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tags/tag4216.xml" ContentType="application/vnd.openxmlformats-officedocument.presentationml.tags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tags/tag4412.xml" ContentType="application/vnd.openxmlformats-officedocument.presentationml.tags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notesSlides/notesSlide2.xml" ContentType="application/vnd.openxmlformats-officedocument.presentationml.notesSlide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tags/tag4607.xml" ContentType="application/vnd.openxmlformats-officedocument.presentationml.tags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ppt/tags/tag4628.xml" ContentType="application/vnd.openxmlformats-officedocument.presentationml.tags+xml"/>
  <Override PartName="/ppt/tags/tag4629.xml" ContentType="application/vnd.openxmlformats-officedocument.presentationml.tags+xml"/>
  <Override PartName="/ppt/tags/tag4630.xml" ContentType="application/vnd.openxmlformats-officedocument.presentationml.tags+xml"/>
  <Override PartName="/ppt/tags/tag4631.xml" ContentType="application/vnd.openxmlformats-officedocument.presentationml.tags+xml"/>
  <Override PartName="/ppt/tags/tag4632.xml" ContentType="application/vnd.openxmlformats-officedocument.presentationml.tags+xml"/>
  <Override PartName="/ppt/tags/tag4633.xml" ContentType="application/vnd.openxmlformats-officedocument.presentationml.tags+xml"/>
  <Override PartName="/ppt/tags/tag4634.xml" ContentType="application/vnd.openxmlformats-officedocument.presentationml.tags+xml"/>
  <Override PartName="/ppt/tags/tag4635.xml" ContentType="application/vnd.openxmlformats-officedocument.presentationml.tags+xml"/>
  <Override PartName="/ppt/tags/tag4636.xml" ContentType="application/vnd.openxmlformats-officedocument.presentationml.tags+xml"/>
  <Override PartName="/ppt/tags/tag4637.xml" ContentType="application/vnd.openxmlformats-officedocument.presentationml.tags+xml"/>
  <Override PartName="/ppt/tags/tag4638.xml" ContentType="application/vnd.openxmlformats-officedocument.presentationml.tags+xml"/>
  <Override PartName="/ppt/tags/tag4639.xml" ContentType="application/vnd.openxmlformats-officedocument.presentationml.tags+xml"/>
  <Override PartName="/ppt/tags/tag4640.xml" ContentType="application/vnd.openxmlformats-officedocument.presentationml.tags+xml"/>
  <Override PartName="/ppt/tags/tag4641.xml" ContentType="application/vnd.openxmlformats-officedocument.presentationml.tags+xml"/>
  <Override PartName="/ppt/tags/tag4642.xml" ContentType="application/vnd.openxmlformats-officedocument.presentationml.tags+xml"/>
  <Override PartName="/ppt/tags/tag4643.xml" ContentType="application/vnd.openxmlformats-officedocument.presentationml.tags+xml"/>
  <Override PartName="/ppt/tags/tag4644.xml" ContentType="application/vnd.openxmlformats-officedocument.presentationml.tags+xml"/>
  <Override PartName="/ppt/tags/tag4645.xml" ContentType="application/vnd.openxmlformats-officedocument.presentationml.tags+xml"/>
  <Override PartName="/ppt/tags/tag4646.xml" ContentType="application/vnd.openxmlformats-officedocument.presentationml.tags+xml"/>
  <Override PartName="/ppt/tags/tag4647.xml" ContentType="application/vnd.openxmlformats-officedocument.presentationml.tags+xml"/>
  <Override PartName="/ppt/tags/tag4648.xml" ContentType="application/vnd.openxmlformats-officedocument.presentationml.tags+xml"/>
  <Override PartName="/ppt/tags/tag4649.xml" ContentType="application/vnd.openxmlformats-officedocument.presentationml.tags+xml"/>
  <Override PartName="/ppt/tags/tag4650.xml" ContentType="application/vnd.openxmlformats-officedocument.presentationml.tags+xml"/>
  <Override PartName="/ppt/tags/tag4651.xml" ContentType="application/vnd.openxmlformats-officedocument.presentationml.tags+xml"/>
  <Override PartName="/ppt/tags/tag4652.xml" ContentType="application/vnd.openxmlformats-officedocument.presentationml.tags+xml"/>
  <Override PartName="/ppt/tags/tag4653.xml" ContentType="application/vnd.openxmlformats-officedocument.presentationml.tags+xml"/>
  <Override PartName="/ppt/tags/tag4654.xml" ContentType="application/vnd.openxmlformats-officedocument.presentationml.tags+xml"/>
  <Override PartName="/ppt/tags/tag4655.xml" ContentType="application/vnd.openxmlformats-officedocument.presentationml.tags+xml"/>
  <Override PartName="/ppt/tags/tag4656.xml" ContentType="application/vnd.openxmlformats-officedocument.presentationml.tags+xml"/>
  <Override PartName="/ppt/tags/tag4657.xml" ContentType="application/vnd.openxmlformats-officedocument.presentationml.tags+xml"/>
  <Override PartName="/ppt/tags/tag4658.xml" ContentType="application/vnd.openxmlformats-officedocument.presentationml.tags+xml"/>
  <Override PartName="/ppt/tags/tag4659.xml" ContentType="application/vnd.openxmlformats-officedocument.presentationml.tags+xml"/>
  <Override PartName="/ppt/tags/tag4660.xml" ContentType="application/vnd.openxmlformats-officedocument.presentationml.tags+xml"/>
  <Override PartName="/ppt/tags/tag4661.xml" ContentType="application/vnd.openxmlformats-officedocument.presentationml.tags+xml"/>
  <Override PartName="/ppt/tags/tag4662.xml" ContentType="application/vnd.openxmlformats-officedocument.presentationml.tags+xml"/>
  <Override PartName="/ppt/tags/tag4663.xml" ContentType="application/vnd.openxmlformats-officedocument.presentationml.tags+xml"/>
  <Override PartName="/ppt/tags/tag4664.xml" ContentType="application/vnd.openxmlformats-officedocument.presentationml.tags+xml"/>
  <Override PartName="/ppt/tags/tag4665.xml" ContentType="application/vnd.openxmlformats-officedocument.presentationml.tags+xml"/>
  <Override PartName="/ppt/tags/tag4666.xml" ContentType="application/vnd.openxmlformats-officedocument.presentationml.tags+xml"/>
  <Override PartName="/ppt/tags/tag4667.xml" ContentType="application/vnd.openxmlformats-officedocument.presentationml.tags+xml"/>
  <Override PartName="/ppt/tags/tag4668.xml" ContentType="application/vnd.openxmlformats-officedocument.presentationml.tags+xml"/>
  <Override PartName="/ppt/tags/tag4669.xml" ContentType="application/vnd.openxmlformats-officedocument.presentationml.tags+xml"/>
  <Override PartName="/ppt/tags/tag4670.xml" ContentType="application/vnd.openxmlformats-officedocument.presentationml.tags+xml"/>
  <Override PartName="/ppt/tags/tag4671.xml" ContentType="application/vnd.openxmlformats-officedocument.presentationml.tags+xml"/>
  <Override PartName="/ppt/tags/tag4672.xml" ContentType="application/vnd.openxmlformats-officedocument.presentationml.tags+xml"/>
  <Override PartName="/ppt/tags/tag4673.xml" ContentType="application/vnd.openxmlformats-officedocument.presentationml.tags+xml"/>
  <Override PartName="/ppt/tags/tag4674.xml" ContentType="application/vnd.openxmlformats-officedocument.presentationml.tags+xml"/>
  <Override PartName="/ppt/tags/tag4675.xml" ContentType="application/vnd.openxmlformats-officedocument.presentationml.tags+xml"/>
  <Override PartName="/ppt/tags/tag4676.xml" ContentType="application/vnd.openxmlformats-officedocument.presentationml.tags+xml"/>
  <Override PartName="/ppt/tags/tag4677.xml" ContentType="application/vnd.openxmlformats-officedocument.presentationml.tags+xml"/>
  <Override PartName="/ppt/tags/tag4678.xml" ContentType="application/vnd.openxmlformats-officedocument.presentationml.tags+xml"/>
  <Override PartName="/ppt/tags/tag4679.xml" ContentType="application/vnd.openxmlformats-officedocument.presentationml.tags+xml"/>
  <Override PartName="/ppt/tags/tag4680.xml" ContentType="application/vnd.openxmlformats-officedocument.presentationml.tags+xml"/>
  <Override PartName="/ppt/tags/tag4681.xml" ContentType="application/vnd.openxmlformats-officedocument.presentationml.tags+xml"/>
  <Override PartName="/ppt/tags/tag4682.xml" ContentType="application/vnd.openxmlformats-officedocument.presentationml.tags+xml"/>
  <Override PartName="/ppt/tags/tag4683.xml" ContentType="application/vnd.openxmlformats-officedocument.presentationml.tags+xml"/>
  <Override PartName="/ppt/tags/tag4684.xml" ContentType="application/vnd.openxmlformats-officedocument.presentationml.tags+xml"/>
  <Override PartName="/ppt/tags/tag4685.xml" ContentType="application/vnd.openxmlformats-officedocument.presentationml.tags+xml"/>
  <Override PartName="/ppt/tags/tag4686.xml" ContentType="application/vnd.openxmlformats-officedocument.presentationml.tags+xml"/>
  <Override PartName="/ppt/tags/tag4687.xml" ContentType="application/vnd.openxmlformats-officedocument.presentationml.tags+xml"/>
  <Override PartName="/ppt/tags/tag4688.xml" ContentType="application/vnd.openxmlformats-officedocument.presentationml.tags+xml"/>
  <Override PartName="/ppt/tags/tag4689.xml" ContentType="application/vnd.openxmlformats-officedocument.presentationml.tags+xml"/>
  <Override PartName="/ppt/tags/tag4690.xml" ContentType="application/vnd.openxmlformats-officedocument.presentationml.tags+xml"/>
  <Override PartName="/ppt/tags/tag4691.xml" ContentType="application/vnd.openxmlformats-officedocument.presentationml.tags+xml"/>
  <Override PartName="/ppt/tags/tag4692.xml" ContentType="application/vnd.openxmlformats-officedocument.presentationml.tags+xml"/>
  <Override PartName="/ppt/tags/tag4693.xml" ContentType="application/vnd.openxmlformats-officedocument.presentationml.tags+xml"/>
  <Override PartName="/ppt/tags/tag4694.xml" ContentType="application/vnd.openxmlformats-officedocument.presentationml.tags+xml"/>
  <Override PartName="/ppt/tags/tag4695.xml" ContentType="application/vnd.openxmlformats-officedocument.presentationml.tags+xml"/>
  <Override PartName="/ppt/tags/tag4696.xml" ContentType="application/vnd.openxmlformats-officedocument.presentationml.tags+xml"/>
  <Override PartName="/ppt/tags/tag4697.xml" ContentType="application/vnd.openxmlformats-officedocument.presentationml.tags+xml"/>
  <Override PartName="/ppt/tags/tag4698.xml" ContentType="application/vnd.openxmlformats-officedocument.presentationml.tags+xml"/>
  <Override PartName="/ppt/tags/tag4699.xml" ContentType="application/vnd.openxmlformats-officedocument.presentationml.tags+xml"/>
  <Override PartName="/ppt/tags/tag4700.xml" ContentType="application/vnd.openxmlformats-officedocument.presentationml.tags+xml"/>
  <Override PartName="/ppt/tags/tag4701.xml" ContentType="application/vnd.openxmlformats-officedocument.presentationml.tags+xml"/>
  <Override PartName="/ppt/tags/tag4702.xml" ContentType="application/vnd.openxmlformats-officedocument.presentationml.tags+xml"/>
  <Override PartName="/ppt/tags/tag4703.xml" ContentType="application/vnd.openxmlformats-officedocument.presentationml.tags+xml"/>
  <Override PartName="/ppt/tags/tag4704.xml" ContentType="application/vnd.openxmlformats-officedocument.presentationml.tags+xml"/>
  <Override PartName="/ppt/tags/tag4705.xml" ContentType="application/vnd.openxmlformats-officedocument.presentationml.tags+xml"/>
  <Override PartName="/ppt/tags/tag4706.xml" ContentType="application/vnd.openxmlformats-officedocument.presentationml.tags+xml"/>
  <Override PartName="/ppt/tags/tag4707.xml" ContentType="application/vnd.openxmlformats-officedocument.presentationml.tags+xml"/>
  <Override PartName="/ppt/tags/tag4708.xml" ContentType="application/vnd.openxmlformats-officedocument.presentationml.tags+xml"/>
  <Override PartName="/ppt/tags/tag4709.xml" ContentType="application/vnd.openxmlformats-officedocument.presentationml.tags+xml"/>
  <Override PartName="/ppt/tags/tag4710.xml" ContentType="application/vnd.openxmlformats-officedocument.presentationml.tags+xml"/>
  <Override PartName="/ppt/tags/tag4711.xml" ContentType="application/vnd.openxmlformats-officedocument.presentationml.tags+xml"/>
  <Override PartName="/ppt/tags/tag4712.xml" ContentType="application/vnd.openxmlformats-officedocument.presentationml.tags+xml"/>
  <Override PartName="/ppt/tags/tag4713.xml" ContentType="application/vnd.openxmlformats-officedocument.presentationml.tags+xml"/>
  <Override PartName="/ppt/tags/tag4714.xml" ContentType="application/vnd.openxmlformats-officedocument.presentationml.tags+xml"/>
  <Override PartName="/ppt/tags/tag4715.xml" ContentType="application/vnd.openxmlformats-officedocument.presentationml.tags+xml"/>
  <Override PartName="/ppt/tags/tag4716.xml" ContentType="application/vnd.openxmlformats-officedocument.presentationml.tags+xml"/>
  <Override PartName="/ppt/tags/tag4717.xml" ContentType="application/vnd.openxmlformats-officedocument.presentationml.tags+xml"/>
  <Override PartName="/ppt/tags/tag4718.xml" ContentType="application/vnd.openxmlformats-officedocument.presentationml.tags+xml"/>
  <Override PartName="/ppt/tags/tag4719.xml" ContentType="application/vnd.openxmlformats-officedocument.presentationml.tags+xml"/>
  <Override PartName="/ppt/tags/tag4720.xml" ContentType="application/vnd.openxmlformats-officedocument.presentationml.tags+xml"/>
  <Override PartName="/ppt/tags/tag4721.xml" ContentType="application/vnd.openxmlformats-officedocument.presentationml.tags+xml"/>
  <Override PartName="/ppt/tags/tag4722.xml" ContentType="application/vnd.openxmlformats-officedocument.presentationml.tags+xml"/>
  <Override PartName="/ppt/tags/tag4723.xml" ContentType="application/vnd.openxmlformats-officedocument.presentationml.tags+xml"/>
  <Override PartName="/ppt/tags/tag4724.xml" ContentType="application/vnd.openxmlformats-officedocument.presentationml.tags+xml"/>
  <Override PartName="/ppt/tags/tag4725.xml" ContentType="application/vnd.openxmlformats-officedocument.presentationml.tags+xml"/>
  <Override PartName="/ppt/tags/tag4726.xml" ContentType="application/vnd.openxmlformats-officedocument.presentationml.tags+xml"/>
  <Override PartName="/ppt/tags/tag4727.xml" ContentType="application/vnd.openxmlformats-officedocument.presentationml.tags+xml"/>
  <Override PartName="/ppt/tags/tag4728.xml" ContentType="application/vnd.openxmlformats-officedocument.presentationml.tags+xml"/>
  <Override PartName="/ppt/tags/tag4729.xml" ContentType="application/vnd.openxmlformats-officedocument.presentationml.tags+xml"/>
  <Override PartName="/ppt/tags/tag4730.xml" ContentType="application/vnd.openxmlformats-officedocument.presentationml.tags+xml"/>
  <Override PartName="/ppt/tags/tag4731.xml" ContentType="application/vnd.openxmlformats-officedocument.presentationml.tags+xml"/>
  <Override PartName="/ppt/tags/tag4732.xml" ContentType="application/vnd.openxmlformats-officedocument.presentationml.tags+xml"/>
  <Override PartName="/ppt/tags/tag4733.xml" ContentType="application/vnd.openxmlformats-officedocument.presentationml.tags+xml"/>
  <Override PartName="/ppt/tags/tag4734.xml" ContentType="application/vnd.openxmlformats-officedocument.presentationml.tags+xml"/>
  <Override PartName="/ppt/tags/tag4735.xml" ContentType="application/vnd.openxmlformats-officedocument.presentationml.tags+xml"/>
  <Override PartName="/ppt/tags/tag4736.xml" ContentType="application/vnd.openxmlformats-officedocument.presentationml.tags+xml"/>
  <Override PartName="/ppt/tags/tag4737.xml" ContentType="application/vnd.openxmlformats-officedocument.presentationml.tags+xml"/>
  <Override PartName="/ppt/tags/tag4738.xml" ContentType="application/vnd.openxmlformats-officedocument.presentationml.tags+xml"/>
  <Override PartName="/ppt/tags/tag4739.xml" ContentType="application/vnd.openxmlformats-officedocument.presentationml.tags+xml"/>
  <Override PartName="/ppt/tags/tag4740.xml" ContentType="application/vnd.openxmlformats-officedocument.presentationml.tags+xml"/>
  <Override PartName="/ppt/tags/tag4741.xml" ContentType="application/vnd.openxmlformats-officedocument.presentationml.tags+xml"/>
  <Override PartName="/ppt/tags/tag4742.xml" ContentType="application/vnd.openxmlformats-officedocument.presentationml.tags+xml"/>
  <Override PartName="/ppt/tags/tag4743.xml" ContentType="application/vnd.openxmlformats-officedocument.presentationml.tags+xml"/>
  <Override PartName="/ppt/tags/tag4744.xml" ContentType="application/vnd.openxmlformats-officedocument.presentationml.tags+xml"/>
  <Override PartName="/ppt/tags/tag4745.xml" ContentType="application/vnd.openxmlformats-officedocument.presentationml.tags+xml"/>
  <Override PartName="/ppt/tags/tag4746.xml" ContentType="application/vnd.openxmlformats-officedocument.presentationml.tags+xml"/>
  <Override PartName="/ppt/tags/tag4747.xml" ContentType="application/vnd.openxmlformats-officedocument.presentationml.tags+xml"/>
  <Override PartName="/ppt/tags/tag4748.xml" ContentType="application/vnd.openxmlformats-officedocument.presentationml.tags+xml"/>
  <Override PartName="/ppt/tags/tag4749.xml" ContentType="application/vnd.openxmlformats-officedocument.presentationml.tags+xml"/>
  <Override PartName="/ppt/tags/tag4750.xml" ContentType="application/vnd.openxmlformats-officedocument.presentationml.tags+xml"/>
  <Override PartName="/ppt/tags/tag4751.xml" ContentType="application/vnd.openxmlformats-officedocument.presentationml.tags+xml"/>
  <Override PartName="/ppt/tags/tag4752.xml" ContentType="application/vnd.openxmlformats-officedocument.presentationml.tags+xml"/>
  <Override PartName="/ppt/tags/tag4753.xml" ContentType="application/vnd.openxmlformats-officedocument.presentationml.tags+xml"/>
  <Override PartName="/ppt/tags/tag4754.xml" ContentType="application/vnd.openxmlformats-officedocument.presentationml.tags+xml"/>
  <Override PartName="/ppt/tags/tag4755.xml" ContentType="application/vnd.openxmlformats-officedocument.presentationml.tags+xml"/>
  <Override PartName="/ppt/tags/tag4756.xml" ContentType="application/vnd.openxmlformats-officedocument.presentationml.tags+xml"/>
  <Override PartName="/ppt/tags/tag4757.xml" ContentType="application/vnd.openxmlformats-officedocument.presentationml.tags+xml"/>
  <Override PartName="/ppt/tags/tag4758.xml" ContentType="application/vnd.openxmlformats-officedocument.presentationml.tags+xml"/>
  <Override PartName="/ppt/tags/tag4759.xml" ContentType="application/vnd.openxmlformats-officedocument.presentationml.tags+xml"/>
  <Override PartName="/ppt/tags/tag4760.xml" ContentType="application/vnd.openxmlformats-officedocument.presentationml.tags+xml"/>
  <Override PartName="/ppt/tags/tag4761.xml" ContentType="application/vnd.openxmlformats-officedocument.presentationml.tags+xml"/>
  <Override PartName="/ppt/tags/tag4762.xml" ContentType="application/vnd.openxmlformats-officedocument.presentationml.tags+xml"/>
  <Override PartName="/ppt/tags/tag4763.xml" ContentType="application/vnd.openxmlformats-officedocument.presentationml.tags+xml"/>
  <Override PartName="/ppt/tags/tag4764.xml" ContentType="application/vnd.openxmlformats-officedocument.presentationml.tags+xml"/>
  <Override PartName="/ppt/tags/tag4765.xml" ContentType="application/vnd.openxmlformats-officedocument.presentationml.tags+xml"/>
  <Override PartName="/ppt/tags/tag4766.xml" ContentType="application/vnd.openxmlformats-officedocument.presentationml.tags+xml"/>
  <Override PartName="/ppt/tags/tag4767.xml" ContentType="application/vnd.openxmlformats-officedocument.presentationml.tags+xml"/>
  <Override PartName="/ppt/tags/tag4768.xml" ContentType="application/vnd.openxmlformats-officedocument.presentationml.tags+xml"/>
  <Override PartName="/ppt/tags/tag4769.xml" ContentType="application/vnd.openxmlformats-officedocument.presentationml.tags+xml"/>
  <Override PartName="/ppt/tags/tag4770.xml" ContentType="application/vnd.openxmlformats-officedocument.presentationml.tags+xml"/>
  <Override PartName="/ppt/tags/tag4771.xml" ContentType="application/vnd.openxmlformats-officedocument.presentationml.tags+xml"/>
  <Override PartName="/ppt/tags/tag4772.xml" ContentType="application/vnd.openxmlformats-officedocument.presentationml.tags+xml"/>
  <Override PartName="/ppt/tags/tag4773.xml" ContentType="application/vnd.openxmlformats-officedocument.presentationml.tags+xml"/>
  <Override PartName="/ppt/tags/tag4774.xml" ContentType="application/vnd.openxmlformats-officedocument.presentationml.tags+xml"/>
  <Override PartName="/ppt/tags/tag4775.xml" ContentType="application/vnd.openxmlformats-officedocument.presentationml.tags+xml"/>
  <Override PartName="/ppt/tags/tag4776.xml" ContentType="application/vnd.openxmlformats-officedocument.presentationml.tags+xml"/>
  <Override PartName="/ppt/tags/tag4777.xml" ContentType="application/vnd.openxmlformats-officedocument.presentationml.tags+xml"/>
  <Override PartName="/ppt/tags/tag4778.xml" ContentType="application/vnd.openxmlformats-officedocument.presentationml.tags+xml"/>
  <Override PartName="/ppt/tags/tag4779.xml" ContentType="application/vnd.openxmlformats-officedocument.presentationml.tags+xml"/>
  <Override PartName="/ppt/tags/tag4780.xml" ContentType="application/vnd.openxmlformats-officedocument.presentationml.tags+xml"/>
  <Override PartName="/ppt/tags/tag4781.xml" ContentType="application/vnd.openxmlformats-officedocument.presentationml.tags+xml"/>
  <Override PartName="/ppt/tags/tag4782.xml" ContentType="application/vnd.openxmlformats-officedocument.presentationml.tags+xml"/>
  <Override PartName="/ppt/tags/tag4783.xml" ContentType="application/vnd.openxmlformats-officedocument.presentationml.tags+xml"/>
  <Override PartName="/ppt/tags/tag4784.xml" ContentType="application/vnd.openxmlformats-officedocument.presentationml.tags+xml"/>
  <Override PartName="/ppt/tags/tag4785.xml" ContentType="application/vnd.openxmlformats-officedocument.presentationml.tags+xml"/>
  <Override PartName="/ppt/tags/tag4786.xml" ContentType="application/vnd.openxmlformats-officedocument.presentationml.tags+xml"/>
  <Override PartName="/ppt/tags/tag4787.xml" ContentType="application/vnd.openxmlformats-officedocument.presentationml.tags+xml"/>
  <Override PartName="/ppt/tags/tag4788.xml" ContentType="application/vnd.openxmlformats-officedocument.presentationml.tags+xml"/>
  <Override PartName="/ppt/tags/tag4789.xml" ContentType="application/vnd.openxmlformats-officedocument.presentationml.tags+xml"/>
  <Override PartName="/ppt/tags/tag4790.xml" ContentType="application/vnd.openxmlformats-officedocument.presentationml.tags+xml"/>
  <Override PartName="/ppt/tags/tag4791.xml" ContentType="application/vnd.openxmlformats-officedocument.presentationml.tags+xml"/>
  <Override PartName="/ppt/tags/tag4792.xml" ContentType="application/vnd.openxmlformats-officedocument.presentationml.tags+xml"/>
  <Override PartName="/ppt/tags/tag4793.xml" ContentType="application/vnd.openxmlformats-officedocument.presentationml.tags+xml"/>
  <Override PartName="/ppt/tags/tag4794.xml" ContentType="application/vnd.openxmlformats-officedocument.presentationml.tags+xml"/>
  <Override PartName="/ppt/tags/tag4795.xml" ContentType="application/vnd.openxmlformats-officedocument.presentationml.tags+xml"/>
  <Override PartName="/ppt/tags/tag4796.xml" ContentType="application/vnd.openxmlformats-officedocument.presentationml.tags+xml"/>
  <Override PartName="/ppt/tags/tag4797.xml" ContentType="application/vnd.openxmlformats-officedocument.presentationml.tags+xml"/>
  <Override PartName="/ppt/tags/tag4798.xml" ContentType="application/vnd.openxmlformats-officedocument.presentationml.tags+xml"/>
  <Override PartName="/ppt/tags/tag4799.xml" ContentType="application/vnd.openxmlformats-officedocument.presentationml.tags+xml"/>
  <Override PartName="/ppt/tags/tag4800.xml" ContentType="application/vnd.openxmlformats-officedocument.presentationml.tags+xml"/>
  <Override PartName="/ppt/tags/tag4801.xml" ContentType="application/vnd.openxmlformats-officedocument.presentationml.tags+xml"/>
  <Override PartName="/ppt/tags/tag4802.xml" ContentType="application/vnd.openxmlformats-officedocument.presentationml.tags+xml"/>
  <Override PartName="/ppt/tags/tag4803.xml" ContentType="application/vnd.openxmlformats-officedocument.presentationml.tags+xml"/>
  <Override PartName="/ppt/tags/tag4804.xml" ContentType="application/vnd.openxmlformats-officedocument.presentationml.tags+xml"/>
  <Override PartName="/ppt/tags/tag4805.xml" ContentType="application/vnd.openxmlformats-officedocument.presentationml.tags+xml"/>
  <Override PartName="/ppt/tags/tag4806.xml" ContentType="application/vnd.openxmlformats-officedocument.presentationml.tags+xml"/>
  <Override PartName="/ppt/tags/tag4807.xml" ContentType="application/vnd.openxmlformats-officedocument.presentationml.tags+xml"/>
  <Override PartName="/ppt/tags/tag4808.xml" ContentType="application/vnd.openxmlformats-officedocument.presentationml.tags+xml"/>
  <Override PartName="/ppt/tags/tag4809.xml" ContentType="application/vnd.openxmlformats-officedocument.presentationml.tags+xml"/>
  <Override PartName="/ppt/tags/tag4810.xml" ContentType="application/vnd.openxmlformats-officedocument.presentationml.tags+xml"/>
  <Override PartName="/ppt/tags/tag4811.xml" ContentType="application/vnd.openxmlformats-officedocument.presentationml.tags+xml"/>
  <Override PartName="/ppt/tags/tag4812.xml" ContentType="application/vnd.openxmlformats-officedocument.presentationml.tags+xml"/>
  <Override PartName="/ppt/tags/tag4813.xml" ContentType="application/vnd.openxmlformats-officedocument.presentationml.tags+xml"/>
  <Override PartName="/ppt/tags/tag4814.xml" ContentType="application/vnd.openxmlformats-officedocument.presentationml.tags+xml"/>
  <Override PartName="/ppt/tags/tag4815.xml" ContentType="application/vnd.openxmlformats-officedocument.presentationml.tags+xml"/>
  <Override PartName="/ppt/tags/tag4816.xml" ContentType="application/vnd.openxmlformats-officedocument.presentationml.tags+xml"/>
  <Override PartName="/ppt/tags/tag4817.xml" ContentType="application/vnd.openxmlformats-officedocument.presentationml.tags+xml"/>
  <Override PartName="/ppt/tags/tag4818.xml" ContentType="application/vnd.openxmlformats-officedocument.presentationml.tags+xml"/>
  <Override PartName="/ppt/tags/tag4819.xml" ContentType="application/vnd.openxmlformats-officedocument.presentationml.tags+xml"/>
  <Override PartName="/ppt/tags/tag4820.xml" ContentType="application/vnd.openxmlformats-officedocument.presentationml.tags+xml"/>
  <Override PartName="/ppt/tags/tag4821.xml" ContentType="application/vnd.openxmlformats-officedocument.presentationml.tags+xml"/>
  <Override PartName="/ppt/tags/tag4822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32"/>
  </p:notesMasterIdLst>
  <p:sldIdLst>
    <p:sldId id="258" r:id="rId2"/>
    <p:sldId id="345" r:id="rId3"/>
    <p:sldId id="361" r:id="rId4"/>
    <p:sldId id="362" r:id="rId5"/>
    <p:sldId id="364" r:id="rId6"/>
    <p:sldId id="373" r:id="rId7"/>
    <p:sldId id="374" r:id="rId8"/>
    <p:sldId id="375" r:id="rId9"/>
    <p:sldId id="376" r:id="rId10"/>
    <p:sldId id="377" r:id="rId11"/>
    <p:sldId id="378" r:id="rId12"/>
    <p:sldId id="379" r:id="rId13"/>
    <p:sldId id="380" r:id="rId14"/>
    <p:sldId id="381" r:id="rId15"/>
    <p:sldId id="382" r:id="rId16"/>
    <p:sldId id="383" r:id="rId17"/>
    <p:sldId id="389" r:id="rId18"/>
    <p:sldId id="384" r:id="rId19"/>
    <p:sldId id="290" r:id="rId20"/>
    <p:sldId id="370" r:id="rId21"/>
    <p:sldId id="385" r:id="rId22"/>
    <p:sldId id="388" r:id="rId23"/>
    <p:sldId id="386" r:id="rId24"/>
    <p:sldId id="387" r:id="rId25"/>
    <p:sldId id="363" r:id="rId26"/>
    <p:sldId id="372" r:id="rId27"/>
    <p:sldId id="297" r:id="rId28"/>
    <p:sldId id="299" r:id="rId29"/>
    <p:sldId id="300" r:id="rId30"/>
    <p:sldId id="371" r:id="rId31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50306"/>
    <a:srgbClr val="003399"/>
    <a:srgbClr val="1F3764"/>
    <a:srgbClr val="F069AC"/>
    <a:srgbClr val="EF24E6"/>
    <a:srgbClr val="203864"/>
    <a:srgbClr val="1F3864"/>
    <a:srgbClr val="4A94FC"/>
    <a:srgbClr val="FFFF00"/>
    <a:srgbClr val="00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3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中度样式 2 - 强调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DF18680-E054-41AD-8BC1-D1AEF772440D}" styleName="中度样式 2 - 强调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中度样式 2 - 强调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0A15C55-8517-42AA-B614-E9B94910E393}" styleName="中度样式 2 - 强调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289" autoAdjust="0"/>
    <p:restoredTop sz="94215" autoAdjust="0"/>
  </p:normalViewPr>
  <p:slideViewPr>
    <p:cSldViewPr snapToGrid="0">
      <p:cViewPr varScale="1">
        <p:scale>
          <a:sx n="119" d="100"/>
          <a:sy n="119" d="100"/>
        </p:scale>
        <p:origin x="584" y="1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55D5E9D-131B-4244-B9BB-34283C980422}" type="datetimeFigureOut">
              <a:rPr lang="zh-CN" altLang="en-US" smtClean="0"/>
              <a:t>2023/7/7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09035B2-69F1-4AD2-9925-5568CBC4F7D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833452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Sub </a:t>
            </a:r>
            <a:r>
              <a:rPr lang="en-US" altLang="zh-CN" dirty="0" err="1"/>
              <a:t>AddProgressBar</a:t>
            </a:r>
            <a:r>
              <a:rPr lang="en-US" altLang="zh-CN" dirty="0"/>
              <a:t>()</a:t>
            </a:r>
          </a:p>
          <a:p>
            <a:r>
              <a:rPr lang="en-US" altLang="zh-CN" dirty="0"/>
              <a:t>    On Error Resume Next</a:t>
            </a:r>
          </a:p>
          <a:p>
            <a:r>
              <a:rPr lang="en-US" altLang="zh-CN" dirty="0"/>
              <a:t>        With </a:t>
            </a:r>
            <a:r>
              <a:rPr lang="en-US" altLang="zh-CN" dirty="0" err="1"/>
              <a:t>ActivePresentation</a:t>
            </a:r>
            <a:endParaRPr lang="en-US" altLang="zh-CN" dirty="0"/>
          </a:p>
          <a:p>
            <a:r>
              <a:rPr lang="en-US" altLang="zh-CN" dirty="0"/>
              <a:t>              For X = 2 To .</a:t>
            </a:r>
            <a:r>
              <a:rPr lang="en-US" altLang="zh-CN" dirty="0" err="1"/>
              <a:t>Slides.Count</a:t>
            </a:r>
            <a:r>
              <a:rPr lang="en-US" altLang="zh-CN" dirty="0"/>
              <a:t> - 0 '</a:t>
            </a:r>
            <a:r>
              <a:rPr lang="zh-CN" altLang="en-US" dirty="0"/>
              <a:t>第一页不加</a:t>
            </a:r>
          </a:p>
          <a:p>
            <a:r>
              <a:rPr lang="zh-CN" altLang="en-US" dirty="0"/>
              <a:t>              </a:t>
            </a:r>
            <a:r>
              <a:rPr lang="en-US" altLang="zh-CN" dirty="0"/>
              <a:t>.Slides(X).Shapes("PB").Delete</a:t>
            </a:r>
          </a:p>
          <a:p>
            <a:r>
              <a:rPr lang="en-US" altLang="zh-CN" dirty="0"/>
              <a:t>              Set s = .Slides(X).</a:t>
            </a:r>
            <a:r>
              <a:rPr lang="en-US" altLang="zh-CN" dirty="0" err="1"/>
              <a:t>Shapes.AddShape</a:t>
            </a:r>
            <a:r>
              <a:rPr lang="en-US" altLang="zh-CN" dirty="0"/>
              <a:t>(</a:t>
            </a:r>
            <a:r>
              <a:rPr lang="en-US" altLang="zh-CN" dirty="0" err="1"/>
              <a:t>msoShapeRectangle</a:t>
            </a:r>
            <a:r>
              <a:rPr lang="en-US" altLang="zh-CN" dirty="0"/>
              <a:t>, _</a:t>
            </a:r>
          </a:p>
          <a:p>
            <a:r>
              <a:rPr lang="en-US" altLang="zh-CN" dirty="0"/>
              <a:t>              0, .</a:t>
            </a:r>
            <a:r>
              <a:rPr lang="en-US" altLang="zh-CN" dirty="0" err="1"/>
              <a:t>PageSetup.SlideHeight</a:t>
            </a:r>
            <a:r>
              <a:rPr lang="en-US" altLang="zh-CN" dirty="0"/>
              <a:t> - 30, _</a:t>
            </a:r>
          </a:p>
          <a:p>
            <a:r>
              <a:rPr lang="en-US" altLang="zh-CN" dirty="0"/>
              <a:t>              X * .</a:t>
            </a:r>
            <a:r>
              <a:rPr lang="en-US" altLang="zh-CN" dirty="0" err="1"/>
              <a:t>PageSetup.SlideWidth</a:t>
            </a:r>
            <a:r>
              <a:rPr lang="en-US" altLang="zh-CN" dirty="0"/>
              <a:t> / .</a:t>
            </a:r>
            <a:r>
              <a:rPr lang="en-US" altLang="zh-CN" dirty="0" err="1"/>
              <a:t>Slides.Count</a:t>
            </a:r>
            <a:r>
              <a:rPr lang="en-US" altLang="zh-CN" dirty="0"/>
              <a:t>, 5) '</a:t>
            </a:r>
            <a:r>
              <a:rPr lang="zh-CN" altLang="en-US" dirty="0"/>
              <a:t>条高度</a:t>
            </a:r>
          </a:p>
          <a:p>
            <a:r>
              <a:rPr lang="zh-CN" altLang="en-US" dirty="0"/>
              <a:t>              </a:t>
            </a:r>
            <a:r>
              <a:rPr lang="en-US" altLang="zh-CN" dirty="0" err="1"/>
              <a:t>s.Fill.ForeColor.RGB</a:t>
            </a:r>
            <a:r>
              <a:rPr lang="en-US" altLang="zh-CN" dirty="0"/>
              <a:t> = RGB(145, 12, 244) '</a:t>
            </a:r>
            <a:r>
              <a:rPr lang="zh-CN" altLang="en-US" dirty="0"/>
              <a:t>设置颜色</a:t>
            </a:r>
          </a:p>
          <a:p>
            <a:r>
              <a:rPr lang="zh-CN" altLang="en-US" dirty="0"/>
              <a:t>              </a:t>
            </a:r>
            <a:r>
              <a:rPr lang="en-US" altLang="zh-CN" dirty="0" err="1"/>
              <a:t>s.Name</a:t>
            </a:r>
            <a:r>
              <a:rPr lang="en-US" altLang="zh-CN" dirty="0"/>
              <a:t> = "PB"</a:t>
            </a:r>
          </a:p>
          <a:p>
            <a:r>
              <a:rPr lang="en-US" altLang="zh-CN" dirty="0"/>
              <a:t>              Next X:</a:t>
            </a:r>
          </a:p>
          <a:p>
            <a:r>
              <a:rPr lang="en-US" altLang="zh-CN" dirty="0"/>
              <a:t>        End With</a:t>
            </a:r>
          </a:p>
          <a:p>
            <a:r>
              <a:rPr lang="en-US" altLang="zh-CN" dirty="0"/>
              <a:t>End Sub</a:t>
            </a:r>
          </a:p>
          <a:p>
            <a:endParaRPr lang="en-US" altLang="zh-CN" dirty="0"/>
          </a:p>
          <a:p>
            <a:r>
              <a:rPr lang="zh-CN" altLang="en-US" dirty="0"/>
              <a:t>制作</a:t>
            </a:r>
            <a:r>
              <a:rPr lang="en-US" altLang="zh-CN" dirty="0"/>
              <a:t>ppt</a:t>
            </a:r>
            <a:r>
              <a:rPr lang="zh-CN" altLang="en-US" dirty="0"/>
              <a:t>：当你把公式，具体细节都放在</a:t>
            </a:r>
            <a:r>
              <a:rPr lang="en-US" altLang="zh-CN" dirty="0"/>
              <a:t>ppt</a:t>
            </a:r>
            <a:r>
              <a:rPr lang="zh-CN" altLang="en-US" dirty="0"/>
              <a:t>上，别人会试图搞懂这一切。当报告的时间不够时，尽可能精简一些，把一些非主题相关的，需要花很多时间解释的，去掉或者简化处理。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9035B2-69F1-4AD2-9925-5568CBC4F7D2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55005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9035B2-69F1-4AD2-9925-5568CBC4F7D2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09610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: 圆角 9">
            <a:extLst>
              <a:ext uri="{FF2B5EF4-FFF2-40B4-BE49-F238E27FC236}">
                <a16:creationId xmlns:a16="http://schemas.microsoft.com/office/drawing/2014/main" id="{A94E0767-7118-4E3B-9300-2547EE19F77D}"/>
              </a:ext>
            </a:extLst>
          </p:cNvPr>
          <p:cNvSpPr/>
          <p:nvPr userDrawn="1"/>
        </p:nvSpPr>
        <p:spPr>
          <a:xfrm>
            <a:off x="967740" y="861134"/>
            <a:ext cx="7139940" cy="1882066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4C0E6F05-9C16-47C9-A627-F0E2E0C7455A}"/>
              </a:ext>
            </a:extLst>
          </p:cNvPr>
          <p:cNvSpPr txBox="1"/>
          <p:nvPr userDrawn="1"/>
        </p:nvSpPr>
        <p:spPr>
          <a:xfrm>
            <a:off x="3760470" y="6207760"/>
            <a:ext cx="1623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EF57C394-3255-44D0-995C-FED05EEA05F9}" type="datetime1">
              <a:rPr lang="zh-CN" altLang="en-US" sz="20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2023/7/7</a:t>
            </a:fld>
            <a:endParaRPr lang="zh-CN" altLang="en-US" sz="1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1203645"/>
      </p:ext>
    </p:extLst>
  </p:cSld>
  <p:clrMapOvr>
    <a:masterClrMapping/>
  </p:clrMapOvr>
  <p:hf sldNum="0" hdr="0" ftr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B97BF3-387C-41D7-AD06-0020676194C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796431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B97BF3-387C-41D7-AD06-0020676194C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17766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B97BF3-387C-41D7-AD06-0020676194C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82976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2869346"/>
      </p:ext>
    </p:extLst>
  </p:cSld>
  <p:clrMapOvr>
    <a:masterClrMapping/>
  </p:clrMapOvr>
  <p:hf sldNum="0" hdr="0" ftr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B97BF3-387C-41D7-AD06-0020676194C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19666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B97BF3-387C-41D7-AD06-0020676194C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71421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B97BF3-387C-41D7-AD06-0020676194C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89131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B97BF3-387C-41D7-AD06-0020676194C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92819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B97BF3-387C-41D7-AD06-0020676194C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71133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B97BF3-387C-41D7-AD06-0020676194CB}" type="slidenum">
              <a:rPr lang="zh-CN" altLang="en-US" smtClean="0"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2840771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1180356"/>
      </p:ext>
    </p:extLst>
  </p:cSld>
  <p:clrMapOvr>
    <a:masterClrMapping/>
  </p:clrMapOvr>
  <p:hf sldNum="0" hdr="0" ftr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ED00427B-FC2F-473C-8CA0-97B050A7D8D1}"/>
              </a:ext>
            </a:extLst>
          </p:cNvPr>
          <p:cNvSpPr/>
          <p:nvPr userDrawn="1"/>
        </p:nvSpPr>
        <p:spPr>
          <a:xfrm>
            <a:off x="0" y="-1"/>
            <a:ext cx="9144000" cy="522000"/>
          </a:xfrm>
          <a:prstGeom prst="rect">
            <a:avLst/>
          </a:prstGeom>
          <a:solidFill>
            <a:srgbClr val="20386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/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D732C920-55EE-4B5A-AB90-AFB1BC467976}"/>
              </a:ext>
            </a:extLst>
          </p:cNvPr>
          <p:cNvSpPr/>
          <p:nvPr userDrawn="1"/>
        </p:nvSpPr>
        <p:spPr>
          <a:xfrm>
            <a:off x="0" y="6541016"/>
            <a:ext cx="9144000" cy="316984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BC69F993-13C3-4A23-829E-B45B95BE2F80}"/>
              </a:ext>
            </a:extLst>
          </p:cNvPr>
          <p:cNvSpPr txBox="1"/>
          <p:nvPr userDrawn="1"/>
        </p:nvSpPr>
        <p:spPr>
          <a:xfrm>
            <a:off x="7232469" y="6545372"/>
            <a:ext cx="138956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908AA316-0D7F-4666-919D-2F6D29895A2F}" type="slidenum">
              <a:rPr lang="zh-CN" altLang="en-US" sz="1350" b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‹#›</a:t>
            </a:fld>
            <a:r>
              <a:rPr lang="en-US" altLang="zh-CN" sz="135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/19</a:t>
            </a:r>
            <a:endParaRPr lang="zh-CN" altLang="en-US" sz="135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06A35A07-7C7F-49CB-8670-F135E8D56199}"/>
              </a:ext>
            </a:extLst>
          </p:cNvPr>
          <p:cNvSpPr txBox="1"/>
          <p:nvPr userDrawn="1"/>
        </p:nvSpPr>
        <p:spPr>
          <a:xfrm>
            <a:off x="342900" y="6545372"/>
            <a:ext cx="12001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4200278C-800F-4467-9824-E2D767EB7976}" type="datetime1">
              <a:rPr lang="zh-CN" altLang="en-US" sz="1350" b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2023/7/7</a:t>
            </a:fld>
            <a:endParaRPr lang="zh-CN" altLang="en-US" sz="135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5589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61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  <p:sldLayoutId id="2147483671" r:id="rId12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tags" Target="../tags/tag1423.xml"/><Relationship Id="rId299" Type="http://schemas.openxmlformats.org/officeDocument/2006/relationships/tags" Target="../tags/tag1605.xml"/><Relationship Id="rId21" Type="http://schemas.openxmlformats.org/officeDocument/2006/relationships/tags" Target="../tags/tag1327.xml"/><Relationship Id="rId63" Type="http://schemas.openxmlformats.org/officeDocument/2006/relationships/tags" Target="../tags/tag1369.xml"/><Relationship Id="rId159" Type="http://schemas.openxmlformats.org/officeDocument/2006/relationships/tags" Target="../tags/tag1465.xml"/><Relationship Id="rId324" Type="http://schemas.openxmlformats.org/officeDocument/2006/relationships/tags" Target="../tags/tag1630.xml"/><Relationship Id="rId366" Type="http://schemas.openxmlformats.org/officeDocument/2006/relationships/tags" Target="../tags/tag1672.xml"/><Relationship Id="rId170" Type="http://schemas.openxmlformats.org/officeDocument/2006/relationships/tags" Target="../tags/tag1476.xml"/><Relationship Id="rId226" Type="http://schemas.openxmlformats.org/officeDocument/2006/relationships/tags" Target="../tags/tag1532.xml"/><Relationship Id="rId268" Type="http://schemas.openxmlformats.org/officeDocument/2006/relationships/tags" Target="../tags/tag1574.xml"/><Relationship Id="rId32" Type="http://schemas.openxmlformats.org/officeDocument/2006/relationships/tags" Target="../tags/tag1338.xml"/><Relationship Id="rId74" Type="http://schemas.openxmlformats.org/officeDocument/2006/relationships/tags" Target="../tags/tag1380.xml"/><Relationship Id="rId128" Type="http://schemas.openxmlformats.org/officeDocument/2006/relationships/tags" Target="../tags/tag1434.xml"/><Relationship Id="rId335" Type="http://schemas.openxmlformats.org/officeDocument/2006/relationships/tags" Target="../tags/tag1641.xml"/><Relationship Id="rId5" Type="http://schemas.openxmlformats.org/officeDocument/2006/relationships/tags" Target="../tags/tag1311.xml"/><Relationship Id="rId181" Type="http://schemas.openxmlformats.org/officeDocument/2006/relationships/tags" Target="../tags/tag1487.xml"/><Relationship Id="rId237" Type="http://schemas.openxmlformats.org/officeDocument/2006/relationships/tags" Target="../tags/tag1543.xml"/><Relationship Id="rId279" Type="http://schemas.openxmlformats.org/officeDocument/2006/relationships/tags" Target="../tags/tag1585.xml"/><Relationship Id="rId43" Type="http://schemas.openxmlformats.org/officeDocument/2006/relationships/tags" Target="../tags/tag1349.xml"/><Relationship Id="rId139" Type="http://schemas.openxmlformats.org/officeDocument/2006/relationships/tags" Target="../tags/tag1445.xml"/><Relationship Id="rId290" Type="http://schemas.openxmlformats.org/officeDocument/2006/relationships/tags" Target="../tags/tag1596.xml"/><Relationship Id="rId304" Type="http://schemas.openxmlformats.org/officeDocument/2006/relationships/tags" Target="../tags/tag1610.xml"/><Relationship Id="rId346" Type="http://schemas.openxmlformats.org/officeDocument/2006/relationships/tags" Target="../tags/tag1652.xml"/><Relationship Id="rId85" Type="http://schemas.openxmlformats.org/officeDocument/2006/relationships/tags" Target="../tags/tag1391.xml"/><Relationship Id="rId150" Type="http://schemas.openxmlformats.org/officeDocument/2006/relationships/tags" Target="../tags/tag1456.xml"/><Relationship Id="rId192" Type="http://schemas.openxmlformats.org/officeDocument/2006/relationships/tags" Target="../tags/tag1498.xml"/><Relationship Id="rId206" Type="http://schemas.openxmlformats.org/officeDocument/2006/relationships/tags" Target="../tags/tag1512.xml"/><Relationship Id="rId248" Type="http://schemas.openxmlformats.org/officeDocument/2006/relationships/tags" Target="../tags/tag1554.xml"/><Relationship Id="rId12" Type="http://schemas.openxmlformats.org/officeDocument/2006/relationships/tags" Target="../tags/tag1318.xml"/><Relationship Id="rId108" Type="http://schemas.openxmlformats.org/officeDocument/2006/relationships/tags" Target="../tags/tag1414.xml"/><Relationship Id="rId315" Type="http://schemas.openxmlformats.org/officeDocument/2006/relationships/tags" Target="../tags/tag1621.xml"/><Relationship Id="rId357" Type="http://schemas.openxmlformats.org/officeDocument/2006/relationships/tags" Target="../tags/tag1663.xml"/><Relationship Id="rId54" Type="http://schemas.openxmlformats.org/officeDocument/2006/relationships/tags" Target="../tags/tag1360.xml"/><Relationship Id="rId96" Type="http://schemas.openxmlformats.org/officeDocument/2006/relationships/tags" Target="../tags/tag1402.xml"/><Relationship Id="rId161" Type="http://schemas.openxmlformats.org/officeDocument/2006/relationships/tags" Target="../tags/tag1467.xml"/><Relationship Id="rId217" Type="http://schemas.openxmlformats.org/officeDocument/2006/relationships/tags" Target="../tags/tag1523.xml"/><Relationship Id="rId259" Type="http://schemas.openxmlformats.org/officeDocument/2006/relationships/tags" Target="../tags/tag1565.xml"/><Relationship Id="rId23" Type="http://schemas.openxmlformats.org/officeDocument/2006/relationships/tags" Target="../tags/tag1329.xml"/><Relationship Id="rId119" Type="http://schemas.openxmlformats.org/officeDocument/2006/relationships/tags" Target="../tags/tag1425.xml"/><Relationship Id="rId270" Type="http://schemas.openxmlformats.org/officeDocument/2006/relationships/tags" Target="../tags/tag1576.xml"/><Relationship Id="rId326" Type="http://schemas.openxmlformats.org/officeDocument/2006/relationships/tags" Target="../tags/tag1632.xml"/><Relationship Id="rId65" Type="http://schemas.openxmlformats.org/officeDocument/2006/relationships/tags" Target="../tags/tag1371.xml"/><Relationship Id="rId130" Type="http://schemas.openxmlformats.org/officeDocument/2006/relationships/tags" Target="../tags/tag1436.xml"/><Relationship Id="rId368" Type="http://schemas.openxmlformats.org/officeDocument/2006/relationships/tags" Target="../tags/tag1674.xml"/><Relationship Id="rId172" Type="http://schemas.openxmlformats.org/officeDocument/2006/relationships/tags" Target="../tags/tag1478.xml"/><Relationship Id="rId228" Type="http://schemas.openxmlformats.org/officeDocument/2006/relationships/tags" Target="../tags/tag1534.xml"/><Relationship Id="rId281" Type="http://schemas.openxmlformats.org/officeDocument/2006/relationships/tags" Target="../tags/tag1587.xml"/><Relationship Id="rId337" Type="http://schemas.openxmlformats.org/officeDocument/2006/relationships/tags" Target="../tags/tag1643.xml"/><Relationship Id="rId34" Type="http://schemas.openxmlformats.org/officeDocument/2006/relationships/tags" Target="../tags/tag1340.xml"/><Relationship Id="rId76" Type="http://schemas.openxmlformats.org/officeDocument/2006/relationships/tags" Target="../tags/tag1382.xml"/><Relationship Id="rId141" Type="http://schemas.openxmlformats.org/officeDocument/2006/relationships/tags" Target="../tags/tag1447.xml"/><Relationship Id="rId7" Type="http://schemas.openxmlformats.org/officeDocument/2006/relationships/tags" Target="../tags/tag1313.xml"/><Relationship Id="rId183" Type="http://schemas.openxmlformats.org/officeDocument/2006/relationships/tags" Target="../tags/tag1489.xml"/><Relationship Id="rId239" Type="http://schemas.openxmlformats.org/officeDocument/2006/relationships/tags" Target="../tags/tag1545.xml"/><Relationship Id="rId250" Type="http://schemas.openxmlformats.org/officeDocument/2006/relationships/tags" Target="../tags/tag1556.xml"/><Relationship Id="rId292" Type="http://schemas.openxmlformats.org/officeDocument/2006/relationships/tags" Target="../tags/tag1598.xml"/><Relationship Id="rId306" Type="http://schemas.openxmlformats.org/officeDocument/2006/relationships/tags" Target="../tags/tag1612.xml"/><Relationship Id="rId45" Type="http://schemas.openxmlformats.org/officeDocument/2006/relationships/tags" Target="../tags/tag1351.xml"/><Relationship Id="rId87" Type="http://schemas.openxmlformats.org/officeDocument/2006/relationships/tags" Target="../tags/tag1393.xml"/><Relationship Id="rId110" Type="http://schemas.openxmlformats.org/officeDocument/2006/relationships/tags" Target="../tags/tag1416.xml"/><Relationship Id="rId348" Type="http://schemas.openxmlformats.org/officeDocument/2006/relationships/tags" Target="../tags/tag1654.xml"/><Relationship Id="rId152" Type="http://schemas.openxmlformats.org/officeDocument/2006/relationships/tags" Target="../tags/tag1458.xml"/><Relationship Id="rId194" Type="http://schemas.openxmlformats.org/officeDocument/2006/relationships/tags" Target="../tags/tag1500.xml"/><Relationship Id="rId208" Type="http://schemas.openxmlformats.org/officeDocument/2006/relationships/tags" Target="../tags/tag1514.xml"/><Relationship Id="rId261" Type="http://schemas.openxmlformats.org/officeDocument/2006/relationships/tags" Target="../tags/tag1567.xml"/><Relationship Id="rId14" Type="http://schemas.openxmlformats.org/officeDocument/2006/relationships/tags" Target="../tags/tag1320.xml"/><Relationship Id="rId56" Type="http://schemas.openxmlformats.org/officeDocument/2006/relationships/tags" Target="../tags/tag1362.xml"/><Relationship Id="rId317" Type="http://schemas.openxmlformats.org/officeDocument/2006/relationships/tags" Target="../tags/tag1623.xml"/><Relationship Id="rId359" Type="http://schemas.openxmlformats.org/officeDocument/2006/relationships/tags" Target="../tags/tag1665.xml"/><Relationship Id="rId98" Type="http://schemas.openxmlformats.org/officeDocument/2006/relationships/tags" Target="../tags/tag1404.xml"/><Relationship Id="rId121" Type="http://schemas.openxmlformats.org/officeDocument/2006/relationships/tags" Target="../tags/tag1427.xml"/><Relationship Id="rId163" Type="http://schemas.openxmlformats.org/officeDocument/2006/relationships/tags" Target="../tags/tag1469.xml"/><Relationship Id="rId219" Type="http://schemas.openxmlformats.org/officeDocument/2006/relationships/tags" Target="../tags/tag1525.xml"/><Relationship Id="rId370" Type="http://schemas.openxmlformats.org/officeDocument/2006/relationships/tags" Target="../tags/tag1676.xml"/><Relationship Id="rId230" Type="http://schemas.openxmlformats.org/officeDocument/2006/relationships/tags" Target="../tags/tag1536.xml"/><Relationship Id="rId25" Type="http://schemas.openxmlformats.org/officeDocument/2006/relationships/tags" Target="../tags/tag1331.xml"/><Relationship Id="rId67" Type="http://schemas.openxmlformats.org/officeDocument/2006/relationships/tags" Target="../tags/tag1373.xml"/><Relationship Id="rId272" Type="http://schemas.openxmlformats.org/officeDocument/2006/relationships/tags" Target="../tags/tag1578.xml"/><Relationship Id="rId328" Type="http://schemas.openxmlformats.org/officeDocument/2006/relationships/tags" Target="../tags/tag1634.xml"/><Relationship Id="rId132" Type="http://schemas.openxmlformats.org/officeDocument/2006/relationships/tags" Target="../tags/tag1438.xml"/><Relationship Id="rId174" Type="http://schemas.openxmlformats.org/officeDocument/2006/relationships/tags" Target="../tags/tag1480.xml"/><Relationship Id="rId241" Type="http://schemas.openxmlformats.org/officeDocument/2006/relationships/tags" Target="../tags/tag1547.xml"/><Relationship Id="rId36" Type="http://schemas.openxmlformats.org/officeDocument/2006/relationships/tags" Target="../tags/tag1342.xml"/><Relationship Id="rId283" Type="http://schemas.openxmlformats.org/officeDocument/2006/relationships/tags" Target="../tags/tag1589.xml"/><Relationship Id="rId339" Type="http://schemas.openxmlformats.org/officeDocument/2006/relationships/tags" Target="../tags/tag1645.xml"/><Relationship Id="rId78" Type="http://schemas.openxmlformats.org/officeDocument/2006/relationships/tags" Target="../tags/tag1384.xml"/><Relationship Id="rId99" Type="http://schemas.openxmlformats.org/officeDocument/2006/relationships/tags" Target="../tags/tag1405.xml"/><Relationship Id="rId101" Type="http://schemas.openxmlformats.org/officeDocument/2006/relationships/tags" Target="../tags/tag1407.xml"/><Relationship Id="rId122" Type="http://schemas.openxmlformats.org/officeDocument/2006/relationships/tags" Target="../tags/tag1428.xml"/><Relationship Id="rId143" Type="http://schemas.openxmlformats.org/officeDocument/2006/relationships/tags" Target="../tags/tag1449.xml"/><Relationship Id="rId164" Type="http://schemas.openxmlformats.org/officeDocument/2006/relationships/tags" Target="../tags/tag1470.xml"/><Relationship Id="rId185" Type="http://schemas.openxmlformats.org/officeDocument/2006/relationships/tags" Target="../tags/tag1491.xml"/><Relationship Id="rId350" Type="http://schemas.openxmlformats.org/officeDocument/2006/relationships/tags" Target="../tags/tag1656.xml"/><Relationship Id="rId371" Type="http://schemas.openxmlformats.org/officeDocument/2006/relationships/tags" Target="../tags/tag1677.xml"/><Relationship Id="rId9" Type="http://schemas.openxmlformats.org/officeDocument/2006/relationships/tags" Target="../tags/tag1315.xml"/><Relationship Id="rId210" Type="http://schemas.openxmlformats.org/officeDocument/2006/relationships/tags" Target="../tags/tag1516.xml"/><Relationship Id="rId26" Type="http://schemas.openxmlformats.org/officeDocument/2006/relationships/tags" Target="../tags/tag1332.xml"/><Relationship Id="rId231" Type="http://schemas.openxmlformats.org/officeDocument/2006/relationships/tags" Target="../tags/tag1537.xml"/><Relationship Id="rId252" Type="http://schemas.openxmlformats.org/officeDocument/2006/relationships/tags" Target="../tags/tag1558.xml"/><Relationship Id="rId273" Type="http://schemas.openxmlformats.org/officeDocument/2006/relationships/tags" Target="../tags/tag1579.xml"/><Relationship Id="rId294" Type="http://schemas.openxmlformats.org/officeDocument/2006/relationships/tags" Target="../tags/tag1600.xml"/><Relationship Id="rId308" Type="http://schemas.openxmlformats.org/officeDocument/2006/relationships/tags" Target="../tags/tag1614.xml"/><Relationship Id="rId329" Type="http://schemas.openxmlformats.org/officeDocument/2006/relationships/tags" Target="../tags/tag1635.xml"/><Relationship Id="rId47" Type="http://schemas.openxmlformats.org/officeDocument/2006/relationships/tags" Target="../tags/tag1353.xml"/><Relationship Id="rId68" Type="http://schemas.openxmlformats.org/officeDocument/2006/relationships/tags" Target="../tags/tag1374.xml"/><Relationship Id="rId89" Type="http://schemas.openxmlformats.org/officeDocument/2006/relationships/tags" Target="../tags/tag1395.xml"/><Relationship Id="rId112" Type="http://schemas.openxmlformats.org/officeDocument/2006/relationships/tags" Target="../tags/tag1418.xml"/><Relationship Id="rId133" Type="http://schemas.openxmlformats.org/officeDocument/2006/relationships/tags" Target="../tags/tag1439.xml"/><Relationship Id="rId154" Type="http://schemas.openxmlformats.org/officeDocument/2006/relationships/tags" Target="../tags/tag1460.xml"/><Relationship Id="rId175" Type="http://schemas.openxmlformats.org/officeDocument/2006/relationships/tags" Target="../tags/tag1481.xml"/><Relationship Id="rId340" Type="http://schemas.openxmlformats.org/officeDocument/2006/relationships/tags" Target="../tags/tag1646.xml"/><Relationship Id="rId361" Type="http://schemas.openxmlformats.org/officeDocument/2006/relationships/tags" Target="../tags/tag1667.xml"/><Relationship Id="rId196" Type="http://schemas.openxmlformats.org/officeDocument/2006/relationships/tags" Target="../tags/tag1502.xml"/><Relationship Id="rId200" Type="http://schemas.openxmlformats.org/officeDocument/2006/relationships/tags" Target="../tags/tag1506.xml"/><Relationship Id="rId16" Type="http://schemas.openxmlformats.org/officeDocument/2006/relationships/tags" Target="../tags/tag1322.xml"/><Relationship Id="rId221" Type="http://schemas.openxmlformats.org/officeDocument/2006/relationships/tags" Target="../tags/tag1527.xml"/><Relationship Id="rId242" Type="http://schemas.openxmlformats.org/officeDocument/2006/relationships/tags" Target="../tags/tag1548.xml"/><Relationship Id="rId263" Type="http://schemas.openxmlformats.org/officeDocument/2006/relationships/tags" Target="../tags/tag1569.xml"/><Relationship Id="rId284" Type="http://schemas.openxmlformats.org/officeDocument/2006/relationships/tags" Target="../tags/tag1590.xml"/><Relationship Id="rId319" Type="http://schemas.openxmlformats.org/officeDocument/2006/relationships/tags" Target="../tags/tag1625.xml"/><Relationship Id="rId37" Type="http://schemas.openxmlformats.org/officeDocument/2006/relationships/tags" Target="../tags/tag1343.xml"/><Relationship Id="rId58" Type="http://schemas.openxmlformats.org/officeDocument/2006/relationships/tags" Target="../tags/tag1364.xml"/><Relationship Id="rId79" Type="http://schemas.openxmlformats.org/officeDocument/2006/relationships/tags" Target="../tags/tag1385.xml"/><Relationship Id="rId102" Type="http://schemas.openxmlformats.org/officeDocument/2006/relationships/tags" Target="../tags/tag1408.xml"/><Relationship Id="rId123" Type="http://schemas.openxmlformats.org/officeDocument/2006/relationships/tags" Target="../tags/tag1429.xml"/><Relationship Id="rId144" Type="http://schemas.openxmlformats.org/officeDocument/2006/relationships/tags" Target="../tags/tag1450.xml"/><Relationship Id="rId330" Type="http://schemas.openxmlformats.org/officeDocument/2006/relationships/tags" Target="../tags/tag1636.xml"/><Relationship Id="rId90" Type="http://schemas.openxmlformats.org/officeDocument/2006/relationships/tags" Target="../tags/tag1396.xml"/><Relationship Id="rId165" Type="http://schemas.openxmlformats.org/officeDocument/2006/relationships/tags" Target="../tags/tag1471.xml"/><Relationship Id="rId186" Type="http://schemas.openxmlformats.org/officeDocument/2006/relationships/tags" Target="../tags/tag1492.xml"/><Relationship Id="rId351" Type="http://schemas.openxmlformats.org/officeDocument/2006/relationships/tags" Target="../tags/tag1657.xml"/><Relationship Id="rId372" Type="http://schemas.openxmlformats.org/officeDocument/2006/relationships/tags" Target="../tags/tag1678.xml"/><Relationship Id="rId211" Type="http://schemas.openxmlformats.org/officeDocument/2006/relationships/tags" Target="../tags/tag1517.xml"/><Relationship Id="rId232" Type="http://schemas.openxmlformats.org/officeDocument/2006/relationships/tags" Target="../tags/tag1538.xml"/><Relationship Id="rId253" Type="http://schemas.openxmlformats.org/officeDocument/2006/relationships/tags" Target="../tags/tag1559.xml"/><Relationship Id="rId274" Type="http://schemas.openxmlformats.org/officeDocument/2006/relationships/tags" Target="../tags/tag1580.xml"/><Relationship Id="rId295" Type="http://schemas.openxmlformats.org/officeDocument/2006/relationships/tags" Target="../tags/tag1601.xml"/><Relationship Id="rId309" Type="http://schemas.openxmlformats.org/officeDocument/2006/relationships/tags" Target="../tags/tag1615.xml"/><Relationship Id="rId27" Type="http://schemas.openxmlformats.org/officeDocument/2006/relationships/tags" Target="../tags/tag1333.xml"/><Relationship Id="rId48" Type="http://schemas.openxmlformats.org/officeDocument/2006/relationships/tags" Target="../tags/tag1354.xml"/><Relationship Id="rId69" Type="http://schemas.openxmlformats.org/officeDocument/2006/relationships/tags" Target="../tags/tag1375.xml"/><Relationship Id="rId113" Type="http://schemas.openxmlformats.org/officeDocument/2006/relationships/tags" Target="../tags/tag1419.xml"/><Relationship Id="rId134" Type="http://schemas.openxmlformats.org/officeDocument/2006/relationships/tags" Target="../tags/tag1440.xml"/><Relationship Id="rId320" Type="http://schemas.openxmlformats.org/officeDocument/2006/relationships/tags" Target="../tags/tag1626.xml"/><Relationship Id="rId80" Type="http://schemas.openxmlformats.org/officeDocument/2006/relationships/tags" Target="../tags/tag1386.xml"/><Relationship Id="rId155" Type="http://schemas.openxmlformats.org/officeDocument/2006/relationships/tags" Target="../tags/tag1461.xml"/><Relationship Id="rId176" Type="http://schemas.openxmlformats.org/officeDocument/2006/relationships/tags" Target="../tags/tag1482.xml"/><Relationship Id="rId197" Type="http://schemas.openxmlformats.org/officeDocument/2006/relationships/tags" Target="../tags/tag1503.xml"/><Relationship Id="rId341" Type="http://schemas.openxmlformats.org/officeDocument/2006/relationships/tags" Target="../tags/tag1647.xml"/><Relationship Id="rId362" Type="http://schemas.openxmlformats.org/officeDocument/2006/relationships/tags" Target="../tags/tag1668.xml"/><Relationship Id="rId201" Type="http://schemas.openxmlformats.org/officeDocument/2006/relationships/tags" Target="../tags/tag1507.xml"/><Relationship Id="rId222" Type="http://schemas.openxmlformats.org/officeDocument/2006/relationships/tags" Target="../tags/tag1528.xml"/><Relationship Id="rId243" Type="http://schemas.openxmlformats.org/officeDocument/2006/relationships/tags" Target="../tags/tag1549.xml"/><Relationship Id="rId264" Type="http://schemas.openxmlformats.org/officeDocument/2006/relationships/tags" Target="../tags/tag1570.xml"/><Relationship Id="rId285" Type="http://schemas.openxmlformats.org/officeDocument/2006/relationships/tags" Target="../tags/tag1591.xml"/><Relationship Id="rId17" Type="http://schemas.openxmlformats.org/officeDocument/2006/relationships/tags" Target="../tags/tag1323.xml"/><Relationship Id="rId38" Type="http://schemas.openxmlformats.org/officeDocument/2006/relationships/tags" Target="../tags/tag1344.xml"/><Relationship Id="rId59" Type="http://schemas.openxmlformats.org/officeDocument/2006/relationships/tags" Target="../tags/tag1365.xml"/><Relationship Id="rId103" Type="http://schemas.openxmlformats.org/officeDocument/2006/relationships/tags" Target="../tags/tag1409.xml"/><Relationship Id="rId124" Type="http://schemas.openxmlformats.org/officeDocument/2006/relationships/tags" Target="../tags/tag1430.xml"/><Relationship Id="rId310" Type="http://schemas.openxmlformats.org/officeDocument/2006/relationships/tags" Target="../tags/tag1616.xml"/><Relationship Id="rId70" Type="http://schemas.openxmlformats.org/officeDocument/2006/relationships/tags" Target="../tags/tag1376.xml"/><Relationship Id="rId91" Type="http://schemas.openxmlformats.org/officeDocument/2006/relationships/tags" Target="../tags/tag1397.xml"/><Relationship Id="rId145" Type="http://schemas.openxmlformats.org/officeDocument/2006/relationships/tags" Target="../tags/tag1451.xml"/><Relationship Id="rId166" Type="http://schemas.openxmlformats.org/officeDocument/2006/relationships/tags" Target="../tags/tag1472.xml"/><Relationship Id="rId187" Type="http://schemas.openxmlformats.org/officeDocument/2006/relationships/tags" Target="../tags/tag1493.xml"/><Relationship Id="rId331" Type="http://schemas.openxmlformats.org/officeDocument/2006/relationships/tags" Target="../tags/tag1637.xml"/><Relationship Id="rId352" Type="http://schemas.openxmlformats.org/officeDocument/2006/relationships/tags" Target="../tags/tag1658.xml"/><Relationship Id="rId373" Type="http://schemas.openxmlformats.org/officeDocument/2006/relationships/tags" Target="../tags/tag1679.xml"/><Relationship Id="rId1" Type="http://schemas.openxmlformats.org/officeDocument/2006/relationships/tags" Target="../tags/tag1307.xml"/><Relationship Id="rId212" Type="http://schemas.openxmlformats.org/officeDocument/2006/relationships/tags" Target="../tags/tag1518.xml"/><Relationship Id="rId233" Type="http://schemas.openxmlformats.org/officeDocument/2006/relationships/tags" Target="../tags/tag1539.xml"/><Relationship Id="rId254" Type="http://schemas.openxmlformats.org/officeDocument/2006/relationships/tags" Target="../tags/tag1560.xml"/><Relationship Id="rId28" Type="http://schemas.openxmlformats.org/officeDocument/2006/relationships/tags" Target="../tags/tag1334.xml"/><Relationship Id="rId49" Type="http://schemas.openxmlformats.org/officeDocument/2006/relationships/tags" Target="../tags/tag1355.xml"/><Relationship Id="rId114" Type="http://schemas.openxmlformats.org/officeDocument/2006/relationships/tags" Target="../tags/tag1420.xml"/><Relationship Id="rId275" Type="http://schemas.openxmlformats.org/officeDocument/2006/relationships/tags" Target="../tags/tag1581.xml"/><Relationship Id="rId296" Type="http://schemas.openxmlformats.org/officeDocument/2006/relationships/tags" Target="../tags/tag1602.xml"/><Relationship Id="rId300" Type="http://schemas.openxmlformats.org/officeDocument/2006/relationships/tags" Target="../tags/tag1606.xml"/><Relationship Id="rId60" Type="http://schemas.openxmlformats.org/officeDocument/2006/relationships/tags" Target="../tags/tag1366.xml"/><Relationship Id="rId81" Type="http://schemas.openxmlformats.org/officeDocument/2006/relationships/tags" Target="../tags/tag1387.xml"/><Relationship Id="rId135" Type="http://schemas.openxmlformats.org/officeDocument/2006/relationships/tags" Target="../tags/tag1441.xml"/><Relationship Id="rId156" Type="http://schemas.openxmlformats.org/officeDocument/2006/relationships/tags" Target="../tags/tag1462.xml"/><Relationship Id="rId177" Type="http://schemas.openxmlformats.org/officeDocument/2006/relationships/tags" Target="../tags/tag1483.xml"/><Relationship Id="rId198" Type="http://schemas.openxmlformats.org/officeDocument/2006/relationships/tags" Target="../tags/tag1504.xml"/><Relationship Id="rId321" Type="http://schemas.openxmlformats.org/officeDocument/2006/relationships/tags" Target="../tags/tag1627.xml"/><Relationship Id="rId342" Type="http://schemas.openxmlformats.org/officeDocument/2006/relationships/tags" Target="../tags/tag1648.xml"/><Relationship Id="rId363" Type="http://schemas.openxmlformats.org/officeDocument/2006/relationships/tags" Target="../tags/tag1669.xml"/><Relationship Id="rId202" Type="http://schemas.openxmlformats.org/officeDocument/2006/relationships/tags" Target="../tags/tag1508.xml"/><Relationship Id="rId223" Type="http://schemas.openxmlformats.org/officeDocument/2006/relationships/tags" Target="../tags/tag1529.xml"/><Relationship Id="rId244" Type="http://schemas.openxmlformats.org/officeDocument/2006/relationships/tags" Target="../tags/tag1550.xml"/><Relationship Id="rId18" Type="http://schemas.openxmlformats.org/officeDocument/2006/relationships/tags" Target="../tags/tag1324.xml"/><Relationship Id="rId39" Type="http://schemas.openxmlformats.org/officeDocument/2006/relationships/tags" Target="../tags/tag1345.xml"/><Relationship Id="rId265" Type="http://schemas.openxmlformats.org/officeDocument/2006/relationships/tags" Target="../tags/tag1571.xml"/><Relationship Id="rId286" Type="http://schemas.openxmlformats.org/officeDocument/2006/relationships/tags" Target="../tags/tag1592.xml"/><Relationship Id="rId50" Type="http://schemas.openxmlformats.org/officeDocument/2006/relationships/tags" Target="../tags/tag1356.xml"/><Relationship Id="rId104" Type="http://schemas.openxmlformats.org/officeDocument/2006/relationships/tags" Target="../tags/tag1410.xml"/><Relationship Id="rId125" Type="http://schemas.openxmlformats.org/officeDocument/2006/relationships/tags" Target="../tags/tag1431.xml"/><Relationship Id="rId146" Type="http://schemas.openxmlformats.org/officeDocument/2006/relationships/tags" Target="../tags/tag1452.xml"/><Relationship Id="rId167" Type="http://schemas.openxmlformats.org/officeDocument/2006/relationships/tags" Target="../tags/tag1473.xml"/><Relationship Id="rId188" Type="http://schemas.openxmlformats.org/officeDocument/2006/relationships/tags" Target="../tags/tag1494.xml"/><Relationship Id="rId311" Type="http://schemas.openxmlformats.org/officeDocument/2006/relationships/tags" Target="../tags/tag1617.xml"/><Relationship Id="rId332" Type="http://schemas.openxmlformats.org/officeDocument/2006/relationships/tags" Target="../tags/tag1638.xml"/><Relationship Id="rId353" Type="http://schemas.openxmlformats.org/officeDocument/2006/relationships/tags" Target="../tags/tag1659.xml"/><Relationship Id="rId374" Type="http://schemas.openxmlformats.org/officeDocument/2006/relationships/slideLayout" Target="../slideLayouts/slideLayout2.xml"/><Relationship Id="rId71" Type="http://schemas.openxmlformats.org/officeDocument/2006/relationships/tags" Target="../tags/tag1377.xml"/><Relationship Id="rId92" Type="http://schemas.openxmlformats.org/officeDocument/2006/relationships/tags" Target="../tags/tag1398.xml"/><Relationship Id="rId213" Type="http://schemas.openxmlformats.org/officeDocument/2006/relationships/tags" Target="../tags/tag1519.xml"/><Relationship Id="rId234" Type="http://schemas.openxmlformats.org/officeDocument/2006/relationships/tags" Target="../tags/tag1540.xml"/><Relationship Id="rId2" Type="http://schemas.openxmlformats.org/officeDocument/2006/relationships/tags" Target="../tags/tag1308.xml"/><Relationship Id="rId29" Type="http://schemas.openxmlformats.org/officeDocument/2006/relationships/tags" Target="../tags/tag1335.xml"/><Relationship Id="rId255" Type="http://schemas.openxmlformats.org/officeDocument/2006/relationships/tags" Target="../tags/tag1561.xml"/><Relationship Id="rId276" Type="http://schemas.openxmlformats.org/officeDocument/2006/relationships/tags" Target="../tags/tag1582.xml"/><Relationship Id="rId297" Type="http://schemas.openxmlformats.org/officeDocument/2006/relationships/tags" Target="../tags/tag1603.xml"/><Relationship Id="rId40" Type="http://schemas.openxmlformats.org/officeDocument/2006/relationships/tags" Target="../tags/tag1346.xml"/><Relationship Id="rId115" Type="http://schemas.openxmlformats.org/officeDocument/2006/relationships/tags" Target="../tags/tag1421.xml"/><Relationship Id="rId136" Type="http://schemas.openxmlformats.org/officeDocument/2006/relationships/tags" Target="../tags/tag1442.xml"/><Relationship Id="rId157" Type="http://schemas.openxmlformats.org/officeDocument/2006/relationships/tags" Target="../tags/tag1463.xml"/><Relationship Id="rId178" Type="http://schemas.openxmlformats.org/officeDocument/2006/relationships/tags" Target="../tags/tag1484.xml"/><Relationship Id="rId301" Type="http://schemas.openxmlformats.org/officeDocument/2006/relationships/tags" Target="../tags/tag1607.xml"/><Relationship Id="rId322" Type="http://schemas.openxmlformats.org/officeDocument/2006/relationships/tags" Target="../tags/tag1628.xml"/><Relationship Id="rId343" Type="http://schemas.openxmlformats.org/officeDocument/2006/relationships/tags" Target="../tags/tag1649.xml"/><Relationship Id="rId364" Type="http://schemas.openxmlformats.org/officeDocument/2006/relationships/tags" Target="../tags/tag1670.xml"/><Relationship Id="rId61" Type="http://schemas.openxmlformats.org/officeDocument/2006/relationships/tags" Target="../tags/tag1367.xml"/><Relationship Id="rId82" Type="http://schemas.openxmlformats.org/officeDocument/2006/relationships/tags" Target="../tags/tag1388.xml"/><Relationship Id="rId199" Type="http://schemas.openxmlformats.org/officeDocument/2006/relationships/tags" Target="../tags/tag1505.xml"/><Relationship Id="rId203" Type="http://schemas.openxmlformats.org/officeDocument/2006/relationships/tags" Target="../tags/tag1509.xml"/><Relationship Id="rId19" Type="http://schemas.openxmlformats.org/officeDocument/2006/relationships/tags" Target="../tags/tag1325.xml"/><Relationship Id="rId224" Type="http://schemas.openxmlformats.org/officeDocument/2006/relationships/tags" Target="../tags/tag1530.xml"/><Relationship Id="rId245" Type="http://schemas.openxmlformats.org/officeDocument/2006/relationships/tags" Target="../tags/tag1551.xml"/><Relationship Id="rId266" Type="http://schemas.openxmlformats.org/officeDocument/2006/relationships/tags" Target="../tags/tag1572.xml"/><Relationship Id="rId287" Type="http://schemas.openxmlformats.org/officeDocument/2006/relationships/tags" Target="../tags/tag1593.xml"/><Relationship Id="rId30" Type="http://schemas.openxmlformats.org/officeDocument/2006/relationships/tags" Target="../tags/tag1336.xml"/><Relationship Id="rId105" Type="http://schemas.openxmlformats.org/officeDocument/2006/relationships/tags" Target="../tags/tag1411.xml"/><Relationship Id="rId126" Type="http://schemas.openxmlformats.org/officeDocument/2006/relationships/tags" Target="../tags/tag1432.xml"/><Relationship Id="rId147" Type="http://schemas.openxmlformats.org/officeDocument/2006/relationships/tags" Target="../tags/tag1453.xml"/><Relationship Id="rId168" Type="http://schemas.openxmlformats.org/officeDocument/2006/relationships/tags" Target="../tags/tag1474.xml"/><Relationship Id="rId312" Type="http://schemas.openxmlformats.org/officeDocument/2006/relationships/tags" Target="../tags/tag1618.xml"/><Relationship Id="rId333" Type="http://schemas.openxmlformats.org/officeDocument/2006/relationships/tags" Target="../tags/tag1639.xml"/><Relationship Id="rId354" Type="http://schemas.openxmlformats.org/officeDocument/2006/relationships/tags" Target="../tags/tag1660.xml"/><Relationship Id="rId51" Type="http://schemas.openxmlformats.org/officeDocument/2006/relationships/tags" Target="../tags/tag1357.xml"/><Relationship Id="rId72" Type="http://schemas.openxmlformats.org/officeDocument/2006/relationships/tags" Target="../tags/tag1378.xml"/><Relationship Id="rId93" Type="http://schemas.openxmlformats.org/officeDocument/2006/relationships/tags" Target="../tags/tag1399.xml"/><Relationship Id="rId189" Type="http://schemas.openxmlformats.org/officeDocument/2006/relationships/tags" Target="../tags/tag1495.xml"/><Relationship Id="rId375" Type="http://schemas.openxmlformats.org/officeDocument/2006/relationships/image" Target="../media/image18.png"/><Relationship Id="rId3" Type="http://schemas.openxmlformats.org/officeDocument/2006/relationships/tags" Target="../tags/tag1309.xml"/><Relationship Id="rId214" Type="http://schemas.openxmlformats.org/officeDocument/2006/relationships/tags" Target="../tags/tag1520.xml"/><Relationship Id="rId235" Type="http://schemas.openxmlformats.org/officeDocument/2006/relationships/tags" Target="../tags/tag1541.xml"/><Relationship Id="rId256" Type="http://schemas.openxmlformats.org/officeDocument/2006/relationships/tags" Target="../tags/tag1562.xml"/><Relationship Id="rId277" Type="http://schemas.openxmlformats.org/officeDocument/2006/relationships/tags" Target="../tags/tag1583.xml"/><Relationship Id="rId298" Type="http://schemas.openxmlformats.org/officeDocument/2006/relationships/tags" Target="../tags/tag1604.xml"/><Relationship Id="rId116" Type="http://schemas.openxmlformats.org/officeDocument/2006/relationships/tags" Target="../tags/tag1422.xml"/><Relationship Id="rId137" Type="http://schemas.openxmlformats.org/officeDocument/2006/relationships/tags" Target="../tags/tag1443.xml"/><Relationship Id="rId158" Type="http://schemas.openxmlformats.org/officeDocument/2006/relationships/tags" Target="../tags/tag1464.xml"/><Relationship Id="rId302" Type="http://schemas.openxmlformats.org/officeDocument/2006/relationships/tags" Target="../tags/tag1608.xml"/><Relationship Id="rId323" Type="http://schemas.openxmlformats.org/officeDocument/2006/relationships/tags" Target="../tags/tag1629.xml"/><Relationship Id="rId344" Type="http://schemas.openxmlformats.org/officeDocument/2006/relationships/tags" Target="../tags/tag1650.xml"/><Relationship Id="rId20" Type="http://schemas.openxmlformats.org/officeDocument/2006/relationships/tags" Target="../tags/tag1326.xml"/><Relationship Id="rId41" Type="http://schemas.openxmlformats.org/officeDocument/2006/relationships/tags" Target="../tags/tag1347.xml"/><Relationship Id="rId62" Type="http://schemas.openxmlformats.org/officeDocument/2006/relationships/tags" Target="../tags/tag1368.xml"/><Relationship Id="rId83" Type="http://schemas.openxmlformats.org/officeDocument/2006/relationships/tags" Target="../tags/tag1389.xml"/><Relationship Id="rId179" Type="http://schemas.openxmlformats.org/officeDocument/2006/relationships/tags" Target="../tags/tag1485.xml"/><Relationship Id="rId365" Type="http://schemas.openxmlformats.org/officeDocument/2006/relationships/tags" Target="../tags/tag1671.xml"/><Relationship Id="rId190" Type="http://schemas.openxmlformats.org/officeDocument/2006/relationships/tags" Target="../tags/tag1496.xml"/><Relationship Id="rId204" Type="http://schemas.openxmlformats.org/officeDocument/2006/relationships/tags" Target="../tags/tag1510.xml"/><Relationship Id="rId225" Type="http://schemas.openxmlformats.org/officeDocument/2006/relationships/tags" Target="../tags/tag1531.xml"/><Relationship Id="rId246" Type="http://schemas.openxmlformats.org/officeDocument/2006/relationships/tags" Target="../tags/tag1552.xml"/><Relationship Id="rId267" Type="http://schemas.openxmlformats.org/officeDocument/2006/relationships/tags" Target="../tags/tag1573.xml"/><Relationship Id="rId288" Type="http://schemas.openxmlformats.org/officeDocument/2006/relationships/tags" Target="../tags/tag1594.xml"/><Relationship Id="rId106" Type="http://schemas.openxmlformats.org/officeDocument/2006/relationships/tags" Target="../tags/tag1412.xml"/><Relationship Id="rId127" Type="http://schemas.openxmlformats.org/officeDocument/2006/relationships/tags" Target="../tags/tag1433.xml"/><Relationship Id="rId313" Type="http://schemas.openxmlformats.org/officeDocument/2006/relationships/tags" Target="../tags/tag1619.xml"/><Relationship Id="rId10" Type="http://schemas.openxmlformats.org/officeDocument/2006/relationships/tags" Target="../tags/tag1316.xml"/><Relationship Id="rId31" Type="http://schemas.openxmlformats.org/officeDocument/2006/relationships/tags" Target="../tags/tag1337.xml"/><Relationship Id="rId52" Type="http://schemas.openxmlformats.org/officeDocument/2006/relationships/tags" Target="../tags/tag1358.xml"/><Relationship Id="rId73" Type="http://schemas.openxmlformats.org/officeDocument/2006/relationships/tags" Target="../tags/tag1379.xml"/><Relationship Id="rId94" Type="http://schemas.openxmlformats.org/officeDocument/2006/relationships/tags" Target="../tags/tag1400.xml"/><Relationship Id="rId148" Type="http://schemas.openxmlformats.org/officeDocument/2006/relationships/tags" Target="../tags/tag1454.xml"/><Relationship Id="rId169" Type="http://schemas.openxmlformats.org/officeDocument/2006/relationships/tags" Target="../tags/tag1475.xml"/><Relationship Id="rId334" Type="http://schemas.openxmlformats.org/officeDocument/2006/relationships/tags" Target="../tags/tag1640.xml"/><Relationship Id="rId355" Type="http://schemas.openxmlformats.org/officeDocument/2006/relationships/tags" Target="../tags/tag1661.xml"/><Relationship Id="rId4" Type="http://schemas.openxmlformats.org/officeDocument/2006/relationships/tags" Target="../tags/tag1310.xml"/><Relationship Id="rId180" Type="http://schemas.openxmlformats.org/officeDocument/2006/relationships/tags" Target="../tags/tag1486.xml"/><Relationship Id="rId215" Type="http://schemas.openxmlformats.org/officeDocument/2006/relationships/tags" Target="../tags/tag1521.xml"/><Relationship Id="rId236" Type="http://schemas.openxmlformats.org/officeDocument/2006/relationships/tags" Target="../tags/tag1542.xml"/><Relationship Id="rId257" Type="http://schemas.openxmlformats.org/officeDocument/2006/relationships/tags" Target="../tags/tag1563.xml"/><Relationship Id="rId278" Type="http://schemas.openxmlformats.org/officeDocument/2006/relationships/tags" Target="../tags/tag1584.xml"/><Relationship Id="rId303" Type="http://schemas.openxmlformats.org/officeDocument/2006/relationships/tags" Target="../tags/tag1609.xml"/><Relationship Id="rId42" Type="http://schemas.openxmlformats.org/officeDocument/2006/relationships/tags" Target="../tags/tag1348.xml"/><Relationship Id="rId84" Type="http://schemas.openxmlformats.org/officeDocument/2006/relationships/tags" Target="../tags/tag1390.xml"/><Relationship Id="rId138" Type="http://schemas.openxmlformats.org/officeDocument/2006/relationships/tags" Target="../tags/tag1444.xml"/><Relationship Id="rId345" Type="http://schemas.openxmlformats.org/officeDocument/2006/relationships/tags" Target="../tags/tag1651.xml"/><Relationship Id="rId191" Type="http://schemas.openxmlformats.org/officeDocument/2006/relationships/tags" Target="../tags/tag1497.xml"/><Relationship Id="rId205" Type="http://schemas.openxmlformats.org/officeDocument/2006/relationships/tags" Target="../tags/tag1511.xml"/><Relationship Id="rId247" Type="http://schemas.openxmlformats.org/officeDocument/2006/relationships/tags" Target="../tags/tag1553.xml"/><Relationship Id="rId107" Type="http://schemas.openxmlformats.org/officeDocument/2006/relationships/tags" Target="../tags/tag1413.xml"/><Relationship Id="rId289" Type="http://schemas.openxmlformats.org/officeDocument/2006/relationships/tags" Target="../tags/tag1595.xml"/><Relationship Id="rId11" Type="http://schemas.openxmlformats.org/officeDocument/2006/relationships/tags" Target="../tags/tag1317.xml"/><Relationship Id="rId53" Type="http://schemas.openxmlformats.org/officeDocument/2006/relationships/tags" Target="../tags/tag1359.xml"/><Relationship Id="rId149" Type="http://schemas.openxmlformats.org/officeDocument/2006/relationships/tags" Target="../tags/tag1455.xml"/><Relationship Id="rId314" Type="http://schemas.openxmlformats.org/officeDocument/2006/relationships/tags" Target="../tags/tag1620.xml"/><Relationship Id="rId356" Type="http://schemas.openxmlformats.org/officeDocument/2006/relationships/tags" Target="../tags/tag1662.xml"/><Relationship Id="rId95" Type="http://schemas.openxmlformats.org/officeDocument/2006/relationships/tags" Target="../tags/tag1401.xml"/><Relationship Id="rId160" Type="http://schemas.openxmlformats.org/officeDocument/2006/relationships/tags" Target="../tags/tag1466.xml"/><Relationship Id="rId216" Type="http://schemas.openxmlformats.org/officeDocument/2006/relationships/tags" Target="../tags/tag1522.xml"/><Relationship Id="rId258" Type="http://schemas.openxmlformats.org/officeDocument/2006/relationships/tags" Target="../tags/tag1564.xml"/><Relationship Id="rId22" Type="http://schemas.openxmlformats.org/officeDocument/2006/relationships/tags" Target="../tags/tag1328.xml"/><Relationship Id="rId64" Type="http://schemas.openxmlformats.org/officeDocument/2006/relationships/tags" Target="../tags/tag1370.xml"/><Relationship Id="rId118" Type="http://schemas.openxmlformats.org/officeDocument/2006/relationships/tags" Target="../tags/tag1424.xml"/><Relationship Id="rId325" Type="http://schemas.openxmlformats.org/officeDocument/2006/relationships/tags" Target="../tags/tag1631.xml"/><Relationship Id="rId367" Type="http://schemas.openxmlformats.org/officeDocument/2006/relationships/tags" Target="../tags/tag1673.xml"/><Relationship Id="rId171" Type="http://schemas.openxmlformats.org/officeDocument/2006/relationships/tags" Target="../tags/tag1477.xml"/><Relationship Id="rId227" Type="http://schemas.openxmlformats.org/officeDocument/2006/relationships/tags" Target="../tags/tag1533.xml"/><Relationship Id="rId269" Type="http://schemas.openxmlformats.org/officeDocument/2006/relationships/tags" Target="../tags/tag1575.xml"/><Relationship Id="rId33" Type="http://schemas.openxmlformats.org/officeDocument/2006/relationships/tags" Target="../tags/tag1339.xml"/><Relationship Id="rId129" Type="http://schemas.openxmlformats.org/officeDocument/2006/relationships/tags" Target="../tags/tag1435.xml"/><Relationship Id="rId280" Type="http://schemas.openxmlformats.org/officeDocument/2006/relationships/tags" Target="../tags/tag1586.xml"/><Relationship Id="rId336" Type="http://schemas.openxmlformats.org/officeDocument/2006/relationships/tags" Target="../tags/tag1642.xml"/><Relationship Id="rId75" Type="http://schemas.openxmlformats.org/officeDocument/2006/relationships/tags" Target="../tags/tag1381.xml"/><Relationship Id="rId140" Type="http://schemas.openxmlformats.org/officeDocument/2006/relationships/tags" Target="../tags/tag1446.xml"/><Relationship Id="rId182" Type="http://schemas.openxmlformats.org/officeDocument/2006/relationships/tags" Target="../tags/tag1488.xml"/><Relationship Id="rId6" Type="http://schemas.openxmlformats.org/officeDocument/2006/relationships/tags" Target="../tags/tag1312.xml"/><Relationship Id="rId238" Type="http://schemas.openxmlformats.org/officeDocument/2006/relationships/tags" Target="../tags/tag1544.xml"/><Relationship Id="rId291" Type="http://schemas.openxmlformats.org/officeDocument/2006/relationships/tags" Target="../tags/tag1597.xml"/><Relationship Id="rId305" Type="http://schemas.openxmlformats.org/officeDocument/2006/relationships/tags" Target="../tags/tag1611.xml"/><Relationship Id="rId347" Type="http://schemas.openxmlformats.org/officeDocument/2006/relationships/tags" Target="../tags/tag1653.xml"/><Relationship Id="rId44" Type="http://schemas.openxmlformats.org/officeDocument/2006/relationships/tags" Target="../tags/tag1350.xml"/><Relationship Id="rId86" Type="http://schemas.openxmlformats.org/officeDocument/2006/relationships/tags" Target="../tags/tag1392.xml"/><Relationship Id="rId151" Type="http://schemas.openxmlformats.org/officeDocument/2006/relationships/tags" Target="../tags/tag1457.xml"/><Relationship Id="rId193" Type="http://schemas.openxmlformats.org/officeDocument/2006/relationships/tags" Target="../tags/tag1499.xml"/><Relationship Id="rId207" Type="http://schemas.openxmlformats.org/officeDocument/2006/relationships/tags" Target="../tags/tag1513.xml"/><Relationship Id="rId249" Type="http://schemas.openxmlformats.org/officeDocument/2006/relationships/tags" Target="../tags/tag1555.xml"/><Relationship Id="rId13" Type="http://schemas.openxmlformats.org/officeDocument/2006/relationships/tags" Target="../tags/tag1319.xml"/><Relationship Id="rId109" Type="http://schemas.openxmlformats.org/officeDocument/2006/relationships/tags" Target="../tags/tag1415.xml"/><Relationship Id="rId260" Type="http://schemas.openxmlformats.org/officeDocument/2006/relationships/tags" Target="../tags/tag1566.xml"/><Relationship Id="rId316" Type="http://schemas.openxmlformats.org/officeDocument/2006/relationships/tags" Target="../tags/tag1622.xml"/><Relationship Id="rId55" Type="http://schemas.openxmlformats.org/officeDocument/2006/relationships/tags" Target="../tags/tag1361.xml"/><Relationship Id="rId97" Type="http://schemas.openxmlformats.org/officeDocument/2006/relationships/tags" Target="../tags/tag1403.xml"/><Relationship Id="rId120" Type="http://schemas.openxmlformats.org/officeDocument/2006/relationships/tags" Target="../tags/tag1426.xml"/><Relationship Id="rId358" Type="http://schemas.openxmlformats.org/officeDocument/2006/relationships/tags" Target="../tags/tag1664.xml"/><Relationship Id="rId162" Type="http://schemas.openxmlformats.org/officeDocument/2006/relationships/tags" Target="../tags/tag1468.xml"/><Relationship Id="rId218" Type="http://schemas.openxmlformats.org/officeDocument/2006/relationships/tags" Target="../tags/tag1524.xml"/><Relationship Id="rId271" Type="http://schemas.openxmlformats.org/officeDocument/2006/relationships/tags" Target="../tags/tag1577.xml"/><Relationship Id="rId24" Type="http://schemas.openxmlformats.org/officeDocument/2006/relationships/tags" Target="../tags/tag1330.xml"/><Relationship Id="rId66" Type="http://schemas.openxmlformats.org/officeDocument/2006/relationships/tags" Target="../tags/tag1372.xml"/><Relationship Id="rId131" Type="http://schemas.openxmlformats.org/officeDocument/2006/relationships/tags" Target="../tags/tag1437.xml"/><Relationship Id="rId327" Type="http://schemas.openxmlformats.org/officeDocument/2006/relationships/tags" Target="../tags/tag1633.xml"/><Relationship Id="rId369" Type="http://schemas.openxmlformats.org/officeDocument/2006/relationships/tags" Target="../tags/tag1675.xml"/><Relationship Id="rId173" Type="http://schemas.openxmlformats.org/officeDocument/2006/relationships/tags" Target="../tags/tag1479.xml"/><Relationship Id="rId229" Type="http://schemas.openxmlformats.org/officeDocument/2006/relationships/tags" Target="../tags/tag1535.xml"/><Relationship Id="rId240" Type="http://schemas.openxmlformats.org/officeDocument/2006/relationships/tags" Target="../tags/tag1546.xml"/><Relationship Id="rId35" Type="http://schemas.openxmlformats.org/officeDocument/2006/relationships/tags" Target="../tags/tag1341.xml"/><Relationship Id="rId77" Type="http://schemas.openxmlformats.org/officeDocument/2006/relationships/tags" Target="../tags/tag1383.xml"/><Relationship Id="rId100" Type="http://schemas.openxmlformats.org/officeDocument/2006/relationships/tags" Target="../tags/tag1406.xml"/><Relationship Id="rId282" Type="http://schemas.openxmlformats.org/officeDocument/2006/relationships/tags" Target="../tags/tag1588.xml"/><Relationship Id="rId338" Type="http://schemas.openxmlformats.org/officeDocument/2006/relationships/tags" Target="../tags/tag1644.xml"/><Relationship Id="rId8" Type="http://schemas.openxmlformats.org/officeDocument/2006/relationships/tags" Target="../tags/tag1314.xml"/><Relationship Id="rId142" Type="http://schemas.openxmlformats.org/officeDocument/2006/relationships/tags" Target="../tags/tag1448.xml"/><Relationship Id="rId184" Type="http://schemas.openxmlformats.org/officeDocument/2006/relationships/tags" Target="../tags/tag1490.xml"/><Relationship Id="rId251" Type="http://schemas.openxmlformats.org/officeDocument/2006/relationships/tags" Target="../tags/tag1557.xml"/><Relationship Id="rId46" Type="http://schemas.openxmlformats.org/officeDocument/2006/relationships/tags" Target="../tags/tag1352.xml"/><Relationship Id="rId293" Type="http://schemas.openxmlformats.org/officeDocument/2006/relationships/tags" Target="../tags/tag1599.xml"/><Relationship Id="rId307" Type="http://schemas.openxmlformats.org/officeDocument/2006/relationships/tags" Target="../tags/tag1613.xml"/><Relationship Id="rId349" Type="http://schemas.openxmlformats.org/officeDocument/2006/relationships/tags" Target="../tags/tag1655.xml"/><Relationship Id="rId88" Type="http://schemas.openxmlformats.org/officeDocument/2006/relationships/tags" Target="../tags/tag1394.xml"/><Relationship Id="rId111" Type="http://schemas.openxmlformats.org/officeDocument/2006/relationships/tags" Target="../tags/tag1417.xml"/><Relationship Id="rId153" Type="http://schemas.openxmlformats.org/officeDocument/2006/relationships/tags" Target="../tags/tag1459.xml"/><Relationship Id="rId195" Type="http://schemas.openxmlformats.org/officeDocument/2006/relationships/tags" Target="../tags/tag1501.xml"/><Relationship Id="rId209" Type="http://schemas.openxmlformats.org/officeDocument/2006/relationships/tags" Target="../tags/tag1515.xml"/><Relationship Id="rId360" Type="http://schemas.openxmlformats.org/officeDocument/2006/relationships/tags" Target="../tags/tag1666.xml"/><Relationship Id="rId220" Type="http://schemas.openxmlformats.org/officeDocument/2006/relationships/tags" Target="../tags/tag1526.xml"/><Relationship Id="rId15" Type="http://schemas.openxmlformats.org/officeDocument/2006/relationships/tags" Target="../tags/tag1321.xml"/><Relationship Id="rId57" Type="http://schemas.openxmlformats.org/officeDocument/2006/relationships/tags" Target="../tags/tag1363.xml"/><Relationship Id="rId262" Type="http://schemas.openxmlformats.org/officeDocument/2006/relationships/tags" Target="../tags/tag1568.xml"/><Relationship Id="rId318" Type="http://schemas.openxmlformats.org/officeDocument/2006/relationships/tags" Target="../tags/tag1624.xml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tags" Target="../tags/tag1796.xml"/><Relationship Id="rId299" Type="http://schemas.openxmlformats.org/officeDocument/2006/relationships/tags" Target="../tags/tag1978.xml"/><Relationship Id="rId21" Type="http://schemas.openxmlformats.org/officeDocument/2006/relationships/tags" Target="../tags/tag1700.xml"/><Relationship Id="rId63" Type="http://schemas.openxmlformats.org/officeDocument/2006/relationships/tags" Target="../tags/tag1742.xml"/><Relationship Id="rId159" Type="http://schemas.openxmlformats.org/officeDocument/2006/relationships/tags" Target="../tags/tag1838.xml"/><Relationship Id="rId170" Type="http://schemas.openxmlformats.org/officeDocument/2006/relationships/tags" Target="../tags/tag1849.xml"/><Relationship Id="rId226" Type="http://schemas.openxmlformats.org/officeDocument/2006/relationships/tags" Target="../tags/tag1905.xml"/><Relationship Id="rId268" Type="http://schemas.openxmlformats.org/officeDocument/2006/relationships/tags" Target="../tags/tag1947.xml"/><Relationship Id="rId32" Type="http://schemas.openxmlformats.org/officeDocument/2006/relationships/tags" Target="../tags/tag1711.xml"/><Relationship Id="rId74" Type="http://schemas.openxmlformats.org/officeDocument/2006/relationships/tags" Target="../tags/tag1753.xml"/><Relationship Id="rId128" Type="http://schemas.openxmlformats.org/officeDocument/2006/relationships/tags" Target="../tags/tag1807.xml"/><Relationship Id="rId5" Type="http://schemas.openxmlformats.org/officeDocument/2006/relationships/tags" Target="../tags/tag1684.xml"/><Relationship Id="rId181" Type="http://schemas.openxmlformats.org/officeDocument/2006/relationships/tags" Target="../tags/tag1860.xml"/><Relationship Id="rId237" Type="http://schemas.openxmlformats.org/officeDocument/2006/relationships/tags" Target="../tags/tag1916.xml"/><Relationship Id="rId279" Type="http://schemas.openxmlformats.org/officeDocument/2006/relationships/tags" Target="../tags/tag1958.xml"/><Relationship Id="rId43" Type="http://schemas.openxmlformats.org/officeDocument/2006/relationships/tags" Target="../tags/tag1722.xml"/><Relationship Id="rId139" Type="http://schemas.openxmlformats.org/officeDocument/2006/relationships/tags" Target="../tags/tag1818.xml"/><Relationship Id="rId290" Type="http://schemas.openxmlformats.org/officeDocument/2006/relationships/tags" Target="../tags/tag1969.xml"/><Relationship Id="rId304" Type="http://schemas.openxmlformats.org/officeDocument/2006/relationships/tags" Target="../tags/tag1983.xml"/><Relationship Id="rId85" Type="http://schemas.openxmlformats.org/officeDocument/2006/relationships/tags" Target="../tags/tag1764.xml"/><Relationship Id="rId150" Type="http://schemas.openxmlformats.org/officeDocument/2006/relationships/tags" Target="../tags/tag1829.xml"/><Relationship Id="rId192" Type="http://schemas.openxmlformats.org/officeDocument/2006/relationships/tags" Target="../tags/tag1871.xml"/><Relationship Id="rId206" Type="http://schemas.openxmlformats.org/officeDocument/2006/relationships/tags" Target="../tags/tag1885.xml"/><Relationship Id="rId248" Type="http://schemas.openxmlformats.org/officeDocument/2006/relationships/tags" Target="../tags/tag1927.xml"/><Relationship Id="rId12" Type="http://schemas.openxmlformats.org/officeDocument/2006/relationships/tags" Target="../tags/tag1691.xml"/><Relationship Id="rId108" Type="http://schemas.openxmlformats.org/officeDocument/2006/relationships/tags" Target="../tags/tag1787.xml"/><Relationship Id="rId54" Type="http://schemas.openxmlformats.org/officeDocument/2006/relationships/tags" Target="../tags/tag1733.xml"/><Relationship Id="rId96" Type="http://schemas.openxmlformats.org/officeDocument/2006/relationships/tags" Target="../tags/tag1775.xml"/><Relationship Id="rId161" Type="http://schemas.openxmlformats.org/officeDocument/2006/relationships/tags" Target="../tags/tag1840.xml"/><Relationship Id="rId217" Type="http://schemas.openxmlformats.org/officeDocument/2006/relationships/tags" Target="../tags/tag1896.xml"/><Relationship Id="rId259" Type="http://schemas.openxmlformats.org/officeDocument/2006/relationships/tags" Target="../tags/tag1938.xml"/><Relationship Id="rId23" Type="http://schemas.openxmlformats.org/officeDocument/2006/relationships/tags" Target="../tags/tag1702.xml"/><Relationship Id="rId119" Type="http://schemas.openxmlformats.org/officeDocument/2006/relationships/tags" Target="../tags/tag1798.xml"/><Relationship Id="rId270" Type="http://schemas.openxmlformats.org/officeDocument/2006/relationships/tags" Target="../tags/tag1949.xml"/><Relationship Id="rId44" Type="http://schemas.openxmlformats.org/officeDocument/2006/relationships/tags" Target="../tags/tag1723.xml"/><Relationship Id="rId65" Type="http://schemas.openxmlformats.org/officeDocument/2006/relationships/tags" Target="../tags/tag1744.xml"/><Relationship Id="rId86" Type="http://schemas.openxmlformats.org/officeDocument/2006/relationships/tags" Target="../tags/tag1765.xml"/><Relationship Id="rId130" Type="http://schemas.openxmlformats.org/officeDocument/2006/relationships/tags" Target="../tags/tag1809.xml"/><Relationship Id="rId151" Type="http://schemas.openxmlformats.org/officeDocument/2006/relationships/tags" Target="../tags/tag1830.xml"/><Relationship Id="rId172" Type="http://schemas.openxmlformats.org/officeDocument/2006/relationships/tags" Target="../tags/tag1851.xml"/><Relationship Id="rId193" Type="http://schemas.openxmlformats.org/officeDocument/2006/relationships/tags" Target="../tags/tag1872.xml"/><Relationship Id="rId207" Type="http://schemas.openxmlformats.org/officeDocument/2006/relationships/tags" Target="../tags/tag1886.xml"/><Relationship Id="rId228" Type="http://schemas.openxmlformats.org/officeDocument/2006/relationships/tags" Target="../tags/tag1907.xml"/><Relationship Id="rId249" Type="http://schemas.openxmlformats.org/officeDocument/2006/relationships/tags" Target="../tags/tag1928.xml"/><Relationship Id="rId13" Type="http://schemas.openxmlformats.org/officeDocument/2006/relationships/tags" Target="../tags/tag1692.xml"/><Relationship Id="rId109" Type="http://schemas.openxmlformats.org/officeDocument/2006/relationships/tags" Target="../tags/tag1788.xml"/><Relationship Id="rId260" Type="http://schemas.openxmlformats.org/officeDocument/2006/relationships/tags" Target="../tags/tag1939.xml"/><Relationship Id="rId281" Type="http://schemas.openxmlformats.org/officeDocument/2006/relationships/tags" Target="../tags/tag1960.xml"/><Relationship Id="rId34" Type="http://schemas.openxmlformats.org/officeDocument/2006/relationships/tags" Target="../tags/tag1713.xml"/><Relationship Id="rId55" Type="http://schemas.openxmlformats.org/officeDocument/2006/relationships/tags" Target="../tags/tag1734.xml"/><Relationship Id="rId76" Type="http://schemas.openxmlformats.org/officeDocument/2006/relationships/tags" Target="../tags/tag1755.xml"/><Relationship Id="rId97" Type="http://schemas.openxmlformats.org/officeDocument/2006/relationships/tags" Target="../tags/tag1776.xml"/><Relationship Id="rId120" Type="http://schemas.openxmlformats.org/officeDocument/2006/relationships/tags" Target="../tags/tag1799.xml"/><Relationship Id="rId141" Type="http://schemas.openxmlformats.org/officeDocument/2006/relationships/tags" Target="../tags/tag1820.xml"/><Relationship Id="rId7" Type="http://schemas.openxmlformats.org/officeDocument/2006/relationships/tags" Target="../tags/tag1686.xml"/><Relationship Id="rId162" Type="http://schemas.openxmlformats.org/officeDocument/2006/relationships/tags" Target="../tags/tag1841.xml"/><Relationship Id="rId183" Type="http://schemas.openxmlformats.org/officeDocument/2006/relationships/tags" Target="../tags/tag1862.xml"/><Relationship Id="rId218" Type="http://schemas.openxmlformats.org/officeDocument/2006/relationships/tags" Target="../tags/tag1897.xml"/><Relationship Id="rId239" Type="http://schemas.openxmlformats.org/officeDocument/2006/relationships/tags" Target="../tags/tag1918.xml"/><Relationship Id="rId250" Type="http://schemas.openxmlformats.org/officeDocument/2006/relationships/tags" Target="../tags/tag1929.xml"/><Relationship Id="rId271" Type="http://schemas.openxmlformats.org/officeDocument/2006/relationships/tags" Target="../tags/tag1950.xml"/><Relationship Id="rId292" Type="http://schemas.openxmlformats.org/officeDocument/2006/relationships/tags" Target="../tags/tag1971.xml"/><Relationship Id="rId306" Type="http://schemas.openxmlformats.org/officeDocument/2006/relationships/tags" Target="../tags/tag1985.xml"/><Relationship Id="rId24" Type="http://schemas.openxmlformats.org/officeDocument/2006/relationships/tags" Target="../tags/tag1703.xml"/><Relationship Id="rId45" Type="http://schemas.openxmlformats.org/officeDocument/2006/relationships/tags" Target="../tags/tag1724.xml"/><Relationship Id="rId66" Type="http://schemas.openxmlformats.org/officeDocument/2006/relationships/tags" Target="../tags/tag1745.xml"/><Relationship Id="rId87" Type="http://schemas.openxmlformats.org/officeDocument/2006/relationships/tags" Target="../tags/tag1766.xml"/><Relationship Id="rId110" Type="http://schemas.openxmlformats.org/officeDocument/2006/relationships/tags" Target="../tags/tag1789.xml"/><Relationship Id="rId131" Type="http://schemas.openxmlformats.org/officeDocument/2006/relationships/tags" Target="../tags/tag1810.xml"/><Relationship Id="rId152" Type="http://schemas.openxmlformats.org/officeDocument/2006/relationships/tags" Target="../tags/tag1831.xml"/><Relationship Id="rId173" Type="http://schemas.openxmlformats.org/officeDocument/2006/relationships/tags" Target="../tags/tag1852.xml"/><Relationship Id="rId194" Type="http://schemas.openxmlformats.org/officeDocument/2006/relationships/tags" Target="../tags/tag1873.xml"/><Relationship Id="rId208" Type="http://schemas.openxmlformats.org/officeDocument/2006/relationships/tags" Target="../tags/tag1887.xml"/><Relationship Id="rId229" Type="http://schemas.openxmlformats.org/officeDocument/2006/relationships/tags" Target="../tags/tag1908.xml"/><Relationship Id="rId240" Type="http://schemas.openxmlformats.org/officeDocument/2006/relationships/tags" Target="../tags/tag1919.xml"/><Relationship Id="rId261" Type="http://schemas.openxmlformats.org/officeDocument/2006/relationships/tags" Target="../tags/tag1940.xml"/><Relationship Id="rId14" Type="http://schemas.openxmlformats.org/officeDocument/2006/relationships/tags" Target="../tags/tag1693.xml"/><Relationship Id="rId35" Type="http://schemas.openxmlformats.org/officeDocument/2006/relationships/tags" Target="../tags/tag1714.xml"/><Relationship Id="rId56" Type="http://schemas.openxmlformats.org/officeDocument/2006/relationships/tags" Target="../tags/tag1735.xml"/><Relationship Id="rId77" Type="http://schemas.openxmlformats.org/officeDocument/2006/relationships/tags" Target="../tags/tag1756.xml"/><Relationship Id="rId100" Type="http://schemas.openxmlformats.org/officeDocument/2006/relationships/tags" Target="../tags/tag1779.xml"/><Relationship Id="rId282" Type="http://schemas.openxmlformats.org/officeDocument/2006/relationships/tags" Target="../tags/tag1961.xml"/><Relationship Id="rId8" Type="http://schemas.openxmlformats.org/officeDocument/2006/relationships/tags" Target="../tags/tag1687.xml"/><Relationship Id="rId98" Type="http://schemas.openxmlformats.org/officeDocument/2006/relationships/tags" Target="../tags/tag1777.xml"/><Relationship Id="rId121" Type="http://schemas.openxmlformats.org/officeDocument/2006/relationships/tags" Target="../tags/tag1800.xml"/><Relationship Id="rId142" Type="http://schemas.openxmlformats.org/officeDocument/2006/relationships/tags" Target="../tags/tag1821.xml"/><Relationship Id="rId163" Type="http://schemas.openxmlformats.org/officeDocument/2006/relationships/tags" Target="../tags/tag1842.xml"/><Relationship Id="rId184" Type="http://schemas.openxmlformats.org/officeDocument/2006/relationships/tags" Target="../tags/tag1863.xml"/><Relationship Id="rId219" Type="http://schemas.openxmlformats.org/officeDocument/2006/relationships/tags" Target="../tags/tag1898.xml"/><Relationship Id="rId230" Type="http://schemas.openxmlformats.org/officeDocument/2006/relationships/tags" Target="../tags/tag1909.xml"/><Relationship Id="rId251" Type="http://schemas.openxmlformats.org/officeDocument/2006/relationships/tags" Target="../tags/tag1930.xml"/><Relationship Id="rId25" Type="http://schemas.openxmlformats.org/officeDocument/2006/relationships/tags" Target="../tags/tag1704.xml"/><Relationship Id="rId46" Type="http://schemas.openxmlformats.org/officeDocument/2006/relationships/tags" Target="../tags/tag1725.xml"/><Relationship Id="rId67" Type="http://schemas.openxmlformats.org/officeDocument/2006/relationships/tags" Target="../tags/tag1746.xml"/><Relationship Id="rId272" Type="http://schemas.openxmlformats.org/officeDocument/2006/relationships/tags" Target="../tags/tag1951.xml"/><Relationship Id="rId293" Type="http://schemas.openxmlformats.org/officeDocument/2006/relationships/tags" Target="../tags/tag1972.xml"/><Relationship Id="rId307" Type="http://schemas.openxmlformats.org/officeDocument/2006/relationships/tags" Target="../tags/tag1986.xml"/><Relationship Id="rId88" Type="http://schemas.openxmlformats.org/officeDocument/2006/relationships/tags" Target="../tags/tag1767.xml"/><Relationship Id="rId111" Type="http://schemas.openxmlformats.org/officeDocument/2006/relationships/tags" Target="../tags/tag1790.xml"/><Relationship Id="rId132" Type="http://schemas.openxmlformats.org/officeDocument/2006/relationships/tags" Target="../tags/tag1811.xml"/><Relationship Id="rId153" Type="http://schemas.openxmlformats.org/officeDocument/2006/relationships/tags" Target="../tags/tag1832.xml"/><Relationship Id="rId174" Type="http://schemas.openxmlformats.org/officeDocument/2006/relationships/tags" Target="../tags/tag1853.xml"/><Relationship Id="rId195" Type="http://schemas.openxmlformats.org/officeDocument/2006/relationships/tags" Target="../tags/tag1874.xml"/><Relationship Id="rId209" Type="http://schemas.openxmlformats.org/officeDocument/2006/relationships/tags" Target="../tags/tag1888.xml"/><Relationship Id="rId220" Type="http://schemas.openxmlformats.org/officeDocument/2006/relationships/tags" Target="../tags/tag1899.xml"/><Relationship Id="rId241" Type="http://schemas.openxmlformats.org/officeDocument/2006/relationships/tags" Target="../tags/tag1920.xml"/><Relationship Id="rId15" Type="http://schemas.openxmlformats.org/officeDocument/2006/relationships/tags" Target="../tags/tag1694.xml"/><Relationship Id="rId36" Type="http://schemas.openxmlformats.org/officeDocument/2006/relationships/tags" Target="../tags/tag1715.xml"/><Relationship Id="rId57" Type="http://schemas.openxmlformats.org/officeDocument/2006/relationships/tags" Target="../tags/tag1736.xml"/><Relationship Id="rId262" Type="http://schemas.openxmlformats.org/officeDocument/2006/relationships/tags" Target="../tags/tag1941.xml"/><Relationship Id="rId283" Type="http://schemas.openxmlformats.org/officeDocument/2006/relationships/tags" Target="../tags/tag1962.xml"/><Relationship Id="rId78" Type="http://schemas.openxmlformats.org/officeDocument/2006/relationships/tags" Target="../tags/tag1757.xml"/><Relationship Id="rId99" Type="http://schemas.openxmlformats.org/officeDocument/2006/relationships/tags" Target="../tags/tag1778.xml"/><Relationship Id="rId101" Type="http://schemas.openxmlformats.org/officeDocument/2006/relationships/tags" Target="../tags/tag1780.xml"/><Relationship Id="rId122" Type="http://schemas.openxmlformats.org/officeDocument/2006/relationships/tags" Target="../tags/tag1801.xml"/><Relationship Id="rId143" Type="http://schemas.openxmlformats.org/officeDocument/2006/relationships/tags" Target="../tags/tag1822.xml"/><Relationship Id="rId164" Type="http://schemas.openxmlformats.org/officeDocument/2006/relationships/tags" Target="../tags/tag1843.xml"/><Relationship Id="rId185" Type="http://schemas.openxmlformats.org/officeDocument/2006/relationships/tags" Target="../tags/tag1864.xml"/><Relationship Id="rId9" Type="http://schemas.openxmlformats.org/officeDocument/2006/relationships/tags" Target="../tags/tag1688.xml"/><Relationship Id="rId210" Type="http://schemas.openxmlformats.org/officeDocument/2006/relationships/tags" Target="../tags/tag1889.xml"/><Relationship Id="rId26" Type="http://schemas.openxmlformats.org/officeDocument/2006/relationships/tags" Target="../tags/tag1705.xml"/><Relationship Id="rId231" Type="http://schemas.openxmlformats.org/officeDocument/2006/relationships/tags" Target="../tags/tag1910.xml"/><Relationship Id="rId252" Type="http://schemas.openxmlformats.org/officeDocument/2006/relationships/tags" Target="../tags/tag1931.xml"/><Relationship Id="rId273" Type="http://schemas.openxmlformats.org/officeDocument/2006/relationships/tags" Target="../tags/tag1952.xml"/><Relationship Id="rId294" Type="http://schemas.openxmlformats.org/officeDocument/2006/relationships/tags" Target="../tags/tag1973.xml"/><Relationship Id="rId308" Type="http://schemas.openxmlformats.org/officeDocument/2006/relationships/tags" Target="../tags/tag1987.xml"/><Relationship Id="rId47" Type="http://schemas.openxmlformats.org/officeDocument/2006/relationships/tags" Target="../tags/tag1726.xml"/><Relationship Id="rId68" Type="http://schemas.openxmlformats.org/officeDocument/2006/relationships/tags" Target="../tags/tag1747.xml"/><Relationship Id="rId89" Type="http://schemas.openxmlformats.org/officeDocument/2006/relationships/tags" Target="../tags/tag1768.xml"/><Relationship Id="rId112" Type="http://schemas.openxmlformats.org/officeDocument/2006/relationships/tags" Target="../tags/tag1791.xml"/><Relationship Id="rId133" Type="http://schemas.openxmlformats.org/officeDocument/2006/relationships/tags" Target="../tags/tag1812.xml"/><Relationship Id="rId154" Type="http://schemas.openxmlformats.org/officeDocument/2006/relationships/tags" Target="../tags/tag1833.xml"/><Relationship Id="rId175" Type="http://schemas.openxmlformats.org/officeDocument/2006/relationships/tags" Target="../tags/tag1854.xml"/><Relationship Id="rId196" Type="http://schemas.openxmlformats.org/officeDocument/2006/relationships/tags" Target="../tags/tag1875.xml"/><Relationship Id="rId200" Type="http://schemas.openxmlformats.org/officeDocument/2006/relationships/tags" Target="../tags/tag1879.xml"/><Relationship Id="rId16" Type="http://schemas.openxmlformats.org/officeDocument/2006/relationships/tags" Target="../tags/tag1695.xml"/><Relationship Id="rId221" Type="http://schemas.openxmlformats.org/officeDocument/2006/relationships/tags" Target="../tags/tag1900.xml"/><Relationship Id="rId242" Type="http://schemas.openxmlformats.org/officeDocument/2006/relationships/tags" Target="../tags/tag1921.xml"/><Relationship Id="rId263" Type="http://schemas.openxmlformats.org/officeDocument/2006/relationships/tags" Target="../tags/tag1942.xml"/><Relationship Id="rId284" Type="http://schemas.openxmlformats.org/officeDocument/2006/relationships/tags" Target="../tags/tag1963.xml"/><Relationship Id="rId37" Type="http://schemas.openxmlformats.org/officeDocument/2006/relationships/tags" Target="../tags/tag1716.xml"/><Relationship Id="rId58" Type="http://schemas.openxmlformats.org/officeDocument/2006/relationships/tags" Target="../tags/tag1737.xml"/><Relationship Id="rId79" Type="http://schemas.openxmlformats.org/officeDocument/2006/relationships/tags" Target="../tags/tag1758.xml"/><Relationship Id="rId102" Type="http://schemas.openxmlformats.org/officeDocument/2006/relationships/tags" Target="../tags/tag1781.xml"/><Relationship Id="rId123" Type="http://schemas.openxmlformats.org/officeDocument/2006/relationships/tags" Target="../tags/tag1802.xml"/><Relationship Id="rId144" Type="http://schemas.openxmlformats.org/officeDocument/2006/relationships/tags" Target="../tags/tag1823.xml"/><Relationship Id="rId90" Type="http://schemas.openxmlformats.org/officeDocument/2006/relationships/tags" Target="../tags/tag1769.xml"/><Relationship Id="rId165" Type="http://schemas.openxmlformats.org/officeDocument/2006/relationships/tags" Target="../tags/tag1844.xml"/><Relationship Id="rId186" Type="http://schemas.openxmlformats.org/officeDocument/2006/relationships/tags" Target="../tags/tag1865.xml"/><Relationship Id="rId211" Type="http://schemas.openxmlformats.org/officeDocument/2006/relationships/tags" Target="../tags/tag1890.xml"/><Relationship Id="rId232" Type="http://schemas.openxmlformats.org/officeDocument/2006/relationships/tags" Target="../tags/tag1911.xml"/><Relationship Id="rId253" Type="http://schemas.openxmlformats.org/officeDocument/2006/relationships/tags" Target="../tags/tag1932.xml"/><Relationship Id="rId274" Type="http://schemas.openxmlformats.org/officeDocument/2006/relationships/tags" Target="../tags/tag1953.xml"/><Relationship Id="rId295" Type="http://schemas.openxmlformats.org/officeDocument/2006/relationships/tags" Target="../tags/tag1974.xml"/><Relationship Id="rId309" Type="http://schemas.openxmlformats.org/officeDocument/2006/relationships/slideLayout" Target="../slideLayouts/slideLayout2.xml"/><Relationship Id="rId27" Type="http://schemas.openxmlformats.org/officeDocument/2006/relationships/tags" Target="../tags/tag1706.xml"/><Relationship Id="rId48" Type="http://schemas.openxmlformats.org/officeDocument/2006/relationships/tags" Target="../tags/tag1727.xml"/><Relationship Id="rId69" Type="http://schemas.openxmlformats.org/officeDocument/2006/relationships/tags" Target="../tags/tag1748.xml"/><Relationship Id="rId113" Type="http://schemas.openxmlformats.org/officeDocument/2006/relationships/tags" Target="../tags/tag1792.xml"/><Relationship Id="rId134" Type="http://schemas.openxmlformats.org/officeDocument/2006/relationships/tags" Target="../tags/tag1813.xml"/><Relationship Id="rId80" Type="http://schemas.openxmlformats.org/officeDocument/2006/relationships/tags" Target="../tags/tag1759.xml"/><Relationship Id="rId155" Type="http://schemas.openxmlformats.org/officeDocument/2006/relationships/tags" Target="../tags/tag1834.xml"/><Relationship Id="rId176" Type="http://schemas.openxmlformats.org/officeDocument/2006/relationships/tags" Target="../tags/tag1855.xml"/><Relationship Id="rId197" Type="http://schemas.openxmlformats.org/officeDocument/2006/relationships/tags" Target="../tags/tag1876.xml"/><Relationship Id="rId201" Type="http://schemas.openxmlformats.org/officeDocument/2006/relationships/tags" Target="../tags/tag1880.xml"/><Relationship Id="rId222" Type="http://schemas.openxmlformats.org/officeDocument/2006/relationships/tags" Target="../tags/tag1901.xml"/><Relationship Id="rId243" Type="http://schemas.openxmlformats.org/officeDocument/2006/relationships/tags" Target="../tags/tag1922.xml"/><Relationship Id="rId264" Type="http://schemas.openxmlformats.org/officeDocument/2006/relationships/tags" Target="../tags/tag1943.xml"/><Relationship Id="rId285" Type="http://schemas.openxmlformats.org/officeDocument/2006/relationships/tags" Target="../tags/tag1964.xml"/><Relationship Id="rId17" Type="http://schemas.openxmlformats.org/officeDocument/2006/relationships/tags" Target="../tags/tag1696.xml"/><Relationship Id="rId38" Type="http://schemas.openxmlformats.org/officeDocument/2006/relationships/tags" Target="../tags/tag1717.xml"/><Relationship Id="rId59" Type="http://schemas.openxmlformats.org/officeDocument/2006/relationships/tags" Target="../tags/tag1738.xml"/><Relationship Id="rId103" Type="http://schemas.openxmlformats.org/officeDocument/2006/relationships/tags" Target="../tags/tag1782.xml"/><Relationship Id="rId124" Type="http://schemas.openxmlformats.org/officeDocument/2006/relationships/tags" Target="../tags/tag1803.xml"/><Relationship Id="rId70" Type="http://schemas.openxmlformats.org/officeDocument/2006/relationships/tags" Target="../tags/tag1749.xml"/><Relationship Id="rId91" Type="http://schemas.openxmlformats.org/officeDocument/2006/relationships/tags" Target="../tags/tag1770.xml"/><Relationship Id="rId145" Type="http://schemas.openxmlformats.org/officeDocument/2006/relationships/tags" Target="../tags/tag1824.xml"/><Relationship Id="rId166" Type="http://schemas.openxmlformats.org/officeDocument/2006/relationships/tags" Target="../tags/tag1845.xml"/><Relationship Id="rId187" Type="http://schemas.openxmlformats.org/officeDocument/2006/relationships/tags" Target="../tags/tag1866.xml"/><Relationship Id="rId1" Type="http://schemas.openxmlformats.org/officeDocument/2006/relationships/tags" Target="../tags/tag1680.xml"/><Relationship Id="rId212" Type="http://schemas.openxmlformats.org/officeDocument/2006/relationships/tags" Target="../tags/tag1891.xml"/><Relationship Id="rId233" Type="http://schemas.openxmlformats.org/officeDocument/2006/relationships/tags" Target="../tags/tag1912.xml"/><Relationship Id="rId254" Type="http://schemas.openxmlformats.org/officeDocument/2006/relationships/tags" Target="../tags/tag1933.xml"/><Relationship Id="rId28" Type="http://schemas.openxmlformats.org/officeDocument/2006/relationships/tags" Target="../tags/tag1707.xml"/><Relationship Id="rId49" Type="http://schemas.openxmlformats.org/officeDocument/2006/relationships/tags" Target="../tags/tag1728.xml"/><Relationship Id="rId114" Type="http://schemas.openxmlformats.org/officeDocument/2006/relationships/tags" Target="../tags/tag1793.xml"/><Relationship Id="rId275" Type="http://schemas.openxmlformats.org/officeDocument/2006/relationships/tags" Target="../tags/tag1954.xml"/><Relationship Id="rId296" Type="http://schemas.openxmlformats.org/officeDocument/2006/relationships/tags" Target="../tags/tag1975.xml"/><Relationship Id="rId300" Type="http://schemas.openxmlformats.org/officeDocument/2006/relationships/tags" Target="../tags/tag1979.xml"/><Relationship Id="rId60" Type="http://schemas.openxmlformats.org/officeDocument/2006/relationships/tags" Target="../tags/tag1739.xml"/><Relationship Id="rId81" Type="http://schemas.openxmlformats.org/officeDocument/2006/relationships/tags" Target="../tags/tag1760.xml"/><Relationship Id="rId135" Type="http://schemas.openxmlformats.org/officeDocument/2006/relationships/tags" Target="../tags/tag1814.xml"/><Relationship Id="rId156" Type="http://schemas.openxmlformats.org/officeDocument/2006/relationships/tags" Target="../tags/tag1835.xml"/><Relationship Id="rId177" Type="http://schemas.openxmlformats.org/officeDocument/2006/relationships/tags" Target="../tags/tag1856.xml"/><Relationship Id="rId198" Type="http://schemas.openxmlformats.org/officeDocument/2006/relationships/tags" Target="../tags/tag1877.xml"/><Relationship Id="rId202" Type="http://schemas.openxmlformats.org/officeDocument/2006/relationships/tags" Target="../tags/tag1881.xml"/><Relationship Id="rId223" Type="http://schemas.openxmlformats.org/officeDocument/2006/relationships/tags" Target="../tags/tag1902.xml"/><Relationship Id="rId244" Type="http://schemas.openxmlformats.org/officeDocument/2006/relationships/tags" Target="../tags/tag1923.xml"/><Relationship Id="rId18" Type="http://schemas.openxmlformats.org/officeDocument/2006/relationships/tags" Target="../tags/tag1697.xml"/><Relationship Id="rId39" Type="http://schemas.openxmlformats.org/officeDocument/2006/relationships/tags" Target="../tags/tag1718.xml"/><Relationship Id="rId265" Type="http://schemas.openxmlformats.org/officeDocument/2006/relationships/tags" Target="../tags/tag1944.xml"/><Relationship Id="rId286" Type="http://schemas.openxmlformats.org/officeDocument/2006/relationships/tags" Target="../tags/tag1965.xml"/><Relationship Id="rId50" Type="http://schemas.openxmlformats.org/officeDocument/2006/relationships/tags" Target="../tags/tag1729.xml"/><Relationship Id="rId104" Type="http://schemas.openxmlformats.org/officeDocument/2006/relationships/tags" Target="../tags/tag1783.xml"/><Relationship Id="rId125" Type="http://schemas.openxmlformats.org/officeDocument/2006/relationships/tags" Target="../tags/tag1804.xml"/><Relationship Id="rId146" Type="http://schemas.openxmlformats.org/officeDocument/2006/relationships/tags" Target="../tags/tag1825.xml"/><Relationship Id="rId167" Type="http://schemas.openxmlformats.org/officeDocument/2006/relationships/tags" Target="../tags/tag1846.xml"/><Relationship Id="rId188" Type="http://schemas.openxmlformats.org/officeDocument/2006/relationships/tags" Target="../tags/tag1867.xml"/><Relationship Id="rId71" Type="http://schemas.openxmlformats.org/officeDocument/2006/relationships/tags" Target="../tags/tag1750.xml"/><Relationship Id="rId92" Type="http://schemas.openxmlformats.org/officeDocument/2006/relationships/tags" Target="../tags/tag1771.xml"/><Relationship Id="rId213" Type="http://schemas.openxmlformats.org/officeDocument/2006/relationships/tags" Target="../tags/tag1892.xml"/><Relationship Id="rId234" Type="http://schemas.openxmlformats.org/officeDocument/2006/relationships/tags" Target="../tags/tag1913.xml"/><Relationship Id="rId2" Type="http://schemas.openxmlformats.org/officeDocument/2006/relationships/tags" Target="../tags/tag1681.xml"/><Relationship Id="rId29" Type="http://schemas.openxmlformats.org/officeDocument/2006/relationships/tags" Target="../tags/tag1708.xml"/><Relationship Id="rId255" Type="http://schemas.openxmlformats.org/officeDocument/2006/relationships/tags" Target="../tags/tag1934.xml"/><Relationship Id="rId276" Type="http://schemas.openxmlformats.org/officeDocument/2006/relationships/tags" Target="../tags/tag1955.xml"/><Relationship Id="rId297" Type="http://schemas.openxmlformats.org/officeDocument/2006/relationships/tags" Target="../tags/tag1976.xml"/><Relationship Id="rId40" Type="http://schemas.openxmlformats.org/officeDocument/2006/relationships/tags" Target="../tags/tag1719.xml"/><Relationship Id="rId115" Type="http://schemas.openxmlformats.org/officeDocument/2006/relationships/tags" Target="../tags/tag1794.xml"/><Relationship Id="rId136" Type="http://schemas.openxmlformats.org/officeDocument/2006/relationships/tags" Target="../tags/tag1815.xml"/><Relationship Id="rId157" Type="http://schemas.openxmlformats.org/officeDocument/2006/relationships/tags" Target="../tags/tag1836.xml"/><Relationship Id="rId178" Type="http://schemas.openxmlformats.org/officeDocument/2006/relationships/tags" Target="../tags/tag1857.xml"/><Relationship Id="rId301" Type="http://schemas.openxmlformats.org/officeDocument/2006/relationships/tags" Target="../tags/tag1980.xml"/><Relationship Id="rId61" Type="http://schemas.openxmlformats.org/officeDocument/2006/relationships/tags" Target="../tags/tag1740.xml"/><Relationship Id="rId82" Type="http://schemas.openxmlformats.org/officeDocument/2006/relationships/tags" Target="../tags/tag1761.xml"/><Relationship Id="rId199" Type="http://schemas.openxmlformats.org/officeDocument/2006/relationships/tags" Target="../tags/tag1878.xml"/><Relationship Id="rId203" Type="http://schemas.openxmlformats.org/officeDocument/2006/relationships/tags" Target="../tags/tag1882.xml"/><Relationship Id="rId19" Type="http://schemas.openxmlformats.org/officeDocument/2006/relationships/tags" Target="../tags/tag1698.xml"/><Relationship Id="rId224" Type="http://schemas.openxmlformats.org/officeDocument/2006/relationships/tags" Target="../tags/tag1903.xml"/><Relationship Id="rId245" Type="http://schemas.openxmlformats.org/officeDocument/2006/relationships/tags" Target="../tags/tag1924.xml"/><Relationship Id="rId266" Type="http://schemas.openxmlformats.org/officeDocument/2006/relationships/tags" Target="../tags/tag1945.xml"/><Relationship Id="rId287" Type="http://schemas.openxmlformats.org/officeDocument/2006/relationships/tags" Target="../tags/tag1966.xml"/><Relationship Id="rId30" Type="http://schemas.openxmlformats.org/officeDocument/2006/relationships/tags" Target="../tags/tag1709.xml"/><Relationship Id="rId105" Type="http://schemas.openxmlformats.org/officeDocument/2006/relationships/tags" Target="../tags/tag1784.xml"/><Relationship Id="rId126" Type="http://schemas.openxmlformats.org/officeDocument/2006/relationships/tags" Target="../tags/tag1805.xml"/><Relationship Id="rId147" Type="http://schemas.openxmlformats.org/officeDocument/2006/relationships/tags" Target="../tags/tag1826.xml"/><Relationship Id="rId168" Type="http://schemas.openxmlformats.org/officeDocument/2006/relationships/tags" Target="../tags/tag1847.xml"/><Relationship Id="rId51" Type="http://schemas.openxmlformats.org/officeDocument/2006/relationships/tags" Target="../tags/tag1730.xml"/><Relationship Id="rId72" Type="http://schemas.openxmlformats.org/officeDocument/2006/relationships/tags" Target="../tags/tag1751.xml"/><Relationship Id="rId93" Type="http://schemas.openxmlformats.org/officeDocument/2006/relationships/tags" Target="../tags/tag1772.xml"/><Relationship Id="rId189" Type="http://schemas.openxmlformats.org/officeDocument/2006/relationships/tags" Target="../tags/tag1868.xml"/><Relationship Id="rId3" Type="http://schemas.openxmlformats.org/officeDocument/2006/relationships/tags" Target="../tags/tag1682.xml"/><Relationship Id="rId214" Type="http://schemas.openxmlformats.org/officeDocument/2006/relationships/tags" Target="../tags/tag1893.xml"/><Relationship Id="rId235" Type="http://schemas.openxmlformats.org/officeDocument/2006/relationships/tags" Target="../tags/tag1914.xml"/><Relationship Id="rId256" Type="http://schemas.openxmlformats.org/officeDocument/2006/relationships/tags" Target="../tags/tag1935.xml"/><Relationship Id="rId277" Type="http://schemas.openxmlformats.org/officeDocument/2006/relationships/tags" Target="../tags/tag1956.xml"/><Relationship Id="rId298" Type="http://schemas.openxmlformats.org/officeDocument/2006/relationships/tags" Target="../tags/tag1977.xml"/><Relationship Id="rId116" Type="http://schemas.openxmlformats.org/officeDocument/2006/relationships/tags" Target="../tags/tag1795.xml"/><Relationship Id="rId137" Type="http://schemas.openxmlformats.org/officeDocument/2006/relationships/tags" Target="../tags/tag1816.xml"/><Relationship Id="rId158" Type="http://schemas.openxmlformats.org/officeDocument/2006/relationships/tags" Target="../tags/tag1837.xml"/><Relationship Id="rId302" Type="http://schemas.openxmlformats.org/officeDocument/2006/relationships/tags" Target="../tags/tag1981.xml"/><Relationship Id="rId20" Type="http://schemas.openxmlformats.org/officeDocument/2006/relationships/tags" Target="../tags/tag1699.xml"/><Relationship Id="rId41" Type="http://schemas.openxmlformats.org/officeDocument/2006/relationships/tags" Target="../tags/tag1720.xml"/><Relationship Id="rId62" Type="http://schemas.openxmlformats.org/officeDocument/2006/relationships/tags" Target="../tags/tag1741.xml"/><Relationship Id="rId83" Type="http://schemas.openxmlformats.org/officeDocument/2006/relationships/tags" Target="../tags/tag1762.xml"/><Relationship Id="rId179" Type="http://schemas.openxmlformats.org/officeDocument/2006/relationships/tags" Target="../tags/tag1858.xml"/><Relationship Id="rId190" Type="http://schemas.openxmlformats.org/officeDocument/2006/relationships/tags" Target="../tags/tag1869.xml"/><Relationship Id="rId204" Type="http://schemas.openxmlformats.org/officeDocument/2006/relationships/tags" Target="../tags/tag1883.xml"/><Relationship Id="rId225" Type="http://schemas.openxmlformats.org/officeDocument/2006/relationships/tags" Target="../tags/tag1904.xml"/><Relationship Id="rId246" Type="http://schemas.openxmlformats.org/officeDocument/2006/relationships/tags" Target="../tags/tag1925.xml"/><Relationship Id="rId267" Type="http://schemas.openxmlformats.org/officeDocument/2006/relationships/tags" Target="../tags/tag1946.xml"/><Relationship Id="rId288" Type="http://schemas.openxmlformats.org/officeDocument/2006/relationships/tags" Target="../tags/tag1967.xml"/><Relationship Id="rId106" Type="http://schemas.openxmlformats.org/officeDocument/2006/relationships/tags" Target="../tags/tag1785.xml"/><Relationship Id="rId127" Type="http://schemas.openxmlformats.org/officeDocument/2006/relationships/tags" Target="../tags/tag1806.xml"/><Relationship Id="rId10" Type="http://schemas.openxmlformats.org/officeDocument/2006/relationships/tags" Target="../tags/tag1689.xml"/><Relationship Id="rId31" Type="http://schemas.openxmlformats.org/officeDocument/2006/relationships/tags" Target="../tags/tag1710.xml"/><Relationship Id="rId52" Type="http://schemas.openxmlformats.org/officeDocument/2006/relationships/tags" Target="../tags/tag1731.xml"/><Relationship Id="rId73" Type="http://schemas.openxmlformats.org/officeDocument/2006/relationships/tags" Target="../tags/tag1752.xml"/><Relationship Id="rId94" Type="http://schemas.openxmlformats.org/officeDocument/2006/relationships/tags" Target="../tags/tag1773.xml"/><Relationship Id="rId148" Type="http://schemas.openxmlformats.org/officeDocument/2006/relationships/tags" Target="../tags/tag1827.xml"/><Relationship Id="rId169" Type="http://schemas.openxmlformats.org/officeDocument/2006/relationships/tags" Target="../tags/tag1848.xml"/><Relationship Id="rId4" Type="http://schemas.openxmlformats.org/officeDocument/2006/relationships/tags" Target="../tags/tag1683.xml"/><Relationship Id="rId180" Type="http://schemas.openxmlformats.org/officeDocument/2006/relationships/tags" Target="../tags/tag1859.xml"/><Relationship Id="rId215" Type="http://schemas.openxmlformats.org/officeDocument/2006/relationships/tags" Target="../tags/tag1894.xml"/><Relationship Id="rId236" Type="http://schemas.openxmlformats.org/officeDocument/2006/relationships/tags" Target="../tags/tag1915.xml"/><Relationship Id="rId257" Type="http://schemas.openxmlformats.org/officeDocument/2006/relationships/tags" Target="../tags/tag1936.xml"/><Relationship Id="rId278" Type="http://schemas.openxmlformats.org/officeDocument/2006/relationships/tags" Target="../tags/tag1957.xml"/><Relationship Id="rId303" Type="http://schemas.openxmlformats.org/officeDocument/2006/relationships/tags" Target="../tags/tag1982.xml"/><Relationship Id="rId42" Type="http://schemas.openxmlformats.org/officeDocument/2006/relationships/tags" Target="../tags/tag1721.xml"/><Relationship Id="rId84" Type="http://schemas.openxmlformats.org/officeDocument/2006/relationships/tags" Target="../tags/tag1763.xml"/><Relationship Id="rId138" Type="http://schemas.openxmlformats.org/officeDocument/2006/relationships/tags" Target="../tags/tag1817.xml"/><Relationship Id="rId191" Type="http://schemas.openxmlformats.org/officeDocument/2006/relationships/tags" Target="../tags/tag1870.xml"/><Relationship Id="rId205" Type="http://schemas.openxmlformats.org/officeDocument/2006/relationships/tags" Target="../tags/tag1884.xml"/><Relationship Id="rId247" Type="http://schemas.openxmlformats.org/officeDocument/2006/relationships/tags" Target="../tags/tag1926.xml"/><Relationship Id="rId107" Type="http://schemas.openxmlformats.org/officeDocument/2006/relationships/tags" Target="../tags/tag1786.xml"/><Relationship Id="rId289" Type="http://schemas.openxmlformats.org/officeDocument/2006/relationships/tags" Target="../tags/tag1968.xml"/><Relationship Id="rId11" Type="http://schemas.openxmlformats.org/officeDocument/2006/relationships/tags" Target="../tags/tag1690.xml"/><Relationship Id="rId53" Type="http://schemas.openxmlformats.org/officeDocument/2006/relationships/tags" Target="../tags/tag1732.xml"/><Relationship Id="rId149" Type="http://schemas.openxmlformats.org/officeDocument/2006/relationships/tags" Target="../tags/tag1828.xml"/><Relationship Id="rId95" Type="http://schemas.openxmlformats.org/officeDocument/2006/relationships/tags" Target="../tags/tag1774.xml"/><Relationship Id="rId160" Type="http://schemas.openxmlformats.org/officeDocument/2006/relationships/tags" Target="../tags/tag1839.xml"/><Relationship Id="rId216" Type="http://schemas.openxmlformats.org/officeDocument/2006/relationships/tags" Target="../tags/tag1895.xml"/><Relationship Id="rId258" Type="http://schemas.openxmlformats.org/officeDocument/2006/relationships/tags" Target="../tags/tag1937.xml"/><Relationship Id="rId22" Type="http://schemas.openxmlformats.org/officeDocument/2006/relationships/tags" Target="../tags/tag1701.xml"/><Relationship Id="rId64" Type="http://schemas.openxmlformats.org/officeDocument/2006/relationships/tags" Target="../tags/tag1743.xml"/><Relationship Id="rId118" Type="http://schemas.openxmlformats.org/officeDocument/2006/relationships/tags" Target="../tags/tag1797.xml"/><Relationship Id="rId171" Type="http://schemas.openxmlformats.org/officeDocument/2006/relationships/tags" Target="../tags/tag1850.xml"/><Relationship Id="rId227" Type="http://schemas.openxmlformats.org/officeDocument/2006/relationships/tags" Target="../tags/tag1906.xml"/><Relationship Id="rId269" Type="http://schemas.openxmlformats.org/officeDocument/2006/relationships/tags" Target="../tags/tag1948.xml"/><Relationship Id="rId33" Type="http://schemas.openxmlformats.org/officeDocument/2006/relationships/tags" Target="../tags/tag1712.xml"/><Relationship Id="rId129" Type="http://schemas.openxmlformats.org/officeDocument/2006/relationships/tags" Target="../tags/tag1808.xml"/><Relationship Id="rId280" Type="http://schemas.openxmlformats.org/officeDocument/2006/relationships/tags" Target="../tags/tag1959.xml"/><Relationship Id="rId75" Type="http://schemas.openxmlformats.org/officeDocument/2006/relationships/tags" Target="../tags/tag1754.xml"/><Relationship Id="rId140" Type="http://schemas.openxmlformats.org/officeDocument/2006/relationships/tags" Target="../tags/tag1819.xml"/><Relationship Id="rId182" Type="http://schemas.openxmlformats.org/officeDocument/2006/relationships/tags" Target="../tags/tag1861.xml"/><Relationship Id="rId6" Type="http://schemas.openxmlformats.org/officeDocument/2006/relationships/tags" Target="../tags/tag1685.xml"/><Relationship Id="rId238" Type="http://schemas.openxmlformats.org/officeDocument/2006/relationships/tags" Target="../tags/tag1917.xml"/><Relationship Id="rId291" Type="http://schemas.openxmlformats.org/officeDocument/2006/relationships/tags" Target="../tags/tag1970.xml"/><Relationship Id="rId305" Type="http://schemas.openxmlformats.org/officeDocument/2006/relationships/tags" Target="../tags/tag1984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tags" Target="../tags/tag2104.xml"/><Relationship Id="rId299" Type="http://schemas.openxmlformats.org/officeDocument/2006/relationships/tags" Target="../tags/tag2286.xml"/><Relationship Id="rId21" Type="http://schemas.openxmlformats.org/officeDocument/2006/relationships/tags" Target="../tags/tag2008.xml"/><Relationship Id="rId63" Type="http://schemas.openxmlformats.org/officeDocument/2006/relationships/tags" Target="../tags/tag2050.xml"/><Relationship Id="rId159" Type="http://schemas.openxmlformats.org/officeDocument/2006/relationships/tags" Target="../tags/tag2146.xml"/><Relationship Id="rId324" Type="http://schemas.openxmlformats.org/officeDocument/2006/relationships/tags" Target="../tags/tag2311.xml"/><Relationship Id="rId366" Type="http://schemas.openxmlformats.org/officeDocument/2006/relationships/tags" Target="../tags/tag2353.xml"/><Relationship Id="rId170" Type="http://schemas.openxmlformats.org/officeDocument/2006/relationships/tags" Target="../tags/tag2157.xml"/><Relationship Id="rId226" Type="http://schemas.openxmlformats.org/officeDocument/2006/relationships/tags" Target="../tags/tag2213.xml"/><Relationship Id="rId268" Type="http://schemas.openxmlformats.org/officeDocument/2006/relationships/tags" Target="../tags/tag2255.xml"/><Relationship Id="rId32" Type="http://schemas.openxmlformats.org/officeDocument/2006/relationships/tags" Target="../tags/tag2019.xml"/><Relationship Id="rId74" Type="http://schemas.openxmlformats.org/officeDocument/2006/relationships/tags" Target="../tags/tag2061.xml"/><Relationship Id="rId128" Type="http://schemas.openxmlformats.org/officeDocument/2006/relationships/tags" Target="../tags/tag2115.xml"/><Relationship Id="rId335" Type="http://schemas.openxmlformats.org/officeDocument/2006/relationships/tags" Target="../tags/tag2322.xml"/><Relationship Id="rId377" Type="http://schemas.openxmlformats.org/officeDocument/2006/relationships/tags" Target="../tags/tag2364.xml"/><Relationship Id="rId5" Type="http://schemas.openxmlformats.org/officeDocument/2006/relationships/tags" Target="../tags/tag1992.xml"/><Relationship Id="rId181" Type="http://schemas.openxmlformats.org/officeDocument/2006/relationships/tags" Target="../tags/tag2168.xml"/><Relationship Id="rId237" Type="http://schemas.openxmlformats.org/officeDocument/2006/relationships/tags" Target="../tags/tag2224.xml"/><Relationship Id="rId279" Type="http://schemas.openxmlformats.org/officeDocument/2006/relationships/tags" Target="../tags/tag2266.xml"/><Relationship Id="rId43" Type="http://schemas.openxmlformats.org/officeDocument/2006/relationships/tags" Target="../tags/tag2030.xml"/><Relationship Id="rId139" Type="http://schemas.openxmlformats.org/officeDocument/2006/relationships/tags" Target="../tags/tag2126.xml"/><Relationship Id="rId290" Type="http://schemas.openxmlformats.org/officeDocument/2006/relationships/tags" Target="../tags/tag2277.xml"/><Relationship Id="rId304" Type="http://schemas.openxmlformats.org/officeDocument/2006/relationships/tags" Target="../tags/tag2291.xml"/><Relationship Id="rId346" Type="http://schemas.openxmlformats.org/officeDocument/2006/relationships/tags" Target="../tags/tag2333.xml"/><Relationship Id="rId388" Type="http://schemas.openxmlformats.org/officeDocument/2006/relationships/tags" Target="../tags/tag2375.xml"/><Relationship Id="rId85" Type="http://schemas.openxmlformats.org/officeDocument/2006/relationships/tags" Target="../tags/tag2072.xml"/><Relationship Id="rId150" Type="http://schemas.openxmlformats.org/officeDocument/2006/relationships/tags" Target="../tags/tag2137.xml"/><Relationship Id="rId192" Type="http://schemas.openxmlformats.org/officeDocument/2006/relationships/tags" Target="../tags/tag2179.xml"/><Relationship Id="rId206" Type="http://schemas.openxmlformats.org/officeDocument/2006/relationships/tags" Target="../tags/tag2193.xml"/><Relationship Id="rId248" Type="http://schemas.openxmlformats.org/officeDocument/2006/relationships/tags" Target="../tags/tag2235.xml"/><Relationship Id="rId12" Type="http://schemas.openxmlformats.org/officeDocument/2006/relationships/tags" Target="../tags/tag1999.xml"/><Relationship Id="rId108" Type="http://schemas.openxmlformats.org/officeDocument/2006/relationships/tags" Target="../tags/tag2095.xml"/><Relationship Id="rId315" Type="http://schemas.openxmlformats.org/officeDocument/2006/relationships/tags" Target="../tags/tag2302.xml"/><Relationship Id="rId357" Type="http://schemas.openxmlformats.org/officeDocument/2006/relationships/tags" Target="../tags/tag2344.xml"/><Relationship Id="rId54" Type="http://schemas.openxmlformats.org/officeDocument/2006/relationships/tags" Target="../tags/tag2041.xml"/><Relationship Id="rId96" Type="http://schemas.openxmlformats.org/officeDocument/2006/relationships/tags" Target="../tags/tag2083.xml"/><Relationship Id="rId161" Type="http://schemas.openxmlformats.org/officeDocument/2006/relationships/tags" Target="../tags/tag2148.xml"/><Relationship Id="rId217" Type="http://schemas.openxmlformats.org/officeDocument/2006/relationships/tags" Target="../tags/tag2204.xml"/><Relationship Id="rId259" Type="http://schemas.openxmlformats.org/officeDocument/2006/relationships/tags" Target="../tags/tag2246.xml"/><Relationship Id="rId23" Type="http://schemas.openxmlformats.org/officeDocument/2006/relationships/tags" Target="../tags/tag2010.xml"/><Relationship Id="rId119" Type="http://schemas.openxmlformats.org/officeDocument/2006/relationships/tags" Target="../tags/tag2106.xml"/><Relationship Id="rId270" Type="http://schemas.openxmlformats.org/officeDocument/2006/relationships/tags" Target="../tags/tag2257.xml"/><Relationship Id="rId326" Type="http://schemas.openxmlformats.org/officeDocument/2006/relationships/tags" Target="../tags/tag2313.xml"/><Relationship Id="rId65" Type="http://schemas.openxmlformats.org/officeDocument/2006/relationships/tags" Target="../tags/tag2052.xml"/><Relationship Id="rId130" Type="http://schemas.openxmlformats.org/officeDocument/2006/relationships/tags" Target="../tags/tag2117.xml"/><Relationship Id="rId368" Type="http://schemas.openxmlformats.org/officeDocument/2006/relationships/tags" Target="../tags/tag2355.xml"/><Relationship Id="rId172" Type="http://schemas.openxmlformats.org/officeDocument/2006/relationships/tags" Target="../tags/tag2159.xml"/><Relationship Id="rId228" Type="http://schemas.openxmlformats.org/officeDocument/2006/relationships/tags" Target="../tags/tag2215.xml"/><Relationship Id="rId281" Type="http://schemas.openxmlformats.org/officeDocument/2006/relationships/tags" Target="../tags/tag2268.xml"/><Relationship Id="rId337" Type="http://schemas.openxmlformats.org/officeDocument/2006/relationships/tags" Target="../tags/tag2324.xml"/><Relationship Id="rId34" Type="http://schemas.openxmlformats.org/officeDocument/2006/relationships/tags" Target="../tags/tag2021.xml"/><Relationship Id="rId76" Type="http://schemas.openxmlformats.org/officeDocument/2006/relationships/tags" Target="../tags/tag2063.xml"/><Relationship Id="rId141" Type="http://schemas.openxmlformats.org/officeDocument/2006/relationships/tags" Target="../tags/tag2128.xml"/><Relationship Id="rId379" Type="http://schemas.openxmlformats.org/officeDocument/2006/relationships/tags" Target="../tags/tag2366.xml"/><Relationship Id="rId7" Type="http://schemas.openxmlformats.org/officeDocument/2006/relationships/tags" Target="../tags/tag1994.xml"/><Relationship Id="rId183" Type="http://schemas.openxmlformats.org/officeDocument/2006/relationships/tags" Target="../tags/tag2170.xml"/><Relationship Id="rId239" Type="http://schemas.openxmlformats.org/officeDocument/2006/relationships/tags" Target="../tags/tag2226.xml"/><Relationship Id="rId390" Type="http://schemas.openxmlformats.org/officeDocument/2006/relationships/tags" Target="../tags/tag2377.xml"/><Relationship Id="rId250" Type="http://schemas.openxmlformats.org/officeDocument/2006/relationships/tags" Target="../tags/tag2237.xml"/><Relationship Id="rId292" Type="http://schemas.openxmlformats.org/officeDocument/2006/relationships/tags" Target="../tags/tag2279.xml"/><Relationship Id="rId306" Type="http://schemas.openxmlformats.org/officeDocument/2006/relationships/tags" Target="../tags/tag2293.xml"/><Relationship Id="rId45" Type="http://schemas.openxmlformats.org/officeDocument/2006/relationships/tags" Target="../tags/tag2032.xml"/><Relationship Id="rId87" Type="http://schemas.openxmlformats.org/officeDocument/2006/relationships/tags" Target="../tags/tag2074.xml"/><Relationship Id="rId110" Type="http://schemas.openxmlformats.org/officeDocument/2006/relationships/tags" Target="../tags/tag2097.xml"/><Relationship Id="rId348" Type="http://schemas.openxmlformats.org/officeDocument/2006/relationships/tags" Target="../tags/tag2335.xml"/><Relationship Id="rId152" Type="http://schemas.openxmlformats.org/officeDocument/2006/relationships/tags" Target="../tags/tag2139.xml"/><Relationship Id="rId194" Type="http://schemas.openxmlformats.org/officeDocument/2006/relationships/tags" Target="../tags/tag2181.xml"/><Relationship Id="rId208" Type="http://schemas.openxmlformats.org/officeDocument/2006/relationships/tags" Target="../tags/tag2195.xml"/><Relationship Id="rId261" Type="http://schemas.openxmlformats.org/officeDocument/2006/relationships/tags" Target="../tags/tag2248.xml"/><Relationship Id="rId14" Type="http://schemas.openxmlformats.org/officeDocument/2006/relationships/tags" Target="../tags/tag2001.xml"/><Relationship Id="rId56" Type="http://schemas.openxmlformats.org/officeDocument/2006/relationships/tags" Target="../tags/tag2043.xml"/><Relationship Id="rId317" Type="http://schemas.openxmlformats.org/officeDocument/2006/relationships/tags" Target="../tags/tag2304.xml"/><Relationship Id="rId359" Type="http://schemas.openxmlformats.org/officeDocument/2006/relationships/tags" Target="../tags/tag2346.xml"/><Relationship Id="rId98" Type="http://schemas.openxmlformats.org/officeDocument/2006/relationships/tags" Target="../tags/tag2085.xml"/><Relationship Id="rId121" Type="http://schemas.openxmlformats.org/officeDocument/2006/relationships/tags" Target="../tags/tag2108.xml"/><Relationship Id="rId163" Type="http://schemas.openxmlformats.org/officeDocument/2006/relationships/tags" Target="../tags/tag2150.xml"/><Relationship Id="rId219" Type="http://schemas.openxmlformats.org/officeDocument/2006/relationships/tags" Target="../tags/tag2206.xml"/><Relationship Id="rId370" Type="http://schemas.openxmlformats.org/officeDocument/2006/relationships/tags" Target="../tags/tag2357.xml"/><Relationship Id="rId230" Type="http://schemas.openxmlformats.org/officeDocument/2006/relationships/tags" Target="../tags/tag2217.xml"/><Relationship Id="rId25" Type="http://schemas.openxmlformats.org/officeDocument/2006/relationships/tags" Target="../tags/tag2012.xml"/><Relationship Id="rId67" Type="http://schemas.openxmlformats.org/officeDocument/2006/relationships/tags" Target="../tags/tag2054.xml"/><Relationship Id="rId272" Type="http://schemas.openxmlformats.org/officeDocument/2006/relationships/tags" Target="../tags/tag2259.xml"/><Relationship Id="rId328" Type="http://schemas.openxmlformats.org/officeDocument/2006/relationships/tags" Target="../tags/tag2315.xml"/><Relationship Id="rId132" Type="http://schemas.openxmlformats.org/officeDocument/2006/relationships/tags" Target="../tags/tag2119.xml"/><Relationship Id="rId174" Type="http://schemas.openxmlformats.org/officeDocument/2006/relationships/tags" Target="../tags/tag2161.xml"/><Relationship Id="rId381" Type="http://schemas.openxmlformats.org/officeDocument/2006/relationships/tags" Target="../tags/tag2368.xml"/><Relationship Id="rId241" Type="http://schemas.openxmlformats.org/officeDocument/2006/relationships/tags" Target="../tags/tag2228.xml"/><Relationship Id="rId36" Type="http://schemas.openxmlformats.org/officeDocument/2006/relationships/tags" Target="../tags/tag2023.xml"/><Relationship Id="rId283" Type="http://schemas.openxmlformats.org/officeDocument/2006/relationships/tags" Target="../tags/tag2270.xml"/><Relationship Id="rId339" Type="http://schemas.openxmlformats.org/officeDocument/2006/relationships/tags" Target="../tags/tag2326.xml"/><Relationship Id="rId78" Type="http://schemas.openxmlformats.org/officeDocument/2006/relationships/tags" Target="../tags/tag2065.xml"/><Relationship Id="rId101" Type="http://schemas.openxmlformats.org/officeDocument/2006/relationships/tags" Target="../tags/tag2088.xml"/><Relationship Id="rId143" Type="http://schemas.openxmlformats.org/officeDocument/2006/relationships/tags" Target="../tags/tag2130.xml"/><Relationship Id="rId185" Type="http://schemas.openxmlformats.org/officeDocument/2006/relationships/tags" Target="../tags/tag2172.xml"/><Relationship Id="rId350" Type="http://schemas.openxmlformats.org/officeDocument/2006/relationships/tags" Target="../tags/tag2337.xml"/><Relationship Id="rId9" Type="http://schemas.openxmlformats.org/officeDocument/2006/relationships/tags" Target="../tags/tag1996.xml"/><Relationship Id="rId210" Type="http://schemas.openxmlformats.org/officeDocument/2006/relationships/tags" Target="../tags/tag2197.xml"/><Relationship Id="rId392" Type="http://schemas.openxmlformats.org/officeDocument/2006/relationships/tags" Target="../tags/tag2379.xml"/><Relationship Id="rId252" Type="http://schemas.openxmlformats.org/officeDocument/2006/relationships/tags" Target="../tags/tag2239.xml"/><Relationship Id="rId294" Type="http://schemas.openxmlformats.org/officeDocument/2006/relationships/tags" Target="../tags/tag2281.xml"/><Relationship Id="rId308" Type="http://schemas.openxmlformats.org/officeDocument/2006/relationships/tags" Target="../tags/tag2295.xml"/><Relationship Id="rId47" Type="http://schemas.openxmlformats.org/officeDocument/2006/relationships/tags" Target="../tags/tag2034.xml"/><Relationship Id="rId89" Type="http://schemas.openxmlformats.org/officeDocument/2006/relationships/tags" Target="../tags/tag2076.xml"/><Relationship Id="rId112" Type="http://schemas.openxmlformats.org/officeDocument/2006/relationships/tags" Target="../tags/tag2099.xml"/><Relationship Id="rId154" Type="http://schemas.openxmlformats.org/officeDocument/2006/relationships/tags" Target="../tags/tag2141.xml"/><Relationship Id="rId361" Type="http://schemas.openxmlformats.org/officeDocument/2006/relationships/tags" Target="../tags/tag2348.xml"/><Relationship Id="rId196" Type="http://schemas.openxmlformats.org/officeDocument/2006/relationships/tags" Target="../tags/tag2183.xml"/><Relationship Id="rId16" Type="http://schemas.openxmlformats.org/officeDocument/2006/relationships/tags" Target="../tags/tag2003.xml"/><Relationship Id="rId221" Type="http://schemas.openxmlformats.org/officeDocument/2006/relationships/tags" Target="../tags/tag2208.xml"/><Relationship Id="rId242" Type="http://schemas.openxmlformats.org/officeDocument/2006/relationships/tags" Target="../tags/tag2229.xml"/><Relationship Id="rId263" Type="http://schemas.openxmlformats.org/officeDocument/2006/relationships/tags" Target="../tags/tag2250.xml"/><Relationship Id="rId284" Type="http://schemas.openxmlformats.org/officeDocument/2006/relationships/tags" Target="../tags/tag2271.xml"/><Relationship Id="rId319" Type="http://schemas.openxmlformats.org/officeDocument/2006/relationships/tags" Target="../tags/tag2306.xml"/><Relationship Id="rId37" Type="http://schemas.openxmlformats.org/officeDocument/2006/relationships/tags" Target="../tags/tag2024.xml"/><Relationship Id="rId58" Type="http://schemas.openxmlformats.org/officeDocument/2006/relationships/tags" Target="../tags/tag2045.xml"/><Relationship Id="rId79" Type="http://schemas.openxmlformats.org/officeDocument/2006/relationships/tags" Target="../tags/tag2066.xml"/><Relationship Id="rId102" Type="http://schemas.openxmlformats.org/officeDocument/2006/relationships/tags" Target="../tags/tag2089.xml"/><Relationship Id="rId123" Type="http://schemas.openxmlformats.org/officeDocument/2006/relationships/tags" Target="../tags/tag2110.xml"/><Relationship Id="rId144" Type="http://schemas.openxmlformats.org/officeDocument/2006/relationships/tags" Target="../tags/tag2131.xml"/><Relationship Id="rId330" Type="http://schemas.openxmlformats.org/officeDocument/2006/relationships/tags" Target="../tags/tag2317.xml"/><Relationship Id="rId90" Type="http://schemas.openxmlformats.org/officeDocument/2006/relationships/tags" Target="../tags/tag2077.xml"/><Relationship Id="rId165" Type="http://schemas.openxmlformats.org/officeDocument/2006/relationships/tags" Target="../tags/tag2152.xml"/><Relationship Id="rId186" Type="http://schemas.openxmlformats.org/officeDocument/2006/relationships/tags" Target="../tags/tag2173.xml"/><Relationship Id="rId351" Type="http://schemas.openxmlformats.org/officeDocument/2006/relationships/tags" Target="../tags/tag2338.xml"/><Relationship Id="rId372" Type="http://schemas.openxmlformats.org/officeDocument/2006/relationships/tags" Target="../tags/tag2359.xml"/><Relationship Id="rId393" Type="http://schemas.openxmlformats.org/officeDocument/2006/relationships/slideLayout" Target="../slideLayouts/slideLayout2.xml"/><Relationship Id="rId211" Type="http://schemas.openxmlformats.org/officeDocument/2006/relationships/tags" Target="../tags/tag2198.xml"/><Relationship Id="rId232" Type="http://schemas.openxmlformats.org/officeDocument/2006/relationships/tags" Target="../tags/tag2219.xml"/><Relationship Id="rId253" Type="http://schemas.openxmlformats.org/officeDocument/2006/relationships/tags" Target="../tags/tag2240.xml"/><Relationship Id="rId274" Type="http://schemas.openxmlformats.org/officeDocument/2006/relationships/tags" Target="../tags/tag2261.xml"/><Relationship Id="rId295" Type="http://schemas.openxmlformats.org/officeDocument/2006/relationships/tags" Target="../tags/tag2282.xml"/><Relationship Id="rId309" Type="http://schemas.openxmlformats.org/officeDocument/2006/relationships/tags" Target="../tags/tag2296.xml"/><Relationship Id="rId27" Type="http://schemas.openxmlformats.org/officeDocument/2006/relationships/tags" Target="../tags/tag2014.xml"/><Relationship Id="rId48" Type="http://schemas.openxmlformats.org/officeDocument/2006/relationships/tags" Target="../tags/tag2035.xml"/><Relationship Id="rId69" Type="http://schemas.openxmlformats.org/officeDocument/2006/relationships/tags" Target="../tags/tag2056.xml"/><Relationship Id="rId113" Type="http://schemas.openxmlformats.org/officeDocument/2006/relationships/tags" Target="../tags/tag2100.xml"/><Relationship Id="rId134" Type="http://schemas.openxmlformats.org/officeDocument/2006/relationships/tags" Target="../tags/tag2121.xml"/><Relationship Id="rId320" Type="http://schemas.openxmlformats.org/officeDocument/2006/relationships/tags" Target="../tags/tag2307.xml"/><Relationship Id="rId80" Type="http://schemas.openxmlformats.org/officeDocument/2006/relationships/tags" Target="../tags/tag2067.xml"/><Relationship Id="rId155" Type="http://schemas.openxmlformats.org/officeDocument/2006/relationships/tags" Target="../tags/tag2142.xml"/><Relationship Id="rId176" Type="http://schemas.openxmlformats.org/officeDocument/2006/relationships/tags" Target="../tags/tag2163.xml"/><Relationship Id="rId197" Type="http://schemas.openxmlformats.org/officeDocument/2006/relationships/tags" Target="../tags/tag2184.xml"/><Relationship Id="rId341" Type="http://schemas.openxmlformats.org/officeDocument/2006/relationships/tags" Target="../tags/tag2328.xml"/><Relationship Id="rId362" Type="http://schemas.openxmlformats.org/officeDocument/2006/relationships/tags" Target="../tags/tag2349.xml"/><Relationship Id="rId383" Type="http://schemas.openxmlformats.org/officeDocument/2006/relationships/tags" Target="../tags/tag2370.xml"/><Relationship Id="rId201" Type="http://schemas.openxmlformats.org/officeDocument/2006/relationships/tags" Target="../tags/tag2188.xml"/><Relationship Id="rId222" Type="http://schemas.openxmlformats.org/officeDocument/2006/relationships/tags" Target="../tags/tag2209.xml"/><Relationship Id="rId243" Type="http://schemas.openxmlformats.org/officeDocument/2006/relationships/tags" Target="../tags/tag2230.xml"/><Relationship Id="rId264" Type="http://schemas.openxmlformats.org/officeDocument/2006/relationships/tags" Target="../tags/tag2251.xml"/><Relationship Id="rId285" Type="http://schemas.openxmlformats.org/officeDocument/2006/relationships/tags" Target="../tags/tag2272.xml"/><Relationship Id="rId17" Type="http://schemas.openxmlformats.org/officeDocument/2006/relationships/tags" Target="../tags/tag2004.xml"/><Relationship Id="rId38" Type="http://schemas.openxmlformats.org/officeDocument/2006/relationships/tags" Target="../tags/tag2025.xml"/><Relationship Id="rId59" Type="http://schemas.openxmlformats.org/officeDocument/2006/relationships/tags" Target="../tags/tag2046.xml"/><Relationship Id="rId103" Type="http://schemas.openxmlformats.org/officeDocument/2006/relationships/tags" Target="../tags/tag2090.xml"/><Relationship Id="rId124" Type="http://schemas.openxmlformats.org/officeDocument/2006/relationships/tags" Target="../tags/tag2111.xml"/><Relationship Id="rId310" Type="http://schemas.openxmlformats.org/officeDocument/2006/relationships/tags" Target="../tags/tag2297.xml"/><Relationship Id="rId70" Type="http://schemas.openxmlformats.org/officeDocument/2006/relationships/tags" Target="../tags/tag2057.xml"/><Relationship Id="rId91" Type="http://schemas.openxmlformats.org/officeDocument/2006/relationships/tags" Target="../tags/tag2078.xml"/><Relationship Id="rId145" Type="http://schemas.openxmlformats.org/officeDocument/2006/relationships/tags" Target="../tags/tag2132.xml"/><Relationship Id="rId166" Type="http://schemas.openxmlformats.org/officeDocument/2006/relationships/tags" Target="../tags/tag2153.xml"/><Relationship Id="rId187" Type="http://schemas.openxmlformats.org/officeDocument/2006/relationships/tags" Target="../tags/tag2174.xml"/><Relationship Id="rId331" Type="http://schemas.openxmlformats.org/officeDocument/2006/relationships/tags" Target="../tags/tag2318.xml"/><Relationship Id="rId352" Type="http://schemas.openxmlformats.org/officeDocument/2006/relationships/tags" Target="../tags/tag2339.xml"/><Relationship Id="rId373" Type="http://schemas.openxmlformats.org/officeDocument/2006/relationships/tags" Target="../tags/tag2360.xml"/><Relationship Id="rId1" Type="http://schemas.openxmlformats.org/officeDocument/2006/relationships/tags" Target="../tags/tag1988.xml"/><Relationship Id="rId212" Type="http://schemas.openxmlformats.org/officeDocument/2006/relationships/tags" Target="../tags/tag2199.xml"/><Relationship Id="rId233" Type="http://schemas.openxmlformats.org/officeDocument/2006/relationships/tags" Target="../tags/tag2220.xml"/><Relationship Id="rId254" Type="http://schemas.openxmlformats.org/officeDocument/2006/relationships/tags" Target="../tags/tag2241.xml"/><Relationship Id="rId28" Type="http://schemas.openxmlformats.org/officeDocument/2006/relationships/tags" Target="../tags/tag2015.xml"/><Relationship Id="rId49" Type="http://schemas.openxmlformats.org/officeDocument/2006/relationships/tags" Target="../tags/tag2036.xml"/><Relationship Id="rId114" Type="http://schemas.openxmlformats.org/officeDocument/2006/relationships/tags" Target="../tags/tag2101.xml"/><Relationship Id="rId275" Type="http://schemas.openxmlformats.org/officeDocument/2006/relationships/tags" Target="../tags/tag2262.xml"/><Relationship Id="rId296" Type="http://schemas.openxmlformats.org/officeDocument/2006/relationships/tags" Target="../tags/tag2283.xml"/><Relationship Id="rId300" Type="http://schemas.openxmlformats.org/officeDocument/2006/relationships/tags" Target="../tags/tag2287.xml"/><Relationship Id="rId60" Type="http://schemas.openxmlformats.org/officeDocument/2006/relationships/tags" Target="../tags/tag2047.xml"/><Relationship Id="rId81" Type="http://schemas.openxmlformats.org/officeDocument/2006/relationships/tags" Target="../tags/tag2068.xml"/><Relationship Id="rId135" Type="http://schemas.openxmlformats.org/officeDocument/2006/relationships/tags" Target="../tags/tag2122.xml"/><Relationship Id="rId156" Type="http://schemas.openxmlformats.org/officeDocument/2006/relationships/tags" Target="../tags/tag2143.xml"/><Relationship Id="rId177" Type="http://schemas.openxmlformats.org/officeDocument/2006/relationships/tags" Target="../tags/tag2164.xml"/><Relationship Id="rId198" Type="http://schemas.openxmlformats.org/officeDocument/2006/relationships/tags" Target="../tags/tag2185.xml"/><Relationship Id="rId321" Type="http://schemas.openxmlformats.org/officeDocument/2006/relationships/tags" Target="../tags/tag2308.xml"/><Relationship Id="rId342" Type="http://schemas.openxmlformats.org/officeDocument/2006/relationships/tags" Target="../tags/tag2329.xml"/><Relationship Id="rId363" Type="http://schemas.openxmlformats.org/officeDocument/2006/relationships/tags" Target="../tags/tag2350.xml"/><Relationship Id="rId384" Type="http://schemas.openxmlformats.org/officeDocument/2006/relationships/tags" Target="../tags/tag2371.xml"/><Relationship Id="rId202" Type="http://schemas.openxmlformats.org/officeDocument/2006/relationships/tags" Target="../tags/tag2189.xml"/><Relationship Id="rId223" Type="http://schemas.openxmlformats.org/officeDocument/2006/relationships/tags" Target="../tags/tag2210.xml"/><Relationship Id="rId244" Type="http://schemas.openxmlformats.org/officeDocument/2006/relationships/tags" Target="../tags/tag2231.xml"/><Relationship Id="rId18" Type="http://schemas.openxmlformats.org/officeDocument/2006/relationships/tags" Target="../tags/tag2005.xml"/><Relationship Id="rId39" Type="http://schemas.openxmlformats.org/officeDocument/2006/relationships/tags" Target="../tags/tag2026.xml"/><Relationship Id="rId265" Type="http://schemas.openxmlformats.org/officeDocument/2006/relationships/tags" Target="../tags/tag2252.xml"/><Relationship Id="rId286" Type="http://schemas.openxmlformats.org/officeDocument/2006/relationships/tags" Target="../tags/tag2273.xml"/><Relationship Id="rId50" Type="http://schemas.openxmlformats.org/officeDocument/2006/relationships/tags" Target="../tags/tag2037.xml"/><Relationship Id="rId104" Type="http://schemas.openxmlformats.org/officeDocument/2006/relationships/tags" Target="../tags/tag2091.xml"/><Relationship Id="rId125" Type="http://schemas.openxmlformats.org/officeDocument/2006/relationships/tags" Target="../tags/tag2112.xml"/><Relationship Id="rId146" Type="http://schemas.openxmlformats.org/officeDocument/2006/relationships/tags" Target="../tags/tag2133.xml"/><Relationship Id="rId167" Type="http://schemas.openxmlformats.org/officeDocument/2006/relationships/tags" Target="../tags/tag2154.xml"/><Relationship Id="rId188" Type="http://schemas.openxmlformats.org/officeDocument/2006/relationships/tags" Target="../tags/tag2175.xml"/><Relationship Id="rId311" Type="http://schemas.openxmlformats.org/officeDocument/2006/relationships/tags" Target="../tags/tag2298.xml"/><Relationship Id="rId332" Type="http://schemas.openxmlformats.org/officeDocument/2006/relationships/tags" Target="../tags/tag2319.xml"/><Relationship Id="rId353" Type="http://schemas.openxmlformats.org/officeDocument/2006/relationships/tags" Target="../tags/tag2340.xml"/><Relationship Id="rId374" Type="http://schemas.openxmlformats.org/officeDocument/2006/relationships/tags" Target="../tags/tag2361.xml"/><Relationship Id="rId71" Type="http://schemas.openxmlformats.org/officeDocument/2006/relationships/tags" Target="../tags/tag2058.xml"/><Relationship Id="rId92" Type="http://schemas.openxmlformats.org/officeDocument/2006/relationships/tags" Target="../tags/tag2079.xml"/><Relationship Id="rId213" Type="http://schemas.openxmlformats.org/officeDocument/2006/relationships/tags" Target="../tags/tag2200.xml"/><Relationship Id="rId234" Type="http://schemas.openxmlformats.org/officeDocument/2006/relationships/tags" Target="../tags/tag2221.xml"/><Relationship Id="rId2" Type="http://schemas.openxmlformats.org/officeDocument/2006/relationships/tags" Target="../tags/tag1989.xml"/><Relationship Id="rId29" Type="http://schemas.openxmlformats.org/officeDocument/2006/relationships/tags" Target="../tags/tag2016.xml"/><Relationship Id="rId255" Type="http://schemas.openxmlformats.org/officeDocument/2006/relationships/tags" Target="../tags/tag2242.xml"/><Relationship Id="rId276" Type="http://schemas.openxmlformats.org/officeDocument/2006/relationships/tags" Target="../tags/tag2263.xml"/><Relationship Id="rId297" Type="http://schemas.openxmlformats.org/officeDocument/2006/relationships/tags" Target="../tags/tag2284.xml"/><Relationship Id="rId40" Type="http://schemas.openxmlformats.org/officeDocument/2006/relationships/tags" Target="../tags/tag2027.xml"/><Relationship Id="rId115" Type="http://schemas.openxmlformats.org/officeDocument/2006/relationships/tags" Target="../tags/tag2102.xml"/><Relationship Id="rId136" Type="http://schemas.openxmlformats.org/officeDocument/2006/relationships/tags" Target="../tags/tag2123.xml"/><Relationship Id="rId157" Type="http://schemas.openxmlformats.org/officeDocument/2006/relationships/tags" Target="../tags/tag2144.xml"/><Relationship Id="rId178" Type="http://schemas.openxmlformats.org/officeDocument/2006/relationships/tags" Target="../tags/tag2165.xml"/><Relationship Id="rId301" Type="http://schemas.openxmlformats.org/officeDocument/2006/relationships/tags" Target="../tags/tag2288.xml"/><Relationship Id="rId322" Type="http://schemas.openxmlformats.org/officeDocument/2006/relationships/tags" Target="../tags/tag2309.xml"/><Relationship Id="rId343" Type="http://schemas.openxmlformats.org/officeDocument/2006/relationships/tags" Target="../tags/tag2330.xml"/><Relationship Id="rId364" Type="http://schemas.openxmlformats.org/officeDocument/2006/relationships/tags" Target="../tags/tag2351.xml"/><Relationship Id="rId61" Type="http://schemas.openxmlformats.org/officeDocument/2006/relationships/tags" Target="../tags/tag2048.xml"/><Relationship Id="rId82" Type="http://schemas.openxmlformats.org/officeDocument/2006/relationships/tags" Target="../tags/tag2069.xml"/><Relationship Id="rId199" Type="http://schemas.openxmlformats.org/officeDocument/2006/relationships/tags" Target="../tags/tag2186.xml"/><Relationship Id="rId203" Type="http://schemas.openxmlformats.org/officeDocument/2006/relationships/tags" Target="../tags/tag2190.xml"/><Relationship Id="rId385" Type="http://schemas.openxmlformats.org/officeDocument/2006/relationships/tags" Target="../tags/tag2372.xml"/><Relationship Id="rId19" Type="http://schemas.openxmlformats.org/officeDocument/2006/relationships/tags" Target="../tags/tag2006.xml"/><Relationship Id="rId224" Type="http://schemas.openxmlformats.org/officeDocument/2006/relationships/tags" Target="../tags/tag2211.xml"/><Relationship Id="rId245" Type="http://schemas.openxmlformats.org/officeDocument/2006/relationships/tags" Target="../tags/tag2232.xml"/><Relationship Id="rId266" Type="http://schemas.openxmlformats.org/officeDocument/2006/relationships/tags" Target="../tags/tag2253.xml"/><Relationship Id="rId287" Type="http://schemas.openxmlformats.org/officeDocument/2006/relationships/tags" Target="../tags/tag2274.xml"/><Relationship Id="rId30" Type="http://schemas.openxmlformats.org/officeDocument/2006/relationships/tags" Target="../tags/tag2017.xml"/><Relationship Id="rId105" Type="http://schemas.openxmlformats.org/officeDocument/2006/relationships/tags" Target="../tags/tag2092.xml"/><Relationship Id="rId126" Type="http://schemas.openxmlformats.org/officeDocument/2006/relationships/tags" Target="../tags/tag2113.xml"/><Relationship Id="rId147" Type="http://schemas.openxmlformats.org/officeDocument/2006/relationships/tags" Target="../tags/tag2134.xml"/><Relationship Id="rId168" Type="http://schemas.openxmlformats.org/officeDocument/2006/relationships/tags" Target="../tags/tag2155.xml"/><Relationship Id="rId312" Type="http://schemas.openxmlformats.org/officeDocument/2006/relationships/tags" Target="../tags/tag2299.xml"/><Relationship Id="rId333" Type="http://schemas.openxmlformats.org/officeDocument/2006/relationships/tags" Target="../tags/tag2320.xml"/><Relationship Id="rId354" Type="http://schemas.openxmlformats.org/officeDocument/2006/relationships/tags" Target="../tags/tag2341.xml"/><Relationship Id="rId51" Type="http://schemas.openxmlformats.org/officeDocument/2006/relationships/tags" Target="../tags/tag2038.xml"/><Relationship Id="rId72" Type="http://schemas.openxmlformats.org/officeDocument/2006/relationships/tags" Target="../tags/tag2059.xml"/><Relationship Id="rId93" Type="http://schemas.openxmlformats.org/officeDocument/2006/relationships/tags" Target="../tags/tag2080.xml"/><Relationship Id="rId189" Type="http://schemas.openxmlformats.org/officeDocument/2006/relationships/tags" Target="../tags/tag2176.xml"/><Relationship Id="rId375" Type="http://schemas.openxmlformats.org/officeDocument/2006/relationships/tags" Target="../tags/tag2362.xml"/><Relationship Id="rId3" Type="http://schemas.openxmlformats.org/officeDocument/2006/relationships/tags" Target="../tags/tag1990.xml"/><Relationship Id="rId214" Type="http://schemas.openxmlformats.org/officeDocument/2006/relationships/tags" Target="../tags/tag2201.xml"/><Relationship Id="rId235" Type="http://schemas.openxmlformats.org/officeDocument/2006/relationships/tags" Target="../tags/tag2222.xml"/><Relationship Id="rId256" Type="http://schemas.openxmlformats.org/officeDocument/2006/relationships/tags" Target="../tags/tag2243.xml"/><Relationship Id="rId277" Type="http://schemas.openxmlformats.org/officeDocument/2006/relationships/tags" Target="../tags/tag2264.xml"/><Relationship Id="rId298" Type="http://schemas.openxmlformats.org/officeDocument/2006/relationships/tags" Target="../tags/tag2285.xml"/><Relationship Id="rId116" Type="http://schemas.openxmlformats.org/officeDocument/2006/relationships/tags" Target="../tags/tag2103.xml"/><Relationship Id="rId137" Type="http://schemas.openxmlformats.org/officeDocument/2006/relationships/tags" Target="../tags/tag2124.xml"/><Relationship Id="rId158" Type="http://schemas.openxmlformats.org/officeDocument/2006/relationships/tags" Target="../tags/tag2145.xml"/><Relationship Id="rId302" Type="http://schemas.openxmlformats.org/officeDocument/2006/relationships/tags" Target="../tags/tag2289.xml"/><Relationship Id="rId323" Type="http://schemas.openxmlformats.org/officeDocument/2006/relationships/tags" Target="../tags/tag2310.xml"/><Relationship Id="rId344" Type="http://schemas.openxmlformats.org/officeDocument/2006/relationships/tags" Target="../tags/tag2331.xml"/><Relationship Id="rId20" Type="http://schemas.openxmlformats.org/officeDocument/2006/relationships/tags" Target="../tags/tag2007.xml"/><Relationship Id="rId41" Type="http://schemas.openxmlformats.org/officeDocument/2006/relationships/tags" Target="../tags/tag2028.xml"/><Relationship Id="rId62" Type="http://schemas.openxmlformats.org/officeDocument/2006/relationships/tags" Target="../tags/tag2049.xml"/><Relationship Id="rId83" Type="http://schemas.openxmlformats.org/officeDocument/2006/relationships/tags" Target="../tags/tag2070.xml"/><Relationship Id="rId179" Type="http://schemas.openxmlformats.org/officeDocument/2006/relationships/tags" Target="../tags/tag2166.xml"/><Relationship Id="rId365" Type="http://schemas.openxmlformats.org/officeDocument/2006/relationships/tags" Target="../tags/tag2352.xml"/><Relationship Id="rId386" Type="http://schemas.openxmlformats.org/officeDocument/2006/relationships/tags" Target="../tags/tag2373.xml"/><Relationship Id="rId190" Type="http://schemas.openxmlformats.org/officeDocument/2006/relationships/tags" Target="../tags/tag2177.xml"/><Relationship Id="rId204" Type="http://schemas.openxmlformats.org/officeDocument/2006/relationships/tags" Target="../tags/tag2191.xml"/><Relationship Id="rId225" Type="http://schemas.openxmlformats.org/officeDocument/2006/relationships/tags" Target="../tags/tag2212.xml"/><Relationship Id="rId246" Type="http://schemas.openxmlformats.org/officeDocument/2006/relationships/tags" Target="../tags/tag2233.xml"/><Relationship Id="rId267" Type="http://schemas.openxmlformats.org/officeDocument/2006/relationships/tags" Target="../tags/tag2254.xml"/><Relationship Id="rId288" Type="http://schemas.openxmlformats.org/officeDocument/2006/relationships/tags" Target="../tags/tag2275.xml"/><Relationship Id="rId106" Type="http://schemas.openxmlformats.org/officeDocument/2006/relationships/tags" Target="../tags/tag2093.xml"/><Relationship Id="rId127" Type="http://schemas.openxmlformats.org/officeDocument/2006/relationships/tags" Target="../tags/tag2114.xml"/><Relationship Id="rId313" Type="http://schemas.openxmlformats.org/officeDocument/2006/relationships/tags" Target="../tags/tag2300.xml"/><Relationship Id="rId10" Type="http://schemas.openxmlformats.org/officeDocument/2006/relationships/tags" Target="../tags/tag1997.xml"/><Relationship Id="rId31" Type="http://schemas.openxmlformats.org/officeDocument/2006/relationships/tags" Target="../tags/tag2018.xml"/><Relationship Id="rId52" Type="http://schemas.openxmlformats.org/officeDocument/2006/relationships/tags" Target="../tags/tag2039.xml"/><Relationship Id="rId73" Type="http://schemas.openxmlformats.org/officeDocument/2006/relationships/tags" Target="../tags/tag2060.xml"/><Relationship Id="rId94" Type="http://schemas.openxmlformats.org/officeDocument/2006/relationships/tags" Target="../tags/tag2081.xml"/><Relationship Id="rId148" Type="http://schemas.openxmlformats.org/officeDocument/2006/relationships/tags" Target="../tags/tag2135.xml"/><Relationship Id="rId169" Type="http://schemas.openxmlformats.org/officeDocument/2006/relationships/tags" Target="../tags/tag2156.xml"/><Relationship Id="rId334" Type="http://schemas.openxmlformats.org/officeDocument/2006/relationships/tags" Target="../tags/tag2321.xml"/><Relationship Id="rId355" Type="http://schemas.openxmlformats.org/officeDocument/2006/relationships/tags" Target="../tags/tag2342.xml"/><Relationship Id="rId376" Type="http://schemas.openxmlformats.org/officeDocument/2006/relationships/tags" Target="../tags/tag2363.xml"/><Relationship Id="rId4" Type="http://schemas.openxmlformats.org/officeDocument/2006/relationships/tags" Target="../tags/tag1991.xml"/><Relationship Id="rId180" Type="http://schemas.openxmlformats.org/officeDocument/2006/relationships/tags" Target="../tags/tag2167.xml"/><Relationship Id="rId215" Type="http://schemas.openxmlformats.org/officeDocument/2006/relationships/tags" Target="../tags/tag2202.xml"/><Relationship Id="rId236" Type="http://schemas.openxmlformats.org/officeDocument/2006/relationships/tags" Target="../tags/tag2223.xml"/><Relationship Id="rId257" Type="http://schemas.openxmlformats.org/officeDocument/2006/relationships/tags" Target="../tags/tag2244.xml"/><Relationship Id="rId278" Type="http://schemas.openxmlformats.org/officeDocument/2006/relationships/tags" Target="../tags/tag2265.xml"/><Relationship Id="rId303" Type="http://schemas.openxmlformats.org/officeDocument/2006/relationships/tags" Target="../tags/tag2290.xml"/><Relationship Id="rId42" Type="http://schemas.openxmlformats.org/officeDocument/2006/relationships/tags" Target="../tags/tag2029.xml"/><Relationship Id="rId84" Type="http://schemas.openxmlformats.org/officeDocument/2006/relationships/tags" Target="../tags/tag2071.xml"/><Relationship Id="rId138" Type="http://schemas.openxmlformats.org/officeDocument/2006/relationships/tags" Target="../tags/tag2125.xml"/><Relationship Id="rId345" Type="http://schemas.openxmlformats.org/officeDocument/2006/relationships/tags" Target="../tags/tag2332.xml"/><Relationship Id="rId387" Type="http://schemas.openxmlformats.org/officeDocument/2006/relationships/tags" Target="../tags/tag2374.xml"/><Relationship Id="rId191" Type="http://schemas.openxmlformats.org/officeDocument/2006/relationships/tags" Target="../tags/tag2178.xml"/><Relationship Id="rId205" Type="http://schemas.openxmlformats.org/officeDocument/2006/relationships/tags" Target="../tags/tag2192.xml"/><Relationship Id="rId247" Type="http://schemas.openxmlformats.org/officeDocument/2006/relationships/tags" Target="../tags/tag2234.xml"/><Relationship Id="rId107" Type="http://schemas.openxmlformats.org/officeDocument/2006/relationships/tags" Target="../tags/tag2094.xml"/><Relationship Id="rId289" Type="http://schemas.openxmlformats.org/officeDocument/2006/relationships/tags" Target="../tags/tag2276.xml"/><Relationship Id="rId11" Type="http://schemas.openxmlformats.org/officeDocument/2006/relationships/tags" Target="../tags/tag1998.xml"/><Relationship Id="rId53" Type="http://schemas.openxmlformats.org/officeDocument/2006/relationships/tags" Target="../tags/tag2040.xml"/><Relationship Id="rId149" Type="http://schemas.openxmlformats.org/officeDocument/2006/relationships/tags" Target="../tags/tag2136.xml"/><Relationship Id="rId314" Type="http://schemas.openxmlformats.org/officeDocument/2006/relationships/tags" Target="../tags/tag2301.xml"/><Relationship Id="rId356" Type="http://schemas.openxmlformats.org/officeDocument/2006/relationships/tags" Target="../tags/tag2343.xml"/><Relationship Id="rId95" Type="http://schemas.openxmlformats.org/officeDocument/2006/relationships/tags" Target="../tags/tag2082.xml"/><Relationship Id="rId160" Type="http://schemas.openxmlformats.org/officeDocument/2006/relationships/tags" Target="../tags/tag2147.xml"/><Relationship Id="rId216" Type="http://schemas.openxmlformats.org/officeDocument/2006/relationships/tags" Target="../tags/tag2203.xml"/><Relationship Id="rId258" Type="http://schemas.openxmlformats.org/officeDocument/2006/relationships/tags" Target="../tags/tag2245.xml"/><Relationship Id="rId22" Type="http://schemas.openxmlformats.org/officeDocument/2006/relationships/tags" Target="../tags/tag2009.xml"/><Relationship Id="rId64" Type="http://schemas.openxmlformats.org/officeDocument/2006/relationships/tags" Target="../tags/tag2051.xml"/><Relationship Id="rId118" Type="http://schemas.openxmlformats.org/officeDocument/2006/relationships/tags" Target="../tags/tag2105.xml"/><Relationship Id="rId325" Type="http://schemas.openxmlformats.org/officeDocument/2006/relationships/tags" Target="../tags/tag2312.xml"/><Relationship Id="rId367" Type="http://schemas.openxmlformats.org/officeDocument/2006/relationships/tags" Target="../tags/tag2354.xml"/><Relationship Id="rId171" Type="http://schemas.openxmlformats.org/officeDocument/2006/relationships/tags" Target="../tags/tag2158.xml"/><Relationship Id="rId227" Type="http://schemas.openxmlformats.org/officeDocument/2006/relationships/tags" Target="../tags/tag2214.xml"/><Relationship Id="rId269" Type="http://schemas.openxmlformats.org/officeDocument/2006/relationships/tags" Target="../tags/tag2256.xml"/><Relationship Id="rId33" Type="http://schemas.openxmlformats.org/officeDocument/2006/relationships/tags" Target="../tags/tag2020.xml"/><Relationship Id="rId129" Type="http://schemas.openxmlformats.org/officeDocument/2006/relationships/tags" Target="../tags/tag2116.xml"/><Relationship Id="rId280" Type="http://schemas.openxmlformats.org/officeDocument/2006/relationships/tags" Target="../tags/tag2267.xml"/><Relationship Id="rId336" Type="http://schemas.openxmlformats.org/officeDocument/2006/relationships/tags" Target="../tags/tag2323.xml"/><Relationship Id="rId75" Type="http://schemas.openxmlformats.org/officeDocument/2006/relationships/tags" Target="../tags/tag2062.xml"/><Relationship Id="rId140" Type="http://schemas.openxmlformats.org/officeDocument/2006/relationships/tags" Target="../tags/tag2127.xml"/><Relationship Id="rId182" Type="http://schemas.openxmlformats.org/officeDocument/2006/relationships/tags" Target="../tags/tag2169.xml"/><Relationship Id="rId378" Type="http://schemas.openxmlformats.org/officeDocument/2006/relationships/tags" Target="../tags/tag2365.xml"/><Relationship Id="rId6" Type="http://schemas.openxmlformats.org/officeDocument/2006/relationships/tags" Target="../tags/tag1993.xml"/><Relationship Id="rId238" Type="http://schemas.openxmlformats.org/officeDocument/2006/relationships/tags" Target="../tags/tag2225.xml"/><Relationship Id="rId291" Type="http://schemas.openxmlformats.org/officeDocument/2006/relationships/tags" Target="../tags/tag2278.xml"/><Relationship Id="rId305" Type="http://schemas.openxmlformats.org/officeDocument/2006/relationships/tags" Target="../tags/tag2292.xml"/><Relationship Id="rId347" Type="http://schemas.openxmlformats.org/officeDocument/2006/relationships/tags" Target="../tags/tag2334.xml"/><Relationship Id="rId44" Type="http://schemas.openxmlformats.org/officeDocument/2006/relationships/tags" Target="../tags/tag2031.xml"/><Relationship Id="rId86" Type="http://schemas.openxmlformats.org/officeDocument/2006/relationships/tags" Target="../tags/tag2073.xml"/><Relationship Id="rId151" Type="http://schemas.openxmlformats.org/officeDocument/2006/relationships/tags" Target="../tags/tag2138.xml"/><Relationship Id="rId389" Type="http://schemas.openxmlformats.org/officeDocument/2006/relationships/tags" Target="../tags/tag2376.xml"/><Relationship Id="rId193" Type="http://schemas.openxmlformats.org/officeDocument/2006/relationships/tags" Target="../tags/tag2180.xml"/><Relationship Id="rId207" Type="http://schemas.openxmlformats.org/officeDocument/2006/relationships/tags" Target="../tags/tag2194.xml"/><Relationship Id="rId249" Type="http://schemas.openxmlformats.org/officeDocument/2006/relationships/tags" Target="../tags/tag2236.xml"/><Relationship Id="rId13" Type="http://schemas.openxmlformats.org/officeDocument/2006/relationships/tags" Target="../tags/tag2000.xml"/><Relationship Id="rId109" Type="http://schemas.openxmlformats.org/officeDocument/2006/relationships/tags" Target="../tags/tag2096.xml"/><Relationship Id="rId260" Type="http://schemas.openxmlformats.org/officeDocument/2006/relationships/tags" Target="../tags/tag2247.xml"/><Relationship Id="rId316" Type="http://schemas.openxmlformats.org/officeDocument/2006/relationships/tags" Target="../tags/tag2303.xml"/><Relationship Id="rId55" Type="http://schemas.openxmlformats.org/officeDocument/2006/relationships/tags" Target="../tags/tag2042.xml"/><Relationship Id="rId97" Type="http://schemas.openxmlformats.org/officeDocument/2006/relationships/tags" Target="../tags/tag2084.xml"/><Relationship Id="rId120" Type="http://schemas.openxmlformats.org/officeDocument/2006/relationships/tags" Target="../tags/tag2107.xml"/><Relationship Id="rId358" Type="http://schemas.openxmlformats.org/officeDocument/2006/relationships/tags" Target="../tags/tag2345.xml"/><Relationship Id="rId162" Type="http://schemas.openxmlformats.org/officeDocument/2006/relationships/tags" Target="../tags/tag2149.xml"/><Relationship Id="rId218" Type="http://schemas.openxmlformats.org/officeDocument/2006/relationships/tags" Target="../tags/tag2205.xml"/><Relationship Id="rId271" Type="http://schemas.openxmlformats.org/officeDocument/2006/relationships/tags" Target="../tags/tag2258.xml"/><Relationship Id="rId24" Type="http://schemas.openxmlformats.org/officeDocument/2006/relationships/tags" Target="../tags/tag2011.xml"/><Relationship Id="rId66" Type="http://schemas.openxmlformats.org/officeDocument/2006/relationships/tags" Target="../tags/tag2053.xml"/><Relationship Id="rId131" Type="http://schemas.openxmlformats.org/officeDocument/2006/relationships/tags" Target="../tags/tag2118.xml"/><Relationship Id="rId327" Type="http://schemas.openxmlformats.org/officeDocument/2006/relationships/tags" Target="../tags/tag2314.xml"/><Relationship Id="rId369" Type="http://schemas.openxmlformats.org/officeDocument/2006/relationships/tags" Target="../tags/tag2356.xml"/><Relationship Id="rId173" Type="http://schemas.openxmlformats.org/officeDocument/2006/relationships/tags" Target="../tags/tag2160.xml"/><Relationship Id="rId229" Type="http://schemas.openxmlformats.org/officeDocument/2006/relationships/tags" Target="../tags/tag2216.xml"/><Relationship Id="rId380" Type="http://schemas.openxmlformats.org/officeDocument/2006/relationships/tags" Target="../tags/tag2367.xml"/><Relationship Id="rId240" Type="http://schemas.openxmlformats.org/officeDocument/2006/relationships/tags" Target="../tags/tag2227.xml"/><Relationship Id="rId35" Type="http://schemas.openxmlformats.org/officeDocument/2006/relationships/tags" Target="../tags/tag2022.xml"/><Relationship Id="rId77" Type="http://schemas.openxmlformats.org/officeDocument/2006/relationships/tags" Target="../tags/tag2064.xml"/><Relationship Id="rId100" Type="http://schemas.openxmlformats.org/officeDocument/2006/relationships/tags" Target="../tags/tag2087.xml"/><Relationship Id="rId282" Type="http://schemas.openxmlformats.org/officeDocument/2006/relationships/tags" Target="../tags/tag2269.xml"/><Relationship Id="rId338" Type="http://schemas.openxmlformats.org/officeDocument/2006/relationships/tags" Target="../tags/tag2325.xml"/><Relationship Id="rId8" Type="http://schemas.openxmlformats.org/officeDocument/2006/relationships/tags" Target="../tags/tag1995.xml"/><Relationship Id="rId142" Type="http://schemas.openxmlformats.org/officeDocument/2006/relationships/tags" Target="../tags/tag2129.xml"/><Relationship Id="rId184" Type="http://schemas.openxmlformats.org/officeDocument/2006/relationships/tags" Target="../tags/tag2171.xml"/><Relationship Id="rId391" Type="http://schemas.openxmlformats.org/officeDocument/2006/relationships/tags" Target="../tags/tag2378.xml"/><Relationship Id="rId251" Type="http://schemas.openxmlformats.org/officeDocument/2006/relationships/tags" Target="../tags/tag2238.xml"/><Relationship Id="rId46" Type="http://schemas.openxmlformats.org/officeDocument/2006/relationships/tags" Target="../tags/tag2033.xml"/><Relationship Id="rId293" Type="http://schemas.openxmlformats.org/officeDocument/2006/relationships/tags" Target="../tags/tag2280.xml"/><Relationship Id="rId307" Type="http://schemas.openxmlformats.org/officeDocument/2006/relationships/tags" Target="../tags/tag2294.xml"/><Relationship Id="rId349" Type="http://schemas.openxmlformats.org/officeDocument/2006/relationships/tags" Target="../tags/tag2336.xml"/><Relationship Id="rId88" Type="http://schemas.openxmlformats.org/officeDocument/2006/relationships/tags" Target="../tags/tag2075.xml"/><Relationship Id="rId111" Type="http://schemas.openxmlformats.org/officeDocument/2006/relationships/tags" Target="../tags/tag2098.xml"/><Relationship Id="rId153" Type="http://schemas.openxmlformats.org/officeDocument/2006/relationships/tags" Target="../tags/tag2140.xml"/><Relationship Id="rId195" Type="http://schemas.openxmlformats.org/officeDocument/2006/relationships/tags" Target="../tags/tag2182.xml"/><Relationship Id="rId209" Type="http://schemas.openxmlformats.org/officeDocument/2006/relationships/tags" Target="../tags/tag2196.xml"/><Relationship Id="rId360" Type="http://schemas.openxmlformats.org/officeDocument/2006/relationships/tags" Target="../tags/tag2347.xml"/><Relationship Id="rId220" Type="http://schemas.openxmlformats.org/officeDocument/2006/relationships/tags" Target="../tags/tag2207.xml"/><Relationship Id="rId15" Type="http://schemas.openxmlformats.org/officeDocument/2006/relationships/tags" Target="../tags/tag2002.xml"/><Relationship Id="rId57" Type="http://schemas.openxmlformats.org/officeDocument/2006/relationships/tags" Target="../tags/tag2044.xml"/><Relationship Id="rId262" Type="http://schemas.openxmlformats.org/officeDocument/2006/relationships/tags" Target="../tags/tag2249.xml"/><Relationship Id="rId318" Type="http://schemas.openxmlformats.org/officeDocument/2006/relationships/tags" Target="../tags/tag2305.xml"/><Relationship Id="rId99" Type="http://schemas.openxmlformats.org/officeDocument/2006/relationships/tags" Target="../tags/tag2086.xml"/><Relationship Id="rId122" Type="http://schemas.openxmlformats.org/officeDocument/2006/relationships/tags" Target="../tags/tag2109.xml"/><Relationship Id="rId164" Type="http://schemas.openxmlformats.org/officeDocument/2006/relationships/tags" Target="../tags/tag2151.xml"/><Relationship Id="rId371" Type="http://schemas.openxmlformats.org/officeDocument/2006/relationships/tags" Target="../tags/tag2358.xml"/><Relationship Id="rId26" Type="http://schemas.openxmlformats.org/officeDocument/2006/relationships/tags" Target="../tags/tag2013.xml"/><Relationship Id="rId231" Type="http://schemas.openxmlformats.org/officeDocument/2006/relationships/tags" Target="../tags/tag2218.xml"/><Relationship Id="rId273" Type="http://schemas.openxmlformats.org/officeDocument/2006/relationships/tags" Target="../tags/tag2260.xml"/><Relationship Id="rId329" Type="http://schemas.openxmlformats.org/officeDocument/2006/relationships/tags" Target="../tags/tag2316.xml"/><Relationship Id="rId68" Type="http://schemas.openxmlformats.org/officeDocument/2006/relationships/tags" Target="../tags/tag2055.xml"/><Relationship Id="rId133" Type="http://schemas.openxmlformats.org/officeDocument/2006/relationships/tags" Target="../tags/tag2120.xml"/><Relationship Id="rId175" Type="http://schemas.openxmlformats.org/officeDocument/2006/relationships/tags" Target="../tags/tag2162.xml"/><Relationship Id="rId340" Type="http://schemas.openxmlformats.org/officeDocument/2006/relationships/tags" Target="../tags/tag2327.xml"/><Relationship Id="rId200" Type="http://schemas.openxmlformats.org/officeDocument/2006/relationships/tags" Target="../tags/tag2187.xml"/><Relationship Id="rId382" Type="http://schemas.openxmlformats.org/officeDocument/2006/relationships/tags" Target="../tags/tag2369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tags" Target="../tags/tag2496.xml"/><Relationship Id="rId299" Type="http://schemas.openxmlformats.org/officeDocument/2006/relationships/tags" Target="../tags/tag2678.xml"/><Relationship Id="rId21" Type="http://schemas.openxmlformats.org/officeDocument/2006/relationships/tags" Target="../tags/tag2400.xml"/><Relationship Id="rId63" Type="http://schemas.openxmlformats.org/officeDocument/2006/relationships/tags" Target="../tags/tag2442.xml"/><Relationship Id="rId159" Type="http://schemas.openxmlformats.org/officeDocument/2006/relationships/tags" Target="../tags/tag2538.xml"/><Relationship Id="rId170" Type="http://schemas.openxmlformats.org/officeDocument/2006/relationships/tags" Target="../tags/tag2549.xml"/><Relationship Id="rId226" Type="http://schemas.openxmlformats.org/officeDocument/2006/relationships/tags" Target="../tags/tag2605.xml"/><Relationship Id="rId268" Type="http://schemas.openxmlformats.org/officeDocument/2006/relationships/tags" Target="../tags/tag2647.xml"/><Relationship Id="rId32" Type="http://schemas.openxmlformats.org/officeDocument/2006/relationships/tags" Target="../tags/tag2411.xml"/><Relationship Id="rId74" Type="http://schemas.openxmlformats.org/officeDocument/2006/relationships/tags" Target="../tags/tag2453.xml"/><Relationship Id="rId128" Type="http://schemas.openxmlformats.org/officeDocument/2006/relationships/tags" Target="../tags/tag2507.xml"/><Relationship Id="rId5" Type="http://schemas.openxmlformats.org/officeDocument/2006/relationships/tags" Target="../tags/tag2384.xml"/><Relationship Id="rId181" Type="http://schemas.openxmlformats.org/officeDocument/2006/relationships/tags" Target="../tags/tag2560.xml"/><Relationship Id="rId237" Type="http://schemas.openxmlformats.org/officeDocument/2006/relationships/tags" Target="../tags/tag2616.xml"/><Relationship Id="rId279" Type="http://schemas.openxmlformats.org/officeDocument/2006/relationships/tags" Target="../tags/tag2658.xml"/><Relationship Id="rId43" Type="http://schemas.openxmlformats.org/officeDocument/2006/relationships/tags" Target="../tags/tag2422.xml"/><Relationship Id="rId139" Type="http://schemas.openxmlformats.org/officeDocument/2006/relationships/tags" Target="../tags/tag2518.xml"/><Relationship Id="rId290" Type="http://schemas.openxmlformats.org/officeDocument/2006/relationships/tags" Target="../tags/tag2669.xml"/><Relationship Id="rId304" Type="http://schemas.openxmlformats.org/officeDocument/2006/relationships/tags" Target="../tags/tag2683.xml"/><Relationship Id="rId85" Type="http://schemas.openxmlformats.org/officeDocument/2006/relationships/tags" Target="../tags/tag2464.xml"/><Relationship Id="rId150" Type="http://schemas.openxmlformats.org/officeDocument/2006/relationships/tags" Target="../tags/tag2529.xml"/><Relationship Id="rId192" Type="http://schemas.openxmlformats.org/officeDocument/2006/relationships/tags" Target="../tags/tag2571.xml"/><Relationship Id="rId206" Type="http://schemas.openxmlformats.org/officeDocument/2006/relationships/tags" Target="../tags/tag2585.xml"/><Relationship Id="rId248" Type="http://schemas.openxmlformats.org/officeDocument/2006/relationships/tags" Target="../tags/tag2627.xml"/><Relationship Id="rId12" Type="http://schemas.openxmlformats.org/officeDocument/2006/relationships/tags" Target="../tags/tag2391.xml"/><Relationship Id="rId108" Type="http://schemas.openxmlformats.org/officeDocument/2006/relationships/tags" Target="../tags/tag2487.xml"/><Relationship Id="rId54" Type="http://schemas.openxmlformats.org/officeDocument/2006/relationships/tags" Target="../tags/tag2433.xml"/><Relationship Id="rId96" Type="http://schemas.openxmlformats.org/officeDocument/2006/relationships/tags" Target="../tags/tag2475.xml"/><Relationship Id="rId161" Type="http://schemas.openxmlformats.org/officeDocument/2006/relationships/tags" Target="../tags/tag2540.xml"/><Relationship Id="rId217" Type="http://schemas.openxmlformats.org/officeDocument/2006/relationships/tags" Target="../tags/tag2596.xml"/><Relationship Id="rId259" Type="http://schemas.openxmlformats.org/officeDocument/2006/relationships/tags" Target="../tags/tag2638.xml"/><Relationship Id="rId23" Type="http://schemas.openxmlformats.org/officeDocument/2006/relationships/tags" Target="../tags/tag2402.xml"/><Relationship Id="rId119" Type="http://schemas.openxmlformats.org/officeDocument/2006/relationships/tags" Target="../tags/tag2498.xml"/><Relationship Id="rId270" Type="http://schemas.openxmlformats.org/officeDocument/2006/relationships/tags" Target="../tags/tag2649.xml"/><Relationship Id="rId44" Type="http://schemas.openxmlformats.org/officeDocument/2006/relationships/tags" Target="../tags/tag2423.xml"/><Relationship Id="rId65" Type="http://schemas.openxmlformats.org/officeDocument/2006/relationships/tags" Target="../tags/tag2444.xml"/><Relationship Id="rId86" Type="http://schemas.openxmlformats.org/officeDocument/2006/relationships/tags" Target="../tags/tag2465.xml"/><Relationship Id="rId130" Type="http://schemas.openxmlformats.org/officeDocument/2006/relationships/tags" Target="../tags/tag2509.xml"/><Relationship Id="rId151" Type="http://schemas.openxmlformats.org/officeDocument/2006/relationships/tags" Target="../tags/tag2530.xml"/><Relationship Id="rId172" Type="http://schemas.openxmlformats.org/officeDocument/2006/relationships/tags" Target="../tags/tag2551.xml"/><Relationship Id="rId193" Type="http://schemas.openxmlformats.org/officeDocument/2006/relationships/tags" Target="../tags/tag2572.xml"/><Relationship Id="rId207" Type="http://schemas.openxmlformats.org/officeDocument/2006/relationships/tags" Target="../tags/tag2586.xml"/><Relationship Id="rId228" Type="http://schemas.openxmlformats.org/officeDocument/2006/relationships/tags" Target="../tags/tag2607.xml"/><Relationship Id="rId249" Type="http://schemas.openxmlformats.org/officeDocument/2006/relationships/tags" Target="../tags/tag2628.xml"/><Relationship Id="rId13" Type="http://schemas.openxmlformats.org/officeDocument/2006/relationships/tags" Target="../tags/tag2392.xml"/><Relationship Id="rId109" Type="http://schemas.openxmlformats.org/officeDocument/2006/relationships/tags" Target="../tags/tag2488.xml"/><Relationship Id="rId260" Type="http://schemas.openxmlformats.org/officeDocument/2006/relationships/tags" Target="../tags/tag2639.xml"/><Relationship Id="rId281" Type="http://schemas.openxmlformats.org/officeDocument/2006/relationships/tags" Target="../tags/tag2660.xml"/><Relationship Id="rId34" Type="http://schemas.openxmlformats.org/officeDocument/2006/relationships/tags" Target="../tags/tag2413.xml"/><Relationship Id="rId55" Type="http://schemas.openxmlformats.org/officeDocument/2006/relationships/tags" Target="../tags/tag2434.xml"/><Relationship Id="rId76" Type="http://schemas.openxmlformats.org/officeDocument/2006/relationships/tags" Target="../tags/tag2455.xml"/><Relationship Id="rId97" Type="http://schemas.openxmlformats.org/officeDocument/2006/relationships/tags" Target="../tags/tag2476.xml"/><Relationship Id="rId120" Type="http://schemas.openxmlformats.org/officeDocument/2006/relationships/tags" Target="../tags/tag2499.xml"/><Relationship Id="rId141" Type="http://schemas.openxmlformats.org/officeDocument/2006/relationships/tags" Target="../tags/tag2520.xml"/><Relationship Id="rId7" Type="http://schemas.openxmlformats.org/officeDocument/2006/relationships/tags" Target="../tags/tag2386.xml"/><Relationship Id="rId162" Type="http://schemas.openxmlformats.org/officeDocument/2006/relationships/tags" Target="../tags/tag2541.xml"/><Relationship Id="rId183" Type="http://schemas.openxmlformats.org/officeDocument/2006/relationships/tags" Target="../tags/tag2562.xml"/><Relationship Id="rId218" Type="http://schemas.openxmlformats.org/officeDocument/2006/relationships/tags" Target="../tags/tag2597.xml"/><Relationship Id="rId239" Type="http://schemas.openxmlformats.org/officeDocument/2006/relationships/tags" Target="../tags/tag2618.xml"/><Relationship Id="rId250" Type="http://schemas.openxmlformats.org/officeDocument/2006/relationships/tags" Target="../tags/tag2629.xml"/><Relationship Id="rId271" Type="http://schemas.openxmlformats.org/officeDocument/2006/relationships/tags" Target="../tags/tag2650.xml"/><Relationship Id="rId292" Type="http://schemas.openxmlformats.org/officeDocument/2006/relationships/tags" Target="../tags/tag2671.xml"/><Relationship Id="rId306" Type="http://schemas.openxmlformats.org/officeDocument/2006/relationships/tags" Target="../tags/tag2685.xml"/><Relationship Id="rId24" Type="http://schemas.openxmlformats.org/officeDocument/2006/relationships/tags" Target="../tags/tag2403.xml"/><Relationship Id="rId45" Type="http://schemas.openxmlformats.org/officeDocument/2006/relationships/tags" Target="../tags/tag2424.xml"/><Relationship Id="rId66" Type="http://schemas.openxmlformats.org/officeDocument/2006/relationships/tags" Target="../tags/tag2445.xml"/><Relationship Id="rId87" Type="http://schemas.openxmlformats.org/officeDocument/2006/relationships/tags" Target="../tags/tag2466.xml"/><Relationship Id="rId110" Type="http://schemas.openxmlformats.org/officeDocument/2006/relationships/tags" Target="../tags/tag2489.xml"/><Relationship Id="rId131" Type="http://schemas.openxmlformats.org/officeDocument/2006/relationships/tags" Target="../tags/tag2510.xml"/><Relationship Id="rId152" Type="http://schemas.openxmlformats.org/officeDocument/2006/relationships/tags" Target="../tags/tag2531.xml"/><Relationship Id="rId173" Type="http://schemas.openxmlformats.org/officeDocument/2006/relationships/tags" Target="../tags/tag2552.xml"/><Relationship Id="rId194" Type="http://schemas.openxmlformats.org/officeDocument/2006/relationships/tags" Target="../tags/tag2573.xml"/><Relationship Id="rId208" Type="http://schemas.openxmlformats.org/officeDocument/2006/relationships/tags" Target="../tags/tag2587.xml"/><Relationship Id="rId229" Type="http://schemas.openxmlformats.org/officeDocument/2006/relationships/tags" Target="../tags/tag2608.xml"/><Relationship Id="rId240" Type="http://schemas.openxmlformats.org/officeDocument/2006/relationships/tags" Target="../tags/tag2619.xml"/><Relationship Id="rId261" Type="http://schemas.openxmlformats.org/officeDocument/2006/relationships/tags" Target="../tags/tag2640.xml"/><Relationship Id="rId14" Type="http://schemas.openxmlformats.org/officeDocument/2006/relationships/tags" Target="../tags/tag2393.xml"/><Relationship Id="rId35" Type="http://schemas.openxmlformats.org/officeDocument/2006/relationships/tags" Target="../tags/tag2414.xml"/><Relationship Id="rId56" Type="http://schemas.openxmlformats.org/officeDocument/2006/relationships/tags" Target="../tags/tag2435.xml"/><Relationship Id="rId77" Type="http://schemas.openxmlformats.org/officeDocument/2006/relationships/tags" Target="../tags/tag2456.xml"/><Relationship Id="rId100" Type="http://schemas.openxmlformats.org/officeDocument/2006/relationships/tags" Target="../tags/tag2479.xml"/><Relationship Id="rId282" Type="http://schemas.openxmlformats.org/officeDocument/2006/relationships/tags" Target="../tags/tag2661.xml"/><Relationship Id="rId8" Type="http://schemas.openxmlformats.org/officeDocument/2006/relationships/tags" Target="../tags/tag2387.xml"/><Relationship Id="rId98" Type="http://schemas.openxmlformats.org/officeDocument/2006/relationships/tags" Target="../tags/tag2477.xml"/><Relationship Id="rId121" Type="http://schemas.openxmlformats.org/officeDocument/2006/relationships/tags" Target="../tags/tag2500.xml"/><Relationship Id="rId142" Type="http://schemas.openxmlformats.org/officeDocument/2006/relationships/tags" Target="../tags/tag2521.xml"/><Relationship Id="rId163" Type="http://schemas.openxmlformats.org/officeDocument/2006/relationships/tags" Target="../tags/tag2542.xml"/><Relationship Id="rId184" Type="http://schemas.openxmlformats.org/officeDocument/2006/relationships/tags" Target="../tags/tag2563.xml"/><Relationship Id="rId219" Type="http://schemas.openxmlformats.org/officeDocument/2006/relationships/tags" Target="../tags/tag2598.xml"/><Relationship Id="rId230" Type="http://schemas.openxmlformats.org/officeDocument/2006/relationships/tags" Target="../tags/tag2609.xml"/><Relationship Id="rId251" Type="http://schemas.openxmlformats.org/officeDocument/2006/relationships/tags" Target="../tags/tag2630.xml"/><Relationship Id="rId25" Type="http://schemas.openxmlformats.org/officeDocument/2006/relationships/tags" Target="../tags/tag2404.xml"/><Relationship Id="rId46" Type="http://schemas.openxmlformats.org/officeDocument/2006/relationships/tags" Target="../tags/tag2425.xml"/><Relationship Id="rId67" Type="http://schemas.openxmlformats.org/officeDocument/2006/relationships/tags" Target="../tags/tag2446.xml"/><Relationship Id="rId272" Type="http://schemas.openxmlformats.org/officeDocument/2006/relationships/tags" Target="../tags/tag2651.xml"/><Relationship Id="rId293" Type="http://schemas.openxmlformats.org/officeDocument/2006/relationships/tags" Target="../tags/tag2672.xml"/><Relationship Id="rId307" Type="http://schemas.openxmlformats.org/officeDocument/2006/relationships/tags" Target="../tags/tag2686.xml"/><Relationship Id="rId88" Type="http://schemas.openxmlformats.org/officeDocument/2006/relationships/tags" Target="../tags/tag2467.xml"/><Relationship Id="rId111" Type="http://schemas.openxmlformats.org/officeDocument/2006/relationships/tags" Target="../tags/tag2490.xml"/><Relationship Id="rId132" Type="http://schemas.openxmlformats.org/officeDocument/2006/relationships/tags" Target="../tags/tag2511.xml"/><Relationship Id="rId153" Type="http://schemas.openxmlformats.org/officeDocument/2006/relationships/tags" Target="../tags/tag2532.xml"/><Relationship Id="rId174" Type="http://schemas.openxmlformats.org/officeDocument/2006/relationships/tags" Target="../tags/tag2553.xml"/><Relationship Id="rId195" Type="http://schemas.openxmlformats.org/officeDocument/2006/relationships/tags" Target="../tags/tag2574.xml"/><Relationship Id="rId209" Type="http://schemas.openxmlformats.org/officeDocument/2006/relationships/tags" Target="../tags/tag2588.xml"/><Relationship Id="rId220" Type="http://schemas.openxmlformats.org/officeDocument/2006/relationships/tags" Target="../tags/tag2599.xml"/><Relationship Id="rId241" Type="http://schemas.openxmlformats.org/officeDocument/2006/relationships/tags" Target="../tags/tag2620.xml"/><Relationship Id="rId15" Type="http://schemas.openxmlformats.org/officeDocument/2006/relationships/tags" Target="../tags/tag2394.xml"/><Relationship Id="rId36" Type="http://schemas.openxmlformats.org/officeDocument/2006/relationships/tags" Target="../tags/tag2415.xml"/><Relationship Id="rId57" Type="http://schemas.openxmlformats.org/officeDocument/2006/relationships/tags" Target="../tags/tag2436.xml"/><Relationship Id="rId262" Type="http://schemas.openxmlformats.org/officeDocument/2006/relationships/tags" Target="../tags/tag2641.xml"/><Relationship Id="rId283" Type="http://schemas.openxmlformats.org/officeDocument/2006/relationships/tags" Target="../tags/tag2662.xml"/><Relationship Id="rId78" Type="http://schemas.openxmlformats.org/officeDocument/2006/relationships/tags" Target="../tags/tag2457.xml"/><Relationship Id="rId99" Type="http://schemas.openxmlformats.org/officeDocument/2006/relationships/tags" Target="../tags/tag2478.xml"/><Relationship Id="rId101" Type="http://schemas.openxmlformats.org/officeDocument/2006/relationships/tags" Target="../tags/tag2480.xml"/><Relationship Id="rId122" Type="http://schemas.openxmlformats.org/officeDocument/2006/relationships/tags" Target="../tags/tag2501.xml"/><Relationship Id="rId143" Type="http://schemas.openxmlformats.org/officeDocument/2006/relationships/tags" Target="../tags/tag2522.xml"/><Relationship Id="rId164" Type="http://schemas.openxmlformats.org/officeDocument/2006/relationships/tags" Target="../tags/tag2543.xml"/><Relationship Id="rId185" Type="http://schemas.openxmlformats.org/officeDocument/2006/relationships/tags" Target="../tags/tag2564.xml"/><Relationship Id="rId9" Type="http://schemas.openxmlformats.org/officeDocument/2006/relationships/tags" Target="../tags/tag2388.xml"/><Relationship Id="rId210" Type="http://schemas.openxmlformats.org/officeDocument/2006/relationships/tags" Target="../tags/tag2589.xml"/><Relationship Id="rId26" Type="http://schemas.openxmlformats.org/officeDocument/2006/relationships/tags" Target="../tags/tag2405.xml"/><Relationship Id="rId231" Type="http://schemas.openxmlformats.org/officeDocument/2006/relationships/tags" Target="../tags/tag2610.xml"/><Relationship Id="rId252" Type="http://schemas.openxmlformats.org/officeDocument/2006/relationships/tags" Target="../tags/tag2631.xml"/><Relationship Id="rId273" Type="http://schemas.openxmlformats.org/officeDocument/2006/relationships/tags" Target="../tags/tag2652.xml"/><Relationship Id="rId294" Type="http://schemas.openxmlformats.org/officeDocument/2006/relationships/tags" Target="../tags/tag2673.xml"/><Relationship Id="rId308" Type="http://schemas.openxmlformats.org/officeDocument/2006/relationships/tags" Target="../tags/tag2687.xml"/><Relationship Id="rId47" Type="http://schemas.openxmlformats.org/officeDocument/2006/relationships/tags" Target="../tags/tag2426.xml"/><Relationship Id="rId68" Type="http://schemas.openxmlformats.org/officeDocument/2006/relationships/tags" Target="../tags/tag2447.xml"/><Relationship Id="rId89" Type="http://schemas.openxmlformats.org/officeDocument/2006/relationships/tags" Target="../tags/tag2468.xml"/><Relationship Id="rId112" Type="http://schemas.openxmlformats.org/officeDocument/2006/relationships/tags" Target="../tags/tag2491.xml"/><Relationship Id="rId133" Type="http://schemas.openxmlformats.org/officeDocument/2006/relationships/tags" Target="../tags/tag2512.xml"/><Relationship Id="rId154" Type="http://schemas.openxmlformats.org/officeDocument/2006/relationships/tags" Target="../tags/tag2533.xml"/><Relationship Id="rId175" Type="http://schemas.openxmlformats.org/officeDocument/2006/relationships/tags" Target="../tags/tag2554.xml"/><Relationship Id="rId196" Type="http://schemas.openxmlformats.org/officeDocument/2006/relationships/tags" Target="../tags/tag2575.xml"/><Relationship Id="rId200" Type="http://schemas.openxmlformats.org/officeDocument/2006/relationships/tags" Target="../tags/tag2579.xml"/><Relationship Id="rId16" Type="http://schemas.openxmlformats.org/officeDocument/2006/relationships/tags" Target="../tags/tag2395.xml"/><Relationship Id="rId221" Type="http://schemas.openxmlformats.org/officeDocument/2006/relationships/tags" Target="../tags/tag2600.xml"/><Relationship Id="rId242" Type="http://schemas.openxmlformats.org/officeDocument/2006/relationships/tags" Target="../tags/tag2621.xml"/><Relationship Id="rId263" Type="http://schemas.openxmlformats.org/officeDocument/2006/relationships/tags" Target="../tags/tag2642.xml"/><Relationship Id="rId284" Type="http://schemas.openxmlformats.org/officeDocument/2006/relationships/tags" Target="../tags/tag2663.xml"/><Relationship Id="rId37" Type="http://schemas.openxmlformats.org/officeDocument/2006/relationships/tags" Target="../tags/tag2416.xml"/><Relationship Id="rId58" Type="http://schemas.openxmlformats.org/officeDocument/2006/relationships/tags" Target="../tags/tag2437.xml"/><Relationship Id="rId79" Type="http://schemas.openxmlformats.org/officeDocument/2006/relationships/tags" Target="../tags/tag2458.xml"/><Relationship Id="rId102" Type="http://schemas.openxmlformats.org/officeDocument/2006/relationships/tags" Target="../tags/tag2481.xml"/><Relationship Id="rId123" Type="http://schemas.openxmlformats.org/officeDocument/2006/relationships/tags" Target="../tags/tag2502.xml"/><Relationship Id="rId144" Type="http://schemas.openxmlformats.org/officeDocument/2006/relationships/tags" Target="../tags/tag2523.xml"/><Relationship Id="rId90" Type="http://schemas.openxmlformats.org/officeDocument/2006/relationships/tags" Target="../tags/tag2469.xml"/><Relationship Id="rId165" Type="http://schemas.openxmlformats.org/officeDocument/2006/relationships/tags" Target="../tags/tag2544.xml"/><Relationship Id="rId186" Type="http://schemas.openxmlformats.org/officeDocument/2006/relationships/tags" Target="../tags/tag2565.xml"/><Relationship Id="rId211" Type="http://schemas.openxmlformats.org/officeDocument/2006/relationships/tags" Target="../tags/tag2590.xml"/><Relationship Id="rId232" Type="http://schemas.openxmlformats.org/officeDocument/2006/relationships/tags" Target="../tags/tag2611.xml"/><Relationship Id="rId253" Type="http://schemas.openxmlformats.org/officeDocument/2006/relationships/tags" Target="../tags/tag2632.xml"/><Relationship Id="rId274" Type="http://schemas.openxmlformats.org/officeDocument/2006/relationships/tags" Target="../tags/tag2653.xml"/><Relationship Id="rId295" Type="http://schemas.openxmlformats.org/officeDocument/2006/relationships/tags" Target="../tags/tag2674.xml"/><Relationship Id="rId309" Type="http://schemas.openxmlformats.org/officeDocument/2006/relationships/slideLayout" Target="../slideLayouts/slideLayout2.xml"/><Relationship Id="rId27" Type="http://schemas.openxmlformats.org/officeDocument/2006/relationships/tags" Target="../tags/tag2406.xml"/><Relationship Id="rId48" Type="http://schemas.openxmlformats.org/officeDocument/2006/relationships/tags" Target="../tags/tag2427.xml"/><Relationship Id="rId69" Type="http://schemas.openxmlformats.org/officeDocument/2006/relationships/tags" Target="../tags/tag2448.xml"/><Relationship Id="rId113" Type="http://schemas.openxmlformats.org/officeDocument/2006/relationships/tags" Target="../tags/tag2492.xml"/><Relationship Id="rId134" Type="http://schemas.openxmlformats.org/officeDocument/2006/relationships/tags" Target="../tags/tag2513.xml"/><Relationship Id="rId80" Type="http://schemas.openxmlformats.org/officeDocument/2006/relationships/tags" Target="../tags/tag2459.xml"/><Relationship Id="rId155" Type="http://schemas.openxmlformats.org/officeDocument/2006/relationships/tags" Target="../tags/tag2534.xml"/><Relationship Id="rId176" Type="http://schemas.openxmlformats.org/officeDocument/2006/relationships/tags" Target="../tags/tag2555.xml"/><Relationship Id="rId197" Type="http://schemas.openxmlformats.org/officeDocument/2006/relationships/tags" Target="../tags/tag2576.xml"/><Relationship Id="rId201" Type="http://schemas.openxmlformats.org/officeDocument/2006/relationships/tags" Target="../tags/tag2580.xml"/><Relationship Id="rId222" Type="http://schemas.openxmlformats.org/officeDocument/2006/relationships/tags" Target="../tags/tag2601.xml"/><Relationship Id="rId243" Type="http://schemas.openxmlformats.org/officeDocument/2006/relationships/tags" Target="../tags/tag2622.xml"/><Relationship Id="rId264" Type="http://schemas.openxmlformats.org/officeDocument/2006/relationships/tags" Target="../tags/tag2643.xml"/><Relationship Id="rId285" Type="http://schemas.openxmlformats.org/officeDocument/2006/relationships/tags" Target="../tags/tag2664.xml"/><Relationship Id="rId17" Type="http://schemas.openxmlformats.org/officeDocument/2006/relationships/tags" Target="../tags/tag2396.xml"/><Relationship Id="rId38" Type="http://schemas.openxmlformats.org/officeDocument/2006/relationships/tags" Target="../tags/tag2417.xml"/><Relationship Id="rId59" Type="http://schemas.openxmlformats.org/officeDocument/2006/relationships/tags" Target="../tags/tag2438.xml"/><Relationship Id="rId103" Type="http://schemas.openxmlformats.org/officeDocument/2006/relationships/tags" Target="../tags/tag2482.xml"/><Relationship Id="rId124" Type="http://schemas.openxmlformats.org/officeDocument/2006/relationships/tags" Target="../tags/tag2503.xml"/><Relationship Id="rId70" Type="http://schemas.openxmlformats.org/officeDocument/2006/relationships/tags" Target="../tags/tag2449.xml"/><Relationship Id="rId91" Type="http://schemas.openxmlformats.org/officeDocument/2006/relationships/tags" Target="../tags/tag2470.xml"/><Relationship Id="rId145" Type="http://schemas.openxmlformats.org/officeDocument/2006/relationships/tags" Target="../tags/tag2524.xml"/><Relationship Id="rId166" Type="http://schemas.openxmlformats.org/officeDocument/2006/relationships/tags" Target="../tags/tag2545.xml"/><Relationship Id="rId187" Type="http://schemas.openxmlformats.org/officeDocument/2006/relationships/tags" Target="../tags/tag2566.xml"/><Relationship Id="rId1" Type="http://schemas.openxmlformats.org/officeDocument/2006/relationships/tags" Target="../tags/tag2380.xml"/><Relationship Id="rId212" Type="http://schemas.openxmlformats.org/officeDocument/2006/relationships/tags" Target="../tags/tag2591.xml"/><Relationship Id="rId233" Type="http://schemas.openxmlformats.org/officeDocument/2006/relationships/tags" Target="../tags/tag2612.xml"/><Relationship Id="rId254" Type="http://schemas.openxmlformats.org/officeDocument/2006/relationships/tags" Target="../tags/tag2633.xml"/><Relationship Id="rId28" Type="http://schemas.openxmlformats.org/officeDocument/2006/relationships/tags" Target="../tags/tag2407.xml"/><Relationship Id="rId49" Type="http://schemas.openxmlformats.org/officeDocument/2006/relationships/tags" Target="../tags/tag2428.xml"/><Relationship Id="rId114" Type="http://schemas.openxmlformats.org/officeDocument/2006/relationships/tags" Target="../tags/tag2493.xml"/><Relationship Id="rId275" Type="http://schemas.openxmlformats.org/officeDocument/2006/relationships/tags" Target="../tags/tag2654.xml"/><Relationship Id="rId296" Type="http://schemas.openxmlformats.org/officeDocument/2006/relationships/tags" Target="../tags/tag2675.xml"/><Relationship Id="rId300" Type="http://schemas.openxmlformats.org/officeDocument/2006/relationships/tags" Target="../tags/tag2679.xml"/><Relationship Id="rId60" Type="http://schemas.openxmlformats.org/officeDocument/2006/relationships/tags" Target="../tags/tag2439.xml"/><Relationship Id="rId81" Type="http://schemas.openxmlformats.org/officeDocument/2006/relationships/tags" Target="../tags/tag2460.xml"/><Relationship Id="rId135" Type="http://schemas.openxmlformats.org/officeDocument/2006/relationships/tags" Target="../tags/tag2514.xml"/><Relationship Id="rId156" Type="http://schemas.openxmlformats.org/officeDocument/2006/relationships/tags" Target="../tags/tag2535.xml"/><Relationship Id="rId177" Type="http://schemas.openxmlformats.org/officeDocument/2006/relationships/tags" Target="../tags/tag2556.xml"/><Relationship Id="rId198" Type="http://schemas.openxmlformats.org/officeDocument/2006/relationships/tags" Target="../tags/tag2577.xml"/><Relationship Id="rId202" Type="http://schemas.openxmlformats.org/officeDocument/2006/relationships/tags" Target="../tags/tag2581.xml"/><Relationship Id="rId223" Type="http://schemas.openxmlformats.org/officeDocument/2006/relationships/tags" Target="../tags/tag2602.xml"/><Relationship Id="rId244" Type="http://schemas.openxmlformats.org/officeDocument/2006/relationships/tags" Target="../tags/tag2623.xml"/><Relationship Id="rId18" Type="http://schemas.openxmlformats.org/officeDocument/2006/relationships/tags" Target="../tags/tag2397.xml"/><Relationship Id="rId39" Type="http://schemas.openxmlformats.org/officeDocument/2006/relationships/tags" Target="../tags/tag2418.xml"/><Relationship Id="rId265" Type="http://schemas.openxmlformats.org/officeDocument/2006/relationships/tags" Target="../tags/tag2644.xml"/><Relationship Id="rId286" Type="http://schemas.openxmlformats.org/officeDocument/2006/relationships/tags" Target="../tags/tag2665.xml"/><Relationship Id="rId50" Type="http://schemas.openxmlformats.org/officeDocument/2006/relationships/tags" Target="../tags/tag2429.xml"/><Relationship Id="rId104" Type="http://schemas.openxmlformats.org/officeDocument/2006/relationships/tags" Target="../tags/tag2483.xml"/><Relationship Id="rId125" Type="http://schemas.openxmlformats.org/officeDocument/2006/relationships/tags" Target="../tags/tag2504.xml"/><Relationship Id="rId146" Type="http://schemas.openxmlformats.org/officeDocument/2006/relationships/tags" Target="../tags/tag2525.xml"/><Relationship Id="rId167" Type="http://schemas.openxmlformats.org/officeDocument/2006/relationships/tags" Target="../tags/tag2546.xml"/><Relationship Id="rId188" Type="http://schemas.openxmlformats.org/officeDocument/2006/relationships/tags" Target="../tags/tag2567.xml"/><Relationship Id="rId71" Type="http://schemas.openxmlformats.org/officeDocument/2006/relationships/tags" Target="../tags/tag2450.xml"/><Relationship Id="rId92" Type="http://schemas.openxmlformats.org/officeDocument/2006/relationships/tags" Target="../tags/tag2471.xml"/><Relationship Id="rId213" Type="http://schemas.openxmlformats.org/officeDocument/2006/relationships/tags" Target="../tags/tag2592.xml"/><Relationship Id="rId234" Type="http://schemas.openxmlformats.org/officeDocument/2006/relationships/tags" Target="../tags/tag2613.xml"/><Relationship Id="rId2" Type="http://schemas.openxmlformats.org/officeDocument/2006/relationships/tags" Target="../tags/tag2381.xml"/><Relationship Id="rId29" Type="http://schemas.openxmlformats.org/officeDocument/2006/relationships/tags" Target="../tags/tag2408.xml"/><Relationship Id="rId255" Type="http://schemas.openxmlformats.org/officeDocument/2006/relationships/tags" Target="../tags/tag2634.xml"/><Relationship Id="rId276" Type="http://schemas.openxmlformats.org/officeDocument/2006/relationships/tags" Target="../tags/tag2655.xml"/><Relationship Id="rId297" Type="http://schemas.openxmlformats.org/officeDocument/2006/relationships/tags" Target="../tags/tag2676.xml"/><Relationship Id="rId40" Type="http://schemas.openxmlformats.org/officeDocument/2006/relationships/tags" Target="../tags/tag2419.xml"/><Relationship Id="rId115" Type="http://schemas.openxmlformats.org/officeDocument/2006/relationships/tags" Target="../tags/tag2494.xml"/><Relationship Id="rId136" Type="http://schemas.openxmlformats.org/officeDocument/2006/relationships/tags" Target="../tags/tag2515.xml"/><Relationship Id="rId157" Type="http://schemas.openxmlformats.org/officeDocument/2006/relationships/tags" Target="../tags/tag2536.xml"/><Relationship Id="rId178" Type="http://schemas.openxmlformats.org/officeDocument/2006/relationships/tags" Target="../tags/tag2557.xml"/><Relationship Id="rId301" Type="http://schemas.openxmlformats.org/officeDocument/2006/relationships/tags" Target="../tags/tag2680.xml"/><Relationship Id="rId61" Type="http://schemas.openxmlformats.org/officeDocument/2006/relationships/tags" Target="../tags/tag2440.xml"/><Relationship Id="rId82" Type="http://schemas.openxmlformats.org/officeDocument/2006/relationships/tags" Target="../tags/tag2461.xml"/><Relationship Id="rId199" Type="http://schemas.openxmlformats.org/officeDocument/2006/relationships/tags" Target="../tags/tag2578.xml"/><Relationship Id="rId203" Type="http://schemas.openxmlformats.org/officeDocument/2006/relationships/tags" Target="../tags/tag2582.xml"/><Relationship Id="rId19" Type="http://schemas.openxmlformats.org/officeDocument/2006/relationships/tags" Target="../tags/tag2398.xml"/><Relationship Id="rId224" Type="http://schemas.openxmlformats.org/officeDocument/2006/relationships/tags" Target="../tags/tag2603.xml"/><Relationship Id="rId245" Type="http://schemas.openxmlformats.org/officeDocument/2006/relationships/tags" Target="../tags/tag2624.xml"/><Relationship Id="rId266" Type="http://schemas.openxmlformats.org/officeDocument/2006/relationships/tags" Target="../tags/tag2645.xml"/><Relationship Id="rId287" Type="http://schemas.openxmlformats.org/officeDocument/2006/relationships/tags" Target="../tags/tag2666.xml"/><Relationship Id="rId30" Type="http://schemas.openxmlformats.org/officeDocument/2006/relationships/tags" Target="../tags/tag2409.xml"/><Relationship Id="rId105" Type="http://schemas.openxmlformats.org/officeDocument/2006/relationships/tags" Target="../tags/tag2484.xml"/><Relationship Id="rId126" Type="http://schemas.openxmlformats.org/officeDocument/2006/relationships/tags" Target="../tags/tag2505.xml"/><Relationship Id="rId147" Type="http://schemas.openxmlformats.org/officeDocument/2006/relationships/tags" Target="../tags/tag2526.xml"/><Relationship Id="rId168" Type="http://schemas.openxmlformats.org/officeDocument/2006/relationships/tags" Target="../tags/tag2547.xml"/><Relationship Id="rId51" Type="http://schemas.openxmlformats.org/officeDocument/2006/relationships/tags" Target="../tags/tag2430.xml"/><Relationship Id="rId72" Type="http://schemas.openxmlformats.org/officeDocument/2006/relationships/tags" Target="../tags/tag2451.xml"/><Relationship Id="rId93" Type="http://schemas.openxmlformats.org/officeDocument/2006/relationships/tags" Target="../tags/tag2472.xml"/><Relationship Id="rId189" Type="http://schemas.openxmlformats.org/officeDocument/2006/relationships/tags" Target="../tags/tag2568.xml"/><Relationship Id="rId3" Type="http://schemas.openxmlformats.org/officeDocument/2006/relationships/tags" Target="../tags/tag2382.xml"/><Relationship Id="rId214" Type="http://schemas.openxmlformats.org/officeDocument/2006/relationships/tags" Target="../tags/tag2593.xml"/><Relationship Id="rId235" Type="http://schemas.openxmlformats.org/officeDocument/2006/relationships/tags" Target="../tags/tag2614.xml"/><Relationship Id="rId256" Type="http://schemas.openxmlformats.org/officeDocument/2006/relationships/tags" Target="../tags/tag2635.xml"/><Relationship Id="rId277" Type="http://schemas.openxmlformats.org/officeDocument/2006/relationships/tags" Target="../tags/tag2656.xml"/><Relationship Id="rId298" Type="http://schemas.openxmlformats.org/officeDocument/2006/relationships/tags" Target="../tags/tag2677.xml"/><Relationship Id="rId116" Type="http://schemas.openxmlformats.org/officeDocument/2006/relationships/tags" Target="../tags/tag2495.xml"/><Relationship Id="rId137" Type="http://schemas.openxmlformats.org/officeDocument/2006/relationships/tags" Target="../tags/tag2516.xml"/><Relationship Id="rId158" Type="http://schemas.openxmlformats.org/officeDocument/2006/relationships/tags" Target="../tags/tag2537.xml"/><Relationship Id="rId302" Type="http://schemas.openxmlformats.org/officeDocument/2006/relationships/tags" Target="../tags/tag2681.xml"/><Relationship Id="rId20" Type="http://schemas.openxmlformats.org/officeDocument/2006/relationships/tags" Target="../tags/tag2399.xml"/><Relationship Id="rId41" Type="http://schemas.openxmlformats.org/officeDocument/2006/relationships/tags" Target="../tags/tag2420.xml"/><Relationship Id="rId62" Type="http://schemas.openxmlformats.org/officeDocument/2006/relationships/tags" Target="../tags/tag2441.xml"/><Relationship Id="rId83" Type="http://schemas.openxmlformats.org/officeDocument/2006/relationships/tags" Target="../tags/tag2462.xml"/><Relationship Id="rId179" Type="http://schemas.openxmlformats.org/officeDocument/2006/relationships/tags" Target="../tags/tag2558.xml"/><Relationship Id="rId190" Type="http://schemas.openxmlformats.org/officeDocument/2006/relationships/tags" Target="../tags/tag2569.xml"/><Relationship Id="rId204" Type="http://schemas.openxmlformats.org/officeDocument/2006/relationships/tags" Target="../tags/tag2583.xml"/><Relationship Id="rId225" Type="http://schemas.openxmlformats.org/officeDocument/2006/relationships/tags" Target="../tags/tag2604.xml"/><Relationship Id="rId246" Type="http://schemas.openxmlformats.org/officeDocument/2006/relationships/tags" Target="../tags/tag2625.xml"/><Relationship Id="rId267" Type="http://schemas.openxmlformats.org/officeDocument/2006/relationships/tags" Target="../tags/tag2646.xml"/><Relationship Id="rId288" Type="http://schemas.openxmlformats.org/officeDocument/2006/relationships/tags" Target="../tags/tag2667.xml"/><Relationship Id="rId106" Type="http://schemas.openxmlformats.org/officeDocument/2006/relationships/tags" Target="../tags/tag2485.xml"/><Relationship Id="rId127" Type="http://schemas.openxmlformats.org/officeDocument/2006/relationships/tags" Target="../tags/tag2506.xml"/><Relationship Id="rId10" Type="http://schemas.openxmlformats.org/officeDocument/2006/relationships/tags" Target="../tags/tag2389.xml"/><Relationship Id="rId31" Type="http://schemas.openxmlformats.org/officeDocument/2006/relationships/tags" Target="../tags/tag2410.xml"/><Relationship Id="rId52" Type="http://schemas.openxmlformats.org/officeDocument/2006/relationships/tags" Target="../tags/tag2431.xml"/><Relationship Id="rId73" Type="http://schemas.openxmlformats.org/officeDocument/2006/relationships/tags" Target="../tags/tag2452.xml"/><Relationship Id="rId94" Type="http://schemas.openxmlformats.org/officeDocument/2006/relationships/tags" Target="../tags/tag2473.xml"/><Relationship Id="rId148" Type="http://schemas.openxmlformats.org/officeDocument/2006/relationships/tags" Target="../tags/tag2527.xml"/><Relationship Id="rId169" Type="http://schemas.openxmlformats.org/officeDocument/2006/relationships/tags" Target="../tags/tag2548.xml"/><Relationship Id="rId4" Type="http://schemas.openxmlformats.org/officeDocument/2006/relationships/tags" Target="../tags/tag2383.xml"/><Relationship Id="rId180" Type="http://schemas.openxmlformats.org/officeDocument/2006/relationships/tags" Target="../tags/tag2559.xml"/><Relationship Id="rId215" Type="http://schemas.openxmlformats.org/officeDocument/2006/relationships/tags" Target="../tags/tag2594.xml"/><Relationship Id="rId236" Type="http://schemas.openxmlformats.org/officeDocument/2006/relationships/tags" Target="../tags/tag2615.xml"/><Relationship Id="rId257" Type="http://schemas.openxmlformats.org/officeDocument/2006/relationships/tags" Target="../tags/tag2636.xml"/><Relationship Id="rId278" Type="http://schemas.openxmlformats.org/officeDocument/2006/relationships/tags" Target="../tags/tag2657.xml"/><Relationship Id="rId303" Type="http://schemas.openxmlformats.org/officeDocument/2006/relationships/tags" Target="../tags/tag2682.xml"/><Relationship Id="rId42" Type="http://schemas.openxmlformats.org/officeDocument/2006/relationships/tags" Target="../tags/tag2421.xml"/><Relationship Id="rId84" Type="http://schemas.openxmlformats.org/officeDocument/2006/relationships/tags" Target="../tags/tag2463.xml"/><Relationship Id="rId138" Type="http://schemas.openxmlformats.org/officeDocument/2006/relationships/tags" Target="../tags/tag2517.xml"/><Relationship Id="rId191" Type="http://schemas.openxmlformats.org/officeDocument/2006/relationships/tags" Target="../tags/tag2570.xml"/><Relationship Id="rId205" Type="http://schemas.openxmlformats.org/officeDocument/2006/relationships/tags" Target="../tags/tag2584.xml"/><Relationship Id="rId247" Type="http://schemas.openxmlformats.org/officeDocument/2006/relationships/tags" Target="../tags/tag2626.xml"/><Relationship Id="rId107" Type="http://schemas.openxmlformats.org/officeDocument/2006/relationships/tags" Target="../tags/tag2486.xml"/><Relationship Id="rId289" Type="http://schemas.openxmlformats.org/officeDocument/2006/relationships/tags" Target="../tags/tag2668.xml"/><Relationship Id="rId11" Type="http://schemas.openxmlformats.org/officeDocument/2006/relationships/tags" Target="../tags/tag2390.xml"/><Relationship Id="rId53" Type="http://schemas.openxmlformats.org/officeDocument/2006/relationships/tags" Target="../tags/tag2432.xml"/><Relationship Id="rId149" Type="http://schemas.openxmlformats.org/officeDocument/2006/relationships/tags" Target="../tags/tag2528.xml"/><Relationship Id="rId95" Type="http://schemas.openxmlformats.org/officeDocument/2006/relationships/tags" Target="../tags/tag2474.xml"/><Relationship Id="rId160" Type="http://schemas.openxmlformats.org/officeDocument/2006/relationships/tags" Target="../tags/tag2539.xml"/><Relationship Id="rId216" Type="http://schemas.openxmlformats.org/officeDocument/2006/relationships/tags" Target="../tags/tag2595.xml"/><Relationship Id="rId258" Type="http://schemas.openxmlformats.org/officeDocument/2006/relationships/tags" Target="../tags/tag2637.xml"/><Relationship Id="rId22" Type="http://schemas.openxmlformats.org/officeDocument/2006/relationships/tags" Target="../tags/tag2401.xml"/><Relationship Id="rId64" Type="http://schemas.openxmlformats.org/officeDocument/2006/relationships/tags" Target="../tags/tag2443.xml"/><Relationship Id="rId118" Type="http://schemas.openxmlformats.org/officeDocument/2006/relationships/tags" Target="../tags/tag2497.xml"/><Relationship Id="rId171" Type="http://schemas.openxmlformats.org/officeDocument/2006/relationships/tags" Target="../tags/tag2550.xml"/><Relationship Id="rId227" Type="http://schemas.openxmlformats.org/officeDocument/2006/relationships/tags" Target="../tags/tag2606.xml"/><Relationship Id="rId269" Type="http://schemas.openxmlformats.org/officeDocument/2006/relationships/tags" Target="../tags/tag2648.xml"/><Relationship Id="rId33" Type="http://schemas.openxmlformats.org/officeDocument/2006/relationships/tags" Target="../tags/tag2412.xml"/><Relationship Id="rId129" Type="http://schemas.openxmlformats.org/officeDocument/2006/relationships/tags" Target="../tags/tag2508.xml"/><Relationship Id="rId280" Type="http://schemas.openxmlformats.org/officeDocument/2006/relationships/tags" Target="../tags/tag2659.xml"/><Relationship Id="rId75" Type="http://schemas.openxmlformats.org/officeDocument/2006/relationships/tags" Target="../tags/tag2454.xml"/><Relationship Id="rId140" Type="http://schemas.openxmlformats.org/officeDocument/2006/relationships/tags" Target="../tags/tag2519.xml"/><Relationship Id="rId182" Type="http://schemas.openxmlformats.org/officeDocument/2006/relationships/tags" Target="../tags/tag2561.xml"/><Relationship Id="rId6" Type="http://schemas.openxmlformats.org/officeDocument/2006/relationships/tags" Target="../tags/tag2385.xml"/><Relationship Id="rId238" Type="http://schemas.openxmlformats.org/officeDocument/2006/relationships/tags" Target="../tags/tag2617.xml"/><Relationship Id="rId291" Type="http://schemas.openxmlformats.org/officeDocument/2006/relationships/tags" Target="../tags/tag2670.xml"/><Relationship Id="rId305" Type="http://schemas.openxmlformats.org/officeDocument/2006/relationships/tags" Target="../tags/tag2684.xml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tags" Target="../tags/tag2713.xml"/><Relationship Id="rId21" Type="http://schemas.openxmlformats.org/officeDocument/2006/relationships/tags" Target="../tags/tag2708.xml"/><Relationship Id="rId42" Type="http://schemas.openxmlformats.org/officeDocument/2006/relationships/tags" Target="../tags/tag2729.xml"/><Relationship Id="rId47" Type="http://schemas.openxmlformats.org/officeDocument/2006/relationships/tags" Target="../tags/tag2734.xml"/><Relationship Id="rId63" Type="http://schemas.openxmlformats.org/officeDocument/2006/relationships/tags" Target="../tags/tag2750.xml"/><Relationship Id="rId68" Type="http://schemas.openxmlformats.org/officeDocument/2006/relationships/tags" Target="../tags/tag2755.xml"/><Relationship Id="rId16" Type="http://schemas.openxmlformats.org/officeDocument/2006/relationships/tags" Target="../tags/tag2703.xml"/><Relationship Id="rId11" Type="http://schemas.openxmlformats.org/officeDocument/2006/relationships/tags" Target="../tags/tag2698.xml"/><Relationship Id="rId24" Type="http://schemas.openxmlformats.org/officeDocument/2006/relationships/tags" Target="../tags/tag2711.xml"/><Relationship Id="rId32" Type="http://schemas.openxmlformats.org/officeDocument/2006/relationships/tags" Target="../tags/tag2719.xml"/><Relationship Id="rId37" Type="http://schemas.openxmlformats.org/officeDocument/2006/relationships/tags" Target="../tags/tag2724.xml"/><Relationship Id="rId40" Type="http://schemas.openxmlformats.org/officeDocument/2006/relationships/tags" Target="../tags/tag2727.xml"/><Relationship Id="rId45" Type="http://schemas.openxmlformats.org/officeDocument/2006/relationships/tags" Target="../tags/tag2732.xml"/><Relationship Id="rId53" Type="http://schemas.openxmlformats.org/officeDocument/2006/relationships/tags" Target="../tags/tag2740.xml"/><Relationship Id="rId58" Type="http://schemas.openxmlformats.org/officeDocument/2006/relationships/tags" Target="../tags/tag2745.xml"/><Relationship Id="rId66" Type="http://schemas.openxmlformats.org/officeDocument/2006/relationships/tags" Target="../tags/tag2753.xml"/><Relationship Id="rId74" Type="http://schemas.openxmlformats.org/officeDocument/2006/relationships/image" Target="../media/image14.png"/><Relationship Id="rId5" Type="http://schemas.openxmlformats.org/officeDocument/2006/relationships/tags" Target="../tags/tag2692.xml"/><Relationship Id="rId61" Type="http://schemas.openxmlformats.org/officeDocument/2006/relationships/tags" Target="../tags/tag2748.xml"/><Relationship Id="rId19" Type="http://schemas.openxmlformats.org/officeDocument/2006/relationships/tags" Target="../tags/tag2706.xml"/><Relationship Id="rId14" Type="http://schemas.openxmlformats.org/officeDocument/2006/relationships/tags" Target="../tags/tag2701.xml"/><Relationship Id="rId22" Type="http://schemas.openxmlformats.org/officeDocument/2006/relationships/tags" Target="../tags/tag2709.xml"/><Relationship Id="rId27" Type="http://schemas.openxmlformats.org/officeDocument/2006/relationships/tags" Target="../tags/tag2714.xml"/><Relationship Id="rId30" Type="http://schemas.openxmlformats.org/officeDocument/2006/relationships/tags" Target="../tags/tag2717.xml"/><Relationship Id="rId35" Type="http://schemas.openxmlformats.org/officeDocument/2006/relationships/tags" Target="../tags/tag2722.xml"/><Relationship Id="rId43" Type="http://schemas.openxmlformats.org/officeDocument/2006/relationships/tags" Target="../tags/tag2730.xml"/><Relationship Id="rId48" Type="http://schemas.openxmlformats.org/officeDocument/2006/relationships/tags" Target="../tags/tag2735.xml"/><Relationship Id="rId56" Type="http://schemas.openxmlformats.org/officeDocument/2006/relationships/tags" Target="../tags/tag2743.xml"/><Relationship Id="rId64" Type="http://schemas.openxmlformats.org/officeDocument/2006/relationships/tags" Target="../tags/tag2751.xml"/><Relationship Id="rId69" Type="http://schemas.openxmlformats.org/officeDocument/2006/relationships/tags" Target="../tags/tag2756.xml"/><Relationship Id="rId77" Type="http://schemas.openxmlformats.org/officeDocument/2006/relationships/image" Target="../media/image22.png"/><Relationship Id="rId8" Type="http://schemas.openxmlformats.org/officeDocument/2006/relationships/tags" Target="../tags/tag2695.xml"/><Relationship Id="rId51" Type="http://schemas.openxmlformats.org/officeDocument/2006/relationships/tags" Target="../tags/tag2738.xml"/><Relationship Id="rId72" Type="http://schemas.openxmlformats.org/officeDocument/2006/relationships/slideLayout" Target="../slideLayouts/slideLayout2.xml"/><Relationship Id="rId3" Type="http://schemas.openxmlformats.org/officeDocument/2006/relationships/tags" Target="../tags/tag2690.xml"/><Relationship Id="rId12" Type="http://schemas.openxmlformats.org/officeDocument/2006/relationships/tags" Target="../tags/tag2699.xml"/><Relationship Id="rId17" Type="http://schemas.openxmlformats.org/officeDocument/2006/relationships/tags" Target="../tags/tag2704.xml"/><Relationship Id="rId25" Type="http://schemas.openxmlformats.org/officeDocument/2006/relationships/tags" Target="../tags/tag2712.xml"/><Relationship Id="rId33" Type="http://schemas.openxmlformats.org/officeDocument/2006/relationships/tags" Target="../tags/tag2720.xml"/><Relationship Id="rId38" Type="http://schemas.openxmlformats.org/officeDocument/2006/relationships/tags" Target="../tags/tag2725.xml"/><Relationship Id="rId46" Type="http://schemas.openxmlformats.org/officeDocument/2006/relationships/tags" Target="../tags/tag2733.xml"/><Relationship Id="rId59" Type="http://schemas.openxmlformats.org/officeDocument/2006/relationships/tags" Target="../tags/tag2746.xml"/><Relationship Id="rId67" Type="http://schemas.openxmlformats.org/officeDocument/2006/relationships/tags" Target="../tags/tag2754.xml"/><Relationship Id="rId20" Type="http://schemas.openxmlformats.org/officeDocument/2006/relationships/tags" Target="../tags/tag2707.xml"/><Relationship Id="rId41" Type="http://schemas.openxmlformats.org/officeDocument/2006/relationships/tags" Target="../tags/tag2728.xml"/><Relationship Id="rId54" Type="http://schemas.openxmlformats.org/officeDocument/2006/relationships/tags" Target="../tags/tag2741.xml"/><Relationship Id="rId62" Type="http://schemas.openxmlformats.org/officeDocument/2006/relationships/tags" Target="../tags/tag2749.xml"/><Relationship Id="rId70" Type="http://schemas.openxmlformats.org/officeDocument/2006/relationships/tags" Target="../tags/tag2757.xml"/><Relationship Id="rId75" Type="http://schemas.openxmlformats.org/officeDocument/2006/relationships/image" Target="../media/image20.png"/><Relationship Id="rId1" Type="http://schemas.openxmlformats.org/officeDocument/2006/relationships/tags" Target="../tags/tag2688.xml"/><Relationship Id="rId6" Type="http://schemas.openxmlformats.org/officeDocument/2006/relationships/tags" Target="../tags/tag2693.xml"/><Relationship Id="rId15" Type="http://schemas.openxmlformats.org/officeDocument/2006/relationships/tags" Target="../tags/tag2702.xml"/><Relationship Id="rId23" Type="http://schemas.openxmlformats.org/officeDocument/2006/relationships/tags" Target="../tags/tag2710.xml"/><Relationship Id="rId28" Type="http://schemas.openxmlformats.org/officeDocument/2006/relationships/tags" Target="../tags/tag2715.xml"/><Relationship Id="rId36" Type="http://schemas.openxmlformats.org/officeDocument/2006/relationships/tags" Target="../tags/tag2723.xml"/><Relationship Id="rId49" Type="http://schemas.openxmlformats.org/officeDocument/2006/relationships/tags" Target="../tags/tag2736.xml"/><Relationship Id="rId57" Type="http://schemas.openxmlformats.org/officeDocument/2006/relationships/tags" Target="../tags/tag2744.xml"/><Relationship Id="rId10" Type="http://schemas.openxmlformats.org/officeDocument/2006/relationships/tags" Target="../tags/tag2697.xml"/><Relationship Id="rId31" Type="http://schemas.openxmlformats.org/officeDocument/2006/relationships/tags" Target="../tags/tag2718.xml"/><Relationship Id="rId44" Type="http://schemas.openxmlformats.org/officeDocument/2006/relationships/tags" Target="../tags/tag2731.xml"/><Relationship Id="rId52" Type="http://schemas.openxmlformats.org/officeDocument/2006/relationships/tags" Target="../tags/tag2739.xml"/><Relationship Id="rId60" Type="http://schemas.openxmlformats.org/officeDocument/2006/relationships/tags" Target="../tags/tag2747.xml"/><Relationship Id="rId65" Type="http://schemas.openxmlformats.org/officeDocument/2006/relationships/tags" Target="../tags/tag2752.xml"/><Relationship Id="rId73" Type="http://schemas.openxmlformats.org/officeDocument/2006/relationships/image" Target="../media/image19.png"/><Relationship Id="rId4" Type="http://schemas.openxmlformats.org/officeDocument/2006/relationships/tags" Target="../tags/tag2691.xml"/><Relationship Id="rId9" Type="http://schemas.openxmlformats.org/officeDocument/2006/relationships/tags" Target="../tags/tag2696.xml"/><Relationship Id="rId13" Type="http://schemas.openxmlformats.org/officeDocument/2006/relationships/tags" Target="../tags/tag2700.xml"/><Relationship Id="rId18" Type="http://schemas.openxmlformats.org/officeDocument/2006/relationships/tags" Target="../tags/tag2705.xml"/><Relationship Id="rId39" Type="http://schemas.openxmlformats.org/officeDocument/2006/relationships/tags" Target="../tags/tag2726.xml"/><Relationship Id="rId34" Type="http://schemas.openxmlformats.org/officeDocument/2006/relationships/tags" Target="../tags/tag2721.xml"/><Relationship Id="rId50" Type="http://schemas.openxmlformats.org/officeDocument/2006/relationships/tags" Target="../tags/tag2737.xml"/><Relationship Id="rId55" Type="http://schemas.openxmlformats.org/officeDocument/2006/relationships/tags" Target="../tags/tag2742.xml"/><Relationship Id="rId76" Type="http://schemas.openxmlformats.org/officeDocument/2006/relationships/image" Target="../media/image21.png"/><Relationship Id="rId7" Type="http://schemas.openxmlformats.org/officeDocument/2006/relationships/tags" Target="../tags/tag2694.xml"/><Relationship Id="rId71" Type="http://schemas.openxmlformats.org/officeDocument/2006/relationships/tags" Target="../tags/tag2758.xml"/><Relationship Id="rId2" Type="http://schemas.openxmlformats.org/officeDocument/2006/relationships/tags" Target="../tags/tag2689.xml"/><Relationship Id="rId29" Type="http://schemas.openxmlformats.org/officeDocument/2006/relationships/tags" Target="../tags/tag2716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tags" Target="../tags/tag2875.xml"/><Relationship Id="rId21" Type="http://schemas.openxmlformats.org/officeDocument/2006/relationships/tags" Target="../tags/tag2779.xml"/><Relationship Id="rId42" Type="http://schemas.openxmlformats.org/officeDocument/2006/relationships/tags" Target="../tags/tag2800.xml"/><Relationship Id="rId63" Type="http://schemas.openxmlformats.org/officeDocument/2006/relationships/tags" Target="../tags/tag2821.xml"/><Relationship Id="rId84" Type="http://schemas.openxmlformats.org/officeDocument/2006/relationships/tags" Target="../tags/tag2842.xml"/><Relationship Id="rId138" Type="http://schemas.openxmlformats.org/officeDocument/2006/relationships/tags" Target="../tags/tag2896.xml"/><Relationship Id="rId159" Type="http://schemas.openxmlformats.org/officeDocument/2006/relationships/tags" Target="../tags/tag2917.xml"/><Relationship Id="rId170" Type="http://schemas.openxmlformats.org/officeDocument/2006/relationships/tags" Target="../tags/tag2928.xml"/><Relationship Id="rId191" Type="http://schemas.openxmlformats.org/officeDocument/2006/relationships/tags" Target="../tags/tag2949.xml"/><Relationship Id="rId205" Type="http://schemas.openxmlformats.org/officeDocument/2006/relationships/tags" Target="../tags/tag2963.xml"/><Relationship Id="rId107" Type="http://schemas.openxmlformats.org/officeDocument/2006/relationships/tags" Target="../tags/tag2865.xml"/><Relationship Id="rId11" Type="http://schemas.openxmlformats.org/officeDocument/2006/relationships/tags" Target="../tags/tag2769.xml"/><Relationship Id="rId32" Type="http://schemas.openxmlformats.org/officeDocument/2006/relationships/tags" Target="../tags/tag2790.xml"/><Relationship Id="rId53" Type="http://schemas.openxmlformats.org/officeDocument/2006/relationships/tags" Target="../tags/tag2811.xml"/><Relationship Id="rId74" Type="http://schemas.openxmlformats.org/officeDocument/2006/relationships/tags" Target="../tags/tag2832.xml"/><Relationship Id="rId128" Type="http://schemas.openxmlformats.org/officeDocument/2006/relationships/tags" Target="../tags/tag2886.xml"/><Relationship Id="rId149" Type="http://schemas.openxmlformats.org/officeDocument/2006/relationships/tags" Target="../tags/tag2907.xml"/><Relationship Id="rId5" Type="http://schemas.openxmlformats.org/officeDocument/2006/relationships/tags" Target="../tags/tag2763.xml"/><Relationship Id="rId95" Type="http://schemas.openxmlformats.org/officeDocument/2006/relationships/tags" Target="../tags/tag2853.xml"/><Relationship Id="rId160" Type="http://schemas.openxmlformats.org/officeDocument/2006/relationships/tags" Target="../tags/tag2918.xml"/><Relationship Id="rId181" Type="http://schemas.openxmlformats.org/officeDocument/2006/relationships/tags" Target="../tags/tag2939.xml"/><Relationship Id="rId216" Type="http://schemas.openxmlformats.org/officeDocument/2006/relationships/tags" Target="../tags/tag2974.xml"/><Relationship Id="rId22" Type="http://schemas.openxmlformats.org/officeDocument/2006/relationships/tags" Target="../tags/tag2780.xml"/><Relationship Id="rId43" Type="http://schemas.openxmlformats.org/officeDocument/2006/relationships/tags" Target="../tags/tag2801.xml"/><Relationship Id="rId64" Type="http://schemas.openxmlformats.org/officeDocument/2006/relationships/tags" Target="../tags/tag2822.xml"/><Relationship Id="rId118" Type="http://schemas.openxmlformats.org/officeDocument/2006/relationships/tags" Target="../tags/tag2876.xml"/><Relationship Id="rId139" Type="http://schemas.openxmlformats.org/officeDocument/2006/relationships/tags" Target="../tags/tag2897.xml"/><Relationship Id="rId85" Type="http://schemas.openxmlformats.org/officeDocument/2006/relationships/tags" Target="../tags/tag2843.xml"/><Relationship Id="rId150" Type="http://schemas.openxmlformats.org/officeDocument/2006/relationships/tags" Target="../tags/tag2908.xml"/><Relationship Id="rId171" Type="http://schemas.openxmlformats.org/officeDocument/2006/relationships/tags" Target="../tags/tag2929.xml"/><Relationship Id="rId192" Type="http://schemas.openxmlformats.org/officeDocument/2006/relationships/tags" Target="../tags/tag2950.xml"/><Relationship Id="rId206" Type="http://schemas.openxmlformats.org/officeDocument/2006/relationships/tags" Target="../tags/tag2964.xml"/><Relationship Id="rId12" Type="http://schemas.openxmlformats.org/officeDocument/2006/relationships/tags" Target="../tags/tag2770.xml"/><Relationship Id="rId33" Type="http://schemas.openxmlformats.org/officeDocument/2006/relationships/tags" Target="../tags/tag2791.xml"/><Relationship Id="rId108" Type="http://schemas.openxmlformats.org/officeDocument/2006/relationships/tags" Target="../tags/tag2866.xml"/><Relationship Id="rId129" Type="http://schemas.openxmlformats.org/officeDocument/2006/relationships/tags" Target="../tags/tag2887.xml"/><Relationship Id="rId54" Type="http://schemas.openxmlformats.org/officeDocument/2006/relationships/tags" Target="../tags/tag2812.xml"/><Relationship Id="rId75" Type="http://schemas.openxmlformats.org/officeDocument/2006/relationships/tags" Target="../tags/tag2833.xml"/><Relationship Id="rId96" Type="http://schemas.openxmlformats.org/officeDocument/2006/relationships/tags" Target="../tags/tag2854.xml"/><Relationship Id="rId140" Type="http://schemas.openxmlformats.org/officeDocument/2006/relationships/tags" Target="../tags/tag2898.xml"/><Relationship Id="rId161" Type="http://schemas.openxmlformats.org/officeDocument/2006/relationships/tags" Target="../tags/tag2919.xml"/><Relationship Id="rId182" Type="http://schemas.openxmlformats.org/officeDocument/2006/relationships/tags" Target="../tags/tag2940.xml"/><Relationship Id="rId217" Type="http://schemas.openxmlformats.org/officeDocument/2006/relationships/slideLayout" Target="../slideLayouts/slideLayout2.xml"/><Relationship Id="rId6" Type="http://schemas.openxmlformats.org/officeDocument/2006/relationships/tags" Target="../tags/tag2764.xml"/><Relationship Id="rId23" Type="http://schemas.openxmlformats.org/officeDocument/2006/relationships/tags" Target="../tags/tag2781.xml"/><Relationship Id="rId119" Type="http://schemas.openxmlformats.org/officeDocument/2006/relationships/tags" Target="../tags/tag2877.xml"/><Relationship Id="rId44" Type="http://schemas.openxmlformats.org/officeDocument/2006/relationships/tags" Target="../tags/tag2802.xml"/><Relationship Id="rId65" Type="http://schemas.openxmlformats.org/officeDocument/2006/relationships/tags" Target="../tags/tag2823.xml"/><Relationship Id="rId86" Type="http://schemas.openxmlformats.org/officeDocument/2006/relationships/tags" Target="../tags/tag2844.xml"/><Relationship Id="rId130" Type="http://schemas.openxmlformats.org/officeDocument/2006/relationships/tags" Target="../tags/tag2888.xml"/><Relationship Id="rId151" Type="http://schemas.openxmlformats.org/officeDocument/2006/relationships/tags" Target="../tags/tag2909.xml"/><Relationship Id="rId172" Type="http://schemas.openxmlformats.org/officeDocument/2006/relationships/tags" Target="../tags/tag2930.xml"/><Relationship Id="rId193" Type="http://schemas.openxmlformats.org/officeDocument/2006/relationships/tags" Target="../tags/tag2951.xml"/><Relationship Id="rId207" Type="http://schemas.openxmlformats.org/officeDocument/2006/relationships/tags" Target="../tags/tag2965.xml"/><Relationship Id="rId13" Type="http://schemas.openxmlformats.org/officeDocument/2006/relationships/tags" Target="../tags/tag2771.xml"/><Relationship Id="rId109" Type="http://schemas.openxmlformats.org/officeDocument/2006/relationships/tags" Target="../tags/tag2867.xml"/><Relationship Id="rId34" Type="http://schemas.openxmlformats.org/officeDocument/2006/relationships/tags" Target="../tags/tag2792.xml"/><Relationship Id="rId55" Type="http://schemas.openxmlformats.org/officeDocument/2006/relationships/tags" Target="../tags/tag2813.xml"/><Relationship Id="rId76" Type="http://schemas.openxmlformats.org/officeDocument/2006/relationships/tags" Target="../tags/tag2834.xml"/><Relationship Id="rId97" Type="http://schemas.openxmlformats.org/officeDocument/2006/relationships/tags" Target="../tags/tag2855.xml"/><Relationship Id="rId120" Type="http://schemas.openxmlformats.org/officeDocument/2006/relationships/tags" Target="../tags/tag2878.xml"/><Relationship Id="rId141" Type="http://schemas.openxmlformats.org/officeDocument/2006/relationships/tags" Target="../tags/tag2899.xml"/><Relationship Id="rId7" Type="http://schemas.openxmlformats.org/officeDocument/2006/relationships/tags" Target="../tags/tag2765.xml"/><Relationship Id="rId162" Type="http://schemas.openxmlformats.org/officeDocument/2006/relationships/tags" Target="../tags/tag2920.xml"/><Relationship Id="rId183" Type="http://schemas.openxmlformats.org/officeDocument/2006/relationships/tags" Target="../tags/tag2941.xml"/><Relationship Id="rId218" Type="http://schemas.openxmlformats.org/officeDocument/2006/relationships/image" Target="../media/image23.png"/><Relationship Id="rId24" Type="http://schemas.openxmlformats.org/officeDocument/2006/relationships/tags" Target="../tags/tag2782.xml"/><Relationship Id="rId45" Type="http://schemas.openxmlformats.org/officeDocument/2006/relationships/tags" Target="../tags/tag2803.xml"/><Relationship Id="rId66" Type="http://schemas.openxmlformats.org/officeDocument/2006/relationships/tags" Target="../tags/tag2824.xml"/><Relationship Id="rId87" Type="http://schemas.openxmlformats.org/officeDocument/2006/relationships/tags" Target="../tags/tag2845.xml"/><Relationship Id="rId110" Type="http://schemas.openxmlformats.org/officeDocument/2006/relationships/tags" Target="../tags/tag2868.xml"/><Relationship Id="rId131" Type="http://schemas.openxmlformats.org/officeDocument/2006/relationships/tags" Target="../tags/tag2889.xml"/><Relationship Id="rId152" Type="http://schemas.openxmlformats.org/officeDocument/2006/relationships/tags" Target="../tags/tag2910.xml"/><Relationship Id="rId173" Type="http://schemas.openxmlformats.org/officeDocument/2006/relationships/tags" Target="../tags/tag2931.xml"/><Relationship Id="rId194" Type="http://schemas.openxmlformats.org/officeDocument/2006/relationships/tags" Target="../tags/tag2952.xml"/><Relationship Id="rId208" Type="http://schemas.openxmlformats.org/officeDocument/2006/relationships/tags" Target="../tags/tag2966.xml"/><Relationship Id="rId14" Type="http://schemas.openxmlformats.org/officeDocument/2006/relationships/tags" Target="../tags/tag2772.xml"/><Relationship Id="rId30" Type="http://schemas.openxmlformats.org/officeDocument/2006/relationships/tags" Target="../tags/tag2788.xml"/><Relationship Id="rId35" Type="http://schemas.openxmlformats.org/officeDocument/2006/relationships/tags" Target="../tags/tag2793.xml"/><Relationship Id="rId56" Type="http://schemas.openxmlformats.org/officeDocument/2006/relationships/tags" Target="../tags/tag2814.xml"/><Relationship Id="rId77" Type="http://schemas.openxmlformats.org/officeDocument/2006/relationships/tags" Target="../tags/tag2835.xml"/><Relationship Id="rId100" Type="http://schemas.openxmlformats.org/officeDocument/2006/relationships/tags" Target="../tags/tag2858.xml"/><Relationship Id="rId105" Type="http://schemas.openxmlformats.org/officeDocument/2006/relationships/tags" Target="../tags/tag2863.xml"/><Relationship Id="rId126" Type="http://schemas.openxmlformats.org/officeDocument/2006/relationships/tags" Target="../tags/tag2884.xml"/><Relationship Id="rId147" Type="http://schemas.openxmlformats.org/officeDocument/2006/relationships/tags" Target="../tags/tag2905.xml"/><Relationship Id="rId168" Type="http://schemas.openxmlformats.org/officeDocument/2006/relationships/tags" Target="../tags/tag2926.xml"/><Relationship Id="rId8" Type="http://schemas.openxmlformats.org/officeDocument/2006/relationships/tags" Target="../tags/tag2766.xml"/><Relationship Id="rId51" Type="http://schemas.openxmlformats.org/officeDocument/2006/relationships/tags" Target="../tags/tag2809.xml"/><Relationship Id="rId72" Type="http://schemas.openxmlformats.org/officeDocument/2006/relationships/tags" Target="../tags/tag2830.xml"/><Relationship Id="rId93" Type="http://schemas.openxmlformats.org/officeDocument/2006/relationships/tags" Target="../tags/tag2851.xml"/><Relationship Id="rId98" Type="http://schemas.openxmlformats.org/officeDocument/2006/relationships/tags" Target="../tags/tag2856.xml"/><Relationship Id="rId121" Type="http://schemas.openxmlformats.org/officeDocument/2006/relationships/tags" Target="../tags/tag2879.xml"/><Relationship Id="rId142" Type="http://schemas.openxmlformats.org/officeDocument/2006/relationships/tags" Target="../tags/tag2900.xml"/><Relationship Id="rId163" Type="http://schemas.openxmlformats.org/officeDocument/2006/relationships/tags" Target="../tags/tag2921.xml"/><Relationship Id="rId184" Type="http://schemas.openxmlformats.org/officeDocument/2006/relationships/tags" Target="../tags/tag2942.xml"/><Relationship Id="rId189" Type="http://schemas.openxmlformats.org/officeDocument/2006/relationships/tags" Target="../tags/tag2947.xml"/><Relationship Id="rId219" Type="http://schemas.openxmlformats.org/officeDocument/2006/relationships/image" Target="../media/image14.png"/><Relationship Id="rId3" Type="http://schemas.openxmlformats.org/officeDocument/2006/relationships/tags" Target="../tags/tag2761.xml"/><Relationship Id="rId214" Type="http://schemas.openxmlformats.org/officeDocument/2006/relationships/tags" Target="../tags/tag2972.xml"/><Relationship Id="rId25" Type="http://schemas.openxmlformats.org/officeDocument/2006/relationships/tags" Target="../tags/tag2783.xml"/><Relationship Id="rId46" Type="http://schemas.openxmlformats.org/officeDocument/2006/relationships/tags" Target="../tags/tag2804.xml"/><Relationship Id="rId67" Type="http://schemas.openxmlformats.org/officeDocument/2006/relationships/tags" Target="../tags/tag2825.xml"/><Relationship Id="rId116" Type="http://schemas.openxmlformats.org/officeDocument/2006/relationships/tags" Target="../tags/tag2874.xml"/><Relationship Id="rId137" Type="http://schemas.openxmlformats.org/officeDocument/2006/relationships/tags" Target="../tags/tag2895.xml"/><Relationship Id="rId158" Type="http://schemas.openxmlformats.org/officeDocument/2006/relationships/tags" Target="../tags/tag2916.xml"/><Relationship Id="rId20" Type="http://schemas.openxmlformats.org/officeDocument/2006/relationships/tags" Target="../tags/tag2778.xml"/><Relationship Id="rId41" Type="http://schemas.openxmlformats.org/officeDocument/2006/relationships/tags" Target="../tags/tag2799.xml"/><Relationship Id="rId62" Type="http://schemas.openxmlformats.org/officeDocument/2006/relationships/tags" Target="../tags/tag2820.xml"/><Relationship Id="rId83" Type="http://schemas.openxmlformats.org/officeDocument/2006/relationships/tags" Target="../tags/tag2841.xml"/><Relationship Id="rId88" Type="http://schemas.openxmlformats.org/officeDocument/2006/relationships/tags" Target="../tags/tag2846.xml"/><Relationship Id="rId111" Type="http://schemas.openxmlformats.org/officeDocument/2006/relationships/tags" Target="../tags/tag2869.xml"/><Relationship Id="rId132" Type="http://schemas.openxmlformats.org/officeDocument/2006/relationships/tags" Target="../tags/tag2890.xml"/><Relationship Id="rId153" Type="http://schemas.openxmlformats.org/officeDocument/2006/relationships/tags" Target="../tags/tag2911.xml"/><Relationship Id="rId174" Type="http://schemas.openxmlformats.org/officeDocument/2006/relationships/tags" Target="../tags/tag2932.xml"/><Relationship Id="rId179" Type="http://schemas.openxmlformats.org/officeDocument/2006/relationships/tags" Target="../tags/tag2937.xml"/><Relationship Id="rId195" Type="http://schemas.openxmlformats.org/officeDocument/2006/relationships/tags" Target="../tags/tag2953.xml"/><Relationship Id="rId209" Type="http://schemas.openxmlformats.org/officeDocument/2006/relationships/tags" Target="../tags/tag2967.xml"/><Relationship Id="rId190" Type="http://schemas.openxmlformats.org/officeDocument/2006/relationships/tags" Target="../tags/tag2948.xml"/><Relationship Id="rId204" Type="http://schemas.openxmlformats.org/officeDocument/2006/relationships/tags" Target="../tags/tag2962.xml"/><Relationship Id="rId15" Type="http://schemas.openxmlformats.org/officeDocument/2006/relationships/tags" Target="../tags/tag2773.xml"/><Relationship Id="rId36" Type="http://schemas.openxmlformats.org/officeDocument/2006/relationships/tags" Target="../tags/tag2794.xml"/><Relationship Id="rId57" Type="http://schemas.openxmlformats.org/officeDocument/2006/relationships/tags" Target="../tags/tag2815.xml"/><Relationship Id="rId106" Type="http://schemas.openxmlformats.org/officeDocument/2006/relationships/tags" Target="../tags/tag2864.xml"/><Relationship Id="rId127" Type="http://schemas.openxmlformats.org/officeDocument/2006/relationships/tags" Target="../tags/tag2885.xml"/><Relationship Id="rId10" Type="http://schemas.openxmlformats.org/officeDocument/2006/relationships/tags" Target="../tags/tag2768.xml"/><Relationship Id="rId31" Type="http://schemas.openxmlformats.org/officeDocument/2006/relationships/tags" Target="../tags/tag2789.xml"/><Relationship Id="rId52" Type="http://schemas.openxmlformats.org/officeDocument/2006/relationships/tags" Target="../tags/tag2810.xml"/><Relationship Id="rId73" Type="http://schemas.openxmlformats.org/officeDocument/2006/relationships/tags" Target="../tags/tag2831.xml"/><Relationship Id="rId78" Type="http://schemas.openxmlformats.org/officeDocument/2006/relationships/tags" Target="../tags/tag2836.xml"/><Relationship Id="rId94" Type="http://schemas.openxmlformats.org/officeDocument/2006/relationships/tags" Target="../tags/tag2852.xml"/><Relationship Id="rId99" Type="http://schemas.openxmlformats.org/officeDocument/2006/relationships/tags" Target="../tags/tag2857.xml"/><Relationship Id="rId101" Type="http://schemas.openxmlformats.org/officeDocument/2006/relationships/tags" Target="../tags/tag2859.xml"/><Relationship Id="rId122" Type="http://schemas.openxmlformats.org/officeDocument/2006/relationships/tags" Target="../tags/tag2880.xml"/><Relationship Id="rId143" Type="http://schemas.openxmlformats.org/officeDocument/2006/relationships/tags" Target="../tags/tag2901.xml"/><Relationship Id="rId148" Type="http://schemas.openxmlformats.org/officeDocument/2006/relationships/tags" Target="../tags/tag2906.xml"/><Relationship Id="rId164" Type="http://schemas.openxmlformats.org/officeDocument/2006/relationships/tags" Target="../tags/tag2922.xml"/><Relationship Id="rId169" Type="http://schemas.openxmlformats.org/officeDocument/2006/relationships/tags" Target="../tags/tag2927.xml"/><Relationship Id="rId185" Type="http://schemas.openxmlformats.org/officeDocument/2006/relationships/tags" Target="../tags/tag2943.xml"/><Relationship Id="rId4" Type="http://schemas.openxmlformats.org/officeDocument/2006/relationships/tags" Target="../tags/tag2762.xml"/><Relationship Id="rId9" Type="http://schemas.openxmlformats.org/officeDocument/2006/relationships/tags" Target="../tags/tag2767.xml"/><Relationship Id="rId180" Type="http://schemas.openxmlformats.org/officeDocument/2006/relationships/tags" Target="../tags/tag2938.xml"/><Relationship Id="rId210" Type="http://schemas.openxmlformats.org/officeDocument/2006/relationships/tags" Target="../tags/tag2968.xml"/><Relationship Id="rId215" Type="http://schemas.openxmlformats.org/officeDocument/2006/relationships/tags" Target="../tags/tag2973.xml"/><Relationship Id="rId26" Type="http://schemas.openxmlformats.org/officeDocument/2006/relationships/tags" Target="../tags/tag2784.xml"/><Relationship Id="rId47" Type="http://schemas.openxmlformats.org/officeDocument/2006/relationships/tags" Target="../tags/tag2805.xml"/><Relationship Id="rId68" Type="http://schemas.openxmlformats.org/officeDocument/2006/relationships/tags" Target="../tags/tag2826.xml"/><Relationship Id="rId89" Type="http://schemas.openxmlformats.org/officeDocument/2006/relationships/tags" Target="../tags/tag2847.xml"/><Relationship Id="rId112" Type="http://schemas.openxmlformats.org/officeDocument/2006/relationships/tags" Target="../tags/tag2870.xml"/><Relationship Id="rId133" Type="http://schemas.openxmlformats.org/officeDocument/2006/relationships/tags" Target="../tags/tag2891.xml"/><Relationship Id="rId154" Type="http://schemas.openxmlformats.org/officeDocument/2006/relationships/tags" Target="../tags/tag2912.xml"/><Relationship Id="rId175" Type="http://schemas.openxmlformats.org/officeDocument/2006/relationships/tags" Target="../tags/tag2933.xml"/><Relationship Id="rId196" Type="http://schemas.openxmlformats.org/officeDocument/2006/relationships/tags" Target="../tags/tag2954.xml"/><Relationship Id="rId200" Type="http://schemas.openxmlformats.org/officeDocument/2006/relationships/tags" Target="../tags/tag2958.xml"/><Relationship Id="rId16" Type="http://schemas.openxmlformats.org/officeDocument/2006/relationships/tags" Target="../tags/tag2774.xml"/><Relationship Id="rId37" Type="http://schemas.openxmlformats.org/officeDocument/2006/relationships/tags" Target="../tags/tag2795.xml"/><Relationship Id="rId58" Type="http://schemas.openxmlformats.org/officeDocument/2006/relationships/tags" Target="../tags/tag2816.xml"/><Relationship Id="rId79" Type="http://schemas.openxmlformats.org/officeDocument/2006/relationships/tags" Target="../tags/tag2837.xml"/><Relationship Id="rId102" Type="http://schemas.openxmlformats.org/officeDocument/2006/relationships/tags" Target="../tags/tag2860.xml"/><Relationship Id="rId123" Type="http://schemas.openxmlformats.org/officeDocument/2006/relationships/tags" Target="../tags/tag2881.xml"/><Relationship Id="rId144" Type="http://schemas.openxmlformats.org/officeDocument/2006/relationships/tags" Target="../tags/tag2902.xml"/><Relationship Id="rId90" Type="http://schemas.openxmlformats.org/officeDocument/2006/relationships/tags" Target="../tags/tag2848.xml"/><Relationship Id="rId165" Type="http://schemas.openxmlformats.org/officeDocument/2006/relationships/tags" Target="../tags/tag2923.xml"/><Relationship Id="rId186" Type="http://schemas.openxmlformats.org/officeDocument/2006/relationships/tags" Target="../tags/tag2944.xml"/><Relationship Id="rId211" Type="http://schemas.openxmlformats.org/officeDocument/2006/relationships/tags" Target="../tags/tag2969.xml"/><Relationship Id="rId27" Type="http://schemas.openxmlformats.org/officeDocument/2006/relationships/tags" Target="../tags/tag2785.xml"/><Relationship Id="rId48" Type="http://schemas.openxmlformats.org/officeDocument/2006/relationships/tags" Target="../tags/tag2806.xml"/><Relationship Id="rId69" Type="http://schemas.openxmlformats.org/officeDocument/2006/relationships/tags" Target="../tags/tag2827.xml"/><Relationship Id="rId113" Type="http://schemas.openxmlformats.org/officeDocument/2006/relationships/tags" Target="../tags/tag2871.xml"/><Relationship Id="rId134" Type="http://schemas.openxmlformats.org/officeDocument/2006/relationships/tags" Target="../tags/tag2892.xml"/><Relationship Id="rId80" Type="http://schemas.openxmlformats.org/officeDocument/2006/relationships/tags" Target="../tags/tag2838.xml"/><Relationship Id="rId155" Type="http://schemas.openxmlformats.org/officeDocument/2006/relationships/tags" Target="../tags/tag2913.xml"/><Relationship Id="rId176" Type="http://schemas.openxmlformats.org/officeDocument/2006/relationships/tags" Target="../tags/tag2934.xml"/><Relationship Id="rId197" Type="http://schemas.openxmlformats.org/officeDocument/2006/relationships/tags" Target="../tags/tag2955.xml"/><Relationship Id="rId201" Type="http://schemas.openxmlformats.org/officeDocument/2006/relationships/tags" Target="../tags/tag2959.xml"/><Relationship Id="rId17" Type="http://schemas.openxmlformats.org/officeDocument/2006/relationships/tags" Target="../tags/tag2775.xml"/><Relationship Id="rId38" Type="http://schemas.openxmlformats.org/officeDocument/2006/relationships/tags" Target="../tags/tag2796.xml"/><Relationship Id="rId59" Type="http://schemas.openxmlformats.org/officeDocument/2006/relationships/tags" Target="../tags/tag2817.xml"/><Relationship Id="rId103" Type="http://schemas.openxmlformats.org/officeDocument/2006/relationships/tags" Target="../tags/tag2861.xml"/><Relationship Id="rId124" Type="http://schemas.openxmlformats.org/officeDocument/2006/relationships/tags" Target="../tags/tag2882.xml"/><Relationship Id="rId70" Type="http://schemas.openxmlformats.org/officeDocument/2006/relationships/tags" Target="../tags/tag2828.xml"/><Relationship Id="rId91" Type="http://schemas.openxmlformats.org/officeDocument/2006/relationships/tags" Target="../tags/tag2849.xml"/><Relationship Id="rId145" Type="http://schemas.openxmlformats.org/officeDocument/2006/relationships/tags" Target="../tags/tag2903.xml"/><Relationship Id="rId166" Type="http://schemas.openxmlformats.org/officeDocument/2006/relationships/tags" Target="../tags/tag2924.xml"/><Relationship Id="rId187" Type="http://schemas.openxmlformats.org/officeDocument/2006/relationships/tags" Target="../tags/tag2945.xml"/><Relationship Id="rId1" Type="http://schemas.openxmlformats.org/officeDocument/2006/relationships/tags" Target="../tags/tag2759.xml"/><Relationship Id="rId212" Type="http://schemas.openxmlformats.org/officeDocument/2006/relationships/tags" Target="../tags/tag2970.xml"/><Relationship Id="rId28" Type="http://schemas.openxmlformats.org/officeDocument/2006/relationships/tags" Target="../tags/tag2786.xml"/><Relationship Id="rId49" Type="http://schemas.openxmlformats.org/officeDocument/2006/relationships/tags" Target="../tags/tag2807.xml"/><Relationship Id="rId114" Type="http://schemas.openxmlformats.org/officeDocument/2006/relationships/tags" Target="../tags/tag2872.xml"/><Relationship Id="rId60" Type="http://schemas.openxmlformats.org/officeDocument/2006/relationships/tags" Target="../tags/tag2818.xml"/><Relationship Id="rId81" Type="http://schemas.openxmlformats.org/officeDocument/2006/relationships/tags" Target="../tags/tag2839.xml"/><Relationship Id="rId135" Type="http://schemas.openxmlformats.org/officeDocument/2006/relationships/tags" Target="../tags/tag2893.xml"/><Relationship Id="rId156" Type="http://schemas.openxmlformats.org/officeDocument/2006/relationships/tags" Target="../tags/tag2914.xml"/><Relationship Id="rId177" Type="http://schemas.openxmlformats.org/officeDocument/2006/relationships/tags" Target="../tags/tag2935.xml"/><Relationship Id="rId198" Type="http://schemas.openxmlformats.org/officeDocument/2006/relationships/tags" Target="../tags/tag2956.xml"/><Relationship Id="rId202" Type="http://schemas.openxmlformats.org/officeDocument/2006/relationships/tags" Target="../tags/tag2960.xml"/><Relationship Id="rId18" Type="http://schemas.openxmlformats.org/officeDocument/2006/relationships/tags" Target="../tags/tag2776.xml"/><Relationship Id="rId39" Type="http://schemas.openxmlformats.org/officeDocument/2006/relationships/tags" Target="../tags/tag2797.xml"/><Relationship Id="rId50" Type="http://schemas.openxmlformats.org/officeDocument/2006/relationships/tags" Target="../tags/tag2808.xml"/><Relationship Id="rId104" Type="http://schemas.openxmlformats.org/officeDocument/2006/relationships/tags" Target="../tags/tag2862.xml"/><Relationship Id="rId125" Type="http://schemas.openxmlformats.org/officeDocument/2006/relationships/tags" Target="../tags/tag2883.xml"/><Relationship Id="rId146" Type="http://schemas.openxmlformats.org/officeDocument/2006/relationships/tags" Target="../tags/tag2904.xml"/><Relationship Id="rId167" Type="http://schemas.openxmlformats.org/officeDocument/2006/relationships/tags" Target="../tags/tag2925.xml"/><Relationship Id="rId188" Type="http://schemas.openxmlformats.org/officeDocument/2006/relationships/tags" Target="../tags/tag2946.xml"/><Relationship Id="rId71" Type="http://schemas.openxmlformats.org/officeDocument/2006/relationships/tags" Target="../tags/tag2829.xml"/><Relationship Id="rId92" Type="http://schemas.openxmlformats.org/officeDocument/2006/relationships/tags" Target="../tags/tag2850.xml"/><Relationship Id="rId213" Type="http://schemas.openxmlformats.org/officeDocument/2006/relationships/tags" Target="../tags/tag2971.xml"/><Relationship Id="rId2" Type="http://schemas.openxmlformats.org/officeDocument/2006/relationships/tags" Target="../tags/tag2760.xml"/><Relationship Id="rId29" Type="http://schemas.openxmlformats.org/officeDocument/2006/relationships/tags" Target="../tags/tag2787.xml"/><Relationship Id="rId40" Type="http://schemas.openxmlformats.org/officeDocument/2006/relationships/tags" Target="../tags/tag2798.xml"/><Relationship Id="rId115" Type="http://schemas.openxmlformats.org/officeDocument/2006/relationships/tags" Target="../tags/tag2873.xml"/><Relationship Id="rId136" Type="http://schemas.openxmlformats.org/officeDocument/2006/relationships/tags" Target="../tags/tag2894.xml"/><Relationship Id="rId157" Type="http://schemas.openxmlformats.org/officeDocument/2006/relationships/tags" Target="../tags/tag2915.xml"/><Relationship Id="rId178" Type="http://schemas.openxmlformats.org/officeDocument/2006/relationships/tags" Target="../tags/tag2936.xml"/><Relationship Id="rId61" Type="http://schemas.openxmlformats.org/officeDocument/2006/relationships/tags" Target="../tags/tag2819.xml"/><Relationship Id="rId82" Type="http://schemas.openxmlformats.org/officeDocument/2006/relationships/tags" Target="../tags/tag2840.xml"/><Relationship Id="rId199" Type="http://schemas.openxmlformats.org/officeDocument/2006/relationships/tags" Target="../tags/tag2957.xml"/><Relationship Id="rId203" Type="http://schemas.openxmlformats.org/officeDocument/2006/relationships/tags" Target="../tags/tag2961.xml"/><Relationship Id="rId19" Type="http://schemas.openxmlformats.org/officeDocument/2006/relationships/tags" Target="../tags/tag277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png"/><Relationship Id="rId4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26" Type="http://schemas.openxmlformats.org/officeDocument/2006/relationships/tags" Target="../tags/tag26.xml"/><Relationship Id="rId39" Type="http://schemas.openxmlformats.org/officeDocument/2006/relationships/image" Target="../media/image3.jpeg"/><Relationship Id="rId21" Type="http://schemas.openxmlformats.org/officeDocument/2006/relationships/tags" Target="../tags/tag21.xml"/><Relationship Id="rId34" Type="http://schemas.openxmlformats.org/officeDocument/2006/relationships/tags" Target="../tags/tag34.xml"/><Relationship Id="rId42" Type="http://schemas.openxmlformats.org/officeDocument/2006/relationships/image" Target="../media/image6.png"/><Relationship Id="rId7" Type="http://schemas.openxmlformats.org/officeDocument/2006/relationships/tags" Target="../tags/tag7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tags" Target="../tags/tag20.xml"/><Relationship Id="rId29" Type="http://schemas.openxmlformats.org/officeDocument/2006/relationships/tags" Target="../tags/tag29.xml"/><Relationship Id="rId41" Type="http://schemas.openxmlformats.org/officeDocument/2006/relationships/image" Target="../media/image5.svg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24" Type="http://schemas.openxmlformats.org/officeDocument/2006/relationships/tags" Target="../tags/tag24.xml"/><Relationship Id="rId32" Type="http://schemas.openxmlformats.org/officeDocument/2006/relationships/tags" Target="../tags/tag32.xml"/><Relationship Id="rId37" Type="http://schemas.openxmlformats.org/officeDocument/2006/relationships/tags" Target="../tags/tag37.xml"/><Relationship Id="rId40" Type="http://schemas.openxmlformats.org/officeDocument/2006/relationships/image" Target="../media/image4.png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28" Type="http://schemas.openxmlformats.org/officeDocument/2006/relationships/tags" Target="../tags/tag28.xml"/><Relationship Id="rId36" Type="http://schemas.openxmlformats.org/officeDocument/2006/relationships/tags" Target="../tags/tag36.xml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31" Type="http://schemas.openxmlformats.org/officeDocument/2006/relationships/tags" Target="../tags/tag31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tags" Target="../tags/tag22.xml"/><Relationship Id="rId27" Type="http://schemas.openxmlformats.org/officeDocument/2006/relationships/tags" Target="../tags/tag27.xml"/><Relationship Id="rId30" Type="http://schemas.openxmlformats.org/officeDocument/2006/relationships/tags" Target="../tags/tag30.xml"/><Relationship Id="rId35" Type="http://schemas.openxmlformats.org/officeDocument/2006/relationships/tags" Target="../tags/tag35.xml"/><Relationship Id="rId43" Type="http://schemas.openxmlformats.org/officeDocument/2006/relationships/image" Target="../media/image7.svg"/><Relationship Id="rId8" Type="http://schemas.openxmlformats.org/officeDocument/2006/relationships/tags" Target="../tags/tag8.xml"/><Relationship Id="rId3" Type="http://schemas.openxmlformats.org/officeDocument/2006/relationships/tags" Target="../tags/tag3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tags" Target="../tags/tag25.xml"/><Relationship Id="rId33" Type="http://schemas.openxmlformats.org/officeDocument/2006/relationships/tags" Target="../tags/tag33.xml"/><Relationship Id="rId38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tags" Target="../tags/tag2987.xml"/><Relationship Id="rId18" Type="http://schemas.openxmlformats.org/officeDocument/2006/relationships/tags" Target="../tags/tag2992.xml"/><Relationship Id="rId26" Type="http://schemas.openxmlformats.org/officeDocument/2006/relationships/tags" Target="../tags/tag3000.xml"/><Relationship Id="rId3" Type="http://schemas.openxmlformats.org/officeDocument/2006/relationships/tags" Target="../tags/tag2977.xml"/><Relationship Id="rId21" Type="http://schemas.openxmlformats.org/officeDocument/2006/relationships/tags" Target="../tags/tag2995.xml"/><Relationship Id="rId7" Type="http://schemas.openxmlformats.org/officeDocument/2006/relationships/tags" Target="../tags/tag2981.xml"/><Relationship Id="rId12" Type="http://schemas.openxmlformats.org/officeDocument/2006/relationships/tags" Target="../tags/tag2986.xml"/><Relationship Id="rId17" Type="http://schemas.openxmlformats.org/officeDocument/2006/relationships/tags" Target="../tags/tag2991.xml"/><Relationship Id="rId25" Type="http://schemas.openxmlformats.org/officeDocument/2006/relationships/tags" Target="../tags/tag2999.xml"/><Relationship Id="rId33" Type="http://schemas.openxmlformats.org/officeDocument/2006/relationships/image" Target="../media/image29.emf"/><Relationship Id="rId2" Type="http://schemas.openxmlformats.org/officeDocument/2006/relationships/tags" Target="../tags/tag2976.xml"/><Relationship Id="rId16" Type="http://schemas.openxmlformats.org/officeDocument/2006/relationships/tags" Target="../tags/tag2990.xml"/><Relationship Id="rId20" Type="http://schemas.openxmlformats.org/officeDocument/2006/relationships/tags" Target="../tags/tag2994.xml"/><Relationship Id="rId29" Type="http://schemas.openxmlformats.org/officeDocument/2006/relationships/tags" Target="../tags/tag3003.xml"/><Relationship Id="rId1" Type="http://schemas.openxmlformats.org/officeDocument/2006/relationships/tags" Target="../tags/tag2975.xml"/><Relationship Id="rId6" Type="http://schemas.openxmlformats.org/officeDocument/2006/relationships/tags" Target="../tags/tag2980.xml"/><Relationship Id="rId11" Type="http://schemas.openxmlformats.org/officeDocument/2006/relationships/tags" Target="../tags/tag2985.xml"/><Relationship Id="rId24" Type="http://schemas.openxmlformats.org/officeDocument/2006/relationships/tags" Target="../tags/tag2998.xml"/><Relationship Id="rId32" Type="http://schemas.openxmlformats.org/officeDocument/2006/relationships/image" Target="../media/image28.emf"/><Relationship Id="rId5" Type="http://schemas.openxmlformats.org/officeDocument/2006/relationships/tags" Target="../tags/tag2979.xml"/><Relationship Id="rId15" Type="http://schemas.openxmlformats.org/officeDocument/2006/relationships/tags" Target="../tags/tag2989.xml"/><Relationship Id="rId23" Type="http://schemas.openxmlformats.org/officeDocument/2006/relationships/tags" Target="../tags/tag2997.xml"/><Relationship Id="rId28" Type="http://schemas.openxmlformats.org/officeDocument/2006/relationships/tags" Target="../tags/tag3002.xml"/><Relationship Id="rId10" Type="http://schemas.openxmlformats.org/officeDocument/2006/relationships/tags" Target="../tags/tag2984.xml"/><Relationship Id="rId19" Type="http://schemas.openxmlformats.org/officeDocument/2006/relationships/tags" Target="../tags/tag2993.xml"/><Relationship Id="rId31" Type="http://schemas.openxmlformats.org/officeDocument/2006/relationships/slideLayout" Target="../slideLayouts/slideLayout2.xml"/><Relationship Id="rId4" Type="http://schemas.openxmlformats.org/officeDocument/2006/relationships/tags" Target="../tags/tag2978.xml"/><Relationship Id="rId9" Type="http://schemas.openxmlformats.org/officeDocument/2006/relationships/tags" Target="../tags/tag2983.xml"/><Relationship Id="rId14" Type="http://schemas.openxmlformats.org/officeDocument/2006/relationships/tags" Target="../tags/tag2988.xml"/><Relationship Id="rId22" Type="http://schemas.openxmlformats.org/officeDocument/2006/relationships/tags" Target="../tags/tag2996.xml"/><Relationship Id="rId27" Type="http://schemas.openxmlformats.org/officeDocument/2006/relationships/tags" Target="../tags/tag3001.xml"/><Relationship Id="rId30" Type="http://schemas.openxmlformats.org/officeDocument/2006/relationships/tags" Target="../tags/tag3004.xml"/><Relationship Id="rId8" Type="http://schemas.openxmlformats.org/officeDocument/2006/relationships/tags" Target="../tags/tag2982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tags" Target="../tags/tag3121.xml"/><Relationship Id="rId21" Type="http://schemas.openxmlformats.org/officeDocument/2006/relationships/tags" Target="../tags/tag3025.xml"/><Relationship Id="rId63" Type="http://schemas.openxmlformats.org/officeDocument/2006/relationships/tags" Target="../tags/tag3067.xml"/><Relationship Id="rId159" Type="http://schemas.openxmlformats.org/officeDocument/2006/relationships/tags" Target="../tags/tag3163.xml"/><Relationship Id="rId170" Type="http://schemas.openxmlformats.org/officeDocument/2006/relationships/tags" Target="../tags/tag3174.xml"/><Relationship Id="rId226" Type="http://schemas.openxmlformats.org/officeDocument/2006/relationships/tags" Target="../tags/tag3230.xml"/><Relationship Id="rId107" Type="http://schemas.openxmlformats.org/officeDocument/2006/relationships/tags" Target="../tags/tag3111.xml"/><Relationship Id="rId11" Type="http://schemas.openxmlformats.org/officeDocument/2006/relationships/tags" Target="../tags/tag3015.xml"/><Relationship Id="rId32" Type="http://schemas.openxmlformats.org/officeDocument/2006/relationships/tags" Target="../tags/tag3036.xml"/><Relationship Id="rId53" Type="http://schemas.openxmlformats.org/officeDocument/2006/relationships/tags" Target="../tags/tag3057.xml"/><Relationship Id="rId74" Type="http://schemas.openxmlformats.org/officeDocument/2006/relationships/tags" Target="../tags/tag3078.xml"/><Relationship Id="rId128" Type="http://schemas.openxmlformats.org/officeDocument/2006/relationships/tags" Target="../tags/tag3132.xml"/><Relationship Id="rId149" Type="http://schemas.openxmlformats.org/officeDocument/2006/relationships/tags" Target="../tags/tag3153.xml"/><Relationship Id="rId5" Type="http://schemas.openxmlformats.org/officeDocument/2006/relationships/tags" Target="../tags/tag3009.xml"/><Relationship Id="rId95" Type="http://schemas.openxmlformats.org/officeDocument/2006/relationships/tags" Target="../tags/tag3099.xml"/><Relationship Id="rId160" Type="http://schemas.openxmlformats.org/officeDocument/2006/relationships/tags" Target="../tags/tag3164.xml"/><Relationship Id="rId181" Type="http://schemas.openxmlformats.org/officeDocument/2006/relationships/tags" Target="../tags/tag3185.xml"/><Relationship Id="rId216" Type="http://schemas.openxmlformats.org/officeDocument/2006/relationships/tags" Target="../tags/tag3220.xml"/><Relationship Id="rId237" Type="http://schemas.openxmlformats.org/officeDocument/2006/relationships/tags" Target="../tags/tag3241.xml"/><Relationship Id="rId258" Type="http://schemas.openxmlformats.org/officeDocument/2006/relationships/tags" Target="../tags/tag3262.xml"/><Relationship Id="rId22" Type="http://schemas.openxmlformats.org/officeDocument/2006/relationships/tags" Target="../tags/tag3026.xml"/><Relationship Id="rId43" Type="http://schemas.openxmlformats.org/officeDocument/2006/relationships/tags" Target="../tags/tag3047.xml"/><Relationship Id="rId64" Type="http://schemas.openxmlformats.org/officeDocument/2006/relationships/tags" Target="../tags/tag3068.xml"/><Relationship Id="rId118" Type="http://schemas.openxmlformats.org/officeDocument/2006/relationships/tags" Target="../tags/tag3122.xml"/><Relationship Id="rId139" Type="http://schemas.openxmlformats.org/officeDocument/2006/relationships/tags" Target="../tags/tag3143.xml"/><Relationship Id="rId85" Type="http://schemas.openxmlformats.org/officeDocument/2006/relationships/tags" Target="../tags/tag3089.xml"/><Relationship Id="rId150" Type="http://schemas.openxmlformats.org/officeDocument/2006/relationships/tags" Target="../tags/tag3154.xml"/><Relationship Id="rId171" Type="http://schemas.openxmlformats.org/officeDocument/2006/relationships/tags" Target="../tags/tag3175.xml"/><Relationship Id="rId192" Type="http://schemas.openxmlformats.org/officeDocument/2006/relationships/tags" Target="../tags/tag3196.xml"/><Relationship Id="rId206" Type="http://schemas.openxmlformats.org/officeDocument/2006/relationships/tags" Target="../tags/tag3210.xml"/><Relationship Id="rId227" Type="http://schemas.openxmlformats.org/officeDocument/2006/relationships/tags" Target="../tags/tag3231.xml"/><Relationship Id="rId248" Type="http://schemas.openxmlformats.org/officeDocument/2006/relationships/tags" Target="../tags/tag3252.xml"/><Relationship Id="rId12" Type="http://schemas.openxmlformats.org/officeDocument/2006/relationships/tags" Target="../tags/tag3016.xml"/><Relationship Id="rId33" Type="http://schemas.openxmlformats.org/officeDocument/2006/relationships/tags" Target="../tags/tag3037.xml"/><Relationship Id="rId108" Type="http://schemas.openxmlformats.org/officeDocument/2006/relationships/tags" Target="../tags/tag3112.xml"/><Relationship Id="rId129" Type="http://schemas.openxmlformats.org/officeDocument/2006/relationships/tags" Target="../tags/tag3133.xml"/><Relationship Id="rId54" Type="http://schemas.openxmlformats.org/officeDocument/2006/relationships/tags" Target="../tags/tag3058.xml"/><Relationship Id="rId75" Type="http://schemas.openxmlformats.org/officeDocument/2006/relationships/tags" Target="../tags/tag3079.xml"/><Relationship Id="rId96" Type="http://schemas.openxmlformats.org/officeDocument/2006/relationships/tags" Target="../tags/tag3100.xml"/><Relationship Id="rId140" Type="http://schemas.openxmlformats.org/officeDocument/2006/relationships/tags" Target="../tags/tag3144.xml"/><Relationship Id="rId161" Type="http://schemas.openxmlformats.org/officeDocument/2006/relationships/tags" Target="../tags/tag3165.xml"/><Relationship Id="rId182" Type="http://schemas.openxmlformats.org/officeDocument/2006/relationships/tags" Target="../tags/tag3186.xml"/><Relationship Id="rId217" Type="http://schemas.openxmlformats.org/officeDocument/2006/relationships/tags" Target="../tags/tag3221.xml"/><Relationship Id="rId6" Type="http://schemas.openxmlformats.org/officeDocument/2006/relationships/tags" Target="../tags/tag3010.xml"/><Relationship Id="rId238" Type="http://schemas.openxmlformats.org/officeDocument/2006/relationships/tags" Target="../tags/tag3242.xml"/><Relationship Id="rId259" Type="http://schemas.openxmlformats.org/officeDocument/2006/relationships/tags" Target="../tags/tag3263.xml"/><Relationship Id="rId23" Type="http://schemas.openxmlformats.org/officeDocument/2006/relationships/tags" Target="../tags/tag3027.xml"/><Relationship Id="rId119" Type="http://schemas.openxmlformats.org/officeDocument/2006/relationships/tags" Target="../tags/tag3123.xml"/><Relationship Id="rId44" Type="http://schemas.openxmlformats.org/officeDocument/2006/relationships/tags" Target="../tags/tag3048.xml"/><Relationship Id="rId65" Type="http://schemas.openxmlformats.org/officeDocument/2006/relationships/tags" Target="../tags/tag3069.xml"/><Relationship Id="rId86" Type="http://schemas.openxmlformats.org/officeDocument/2006/relationships/tags" Target="../tags/tag3090.xml"/><Relationship Id="rId130" Type="http://schemas.openxmlformats.org/officeDocument/2006/relationships/tags" Target="../tags/tag3134.xml"/><Relationship Id="rId151" Type="http://schemas.openxmlformats.org/officeDocument/2006/relationships/tags" Target="../tags/tag3155.xml"/><Relationship Id="rId172" Type="http://schemas.openxmlformats.org/officeDocument/2006/relationships/tags" Target="../tags/tag3176.xml"/><Relationship Id="rId193" Type="http://schemas.openxmlformats.org/officeDocument/2006/relationships/tags" Target="../tags/tag3197.xml"/><Relationship Id="rId207" Type="http://schemas.openxmlformats.org/officeDocument/2006/relationships/tags" Target="../tags/tag3211.xml"/><Relationship Id="rId228" Type="http://schemas.openxmlformats.org/officeDocument/2006/relationships/tags" Target="../tags/tag3232.xml"/><Relationship Id="rId249" Type="http://schemas.openxmlformats.org/officeDocument/2006/relationships/tags" Target="../tags/tag3253.xml"/><Relationship Id="rId13" Type="http://schemas.openxmlformats.org/officeDocument/2006/relationships/tags" Target="../tags/tag3017.xml"/><Relationship Id="rId109" Type="http://schemas.openxmlformats.org/officeDocument/2006/relationships/tags" Target="../tags/tag3113.xml"/><Relationship Id="rId260" Type="http://schemas.openxmlformats.org/officeDocument/2006/relationships/tags" Target="../tags/tag3264.xml"/><Relationship Id="rId34" Type="http://schemas.openxmlformats.org/officeDocument/2006/relationships/tags" Target="../tags/tag3038.xml"/><Relationship Id="rId55" Type="http://schemas.openxmlformats.org/officeDocument/2006/relationships/tags" Target="../tags/tag3059.xml"/><Relationship Id="rId76" Type="http://schemas.openxmlformats.org/officeDocument/2006/relationships/tags" Target="../tags/tag3080.xml"/><Relationship Id="rId97" Type="http://schemas.openxmlformats.org/officeDocument/2006/relationships/tags" Target="../tags/tag3101.xml"/><Relationship Id="rId120" Type="http://schemas.openxmlformats.org/officeDocument/2006/relationships/tags" Target="../tags/tag3124.xml"/><Relationship Id="rId141" Type="http://schemas.openxmlformats.org/officeDocument/2006/relationships/tags" Target="../tags/tag3145.xml"/><Relationship Id="rId7" Type="http://schemas.openxmlformats.org/officeDocument/2006/relationships/tags" Target="../tags/tag3011.xml"/><Relationship Id="rId162" Type="http://schemas.openxmlformats.org/officeDocument/2006/relationships/tags" Target="../tags/tag3166.xml"/><Relationship Id="rId183" Type="http://schemas.openxmlformats.org/officeDocument/2006/relationships/tags" Target="../tags/tag3187.xml"/><Relationship Id="rId218" Type="http://schemas.openxmlformats.org/officeDocument/2006/relationships/tags" Target="../tags/tag3222.xml"/><Relationship Id="rId239" Type="http://schemas.openxmlformats.org/officeDocument/2006/relationships/tags" Target="../tags/tag3243.xml"/><Relationship Id="rId250" Type="http://schemas.openxmlformats.org/officeDocument/2006/relationships/tags" Target="../tags/tag3254.xml"/><Relationship Id="rId24" Type="http://schemas.openxmlformats.org/officeDocument/2006/relationships/tags" Target="../tags/tag3028.xml"/><Relationship Id="rId45" Type="http://schemas.openxmlformats.org/officeDocument/2006/relationships/tags" Target="../tags/tag3049.xml"/><Relationship Id="rId66" Type="http://schemas.openxmlformats.org/officeDocument/2006/relationships/tags" Target="../tags/tag3070.xml"/><Relationship Id="rId87" Type="http://schemas.openxmlformats.org/officeDocument/2006/relationships/tags" Target="../tags/tag3091.xml"/><Relationship Id="rId110" Type="http://schemas.openxmlformats.org/officeDocument/2006/relationships/tags" Target="../tags/tag3114.xml"/><Relationship Id="rId131" Type="http://schemas.openxmlformats.org/officeDocument/2006/relationships/tags" Target="../tags/tag3135.xml"/><Relationship Id="rId152" Type="http://schemas.openxmlformats.org/officeDocument/2006/relationships/tags" Target="../tags/tag3156.xml"/><Relationship Id="rId173" Type="http://schemas.openxmlformats.org/officeDocument/2006/relationships/tags" Target="../tags/tag3177.xml"/><Relationship Id="rId194" Type="http://schemas.openxmlformats.org/officeDocument/2006/relationships/tags" Target="../tags/tag3198.xml"/><Relationship Id="rId208" Type="http://schemas.openxmlformats.org/officeDocument/2006/relationships/tags" Target="../tags/tag3212.xml"/><Relationship Id="rId229" Type="http://schemas.openxmlformats.org/officeDocument/2006/relationships/tags" Target="../tags/tag3233.xml"/><Relationship Id="rId240" Type="http://schemas.openxmlformats.org/officeDocument/2006/relationships/tags" Target="../tags/tag3244.xml"/><Relationship Id="rId261" Type="http://schemas.openxmlformats.org/officeDocument/2006/relationships/tags" Target="../tags/tag3265.xml"/><Relationship Id="rId14" Type="http://schemas.openxmlformats.org/officeDocument/2006/relationships/tags" Target="../tags/tag3018.xml"/><Relationship Id="rId35" Type="http://schemas.openxmlformats.org/officeDocument/2006/relationships/tags" Target="../tags/tag3039.xml"/><Relationship Id="rId56" Type="http://schemas.openxmlformats.org/officeDocument/2006/relationships/tags" Target="../tags/tag3060.xml"/><Relationship Id="rId77" Type="http://schemas.openxmlformats.org/officeDocument/2006/relationships/tags" Target="../tags/tag3081.xml"/><Relationship Id="rId100" Type="http://schemas.openxmlformats.org/officeDocument/2006/relationships/tags" Target="../tags/tag3104.xml"/><Relationship Id="rId8" Type="http://schemas.openxmlformats.org/officeDocument/2006/relationships/tags" Target="../tags/tag3012.xml"/><Relationship Id="rId98" Type="http://schemas.openxmlformats.org/officeDocument/2006/relationships/tags" Target="../tags/tag3102.xml"/><Relationship Id="rId121" Type="http://schemas.openxmlformats.org/officeDocument/2006/relationships/tags" Target="../tags/tag3125.xml"/><Relationship Id="rId142" Type="http://schemas.openxmlformats.org/officeDocument/2006/relationships/tags" Target="../tags/tag3146.xml"/><Relationship Id="rId163" Type="http://schemas.openxmlformats.org/officeDocument/2006/relationships/tags" Target="../tags/tag3167.xml"/><Relationship Id="rId184" Type="http://schemas.openxmlformats.org/officeDocument/2006/relationships/tags" Target="../tags/tag3188.xml"/><Relationship Id="rId219" Type="http://schemas.openxmlformats.org/officeDocument/2006/relationships/tags" Target="../tags/tag3223.xml"/><Relationship Id="rId230" Type="http://schemas.openxmlformats.org/officeDocument/2006/relationships/tags" Target="../tags/tag3234.xml"/><Relationship Id="rId251" Type="http://schemas.openxmlformats.org/officeDocument/2006/relationships/tags" Target="../tags/tag3255.xml"/><Relationship Id="rId25" Type="http://schemas.openxmlformats.org/officeDocument/2006/relationships/tags" Target="../tags/tag3029.xml"/><Relationship Id="rId46" Type="http://schemas.openxmlformats.org/officeDocument/2006/relationships/tags" Target="../tags/tag3050.xml"/><Relationship Id="rId67" Type="http://schemas.openxmlformats.org/officeDocument/2006/relationships/tags" Target="../tags/tag3071.xml"/><Relationship Id="rId88" Type="http://schemas.openxmlformats.org/officeDocument/2006/relationships/tags" Target="../tags/tag3092.xml"/><Relationship Id="rId111" Type="http://schemas.openxmlformats.org/officeDocument/2006/relationships/tags" Target="../tags/tag3115.xml"/><Relationship Id="rId132" Type="http://schemas.openxmlformats.org/officeDocument/2006/relationships/tags" Target="../tags/tag3136.xml"/><Relationship Id="rId153" Type="http://schemas.openxmlformats.org/officeDocument/2006/relationships/tags" Target="../tags/tag3157.xml"/><Relationship Id="rId174" Type="http://schemas.openxmlformats.org/officeDocument/2006/relationships/tags" Target="../tags/tag3178.xml"/><Relationship Id="rId195" Type="http://schemas.openxmlformats.org/officeDocument/2006/relationships/tags" Target="../tags/tag3199.xml"/><Relationship Id="rId209" Type="http://schemas.openxmlformats.org/officeDocument/2006/relationships/tags" Target="../tags/tag3213.xml"/><Relationship Id="rId220" Type="http://schemas.openxmlformats.org/officeDocument/2006/relationships/tags" Target="../tags/tag3224.xml"/><Relationship Id="rId241" Type="http://schemas.openxmlformats.org/officeDocument/2006/relationships/tags" Target="../tags/tag3245.xml"/><Relationship Id="rId15" Type="http://schemas.openxmlformats.org/officeDocument/2006/relationships/tags" Target="../tags/tag3019.xml"/><Relationship Id="rId36" Type="http://schemas.openxmlformats.org/officeDocument/2006/relationships/tags" Target="../tags/tag3040.xml"/><Relationship Id="rId57" Type="http://schemas.openxmlformats.org/officeDocument/2006/relationships/tags" Target="../tags/tag3061.xml"/><Relationship Id="rId262" Type="http://schemas.openxmlformats.org/officeDocument/2006/relationships/tags" Target="../tags/tag3266.xml"/><Relationship Id="rId78" Type="http://schemas.openxmlformats.org/officeDocument/2006/relationships/tags" Target="../tags/tag3082.xml"/><Relationship Id="rId99" Type="http://schemas.openxmlformats.org/officeDocument/2006/relationships/tags" Target="../tags/tag3103.xml"/><Relationship Id="rId101" Type="http://schemas.openxmlformats.org/officeDocument/2006/relationships/tags" Target="../tags/tag3105.xml"/><Relationship Id="rId122" Type="http://schemas.openxmlformats.org/officeDocument/2006/relationships/tags" Target="../tags/tag3126.xml"/><Relationship Id="rId143" Type="http://schemas.openxmlformats.org/officeDocument/2006/relationships/tags" Target="../tags/tag3147.xml"/><Relationship Id="rId164" Type="http://schemas.openxmlformats.org/officeDocument/2006/relationships/tags" Target="../tags/tag3168.xml"/><Relationship Id="rId185" Type="http://schemas.openxmlformats.org/officeDocument/2006/relationships/tags" Target="../tags/tag3189.xml"/><Relationship Id="rId9" Type="http://schemas.openxmlformats.org/officeDocument/2006/relationships/tags" Target="../tags/tag3013.xml"/><Relationship Id="rId210" Type="http://schemas.openxmlformats.org/officeDocument/2006/relationships/tags" Target="../tags/tag3214.xml"/><Relationship Id="rId26" Type="http://schemas.openxmlformats.org/officeDocument/2006/relationships/tags" Target="../tags/tag3030.xml"/><Relationship Id="rId231" Type="http://schemas.openxmlformats.org/officeDocument/2006/relationships/tags" Target="../tags/tag3235.xml"/><Relationship Id="rId252" Type="http://schemas.openxmlformats.org/officeDocument/2006/relationships/tags" Target="../tags/tag3256.xml"/><Relationship Id="rId47" Type="http://schemas.openxmlformats.org/officeDocument/2006/relationships/tags" Target="../tags/tag3051.xml"/><Relationship Id="rId68" Type="http://schemas.openxmlformats.org/officeDocument/2006/relationships/tags" Target="../tags/tag3072.xml"/><Relationship Id="rId89" Type="http://schemas.openxmlformats.org/officeDocument/2006/relationships/tags" Target="../tags/tag3093.xml"/><Relationship Id="rId112" Type="http://schemas.openxmlformats.org/officeDocument/2006/relationships/tags" Target="../tags/tag3116.xml"/><Relationship Id="rId133" Type="http://schemas.openxmlformats.org/officeDocument/2006/relationships/tags" Target="../tags/tag3137.xml"/><Relationship Id="rId154" Type="http://schemas.openxmlformats.org/officeDocument/2006/relationships/tags" Target="../tags/tag3158.xml"/><Relationship Id="rId175" Type="http://schemas.openxmlformats.org/officeDocument/2006/relationships/tags" Target="../tags/tag3179.xml"/><Relationship Id="rId196" Type="http://schemas.openxmlformats.org/officeDocument/2006/relationships/tags" Target="../tags/tag3200.xml"/><Relationship Id="rId200" Type="http://schemas.openxmlformats.org/officeDocument/2006/relationships/tags" Target="../tags/tag3204.xml"/><Relationship Id="rId16" Type="http://schemas.openxmlformats.org/officeDocument/2006/relationships/tags" Target="../tags/tag3020.xml"/><Relationship Id="rId221" Type="http://schemas.openxmlformats.org/officeDocument/2006/relationships/tags" Target="../tags/tag3225.xml"/><Relationship Id="rId242" Type="http://schemas.openxmlformats.org/officeDocument/2006/relationships/tags" Target="../tags/tag3246.xml"/><Relationship Id="rId263" Type="http://schemas.openxmlformats.org/officeDocument/2006/relationships/tags" Target="../tags/tag3267.xml"/><Relationship Id="rId37" Type="http://schemas.openxmlformats.org/officeDocument/2006/relationships/tags" Target="../tags/tag3041.xml"/><Relationship Id="rId58" Type="http://schemas.openxmlformats.org/officeDocument/2006/relationships/tags" Target="../tags/tag3062.xml"/><Relationship Id="rId79" Type="http://schemas.openxmlformats.org/officeDocument/2006/relationships/tags" Target="../tags/tag3083.xml"/><Relationship Id="rId102" Type="http://schemas.openxmlformats.org/officeDocument/2006/relationships/tags" Target="../tags/tag3106.xml"/><Relationship Id="rId123" Type="http://schemas.openxmlformats.org/officeDocument/2006/relationships/tags" Target="../tags/tag3127.xml"/><Relationship Id="rId144" Type="http://schemas.openxmlformats.org/officeDocument/2006/relationships/tags" Target="../tags/tag3148.xml"/><Relationship Id="rId90" Type="http://schemas.openxmlformats.org/officeDocument/2006/relationships/tags" Target="../tags/tag3094.xml"/><Relationship Id="rId165" Type="http://schemas.openxmlformats.org/officeDocument/2006/relationships/tags" Target="../tags/tag3169.xml"/><Relationship Id="rId186" Type="http://schemas.openxmlformats.org/officeDocument/2006/relationships/tags" Target="../tags/tag3190.xml"/><Relationship Id="rId211" Type="http://schemas.openxmlformats.org/officeDocument/2006/relationships/tags" Target="../tags/tag3215.xml"/><Relationship Id="rId232" Type="http://schemas.openxmlformats.org/officeDocument/2006/relationships/tags" Target="../tags/tag3236.xml"/><Relationship Id="rId253" Type="http://schemas.openxmlformats.org/officeDocument/2006/relationships/tags" Target="../tags/tag3257.xml"/><Relationship Id="rId27" Type="http://schemas.openxmlformats.org/officeDocument/2006/relationships/tags" Target="../tags/tag3031.xml"/><Relationship Id="rId48" Type="http://schemas.openxmlformats.org/officeDocument/2006/relationships/tags" Target="../tags/tag3052.xml"/><Relationship Id="rId69" Type="http://schemas.openxmlformats.org/officeDocument/2006/relationships/tags" Target="../tags/tag3073.xml"/><Relationship Id="rId113" Type="http://schemas.openxmlformats.org/officeDocument/2006/relationships/tags" Target="../tags/tag3117.xml"/><Relationship Id="rId134" Type="http://schemas.openxmlformats.org/officeDocument/2006/relationships/tags" Target="../tags/tag3138.xml"/><Relationship Id="rId80" Type="http://schemas.openxmlformats.org/officeDocument/2006/relationships/tags" Target="../tags/tag3084.xml"/><Relationship Id="rId155" Type="http://schemas.openxmlformats.org/officeDocument/2006/relationships/tags" Target="../tags/tag3159.xml"/><Relationship Id="rId176" Type="http://schemas.openxmlformats.org/officeDocument/2006/relationships/tags" Target="../tags/tag3180.xml"/><Relationship Id="rId197" Type="http://schemas.openxmlformats.org/officeDocument/2006/relationships/tags" Target="../tags/tag3201.xml"/><Relationship Id="rId201" Type="http://schemas.openxmlformats.org/officeDocument/2006/relationships/tags" Target="../tags/tag3205.xml"/><Relationship Id="rId222" Type="http://schemas.openxmlformats.org/officeDocument/2006/relationships/tags" Target="../tags/tag3226.xml"/><Relationship Id="rId243" Type="http://schemas.openxmlformats.org/officeDocument/2006/relationships/tags" Target="../tags/tag3247.xml"/><Relationship Id="rId264" Type="http://schemas.openxmlformats.org/officeDocument/2006/relationships/tags" Target="../tags/tag3268.xml"/><Relationship Id="rId17" Type="http://schemas.openxmlformats.org/officeDocument/2006/relationships/tags" Target="../tags/tag3021.xml"/><Relationship Id="rId38" Type="http://schemas.openxmlformats.org/officeDocument/2006/relationships/tags" Target="../tags/tag3042.xml"/><Relationship Id="rId59" Type="http://schemas.openxmlformats.org/officeDocument/2006/relationships/tags" Target="../tags/tag3063.xml"/><Relationship Id="rId103" Type="http://schemas.openxmlformats.org/officeDocument/2006/relationships/tags" Target="../tags/tag3107.xml"/><Relationship Id="rId124" Type="http://schemas.openxmlformats.org/officeDocument/2006/relationships/tags" Target="../tags/tag3128.xml"/><Relationship Id="rId70" Type="http://schemas.openxmlformats.org/officeDocument/2006/relationships/tags" Target="../tags/tag3074.xml"/><Relationship Id="rId91" Type="http://schemas.openxmlformats.org/officeDocument/2006/relationships/tags" Target="../tags/tag3095.xml"/><Relationship Id="rId145" Type="http://schemas.openxmlformats.org/officeDocument/2006/relationships/tags" Target="../tags/tag3149.xml"/><Relationship Id="rId166" Type="http://schemas.openxmlformats.org/officeDocument/2006/relationships/tags" Target="../tags/tag3170.xml"/><Relationship Id="rId187" Type="http://schemas.openxmlformats.org/officeDocument/2006/relationships/tags" Target="../tags/tag3191.xml"/><Relationship Id="rId1" Type="http://schemas.openxmlformats.org/officeDocument/2006/relationships/tags" Target="../tags/tag3005.xml"/><Relationship Id="rId212" Type="http://schemas.openxmlformats.org/officeDocument/2006/relationships/tags" Target="../tags/tag3216.xml"/><Relationship Id="rId233" Type="http://schemas.openxmlformats.org/officeDocument/2006/relationships/tags" Target="../tags/tag3237.xml"/><Relationship Id="rId254" Type="http://schemas.openxmlformats.org/officeDocument/2006/relationships/tags" Target="../tags/tag3258.xml"/><Relationship Id="rId28" Type="http://schemas.openxmlformats.org/officeDocument/2006/relationships/tags" Target="../tags/tag3032.xml"/><Relationship Id="rId49" Type="http://schemas.openxmlformats.org/officeDocument/2006/relationships/tags" Target="../tags/tag3053.xml"/><Relationship Id="rId114" Type="http://schemas.openxmlformats.org/officeDocument/2006/relationships/tags" Target="../tags/tag3118.xml"/><Relationship Id="rId60" Type="http://schemas.openxmlformats.org/officeDocument/2006/relationships/tags" Target="../tags/tag3064.xml"/><Relationship Id="rId81" Type="http://schemas.openxmlformats.org/officeDocument/2006/relationships/tags" Target="../tags/tag3085.xml"/><Relationship Id="rId135" Type="http://schemas.openxmlformats.org/officeDocument/2006/relationships/tags" Target="../tags/tag3139.xml"/><Relationship Id="rId156" Type="http://schemas.openxmlformats.org/officeDocument/2006/relationships/tags" Target="../tags/tag3160.xml"/><Relationship Id="rId177" Type="http://schemas.openxmlformats.org/officeDocument/2006/relationships/tags" Target="../tags/tag3181.xml"/><Relationship Id="rId198" Type="http://schemas.openxmlformats.org/officeDocument/2006/relationships/tags" Target="../tags/tag3202.xml"/><Relationship Id="rId202" Type="http://schemas.openxmlformats.org/officeDocument/2006/relationships/tags" Target="../tags/tag3206.xml"/><Relationship Id="rId223" Type="http://schemas.openxmlformats.org/officeDocument/2006/relationships/tags" Target="../tags/tag3227.xml"/><Relationship Id="rId244" Type="http://schemas.openxmlformats.org/officeDocument/2006/relationships/tags" Target="../tags/tag3248.xml"/><Relationship Id="rId18" Type="http://schemas.openxmlformats.org/officeDocument/2006/relationships/tags" Target="../tags/tag3022.xml"/><Relationship Id="rId39" Type="http://schemas.openxmlformats.org/officeDocument/2006/relationships/tags" Target="../tags/tag3043.xml"/><Relationship Id="rId265" Type="http://schemas.openxmlformats.org/officeDocument/2006/relationships/tags" Target="../tags/tag3269.xml"/><Relationship Id="rId50" Type="http://schemas.openxmlformats.org/officeDocument/2006/relationships/tags" Target="../tags/tag3054.xml"/><Relationship Id="rId104" Type="http://schemas.openxmlformats.org/officeDocument/2006/relationships/tags" Target="../tags/tag3108.xml"/><Relationship Id="rId125" Type="http://schemas.openxmlformats.org/officeDocument/2006/relationships/tags" Target="../tags/tag3129.xml"/><Relationship Id="rId146" Type="http://schemas.openxmlformats.org/officeDocument/2006/relationships/tags" Target="../tags/tag3150.xml"/><Relationship Id="rId167" Type="http://schemas.openxmlformats.org/officeDocument/2006/relationships/tags" Target="../tags/tag3171.xml"/><Relationship Id="rId188" Type="http://schemas.openxmlformats.org/officeDocument/2006/relationships/tags" Target="../tags/tag3192.xml"/><Relationship Id="rId71" Type="http://schemas.openxmlformats.org/officeDocument/2006/relationships/tags" Target="../tags/tag3075.xml"/><Relationship Id="rId92" Type="http://schemas.openxmlformats.org/officeDocument/2006/relationships/tags" Target="../tags/tag3096.xml"/><Relationship Id="rId213" Type="http://schemas.openxmlformats.org/officeDocument/2006/relationships/tags" Target="../tags/tag3217.xml"/><Relationship Id="rId234" Type="http://schemas.openxmlformats.org/officeDocument/2006/relationships/tags" Target="../tags/tag3238.xml"/><Relationship Id="rId2" Type="http://schemas.openxmlformats.org/officeDocument/2006/relationships/tags" Target="../tags/tag3006.xml"/><Relationship Id="rId29" Type="http://schemas.openxmlformats.org/officeDocument/2006/relationships/tags" Target="../tags/tag3033.xml"/><Relationship Id="rId255" Type="http://schemas.openxmlformats.org/officeDocument/2006/relationships/tags" Target="../tags/tag3259.xml"/><Relationship Id="rId40" Type="http://schemas.openxmlformats.org/officeDocument/2006/relationships/tags" Target="../tags/tag3044.xml"/><Relationship Id="rId115" Type="http://schemas.openxmlformats.org/officeDocument/2006/relationships/tags" Target="../tags/tag3119.xml"/><Relationship Id="rId136" Type="http://schemas.openxmlformats.org/officeDocument/2006/relationships/tags" Target="../tags/tag3140.xml"/><Relationship Id="rId157" Type="http://schemas.openxmlformats.org/officeDocument/2006/relationships/tags" Target="../tags/tag3161.xml"/><Relationship Id="rId178" Type="http://schemas.openxmlformats.org/officeDocument/2006/relationships/tags" Target="../tags/tag3182.xml"/><Relationship Id="rId61" Type="http://schemas.openxmlformats.org/officeDocument/2006/relationships/tags" Target="../tags/tag3065.xml"/><Relationship Id="rId82" Type="http://schemas.openxmlformats.org/officeDocument/2006/relationships/tags" Target="../tags/tag3086.xml"/><Relationship Id="rId199" Type="http://schemas.openxmlformats.org/officeDocument/2006/relationships/tags" Target="../tags/tag3203.xml"/><Relationship Id="rId203" Type="http://schemas.openxmlformats.org/officeDocument/2006/relationships/tags" Target="../tags/tag3207.xml"/><Relationship Id="rId19" Type="http://schemas.openxmlformats.org/officeDocument/2006/relationships/tags" Target="../tags/tag3023.xml"/><Relationship Id="rId224" Type="http://schemas.openxmlformats.org/officeDocument/2006/relationships/tags" Target="../tags/tag3228.xml"/><Relationship Id="rId245" Type="http://schemas.openxmlformats.org/officeDocument/2006/relationships/tags" Target="../tags/tag3249.xml"/><Relationship Id="rId266" Type="http://schemas.openxmlformats.org/officeDocument/2006/relationships/slideLayout" Target="../slideLayouts/slideLayout2.xml"/><Relationship Id="rId30" Type="http://schemas.openxmlformats.org/officeDocument/2006/relationships/tags" Target="../tags/tag3034.xml"/><Relationship Id="rId105" Type="http://schemas.openxmlformats.org/officeDocument/2006/relationships/tags" Target="../tags/tag3109.xml"/><Relationship Id="rId126" Type="http://schemas.openxmlformats.org/officeDocument/2006/relationships/tags" Target="../tags/tag3130.xml"/><Relationship Id="rId147" Type="http://schemas.openxmlformats.org/officeDocument/2006/relationships/tags" Target="../tags/tag3151.xml"/><Relationship Id="rId168" Type="http://schemas.openxmlformats.org/officeDocument/2006/relationships/tags" Target="../tags/tag3172.xml"/><Relationship Id="rId51" Type="http://schemas.openxmlformats.org/officeDocument/2006/relationships/tags" Target="../tags/tag3055.xml"/><Relationship Id="rId72" Type="http://schemas.openxmlformats.org/officeDocument/2006/relationships/tags" Target="../tags/tag3076.xml"/><Relationship Id="rId93" Type="http://schemas.openxmlformats.org/officeDocument/2006/relationships/tags" Target="../tags/tag3097.xml"/><Relationship Id="rId189" Type="http://schemas.openxmlformats.org/officeDocument/2006/relationships/tags" Target="../tags/tag3193.xml"/><Relationship Id="rId3" Type="http://schemas.openxmlformats.org/officeDocument/2006/relationships/tags" Target="../tags/tag3007.xml"/><Relationship Id="rId214" Type="http://schemas.openxmlformats.org/officeDocument/2006/relationships/tags" Target="../tags/tag3218.xml"/><Relationship Id="rId235" Type="http://schemas.openxmlformats.org/officeDocument/2006/relationships/tags" Target="../tags/tag3239.xml"/><Relationship Id="rId256" Type="http://schemas.openxmlformats.org/officeDocument/2006/relationships/tags" Target="../tags/tag3260.xml"/><Relationship Id="rId116" Type="http://schemas.openxmlformats.org/officeDocument/2006/relationships/tags" Target="../tags/tag3120.xml"/><Relationship Id="rId137" Type="http://schemas.openxmlformats.org/officeDocument/2006/relationships/tags" Target="../tags/tag3141.xml"/><Relationship Id="rId158" Type="http://schemas.openxmlformats.org/officeDocument/2006/relationships/tags" Target="../tags/tag3162.xml"/><Relationship Id="rId20" Type="http://schemas.openxmlformats.org/officeDocument/2006/relationships/tags" Target="../tags/tag3024.xml"/><Relationship Id="rId41" Type="http://schemas.openxmlformats.org/officeDocument/2006/relationships/tags" Target="../tags/tag3045.xml"/><Relationship Id="rId62" Type="http://schemas.openxmlformats.org/officeDocument/2006/relationships/tags" Target="../tags/tag3066.xml"/><Relationship Id="rId83" Type="http://schemas.openxmlformats.org/officeDocument/2006/relationships/tags" Target="../tags/tag3087.xml"/><Relationship Id="rId179" Type="http://schemas.openxmlformats.org/officeDocument/2006/relationships/tags" Target="../tags/tag3183.xml"/><Relationship Id="rId190" Type="http://schemas.openxmlformats.org/officeDocument/2006/relationships/tags" Target="../tags/tag3194.xml"/><Relationship Id="rId204" Type="http://schemas.openxmlformats.org/officeDocument/2006/relationships/tags" Target="../tags/tag3208.xml"/><Relationship Id="rId225" Type="http://schemas.openxmlformats.org/officeDocument/2006/relationships/tags" Target="../tags/tag3229.xml"/><Relationship Id="rId246" Type="http://schemas.openxmlformats.org/officeDocument/2006/relationships/tags" Target="../tags/tag3250.xml"/><Relationship Id="rId106" Type="http://schemas.openxmlformats.org/officeDocument/2006/relationships/tags" Target="../tags/tag3110.xml"/><Relationship Id="rId127" Type="http://schemas.openxmlformats.org/officeDocument/2006/relationships/tags" Target="../tags/tag3131.xml"/><Relationship Id="rId10" Type="http://schemas.openxmlformats.org/officeDocument/2006/relationships/tags" Target="../tags/tag3014.xml"/><Relationship Id="rId31" Type="http://schemas.openxmlformats.org/officeDocument/2006/relationships/tags" Target="../tags/tag3035.xml"/><Relationship Id="rId52" Type="http://schemas.openxmlformats.org/officeDocument/2006/relationships/tags" Target="../tags/tag3056.xml"/><Relationship Id="rId73" Type="http://schemas.openxmlformats.org/officeDocument/2006/relationships/tags" Target="../tags/tag3077.xml"/><Relationship Id="rId94" Type="http://schemas.openxmlformats.org/officeDocument/2006/relationships/tags" Target="../tags/tag3098.xml"/><Relationship Id="rId148" Type="http://schemas.openxmlformats.org/officeDocument/2006/relationships/tags" Target="../tags/tag3152.xml"/><Relationship Id="rId169" Type="http://schemas.openxmlformats.org/officeDocument/2006/relationships/tags" Target="../tags/tag3173.xml"/><Relationship Id="rId4" Type="http://schemas.openxmlformats.org/officeDocument/2006/relationships/tags" Target="../tags/tag3008.xml"/><Relationship Id="rId180" Type="http://schemas.openxmlformats.org/officeDocument/2006/relationships/tags" Target="../tags/tag3184.xml"/><Relationship Id="rId215" Type="http://schemas.openxmlformats.org/officeDocument/2006/relationships/tags" Target="../tags/tag3219.xml"/><Relationship Id="rId236" Type="http://schemas.openxmlformats.org/officeDocument/2006/relationships/tags" Target="../tags/tag3240.xml"/><Relationship Id="rId257" Type="http://schemas.openxmlformats.org/officeDocument/2006/relationships/tags" Target="../tags/tag3261.xml"/><Relationship Id="rId42" Type="http://schemas.openxmlformats.org/officeDocument/2006/relationships/tags" Target="../tags/tag3046.xml"/><Relationship Id="rId84" Type="http://schemas.openxmlformats.org/officeDocument/2006/relationships/tags" Target="../tags/tag3088.xml"/><Relationship Id="rId138" Type="http://schemas.openxmlformats.org/officeDocument/2006/relationships/tags" Target="../tags/tag3142.xml"/><Relationship Id="rId191" Type="http://schemas.openxmlformats.org/officeDocument/2006/relationships/tags" Target="../tags/tag3195.xml"/><Relationship Id="rId205" Type="http://schemas.openxmlformats.org/officeDocument/2006/relationships/tags" Target="../tags/tag3209.xml"/><Relationship Id="rId247" Type="http://schemas.openxmlformats.org/officeDocument/2006/relationships/tags" Target="../tags/tag3251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tags" Target="../tags/tag3386.xml"/><Relationship Id="rId21" Type="http://schemas.openxmlformats.org/officeDocument/2006/relationships/tags" Target="../tags/tag3290.xml"/><Relationship Id="rId42" Type="http://schemas.openxmlformats.org/officeDocument/2006/relationships/tags" Target="../tags/tag3311.xml"/><Relationship Id="rId63" Type="http://schemas.openxmlformats.org/officeDocument/2006/relationships/tags" Target="../tags/tag3332.xml"/><Relationship Id="rId84" Type="http://schemas.openxmlformats.org/officeDocument/2006/relationships/tags" Target="../tags/tag3353.xml"/><Relationship Id="rId138" Type="http://schemas.openxmlformats.org/officeDocument/2006/relationships/tags" Target="../tags/tag3407.xml"/><Relationship Id="rId159" Type="http://schemas.openxmlformats.org/officeDocument/2006/relationships/tags" Target="../tags/tag3428.xml"/><Relationship Id="rId170" Type="http://schemas.openxmlformats.org/officeDocument/2006/relationships/tags" Target="../tags/tag3439.xml"/><Relationship Id="rId191" Type="http://schemas.openxmlformats.org/officeDocument/2006/relationships/tags" Target="../tags/tag3460.xml"/><Relationship Id="rId205" Type="http://schemas.openxmlformats.org/officeDocument/2006/relationships/tags" Target="../tags/tag3474.xml"/><Relationship Id="rId107" Type="http://schemas.openxmlformats.org/officeDocument/2006/relationships/tags" Target="../tags/tag3376.xml"/><Relationship Id="rId11" Type="http://schemas.openxmlformats.org/officeDocument/2006/relationships/tags" Target="../tags/tag3280.xml"/><Relationship Id="rId32" Type="http://schemas.openxmlformats.org/officeDocument/2006/relationships/tags" Target="../tags/tag3301.xml"/><Relationship Id="rId53" Type="http://schemas.openxmlformats.org/officeDocument/2006/relationships/tags" Target="../tags/tag3322.xml"/><Relationship Id="rId74" Type="http://schemas.openxmlformats.org/officeDocument/2006/relationships/tags" Target="../tags/tag3343.xml"/><Relationship Id="rId128" Type="http://schemas.openxmlformats.org/officeDocument/2006/relationships/tags" Target="../tags/tag3397.xml"/><Relationship Id="rId149" Type="http://schemas.openxmlformats.org/officeDocument/2006/relationships/tags" Target="../tags/tag3418.xml"/><Relationship Id="rId5" Type="http://schemas.openxmlformats.org/officeDocument/2006/relationships/tags" Target="../tags/tag3274.xml"/><Relationship Id="rId95" Type="http://schemas.openxmlformats.org/officeDocument/2006/relationships/tags" Target="../tags/tag3364.xml"/><Relationship Id="rId160" Type="http://schemas.openxmlformats.org/officeDocument/2006/relationships/tags" Target="../tags/tag3429.xml"/><Relationship Id="rId181" Type="http://schemas.openxmlformats.org/officeDocument/2006/relationships/tags" Target="../tags/tag3450.xml"/><Relationship Id="rId216" Type="http://schemas.openxmlformats.org/officeDocument/2006/relationships/tags" Target="../tags/tag3485.xml"/><Relationship Id="rId22" Type="http://schemas.openxmlformats.org/officeDocument/2006/relationships/tags" Target="../tags/tag3291.xml"/><Relationship Id="rId43" Type="http://schemas.openxmlformats.org/officeDocument/2006/relationships/tags" Target="../tags/tag3312.xml"/><Relationship Id="rId64" Type="http://schemas.openxmlformats.org/officeDocument/2006/relationships/tags" Target="../tags/tag3333.xml"/><Relationship Id="rId118" Type="http://schemas.openxmlformats.org/officeDocument/2006/relationships/tags" Target="../tags/tag3387.xml"/><Relationship Id="rId139" Type="http://schemas.openxmlformats.org/officeDocument/2006/relationships/tags" Target="../tags/tag3408.xml"/><Relationship Id="rId85" Type="http://schemas.openxmlformats.org/officeDocument/2006/relationships/tags" Target="../tags/tag3354.xml"/><Relationship Id="rId150" Type="http://schemas.openxmlformats.org/officeDocument/2006/relationships/tags" Target="../tags/tag3419.xml"/><Relationship Id="rId171" Type="http://schemas.openxmlformats.org/officeDocument/2006/relationships/tags" Target="../tags/tag3440.xml"/><Relationship Id="rId192" Type="http://schemas.openxmlformats.org/officeDocument/2006/relationships/tags" Target="../tags/tag3461.xml"/><Relationship Id="rId206" Type="http://schemas.openxmlformats.org/officeDocument/2006/relationships/tags" Target="../tags/tag3475.xml"/><Relationship Id="rId12" Type="http://schemas.openxmlformats.org/officeDocument/2006/relationships/tags" Target="../tags/tag3281.xml"/><Relationship Id="rId33" Type="http://schemas.openxmlformats.org/officeDocument/2006/relationships/tags" Target="../tags/tag3302.xml"/><Relationship Id="rId108" Type="http://schemas.openxmlformats.org/officeDocument/2006/relationships/tags" Target="../tags/tag3377.xml"/><Relationship Id="rId129" Type="http://schemas.openxmlformats.org/officeDocument/2006/relationships/tags" Target="../tags/tag3398.xml"/><Relationship Id="rId54" Type="http://schemas.openxmlformats.org/officeDocument/2006/relationships/tags" Target="../tags/tag3323.xml"/><Relationship Id="rId75" Type="http://schemas.openxmlformats.org/officeDocument/2006/relationships/tags" Target="../tags/tag3344.xml"/><Relationship Id="rId96" Type="http://schemas.openxmlformats.org/officeDocument/2006/relationships/tags" Target="../tags/tag3365.xml"/><Relationship Id="rId140" Type="http://schemas.openxmlformats.org/officeDocument/2006/relationships/tags" Target="../tags/tag3409.xml"/><Relationship Id="rId161" Type="http://schemas.openxmlformats.org/officeDocument/2006/relationships/tags" Target="../tags/tag3430.xml"/><Relationship Id="rId182" Type="http://schemas.openxmlformats.org/officeDocument/2006/relationships/tags" Target="../tags/tag3451.xml"/><Relationship Id="rId217" Type="http://schemas.openxmlformats.org/officeDocument/2006/relationships/tags" Target="../tags/tag3486.xml"/><Relationship Id="rId6" Type="http://schemas.openxmlformats.org/officeDocument/2006/relationships/tags" Target="../tags/tag3275.xml"/><Relationship Id="rId23" Type="http://schemas.openxmlformats.org/officeDocument/2006/relationships/tags" Target="../tags/tag3292.xml"/><Relationship Id="rId119" Type="http://schemas.openxmlformats.org/officeDocument/2006/relationships/tags" Target="../tags/tag3388.xml"/><Relationship Id="rId44" Type="http://schemas.openxmlformats.org/officeDocument/2006/relationships/tags" Target="../tags/tag3313.xml"/><Relationship Id="rId65" Type="http://schemas.openxmlformats.org/officeDocument/2006/relationships/tags" Target="../tags/tag3334.xml"/><Relationship Id="rId86" Type="http://schemas.openxmlformats.org/officeDocument/2006/relationships/tags" Target="../tags/tag3355.xml"/><Relationship Id="rId130" Type="http://schemas.openxmlformats.org/officeDocument/2006/relationships/tags" Target="../tags/tag3399.xml"/><Relationship Id="rId151" Type="http://schemas.openxmlformats.org/officeDocument/2006/relationships/tags" Target="../tags/tag3420.xml"/><Relationship Id="rId172" Type="http://schemas.openxmlformats.org/officeDocument/2006/relationships/tags" Target="../tags/tag3441.xml"/><Relationship Id="rId193" Type="http://schemas.openxmlformats.org/officeDocument/2006/relationships/tags" Target="../tags/tag3462.xml"/><Relationship Id="rId207" Type="http://schemas.openxmlformats.org/officeDocument/2006/relationships/tags" Target="../tags/tag3476.xml"/><Relationship Id="rId13" Type="http://schemas.openxmlformats.org/officeDocument/2006/relationships/tags" Target="../tags/tag3282.xml"/><Relationship Id="rId109" Type="http://schemas.openxmlformats.org/officeDocument/2006/relationships/tags" Target="../tags/tag3378.xml"/><Relationship Id="rId34" Type="http://schemas.openxmlformats.org/officeDocument/2006/relationships/tags" Target="../tags/tag3303.xml"/><Relationship Id="rId55" Type="http://schemas.openxmlformats.org/officeDocument/2006/relationships/tags" Target="../tags/tag3324.xml"/><Relationship Id="rId76" Type="http://schemas.openxmlformats.org/officeDocument/2006/relationships/tags" Target="../tags/tag3345.xml"/><Relationship Id="rId97" Type="http://schemas.openxmlformats.org/officeDocument/2006/relationships/tags" Target="../tags/tag3366.xml"/><Relationship Id="rId120" Type="http://schemas.openxmlformats.org/officeDocument/2006/relationships/tags" Target="../tags/tag3389.xml"/><Relationship Id="rId141" Type="http://schemas.openxmlformats.org/officeDocument/2006/relationships/tags" Target="../tags/tag3410.xml"/><Relationship Id="rId7" Type="http://schemas.openxmlformats.org/officeDocument/2006/relationships/tags" Target="../tags/tag3276.xml"/><Relationship Id="rId162" Type="http://schemas.openxmlformats.org/officeDocument/2006/relationships/tags" Target="../tags/tag3431.xml"/><Relationship Id="rId183" Type="http://schemas.openxmlformats.org/officeDocument/2006/relationships/tags" Target="../tags/tag3452.xml"/><Relationship Id="rId218" Type="http://schemas.openxmlformats.org/officeDocument/2006/relationships/tags" Target="../tags/tag3487.xml"/><Relationship Id="rId24" Type="http://schemas.openxmlformats.org/officeDocument/2006/relationships/tags" Target="../tags/tag3293.xml"/><Relationship Id="rId45" Type="http://schemas.openxmlformats.org/officeDocument/2006/relationships/tags" Target="../tags/tag3314.xml"/><Relationship Id="rId66" Type="http://schemas.openxmlformats.org/officeDocument/2006/relationships/tags" Target="../tags/tag3335.xml"/><Relationship Id="rId87" Type="http://schemas.openxmlformats.org/officeDocument/2006/relationships/tags" Target="../tags/tag3356.xml"/><Relationship Id="rId110" Type="http://schemas.openxmlformats.org/officeDocument/2006/relationships/tags" Target="../tags/tag3379.xml"/><Relationship Id="rId131" Type="http://schemas.openxmlformats.org/officeDocument/2006/relationships/tags" Target="../tags/tag3400.xml"/><Relationship Id="rId152" Type="http://schemas.openxmlformats.org/officeDocument/2006/relationships/tags" Target="../tags/tag3421.xml"/><Relationship Id="rId173" Type="http://schemas.openxmlformats.org/officeDocument/2006/relationships/tags" Target="../tags/tag3442.xml"/><Relationship Id="rId194" Type="http://schemas.openxmlformats.org/officeDocument/2006/relationships/tags" Target="../tags/tag3463.xml"/><Relationship Id="rId208" Type="http://schemas.openxmlformats.org/officeDocument/2006/relationships/tags" Target="../tags/tag3477.xml"/><Relationship Id="rId14" Type="http://schemas.openxmlformats.org/officeDocument/2006/relationships/tags" Target="../tags/tag3283.xml"/><Relationship Id="rId35" Type="http://schemas.openxmlformats.org/officeDocument/2006/relationships/tags" Target="../tags/tag3304.xml"/><Relationship Id="rId56" Type="http://schemas.openxmlformats.org/officeDocument/2006/relationships/tags" Target="../tags/tag3325.xml"/><Relationship Id="rId77" Type="http://schemas.openxmlformats.org/officeDocument/2006/relationships/tags" Target="../tags/tag3346.xml"/><Relationship Id="rId100" Type="http://schemas.openxmlformats.org/officeDocument/2006/relationships/tags" Target="../tags/tag3369.xml"/><Relationship Id="rId8" Type="http://schemas.openxmlformats.org/officeDocument/2006/relationships/tags" Target="../tags/tag3277.xml"/><Relationship Id="rId51" Type="http://schemas.openxmlformats.org/officeDocument/2006/relationships/tags" Target="../tags/tag3320.xml"/><Relationship Id="rId72" Type="http://schemas.openxmlformats.org/officeDocument/2006/relationships/tags" Target="../tags/tag3341.xml"/><Relationship Id="rId93" Type="http://schemas.openxmlformats.org/officeDocument/2006/relationships/tags" Target="../tags/tag3362.xml"/><Relationship Id="rId98" Type="http://schemas.openxmlformats.org/officeDocument/2006/relationships/tags" Target="../tags/tag3367.xml"/><Relationship Id="rId121" Type="http://schemas.openxmlformats.org/officeDocument/2006/relationships/tags" Target="../tags/tag3390.xml"/><Relationship Id="rId142" Type="http://schemas.openxmlformats.org/officeDocument/2006/relationships/tags" Target="../tags/tag3411.xml"/><Relationship Id="rId163" Type="http://schemas.openxmlformats.org/officeDocument/2006/relationships/tags" Target="../tags/tag3432.xml"/><Relationship Id="rId184" Type="http://schemas.openxmlformats.org/officeDocument/2006/relationships/tags" Target="../tags/tag3453.xml"/><Relationship Id="rId189" Type="http://schemas.openxmlformats.org/officeDocument/2006/relationships/tags" Target="../tags/tag3458.xml"/><Relationship Id="rId219" Type="http://schemas.openxmlformats.org/officeDocument/2006/relationships/tags" Target="../tags/tag3488.xml"/><Relationship Id="rId3" Type="http://schemas.openxmlformats.org/officeDocument/2006/relationships/tags" Target="../tags/tag3272.xml"/><Relationship Id="rId214" Type="http://schemas.openxmlformats.org/officeDocument/2006/relationships/tags" Target="../tags/tag3483.xml"/><Relationship Id="rId25" Type="http://schemas.openxmlformats.org/officeDocument/2006/relationships/tags" Target="../tags/tag3294.xml"/><Relationship Id="rId46" Type="http://schemas.openxmlformats.org/officeDocument/2006/relationships/tags" Target="../tags/tag3315.xml"/><Relationship Id="rId67" Type="http://schemas.openxmlformats.org/officeDocument/2006/relationships/tags" Target="../tags/tag3336.xml"/><Relationship Id="rId116" Type="http://schemas.openxmlformats.org/officeDocument/2006/relationships/tags" Target="../tags/tag3385.xml"/><Relationship Id="rId137" Type="http://schemas.openxmlformats.org/officeDocument/2006/relationships/tags" Target="../tags/tag3406.xml"/><Relationship Id="rId158" Type="http://schemas.openxmlformats.org/officeDocument/2006/relationships/tags" Target="../tags/tag3427.xml"/><Relationship Id="rId20" Type="http://schemas.openxmlformats.org/officeDocument/2006/relationships/tags" Target="../tags/tag3289.xml"/><Relationship Id="rId41" Type="http://schemas.openxmlformats.org/officeDocument/2006/relationships/tags" Target="../tags/tag3310.xml"/><Relationship Id="rId62" Type="http://schemas.openxmlformats.org/officeDocument/2006/relationships/tags" Target="../tags/tag3331.xml"/><Relationship Id="rId83" Type="http://schemas.openxmlformats.org/officeDocument/2006/relationships/tags" Target="../tags/tag3352.xml"/><Relationship Id="rId88" Type="http://schemas.openxmlformats.org/officeDocument/2006/relationships/tags" Target="../tags/tag3357.xml"/><Relationship Id="rId111" Type="http://schemas.openxmlformats.org/officeDocument/2006/relationships/tags" Target="../tags/tag3380.xml"/><Relationship Id="rId132" Type="http://schemas.openxmlformats.org/officeDocument/2006/relationships/tags" Target="../tags/tag3401.xml"/><Relationship Id="rId153" Type="http://schemas.openxmlformats.org/officeDocument/2006/relationships/tags" Target="../tags/tag3422.xml"/><Relationship Id="rId174" Type="http://schemas.openxmlformats.org/officeDocument/2006/relationships/tags" Target="../tags/tag3443.xml"/><Relationship Id="rId179" Type="http://schemas.openxmlformats.org/officeDocument/2006/relationships/tags" Target="../tags/tag3448.xml"/><Relationship Id="rId195" Type="http://schemas.openxmlformats.org/officeDocument/2006/relationships/tags" Target="../tags/tag3464.xml"/><Relationship Id="rId209" Type="http://schemas.openxmlformats.org/officeDocument/2006/relationships/tags" Target="../tags/tag3478.xml"/><Relationship Id="rId190" Type="http://schemas.openxmlformats.org/officeDocument/2006/relationships/tags" Target="../tags/tag3459.xml"/><Relationship Id="rId204" Type="http://schemas.openxmlformats.org/officeDocument/2006/relationships/tags" Target="../tags/tag3473.xml"/><Relationship Id="rId220" Type="http://schemas.openxmlformats.org/officeDocument/2006/relationships/tags" Target="../tags/tag3489.xml"/><Relationship Id="rId15" Type="http://schemas.openxmlformats.org/officeDocument/2006/relationships/tags" Target="../tags/tag3284.xml"/><Relationship Id="rId36" Type="http://schemas.openxmlformats.org/officeDocument/2006/relationships/tags" Target="../tags/tag3305.xml"/><Relationship Id="rId57" Type="http://schemas.openxmlformats.org/officeDocument/2006/relationships/tags" Target="../tags/tag3326.xml"/><Relationship Id="rId106" Type="http://schemas.openxmlformats.org/officeDocument/2006/relationships/tags" Target="../tags/tag3375.xml"/><Relationship Id="rId127" Type="http://schemas.openxmlformats.org/officeDocument/2006/relationships/tags" Target="../tags/tag3396.xml"/><Relationship Id="rId10" Type="http://schemas.openxmlformats.org/officeDocument/2006/relationships/tags" Target="../tags/tag3279.xml"/><Relationship Id="rId31" Type="http://schemas.openxmlformats.org/officeDocument/2006/relationships/tags" Target="../tags/tag3300.xml"/><Relationship Id="rId52" Type="http://schemas.openxmlformats.org/officeDocument/2006/relationships/tags" Target="../tags/tag3321.xml"/><Relationship Id="rId73" Type="http://schemas.openxmlformats.org/officeDocument/2006/relationships/tags" Target="../tags/tag3342.xml"/><Relationship Id="rId78" Type="http://schemas.openxmlformats.org/officeDocument/2006/relationships/tags" Target="../tags/tag3347.xml"/><Relationship Id="rId94" Type="http://schemas.openxmlformats.org/officeDocument/2006/relationships/tags" Target="../tags/tag3363.xml"/><Relationship Id="rId99" Type="http://schemas.openxmlformats.org/officeDocument/2006/relationships/tags" Target="../tags/tag3368.xml"/><Relationship Id="rId101" Type="http://schemas.openxmlformats.org/officeDocument/2006/relationships/tags" Target="../tags/tag3370.xml"/><Relationship Id="rId122" Type="http://schemas.openxmlformats.org/officeDocument/2006/relationships/tags" Target="../tags/tag3391.xml"/><Relationship Id="rId143" Type="http://schemas.openxmlformats.org/officeDocument/2006/relationships/tags" Target="../tags/tag3412.xml"/><Relationship Id="rId148" Type="http://schemas.openxmlformats.org/officeDocument/2006/relationships/tags" Target="../tags/tag3417.xml"/><Relationship Id="rId164" Type="http://schemas.openxmlformats.org/officeDocument/2006/relationships/tags" Target="../tags/tag3433.xml"/><Relationship Id="rId169" Type="http://schemas.openxmlformats.org/officeDocument/2006/relationships/tags" Target="../tags/tag3438.xml"/><Relationship Id="rId185" Type="http://schemas.openxmlformats.org/officeDocument/2006/relationships/tags" Target="../tags/tag3454.xml"/><Relationship Id="rId4" Type="http://schemas.openxmlformats.org/officeDocument/2006/relationships/tags" Target="../tags/tag3273.xml"/><Relationship Id="rId9" Type="http://schemas.openxmlformats.org/officeDocument/2006/relationships/tags" Target="../tags/tag3278.xml"/><Relationship Id="rId180" Type="http://schemas.openxmlformats.org/officeDocument/2006/relationships/tags" Target="../tags/tag3449.xml"/><Relationship Id="rId210" Type="http://schemas.openxmlformats.org/officeDocument/2006/relationships/tags" Target="../tags/tag3479.xml"/><Relationship Id="rId215" Type="http://schemas.openxmlformats.org/officeDocument/2006/relationships/tags" Target="../tags/tag3484.xml"/><Relationship Id="rId26" Type="http://schemas.openxmlformats.org/officeDocument/2006/relationships/tags" Target="../tags/tag3295.xml"/><Relationship Id="rId47" Type="http://schemas.openxmlformats.org/officeDocument/2006/relationships/tags" Target="../tags/tag3316.xml"/><Relationship Id="rId68" Type="http://schemas.openxmlformats.org/officeDocument/2006/relationships/tags" Target="../tags/tag3337.xml"/><Relationship Id="rId89" Type="http://schemas.openxmlformats.org/officeDocument/2006/relationships/tags" Target="../tags/tag3358.xml"/><Relationship Id="rId112" Type="http://schemas.openxmlformats.org/officeDocument/2006/relationships/tags" Target="../tags/tag3381.xml"/><Relationship Id="rId133" Type="http://schemas.openxmlformats.org/officeDocument/2006/relationships/tags" Target="../tags/tag3402.xml"/><Relationship Id="rId154" Type="http://schemas.openxmlformats.org/officeDocument/2006/relationships/tags" Target="../tags/tag3423.xml"/><Relationship Id="rId175" Type="http://schemas.openxmlformats.org/officeDocument/2006/relationships/tags" Target="../tags/tag3444.xml"/><Relationship Id="rId196" Type="http://schemas.openxmlformats.org/officeDocument/2006/relationships/tags" Target="../tags/tag3465.xml"/><Relationship Id="rId200" Type="http://schemas.openxmlformats.org/officeDocument/2006/relationships/tags" Target="../tags/tag3469.xml"/><Relationship Id="rId16" Type="http://schemas.openxmlformats.org/officeDocument/2006/relationships/tags" Target="../tags/tag3285.xml"/><Relationship Id="rId221" Type="http://schemas.openxmlformats.org/officeDocument/2006/relationships/tags" Target="../tags/tag3490.xml"/><Relationship Id="rId37" Type="http://schemas.openxmlformats.org/officeDocument/2006/relationships/tags" Target="../tags/tag3306.xml"/><Relationship Id="rId58" Type="http://schemas.openxmlformats.org/officeDocument/2006/relationships/tags" Target="../tags/tag3327.xml"/><Relationship Id="rId79" Type="http://schemas.openxmlformats.org/officeDocument/2006/relationships/tags" Target="../tags/tag3348.xml"/><Relationship Id="rId102" Type="http://schemas.openxmlformats.org/officeDocument/2006/relationships/tags" Target="../tags/tag3371.xml"/><Relationship Id="rId123" Type="http://schemas.openxmlformats.org/officeDocument/2006/relationships/tags" Target="../tags/tag3392.xml"/><Relationship Id="rId144" Type="http://schemas.openxmlformats.org/officeDocument/2006/relationships/tags" Target="../tags/tag3413.xml"/><Relationship Id="rId90" Type="http://schemas.openxmlformats.org/officeDocument/2006/relationships/tags" Target="../tags/tag3359.xml"/><Relationship Id="rId165" Type="http://schemas.openxmlformats.org/officeDocument/2006/relationships/tags" Target="../tags/tag3434.xml"/><Relationship Id="rId186" Type="http://schemas.openxmlformats.org/officeDocument/2006/relationships/tags" Target="../tags/tag3455.xml"/><Relationship Id="rId211" Type="http://schemas.openxmlformats.org/officeDocument/2006/relationships/tags" Target="../tags/tag3480.xml"/><Relationship Id="rId27" Type="http://schemas.openxmlformats.org/officeDocument/2006/relationships/tags" Target="../tags/tag3296.xml"/><Relationship Id="rId48" Type="http://schemas.openxmlformats.org/officeDocument/2006/relationships/tags" Target="../tags/tag3317.xml"/><Relationship Id="rId69" Type="http://schemas.openxmlformats.org/officeDocument/2006/relationships/tags" Target="../tags/tag3338.xml"/><Relationship Id="rId113" Type="http://schemas.openxmlformats.org/officeDocument/2006/relationships/tags" Target="../tags/tag3382.xml"/><Relationship Id="rId134" Type="http://schemas.openxmlformats.org/officeDocument/2006/relationships/tags" Target="../tags/tag3403.xml"/><Relationship Id="rId80" Type="http://schemas.openxmlformats.org/officeDocument/2006/relationships/tags" Target="../tags/tag3349.xml"/><Relationship Id="rId155" Type="http://schemas.openxmlformats.org/officeDocument/2006/relationships/tags" Target="../tags/tag3424.xml"/><Relationship Id="rId176" Type="http://schemas.openxmlformats.org/officeDocument/2006/relationships/tags" Target="../tags/tag3445.xml"/><Relationship Id="rId197" Type="http://schemas.openxmlformats.org/officeDocument/2006/relationships/tags" Target="../tags/tag3466.xml"/><Relationship Id="rId201" Type="http://schemas.openxmlformats.org/officeDocument/2006/relationships/tags" Target="../tags/tag3470.xml"/><Relationship Id="rId222" Type="http://schemas.openxmlformats.org/officeDocument/2006/relationships/slideLayout" Target="../slideLayouts/slideLayout2.xml"/><Relationship Id="rId17" Type="http://schemas.openxmlformats.org/officeDocument/2006/relationships/tags" Target="../tags/tag3286.xml"/><Relationship Id="rId38" Type="http://schemas.openxmlformats.org/officeDocument/2006/relationships/tags" Target="../tags/tag3307.xml"/><Relationship Id="rId59" Type="http://schemas.openxmlformats.org/officeDocument/2006/relationships/tags" Target="../tags/tag3328.xml"/><Relationship Id="rId103" Type="http://schemas.openxmlformats.org/officeDocument/2006/relationships/tags" Target="../tags/tag3372.xml"/><Relationship Id="rId124" Type="http://schemas.openxmlformats.org/officeDocument/2006/relationships/tags" Target="../tags/tag3393.xml"/><Relationship Id="rId70" Type="http://schemas.openxmlformats.org/officeDocument/2006/relationships/tags" Target="../tags/tag3339.xml"/><Relationship Id="rId91" Type="http://schemas.openxmlformats.org/officeDocument/2006/relationships/tags" Target="../tags/tag3360.xml"/><Relationship Id="rId145" Type="http://schemas.openxmlformats.org/officeDocument/2006/relationships/tags" Target="../tags/tag3414.xml"/><Relationship Id="rId166" Type="http://schemas.openxmlformats.org/officeDocument/2006/relationships/tags" Target="../tags/tag3435.xml"/><Relationship Id="rId187" Type="http://schemas.openxmlformats.org/officeDocument/2006/relationships/tags" Target="../tags/tag3456.xml"/><Relationship Id="rId1" Type="http://schemas.openxmlformats.org/officeDocument/2006/relationships/tags" Target="../tags/tag3270.xml"/><Relationship Id="rId212" Type="http://schemas.openxmlformats.org/officeDocument/2006/relationships/tags" Target="../tags/tag3481.xml"/><Relationship Id="rId28" Type="http://schemas.openxmlformats.org/officeDocument/2006/relationships/tags" Target="../tags/tag3297.xml"/><Relationship Id="rId49" Type="http://schemas.openxmlformats.org/officeDocument/2006/relationships/tags" Target="../tags/tag3318.xml"/><Relationship Id="rId114" Type="http://schemas.openxmlformats.org/officeDocument/2006/relationships/tags" Target="../tags/tag3383.xml"/><Relationship Id="rId60" Type="http://schemas.openxmlformats.org/officeDocument/2006/relationships/tags" Target="../tags/tag3329.xml"/><Relationship Id="rId81" Type="http://schemas.openxmlformats.org/officeDocument/2006/relationships/tags" Target="../tags/tag3350.xml"/><Relationship Id="rId135" Type="http://schemas.openxmlformats.org/officeDocument/2006/relationships/tags" Target="../tags/tag3404.xml"/><Relationship Id="rId156" Type="http://schemas.openxmlformats.org/officeDocument/2006/relationships/tags" Target="../tags/tag3425.xml"/><Relationship Id="rId177" Type="http://schemas.openxmlformats.org/officeDocument/2006/relationships/tags" Target="../tags/tag3446.xml"/><Relationship Id="rId198" Type="http://schemas.openxmlformats.org/officeDocument/2006/relationships/tags" Target="../tags/tag3467.xml"/><Relationship Id="rId202" Type="http://schemas.openxmlformats.org/officeDocument/2006/relationships/tags" Target="../tags/tag3471.xml"/><Relationship Id="rId18" Type="http://schemas.openxmlformats.org/officeDocument/2006/relationships/tags" Target="../tags/tag3287.xml"/><Relationship Id="rId39" Type="http://schemas.openxmlformats.org/officeDocument/2006/relationships/tags" Target="../tags/tag3308.xml"/><Relationship Id="rId50" Type="http://schemas.openxmlformats.org/officeDocument/2006/relationships/tags" Target="../tags/tag3319.xml"/><Relationship Id="rId104" Type="http://schemas.openxmlformats.org/officeDocument/2006/relationships/tags" Target="../tags/tag3373.xml"/><Relationship Id="rId125" Type="http://schemas.openxmlformats.org/officeDocument/2006/relationships/tags" Target="../tags/tag3394.xml"/><Relationship Id="rId146" Type="http://schemas.openxmlformats.org/officeDocument/2006/relationships/tags" Target="../tags/tag3415.xml"/><Relationship Id="rId167" Type="http://schemas.openxmlformats.org/officeDocument/2006/relationships/tags" Target="../tags/tag3436.xml"/><Relationship Id="rId188" Type="http://schemas.openxmlformats.org/officeDocument/2006/relationships/tags" Target="../tags/tag3457.xml"/><Relationship Id="rId71" Type="http://schemas.openxmlformats.org/officeDocument/2006/relationships/tags" Target="../tags/tag3340.xml"/><Relationship Id="rId92" Type="http://schemas.openxmlformats.org/officeDocument/2006/relationships/tags" Target="../tags/tag3361.xml"/><Relationship Id="rId213" Type="http://schemas.openxmlformats.org/officeDocument/2006/relationships/tags" Target="../tags/tag3482.xml"/><Relationship Id="rId2" Type="http://schemas.openxmlformats.org/officeDocument/2006/relationships/tags" Target="../tags/tag3271.xml"/><Relationship Id="rId29" Type="http://schemas.openxmlformats.org/officeDocument/2006/relationships/tags" Target="../tags/tag3298.xml"/><Relationship Id="rId40" Type="http://schemas.openxmlformats.org/officeDocument/2006/relationships/tags" Target="../tags/tag3309.xml"/><Relationship Id="rId115" Type="http://schemas.openxmlformats.org/officeDocument/2006/relationships/tags" Target="../tags/tag3384.xml"/><Relationship Id="rId136" Type="http://schemas.openxmlformats.org/officeDocument/2006/relationships/tags" Target="../tags/tag3405.xml"/><Relationship Id="rId157" Type="http://schemas.openxmlformats.org/officeDocument/2006/relationships/tags" Target="../tags/tag3426.xml"/><Relationship Id="rId178" Type="http://schemas.openxmlformats.org/officeDocument/2006/relationships/tags" Target="../tags/tag3447.xml"/><Relationship Id="rId61" Type="http://schemas.openxmlformats.org/officeDocument/2006/relationships/tags" Target="../tags/tag3330.xml"/><Relationship Id="rId82" Type="http://schemas.openxmlformats.org/officeDocument/2006/relationships/tags" Target="../tags/tag3351.xml"/><Relationship Id="rId199" Type="http://schemas.openxmlformats.org/officeDocument/2006/relationships/tags" Target="../tags/tag3468.xml"/><Relationship Id="rId203" Type="http://schemas.openxmlformats.org/officeDocument/2006/relationships/tags" Target="../tags/tag3472.xml"/><Relationship Id="rId19" Type="http://schemas.openxmlformats.org/officeDocument/2006/relationships/tags" Target="../tags/tag3288.xml"/><Relationship Id="rId30" Type="http://schemas.openxmlformats.org/officeDocument/2006/relationships/tags" Target="../tags/tag3299.xml"/><Relationship Id="rId105" Type="http://schemas.openxmlformats.org/officeDocument/2006/relationships/tags" Target="../tags/tag3374.xml"/><Relationship Id="rId126" Type="http://schemas.openxmlformats.org/officeDocument/2006/relationships/tags" Target="../tags/tag3395.xml"/><Relationship Id="rId147" Type="http://schemas.openxmlformats.org/officeDocument/2006/relationships/tags" Target="../tags/tag3416.xml"/><Relationship Id="rId168" Type="http://schemas.openxmlformats.org/officeDocument/2006/relationships/tags" Target="../tags/tag3437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tags" Target="../tags/tag3607.xml"/><Relationship Id="rId21" Type="http://schemas.openxmlformats.org/officeDocument/2006/relationships/tags" Target="../tags/tag3511.xml"/><Relationship Id="rId42" Type="http://schemas.openxmlformats.org/officeDocument/2006/relationships/tags" Target="../tags/tag3532.xml"/><Relationship Id="rId63" Type="http://schemas.openxmlformats.org/officeDocument/2006/relationships/tags" Target="../tags/tag3553.xml"/><Relationship Id="rId84" Type="http://schemas.openxmlformats.org/officeDocument/2006/relationships/tags" Target="../tags/tag3574.xml"/><Relationship Id="rId138" Type="http://schemas.openxmlformats.org/officeDocument/2006/relationships/tags" Target="../tags/tag3628.xml"/><Relationship Id="rId159" Type="http://schemas.openxmlformats.org/officeDocument/2006/relationships/tags" Target="../tags/tag3649.xml"/><Relationship Id="rId170" Type="http://schemas.openxmlformats.org/officeDocument/2006/relationships/tags" Target="../tags/tag3660.xml"/><Relationship Id="rId191" Type="http://schemas.openxmlformats.org/officeDocument/2006/relationships/tags" Target="../tags/tag3681.xml"/><Relationship Id="rId205" Type="http://schemas.openxmlformats.org/officeDocument/2006/relationships/tags" Target="../tags/tag3695.xml"/><Relationship Id="rId226" Type="http://schemas.openxmlformats.org/officeDocument/2006/relationships/tags" Target="../tags/tag3716.xml"/><Relationship Id="rId247" Type="http://schemas.openxmlformats.org/officeDocument/2006/relationships/tags" Target="../tags/tag3737.xml"/><Relationship Id="rId107" Type="http://schemas.openxmlformats.org/officeDocument/2006/relationships/tags" Target="../tags/tag3597.xml"/><Relationship Id="rId11" Type="http://schemas.openxmlformats.org/officeDocument/2006/relationships/tags" Target="../tags/tag3501.xml"/><Relationship Id="rId32" Type="http://schemas.openxmlformats.org/officeDocument/2006/relationships/tags" Target="../tags/tag3522.xml"/><Relationship Id="rId53" Type="http://schemas.openxmlformats.org/officeDocument/2006/relationships/tags" Target="../tags/tag3543.xml"/><Relationship Id="rId74" Type="http://schemas.openxmlformats.org/officeDocument/2006/relationships/tags" Target="../tags/tag3564.xml"/><Relationship Id="rId128" Type="http://schemas.openxmlformats.org/officeDocument/2006/relationships/tags" Target="../tags/tag3618.xml"/><Relationship Id="rId149" Type="http://schemas.openxmlformats.org/officeDocument/2006/relationships/tags" Target="../tags/tag3639.xml"/><Relationship Id="rId5" Type="http://schemas.openxmlformats.org/officeDocument/2006/relationships/tags" Target="../tags/tag3495.xml"/><Relationship Id="rId95" Type="http://schemas.openxmlformats.org/officeDocument/2006/relationships/tags" Target="../tags/tag3585.xml"/><Relationship Id="rId160" Type="http://schemas.openxmlformats.org/officeDocument/2006/relationships/tags" Target="../tags/tag3650.xml"/><Relationship Id="rId181" Type="http://schemas.openxmlformats.org/officeDocument/2006/relationships/tags" Target="../tags/tag3671.xml"/><Relationship Id="rId216" Type="http://schemas.openxmlformats.org/officeDocument/2006/relationships/tags" Target="../tags/tag3706.xml"/><Relationship Id="rId237" Type="http://schemas.openxmlformats.org/officeDocument/2006/relationships/tags" Target="../tags/tag3727.xml"/><Relationship Id="rId22" Type="http://schemas.openxmlformats.org/officeDocument/2006/relationships/tags" Target="../tags/tag3512.xml"/><Relationship Id="rId43" Type="http://schemas.openxmlformats.org/officeDocument/2006/relationships/tags" Target="../tags/tag3533.xml"/><Relationship Id="rId64" Type="http://schemas.openxmlformats.org/officeDocument/2006/relationships/tags" Target="../tags/tag3554.xml"/><Relationship Id="rId118" Type="http://schemas.openxmlformats.org/officeDocument/2006/relationships/tags" Target="../tags/tag3608.xml"/><Relationship Id="rId139" Type="http://schemas.openxmlformats.org/officeDocument/2006/relationships/tags" Target="../tags/tag3629.xml"/><Relationship Id="rId85" Type="http://schemas.openxmlformats.org/officeDocument/2006/relationships/tags" Target="../tags/tag3575.xml"/><Relationship Id="rId150" Type="http://schemas.openxmlformats.org/officeDocument/2006/relationships/tags" Target="../tags/tag3640.xml"/><Relationship Id="rId171" Type="http://schemas.openxmlformats.org/officeDocument/2006/relationships/tags" Target="../tags/tag3661.xml"/><Relationship Id="rId192" Type="http://schemas.openxmlformats.org/officeDocument/2006/relationships/tags" Target="../tags/tag3682.xml"/><Relationship Id="rId206" Type="http://schemas.openxmlformats.org/officeDocument/2006/relationships/tags" Target="../tags/tag3696.xml"/><Relationship Id="rId227" Type="http://schemas.openxmlformats.org/officeDocument/2006/relationships/tags" Target="../tags/tag3717.xml"/><Relationship Id="rId248" Type="http://schemas.openxmlformats.org/officeDocument/2006/relationships/tags" Target="../tags/tag3738.xml"/><Relationship Id="rId12" Type="http://schemas.openxmlformats.org/officeDocument/2006/relationships/tags" Target="../tags/tag3502.xml"/><Relationship Id="rId33" Type="http://schemas.openxmlformats.org/officeDocument/2006/relationships/tags" Target="../tags/tag3523.xml"/><Relationship Id="rId108" Type="http://schemas.openxmlformats.org/officeDocument/2006/relationships/tags" Target="../tags/tag3598.xml"/><Relationship Id="rId129" Type="http://schemas.openxmlformats.org/officeDocument/2006/relationships/tags" Target="../tags/tag3619.xml"/><Relationship Id="rId54" Type="http://schemas.openxmlformats.org/officeDocument/2006/relationships/tags" Target="../tags/tag3544.xml"/><Relationship Id="rId75" Type="http://schemas.openxmlformats.org/officeDocument/2006/relationships/tags" Target="../tags/tag3565.xml"/><Relationship Id="rId96" Type="http://schemas.openxmlformats.org/officeDocument/2006/relationships/tags" Target="../tags/tag3586.xml"/><Relationship Id="rId140" Type="http://schemas.openxmlformats.org/officeDocument/2006/relationships/tags" Target="../tags/tag3630.xml"/><Relationship Id="rId161" Type="http://schemas.openxmlformats.org/officeDocument/2006/relationships/tags" Target="../tags/tag3651.xml"/><Relationship Id="rId182" Type="http://schemas.openxmlformats.org/officeDocument/2006/relationships/tags" Target="../tags/tag3672.xml"/><Relationship Id="rId217" Type="http://schemas.openxmlformats.org/officeDocument/2006/relationships/tags" Target="../tags/tag3707.xml"/><Relationship Id="rId6" Type="http://schemas.openxmlformats.org/officeDocument/2006/relationships/tags" Target="../tags/tag3496.xml"/><Relationship Id="rId238" Type="http://schemas.openxmlformats.org/officeDocument/2006/relationships/tags" Target="../tags/tag3728.xml"/><Relationship Id="rId23" Type="http://schemas.openxmlformats.org/officeDocument/2006/relationships/tags" Target="../tags/tag3513.xml"/><Relationship Id="rId119" Type="http://schemas.openxmlformats.org/officeDocument/2006/relationships/tags" Target="../tags/tag3609.xml"/><Relationship Id="rId44" Type="http://schemas.openxmlformats.org/officeDocument/2006/relationships/tags" Target="../tags/tag3534.xml"/><Relationship Id="rId65" Type="http://schemas.openxmlformats.org/officeDocument/2006/relationships/tags" Target="../tags/tag3555.xml"/><Relationship Id="rId86" Type="http://schemas.openxmlformats.org/officeDocument/2006/relationships/tags" Target="../tags/tag3576.xml"/><Relationship Id="rId130" Type="http://schemas.openxmlformats.org/officeDocument/2006/relationships/tags" Target="../tags/tag3620.xml"/><Relationship Id="rId151" Type="http://schemas.openxmlformats.org/officeDocument/2006/relationships/tags" Target="../tags/tag3641.xml"/><Relationship Id="rId172" Type="http://schemas.openxmlformats.org/officeDocument/2006/relationships/tags" Target="../tags/tag3662.xml"/><Relationship Id="rId193" Type="http://schemas.openxmlformats.org/officeDocument/2006/relationships/tags" Target="../tags/tag3683.xml"/><Relationship Id="rId207" Type="http://schemas.openxmlformats.org/officeDocument/2006/relationships/tags" Target="../tags/tag3697.xml"/><Relationship Id="rId228" Type="http://schemas.openxmlformats.org/officeDocument/2006/relationships/tags" Target="../tags/tag3718.xml"/><Relationship Id="rId249" Type="http://schemas.openxmlformats.org/officeDocument/2006/relationships/slideLayout" Target="../slideLayouts/slideLayout2.xml"/><Relationship Id="rId13" Type="http://schemas.openxmlformats.org/officeDocument/2006/relationships/tags" Target="../tags/tag3503.xml"/><Relationship Id="rId109" Type="http://schemas.openxmlformats.org/officeDocument/2006/relationships/tags" Target="../tags/tag3599.xml"/><Relationship Id="rId34" Type="http://schemas.openxmlformats.org/officeDocument/2006/relationships/tags" Target="../tags/tag3524.xml"/><Relationship Id="rId55" Type="http://schemas.openxmlformats.org/officeDocument/2006/relationships/tags" Target="../tags/tag3545.xml"/><Relationship Id="rId76" Type="http://schemas.openxmlformats.org/officeDocument/2006/relationships/tags" Target="../tags/tag3566.xml"/><Relationship Id="rId97" Type="http://schemas.openxmlformats.org/officeDocument/2006/relationships/tags" Target="../tags/tag3587.xml"/><Relationship Id="rId120" Type="http://schemas.openxmlformats.org/officeDocument/2006/relationships/tags" Target="../tags/tag3610.xml"/><Relationship Id="rId141" Type="http://schemas.openxmlformats.org/officeDocument/2006/relationships/tags" Target="../tags/tag3631.xml"/><Relationship Id="rId7" Type="http://schemas.openxmlformats.org/officeDocument/2006/relationships/tags" Target="../tags/tag3497.xml"/><Relationship Id="rId162" Type="http://schemas.openxmlformats.org/officeDocument/2006/relationships/tags" Target="../tags/tag3652.xml"/><Relationship Id="rId183" Type="http://schemas.openxmlformats.org/officeDocument/2006/relationships/tags" Target="../tags/tag3673.xml"/><Relationship Id="rId218" Type="http://schemas.openxmlformats.org/officeDocument/2006/relationships/tags" Target="../tags/tag3708.xml"/><Relationship Id="rId239" Type="http://schemas.openxmlformats.org/officeDocument/2006/relationships/tags" Target="../tags/tag3729.xml"/><Relationship Id="rId250" Type="http://schemas.openxmlformats.org/officeDocument/2006/relationships/image" Target="../media/image30.emf"/><Relationship Id="rId24" Type="http://schemas.openxmlformats.org/officeDocument/2006/relationships/tags" Target="../tags/tag3514.xml"/><Relationship Id="rId45" Type="http://schemas.openxmlformats.org/officeDocument/2006/relationships/tags" Target="../tags/tag3535.xml"/><Relationship Id="rId66" Type="http://schemas.openxmlformats.org/officeDocument/2006/relationships/tags" Target="../tags/tag3556.xml"/><Relationship Id="rId87" Type="http://schemas.openxmlformats.org/officeDocument/2006/relationships/tags" Target="../tags/tag3577.xml"/><Relationship Id="rId110" Type="http://schemas.openxmlformats.org/officeDocument/2006/relationships/tags" Target="../tags/tag3600.xml"/><Relationship Id="rId131" Type="http://schemas.openxmlformats.org/officeDocument/2006/relationships/tags" Target="../tags/tag3621.xml"/><Relationship Id="rId152" Type="http://schemas.openxmlformats.org/officeDocument/2006/relationships/tags" Target="../tags/tag3642.xml"/><Relationship Id="rId173" Type="http://schemas.openxmlformats.org/officeDocument/2006/relationships/tags" Target="../tags/tag3663.xml"/><Relationship Id="rId194" Type="http://schemas.openxmlformats.org/officeDocument/2006/relationships/tags" Target="../tags/tag3684.xml"/><Relationship Id="rId208" Type="http://schemas.openxmlformats.org/officeDocument/2006/relationships/tags" Target="../tags/tag3698.xml"/><Relationship Id="rId229" Type="http://schemas.openxmlformats.org/officeDocument/2006/relationships/tags" Target="../tags/tag3719.xml"/><Relationship Id="rId240" Type="http://schemas.openxmlformats.org/officeDocument/2006/relationships/tags" Target="../tags/tag3730.xml"/><Relationship Id="rId14" Type="http://schemas.openxmlformats.org/officeDocument/2006/relationships/tags" Target="../tags/tag3504.xml"/><Relationship Id="rId35" Type="http://schemas.openxmlformats.org/officeDocument/2006/relationships/tags" Target="../tags/tag3525.xml"/><Relationship Id="rId56" Type="http://schemas.openxmlformats.org/officeDocument/2006/relationships/tags" Target="../tags/tag3546.xml"/><Relationship Id="rId77" Type="http://schemas.openxmlformats.org/officeDocument/2006/relationships/tags" Target="../tags/tag3567.xml"/><Relationship Id="rId100" Type="http://schemas.openxmlformats.org/officeDocument/2006/relationships/tags" Target="../tags/tag3590.xml"/><Relationship Id="rId8" Type="http://schemas.openxmlformats.org/officeDocument/2006/relationships/tags" Target="../tags/tag3498.xml"/><Relationship Id="rId98" Type="http://schemas.openxmlformats.org/officeDocument/2006/relationships/tags" Target="../tags/tag3588.xml"/><Relationship Id="rId121" Type="http://schemas.openxmlformats.org/officeDocument/2006/relationships/tags" Target="../tags/tag3611.xml"/><Relationship Id="rId142" Type="http://schemas.openxmlformats.org/officeDocument/2006/relationships/tags" Target="../tags/tag3632.xml"/><Relationship Id="rId163" Type="http://schemas.openxmlformats.org/officeDocument/2006/relationships/tags" Target="../tags/tag3653.xml"/><Relationship Id="rId184" Type="http://schemas.openxmlformats.org/officeDocument/2006/relationships/tags" Target="../tags/tag3674.xml"/><Relationship Id="rId219" Type="http://schemas.openxmlformats.org/officeDocument/2006/relationships/tags" Target="../tags/tag3709.xml"/><Relationship Id="rId230" Type="http://schemas.openxmlformats.org/officeDocument/2006/relationships/tags" Target="../tags/tag3720.xml"/><Relationship Id="rId251" Type="http://schemas.openxmlformats.org/officeDocument/2006/relationships/image" Target="../media/image31.emf"/><Relationship Id="rId25" Type="http://schemas.openxmlformats.org/officeDocument/2006/relationships/tags" Target="../tags/tag3515.xml"/><Relationship Id="rId46" Type="http://schemas.openxmlformats.org/officeDocument/2006/relationships/tags" Target="../tags/tag3536.xml"/><Relationship Id="rId67" Type="http://schemas.openxmlformats.org/officeDocument/2006/relationships/tags" Target="../tags/tag3557.xml"/><Relationship Id="rId88" Type="http://schemas.openxmlformats.org/officeDocument/2006/relationships/tags" Target="../tags/tag3578.xml"/><Relationship Id="rId111" Type="http://schemas.openxmlformats.org/officeDocument/2006/relationships/tags" Target="../tags/tag3601.xml"/><Relationship Id="rId132" Type="http://schemas.openxmlformats.org/officeDocument/2006/relationships/tags" Target="../tags/tag3622.xml"/><Relationship Id="rId153" Type="http://schemas.openxmlformats.org/officeDocument/2006/relationships/tags" Target="../tags/tag3643.xml"/><Relationship Id="rId174" Type="http://schemas.openxmlformats.org/officeDocument/2006/relationships/tags" Target="../tags/tag3664.xml"/><Relationship Id="rId195" Type="http://schemas.openxmlformats.org/officeDocument/2006/relationships/tags" Target="../tags/tag3685.xml"/><Relationship Id="rId209" Type="http://schemas.openxmlformats.org/officeDocument/2006/relationships/tags" Target="../tags/tag3699.xml"/><Relationship Id="rId220" Type="http://schemas.openxmlformats.org/officeDocument/2006/relationships/tags" Target="../tags/tag3710.xml"/><Relationship Id="rId241" Type="http://schemas.openxmlformats.org/officeDocument/2006/relationships/tags" Target="../tags/tag3731.xml"/><Relationship Id="rId15" Type="http://schemas.openxmlformats.org/officeDocument/2006/relationships/tags" Target="../tags/tag3505.xml"/><Relationship Id="rId36" Type="http://schemas.openxmlformats.org/officeDocument/2006/relationships/tags" Target="../tags/tag3526.xml"/><Relationship Id="rId57" Type="http://schemas.openxmlformats.org/officeDocument/2006/relationships/tags" Target="../tags/tag3547.xml"/><Relationship Id="rId78" Type="http://schemas.openxmlformats.org/officeDocument/2006/relationships/tags" Target="../tags/tag3568.xml"/><Relationship Id="rId99" Type="http://schemas.openxmlformats.org/officeDocument/2006/relationships/tags" Target="../tags/tag3589.xml"/><Relationship Id="rId101" Type="http://schemas.openxmlformats.org/officeDocument/2006/relationships/tags" Target="../tags/tag3591.xml"/><Relationship Id="rId122" Type="http://schemas.openxmlformats.org/officeDocument/2006/relationships/tags" Target="../tags/tag3612.xml"/><Relationship Id="rId143" Type="http://schemas.openxmlformats.org/officeDocument/2006/relationships/tags" Target="../tags/tag3633.xml"/><Relationship Id="rId164" Type="http://schemas.openxmlformats.org/officeDocument/2006/relationships/tags" Target="../tags/tag3654.xml"/><Relationship Id="rId185" Type="http://schemas.openxmlformats.org/officeDocument/2006/relationships/tags" Target="../tags/tag3675.xml"/><Relationship Id="rId4" Type="http://schemas.openxmlformats.org/officeDocument/2006/relationships/tags" Target="../tags/tag3494.xml"/><Relationship Id="rId9" Type="http://schemas.openxmlformats.org/officeDocument/2006/relationships/tags" Target="../tags/tag3499.xml"/><Relationship Id="rId180" Type="http://schemas.openxmlformats.org/officeDocument/2006/relationships/tags" Target="../tags/tag3670.xml"/><Relationship Id="rId210" Type="http://schemas.openxmlformats.org/officeDocument/2006/relationships/tags" Target="../tags/tag3700.xml"/><Relationship Id="rId215" Type="http://schemas.openxmlformats.org/officeDocument/2006/relationships/tags" Target="../tags/tag3705.xml"/><Relationship Id="rId236" Type="http://schemas.openxmlformats.org/officeDocument/2006/relationships/tags" Target="../tags/tag3726.xml"/><Relationship Id="rId26" Type="http://schemas.openxmlformats.org/officeDocument/2006/relationships/tags" Target="../tags/tag3516.xml"/><Relationship Id="rId231" Type="http://schemas.openxmlformats.org/officeDocument/2006/relationships/tags" Target="../tags/tag3721.xml"/><Relationship Id="rId47" Type="http://schemas.openxmlformats.org/officeDocument/2006/relationships/tags" Target="../tags/tag3537.xml"/><Relationship Id="rId68" Type="http://schemas.openxmlformats.org/officeDocument/2006/relationships/tags" Target="../tags/tag3558.xml"/><Relationship Id="rId89" Type="http://schemas.openxmlformats.org/officeDocument/2006/relationships/tags" Target="../tags/tag3579.xml"/><Relationship Id="rId112" Type="http://schemas.openxmlformats.org/officeDocument/2006/relationships/tags" Target="../tags/tag3602.xml"/><Relationship Id="rId133" Type="http://schemas.openxmlformats.org/officeDocument/2006/relationships/tags" Target="../tags/tag3623.xml"/><Relationship Id="rId154" Type="http://schemas.openxmlformats.org/officeDocument/2006/relationships/tags" Target="../tags/tag3644.xml"/><Relationship Id="rId175" Type="http://schemas.openxmlformats.org/officeDocument/2006/relationships/tags" Target="../tags/tag3665.xml"/><Relationship Id="rId196" Type="http://schemas.openxmlformats.org/officeDocument/2006/relationships/tags" Target="../tags/tag3686.xml"/><Relationship Id="rId200" Type="http://schemas.openxmlformats.org/officeDocument/2006/relationships/tags" Target="../tags/tag3690.xml"/><Relationship Id="rId16" Type="http://schemas.openxmlformats.org/officeDocument/2006/relationships/tags" Target="../tags/tag3506.xml"/><Relationship Id="rId221" Type="http://schemas.openxmlformats.org/officeDocument/2006/relationships/tags" Target="../tags/tag3711.xml"/><Relationship Id="rId242" Type="http://schemas.openxmlformats.org/officeDocument/2006/relationships/tags" Target="../tags/tag3732.xml"/><Relationship Id="rId37" Type="http://schemas.openxmlformats.org/officeDocument/2006/relationships/tags" Target="../tags/tag3527.xml"/><Relationship Id="rId58" Type="http://schemas.openxmlformats.org/officeDocument/2006/relationships/tags" Target="../tags/tag3548.xml"/><Relationship Id="rId79" Type="http://schemas.openxmlformats.org/officeDocument/2006/relationships/tags" Target="../tags/tag3569.xml"/><Relationship Id="rId102" Type="http://schemas.openxmlformats.org/officeDocument/2006/relationships/tags" Target="../tags/tag3592.xml"/><Relationship Id="rId123" Type="http://schemas.openxmlformats.org/officeDocument/2006/relationships/tags" Target="../tags/tag3613.xml"/><Relationship Id="rId144" Type="http://schemas.openxmlformats.org/officeDocument/2006/relationships/tags" Target="../tags/tag3634.xml"/><Relationship Id="rId90" Type="http://schemas.openxmlformats.org/officeDocument/2006/relationships/tags" Target="../tags/tag3580.xml"/><Relationship Id="rId165" Type="http://schemas.openxmlformats.org/officeDocument/2006/relationships/tags" Target="../tags/tag3655.xml"/><Relationship Id="rId186" Type="http://schemas.openxmlformats.org/officeDocument/2006/relationships/tags" Target="../tags/tag3676.xml"/><Relationship Id="rId211" Type="http://schemas.openxmlformats.org/officeDocument/2006/relationships/tags" Target="../tags/tag3701.xml"/><Relationship Id="rId232" Type="http://schemas.openxmlformats.org/officeDocument/2006/relationships/tags" Target="../tags/tag3722.xml"/><Relationship Id="rId27" Type="http://schemas.openxmlformats.org/officeDocument/2006/relationships/tags" Target="../tags/tag3517.xml"/><Relationship Id="rId48" Type="http://schemas.openxmlformats.org/officeDocument/2006/relationships/tags" Target="../tags/tag3538.xml"/><Relationship Id="rId69" Type="http://schemas.openxmlformats.org/officeDocument/2006/relationships/tags" Target="../tags/tag3559.xml"/><Relationship Id="rId113" Type="http://schemas.openxmlformats.org/officeDocument/2006/relationships/tags" Target="../tags/tag3603.xml"/><Relationship Id="rId134" Type="http://schemas.openxmlformats.org/officeDocument/2006/relationships/tags" Target="../tags/tag3624.xml"/><Relationship Id="rId80" Type="http://schemas.openxmlformats.org/officeDocument/2006/relationships/tags" Target="../tags/tag3570.xml"/><Relationship Id="rId155" Type="http://schemas.openxmlformats.org/officeDocument/2006/relationships/tags" Target="../tags/tag3645.xml"/><Relationship Id="rId176" Type="http://schemas.openxmlformats.org/officeDocument/2006/relationships/tags" Target="../tags/tag3666.xml"/><Relationship Id="rId197" Type="http://schemas.openxmlformats.org/officeDocument/2006/relationships/tags" Target="../tags/tag3687.xml"/><Relationship Id="rId201" Type="http://schemas.openxmlformats.org/officeDocument/2006/relationships/tags" Target="../tags/tag3691.xml"/><Relationship Id="rId222" Type="http://schemas.openxmlformats.org/officeDocument/2006/relationships/tags" Target="../tags/tag3712.xml"/><Relationship Id="rId243" Type="http://schemas.openxmlformats.org/officeDocument/2006/relationships/tags" Target="../tags/tag3733.xml"/><Relationship Id="rId17" Type="http://schemas.openxmlformats.org/officeDocument/2006/relationships/tags" Target="../tags/tag3507.xml"/><Relationship Id="rId38" Type="http://schemas.openxmlformats.org/officeDocument/2006/relationships/tags" Target="../tags/tag3528.xml"/><Relationship Id="rId59" Type="http://schemas.openxmlformats.org/officeDocument/2006/relationships/tags" Target="../tags/tag3549.xml"/><Relationship Id="rId103" Type="http://schemas.openxmlformats.org/officeDocument/2006/relationships/tags" Target="../tags/tag3593.xml"/><Relationship Id="rId124" Type="http://schemas.openxmlformats.org/officeDocument/2006/relationships/tags" Target="../tags/tag3614.xml"/><Relationship Id="rId70" Type="http://schemas.openxmlformats.org/officeDocument/2006/relationships/tags" Target="../tags/tag3560.xml"/><Relationship Id="rId91" Type="http://schemas.openxmlformats.org/officeDocument/2006/relationships/tags" Target="../tags/tag3581.xml"/><Relationship Id="rId145" Type="http://schemas.openxmlformats.org/officeDocument/2006/relationships/tags" Target="../tags/tag3635.xml"/><Relationship Id="rId166" Type="http://schemas.openxmlformats.org/officeDocument/2006/relationships/tags" Target="../tags/tag3656.xml"/><Relationship Id="rId187" Type="http://schemas.openxmlformats.org/officeDocument/2006/relationships/tags" Target="../tags/tag3677.xml"/><Relationship Id="rId1" Type="http://schemas.openxmlformats.org/officeDocument/2006/relationships/tags" Target="../tags/tag3491.xml"/><Relationship Id="rId212" Type="http://schemas.openxmlformats.org/officeDocument/2006/relationships/tags" Target="../tags/tag3702.xml"/><Relationship Id="rId233" Type="http://schemas.openxmlformats.org/officeDocument/2006/relationships/tags" Target="../tags/tag3723.xml"/><Relationship Id="rId28" Type="http://schemas.openxmlformats.org/officeDocument/2006/relationships/tags" Target="../tags/tag3518.xml"/><Relationship Id="rId49" Type="http://schemas.openxmlformats.org/officeDocument/2006/relationships/tags" Target="../tags/tag3539.xml"/><Relationship Id="rId114" Type="http://schemas.openxmlformats.org/officeDocument/2006/relationships/tags" Target="../tags/tag3604.xml"/><Relationship Id="rId60" Type="http://schemas.openxmlformats.org/officeDocument/2006/relationships/tags" Target="../tags/tag3550.xml"/><Relationship Id="rId81" Type="http://schemas.openxmlformats.org/officeDocument/2006/relationships/tags" Target="../tags/tag3571.xml"/><Relationship Id="rId135" Type="http://schemas.openxmlformats.org/officeDocument/2006/relationships/tags" Target="../tags/tag3625.xml"/><Relationship Id="rId156" Type="http://schemas.openxmlformats.org/officeDocument/2006/relationships/tags" Target="../tags/tag3646.xml"/><Relationship Id="rId177" Type="http://schemas.openxmlformats.org/officeDocument/2006/relationships/tags" Target="../tags/tag3667.xml"/><Relationship Id="rId198" Type="http://schemas.openxmlformats.org/officeDocument/2006/relationships/tags" Target="../tags/tag3688.xml"/><Relationship Id="rId202" Type="http://schemas.openxmlformats.org/officeDocument/2006/relationships/tags" Target="../tags/tag3692.xml"/><Relationship Id="rId223" Type="http://schemas.openxmlformats.org/officeDocument/2006/relationships/tags" Target="../tags/tag3713.xml"/><Relationship Id="rId244" Type="http://schemas.openxmlformats.org/officeDocument/2006/relationships/tags" Target="../tags/tag3734.xml"/><Relationship Id="rId18" Type="http://schemas.openxmlformats.org/officeDocument/2006/relationships/tags" Target="../tags/tag3508.xml"/><Relationship Id="rId39" Type="http://schemas.openxmlformats.org/officeDocument/2006/relationships/tags" Target="../tags/tag3529.xml"/><Relationship Id="rId50" Type="http://schemas.openxmlformats.org/officeDocument/2006/relationships/tags" Target="../tags/tag3540.xml"/><Relationship Id="rId104" Type="http://schemas.openxmlformats.org/officeDocument/2006/relationships/tags" Target="../tags/tag3594.xml"/><Relationship Id="rId125" Type="http://schemas.openxmlformats.org/officeDocument/2006/relationships/tags" Target="../tags/tag3615.xml"/><Relationship Id="rId146" Type="http://schemas.openxmlformats.org/officeDocument/2006/relationships/tags" Target="../tags/tag3636.xml"/><Relationship Id="rId167" Type="http://schemas.openxmlformats.org/officeDocument/2006/relationships/tags" Target="../tags/tag3657.xml"/><Relationship Id="rId188" Type="http://schemas.openxmlformats.org/officeDocument/2006/relationships/tags" Target="../tags/tag3678.xml"/><Relationship Id="rId71" Type="http://schemas.openxmlformats.org/officeDocument/2006/relationships/tags" Target="../tags/tag3561.xml"/><Relationship Id="rId92" Type="http://schemas.openxmlformats.org/officeDocument/2006/relationships/tags" Target="../tags/tag3582.xml"/><Relationship Id="rId213" Type="http://schemas.openxmlformats.org/officeDocument/2006/relationships/tags" Target="../tags/tag3703.xml"/><Relationship Id="rId234" Type="http://schemas.openxmlformats.org/officeDocument/2006/relationships/tags" Target="../tags/tag3724.xml"/><Relationship Id="rId2" Type="http://schemas.openxmlformats.org/officeDocument/2006/relationships/tags" Target="../tags/tag3492.xml"/><Relationship Id="rId29" Type="http://schemas.openxmlformats.org/officeDocument/2006/relationships/tags" Target="../tags/tag3519.xml"/><Relationship Id="rId40" Type="http://schemas.openxmlformats.org/officeDocument/2006/relationships/tags" Target="../tags/tag3530.xml"/><Relationship Id="rId115" Type="http://schemas.openxmlformats.org/officeDocument/2006/relationships/tags" Target="../tags/tag3605.xml"/><Relationship Id="rId136" Type="http://schemas.openxmlformats.org/officeDocument/2006/relationships/tags" Target="../tags/tag3626.xml"/><Relationship Id="rId157" Type="http://schemas.openxmlformats.org/officeDocument/2006/relationships/tags" Target="../tags/tag3647.xml"/><Relationship Id="rId178" Type="http://schemas.openxmlformats.org/officeDocument/2006/relationships/tags" Target="../tags/tag3668.xml"/><Relationship Id="rId61" Type="http://schemas.openxmlformats.org/officeDocument/2006/relationships/tags" Target="../tags/tag3551.xml"/><Relationship Id="rId82" Type="http://schemas.openxmlformats.org/officeDocument/2006/relationships/tags" Target="../tags/tag3572.xml"/><Relationship Id="rId199" Type="http://schemas.openxmlformats.org/officeDocument/2006/relationships/tags" Target="../tags/tag3689.xml"/><Relationship Id="rId203" Type="http://schemas.openxmlformats.org/officeDocument/2006/relationships/tags" Target="../tags/tag3693.xml"/><Relationship Id="rId19" Type="http://schemas.openxmlformats.org/officeDocument/2006/relationships/tags" Target="../tags/tag3509.xml"/><Relationship Id="rId224" Type="http://schemas.openxmlformats.org/officeDocument/2006/relationships/tags" Target="../tags/tag3714.xml"/><Relationship Id="rId245" Type="http://schemas.openxmlformats.org/officeDocument/2006/relationships/tags" Target="../tags/tag3735.xml"/><Relationship Id="rId30" Type="http://schemas.openxmlformats.org/officeDocument/2006/relationships/tags" Target="../tags/tag3520.xml"/><Relationship Id="rId105" Type="http://schemas.openxmlformats.org/officeDocument/2006/relationships/tags" Target="../tags/tag3595.xml"/><Relationship Id="rId126" Type="http://schemas.openxmlformats.org/officeDocument/2006/relationships/tags" Target="../tags/tag3616.xml"/><Relationship Id="rId147" Type="http://schemas.openxmlformats.org/officeDocument/2006/relationships/tags" Target="../tags/tag3637.xml"/><Relationship Id="rId168" Type="http://schemas.openxmlformats.org/officeDocument/2006/relationships/tags" Target="../tags/tag3658.xml"/><Relationship Id="rId51" Type="http://schemas.openxmlformats.org/officeDocument/2006/relationships/tags" Target="../tags/tag3541.xml"/><Relationship Id="rId72" Type="http://schemas.openxmlformats.org/officeDocument/2006/relationships/tags" Target="../tags/tag3562.xml"/><Relationship Id="rId93" Type="http://schemas.openxmlformats.org/officeDocument/2006/relationships/tags" Target="../tags/tag3583.xml"/><Relationship Id="rId189" Type="http://schemas.openxmlformats.org/officeDocument/2006/relationships/tags" Target="../tags/tag3679.xml"/><Relationship Id="rId3" Type="http://schemas.openxmlformats.org/officeDocument/2006/relationships/tags" Target="../tags/tag3493.xml"/><Relationship Id="rId214" Type="http://schemas.openxmlformats.org/officeDocument/2006/relationships/tags" Target="../tags/tag3704.xml"/><Relationship Id="rId235" Type="http://schemas.openxmlformats.org/officeDocument/2006/relationships/tags" Target="../tags/tag3725.xml"/><Relationship Id="rId116" Type="http://schemas.openxmlformats.org/officeDocument/2006/relationships/tags" Target="../tags/tag3606.xml"/><Relationship Id="rId137" Type="http://schemas.openxmlformats.org/officeDocument/2006/relationships/tags" Target="../tags/tag3627.xml"/><Relationship Id="rId158" Type="http://schemas.openxmlformats.org/officeDocument/2006/relationships/tags" Target="../tags/tag3648.xml"/><Relationship Id="rId20" Type="http://schemas.openxmlformats.org/officeDocument/2006/relationships/tags" Target="../tags/tag3510.xml"/><Relationship Id="rId41" Type="http://schemas.openxmlformats.org/officeDocument/2006/relationships/tags" Target="../tags/tag3531.xml"/><Relationship Id="rId62" Type="http://schemas.openxmlformats.org/officeDocument/2006/relationships/tags" Target="../tags/tag3552.xml"/><Relationship Id="rId83" Type="http://schemas.openxmlformats.org/officeDocument/2006/relationships/tags" Target="../tags/tag3573.xml"/><Relationship Id="rId179" Type="http://schemas.openxmlformats.org/officeDocument/2006/relationships/tags" Target="../tags/tag3669.xml"/><Relationship Id="rId190" Type="http://schemas.openxmlformats.org/officeDocument/2006/relationships/tags" Target="../tags/tag3680.xml"/><Relationship Id="rId204" Type="http://schemas.openxmlformats.org/officeDocument/2006/relationships/tags" Target="../tags/tag3694.xml"/><Relationship Id="rId225" Type="http://schemas.openxmlformats.org/officeDocument/2006/relationships/tags" Target="../tags/tag3715.xml"/><Relationship Id="rId246" Type="http://schemas.openxmlformats.org/officeDocument/2006/relationships/tags" Target="../tags/tag3736.xml"/><Relationship Id="rId106" Type="http://schemas.openxmlformats.org/officeDocument/2006/relationships/tags" Target="../tags/tag3596.xml"/><Relationship Id="rId127" Type="http://schemas.openxmlformats.org/officeDocument/2006/relationships/tags" Target="../tags/tag3617.xml"/><Relationship Id="rId10" Type="http://schemas.openxmlformats.org/officeDocument/2006/relationships/tags" Target="../tags/tag3500.xml"/><Relationship Id="rId31" Type="http://schemas.openxmlformats.org/officeDocument/2006/relationships/tags" Target="../tags/tag3521.xml"/><Relationship Id="rId52" Type="http://schemas.openxmlformats.org/officeDocument/2006/relationships/tags" Target="../tags/tag3542.xml"/><Relationship Id="rId73" Type="http://schemas.openxmlformats.org/officeDocument/2006/relationships/tags" Target="../tags/tag3563.xml"/><Relationship Id="rId94" Type="http://schemas.openxmlformats.org/officeDocument/2006/relationships/tags" Target="../tags/tag3584.xml"/><Relationship Id="rId148" Type="http://schemas.openxmlformats.org/officeDocument/2006/relationships/tags" Target="../tags/tag3638.xml"/><Relationship Id="rId169" Type="http://schemas.openxmlformats.org/officeDocument/2006/relationships/tags" Target="../tags/tag3659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tags" Target="../tags/tag3855.xml"/><Relationship Id="rId21" Type="http://schemas.openxmlformats.org/officeDocument/2006/relationships/tags" Target="../tags/tag3759.xml"/><Relationship Id="rId324" Type="http://schemas.openxmlformats.org/officeDocument/2006/relationships/tags" Target="../tags/tag4062.xml"/><Relationship Id="rId531" Type="http://schemas.openxmlformats.org/officeDocument/2006/relationships/tags" Target="../tags/tag4269.xml"/><Relationship Id="rId170" Type="http://schemas.openxmlformats.org/officeDocument/2006/relationships/tags" Target="../tags/tag3908.xml"/><Relationship Id="rId268" Type="http://schemas.openxmlformats.org/officeDocument/2006/relationships/tags" Target="../tags/tag4006.xml"/><Relationship Id="rId475" Type="http://schemas.openxmlformats.org/officeDocument/2006/relationships/tags" Target="../tags/tag4213.xml"/><Relationship Id="rId32" Type="http://schemas.openxmlformats.org/officeDocument/2006/relationships/tags" Target="../tags/tag3770.xml"/><Relationship Id="rId128" Type="http://schemas.openxmlformats.org/officeDocument/2006/relationships/tags" Target="../tags/tag3866.xml"/><Relationship Id="rId335" Type="http://schemas.openxmlformats.org/officeDocument/2006/relationships/tags" Target="../tags/tag4073.xml"/><Relationship Id="rId542" Type="http://schemas.openxmlformats.org/officeDocument/2006/relationships/tags" Target="../tags/tag4280.xml"/><Relationship Id="rId181" Type="http://schemas.openxmlformats.org/officeDocument/2006/relationships/tags" Target="../tags/tag3919.xml"/><Relationship Id="rId402" Type="http://schemas.openxmlformats.org/officeDocument/2006/relationships/tags" Target="../tags/tag4140.xml"/><Relationship Id="rId279" Type="http://schemas.openxmlformats.org/officeDocument/2006/relationships/tags" Target="../tags/tag4017.xml"/><Relationship Id="rId486" Type="http://schemas.openxmlformats.org/officeDocument/2006/relationships/tags" Target="../tags/tag4224.xml"/><Relationship Id="rId43" Type="http://schemas.openxmlformats.org/officeDocument/2006/relationships/tags" Target="../tags/tag3781.xml"/><Relationship Id="rId139" Type="http://schemas.openxmlformats.org/officeDocument/2006/relationships/tags" Target="../tags/tag3877.xml"/><Relationship Id="rId346" Type="http://schemas.openxmlformats.org/officeDocument/2006/relationships/tags" Target="../tags/tag4084.xml"/><Relationship Id="rId553" Type="http://schemas.openxmlformats.org/officeDocument/2006/relationships/tags" Target="../tags/tag4291.xml"/><Relationship Id="rId192" Type="http://schemas.openxmlformats.org/officeDocument/2006/relationships/tags" Target="../tags/tag3930.xml"/><Relationship Id="rId206" Type="http://schemas.openxmlformats.org/officeDocument/2006/relationships/tags" Target="../tags/tag3944.xml"/><Relationship Id="rId413" Type="http://schemas.openxmlformats.org/officeDocument/2006/relationships/tags" Target="../tags/tag4151.xml"/><Relationship Id="rId497" Type="http://schemas.openxmlformats.org/officeDocument/2006/relationships/tags" Target="../tags/tag4235.xml"/><Relationship Id="rId357" Type="http://schemas.openxmlformats.org/officeDocument/2006/relationships/tags" Target="../tags/tag4095.xml"/><Relationship Id="rId54" Type="http://schemas.openxmlformats.org/officeDocument/2006/relationships/tags" Target="../tags/tag3792.xml"/><Relationship Id="rId217" Type="http://schemas.openxmlformats.org/officeDocument/2006/relationships/tags" Target="../tags/tag3955.xml"/><Relationship Id="rId259" Type="http://schemas.openxmlformats.org/officeDocument/2006/relationships/tags" Target="../tags/tag3997.xml"/><Relationship Id="rId424" Type="http://schemas.openxmlformats.org/officeDocument/2006/relationships/tags" Target="../tags/tag4162.xml"/><Relationship Id="rId466" Type="http://schemas.openxmlformats.org/officeDocument/2006/relationships/tags" Target="../tags/tag4204.xml"/><Relationship Id="rId23" Type="http://schemas.openxmlformats.org/officeDocument/2006/relationships/tags" Target="../tags/tag3761.xml"/><Relationship Id="rId119" Type="http://schemas.openxmlformats.org/officeDocument/2006/relationships/tags" Target="../tags/tag3857.xml"/><Relationship Id="rId270" Type="http://schemas.openxmlformats.org/officeDocument/2006/relationships/tags" Target="../tags/tag4008.xml"/><Relationship Id="rId326" Type="http://schemas.openxmlformats.org/officeDocument/2006/relationships/tags" Target="../tags/tag4064.xml"/><Relationship Id="rId533" Type="http://schemas.openxmlformats.org/officeDocument/2006/relationships/tags" Target="../tags/tag4271.xml"/><Relationship Id="rId65" Type="http://schemas.openxmlformats.org/officeDocument/2006/relationships/tags" Target="../tags/tag3803.xml"/><Relationship Id="rId130" Type="http://schemas.openxmlformats.org/officeDocument/2006/relationships/tags" Target="../tags/tag3868.xml"/><Relationship Id="rId368" Type="http://schemas.openxmlformats.org/officeDocument/2006/relationships/tags" Target="../tags/tag4106.xml"/><Relationship Id="rId172" Type="http://schemas.openxmlformats.org/officeDocument/2006/relationships/tags" Target="../tags/tag3910.xml"/><Relationship Id="rId228" Type="http://schemas.openxmlformats.org/officeDocument/2006/relationships/tags" Target="../tags/tag3966.xml"/><Relationship Id="rId435" Type="http://schemas.openxmlformats.org/officeDocument/2006/relationships/tags" Target="../tags/tag4173.xml"/><Relationship Id="rId477" Type="http://schemas.openxmlformats.org/officeDocument/2006/relationships/tags" Target="../tags/tag4215.xml"/><Relationship Id="rId281" Type="http://schemas.openxmlformats.org/officeDocument/2006/relationships/tags" Target="../tags/tag4019.xml"/><Relationship Id="rId337" Type="http://schemas.openxmlformats.org/officeDocument/2006/relationships/tags" Target="../tags/tag4075.xml"/><Relationship Id="rId502" Type="http://schemas.openxmlformats.org/officeDocument/2006/relationships/tags" Target="../tags/tag4240.xml"/><Relationship Id="rId34" Type="http://schemas.openxmlformats.org/officeDocument/2006/relationships/tags" Target="../tags/tag3772.xml"/><Relationship Id="rId76" Type="http://schemas.openxmlformats.org/officeDocument/2006/relationships/tags" Target="../tags/tag3814.xml"/><Relationship Id="rId141" Type="http://schemas.openxmlformats.org/officeDocument/2006/relationships/tags" Target="../tags/tag3879.xml"/><Relationship Id="rId379" Type="http://schemas.openxmlformats.org/officeDocument/2006/relationships/tags" Target="../tags/tag4117.xml"/><Relationship Id="rId544" Type="http://schemas.openxmlformats.org/officeDocument/2006/relationships/tags" Target="../tags/tag4282.xml"/><Relationship Id="rId7" Type="http://schemas.openxmlformats.org/officeDocument/2006/relationships/tags" Target="../tags/tag3745.xml"/><Relationship Id="rId183" Type="http://schemas.openxmlformats.org/officeDocument/2006/relationships/tags" Target="../tags/tag3921.xml"/><Relationship Id="rId239" Type="http://schemas.openxmlformats.org/officeDocument/2006/relationships/tags" Target="../tags/tag3977.xml"/><Relationship Id="rId390" Type="http://schemas.openxmlformats.org/officeDocument/2006/relationships/tags" Target="../tags/tag4128.xml"/><Relationship Id="rId404" Type="http://schemas.openxmlformats.org/officeDocument/2006/relationships/tags" Target="../tags/tag4142.xml"/><Relationship Id="rId446" Type="http://schemas.openxmlformats.org/officeDocument/2006/relationships/tags" Target="../tags/tag4184.xml"/><Relationship Id="rId250" Type="http://schemas.openxmlformats.org/officeDocument/2006/relationships/tags" Target="../tags/tag3988.xml"/><Relationship Id="rId292" Type="http://schemas.openxmlformats.org/officeDocument/2006/relationships/tags" Target="../tags/tag4030.xml"/><Relationship Id="rId306" Type="http://schemas.openxmlformats.org/officeDocument/2006/relationships/tags" Target="../tags/tag4044.xml"/><Relationship Id="rId488" Type="http://schemas.openxmlformats.org/officeDocument/2006/relationships/tags" Target="../tags/tag4226.xml"/><Relationship Id="rId45" Type="http://schemas.openxmlformats.org/officeDocument/2006/relationships/tags" Target="../tags/tag3783.xml"/><Relationship Id="rId87" Type="http://schemas.openxmlformats.org/officeDocument/2006/relationships/tags" Target="../tags/tag3825.xml"/><Relationship Id="rId110" Type="http://schemas.openxmlformats.org/officeDocument/2006/relationships/tags" Target="../tags/tag3848.xml"/><Relationship Id="rId348" Type="http://schemas.openxmlformats.org/officeDocument/2006/relationships/tags" Target="../tags/tag4086.xml"/><Relationship Id="rId513" Type="http://schemas.openxmlformats.org/officeDocument/2006/relationships/tags" Target="../tags/tag4251.xml"/><Relationship Id="rId555" Type="http://schemas.openxmlformats.org/officeDocument/2006/relationships/tags" Target="../tags/tag4293.xml"/><Relationship Id="rId152" Type="http://schemas.openxmlformats.org/officeDocument/2006/relationships/tags" Target="../tags/tag3890.xml"/><Relationship Id="rId194" Type="http://schemas.openxmlformats.org/officeDocument/2006/relationships/tags" Target="../tags/tag3932.xml"/><Relationship Id="rId208" Type="http://schemas.openxmlformats.org/officeDocument/2006/relationships/tags" Target="../tags/tag3946.xml"/><Relationship Id="rId415" Type="http://schemas.openxmlformats.org/officeDocument/2006/relationships/tags" Target="../tags/tag4153.xml"/><Relationship Id="rId457" Type="http://schemas.openxmlformats.org/officeDocument/2006/relationships/tags" Target="../tags/tag4195.xml"/><Relationship Id="rId261" Type="http://schemas.openxmlformats.org/officeDocument/2006/relationships/tags" Target="../tags/tag3999.xml"/><Relationship Id="rId499" Type="http://schemas.openxmlformats.org/officeDocument/2006/relationships/tags" Target="../tags/tag4237.xml"/><Relationship Id="rId14" Type="http://schemas.openxmlformats.org/officeDocument/2006/relationships/tags" Target="../tags/tag3752.xml"/><Relationship Id="rId56" Type="http://schemas.openxmlformats.org/officeDocument/2006/relationships/tags" Target="../tags/tag3794.xml"/><Relationship Id="rId317" Type="http://schemas.openxmlformats.org/officeDocument/2006/relationships/tags" Target="../tags/tag4055.xml"/><Relationship Id="rId359" Type="http://schemas.openxmlformats.org/officeDocument/2006/relationships/tags" Target="../tags/tag4097.xml"/><Relationship Id="rId524" Type="http://schemas.openxmlformats.org/officeDocument/2006/relationships/tags" Target="../tags/tag4262.xml"/><Relationship Id="rId98" Type="http://schemas.openxmlformats.org/officeDocument/2006/relationships/tags" Target="../tags/tag3836.xml"/><Relationship Id="rId121" Type="http://schemas.openxmlformats.org/officeDocument/2006/relationships/tags" Target="../tags/tag3859.xml"/><Relationship Id="rId163" Type="http://schemas.openxmlformats.org/officeDocument/2006/relationships/tags" Target="../tags/tag3901.xml"/><Relationship Id="rId219" Type="http://schemas.openxmlformats.org/officeDocument/2006/relationships/tags" Target="../tags/tag3957.xml"/><Relationship Id="rId370" Type="http://schemas.openxmlformats.org/officeDocument/2006/relationships/tags" Target="../tags/tag4108.xml"/><Relationship Id="rId426" Type="http://schemas.openxmlformats.org/officeDocument/2006/relationships/tags" Target="../tags/tag4164.xml"/><Relationship Id="rId230" Type="http://schemas.openxmlformats.org/officeDocument/2006/relationships/tags" Target="../tags/tag3968.xml"/><Relationship Id="rId468" Type="http://schemas.openxmlformats.org/officeDocument/2006/relationships/tags" Target="../tags/tag4206.xml"/><Relationship Id="rId25" Type="http://schemas.openxmlformats.org/officeDocument/2006/relationships/tags" Target="../tags/tag3763.xml"/><Relationship Id="rId67" Type="http://schemas.openxmlformats.org/officeDocument/2006/relationships/tags" Target="../tags/tag3805.xml"/><Relationship Id="rId272" Type="http://schemas.openxmlformats.org/officeDocument/2006/relationships/tags" Target="../tags/tag4010.xml"/><Relationship Id="rId328" Type="http://schemas.openxmlformats.org/officeDocument/2006/relationships/tags" Target="../tags/tag4066.xml"/><Relationship Id="rId535" Type="http://schemas.openxmlformats.org/officeDocument/2006/relationships/tags" Target="../tags/tag4273.xml"/><Relationship Id="rId132" Type="http://schemas.openxmlformats.org/officeDocument/2006/relationships/tags" Target="../tags/tag3870.xml"/><Relationship Id="rId174" Type="http://schemas.openxmlformats.org/officeDocument/2006/relationships/tags" Target="../tags/tag3912.xml"/><Relationship Id="rId381" Type="http://schemas.openxmlformats.org/officeDocument/2006/relationships/tags" Target="../tags/tag4119.xml"/><Relationship Id="rId241" Type="http://schemas.openxmlformats.org/officeDocument/2006/relationships/tags" Target="../tags/tag3979.xml"/><Relationship Id="rId437" Type="http://schemas.openxmlformats.org/officeDocument/2006/relationships/tags" Target="../tags/tag4175.xml"/><Relationship Id="rId479" Type="http://schemas.openxmlformats.org/officeDocument/2006/relationships/tags" Target="../tags/tag4217.xml"/><Relationship Id="rId36" Type="http://schemas.openxmlformats.org/officeDocument/2006/relationships/tags" Target="../tags/tag3774.xml"/><Relationship Id="rId283" Type="http://schemas.openxmlformats.org/officeDocument/2006/relationships/tags" Target="../tags/tag4021.xml"/><Relationship Id="rId339" Type="http://schemas.openxmlformats.org/officeDocument/2006/relationships/tags" Target="../tags/tag4077.xml"/><Relationship Id="rId490" Type="http://schemas.openxmlformats.org/officeDocument/2006/relationships/tags" Target="../tags/tag4228.xml"/><Relationship Id="rId504" Type="http://schemas.openxmlformats.org/officeDocument/2006/relationships/tags" Target="../tags/tag4242.xml"/><Relationship Id="rId546" Type="http://schemas.openxmlformats.org/officeDocument/2006/relationships/tags" Target="../tags/tag4284.xml"/><Relationship Id="rId78" Type="http://schemas.openxmlformats.org/officeDocument/2006/relationships/tags" Target="../tags/tag3816.xml"/><Relationship Id="rId101" Type="http://schemas.openxmlformats.org/officeDocument/2006/relationships/tags" Target="../tags/tag3839.xml"/><Relationship Id="rId143" Type="http://schemas.openxmlformats.org/officeDocument/2006/relationships/tags" Target="../tags/tag3881.xml"/><Relationship Id="rId185" Type="http://schemas.openxmlformats.org/officeDocument/2006/relationships/tags" Target="../tags/tag3923.xml"/><Relationship Id="rId350" Type="http://schemas.openxmlformats.org/officeDocument/2006/relationships/tags" Target="../tags/tag4088.xml"/><Relationship Id="rId406" Type="http://schemas.openxmlformats.org/officeDocument/2006/relationships/tags" Target="../tags/tag4144.xml"/><Relationship Id="rId9" Type="http://schemas.openxmlformats.org/officeDocument/2006/relationships/tags" Target="../tags/tag3747.xml"/><Relationship Id="rId210" Type="http://schemas.openxmlformats.org/officeDocument/2006/relationships/tags" Target="../tags/tag3948.xml"/><Relationship Id="rId392" Type="http://schemas.openxmlformats.org/officeDocument/2006/relationships/tags" Target="../tags/tag4130.xml"/><Relationship Id="rId448" Type="http://schemas.openxmlformats.org/officeDocument/2006/relationships/tags" Target="../tags/tag4186.xml"/><Relationship Id="rId252" Type="http://schemas.openxmlformats.org/officeDocument/2006/relationships/tags" Target="../tags/tag3990.xml"/><Relationship Id="rId294" Type="http://schemas.openxmlformats.org/officeDocument/2006/relationships/tags" Target="../tags/tag4032.xml"/><Relationship Id="rId308" Type="http://schemas.openxmlformats.org/officeDocument/2006/relationships/tags" Target="../tags/tag4046.xml"/><Relationship Id="rId515" Type="http://schemas.openxmlformats.org/officeDocument/2006/relationships/tags" Target="../tags/tag4253.xml"/><Relationship Id="rId47" Type="http://schemas.openxmlformats.org/officeDocument/2006/relationships/tags" Target="../tags/tag3785.xml"/><Relationship Id="rId89" Type="http://schemas.openxmlformats.org/officeDocument/2006/relationships/tags" Target="../tags/tag3827.xml"/><Relationship Id="rId112" Type="http://schemas.openxmlformats.org/officeDocument/2006/relationships/tags" Target="../tags/tag3850.xml"/><Relationship Id="rId154" Type="http://schemas.openxmlformats.org/officeDocument/2006/relationships/tags" Target="../tags/tag3892.xml"/><Relationship Id="rId361" Type="http://schemas.openxmlformats.org/officeDocument/2006/relationships/tags" Target="../tags/tag4099.xml"/><Relationship Id="rId557" Type="http://schemas.openxmlformats.org/officeDocument/2006/relationships/slideLayout" Target="../slideLayouts/slideLayout2.xml"/><Relationship Id="rId196" Type="http://schemas.openxmlformats.org/officeDocument/2006/relationships/tags" Target="../tags/tag3934.xml"/><Relationship Id="rId417" Type="http://schemas.openxmlformats.org/officeDocument/2006/relationships/tags" Target="../tags/tag4155.xml"/><Relationship Id="rId459" Type="http://schemas.openxmlformats.org/officeDocument/2006/relationships/tags" Target="../tags/tag4197.xml"/><Relationship Id="rId16" Type="http://schemas.openxmlformats.org/officeDocument/2006/relationships/tags" Target="../tags/tag3754.xml"/><Relationship Id="rId221" Type="http://schemas.openxmlformats.org/officeDocument/2006/relationships/tags" Target="../tags/tag3959.xml"/><Relationship Id="rId263" Type="http://schemas.openxmlformats.org/officeDocument/2006/relationships/tags" Target="../tags/tag4001.xml"/><Relationship Id="rId319" Type="http://schemas.openxmlformats.org/officeDocument/2006/relationships/tags" Target="../tags/tag4057.xml"/><Relationship Id="rId470" Type="http://schemas.openxmlformats.org/officeDocument/2006/relationships/tags" Target="../tags/tag4208.xml"/><Relationship Id="rId526" Type="http://schemas.openxmlformats.org/officeDocument/2006/relationships/tags" Target="../tags/tag4264.xml"/><Relationship Id="rId58" Type="http://schemas.openxmlformats.org/officeDocument/2006/relationships/tags" Target="../tags/tag3796.xml"/><Relationship Id="rId123" Type="http://schemas.openxmlformats.org/officeDocument/2006/relationships/tags" Target="../tags/tag3861.xml"/><Relationship Id="rId330" Type="http://schemas.openxmlformats.org/officeDocument/2006/relationships/tags" Target="../tags/tag4068.xml"/><Relationship Id="rId165" Type="http://schemas.openxmlformats.org/officeDocument/2006/relationships/tags" Target="../tags/tag3903.xml"/><Relationship Id="rId372" Type="http://schemas.openxmlformats.org/officeDocument/2006/relationships/tags" Target="../tags/tag4110.xml"/><Relationship Id="rId428" Type="http://schemas.openxmlformats.org/officeDocument/2006/relationships/tags" Target="../tags/tag4166.xml"/><Relationship Id="rId232" Type="http://schemas.openxmlformats.org/officeDocument/2006/relationships/tags" Target="../tags/tag3970.xml"/><Relationship Id="rId274" Type="http://schemas.openxmlformats.org/officeDocument/2006/relationships/tags" Target="../tags/tag4012.xml"/><Relationship Id="rId481" Type="http://schemas.openxmlformats.org/officeDocument/2006/relationships/tags" Target="../tags/tag4219.xml"/><Relationship Id="rId27" Type="http://schemas.openxmlformats.org/officeDocument/2006/relationships/tags" Target="../tags/tag3765.xml"/><Relationship Id="rId69" Type="http://schemas.openxmlformats.org/officeDocument/2006/relationships/tags" Target="../tags/tag3807.xml"/><Relationship Id="rId134" Type="http://schemas.openxmlformats.org/officeDocument/2006/relationships/tags" Target="../tags/tag3872.xml"/><Relationship Id="rId537" Type="http://schemas.openxmlformats.org/officeDocument/2006/relationships/tags" Target="../tags/tag4275.xml"/><Relationship Id="rId80" Type="http://schemas.openxmlformats.org/officeDocument/2006/relationships/tags" Target="../tags/tag3818.xml"/><Relationship Id="rId176" Type="http://schemas.openxmlformats.org/officeDocument/2006/relationships/tags" Target="../tags/tag3914.xml"/><Relationship Id="rId341" Type="http://schemas.openxmlformats.org/officeDocument/2006/relationships/tags" Target="../tags/tag4079.xml"/><Relationship Id="rId383" Type="http://schemas.openxmlformats.org/officeDocument/2006/relationships/tags" Target="../tags/tag4121.xml"/><Relationship Id="rId439" Type="http://schemas.openxmlformats.org/officeDocument/2006/relationships/tags" Target="../tags/tag4177.xml"/><Relationship Id="rId201" Type="http://schemas.openxmlformats.org/officeDocument/2006/relationships/tags" Target="../tags/tag3939.xml"/><Relationship Id="rId243" Type="http://schemas.openxmlformats.org/officeDocument/2006/relationships/tags" Target="../tags/tag3981.xml"/><Relationship Id="rId285" Type="http://schemas.openxmlformats.org/officeDocument/2006/relationships/tags" Target="../tags/tag4023.xml"/><Relationship Id="rId450" Type="http://schemas.openxmlformats.org/officeDocument/2006/relationships/tags" Target="../tags/tag4188.xml"/><Relationship Id="rId506" Type="http://schemas.openxmlformats.org/officeDocument/2006/relationships/tags" Target="../tags/tag4244.xml"/><Relationship Id="rId38" Type="http://schemas.openxmlformats.org/officeDocument/2006/relationships/tags" Target="../tags/tag3776.xml"/><Relationship Id="rId103" Type="http://schemas.openxmlformats.org/officeDocument/2006/relationships/tags" Target="../tags/tag3841.xml"/><Relationship Id="rId310" Type="http://schemas.openxmlformats.org/officeDocument/2006/relationships/tags" Target="../tags/tag4048.xml"/><Relationship Id="rId492" Type="http://schemas.openxmlformats.org/officeDocument/2006/relationships/tags" Target="../tags/tag4230.xml"/><Relationship Id="rId548" Type="http://schemas.openxmlformats.org/officeDocument/2006/relationships/tags" Target="../tags/tag4286.xml"/><Relationship Id="rId91" Type="http://schemas.openxmlformats.org/officeDocument/2006/relationships/tags" Target="../tags/tag3829.xml"/><Relationship Id="rId145" Type="http://schemas.openxmlformats.org/officeDocument/2006/relationships/tags" Target="../tags/tag3883.xml"/><Relationship Id="rId187" Type="http://schemas.openxmlformats.org/officeDocument/2006/relationships/tags" Target="../tags/tag3925.xml"/><Relationship Id="rId352" Type="http://schemas.openxmlformats.org/officeDocument/2006/relationships/tags" Target="../tags/tag4090.xml"/><Relationship Id="rId394" Type="http://schemas.openxmlformats.org/officeDocument/2006/relationships/tags" Target="../tags/tag4132.xml"/><Relationship Id="rId408" Type="http://schemas.openxmlformats.org/officeDocument/2006/relationships/tags" Target="../tags/tag4146.xml"/><Relationship Id="rId212" Type="http://schemas.openxmlformats.org/officeDocument/2006/relationships/tags" Target="../tags/tag3950.xml"/><Relationship Id="rId254" Type="http://schemas.openxmlformats.org/officeDocument/2006/relationships/tags" Target="../tags/tag3992.xml"/><Relationship Id="rId49" Type="http://schemas.openxmlformats.org/officeDocument/2006/relationships/tags" Target="../tags/tag3787.xml"/><Relationship Id="rId114" Type="http://schemas.openxmlformats.org/officeDocument/2006/relationships/tags" Target="../tags/tag3852.xml"/><Relationship Id="rId296" Type="http://schemas.openxmlformats.org/officeDocument/2006/relationships/tags" Target="../tags/tag4034.xml"/><Relationship Id="rId461" Type="http://schemas.openxmlformats.org/officeDocument/2006/relationships/tags" Target="../tags/tag4199.xml"/><Relationship Id="rId517" Type="http://schemas.openxmlformats.org/officeDocument/2006/relationships/tags" Target="../tags/tag4255.xml"/><Relationship Id="rId60" Type="http://schemas.openxmlformats.org/officeDocument/2006/relationships/tags" Target="../tags/tag3798.xml"/><Relationship Id="rId156" Type="http://schemas.openxmlformats.org/officeDocument/2006/relationships/tags" Target="../tags/tag3894.xml"/><Relationship Id="rId198" Type="http://schemas.openxmlformats.org/officeDocument/2006/relationships/tags" Target="../tags/tag3936.xml"/><Relationship Id="rId321" Type="http://schemas.openxmlformats.org/officeDocument/2006/relationships/tags" Target="../tags/tag4059.xml"/><Relationship Id="rId363" Type="http://schemas.openxmlformats.org/officeDocument/2006/relationships/tags" Target="../tags/tag4101.xml"/><Relationship Id="rId419" Type="http://schemas.openxmlformats.org/officeDocument/2006/relationships/tags" Target="../tags/tag4157.xml"/><Relationship Id="rId223" Type="http://schemas.openxmlformats.org/officeDocument/2006/relationships/tags" Target="../tags/tag3961.xml"/><Relationship Id="rId430" Type="http://schemas.openxmlformats.org/officeDocument/2006/relationships/tags" Target="../tags/tag4168.xml"/><Relationship Id="rId18" Type="http://schemas.openxmlformats.org/officeDocument/2006/relationships/tags" Target="../tags/tag3756.xml"/><Relationship Id="rId265" Type="http://schemas.openxmlformats.org/officeDocument/2006/relationships/tags" Target="../tags/tag4003.xml"/><Relationship Id="rId472" Type="http://schemas.openxmlformats.org/officeDocument/2006/relationships/tags" Target="../tags/tag4210.xml"/><Relationship Id="rId528" Type="http://schemas.openxmlformats.org/officeDocument/2006/relationships/tags" Target="../tags/tag4266.xml"/><Relationship Id="rId125" Type="http://schemas.openxmlformats.org/officeDocument/2006/relationships/tags" Target="../tags/tag3863.xml"/><Relationship Id="rId167" Type="http://schemas.openxmlformats.org/officeDocument/2006/relationships/tags" Target="../tags/tag3905.xml"/><Relationship Id="rId332" Type="http://schemas.openxmlformats.org/officeDocument/2006/relationships/tags" Target="../tags/tag4070.xml"/><Relationship Id="rId374" Type="http://schemas.openxmlformats.org/officeDocument/2006/relationships/tags" Target="../tags/tag4112.xml"/><Relationship Id="rId71" Type="http://schemas.openxmlformats.org/officeDocument/2006/relationships/tags" Target="../tags/tag3809.xml"/><Relationship Id="rId234" Type="http://schemas.openxmlformats.org/officeDocument/2006/relationships/tags" Target="../tags/tag3972.xml"/><Relationship Id="rId2" Type="http://schemas.openxmlformats.org/officeDocument/2006/relationships/tags" Target="../tags/tag3740.xml"/><Relationship Id="rId29" Type="http://schemas.openxmlformats.org/officeDocument/2006/relationships/tags" Target="../tags/tag3767.xml"/><Relationship Id="rId276" Type="http://schemas.openxmlformats.org/officeDocument/2006/relationships/tags" Target="../tags/tag4014.xml"/><Relationship Id="rId441" Type="http://schemas.openxmlformats.org/officeDocument/2006/relationships/tags" Target="../tags/tag4179.xml"/><Relationship Id="rId483" Type="http://schemas.openxmlformats.org/officeDocument/2006/relationships/tags" Target="../tags/tag4221.xml"/><Relationship Id="rId539" Type="http://schemas.openxmlformats.org/officeDocument/2006/relationships/tags" Target="../tags/tag4277.xml"/><Relationship Id="rId40" Type="http://schemas.openxmlformats.org/officeDocument/2006/relationships/tags" Target="../tags/tag3778.xml"/><Relationship Id="rId136" Type="http://schemas.openxmlformats.org/officeDocument/2006/relationships/tags" Target="../tags/tag3874.xml"/><Relationship Id="rId178" Type="http://schemas.openxmlformats.org/officeDocument/2006/relationships/tags" Target="../tags/tag3916.xml"/><Relationship Id="rId301" Type="http://schemas.openxmlformats.org/officeDocument/2006/relationships/tags" Target="../tags/tag4039.xml"/><Relationship Id="rId343" Type="http://schemas.openxmlformats.org/officeDocument/2006/relationships/tags" Target="../tags/tag4081.xml"/><Relationship Id="rId550" Type="http://schemas.openxmlformats.org/officeDocument/2006/relationships/tags" Target="../tags/tag4288.xml"/><Relationship Id="rId82" Type="http://schemas.openxmlformats.org/officeDocument/2006/relationships/tags" Target="../tags/tag3820.xml"/><Relationship Id="rId203" Type="http://schemas.openxmlformats.org/officeDocument/2006/relationships/tags" Target="../tags/tag3941.xml"/><Relationship Id="rId385" Type="http://schemas.openxmlformats.org/officeDocument/2006/relationships/tags" Target="../tags/tag4123.xml"/><Relationship Id="rId245" Type="http://schemas.openxmlformats.org/officeDocument/2006/relationships/tags" Target="../tags/tag3983.xml"/><Relationship Id="rId287" Type="http://schemas.openxmlformats.org/officeDocument/2006/relationships/tags" Target="../tags/tag4025.xml"/><Relationship Id="rId410" Type="http://schemas.openxmlformats.org/officeDocument/2006/relationships/tags" Target="../tags/tag4148.xml"/><Relationship Id="rId452" Type="http://schemas.openxmlformats.org/officeDocument/2006/relationships/tags" Target="../tags/tag4190.xml"/><Relationship Id="rId494" Type="http://schemas.openxmlformats.org/officeDocument/2006/relationships/tags" Target="../tags/tag4232.xml"/><Relationship Id="rId508" Type="http://schemas.openxmlformats.org/officeDocument/2006/relationships/tags" Target="../tags/tag4246.xml"/><Relationship Id="rId105" Type="http://schemas.openxmlformats.org/officeDocument/2006/relationships/tags" Target="../tags/tag3843.xml"/><Relationship Id="rId147" Type="http://schemas.openxmlformats.org/officeDocument/2006/relationships/tags" Target="../tags/tag3885.xml"/><Relationship Id="rId312" Type="http://schemas.openxmlformats.org/officeDocument/2006/relationships/tags" Target="../tags/tag4050.xml"/><Relationship Id="rId354" Type="http://schemas.openxmlformats.org/officeDocument/2006/relationships/tags" Target="../tags/tag4092.xml"/><Relationship Id="rId51" Type="http://schemas.openxmlformats.org/officeDocument/2006/relationships/tags" Target="../tags/tag3789.xml"/><Relationship Id="rId93" Type="http://schemas.openxmlformats.org/officeDocument/2006/relationships/tags" Target="../tags/tag3831.xml"/><Relationship Id="rId189" Type="http://schemas.openxmlformats.org/officeDocument/2006/relationships/tags" Target="../tags/tag3927.xml"/><Relationship Id="rId396" Type="http://schemas.openxmlformats.org/officeDocument/2006/relationships/tags" Target="../tags/tag4134.xml"/><Relationship Id="rId214" Type="http://schemas.openxmlformats.org/officeDocument/2006/relationships/tags" Target="../tags/tag3952.xml"/><Relationship Id="rId256" Type="http://schemas.openxmlformats.org/officeDocument/2006/relationships/tags" Target="../tags/tag3994.xml"/><Relationship Id="rId298" Type="http://schemas.openxmlformats.org/officeDocument/2006/relationships/tags" Target="../tags/tag4036.xml"/><Relationship Id="rId421" Type="http://schemas.openxmlformats.org/officeDocument/2006/relationships/tags" Target="../tags/tag4159.xml"/><Relationship Id="rId463" Type="http://schemas.openxmlformats.org/officeDocument/2006/relationships/tags" Target="../tags/tag4201.xml"/><Relationship Id="rId519" Type="http://schemas.openxmlformats.org/officeDocument/2006/relationships/tags" Target="../tags/tag4257.xml"/><Relationship Id="rId116" Type="http://schemas.openxmlformats.org/officeDocument/2006/relationships/tags" Target="../tags/tag3854.xml"/><Relationship Id="rId158" Type="http://schemas.openxmlformats.org/officeDocument/2006/relationships/tags" Target="../tags/tag3896.xml"/><Relationship Id="rId323" Type="http://schemas.openxmlformats.org/officeDocument/2006/relationships/tags" Target="../tags/tag4061.xml"/><Relationship Id="rId530" Type="http://schemas.openxmlformats.org/officeDocument/2006/relationships/tags" Target="../tags/tag4268.xml"/><Relationship Id="rId20" Type="http://schemas.openxmlformats.org/officeDocument/2006/relationships/tags" Target="../tags/tag3758.xml"/><Relationship Id="rId62" Type="http://schemas.openxmlformats.org/officeDocument/2006/relationships/tags" Target="../tags/tag3800.xml"/><Relationship Id="rId365" Type="http://schemas.openxmlformats.org/officeDocument/2006/relationships/tags" Target="../tags/tag4103.xml"/><Relationship Id="rId225" Type="http://schemas.openxmlformats.org/officeDocument/2006/relationships/tags" Target="../tags/tag3963.xml"/><Relationship Id="rId267" Type="http://schemas.openxmlformats.org/officeDocument/2006/relationships/tags" Target="../tags/tag4005.xml"/><Relationship Id="rId432" Type="http://schemas.openxmlformats.org/officeDocument/2006/relationships/tags" Target="../tags/tag4170.xml"/><Relationship Id="rId474" Type="http://schemas.openxmlformats.org/officeDocument/2006/relationships/tags" Target="../tags/tag4212.xml"/><Relationship Id="rId127" Type="http://schemas.openxmlformats.org/officeDocument/2006/relationships/tags" Target="../tags/tag3865.xml"/><Relationship Id="rId31" Type="http://schemas.openxmlformats.org/officeDocument/2006/relationships/tags" Target="../tags/tag3769.xml"/><Relationship Id="rId73" Type="http://schemas.openxmlformats.org/officeDocument/2006/relationships/tags" Target="../tags/tag3811.xml"/><Relationship Id="rId169" Type="http://schemas.openxmlformats.org/officeDocument/2006/relationships/tags" Target="../tags/tag3907.xml"/><Relationship Id="rId334" Type="http://schemas.openxmlformats.org/officeDocument/2006/relationships/tags" Target="../tags/tag4072.xml"/><Relationship Id="rId376" Type="http://schemas.openxmlformats.org/officeDocument/2006/relationships/tags" Target="../tags/tag4114.xml"/><Relationship Id="rId541" Type="http://schemas.openxmlformats.org/officeDocument/2006/relationships/tags" Target="../tags/tag4279.xml"/><Relationship Id="rId4" Type="http://schemas.openxmlformats.org/officeDocument/2006/relationships/tags" Target="../tags/tag3742.xml"/><Relationship Id="rId180" Type="http://schemas.openxmlformats.org/officeDocument/2006/relationships/tags" Target="../tags/tag3918.xml"/><Relationship Id="rId236" Type="http://schemas.openxmlformats.org/officeDocument/2006/relationships/tags" Target="../tags/tag3974.xml"/><Relationship Id="rId278" Type="http://schemas.openxmlformats.org/officeDocument/2006/relationships/tags" Target="../tags/tag4016.xml"/><Relationship Id="rId401" Type="http://schemas.openxmlformats.org/officeDocument/2006/relationships/tags" Target="../tags/tag4139.xml"/><Relationship Id="rId443" Type="http://schemas.openxmlformats.org/officeDocument/2006/relationships/tags" Target="../tags/tag4181.xml"/><Relationship Id="rId303" Type="http://schemas.openxmlformats.org/officeDocument/2006/relationships/tags" Target="../tags/tag4041.xml"/><Relationship Id="rId485" Type="http://schemas.openxmlformats.org/officeDocument/2006/relationships/tags" Target="../tags/tag4223.xml"/><Relationship Id="rId42" Type="http://schemas.openxmlformats.org/officeDocument/2006/relationships/tags" Target="../tags/tag3780.xml"/><Relationship Id="rId84" Type="http://schemas.openxmlformats.org/officeDocument/2006/relationships/tags" Target="../tags/tag3822.xml"/><Relationship Id="rId138" Type="http://schemas.openxmlformats.org/officeDocument/2006/relationships/tags" Target="../tags/tag3876.xml"/><Relationship Id="rId345" Type="http://schemas.openxmlformats.org/officeDocument/2006/relationships/tags" Target="../tags/tag4083.xml"/><Relationship Id="rId387" Type="http://schemas.openxmlformats.org/officeDocument/2006/relationships/tags" Target="../tags/tag4125.xml"/><Relationship Id="rId510" Type="http://schemas.openxmlformats.org/officeDocument/2006/relationships/tags" Target="../tags/tag4248.xml"/><Relationship Id="rId552" Type="http://schemas.openxmlformats.org/officeDocument/2006/relationships/tags" Target="../tags/tag4290.xml"/><Relationship Id="rId191" Type="http://schemas.openxmlformats.org/officeDocument/2006/relationships/tags" Target="../tags/tag3929.xml"/><Relationship Id="rId205" Type="http://schemas.openxmlformats.org/officeDocument/2006/relationships/tags" Target="../tags/tag3943.xml"/><Relationship Id="rId247" Type="http://schemas.openxmlformats.org/officeDocument/2006/relationships/tags" Target="../tags/tag3985.xml"/><Relationship Id="rId412" Type="http://schemas.openxmlformats.org/officeDocument/2006/relationships/tags" Target="../tags/tag4150.xml"/><Relationship Id="rId107" Type="http://schemas.openxmlformats.org/officeDocument/2006/relationships/tags" Target="../tags/tag3845.xml"/><Relationship Id="rId289" Type="http://schemas.openxmlformats.org/officeDocument/2006/relationships/tags" Target="../tags/tag4027.xml"/><Relationship Id="rId454" Type="http://schemas.openxmlformats.org/officeDocument/2006/relationships/tags" Target="../tags/tag4192.xml"/><Relationship Id="rId496" Type="http://schemas.openxmlformats.org/officeDocument/2006/relationships/tags" Target="../tags/tag4234.xml"/><Relationship Id="rId11" Type="http://schemas.openxmlformats.org/officeDocument/2006/relationships/tags" Target="../tags/tag3749.xml"/><Relationship Id="rId53" Type="http://schemas.openxmlformats.org/officeDocument/2006/relationships/tags" Target="../tags/tag3791.xml"/><Relationship Id="rId149" Type="http://schemas.openxmlformats.org/officeDocument/2006/relationships/tags" Target="../tags/tag3887.xml"/><Relationship Id="rId314" Type="http://schemas.openxmlformats.org/officeDocument/2006/relationships/tags" Target="../tags/tag4052.xml"/><Relationship Id="rId356" Type="http://schemas.openxmlformats.org/officeDocument/2006/relationships/tags" Target="../tags/tag4094.xml"/><Relationship Id="rId398" Type="http://schemas.openxmlformats.org/officeDocument/2006/relationships/tags" Target="../tags/tag4136.xml"/><Relationship Id="rId521" Type="http://schemas.openxmlformats.org/officeDocument/2006/relationships/tags" Target="../tags/tag4259.xml"/><Relationship Id="rId95" Type="http://schemas.openxmlformats.org/officeDocument/2006/relationships/tags" Target="../tags/tag3833.xml"/><Relationship Id="rId160" Type="http://schemas.openxmlformats.org/officeDocument/2006/relationships/tags" Target="../tags/tag3898.xml"/><Relationship Id="rId216" Type="http://schemas.openxmlformats.org/officeDocument/2006/relationships/tags" Target="../tags/tag3954.xml"/><Relationship Id="rId423" Type="http://schemas.openxmlformats.org/officeDocument/2006/relationships/tags" Target="../tags/tag4161.xml"/><Relationship Id="rId258" Type="http://schemas.openxmlformats.org/officeDocument/2006/relationships/tags" Target="../tags/tag3996.xml"/><Relationship Id="rId465" Type="http://schemas.openxmlformats.org/officeDocument/2006/relationships/tags" Target="../tags/tag4203.xml"/><Relationship Id="rId22" Type="http://schemas.openxmlformats.org/officeDocument/2006/relationships/tags" Target="../tags/tag3760.xml"/><Relationship Id="rId64" Type="http://schemas.openxmlformats.org/officeDocument/2006/relationships/tags" Target="../tags/tag3802.xml"/><Relationship Id="rId118" Type="http://schemas.openxmlformats.org/officeDocument/2006/relationships/tags" Target="../tags/tag3856.xml"/><Relationship Id="rId325" Type="http://schemas.openxmlformats.org/officeDocument/2006/relationships/tags" Target="../tags/tag4063.xml"/><Relationship Id="rId367" Type="http://schemas.openxmlformats.org/officeDocument/2006/relationships/tags" Target="../tags/tag4105.xml"/><Relationship Id="rId532" Type="http://schemas.openxmlformats.org/officeDocument/2006/relationships/tags" Target="../tags/tag4270.xml"/><Relationship Id="rId171" Type="http://schemas.openxmlformats.org/officeDocument/2006/relationships/tags" Target="../tags/tag3909.xml"/><Relationship Id="rId227" Type="http://schemas.openxmlformats.org/officeDocument/2006/relationships/tags" Target="../tags/tag3965.xml"/><Relationship Id="rId269" Type="http://schemas.openxmlformats.org/officeDocument/2006/relationships/tags" Target="../tags/tag4007.xml"/><Relationship Id="rId434" Type="http://schemas.openxmlformats.org/officeDocument/2006/relationships/tags" Target="../tags/tag4172.xml"/><Relationship Id="rId476" Type="http://schemas.openxmlformats.org/officeDocument/2006/relationships/tags" Target="../tags/tag4214.xml"/><Relationship Id="rId33" Type="http://schemas.openxmlformats.org/officeDocument/2006/relationships/tags" Target="../tags/tag3771.xml"/><Relationship Id="rId129" Type="http://schemas.openxmlformats.org/officeDocument/2006/relationships/tags" Target="../tags/tag3867.xml"/><Relationship Id="rId280" Type="http://schemas.openxmlformats.org/officeDocument/2006/relationships/tags" Target="../tags/tag4018.xml"/><Relationship Id="rId336" Type="http://schemas.openxmlformats.org/officeDocument/2006/relationships/tags" Target="../tags/tag4074.xml"/><Relationship Id="rId501" Type="http://schemas.openxmlformats.org/officeDocument/2006/relationships/tags" Target="../tags/tag4239.xml"/><Relationship Id="rId543" Type="http://schemas.openxmlformats.org/officeDocument/2006/relationships/tags" Target="../tags/tag4281.xml"/><Relationship Id="rId75" Type="http://schemas.openxmlformats.org/officeDocument/2006/relationships/tags" Target="../tags/tag3813.xml"/><Relationship Id="rId140" Type="http://schemas.openxmlformats.org/officeDocument/2006/relationships/tags" Target="../tags/tag3878.xml"/><Relationship Id="rId182" Type="http://schemas.openxmlformats.org/officeDocument/2006/relationships/tags" Target="../tags/tag3920.xml"/><Relationship Id="rId378" Type="http://schemas.openxmlformats.org/officeDocument/2006/relationships/tags" Target="../tags/tag4116.xml"/><Relationship Id="rId403" Type="http://schemas.openxmlformats.org/officeDocument/2006/relationships/tags" Target="../tags/tag4141.xml"/><Relationship Id="rId6" Type="http://schemas.openxmlformats.org/officeDocument/2006/relationships/tags" Target="../tags/tag3744.xml"/><Relationship Id="rId238" Type="http://schemas.openxmlformats.org/officeDocument/2006/relationships/tags" Target="../tags/tag3976.xml"/><Relationship Id="rId445" Type="http://schemas.openxmlformats.org/officeDocument/2006/relationships/tags" Target="../tags/tag4183.xml"/><Relationship Id="rId487" Type="http://schemas.openxmlformats.org/officeDocument/2006/relationships/tags" Target="../tags/tag4225.xml"/><Relationship Id="rId291" Type="http://schemas.openxmlformats.org/officeDocument/2006/relationships/tags" Target="../tags/tag4029.xml"/><Relationship Id="rId305" Type="http://schemas.openxmlformats.org/officeDocument/2006/relationships/tags" Target="../tags/tag4043.xml"/><Relationship Id="rId347" Type="http://schemas.openxmlformats.org/officeDocument/2006/relationships/tags" Target="../tags/tag4085.xml"/><Relationship Id="rId512" Type="http://schemas.openxmlformats.org/officeDocument/2006/relationships/tags" Target="../tags/tag4250.xml"/><Relationship Id="rId44" Type="http://schemas.openxmlformats.org/officeDocument/2006/relationships/tags" Target="../tags/tag3782.xml"/><Relationship Id="rId86" Type="http://schemas.openxmlformats.org/officeDocument/2006/relationships/tags" Target="../tags/tag3824.xml"/><Relationship Id="rId151" Type="http://schemas.openxmlformats.org/officeDocument/2006/relationships/tags" Target="../tags/tag3889.xml"/><Relationship Id="rId389" Type="http://schemas.openxmlformats.org/officeDocument/2006/relationships/tags" Target="../tags/tag4127.xml"/><Relationship Id="rId554" Type="http://schemas.openxmlformats.org/officeDocument/2006/relationships/tags" Target="../tags/tag4292.xml"/><Relationship Id="rId193" Type="http://schemas.openxmlformats.org/officeDocument/2006/relationships/tags" Target="../tags/tag3931.xml"/><Relationship Id="rId207" Type="http://schemas.openxmlformats.org/officeDocument/2006/relationships/tags" Target="../tags/tag3945.xml"/><Relationship Id="rId249" Type="http://schemas.openxmlformats.org/officeDocument/2006/relationships/tags" Target="../tags/tag3987.xml"/><Relationship Id="rId414" Type="http://schemas.openxmlformats.org/officeDocument/2006/relationships/tags" Target="../tags/tag4152.xml"/><Relationship Id="rId456" Type="http://schemas.openxmlformats.org/officeDocument/2006/relationships/tags" Target="../tags/tag4194.xml"/><Relationship Id="rId498" Type="http://schemas.openxmlformats.org/officeDocument/2006/relationships/tags" Target="../tags/tag4236.xml"/><Relationship Id="rId13" Type="http://schemas.openxmlformats.org/officeDocument/2006/relationships/tags" Target="../tags/tag3751.xml"/><Relationship Id="rId109" Type="http://schemas.openxmlformats.org/officeDocument/2006/relationships/tags" Target="../tags/tag3847.xml"/><Relationship Id="rId260" Type="http://schemas.openxmlformats.org/officeDocument/2006/relationships/tags" Target="../tags/tag3998.xml"/><Relationship Id="rId316" Type="http://schemas.openxmlformats.org/officeDocument/2006/relationships/tags" Target="../tags/tag4054.xml"/><Relationship Id="rId523" Type="http://schemas.openxmlformats.org/officeDocument/2006/relationships/tags" Target="../tags/tag4261.xml"/><Relationship Id="rId55" Type="http://schemas.openxmlformats.org/officeDocument/2006/relationships/tags" Target="../tags/tag3793.xml"/><Relationship Id="rId97" Type="http://schemas.openxmlformats.org/officeDocument/2006/relationships/tags" Target="../tags/tag3835.xml"/><Relationship Id="rId120" Type="http://schemas.openxmlformats.org/officeDocument/2006/relationships/tags" Target="../tags/tag3858.xml"/><Relationship Id="rId358" Type="http://schemas.openxmlformats.org/officeDocument/2006/relationships/tags" Target="../tags/tag4096.xml"/><Relationship Id="rId162" Type="http://schemas.openxmlformats.org/officeDocument/2006/relationships/tags" Target="../tags/tag3900.xml"/><Relationship Id="rId218" Type="http://schemas.openxmlformats.org/officeDocument/2006/relationships/tags" Target="../tags/tag3956.xml"/><Relationship Id="rId425" Type="http://schemas.openxmlformats.org/officeDocument/2006/relationships/tags" Target="../tags/tag4163.xml"/><Relationship Id="rId467" Type="http://schemas.openxmlformats.org/officeDocument/2006/relationships/tags" Target="../tags/tag4205.xml"/><Relationship Id="rId271" Type="http://schemas.openxmlformats.org/officeDocument/2006/relationships/tags" Target="../tags/tag4009.xml"/><Relationship Id="rId24" Type="http://schemas.openxmlformats.org/officeDocument/2006/relationships/tags" Target="../tags/tag3762.xml"/><Relationship Id="rId66" Type="http://schemas.openxmlformats.org/officeDocument/2006/relationships/tags" Target="../tags/tag3804.xml"/><Relationship Id="rId131" Type="http://schemas.openxmlformats.org/officeDocument/2006/relationships/tags" Target="../tags/tag3869.xml"/><Relationship Id="rId327" Type="http://schemas.openxmlformats.org/officeDocument/2006/relationships/tags" Target="../tags/tag4065.xml"/><Relationship Id="rId369" Type="http://schemas.openxmlformats.org/officeDocument/2006/relationships/tags" Target="../tags/tag4107.xml"/><Relationship Id="rId534" Type="http://schemas.openxmlformats.org/officeDocument/2006/relationships/tags" Target="../tags/tag4272.xml"/><Relationship Id="rId173" Type="http://schemas.openxmlformats.org/officeDocument/2006/relationships/tags" Target="../tags/tag3911.xml"/><Relationship Id="rId229" Type="http://schemas.openxmlformats.org/officeDocument/2006/relationships/tags" Target="../tags/tag3967.xml"/><Relationship Id="rId380" Type="http://schemas.openxmlformats.org/officeDocument/2006/relationships/tags" Target="../tags/tag4118.xml"/><Relationship Id="rId436" Type="http://schemas.openxmlformats.org/officeDocument/2006/relationships/tags" Target="../tags/tag4174.xml"/><Relationship Id="rId240" Type="http://schemas.openxmlformats.org/officeDocument/2006/relationships/tags" Target="../tags/tag3978.xml"/><Relationship Id="rId478" Type="http://schemas.openxmlformats.org/officeDocument/2006/relationships/tags" Target="../tags/tag4216.xml"/><Relationship Id="rId35" Type="http://schemas.openxmlformats.org/officeDocument/2006/relationships/tags" Target="../tags/tag3773.xml"/><Relationship Id="rId77" Type="http://schemas.openxmlformats.org/officeDocument/2006/relationships/tags" Target="../tags/tag3815.xml"/><Relationship Id="rId100" Type="http://schemas.openxmlformats.org/officeDocument/2006/relationships/tags" Target="../tags/tag3838.xml"/><Relationship Id="rId282" Type="http://schemas.openxmlformats.org/officeDocument/2006/relationships/tags" Target="../tags/tag4020.xml"/><Relationship Id="rId338" Type="http://schemas.openxmlformats.org/officeDocument/2006/relationships/tags" Target="../tags/tag4076.xml"/><Relationship Id="rId503" Type="http://schemas.openxmlformats.org/officeDocument/2006/relationships/tags" Target="../tags/tag4241.xml"/><Relationship Id="rId545" Type="http://schemas.openxmlformats.org/officeDocument/2006/relationships/tags" Target="../tags/tag4283.xml"/><Relationship Id="rId8" Type="http://schemas.openxmlformats.org/officeDocument/2006/relationships/tags" Target="../tags/tag3746.xml"/><Relationship Id="rId142" Type="http://schemas.openxmlformats.org/officeDocument/2006/relationships/tags" Target="../tags/tag3880.xml"/><Relationship Id="rId184" Type="http://schemas.openxmlformats.org/officeDocument/2006/relationships/tags" Target="../tags/tag3922.xml"/><Relationship Id="rId391" Type="http://schemas.openxmlformats.org/officeDocument/2006/relationships/tags" Target="../tags/tag4129.xml"/><Relationship Id="rId405" Type="http://schemas.openxmlformats.org/officeDocument/2006/relationships/tags" Target="../tags/tag4143.xml"/><Relationship Id="rId447" Type="http://schemas.openxmlformats.org/officeDocument/2006/relationships/tags" Target="../tags/tag4185.xml"/><Relationship Id="rId251" Type="http://schemas.openxmlformats.org/officeDocument/2006/relationships/tags" Target="../tags/tag3989.xml"/><Relationship Id="rId489" Type="http://schemas.openxmlformats.org/officeDocument/2006/relationships/tags" Target="../tags/tag4227.xml"/><Relationship Id="rId46" Type="http://schemas.openxmlformats.org/officeDocument/2006/relationships/tags" Target="../tags/tag3784.xml"/><Relationship Id="rId293" Type="http://schemas.openxmlformats.org/officeDocument/2006/relationships/tags" Target="../tags/tag4031.xml"/><Relationship Id="rId307" Type="http://schemas.openxmlformats.org/officeDocument/2006/relationships/tags" Target="../tags/tag4045.xml"/><Relationship Id="rId349" Type="http://schemas.openxmlformats.org/officeDocument/2006/relationships/tags" Target="../tags/tag4087.xml"/><Relationship Id="rId514" Type="http://schemas.openxmlformats.org/officeDocument/2006/relationships/tags" Target="../tags/tag4252.xml"/><Relationship Id="rId556" Type="http://schemas.openxmlformats.org/officeDocument/2006/relationships/tags" Target="../tags/tag4294.xml"/><Relationship Id="rId88" Type="http://schemas.openxmlformats.org/officeDocument/2006/relationships/tags" Target="../tags/tag3826.xml"/><Relationship Id="rId111" Type="http://schemas.openxmlformats.org/officeDocument/2006/relationships/tags" Target="../tags/tag3849.xml"/><Relationship Id="rId153" Type="http://schemas.openxmlformats.org/officeDocument/2006/relationships/tags" Target="../tags/tag3891.xml"/><Relationship Id="rId195" Type="http://schemas.openxmlformats.org/officeDocument/2006/relationships/tags" Target="../tags/tag3933.xml"/><Relationship Id="rId209" Type="http://schemas.openxmlformats.org/officeDocument/2006/relationships/tags" Target="../tags/tag3947.xml"/><Relationship Id="rId360" Type="http://schemas.openxmlformats.org/officeDocument/2006/relationships/tags" Target="../tags/tag4098.xml"/><Relationship Id="rId416" Type="http://schemas.openxmlformats.org/officeDocument/2006/relationships/tags" Target="../tags/tag4154.xml"/><Relationship Id="rId220" Type="http://schemas.openxmlformats.org/officeDocument/2006/relationships/tags" Target="../tags/tag3958.xml"/><Relationship Id="rId458" Type="http://schemas.openxmlformats.org/officeDocument/2006/relationships/tags" Target="../tags/tag4196.xml"/><Relationship Id="rId15" Type="http://schemas.openxmlformats.org/officeDocument/2006/relationships/tags" Target="../tags/tag3753.xml"/><Relationship Id="rId57" Type="http://schemas.openxmlformats.org/officeDocument/2006/relationships/tags" Target="../tags/tag3795.xml"/><Relationship Id="rId262" Type="http://schemas.openxmlformats.org/officeDocument/2006/relationships/tags" Target="../tags/tag4000.xml"/><Relationship Id="rId318" Type="http://schemas.openxmlformats.org/officeDocument/2006/relationships/tags" Target="../tags/tag4056.xml"/><Relationship Id="rId525" Type="http://schemas.openxmlformats.org/officeDocument/2006/relationships/tags" Target="../tags/tag4263.xml"/><Relationship Id="rId99" Type="http://schemas.openxmlformats.org/officeDocument/2006/relationships/tags" Target="../tags/tag3837.xml"/><Relationship Id="rId122" Type="http://schemas.openxmlformats.org/officeDocument/2006/relationships/tags" Target="../tags/tag3860.xml"/><Relationship Id="rId164" Type="http://schemas.openxmlformats.org/officeDocument/2006/relationships/tags" Target="../tags/tag3902.xml"/><Relationship Id="rId371" Type="http://schemas.openxmlformats.org/officeDocument/2006/relationships/tags" Target="../tags/tag4109.xml"/><Relationship Id="rId427" Type="http://schemas.openxmlformats.org/officeDocument/2006/relationships/tags" Target="../tags/tag4165.xml"/><Relationship Id="rId469" Type="http://schemas.openxmlformats.org/officeDocument/2006/relationships/tags" Target="../tags/tag4207.xml"/><Relationship Id="rId26" Type="http://schemas.openxmlformats.org/officeDocument/2006/relationships/tags" Target="../tags/tag3764.xml"/><Relationship Id="rId231" Type="http://schemas.openxmlformats.org/officeDocument/2006/relationships/tags" Target="../tags/tag3969.xml"/><Relationship Id="rId273" Type="http://schemas.openxmlformats.org/officeDocument/2006/relationships/tags" Target="../tags/tag4011.xml"/><Relationship Id="rId329" Type="http://schemas.openxmlformats.org/officeDocument/2006/relationships/tags" Target="../tags/tag4067.xml"/><Relationship Id="rId480" Type="http://schemas.openxmlformats.org/officeDocument/2006/relationships/tags" Target="../tags/tag4218.xml"/><Relationship Id="rId536" Type="http://schemas.openxmlformats.org/officeDocument/2006/relationships/tags" Target="../tags/tag4274.xml"/><Relationship Id="rId68" Type="http://schemas.openxmlformats.org/officeDocument/2006/relationships/tags" Target="../tags/tag3806.xml"/><Relationship Id="rId133" Type="http://schemas.openxmlformats.org/officeDocument/2006/relationships/tags" Target="../tags/tag3871.xml"/><Relationship Id="rId175" Type="http://schemas.openxmlformats.org/officeDocument/2006/relationships/tags" Target="../tags/tag3913.xml"/><Relationship Id="rId340" Type="http://schemas.openxmlformats.org/officeDocument/2006/relationships/tags" Target="../tags/tag4078.xml"/><Relationship Id="rId200" Type="http://schemas.openxmlformats.org/officeDocument/2006/relationships/tags" Target="../tags/tag3938.xml"/><Relationship Id="rId382" Type="http://schemas.openxmlformats.org/officeDocument/2006/relationships/tags" Target="../tags/tag4120.xml"/><Relationship Id="rId438" Type="http://schemas.openxmlformats.org/officeDocument/2006/relationships/tags" Target="../tags/tag4176.xml"/><Relationship Id="rId242" Type="http://schemas.openxmlformats.org/officeDocument/2006/relationships/tags" Target="../tags/tag3980.xml"/><Relationship Id="rId284" Type="http://schemas.openxmlformats.org/officeDocument/2006/relationships/tags" Target="../tags/tag4022.xml"/><Relationship Id="rId491" Type="http://schemas.openxmlformats.org/officeDocument/2006/relationships/tags" Target="../tags/tag4229.xml"/><Relationship Id="rId505" Type="http://schemas.openxmlformats.org/officeDocument/2006/relationships/tags" Target="../tags/tag4243.xml"/><Relationship Id="rId37" Type="http://schemas.openxmlformats.org/officeDocument/2006/relationships/tags" Target="../tags/tag3775.xml"/><Relationship Id="rId79" Type="http://schemas.openxmlformats.org/officeDocument/2006/relationships/tags" Target="../tags/tag3817.xml"/><Relationship Id="rId102" Type="http://schemas.openxmlformats.org/officeDocument/2006/relationships/tags" Target="../tags/tag3840.xml"/><Relationship Id="rId144" Type="http://schemas.openxmlformats.org/officeDocument/2006/relationships/tags" Target="../tags/tag3882.xml"/><Relationship Id="rId547" Type="http://schemas.openxmlformats.org/officeDocument/2006/relationships/tags" Target="../tags/tag4285.xml"/><Relationship Id="rId90" Type="http://schemas.openxmlformats.org/officeDocument/2006/relationships/tags" Target="../tags/tag3828.xml"/><Relationship Id="rId186" Type="http://schemas.openxmlformats.org/officeDocument/2006/relationships/tags" Target="../tags/tag3924.xml"/><Relationship Id="rId351" Type="http://schemas.openxmlformats.org/officeDocument/2006/relationships/tags" Target="../tags/tag4089.xml"/><Relationship Id="rId393" Type="http://schemas.openxmlformats.org/officeDocument/2006/relationships/tags" Target="../tags/tag4131.xml"/><Relationship Id="rId407" Type="http://schemas.openxmlformats.org/officeDocument/2006/relationships/tags" Target="../tags/tag4145.xml"/><Relationship Id="rId449" Type="http://schemas.openxmlformats.org/officeDocument/2006/relationships/tags" Target="../tags/tag4187.xml"/><Relationship Id="rId211" Type="http://schemas.openxmlformats.org/officeDocument/2006/relationships/tags" Target="../tags/tag3949.xml"/><Relationship Id="rId253" Type="http://schemas.openxmlformats.org/officeDocument/2006/relationships/tags" Target="../tags/tag3991.xml"/><Relationship Id="rId295" Type="http://schemas.openxmlformats.org/officeDocument/2006/relationships/tags" Target="../tags/tag4033.xml"/><Relationship Id="rId309" Type="http://schemas.openxmlformats.org/officeDocument/2006/relationships/tags" Target="../tags/tag4047.xml"/><Relationship Id="rId460" Type="http://schemas.openxmlformats.org/officeDocument/2006/relationships/tags" Target="../tags/tag4198.xml"/><Relationship Id="rId516" Type="http://schemas.openxmlformats.org/officeDocument/2006/relationships/tags" Target="../tags/tag4254.xml"/><Relationship Id="rId48" Type="http://schemas.openxmlformats.org/officeDocument/2006/relationships/tags" Target="../tags/tag3786.xml"/><Relationship Id="rId113" Type="http://schemas.openxmlformats.org/officeDocument/2006/relationships/tags" Target="../tags/tag3851.xml"/><Relationship Id="rId320" Type="http://schemas.openxmlformats.org/officeDocument/2006/relationships/tags" Target="../tags/tag4058.xml"/><Relationship Id="rId155" Type="http://schemas.openxmlformats.org/officeDocument/2006/relationships/tags" Target="../tags/tag3893.xml"/><Relationship Id="rId197" Type="http://schemas.openxmlformats.org/officeDocument/2006/relationships/tags" Target="../tags/tag3935.xml"/><Relationship Id="rId362" Type="http://schemas.openxmlformats.org/officeDocument/2006/relationships/tags" Target="../tags/tag4100.xml"/><Relationship Id="rId418" Type="http://schemas.openxmlformats.org/officeDocument/2006/relationships/tags" Target="../tags/tag4156.xml"/><Relationship Id="rId222" Type="http://schemas.openxmlformats.org/officeDocument/2006/relationships/tags" Target="../tags/tag3960.xml"/><Relationship Id="rId264" Type="http://schemas.openxmlformats.org/officeDocument/2006/relationships/tags" Target="../tags/tag4002.xml"/><Relationship Id="rId471" Type="http://schemas.openxmlformats.org/officeDocument/2006/relationships/tags" Target="../tags/tag4209.xml"/><Relationship Id="rId17" Type="http://schemas.openxmlformats.org/officeDocument/2006/relationships/tags" Target="../tags/tag3755.xml"/><Relationship Id="rId59" Type="http://schemas.openxmlformats.org/officeDocument/2006/relationships/tags" Target="../tags/tag3797.xml"/><Relationship Id="rId124" Type="http://schemas.openxmlformats.org/officeDocument/2006/relationships/tags" Target="../tags/tag3862.xml"/><Relationship Id="rId527" Type="http://schemas.openxmlformats.org/officeDocument/2006/relationships/tags" Target="../tags/tag4265.xml"/><Relationship Id="rId70" Type="http://schemas.openxmlformats.org/officeDocument/2006/relationships/tags" Target="../tags/tag3808.xml"/><Relationship Id="rId166" Type="http://schemas.openxmlformats.org/officeDocument/2006/relationships/tags" Target="../tags/tag3904.xml"/><Relationship Id="rId331" Type="http://schemas.openxmlformats.org/officeDocument/2006/relationships/tags" Target="../tags/tag4069.xml"/><Relationship Id="rId373" Type="http://schemas.openxmlformats.org/officeDocument/2006/relationships/tags" Target="../tags/tag4111.xml"/><Relationship Id="rId429" Type="http://schemas.openxmlformats.org/officeDocument/2006/relationships/tags" Target="../tags/tag4167.xml"/><Relationship Id="rId1" Type="http://schemas.openxmlformats.org/officeDocument/2006/relationships/tags" Target="../tags/tag3739.xml"/><Relationship Id="rId233" Type="http://schemas.openxmlformats.org/officeDocument/2006/relationships/tags" Target="../tags/tag3971.xml"/><Relationship Id="rId440" Type="http://schemas.openxmlformats.org/officeDocument/2006/relationships/tags" Target="../tags/tag4178.xml"/><Relationship Id="rId28" Type="http://schemas.openxmlformats.org/officeDocument/2006/relationships/tags" Target="../tags/tag3766.xml"/><Relationship Id="rId275" Type="http://schemas.openxmlformats.org/officeDocument/2006/relationships/tags" Target="../tags/tag4013.xml"/><Relationship Id="rId300" Type="http://schemas.openxmlformats.org/officeDocument/2006/relationships/tags" Target="../tags/tag4038.xml"/><Relationship Id="rId482" Type="http://schemas.openxmlformats.org/officeDocument/2006/relationships/tags" Target="../tags/tag4220.xml"/><Relationship Id="rId538" Type="http://schemas.openxmlformats.org/officeDocument/2006/relationships/tags" Target="../tags/tag4276.xml"/><Relationship Id="rId81" Type="http://schemas.openxmlformats.org/officeDocument/2006/relationships/tags" Target="../tags/tag3819.xml"/><Relationship Id="rId135" Type="http://schemas.openxmlformats.org/officeDocument/2006/relationships/tags" Target="../tags/tag3873.xml"/><Relationship Id="rId177" Type="http://schemas.openxmlformats.org/officeDocument/2006/relationships/tags" Target="../tags/tag3915.xml"/><Relationship Id="rId342" Type="http://schemas.openxmlformats.org/officeDocument/2006/relationships/tags" Target="../tags/tag4080.xml"/><Relationship Id="rId384" Type="http://schemas.openxmlformats.org/officeDocument/2006/relationships/tags" Target="../tags/tag4122.xml"/><Relationship Id="rId202" Type="http://schemas.openxmlformats.org/officeDocument/2006/relationships/tags" Target="../tags/tag3940.xml"/><Relationship Id="rId244" Type="http://schemas.openxmlformats.org/officeDocument/2006/relationships/tags" Target="../tags/tag3982.xml"/><Relationship Id="rId39" Type="http://schemas.openxmlformats.org/officeDocument/2006/relationships/tags" Target="../tags/tag3777.xml"/><Relationship Id="rId286" Type="http://schemas.openxmlformats.org/officeDocument/2006/relationships/tags" Target="../tags/tag4024.xml"/><Relationship Id="rId451" Type="http://schemas.openxmlformats.org/officeDocument/2006/relationships/tags" Target="../tags/tag4189.xml"/><Relationship Id="rId493" Type="http://schemas.openxmlformats.org/officeDocument/2006/relationships/tags" Target="../tags/tag4231.xml"/><Relationship Id="rId507" Type="http://schemas.openxmlformats.org/officeDocument/2006/relationships/tags" Target="../tags/tag4245.xml"/><Relationship Id="rId549" Type="http://schemas.openxmlformats.org/officeDocument/2006/relationships/tags" Target="../tags/tag4287.xml"/><Relationship Id="rId50" Type="http://schemas.openxmlformats.org/officeDocument/2006/relationships/tags" Target="../tags/tag3788.xml"/><Relationship Id="rId104" Type="http://schemas.openxmlformats.org/officeDocument/2006/relationships/tags" Target="../tags/tag3842.xml"/><Relationship Id="rId146" Type="http://schemas.openxmlformats.org/officeDocument/2006/relationships/tags" Target="../tags/tag3884.xml"/><Relationship Id="rId188" Type="http://schemas.openxmlformats.org/officeDocument/2006/relationships/tags" Target="../tags/tag3926.xml"/><Relationship Id="rId311" Type="http://schemas.openxmlformats.org/officeDocument/2006/relationships/tags" Target="../tags/tag4049.xml"/><Relationship Id="rId353" Type="http://schemas.openxmlformats.org/officeDocument/2006/relationships/tags" Target="../tags/tag4091.xml"/><Relationship Id="rId395" Type="http://schemas.openxmlformats.org/officeDocument/2006/relationships/tags" Target="../tags/tag4133.xml"/><Relationship Id="rId409" Type="http://schemas.openxmlformats.org/officeDocument/2006/relationships/tags" Target="../tags/tag4147.xml"/><Relationship Id="rId92" Type="http://schemas.openxmlformats.org/officeDocument/2006/relationships/tags" Target="../tags/tag3830.xml"/><Relationship Id="rId213" Type="http://schemas.openxmlformats.org/officeDocument/2006/relationships/tags" Target="../tags/tag3951.xml"/><Relationship Id="rId420" Type="http://schemas.openxmlformats.org/officeDocument/2006/relationships/tags" Target="../tags/tag4158.xml"/><Relationship Id="rId255" Type="http://schemas.openxmlformats.org/officeDocument/2006/relationships/tags" Target="../tags/tag3993.xml"/><Relationship Id="rId297" Type="http://schemas.openxmlformats.org/officeDocument/2006/relationships/tags" Target="../tags/tag4035.xml"/><Relationship Id="rId462" Type="http://schemas.openxmlformats.org/officeDocument/2006/relationships/tags" Target="../tags/tag4200.xml"/><Relationship Id="rId518" Type="http://schemas.openxmlformats.org/officeDocument/2006/relationships/tags" Target="../tags/tag4256.xml"/><Relationship Id="rId115" Type="http://schemas.openxmlformats.org/officeDocument/2006/relationships/tags" Target="../tags/tag3853.xml"/><Relationship Id="rId157" Type="http://schemas.openxmlformats.org/officeDocument/2006/relationships/tags" Target="../tags/tag3895.xml"/><Relationship Id="rId322" Type="http://schemas.openxmlformats.org/officeDocument/2006/relationships/tags" Target="../tags/tag4060.xml"/><Relationship Id="rId364" Type="http://schemas.openxmlformats.org/officeDocument/2006/relationships/tags" Target="../tags/tag4102.xml"/><Relationship Id="rId61" Type="http://schemas.openxmlformats.org/officeDocument/2006/relationships/tags" Target="../tags/tag3799.xml"/><Relationship Id="rId199" Type="http://schemas.openxmlformats.org/officeDocument/2006/relationships/tags" Target="../tags/tag3937.xml"/><Relationship Id="rId19" Type="http://schemas.openxmlformats.org/officeDocument/2006/relationships/tags" Target="../tags/tag3757.xml"/><Relationship Id="rId224" Type="http://schemas.openxmlformats.org/officeDocument/2006/relationships/tags" Target="../tags/tag3962.xml"/><Relationship Id="rId266" Type="http://schemas.openxmlformats.org/officeDocument/2006/relationships/tags" Target="../tags/tag4004.xml"/><Relationship Id="rId431" Type="http://schemas.openxmlformats.org/officeDocument/2006/relationships/tags" Target="../tags/tag4169.xml"/><Relationship Id="rId473" Type="http://schemas.openxmlformats.org/officeDocument/2006/relationships/tags" Target="../tags/tag4211.xml"/><Relationship Id="rId529" Type="http://schemas.openxmlformats.org/officeDocument/2006/relationships/tags" Target="../tags/tag4267.xml"/><Relationship Id="rId30" Type="http://schemas.openxmlformats.org/officeDocument/2006/relationships/tags" Target="../tags/tag3768.xml"/><Relationship Id="rId126" Type="http://schemas.openxmlformats.org/officeDocument/2006/relationships/tags" Target="../tags/tag3864.xml"/><Relationship Id="rId168" Type="http://schemas.openxmlformats.org/officeDocument/2006/relationships/tags" Target="../tags/tag3906.xml"/><Relationship Id="rId333" Type="http://schemas.openxmlformats.org/officeDocument/2006/relationships/tags" Target="../tags/tag4071.xml"/><Relationship Id="rId540" Type="http://schemas.openxmlformats.org/officeDocument/2006/relationships/tags" Target="../tags/tag4278.xml"/><Relationship Id="rId72" Type="http://schemas.openxmlformats.org/officeDocument/2006/relationships/tags" Target="../tags/tag3810.xml"/><Relationship Id="rId375" Type="http://schemas.openxmlformats.org/officeDocument/2006/relationships/tags" Target="../tags/tag4113.xml"/><Relationship Id="rId3" Type="http://schemas.openxmlformats.org/officeDocument/2006/relationships/tags" Target="../tags/tag3741.xml"/><Relationship Id="rId235" Type="http://schemas.openxmlformats.org/officeDocument/2006/relationships/tags" Target="../tags/tag3973.xml"/><Relationship Id="rId277" Type="http://schemas.openxmlformats.org/officeDocument/2006/relationships/tags" Target="../tags/tag4015.xml"/><Relationship Id="rId400" Type="http://schemas.openxmlformats.org/officeDocument/2006/relationships/tags" Target="../tags/tag4138.xml"/><Relationship Id="rId442" Type="http://schemas.openxmlformats.org/officeDocument/2006/relationships/tags" Target="../tags/tag4180.xml"/><Relationship Id="rId484" Type="http://schemas.openxmlformats.org/officeDocument/2006/relationships/tags" Target="../tags/tag4222.xml"/><Relationship Id="rId137" Type="http://schemas.openxmlformats.org/officeDocument/2006/relationships/tags" Target="../tags/tag3875.xml"/><Relationship Id="rId302" Type="http://schemas.openxmlformats.org/officeDocument/2006/relationships/tags" Target="../tags/tag4040.xml"/><Relationship Id="rId344" Type="http://schemas.openxmlformats.org/officeDocument/2006/relationships/tags" Target="../tags/tag4082.xml"/><Relationship Id="rId41" Type="http://schemas.openxmlformats.org/officeDocument/2006/relationships/tags" Target="../tags/tag3779.xml"/><Relationship Id="rId83" Type="http://schemas.openxmlformats.org/officeDocument/2006/relationships/tags" Target="../tags/tag3821.xml"/><Relationship Id="rId179" Type="http://schemas.openxmlformats.org/officeDocument/2006/relationships/tags" Target="../tags/tag3917.xml"/><Relationship Id="rId386" Type="http://schemas.openxmlformats.org/officeDocument/2006/relationships/tags" Target="../tags/tag4124.xml"/><Relationship Id="rId551" Type="http://schemas.openxmlformats.org/officeDocument/2006/relationships/tags" Target="../tags/tag4289.xml"/><Relationship Id="rId190" Type="http://schemas.openxmlformats.org/officeDocument/2006/relationships/tags" Target="../tags/tag3928.xml"/><Relationship Id="rId204" Type="http://schemas.openxmlformats.org/officeDocument/2006/relationships/tags" Target="../tags/tag3942.xml"/><Relationship Id="rId246" Type="http://schemas.openxmlformats.org/officeDocument/2006/relationships/tags" Target="../tags/tag3984.xml"/><Relationship Id="rId288" Type="http://schemas.openxmlformats.org/officeDocument/2006/relationships/tags" Target="../tags/tag4026.xml"/><Relationship Id="rId411" Type="http://schemas.openxmlformats.org/officeDocument/2006/relationships/tags" Target="../tags/tag4149.xml"/><Relationship Id="rId453" Type="http://schemas.openxmlformats.org/officeDocument/2006/relationships/tags" Target="../tags/tag4191.xml"/><Relationship Id="rId509" Type="http://schemas.openxmlformats.org/officeDocument/2006/relationships/tags" Target="../tags/tag4247.xml"/><Relationship Id="rId106" Type="http://schemas.openxmlformats.org/officeDocument/2006/relationships/tags" Target="../tags/tag3844.xml"/><Relationship Id="rId313" Type="http://schemas.openxmlformats.org/officeDocument/2006/relationships/tags" Target="../tags/tag4051.xml"/><Relationship Id="rId495" Type="http://schemas.openxmlformats.org/officeDocument/2006/relationships/tags" Target="../tags/tag4233.xml"/><Relationship Id="rId10" Type="http://schemas.openxmlformats.org/officeDocument/2006/relationships/tags" Target="../tags/tag3748.xml"/><Relationship Id="rId52" Type="http://schemas.openxmlformats.org/officeDocument/2006/relationships/tags" Target="../tags/tag3790.xml"/><Relationship Id="rId94" Type="http://schemas.openxmlformats.org/officeDocument/2006/relationships/tags" Target="../tags/tag3832.xml"/><Relationship Id="rId148" Type="http://schemas.openxmlformats.org/officeDocument/2006/relationships/tags" Target="../tags/tag3886.xml"/><Relationship Id="rId355" Type="http://schemas.openxmlformats.org/officeDocument/2006/relationships/tags" Target="../tags/tag4093.xml"/><Relationship Id="rId397" Type="http://schemas.openxmlformats.org/officeDocument/2006/relationships/tags" Target="../tags/tag4135.xml"/><Relationship Id="rId520" Type="http://schemas.openxmlformats.org/officeDocument/2006/relationships/tags" Target="../tags/tag4258.xml"/><Relationship Id="rId215" Type="http://schemas.openxmlformats.org/officeDocument/2006/relationships/tags" Target="../tags/tag3953.xml"/><Relationship Id="rId257" Type="http://schemas.openxmlformats.org/officeDocument/2006/relationships/tags" Target="../tags/tag3995.xml"/><Relationship Id="rId422" Type="http://schemas.openxmlformats.org/officeDocument/2006/relationships/tags" Target="../tags/tag4160.xml"/><Relationship Id="rId464" Type="http://schemas.openxmlformats.org/officeDocument/2006/relationships/tags" Target="../tags/tag4202.xml"/><Relationship Id="rId299" Type="http://schemas.openxmlformats.org/officeDocument/2006/relationships/tags" Target="../tags/tag4037.xml"/><Relationship Id="rId63" Type="http://schemas.openxmlformats.org/officeDocument/2006/relationships/tags" Target="../tags/tag3801.xml"/><Relationship Id="rId159" Type="http://schemas.openxmlformats.org/officeDocument/2006/relationships/tags" Target="../tags/tag3897.xml"/><Relationship Id="rId366" Type="http://schemas.openxmlformats.org/officeDocument/2006/relationships/tags" Target="../tags/tag4104.xml"/><Relationship Id="rId226" Type="http://schemas.openxmlformats.org/officeDocument/2006/relationships/tags" Target="../tags/tag3964.xml"/><Relationship Id="rId433" Type="http://schemas.openxmlformats.org/officeDocument/2006/relationships/tags" Target="../tags/tag4171.xml"/><Relationship Id="rId74" Type="http://schemas.openxmlformats.org/officeDocument/2006/relationships/tags" Target="../tags/tag3812.xml"/><Relationship Id="rId377" Type="http://schemas.openxmlformats.org/officeDocument/2006/relationships/tags" Target="../tags/tag4115.xml"/><Relationship Id="rId500" Type="http://schemas.openxmlformats.org/officeDocument/2006/relationships/tags" Target="../tags/tag4238.xml"/><Relationship Id="rId5" Type="http://schemas.openxmlformats.org/officeDocument/2006/relationships/tags" Target="../tags/tag3743.xml"/><Relationship Id="rId237" Type="http://schemas.openxmlformats.org/officeDocument/2006/relationships/tags" Target="../tags/tag3975.xml"/><Relationship Id="rId444" Type="http://schemas.openxmlformats.org/officeDocument/2006/relationships/tags" Target="../tags/tag4182.xml"/><Relationship Id="rId290" Type="http://schemas.openxmlformats.org/officeDocument/2006/relationships/tags" Target="../tags/tag4028.xml"/><Relationship Id="rId304" Type="http://schemas.openxmlformats.org/officeDocument/2006/relationships/tags" Target="../tags/tag4042.xml"/><Relationship Id="rId388" Type="http://schemas.openxmlformats.org/officeDocument/2006/relationships/tags" Target="../tags/tag4126.xml"/><Relationship Id="rId511" Type="http://schemas.openxmlformats.org/officeDocument/2006/relationships/tags" Target="../tags/tag4249.xml"/><Relationship Id="rId85" Type="http://schemas.openxmlformats.org/officeDocument/2006/relationships/tags" Target="../tags/tag3823.xml"/><Relationship Id="rId150" Type="http://schemas.openxmlformats.org/officeDocument/2006/relationships/tags" Target="../tags/tag3888.xml"/><Relationship Id="rId248" Type="http://schemas.openxmlformats.org/officeDocument/2006/relationships/tags" Target="../tags/tag3986.xml"/><Relationship Id="rId455" Type="http://schemas.openxmlformats.org/officeDocument/2006/relationships/tags" Target="../tags/tag4193.xml"/><Relationship Id="rId12" Type="http://schemas.openxmlformats.org/officeDocument/2006/relationships/tags" Target="../tags/tag3750.xml"/><Relationship Id="rId108" Type="http://schemas.openxmlformats.org/officeDocument/2006/relationships/tags" Target="../tags/tag3846.xml"/><Relationship Id="rId315" Type="http://schemas.openxmlformats.org/officeDocument/2006/relationships/tags" Target="../tags/tag4053.xml"/><Relationship Id="rId522" Type="http://schemas.openxmlformats.org/officeDocument/2006/relationships/tags" Target="../tags/tag4260.xml"/><Relationship Id="rId96" Type="http://schemas.openxmlformats.org/officeDocument/2006/relationships/tags" Target="../tags/tag3834.xml"/><Relationship Id="rId161" Type="http://schemas.openxmlformats.org/officeDocument/2006/relationships/tags" Target="../tags/tag3899.xml"/><Relationship Id="rId399" Type="http://schemas.openxmlformats.org/officeDocument/2006/relationships/tags" Target="../tags/tag4137.xml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tags" Target="../tags/tag4320.xml"/><Relationship Id="rId21" Type="http://schemas.openxmlformats.org/officeDocument/2006/relationships/tags" Target="../tags/tag4315.xml"/><Relationship Id="rId42" Type="http://schemas.openxmlformats.org/officeDocument/2006/relationships/tags" Target="../tags/tag4336.xml"/><Relationship Id="rId47" Type="http://schemas.openxmlformats.org/officeDocument/2006/relationships/tags" Target="../tags/tag4341.xml"/><Relationship Id="rId63" Type="http://schemas.openxmlformats.org/officeDocument/2006/relationships/tags" Target="../tags/tag4357.xml"/><Relationship Id="rId68" Type="http://schemas.openxmlformats.org/officeDocument/2006/relationships/tags" Target="../tags/tag4362.xml"/><Relationship Id="rId84" Type="http://schemas.openxmlformats.org/officeDocument/2006/relationships/tags" Target="../tags/tag4378.xml"/><Relationship Id="rId89" Type="http://schemas.openxmlformats.org/officeDocument/2006/relationships/tags" Target="../tags/tag4383.xml"/><Relationship Id="rId16" Type="http://schemas.openxmlformats.org/officeDocument/2006/relationships/tags" Target="../tags/tag4310.xml"/><Relationship Id="rId11" Type="http://schemas.openxmlformats.org/officeDocument/2006/relationships/tags" Target="../tags/tag4305.xml"/><Relationship Id="rId32" Type="http://schemas.openxmlformats.org/officeDocument/2006/relationships/tags" Target="../tags/tag4326.xml"/><Relationship Id="rId37" Type="http://schemas.openxmlformats.org/officeDocument/2006/relationships/tags" Target="../tags/tag4331.xml"/><Relationship Id="rId53" Type="http://schemas.openxmlformats.org/officeDocument/2006/relationships/tags" Target="../tags/tag4347.xml"/><Relationship Id="rId58" Type="http://schemas.openxmlformats.org/officeDocument/2006/relationships/tags" Target="../tags/tag4352.xml"/><Relationship Id="rId74" Type="http://schemas.openxmlformats.org/officeDocument/2006/relationships/tags" Target="../tags/tag4368.xml"/><Relationship Id="rId79" Type="http://schemas.openxmlformats.org/officeDocument/2006/relationships/tags" Target="../tags/tag4373.xml"/><Relationship Id="rId102" Type="http://schemas.openxmlformats.org/officeDocument/2006/relationships/image" Target="../media/image37.emf"/><Relationship Id="rId5" Type="http://schemas.openxmlformats.org/officeDocument/2006/relationships/tags" Target="../tags/tag4299.xml"/><Relationship Id="rId90" Type="http://schemas.openxmlformats.org/officeDocument/2006/relationships/tags" Target="../tags/tag4384.xml"/><Relationship Id="rId95" Type="http://schemas.openxmlformats.org/officeDocument/2006/relationships/slideLayout" Target="../slideLayouts/slideLayout2.xml"/><Relationship Id="rId22" Type="http://schemas.openxmlformats.org/officeDocument/2006/relationships/tags" Target="../tags/tag4316.xml"/><Relationship Id="rId27" Type="http://schemas.openxmlformats.org/officeDocument/2006/relationships/tags" Target="../tags/tag4321.xml"/><Relationship Id="rId43" Type="http://schemas.openxmlformats.org/officeDocument/2006/relationships/tags" Target="../tags/tag4337.xml"/><Relationship Id="rId48" Type="http://schemas.openxmlformats.org/officeDocument/2006/relationships/tags" Target="../tags/tag4342.xml"/><Relationship Id="rId64" Type="http://schemas.openxmlformats.org/officeDocument/2006/relationships/tags" Target="../tags/tag4358.xml"/><Relationship Id="rId69" Type="http://schemas.openxmlformats.org/officeDocument/2006/relationships/tags" Target="../tags/tag4363.xml"/><Relationship Id="rId80" Type="http://schemas.openxmlformats.org/officeDocument/2006/relationships/tags" Target="../tags/tag4374.xml"/><Relationship Id="rId85" Type="http://schemas.openxmlformats.org/officeDocument/2006/relationships/tags" Target="../tags/tag4379.xml"/><Relationship Id="rId12" Type="http://schemas.openxmlformats.org/officeDocument/2006/relationships/tags" Target="../tags/tag4306.xml"/><Relationship Id="rId17" Type="http://schemas.openxmlformats.org/officeDocument/2006/relationships/tags" Target="../tags/tag4311.xml"/><Relationship Id="rId25" Type="http://schemas.openxmlformats.org/officeDocument/2006/relationships/tags" Target="../tags/tag4319.xml"/><Relationship Id="rId33" Type="http://schemas.openxmlformats.org/officeDocument/2006/relationships/tags" Target="../tags/tag4327.xml"/><Relationship Id="rId38" Type="http://schemas.openxmlformats.org/officeDocument/2006/relationships/tags" Target="../tags/tag4332.xml"/><Relationship Id="rId46" Type="http://schemas.openxmlformats.org/officeDocument/2006/relationships/tags" Target="../tags/tag4340.xml"/><Relationship Id="rId59" Type="http://schemas.openxmlformats.org/officeDocument/2006/relationships/tags" Target="../tags/tag4353.xml"/><Relationship Id="rId67" Type="http://schemas.openxmlformats.org/officeDocument/2006/relationships/tags" Target="../tags/tag4361.xml"/><Relationship Id="rId20" Type="http://schemas.openxmlformats.org/officeDocument/2006/relationships/tags" Target="../tags/tag4314.xml"/><Relationship Id="rId41" Type="http://schemas.openxmlformats.org/officeDocument/2006/relationships/tags" Target="../tags/tag4335.xml"/><Relationship Id="rId54" Type="http://schemas.openxmlformats.org/officeDocument/2006/relationships/tags" Target="../tags/tag4348.xml"/><Relationship Id="rId62" Type="http://schemas.openxmlformats.org/officeDocument/2006/relationships/tags" Target="../tags/tag4356.xml"/><Relationship Id="rId70" Type="http://schemas.openxmlformats.org/officeDocument/2006/relationships/tags" Target="../tags/tag4364.xml"/><Relationship Id="rId75" Type="http://schemas.openxmlformats.org/officeDocument/2006/relationships/tags" Target="../tags/tag4369.xml"/><Relationship Id="rId83" Type="http://schemas.openxmlformats.org/officeDocument/2006/relationships/tags" Target="../tags/tag4377.xml"/><Relationship Id="rId88" Type="http://schemas.openxmlformats.org/officeDocument/2006/relationships/tags" Target="../tags/tag4382.xml"/><Relationship Id="rId91" Type="http://schemas.openxmlformats.org/officeDocument/2006/relationships/tags" Target="../tags/tag4385.xml"/><Relationship Id="rId96" Type="http://schemas.openxmlformats.org/officeDocument/2006/relationships/image" Target="../media/image32.png"/><Relationship Id="rId1" Type="http://schemas.openxmlformats.org/officeDocument/2006/relationships/tags" Target="../tags/tag4295.xml"/><Relationship Id="rId6" Type="http://schemas.openxmlformats.org/officeDocument/2006/relationships/tags" Target="../tags/tag4300.xml"/><Relationship Id="rId15" Type="http://schemas.openxmlformats.org/officeDocument/2006/relationships/tags" Target="../tags/tag4309.xml"/><Relationship Id="rId23" Type="http://schemas.openxmlformats.org/officeDocument/2006/relationships/tags" Target="../tags/tag4317.xml"/><Relationship Id="rId28" Type="http://schemas.openxmlformats.org/officeDocument/2006/relationships/tags" Target="../tags/tag4322.xml"/><Relationship Id="rId36" Type="http://schemas.openxmlformats.org/officeDocument/2006/relationships/tags" Target="../tags/tag4330.xml"/><Relationship Id="rId49" Type="http://schemas.openxmlformats.org/officeDocument/2006/relationships/tags" Target="../tags/tag4343.xml"/><Relationship Id="rId57" Type="http://schemas.openxmlformats.org/officeDocument/2006/relationships/tags" Target="../tags/tag4351.xml"/><Relationship Id="rId10" Type="http://schemas.openxmlformats.org/officeDocument/2006/relationships/tags" Target="../tags/tag4304.xml"/><Relationship Id="rId31" Type="http://schemas.openxmlformats.org/officeDocument/2006/relationships/tags" Target="../tags/tag4325.xml"/><Relationship Id="rId44" Type="http://schemas.openxmlformats.org/officeDocument/2006/relationships/tags" Target="../tags/tag4338.xml"/><Relationship Id="rId52" Type="http://schemas.openxmlformats.org/officeDocument/2006/relationships/tags" Target="../tags/tag4346.xml"/><Relationship Id="rId60" Type="http://schemas.openxmlformats.org/officeDocument/2006/relationships/tags" Target="../tags/tag4354.xml"/><Relationship Id="rId65" Type="http://schemas.openxmlformats.org/officeDocument/2006/relationships/tags" Target="../tags/tag4359.xml"/><Relationship Id="rId73" Type="http://schemas.openxmlformats.org/officeDocument/2006/relationships/tags" Target="../tags/tag4367.xml"/><Relationship Id="rId78" Type="http://schemas.openxmlformats.org/officeDocument/2006/relationships/tags" Target="../tags/tag4372.xml"/><Relationship Id="rId81" Type="http://schemas.openxmlformats.org/officeDocument/2006/relationships/tags" Target="../tags/tag4375.xml"/><Relationship Id="rId86" Type="http://schemas.openxmlformats.org/officeDocument/2006/relationships/tags" Target="../tags/tag4380.xml"/><Relationship Id="rId94" Type="http://schemas.openxmlformats.org/officeDocument/2006/relationships/tags" Target="../tags/tag4388.xml"/><Relationship Id="rId99" Type="http://schemas.openxmlformats.org/officeDocument/2006/relationships/image" Target="../media/image34.png"/><Relationship Id="rId101" Type="http://schemas.openxmlformats.org/officeDocument/2006/relationships/image" Target="../media/image36.emf"/><Relationship Id="rId4" Type="http://schemas.openxmlformats.org/officeDocument/2006/relationships/tags" Target="../tags/tag4298.xml"/><Relationship Id="rId9" Type="http://schemas.openxmlformats.org/officeDocument/2006/relationships/tags" Target="../tags/tag4303.xml"/><Relationship Id="rId13" Type="http://schemas.openxmlformats.org/officeDocument/2006/relationships/tags" Target="../tags/tag4307.xml"/><Relationship Id="rId18" Type="http://schemas.openxmlformats.org/officeDocument/2006/relationships/tags" Target="../tags/tag4312.xml"/><Relationship Id="rId39" Type="http://schemas.openxmlformats.org/officeDocument/2006/relationships/tags" Target="../tags/tag4333.xml"/><Relationship Id="rId34" Type="http://schemas.openxmlformats.org/officeDocument/2006/relationships/tags" Target="../tags/tag4328.xml"/><Relationship Id="rId50" Type="http://schemas.openxmlformats.org/officeDocument/2006/relationships/tags" Target="../tags/tag4344.xml"/><Relationship Id="rId55" Type="http://schemas.openxmlformats.org/officeDocument/2006/relationships/tags" Target="../tags/tag4349.xml"/><Relationship Id="rId76" Type="http://schemas.openxmlformats.org/officeDocument/2006/relationships/tags" Target="../tags/tag4370.xml"/><Relationship Id="rId97" Type="http://schemas.openxmlformats.org/officeDocument/2006/relationships/image" Target="../media/image33.png"/><Relationship Id="rId7" Type="http://schemas.openxmlformats.org/officeDocument/2006/relationships/tags" Target="../tags/tag4301.xml"/><Relationship Id="rId71" Type="http://schemas.openxmlformats.org/officeDocument/2006/relationships/tags" Target="../tags/tag4365.xml"/><Relationship Id="rId92" Type="http://schemas.openxmlformats.org/officeDocument/2006/relationships/tags" Target="../tags/tag4386.xml"/><Relationship Id="rId2" Type="http://schemas.openxmlformats.org/officeDocument/2006/relationships/tags" Target="../tags/tag4296.xml"/><Relationship Id="rId29" Type="http://schemas.openxmlformats.org/officeDocument/2006/relationships/tags" Target="../tags/tag4323.xml"/><Relationship Id="rId24" Type="http://schemas.openxmlformats.org/officeDocument/2006/relationships/tags" Target="../tags/tag4318.xml"/><Relationship Id="rId40" Type="http://schemas.openxmlformats.org/officeDocument/2006/relationships/tags" Target="../tags/tag4334.xml"/><Relationship Id="rId45" Type="http://schemas.openxmlformats.org/officeDocument/2006/relationships/tags" Target="../tags/tag4339.xml"/><Relationship Id="rId66" Type="http://schemas.openxmlformats.org/officeDocument/2006/relationships/tags" Target="../tags/tag4360.xml"/><Relationship Id="rId87" Type="http://schemas.openxmlformats.org/officeDocument/2006/relationships/tags" Target="../tags/tag4381.xml"/><Relationship Id="rId61" Type="http://schemas.openxmlformats.org/officeDocument/2006/relationships/tags" Target="../tags/tag4355.xml"/><Relationship Id="rId82" Type="http://schemas.openxmlformats.org/officeDocument/2006/relationships/tags" Target="../tags/tag4376.xml"/><Relationship Id="rId19" Type="http://schemas.openxmlformats.org/officeDocument/2006/relationships/tags" Target="../tags/tag4313.xml"/><Relationship Id="rId14" Type="http://schemas.openxmlformats.org/officeDocument/2006/relationships/tags" Target="../tags/tag4308.xml"/><Relationship Id="rId30" Type="http://schemas.openxmlformats.org/officeDocument/2006/relationships/tags" Target="../tags/tag4324.xml"/><Relationship Id="rId35" Type="http://schemas.openxmlformats.org/officeDocument/2006/relationships/tags" Target="../tags/tag4329.xml"/><Relationship Id="rId56" Type="http://schemas.openxmlformats.org/officeDocument/2006/relationships/tags" Target="../tags/tag4350.xml"/><Relationship Id="rId77" Type="http://schemas.openxmlformats.org/officeDocument/2006/relationships/tags" Target="../tags/tag4371.xml"/><Relationship Id="rId100" Type="http://schemas.openxmlformats.org/officeDocument/2006/relationships/image" Target="../media/image35.svg"/><Relationship Id="rId8" Type="http://schemas.openxmlformats.org/officeDocument/2006/relationships/tags" Target="../tags/tag4302.xml"/><Relationship Id="rId51" Type="http://schemas.openxmlformats.org/officeDocument/2006/relationships/tags" Target="../tags/tag4345.xml"/><Relationship Id="rId72" Type="http://schemas.openxmlformats.org/officeDocument/2006/relationships/tags" Target="../tags/tag4366.xml"/><Relationship Id="rId93" Type="http://schemas.openxmlformats.org/officeDocument/2006/relationships/tags" Target="../tags/tag4387.xml"/><Relationship Id="rId98" Type="http://schemas.openxmlformats.org/officeDocument/2006/relationships/image" Target="../media/image49.png"/><Relationship Id="rId3" Type="http://schemas.openxmlformats.org/officeDocument/2006/relationships/tags" Target="../tags/tag4297.xml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tags" Target="../tags/tag4414.xml"/><Relationship Id="rId21" Type="http://schemas.openxmlformats.org/officeDocument/2006/relationships/tags" Target="../tags/tag4409.xml"/><Relationship Id="rId42" Type="http://schemas.openxmlformats.org/officeDocument/2006/relationships/tags" Target="../tags/tag4430.xml"/><Relationship Id="rId47" Type="http://schemas.openxmlformats.org/officeDocument/2006/relationships/tags" Target="../tags/tag4435.xml"/><Relationship Id="rId63" Type="http://schemas.openxmlformats.org/officeDocument/2006/relationships/tags" Target="../tags/tag4451.xml"/><Relationship Id="rId68" Type="http://schemas.openxmlformats.org/officeDocument/2006/relationships/tags" Target="../tags/tag4456.xml"/><Relationship Id="rId84" Type="http://schemas.openxmlformats.org/officeDocument/2006/relationships/tags" Target="../tags/tag4472.xml"/><Relationship Id="rId89" Type="http://schemas.openxmlformats.org/officeDocument/2006/relationships/tags" Target="../tags/tag4477.xml"/><Relationship Id="rId16" Type="http://schemas.openxmlformats.org/officeDocument/2006/relationships/tags" Target="../tags/tag4404.xml"/><Relationship Id="rId11" Type="http://schemas.openxmlformats.org/officeDocument/2006/relationships/tags" Target="../tags/tag4399.xml"/><Relationship Id="rId32" Type="http://schemas.openxmlformats.org/officeDocument/2006/relationships/tags" Target="../tags/tag4420.xml"/><Relationship Id="rId37" Type="http://schemas.openxmlformats.org/officeDocument/2006/relationships/tags" Target="../tags/tag4425.xml"/><Relationship Id="rId53" Type="http://schemas.openxmlformats.org/officeDocument/2006/relationships/tags" Target="../tags/tag4441.xml"/><Relationship Id="rId58" Type="http://schemas.openxmlformats.org/officeDocument/2006/relationships/tags" Target="../tags/tag4446.xml"/><Relationship Id="rId74" Type="http://schemas.openxmlformats.org/officeDocument/2006/relationships/tags" Target="../tags/tag4462.xml"/><Relationship Id="rId79" Type="http://schemas.openxmlformats.org/officeDocument/2006/relationships/tags" Target="../tags/tag4467.xml"/><Relationship Id="rId5" Type="http://schemas.openxmlformats.org/officeDocument/2006/relationships/tags" Target="../tags/tag4393.xml"/><Relationship Id="rId90" Type="http://schemas.openxmlformats.org/officeDocument/2006/relationships/tags" Target="../tags/tag4478.xml"/><Relationship Id="rId95" Type="http://schemas.openxmlformats.org/officeDocument/2006/relationships/tags" Target="../tags/tag4483.xml"/><Relationship Id="rId22" Type="http://schemas.openxmlformats.org/officeDocument/2006/relationships/tags" Target="../tags/tag4410.xml"/><Relationship Id="rId27" Type="http://schemas.openxmlformats.org/officeDocument/2006/relationships/tags" Target="../tags/tag4415.xml"/><Relationship Id="rId43" Type="http://schemas.openxmlformats.org/officeDocument/2006/relationships/tags" Target="../tags/tag4431.xml"/><Relationship Id="rId48" Type="http://schemas.openxmlformats.org/officeDocument/2006/relationships/tags" Target="../tags/tag4436.xml"/><Relationship Id="rId64" Type="http://schemas.openxmlformats.org/officeDocument/2006/relationships/tags" Target="../tags/tag4452.xml"/><Relationship Id="rId69" Type="http://schemas.openxmlformats.org/officeDocument/2006/relationships/tags" Target="../tags/tag4457.xml"/><Relationship Id="rId8" Type="http://schemas.openxmlformats.org/officeDocument/2006/relationships/tags" Target="../tags/tag4396.xml"/><Relationship Id="rId51" Type="http://schemas.openxmlformats.org/officeDocument/2006/relationships/tags" Target="../tags/tag4439.xml"/><Relationship Id="rId72" Type="http://schemas.openxmlformats.org/officeDocument/2006/relationships/tags" Target="../tags/tag4460.xml"/><Relationship Id="rId80" Type="http://schemas.openxmlformats.org/officeDocument/2006/relationships/tags" Target="../tags/tag4468.xml"/><Relationship Id="rId85" Type="http://schemas.openxmlformats.org/officeDocument/2006/relationships/tags" Target="../tags/tag4473.xml"/><Relationship Id="rId93" Type="http://schemas.openxmlformats.org/officeDocument/2006/relationships/tags" Target="../tags/tag4481.xml"/><Relationship Id="rId3" Type="http://schemas.openxmlformats.org/officeDocument/2006/relationships/tags" Target="../tags/tag4391.xml"/><Relationship Id="rId12" Type="http://schemas.openxmlformats.org/officeDocument/2006/relationships/tags" Target="../tags/tag4400.xml"/><Relationship Id="rId17" Type="http://schemas.openxmlformats.org/officeDocument/2006/relationships/tags" Target="../tags/tag4405.xml"/><Relationship Id="rId25" Type="http://schemas.openxmlformats.org/officeDocument/2006/relationships/tags" Target="../tags/tag4413.xml"/><Relationship Id="rId33" Type="http://schemas.openxmlformats.org/officeDocument/2006/relationships/tags" Target="../tags/tag4421.xml"/><Relationship Id="rId38" Type="http://schemas.openxmlformats.org/officeDocument/2006/relationships/tags" Target="../tags/tag4426.xml"/><Relationship Id="rId46" Type="http://schemas.openxmlformats.org/officeDocument/2006/relationships/tags" Target="../tags/tag4434.xml"/><Relationship Id="rId59" Type="http://schemas.openxmlformats.org/officeDocument/2006/relationships/tags" Target="../tags/tag4447.xml"/><Relationship Id="rId67" Type="http://schemas.openxmlformats.org/officeDocument/2006/relationships/tags" Target="../tags/tag4455.xml"/><Relationship Id="rId20" Type="http://schemas.openxmlformats.org/officeDocument/2006/relationships/tags" Target="../tags/tag4408.xml"/><Relationship Id="rId41" Type="http://schemas.openxmlformats.org/officeDocument/2006/relationships/tags" Target="../tags/tag4429.xml"/><Relationship Id="rId54" Type="http://schemas.openxmlformats.org/officeDocument/2006/relationships/tags" Target="../tags/tag4442.xml"/><Relationship Id="rId62" Type="http://schemas.openxmlformats.org/officeDocument/2006/relationships/tags" Target="../tags/tag4450.xml"/><Relationship Id="rId70" Type="http://schemas.openxmlformats.org/officeDocument/2006/relationships/tags" Target="../tags/tag4458.xml"/><Relationship Id="rId75" Type="http://schemas.openxmlformats.org/officeDocument/2006/relationships/tags" Target="../tags/tag4463.xml"/><Relationship Id="rId83" Type="http://schemas.openxmlformats.org/officeDocument/2006/relationships/tags" Target="../tags/tag4471.xml"/><Relationship Id="rId88" Type="http://schemas.openxmlformats.org/officeDocument/2006/relationships/tags" Target="../tags/tag4476.xml"/><Relationship Id="rId91" Type="http://schemas.openxmlformats.org/officeDocument/2006/relationships/tags" Target="../tags/tag4479.xml"/><Relationship Id="rId96" Type="http://schemas.openxmlformats.org/officeDocument/2006/relationships/slideLayout" Target="../slideLayouts/slideLayout2.xml"/><Relationship Id="rId1" Type="http://schemas.openxmlformats.org/officeDocument/2006/relationships/tags" Target="../tags/tag4389.xml"/><Relationship Id="rId6" Type="http://schemas.openxmlformats.org/officeDocument/2006/relationships/tags" Target="../tags/tag4394.xml"/><Relationship Id="rId15" Type="http://schemas.openxmlformats.org/officeDocument/2006/relationships/tags" Target="../tags/tag4403.xml"/><Relationship Id="rId23" Type="http://schemas.openxmlformats.org/officeDocument/2006/relationships/tags" Target="../tags/tag4411.xml"/><Relationship Id="rId28" Type="http://schemas.openxmlformats.org/officeDocument/2006/relationships/tags" Target="../tags/tag4416.xml"/><Relationship Id="rId36" Type="http://schemas.openxmlformats.org/officeDocument/2006/relationships/tags" Target="../tags/tag4424.xml"/><Relationship Id="rId49" Type="http://schemas.openxmlformats.org/officeDocument/2006/relationships/tags" Target="../tags/tag4437.xml"/><Relationship Id="rId57" Type="http://schemas.openxmlformats.org/officeDocument/2006/relationships/tags" Target="../tags/tag4445.xml"/><Relationship Id="rId10" Type="http://schemas.openxmlformats.org/officeDocument/2006/relationships/tags" Target="../tags/tag4398.xml"/><Relationship Id="rId31" Type="http://schemas.openxmlformats.org/officeDocument/2006/relationships/tags" Target="../tags/tag4419.xml"/><Relationship Id="rId44" Type="http://schemas.openxmlformats.org/officeDocument/2006/relationships/tags" Target="../tags/tag4432.xml"/><Relationship Id="rId52" Type="http://schemas.openxmlformats.org/officeDocument/2006/relationships/tags" Target="../tags/tag4440.xml"/><Relationship Id="rId60" Type="http://schemas.openxmlformats.org/officeDocument/2006/relationships/tags" Target="../tags/tag4448.xml"/><Relationship Id="rId65" Type="http://schemas.openxmlformats.org/officeDocument/2006/relationships/tags" Target="../tags/tag4453.xml"/><Relationship Id="rId73" Type="http://schemas.openxmlformats.org/officeDocument/2006/relationships/tags" Target="../tags/tag4461.xml"/><Relationship Id="rId78" Type="http://schemas.openxmlformats.org/officeDocument/2006/relationships/tags" Target="../tags/tag4466.xml"/><Relationship Id="rId81" Type="http://schemas.openxmlformats.org/officeDocument/2006/relationships/tags" Target="../tags/tag4469.xml"/><Relationship Id="rId86" Type="http://schemas.openxmlformats.org/officeDocument/2006/relationships/tags" Target="../tags/tag4474.xml"/><Relationship Id="rId94" Type="http://schemas.openxmlformats.org/officeDocument/2006/relationships/tags" Target="../tags/tag4482.xml"/><Relationship Id="rId4" Type="http://schemas.openxmlformats.org/officeDocument/2006/relationships/tags" Target="../tags/tag4392.xml"/><Relationship Id="rId9" Type="http://schemas.openxmlformats.org/officeDocument/2006/relationships/tags" Target="../tags/tag4397.xml"/><Relationship Id="rId13" Type="http://schemas.openxmlformats.org/officeDocument/2006/relationships/tags" Target="../tags/tag4401.xml"/><Relationship Id="rId18" Type="http://schemas.openxmlformats.org/officeDocument/2006/relationships/tags" Target="../tags/tag4406.xml"/><Relationship Id="rId39" Type="http://schemas.openxmlformats.org/officeDocument/2006/relationships/tags" Target="../tags/tag4427.xml"/><Relationship Id="rId34" Type="http://schemas.openxmlformats.org/officeDocument/2006/relationships/tags" Target="../tags/tag4422.xml"/><Relationship Id="rId50" Type="http://schemas.openxmlformats.org/officeDocument/2006/relationships/tags" Target="../tags/tag4438.xml"/><Relationship Id="rId55" Type="http://schemas.openxmlformats.org/officeDocument/2006/relationships/tags" Target="../tags/tag4443.xml"/><Relationship Id="rId76" Type="http://schemas.openxmlformats.org/officeDocument/2006/relationships/tags" Target="../tags/tag4464.xml"/><Relationship Id="rId7" Type="http://schemas.openxmlformats.org/officeDocument/2006/relationships/tags" Target="../tags/tag4395.xml"/><Relationship Id="rId71" Type="http://schemas.openxmlformats.org/officeDocument/2006/relationships/tags" Target="../tags/tag4459.xml"/><Relationship Id="rId92" Type="http://schemas.openxmlformats.org/officeDocument/2006/relationships/tags" Target="../tags/tag4480.xml"/><Relationship Id="rId2" Type="http://schemas.openxmlformats.org/officeDocument/2006/relationships/tags" Target="../tags/tag4390.xml"/><Relationship Id="rId29" Type="http://schemas.openxmlformats.org/officeDocument/2006/relationships/tags" Target="../tags/tag4417.xml"/><Relationship Id="rId24" Type="http://schemas.openxmlformats.org/officeDocument/2006/relationships/tags" Target="../tags/tag4412.xml"/><Relationship Id="rId40" Type="http://schemas.openxmlformats.org/officeDocument/2006/relationships/tags" Target="../tags/tag4428.xml"/><Relationship Id="rId45" Type="http://schemas.openxmlformats.org/officeDocument/2006/relationships/tags" Target="../tags/tag4433.xml"/><Relationship Id="rId66" Type="http://schemas.openxmlformats.org/officeDocument/2006/relationships/tags" Target="../tags/tag4454.xml"/><Relationship Id="rId87" Type="http://schemas.openxmlformats.org/officeDocument/2006/relationships/tags" Target="../tags/tag4475.xml"/><Relationship Id="rId61" Type="http://schemas.openxmlformats.org/officeDocument/2006/relationships/tags" Target="../tags/tag4449.xml"/><Relationship Id="rId82" Type="http://schemas.openxmlformats.org/officeDocument/2006/relationships/tags" Target="../tags/tag4470.xml"/><Relationship Id="rId19" Type="http://schemas.openxmlformats.org/officeDocument/2006/relationships/tags" Target="../tags/tag4407.xml"/><Relationship Id="rId14" Type="http://schemas.openxmlformats.org/officeDocument/2006/relationships/tags" Target="../tags/tag4402.xml"/><Relationship Id="rId30" Type="http://schemas.openxmlformats.org/officeDocument/2006/relationships/tags" Target="../tags/tag4418.xml"/><Relationship Id="rId35" Type="http://schemas.openxmlformats.org/officeDocument/2006/relationships/tags" Target="../tags/tag4423.xml"/><Relationship Id="rId56" Type="http://schemas.openxmlformats.org/officeDocument/2006/relationships/tags" Target="../tags/tag4444.xml"/><Relationship Id="rId77" Type="http://schemas.openxmlformats.org/officeDocument/2006/relationships/tags" Target="../tags/tag4465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emf"/><Relationship Id="rId3" Type="http://schemas.openxmlformats.org/officeDocument/2006/relationships/image" Target="../media/image39.emf"/><Relationship Id="rId7" Type="http://schemas.openxmlformats.org/officeDocument/2006/relationships/image" Target="../media/image43.emf"/><Relationship Id="rId12" Type="http://schemas.openxmlformats.org/officeDocument/2006/relationships/image" Target="../media/image48.emf"/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emf"/><Relationship Id="rId11" Type="http://schemas.openxmlformats.org/officeDocument/2006/relationships/image" Target="../media/image47.emf"/><Relationship Id="rId5" Type="http://schemas.openxmlformats.org/officeDocument/2006/relationships/image" Target="../media/image41.emf"/><Relationship Id="rId10" Type="http://schemas.openxmlformats.org/officeDocument/2006/relationships/image" Target="../media/image46.emf"/><Relationship Id="rId4" Type="http://schemas.openxmlformats.org/officeDocument/2006/relationships/image" Target="../media/image40.emf"/><Relationship Id="rId9" Type="http://schemas.openxmlformats.org/officeDocument/2006/relationships/image" Target="../media/image45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emf"/><Relationship Id="rId3" Type="http://schemas.openxmlformats.org/officeDocument/2006/relationships/image" Target="../media/image46.emf"/><Relationship Id="rId7" Type="http://schemas.openxmlformats.org/officeDocument/2006/relationships/image" Target="../media/image52.emf"/><Relationship Id="rId12" Type="http://schemas.openxmlformats.org/officeDocument/2006/relationships/image" Target="../media/image57.emf"/><Relationship Id="rId2" Type="http://schemas.openxmlformats.org/officeDocument/2006/relationships/image" Target="../media/image45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emf"/><Relationship Id="rId11" Type="http://schemas.openxmlformats.org/officeDocument/2006/relationships/image" Target="../media/image56.emf"/><Relationship Id="rId5" Type="http://schemas.openxmlformats.org/officeDocument/2006/relationships/image" Target="../media/image50.emf"/><Relationship Id="rId10" Type="http://schemas.openxmlformats.org/officeDocument/2006/relationships/image" Target="../media/image55.emf"/><Relationship Id="rId4" Type="http://schemas.openxmlformats.org/officeDocument/2006/relationships/image" Target="../media/image49.emf"/><Relationship Id="rId9" Type="http://schemas.openxmlformats.org/officeDocument/2006/relationships/image" Target="../media/image54.emf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54.emf"/><Relationship Id="rId7" Type="http://schemas.openxmlformats.org/officeDocument/2006/relationships/image" Target="../media/image58.png"/><Relationship Id="rId12" Type="http://schemas.openxmlformats.org/officeDocument/2006/relationships/image" Target="../media/image63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7.emf"/><Relationship Id="rId11" Type="http://schemas.openxmlformats.org/officeDocument/2006/relationships/image" Target="../media/image62.emf"/><Relationship Id="rId5" Type="http://schemas.openxmlformats.org/officeDocument/2006/relationships/image" Target="../media/image56.emf"/><Relationship Id="rId10" Type="http://schemas.openxmlformats.org/officeDocument/2006/relationships/image" Target="../media/image61.emf"/><Relationship Id="rId4" Type="http://schemas.openxmlformats.org/officeDocument/2006/relationships/image" Target="../media/image55.emf"/><Relationship Id="rId9" Type="http://schemas.openxmlformats.org/officeDocument/2006/relationships/image" Target="../media/image60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tags" Target="../tags/tag4600.xml"/><Relationship Id="rId299" Type="http://schemas.openxmlformats.org/officeDocument/2006/relationships/tags" Target="../tags/tag4782.xml"/><Relationship Id="rId21" Type="http://schemas.openxmlformats.org/officeDocument/2006/relationships/tags" Target="../tags/tag4504.xml"/><Relationship Id="rId63" Type="http://schemas.openxmlformats.org/officeDocument/2006/relationships/tags" Target="../tags/tag4546.xml"/><Relationship Id="rId159" Type="http://schemas.openxmlformats.org/officeDocument/2006/relationships/tags" Target="../tags/tag4642.xml"/><Relationship Id="rId324" Type="http://schemas.openxmlformats.org/officeDocument/2006/relationships/tags" Target="../tags/tag4807.xml"/><Relationship Id="rId170" Type="http://schemas.openxmlformats.org/officeDocument/2006/relationships/tags" Target="../tags/tag4653.xml"/><Relationship Id="rId226" Type="http://schemas.openxmlformats.org/officeDocument/2006/relationships/tags" Target="../tags/tag4709.xml"/><Relationship Id="rId268" Type="http://schemas.openxmlformats.org/officeDocument/2006/relationships/tags" Target="../tags/tag4751.xml"/><Relationship Id="rId32" Type="http://schemas.openxmlformats.org/officeDocument/2006/relationships/tags" Target="../tags/tag4515.xml"/><Relationship Id="rId74" Type="http://schemas.openxmlformats.org/officeDocument/2006/relationships/tags" Target="../tags/tag4557.xml"/><Relationship Id="rId128" Type="http://schemas.openxmlformats.org/officeDocument/2006/relationships/tags" Target="../tags/tag4611.xml"/><Relationship Id="rId335" Type="http://schemas.openxmlformats.org/officeDocument/2006/relationships/tags" Target="../tags/tag4818.xml"/><Relationship Id="rId5" Type="http://schemas.openxmlformats.org/officeDocument/2006/relationships/tags" Target="../tags/tag4488.xml"/><Relationship Id="rId181" Type="http://schemas.openxmlformats.org/officeDocument/2006/relationships/tags" Target="../tags/tag4664.xml"/><Relationship Id="rId237" Type="http://schemas.openxmlformats.org/officeDocument/2006/relationships/tags" Target="../tags/tag4720.xml"/><Relationship Id="rId279" Type="http://schemas.openxmlformats.org/officeDocument/2006/relationships/tags" Target="../tags/tag4762.xml"/><Relationship Id="rId43" Type="http://schemas.openxmlformats.org/officeDocument/2006/relationships/tags" Target="../tags/tag4526.xml"/><Relationship Id="rId139" Type="http://schemas.openxmlformats.org/officeDocument/2006/relationships/tags" Target="../tags/tag4622.xml"/><Relationship Id="rId290" Type="http://schemas.openxmlformats.org/officeDocument/2006/relationships/tags" Target="../tags/tag4773.xml"/><Relationship Id="rId304" Type="http://schemas.openxmlformats.org/officeDocument/2006/relationships/tags" Target="../tags/tag4787.xml"/><Relationship Id="rId85" Type="http://schemas.openxmlformats.org/officeDocument/2006/relationships/tags" Target="../tags/tag4568.xml"/><Relationship Id="rId150" Type="http://schemas.openxmlformats.org/officeDocument/2006/relationships/tags" Target="../tags/tag4633.xml"/><Relationship Id="rId192" Type="http://schemas.openxmlformats.org/officeDocument/2006/relationships/tags" Target="../tags/tag4675.xml"/><Relationship Id="rId206" Type="http://schemas.openxmlformats.org/officeDocument/2006/relationships/tags" Target="../tags/tag4689.xml"/><Relationship Id="rId248" Type="http://schemas.openxmlformats.org/officeDocument/2006/relationships/tags" Target="../tags/tag4731.xml"/><Relationship Id="rId12" Type="http://schemas.openxmlformats.org/officeDocument/2006/relationships/tags" Target="../tags/tag4495.xml"/><Relationship Id="rId108" Type="http://schemas.openxmlformats.org/officeDocument/2006/relationships/tags" Target="../tags/tag4591.xml"/><Relationship Id="rId315" Type="http://schemas.openxmlformats.org/officeDocument/2006/relationships/tags" Target="../tags/tag4798.xml"/><Relationship Id="rId54" Type="http://schemas.openxmlformats.org/officeDocument/2006/relationships/tags" Target="../tags/tag4537.xml"/><Relationship Id="rId96" Type="http://schemas.openxmlformats.org/officeDocument/2006/relationships/tags" Target="../tags/tag4579.xml"/><Relationship Id="rId161" Type="http://schemas.openxmlformats.org/officeDocument/2006/relationships/tags" Target="../tags/tag4644.xml"/><Relationship Id="rId217" Type="http://schemas.openxmlformats.org/officeDocument/2006/relationships/tags" Target="../tags/tag4700.xml"/><Relationship Id="rId259" Type="http://schemas.openxmlformats.org/officeDocument/2006/relationships/tags" Target="../tags/tag4742.xml"/><Relationship Id="rId23" Type="http://schemas.openxmlformats.org/officeDocument/2006/relationships/tags" Target="../tags/tag4506.xml"/><Relationship Id="rId119" Type="http://schemas.openxmlformats.org/officeDocument/2006/relationships/tags" Target="../tags/tag4602.xml"/><Relationship Id="rId270" Type="http://schemas.openxmlformats.org/officeDocument/2006/relationships/tags" Target="../tags/tag4753.xml"/><Relationship Id="rId326" Type="http://schemas.openxmlformats.org/officeDocument/2006/relationships/tags" Target="../tags/tag4809.xml"/><Relationship Id="rId65" Type="http://schemas.openxmlformats.org/officeDocument/2006/relationships/tags" Target="../tags/tag4548.xml"/><Relationship Id="rId130" Type="http://schemas.openxmlformats.org/officeDocument/2006/relationships/tags" Target="../tags/tag4613.xml"/><Relationship Id="rId172" Type="http://schemas.openxmlformats.org/officeDocument/2006/relationships/tags" Target="../tags/tag4655.xml"/><Relationship Id="rId228" Type="http://schemas.openxmlformats.org/officeDocument/2006/relationships/tags" Target="../tags/tag4711.xml"/><Relationship Id="rId281" Type="http://schemas.openxmlformats.org/officeDocument/2006/relationships/tags" Target="../tags/tag4764.xml"/><Relationship Id="rId337" Type="http://schemas.openxmlformats.org/officeDocument/2006/relationships/tags" Target="../tags/tag4820.xml"/><Relationship Id="rId34" Type="http://schemas.openxmlformats.org/officeDocument/2006/relationships/tags" Target="../tags/tag4517.xml"/><Relationship Id="rId76" Type="http://schemas.openxmlformats.org/officeDocument/2006/relationships/tags" Target="../tags/tag4559.xml"/><Relationship Id="rId141" Type="http://schemas.openxmlformats.org/officeDocument/2006/relationships/tags" Target="../tags/tag4624.xml"/><Relationship Id="rId7" Type="http://schemas.openxmlformats.org/officeDocument/2006/relationships/tags" Target="../tags/tag4490.xml"/><Relationship Id="rId183" Type="http://schemas.openxmlformats.org/officeDocument/2006/relationships/tags" Target="../tags/tag4666.xml"/><Relationship Id="rId239" Type="http://schemas.openxmlformats.org/officeDocument/2006/relationships/tags" Target="../tags/tag4722.xml"/><Relationship Id="rId250" Type="http://schemas.openxmlformats.org/officeDocument/2006/relationships/tags" Target="../tags/tag4733.xml"/><Relationship Id="rId292" Type="http://schemas.openxmlformats.org/officeDocument/2006/relationships/tags" Target="../tags/tag4775.xml"/><Relationship Id="rId306" Type="http://schemas.openxmlformats.org/officeDocument/2006/relationships/tags" Target="../tags/tag4789.xml"/><Relationship Id="rId45" Type="http://schemas.openxmlformats.org/officeDocument/2006/relationships/tags" Target="../tags/tag4528.xml"/><Relationship Id="rId87" Type="http://schemas.openxmlformats.org/officeDocument/2006/relationships/tags" Target="../tags/tag4570.xml"/><Relationship Id="rId110" Type="http://schemas.openxmlformats.org/officeDocument/2006/relationships/tags" Target="../tags/tag4593.xml"/><Relationship Id="rId152" Type="http://schemas.openxmlformats.org/officeDocument/2006/relationships/tags" Target="../tags/tag4635.xml"/><Relationship Id="rId173" Type="http://schemas.openxmlformats.org/officeDocument/2006/relationships/tags" Target="../tags/tag4656.xml"/><Relationship Id="rId194" Type="http://schemas.openxmlformats.org/officeDocument/2006/relationships/tags" Target="../tags/tag4677.xml"/><Relationship Id="rId208" Type="http://schemas.openxmlformats.org/officeDocument/2006/relationships/tags" Target="../tags/tag4691.xml"/><Relationship Id="rId229" Type="http://schemas.openxmlformats.org/officeDocument/2006/relationships/tags" Target="../tags/tag4712.xml"/><Relationship Id="rId240" Type="http://schemas.openxmlformats.org/officeDocument/2006/relationships/tags" Target="../tags/tag4723.xml"/><Relationship Id="rId261" Type="http://schemas.openxmlformats.org/officeDocument/2006/relationships/tags" Target="../tags/tag4744.xml"/><Relationship Id="rId14" Type="http://schemas.openxmlformats.org/officeDocument/2006/relationships/tags" Target="../tags/tag4497.xml"/><Relationship Id="rId35" Type="http://schemas.openxmlformats.org/officeDocument/2006/relationships/tags" Target="../tags/tag4518.xml"/><Relationship Id="rId56" Type="http://schemas.openxmlformats.org/officeDocument/2006/relationships/tags" Target="../tags/tag4539.xml"/><Relationship Id="rId77" Type="http://schemas.openxmlformats.org/officeDocument/2006/relationships/tags" Target="../tags/tag4560.xml"/><Relationship Id="rId100" Type="http://schemas.openxmlformats.org/officeDocument/2006/relationships/tags" Target="../tags/tag4583.xml"/><Relationship Id="rId282" Type="http://schemas.openxmlformats.org/officeDocument/2006/relationships/tags" Target="../tags/tag4765.xml"/><Relationship Id="rId317" Type="http://schemas.openxmlformats.org/officeDocument/2006/relationships/tags" Target="../tags/tag4800.xml"/><Relationship Id="rId338" Type="http://schemas.openxmlformats.org/officeDocument/2006/relationships/tags" Target="../tags/tag4821.xml"/><Relationship Id="rId8" Type="http://schemas.openxmlformats.org/officeDocument/2006/relationships/tags" Target="../tags/tag4491.xml"/><Relationship Id="rId98" Type="http://schemas.openxmlformats.org/officeDocument/2006/relationships/tags" Target="../tags/tag4581.xml"/><Relationship Id="rId121" Type="http://schemas.openxmlformats.org/officeDocument/2006/relationships/tags" Target="../tags/tag4604.xml"/><Relationship Id="rId142" Type="http://schemas.openxmlformats.org/officeDocument/2006/relationships/tags" Target="../tags/tag4625.xml"/><Relationship Id="rId163" Type="http://schemas.openxmlformats.org/officeDocument/2006/relationships/tags" Target="../tags/tag4646.xml"/><Relationship Id="rId184" Type="http://schemas.openxmlformats.org/officeDocument/2006/relationships/tags" Target="../tags/tag4667.xml"/><Relationship Id="rId219" Type="http://schemas.openxmlformats.org/officeDocument/2006/relationships/tags" Target="../tags/tag4702.xml"/><Relationship Id="rId230" Type="http://schemas.openxmlformats.org/officeDocument/2006/relationships/tags" Target="../tags/tag4713.xml"/><Relationship Id="rId251" Type="http://schemas.openxmlformats.org/officeDocument/2006/relationships/tags" Target="../tags/tag4734.xml"/><Relationship Id="rId25" Type="http://schemas.openxmlformats.org/officeDocument/2006/relationships/tags" Target="../tags/tag4508.xml"/><Relationship Id="rId46" Type="http://schemas.openxmlformats.org/officeDocument/2006/relationships/tags" Target="../tags/tag4529.xml"/><Relationship Id="rId67" Type="http://schemas.openxmlformats.org/officeDocument/2006/relationships/tags" Target="../tags/tag4550.xml"/><Relationship Id="rId272" Type="http://schemas.openxmlformats.org/officeDocument/2006/relationships/tags" Target="../tags/tag4755.xml"/><Relationship Id="rId293" Type="http://schemas.openxmlformats.org/officeDocument/2006/relationships/tags" Target="../tags/tag4776.xml"/><Relationship Id="rId307" Type="http://schemas.openxmlformats.org/officeDocument/2006/relationships/tags" Target="../tags/tag4790.xml"/><Relationship Id="rId328" Type="http://schemas.openxmlformats.org/officeDocument/2006/relationships/tags" Target="../tags/tag4811.xml"/><Relationship Id="rId88" Type="http://schemas.openxmlformats.org/officeDocument/2006/relationships/tags" Target="../tags/tag4571.xml"/><Relationship Id="rId111" Type="http://schemas.openxmlformats.org/officeDocument/2006/relationships/tags" Target="../tags/tag4594.xml"/><Relationship Id="rId132" Type="http://schemas.openxmlformats.org/officeDocument/2006/relationships/tags" Target="../tags/tag4615.xml"/><Relationship Id="rId153" Type="http://schemas.openxmlformats.org/officeDocument/2006/relationships/tags" Target="../tags/tag4636.xml"/><Relationship Id="rId174" Type="http://schemas.openxmlformats.org/officeDocument/2006/relationships/tags" Target="../tags/tag4657.xml"/><Relationship Id="rId195" Type="http://schemas.openxmlformats.org/officeDocument/2006/relationships/tags" Target="../tags/tag4678.xml"/><Relationship Id="rId209" Type="http://schemas.openxmlformats.org/officeDocument/2006/relationships/tags" Target="../tags/tag4692.xml"/><Relationship Id="rId220" Type="http://schemas.openxmlformats.org/officeDocument/2006/relationships/tags" Target="../tags/tag4703.xml"/><Relationship Id="rId241" Type="http://schemas.openxmlformats.org/officeDocument/2006/relationships/tags" Target="../tags/tag4724.xml"/><Relationship Id="rId15" Type="http://schemas.openxmlformats.org/officeDocument/2006/relationships/tags" Target="../tags/tag4498.xml"/><Relationship Id="rId36" Type="http://schemas.openxmlformats.org/officeDocument/2006/relationships/tags" Target="../tags/tag4519.xml"/><Relationship Id="rId57" Type="http://schemas.openxmlformats.org/officeDocument/2006/relationships/tags" Target="../tags/tag4540.xml"/><Relationship Id="rId262" Type="http://schemas.openxmlformats.org/officeDocument/2006/relationships/tags" Target="../tags/tag4745.xml"/><Relationship Id="rId283" Type="http://schemas.openxmlformats.org/officeDocument/2006/relationships/tags" Target="../tags/tag4766.xml"/><Relationship Id="rId318" Type="http://schemas.openxmlformats.org/officeDocument/2006/relationships/tags" Target="../tags/tag4801.xml"/><Relationship Id="rId339" Type="http://schemas.openxmlformats.org/officeDocument/2006/relationships/tags" Target="../tags/tag4822.xml"/><Relationship Id="rId78" Type="http://schemas.openxmlformats.org/officeDocument/2006/relationships/tags" Target="../tags/tag4561.xml"/><Relationship Id="rId99" Type="http://schemas.openxmlformats.org/officeDocument/2006/relationships/tags" Target="../tags/tag4582.xml"/><Relationship Id="rId101" Type="http://schemas.openxmlformats.org/officeDocument/2006/relationships/tags" Target="../tags/tag4584.xml"/><Relationship Id="rId122" Type="http://schemas.openxmlformats.org/officeDocument/2006/relationships/tags" Target="../tags/tag4605.xml"/><Relationship Id="rId143" Type="http://schemas.openxmlformats.org/officeDocument/2006/relationships/tags" Target="../tags/tag4626.xml"/><Relationship Id="rId164" Type="http://schemas.openxmlformats.org/officeDocument/2006/relationships/tags" Target="../tags/tag4647.xml"/><Relationship Id="rId185" Type="http://schemas.openxmlformats.org/officeDocument/2006/relationships/tags" Target="../tags/tag4668.xml"/><Relationship Id="rId9" Type="http://schemas.openxmlformats.org/officeDocument/2006/relationships/tags" Target="../tags/tag4492.xml"/><Relationship Id="rId210" Type="http://schemas.openxmlformats.org/officeDocument/2006/relationships/tags" Target="../tags/tag4693.xml"/><Relationship Id="rId26" Type="http://schemas.openxmlformats.org/officeDocument/2006/relationships/tags" Target="../tags/tag4509.xml"/><Relationship Id="rId231" Type="http://schemas.openxmlformats.org/officeDocument/2006/relationships/tags" Target="../tags/tag4714.xml"/><Relationship Id="rId252" Type="http://schemas.openxmlformats.org/officeDocument/2006/relationships/tags" Target="../tags/tag4735.xml"/><Relationship Id="rId273" Type="http://schemas.openxmlformats.org/officeDocument/2006/relationships/tags" Target="../tags/tag4756.xml"/><Relationship Id="rId294" Type="http://schemas.openxmlformats.org/officeDocument/2006/relationships/tags" Target="../tags/tag4777.xml"/><Relationship Id="rId308" Type="http://schemas.openxmlformats.org/officeDocument/2006/relationships/tags" Target="../tags/tag4791.xml"/><Relationship Id="rId329" Type="http://schemas.openxmlformats.org/officeDocument/2006/relationships/tags" Target="../tags/tag4812.xml"/><Relationship Id="rId47" Type="http://schemas.openxmlformats.org/officeDocument/2006/relationships/tags" Target="../tags/tag4530.xml"/><Relationship Id="rId68" Type="http://schemas.openxmlformats.org/officeDocument/2006/relationships/tags" Target="../tags/tag4551.xml"/><Relationship Id="rId89" Type="http://schemas.openxmlformats.org/officeDocument/2006/relationships/tags" Target="../tags/tag4572.xml"/><Relationship Id="rId112" Type="http://schemas.openxmlformats.org/officeDocument/2006/relationships/tags" Target="../tags/tag4595.xml"/><Relationship Id="rId133" Type="http://schemas.openxmlformats.org/officeDocument/2006/relationships/tags" Target="../tags/tag4616.xml"/><Relationship Id="rId154" Type="http://schemas.openxmlformats.org/officeDocument/2006/relationships/tags" Target="../tags/tag4637.xml"/><Relationship Id="rId175" Type="http://schemas.openxmlformats.org/officeDocument/2006/relationships/tags" Target="../tags/tag4658.xml"/><Relationship Id="rId340" Type="http://schemas.openxmlformats.org/officeDocument/2006/relationships/slideLayout" Target="../slideLayouts/slideLayout2.xml"/><Relationship Id="rId196" Type="http://schemas.openxmlformats.org/officeDocument/2006/relationships/tags" Target="../tags/tag4679.xml"/><Relationship Id="rId200" Type="http://schemas.openxmlformats.org/officeDocument/2006/relationships/tags" Target="../tags/tag4683.xml"/><Relationship Id="rId16" Type="http://schemas.openxmlformats.org/officeDocument/2006/relationships/tags" Target="../tags/tag4499.xml"/><Relationship Id="rId221" Type="http://schemas.openxmlformats.org/officeDocument/2006/relationships/tags" Target="../tags/tag4704.xml"/><Relationship Id="rId242" Type="http://schemas.openxmlformats.org/officeDocument/2006/relationships/tags" Target="../tags/tag4725.xml"/><Relationship Id="rId263" Type="http://schemas.openxmlformats.org/officeDocument/2006/relationships/tags" Target="../tags/tag4746.xml"/><Relationship Id="rId284" Type="http://schemas.openxmlformats.org/officeDocument/2006/relationships/tags" Target="../tags/tag4767.xml"/><Relationship Id="rId319" Type="http://schemas.openxmlformats.org/officeDocument/2006/relationships/tags" Target="../tags/tag4802.xml"/><Relationship Id="rId37" Type="http://schemas.openxmlformats.org/officeDocument/2006/relationships/tags" Target="../tags/tag4520.xml"/><Relationship Id="rId58" Type="http://schemas.openxmlformats.org/officeDocument/2006/relationships/tags" Target="../tags/tag4541.xml"/><Relationship Id="rId79" Type="http://schemas.openxmlformats.org/officeDocument/2006/relationships/tags" Target="../tags/tag4562.xml"/><Relationship Id="rId102" Type="http://schemas.openxmlformats.org/officeDocument/2006/relationships/tags" Target="../tags/tag4585.xml"/><Relationship Id="rId123" Type="http://schemas.openxmlformats.org/officeDocument/2006/relationships/tags" Target="../tags/tag4606.xml"/><Relationship Id="rId144" Type="http://schemas.openxmlformats.org/officeDocument/2006/relationships/tags" Target="../tags/tag4627.xml"/><Relationship Id="rId330" Type="http://schemas.openxmlformats.org/officeDocument/2006/relationships/tags" Target="../tags/tag4813.xml"/><Relationship Id="rId90" Type="http://schemas.openxmlformats.org/officeDocument/2006/relationships/tags" Target="../tags/tag4573.xml"/><Relationship Id="rId165" Type="http://schemas.openxmlformats.org/officeDocument/2006/relationships/tags" Target="../tags/tag4648.xml"/><Relationship Id="rId186" Type="http://schemas.openxmlformats.org/officeDocument/2006/relationships/tags" Target="../tags/tag4669.xml"/><Relationship Id="rId211" Type="http://schemas.openxmlformats.org/officeDocument/2006/relationships/tags" Target="../tags/tag4694.xml"/><Relationship Id="rId232" Type="http://schemas.openxmlformats.org/officeDocument/2006/relationships/tags" Target="../tags/tag4715.xml"/><Relationship Id="rId253" Type="http://schemas.openxmlformats.org/officeDocument/2006/relationships/tags" Target="../tags/tag4736.xml"/><Relationship Id="rId274" Type="http://schemas.openxmlformats.org/officeDocument/2006/relationships/tags" Target="../tags/tag4757.xml"/><Relationship Id="rId295" Type="http://schemas.openxmlformats.org/officeDocument/2006/relationships/tags" Target="../tags/tag4778.xml"/><Relationship Id="rId309" Type="http://schemas.openxmlformats.org/officeDocument/2006/relationships/tags" Target="../tags/tag4792.xml"/><Relationship Id="rId27" Type="http://schemas.openxmlformats.org/officeDocument/2006/relationships/tags" Target="../tags/tag4510.xml"/><Relationship Id="rId48" Type="http://schemas.openxmlformats.org/officeDocument/2006/relationships/tags" Target="../tags/tag4531.xml"/><Relationship Id="rId69" Type="http://schemas.openxmlformats.org/officeDocument/2006/relationships/tags" Target="../tags/tag4552.xml"/><Relationship Id="rId113" Type="http://schemas.openxmlformats.org/officeDocument/2006/relationships/tags" Target="../tags/tag4596.xml"/><Relationship Id="rId134" Type="http://schemas.openxmlformats.org/officeDocument/2006/relationships/tags" Target="../tags/tag4617.xml"/><Relationship Id="rId320" Type="http://schemas.openxmlformats.org/officeDocument/2006/relationships/tags" Target="../tags/tag4803.xml"/><Relationship Id="rId80" Type="http://schemas.openxmlformats.org/officeDocument/2006/relationships/tags" Target="../tags/tag4563.xml"/><Relationship Id="rId155" Type="http://schemas.openxmlformats.org/officeDocument/2006/relationships/tags" Target="../tags/tag4638.xml"/><Relationship Id="rId176" Type="http://schemas.openxmlformats.org/officeDocument/2006/relationships/tags" Target="../tags/tag4659.xml"/><Relationship Id="rId197" Type="http://schemas.openxmlformats.org/officeDocument/2006/relationships/tags" Target="../tags/tag4680.xml"/><Relationship Id="rId201" Type="http://schemas.openxmlformats.org/officeDocument/2006/relationships/tags" Target="../tags/tag4684.xml"/><Relationship Id="rId222" Type="http://schemas.openxmlformats.org/officeDocument/2006/relationships/tags" Target="../tags/tag4705.xml"/><Relationship Id="rId243" Type="http://schemas.openxmlformats.org/officeDocument/2006/relationships/tags" Target="../tags/tag4726.xml"/><Relationship Id="rId264" Type="http://schemas.openxmlformats.org/officeDocument/2006/relationships/tags" Target="../tags/tag4747.xml"/><Relationship Id="rId285" Type="http://schemas.openxmlformats.org/officeDocument/2006/relationships/tags" Target="../tags/tag4768.xml"/><Relationship Id="rId17" Type="http://schemas.openxmlformats.org/officeDocument/2006/relationships/tags" Target="../tags/tag4500.xml"/><Relationship Id="rId38" Type="http://schemas.openxmlformats.org/officeDocument/2006/relationships/tags" Target="../tags/tag4521.xml"/><Relationship Id="rId59" Type="http://schemas.openxmlformats.org/officeDocument/2006/relationships/tags" Target="../tags/tag4542.xml"/><Relationship Id="rId103" Type="http://schemas.openxmlformats.org/officeDocument/2006/relationships/tags" Target="../tags/tag4586.xml"/><Relationship Id="rId124" Type="http://schemas.openxmlformats.org/officeDocument/2006/relationships/tags" Target="../tags/tag4607.xml"/><Relationship Id="rId310" Type="http://schemas.openxmlformats.org/officeDocument/2006/relationships/tags" Target="../tags/tag4793.xml"/><Relationship Id="rId70" Type="http://schemas.openxmlformats.org/officeDocument/2006/relationships/tags" Target="../tags/tag4553.xml"/><Relationship Id="rId91" Type="http://schemas.openxmlformats.org/officeDocument/2006/relationships/tags" Target="../tags/tag4574.xml"/><Relationship Id="rId145" Type="http://schemas.openxmlformats.org/officeDocument/2006/relationships/tags" Target="../tags/tag4628.xml"/><Relationship Id="rId166" Type="http://schemas.openxmlformats.org/officeDocument/2006/relationships/tags" Target="../tags/tag4649.xml"/><Relationship Id="rId187" Type="http://schemas.openxmlformats.org/officeDocument/2006/relationships/tags" Target="../tags/tag4670.xml"/><Relationship Id="rId331" Type="http://schemas.openxmlformats.org/officeDocument/2006/relationships/tags" Target="../tags/tag4814.xml"/><Relationship Id="rId1" Type="http://schemas.openxmlformats.org/officeDocument/2006/relationships/tags" Target="../tags/tag4484.xml"/><Relationship Id="rId212" Type="http://schemas.openxmlformats.org/officeDocument/2006/relationships/tags" Target="../tags/tag4695.xml"/><Relationship Id="rId233" Type="http://schemas.openxmlformats.org/officeDocument/2006/relationships/tags" Target="../tags/tag4716.xml"/><Relationship Id="rId254" Type="http://schemas.openxmlformats.org/officeDocument/2006/relationships/tags" Target="../tags/tag4737.xml"/><Relationship Id="rId28" Type="http://schemas.openxmlformats.org/officeDocument/2006/relationships/tags" Target="../tags/tag4511.xml"/><Relationship Id="rId49" Type="http://schemas.openxmlformats.org/officeDocument/2006/relationships/tags" Target="../tags/tag4532.xml"/><Relationship Id="rId114" Type="http://schemas.openxmlformats.org/officeDocument/2006/relationships/tags" Target="../tags/tag4597.xml"/><Relationship Id="rId275" Type="http://schemas.openxmlformats.org/officeDocument/2006/relationships/tags" Target="../tags/tag4758.xml"/><Relationship Id="rId296" Type="http://schemas.openxmlformats.org/officeDocument/2006/relationships/tags" Target="../tags/tag4779.xml"/><Relationship Id="rId300" Type="http://schemas.openxmlformats.org/officeDocument/2006/relationships/tags" Target="../tags/tag4783.xml"/><Relationship Id="rId60" Type="http://schemas.openxmlformats.org/officeDocument/2006/relationships/tags" Target="../tags/tag4543.xml"/><Relationship Id="rId81" Type="http://schemas.openxmlformats.org/officeDocument/2006/relationships/tags" Target="../tags/tag4564.xml"/><Relationship Id="rId135" Type="http://schemas.openxmlformats.org/officeDocument/2006/relationships/tags" Target="../tags/tag4618.xml"/><Relationship Id="rId156" Type="http://schemas.openxmlformats.org/officeDocument/2006/relationships/tags" Target="../tags/tag4639.xml"/><Relationship Id="rId177" Type="http://schemas.openxmlformats.org/officeDocument/2006/relationships/tags" Target="../tags/tag4660.xml"/><Relationship Id="rId198" Type="http://schemas.openxmlformats.org/officeDocument/2006/relationships/tags" Target="../tags/tag4681.xml"/><Relationship Id="rId321" Type="http://schemas.openxmlformats.org/officeDocument/2006/relationships/tags" Target="../tags/tag4804.xml"/><Relationship Id="rId202" Type="http://schemas.openxmlformats.org/officeDocument/2006/relationships/tags" Target="../tags/tag4685.xml"/><Relationship Id="rId223" Type="http://schemas.openxmlformats.org/officeDocument/2006/relationships/tags" Target="../tags/tag4706.xml"/><Relationship Id="rId244" Type="http://schemas.openxmlformats.org/officeDocument/2006/relationships/tags" Target="../tags/tag4727.xml"/><Relationship Id="rId18" Type="http://schemas.openxmlformats.org/officeDocument/2006/relationships/tags" Target="../tags/tag4501.xml"/><Relationship Id="rId39" Type="http://schemas.openxmlformats.org/officeDocument/2006/relationships/tags" Target="../tags/tag4522.xml"/><Relationship Id="rId265" Type="http://schemas.openxmlformats.org/officeDocument/2006/relationships/tags" Target="../tags/tag4748.xml"/><Relationship Id="rId286" Type="http://schemas.openxmlformats.org/officeDocument/2006/relationships/tags" Target="../tags/tag4769.xml"/><Relationship Id="rId50" Type="http://schemas.openxmlformats.org/officeDocument/2006/relationships/tags" Target="../tags/tag4533.xml"/><Relationship Id="rId104" Type="http://schemas.openxmlformats.org/officeDocument/2006/relationships/tags" Target="../tags/tag4587.xml"/><Relationship Id="rId125" Type="http://schemas.openxmlformats.org/officeDocument/2006/relationships/tags" Target="../tags/tag4608.xml"/><Relationship Id="rId146" Type="http://schemas.openxmlformats.org/officeDocument/2006/relationships/tags" Target="../tags/tag4629.xml"/><Relationship Id="rId167" Type="http://schemas.openxmlformats.org/officeDocument/2006/relationships/tags" Target="../tags/tag4650.xml"/><Relationship Id="rId188" Type="http://schemas.openxmlformats.org/officeDocument/2006/relationships/tags" Target="../tags/tag4671.xml"/><Relationship Id="rId311" Type="http://schemas.openxmlformats.org/officeDocument/2006/relationships/tags" Target="../tags/tag4794.xml"/><Relationship Id="rId332" Type="http://schemas.openxmlformats.org/officeDocument/2006/relationships/tags" Target="../tags/tag4815.xml"/><Relationship Id="rId71" Type="http://schemas.openxmlformats.org/officeDocument/2006/relationships/tags" Target="../tags/tag4554.xml"/><Relationship Id="rId92" Type="http://schemas.openxmlformats.org/officeDocument/2006/relationships/tags" Target="../tags/tag4575.xml"/><Relationship Id="rId213" Type="http://schemas.openxmlformats.org/officeDocument/2006/relationships/tags" Target="../tags/tag4696.xml"/><Relationship Id="rId234" Type="http://schemas.openxmlformats.org/officeDocument/2006/relationships/tags" Target="../tags/tag4717.xml"/><Relationship Id="rId2" Type="http://schemas.openxmlformats.org/officeDocument/2006/relationships/tags" Target="../tags/tag4485.xml"/><Relationship Id="rId29" Type="http://schemas.openxmlformats.org/officeDocument/2006/relationships/tags" Target="../tags/tag4512.xml"/><Relationship Id="rId255" Type="http://schemas.openxmlformats.org/officeDocument/2006/relationships/tags" Target="../tags/tag4738.xml"/><Relationship Id="rId276" Type="http://schemas.openxmlformats.org/officeDocument/2006/relationships/tags" Target="../tags/tag4759.xml"/><Relationship Id="rId297" Type="http://schemas.openxmlformats.org/officeDocument/2006/relationships/tags" Target="../tags/tag4780.xml"/><Relationship Id="rId40" Type="http://schemas.openxmlformats.org/officeDocument/2006/relationships/tags" Target="../tags/tag4523.xml"/><Relationship Id="rId115" Type="http://schemas.openxmlformats.org/officeDocument/2006/relationships/tags" Target="../tags/tag4598.xml"/><Relationship Id="rId136" Type="http://schemas.openxmlformats.org/officeDocument/2006/relationships/tags" Target="../tags/tag4619.xml"/><Relationship Id="rId157" Type="http://schemas.openxmlformats.org/officeDocument/2006/relationships/tags" Target="../tags/tag4640.xml"/><Relationship Id="rId178" Type="http://schemas.openxmlformats.org/officeDocument/2006/relationships/tags" Target="../tags/tag4661.xml"/><Relationship Id="rId301" Type="http://schemas.openxmlformats.org/officeDocument/2006/relationships/tags" Target="../tags/tag4784.xml"/><Relationship Id="rId322" Type="http://schemas.openxmlformats.org/officeDocument/2006/relationships/tags" Target="../tags/tag4805.xml"/><Relationship Id="rId61" Type="http://schemas.openxmlformats.org/officeDocument/2006/relationships/tags" Target="../tags/tag4544.xml"/><Relationship Id="rId82" Type="http://schemas.openxmlformats.org/officeDocument/2006/relationships/tags" Target="../tags/tag4565.xml"/><Relationship Id="rId199" Type="http://schemas.openxmlformats.org/officeDocument/2006/relationships/tags" Target="../tags/tag4682.xml"/><Relationship Id="rId203" Type="http://schemas.openxmlformats.org/officeDocument/2006/relationships/tags" Target="../tags/tag4686.xml"/><Relationship Id="rId19" Type="http://schemas.openxmlformats.org/officeDocument/2006/relationships/tags" Target="../tags/tag4502.xml"/><Relationship Id="rId224" Type="http://schemas.openxmlformats.org/officeDocument/2006/relationships/tags" Target="../tags/tag4707.xml"/><Relationship Id="rId245" Type="http://schemas.openxmlformats.org/officeDocument/2006/relationships/tags" Target="../tags/tag4728.xml"/><Relationship Id="rId266" Type="http://schemas.openxmlformats.org/officeDocument/2006/relationships/tags" Target="../tags/tag4749.xml"/><Relationship Id="rId287" Type="http://schemas.openxmlformats.org/officeDocument/2006/relationships/tags" Target="../tags/tag4770.xml"/><Relationship Id="rId30" Type="http://schemas.openxmlformats.org/officeDocument/2006/relationships/tags" Target="../tags/tag4513.xml"/><Relationship Id="rId105" Type="http://schemas.openxmlformats.org/officeDocument/2006/relationships/tags" Target="../tags/tag4588.xml"/><Relationship Id="rId126" Type="http://schemas.openxmlformats.org/officeDocument/2006/relationships/tags" Target="../tags/tag4609.xml"/><Relationship Id="rId147" Type="http://schemas.openxmlformats.org/officeDocument/2006/relationships/tags" Target="../tags/tag4630.xml"/><Relationship Id="rId168" Type="http://schemas.openxmlformats.org/officeDocument/2006/relationships/tags" Target="../tags/tag4651.xml"/><Relationship Id="rId312" Type="http://schemas.openxmlformats.org/officeDocument/2006/relationships/tags" Target="../tags/tag4795.xml"/><Relationship Id="rId333" Type="http://schemas.openxmlformats.org/officeDocument/2006/relationships/tags" Target="../tags/tag4816.xml"/><Relationship Id="rId51" Type="http://schemas.openxmlformats.org/officeDocument/2006/relationships/tags" Target="../tags/tag4534.xml"/><Relationship Id="rId72" Type="http://schemas.openxmlformats.org/officeDocument/2006/relationships/tags" Target="../tags/tag4555.xml"/><Relationship Id="rId93" Type="http://schemas.openxmlformats.org/officeDocument/2006/relationships/tags" Target="../tags/tag4576.xml"/><Relationship Id="rId189" Type="http://schemas.openxmlformats.org/officeDocument/2006/relationships/tags" Target="../tags/tag4672.xml"/><Relationship Id="rId3" Type="http://schemas.openxmlformats.org/officeDocument/2006/relationships/tags" Target="../tags/tag4486.xml"/><Relationship Id="rId214" Type="http://schemas.openxmlformats.org/officeDocument/2006/relationships/tags" Target="../tags/tag4697.xml"/><Relationship Id="rId235" Type="http://schemas.openxmlformats.org/officeDocument/2006/relationships/tags" Target="../tags/tag4718.xml"/><Relationship Id="rId256" Type="http://schemas.openxmlformats.org/officeDocument/2006/relationships/tags" Target="../tags/tag4739.xml"/><Relationship Id="rId277" Type="http://schemas.openxmlformats.org/officeDocument/2006/relationships/tags" Target="../tags/tag4760.xml"/><Relationship Id="rId298" Type="http://schemas.openxmlformats.org/officeDocument/2006/relationships/tags" Target="../tags/tag4781.xml"/><Relationship Id="rId116" Type="http://schemas.openxmlformats.org/officeDocument/2006/relationships/tags" Target="../tags/tag4599.xml"/><Relationship Id="rId137" Type="http://schemas.openxmlformats.org/officeDocument/2006/relationships/tags" Target="../tags/tag4620.xml"/><Relationship Id="rId158" Type="http://schemas.openxmlformats.org/officeDocument/2006/relationships/tags" Target="../tags/tag4641.xml"/><Relationship Id="rId302" Type="http://schemas.openxmlformats.org/officeDocument/2006/relationships/tags" Target="../tags/tag4785.xml"/><Relationship Id="rId323" Type="http://schemas.openxmlformats.org/officeDocument/2006/relationships/tags" Target="../tags/tag4806.xml"/><Relationship Id="rId20" Type="http://schemas.openxmlformats.org/officeDocument/2006/relationships/tags" Target="../tags/tag4503.xml"/><Relationship Id="rId41" Type="http://schemas.openxmlformats.org/officeDocument/2006/relationships/tags" Target="../tags/tag4524.xml"/><Relationship Id="rId62" Type="http://schemas.openxmlformats.org/officeDocument/2006/relationships/tags" Target="../tags/tag4545.xml"/><Relationship Id="rId83" Type="http://schemas.openxmlformats.org/officeDocument/2006/relationships/tags" Target="../tags/tag4566.xml"/><Relationship Id="rId179" Type="http://schemas.openxmlformats.org/officeDocument/2006/relationships/tags" Target="../tags/tag4662.xml"/><Relationship Id="rId190" Type="http://schemas.openxmlformats.org/officeDocument/2006/relationships/tags" Target="../tags/tag4673.xml"/><Relationship Id="rId204" Type="http://schemas.openxmlformats.org/officeDocument/2006/relationships/tags" Target="../tags/tag4687.xml"/><Relationship Id="rId225" Type="http://schemas.openxmlformats.org/officeDocument/2006/relationships/tags" Target="../tags/tag4708.xml"/><Relationship Id="rId246" Type="http://schemas.openxmlformats.org/officeDocument/2006/relationships/tags" Target="../tags/tag4729.xml"/><Relationship Id="rId267" Type="http://schemas.openxmlformats.org/officeDocument/2006/relationships/tags" Target="../tags/tag4750.xml"/><Relationship Id="rId288" Type="http://schemas.openxmlformats.org/officeDocument/2006/relationships/tags" Target="../tags/tag4771.xml"/><Relationship Id="rId106" Type="http://schemas.openxmlformats.org/officeDocument/2006/relationships/tags" Target="../tags/tag4589.xml"/><Relationship Id="rId127" Type="http://schemas.openxmlformats.org/officeDocument/2006/relationships/tags" Target="../tags/tag4610.xml"/><Relationship Id="rId313" Type="http://schemas.openxmlformats.org/officeDocument/2006/relationships/tags" Target="../tags/tag4796.xml"/><Relationship Id="rId10" Type="http://schemas.openxmlformats.org/officeDocument/2006/relationships/tags" Target="../tags/tag4493.xml"/><Relationship Id="rId31" Type="http://schemas.openxmlformats.org/officeDocument/2006/relationships/tags" Target="../tags/tag4514.xml"/><Relationship Id="rId52" Type="http://schemas.openxmlformats.org/officeDocument/2006/relationships/tags" Target="../tags/tag4535.xml"/><Relationship Id="rId73" Type="http://schemas.openxmlformats.org/officeDocument/2006/relationships/tags" Target="../tags/tag4556.xml"/><Relationship Id="rId94" Type="http://schemas.openxmlformats.org/officeDocument/2006/relationships/tags" Target="../tags/tag4577.xml"/><Relationship Id="rId148" Type="http://schemas.openxmlformats.org/officeDocument/2006/relationships/tags" Target="../tags/tag4631.xml"/><Relationship Id="rId169" Type="http://schemas.openxmlformats.org/officeDocument/2006/relationships/tags" Target="../tags/tag4652.xml"/><Relationship Id="rId334" Type="http://schemas.openxmlformats.org/officeDocument/2006/relationships/tags" Target="../tags/tag4817.xml"/><Relationship Id="rId4" Type="http://schemas.openxmlformats.org/officeDocument/2006/relationships/tags" Target="../tags/tag4487.xml"/><Relationship Id="rId180" Type="http://schemas.openxmlformats.org/officeDocument/2006/relationships/tags" Target="../tags/tag4663.xml"/><Relationship Id="rId215" Type="http://schemas.openxmlformats.org/officeDocument/2006/relationships/tags" Target="../tags/tag4698.xml"/><Relationship Id="rId236" Type="http://schemas.openxmlformats.org/officeDocument/2006/relationships/tags" Target="../tags/tag4719.xml"/><Relationship Id="rId257" Type="http://schemas.openxmlformats.org/officeDocument/2006/relationships/tags" Target="../tags/tag4740.xml"/><Relationship Id="rId278" Type="http://schemas.openxmlformats.org/officeDocument/2006/relationships/tags" Target="../tags/tag4761.xml"/><Relationship Id="rId303" Type="http://schemas.openxmlformats.org/officeDocument/2006/relationships/tags" Target="../tags/tag4786.xml"/><Relationship Id="rId42" Type="http://schemas.openxmlformats.org/officeDocument/2006/relationships/tags" Target="../tags/tag4525.xml"/><Relationship Id="rId84" Type="http://schemas.openxmlformats.org/officeDocument/2006/relationships/tags" Target="../tags/tag4567.xml"/><Relationship Id="rId138" Type="http://schemas.openxmlformats.org/officeDocument/2006/relationships/tags" Target="../tags/tag4621.xml"/><Relationship Id="rId191" Type="http://schemas.openxmlformats.org/officeDocument/2006/relationships/tags" Target="../tags/tag4674.xml"/><Relationship Id="rId205" Type="http://schemas.openxmlformats.org/officeDocument/2006/relationships/tags" Target="../tags/tag4688.xml"/><Relationship Id="rId247" Type="http://schemas.openxmlformats.org/officeDocument/2006/relationships/tags" Target="../tags/tag4730.xml"/><Relationship Id="rId107" Type="http://schemas.openxmlformats.org/officeDocument/2006/relationships/tags" Target="../tags/tag4590.xml"/><Relationship Id="rId289" Type="http://schemas.openxmlformats.org/officeDocument/2006/relationships/tags" Target="../tags/tag4772.xml"/><Relationship Id="rId11" Type="http://schemas.openxmlformats.org/officeDocument/2006/relationships/tags" Target="../tags/tag4494.xml"/><Relationship Id="rId53" Type="http://schemas.openxmlformats.org/officeDocument/2006/relationships/tags" Target="../tags/tag4536.xml"/><Relationship Id="rId149" Type="http://schemas.openxmlformats.org/officeDocument/2006/relationships/tags" Target="../tags/tag4632.xml"/><Relationship Id="rId314" Type="http://schemas.openxmlformats.org/officeDocument/2006/relationships/tags" Target="../tags/tag4797.xml"/><Relationship Id="rId95" Type="http://schemas.openxmlformats.org/officeDocument/2006/relationships/tags" Target="../tags/tag4578.xml"/><Relationship Id="rId160" Type="http://schemas.openxmlformats.org/officeDocument/2006/relationships/tags" Target="../tags/tag4643.xml"/><Relationship Id="rId216" Type="http://schemas.openxmlformats.org/officeDocument/2006/relationships/tags" Target="../tags/tag4699.xml"/><Relationship Id="rId258" Type="http://schemas.openxmlformats.org/officeDocument/2006/relationships/tags" Target="../tags/tag4741.xml"/><Relationship Id="rId22" Type="http://schemas.openxmlformats.org/officeDocument/2006/relationships/tags" Target="../tags/tag4505.xml"/><Relationship Id="rId64" Type="http://schemas.openxmlformats.org/officeDocument/2006/relationships/tags" Target="../tags/tag4547.xml"/><Relationship Id="rId118" Type="http://schemas.openxmlformats.org/officeDocument/2006/relationships/tags" Target="../tags/tag4601.xml"/><Relationship Id="rId325" Type="http://schemas.openxmlformats.org/officeDocument/2006/relationships/tags" Target="../tags/tag4808.xml"/><Relationship Id="rId171" Type="http://schemas.openxmlformats.org/officeDocument/2006/relationships/tags" Target="../tags/tag4654.xml"/><Relationship Id="rId227" Type="http://schemas.openxmlformats.org/officeDocument/2006/relationships/tags" Target="../tags/tag4710.xml"/><Relationship Id="rId269" Type="http://schemas.openxmlformats.org/officeDocument/2006/relationships/tags" Target="../tags/tag4752.xml"/><Relationship Id="rId33" Type="http://schemas.openxmlformats.org/officeDocument/2006/relationships/tags" Target="../tags/tag4516.xml"/><Relationship Id="rId129" Type="http://schemas.openxmlformats.org/officeDocument/2006/relationships/tags" Target="../tags/tag4612.xml"/><Relationship Id="rId280" Type="http://schemas.openxmlformats.org/officeDocument/2006/relationships/tags" Target="../tags/tag4763.xml"/><Relationship Id="rId336" Type="http://schemas.openxmlformats.org/officeDocument/2006/relationships/tags" Target="../tags/tag4819.xml"/><Relationship Id="rId75" Type="http://schemas.openxmlformats.org/officeDocument/2006/relationships/tags" Target="../tags/tag4558.xml"/><Relationship Id="rId140" Type="http://schemas.openxmlformats.org/officeDocument/2006/relationships/tags" Target="../tags/tag4623.xml"/><Relationship Id="rId182" Type="http://schemas.openxmlformats.org/officeDocument/2006/relationships/tags" Target="../tags/tag4665.xml"/><Relationship Id="rId6" Type="http://schemas.openxmlformats.org/officeDocument/2006/relationships/tags" Target="../tags/tag4489.xml"/><Relationship Id="rId238" Type="http://schemas.openxmlformats.org/officeDocument/2006/relationships/tags" Target="../tags/tag4721.xml"/><Relationship Id="rId291" Type="http://schemas.openxmlformats.org/officeDocument/2006/relationships/tags" Target="../tags/tag4774.xml"/><Relationship Id="rId305" Type="http://schemas.openxmlformats.org/officeDocument/2006/relationships/tags" Target="../tags/tag4788.xml"/><Relationship Id="rId44" Type="http://schemas.openxmlformats.org/officeDocument/2006/relationships/tags" Target="../tags/tag4527.xml"/><Relationship Id="rId86" Type="http://schemas.openxmlformats.org/officeDocument/2006/relationships/tags" Target="../tags/tag4569.xml"/><Relationship Id="rId151" Type="http://schemas.openxmlformats.org/officeDocument/2006/relationships/tags" Target="../tags/tag4634.xml"/><Relationship Id="rId193" Type="http://schemas.openxmlformats.org/officeDocument/2006/relationships/tags" Target="../tags/tag4676.xml"/><Relationship Id="rId207" Type="http://schemas.openxmlformats.org/officeDocument/2006/relationships/tags" Target="../tags/tag4690.xml"/><Relationship Id="rId249" Type="http://schemas.openxmlformats.org/officeDocument/2006/relationships/tags" Target="../tags/tag4732.xml"/><Relationship Id="rId13" Type="http://schemas.openxmlformats.org/officeDocument/2006/relationships/tags" Target="../tags/tag4496.xml"/><Relationship Id="rId109" Type="http://schemas.openxmlformats.org/officeDocument/2006/relationships/tags" Target="../tags/tag4592.xml"/><Relationship Id="rId260" Type="http://schemas.openxmlformats.org/officeDocument/2006/relationships/tags" Target="../tags/tag4743.xml"/><Relationship Id="rId316" Type="http://schemas.openxmlformats.org/officeDocument/2006/relationships/tags" Target="../tags/tag4799.xml"/><Relationship Id="rId55" Type="http://schemas.openxmlformats.org/officeDocument/2006/relationships/tags" Target="../tags/tag4538.xml"/><Relationship Id="rId97" Type="http://schemas.openxmlformats.org/officeDocument/2006/relationships/tags" Target="../tags/tag4580.xml"/><Relationship Id="rId120" Type="http://schemas.openxmlformats.org/officeDocument/2006/relationships/tags" Target="../tags/tag4603.xml"/><Relationship Id="rId162" Type="http://schemas.openxmlformats.org/officeDocument/2006/relationships/tags" Target="../tags/tag4645.xml"/><Relationship Id="rId218" Type="http://schemas.openxmlformats.org/officeDocument/2006/relationships/tags" Target="../tags/tag4701.xml"/><Relationship Id="rId271" Type="http://schemas.openxmlformats.org/officeDocument/2006/relationships/tags" Target="../tags/tag4754.xml"/><Relationship Id="rId24" Type="http://schemas.openxmlformats.org/officeDocument/2006/relationships/tags" Target="../tags/tag4507.xml"/><Relationship Id="rId66" Type="http://schemas.openxmlformats.org/officeDocument/2006/relationships/tags" Target="../tags/tag4549.xml"/><Relationship Id="rId131" Type="http://schemas.openxmlformats.org/officeDocument/2006/relationships/tags" Target="../tags/tag4614.xml"/><Relationship Id="rId327" Type="http://schemas.openxmlformats.org/officeDocument/2006/relationships/tags" Target="../tags/tag4810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45.xml"/><Relationship Id="rId13" Type="http://schemas.openxmlformats.org/officeDocument/2006/relationships/tags" Target="../tags/tag50.xml"/><Relationship Id="rId18" Type="http://schemas.openxmlformats.org/officeDocument/2006/relationships/image" Target="../media/image13.svg"/><Relationship Id="rId3" Type="http://schemas.openxmlformats.org/officeDocument/2006/relationships/tags" Target="../tags/tag40.xml"/><Relationship Id="rId7" Type="http://schemas.openxmlformats.org/officeDocument/2006/relationships/tags" Target="../tags/tag44.xml"/><Relationship Id="rId12" Type="http://schemas.openxmlformats.org/officeDocument/2006/relationships/tags" Target="../tags/tag49.xml"/><Relationship Id="rId17" Type="http://schemas.openxmlformats.org/officeDocument/2006/relationships/image" Target="../media/image12.png"/><Relationship Id="rId2" Type="http://schemas.openxmlformats.org/officeDocument/2006/relationships/tags" Target="../tags/tag39.xml"/><Relationship Id="rId16" Type="http://schemas.openxmlformats.org/officeDocument/2006/relationships/image" Target="../media/image11.png"/><Relationship Id="rId1" Type="http://schemas.openxmlformats.org/officeDocument/2006/relationships/tags" Target="../tags/tag38.xml"/><Relationship Id="rId6" Type="http://schemas.openxmlformats.org/officeDocument/2006/relationships/tags" Target="../tags/tag43.xml"/><Relationship Id="rId11" Type="http://schemas.openxmlformats.org/officeDocument/2006/relationships/tags" Target="../tags/tag48.xml"/><Relationship Id="rId5" Type="http://schemas.openxmlformats.org/officeDocument/2006/relationships/tags" Target="../tags/tag42.xml"/><Relationship Id="rId15" Type="http://schemas.openxmlformats.org/officeDocument/2006/relationships/slideLayout" Target="../slideLayouts/slideLayout2.xml"/><Relationship Id="rId10" Type="http://schemas.openxmlformats.org/officeDocument/2006/relationships/tags" Target="../tags/tag47.xml"/><Relationship Id="rId4" Type="http://schemas.openxmlformats.org/officeDocument/2006/relationships/tags" Target="../tags/tag41.xml"/><Relationship Id="rId9" Type="http://schemas.openxmlformats.org/officeDocument/2006/relationships/tags" Target="../tags/tag46.xml"/><Relationship Id="rId14" Type="http://schemas.openxmlformats.org/officeDocument/2006/relationships/tags" Target="../tags/tag51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59.xml"/><Relationship Id="rId13" Type="http://schemas.openxmlformats.org/officeDocument/2006/relationships/tags" Target="../tags/tag64.xml"/><Relationship Id="rId18" Type="http://schemas.openxmlformats.org/officeDocument/2006/relationships/tags" Target="../tags/tag69.xml"/><Relationship Id="rId3" Type="http://schemas.openxmlformats.org/officeDocument/2006/relationships/tags" Target="../tags/tag54.xml"/><Relationship Id="rId21" Type="http://schemas.openxmlformats.org/officeDocument/2006/relationships/tags" Target="../tags/tag72.xml"/><Relationship Id="rId7" Type="http://schemas.openxmlformats.org/officeDocument/2006/relationships/tags" Target="../tags/tag58.xml"/><Relationship Id="rId12" Type="http://schemas.openxmlformats.org/officeDocument/2006/relationships/tags" Target="../tags/tag63.xml"/><Relationship Id="rId17" Type="http://schemas.openxmlformats.org/officeDocument/2006/relationships/tags" Target="../tags/tag68.xml"/><Relationship Id="rId2" Type="http://schemas.openxmlformats.org/officeDocument/2006/relationships/tags" Target="../tags/tag53.xml"/><Relationship Id="rId16" Type="http://schemas.openxmlformats.org/officeDocument/2006/relationships/tags" Target="../tags/tag67.xml"/><Relationship Id="rId20" Type="http://schemas.openxmlformats.org/officeDocument/2006/relationships/tags" Target="../tags/tag71.xml"/><Relationship Id="rId1" Type="http://schemas.openxmlformats.org/officeDocument/2006/relationships/tags" Target="../tags/tag52.xml"/><Relationship Id="rId6" Type="http://schemas.openxmlformats.org/officeDocument/2006/relationships/tags" Target="../tags/tag57.xml"/><Relationship Id="rId11" Type="http://schemas.openxmlformats.org/officeDocument/2006/relationships/tags" Target="../tags/tag62.xml"/><Relationship Id="rId5" Type="http://schemas.openxmlformats.org/officeDocument/2006/relationships/tags" Target="../tags/tag56.xml"/><Relationship Id="rId15" Type="http://schemas.openxmlformats.org/officeDocument/2006/relationships/tags" Target="../tags/tag66.xml"/><Relationship Id="rId23" Type="http://schemas.openxmlformats.org/officeDocument/2006/relationships/image" Target="../media/image14.png"/><Relationship Id="rId10" Type="http://schemas.openxmlformats.org/officeDocument/2006/relationships/tags" Target="../tags/tag61.xml"/><Relationship Id="rId19" Type="http://schemas.openxmlformats.org/officeDocument/2006/relationships/tags" Target="../tags/tag70.xml"/><Relationship Id="rId4" Type="http://schemas.openxmlformats.org/officeDocument/2006/relationships/tags" Target="../tags/tag55.xml"/><Relationship Id="rId9" Type="http://schemas.openxmlformats.org/officeDocument/2006/relationships/tags" Target="../tags/tag60.xml"/><Relationship Id="rId14" Type="http://schemas.openxmlformats.org/officeDocument/2006/relationships/tags" Target="../tags/tag65.xml"/><Relationship Id="rId22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tags" Target="../tags/tag189.xml"/><Relationship Id="rId299" Type="http://schemas.openxmlformats.org/officeDocument/2006/relationships/tags" Target="../tags/tag371.xml"/><Relationship Id="rId21" Type="http://schemas.openxmlformats.org/officeDocument/2006/relationships/tags" Target="../tags/tag93.xml"/><Relationship Id="rId63" Type="http://schemas.openxmlformats.org/officeDocument/2006/relationships/tags" Target="../tags/tag135.xml"/><Relationship Id="rId159" Type="http://schemas.openxmlformats.org/officeDocument/2006/relationships/tags" Target="../tags/tag231.xml"/><Relationship Id="rId324" Type="http://schemas.openxmlformats.org/officeDocument/2006/relationships/tags" Target="../tags/tag396.xml"/><Relationship Id="rId366" Type="http://schemas.openxmlformats.org/officeDocument/2006/relationships/tags" Target="../tags/tag438.xml"/><Relationship Id="rId170" Type="http://schemas.openxmlformats.org/officeDocument/2006/relationships/tags" Target="../tags/tag242.xml"/><Relationship Id="rId226" Type="http://schemas.openxmlformats.org/officeDocument/2006/relationships/tags" Target="../tags/tag298.xml"/><Relationship Id="rId268" Type="http://schemas.openxmlformats.org/officeDocument/2006/relationships/tags" Target="../tags/tag340.xml"/><Relationship Id="rId32" Type="http://schemas.openxmlformats.org/officeDocument/2006/relationships/tags" Target="../tags/tag104.xml"/><Relationship Id="rId74" Type="http://schemas.openxmlformats.org/officeDocument/2006/relationships/tags" Target="../tags/tag146.xml"/><Relationship Id="rId128" Type="http://schemas.openxmlformats.org/officeDocument/2006/relationships/tags" Target="../tags/tag200.xml"/><Relationship Id="rId335" Type="http://schemas.openxmlformats.org/officeDocument/2006/relationships/tags" Target="../tags/tag407.xml"/><Relationship Id="rId377" Type="http://schemas.openxmlformats.org/officeDocument/2006/relationships/tags" Target="../tags/tag449.xml"/><Relationship Id="rId5" Type="http://schemas.openxmlformats.org/officeDocument/2006/relationships/tags" Target="../tags/tag77.xml"/><Relationship Id="rId181" Type="http://schemas.openxmlformats.org/officeDocument/2006/relationships/tags" Target="../tags/tag253.xml"/><Relationship Id="rId237" Type="http://schemas.openxmlformats.org/officeDocument/2006/relationships/tags" Target="../tags/tag309.xml"/><Relationship Id="rId279" Type="http://schemas.openxmlformats.org/officeDocument/2006/relationships/tags" Target="../tags/tag351.xml"/><Relationship Id="rId43" Type="http://schemas.openxmlformats.org/officeDocument/2006/relationships/tags" Target="../tags/tag115.xml"/><Relationship Id="rId139" Type="http://schemas.openxmlformats.org/officeDocument/2006/relationships/tags" Target="../tags/tag211.xml"/><Relationship Id="rId290" Type="http://schemas.openxmlformats.org/officeDocument/2006/relationships/tags" Target="../tags/tag362.xml"/><Relationship Id="rId304" Type="http://schemas.openxmlformats.org/officeDocument/2006/relationships/tags" Target="../tags/tag376.xml"/><Relationship Id="rId346" Type="http://schemas.openxmlformats.org/officeDocument/2006/relationships/tags" Target="../tags/tag418.xml"/><Relationship Id="rId85" Type="http://schemas.openxmlformats.org/officeDocument/2006/relationships/tags" Target="../tags/tag157.xml"/><Relationship Id="rId150" Type="http://schemas.openxmlformats.org/officeDocument/2006/relationships/tags" Target="../tags/tag222.xml"/><Relationship Id="rId192" Type="http://schemas.openxmlformats.org/officeDocument/2006/relationships/tags" Target="../tags/tag264.xml"/><Relationship Id="rId206" Type="http://schemas.openxmlformats.org/officeDocument/2006/relationships/tags" Target="../tags/tag278.xml"/><Relationship Id="rId248" Type="http://schemas.openxmlformats.org/officeDocument/2006/relationships/tags" Target="../tags/tag320.xml"/><Relationship Id="rId12" Type="http://schemas.openxmlformats.org/officeDocument/2006/relationships/tags" Target="../tags/tag84.xml"/><Relationship Id="rId108" Type="http://schemas.openxmlformats.org/officeDocument/2006/relationships/tags" Target="../tags/tag180.xml"/><Relationship Id="rId315" Type="http://schemas.openxmlformats.org/officeDocument/2006/relationships/tags" Target="../tags/tag387.xml"/><Relationship Id="rId357" Type="http://schemas.openxmlformats.org/officeDocument/2006/relationships/tags" Target="../tags/tag429.xml"/><Relationship Id="rId54" Type="http://schemas.openxmlformats.org/officeDocument/2006/relationships/tags" Target="../tags/tag126.xml"/><Relationship Id="rId96" Type="http://schemas.openxmlformats.org/officeDocument/2006/relationships/tags" Target="../tags/tag168.xml"/><Relationship Id="rId161" Type="http://schemas.openxmlformats.org/officeDocument/2006/relationships/tags" Target="../tags/tag233.xml"/><Relationship Id="rId217" Type="http://schemas.openxmlformats.org/officeDocument/2006/relationships/tags" Target="../tags/tag289.xml"/><Relationship Id="rId259" Type="http://schemas.openxmlformats.org/officeDocument/2006/relationships/tags" Target="../tags/tag331.xml"/><Relationship Id="rId23" Type="http://schemas.openxmlformats.org/officeDocument/2006/relationships/tags" Target="../tags/tag95.xml"/><Relationship Id="rId119" Type="http://schemas.openxmlformats.org/officeDocument/2006/relationships/tags" Target="../tags/tag191.xml"/><Relationship Id="rId270" Type="http://schemas.openxmlformats.org/officeDocument/2006/relationships/tags" Target="../tags/tag342.xml"/><Relationship Id="rId326" Type="http://schemas.openxmlformats.org/officeDocument/2006/relationships/tags" Target="../tags/tag398.xml"/><Relationship Id="rId65" Type="http://schemas.openxmlformats.org/officeDocument/2006/relationships/tags" Target="../tags/tag137.xml"/><Relationship Id="rId130" Type="http://schemas.openxmlformats.org/officeDocument/2006/relationships/tags" Target="../tags/tag202.xml"/><Relationship Id="rId368" Type="http://schemas.openxmlformats.org/officeDocument/2006/relationships/tags" Target="../tags/tag440.xml"/><Relationship Id="rId172" Type="http://schemas.openxmlformats.org/officeDocument/2006/relationships/tags" Target="../tags/tag244.xml"/><Relationship Id="rId228" Type="http://schemas.openxmlformats.org/officeDocument/2006/relationships/tags" Target="../tags/tag300.xml"/><Relationship Id="rId281" Type="http://schemas.openxmlformats.org/officeDocument/2006/relationships/tags" Target="../tags/tag353.xml"/><Relationship Id="rId337" Type="http://schemas.openxmlformats.org/officeDocument/2006/relationships/tags" Target="../tags/tag409.xml"/><Relationship Id="rId34" Type="http://schemas.openxmlformats.org/officeDocument/2006/relationships/tags" Target="../tags/tag106.xml"/><Relationship Id="rId76" Type="http://schemas.openxmlformats.org/officeDocument/2006/relationships/tags" Target="../tags/tag148.xml"/><Relationship Id="rId141" Type="http://schemas.openxmlformats.org/officeDocument/2006/relationships/tags" Target="../tags/tag213.xml"/><Relationship Id="rId379" Type="http://schemas.openxmlformats.org/officeDocument/2006/relationships/tags" Target="../tags/tag451.xml"/><Relationship Id="rId7" Type="http://schemas.openxmlformats.org/officeDocument/2006/relationships/tags" Target="../tags/tag79.xml"/><Relationship Id="rId183" Type="http://schemas.openxmlformats.org/officeDocument/2006/relationships/tags" Target="../tags/tag255.xml"/><Relationship Id="rId239" Type="http://schemas.openxmlformats.org/officeDocument/2006/relationships/tags" Target="../tags/tag311.xml"/><Relationship Id="rId250" Type="http://schemas.openxmlformats.org/officeDocument/2006/relationships/tags" Target="../tags/tag322.xml"/><Relationship Id="rId292" Type="http://schemas.openxmlformats.org/officeDocument/2006/relationships/tags" Target="../tags/tag364.xml"/><Relationship Id="rId306" Type="http://schemas.openxmlformats.org/officeDocument/2006/relationships/tags" Target="../tags/tag378.xml"/><Relationship Id="rId45" Type="http://schemas.openxmlformats.org/officeDocument/2006/relationships/tags" Target="../tags/tag117.xml"/><Relationship Id="rId87" Type="http://schemas.openxmlformats.org/officeDocument/2006/relationships/tags" Target="../tags/tag159.xml"/><Relationship Id="rId110" Type="http://schemas.openxmlformats.org/officeDocument/2006/relationships/tags" Target="../tags/tag182.xml"/><Relationship Id="rId348" Type="http://schemas.openxmlformats.org/officeDocument/2006/relationships/tags" Target="../tags/tag420.xml"/><Relationship Id="rId152" Type="http://schemas.openxmlformats.org/officeDocument/2006/relationships/tags" Target="../tags/tag224.xml"/><Relationship Id="rId194" Type="http://schemas.openxmlformats.org/officeDocument/2006/relationships/tags" Target="../tags/tag266.xml"/><Relationship Id="rId208" Type="http://schemas.openxmlformats.org/officeDocument/2006/relationships/tags" Target="../tags/tag280.xml"/><Relationship Id="rId261" Type="http://schemas.openxmlformats.org/officeDocument/2006/relationships/tags" Target="../tags/tag333.xml"/><Relationship Id="rId14" Type="http://schemas.openxmlformats.org/officeDocument/2006/relationships/tags" Target="../tags/tag86.xml"/><Relationship Id="rId56" Type="http://schemas.openxmlformats.org/officeDocument/2006/relationships/tags" Target="../tags/tag128.xml"/><Relationship Id="rId317" Type="http://schemas.openxmlformats.org/officeDocument/2006/relationships/tags" Target="../tags/tag389.xml"/><Relationship Id="rId359" Type="http://schemas.openxmlformats.org/officeDocument/2006/relationships/tags" Target="../tags/tag431.xml"/><Relationship Id="rId98" Type="http://schemas.openxmlformats.org/officeDocument/2006/relationships/tags" Target="../tags/tag170.xml"/><Relationship Id="rId121" Type="http://schemas.openxmlformats.org/officeDocument/2006/relationships/tags" Target="../tags/tag193.xml"/><Relationship Id="rId163" Type="http://schemas.openxmlformats.org/officeDocument/2006/relationships/tags" Target="../tags/tag235.xml"/><Relationship Id="rId219" Type="http://schemas.openxmlformats.org/officeDocument/2006/relationships/tags" Target="../tags/tag291.xml"/><Relationship Id="rId370" Type="http://schemas.openxmlformats.org/officeDocument/2006/relationships/tags" Target="../tags/tag442.xml"/><Relationship Id="rId230" Type="http://schemas.openxmlformats.org/officeDocument/2006/relationships/tags" Target="../tags/tag302.xml"/><Relationship Id="rId25" Type="http://schemas.openxmlformats.org/officeDocument/2006/relationships/tags" Target="../tags/tag97.xml"/><Relationship Id="rId67" Type="http://schemas.openxmlformats.org/officeDocument/2006/relationships/tags" Target="../tags/tag139.xml"/><Relationship Id="rId272" Type="http://schemas.openxmlformats.org/officeDocument/2006/relationships/tags" Target="../tags/tag344.xml"/><Relationship Id="rId328" Type="http://schemas.openxmlformats.org/officeDocument/2006/relationships/tags" Target="../tags/tag400.xml"/><Relationship Id="rId132" Type="http://schemas.openxmlformats.org/officeDocument/2006/relationships/tags" Target="../tags/tag204.xml"/><Relationship Id="rId174" Type="http://schemas.openxmlformats.org/officeDocument/2006/relationships/tags" Target="../tags/tag246.xml"/><Relationship Id="rId381" Type="http://schemas.openxmlformats.org/officeDocument/2006/relationships/tags" Target="../tags/tag453.xml"/><Relationship Id="rId241" Type="http://schemas.openxmlformats.org/officeDocument/2006/relationships/tags" Target="../tags/tag313.xml"/><Relationship Id="rId36" Type="http://schemas.openxmlformats.org/officeDocument/2006/relationships/tags" Target="../tags/tag108.xml"/><Relationship Id="rId283" Type="http://schemas.openxmlformats.org/officeDocument/2006/relationships/tags" Target="../tags/tag355.xml"/><Relationship Id="rId339" Type="http://schemas.openxmlformats.org/officeDocument/2006/relationships/tags" Target="../tags/tag411.xml"/><Relationship Id="rId78" Type="http://schemas.openxmlformats.org/officeDocument/2006/relationships/tags" Target="../tags/tag150.xml"/><Relationship Id="rId101" Type="http://schemas.openxmlformats.org/officeDocument/2006/relationships/tags" Target="../tags/tag173.xml"/><Relationship Id="rId143" Type="http://schemas.openxmlformats.org/officeDocument/2006/relationships/tags" Target="../tags/tag215.xml"/><Relationship Id="rId185" Type="http://schemas.openxmlformats.org/officeDocument/2006/relationships/tags" Target="../tags/tag257.xml"/><Relationship Id="rId350" Type="http://schemas.openxmlformats.org/officeDocument/2006/relationships/tags" Target="../tags/tag422.xml"/><Relationship Id="rId9" Type="http://schemas.openxmlformats.org/officeDocument/2006/relationships/tags" Target="../tags/tag81.xml"/><Relationship Id="rId210" Type="http://schemas.openxmlformats.org/officeDocument/2006/relationships/tags" Target="../tags/tag282.xml"/><Relationship Id="rId252" Type="http://schemas.openxmlformats.org/officeDocument/2006/relationships/tags" Target="../tags/tag324.xml"/><Relationship Id="rId294" Type="http://schemas.openxmlformats.org/officeDocument/2006/relationships/tags" Target="../tags/tag366.xml"/><Relationship Id="rId308" Type="http://schemas.openxmlformats.org/officeDocument/2006/relationships/tags" Target="../tags/tag380.xml"/><Relationship Id="rId47" Type="http://schemas.openxmlformats.org/officeDocument/2006/relationships/tags" Target="../tags/tag119.xml"/><Relationship Id="rId68" Type="http://schemas.openxmlformats.org/officeDocument/2006/relationships/tags" Target="../tags/tag140.xml"/><Relationship Id="rId89" Type="http://schemas.openxmlformats.org/officeDocument/2006/relationships/tags" Target="../tags/tag161.xml"/><Relationship Id="rId112" Type="http://schemas.openxmlformats.org/officeDocument/2006/relationships/tags" Target="../tags/tag184.xml"/><Relationship Id="rId133" Type="http://schemas.openxmlformats.org/officeDocument/2006/relationships/tags" Target="../tags/tag205.xml"/><Relationship Id="rId154" Type="http://schemas.openxmlformats.org/officeDocument/2006/relationships/tags" Target="../tags/tag226.xml"/><Relationship Id="rId175" Type="http://schemas.openxmlformats.org/officeDocument/2006/relationships/tags" Target="../tags/tag247.xml"/><Relationship Id="rId340" Type="http://schemas.openxmlformats.org/officeDocument/2006/relationships/tags" Target="../tags/tag412.xml"/><Relationship Id="rId361" Type="http://schemas.openxmlformats.org/officeDocument/2006/relationships/tags" Target="../tags/tag433.xml"/><Relationship Id="rId196" Type="http://schemas.openxmlformats.org/officeDocument/2006/relationships/tags" Target="../tags/tag268.xml"/><Relationship Id="rId200" Type="http://schemas.openxmlformats.org/officeDocument/2006/relationships/tags" Target="../tags/tag272.xml"/><Relationship Id="rId382" Type="http://schemas.openxmlformats.org/officeDocument/2006/relationships/tags" Target="../tags/tag454.xml"/><Relationship Id="rId16" Type="http://schemas.openxmlformats.org/officeDocument/2006/relationships/tags" Target="../tags/tag88.xml"/><Relationship Id="rId221" Type="http://schemas.openxmlformats.org/officeDocument/2006/relationships/tags" Target="../tags/tag293.xml"/><Relationship Id="rId242" Type="http://schemas.openxmlformats.org/officeDocument/2006/relationships/tags" Target="../tags/tag314.xml"/><Relationship Id="rId263" Type="http://schemas.openxmlformats.org/officeDocument/2006/relationships/tags" Target="../tags/tag335.xml"/><Relationship Id="rId284" Type="http://schemas.openxmlformats.org/officeDocument/2006/relationships/tags" Target="../tags/tag356.xml"/><Relationship Id="rId319" Type="http://schemas.openxmlformats.org/officeDocument/2006/relationships/tags" Target="../tags/tag391.xml"/><Relationship Id="rId37" Type="http://schemas.openxmlformats.org/officeDocument/2006/relationships/tags" Target="../tags/tag109.xml"/><Relationship Id="rId58" Type="http://schemas.openxmlformats.org/officeDocument/2006/relationships/tags" Target="../tags/tag130.xml"/><Relationship Id="rId79" Type="http://schemas.openxmlformats.org/officeDocument/2006/relationships/tags" Target="../tags/tag151.xml"/><Relationship Id="rId102" Type="http://schemas.openxmlformats.org/officeDocument/2006/relationships/tags" Target="../tags/tag174.xml"/><Relationship Id="rId123" Type="http://schemas.openxmlformats.org/officeDocument/2006/relationships/tags" Target="../tags/tag195.xml"/><Relationship Id="rId144" Type="http://schemas.openxmlformats.org/officeDocument/2006/relationships/tags" Target="../tags/tag216.xml"/><Relationship Id="rId330" Type="http://schemas.openxmlformats.org/officeDocument/2006/relationships/tags" Target="../tags/tag402.xml"/><Relationship Id="rId90" Type="http://schemas.openxmlformats.org/officeDocument/2006/relationships/tags" Target="../tags/tag162.xml"/><Relationship Id="rId165" Type="http://schemas.openxmlformats.org/officeDocument/2006/relationships/tags" Target="../tags/tag237.xml"/><Relationship Id="rId186" Type="http://schemas.openxmlformats.org/officeDocument/2006/relationships/tags" Target="../tags/tag258.xml"/><Relationship Id="rId351" Type="http://schemas.openxmlformats.org/officeDocument/2006/relationships/tags" Target="../tags/tag423.xml"/><Relationship Id="rId372" Type="http://schemas.openxmlformats.org/officeDocument/2006/relationships/tags" Target="../tags/tag444.xml"/><Relationship Id="rId211" Type="http://schemas.openxmlformats.org/officeDocument/2006/relationships/tags" Target="../tags/tag283.xml"/><Relationship Id="rId232" Type="http://schemas.openxmlformats.org/officeDocument/2006/relationships/tags" Target="../tags/tag304.xml"/><Relationship Id="rId253" Type="http://schemas.openxmlformats.org/officeDocument/2006/relationships/tags" Target="../tags/tag325.xml"/><Relationship Id="rId274" Type="http://schemas.openxmlformats.org/officeDocument/2006/relationships/tags" Target="../tags/tag346.xml"/><Relationship Id="rId295" Type="http://schemas.openxmlformats.org/officeDocument/2006/relationships/tags" Target="../tags/tag367.xml"/><Relationship Id="rId309" Type="http://schemas.openxmlformats.org/officeDocument/2006/relationships/tags" Target="../tags/tag381.xml"/><Relationship Id="rId27" Type="http://schemas.openxmlformats.org/officeDocument/2006/relationships/tags" Target="../tags/tag99.xml"/><Relationship Id="rId48" Type="http://schemas.openxmlformats.org/officeDocument/2006/relationships/tags" Target="../tags/tag120.xml"/><Relationship Id="rId69" Type="http://schemas.openxmlformats.org/officeDocument/2006/relationships/tags" Target="../tags/tag141.xml"/><Relationship Id="rId113" Type="http://schemas.openxmlformats.org/officeDocument/2006/relationships/tags" Target="../tags/tag185.xml"/><Relationship Id="rId134" Type="http://schemas.openxmlformats.org/officeDocument/2006/relationships/tags" Target="../tags/tag206.xml"/><Relationship Id="rId320" Type="http://schemas.openxmlformats.org/officeDocument/2006/relationships/tags" Target="../tags/tag392.xml"/><Relationship Id="rId80" Type="http://schemas.openxmlformats.org/officeDocument/2006/relationships/tags" Target="../tags/tag152.xml"/><Relationship Id="rId155" Type="http://schemas.openxmlformats.org/officeDocument/2006/relationships/tags" Target="../tags/tag227.xml"/><Relationship Id="rId176" Type="http://schemas.openxmlformats.org/officeDocument/2006/relationships/tags" Target="../tags/tag248.xml"/><Relationship Id="rId197" Type="http://schemas.openxmlformats.org/officeDocument/2006/relationships/tags" Target="../tags/tag269.xml"/><Relationship Id="rId341" Type="http://schemas.openxmlformats.org/officeDocument/2006/relationships/tags" Target="../tags/tag413.xml"/><Relationship Id="rId362" Type="http://schemas.openxmlformats.org/officeDocument/2006/relationships/tags" Target="../tags/tag434.xml"/><Relationship Id="rId383" Type="http://schemas.openxmlformats.org/officeDocument/2006/relationships/tags" Target="../tags/tag455.xml"/><Relationship Id="rId201" Type="http://schemas.openxmlformats.org/officeDocument/2006/relationships/tags" Target="../tags/tag273.xml"/><Relationship Id="rId222" Type="http://schemas.openxmlformats.org/officeDocument/2006/relationships/tags" Target="../tags/tag294.xml"/><Relationship Id="rId243" Type="http://schemas.openxmlformats.org/officeDocument/2006/relationships/tags" Target="../tags/tag315.xml"/><Relationship Id="rId264" Type="http://schemas.openxmlformats.org/officeDocument/2006/relationships/tags" Target="../tags/tag336.xml"/><Relationship Id="rId285" Type="http://schemas.openxmlformats.org/officeDocument/2006/relationships/tags" Target="../tags/tag357.xml"/><Relationship Id="rId17" Type="http://schemas.openxmlformats.org/officeDocument/2006/relationships/tags" Target="../tags/tag89.xml"/><Relationship Id="rId38" Type="http://schemas.openxmlformats.org/officeDocument/2006/relationships/tags" Target="../tags/tag110.xml"/><Relationship Id="rId59" Type="http://schemas.openxmlformats.org/officeDocument/2006/relationships/tags" Target="../tags/tag131.xml"/><Relationship Id="rId103" Type="http://schemas.openxmlformats.org/officeDocument/2006/relationships/tags" Target="../tags/tag175.xml"/><Relationship Id="rId124" Type="http://schemas.openxmlformats.org/officeDocument/2006/relationships/tags" Target="../tags/tag196.xml"/><Relationship Id="rId310" Type="http://schemas.openxmlformats.org/officeDocument/2006/relationships/tags" Target="../tags/tag382.xml"/><Relationship Id="rId70" Type="http://schemas.openxmlformats.org/officeDocument/2006/relationships/tags" Target="../tags/tag142.xml"/><Relationship Id="rId91" Type="http://schemas.openxmlformats.org/officeDocument/2006/relationships/tags" Target="../tags/tag163.xml"/><Relationship Id="rId145" Type="http://schemas.openxmlformats.org/officeDocument/2006/relationships/tags" Target="../tags/tag217.xml"/><Relationship Id="rId166" Type="http://schemas.openxmlformats.org/officeDocument/2006/relationships/tags" Target="../tags/tag238.xml"/><Relationship Id="rId187" Type="http://schemas.openxmlformats.org/officeDocument/2006/relationships/tags" Target="../tags/tag259.xml"/><Relationship Id="rId331" Type="http://schemas.openxmlformats.org/officeDocument/2006/relationships/tags" Target="../tags/tag403.xml"/><Relationship Id="rId352" Type="http://schemas.openxmlformats.org/officeDocument/2006/relationships/tags" Target="../tags/tag424.xml"/><Relationship Id="rId373" Type="http://schemas.openxmlformats.org/officeDocument/2006/relationships/tags" Target="../tags/tag445.xml"/><Relationship Id="rId1" Type="http://schemas.openxmlformats.org/officeDocument/2006/relationships/tags" Target="../tags/tag73.xml"/><Relationship Id="rId212" Type="http://schemas.openxmlformats.org/officeDocument/2006/relationships/tags" Target="../tags/tag284.xml"/><Relationship Id="rId233" Type="http://schemas.openxmlformats.org/officeDocument/2006/relationships/tags" Target="../tags/tag305.xml"/><Relationship Id="rId254" Type="http://schemas.openxmlformats.org/officeDocument/2006/relationships/tags" Target="../tags/tag326.xml"/><Relationship Id="rId28" Type="http://schemas.openxmlformats.org/officeDocument/2006/relationships/tags" Target="../tags/tag100.xml"/><Relationship Id="rId49" Type="http://schemas.openxmlformats.org/officeDocument/2006/relationships/tags" Target="../tags/tag121.xml"/><Relationship Id="rId114" Type="http://schemas.openxmlformats.org/officeDocument/2006/relationships/tags" Target="../tags/tag186.xml"/><Relationship Id="rId275" Type="http://schemas.openxmlformats.org/officeDocument/2006/relationships/tags" Target="../tags/tag347.xml"/><Relationship Id="rId296" Type="http://schemas.openxmlformats.org/officeDocument/2006/relationships/tags" Target="../tags/tag368.xml"/><Relationship Id="rId300" Type="http://schemas.openxmlformats.org/officeDocument/2006/relationships/tags" Target="../tags/tag372.xml"/><Relationship Id="rId60" Type="http://schemas.openxmlformats.org/officeDocument/2006/relationships/tags" Target="../tags/tag132.xml"/><Relationship Id="rId81" Type="http://schemas.openxmlformats.org/officeDocument/2006/relationships/tags" Target="../tags/tag153.xml"/><Relationship Id="rId135" Type="http://schemas.openxmlformats.org/officeDocument/2006/relationships/tags" Target="../tags/tag207.xml"/><Relationship Id="rId156" Type="http://schemas.openxmlformats.org/officeDocument/2006/relationships/tags" Target="../tags/tag228.xml"/><Relationship Id="rId177" Type="http://schemas.openxmlformats.org/officeDocument/2006/relationships/tags" Target="../tags/tag249.xml"/><Relationship Id="rId198" Type="http://schemas.openxmlformats.org/officeDocument/2006/relationships/tags" Target="../tags/tag270.xml"/><Relationship Id="rId321" Type="http://schemas.openxmlformats.org/officeDocument/2006/relationships/tags" Target="../tags/tag393.xml"/><Relationship Id="rId342" Type="http://schemas.openxmlformats.org/officeDocument/2006/relationships/tags" Target="../tags/tag414.xml"/><Relationship Id="rId363" Type="http://schemas.openxmlformats.org/officeDocument/2006/relationships/tags" Target="../tags/tag435.xml"/><Relationship Id="rId384" Type="http://schemas.openxmlformats.org/officeDocument/2006/relationships/tags" Target="../tags/tag456.xml"/><Relationship Id="rId202" Type="http://schemas.openxmlformats.org/officeDocument/2006/relationships/tags" Target="../tags/tag274.xml"/><Relationship Id="rId223" Type="http://schemas.openxmlformats.org/officeDocument/2006/relationships/tags" Target="../tags/tag295.xml"/><Relationship Id="rId244" Type="http://schemas.openxmlformats.org/officeDocument/2006/relationships/tags" Target="../tags/tag316.xml"/><Relationship Id="rId18" Type="http://schemas.openxmlformats.org/officeDocument/2006/relationships/tags" Target="../tags/tag90.xml"/><Relationship Id="rId39" Type="http://schemas.openxmlformats.org/officeDocument/2006/relationships/tags" Target="../tags/tag111.xml"/><Relationship Id="rId265" Type="http://schemas.openxmlformats.org/officeDocument/2006/relationships/tags" Target="../tags/tag337.xml"/><Relationship Id="rId286" Type="http://schemas.openxmlformats.org/officeDocument/2006/relationships/tags" Target="../tags/tag358.xml"/><Relationship Id="rId50" Type="http://schemas.openxmlformats.org/officeDocument/2006/relationships/tags" Target="../tags/tag122.xml"/><Relationship Id="rId104" Type="http://schemas.openxmlformats.org/officeDocument/2006/relationships/tags" Target="../tags/tag176.xml"/><Relationship Id="rId125" Type="http://schemas.openxmlformats.org/officeDocument/2006/relationships/tags" Target="../tags/tag197.xml"/><Relationship Id="rId146" Type="http://schemas.openxmlformats.org/officeDocument/2006/relationships/tags" Target="../tags/tag218.xml"/><Relationship Id="rId167" Type="http://schemas.openxmlformats.org/officeDocument/2006/relationships/tags" Target="../tags/tag239.xml"/><Relationship Id="rId188" Type="http://schemas.openxmlformats.org/officeDocument/2006/relationships/tags" Target="../tags/tag260.xml"/><Relationship Id="rId311" Type="http://schemas.openxmlformats.org/officeDocument/2006/relationships/tags" Target="../tags/tag383.xml"/><Relationship Id="rId332" Type="http://schemas.openxmlformats.org/officeDocument/2006/relationships/tags" Target="../tags/tag404.xml"/><Relationship Id="rId353" Type="http://schemas.openxmlformats.org/officeDocument/2006/relationships/tags" Target="../tags/tag425.xml"/><Relationship Id="rId374" Type="http://schemas.openxmlformats.org/officeDocument/2006/relationships/tags" Target="../tags/tag446.xml"/><Relationship Id="rId71" Type="http://schemas.openxmlformats.org/officeDocument/2006/relationships/tags" Target="../tags/tag143.xml"/><Relationship Id="rId92" Type="http://schemas.openxmlformats.org/officeDocument/2006/relationships/tags" Target="../tags/tag164.xml"/><Relationship Id="rId213" Type="http://schemas.openxmlformats.org/officeDocument/2006/relationships/tags" Target="../tags/tag285.xml"/><Relationship Id="rId234" Type="http://schemas.openxmlformats.org/officeDocument/2006/relationships/tags" Target="../tags/tag306.xml"/><Relationship Id="rId2" Type="http://schemas.openxmlformats.org/officeDocument/2006/relationships/tags" Target="../tags/tag74.xml"/><Relationship Id="rId29" Type="http://schemas.openxmlformats.org/officeDocument/2006/relationships/tags" Target="../tags/tag101.xml"/><Relationship Id="rId255" Type="http://schemas.openxmlformats.org/officeDocument/2006/relationships/tags" Target="../tags/tag327.xml"/><Relationship Id="rId276" Type="http://schemas.openxmlformats.org/officeDocument/2006/relationships/tags" Target="../tags/tag348.xml"/><Relationship Id="rId297" Type="http://schemas.openxmlformats.org/officeDocument/2006/relationships/tags" Target="../tags/tag369.xml"/><Relationship Id="rId40" Type="http://schemas.openxmlformats.org/officeDocument/2006/relationships/tags" Target="../tags/tag112.xml"/><Relationship Id="rId115" Type="http://schemas.openxmlformats.org/officeDocument/2006/relationships/tags" Target="../tags/tag187.xml"/><Relationship Id="rId136" Type="http://schemas.openxmlformats.org/officeDocument/2006/relationships/tags" Target="../tags/tag208.xml"/><Relationship Id="rId157" Type="http://schemas.openxmlformats.org/officeDocument/2006/relationships/tags" Target="../tags/tag229.xml"/><Relationship Id="rId178" Type="http://schemas.openxmlformats.org/officeDocument/2006/relationships/tags" Target="../tags/tag250.xml"/><Relationship Id="rId301" Type="http://schemas.openxmlformats.org/officeDocument/2006/relationships/tags" Target="../tags/tag373.xml"/><Relationship Id="rId322" Type="http://schemas.openxmlformats.org/officeDocument/2006/relationships/tags" Target="../tags/tag394.xml"/><Relationship Id="rId343" Type="http://schemas.openxmlformats.org/officeDocument/2006/relationships/tags" Target="../tags/tag415.xml"/><Relationship Id="rId364" Type="http://schemas.openxmlformats.org/officeDocument/2006/relationships/tags" Target="../tags/tag436.xml"/><Relationship Id="rId61" Type="http://schemas.openxmlformats.org/officeDocument/2006/relationships/tags" Target="../tags/tag133.xml"/><Relationship Id="rId82" Type="http://schemas.openxmlformats.org/officeDocument/2006/relationships/tags" Target="../tags/tag154.xml"/><Relationship Id="rId199" Type="http://schemas.openxmlformats.org/officeDocument/2006/relationships/tags" Target="../tags/tag271.xml"/><Relationship Id="rId203" Type="http://schemas.openxmlformats.org/officeDocument/2006/relationships/tags" Target="../tags/tag275.xml"/><Relationship Id="rId385" Type="http://schemas.openxmlformats.org/officeDocument/2006/relationships/tags" Target="../tags/tag457.xml"/><Relationship Id="rId19" Type="http://schemas.openxmlformats.org/officeDocument/2006/relationships/tags" Target="../tags/tag91.xml"/><Relationship Id="rId224" Type="http://schemas.openxmlformats.org/officeDocument/2006/relationships/tags" Target="../tags/tag296.xml"/><Relationship Id="rId245" Type="http://schemas.openxmlformats.org/officeDocument/2006/relationships/tags" Target="../tags/tag317.xml"/><Relationship Id="rId266" Type="http://schemas.openxmlformats.org/officeDocument/2006/relationships/tags" Target="../tags/tag338.xml"/><Relationship Id="rId287" Type="http://schemas.openxmlformats.org/officeDocument/2006/relationships/tags" Target="../tags/tag359.xml"/><Relationship Id="rId30" Type="http://schemas.openxmlformats.org/officeDocument/2006/relationships/tags" Target="../tags/tag102.xml"/><Relationship Id="rId105" Type="http://schemas.openxmlformats.org/officeDocument/2006/relationships/tags" Target="../tags/tag177.xml"/><Relationship Id="rId126" Type="http://schemas.openxmlformats.org/officeDocument/2006/relationships/tags" Target="../tags/tag198.xml"/><Relationship Id="rId147" Type="http://schemas.openxmlformats.org/officeDocument/2006/relationships/tags" Target="../tags/tag219.xml"/><Relationship Id="rId168" Type="http://schemas.openxmlformats.org/officeDocument/2006/relationships/tags" Target="../tags/tag240.xml"/><Relationship Id="rId312" Type="http://schemas.openxmlformats.org/officeDocument/2006/relationships/tags" Target="../tags/tag384.xml"/><Relationship Id="rId333" Type="http://schemas.openxmlformats.org/officeDocument/2006/relationships/tags" Target="../tags/tag405.xml"/><Relationship Id="rId354" Type="http://schemas.openxmlformats.org/officeDocument/2006/relationships/tags" Target="../tags/tag426.xml"/><Relationship Id="rId51" Type="http://schemas.openxmlformats.org/officeDocument/2006/relationships/tags" Target="../tags/tag123.xml"/><Relationship Id="rId72" Type="http://schemas.openxmlformats.org/officeDocument/2006/relationships/tags" Target="../tags/tag144.xml"/><Relationship Id="rId93" Type="http://schemas.openxmlformats.org/officeDocument/2006/relationships/tags" Target="../tags/tag165.xml"/><Relationship Id="rId189" Type="http://schemas.openxmlformats.org/officeDocument/2006/relationships/tags" Target="../tags/tag261.xml"/><Relationship Id="rId375" Type="http://schemas.openxmlformats.org/officeDocument/2006/relationships/tags" Target="../tags/tag447.xml"/><Relationship Id="rId3" Type="http://schemas.openxmlformats.org/officeDocument/2006/relationships/tags" Target="../tags/tag75.xml"/><Relationship Id="rId214" Type="http://schemas.openxmlformats.org/officeDocument/2006/relationships/tags" Target="../tags/tag286.xml"/><Relationship Id="rId235" Type="http://schemas.openxmlformats.org/officeDocument/2006/relationships/tags" Target="../tags/tag307.xml"/><Relationship Id="rId256" Type="http://schemas.openxmlformats.org/officeDocument/2006/relationships/tags" Target="../tags/tag328.xml"/><Relationship Id="rId277" Type="http://schemas.openxmlformats.org/officeDocument/2006/relationships/tags" Target="../tags/tag349.xml"/><Relationship Id="rId298" Type="http://schemas.openxmlformats.org/officeDocument/2006/relationships/tags" Target="../tags/tag370.xml"/><Relationship Id="rId116" Type="http://schemas.openxmlformats.org/officeDocument/2006/relationships/tags" Target="../tags/tag188.xml"/><Relationship Id="rId137" Type="http://schemas.openxmlformats.org/officeDocument/2006/relationships/tags" Target="../tags/tag209.xml"/><Relationship Id="rId158" Type="http://schemas.openxmlformats.org/officeDocument/2006/relationships/tags" Target="../tags/tag230.xml"/><Relationship Id="rId302" Type="http://schemas.openxmlformats.org/officeDocument/2006/relationships/tags" Target="../tags/tag374.xml"/><Relationship Id="rId323" Type="http://schemas.openxmlformats.org/officeDocument/2006/relationships/tags" Target="../tags/tag395.xml"/><Relationship Id="rId344" Type="http://schemas.openxmlformats.org/officeDocument/2006/relationships/tags" Target="../tags/tag416.xml"/><Relationship Id="rId20" Type="http://schemas.openxmlformats.org/officeDocument/2006/relationships/tags" Target="../tags/tag92.xml"/><Relationship Id="rId41" Type="http://schemas.openxmlformats.org/officeDocument/2006/relationships/tags" Target="../tags/tag113.xml"/><Relationship Id="rId62" Type="http://schemas.openxmlformats.org/officeDocument/2006/relationships/tags" Target="../tags/tag134.xml"/><Relationship Id="rId83" Type="http://schemas.openxmlformats.org/officeDocument/2006/relationships/tags" Target="../tags/tag155.xml"/><Relationship Id="rId179" Type="http://schemas.openxmlformats.org/officeDocument/2006/relationships/tags" Target="../tags/tag251.xml"/><Relationship Id="rId365" Type="http://schemas.openxmlformats.org/officeDocument/2006/relationships/tags" Target="../tags/tag437.xml"/><Relationship Id="rId386" Type="http://schemas.openxmlformats.org/officeDocument/2006/relationships/slideLayout" Target="../slideLayouts/slideLayout2.xml"/><Relationship Id="rId190" Type="http://schemas.openxmlformats.org/officeDocument/2006/relationships/tags" Target="../tags/tag262.xml"/><Relationship Id="rId204" Type="http://schemas.openxmlformats.org/officeDocument/2006/relationships/tags" Target="../tags/tag276.xml"/><Relationship Id="rId225" Type="http://schemas.openxmlformats.org/officeDocument/2006/relationships/tags" Target="../tags/tag297.xml"/><Relationship Id="rId246" Type="http://schemas.openxmlformats.org/officeDocument/2006/relationships/tags" Target="../tags/tag318.xml"/><Relationship Id="rId267" Type="http://schemas.openxmlformats.org/officeDocument/2006/relationships/tags" Target="../tags/tag339.xml"/><Relationship Id="rId288" Type="http://schemas.openxmlformats.org/officeDocument/2006/relationships/tags" Target="../tags/tag360.xml"/><Relationship Id="rId106" Type="http://schemas.openxmlformats.org/officeDocument/2006/relationships/tags" Target="../tags/tag178.xml"/><Relationship Id="rId127" Type="http://schemas.openxmlformats.org/officeDocument/2006/relationships/tags" Target="../tags/tag199.xml"/><Relationship Id="rId313" Type="http://schemas.openxmlformats.org/officeDocument/2006/relationships/tags" Target="../tags/tag385.xml"/><Relationship Id="rId10" Type="http://schemas.openxmlformats.org/officeDocument/2006/relationships/tags" Target="../tags/tag82.xml"/><Relationship Id="rId31" Type="http://schemas.openxmlformats.org/officeDocument/2006/relationships/tags" Target="../tags/tag103.xml"/><Relationship Id="rId52" Type="http://schemas.openxmlformats.org/officeDocument/2006/relationships/tags" Target="../tags/tag124.xml"/><Relationship Id="rId73" Type="http://schemas.openxmlformats.org/officeDocument/2006/relationships/tags" Target="../tags/tag145.xml"/><Relationship Id="rId94" Type="http://schemas.openxmlformats.org/officeDocument/2006/relationships/tags" Target="../tags/tag166.xml"/><Relationship Id="rId148" Type="http://schemas.openxmlformats.org/officeDocument/2006/relationships/tags" Target="../tags/tag220.xml"/><Relationship Id="rId169" Type="http://schemas.openxmlformats.org/officeDocument/2006/relationships/tags" Target="../tags/tag241.xml"/><Relationship Id="rId334" Type="http://schemas.openxmlformats.org/officeDocument/2006/relationships/tags" Target="../tags/tag406.xml"/><Relationship Id="rId355" Type="http://schemas.openxmlformats.org/officeDocument/2006/relationships/tags" Target="../tags/tag427.xml"/><Relationship Id="rId376" Type="http://schemas.openxmlformats.org/officeDocument/2006/relationships/tags" Target="../tags/tag448.xml"/><Relationship Id="rId4" Type="http://schemas.openxmlformats.org/officeDocument/2006/relationships/tags" Target="../tags/tag76.xml"/><Relationship Id="rId180" Type="http://schemas.openxmlformats.org/officeDocument/2006/relationships/tags" Target="../tags/tag252.xml"/><Relationship Id="rId215" Type="http://schemas.openxmlformats.org/officeDocument/2006/relationships/tags" Target="../tags/tag287.xml"/><Relationship Id="rId236" Type="http://schemas.openxmlformats.org/officeDocument/2006/relationships/tags" Target="../tags/tag308.xml"/><Relationship Id="rId257" Type="http://schemas.openxmlformats.org/officeDocument/2006/relationships/tags" Target="../tags/tag329.xml"/><Relationship Id="rId278" Type="http://schemas.openxmlformats.org/officeDocument/2006/relationships/tags" Target="../tags/tag350.xml"/><Relationship Id="rId303" Type="http://schemas.openxmlformats.org/officeDocument/2006/relationships/tags" Target="../tags/tag375.xml"/><Relationship Id="rId42" Type="http://schemas.openxmlformats.org/officeDocument/2006/relationships/tags" Target="../tags/tag114.xml"/><Relationship Id="rId84" Type="http://schemas.openxmlformats.org/officeDocument/2006/relationships/tags" Target="../tags/tag156.xml"/><Relationship Id="rId138" Type="http://schemas.openxmlformats.org/officeDocument/2006/relationships/tags" Target="../tags/tag210.xml"/><Relationship Id="rId345" Type="http://schemas.openxmlformats.org/officeDocument/2006/relationships/tags" Target="../tags/tag417.xml"/><Relationship Id="rId387" Type="http://schemas.openxmlformats.org/officeDocument/2006/relationships/image" Target="../media/image15.png"/><Relationship Id="rId191" Type="http://schemas.openxmlformats.org/officeDocument/2006/relationships/tags" Target="../tags/tag263.xml"/><Relationship Id="rId205" Type="http://schemas.openxmlformats.org/officeDocument/2006/relationships/tags" Target="../tags/tag277.xml"/><Relationship Id="rId247" Type="http://schemas.openxmlformats.org/officeDocument/2006/relationships/tags" Target="../tags/tag319.xml"/><Relationship Id="rId107" Type="http://schemas.openxmlformats.org/officeDocument/2006/relationships/tags" Target="../tags/tag179.xml"/><Relationship Id="rId289" Type="http://schemas.openxmlformats.org/officeDocument/2006/relationships/tags" Target="../tags/tag361.xml"/><Relationship Id="rId11" Type="http://schemas.openxmlformats.org/officeDocument/2006/relationships/tags" Target="../tags/tag83.xml"/><Relationship Id="rId53" Type="http://schemas.openxmlformats.org/officeDocument/2006/relationships/tags" Target="../tags/tag125.xml"/><Relationship Id="rId149" Type="http://schemas.openxmlformats.org/officeDocument/2006/relationships/tags" Target="../tags/tag221.xml"/><Relationship Id="rId314" Type="http://schemas.openxmlformats.org/officeDocument/2006/relationships/tags" Target="../tags/tag386.xml"/><Relationship Id="rId356" Type="http://schemas.openxmlformats.org/officeDocument/2006/relationships/tags" Target="../tags/tag428.xml"/><Relationship Id="rId95" Type="http://schemas.openxmlformats.org/officeDocument/2006/relationships/tags" Target="../tags/tag167.xml"/><Relationship Id="rId160" Type="http://schemas.openxmlformats.org/officeDocument/2006/relationships/tags" Target="../tags/tag232.xml"/><Relationship Id="rId216" Type="http://schemas.openxmlformats.org/officeDocument/2006/relationships/tags" Target="../tags/tag288.xml"/><Relationship Id="rId258" Type="http://schemas.openxmlformats.org/officeDocument/2006/relationships/tags" Target="../tags/tag330.xml"/><Relationship Id="rId22" Type="http://schemas.openxmlformats.org/officeDocument/2006/relationships/tags" Target="../tags/tag94.xml"/><Relationship Id="rId64" Type="http://schemas.openxmlformats.org/officeDocument/2006/relationships/tags" Target="../tags/tag136.xml"/><Relationship Id="rId118" Type="http://schemas.openxmlformats.org/officeDocument/2006/relationships/tags" Target="../tags/tag190.xml"/><Relationship Id="rId325" Type="http://schemas.openxmlformats.org/officeDocument/2006/relationships/tags" Target="../tags/tag397.xml"/><Relationship Id="rId367" Type="http://schemas.openxmlformats.org/officeDocument/2006/relationships/tags" Target="../tags/tag439.xml"/><Relationship Id="rId171" Type="http://schemas.openxmlformats.org/officeDocument/2006/relationships/tags" Target="../tags/tag243.xml"/><Relationship Id="rId227" Type="http://schemas.openxmlformats.org/officeDocument/2006/relationships/tags" Target="../tags/tag299.xml"/><Relationship Id="rId269" Type="http://schemas.openxmlformats.org/officeDocument/2006/relationships/tags" Target="../tags/tag341.xml"/><Relationship Id="rId33" Type="http://schemas.openxmlformats.org/officeDocument/2006/relationships/tags" Target="../tags/tag105.xml"/><Relationship Id="rId129" Type="http://schemas.openxmlformats.org/officeDocument/2006/relationships/tags" Target="../tags/tag201.xml"/><Relationship Id="rId280" Type="http://schemas.openxmlformats.org/officeDocument/2006/relationships/tags" Target="../tags/tag352.xml"/><Relationship Id="rId336" Type="http://schemas.openxmlformats.org/officeDocument/2006/relationships/tags" Target="../tags/tag408.xml"/><Relationship Id="rId75" Type="http://schemas.openxmlformats.org/officeDocument/2006/relationships/tags" Target="../tags/tag147.xml"/><Relationship Id="rId140" Type="http://schemas.openxmlformats.org/officeDocument/2006/relationships/tags" Target="../tags/tag212.xml"/><Relationship Id="rId182" Type="http://schemas.openxmlformats.org/officeDocument/2006/relationships/tags" Target="../tags/tag254.xml"/><Relationship Id="rId378" Type="http://schemas.openxmlformats.org/officeDocument/2006/relationships/tags" Target="../tags/tag450.xml"/><Relationship Id="rId6" Type="http://schemas.openxmlformats.org/officeDocument/2006/relationships/tags" Target="../tags/tag78.xml"/><Relationship Id="rId238" Type="http://schemas.openxmlformats.org/officeDocument/2006/relationships/tags" Target="../tags/tag310.xml"/><Relationship Id="rId291" Type="http://schemas.openxmlformats.org/officeDocument/2006/relationships/tags" Target="../tags/tag363.xml"/><Relationship Id="rId305" Type="http://schemas.openxmlformats.org/officeDocument/2006/relationships/tags" Target="../tags/tag377.xml"/><Relationship Id="rId347" Type="http://schemas.openxmlformats.org/officeDocument/2006/relationships/tags" Target="../tags/tag419.xml"/><Relationship Id="rId44" Type="http://schemas.openxmlformats.org/officeDocument/2006/relationships/tags" Target="../tags/tag116.xml"/><Relationship Id="rId86" Type="http://schemas.openxmlformats.org/officeDocument/2006/relationships/tags" Target="../tags/tag158.xml"/><Relationship Id="rId151" Type="http://schemas.openxmlformats.org/officeDocument/2006/relationships/tags" Target="../tags/tag223.xml"/><Relationship Id="rId193" Type="http://schemas.openxmlformats.org/officeDocument/2006/relationships/tags" Target="../tags/tag265.xml"/><Relationship Id="rId207" Type="http://schemas.openxmlformats.org/officeDocument/2006/relationships/tags" Target="../tags/tag279.xml"/><Relationship Id="rId249" Type="http://schemas.openxmlformats.org/officeDocument/2006/relationships/tags" Target="../tags/tag321.xml"/><Relationship Id="rId13" Type="http://schemas.openxmlformats.org/officeDocument/2006/relationships/tags" Target="../tags/tag85.xml"/><Relationship Id="rId109" Type="http://schemas.openxmlformats.org/officeDocument/2006/relationships/tags" Target="../tags/tag181.xml"/><Relationship Id="rId260" Type="http://schemas.openxmlformats.org/officeDocument/2006/relationships/tags" Target="../tags/tag332.xml"/><Relationship Id="rId316" Type="http://schemas.openxmlformats.org/officeDocument/2006/relationships/tags" Target="../tags/tag388.xml"/><Relationship Id="rId55" Type="http://schemas.openxmlformats.org/officeDocument/2006/relationships/tags" Target="../tags/tag127.xml"/><Relationship Id="rId97" Type="http://schemas.openxmlformats.org/officeDocument/2006/relationships/tags" Target="../tags/tag169.xml"/><Relationship Id="rId120" Type="http://schemas.openxmlformats.org/officeDocument/2006/relationships/tags" Target="../tags/tag192.xml"/><Relationship Id="rId358" Type="http://schemas.openxmlformats.org/officeDocument/2006/relationships/tags" Target="../tags/tag430.xml"/><Relationship Id="rId162" Type="http://schemas.openxmlformats.org/officeDocument/2006/relationships/tags" Target="../tags/tag234.xml"/><Relationship Id="rId218" Type="http://schemas.openxmlformats.org/officeDocument/2006/relationships/tags" Target="../tags/tag290.xml"/><Relationship Id="rId271" Type="http://schemas.openxmlformats.org/officeDocument/2006/relationships/tags" Target="../tags/tag343.xml"/><Relationship Id="rId24" Type="http://schemas.openxmlformats.org/officeDocument/2006/relationships/tags" Target="../tags/tag96.xml"/><Relationship Id="rId66" Type="http://schemas.openxmlformats.org/officeDocument/2006/relationships/tags" Target="../tags/tag138.xml"/><Relationship Id="rId131" Type="http://schemas.openxmlformats.org/officeDocument/2006/relationships/tags" Target="../tags/tag203.xml"/><Relationship Id="rId327" Type="http://schemas.openxmlformats.org/officeDocument/2006/relationships/tags" Target="../tags/tag399.xml"/><Relationship Id="rId369" Type="http://schemas.openxmlformats.org/officeDocument/2006/relationships/tags" Target="../tags/tag441.xml"/><Relationship Id="rId173" Type="http://schemas.openxmlformats.org/officeDocument/2006/relationships/tags" Target="../tags/tag245.xml"/><Relationship Id="rId229" Type="http://schemas.openxmlformats.org/officeDocument/2006/relationships/tags" Target="../tags/tag301.xml"/><Relationship Id="rId380" Type="http://schemas.openxmlformats.org/officeDocument/2006/relationships/tags" Target="../tags/tag452.xml"/><Relationship Id="rId240" Type="http://schemas.openxmlformats.org/officeDocument/2006/relationships/tags" Target="../tags/tag312.xml"/><Relationship Id="rId35" Type="http://schemas.openxmlformats.org/officeDocument/2006/relationships/tags" Target="../tags/tag107.xml"/><Relationship Id="rId77" Type="http://schemas.openxmlformats.org/officeDocument/2006/relationships/tags" Target="../tags/tag149.xml"/><Relationship Id="rId100" Type="http://schemas.openxmlformats.org/officeDocument/2006/relationships/tags" Target="../tags/tag172.xml"/><Relationship Id="rId282" Type="http://schemas.openxmlformats.org/officeDocument/2006/relationships/tags" Target="../tags/tag354.xml"/><Relationship Id="rId338" Type="http://schemas.openxmlformats.org/officeDocument/2006/relationships/tags" Target="../tags/tag410.xml"/><Relationship Id="rId8" Type="http://schemas.openxmlformats.org/officeDocument/2006/relationships/tags" Target="../tags/tag80.xml"/><Relationship Id="rId142" Type="http://schemas.openxmlformats.org/officeDocument/2006/relationships/tags" Target="../tags/tag214.xml"/><Relationship Id="rId184" Type="http://schemas.openxmlformats.org/officeDocument/2006/relationships/tags" Target="../tags/tag256.xml"/><Relationship Id="rId251" Type="http://schemas.openxmlformats.org/officeDocument/2006/relationships/tags" Target="../tags/tag323.xml"/><Relationship Id="rId46" Type="http://schemas.openxmlformats.org/officeDocument/2006/relationships/tags" Target="../tags/tag118.xml"/><Relationship Id="rId293" Type="http://schemas.openxmlformats.org/officeDocument/2006/relationships/tags" Target="../tags/tag365.xml"/><Relationship Id="rId307" Type="http://schemas.openxmlformats.org/officeDocument/2006/relationships/tags" Target="../tags/tag379.xml"/><Relationship Id="rId349" Type="http://schemas.openxmlformats.org/officeDocument/2006/relationships/tags" Target="../tags/tag421.xml"/><Relationship Id="rId88" Type="http://schemas.openxmlformats.org/officeDocument/2006/relationships/tags" Target="../tags/tag160.xml"/><Relationship Id="rId111" Type="http://schemas.openxmlformats.org/officeDocument/2006/relationships/tags" Target="../tags/tag183.xml"/><Relationship Id="rId153" Type="http://schemas.openxmlformats.org/officeDocument/2006/relationships/tags" Target="../tags/tag225.xml"/><Relationship Id="rId195" Type="http://schemas.openxmlformats.org/officeDocument/2006/relationships/tags" Target="../tags/tag267.xml"/><Relationship Id="rId209" Type="http://schemas.openxmlformats.org/officeDocument/2006/relationships/tags" Target="../tags/tag281.xml"/><Relationship Id="rId360" Type="http://schemas.openxmlformats.org/officeDocument/2006/relationships/tags" Target="../tags/tag432.xml"/><Relationship Id="rId220" Type="http://schemas.openxmlformats.org/officeDocument/2006/relationships/tags" Target="../tags/tag292.xml"/><Relationship Id="rId15" Type="http://schemas.openxmlformats.org/officeDocument/2006/relationships/tags" Target="../tags/tag87.xml"/><Relationship Id="rId57" Type="http://schemas.openxmlformats.org/officeDocument/2006/relationships/tags" Target="../tags/tag129.xml"/><Relationship Id="rId262" Type="http://schemas.openxmlformats.org/officeDocument/2006/relationships/tags" Target="../tags/tag334.xml"/><Relationship Id="rId318" Type="http://schemas.openxmlformats.org/officeDocument/2006/relationships/tags" Target="../tags/tag390.xml"/><Relationship Id="rId99" Type="http://schemas.openxmlformats.org/officeDocument/2006/relationships/tags" Target="../tags/tag171.xml"/><Relationship Id="rId122" Type="http://schemas.openxmlformats.org/officeDocument/2006/relationships/tags" Target="../tags/tag194.xml"/><Relationship Id="rId164" Type="http://schemas.openxmlformats.org/officeDocument/2006/relationships/tags" Target="../tags/tag236.xml"/><Relationship Id="rId371" Type="http://schemas.openxmlformats.org/officeDocument/2006/relationships/tags" Target="../tags/tag443.xml"/><Relationship Id="rId26" Type="http://schemas.openxmlformats.org/officeDocument/2006/relationships/tags" Target="../tags/tag98.xml"/><Relationship Id="rId231" Type="http://schemas.openxmlformats.org/officeDocument/2006/relationships/tags" Target="../tags/tag303.xml"/><Relationship Id="rId273" Type="http://schemas.openxmlformats.org/officeDocument/2006/relationships/tags" Target="../tags/tag345.xml"/><Relationship Id="rId329" Type="http://schemas.openxmlformats.org/officeDocument/2006/relationships/tags" Target="../tags/tag401.xml"/></Relationships>
</file>

<file path=ppt/slides/_rels/slide7.xml.rels><?xml version="1.0" encoding="UTF-8" standalone="yes"?>
<Relationships xmlns="http://schemas.openxmlformats.org/package/2006/relationships"><Relationship Id="rId117" Type="http://schemas.openxmlformats.org/officeDocument/2006/relationships/tags" Target="../tags/tag574.xml"/><Relationship Id="rId21" Type="http://schemas.openxmlformats.org/officeDocument/2006/relationships/tags" Target="../tags/tag478.xml"/><Relationship Id="rId63" Type="http://schemas.openxmlformats.org/officeDocument/2006/relationships/tags" Target="../tags/tag520.xml"/><Relationship Id="rId159" Type="http://schemas.openxmlformats.org/officeDocument/2006/relationships/tags" Target="../tags/tag616.xml"/><Relationship Id="rId170" Type="http://schemas.openxmlformats.org/officeDocument/2006/relationships/tags" Target="../tags/tag627.xml"/><Relationship Id="rId226" Type="http://schemas.openxmlformats.org/officeDocument/2006/relationships/tags" Target="../tags/tag683.xml"/><Relationship Id="rId268" Type="http://schemas.openxmlformats.org/officeDocument/2006/relationships/tags" Target="../tags/tag725.xml"/><Relationship Id="rId11" Type="http://schemas.openxmlformats.org/officeDocument/2006/relationships/tags" Target="../tags/tag468.xml"/><Relationship Id="rId32" Type="http://schemas.openxmlformats.org/officeDocument/2006/relationships/tags" Target="../tags/tag489.xml"/><Relationship Id="rId53" Type="http://schemas.openxmlformats.org/officeDocument/2006/relationships/tags" Target="../tags/tag510.xml"/><Relationship Id="rId74" Type="http://schemas.openxmlformats.org/officeDocument/2006/relationships/tags" Target="../tags/tag531.xml"/><Relationship Id="rId128" Type="http://schemas.openxmlformats.org/officeDocument/2006/relationships/tags" Target="../tags/tag585.xml"/><Relationship Id="rId149" Type="http://schemas.openxmlformats.org/officeDocument/2006/relationships/tags" Target="../tags/tag606.xml"/><Relationship Id="rId5" Type="http://schemas.openxmlformats.org/officeDocument/2006/relationships/tags" Target="../tags/tag462.xml"/><Relationship Id="rId95" Type="http://schemas.openxmlformats.org/officeDocument/2006/relationships/tags" Target="../tags/tag552.xml"/><Relationship Id="rId160" Type="http://schemas.openxmlformats.org/officeDocument/2006/relationships/tags" Target="../tags/tag617.xml"/><Relationship Id="rId181" Type="http://schemas.openxmlformats.org/officeDocument/2006/relationships/tags" Target="../tags/tag638.xml"/><Relationship Id="rId216" Type="http://schemas.openxmlformats.org/officeDocument/2006/relationships/tags" Target="../tags/tag673.xml"/><Relationship Id="rId237" Type="http://schemas.openxmlformats.org/officeDocument/2006/relationships/tags" Target="../tags/tag694.xml"/><Relationship Id="rId258" Type="http://schemas.openxmlformats.org/officeDocument/2006/relationships/tags" Target="../tags/tag715.xml"/><Relationship Id="rId22" Type="http://schemas.openxmlformats.org/officeDocument/2006/relationships/tags" Target="../tags/tag479.xml"/><Relationship Id="rId43" Type="http://schemas.openxmlformats.org/officeDocument/2006/relationships/tags" Target="../tags/tag500.xml"/><Relationship Id="rId64" Type="http://schemas.openxmlformats.org/officeDocument/2006/relationships/tags" Target="../tags/tag521.xml"/><Relationship Id="rId118" Type="http://schemas.openxmlformats.org/officeDocument/2006/relationships/tags" Target="../tags/tag575.xml"/><Relationship Id="rId139" Type="http://schemas.openxmlformats.org/officeDocument/2006/relationships/tags" Target="../tags/tag596.xml"/><Relationship Id="rId85" Type="http://schemas.openxmlformats.org/officeDocument/2006/relationships/tags" Target="../tags/tag542.xml"/><Relationship Id="rId150" Type="http://schemas.openxmlformats.org/officeDocument/2006/relationships/tags" Target="../tags/tag607.xml"/><Relationship Id="rId171" Type="http://schemas.openxmlformats.org/officeDocument/2006/relationships/tags" Target="../tags/tag628.xml"/><Relationship Id="rId192" Type="http://schemas.openxmlformats.org/officeDocument/2006/relationships/tags" Target="../tags/tag649.xml"/><Relationship Id="rId206" Type="http://schemas.openxmlformats.org/officeDocument/2006/relationships/tags" Target="../tags/tag663.xml"/><Relationship Id="rId227" Type="http://schemas.openxmlformats.org/officeDocument/2006/relationships/tags" Target="../tags/tag684.xml"/><Relationship Id="rId248" Type="http://schemas.openxmlformats.org/officeDocument/2006/relationships/tags" Target="../tags/tag705.xml"/><Relationship Id="rId269" Type="http://schemas.openxmlformats.org/officeDocument/2006/relationships/tags" Target="../tags/tag726.xml"/><Relationship Id="rId12" Type="http://schemas.openxmlformats.org/officeDocument/2006/relationships/tags" Target="../tags/tag469.xml"/><Relationship Id="rId33" Type="http://schemas.openxmlformats.org/officeDocument/2006/relationships/tags" Target="../tags/tag490.xml"/><Relationship Id="rId108" Type="http://schemas.openxmlformats.org/officeDocument/2006/relationships/tags" Target="../tags/tag565.xml"/><Relationship Id="rId129" Type="http://schemas.openxmlformats.org/officeDocument/2006/relationships/tags" Target="../tags/tag586.xml"/><Relationship Id="rId54" Type="http://schemas.openxmlformats.org/officeDocument/2006/relationships/tags" Target="../tags/tag511.xml"/><Relationship Id="rId75" Type="http://schemas.openxmlformats.org/officeDocument/2006/relationships/tags" Target="../tags/tag532.xml"/><Relationship Id="rId96" Type="http://schemas.openxmlformats.org/officeDocument/2006/relationships/tags" Target="../tags/tag553.xml"/><Relationship Id="rId140" Type="http://schemas.openxmlformats.org/officeDocument/2006/relationships/tags" Target="../tags/tag597.xml"/><Relationship Id="rId161" Type="http://schemas.openxmlformats.org/officeDocument/2006/relationships/tags" Target="../tags/tag618.xml"/><Relationship Id="rId182" Type="http://schemas.openxmlformats.org/officeDocument/2006/relationships/tags" Target="../tags/tag639.xml"/><Relationship Id="rId217" Type="http://schemas.openxmlformats.org/officeDocument/2006/relationships/tags" Target="../tags/tag674.xml"/><Relationship Id="rId6" Type="http://schemas.openxmlformats.org/officeDocument/2006/relationships/tags" Target="../tags/tag463.xml"/><Relationship Id="rId238" Type="http://schemas.openxmlformats.org/officeDocument/2006/relationships/tags" Target="../tags/tag695.xml"/><Relationship Id="rId259" Type="http://schemas.openxmlformats.org/officeDocument/2006/relationships/tags" Target="../tags/tag716.xml"/><Relationship Id="rId23" Type="http://schemas.openxmlformats.org/officeDocument/2006/relationships/tags" Target="../tags/tag480.xml"/><Relationship Id="rId119" Type="http://schemas.openxmlformats.org/officeDocument/2006/relationships/tags" Target="../tags/tag576.xml"/><Relationship Id="rId270" Type="http://schemas.openxmlformats.org/officeDocument/2006/relationships/slideLayout" Target="../slideLayouts/slideLayout2.xml"/><Relationship Id="rId44" Type="http://schemas.openxmlformats.org/officeDocument/2006/relationships/tags" Target="../tags/tag501.xml"/><Relationship Id="rId65" Type="http://schemas.openxmlformats.org/officeDocument/2006/relationships/tags" Target="../tags/tag522.xml"/><Relationship Id="rId86" Type="http://schemas.openxmlformats.org/officeDocument/2006/relationships/tags" Target="../tags/tag543.xml"/><Relationship Id="rId130" Type="http://schemas.openxmlformats.org/officeDocument/2006/relationships/tags" Target="../tags/tag587.xml"/><Relationship Id="rId151" Type="http://schemas.openxmlformats.org/officeDocument/2006/relationships/tags" Target="../tags/tag608.xml"/><Relationship Id="rId172" Type="http://schemas.openxmlformats.org/officeDocument/2006/relationships/tags" Target="../tags/tag629.xml"/><Relationship Id="rId193" Type="http://schemas.openxmlformats.org/officeDocument/2006/relationships/tags" Target="../tags/tag650.xml"/><Relationship Id="rId207" Type="http://schemas.openxmlformats.org/officeDocument/2006/relationships/tags" Target="../tags/tag664.xml"/><Relationship Id="rId228" Type="http://schemas.openxmlformats.org/officeDocument/2006/relationships/tags" Target="../tags/tag685.xml"/><Relationship Id="rId249" Type="http://schemas.openxmlformats.org/officeDocument/2006/relationships/tags" Target="../tags/tag706.xml"/><Relationship Id="rId13" Type="http://schemas.openxmlformats.org/officeDocument/2006/relationships/tags" Target="../tags/tag470.xml"/><Relationship Id="rId109" Type="http://schemas.openxmlformats.org/officeDocument/2006/relationships/tags" Target="../tags/tag566.xml"/><Relationship Id="rId260" Type="http://schemas.openxmlformats.org/officeDocument/2006/relationships/tags" Target="../tags/tag717.xml"/><Relationship Id="rId34" Type="http://schemas.openxmlformats.org/officeDocument/2006/relationships/tags" Target="../tags/tag491.xml"/><Relationship Id="rId55" Type="http://schemas.openxmlformats.org/officeDocument/2006/relationships/tags" Target="../tags/tag512.xml"/><Relationship Id="rId76" Type="http://schemas.openxmlformats.org/officeDocument/2006/relationships/tags" Target="../tags/tag533.xml"/><Relationship Id="rId97" Type="http://schemas.openxmlformats.org/officeDocument/2006/relationships/tags" Target="../tags/tag554.xml"/><Relationship Id="rId120" Type="http://schemas.openxmlformats.org/officeDocument/2006/relationships/tags" Target="../tags/tag577.xml"/><Relationship Id="rId141" Type="http://schemas.openxmlformats.org/officeDocument/2006/relationships/tags" Target="../tags/tag598.xml"/><Relationship Id="rId7" Type="http://schemas.openxmlformats.org/officeDocument/2006/relationships/tags" Target="../tags/tag464.xml"/><Relationship Id="rId162" Type="http://schemas.openxmlformats.org/officeDocument/2006/relationships/tags" Target="../tags/tag619.xml"/><Relationship Id="rId183" Type="http://schemas.openxmlformats.org/officeDocument/2006/relationships/tags" Target="../tags/tag640.xml"/><Relationship Id="rId218" Type="http://schemas.openxmlformats.org/officeDocument/2006/relationships/tags" Target="../tags/tag675.xml"/><Relationship Id="rId239" Type="http://schemas.openxmlformats.org/officeDocument/2006/relationships/tags" Target="../tags/tag696.xml"/><Relationship Id="rId250" Type="http://schemas.openxmlformats.org/officeDocument/2006/relationships/tags" Target="../tags/tag707.xml"/><Relationship Id="rId271" Type="http://schemas.openxmlformats.org/officeDocument/2006/relationships/image" Target="../media/image15.png"/><Relationship Id="rId24" Type="http://schemas.openxmlformats.org/officeDocument/2006/relationships/tags" Target="../tags/tag481.xml"/><Relationship Id="rId45" Type="http://schemas.openxmlformats.org/officeDocument/2006/relationships/tags" Target="../tags/tag502.xml"/><Relationship Id="rId66" Type="http://schemas.openxmlformats.org/officeDocument/2006/relationships/tags" Target="../tags/tag523.xml"/><Relationship Id="rId87" Type="http://schemas.openxmlformats.org/officeDocument/2006/relationships/tags" Target="../tags/tag544.xml"/><Relationship Id="rId110" Type="http://schemas.openxmlformats.org/officeDocument/2006/relationships/tags" Target="../tags/tag567.xml"/><Relationship Id="rId131" Type="http://schemas.openxmlformats.org/officeDocument/2006/relationships/tags" Target="../tags/tag588.xml"/><Relationship Id="rId152" Type="http://schemas.openxmlformats.org/officeDocument/2006/relationships/tags" Target="../tags/tag609.xml"/><Relationship Id="rId173" Type="http://schemas.openxmlformats.org/officeDocument/2006/relationships/tags" Target="../tags/tag630.xml"/><Relationship Id="rId194" Type="http://schemas.openxmlformats.org/officeDocument/2006/relationships/tags" Target="../tags/tag651.xml"/><Relationship Id="rId208" Type="http://schemas.openxmlformats.org/officeDocument/2006/relationships/tags" Target="../tags/tag665.xml"/><Relationship Id="rId229" Type="http://schemas.openxmlformats.org/officeDocument/2006/relationships/tags" Target="../tags/tag686.xml"/><Relationship Id="rId240" Type="http://schemas.openxmlformats.org/officeDocument/2006/relationships/tags" Target="../tags/tag697.xml"/><Relationship Id="rId261" Type="http://schemas.openxmlformats.org/officeDocument/2006/relationships/tags" Target="../tags/tag718.xml"/><Relationship Id="rId14" Type="http://schemas.openxmlformats.org/officeDocument/2006/relationships/tags" Target="../tags/tag471.xml"/><Relationship Id="rId35" Type="http://schemas.openxmlformats.org/officeDocument/2006/relationships/tags" Target="../tags/tag492.xml"/><Relationship Id="rId56" Type="http://schemas.openxmlformats.org/officeDocument/2006/relationships/tags" Target="../tags/tag513.xml"/><Relationship Id="rId77" Type="http://schemas.openxmlformats.org/officeDocument/2006/relationships/tags" Target="../tags/tag534.xml"/><Relationship Id="rId100" Type="http://schemas.openxmlformats.org/officeDocument/2006/relationships/tags" Target="../tags/tag557.xml"/><Relationship Id="rId8" Type="http://schemas.openxmlformats.org/officeDocument/2006/relationships/tags" Target="../tags/tag465.xml"/><Relationship Id="rId98" Type="http://schemas.openxmlformats.org/officeDocument/2006/relationships/tags" Target="../tags/tag555.xml"/><Relationship Id="rId121" Type="http://schemas.openxmlformats.org/officeDocument/2006/relationships/tags" Target="../tags/tag578.xml"/><Relationship Id="rId142" Type="http://schemas.openxmlformats.org/officeDocument/2006/relationships/tags" Target="../tags/tag599.xml"/><Relationship Id="rId163" Type="http://schemas.openxmlformats.org/officeDocument/2006/relationships/tags" Target="../tags/tag620.xml"/><Relationship Id="rId184" Type="http://schemas.openxmlformats.org/officeDocument/2006/relationships/tags" Target="../tags/tag641.xml"/><Relationship Id="rId219" Type="http://schemas.openxmlformats.org/officeDocument/2006/relationships/tags" Target="../tags/tag676.xml"/><Relationship Id="rId230" Type="http://schemas.openxmlformats.org/officeDocument/2006/relationships/tags" Target="../tags/tag687.xml"/><Relationship Id="rId251" Type="http://schemas.openxmlformats.org/officeDocument/2006/relationships/tags" Target="../tags/tag708.xml"/><Relationship Id="rId25" Type="http://schemas.openxmlformats.org/officeDocument/2006/relationships/tags" Target="../tags/tag482.xml"/><Relationship Id="rId46" Type="http://schemas.openxmlformats.org/officeDocument/2006/relationships/tags" Target="../tags/tag503.xml"/><Relationship Id="rId67" Type="http://schemas.openxmlformats.org/officeDocument/2006/relationships/tags" Target="../tags/tag524.xml"/><Relationship Id="rId88" Type="http://schemas.openxmlformats.org/officeDocument/2006/relationships/tags" Target="../tags/tag545.xml"/><Relationship Id="rId111" Type="http://schemas.openxmlformats.org/officeDocument/2006/relationships/tags" Target="../tags/tag568.xml"/><Relationship Id="rId132" Type="http://schemas.openxmlformats.org/officeDocument/2006/relationships/tags" Target="../tags/tag589.xml"/><Relationship Id="rId153" Type="http://schemas.openxmlformats.org/officeDocument/2006/relationships/tags" Target="../tags/tag610.xml"/><Relationship Id="rId174" Type="http://schemas.openxmlformats.org/officeDocument/2006/relationships/tags" Target="../tags/tag631.xml"/><Relationship Id="rId195" Type="http://schemas.openxmlformats.org/officeDocument/2006/relationships/tags" Target="../tags/tag652.xml"/><Relationship Id="rId209" Type="http://schemas.openxmlformats.org/officeDocument/2006/relationships/tags" Target="../tags/tag666.xml"/><Relationship Id="rId220" Type="http://schemas.openxmlformats.org/officeDocument/2006/relationships/tags" Target="../tags/tag677.xml"/><Relationship Id="rId241" Type="http://schemas.openxmlformats.org/officeDocument/2006/relationships/tags" Target="../tags/tag698.xml"/><Relationship Id="rId15" Type="http://schemas.openxmlformats.org/officeDocument/2006/relationships/tags" Target="../tags/tag472.xml"/><Relationship Id="rId36" Type="http://schemas.openxmlformats.org/officeDocument/2006/relationships/tags" Target="../tags/tag493.xml"/><Relationship Id="rId57" Type="http://schemas.openxmlformats.org/officeDocument/2006/relationships/tags" Target="../tags/tag514.xml"/><Relationship Id="rId262" Type="http://schemas.openxmlformats.org/officeDocument/2006/relationships/tags" Target="../tags/tag719.xml"/><Relationship Id="rId78" Type="http://schemas.openxmlformats.org/officeDocument/2006/relationships/tags" Target="../tags/tag535.xml"/><Relationship Id="rId99" Type="http://schemas.openxmlformats.org/officeDocument/2006/relationships/tags" Target="../tags/tag556.xml"/><Relationship Id="rId101" Type="http://schemas.openxmlformats.org/officeDocument/2006/relationships/tags" Target="../tags/tag558.xml"/><Relationship Id="rId122" Type="http://schemas.openxmlformats.org/officeDocument/2006/relationships/tags" Target="../tags/tag579.xml"/><Relationship Id="rId143" Type="http://schemas.openxmlformats.org/officeDocument/2006/relationships/tags" Target="../tags/tag600.xml"/><Relationship Id="rId164" Type="http://schemas.openxmlformats.org/officeDocument/2006/relationships/tags" Target="../tags/tag621.xml"/><Relationship Id="rId185" Type="http://schemas.openxmlformats.org/officeDocument/2006/relationships/tags" Target="../tags/tag642.xml"/><Relationship Id="rId9" Type="http://schemas.openxmlformats.org/officeDocument/2006/relationships/tags" Target="../tags/tag466.xml"/><Relationship Id="rId210" Type="http://schemas.openxmlformats.org/officeDocument/2006/relationships/tags" Target="../tags/tag667.xml"/><Relationship Id="rId26" Type="http://schemas.openxmlformats.org/officeDocument/2006/relationships/tags" Target="../tags/tag483.xml"/><Relationship Id="rId231" Type="http://schemas.openxmlformats.org/officeDocument/2006/relationships/tags" Target="../tags/tag688.xml"/><Relationship Id="rId252" Type="http://schemas.openxmlformats.org/officeDocument/2006/relationships/tags" Target="../tags/tag709.xml"/><Relationship Id="rId47" Type="http://schemas.openxmlformats.org/officeDocument/2006/relationships/tags" Target="../tags/tag504.xml"/><Relationship Id="rId68" Type="http://schemas.openxmlformats.org/officeDocument/2006/relationships/tags" Target="../tags/tag525.xml"/><Relationship Id="rId89" Type="http://schemas.openxmlformats.org/officeDocument/2006/relationships/tags" Target="../tags/tag546.xml"/><Relationship Id="rId112" Type="http://schemas.openxmlformats.org/officeDocument/2006/relationships/tags" Target="../tags/tag569.xml"/><Relationship Id="rId133" Type="http://schemas.openxmlformats.org/officeDocument/2006/relationships/tags" Target="../tags/tag590.xml"/><Relationship Id="rId154" Type="http://schemas.openxmlformats.org/officeDocument/2006/relationships/tags" Target="../tags/tag611.xml"/><Relationship Id="rId175" Type="http://schemas.openxmlformats.org/officeDocument/2006/relationships/tags" Target="../tags/tag632.xml"/><Relationship Id="rId196" Type="http://schemas.openxmlformats.org/officeDocument/2006/relationships/tags" Target="../tags/tag653.xml"/><Relationship Id="rId200" Type="http://schemas.openxmlformats.org/officeDocument/2006/relationships/tags" Target="../tags/tag657.xml"/><Relationship Id="rId16" Type="http://schemas.openxmlformats.org/officeDocument/2006/relationships/tags" Target="../tags/tag473.xml"/><Relationship Id="rId221" Type="http://schemas.openxmlformats.org/officeDocument/2006/relationships/tags" Target="../tags/tag678.xml"/><Relationship Id="rId242" Type="http://schemas.openxmlformats.org/officeDocument/2006/relationships/tags" Target="../tags/tag699.xml"/><Relationship Id="rId263" Type="http://schemas.openxmlformats.org/officeDocument/2006/relationships/tags" Target="../tags/tag720.xml"/><Relationship Id="rId37" Type="http://schemas.openxmlformats.org/officeDocument/2006/relationships/tags" Target="../tags/tag494.xml"/><Relationship Id="rId58" Type="http://schemas.openxmlformats.org/officeDocument/2006/relationships/tags" Target="../tags/tag515.xml"/><Relationship Id="rId79" Type="http://schemas.openxmlformats.org/officeDocument/2006/relationships/tags" Target="../tags/tag536.xml"/><Relationship Id="rId102" Type="http://schemas.openxmlformats.org/officeDocument/2006/relationships/tags" Target="../tags/tag559.xml"/><Relationship Id="rId123" Type="http://schemas.openxmlformats.org/officeDocument/2006/relationships/tags" Target="../tags/tag580.xml"/><Relationship Id="rId144" Type="http://schemas.openxmlformats.org/officeDocument/2006/relationships/tags" Target="../tags/tag601.xml"/><Relationship Id="rId90" Type="http://schemas.openxmlformats.org/officeDocument/2006/relationships/tags" Target="../tags/tag547.xml"/><Relationship Id="rId165" Type="http://schemas.openxmlformats.org/officeDocument/2006/relationships/tags" Target="../tags/tag622.xml"/><Relationship Id="rId186" Type="http://schemas.openxmlformats.org/officeDocument/2006/relationships/tags" Target="../tags/tag643.xml"/><Relationship Id="rId211" Type="http://schemas.openxmlformats.org/officeDocument/2006/relationships/tags" Target="../tags/tag668.xml"/><Relationship Id="rId232" Type="http://schemas.openxmlformats.org/officeDocument/2006/relationships/tags" Target="../tags/tag689.xml"/><Relationship Id="rId253" Type="http://schemas.openxmlformats.org/officeDocument/2006/relationships/tags" Target="../tags/tag710.xml"/><Relationship Id="rId27" Type="http://schemas.openxmlformats.org/officeDocument/2006/relationships/tags" Target="../tags/tag484.xml"/><Relationship Id="rId48" Type="http://schemas.openxmlformats.org/officeDocument/2006/relationships/tags" Target="../tags/tag505.xml"/><Relationship Id="rId69" Type="http://schemas.openxmlformats.org/officeDocument/2006/relationships/tags" Target="../tags/tag526.xml"/><Relationship Id="rId113" Type="http://schemas.openxmlformats.org/officeDocument/2006/relationships/tags" Target="../tags/tag570.xml"/><Relationship Id="rId134" Type="http://schemas.openxmlformats.org/officeDocument/2006/relationships/tags" Target="../tags/tag591.xml"/><Relationship Id="rId80" Type="http://schemas.openxmlformats.org/officeDocument/2006/relationships/tags" Target="../tags/tag537.xml"/><Relationship Id="rId155" Type="http://schemas.openxmlformats.org/officeDocument/2006/relationships/tags" Target="../tags/tag612.xml"/><Relationship Id="rId176" Type="http://schemas.openxmlformats.org/officeDocument/2006/relationships/tags" Target="../tags/tag633.xml"/><Relationship Id="rId197" Type="http://schemas.openxmlformats.org/officeDocument/2006/relationships/tags" Target="../tags/tag654.xml"/><Relationship Id="rId201" Type="http://schemas.openxmlformats.org/officeDocument/2006/relationships/tags" Target="../tags/tag658.xml"/><Relationship Id="rId222" Type="http://schemas.openxmlformats.org/officeDocument/2006/relationships/tags" Target="../tags/tag679.xml"/><Relationship Id="rId243" Type="http://schemas.openxmlformats.org/officeDocument/2006/relationships/tags" Target="../tags/tag700.xml"/><Relationship Id="rId264" Type="http://schemas.openxmlformats.org/officeDocument/2006/relationships/tags" Target="../tags/tag721.xml"/><Relationship Id="rId17" Type="http://schemas.openxmlformats.org/officeDocument/2006/relationships/tags" Target="../tags/tag474.xml"/><Relationship Id="rId38" Type="http://schemas.openxmlformats.org/officeDocument/2006/relationships/tags" Target="../tags/tag495.xml"/><Relationship Id="rId59" Type="http://schemas.openxmlformats.org/officeDocument/2006/relationships/tags" Target="../tags/tag516.xml"/><Relationship Id="rId103" Type="http://schemas.openxmlformats.org/officeDocument/2006/relationships/tags" Target="../tags/tag560.xml"/><Relationship Id="rId124" Type="http://schemas.openxmlformats.org/officeDocument/2006/relationships/tags" Target="../tags/tag581.xml"/><Relationship Id="rId70" Type="http://schemas.openxmlformats.org/officeDocument/2006/relationships/tags" Target="../tags/tag527.xml"/><Relationship Id="rId91" Type="http://schemas.openxmlformats.org/officeDocument/2006/relationships/tags" Target="../tags/tag548.xml"/><Relationship Id="rId145" Type="http://schemas.openxmlformats.org/officeDocument/2006/relationships/tags" Target="../tags/tag602.xml"/><Relationship Id="rId166" Type="http://schemas.openxmlformats.org/officeDocument/2006/relationships/tags" Target="../tags/tag623.xml"/><Relationship Id="rId187" Type="http://schemas.openxmlformats.org/officeDocument/2006/relationships/tags" Target="../tags/tag644.xml"/><Relationship Id="rId1" Type="http://schemas.openxmlformats.org/officeDocument/2006/relationships/tags" Target="../tags/tag458.xml"/><Relationship Id="rId212" Type="http://schemas.openxmlformats.org/officeDocument/2006/relationships/tags" Target="../tags/tag669.xml"/><Relationship Id="rId233" Type="http://schemas.openxmlformats.org/officeDocument/2006/relationships/tags" Target="../tags/tag690.xml"/><Relationship Id="rId254" Type="http://schemas.openxmlformats.org/officeDocument/2006/relationships/tags" Target="../tags/tag711.xml"/><Relationship Id="rId28" Type="http://schemas.openxmlformats.org/officeDocument/2006/relationships/tags" Target="../tags/tag485.xml"/><Relationship Id="rId49" Type="http://schemas.openxmlformats.org/officeDocument/2006/relationships/tags" Target="../tags/tag506.xml"/><Relationship Id="rId114" Type="http://schemas.openxmlformats.org/officeDocument/2006/relationships/tags" Target="../tags/tag571.xml"/><Relationship Id="rId60" Type="http://schemas.openxmlformats.org/officeDocument/2006/relationships/tags" Target="../tags/tag517.xml"/><Relationship Id="rId81" Type="http://schemas.openxmlformats.org/officeDocument/2006/relationships/tags" Target="../tags/tag538.xml"/><Relationship Id="rId135" Type="http://schemas.openxmlformats.org/officeDocument/2006/relationships/tags" Target="../tags/tag592.xml"/><Relationship Id="rId156" Type="http://schemas.openxmlformats.org/officeDocument/2006/relationships/tags" Target="../tags/tag613.xml"/><Relationship Id="rId177" Type="http://schemas.openxmlformats.org/officeDocument/2006/relationships/tags" Target="../tags/tag634.xml"/><Relationship Id="rId198" Type="http://schemas.openxmlformats.org/officeDocument/2006/relationships/tags" Target="../tags/tag655.xml"/><Relationship Id="rId202" Type="http://schemas.openxmlformats.org/officeDocument/2006/relationships/tags" Target="../tags/tag659.xml"/><Relationship Id="rId223" Type="http://schemas.openxmlformats.org/officeDocument/2006/relationships/tags" Target="../tags/tag680.xml"/><Relationship Id="rId244" Type="http://schemas.openxmlformats.org/officeDocument/2006/relationships/tags" Target="../tags/tag701.xml"/><Relationship Id="rId18" Type="http://schemas.openxmlformats.org/officeDocument/2006/relationships/tags" Target="../tags/tag475.xml"/><Relationship Id="rId39" Type="http://schemas.openxmlformats.org/officeDocument/2006/relationships/tags" Target="../tags/tag496.xml"/><Relationship Id="rId265" Type="http://schemas.openxmlformats.org/officeDocument/2006/relationships/tags" Target="../tags/tag722.xml"/><Relationship Id="rId50" Type="http://schemas.openxmlformats.org/officeDocument/2006/relationships/tags" Target="../tags/tag507.xml"/><Relationship Id="rId104" Type="http://schemas.openxmlformats.org/officeDocument/2006/relationships/tags" Target="../tags/tag561.xml"/><Relationship Id="rId125" Type="http://schemas.openxmlformats.org/officeDocument/2006/relationships/tags" Target="../tags/tag582.xml"/><Relationship Id="rId146" Type="http://schemas.openxmlformats.org/officeDocument/2006/relationships/tags" Target="../tags/tag603.xml"/><Relationship Id="rId167" Type="http://schemas.openxmlformats.org/officeDocument/2006/relationships/tags" Target="../tags/tag624.xml"/><Relationship Id="rId188" Type="http://schemas.openxmlformats.org/officeDocument/2006/relationships/tags" Target="../tags/tag645.xml"/><Relationship Id="rId71" Type="http://schemas.openxmlformats.org/officeDocument/2006/relationships/tags" Target="../tags/tag528.xml"/><Relationship Id="rId92" Type="http://schemas.openxmlformats.org/officeDocument/2006/relationships/tags" Target="../tags/tag549.xml"/><Relationship Id="rId213" Type="http://schemas.openxmlformats.org/officeDocument/2006/relationships/tags" Target="../tags/tag670.xml"/><Relationship Id="rId234" Type="http://schemas.openxmlformats.org/officeDocument/2006/relationships/tags" Target="../tags/tag691.xml"/><Relationship Id="rId2" Type="http://schemas.openxmlformats.org/officeDocument/2006/relationships/tags" Target="../tags/tag459.xml"/><Relationship Id="rId29" Type="http://schemas.openxmlformats.org/officeDocument/2006/relationships/tags" Target="../tags/tag486.xml"/><Relationship Id="rId255" Type="http://schemas.openxmlformats.org/officeDocument/2006/relationships/tags" Target="../tags/tag712.xml"/><Relationship Id="rId40" Type="http://schemas.openxmlformats.org/officeDocument/2006/relationships/tags" Target="../tags/tag497.xml"/><Relationship Id="rId115" Type="http://schemas.openxmlformats.org/officeDocument/2006/relationships/tags" Target="../tags/tag572.xml"/><Relationship Id="rId136" Type="http://schemas.openxmlformats.org/officeDocument/2006/relationships/tags" Target="../tags/tag593.xml"/><Relationship Id="rId157" Type="http://schemas.openxmlformats.org/officeDocument/2006/relationships/tags" Target="../tags/tag614.xml"/><Relationship Id="rId178" Type="http://schemas.openxmlformats.org/officeDocument/2006/relationships/tags" Target="../tags/tag635.xml"/><Relationship Id="rId61" Type="http://schemas.openxmlformats.org/officeDocument/2006/relationships/tags" Target="../tags/tag518.xml"/><Relationship Id="rId82" Type="http://schemas.openxmlformats.org/officeDocument/2006/relationships/tags" Target="../tags/tag539.xml"/><Relationship Id="rId199" Type="http://schemas.openxmlformats.org/officeDocument/2006/relationships/tags" Target="../tags/tag656.xml"/><Relationship Id="rId203" Type="http://schemas.openxmlformats.org/officeDocument/2006/relationships/tags" Target="../tags/tag660.xml"/><Relationship Id="rId19" Type="http://schemas.openxmlformats.org/officeDocument/2006/relationships/tags" Target="../tags/tag476.xml"/><Relationship Id="rId224" Type="http://schemas.openxmlformats.org/officeDocument/2006/relationships/tags" Target="../tags/tag681.xml"/><Relationship Id="rId245" Type="http://schemas.openxmlformats.org/officeDocument/2006/relationships/tags" Target="../tags/tag702.xml"/><Relationship Id="rId266" Type="http://schemas.openxmlformats.org/officeDocument/2006/relationships/tags" Target="../tags/tag723.xml"/><Relationship Id="rId30" Type="http://schemas.openxmlformats.org/officeDocument/2006/relationships/tags" Target="../tags/tag487.xml"/><Relationship Id="rId105" Type="http://schemas.openxmlformats.org/officeDocument/2006/relationships/tags" Target="../tags/tag562.xml"/><Relationship Id="rId126" Type="http://schemas.openxmlformats.org/officeDocument/2006/relationships/tags" Target="../tags/tag583.xml"/><Relationship Id="rId147" Type="http://schemas.openxmlformats.org/officeDocument/2006/relationships/tags" Target="../tags/tag604.xml"/><Relationship Id="rId168" Type="http://schemas.openxmlformats.org/officeDocument/2006/relationships/tags" Target="../tags/tag625.xml"/><Relationship Id="rId51" Type="http://schemas.openxmlformats.org/officeDocument/2006/relationships/tags" Target="../tags/tag508.xml"/><Relationship Id="rId72" Type="http://schemas.openxmlformats.org/officeDocument/2006/relationships/tags" Target="../tags/tag529.xml"/><Relationship Id="rId93" Type="http://schemas.openxmlformats.org/officeDocument/2006/relationships/tags" Target="../tags/tag550.xml"/><Relationship Id="rId189" Type="http://schemas.openxmlformats.org/officeDocument/2006/relationships/tags" Target="../tags/tag646.xml"/><Relationship Id="rId3" Type="http://schemas.openxmlformats.org/officeDocument/2006/relationships/tags" Target="../tags/tag460.xml"/><Relationship Id="rId214" Type="http://schemas.openxmlformats.org/officeDocument/2006/relationships/tags" Target="../tags/tag671.xml"/><Relationship Id="rId235" Type="http://schemas.openxmlformats.org/officeDocument/2006/relationships/tags" Target="../tags/tag692.xml"/><Relationship Id="rId256" Type="http://schemas.openxmlformats.org/officeDocument/2006/relationships/tags" Target="../tags/tag713.xml"/><Relationship Id="rId116" Type="http://schemas.openxmlformats.org/officeDocument/2006/relationships/tags" Target="../tags/tag573.xml"/><Relationship Id="rId137" Type="http://schemas.openxmlformats.org/officeDocument/2006/relationships/tags" Target="../tags/tag594.xml"/><Relationship Id="rId158" Type="http://schemas.openxmlformats.org/officeDocument/2006/relationships/tags" Target="../tags/tag615.xml"/><Relationship Id="rId20" Type="http://schemas.openxmlformats.org/officeDocument/2006/relationships/tags" Target="../tags/tag477.xml"/><Relationship Id="rId41" Type="http://schemas.openxmlformats.org/officeDocument/2006/relationships/tags" Target="../tags/tag498.xml"/><Relationship Id="rId62" Type="http://schemas.openxmlformats.org/officeDocument/2006/relationships/tags" Target="../tags/tag519.xml"/><Relationship Id="rId83" Type="http://schemas.openxmlformats.org/officeDocument/2006/relationships/tags" Target="../tags/tag540.xml"/><Relationship Id="rId179" Type="http://schemas.openxmlformats.org/officeDocument/2006/relationships/tags" Target="../tags/tag636.xml"/><Relationship Id="rId190" Type="http://schemas.openxmlformats.org/officeDocument/2006/relationships/tags" Target="../tags/tag647.xml"/><Relationship Id="rId204" Type="http://schemas.openxmlformats.org/officeDocument/2006/relationships/tags" Target="../tags/tag661.xml"/><Relationship Id="rId225" Type="http://schemas.openxmlformats.org/officeDocument/2006/relationships/tags" Target="../tags/tag682.xml"/><Relationship Id="rId246" Type="http://schemas.openxmlformats.org/officeDocument/2006/relationships/tags" Target="../tags/tag703.xml"/><Relationship Id="rId267" Type="http://schemas.openxmlformats.org/officeDocument/2006/relationships/tags" Target="../tags/tag724.xml"/><Relationship Id="rId106" Type="http://schemas.openxmlformats.org/officeDocument/2006/relationships/tags" Target="../tags/tag563.xml"/><Relationship Id="rId127" Type="http://schemas.openxmlformats.org/officeDocument/2006/relationships/tags" Target="../tags/tag584.xml"/><Relationship Id="rId10" Type="http://schemas.openxmlformats.org/officeDocument/2006/relationships/tags" Target="../tags/tag467.xml"/><Relationship Id="rId31" Type="http://schemas.openxmlformats.org/officeDocument/2006/relationships/tags" Target="../tags/tag488.xml"/><Relationship Id="rId52" Type="http://schemas.openxmlformats.org/officeDocument/2006/relationships/tags" Target="../tags/tag509.xml"/><Relationship Id="rId73" Type="http://schemas.openxmlformats.org/officeDocument/2006/relationships/tags" Target="../tags/tag530.xml"/><Relationship Id="rId94" Type="http://schemas.openxmlformats.org/officeDocument/2006/relationships/tags" Target="../tags/tag551.xml"/><Relationship Id="rId148" Type="http://schemas.openxmlformats.org/officeDocument/2006/relationships/tags" Target="../tags/tag605.xml"/><Relationship Id="rId169" Type="http://schemas.openxmlformats.org/officeDocument/2006/relationships/tags" Target="../tags/tag626.xml"/><Relationship Id="rId4" Type="http://schemas.openxmlformats.org/officeDocument/2006/relationships/tags" Target="../tags/tag461.xml"/><Relationship Id="rId180" Type="http://schemas.openxmlformats.org/officeDocument/2006/relationships/tags" Target="../tags/tag637.xml"/><Relationship Id="rId215" Type="http://schemas.openxmlformats.org/officeDocument/2006/relationships/tags" Target="../tags/tag672.xml"/><Relationship Id="rId236" Type="http://schemas.openxmlformats.org/officeDocument/2006/relationships/tags" Target="../tags/tag693.xml"/><Relationship Id="rId257" Type="http://schemas.openxmlformats.org/officeDocument/2006/relationships/tags" Target="../tags/tag714.xml"/><Relationship Id="rId42" Type="http://schemas.openxmlformats.org/officeDocument/2006/relationships/tags" Target="../tags/tag499.xml"/><Relationship Id="rId84" Type="http://schemas.openxmlformats.org/officeDocument/2006/relationships/tags" Target="../tags/tag541.xml"/><Relationship Id="rId138" Type="http://schemas.openxmlformats.org/officeDocument/2006/relationships/tags" Target="../tags/tag595.xml"/><Relationship Id="rId191" Type="http://schemas.openxmlformats.org/officeDocument/2006/relationships/tags" Target="../tags/tag648.xml"/><Relationship Id="rId205" Type="http://schemas.openxmlformats.org/officeDocument/2006/relationships/tags" Target="../tags/tag662.xml"/><Relationship Id="rId247" Type="http://schemas.openxmlformats.org/officeDocument/2006/relationships/tags" Target="../tags/tag704.xml"/><Relationship Id="rId107" Type="http://schemas.openxmlformats.org/officeDocument/2006/relationships/tags" Target="../tags/tag564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tags" Target="../tags/tag843.xml"/><Relationship Id="rId299" Type="http://schemas.openxmlformats.org/officeDocument/2006/relationships/tags" Target="../tags/tag1025.xml"/><Relationship Id="rId21" Type="http://schemas.openxmlformats.org/officeDocument/2006/relationships/tags" Target="../tags/tag747.xml"/><Relationship Id="rId63" Type="http://schemas.openxmlformats.org/officeDocument/2006/relationships/tags" Target="../tags/tag789.xml"/><Relationship Id="rId159" Type="http://schemas.openxmlformats.org/officeDocument/2006/relationships/tags" Target="../tags/tag885.xml"/><Relationship Id="rId324" Type="http://schemas.openxmlformats.org/officeDocument/2006/relationships/tags" Target="../tags/tag1050.xml"/><Relationship Id="rId170" Type="http://schemas.openxmlformats.org/officeDocument/2006/relationships/tags" Target="../tags/tag896.xml"/><Relationship Id="rId226" Type="http://schemas.openxmlformats.org/officeDocument/2006/relationships/tags" Target="../tags/tag952.xml"/><Relationship Id="rId268" Type="http://schemas.openxmlformats.org/officeDocument/2006/relationships/tags" Target="../tags/tag994.xml"/><Relationship Id="rId32" Type="http://schemas.openxmlformats.org/officeDocument/2006/relationships/tags" Target="../tags/tag758.xml"/><Relationship Id="rId74" Type="http://schemas.openxmlformats.org/officeDocument/2006/relationships/tags" Target="../tags/tag800.xml"/><Relationship Id="rId128" Type="http://schemas.openxmlformats.org/officeDocument/2006/relationships/tags" Target="../tags/tag854.xml"/><Relationship Id="rId335" Type="http://schemas.openxmlformats.org/officeDocument/2006/relationships/slideLayout" Target="../slideLayouts/slideLayout2.xml"/><Relationship Id="rId5" Type="http://schemas.openxmlformats.org/officeDocument/2006/relationships/tags" Target="../tags/tag731.xml"/><Relationship Id="rId181" Type="http://schemas.openxmlformats.org/officeDocument/2006/relationships/tags" Target="../tags/tag907.xml"/><Relationship Id="rId237" Type="http://schemas.openxmlformats.org/officeDocument/2006/relationships/tags" Target="../tags/tag963.xml"/><Relationship Id="rId279" Type="http://schemas.openxmlformats.org/officeDocument/2006/relationships/tags" Target="../tags/tag1005.xml"/><Relationship Id="rId43" Type="http://schemas.openxmlformats.org/officeDocument/2006/relationships/tags" Target="../tags/tag769.xml"/><Relationship Id="rId139" Type="http://schemas.openxmlformats.org/officeDocument/2006/relationships/tags" Target="../tags/tag865.xml"/><Relationship Id="rId290" Type="http://schemas.openxmlformats.org/officeDocument/2006/relationships/tags" Target="../tags/tag1016.xml"/><Relationship Id="rId304" Type="http://schemas.openxmlformats.org/officeDocument/2006/relationships/tags" Target="../tags/tag1030.xml"/><Relationship Id="rId85" Type="http://schemas.openxmlformats.org/officeDocument/2006/relationships/tags" Target="../tags/tag811.xml"/><Relationship Id="rId150" Type="http://schemas.openxmlformats.org/officeDocument/2006/relationships/tags" Target="../tags/tag876.xml"/><Relationship Id="rId192" Type="http://schemas.openxmlformats.org/officeDocument/2006/relationships/tags" Target="../tags/tag918.xml"/><Relationship Id="rId206" Type="http://schemas.openxmlformats.org/officeDocument/2006/relationships/tags" Target="../tags/tag932.xml"/><Relationship Id="rId248" Type="http://schemas.openxmlformats.org/officeDocument/2006/relationships/tags" Target="../tags/tag974.xml"/><Relationship Id="rId12" Type="http://schemas.openxmlformats.org/officeDocument/2006/relationships/tags" Target="../tags/tag738.xml"/><Relationship Id="rId108" Type="http://schemas.openxmlformats.org/officeDocument/2006/relationships/tags" Target="../tags/tag834.xml"/><Relationship Id="rId315" Type="http://schemas.openxmlformats.org/officeDocument/2006/relationships/tags" Target="../tags/tag1041.xml"/><Relationship Id="rId54" Type="http://schemas.openxmlformats.org/officeDocument/2006/relationships/tags" Target="../tags/tag780.xml"/><Relationship Id="rId96" Type="http://schemas.openxmlformats.org/officeDocument/2006/relationships/tags" Target="../tags/tag822.xml"/><Relationship Id="rId161" Type="http://schemas.openxmlformats.org/officeDocument/2006/relationships/tags" Target="../tags/tag887.xml"/><Relationship Id="rId217" Type="http://schemas.openxmlformats.org/officeDocument/2006/relationships/tags" Target="../tags/tag943.xml"/><Relationship Id="rId259" Type="http://schemas.openxmlformats.org/officeDocument/2006/relationships/tags" Target="../tags/tag985.xml"/><Relationship Id="rId23" Type="http://schemas.openxmlformats.org/officeDocument/2006/relationships/tags" Target="../tags/tag749.xml"/><Relationship Id="rId119" Type="http://schemas.openxmlformats.org/officeDocument/2006/relationships/tags" Target="../tags/tag845.xml"/><Relationship Id="rId270" Type="http://schemas.openxmlformats.org/officeDocument/2006/relationships/tags" Target="../tags/tag996.xml"/><Relationship Id="rId326" Type="http://schemas.openxmlformats.org/officeDocument/2006/relationships/tags" Target="../tags/tag1052.xml"/><Relationship Id="rId65" Type="http://schemas.openxmlformats.org/officeDocument/2006/relationships/tags" Target="../tags/tag791.xml"/><Relationship Id="rId130" Type="http://schemas.openxmlformats.org/officeDocument/2006/relationships/tags" Target="../tags/tag856.xml"/><Relationship Id="rId172" Type="http://schemas.openxmlformats.org/officeDocument/2006/relationships/tags" Target="../tags/tag898.xml"/><Relationship Id="rId228" Type="http://schemas.openxmlformats.org/officeDocument/2006/relationships/tags" Target="../tags/tag954.xml"/><Relationship Id="rId281" Type="http://schemas.openxmlformats.org/officeDocument/2006/relationships/tags" Target="../tags/tag1007.xml"/><Relationship Id="rId337" Type="http://schemas.openxmlformats.org/officeDocument/2006/relationships/image" Target="../media/image17.png"/><Relationship Id="rId34" Type="http://schemas.openxmlformats.org/officeDocument/2006/relationships/tags" Target="../tags/tag760.xml"/><Relationship Id="rId76" Type="http://schemas.openxmlformats.org/officeDocument/2006/relationships/tags" Target="../tags/tag802.xml"/><Relationship Id="rId141" Type="http://schemas.openxmlformats.org/officeDocument/2006/relationships/tags" Target="../tags/tag867.xml"/><Relationship Id="rId7" Type="http://schemas.openxmlformats.org/officeDocument/2006/relationships/tags" Target="../tags/tag733.xml"/><Relationship Id="rId183" Type="http://schemas.openxmlformats.org/officeDocument/2006/relationships/tags" Target="../tags/tag909.xml"/><Relationship Id="rId239" Type="http://schemas.openxmlformats.org/officeDocument/2006/relationships/tags" Target="../tags/tag965.xml"/><Relationship Id="rId250" Type="http://schemas.openxmlformats.org/officeDocument/2006/relationships/tags" Target="../tags/tag976.xml"/><Relationship Id="rId292" Type="http://schemas.openxmlformats.org/officeDocument/2006/relationships/tags" Target="../tags/tag1018.xml"/><Relationship Id="rId306" Type="http://schemas.openxmlformats.org/officeDocument/2006/relationships/tags" Target="../tags/tag1032.xml"/><Relationship Id="rId45" Type="http://schemas.openxmlformats.org/officeDocument/2006/relationships/tags" Target="../tags/tag771.xml"/><Relationship Id="rId87" Type="http://schemas.openxmlformats.org/officeDocument/2006/relationships/tags" Target="../tags/tag813.xml"/><Relationship Id="rId110" Type="http://schemas.openxmlformats.org/officeDocument/2006/relationships/tags" Target="../tags/tag836.xml"/><Relationship Id="rId152" Type="http://schemas.openxmlformats.org/officeDocument/2006/relationships/tags" Target="../tags/tag878.xml"/><Relationship Id="rId173" Type="http://schemas.openxmlformats.org/officeDocument/2006/relationships/tags" Target="../tags/tag899.xml"/><Relationship Id="rId194" Type="http://schemas.openxmlformats.org/officeDocument/2006/relationships/tags" Target="../tags/tag920.xml"/><Relationship Id="rId208" Type="http://schemas.openxmlformats.org/officeDocument/2006/relationships/tags" Target="../tags/tag934.xml"/><Relationship Id="rId229" Type="http://schemas.openxmlformats.org/officeDocument/2006/relationships/tags" Target="../tags/tag955.xml"/><Relationship Id="rId240" Type="http://schemas.openxmlformats.org/officeDocument/2006/relationships/tags" Target="../tags/tag966.xml"/><Relationship Id="rId261" Type="http://schemas.openxmlformats.org/officeDocument/2006/relationships/tags" Target="../tags/tag987.xml"/><Relationship Id="rId14" Type="http://schemas.openxmlformats.org/officeDocument/2006/relationships/tags" Target="../tags/tag740.xml"/><Relationship Id="rId35" Type="http://schemas.openxmlformats.org/officeDocument/2006/relationships/tags" Target="../tags/tag761.xml"/><Relationship Id="rId56" Type="http://schemas.openxmlformats.org/officeDocument/2006/relationships/tags" Target="../tags/tag782.xml"/><Relationship Id="rId77" Type="http://schemas.openxmlformats.org/officeDocument/2006/relationships/tags" Target="../tags/tag803.xml"/><Relationship Id="rId100" Type="http://schemas.openxmlformats.org/officeDocument/2006/relationships/tags" Target="../tags/tag826.xml"/><Relationship Id="rId282" Type="http://schemas.openxmlformats.org/officeDocument/2006/relationships/tags" Target="../tags/tag1008.xml"/><Relationship Id="rId317" Type="http://schemas.openxmlformats.org/officeDocument/2006/relationships/tags" Target="../tags/tag1043.xml"/><Relationship Id="rId8" Type="http://schemas.openxmlformats.org/officeDocument/2006/relationships/tags" Target="../tags/tag734.xml"/><Relationship Id="rId98" Type="http://schemas.openxmlformats.org/officeDocument/2006/relationships/tags" Target="../tags/tag824.xml"/><Relationship Id="rId121" Type="http://schemas.openxmlformats.org/officeDocument/2006/relationships/tags" Target="../tags/tag847.xml"/><Relationship Id="rId142" Type="http://schemas.openxmlformats.org/officeDocument/2006/relationships/tags" Target="../tags/tag868.xml"/><Relationship Id="rId163" Type="http://schemas.openxmlformats.org/officeDocument/2006/relationships/tags" Target="../tags/tag889.xml"/><Relationship Id="rId184" Type="http://schemas.openxmlformats.org/officeDocument/2006/relationships/tags" Target="../tags/tag910.xml"/><Relationship Id="rId219" Type="http://schemas.openxmlformats.org/officeDocument/2006/relationships/tags" Target="../tags/tag945.xml"/><Relationship Id="rId230" Type="http://schemas.openxmlformats.org/officeDocument/2006/relationships/tags" Target="../tags/tag956.xml"/><Relationship Id="rId251" Type="http://schemas.openxmlformats.org/officeDocument/2006/relationships/tags" Target="../tags/tag977.xml"/><Relationship Id="rId25" Type="http://schemas.openxmlformats.org/officeDocument/2006/relationships/tags" Target="../tags/tag751.xml"/><Relationship Id="rId46" Type="http://schemas.openxmlformats.org/officeDocument/2006/relationships/tags" Target="../tags/tag772.xml"/><Relationship Id="rId67" Type="http://schemas.openxmlformats.org/officeDocument/2006/relationships/tags" Target="../tags/tag793.xml"/><Relationship Id="rId272" Type="http://schemas.openxmlformats.org/officeDocument/2006/relationships/tags" Target="../tags/tag998.xml"/><Relationship Id="rId293" Type="http://schemas.openxmlformats.org/officeDocument/2006/relationships/tags" Target="../tags/tag1019.xml"/><Relationship Id="rId307" Type="http://schemas.openxmlformats.org/officeDocument/2006/relationships/tags" Target="../tags/tag1033.xml"/><Relationship Id="rId328" Type="http://schemas.openxmlformats.org/officeDocument/2006/relationships/tags" Target="../tags/tag1054.xml"/><Relationship Id="rId88" Type="http://schemas.openxmlformats.org/officeDocument/2006/relationships/tags" Target="../tags/tag814.xml"/><Relationship Id="rId111" Type="http://schemas.openxmlformats.org/officeDocument/2006/relationships/tags" Target="../tags/tag837.xml"/><Relationship Id="rId132" Type="http://schemas.openxmlformats.org/officeDocument/2006/relationships/tags" Target="../tags/tag858.xml"/><Relationship Id="rId153" Type="http://schemas.openxmlformats.org/officeDocument/2006/relationships/tags" Target="../tags/tag879.xml"/><Relationship Id="rId174" Type="http://schemas.openxmlformats.org/officeDocument/2006/relationships/tags" Target="../tags/tag900.xml"/><Relationship Id="rId195" Type="http://schemas.openxmlformats.org/officeDocument/2006/relationships/tags" Target="../tags/tag921.xml"/><Relationship Id="rId209" Type="http://schemas.openxmlformats.org/officeDocument/2006/relationships/tags" Target="../tags/tag935.xml"/><Relationship Id="rId220" Type="http://schemas.openxmlformats.org/officeDocument/2006/relationships/tags" Target="../tags/tag946.xml"/><Relationship Id="rId241" Type="http://schemas.openxmlformats.org/officeDocument/2006/relationships/tags" Target="../tags/tag967.xml"/><Relationship Id="rId15" Type="http://schemas.openxmlformats.org/officeDocument/2006/relationships/tags" Target="../tags/tag741.xml"/><Relationship Id="rId36" Type="http://schemas.openxmlformats.org/officeDocument/2006/relationships/tags" Target="../tags/tag762.xml"/><Relationship Id="rId57" Type="http://schemas.openxmlformats.org/officeDocument/2006/relationships/tags" Target="../tags/tag783.xml"/><Relationship Id="rId262" Type="http://schemas.openxmlformats.org/officeDocument/2006/relationships/tags" Target="../tags/tag988.xml"/><Relationship Id="rId283" Type="http://schemas.openxmlformats.org/officeDocument/2006/relationships/tags" Target="../tags/tag1009.xml"/><Relationship Id="rId318" Type="http://schemas.openxmlformats.org/officeDocument/2006/relationships/tags" Target="../tags/tag1044.xml"/><Relationship Id="rId78" Type="http://schemas.openxmlformats.org/officeDocument/2006/relationships/tags" Target="../tags/tag804.xml"/><Relationship Id="rId99" Type="http://schemas.openxmlformats.org/officeDocument/2006/relationships/tags" Target="../tags/tag825.xml"/><Relationship Id="rId101" Type="http://schemas.openxmlformats.org/officeDocument/2006/relationships/tags" Target="../tags/tag827.xml"/><Relationship Id="rId122" Type="http://schemas.openxmlformats.org/officeDocument/2006/relationships/tags" Target="../tags/tag848.xml"/><Relationship Id="rId143" Type="http://schemas.openxmlformats.org/officeDocument/2006/relationships/tags" Target="../tags/tag869.xml"/><Relationship Id="rId164" Type="http://schemas.openxmlformats.org/officeDocument/2006/relationships/tags" Target="../tags/tag890.xml"/><Relationship Id="rId185" Type="http://schemas.openxmlformats.org/officeDocument/2006/relationships/tags" Target="../tags/tag911.xml"/><Relationship Id="rId9" Type="http://schemas.openxmlformats.org/officeDocument/2006/relationships/tags" Target="../tags/tag735.xml"/><Relationship Id="rId210" Type="http://schemas.openxmlformats.org/officeDocument/2006/relationships/tags" Target="../tags/tag936.xml"/><Relationship Id="rId26" Type="http://schemas.openxmlformats.org/officeDocument/2006/relationships/tags" Target="../tags/tag752.xml"/><Relationship Id="rId231" Type="http://schemas.openxmlformats.org/officeDocument/2006/relationships/tags" Target="../tags/tag957.xml"/><Relationship Id="rId252" Type="http://schemas.openxmlformats.org/officeDocument/2006/relationships/tags" Target="../tags/tag978.xml"/><Relationship Id="rId273" Type="http://schemas.openxmlformats.org/officeDocument/2006/relationships/tags" Target="../tags/tag999.xml"/><Relationship Id="rId294" Type="http://schemas.openxmlformats.org/officeDocument/2006/relationships/tags" Target="../tags/tag1020.xml"/><Relationship Id="rId308" Type="http://schemas.openxmlformats.org/officeDocument/2006/relationships/tags" Target="../tags/tag1034.xml"/><Relationship Id="rId329" Type="http://schemas.openxmlformats.org/officeDocument/2006/relationships/tags" Target="../tags/tag1055.xml"/><Relationship Id="rId47" Type="http://schemas.openxmlformats.org/officeDocument/2006/relationships/tags" Target="../tags/tag773.xml"/><Relationship Id="rId68" Type="http://schemas.openxmlformats.org/officeDocument/2006/relationships/tags" Target="../tags/tag794.xml"/><Relationship Id="rId89" Type="http://schemas.openxmlformats.org/officeDocument/2006/relationships/tags" Target="../tags/tag815.xml"/><Relationship Id="rId112" Type="http://schemas.openxmlformats.org/officeDocument/2006/relationships/tags" Target="../tags/tag838.xml"/><Relationship Id="rId133" Type="http://schemas.openxmlformats.org/officeDocument/2006/relationships/tags" Target="../tags/tag859.xml"/><Relationship Id="rId154" Type="http://schemas.openxmlformats.org/officeDocument/2006/relationships/tags" Target="../tags/tag880.xml"/><Relationship Id="rId175" Type="http://schemas.openxmlformats.org/officeDocument/2006/relationships/tags" Target="../tags/tag901.xml"/><Relationship Id="rId196" Type="http://schemas.openxmlformats.org/officeDocument/2006/relationships/tags" Target="../tags/tag922.xml"/><Relationship Id="rId200" Type="http://schemas.openxmlformats.org/officeDocument/2006/relationships/tags" Target="../tags/tag926.xml"/><Relationship Id="rId16" Type="http://schemas.openxmlformats.org/officeDocument/2006/relationships/tags" Target="../tags/tag742.xml"/><Relationship Id="rId221" Type="http://schemas.openxmlformats.org/officeDocument/2006/relationships/tags" Target="../tags/tag947.xml"/><Relationship Id="rId242" Type="http://schemas.openxmlformats.org/officeDocument/2006/relationships/tags" Target="../tags/tag968.xml"/><Relationship Id="rId263" Type="http://schemas.openxmlformats.org/officeDocument/2006/relationships/tags" Target="../tags/tag989.xml"/><Relationship Id="rId284" Type="http://schemas.openxmlformats.org/officeDocument/2006/relationships/tags" Target="../tags/tag1010.xml"/><Relationship Id="rId319" Type="http://schemas.openxmlformats.org/officeDocument/2006/relationships/tags" Target="../tags/tag1045.xml"/><Relationship Id="rId37" Type="http://schemas.openxmlformats.org/officeDocument/2006/relationships/tags" Target="../tags/tag763.xml"/><Relationship Id="rId58" Type="http://schemas.openxmlformats.org/officeDocument/2006/relationships/tags" Target="../tags/tag784.xml"/><Relationship Id="rId79" Type="http://schemas.openxmlformats.org/officeDocument/2006/relationships/tags" Target="../tags/tag805.xml"/><Relationship Id="rId102" Type="http://schemas.openxmlformats.org/officeDocument/2006/relationships/tags" Target="../tags/tag828.xml"/><Relationship Id="rId123" Type="http://schemas.openxmlformats.org/officeDocument/2006/relationships/tags" Target="../tags/tag849.xml"/><Relationship Id="rId144" Type="http://schemas.openxmlformats.org/officeDocument/2006/relationships/tags" Target="../tags/tag870.xml"/><Relationship Id="rId330" Type="http://schemas.openxmlformats.org/officeDocument/2006/relationships/tags" Target="../tags/tag1056.xml"/><Relationship Id="rId90" Type="http://schemas.openxmlformats.org/officeDocument/2006/relationships/tags" Target="../tags/tag816.xml"/><Relationship Id="rId165" Type="http://schemas.openxmlformats.org/officeDocument/2006/relationships/tags" Target="../tags/tag891.xml"/><Relationship Id="rId186" Type="http://schemas.openxmlformats.org/officeDocument/2006/relationships/tags" Target="../tags/tag912.xml"/><Relationship Id="rId211" Type="http://schemas.openxmlformats.org/officeDocument/2006/relationships/tags" Target="../tags/tag937.xml"/><Relationship Id="rId232" Type="http://schemas.openxmlformats.org/officeDocument/2006/relationships/tags" Target="../tags/tag958.xml"/><Relationship Id="rId253" Type="http://schemas.openxmlformats.org/officeDocument/2006/relationships/tags" Target="../tags/tag979.xml"/><Relationship Id="rId274" Type="http://schemas.openxmlformats.org/officeDocument/2006/relationships/tags" Target="../tags/tag1000.xml"/><Relationship Id="rId295" Type="http://schemas.openxmlformats.org/officeDocument/2006/relationships/tags" Target="../tags/tag1021.xml"/><Relationship Id="rId309" Type="http://schemas.openxmlformats.org/officeDocument/2006/relationships/tags" Target="../tags/tag1035.xml"/><Relationship Id="rId27" Type="http://schemas.openxmlformats.org/officeDocument/2006/relationships/tags" Target="../tags/tag753.xml"/><Relationship Id="rId48" Type="http://schemas.openxmlformats.org/officeDocument/2006/relationships/tags" Target="../tags/tag774.xml"/><Relationship Id="rId69" Type="http://schemas.openxmlformats.org/officeDocument/2006/relationships/tags" Target="../tags/tag795.xml"/><Relationship Id="rId113" Type="http://schemas.openxmlformats.org/officeDocument/2006/relationships/tags" Target="../tags/tag839.xml"/><Relationship Id="rId134" Type="http://schemas.openxmlformats.org/officeDocument/2006/relationships/tags" Target="../tags/tag860.xml"/><Relationship Id="rId320" Type="http://schemas.openxmlformats.org/officeDocument/2006/relationships/tags" Target="../tags/tag1046.xml"/><Relationship Id="rId80" Type="http://schemas.openxmlformats.org/officeDocument/2006/relationships/tags" Target="../tags/tag806.xml"/><Relationship Id="rId155" Type="http://schemas.openxmlformats.org/officeDocument/2006/relationships/tags" Target="../tags/tag881.xml"/><Relationship Id="rId176" Type="http://schemas.openxmlformats.org/officeDocument/2006/relationships/tags" Target="../tags/tag902.xml"/><Relationship Id="rId197" Type="http://schemas.openxmlformats.org/officeDocument/2006/relationships/tags" Target="../tags/tag923.xml"/><Relationship Id="rId201" Type="http://schemas.openxmlformats.org/officeDocument/2006/relationships/tags" Target="../tags/tag927.xml"/><Relationship Id="rId222" Type="http://schemas.openxmlformats.org/officeDocument/2006/relationships/tags" Target="../tags/tag948.xml"/><Relationship Id="rId243" Type="http://schemas.openxmlformats.org/officeDocument/2006/relationships/tags" Target="../tags/tag969.xml"/><Relationship Id="rId264" Type="http://schemas.openxmlformats.org/officeDocument/2006/relationships/tags" Target="../tags/tag990.xml"/><Relationship Id="rId285" Type="http://schemas.openxmlformats.org/officeDocument/2006/relationships/tags" Target="../tags/tag1011.xml"/><Relationship Id="rId17" Type="http://schemas.openxmlformats.org/officeDocument/2006/relationships/tags" Target="../tags/tag743.xml"/><Relationship Id="rId38" Type="http://schemas.openxmlformats.org/officeDocument/2006/relationships/tags" Target="../tags/tag764.xml"/><Relationship Id="rId59" Type="http://schemas.openxmlformats.org/officeDocument/2006/relationships/tags" Target="../tags/tag785.xml"/><Relationship Id="rId103" Type="http://schemas.openxmlformats.org/officeDocument/2006/relationships/tags" Target="../tags/tag829.xml"/><Relationship Id="rId124" Type="http://schemas.openxmlformats.org/officeDocument/2006/relationships/tags" Target="../tags/tag850.xml"/><Relationship Id="rId310" Type="http://schemas.openxmlformats.org/officeDocument/2006/relationships/tags" Target="../tags/tag1036.xml"/><Relationship Id="rId70" Type="http://schemas.openxmlformats.org/officeDocument/2006/relationships/tags" Target="../tags/tag796.xml"/><Relationship Id="rId91" Type="http://schemas.openxmlformats.org/officeDocument/2006/relationships/tags" Target="../tags/tag817.xml"/><Relationship Id="rId145" Type="http://schemas.openxmlformats.org/officeDocument/2006/relationships/tags" Target="../tags/tag871.xml"/><Relationship Id="rId166" Type="http://schemas.openxmlformats.org/officeDocument/2006/relationships/tags" Target="../tags/tag892.xml"/><Relationship Id="rId187" Type="http://schemas.openxmlformats.org/officeDocument/2006/relationships/tags" Target="../tags/tag913.xml"/><Relationship Id="rId331" Type="http://schemas.openxmlformats.org/officeDocument/2006/relationships/tags" Target="../tags/tag1057.xml"/><Relationship Id="rId1" Type="http://schemas.openxmlformats.org/officeDocument/2006/relationships/tags" Target="../tags/tag727.xml"/><Relationship Id="rId212" Type="http://schemas.openxmlformats.org/officeDocument/2006/relationships/tags" Target="../tags/tag938.xml"/><Relationship Id="rId233" Type="http://schemas.openxmlformats.org/officeDocument/2006/relationships/tags" Target="../tags/tag959.xml"/><Relationship Id="rId254" Type="http://schemas.openxmlformats.org/officeDocument/2006/relationships/tags" Target="../tags/tag980.xml"/><Relationship Id="rId28" Type="http://schemas.openxmlformats.org/officeDocument/2006/relationships/tags" Target="../tags/tag754.xml"/><Relationship Id="rId49" Type="http://schemas.openxmlformats.org/officeDocument/2006/relationships/tags" Target="../tags/tag775.xml"/><Relationship Id="rId114" Type="http://schemas.openxmlformats.org/officeDocument/2006/relationships/tags" Target="../tags/tag840.xml"/><Relationship Id="rId275" Type="http://schemas.openxmlformats.org/officeDocument/2006/relationships/tags" Target="../tags/tag1001.xml"/><Relationship Id="rId296" Type="http://schemas.openxmlformats.org/officeDocument/2006/relationships/tags" Target="../tags/tag1022.xml"/><Relationship Id="rId300" Type="http://schemas.openxmlformats.org/officeDocument/2006/relationships/tags" Target="../tags/tag1026.xml"/><Relationship Id="rId60" Type="http://schemas.openxmlformats.org/officeDocument/2006/relationships/tags" Target="../tags/tag786.xml"/><Relationship Id="rId81" Type="http://schemas.openxmlformats.org/officeDocument/2006/relationships/tags" Target="../tags/tag807.xml"/><Relationship Id="rId135" Type="http://schemas.openxmlformats.org/officeDocument/2006/relationships/tags" Target="../tags/tag861.xml"/><Relationship Id="rId156" Type="http://schemas.openxmlformats.org/officeDocument/2006/relationships/tags" Target="../tags/tag882.xml"/><Relationship Id="rId177" Type="http://schemas.openxmlformats.org/officeDocument/2006/relationships/tags" Target="../tags/tag903.xml"/><Relationship Id="rId198" Type="http://schemas.openxmlformats.org/officeDocument/2006/relationships/tags" Target="../tags/tag924.xml"/><Relationship Id="rId321" Type="http://schemas.openxmlformats.org/officeDocument/2006/relationships/tags" Target="../tags/tag1047.xml"/><Relationship Id="rId202" Type="http://schemas.openxmlformats.org/officeDocument/2006/relationships/tags" Target="../tags/tag928.xml"/><Relationship Id="rId223" Type="http://schemas.openxmlformats.org/officeDocument/2006/relationships/tags" Target="../tags/tag949.xml"/><Relationship Id="rId244" Type="http://schemas.openxmlformats.org/officeDocument/2006/relationships/tags" Target="../tags/tag970.xml"/><Relationship Id="rId18" Type="http://schemas.openxmlformats.org/officeDocument/2006/relationships/tags" Target="../tags/tag744.xml"/><Relationship Id="rId39" Type="http://schemas.openxmlformats.org/officeDocument/2006/relationships/tags" Target="../tags/tag765.xml"/><Relationship Id="rId265" Type="http://schemas.openxmlformats.org/officeDocument/2006/relationships/tags" Target="../tags/tag991.xml"/><Relationship Id="rId286" Type="http://schemas.openxmlformats.org/officeDocument/2006/relationships/tags" Target="../tags/tag1012.xml"/><Relationship Id="rId50" Type="http://schemas.openxmlformats.org/officeDocument/2006/relationships/tags" Target="../tags/tag776.xml"/><Relationship Id="rId104" Type="http://schemas.openxmlformats.org/officeDocument/2006/relationships/tags" Target="../tags/tag830.xml"/><Relationship Id="rId125" Type="http://schemas.openxmlformats.org/officeDocument/2006/relationships/tags" Target="../tags/tag851.xml"/><Relationship Id="rId146" Type="http://schemas.openxmlformats.org/officeDocument/2006/relationships/tags" Target="../tags/tag872.xml"/><Relationship Id="rId167" Type="http://schemas.openxmlformats.org/officeDocument/2006/relationships/tags" Target="../tags/tag893.xml"/><Relationship Id="rId188" Type="http://schemas.openxmlformats.org/officeDocument/2006/relationships/tags" Target="../tags/tag914.xml"/><Relationship Id="rId311" Type="http://schemas.openxmlformats.org/officeDocument/2006/relationships/tags" Target="../tags/tag1037.xml"/><Relationship Id="rId332" Type="http://schemas.openxmlformats.org/officeDocument/2006/relationships/tags" Target="../tags/tag1058.xml"/><Relationship Id="rId71" Type="http://schemas.openxmlformats.org/officeDocument/2006/relationships/tags" Target="../tags/tag797.xml"/><Relationship Id="rId92" Type="http://schemas.openxmlformats.org/officeDocument/2006/relationships/tags" Target="../tags/tag818.xml"/><Relationship Id="rId213" Type="http://schemas.openxmlformats.org/officeDocument/2006/relationships/tags" Target="../tags/tag939.xml"/><Relationship Id="rId234" Type="http://schemas.openxmlformats.org/officeDocument/2006/relationships/tags" Target="../tags/tag960.xml"/><Relationship Id="rId2" Type="http://schemas.openxmlformats.org/officeDocument/2006/relationships/tags" Target="../tags/tag728.xml"/><Relationship Id="rId29" Type="http://schemas.openxmlformats.org/officeDocument/2006/relationships/tags" Target="../tags/tag755.xml"/><Relationship Id="rId255" Type="http://schemas.openxmlformats.org/officeDocument/2006/relationships/tags" Target="../tags/tag981.xml"/><Relationship Id="rId276" Type="http://schemas.openxmlformats.org/officeDocument/2006/relationships/tags" Target="../tags/tag1002.xml"/><Relationship Id="rId297" Type="http://schemas.openxmlformats.org/officeDocument/2006/relationships/tags" Target="../tags/tag1023.xml"/><Relationship Id="rId40" Type="http://schemas.openxmlformats.org/officeDocument/2006/relationships/tags" Target="../tags/tag766.xml"/><Relationship Id="rId115" Type="http://schemas.openxmlformats.org/officeDocument/2006/relationships/tags" Target="../tags/tag841.xml"/><Relationship Id="rId136" Type="http://schemas.openxmlformats.org/officeDocument/2006/relationships/tags" Target="../tags/tag862.xml"/><Relationship Id="rId157" Type="http://schemas.openxmlformats.org/officeDocument/2006/relationships/tags" Target="../tags/tag883.xml"/><Relationship Id="rId178" Type="http://schemas.openxmlformats.org/officeDocument/2006/relationships/tags" Target="../tags/tag904.xml"/><Relationship Id="rId301" Type="http://schemas.openxmlformats.org/officeDocument/2006/relationships/tags" Target="../tags/tag1027.xml"/><Relationship Id="rId322" Type="http://schemas.openxmlformats.org/officeDocument/2006/relationships/tags" Target="../tags/tag1048.xml"/><Relationship Id="rId61" Type="http://schemas.openxmlformats.org/officeDocument/2006/relationships/tags" Target="../tags/tag787.xml"/><Relationship Id="rId82" Type="http://schemas.openxmlformats.org/officeDocument/2006/relationships/tags" Target="../tags/tag808.xml"/><Relationship Id="rId199" Type="http://schemas.openxmlformats.org/officeDocument/2006/relationships/tags" Target="../tags/tag925.xml"/><Relationship Id="rId203" Type="http://schemas.openxmlformats.org/officeDocument/2006/relationships/tags" Target="../tags/tag929.xml"/><Relationship Id="rId19" Type="http://schemas.openxmlformats.org/officeDocument/2006/relationships/tags" Target="../tags/tag745.xml"/><Relationship Id="rId224" Type="http://schemas.openxmlformats.org/officeDocument/2006/relationships/tags" Target="../tags/tag950.xml"/><Relationship Id="rId245" Type="http://schemas.openxmlformats.org/officeDocument/2006/relationships/tags" Target="../tags/tag971.xml"/><Relationship Id="rId266" Type="http://schemas.openxmlformats.org/officeDocument/2006/relationships/tags" Target="../tags/tag992.xml"/><Relationship Id="rId287" Type="http://schemas.openxmlformats.org/officeDocument/2006/relationships/tags" Target="../tags/tag1013.xml"/><Relationship Id="rId30" Type="http://schemas.openxmlformats.org/officeDocument/2006/relationships/tags" Target="../tags/tag756.xml"/><Relationship Id="rId105" Type="http://schemas.openxmlformats.org/officeDocument/2006/relationships/tags" Target="../tags/tag831.xml"/><Relationship Id="rId126" Type="http://schemas.openxmlformats.org/officeDocument/2006/relationships/tags" Target="../tags/tag852.xml"/><Relationship Id="rId147" Type="http://schemas.openxmlformats.org/officeDocument/2006/relationships/tags" Target="../tags/tag873.xml"/><Relationship Id="rId168" Type="http://schemas.openxmlformats.org/officeDocument/2006/relationships/tags" Target="../tags/tag894.xml"/><Relationship Id="rId312" Type="http://schemas.openxmlformats.org/officeDocument/2006/relationships/tags" Target="../tags/tag1038.xml"/><Relationship Id="rId333" Type="http://schemas.openxmlformats.org/officeDocument/2006/relationships/tags" Target="../tags/tag1059.xml"/><Relationship Id="rId51" Type="http://schemas.openxmlformats.org/officeDocument/2006/relationships/tags" Target="../tags/tag777.xml"/><Relationship Id="rId72" Type="http://schemas.openxmlformats.org/officeDocument/2006/relationships/tags" Target="../tags/tag798.xml"/><Relationship Id="rId93" Type="http://schemas.openxmlformats.org/officeDocument/2006/relationships/tags" Target="../tags/tag819.xml"/><Relationship Id="rId189" Type="http://schemas.openxmlformats.org/officeDocument/2006/relationships/tags" Target="../tags/tag915.xml"/><Relationship Id="rId3" Type="http://schemas.openxmlformats.org/officeDocument/2006/relationships/tags" Target="../tags/tag729.xml"/><Relationship Id="rId214" Type="http://schemas.openxmlformats.org/officeDocument/2006/relationships/tags" Target="../tags/tag940.xml"/><Relationship Id="rId235" Type="http://schemas.openxmlformats.org/officeDocument/2006/relationships/tags" Target="../tags/tag961.xml"/><Relationship Id="rId256" Type="http://schemas.openxmlformats.org/officeDocument/2006/relationships/tags" Target="../tags/tag982.xml"/><Relationship Id="rId277" Type="http://schemas.openxmlformats.org/officeDocument/2006/relationships/tags" Target="../tags/tag1003.xml"/><Relationship Id="rId298" Type="http://schemas.openxmlformats.org/officeDocument/2006/relationships/tags" Target="../tags/tag1024.xml"/><Relationship Id="rId116" Type="http://schemas.openxmlformats.org/officeDocument/2006/relationships/tags" Target="../tags/tag842.xml"/><Relationship Id="rId137" Type="http://schemas.openxmlformats.org/officeDocument/2006/relationships/tags" Target="../tags/tag863.xml"/><Relationship Id="rId158" Type="http://schemas.openxmlformats.org/officeDocument/2006/relationships/tags" Target="../tags/tag884.xml"/><Relationship Id="rId302" Type="http://schemas.openxmlformats.org/officeDocument/2006/relationships/tags" Target="../tags/tag1028.xml"/><Relationship Id="rId323" Type="http://schemas.openxmlformats.org/officeDocument/2006/relationships/tags" Target="../tags/tag1049.xml"/><Relationship Id="rId20" Type="http://schemas.openxmlformats.org/officeDocument/2006/relationships/tags" Target="../tags/tag746.xml"/><Relationship Id="rId41" Type="http://schemas.openxmlformats.org/officeDocument/2006/relationships/tags" Target="../tags/tag767.xml"/><Relationship Id="rId62" Type="http://schemas.openxmlformats.org/officeDocument/2006/relationships/tags" Target="../tags/tag788.xml"/><Relationship Id="rId83" Type="http://schemas.openxmlformats.org/officeDocument/2006/relationships/tags" Target="../tags/tag809.xml"/><Relationship Id="rId179" Type="http://schemas.openxmlformats.org/officeDocument/2006/relationships/tags" Target="../tags/tag905.xml"/><Relationship Id="rId190" Type="http://schemas.openxmlformats.org/officeDocument/2006/relationships/tags" Target="../tags/tag916.xml"/><Relationship Id="rId204" Type="http://schemas.openxmlformats.org/officeDocument/2006/relationships/tags" Target="../tags/tag930.xml"/><Relationship Id="rId225" Type="http://schemas.openxmlformats.org/officeDocument/2006/relationships/tags" Target="../tags/tag951.xml"/><Relationship Id="rId246" Type="http://schemas.openxmlformats.org/officeDocument/2006/relationships/tags" Target="../tags/tag972.xml"/><Relationship Id="rId267" Type="http://schemas.openxmlformats.org/officeDocument/2006/relationships/tags" Target="../tags/tag993.xml"/><Relationship Id="rId288" Type="http://schemas.openxmlformats.org/officeDocument/2006/relationships/tags" Target="../tags/tag1014.xml"/><Relationship Id="rId106" Type="http://schemas.openxmlformats.org/officeDocument/2006/relationships/tags" Target="../tags/tag832.xml"/><Relationship Id="rId127" Type="http://schemas.openxmlformats.org/officeDocument/2006/relationships/tags" Target="../tags/tag853.xml"/><Relationship Id="rId313" Type="http://schemas.openxmlformats.org/officeDocument/2006/relationships/tags" Target="../tags/tag1039.xml"/><Relationship Id="rId10" Type="http://schemas.openxmlformats.org/officeDocument/2006/relationships/tags" Target="../tags/tag736.xml"/><Relationship Id="rId31" Type="http://schemas.openxmlformats.org/officeDocument/2006/relationships/tags" Target="../tags/tag757.xml"/><Relationship Id="rId52" Type="http://schemas.openxmlformats.org/officeDocument/2006/relationships/tags" Target="../tags/tag778.xml"/><Relationship Id="rId73" Type="http://schemas.openxmlformats.org/officeDocument/2006/relationships/tags" Target="../tags/tag799.xml"/><Relationship Id="rId94" Type="http://schemas.openxmlformats.org/officeDocument/2006/relationships/tags" Target="../tags/tag820.xml"/><Relationship Id="rId148" Type="http://schemas.openxmlformats.org/officeDocument/2006/relationships/tags" Target="../tags/tag874.xml"/><Relationship Id="rId169" Type="http://schemas.openxmlformats.org/officeDocument/2006/relationships/tags" Target="../tags/tag895.xml"/><Relationship Id="rId334" Type="http://schemas.openxmlformats.org/officeDocument/2006/relationships/tags" Target="../tags/tag1060.xml"/><Relationship Id="rId4" Type="http://schemas.openxmlformats.org/officeDocument/2006/relationships/tags" Target="../tags/tag730.xml"/><Relationship Id="rId180" Type="http://schemas.openxmlformats.org/officeDocument/2006/relationships/tags" Target="../tags/tag906.xml"/><Relationship Id="rId215" Type="http://schemas.openxmlformats.org/officeDocument/2006/relationships/tags" Target="../tags/tag941.xml"/><Relationship Id="rId236" Type="http://schemas.openxmlformats.org/officeDocument/2006/relationships/tags" Target="../tags/tag962.xml"/><Relationship Id="rId257" Type="http://schemas.openxmlformats.org/officeDocument/2006/relationships/tags" Target="../tags/tag983.xml"/><Relationship Id="rId278" Type="http://schemas.openxmlformats.org/officeDocument/2006/relationships/tags" Target="../tags/tag1004.xml"/><Relationship Id="rId303" Type="http://schemas.openxmlformats.org/officeDocument/2006/relationships/tags" Target="../tags/tag1029.xml"/><Relationship Id="rId42" Type="http://schemas.openxmlformats.org/officeDocument/2006/relationships/tags" Target="../tags/tag768.xml"/><Relationship Id="rId84" Type="http://schemas.openxmlformats.org/officeDocument/2006/relationships/tags" Target="../tags/tag810.xml"/><Relationship Id="rId138" Type="http://schemas.openxmlformats.org/officeDocument/2006/relationships/tags" Target="../tags/tag864.xml"/><Relationship Id="rId191" Type="http://schemas.openxmlformats.org/officeDocument/2006/relationships/tags" Target="../tags/tag917.xml"/><Relationship Id="rId205" Type="http://schemas.openxmlformats.org/officeDocument/2006/relationships/tags" Target="../tags/tag931.xml"/><Relationship Id="rId247" Type="http://schemas.openxmlformats.org/officeDocument/2006/relationships/tags" Target="../tags/tag973.xml"/><Relationship Id="rId107" Type="http://schemas.openxmlformats.org/officeDocument/2006/relationships/tags" Target="../tags/tag833.xml"/><Relationship Id="rId289" Type="http://schemas.openxmlformats.org/officeDocument/2006/relationships/tags" Target="../tags/tag1015.xml"/><Relationship Id="rId11" Type="http://schemas.openxmlformats.org/officeDocument/2006/relationships/tags" Target="../tags/tag737.xml"/><Relationship Id="rId53" Type="http://schemas.openxmlformats.org/officeDocument/2006/relationships/tags" Target="../tags/tag779.xml"/><Relationship Id="rId149" Type="http://schemas.openxmlformats.org/officeDocument/2006/relationships/tags" Target="../tags/tag875.xml"/><Relationship Id="rId314" Type="http://schemas.openxmlformats.org/officeDocument/2006/relationships/tags" Target="../tags/tag1040.xml"/><Relationship Id="rId95" Type="http://schemas.openxmlformats.org/officeDocument/2006/relationships/tags" Target="../tags/tag821.xml"/><Relationship Id="rId160" Type="http://schemas.openxmlformats.org/officeDocument/2006/relationships/tags" Target="../tags/tag886.xml"/><Relationship Id="rId216" Type="http://schemas.openxmlformats.org/officeDocument/2006/relationships/tags" Target="../tags/tag942.xml"/><Relationship Id="rId258" Type="http://schemas.openxmlformats.org/officeDocument/2006/relationships/tags" Target="../tags/tag984.xml"/><Relationship Id="rId22" Type="http://schemas.openxmlformats.org/officeDocument/2006/relationships/tags" Target="../tags/tag748.xml"/><Relationship Id="rId64" Type="http://schemas.openxmlformats.org/officeDocument/2006/relationships/tags" Target="../tags/tag790.xml"/><Relationship Id="rId118" Type="http://schemas.openxmlformats.org/officeDocument/2006/relationships/tags" Target="../tags/tag844.xml"/><Relationship Id="rId325" Type="http://schemas.openxmlformats.org/officeDocument/2006/relationships/tags" Target="../tags/tag1051.xml"/><Relationship Id="rId171" Type="http://schemas.openxmlformats.org/officeDocument/2006/relationships/tags" Target="../tags/tag897.xml"/><Relationship Id="rId227" Type="http://schemas.openxmlformats.org/officeDocument/2006/relationships/tags" Target="../tags/tag953.xml"/><Relationship Id="rId269" Type="http://schemas.openxmlformats.org/officeDocument/2006/relationships/tags" Target="../tags/tag995.xml"/><Relationship Id="rId33" Type="http://schemas.openxmlformats.org/officeDocument/2006/relationships/tags" Target="../tags/tag759.xml"/><Relationship Id="rId129" Type="http://schemas.openxmlformats.org/officeDocument/2006/relationships/tags" Target="../tags/tag855.xml"/><Relationship Id="rId280" Type="http://schemas.openxmlformats.org/officeDocument/2006/relationships/tags" Target="../tags/tag1006.xml"/><Relationship Id="rId336" Type="http://schemas.openxmlformats.org/officeDocument/2006/relationships/image" Target="../media/image16.png"/><Relationship Id="rId75" Type="http://schemas.openxmlformats.org/officeDocument/2006/relationships/tags" Target="../tags/tag801.xml"/><Relationship Id="rId140" Type="http://schemas.openxmlformats.org/officeDocument/2006/relationships/tags" Target="../tags/tag866.xml"/><Relationship Id="rId182" Type="http://schemas.openxmlformats.org/officeDocument/2006/relationships/tags" Target="../tags/tag908.xml"/><Relationship Id="rId6" Type="http://schemas.openxmlformats.org/officeDocument/2006/relationships/tags" Target="../tags/tag732.xml"/><Relationship Id="rId238" Type="http://schemas.openxmlformats.org/officeDocument/2006/relationships/tags" Target="../tags/tag964.xml"/><Relationship Id="rId291" Type="http://schemas.openxmlformats.org/officeDocument/2006/relationships/tags" Target="../tags/tag1017.xml"/><Relationship Id="rId305" Type="http://schemas.openxmlformats.org/officeDocument/2006/relationships/tags" Target="../tags/tag1031.xml"/><Relationship Id="rId44" Type="http://schemas.openxmlformats.org/officeDocument/2006/relationships/tags" Target="../tags/tag770.xml"/><Relationship Id="rId86" Type="http://schemas.openxmlformats.org/officeDocument/2006/relationships/tags" Target="../tags/tag812.xml"/><Relationship Id="rId151" Type="http://schemas.openxmlformats.org/officeDocument/2006/relationships/tags" Target="../tags/tag877.xml"/><Relationship Id="rId193" Type="http://schemas.openxmlformats.org/officeDocument/2006/relationships/tags" Target="../tags/tag919.xml"/><Relationship Id="rId207" Type="http://schemas.openxmlformats.org/officeDocument/2006/relationships/tags" Target="../tags/tag933.xml"/><Relationship Id="rId249" Type="http://schemas.openxmlformats.org/officeDocument/2006/relationships/tags" Target="../tags/tag975.xml"/><Relationship Id="rId13" Type="http://schemas.openxmlformats.org/officeDocument/2006/relationships/tags" Target="../tags/tag739.xml"/><Relationship Id="rId109" Type="http://schemas.openxmlformats.org/officeDocument/2006/relationships/tags" Target="../tags/tag835.xml"/><Relationship Id="rId260" Type="http://schemas.openxmlformats.org/officeDocument/2006/relationships/tags" Target="../tags/tag986.xml"/><Relationship Id="rId316" Type="http://schemas.openxmlformats.org/officeDocument/2006/relationships/tags" Target="../tags/tag1042.xml"/><Relationship Id="rId55" Type="http://schemas.openxmlformats.org/officeDocument/2006/relationships/tags" Target="../tags/tag781.xml"/><Relationship Id="rId97" Type="http://schemas.openxmlformats.org/officeDocument/2006/relationships/tags" Target="../tags/tag823.xml"/><Relationship Id="rId120" Type="http://schemas.openxmlformats.org/officeDocument/2006/relationships/tags" Target="../tags/tag846.xml"/><Relationship Id="rId162" Type="http://schemas.openxmlformats.org/officeDocument/2006/relationships/tags" Target="../tags/tag888.xml"/><Relationship Id="rId218" Type="http://schemas.openxmlformats.org/officeDocument/2006/relationships/tags" Target="../tags/tag944.xml"/><Relationship Id="rId271" Type="http://schemas.openxmlformats.org/officeDocument/2006/relationships/tags" Target="../tags/tag997.xml"/><Relationship Id="rId24" Type="http://schemas.openxmlformats.org/officeDocument/2006/relationships/tags" Target="../tags/tag750.xml"/><Relationship Id="rId66" Type="http://schemas.openxmlformats.org/officeDocument/2006/relationships/tags" Target="../tags/tag792.xml"/><Relationship Id="rId131" Type="http://schemas.openxmlformats.org/officeDocument/2006/relationships/tags" Target="../tags/tag857.xml"/><Relationship Id="rId327" Type="http://schemas.openxmlformats.org/officeDocument/2006/relationships/tags" Target="../tags/tag1053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tags" Target="../tags/tag1177.xml"/><Relationship Id="rId21" Type="http://schemas.openxmlformats.org/officeDocument/2006/relationships/tags" Target="../tags/tag1081.xml"/><Relationship Id="rId42" Type="http://schemas.openxmlformats.org/officeDocument/2006/relationships/tags" Target="../tags/tag1102.xml"/><Relationship Id="rId63" Type="http://schemas.openxmlformats.org/officeDocument/2006/relationships/tags" Target="../tags/tag1123.xml"/><Relationship Id="rId84" Type="http://schemas.openxmlformats.org/officeDocument/2006/relationships/tags" Target="../tags/tag1144.xml"/><Relationship Id="rId138" Type="http://schemas.openxmlformats.org/officeDocument/2006/relationships/tags" Target="../tags/tag1198.xml"/><Relationship Id="rId159" Type="http://schemas.openxmlformats.org/officeDocument/2006/relationships/tags" Target="../tags/tag1219.xml"/><Relationship Id="rId170" Type="http://schemas.openxmlformats.org/officeDocument/2006/relationships/tags" Target="../tags/tag1230.xml"/><Relationship Id="rId191" Type="http://schemas.openxmlformats.org/officeDocument/2006/relationships/tags" Target="../tags/tag1251.xml"/><Relationship Id="rId205" Type="http://schemas.openxmlformats.org/officeDocument/2006/relationships/tags" Target="../tags/tag1265.xml"/><Relationship Id="rId226" Type="http://schemas.openxmlformats.org/officeDocument/2006/relationships/tags" Target="../tags/tag1286.xml"/><Relationship Id="rId247" Type="http://schemas.openxmlformats.org/officeDocument/2006/relationships/slideLayout" Target="../slideLayouts/slideLayout2.xml"/><Relationship Id="rId107" Type="http://schemas.openxmlformats.org/officeDocument/2006/relationships/tags" Target="../tags/tag1167.xml"/><Relationship Id="rId11" Type="http://schemas.openxmlformats.org/officeDocument/2006/relationships/tags" Target="../tags/tag1071.xml"/><Relationship Id="rId32" Type="http://schemas.openxmlformats.org/officeDocument/2006/relationships/tags" Target="../tags/tag1092.xml"/><Relationship Id="rId53" Type="http://schemas.openxmlformats.org/officeDocument/2006/relationships/tags" Target="../tags/tag1113.xml"/><Relationship Id="rId74" Type="http://schemas.openxmlformats.org/officeDocument/2006/relationships/tags" Target="../tags/tag1134.xml"/><Relationship Id="rId128" Type="http://schemas.openxmlformats.org/officeDocument/2006/relationships/tags" Target="../tags/tag1188.xml"/><Relationship Id="rId149" Type="http://schemas.openxmlformats.org/officeDocument/2006/relationships/tags" Target="../tags/tag1209.xml"/><Relationship Id="rId5" Type="http://schemas.openxmlformats.org/officeDocument/2006/relationships/tags" Target="../tags/tag1065.xml"/><Relationship Id="rId95" Type="http://schemas.openxmlformats.org/officeDocument/2006/relationships/tags" Target="../tags/tag1155.xml"/><Relationship Id="rId160" Type="http://schemas.openxmlformats.org/officeDocument/2006/relationships/tags" Target="../tags/tag1220.xml"/><Relationship Id="rId181" Type="http://schemas.openxmlformats.org/officeDocument/2006/relationships/tags" Target="../tags/tag1241.xml"/><Relationship Id="rId216" Type="http://schemas.openxmlformats.org/officeDocument/2006/relationships/tags" Target="../tags/tag1276.xml"/><Relationship Id="rId237" Type="http://schemas.openxmlformats.org/officeDocument/2006/relationships/tags" Target="../tags/tag1297.xml"/><Relationship Id="rId22" Type="http://schemas.openxmlformats.org/officeDocument/2006/relationships/tags" Target="../tags/tag1082.xml"/><Relationship Id="rId43" Type="http://schemas.openxmlformats.org/officeDocument/2006/relationships/tags" Target="../tags/tag1103.xml"/><Relationship Id="rId64" Type="http://schemas.openxmlformats.org/officeDocument/2006/relationships/tags" Target="../tags/tag1124.xml"/><Relationship Id="rId118" Type="http://schemas.openxmlformats.org/officeDocument/2006/relationships/tags" Target="../tags/tag1178.xml"/><Relationship Id="rId139" Type="http://schemas.openxmlformats.org/officeDocument/2006/relationships/tags" Target="../tags/tag1199.xml"/><Relationship Id="rId85" Type="http://schemas.openxmlformats.org/officeDocument/2006/relationships/tags" Target="../tags/tag1145.xml"/><Relationship Id="rId150" Type="http://schemas.openxmlformats.org/officeDocument/2006/relationships/tags" Target="../tags/tag1210.xml"/><Relationship Id="rId171" Type="http://schemas.openxmlformats.org/officeDocument/2006/relationships/tags" Target="../tags/tag1231.xml"/><Relationship Id="rId192" Type="http://schemas.openxmlformats.org/officeDocument/2006/relationships/tags" Target="../tags/tag1252.xml"/><Relationship Id="rId206" Type="http://schemas.openxmlformats.org/officeDocument/2006/relationships/tags" Target="../tags/tag1266.xml"/><Relationship Id="rId227" Type="http://schemas.openxmlformats.org/officeDocument/2006/relationships/tags" Target="../tags/tag1287.xml"/><Relationship Id="rId12" Type="http://schemas.openxmlformats.org/officeDocument/2006/relationships/tags" Target="../tags/tag1072.xml"/><Relationship Id="rId33" Type="http://schemas.openxmlformats.org/officeDocument/2006/relationships/tags" Target="../tags/tag1093.xml"/><Relationship Id="rId108" Type="http://schemas.openxmlformats.org/officeDocument/2006/relationships/tags" Target="../tags/tag1168.xml"/><Relationship Id="rId129" Type="http://schemas.openxmlformats.org/officeDocument/2006/relationships/tags" Target="../tags/tag1189.xml"/><Relationship Id="rId54" Type="http://schemas.openxmlformats.org/officeDocument/2006/relationships/tags" Target="../tags/tag1114.xml"/><Relationship Id="rId75" Type="http://schemas.openxmlformats.org/officeDocument/2006/relationships/tags" Target="../tags/tag1135.xml"/><Relationship Id="rId96" Type="http://schemas.openxmlformats.org/officeDocument/2006/relationships/tags" Target="../tags/tag1156.xml"/><Relationship Id="rId140" Type="http://schemas.openxmlformats.org/officeDocument/2006/relationships/tags" Target="../tags/tag1200.xml"/><Relationship Id="rId161" Type="http://schemas.openxmlformats.org/officeDocument/2006/relationships/tags" Target="../tags/tag1221.xml"/><Relationship Id="rId182" Type="http://schemas.openxmlformats.org/officeDocument/2006/relationships/tags" Target="../tags/tag1242.xml"/><Relationship Id="rId217" Type="http://schemas.openxmlformats.org/officeDocument/2006/relationships/tags" Target="../tags/tag1277.xml"/><Relationship Id="rId6" Type="http://schemas.openxmlformats.org/officeDocument/2006/relationships/tags" Target="../tags/tag1066.xml"/><Relationship Id="rId238" Type="http://schemas.openxmlformats.org/officeDocument/2006/relationships/tags" Target="../tags/tag1298.xml"/><Relationship Id="rId23" Type="http://schemas.openxmlformats.org/officeDocument/2006/relationships/tags" Target="../tags/tag1083.xml"/><Relationship Id="rId119" Type="http://schemas.openxmlformats.org/officeDocument/2006/relationships/tags" Target="../tags/tag1179.xml"/><Relationship Id="rId44" Type="http://schemas.openxmlformats.org/officeDocument/2006/relationships/tags" Target="../tags/tag1104.xml"/><Relationship Id="rId65" Type="http://schemas.openxmlformats.org/officeDocument/2006/relationships/tags" Target="../tags/tag1125.xml"/><Relationship Id="rId86" Type="http://schemas.openxmlformats.org/officeDocument/2006/relationships/tags" Target="../tags/tag1146.xml"/><Relationship Id="rId130" Type="http://schemas.openxmlformats.org/officeDocument/2006/relationships/tags" Target="../tags/tag1190.xml"/><Relationship Id="rId151" Type="http://schemas.openxmlformats.org/officeDocument/2006/relationships/tags" Target="../tags/tag1211.xml"/><Relationship Id="rId172" Type="http://schemas.openxmlformats.org/officeDocument/2006/relationships/tags" Target="../tags/tag1232.xml"/><Relationship Id="rId193" Type="http://schemas.openxmlformats.org/officeDocument/2006/relationships/tags" Target="../tags/tag1253.xml"/><Relationship Id="rId207" Type="http://schemas.openxmlformats.org/officeDocument/2006/relationships/tags" Target="../tags/tag1267.xml"/><Relationship Id="rId228" Type="http://schemas.openxmlformats.org/officeDocument/2006/relationships/tags" Target="../tags/tag1288.xml"/><Relationship Id="rId13" Type="http://schemas.openxmlformats.org/officeDocument/2006/relationships/tags" Target="../tags/tag1073.xml"/><Relationship Id="rId109" Type="http://schemas.openxmlformats.org/officeDocument/2006/relationships/tags" Target="../tags/tag1169.xml"/><Relationship Id="rId34" Type="http://schemas.openxmlformats.org/officeDocument/2006/relationships/tags" Target="../tags/tag1094.xml"/><Relationship Id="rId55" Type="http://schemas.openxmlformats.org/officeDocument/2006/relationships/tags" Target="../tags/tag1115.xml"/><Relationship Id="rId76" Type="http://schemas.openxmlformats.org/officeDocument/2006/relationships/tags" Target="../tags/tag1136.xml"/><Relationship Id="rId97" Type="http://schemas.openxmlformats.org/officeDocument/2006/relationships/tags" Target="../tags/tag1157.xml"/><Relationship Id="rId120" Type="http://schemas.openxmlformats.org/officeDocument/2006/relationships/tags" Target="../tags/tag1180.xml"/><Relationship Id="rId141" Type="http://schemas.openxmlformats.org/officeDocument/2006/relationships/tags" Target="../tags/tag1201.xml"/><Relationship Id="rId7" Type="http://schemas.openxmlformats.org/officeDocument/2006/relationships/tags" Target="../tags/tag1067.xml"/><Relationship Id="rId162" Type="http://schemas.openxmlformats.org/officeDocument/2006/relationships/tags" Target="../tags/tag1222.xml"/><Relationship Id="rId183" Type="http://schemas.openxmlformats.org/officeDocument/2006/relationships/tags" Target="../tags/tag1243.xml"/><Relationship Id="rId218" Type="http://schemas.openxmlformats.org/officeDocument/2006/relationships/tags" Target="../tags/tag1278.xml"/><Relationship Id="rId239" Type="http://schemas.openxmlformats.org/officeDocument/2006/relationships/tags" Target="../tags/tag1299.xml"/><Relationship Id="rId24" Type="http://schemas.openxmlformats.org/officeDocument/2006/relationships/tags" Target="../tags/tag1084.xml"/><Relationship Id="rId45" Type="http://schemas.openxmlformats.org/officeDocument/2006/relationships/tags" Target="../tags/tag1105.xml"/><Relationship Id="rId66" Type="http://schemas.openxmlformats.org/officeDocument/2006/relationships/tags" Target="../tags/tag1126.xml"/><Relationship Id="rId87" Type="http://schemas.openxmlformats.org/officeDocument/2006/relationships/tags" Target="../tags/tag1147.xml"/><Relationship Id="rId110" Type="http://schemas.openxmlformats.org/officeDocument/2006/relationships/tags" Target="../tags/tag1170.xml"/><Relationship Id="rId131" Type="http://schemas.openxmlformats.org/officeDocument/2006/relationships/tags" Target="../tags/tag1191.xml"/><Relationship Id="rId152" Type="http://schemas.openxmlformats.org/officeDocument/2006/relationships/tags" Target="../tags/tag1212.xml"/><Relationship Id="rId173" Type="http://schemas.openxmlformats.org/officeDocument/2006/relationships/tags" Target="../tags/tag1233.xml"/><Relationship Id="rId194" Type="http://schemas.openxmlformats.org/officeDocument/2006/relationships/tags" Target="../tags/tag1254.xml"/><Relationship Id="rId208" Type="http://schemas.openxmlformats.org/officeDocument/2006/relationships/tags" Target="../tags/tag1268.xml"/><Relationship Id="rId229" Type="http://schemas.openxmlformats.org/officeDocument/2006/relationships/tags" Target="../tags/tag1289.xml"/><Relationship Id="rId240" Type="http://schemas.openxmlformats.org/officeDocument/2006/relationships/tags" Target="../tags/tag1300.xml"/><Relationship Id="rId14" Type="http://schemas.openxmlformats.org/officeDocument/2006/relationships/tags" Target="../tags/tag1074.xml"/><Relationship Id="rId35" Type="http://schemas.openxmlformats.org/officeDocument/2006/relationships/tags" Target="../tags/tag1095.xml"/><Relationship Id="rId56" Type="http://schemas.openxmlformats.org/officeDocument/2006/relationships/tags" Target="../tags/tag1116.xml"/><Relationship Id="rId77" Type="http://schemas.openxmlformats.org/officeDocument/2006/relationships/tags" Target="../tags/tag1137.xml"/><Relationship Id="rId100" Type="http://schemas.openxmlformats.org/officeDocument/2006/relationships/tags" Target="../tags/tag1160.xml"/><Relationship Id="rId8" Type="http://schemas.openxmlformats.org/officeDocument/2006/relationships/tags" Target="../tags/tag1068.xml"/><Relationship Id="rId98" Type="http://schemas.openxmlformats.org/officeDocument/2006/relationships/tags" Target="../tags/tag1158.xml"/><Relationship Id="rId121" Type="http://schemas.openxmlformats.org/officeDocument/2006/relationships/tags" Target="../tags/tag1181.xml"/><Relationship Id="rId142" Type="http://schemas.openxmlformats.org/officeDocument/2006/relationships/tags" Target="../tags/tag1202.xml"/><Relationship Id="rId163" Type="http://schemas.openxmlformats.org/officeDocument/2006/relationships/tags" Target="../tags/tag1223.xml"/><Relationship Id="rId184" Type="http://schemas.openxmlformats.org/officeDocument/2006/relationships/tags" Target="../tags/tag1244.xml"/><Relationship Id="rId219" Type="http://schemas.openxmlformats.org/officeDocument/2006/relationships/tags" Target="../tags/tag1279.xml"/><Relationship Id="rId230" Type="http://schemas.openxmlformats.org/officeDocument/2006/relationships/tags" Target="../tags/tag1290.xml"/><Relationship Id="rId25" Type="http://schemas.openxmlformats.org/officeDocument/2006/relationships/tags" Target="../tags/tag1085.xml"/><Relationship Id="rId46" Type="http://schemas.openxmlformats.org/officeDocument/2006/relationships/tags" Target="../tags/tag1106.xml"/><Relationship Id="rId67" Type="http://schemas.openxmlformats.org/officeDocument/2006/relationships/tags" Target="../tags/tag1127.xml"/><Relationship Id="rId88" Type="http://schemas.openxmlformats.org/officeDocument/2006/relationships/tags" Target="../tags/tag1148.xml"/><Relationship Id="rId111" Type="http://schemas.openxmlformats.org/officeDocument/2006/relationships/tags" Target="../tags/tag1171.xml"/><Relationship Id="rId132" Type="http://schemas.openxmlformats.org/officeDocument/2006/relationships/tags" Target="../tags/tag1192.xml"/><Relationship Id="rId153" Type="http://schemas.openxmlformats.org/officeDocument/2006/relationships/tags" Target="../tags/tag1213.xml"/><Relationship Id="rId174" Type="http://schemas.openxmlformats.org/officeDocument/2006/relationships/tags" Target="../tags/tag1234.xml"/><Relationship Id="rId195" Type="http://schemas.openxmlformats.org/officeDocument/2006/relationships/tags" Target="../tags/tag1255.xml"/><Relationship Id="rId209" Type="http://schemas.openxmlformats.org/officeDocument/2006/relationships/tags" Target="../tags/tag1269.xml"/><Relationship Id="rId220" Type="http://schemas.openxmlformats.org/officeDocument/2006/relationships/tags" Target="../tags/tag1280.xml"/><Relationship Id="rId241" Type="http://schemas.openxmlformats.org/officeDocument/2006/relationships/tags" Target="../tags/tag1301.xml"/><Relationship Id="rId15" Type="http://schemas.openxmlformats.org/officeDocument/2006/relationships/tags" Target="../tags/tag1075.xml"/><Relationship Id="rId36" Type="http://schemas.openxmlformats.org/officeDocument/2006/relationships/tags" Target="../tags/tag1096.xml"/><Relationship Id="rId57" Type="http://schemas.openxmlformats.org/officeDocument/2006/relationships/tags" Target="../tags/tag1117.xml"/><Relationship Id="rId10" Type="http://schemas.openxmlformats.org/officeDocument/2006/relationships/tags" Target="../tags/tag1070.xml"/><Relationship Id="rId31" Type="http://schemas.openxmlformats.org/officeDocument/2006/relationships/tags" Target="../tags/tag1091.xml"/><Relationship Id="rId52" Type="http://schemas.openxmlformats.org/officeDocument/2006/relationships/tags" Target="../tags/tag1112.xml"/><Relationship Id="rId73" Type="http://schemas.openxmlformats.org/officeDocument/2006/relationships/tags" Target="../tags/tag1133.xml"/><Relationship Id="rId78" Type="http://schemas.openxmlformats.org/officeDocument/2006/relationships/tags" Target="../tags/tag1138.xml"/><Relationship Id="rId94" Type="http://schemas.openxmlformats.org/officeDocument/2006/relationships/tags" Target="../tags/tag1154.xml"/><Relationship Id="rId99" Type="http://schemas.openxmlformats.org/officeDocument/2006/relationships/tags" Target="../tags/tag1159.xml"/><Relationship Id="rId101" Type="http://schemas.openxmlformats.org/officeDocument/2006/relationships/tags" Target="../tags/tag1161.xml"/><Relationship Id="rId122" Type="http://schemas.openxmlformats.org/officeDocument/2006/relationships/tags" Target="../tags/tag1182.xml"/><Relationship Id="rId143" Type="http://schemas.openxmlformats.org/officeDocument/2006/relationships/tags" Target="../tags/tag1203.xml"/><Relationship Id="rId148" Type="http://schemas.openxmlformats.org/officeDocument/2006/relationships/tags" Target="../tags/tag1208.xml"/><Relationship Id="rId164" Type="http://schemas.openxmlformats.org/officeDocument/2006/relationships/tags" Target="../tags/tag1224.xml"/><Relationship Id="rId169" Type="http://schemas.openxmlformats.org/officeDocument/2006/relationships/tags" Target="../tags/tag1229.xml"/><Relationship Id="rId185" Type="http://schemas.openxmlformats.org/officeDocument/2006/relationships/tags" Target="../tags/tag1245.xml"/><Relationship Id="rId4" Type="http://schemas.openxmlformats.org/officeDocument/2006/relationships/tags" Target="../tags/tag1064.xml"/><Relationship Id="rId9" Type="http://schemas.openxmlformats.org/officeDocument/2006/relationships/tags" Target="../tags/tag1069.xml"/><Relationship Id="rId180" Type="http://schemas.openxmlformats.org/officeDocument/2006/relationships/tags" Target="../tags/tag1240.xml"/><Relationship Id="rId210" Type="http://schemas.openxmlformats.org/officeDocument/2006/relationships/tags" Target="../tags/tag1270.xml"/><Relationship Id="rId215" Type="http://schemas.openxmlformats.org/officeDocument/2006/relationships/tags" Target="../tags/tag1275.xml"/><Relationship Id="rId236" Type="http://schemas.openxmlformats.org/officeDocument/2006/relationships/tags" Target="../tags/tag1296.xml"/><Relationship Id="rId26" Type="http://schemas.openxmlformats.org/officeDocument/2006/relationships/tags" Target="../tags/tag1086.xml"/><Relationship Id="rId231" Type="http://schemas.openxmlformats.org/officeDocument/2006/relationships/tags" Target="../tags/tag1291.xml"/><Relationship Id="rId47" Type="http://schemas.openxmlformats.org/officeDocument/2006/relationships/tags" Target="../tags/tag1107.xml"/><Relationship Id="rId68" Type="http://schemas.openxmlformats.org/officeDocument/2006/relationships/tags" Target="../tags/tag1128.xml"/><Relationship Id="rId89" Type="http://schemas.openxmlformats.org/officeDocument/2006/relationships/tags" Target="../tags/tag1149.xml"/><Relationship Id="rId112" Type="http://schemas.openxmlformats.org/officeDocument/2006/relationships/tags" Target="../tags/tag1172.xml"/><Relationship Id="rId133" Type="http://schemas.openxmlformats.org/officeDocument/2006/relationships/tags" Target="../tags/tag1193.xml"/><Relationship Id="rId154" Type="http://schemas.openxmlformats.org/officeDocument/2006/relationships/tags" Target="../tags/tag1214.xml"/><Relationship Id="rId175" Type="http://schemas.openxmlformats.org/officeDocument/2006/relationships/tags" Target="../tags/tag1235.xml"/><Relationship Id="rId196" Type="http://schemas.openxmlformats.org/officeDocument/2006/relationships/tags" Target="../tags/tag1256.xml"/><Relationship Id="rId200" Type="http://schemas.openxmlformats.org/officeDocument/2006/relationships/tags" Target="../tags/tag1260.xml"/><Relationship Id="rId16" Type="http://schemas.openxmlformats.org/officeDocument/2006/relationships/tags" Target="../tags/tag1076.xml"/><Relationship Id="rId221" Type="http://schemas.openxmlformats.org/officeDocument/2006/relationships/tags" Target="../tags/tag1281.xml"/><Relationship Id="rId242" Type="http://schemas.openxmlformats.org/officeDocument/2006/relationships/tags" Target="../tags/tag1302.xml"/><Relationship Id="rId37" Type="http://schemas.openxmlformats.org/officeDocument/2006/relationships/tags" Target="../tags/tag1097.xml"/><Relationship Id="rId58" Type="http://schemas.openxmlformats.org/officeDocument/2006/relationships/tags" Target="../tags/tag1118.xml"/><Relationship Id="rId79" Type="http://schemas.openxmlformats.org/officeDocument/2006/relationships/tags" Target="../tags/tag1139.xml"/><Relationship Id="rId102" Type="http://schemas.openxmlformats.org/officeDocument/2006/relationships/tags" Target="../tags/tag1162.xml"/><Relationship Id="rId123" Type="http://schemas.openxmlformats.org/officeDocument/2006/relationships/tags" Target="../tags/tag1183.xml"/><Relationship Id="rId144" Type="http://schemas.openxmlformats.org/officeDocument/2006/relationships/tags" Target="../tags/tag1204.xml"/><Relationship Id="rId90" Type="http://schemas.openxmlformats.org/officeDocument/2006/relationships/tags" Target="../tags/tag1150.xml"/><Relationship Id="rId165" Type="http://schemas.openxmlformats.org/officeDocument/2006/relationships/tags" Target="../tags/tag1225.xml"/><Relationship Id="rId186" Type="http://schemas.openxmlformats.org/officeDocument/2006/relationships/tags" Target="../tags/tag1246.xml"/><Relationship Id="rId211" Type="http://schemas.openxmlformats.org/officeDocument/2006/relationships/tags" Target="../tags/tag1271.xml"/><Relationship Id="rId232" Type="http://schemas.openxmlformats.org/officeDocument/2006/relationships/tags" Target="../tags/tag1292.xml"/><Relationship Id="rId27" Type="http://schemas.openxmlformats.org/officeDocument/2006/relationships/tags" Target="../tags/tag1087.xml"/><Relationship Id="rId48" Type="http://schemas.openxmlformats.org/officeDocument/2006/relationships/tags" Target="../tags/tag1108.xml"/><Relationship Id="rId69" Type="http://schemas.openxmlformats.org/officeDocument/2006/relationships/tags" Target="../tags/tag1129.xml"/><Relationship Id="rId113" Type="http://schemas.openxmlformats.org/officeDocument/2006/relationships/tags" Target="../tags/tag1173.xml"/><Relationship Id="rId134" Type="http://schemas.openxmlformats.org/officeDocument/2006/relationships/tags" Target="../tags/tag1194.xml"/><Relationship Id="rId80" Type="http://schemas.openxmlformats.org/officeDocument/2006/relationships/tags" Target="../tags/tag1140.xml"/><Relationship Id="rId155" Type="http://schemas.openxmlformats.org/officeDocument/2006/relationships/tags" Target="../tags/tag1215.xml"/><Relationship Id="rId176" Type="http://schemas.openxmlformats.org/officeDocument/2006/relationships/tags" Target="../tags/tag1236.xml"/><Relationship Id="rId197" Type="http://schemas.openxmlformats.org/officeDocument/2006/relationships/tags" Target="../tags/tag1257.xml"/><Relationship Id="rId201" Type="http://schemas.openxmlformats.org/officeDocument/2006/relationships/tags" Target="../tags/tag1261.xml"/><Relationship Id="rId222" Type="http://schemas.openxmlformats.org/officeDocument/2006/relationships/tags" Target="../tags/tag1282.xml"/><Relationship Id="rId243" Type="http://schemas.openxmlformats.org/officeDocument/2006/relationships/tags" Target="../tags/tag1303.xml"/><Relationship Id="rId17" Type="http://schemas.openxmlformats.org/officeDocument/2006/relationships/tags" Target="../tags/tag1077.xml"/><Relationship Id="rId38" Type="http://schemas.openxmlformats.org/officeDocument/2006/relationships/tags" Target="../tags/tag1098.xml"/><Relationship Id="rId59" Type="http://schemas.openxmlformats.org/officeDocument/2006/relationships/tags" Target="../tags/tag1119.xml"/><Relationship Id="rId103" Type="http://schemas.openxmlformats.org/officeDocument/2006/relationships/tags" Target="../tags/tag1163.xml"/><Relationship Id="rId124" Type="http://schemas.openxmlformats.org/officeDocument/2006/relationships/tags" Target="../tags/tag1184.xml"/><Relationship Id="rId70" Type="http://schemas.openxmlformats.org/officeDocument/2006/relationships/tags" Target="../tags/tag1130.xml"/><Relationship Id="rId91" Type="http://schemas.openxmlformats.org/officeDocument/2006/relationships/tags" Target="../tags/tag1151.xml"/><Relationship Id="rId145" Type="http://schemas.openxmlformats.org/officeDocument/2006/relationships/tags" Target="../tags/tag1205.xml"/><Relationship Id="rId166" Type="http://schemas.openxmlformats.org/officeDocument/2006/relationships/tags" Target="../tags/tag1226.xml"/><Relationship Id="rId187" Type="http://schemas.openxmlformats.org/officeDocument/2006/relationships/tags" Target="../tags/tag1247.xml"/><Relationship Id="rId1" Type="http://schemas.openxmlformats.org/officeDocument/2006/relationships/tags" Target="../tags/tag1061.xml"/><Relationship Id="rId212" Type="http://schemas.openxmlformats.org/officeDocument/2006/relationships/tags" Target="../tags/tag1272.xml"/><Relationship Id="rId233" Type="http://schemas.openxmlformats.org/officeDocument/2006/relationships/tags" Target="../tags/tag1293.xml"/><Relationship Id="rId28" Type="http://schemas.openxmlformats.org/officeDocument/2006/relationships/tags" Target="../tags/tag1088.xml"/><Relationship Id="rId49" Type="http://schemas.openxmlformats.org/officeDocument/2006/relationships/tags" Target="../tags/tag1109.xml"/><Relationship Id="rId114" Type="http://schemas.openxmlformats.org/officeDocument/2006/relationships/tags" Target="../tags/tag1174.xml"/><Relationship Id="rId60" Type="http://schemas.openxmlformats.org/officeDocument/2006/relationships/tags" Target="../tags/tag1120.xml"/><Relationship Id="rId81" Type="http://schemas.openxmlformats.org/officeDocument/2006/relationships/tags" Target="../tags/tag1141.xml"/><Relationship Id="rId135" Type="http://schemas.openxmlformats.org/officeDocument/2006/relationships/tags" Target="../tags/tag1195.xml"/><Relationship Id="rId156" Type="http://schemas.openxmlformats.org/officeDocument/2006/relationships/tags" Target="../tags/tag1216.xml"/><Relationship Id="rId177" Type="http://schemas.openxmlformats.org/officeDocument/2006/relationships/tags" Target="../tags/tag1237.xml"/><Relationship Id="rId198" Type="http://schemas.openxmlformats.org/officeDocument/2006/relationships/tags" Target="../tags/tag1258.xml"/><Relationship Id="rId202" Type="http://schemas.openxmlformats.org/officeDocument/2006/relationships/tags" Target="../tags/tag1262.xml"/><Relationship Id="rId223" Type="http://schemas.openxmlformats.org/officeDocument/2006/relationships/tags" Target="../tags/tag1283.xml"/><Relationship Id="rId244" Type="http://schemas.openxmlformats.org/officeDocument/2006/relationships/tags" Target="../tags/tag1304.xml"/><Relationship Id="rId18" Type="http://schemas.openxmlformats.org/officeDocument/2006/relationships/tags" Target="../tags/tag1078.xml"/><Relationship Id="rId39" Type="http://schemas.openxmlformats.org/officeDocument/2006/relationships/tags" Target="../tags/tag1099.xml"/><Relationship Id="rId50" Type="http://schemas.openxmlformats.org/officeDocument/2006/relationships/tags" Target="../tags/tag1110.xml"/><Relationship Id="rId104" Type="http://schemas.openxmlformats.org/officeDocument/2006/relationships/tags" Target="../tags/tag1164.xml"/><Relationship Id="rId125" Type="http://schemas.openxmlformats.org/officeDocument/2006/relationships/tags" Target="../tags/tag1185.xml"/><Relationship Id="rId146" Type="http://schemas.openxmlformats.org/officeDocument/2006/relationships/tags" Target="../tags/tag1206.xml"/><Relationship Id="rId167" Type="http://schemas.openxmlformats.org/officeDocument/2006/relationships/tags" Target="../tags/tag1227.xml"/><Relationship Id="rId188" Type="http://schemas.openxmlformats.org/officeDocument/2006/relationships/tags" Target="../tags/tag1248.xml"/><Relationship Id="rId71" Type="http://schemas.openxmlformats.org/officeDocument/2006/relationships/tags" Target="../tags/tag1131.xml"/><Relationship Id="rId92" Type="http://schemas.openxmlformats.org/officeDocument/2006/relationships/tags" Target="../tags/tag1152.xml"/><Relationship Id="rId213" Type="http://schemas.openxmlformats.org/officeDocument/2006/relationships/tags" Target="../tags/tag1273.xml"/><Relationship Id="rId234" Type="http://schemas.openxmlformats.org/officeDocument/2006/relationships/tags" Target="../tags/tag1294.xml"/><Relationship Id="rId2" Type="http://schemas.openxmlformats.org/officeDocument/2006/relationships/tags" Target="../tags/tag1062.xml"/><Relationship Id="rId29" Type="http://schemas.openxmlformats.org/officeDocument/2006/relationships/tags" Target="../tags/tag1089.xml"/><Relationship Id="rId40" Type="http://schemas.openxmlformats.org/officeDocument/2006/relationships/tags" Target="../tags/tag1100.xml"/><Relationship Id="rId115" Type="http://schemas.openxmlformats.org/officeDocument/2006/relationships/tags" Target="../tags/tag1175.xml"/><Relationship Id="rId136" Type="http://schemas.openxmlformats.org/officeDocument/2006/relationships/tags" Target="../tags/tag1196.xml"/><Relationship Id="rId157" Type="http://schemas.openxmlformats.org/officeDocument/2006/relationships/tags" Target="../tags/tag1217.xml"/><Relationship Id="rId178" Type="http://schemas.openxmlformats.org/officeDocument/2006/relationships/tags" Target="../tags/tag1238.xml"/><Relationship Id="rId61" Type="http://schemas.openxmlformats.org/officeDocument/2006/relationships/tags" Target="../tags/tag1121.xml"/><Relationship Id="rId82" Type="http://schemas.openxmlformats.org/officeDocument/2006/relationships/tags" Target="../tags/tag1142.xml"/><Relationship Id="rId199" Type="http://schemas.openxmlformats.org/officeDocument/2006/relationships/tags" Target="../tags/tag1259.xml"/><Relationship Id="rId203" Type="http://schemas.openxmlformats.org/officeDocument/2006/relationships/tags" Target="../tags/tag1263.xml"/><Relationship Id="rId19" Type="http://schemas.openxmlformats.org/officeDocument/2006/relationships/tags" Target="../tags/tag1079.xml"/><Relationship Id="rId224" Type="http://schemas.openxmlformats.org/officeDocument/2006/relationships/tags" Target="../tags/tag1284.xml"/><Relationship Id="rId245" Type="http://schemas.openxmlformats.org/officeDocument/2006/relationships/tags" Target="../tags/tag1305.xml"/><Relationship Id="rId30" Type="http://schemas.openxmlformats.org/officeDocument/2006/relationships/tags" Target="../tags/tag1090.xml"/><Relationship Id="rId105" Type="http://schemas.openxmlformats.org/officeDocument/2006/relationships/tags" Target="../tags/tag1165.xml"/><Relationship Id="rId126" Type="http://schemas.openxmlformats.org/officeDocument/2006/relationships/tags" Target="../tags/tag1186.xml"/><Relationship Id="rId147" Type="http://schemas.openxmlformats.org/officeDocument/2006/relationships/tags" Target="../tags/tag1207.xml"/><Relationship Id="rId168" Type="http://schemas.openxmlformats.org/officeDocument/2006/relationships/tags" Target="../tags/tag1228.xml"/><Relationship Id="rId51" Type="http://schemas.openxmlformats.org/officeDocument/2006/relationships/tags" Target="../tags/tag1111.xml"/><Relationship Id="rId72" Type="http://schemas.openxmlformats.org/officeDocument/2006/relationships/tags" Target="../tags/tag1132.xml"/><Relationship Id="rId93" Type="http://schemas.openxmlformats.org/officeDocument/2006/relationships/tags" Target="../tags/tag1153.xml"/><Relationship Id="rId189" Type="http://schemas.openxmlformats.org/officeDocument/2006/relationships/tags" Target="../tags/tag1249.xml"/><Relationship Id="rId3" Type="http://schemas.openxmlformats.org/officeDocument/2006/relationships/tags" Target="../tags/tag1063.xml"/><Relationship Id="rId214" Type="http://schemas.openxmlformats.org/officeDocument/2006/relationships/tags" Target="../tags/tag1274.xml"/><Relationship Id="rId235" Type="http://schemas.openxmlformats.org/officeDocument/2006/relationships/tags" Target="../tags/tag1295.xml"/><Relationship Id="rId116" Type="http://schemas.openxmlformats.org/officeDocument/2006/relationships/tags" Target="../tags/tag1176.xml"/><Relationship Id="rId137" Type="http://schemas.openxmlformats.org/officeDocument/2006/relationships/tags" Target="../tags/tag1197.xml"/><Relationship Id="rId158" Type="http://schemas.openxmlformats.org/officeDocument/2006/relationships/tags" Target="../tags/tag1218.xml"/><Relationship Id="rId20" Type="http://schemas.openxmlformats.org/officeDocument/2006/relationships/tags" Target="../tags/tag1080.xml"/><Relationship Id="rId41" Type="http://schemas.openxmlformats.org/officeDocument/2006/relationships/tags" Target="../tags/tag1101.xml"/><Relationship Id="rId62" Type="http://schemas.openxmlformats.org/officeDocument/2006/relationships/tags" Target="../tags/tag1122.xml"/><Relationship Id="rId83" Type="http://schemas.openxmlformats.org/officeDocument/2006/relationships/tags" Target="../tags/tag1143.xml"/><Relationship Id="rId179" Type="http://schemas.openxmlformats.org/officeDocument/2006/relationships/tags" Target="../tags/tag1239.xml"/><Relationship Id="rId190" Type="http://schemas.openxmlformats.org/officeDocument/2006/relationships/tags" Target="../tags/tag1250.xml"/><Relationship Id="rId204" Type="http://schemas.openxmlformats.org/officeDocument/2006/relationships/tags" Target="../tags/tag1264.xml"/><Relationship Id="rId225" Type="http://schemas.openxmlformats.org/officeDocument/2006/relationships/tags" Target="../tags/tag1285.xml"/><Relationship Id="rId246" Type="http://schemas.openxmlformats.org/officeDocument/2006/relationships/tags" Target="../tags/tag1306.xml"/><Relationship Id="rId106" Type="http://schemas.openxmlformats.org/officeDocument/2006/relationships/tags" Target="../tags/tag1166.xml"/><Relationship Id="rId127" Type="http://schemas.openxmlformats.org/officeDocument/2006/relationships/tags" Target="../tags/tag118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7E55ACBF-E3EB-4860-812E-2D15531DEF73}"/>
              </a:ext>
            </a:extLst>
          </p:cNvPr>
          <p:cNvSpPr txBox="1"/>
          <p:nvPr/>
        </p:nvSpPr>
        <p:spPr>
          <a:xfrm>
            <a:off x="924120" y="1279813"/>
            <a:ext cx="729574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Electroweak </a:t>
            </a:r>
            <a:r>
              <a:rPr lang="en-US" altLang="zh-CN" sz="30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sphalerons</a:t>
            </a:r>
            <a:r>
              <a:rPr lang="en-US" altLang="zh-CN" sz="3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, scalar </a:t>
            </a:r>
            <a:r>
              <a:rPr lang="en-US" altLang="zh-CN" sz="30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multiplets</a:t>
            </a:r>
            <a:r>
              <a:rPr lang="en-US" altLang="zh-CN" sz="3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, and symmetry breaking patterns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A5F2BA71-9987-4146-A8FF-3A5AE93AE3BB}"/>
              </a:ext>
            </a:extLst>
          </p:cNvPr>
          <p:cNvSpPr txBox="1"/>
          <p:nvPr/>
        </p:nvSpPr>
        <p:spPr>
          <a:xfrm>
            <a:off x="3747954" y="3271684"/>
            <a:ext cx="1648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Yanda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Wu</a:t>
            </a:r>
            <a:endParaRPr lang="zh-CN" altLang="en-US" sz="2400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pic>
        <p:nvPicPr>
          <p:cNvPr id="5" name="图片 4" descr="蓝色的标志&#10;&#10;描述已自动生成">
            <a:extLst>
              <a:ext uri="{FF2B5EF4-FFF2-40B4-BE49-F238E27FC236}">
                <a16:creationId xmlns:a16="http://schemas.microsoft.com/office/drawing/2014/main" id="{E7FA26DC-E94C-C4DC-6E0F-62B58D93120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5938" y="24581"/>
            <a:ext cx="2781773" cy="620877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56B239D1-1570-A621-4AEA-C0E9312FF09D}"/>
              </a:ext>
            </a:extLst>
          </p:cNvPr>
          <p:cNvSpPr txBox="1"/>
          <p:nvPr/>
        </p:nvSpPr>
        <p:spPr>
          <a:xfrm>
            <a:off x="304228" y="4072734"/>
            <a:ext cx="85355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Arxiv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: 2307.02187  </a:t>
            </a:r>
          </a:p>
          <a:p>
            <a:pPr algn="ctr"/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Cooperate with: Michael Ramsey-</a:t>
            </a:r>
            <a:r>
              <a:rPr lang="en-US" altLang="zh-CN" sz="2400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Musolf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, </a:t>
            </a:r>
            <a:r>
              <a:rPr lang="en-US" altLang="zh-CN" sz="2400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Wenxing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Zhang</a:t>
            </a:r>
            <a:endParaRPr lang="zh-CN" altLang="en-US" sz="2400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30212E5B-E6B2-7D4A-B721-95B5120F048D}"/>
              </a:ext>
            </a:extLst>
          </p:cNvPr>
          <p:cNvSpPr txBox="1"/>
          <p:nvPr/>
        </p:nvSpPr>
        <p:spPr>
          <a:xfrm>
            <a:off x="1859134" y="5243116"/>
            <a:ext cx="54257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The 29</a:t>
            </a:r>
            <a:r>
              <a:rPr lang="en-US" altLang="zh-CN" sz="2400" b="1" baseline="30000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th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International Workshop </a:t>
            </a:r>
          </a:p>
          <a:p>
            <a:pPr algn="ctr"/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on Weak Interactions and Neutrinos</a:t>
            </a:r>
            <a:endParaRPr lang="zh-CN" altLang="en-US" sz="2400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pic>
        <p:nvPicPr>
          <p:cNvPr id="1026" name="Picture 2" descr="The 29th International Workshop on Weak Interactions and Neutrinos">
            <a:extLst>
              <a:ext uri="{FF2B5EF4-FFF2-40B4-BE49-F238E27FC236}">
                <a16:creationId xmlns:a16="http://schemas.microsoft.com/office/drawing/2014/main" id="{32847AB6-E3F9-8CC6-44B5-EFB53E2308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410"/>
            <a:ext cx="924120" cy="924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806200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Sphaleron</a:t>
            </a: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energy expression under a general </a:t>
            </a:r>
            <a:r>
              <a:rPr kumimoji="1" lang="en-US" altLang="zh-CN" sz="2000" b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multiplet</a:t>
            </a: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expansion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Formal: </a:t>
            </a:r>
            <a:r>
              <a:rPr lang="en-US" altLang="zh-CN" sz="2400" b="1" dirty="0" err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Sphaleron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energy and EOM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671F3DB3-F030-617B-0BD8-C155BA9606AF}"/>
              </a:ext>
            </a:extLst>
          </p:cNvPr>
          <p:cNvSpPr txBox="1"/>
          <p:nvPr/>
        </p:nvSpPr>
        <p:spPr>
          <a:xfrm>
            <a:off x="573819" y="2983590"/>
            <a:ext cx="4891066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700" b="1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Yang-Mills, U(1), and kinetic terms:</a:t>
            </a:r>
          </a:p>
        </p:txBody>
      </p:sp>
      <p:grpSp>
        <p:nvGrpSpPr>
          <p:cNvPr id="176" name="组合 175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\begin{aligned}&#10;        E_{\text{sph}}&amp;= E(\mu=\frac{\pi}{2}) - E(\mu=-\frac{\pi}{2}) \\&#10;        &amp; = \frac{4\pi \Omega}{g}\int d\xi \left[ \frac{1}{4}F_{ij}^aF_{ij}^a(\xi,\mu=\frac{\pi}{2}) + \frac{1}{4}f_{ij}f_{ij}(\xi,\mu=\frac{\pi}{2}) + (D_iH)^{\dagger}(D_iH) (\xi,\mu=\frac{\pi}{2})  \right. \\  &#10;&amp;\left. \qquad \qquad \qquad + (D_i\Phi)^{\dagger}(D_i\Phi)(\xi,\mu=\frac{\pi}{2}) + V(H,\Phi)(\xi,\mu=\frac{\pi}{2}) - V(H,\Phi)(\xi,\mu=-\frac{\pi}{2}) \frac{ }{ }\right].&#10;    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43499B90-0A61-F863-48C3-9C7E8D921B52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800100" y="1244600"/>
            <a:ext cx="8046720" cy="1381760"/>
            <a:chOff x="2062806" y="2743998"/>
            <a:chExt cx="8021228" cy="1382556"/>
          </a:xfrm>
        </p:grpSpPr>
        <p:sp>
          <p:nvSpPr>
            <p:cNvPr id="24" name="任意形状 23">
              <a:extLst>
                <a:ext uri="{FF2B5EF4-FFF2-40B4-BE49-F238E27FC236}">
                  <a16:creationId xmlns:a16="http://schemas.microsoft.com/office/drawing/2014/main" id="{1CD050AF-E6D4-2355-5C48-0A25FFE5AB7E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>
              <a:off x="2062806" y="2830543"/>
              <a:ext cx="146556" cy="137659"/>
            </a:xfrm>
            <a:custGeom>
              <a:avLst/>
              <a:gdLst>
                <a:gd name="connsiteX0" fmla="*/ 135355 w 146556"/>
                <a:gd name="connsiteY0" fmla="*/ 90576 h 137659"/>
                <a:gd name="connsiteX1" fmla="*/ 136365 w 146556"/>
                <a:gd name="connsiteY1" fmla="*/ 87742 h 137659"/>
                <a:gd name="connsiteX2" fmla="*/ 133942 w 146556"/>
                <a:gd name="connsiteY2" fmla="*/ 85515 h 137659"/>
                <a:gd name="connsiteX3" fmla="*/ 131317 w 146556"/>
                <a:gd name="connsiteY3" fmla="*/ 87944 h 137659"/>
                <a:gd name="connsiteX4" fmla="*/ 76190 w 146556"/>
                <a:gd name="connsiteY4" fmla="*/ 131469 h 137659"/>
                <a:gd name="connsiteX5" fmla="*/ 46708 w 146556"/>
                <a:gd name="connsiteY5" fmla="*/ 131469 h 137659"/>
                <a:gd name="connsiteX6" fmla="*/ 42265 w 146556"/>
                <a:gd name="connsiteY6" fmla="*/ 131266 h 137659"/>
                <a:gd name="connsiteX7" fmla="*/ 39640 w 146556"/>
                <a:gd name="connsiteY7" fmla="*/ 129242 h 137659"/>
                <a:gd name="connsiteX8" fmla="*/ 40650 w 146556"/>
                <a:gd name="connsiteY8" fmla="*/ 124586 h 137659"/>
                <a:gd name="connsiteX9" fmla="*/ 54381 w 146556"/>
                <a:gd name="connsiteY9" fmla="*/ 69320 h 137659"/>
                <a:gd name="connsiteX10" fmla="*/ 74372 w 146556"/>
                <a:gd name="connsiteY10" fmla="*/ 69320 h 137659"/>
                <a:gd name="connsiteX11" fmla="*/ 91536 w 146556"/>
                <a:gd name="connsiteY11" fmla="*/ 78632 h 137659"/>
                <a:gd name="connsiteX12" fmla="*/ 90123 w 146556"/>
                <a:gd name="connsiteY12" fmla="*/ 88551 h 137659"/>
                <a:gd name="connsiteX13" fmla="*/ 89517 w 146556"/>
                <a:gd name="connsiteY13" fmla="*/ 90778 h 137659"/>
                <a:gd name="connsiteX14" fmla="*/ 92142 w 146556"/>
                <a:gd name="connsiteY14" fmla="*/ 93005 h 137659"/>
                <a:gd name="connsiteX15" fmla="*/ 95171 w 146556"/>
                <a:gd name="connsiteY15" fmla="*/ 88956 h 137659"/>
                <a:gd name="connsiteX16" fmla="*/ 106681 w 146556"/>
                <a:gd name="connsiteY16" fmla="*/ 41585 h 137659"/>
                <a:gd name="connsiteX17" fmla="*/ 104258 w 146556"/>
                <a:gd name="connsiteY17" fmla="*/ 39358 h 137659"/>
                <a:gd name="connsiteX18" fmla="*/ 101431 w 146556"/>
                <a:gd name="connsiteY18" fmla="*/ 43002 h 137659"/>
                <a:gd name="connsiteX19" fmla="*/ 74978 w 146556"/>
                <a:gd name="connsiteY19" fmla="*/ 63044 h 137659"/>
                <a:gd name="connsiteX20" fmla="*/ 55997 w 146556"/>
                <a:gd name="connsiteY20" fmla="*/ 63044 h 137659"/>
                <a:gd name="connsiteX21" fmla="*/ 68112 w 146556"/>
                <a:gd name="connsiteY21" fmla="*/ 14256 h 137659"/>
                <a:gd name="connsiteX22" fmla="*/ 79017 w 146556"/>
                <a:gd name="connsiteY22" fmla="*/ 6360 h 137659"/>
                <a:gd name="connsiteX23" fmla="*/ 107489 w 146556"/>
                <a:gd name="connsiteY23" fmla="*/ 6360 h 137659"/>
                <a:gd name="connsiteX24" fmla="*/ 138183 w 146556"/>
                <a:gd name="connsiteY24" fmla="*/ 28831 h 137659"/>
                <a:gd name="connsiteX25" fmla="*/ 137375 w 146556"/>
                <a:gd name="connsiteY25" fmla="*/ 39561 h 137659"/>
                <a:gd name="connsiteX26" fmla="*/ 137173 w 146556"/>
                <a:gd name="connsiteY26" fmla="*/ 43205 h 137659"/>
                <a:gd name="connsiteX27" fmla="*/ 139596 w 146556"/>
                <a:gd name="connsiteY27" fmla="*/ 45634 h 137659"/>
                <a:gd name="connsiteX28" fmla="*/ 142423 w 146556"/>
                <a:gd name="connsiteY28" fmla="*/ 40573 h 137659"/>
                <a:gd name="connsiteX29" fmla="*/ 146462 w 146556"/>
                <a:gd name="connsiteY29" fmla="*/ 5551 h 137659"/>
                <a:gd name="connsiteX30" fmla="*/ 141010 w 146556"/>
                <a:gd name="connsiteY30" fmla="*/ 85 h 137659"/>
                <a:gd name="connsiteX31" fmla="*/ 39034 w 146556"/>
                <a:gd name="connsiteY31" fmla="*/ 85 h 137659"/>
                <a:gd name="connsiteX32" fmla="*/ 32977 w 146556"/>
                <a:gd name="connsiteY32" fmla="*/ 4134 h 137659"/>
                <a:gd name="connsiteX33" fmla="*/ 38631 w 146556"/>
                <a:gd name="connsiteY33" fmla="*/ 6360 h 137659"/>
                <a:gd name="connsiteX34" fmla="*/ 51756 w 146556"/>
                <a:gd name="connsiteY34" fmla="*/ 10004 h 137659"/>
                <a:gd name="connsiteX35" fmla="*/ 50746 w 146556"/>
                <a:gd name="connsiteY35" fmla="*/ 14863 h 137659"/>
                <a:gd name="connsiteX36" fmla="*/ 24092 w 146556"/>
                <a:gd name="connsiteY36" fmla="*/ 121954 h 137659"/>
                <a:gd name="connsiteX37" fmla="*/ 5716 w 146556"/>
                <a:gd name="connsiteY37" fmla="*/ 131469 h 137659"/>
                <a:gd name="connsiteX38" fmla="*/ 62 w 146556"/>
                <a:gd name="connsiteY38" fmla="*/ 135315 h 137659"/>
                <a:gd name="connsiteX39" fmla="*/ 5716 w 146556"/>
                <a:gd name="connsiteY39" fmla="*/ 137745 h 137659"/>
                <a:gd name="connsiteX40" fmla="*/ 110518 w 146556"/>
                <a:gd name="connsiteY40" fmla="*/ 137745 h 137659"/>
                <a:gd name="connsiteX41" fmla="*/ 116778 w 146556"/>
                <a:gd name="connsiteY41" fmla="*/ 134303 h 137659"/>
                <a:gd name="connsiteX42" fmla="*/ 135355 w 146556"/>
                <a:gd name="connsiteY42" fmla="*/ 90576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6556" h="137659">
                  <a:moveTo>
                    <a:pt x="135355" y="90576"/>
                  </a:moveTo>
                  <a:cubicBezTo>
                    <a:pt x="135759" y="89564"/>
                    <a:pt x="136365" y="88147"/>
                    <a:pt x="136365" y="87742"/>
                  </a:cubicBezTo>
                  <a:cubicBezTo>
                    <a:pt x="136365" y="87539"/>
                    <a:pt x="136365" y="85515"/>
                    <a:pt x="133942" y="85515"/>
                  </a:cubicBezTo>
                  <a:cubicBezTo>
                    <a:pt x="132125" y="85515"/>
                    <a:pt x="131721" y="86729"/>
                    <a:pt x="131317" y="87944"/>
                  </a:cubicBezTo>
                  <a:cubicBezTo>
                    <a:pt x="118191" y="117905"/>
                    <a:pt x="110720" y="131469"/>
                    <a:pt x="76190" y="131469"/>
                  </a:cubicBezTo>
                  <a:lnTo>
                    <a:pt x="46708" y="131469"/>
                  </a:lnTo>
                  <a:cubicBezTo>
                    <a:pt x="43881" y="131469"/>
                    <a:pt x="43477" y="131469"/>
                    <a:pt x="42265" y="131266"/>
                  </a:cubicBezTo>
                  <a:cubicBezTo>
                    <a:pt x="40246" y="131064"/>
                    <a:pt x="39640" y="130862"/>
                    <a:pt x="39640" y="129242"/>
                  </a:cubicBezTo>
                  <a:cubicBezTo>
                    <a:pt x="39640" y="128635"/>
                    <a:pt x="39640" y="128230"/>
                    <a:pt x="40650" y="124586"/>
                  </a:cubicBezTo>
                  <a:lnTo>
                    <a:pt x="54381" y="69320"/>
                  </a:lnTo>
                  <a:lnTo>
                    <a:pt x="74372" y="69320"/>
                  </a:lnTo>
                  <a:cubicBezTo>
                    <a:pt x="91536" y="69320"/>
                    <a:pt x="91536" y="73571"/>
                    <a:pt x="91536" y="78632"/>
                  </a:cubicBezTo>
                  <a:cubicBezTo>
                    <a:pt x="91536" y="80049"/>
                    <a:pt x="91536" y="82478"/>
                    <a:pt x="90123" y="88551"/>
                  </a:cubicBezTo>
                  <a:cubicBezTo>
                    <a:pt x="89719" y="89564"/>
                    <a:pt x="89517" y="90171"/>
                    <a:pt x="89517" y="90778"/>
                  </a:cubicBezTo>
                  <a:cubicBezTo>
                    <a:pt x="89517" y="91790"/>
                    <a:pt x="90325" y="93005"/>
                    <a:pt x="92142" y="93005"/>
                  </a:cubicBezTo>
                  <a:cubicBezTo>
                    <a:pt x="93758" y="93005"/>
                    <a:pt x="94364" y="91993"/>
                    <a:pt x="95171" y="88956"/>
                  </a:cubicBezTo>
                  <a:lnTo>
                    <a:pt x="106681" y="41585"/>
                  </a:lnTo>
                  <a:cubicBezTo>
                    <a:pt x="106681" y="40370"/>
                    <a:pt x="105672" y="39358"/>
                    <a:pt x="104258" y="39358"/>
                  </a:cubicBezTo>
                  <a:cubicBezTo>
                    <a:pt x="102441" y="39358"/>
                    <a:pt x="102037" y="40573"/>
                    <a:pt x="101431" y="43002"/>
                  </a:cubicBezTo>
                  <a:cubicBezTo>
                    <a:pt x="97191" y="58388"/>
                    <a:pt x="93556" y="63044"/>
                    <a:pt x="74978" y="63044"/>
                  </a:cubicBezTo>
                  <a:lnTo>
                    <a:pt x="55997" y="63044"/>
                  </a:lnTo>
                  <a:lnTo>
                    <a:pt x="68112" y="14256"/>
                  </a:lnTo>
                  <a:cubicBezTo>
                    <a:pt x="69930" y="7170"/>
                    <a:pt x="70132" y="6360"/>
                    <a:pt x="79017" y="6360"/>
                  </a:cubicBezTo>
                  <a:lnTo>
                    <a:pt x="107489" y="6360"/>
                  </a:lnTo>
                  <a:cubicBezTo>
                    <a:pt x="132125" y="6360"/>
                    <a:pt x="138183" y="12231"/>
                    <a:pt x="138183" y="28831"/>
                  </a:cubicBezTo>
                  <a:cubicBezTo>
                    <a:pt x="138183" y="33690"/>
                    <a:pt x="138183" y="34095"/>
                    <a:pt x="137375" y="39561"/>
                  </a:cubicBezTo>
                  <a:cubicBezTo>
                    <a:pt x="137375" y="40775"/>
                    <a:pt x="137173" y="42192"/>
                    <a:pt x="137173" y="43205"/>
                  </a:cubicBezTo>
                  <a:cubicBezTo>
                    <a:pt x="137173" y="44217"/>
                    <a:pt x="137779" y="45634"/>
                    <a:pt x="139596" y="45634"/>
                  </a:cubicBezTo>
                  <a:cubicBezTo>
                    <a:pt x="141817" y="45634"/>
                    <a:pt x="142019" y="44419"/>
                    <a:pt x="142423" y="40573"/>
                  </a:cubicBezTo>
                  <a:lnTo>
                    <a:pt x="146462" y="5551"/>
                  </a:lnTo>
                  <a:cubicBezTo>
                    <a:pt x="147067" y="85"/>
                    <a:pt x="146058" y="85"/>
                    <a:pt x="141010" y="85"/>
                  </a:cubicBezTo>
                  <a:lnTo>
                    <a:pt x="39034" y="85"/>
                  </a:lnTo>
                  <a:cubicBezTo>
                    <a:pt x="34996" y="85"/>
                    <a:pt x="32977" y="85"/>
                    <a:pt x="32977" y="4134"/>
                  </a:cubicBezTo>
                  <a:cubicBezTo>
                    <a:pt x="32977" y="6360"/>
                    <a:pt x="34794" y="6360"/>
                    <a:pt x="38631" y="6360"/>
                  </a:cubicBezTo>
                  <a:cubicBezTo>
                    <a:pt x="46102" y="6360"/>
                    <a:pt x="51756" y="6360"/>
                    <a:pt x="51756" y="10004"/>
                  </a:cubicBezTo>
                  <a:cubicBezTo>
                    <a:pt x="51756" y="10814"/>
                    <a:pt x="51756" y="11219"/>
                    <a:pt x="50746" y="14863"/>
                  </a:cubicBezTo>
                  <a:lnTo>
                    <a:pt x="24092" y="121954"/>
                  </a:lnTo>
                  <a:cubicBezTo>
                    <a:pt x="22072" y="129849"/>
                    <a:pt x="21668" y="131469"/>
                    <a:pt x="5716" y="131469"/>
                  </a:cubicBezTo>
                  <a:cubicBezTo>
                    <a:pt x="2283" y="131469"/>
                    <a:pt x="62" y="131469"/>
                    <a:pt x="62" y="135315"/>
                  </a:cubicBezTo>
                  <a:cubicBezTo>
                    <a:pt x="62" y="137745"/>
                    <a:pt x="1879" y="137745"/>
                    <a:pt x="5716" y="137745"/>
                  </a:cubicBezTo>
                  <a:lnTo>
                    <a:pt x="110518" y="137745"/>
                  </a:lnTo>
                  <a:cubicBezTo>
                    <a:pt x="115162" y="137745"/>
                    <a:pt x="115364" y="137542"/>
                    <a:pt x="116778" y="134303"/>
                  </a:cubicBezTo>
                  <a:lnTo>
                    <a:pt x="135355" y="90576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形状 24">
              <a:extLst>
                <a:ext uri="{FF2B5EF4-FFF2-40B4-BE49-F238E27FC236}">
                  <a16:creationId xmlns:a16="http://schemas.microsoft.com/office/drawing/2014/main" id="{F088D443-D0DA-24AF-A7C4-E129292DAC4F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>
              <a:off x="2210558" y="2935366"/>
              <a:ext cx="51169" cy="64619"/>
            </a:xfrm>
            <a:custGeom>
              <a:avLst/>
              <a:gdLst>
                <a:gd name="connsiteX0" fmla="*/ 47281 w 51169"/>
                <a:gd name="connsiteY0" fmla="*/ 3771 h 64619"/>
                <a:gd name="connsiteX1" fmla="*/ 45302 w 51169"/>
                <a:gd name="connsiteY1" fmla="*/ 86 h 64619"/>
                <a:gd name="connsiteX2" fmla="*/ 42475 w 51169"/>
                <a:gd name="connsiteY2" fmla="*/ 1787 h 64619"/>
                <a:gd name="connsiteX3" fmla="*/ 39930 w 51169"/>
                <a:gd name="connsiteY3" fmla="*/ 3912 h 64619"/>
                <a:gd name="connsiteX4" fmla="*/ 25088 w 51169"/>
                <a:gd name="connsiteY4" fmla="*/ 86 h 64619"/>
                <a:gd name="connsiteX5" fmla="*/ 69 w 51169"/>
                <a:gd name="connsiteY5" fmla="*/ 17800 h 64619"/>
                <a:gd name="connsiteX6" fmla="*/ 5440 w 51169"/>
                <a:gd name="connsiteY6" fmla="*/ 28853 h 64619"/>
                <a:gd name="connsiteX7" fmla="*/ 24947 w 51169"/>
                <a:gd name="connsiteY7" fmla="*/ 35939 h 64619"/>
                <a:gd name="connsiteX8" fmla="*/ 43464 w 51169"/>
                <a:gd name="connsiteY8" fmla="*/ 48692 h 64619"/>
                <a:gd name="connsiteX9" fmla="*/ 26078 w 51169"/>
                <a:gd name="connsiteY9" fmla="*/ 60738 h 64619"/>
                <a:gd name="connsiteX10" fmla="*/ 5016 w 51169"/>
                <a:gd name="connsiteY10" fmla="*/ 42174 h 64619"/>
                <a:gd name="connsiteX11" fmla="*/ 2472 w 51169"/>
                <a:gd name="connsiteY11" fmla="*/ 39765 h 64619"/>
                <a:gd name="connsiteX12" fmla="*/ 69 w 51169"/>
                <a:gd name="connsiteY12" fmla="*/ 43591 h 64619"/>
                <a:gd name="connsiteX13" fmla="*/ 69 w 51169"/>
                <a:gd name="connsiteY13" fmla="*/ 61021 h 64619"/>
                <a:gd name="connsiteX14" fmla="*/ 2048 w 51169"/>
                <a:gd name="connsiteY14" fmla="*/ 64705 h 64619"/>
                <a:gd name="connsiteX15" fmla="*/ 8833 w 51169"/>
                <a:gd name="connsiteY15" fmla="*/ 58612 h 64619"/>
                <a:gd name="connsiteX16" fmla="*/ 26078 w 51169"/>
                <a:gd name="connsiteY16" fmla="*/ 64705 h 64619"/>
                <a:gd name="connsiteX17" fmla="*/ 51238 w 51169"/>
                <a:gd name="connsiteY17" fmla="*/ 44724 h 64619"/>
                <a:gd name="connsiteX18" fmla="*/ 45160 w 51169"/>
                <a:gd name="connsiteY18" fmla="*/ 31687 h 64619"/>
                <a:gd name="connsiteX19" fmla="*/ 28339 w 51169"/>
                <a:gd name="connsiteY19" fmla="*/ 24744 h 64619"/>
                <a:gd name="connsiteX20" fmla="*/ 7843 w 51169"/>
                <a:gd name="connsiteY20" fmla="*/ 13549 h 64619"/>
                <a:gd name="connsiteX21" fmla="*/ 25088 w 51169"/>
                <a:gd name="connsiteY21" fmla="*/ 3487 h 64619"/>
                <a:gd name="connsiteX22" fmla="*/ 42475 w 51169"/>
                <a:gd name="connsiteY22" fmla="*/ 19075 h 64619"/>
                <a:gd name="connsiteX23" fmla="*/ 44878 w 51169"/>
                <a:gd name="connsiteY23" fmla="*/ 20634 h 64619"/>
                <a:gd name="connsiteX24" fmla="*/ 47281 w 51169"/>
                <a:gd name="connsiteY24" fmla="*/ 16950 h 64619"/>
                <a:gd name="connsiteX25" fmla="*/ 47281 w 51169"/>
                <a:gd name="connsiteY25" fmla="*/ 3771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169" h="64619">
                  <a:moveTo>
                    <a:pt x="47281" y="3771"/>
                  </a:moveTo>
                  <a:cubicBezTo>
                    <a:pt x="47281" y="1362"/>
                    <a:pt x="47281" y="86"/>
                    <a:pt x="45302" y="86"/>
                  </a:cubicBezTo>
                  <a:cubicBezTo>
                    <a:pt x="44595" y="86"/>
                    <a:pt x="44312" y="86"/>
                    <a:pt x="42475" y="1787"/>
                  </a:cubicBezTo>
                  <a:cubicBezTo>
                    <a:pt x="42192" y="1928"/>
                    <a:pt x="40778" y="3204"/>
                    <a:pt x="39930" y="3912"/>
                  </a:cubicBezTo>
                  <a:cubicBezTo>
                    <a:pt x="35690" y="937"/>
                    <a:pt x="30318" y="86"/>
                    <a:pt x="25088" y="86"/>
                  </a:cubicBezTo>
                  <a:cubicBezTo>
                    <a:pt x="4875" y="86"/>
                    <a:pt x="69" y="10714"/>
                    <a:pt x="69" y="17800"/>
                  </a:cubicBezTo>
                  <a:cubicBezTo>
                    <a:pt x="69" y="22334"/>
                    <a:pt x="2048" y="26019"/>
                    <a:pt x="5440" y="28853"/>
                  </a:cubicBezTo>
                  <a:cubicBezTo>
                    <a:pt x="10812" y="33529"/>
                    <a:pt x="16183" y="34521"/>
                    <a:pt x="24947" y="35939"/>
                  </a:cubicBezTo>
                  <a:cubicBezTo>
                    <a:pt x="32015" y="37214"/>
                    <a:pt x="43464" y="39198"/>
                    <a:pt x="43464" y="48692"/>
                  </a:cubicBezTo>
                  <a:cubicBezTo>
                    <a:pt x="43464" y="54219"/>
                    <a:pt x="39648" y="60738"/>
                    <a:pt x="26078" y="60738"/>
                  </a:cubicBezTo>
                  <a:cubicBezTo>
                    <a:pt x="12508" y="60738"/>
                    <a:pt x="7561" y="51810"/>
                    <a:pt x="5016" y="42174"/>
                  </a:cubicBezTo>
                  <a:cubicBezTo>
                    <a:pt x="4592" y="40331"/>
                    <a:pt x="4451" y="39765"/>
                    <a:pt x="2472" y="39765"/>
                  </a:cubicBezTo>
                  <a:cubicBezTo>
                    <a:pt x="69" y="39765"/>
                    <a:pt x="69" y="40757"/>
                    <a:pt x="69" y="43591"/>
                  </a:cubicBezTo>
                  <a:lnTo>
                    <a:pt x="69" y="61021"/>
                  </a:lnTo>
                  <a:cubicBezTo>
                    <a:pt x="69" y="63430"/>
                    <a:pt x="69" y="64705"/>
                    <a:pt x="2048" y="64705"/>
                  </a:cubicBezTo>
                  <a:cubicBezTo>
                    <a:pt x="3320" y="64705"/>
                    <a:pt x="6006" y="61729"/>
                    <a:pt x="8833" y="58612"/>
                  </a:cubicBezTo>
                  <a:cubicBezTo>
                    <a:pt x="15052" y="64422"/>
                    <a:pt x="22685" y="64705"/>
                    <a:pt x="26078" y="64705"/>
                  </a:cubicBezTo>
                  <a:cubicBezTo>
                    <a:pt x="44454" y="64705"/>
                    <a:pt x="51238" y="54786"/>
                    <a:pt x="51238" y="44724"/>
                  </a:cubicBezTo>
                  <a:cubicBezTo>
                    <a:pt x="51238" y="39340"/>
                    <a:pt x="48835" y="35088"/>
                    <a:pt x="45160" y="31687"/>
                  </a:cubicBezTo>
                  <a:cubicBezTo>
                    <a:pt x="39789" y="26727"/>
                    <a:pt x="33287" y="25594"/>
                    <a:pt x="28339" y="24744"/>
                  </a:cubicBezTo>
                  <a:cubicBezTo>
                    <a:pt x="17031" y="22760"/>
                    <a:pt x="7843" y="21059"/>
                    <a:pt x="7843" y="13549"/>
                  </a:cubicBezTo>
                  <a:cubicBezTo>
                    <a:pt x="7843" y="9014"/>
                    <a:pt x="11660" y="3487"/>
                    <a:pt x="25088" y="3487"/>
                  </a:cubicBezTo>
                  <a:cubicBezTo>
                    <a:pt x="41485" y="3487"/>
                    <a:pt x="42192" y="14966"/>
                    <a:pt x="42475" y="19075"/>
                  </a:cubicBezTo>
                  <a:cubicBezTo>
                    <a:pt x="42616" y="20634"/>
                    <a:pt x="44312" y="20634"/>
                    <a:pt x="44878" y="20634"/>
                  </a:cubicBezTo>
                  <a:cubicBezTo>
                    <a:pt x="47281" y="20634"/>
                    <a:pt x="47281" y="19642"/>
                    <a:pt x="47281" y="16950"/>
                  </a:cubicBezTo>
                  <a:lnTo>
                    <a:pt x="47281" y="3771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形状 27">
              <a:extLst>
                <a:ext uri="{FF2B5EF4-FFF2-40B4-BE49-F238E27FC236}">
                  <a16:creationId xmlns:a16="http://schemas.microsoft.com/office/drawing/2014/main" id="{BB172EA9-12A6-E898-E7BB-F07EB3FC495B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>
              <a:off x="2275096" y="2936075"/>
              <a:ext cx="75623" cy="89984"/>
            </a:xfrm>
            <a:custGeom>
              <a:avLst/>
              <a:gdLst>
                <a:gd name="connsiteX0" fmla="*/ 32442 w 75623"/>
                <a:gd name="connsiteY0" fmla="*/ 84970 h 89984"/>
                <a:gd name="connsiteX1" fmla="*/ 21840 w 75623"/>
                <a:gd name="connsiteY1" fmla="*/ 78876 h 89984"/>
                <a:gd name="connsiteX2" fmla="*/ 21840 w 75623"/>
                <a:gd name="connsiteY2" fmla="*/ 55778 h 89984"/>
                <a:gd name="connsiteX3" fmla="*/ 41064 w 75623"/>
                <a:gd name="connsiteY3" fmla="*/ 63997 h 89984"/>
                <a:gd name="connsiteX4" fmla="*/ 75695 w 75623"/>
                <a:gd name="connsiteY4" fmla="*/ 31971 h 89984"/>
                <a:gd name="connsiteX5" fmla="*/ 43326 w 75623"/>
                <a:gd name="connsiteY5" fmla="*/ 86 h 89984"/>
                <a:gd name="connsiteX6" fmla="*/ 21275 w 75623"/>
                <a:gd name="connsiteY6" fmla="*/ 8730 h 89984"/>
                <a:gd name="connsiteX7" fmla="*/ 21275 w 75623"/>
                <a:gd name="connsiteY7" fmla="*/ 86 h 89984"/>
                <a:gd name="connsiteX8" fmla="*/ 72 w 75623"/>
                <a:gd name="connsiteY8" fmla="*/ 1645 h 89984"/>
                <a:gd name="connsiteX9" fmla="*/ 72 w 75623"/>
                <a:gd name="connsiteY9" fmla="*/ 6747 h 89984"/>
                <a:gd name="connsiteX10" fmla="*/ 10674 w 75623"/>
                <a:gd name="connsiteY10" fmla="*/ 13407 h 89984"/>
                <a:gd name="connsiteX11" fmla="*/ 10674 w 75623"/>
                <a:gd name="connsiteY11" fmla="*/ 78876 h 89984"/>
                <a:gd name="connsiteX12" fmla="*/ 72 w 75623"/>
                <a:gd name="connsiteY12" fmla="*/ 84970 h 89984"/>
                <a:gd name="connsiteX13" fmla="*/ 72 w 75623"/>
                <a:gd name="connsiteY13" fmla="*/ 90071 h 89984"/>
                <a:gd name="connsiteX14" fmla="*/ 16186 w 75623"/>
                <a:gd name="connsiteY14" fmla="*/ 89504 h 89984"/>
                <a:gd name="connsiteX15" fmla="*/ 32442 w 75623"/>
                <a:gd name="connsiteY15" fmla="*/ 90071 h 89984"/>
                <a:gd name="connsiteX16" fmla="*/ 32442 w 75623"/>
                <a:gd name="connsiteY16" fmla="*/ 84970 h 89984"/>
                <a:gd name="connsiteX17" fmla="*/ 21840 w 75623"/>
                <a:gd name="connsiteY17" fmla="*/ 15391 h 89984"/>
                <a:gd name="connsiteX18" fmla="*/ 41771 w 75623"/>
                <a:gd name="connsiteY18" fmla="*/ 4621 h 89984"/>
                <a:gd name="connsiteX19" fmla="*/ 62832 w 75623"/>
                <a:gd name="connsiteY19" fmla="*/ 31971 h 89984"/>
                <a:gd name="connsiteX20" fmla="*/ 40216 w 75623"/>
                <a:gd name="connsiteY20" fmla="*/ 60029 h 89984"/>
                <a:gd name="connsiteX21" fmla="*/ 21840 w 75623"/>
                <a:gd name="connsiteY21" fmla="*/ 48267 h 89984"/>
                <a:gd name="connsiteX22" fmla="*/ 21840 w 75623"/>
                <a:gd name="connsiteY22" fmla="*/ 15391 h 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623" h="89984">
                  <a:moveTo>
                    <a:pt x="32442" y="84970"/>
                  </a:moveTo>
                  <a:cubicBezTo>
                    <a:pt x="23254" y="84970"/>
                    <a:pt x="21840" y="84970"/>
                    <a:pt x="21840" y="78876"/>
                  </a:cubicBezTo>
                  <a:lnTo>
                    <a:pt x="21840" y="55778"/>
                  </a:lnTo>
                  <a:cubicBezTo>
                    <a:pt x="22547" y="56486"/>
                    <a:pt x="29191" y="63997"/>
                    <a:pt x="41064" y="63997"/>
                  </a:cubicBezTo>
                  <a:cubicBezTo>
                    <a:pt x="59723" y="63997"/>
                    <a:pt x="75695" y="49968"/>
                    <a:pt x="75695" y="31971"/>
                  </a:cubicBezTo>
                  <a:cubicBezTo>
                    <a:pt x="75695" y="14541"/>
                    <a:pt x="61278" y="86"/>
                    <a:pt x="43326" y="86"/>
                  </a:cubicBezTo>
                  <a:cubicBezTo>
                    <a:pt x="35269" y="86"/>
                    <a:pt x="27070" y="3062"/>
                    <a:pt x="21275" y="8730"/>
                  </a:cubicBezTo>
                  <a:lnTo>
                    <a:pt x="21275" y="86"/>
                  </a:lnTo>
                  <a:lnTo>
                    <a:pt x="72" y="1645"/>
                  </a:lnTo>
                  <a:lnTo>
                    <a:pt x="72" y="6747"/>
                  </a:lnTo>
                  <a:cubicBezTo>
                    <a:pt x="9967" y="6747"/>
                    <a:pt x="10674" y="7455"/>
                    <a:pt x="10674" y="13407"/>
                  </a:cubicBezTo>
                  <a:lnTo>
                    <a:pt x="10674" y="78876"/>
                  </a:lnTo>
                  <a:cubicBezTo>
                    <a:pt x="10674" y="84970"/>
                    <a:pt x="9260" y="84970"/>
                    <a:pt x="72" y="84970"/>
                  </a:cubicBezTo>
                  <a:lnTo>
                    <a:pt x="72" y="90071"/>
                  </a:lnTo>
                  <a:cubicBezTo>
                    <a:pt x="355" y="90071"/>
                    <a:pt x="10250" y="89504"/>
                    <a:pt x="16186" y="89504"/>
                  </a:cubicBezTo>
                  <a:cubicBezTo>
                    <a:pt x="21416" y="89504"/>
                    <a:pt x="31170" y="89930"/>
                    <a:pt x="32442" y="90071"/>
                  </a:cubicBezTo>
                  <a:lnTo>
                    <a:pt x="32442" y="84970"/>
                  </a:lnTo>
                  <a:close/>
                  <a:moveTo>
                    <a:pt x="21840" y="15391"/>
                  </a:moveTo>
                  <a:cubicBezTo>
                    <a:pt x="26081" y="8305"/>
                    <a:pt x="34279" y="4621"/>
                    <a:pt x="41771" y="4621"/>
                  </a:cubicBezTo>
                  <a:cubicBezTo>
                    <a:pt x="53645" y="4621"/>
                    <a:pt x="62832" y="17091"/>
                    <a:pt x="62832" y="31971"/>
                  </a:cubicBezTo>
                  <a:cubicBezTo>
                    <a:pt x="62832" y="48125"/>
                    <a:pt x="52231" y="60029"/>
                    <a:pt x="40216" y="60029"/>
                  </a:cubicBezTo>
                  <a:cubicBezTo>
                    <a:pt x="27777" y="60029"/>
                    <a:pt x="22264" y="49117"/>
                    <a:pt x="21840" y="48267"/>
                  </a:cubicBezTo>
                  <a:lnTo>
                    <a:pt x="21840" y="15391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形状 28">
              <a:extLst>
                <a:ext uri="{FF2B5EF4-FFF2-40B4-BE49-F238E27FC236}">
                  <a16:creationId xmlns:a16="http://schemas.microsoft.com/office/drawing/2014/main" id="{10F7F04C-169A-3E37-03CE-0A7854F6E28B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>
              <a:off x="2364990" y="2900222"/>
              <a:ext cx="75764" cy="98345"/>
            </a:xfrm>
            <a:custGeom>
              <a:avLst/>
              <a:gdLst>
                <a:gd name="connsiteX0" fmla="*/ 65240 w 75764"/>
                <a:gd name="connsiteY0" fmla="*/ 55494 h 98345"/>
                <a:gd name="connsiteX1" fmla="*/ 44037 w 75764"/>
                <a:gd name="connsiteY1" fmla="*/ 35939 h 98345"/>
                <a:gd name="connsiteX2" fmla="*/ 21421 w 75764"/>
                <a:gd name="connsiteY2" fmla="*/ 48834 h 98345"/>
                <a:gd name="connsiteX3" fmla="*/ 21279 w 75764"/>
                <a:gd name="connsiteY3" fmla="*/ 48834 h 98345"/>
                <a:gd name="connsiteX4" fmla="*/ 21279 w 75764"/>
                <a:gd name="connsiteY4" fmla="*/ 86 h 98345"/>
                <a:gd name="connsiteX5" fmla="*/ 77 w 75764"/>
                <a:gd name="connsiteY5" fmla="*/ 1645 h 98345"/>
                <a:gd name="connsiteX6" fmla="*/ 77 w 75764"/>
                <a:gd name="connsiteY6" fmla="*/ 6747 h 98345"/>
                <a:gd name="connsiteX7" fmla="*/ 10678 w 75764"/>
                <a:gd name="connsiteY7" fmla="*/ 14682 h 98345"/>
                <a:gd name="connsiteX8" fmla="*/ 10678 w 75764"/>
                <a:gd name="connsiteY8" fmla="*/ 87237 h 98345"/>
                <a:gd name="connsiteX9" fmla="*/ 77 w 75764"/>
                <a:gd name="connsiteY9" fmla="*/ 93331 h 98345"/>
                <a:gd name="connsiteX10" fmla="*/ 77 w 75764"/>
                <a:gd name="connsiteY10" fmla="*/ 98432 h 98345"/>
                <a:gd name="connsiteX11" fmla="*/ 16191 w 75764"/>
                <a:gd name="connsiteY11" fmla="*/ 97865 h 98345"/>
                <a:gd name="connsiteX12" fmla="*/ 32446 w 75764"/>
                <a:gd name="connsiteY12" fmla="*/ 98432 h 98345"/>
                <a:gd name="connsiteX13" fmla="*/ 32446 w 75764"/>
                <a:gd name="connsiteY13" fmla="*/ 93331 h 98345"/>
                <a:gd name="connsiteX14" fmla="*/ 21845 w 75764"/>
                <a:gd name="connsiteY14" fmla="*/ 87237 h 98345"/>
                <a:gd name="connsiteX15" fmla="*/ 21845 w 75764"/>
                <a:gd name="connsiteY15" fmla="*/ 61729 h 98345"/>
                <a:gd name="connsiteX16" fmla="*/ 42906 w 75764"/>
                <a:gd name="connsiteY16" fmla="*/ 39906 h 98345"/>
                <a:gd name="connsiteX17" fmla="*/ 54073 w 75764"/>
                <a:gd name="connsiteY17" fmla="*/ 54927 h 98345"/>
                <a:gd name="connsiteX18" fmla="*/ 54073 w 75764"/>
                <a:gd name="connsiteY18" fmla="*/ 87237 h 98345"/>
                <a:gd name="connsiteX19" fmla="*/ 43472 w 75764"/>
                <a:gd name="connsiteY19" fmla="*/ 93331 h 98345"/>
                <a:gd name="connsiteX20" fmla="*/ 43472 w 75764"/>
                <a:gd name="connsiteY20" fmla="*/ 98432 h 98345"/>
                <a:gd name="connsiteX21" fmla="*/ 59586 w 75764"/>
                <a:gd name="connsiteY21" fmla="*/ 97865 h 98345"/>
                <a:gd name="connsiteX22" fmla="*/ 75841 w 75764"/>
                <a:gd name="connsiteY22" fmla="*/ 98432 h 98345"/>
                <a:gd name="connsiteX23" fmla="*/ 75841 w 75764"/>
                <a:gd name="connsiteY23" fmla="*/ 93331 h 98345"/>
                <a:gd name="connsiteX24" fmla="*/ 65240 w 75764"/>
                <a:gd name="connsiteY24" fmla="*/ 87237 h 98345"/>
                <a:gd name="connsiteX25" fmla="*/ 65240 w 75764"/>
                <a:gd name="connsiteY25" fmla="*/ 55494 h 9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764" h="98345">
                  <a:moveTo>
                    <a:pt x="65240" y="55494"/>
                  </a:moveTo>
                  <a:cubicBezTo>
                    <a:pt x="65240" y="43166"/>
                    <a:pt x="59162" y="35939"/>
                    <a:pt x="44037" y="35939"/>
                  </a:cubicBezTo>
                  <a:cubicBezTo>
                    <a:pt x="31457" y="35939"/>
                    <a:pt x="24531" y="43449"/>
                    <a:pt x="21421" y="48834"/>
                  </a:cubicBezTo>
                  <a:lnTo>
                    <a:pt x="21279" y="48834"/>
                  </a:lnTo>
                  <a:lnTo>
                    <a:pt x="21279" y="86"/>
                  </a:lnTo>
                  <a:lnTo>
                    <a:pt x="77" y="1645"/>
                  </a:lnTo>
                  <a:lnTo>
                    <a:pt x="77" y="6747"/>
                  </a:lnTo>
                  <a:cubicBezTo>
                    <a:pt x="9547" y="6747"/>
                    <a:pt x="10678" y="7739"/>
                    <a:pt x="10678" y="14682"/>
                  </a:cubicBezTo>
                  <a:lnTo>
                    <a:pt x="10678" y="87237"/>
                  </a:lnTo>
                  <a:cubicBezTo>
                    <a:pt x="10678" y="93331"/>
                    <a:pt x="9265" y="93331"/>
                    <a:pt x="77" y="93331"/>
                  </a:cubicBezTo>
                  <a:lnTo>
                    <a:pt x="77" y="98432"/>
                  </a:lnTo>
                  <a:cubicBezTo>
                    <a:pt x="359" y="98432"/>
                    <a:pt x="10254" y="97865"/>
                    <a:pt x="16191" y="97865"/>
                  </a:cubicBezTo>
                  <a:cubicBezTo>
                    <a:pt x="21421" y="97865"/>
                    <a:pt x="31174" y="98290"/>
                    <a:pt x="32446" y="98432"/>
                  </a:cubicBezTo>
                  <a:lnTo>
                    <a:pt x="32446" y="93331"/>
                  </a:lnTo>
                  <a:cubicBezTo>
                    <a:pt x="23258" y="93331"/>
                    <a:pt x="21845" y="93331"/>
                    <a:pt x="21845" y="87237"/>
                  </a:cubicBezTo>
                  <a:lnTo>
                    <a:pt x="21845" y="61729"/>
                  </a:lnTo>
                  <a:cubicBezTo>
                    <a:pt x="21845" y="46850"/>
                    <a:pt x="33577" y="39906"/>
                    <a:pt x="42906" y="39906"/>
                  </a:cubicBezTo>
                  <a:cubicBezTo>
                    <a:pt x="52801" y="39906"/>
                    <a:pt x="54073" y="47700"/>
                    <a:pt x="54073" y="54927"/>
                  </a:cubicBezTo>
                  <a:lnTo>
                    <a:pt x="54073" y="87237"/>
                  </a:lnTo>
                  <a:cubicBezTo>
                    <a:pt x="54073" y="93331"/>
                    <a:pt x="52659" y="93331"/>
                    <a:pt x="43472" y="93331"/>
                  </a:cubicBezTo>
                  <a:lnTo>
                    <a:pt x="43472" y="98432"/>
                  </a:lnTo>
                  <a:cubicBezTo>
                    <a:pt x="43754" y="98432"/>
                    <a:pt x="53649" y="97865"/>
                    <a:pt x="59586" y="97865"/>
                  </a:cubicBezTo>
                  <a:cubicBezTo>
                    <a:pt x="64816" y="97865"/>
                    <a:pt x="74569" y="98290"/>
                    <a:pt x="75841" y="98432"/>
                  </a:cubicBezTo>
                  <a:lnTo>
                    <a:pt x="75841" y="93331"/>
                  </a:lnTo>
                  <a:cubicBezTo>
                    <a:pt x="66653" y="93331"/>
                    <a:pt x="65240" y="93331"/>
                    <a:pt x="65240" y="87237"/>
                  </a:cubicBezTo>
                  <a:lnTo>
                    <a:pt x="65240" y="55494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形状 29">
              <a:extLst>
                <a:ext uri="{FF2B5EF4-FFF2-40B4-BE49-F238E27FC236}">
                  <a16:creationId xmlns:a16="http://schemas.microsoft.com/office/drawing/2014/main" id="{DCC738A1-BA84-0EE4-EE13-BC73D48BF9A4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>
              <a:off x="2524038" y="2893906"/>
              <a:ext cx="134284" cy="47371"/>
            </a:xfrm>
            <a:custGeom>
              <a:avLst/>
              <a:gdLst>
                <a:gd name="connsiteX0" fmla="*/ 127503 w 134284"/>
                <a:gd name="connsiteY0" fmla="*/ 8182 h 47371"/>
                <a:gd name="connsiteX1" fmla="*/ 134368 w 134284"/>
                <a:gd name="connsiteY1" fmla="*/ 4134 h 47371"/>
                <a:gd name="connsiteX2" fmla="*/ 127705 w 134284"/>
                <a:gd name="connsiteY2" fmla="*/ 85 h 47371"/>
                <a:gd name="connsiteX3" fmla="*/ 6748 w 134284"/>
                <a:gd name="connsiteY3" fmla="*/ 85 h 47371"/>
                <a:gd name="connsiteX4" fmla="*/ 84 w 134284"/>
                <a:gd name="connsiteY4" fmla="*/ 4134 h 47371"/>
                <a:gd name="connsiteX5" fmla="*/ 6950 w 134284"/>
                <a:gd name="connsiteY5" fmla="*/ 8182 h 47371"/>
                <a:gd name="connsiteX6" fmla="*/ 127503 w 134284"/>
                <a:gd name="connsiteY6" fmla="*/ 8182 h 47371"/>
                <a:gd name="connsiteX7" fmla="*/ 127705 w 134284"/>
                <a:gd name="connsiteY7" fmla="*/ 47456 h 47371"/>
                <a:gd name="connsiteX8" fmla="*/ 134368 w 134284"/>
                <a:gd name="connsiteY8" fmla="*/ 43407 h 47371"/>
                <a:gd name="connsiteX9" fmla="*/ 127503 w 134284"/>
                <a:gd name="connsiteY9" fmla="*/ 39358 h 47371"/>
                <a:gd name="connsiteX10" fmla="*/ 6950 w 134284"/>
                <a:gd name="connsiteY10" fmla="*/ 39358 h 47371"/>
                <a:gd name="connsiteX11" fmla="*/ 84 w 134284"/>
                <a:gd name="connsiteY11" fmla="*/ 43407 h 47371"/>
                <a:gd name="connsiteX12" fmla="*/ 6748 w 134284"/>
                <a:gd name="connsiteY12" fmla="*/ 47456 h 47371"/>
                <a:gd name="connsiteX13" fmla="*/ 127705 w 134284"/>
                <a:gd name="connsiteY13" fmla="*/ 47456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84" h="47371">
                  <a:moveTo>
                    <a:pt x="127503" y="8182"/>
                  </a:moveTo>
                  <a:cubicBezTo>
                    <a:pt x="130532" y="8182"/>
                    <a:pt x="134368" y="8182"/>
                    <a:pt x="134368" y="4134"/>
                  </a:cubicBezTo>
                  <a:cubicBezTo>
                    <a:pt x="134368" y="85"/>
                    <a:pt x="130532" y="85"/>
                    <a:pt x="127705" y="85"/>
                  </a:cubicBezTo>
                  <a:lnTo>
                    <a:pt x="6748" y="85"/>
                  </a:lnTo>
                  <a:cubicBezTo>
                    <a:pt x="3921" y="85"/>
                    <a:pt x="84" y="85"/>
                    <a:pt x="84" y="4134"/>
                  </a:cubicBezTo>
                  <a:cubicBezTo>
                    <a:pt x="84" y="8182"/>
                    <a:pt x="3921" y="8182"/>
                    <a:pt x="6950" y="8182"/>
                  </a:cubicBezTo>
                  <a:lnTo>
                    <a:pt x="127503" y="8182"/>
                  </a:lnTo>
                  <a:close/>
                  <a:moveTo>
                    <a:pt x="127705" y="47456"/>
                  </a:moveTo>
                  <a:cubicBezTo>
                    <a:pt x="130532" y="47456"/>
                    <a:pt x="134368" y="47456"/>
                    <a:pt x="134368" y="43407"/>
                  </a:cubicBezTo>
                  <a:cubicBezTo>
                    <a:pt x="134368" y="39358"/>
                    <a:pt x="130532" y="39358"/>
                    <a:pt x="127503" y="39358"/>
                  </a:cubicBezTo>
                  <a:lnTo>
                    <a:pt x="6950" y="39358"/>
                  </a:lnTo>
                  <a:cubicBezTo>
                    <a:pt x="3921" y="39358"/>
                    <a:pt x="84" y="39358"/>
                    <a:pt x="84" y="43407"/>
                  </a:cubicBezTo>
                  <a:cubicBezTo>
                    <a:pt x="84" y="47456"/>
                    <a:pt x="3921" y="47456"/>
                    <a:pt x="6748" y="47456"/>
                  </a:cubicBezTo>
                  <a:lnTo>
                    <a:pt x="127705" y="47456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形状 30">
              <a:extLst>
                <a:ext uri="{FF2B5EF4-FFF2-40B4-BE49-F238E27FC236}">
                  <a16:creationId xmlns:a16="http://schemas.microsoft.com/office/drawing/2014/main" id="{01B7D8E9-E5C5-F58B-4818-90BFEE4B51E9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>
              <a:off x="2733552" y="2830543"/>
              <a:ext cx="146556" cy="137659"/>
            </a:xfrm>
            <a:custGeom>
              <a:avLst/>
              <a:gdLst>
                <a:gd name="connsiteX0" fmla="*/ 135389 w 146556"/>
                <a:gd name="connsiteY0" fmla="*/ 90576 h 137659"/>
                <a:gd name="connsiteX1" fmla="*/ 136398 w 146556"/>
                <a:gd name="connsiteY1" fmla="*/ 87742 h 137659"/>
                <a:gd name="connsiteX2" fmla="*/ 133975 w 146556"/>
                <a:gd name="connsiteY2" fmla="*/ 85515 h 137659"/>
                <a:gd name="connsiteX3" fmla="*/ 131350 w 146556"/>
                <a:gd name="connsiteY3" fmla="*/ 87944 h 137659"/>
                <a:gd name="connsiteX4" fmla="*/ 76223 w 146556"/>
                <a:gd name="connsiteY4" fmla="*/ 131469 h 137659"/>
                <a:gd name="connsiteX5" fmla="*/ 46741 w 146556"/>
                <a:gd name="connsiteY5" fmla="*/ 131469 h 137659"/>
                <a:gd name="connsiteX6" fmla="*/ 42298 w 146556"/>
                <a:gd name="connsiteY6" fmla="*/ 131266 h 137659"/>
                <a:gd name="connsiteX7" fmla="*/ 39673 w 146556"/>
                <a:gd name="connsiteY7" fmla="*/ 129242 h 137659"/>
                <a:gd name="connsiteX8" fmla="*/ 40683 w 146556"/>
                <a:gd name="connsiteY8" fmla="*/ 124586 h 137659"/>
                <a:gd name="connsiteX9" fmla="*/ 54414 w 146556"/>
                <a:gd name="connsiteY9" fmla="*/ 69320 h 137659"/>
                <a:gd name="connsiteX10" fmla="*/ 74405 w 146556"/>
                <a:gd name="connsiteY10" fmla="*/ 69320 h 137659"/>
                <a:gd name="connsiteX11" fmla="*/ 91570 w 146556"/>
                <a:gd name="connsiteY11" fmla="*/ 78632 h 137659"/>
                <a:gd name="connsiteX12" fmla="*/ 90156 w 146556"/>
                <a:gd name="connsiteY12" fmla="*/ 88551 h 137659"/>
                <a:gd name="connsiteX13" fmla="*/ 89550 w 146556"/>
                <a:gd name="connsiteY13" fmla="*/ 90778 h 137659"/>
                <a:gd name="connsiteX14" fmla="*/ 92175 w 146556"/>
                <a:gd name="connsiteY14" fmla="*/ 93005 h 137659"/>
                <a:gd name="connsiteX15" fmla="*/ 95204 w 146556"/>
                <a:gd name="connsiteY15" fmla="*/ 88956 h 137659"/>
                <a:gd name="connsiteX16" fmla="*/ 106714 w 146556"/>
                <a:gd name="connsiteY16" fmla="*/ 41585 h 137659"/>
                <a:gd name="connsiteX17" fmla="*/ 104291 w 146556"/>
                <a:gd name="connsiteY17" fmla="*/ 39358 h 137659"/>
                <a:gd name="connsiteX18" fmla="*/ 101464 w 146556"/>
                <a:gd name="connsiteY18" fmla="*/ 43002 h 137659"/>
                <a:gd name="connsiteX19" fmla="*/ 75011 w 146556"/>
                <a:gd name="connsiteY19" fmla="*/ 63044 h 137659"/>
                <a:gd name="connsiteX20" fmla="*/ 56030 w 146556"/>
                <a:gd name="connsiteY20" fmla="*/ 63044 h 137659"/>
                <a:gd name="connsiteX21" fmla="*/ 68146 w 146556"/>
                <a:gd name="connsiteY21" fmla="*/ 14256 h 137659"/>
                <a:gd name="connsiteX22" fmla="*/ 79050 w 146556"/>
                <a:gd name="connsiteY22" fmla="*/ 6360 h 137659"/>
                <a:gd name="connsiteX23" fmla="*/ 107522 w 146556"/>
                <a:gd name="connsiteY23" fmla="*/ 6360 h 137659"/>
                <a:gd name="connsiteX24" fmla="*/ 138216 w 146556"/>
                <a:gd name="connsiteY24" fmla="*/ 28831 h 137659"/>
                <a:gd name="connsiteX25" fmla="*/ 137408 w 146556"/>
                <a:gd name="connsiteY25" fmla="*/ 39561 h 137659"/>
                <a:gd name="connsiteX26" fmla="*/ 137206 w 146556"/>
                <a:gd name="connsiteY26" fmla="*/ 43205 h 137659"/>
                <a:gd name="connsiteX27" fmla="*/ 139629 w 146556"/>
                <a:gd name="connsiteY27" fmla="*/ 45634 h 137659"/>
                <a:gd name="connsiteX28" fmla="*/ 142456 w 146556"/>
                <a:gd name="connsiteY28" fmla="*/ 40573 h 137659"/>
                <a:gd name="connsiteX29" fmla="*/ 146495 w 146556"/>
                <a:gd name="connsiteY29" fmla="*/ 5551 h 137659"/>
                <a:gd name="connsiteX30" fmla="*/ 141043 w 146556"/>
                <a:gd name="connsiteY30" fmla="*/ 85 h 137659"/>
                <a:gd name="connsiteX31" fmla="*/ 39068 w 146556"/>
                <a:gd name="connsiteY31" fmla="*/ 85 h 137659"/>
                <a:gd name="connsiteX32" fmla="*/ 33010 w 146556"/>
                <a:gd name="connsiteY32" fmla="*/ 4134 h 137659"/>
                <a:gd name="connsiteX33" fmla="*/ 38664 w 146556"/>
                <a:gd name="connsiteY33" fmla="*/ 6360 h 137659"/>
                <a:gd name="connsiteX34" fmla="*/ 51789 w 146556"/>
                <a:gd name="connsiteY34" fmla="*/ 10004 h 137659"/>
                <a:gd name="connsiteX35" fmla="*/ 50780 w 146556"/>
                <a:gd name="connsiteY35" fmla="*/ 14863 h 137659"/>
                <a:gd name="connsiteX36" fmla="*/ 24125 w 146556"/>
                <a:gd name="connsiteY36" fmla="*/ 121954 h 137659"/>
                <a:gd name="connsiteX37" fmla="*/ 5749 w 146556"/>
                <a:gd name="connsiteY37" fmla="*/ 131469 h 137659"/>
                <a:gd name="connsiteX38" fmla="*/ 95 w 146556"/>
                <a:gd name="connsiteY38" fmla="*/ 135315 h 137659"/>
                <a:gd name="connsiteX39" fmla="*/ 5749 w 146556"/>
                <a:gd name="connsiteY39" fmla="*/ 137745 h 137659"/>
                <a:gd name="connsiteX40" fmla="*/ 110551 w 146556"/>
                <a:gd name="connsiteY40" fmla="*/ 137745 h 137659"/>
                <a:gd name="connsiteX41" fmla="*/ 116811 w 146556"/>
                <a:gd name="connsiteY41" fmla="*/ 134303 h 137659"/>
                <a:gd name="connsiteX42" fmla="*/ 135389 w 146556"/>
                <a:gd name="connsiteY42" fmla="*/ 90576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6556" h="137659">
                  <a:moveTo>
                    <a:pt x="135389" y="90576"/>
                  </a:moveTo>
                  <a:cubicBezTo>
                    <a:pt x="135792" y="89564"/>
                    <a:pt x="136398" y="88147"/>
                    <a:pt x="136398" y="87742"/>
                  </a:cubicBezTo>
                  <a:cubicBezTo>
                    <a:pt x="136398" y="87539"/>
                    <a:pt x="136398" y="85515"/>
                    <a:pt x="133975" y="85515"/>
                  </a:cubicBezTo>
                  <a:cubicBezTo>
                    <a:pt x="132158" y="85515"/>
                    <a:pt x="131754" y="86729"/>
                    <a:pt x="131350" y="87944"/>
                  </a:cubicBezTo>
                  <a:cubicBezTo>
                    <a:pt x="118224" y="117905"/>
                    <a:pt x="110753" y="131469"/>
                    <a:pt x="76223" y="131469"/>
                  </a:cubicBezTo>
                  <a:lnTo>
                    <a:pt x="46741" y="131469"/>
                  </a:lnTo>
                  <a:cubicBezTo>
                    <a:pt x="43914" y="131469"/>
                    <a:pt x="43510" y="131469"/>
                    <a:pt x="42298" y="131266"/>
                  </a:cubicBezTo>
                  <a:cubicBezTo>
                    <a:pt x="40279" y="131064"/>
                    <a:pt x="39673" y="130862"/>
                    <a:pt x="39673" y="129242"/>
                  </a:cubicBezTo>
                  <a:cubicBezTo>
                    <a:pt x="39673" y="128635"/>
                    <a:pt x="39673" y="128230"/>
                    <a:pt x="40683" y="124586"/>
                  </a:cubicBezTo>
                  <a:lnTo>
                    <a:pt x="54414" y="69320"/>
                  </a:lnTo>
                  <a:lnTo>
                    <a:pt x="74405" y="69320"/>
                  </a:lnTo>
                  <a:cubicBezTo>
                    <a:pt x="91570" y="69320"/>
                    <a:pt x="91570" y="73571"/>
                    <a:pt x="91570" y="78632"/>
                  </a:cubicBezTo>
                  <a:cubicBezTo>
                    <a:pt x="91570" y="80049"/>
                    <a:pt x="91570" y="82478"/>
                    <a:pt x="90156" y="88551"/>
                  </a:cubicBezTo>
                  <a:cubicBezTo>
                    <a:pt x="89752" y="89564"/>
                    <a:pt x="89550" y="90171"/>
                    <a:pt x="89550" y="90778"/>
                  </a:cubicBezTo>
                  <a:cubicBezTo>
                    <a:pt x="89550" y="91790"/>
                    <a:pt x="90358" y="93005"/>
                    <a:pt x="92175" y="93005"/>
                  </a:cubicBezTo>
                  <a:cubicBezTo>
                    <a:pt x="93791" y="93005"/>
                    <a:pt x="94397" y="91993"/>
                    <a:pt x="95204" y="88956"/>
                  </a:cubicBezTo>
                  <a:lnTo>
                    <a:pt x="106714" y="41585"/>
                  </a:lnTo>
                  <a:cubicBezTo>
                    <a:pt x="106714" y="40370"/>
                    <a:pt x="105705" y="39358"/>
                    <a:pt x="104291" y="39358"/>
                  </a:cubicBezTo>
                  <a:cubicBezTo>
                    <a:pt x="102474" y="39358"/>
                    <a:pt x="102070" y="40573"/>
                    <a:pt x="101464" y="43002"/>
                  </a:cubicBezTo>
                  <a:cubicBezTo>
                    <a:pt x="97224" y="58388"/>
                    <a:pt x="93589" y="63044"/>
                    <a:pt x="75011" y="63044"/>
                  </a:cubicBezTo>
                  <a:lnTo>
                    <a:pt x="56030" y="63044"/>
                  </a:lnTo>
                  <a:lnTo>
                    <a:pt x="68146" y="14256"/>
                  </a:lnTo>
                  <a:cubicBezTo>
                    <a:pt x="69963" y="7170"/>
                    <a:pt x="70165" y="6360"/>
                    <a:pt x="79050" y="6360"/>
                  </a:cubicBezTo>
                  <a:lnTo>
                    <a:pt x="107522" y="6360"/>
                  </a:lnTo>
                  <a:cubicBezTo>
                    <a:pt x="132158" y="6360"/>
                    <a:pt x="138216" y="12231"/>
                    <a:pt x="138216" y="28831"/>
                  </a:cubicBezTo>
                  <a:cubicBezTo>
                    <a:pt x="138216" y="33690"/>
                    <a:pt x="138216" y="34095"/>
                    <a:pt x="137408" y="39561"/>
                  </a:cubicBezTo>
                  <a:cubicBezTo>
                    <a:pt x="137408" y="40775"/>
                    <a:pt x="137206" y="42192"/>
                    <a:pt x="137206" y="43205"/>
                  </a:cubicBezTo>
                  <a:cubicBezTo>
                    <a:pt x="137206" y="44217"/>
                    <a:pt x="137812" y="45634"/>
                    <a:pt x="139629" y="45634"/>
                  </a:cubicBezTo>
                  <a:cubicBezTo>
                    <a:pt x="141850" y="45634"/>
                    <a:pt x="142052" y="44419"/>
                    <a:pt x="142456" y="40573"/>
                  </a:cubicBezTo>
                  <a:lnTo>
                    <a:pt x="146495" y="5551"/>
                  </a:lnTo>
                  <a:cubicBezTo>
                    <a:pt x="147101" y="85"/>
                    <a:pt x="146091" y="85"/>
                    <a:pt x="141043" y="85"/>
                  </a:cubicBezTo>
                  <a:lnTo>
                    <a:pt x="39068" y="85"/>
                  </a:lnTo>
                  <a:cubicBezTo>
                    <a:pt x="35029" y="85"/>
                    <a:pt x="33010" y="85"/>
                    <a:pt x="33010" y="4134"/>
                  </a:cubicBezTo>
                  <a:cubicBezTo>
                    <a:pt x="33010" y="6360"/>
                    <a:pt x="34827" y="6360"/>
                    <a:pt x="38664" y="6360"/>
                  </a:cubicBezTo>
                  <a:cubicBezTo>
                    <a:pt x="46135" y="6360"/>
                    <a:pt x="51789" y="6360"/>
                    <a:pt x="51789" y="10004"/>
                  </a:cubicBezTo>
                  <a:cubicBezTo>
                    <a:pt x="51789" y="10814"/>
                    <a:pt x="51789" y="11219"/>
                    <a:pt x="50780" y="14863"/>
                  </a:cubicBezTo>
                  <a:lnTo>
                    <a:pt x="24125" y="121954"/>
                  </a:lnTo>
                  <a:cubicBezTo>
                    <a:pt x="22105" y="129849"/>
                    <a:pt x="21701" y="131469"/>
                    <a:pt x="5749" y="131469"/>
                  </a:cubicBezTo>
                  <a:cubicBezTo>
                    <a:pt x="2316" y="131469"/>
                    <a:pt x="95" y="131469"/>
                    <a:pt x="95" y="135315"/>
                  </a:cubicBezTo>
                  <a:cubicBezTo>
                    <a:pt x="95" y="137745"/>
                    <a:pt x="1912" y="137745"/>
                    <a:pt x="5749" y="137745"/>
                  </a:cubicBezTo>
                  <a:lnTo>
                    <a:pt x="110551" y="137745"/>
                  </a:lnTo>
                  <a:cubicBezTo>
                    <a:pt x="115195" y="137745"/>
                    <a:pt x="115397" y="137542"/>
                    <a:pt x="116811" y="134303"/>
                  </a:cubicBezTo>
                  <a:lnTo>
                    <a:pt x="135389" y="90576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形状 31">
              <a:extLst>
                <a:ext uri="{FF2B5EF4-FFF2-40B4-BE49-F238E27FC236}">
                  <a16:creationId xmlns:a16="http://schemas.microsoft.com/office/drawing/2014/main" id="{D9B17453-0B6B-F9BB-ECE2-77E890181CC6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>
              <a:off x="2906573" y="2816372"/>
              <a:ext cx="46847" cy="202440"/>
            </a:xfrm>
            <a:custGeom>
              <a:avLst/>
              <a:gdLst>
                <a:gd name="connsiteX0" fmla="*/ 46951 w 46847"/>
                <a:gd name="connsiteY0" fmla="*/ 200501 h 202440"/>
                <a:gd name="connsiteX1" fmla="*/ 43518 w 46847"/>
                <a:gd name="connsiteY1" fmla="*/ 196048 h 202440"/>
                <a:gd name="connsiteX2" fmla="*/ 11815 w 46847"/>
                <a:gd name="connsiteY2" fmla="*/ 101305 h 202440"/>
                <a:gd name="connsiteX3" fmla="*/ 44326 w 46847"/>
                <a:gd name="connsiteY3" fmla="*/ 5551 h 202440"/>
                <a:gd name="connsiteX4" fmla="*/ 46951 w 46847"/>
                <a:gd name="connsiteY4" fmla="*/ 2109 h 202440"/>
                <a:gd name="connsiteX5" fmla="*/ 44931 w 46847"/>
                <a:gd name="connsiteY5" fmla="*/ 85 h 202440"/>
                <a:gd name="connsiteX6" fmla="*/ 12824 w 46847"/>
                <a:gd name="connsiteY6" fmla="*/ 39561 h 202440"/>
                <a:gd name="connsiteX7" fmla="*/ 103 w 46847"/>
                <a:gd name="connsiteY7" fmla="*/ 101305 h 202440"/>
                <a:gd name="connsiteX8" fmla="*/ 13430 w 46847"/>
                <a:gd name="connsiteY8" fmla="*/ 164467 h 202440"/>
                <a:gd name="connsiteX9" fmla="*/ 44931 w 46847"/>
                <a:gd name="connsiteY9" fmla="*/ 202526 h 202440"/>
                <a:gd name="connsiteX10" fmla="*/ 46951 w 46847"/>
                <a:gd name="connsiteY10" fmla="*/ 20050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6951" y="200501"/>
                  </a:moveTo>
                  <a:cubicBezTo>
                    <a:pt x="46951" y="199894"/>
                    <a:pt x="46951" y="199489"/>
                    <a:pt x="43518" y="196048"/>
                  </a:cubicBezTo>
                  <a:cubicBezTo>
                    <a:pt x="18277" y="170540"/>
                    <a:pt x="11815" y="132279"/>
                    <a:pt x="11815" y="101305"/>
                  </a:cubicBezTo>
                  <a:cubicBezTo>
                    <a:pt x="11815" y="66080"/>
                    <a:pt x="19488" y="30856"/>
                    <a:pt x="44326" y="5551"/>
                  </a:cubicBezTo>
                  <a:cubicBezTo>
                    <a:pt x="46951" y="3121"/>
                    <a:pt x="46951" y="2716"/>
                    <a:pt x="46951" y="2109"/>
                  </a:cubicBezTo>
                  <a:cubicBezTo>
                    <a:pt x="46951" y="692"/>
                    <a:pt x="46143" y="85"/>
                    <a:pt x="44931" y="85"/>
                  </a:cubicBezTo>
                  <a:cubicBezTo>
                    <a:pt x="42912" y="85"/>
                    <a:pt x="24738" y="13851"/>
                    <a:pt x="12824" y="39561"/>
                  </a:cubicBezTo>
                  <a:cubicBezTo>
                    <a:pt x="2526" y="61829"/>
                    <a:pt x="103" y="84300"/>
                    <a:pt x="103" y="101305"/>
                  </a:cubicBezTo>
                  <a:cubicBezTo>
                    <a:pt x="103" y="117096"/>
                    <a:pt x="2324" y="141591"/>
                    <a:pt x="13430" y="164467"/>
                  </a:cubicBezTo>
                  <a:cubicBezTo>
                    <a:pt x="25546" y="189367"/>
                    <a:pt x="42912" y="202526"/>
                    <a:pt x="44931" y="202526"/>
                  </a:cubicBezTo>
                  <a:cubicBezTo>
                    <a:pt x="46143" y="202526"/>
                    <a:pt x="46951" y="201918"/>
                    <a:pt x="46951" y="20050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形状 32">
              <a:extLst>
                <a:ext uri="{FF2B5EF4-FFF2-40B4-BE49-F238E27FC236}">
                  <a16:creationId xmlns:a16="http://schemas.microsoft.com/office/drawing/2014/main" id="{8A3BE40D-BB83-50AB-36FE-D40D50C05257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>
              <a:off x="2971168" y="2878723"/>
              <a:ext cx="109446" cy="133206"/>
            </a:xfrm>
            <a:custGeom>
              <a:avLst/>
              <a:gdLst>
                <a:gd name="connsiteX0" fmla="*/ 40695 w 109446"/>
                <a:gd name="connsiteY0" fmla="*/ 18507 h 133206"/>
                <a:gd name="connsiteX1" fmla="*/ 43724 w 109446"/>
                <a:gd name="connsiteY1" fmla="*/ 5551 h 133206"/>
                <a:gd name="connsiteX2" fmla="*/ 37868 w 109446"/>
                <a:gd name="connsiteY2" fmla="*/ 85 h 133206"/>
                <a:gd name="connsiteX3" fmla="*/ 29791 w 109446"/>
                <a:gd name="connsiteY3" fmla="*/ 7373 h 133206"/>
                <a:gd name="connsiteX4" fmla="*/ 712 w 109446"/>
                <a:gd name="connsiteY4" fmla="*/ 124586 h 133206"/>
                <a:gd name="connsiteX5" fmla="*/ 107 w 109446"/>
                <a:gd name="connsiteY5" fmla="*/ 127825 h 133206"/>
                <a:gd name="connsiteX6" fmla="*/ 5761 w 109446"/>
                <a:gd name="connsiteY6" fmla="*/ 133291 h 133206"/>
                <a:gd name="connsiteX7" fmla="*/ 12828 w 109446"/>
                <a:gd name="connsiteY7" fmla="*/ 129040 h 133206"/>
                <a:gd name="connsiteX8" fmla="*/ 23935 w 109446"/>
                <a:gd name="connsiteY8" fmla="*/ 85515 h 133206"/>
                <a:gd name="connsiteX9" fmla="*/ 43522 w 109446"/>
                <a:gd name="connsiteY9" fmla="*/ 91790 h 133206"/>
                <a:gd name="connsiteX10" fmla="*/ 70379 w 109446"/>
                <a:gd name="connsiteY10" fmla="*/ 77012 h 133206"/>
                <a:gd name="connsiteX11" fmla="*/ 88552 w 109446"/>
                <a:gd name="connsiteY11" fmla="*/ 91790 h 133206"/>
                <a:gd name="connsiteX12" fmla="*/ 103495 w 109446"/>
                <a:gd name="connsiteY12" fmla="*/ 80656 h 133206"/>
                <a:gd name="connsiteX13" fmla="*/ 109553 w 109446"/>
                <a:gd name="connsiteY13" fmla="*/ 60615 h 133206"/>
                <a:gd name="connsiteX14" fmla="*/ 107130 w 109446"/>
                <a:gd name="connsiteY14" fmla="*/ 58590 h 133206"/>
                <a:gd name="connsiteX15" fmla="*/ 104303 w 109446"/>
                <a:gd name="connsiteY15" fmla="*/ 62234 h 133206"/>
                <a:gd name="connsiteX16" fmla="*/ 88956 w 109446"/>
                <a:gd name="connsiteY16" fmla="*/ 87337 h 133206"/>
                <a:gd name="connsiteX17" fmla="*/ 82898 w 109446"/>
                <a:gd name="connsiteY17" fmla="*/ 78024 h 133206"/>
                <a:gd name="connsiteX18" fmla="*/ 86937 w 109446"/>
                <a:gd name="connsiteY18" fmla="*/ 56971 h 133206"/>
                <a:gd name="connsiteX19" fmla="*/ 92591 w 109446"/>
                <a:gd name="connsiteY19" fmla="*/ 35107 h 133206"/>
                <a:gd name="connsiteX20" fmla="*/ 96024 w 109446"/>
                <a:gd name="connsiteY20" fmla="*/ 21341 h 133206"/>
                <a:gd name="connsiteX21" fmla="*/ 99053 w 109446"/>
                <a:gd name="connsiteY21" fmla="*/ 7778 h 133206"/>
                <a:gd name="connsiteX22" fmla="*/ 93197 w 109446"/>
                <a:gd name="connsiteY22" fmla="*/ 2312 h 133206"/>
                <a:gd name="connsiteX23" fmla="*/ 85322 w 109446"/>
                <a:gd name="connsiteY23" fmla="*/ 9397 h 133206"/>
                <a:gd name="connsiteX24" fmla="*/ 75831 w 109446"/>
                <a:gd name="connsiteY24" fmla="*/ 47253 h 133206"/>
                <a:gd name="connsiteX25" fmla="*/ 70581 w 109446"/>
                <a:gd name="connsiteY25" fmla="*/ 67902 h 133206"/>
                <a:gd name="connsiteX26" fmla="*/ 44330 w 109446"/>
                <a:gd name="connsiteY26" fmla="*/ 87337 h 133206"/>
                <a:gd name="connsiteX27" fmla="*/ 29387 w 109446"/>
                <a:gd name="connsiteY27" fmla="*/ 69724 h 133206"/>
                <a:gd name="connsiteX28" fmla="*/ 32214 w 109446"/>
                <a:gd name="connsiteY28" fmla="*/ 52517 h 133206"/>
                <a:gd name="connsiteX29" fmla="*/ 40695 w 109446"/>
                <a:gd name="connsiteY29" fmla="*/ 18507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446" h="133206">
                  <a:moveTo>
                    <a:pt x="40695" y="18507"/>
                  </a:moveTo>
                  <a:cubicBezTo>
                    <a:pt x="41704" y="14256"/>
                    <a:pt x="43724" y="6563"/>
                    <a:pt x="43724" y="5551"/>
                  </a:cubicBezTo>
                  <a:cubicBezTo>
                    <a:pt x="43724" y="2109"/>
                    <a:pt x="41301" y="85"/>
                    <a:pt x="37868" y="85"/>
                  </a:cubicBezTo>
                  <a:cubicBezTo>
                    <a:pt x="37262" y="85"/>
                    <a:pt x="31608" y="287"/>
                    <a:pt x="29791" y="7373"/>
                  </a:cubicBezTo>
                  <a:lnTo>
                    <a:pt x="712" y="124586"/>
                  </a:lnTo>
                  <a:cubicBezTo>
                    <a:pt x="107" y="127015"/>
                    <a:pt x="107" y="127420"/>
                    <a:pt x="107" y="127825"/>
                  </a:cubicBezTo>
                  <a:cubicBezTo>
                    <a:pt x="107" y="130862"/>
                    <a:pt x="2328" y="133291"/>
                    <a:pt x="5761" y="133291"/>
                  </a:cubicBezTo>
                  <a:cubicBezTo>
                    <a:pt x="10001" y="133291"/>
                    <a:pt x="12424" y="129647"/>
                    <a:pt x="12828" y="129040"/>
                  </a:cubicBezTo>
                  <a:cubicBezTo>
                    <a:pt x="13636" y="127218"/>
                    <a:pt x="16261" y="116691"/>
                    <a:pt x="23935" y="85515"/>
                  </a:cubicBezTo>
                  <a:cubicBezTo>
                    <a:pt x="30396" y="90981"/>
                    <a:pt x="39483" y="91790"/>
                    <a:pt x="43522" y="91790"/>
                  </a:cubicBezTo>
                  <a:cubicBezTo>
                    <a:pt x="57657" y="91790"/>
                    <a:pt x="65532" y="82681"/>
                    <a:pt x="70379" y="77012"/>
                  </a:cubicBezTo>
                  <a:cubicBezTo>
                    <a:pt x="72196" y="86122"/>
                    <a:pt x="79667" y="91790"/>
                    <a:pt x="88552" y="91790"/>
                  </a:cubicBezTo>
                  <a:cubicBezTo>
                    <a:pt x="95620" y="91790"/>
                    <a:pt x="100264" y="87134"/>
                    <a:pt x="103495" y="80656"/>
                  </a:cubicBezTo>
                  <a:cubicBezTo>
                    <a:pt x="106928" y="73368"/>
                    <a:pt x="109553" y="61019"/>
                    <a:pt x="109553" y="60615"/>
                  </a:cubicBezTo>
                  <a:cubicBezTo>
                    <a:pt x="109553" y="58590"/>
                    <a:pt x="107736" y="58590"/>
                    <a:pt x="107130" y="58590"/>
                  </a:cubicBezTo>
                  <a:cubicBezTo>
                    <a:pt x="105111" y="58590"/>
                    <a:pt x="104909" y="59400"/>
                    <a:pt x="104303" y="62234"/>
                  </a:cubicBezTo>
                  <a:cubicBezTo>
                    <a:pt x="100870" y="75393"/>
                    <a:pt x="97235" y="87337"/>
                    <a:pt x="88956" y="87337"/>
                  </a:cubicBezTo>
                  <a:cubicBezTo>
                    <a:pt x="83504" y="87337"/>
                    <a:pt x="82898" y="82073"/>
                    <a:pt x="82898" y="78024"/>
                  </a:cubicBezTo>
                  <a:cubicBezTo>
                    <a:pt x="82898" y="73571"/>
                    <a:pt x="85322" y="64056"/>
                    <a:pt x="86937" y="56971"/>
                  </a:cubicBezTo>
                  <a:lnTo>
                    <a:pt x="92591" y="35107"/>
                  </a:lnTo>
                  <a:cubicBezTo>
                    <a:pt x="93197" y="32070"/>
                    <a:pt x="95216" y="24378"/>
                    <a:pt x="96024" y="21341"/>
                  </a:cubicBezTo>
                  <a:cubicBezTo>
                    <a:pt x="97034" y="16685"/>
                    <a:pt x="99053" y="8992"/>
                    <a:pt x="99053" y="7778"/>
                  </a:cubicBezTo>
                  <a:cubicBezTo>
                    <a:pt x="99053" y="4134"/>
                    <a:pt x="96226" y="2312"/>
                    <a:pt x="93197" y="2312"/>
                  </a:cubicBezTo>
                  <a:cubicBezTo>
                    <a:pt x="92187" y="2312"/>
                    <a:pt x="86937" y="2514"/>
                    <a:pt x="85322" y="9397"/>
                  </a:cubicBezTo>
                  <a:lnTo>
                    <a:pt x="75831" y="47253"/>
                  </a:lnTo>
                  <a:cubicBezTo>
                    <a:pt x="73408" y="57376"/>
                    <a:pt x="71186" y="65878"/>
                    <a:pt x="70581" y="67902"/>
                  </a:cubicBezTo>
                  <a:cubicBezTo>
                    <a:pt x="70379" y="68915"/>
                    <a:pt x="60686" y="87337"/>
                    <a:pt x="44330" y="87337"/>
                  </a:cubicBezTo>
                  <a:cubicBezTo>
                    <a:pt x="34233" y="87337"/>
                    <a:pt x="29387" y="80656"/>
                    <a:pt x="29387" y="69724"/>
                  </a:cubicBezTo>
                  <a:cubicBezTo>
                    <a:pt x="29387" y="63854"/>
                    <a:pt x="30800" y="58185"/>
                    <a:pt x="32214" y="52517"/>
                  </a:cubicBezTo>
                  <a:lnTo>
                    <a:pt x="40695" y="1850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形状 33">
              <a:extLst>
                <a:ext uri="{FF2B5EF4-FFF2-40B4-BE49-F238E27FC236}">
                  <a16:creationId xmlns:a16="http://schemas.microsoft.com/office/drawing/2014/main" id="{E6F536D1-4343-4FC9-A370-4DF93DA502B8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>
              <a:off x="3154183" y="2893906"/>
              <a:ext cx="134284" cy="47371"/>
            </a:xfrm>
            <a:custGeom>
              <a:avLst/>
              <a:gdLst>
                <a:gd name="connsiteX0" fmla="*/ 127534 w 134284"/>
                <a:gd name="connsiteY0" fmla="*/ 8182 h 47371"/>
                <a:gd name="connsiteX1" fmla="*/ 134400 w 134284"/>
                <a:gd name="connsiteY1" fmla="*/ 4134 h 47371"/>
                <a:gd name="connsiteX2" fmla="*/ 127736 w 134284"/>
                <a:gd name="connsiteY2" fmla="*/ 85 h 47371"/>
                <a:gd name="connsiteX3" fmla="*/ 6779 w 134284"/>
                <a:gd name="connsiteY3" fmla="*/ 85 h 47371"/>
                <a:gd name="connsiteX4" fmla="*/ 115 w 134284"/>
                <a:gd name="connsiteY4" fmla="*/ 4134 h 47371"/>
                <a:gd name="connsiteX5" fmla="*/ 6981 w 134284"/>
                <a:gd name="connsiteY5" fmla="*/ 8182 h 47371"/>
                <a:gd name="connsiteX6" fmla="*/ 127534 w 134284"/>
                <a:gd name="connsiteY6" fmla="*/ 8182 h 47371"/>
                <a:gd name="connsiteX7" fmla="*/ 127736 w 134284"/>
                <a:gd name="connsiteY7" fmla="*/ 47456 h 47371"/>
                <a:gd name="connsiteX8" fmla="*/ 134400 w 134284"/>
                <a:gd name="connsiteY8" fmla="*/ 43407 h 47371"/>
                <a:gd name="connsiteX9" fmla="*/ 127534 w 134284"/>
                <a:gd name="connsiteY9" fmla="*/ 39358 h 47371"/>
                <a:gd name="connsiteX10" fmla="*/ 6981 w 134284"/>
                <a:gd name="connsiteY10" fmla="*/ 39358 h 47371"/>
                <a:gd name="connsiteX11" fmla="*/ 115 w 134284"/>
                <a:gd name="connsiteY11" fmla="*/ 43407 h 47371"/>
                <a:gd name="connsiteX12" fmla="*/ 6779 w 134284"/>
                <a:gd name="connsiteY12" fmla="*/ 47456 h 47371"/>
                <a:gd name="connsiteX13" fmla="*/ 127736 w 134284"/>
                <a:gd name="connsiteY13" fmla="*/ 47456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84" h="47371">
                  <a:moveTo>
                    <a:pt x="127534" y="8182"/>
                  </a:moveTo>
                  <a:cubicBezTo>
                    <a:pt x="130563" y="8182"/>
                    <a:pt x="134400" y="8182"/>
                    <a:pt x="134400" y="4134"/>
                  </a:cubicBezTo>
                  <a:cubicBezTo>
                    <a:pt x="134400" y="85"/>
                    <a:pt x="130563" y="85"/>
                    <a:pt x="127736" y="85"/>
                  </a:cubicBezTo>
                  <a:lnTo>
                    <a:pt x="6779" y="85"/>
                  </a:lnTo>
                  <a:cubicBezTo>
                    <a:pt x="3952" y="85"/>
                    <a:pt x="115" y="85"/>
                    <a:pt x="115" y="4134"/>
                  </a:cubicBezTo>
                  <a:cubicBezTo>
                    <a:pt x="115" y="8182"/>
                    <a:pt x="3952" y="8182"/>
                    <a:pt x="6981" y="8182"/>
                  </a:cubicBezTo>
                  <a:lnTo>
                    <a:pt x="127534" y="8182"/>
                  </a:lnTo>
                  <a:close/>
                  <a:moveTo>
                    <a:pt x="127736" y="47456"/>
                  </a:moveTo>
                  <a:cubicBezTo>
                    <a:pt x="130563" y="47456"/>
                    <a:pt x="134400" y="47456"/>
                    <a:pt x="134400" y="43407"/>
                  </a:cubicBezTo>
                  <a:cubicBezTo>
                    <a:pt x="134400" y="39358"/>
                    <a:pt x="130563" y="39358"/>
                    <a:pt x="127534" y="39358"/>
                  </a:cubicBezTo>
                  <a:lnTo>
                    <a:pt x="6981" y="39358"/>
                  </a:lnTo>
                  <a:cubicBezTo>
                    <a:pt x="3952" y="39358"/>
                    <a:pt x="115" y="39358"/>
                    <a:pt x="115" y="43407"/>
                  </a:cubicBezTo>
                  <a:cubicBezTo>
                    <a:pt x="115" y="47456"/>
                    <a:pt x="3952" y="47456"/>
                    <a:pt x="6779" y="47456"/>
                  </a:cubicBezTo>
                  <a:lnTo>
                    <a:pt x="127736" y="47456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DA73ECE9-73E3-CB99-EDCC-6F3786B1D9B9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>
              <a:off x="3385707" y="2743998"/>
              <a:ext cx="109042" cy="89478"/>
            </a:xfrm>
            <a:custGeom>
              <a:avLst/>
              <a:gdLst>
                <a:gd name="connsiteX0" fmla="*/ 48187 w 109042"/>
                <a:gd name="connsiteY0" fmla="*/ 11820 h 89478"/>
                <a:gd name="connsiteX1" fmla="*/ 71005 w 109042"/>
                <a:gd name="connsiteY1" fmla="*/ 11820 h 89478"/>
                <a:gd name="connsiteX2" fmla="*/ 62524 w 109042"/>
                <a:gd name="connsiteY2" fmla="*/ 64049 h 89478"/>
                <a:gd name="connsiteX3" fmla="*/ 64139 w 109042"/>
                <a:gd name="connsiteY3" fmla="*/ 79435 h 89478"/>
                <a:gd name="connsiteX4" fmla="*/ 71409 w 109042"/>
                <a:gd name="connsiteY4" fmla="*/ 89557 h 89478"/>
                <a:gd name="connsiteX5" fmla="*/ 79688 w 109042"/>
                <a:gd name="connsiteY5" fmla="*/ 81864 h 89478"/>
                <a:gd name="connsiteX6" fmla="*/ 78476 w 109042"/>
                <a:gd name="connsiteY6" fmla="*/ 77410 h 89478"/>
                <a:gd name="connsiteX7" fmla="*/ 72620 w 109042"/>
                <a:gd name="connsiteY7" fmla="*/ 44008 h 89478"/>
                <a:gd name="connsiteX8" fmla="*/ 76255 w 109042"/>
                <a:gd name="connsiteY8" fmla="*/ 11820 h 89478"/>
                <a:gd name="connsiteX9" fmla="*/ 99275 w 109042"/>
                <a:gd name="connsiteY9" fmla="*/ 11820 h 89478"/>
                <a:gd name="connsiteX10" fmla="*/ 109170 w 109042"/>
                <a:gd name="connsiteY10" fmla="*/ 4937 h 89478"/>
                <a:gd name="connsiteX11" fmla="*/ 101093 w 109042"/>
                <a:gd name="connsiteY11" fmla="*/ 78 h 89478"/>
                <a:gd name="connsiteX12" fmla="*/ 33446 w 109042"/>
                <a:gd name="connsiteY12" fmla="*/ 78 h 89478"/>
                <a:gd name="connsiteX13" fmla="*/ 12445 w 109042"/>
                <a:gd name="connsiteY13" fmla="*/ 9593 h 89478"/>
                <a:gd name="connsiteX14" fmla="*/ 127 w 109042"/>
                <a:gd name="connsiteY14" fmla="*/ 27812 h 89478"/>
                <a:gd name="connsiteX15" fmla="*/ 2550 w 109042"/>
                <a:gd name="connsiteY15" fmla="*/ 29837 h 89478"/>
                <a:gd name="connsiteX16" fmla="*/ 5781 w 109042"/>
                <a:gd name="connsiteY16" fmla="*/ 27408 h 89478"/>
                <a:gd name="connsiteX17" fmla="*/ 31426 w 109042"/>
                <a:gd name="connsiteY17" fmla="*/ 11820 h 89478"/>
                <a:gd name="connsiteX18" fmla="*/ 42937 w 109042"/>
                <a:gd name="connsiteY18" fmla="*/ 11820 h 89478"/>
                <a:gd name="connsiteX19" fmla="*/ 17089 w 109042"/>
                <a:gd name="connsiteY19" fmla="*/ 79232 h 89478"/>
                <a:gd name="connsiteX20" fmla="*/ 15474 w 109042"/>
                <a:gd name="connsiteY20" fmla="*/ 84091 h 89478"/>
                <a:gd name="connsiteX21" fmla="*/ 21330 w 109042"/>
                <a:gd name="connsiteY21" fmla="*/ 89557 h 89478"/>
                <a:gd name="connsiteX22" fmla="*/ 31426 w 109042"/>
                <a:gd name="connsiteY22" fmla="*/ 76398 h 89478"/>
                <a:gd name="connsiteX23" fmla="*/ 36879 w 109042"/>
                <a:gd name="connsiteY23" fmla="*/ 56559 h 89478"/>
                <a:gd name="connsiteX24" fmla="*/ 48187 w 109042"/>
                <a:gd name="connsiteY24" fmla="*/ 11820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042" h="89478">
                  <a:moveTo>
                    <a:pt x="48187" y="11820"/>
                  </a:moveTo>
                  <a:lnTo>
                    <a:pt x="71005" y="11820"/>
                  </a:lnTo>
                  <a:cubicBezTo>
                    <a:pt x="64341" y="41781"/>
                    <a:pt x="62524" y="50486"/>
                    <a:pt x="62524" y="64049"/>
                  </a:cubicBezTo>
                  <a:cubicBezTo>
                    <a:pt x="62524" y="67086"/>
                    <a:pt x="62524" y="72552"/>
                    <a:pt x="64139" y="79435"/>
                  </a:cubicBezTo>
                  <a:cubicBezTo>
                    <a:pt x="66159" y="88342"/>
                    <a:pt x="68380" y="89557"/>
                    <a:pt x="71409" y="89557"/>
                  </a:cubicBezTo>
                  <a:cubicBezTo>
                    <a:pt x="75447" y="89557"/>
                    <a:pt x="79688" y="85913"/>
                    <a:pt x="79688" y="81864"/>
                  </a:cubicBezTo>
                  <a:cubicBezTo>
                    <a:pt x="79688" y="80649"/>
                    <a:pt x="79688" y="80245"/>
                    <a:pt x="78476" y="77410"/>
                  </a:cubicBezTo>
                  <a:cubicBezTo>
                    <a:pt x="72620" y="62835"/>
                    <a:pt x="72620" y="49676"/>
                    <a:pt x="72620" y="44008"/>
                  </a:cubicBezTo>
                  <a:cubicBezTo>
                    <a:pt x="72620" y="33278"/>
                    <a:pt x="74034" y="22347"/>
                    <a:pt x="76255" y="11820"/>
                  </a:cubicBezTo>
                  <a:lnTo>
                    <a:pt x="99275" y="11820"/>
                  </a:lnTo>
                  <a:cubicBezTo>
                    <a:pt x="101900" y="11820"/>
                    <a:pt x="109170" y="11820"/>
                    <a:pt x="109170" y="4937"/>
                  </a:cubicBezTo>
                  <a:cubicBezTo>
                    <a:pt x="109170" y="78"/>
                    <a:pt x="104929" y="78"/>
                    <a:pt x="101093" y="78"/>
                  </a:cubicBezTo>
                  <a:lnTo>
                    <a:pt x="33446" y="78"/>
                  </a:lnTo>
                  <a:cubicBezTo>
                    <a:pt x="29003" y="78"/>
                    <a:pt x="21330" y="78"/>
                    <a:pt x="12445" y="9593"/>
                  </a:cubicBezTo>
                  <a:cubicBezTo>
                    <a:pt x="5377" y="17488"/>
                    <a:pt x="127" y="26800"/>
                    <a:pt x="127" y="27812"/>
                  </a:cubicBezTo>
                  <a:cubicBezTo>
                    <a:pt x="127" y="28015"/>
                    <a:pt x="127" y="29837"/>
                    <a:pt x="2550" y="29837"/>
                  </a:cubicBezTo>
                  <a:cubicBezTo>
                    <a:pt x="4166" y="29837"/>
                    <a:pt x="4570" y="29027"/>
                    <a:pt x="5781" y="27408"/>
                  </a:cubicBezTo>
                  <a:cubicBezTo>
                    <a:pt x="15676" y="11820"/>
                    <a:pt x="27388" y="11820"/>
                    <a:pt x="31426" y="11820"/>
                  </a:cubicBezTo>
                  <a:lnTo>
                    <a:pt x="42937" y="11820"/>
                  </a:lnTo>
                  <a:cubicBezTo>
                    <a:pt x="36475" y="36315"/>
                    <a:pt x="25570" y="60810"/>
                    <a:pt x="17089" y="79232"/>
                  </a:cubicBezTo>
                  <a:cubicBezTo>
                    <a:pt x="15474" y="82269"/>
                    <a:pt x="15474" y="82674"/>
                    <a:pt x="15474" y="84091"/>
                  </a:cubicBezTo>
                  <a:cubicBezTo>
                    <a:pt x="15474" y="87937"/>
                    <a:pt x="18705" y="89557"/>
                    <a:pt x="21330" y="89557"/>
                  </a:cubicBezTo>
                  <a:cubicBezTo>
                    <a:pt x="27388" y="89557"/>
                    <a:pt x="29003" y="83889"/>
                    <a:pt x="31426" y="76398"/>
                  </a:cubicBezTo>
                  <a:cubicBezTo>
                    <a:pt x="34253" y="67086"/>
                    <a:pt x="34253" y="66681"/>
                    <a:pt x="36879" y="56559"/>
                  </a:cubicBezTo>
                  <a:lnTo>
                    <a:pt x="48187" y="11820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形状 35">
              <a:extLst>
                <a:ext uri="{FF2B5EF4-FFF2-40B4-BE49-F238E27FC236}">
                  <a16:creationId xmlns:a16="http://schemas.microsoft.com/office/drawing/2014/main" id="{19A83806-AB14-33DD-CD7D-125ECAF1B870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>
              <a:off x="3380255" y="2913543"/>
              <a:ext cx="122350" cy="8097"/>
            </a:xfrm>
            <a:custGeom>
              <a:avLst/>
              <a:gdLst>
                <a:gd name="connsiteX0" fmla="*/ 0 w 122350"/>
                <a:gd name="connsiteY0" fmla="*/ 0 h 8097"/>
                <a:gd name="connsiteX1" fmla="*/ 122351 w 122350"/>
                <a:gd name="connsiteY1" fmla="*/ 0 h 8097"/>
                <a:gd name="connsiteX2" fmla="*/ 122351 w 122350"/>
                <a:gd name="connsiteY2" fmla="*/ 8097 h 8097"/>
                <a:gd name="connsiteX3" fmla="*/ 0 w 12235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350" h="8097">
                  <a:moveTo>
                    <a:pt x="0" y="0"/>
                  </a:moveTo>
                  <a:lnTo>
                    <a:pt x="122351" y="0"/>
                  </a:lnTo>
                  <a:lnTo>
                    <a:pt x="12235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形状 36">
              <a:extLst>
                <a:ext uri="{FF2B5EF4-FFF2-40B4-BE49-F238E27FC236}">
                  <a16:creationId xmlns:a16="http://schemas.microsoft.com/office/drawing/2014/main" id="{F995DB6B-1081-DAF3-98FD-0A4B5197C265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>
              <a:off x="3401044" y="2972241"/>
              <a:ext cx="80570" cy="134825"/>
            </a:xfrm>
            <a:custGeom>
              <a:avLst/>
              <a:gdLst>
                <a:gd name="connsiteX0" fmla="*/ 15676 w 80570"/>
                <a:gd name="connsiteY0" fmla="*/ 119329 h 134825"/>
                <a:gd name="connsiteX1" fmla="*/ 37081 w 80570"/>
                <a:gd name="connsiteY1" fmla="*/ 98478 h 134825"/>
                <a:gd name="connsiteX2" fmla="*/ 80698 w 80570"/>
                <a:gd name="connsiteY2" fmla="*/ 39365 h 134825"/>
                <a:gd name="connsiteX3" fmla="*/ 37889 w 80570"/>
                <a:gd name="connsiteY3" fmla="*/ 92 h 134825"/>
                <a:gd name="connsiteX4" fmla="*/ 128 w 80570"/>
                <a:gd name="connsiteY4" fmla="*/ 36733 h 134825"/>
                <a:gd name="connsiteX5" fmla="*/ 10830 w 80570"/>
                <a:gd name="connsiteY5" fmla="*/ 48070 h 134825"/>
                <a:gd name="connsiteX6" fmla="*/ 21330 w 80570"/>
                <a:gd name="connsiteY6" fmla="*/ 37341 h 134825"/>
                <a:gd name="connsiteX7" fmla="*/ 10628 w 80570"/>
                <a:gd name="connsiteY7" fmla="*/ 26814 h 134825"/>
                <a:gd name="connsiteX8" fmla="*/ 8003 w 80570"/>
                <a:gd name="connsiteY8" fmla="*/ 27016 h 134825"/>
                <a:gd name="connsiteX9" fmla="*/ 35264 w 80570"/>
                <a:gd name="connsiteY9" fmla="*/ 6367 h 134825"/>
                <a:gd name="connsiteX10" fmla="*/ 62322 w 80570"/>
                <a:gd name="connsiteY10" fmla="*/ 39365 h 134825"/>
                <a:gd name="connsiteX11" fmla="*/ 41120 w 80570"/>
                <a:gd name="connsiteY11" fmla="*/ 84105 h 134825"/>
                <a:gd name="connsiteX12" fmla="*/ 2349 w 80570"/>
                <a:gd name="connsiteY12" fmla="*/ 127427 h 134825"/>
                <a:gd name="connsiteX13" fmla="*/ 128 w 80570"/>
                <a:gd name="connsiteY13" fmla="*/ 134917 h 134825"/>
                <a:gd name="connsiteX14" fmla="*/ 75044 w 80570"/>
                <a:gd name="connsiteY14" fmla="*/ 134917 h 134825"/>
                <a:gd name="connsiteX15" fmla="*/ 80698 w 80570"/>
                <a:gd name="connsiteY15" fmla="*/ 99692 h 134825"/>
                <a:gd name="connsiteX16" fmla="*/ 75650 w 80570"/>
                <a:gd name="connsiteY16" fmla="*/ 99692 h 134825"/>
                <a:gd name="connsiteX17" fmla="*/ 71207 w 80570"/>
                <a:gd name="connsiteY17" fmla="*/ 117710 h 134825"/>
                <a:gd name="connsiteX18" fmla="*/ 52024 w 80570"/>
                <a:gd name="connsiteY18" fmla="*/ 119329 h 134825"/>
                <a:gd name="connsiteX19" fmla="*/ 15676 w 80570"/>
                <a:gd name="connsiteY19" fmla="*/ 11932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570" h="134825">
                  <a:moveTo>
                    <a:pt x="15676" y="119329"/>
                  </a:moveTo>
                  <a:lnTo>
                    <a:pt x="37081" y="98478"/>
                  </a:lnTo>
                  <a:cubicBezTo>
                    <a:pt x="68582" y="70541"/>
                    <a:pt x="80698" y="59609"/>
                    <a:pt x="80698" y="39365"/>
                  </a:cubicBezTo>
                  <a:cubicBezTo>
                    <a:pt x="80698" y="16287"/>
                    <a:pt x="62524" y="92"/>
                    <a:pt x="37889" y="92"/>
                  </a:cubicBezTo>
                  <a:cubicBezTo>
                    <a:pt x="15071" y="92"/>
                    <a:pt x="128" y="18716"/>
                    <a:pt x="128" y="36733"/>
                  </a:cubicBezTo>
                  <a:cubicBezTo>
                    <a:pt x="128" y="48070"/>
                    <a:pt x="10224" y="48070"/>
                    <a:pt x="10830" y="48070"/>
                  </a:cubicBezTo>
                  <a:cubicBezTo>
                    <a:pt x="14263" y="48070"/>
                    <a:pt x="21330" y="45641"/>
                    <a:pt x="21330" y="37341"/>
                  </a:cubicBezTo>
                  <a:cubicBezTo>
                    <a:pt x="21330" y="32077"/>
                    <a:pt x="17696" y="26814"/>
                    <a:pt x="10628" y="26814"/>
                  </a:cubicBezTo>
                  <a:cubicBezTo>
                    <a:pt x="9013" y="26814"/>
                    <a:pt x="8609" y="26814"/>
                    <a:pt x="8003" y="27016"/>
                  </a:cubicBezTo>
                  <a:cubicBezTo>
                    <a:pt x="12647" y="13858"/>
                    <a:pt x="23552" y="6367"/>
                    <a:pt x="35264" y="6367"/>
                  </a:cubicBezTo>
                  <a:cubicBezTo>
                    <a:pt x="53639" y="6367"/>
                    <a:pt x="62322" y="22765"/>
                    <a:pt x="62322" y="39365"/>
                  </a:cubicBezTo>
                  <a:cubicBezTo>
                    <a:pt x="62322" y="55560"/>
                    <a:pt x="52226" y="71553"/>
                    <a:pt x="41120" y="84105"/>
                  </a:cubicBezTo>
                  <a:lnTo>
                    <a:pt x="2349" y="127427"/>
                  </a:lnTo>
                  <a:cubicBezTo>
                    <a:pt x="128" y="129654"/>
                    <a:pt x="128" y="130059"/>
                    <a:pt x="128" y="134917"/>
                  </a:cubicBezTo>
                  <a:lnTo>
                    <a:pt x="75044" y="134917"/>
                  </a:lnTo>
                  <a:lnTo>
                    <a:pt x="80698" y="99692"/>
                  </a:lnTo>
                  <a:lnTo>
                    <a:pt x="75650" y="99692"/>
                  </a:lnTo>
                  <a:cubicBezTo>
                    <a:pt x="74640" y="105766"/>
                    <a:pt x="73227" y="114673"/>
                    <a:pt x="71207" y="117710"/>
                  </a:cubicBezTo>
                  <a:cubicBezTo>
                    <a:pt x="69794" y="119329"/>
                    <a:pt x="56466" y="119329"/>
                    <a:pt x="52024" y="119329"/>
                  </a:cubicBezTo>
                  <a:lnTo>
                    <a:pt x="15676" y="119329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形状 37">
              <a:extLst>
                <a:ext uri="{FF2B5EF4-FFF2-40B4-BE49-F238E27FC236}">
                  <a16:creationId xmlns:a16="http://schemas.microsoft.com/office/drawing/2014/main" id="{AF6E341A-520E-737A-4CE5-25F19416B0B5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>
              <a:off x="3538347" y="2816372"/>
              <a:ext cx="46847" cy="202440"/>
            </a:xfrm>
            <a:custGeom>
              <a:avLst/>
              <a:gdLst>
                <a:gd name="connsiteX0" fmla="*/ 46982 w 46847"/>
                <a:gd name="connsiteY0" fmla="*/ 101305 h 202440"/>
                <a:gd name="connsiteX1" fmla="*/ 33655 w 46847"/>
                <a:gd name="connsiteY1" fmla="*/ 38144 h 202440"/>
                <a:gd name="connsiteX2" fmla="*/ 2154 w 46847"/>
                <a:gd name="connsiteY2" fmla="*/ 85 h 202440"/>
                <a:gd name="connsiteX3" fmla="*/ 134 w 46847"/>
                <a:gd name="connsiteY3" fmla="*/ 2109 h 202440"/>
                <a:gd name="connsiteX4" fmla="*/ 3971 w 46847"/>
                <a:gd name="connsiteY4" fmla="*/ 6765 h 202440"/>
                <a:gd name="connsiteX5" fmla="*/ 35270 w 46847"/>
                <a:gd name="connsiteY5" fmla="*/ 101305 h 202440"/>
                <a:gd name="connsiteX6" fmla="*/ 2759 w 46847"/>
                <a:gd name="connsiteY6" fmla="*/ 197060 h 202440"/>
                <a:gd name="connsiteX7" fmla="*/ 134 w 46847"/>
                <a:gd name="connsiteY7" fmla="*/ 200501 h 202440"/>
                <a:gd name="connsiteX8" fmla="*/ 2154 w 46847"/>
                <a:gd name="connsiteY8" fmla="*/ 202526 h 202440"/>
                <a:gd name="connsiteX9" fmla="*/ 34261 w 46847"/>
                <a:gd name="connsiteY9" fmla="*/ 163050 h 202440"/>
                <a:gd name="connsiteX10" fmla="*/ 46982 w 46847"/>
                <a:gd name="connsiteY10" fmla="*/ 10130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6982" y="101305"/>
                  </a:moveTo>
                  <a:cubicBezTo>
                    <a:pt x="46982" y="85515"/>
                    <a:pt x="44761" y="61019"/>
                    <a:pt x="33655" y="38144"/>
                  </a:cubicBezTo>
                  <a:cubicBezTo>
                    <a:pt x="21539" y="13243"/>
                    <a:pt x="4173" y="85"/>
                    <a:pt x="2154" y="85"/>
                  </a:cubicBezTo>
                  <a:cubicBezTo>
                    <a:pt x="942" y="85"/>
                    <a:pt x="134" y="895"/>
                    <a:pt x="134" y="2109"/>
                  </a:cubicBezTo>
                  <a:cubicBezTo>
                    <a:pt x="134" y="2716"/>
                    <a:pt x="134" y="3121"/>
                    <a:pt x="3971" y="6765"/>
                  </a:cubicBezTo>
                  <a:cubicBezTo>
                    <a:pt x="23760" y="26807"/>
                    <a:pt x="35270" y="58995"/>
                    <a:pt x="35270" y="101305"/>
                  </a:cubicBezTo>
                  <a:cubicBezTo>
                    <a:pt x="35270" y="135923"/>
                    <a:pt x="27799" y="171552"/>
                    <a:pt x="2759" y="197060"/>
                  </a:cubicBezTo>
                  <a:cubicBezTo>
                    <a:pt x="134" y="199489"/>
                    <a:pt x="134" y="199894"/>
                    <a:pt x="134" y="200501"/>
                  </a:cubicBezTo>
                  <a:cubicBezTo>
                    <a:pt x="134" y="201716"/>
                    <a:pt x="942" y="202526"/>
                    <a:pt x="2154" y="202526"/>
                  </a:cubicBezTo>
                  <a:cubicBezTo>
                    <a:pt x="4173" y="202526"/>
                    <a:pt x="22347" y="188760"/>
                    <a:pt x="34261" y="163050"/>
                  </a:cubicBezTo>
                  <a:cubicBezTo>
                    <a:pt x="44559" y="140781"/>
                    <a:pt x="46982" y="118310"/>
                    <a:pt x="46982" y="101305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形状 38">
              <a:extLst>
                <a:ext uri="{FF2B5EF4-FFF2-40B4-BE49-F238E27FC236}">
                  <a16:creationId xmlns:a16="http://schemas.microsoft.com/office/drawing/2014/main" id="{7F80F016-7DA5-CAE3-D14B-1D988502EBB4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>
              <a:off x="3666999" y="2913543"/>
              <a:ext cx="123379" cy="8097"/>
            </a:xfrm>
            <a:custGeom>
              <a:avLst/>
              <a:gdLst>
                <a:gd name="connsiteX0" fmla="*/ 116453 w 123379"/>
                <a:gd name="connsiteY0" fmla="*/ 8182 h 8097"/>
                <a:gd name="connsiteX1" fmla="*/ 123520 w 123379"/>
                <a:gd name="connsiteY1" fmla="*/ 4134 h 8097"/>
                <a:gd name="connsiteX2" fmla="*/ 116453 w 123379"/>
                <a:gd name="connsiteY2" fmla="*/ 85 h 8097"/>
                <a:gd name="connsiteX3" fmla="*/ 7208 w 123379"/>
                <a:gd name="connsiteY3" fmla="*/ 85 h 8097"/>
                <a:gd name="connsiteX4" fmla="*/ 140 w 123379"/>
                <a:gd name="connsiteY4" fmla="*/ 4134 h 8097"/>
                <a:gd name="connsiteX5" fmla="*/ 7208 w 123379"/>
                <a:gd name="connsiteY5" fmla="*/ 8182 h 8097"/>
                <a:gd name="connsiteX6" fmla="*/ 116453 w 123379"/>
                <a:gd name="connsiteY6" fmla="*/ 8182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379" h="8097">
                  <a:moveTo>
                    <a:pt x="116453" y="8182"/>
                  </a:moveTo>
                  <a:cubicBezTo>
                    <a:pt x="119886" y="8182"/>
                    <a:pt x="123520" y="8182"/>
                    <a:pt x="123520" y="4134"/>
                  </a:cubicBezTo>
                  <a:cubicBezTo>
                    <a:pt x="123520" y="85"/>
                    <a:pt x="119886" y="85"/>
                    <a:pt x="116453" y="85"/>
                  </a:cubicBezTo>
                  <a:lnTo>
                    <a:pt x="7208" y="85"/>
                  </a:lnTo>
                  <a:cubicBezTo>
                    <a:pt x="3775" y="85"/>
                    <a:pt x="140" y="85"/>
                    <a:pt x="140" y="4134"/>
                  </a:cubicBezTo>
                  <a:cubicBezTo>
                    <a:pt x="140" y="8182"/>
                    <a:pt x="3775" y="8182"/>
                    <a:pt x="7208" y="8182"/>
                  </a:cubicBezTo>
                  <a:lnTo>
                    <a:pt x="116453" y="8182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形状 39">
              <a:extLst>
                <a:ext uri="{FF2B5EF4-FFF2-40B4-BE49-F238E27FC236}">
                  <a16:creationId xmlns:a16="http://schemas.microsoft.com/office/drawing/2014/main" id="{2E7753B7-3058-5956-1D81-06CDB3716DB6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>
              <a:off x="3859842" y="2830543"/>
              <a:ext cx="146556" cy="137659"/>
            </a:xfrm>
            <a:custGeom>
              <a:avLst/>
              <a:gdLst>
                <a:gd name="connsiteX0" fmla="*/ 135444 w 146556"/>
                <a:gd name="connsiteY0" fmla="*/ 90576 h 137659"/>
                <a:gd name="connsiteX1" fmla="*/ 136454 w 146556"/>
                <a:gd name="connsiteY1" fmla="*/ 87742 h 137659"/>
                <a:gd name="connsiteX2" fmla="*/ 134031 w 146556"/>
                <a:gd name="connsiteY2" fmla="*/ 85515 h 137659"/>
                <a:gd name="connsiteX3" fmla="*/ 131406 w 146556"/>
                <a:gd name="connsiteY3" fmla="*/ 87944 h 137659"/>
                <a:gd name="connsiteX4" fmla="*/ 76278 w 146556"/>
                <a:gd name="connsiteY4" fmla="*/ 131469 h 137659"/>
                <a:gd name="connsiteX5" fmla="*/ 46796 w 146556"/>
                <a:gd name="connsiteY5" fmla="*/ 131469 h 137659"/>
                <a:gd name="connsiteX6" fmla="*/ 42354 w 146556"/>
                <a:gd name="connsiteY6" fmla="*/ 131266 h 137659"/>
                <a:gd name="connsiteX7" fmla="*/ 39729 w 146556"/>
                <a:gd name="connsiteY7" fmla="*/ 129242 h 137659"/>
                <a:gd name="connsiteX8" fmla="*/ 40739 w 146556"/>
                <a:gd name="connsiteY8" fmla="*/ 124586 h 137659"/>
                <a:gd name="connsiteX9" fmla="*/ 54470 w 146556"/>
                <a:gd name="connsiteY9" fmla="*/ 69320 h 137659"/>
                <a:gd name="connsiteX10" fmla="*/ 74461 w 146556"/>
                <a:gd name="connsiteY10" fmla="*/ 69320 h 137659"/>
                <a:gd name="connsiteX11" fmla="*/ 91625 w 146556"/>
                <a:gd name="connsiteY11" fmla="*/ 78632 h 137659"/>
                <a:gd name="connsiteX12" fmla="*/ 90212 w 146556"/>
                <a:gd name="connsiteY12" fmla="*/ 88551 h 137659"/>
                <a:gd name="connsiteX13" fmla="*/ 89606 w 146556"/>
                <a:gd name="connsiteY13" fmla="*/ 90778 h 137659"/>
                <a:gd name="connsiteX14" fmla="*/ 92231 w 146556"/>
                <a:gd name="connsiteY14" fmla="*/ 93005 h 137659"/>
                <a:gd name="connsiteX15" fmla="*/ 95260 w 146556"/>
                <a:gd name="connsiteY15" fmla="*/ 88956 h 137659"/>
                <a:gd name="connsiteX16" fmla="*/ 106770 w 146556"/>
                <a:gd name="connsiteY16" fmla="*/ 41585 h 137659"/>
                <a:gd name="connsiteX17" fmla="*/ 104347 w 146556"/>
                <a:gd name="connsiteY17" fmla="*/ 39358 h 137659"/>
                <a:gd name="connsiteX18" fmla="*/ 101520 w 146556"/>
                <a:gd name="connsiteY18" fmla="*/ 43002 h 137659"/>
                <a:gd name="connsiteX19" fmla="*/ 75067 w 146556"/>
                <a:gd name="connsiteY19" fmla="*/ 63044 h 137659"/>
                <a:gd name="connsiteX20" fmla="*/ 56085 w 146556"/>
                <a:gd name="connsiteY20" fmla="*/ 63044 h 137659"/>
                <a:gd name="connsiteX21" fmla="*/ 68201 w 146556"/>
                <a:gd name="connsiteY21" fmla="*/ 14256 h 137659"/>
                <a:gd name="connsiteX22" fmla="*/ 79105 w 146556"/>
                <a:gd name="connsiteY22" fmla="*/ 6360 h 137659"/>
                <a:gd name="connsiteX23" fmla="*/ 107578 w 146556"/>
                <a:gd name="connsiteY23" fmla="*/ 6360 h 137659"/>
                <a:gd name="connsiteX24" fmla="*/ 138271 w 146556"/>
                <a:gd name="connsiteY24" fmla="*/ 28831 h 137659"/>
                <a:gd name="connsiteX25" fmla="*/ 137463 w 146556"/>
                <a:gd name="connsiteY25" fmla="*/ 39561 h 137659"/>
                <a:gd name="connsiteX26" fmla="*/ 137262 w 146556"/>
                <a:gd name="connsiteY26" fmla="*/ 43205 h 137659"/>
                <a:gd name="connsiteX27" fmla="*/ 139685 w 146556"/>
                <a:gd name="connsiteY27" fmla="*/ 45634 h 137659"/>
                <a:gd name="connsiteX28" fmla="*/ 142512 w 146556"/>
                <a:gd name="connsiteY28" fmla="*/ 40573 h 137659"/>
                <a:gd name="connsiteX29" fmla="*/ 146550 w 146556"/>
                <a:gd name="connsiteY29" fmla="*/ 5551 h 137659"/>
                <a:gd name="connsiteX30" fmla="*/ 141098 w 146556"/>
                <a:gd name="connsiteY30" fmla="*/ 85 h 137659"/>
                <a:gd name="connsiteX31" fmla="*/ 39123 w 146556"/>
                <a:gd name="connsiteY31" fmla="*/ 85 h 137659"/>
                <a:gd name="connsiteX32" fmla="*/ 33065 w 146556"/>
                <a:gd name="connsiteY32" fmla="*/ 4134 h 137659"/>
                <a:gd name="connsiteX33" fmla="*/ 38719 w 146556"/>
                <a:gd name="connsiteY33" fmla="*/ 6360 h 137659"/>
                <a:gd name="connsiteX34" fmla="*/ 51845 w 146556"/>
                <a:gd name="connsiteY34" fmla="*/ 10004 h 137659"/>
                <a:gd name="connsiteX35" fmla="*/ 50835 w 146556"/>
                <a:gd name="connsiteY35" fmla="*/ 14863 h 137659"/>
                <a:gd name="connsiteX36" fmla="*/ 24180 w 146556"/>
                <a:gd name="connsiteY36" fmla="*/ 121954 h 137659"/>
                <a:gd name="connsiteX37" fmla="*/ 5804 w 146556"/>
                <a:gd name="connsiteY37" fmla="*/ 131469 h 137659"/>
                <a:gd name="connsiteX38" fmla="*/ 150 w 146556"/>
                <a:gd name="connsiteY38" fmla="*/ 135315 h 137659"/>
                <a:gd name="connsiteX39" fmla="*/ 5804 w 146556"/>
                <a:gd name="connsiteY39" fmla="*/ 137745 h 137659"/>
                <a:gd name="connsiteX40" fmla="*/ 110607 w 146556"/>
                <a:gd name="connsiteY40" fmla="*/ 137745 h 137659"/>
                <a:gd name="connsiteX41" fmla="*/ 116867 w 146556"/>
                <a:gd name="connsiteY41" fmla="*/ 134303 h 137659"/>
                <a:gd name="connsiteX42" fmla="*/ 135444 w 146556"/>
                <a:gd name="connsiteY42" fmla="*/ 90576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6556" h="137659">
                  <a:moveTo>
                    <a:pt x="135444" y="90576"/>
                  </a:moveTo>
                  <a:cubicBezTo>
                    <a:pt x="135848" y="89564"/>
                    <a:pt x="136454" y="88147"/>
                    <a:pt x="136454" y="87742"/>
                  </a:cubicBezTo>
                  <a:cubicBezTo>
                    <a:pt x="136454" y="87539"/>
                    <a:pt x="136454" y="85515"/>
                    <a:pt x="134031" y="85515"/>
                  </a:cubicBezTo>
                  <a:cubicBezTo>
                    <a:pt x="132213" y="85515"/>
                    <a:pt x="131809" y="86729"/>
                    <a:pt x="131406" y="87944"/>
                  </a:cubicBezTo>
                  <a:cubicBezTo>
                    <a:pt x="118280" y="117905"/>
                    <a:pt x="110809" y="131469"/>
                    <a:pt x="76278" y="131469"/>
                  </a:cubicBezTo>
                  <a:lnTo>
                    <a:pt x="46796" y="131469"/>
                  </a:lnTo>
                  <a:cubicBezTo>
                    <a:pt x="43969" y="131469"/>
                    <a:pt x="43566" y="131469"/>
                    <a:pt x="42354" y="131266"/>
                  </a:cubicBezTo>
                  <a:cubicBezTo>
                    <a:pt x="40335" y="131064"/>
                    <a:pt x="39729" y="130862"/>
                    <a:pt x="39729" y="129242"/>
                  </a:cubicBezTo>
                  <a:cubicBezTo>
                    <a:pt x="39729" y="128635"/>
                    <a:pt x="39729" y="128230"/>
                    <a:pt x="40739" y="124586"/>
                  </a:cubicBezTo>
                  <a:lnTo>
                    <a:pt x="54470" y="69320"/>
                  </a:lnTo>
                  <a:lnTo>
                    <a:pt x="74461" y="69320"/>
                  </a:lnTo>
                  <a:cubicBezTo>
                    <a:pt x="91625" y="69320"/>
                    <a:pt x="91625" y="73571"/>
                    <a:pt x="91625" y="78632"/>
                  </a:cubicBezTo>
                  <a:cubicBezTo>
                    <a:pt x="91625" y="80049"/>
                    <a:pt x="91625" y="82478"/>
                    <a:pt x="90212" y="88551"/>
                  </a:cubicBezTo>
                  <a:cubicBezTo>
                    <a:pt x="89808" y="89564"/>
                    <a:pt x="89606" y="90171"/>
                    <a:pt x="89606" y="90778"/>
                  </a:cubicBezTo>
                  <a:cubicBezTo>
                    <a:pt x="89606" y="91790"/>
                    <a:pt x="90414" y="93005"/>
                    <a:pt x="92231" y="93005"/>
                  </a:cubicBezTo>
                  <a:cubicBezTo>
                    <a:pt x="93846" y="93005"/>
                    <a:pt x="94452" y="91993"/>
                    <a:pt x="95260" y="88956"/>
                  </a:cubicBezTo>
                  <a:lnTo>
                    <a:pt x="106770" y="41585"/>
                  </a:lnTo>
                  <a:cubicBezTo>
                    <a:pt x="106770" y="40370"/>
                    <a:pt x="105760" y="39358"/>
                    <a:pt x="104347" y="39358"/>
                  </a:cubicBezTo>
                  <a:cubicBezTo>
                    <a:pt x="102529" y="39358"/>
                    <a:pt x="102126" y="40573"/>
                    <a:pt x="101520" y="43002"/>
                  </a:cubicBezTo>
                  <a:cubicBezTo>
                    <a:pt x="97279" y="58388"/>
                    <a:pt x="93644" y="63044"/>
                    <a:pt x="75067" y="63044"/>
                  </a:cubicBezTo>
                  <a:lnTo>
                    <a:pt x="56085" y="63044"/>
                  </a:lnTo>
                  <a:lnTo>
                    <a:pt x="68201" y="14256"/>
                  </a:lnTo>
                  <a:cubicBezTo>
                    <a:pt x="70019" y="7170"/>
                    <a:pt x="70220" y="6360"/>
                    <a:pt x="79105" y="6360"/>
                  </a:cubicBezTo>
                  <a:lnTo>
                    <a:pt x="107578" y="6360"/>
                  </a:lnTo>
                  <a:cubicBezTo>
                    <a:pt x="132213" y="6360"/>
                    <a:pt x="138271" y="12231"/>
                    <a:pt x="138271" y="28831"/>
                  </a:cubicBezTo>
                  <a:cubicBezTo>
                    <a:pt x="138271" y="33690"/>
                    <a:pt x="138271" y="34095"/>
                    <a:pt x="137463" y="39561"/>
                  </a:cubicBezTo>
                  <a:cubicBezTo>
                    <a:pt x="137463" y="40775"/>
                    <a:pt x="137262" y="42192"/>
                    <a:pt x="137262" y="43205"/>
                  </a:cubicBezTo>
                  <a:cubicBezTo>
                    <a:pt x="137262" y="44217"/>
                    <a:pt x="137867" y="45634"/>
                    <a:pt x="139685" y="45634"/>
                  </a:cubicBezTo>
                  <a:cubicBezTo>
                    <a:pt x="141906" y="45634"/>
                    <a:pt x="142108" y="44419"/>
                    <a:pt x="142512" y="40573"/>
                  </a:cubicBezTo>
                  <a:lnTo>
                    <a:pt x="146550" y="5551"/>
                  </a:lnTo>
                  <a:cubicBezTo>
                    <a:pt x="147156" y="85"/>
                    <a:pt x="146146" y="85"/>
                    <a:pt x="141098" y="85"/>
                  </a:cubicBezTo>
                  <a:lnTo>
                    <a:pt x="39123" y="85"/>
                  </a:lnTo>
                  <a:cubicBezTo>
                    <a:pt x="35084" y="85"/>
                    <a:pt x="33065" y="85"/>
                    <a:pt x="33065" y="4134"/>
                  </a:cubicBezTo>
                  <a:cubicBezTo>
                    <a:pt x="33065" y="6360"/>
                    <a:pt x="34883" y="6360"/>
                    <a:pt x="38719" y="6360"/>
                  </a:cubicBezTo>
                  <a:cubicBezTo>
                    <a:pt x="46191" y="6360"/>
                    <a:pt x="51845" y="6360"/>
                    <a:pt x="51845" y="10004"/>
                  </a:cubicBezTo>
                  <a:cubicBezTo>
                    <a:pt x="51845" y="10814"/>
                    <a:pt x="51845" y="11219"/>
                    <a:pt x="50835" y="14863"/>
                  </a:cubicBezTo>
                  <a:lnTo>
                    <a:pt x="24180" y="121954"/>
                  </a:lnTo>
                  <a:cubicBezTo>
                    <a:pt x="22161" y="129849"/>
                    <a:pt x="21757" y="131469"/>
                    <a:pt x="5804" y="131469"/>
                  </a:cubicBezTo>
                  <a:cubicBezTo>
                    <a:pt x="2372" y="131469"/>
                    <a:pt x="150" y="131469"/>
                    <a:pt x="150" y="135315"/>
                  </a:cubicBezTo>
                  <a:cubicBezTo>
                    <a:pt x="150" y="137745"/>
                    <a:pt x="1968" y="137745"/>
                    <a:pt x="5804" y="137745"/>
                  </a:cubicBezTo>
                  <a:lnTo>
                    <a:pt x="110607" y="137745"/>
                  </a:lnTo>
                  <a:cubicBezTo>
                    <a:pt x="115251" y="137745"/>
                    <a:pt x="115453" y="137542"/>
                    <a:pt x="116867" y="134303"/>
                  </a:cubicBezTo>
                  <a:lnTo>
                    <a:pt x="135444" y="90576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形状 40">
              <a:extLst>
                <a:ext uri="{FF2B5EF4-FFF2-40B4-BE49-F238E27FC236}">
                  <a16:creationId xmlns:a16="http://schemas.microsoft.com/office/drawing/2014/main" id="{664433A8-BF31-6C2D-F261-B1ED1ACE0E6F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>
              <a:off x="4032863" y="2816372"/>
              <a:ext cx="46847" cy="202440"/>
            </a:xfrm>
            <a:custGeom>
              <a:avLst/>
              <a:gdLst>
                <a:gd name="connsiteX0" fmla="*/ 47006 w 46847"/>
                <a:gd name="connsiteY0" fmla="*/ 200501 h 202440"/>
                <a:gd name="connsiteX1" fmla="*/ 43574 w 46847"/>
                <a:gd name="connsiteY1" fmla="*/ 196048 h 202440"/>
                <a:gd name="connsiteX2" fmla="*/ 11870 w 46847"/>
                <a:gd name="connsiteY2" fmla="*/ 101305 h 202440"/>
                <a:gd name="connsiteX3" fmla="*/ 44381 w 46847"/>
                <a:gd name="connsiteY3" fmla="*/ 5551 h 202440"/>
                <a:gd name="connsiteX4" fmla="*/ 47006 w 46847"/>
                <a:gd name="connsiteY4" fmla="*/ 2109 h 202440"/>
                <a:gd name="connsiteX5" fmla="*/ 44987 w 46847"/>
                <a:gd name="connsiteY5" fmla="*/ 85 h 202440"/>
                <a:gd name="connsiteX6" fmla="*/ 12880 w 46847"/>
                <a:gd name="connsiteY6" fmla="*/ 39561 h 202440"/>
                <a:gd name="connsiteX7" fmla="*/ 158 w 46847"/>
                <a:gd name="connsiteY7" fmla="*/ 101305 h 202440"/>
                <a:gd name="connsiteX8" fmla="*/ 13486 w 46847"/>
                <a:gd name="connsiteY8" fmla="*/ 164467 h 202440"/>
                <a:gd name="connsiteX9" fmla="*/ 44987 w 46847"/>
                <a:gd name="connsiteY9" fmla="*/ 202526 h 202440"/>
                <a:gd name="connsiteX10" fmla="*/ 47006 w 46847"/>
                <a:gd name="connsiteY10" fmla="*/ 20050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006" y="200501"/>
                  </a:moveTo>
                  <a:cubicBezTo>
                    <a:pt x="47006" y="199894"/>
                    <a:pt x="47006" y="199489"/>
                    <a:pt x="43574" y="196048"/>
                  </a:cubicBezTo>
                  <a:cubicBezTo>
                    <a:pt x="18332" y="170540"/>
                    <a:pt x="11870" y="132279"/>
                    <a:pt x="11870" y="101305"/>
                  </a:cubicBezTo>
                  <a:cubicBezTo>
                    <a:pt x="11870" y="66080"/>
                    <a:pt x="19544" y="30856"/>
                    <a:pt x="44381" y="5551"/>
                  </a:cubicBezTo>
                  <a:cubicBezTo>
                    <a:pt x="47006" y="3121"/>
                    <a:pt x="47006" y="2716"/>
                    <a:pt x="47006" y="2109"/>
                  </a:cubicBezTo>
                  <a:cubicBezTo>
                    <a:pt x="47006" y="692"/>
                    <a:pt x="46199" y="85"/>
                    <a:pt x="44987" y="85"/>
                  </a:cubicBezTo>
                  <a:cubicBezTo>
                    <a:pt x="42968" y="85"/>
                    <a:pt x="24794" y="13851"/>
                    <a:pt x="12880" y="39561"/>
                  </a:cubicBezTo>
                  <a:cubicBezTo>
                    <a:pt x="2582" y="61829"/>
                    <a:pt x="158" y="84300"/>
                    <a:pt x="158" y="101305"/>
                  </a:cubicBezTo>
                  <a:cubicBezTo>
                    <a:pt x="158" y="117096"/>
                    <a:pt x="2380" y="141591"/>
                    <a:pt x="13486" y="164467"/>
                  </a:cubicBezTo>
                  <a:cubicBezTo>
                    <a:pt x="25602" y="189367"/>
                    <a:pt x="42968" y="202526"/>
                    <a:pt x="44987" y="202526"/>
                  </a:cubicBezTo>
                  <a:cubicBezTo>
                    <a:pt x="46199" y="202526"/>
                    <a:pt x="47006" y="201918"/>
                    <a:pt x="47006" y="20050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形状 41">
              <a:extLst>
                <a:ext uri="{FF2B5EF4-FFF2-40B4-BE49-F238E27FC236}">
                  <a16:creationId xmlns:a16="http://schemas.microsoft.com/office/drawing/2014/main" id="{AD2CB6C8-913B-AECF-36DB-6C39BECF9E17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>
              <a:off x="4097459" y="2878723"/>
              <a:ext cx="109446" cy="133206"/>
            </a:xfrm>
            <a:custGeom>
              <a:avLst/>
              <a:gdLst>
                <a:gd name="connsiteX0" fmla="*/ 40750 w 109446"/>
                <a:gd name="connsiteY0" fmla="*/ 18507 h 133206"/>
                <a:gd name="connsiteX1" fmla="*/ 43779 w 109446"/>
                <a:gd name="connsiteY1" fmla="*/ 5551 h 133206"/>
                <a:gd name="connsiteX2" fmla="*/ 37923 w 109446"/>
                <a:gd name="connsiteY2" fmla="*/ 85 h 133206"/>
                <a:gd name="connsiteX3" fmla="*/ 29846 w 109446"/>
                <a:gd name="connsiteY3" fmla="*/ 7373 h 133206"/>
                <a:gd name="connsiteX4" fmla="*/ 768 w 109446"/>
                <a:gd name="connsiteY4" fmla="*/ 124586 h 133206"/>
                <a:gd name="connsiteX5" fmla="*/ 162 w 109446"/>
                <a:gd name="connsiteY5" fmla="*/ 127825 h 133206"/>
                <a:gd name="connsiteX6" fmla="*/ 5816 w 109446"/>
                <a:gd name="connsiteY6" fmla="*/ 133291 h 133206"/>
                <a:gd name="connsiteX7" fmla="*/ 12884 w 109446"/>
                <a:gd name="connsiteY7" fmla="*/ 129040 h 133206"/>
                <a:gd name="connsiteX8" fmla="*/ 23990 w 109446"/>
                <a:gd name="connsiteY8" fmla="*/ 85515 h 133206"/>
                <a:gd name="connsiteX9" fmla="*/ 43577 w 109446"/>
                <a:gd name="connsiteY9" fmla="*/ 91790 h 133206"/>
                <a:gd name="connsiteX10" fmla="*/ 70434 w 109446"/>
                <a:gd name="connsiteY10" fmla="*/ 77012 h 133206"/>
                <a:gd name="connsiteX11" fmla="*/ 88608 w 109446"/>
                <a:gd name="connsiteY11" fmla="*/ 91790 h 133206"/>
                <a:gd name="connsiteX12" fmla="*/ 103551 w 109446"/>
                <a:gd name="connsiteY12" fmla="*/ 80656 h 133206"/>
                <a:gd name="connsiteX13" fmla="*/ 109609 w 109446"/>
                <a:gd name="connsiteY13" fmla="*/ 60615 h 133206"/>
                <a:gd name="connsiteX14" fmla="*/ 107186 w 109446"/>
                <a:gd name="connsiteY14" fmla="*/ 58590 h 133206"/>
                <a:gd name="connsiteX15" fmla="*/ 104359 w 109446"/>
                <a:gd name="connsiteY15" fmla="*/ 62234 h 133206"/>
                <a:gd name="connsiteX16" fmla="*/ 89012 w 109446"/>
                <a:gd name="connsiteY16" fmla="*/ 87337 h 133206"/>
                <a:gd name="connsiteX17" fmla="*/ 82954 w 109446"/>
                <a:gd name="connsiteY17" fmla="*/ 78024 h 133206"/>
                <a:gd name="connsiteX18" fmla="*/ 86993 w 109446"/>
                <a:gd name="connsiteY18" fmla="*/ 56971 h 133206"/>
                <a:gd name="connsiteX19" fmla="*/ 92647 w 109446"/>
                <a:gd name="connsiteY19" fmla="*/ 35107 h 133206"/>
                <a:gd name="connsiteX20" fmla="*/ 96079 w 109446"/>
                <a:gd name="connsiteY20" fmla="*/ 21341 h 133206"/>
                <a:gd name="connsiteX21" fmla="*/ 99108 w 109446"/>
                <a:gd name="connsiteY21" fmla="*/ 7778 h 133206"/>
                <a:gd name="connsiteX22" fmla="*/ 93252 w 109446"/>
                <a:gd name="connsiteY22" fmla="*/ 2312 h 133206"/>
                <a:gd name="connsiteX23" fmla="*/ 85377 w 109446"/>
                <a:gd name="connsiteY23" fmla="*/ 9397 h 133206"/>
                <a:gd name="connsiteX24" fmla="*/ 75886 w 109446"/>
                <a:gd name="connsiteY24" fmla="*/ 47253 h 133206"/>
                <a:gd name="connsiteX25" fmla="*/ 70636 w 109446"/>
                <a:gd name="connsiteY25" fmla="*/ 67902 h 133206"/>
                <a:gd name="connsiteX26" fmla="*/ 44385 w 109446"/>
                <a:gd name="connsiteY26" fmla="*/ 87337 h 133206"/>
                <a:gd name="connsiteX27" fmla="*/ 29442 w 109446"/>
                <a:gd name="connsiteY27" fmla="*/ 69724 h 133206"/>
                <a:gd name="connsiteX28" fmla="*/ 32269 w 109446"/>
                <a:gd name="connsiteY28" fmla="*/ 52517 h 133206"/>
                <a:gd name="connsiteX29" fmla="*/ 40750 w 109446"/>
                <a:gd name="connsiteY29" fmla="*/ 18507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446" h="133206">
                  <a:moveTo>
                    <a:pt x="40750" y="18507"/>
                  </a:moveTo>
                  <a:cubicBezTo>
                    <a:pt x="41760" y="14256"/>
                    <a:pt x="43779" y="6563"/>
                    <a:pt x="43779" y="5551"/>
                  </a:cubicBezTo>
                  <a:cubicBezTo>
                    <a:pt x="43779" y="2109"/>
                    <a:pt x="41356" y="85"/>
                    <a:pt x="37923" y="85"/>
                  </a:cubicBezTo>
                  <a:cubicBezTo>
                    <a:pt x="37318" y="85"/>
                    <a:pt x="31663" y="287"/>
                    <a:pt x="29846" y="7373"/>
                  </a:cubicBezTo>
                  <a:lnTo>
                    <a:pt x="768" y="124586"/>
                  </a:lnTo>
                  <a:cubicBezTo>
                    <a:pt x="162" y="127015"/>
                    <a:pt x="162" y="127420"/>
                    <a:pt x="162" y="127825"/>
                  </a:cubicBezTo>
                  <a:cubicBezTo>
                    <a:pt x="162" y="130862"/>
                    <a:pt x="2383" y="133291"/>
                    <a:pt x="5816" y="133291"/>
                  </a:cubicBezTo>
                  <a:cubicBezTo>
                    <a:pt x="10057" y="133291"/>
                    <a:pt x="12480" y="129647"/>
                    <a:pt x="12884" y="129040"/>
                  </a:cubicBezTo>
                  <a:cubicBezTo>
                    <a:pt x="13692" y="127218"/>
                    <a:pt x="16317" y="116691"/>
                    <a:pt x="23990" y="85515"/>
                  </a:cubicBezTo>
                  <a:cubicBezTo>
                    <a:pt x="30452" y="90981"/>
                    <a:pt x="39539" y="91790"/>
                    <a:pt x="43577" y="91790"/>
                  </a:cubicBezTo>
                  <a:cubicBezTo>
                    <a:pt x="57713" y="91790"/>
                    <a:pt x="65588" y="82681"/>
                    <a:pt x="70434" y="77012"/>
                  </a:cubicBezTo>
                  <a:cubicBezTo>
                    <a:pt x="72252" y="86122"/>
                    <a:pt x="79723" y="91790"/>
                    <a:pt x="88608" y="91790"/>
                  </a:cubicBezTo>
                  <a:cubicBezTo>
                    <a:pt x="95676" y="91790"/>
                    <a:pt x="100320" y="87134"/>
                    <a:pt x="103551" y="80656"/>
                  </a:cubicBezTo>
                  <a:cubicBezTo>
                    <a:pt x="106984" y="73368"/>
                    <a:pt x="109609" y="61019"/>
                    <a:pt x="109609" y="60615"/>
                  </a:cubicBezTo>
                  <a:cubicBezTo>
                    <a:pt x="109609" y="58590"/>
                    <a:pt x="107791" y="58590"/>
                    <a:pt x="107186" y="58590"/>
                  </a:cubicBezTo>
                  <a:cubicBezTo>
                    <a:pt x="105166" y="58590"/>
                    <a:pt x="104964" y="59400"/>
                    <a:pt x="104359" y="62234"/>
                  </a:cubicBezTo>
                  <a:cubicBezTo>
                    <a:pt x="100926" y="75393"/>
                    <a:pt x="97291" y="87337"/>
                    <a:pt x="89012" y="87337"/>
                  </a:cubicBezTo>
                  <a:cubicBezTo>
                    <a:pt x="83560" y="87337"/>
                    <a:pt x="82954" y="82073"/>
                    <a:pt x="82954" y="78024"/>
                  </a:cubicBezTo>
                  <a:cubicBezTo>
                    <a:pt x="82954" y="73571"/>
                    <a:pt x="85377" y="64056"/>
                    <a:pt x="86993" y="56971"/>
                  </a:cubicBezTo>
                  <a:lnTo>
                    <a:pt x="92647" y="35107"/>
                  </a:lnTo>
                  <a:cubicBezTo>
                    <a:pt x="93252" y="32070"/>
                    <a:pt x="95272" y="24378"/>
                    <a:pt x="96079" y="21341"/>
                  </a:cubicBezTo>
                  <a:cubicBezTo>
                    <a:pt x="97089" y="16685"/>
                    <a:pt x="99108" y="8992"/>
                    <a:pt x="99108" y="7778"/>
                  </a:cubicBezTo>
                  <a:cubicBezTo>
                    <a:pt x="99108" y="4134"/>
                    <a:pt x="96281" y="2312"/>
                    <a:pt x="93252" y="2312"/>
                  </a:cubicBezTo>
                  <a:cubicBezTo>
                    <a:pt x="92243" y="2312"/>
                    <a:pt x="86993" y="2514"/>
                    <a:pt x="85377" y="9397"/>
                  </a:cubicBezTo>
                  <a:lnTo>
                    <a:pt x="75886" y="47253"/>
                  </a:lnTo>
                  <a:cubicBezTo>
                    <a:pt x="73463" y="57376"/>
                    <a:pt x="71242" y="65878"/>
                    <a:pt x="70636" y="67902"/>
                  </a:cubicBezTo>
                  <a:cubicBezTo>
                    <a:pt x="70434" y="68915"/>
                    <a:pt x="60742" y="87337"/>
                    <a:pt x="44385" y="87337"/>
                  </a:cubicBezTo>
                  <a:cubicBezTo>
                    <a:pt x="34289" y="87337"/>
                    <a:pt x="29442" y="80656"/>
                    <a:pt x="29442" y="69724"/>
                  </a:cubicBezTo>
                  <a:cubicBezTo>
                    <a:pt x="29442" y="63854"/>
                    <a:pt x="30856" y="58185"/>
                    <a:pt x="32269" y="52517"/>
                  </a:cubicBezTo>
                  <a:lnTo>
                    <a:pt x="40750" y="1850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形状 43">
              <a:extLst>
                <a:ext uri="{FF2B5EF4-FFF2-40B4-BE49-F238E27FC236}">
                  <a16:creationId xmlns:a16="http://schemas.microsoft.com/office/drawing/2014/main" id="{EEF9F653-5C58-88DA-8798-0FAE10DD1E87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>
              <a:off x="4280473" y="2893906"/>
              <a:ext cx="134284" cy="47371"/>
            </a:xfrm>
            <a:custGeom>
              <a:avLst/>
              <a:gdLst>
                <a:gd name="connsiteX0" fmla="*/ 127589 w 134284"/>
                <a:gd name="connsiteY0" fmla="*/ 8182 h 47371"/>
                <a:gd name="connsiteX1" fmla="*/ 134455 w 134284"/>
                <a:gd name="connsiteY1" fmla="*/ 4134 h 47371"/>
                <a:gd name="connsiteX2" fmla="*/ 127791 w 134284"/>
                <a:gd name="connsiteY2" fmla="*/ 85 h 47371"/>
                <a:gd name="connsiteX3" fmla="*/ 6835 w 134284"/>
                <a:gd name="connsiteY3" fmla="*/ 85 h 47371"/>
                <a:gd name="connsiteX4" fmla="*/ 171 w 134284"/>
                <a:gd name="connsiteY4" fmla="*/ 4134 h 47371"/>
                <a:gd name="connsiteX5" fmla="*/ 7037 w 134284"/>
                <a:gd name="connsiteY5" fmla="*/ 8182 h 47371"/>
                <a:gd name="connsiteX6" fmla="*/ 127589 w 134284"/>
                <a:gd name="connsiteY6" fmla="*/ 8182 h 47371"/>
                <a:gd name="connsiteX7" fmla="*/ 127791 w 134284"/>
                <a:gd name="connsiteY7" fmla="*/ 47456 h 47371"/>
                <a:gd name="connsiteX8" fmla="*/ 134455 w 134284"/>
                <a:gd name="connsiteY8" fmla="*/ 43407 h 47371"/>
                <a:gd name="connsiteX9" fmla="*/ 127589 w 134284"/>
                <a:gd name="connsiteY9" fmla="*/ 39358 h 47371"/>
                <a:gd name="connsiteX10" fmla="*/ 7037 w 134284"/>
                <a:gd name="connsiteY10" fmla="*/ 39358 h 47371"/>
                <a:gd name="connsiteX11" fmla="*/ 171 w 134284"/>
                <a:gd name="connsiteY11" fmla="*/ 43407 h 47371"/>
                <a:gd name="connsiteX12" fmla="*/ 6835 w 134284"/>
                <a:gd name="connsiteY12" fmla="*/ 47456 h 47371"/>
                <a:gd name="connsiteX13" fmla="*/ 127791 w 134284"/>
                <a:gd name="connsiteY13" fmla="*/ 47456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84" h="47371">
                  <a:moveTo>
                    <a:pt x="127589" y="8182"/>
                  </a:moveTo>
                  <a:cubicBezTo>
                    <a:pt x="130618" y="8182"/>
                    <a:pt x="134455" y="8182"/>
                    <a:pt x="134455" y="4134"/>
                  </a:cubicBezTo>
                  <a:cubicBezTo>
                    <a:pt x="134455" y="85"/>
                    <a:pt x="130618" y="85"/>
                    <a:pt x="127791" y="85"/>
                  </a:cubicBezTo>
                  <a:lnTo>
                    <a:pt x="6835" y="85"/>
                  </a:lnTo>
                  <a:cubicBezTo>
                    <a:pt x="4008" y="85"/>
                    <a:pt x="171" y="85"/>
                    <a:pt x="171" y="4134"/>
                  </a:cubicBezTo>
                  <a:cubicBezTo>
                    <a:pt x="171" y="8182"/>
                    <a:pt x="4008" y="8182"/>
                    <a:pt x="7037" y="8182"/>
                  </a:cubicBezTo>
                  <a:lnTo>
                    <a:pt x="127589" y="8182"/>
                  </a:lnTo>
                  <a:close/>
                  <a:moveTo>
                    <a:pt x="127791" y="47456"/>
                  </a:moveTo>
                  <a:cubicBezTo>
                    <a:pt x="130618" y="47456"/>
                    <a:pt x="134455" y="47456"/>
                    <a:pt x="134455" y="43407"/>
                  </a:cubicBezTo>
                  <a:cubicBezTo>
                    <a:pt x="134455" y="39358"/>
                    <a:pt x="130618" y="39358"/>
                    <a:pt x="127589" y="39358"/>
                  </a:cubicBezTo>
                  <a:lnTo>
                    <a:pt x="7037" y="39358"/>
                  </a:lnTo>
                  <a:cubicBezTo>
                    <a:pt x="4008" y="39358"/>
                    <a:pt x="171" y="39358"/>
                    <a:pt x="171" y="43407"/>
                  </a:cubicBezTo>
                  <a:cubicBezTo>
                    <a:pt x="171" y="47456"/>
                    <a:pt x="4008" y="47456"/>
                    <a:pt x="6835" y="47456"/>
                  </a:cubicBezTo>
                  <a:lnTo>
                    <a:pt x="127791" y="47456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B44DE3D2-E3DE-C1A0-64A3-1D8914320F6F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>
              <a:off x="4499074" y="2913543"/>
              <a:ext cx="123379" cy="8097"/>
            </a:xfrm>
            <a:custGeom>
              <a:avLst/>
              <a:gdLst>
                <a:gd name="connsiteX0" fmla="*/ 116494 w 123379"/>
                <a:gd name="connsiteY0" fmla="*/ 8182 h 8097"/>
                <a:gd name="connsiteX1" fmla="*/ 123561 w 123379"/>
                <a:gd name="connsiteY1" fmla="*/ 4134 h 8097"/>
                <a:gd name="connsiteX2" fmla="*/ 116494 w 123379"/>
                <a:gd name="connsiteY2" fmla="*/ 85 h 8097"/>
                <a:gd name="connsiteX3" fmla="*/ 7249 w 123379"/>
                <a:gd name="connsiteY3" fmla="*/ 85 h 8097"/>
                <a:gd name="connsiteX4" fmla="*/ 182 w 123379"/>
                <a:gd name="connsiteY4" fmla="*/ 4134 h 8097"/>
                <a:gd name="connsiteX5" fmla="*/ 7249 w 123379"/>
                <a:gd name="connsiteY5" fmla="*/ 8182 h 8097"/>
                <a:gd name="connsiteX6" fmla="*/ 116494 w 123379"/>
                <a:gd name="connsiteY6" fmla="*/ 8182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379" h="8097">
                  <a:moveTo>
                    <a:pt x="116494" y="8182"/>
                  </a:moveTo>
                  <a:cubicBezTo>
                    <a:pt x="119927" y="8182"/>
                    <a:pt x="123561" y="8182"/>
                    <a:pt x="123561" y="4134"/>
                  </a:cubicBezTo>
                  <a:cubicBezTo>
                    <a:pt x="123561" y="85"/>
                    <a:pt x="119927" y="85"/>
                    <a:pt x="116494" y="85"/>
                  </a:cubicBezTo>
                  <a:lnTo>
                    <a:pt x="7249" y="85"/>
                  </a:lnTo>
                  <a:cubicBezTo>
                    <a:pt x="3816" y="85"/>
                    <a:pt x="182" y="85"/>
                    <a:pt x="182" y="4134"/>
                  </a:cubicBezTo>
                  <a:cubicBezTo>
                    <a:pt x="182" y="8182"/>
                    <a:pt x="3816" y="8182"/>
                    <a:pt x="7249" y="8182"/>
                  </a:cubicBezTo>
                  <a:lnTo>
                    <a:pt x="116494" y="8182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AE1B74F1-C933-49D4-0ECA-6F3809706041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>
              <a:off x="4669055" y="2743998"/>
              <a:ext cx="109042" cy="89478"/>
            </a:xfrm>
            <a:custGeom>
              <a:avLst/>
              <a:gdLst>
                <a:gd name="connsiteX0" fmla="*/ 48250 w 109042"/>
                <a:gd name="connsiteY0" fmla="*/ 11820 h 89478"/>
                <a:gd name="connsiteX1" fmla="*/ 71068 w 109042"/>
                <a:gd name="connsiteY1" fmla="*/ 11820 h 89478"/>
                <a:gd name="connsiteX2" fmla="*/ 62587 w 109042"/>
                <a:gd name="connsiteY2" fmla="*/ 64049 h 89478"/>
                <a:gd name="connsiteX3" fmla="*/ 64203 w 109042"/>
                <a:gd name="connsiteY3" fmla="*/ 79435 h 89478"/>
                <a:gd name="connsiteX4" fmla="*/ 71472 w 109042"/>
                <a:gd name="connsiteY4" fmla="*/ 89557 h 89478"/>
                <a:gd name="connsiteX5" fmla="*/ 79751 w 109042"/>
                <a:gd name="connsiteY5" fmla="*/ 81864 h 89478"/>
                <a:gd name="connsiteX6" fmla="*/ 78540 w 109042"/>
                <a:gd name="connsiteY6" fmla="*/ 77410 h 89478"/>
                <a:gd name="connsiteX7" fmla="*/ 72684 w 109042"/>
                <a:gd name="connsiteY7" fmla="*/ 44008 h 89478"/>
                <a:gd name="connsiteX8" fmla="*/ 76318 w 109042"/>
                <a:gd name="connsiteY8" fmla="*/ 11820 h 89478"/>
                <a:gd name="connsiteX9" fmla="*/ 99339 w 109042"/>
                <a:gd name="connsiteY9" fmla="*/ 11820 h 89478"/>
                <a:gd name="connsiteX10" fmla="*/ 109233 w 109042"/>
                <a:gd name="connsiteY10" fmla="*/ 4937 h 89478"/>
                <a:gd name="connsiteX11" fmla="*/ 101156 w 109042"/>
                <a:gd name="connsiteY11" fmla="*/ 78 h 89478"/>
                <a:gd name="connsiteX12" fmla="*/ 33509 w 109042"/>
                <a:gd name="connsiteY12" fmla="*/ 78 h 89478"/>
                <a:gd name="connsiteX13" fmla="*/ 12508 w 109042"/>
                <a:gd name="connsiteY13" fmla="*/ 9593 h 89478"/>
                <a:gd name="connsiteX14" fmla="*/ 190 w 109042"/>
                <a:gd name="connsiteY14" fmla="*/ 27812 h 89478"/>
                <a:gd name="connsiteX15" fmla="*/ 2614 w 109042"/>
                <a:gd name="connsiteY15" fmla="*/ 29837 h 89478"/>
                <a:gd name="connsiteX16" fmla="*/ 5845 w 109042"/>
                <a:gd name="connsiteY16" fmla="*/ 27408 h 89478"/>
                <a:gd name="connsiteX17" fmla="*/ 31490 w 109042"/>
                <a:gd name="connsiteY17" fmla="*/ 11820 h 89478"/>
                <a:gd name="connsiteX18" fmla="*/ 43000 w 109042"/>
                <a:gd name="connsiteY18" fmla="*/ 11820 h 89478"/>
                <a:gd name="connsiteX19" fmla="*/ 17153 w 109042"/>
                <a:gd name="connsiteY19" fmla="*/ 79232 h 89478"/>
                <a:gd name="connsiteX20" fmla="*/ 15537 w 109042"/>
                <a:gd name="connsiteY20" fmla="*/ 84091 h 89478"/>
                <a:gd name="connsiteX21" fmla="*/ 21393 w 109042"/>
                <a:gd name="connsiteY21" fmla="*/ 89557 h 89478"/>
                <a:gd name="connsiteX22" fmla="*/ 31490 w 109042"/>
                <a:gd name="connsiteY22" fmla="*/ 76398 h 89478"/>
                <a:gd name="connsiteX23" fmla="*/ 36942 w 109042"/>
                <a:gd name="connsiteY23" fmla="*/ 56559 h 89478"/>
                <a:gd name="connsiteX24" fmla="*/ 48250 w 109042"/>
                <a:gd name="connsiteY24" fmla="*/ 11820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042" h="89478">
                  <a:moveTo>
                    <a:pt x="48250" y="11820"/>
                  </a:moveTo>
                  <a:lnTo>
                    <a:pt x="71068" y="11820"/>
                  </a:lnTo>
                  <a:cubicBezTo>
                    <a:pt x="64405" y="41781"/>
                    <a:pt x="62587" y="50486"/>
                    <a:pt x="62587" y="64049"/>
                  </a:cubicBezTo>
                  <a:cubicBezTo>
                    <a:pt x="62587" y="67086"/>
                    <a:pt x="62587" y="72552"/>
                    <a:pt x="64203" y="79435"/>
                  </a:cubicBezTo>
                  <a:cubicBezTo>
                    <a:pt x="66222" y="88342"/>
                    <a:pt x="68443" y="89557"/>
                    <a:pt x="71472" y="89557"/>
                  </a:cubicBezTo>
                  <a:cubicBezTo>
                    <a:pt x="75511" y="89557"/>
                    <a:pt x="79751" y="85913"/>
                    <a:pt x="79751" y="81864"/>
                  </a:cubicBezTo>
                  <a:cubicBezTo>
                    <a:pt x="79751" y="80649"/>
                    <a:pt x="79751" y="80245"/>
                    <a:pt x="78540" y="77410"/>
                  </a:cubicBezTo>
                  <a:cubicBezTo>
                    <a:pt x="72684" y="62835"/>
                    <a:pt x="72684" y="49676"/>
                    <a:pt x="72684" y="44008"/>
                  </a:cubicBezTo>
                  <a:cubicBezTo>
                    <a:pt x="72684" y="33278"/>
                    <a:pt x="74097" y="22347"/>
                    <a:pt x="76318" y="11820"/>
                  </a:cubicBezTo>
                  <a:lnTo>
                    <a:pt x="99339" y="11820"/>
                  </a:lnTo>
                  <a:cubicBezTo>
                    <a:pt x="101964" y="11820"/>
                    <a:pt x="109233" y="11820"/>
                    <a:pt x="109233" y="4937"/>
                  </a:cubicBezTo>
                  <a:cubicBezTo>
                    <a:pt x="109233" y="78"/>
                    <a:pt x="104993" y="78"/>
                    <a:pt x="101156" y="78"/>
                  </a:cubicBezTo>
                  <a:lnTo>
                    <a:pt x="33509" y="78"/>
                  </a:lnTo>
                  <a:cubicBezTo>
                    <a:pt x="29067" y="78"/>
                    <a:pt x="21393" y="78"/>
                    <a:pt x="12508" y="9593"/>
                  </a:cubicBezTo>
                  <a:cubicBezTo>
                    <a:pt x="5441" y="17488"/>
                    <a:pt x="190" y="26800"/>
                    <a:pt x="190" y="27812"/>
                  </a:cubicBezTo>
                  <a:cubicBezTo>
                    <a:pt x="190" y="28015"/>
                    <a:pt x="190" y="29837"/>
                    <a:pt x="2614" y="29837"/>
                  </a:cubicBezTo>
                  <a:cubicBezTo>
                    <a:pt x="4229" y="29837"/>
                    <a:pt x="4633" y="29027"/>
                    <a:pt x="5845" y="27408"/>
                  </a:cubicBezTo>
                  <a:cubicBezTo>
                    <a:pt x="15739" y="11820"/>
                    <a:pt x="27451" y="11820"/>
                    <a:pt x="31490" y="11820"/>
                  </a:cubicBezTo>
                  <a:lnTo>
                    <a:pt x="43000" y="11820"/>
                  </a:lnTo>
                  <a:cubicBezTo>
                    <a:pt x="36538" y="36315"/>
                    <a:pt x="25634" y="60810"/>
                    <a:pt x="17153" y="79232"/>
                  </a:cubicBezTo>
                  <a:cubicBezTo>
                    <a:pt x="15537" y="82269"/>
                    <a:pt x="15537" y="82674"/>
                    <a:pt x="15537" y="84091"/>
                  </a:cubicBezTo>
                  <a:cubicBezTo>
                    <a:pt x="15537" y="87937"/>
                    <a:pt x="18768" y="89557"/>
                    <a:pt x="21393" y="89557"/>
                  </a:cubicBezTo>
                  <a:cubicBezTo>
                    <a:pt x="27451" y="89557"/>
                    <a:pt x="29067" y="83889"/>
                    <a:pt x="31490" y="76398"/>
                  </a:cubicBezTo>
                  <a:cubicBezTo>
                    <a:pt x="34317" y="67086"/>
                    <a:pt x="34317" y="66681"/>
                    <a:pt x="36942" y="56559"/>
                  </a:cubicBezTo>
                  <a:lnTo>
                    <a:pt x="48250" y="11820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76053202-1A80-9125-BA70-1535A77DA4EA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>
              <a:off x="4663603" y="2913543"/>
              <a:ext cx="122350" cy="8097"/>
            </a:xfrm>
            <a:custGeom>
              <a:avLst/>
              <a:gdLst>
                <a:gd name="connsiteX0" fmla="*/ 0 w 122350"/>
                <a:gd name="connsiteY0" fmla="*/ 0 h 8097"/>
                <a:gd name="connsiteX1" fmla="*/ 122351 w 122350"/>
                <a:gd name="connsiteY1" fmla="*/ 0 h 8097"/>
                <a:gd name="connsiteX2" fmla="*/ 122351 w 122350"/>
                <a:gd name="connsiteY2" fmla="*/ 8097 h 8097"/>
                <a:gd name="connsiteX3" fmla="*/ 0 w 12235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350" h="8097">
                  <a:moveTo>
                    <a:pt x="0" y="0"/>
                  </a:moveTo>
                  <a:lnTo>
                    <a:pt x="122351" y="0"/>
                  </a:lnTo>
                  <a:lnTo>
                    <a:pt x="12235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78135DC8-73E8-E39C-5D5A-F02E1EBC38C3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>
              <a:off x="4684393" y="2972241"/>
              <a:ext cx="80570" cy="134825"/>
            </a:xfrm>
            <a:custGeom>
              <a:avLst/>
              <a:gdLst>
                <a:gd name="connsiteX0" fmla="*/ 15740 w 80570"/>
                <a:gd name="connsiteY0" fmla="*/ 119329 h 134825"/>
                <a:gd name="connsiteX1" fmla="*/ 37144 w 80570"/>
                <a:gd name="connsiteY1" fmla="*/ 98478 h 134825"/>
                <a:gd name="connsiteX2" fmla="*/ 80761 w 80570"/>
                <a:gd name="connsiteY2" fmla="*/ 39365 h 134825"/>
                <a:gd name="connsiteX3" fmla="*/ 37952 w 80570"/>
                <a:gd name="connsiteY3" fmla="*/ 92 h 134825"/>
                <a:gd name="connsiteX4" fmla="*/ 191 w 80570"/>
                <a:gd name="connsiteY4" fmla="*/ 36733 h 134825"/>
                <a:gd name="connsiteX5" fmla="*/ 10893 w 80570"/>
                <a:gd name="connsiteY5" fmla="*/ 48070 h 134825"/>
                <a:gd name="connsiteX6" fmla="*/ 21394 w 80570"/>
                <a:gd name="connsiteY6" fmla="*/ 37341 h 134825"/>
                <a:gd name="connsiteX7" fmla="*/ 10691 w 80570"/>
                <a:gd name="connsiteY7" fmla="*/ 26814 h 134825"/>
                <a:gd name="connsiteX8" fmla="*/ 8066 w 80570"/>
                <a:gd name="connsiteY8" fmla="*/ 27016 h 134825"/>
                <a:gd name="connsiteX9" fmla="*/ 35327 w 80570"/>
                <a:gd name="connsiteY9" fmla="*/ 6367 h 134825"/>
                <a:gd name="connsiteX10" fmla="*/ 62386 w 80570"/>
                <a:gd name="connsiteY10" fmla="*/ 39365 h 134825"/>
                <a:gd name="connsiteX11" fmla="*/ 41183 w 80570"/>
                <a:gd name="connsiteY11" fmla="*/ 84105 h 134825"/>
                <a:gd name="connsiteX12" fmla="*/ 2412 w 80570"/>
                <a:gd name="connsiteY12" fmla="*/ 127427 h 134825"/>
                <a:gd name="connsiteX13" fmla="*/ 191 w 80570"/>
                <a:gd name="connsiteY13" fmla="*/ 134917 h 134825"/>
                <a:gd name="connsiteX14" fmla="*/ 75107 w 80570"/>
                <a:gd name="connsiteY14" fmla="*/ 134917 h 134825"/>
                <a:gd name="connsiteX15" fmla="*/ 80761 w 80570"/>
                <a:gd name="connsiteY15" fmla="*/ 99692 h 134825"/>
                <a:gd name="connsiteX16" fmla="*/ 75713 w 80570"/>
                <a:gd name="connsiteY16" fmla="*/ 99692 h 134825"/>
                <a:gd name="connsiteX17" fmla="*/ 71271 w 80570"/>
                <a:gd name="connsiteY17" fmla="*/ 117710 h 134825"/>
                <a:gd name="connsiteX18" fmla="*/ 52087 w 80570"/>
                <a:gd name="connsiteY18" fmla="*/ 119329 h 134825"/>
                <a:gd name="connsiteX19" fmla="*/ 15740 w 80570"/>
                <a:gd name="connsiteY19" fmla="*/ 11932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570" h="134825">
                  <a:moveTo>
                    <a:pt x="15740" y="119329"/>
                  </a:moveTo>
                  <a:lnTo>
                    <a:pt x="37144" y="98478"/>
                  </a:lnTo>
                  <a:cubicBezTo>
                    <a:pt x="68646" y="70541"/>
                    <a:pt x="80761" y="59609"/>
                    <a:pt x="80761" y="39365"/>
                  </a:cubicBezTo>
                  <a:cubicBezTo>
                    <a:pt x="80761" y="16287"/>
                    <a:pt x="62588" y="92"/>
                    <a:pt x="37952" y="92"/>
                  </a:cubicBezTo>
                  <a:cubicBezTo>
                    <a:pt x="15134" y="92"/>
                    <a:pt x="191" y="18716"/>
                    <a:pt x="191" y="36733"/>
                  </a:cubicBezTo>
                  <a:cubicBezTo>
                    <a:pt x="191" y="48070"/>
                    <a:pt x="10288" y="48070"/>
                    <a:pt x="10893" y="48070"/>
                  </a:cubicBezTo>
                  <a:cubicBezTo>
                    <a:pt x="14326" y="48070"/>
                    <a:pt x="21394" y="45641"/>
                    <a:pt x="21394" y="37341"/>
                  </a:cubicBezTo>
                  <a:cubicBezTo>
                    <a:pt x="21394" y="32077"/>
                    <a:pt x="17759" y="26814"/>
                    <a:pt x="10691" y="26814"/>
                  </a:cubicBezTo>
                  <a:cubicBezTo>
                    <a:pt x="9076" y="26814"/>
                    <a:pt x="8672" y="26814"/>
                    <a:pt x="8066" y="27016"/>
                  </a:cubicBezTo>
                  <a:cubicBezTo>
                    <a:pt x="12711" y="13858"/>
                    <a:pt x="23615" y="6367"/>
                    <a:pt x="35327" y="6367"/>
                  </a:cubicBezTo>
                  <a:cubicBezTo>
                    <a:pt x="53703" y="6367"/>
                    <a:pt x="62386" y="22765"/>
                    <a:pt x="62386" y="39365"/>
                  </a:cubicBezTo>
                  <a:cubicBezTo>
                    <a:pt x="62386" y="55560"/>
                    <a:pt x="52289" y="71553"/>
                    <a:pt x="41183" y="84105"/>
                  </a:cubicBezTo>
                  <a:lnTo>
                    <a:pt x="2412" y="127427"/>
                  </a:lnTo>
                  <a:cubicBezTo>
                    <a:pt x="191" y="129654"/>
                    <a:pt x="191" y="130059"/>
                    <a:pt x="191" y="134917"/>
                  </a:cubicBezTo>
                  <a:lnTo>
                    <a:pt x="75107" y="134917"/>
                  </a:lnTo>
                  <a:lnTo>
                    <a:pt x="80761" y="99692"/>
                  </a:lnTo>
                  <a:lnTo>
                    <a:pt x="75713" y="99692"/>
                  </a:lnTo>
                  <a:cubicBezTo>
                    <a:pt x="74703" y="105766"/>
                    <a:pt x="73290" y="114673"/>
                    <a:pt x="71271" y="117710"/>
                  </a:cubicBezTo>
                  <a:cubicBezTo>
                    <a:pt x="69857" y="119329"/>
                    <a:pt x="56530" y="119329"/>
                    <a:pt x="52087" y="119329"/>
                  </a:cubicBezTo>
                  <a:lnTo>
                    <a:pt x="15740" y="119329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形状 48">
              <a:extLst>
                <a:ext uri="{FF2B5EF4-FFF2-40B4-BE49-F238E27FC236}">
                  <a16:creationId xmlns:a16="http://schemas.microsoft.com/office/drawing/2014/main" id="{15B9AEDC-E9C1-B86B-66DA-5F3848D4317A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>
              <a:off x="4821696" y="2816372"/>
              <a:ext cx="46847" cy="202440"/>
            </a:xfrm>
            <a:custGeom>
              <a:avLst/>
              <a:gdLst>
                <a:gd name="connsiteX0" fmla="*/ 47046 w 46847"/>
                <a:gd name="connsiteY0" fmla="*/ 101305 h 202440"/>
                <a:gd name="connsiteX1" fmla="*/ 33718 w 46847"/>
                <a:gd name="connsiteY1" fmla="*/ 38144 h 202440"/>
                <a:gd name="connsiteX2" fmla="*/ 2217 w 46847"/>
                <a:gd name="connsiteY2" fmla="*/ 85 h 202440"/>
                <a:gd name="connsiteX3" fmla="*/ 198 w 46847"/>
                <a:gd name="connsiteY3" fmla="*/ 2109 h 202440"/>
                <a:gd name="connsiteX4" fmla="*/ 4034 w 46847"/>
                <a:gd name="connsiteY4" fmla="*/ 6765 h 202440"/>
                <a:gd name="connsiteX5" fmla="*/ 35334 w 46847"/>
                <a:gd name="connsiteY5" fmla="*/ 101305 h 202440"/>
                <a:gd name="connsiteX6" fmla="*/ 2823 w 46847"/>
                <a:gd name="connsiteY6" fmla="*/ 197060 h 202440"/>
                <a:gd name="connsiteX7" fmla="*/ 198 w 46847"/>
                <a:gd name="connsiteY7" fmla="*/ 200501 h 202440"/>
                <a:gd name="connsiteX8" fmla="*/ 2217 w 46847"/>
                <a:gd name="connsiteY8" fmla="*/ 202526 h 202440"/>
                <a:gd name="connsiteX9" fmla="*/ 34324 w 46847"/>
                <a:gd name="connsiteY9" fmla="*/ 163050 h 202440"/>
                <a:gd name="connsiteX10" fmla="*/ 47046 w 46847"/>
                <a:gd name="connsiteY10" fmla="*/ 10130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046" y="101305"/>
                  </a:moveTo>
                  <a:cubicBezTo>
                    <a:pt x="47046" y="85515"/>
                    <a:pt x="44824" y="61019"/>
                    <a:pt x="33718" y="38144"/>
                  </a:cubicBezTo>
                  <a:cubicBezTo>
                    <a:pt x="21602" y="13243"/>
                    <a:pt x="4236" y="85"/>
                    <a:pt x="2217" y="85"/>
                  </a:cubicBezTo>
                  <a:cubicBezTo>
                    <a:pt x="1005" y="85"/>
                    <a:pt x="198" y="895"/>
                    <a:pt x="198" y="2109"/>
                  </a:cubicBezTo>
                  <a:cubicBezTo>
                    <a:pt x="198" y="2716"/>
                    <a:pt x="198" y="3121"/>
                    <a:pt x="4034" y="6765"/>
                  </a:cubicBezTo>
                  <a:cubicBezTo>
                    <a:pt x="23824" y="26807"/>
                    <a:pt x="35334" y="58995"/>
                    <a:pt x="35334" y="101305"/>
                  </a:cubicBezTo>
                  <a:cubicBezTo>
                    <a:pt x="35334" y="135923"/>
                    <a:pt x="27862" y="171552"/>
                    <a:pt x="2823" y="197060"/>
                  </a:cubicBezTo>
                  <a:cubicBezTo>
                    <a:pt x="198" y="199489"/>
                    <a:pt x="198" y="199894"/>
                    <a:pt x="198" y="200501"/>
                  </a:cubicBezTo>
                  <a:cubicBezTo>
                    <a:pt x="198" y="201716"/>
                    <a:pt x="1005" y="202526"/>
                    <a:pt x="2217" y="202526"/>
                  </a:cubicBezTo>
                  <a:cubicBezTo>
                    <a:pt x="4236" y="202526"/>
                    <a:pt x="22410" y="188760"/>
                    <a:pt x="34324" y="163050"/>
                  </a:cubicBezTo>
                  <a:cubicBezTo>
                    <a:pt x="44623" y="140781"/>
                    <a:pt x="47046" y="118310"/>
                    <a:pt x="47046" y="101305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F59CC744-2BDD-B040-1D26-8394EF327DF3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>
              <a:off x="2524038" y="3407289"/>
              <a:ext cx="134284" cy="47371"/>
            </a:xfrm>
            <a:custGeom>
              <a:avLst/>
              <a:gdLst>
                <a:gd name="connsiteX0" fmla="*/ 127503 w 134284"/>
                <a:gd name="connsiteY0" fmla="*/ 8208 h 47371"/>
                <a:gd name="connsiteX1" fmla="*/ 134368 w 134284"/>
                <a:gd name="connsiteY1" fmla="*/ 4159 h 47371"/>
                <a:gd name="connsiteX2" fmla="*/ 127705 w 134284"/>
                <a:gd name="connsiteY2" fmla="*/ 110 h 47371"/>
                <a:gd name="connsiteX3" fmla="*/ 6748 w 134284"/>
                <a:gd name="connsiteY3" fmla="*/ 110 h 47371"/>
                <a:gd name="connsiteX4" fmla="*/ 84 w 134284"/>
                <a:gd name="connsiteY4" fmla="*/ 4159 h 47371"/>
                <a:gd name="connsiteX5" fmla="*/ 6950 w 134284"/>
                <a:gd name="connsiteY5" fmla="*/ 8208 h 47371"/>
                <a:gd name="connsiteX6" fmla="*/ 127503 w 134284"/>
                <a:gd name="connsiteY6" fmla="*/ 8208 h 47371"/>
                <a:gd name="connsiteX7" fmla="*/ 127705 w 134284"/>
                <a:gd name="connsiteY7" fmla="*/ 47481 h 47371"/>
                <a:gd name="connsiteX8" fmla="*/ 134368 w 134284"/>
                <a:gd name="connsiteY8" fmla="*/ 43432 h 47371"/>
                <a:gd name="connsiteX9" fmla="*/ 127503 w 134284"/>
                <a:gd name="connsiteY9" fmla="*/ 39384 h 47371"/>
                <a:gd name="connsiteX10" fmla="*/ 6950 w 134284"/>
                <a:gd name="connsiteY10" fmla="*/ 39384 h 47371"/>
                <a:gd name="connsiteX11" fmla="*/ 84 w 134284"/>
                <a:gd name="connsiteY11" fmla="*/ 43432 h 47371"/>
                <a:gd name="connsiteX12" fmla="*/ 6748 w 134284"/>
                <a:gd name="connsiteY12" fmla="*/ 47481 h 47371"/>
                <a:gd name="connsiteX13" fmla="*/ 127705 w 134284"/>
                <a:gd name="connsiteY13" fmla="*/ 47481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84" h="47371">
                  <a:moveTo>
                    <a:pt x="127503" y="8208"/>
                  </a:moveTo>
                  <a:cubicBezTo>
                    <a:pt x="130532" y="8208"/>
                    <a:pt x="134368" y="8208"/>
                    <a:pt x="134368" y="4159"/>
                  </a:cubicBezTo>
                  <a:cubicBezTo>
                    <a:pt x="134368" y="110"/>
                    <a:pt x="130532" y="110"/>
                    <a:pt x="127705" y="110"/>
                  </a:cubicBezTo>
                  <a:lnTo>
                    <a:pt x="6748" y="110"/>
                  </a:lnTo>
                  <a:cubicBezTo>
                    <a:pt x="3921" y="110"/>
                    <a:pt x="84" y="110"/>
                    <a:pt x="84" y="4159"/>
                  </a:cubicBezTo>
                  <a:cubicBezTo>
                    <a:pt x="84" y="8208"/>
                    <a:pt x="3921" y="8208"/>
                    <a:pt x="6950" y="8208"/>
                  </a:cubicBezTo>
                  <a:lnTo>
                    <a:pt x="127503" y="8208"/>
                  </a:lnTo>
                  <a:close/>
                  <a:moveTo>
                    <a:pt x="127705" y="47481"/>
                  </a:moveTo>
                  <a:cubicBezTo>
                    <a:pt x="130532" y="47481"/>
                    <a:pt x="134368" y="47481"/>
                    <a:pt x="134368" y="43432"/>
                  </a:cubicBezTo>
                  <a:cubicBezTo>
                    <a:pt x="134368" y="39384"/>
                    <a:pt x="130532" y="39384"/>
                    <a:pt x="127503" y="39384"/>
                  </a:cubicBezTo>
                  <a:lnTo>
                    <a:pt x="6950" y="39384"/>
                  </a:lnTo>
                  <a:cubicBezTo>
                    <a:pt x="3921" y="39384"/>
                    <a:pt x="84" y="39384"/>
                    <a:pt x="84" y="43432"/>
                  </a:cubicBezTo>
                  <a:cubicBezTo>
                    <a:pt x="84" y="47481"/>
                    <a:pt x="3921" y="47481"/>
                    <a:pt x="6748" y="47481"/>
                  </a:cubicBezTo>
                  <a:lnTo>
                    <a:pt x="127705" y="47481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EEA51749-1897-00FE-6AD5-726B15FBA455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>
              <a:off x="2755764" y="3207579"/>
              <a:ext cx="89455" cy="137052"/>
            </a:xfrm>
            <a:custGeom>
              <a:avLst/>
              <a:gdLst>
                <a:gd name="connsiteX0" fmla="*/ 53810 w 89455"/>
                <a:gd name="connsiteY0" fmla="*/ 103753 h 137052"/>
                <a:gd name="connsiteX1" fmla="*/ 53810 w 89455"/>
                <a:gd name="connsiteY1" fmla="*/ 121365 h 137052"/>
                <a:gd name="connsiteX2" fmla="*/ 38463 w 89455"/>
                <a:gd name="connsiteY2" fmla="*/ 130880 h 137052"/>
                <a:gd name="connsiteX3" fmla="*/ 34222 w 89455"/>
                <a:gd name="connsiteY3" fmla="*/ 130880 h 137052"/>
                <a:gd name="connsiteX4" fmla="*/ 34222 w 89455"/>
                <a:gd name="connsiteY4" fmla="*/ 137156 h 137052"/>
                <a:gd name="connsiteX5" fmla="*/ 61483 w 89455"/>
                <a:gd name="connsiteY5" fmla="*/ 136548 h 137052"/>
                <a:gd name="connsiteX6" fmla="*/ 88946 w 89455"/>
                <a:gd name="connsiteY6" fmla="*/ 137156 h 137052"/>
                <a:gd name="connsiteX7" fmla="*/ 88946 w 89455"/>
                <a:gd name="connsiteY7" fmla="*/ 130880 h 137052"/>
                <a:gd name="connsiteX8" fmla="*/ 84705 w 89455"/>
                <a:gd name="connsiteY8" fmla="*/ 130880 h 137052"/>
                <a:gd name="connsiteX9" fmla="*/ 69358 w 89455"/>
                <a:gd name="connsiteY9" fmla="*/ 121365 h 137052"/>
                <a:gd name="connsiteX10" fmla="*/ 69358 w 89455"/>
                <a:gd name="connsiteY10" fmla="*/ 103753 h 137052"/>
                <a:gd name="connsiteX11" fmla="*/ 89551 w 89455"/>
                <a:gd name="connsiteY11" fmla="*/ 103753 h 137052"/>
                <a:gd name="connsiteX12" fmla="*/ 89551 w 89455"/>
                <a:gd name="connsiteY12" fmla="*/ 97477 h 137052"/>
                <a:gd name="connsiteX13" fmla="*/ 69358 w 89455"/>
                <a:gd name="connsiteY13" fmla="*/ 97477 h 137052"/>
                <a:gd name="connsiteX14" fmla="*/ 69358 w 89455"/>
                <a:gd name="connsiteY14" fmla="*/ 5367 h 137052"/>
                <a:gd name="connsiteX15" fmla="*/ 66127 w 89455"/>
                <a:gd name="connsiteY15" fmla="*/ 103 h 137052"/>
                <a:gd name="connsiteX16" fmla="*/ 62089 w 89455"/>
                <a:gd name="connsiteY16" fmla="*/ 2533 h 137052"/>
                <a:gd name="connsiteX17" fmla="*/ 96 w 89455"/>
                <a:gd name="connsiteY17" fmla="*/ 97477 h 137052"/>
                <a:gd name="connsiteX18" fmla="*/ 96 w 89455"/>
                <a:gd name="connsiteY18" fmla="*/ 103753 h 137052"/>
                <a:gd name="connsiteX19" fmla="*/ 53810 w 89455"/>
                <a:gd name="connsiteY19" fmla="*/ 103753 h 137052"/>
                <a:gd name="connsiteX20" fmla="*/ 55021 w 89455"/>
                <a:gd name="connsiteY20" fmla="*/ 97477 h 137052"/>
                <a:gd name="connsiteX21" fmla="*/ 5750 w 89455"/>
                <a:gd name="connsiteY21" fmla="*/ 97477 h 137052"/>
                <a:gd name="connsiteX22" fmla="*/ 55021 w 89455"/>
                <a:gd name="connsiteY22" fmla="*/ 21967 h 137052"/>
                <a:gd name="connsiteX23" fmla="*/ 55021 w 89455"/>
                <a:gd name="connsiteY23" fmla="*/ 97477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455" h="137052">
                  <a:moveTo>
                    <a:pt x="53810" y="103753"/>
                  </a:moveTo>
                  <a:lnTo>
                    <a:pt x="53810" y="121365"/>
                  </a:lnTo>
                  <a:cubicBezTo>
                    <a:pt x="53810" y="128653"/>
                    <a:pt x="53406" y="130880"/>
                    <a:pt x="38463" y="130880"/>
                  </a:cubicBezTo>
                  <a:lnTo>
                    <a:pt x="34222" y="130880"/>
                  </a:lnTo>
                  <a:lnTo>
                    <a:pt x="34222" y="137156"/>
                  </a:lnTo>
                  <a:cubicBezTo>
                    <a:pt x="42502" y="136548"/>
                    <a:pt x="53002" y="136548"/>
                    <a:pt x="61483" y="136548"/>
                  </a:cubicBezTo>
                  <a:cubicBezTo>
                    <a:pt x="69964" y="136548"/>
                    <a:pt x="80666" y="136548"/>
                    <a:pt x="88946" y="137156"/>
                  </a:cubicBezTo>
                  <a:lnTo>
                    <a:pt x="88946" y="130880"/>
                  </a:lnTo>
                  <a:lnTo>
                    <a:pt x="84705" y="130880"/>
                  </a:lnTo>
                  <a:cubicBezTo>
                    <a:pt x="69762" y="130880"/>
                    <a:pt x="69358" y="128653"/>
                    <a:pt x="69358" y="121365"/>
                  </a:cubicBezTo>
                  <a:lnTo>
                    <a:pt x="69358" y="103753"/>
                  </a:lnTo>
                  <a:lnTo>
                    <a:pt x="89551" y="103753"/>
                  </a:lnTo>
                  <a:lnTo>
                    <a:pt x="89551" y="97477"/>
                  </a:lnTo>
                  <a:lnTo>
                    <a:pt x="69358" y="97477"/>
                  </a:lnTo>
                  <a:lnTo>
                    <a:pt x="69358" y="5367"/>
                  </a:lnTo>
                  <a:cubicBezTo>
                    <a:pt x="69358" y="1318"/>
                    <a:pt x="69358" y="103"/>
                    <a:pt x="66127" y="103"/>
                  </a:cubicBezTo>
                  <a:cubicBezTo>
                    <a:pt x="64310" y="103"/>
                    <a:pt x="63704" y="103"/>
                    <a:pt x="62089" y="2533"/>
                  </a:cubicBezTo>
                  <a:lnTo>
                    <a:pt x="96" y="97477"/>
                  </a:lnTo>
                  <a:lnTo>
                    <a:pt x="96" y="103753"/>
                  </a:lnTo>
                  <a:lnTo>
                    <a:pt x="53810" y="103753"/>
                  </a:lnTo>
                  <a:close/>
                  <a:moveTo>
                    <a:pt x="55021" y="97477"/>
                  </a:moveTo>
                  <a:lnTo>
                    <a:pt x="5750" y="97477"/>
                  </a:lnTo>
                  <a:lnTo>
                    <a:pt x="55021" y="21967"/>
                  </a:lnTo>
                  <a:lnTo>
                    <a:pt x="55021" y="9747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1DEAFE6E-1784-3227-C899-04291035A60D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>
              <a:off x="2856528" y="3257380"/>
              <a:ext cx="109042" cy="89478"/>
            </a:xfrm>
            <a:custGeom>
              <a:avLst/>
              <a:gdLst>
                <a:gd name="connsiteX0" fmla="*/ 48161 w 109042"/>
                <a:gd name="connsiteY0" fmla="*/ 11845 h 89478"/>
                <a:gd name="connsiteX1" fmla="*/ 70979 w 109042"/>
                <a:gd name="connsiteY1" fmla="*/ 11845 h 89478"/>
                <a:gd name="connsiteX2" fmla="*/ 62498 w 109042"/>
                <a:gd name="connsiteY2" fmla="*/ 64075 h 89478"/>
                <a:gd name="connsiteX3" fmla="*/ 64113 w 109042"/>
                <a:gd name="connsiteY3" fmla="*/ 79460 h 89478"/>
                <a:gd name="connsiteX4" fmla="*/ 71383 w 109042"/>
                <a:gd name="connsiteY4" fmla="*/ 89582 h 89478"/>
                <a:gd name="connsiteX5" fmla="*/ 79662 w 109042"/>
                <a:gd name="connsiteY5" fmla="*/ 81889 h 89478"/>
                <a:gd name="connsiteX6" fmla="*/ 78450 w 109042"/>
                <a:gd name="connsiteY6" fmla="*/ 77436 h 89478"/>
                <a:gd name="connsiteX7" fmla="*/ 72594 w 109042"/>
                <a:gd name="connsiteY7" fmla="*/ 44033 h 89478"/>
                <a:gd name="connsiteX8" fmla="*/ 76229 w 109042"/>
                <a:gd name="connsiteY8" fmla="*/ 11845 h 89478"/>
                <a:gd name="connsiteX9" fmla="*/ 99249 w 109042"/>
                <a:gd name="connsiteY9" fmla="*/ 11845 h 89478"/>
                <a:gd name="connsiteX10" fmla="*/ 109144 w 109042"/>
                <a:gd name="connsiteY10" fmla="*/ 4962 h 89478"/>
                <a:gd name="connsiteX11" fmla="*/ 101066 w 109042"/>
                <a:gd name="connsiteY11" fmla="*/ 103 h 89478"/>
                <a:gd name="connsiteX12" fmla="*/ 33420 w 109042"/>
                <a:gd name="connsiteY12" fmla="*/ 103 h 89478"/>
                <a:gd name="connsiteX13" fmla="*/ 12419 w 109042"/>
                <a:gd name="connsiteY13" fmla="*/ 9618 h 89478"/>
                <a:gd name="connsiteX14" fmla="*/ 101 w 109042"/>
                <a:gd name="connsiteY14" fmla="*/ 27838 h 89478"/>
                <a:gd name="connsiteX15" fmla="*/ 2524 w 109042"/>
                <a:gd name="connsiteY15" fmla="*/ 29862 h 89478"/>
                <a:gd name="connsiteX16" fmla="*/ 5755 w 109042"/>
                <a:gd name="connsiteY16" fmla="*/ 27433 h 89478"/>
                <a:gd name="connsiteX17" fmla="*/ 31400 w 109042"/>
                <a:gd name="connsiteY17" fmla="*/ 11845 h 89478"/>
                <a:gd name="connsiteX18" fmla="*/ 42910 w 109042"/>
                <a:gd name="connsiteY18" fmla="*/ 11845 h 89478"/>
                <a:gd name="connsiteX19" fmla="*/ 17063 w 109042"/>
                <a:gd name="connsiteY19" fmla="*/ 79258 h 89478"/>
                <a:gd name="connsiteX20" fmla="*/ 15448 w 109042"/>
                <a:gd name="connsiteY20" fmla="*/ 84116 h 89478"/>
                <a:gd name="connsiteX21" fmla="*/ 21304 w 109042"/>
                <a:gd name="connsiteY21" fmla="*/ 89582 h 89478"/>
                <a:gd name="connsiteX22" fmla="*/ 31400 w 109042"/>
                <a:gd name="connsiteY22" fmla="*/ 76423 h 89478"/>
                <a:gd name="connsiteX23" fmla="*/ 36852 w 109042"/>
                <a:gd name="connsiteY23" fmla="*/ 56584 h 89478"/>
                <a:gd name="connsiteX24" fmla="*/ 48161 w 109042"/>
                <a:gd name="connsiteY24" fmla="*/ 11845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042" h="89478">
                  <a:moveTo>
                    <a:pt x="48161" y="11845"/>
                  </a:moveTo>
                  <a:lnTo>
                    <a:pt x="70979" y="11845"/>
                  </a:lnTo>
                  <a:cubicBezTo>
                    <a:pt x="64315" y="41806"/>
                    <a:pt x="62498" y="50511"/>
                    <a:pt x="62498" y="64075"/>
                  </a:cubicBezTo>
                  <a:cubicBezTo>
                    <a:pt x="62498" y="67111"/>
                    <a:pt x="62498" y="72577"/>
                    <a:pt x="64113" y="79460"/>
                  </a:cubicBezTo>
                  <a:cubicBezTo>
                    <a:pt x="66132" y="88367"/>
                    <a:pt x="68354" y="89582"/>
                    <a:pt x="71383" y="89582"/>
                  </a:cubicBezTo>
                  <a:cubicBezTo>
                    <a:pt x="75421" y="89582"/>
                    <a:pt x="79662" y="85938"/>
                    <a:pt x="79662" y="81889"/>
                  </a:cubicBezTo>
                  <a:cubicBezTo>
                    <a:pt x="79662" y="80675"/>
                    <a:pt x="79662" y="80270"/>
                    <a:pt x="78450" y="77436"/>
                  </a:cubicBezTo>
                  <a:cubicBezTo>
                    <a:pt x="72594" y="62860"/>
                    <a:pt x="72594" y="49701"/>
                    <a:pt x="72594" y="44033"/>
                  </a:cubicBezTo>
                  <a:cubicBezTo>
                    <a:pt x="72594" y="33304"/>
                    <a:pt x="74008" y="22372"/>
                    <a:pt x="76229" y="11845"/>
                  </a:cubicBezTo>
                  <a:lnTo>
                    <a:pt x="99249" y="11845"/>
                  </a:lnTo>
                  <a:cubicBezTo>
                    <a:pt x="101874" y="11845"/>
                    <a:pt x="109144" y="11845"/>
                    <a:pt x="109144" y="4962"/>
                  </a:cubicBezTo>
                  <a:cubicBezTo>
                    <a:pt x="109144" y="103"/>
                    <a:pt x="104903" y="103"/>
                    <a:pt x="101066" y="103"/>
                  </a:cubicBezTo>
                  <a:lnTo>
                    <a:pt x="33420" y="103"/>
                  </a:lnTo>
                  <a:cubicBezTo>
                    <a:pt x="28977" y="103"/>
                    <a:pt x="21304" y="103"/>
                    <a:pt x="12419" y="9618"/>
                  </a:cubicBezTo>
                  <a:cubicBezTo>
                    <a:pt x="5351" y="17513"/>
                    <a:pt x="101" y="26825"/>
                    <a:pt x="101" y="27838"/>
                  </a:cubicBezTo>
                  <a:cubicBezTo>
                    <a:pt x="101" y="28040"/>
                    <a:pt x="101" y="29862"/>
                    <a:pt x="2524" y="29862"/>
                  </a:cubicBezTo>
                  <a:cubicBezTo>
                    <a:pt x="4140" y="29862"/>
                    <a:pt x="4544" y="29052"/>
                    <a:pt x="5755" y="27433"/>
                  </a:cubicBezTo>
                  <a:cubicBezTo>
                    <a:pt x="15650" y="11845"/>
                    <a:pt x="27362" y="11845"/>
                    <a:pt x="31400" y="11845"/>
                  </a:cubicBezTo>
                  <a:lnTo>
                    <a:pt x="42910" y="11845"/>
                  </a:lnTo>
                  <a:cubicBezTo>
                    <a:pt x="36449" y="36340"/>
                    <a:pt x="25544" y="60836"/>
                    <a:pt x="17063" y="79258"/>
                  </a:cubicBezTo>
                  <a:cubicBezTo>
                    <a:pt x="15448" y="82294"/>
                    <a:pt x="15448" y="82699"/>
                    <a:pt x="15448" y="84116"/>
                  </a:cubicBezTo>
                  <a:cubicBezTo>
                    <a:pt x="15448" y="87963"/>
                    <a:pt x="18679" y="89582"/>
                    <a:pt x="21304" y="89582"/>
                  </a:cubicBezTo>
                  <a:cubicBezTo>
                    <a:pt x="27362" y="89582"/>
                    <a:pt x="28977" y="83914"/>
                    <a:pt x="31400" y="76423"/>
                  </a:cubicBezTo>
                  <a:cubicBezTo>
                    <a:pt x="34227" y="67111"/>
                    <a:pt x="34227" y="66706"/>
                    <a:pt x="36852" y="56584"/>
                  </a:cubicBezTo>
                  <a:lnTo>
                    <a:pt x="48161" y="11845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3C7ABF21-2B82-EFFB-42C4-96F3BF77E03E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>
              <a:off x="2982312" y="3201911"/>
              <a:ext cx="127822" cy="142720"/>
            </a:xfrm>
            <a:custGeom>
              <a:avLst/>
              <a:gdLst>
                <a:gd name="connsiteX0" fmla="*/ 127929 w 127822"/>
                <a:gd name="connsiteY0" fmla="*/ 110029 h 142720"/>
                <a:gd name="connsiteX1" fmla="*/ 122881 w 127822"/>
                <a:gd name="connsiteY1" fmla="*/ 110029 h 142720"/>
                <a:gd name="connsiteX2" fmla="*/ 119246 w 127822"/>
                <a:gd name="connsiteY2" fmla="*/ 124807 h 142720"/>
                <a:gd name="connsiteX3" fmla="*/ 105919 w 127822"/>
                <a:gd name="connsiteY3" fmla="*/ 129665 h 142720"/>
                <a:gd name="connsiteX4" fmla="*/ 89764 w 127822"/>
                <a:gd name="connsiteY4" fmla="*/ 129665 h 142720"/>
                <a:gd name="connsiteX5" fmla="*/ 107736 w 127822"/>
                <a:gd name="connsiteY5" fmla="*/ 95250 h 142720"/>
                <a:gd name="connsiteX6" fmla="*/ 125506 w 127822"/>
                <a:gd name="connsiteY6" fmla="*/ 50916 h 142720"/>
                <a:gd name="connsiteX7" fmla="*/ 64119 w 127822"/>
                <a:gd name="connsiteY7" fmla="*/ 103 h 142720"/>
                <a:gd name="connsiteX8" fmla="*/ 2530 w 127822"/>
                <a:gd name="connsiteY8" fmla="*/ 50916 h 142720"/>
                <a:gd name="connsiteX9" fmla="*/ 20300 w 127822"/>
                <a:gd name="connsiteY9" fmla="*/ 95250 h 142720"/>
                <a:gd name="connsiteX10" fmla="*/ 38272 w 127822"/>
                <a:gd name="connsiteY10" fmla="*/ 129665 h 142720"/>
                <a:gd name="connsiteX11" fmla="*/ 22118 w 127822"/>
                <a:gd name="connsiteY11" fmla="*/ 129665 h 142720"/>
                <a:gd name="connsiteX12" fmla="*/ 8790 w 127822"/>
                <a:gd name="connsiteY12" fmla="*/ 125009 h 142720"/>
                <a:gd name="connsiteX13" fmla="*/ 5155 w 127822"/>
                <a:gd name="connsiteY13" fmla="*/ 110029 h 142720"/>
                <a:gd name="connsiteX14" fmla="*/ 107 w 127822"/>
                <a:gd name="connsiteY14" fmla="*/ 110029 h 142720"/>
                <a:gd name="connsiteX15" fmla="*/ 6771 w 127822"/>
                <a:gd name="connsiteY15" fmla="*/ 142824 h 142720"/>
                <a:gd name="connsiteX16" fmla="*/ 39080 w 127822"/>
                <a:gd name="connsiteY16" fmla="*/ 142824 h 142720"/>
                <a:gd name="connsiteX17" fmla="*/ 44128 w 127822"/>
                <a:gd name="connsiteY17" fmla="*/ 138573 h 142720"/>
                <a:gd name="connsiteX18" fmla="*/ 33224 w 127822"/>
                <a:gd name="connsiteY18" fmla="*/ 93631 h 142720"/>
                <a:gd name="connsiteX19" fmla="*/ 23329 w 127822"/>
                <a:gd name="connsiteY19" fmla="*/ 50713 h 142720"/>
                <a:gd name="connsiteX20" fmla="*/ 63917 w 127822"/>
                <a:gd name="connsiteY20" fmla="*/ 4557 h 142720"/>
                <a:gd name="connsiteX21" fmla="*/ 104707 w 127822"/>
                <a:gd name="connsiteY21" fmla="*/ 50713 h 142720"/>
                <a:gd name="connsiteX22" fmla="*/ 93399 w 127822"/>
                <a:gd name="connsiteY22" fmla="*/ 97882 h 142720"/>
                <a:gd name="connsiteX23" fmla="*/ 83908 w 127822"/>
                <a:gd name="connsiteY23" fmla="*/ 138573 h 142720"/>
                <a:gd name="connsiteX24" fmla="*/ 89159 w 127822"/>
                <a:gd name="connsiteY24" fmla="*/ 142824 h 142720"/>
                <a:gd name="connsiteX25" fmla="*/ 121266 w 127822"/>
                <a:gd name="connsiteY25" fmla="*/ 142824 h 142720"/>
                <a:gd name="connsiteX26" fmla="*/ 127929 w 127822"/>
                <a:gd name="connsiteY26" fmla="*/ 110029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822" h="142720">
                  <a:moveTo>
                    <a:pt x="127929" y="110029"/>
                  </a:moveTo>
                  <a:lnTo>
                    <a:pt x="122881" y="110029"/>
                  </a:lnTo>
                  <a:cubicBezTo>
                    <a:pt x="121871" y="115292"/>
                    <a:pt x="121064" y="119948"/>
                    <a:pt x="119246" y="124807"/>
                  </a:cubicBezTo>
                  <a:cubicBezTo>
                    <a:pt x="118237" y="128046"/>
                    <a:pt x="117631" y="129665"/>
                    <a:pt x="105919" y="129665"/>
                  </a:cubicBezTo>
                  <a:lnTo>
                    <a:pt x="89764" y="129665"/>
                  </a:lnTo>
                  <a:cubicBezTo>
                    <a:pt x="92390" y="118329"/>
                    <a:pt x="98649" y="108612"/>
                    <a:pt x="107736" y="95250"/>
                  </a:cubicBezTo>
                  <a:cubicBezTo>
                    <a:pt x="117227" y="80877"/>
                    <a:pt x="125506" y="66909"/>
                    <a:pt x="125506" y="50916"/>
                  </a:cubicBezTo>
                  <a:cubicBezTo>
                    <a:pt x="125506" y="22777"/>
                    <a:pt x="98246" y="103"/>
                    <a:pt x="64119" y="103"/>
                  </a:cubicBezTo>
                  <a:cubicBezTo>
                    <a:pt x="29387" y="103"/>
                    <a:pt x="2530" y="23182"/>
                    <a:pt x="2530" y="50916"/>
                  </a:cubicBezTo>
                  <a:cubicBezTo>
                    <a:pt x="2530" y="66909"/>
                    <a:pt x="10809" y="80877"/>
                    <a:pt x="20300" y="95250"/>
                  </a:cubicBezTo>
                  <a:cubicBezTo>
                    <a:pt x="29185" y="108612"/>
                    <a:pt x="35647" y="118329"/>
                    <a:pt x="38272" y="129665"/>
                  </a:cubicBezTo>
                  <a:lnTo>
                    <a:pt x="22118" y="129665"/>
                  </a:lnTo>
                  <a:cubicBezTo>
                    <a:pt x="10406" y="129665"/>
                    <a:pt x="9800" y="128046"/>
                    <a:pt x="8790" y="125009"/>
                  </a:cubicBezTo>
                  <a:cubicBezTo>
                    <a:pt x="7175" y="120353"/>
                    <a:pt x="6165" y="115090"/>
                    <a:pt x="5155" y="110029"/>
                  </a:cubicBezTo>
                  <a:lnTo>
                    <a:pt x="107" y="110029"/>
                  </a:lnTo>
                  <a:lnTo>
                    <a:pt x="6771" y="142824"/>
                  </a:lnTo>
                  <a:lnTo>
                    <a:pt x="39080" y="142824"/>
                  </a:lnTo>
                  <a:cubicBezTo>
                    <a:pt x="43522" y="142824"/>
                    <a:pt x="44128" y="142824"/>
                    <a:pt x="44128" y="138573"/>
                  </a:cubicBezTo>
                  <a:cubicBezTo>
                    <a:pt x="44128" y="124402"/>
                    <a:pt x="37868" y="106587"/>
                    <a:pt x="33224" y="93631"/>
                  </a:cubicBezTo>
                  <a:cubicBezTo>
                    <a:pt x="28983" y="81889"/>
                    <a:pt x="23329" y="65897"/>
                    <a:pt x="23329" y="50713"/>
                  </a:cubicBezTo>
                  <a:cubicBezTo>
                    <a:pt x="23329" y="18323"/>
                    <a:pt x="45542" y="4557"/>
                    <a:pt x="63917" y="4557"/>
                  </a:cubicBezTo>
                  <a:cubicBezTo>
                    <a:pt x="83303" y="4557"/>
                    <a:pt x="104707" y="19133"/>
                    <a:pt x="104707" y="50713"/>
                  </a:cubicBezTo>
                  <a:cubicBezTo>
                    <a:pt x="104707" y="65897"/>
                    <a:pt x="99255" y="81282"/>
                    <a:pt x="93399" y="97882"/>
                  </a:cubicBezTo>
                  <a:cubicBezTo>
                    <a:pt x="90370" y="106385"/>
                    <a:pt x="83908" y="124604"/>
                    <a:pt x="83908" y="138573"/>
                  </a:cubicBezTo>
                  <a:cubicBezTo>
                    <a:pt x="83908" y="142824"/>
                    <a:pt x="84514" y="142824"/>
                    <a:pt x="89159" y="142824"/>
                  </a:cubicBezTo>
                  <a:lnTo>
                    <a:pt x="121266" y="142824"/>
                  </a:lnTo>
                  <a:lnTo>
                    <a:pt x="127929" y="110029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A2A0FA11-D481-2554-C4CC-EF5A686F57B3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>
              <a:off x="2750110" y="3426926"/>
              <a:ext cx="369155" cy="8097"/>
            </a:xfrm>
            <a:custGeom>
              <a:avLst/>
              <a:gdLst>
                <a:gd name="connsiteX0" fmla="*/ 0 w 369155"/>
                <a:gd name="connsiteY0" fmla="*/ 0 h 8097"/>
                <a:gd name="connsiteX1" fmla="*/ 369156 w 369155"/>
                <a:gd name="connsiteY1" fmla="*/ 0 h 8097"/>
                <a:gd name="connsiteX2" fmla="*/ 369156 w 369155"/>
                <a:gd name="connsiteY2" fmla="*/ 8097 h 8097"/>
                <a:gd name="connsiteX3" fmla="*/ 0 w 369155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155" h="8097">
                  <a:moveTo>
                    <a:pt x="0" y="0"/>
                  </a:moveTo>
                  <a:lnTo>
                    <a:pt x="369156" y="0"/>
                  </a:lnTo>
                  <a:lnTo>
                    <a:pt x="369156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形状 54">
              <a:extLst>
                <a:ext uri="{FF2B5EF4-FFF2-40B4-BE49-F238E27FC236}">
                  <a16:creationId xmlns:a16="http://schemas.microsoft.com/office/drawing/2014/main" id="{CC94F69F-2A59-B41A-2349-E6D4466F39DE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>
              <a:off x="2885937" y="3530970"/>
              <a:ext cx="92686" cy="130979"/>
            </a:xfrm>
            <a:custGeom>
              <a:avLst/>
              <a:gdLst>
                <a:gd name="connsiteX0" fmla="*/ 92183 w 92686"/>
                <a:gd name="connsiteY0" fmla="*/ 13276 h 130979"/>
                <a:gd name="connsiteX1" fmla="*/ 92789 w 92686"/>
                <a:gd name="connsiteY1" fmla="*/ 9632 h 130979"/>
                <a:gd name="connsiteX2" fmla="*/ 86933 w 92686"/>
                <a:gd name="connsiteY2" fmla="*/ 4166 h 130979"/>
                <a:gd name="connsiteX3" fmla="*/ 78654 w 92686"/>
                <a:gd name="connsiteY3" fmla="*/ 12871 h 130979"/>
                <a:gd name="connsiteX4" fmla="*/ 59874 w 92686"/>
                <a:gd name="connsiteY4" fmla="*/ 117 h 130979"/>
                <a:gd name="connsiteX5" fmla="*/ 11815 w 92686"/>
                <a:gd name="connsiteY5" fmla="*/ 57610 h 130979"/>
                <a:gd name="connsiteX6" fmla="*/ 38671 w 92686"/>
                <a:gd name="connsiteY6" fmla="*/ 89596 h 130979"/>
                <a:gd name="connsiteX7" fmla="*/ 62095 w 92686"/>
                <a:gd name="connsiteY7" fmla="*/ 77854 h 130979"/>
                <a:gd name="connsiteX8" fmla="*/ 62297 w 92686"/>
                <a:gd name="connsiteY8" fmla="*/ 78057 h 130979"/>
                <a:gd name="connsiteX9" fmla="*/ 55634 w 92686"/>
                <a:gd name="connsiteY9" fmla="*/ 104779 h 130979"/>
                <a:gd name="connsiteX10" fmla="*/ 26556 w 92686"/>
                <a:gd name="connsiteY10" fmla="*/ 126642 h 130979"/>
                <a:gd name="connsiteX11" fmla="*/ 10401 w 92686"/>
                <a:gd name="connsiteY11" fmla="*/ 124618 h 130979"/>
                <a:gd name="connsiteX12" fmla="*/ 18680 w 92686"/>
                <a:gd name="connsiteY12" fmla="*/ 114091 h 130979"/>
                <a:gd name="connsiteX13" fmla="*/ 11007 w 92686"/>
                <a:gd name="connsiteY13" fmla="*/ 107006 h 130979"/>
                <a:gd name="connsiteX14" fmla="*/ 103 w 92686"/>
                <a:gd name="connsiteY14" fmla="*/ 118747 h 130979"/>
                <a:gd name="connsiteX15" fmla="*/ 26959 w 92686"/>
                <a:gd name="connsiteY15" fmla="*/ 131096 h 130979"/>
                <a:gd name="connsiteX16" fmla="*/ 69769 w 92686"/>
                <a:gd name="connsiteY16" fmla="*/ 103159 h 130979"/>
                <a:gd name="connsiteX17" fmla="*/ 92183 w 92686"/>
                <a:gd name="connsiteY17" fmla="*/ 13276 h 130979"/>
                <a:gd name="connsiteX18" fmla="*/ 65932 w 92686"/>
                <a:gd name="connsiteY18" fmla="*/ 63683 h 130979"/>
                <a:gd name="connsiteX19" fmla="*/ 55634 w 92686"/>
                <a:gd name="connsiteY19" fmla="*/ 77854 h 130979"/>
                <a:gd name="connsiteX20" fmla="*/ 39277 w 92686"/>
                <a:gd name="connsiteY20" fmla="*/ 85142 h 130979"/>
                <a:gd name="connsiteX21" fmla="*/ 26152 w 92686"/>
                <a:gd name="connsiteY21" fmla="*/ 66517 h 130979"/>
                <a:gd name="connsiteX22" fmla="*/ 37460 w 92686"/>
                <a:gd name="connsiteY22" fmla="*/ 22588 h 130979"/>
                <a:gd name="connsiteX23" fmla="*/ 60076 w 92686"/>
                <a:gd name="connsiteY23" fmla="*/ 4571 h 130979"/>
                <a:gd name="connsiteX24" fmla="*/ 76231 w 92686"/>
                <a:gd name="connsiteY24" fmla="*/ 21980 h 130979"/>
                <a:gd name="connsiteX25" fmla="*/ 75625 w 92686"/>
                <a:gd name="connsiteY25" fmla="*/ 25017 h 130979"/>
                <a:gd name="connsiteX26" fmla="*/ 65932 w 92686"/>
                <a:gd name="connsiteY26" fmla="*/ 63683 h 13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686" h="130979">
                  <a:moveTo>
                    <a:pt x="92183" y="13276"/>
                  </a:moveTo>
                  <a:cubicBezTo>
                    <a:pt x="92385" y="12061"/>
                    <a:pt x="92789" y="11049"/>
                    <a:pt x="92789" y="9632"/>
                  </a:cubicBezTo>
                  <a:cubicBezTo>
                    <a:pt x="92789" y="6190"/>
                    <a:pt x="90366" y="4166"/>
                    <a:pt x="86933" y="4166"/>
                  </a:cubicBezTo>
                  <a:cubicBezTo>
                    <a:pt x="84914" y="4166"/>
                    <a:pt x="79461" y="5583"/>
                    <a:pt x="78654" y="12871"/>
                  </a:cubicBezTo>
                  <a:cubicBezTo>
                    <a:pt x="75019" y="5380"/>
                    <a:pt x="67951" y="117"/>
                    <a:pt x="59874" y="117"/>
                  </a:cubicBezTo>
                  <a:cubicBezTo>
                    <a:pt x="36854" y="117"/>
                    <a:pt x="11815" y="28459"/>
                    <a:pt x="11815" y="57610"/>
                  </a:cubicBezTo>
                  <a:cubicBezTo>
                    <a:pt x="11815" y="77652"/>
                    <a:pt x="24132" y="89596"/>
                    <a:pt x="38671" y="89596"/>
                  </a:cubicBezTo>
                  <a:cubicBezTo>
                    <a:pt x="50585" y="89596"/>
                    <a:pt x="60076" y="80081"/>
                    <a:pt x="62095" y="77854"/>
                  </a:cubicBezTo>
                  <a:lnTo>
                    <a:pt x="62297" y="78057"/>
                  </a:lnTo>
                  <a:cubicBezTo>
                    <a:pt x="58057" y="96074"/>
                    <a:pt x="55634" y="104374"/>
                    <a:pt x="55634" y="104779"/>
                  </a:cubicBezTo>
                  <a:cubicBezTo>
                    <a:pt x="54826" y="106601"/>
                    <a:pt x="47960" y="126642"/>
                    <a:pt x="26556" y="126642"/>
                  </a:cubicBezTo>
                  <a:cubicBezTo>
                    <a:pt x="22719" y="126642"/>
                    <a:pt x="16055" y="126440"/>
                    <a:pt x="10401" y="124618"/>
                  </a:cubicBezTo>
                  <a:cubicBezTo>
                    <a:pt x="16459" y="122796"/>
                    <a:pt x="18680" y="117533"/>
                    <a:pt x="18680" y="114091"/>
                  </a:cubicBezTo>
                  <a:cubicBezTo>
                    <a:pt x="18680" y="110852"/>
                    <a:pt x="16459" y="107006"/>
                    <a:pt x="11007" y="107006"/>
                  </a:cubicBezTo>
                  <a:cubicBezTo>
                    <a:pt x="6564" y="107006"/>
                    <a:pt x="103" y="110650"/>
                    <a:pt x="103" y="118747"/>
                  </a:cubicBezTo>
                  <a:cubicBezTo>
                    <a:pt x="103" y="127047"/>
                    <a:pt x="7574" y="131096"/>
                    <a:pt x="26959" y="131096"/>
                  </a:cubicBezTo>
                  <a:cubicBezTo>
                    <a:pt x="52201" y="131096"/>
                    <a:pt x="66740" y="115306"/>
                    <a:pt x="69769" y="103159"/>
                  </a:cubicBezTo>
                  <a:lnTo>
                    <a:pt x="92183" y="13276"/>
                  </a:lnTo>
                  <a:close/>
                  <a:moveTo>
                    <a:pt x="65932" y="63683"/>
                  </a:moveTo>
                  <a:cubicBezTo>
                    <a:pt x="64720" y="68947"/>
                    <a:pt x="60076" y="74008"/>
                    <a:pt x="55634" y="77854"/>
                  </a:cubicBezTo>
                  <a:cubicBezTo>
                    <a:pt x="51393" y="81498"/>
                    <a:pt x="45133" y="85142"/>
                    <a:pt x="39277" y="85142"/>
                  </a:cubicBezTo>
                  <a:cubicBezTo>
                    <a:pt x="29181" y="85142"/>
                    <a:pt x="26152" y="74615"/>
                    <a:pt x="26152" y="66517"/>
                  </a:cubicBezTo>
                  <a:cubicBezTo>
                    <a:pt x="26152" y="56800"/>
                    <a:pt x="32008" y="32912"/>
                    <a:pt x="37460" y="22588"/>
                  </a:cubicBezTo>
                  <a:cubicBezTo>
                    <a:pt x="42912" y="12668"/>
                    <a:pt x="51595" y="4571"/>
                    <a:pt x="60076" y="4571"/>
                  </a:cubicBezTo>
                  <a:cubicBezTo>
                    <a:pt x="73404" y="4571"/>
                    <a:pt x="76231" y="20968"/>
                    <a:pt x="76231" y="21980"/>
                  </a:cubicBezTo>
                  <a:cubicBezTo>
                    <a:pt x="76231" y="22993"/>
                    <a:pt x="75827" y="24207"/>
                    <a:pt x="75625" y="25017"/>
                  </a:cubicBezTo>
                  <a:lnTo>
                    <a:pt x="65932" y="63683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0DEEF3DE-B31C-4692-43E3-148ADEA629DE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>
              <a:off x="3188460" y="3206038"/>
              <a:ext cx="179112" cy="449823"/>
            </a:xfrm>
            <a:custGeom>
              <a:avLst/>
              <a:gdLst>
                <a:gd name="connsiteX0" fmla="*/ 9810 w 179112"/>
                <a:gd name="connsiteY0" fmla="*/ 440810 h 449823"/>
                <a:gd name="connsiteX1" fmla="*/ 19704 w 179112"/>
                <a:gd name="connsiteY1" fmla="*/ 430891 h 449823"/>
                <a:gd name="connsiteX2" fmla="*/ 10012 w 179112"/>
                <a:gd name="connsiteY2" fmla="*/ 420971 h 449823"/>
                <a:gd name="connsiteX3" fmla="*/ 117 w 179112"/>
                <a:gd name="connsiteY3" fmla="*/ 431093 h 449823"/>
                <a:gd name="connsiteX4" fmla="*/ 22531 w 179112"/>
                <a:gd name="connsiteY4" fmla="*/ 449920 h 449823"/>
                <a:gd name="connsiteX5" fmla="*/ 79072 w 179112"/>
                <a:gd name="connsiteY5" fmla="*/ 343841 h 449823"/>
                <a:gd name="connsiteX6" fmla="*/ 118651 w 179112"/>
                <a:gd name="connsiteY6" fmla="*/ 150308 h 449823"/>
                <a:gd name="connsiteX7" fmla="*/ 140459 w 179112"/>
                <a:gd name="connsiteY7" fmla="*/ 40585 h 449823"/>
                <a:gd name="connsiteX8" fmla="*/ 157623 w 179112"/>
                <a:gd name="connsiteY8" fmla="*/ 4550 h 449823"/>
                <a:gd name="connsiteX9" fmla="*/ 169739 w 179112"/>
                <a:gd name="connsiteY9" fmla="*/ 9206 h 449823"/>
                <a:gd name="connsiteX10" fmla="*/ 159643 w 179112"/>
                <a:gd name="connsiteY10" fmla="*/ 19126 h 449823"/>
                <a:gd name="connsiteX11" fmla="*/ 169335 w 179112"/>
                <a:gd name="connsiteY11" fmla="*/ 29046 h 449823"/>
                <a:gd name="connsiteX12" fmla="*/ 179230 w 179112"/>
                <a:gd name="connsiteY12" fmla="*/ 18923 h 449823"/>
                <a:gd name="connsiteX13" fmla="*/ 157219 w 179112"/>
                <a:gd name="connsiteY13" fmla="*/ 96 h 449823"/>
                <a:gd name="connsiteX14" fmla="*/ 119458 w 179112"/>
                <a:gd name="connsiteY14" fmla="*/ 63460 h 449823"/>
                <a:gd name="connsiteX15" fmla="*/ 69178 w 179112"/>
                <a:gd name="connsiteY15" fmla="*/ 299709 h 449823"/>
                <a:gd name="connsiteX16" fmla="*/ 51408 w 179112"/>
                <a:gd name="connsiteY16" fmla="*/ 392629 h 449823"/>
                <a:gd name="connsiteX17" fmla="*/ 22128 w 179112"/>
                <a:gd name="connsiteY17" fmla="*/ 445466 h 449823"/>
                <a:gd name="connsiteX18" fmla="*/ 9810 w 179112"/>
                <a:gd name="connsiteY18" fmla="*/ 440810 h 44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112" h="449823">
                  <a:moveTo>
                    <a:pt x="9810" y="440810"/>
                  </a:moveTo>
                  <a:cubicBezTo>
                    <a:pt x="16272" y="440405"/>
                    <a:pt x="19704" y="435952"/>
                    <a:pt x="19704" y="430891"/>
                  </a:cubicBezTo>
                  <a:cubicBezTo>
                    <a:pt x="19704" y="424210"/>
                    <a:pt x="14656" y="420971"/>
                    <a:pt x="10012" y="420971"/>
                  </a:cubicBezTo>
                  <a:cubicBezTo>
                    <a:pt x="5165" y="420971"/>
                    <a:pt x="117" y="424008"/>
                    <a:pt x="117" y="431093"/>
                  </a:cubicBezTo>
                  <a:cubicBezTo>
                    <a:pt x="117" y="441418"/>
                    <a:pt x="10214" y="449920"/>
                    <a:pt x="22531" y="449920"/>
                  </a:cubicBezTo>
                  <a:cubicBezTo>
                    <a:pt x="53225" y="449920"/>
                    <a:pt x="64735" y="402549"/>
                    <a:pt x="79072" y="343841"/>
                  </a:cubicBezTo>
                  <a:cubicBezTo>
                    <a:pt x="94621" y="279870"/>
                    <a:pt x="107746" y="215291"/>
                    <a:pt x="118651" y="150308"/>
                  </a:cubicBezTo>
                  <a:cubicBezTo>
                    <a:pt x="126122" y="107188"/>
                    <a:pt x="133593" y="66700"/>
                    <a:pt x="140459" y="40585"/>
                  </a:cubicBezTo>
                  <a:cubicBezTo>
                    <a:pt x="142882" y="30665"/>
                    <a:pt x="149748" y="4550"/>
                    <a:pt x="157623" y="4550"/>
                  </a:cubicBezTo>
                  <a:cubicBezTo>
                    <a:pt x="163883" y="4550"/>
                    <a:pt x="168931" y="8397"/>
                    <a:pt x="169739" y="9206"/>
                  </a:cubicBezTo>
                  <a:cubicBezTo>
                    <a:pt x="163075" y="9611"/>
                    <a:pt x="159643" y="14065"/>
                    <a:pt x="159643" y="19126"/>
                  </a:cubicBezTo>
                  <a:cubicBezTo>
                    <a:pt x="159643" y="25806"/>
                    <a:pt x="164691" y="29046"/>
                    <a:pt x="169335" y="29046"/>
                  </a:cubicBezTo>
                  <a:cubicBezTo>
                    <a:pt x="174182" y="29046"/>
                    <a:pt x="179230" y="26009"/>
                    <a:pt x="179230" y="18923"/>
                  </a:cubicBezTo>
                  <a:cubicBezTo>
                    <a:pt x="179230" y="7992"/>
                    <a:pt x="168326" y="96"/>
                    <a:pt x="157219" y="96"/>
                  </a:cubicBezTo>
                  <a:cubicBezTo>
                    <a:pt x="141873" y="96"/>
                    <a:pt x="130564" y="22163"/>
                    <a:pt x="119458" y="63460"/>
                  </a:cubicBezTo>
                  <a:cubicBezTo>
                    <a:pt x="118852" y="65687"/>
                    <a:pt x="91390" y="167313"/>
                    <a:pt x="69178" y="299709"/>
                  </a:cubicBezTo>
                  <a:cubicBezTo>
                    <a:pt x="63927" y="330682"/>
                    <a:pt x="58071" y="364490"/>
                    <a:pt x="51408" y="392629"/>
                  </a:cubicBezTo>
                  <a:cubicBezTo>
                    <a:pt x="47773" y="407407"/>
                    <a:pt x="38484" y="445466"/>
                    <a:pt x="22128" y="445466"/>
                  </a:cubicBezTo>
                  <a:cubicBezTo>
                    <a:pt x="14858" y="445466"/>
                    <a:pt x="10012" y="440810"/>
                    <a:pt x="9810" y="440810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形状 56">
              <a:extLst>
                <a:ext uri="{FF2B5EF4-FFF2-40B4-BE49-F238E27FC236}">
                  <a16:creationId xmlns:a16="http://schemas.microsoft.com/office/drawing/2014/main" id="{3B4DFCF8-3D3C-292E-9591-D1120CCED9F9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>
              <a:off x="3420815" y="3341091"/>
              <a:ext cx="96119" cy="142720"/>
            </a:xfrm>
            <a:custGeom>
              <a:avLst/>
              <a:gdLst>
                <a:gd name="connsiteX0" fmla="*/ 96248 w 96119"/>
                <a:gd name="connsiteY0" fmla="*/ 2337 h 142720"/>
                <a:gd name="connsiteX1" fmla="*/ 93623 w 96119"/>
                <a:gd name="connsiteY1" fmla="*/ 110 h 142720"/>
                <a:gd name="connsiteX2" fmla="*/ 67978 w 96119"/>
                <a:gd name="connsiteY2" fmla="*/ 2337 h 142720"/>
                <a:gd name="connsiteX3" fmla="*/ 65151 w 96119"/>
                <a:gd name="connsiteY3" fmla="*/ 6183 h 142720"/>
                <a:gd name="connsiteX4" fmla="*/ 69997 w 96119"/>
                <a:gd name="connsiteY4" fmla="*/ 8613 h 142720"/>
                <a:gd name="connsiteX5" fmla="*/ 80093 w 96119"/>
                <a:gd name="connsiteY5" fmla="*/ 12054 h 142720"/>
                <a:gd name="connsiteX6" fmla="*/ 79488 w 96119"/>
                <a:gd name="connsiteY6" fmla="*/ 16103 h 142720"/>
                <a:gd name="connsiteX7" fmla="*/ 67372 w 96119"/>
                <a:gd name="connsiteY7" fmla="*/ 64081 h 142720"/>
                <a:gd name="connsiteX8" fmla="*/ 48794 w 96119"/>
                <a:gd name="connsiteY8" fmla="*/ 51125 h 142720"/>
                <a:gd name="connsiteX9" fmla="*/ 129 w 96119"/>
                <a:gd name="connsiteY9" fmla="*/ 110440 h 142720"/>
                <a:gd name="connsiteX10" fmla="*/ 26986 w 96119"/>
                <a:gd name="connsiteY10" fmla="*/ 142831 h 142720"/>
                <a:gd name="connsiteX11" fmla="*/ 53237 w 96119"/>
                <a:gd name="connsiteY11" fmla="*/ 127648 h 142720"/>
                <a:gd name="connsiteX12" fmla="*/ 71612 w 96119"/>
                <a:gd name="connsiteY12" fmla="*/ 142831 h 142720"/>
                <a:gd name="connsiteX13" fmla="*/ 86555 w 96119"/>
                <a:gd name="connsiteY13" fmla="*/ 131697 h 142720"/>
                <a:gd name="connsiteX14" fmla="*/ 92613 w 96119"/>
                <a:gd name="connsiteY14" fmla="*/ 111655 h 142720"/>
                <a:gd name="connsiteX15" fmla="*/ 90190 w 96119"/>
                <a:gd name="connsiteY15" fmla="*/ 109631 h 142720"/>
                <a:gd name="connsiteX16" fmla="*/ 87363 w 96119"/>
                <a:gd name="connsiteY16" fmla="*/ 113274 h 142720"/>
                <a:gd name="connsiteX17" fmla="*/ 72016 w 96119"/>
                <a:gd name="connsiteY17" fmla="*/ 138377 h 142720"/>
                <a:gd name="connsiteX18" fmla="*/ 65958 w 96119"/>
                <a:gd name="connsiteY18" fmla="*/ 129065 h 142720"/>
                <a:gd name="connsiteX19" fmla="*/ 67170 w 96119"/>
                <a:gd name="connsiteY19" fmla="*/ 119348 h 142720"/>
                <a:gd name="connsiteX20" fmla="*/ 96248 w 96119"/>
                <a:gd name="connsiteY20" fmla="*/ 2337 h 142720"/>
                <a:gd name="connsiteX21" fmla="*/ 54246 w 96119"/>
                <a:gd name="connsiteY21" fmla="*/ 116514 h 142720"/>
                <a:gd name="connsiteX22" fmla="*/ 50208 w 96119"/>
                <a:gd name="connsiteY22" fmla="*/ 124004 h 142720"/>
                <a:gd name="connsiteX23" fmla="*/ 27389 w 96119"/>
                <a:gd name="connsiteY23" fmla="*/ 138377 h 142720"/>
                <a:gd name="connsiteX24" fmla="*/ 14466 w 96119"/>
                <a:gd name="connsiteY24" fmla="*/ 119348 h 142720"/>
                <a:gd name="connsiteX25" fmla="*/ 25572 w 96119"/>
                <a:gd name="connsiteY25" fmla="*/ 75013 h 142720"/>
                <a:gd name="connsiteX26" fmla="*/ 48996 w 96119"/>
                <a:gd name="connsiteY26" fmla="*/ 55579 h 142720"/>
                <a:gd name="connsiteX27" fmla="*/ 64949 w 96119"/>
                <a:gd name="connsiteY27" fmla="*/ 73394 h 142720"/>
                <a:gd name="connsiteX28" fmla="*/ 64343 w 96119"/>
                <a:gd name="connsiteY28" fmla="*/ 76835 h 142720"/>
                <a:gd name="connsiteX29" fmla="*/ 54246 w 96119"/>
                <a:gd name="connsiteY29" fmla="*/ 116514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119" h="142720">
                  <a:moveTo>
                    <a:pt x="96248" y="2337"/>
                  </a:moveTo>
                  <a:cubicBezTo>
                    <a:pt x="96248" y="2134"/>
                    <a:pt x="96248" y="110"/>
                    <a:pt x="93623" y="110"/>
                  </a:cubicBezTo>
                  <a:cubicBezTo>
                    <a:pt x="90594" y="110"/>
                    <a:pt x="71410" y="1932"/>
                    <a:pt x="67978" y="2337"/>
                  </a:cubicBezTo>
                  <a:cubicBezTo>
                    <a:pt x="66362" y="2539"/>
                    <a:pt x="65151" y="3552"/>
                    <a:pt x="65151" y="6183"/>
                  </a:cubicBezTo>
                  <a:cubicBezTo>
                    <a:pt x="65151" y="8613"/>
                    <a:pt x="66968" y="8613"/>
                    <a:pt x="69997" y="8613"/>
                  </a:cubicBezTo>
                  <a:cubicBezTo>
                    <a:pt x="79690" y="8613"/>
                    <a:pt x="80093" y="10030"/>
                    <a:pt x="80093" y="12054"/>
                  </a:cubicBezTo>
                  <a:lnTo>
                    <a:pt x="79488" y="16103"/>
                  </a:lnTo>
                  <a:lnTo>
                    <a:pt x="67372" y="64081"/>
                  </a:lnTo>
                  <a:cubicBezTo>
                    <a:pt x="63737" y="56591"/>
                    <a:pt x="57881" y="51125"/>
                    <a:pt x="48794" y="51125"/>
                  </a:cubicBezTo>
                  <a:cubicBezTo>
                    <a:pt x="25168" y="51125"/>
                    <a:pt x="129" y="80884"/>
                    <a:pt x="129" y="110440"/>
                  </a:cubicBezTo>
                  <a:cubicBezTo>
                    <a:pt x="129" y="129470"/>
                    <a:pt x="11235" y="142831"/>
                    <a:pt x="26986" y="142831"/>
                  </a:cubicBezTo>
                  <a:cubicBezTo>
                    <a:pt x="31024" y="142831"/>
                    <a:pt x="41121" y="142021"/>
                    <a:pt x="53237" y="127648"/>
                  </a:cubicBezTo>
                  <a:cubicBezTo>
                    <a:pt x="54852" y="136150"/>
                    <a:pt x="61920" y="142831"/>
                    <a:pt x="71612" y="142831"/>
                  </a:cubicBezTo>
                  <a:cubicBezTo>
                    <a:pt x="78680" y="142831"/>
                    <a:pt x="83324" y="138175"/>
                    <a:pt x="86555" y="131697"/>
                  </a:cubicBezTo>
                  <a:cubicBezTo>
                    <a:pt x="89988" y="124409"/>
                    <a:pt x="92613" y="112060"/>
                    <a:pt x="92613" y="111655"/>
                  </a:cubicBezTo>
                  <a:cubicBezTo>
                    <a:pt x="92613" y="109631"/>
                    <a:pt x="90796" y="109631"/>
                    <a:pt x="90190" y="109631"/>
                  </a:cubicBezTo>
                  <a:cubicBezTo>
                    <a:pt x="88171" y="109631"/>
                    <a:pt x="87969" y="110440"/>
                    <a:pt x="87363" y="113274"/>
                  </a:cubicBezTo>
                  <a:cubicBezTo>
                    <a:pt x="83930" y="126433"/>
                    <a:pt x="80295" y="138377"/>
                    <a:pt x="72016" y="138377"/>
                  </a:cubicBezTo>
                  <a:cubicBezTo>
                    <a:pt x="66564" y="138377"/>
                    <a:pt x="65958" y="133114"/>
                    <a:pt x="65958" y="129065"/>
                  </a:cubicBezTo>
                  <a:cubicBezTo>
                    <a:pt x="65958" y="124206"/>
                    <a:pt x="66362" y="122789"/>
                    <a:pt x="67170" y="119348"/>
                  </a:cubicBezTo>
                  <a:lnTo>
                    <a:pt x="96248" y="2337"/>
                  </a:lnTo>
                  <a:close/>
                  <a:moveTo>
                    <a:pt x="54246" y="116514"/>
                  </a:moveTo>
                  <a:cubicBezTo>
                    <a:pt x="53237" y="120157"/>
                    <a:pt x="53237" y="120562"/>
                    <a:pt x="50208" y="124004"/>
                  </a:cubicBezTo>
                  <a:cubicBezTo>
                    <a:pt x="41323" y="135138"/>
                    <a:pt x="33043" y="138377"/>
                    <a:pt x="27389" y="138377"/>
                  </a:cubicBezTo>
                  <a:cubicBezTo>
                    <a:pt x="17293" y="138377"/>
                    <a:pt x="14466" y="127243"/>
                    <a:pt x="14466" y="119348"/>
                  </a:cubicBezTo>
                  <a:cubicBezTo>
                    <a:pt x="14466" y="109226"/>
                    <a:pt x="20928" y="84325"/>
                    <a:pt x="25572" y="75013"/>
                  </a:cubicBezTo>
                  <a:cubicBezTo>
                    <a:pt x="31832" y="63069"/>
                    <a:pt x="40919" y="55579"/>
                    <a:pt x="48996" y="55579"/>
                  </a:cubicBezTo>
                  <a:cubicBezTo>
                    <a:pt x="62122" y="55579"/>
                    <a:pt x="64949" y="72179"/>
                    <a:pt x="64949" y="73394"/>
                  </a:cubicBezTo>
                  <a:cubicBezTo>
                    <a:pt x="64949" y="74608"/>
                    <a:pt x="64545" y="75823"/>
                    <a:pt x="64343" y="76835"/>
                  </a:cubicBezTo>
                  <a:lnTo>
                    <a:pt x="54246" y="116514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形状 57">
              <a:extLst>
                <a:ext uri="{FF2B5EF4-FFF2-40B4-BE49-F238E27FC236}">
                  <a16:creationId xmlns:a16="http://schemas.microsoft.com/office/drawing/2014/main" id="{9887C6ED-D7E6-2C66-E2B6-4528D8B14E55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>
              <a:off x="3522485" y="3340483"/>
              <a:ext cx="85416" cy="182601"/>
            </a:xfrm>
            <a:custGeom>
              <a:avLst/>
              <a:gdLst>
                <a:gd name="connsiteX0" fmla="*/ 26587 w 85416"/>
                <a:gd name="connsiteY0" fmla="*/ 79264 h 182601"/>
                <a:gd name="connsiteX1" fmla="*/ 134 w 85416"/>
                <a:gd name="connsiteY1" fmla="*/ 120157 h 182601"/>
                <a:gd name="connsiteX2" fmla="*/ 5990 w 85416"/>
                <a:gd name="connsiteY2" fmla="*/ 136150 h 182601"/>
                <a:gd name="connsiteX3" fmla="*/ 29414 w 85416"/>
                <a:gd name="connsiteY3" fmla="*/ 149309 h 182601"/>
                <a:gd name="connsiteX4" fmla="*/ 53848 w 85416"/>
                <a:gd name="connsiteY4" fmla="*/ 158824 h 182601"/>
                <a:gd name="connsiteX5" fmla="*/ 60915 w 85416"/>
                <a:gd name="connsiteY5" fmla="*/ 167529 h 182601"/>
                <a:gd name="connsiteX6" fmla="*/ 51021 w 85416"/>
                <a:gd name="connsiteY6" fmla="*/ 178258 h 182601"/>
                <a:gd name="connsiteX7" fmla="*/ 33251 w 85416"/>
                <a:gd name="connsiteY7" fmla="*/ 171780 h 182601"/>
                <a:gd name="connsiteX8" fmla="*/ 31029 w 85416"/>
                <a:gd name="connsiteY8" fmla="*/ 170768 h 182601"/>
                <a:gd name="connsiteX9" fmla="*/ 29010 w 85416"/>
                <a:gd name="connsiteY9" fmla="*/ 172994 h 182601"/>
                <a:gd name="connsiteX10" fmla="*/ 51021 w 85416"/>
                <a:gd name="connsiteY10" fmla="*/ 182712 h 182601"/>
                <a:gd name="connsiteX11" fmla="*/ 72021 w 85416"/>
                <a:gd name="connsiteY11" fmla="*/ 161051 h 182601"/>
                <a:gd name="connsiteX12" fmla="*/ 62329 w 85416"/>
                <a:gd name="connsiteY12" fmla="*/ 146677 h 182601"/>
                <a:gd name="connsiteX13" fmla="*/ 50011 w 85416"/>
                <a:gd name="connsiteY13" fmla="*/ 142021 h 182601"/>
                <a:gd name="connsiteX14" fmla="*/ 37693 w 85416"/>
                <a:gd name="connsiteY14" fmla="*/ 137365 h 182601"/>
                <a:gd name="connsiteX15" fmla="*/ 25577 w 85416"/>
                <a:gd name="connsiteY15" fmla="*/ 132506 h 182601"/>
                <a:gd name="connsiteX16" fmla="*/ 10432 w 85416"/>
                <a:gd name="connsiteY16" fmla="*/ 114489 h 182601"/>
                <a:gd name="connsiteX17" fmla="*/ 35270 w 85416"/>
                <a:gd name="connsiteY17" fmla="*/ 80074 h 182601"/>
                <a:gd name="connsiteX18" fmla="*/ 53040 w 85416"/>
                <a:gd name="connsiteY18" fmla="*/ 82706 h 182601"/>
                <a:gd name="connsiteX19" fmla="*/ 71819 w 85416"/>
                <a:gd name="connsiteY19" fmla="*/ 76430 h 182601"/>
                <a:gd name="connsiteX20" fmla="*/ 55261 w 85416"/>
                <a:gd name="connsiteY20" fmla="*/ 70964 h 182601"/>
                <a:gd name="connsiteX21" fmla="*/ 38299 w 85416"/>
                <a:gd name="connsiteY21" fmla="*/ 73394 h 182601"/>
                <a:gd name="connsiteX22" fmla="*/ 32241 w 85416"/>
                <a:gd name="connsiteY22" fmla="*/ 57603 h 182601"/>
                <a:gd name="connsiteX23" fmla="*/ 54655 w 85416"/>
                <a:gd name="connsiteY23" fmla="*/ 23188 h 182601"/>
                <a:gd name="connsiteX24" fmla="*/ 67579 w 85416"/>
                <a:gd name="connsiteY24" fmla="*/ 27642 h 182601"/>
                <a:gd name="connsiteX25" fmla="*/ 85551 w 85416"/>
                <a:gd name="connsiteY25" fmla="*/ 21366 h 182601"/>
                <a:gd name="connsiteX26" fmla="*/ 68790 w 85416"/>
                <a:gd name="connsiteY26" fmla="*/ 15900 h 182601"/>
                <a:gd name="connsiteX27" fmla="*/ 56069 w 85416"/>
                <a:gd name="connsiteY27" fmla="*/ 16913 h 182601"/>
                <a:gd name="connsiteX28" fmla="*/ 55059 w 85416"/>
                <a:gd name="connsiteY28" fmla="*/ 10232 h 182601"/>
                <a:gd name="connsiteX29" fmla="*/ 56069 w 85416"/>
                <a:gd name="connsiteY29" fmla="*/ 2742 h 182601"/>
                <a:gd name="connsiteX30" fmla="*/ 53646 w 85416"/>
                <a:gd name="connsiteY30" fmla="*/ 110 h 182601"/>
                <a:gd name="connsiteX31" fmla="*/ 50011 w 85416"/>
                <a:gd name="connsiteY31" fmla="*/ 10030 h 182601"/>
                <a:gd name="connsiteX32" fmla="*/ 51424 w 85416"/>
                <a:gd name="connsiteY32" fmla="*/ 17925 h 182601"/>
                <a:gd name="connsiteX33" fmla="*/ 16086 w 85416"/>
                <a:gd name="connsiteY33" fmla="*/ 55781 h 182601"/>
                <a:gd name="connsiteX34" fmla="*/ 29212 w 85416"/>
                <a:gd name="connsiteY34" fmla="*/ 77240 h 182601"/>
                <a:gd name="connsiteX35" fmla="*/ 26587 w 85416"/>
                <a:gd name="connsiteY35" fmla="*/ 79264 h 182601"/>
                <a:gd name="connsiteX36" fmla="*/ 59300 w 85416"/>
                <a:gd name="connsiteY36" fmla="*/ 21366 h 182601"/>
                <a:gd name="connsiteX37" fmla="*/ 68992 w 85416"/>
                <a:gd name="connsiteY37" fmla="*/ 20354 h 182601"/>
                <a:gd name="connsiteX38" fmla="*/ 80301 w 85416"/>
                <a:gd name="connsiteY38" fmla="*/ 21569 h 182601"/>
                <a:gd name="connsiteX39" fmla="*/ 67781 w 85416"/>
                <a:gd name="connsiteY39" fmla="*/ 23188 h 182601"/>
                <a:gd name="connsiteX40" fmla="*/ 59300 w 85416"/>
                <a:gd name="connsiteY40" fmla="*/ 21366 h 182601"/>
                <a:gd name="connsiteX41" fmla="*/ 43549 w 85416"/>
                <a:gd name="connsiteY41" fmla="*/ 76633 h 182601"/>
                <a:gd name="connsiteX42" fmla="*/ 55059 w 85416"/>
                <a:gd name="connsiteY42" fmla="*/ 75418 h 182601"/>
                <a:gd name="connsiteX43" fmla="*/ 66569 w 85416"/>
                <a:gd name="connsiteY43" fmla="*/ 76633 h 182601"/>
                <a:gd name="connsiteX44" fmla="*/ 53646 w 85416"/>
                <a:gd name="connsiteY44" fmla="*/ 78252 h 182601"/>
                <a:gd name="connsiteX45" fmla="*/ 43549 w 85416"/>
                <a:gd name="connsiteY45" fmla="*/ 76633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416" h="182601">
                  <a:moveTo>
                    <a:pt x="26587" y="79264"/>
                  </a:moveTo>
                  <a:cubicBezTo>
                    <a:pt x="4576" y="93840"/>
                    <a:pt x="134" y="112870"/>
                    <a:pt x="134" y="120157"/>
                  </a:cubicBezTo>
                  <a:cubicBezTo>
                    <a:pt x="134" y="129875"/>
                    <a:pt x="5586" y="135543"/>
                    <a:pt x="5990" y="136150"/>
                  </a:cubicBezTo>
                  <a:cubicBezTo>
                    <a:pt x="12452" y="142831"/>
                    <a:pt x="14269" y="143641"/>
                    <a:pt x="29414" y="149309"/>
                  </a:cubicBezTo>
                  <a:lnTo>
                    <a:pt x="53848" y="158824"/>
                  </a:lnTo>
                  <a:cubicBezTo>
                    <a:pt x="56877" y="160241"/>
                    <a:pt x="60915" y="161658"/>
                    <a:pt x="60915" y="167529"/>
                  </a:cubicBezTo>
                  <a:cubicBezTo>
                    <a:pt x="60915" y="172185"/>
                    <a:pt x="57280" y="178258"/>
                    <a:pt x="51021" y="178258"/>
                  </a:cubicBezTo>
                  <a:cubicBezTo>
                    <a:pt x="42136" y="178258"/>
                    <a:pt x="35472" y="173399"/>
                    <a:pt x="33251" y="171780"/>
                  </a:cubicBezTo>
                  <a:cubicBezTo>
                    <a:pt x="32039" y="170970"/>
                    <a:pt x="31837" y="170768"/>
                    <a:pt x="31029" y="170768"/>
                  </a:cubicBezTo>
                  <a:cubicBezTo>
                    <a:pt x="29414" y="170768"/>
                    <a:pt x="29010" y="172185"/>
                    <a:pt x="29010" y="172994"/>
                  </a:cubicBezTo>
                  <a:cubicBezTo>
                    <a:pt x="29010" y="175424"/>
                    <a:pt x="39712" y="182712"/>
                    <a:pt x="51021" y="182712"/>
                  </a:cubicBezTo>
                  <a:cubicBezTo>
                    <a:pt x="63540" y="182712"/>
                    <a:pt x="72021" y="170970"/>
                    <a:pt x="72021" y="161051"/>
                  </a:cubicBezTo>
                  <a:cubicBezTo>
                    <a:pt x="72021" y="151333"/>
                    <a:pt x="64550" y="147689"/>
                    <a:pt x="62329" y="146677"/>
                  </a:cubicBezTo>
                  <a:cubicBezTo>
                    <a:pt x="59502" y="145665"/>
                    <a:pt x="52636" y="143033"/>
                    <a:pt x="50011" y="142021"/>
                  </a:cubicBezTo>
                  <a:cubicBezTo>
                    <a:pt x="45972" y="140402"/>
                    <a:pt x="41934" y="138782"/>
                    <a:pt x="37693" y="137365"/>
                  </a:cubicBezTo>
                  <a:lnTo>
                    <a:pt x="25577" y="132506"/>
                  </a:lnTo>
                  <a:cubicBezTo>
                    <a:pt x="16490" y="128862"/>
                    <a:pt x="10432" y="122992"/>
                    <a:pt x="10432" y="114489"/>
                  </a:cubicBezTo>
                  <a:cubicBezTo>
                    <a:pt x="10432" y="106189"/>
                    <a:pt x="18308" y="88577"/>
                    <a:pt x="35270" y="80074"/>
                  </a:cubicBezTo>
                  <a:cubicBezTo>
                    <a:pt x="42741" y="82706"/>
                    <a:pt x="48799" y="82706"/>
                    <a:pt x="53040" y="82706"/>
                  </a:cubicBezTo>
                  <a:cubicBezTo>
                    <a:pt x="59098" y="82706"/>
                    <a:pt x="71819" y="82706"/>
                    <a:pt x="71819" y="76430"/>
                  </a:cubicBezTo>
                  <a:cubicBezTo>
                    <a:pt x="71819" y="71369"/>
                    <a:pt x="63136" y="70964"/>
                    <a:pt x="55261" y="70964"/>
                  </a:cubicBezTo>
                  <a:cubicBezTo>
                    <a:pt x="51626" y="70964"/>
                    <a:pt x="45770" y="70964"/>
                    <a:pt x="38299" y="73394"/>
                  </a:cubicBezTo>
                  <a:cubicBezTo>
                    <a:pt x="33049" y="68130"/>
                    <a:pt x="32241" y="61450"/>
                    <a:pt x="32241" y="57603"/>
                  </a:cubicBezTo>
                  <a:cubicBezTo>
                    <a:pt x="32241" y="46267"/>
                    <a:pt x="39510" y="30679"/>
                    <a:pt x="54655" y="23188"/>
                  </a:cubicBezTo>
                  <a:cubicBezTo>
                    <a:pt x="58290" y="27642"/>
                    <a:pt x="62934" y="27642"/>
                    <a:pt x="67579" y="27642"/>
                  </a:cubicBezTo>
                  <a:cubicBezTo>
                    <a:pt x="72627" y="27642"/>
                    <a:pt x="85551" y="27642"/>
                    <a:pt x="85551" y="21366"/>
                  </a:cubicBezTo>
                  <a:cubicBezTo>
                    <a:pt x="85551" y="16103"/>
                    <a:pt x="76666" y="15900"/>
                    <a:pt x="68790" y="15900"/>
                  </a:cubicBezTo>
                  <a:cubicBezTo>
                    <a:pt x="66165" y="15900"/>
                    <a:pt x="61319" y="15900"/>
                    <a:pt x="56069" y="16913"/>
                  </a:cubicBezTo>
                  <a:cubicBezTo>
                    <a:pt x="55463" y="15091"/>
                    <a:pt x="55059" y="13674"/>
                    <a:pt x="55059" y="10232"/>
                  </a:cubicBezTo>
                  <a:cubicBezTo>
                    <a:pt x="55059" y="7398"/>
                    <a:pt x="56069" y="3147"/>
                    <a:pt x="56069" y="2742"/>
                  </a:cubicBezTo>
                  <a:cubicBezTo>
                    <a:pt x="56069" y="1122"/>
                    <a:pt x="55059" y="110"/>
                    <a:pt x="53646" y="110"/>
                  </a:cubicBezTo>
                  <a:cubicBezTo>
                    <a:pt x="50011" y="110"/>
                    <a:pt x="50011" y="9422"/>
                    <a:pt x="50011" y="10030"/>
                  </a:cubicBezTo>
                  <a:cubicBezTo>
                    <a:pt x="50011" y="14078"/>
                    <a:pt x="51222" y="17115"/>
                    <a:pt x="51424" y="17925"/>
                  </a:cubicBezTo>
                  <a:cubicBezTo>
                    <a:pt x="29818" y="23998"/>
                    <a:pt x="16086" y="40193"/>
                    <a:pt x="16086" y="55781"/>
                  </a:cubicBezTo>
                  <a:cubicBezTo>
                    <a:pt x="16086" y="63272"/>
                    <a:pt x="19721" y="71774"/>
                    <a:pt x="29212" y="77240"/>
                  </a:cubicBezTo>
                  <a:lnTo>
                    <a:pt x="26587" y="79264"/>
                  </a:lnTo>
                  <a:close/>
                  <a:moveTo>
                    <a:pt x="59300" y="21366"/>
                  </a:moveTo>
                  <a:cubicBezTo>
                    <a:pt x="62531" y="20354"/>
                    <a:pt x="66771" y="20354"/>
                    <a:pt x="68992" y="20354"/>
                  </a:cubicBezTo>
                  <a:cubicBezTo>
                    <a:pt x="75858" y="20354"/>
                    <a:pt x="76666" y="20557"/>
                    <a:pt x="80301" y="21569"/>
                  </a:cubicBezTo>
                  <a:cubicBezTo>
                    <a:pt x="78685" y="22176"/>
                    <a:pt x="76666" y="23188"/>
                    <a:pt x="67781" y="23188"/>
                  </a:cubicBezTo>
                  <a:cubicBezTo>
                    <a:pt x="63944" y="23188"/>
                    <a:pt x="61521" y="23188"/>
                    <a:pt x="59300" y="21366"/>
                  </a:cubicBezTo>
                  <a:close/>
                  <a:moveTo>
                    <a:pt x="43549" y="76633"/>
                  </a:moveTo>
                  <a:cubicBezTo>
                    <a:pt x="48193" y="75418"/>
                    <a:pt x="52636" y="75418"/>
                    <a:pt x="55059" y="75418"/>
                  </a:cubicBezTo>
                  <a:cubicBezTo>
                    <a:pt x="62127" y="75418"/>
                    <a:pt x="62934" y="75620"/>
                    <a:pt x="66569" y="76633"/>
                  </a:cubicBezTo>
                  <a:cubicBezTo>
                    <a:pt x="64954" y="77442"/>
                    <a:pt x="62934" y="78252"/>
                    <a:pt x="53646" y="78252"/>
                  </a:cubicBezTo>
                  <a:cubicBezTo>
                    <a:pt x="49001" y="78252"/>
                    <a:pt x="47184" y="78252"/>
                    <a:pt x="43549" y="76633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C7F48A8C-96A9-FF91-7026-46725EEB3D5D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>
              <a:off x="3699612" y="3188043"/>
              <a:ext cx="53107" cy="485655"/>
            </a:xfrm>
            <a:custGeom>
              <a:avLst/>
              <a:gdLst>
                <a:gd name="connsiteX0" fmla="*/ 140 w 53107"/>
                <a:gd name="connsiteY0" fmla="*/ 485752 h 485655"/>
                <a:gd name="connsiteX1" fmla="*/ 53248 w 53107"/>
                <a:gd name="connsiteY1" fmla="*/ 485752 h 485655"/>
                <a:gd name="connsiteX2" fmla="*/ 53248 w 53107"/>
                <a:gd name="connsiteY2" fmla="*/ 474617 h 485655"/>
                <a:gd name="connsiteX3" fmla="*/ 11247 w 53107"/>
                <a:gd name="connsiteY3" fmla="*/ 474617 h 485655"/>
                <a:gd name="connsiteX4" fmla="*/ 11247 w 53107"/>
                <a:gd name="connsiteY4" fmla="*/ 11230 h 485655"/>
                <a:gd name="connsiteX5" fmla="*/ 53248 w 53107"/>
                <a:gd name="connsiteY5" fmla="*/ 11230 h 485655"/>
                <a:gd name="connsiteX6" fmla="*/ 53248 w 53107"/>
                <a:gd name="connsiteY6" fmla="*/ 96 h 485655"/>
                <a:gd name="connsiteX7" fmla="*/ 140 w 53107"/>
                <a:gd name="connsiteY7" fmla="*/ 96 h 485655"/>
                <a:gd name="connsiteX8" fmla="*/ 140 w 53107"/>
                <a:gd name="connsiteY8" fmla="*/ 485752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107" h="485655">
                  <a:moveTo>
                    <a:pt x="140" y="485752"/>
                  </a:moveTo>
                  <a:lnTo>
                    <a:pt x="53248" y="485752"/>
                  </a:lnTo>
                  <a:lnTo>
                    <a:pt x="53248" y="474617"/>
                  </a:lnTo>
                  <a:lnTo>
                    <a:pt x="11247" y="474617"/>
                  </a:lnTo>
                  <a:lnTo>
                    <a:pt x="11247" y="11230"/>
                  </a:lnTo>
                  <a:lnTo>
                    <a:pt x="53248" y="11230"/>
                  </a:lnTo>
                  <a:lnTo>
                    <a:pt x="53248" y="96"/>
                  </a:lnTo>
                  <a:lnTo>
                    <a:pt x="140" y="96"/>
                  </a:lnTo>
                  <a:lnTo>
                    <a:pt x="140" y="485752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形状 59">
              <a:extLst>
                <a:ext uri="{FF2B5EF4-FFF2-40B4-BE49-F238E27FC236}">
                  <a16:creationId xmlns:a16="http://schemas.microsoft.com/office/drawing/2014/main" id="{15F7783A-472F-E453-36AA-56F0B4A4EAB2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>
              <a:off x="3797908" y="3209806"/>
              <a:ext cx="66637" cy="134825"/>
            </a:xfrm>
            <a:custGeom>
              <a:avLst/>
              <a:gdLst>
                <a:gd name="connsiteX0" fmla="*/ 41543 w 66637"/>
                <a:gd name="connsiteY0" fmla="*/ 5367 h 134825"/>
                <a:gd name="connsiteX1" fmla="*/ 36898 w 66637"/>
                <a:gd name="connsiteY1" fmla="*/ 103 h 134825"/>
                <a:gd name="connsiteX2" fmla="*/ 147 w 66637"/>
                <a:gd name="connsiteY2" fmla="*/ 13059 h 134825"/>
                <a:gd name="connsiteX3" fmla="*/ 147 w 66637"/>
                <a:gd name="connsiteY3" fmla="*/ 19335 h 134825"/>
                <a:gd name="connsiteX4" fmla="*/ 26600 w 66637"/>
                <a:gd name="connsiteY4" fmla="*/ 14072 h 134825"/>
                <a:gd name="connsiteX5" fmla="*/ 26600 w 66637"/>
                <a:gd name="connsiteY5" fmla="*/ 118936 h 134825"/>
                <a:gd name="connsiteX6" fmla="*/ 7820 w 66637"/>
                <a:gd name="connsiteY6" fmla="*/ 128653 h 134825"/>
                <a:gd name="connsiteX7" fmla="*/ 1358 w 66637"/>
                <a:gd name="connsiteY7" fmla="*/ 128653 h 134825"/>
                <a:gd name="connsiteX8" fmla="*/ 1358 w 66637"/>
                <a:gd name="connsiteY8" fmla="*/ 134929 h 134825"/>
                <a:gd name="connsiteX9" fmla="*/ 34071 w 66637"/>
                <a:gd name="connsiteY9" fmla="*/ 134322 h 134825"/>
                <a:gd name="connsiteX10" fmla="*/ 66784 w 66637"/>
                <a:gd name="connsiteY10" fmla="*/ 134929 h 134825"/>
                <a:gd name="connsiteX11" fmla="*/ 66784 w 66637"/>
                <a:gd name="connsiteY11" fmla="*/ 128653 h 134825"/>
                <a:gd name="connsiteX12" fmla="*/ 60322 w 66637"/>
                <a:gd name="connsiteY12" fmla="*/ 128653 h 134825"/>
                <a:gd name="connsiteX13" fmla="*/ 41543 w 66637"/>
                <a:gd name="connsiteY13" fmla="*/ 118936 h 134825"/>
                <a:gd name="connsiteX14" fmla="*/ 41543 w 66637"/>
                <a:gd name="connsiteY14" fmla="*/ 5367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37" h="134825">
                  <a:moveTo>
                    <a:pt x="41543" y="5367"/>
                  </a:moveTo>
                  <a:cubicBezTo>
                    <a:pt x="41543" y="508"/>
                    <a:pt x="41543" y="103"/>
                    <a:pt x="36898" y="103"/>
                  </a:cubicBezTo>
                  <a:cubicBezTo>
                    <a:pt x="24379" y="13059"/>
                    <a:pt x="6609" y="13059"/>
                    <a:pt x="147" y="13059"/>
                  </a:cubicBezTo>
                  <a:lnTo>
                    <a:pt x="147" y="19335"/>
                  </a:lnTo>
                  <a:cubicBezTo>
                    <a:pt x="4185" y="19335"/>
                    <a:pt x="16099" y="19335"/>
                    <a:pt x="26600" y="14072"/>
                  </a:cubicBezTo>
                  <a:lnTo>
                    <a:pt x="26600" y="118936"/>
                  </a:lnTo>
                  <a:cubicBezTo>
                    <a:pt x="26600" y="126224"/>
                    <a:pt x="25994" y="128653"/>
                    <a:pt x="7820" y="128653"/>
                  </a:cubicBezTo>
                  <a:lnTo>
                    <a:pt x="1358" y="128653"/>
                  </a:lnTo>
                  <a:lnTo>
                    <a:pt x="1358" y="134929"/>
                  </a:lnTo>
                  <a:cubicBezTo>
                    <a:pt x="8426" y="134322"/>
                    <a:pt x="25994" y="134322"/>
                    <a:pt x="34071" y="134322"/>
                  </a:cubicBezTo>
                  <a:cubicBezTo>
                    <a:pt x="42149" y="134322"/>
                    <a:pt x="59716" y="134322"/>
                    <a:pt x="66784" y="134929"/>
                  </a:cubicBezTo>
                  <a:lnTo>
                    <a:pt x="66784" y="128653"/>
                  </a:lnTo>
                  <a:lnTo>
                    <a:pt x="60322" y="128653"/>
                  </a:lnTo>
                  <a:cubicBezTo>
                    <a:pt x="42148" y="128653"/>
                    <a:pt x="41543" y="126426"/>
                    <a:pt x="41543" y="118936"/>
                  </a:cubicBezTo>
                  <a:lnTo>
                    <a:pt x="41543" y="536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4B3BA82E-17A4-8905-84B6-ED6A0B559E70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>
              <a:off x="3779937" y="3426926"/>
              <a:ext cx="100965" cy="8097"/>
            </a:xfrm>
            <a:custGeom>
              <a:avLst/>
              <a:gdLst>
                <a:gd name="connsiteX0" fmla="*/ 0 w 100965"/>
                <a:gd name="connsiteY0" fmla="*/ 0 h 8097"/>
                <a:gd name="connsiteX1" fmla="*/ 100966 w 100965"/>
                <a:gd name="connsiteY1" fmla="*/ 0 h 8097"/>
                <a:gd name="connsiteX2" fmla="*/ 100966 w 100965"/>
                <a:gd name="connsiteY2" fmla="*/ 8097 h 8097"/>
                <a:gd name="connsiteX3" fmla="*/ 0 w 100965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965" h="8097">
                  <a:moveTo>
                    <a:pt x="0" y="0"/>
                  </a:moveTo>
                  <a:lnTo>
                    <a:pt x="100966" y="0"/>
                  </a:lnTo>
                  <a:lnTo>
                    <a:pt x="100966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05F3ECA0-DEFD-F7E5-F668-0EC7B0452AD3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>
              <a:off x="3785591" y="3483396"/>
              <a:ext cx="89455" cy="137052"/>
            </a:xfrm>
            <a:custGeom>
              <a:avLst/>
              <a:gdLst>
                <a:gd name="connsiteX0" fmla="*/ 53860 w 89455"/>
                <a:gd name="connsiteY0" fmla="*/ 103767 h 137052"/>
                <a:gd name="connsiteX1" fmla="*/ 53860 w 89455"/>
                <a:gd name="connsiteY1" fmla="*/ 121379 h 137052"/>
                <a:gd name="connsiteX2" fmla="*/ 38514 w 89455"/>
                <a:gd name="connsiteY2" fmla="*/ 130894 h 137052"/>
                <a:gd name="connsiteX3" fmla="*/ 34273 w 89455"/>
                <a:gd name="connsiteY3" fmla="*/ 130894 h 137052"/>
                <a:gd name="connsiteX4" fmla="*/ 34273 w 89455"/>
                <a:gd name="connsiteY4" fmla="*/ 137169 h 137052"/>
                <a:gd name="connsiteX5" fmla="*/ 61534 w 89455"/>
                <a:gd name="connsiteY5" fmla="*/ 136562 h 137052"/>
                <a:gd name="connsiteX6" fmla="*/ 88996 w 89455"/>
                <a:gd name="connsiteY6" fmla="*/ 137169 h 137052"/>
                <a:gd name="connsiteX7" fmla="*/ 88996 w 89455"/>
                <a:gd name="connsiteY7" fmla="*/ 130894 h 137052"/>
                <a:gd name="connsiteX8" fmla="*/ 84756 w 89455"/>
                <a:gd name="connsiteY8" fmla="*/ 130894 h 137052"/>
                <a:gd name="connsiteX9" fmla="*/ 69409 w 89455"/>
                <a:gd name="connsiteY9" fmla="*/ 121379 h 137052"/>
                <a:gd name="connsiteX10" fmla="*/ 69409 w 89455"/>
                <a:gd name="connsiteY10" fmla="*/ 103767 h 137052"/>
                <a:gd name="connsiteX11" fmla="*/ 89602 w 89455"/>
                <a:gd name="connsiteY11" fmla="*/ 103767 h 137052"/>
                <a:gd name="connsiteX12" fmla="*/ 89602 w 89455"/>
                <a:gd name="connsiteY12" fmla="*/ 97491 h 137052"/>
                <a:gd name="connsiteX13" fmla="*/ 69409 w 89455"/>
                <a:gd name="connsiteY13" fmla="*/ 97491 h 137052"/>
                <a:gd name="connsiteX14" fmla="*/ 69409 w 89455"/>
                <a:gd name="connsiteY14" fmla="*/ 5380 h 137052"/>
                <a:gd name="connsiteX15" fmla="*/ 66178 w 89455"/>
                <a:gd name="connsiteY15" fmla="*/ 117 h 137052"/>
                <a:gd name="connsiteX16" fmla="*/ 62140 w 89455"/>
                <a:gd name="connsiteY16" fmla="*/ 2546 h 137052"/>
                <a:gd name="connsiteX17" fmla="*/ 147 w 89455"/>
                <a:gd name="connsiteY17" fmla="*/ 97491 h 137052"/>
                <a:gd name="connsiteX18" fmla="*/ 147 w 89455"/>
                <a:gd name="connsiteY18" fmla="*/ 103767 h 137052"/>
                <a:gd name="connsiteX19" fmla="*/ 53860 w 89455"/>
                <a:gd name="connsiteY19" fmla="*/ 103767 h 137052"/>
                <a:gd name="connsiteX20" fmla="*/ 55072 w 89455"/>
                <a:gd name="connsiteY20" fmla="*/ 97491 h 137052"/>
                <a:gd name="connsiteX21" fmla="*/ 5801 w 89455"/>
                <a:gd name="connsiteY21" fmla="*/ 97491 h 137052"/>
                <a:gd name="connsiteX22" fmla="*/ 55072 w 89455"/>
                <a:gd name="connsiteY22" fmla="*/ 21980 h 137052"/>
                <a:gd name="connsiteX23" fmla="*/ 55072 w 89455"/>
                <a:gd name="connsiteY23" fmla="*/ 97491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455" h="137052">
                  <a:moveTo>
                    <a:pt x="53860" y="103767"/>
                  </a:moveTo>
                  <a:lnTo>
                    <a:pt x="53860" y="121379"/>
                  </a:lnTo>
                  <a:cubicBezTo>
                    <a:pt x="53860" y="128667"/>
                    <a:pt x="53457" y="130894"/>
                    <a:pt x="38514" y="130894"/>
                  </a:cubicBezTo>
                  <a:lnTo>
                    <a:pt x="34273" y="130894"/>
                  </a:lnTo>
                  <a:lnTo>
                    <a:pt x="34273" y="137169"/>
                  </a:lnTo>
                  <a:cubicBezTo>
                    <a:pt x="42552" y="136562"/>
                    <a:pt x="53053" y="136562"/>
                    <a:pt x="61534" y="136562"/>
                  </a:cubicBezTo>
                  <a:cubicBezTo>
                    <a:pt x="70015" y="136562"/>
                    <a:pt x="80717" y="136562"/>
                    <a:pt x="88996" y="137169"/>
                  </a:cubicBezTo>
                  <a:lnTo>
                    <a:pt x="88996" y="130894"/>
                  </a:lnTo>
                  <a:lnTo>
                    <a:pt x="84756" y="130894"/>
                  </a:lnTo>
                  <a:cubicBezTo>
                    <a:pt x="69813" y="130894"/>
                    <a:pt x="69409" y="128667"/>
                    <a:pt x="69409" y="121379"/>
                  </a:cubicBezTo>
                  <a:lnTo>
                    <a:pt x="69409" y="103767"/>
                  </a:lnTo>
                  <a:lnTo>
                    <a:pt x="89602" y="103767"/>
                  </a:lnTo>
                  <a:lnTo>
                    <a:pt x="89602" y="97491"/>
                  </a:lnTo>
                  <a:lnTo>
                    <a:pt x="69409" y="97491"/>
                  </a:lnTo>
                  <a:lnTo>
                    <a:pt x="69409" y="5380"/>
                  </a:lnTo>
                  <a:cubicBezTo>
                    <a:pt x="69409" y="1331"/>
                    <a:pt x="69409" y="117"/>
                    <a:pt x="66178" y="117"/>
                  </a:cubicBezTo>
                  <a:cubicBezTo>
                    <a:pt x="64361" y="117"/>
                    <a:pt x="63755" y="117"/>
                    <a:pt x="62140" y="2546"/>
                  </a:cubicBezTo>
                  <a:lnTo>
                    <a:pt x="147" y="97491"/>
                  </a:lnTo>
                  <a:lnTo>
                    <a:pt x="147" y="103767"/>
                  </a:lnTo>
                  <a:lnTo>
                    <a:pt x="53860" y="103767"/>
                  </a:lnTo>
                  <a:close/>
                  <a:moveTo>
                    <a:pt x="55072" y="97491"/>
                  </a:moveTo>
                  <a:lnTo>
                    <a:pt x="5801" y="97491"/>
                  </a:lnTo>
                  <a:lnTo>
                    <a:pt x="55072" y="21980"/>
                  </a:lnTo>
                  <a:lnTo>
                    <a:pt x="55072" y="97491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C2BDF2AB-91FA-2660-7C2E-FD07F39B27FB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>
              <a:off x="3912807" y="3343925"/>
              <a:ext cx="143528" cy="137659"/>
            </a:xfrm>
            <a:custGeom>
              <a:avLst/>
              <a:gdLst>
                <a:gd name="connsiteX0" fmla="*/ 53665 w 143528"/>
                <a:gd name="connsiteY0" fmla="*/ 71977 h 137659"/>
                <a:gd name="connsiteX1" fmla="*/ 73252 w 143528"/>
                <a:gd name="connsiteY1" fmla="*/ 71977 h 137659"/>
                <a:gd name="connsiteX2" fmla="*/ 90012 w 143528"/>
                <a:gd name="connsiteY2" fmla="*/ 81086 h 137659"/>
                <a:gd name="connsiteX3" fmla="*/ 88599 w 143528"/>
                <a:gd name="connsiteY3" fmla="*/ 91006 h 137659"/>
                <a:gd name="connsiteX4" fmla="*/ 87993 w 143528"/>
                <a:gd name="connsiteY4" fmla="*/ 93233 h 137659"/>
                <a:gd name="connsiteX5" fmla="*/ 90416 w 143528"/>
                <a:gd name="connsiteY5" fmla="*/ 95662 h 137659"/>
                <a:gd name="connsiteX6" fmla="*/ 93445 w 143528"/>
                <a:gd name="connsiteY6" fmla="*/ 91411 h 137659"/>
                <a:gd name="connsiteX7" fmla="*/ 104551 w 143528"/>
                <a:gd name="connsiteY7" fmla="*/ 47481 h 137659"/>
                <a:gd name="connsiteX8" fmla="*/ 105157 w 143528"/>
                <a:gd name="connsiteY8" fmla="*/ 44242 h 137659"/>
                <a:gd name="connsiteX9" fmla="*/ 102734 w 143528"/>
                <a:gd name="connsiteY9" fmla="*/ 42015 h 137659"/>
                <a:gd name="connsiteX10" fmla="*/ 99705 w 143528"/>
                <a:gd name="connsiteY10" fmla="*/ 46267 h 137659"/>
                <a:gd name="connsiteX11" fmla="*/ 73656 w 143528"/>
                <a:gd name="connsiteY11" fmla="*/ 65701 h 137659"/>
                <a:gd name="connsiteX12" fmla="*/ 55280 w 143528"/>
                <a:gd name="connsiteY12" fmla="*/ 65701 h 137659"/>
                <a:gd name="connsiteX13" fmla="*/ 68204 w 143528"/>
                <a:gd name="connsiteY13" fmla="*/ 14281 h 137659"/>
                <a:gd name="connsiteX14" fmla="*/ 79108 w 143528"/>
                <a:gd name="connsiteY14" fmla="*/ 6386 h 137659"/>
                <a:gd name="connsiteX15" fmla="*/ 105763 w 143528"/>
                <a:gd name="connsiteY15" fmla="*/ 6386 h 137659"/>
                <a:gd name="connsiteX16" fmla="*/ 135245 w 143528"/>
                <a:gd name="connsiteY16" fmla="*/ 28654 h 137659"/>
                <a:gd name="connsiteX17" fmla="*/ 134639 w 143528"/>
                <a:gd name="connsiteY17" fmla="*/ 39586 h 137659"/>
                <a:gd name="connsiteX18" fmla="*/ 134235 w 143528"/>
                <a:gd name="connsiteY18" fmla="*/ 43230 h 137659"/>
                <a:gd name="connsiteX19" fmla="*/ 136658 w 143528"/>
                <a:gd name="connsiteY19" fmla="*/ 45659 h 137659"/>
                <a:gd name="connsiteX20" fmla="*/ 139485 w 143528"/>
                <a:gd name="connsiteY20" fmla="*/ 40598 h 137659"/>
                <a:gd name="connsiteX21" fmla="*/ 143524 w 143528"/>
                <a:gd name="connsiteY21" fmla="*/ 5576 h 137659"/>
                <a:gd name="connsiteX22" fmla="*/ 138072 w 143528"/>
                <a:gd name="connsiteY22" fmla="*/ 110 h 137659"/>
                <a:gd name="connsiteX23" fmla="*/ 39126 w 143528"/>
                <a:gd name="connsiteY23" fmla="*/ 110 h 137659"/>
                <a:gd name="connsiteX24" fmla="*/ 33068 w 143528"/>
                <a:gd name="connsiteY24" fmla="*/ 4159 h 137659"/>
                <a:gd name="connsiteX25" fmla="*/ 38722 w 143528"/>
                <a:gd name="connsiteY25" fmla="*/ 6386 h 137659"/>
                <a:gd name="connsiteX26" fmla="*/ 51847 w 143528"/>
                <a:gd name="connsiteY26" fmla="*/ 10030 h 137659"/>
                <a:gd name="connsiteX27" fmla="*/ 50838 w 143528"/>
                <a:gd name="connsiteY27" fmla="*/ 14888 h 137659"/>
                <a:gd name="connsiteX28" fmla="*/ 24183 w 143528"/>
                <a:gd name="connsiteY28" fmla="*/ 121979 h 137659"/>
                <a:gd name="connsiteX29" fmla="*/ 5807 w 143528"/>
                <a:gd name="connsiteY29" fmla="*/ 131494 h 137659"/>
                <a:gd name="connsiteX30" fmla="*/ 153 w 143528"/>
                <a:gd name="connsiteY30" fmla="*/ 135340 h 137659"/>
                <a:gd name="connsiteX31" fmla="*/ 3182 w 143528"/>
                <a:gd name="connsiteY31" fmla="*/ 137770 h 137659"/>
                <a:gd name="connsiteX32" fmla="*/ 29837 w 143528"/>
                <a:gd name="connsiteY32" fmla="*/ 137162 h 137659"/>
                <a:gd name="connsiteX33" fmla="*/ 59925 w 143528"/>
                <a:gd name="connsiteY33" fmla="*/ 137770 h 137659"/>
                <a:gd name="connsiteX34" fmla="*/ 64165 w 143528"/>
                <a:gd name="connsiteY34" fmla="*/ 133923 h 137659"/>
                <a:gd name="connsiteX35" fmla="*/ 62954 w 143528"/>
                <a:gd name="connsiteY35" fmla="*/ 131697 h 137659"/>
                <a:gd name="connsiteX36" fmla="*/ 57299 w 143528"/>
                <a:gd name="connsiteY36" fmla="*/ 131494 h 137659"/>
                <a:gd name="connsiteX37" fmla="*/ 46799 w 143528"/>
                <a:gd name="connsiteY37" fmla="*/ 131089 h 137659"/>
                <a:gd name="connsiteX38" fmla="*/ 40337 w 143528"/>
                <a:gd name="connsiteY38" fmla="*/ 127040 h 137659"/>
                <a:gd name="connsiteX39" fmla="*/ 41145 w 143528"/>
                <a:gd name="connsiteY39" fmla="*/ 122384 h 137659"/>
                <a:gd name="connsiteX40" fmla="*/ 53665 w 143528"/>
                <a:gd name="connsiteY40" fmla="*/ 71977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528" h="137659">
                  <a:moveTo>
                    <a:pt x="53665" y="71977"/>
                  </a:moveTo>
                  <a:lnTo>
                    <a:pt x="73252" y="71977"/>
                  </a:lnTo>
                  <a:cubicBezTo>
                    <a:pt x="88397" y="71977"/>
                    <a:pt x="90012" y="75216"/>
                    <a:pt x="90012" y="81086"/>
                  </a:cubicBezTo>
                  <a:cubicBezTo>
                    <a:pt x="90012" y="82503"/>
                    <a:pt x="90012" y="84933"/>
                    <a:pt x="88599" y="91006"/>
                  </a:cubicBezTo>
                  <a:cubicBezTo>
                    <a:pt x="88195" y="92018"/>
                    <a:pt x="87993" y="92828"/>
                    <a:pt x="87993" y="93233"/>
                  </a:cubicBezTo>
                  <a:cubicBezTo>
                    <a:pt x="87993" y="94852"/>
                    <a:pt x="89205" y="95662"/>
                    <a:pt x="90416" y="95662"/>
                  </a:cubicBezTo>
                  <a:cubicBezTo>
                    <a:pt x="92435" y="95662"/>
                    <a:pt x="92435" y="95055"/>
                    <a:pt x="93445" y="91411"/>
                  </a:cubicBezTo>
                  <a:lnTo>
                    <a:pt x="104551" y="47481"/>
                  </a:lnTo>
                  <a:cubicBezTo>
                    <a:pt x="105157" y="45254"/>
                    <a:pt x="105157" y="44849"/>
                    <a:pt x="105157" y="44242"/>
                  </a:cubicBezTo>
                  <a:cubicBezTo>
                    <a:pt x="105157" y="43837"/>
                    <a:pt x="104753" y="42015"/>
                    <a:pt x="102734" y="42015"/>
                  </a:cubicBezTo>
                  <a:cubicBezTo>
                    <a:pt x="100715" y="42015"/>
                    <a:pt x="100513" y="43027"/>
                    <a:pt x="99705" y="46267"/>
                  </a:cubicBezTo>
                  <a:cubicBezTo>
                    <a:pt x="95464" y="62057"/>
                    <a:pt x="90820" y="65701"/>
                    <a:pt x="73656" y="65701"/>
                  </a:cubicBezTo>
                  <a:lnTo>
                    <a:pt x="55280" y="65701"/>
                  </a:lnTo>
                  <a:lnTo>
                    <a:pt x="68204" y="14281"/>
                  </a:lnTo>
                  <a:cubicBezTo>
                    <a:pt x="70021" y="7195"/>
                    <a:pt x="70223" y="6386"/>
                    <a:pt x="79108" y="6386"/>
                  </a:cubicBezTo>
                  <a:lnTo>
                    <a:pt x="105763" y="6386"/>
                  </a:lnTo>
                  <a:cubicBezTo>
                    <a:pt x="130600" y="6386"/>
                    <a:pt x="135245" y="13066"/>
                    <a:pt x="135245" y="28654"/>
                  </a:cubicBezTo>
                  <a:cubicBezTo>
                    <a:pt x="135245" y="33310"/>
                    <a:pt x="135245" y="34120"/>
                    <a:pt x="134639" y="39586"/>
                  </a:cubicBezTo>
                  <a:cubicBezTo>
                    <a:pt x="134235" y="42218"/>
                    <a:pt x="134235" y="42623"/>
                    <a:pt x="134235" y="43230"/>
                  </a:cubicBezTo>
                  <a:cubicBezTo>
                    <a:pt x="134235" y="44242"/>
                    <a:pt x="134841" y="45659"/>
                    <a:pt x="136658" y="45659"/>
                  </a:cubicBezTo>
                  <a:cubicBezTo>
                    <a:pt x="138880" y="45659"/>
                    <a:pt x="139082" y="44445"/>
                    <a:pt x="139485" y="40598"/>
                  </a:cubicBezTo>
                  <a:lnTo>
                    <a:pt x="143524" y="5576"/>
                  </a:lnTo>
                  <a:cubicBezTo>
                    <a:pt x="144130" y="110"/>
                    <a:pt x="143120" y="110"/>
                    <a:pt x="138072" y="110"/>
                  </a:cubicBezTo>
                  <a:lnTo>
                    <a:pt x="39126" y="110"/>
                  </a:lnTo>
                  <a:cubicBezTo>
                    <a:pt x="35087" y="110"/>
                    <a:pt x="33068" y="110"/>
                    <a:pt x="33068" y="4159"/>
                  </a:cubicBezTo>
                  <a:cubicBezTo>
                    <a:pt x="33068" y="6386"/>
                    <a:pt x="34885" y="6386"/>
                    <a:pt x="38722" y="6386"/>
                  </a:cubicBezTo>
                  <a:cubicBezTo>
                    <a:pt x="46193" y="6386"/>
                    <a:pt x="51847" y="6386"/>
                    <a:pt x="51847" y="10030"/>
                  </a:cubicBezTo>
                  <a:cubicBezTo>
                    <a:pt x="51847" y="10839"/>
                    <a:pt x="51847" y="11244"/>
                    <a:pt x="50838" y="14888"/>
                  </a:cubicBezTo>
                  <a:lnTo>
                    <a:pt x="24183" y="121979"/>
                  </a:lnTo>
                  <a:cubicBezTo>
                    <a:pt x="22164" y="129875"/>
                    <a:pt x="21760" y="131494"/>
                    <a:pt x="5807" y="131494"/>
                  </a:cubicBezTo>
                  <a:cubicBezTo>
                    <a:pt x="2374" y="131494"/>
                    <a:pt x="153" y="131494"/>
                    <a:pt x="153" y="135340"/>
                  </a:cubicBezTo>
                  <a:cubicBezTo>
                    <a:pt x="153" y="137770"/>
                    <a:pt x="2576" y="137770"/>
                    <a:pt x="3182" y="137770"/>
                  </a:cubicBezTo>
                  <a:cubicBezTo>
                    <a:pt x="9038" y="137770"/>
                    <a:pt x="23981" y="137162"/>
                    <a:pt x="29837" y="137162"/>
                  </a:cubicBezTo>
                  <a:cubicBezTo>
                    <a:pt x="36501" y="137162"/>
                    <a:pt x="53261" y="137770"/>
                    <a:pt x="59925" y="137770"/>
                  </a:cubicBezTo>
                  <a:cubicBezTo>
                    <a:pt x="61742" y="137770"/>
                    <a:pt x="64165" y="137770"/>
                    <a:pt x="64165" y="133923"/>
                  </a:cubicBezTo>
                  <a:cubicBezTo>
                    <a:pt x="64165" y="132304"/>
                    <a:pt x="62954" y="131899"/>
                    <a:pt x="62954" y="131697"/>
                  </a:cubicBezTo>
                  <a:cubicBezTo>
                    <a:pt x="62348" y="131494"/>
                    <a:pt x="61944" y="131494"/>
                    <a:pt x="57299" y="131494"/>
                  </a:cubicBezTo>
                  <a:cubicBezTo>
                    <a:pt x="52857" y="131494"/>
                    <a:pt x="51847" y="131494"/>
                    <a:pt x="46799" y="131089"/>
                  </a:cubicBezTo>
                  <a:cubicBezTo>
                    <a:pt x="40943" y="130482"/>
                    <a:pt x="40337" y="129672"/>
                    <a:pt x="40337" y="127040"/>
                  </a:cubicBezTo>
                  <a:cubicBezTo>
                    <a:pt x="40337" y="126636"/>
                    <a:pt x="40337" y="125421"/>
                    <a:pt x="41145" y="122384"/>
                  </a:cubicBezTo>
                  <a:lnTo>
                    <a:pt x="53665" y="7197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D62AF017-65A4-D01C-3B62-64087AFC3191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>
              <a:off x="4071656" y="3335505"/>
              <a:ext cx="72089" cy="63910"/>
            </a:xfrm>
            <a:custGeom>
              <a:avLst/>
              <a:gdLst>
                <a:gd name="connsiteX0" fmla="*/ 51189 w 72089"/>
                <a:gd name="connsiteY0" fmla="*/ 8467 h 63910"/>
                <a:gd name="connsiteX1" fmla="*/ 36630 w 72089"/>
                <a:gd name="connsiteY1" fmla="*/ 106 h 63910"/>
                <a:gd name="connsiteX2" fmla="*/ 161 w 72089"/>
                <a:gd name="connsiteY2" fmla="*/ 40493 h 63910"/>
                <a:gd name="connsiteX3" fmla="*/ 21505 w 72089"/>
                <a:gd name="connsiteY3" fmla="*/ 64016 h 63910"/>
                <a:gd name="connsiteX4" fmla="*/ 41577 w 72089"/>
                <a:gd name="connsiteY4" fmla="*/ 54097 h 63910"/>
                <a:gd name="connsiteX5" fmla="*/ 56136 w 72089"/>
                <a:gd name="connsiteY5" fmla="*/ 64016 h 63910"/>
                <a:gd name="connsiteX6" fmla="*/ 67303 w 72089"/>
                <a:gd name="connsiteY6" fmla="*/ 56506 h 63910"/>
                <a:gd name="connsiteX7" fmla="*/ 72250 w 72089"/>
                <a:gd name="connsiteY7" fmla="*/ 42335 h 63910"/>
                <a:gd name="connsiteX8" fmla="*/ 69989 w 72089"/>
                <a:gd name="connsiteY8" fmla="*/ 40493 h 63910"/>
                <a:gd name="connsiteX9" fmla="*/ 66879 w 72089"/>
                <a:gd name="connsiteY9" fmla="*/ 44886 h 63910"/>
                <a:gd name="connsiteX10" fmla="*/ 56560 w 72089"/>
                <a:gd name="connsiteY10" fmla="*/ 60049 h 63910"/>
                <a:gd name="connsiteX11" fmla="*/ 51896 w 72089"/>
                <a:gd name="connsiteY11" fmla="*/ 53105 h 63910"/>
                <a:gd name="connsiteX12" fmla="*/ 54016 w 72089"/>
                <a:gd name="connsiteY12" fmla="*/ 41910 h 63910"/>
                <a:gd name="connsiteX13" fmla="*/ 57126 w 72089"/>
                <a:gd name="connsiteY13" fmla="*/ 29156 h 63910"/>
                <a:gd name="connsiteX14" fmla="*/ 59953 w 72089"/>
                <a:gd name="connsiteY14" fmla="*/ 18386 h 63910"/>
                <a:gd name="connsiteX15" fmla="*/ 62497 w 72089"/>
                <a:gd name="connsiteY15" fmla="*/ 7333 h 63910"/>
                <a:gd name="connsiteX16" fmla="*/ 57691 w 72089"/>
                <a:gd name="connsiteY16" fmla="*/ 2798 h 63910"/>
                <a:gd name="connsiteX17" fmla="*/ 51189 w 72089"/>
                <a:gd name="connsiteY17" fmla="*/ 8467 h 63910"/>
                <a:gd name="connsiteX18" fmla="*/ 42142 w 72089"/>
                <a:gd name="connsiteY18" fmla="*/ 44886 h 63910"/>
                <a:gd name="connsiteX19" fmla="*/ 34933 w 72089"/>
                <a:gd name="connsiteY19" fmla="*/ 54380 h 63910"/>
                <a:gd name="connsiteX20" fmla="*/ 21929 w 72089"/>
                <a:gd name="connsiteY20" fmla="*/ 60049 h 63910"/>
                <a:gd name="connsiteX21" fmla="*/ 11610 w 72089"/>
                <a:gd name="connsiteY21" fmla="*/ 46303 h 63910"/>
                <a:gd name="connsiteX22" fmla="*/ 18961 w 72089"/>
                <a:gd name="connsiteY22" fmla="*/ 17536 h 63910"/>
                <a:gd name="connsiteX23" fmla="*/ 36630 w 72089"/>
                <a:gd name="connsiteY23" fmla="*/ 4074 h 63910"/>
                <a:gd name="connsiteX24" fmla="*/ 49210 w 72089"/>
                <a:gd name="connsiteY24" fmla="*/ 16402 h 63910"/>
                <a:gd name="connsiteX25" fmla="*/ 48786 w 72089"/>
                <a:gd name="connsiteY25" fmla="*/ 18386 h 63910"/>
                <a:gd name="connsiteX26" fmla="*/ 42142 w 72089"/>
                <a:gd name="connsiteY26" fmla="*/ 44886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089" h="63910">
                  <a:moveTo>
                    <a:pt x="51189" y="8467"/>
                  </a:moveTo>
                  <a:cubicBezTo>
                    <a:pt x="48220" y="3790"/>
                    <a:pt x="43414" y="106"/>
                    <a:pt x="36630" y="106"/>
                  </a:cubicBezTo>
                  <a:cubicBezTo>
                    <a:pt x="18537" y="106"/>
                    <a:pt x="161" y="20087"/>
                    <a:pt x="161" y="40493"/>
                  </a:cubicBezTo>
                  <a:cubicBezTo>
                    <a:pt x="161" y="54239"/>
                    <a:pt x="9349" y="64016"/>
                    <a:pt x="21505" y="64016"/>
                  </a:cubicBezTo>
                  <a:cubicBezTo>
                    <a:pt x="29138" y="64016"/>
                    <a:pt x="35923" y="59624"/>
                    <a:pt x="41577" y="54097"/>
                  </a:cubicBezTo>
                  <a:cubicBezTo>
                    <a:pt x="44263" y="62599"/>
                    <a:pt x="52461" y="64016"/>
                    <a:pt x="56136" y="64016"/>
                  </a:cubicBezTo>
                  <a:cubicBezTo>
                    <a:pt x="61225" y="64016"/>
                    <a:pt x="64759" y="60899"/>
                    <a:pt x="67303" y="56506"/>
                  </a:cubicBezTo>
                  <a:cubicBezTo>
                    <a:pt x="70413" y="50979"/>
                    <a:pt x="72250" y="42902"/>
                    <a:pt x="72250" y="42335"/>
                  </a:cubicBezTo>
                  <a:cubicBezTo>
                    <a:pt x="72250" y="40493"/>
                    <a:pt x="70413" y="40493"/>
                    <a:pt x="69989" y="40493"/>
                  </a:cubicBezTo>
                  <a:cubicBezTo>
                    <a:pt x="68010" y="40493"/>
                    <a:pt x="67868" y="41060"/>
                    <a:pt x="66879" y="44886"/>
                  </a:cubicBezTo>
                  <a:cubicBezTo>
                    <a:pt x="65183" y="51688"/>
                    <a:pt x="62497" y="60049"/>
                    <a:pt x="56560" y="60049"/>
                  </a:cubicBezTo>
                  <a:cubicBezTo>
                    <a:pt x="52885" y="60049"/>
                    <a:pt x="51896" y="56931"/>
                    <a:pt x="51896" y="53105"/>
                  </a:cubicBezTo>
                  <a:cubicBezTo>
                    <a:pt x="51896" y="50696"/>
                    <a:pt x="53026" y="45594"/>
                    <a:pt x="54016" y="41910"/>
                  </a:cubicBezTo>
                  <a:cubicBezTo>
                    <a:pt x="55005" y="38084"/>
                    <a:pt x="56419" y="32274"/>
                    <a:pt x="57126" y="29156"/>
                  </a:cubicBezTo>
                  <a:lnTo>
                    <a:pt x="59953" y="18386"/>
                  </a:lnTo>
                  <a:cubicBezTo>
                    <a:pt x="60801" y="14702"/>
                    <a:pt x="62497" y="8042"/>
                    <a:pt x="62497" y="7333"/>
                  </a:cubicBezTo>
                  <a:cubicBezTo>
                    <a:pt x="62497" y="4215"/>
                    <a:pt x="59953" y="2798"/>
                    <a:pt x="57691" y="2798"/>
                  </a:cubicBezTo>
                  <a:cubicBezTo>
                    <a:pt x="55288" y="2798"/>
                    <a:pt x="52037" y="4499"/>
                    <a:pt x="51189" y="8467"/>
                  </a:cubicBezTo>
                  <a:close/>
                  <a:moveTo>
                    <a:pt x="42142" y="44886"/>
                  </a:moveTo>
                  <a:cubicBezTo>
                    <a:pt x="41153" y="48854"/>
                    <a:pt x="38043" y="51688"/>
                    <a:pt x="34933" y="54380"/>
                  </a:cubicBezTo>
                  <a:cubicBezTo>
                    <a:pt x="33661" y="55514"/>
                    <a:pt x="28007" y="60049"/>
                    <a:pt x="21929" y="60049"/>
                  </a:cubicBezTo>
                  <a:cubicBezTo>
                    <a:pt x="16699" y="60049"/>
                    <a:pt x="11610" y="56364"/>
                    <a:pt x="11610" y="46303"/>
                  </a:cubicBezTo>
                  <a:cubicBezTo>
                    <a:pt x="11610" y="38792"/>
                    <a:pt x="15710" y="23204"/>
                    <a:pt x="18961" y="17536"/>
                  </a:cubicBezTo>
                  <a:cubicBezTo>
                    <a:pt x="25463" y="6199"/>
                    <a:pt x="32672" y="4074"/>
                    <a:pt x="36630" y="4074"/>
                  </a:cubicBezTo>
                  <a:cubicBezTo>
                    <a:pt x="46524" y="4074"/>
                    <a:pt x="49210" y="14844"/>
                    <a:pt x="49210" y="16402"/>
                  </a:cubicBezTo>
                  <a:cubicBezTo>
                    <a:pt x="49210" y="16969"/>
                    <a:pt x="48927" y="17961"/>
                    <a:pt x="48786" y="18386"/>
                  </a:cubicBezTo>
                  <a:lnTo>
                    <a:pt x="42142" y="44886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67A5A3A8-0C42-ED0C-5A7F-CE4A0831B3BC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>
              <a:off x="4041631" y="3437679"/>
              <a:ext cx="42829" cy="95369"/>
            </a:xfrm>
            <a:custGeom>
              <a:avLst/>
              <a:gdLst>
                <a:gd name="connsiteX0" fmla="*/ 39314 w 42829"/>
                <a:gd name="connsiteY0" fmla="*/ 5497 h 95369"/>
                <a:gd name="connsiteX1" fmla="*/ 33660 w 42829"/>
                <a:gd name="connsiteY1" fmla="*/ 112 h 95369"/>
                <a:gd name="connsiteX2" fmla="*/ 25744 w 42829"/>
                <a:gd name="connsiteY2" fmla="*/ 7906 h 95369"/>
                <a:gd name="connsiteX3" fmla="*/ 31398 w 42829"/>
                <a:gd name="connsiteY3" fmla="*/ 13291 h 95369"/>
                <a:gd name="connsiteX4" fmla="*/ 39314 w 42829"/>
                <a:gd name="connsiteY4" fmla="*/ 5497 h 95369"/>
                <a:gd name="connsiteX5" fmla="*/ 10478 w 42829"/>
                <a:gd name="connsiteY5" fmla="*/ 77485 h 95369"/>
                <a:gd name="connsiteX6" fmla="*/ 9206 w 42829"/>
                <a:gd name="connsiteY6" fmla="*/ 83437 h 95369"/>
                <a:gd name="connsiteX7" fmla="*/ 22634 w 42829"/>
                <a:gd name="connsiteY7" fmla="*/ 95482 h 95369"/>
                <a:gd name="connsiteX8" fmla="*/ 42989 w 42829"/>
                <a:gd name="connsiteY8" fmla="*/ 73801 h 95369"/>
                <a:gd name="connsiteX9" fmla="*/ 40727 w 42829"/>
                <a:gd name="connsiteY9" fmla="*/ 71959 h 95369"/>
                <a:gd name="connsiteX10" fmla="*/ 38042 w 42829"/>
                <a:gd name="connsiteY10" fmla="*/ 74368 h 95369"/>
                <a:gd name="connsiteX11" fmla="*/ 23058 w 42829"/>
                <a:gd name="connsiteY11" fmla="*/ 91515 h 95369"/>
                <a:gd name="connsiteX12" fmla="*/ 19525 w 42829"/>
                <a:gd name="connsiteY12" fmla="*/ 86555 h 95369"/>
                <a:gd name="connsiteX13" fmla="*/ 21786 w 42829"/>
                <a:gd name="connsiteY13" fmla="*/ 77485 h 95369"/>
                <a:gd name="connsiteX14" fmla="*/ 26310 w 42829"/>
                <a:gd name="connsiteY14" fmla="*/ 66149 h 95369"/>
                <a:gd name="connsiteX15" fmla="*/ 33236 w 42829"/>
                <a:gd name="connsiteY15" fmla="*/ 48152 h 95369"/>
                <a:gd name="connsiteX16" fmla="*/ 34084 w 42829"/>
                <a:gd name="connsiteY16" fmla="*/ 43617 h 95369"/>
                <a:gd name="connsiteX17" fmla="*/ 20655 w 42829"/>
                <a:gd name="connsiteY17" fmla="*/ 31572 h 95369"/>
                <a:gd name="connsiteX18" fmla="*/ 159 w 42829"/>
                <a:gd name="connsiteY18" fmla="*/ 53253 h 95369"/>
                <a:gd name="connsiteX19" fmla="*/ 2562 w 42829"/>
                <a:gd name="connsiteY19" fmla="*/ 55095 h 95369"/>
                <a:gd name="connsiteX20" fmla="*/ 5107 w 42829"/>
                <a:gd name="connsiteY20" fmla="*/ 52828 h 95369"/>
                <a:gd name="connsiteX21" fmla="*/ 20231 w 42829"/>
                <a:gd name="connsiteY21" fmla="*/ 35540 h 95369"/>
                <a:gd name="connsiteX22" fmla="*/ 23765 w 42829"/>
                <a:gd name="connsiteY22" fmla="*/ 40499 h 95369"/>
                <a:gd name="connsiteX23" fmla="*/ 19383 w 42829"/>
                <a:gd name="connsiteY23" fmla="*/ 54670 h 95369"/>
                <a:gd name="connsiteX24" fmla="*/ 10478 w 42829"/>
                <a:gd name="connsiteY24" fmla="*/ 77485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29" h="95369">
                  <a:moveTo>
                    <a:pt x="39314" y="5497"/>
                  </a:moveTo>
                  <a:cubicBezTo>
                    <a:pt x="39314" y="3230"/>
                    <a:pt x="37618" y="112"/>
                    <a:pt x="33660" y="112"/>
                  </a:cubicBezTo>
                  <a:cubicBezTo>
                    <a:pt x="29843" y="112"/>
                    <a:pt x="25744" y="3797"/>
                    <a:pt x="25744" y="7906"/>
                  </a:cubicBezTo>
                  <a:cubicBezTo>
                    <a:pt x="25744" y="10316"/>
                    <a:pt x="27582" y="13291"/>
                    <a:pt x="31398" y="13291"/>
                  </a:cubicBezTo>
                  <a:cubicBezTo>
                    <a:pt x="35497" y="13291"/>
                    <a:pt x="39314" y="9324"/>
                    <a:pt x="39314" y="5497"/>
                  </a:cubicBezTo>
                  <a:close/>
                  <a:moveTo>
                    <a:pt x="10478" y="77485"/>
                  </a:moveTo>
                  <a:cubicBezTo>
                    <a:pt x="9913" y="79328"/>
                    <a:pt x="9206" y="81028"/>
                    <a:pt x="9206" y="83437"/>
                  </a:cubicBezTo>
                  <a:cubicBezTo>
                    <a:pt x="9206" y="90097"/>
                    <a:pt x="14860" y="95482"/>
                    <a:pt x="22634" y="95482"/>
                  </a:cubicBezTo>
                  <a:cubicBezTo>
                    <a:pt x="36770" y="95482"/>
                    <a:pt x="42989" y="75927"/>
                    <a:pt x="42989" y="73801"/>
                  </a:cubicBezTo>
                  <a:cubicBezTo>
                    <a:pt x="42989" y="71959"/>
                    <a:pt x="41151" y="71959"/>
                    <a:pt x="40727" y="71959"/>
                  </a:cubicBezTo>
                  <a:cubicBezTo>
                    <a:pt x="38748" y="71959"/>
                    <a:pt x="38607" y="72809"/>
                    <a:pt x="38042" y="74368"/>
                  </a:cubicBezTo>
                  <a:cubicBezTo>
                    <a:pt x="34791" y="85704"/>
                    <a:pt x="28571" y="91515"/>
                    <a:pt x="23058" y="91515"/>
                  </a:cubicBezTo>
                  <a:cubicBezTo>
                    <a:pt x="20231" y="91515"/>
                    <a:pt x="19525" y="89672"/>
                    <a:pt x="19525" y="86555"/>
                  </a:cubicBezTo>
                  <a:cubicBezTo>
                    <a:pt x="19525" y="83295"/>
                    <a:pt x="20514" y="80603"/>
                    <a:pt x="21786" y="77485"/>
                  </a:cubicBezTo>
                  <a:cubicBezTo>
                    <a:pt x="23200" y="73659"/>
                    <a:pt x="24755" y="69833"/>
                    <a:pt x="26310" y="66149"/>
                  </a:cubicBezTo>
                  <a:cubicBezTo>
                    <a:pt x="27582" y="62748"/>
                    <a:pt x="32670" y="49852"/>
                    <a:pt x="33236" y="48152"/>
                  </a:cubicBezTo>
                  <a:cubicBezTo>
                    <a:pt x="33660" y="46735"/>
                    <a:pt x="34084" y="45034"/>
                    <a:pt x="34084" y="43617"/>
                  </a:cubicBezTo>
                  <a:cubicBezTo>
                    <a:pt x="34084" y="36957"/>
                    <a:pt x="28430" y="31572"/>
                    <a:pt x="20655" y="31572"/>
                  </a:cubicBezTo>
                  <a:cubicBezTo>
                    <a:pt x="6662" y="31572"/>
                    <a:pt x="159" y="50844"/>
                    <a:pt x="159" y="53253"/>
                  </a:cubicBezTo>
                  <a:cubicBezTo>
                    <a:pt x="159" y="55095"/>
                    <a:pt x="2138" y="55095"/>
                    <a:pt x="2562" y="55095"/>
                  </a:cubicBezTo>
                  <a:cubicBezTo>
                    <a:pt x="4541" y="55095"/>
                    <a:pt x="4683" y="54387"/>
                    <a:pt x="5107" y="52828"/>
                  </a:cubicBezTo>
                  <a:cubicBezTo>
                    <a:pt x="8782" y="40641"/>
                    <a:pt x="15001" y="35540"/>
                    <a:pt x="20231" y="35540"/>
                  </a:cubicBezTo>
                  <a:cubicBezTo>
                    <a:pt x="22493" y="35540"/>
                    <a:pt x="23765" y="36673"/>
                    <a:pt x="23765" y="40499"/>
                  </a:cubicBezTo>
                  <a:cubicBezTo>
                    <a:pt x="23765" y="43759"/>
                    <a:pt x="22917" y="45884"/>
                    <a:pt x="19383" y="54670"/>
                  </a:cubicBezTo>
                  <a:lnTo>
                    <a:pt x="10478" y="77485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0DA53357-B7A1-0532-0B9B-B91A1CD5BE36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>
              <a:off x="4092119" y="3437679"/>
              <a:ext cx="62053" cy="122861"/>
            </a:xfrm>
            <a:custGeom>
              <a:avLst/>
              <a:gdLst>
                <a:gd name="connsiteX0" fmla="*/ 62216 w 62053"/>
                <a:gd name="connsiteY0" fmla="*/ 5497 h 122861"/>
                <a:gd name="connsiteX1" fmla="*/ 56562 w 62053"/>
                <a:gd name="connsiteY1" fmla="*/ 112 h 122861"/>
                <a:gd name="connsiteX2" fmla="*/ 48646 w 62053"/>
                <a:gd name="connsiteY2" fmla="*/ 7906 h 122861"/>
                <a:gd name="connsiteX3" fmla="*/ 54300 w 62053"/>
                <a:gd name="connsiteY3" fmla="*/ 13291 h 122861"/>
                <a:gd name="connsiteX4" fmla="*/ 62216 w 62053"/>
                <a:gd name="connsiteY4" fmla="*/ 5497 h 122861"/>
                <a:gd name="connsiteX5" fmla="*/ 32249 w 62053"/>
                <a:gd name="connsiteY5" fmla="*/ 101009 h 122861"/>
                <a:gd name="connsiteX6" fmla="*/ 14015 w 62053"/>
                <a:gd name="connsiteY6" fmla="*/ 119006 h 122861"/>
                <a:gd name="connsiteX7" fmla="*/ 8926 w 62053"/>
                <a:gd name="connsiteY7" fmla="*/ 118156 h 122861"/>
                <a:gd name="connsiteX8" fmla="*/ 13732 w 62053"/>
                <a:gd name="connsiteY8" fmla="*/ 110929 h 122861"/>
                <a:gd name="connsiteX9" fmla="*/ 8219 w 62053"/>
                <a:gd name="connsiteY9" fmla="*/ 105685 h 122861"/>
                <a:gd name="connsiteX10" fmla="*/ 162 w 62053"/>
                <a:gd name="connsiteY10" fmla="*/ 114046 h 122861"/>
                <a:gd name="connsiteX11" fmla="*/ 14156 w 62053"/>
                <a:gd name="connsiteY11" fmla="*/ 122974 h 122861"/>
                <a:gd name="connsiteX12" fmla="*/ 43557 w 62053"/>
                <a:gd name="connsiteY12" fmla="*/ 100584 h 122861"/>
                <a:gd name="connsiteX13" fmla="*/ 56279 w 62053"/>
                <a:gd name="connsiteY13" fmla="*/ 49852 h 122861"/>
                <a:gd name="connsiteX14" fmla="*/ 56986 w 62053"/>
                <a:gd name="connsiteY14" fmla="*/ 44892 h 122861"/>
                <a:gd name="connsiteX15" fmla="*/ 41861 w 62053"/>
                <a:gd name="connsiteY15" fmla="*/ 31572 h 122861"/>
                <a:gd name="connsiteX16" fmla="*/ 17124 w 62053"/>
                <a:gd name="connsiteY16" fmla="*/ 53253 h 122861"/>
                <a:gd name="connsiteX17" fmla="*/ 19527 w 62053"/>
                <a:gd name="connsiteY17" fmla="*/ 55095 h 122861"/>
                <a:gd name="connsiteX18" fmla="*/ 22354 w 62053"/>
                <a:gd name="connsiteY18" fmla="*/ 52545 h 122861"/>
                <a:gd name="connsiteX19" fmla="*/ 41437 w 62053"/>
                <a:gd name="connsiteY19" fmla="*/ 35540 h 122861"/>
                <a:gd name="connsiteX20" fmla="*/ 46243 w 62053"/>
                <a:gd name="connsiteY20" fmla="*/ 42483 h 122861"/>
                <a:gd name="connsiteX21" fmla="*/ 45819 w 62053"/>
                <a:gd name="connsiteY21" fmla="*/ 46735 h 122861"/>
                <a:gd name="connsiteX22" fmla="*/ 32249 w 62053"/>
                <a:gd name="connsiteY22" fmla="*/ 101009 h 1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053" h="122861">
                  <a:moveTo>
                    <a:pt x="62216" y="5497"/>
                  </a:moveTo>
                  <a:cubicBezTo>
                    <a:pt x="62216" y="3088"/>
                    <a:pt x="60378" y="112"/>
                    <a:pt x="56562" y="112"/>
                  </a:cubicBezTo>
                  <a:cubicBezTo>
                    <a:pt x="52462" y="112"/>
                    <a:pt x="48646" y="4080"/>
                    <a:pt x="48646" y="7906"/>
                  </a:cubicBezTo>
                  <a:cubicBezTo>
                    <a:pt x="48646" y="10174"/>
                    <a:pt x="50342" y="13291"/>
                    <a:pt x="54300" y="13291"/>
                  </a:cubicBezTo>
                  <a:cubicBezTo>
                    <a:pt x="58116" y="13291"/>
                    <a:pt x="62216" y="9607"/>
                    <a:pt x="62216" y="5497"/>
                  </a:cubicBezTo>
                  <a:close/>
                  <a:moveTo>
                    <a:pt x="32249" y="101009"/>
                  </a:moveTo>
                  <a:cubicBezTo>
                    <a:pt x="29846" y="110787"/>
                    <a:pt x="22354" y="119006"/>
                    <a:pt x="14015" y="119006"/>
                  </a:cubicBezTo>
                  <a:cubicBezTo>
                    <a:pt x="12177" y="119006"/>
                    <a:pt x="10481" y="118723"/>
                    <a:pt x="8926" y="118156"/>
                  </a:cubicBezTo>
                  <a:cubicBezTo>
                    <a:pt x="12601" y="116455"/>
                    <a:pt x="13732" y="113054"/>
                    <a:pt x="13732" y="110929"/>
                  </a:cubicBezTo>
                  <a:cubicBezTo>
                    <a:pt x="13732" y="107528"/>
                    <a:pt x="11046" y="105685"/>
                    <a:pt x="8219" y="105685"/>
                  </a:cubicBezTo>
                  <a:cubicBezTo>
                    <a:pt x="3837" y="105685"/>
                    <a:pt x="162" y="109512"/>
                    <a:pt x="162" y="114046"/>
                  </a:cubicBezTo>
                  <a:cubicBezTo>
                    <a:pt x="162" y="119431"/>
                    <a:pt x="5675" y="122974"/>
                    <a:pt x="14156" y="122974"/>
                  </a:cubicBezTo>
                  <a:cubicBezTo>
                    <a:pt x="22637" y="122974"/>
                    <a:pt x="39175" y="117872"/>
                    <a:pt x="43557" y="100584"/>
                  </a:cubicBezTo>
                  <a:lnTo>
                    <a:pt x="56279" y="49852"/>
                  </a:lnTo>
                  <a:cubicBezTo>
                    <a:pt x="56703" y="48293"/>
                    <a:pt x="56986" y="47018"/>
                    <a:pt x="56986" y="44892"/>
                  </a:cubicBezTo>
                  <a:cubicBezTo>
                    <a:pt x="56986" y="37098"/>
                    <a:pt x="50342" y="31572"/>
                    <a:pt x="41861" y="31572"/>
                  </a:cubicBezTo>
                  <a:cubicBezTo>
                    <a:pt x="26171" y="31572"/>
                    <a:pt x="17124" y="51269"/>
                    <a:pt x="17124" y="53253"/>
                  </a:cubicBezTo>
                  <a:cubicBezTo>
                    <a:pt x="17124" y="55095"/>
                    <a:pt x="19103" y="55095"/>
                    <a:pt x="19527" y="55095"/>
                  </a:cubicBezTo>
                  <a:cubicBezTo>
                    <a:pt x="21224" y="55095"/>
                    <a:pt x="21365" y="54670"/>
                    <a:pt x="22354" y="52545"/>
                  </a:cubicBezTo>
                  <a:cubicBezTo>
                    <a:pt x="25888" y="44326"/>
                    <a:pt x="33239" y="35540"/>
                    <a:pt x="41437" y="35540"/>
                  </a:cubicBezTo>
                  <a:cubicBezTo>
                    <a:pt x="44971" y="35540"/>
                    <a:pt x="46243" y="37949"/>
                    <a:pt x="46243" y="42483"/>
                  </a:cubicBezTo>
                  <a:cubicBezTo>
                    <a:pt x="46243" y="44042"/>
                    <a:pt x="45960" y="46026"/>
                    <a:pt x="45819" y="46735"/>
                  </a:cubicBezTo>
                  <a:lnTo>
                    <a:pt x="32249" y="101009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3AD14AF1-983A-27EE-2D4F-1F23B7EA1C59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>
              <a:off x="4184877" y="3343925"/>
              <a:ext cx="143528" cy="137659"/>
            </a:xfrm>
            <a:custGeom>
              <a:avLst/>
              <a:gdLst>
                <a:gd name="connsiteX0" fmla="*/ 53678 w 143528"/>
                <a:gd name="connsiteY0" fmla="*/ 71977 h 137659"/>
                <a:gd name="connsiteX1" fmla="*/ 73265 w 143528"/>
                <a:gd name="connsiteY1" fmla="*/ 71977 h 137659"/>
                <a:gd name="connsiteX2" fmla="*/ 90026 w 143528"/>
                <a:gd name="connsiteY2" fmla="*/ 81086 h 137659"/>
                <a:gd name="connsiteX3" fmla="*/ 88612 w 143528"/>
                <a:gd name="connsiteY3" fmla="*/ 91006 h 137659"/>
                <a:gd name="connsiteX4" fmla="*/ 88006 w 143528"/>
                <a:gd name="connsiteY4" fmla="*/ 93233 h 137659"/>
                <a:gd name="connsiteX5" fmla="*/ 90430 w 143528"/>
                <a:gd name="connsiteY5" fmla="*/ 95662 h 137659"/>
                <a:gd name="connsiteX6" fmla="*/ 93459 w 143528"/>
                <a:gd name="connsiteY6" fmla="*/ 91411 h 137659"/>
                <a:gd name="connsiteX7" fmla="*/ 104565 w 143528"/>
                <a:gd name="connsiteY7" fmla="*/ 47481 h 137659"/>
                <a:gd name="connsiteX8" fmla="*/ 105171 w 143528"/>
                <a:gd name="connsiteY8" fmla="*/ 44242 h 137659"/>
                <a:gd name="connsiteX9" fmla="*/ 102747 w 143528"/>
                <a:gd name="connsiteY9" fmla="*/ 42015 h 137659"/>
                <a:gd name="connsiteX10" fmla="*/ 99718 w 143528"/>
                <a:gd name="connsiteY10" fmla="*/ 46267 h 137659"/>
                <a:gd name="connsiteX11" fmla="*/ 73669 w 143528"/>
                <a:gd name="connsiteY11" fmla="*/ 65701 h 137659"/>
                <a:gd name="connsiteX12" fmla="*/ 55294 w 143528"/>
                <a:gd name="connsiteY12" fmla="*/ 65701 h 137659"/>
                <a:gd name="connsiteX13" fmla="*/ 68217 w 143528"/>
                <a:gd name="connsiteY13" fmla="*/ 14281 h 137659"/>
                <a:gd name="connsiteX14" fmla="*/ 79121 w 143528"/>
                <a:gd name="connsiteY14" fmla="*/ 6386 h 137659"/>
                <a:gd name="connsiteX15" fmla="*/ 105776 w 143528"/>
                <a:gd name="connsiteY15" fmla="*/ 6386 h 137659"/>
                <a:gd name="connsiteX16" fmla="*/ 135258 w 143528"/>
                <a:gd name="connsiteY16" fmla="*/ 28654 h 137659"/>
                <a:gd name="connsiteX17" fmla="*/ 134652 w 143528"/>
                <a:gd name="connsiteY17" fmla="*/ 39586 h 137659"/>
                <a:gd name="connsiteX18" fmla="*/ 134249 w 143528"/>
                <a:gd name="connsiteY18" fmla="*/ 43230 h 137659"/>
                <a:gd name="connsiteX19" fmla="*/ 136672 w 143528"/>
                <a:gd name="connsiteY19" fmla="*/ 45659 h 137659"/>
                <a:gd name="connsiteX20" fmla="*/ 139499 w 143528"/>
                <a:gd name="connsiteY20" fmla="*/ 40598 h 137659"/>
                <a:gd name="connsiteX21" fmla="*/ 143537 w 143528"/>
                <a:gd name="connsiteY21" fmla="*/ 5576 h 137659"/>
                <a:gd name="connsiteX22" fmla="*/ 138085 w 143528"/>
                <a:gd name="connsiteY22" fmla="*/ 110 h 137659"/>
                <a:gd name="connsiteX23" fmla="*/ 39139 w 143528"/>
                <a:gd name="connsiteY23" fmla="*/ 110 h 137659"/>
                <a:gd name="connsiteX24" fmla="*/ 33081 w 143528"/>
                <a:gd name="connsiteY24" fmla="*/ 4159 h 137659"/>
                <a:gd name="connsiteX25" fmla="*/ 38735 w 143528"/>
                <a:gd name="connsiteY25" fmla="*/ 6386 h 137659"/>
                <a:gd name="connsiteX26" fmla="*/ 51861 w 143528"/>
                <a:gd name="connsiteY26" fmla="*/ 10030 h 137659"/>
                <a:gd name="connsiteX27" fmla="*/ 50851 w 143528"/>
                <a:gd name="connsiteY27" fmla="*/ 14888 h 137659"/>
                <a:gd name="connsiteX28" fmla="*/ 24196 w 143528"/>
                <a:gd name="connsiteY28" fmla="*/ 121979 h 137659"/>
                <a:gd name="connsiteX29" fmla="*/ 5821 w 143528"/>
                <a:gd name="connsiteY29" fmla="*/ 131494 h 137659"/>
                <a:gd name="connsiteX30" fmla="*/ 166 w 143528"/>
                <a:gd name="connsiteY30" fmla="*/ 135340 h 137659"/>
                <a:gd name="connsiteX31" fmla="*/ 3195 w 143528"/>
                <a:gd name="connsiteY31" fmla="*/ 137770 h 137659"/>
                <a:gd name="connsiteX32" fmla="*/ 29850 w 143528"/>
                <a:gd name="connsiteY32" fmla="*/ 137162 h 137659"/>
                <a:gd name="connsiteX33" fmla="*/ 59938 w 143528"/>
                <a:gd name="connsiteY33" fmla="*/ 137770 h 137659"/>
                <a:gd name="connsiteX34" fmla="*/ 64179 w 143528"/>
                <a:gd name="connsiteY34" fmla="*/ 133923 h 137659"/>
                <a:gd name="connsiteX35" fmla="*/ 62967 w 143528"/>
                <a:gd name="connsiteY35" fmla="*/ 131697 h 137659"/>
                <a:gd name="connsiteX36" fmla="*/ 57313 w 143528"/>
                <a:gd name="connsiteY36" fmla="*/ 131494 h 137659"/>
                <a:gd name="connsiteX37" fmla="*/ 46813 w 143528"/>
                <a:gd name="connsiteY37" fmla="*/ 131089 h 137659"/>
                <a:gd name="connsiteX38" fmla="*/ 40351 w 143528"/>
                <a:gd name="connsiteY38" fmla="*/ 127040 h 137659"/>
                <a:gd name="connsiteX39" fmla="*/ 41158 w 143528"/>
                <a:gd name="connsiteY39" fmla="*/ 122384 h 137659"/>
                <a:gd name="connsiteX40" fmla="*/ 53678 w 143528"/>
                <a:gd name="connsiteY40" fmla="*/ 71977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528" h="137659">
                  <a:moveTo>
                    <a:pt x="53678" y="71977"/>
                  </a:moveTo>
                  <a:lnTo>
                    <a:pt x="73265" y="71977"/>
                  </a:lnTo>
                  <a:cubicBezTo>
                    <a:pt x="88410" y="71977"/>
                    <a:pt x="90026" y="75216"/>
                    <a:pt x="90026" y="81086"/>
                  </a:cubicBezTo>
                  <a:cubicBezTo>
                    <a:pt x="90026" y="82503"/>
                    <a:pt x="90026" y="84933"/>
                    <a:pt x="88612" y="91006"/>
                  </a:cubicBezTo>
                  <a:cubicBezTo>
                    <a:pt x="88208" y="92018"/>
                    <a:pt x="88006" y="92828"/>
                    <a:pt x="88006" y="93233"/>
                  </a:cubicBezTo>
                  <a:cubicBezTo>
                    <a:pt x="88006" y="94852"/>
                    <a:pt x="89218" y="95662"/>
                    <a:pt x="90430" y="95662"/>
                  </a:cubicBezTo>
                  <a:cubicBezTo>
                    <a:pt x="92449" y="95662"/>
                    <a:pt x="92449" y="95055"/>
                    <a:pt x="93459" y="91411"/>
                  </a:cubicBezTo>
                  <a:lnTo>
                    <a:pt x="104565" y="47481"/>
                  </a:lnTo>
                  <a:cubicBezTo>
                    <a:pt x="105171" y="45254"/>
                    <a:pt x="105171" y="44849"/>
                    <a:pt x="105171" y="44242"/>
                  </a:cubicBezTo>
                  <a:cubicBezTo>
                    <a:pt x="105171" y="43837"/>
                    <a:pt x="104767" y="42015"/>
                    <a:pt x="102747" y="42015"/>
                  </a:cubicBezTo>
                  <a:cubicBezTo>
                    <a:pt x="100728" y="42015"/>
                    <a:pt x="100526" y="43027"/>
                    <a:pt x="99718" y="46267"/>
                  </a:cubicBezTo>
                  <a:cubicBezTo>
                    <a:pt x="95478" y="62057"/>
                    <a:pt x="90833" y="65701"/>
                    <a:pt x="73669" y="65701"/>
                  </a:cubicBezTo>
                  <a:lnTo>
                    <a:pt x="55294" y="65701"/>
                  </a:lnTo>
                  <a:lnTo>
                    <a:pt x="68217" y="14281"/>
                  </a:lnTo>
                  <a:cubicBezTo>
                    <a:pt x="70035" y="7195"/>
                    <a:pt x="70236" y="6386"/>
                    <a:pt x="79121" y="6386"/>
                  </a:cubicBezTo>
                  <a:lnTo>
                    <a:pt x="105776" y="6386"/>
                  </a:lnTo>
                  <a:cubicBezTo>
                    <a:pt x="130614" y="6386"/>
                    <a:pt x="135258" y="13066"/>
                    <a:pt x="135258" y="28654"/>
                  </a:cubicBezTo>
                  <a:cubicBezTo>
                    <a:pt x="135258" y="33310"/>
                    <a:pt x="135258" y="34120"/>
                    <a:pt x="134652" y="39586"/>
                  </a:cubicBezTo>
                  <a:cubicBezTo>
                    <a:pt x="134249" y="42218"/>
                    <a:pt x="134249" y="42623"/>
                    <a:pt x="134249" y="43230"/>
                  </a:cubicBezTo>
                  <a:cubicBezTo>
                    <a:pt x="134249" y="44242"/>
                    <a:pt x="134854" y="45659"/>
                    <a:pt x="136672" y="45659"/>
                  </a:cubicBezTo>
                  <a:cubicBezTo>
                    <a:pt x="138893" y="45659"/>
                    <a:pt x="139095" y="44445"/>
                    <a:pt x="139499" y="40598"/>
                  </a:cubicBezTo>
                  <a:lnTo>
                    <a:pt x="143537" y="5576"/>
                  </a:lnTo>
                  <a:cubicBezTo>
                    <a:pt x="144143" y="110"/>
                    <a:pt x="143134" y="110"/>
                    <a:pt x="138085" y="110"/>
                  </a:cubicBezTo>
                  <a:lnTo>
                    <a:pt x="39139" y="110"/>
                  </a:lnTo>
                  <a:cubicBezTo>
                    <a:pt x="35101" y="110"/>
                    <a:pt x="33081" y="110"/>
                    <a:pt x="33081" y="4159"/>
                  </a:cubicBezTo>
                  <a:cubicBezTo>
                    <a:pt x="33081" y="6386"/>
                    <a:pt x="34899" y="6386"/>
                    <a:pt x="38735" y="6386"/>
                  </a:cubicBezTo>
                  <a:cubicBezTo>
                    <a:pt x="46207" y="6386"/>
                    <a:pt x="51861" y="6386"/>
                    <a:pt x="51861" y="10030"/>
                  </a:cubicBezTo>
                  <a:cubicBezTo>
                    <a:pt x="51861" y="10839"/>
                    <a:pt x="51861" y="11244"/>
                    <a:pt x="50851" y="14888"/>
                  </a:cubicBezTo>
                  <a:lnTo>
                    <a:pt x="24196" y="121979"/>
                  </a:lnTo>
                  <a:cubicBezTo>
                    <a:pt x="22177" y="129875"/>
                    <a:pt x="21773" y="131494"/>
                    <a:pt x="5821" y="131494"/>
                  </a:cubicBezTo>
                  <a:cubicBezTo>
                    <a:pt x="2388" y="131494"/>
                    <a:pt x="166" y="131494"/>
                    <a:pt x="166" y="135340"/>
                  </a:cubicBezTo>
                  <a:cubicBezTo>
                    <a:pt x="166" y="137770"/>
                    <a:pt x="2590" y="137770"/>
                    <a:pt x="3195" y="137770"/>
                  </a:cubicBezTo>
                  <a:cubicBezTo>
                    <a:pt x="9051" y="137770"/>
                    <a:pt x="23994" y="137162"/>
                    <a:pt x="29850" y="137162"/>
                  </a:cubicBezTo>
                  <a:cubicBezTo>
                    <a:pt x="36514" y="137162"/>
                    <a:pt x="53274" y="137770"/>
                    <a:pt x="59938" y="137770"/>
                  </a:cubicBezTo>
                  <a:cubicBezTo>
                    <a:pt x="61755" y="137770"/>
                    <a:pt x="64179" y="137770"/>
                    <a:pt x="64179" y="133923"/>
                  </a:cubicBezTo>
                  <a:cubicBezTo>
                    <a:pt x="64179" y="132304"/>
                    <a:pt x="62967" y="131899"/>
                    <a:pt x="62967" y="131697"/>
                  </a:cubicBezTo>
                  <a:cubicBezTo>
                    <a:pt x="62361" y="131494"/>
                    <a:pt x="61957" y="131494"/>
                    <a:pt x="57313" y="131494"/>
                  </a:cubicBezTo>
                  <a:cubicBezTo>
                    <a:pt x="52870" y="131494"/>
                    <a:pt x="51861" y="131494"/>
                    <a:pt x="46813" y="131089"/>
                  </a:cubicBezTo>
                  <a:cubicBezTo>
                    <a:pt x="40957" y="130482"/>
                    <a:pt x="40351" y="129672"/>
                    <a:pt x="40351" y="127040"/>
                  </a:cubicBezTo>
                  <a:cubicBezTo>
                    <a:pt x="40351" y="126636"/>
                    <a:pt x="40351" y="125421"/>
                    <a:pt x="41158" y="122384"/>
                  </a:cubicBezTo>
                  <a:lnTo>
                    <a:pt x="53678" y="7197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D9D3BCD3-4986-E9AE-CCC0-2540A4387A30}"/>
                </a:ext>
              </a:extLst>
            </p:cNvPr>
            <p:cNvSpPr/>
            <p:nvPr>
              <p:custDataLst>
                <p:tags r:id="rId266"/>
              </p:custDataLst>
            </p:nvPr>
          </p:nvSpPr>
          <p:spPr>
            <a:xfrm>
              <a:off x="4343726" y="3335505"/>
              <a:ext cx="72089" cy="63910"/>
            </a:xfrm>
            <a:custGeom>
              <a:avLst/>
              <a:gdLst>
                <a:gd name="connsiteX0" fmla="*/ 51202 w 72089"/>
                <a:gd name="connsiteY0" fmla="*/ 8467 h 63910"/>
                <a:gd name="connsiteX1" fmla="*/ 36643 w 72089"/>
                <a:gd name="connsiteY1" fmla="*/ 106 h 63910"/>
                <a:gd name="connsiteX2" fmla="*/ 174 w 72089"/>
                <a:gd name="connsiteY2" fmla="*/ 40493 h 63910"/>
                <a:gd name="connsiteX3" fmla="*/ 21518 w 72089"/>
                <a:gd name="connsiteY3" fmla="*/ 64016 h 63910"/>
                <a:gd name="connsiteX4" fmla="*/ 41590 w 72089"/>
                <a:gd name="connsiteY4" fmla="*/ 54097 h 63910"/>
                <a:gd name="connsiteX5" fmla="*/ 56150 w 72089"/>
                <a:gd name="connsiteY5" fmla="*/ 64016 h 63910"/>
                <a:gd name="connsiteX6" fmla="*/ 67316 w 72089"/>
                <a:gd name="connsiteY6" fmla="*/ 56506 h 63910"/>
                <a:gd name="connsiteX7" fmla="*/ 72264 w 72089"/>
                <a:gd name="connsiteY7" fmla="*/ 42335 h 63910"/>
                <a:gd name="connsiteX8" fmla="*/ 70002 w 72089"/>
                <a:gd name="connsiteY8" fmla="*/ 40493 h 63910"/>
                <a:gd name="connsiteX9" fmla="*/ 66892 w 72089"/>
                <a:gd name="connsiteY9" fmla="*/ 44886 h 63910"/>
                <a:gd name="connsiteX10" fmla="*/ 56574 w 72089"/>
                <a:gd name="connsiteY10" fmla="*/ 60049 h 63910"/>
                <a:gd name="connsiteX11" fmla="*/ 51909 w 72089"/>
                <a:gd name="connsiteY11" fmla="*/ 53105 h 63910"/>
                <a:gd name="connsiteX12" fmla="*/ 54029 w 72089"/>
                <a:gd name="connsiteY12" fmla="*/ 41910 h 63910"/>
                <a:gd name="connsiteX13" fmla="*/ 57139 w 72089"/>
                <a:gd name="connsiteY13" fmla="*/ 29156 h 63910"/>
                <a:gd name="connsiteX14" fmla="*/ 59966 w 72089"/>
                <a:gd name="connsiteY14" fmla="*/ 18386 h 63910"/>
                <a:gd name="connsiteX15" fmla="*/ 62510 w 72089"/>
                <a:gd name="connsiteY15" fmla="*/ 7333 h 63910"/>
                <a:gd name="connsiteX16" fmla="*/ 57704 w 72089"/>
                <a:gd name="connsiteY16" fmla="*/ 2798 h 63910"/>
                <a:gd name="connsiteX17" fmla="*/ 51202 w 72089"/>
                <a:gd name="connsiteY17" fmla="*/ 8467 h 63910"/>
                <a:gd name="connsiteX18" fmla="*/ 42156 w 72089"/>
                <a:gd name="connsiteY18" fmla="*/ 44886 h 63910"/>
                <a:gd name="connsiteX19" fmla="*/ 34947 w 72089"/>
                <a:gd name="connsiteY19" fmla="*/ 54380 h 63910"/>
                <a:gd name="connsiteX20" fmla="*/ 21942 w 72089"/>
                <a:gd name="connsiteY20" fmla="*/ 60049 h 63910"/>
                <a:gd name="connsiteX21" fmla="*/ 11624 w 72089"/>
                <a:gd name="connsiteY21" fmla="*/ 46303 h 63910"/>
                <a:gd name="connsiteX22" fmla="*/ 18974 w 72089"/>
                <a:gd name="connsiteY22" fmla="*/ 17536 h 63910"/>
                <a:gd name="connsiteX23" fmla="*/ 36643 w 72089"/>
                <a:gd name="connsiteY23" fmla="*/ 4074 h 63910"/>
                <a:gd name="connsiteX24" fmla="*/ 49223 w 72089"/>
                <a:gd name="connsiteY24" fmla="*/ 16402 h 63910"/>
                <a:gd name="connsiteX25" fmla="*/ 48799 w 72089"/>
                <a:gd name="connsiteY25" fmla="*/ 18386 h 63910"/>
                <a:gd name="connsiteX26" fmla="*/ 42156 w 72089"/>
                <a:gd name="connsiteY26" fmla="*/ 44886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089" h="63910">
                  <a:moveTo>
                    <a:pt x="51202" y="8467"/>
                  </a:moveTo>
                  <a:cubicBezTo>
                    <a:pt x="48234" y="3790"/>
                    <a:pt x="43428" y="106"/>
                    <a:pt x="36643" y="106"/>
                  </a:cubicBezTo>
                  <a:cubicBezTo>
                    <a:pt x="18550" y="106"/>
                    <a:pt x="174" y="20087"/>
                    <a:pt x="174" y="40493"/>
                  </a:cubicBezTo>
                  <a:cubicBezTo>
                    <a:pt x="174" y="54239"/>
                    <a:pt x="9362" y="64016"/>
                    <a:pt x="21518" y="64016"/>
                  </a:cubicBezTo>
                  <a:cubicBezTo>
                    <a:pt x="29151" y="64016"/>
                    <a:pt x="35936" y="59624"/>
                    <a:pt x="41590" y="54097"/>
                  </a:cubicBezTo>
                  <a:cubicBezTo>
                    <a:pt x="44276" y="62599"/>
                    <a:pt x="52474" y="64016"/>
                    <a:pt x="56150" y="64016"/>
                  </a:cubicBezTo>
                  <a:cubicBezTo>
                    <a:pt x="61238" y="64016"/>
                    <a:pt x="64772" y="60899"/>
                    <a:pt x="67316" y="56506"/>
                  </a:cubicBezTo>
                  <a:cubicBezTo>
                    <a:pt x="70426" y="50979"/>
                    <a:pt x="72264" y="42902"/>
                    <a:pt x="72264" y="42335"/>
                  </a:cubicBezTo>
                  <a:cubicBezTo>
                    <a:pt x="72264" y="40493"/>
                    <a:pt x="70426" y="40493"/>
                    <a:pt x="70002" y="40493"/>
                  </a:cubicBezTo>
                  <a:cubicBezTo>
                    <a:pt x="68023" y="40493"/>
                    <a:pt x="67882" y="41060"/>
                    <a:pt x="66892" y="44886"/>
                  </a:cubicBezTo>
                  <a:cubicBezTo>
                    <a:pt x="65196" y="51688"/>
                    <a:pt x="62510" y="60049"/>
                    <a:pt x="56574" y="60049"/>
                  </a:cubicBezTo>
                  <a:cubicBezTo>
                    <a:pt x="52898" y="60049"/>
                    <a:pt x="51909" y="56931"/>
                    <a:pt x="51909" y="53105"/>
                  </a:cubicBezTo>
                  <a:cubicBezTo>
                    <a:pt x="51909" y="50696"/>
                    <a:pt x="53040" y="45594"/>
                    <a:pt x="54029" y="41910"/>
                  </a:cubicBezTo>
                  <a:cubicBezTo>
                    <a:pt x="55019" y="38084"/>
                    <a:pt x="56432" y="32274"/>
                    <a:pt x="57139" y="29156"/>
                  </a:cubicBezTo>
                  <a:lnTo>
                    <a:pt x="59966" y="18386"/>
                  </a:lnTo>
                  <a:cubicBezTo>
                    <a:pt x="60814" y="14702"/>
                    <a:pt x="62510" y="8042"/>
                    <a:pt x="62510" y="7333"/>
                  </a:cubicBezTo>
                  <a:cubicBezTo>
                    <a:pt x="62510" y="4215"/>
                    <a:pt x="59966" y="2798"/>
                    <a:pt x="57704" y="2798"/>
                  </a:cubicBezTo>
                  <a:cubicBezTo>
                    <a:pt x="55301" y="2798"/>
                    <a:pt x="52050" y="4499"/>
                    <a:pt x="51202" y="8467"/>
                  </a:cubicBezTo>
                  <a:close/>
                  <a:moveTo>
                    <a:pt x="42156" y="44886"/>
                  </a:moveTo>
                  <a:cubicBezTo>
                    <a:pt x="41166" y="48854"/>
                    <a:pt x="38056" y="51688"/>
                    <a:pt x="34947" y="54380"/>
                  </a:cubicBezTo>
                  <a:cubicBezTo>
                    <a:pt x="33675" y="55514"/>
                    <a:pt x="28021" y="60049"/>
                    <a:pt x="21942" y="60049"/>
                  </a:cubicBezTo>
                  <a:cubicBezTo>
                    <a:pt x="16712" y="60049"/>
                    <a:pt x="11624" y="56364"/>
                    <a:pt x="11624" y="46303"/>
                  </a:cubicBezTo>
                  <a:cubicBezTo>
                    <a:pt x="11624" y="38792"/>
                    <a:pt x="15723" y="23204"/>
                    <a:pt x="18974" y="17536"/>
                  </a:cubicBezTo>
                  <a:cubicBezTo>
                    <a:pt x="25476" y="6199"/>
                    <a:pt x="32685" y="4074"/>
                    <a:pt x="36643" y="4074"/>
                  </a:cubicBezTo>
                  <a:cubicBezTo>
                    <a:pt x="46538" y="4074"/>
                    <a:pt x="49223" y="14844"/>
                    <a:pt x="49223" y="16402"/>
                  </a:cubicBezTo>
                  <a:cubicBezTo>
                    <a:pt x="49223" y="16969"/>
                    <a:pt x="48941" y="17961"/>
                    <a:pt x="48799" y="18386"/>
                  </a:cubicBezTo>
                  <a:lnTo>
                    <a:pt x="42156" y="44886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31BC9146-8E31-815D-6932-5E1E3A5A22E4}"/>
                </a:ext>
              </a:extLst>
            </p:cNvPr>
            <p:cNvSpPr/>
            <p:nvPr>
              <p:custDataLst>
                <p:tags r:id="rId267"/>
              </p:custDataLst>
            </p:nvPr>
          </p:nvSpPr>
          <p:spPr>
            <a:xfrm>
              <a:off x="4313700" y="3437679"/>
              <a:ext cx="42829" cy="95369"/>
            </a:xfrm>
            <a:custGeom>
              <a:avLst/>
              <a:gdLst>
                <a:gd name="connsiteX0" fmla="*/ 39327 w 42829"/>
                <a:gd name="connsiteY0" fmla="*/ 5497 h 95369"/>
                <a:gd name="connsiteX1" fmla="*/ 33673 w 42829"/>
                <a:gd name="connsiteY1" fmla="*/ 112 h 95369"/>
                <a:gd name="connsiteX2" fmla="*/ 25758 w 42829"/>
                <a:gd name="connsiteY2" fmla="*/ 7906 h 95369"/>
                <a:gd name="connsiteX3" fmla="*/ 31412 w 42829"/>
                <a:gd name="connsiteY3" fmla="*/ 13291 h 95369"/>
                <a:gd name="connsiteX4" fmla="*/ 39327 w 42829"/>
                <a:gd name="connsiteY4" fmla="*/ 5497 h 95369"/>
                <a:gd name="connsiteX5" fmla="*/ 10492 w 42829"/>
                <a:gd name="connsiteY5" fmla="*/ 77485 h 95369"/>
                <a:gd name="connsiteX6" fmla="*/ 9219 w 42829"/>
                <a:gd name="connsiteY6" fmla="*/ 83437 h 95369"/>
                <a:gd name="connsiteX7" fmla="*/ 22648 w 42829"/>
                <a:gd name="connsiteY7" fmla="*/ 95482 h 95369"/>
                <a:gd name="connsiteX8" fmla="*/ 43002 w 42829"/>
                <a:gd name="connsiteY8" fmla="*/ 73801 h 95369"/>
                <a:gd name="connsiteX9" fmla="*/ 40741 w 42829"/>
                <a:gd name="connsiteY9" fmla="*/ 71959 h 95369"/>
                <a:gd name="connsiteX10" fmla="*/ 38055 w 42829"/>
                <a:gd name="connsiteY10" fmla="*/ 74368 h 95369"/>
                <a:gd name="connsiteX11" fmla="*/ 23072 w 42829"/>
                <a:gd name="connsiteY11" fmla="*/ 91515 h 95369"/>
                <a:gd name="connsiteX12" fmla="*/ 19538 w 42829"/>
                <a:gd name="connsiteY12" fmla="*/ 86555 h 95369"/>
                <a:gd name="connsiteX13" fmla="*/ 21800 w 42829"/>
                <a:gd name="connsiteY13" fmla="*/ 77485 h 95369"/>
                <a:gd name="connsiteX14" fmla="*/ 26323 w 42829"/>
                <a:gd name="connsiteY14" fmla="*/ 66149 h 95369"/>
                <a:gd name="connsiteX15" fmla="*/ 33249 w 42829"/>
                <a:gd name="connsiteY15" fmla="*/ 48152 h 95369"/>
                <a:gd name="connsiteX16" fmla="*/ 34097 w 42829"/>
                <a:gd name="connsiteY16" fmla="*/ 43617 h 95369"/>
                <a:gd name="connsiteX17" fmla="*/ 20669 w 42829"/>
                <a:gd name="connsiteY17" fmla="*/ 31572 h 95369"/>
                <a:gd name="connsiteX18" fmla="*/ 173 w 42829"/>
                <a:gd name="connsiteY18" fmla="*/ 53253 h 95369"/>
                <a:gd name="connsiteX19" fmla="*/ 2576 w 42829"/>
                <a:gd name="connsiteY19" fmla="*/ 55095 h 95369"/>
                <a:gd name="connsiteX20" fmla="*/ 5120 w 42829"/>
                <a:gd name="connsiteY20" fmla="*/ 52828 h 95369"/>
                <a:gd name="connsiteX21" fmla="*/ 20245 w 42829"/>
                <a:gd name="connsiteY21" fmla="*/ 35540 h 95369"/>
                <a:gd name="connsiteX22" fmla="*/ 23779 w 42829"/>
                <a:gd name="connsiteY22" fmla="*/ 40499 h 95369"/>
                <a:gd name="connsiteX23" fmla="*/ 19397 w 42829"/>
                <a:gd name="connsiteY23" fmla="*/ 54670 h 95369"/>
                <a:gd name="connsiteX24" fmla="*/ 10492 w 42829"/>
                <a:gd name="connsiteY24" fmla="*/ 77485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29" h="95369">
                  <a:moveTo>
                    <a:pt x="39327" y="5497"/>
                  </a:moveTo>
                  <a:cubicBezTo>
                    <a:pt x="39327" y="3230"/>
                    <a:pt x="37631" y="112"/>
                    <a:pt x="33673" y="112"/>
                  </a:cubicBezTo>
                  <a:cubicBezTo>
                    <a:pt x="29857" y="112"/>
                    <a:pt x="25758" y="3797"/>
                    <a:pt x="25758" y="7906"/>
                  </a:cubicBezTo>
                  <a:cubicBezTo>
                    <a:pt x="25758" y="10316"/>
                    <a:pt x="27595" y="13291"/>
                    <a:pt x="31412" y="13291"/>
                  </a:cubicBezTo>
                  <a:cubicBezTo>
                    <a:pt x="35511" y="13291"/>
                    <a:pt x="39327" y="9324"/>
                    <a:pt x="39327" y="5497"/>
                  </a:cubicBezTo>
                  <a:close/>
                  <a:moveTo>
                    <a:pt x="10492" y="77485"/>
                  </a:moveTo>
                  <a:cubicBezTo>
                    <a:pt x="9926" y="79328"/>
                    <a:pt x="9219" y="81028"/>
                    <a:pt x="9219" y="83437"/>
                  </a:cubicBezTo>
                  <a:cubicBezTo>
                    <a:pt x="9219" y="90097"/>
                    <a:pt x="14873" y="95482"/>
                    <a:pt x="22648" y="95482"/>
                  </a:cubicBezTo>
                  <a:cubicBezTo>
                    <a:pt x="36783" y="95482"/>
                    <a:pt x="43002" y="75927"/>
                    <a:pt x="43002" y="73801"/>
                  </a:cubicBezTo>
                  <a:cubicBezTo>
                    <a:pt x="43002" y="71959"/>
                    <a:pt x="41165" y="71959"/>
                    <a:pt x="40741" y="71959"/>
                  </a:cubicBezTo>
                  <a:cubicBezTo>
                    <a:pt x="38762" y="71959"/>
                    <a:pt x="38621" y="72809"/>
                    <a:pt x="38055" y="74368"/>
                  </a:cubicBezTo>
                  <a:cubicBezTo>
                    <a:pt x="34804" y="85704"/>
                    <a:pt x="28585" y="91515"/>
                    <a:pt x="23072" y="91515"/>
                  </a:cubicBezTo>
                  <a:cubicBezTo>
                    <a:pt x="20245" y="91515"/>
                    <a:pt x="19538" y="89672"/>
                    <a:pt x="19538" y="86555"/>
                  </a:cubicBezTo>
                  <a:cubicBezTo>
                    <a:pt x="19538" y="83295"/>
                    <a:pt x="20528" y="80603"/>
                    <a:pt x="21800" y="77485"/>
                  </a:cubicBezTo>
                  <a:cubicBezTo>
                    <a:pt x="23213" y="73659"/>
                    <a:pt x="24768" y="69833"/>
                    <a:pt x="26323" y="66149"/>
                  </a:cubicBezTo>
                  <a:cubicBezTo>
                    <a:pt x="27595" y="62748"/>
                    <a:pt x="32684" y="49852"/>
                    <a:pt x="33249" y="48152"/>
                  </a:cubicBezTo>
                  <a:cubicBezTo>
                    <a:pt x="33673" y="46735"/>
                    <a:pt x="34097" y="45034"/>
                    <a:pt x="34097" y="43617"/>
                  </a:cubicBezTo>
                  <a:cubicBezTo>
                    <a:pt x="34097" y="36957"/>
                    <a:pt x="28443" y="31572"/>
                    <a:pt x="20669" y="31572"/>
                  </a:cubicBezTo>
                  <a:cubicBezTo>
                    <a:pt x="6675" y="31572"/>
                    <a:pt x="173" y="50844"/>
                    <a:pt x="173" y="53253"/>
                  </a:cubicBezTo>
                  <a:cubicBezTo>
                    <a:pt x="173" y="55095"/>
                    <a:pt x="2152" y="55095"/>
                    <a:pt x="2576" y="55095"/>
                  </a:cubicBezTo>
                  <a:cubicBezTo>
                    <a:pt x="4555" y="55095"/>
                    <a:pt x="4696" y="54387"/>
                    <a:pt x="5120" y="52828"/>
                  </a:cubicBezTo>
                  <a:cubicBezTo>
                    <a:pt x="8795" y="40641"/>
                    <a:pt x="15015" y="35540"/>
                    <a:pt x="20245" y="35540"/>
                  </a:cubicBezTo>
                  <a:cubicBezTo>
                    <a:pt x="22506" y="35540"/>
                    <a:pt x="23779" y="36673"/>
                    <a:pt x="23779" y="40499"/>
                  </a:cubicBezTo>
                  <a:cubicBezTo>
                    <a:pt x="23779" y="43759"/>
                    <a:pt x="22930" y="45884"/>
                    <a:pt x="19397" y="54670"/>
                  </a:cubicBezTo>
                  <a:lnTo>
                    <a:pt x="10492" y="77485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5CD76D87-7517-A3EF-095B-A225A99EA539}"/>
                </a:ext>
              </a:extLst>
            </p:cNvPr>
            <p:cNvSpPr/>
            <p:nvPr>
              <p:custDataLst>
                <p:tags r:id="rId268"/>
              </p:custDataLst>
            </p:nvPr>
          </p:nvSpPr>
          <p:spPr>
            <a:xfrm>
              <a:off x="4364189" y="3437679"/>
              <a:ext cx="62053" cy="122861"/>
            </a:xfrm>
            <a:custGeom>
              <a:avLst/>
              <a:gdLst>
                <a:gd name="connsiteX0" fmla="*/ 62229 w 62053"/>
                <a:gd name="connsiteY0" fmla="*/ 5497 h 122861"/>
                <a:gd name="connsiteX1" fmla="*/ 56575 w 62053"/>
                <a:gd name="connsiteY1" fmla="*/ 112 h 122861"/>
                <a:gd name="connsiteX2" fmla="*/ 48659 w 62053"/>
                <a:gd name="connsiteY2" fmla="*/ 7906 h 122861"/>
                <a:gd name="connsiteX3" fmla="*/ 54313 w 62053"/>
                <a:gd name="connsiteY3" fmla="*/ 13291 h 122861"/>
                <a:gd name="connsiteX4" fmla="*/ 62229 w 62053"/>
                <a:gd name="connsiteY4" fmla="*/ 5497 h 122861"/>
                <a:gd name="connsiteX5" fmla="*/ 32263 w 62053"/>
                <a:gd name="connsiteY5" fmla="*/ 101009 h 122861"/>
                <a:gd name="connsiteX6" fmla="*/ 14028 w 62053"/>
                <a:gd name="connsiteY6" fmla="*/ 119006 h 122861"/>
                <a:gd name="connsiteX7" fmla="*/ 8940 w 62053"/>
                <a:gd name="connsiteY7" fmla="*/ 118156 h 122861"/>
                <a:gd name="connsiteX8" fmla="*/ 13745 w 62053"/>
                <a:gd name="connsiteY8" fmla="*/ 110929 h 122861"/>
                <a:gd name="connsiteX9" fmla="*/ 8233 w 62053"/>
                <a:gd name="connsiteY9" fmla="*/ 105685 h 122861"/>
                <a:gd name="connsiteX10" fmla="*/ 176 w 62053"/>
                <a:gd name="connsiteY10" fmla="*/ 114046 h 122861"/>
                <a:gd name="connsiteX11" fmla="*/ 14170 w 62053"/>
                <a:gd name="connsiteY11" fmla="*/ 122974 h 122861"/>
                <a:gd name="connsiteX12" fmla="*/ 43571 w 62053"/>
                <a:gd name="connsiteY12" fmla="*/ 100584 h 122861"/>
                <a:gd name="connsiteX13" fmla="*/ 56292 w 62053"/>
                <a:gd name="connsiteY13" fmla="*/ 49852 h 122861"/>
                <a:gd name="connsiteX14" fmla="*/ 56999 w 62053"/>
                <a:gd name="connsiteY14" fmla="*/ 44892 h 122861"/>
                <a:gd name="connsiteX15" fmla="*/ 41874 w 62053"/>
                <a:gd name="connsiteY15" fmla="*/ 31572 h 122861"/>
                <a:gd name="connsiteX16" fmla="*/ 17138 w 62053"/>
                <a:gd name="connsiteY16" fmla="*/ 53253 h 122861"/>
                <a:gd name="connsiteX17" fmla="*/ 19541 w 62053"/>
                <a:gd name="connsiteY17" fmla="*/ 55095 h 122861"/>
                <a:gd name="connsiteX18" fmla="*/ 22368 w 62053"/>
                <a:gd name="connsiteY18" fmla="*/ 52545 h 122861"/>
                <a:gd name="connsiteX19" fmla="*/ 41450 w 62053"/>
                <a:gd name="connsiteY19" fmla="*/ 35540 h 122861"/>
                <a:gd name="connsiteX20" fmla="*/ 46256 w 62053"/>
                <a:gd name="connsiteY20" fmla="*/ 42483 h 122861"/>
                <a:gd name="connsiteX21" fmla="*/ 45832 w 62053"/>
                <a:gd name="connsiteY21" fmla="*/ 46735 h 122861"/>
                <a:gd name="connsiteX22" fmla="*/ 32263 w 62053"/>
                <a:gd name="connsiteY22" fmla="*/ 101009 h 1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053" h="122861">
                  <a:moveTo>
                    <a:pt x="62229" y="5497"/>
                  </a:moveTo>
                  <a:cubicBezTo>
                    <a:pt x="62229" y="3088"/>
                    <a:pt x="60391" y="112"/>
                    <a:pt x="56575" y="112"/>
                  </a:cubicBezTo>
                  <a:cubicBezTo>
                    <a:pt x="52476" y="112"/>
                    <a:pt x="48659" y="4080"/>
                    <a:pt x="48659" y="7906"/>
                  </a:cubicBezTo>
                  <a:cubicBezTo>
                    <a:pt x="48659" y="10174"/>
                    <a:pt x="50356" y="13291"/>
                    <a:pt x="54313" y="13291"/>
                  </a:cubicBezTo>
                  <a:cubicBezTo>
                    <a:pt x="58130" y="13291"/>
                    <a:pt x="62229" y="9607"/>
                    <a:pt x="62229" y="5497"/>
                  </a:cubicBezTo>
                  <a:close/>
                  <a:moveTo>
                    <a:pt x="32263" y="101009"/>
                  </a:moveTo>
                  <a:cubicBezTo>
                    <a:pt x="29860" y="110787"/>
                    <a:pt x="22368" y="119006"/>
                    <a:pt x="14028" y="119006"/>
                  </a:cubicBezTo>
                  <a:cubicBezTo>
                    <a:pt x="12191" y="119006"/>
                    <a:pt x="10494" y="118723"/>
                    <a:pt x="8940" y="118156"/>
                  </a:cubicBezTo>
                  <a:cubicBezTo>
                    <a:pt x="12615" y="116455"/>
                    <a:pt x="13745" y="113054"/>
                    <a:pt x="13745" y="110929"/>
                  </a:cubicBezTo>
                  <a:cubicBezTo>
                    <a:pt x="13745" y="107528"/>
                    <a:pt x="11060" y="105685"/>
                    <a:pt x="8233" y="105685"/>
                  </a:cubicBezTo>
                  <a:cubicBezTo>
                    <a:pt x="3851" y="105685"/>
                    <a:pt x="176" y="109512"/>
                    <a:pt x="176" y="114046"/>
                  </a:cubicBezTo>
                  <a:cubicBezTo>
                    <a:pt x="176" y="119431"/>
                    <a:pt x="5688" y="122974"/>
                    <a:pt x="14170" y="122974"/>
                  </a:cubicBezTo>
                  <a:cubicBezTo>
                    <a:pt x="22651" y="122974"/>
                    <a:pt x="39189" y="117872"/>
                    <a:pt x="43571" y="100584"/>
                  </a:cubicBezTo>
                  <a:lnTo>
                    <a:pt x="56292" y="49852"/>
                  </a:lnTo>
                  <a:cubicBezTo>
                    <a:pt x="56716" y="48293"/>
                    <a:pt x="56999" y="47018"/>
                    <a:pt x="56999" y="44892"/>
                  </a:cubicBezTo>
                  <a:cubicBezTo>
                    <a:pt x="56999" y="37098"/>
                    <a:pt x="50356" y="31572"/>
                    <a:pt x="41874" y="31572"/>
                  </a:cubicBezTo>
                  <a:cubicBezTo>
                    <a:pt x="26184" y="31572"/>
                    <a:pt x="17138" y="51269"/>
                    <a:pt x="17138" y="53253"/>
                  </a:cubicBezTo>
                  <a:cubicBezTo>
                    <a:pt x="17138" y="55095"/>
                    <a:pt x="19117" y="55095"/>
                    <a:pt x="19541" y="55095"/>
                  </a:cubicBezTo>
                  <a:cubicBezTo>
                    <a:pt x="21237" y="55095"/>
                    <a:pt x="21378" y="54670"/>
                    <a:pt x="22368" y="52545"/>
                  </a:cubicBezTo>
                  <a:cubicBezTo>
                    <a:pt x="25902" y="44326"/>
                    <a:pt x="33252" y="35540"/>
                    <a:pt x="41450" y="35540"/>
                  </a:cubicBezTo>
                  <a:cubicBezTo>
                    <a:pt x="44984" y="35540"/>
                    <a:pt x="46256" y="37949"/>
                    <a:pt x="46256" y="42483"/>
                  </a:cubicBezTo>
                  <a:cubicBezTo>
                    <a:pt x="46256" y="44042"/>
                    <a:pt x="45974" y="46026"/>
                    <a:pt x="45832" y="46735"/>
                  </a:cubicBezTo>
                  <a:lnTo>
                    <a:pt x="32263" y="101009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形状 70">
              <a:extLst>
                <a:ext uri="{FF2B5EF4-FFF2-40B4-BE49-F238E27FC236}">
                  <a16:creationId xmlns:a16="http://schemas.microsoft.com/office/drawing/2014/main" id="{77250FAF-A04D-3D4C-F007-B7F087ECFDD1}"/>
                </a:ext>
              </a:extLst>
            </p:cNvPr>
            <p:cNvSpPr/>
            <p:nvPr>
              <p:custDataLst>
                <p:tags r:id="rId269"/>
              </p:custDataLst>
            </p:nvPr>
          </p:nvSpPr>
          <p:spPr>
            <a:xfrm>
              <a:off x="4469265" y="3329754"/>
              <a:ext cx="46847" cy="202440"/>
            </a:xfrm>
            <a:custGeom>
              <a:avLst/>
              <a:gdLst>
                <a:gd name="connsiteX0" fmla="*/ 47028 w 46847"/>
                <a:gd name="connsiteY0" fmla="*/ 200526 h 202440"/>
                <a:gd name="connsiteX1" fmla="*/ 43595 w 46847"/>
                <a:gd name="connsiteY1" fmla="*/ 196073 h 202440"/>
                <a:gd name="connsiteX2" fmla="*/ 11892 w 46847"/>
                <a:gd name="connsiteY2" fmla="*/ 101330 h 202440"/>
                <a:gd name="connsiteX3" fmla="*/ 44403 w 46847"/>
                <a:gd name="connsiteY3" fmla="*/ 5576 h 202440"/>
                <a:gd name="connsiteX4" fmla="*/ 47028 w 46847"/>
                <a:gd name="connsiteY4" fmla="*/ 2134 h 202440"/>
                <a:gd name="connsiteX5" fmla="*/ 45009 w 46847"/>
                <a:gd name="connsiteY5" fmla="*/ 110 h 202440"/>
                <a:gd name="connsiteX6" fmla="*/ 12902 w 46847"/>
                <a:gd name="connsiteY6" fmla="*/ 39586 h 202440"/>
                <a:gd name="connsiteX7" fmla="*/ 180 w 46847"/>
                <a:gd name="connsiteY7" fmla="*/ 101330 h 202440"/>
                <a:gd name="connsiteX8" fmla="*/ 13507 w 46847"/>
                <a:gd name="connsiteY8" fmla="*/ 164492 h 202440"/>
                <a:gd name="connsiteX9" fmla="*/ 45009 w 46847"/>
                <a:gd name="connsiteY9" fmla="*/ 202551 h 202440"/>
                <a:gd name="connsiteX10" fmla="*/ 47028 w 46847"/>
                <a:gd name="connsiteY10" fmla="*/ 200526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028" y="200526"/>
                  </a:moveTo>
                  <a:cubicBezTo>
                    <a:pt x="47028" y="199919"/>
                    <a:pt x="47028" y="199514"/>
                    <a:pt x="43595" y="196073"/>
                  </a:cubicBezTo>
                  <a:cubicBezTo>
                    <a:pt x="18354" y="170565"/>
                    <a:pt x="11892" y="132304"/>
                    <a:pt x="11892" y="101330"/>
                  </a:cubicBezTo>
                  <a:cubicBezTo>
                    <a:pt x="11892" y="66106"/>
                    <a:pt x="19565" y="30881"/>
                    <a:pt x="44403" y="5576"/>
                  </a:cubicBezTo>
                  <a:cubicBezTo>
                    <a:pt x="47028" y="3147"/>
                    <a:pt x="47028" y="2742"/>
                    <a:pt x="47028" y="2134"/>
                  </a:cubicBezTo>
                  <a:cubicBezTo>
                    <a:pt x="47028" y="717"/>
                    <a:pt x="46220" y="110"/>
                    <a:pt x="45009" y="110"/>
                  </a:cubicBezTo>
                  <a:cubicBezTo>
                    <a:pt x="42989" y="110"/>
                    <a:pt x="24815" y="13876"/>
                    <a:pt x="12902" y="39586"/>
                  </a:cubicBezTo>
                  <a:cubicBezTo>
                    <a:pt x="2603" y="61854"/>
                    <a:pt x="180" y="84325"/>
                    <a:pt x="180" y="101330"/>
                  </a:cubicBezTo>
                  <a:cubicBezTo>
                    <a:pt x="180" y="117121"/>
                    <a:pt x="2401" y="141616"/>
                    <a:pt x="13507" y="164492"/>
                  </a:cubicBezTo>
                  <a:cubicBezTo>
                    <a:pt x="25623" y="189392"/>
                    <a:pt x="42989" y="202551"/>
                    <a:pt x="45009" y="202551"/>
                  </a:cubicBezTo>
                  <a:cubicBezTo>
                    <a:pt x="46220" y="202551"/>
                    <a:pt x="47028" y="201944"/>
                    <a:pt x="47028" y="200526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形状 71">
              <a:extLst>
                <a:ext uri="{FF2B5EF4-FFF2-40B4-BE49-F238E27FC236}">
                  <a16:creationId xmlns:a16="http://schemas.microsoft.com/office/drawing/2014/main" id="{3F4C676B-33AB-BF34-DFF8-33F8C3718070}"/>
                </a:ext>
              </a:extLst>
            </p:cNvPr>
            <p:cNvSpPr/>
            <p:nvPr>
              <p:custDataLst>
                <p:tags r:id="rId270"/>
              </p:custDataLst>
            </p:nvPr>
          </p:nvSpPr>
          <p:spPr>
            <a:xfrm>
              <a:off x="4532447" y="3340483"/>
              <a:ext cx="85416" cy="182601"/>
            </a:xfrm>
            <a:custGeom>
              <a:avLst/>
              <a:gdLst>
                <a:gd name="connsiteX0" fmla="*/ 26637 w 85416"/>
                <a:gd name="connsiteY0" fmla="*/ 79264 h 182601"/>
                <a:gd name="connsiteX1" fmla="*/ 184 w 85416"/>
                <a:gd name="connsiteY1" fmla="*/ 120157 h 182601"/>
                <a:gd name="connsiteX2" fmla="*/ 6040 w 85416"/>
                <a:gd name="connsiteY2" fmla="*/ 136150 h 182601"/>
                <a:gd name="connsiteX3" fmla="*/ 29464 w 85416"/>
                <a:gd name="connsiteY3" fmla="*/ 149309 h 182601"/>
                <a:gd name="connsiteX4" fmla="*/ 53897 w 85416"/>
                <a:gd name="connsiteY4" fmla="*/ 158824 h 182601"/>
                <a:gd name="connsiteX5" fmla="*/ 60965 w 85416"/>
                <a:gd name="connsiteY5" fmla="*/ 167529 h 182601"/>
                <a:gd name="connsiteX6" fmla="*/ 51070 w 85416"/>
                <a:gd name="connsiteY6" fmla="*/ 178258 h 182601"/>
                <a:gd name="connsiteX7" fmla="*/ 33300 w 85416"/>
                <a:gd name="connsiteY7" fmla="*/ 171780 h 182601"/>
                <a:gd name="connsiteX8" fmla="*/ 31079 w 85416"/>
                <a:gd name="connsiteY8" fmla="*/ 170768 h 182601"/>
                <a:gd name="connsiteX9" fmla="*/ 29060 w 85416"/>
                <a:gd name="connsiteY9" fmla="*/ 172994 h 182601"/>
                <a:gd name="connsiteX10" fmla="*/ 51070 w 85416"/>
                <a:gd name="connsiteY10" fmla="*/ 182712 h 182601"/>
                <a:gd name="connsiteX11" fmla="*/ 72071 w 85416"/>
                <a:gd name="connsiteY11" fmla="*/ 161051 h 182601"/>
                <a:gd name="connsiteX12" fmla="*/ 62378 w 85416"/>
                <a:gd name="connsiteY12" fmla="*/ 146677 h 182601"/>
                <a:gd name="connsiteX13" fmla="*/ 50061 w 85416"/>
                <a:gd name="connsiteY13" fmla="*/ 142021 h 182601"/>
                <a:gd name="connsiteX14" fmla="*/ 37743 w 85416"/>
                <a:gd name="connsiteY14" fmla="*/ 137365 h 182601"/>
                <a:gd name="connsiteX15" fmla="*/ 25627 w 85416"/>
                <a:gd name="connsiteY15" fmla="*/ 132506 h 182601"/>
                <a:gd name="connsiteX16" fmla="*/ 10482 w 85416"/>
                <a:gd name="connsiteY16" fmla="*/ 114489 h 182601"/>
                <a:gd name="connsiteX17" fmla="*/ 35320 w 85416"/>
                <a:gd name="connsiteY17" fmla="*/ 80074 h 182601"/>
                <a:gd name="connsiteX18" fmla="*/ 53090 w 85416"/>
                <a:gd name="connsiteY18" fmla="*/ 82706 h 182601"/>
                <a:gd name="connsiteX19" fmla="*/ 71869 w 85416"/>
                <a:gd name="connsiteY19" fmla="*/ 76430 h 182601"/>
                <a:gd name="connsiteX20" fmla="*/ 55311 w 85416"/>
                <a:gd name="connsiteY20" fmla="*/ 70964 h 182601"/>
                <a:gd name="connsiteX21" fmla="*/ 38349 w 85416"/>
                <a:gd name="connsiteY21" fmla="*/ 73394 h 182601"/>
                <a:gd name="connsiteX22" fmla="*/ 32291 w 85416"/>
                <a:gd name="connsiteY22" fmla="*/ 57603 h 182601"/>
                <a:gd name="connsiteX23" fmla="*/ 54705 w 85416"/>
                <a:gd name="connsiteY23" fmla="*/ 23188 h 182601"/>
                <a:gd name="connsiteX24" fmla="*/ 67629 w 85416"/>
                <a:gd name="connsiteY24" fmla="*/ 27642 h 182601"/>
                <a:gd name="connsiteX25" fmla="*/ 85601 w 85416"/>
                <a:gd name="connsiteY25" fmla="*/ 21366 h 182601"/>
                <a:gd name="connsiteX26" fmla="*/ 68840 w 85416"/>
                <a:gd name="connsiteY26" fmla="*/ 15900 h 182601"/>
                <a:gd name="connsiteX27" fmla="*/ 56119 w 85416"/>
                <a:gd name="connsiteY27" fmla="*/ 16913 h 182601"/>
                <a:gd name="connsiteX28" fmla="*/ 55109 w 85416"/>
                <a:gd name="connsiteY28" fmla="*/ 10232 h 182601"/>
                <a:gd name="connsiteX29" fmla="*/ 56119 w 85416"/>
                <a:gd name="connsiteY29" fmla="*/ 2742 h 182601"/>
                <a:gd name="connsiteX30" fmla="*/ 53695 w 85416"/>
                <a:gd name="connsiteY30" fmla="*/ 110 h 182601"/>
                <a:gd name="connsiteX31" fmla="*/ 50061 w 85416"/>
                <a:gd name="connsiteY31" fmla="*/ 10030 h 182601"/>
                <a:gd name="connsiteX32" fmla="*/ 51474 w 85416"/>
                <a:gd name="connsiteY32" fmla="*/ 17925 h 182601"/>
                <a:gd name="connsiteX33" fmla="*/ 16136 w 85416"/>
                <a:gd name="connsiteY33" fmla="*/ 55781 h 182601"/>
                <a:gd name="connsiteX34" fmla="*/ 29262 w 85416"/>
                <a:gd name="connsiteY34" fmla="*/ 77240 h 182601"/>
                <a:gd name="connsiteX35" fmla="*/ 26637 w 85416"/>
                <a:gd name="connsiteY35" fmla="*/ 79264 h 182601"/>
                <a:gd name="connsiteX36" fmla="*/ 59350 w 85416"/>
                <a:gd name="connsiteY36" fmla="*/ 21366 h 182601"/>
                <a:gd name="connsiteX37" fmla="*/ 69042 w 85416"/>
                <a:gd name="connsiteY37" fmla="*/ 20354 h 182601"/>
                <a:gd name="connsiteX38" fmla="*/ 80350 w 85416"/>
                <a:gd name="connsiteY38" fmla="*/ 21569 h 182601"/>
                <a:gd name="connsiteX39" fmla="*/ 67831 w 85416"/>
                <a:gd name="connsiteY39" fmla="*/ 23188 h 182601"/>
                <a:gd name="connsiteX40" fmla="*/ 59350 w 85416"/>
                <a:gd name="connsiteY40" fmla="*/ 21366 h 182601"/>
                <a:gd name="connsiteX41" fmla="*/ 43599 w 85416"/>
                <a:gd name="connsiteY41" fmla="*/ 76633 h 182601"/>
                <a:gd name="connsiteX42" fmla="*/ 55109 w 85416"/>
                <a:gd name="connsiteY42" fmla="*/ 75418 h 182601"/>
                <a:gd name="connsiteX43" fmla="*/ 66619 w 85416"/>
                <a:gd name="connsiteY43" fmla="*/ 76633 h 182601"/>
                <a:gd name="connsiteX44" fmla="*/ 53695 w 85416"/>
                <a:gd name="connsiteY44" fmla="*/ 78252 h 182601"/>
                <a:gd name="connsiteX45" fmla="*/ 43599 w 85416"/>
                <a:gd name="connsiteY45" fmla="*/ 76633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416" h="182601">
                  <a:moveTo>
                    <a:pt x="26637" y="79264"/>
                  </a:moveTo>
                  <a:cubicBezTo>
                    <a:pt x="4626" y="93840"/>
                    <a:pt x="184" y="112870"/>
                    <a:pt x="184" y="120157"/>
                  </a:cubicBezTo>
                  <a:cubicBezTo>
                    <a:pt x="184" y="129875"/>
                    <a:pt x="5636" y="135543"/>
                    <a:pt x="6040" y="136150"/>
                  </a:cubicBezTo>
                  <a:cubicBezTo>
                    <a:pt x="12502" y="142831"/>
                    <a:pt x="14319" y="143641"/>
                    <a:pt x="29464" y="149309"/>
                  </a:cubicBezTo>
                  <a:lnTo>
                    <a:pt x="53897" y="158824"/>
                  </a:lnTo>
                  <a:cubicBezTo>
                    <a:pt x="56926" y="160241"/>
                    <a:pt x="60965" y="161658"/>
                    <a:pt x="60965" y="167529"/>
                  </a:cubicBezTo>
                  <a:cubicBezTo>
                    <a:pt x="60965" y="172185"/>
                    <a:pt x="57330" y="178258"/>
                    <a:pt x="51070" y="178258"/>
                  </a:cubicBezTo>
                  <a:cubicBezTo>
                    <a:pt x="42185" y="178258"/>
                    <a:pt x="35522" y="173399"/>
                    <a:pt x="33300" y="171780"/>
                  </a:cubicBezTo>
                  <a:cubicBezTo>
                    <a:pt x="32089" y="170970"/>
                    <a:pt x="31887" y="170768"/>
                    <a:pt x="31079" y="170768"/>
                  </a:cubicBezTo>
                  <a:cubicBezTo>
                    <a:pt x="29464" y="170768"/>
                    <a:pt x="29060" y="172185"/>
                    <a:pt x="29060" y="172994"/>
                  </a:cubicBezTo>
                  <a:cubicBezTo>
                    <a:pt x="29060" y="175424"/>
                    <a:pt x="39762" y="182712"/>
                    <a:pt x="51070" y="182712"/>
                  </a:cubicBezTo>
                  <a:cubicBezTo>
                    <a:pt x="63590" y="182712"/>
                    <a:pt x="72071" y="170970"/>
                    <a:pt x="72071" y="161051"/>
                  </a:cubicBezTo>
                  <a:cubicBezTo>
                    <a:pt x="72071" y="151333"/>
                    <a:pt x="64600" y="147689"/>
                    <a:pt x="62378" y="146677"/>
                  </a:cubicBezTo>
                  <a:cubicBezTo>
                    <a:pt x="59551" y="145665"/>
                    <a:pt x="52686" y="143033"/>
                    <a:pt x="50061" y="142021"/>
                  </a:cubicBezTo>
                  <a:cubicBezTo>
                    <a:pt x="46022" y="140402"/>
                    <a:pt x="41983" y="138782"/>
                    <a:pt x="37743" y="137365"/>
                  </a:cubicBezTo>
                  <a:lnTo>
                    <a:pt x="25627" y="132506"/>
                  </a:lnTo>
                  <a:cubicBezTo>
                    <a:pt x="16540" y="128862"/>
                    <a:pt x="10482" y="122992"/>
                    <a:pt x="10482" y="114489"/>
                  </a:cubicBezTo>
                  <a:cubicBezTo>
                    <a:pt x="10482" y="106189"/>
                    <a:pt x="18358" y="88577"/>
                    <a:pt x="35320" y="80074"/>
                  </a:cubicBezTo>
                  <a:cubicBezTo>
                    <a:pt x="42791" y="82706"/>
                    <a:pt x="48849" y="82706"/>
                    <a:pt x="53090" y="82706"/>
                  </a:cubicBezTo>
                  <a:cubicBezTo>
                    <a:pt x="59148" y="82706"/>
                    <a:pt x="71869" y="82706"/>
                    <a:pt x="71869" y="76430"/>
                  </a:cubicBezTo>
                  <a:cubicBezTo>
                    <a:pt x="71869" y="71369"/>
                    <a:pt x="63186" y="70964"/>
                    <a:pt x="55311" y="70964"/>
                  </a:cubicBezTo>
                  <a:cubicBezTo>
                    <a:pt x="51676" y="70964"/>
                    <a:pt x="45820" y="70964"/>
                    <a:pt x="38349" y="73394"/>
                  </a:cubicBezTo>
                  <a:cubicBezTo>
                    <a:pt x="33098" y="68130"/>
                    <a:pt x="32291" y="61450"/>
                    <a:pt x="32291" y="57603"/>
                  </a:cubicBezTo>
                  <a:cubicBezTo>
                    <a:pt x="32291" y="46267"/>
                    <a:pt x="39560" y="30679"/>
                    <a:pt x="54705" y="23188"/>
                  </a:cubicBezTo>
                  <a:cubicBezTo>
                    <a:pt x="58340" y="27642"/>
                    <a:pt x="62984" y="27642"/>
                    <a:pt x="67629" y="27642"/>
                  </a:cubicBezTo>
                  <a:cubicBezTo>
                    <a:pt x="72677" y="27642"/>
                    <a:pt x="85601" y="27642"/>
                    <a:pt x="85601" y="21366"/>
                  </a:cubicBezTo>
                  <a:cubicBezTo>
                    <a:pt x="85601" y="16103"/>
                    <a:pt x="76716" y="15900"/>
                    <a:pt x="68840" y="15900"/>
                  </a:cubicBezTo>
                  <a:cubicBezTo>
                    <a:pt x="66215" y="15900"/>
                    <a:pt x="61369" y="15900"/>
                    <a:pt x="56119" y="16913"/>
                  </a:cubicBezTo>
                  <a:cubicBezTo>
                    <a:pt x="55513" y="15091"/>
                    <a:pt x="55109" y="13674"/>
                    <a:pt x="55109" y="10232"/>
                  </a:cubicBezTo>
                  <a:cubicBezTo>
                    <a:pt x="55109" y="7398"/>
                    <a:pt x="56119" y="3147"/>
                    <a:pt x="56119" y="2742"/>
                  </a:cubicBezTo>
                  <a:cubicBezTo>
                    <a:pt x="56119" y="1122"/>
                    <a:pt x="55109" y="110"/>
                    <a:pt x="53695" y="110"/>
                  </a:cubicBezTo>
                  <a:cubicBezTo>
                    <a:pt x="50061" y="110"/>
                    <a:pt x="50061" y="9422"/>
                    <a:pt x="50061" y="10030"/>
                  </a:cubicBezTo>
                  <a:cubicBezTo>
                    <a:pt x="50061" y="14078"/>
                    <a:pt x="51272" y="17115"/>
                    <a:pt x="51474" y="17925"/>
                  </a:cubicBezTo>
                  <a:cubicBezTo>
                    <a:pt x="29868" y="23998"/>
                    <a:pt x="16136" y="40193"/>
                    <a:pt x="16136" y="55781"/>
                  </a:cubicBezTo>
                  <a:cubicBezTo>
                    <a:pt x="16136" y="63272"/>
                    <a:pt x="19771" y="71774"/>
                    <a:pt x="29262" y="77240"/>
                  </a:cubicBezTo>
                  <a:lnTo>
                    <a:pt x="26637" y="79264"/>
                  </a:lnTo>
                  <a:close/>
                  <a:moveTo>
                    <a:pt x="59350" y="21366"/>
                  </a:moveTo>
                  <a:cubicBezTo>
                    <a:pt x="62580" y="20354"/>
                    <a:pt x="66821" y="20354"/>
                    <a:pt x="69042" y="20354"/>
                  </a:cubicBezTo>
                  <a:cubicBezTo>
                    <a:pt x="75908" y="20354"/>
                    <a:pt x="76716" y="20557"/>
                    <a:pt x="80350" y="21569"/>
                  </a:cubicBezTo>
                  <a:cubicBezTo>
                    <a:pt x="78735" y="22176"/>
                    <a:pt x="76716" y="23188"/>
                    <a:pt x="67831" y="23188"/>
                  </a:cubicBezTo>
                  <a:cubicBezTo>
                    <a:pt x="63994" y="23188"/>
                    <a:pt x="61571" y="23188"/>
                    <a:pt x="59350" y="21366"/>
                  </a:cubicBezTo>
                  <a:close/>
                  <a:moveTo>
                    <a:pt x="43599" y="76633"/>
                  </a:moveTo>
                  <a:cubicBezTo>
                    <a:pt x="48243" y="75418"/>
                    <a:pt x="52686" y="75418"/>
                    <a:pt x="55109" y="75418"/>
                  </a:cubicBezTo>
                  <a:cubicBezTo>
                    <a:pt x="62177" y="75418"/>
                    <a:pt x="62984" y="75620"/>
                    <a:pt x="66619" y="76633"/>
                  </a:cubicBezTo>
                  <a:cubicBezTo>
                    <a:pt x="65004" y="77442"/>
                    <a:pt x="62984" y="78252"/>
                    <a:pt x="53695" y="78252"/>
                  </a:cubicBezTo>
                  <a:cubicBezTo>
                    <a:pt x="49051" y="78252"/>
                    <a:pt x="47234" y="78252"/>
                    <a:pt x="43599" y="76633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形状 72">
              <a:extLst>
                <a:ext uri="{FF2B5EF4-FFF2-40B4-BE49-F238E27FC236}">
                  <a16:creationId xmlns:a16="http://schemas.microsoft.com/office/drawing/2014/main" id="{CB2717A8-0D18-9AF0-1C3F-2C1EE029416D}"/>
                </a:ext>
              </a:extLst>
            </p:cNvPr>
            <p:cNvSpPr/>
            <p:nvPr>
              <p:custDataLst>
                <p:tags r:id="rId271"/>
              </p:custDataLst>
            </p:nvPr>
          </p:nvSpPr>
          <p:spPr>
            <a:xfrm>
              <a:off x="4642804" y="3460126"/>
              <a:ext cx="23625" cy="60529"/>
            </a:xfrm>
            <a:custGeom>
              <a:avLst/>
              <a:gdLst>
                <a:gd name="connsiteX0" fmla="*/ 23815 w 23625"/>
                <a:gd name="connsiteY0" fmla="*/ 21366 h 60529"/>
                <a:gd name="connsiteX1" fmla="*/ 10891 w 23625"/>
                <a:gd name="connsiteY1" fmla="*/ 110 h 60529"/>
                <a:gd name="connsiteX2" fmla="*/ 189 w 23625"/>
                <a:gd name="connsiteY2" fmla="*/ 10839 h 60529"/>
                <a:gd name="connsiteX3" fmla="*/ 10891 w 23625"/>
                <a:gd name="connsiteY3" fmla="*/ 21569 h 60529"/>
                <a:gd name="connsiteX4" fmla="*/ 17958 w 23625"/>
                <a:gd name="connsiteY4" fmla="*/ 18937 h 60529"/>
                <a:gd name="connsiteX5" fmla="*/ 18968 w 23625"/>
                <a:gd name="connsiteY5" fmla="*/ 18330 h 60529"/>
                <a:gd name="connsiteX6" fmla="*/ 19372 w 23625"/>
                <a:gd name="connsiteY6" fmla="*/ 21366 h 60529"/>
                <a:gd name="connsiteX7" fmla="*/ 5641 w 23625"/>
                <a:gd name="connsiteY7" fmla="*/ 55174 h 60529"/>
                <a:gd name="connsiteX8" fmla="*/ 3419 w 23625"/>
                <a:gd name="connsiteY8" fmla="*/ 58413 h 60529"/>
                <a:gd name="connsiteX9" fmla="*/ 5439 w 23625"/>
                <a:gd name="connsiteY9" fmla="*/ 60640 h 60529"/>
                <a:gd name="connsiteX10" fmla="*/ 23815 w 23625"/>
                <a:gd name="connsiteY10" fmla="*/ 21366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5" h="60529">
                  <a:moveTo>
                    <a:pt x="23815" y="21366"/>
                  </a:moveTo>
                  <a:cubicBezTo>
                    <a:pt x="23815" y="8005"/>
                    <a:pt x="18766" y="110"/>
                    <a:pt x="10891" y="110"/>
                  </a:cubicBezTo>
                  <a:cubicBezTo>
                    <a:pt x="4227" y="110"/>
                    <a:pt x="189" y="5171"/>
                    <a:pt x="189" y="10839"/>
                  </a:cubicBezTo>
                  <a:cubicBezTo>
                    <a:pt x="189" y="16305"/>
                    <a:pt x="4227" y="21569"/>
                    <a:pt x="10891" y="21569"/>
                  </a:cubicBezTo>
                  <a:cubicBezTo>
                    <a:pt x="13314" y="21569"/>
                    <a:pt x="15939" y="20759"/>
                    <a:pt x="17958" y="18937"/>
                  </a:cubicBezTo>
                  <a:cubicBezTo>
                    <a:pt x="18564" y="18532"/>
                    <a:pt x="18766" y="18330"/>
                    <a:pt x="18968" y="18330"/>
                  </a:cubicBezTo>
                  <a:cubicBezTo>
                    <a:pt x="19170" y="18330"/>
                    <a:pt x="19372" y="18532"/>
                    <a:pt x="19372" y="21366"/>
                  </a:cubicBezTo>
                  <a:cubicBezTo>
                    <a:pt x="19372" y="36347"/>
                    <a:pt x="12304" y="48493"/>
                    <a:pt x="5641" y="55174"/>
                  </a:cubicBezTo>
                  <a:cubicBezTo>
                    <a:pt x="3419" y="57401"/>
                    <a:pt x="3419" y="57806"/>
                    <a:pt x="3419" y="58413"/>
                  </a:cubicBezTo>
                  <a:cubicBezTo>
                    <a:pt x="3419" y="59830"/>
                    <a:pt x="4429" y="60640"/>
                    <a:pt x="5439" y="60640"/>
                  </a:cubicBezTo>
                  <a:cubicBezTo>
                    <a:pt x="7660" y="60640"/>
                    <a:pt x="23815" y="45052"/>
                    <a:pt x="23815" y="21366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2EA0A1E6-C50C-D7F1-FE81-066831C6E4F9}"/>
                </a:ext>
              </a:extLst>
            </p:cNvPr>
            <p:cNvSpPr/>
            <p:nvPr>
              <p:custDataLst>
                <p:tags r:id="rId272"/>
              </p:custDataLst>
            </p:nvPr>
          </p:nvSpPr>
          <p:spPr>
            <a:xfrm>
              <a:off x="4721242" y="3392106"/>
              <a:ext cx="109446" cy="133206"/>
            </a:xfrm>
            <a:custGeom>
              <a:avLst/>
              <a:gdLst>
                <a:gd name="connsiteX0" fmla="*/ 40781 w 109446"/>
                <a:gd name="connsiteY0" fmla="*/ 18532 h 133206"/>
                <a:gd name="connsiteX1" fmla="*/ 43810 w 109446"/>
                <a:gd name="connsiteY1" fmla="*/ 5576 h 133206"/>
                <a:gd name="connsiteX2" fmla="*/ 37954 w 109446"/>
                <a:gd name="connsiteY2" fmla="*/ 110 h 133206"/>
                <a:gd name="connsiteX3" fmla="*/ 29877 w 109446"/>
                <a:gd name="connsiteY3" fmla="*/ 7398 h 133206"/>
                <a:gd name="connsiteX4" fmla="*/ 799 w 109446"/>
                <a:gd name="connsiteY4" fmla="*/ 124611 h 133206"/>
                <a:gd name="connsiteX5" fmla="*/ 193 w 109446"/>
                <a:gd name="connsiteY5" fmla="*/ 127850 h 133206"/>
                <a:gd name="connsiteX6" fmla="*/ 5847 w 109446"/>
                <a:gd name="connsiteY6" fmla="*/ 133316 h 133206"/>
                <a:gd name="connsiteX7" fmla="*/ 12915 w 109446"/>
                <a:gd name="connsiteY7" fmla="*/ 129065 h 133206"/>
                <a:gd name="connsiteX8" fmla="*/ 24021 w 109446"/>
                <a:gd name="connsiteY8" fmla="*/ 85540 h 133206"/>
                <a:gd name="connsiteX9" fmla="*/ 43608 w 109446"/>
                <a:gd name="connsiteY9" fmla="*/ 91816 h 133206"/>
                <a:gd name="connsiteX10" fmla="*/ 70465 w 109446"/>
                <a:gd name="connsiteY10" fmla="*/ 77038 h 133206"/>
                <a:gd name="connsiteX11" fmla="*/ 88639 w 109446"/>
                <a:gd name="connsiteY11" fmla="*/ 91816 h 133206"/>
                <a:gd name="connsiteX12" fmla="*/ 103582 w 109446"/>
                <a:gd name="connsiteY12" fmla="*/ 80681 h 133206"/>
                <a:gd name="connsiteX13" fmla="*/ 109640 w 109446"/>
                <a:gd name="connsiteY13" fmla="*/ 60640 h 133206"/>
                <a:gd name="connsiteX14" fmla="*/ 107216 w 109446"/>
                <a:gd name="connsiteY14" fmla="*/ 58615 h 133206"/>
                <a:gd name="connsiteX15" fmla="*/ 104389 w 109446"/>
                <a:gd name="connsiteY15" fmla="*/ 62259 h 133206"/>
                <a:gd name="connsiteX16" fmla="*/ 89043 w 109446"/>
                <a:gd name="connsiteY16" fmla="*/ 87362 h 133206"/>
                <a:gd name="connsiteX17" fmla="*/ 82985 w 109446"/>
                <a:gd name="connsiteY17" fmla="*/ 78050 h 133206"/>
                <a:gd name="connsiteX18" fmla="*/ 87023 w 109446"/>
                <a:gd name="connsiteY18" fmla="*/ 56996 h 133206"/>
                <a:gd name="connsiteX19" fmla="*/ 92677 w 109446"/>
                <a:gd name="connsiteY19" fmla="*/ 35132 h 133206"/>
                <a:gd name="connsiteX20" fmla="*/ 96110 w 109446"/>
                <a:gd name="connsiteY20" fmla="*/ 21366 h 133206"/>
                <a:gd name="connsiteX21" fmla="*/ 99139 w 109446"/>
                <a:gd name="connsiteY21" fmla="*/ 7803 h 133206"/>
                <a:gd name="connsiteX22" fmla="*/ 93283 w 109446"/>
                <a:gd name="connsiteY22" fmla="*/ 2337 h 133206"/>
                <a:gd name="connsiteX23" fmla="*/ 85408 w 109446"/>
                <a:gd name="connsiteY23" fmla="*/ 9422 h 133206"/>
                <a:gd name="connsiteX24" fmla="*/ 75917 w 109446"/>
                <a:gd name="connsiteY24" fmla="*/ 47279 h 133206"/>
                <a:gd name="connsiteX25" fmla="*/ 70667 w 109446"/>
                <a:gd name="connsiteY25" fmla="*/ 67928 h 133206"/>
                <a:gd name="connsiteX26" fmla="*/ 44416 w 109446"/>
                <a:gd name="connsiteY26" fmla="*/ 87362 h 133206"/>
                <a:gd name="connsiteX27" fmla="*/ 29473 w 109446"/>
                <a:gd name="connsiteY27" fmla="*/ 69750 h 133206"/>
                <a:gd name="connsiteX28" fmla="*/ 32300 w 109446"/>
                <a:gd name="connsiteY28" fmla="*/ 52542 h 133206"/>
                <a:gd name="connsiteX29" fmla="*/ 40781 w 109446"/>
                <a:gd name="connsiteY29" fmla="*/ 18532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446" h="133206">
                  <a:moveTo>
                    <a:pt x="40781" y="18532"/>
                  </a:moveTo>
                  <a:cubicBezTo>
                    <a:pt x="41791" y="14281"/>
                    <a:pt x="43810" y="6588"/>
                    <a:pt x="43810" y="5576"/>
                  </a:cubicBezTo>
                  <a:cubicBezTo>
                    <a:pt x="43810" y="2134"/>
                    <a:pt x="41387" y="110"/>
                    <a:pt x="37954" y="110"/>
                  </a:cubicBezTo>
                  <a:cubicBezTo>
                    <a:pt x="37348" y="110"/>
                    <a:pt x="31694" y="312"/>
                    <a:pt x="29877" y="7398"/>
                  </a:cubicBezTo>
                  <a:lnTo>
                    <a:pt x="799" y="124611"/>
                  </a:lnTo>
                  <a:cubicBezTo>
                    <a:pt x="193" y="127040"/>
                    <a:pt x="193" y="127445"/>
                    <a:pt x="193" y="127850"/>
                  </a:cubicBezTo>
                  <a:cubicBezTo>
                    <a:pt x="193" y="130887"/>
                    <a:pt x="2414" y="133316"/>
                    <a:pt x="5847" y="133316"/>
                  </a:cubicBezTo>
                  <a:cubicBezTo>
                    <a:pt x="10088" y="133316"/>
                    <a:pt x="12511" y="129672"/>
                    <a:pt x="12915" y="129065"/>
                  </a:cubicBezTo>
                  <a:cubicBezTo>
                    <a:pt x="13722" y="127243"/>
                    <a:pt x="16347" y="116716"/>
                    <a:pt x="24021" y="85540"/>
                  </a:cubicBezTo>
                  <a:cubicBezTo>
                    <a:pt x="30483" y="91006"/>
                    <a:pt x="39570" y="91816"/>
                    <a:pt x="43608" y="91816"/>
                  </a:cubicBezTo>
                  <a:cubicBezTo>
                    <a:pt x="57743" y="91816"/>
                    <a:pt x="65619" y="82706"/>
                    <a:pt x="70465" y="77038"/>
                  </a:cubicBezTo>
                  <a:cubicBezTo>
                    <a:pt x="72282" y="86147"/>
                    <a:pt x="79754" y="91816"/>
                    <a:pt x="88639" y="91816"/>
                  </a:cubicBezTo>
                  <a:cubicBezTo>
                    <a:pt x="95706" y="91816"/>
                    <a:pt x="100351" y="87160"/>
                    <a:pt x="103582" y="80681"/>
                  </a:cubicBezTo>
                  <a:cubicBezTo>
                    <a:pt x="107014" y="73394"/>
                    <a:pt x="109640" y="61045"/>
                    <a:pt x="109640" y="60640"/>
                  </a:cubicBezTo>
                  <a:cubicBezTo>
                    <a:pt x="109640" y="58615"/>
                    <a:pt x="107822" y="58615"/>
                    <a:pt x="107216" y="58615"/>
                  </a:cubicBezTo>
                  <a:cubicBezTo>
                    <a:pt x="105197" y="58615"/>
                    <a:pt x="104995" y="59425"/>
                    <a:pt x="104389" y="62259"/>
                  </a:cubicBezTo>
                  <a:cubicBezTo>
                    <a:pt x="100957" y="75418"/>
                    <a:pt x="97322" y="87362"/>
                    <a:pt x="89043" y="87362"/>
                  </a:cubicBezTo>
                  <a:cubicBezTo>
                    <a:pt x="83590" y="87362"/>
                    <a:pt x="82985" y="82099"/>
                    <a:pt x="82985" y="78050"/>
                  </a:cubicBezTo>
                  <a:cubicBezTo>
                    <a:pt x="82985" y="73596"/>
                    <a:pt x="85408" y="64081"/>
                    <a:pt x="87023" y="56996"/>
                  </a:cubicBezTo>
                  <a:lnTo>
                    <a:pt x="92677" y="35132"/>
                  </a:lnTo>
                  <a:cubicBezTo>
                    <a:pt x="93283" y="32096"/>
                    <a:pt x="95302" y="24403"/>
                    <a:pt x="96110" y="21366"/>
                  </a:cubicBezTo>
                  <a:cubicBezTo>
                    <a:pt x="97120" y="16710"/>
                    <a:pt x="99139" y="9017"/>
                    <a:pt x="99139" y="7803"/>
                  </a:cubicBezTo>
                  <a:cubicBezTo>
                    <a:pt x="99139" y="4159"/>
                    <a:pt x="96312" y="2337"/>
                    <a:pt x="93283" y="2337"/>
                  </a:cubicBezTo>
                  <a:cubicBezTo>
                    <a:pt x="92274" y="2337"/>
                    <a:pt x="87023" y="2539"/>
                    <a:pt x="85408" y="9422"/>
                  </a:cubicBezTo>
                  <a:lnTo>
                    <a:pt x="75917" y="47279"/>
                  </a:lnTo>
                  <a:cubicBezTo>
                    <a:pt x="73494" y="57401"/>
                    <a:pt x="71273" y="65903"/>
                    <a:pt x="70667" y="67928"/>
                  </a:cubicBezTo>
                  <a:cubicBezTo>
                    <a:pt x="70465" y="68940"/>
                    <a:pt x="60772" y="87362"/>
                    <a:pt x="44416" y="87362"/>
                  </a:cubicBezTo>
                  <a:cubicBezTo>
                    <a:pt x="34319" y="87362"/>
                    <a:pt x="29473" y="80681"/>
                    <a:pt x="29473" y="69750"/>
                  </a:cubicBezTo>
                  <a:cubicBezTo>
                    <a:pt x="29473" y="63879"/>
                    <a:pt x="30887" y="58211"/>
                    <a:pt x="32300" y="52542"/>
                  </a:cubicBezTo>
                  <a:lnTo>
                    <a:pt x="40781" y="18532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F29D5242-69B4-4FEB-F4F3-073F268F6EDC}"/>
                </a:ext>
              </a:extLst>
            </p:cNvPr>
            <p:cNvSpPr/>
            <p:nvPr>
              <p:custDataLst>
                <p:tags r:id="rId273"/>
              </p:custDataLst>
            </p:nvPr>
          </p:nvSpPr>
          <p:spPr>
            <a:xfrm>
              <a:off x="4904257" y="3407289"/>
              <a:ext cx="134284" cy="47371"/>
            </a:xfrm>
            <a:custGeom>
              <a:avLst/>
              <a:gdLst>
                <a:gd name="connsiteX0" fmla="*/ 127620 w 134284"/>
                <a:gd name="connsiteY0" fmla="*/ 8208 h 47371"/>
                <a:gd name="connsiteX1" fmla="*/ 134486 w 134284"/>
                <a:gd name="connsiteY1" fmla="*/ 4159 h 47371"/>
                <a:gd name="connsiteX2" fmla="*/ 127822 w 134284"/>
                <a:gd name="connsiteY2" fmla="*/ 110 h 47371"/>
                <a:gd name="connsiteX3" fmla="*/ 6865 w 134284"/>
                <a:gd name="connsiteY3" fmla="*/ 110 h 47371"/>
                <a:gd name="connsiteX4" fmla="*/ 202 w 134284"/>
                <a:gd name="connsiteY4" fmla="*/ 4159 h 47371"/>
                <a:gd name="connsiteX5" fmla="*/ 7067 w 134284"/>
                <a:gd name="connsiteY5" fmla="*/ 8208 h 47371"/>
                <a:gd name="connsiteX6" fmla="*/ 127620 w 134284"/>
                <a:gd name="connsiteY6" fmla="*/ 8208 h 47371"/>
                <a:gd name="connsiteX7" fmla="*/ 127822 w 134284"/>
                <a:gd name="connsiteY7" fmla="*/ 47481 h 47371"/>
                <a:gd name="connsiteX8" fmla="*/ 134486 w 134284"/>
                <a:gd name="connsiteY8" fmla="*/ 43432 h 47371"/>
                <a:gd name="connsiteX9" fmla="*/ 127620 w 134284"/>
                <a:gd name="connsiteY9" fmla="*/ 39384 h 47371"/>
                <a:gd name="connsiteX10" fmla="*/ 7067 w 134284"/>
                <a:gd name="connsiteY10" fmla="*/ 39384 h 47371"/>
                <a:gd name="connsiteX11" fmla="*/ 202 w 134284"/>
                <a:gd name="connsiteY11" fmla="*/ 43432 h 47371"/>
                <a:gd name="connsiteX12" fmla="*/ 6865 w 134284"/>
                <a:gd name="connsiteY12" fmla="*/ 47481 h 47371"/>
                <a:gd name="connsiteX13" fmla="*/ 127822 w 134284"/>
                <a:gd name="connsiteY13" fmla="*/ 47481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84" h="47371">
                  <a:moveTo>
                    <a:pt x="127620" y="8208"/>
                  </a:moveTo>
                  <a:cubicBezTo>
                    <a:pt x="130649" y="8208"/>
                    <a:pt x="134486" y="8208"/>
                    <a:pt x="134486" y="4159"/>
                  </a:cubicBezTo>
                  <a:cubicBezTo>
                    <a:pt x="134486" y="110"/>
                    <a:pt x="130649" y="110"/>
                    <a:pt x="127822" y="110"/>
                  </a:cubicBezTo>
                  <a:lnTo>
                    <a:pt x="6865" y="110"/>
                  </a:lnTo>
                  <a:cubicBezTo>
                    <a:pt x="4038" y="110"/>
                    <a:pt x="202" y="110"/>
                    <a:pt x="202" y="4159"/>
                  </a:cubicBezTo>
                  <a:cubicBezTo>
                    <a:pt x="202" y="8208"/>
                    <a:pt x="4038" y="8208"/>
                    <a:pt x="7067" y="8208"/>
                  </a:cubicBezTo>
                  <a:lnTo>
                    <a:pt x="127620" y="8208"/>
                  </a:lnTo>
                  <a:close/>
                  <a:moveTo>
                    <a:pt x="127822" y="47481"/>
                  </a:moveTo>
                  <a:cubicBezTo>
                    <a:pt x="130649" y="47481"/>
                    <a:pt x="134486" y="47481"/>
                    <a:pt x="134486" y="43432"/>
                  </a:cubicBezTo>
                  <a:cubicBezTo>
                    <a:pt x="134486" y="39384"/>
                    <a:pt x="130649" y="39384"/>
                    <a:pt x="127620" y="39384"/>
                  </a:cubicBezTo>
                  <a:lnTo>
                    <a:pt x="7067" y="39384"/>
                  </a:lnTo>
                  <a:cubicBezTo>
                    <a:pt x="4038" y="39384"/>
                    <a:pt x="202" y="39384"/>
                    <a:pt x="202" y="43432"/>
                  </a:cubicBezTo>
                  <a:cubicBezTo>
                    <a:pt x="202" y="47481"/>
                    <a:pt x="4038" y="47481"/>
                    <a:pt x="6865" y="47481"/>
                  </a:cubicBezTo>
                  <a:lnTo>
                    <a:pt x="127822" y="47481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形状 75">
              <a:extLst>
                <a:ext uri="{FF2B5EF4-FFF2-40B4-BE49-F238E27FC236}">
                  <a16:creationId xmlns:a16="http://schemas.microsoft.com/office/drawing/2014/main" id="{7C779077-D949-976C-42F7-825FBCFECE61}"/>
                </a:ext>
              </a:extLst>
            </p:cNvPr>
            <p:cNvSpPr/>
            <p:nvPr>
              <p:custDataLst>
                <p:tags r:id="rId274"/>
              </p:custDataLst>
            </p:nvPr>
          </p:nvSpPr>
          <p:spPr>
            <a:xfrm>
              <a:off x="5135781" y="3257380"/>
              <a:ext cx="109042" cy="89478"/>
            </a:xfrm>
            <a:custGeom>
              <a:avLst/>
              <a:gdLst>
                <a:gd name="connsiteX0" fmla="*/ 48273 w 109042"/>
                <a:gd name="connsiteY0" fmla="*/ 11845 h 89478"/>
                <a:gd name="connsiteX1" fmla="*/ 71091 w 109042"/>
                <a:gd name="connsiteY1" fmla="*/ 11845 h 89478"/>
                <a:gd name="connsiteX2" fmla="*/ 62610 w 109042"/>
                <a:gd name="connsiteY2" fmla="*/ 64075 h 89478"/>
                <a:gd name="connsiteX3" fmla="*/ 64226 w 109042"/>
                <a:gd name="connsiteY3" fmla="*/ 79460 h 89478"/>
                <a:gd name="connsiteX4" fmla="*/ 71495 w 109042"/>
                <a:gd name="connsiteY4" fmla="*/ 89582 h 89478"/>
                <a:gd name="connsiteX5" fmla="*/ 79774 w 109042"/>
                <a:gd name="connsiteY5" fmla="*/ 81889 h 89478"/>
                <a:gd name="connsiteX6" fmla="*/ 78563 w 109042"/>
                <a:gd name="connsiteY6" fmla="*/ 77436 h 89478"/>
                <a:gd name="connsiteX7" fmla="*/ 72707 w 109042"/>
                <a:gd name="connsiteY7" fmla="*/ 44033 h 89478"/>
                <a:gd name="connsiteX8" fmla="*/ 76341 w 109042"/>
                <a:gd name="connsiteY8" fmla="*/ 11845 h 89478"/>
                <a:gd name="connsiteX9" fmla="*/ 99362 w 109042"/>
                <a:gd name="connsiteY9" fmla="*/ 11845 h 89478"/>
                <a:gd name="connsiteX10" fmla="*/ 109256 w 109042"/>
                <a:gd name="connsiteY10" fmla="*/ 4962 h 89478"/>
                <a:gd name="connsiteX11" fmla="*/ 101179 w 109042"/>
                <a:gd name="connsiteY11" fmla="*/ 103 h 89478"/>
                <a:gd name="connsiteX12" fmla="*/ 33532 w 109042"/>
                <a:gd name="connsiteY12" fmla="*/ 103 h 89478"/>
                <a:gd name="connsiteX13" fmla="*/ 12531 w 109042"/>
                <a:gd name="connsiteY13" fmla="*/ 9618 h 89478"/>
                <a:gd name="connsiteX14" fmla="*/ 213 w 109042"/>
                <a:gd name="connsiteY14" fmla="*/ 27838 h 89478"/>
                <a:gd name="connsiteX15" fmla="*/ 2637 w 109042"/>
                <a:gd name="connsiteY15" fmla="*/ 29862 h 89478"/>
                <a:gd name="connsiteX16" fmla="*/ 5868 w 109042"/>
                <a:gd name="connsiteY16" fmla="*/ 27433 h 89478"/>
                <a:gd name="connsiteX17" fmla="*/ 31513 w 109042"/>
                <a:gd name="connsiteY17" fmla="*/ 11845 h 89478"/>
                <a:gd name="connsiteX18" fmla="*/ 43023 w 109042"/>
                <a:gd name="connsiteY18" fmla="*/ 11845 h 89478"/>
                <a:gd name="connsiteX19" fmla="*/ 17176 w 109042"/>
                <a:gd name="connsiteY19" fmla="*/ 79258 h 89478"/>
                <a:gd name="connsiteX20" fmla="*/ 15560 w 109042"/>
                <a:gd name="connsiteY20" fmla="*/ 84116 h 89478"/>
                <a:gd name="connsiteX21" fmla="*/ 21416 w 109042"/>
                <a:gd name="connsiteY21" fmla="*/ 89582 h 89478"/>
                <a:gd name="connsiteX22" fmla="*/ 31513 w 109042"/>
                <a:gd name="connsiteY22" fmla="*/ 76423 h 89478"/>
                <a:gd name="connsiteX23" fmla="*/ 36965 w 109042"/>
                <a:gd name="connsiteY23" fmla="*/ 56584 h 89478"/>
                <a:gd name="connsiteX24" fmla="*/ 48273 w 109042"/>
                <a:gd name="connsiteY24" fmla="*/ 11845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042" h="89478">
                  <a:moveTo>
                    <a:pt x="48273" y="11845"/>
                  </a:moveTo>
                  <a:lnTo>
                    <a:pt x="71091" y="11845"/>
                  </a:lnTo>
                  <a:cubicBezTo>
                    <a:pt x="64428" y="41806"/>
                    <a:pt x="62610" y="50511"/>
                    <a:pt x="62610" y="64075"/>
                  </a:cubicBezTo>
                  <a:cubicBezTo>
                    <a:pt x="62610" y="67111"/>
                    <a:pt x="62610" y="72577"/>
                    <a:pt x="64226" y="79460"/>
                  </a:cubicBezTo>
                  <a:cubicBezTo>
                    <a:pt x="66245" y="88367"/>
                    <a:pt x="68466" y="89582"/>
                    <a:pt x="71495" y="89582"/>
                  </a:cubicBezTo>
                  <a:cubicBezTo>
                    <a:pt x="75534" y="89582"/>
                    <a:pt x="79774" y="85938"/>
                    <a:pt x="79774" y="81889"/>
                  </a:cubicBezTo>
                  <a:cubicBezTo>
                    <a:pt x="79774" y="80675"/>
                    <a:pt x="79774" y="80270"/>
                    <a:pt x="78563" y="77436"/>
                  </a:cubicBezTo>
                  <a:cubicBezTo>
                    <a:pt x="72707" y="62860"/>
                    <a:pt x="72707" y="49701"/>
                    <a:pt x="72707" y="44033"/>
                  </a:cubicBezTo>
                  <a:cubicBezTo>
                    <a:pt x="72707" y="33304"/>
                    <a:pt x="74120" y="22372"/>
                    <a:pt x="76341" y="11845"/>
                  </a:cubicBezTo>
                  <a:lnTo>
                    <a:pt x="99362" y="11845"/>
                  </a:lnTo>
                  <a:cubicBezTo>
                    <a:pt x="101987" y="11845"/>
                    <a:pt x="109256" y="11845"/>
                    <a:pt x="109256" y="4962"/>
                  </a:cubicBezTo>
                  <a:cubicBezTo>
                    <a:pt x="109256" y="103"/>
                    <a:pt x="105016" y="103"/>
                    <a:pt x="101179" y="103"/>
                  </a:cubicBezTo>
                  <a:lnTo>
                    <a:pt x="33532" y="103"/>
                  </a:lnTo>
                  <a:cubicBezTo>
                    <a:pt x="29090" y="103"/>
                    <a:pt x="21416" y="103"/>
                    <a:pt x="12531" y="9618"/>
                  </a:cubicBezTo>
                  <a:cubicBezTo>
                    <a:pt x="5464" y="17513"/>
                    <a:pt x="213" y="26825"/>
                    <a:pt x="213" y="27838"/>
                  </a:cubicBezTo>
                  <a:cubicBezTo>
                    <a:pt x="213" y="28040"/>
                    <a:pt x="213" y="29862"/>
                    <a:pt x="2637" y="29862"/>
                  </a:cubicBezTo>
                  <a:cubicBezTo>
                    <a:pt x="4252" y="29862"/>
                    <a:pt x="4656" y="29052"/>
                    <a:pt x="5868" y="27433"/>
                  </a:cubicBezTo>
                  <a:cubicBezTo>
                    <a:pt x="15762" y="11845"/>
                    <a:pt x="27474" y="11845"/>
                    <a:pt x="31513" y="11845"/>
                  </a:cubicBezTo>
                  <a:lnTo>
                    <a:pt x="43023" y="11845"/>
                  </a:lnTo>
                  <a:cubicBezTo>
                    <a:pt x="36561" y="36340"/>
                    <a:pt x="25657" y="60836"/>
                    <a:pt x="17176" y="79258"/>
                  </a:cubicBezTo>
                  <a:cubicBezTo>
                    <a:pt x="15560" y="82294"/>
                    <a:pt x="15560" y="82699"/>
                    <a:pt x="15560" y="84116"/>
                  </a:cubicBezTo>
                  <a:cubicBezTo>
                    <a:pt x="15560" y="87963"/>
                    <a:pt x="18791" y="89582"/>
                    <a:pt x="21416" y="89582"/>
                  </a:cubicBezTo>
                  <a:cubicBezTo>
                    <a:pt x="27474" y="89582"/>
                    <a:pt x="29090" y="83914"/>
                    <a:pt x="31513" y="76423"/>
                  </a:cubicBezTo>
                  <a:cubicBezTo>
                    <a:pt x="34340" y="67111"/>
                    <a:pt x="34340" y="66706"/>
                    <a:pt x="36965" y="56584"/>
                  </a:cubicBezTo>
                  <a:lnTo>
                    <a:pt x="48273" y="11845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形状 76">
              <a:extLst>
                <a:ext uri="{FF2B5EF4-FFF2-40B4-BE49-F238E27FC236}">
                  <a16:creationId xmlns:a16="http://schemas.microsoft.com/office/drawing/2014/main" id="{F095F445-52AE-354C-D3D5-D47141159796}"/>
                </a:ext>
              </a:extLst>
            </p:cNvPr>
            <p:cNvSpPr/>
            <p:nvPr>
              <p:custDataLst>
                <p:tags r:id="rId275"/>
              </p:custDataLst>
            </p:nvPr>
          </p:nvSpPr>
          <p:spPr>
            <a:xfrm>
              <a:off x="5130329" y="3426926"/>
              <a:ext cx="122350" cy="8097"/>
            </a:xfrm>
            <a:custGeom>
              <a:avLst/>
              <a:gdLst>
                <a:gd name="connsiteX0" fmla="*/ 0 w 122350"/>
                <a:gd name="connsiteY0" fmla="*/ 0 h 8097"/>
                <a:gd name="connsiteX1" fmla="*/ 122351 w 122350"/>
                <a:gd name="connsiteY1" fmla="*/ 0 h 8097"/>
                <a:gd name="connsiteX2" fmla="*/ 122351 w 122350"/>
                <a:gd name="connsiteY2" fmla="*/ 8097 h 8097"/>
                <a:gd name="connsiteX3" fmla="*/ 0 w 12235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350" h="8097">
                  <a:moveTo>
                    <a:pt x="0" y="0"/>
                  </a:moveTo>
                  <a:lnTo>
                    <a:pt x="122351" y="0"/>
                  </a:lnTo>
                  <a:lnTo>
                    <a:pt x="12235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形状 77">
              <a:extLst>
                <a:ext uri="{FF2B5EF4-FFF2-40B4-BE49-F238E27FC236}">
                  <a16:creationId xmlns:a16="http://schemas.microsoft.com/office/drawing/2014/main" id="{A51D0666-24CA-711C-0DB0-BB245B6A065F}"/>
                </a:ext>
              </a:extLst>
            </p:cNvPr>
            <p:cNvSpPr/>
            <p:nvPr>
              <p:custDataLst>
                <p:tags r:id="rId276"/>
              </p:custDataLst>
            </p:nvPr>
          </p:nvSpPr>
          <p:spPr>
            <a:xfrm>
              <a:off x="5151118" y="3485623"/>
              <a:ext cx="80570" cy="134825"/>
            </a:xfrm>
            <a:custGeom>
              <a:avLst/>
              <a:gdLst>
                <a:gd name="connsiteX0" fmla="*/ 15763 w 80570"/>
                <a:gd name="connsiteY0" fmla="*/ 119355 h 134825"/>
                <a:gd name="connsiteX1" fmla="*/ 37167 w 80570"/>
                <a:gd name="connsiteY1" fmla="*/ 98503 h 134825"/>
                <a:gd name="connsiteX2" fmla="*/ 80784 w 80570"/>
                <a:gd name="connsiteY2" fmla="*/ 39390 h 134825"/>
                <a:gd name="connsiteX3" fmla="*/ 37975 w 80570"/>
                <a:gd name="connsiteY3" fmla="*/ 117 h 134825"/>
                <a:gd name="connsiteX4" fmla="*/ 214 w 80570"/>
                <a:gd name="connsiteY4" fmla="*/ 36759 h 134825"/>
                <a:gd name="connsiteX5" fmla="*/ 10916 w 80570"/>
                <a:gd name="connsiteY5" fmla="*/ 48095 h 134825"/>
                <a:gd name="connsiteX6" fmla="*/ 21417 w 80570"/>
                <a:gd name="connsiteY6" fmla="*/ 37366 h 134825"/>
                <a:gd name="connsiteX7" fmla="*/ 10714 w 80570"/>
                <a:gd name="connsiteY7" fmla="*/ 26839 h 134825"/>
                <a:gd name="connsiteX8" fmla="*/ 8089 w 80570"/>
                <a:gd name="connsiteY8" fmla="*/ 27041 h 134825"/>
                <a:gd name="connsiteX9" fmla="*/ 35350 w 80570"/>
                <a:gd name="connsiteY9" fmla="*/ 6393 h 134825"/>
                <a:gd name="connsiteX10" fmla="*/ 62409 w 80570"/>
                <a:gd name="connsiteY10" fmla="*/ 39390 h 134825"/>
                <a:gd name="connsiteX11" fmla="*/ 41206 w 80570"/>
                <a:gd name="connsiteY11" fmla="*/ 84130 h 134825"/>
                <a:gd name="connsiteX12" fmla="*/ 2435 w 80570"/>
                <a:gd name="connsiteY12" fmla="*/ 127452 h 134825"/>
                <a:gd name="connsiteX13" fmla="*/ 214 w 80570"/>
                <a:gd name="connsiteY13" fmla="*/ 134942 h 134825"/>
                <a:gd name="connsiteX14" fmla="*/ 75130 w 80570"/>
                <a:gd name="connsiteY14" fmla="*/ 134942 h 134825"/>
                <a:gd name="connsiteX15" fmla="*/ 80784 w 80570"/>
                <a:gd name="connsiteY15" fmla="*/ 99718 h 134825"/>
                <a:gd name="connsiteX16" fmla="*/ 75736 w 80570"/>
                <a:gd name="connsiteY16" fmla="*/ 99718 h 134825"/>
                <a:gd name="connsiteX17" fmla="*/ 71294 w 80570"/>
                <a:gd name="connsiteY17" fmla="*/ 117735 h 134825"/>
                <a:gd name="connsiteX18" fmla="*/ 52110 w 80570"/>
                <a:gd name="connsiteY18" fmla="*/ 119355 h 134825"/>
                <a:gd name="connsiteX19" fmla="*/ 15763 w 80570"/>
                <a:gd name="connsiteY19" fmla="*/ 11935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570" h="134825">
                  <a:moveTo>
                    <a:pt x="15763" y="119355"/>
                  </a:moveTo>
                  <a:lnTo>
                    <a:pt x="37167" y="98503"/>
                  </a:lnTo>
                  <a:cubicBezTo>
                    <a:pt x="68669" y="70566"/>
                    <a:pt x="80784" y="59634"/>
                    <a:pt x="80784" y="39390"/>
                  </a:cubicBezTo>
                  <a:cubicBezTo>
                    <a:pt x="80784" y="16312"/>
                    <a:pt x="62611" y="117"/>
                    <a:pt x="37975" y="117"/>
                  </a:cubicBezTo>
                  <a:cubicBezTo>
                    <a:pt x="15157" y="117"/>
                    <a:pt x="214" y="18741"/>
                    <a:pt x="214" y="36759"/>
                  </a:cubicBezTo>
                  <a:cubicBezTo>
                    <a:pt x="214" y="48095"/>
                    <a:pt x="10311" y="48095"/>
                    <a:pt x="10916" y="48095"/>
                  </a:cubicBezTo>
                  <a:cubicBezTo>
                    <a:pt x="14349" y="48095"/>
                    <a:pt x="21417" y="45666"/>
                    <a:pt x="21417" y="37366"/>
                  </a:cubicBezTo>
                  <a:cubicBezTo>
                    <a:pt x="21417" y="32103"/>
                    <a:pt x="17782" y="26839"/>
                    <a:pt x="10714" y="26839"/>
                  </a:cubicBezTo>
                  <a:cubicBezTo>
                    <a:pt x="9099" y="26839"/>
                    <a:pt x="8695" y="26839"/>
                    <a:pt x="8089" y="27041"/>
                  </a:cubicBezTo>
                  <a:cubicBezTo>
                    <a:pt x="12734" y="13883"/>
                    <a:pt x="23638" y="6393"/>
                    <a:pt x="35350" y="6393"/>
                  </a:cubicBezTo>
                  <a:cubicBezTo>
                    <a:pt x="53726" y="6393"/>
                    <a:pt x="62409" y="22790"/>
                    <a:pt x="62409" y="39390"/>
                  </a:cubicBezTo>
                  <a:cubicBezTo>
                    <a:pt x="62409" y="55586"/>
                    <a:pt x="52312" y="71578"/>
                    <a:pt x="41206" y="84130"/>
                  </a:cubicBezTo>
                  <a:lnTo>
                    <a:pt x="2435" y="127452"/>
                  </a:lnTo>
                  <a:cubicBezTo>
                    <a:pt x="214" y="129679"/>
                    <a:pt x="214" y="130084"/>
                    <a:pt x="214" y="134942"/>
                  </a:cubicBezTo>
                  <a:lnTo>
                    <a:pt x="75130" y="134942"/>
                  </a:lnTo>
                  <a:lnTo>
                    <a:pt x="80784" y="99718"/>
                  </a:lnTo>
                  <a:lnTo>
                    <a:pt x="75736" y="99718"/>
                  </a:lnTo>
                  <a:cubicBezTo>
                    <a:pt x="74727" y="105791"/>
                    <a:pt x="73313" y="114698"/>
                    <a:pt x="71294" y="117735"/>
                  </a:cubicBezTo>
                  <a:cubicBezTo>
                    <a:pt x="69880" y="119355"/>
                    <a:pt x="56553" y="119355"/>
                    <a:pt x="52110" y="119355"/>
                  </a:cubicBezTo>
                  <a:lnTo>
                    <a:pt x="15763" y="119355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形状 78">
              <a:extLst>
                <a:ext uri="{FF2B5EF4-FFF2-40B4-BE49-F238E27FC236}">
                  <a16:creationId xmlns:a16="http://schemas.microsoft.com/office/drawing/2014/main" id="{4A7529A2-BFAC-9BF1-2020-DA102C235DB7}"/>
                </a:ext>
              </a:extLst>
            </p:cNvPr>
            <p:cNvSpPr/>
            <p:nvPr>
              <p:custDataLst>
                <p:tags r:id="rId277"/>
              </p:custDataLst>
            </p:nvPr>
          </p:nvSpPr>
          <p:spPr>
            <a:xfrm>
              <a:off x="5288421" y="3329754"/>
              <a:ext cx="46847" cy="202440"/>
            </a:xfrm>
            <a:custGeom>
              <a:avLst/>
              <a:gdLst>
                <a:gd name="connsiteX0" fmla="*/ 47069 w 46847"/>
                <a:gd name="connsiteY0" fmla="*/ 101330 h 202440"/>
                <a:gd name="connsiteX1" fmla="*/ 33741 w 46847"/>
                <a:gd name="connsiteY1" fmla="*/ 38169 h 202440"/>
                <a:gd name="connsiteX2" fmla="*/ 2240 w 46847"/>
                <a:gd name="connsiteY2" fmla="*/ 110 h 202440"/>
                <a:gd name="connsiteX3" fmla="*/ 221 w 46847"/>
                <a:gd name="connsiteY3" fmla="*/ 2134 h 202440"/>
                <a:gd name="connsiteX4" fmla="*/ 4057 w 46847"/>
                <a:gd name="connsiteY4" fmla="*/ 6791 h 202440"/>
                <a:gd name="connsiteX5" fmla="*/ 35357 w 46847"/>
                <a:gd name="connsiteY5" fmla="*/ 101330 h 202440"/>
                <a:gd name="connsiteX6" fmla="*/ 2846 w 46847"/>
                <a:gd name="connsiteY6" fmla="*/ 197085 h 202440"/>
                <a:gd name="connsiteX7" fmla="*/ 221 w 46847"/>
                <a:gd name="connsiteY7" fmla="*/ 200526 h 202440"/>
                <a:gd name="connsiteX8" fmla="*/ 2240 w 46847"/>
                <a:gd name="connsiteY8" fmla="*/ 202551 h 202440"/>
                <a:gd name="connsiteX9" fmla="*/ 34347 w 46847"/>
                <a:gd name="connsiteY9" fmla="*/ 163075 h 202440"/>
                <a:gd name="connsiteX10" fmla="*/ 47069 w 46847"/>
                <a:gd name="connsiteY10" fmla="*/ 101330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069" y="101330"/>
                  </a:moveTo>
                  <a:cubicBezTo>
                    <a:pt x="47069" y="85540"/>
                    <a:pt x="44847" y="61045"/>
                    <a:pt x="33741" y="38169"/>
                  </a:cubicBezTo>
                  <a:cubicBezTo>
                    <a:pt x="21625" y="13269"/>
                    <a:pt x="4259" y="110"/>
                    <a:pt x="2240" y="110"/>
                  </a:cubicBezTo>
                  <a:cubicBezTo>
                    <a:pt x="1028" y="110"/>
                    <a:pt x="221" y="920"/>
                    <a:pt x="221" y="2134"/>
                  </a:cubicBezTo>
                  <a:cubicBezTo>
                    <a:pt x="221" y="2742"/>
                    <a:pt x="221" y="3147"/>
                    <a:pt x="4057" y="6791"/>
                  </a:cubicBezTo>
                  <a:cubicBezTo>
                    <a:pt x="23847" y="26832"/>
                    <a:pt x="35357" y="59020"/>
                    <a:pt x="35357" y="101330"/>
                  </a:cubicBezTo>
                  <a:cubicBezTo>
                    <a:pt x="35357" y="135948"/>
                    <a:pt x="27885" y="171577"/>
                    <a:pt x="2846" y="197085"/>
                  </a:cubicBezTo>
                  <a:cubicBezTo>
                    <a:pt x="221" y="199514"/>
                    <a:pt x="221" y="199919"/>
                    <a:pt x="221" y="200526"/>
                  </a:cubicBezTo>
                  <a:cubicBezTo>
                    <a:pt x="221" y="201741"/>
                    <a:pt x="1028" y="202551"/>
                    <a:pt x="2240" y="202551"/>
                  </a:cubicBezTo>
                  <a:cubicBezTo>
                    <a:pt x="4259" y="202551"/>
                    <a:pt x="22433" y="188785"/>
                    <a:pt x="34347" y="163075"/>
                  </a:cubicBezTo>
                  <a:cubicBezTo>
                    <a:pt x="44646" y="140806"/>
                    <a:pt x="47069" y="118335"/>
                    <a:pt x="47069" y="101330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形状 79">
              <a:extLst>
                <a:ext uri="{FF2B5EF4-FFF2-40B4-BE49-F238E27FC236}">
                  <a16:creationId xmlns:a16="http://schemas.microsoft.com/office/drawing/2014/main" id="{6A299D89-935A-DEE4-797E-78AE80CDDF11}"/>
                </a:ext>
              </a:extLst>
            </p:cNvPr>
            <p:cNvSpPr/>
            <p:nvPr>
              <p:custDataLst>
                <p:tags r:id="rId278"/>
              </p:custDataLst>
            </p:nvPr>
          </p:nvSpPr>
          <p:spPr>
            <a:xfrm>
              <a:off x="5411621" y="3363562"/>
              <a:ext cx="134284" cy="134825"/>
            </a:xfrm>
            <a:custGeom>
              <a:avLst/>
              <a:gdLst>
                <a:gd name="connsiteX0" fmla="*/ 71508 w 134284"/>
                <a:gd name="connsiteY0" fmla="*/ 71572 h 134825"/>
                <a:gd name="connsiteX1" fmla="*/ 127847 w 134284"/>
                <a:gd name="connsiteY1" fmla="*/ 71572 h 134825"/>
                <a:gd name="connsiteX2" fmla="*/ 134511 w 134284"/>
                <a:gd name="connsiteY2" fmla="*/ 67523 h 134825"/>
                <a:gd name="connsiteX3" fmla="*/ 127847 w 134284"/>
                <a:gd name="connsiteY3" fmla="*/ 63474 h 134825"/>
                <a:gd name="connsiteX4" fmla="*/ 71508 w 134284"/>
                <a:gd name="connsiteY4" fmla="*/ 63474 h 134825"/>
                <a:gd name="connsiteX5" fmla="*/ 71508 w 134284"/>
                <a:gd name="connsiteY5" fmla="*/ 6791 h 134825"/>
                <a:gd name="connsiteX6" fmla="*/ 67470 w 134284"/>
                <a:gd name="connsiteY6" fmla="*/ 110 h 134825"/>
                <a:gd name="connsiteX7" fmla="*/ 63431 w 134284"/>
                <a:gd name="connsiteY7" fmla="*/ 6791 h 134825"/>
                <a:gd name="connsiteX8" fmla="*/ 63431 w 134284"/>
                <a:gd name="connsiteY8" fmla="*/ 63474 h 134825"/>
                <a:gd name="connsiteX9" fmla="*/ 6891 w 134284"/>
                <a:gd name="connsiteY9" fmla="*/ 63474 h 134825"/>
                <a:gd name="connsiteX10" fmla="*/ 227 w 134284"/>
                <a:gd name="connsiteY10" fmla="*/ 67523 h 134825"/>
                <a:gd name="connsiteX11" fmla="*/ 6891 w 134284"/>
                <a:gd name="connsiteY11" fmla="*/ 71572 h 134825"/>
                <a:gd name="connsiteX12" fmla="*/ 63431 w 134284"/>
                <a:gd name="connsiteY12" fmla="*/ 71572 h 134825"/>
                <a:gd name="connsiteX13" fmla="*/ 63431 w 134284"/>
                <a:gd name="connsiteY13" fmla="*/ 128255 h 134825"/>
                <a:gd name="connsiteX14" fmla="*/ 67470 w 134284"/>
                <a:gd name="connsiteY14" fmla="*/ 134936 h 134825"/>
                <a:gd name="connsiteX15" fmla="*/ 71508 w 134284"/>
                <a:gd name="connsiteY15" fmla="*/ 128255 h 134825"/>
                <a:gd name="connsiteX16" fmla="*/ 71508 w 134284"/>
                <a:gd name="connsiteY16" fmla="*/ 71572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84" h="134825">
                  <a:moveTo>
                    <a:pt x="71508" y="71572"/>
                  </a:moveTo>
                  <a:lnTo>
                    <a:pt x="127847" y="71572"/>
                  </a:lnTo>
                  <a:cubicBezTo>
                    <a:pt x="130674" y="71572"/>
                    <a:pt x="134511" y="71572"/>
                    <a:pt x="134511" y="67523"/>
                  </a:cubicBezTo>
                  <a:cubicBezTo>
                    <a:pt x="134511" y="63474"/>
                    <a:pt x="130674" y="63474"/>
                    <a:pt x="127847" y="63474"/>
                  </a:cubicBezTo>
                  <a:lnTo>
                    <a:pt x="71508" y="63474"/>
                  </a:lnTo>
                  <a:lnTo>
                    <a:pt x="71508" y="6791"/>
                  </a:lnTo>
                  <a:cubicBezTo>
                    <a:pt x="71508" y="3956"/>
                    <a:pt x="71508" y="110"/>
                    <a:pt x="67470" y="110"/>
                  </a:cubicBezTo>
                  <a:cubicBezTo>
                    <a:pt x="63431" y="110"/>
                    <a:pt x="63431" y="3956"/>
                    <a:pt x="63431" y="6791"/>
                  </a:cubicBezTo>
                  <a:lnTo>
                    <a:pt x="63431" y="63474"/>
                  </a:lnTo>
                  <a:lnTo>
                    <a:pt x="6891" y="63474"/>
                  </a:lnTo>
                  <a:cubicBezTo>
                    <a:pt x="4063" y="63474"/>
                    <a:pt x="227" y="63474"/>
                    <a:pt x="227" y="67523"/>
                  </a:cubicBezTo>
                  <a:cubicBezTo>
                    <a:pt x="227" y="71572"/>
                    <a:pt x="4063" y="71572"/>
                    <a:pt x="6891" y="71572"/>
                  </a:cubicBezTo>
                  <a:lnTo>
                    <a:pt x="63431" y="71572"/>
                  </a:lnTo>
                  <a:lnTo>
                    <a:pt x="63431" y="128255"/>
                  </a:lnTo>
                  <a:cubicBezTo>
                    <a:pt x="63431" y="131089"/>
                    <a:pt x="63431" y="134936"/>
                    <a:pt x="67470" y="134936"/>
                  </a:cubicBezTo>
                  <a:cubicBezTo>
                    <a:pt x="71508" y="134936"/>
                    <a:pt x="71508" y="131089"/>
                    <a:pt x="71508" y="128255"/>
                  </a:cubicBezTo>
                  <a:lnTo>
                    <a:pt x="71508" y="71572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形状 80">
              <a:extLst>
                <a:ext uri="{FF2B5EF4-FFF2-40B4-BE49-F238E27FC236}">
                  <a16:creationId xmlns:a16="http://schemas.microsoft.com/office/drawing/2014/main" id="{41D38BDC-1D40-DBB6-726A-F99F6C39EDAD}"/>
                </a:ext>
              </a:extLst>
            </p:cNvPr>
            <p:cNvSpPr/>
            <p:nvPr>
              <p:custDataLst>
                <p:tags r:id="rId279"/>
              </p:custDataLst>
            </p:nvPr>
          </p:nvSpPr>
          <p:spPr>
            <a:xfrm>
              <a:off x="5644447" y="3209806"/>
              <a:ext cx="66637" cy="134825"/>
            </a:xfrm>
            <a:custGeom>
              <a:avLst/>
              <a:gdLst>
                <a:gd name="connsiteX0" fmla="*/ 41634 w 66637"/>
                <a:gd name="connsiteY0" fmla="*/ 5367 h 134825"/>
                <a:gd name="connsiteX1" fmla="*/ 36989 w 66637"/>
                <a:gd name="connsiteY1" fmla="*/ 103 h 134825"/>
                <a:gd name="connsiteX2" fmla="*/ 238 w 66637"/>
                <a:gd name="connsiteY2" fmla="*/ 13059 h 134825"/>
                <a:gd name="connsiteX3" fmla="*/ 238 w 66637"/>
                <a:gd name="connsiteY3" fmla="*/ 19335 h 134825"/>
                <a:gd name="connsiteX4" fmla="*/ 26691 w 66637"/>
                <a:gd name="connsiteY4" fmla="*/ 14072 h 134825"/>
                <a:gd name="connsiteX5" fmla="*/ 26691 w 66637"/>
                <a:gd name="connsiteY5" fmla="*/ 118936 h 134825"/>
                <a:gd name="connsiteX6" fmla="*/ 7911 w 66637"/>
                <a:gd name="connsiteY6" fmla="*/ 128653 h 134825"/>
                <a:gd name="connsiteX7" fmla="*/ 1450 w 66637"/>
                <a:gd name="connsiteY7" fmla="*/ 128653 h 134825"/>
                <a:gd name="connsiteX8" fmla="*/ 1450 w 66637"/>
                <a:gd name="connsiteY8" fmla="*/ 134929 h 134825"/>
                <a:gd name="connsiteX9" fmla="*/ 34162 w 66637"/>
                <a:gd name="connsiteY9" fmla="*/ 134322 h 134825"/>
                <a:gd name="connsiteX10" fmla="*/ 66875 w 66637"/>
                <a:gd name="connsiteY10" fmla="*/ 134929 h 134825"/>
                <a:gd name="connsiteX11" fmla="*/ 66875 w 66637"/>
                <a:gd name="connsiteY11" fmla="*/ 128653 h 134825"/>
                <a:gd name="connsiteX12" fmla="*/ 60413 w 66637"/>
                <a:gd name="connsiteY12" fmla="*/ 128653 h 134825"/>
                <a:gd name="connsiteX13" fmla="*/ 41634 w 66637"/>
                <a:gd name="connsiteY13" fmla="*/ 118936 h 134825"/>
                <a:gd name="connsiteX14" fmla="*/ 41634 w 66637"/>
                <a:gd name="connsiteY14" fmla="*/ 5367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37" h="134825">
                  <a:moveTo>
                    <a:pt x="41634" y="5367"/>
                  </a:moveTo>
                  <a:cubicBezTo>
                    <a:pt x="41634" y="508"/>
                    <a:pt x="41634" y="103"/>
                    <a:pt x="36989" y="103"/>
                  </a:cubicBezTo>
                  <a:cubicBezTo>
                    <a:pt x="24470" y="13059"/>
                    <a:pt x="6700" y="13059"/>
                    <a:pt x="238" y="13059"/>
                  </a:cubicBezTo>
                  <a:lnTo>
                    <a:pt x="238" y="19335"/>
                  </a:lnTo>
                  <a:cubicBezTo>
                    <a:pt x="4277" y="19335"/>
                    <a:pt x="16191" y="19335"/>
                    <a:pt x="26691" y="14072"/>
                  </a:cubicBezTo>
                  <a:lnTo>
                    <a:pt x="26691" y="118936"/>
                  </a:lnTo>
                  <a:cubicBezTo>
                    <a:pt x="26691" y="126224"/>
                    <a:pt x="26085" y="128653"/>
                    <a:pt x="7911" y="128653"/>
                  </a:cubicBezTo>
                  <a:lnTo>
                    <a:pt x="1450" y="128653"/>
                  </a:lnTo>
                  <a:lnTo>
                    <a:pt x="1450" y="134929"/>
                  </a:lnTo>
                  <a:cubicBezTo>
                    <a:pt x="8517" y="134322"/>
                    <a:pt x="26085" y="134322"/>
                    <a:pt x="34162" y="134322"/>
                  </a:cubicBezTo>
                  <a:cubicBezTo>
                    <a:pt x="42240" y="134322"/>
                    <a:pt x="59808" y="134322"/>
                    <a:pt x="66875" y="134929"/>
                  </a:cubicBezTo>
                  <a:lnTo>
                    <a:pt x="66875" y="128653"/>
                  </a:lnTo>
                  <a:lnTo>
                    <a:pt x="60413" y="128653"/>
                  </a:lnTo>
                  <a:cubicBezTo>
                    <a:pt x="42240" y="128653"/>
                    <a:pt x="41634" y="126426"/>
                    <a:pt x="41634" y="118936"/>
                  </a:cubicBezTo>
                  <a:lnTo>
                    <a:pt x="41634" y="536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形状 81">
              <a:extLst>
                <a:ext uri="{FF2B5EF4-FFF2-40B4-BE49-F238E27FC236}">
                  <a16:creationId xmlns:a16="http://schemas.microsoft.com/office/drawing/2014/main" id="{9CCFF45A-32AB-022E-3022-8C897DCD8C4F}"/>
                </a:ext>
              </a:extLst>
            </p:cNvPr>
            <p:cNvSpPr/>
            <p:nvPr>
              <p:custDataLst>
                <p:tags r:id="rId280"/>
              </p:custDataLst>
            </p:nvPr>
          </p:nvSpPr>
          <p:spPr>
            <a:xfrm>
              <a:off x="5626475" y="3426926"/>
              <a:ext cx="100965" cy="8097"/>
            </a:xfrm>
            <a:custGeom>
              <a:avLst/>
              <a:gdLst>
                <a:gd name="connsiteX0" fmla="*/ 0 w 100965"/>
                <a:gd name="connsiteY0" fmla="*/ 0 h 8097"/>
                <a:gd name="connsiteX1" fmla="*/ 100966 w 100965"/>
                <a:gd name="connsiteY1" fmla="*/ 0 h 8097"/>
                <a:gd name="connsiteX2" fmla="*/ 100966 w 100965"/>
                <a:gd name="connsiteY2" fmla="*/ 8097 h 8097"/>
                <a:gd name="connsiteX3" fmla="*/ 0 w 100965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965" h="8097">
                  <a:moveTo>
                    <a:pt x="0" y="0"/>
                  </a:moveTo>
                  <a:lnTo>
                    <a:pt x="100966" y="0"/>
                  </a:lnTo>
                  <a:lnTo>
                    <a:pt x="100966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形状 82">
              <a:extLst>
                <a:ext uri="{FF2B5EF4-FFF2-40B4-BE49-F238E27FC236}">
                  <a16:creationId xmlns:a16="http://schemas.microsoft.com/office/drawing/2014/main" id="{9B28F062-5A4A-B03A-2227-1CED05657EAB}"/>
                </a:ext>
              </a:extLst>
            </p:cNvPr>
            <p:cNvSpPr/>
            <p:nvPr>
              <p:custDataLst>
                <p:tags r:id="rId281"/>
              </p:custDataLst>
            </p:nvPr>
          </p:nvSpPr>
          <p:spPr>
            <a:xfrm>
              <a:off x="5632129" y="3483396"/>
              <a:ext cx="89455" cy="137052"/>
            </a:xfrm>
            <a:custGeom>
              <a:avLst/>
              <a:gdLst>
                <a:gd name="connsiteX0" fmla="*/ 53952 w 89455"/>
                <a:gd name="connsiteY0" fmla="*/ 103767 h 137052"/>
                <a:gd name="connsiteX1" fmla="*/ 53952 w 89455"/>
                <a:gd name="connsiteY1" fmla="*/ 121379 h 137052"/>
                <a:gd name="connsiteX2" fmla="*/ 38605 w 89455"/>
                <a:gd name="connsiteY2" fmla="*/ 130894 h 137052"/>
                <a:gd name="connsiteX3" fmla="*/ 34364 w 89455"/>
                <a:gd name="connsiteY3" fmla="*/ 130894 h 137052"/>
                <a:gd name="connsiteX4" fmla="*/ 34364 w 89455"/>
                <a:gd name="connsiteY4" fmla="*/ 137169 h 137052"/>
                <a:gd name="connsiteX5" fmla="*/ 61625 w 89455"/>
                <a:gd name="connsiteY5" fmla="*/ 136562 h 137052"/>
                <a:gd name="connsiteX6" fmla="*/ 89088 w 89455"/>
                <a:gd name="connsiteY6" fmla="*/ 137169 h 137052"/>
                <a:gd name="connsiteX7" fmla="*/ 89088 w 89455"/>
                <a:gd name="connsiteY7" fmla="*/ 130894 h 137052"/>
                <a:gd name="connsiteX8" fmla="*/ 84847 w 89455"/>
                <a:gd name="connsiteY8" fmla="*/ 130894 h 137052"/>
                <a:gd name="connsiteX9" fmla="*/ 69500 w 89455"/>
                <a:gd name="connsiteY9" fmla="*/ 121379 h 137052"/>
                <a:gd name="connsiteX10" fmla="*/ 69500 w 89455"/>
                <a:gd name="connsiteY10" fmla="*/ 103767 h 137052"/>
                <a:gd name="connsiteX11" fmla="*/ 89693 w 89455"/>
                <a:gd name="connsiteY11" fmla="*/ 103767 h 137052"/>
                <a:gd name="connsiteX12" fmla="*/ 89693 w 89455"/>
                <a:gd name="connsiteY12" fmla="*/ 97491 h 137052"/>
                <a:gd name="connsiteX13" fmla="*/ 69500 w 89455"/>
                <a:gd name="connsiteY13" fmla="*/ 97491 h 137052"/>
                <a:gd name="connsiteX14" fmla="*/ 69500 w 89455"/>
                <a:gd name="connsiteY14" fmla="*/ 5380 h 137052"/>
                <a:gd name="connsiteX15" fmla="*/ 66269 w 89455"/>
                <a:gd name="connsiteY15" fmla="*/ 117 h 137052"/>
                <a:gd name="connsiteX16" fmla="*/ 62231 w 89455"/>
                <a:gd name="connsiteY16" fmla="*/ 2546 h 137052"/>
                <a:gd name="connsiteX17" fmla="*/ 238 w 89455"/>
                <a:gd name="connsiteY17" fmla="*/ 97491 h 137052"/>
                <a:gd name="connsiteX18" fmla="*/ 238 w 89455"/>
                <a:gd name="connsiteY18" fmla="*/ 103767 h 137052"/>
                <a:gd name="connsiteX19" fmla="*/ 53952 w 89455"/>
                <a:gd name="connsiteY19" fmla="*/ 103767 h 137052"/>
                <a:gd name="connsiteX20" fmla="*/ 55163 w 89455"/>
                <a:gd name="connsiteY20" fmla="*/ 97491 h 137052"/>
                <a:gd name="connsiteX21" fmla="*/ 5892 w 89455"/>
                <a:gd name="connsiteY21" fmla="*/ 97491 h 137052"/>
                <a:gd name="connsiteX22" fmla="*/ 55163 w 89455"/>
                <a:gd name="connsiteY22" fmla="*/ 21980 h 137052"/>
                <a:gd name="connsiteX23" fmla="*/ 55163 w 89455"/>
                <a:gd name="connsiteY23" fmla="*/ 97491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455" h="137052">
                  <a:moveTo>
                    <a:pt x="53952" y="103767"/>
                  </a:moveTo>
                  <a:lnTo>
                    <a:pt x="53952" y="121379"/>
                  </a:lnTo>
                  <a:cubicBezTo>
                    <a:pt x="53952" y="128667"/>
                    <a:pt x="53548" y="130894"/>
                    <a:pt x="38605" y="130894"/>
                  </a:cubicBezTo>
                  <a:lnTo>
                    <a:pt x="34364" y="130894"/>
                  </a:lnTo>
                  <a:lnTo>
                    <a:pt x="34364" y="137169"/>
                  </a:lnTo>
                  <a:cubicBezTo>
                    <a:pt x="42643" y="136562"/>
                    <a:pt x="53144" y="136562"/>
                    <a:pt x="61625" y="136562"/>
                  </a:cubicBezTo>
                  <a:cubicBezTo>
                    <a:pt x="70106" y="136562"/>
                    <a:pt x="80808" y="136562"/>
                    <a:pt x="89088" y="137169"/>
                  </a:cubicBezTo>
                  <a:lnTo>
                    <a:pt x="89088" y="130894"/>
                  </a:lnTo>
                  <a:lnTo>
                    <a:pt x="84847" y="130894"/>
                  </a:lnTo>
                  <a:cubicBezTo>
                    <a:pt x="69904" y="130894"/>
                    <a:pt x="69500" y="128667"/>
                    <a:pt x="69500" y="121379"/>
                  </a:cubicBezTo>
                  <a:lnTo>
                    <a:pt x="69500" y="103767"/>
                  </a:lnTo>
                  <a:lnTo>
                    <a:pt x="89693" y="103767"/>
                  </a:lnTo>
                  <a:lnTo>
                    <a:pt x="89693" y="97491"/>
                  </a:lnTo>
                  <a:lnTo>
                    <a:pt x="69500" y="97491"/>
                  </a:lnTo>
                  <a:lnTo>
                    <a:pt x="69500" y="5380"/>
                  </a:lnTo>
                  <a:cubicBezTo>
                    <a:pt x="69500" y="1331"/>
                    <a:pt x="69500" y="117"/>
                    <a:pt x="66269" y="117"/>
                  </a:cubicBezTo>
                  <a:cubicBezTo>
                    <a:pt x="64452" y="117"/>
                    <a:pt x="63846" y="117"/>
                    <a:pt x="62231" y="2546"/>
                  </a:cubicBezTo>
                  <a:lnTo>
                    <a:pt x="238" y="97491"/>
                  </a:lnTo>
                  <a:lnTo>
                    <a:pt x="238" y="103767"/>
                  </a:lnTo>
                  <a:lnTo>
                    <a:pt x="53952" y="103767"/>
                  </a:lnTo>
                  <a:close/>
                  <a:moveTo>
                    <a:pt x="55163" y="97491"/>
                  </a:moveTo>
                  <a:lnTo>
                    <a:pt x="5892" y="97491"/>
                  </a:lnTo>
                  <a:lnTo>
                    <a:pt x="55163" y="21980"/>
                  </a:lnTo>
                  <a:lnTo>
                    <a:pt x="55163" y="97491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形状 83">
              <a:extLst>
                <a:ext uri="{FF2B5EF4-FFF2-40B4-BE49-F238E27FC236}">
                  <a16:creationId xmlns:a16="http://schemas.microsoft.com/office/drawing/2014/main" id="{EF22E156-1E60-8CDC-EF11-AB1C95D6D776}"/>
                </a:ext>
              </a:extLst>
            </p:cNvPr>
            <p:cNvSpPr/>
            <p:nvPr>
              <p:custDataLst>
                <p:tags r:id="rId282"/>
              </p:custDataLst>
            </p:nvPr>
          </p:nvSpPr>
          <p:spPr>
            <a:xfrm>
              <a:off x="5762374" y="3338864"/>
              <a:ext cx="100763" cy="184221"/>
            </a:xfrm>
            <a:custGeom>
              <a:avLst/>
              <a:gdLst>
                <a:gd name="connsiteX0" fmla="*/ 63650 w 100763"/>
                <a:gd name="connsiteY0" fmla="*/ 61854 h 184221"/>
                <a:gd name="connsiteX1" fmla="*/ 81017 w 100763"/>
                <a:gd name="connsiteY1" fmla="*/ 61854 h 184221"/>
                <a:gd name="connsiteX2" fmla="*/ 87074 w 100763"/>
                <a:gd name="connsiteY2" fmla="*/ 57806 h 184221"/>
                <a:gd name="connsiteX3" fmla="*/ 81622 w 100763"/>
                <a:gd name="connsiteY3" fmla="*/ 55579 h 184221"/>
                <a:gd name="connsiteX4" fmla="*/ 64862 w 100763"/>
                <a:gd name="connsiteY4" fmla="*/ 55579 h 184221"/>
                <a:gd name="connsiteX5" fmla="*/ 69103 w 100763"/>
                <a:gd name="connsiteY5" fmla="*/ 32501 h 184221"/>
                <a:gd name="connsiteX6" fmla="*/ 73949 w 100763"/>
                <a:gd name="connsiteY6" fmla="*/ 11447 h 184221"/>
                <a:gd name="connsiteX7" fmla="*/ 83440 w 100763"/>
                <a:gd name="connsiteY7" fmla="*/ 4564 h 184221"/>
                <a:gd name="connsiteX8" fmla="*/ 93334 w 100763"/>
                <a:gd name="connsiteY8" fmla="*/ 8208 h 184221"/>
                <a:gd name="connsiteX9" fmla="*/ 82430 w 100763"/>
                <a:gd name="connsiteY9" fmla="*/ 19139 h 184221"/>
                <a:gd name="connsiteX10" fmla="*/ 89901 w 100763"/>
                <a:gd name="connsiteY10" fmla="*/ 26225 h 184221"/>
                <a:gd name="connsiteX11" fmla="*/ 101008 w 100763"/>
                <a:gd name="connsiteY11" fmla="*/ 14078 h 184221"/>
                <a:gd name="connsiteX12" fmla="*/ 83440 w 100763"/>
                <a:gd name="connsiteY12" fmla="*/ 110 h 184221"/>
                <a:gd name="connsiteX13" fmla="*/ 57794 w 100763"/>
                <a:gd name="connsiteY13" fmla="*/ 23796 h 184221"/>
                <a:gd name="connsiteX14" fmla="*/ 51131 w 100763"/>
                <a:gd name="connsiteY14" fmla="*/ 55579 h 184221"/>
                <a:gd name="connsiteX15" fmla="*/ 37197 w 100763"/>
                <a:gd name="connsiteY15" fmla="*/ 55579 h 184221"/>
                <a:gd name="connsiteX16" fmla="*/ 31140 w 100763"/>
                <a:gd name="connsiteY16" fmla="*/ 59425 h 184221"/>
                <a:gd name="connsiteX17" fmla="*/ 36794 w 100763"/>
                <a:gd name="connsiteY17" fmla="*/ 61854 h 184221"/>
                <a:gd name="connsiteX18" fmla="*/ 50121 w 100763"/>
                <a:gd name="connsiteY18" fmla="*/ 61854 h 184221"/>
                <a:gd name="connsiteX19" fmla="*/ 34976 w 100763"/>
                <a:gd name="connsiteY19" fmla="*/ 141819 h 184221"/>
                <a:gd name="connsiteX20" fmla="*/ 17408 w 100763"/>
                <a:gd name="connsiteY20" fmla="*/ 179877 h 184221"/>
                <a:gd name="connsiteX21" fmla="*/ 7716 w 100763"/>
                <a:gd name="connsiteY21" fmla="*/ 176234 h 184221"/>
                <a:gd name="connsiteX22" fmla="*/ 18822 w 100763"/>
                <a:gd name="connsiteY22" fmla="*/ 165302 h 184221"/>
                <a:gd name="connsiteX23" fmla="*/ 11350 w 100763"/>
                <a:gd name="connsiteY23" fmla="*/ 158216 h 184221"/>
                <a:gd name="connsiteX24" fmla="*/ 244 w 100763"/>
                <a:gd name="connsiteY24" fmla="*/ 170363 h 184221"/>
                <a:gd name="connsiteX25" fmla="*/ 17408 w 100763"/>
                <a:gd name="connsiteY25" fmla="*/ 184331 h 184221"/>
                <a:gd name="connsiteX26" fmla="*/ 40226 w 100763"/>
                <a:gd name="connsiteY26" fmla="*/ 164694 h 184221"/>
                <a:gd name="connsiteX27" fmla="*/ 51535 w 100763"/>
                <a:gd name="connsiteY27" fmla="*/ 126028 h 184221"/>
                <a:gd name="connsiteX28" fmla="*/ 63650 w 100763"/>
                <a:gd name="connsiteY28" fmla="*/ 61854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763" h="184221">
                  <a:moveTo>
                    <a:pt x="63650" y="61854"/>
                  </a:moveTo>
                  <a:lnTo>
                    <a:pt x="81017" y="61854"/>
                  </a:lnTo>
                  <a:cubicBezTo>
                    <a:pt x="85055" y="61854"/>
                    <a:pt x="87074" y="61854"/>
                    <a:pt x="87074" y="57806"/>
                  </a:cubicBezTo>
                  <a:cubicBezTo>
                    <a:pt x="87074" y="55579"/>
                    <a:pt x="85055" y="55579"/>
                    <a:pt x="81622" y="55579"/>
                  </a:cubicBezTo>
                  <a:lnTo>
                    <a:pt x="64862" y="55579"/>
                  </a:lnTo>
                  <a:lnTo>
                    <a:pt x="69103" y="32501"/>
                  </a:lnTo>
                  <a:cubicBezTo>
                    <a:pt x="69910" y="28249"/>
                    <a:pt x="72737" y="13876"/>
                    <a:pt x="73949" y="11447"/>
                  </a:cubicBezTo>
                  <a:cubicBezTo>
                    <a:pt x="75766" y="7600"/>
                    <a:pt x="79199" y="4564"/>
                    <a:pt x="83440" y="4564"/>
                  </a:cubicBezTo>
                  <a:cubicBezTo>
                    <a:pt x="84247" y="4564"/>
                    <a:pt x="89498" y="4564"/>
                    <a:pt x="93334" y="8208"/>
                  </a:cubicBezTo>
                  <a:cubicBezTo>
                    <a:pt x="84449" y="9017"/>
                    <a:pt x="82430" y="16103"/>
                    <a:pt x="82430" y="19139"/>
                  </a:cubicBezTo>
                  <a:cubicBezTo>
                    <a:pt x="82430" y="23796"/>
                    <a:pt x="86065" y="26225"/>
                    <a:pt x="89901" y="26225"/>
                  </a:cubicBezTo>
                  <a:cubicBezTo>
                    <a:pt x="95152" y="26225"/>
                    <a:pt x="101008" y="21771"/>
                    <a:pt x="101008" y="14078"/>
                  </a:cubicBezTo>
                  <a:cubicBezTo>
                    <a:pt x="101008" y="4766"/>
                    <a:pt x="91719" y="110"/>
                    <a:pt x="83440" y="110"/>
                  </a:cubicBezTo>
                  <a:cubicBezTo>
                    <a:pt x="76574" y="110"/>
                    <a:pt x="63852" y="3754"/>
                    <a:pt x="57794" y="23796"/>
                  </a:cubicBezTo>
                  <a:cubicBezTo>
                    <a:pt x="56583" y="28047"/>
                    <a:pt x="55977" y="30071"/>
                    <a:pt x="51131" y="55579"/>
                  </a:cubicBezTo>
                  <a:lnTo>
                    <a:pt x="37197" y="55579"/>
                  </a:lnTo>
                  <a:cubicBezTo>
                    <a:pt x="33361" y="55579"/>
                    <a:pt x="31140" y="55579"/>
                    <a:pt x="31140" y="59425"/>
                  </a:cubicBezTo>
                  <a:cubicBezTo>
                    <a:pt x="31140" y="61854"/>
                    <a:pt x="32957" y="61854"/>
                    <a:pt x="36794" y="61854"/>
                  </a:cubicBezTo>
                  <a:lnTo>
                    <a:pt x="50121" y="61854"/>
                  </a:lnTo>
                  <a:lnTo>
                    <a:pt x="34976" y="141819"/>
                  </a:lnTo>
                  <a:cubicBezTo>
                    <a:pt x="31342" y="161455"/>
                    <a:pt x="27909" y="179877"/>
                    <a:pt x="17408" y="179877"/>
                  </a:cubicBezTo>
                  <a:cubicBezTo>
                    <a:pt x="16601" y="179877"/>
                    <a:pt x="11552" y="179877"/>
                    <a:pt x="7716" y="176234"/>
                  </a:cubicBezTo>
                  <a:cubicBezTo>
                    <a:pt x="17004" y="175626"/>
                    <a:pt x="18822" y="168338"/>
                    <a:pt x="18822" y="165302"/>
                  </a:cubicBezTo>
                  <a:cubicBezTo>
                    <a:pt x="18822" y="160646"/>
                    <a:pt x="15187" y="158216"/>
                    <a:pt x="11350" y="158216"/>
                  </a:cubicBezTo>
                  <a:cubicBezTo>
                    <a:pt x="6100" y="158216"/>
                    <a:pt x="244" y="162670"/>
                    <a:pt x="244" y="170363"/>
                  </a:cubicBezTo>
                  <a:cubicBezTo>
                    <a:pt x="244" y="179473"/>
                    <a:pt x="9129" y="184331"/>
                    <a:pt x="17408" y="184331"/>
                  </a:cubicBezTo>
                  <a:cubicBezTo>
                    <a:pt x="28514" y="184331"/>
                    <a:pt x="36592" y="172387"/>
                    <a:pt x="40226" y="164694"/>
                  </a:cubicBezTo>
                  <a:cubicBezTo>
                    <a:pt x="46688" y="151941"/>
                    <a:pt x="51333" y="127445"/>
                    <a:pt x="51535" y="126028"/>
                  </a:cubicBezTo>
                  <a:lnTo>
                    <a:pt x="63650" y="61854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形状 84">
              <a:extLst>
                <a:ext uri="{FF2B5EF4-FFF2-40B4-BE49-F238E27FC236}">
                  <a16:creationId xmlns:a16="http://schemas.microsoft.com/office/drawing/2014/main" id="{E5BA881C-2D57-E6C1-812A-25902A7B7957}"/>
                </a:ext>
              </a:extLst>
            </p:cNvPr>
            <p:cNvSpPr/>
            <p:nvPr>
              <p:custDataLst>
                <p:tags r:id="rId283"/>
              </p:custDataLst>
            </p:nvPr>
          </p:nvSpPr>
          <p:spPr>
            <a:xfrm>
              <a:off x="5857178" y="3417998"/>
              <a:ext cx="42829" cy="95369"/>
            </a:xfrm>
            <a:custGeom>
              <a:avLst/>
              <a:gdLst>
                <a:gd name="connsiteX0" fmla="*/ 39403 w 42829"/>
                <a:gd name="connsiteY0" fmla="*/ 5496 h 95369"/>
                <a:gd name="connsiteX1" fmla="*/ 33749 w 42829"/>
                <a:gd name="connsiteY1" fmla="*/ 112 h 95369"/>
                <a:gd name="connsiteX2" fmla="*/ 25834 w 42829"/>
                <a:gd name="connsiteY2" fmla="*/ 7905 h 95369"/>
                <a:gd name="connsiteX3" fmla="*/ 31488 w 42829"/>
                <a:gd name="connsiteY3" fmla="*/ 13290 h 95369"/>
                <a:gd name="connsiteX4" fmla="*/ 39403 w 42829"/>
                <a:gd name="connsiteY4" fmla="*/ 5496 h 95369"/>
                <a:gd name="connsiteX5" fmla="*/ 10568 w 42829"/>
                <a:gd name="connsiteY5" fmla="*/ 77484 h 95369"/>
                <a:gd name="connsiteX6" fmla="*/ 9296 w 42829"/>
                <a:gd name="connsiteY6" fmla="*/ 83436 h 95369"/>
                <a:gd name="connsiteX7" fmla="*/ 22724 w 42829"/>
                <a:gd name="connsiteY7" fmla="*/ 95481 h 95369"/>
                <a:gd name="connsiteX8" fmla="*/ 43079 w 42829"/>
                <a:gd name="connsiteY8" fmla="*/ 73800 h 95369"/>
                <a:gd name="connsiteX9" fmla="*/ 40817 w 42829"/>
                <a:gd name="connsiteY9" fmla="*/ 71958 h 95369"/>
                <a:gd name="connsiteX10" fmla="*/ 38131 w 42829"/>
                <a:gd name="connsiteY10" fmla="*/ 74367 h 95369"/>
                <a:gd name="connsiteX11" fmla="*/ 23148 w 42829"/>
                <a:gd name="connsiteY11" fmla="*/ 91514 h 95369"/>
                <a:gd name="connsiteX12" fmla="*/ 19614 w 42829"/>
                <a:gd name="connsiteY12" fmla="*/ 86554 h 95369"/>
                <a:gd name="connsiteX13" fmla="*/ 21876 w 42829"/>
                <a:gd name="connsiteY13" fmla="*/ 77484 h 95369"/>
                <a:gd name="connsiteX14" fmla="*/ 26399 w 42829"/>
                <a:gd name="connsiteY14" fmla="*/ 66148 h 95369"/>
                <a:gd name="connsiteX15" fmla="*/ 33325 w 42829"/>
                <a:gd name="connsiteY15" fmla="*/ 48151 h 95369"/>
                <a:gd name="connsiteX16" fmla="*/ 34173 w 42829"/>
                <a:gd name="connsiteY16" fmla="*/ 43616 h 95369"/>
                <a:gd name="connsiteX17" fmla="*/ 20745 w 42829"/>
                <a:gd name="connsiteY17" fmla="*/ 31571 h 95369"/>
                <a:gd name="connsiteX18" fmla="*/ 249 w 42829"/>
                <a:gd name="connsiteY18" fmla="*/ 53252 h 95369"/>
                <a:gd name="connsiteX19" fmla="*/ 2652 w 42829"/>
                <a:gd name="connsiteY19" fmla="*/ 55094 h 95369"/>
                <a:gd name="connsiteX20" fmla="*/ 5196 w 42829"/>
                <a:gd name="connsiteY20" fmla="*/ 52827 h 95369"/>
                <a:gd name="connsiteX21" fmla="*/ 20321 w 42829"/>
                <a:gd name="connsiteY21" fmla="*/ 35539 h 95369"/>
                <a:gd name="connsiteX22" fmla="*/ 23855 w 42829"/>
                <a:gd name="connsiteY22" fmla="*/ 40498 h 95369"/>
                <a:gd name="connsiteX23" fmla="*/ 19473 w 42829"/>
                <a:gd name="connsiteY23" fmla="*/ 54669 h 95369"/>
                <a:gd name="connsiteX24" fmla="*/ 10568 w 42829"/>
                <a:gd name="connsiteY24" fmla="*/ 77484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29" h="95369">
                  <a:moveTo>
                    <a:pt x="39403" y="5496"/>
                  </a:moveTo>
                  <a:cubicBezTo>
                    <a:pt x="39403" y="3229"/>
                    <a:pt x="37707" y="112"/>
                    <a:pt x="33749" y="112"/>
                  </a:cubicBezTo>
                  <a:cubicBezTo>
                    <a:pt x="29933" y="112"/>
                    <a:pt x="25834" y="3796"/>
                    <a:pt x="25834" y="7905"/>
                  </a:cubicBezTo>
                  <a:cubicBezTo>
                    <a:pt x="25834" y="10315"/>
                    <a:pt x="27671" y="13290"/>
                    <a:pt x="31488" y="13290"/>
                  </a:cubicBezTo>
                  <a:cubicBezTo>
                    <a:pt x="35587" y="13290"/>
                    <a:pt x="39403" y="9323"/>
                    <a:pt x="39403" y="5496"/>
                  </a:cubicBezTo>
                  <a:close/>
                  <a:moveTo>
                    <a:pt x="10568" y="77484"/>
                  </a:moveTo>
                  <a:cubicBezTo>
                    <a:pt x="10002" y="79327"/>
                    <a:pt x="9296" y="81027"/>
                    <a:pt x="9296" y="83436"/>
                  </a:cubicBezTo>
                  <a:cubicBezTo>
                    <a:pt x="9296" y="90096"/>
                    <a:pt x="14950" y="95481"/>
                    <a:pt x="22724" y="95481"/>
                  </a:cubicBezTo>
                  <a:cubicBezTo>
                    <a:pt x="36859" y="95481"/>
                    <a:pt x="43079" y="75926"/>
                    <a:pt x="43079" y="73800"/>
                  </a:cubicBezTo>
                  <a:cubicBezTo>
                    <a:pt x="43079" y="71958"/>
                    <a:pt x="41241" y="71958"/>
                    <a:pt x="40817" y="71958"/>
                  </a:cubicBezTo>
                  <a:cubicBezTo>
                    <a:pt x="38838" y="71958"/>
                    <a:pt x="38697" y="72808"/>
                    <a:pt x="38131" y="74367"/>
                  </a:cubicBezTo>
                  <a:cubicBezTo>
                    <a:pt x="34880" y="85704"/>
                    <a:pt x="28661" y="91514"/>
                    <a:pt x="23148" y="91514"/>
                  </a:cubicBezTo>
                  <a:cubicBezTo>
                    <a:pt x="20321" y="91514"/>
                    <a:pt x="19614" y="89671"/>
                    <a:pt x="19614" y="86554"/>
                  </a:cubicBezTo>
                  <a:cubicBezTo>
                    <a:pt x="19614" y="83294"/>
                    <a:pt x="20604" y="80602"/>
                    <a:pt x="21876" y="77484"/>
                  </a:cubicBezTo>
                  <a:cubicBezTo>
                    <a:pt x="23289" y="73658"/>
                    <a:pt x="24844" y="69832"/>
                    <a:pt x="26399" y="66148"/>
                  </a:cubicBezTo>
                  <a:cubicBezTo>
                    <a:pt x="27671" y="62747"/>
                    <a:pt x="32760" y="49851"/>
                    <a:pt x="33325" y="48151"/>
                  </a:cubicBezTo>
                  <a:cubicBezTo>
                    <a:pt x="33749" y="46734"/>
                    <a:pt x="34173" y="45033"/>
                    <a:pt x="34173" y="43616"/>
                  </a:cubicBezTo>
                  <a:cubicBezTo>
                    <a:pt x="34173" y="36956"/>
                    <a:pt x="28519" y="31571"/>
                    <a:pt x="20745" y="31571"/>
                  </a:cubicBezTo>
                  <a:cubicBezTo>
                    <a:pt x="6751" y="31571"/>
                    <a:pt x="249" y="50843"/>
                    <a:pt x="249" y="53252"/>
                  </a:cubicBezTo>
                  <a:cubicBezTo>
                    <a:pt x="249" y="55094"/>
                    <a:pt x="2228" y="55094"/>
                    <a:pt x="2652" y="55094"/>
                  </a:cubicBezTo>
                  <a:cubicBezTo>
                    <a:pt x="4631" y="55094"/>
                    <a:pt x="4772" y="54386"/>
                    <a:pt x="5196" y="52827"/>
                  </a:cubicBezTo>
                  <a:cubicBezTo>
                    <a:pt x="8871" y="40640"/>
                    <a:pt x="15091" y="35539"/>
                    <a:pt x="20321" y="35539"/>
                  </a:cubicBezTo>
                  <a:cubicBezTo>
                    <a:pt x="22583" y="35539"/>
                    <a:pt x="23855" y="36672"/>
                    <a:pt x="23855" y="40498"/>
                  </a:cubicBezTo>
                  <a:cubicBezTo>
                    <a:pt x="23855" y="43758"/>
                    <a:pt x="23007" y="45883"/>
                    <a:pt x="19473" y="54669"/>
                  </a:cubicBezTo>
                  <a:lnTo>
                    <a:pt x="10568" y="77484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形状 85">
              <a:extLst>
                <a:ext uri="{FF2B5EF4-FFF2-40B4-BE49-F238E27FC236}">
                  <a16:creationId xmlns:a16="http://schemas.microsoft.com/office/drawing/2014/main" id="{7C3C863A-AB68-0C4B-1A32-C16BDCED00B3}"/>
                </a:ext>
              </a:extLst>
            </p:cNvPr>
            <p:cNvSpPr/>
            <p:nvPr>
              <p:custDataLst>
                <p:tags r:id="rId284"/>
              </p:custDataLst>
            </p:nvPr>
          </p:nvSpPr>
          <p:spPr>
            <a:xfrm>
              <a:off x="5907667" y="3417998"/>
              <a:ext cx="62053" cy="122861"/>
            </a:xfrm>
            <a:custGeom>
              <a:avLst/>
              <a:gdLst>
                <a:gd name="connsiteX0" fmla="*/ 62305 w 62053"/>
                <a:gd name="connsiteY0" fmla="*/ 5496 h 122861"/>
                <a:gd name="connsiteX1" fmla="*/ 56651 w 62053"/>
                <a:gd name="connsiteY1" fmla="*/ 112 h 122861"/>
                <a:gd name="connsiteX2" fmla="*/ 48735 w 62053"/>
                <a:gd name="connsiteY2" fmla="*/ 7905 h 122861"/>
                <a:gd name="connsiteX3" fmla="*/ 54390 w 62053"/>
                <a:gd name="connsiteY3" fmla="*/ 13290 h 122861"/>
                <a:gd name="connsiteX4" fmla="*/ 62305 w 62053"/>
                <a:gd name="connsiteY4" fmla="*/ 5496 h 122861"/>
                <a:gd name="connsiteX5" fmla="*/ 32339 w 62053"/>
                <a:gd name="connsiteY5" fmla="*/ 101008 h 122861"/>
                <a:gd name="connsiteX6" fmla="*/ 14104 w 62053"/>
                <a:gd name="connsiteY6" fmla="*/ 119005 h 122861"/>
                <a:gd name="connsiteX7" fmla="*/ 9016 w 62053"/>
                <a:gd name="connsiteY7" fmla="*/ 118155 h 122861"/>
                <a:gd name="connsiteX8" fmla="*/ 13822 w 62053"/>
                <a:gd name="connsiteY8" fmla="*/ 110928 h 122861"/>
                <a:gd name="connsiteX9" fmla="*/ 8309 w 62053"/>
                <a:gd name="connsiteY9" fmla="*/ 105684 h 122861"/>
                <a:gd name="connsiteX10" fmla="*/ 252 w 62053"/>
                <a:gd name="connsiteY10" fmla="*/ 114045 h 122861"/>
                <a:gd name="connsiteX11" fmla="*/ 14246 w 62053"/>
                <a:gd name="connsiteY11" fmla="*/ 122973 h 122861"/>
                <a:gd name="connsiteX12" fmla="*/ 43647 w 62053"/>
                <a:gd name="connsiteY12" fmla="*/ 100583 h 122861"/>
                <a:gd name="connsiteX13" fmla="*/ 56368 w 62053"/>
                <a:gd name="connsiteY13" fmla="*/ 49851 h 122861"/>
                <a:gd name="connsiteX14" fmla="*/ 57075 w 62053"/>
                <a:gd name="connsiteY14" fmla="*/ 44891 h 122861"/>
                <a:gd name="connsiteX15" fmla="*/ 41951 w 62053"/>
                <a:gd name="connsiteY15" fmla="*/ 31571 h 122861"/>
                <a:gd name="connsiteX16" fmla="*/ 17214 w 62053"/>
                <a:gd name="connsiteY16" fmla="*/ 53252 h 122861"/>
                <a:gd name="connsiteX17" fmla="*/ 19617 w 62053"/>
                <a:gd name="connsiteY17" fmla="*/ 55094 h 122861"/>
                <a:gd name="connsiteX18" fmla="*/ 22444 w 62053"/>
                <a:gd name="connsiteY18" fmla="*/ 52544 h 122861"/>
                <a:gd name="connsiteX19" fmla="*/ 41527 w 62053"/>
                <a:gd name="connsiteY19" fmla="*/ 35539 h 122861"/>
                <a:gd name="connsiteX20" fmla="*/ 46332 w 62053"/>
                <a:gd name="connsiteY20" fmla="*/ 42482 h 122861"/>
                <a:gd name="connsiteX21" fmla="*/ 45908 w 62053"/>
                <a:gd name="connsiteY21" fmla="*/ 46734 h 122861"/>
                <a:gd name="connsiteX22" fmla="*/ 32339 w 62053"/>
                <a:gd name="connsiteY22" fmla="*/ 101008 h 1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053" h="122861">
                  <a:moveTo>
                    <a:pt x="62305" y="5496"/>
                  </a:moveTo>
                  <a:cubicBezTo>
                    <a:pt x="62305" y="3087"/>
                    <a:pt x="60468" y="112"/>
                    <a:pt x="56651" y="112"/>
                  </a:cubicBezTo>
                  <a:cubicBezTo>
                    <a:pt x="52552" y="112"/>
                    <a:pt x="48735" y="4079"/>
                    <a:pt x="48735" y="7905"/>
                  </a:cubicBezTo>
                  <a:cubicBezTo>
                    <a:pt x="48735" y="10173"/>
                    <a:pt x="50432" y="13290"/>
                    <a:pt x="54390" y="13290"/>
                  </a:cubicBezTo>
                  <a:cubicBezTo>
                    <a:pt x="58206" y="13290"/>
                    <a:pt x="62305" y="9606"/>
                    <a:pt x="62305" y="5496"/>
                  </a:cubicBezTo>
                  <a:close/>
                  <a:moveTo>
                    <a:pt x="32339" y="101008"/>
                  </a:moveTo>
                  <a:cubicBezTo>
                    <a:pt x="29936" y="110786"/>
                    <a:pt x="22444" y="119005"/>
                    <a:pt x="14104" y="119005"/>
                  </a:cubicBezTo>
                  <a:cubicBezTo>
                    <a:pt x="12267" y="119005"/>
                    <a:pt x="10571" y="118722"/>
                    <a:pt x="9016" y="118155"/>
                  </a:cubicBezTo>
                  <a:cubicBezTo>
                    <a:pt x="12691" y="116454"/>
                    <a:pt x="13822" y="113053"/>
                    <a:pt x="13822" y="110928"/>
                  </a:cubicBezTo>
                  <a:cubicBezTo>
                    <a:pt x="13822" y="107527"/>
                    <a:pt x="11136" y="105684"/>
                    <a:pt x="8309" y="105684"/>
                  </a:cubicBezTo>
                  <a:cubicBezTo>
                    <a:pt x="3927" y="105684"/>
                    <a:pt x="252" y="109511"/>
                    <a:pt x="252" y="114045"/>
                  </a:cubicBezTo>
                  <a:cubicBezTo>
                    <a:pt x="252" y="119430"/>
                    <a:pt x="5765" y="122973"/>
                    <a:pt x="14246" y="122973"/>
                  </a:cubicBezTo>
                  <a:cubicBezTo>
                    <a:pt x="22727" y="122973"/>
                    <a:pt x="39265" y="117871"/>
                    <a:pt x="43647" y="100583"/>
                  </a:cubicBezTo>
                  <a:lnTo>
                    <a:pt x="56368" y="49851"/>
                  </a:lnTo>
                  <a:cubicBezTo>
                    <a:pt x="56792" y="48292"/>
                    <a:pt x="57075" y="47017"/>
                    <a:pt x="57075" y="44891"/>
                  </a:cubicBezTo>
                  <a:cubicBezTo>
                    <a:pt x="57075" y="37097"/>
                    <a:pt x="50432" y="31571"/>
                    <a:pt x="41951" y="31571"/>
                  </a:cubicBezTo>
                  <a:cubicBezTo>
                    <a:pt x="26261" y="31571"/>
                    <a:pt x="17214" y="51268"/>
                    <a:pt x="17214" y="53252"/>
                  </a:cubicBezTo>
                  <a:cubicBezTo>
                    <a:pt x="17214" y="55094"/>
                    <a:pt x="19193" y="55094"/>
                    <a:pt x="19617" y="55094"/>
                  </a:cubicBezTo>
                  <a:cubicBezTo>
                    <a:pt x="21313" y="55094"/>
                    <a:pt x="21455" y="54669"/>
                    <a:pt x="22444" y="52544"/>
                  </a:cubicBezTo>
                  <a:cubicBezTo>
                    <a:pt x="25978" y="44325"/>
                    <a:pt x="33328" y="35539"/>
                    <a:pt x="41527" y="35539"/>
                  </a:cubicBezTo>
                  <a:cubicBezTo>
                    <a:pt x="45060" y="35539"/>
                    <a:pt x="46332" y="37948"/>
                    <a:pt x="46332" y="42482"/>
                  </a:cubicBezTo>
                  <a:cubicBezTo>
                    <a:pt x="46332" y="44041"/>
                    <a:pt x="46050" y="46025"/>
                    <a:pt x="45908" y="46734"/>
                  </a:cubicBezTo>
                  <a:lnTo>
                    <a:pt x="32339" y="101008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形状 86">
              <a:extLst>
                <a:ext uri="{FF2B5EF4-FFF2-40B4-BE49-F238E27FC236}">
                  <a16:creationId xmlns:a16="http://schemas.microsoft.com/office/drawing/2014/main" id="{20D8930E-C088-57F9-EAB7-10F5852E97B2}"/>
                </a:ext>
              </a:extLst>
            </p:cNvPr>
            <p:cNvSpPr/>
            <p:nvPr>
              <p:custDataLst>
                <p:tags r:id="rId285"/>
              </p:custDataLst>
            </p:nvPr>
          </p:nvSpPr>
          <p:spPr>
            <a:xfrm>
              <a:off x="6003454" y="3338864"/>
              <a:ext cx="100763" cy="184221"/>
            </a:xfrm>
            <a:custGeom>
              <a:avLst/>
              <a:gdLst>
                <a:gd name="connsiteX0" fmla="*/ 63662 w 100763"/>
                <a:gd name="connsiteY0" fmla="*/ 61854 h 184221"/>
                <a:gd name="connsiteX1" fmla="*/ 81028 w 100763"/>
                <a:gd name="connsiteY1" fmla="*/ 61854 h 184221"/>
                <a:gd name="connsiteX2" fmla="*/ 87086 w 100763"/>
                <a:gd name="connsiteY2" fmla="*/ 57806 h 184221"/>
                <a:gd name="connsiteX3" fmla="*/ 81634 w 100763"/>
                <a:gd name="connsiteY3" fmla="*/ 55579 h 184221"/>
                <a:gd name="connsiteX4" fmla="*/ 64874 w 100763"/>
                <a:gd name="connsiteY4" fmla="*/ 55579 h 184221"/>
                <a:gd name="connsiteX5" fmla="*/ 69114 w 100763"/>
                <a:gd name="connsiteY5" fmla="*/ 32501 h 184221"/>
                <a:gd name="connsiteX6" fmla="*/ 73961 w 100763"/>
                <a:gd name="connsiteY6" fmla="*/ 11447 h 184221"/>
                <a:gd name="connsiteX7" fmla="*/ 83452 w 100763"/>
                <a:gd name="connsiteY7" fmla="*/ 4564 h 184221"/>
                <a:gd name="connsiteX8" fmla="*/ 93346 w 100763"/>
                <a:gd name="connsiteY8" fmla="*/ 8208 h 184221"/>
                <a:gd name="connsiteX9" fmla="*/ 82442 w 100763"/>
                <a:gd name="connsiteY9" fmla="*/ 19139 h 184221"/>
                <a:gd name="connsiteX10" fmla="*/ 89913 w 100763"/>
                <a:gd name="connsiteY10" fmla="*/ 26225 h 184221"/>
                <a:gd name="connsiteX11" fmla="*/ 101020 w 100763"/>
                <a:gd name="connsiteY11" fmla="*/ 14078 h 184221"/>
                <a:gd name="connsiteX12" fmla="*/ 83452 w 100763"/>
                <a:gd name="connsiteY12" fmla="*/ 110 h 184221"/>
                <a:gd name="connsiteX13" fmla="*/ 57806 w 100763"/>
                <a:gd name="connsiteY13" fmla="*/ 23796 h 184221"/>
                <a:gd name="connsiteX14" fmla="*/ 51143 w 100763"/>
                <a:gd name="connsiteY14" fmla="*/ 55579 h 184221"/>
                <a:gd name="connsiteX15" fmla="*/ 37209 w 100763"/>
                <a:gd name="connsiteY15" fmla="*/ 55579 h 184221"/>
                <a:gd name="connsiteX16" fmla="*/ 31151 w 100763"/>
                <a:gd name="connsiteY16" fmla="*/ 59425 h 184221"/>
                <a:gd name="connsiteX17" fmla="*/ 36806 w 100763"/>
                <a:gd name="connsiteY17" fmla="*/ 61854 h 184221"/>
                <a:gd name="connsiteX18" fmla="*/ 50133 w 100763"/>
                <a:gd name="connsiteY18" fmla="*/ 61854 h 184221"/>
                <a:gd name="connsiteX19" fmla="*/ 34988 w 100763"/>
                <a:gd name="connsiteY19" fmla="*/ 141819 h 184221"/>
                <a:gd name="connsiteX20" fmla="*/ 17420 w 100763"/>
                <a:gd name="connsiteY20" fmla="*/ 179877 h 184221"/>
                <a:gd name="connsiteX21" fmla="*/ 7727 w 100763"/>
                <a:gd name="connsiteY21" fmla="*/ 176234 h 184221"/>
                <a:gd name="connsiteX22" fmla="*/ 18834 w 100763"/>
                <a:gd name="connsiteY22" fmla="*/ 165302 h 184221"/>
                <a:gd name="connsiteX23" fmla="*/ 11362 w 100763"/>
                <a:gd name="connsiteY23" fmla="*/ 158216 h 184221"/>
                <a:gd name="connsiteX24" fmla="*/ 256 w 100763"/>
                <a:gd name="connsiteY24" fmla="*/ 170363 h 184221"/>
                <a:gd name="connsiteX25" fmla="*/ 17420 w 100763"/>
                <a:gd name="connsiteY25" fmla="*/ 184331 h 184221"/>
                <a:gd name="connsiteX26" fmla="*/ 40238 w 100763"/>
                <a:gd name="connsiteY26" fmla="*/ 164694 h 184221"/>
                <a:gd name="connsiteX27" fmla="*/ 51547 w 100763"/>
                <a:gd name="connsiteY27" fmla="*/ 126028 h 184221"/>
                <a:gd name="connsiteX28" fmla="*/ 63662 w 100763"/>
                <a:gd name="connsiteY28" fmla="*/ 61854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763" h="184221">
                  <a:moveTo>
                    <a:pt x="63662" y="61854"/>
                  </a:moveTo>
                  <a:lnTo>
                    <a:pt x="81028" y="61854"/>
                  </a:lnTo>
                  <a:cubicBezTo>
                    <a:pt x="85067" y="61854"/>
                    <a:pt x="87086" y="61854"/>
                    <a:pt x="87086" y="57806"/>
                  </a:cubicBezTo>
                  <a:cubicBezTo>
                    <a:pt x="87086" y="55579"/>
                    <a:pt x="85067" y="55579"/>
                    <a:pt x="81634" y="55579"/>
                  </a:cubicBezTo>
                  <a:lnTo>
                    <a:pt x="64874" y="55579"/>
                  </a:lnTo>
                  <a:lnTo>
                    <a:pt x="69114" y="32501"/>
                  </a:lnTo>
                  <a:cubicBezTo>
                    <a:pt x="69922" y="28249"/>
                    <a:pt x="72749" y="13876"/>
                    <a:pt x="73961" y="11447"/>
                  </a:cubicBezTo>
                  <a:cubicBezTo>
                    <a:pt x="75778" y="7600"/>
                    <a:pt x="79211" y="4564"/>
                    <a:pt x="83452" y="4564"/>
                  </a:cubicBezTo>
                  <a:cubicBezTo>
                    <a:pt x="84259" y="4564"/>
                    <a:pt x="89510" y="4564"/>
                    <a:pt x="93346" y="8208"/>
                  </a:cubicBezTo>
                  <a:cubicBezTo>
                    <a:pt x="84461" y="9017"/>
                    <a:pt x="82442" y="16103"/>
                    <a:pt x="82442" y="19139"/>
                  </a:cubicBezTo>
                  <a:cubicBezTo>
                    <a:pt x="82442" y="23796"/>
                    <a:pt x="86077" y="26225"/>
                    <a:pt x="89913" y="26225"/>
                  </a:cubicBezTo>
                  <a:cubicBezTo>
                    <a:pt x="95164" y="26225"/>
                    <a:pt x="101020" y="21771"/>
                    <a:pt x="101020" y="14078"/>
                  </a:cubicBezTo>
                  <a:cubicBezTo>
                    <a:pt x="101020" y="4766"/>
                    <a:pt x="91731" y="110"/>
                    <a:pt x="83452" y="110"/>
                  </a:cubicBezTo>
                  <a:cubicBezTo>
                    <a:pt x="76586" y="110"/>
                    <a:pt x="63864" y="3754"/>
                    <a:pt x="57806" y="23796"/>
                  </a:cubicBezTo>
                  <a:cubicBezTo>
                    <a:pt x="56595" y="28047"/>
                    <a:pt x="55989" y="30071"/>
                    <a:pt x="51143" y="55579"/>
                  </a:cubicBezTo>
                  <a:lnTo>
                    <a:pt x="37209" y="55579"/>
                  </a:lnTo>
                  <a:cubicBezTo>
                    <a:pt x="33373" y="55579"/>
                    <a:pt x="31151" y="55579"/>
                    <a:pt x="31151" y="59425"/>
                  </a:cubicBezTo>
                  <a:cubicBezTo>
                    <a:pt x="31151" y="61854"/>
                    <a:pt x="32969" y="61854"/>
                    <a:pt x="36806" y="61854"/>
                  </a:cubicBezTo>
                  <a:lnTo>
                    <a:pt x="50133" y="61854"/>
                  </a:lnTo>
                  <a:lnTo>
                    <a:pt x="34988" y="141819"/>
                  </a:lnTo>
                  <a:cubicBezTo>
                    <a:pt x="31353" y="161455"/>
                    <a:pt x="27921" y="179877"/>
                    <a:pt x="17420" y="179877"/>
                  </a:cubicBezTo>
                  <a:cubicBezTo>
                    <a:pt x="16612" y="179877"/>
                    <a:pt x="11564" y="179877"/>
                    <a:pt x="7727" y="176234"/>
                  </a:cubicBezTo>
                  <a:cubicBezTo>
                    <a:pt x="17016" y="175626"/>
                    <a:pt x="18834" y="168338"/>
                    <a:pt x="18834" y="165302"/>
                  </a:cubicBezTo>
                  <a:cubicBezTo>
                    <a:pt x="18834" y="160646"/>
                    <a:pt x="15199" y="158216"/>
                    <a:pt x="11362" y="158216"/>
                  </a:cubicBezTo>
                  <a:cubicBezTo>
                    <a:pt x="6112" y="158216"/>
                    <a:pt x="256" y="162670"/>
                    <a:pt x="256" y="170363"/>
                  </a:cubicBezTo>
                  <a:cubicBezTo>
                    <a:pt x="256" y="179473"/>
                    <a:pt x="9141" y="184331"/>
                    <a:pt x="17420" y="184331"/>
                  </a:cubicBezTo>
                  <a:cubicBezTo>
                    <a:pt x="28526" y="184331"/>
                    <a:pt x="36604" y="172387"/>
                    <a:pt x="40238" y="164694"/>
                  </a:cubicBezTo>
                  <a:cubicBezTo>
                    <a:pt x="46700" y="151941"/>
                    <a:pt x="51345" y="127445"/>
                    <a:pt x="51547" y="126028"/>
                  </a:cubicBezTo>
                  <a:lnTo>
                    <a:pt x="63662" y="61854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形状 87">
              <a:extLst>
                <a:ext uri="{FF2B5EF4-FFF2-40B4-BE49-F238E27FC236}">
                  <a16:creationId xmlns:a16="http://schemas.microsoft.com/office/drawing/2014/main" id="{29A5BE0D-846D-2145-A243-205C41DE0E34}"/>
                </a:ext>
              </a:extLst>
            </p:cNvPr>
            <p:cNvSpPr/>
            <p:nvPr>
              <p:custDataLst>
                <p:tags r:id="rId286"/>
              </p:custDataLst>
            </p:nvPr>
          </p:nvSpPr>
          <p:spPr>
            <a:xfrm>
              <a:off x="6098258" y="3417998"/>
              <a:ext cx="42829" cy="95369"/>
            </a:xfrm>
            <a:custGeom>
              <a:avLst/>
              <a:gdLst>
                <a:gd name="connsiteX0" fmla="*/ 39415 w 42829"/>
                <a:gd name="connsiteY0" fmla="*/ 5496 h 95369"/>
                <a:gd name="connsiteX1" fmla="*/ 33761 w 42829"/>
                <a:gd name="connsiteY1" fmla="*/ 112 h 95369"/>
                <a:gd name="connsiteX2" fmla="*/ 25846 w 42829"/>
                <a:gd name="connsiteY2" fmla="*/ 7905 h 95369"/>
                <a:gd name="connsiteX3" fmla="*/ 31500 w 42829"/>
                <a:gd name="connsiteY3" fmla="*/ 13290 h 95369"/>
                <a:gd name="connsiteX4" fmla="*/ 39415 w 42829"/>
                <a:gd name="connsiteY4" fmla="*/ 5496 h 95369"/>
                <a:gd name="connsiteX5" fmla="*/ 10580 w 42829"/>
                <a:gd name="connsiteY5" fmla="*/ 77484 h 95369"/>
                <a:gd name="connsiteX6" fmla="*/ 9307 w 42829"/>
                <a:gd name="connsiteY6" fmla="*/ 83436 h 95369"/>
                <a:gd name="connsiteX7" fmla="*/ 22736 w 42829"/>
                <a:gd name="connsiteY7" fmla="*/ 95481 h 95369"/>
                <a:gd name="connsiteX8" fmla="*/ 43090 w 42829"/>
                <a:gd name="connsiteY8" fmla="*/ 73800 h 95369"/>
                <a:gd name="connsiteX9" fmla="*/ 40829 w 42829"/>
                <a:gd name="connsiteY9" fmla="*/ 71958 h 95369"/>
                <a:gd name="connsiteX10" fmla="*/ 38143 w 42829"/>
                <a:gd name="connsiteY10" fmla="*/ 74367 h 95369"/>
                <a:gd name="connsiteX11" fmla="*/ 23160 w 42829"/>
                <a:gd name="connsiteY11" fmla="*/ 91514 h 95369"/>
                <a:gd name="connsiteX12" fmla="*/ 19626 w 42829"/>
                <a:gd name="connsiteY12" fmla="*/ 86554 h 95369"/>
                <a:gd name="connsiteX13" fmla="*/ 21888 w 42829"/>
                <a:gd name="connsiteY13" fmla="*/ 77484 h 95369"/>
                <a:gd name="connsiteX14" fmla="*/ 26411 w 42829"/>
                <a:gd name="connsiteY14" fmla="*/ 66148 h 95369"/>
                <a:gd name="connsiteX15" fmla="*/ 33337 w 42829"/>
                <a:gd name="connsiteY15" fmla="*/ 48151 h 95369"/>
                <a:gd name="connsiteX16" fmla="*/ 34185 w 42829"/>
                <a:gd name="connsiteY16" fmla="*/ 43616 h 95369"/>
                <a:gd name="connsiteX17" fmla="*/ 20757 w 42829"/>
                <a:gd name="connsiteY17" fmla="*/ 31571 h 95369"/>
                <a:gd name="connsiteX18" fmla="*/ 261 w 42829"/>
                <a:gd name="connsiteY18" fmla="*/ 53252 h 95369"/>
                <a:gd name="connsiteX19" fmla="*/ 2664 w 42829"/>
                <a:gd name="connsiteY19" fmla="*/ 55094 h 95369"/>
                <a:gd name="connsiteX20" fmla="*/ 5208 w 42829"/>
                <a:gd name="connsiteY20" fmla="*/ 52827 h 95369"/>
                <a:gd name="connsiteX21" fmla="*/ 20333 w 42829"/>
                <a:gd name="connsiteY21" fmla="*/ 35539 h 95369"/>
                <a:gd name="connsiteX22" fmla="*/ 23867 w 42829"/>
                <a:gd name="connsiteY22" fmla="*/ 40498 h 95369"/>
                <a:gd name="connsiteX23" fmla="*/ 19485 w 42829"/>
                <a:gd name="connsiteY23" fmla="*/ 54669 h 95369"/>
                <a:gd name="connsiteX24" fmla="*/ 10580 w 42829"/>
                <a:gd name="connsiteY24" fmla="*/ 77484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29" h="95369">
                  <a:moveTo>
                    <a:pt x="39415" y="5496"/>
                  </a:moveTo>
                  <a:cubicBezTo>
                    <a:pt x="39415" y="3229"/>
                    <a:pt x="37719" y="112"/>
                    <a:pt x="33761" y="112"/>
                  </a:cubicBezTo>
                  <a:cubicBezTo>
                    <a:pt x="29945" y="112"/>
                    <a:pt x="25846" y="3796"/>
                    <a:pt x="25846" y="7905"/>
                  </a:cubicBezTo>
                  <a:cubicBezTo>
                    <a:pt x="25846" y="10315"/>
                    <a:pt x="27683" y="13290"/>
                    <a:pt x="31500" y="13290"/>
                  </a:cubicBezTo>
                  <a:cubicBezTo>
                    <a:pt x="35599" y="13290"/>
                    <a:pt x="39415" y="9323"/>
                    <a:pt x="39415" y="5496"/>
                  </a:cubicBezTo>
                  <a:close/>
                  <a:moveTo>
                    <a:pt x="10580" y="77484"/>
                  </a:moveTo>
                  <a:cubicBezTo>
                    <a:pt x="10014" y="79327"/>
                    <a:pt x="9307" y="81027"/>
                    <a:pt x="9307" y="83436"/>
                  </a:cubicBezTo>
                  <a:cubicBezTo>
                    <a:pt x="9307" y="90096"/>
                    <a:pt x="14961" y="95481"/>
                    <a:pt x="22736" y="95481"/>
                  </a:cubicBezTo>
                  <a:cubicBezTo>
                    <a:pt x="36871" y="95481"/>
                    <a:pt x="43090" y="75926"/>
                    <a:pt x="43090" y="73800"/>
                  </a:cubicBezTo>
                  <a:cubicBezTo>
                    <a:pt x="43090" y="71958"/>
                    <a:pt x="41253" y="71958"/>
                    <a:pt x="40829" y="71958"/>
                  </a:cubicBezTo>
                  <a:cubicBezTo>
                    <a:pt x="38850" y="71958"/>
                    <a:pt x="38709" y="72808"/>
                    <a:pt x="38143" y="74367"/>
                  </a:cubicBezTo>
                  <a:cubicBezTo>
                    <a:pt x="34892" y="85704"/>
                    <a:pt x="28673" y="91514"/>
                    <a:pt x="23160" y="91514"/>
                  </a:cubicBezTo>
                  <a:cubicBezTo>
                    <a:pt x="20333" y="91514"/>
                    <a:pt x="19626" y="89671"/>
                    <a:pt x="19626" y="86554"/>
                  </a:cubicBezTo>
                  <a:cubicBezTo>
                    <a:pt x="19626" y="83294"/>
                    <a:pt x="20616" y="80602"/>
                    <a:pt x="21888" y="77484"/>
                  </a:cubicBezTo>
                  <a:cubicBezTo>
                    <a:pt x="23301" y="73658"/>
                    <a:pt x="24856" y="69832"/>
                    <a:pt x="26411" y="66148"/>
                  </a:cubicBezTo>
                  <a:cubicBezTo>
                    <a:pt x="27683" y="62747"/>
                    <a:pt x="32772" y="49851"/>
                    <a:pt x="33337" y="48151"/>
                  </a:cubicBezTo>
                  <a:cubicBezTo>
                    <a:pt x="33761" y="46734"/>
                    <a:pt x="34185" y="45033"/>
                    <a:pt x="34185" y="43616"/>
                  </a:cubicBezTo>
                  <a:cubicBezTo>
                    <a:pt x="34185" y="36956"/>
                    <a:pt x="28531" y="31571"/>
                    <a:pt x="20757" y="31571"/>
                  </a:cubicBezTo>
                  <a:cubicBezTo>
                    <a:pt x="6763" y="31571"/>
                    <a:pt x="261" y="50843"/>
                    <a:pt x="261" y="53252"/>
                  </a:cubicBezTo>
                  <a:cubicBezTo>
                    <a:pt x="261" y="55094"/>
                    <a:pt x="2240" y="55094"/>
                    <a:pt x="2664" y="55094"/>
                  </a:cubicBezTo>
                  <a:cubicBezTo>
                    <a:pt x="4643" y="55094"/>
                    <a:pt x="4784" y="54386"/>
                    <a:pt x="5208" y="52827"/>
                  </a:cubicBezTo>
                  <a:cubicBezTo>
                    <a:pt x="8883" y="40640"/>
                    <a:pt x="15103" y="35539"/>
                    <a:pt x="20333" y="35539"/>
                  </a:cubicBezTo>
                  <a:cubicBezTo>
                    <a:pt x="22594" y="35539"/>
                    <a:pt x="23867" y="36672"/>
                    <a:pt x="23867" y="40498"/>
                  </a:cubicBezTo>
                  <a:cubicBezTo>
                    <a:pt x="23867" y="43758"/>
                    <a:pt x="23019" y="45883"/>
                    <a:pt x="19485" y="54669"/>
                  </a:cubicBezTo>
                  <a:lnTo>
                    <a:pt x="10580" y="77484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形状 88">
              <a:extLst>
                <a:ext uri="{FF2B5EF4-FFF2-40B4-BE49-F238E27FC236}">
                  <a16:creationId xmlns:a16="http://schemas.microsoft.com/office/drawing/2014/main" id="{FF522077-43C6-9F11-018E-DBE27D469D08}"/>
                </a:ext>
              </a:extLst>
            </p:cNvPr>
            <p:cNvSpPr/>
            <p:nvPr>
              <p:custDataLst>
                <p:tags r:id="rId287"/>
              </p:custDataLst>
            </p:nvPr>
          </p:nvSpPr>
          <p:spPr>
            <a:xfrm>
              <a:off x="6148746" y="3417998"/>
              <a:ext cx="62053" cy="122861"/>
            </a:xfrm>
            <a:custGeom>
              <a:avLst/>
              <a:gdLst>
                <a:gd name="connsiteX0" fmla="*/ 62317 w 62053"/>
                <a:gd name="connsiteY0" fmla="*/ 5496 h 122861"/>
                <a:gd name="connsiteX1" fmla="*/ 56663 w 62053"/>
                <a:gd name="connsiteY1" fmla="*/ 112 h 122861"/>
                <a:gd name="connsiteX2" fmla="*/ 48747 w 62053"/>
                <a:gd name="connsiteY2" fmla="*/ 7905 h 122861"/>
                <a:gd name="connsiteX3" fmla="*/ 54401 w 62053"/>
                <a:gd name="connsiteY3" fmla="*/ 13290 h 122861"/>
                <a:gd name="connsiteX4" fmla="*/ 62317 w 62053"/>
                <a:gd name="connsiteY4" fmla="*/ 5496 h 122861"/>
                <a:gd name="connsiteX5" fmla="*/ 32351 w 62053"/>
                <a:gd name="connsiteY5" fmla="*/ 101008 h 122861"/>
                <a:gd name="connsiteX6" fmla="*/ 14116 w 62053"/>
                <a:gd name="connsiteY6" fmla="*/ 119005 h 122861"/>
                <a:gd name="connsiteX7" fmla="*/ 9028 w 62053"/>
                <a:gd name="connsiteY7" fmla="*/ 118155 h 122861"/>
                <a:gd name="connsiteX8" fmla="*/ 13833 w 62053"/>
                <a:gd name="connsiteY8" fmla="*/ 110928 h 122861"/>
                <a:gd name="connsiteX9" fmla="*/ 8321 w 62053"/>
                <a:gd name="connsiteY9" fmla="*/ 105684 h 122861"/>
                <a:gd name="connsiteX10" fmla="*/ 264 w 62053"/>
                <a:gd name="connsiteY10" fmla="*/ 114045 h 122861"/>
                <a:gd name="connsiteX11" fmla="*/ 14258 w 62053"/>
                <a:gd name="connsiteY11" fmla="*/ 122973 h 122861"/>
                <a:gd name="connsiteX12" fmla="*/ 43659 w 62053"/>
                <a:gd name="connsiteY12" fmla="*/ 100583 h 122861"/>
                <a:gd name="connsiteX13" fmla="*/ 56380 w 62053"/>
                <a:gd name="connsiteY13" fmla="*/ 49851 h 122861"/>
                <a:gd name="connsiteX14" fmla="*/ 57087 w 62053"/>
                <a:gd name="connsiteY14" fmla="*/ 44891 h 122861"/>
                <a:gd name="connsiteX15" fmla="*/ 41962 w 62053"/>
                <a:gd name="connsiteY15" fmla="*/ 31571 h 122861"/>
                <a:gd name="connsiteX16" fmla="*/ 17226 w 62053"/>
                <a:gd name="connsiteY16" fmla="*/ 53252 h 122861"/>
                <a:gd name="connsiteX17" fmla="*/ 19629 w 62053"/>
                <a:gd name="connsiteY17" fmla="*/ 55094 h 122861"/>
                <a:gd name="connsiteX18" fmla="*/ 22456 w 62053"/>
                <a:gd name="connsiteY18" fmla="*/ 52544 h 122861"/>
                <a:gd name="connsiteX19" fmla="*/ 41538 w 62053"/>
                <a:gd name="connsiteY19" fmla="*/ 35539 h 122861"/>
                <a:gd name="connsiteX20" fmla="*/ 46344 w 62053"/>
                <a:gd name="connsiteY20" fmla="*/ 42482 h 122861"/>
                <a:gd name="connsiteX21" fmla="*/ 45920 w 62053"/>
                <a:gd name="connsiteY21" fmla="*/ 46734 h 122861"/>
                <a:gd name="connsiteX22" fmla="*/ 32351 w 62053"/>
                <a:gd name="connsiteY22" fmla="*/ 101008 h 1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053" h="122861">
                  <a:moveTo>
                    <a:pt x="62317" y="5496"/>
                  </a:moveTo>
                  <a:cubicBezTo>
                    <a:pt x="62317" y="3087"/>
                    <a:pt x="60480" y="112"/>
                    <a:pt x="56663" y="112"/>
                  </a:cubicBezTo>
                  <a:cubicBezTo>
                    <a:pt x="52564" y="112"/>
                    <a:pt x="48747" y="4079"/>
                    <a:pt x="48747" y="7905"/>
                  </a:cubicBezTo>
                  <a:cubicBezTo>
                    <a:pt x="48747" y="10173"/>
                    <a:pt x="50444" y="13290"/>
                    <a:pt x="54401" y="13290"/>
                  </a:cubicBezTo>
                  <a:cubicBezTo>
                    <a:pt x="58218" y="13290"/>
                    <a:pt x="62317" y="9606"/>
                    <a:pt x="62317" y="5496"/>
                  </a:cubicBezTo>
                  <a:close/>
                  <a:moveTo>
                    <a:pt x="32351" y="101008"/>
                  </a:moveTo>
                  <a:cubicBezTo>
                    <a:pt x="29948" y="110786"/>
                    <a:pt x="22456" y="119005"/>
                    <a:pt x="14116" y="119005"/>
                  </a:cubicBezTo>
                  <a:cubicBezTo>
                    <a:pt x="12279" y="119005"/>
                    <a:pt x="10582" y="118722"/>
                    <a:pt x="9028" y="118155"/>
                  </a:cubicBezTo>
                  <a:cubicBezTo>
                    <a:pt x="12703" y="116454"/>
                    <a:pt x="13833" y="113053"/>
                    <a:pt x="13833" y="110928"/>
                  </a:cubicBezTo>
                  <a:cubicBezTo>
                    <a:pt x="13833" y="107527"/>
                    <a:pt x="11148" y="105684"/>
                    <a:pt x="8321" y="105684"/>
                  </a:cubicBezTo>
                  <a:cubicBezTo>
                    <a:pt x="3939" y="105684"/>
                    <a:pt x="264" y="109511"/>
                    <a:pt x="264" y="114045"/>
                  </a:cubicBezTo>
                  <a:cubicBezTo>
                    <a:pt x="264" y="119430"/>
                    <a:pt x="5776" y="122973"/>
                    <a:pt x="14258" y="122973"/>
                  </a:cubicBezTo>
                  <a:cubicBezTo>
                    <a:pt x="22739" y="122973"/>
                    <a:pt x="39277" y="117871"/>
                    <a:pt x="43659" y="100583"/>
                  </a:cubicBezTo>
                  <a:lnTo>
                    <a:pt x="56380" y="49851"/>
                  </a:lnTo>
                  <a:cubicBezTo>
                    <a:pt x="56804" y="48292"/>
                    <a:pt x="57087" y="47017"/>
                    <a:pt x="57087" y="44891"/>
                  </a:cubicBezTo>
                  <a:cubicBezTo>
                    <a:pt x="57087" y="37097"/>
                    <a:pt x="50444" y="31571"/>
                    <a:pt x="41962" y="31571"/>
                  </a:cubicBezTo>
                  <a:cubicBezTo>
                    <a:pt x="26272" y="31571"/>
                    <a:pt x="17226" y="51268"/>
                    <a:pt x="17226" y="53252"/>
                  </a:cubicBezTo>
                  <a:cubicBezTo>
                    <a:pt x="17226" y="55094"/>
                    <a:pt x="19205" y="55094"/>
                    <a:pt x="19629" y="55094"/>
                  </a:cubicBezTo>
                  <a:cubicBezTo>
                    <a:pt x="21325" y="55094"/>
                    <a:pt x="21466" y="54669"/>
                    <a:pt x="22456" y="52544"/>
                  </a:cubicBezTo>
                  <a:cubicBezTo>
                    <a:pt x="25990" y="44325"/>
                    <a:pt x="33340" y="35539"/>
                    <a:pt x="41538" y="35539"/>
                  </a:cubicBezTo>
                  <a:cubicBezTo>
                    <a:pt x="45072" y="35539"/>
                    <a:pt x="46344" y="37948"/>
                    <a:pt x="46344" y="42482"/>
                  </a:cubicBezTo>
                  <a:cubicBezTo>
                    <a:pt x="46344" y="44041"/>
                    <a:pt x="46062" y="46025"/>
                    <a:pt x="45920" y="46734"/>
                  </a:cubicBezTo>
                  <a:lnTo>
                    <a:pt x="32351" y="101008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形状 89">
              <a:extLst>
                <a:ext uri="{FF2B5EF4-FFF2-40B4-BE49-F238E27FC236}">
                  <a16:creationId xmlns:a16="http://schemas.microsoft.com/office/drawing/2014/main" id="{6242F418-206D-9001-B34A-429C953AEEBE}"/>
                </a:ext>
              </a:extLst>
            </p:cNvPr>
            <p:cNvSpPr/>
            <p:nvPr>
              <p:custDataLst>
                <p:tags r:id="rId288"/>
              </p:custDataLst>
            </p:nvPr>
          </p:nvSpPr>
          <p:spPr>
            <a:xfrm>
              <a:off x="6253822" y="3329754"/>
              <a:ext cx="46847" cy="202440"/>
            </a:xfrm>
            <a:custGeom>
              <a:avLst/>
              <a:gdLst>
                <a:gd name="connsiteX0" fmla="*/ 47116 w 46847"/>
                <a:gd name="connsiteY0" fmla="*/ 200526 h 202440"/>
                <a:gd name="connsiteX1" fmla="*/ 43683 w 46847"/>
                <a:gd name="connsiteY1" fmla="*/ 196073 h 202440"/>
                <a:gd name="connsiteX2" fmla="*/ 11980 w 46847"/>
                <a:gd name="connsiteY2" fmla="*/ 101330 h 202440"/>
                <a:gd name="connsiteX3" fmla="*/ 44491 w 46847"/>
                <a:gd name="connsiteY3" fmla="*/ 5576 h 202440"/>
                <a:gd name="connsiteX4" fmla="*/ 47116 w 46847"/>
                <a:gd name="connsiteY4" fmla="*/ 2134 h 202440"/>
                <a:gd name="connsiteX5" fmla="*/ 45097 w 46847"/>
                <a:gd name="connsiteY5" fmla="*/ 110 h 202440"/>
                <a:gd name="connsiteX6" fmla="*/ 12990 w 46847"/>
                <a:gd name="connsiteY6" fmla="*/ 39586 h 202440"/>
                <a:gd name="connsiteX7" fmla="*/ 268 w 46847"/>
                <a:gd name="connsiteY7" fmla="*/ 101330 h 202440"/>
                <a:gd name="connsiteX8" fmla="*/ 13595 w 46847"/>
                <a:gd name="connsiteY8" fmla="*/ 164492 h 202440"/>
                <a:gd name="connsiteX9" fmla="*/ 45097 w 46847"/>
                <a:gd name="connsiteY9" fmla="*/ 202551 h 202440"/>
                <a:gd name="connsiteX10" fmla="*/ 47116 w 46847"/>
                <a:gd name="connsiteY10" fmla="*/ 200526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116" y="200526"/>
                  </a:moveTo>
                  <a:cubicBezTo>
                    <a:pt x="47116" y="199919"/>
                    <a:pt x="47116" y="199514"/>
                    <a:pt x="43683" y="196073"/>
                  </a:cubicBezTo>
                  <a:cubicBezTo>
                    <a:pt x="18442" y="170565"/>
                    <a:pt x="11980" y="132304"/>
                    <a:pt x="11980" y="101330"/>
                  </a:cubicBezTo>
                  <a:cubicBezTo>
                    <a:pt x="11980" y="66106"/>
                    <a:pt x="19653" y="30881"/>
                    <a:pt x="44491" y="5576"/>
                  </a:cubicBezTo>
                  <a:cubicBezTo>
                    <a:pt x="47116" y="3147"/>
                    <a:pt x="47116" y="2742"/>
                    <a:pt x="47116" y="2134"/>
                  </a:cubicBezTo>
                  <a:cubicBezTo>
                    <a:pt x="47116" y="717"/>
                    <a:pt x="46308" y="110"/>
                    <a:pt x="45097" y="110"/>
                  </a:cubicBezTo>
                  <a:cubicBezTo>
                    <a:pt x="43077" y="110"/>
                    <a:pt x="24904" y="13876"/>
                    <a:pt x="12990" y="39586"/>
                  </a:cubicBezTo>
                  <a:cubicBezTo>
                    <a:pt x="2691" y="61854"/>
                    <a:pt x="268" y="84325"/>
                    <a:pt x="268" y="101330"/>
                  </a:cubicBezTo>
                  <a:cubicBezTo>
                    <a:pt x="268" y="117121"/>
                    <a:pt x="2489" y="141616"/>
                    <a:pt x="13595" y="164492"/>
                  </a:cubicBezTo>
                  <a:cubicBezTo>
                    <a:pt x="25711" y="189392"/>
                    <a:pt x="43077" y="202551"/>
                    <a:pt x="45097" y="202551"/>
                  </a:cubicBezTo>
                  <a:cubicBezTo>
                    <a:pt x="46308" y="202551"/>
                    <a:pt x="47116" y="201944"/>
                    <a:pt x="47116" y="200526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形状 90">
              <a:extLst>
                <a:ext uri="{FF2B5EF4-FFF2-40B4-BE49-F238E27FC236}">
                  <a16:creationId xmlns:a16="http://schemas.microsoft.com/office/drawing/2014/main" id="{C0EFA0E6-0DD1-E4F6-39FA-DA5F3F0077B0}"/>
                </a:ext>
              </a:extLst>
            </p:cNvPr>
            <p:cNvSpPr/>
            <p:nvPr>
              <p:custDataLst>
                <p:tags r:id="rId289"/>
              </p:custDataLst>
            </p:nvPr>
          </p:nvSpPr>
          <p:spPr>
            <a:xfrm>
              <a:off x="6317004" y="3340483"/>
              <a:ext cx="85416" cy="182601"/>
            </a:xfrm>
            <a:custGeom>
              <a:avLst/>
              <a:gdLst>
                <a:gd name="connsiteX0" fmla="*/ 26725 w 85416"/>
                <a:gd name="connsiteY0" fmla="*/ 79264 h 182601"/>
                <a:gd name="connsiteX1" fmla="*/ 272 w 85416"/>
                <a:gd name="connsiteY1" fmla="*/ 120157 h 182601"/>
                <a:gd name="connsiteX2" fmla="*/ 6128 w 85416"/>
                <a:gd name="connsiteY2" fmla="*/ 136150 h 182601"/>
                <a:gd name="connsiteX3" fmla="*/ 29552 w 85416"/>
                <a:gd name="connsiteY3" fmla="*/ 149309 h 182601"/>
                <a:gd name="connsiteX4" fmla="*/ 53985 w 85416"/>
                <a:gd name="connsiteY4" fmla="*/ 158824 h 182601"/>
                <a:gd name="connsiteX5" fmla="*/ 61053 w 85416"/>
                <a:gd name="connsiteY5" fmla="*/ 167529 h 182601"/>
                <a:gd name="connsiteX6" fmla="*/ 51158 w 85416"/>
                <a:gd name="connsiteY6" fmla="*/ 178258 h 182601"/>
                <a:gd name="connsiteX7" fmla="*/ 33388 w 85416"/>
                <a:gd name="connsiteY7" fmla="*/ 171780 h 182601"/>
                <a:gd name="connsiteX8" fmla="*/ 31167 w 85416"/>
                <a:gd name="connsiteY8" fmla="*/ 170768 h 182601"/>
                <a:gd name="connsiteX9" fmla="*/ 29148 w 85416"/>
                <a:gd name="connsiteY9" fmla="*/ 172994 h 182601"/>
                <a:gd name="connsiteX10" fmla="*/ 51158 w 85416"/>
                <a:gd name="connsiteY10" fmla="*/ 182712 h 182601"/>
                <a:gd name="connsiteX11" fmla="*/ 72159 w 85416"/>
                <a:gd name="connsiteY11" fmla="*/ 161051 h 182601"/>
                <a:gd name="connsiteX12" fmla="*/ 62467 w 85416"/>
                <a:gd name="connsiteY12" fmla="*/ 146677 h 182601"/>
                <a:gd name="connsiteX13" fmla="*/ 50149 w 85416"/>
                <a:gd name="connsiteY13" fmla="*/ 142021 h 182601"/>
                <a:gd name="connsiteX14" fmla="*/ 37831 w 85416"/>
                <a:gd name="connsiteY14" fmla="*/ 137365 h 182601"/>
                <a:gd name="connsiteX15" fmla="*/ 25715 w 85416"/>
                <a:gd name="connsiteY15" fmla="*/ 132506 h 182601"/>
                <a:gd name="connsiteX16" fmla="*/ 10570 w 85416"/>
                <a:gd name="connsiteY16" fmla="*/ 114489 h 182601"/>
                <a:gd name="connsiteX17" fmla="*/ 35408 w 85416"/>
                <a:gd name="connsiteY17" fmla="*/ 80074 h 182601"/>
                <a:gd name="connsiteX18" fmla="*/ 53178 w 85416"/>
                <a:gd name="connsiteY18" fmla="*/ 82706 h 182601"/>
                <a:gd name="connsiteX19" fmla="*/ 71957 w 85416"/>
                <a:gd name="connsiteY19" fmla="*/ 76430 h 182601"/>
                <a:gd name="connsiteX20" fmla="*/ 55399 w 85416"/>
                <a:gd name="connsiteY20" fmla="*/ 70964 h 182601"/>
                <a:gd name="connsiteX21" fmla="*/ 38437 w 85416"/>
                <a:gd name="connsiteY21" fmla="*/ 73394 h 182601"/>
                <a:gd name="connsiteX22" fmla="*/ 32379 w 85416"/>
                <a:gd name="connsiteY22" fmla="*/ 57603 h 182601"/>
                <a:gd name="connsiteX23" fmla="*/ 54793 w 85416"/>
                <a:gd name="connsiteY23" fmla="*/ 23188 h 182601"/>
                <a:gd name="connsiteX24" fmla="*/ 67717 w 85416"/>
                <a:gd name="connsiteY24" fmla="*/ 27642 h 182601"/>
                <a:gd name="connsiteX25" fmla="*/ 85689 w 85416"/>
                <a:gd name="connsiteY25" fmla="*/ 21366 h 182601"/>
                <a:gd name="connsiteX26" fmla="*/ 68928 w 85416"/>
                <a:gd name="connsiteY26" fmla="*/ 15900 h 182601"/>
                <a:gd name="connsiteX27" fmla="*/ 56207 w 85416"/>
                <a:gd name="connsiteY27" fmla="*/ 16913 h 182601"/>
                <a:gd name="connsiteX28" fmla="*/ 55197 w 85416"/>
                <a:gd name="connsiteY28" fmla="*/ 10232 h 182601"/>
                <a:gd name="connsiteX29" fmla="*/ 56207 w 85416"/>
                <a:gd name="connsiteY29" fmla="*/ 2742 h 182601"/>
                <a:gd name="connsiteX30" fmla="*/ 53783 w 85416"/>
                <a:gd name="connsiteY30" fmla="*/ 110 h 182601"/>
                <a:gd name="connsiteX31" fmla="*/ 50149 w 85416"/>
                <a:gd name="connsiteY31" fmla="*/ 10030 h 182601"/>
                <a:gd name="connsiteX32" fmla="*/ 51562 w 85416"/>
                <a:gd name="connsiteY32" fmla="*/ 17925 h 182601"/>
                <a:gd name="connsiteX33" fmla="*/ 16224 w 85416"/>
                <a:gd name="connsiteY33" fmla="*/ 55781 h 182601"/>
                <a:gd name="connsiteX34" fmla="*/ 29350 w 85416"/>
                <a:gd name="connsiteY34" fmla="*/ 77240 h 182601"/>
                <a:gd name="connsiteX35" fmla="*/ 26725 w 85416"/>
                <a:gd name="connsiteY35" fmla="*/ 79264 h 182601"/>
                <a:gd name="connsiteX36" fmla="*/ 59438 w 85416"/>
                <a:gd name="connsiteY36" fmla="*/ 21366 h 182601"/>
                <a:gd name="connsiteX37" fmla="*/ 69130 w 85416"/>
                <a:gd name="connsiteY37" fmla="*/ 20354 h 182601"/>
                <a:gd name="connsiteX38" fmla="*/ 80438 w 85416"/>
                <a:gd name="connsiteY38" fmla="*/ 21569 h 182601"/>
                <a:gd name="connsiteX39" fmla="*/ 67919 w 85416"/>
                <a:gd name="connsiteY39" fmla="*/ 23188 h 182601"/>
                <a:gd name="connsiteX40" fmla="*/ 59438 w 85416"/>
                <a:gd name="connsiteY40" fmla="*/ 21366 h 182601"/>
                <a:gd name="connsiteX41" fmla="*/ 43687 w 85416"/>
                <a:gd name="connsiteY41" fmla="*/ 76633 h 182601"/>
                <a:gd name="connsiteX42" fmla="*/ 55197 w 85416"/>
                <a:gd name="connsiteY42" fmla="*/ 75418 h 182601"/>
                <a:gd name="connsiteX43" fmla="*/ 66707 w 85416"/>
                <a:gd name="connsiteY43" fmla="*/ 76633 h 182601"/>
                <a:gd name="connsiteX44" fmla="*/ 53783 w 85416"/>
                <a:gd name="connsiteY44" fmla="*/ 78252 h 182601"/>
                <a:gd name="connsiteX45" fmla="*/ 43687 w 85416"/>
                <a:gd name="connsiteY45" fmla="*/ 76633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416" h="182601">
                  <a:moveTo>
                    <a:pt x="26725" y="79264"/>
                  </a:moveTo>
                  <a:cubicBezTo>
                    <a:pt x="4714" y="93840"/>
                    <a:pt x="272" y="112870"/>
                    <a:pt x="272" y="120157"/>
                  </a:cubicBezTo>
                  <a:cubicBezTo>
                    <a:pt x="272" y="129875"/>
                    <a:pt x="5724" y="135543"/>
                    <a:pt x="6128" y="136150"/>
                  </a:cubicBezTo>
                  <a:cubicBezTo>
                    <a:pt x="12590" y="142831"/>
                    <a:pt x="14407" y="143641"/>
                    <a:pt x="29552" y="149309"/>
                  </a:cubicBezTo>
                  <a:lnTo>
                    <a:pt x="53985" y="158824"/>
                  </a:lnTo>
                  <a:cubicBezTo>
                    <a:pt x="57014" y="160241"/>
                    <a:pt x="61053" y="161658"/>
                    <a:pt x="61053" y="167529"/>
                  </a:cubicBezTo>
                  <a:cubicBezTo>
                    <a:pt x="61053" y="172185"/>
                    <a:pt x="57418" y="178258"/>
                    <a:pt x="51158" y="178258"/>
                  </a:cubicBezTo>
                  <a:cubicBezTo>
                    <a:pt x="42273" y="178258"/>
                    <a:pt x="35610" y="173399"/>
                    <a:pt x="33388" y="171780"/>
                  </a:cubicBezTo>
                  <a:cubicBezTo>
                    <a:pt x="32177" y="170970"/>
                    <a:pt x="31975" y="170768"/>
                    <a:pt x="31167" y="170768"/>
                  </a:cubicBezTo>
                  <a:cubicBezTo>
                    <a:pt x="29552" y="170768"/>
                    <a:pt x="29148" y="172185"/>
                    <a:pt x="29148" y="172994"/>
                  </a:cubicBezTo>
                  <a:cubicBezTo>
                    <a:pt x="29148" y="175424"/>
                    <a:pt x="39850" y="182712"/>
                    <a:pt x="51158" y="182712"/>
                  </a:cubicBezTo>
                  <a:cubicBezTo>
                    <a:pt x="63678" y="182712"/>
                    <a:pt x="72159" y="170970"/>
                    <a:pt x="72159" y="161051"/>
                  </a:cubicBezTo>
                  <a:cubicBezTo>
                    <a:pt x="72159" y="151333"/>
                    <a:pt x="64688" y="147689"/>
                    <a:pt x="62467" y="146677"/>
                  </a:cubicBezTo>
                  <a:cubicBezTo>
                    <a:pt x="59639" y="145665"/>
                    <a:pt x="52774" y="143033"/>
                    <a:pt x="50149" y="142021"/>
                  </a:cubicBezTo>
                  <a:cubicBezTo>
                    <a:pt x="46110" y="140402"/>
                    <a:pt x="42072" y="138782"/>
                    <a:pt x="37831" y="137365"/>
                  </a:cubicBezTo>
                  <a:lnTo>
                    <a:pt x="25715" y="132506"/>
                  </a:lnTo>
                  <a:cubicBezTo>
                    <a:pt x="16628" y="128862"/>
                    <a:pt x="10570" y="122992"/>
                    <a:pt x="10570" y="114489"/>
                  </a:cubicBezTo>
                  <a:cubicBezTo>
                    <a:pt x="10570" y="106189"/>
                    <a:pt x="18446" y="88577"/>
                    <a:pt x="35408" y="80074"/>
                  </a:cubicBezTo>
                  <a:cubicBezTo>
                    <a:pt x="42879" y="82706"/>
                    <a:pt x="48937" y="82706"/>
                    <a:pt x="53178" y="82706"/>
                  </a:cubicBezTo>
                  <a:cubicBezTo>
                    <a:pt x="59236" y="82706"/>
                    <a:pt x="71957" y="82706"/>
                    <a:pt x="71957" y="76430"/>
                  </a:cubicBezTo>
                  <a:cubicBezTo>
                    <a:pt x="71957" y="71369"/>
                    <a:pt x="63274" y="70964"/>
                    <a:pt x="55399" y="70964"/>
                  </a:cubicBezTo>
                  <a:cubicBezTo>
                    <a:pt x="51764" y="70964"/>
                    <a:pt x="45908" y="70964"/>
                    <a:pt x="38437" y="73394"/>
                  </a:cubicBezTo>
                  <a:cubicBezTo>
                    <a:pt x="33187" y="68130"/>
                    <a:pt x="32379" y="61450"/>
                    <a:pt x="32379" y="57603"/>
                  </a:cubicBezTo>
                  <a:cubicBezTo>
                    <a:pt x="32379" y="46267"/>
                    <a:pt x="39648" y="30679"/>
                    <a:pt x="54793" y="23188"/>
                  </a:cubicBezTo>
                  <a:cubicBezTo>
                    <a:pt x="58428" y="27642"/>
                    <a:pt x="63072" y="27642"/>
                    <a:pt x="67717" y="27642"/>
                  </a:cubicBezTo>
                  <a:cubicBezTo>
                    <a:pt x="72765" y="27642"/>
                    <a:pt x="85689" y="27642"/>
                    <a:pt x="85689" y="21366"/>
                  </a:cubicBezTo>
                  <a:cubicBezTo>
                    <a:pt x="85689" y="16103"/>
                    <a:pt x="76804" y="15900"/>
                    <a:pt x="68928" y="15900"/>
                  </a:cubicBezTo>
                  <a:cubicBezTo>
                    <a:pt x="66303" y="15900"/>
                    <a:pt x="61457" y="15900"/>
                    <a:pt x="56207" y="16913"/>
                  </a:cubicBezTo>
                  <a:cubicBezTo>
                    <a:pt x="55601" y="15091"/>
                    <a:pt x="55197" y="13674"/>
                    <a:pt x="55197" y="10232"/>
                  </a:cubicBezTo>
                  <a:cubicBezTo>
                    <a:pt x="55197" y="7398"/>
                    <a:pt x="56207" y="3147"/>
                    <a:pt x="56207" y="2742"/>
                  </a:cubicBezTo>
                  <a:cubicBezTo>
                    <a:pt x="56207" y="1122"/>
                    <a:pt x="55197" y="110"/>
                    <a:pt x="53783" y="110"/>
                  </a:cubicBezTo>
                  <a:cubicBezTo>
                    <a:pt x="50149" y="110"/>
                    <a:pt x="50149" y="9422"/>
                    <a:pt x="50149" y="10030"/>
                  </a:cubicBezTo>
                  <a:cubicBezTo>
                    <a:pt x="50149" y="14078"/>
                    <a:pt x="51360" y="17115"/>
                    <a:pt x="51562" y="17925"/>
                  </a:cubicBezTo>
                  <a:cubicBezTo>
                    <a:pt x="29956" y="23998"/>
                    <a:pt x="16224" y="40193"/>
                    <a:pt x="16224" y="55781"/>
                  </a:cubicBezTo>
                  <a:cubicBezTo>
                    <a:pt x="16224" y="63272"/>
                    <a:pt x="19859" y="71774"/>
                    <a:pt x="29350" y="77240"/>
                  </a:cubicBezTo>
                  <a:lnTo>
                    <a:pt x="26725" y="79264"/>
                  </a:lnTo>
                  <a:close/>
                  <a:moveTo>
                    <a:pt x="59438" y="21366"/>
                  </a:moveTo>
                  <a:cubicBezTo>
                    <a:pt x="62668" y="20354"/>
                    <a:pt x="66909" y="20354"/>
                    <a:pt x="69130" y="20354"/>
                  </a:cubicBezTo>
                  <a:cubicBezTo>
                    <a:pt x="75996" y="20354"/>
                    <a:pt x="76804" y="20557"/>
                    <a:pt x="80438" y="21569"/>
                  </a:cubicBezTo>
                  <a:cubicBezTo>
                    <a:pt x="78823" y="22176"/>
                    <a:pt x="76804" y="23188"/>
                    <a:pt x="67919" y="23188"/>
                  </a:cubicBezTo>
                  <a:cubicBezTo>
                    <a:pt x="64082" y="23188"/>
                    <a:pt x="61659" y="23188"/>
                    <a:pt x="59438" y="21366"/>
                  </a:cubicBezTo>
                  <a:close/>
                  <a:moveTo>
                    <a:pt x="43687" y="76633"/>
                  </a:moveTo>
                  <a:cubicBezTo>
                    <a:pt x="48331" y="75418"/>
                    <a:pt x="52774" y="75418"/>
                    <a:pt x="55197" y="75418"/>
                  </a:cubicBezTo>
                  <a:cubicBezTo>
                    <a:pt x="62265" y="75418"/>
                    <a:pt x="63072" y="75620"/>
                    <a:pt x="66707" y="76633"/>
                  </a:cubicBezTo>
                  <a:cubicBezTo>
                    <a:pt x="65092" y="77442"/>
                    <a:pt x="63072" y="78252"/>
                    <a:pt x="53783" y="78252"/>
                  </a:cubicBezTo>
                  <a:cubicBezTo>
                    <a:pt x="49139" y="78252"/>
                    <a:pt x="47322" y="78252"/>
                    <a:pt x="43687" y="76633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形状 91">
              <a:extLst>
                <a:ext uri="{FF2B5EF4-FFF2-40B4-BE49-F238E27FC236}">
                  <a16:creationId xmlns:a16="http://schemas.microsoft.com/office/drawing/2014/main" id="{3BF9356B-A40A-CADF-1F7E-23F91A219A0C}"/>
                </a:ext>
              </a:extLst>
            </p:cNvPr>
            <p:cNvSpPr/>
            <p:nvPr>
              <p:custDataLst>
                <p:tags r:id="rId290"/>
              </p:custDataLst>
            </p:nvPr>
          </p:nvSpPr>
          <p:spPr>
            <a:xfrm>
              <a:off x="6427361" y="3460126"/>
              <a:ext cx="23625" cy="60529"/>
            </a:xfrm>
            <a:custGeom>
              <a:avLst/>
              <a:gdLst>
                <a:gd name="connsiteX0" fmla="*/ 23903 w 23625"/>
                <a:gd name="connsiteY0" fmla="*/ 21366 h 60529"/>
                <a:gd name="connsiteX1" fmla="*/ 10979 w 23625"/>
                <a:gd name="connsiteY1" fmla="*/ 110 h 60529"/>
                <a:gd name="connsiteX2" fmla="*/ 277 w 23625"/>
                <a:gd name="connsiteY2" fmla="*/ 10839 h 60529"/>
                <a:gd name="connsiteX3" fmla="*/ 10979 w 23625"/>
                <a:gd name="connsiteY3" fmla="*/ 21569 h 60529"/>
                <a:gd name="connsiteX4" fmla="*/ 18047 w 23625"/>
                <a:gd name="connsiteY4" fmla="*/ 18937 h 60529"/>
                <a:gd name="connsiteX5" fmla="*/ 19056 w 23625"/>
                <a:gd name="connsiteY5" fmla="*/ 18330 h 60529"/>
                <a:gd name="connsiteX6" fmla="*/ 19460 w 23625"/>
                <a:gd name="connsiteY6" fmla="*/ 21366 h 60529"/>
                <a:gd name="connsiteX7" fmla="*/ 5729 w 23625"/>
                <a:gd name="connsiteY7" fmla="*/ 55174 h 60529"/>
                <a:gd name="connsiteX8" fmla="*/ 3508 w 23625"/>
                <a:gd name="connsiteY8" fmla="*/ 58413 h 60529"/>
                <a:gd name="connsiteX9" fmla="*/ 5527 w 23625"/>
                <a:gd name="connsiteY9" fmla="*/ 60640 h 60529"/>
                <a:gd name="connsiteX10" fmla="*/ 23903 w 23625"/>
                <a:gd name="connsiteY10" fmla="*/ 21366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5" h="60529">
                  <a:moveTo>
                    <a:pt x="23903" y="21366"/>
                  </a:moveTo>
                  <a:cubicBezTo>
                    <a:pt x="23903" y="8005"/>
                    <a:pt x="18854" y="110"/>
                    <a:pt x="10979" y="110"/>
                  </a:cubicBezTo>
                  <a:cubicBezTo>
                    <a:pt x="4315" y="110"/>
                    <a:pt x="277" y="5171"/>
                    <a:pt x="277" y="10839"/>
                  </a:cubicBezTo>
                  <a:cubicBezTo>
                    <a:pt x="277" y="16305"/>
                    <a:pt x="4315" y="21569"/>
                    <a:pt x="10979" y="21569"/>
                  </a:cubicBezTo>
                  <a:cubicBezTo>
                    <a:pt x="13402" y="21569"/>
                    <a:pt x="16027" y="20759"/>
                    <a:pt x="18047" y="18937"/>
                  </a:cubicBezTo>
                  <a:cubicBezTo>
                    <a:pt x="18652" y="18532"/>
                    <a:pt x="18854" y="18330"/>
                    <a:pt x="19056" y="18330"/>
                  </a:cubicBezTo>
                  <a:cubicBezTo>
                    <a:pt x="19258" y="18330"/>
                    <a:pt x="19460" y="18532"/>
                    <a:pt x="19460" y="21366"/>
                  </a:cubicBezTo>
                  <a:cubicBezTo>
                    <a:pt x="19460" y="36347"/>
                    <a:pt x="12392" y="48493"/>
                    <a:pt x="5729" y="55174"/>
                  </a:cubicBezTo>
                  <a:cubicBezTo>
                    <a:pt x="3508" y="57401"/>
                    <a:pt x="3508" y="57806"/>
                    <a:pt x="3508" y="58413"/>
                  </a:cubicBezTo>
                  <a:cubicBezTo>
                    <a:pt x="3508" y="59830"/>
                    <a:pt x="4517" y="60640"/>
                    <a:pt x="5527" y="60640"/>
                  </a:cubicBezTo>
                  <a:cubicBezTo>
                    <a:pt x="7748" y="60640"/>
                    <a:pt x="23903" y="45052"/>
                    <a:pt x="23903" y="21366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形状 92">
              <a:extLst>
                <a:ext uri="{FF2B5EF4-FFF2-40B4-BE49-F238E27FC236}">
                  <a16:creationId xmlns:a16="http://schemas.microsoft.com/office/drawing/2014/main" id="{C6CA656D-1FED-D4E5-D092-25EC1BA7600C}"/>
                </a:ext>
              </a:extLst>
            </p:cNvPr>
            <p:cNvSpPr/>
            <p:nvPr>
              <p:custDataLst>
                <p:tags r:id="rId291"/>
              </p:custDataLst>
            </p:nvPr>
          </p:nvSpPr>
          <p:spPr>
            <a:xfrm>
              <a:off x="6505800" y="3392106"/>
              <a:ext cx="109446" cy="133206"/>
            </a:xfrm>
            <a:custGeom>
              <a:avLst/>
              <a:gdLst>
                <a:gd name="connsiteX0" fmla="*/ 40869 w 109446"/>
                <a:gd name="connsiteY0" fmla="*/ 18532 h 133206"/>
                <a:gd name="connsiteX1" fmla="*/ 43898 w 109446"/>
                <a:gd name="connsiteY1" fmla="*/ 5576 h 133206"/>
                <a:gd name="connsiteX2" fmla="*/ 38042 w 109446"/>
                <a:gd name="connsiteY2" fmla="*/ 110 h 133206"/>
                <a:gd name="connsiteX3" fmla="*/ 29965 w 109446"/>
                <a:gd name="connsiteY3" fmla="*/ 7398 h 133206"/>
                <a:gd name="connsiteX4" fmla="*/ 887 w 109446"/>
                <a:gd name="connsiteY4" fmla="*/ 124611 h 133206"/>
                <a:gd name="connsiteX5" fmla="*/ 281 w 109446"/>
                <a:gd name="connsiteY5" fmla="*/ 127850 h 133206"/>
                <a:gd name="connsiteX6" fmla="*/ 5935 w 109446"/>
                <a:gd name="connsiteY6" fmla="*/ 133316 h 133206"/>
                <a:gd name="connsiteX7" fmla="*/ 13003 w 109446"/>
                <a:gd name="connsiteY7" fmla="*/ 129065 h 133206"/>
                <a:gd name="connsiteX8" fmla="*/ 24109 w 109446"/>
                <a:gd name="connsiteY8" fmla="*/ 85540 h 133206"/>
                <a:gd name="connsiteX9" fmla="*/ 43696 w 109446"/>
                <a:gd name="connsiteY9" fmla="*/ 91816 h 133206"/>
                <a:gd name="connsiteX10" fmla="*/ 70553 w 109446"/>
                <a:gd name="connsiteY10" fmla="*/ 77038 h 133206"/>
                <a:gd name="connsiteX11" fmla="*/ 88727 w 109446"/>
                <a:gd name="connsiteY11" fmla="*/ 91816 h 133206"/>
                <a:gd name="connsiteX12" fmla="*/ 103670 w 109446"/>
                <a:gd name="connsiteY12" fmla="*/ 80681 h 133206"/>
                <a:gd name="connsiteX13" fmla="*/ 109728 w 109446"/>
                <a:gd name="connsiteY13" fmla="*/ 60640 h 133206"/>
                <a:gd name="connsiteX14" fmla="*/ 107304 w 109446"/>
                <a:gd name="connsiteY14" fmla="*/ 58615 h 133206"/>
                <a:gd name="connsiteX15" fmla="*/ 104477 w 109446"/>
                <a:gd name="connsiteY15" fmla="*/ 62259 h 133206"/>
                <a:gd name="connsiteX16" fmla="*/ 89131 w 109446"/>
                <a:gd name="connsiteY16" fmla="*/ 87362 h 133206"/>
                <a:gd name="connsiteX17" fmla="*/ 83073 w 109446"/>
                <a:gd name="connsiteY17" fmla="*/ 78050 h 133206"/>
                <a:gd name="connsiteX18" fmla="*/ 87111 w 109446"/>
                <a:gd name="connsiteY18" fmla="*/ 56996 h 133206"/>
                <a:gd name="connsiteX19" fmla="*/ 92765 w 109446"/>
                <a:gd name="connsiteY19" fmla="*/ 35132 h 133206"/>
                <a:gd name="connsiteX20" fmla="*/ 96198 w 109446"/>
                <a:gd name="connsiteY20" fmla="*/ 21366 h 133206"/>
                <a:gd name="connsiteX21" fmla="*/ 99227 w 109446"/>
                <a:gd name="connsiteY21" fmla="*/ 7803 h 133206"/>
                <a:gd name="connsiteX22" fmla="*/ 93371 w 109446"/>
                <a:gd name="connsiteY22" fmla="*/ 2337 h 133206"/>
                <a:gd name="connsiteX23" fmla="*/ 85496 w 109446"/>
                <a:gd name="connsiteY23" fmla="*/ 9422 h 133206"/>
                <a:gd name="connsiteX24" fmla="*/ 76005 w 109446"/>
                <a:gd name="connsiteY24" fmla="*/ 47279 h 133206"/>
                <a:gd name="connsiteX25" fmla="*/ 70755 w 109446"/>
                <a:gd name="connsiteY25" fmla="*/ 67928 h 133206"/>
                <a:gd name="connsiteX26" fmla="*/ 44504 w 109446"/>
                <a:gd name="connsiteY26" fmla="*/ 87362 h 133206"/>
                <a:gd name="connsiteX27" fmla="*/ 29561 w 109446"/>
                <a:gd name="connsiteY27" fmla="*/ 69750 h 133206"/>
                <a:gd name="connsiteX28" fmla="*/ 32388 w 109446"/>
                <a:gd name="connsiteY28" fmla="*/ 52542 h 133206"/>
                <a:gd name="connsiteX29" fmla="*/ 40869 w 109446"/>
                <a:gd name="connsiteY29" fmla="*/ 18532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446" h="133206">
                  <a:moveTo>
                    <a:pt x="40869" y="18532"/>
                  </a:moveTo>
                  <a:cubicBezTo>
                    <a:pt x="41879" y="14281"/>
                    <a:pt x="43898" y="6588"/>
                    <a:pt x="43898" y="5576"/>
                  </a:cubicBezTo>
                  <a:cubicBezTo>
                    <a:pt x="43898" y="2134"/>
                    <a:pt x="41475" y="110"/>
                    <a:pt x="38042" y="110"/>
                  </a:cubicBezTo>
                  <a:cubicBezTo>
                    <a:pt x="37436" y="110"/>
                    <a:pt x="31782" y="312"/>
                    <a:pt x="29965" y="7398"/>
                  </a:cubicBezTo>
                  <a:lnTo>
                    <a:pt x="887" y="124611"/>
                  </a:lnTo>
                  <a:cubicBezTo>
                    <a:pt x="281" y="127040"/>
                    <a:pt x="281" y="127445"/>
                    <a:pt x="281" y="127850"/>
                  </a:cubicBezTo>
                  <a:cubicBezTo>
                    <a:pt x="281" y="130887"/>
                    <a:pt x="2502" y="133316"/>
                    <a:pt x="5935" y="133316"/>
                  </a:cubicBezTo>
                  <a:cubicBezTo>
                    <a:pt x="10176" y="133316"/>
                    <a:pt x="12599" y="129672"/>
                    <a:pt x="13003" y="129065"/>
                  </a:cubicBezTo>
                  <a:cubicBezTo>
                    <a:pt x="13810" y="127243"/>
                    <a:pt x="16436" y="116716"/>
                    <a:pt x="24109" y="85540"/>
                  </a:cubicBezTo>
                  <a:cubicBezTo>
                    <a:pt x="30571" y="91006"/>
                    <a:pt x="39658" y="91816"/>
                    <a:pt x="43696" y="91816"/>
                  </a:cubicBezTo>
                  <a:cubicBezTo>
                    <a:pt x="57831" y="91816"/>
                    <a:pt x="65707" y="82706"/>
                    <a:pt x="70553" y="77038"/>
                  </a:cubicBezTo>
                  <a:cubicBezTo>
                    <a:pt x="72370" y="86147"/>
                    <a:pt x="79842" y="91816"/>
                    <a:pt x="88727" y="91816"/>
                  </a:cubicBezTo>
                  <a:cubicBezTo>
                    <a:pt x="95794" y="91816"/>
                    <a:pt x="100439" y="87160"/>
                    <a:pt x="103670" y="80681"/>
                  </a:cubicBezTo>
                  <a:cubicBezTo>
                    <a:pt x="107103" y="73394"/>
                    <a:pt x="109728" y="61045"/>
                    <a:pt x="109728" y="60640"/>
                  </a:cubicBezTo>
                  <a:cubicBezTo>
                    <a:pt x="109728" y="58615"/>
                    <a:pt x="107910" y="58615"/>
                    <a:pt x="107304" y="58615"/>
                  </a:cubicBezTo>
                  <a:cubicBezTo>
                    <a:pt x="105285" y="58615"/>
                    <a:pt x="105083" y="59425"/>
                    <a:pt x="104477" y="62259"/>
                  </a:cubicBezTo>
                  <a:cubicBezTo>
                    <a:pt x="101045" y="75418"/>
                    <a:pt x="97410" y="87362"/>
                    <a:pt x="89131" y="87362"/>
                  </a:cubicBezTo>
                  <a:cubicBezTo>
                    <a:pt x="83679" y="87362"/>
                    <a:pt x="83073" y="82099"/>
                    <a:pt x="83073" y="78050"/>
                  </a:cubicBezTo>
                  <a:cubicBezTo>
                    <a:pt x="83073" y="73596"/>
                    <a:pt x="85496" y="64081"/>
                    <a:pt x="87111" y="56996"/>
                  </a:cubicBezTo>
                  <a:lnTo>
                    <a:pt x="92765" y="35132"/>
                  </a:lnTo>
                  <a:cubicBezTo>
                    <a:pt x="93371" y="32096"/>
                    <a:pt x="95391" y="24403"/>
                    <a:pt x="96198" y="21366"/>
                  </a:cubicBezTo>
                  <a:cubicBezTo>
                    <a:pt x="97208" y="16710"/>
                    <a:pt x="99227" y="9017"/>
                    <a:pt x="99227" y="7803"/>
                  </a:cubicBezTo>
                  <a:cubicBezTo>
                    <a:pt x="99227" y="4159"/>
                    <a:pt x="96400" y="2337"/>
                    <a:pt x="93371" y="2337"/>
                  </a:cubicBezTo>
                  <a:cubicBezTo>
                    <a:pt x="92362" y="2337"/>
                    <a:pt x="87111" y="2539"/>
                    <a:pt x="85496" y="9422"/>
                  </a:cubicBezTo>
                  <a:lnTo>
                    <a:pt x="76005" y="47279"/>
                  </a:lnTo>
                  <a:cubicBezTo>
                    <a:pt x="73582" y="57401"/>
                    <a:pt x="71361" y="65903"/>
                    <a:pt x="70755" y="67928"/>
                  </a:cubicBezTo>
                  <a:cubicBezTo>
                    <a:pt x="70553" y="68940"/>
                    <a:pt x="60860" y="87362"/>
                    <a:pt x="44504" y="87362"/>
                  </a:cubicBezTo>
                  <a:cubicBezTo>
                    <a:pt x="34407" y="87362"/>
                    <a:pt x="29561" y="80681"/>
                    <a:pt x="29561" y="69750"/>
                  </a:cubicBezTo>
                  <a:cubicBezTo>
                    <a:pt x="29561" y="63879"/>
                    <a:pt x="30975" y="58211"/>
                    <a:pt x="32388" y="52542"/>
                  </a:cubicBezTo>
                  <a:lnTo>
                    <a:pt x="40869" y="18532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形状 93">
              <a:extLst>
                <a:ext uri="{FF2B5EF4-FFF2-40B4-BE49-F238E27FC236}">
                  <a16:creationId xmlns:a16="http://schemas.microsoft.com/office/drawing/2014/main" id="{5B8B7FA6-33F1-D5EC-C28A-B8439BDB3140}"/>
                </a:ext>
              </a:extLst>
            </p:cNvPr>
            <p:cNvSpPr/>
            <p:nvPr>
              <p:custDataLst>
                <p:tags r:id="rId292"/>
              </p:custDataLst>
            </p:nvPr>
          </p:nvSpPr>
          <p:spPr>
            <a:xfrm>
              <a:off x="6688814" y="3407289"/>
              <a:ext cx="134284" cy="47371"/>
            </a:xfrm>
            <a:custGeom>
              <a:avLst/>
              <a:gdLst>
                <a:gd name="connsiteX0" fmla="*/ 127708 w 134284"/>
                <a:gd name="connsiteY0" fmla="*/ 8208 h 47371"/>
                <a:gd name="connsiteX1" fmla="*/ 134574 w 134284"/>
                <a:gd name="connsiteY1" fmla="*/ 4159 h 47371"/>
                <a:gd name="connsiteX2" fmla="*/ 127910 w 134284"/>
                <a:gd name="connsiteY2" fmla="*/ 110 h 47371"/>
                <a:gd name="connsiteX3" fmla="*/ 6954 w 134284"/>
                <a:gd name="connsiteY3" fmla="*/ 110 h 47371"/>
                <a:gd name="connsiteX4" fmla="*/ 290 w 134284"/>
                <a:gd name="connsiteY4" fmla="*/ 4159 h 47371"/>
                <a:gd name="connsiteX5" fmla="*/ 7155 w 134284"/>
                <a:gd name="connsiteY5" fmla="*/ 8208 h 47371"/>
                <a:gd name="connsiteX6" fmla="*/ 127708 w 134284"/>
                <a:gd name="connsiteY6" fmla="*/ 8208 h 47371"/>
                <a:gd name="connsiteX7" fmla="*/ 127910 w 134284"/>
                <a:gd name="connsiteY7" fmla="*/ 47481 h 47371"/>
                <a:gd name="connsiteX8" fmla="*/ 134574 w 134284"/>
                <a:gd name="connsiteY8" fmla="*/ 43432 h 47371"/>
                <a:gd name="connsiteX9" fmla="*/ 127708 w 134284"/>
                <a:gd name="connsiteY9" fmla="*/ 39384 h 47371"/>
                <a:gd name="connsiteX10" fmla="*/ 7155 w 134284"/>
                <a:gd name="connsiteY10" fmla="*/ 39384 h 47371"/>
                <a:gd name="connsiteX11" fmla="*/ 290 w 134284"/>
                <a:gd name="connsiteY11" fmla="*/ 43432 h 47371"/>
                <a:gd name="connsiteX12" fmla="*/ 6954 w 134284"/>
                <a:gd name="connsiteY12" fmla="*/ 47481 h 47371"/>
                <a:gd name="connsiteX13" fmla="*/ 127910 w 134284"/>
                <a:gd name="connsiteY13" fmla="*/ 47481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84" h="47371">
                  <a:moveTo>
                    <a:pt x="127708" y="8208"/>
                  </a:moveTo>
                  <a:cubicBezTo>
                    <a:pt x="130737" y="8208"/>
                    <a:pt x="134574" y="8208"/>
                    <a:pt x="134574" y="4159"/>
                  </a:cubicBezTo>
                  <a:cubicBezTo>
                    <a:pt x="134574" y="110"/>
                    <a:pt x="130737" y="110"/>
                    <a:pt x="127910" y="110"/>
                  </a:cubicBezTo>
                  <a:lnTo>
                    <a:pt x="6954" y="110"/>
                  </a:lnTo>
                  <a:cubicBezTo>
                    <a:pt x="4127" y="110"/>
                    <a:pt x="290" y="110"/>
                    <a:pt x="290" y="4159"/>
                  </a:cubicBezTo>
                  <a:cubicBezTo>
                    <a:pt x="290" y="8208"/>
                    <a:pt x="4127" y="8208"/>
                    <a:pt x="7155" y="8208"/>
                  </a:cubicBezTo>
                  <a:lnTo>
                    <a:pt x="127708" y="8208"/>
                  </a:lnTo>
                  <a:close/>
                  <a:moveTo>
                    <a:pt x="127910" y="47481"/>
                  </a:moveTo>
                  <a:cubicBezTo>
                    <a:pt x="130737" y="47481"/>
                    <a:pt x="134574" y="47481"/>
                    <a:pt x="134574" y="43432"/>
                  </a:cubicBezTo>
                  <a:cubicBezTo>
                    <a:pt x="134574" y="39384"/>
                    <a:pt x="130737" y="39384"/>
                    <a:pt x="127708" y="39384"/>
                  </a:cubicBezTo>
                  <a:lnTo>
                    <a:pt x="7155" y="39384"/>
                  </a:lnTo>
                  <a:cubicBezTo>
                    <a:pt x="4127" y="39384"/>
                    <a:pt x="290" y="39384"/>
                    <a:pt x="290" y="43432"/>
                  </a:cubicBezTo>
                  <a:cubicBezTo>
                    <a:pt x="290" y="47481"/>
                    <a:pt x="4127" y="47481"/>
                    <a:pt x="6954" y="47481"/>
                  </a:cubicBezTo>
                  <a:lnTo>
                    <a:pt x="127910" y="47481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形状 94">
              <a:extLst>
                <a:ext uri="{FF2B5EF4-FFF2-40B4-BE49-F238E27FC236}">
                  <a16:creationId xmlns:a16="http://schemas.microsoft.com/office/drawing/2014/main" id="{D5B8E148-83D0-75EC-4EE9-F3F776585589}"/>
                </a:ext>
              </a:extLst>
            </p:cNvPr>
            <p:cNvSpPr/>
            <p:nvPr>
              <p:custDataLst>
                <p:tags r:id="rId293"/>
              </p:custDataLst>
            </p:nvPr>
          </p:nvSpPr>
          <p:spPr>
            <a:xfrm>
              <a:off x="6920338" y="3257380"/>
              <a:ext cx="109042" cy="89478"/>
            </a:xfrm>
            <a:custGeom>
              <a:avLst/>
              <a:gdLst>
                <a:gd name="connsiteX0" fmla="*/ 48361 w 109042"/>
                <a:gd name="connsiteY0" fmla="*/ 11845 h 89478"/>
                <a:gd name="connsiteX1" fmla="*/ 71179 w 109042"/>
                <a:gd name="connsiteY1" fmla="*/ 11845 h 89478"/>
                <a:gd name="connsiteX2" fmla="*/ 62698 w 109042"/>
                <a:gd name="connsiteY2" fmla="*/ 64075 h 89478"/>
                <a:gd name="connsiteX3" fmla="*/ 64314 w 109042"/>
                <a:gd name="connsiteY3" fmla="*/ 79460 h 89478"/>
                <a:gd name="connsiteX4" fmla="*/ 71583 w 109042"/>
                <a:gd name="connsiteY4" fmla="*/ 89582 h 89478"/>
                <a:gd name="connsiteX5" fmla="*/ 79862 w 109042"/>
                <a:gd name="connsiteY5" fmla="*/ 81889 h 89478"/>
                <a:gd name="connsiteX6" fmla="*/ 78651 w 109042"/>
                <a:gd name="connsiteY6" fmla="*/ 77436 h 89478"/>
                <a:gd name="connsiteX7" fmla="*/ 72795 w 109042"/>
                <a:gd name="connsiteY7" fmla="*/ 44033 h 89478"/>
                <a:gd name="connsiteX8" fmla="*/ 76430 w 109042"/>
                <a:gd name="connsiteY8" fmla="*/ 11845 h 89478"/>
                <a:gd name="connsiteX9" fmla="*/ 99450 w 109042"/>
                <a:gd name="connsiteY9" fmla="*/ 11845 h 89478"/>
                <a:gd name="connsiteX10" fmla="*/ 109344 w 109042"/>
                <a:gd name="connsiteY10" fmla="*/ 4962 h 89478"/>
                <a:gd name="connsiteX11" fmla="*/ 101267 w 109042"/>
                <a:gd name="connsiteY11" fmla="*/ 103 h 89478"/>
                <a:gd name="connsiteX12" fmla="*/ 33620 w 109042"/>
                <a:gd name="connsiteY12" fmla="*/ 103 h 89478"/>
                <a:gd name="connsiteX13" fmla="*/ 12619 w 109042"/>
                <a:gd name="connsiteY13" fmla="*/ 9618 h 89478"/>
                <a:gd name="connsiteX14" fmla="*/ 302 w 109042"/>
                <a:gd name="connsiteY14" fmla="*/ 27838 h 89478"/>
                <a:gd name="connsiteX15" fmla="*/ 2725 w 109042"/>
                <a:gd name="connsiteY15" fmla="*/ 29862 h 89478"/>
                <a:gd name="connsiteX16" fmla="*/ 5956 w 109042"/>
                <a:gd name="connsiteY16" fmla="*/ 27433 h 89478"/>
                <a:gd name="connsiteX17" fmla="*/ 31601 w 109042"/>
                <a:gd name="connsiteY17" fmla="*/ 11845 h 89478"/>
                <a:gd name="connsiteX18" fmla="*/ 43111 w 109042"/>
                <a:gd name="connsiteY18" fmla="*/ 11845 h 89478"/>
                <a:gd name="connsiteX19" fmla="*/ 17264 w 109042"/>
                <a:gd name="connsiteY19" fmla="*/ 79258 h 89478"/>
                <a:gd name="connsiteX20" fmla="*/ 15648 w 109042"/>
                <a:gd name="connsiteY20" fmla="*/ 84116 h 89478"/>
                <a:gd name="connsiteX21" fmla="*/ 21504 w 109042"/>
                <a:gd name="connsiteY21" fmla="*/ 89582 h 89478"/>
                <a:gd name="connsiteX22" fmla="*/ 31601 w 109042"/>
                <a:gd name="connsiteY22" fmla="*/ 76423 h 89478"/>
                <a:gd name="connsiteX23" fmla="*/ 37053 w 109042"/>
                <a:gd name="connsiteY23" fmla="*/ 56584 h 89478"/>
                <a:gd name="connsiteX24" fmla="*/ 48361 w 109042"/>
                <a:gd name="connsiteY24" fmla="*/ 11845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042" h="89478">
                  <a:moveTo>
                    <a:pt x="48361" y="11845"/>
                  </a:moveTo>
                  <a:lnTo>
                    <a:pt x="71179" y="11845"/>
                  </a:lnTo>
                  <a:cubicBezTo>
                    <a:pt x="64516" y="41806"/>
                    <a:pt x="62698" y="50511"/>
                    <a:pt x="62698" y="64075"/>
                  </a:cubicBezTo>
                  <a:cubicBezTo>
                    <a:pt x="62698" y="67111"/>
                    <a:pt x="62698" y="72577"/>
                    <a:pt x="64314" y="79460"/>
                  </a:cubicBezTo>
                  <a:cubicBezTo>
                    <a:pt x="66333" y="88367"/>
                    <a:pt x="68554" y="89582"/>
                    <a:pt x="71583" y="89582"/>
                  </a:cubicBezTo>
                  <a:cubicBezTo>
                    <a:pt x="75622" y="89582"/>
                    <a:pt x="79862" y="85938"/>
                    <a:pt x="79862" y="81889"/>
                  </a:cubicBezTo>
                  <a:cubicBezTo>
                    <a:pt x="79862" y="80675"/>
                    <a:pt x="79862" y="80270"/>
                    <a:pt x="78651" y="77436"/>
                  </a:cubicBezTo>
                  <a:cubicBezTo>
                    <a:pt x="72795" y="62860"/>
                    <a:pt x="72795" y="49701"/>
                    <a:pt x="72795" y="44033"/>
                  </a:cubicBezTo>
                  <a:cubicBezTo>
                    <a:pt x="72795" y="33304"/>
                    <a:pt x="74208" y="22372"/>
                    <a:pt x="76430" y="11845"/>
                  </a:cubicBezTo>
                  <a:lnTo>
                    <a:pt x="99450" y="11845"/>
                  </a:lnTo>
                  <a:cubicBezTo>
                    <a:pt x="102075" y="11845"/>
                    <a:pt x="109344" y="11845"/>
                    <a:pt x="109344" y="4962"/>
                  </a:cubicBezTo>
                  <a:cubicBezTo>
                    <a:pt x="109344" y="103"/>
                    <a:pt x="105104" y="103"/>
                    <a:pt x="101267" y="103"/>
                  </a:cubicBezTo>
                  <a:lnTo>
                    <a:pt x="33620" y="103"/>
                  </a:lnTo>
                  <a:cubicBezTo>
                    <a:pt x="29178" y="103"/>
                    <a:pt x="21504" y="103"/>
                    <a:pt x="12619" y="9618"/>
                  </a:cubicBezTo>
                  <a:cubicBezTo>
                    <a:pt x="5552" y="17513"/>
                    <a:pt x="302" y="26825"/>
                    <a:pt x="302" y="27838"/>
                  </a:cubicBezTo>
                  <a:cubicBezTo>
                    <a:pt x="302" y="28040"/>
                    <a:pt x="302" y="29862"/>
                    <a:pt x="2725" y="29862"/>
                  </a:cubicBezTo>
                  <a:cubicBezTo>
                    <a:pt x="4340" y="29862"/>
                    <a:pt x="4744" y="29052"/>
                    <a:pt x="5956" y="27433"/>
                  </a:cubicBezTo>
                  <a:cubicBezTo>
                    <a:pt x="15850" y="11845"/>
                    <a:pt x="27562" y="11845"/>
                    <a:pt x="31601" y="11845"/>
                  </a:cubicBezTo>
                  <a:lnTo>
                    <a:pt x="43111" y="11845"/>
                  </a:lnTo>
                  <a:cubicBezTo>
                    <a:pt x="36649" y="36340"/>
                    <a:pt x="25745" y="60836"/>
                    <a:pt x="17264" y="79258"/>
                  </a:cubicBezTo>
                  <a:cubicBezTo>
                    <a:pt x="15648" y="82294"/>
                    <a:pt x="15648" y="82699"/>
                    <a:pt x="15648" y="84116"/>
                  </a:cubicBezTo>
                  <a:cubicBezTo>
                    <a:pt x="15648" y="87963"/>
                    <a:pt x="18879" y="89582"/>
                    <a:pt x="21504" y="89582"/>
                  </a:cubicBezTo>
                  <a:cubicBezTo>
                    <a:pt x="27562" y="89582"/>
                    <a:pt x="29178" y="83914"/>
                    <a:pt x="31601" y="76423"/>
                  </a:cubicBezTo>
                  <a:cubicBezTo>
                    <a:pt x="34428" y="67111"/>
                    <a:pt x="34428" y="66706"/>
                    <a:pt x="37053" y="56584"/>
                  </a:cubicBezTo>
                  <a:lnTo>
                    <a:pt x="48361" y="11845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形状 95">
              <a:extLst>
                <a:ext uri="{FF2B5EF4-FFF2-40B4-BE49-F238E27FC236}">
                  <a16:creationId xmlns:a16="http://schemas.microsoft.com/office/drawing/2014/main" id="{2E7CE4F2-2968-D0DA-4C33-06F57E53E90B}"/>
                </a:ext>
              </a:extLst>
            </p:cNvPr>
            <p:cNvSpPr/>
            <p:nvPr>
              <p:custDataLst>
                <p:tags r:id="rId294"/>
              </p:custDataLst>
            </p:nvPr>
          </p:nvSpPr>
          <p:spPr>
            <a:xfrm>
              <a:off x="6914886" y="3426926"/>
              <a:ext cx="122350" cy="8097"/>
            </a:xfrm>
            <a:custGeom>
              <a:avLst/>
              <a:gdLst>
                <a:gd name="connsiteX0" fmla="*/ 0 w 122350"/>
                <a:gd name="connsiteY0" fmla="*/ 0 h 8097"/>
                <a:gd name="connsiteX1" fmla="*/ 122351 w 122350"/>
                <a:gd name="connsiteY1" fmla="*/ 0 h 8097"/>
                <a:gd name="connsiteX2" fmla="*/ 122351 w 122350"/>
                <a:gd name="connsiteY2" fmla="*/ 8097 h 8097"/>
                <a:gd name="connsiteX3" fmla="*/ 0 w 12235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350" h="8097">
                  <a:moveTo>
                    <a:pt x="0" y="0"/>
                  </a:moveTo>
                  <a:lnTo>
                    <a:pt x="122351" y="0"/>
                  </a:lnTo>
                  <a:lnTo>
                    <a:pt x="12235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形状 96">
              <a:extLst>
                <a:ext uri="{FF2B5EF4-FFF2-40B4-BE49-F238E27FC236}">
                  <a16:creationId xmlns:a16="http://schemas.microsoft.com/office/drawing/2014/main" id="{DB36D162-8BE2-95F8-20A0-9BAF89B903A4}"/>
                </a:ext>
              </a:extLst>
            </p:cNvPr>
            <p:cNvSpPr/>
            <p:nvPr>
              <p:custDataLst>
                <p:tags r:id="rId295"/>
              </p:custDataLst>
            </p:nvPr>
          </p:nvSpPr>
          <p:spPr>
            <a:xfrm>
              <a:off x="6935675" y="3485623"/>
              <a:ext cx="80570" cy="134825"/>
            </a:xfrm>
            <a:custGeom>
              <a:avLst/>
              <a:gdLst>
                <a:gd name="connsiteX0" fmla="*/ 15851 w 80570"/>
                <a:gd name="connsiteY0" fmla="*/ 119355 h 134825"/>
                <a:gd name="connsiteX1" fmla="*/ 37255 w 80570"/>
                <a:gd name="connsiteY1" fmla="*/ 98503 h 134825"/>
                <a:gd name="connsiteX2" fmla="*/ 80872 w 80570"/>
                <a:gd name="connsiteY2" fmla="*/ 39390 h 134825"/>
                <a:gd name="connsiteX3" fmla="*/ 38063 w 80570"/>
                <a:gd name="connsiteY3" fmla="*/ 117 h 134825"/>
                <a:gd name="connsiteX4" fmla="*/ 302 w 80570"/>
                <a:gd name="connsiteY4" fmla="*/ 36759 h 134825"/>
                <a:gd name="connsiteX5" fmla="*/ 11004 w 80570"/>
                <a:gd name="connsiteY5" fmla="*/ 48095 h 134825"/>
                <a:gd name="connsiteX6" fmla="*/ 21505 w 80570"/>
                <a:gd name="connsiteY6" fmla="*/ 37366 h 134825"/>
                <a:gd name="connsiteX7" fmla="*/ 10802 w 80570"/>
                <a:gd name="connsiteY7" fmla="*/ 26839 h 134825"/>
                <a:gd name="connsiteX8" fmla="*/ 8177 w 80570"/>
                <a:gd name="connsiteY8" fmla="*/ 27041 h 134825"/>
                <a:gd name="connsiteX9" fmla="*/ 35438 w 80570"/>
                <a:gd name="connsiteY9" fmla="*/ 6393 h 134825"/>
                <a:gd name="connsiteX10" fmla="*/ 62497 w 80570"/>
                <a:gd name="connsiteY10" fmla="*/ 39390 h 134825"/>
                <a:gd name="connsiteX11" fmla="*/ 41294 w 80570"/>
                <a:gd name="connsiteY11" fmla="*/ 84130 h 134825"/>
                <a:gd name="connsiteX12" fmla="*/ 2523 w 80570"/>
                <a:gd name="connsiteY12" fmla="*/ 127452 h 134825"/>
                <a:gd name="connsiteX13" fmla="*/ 302 w 80570"/>
                <a:gd name="connsiteY13" fmla="*/ 134942 h 134825"/>
                <a:gd name="connsiteX14" fmla="*/ 75218 w 80570"/>
                <a:gd name="connsiteY14" fmla="*/ 134942 h 134825"/>
                <a:gd name="connsiteX15" fmla="*/ 80872 w 80570"/>
                <a:gd name="connsiteY15" fmla="*/ 99718 h 134825"/>
                <a:gd name="connsiteX16" fmla="*/ 75824 w 80570"/>
                <a:gd name="connsiteY16" fmla="*/ 99718 h 134825"/>
                <a:gd name="connsiteX17" fmla="*/ 71382 w 80570"/>
                <a:gd name="connsiteY17" fmla="*/ 117735 h 134825"/>
                <a:gd name="connsiteX18" fmla="*/ 52198 w 80570"/>
                <a:gd name="connsiteY18" fmla="*/ 119355 h 134825"/>
                <a:gd name="connsiteX19" fmla="*/ 15851 w 80570"/>
                <a:gd name="connsiteY19" fmla="*/ 11935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570" h="134825">
                  <a:moveTo>
                    <a:pt x="15851" y="119355"/>
                  </a:moveTo>
                  <a:lnTo>
                    <a:pt x="37255" y="98503"/>
                  </a:lnTo>
                  <a:cubicBezTo>
                    <a:pt x="68757" y="70566"/>
                    <a:pt x="80872" y="59634"/>
                    <a:pt x="80872" y="39390"/>
                  </a:cubicBezTo>
                  <a:cubicBezTo>
                    <a:pt x="80872" y="16312"/>
                    <a:pt x="62699" y="117"/>
                    <a:pt x="38063" y="117"/>
                  </a:cubicBezTo>
                  <a:cubicBezTo>
                    <a:pt x="15245" y="117"/>
                    <a:pt x="302" y="18741"/>
                    <a:pt x="302" y="36759"/>
                  </a:cubicBezTo>
                  <a:cubicBezTo>
                    <a:pt x="302" y="48095"/>
                    <a:pt x="10399" y="48095"/>
                    <a:pt x="11004" y="48095"/>
                  </a:cubicBezTo>
                  <a:cubicBezTo>
                    <a:pt x="14437" y="48095"/>
                    <a:pt x="21505" y="45666"/>
                    <a:pt x="21505" y="37366"/>
                  </a:cubicBezTo>
                  <a:cubicBezTo>
                    <a:pt x="21505" y="32103"/>
                    <a:pt x="17870" y="26839"/>
                    <a:pt x="10802" y="26839"/>
                  </a:cubicBezTo>
                  <a:cubicBezTo>
                    <a:pt x="9187" y="26839"/>
                    <a:pt x="8783" y="26839"/>
                    <a:pt x="8177" y="27041"/>
                  </a:cubicBezTo>
                  <a:cubicBezTo>
                    <a:pt x="12822" y="13883"/>
                    <a:pt x="23726" y="6393"/>
                    <a:pt x="35438" y="6393"/>
                  </a:cubicBezTo>
                  <a:cubicBezTo>
                    <a:pt x="53814" y="6393"/>
                    <a:pt x="62497" y="22790"/>
                    <a:pt x="62497" y="39390"/>
                  </a:cubicBezTo>
                  <a:cubicBezTo>
                    <a:pt x="62497" y="55586"/>
                    <a:pt x="52400" y="71578"/>
                    <a:pt x="41294" y="84130"/>
                  </a:cubicBezTo>
                  <a:lnTo>
                    <a:pt x="2523" y="127452"/>
                  </a:lnTo>
                  <a:cubicBezTo>
                    <a:pt x="302" y="129679"/>
                    <a:pt x="302" y="130084"/>
                    <a:pt x="302" y="134942"/>
                  </a:cubicBezTo>
                  <a:lnTo>
                    <a:pt x="75218" y="134942"/>
                  </a:lnTo>
                  <a:lnTo>
                    <a:pt x="80872" y="99718"/>
                  </a:lnTo>
                  <a:lnTo>
                    <a:pt x="75824" y="99718"/>
                  </a:lnTo>
                  <a:cubicBezTo>
                    <a:pt x="74815" y="105791"/>
                    <a:pt x="73401" y="114698"/>
                    <a:pt x="71382" y="117735"/>
                  </a:cubicBezTo>
                  <a:cubicBezTo>
                    <a:pt x="69968" y="119355"/>
                    <a:pt x="56641" y="119355"/>
                    <a:pt x="52198" y="119355"/>
                  </a:cubicBezTo>
                  <a:lnTo>
                    <a:pt x="15851" y="119355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形状 97">
              <a:extLst>
                <a:ext uri="{FF2B5EF4-FFF2-40B4-BE49-F238E27FC236}">
                  <a16:creationId xmlns:a16="http://schemas.microsoft.com/office/drawing/2014/main" id="{7831C415-13E6-5590-9D23-56E178569969}"/>
                </a:ext>
              </a:extLst>
            </p:cNvPr>
            <p:cNvSpPr/>
            <p:nvPr>
              <p:custDataLst>
                <p:tags r:id="rId296"/>
              </p:custDataLst>
            </p:nvPr>
          </p:nvSpPr>
          <p:spPr>
            <a:xfrm>
              <a:off x="7072978" y="3329754"/>
              <a:ext cx="46847" cy="202440"/>
            </a:xfrm>
            <a:custGeom>
              <a:avLst/>
              <a:gdLst>
                <a:gd name="connsiteX0" fmla="*/ 47157 w 46847"/>
                <a:gd name="connsiteY0" fmla="*/ 101330 h 202440"/>
                <a:gd name="connsiteX1" fmla="*/ 33829 w 46847"/>
                <a:gd name="connsiteY1" fmla="*/ 38169 h 202440"/>
                <a:gd name="connsiteX2" fmla="*/ 2328 w 46847"/>
                <a:gd name="connsiteY2" fmla="*/ 110 h 202440"/>
                <a:gd name="connsiteX3" fmla="*/ 309 w 46847"/>
                <a:gd name="connsiteY3" fmla="*/ 2134 h 202440"/>
                <a:gd name="connsiteX4" fmla="*/ 4145 w 46847"/>
                <a:gd name="connsiteY4" fmla="*/ 6791 h 202440"/>
                <a:gd name="connsiteX5" fmla="*/ 35445 w 46847"/>
                <a:gd name="connsiteY5" fmla="*/ 101330 h 202440"/>
                <a:gd name="connsiteX6" fmla="*/ 2934 w 46847"/>
                <a:gd name="connsiteY6" fmla="*/ 197085 h 202440"/>
                <a:gd name="connsiteX7" fmla="*/ 309 w 46847"/>
                <a:gd name="connsiteY7" fmla="*/ 200526 h 202440"/>
                <a:gd name="connsiteX8" fmla="*/ 2328 w 46847"/>
                <a:gd name="connsiteY8" fmla="*/ 202551 h 202440"/>
                <a:gd name="connsiteX9" fmla="*/ 34435 w 46847"/>
                <a:gd name="connsiteY9" fmla="*/ 163075 h 202440"/>
                <a:gd name="connsiteX10" fmla="*/ 47157 w 46847"/>
                <a:gd name="connsiteY10" fmla="*/ 101330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157" y="101330"/>
                  </a:moveTo>
                  <a:cubicBezTo>
                    <a:pt x="47157" y="85540"/>
                    <a:pt x="44936" y="61045"/>
                    <a:pt x="33829" y="38169"/>
                  </a:cubicBezTo>
                  <a:cubicBezTo>
                    <a:pt x="21713" y="13269"/>
                    <a:pt x="4347" y="110"/>
                    <a:pt x="2328" y="110"/>
                  </a:cubicBezTo>
                  <a:cubicBezTo>
                    <a:pt x="1116" y="110"/>
                    <a:pt x="309" y="920"/>
                    <a:pt x="309" y="2134"/>
                  </a:cubicBezTo>
                  <a:cubicBezTo>
                    <a:pt x="309" y="2742"/>
                    <a:pt x="309" y="3147"/>
                    <a:pt x="4145" y="6791"/>
                  </a:cubicBezTo>
                  <a:cubicBezTo>
                    <a:pt x="23935" y="26832"/>
                    <a:pt x="35445" y="59020"/>
                    <a:pt x="35445" y="101330"/>
                  </a:cubicBezTo>
                  <a:cubicBezTo>
                    <a:pt x="35445" y="135948"/>
                    <a:pt x="27973" y="171577"/>
                    <a:pt x="2934" y="197085"/>
                  </a:cubicBezTo>
                  <a:cubicBezTo>
                    <a:pt x="309" y="199514"/>
                    <a:pt x="309" y="199919"/>
                    <a:pt x="309" y="200526"/>
                  </a:cubicBezTo>
                  <a:cubicBezTo>
                    <a:pt x="309" y="201741"/>
                    <a:pt x="1116" y="202551"/>
                    <a:pt x="2328" y="202551"/>
                  </a:cubicBezTo>
                  <a:cubicBezTo>
                    <a:pt x="4347" y="202551"/>
                    <a:pt x="22521" y="188785"/>
                    <a:pt x="34435" y="163075"/>
                  </a:cubicBezTo>
                  <a:cubicBezTo>
                    <a:pt x="44734" y="140806"/>
                    <a:pt x="47157" y="118335"/>
                    <a:pt x="47157" y="101330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形状 98">
              <a:extLst>
                <a:ext uri="{FF2B5EF4-FFF2-40B4-BE49-F238E27FC236}">
                  <a16:creationId xmlns:a16="http://schemas.microsoft.com/office/drawing/2014/main" id="{26B2ACA2-F631-4718-2E4D-BEFC7E93FBFF}"/>
                </a:ext>
              </a:extLst>
            </p:cNvPr>
            <p:cNvSpPr/>
            <p:nvPr>
              <p:custDataLst>
                <p:tags r:id="rId297"/>
              </p:custDataLst>
            </p:nvPr>
          </p:nvSpPr>
          <p:spPr>
            <a:xfrm>
              <a:off x="7196178" y="3363562"/>
              <a:ext cx="134284" cy="134825"/>
            </a:xfrm>
            <a:custGeom>
              <a:avLst/>
              <a:gdLst>
                <a:gd name="connsiteX0" fmla="*/ 71596 w 134284"/>
                <a:gd name="connsiteY0" fmla="*/ 71572 h 134825"/>
                <a:gd name="connsiteX1" fmla="*/ 127935 w 134284"/>
                <a:gd name="connsiteY1" fmla="*/ 71572 h 134825"/>
                <a:gd name="connsiteX2" fmla="*/ 134599 w 134284"/>
                <a:gd name="connsiteY2" fmla="*/ 67523 h 134825"/>
                <a:gd name="connsiteX3" fmla="*/ 127935 w 134284"/>
                <a:gd name="connsiteY3" fmla="*/ 63474 h 134825"/>
                <a:gd name="connsiteX4" fmla="*/ 71596 w 134284"/>
                <a:gd name="connsiteY4" fmla="*/ 63474 h 134825"/>
                <a:gd name="connsiteX5" fmla="*/ 71596 w 134284"/>
                <a:gd name="connsiteY5" fmla="*/ 6791 h 134825"/>
                <a:gd name="connsiteX6" fmla="*/ 67558 w 134284"/>
                <a:gd name="connsiteY6" fmla="*/ 110 h 134825"/>
                <a:gd name="connsiteX7" fmla="*/ 63519 w 134284"/>
                <a:gd name="connsiteY7" fmla="*/ 6791 h 134825"/>
                <a:gd name="connsiteX8" fmla="*/ 63519 w 134284"/>
                <a:gd name="connsiteY8" fmla="*/ 63474 h 134825"/>
                <a:gd name="connsiteX9" fmla="*/ 6979 w 134284"/>
                <a:gd name="connsiteY9" fmla="*/ 63474 h 134825"/>
                <a:gd name="connsiteX10" fmla="*/ 315 w 134284"/>
                <a:gd name="connsiteY10" fmla="*/ 67523 h 134825"/>
                <a:gd name="connsiteX11" fmla="*/ 6979 w 134284"/>
                <a:gd name="connsiteY11" fmla="*/ 71572 h 134825"/>
                <a:gd name="connsiteX12" fmla="*/ 63519 w 134284"/>
                <a:gd name="connsiteY12" fmla="*/ 71572 h 134825"/>
                <a:gd name="connsiteX13" fmla="*/ 63519 w 134284"/>
                <a:gd name="connsiteY13" fmla="*/ 128255 h 134825"/>
                <a:gd name="connsiteX14" fmla="*/ 67558 w 134284"/>
                <a:gd name="connsiteY14" fmla="*/ 134936 h 134825"/>
                <a:gd name="connsiteX15" fmla="*/ 71596 w 134284"/>
                <a:gd name="connsiteY15" fmla="*/ 128255 h 134825"/>
                <a:gd name="connsiteX16" fmla="*/ 71596 w 134284"/>
                <a:gd name="connsiteY16" fmla="*/ 71572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84" h="134825">
                  <a:moveTo>
                    <a:pt x="71596" y="71572"/>
                  </a:moveTo>
                  <a:lnTo>
                    <a:pt x="127935" y="71572"/>
                  </a:lnTo>
                  <a:cubicBezTo>
                    <a:pt x="130762" y="71572"/>
                    <a:pt x="134599" y="71572"/>
                    <a:pt x="134599" y="67523"/>
                  </a:cubicBezTo>
                  <a:cubicBezTo>
                    <a:pt x="134599" y="63474"/>
                    <a:pt x="130762" y="63474"/>
                    <a:pt x="127935" y="63474"/>
                  </a:cubicBezTo>
                  <a:lnTo>
                    <a:pt x="71596" y="63474"/>
                  </a:lnTo>
                  <a:lnTo>
                    <a:pt x="71596" y="6791"/>
                  </a:lnTo>
                  <a:cubicBezTo>
                    <a:pt x="71596" y="3956"/>
                    <a:pt x="71596" y="110"/>
                    <a:pt x="67558" y="110"/>
                  </a:cubicBezTo>
                  <a:cubicBezTo>
                    <a:pt x="63519" y="110"/>
                    <a:pt x="63519" y="3956"/>
                    <a:pt x="63519" y="6791"/>
                  </a:cubicBezTo>
                  <a:lnTo>
                    <a:pt x="63519" y="63474"/>
                  </a:lnTo>
                  <a:lnTo>
                    <a:pt x="6979" y="63474"/>
                  </a:lnTo>
                  <a:cubicBezTo>
                    <a:pt x="4152" y="63474"/>
                    <a:pt x="315" y="63474"/>
                    <a:pt x="315" y="67523"/>
                  </a:cubicBezTo>
                  <a:cubicBezTo>
                    <a:pt x="315" y="71572"/>
                    <a:pt x="4152" y="71572"/>
                    <a:pt x="6979" y="71572"/>
                  </a:cubicBezTo>
                  <a:lnTo>
                    <a:pt x="63519" y="71572"/>
                  </a:lnTo>
                  <a:lnTo>
                    <a:pt x="63519" y="128255"/>
                  </a:lnTo>
                  <a:cubicBezTo>
                    <a:pt x="63519" y="131089"/>
                    <a:pt x="63519" y="134936"/>
                    <a:pt x="67558" y="134936"/>
                  </a:cubicBezTo>
                  <a:cubicBezTo>
                    <a:pt x="71596" y="134936"/>
                    <a:pt x="71596" y="131089"/>
                    <a:pt x="71596" y="128255"/>
                  </a:cubicBezTo>
                  <a:lnTo>
                    <a:pt x="71596" y="71572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形状 99">
              <a:extLst>
                <a:ext uri="{FF2B5EF4-FFF2-40B4-BE49-F238E27FC236}">
                  <a16:creationId xmlns:a16="http://schemas.microsoft.com/office/drawing/2014/main" id="{F1C30F8A-A6D1-29E9-1730-6E57BFE70900}"/>
                </a:ext>
              </a:extLst>
            </p:cNvPr>
            <p:cNvSpPr/>
            <p:nvPr>
              <p:custDataLst>
                <p:tags r:id="rId298"/>
              </p:custDataLst>
            </p:nvPr>
          </p:nvSpPr>
          <p:spPr>
            <a:xfrm>
              <a:off x="7406791" y="3329754"/>
              <a:ext cx="46847" cy="202440"/>
            </a:xfrm>
            <a:custGeom>
              <a:avLst/>
              <a:gdLst>
                <a:gd name="connsiteX0" fmla="*/ 47173 w 46847"/>
                <a:gd name="connsiteY0" fmla="*/ 200526 h 202440"/>
                <a:gd name="connsiteX1" fmla="*/ 43740 w 46847"/>
                <a:gd name="connsiteY1" fmla="*/ 196073 h 202440"/>
                <a:gd name="connsiteX2" fmla="*/ 12037 w 46847"/>
                <a:gd name="connsiteY2" fmla="*/ 101330 h 202440"/>
                <a:gd name="connsiteX3" fmla="*/ 44548 w 46847"/>
                <a:gd name="connsiteY3" fmla="*/ 5576 h 202440"/>
                <a:gd name="connsiteX4" fmla="*/ 47173 w 46847"/>
                <a:gd name="connsiteY4" fmla="*/ 2134 h 202440"/>
                <a:gd name="connsiteX5" fmla="*/ 45153 w 46847"/>
                <a:gd name="connsiteY5" fmla="*/ 110 h 202440"/>
                <a:gd name="connsiteX6" fmla="*/ 13046 w 46847"/>
                <a:gd name="connsiteY6" fmla="*/ 39586 h 202440"/>
                <a:gd name="connsiteX7" fmla="*/ 325 w 46847"/>
                <a:gd name="connsiteY7" fmla="*/ 101330 h 202440"/>
                <a:gd name="connsiteX8" fmla="*/ 13652 w 46847"/>
                <a:gd name="connsiteY8" fmla="*/ 164492 h 202440"/>
                <a:gd name="connsiteX9" fmla="*/ 45153 w 46847"/>
                <a:gd name="connsiteY9" fmla="*/ 202551 h 202440"/>
                <a:gd name="connsiteX10" fmla="*/ 47173 w 46847"/>
                <a:gd name="connsiteY10" fmla="*/ 200526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173" y="200526"/>
                  </a:moveTo>
                  <a:cubicBezTo>
                    <a:pt x="47173" y="199919"/>
                    <a:pt x="47173" y="199514"/>
                    <a:pt x="43740" y="196073"/>
                  </a:cubicBezTo>
                  <a:cubicBezTo>
                    <a:pt x="18499" y="170565"/>
                    <a:pt x="12037" y="132304"/>
                    <a:pt x="12037" y="101330"/>
                  </a:cubicBezTo>
                  <a:cubicBezTo>
                    <a:pt x="12037" y="66106"/>
                    <a:pt x="19710" y="30881"/>
                    <a:pt x="44548" y="5576"/>
                  </a:cubicBezTo>
                  <a:cubicBezTo>
                    <a:pt x="47173" y="3147"/>
                    <a:pt x="47173" y="2742"/>
                    <a:pt x="47173" y="2134"/>
                  </a:cubicBezTo>
                  <a:cubicBezTo>
                    <a:pt x="47173" y="717"/>
                    <a:pt x="46365" y="110"/>
                    <a:pt x="45153" y="110"/>
                  </a:cubicBezTo>
                  <a:cubicBezTo>
                    <a:pt x="43134" y="110"/>
                    <a:pt x="24960" y="13876"/>
                    <a:pt x="13046" y="39586"/>
                  </a:cubicBezTo>
                  <a:cubicBezTo>
                    <a:pt x="2748" y="61854"/>
                    <a:pt x="325" y="84325"/>
                    <a:pt x="325" y="101330"/>
                  </a:cubicBezTo>
                  <a:cubicBezTo>
                    <a:pt x="325" y="117121"/>
                    <a:pt x="2546" y="141616"/>
                    <a:pt x="13652" y="164492"/>
                  </a:cubicBezTo>
                  <a:cubicBezTo>
                    <a:pt x="25768" y="189392"/>
                    <a:pt x="43134" y="202551"/>
                    <a:pt x="45153" y="202551"/>
                  </a:cubicBezTo>
                  <a:cubicBezTo>
                    <a:pt x="46365" y="202551"/>
                    <a:pt x="47173" y="201944"/>
                    <a:pt x="47173" y="200526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形状 100">
              <a:extLst>
                <a:ext uri="{FF2B5EF4-FFF2-40B4-BE49-F238E27FC236}">
                  <a16:creationId xmlns:a16="http://schemas.microsoft.com/office/drawing/2014/main" id="{5B4A6A0E-1FA6-9C6E-BAC0-2E64D5807D49}"/>
                </a:ext>
              </a:extLst>
            </p:cNvPr>
            <p:cNvSpPr/>
            <p:nvPr>
              <p:custDataLst>
                <p:tags r:id="rId299"/>
              </p:custDataLst>
            </p:nvPr>
          </p:nvSpPr>
          <p:spPr>
            <a:xfrm>
              <a:off x="7473406" y="3343317"/>
              <a:ext cx="154275" cy="138267"/>
            </a:xfrm>
            <a:custGeom>
              <a:avLst/>
              <a:gdLst>
                <a:gd name="connsiteX0" fmla="*/ 24358 w 154275"/>
                <a:gd name="connsiteY0" fmla="*/ 122587 h 138267"/>
                <a:gd name="connsiteX1" fmla="*/ 5983 w 154275"/>
                <a:gd name="connsiteY1" fmla="*/ 132101 h 138267"/>
                <a:gd name="connsiteX2" fmla="*/ 329 w 154275"/>
                <a:gd name="connsiteY2" fmla="*/ 135948 h 138267"/>
                <a:gd name="connsiteX3" fmla="*/ 5983 w 154275"/>
                <a:gd name="connsiteY3" fmla="*/ 138377 h 138267"/>
                <a:gd name="connsiteX4" fmla="*/ 72822 w 154275"/>
                <a:gd name="connsiteY4" fmla="*/ 138377 h 138267"/>
                <a:gd name="connsiteX5" fmla="*/ 154604 w 154275"/>
                <a:gd name="connsiteY5" fmla="*/ 51328 h 138267"/>
                <a:gd name="connsiteX6" fmla="*/ 107150 w 154275"/>
                <a:gd name="connsiteY6" fmla="*/ 110 h 138267"/>
                <a:gd name="connsiteX7" fmla="*/ 39301 w 154275"/>
                <a:gd name="connsiteY7" fmla="*/ 110 h 138267"/>
                <a:gd name="connsiteX8" fmla="*/ 33243 w 154275"/>
                <a:gd name="connsiteY8" fmla="*/ 3956 h 138267"/>
                <a:gd name="connsiteX9" fmla="*/ 39099 w 154275"/>
                <a:gd name="connsiteY9" fmla="*/ 6386 h 138267"/>
                <a:gd name="connsiteX10" fmla="*/ 47782 w 154275"/>
                <a:gd name="connsiteY10" fmla="*/ 6791 h 138267"/>
                <a:gd name="connsiteX11" fmla="*/ 52225 w 154275"/>
                <a:gd name="connsiteY11" fmla="*/ 10030 h 138267"/>
                <a:gd name="connsiteX12" fmla="*/ 51417 w 154275"/>
                <a:gd name="connsiteY12" fmla="*/ 13876 h 138267"/>
                <a:gd name="connsiteX13" fmla="*/ 24358 w 154275"/>
                <a:gd name="connsiteY13" fmla="*/ 122587 h 138267"/>
                <a:gd name="connsiteX14" fmla="*/ 67976 w 154275"/>
                <a:gd name="connsiteY14" fmla="*/ 14078 h 138267"/>
                <a:gd name="connsiteX15" fmla="*/ 78880 w 154275"/>
                <a:gd name="connsiteY15" fmla="*/ 6386 h 138267"/>
                <a:gd name="connsiteX16" fmla="*/ 100486 w 154275"/>
                <a:gd name="connsiteY16" fmla="*/ 6386 h 138267"/>
                <a:gd name="connsiteX17" fmla="*/ 137036 w 154275"/>
                <a:gd name="connsiteY17" fmla="*/ 43837 h 138267"/>
                <a:gd name="connsiteX18" fmla="*/ 115833 w 154275"/>
                <a:gd name="connsiteY18" fmla="*/ 109226 h 138267"/>
                <a:gd name="connsiteX19" fmla="*/ 69187 w 154275"/>
                <a:gd name="connsiteY19" fmla="*/ 132101 h 138267"/>
                <a:gd name="connsiteX20" fmla="*/ 46369 w 154275"/>
                <a:gd name="connsiteY20" fmla="*/ 132101 h 138267"/>
                <a:gd name="connsiteX21" fmla="*/ 41926 w 154275"/>
                <a:gd name="connsiteY21" fmla="*/ 131899 h 138267"/>
                <a:gd name="connsiteX22" fmla="*/ 39301 w 154275"/>
                <a:gd name="connsiteY22" fmla="*/ 129875 h 138267"/>
                <a:gd name="connsiteX23" fmla="*/ 40311 w 154275"/>
                <a:gd name="connsiteY23" fmla="*/ 125218 h 138267"/>
                <a:gd name="connsiteX24" fmla="*/ 67976 w 154275"/>
                <a:gd name="connsiteY24" fmla="*/ 14078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4275" h="138267">
                  <a:moveTo>
                    <a:pt x="24358" y="122587"/>
                  </a:moveTo>
                  <a:cubicBezTo>
                    <a:pt x="22339" y="130482"/>
                    <a:pt x="21935" y="132101"/>
                    <a:pt x="5983" y="132101"/>
                  </a:cubicBezTo>
                  <a:cubicBezTo>
                    <a:pt x="2550" y="132101"/>
                    <a:pt x="329" y="132101"/>
                    <a:pt x="329" y="135948"/>
                  </a:cubicBezTo>
                  <a:cubicBezTo>
                    <a:pt x="329" y="138377"/>
                    <a:pt x="2146" y="138377"/>
                    <a:pt x="5983" y="138377"/>
                  </a:cubicBezTo>
                  <a:lnTo>
                    <a:pt x="72822" y="138377"/>
                  </a:lnTo>
                  <a:cubicBezTo>
                    <a:pt x="114824" y="138377"/>
                    <a:pt x="154604" y="95662"/>
                    <a:pt x="154604" y="51328"/>
                  </a:cubicBezTo>
                  <a:cubicBezTo>
                    <a:pt x="154604" y="22783"/>
                    <a:pt x="137440" y="110"/>
                    <a:pt x="107150" y="110"/>
                  </a:cubicBezTo>
                  <a:lnTo>
                    <a:pt x="39301" y="110"/>
                  </a:lnTo>
                  <a:cubicBezTo>
                    <a:pt x="35465" y="110"/>
                    <a:pt x="33243" y="110"/>
                    <a:pt x="33243" y="3956"/>
                  </a:cubicBezTo>
                  <a:cubicBezTo>
                    <a:pt x="33243" y="6386"/>
                    <a:pt x="35061" y="6386"/>
                    <a:pt x="39099" y="6386"/>
                  </a:cubicBezTo>
                  <a:cubicBezTo>
                    <a:pt x="41725" y="6386"/>
                    <a:pt x="45359" y="6588"/>
                    <a:pt x="47782" y="6791"/>
                  </a:cubicBezTo>
                  <a:cubicBezTo>
                    <a:pt x="51013" y="7195"/>
                    <a:pt x="52225" y="7803"/>
                    <a:pt x="52225" y="10030"/>
                  </a:cubicBezTo>
                  <a:cubicBezTo>
                    <a:pt x="52225" y="10839"/>
                    <a:pt x="52023" y="11447"/>
                    <a:pt x="51417" y="13876"/>
                  </a:cubicBezTo>
                  <a:lnTo>
                    <a:pt x="24358" y="122587"/>
                  </a:lnTo>
                  <a:close/>
                  <a:moveTo>
                    <a:pt x="67976" y="14078"/>
                  </a:moveTo>
                  <a:cubicBezTo>
                    <a:pt x="69793" y="6993"/>
                    <a:pt x="70197" y="6386"/>
                    <a:pt x="78880" y="6386"/>
                  </a:cubicBezTo>
                  <a:lnTo>
                    <a:pt x="100486" y="6386"/>
                  </a:lnTo>
                  <a:cubicBezTo>
                    <a:pt x="120276" y="6386"/>
                    <a:pt x="137036" y="17115"/>
                    <a:pt x="137036" y="43837"/>
                  </a:cubicBezTo>
                  <a:cubicBezTo>
                    <a:pt x="137036" y="53757"/>
                    <a:pt x="132997" y="86957"/>
                    <a:pt x="115833" y="109226"/>
                  </a:cubicBezTo>
                  <a:cubicBezTo>
                    <a:pt x="109977" y="116716"/>
                    <a:pt x="94025" y="132101"/>
                    <a:pt x="69187" y="132101"/>
                  </a:cubicBezTo>
                  <a:lnTo>
                    <a:pt x="46369" y="132101"/>
                  </a:lnTo>
                  <a:cubicBezTo>
                    <a:pt x="43542" y="132101"/>
                    <a:pt x="43138" y="132101"/>
                    <a:pt x="41926" y="131899"/>
                  </a:cubicBezTo>
                  <a:cubicBezTo>
                    <a:pt x="39907" y="131697"/>
                    <a:pt x="39301" y="131494"/>
                    <a:pt x="39301" y="129875"/>
                  </a:cubicBezTo>
                  <a:cubicBezTo>
                    <a:pt x="39301" y="129267"/>
                    <a:pt x="39301" y="128862"/>
                    <a:pt x="40311" y="125218"/>
                  </a:cubicBezTo>
                  <a:lnTo>
                    <a:pt x="67976" y="14078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形状 101">
              <a:extLst>
                <a:ext uri="{FF2B5EF4-FFF2-40B4-BE49-F238E27FC236}">
                  <a16:creationId xmlns:a16="http://schemas.microsoft.com/office/drawing/2014/main" id="{5178BAE9-7CD2-30F3-B26E-6B29D514A080}"/>
                </a:ext>
              </a:extLst>
            </p:cNvPr>
            <p:cNvSpPr/>
            <p:nvPr>
              <p:custDataLst>
                <p:tags r:id="rId300"/>
              </p:custDataLst>
            </p:nvPr>
          </p:nvSpPr>
          <p:spPr>
            <a:xfrm>
              <a:off x="7639155" y="3417998"/>
              <a:ext cx="42829" cy="95369"/>
            </a:xfrm>
            <a:custGeom>
              <a:avLst/>
              <a:gdLst>
                <a:gd name="connsiteX0" fmla="*/ 39491 w 42829"/>
                <a:gd name="connsiteY0" fmla="*/ 5496 h 95369"/>
                <a:gd name="connsiteX1" fmla="*/ 33837 w 42829"/>
                <a:gd name="connsiteY1" fmla="*/ 112 h 95369"/>
                <a:gd name="connsiteX2" fmla="*/ 25922 w 42829"/>
                <a:gd name="connsiteY2" fmla="*/ 7905 h 95369"/>
                <a:gd name="connsiteX3" fmla="*/ 31576 w 42829"/>
                <a:gd name="connsiteY3" fmla="*/ 13290 h 95369"/>
                <a:gd name="connsiteX4" fmla="*/ 39491 w 42829"/>
                <a:gd name="connsiteY4" fmla="*/ 5496 h 95369"/>
                <a:gd name="connsiteX5" fmla="*/ 10656 w 42829"/>
                <a:gd name="connsiteY5" fmla="*/ 77484 h 95369"/>
                <a:gd name="connsiteX6" fmla="*/ 9383 w 42829"/>
                <a:gd name="connsiteY6" fmla="*/ 83436 h 95369"/>
                <a:gd name="connsiteX7" fmla="*/ 22812 w 42829"/>
                <a:gd name="connsiteY7" fmla="*/ 95481 h 95369"/>
                <a:gd name="connsiteX8" fmla="*/ 43166 w 42829"/>
                <a:gd name="connsiteY8" fmla="*/ 73800 h 95369"/>
                <a:gd name="connsiteX9" fmla="*/ 40905 w 42829"/>
                <a:gd name="connsiteY9" fmla="*/ 71958 h 95369"/>
                <a:gd name="connsiteX10" fmla="*/ 38219 w 42829"/>
                <a:gd name="connsiteY10" fmla="*/ 74367 h 95369"/>
                <a:gd name="connsiteX11" fmla="*/ 23236 w 42829"/>
                <a:gd name="connsiteY11" fmla="*/ 91514 h 95369"/>
                <a:gd name="connsiteX12" fmla="*/ 19702 w 42829"/>
                <a:gd name="connsiteY12" fmla="*/ 86554 h 95369"/>
                <a:gd name="connsiteX13" fmla="*/ 21964 w 42829"/>
                <a:gd name="connsiteY13" fmla="*/ 77484 h 95369"/>
                <a:gd name="connsiteX14" fmla="*/ 26487 w 42829"/>
                <a:gd name="connsiteY14" fmla="*/ 66148 h 95369"/>
                <a:gd name="connsiteX15" fmla="*/ 33413 w 42829"/>
                <a:gd name="connsiteY15" fmla="*/ 48151 h 95369"/>
                <a:gd name="connsiteX16" fmla="*/ 34261 w 42829"/>
                <a:gd name="connsiteY16" fmla="*/ 43616 h 95369"/>
                <a:gd name="connsiteX17" fmla="*/ 20833 w 42829"/>
                <a:gd name="connsiteY17" fmla="*/ 31571 h 95369"/>
                <a:gd name="connsiteX18" fmla="*/ 337 w 42829"/>
                <a:gd name="connsiteY18" fmla="*/ 53252 h 95369"/>
                <a:gd name="connsiteX19" fmla="*/ 2740 w 42829"/>
                <a:gd name="connsiteY19" fmla="*/ 55094 h 95369"/>
                <a:gd name="connsiteX20" fmla="*/ 5284 w 42829"/>
                <a:gd name="connsiteY20" fmla="*/ 52827 h 95369"/>
                <a:gd name="connsiteX21" fmla="*/ 20409 w 42829"/>
                <a:gd name="connsiteY21" fmla="*/ 35539 h 95369"/>
                <a:gd name="connsiteX22" fmla="*/ 23943 w 42829"/>
                <a:gd name="connsiteY22" fmla="*/ 40498 h 95369"/>
                <a:gd name="connsiteX23" fmla="*/ 19561 w 42829"/>
                <a:gd name="connsiteY23" fmla="*/ 54669 h 95369"/>
                <a:gd name="connsiteX24" fmla="*/ 10656 w 42829"/>
                <a:gd name="connsiteY24" fmla="*/ 77484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29" h="95369">
                  <a:moveTo>
                    <a:pt x="39491" y="5496"/>
                  </a:moveTo>
                  <a:cubicBezTo>
                    <a:pt x="39491" y="3229"/>
                    <a:pt x="37795" y="112"/>
                    <a:pt x="33837" y="112"/>
                  </a:cubicBezTo>
                  <a:cubicBezTo>
                    <a:pt x="30021" y="112"/>
                    <a:pt x="25922" y="3796"/>
                    <a:pt x="25922" y="7905"/>
                  </a:cubicBezTo>
                  <a:cubicBezTo>
                    <a:pt x="25922" y="10315"/>
                    <a:pt x="27759" y="13290"/>
                    <a:pt x="31576" y="13290"/>
                  </a:cubicBezTo>
                  <a:cubicBezTo>
                    <a:pt x="35675" y="13290"/>
                    <a:pt x="39491" y="9323"/>
                    <a:pt x="39491" y="5496"/>
                  </a:cubicBezTo>
                  <a:close/>
                  <a:moveTo>
                    <a:pt x="10656" y="77484"/>
                  </a:moveTo>
                  <a:cubicBezTo>
                    <a:pt x="10090" y="79327"/>
                    <a:pt x="9383" y="81027"/>
                    <a:pt x="9383" y="83436"/>
                  </a:cubicBezTo>
                  <a:cubicBezTo>
                    <a:pt x="9383" y="90096"/>
                    <a:pt x="15038" y="95481"/>
                    <a:pt x="22812" y="95481"/>
                  </a:cubicBezTo>
                  <a:cubicBezTo>
                    <a:pt x="36947" y="95481"/>
                    <a:pt x="43166" y="75926"/>
                    <a:pt x="43166" y="73800"/>
                  </a:cubicBezTo>
                  <a:cubicBezTo>
                    <a:pt x="43166" y="71958"/>
                    <a:pt x="41329" y="71958"/>
                    <a:pt x="40905" y="71958"/>
                  </a:cubicBezTo>
                  <a:cubicBezTo>
                    <a:pt x="38926" y="71958"/>
                    <a:pt x="38785" y="72808"/>
                    <a:pt x="38219" y="74367"/>
                  </a:cubicBezTo>
                  <a:cubicBezTo>
                    <a:pt x="34968" y="85704"/>
                    <a:pt x="28749" y="91514"/>
                    <a:pt x="23236" y="91514"/>
                  </a:cubicBezTo>
                  <a:cubicBezTo>
                    <a:pt x="20409" y="91514"/>
                    <a:pt x="19702" y="89671"/>
                    <a:pt x="19702" y="86554"/>
                  </a:cubicBezTo>
                  <a:cubicBezTo>
                    <a:pt x="19702" y="83294"/>
                    <a:pt x="20692" y="80602"/>
                    <a:pt x="21964" y="77484"/>
                  </a:cubicBezTo>
                  <a:cubicBezTo>
                    <a:pt x="23377" y="73658"/>
                    <a:pt x="24932" y="69832"/>
                    <a:pt x="26487" y="66148"/>
                  </a:cubicBezTo>
                  <a:cubicBezTo>
                    <a:pt x="27759" y="62747"/>
                    <a:pt x="32848" y="49851"/>
                    <a:pt x="33413" y="48151"/>
                  </a:cubicBezTo>
                  <a:cubicBezTo>
                    <a:pt x="33837" y="46734"/>
                    <a:pt x="34261" y="45033"/>
                    <a:pt x="34261" y="43616"/>
                  </a:cubicBezTo>
                  <a:cubicBezTo>
                    <a:pt x="34261" y="36956"/>
                    <a:pt x="28607" y="31571"/>
                    <a:pt x="20833" y="31571"/>
                  </a:cubicBezTo>
                  <a:cubicBezTo>
                    <a:pt x="6839" y="31571"/>
                    <a:pt x="337" y="50843"/>
                    <a:pt x="337" y="53252"/>
                  </a:cubicBezTo>
                  <a:cubicBezTo>
                    <a:pt x="337" y="55094"/>
                    <a:pt x="2316" y="55094"/>
                    <a:pt x="2740" y="55094"/>
                  </a:cubicBezTo>
                  <a:cubicBezTo>
                    <a:pt x="4719" y="55094"/>
                    <a:pt x="4860" y="54386"/>
                    <a:pt x="5284" y="52827"/>
                  </a:cubicBezTo>
                  <a:cubicBezTo>
                    <a:pt x="8959" y="40640"/>
                    <a:pt x="15179" y="35539"/>
                    <a:pt x="20409" y="35539"/>
                  </a:cubicBezTo>
                  <a:cubicBezTo>
                    <a:pt x="22670" y="35539"/>
                    <a:pt x="23943" y="36672"/>
                    <a:pt x="23943" y="40498"/>
                  </a:cubicBezTo>
                  <a:cubicBezTo>
                    <a:pt x="23943" y="43758"/>
                    <a:pt x="23095" y="45883"/>
                    <a:pt x="19561" y="54669"/>
                  </a:cubicBezTo>
                  <a:lnTo>
                    <a:pt x="10656" y="77484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形状 102">
              <a:extLst>
                <a:ext uri="{FF2B5EF4-FFF2-40B4-BE49-F238E27FC236}">
                  <a16:creationId xmlns:a16="http://schemas.microsoft.com/office/drawing/2014/main" id="{E8E53071-F629-C91D-C665-FDC65B23FDC4}"/>
                </a:ext>
              </a:extLst>
            </p:cNvPr>
            <p:cNvSpPr/>
            <p:nvPr>
              <p:custDataLst>
                <p:tags r:id="rId301"/>
              </p:custDataLst>
            </p:nvPr>
          </p:nvSpPr>
          <p:spPr>
            <a:xfrm>
              <a:off x="7707615" y="3343317"/>
              <a:ext cx="170025" cy="138267"/>
            </a:xfrm>
            <a:custGeom>
              <a:avLst/>
              <a:gdLst>
                <a:gd name="connsiteX0" fmla="*/ 146538 w 170025"/>
                <a:gd name="connsiteY0" fmla="*/ 15698 h 138267"/>
                <a:gd name="connsiteX1" fmla="*/ 163500 w 170025"/>
                <a:gd name="connsiteY1" fmla="*/ 6386 h 138267"/>
                <a:gd name="connsiteX2" fmla="*/ 170366 w 170025"/>
                <a:gd name="connsiteY2" fmla="*/ 2337 h 138267"/>
                <a:gd name="connsiteX3" fmla="*/ 167539 w 170025"/>
                <a:gd name="connsiteY3" fmla="*/ 110 h 138267"/>
                <a:gd name="connsiteX4" fmla="*/ 141692 w 170025"/>
                <a:gd name="connsiteY4" fmla="*/ 717 h 138267"/>
                <a:gd name="connsiteX5" fmla="*/ 115643 w 170025"/>
                <a:gd name="connsiteY5" fmla="*/ 110 h 138267"/>
                <a:gd name="connsiteX6" fmla="*/ 111806 w 170025"/>
                <a:gd name="connsiteY6" fmla="*/ 4159 h 138267"/>
                <a:gd name="connsiteX7" fmla="*/ 117460 w 170025"/>
                <a:gd name="connsiteY7" fmla="*/ 6386 h 138267"/>
                <a:gd name="connsiteX8" fmla="*/ 125134 w 170025"/>
                <a:gd name="connsiteY8" fmla="*/ 6791 h 138267"/>
                <a:gd name="connsiteX9" fmla="*/ 130586 w 170025"/>
                <a:gd name="connsiteY9" fmla="*/ 10030 h 138267"/>
                <a:gd name="connsiteX10" fmla="*/ 129778 w 170025"/>
                <a:gd name="connsiteY10" fmla="*/ 13876 h 138267"/>
                <a:gd name="connsiteX11" fmla="*/ 117662 w 170025"/>
                <a:gd name="connsiteY11" fmla="*/ 63272 h 138267"/>
                <a:gd name="connsiteX12" fmla="*/ 56073 w 170025"/>
                <a:gd name="connsiteY12" fmla="*/ 63272 h 138267"/>
                <a:gd name="connsiteX13" fmla="*/ 67987 w 170025"/>
                <a:gd name="connsiteY13" fmla="*/ 15698 h 138267"/>
                <a:gd name="connsiteX14" fmla="*/ 84949 w 170025"/>
                <a:gd name="connsiteY14" fmla="*/ 6386 h 138267"/>
                <a:gd name="connsiteX15" fmla="*/ 91815 w 170025"/>
                <a:gd name="connsiteY15" fmla="*/ 2337 h 138267"/>
                <a:gd name="connsiteX16" fmla="*/ 88988 w 170025"/>
                <a:gd name="connsiteY16" fmla="*/ 110 h 138267"/>
                <a:gd name="connsiteX17" fmla="*/ 63141 w 170025"/>
                <a:gd name="connsiteY17" fmla="*/ 717 h 138267"/>
                <a:gd name="connsiteX18" fmla="*/ 37092 w 170025"/>
                <a:gd name="connsiteY18" fmla="*/ 110 h 138267"/>
                <a:gd name="connsiteX19" fmla="*/ 33255 w 170025"/>
                <a:gd name="connsiteY19" fmla="*/ 4159 h 138267"/>
                <a:gd name="connsiteX20" fmla="*/ 38909 w 170025"/>
                <a:gd name="connsiteY20" fmla="*/ 6386 h 138267"/>
                <a:gd name="connsiteX21" fmla="*/ 46582 w 170025"/>
                <a:gd name="connsiteY21" fmla="*/ 6791 h 138267"/>
                <a:gd name="connsiteX22" fmla="*/ 52035 w 170025"/>
                <a:gd name="connsiteY22" fmla="*/ 10030 h 138267"/>
                <a:gd name="connsiteX23" fmla="*/ 51227 w 170025"/>
                <a:gd name="connsiteY23" fmla="*/ 13876 h 138267"/>
                <a:gd name="connsiteX24" fmla="*/ 24168 w 170025"/>
                <a:gd name="connsiteY24" fmla="*/ 122587 h 138267"/>
                <a:gd name="connsiteX25" fmla="*/ 5792 w 170025"/>
                <a:gd name="connsiteY25" fmla="*/ 132101 h 138267"/>
                <a:gd name="connsiteX26" fmla="*/ 340 w 170025"/>
                <a:gd name="connsiteY26" fmla="*/ 136150 h 138267"/>
                <a:gd name="connsiteX27" fmla="*/ 3167 w 170025"/>
                <a:gd name="connsiteY27" fmla="*/ 138377 h 138267"/>
                <a:gd name="connsiteX28" fmla="*/ 28813 w 170025"/>
                <a:gd name="connsiteY28" fmla="*/ 137770 h 138267"/>
                <a:gd name="connsiteX29" fmla="*/ 41736 w 170025"/>
                <a:gd name="connsiteY29" fmla="*/ 137972 h 138267"/>
                <a:gd name="connsiteX30" fmla="*/ 54862 w 170025"/>
                <a:gd name="connsiteY30" fmla="*/ 138377 h 138267"/>
                <a:gd name="connsiteX31" fmla="*/ 58900 w 170025"/>
                <a:gd name="connsiteY31" fmla="*/ 134328 h 138267"/>
                <a:gd name="connsiteX32" fmla="*/ 53246 w 170025"/>
                <a:gd name="connsiteY32" fmla="*/ 132101 h 138267"/>
                <a:gd name="connsiteX33" fmla="*/ 40121 w 170025"/>
                <a:gd name="connsiteY33" fmla="*/ 128458 h 138267"/>
                <a:gd name="connsiteX34" fmla="*/ 40726 w 170025"/>
                <a:gd name="connsiteY34" fmla="*/ 125016 h 138267"/>
                <a:gd name="connsiteX35" fmla="*/ 54458 w 170025"/>
                <a:gd name="connsiteY35" fmla="*/ 69547 h 138267"/>
                <a:gd name="connsiteX36" fmla="*/ 116047 w 170025"/>
                <a:gd name="connsiteY36" fmla="*/ 69547 h 138267"/>
                <a:gd name="connsiteX37" fmla="*/ 102113 w 170025"/>
                <a:gd name="connsiteY37" fmla="*/ 125421 h 138267"/>
                <a:gd name="connsiteX38" fmla="*/ 83738 w 170025"/>
                <a:gd name="connsiteY38" fmla="*/ 132101 h 138267"/>
                <a:gd name="connsiteX39" fmla="*/ 78891 w 170025"/>
                <a:gd name="connsiteY39" fmla="*/ 136150 h 138267"/>
                <a:gd name="connsiteX40" fmla="*/ 81718 w 170025"/>
                <a:gd name="connsiteY40" fmla="*/ 138377 h 138267"/>
                <a:gd name="connsiteX41" fmla="*/ 107364 w 170025"/>
                <a:gd name="connsiteY41" fmla="*/ 137770 h 138267"/>
                <a:gd name="connsiteX42" fmla="*/ 120287 w 170025"/>
                <a:gd name="connsiteY42" fmla="*/ 137972 h 138267"/>
                <a:gd name="connsiteX43" fmla="*/ 133413 w 170025"/>
                <a:gd name="connsiteY43" fmla="*/ 138377 h 138267"/>
                <a:gd name="connsiteX44" fmla="*/ 137451 w 170025"/>
                <a:gd name="connsiteY44" fmla="*/ 134328 h 138267"/>
                <a:gd name="connsiteX45" fmla="*/ 131797 w 170025"/>
                <a:gd name="connsiteY45" fmla="*/ 132101 h 138267"/>
                <a:gd name="connsiteX46" fmla="*/ 118672 w 170025"/>
                <a:gd name="connsiteY46" fmla="*/ 128458 h 138267"/>
                <a:gd name="connsiteX47" fmla="*/ 119278 w 170025"/>
                <a:gd name="connsiteY47" fmla="*/ 125016 h 138267"/>
                <a:gd name="connsiteX48" fmla="*/ 146538 w 170025"/>
                <a:gd name="connsiteY48" fmla="*/ 15698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025" h="138267">
                  <a:moveTo>
                    <a:pt x="146538" y="15698"/>
                  </a:moveTo>
                  <a:cubicBezTo>
                    <a:pt x="148356" y="8410"/>
                    <a:pt x="148759" y="6386"/>
                    <a:pt x="163500" y="6386"/>
                  </a:cubicBezTo>
                  <a:cubicBezTo>
                    <a:pt x="168751" y="6386"/>
                    <a:pt x="170366" y="6386"/>
                    <a:pt x="170366" y="2337"/>
                  </a:cubicBezTo>
                  <a:cubicBezTo>
                    <a:pt x="170366" y="110"/>
                    <a:pt x="168145" y="110"/>
                    <a:pt x="167539" y="110"/>
                  </a:cubicBezTo>
                  <a:cubicBezTo>
                    <a:pt x="161885" y="110"/>
                    <a:pt x="147346" y="717"/>
                    <a:pt x="141692" y="717"/>
                  </a:cubicBezTo>
                  <a:cubicBezTo>
                    <a:pt x="135836" y="717"/>
                    <a:pt x="121499" y="110"/>
                    <a:pt x="115643" y="110"/>
                  </a:cubicBezTo>
                  <a:cubicBezTo>
                    <a:pt x="114027" y="110"/>
                    <a:pt x="111806" y="110"/>
                    <a:pt x="111806" y="4159"/>
                  </a:cubicBezTo>
                  <a:cubicBezTo>
                    <a:pt x="111806" y="6386"/>
                    <a:pt x="113624" y="6386"/>
                    <a:pt x="117460" y="6386"/>
                  </a:cubicBezTo>
                  <a:cubicBezTo>
                    <a:pt x="117864" y="6386"/>
                    <a:pt x="121701" y="6386"/>
                    <a:pt x="125134" y="6791"/>
                  </a:cubicBezTo>
                  <a:cubicBezTo>
                    <a:pt x="128768" y="7195"/>
                    <a:pt x="130586" y="7398"/>
                    <a:pt x="130586" y="10030"/>
                  </a:cubicBezTo>
                  <a:cubicBezTo>
                    <a:pt x="130586" y="10839"/>
                    <a:pt x="130384" y="11244"/>
                    <a:pt x="129778" y="13876"/>
                  </a:cubicBezTo>
                  <a:lnTo>
                    <a:pt x="117662" y="63272"/>
                  </a:lnTo>
                  <a:lnTo>
                    <a:pt x="56073" y="63272"/>
                  </a:lnTo>
                  <a:lnTo>
                    <a:pt x="67987" y="15698"/>
                  </a:lnTo>
                  <a:cubicBezTo>
                    <a:pt x="69804" y="8410"/>
                    <a:pt x="70410" y="6386"/>
                    <a:pt x="84949" y="6386"/>
                  </a:cubicBezTo>
                  <a:cubicBezTo>
                    <a:pt x="90200" y="6386"/>
                    <a:pt x="91815" y="6386"/>
                    <a:pt x="91815" y="2337"/>
                  </a:cubicBezTo>
                  <a:cubicBezTo>
                    <a:pt x="91815" y="110"/>
                    <a:pt x="89594" y="110"/>
                    <a:pt x="88988" y="110"/>
                  </a:cubicBezTo>
                  <a:cubicBezTo>
                    <a:pt x="83334" y="110"/>
                    <a:pt x="68795" y="717"/>
                    <a:pt x="63141" y="717"/>
                  </a:cubicBezTo>
                  <a:cubicBezTo>
                    <a:pt x="57285" y="717"/>
                    <a:pt x="42948" y="110"/>
                    <a:pt x="37092" y="110"/>
                  </a:cubicBezTo>
                  <a:cubicBezTo>
                    <a:pt x="35476" y="110"/>
                    <a:pt x="33255" y="110"/>
                    <a:pt x="33255" y="4159"/>
                  </a:cubicBezTo>
                  <a:cubicBezTo>
                    <a:pt x="33255" y="6386"/>
                    <a:pt x="35072" y="6386"/>
                    <a:pt x="38909" y="6386"/>
                  </a:cubicBezTo>
                  <a:cubicBezTo>
                    <a:pt x="39313" y="6386"/>
                    <a:pt x="43150" y="6386"/>
                    <a:pt x="46582" y="6791"/>
                  </a:cubicBezTo>
                  <a:cubicBezTo>
                    <a:pt x="50217" y="7195"/>
                    <a:pt x="52035" y="7398"/>
                    <a:pt x="52035" y="10030"/>
                  </a:cubicBezTo>
                  <a:cubicBezTo>
                    <a:pt x="52035" y="10839"/>
                    <a:pt x="51833" y="11447"/>
                    <a:pt x="51227" y="13876"/>
                  </a:cubicBezTo>
                  <a:lnTo>
                    <a:pt x="24168" y="122587"/>
                  </a:lnTo>
                  <a:cubicBezTo>
                    <a:pt x="22149" y="130482"/>
                    <a:pt x="21745" y="132101"/>
                    <a:pt x="5792" y="132101"/>
                  </a:cubicBezTo>
                  <a:cubicBezTo>
                    <a:pt x="2158" y="132101"/>
                    <a:pt x="340" y="132101"/>
                    <a:pt x="340" y="136150"/>
                  </a:cubicBezTo>
                  <a:cubicBezTo>
                    <a:pt x="340" y="138377"/>
                    <a:pt x="2763" y="138377"/>
                    <a:pt x="3167" y="138377"/>
                  </a:cubicBezTo>
                  <a:cubicBezTo>
                    <a:pt x="8821" y="138377"/>
                    <a:pt x="23158" y="137770"/>
                    <a:pt x="28813" y="137770"/>
                  </a:cubicBezTo>
                  <a:cubicBezTo>
                    <a:pt x="33053" y="137770"/>
                    <a:pt x="37496" y="137972"/>
                    <a:pt x="41736" y="137972"/>
                  </a:cubicBezTo>
                  <a:cubicBezTo>
                    <a:pt x="46179" y="137972"/>
                    <a:pt x="50621" y="138377"/>
                    <a:pt x="54862" y="138377"/>
                  </a:cubicBezTo>
                  <a:cubicBezTo>
                    <a:pt x="56477" y="138377"/>
                    <a:pt x="58900" y="138377"/>
                    <a:pt x="58900" y="134328"/>
                  </a:cubicBezTo>
                  <a:cubicBezTo>
                    <a:pt x="58900" y="132101"/>
                    <a:pt x="57083" y="132101"/>
                    <a:pt x="53246" y="132101"/>
                  </a:cubicBezTo>
                  <a:cubicBezTo>
                    <a:pt x="45775" y="132101"/>
                    <a:pt x="40121" y="132101"/>
                    <a:pt x="40121" y="128458"/>
                  </a:cubicBezTo>
                  <a:cubicBezTo>
                    <a:pt x="40121" y="127243"/>
                    <a:pt x="40525" y="126231"/>
                    <a:pt x="40726" y="125016"/>
                  </a:cubicBezTo>
                  <a:lnTo>
                    <a:pt x="54458" y="69547"/>
                  </a:lnTo>
                  <a:lnTo>
                    <a:pt x="116047" y="69547"/>
                  </a:lnTo>
                  <a:cubicBezTo>
                    <a:pt x="107566" y="103152"/>
                    <a:pt x="102921" y="122384"/>
                    <a:pt x="102113" y="125421"/>
                  </a:cubicBezTo>
                  <a:cubicBezTo>
                    <a:pt x="100094" y="131899"/>
                    <a:pt x="96257" y="132101"/>
                    <a:pt x="83738" y="132101"/>
                  </a:cubicBezTo>
                  <a:cubicBezTo>
                    <a:pt x="80709" y="132101"/>
                    <a:pt x="78891" y="132101"/>
                    <a:pt x="78891" y="136150"/>
                  </a:cubicBezTo>
                  <a:cubicBezTo>
                    <a:pt x="78891" y="138377"/>
                    <a:pt x="81315" y="138377"/>
                    <a:pt x="81718" y="138377"/>
                  </a:cubicBezTo>
                  <a:cubicBezTo>
                    <a:pt x="87372" y="138377"/>
                    <a:pt x="101710" y="137770"/>
                    <a:pt x="107364" y="137770"/>
                  </a:cubicBezTo>
                  <a:cubicBezTo>
                    <a:pt x="111604" y="137770"/>
                    <a:pt x="116047" y="137972"/>
                    <a:pt x="120287" y="137972"/>
                  </a:cubicBezTo>
                  <a:cubicBezTo>
                    <a:pt x="124730" y="137972"/>
                    <a:pt x="129172" y="138377"/>
                    <a:pt x="133413" y="138377"/>
                  </a:cubicBezTo>
                  <a:cubicBezTo>
                    <a:pt x="135028" y="138377"/>
                    <a:pt x="137451" y="138377"/>
                    <a:pt x="137451" y="134328"/>
                  </a:cubicBezTo>
                  <a:cubicBezTo>
                    <a:pt x="137451" y="132101"/>
                    <a:pt x="135634" y="132101"/>
                    <a:pt x="131797" y="132101"/>
                  </a:cubicBezTo>
                  <a:cubicBezTo>
                    <a:pt x="124326" y="132101"/>
                    <a:pt x="118672" y="132101"/>
                    <a:pt x="118672" y="128458"/>
                  </a:cubicBezTo>
                  <a:cubicBezTo>
                    <a:pt x="118672" y="127243"/>
                    <a:pt x="119076" y="126231"/>
                    <a:pt x="119278" y="125016"/>
                  </a:cubicBezTo>
                  <a:lnTo>
                    <a:pt x="146538" y="15698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形状 103">
              <a:extLst>
                <a:ext uri="{FF2B5EF4-FFF2-40B4-BE49-F238E27FC236}">
                  <a16:creationId xmlns:a16="http://schemas.microsoft.com/office/drawing/2014/main" id="{6E2EFCCB-775D-370F-16D6-CA19B5DEDD1D}"/>
                </a:ext>
              </a:extLst>
            </p:cNvPr>
            <p:cNvSpPr/>
            <p:nvPr>
              <p:custDataLst>
                <p:tags r:id="rId302"/>
              </p:custDataLst>
            </p:nvPr>
          </p:nvSpPr>
          <p:spPr>
            <a:xfrm>
              <a:off x="7895511" y="3329754"/>
              <a:ext cx="46847" cy="202440"/>
            </a:xfrm>
            <a:custGeom>
              <a:avLst/>
              <a:gdLst>
                <a:gd name="connsiteX0" fmla="*/ 47197 w 46847"/>
                <a:gd name="connsiteY0" fmla="*/ 101330 h 202440"/>
                <a:gd name="connsiteX1" fmla="*/ 33870 w 46847"/>
                <a:gd name="connsiteY1" fmla="*/ 38169 h 202440"/>
                <a:gd name="connsiteX2" fmla="*/ 2369 w 46847"/>
                <a:gd name="connsiteY2" fmla="*/ 110 h 202440"/>
                <a:gd name="connsiteX3" fmla="*/ 349 w 46847"/>
                <a:gd name="connsiteY3" fmla="*/ 2134 h 202440"/>
                <a:gd name="connsiteX4" fmla="*/ 4186 w 46847"/>
                <a:gd name="connsiteY4" fmla="*/ 6791 h 202440"/>
                <a:gd name="connsiteX5" fmla="*/ 35485 w 46847"/>
                <a:gd name="connsiteY5" fmla="*/ 101330 h 202440"/>
                <a:gd name="connsiteX6" fmla="*/ 2974 w 46847"/>
                <a:gd name="connsiteY6" fmla="*/ 197085 h 202440"/>
                <a:gd name="connsiteX7" fmla="*/ 349 w 46847"/>
                <a:gd name="connsiteY7" fmla="*/ 200526 h 202440"/>
                <a:gd name="connsiteX8" fmla="*/ 2369 w 46847"/>
                <a:gd name="connsiteY8" fmla="*/ 202551 h 202440"/>
                <a:gd name="connsiteX9" fmla="*/ 34476 w 46847"/>
                <a:gd name="connsiteY9" fmla="*/ 163075 h 202440"/>
                <a:gd name="connsiteX10" fmla="*/ 47197 w 46847"/>
                <a:gd name="connsiteY10" fmla="*/ 101330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197" y="101330"/>
                  </a:moveTo>
                  <a:cubicBezTo>
                    <a:pt x="47197" y="85540"/>
                    <a:pt x="44976" y="61045"/>
                    <a:pt x="33870" y="38169"/>
                  </a:cubicBezTo>
                  <a:cubicBezTo>
                    <a:pt x="21754" y="13269"/>
                    <a:pt x="4388" y="110"/>
                    <a:pt x="2369" y="110"/>
                  </a:cubicBezTo>
                  <a:cubicBezTo>
                    <a:pt x="1157" y="110"/>
                    <a:pt x="349" y="920"/>
                    <a:pt x="349" y="2134"/>
                  </a:cubicBezTo>
                  <a:cubicBezTo>
                    <a:pt x="349" y="2742"/>
                    <a:pt x="349" y="3147"/>
                    <a:pt x="4186" y="6791"/>
                  </a:cubicBezTo>
                  <a:cubicBezTo>
                    <a:pt x="23975" y="26832"/>
                    <a:pt x="35485" y="59020"/>
                    <a:pt x="35485" y="101330"/>
                  </a:cubicBezTo>
                  <a:cubicBezTo>
                    <a:pt x="35485" y="135948"/>
                    <a:pt x="28014" y="171577"/>
                    <a:pt x="2974" y="197085"/>
                  </a:cubicBezTo>
                  <a:cubicBezTo>
                    <a:pt x="349" y="199514"/>
                    <a:pt x="349" y="199919"/>
                    <a:pt x="349" y="200526"/>
                  </a:cubicBezTo>
                  <a:cubicBezTo>
                    <a:pt x="349" y="201741"/>
                    <a:pt x="1157" y="202551"/>
                    <a:pt x="2369" y="202551"/>
                  </a:cubicBezTo>
                  <a:cubicBezTo>
                    <a:pt x="4388" y="202551"/>
                    <a:pt x="22562" y="188785"/>
                    <a:pt x="34476" y="163075"/>
                  </a:cubicBezTo>
                  <a:cubicBezTo>
                    <a:pt x="44774" y="140806"/>
                    <a:pt x="47197" y="118335"/>
                    <a:pt x="47197" y="101330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形状 104">
              <a:extLst>
                <a:ext uri="{FF2B5EF4-FFF2-40B4-BE49-F238E27FC236}">
                  <a16:creationId xmlns:a16="http://schemas.microsoft.com/office/drawing/2014/main" id="{C825871D-CFA4-F2F3-4249-45E8DF7DA5BB}"/>
                </a:ext>
              </a:extLst>
            </p:cNvPr>
            <p:cNvSpPr/>
            <p:nvPr>
              <p:custDataLst>
                <p:tags r:id="rId303"/>
              </p:custDataLst>
            </p:nvPr>
          </p:nvSpPr>
          <p:spPr>
            <a:xfrm>
              <a:off x="7973414" y="3298235"/>
              <a:ext cx="52300" cy="130088"/>
            </a:xfrm>
            <a:custGeom>
              <a:avLst/>
              <a:gdLst>
                <a:gd name="connsiteX0" fmla="*/ 28199 w 52300"/>
                <a:gd name="connsiteY0" fmla="*/ 40635 h 130088"/>
                <a:gd name="connsiteX1" fmla="*/ 35974 w 52300"/>
                <a:gd name="connsiteY1" fmla="*/ 42193 h 130088"/>
                <a:gd name="connsiteX2" fmla="*/ 46575 w 52300"/>
                <a:gd name="connsiteY2" fmla="*/ 44319 h 130088"/>
                <a:gd name="connsiteX3" fmla="*/ 52653 w 52300"/>
                <a:gd name="connsiteY3" fmla="*/ 38792 h 130088"/>
                <a:gd name="connsiteX4" fmla="*/ 46575 w 52300"/>
                <a:gd name="connsiteY4" fmla="*/ 33266 h 130088"/>
                <a:gd name="connsiteX5" fmla="*/ 35974 w 52300"/>
                <a:gd name="connsiteY5" fmla="*/ 35391 h 130088"/>
                <a:gd name="connsiteX6" fmla="*/ 28199 w 52300"/>
                <a:gd name="connsiteY6" fmla="*/ 36950 h 130088"/>
                <a:gd name="connsiteX7" fmla="*/ 30178 w 52300"/>
                <a:gd name="connsiteY7" fmla="*/ 21646 h 130088"/>
                <a:gd name="connsiteX8" fmla="*/ 32016 w 52300"/>
                <a:gd name="connsiteY8" fmla="*/ 6624 h 130088"/>
                <a:gd name="connsiteX9" fmla="*/ 26503 w 52300"/>
                <a:gd name="connsiteY9" fmla="*/ 106 h 130088"/>
                <a:gd name="connsiteX10" fmla="*/ 20991 w 52300"/>
                <a:gd name="connsiteY10" fmla="*/ 6624 h 130088"/>
                <a:gd name="connsiteX11" fmla="*/ 22969 w 52300"/>
                <a:gd name="connsiteY11" fmla="*/ 23204 h 130088"/>
                <a:gd name="connsiteX12" fmla="*/ 24807 w 52300"/>
                <a:gd name="connsiteY12" fmla="*/ 36950 h 130088"/>
                <a:gd name="connsiteX13" fmla="*/ 17033 w 52300"/>
                <a:gd name="connsiteY13" fmla="*/ 35391 h 130088"/>
                <a:gd name="connsiteX14" fmla="*/ 6431 w 52300"/>
                <a:gd name="connsiteY14" fmla="*/ 33266 h 130088"/>
                <a:gd name="connsiteX15" fmla="*/ 353 w 52300"/>
                <a:gd name="connsiteY15" fmla="*/ 38792 h 130088"/>
                <a:gd name="connsiteX16" fmla="*/ 6431 w 52300"/>
                <a:gd name="connsiteY16" fmla="*/ 44319 h 130088"/>
                <a:gd name="connsiteX17" fmla="*/ 17033 w 52300"/>
                <a:gd name="connsiteY17" fmla="*/ 42193 h 130088"/>
                <a:gd name="connsiteX18" fmla="*/ 24807 w 52300"/>
                <a:gd name="connsiteY18" fmla="*/ 40635 h 130088"/>
                <a:gd name="connsiteX19" fmla="*/ 22828 w 52300"/>
                <a:gd name="connsiteY19" fmla="*/ 51688 h 130088"/>
                <a:gd name="connsiteX20" fmla="*/ 20991 w 52300"/>
                <a:gd name="connsiteY20" fmla="*/ 68835 h 130088"/>
                <a:gd name="connsiteX21" fmla="*/ 24100 w 52300"/>
                <a:gd name="connsiteY21" fmla="*/ 128069 h 130088"/>
                <a:gd name="connsiteX22" fmla="*/ 26503 w 52300"/>
                <a:gd name="connsiteY22" fmla="*/ 130194 h 130088"/>
                <a:gd name="connsiteX23" fmla="*/ 29048 w 52300"/>
                <a:gd name="connsiteY23" fmla="*/ 127360 h 130088"/>
                <a:gd name="connsiteX24" fmla="*/ 30744 w 52300"/>
                <a:gd name="connsiteY24" fmla="*/ 106246 h 130088"/>
                <a:gd name="connsiteX25" fmla="*/ 32016 w 52300"/>
                <a:gd name="connsiteY25" fmla="*/ 68835 h 130088"/>
                <a:gd name="connsiteX26" fmla="*/ 30037 w 52300"/>
                <a:gd name="connsiteY26" fmla="*/ 51404 h 130088"/>
                <a:gd name="connsiteX27" fmla="*/ 28199 w 52300"/>
                <a:gd name="connsiteY27" fmla="*/ 40635 h 13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300" h="130088">
                  <a:moveTo>
                    <a:pt x="28199" y="40635"/>
                  </a:moveTo>
                  <a:cubicBezTo>
                    <a:pt x="30320" y="40918"/>
                    <a:pt x="31733" y="41060"/>
                    <a:pt x="35974" y="42193"/>
                  </a:cubicBezTo>
                  <a:cubicBezTo>
                    <a:pt x="40497" y="43469"/>
                    <a:pt x="43890" y="44319"/>
                    <a:pt x="46575" y="44319"/>
                  </a:cubicBezTo>
                  <a:cubicBezTo>
                    <a:pt x="52088" y="44319"/>
                    <a:pt x="52653" y="40068"/>
                    <a:pt x="52653" y="38792"/>
                  </a:cubicBezTo>
                  <a:cubicBezTo>
                    <a:pt x="52653" y="37659"/>
                    <a:pt x="52088" y="33266"/>
                    <a:pt x="46575" y="33266"/>
                  </a:cubicBezTo>
                  <a:cubicBezTo>
                    <a:pt x="43890" y="33266"/>
                    <a:pt x="40497" y="34116"/>
                    <a:pt x="35974" y="35391"/>
                  </a:cubicBezTo>
                  <a:cubicBezTo>
                    <a:pt x="31733" y="36525"/>
                    <a:pt x="30320" y="36667"/>
                    <a:pt x="28199" y="36950"/>
                  </a:cubicBezTo>
                  <a:cubicBezTo>
                    <a:pt x="28482" y="31990"/>
                    <a:pt x="29472" y="26039"/>
                    <a:pt x="30178" y="21646"/>
                  </a:cubicBezTo>
                  <a:cubicBezTo>
                    <a:pt x="30744" y="18811"/>
                    <a:pt x="32016" y="11584"/>
                    <a:pt x="32016" y="6624"/>
                  </a:cubicBezTo>
                  <a:cubicBezTo>
                    <a:pt x="32016" y="2373"/>
                    <a:pt x="30037" y="106"/>
                    <a:pt x="26503" y="106"/>
                  </a:cubicBezTo>
                  <a:cubicBezTo>
                    <a:pt x="23535" y="106"/>
                    <a:pt x="20991" y="1665"/>
                    <a:pt x="20991" y="6624"/>
                  </a:cubicBezTo>
                  <a:cubicBezTo>
                    <a:pt x="20991" y="11301"/>
                    <a:pt x="22121" y="18386"/>
                    <a:pt x="22969" y="23204"/>
                  </a:cubicBezTo>
                  <a:cubicBezTo>
                    <a:pt x="23252" y="24763"/>
                    <a:pt x="24524" y="31707"/>
                    <a:pt x="24807" y="36950"/>
                  </a:cubicBezTo>
                  <a:cubicBezTo>
                    <a:pt x="22687" y="36667"/>
                    <a:pt x="21273" y="36525"/>
                    <a:pt x="17033" y="35391"/>
                  </a:cubicBezTo>
                  <a:cubicBezTo>
                    <a:pt x="12509" y="34116"/>
                    <a:pt x="9117" y="33266"/>
                    <a:pt x="6431" y="33266"/>
                  </a:cubicBezTo>
                  <a:cubicBezTo>
                    <a:pt x="919" y="33266"/>
                    <a:pt x="353" y="37517"/>
                    <a:pt x="353" y="38792"/>
                  </a:cubicBezTo>
                  <a:cubicBezTo>
                    <a:pt x="353" y="39926"/>
                    <a:pt x="919" y="44319"/>
                    <a:pt x="6431" y="44319"/>
                  </a:cubicBezTo>
                  <a:cubicBezTo>
                    <a:pt x="9117" y="44319"/>
                    <a:pt x="12509" y="43469"/>
                    <a:pt x="17033" y="42193"/>
                  </a:cubicBezTo>
                  <a:cubicBezTo>
                    <a:pt x="21273" y="41060"/>
                    <a:pt x="22687" y="40918"/>
                    <a:pt x="24807" y="40635"/>
                  </a:cubicBezTo>
                  <a:cubicBezTo>
                    <a:pt x="24524" y="44177"/>
                    <a:pt x="23535" y="48712"/>
                    <a:pt x="22828" y="51688"/>
                  </a:cubicBezTo>
                  <a:cubicBezTo>
                    <a:pt x="20991" y="60474"/>
                    <a:pt x="20991" y="61466"/>
                    <a:pt x="20991" y="68835"/>
                  </a:cubicBezTo>
                  <a:cubicBezTo>
                    <a:pt x="20991" y="96184"/>
                    <a:pt x="23676" y="125235"/>
                    <a:pt x="24100" y="128069"/>
                  </a:cubicBezTo>
                  <a:cubicBezTo>
                    <a:pt x="24242" y="129344"/>
                    <a:pt x="24524" y="130194"/>
                    <a:pt x="26503" y="130194"/>
                  </a:cubicBezTo>
                  <a:cubicBezTo>
                    <a:pt x="28624" y="130194"/>
                    <a:pt x="28765" y="129344"/>
                    <a:pt x="29048" y="127360"/>
                  </a:cubicBezTo>
                  <a:cubicBezTo>
                    <a:pt x="29048" y="127219"/>
                    <a:pt x="30178" y="114890"/>
                    <a:pt x="30744" y="106246"/>
                  </a:cubicBezTo>
                  <a:cubicBezTo>
                    <a:pt x="31451" y="93775"/>
                    <a:pt x="32016" y="81305"/>
                    <a:pt x="32016" y="68835"/>
                  </a:cubicBezTo>
                  <a:cubicBezTo>
                    <a:pt x="32016" y="61466"/>
                    <a:pt x="32016" y="60474"/>
                    <a:pt x="30037" y="51404"/>
                  </a:cubicBezTo>
                  <a:cubicBezTo>
                    <a:pt x="29754" y="49846"/>
                    <a:pt x="28482" y="44177"/>
                    <a:pt x="28199" y="40635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形状 105">
              <a:extLst>
                <a:ext uri="{FF2B5EF4-FFF2-40B4-BE49-F238E27FC236}">
                  <a16:creationId xmlns:a16="http://schemas.microsoft.com/office/drawing/2014/main" id="{6ED8F748-E44B-3847-C300-EF344A914EEE}"/>
                </a:ext>
              </a:extLst>
            </p:cNvPr>
            <p:cNvSpPr/>
            <p:nvPr>
              <p:custDataLst>
                <p:tags r:id="rId304"/>
              </p:custDataLst>
            </p:nvPr>
          </p:nvSpPr>
          <p:spPr>
            <a:xfrm>
              <a:off x="8066659" y="3329754"/>
              <a:ext cx="46847" cy="202440"/>
            </a:xfrm>
            <a:custGeom>
              <a:avLst/>
              <a:gdLst>
                <a:gd name="connsiteX0" fmla="*/ 47205 w 46847"/>
                <a:gd name="connsiteY0" fmla="*/ 200526 h 202440"/>
                <a:gd name="connsiteX1" fmla="*/ 43773 w 46847"/>
                <a:gd name="connsiteY1" fmla="*/ 196073 h 202440"/>
                <a:gd name="connsiteX2" fmla="*/ 12069 w 46847"/>
                <a:gd name="connsiteY2" fmla="*/ 101330 h 202440"/>
                <a:gd name="connsiteX3" fmla="*/ 44580 w 46847"/>
                <a:gd name="connsiteY3" fmla="*/ 5576 h 202440"/>
                <a:gd name="connsiteX4" fmla="*/ 47205 w 46847"/>
                <a:gd name="connsiteY4" fmla="*/ 2134 h 202440"/>
                <a:gd name="connsiteX5" fmla="*/ 45186 w 46847"/>
                <a:gd name="connsiteY5" fmla="*/ 110 h 202440"/>
                <a:gd name="connsiteX6" fmla="*/ 13079 w 46847"/>
                <a:gd name="connsiteY6" fmla="*/ 39586 h 202440"/>
                <a:gd name="connsiteX7" fmla="*/ 357 w 46847"/>
                <a:gd name="connsiteY7" fmla="*/ 101330 h 202440"/>
                <a:gd name="connsiteX8" fmla="*/ 13685 w 46847"/>
                <a:gd name="connsiteY8" fmla="*/ 164492 h 202440"/>
                <a:gd name="connsiteX9" fmla="*/ 45186 w 46847"/>
                <a:gd name="connsiteY9" fmla="*/ 202551 h 202440"/>
                <a:gd name="connsiteX10" fmla="*/ 47205 w 46847"/>
                <a:gd name="connsiteY10" fmla="*/ 200526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205" y="200526"/>
                  </a:moveTo>
                  <a:cubicBezTo>
                    <a:pt x="47205" y="199919"/>
                    <a:pt x="47205" y="199514"/>
                    <a:pt x="43773" y="196073"/>
                  </a:cubicBezTo>
                  <a:cubicBezTo>
                    <a:pt x="18531" y="170565"/>
                    <a:pt x="12069" y="132304"/>
                    <a:pt x="12069" y="101330"/>
                  </a:cubicBezTo>
                  <a:cubicBezTo>
                    <a:pt x="12069" y="66106"/>
                    <a:pt x="19743" y="30881"/>
                    <a:pt x="44580" y="5576"/>
                  </a:cubicBezTo>
                  <a:cubicBezTo>
                    <a:pt x="47205" y="3147"/>
                    <a:pt x="47205" y="2742"/>
                    <a:pt x="47205" y="2134"/>
                  </a:cubicBezTo>
                  <a:cubicBezTo>
                    <a:pt x="47205" y="717"/>
                    <a:pt x="46398" y="110"/>
                    <a:pt x="45186" y="110"/>
                  </a:cubicBezTo>
                  <a:cubicBezTo>
                    <a:pt x="43167" y="110"/>
                    <a:pt x="24993" y="13876"/>
                    <a:pt x="13079" y="39586"/>
                  </a:cubicBezTo>
                  <a:cubicBezTo>
                    <a:pt x="2781" y="61854"/>
                    <a:pt x="357" y="84325"/>
                    <a:pt x="357" y="101330"/>
                  </a:cubicBezTo>
                  <a:cubicBezTo>
                    <a:pt x="357" y="117121"/>
                    <a:pt x="2579" y="141616"/>
                    <a:pt x="13685" y="164492"/>
                  </a:cubicBezTo>
                  <a:cubicBezTo>
                    <a:pt x="25801" y="189392"/>
                    <a:pt x="43167" y="202551"/>
                    <a:pt x="45186" y="202551"/>
                  </a:cubicBezTo>
                  <a:cubicBezTo>
                    <a:pt x="46398" y="202551"/>
                    <a:pt x="47205" y="201944"/>
                    <a:pt x="47205" y="200526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形状 106">
              <a:extLst>
                <a:ext uri="{FF2B5EF4-FFF2-40B4-BE49-F238E27FC236}">
                  <a16:creationId xmlns:a16="http://schemas.microsoft.com/office/drawing/2014/main" id="{0BFF2C1C-F5C2-7580-EA86-2AEA34163BD9}"/>
                </a:ext>
              </a:extLst>
            </p:cNvPr>
            <p:cNvSpPr/>
            <p:nvPr>
              <p:custDataLst>
                <p:tags r:id="rId305"/>
              </p:custDataLst>
            </p:nvPr>
          </p:nvSpPr>
          <p:spPr>
            <a:xfrm>
              <a:off x="8133274" y="3343317"/>
              <a:ext cx="154275" cy="138267"/>
            </a:xfrm>
            <a:custGeom>
              <a:avLst/>
              <a:gdLst>
                <a:gd name="connsiteX0" fmla="*/ 24391 w 154275"/>
                <a:gd name="connsiteY0" fmla="*/ 122587 h 138267"/>
                <a:gd name="connsiteX1" fmla="*/ 6015 w 154275"/>
                <a:gd name="connsiteY1" fmla="*/ 132101 h 138267"/>
                <a:gd name="connsiteX2" fmla="*/ 361 w 154275"/>
                <a:gd name="connsiteY2" fmla="*/ 135948 h 138267"/>
                <a:gd name="connsiteX3" fmla="*/ 6015 w 154275"/>
                <a:gd name="connsiteY3" fmla="*/ 138377 h 138267"/>
                <a:gd name="connsiteX4" fmla="*/ 72854 w 154275"/>
                <a:gd name="connsiteY4" fmla="*/ 138377 h 138267"/>
                <a:gd name="connsiteX5" fmla="*/ 154636 w 154275"/>
                <a:gd name="connsiteY5" fmla="*/ 51328 h 138267"/>
                <a:gd name="connsiteX6" fmla="*/ 107183 w 154275"/>
                <a:gd name="connsiteY6" fmla="*/ 110 h 138267"/>
                <a:gd name="connsiteX7" fmla="*/ 39334 w 154275"/>
                <a:gd name="connsiteY7" fmla="*/ 110 h 138267"/>
                <a:gd name="connsiteX8" fmla="*/ 33276 w 154275"/>
                <a:gd name="connsiteY8" fmla="*/ 3956 h 138267"/>
                <a:gd name="connsiteX9" fmla="*/ 39132 w 154275"/>
                <a:gd name="connsiteY9" fmla="*/ 6386 h 138267"/>
                <a:gd name="connsiteX10" fmla="*/ 47815 w 154275"/>
                <a:gd name="connsiteY10" fmla="*/ 6791 h 138267"/>
                <a:gd name="connsiteX11" fmla="*/ 52257 w 154275"/>
                <a:gd name="connsiteY11" fmla="*/ 10030 h 138267"/>
                <a:gd name="connsiteX12" fmla="*/ 51450 w 154275"/>
                <a:gd name="connsiteY12" fmla="*/ 13876 h 138267"/>
                <a:gd name="connsiteX13" fmla="*/ 24391 w 154275"/>
                <a:gd name="connsiteY13" fmla="*/ 122587 h 138267"/>
                <a:gd name="connsiteX14" fmla="*/ 68008 w 154275"/>
                <a:gd name="connsiteY14" fmla="*/ 14078 h 138267"/>
                <a:gd name="connsiteX15" fmla="*/ 78912 w 154275"/>
                <a:gd name="connsiteY15" fmla="*/ 6386 h 138267"/>
                <a:gd name="connsiteX16" fmla="*/ 100519 w 154275"/>
                <a:gd name="connsiteY16" fmla="*/ 6386 h 138267"/>
                <a:gd name="connsiteX17" fmla="*/ 137068 w 154275"/>
                <a:gd name="connsiteY17" fmla="*/ 43837 h 138267"/>
                <a:gd name="connsiteX18" fmla="*/ 115866 w 154275"/>
                <a:gd name="connsiteY18" fmla="*/ 109226 h 138267"/>
                <a:gd name="connsiteX19" fmla="*/ 69220 w 154275"/>
                <a:gd name="connsiteY19" fmla="*/ 132101 h 138267"/>
                <a:gd name="connsiteX20" fmla="*/ 46401 w 154275"/>
                <a:gd name="connsiteY20" fmla="*/ 132101 h 138267"/>
                <a:gd name="connsiteX21" fmla="*/ 41959 w 154275"/>
                <a:gd name="connsiteY21" fmla="*/ 131899 h 138267"/>
                <a:gd name="connsiteX22" fmla="*/ 39334 w 154275"/>
                <a:gd name="connsiteY22" fmla="*/ 129875 h 138267"/>
                <a:gd name="connsiteX23" fmla="*/ 40344 w 154275"/>
                <a:gd name="connsiteY23" fmla="*/ 125218 h 138267"/>
                <a:gd name="connsiteX24" fmla="*/ 68008 w 154275"/>
                <a:gd name="connsiteY24" fmla="*/ 14078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4275" h="138267">
                  <a:moveTo>
                    <a:pt x="24391" y="122587"/>
                  </a:moveTo>
                  <a:cubicBezTo>
                    <a:pt x="22372" y="130482"/>
                    <a:pt x="21968" y="132101"/>
                    <a:pt x="6015" y="132101"/>
                  </a:cubicBezTo>
                  <a:cubicBezTo>
                    <a:pt x="2582" y="132101"/>
                    <a:pt x="361" y="132101"/>
                    <a:pt x="361" y="135948"/>
                  </a:cubicBezTo>
                  <a:cubicBezTo>
                    <a:pt x="361" y="138377"/>
                    <a:pt x="2179" y="138377"/>
                    <a:pt x="6015" y="138377"/>
                  </a:cubicBezTo>
                  <a:lnTo>
                    <a:pt x="72854" y="138377"/>
                  </a:lnTo>
                  <a:cubicBezTo>
                    <a:pt x="114856" y="138377"/>
                    <a:pt x="154636" y="95662"/>
                    <a:pt x="154636" y="51328"/>
                  </a:cubicBezTo>
                  <a:cubicBezTo>
                    <a:pt x="154636" y="22783"/>
                    <a:pt x="137472" y="110"/>
                    <a:pt x="107183" y="110"/>
                  </a:cubicBezTo>
                  <a:lnTo>
                    <a:pt x="39334" y="110"/>
                  </a:lnTo>
                  <a:cubicBezTo>
                    <a:pt x="35497" y="110"/>
                    <a:pt x="33276" y="110"/>
                    <a:pt x="33276" y="3956"/>
                  </a:cubicBezTo>
                  <a:cubicBezTo>
                    <a:pt x="33276" y="6386"/>
                    <a:pt x="35093" y="6386"/>
                    <a:pt x="39132" y="6386"/>
                  </a:cubicBezTo>
                  <a:cubicBezTo>
                    <a:pt x="41757" y="6386"/>
                    <a:pt x="45392" y="6588"/>
                    <a:pt x="47815" y="6791"/>
                  </a:cubicBezTo>
                  <a:cubicBezTo>
                    <a:pt x="51046" y="7195"/>
                    <a:pt x="52257" y="7803"/>
                    <a:pt x="52257" y="10030"/>
                  </a:cubicBezTo>
                  <a:cubicBezTo>
                    <a:pt x="52257" y="10839"/>
                    <a:pt x="52056" y="11447"/>
                    <a:pt x="51450" y="13876"/>
                  </a:cubicBezTo>
                  <a:lnTo>
                    <a:pt x="24391" y="122587"/>
                  </a:lnTo>
                  <a:close/>
                  <a:moveTo>
                    <a:pt x="68008" y="14078"/>
                  </a:moveTo>
                  <a:cubicBezTo>
                    <a:pt x="69825" y="6993"/>
                    <a:pt x="70229" y="6386"/>
                    <a:pt x="78912" y="6386"/>
                  </a:cubicBezTo>
                  <a:lnTo>
                    <a:pt x="100519" y="6386"/>
                  </a:lnTo>
                  <a:cubicBezTo>
                    <a:pt x="120308" y="6386"/>
                    <a:pt x="137068" y="17115"/>
                    <a:pt x="137068" y="43837"/>
                  </a:cubicBezTo>
                  <a:cubicBezTo>
                    <a:pt x="137068" y="53757"/>
                    <a:pt x="133030" y="86957"/>
                    <a:pt x="115866" y="109226"/>
                  </a:cubicBezTo>
                  <a:cubicBezTo>
                    <a:pt x="110010" y="116716"/>
                    <a:pt x="94057" y="132101"/>
                    <a:pt x="69220" y="132101"/>
                  </a:cubicBezTo>
                  <a:lnTo>
                    <a:pt x="46401" y="132101"/>
                  </a:lnTo>
                  <a:cubicBezTo>
                    <a:pt x="43574" y="132101"/>
                    <a:pt x="43171" y="132101"/>
                    <a:pt x="41959" y="131899"/>
                  </a:cubicBezTo>
                  <a:cubicBezTo>
                    <a:pt x="39940" y="131697"/>
                    <a:pt x="39334" y="131494"/>
                    <a:pt x="39334" y="129875"/>
                  </a:cubicBezTo>
                  <a:cubicBezTo>
                    <a:pt x="39334" y="129267"/>
                    <a:pt x="39334" y="128862"/>
                    <a:pt x="40344" y="125218"/>
                  </a:cubicBezTo>
                  <a:lnTo>
                    <a:pt x="68008" y="14078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形状 107">
              <a:extLst>
                <a:ext uri="{FF2B5EF4-FFF2-40B4-BE49-F238E27FC236}">
                  <a16:creationId xmlns:a16="http://schemas.microsoft.com/office/drawing/2014/main" id="{6BDD7CE5-4E54-ACE3-C53A-86EFAA009B54}"/>
                </a:ext>
              </a:extLst>
            </p:cNvPr>
            <p:cNvSpPr/>
            <p:nvPr>
              <p:custDataLst>
                <p:tags r:id="rId306"/>
              </p:custDataLst>
            </p:nvPr>
          </p:nvSpPr>
          <p:spPr>
            <a:xfrm>
              <a:off x="8299023" y="3417998"/>
              <a:ext cx="42829" cy="95369"/>
            </a:xfrm>
            <a:custGeom>
              <a:avLst/>
              <a:gdLst>
                <a:gd name="connsiteX0" fmla="*/ 39524 w 42829"/>
                <a:gd name="connsiteY0" fmla="*/ 5496 h 95369"/>
                <a:gd name="connsiteX1" fmla="*/ 33870 w 42829"/>
                <a:gd name="connsiteY1" fmla="*/ 112 h 95369"/>
                <a:gd name="connsiteX2" fmla="*/ 25954 w 42829"/>
                <a:gd name="connsiteY2" fmla="*/ 7905 h 95369"/>
                <a:gd name="connsiteX3" fmla="*/ 31608 w 42829"/>
                <a:gd name="connsiteY3" fmla="*/ 13290 h 95369"/>
                <a:gd name="connsiteX4" fmla="*/ 39524 w 42829"/>
                <a:gd name="connsiteY4" fmla="*/ 5496 h 95369"/>
                <a:gd name="connsiteX5" fmla="*/ 10688 w 42829"/>
                <a:gd name="connsiteY5" fmla="*/ 77484 h 95369"/>
                <a:gd name="connsiteX6" fmla="*/ 9416 w 42829"/>
                <a:gd name="connsiteY6" fmla="*/ 83436 h 95369"/>
                <a:gd name="connsiteX7" fmla="*/ 22844 w 42829"/>
                <a:gd name="connsiteY7" fmla="*/ 95481 h 95369"/>
                <a:gd name="connsiteX8" fmla="*/ 43199 w 42829"/>
                <a:gd name="connsiteY8" fmla="*/ 73800 h 95369"/>
                <a:gd name="connsiteX9" fmla="*/ 40937 w 42829"/>
                <a:gd name="connsiteY9" fmla="*/ 71958 h 95369"/>
                <a:gd name="connsiteX10" fmla="*/ 38252 w 42829"/>
                <a:gd name="connsiteY10" fmla="*/ 74367 h 95369"/>
                <a:gd name="connsiteX11" fmla="*/ 23268 w 42829"/>
                <a:gd name="connsiteY11" fmla="*/ 91514 h 95369"/>
                <a:gd name="connsiteX12" fmla="*/ 19735 w 42829"/>
                <a:gd name="connsiteY12" fmla="*/ 86554 h 95369"/>
                <a:gd name="connsiteX13" fmla="*/ 21996 w 42829"/>
                <a:gd name="connsiteY13" fmla="*/ 77484 h 95369"/>
                <a:gd name="connsiteX14" fmla="*/ 26520 w 42829"/>
                <a:gd name="connsiteY14" fmla="*/ 66148 h 95369"/>
                <a:gd name="connsiteX15" fmla="*/ 33446 w 42829"/>
                <a:gd name="connsiteY15" fmla="*/ 48151 h 95369"/>
                <a:gd name="connsiteX16" fmla="*/ 34294 w 42829"/>
                <a:gd name="connsiteY16" fmla="*/ 43616 h 95369"/>
                <a:gd name="connsiteX17" fmla="*/ 20865 w 42829"/>
                <a:gd name="connsiteY17" fmla="*/ 31571 h 95369"/>
                <a:gd name="connsiteX18" fmla="*/ 369 w 42829"/>
                <a:gd name="connsiteY18" fmla="*/ 53252 h 95369"/>
                <a:gd name="connsiteX19" fmla="*/ 2772 w 42829"/>
                <a:gd name="connsiteY19" fmla="*/ 55094 h 95369"/>
                <a:gd name="connsiteX20" fmla="*/ 5317 w 42829"/>
                <a:gd name="connsiteY20" fmla="*/ 52827 h 95369"/>
                <a:gd name="connsiteX21" fmla="*/ 20441 w 42829"/>
                <a:gd name="connsiteY21" fmla="*/ 35539 h 95369"/>
                <a:gd name="connsiteX22" fmla="*/ 23975 w 42829"/>
                <a:gd name="connsiteY22" fmla="*/ 40498 h 95369"/>
                <a:gd name="connsiteX23" fmla="*/ 19593 w 42829"/>
                <a:gd name="connsiteY23" fmla="*/ 54669 h 95369"/>
                <a:gd name="connsiteX24" fmla="*/ 10688 w 42829"/>
                <a:gd name="connsiteY24" fmla="*/ 77484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29" h="95369">
                  <a:moveTo>
                    <a:pt x="39524" y="5496"/>
                  </a:moveTo>
                  <a:cubicBezTo>
                    <a:pt x="39524" y="3229"/>
                    <a:pt x="37828" y="112"/>
                    <a:pt x="33870" y="112"/>
                  </a:cubicBezTo>
                  <a:cubicBezTo>
                    <a:pt x="30053" y="112"/>
                    <a:pt x="25954" y="3796"/>
                    <a:pt x="25954" y="7905"/>
                  </a:cubicBezTo>
                  <a:cubicBezTo>
                    <a:pt x="25954" y="10315"/>
                    <a:pt x="27792" y="13290"/>
                    <a:pt x="31608" y="13290"/>
                  </a:cubicBezTo>
                  <a:cubicBezTo>
                    <a:pt x="35707" y="13290"/>
                    <a:pt x="39524" y="9323"/>
                    <a:pt x="39524" y="5496"/>
                  </a:cubicBezTo>
                  <a:close/>
                  <a:moveTo>
                    <a:pt x="10688" y="77484"/>
                  </a:moveTo>
                  <a:cubicBezTo>
                    <a:pt x="10123" y="79327"/>
                    <a:pt x="9416" y="81027"/>
                    <a:pt x="9416" y="83436"/>
                  </a:cubicBezTo>
                  <a:cubicBezTo>
                    <a:pt x="9416" y="90096"/>
                    <a:pt x="15070" y="95481"/>
                    <a:pt x="22844" y="95481"/>
                  </a:cubicBezTo>
                  <a:cubicBezTo>
                    <a:pt x="36980" y="95481"/>
                    <a:pt x="43199" y="75926"/>
                    <a:pt x="43199" y="73800"/>
                  </a:cubicBezTo>
                  <a:cubicBezTo>
                    <a:pt x="43199" y="71958"/>
                    <a:pt x="41361" y="71958"/>
                    <a:pt x="40937" y="71958"/>
                  </a:cubicBezTo>
                  <a:cubicBezTo>
                    <a:pt x="38958" y="71958"/>
                    <a:pt x="38817" y="72808"/>
                    <a:pt x="38252" y="74367"/>
                  </a:cubicBezTo>
                  <a:cubicBezTo>
                    <a:pt x="35001" y="85704"/>
                    <a:pt x="28781" y="91514"/>
                    <a:pt x="23268" y="91514"/>
                  </a:cubicBezTo>
                  <a:cubicBezTo>
                    <a:pt x="20441" y="91514"/>
                    <a:pt x="19735" y="89671"/>
                    <a:pt x="19735" y="86554"/>
                  </a:cubicBezTo>
                  <a:cubicBezTo>
                    <a:pt x="19735" y="83294"/>
                    <a:pt x="20724" y="80602"/>
                    <a:pt x="21996" y="77484"/>
                  </a:cubicBezTo>
                  <a:cubicBezTo>
                    <a:pt x="23410" y="73658"/>
                    <a:pt x="24965" y="69832"/>
                    <a:pt x="26520" y="66148"/>
                  </a:cubicBezTo>
                  <a:cubicBezTo>
                    <a:pt x="27792" y="62747"/>
                    <a:pt x="32880" y="49851"/>
                    <a:pt x="33446" y="48151"/>
                  </a:cubicBezTo>
                  <a:cubicBezTo>
                    <a:pt x="33870" y="46734"/>
                    <a:pt x="34294" y="45033"/>
                    <a:pt x="34294" y="43616"/>
                  </a:cubicBezTo>
                  <a:cubicBezTo>
                    <a:pt x="34294" y="36956"/>
                    <a:pt x="28640" y="31571"/>
                    <a:pt x="20865" y="31571"/>
                  </a:cubicBezTo>
                  <a:cubicBezTo>
                    <a:pt x="6872" y="31571"/>
                    <a:pt x="369" y="50843"/>
                    <a:pt x="369" y="53252"/>
                  </a:cubicBezTo>
                  <a:cubicBezTo>
                    <a:pt x="369" y="55094"/>
                    <a:pt x="2348" y="55094"/>
                    <a:pt x="2772" y="55094"/>
                  </a:cubicBezTo>
                  <a:cubicBezTo>
                    <a:pt x="4751" y="55094"/>
                    <a:pt x="4893" y="54386"/>
                    <a:pt x="5317" y="52827"/>
                  </a:cubicBezTo>
                  <a:cubicBezTo>
                    <a:pt x="8992" y="40640"/>
                    <a:pt x="15211" y="35539"/>
                    <a:pt x="20441" y="35539"/>
                  </a:cubicBezTo>
                  <a:cubicBezTo>
                    <a:pt x="22703" y="35539"/>
                    <a:pt x="23975" y="36672"/>
                    <a:pt x="23975" y="40498"/>
                  </a:cubicBezTo>
                  <a:cubicBezTo>
                    <a:pt x="23975" y="43758"/>
                    <a:pt x="23127" y="45883"/>
                    <a:pt x="19593" y="54669"/>
                  </a:cubicBezTo>
                  <a:lnTo>
                    <a:pt x="10688" y="77484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形状 108">
              <a:extLst>
                <a:ext uri="{FF2B5EF4-FFF2-40B4-BE49-F238E27FC236}">
                  <a16:creationId xmlns:a16="http://schemas.microsoft.com/office/drawing/2014/main" id="{C43D4531-A5B9-8EB0-BB9A-9E4DEFF6F47B}"/>
                </a:ext>
              </a:extLst>
            </p:cNvPr>
            <p:cNvSpPr/>
            <p:nvPr>
              <p:custDataLst>
                <p:tags r:id="rId307"/>
              </p:custDataLst>
            </p:nvPr>
          </p:nvSpPr>
          <p:spPr>
            <a:xfrm>
              <a:off x="8367483" y="3343317"/>
              <a:ext cx="170025" cy="138267"/>
            </a:xfrm>
            <a:custGeom>
              <a:avLst/>
              <a:gdLst>
                <a:gd name="connsiteX0" fmla="*/ 146571 w 170025"/>
                <a:gd name="connsiteY0" fmla="*/ 15698 h 138267"/>
                <a:gd name="connsiteX1" fmla="*/ 163533 w 170025"/>
                <a:gd name="connsiteY1" fmla="*/ 6386 h 138267"/>
                <a:gd name="connsiteX2" fmla="*/ 170399 w 170025"/>
                <a:gd name="connsiteY2" fmla="*/ 2337 h 138267"/>
                <a:gd name="connsiteX3" fmla="*/ 167572 w 170025"/>
                <a:gd name="connsiteY3" fmla="*/ 110 h 138267"/>
                <a:gd name="connsiteX4" fmla="*/ 141724 w 170025"/>
                <a:gd name="connsiteY4" fmla="*/ 717 h 138267"/>
                <a:gd name="connsiteX5" fmla="*/ 115675 w 170025"/>
                <a:gd name="connsiteY5" fmla="*/ 110 h 138267"/>
                <a:gd name="connsiteX6" fmla="*/ 111839 w 170025"/>
                <a:gd name="connsiteY6" fmla="*/ 4159 h 138267"/>
                <a:gd name="connsiteX7" fmla="*/ 117493 w 170025"/>
                <a:gd name="connsiteY7" fmla="*/ 6386 h 138267"/>
                <a:gd name="connsiteX8" fmla="*/ 125166 w 170025"/>
                <a:gd name="connsiteY8" fmla="*/ 6791 h 138267"/>
                <a:gd name="connsiteX9" fmla="*/ 130618 w 170025"/>
                <a:gd name="connsiteY9" fmla="*/ 10030 h 138267"/>
                <a:gd name="connsiteX10" fmla="*/ 129811 w 170025"/>
                <a:gd name="connsiteY10" fmla="*/ 13876 h 138267"/>
                <a:gd name="connsiteX11" fmla="*/ 117695 w 170025"/>
                <a:gd name="connsiteY11" fmla="*/ 63272 h 138267"/>
                <a:gd name="connsiteX12" fmla="*/ 56106 w 170025"/>
                <a:gd name="connsiteY12" fmla="*/ 63272 h 138267"/>
                <a:gd name="connsiteX13" fmla="*/ 68020 w 170025"/>
                <a:gd name="connsiteY13" fmla="*/ 15698 h 138267"/>
                <a:gd name="connsiteX14" fmla="*/ 84982 w 170025"/>
                <a:gd name="connsiteY14" fmla="*/ 6386 h 138267"/>
                <a:gd name="connsiteX15" fmla="*/ 91848 w 170025"/>
                <a:gd name="connsiteY15" fmla="*/ 2337 h 138267"/>
                <a:gd name="connsiteX16" fmla="*/ 89020 w 170025"/>
                <a:gd name="connsiteY16" fmla="*/ 110 h 138267"/>
                <a:gd name="connsiteX17" fmla="*/ 63173 w 170025"/>
                <a:gd name="connsiteY17" fmla="*/ 717 h 138267"/>
                <a:gd name="connsiteX18" fmla="*/ 37124 w 170025"/>
                <a:gd name="connsiteY18" fmla="*/ 110 h 138267"/>
                <a:gd name="connsiteX19" fmla="*/ 33288 w 170025"/>
                <a:gd name="connsiteY19" fmla="*/ 4159 h 138267"/>
                <a:gd name="connsiteX20" fmla="*/ 38942 w 170025"/>
                <a:gd name="connsiteY20" fmla="*/ 6386 h 138267"/>
                <a:gd name="connsiteX21" fmla="*/ 46615 w 170025"/>
                <a:gd name="connsiteY21" fmla="*/ 6791 h 138267"/>
                <a:gd name="connsiteX22" fmla="*/ 52067 w 170025"/>
                <a:gd name="connsiteY22" fmla="*/ 10030 h 138267"/>
                <a:gd name="connsiteX23" fmla="*/ 51259 w 170025"/>
                <a:gd name="connsiteY23" fmla="*/ 13876 h 138267"/>
                <a:gd name="connsiteX24" fmla="*/ 24201 w 170025"/>
                <a:gd name="connsiteY24" fmla="*/ 122587 h 138267"/>
                <a:gd name="connsiteX25" fmla="*/ 5825 w 170025"/>
                <a:gd name="connsiteY25" fmla="*/ 132101 h 138267"/>
                <a:gd name="connsiteX26" fmla="*/ 373 w 170025"/>
                <a:gd name="connsiteY26" fmla="*/ 136150 h 138267"/>
                <a:gd name="connsiteX27" fmla="*/ 3200 w 170025"/>
                <a:gd name="connsiteY27" fmla="*/ 138377 h 138267"/>
                <a:gd name="connsiteX28" fmla="*/ 28845 w 170025"/>
                <a:gd name="connsiteY28" fmla="*/ 137770 h 138267"/>
                <a:gd name="connsiteX29" fmla="*/ 41769 w 170025"/>
                <a:gd name="connsiteY29" fmla="*/ 137972 h 138267"/>
                <a:gd name="connsiteX30" fmla="*/ 54894 w 170025"/>
                <a:gd name="connsiteY30" fmla="*/ 138377 h 138267"/>
                <a:gd name="connsiteX31" fmla="*/ 58933 w 170025"/>
                <a:gd name="connsiteY31" fmla="*/ 134328 h 138267"/>
                <a:gd name="connsiteX32" fmla="*/ 53279 w 170025"/>
                <a:gd name="connsiteY32" fmla="*/ 132101 h 138267"/>
                <a:gd name="connsiteX33" fmla="*/ 40153 w 170025"/>
                <a:gd name="connsiteY33" fmla="*/ 128458 h 138267"/>
                <a:gd name="connsiteX34" fmla="*/ 40759 w 170025"/>
                <a:gd name="connsiteY34" fmla="*/ 125016 h 138267"/>
                <a:gd name="connsiteX35" fmla="*/ 54490 w 170025"/>
                <a:gd name="connsiteY35" fmla="*/ 69547 h 138267"/>
                <a:gd name="connsiteX36" fmla="*/ 116079 w 170025"/>
                <a:gd name="connsiteY36" fmla="*/ 69547 h 138267"/>
                <a:gd name="connsiteX37" fmla="*/ 102146 w 170025"/>
                <a:gd name="connsiteY37" fmla="*/ 125421 h 138267"/>
                <a:gd name="connsiteX38" fmla="*/ 83770 w 170025"/>
                <a:gd name="connsiteY38" fmla="*/ 132101 h 138267"/>
                <a:gd name="connsiteX39" fmla="*/ 78924 w 170025"/>
                <a:gd name="connsiteY39" fmla="*/ 136150 h 138267"/>
                <a:gd name="connsiteX40" fmla="*/ 81751 w 170025"/>
                <a:gd name="connsiteY40" fmla="*/ 138377 h 138267"/>
                <a:gd name="connsiteX41" fmla="*/ 107396 w 170025"/>
                <a:gd name="connsiteY41" fmla="*/ 137770 h 138267"/>
                <a:gd name="connsiteX42" fmla="*/ 120320 w 170025"/>
                <a:gd name="connsiteY42" fmla="*/ 137972 h 138267"/>
                <a:gd name="connsiteX43" fmla="*/ 133445 w 170025"/>
                <a:gd name="connsiteY43" fmla="*/ 138377 h 138267"/>
                <a:gd name="connsiteX44" fmla="*/ 137484 w 170025"/>
                <a:gd name="connsiteY44" fmla="*/ 134328 h 138267"/>
                <a:gd name="connsiteX45" fmla="*/ 131830 w 170025"/>
                <a:gd name="connsiteY45" fmla="*/ 132101 h 138267"/>
                <a:gd name="connsiteX46" fmla="*/ 118704 w 170025"/>
                <a:gd name="connsiteY46" fmla="*/ 128458 h 138267"/>
                <a:gd name="connsiteX47" fmla="*/ 119310 w 170025"/>
                <a:gd name="connsiteY47" fmla="*/ 125016 h 138267"/>
                <a:gd name="connsiteX48" fmla="*/ 146571 w 170025"/>
                <a:gd name="connsiteY48" fmla="*/ 15698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025" h="138267">
                  <a:moveTo>
                    <a:pt x="146571" y="15698"/>
                  </a:moveTo>
                  <a:cubicBezTo>
                    <a:pt x="148388" y="8410"/>
                    <a:pt x="148792" y="6386"/>
                    <a:pt x="163533" y="6386"/>
                  </a:cubicBezTo>
                  <a:cubicBezTo>
                    <a:pt x="168783" y="6386"/>
                    <a:pt x="170399" y="6386"/>
                    <a:pt x="170399" y="2337"/>
                  </a:cubicBezTo>
                  <a:cubicBezTo>
                    <a:pt x="170399" y="110"/>
                    <a:pt x="168177" y="110"/>
                    <a:pt x="167572" y="110"/>
                  </a:cubicBezTo>
                  <a:cubicBezTo>
                    <a:pt x="161918" y="110"/>
                    <a:pt x="147379" y="717"/>
                    <a:pt x="141724" y="717"/>
                  </a:cubicBezTo>
                  <a:cubicBezTo>
                    <a:pt x="135868" y="717"/>
                    <a:pt x="121531" y="110"/>
                    <a:pt x="115675" y="110"/>
                  </a:cubicBezTo>
                  <a:cubicBezTo>
                    <a:pt x="114060" y="110"/>
                    <a:pt x="111839" y="110"/>
                    <a:pt x="111839" y="4159"/>
                  </a:cubicBezTo>
                  <a:cubicBezTo>
                    <a:pt x="111839" y="6386"/>
                    <a:pt x="113656" y="6386"/>
                    <a:pt x="117493" y="6386"/>
                  </a:cubicBezTo>
                  <a:cubicBezTo>
                    <a:pt x="117897" y="6386"/>
                    <a:pt x="121733" y="6386"/>
                    <a:pt x="125166" y="6791"/>
                  </a:cubicBezTo>
                  <a:cubicBezTo>
                    <a:pt x="128801" y="7195"/>
                    <a:pt x="130618" y="7398"/>
                    <a:pt x="130618" y="10030"/>
                  </a:cubicBezTo>
                  <a:cubicBezTo>
                    <a:pt x="130618" y="10839"/>
                    <a:pt x="130416" y="11244"/>
                    <a:pt x="129811" y="13876"/>
                  </a:cubicBezTo>
                  <a:lnTo>
                    <a:pt x="117695" y="63272"/>
                  </a:lnTo>
                  <a:lnTo>
                    <a:pt x="56106" y="63272"/>
                  </a:lnTo>
                  <a:lnTo>
                    <a:pt x="68020" y="15698"/>
                  </a:lnTo>
                  <a:cubicBezTo>
                    <a:pt x="69837" y="8410"/>
                    <a:pt x="70443" y="6386"/>
                    <a:pt x="84982" y="6386"/>
                  </a:cubicBezTo>
                  <a:cubicBezTo>
                    <a:pt x="90232" y="6386"/>
                    <a:pt x="91848" y="6386"/>
                    <a:pt x="91848" y="2337"/>
                  </a:cubicBezTo>
                  <a:cubicBezTo>
                    <a:pt x="91848" y="110"/>
                    <a:pt x="89626" y="110"/>
                    <a:pt x="89020" y="110"/>
                  </a:cubicBezTo>
                  <a:cubicBezTo>
                    <a:pt x="83366" y="110"/>
                    <a:pt x="68827" y="717"/>
                    <a:pt x="63173" y="717"/>
                  </a:cubicBezTo>
                  <a:cubicBezTo>
                    <a:pt x="57317" y="717"/>
                    <a:pt x="42980" y="110"/>
                    <a:pt x="37124" y="110"/>
                  </a:cubicBezTo>
                  <a:cubicBezTo>
                    <a:pt x="35509" y="110"/>
                    <a:pt x="33288" y="110"/>
                    <a:pt x="33288" y="4159"/>
                  </a:cubicBezTo>
                  <a:cubicBezTo>
                    <a:pt x="33288" y="6386"/>
                    <a:pt x="35105" y="6386"/>
                    <a:pt x="38942" y="6386"/>
                  </a:cubicBezTo>
                  <a:cubicBezTo>
                    <a:pt x="39345" y="6386"/>
                    <a:pt x="43182" y="6386"/>
                    <a:pt x="46615" y="6791"/>
                  </a:cubicBezTo>
                  <a:cubicBezTo>
                    <a:pt x="50250" y="7195"/>
                    <a:pt x="52067" y="7398"/>
                    <a:pt x="52067" y="10030"/>
                  </a:cubicBezTo>
                  <a:cubicBezTo>
                    <a:pt x="52067" y="10839"/>
                    <a:pt x="51865" y="11447"/>
                    <a:pt x="51259" y="13876"/>
                  </a:cubicBezTo>
                  <a:lnTo>
                    <a:pt x="24201" y="122587"/>
                  </a:lnTo>
                  <a:cubicBezTo>
                    <a:pt x="22181" y="130482"/>
                    <a:pt x="21777" y="132101"/>
                    <a:pt x="5825" y="132101"/>
                  </a:cubicBezTo>
                  <a:cubicBezTo>
                    <a:pt x="2190" y="132101"/>
                    <a:pt x="373" y="132101"/>
                    <a:pt x="373" y="136150"/>
                  </a:cubicBezTo>
                  <a:cubicBezTo>
                    <a:pt x="373" y="138377"/>
                    <a:pt x="2796" y="138377"/>
                    <a:pt x="3200" y="138377"/>
                  </a:cubicBezTo>
                  <a:cubicBezTo>
                    <a:pt x="8854" y="138377"/>
                    <a:pt x="23191" y="137770"/>
                    <a:pt x="28845" y="137770"/>
                  </a:cubicBezTo>
                  <a:cubicBezTo>
                    <a:pt x="33086" y="137770"/>
                    <a:pt x="37528" y="137972"/>
                    <a:pt x="41769" y="137972"/>
                  </a:cubicBezTo>
                  <a:cubicBezTo>
                    <a:pt x="46211" y="137972"/>
                    <a:pt x="50654" y="138377"/>
                    <a:pt x="54894" y="138377"/>
                  </a:cubicBezTo>
                  <a:cubicBezTo>
                    <a:pt x="56510" y="138377"/>
                    <a:pt x="58933" y="138377"/>
                    <a:pt x="58933" y="134328"/>
                  </a:cubicBezTo>
                  <a:cubicBezTo>
                    <a:pt x="58933" y="132101"/>
                    <a:pt x="57115" y="132101"/>
                    <a:pt x="53279" y="132101"/>
                  </a:cubicBezTo>
                  <a:cubicBezTo>
                    <a:pt x="45807" y="132101"/>
                    <a:pt x="40153" y="132101"/>
                    <a:pt x="40153" y="128458"/>
                  </a:cubicBezTo>
                  <a:cubicBezTo>
                    <a:pt x="40153" y="127243"/>
                    <a:pt x="40557" y="126231"/>
                    <a:pt x="40759" y="125016"/>
                  </a:cubicBezTo>
                  <a:lnTo>
                    <a:pt x="54490" y="69547"/>
                  </a:lnTo>
                  <a:lnTo>
                    <a:pt x="116079" y="69547"/>
                  </a:lnTo>
                  <a:cubicBezTo>
                    <a:pt x="107598" y="103152"/>
                    <a:pt x="102954" y="122384"/>
                    <a:pt x="102146" y="125421"/>
                  </a:cubicBezTo>
                  <a:cubicBezTo>
                    <a:pt x="100127" y="131899"/>
                    <a:pt x="96290" y="132101"/>
                    <a:pt x="83770" y="132101"/>
                  </a:cubicBezTo>
                  <a:cubicBezTo>
                    <a:pt x="80741" y="132101"/>
                    <a:pt x="78924" y="132101"/>
                    <a:pt x="78924" y="136150"/>
                  </a:cubicBezTo>
                  <a:cubicBezTo>
                    <a:pt x="78924" y="138377"/>
                    <a:pt x="81347" y="138377"/>
                    <a:pt x="81751" y="138377"/>
                  </a:cubicBezTo>
                  <a:cubicBezTo>
                    <a:pt x="87405" y="138377"/>
                    <a:pt x="101742" y="137770"/>
                    <a:pt x="107396" y="137770"/>
                  </a:cubicBezTo>
                  <a:cubicBezTo>
                    <a:pt x="111637" y="137770"/>
                    <a:pt x="116079" y="137972"/>
                    <a:pt x="120320" y="137972"/>
                  </a:cubicBezTo>
                  <a:cubicBezTo>
                    <a:pt x="124762" y="137972"/>
                    <a:pt x="129205" y="138377"/>
                    <a:pt x="133445" y="138377"/>
                  </a:cubicBezTo>
                  <a:cubicBezTo>
                    <a:pt x="135061" y="138377"/>
                    <a:pt x="137484" y="138377"/>
                    <a:pt x="137484" y="134328"/>
                  </a:cubicBezTo>
                  <a:cubicBezTo>
                    <a:pt x="137484" y="132101"/>
                    <a:pt x="135667" y="132101"/>
                    <a:pt x="131830" y="132101"/>
                  </a:cubicBezTo>
                  <a:cubicBezTo>
                    <a:pt x="124358" y="132101"/>
                    <a:pt x="118704" y="132101"/>
                    <a:pt x="118704" y="128458"/>
                  </a:cubicBezTo>
                  <a:cubicBezTo>
                    <a:pt x="118704" y="127243"/>
                    <a:pt x="119108" y="126231"/>
                    <a:pt x="119310" y="125016"/>
                  </a:cubicBezTo>
                  <a:lnTo>
                    <a:pt x="146571" y="15698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形状 109">
              <a:extLst>
                <a:ext uri="{FF2B5EF4-FFF2-40B4-BE49-F238E27FC236}">
                  <a16:creationId xmlns:a16="http://schemas.microsoft.com/office/drawing/2014/main" id="{8C43A9EE-5199-C3C1-A92F-A2478841199A}"/>
                </a:ext>
              </a:extLst>
            </p:cNvPr>
            <p:cNvSpPr/>
            <p:nvPr>
              <p:custDataLst>
                <p:tags r:id="rId308"/>
              </p:custDataLst>
            </p:nvPr>
          </p:nvSpPr>
          <p:spPr>
            <a:xfrm>
              <a:off x="8555379" y="3329754"/>
              <a:ext cx="46847" cy="202440"/>
            </a:xfrm>
            <a:custGeom>
              <a:avLst/>
              <a:gdLst>
                <a:gd name="connsiteX0" fmla="*/ 47230 w 46847"/>
                <a:gd name="connsiteY0" fmla="*/ 101330 h 202440"/>
                <a:gd name="connsiteX1" fmla="*/ 33902 w 46847"/>
                <a:gd name="connsiteY1" fmla="*/ 38169 h 202440"/>
                <a:gd name="connsiteX2" fmla="*/ 2401 w 46847"/>
                <a:gd name="connsiteY2" fmla="*/ 110 h 202440"/>
                <a:gd name="connsiteX3" fmla="*/ 382 w 46847"/>
                <a:gd name="connsiteY3" fmla="*/ 2134 h 202440"/>
                <a:gd name="connsiteX4" fmla="*/ 4219 w 46847"/>
                <a:gd name="connsiteY4" fmla="*/ 6791 h 202440"/>
                <a:gd name="connsiteX5" fmla="*/ 35518 w 46847"/>
                <a:gd name="connsiteY5" fmla="*/ 101330 h 202440"/>
                <a:gd name="connsiteX6" fmla="*/ 3007 w 46847"/>
                <a:gd name="connsiteY6" fmla="*/ 197085 h 202440"/>
                <a:gd name="connsiteX7" fmla="*/ 382 w 46847"/>
                <a:gd name="connsiteY7" fmla="*/ 200526 h 202440"/>
                <a:gd name="connsiteX8" fmla="*/ 2401 w 46847"/>
                <a:gd name="connsiteY8" fmla="*/ 202551 h 202440"/>
                <a:gd name="connsiteX9" fmla="*/ 34508 w 46847"/>
                <a:gd name="connsiteY9" fmla="*/ 163075 h 202440"/>
                <a:gd name="connsiteX10" fmla="*/ 47230 w 46847"/>
                <a:gd name="connsiteY10" fmla="*/ 101330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230" y="101330"/>
                  </a:moveTo>
                  <a:cubicBezTo>
                    <a:pt x="47230" y="85540"/>
                    <a:pt x="45009" y="61045"/>
                    <a:pt x="33902" y="38169"/>
                  </a:cubicBezTo>
                  <a:cubicBezTo>
                    <a:pt x="21787" y="13269"/>
                    <a:pt x="4421" y="110"/>
                    <a:pt x="2401" y="110"/>
                  </a:cubicBezTo>
                  <a:cubicBezTo>
                    <a:pt x="1190" y="110"/>
                    <a:pt x="382" y="920"/>
                    <a:pt x="382" y="2134"/>
                  </a:cubicBezTo>
                  <a:cubicBezTo>
                    <a:pt x="382" y="2742"/>
                    <a:pt x="382" y="3147"/>
                    <a:pt x="4219" y="6791"/>
                  </a:cubicBezTo>
                  <a:cubicBezTo>
                    <a:pt x="24008" y="26832"/>
                    <a:pt x="35518" y="59020"/>
                    <a:pt x="35518" y="101330"/>
                  </a:cubicBezTo>
                  <a:cubicBezTo>
                    <a:pt x="35518" y="135948"/>
                    <a:pt x="28046" y="171577"/>
                    <a:pt x="3007" y="197085"/>
                  </a:cubicBezTo>
                  <a:cubicBezTo>
                    <a:pt x="382" y="199514"/>
                    <a:pt x="382" y="199919"/>
                    <a:pt x="382" y="200526"/>
                  </a:cubicBezTo>
                  <a:cubicBezTo>
                    <a:pt x="382" y="201741"/>
                    <a:pt x="1190" y="202551"/>
                    <a:pt x="2401" y="202551"/>
                  </a:cubicBezTo>
                  <a:cubicBezTo>
                    <a:pt x="4421" y="202551"/>
                    <a:pt x="22594" y="188785"/>
                    <a:pt x="34508" y="163075"/>
                  </a:cubicBezTo>
                  <a:cubicBezTo>
                    <a:pt x="44807" y="140806"/>
                    <a:pt x="47230" y="118335"/>
                    <a:pt x="47230" y="101330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形状 110">
              <a:extLst>
                <a:ext uri="{FF2B5EF4-FFF2-40B4-BE49-F238E27FC236}">
                  <a16:creationId xmlns:a16="http://schemas.microsoft.com/office/drawing/2014/main" id="{8E71A4B4-A627-2328-E8AE-7A29F4A53492}"/>
                </a:ext>
              </a:extLst>
            </p:cNvPr>
            <p:cNvSpPr/>
            <p:nvPr>
              <p:custDataLst>
                <p:tags r:id="rId309"/>
              </p:custDataLst>
            </p:nvPr>
          </p:nvSpPr>
          <p:spPr>
            <a:xfrm>
              <a:off x="8642390" y="3329754"/>
              <a:ext cx="46847" cy="202440"/>
            </a:xfrm>
            <a:custGeom>
              <a:avLst/>
              <a:gdLst>
                <a:gd name="connsiteX0" fmla="*/ 47234 w 46847"/>
                <a:gd name="connsiteY0" fmla="*/ 200526 h 202440"/>
                <a:gd name="connsiteX1" fmla="*/ 43801 w 46847"/>
                <a:gd name="connsiteY1" fmla="*/ 196073 h 202440"/>
                <a:gd name="connsiteX2" fmla="*/ 12098 w 46847"/>
                <a:gd name="connsiteY2" fmla="*/ 101330 h 202440"/>
                <a:gd name="connsiteX3" fmla="*/ 44609 w 46847"/>
                <a:gd name="connsiteY3" fmla="*/ 5576 h 202440"/>
                <a:gd name="connsiteX4" fmla="*/ 47234 w 46847"/>
                <a:gd name="connsiteY4" fmla="*/ 2134 h 202440"/>
                <a:gd name="connsiteX5" fmla="*/ 45214 w 46847"/>
                <a:gd name="connsiteY5" fmla="*/ 110 h 202440"/>
                <a:gd name="connsiteX6" fmla="*/ 13107 w 46847"/>
                <a:gd name="connsiteY6" fmla="*/ 39586 h 202440"/>
                <a:gd name="connsiteX7" fmla="*/ 386 w 46847"/>
                <a:gd name="connsiteY7" fmla="*/ 101330 h 202440"/>
                <a:gd name="connsiteX8" fmla="*/ 13713 w 46847"/>
                <a:gd name="connsiteY8" fmla="*/ 164492 h 202440"/>
                <a:gd name="connsiteX9" fmla="*/ 45214 w 46847"/>
                <a:gd name="connsiteY9" fmla="*/ 202551 h 202440"/>
                <a:gd name="connsiteX10" fmla="*/ 47234 w 46847"/>
                <a:gd name="connsiteY10" fmla="*/ 200526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234" y="200526"/>
                  </a:moveTo>
                  <a:cubicBezTo>
                    <a:pt x="47234" y="199919"/>
                    <a:pt x="47234" y="199514"/>
                    <a:pt x="43801" y="196073"/>
                  </a:cubicBezTo>
                  <a:cubicBezTo>
                    <a:pt x="18560" y="170565"/>
                    <a:pt x="12098" y="132304"/>
                    <a:pt x="12098" y="101330"/>
                  </a:cubicBezTo>
                  <a:cubicBezTo>
                    <a:pt x="12098" y="66106"/>
                    <a:pt x="19771" y="30881"/>
                    <a:pt x="44609" y="5576"/>
                  </a:cubicBezTo>
                  <a:cubicBezTo>
                    <a:pt x="47234" y="3147"/>
                    <a:pt x="47234" y="2742"/>
                    <a:pt x="47234" y="2134"/>
                  </a:cubicBezTo>
                  <a:cubicBezTo>
                    <a:pt x="47234" y="717"/>
                    <a:pt x="46426" y="110"/>
                    <a:pt x="45214" y="110"/>
                  </a:cubicBezTo>
                  <a:cubicBezTo>
                    <a:pt x="43195" y="110"/>
                    <a:pt x="25021" y="13876"/>
                    <a:pt x="13107" y="39586"/>
                  </a:cubicBezTo>
                  <a:cubicBezTo>
                    <a:pt x="2809" y="61854"/>
                    <a:pt x="386" y="84325"/>
                    <a:pt x="386" y="101330"/>
                  </a:cubicBezTo>
                  <a:cubicBezTo>
                    <a:pt x="386" y="117121"/>
                    <a:pt x="2607" y="141616"/>
                    <a:pt x="13713" y="164492"/>
                  </a:cubicBezTo>
                  <a:cubicBezTo>
                    <a:pt x="25829" y="189392"/>
                    <a:pt x="43195" y="202551"/>
                    <a:pt x="45214" y="202551"/>
                  </a:cubicBezTo>
                  <a:cubicBezTo>
                    <a:pt x="46426" y="202551"/>
                    <a:pt x="47234" y="201944"/>
                    <a:pt x="47234" y="200526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F25F5CE0-8144-809C-84A6-6F2975D9E79F}"/>
                </a:ext>
              </a:extLst>
            </p:cNvPr>
            <p:cNvSpPr/>
            <p:nvPr>
              <p:custDataLst>
                <p:tags r:id="rId310"/>
              </p:custDataLst>
            </p:nvPr>
          </p:nvSpPr>
          <p:spPr>
            <a:xfrm>
              <a:off x="8705572" y="3340483"/>
              <a:ext cx="85416" cy="182601"/>
            </a:xfrm>
            <a:custGeom>
              <a:avLst/>
              <a:gdLst>
                <a:gd name="connsiteX0" fmla="*/ 26843 w 85416"/>
                <a:gd name="connsiteY0" fmla="*/ 79264 h 182601"/>
                <a:gd name="connsiteX1" fmla="*/ 390 w 85416"/>
                <a:gd name="connsiteY1" fmla="*/ 120157 h 182601"/>
                <a:gd name="connsiteX2" fmla="*/ 6246 w 85416"/>
                <a:gd name="connsiteY2" fmla="*/ 136150 h 182601"/>
                <a:gd name="connsiteX3" fmla="*/ 29670 w 85416"/>
                <a:gd name="connsiteY3" fmla="*/ 149309 h 182601"/>
                <a:gd name="connsiteX4" fmla="*/ 54103 w 85416"/>
                <a:gd name="connsiteY4" fmla="*/ 158824 h 182601"/>
                <a:gd name="connsiteX5" fmla="*/ 61171 w 85416"/>
                <a:gd name="connsiteY5" fmla="*/ 167529 h 182601"/>
                <a:gd name="connsiteX6" fmla="*/ 51276 w 85416"/>
                <a:gd name="connsiteY6" fmla="*/ 178258 h 182601"/>
                <a:gd name="connsiteX7" fmla="*/ 33506 w 85416"/>
                <a:gd name="connsiteY7" fmla="*/ 171780 h 182601"/>
                <a:gd name="connsiteX8" fmla="*/ 31285 w 85416"/>
                <a:gd name="connsiteY8" fmla="*/ 170768 h 182601"/>
                <a:gd name="connsiteX9" fmla="*/ 29266 w 85416"/>
                <a:gd name="connsiteY9" fmla="*/ 172994 h 182601"/>
                <a:gd name="connsiteX10" fmla="*/ 51276 w 85416"/>
                <a:gd name="connsiteY10" fmla="*/ 182712 h 182601"/>
                <a:gd name="connsiteX11" fmla="*/ 72277 w 85416"/>
                <a:gd name="connsiteY11" fmla="*/ 161051 h 182601"/>
                <a:gd name="connsiteX12" fmla="*/ 62584 w 85416"/>
                <a:gd name="connsiteY12" fmla="*/ 146677 h 182601"/>
                <a:gd name="connsiteX13" fmla="*/ 50267 w 85416"/>
                <a:gd name="connsiteY13" fmla="*/ 142021 h 182601"/>
                <a:gd name="connsiteX14" fmla="*/ 37949 w 85416"/>
                <a:gd name="connsiteY14" fmla="*/ 137365 h 182601"/>
                <a:gd name="connsiteX15" fmla="*/ 25833 w 85416"/>
                <a:gd name="connsiteY15" fmla="*/ 132506 h 182601"/>
                <a:gd name="connsiteX16" fmla="*/ 10688 w 85416"/>
                <a:gd name="connsiteY16" fmla="*/ 114489 h 182601"/>
                <a:gd name="connsiteX17" fmla="*/ 35526 w 85416"/>
                <a:gd name="connsiteY17" fmla="*/ 80074 h 182601"/>
                <a:gd name="connsiteX18" fmla="*/ 53296 w 85416"/>
                <a:gd name="connsiteY18" fmla="*/ 82706 h 182601"/>
                <a:gd name="connsiteX19" fmla="*/ 72075 w 85416"/>
                <a:gd name="connsiteY19" fmla="*/ 76430 h 182601"/>
                <a:gd name="connsiteX20" fmla="*/ 55517 w 85416"/>
                <a:gd name="connsiteY20" fmla="*/ 70964 h 182601"/>
                <a:gd name="connsiteX21" fmla="*/ 38555 w 85416"/>
                <a:gd name="connsiteY21" fmla="*/ 73394 h 182601"/>
                <a:gd name="connsiteX22" fmla="*/ 32497 w 85416"/>
                <a:gd name="connsiteY22" fmla="*/ 57603 h 182601"/>
                <a:gd name="connsiteX23" fmla="*/ 54911 w 85416"/>
                <a:gd name="connsiteY23" fmla="*/ 23188 h 182601"/>
                <a:gd name="connsiteX24" fmla="*/ 67835 w 85416"/>
                <a:gd name="connsiteY24" fmla="*/ 27642 h 182601"/>
                <a:gd name="connsiteX25" fmla="*/ 85806 w 85416"/>
                <a:gd name="connsiteY25" fmla="*/ 21366 h 182601"/>
                <a:gd name="connsiteX26" fmla="*/ 69046 w 85416"/>
                <a:gd name="connsiteY26" fmla="*/ 15900 h 182601"/>
                <a:gd name="connsiteX27" fmla="*/ 56325 w 85416"/>
                <a:gd name="connsiteY27" fmla="*/ 16913 h 182601"/>
                <a:gd name="connsiteX28" fmla="*/ 55315 w 85416"/>
                <a:gd name="connsiteY28" fmla="*/ 10232 h 182601"/>
                <a:gd name="connsiteX29" fmla="*/ 56325 w 85416"/>
                <a:gd name="connsiteY29" fmla="*/ 2742 h 182601"/>
                <a:gd name="connsiteX30" fmla="*/ 53901 w 85416"/>
                <a:gd name="connsiteY30" fmla="*/ 110 h 182601"/>
                <a:gd name="connsiteX31" fmla="*/ 50267 w 85416"/>
                <a:gd name="connsiteY31" fmla="*/ 10030 h 182601"/>
                <a:gd name="connsiteX32" fmla="*/ 51680 w 85416"/>
                <a:gd name="connsiteY32" fmla="*/ 17925 h 182601"/>
                <a:gd name="connsiteX33" fmla="*/ 16342 w 85416"/>
                <a:gd name="connsiteY33" fmla="*/ 55781 h 182601"/>
                <a:gd name="connsiteX34" fmla="*/ 29468 w 85416"/>
                <a:gd name="connsiteY34" fmla="*/ 77240 h 182601"/>
                <a:gd name="connsiteX35" fmla="*/ 26843 w 85416"/>
                <a:gd name="connsiteY35" fmla="*/ 79264 h 182601"/>
                <a:gd name="connsiteX36" fmla="*/ 59555 w 85416"/>
                <a:gd name="connsiteY36" fmla="*/ 21366 h 182601"/>
                <a:gd name="connsiteX37" fmla="*/ 69248 w 85416"/>
                <a:gd name="connsiteY37" fmla="*/ 20354 h 182601"/>
                <a:gd name="connsiteX38" fmla="*/ 80556 w 85416"/>
                <a:gd name="connsiteY38" fmla="*/ 21569 h 182601"/>
                <a:gd name="connsiteX39" fmla="*/ 68037 w 85416"/>
                <a:gd name="connsiteY39" fmla="*/ 23188 h 182601"/>
                <a:gd name="connsiteX40" fmla="*/ 59555 w 85416"/>
                <a:gd name="connsiteY40" fmla="*/ 21366 h 182601"/>
                <a:gd name="connsiteX41" fmla="*/ 43805 w 85416"/>
                <a:gd name="connsiteY41" fmla="*/ 76633 h 182601"/>
                <a:gd name="connsiteX42" fmla="*/ 55315 w 85416"/>
                <a:gd name="connsiteY42" fmla="*/ 75418 h 182601"/>
                <a:gd name="connsiteX43" fmla="*/ 66825 w 85416"/>
                <a:gd name="connsiteY43" fmla="*/ 76633 h 182601"/>
                <a:gd name="connsiteX44" fmla="*/ 53901 w 85416"/>
                <a:gd name="connsiteY44" fmla="*/ 78252 h 182601"/>
                <a:gd name="connsiteX45" fmla="*/ 43805 w 85416"/>
                <a:gd name="connsiteY45" fmla="*/ 76633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416" h="182601">
                  <a:moveTo>
                    <a:pt x="26843" y="79264"/>
                  </a:moveTo>
                  <a:cubicBezTo>
                    <a:pt x="4832" y="93840"/>
                    <a:pt x="390" y="112870"/>
                    <a:pt x="390" y="120157"/>
                  </a:cubicBezTo>
                  <a:cubicBezTo>
                    <a:pt x="390" y="129875"/>
                    <a:pt x="5842" y="135543"/>
                    <a:pt x="6246" y="136150"/>
                  </a:cubicBezTo>
                  <a:cubicBezTo>
                    <a:pt x="12707" y="142831"/>
                    <a:pt x="14525" y="143641"/>
                    <a:pt x="29670" y="149309"/>
                  </a:cubicBezTo>
                  <a:lnTo>
                    <a:pt x="54103" y="158824"/>
                  </a:lnTo>
                  <a:cubicBezTo>
                    <a:pt x="57132" y="160241"/>
                    <a:pt x="61171" y="161658"/>
                    <a:pt x="61171" y="167529"/>
                  </a:cubicBezTo>
                  <a:cubicBezTo>
                    <a:pt x="61171" y="172185"/>
                    <a:pt x="57536" y="178258"/>
                    <a:pt x="51276" y="178258"/>
                  </a:cubicBezTo>
                  <a:cubicBezTo>
                    <a:pt x="42391" y="178258"/>
                    <a:pt x="35728" y="173399"/>
                    <a:pt x="33506" y="171780"/>
                  </a:cubicBezTo>
                  <a:cubicBezTo>
                    <a:pt x="32295" y="170970"/>
                    <a:pt x="32093" y="170768"/>
                    <a:pt x="31285" y="170768"/>
                  </a:cubicBezTo>
                  <a:cubicBezTo>
                    <a:pt x="29670" y="170768"/>
                    <a:pt x="29266" y="172185"/>
                    <a:pt x="29266" y="172994"/>
                  </a:cubicBezTo>
                  <a:cubicBezTo>
                    <a:pt x="29266" y="175424"/>
                    <a:pt x="39968" y="182712"/>
                    <a:pt x="51276" y="182712"/>
                  </a:cubicBezTo>
                  <a:cubicBezTo>
                    <a:pt x="63796" y="182712"/>
                    <a:pt x="72277" y="170970"/>
                    <a:pt x="72277" y="161051"/>
                  </a:cubicBezTo>
                  <a:cubicBezTo>
                    <a:pt x="72277" y="151333"/>
                    <a:pt x="64806" y="147689"/>
                    <a:pt x="62584" y="146677"/>
                  </a:cubicBezTo>
                  <a:cubicBezTo>
                    <a:pt x="59757" y="145665"/>
                    <a:pt x="52892" y="143033"/>
                    <a:pt x="50267" y="142021"/>
                  </a:cubicBezTo>
                  <a:cubicBezTo>
                    <a:pt x="46228" y="140402"/>
                    <a:pt x="42189" y="138782"/>
                    <a:pt x="37949" y="137365"/>
                  </a:cubicBezTo>
                  <a:lnTo>
                    <a:pt x="25833" y="132506"/>
                  </a:lnTo>
                  <a:cubicBezTo>
                    <a:pt x="16746" y="128862"/>
                    <a:pt x="10688" y="122992"/>
                    <a:pt x="10688" y="114489"/>
                  </a:cubicBezTo>
                  <a:cubicBezTo>
                    <a:pt x="10688" y="106189"/>
                    <a:pt x="18563" y="88577"/>
                    <a:pt x="35526" y="80074"/>
                  </a:cubicBezTo>
                  <a:cubicBezTo>
                    <a:pt x="42997" y="82706"/>
                    <a:pt x="49055" y="82706"/>
                    <a:pt x="53296" y="82706"/>
                  </a:cubicBezTo>
                  <a:cubicBezTo>
                    <a:pt x="59353" y="82706"/>
                    <a:pt x="72075" y="82706"/>
                    <a:pt x="72075" y="76430"/>
                  </a:cubicBezTo>
                  <a:cubicBezTo>
                    <a:pt x="72075" y="71369"/>
                    <a:pt x="63392" y="70964"/>
                    <a:pt x="55517" y="70964"/>
                  </a:cubicBezTo>
                  <a:cubicBezTo>
                    <a:pt x="51882" y="70964"/>
                    <a:pt x="46026" y="70964"/>
                    <a:pt x="38555" y="73394"/>
                  </a:cubicBezTo>
                  <a:cubicBezTo>
                    <a:pt x="33304" y="68130"/>
                    <a:pt x="32497" y="61450"/>
                    <a:pt x="32497" y="57603"/>
                  </a:cubicBezTo>
                  <a:cubicBezTo>
                    <a:pt x="32497" y="46267"/>
                    <a:pt x="39766" y="30679"/>
                    <a:pt x="54911" y="23188"/>
                  </a:cubicBezTo>
                  <a:cubicBezTo>
                    <a:pt x="58546" y="27642"/>
                    <a:pt x="63190" y="27642"/>
                    <a:pt x="67835" y="27642"/>
                  </a:cubicBezTo>
                  <a:cubicBezTo>
                    <a:pt x="72883" y="27642"/>
                    <a:pt x="85806" y="27642"/>
                    <a:pt x="85806" y="21366"/>
                  </a:cubicBezTo>
                  <a:cubicBezTo>
                    <a:pt x="85806" y="16103"/>
                    <a:pt x="76921" y="15900"/>
                    <a:pt x="69046" y="15900"/>
                  </a:cubicBezTo>
                  <a:cubicBezTo>
                    <a:pt x="66421" y="15900"/>
                    <a:pt x="61575" y="15900"/>
                    <a:pt x="56325" y="16913"/>
                  </a:cubicBezTo>
                  <a:cubicBezTo>
                    <a:pt x="55719" y="15091"/>
                    <a:pt x="55315" y="13674"/>
                    <a:pt x="55315" y="10232"/>
                  </a:cubicBezTo>
                  <a:cubicBezTo>
                    <a:pt x="55315" y="7398"/>
                    <a:pt x="56325" y="3147"/>
                    <a:pt x="56325" y="2742"/>
                  </a:cubicBezTo>
                  <a:cubicBezTo>
                    <a:pt x="56325" y="1122"/>
                    <a:pt x="55315" y="110"/>
                    <a:pt x="53901" y="110"/>
                  </a:cubicBezTo>
                  <a:cubicBezTo>
                    <a:pt x="50267" y="110"/>
                    <a:pt x="50267" y="9422"/>
                    <a:pt x="50267" y="10030"/>
                  </a:cubicBezTo>
                  <a:cubicBezTo>
                    <a:pt x="50267" y="14078"/>
                    <a:pt x="51478" y="17115"/>
                    <a:pt x="51680" y="17925"/>
                  </a:cubicBezTo>
                  <a:cubicBezTo>
                    <a:pt x="30073" y="23998"/>
                    <a:pt x="16342" y="40193"/>
                    <a:pt x="16342" y="55781"/>
                  </a:cubicBezTo>
                  <a:cubicBezTo>
                    <a:pt x="16342" y="63272"/>
                    <a:pt x="19977" y="71774"/>
                    <a:pt x="29468" y="77240"/>
                  </a:cubicBezTo>
                  <a:lnTo>
                    <a:pt x="26843" y="79264"/>
                  </a:lnTo>
                  <a:close/>
                  <a:moveTo>
                    <a:pt x="59555" y="21366"/>
                  </a:moveTo>
                  <a:cubicBezTo>
                    <a:pt x="62786" y="20354"/>
                    <a:pt x="67027" y="20354"/>
                    <a:pt x="69248" y="20354"/>
                  </a:cubicBezTo>
                  <a:cubicBezTo>
                    <a:pt x="76114" y="20354"/>
                    <a:pt x="76921" y="20557"/>
                    <a:pt x="80556" y="21569"/>
                  </a:cubicBezTo>
                  <a:cubicBezTo>
                    <a:pt x="78941" y="22176"/>
                    <a:pt x="76921" y="23188"/>
                    <a:pt x="68037" y="23188"/>
                  </a:cubicBezTo>
                  <a:cubicBezTo>
                    <a:pt x="64200" y="23188"/>
                    <a:pt x="61777" y="23188"/>
                    <a:pt x="59555" y="21366"/>
                  </a:cubicBezTo>
                  <a:close/>
                  <a:moveTo>
                    <a:pt x="43805" y="76633"/>
                  </a:moveTo>
                  <a:cubicBezTo>
                    <a:pt x="48449" y="75418"/>
                    <a:pt x="52892" y="75418"/>
                    <a:pt x="55315" y="75418"/>
                  </a:cubicBezTo>
                  <a:cubicBezTo>
                    <a:pt x="62382" y="75418"/>
                    <a:pt x="63190" y="75620"/>
                    <a:pt x="66825" y="76633"/>
                  </a:cubicBezTo>
                  <a:cubicBezTo>
                    <a:pt x="65209" y="77442"/>
                    <a:pt x="63190" y="78252"/>
                    <a:pt x="53901" y="78252"/>
                  </a:cubicBezTo>
                  <a:cubicBezTo>
                    <a:pt x="49257" y="78252"/>
                    <a:pt x="47440" y="78252"/>
                    <a:pt x="43805" y="76633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2876849E-924B-03B8-8AA0-1A4E80933642}"/>
                </a:ext>
              </a:extLst>
            </p:cNvPr>
            <p:cNvSpPr/>
            <p:nvPr>
              <p:custDataLst>
                <p:tags r:id="rId311"/>
              </p:custDataLst>
            </p:nvPr>
          </p:nvSpPr>
          <p:spPr>
            <a:xfrm>
              <a:off x="8815929" y="3460126"/>
              <a:ext cx="23625" cy="60529"/>
            </a:xfrm>
            <a:custGeom>
              <a:avLst/>
              <a:gdLst>
                <a:gd name="connsiteX0" fmla="*/ 24020 w 23625"/>
                <a:gd name="connsiteY0" fmla="*/ 21366 h 60529"/>
                <a:gd name="connsiteX1" fmla="*/ 11097 w 23625"/>
                <a:gd name="connsiteY1" fmla="*/ 110 h 60529"/>
                <a:gd name="connsiteX2" fmla="*/ 394 w 23625"/>
                <a:gd name="connsiteY2" fmla="*/ 10839 h 60529"/>
                <a:gd name="connsiteX3" fmla="*/ 11097 w 23625"/>
                <a:gd name="connsiteY3" fmla="*/ 21569 h 60529"/>
                <a:gd name="connsiteX4" fmla="*/ 18164 w 23625"/>
                <a:gd name="connsiteY4" fmla="*/ 18937 h 60529"/>
                <a:gd name="connsiteX5" fmla="*/ 19174 w 23625"/>
                <a:gd name="connsiteY5" fmla="*/ 18330 h 60529"/>
                <a:gd name="connsiteX6" fmla="*/ 19578 w 23625"/>
                <a:gd name="connsiteY6" fmla="*/ 21366 h 60529"/>
                <a:gd name="connsiteX7" fmla="*/ 5847 w 23625"/>
                <a:gd name="connsiteY7" fmla="*/ 55174 h 60529"/>
                <a:gd name="connsiteX8" fmla="*/ 3625 w 23625"/>
                <a:gd name="connsiteY8" fmla="*/ 58413 h 60529"/>
                <a:gd name="connsiteX9" fmla="*/ 5645 w 23625"/>
                <a:gd name="connsiteY9" fmla="*/ 60640 h 60529"/>
                <a:gd name="connsiteX10" fmla="*/ 24020 w 23625"/>
                <a:gd name="connsiteY10" fmla="*/ 21366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5" h="60529">
                  <a:moveTo>
                    <a:pt x="24020" y="21366"/>
                  </a:moveTo>
                  <a:cubicBezTo>
                    <a:pt x="24020" y="8005"/>
                    <a:pt x="18972" y="110"/>
                    <a:pt x="11097" y="110"/>
                  </a:cubicBezTo>
                  <a:cubicBezTo>
                    <a:pt x="4433" y="110"/>
                    <a:pt x="394" y="5171"/>
                    <a:pt x="394" y="10839"/>
                  </a:cubicBezTo>
                  <a:cubicBezTo>
                    <a:pt x="394" y="16305"/>
                    <a:pt x="4433" y="21569"/>
                    <a:pt x="11097" y="21569"/>
                  </a:cubicBezTo>
                  <a:cubicBezTo>
                    <a:pt x="13520" y="21569"/>
                    <a:pt x="16145" y="20759"/>
                    <a:pt x="18164" y="18937"/>
                  </a:cubicBezTo>
                  <a:cubicBezTo>
                    <a:pt x="18770" y="18532"/>
                    <a:pt x="18972" y="18330"/>
                    <a:pt x="19174" y="18330"/>
                  </a:cubicBezTo>
                  <a:cubicBezTo>
                    <a:pt x="19376" y="18330"/>
                    <a:pt x="19578" y="18532"/>
                    <a:pt x="19578" y="21366"/>
                  </a:cubicBezTo>
                  <a:cubicBezTo>
                    <a:pt x="19578" y="36347"/>
                    <a:pt x="12510" y="48493"/>
                    <a:pt x="5847" y="55174"/>
                  </a:cubicBezTo>
                  <a:cubicBezTo>
                    <a:pt x="3625" y="57401"/>
                    <a:pt x="3625" y="57806"/>
                    <a:pt x="3625" y="58413"/>
                  </a:cubicBezTo>
                  <a:cubicBezTo>
                    <a:pt x="3625" y="59830"/>
                    <a:pt x="4635" y="60640"/>
                    <a:pt x="5645" y="60640"/>
                  </a:cubicBezTo>
                  <a:cubicBezTo>
                    <a:pt x="7866" y="60640"/>
                    <a:pt x="24020" y="45052"/>
                    <a:pt x="24020" y="21366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形状 113">
              <a:extLst>
                <a:ext uri="{FF2B5EF4-FFF2-40B4-BE49-F238E27FC236}">
                  <a16:creationId xmlns:a16="http://schemas.microsoft.com/office/drawing/2014/main" id="{49F33FE7-7ACB-FA37-9E76-08842CFC16FD}"/>
                </a:ext>
              </a:extLst>
            </p:cNvPr>
            <p:cNvSpPr/>
            <p:nvPr>
              <p:custDataLst>
                <p:tags r:id="rId312"/>
              </p:custDataLst>
            </p:nvPr>
          </p:nvSpPr>
          <p:spPr>
            <a:xfrm>
              <a:off x="8894367" y="3392106"/>
              <a:ext cx="109446" cy="133206"/>
            </a:xfrm>
            <a:custGeom>
              <a:avLst/>
              <a:gdLst>
                <a:gd name="connsiteX0" fmla="*/ 40987 w 109446"/>
                <a:gd name="connsiteY0" fmla="*/ 18532 h 133206"/>
                <a:gd name="connsiteX1" fmla="*/ 44016 w 109446"/>
                <a:gd name="connsiteY1" fmla="*/ 5576 h 133206"/>
                <a:gd name="connsiteX2" fmla="*/ 38160 w 109446"/>
                <a:gd name="connsiteY2" fmla="*/ 110 h 133206"/>
                <a:gd name="connsiteX3" fmla="*/ 30083 w 109446"/>
                <a:gd name="connsiteY3" fmla="*/ 7398 h 133206"/>
                <a:gd name="connsiteX4" fmla="*/ 1005 w 109446"/>
                <a:gd name="connsiteY4" fmla="*/ 124611 h 133206"/>
                <a:gd name="connsiteX5" fmla="*/ 399 w 109446"/>
                <a:gd name="connsiteY5" fmla="*/ 127850 h 133206"/>
                <a:gd name="connsiteX6" fmla="*/ 6053 w 109446"/>
                <a:gd name="connsiteY6" fmla="*/ 133316 h 133206"/>
                <a:gd name="connsiteX7" fmla="*/ 13121 w 109446"/>
                <a:gd name="connsiteY7" fmla="*/ 129065 h 133206"/>
                <a:gd name="connsiteX8" fmla="*/ 24227 w 109446"/>
                <a:gd name="connsiteY8" fmla="*/ 85540 h 133206"/>
                <a:gd name="connsiteX9" fmla="*/ 43814 w 109446"/>
                <a:gd name="connsiteY9" fmla="*/ 91816 h 133206"/>
                <a:gd name="connsiteX10" fmla="*/ 70671 w 109446"/>
                <a:gd name="connsiteY10" fmla="*/ 77038 h 133206"/>
                <a:gd name="connsiteX11" fmla="*/ 88845 w 109446"/>
                <a:gd name="connsiteY11" fmla="*/ 91816 h 133206"/>
                <a:gd name="connsiteX12" fmla="*/ 103788 w 109446"/>
                <a:gd name="connsiteY12" fmla="*/ 80681 h 133206"/>
                <a:gd name="connsiteX13" fmla="*/ 109845 w 109446"/>
                <a:gd name="connsiteY13" fmla="*/ 60640 h 133206"/>
                <a:gd name="connsiteX14" fmla="*/ 107422 w 109446"/>
                <a:gd name="connsiteY14" fmla="*/ 58615 h 133206"/>
                <a:gd name="connsiteX15" fmla="*/ 104595 w 109446"/>
                <a:gd name="connsiteY15" fmla="*/ 62259 h 133206"/>
                <a:gd name="connsiteX16" fmla="*/ 89249 w 109446"/>
                <a:gd name="connsiteY16" fmla="*/ 87362 h 133206"/>
                <a:gd name="connsiteX17" fmla="*/ 83191 w 109446"/>
                <a:gd name="connsiteY17" fmla="*/ 78050 h 133206"/>
                <a:gd name="connsiteX18" fmla="*/ 87229 w 109446"/>
                <a:gd name="connsiteY18" fmla="*/ 56996 h 133206"/>
                <a:gd name="connsiteX19" fmla="*/ 92883 w 109446"/>
                <a:gd name="connsiteY19" fmla="*/ 35132 h 133206"/>
                <a:gd name="connsiteX20" fmla="*/ 96316 w 109446"/>
                <a:gd name="connsiteY20" fmla="*/ 21366 h 133206"/>
                <a:gd name="connsiteX21" fmla="*/ 99345 w 109446"/>
                <a:gd name="connsiteY21" fmla="*/ 7803 h 133206"/>
                <a:gd name="connsiteX22" fmla="*/ 93489 w 109446"/>
                <a:gd name="connsiteY22" fmla="*/ 2337 h 133206"/>
                <a:gd name="connsiteX23" fmla="*/ 85614 w 109446"/>
                <a:gd name="connsiteY23" fmla="*/ 9422 h 133206"/>
                <a:gd name="connsiteX24" fmla="*/ 76123 w 109446"/>
                <a:gd name="connsiteY24" fmla="*/ 47279 h 133206"/>
                <a:gd name="connsiteX25" fmla="*/ 70873 w 109446"/>
                <a:gd name="connsiteY25" fmla="*/ 67928 h 133206"/>
                <a:gd name="connsiteX26" fmla="*/ 44622 w 109446"/>
                <a:gd name="connsiteY26" fmla="*/ 87362 h 133206"/>
                <a:gd name="connsiteX27" fmla="*/ 29679 w 109446"/>
                <a:gd name="connsiteY27" fmla="*/ 69750 h 133206"/>
                <a:gd name="connsiteX28" fmla="*/ 32506 w 109446"/>
                <a:gd name="connsiteY28" fmla="*/ 52542 h 133206"/>
                <a:gd name="connsiteX29" fmla="*/ 40987 w 109446"/>
                <a:gd name="connsiteY29" fmla="*/ 18532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446" h="133206">
                  <a:moveTo>
                    <a:pt x="40987" y="18532"/>
                  </a:moveTo>
                  <a:cubicBezTo>
                    <a:pt x="41997" y="14281"/>
                    <a:pt x="44016" y="6588"/>
                    <a:pt x="44016" y="5576"/>
                  </a:cubicBezTo>
                  <a:cubicBezTo>
                    <a:pt x="44016" y="2134"/>
                    <a:pt x="41593" y="110"/>
                    <a:pt x="38160" y="110"/>
                  </a:cubicBezTo>
                  <a:cubicBezTo>
                    <a:pt x="37554" y="110"/>
                    <a:pt x="31900" y="312"/>
                    <a:pt x="30083" y="7398"/>
                  </a:cubicBezTo>
                  <a:lnTo>
                    <a:pt x="1005" y="124611"/>
                  </a:lnTo>
                  <a:cubicBezTo>
                    <a:pt x="399" y="127040"/>
                    <a:pt x="399" y="127445"/>
                    <a:pt x="399" y="127850"/>
                  </a:cubicBezTo>
                  <a:cubicBezTo>
                    <a:pt x="399" y="130887"/>
                    <a:pt x="2620" y="133316"/>
                    <a:pt x="6053" y="133316"/>
                  </a:cubicBezTo>
                  <a:cubicBezTo>
                    <a:pt x="10294" y="133316"/>
                    <a:pt x="12717" y="129672"/>
                    <a:pt x="13121" y="129065"/>
                  </a:cubicBezTo>
                  <a:cubicBezTo>
                    <a:pt x="13928" y="127243"/>
                    <a:pt x="16553" y="116716"/>
                    <a:pt x="24227" y="85540"/>
                  </a:cubicBezTo>
                  <a:cubicBezTo>
                    <a:pt x="30689" y="91006"/>
                    <a:pt x="39775" y="91816"/>
                    <a:pt x="43814" y="91816"/>
                  </a:cubicBezTo>
                  <a:cubicBezTo>
                    <a:pt x="57949" y="91816"/>
                    <a:pt x="65825" y="82706"/>
                    <a:pt x="70671" y="77038"/>
                  </a:cubicBezTo>
                  <a:cubicBezTo>
                    <a:pt x="72488" y="86147"/>
                    <a:pt x="79960" y="91816"/>
                    <a:pt x="88845" y="91816"/>
                  </a:cubicBezTo>
                  <a:cubicBezTo>
                    <a:pt x="95912" y="91816"/>
                    <a:pt x="100557" y="87160"/>
                    <a:pt x="103788" y="80681"/>
                  </a:cubicBezTo>
                  <a:cubicBezTo>
                    <a:pt x="107220" y="73394"/>
                    <a:pt x="109845" y="61045"/>
                    <a:pt x="109845" y="60640"/>
                  </a:cubicBezTo>
                  <a:cubicBezTo>
                    <a:pt x="109845" y="58615"/>
                    <a:pt x="108028" y="58615"/>
                    <a:pt x="107422" y="58615"/>
                  </a:cubicBezTo>
                  <a:cubicBezTo>
                    <a:pt x="105403" y="58615"/>
                    <a:pt x="105201" y="59425"/>
                    <a:pt x="104595" y="62259"/>
                  </a:cubicBezTo>
                  <a:cubicBezTo>
                    <a:pt x="101162" y="75418"/>
                    <a:pt x="97528" y="87362"/>
                    <a:pt x="89249" y="87362"/>
                  </a:cubicBezTo>
                  <a:cubicBezTo>
                    <a:pt x="83796" y="87362"/>
                    <a:pt x="83191" y="82099"/>
                    <a:pt x="83191" y="78050"/>
                  </a:cubicBezTo>
                  <a:cubicBezTo>
                    <a:pt x="83191" y="73596"/>
                    <a:pt x="85614" y="64081"/>
                    <a:pt x="87229" y="56996"/>
                  </a:cubicBezTo>
                  <a:lnTo>
                    <a:pt x="92883" y="35132"/>
                  </a:lnTo>
                  <a:cubicBezTo>
                    <a:pt x="93489" y="32096"/>
                    <a:pt x="95508" y="24403"/>
                    <a:pt x="96316" y="21366"/>
                  </a:cubicBezTo>
                  <a:cubicBezTo>
                    <a:pt x="97326" y="16710"/>
                    <a:pt x="99345" y="9017"/>
                    <a:pt x="99345" y="7803"/>
                  </a:cubicBezTo>
                  <a:cubicBezTo>
                    <a:pt x="99345" y="4159"/>
                    <a:pt x="96518" y="2337"/>
                    <a:pt x="93489" y="2337"/>
                  </a:cubicBezTo>
                  <a:cubicBezTo>
                    <a:pt x="92479" y="2337"/>
                    <a:pt x="87229" y="2539"/>
                    <a:pt x="85614" y="9422"/>
                  </a:cubicBezTo>
                  <a:lnTo>
                    <a:pt x="76123" y="47279"/>
                  </a:lnTo>
                  <a:cubicBezTo>
                    <a:pt x="73700" y="57401"/>
                    <a:pt x="71479" y="65903"/>
                    <a:pt x="70873" y="67928"/>
                  </a:cubicBezTo>
                  <a:cubicBezTo>
                    <a:pt x="70671" y="68940"/>
                    <a:pt x="60978" y="87362"/>
                    <a:pt x="44622" y="87362"/>
                  </a:cubicBezTo>
                  <a:cubicBezTo>
                    <a:pt x="34525" y="87362"/>
                    <a:pt x="29679" y="80681"/>
                    <a:pt x="29679" y="69750"/>
                  </a:cubicBezTo>
                  <a:cubicBezTo>
                    <a:pt x="29679" y="63879"/>
                    <a:pt x="31092" y="58211"/>
                    <a:pt x="32506" y="52542"/>
                  </a:cubicBezTo>
                  <a:lnTo>
                    <a:pt x="40987" y="18532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形状 114">
              <a:extLst>
                <a:ext uri="{FF2B5EF4-FFF2-40B4-BE49-F238E27FC236}">
                  <a16:creationId xmlns:a16="http://schemas.microsoft.com/office/drawing/2014/main" id="{AE393639-D096-02B5-A18F-34D8F39A5746}"/>
                </a:ext>
              </a:extLst>
            </p:cNvPr>
            <p:cNvSpPr/>
            <p:nvPr>
              <p:custDataLst>
                <p:tags r:id="rId313"/>
              </p:custDataLst>
            </p:nvPr>
          </p:nvSpPr>
          <p:spPr>
            <a:xfrm>
              <a:off x="9077381" y="3407289"/>
              <a:ext cx="134284" cy="47371"/>
            </a:xfrm>
            <a:custGeom>
              <a:avLst/>
              <a:gdLst>
                <a:gd name="connsiteX0" fmla="*/ 127826 w 134284"/>
                <a:gd name="connsiteY0" fmla="*/ 8208 h 47371"/>
                <a:gd name="connsiteX1" fmla="*/ 134692 w 134284"/>
                <a:gd name="connsiteY1" fmla="*/ 4159 h 47371"/>
                <a:gd name="connsiteX2" fmla="*/ 128028 w 134284"/>
                <a:gd name="connsiteY2" fmla="*/ 110 h 47371"/>
                <a:gd name="connsiteX3" fmla="*/ 7071 w 134284"/>
                <a:gd name="connsiteY3" fmla="*/ 110 h 47371"/>
                <a:gd name="connsiteX4" fmla="*/ 408 w 134284"/>
                <a:gd name="connsiteY4" fmla="*/ 4159 h 47371"/>
                <a:gd name="connsiteX5" fmla="*/ 7273 w 134284"/>
                <a:gd name="connsiteY5" fmla="*/ 8208 h 47371"/>
                <a:gd name="connsiteX6" fmla="*/ 127826 w 134284"/>
                <a:gd name="connsiteY6" fmla="*/ 8208 h 47371"/>
                <a:gd name="connsiteX7" fmla="*/ 128028 w 134284"/>
                <a:gd name="connsiteY7" fmla="*/ 47481 h 47371"/>
                <a:gd name="connsiteX8" fmla="*/ 134692 w 134284"/>
                <a:gd name="connsiteY8" fmla="*/ 43432 h 47371"/>
                <a:gd name="connsiteX9" fmla="*/ 127826 w 134284"/>
                <a:gd name="connsiteY9" fmla="*/ 39384 h 47371"/>
                <a:gd name="connsiteX10" fmla="*/ 7273 w 134284"/>
                <a:gd name="connsiteY10" fmla="*/ 39384 h 47371"/>
                <a:gd name="connsiteX11" fmla="*/ 408 w 134284"/>
                <a:gd name="connsiteY11" fmla="*/ 43432 h 47371"/>
                <a:gd name="connsiteX12" fmla="*/ 7071 w 134284"/>
                <a:gd name="connsiteY12" fmla="*/ 47481 h 47371"/>
                <a:gd name="connsiteX13" fmla="*/ 128028 w 134284"/>
                <a:gd name="connsiteY13" fmla="*/ 47481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84" h="47371">
                  <a:moveTo>
                    <a:pt x="127826" y="8208"/>
                  </a:moveTo>
                  <a:cubicBezTo>
                    <a:pt x="130855" y="8208"/>
                    <a:pt x="134692" y="8208"/>
                    <a:pt x="134692" y="4159"/>
                  </a:cubicBezTo>
                  <a:cubicBezTo>
                    <a:pt x="134692" y="110"/>
                    <a:pt x="130855" y="110"/>
                    <a:pt x="128028" y="110"/>
                  </a:cubicBezTo>
                  <a:lnTo>
                    <a:pt x="7071" y="110"/>
                  </a:lnTo>
                  <a:cubicBezTo>
                    <a:pt x="4244" y="110"/>
                    <a:pt x="408" y="110"/>
                    <a:pt x="408" y="4159"/>
                  </a:cubicBezTo>
                  <a:cubicBezTo>
                    <a:pt x="408" y="8208"/>
                    <a:pt x="4244" y="8208"/>
                    <a:pt x="7273" y="8208"/>
                  </a:cubicBezTo>
                  <a:lnTo>
                    <a:pt x="127826" y="8208"/>
                  </a:lnTo>
                  <a:close/>
                  <a:moveTo>
                    <a:pt x="128028" y="47481"/>
                  </a:moveTo>
                  <a:cubicBezTo>
                    <a:pt x="130855" y="47481"/>
                    <a:pt x="134692" y="47481"/>
                    <a:pt x="134692" y="43432"/>
                  </a:cubicBezTo>
                  <a:cubicBezTo>
                    <a:pt x="134692" y="39384"/>
                    <a:pt x="130855" y="39384"/>
                    <a:pt x="127826" y="39384"/>
                  </a:cubicBezTo>
                  <a:lnTo>
                    <a:pt x="7273" y="39384"/>
                  </a:lnTo>
                  <a:cubicBezTo>
                    <a:pt x="4244" y="39384"/>
                    <a:pt x="408" y="39384"/>
                    <a:pt x="408" y="43432"/>
                  </a:cubicBezTo>
                  <a:cubicBezTo>
                    <a:pt x="408" y="47481"/>
                    <a:pt x="4244" y="47481"/>
                    <a:pt x="7071" y="47481"/>
                  </a:cubicBezTo>
                  <a:lnTo>
                    <a:pt x="128028" y="47481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形状 115">
              <a:extLst>
                <a:ext uri="{FF2B5EF4-FFF2-40B4-BE49-F238E27FC236}">
                  <a16:creationId xmlns:a16="http://schemas.microsoft.com/office/drawing/2014/main" id="{7EE6CF66-0E75-3A28-7C10-9858D16D1E0D}"/>
                </a:ext>
              </a:extLst>
            </p:cNvPr>
            <p:cNvSpPr/>
            <p:nvPr>
              <p:custDataLst>
                <p:tags r:id="rId314"/>
              </p:custDataLst>
            </p:nvPr>
          </p:nvSpPr>
          <p:spPr>
            <a:xfrm>
              <a:off x="9308905" y="3257380"/>
              <a:ext cx="109042" cy="89478"/>
            </a:xfrm>
            <a:custGeom>
              <a:avLst/>
              <a:gdLst>
                <a:gd name="connsiteX0" fmla="*/ 48479 w 109042"/>
                <a:gd name="connsiteY0" fmla="*/ 11845 h 89478"/>
                <a:gd name="connsiteX1" fmla="*/ 71297 w 109042"/>
                <a:gd name="connsiteY1" fmla="*/ 11845 h 89478"/>
                <a:gd name="connsiteX2" fmla="*/ 62816 w 109042"/>
                <a:gd name="connsiteY2" fmla="*/ 64075 h 89478"/>
                <a:gd name="connsiteX3" fmla="*/ 64431 w 109042"/>
                <a:gd name="connsiteY3" fmla="*/ 79460 h 89478"/>
                <a:gd name="connsiteX4" fmla="*/ 71701 w 109042"/>
                <a:gd name="connsiteY4" fmla="*/ 89582 h 89478"/>
                <a:gd name="connsiteX5" fmla="*/ 79980 w 109042"/>
                <a:gd name="connsiteY5" fmla="*/ 81889 h 89478"/>
                <a:gd name="connsiteX6" fmla="*/ 78769 w 109042"/>
                <a:gd name="connsiteY6" fmla="*/ 77436 h 89478"/>
                <a:gd name="connsiteX7" fmla="*/ 72913 w 109042"/>
                <a:gd name="connsiteY7" fmla="*/ 44033 h 89478"/>
                <a:gd name="connsiteX8" fmla="*/ 76547 w 109042"/>
                <a:gd name="connsiteY8" fmla="*/ 11845 h 89478"/>
                <a:gd name="connsiteX9" fmla="*/ 99567 w 109042"/>
                <a:gd name="connsiteY9" fmla="*/ 11845 h 89478"/>
                <a:gd name="connsiteX10" fmla="*/ 109462 w 109042"/>
                <a:gd name="connsiteY10" fmla="*/ 4962 h 89478"/>
                <a:gd name="connsiteX11" fmla="*/ 101385 w 109042"/>
                <a:gd name="connsiteY11" fmla="*/ 103 h 89478"/>
                <a:gd name="connsiteX12" fmla="*/ 33738 w 109042"/>
                <a:gd name="connsiteY12" fmla="*/ 103 h 89478"/>
                <a:gd name="connsiteX13" fmla="*/ 12737 w 109042"/>
                <a:gd name="connsiteY13" fmla="*/ 9618 h 89478"/>
                <a:gd name="connsiteX14" fmla="*/ 419 w 109042"/>
                <a:gd name="connsiteY14" fmla="*/ 27838 h 89478"/>
                <a:gd name="connsiteX15" fmla="*/ 2843 w 109042"/>
                <a:gd name="connsiteY15" fmla="*/ 29862 h 89478"/>
                <a:gd name="connsiteX16" fmla="*/ 6073 w 109042"/>
                <a:gd name="connsiteY16" fmla="*/ 27433 h 89478"/>
                <a:gd name="connsiteX17" fmla="*/ 31719 w 109042"/>
                <a:gd name="connsiteY17" fmla="*/ 11845 h 89478"/>
                <a:gd name="connsiteX18" fmla="*/ 43229 w 109042"/>
                <a:gd name="connsiteY18" fmla="*/ 11845 h 89478"/>
                <a:gd name="connsiteX19" fmla="*/ 17382 w 109042"/>
                <a:gd name="connsiteY19" fmla="*/ 79258 h 89478"/>
                <a:gd name="connsiteX20" fmla="*/ 15766 w 109042"/>
                <a:gd name="connsiteY20" fmla="*/ 84116 h 89478"/>
                <a:gd name="connsiteX21" fmla="*/ 21622 w 109042"/>
                <a:gd name="connsiteY21" fmla="*/ 89582 h 89478"/>
                <a:gd name="connsiteX22" fmla="*/ 31719 w 109042"/>
                <a:gd name="connsiteY22" fmla="*/ 76423 h 89478"/>
                <a:gd name="connsiteX23" fmla="*/ 37171 w 109042"/>
                <a:gd name="connsiteY23" fmla="*/ 56584 h 89478"/>
                <a:gd name="connsiteX24" fmla="*/ 48479 w 109042"/>
                <a:gd name="connsiteY24" fmla="*/ 11845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042" h="89478">
                  <a:moveTo>
                    <a:pt x="48479" y="11845"/>
                  </a:moveTo>
                  <a:lnTo>
                    <a:pt x="71297" y="11845"/>
                  </a:lnTo>
                  <a:cubicBezTo>
                    <a:pt x="64633" y="41806"/>
                    <a:pt x="62816" y="50511"/>
                    <a:pt x="62816" y="64075"/>
                  </a:cubicBezTo>
                  <a:cubicBezTo>
                    <a:pt x="62816" y="67111"/>
                    <a:pt x="62816" y="72577"/>
                    <a:pt x="64431" y="79460"/>
                  </a:cubicBezTo>
                  <a:cubicBezTo>
                    <a:pt x="66451" y="88367"/>
                    <a:pt x="68672" y="89582"/>
                    <a:pt x="71701" y="89582"/>
                  </a:cubicBezTo>
                  <a:cubicBezTo>
                    <a:pt x="75740" y="89582"/>
                    <a:pt x="79980" y="85938"/>
                    <a:pt x="79980" y="81889"/>
                  </a:cubicBezTo>
                  <a:cubicBezTo>
                    <a:pt x="79980" y="80675"/>
                    <a:pt x="79980" y="80270"/>
                    <a:pt x="78769" y="77436"/>
                  </a:cubicBezTo>
                  <a:cubicBezTo>
                    <a:pt x="72913" y="62860"/>
                    <a:pt x="72913" y="49701"/>
                    <a:pt x="72913" y="44033"/>
                  </a:cubicBezTo>
                  <a:cubicBezTo>
                    <a:pt x="72913" y="33304"/>
                    <a:pt x="74326" y="22372"/>
                    <a:pt x="76547" y="11845"/>
                  </a:cubicBezTo>
                  <a:lnTo>
                    <a:pt x="99567" y="11845"/>
                  </a:lnTo>
                  <a:cubicBezTo>
                    <a:pt x="102193" y="11845"/>
                    <a:pt x="109462" y="11845"/>
                    <a:pt x="109462" y="4962"/>
                  </a:cubicBezTo>
                  <a:cubicBezTo>
                    <a:pt x="109462" y="103"/>
                    <a:pt x="105222" y="103"/>
                    <a:pt x="101385" y="103"/>
                  </a:cubicBezTo>
                  <a:lnTo>
                    <a:pt x="33738" y="103"/>
                  </a:lnTo>
                  <a:cubicBezTo>
                    <a:pt x="29296" y="103"/>
                    <a:pt x="21622" y="103"/>
                    <a:pt x="12737" y="9618"/>
                  </a:cubicBezTo>
                  <a:cubicBezTo>
                    <a:pt x="5670" y="17513"/>
                    <a:pt x="419" y="26825"/>
                    <a:pt x="419" y="27838"/>
                  </a:cubicBezTo>
                  <a:cubicBezTo>
                    <a:pt x="419" y="28040"/>
                    <a:pt x="419" y="29862"/>
                    <a:pt x="2843" y="29862"/>
                  </a:cubicBezTo>
                  <a:cubicBezTo>
                    <a:pt x="4458" y="29862"/>
                    <a:pt x="4862" y="29052"/>
                    <a:pt x="6073" y="27433"/>
                  </a:cubicBezTo>
                  <a:cubicBezTo>
                    <a:pt x="15968" y="11845"/>
                    <a:pt x="27680" y="11845"/>
                    <a:pt x="31719" y="11845"/>
                  </a:cubicBezTo>
                  <a:lnTo>
                    <a:pt x="43229" y="11845"/>
                  </a:lnTo>
                  <a:cubicBezTo>
                    <a:pt x="36767" y="36340"/>
                    <a:pt x="25863" y="60836"/>
                    <a:pt x="17382" y="79258"/>
                  </a:cubicBezTo>
                  <a:cubicBezTo>
                    <a:pt x="15766" y="82294"/>
                    <a:pt x="15766" y="82699"/>
                    <a:pt x="15766" y="84116"/>
                  </a:cubicBezTo>
                  <a:cubicBezTo>
                    <a:pt x="15766" y="87963"/>
                    <a:pt x="18997" y="89582"/>
                    <a:pt x="21622" y="89582"/>
                  </a:cubicBezTo>
                  <a:cubicBezTo>
                    <a:pt x="27680" y="89582"/>
                    <a:pt x="29296" y="83914"/>
                    <a:pt x="31719" y="76423"/>
                  </a:cubicBezTo>
                  <a:cubicBezTo>
                    <a:pt x="34546" y="67111"/>
                    <a:pt x="34546" y="66706"/>
                    <a:pt x="37171" y="56584"/>
                  </a:cubicBezTo>
                  <a:lnTo>
                    <a:pt x="48479" y="11845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形状 116">
              <a:extLst>
                <a:ext uri="{FF2B5EF4-FFF2-40B4-BE49-F238E27FC236}">
                  <a16:creationId xmlns:a16="http://schemas.microsoft.com/office/drawing/2014/main" id="{A46AD779-DB4E-6D83-4496-822AF58D8263}"/>
                </a:ext>
              </a:extLst>
            </p:cNvPr>
            <p:cNvSpPr/>
            <p:nvPr>
              <p:custDataLst>
                <p:tags r:id="rId315"/>
              </p:custDataLst>
            </p:nvPr>
          </p:nvSpPr>
          <p:spPr>
            <a:xfrm>
              <a:off x="9303453" y="3426926"/>
              <a:ext cx="122350" cy="8097"/>
            </a:xfrm>
            <a:custGeom>
              <a:avLst/>
              <a:gdLst>
                <a:gd name="connsiteX0" fmla="*/ 0 w 122350"/>
                <a:gd name="connsiteY0" fmla="*/ 0 h 8097"/>
                <a:gd name="connsiteX1" fmla="*/ 122351 w 122350"/>
                <a:gd name="connsiteY1" fmla="*/ 0 h 8097"/>
                <a:gd name="connsiteX2" fmla="*/ 122351 w 122350"/>
                <a:gd name="connsiteY2" fmla="*/ 8097 h 8097"/>
                <a:gd name="connsiteX3" fmla="*/ 0 w 12235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350" h="8097">
                  <a:moveTo>
                    <a:pt x="0" y="0"/>
                  </a:moveTo>
                  <a:lnTo>
                    <a:pt x="122351" y="0"/>
                  </a:lnTo>
                  <a:lnTo>
                    <a:pt x="12235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形状 117">
              <a:extLst>
                <a:ext uri="{FF2B5EF4-FFF2-40B4-BE49-F238E27FC236}">
                  <a16:creationId xmlns:a16="http://schemas.microsoft.com/office/drawing/2014/main" id="{989BD09D-AC94-2D7F-59E6-5AD409248B98}"/>
                </a:ext>
              </a:extLst>
            </p:cNvPr>
            <p:cNvSpPr/>
            <p:nvPr>
              <p:custDataLst>
                <p:tags r:id="rId316"/>
              </p:custDataLst>
            </p:nvPr>
          </p:nvSpPr>
          <p:spPr>
            <a:xfrm>
              <a:off x="9324243" y="3485623"/>
              <a:ext cx="80570" cy="134825"/>
            </a:xfrm>
            <a:custGeom>
              <a:avLst/>
              <a:gdLst>
                <a:gd name="connsiteX0" fmla="*/ 15969 w 80570"/>
                <a:gd name="connsiteY0" fmla="*/ 119355 h 134825"/>
                <a:gd name="connsiteX1" fmla="*/ 37373 w 80570"/>
                <a:gd name="connsiteY1" fmla="*/ 98503 h 134825"/>
                <a:gd name="connsiteX2" fmla="*/ 80990 w 80570"/>
                <a:gd name="connsiteY2" fmla="*/ 39390 h 134825"/>
                <a:gd name="connsiteX3" fmla="*/ 38181 w 80570"/>
                <a:gd name="connsiteY3" fmla="*/ 117 h 134825"/>
                <a:gd name="connsiteX4" fmla="*/ 420 w 80570"/>
                <a:gd name="connsiteY4" fmla="*/ 36759 h 134825"/>
                <a:gd name="connsiteX5" fmla="*/ 11122 w 80570"/>
                <a:gd name="connsiteY5" fmla="*/ 48095 h 134825"/>
                <a:gd name="connsiteX6" fmla="*/ 21623 w 80570"/>
                <a:gd name="connsiteY6" fmla="*/ 37366 h 134825"/>
                <a:gd name="connsiteX7" fmla="*/ 10920 w 80570"/>
                <a:gd name="connsiteY7" fmla="*/ 26839 h 134825"/>
                <a:gd name="connsiteX8" fmla="*/ 8295 w 80570"/>
                <a:gd name="connsiteY8" fmla="*/ 27041 h 134825"/>
                <a:gd name="connsiteX9" fmla="*/ 35556 w 80570"/>
                <a:gd name="connsiteY9" fmla="*/ 6393 h 134825"/>
                <a:gd name="connsiteX10" fmla="*/ 62615 w 80570"/>
                <a:gd name="connsiteY10" fmla="*/ 39390 h 134825"/>
                <a:gd name="connsiteX11" fmla="*/ 41412 w 80570"/>
                <a:gd name="connsiteY11" fmla="*/ 84130 h 134825"/>
                <a:gd name="connsiteX12" fmla="*/ 2641 w 80570"/>
                <a:gd name="connsiteY12" fmla="*/ 127452 h 134825"/>
                <a:gd name="connsiteX13" fmla="*/ 420 w 80570"/>
                <a:gd name="connsiteY13" fmla="*/ 134942 h 134825"/>
                <a:gd name="connsiteX14" fmla="*/ 75336 w 80570"/>
                <a:gd name="connsiteY14" fmla="*/ 134942 h 134825"/>
                <a:gd name="connsiteX15" fmla="*/ 80990 w 80570"/>
                <a:gd name="connsiteY15" fmla="*/ 99718 h 134825"/>
                <a:gd name="connsiteX16" fmla="*/ 75942 w 80570"/>
                <a:gd name="connsiteY16" fmla="*/ 99718 h 134825"/>
                <a:gd name="connsiteX17" fmla="*/ 71500 w 80570"/>
                <a:gd name="connsiteY17" fmla="*/ 117735 h 134825"/>
                <a:gd name="connsiteX18" fmla="*/ 52316 w 80570"/>
                <a:gd name="connsiteY18" fmla="*/ 119355 h 134825"/>
                <a:gd name="connsiteX19" fmla="*/ 15969 w 80570"/>
                <a:gd name="connsiteY19" fmla="*/ 11935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570" h="134825">
                  <a:moveTo>
                    <a:pt x="15969" y="119355"/>
                  </a:moveTo>
                  <a:lnTo>
                    <a:pt x="37373" y="98503"/>
                  </a:lnTo>
                  <a:cubicBezTo>
                    <a:pt x="68874" y="70566"/>
                    <a:pt x="80990" y="59634"/>
                    <a:pt x="80990" y="39390"/>
                  </a:cubicBezTo>
                  <a:cubicBezTo>
                    <a:pt x="80990" y="16312"/>
                    <a:pt x="62817" y="117"/>
                    <a:pt x="38181" y="117"/>
                  </a:cubicBezTo>
                  <a:cubicBezTo>
                    <a:pt x="15363" y="117"/>
                    <a:pt x="420" y="18741"/>
                    <a:pt x="420" y="36759"/>
                  </a:cubicBezTo>
                  <a:cubicBezTo>
                    <a:pt x="420" y="48095"/>
                    <a:pt x="10516" y="48095"/>
                    <a:pt x="11122" y="48095"/>
                  </a:cubicBezTo>
                  <a:cubicBezTo>
                    <a:pt x="14555" y="48095"/>
                    <a:pt x="21623" y="45666"/>
                    <a:pt x="21623" y="37366"/>
                  </a:cubicBezTo>
                  <a:cubicBezTo>
                    <a:pt x="21623" y="32103"/>
                    <a:pt x="17988" y="26839"/>
                    <a:pt x="10920" y="26839"/>
                  </a:cubicBezTo>
                  <a:cubicBezTo>
                    <a:pt x="9305" y="26839"/>
                    <a:pt x="8901" y="26839"/>
                    <a:pt x="8295" y="27041"/>
                  </a:cubicBezTo>
                  <a:cubicBezTo>
                    <a:pt x="12940" y="13883"/>
                    <a:pt x="23844" y="6393"/>
                    <a:pt x="35556" y="6393"/>
                  </a:cubicBezTo>
                  <a:cubicBezTo>
                    <a:pt x="53932" y="6393"/>
                    <a:pt x="62615" y="22790"/>
                    <a:pt x="62615" y="39390"/>
                  </a:cubicBezTo>
                  <a:cubicBezTo>
                    <a:pt x="62615" y="55586"/>
                    <a:pt x="52518" y="71578"/>
                    <a:pt x="41412" y="84130"/>
                  </a:cubicBezTo>
                  <a:lnTo>
                    <a:pt x="2641" y="127452"/>
                  </a:lnTo>
                  <a:cubicBezTo>
                    <a:pt x="420" y="129679"/>
                    <a:pt x="420" y="130084"/>
                    <a:pt x="420" y="134942"/>
                  </a:cubicBezTo>
                  <a:lnTo>
                    <a:pt x="75336" y="134942"/>
                  </a:lnTo>
                  <a:lnTo>
                    <a:pt x="80990" y="99718"/>
                  </a:lnTo>
                  <a:lnTo>
                    <a:pt x="75942" y="99718"/>
                  </a:lnTo>
                  <a:cubicBezTo>
                    <a:pt x="74932" y="105791"/>
                    <a:pt x="73519" y="114698"/>
                    <a:pt x="71500" y="117735"/>
                  </a:cubicBezTo>
                  <a:cubicBezTo>
                    <a:pt x="70086" y="119355"/>
                    <a:pt x="56759" y="119355"/>
                    <a:pt x="52316" y="119355"/>
                  </a:cubicBezTo>
                  <a:lnTo>
                    <a:pt x="15969" y="119355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形状 118">
              <a:extLst>
                <a:ext uri="{FF2B5EF4-FFF2-40B4-BE49-F238E27FC236}">
                  <a16:creationId xmlns:a16="http://schemas.microsoft.com/office/drawing/2014/main" id="{1591471C-2CF2-2FC1-FBF9-B759C6529876}"/>
                </a:ext>
              </a:extLst>
            </p:cNvPr>
            <p:cNvSpPr/>
            <p:nvPr>
              <p:custDataLst>
                <p:tags r:id="rId317"/>
              </p:custDataLst>
            </p:nvPr>
          </p:nvSpPr>
          <p:spPr>
            <a:xfrm>
              <a:off x="9461546" y="3329754"/>
              <a:ext cx="46847" cy="202440"/>
            </a:xfrm>
            <a:custGeom>
              <a:avLst/>
              <a:gdLst>
                <a:gd name="connsiteX0" fmla="*/ 47275 w 46847"/>
                <a:gd name="connsiteY0" fmla="*/ 101330 h 202440"/>
                <a:gd name="connsiteX1" fmla="*/ 33947 w 46847"/>
                <a:gd name="connsiteY1" fmla="*/ 38169 h 202440"/>
                <a:gd name="connsiteX2" fmla="*/ 2446 w 46847"/>
                <a:gd name="connsiteY2" fmla="*/ 110 h 202440"/>
                <a:gd name="connsiteX3" fmla="*/ 427 w 46847"/>
                <a:gd name="connsiteY3" fmla="*/ 2134 h 202440"/>
                <a:gd name="connsiteX4" fmla="*/ 4263 w 46847"/>
                <a:gd name="connsiteY4" fmla="*/ 6791 h 202440"/>
                <a:gd name="connsiteX5" fmla="*/ 35563 w 46847"/>
                <a:gd name="connsiteY5" fmla="*/ 101330 h 202440"/>
                <a:gd name="connsiteX6" fmla="*/ 3052 w 46847"/>
                <a:gd name="connsiteY6" fmla="*/ 197085 h 202440"/>
                <a:gd name="connsiteX7" fmla="*/ 427 w 46847"/>
                <a:gd name="connsiteY7" fmla="*/ 200526 h 202440"/>
                <a:gd name="connsiteX8" fmla="*/ 2446 w 46847"/>
                <a:gd name="connsiteY8" fmla="*/ 202551 h 202440"/>
                <a:gd name="connsiteX9" fmla="*/ 34553 w 46847"/>
                <a:gd name="connsiteY9" fmla="*/ 163075 h 202440"/>
                <a:gd name="connsiteX10" fmla="*/ 47275 w 46847"/>
                <a:gd name="connsiteY10" fmla="*/ 101330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275" y="101330"/>
                  </a:moveTo>
                  <a:cubicBezTo>
                    <a:pt x="47275" y="85540"/>
                    <a:pt x="45053" y="61045"/>
                    <a:pt x="33947" y="38169"/>
                  </a:cubicBezTo>
                  <a:cubicBezTo>
                    <a:pt x="21831" y="13269"/>
                    <a:pt x="4465" y="110"/>
                    <a:pt x="2446" y="110"/>
                  </a:cubicBezTo>
                  <a:cubicBezTo>
                    <a:pt x="1234" y="110"/>
                    <a:pt x="427" y="920"/>
                    <a:pt x="427" y="2134"/>
                  </a:cubicBezTo>
                  <a:cubicBezTo>
                    <a:pt x="427" y="2742"/>
                    <a:pt x="427" y="3147"/>
                    <a:pt x="4263" y="6791"/>
                  </a:cubicBezTo>
                  <a:cubicBezTo>
                    <a:pt x="24053" y="26832"/>
                    <a:pt x="35563" y="59020"/>
                    <a:pt x="35563" y="101330"/>
                  </a:cubicBezTo>
                  <a:cubicBezTo>
                    <a:pt x="35563" y="135948"/>
                    <a:pt x="28091" y="171577"/>
                    <a:pt x="3052" y="197085"/>
                  </a:cubicBezTo>
                  <a:cubicBezTo>
                    <a:pt x="427" y="199514"/>
                    <a:pt x="427" y="199919"/>
                    <a:pt x="427" y="200526"/>
                  </a:cubicBezTo>
                  <a:cubicBezTo>
                    <a:pt x="427" y="201741"/>
                    <a:pt x="1234" y="202551"/>
                    <a:pt x="2446" y="202551"/>
                  </a:cubicBezTo>
                  <a:cubicBezTo>
                    <a:pt x="4465" y="202551"/>
                    <a:pt x="22639" y="188785"/>
                    <a:pt x="34553" y="163075"/>
                  </a:cubicBezTo>
                  <a:cubicBezTo>
                    <a:pt x="44851" y="140806"/>
                    <a:pt x="47275" y="118335"/>
                    <a:pt x="47275" y="101330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形状 119">
              <a:extLst>
                <a:ext uri="{FF2B5EF4-FFF2-40B4-BE49-F238E27FC236}">
                  <a16:creationId xmlns:a16="http://schemas.microsoft.com/office/drawing/2014/main" id="{6A871A79-C80D-59CA-ECC4-2BDA81614A9F}"/>
                </a:ext>
              </a:extLst>
            </p:cNvPr>
            <p:cNvSpPr/>
            <p:nvPr>
              <p:custDataLst>
                <p:tags r:id="rId318"/>
              </p:custDataLst>
            </p:nvPr>
          </p:nvSpPr>
          <p:spPr>
            <a:xfrm>
              <a:off x="3737421" y="3869668"/>
              <a:ext cx="134284" cy="134825"/>
            </a:xfrm>
            <a:custGeom>
              <a:avLst/>
              <a:gdLst>
                <a:gd name="connsiteX0" fmla="*/ 71426 w 134284"/>
                <a:gd name="connsiteY0" fmla="*/ 71597 h 134825"/>
                <a:gd name="connsiteX1" fmla="*/ 127765 w 134284"/>
                <a:gd name="connsiteY1" fmla="*/ 71597 h 134825"/>
                <a:gd name="connsiteX2" fmla="*/ 134428 w 134284"/>
                <a:gd name="connsiteY2" fmla="*/ 67548 h 134825"/>
                <a:gd name="connsiteX3" fmla="*/ 127765 w 134284"/>
                <a:gd name="connsiteY3" fmla="*/ 63499 h 134825"/>
                <a:gd name="connsiteX4" fmla="*/ 71426 w 134284"/>
                <a:gd name="connsiteY4" fmla="*/ 63499 h 134825"/>
                <a:gd name="connsiteX5" fmla="*/ 71426 w 134284"/>
                <a:gd name="connsiteY5" fmla="*/ 6815 h 134825"/>
                <a:gd name="connsiteX6" fmla="*/ 67387 w 134284"/>
                <a:gd name="connsiteY6" fmla="*/ 135 h 134825"/>
                <a:gd name="connsiteX7" fmla="*/ 63349 w 134284"/>
                <a:gd name="connsiteY7" fmla="*/ 6815 h 134825"/>
                <a:gd name="connsiteX8" fmla="*/ 63349 w 134284"/>
                <a:gd name="connsiteY8" fmla="*/ 63499 h 134825"/>
                <a:gd name="connsiteX9" fmla="*/ 6808 w 134284"/>
                <a:gd name="connsiteY9" fmla="*/ 63499 h 134825"/>
                <a:gd name="connsiteX10" fmla="*/ 144 w 134284"/>
                <a:gd name="connsiteY10" fmla="*/ 67548 h 134825"/>
                <a:gd name="connsiteX11" fmla="*/ 6808 w 134284"/>
                <a:gd name="connsiteY11" fmla="*/ 71597 h 134825"/>
                <a:gd name="connsiteX12" fmla="*/ 63349 w 134284"/>
                <a:gd name="connsiteY12" fmla="*/ 71597 h 134825"/>
                <a:gd name="connsiteX13" fmla="*/ 63349 w 134284"/>
                <a:gd name="connsiteY13" fmla="*/ 128280 h 134825"/>
                <a:gd name="connsiteX14" fmla="*/ 67387 w 134284"/>
                <a:gd name="connsiteY14" fmla="*/ 134961 h 134825"/>
                <a:gd name="connsiteX15" fmla="*/ 71426 w 134284"/>
                <a:gd name="connsiteY15" fmla="*/ 128280 h 134825"/>
                <a:gd name="connsiteX16" fmla="*/ 71426 w 134284"/>
                <a:gd name="connsiteY16" fmla="*/ 71597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84" h="134825">
                  <a:moveTo>
                    <a:pt x="71426" y="71597"/>
                  </a:moveTo>
                  <a:lnTo>
                    <a:pt x="127765" y="71597"/>
                  </a:lnTo>
                  <a:cubicBezTo>
                    <a:pt x="130592" y="71597"/>
                    <a:pt x="134428" y="71597"/>
                    <a:pt x="134428" y="67548"/>
                  </a:cubicBezTo>
                  <a:cubicBezTo>
                    <a:pt x="134428" y="63499"/>
                    <a:pt x="130592" y="63499"/>
                    <a:pt x="127765" y="63499"/>
                  </a:cubicBezTo>
                  <a:lnTo>
                    <a:pt x="71426" y="63499"/>
                  </a:lnTo>
                  <a:lnTo>
                    <a:pt x="71426" y="6815"/>
                  </a:lnTo>
                  <a:cubicBezTo>
                    <a:pt x="71426" y="3981"/>
                    <a:pt x="71426" y="135"/>
                    <a:pt x="67387" y="135"/>
                  </a:cubicBezTo>
                  <a:cubicBezTo>
                    <a:pt x="63349" y="135"/>
                    <a:pt x="63349" y="3981"/>
                    <a:pt x="63349" y="6815"/>
                  </a:cubicBezTo>
                  <a:lnTo>
                    <a:pt x="63349" y="63499"/>
                  </a:lnTo>
                  <a:lnTo>
                    <a:pt x="6808" y="63499"/>
                  </a:lnTo>
                  <a:cubicBezTo>
                    <a:pt x="3981" y="63499"/>
                    <a:pt x="144" y="63499"/>
                    <a:pt x="144" y="67548"/>
                  </a:cubicBezTo>
                  <a:cubicBezTo>
                    <a:pt x="144" y="71597"/>
                    <a:pt x="3981" y="71597"/>
                    <a:pt x="6808" y="71597"/>
                  </a:cubicBezTo>
                  <a:lnTo>
                    <a:pt x="63349" y="71597"/>
                  </a:lnTo>
                  <a:lnTo>
                    <a:pt x="63349" y="128280"/>
                  </a:lnTo>
                  <a:cubicBezTo>
                    <a:pt x="63349" y="131114"/>
                    <a:pt x="63349" y="134961"/>
                    <a:pt x="67387" y="134961"/>
                  </a:cubicBezTo>
                  <a:cubicBezTo>
                    <a:pt x="71426" y="134961"/>
                    <a:pt x="71426" y="131114"/>
                    <a:pt x="71426" y="128280"/>
                  </a:cubicBezTo>
                  <a:lnTo>
                    <a:pt x="71426" y="715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形状 120">
              <a:extLst>
                <a:ext uri="{FF2B5EF4-FFF2-40B4-BE49-F238E27FC236}">
                  <a16:creationId xmlns:a16="http://schemas.microsoft.com/office/drawing/2014/main" id="{B8A3B8EB-069B-E8AC-5462-2C1C80783244}"/>
                </a:ext>
              </a:extLst>
            </p:cNvPr>
            <p:cNvSpPr/>
            <p:nvPr>
              <p:custDataLst>
                <p:tags r:id="rId319"/>
              </p:custDataLst>
            </p:nvPr>
          </p:nvSpPr>
          <p:spPr>
            <a:xfrm>
              <a:off x="3903162" y="3835860"/>
              <a:ext cx="46847" cy="202440"/>
            </a:xfrm>
            <a:custGeom>
              <a:avLst/>
              <a:gdLst>
                <a:gd name="connsiteX0" fmla="*/ 47000 w 46847"/>
                <a:gd name="connsiteY0" fmla="*/ 200551 h 202440"/>
                <a:gd name="connsiteX1" fmla="*/ 43567 w 46847"/>
                <a:gd name="connsiteY1" fmla="*/ 196098 h 202440"/>
                <a:gd name="connsiteX2" fmla="*/ 11864 w 46847"/>
                <a:gd name="connsiteY2" fmla="*/ 101355 h 202440"/>
                <a:gd name="connsiteX3" fmla="*/ 44375 w 46847"/>
                <a:gd name="connsiteY3" fmla="*/ 5601 h 202440"/>
                <a:gd name="connsiteX4" fmla="*/ 47000 w 46847"/>
                <a:gd name="connsiteY4" fmla="*/ 2159 h 202440"/>
                <a:gd name="connsiteX5" fmla="*/ 44981 w 46847"/>
                <a:gd name="connsiteY5" fmla="*/ 135 h 202440"/>
                <a:gd name="connsiteX6" fmla="*/ 12874 w 46847"/>
                <a:gd name="connsiteY6" fmla="*/ 39611 h 202440"/>
                <a:gd name="connsiteX7" fmla="*/ 152 w 46847"/>
                <a:gd name="connsiteY7" fmla="*/ 101355 h 202440"/>
                <a:gd name="connsiteX8" fmla="*/ 13479 w 46847"/>
                <a:gd name="connsiteY8" fmla="*/ 164517 h 202440"/>
                <a:gd name="connsiteX9" fmla="*/ 44981 w 46847"/>
                <a:gd name="connsiteY9" fmla="*/ 202576 h 202440"/>
                <a:gd name="connsiteX10" fmla="*/ 47000 w 46847"/>
                <a:gd name="connsiteY10" fmla="*/ 20055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000" y="200551"/>
                  </a:moveTo>
                  <a:cubicBezTo>
                    <a:pt x="47000" y="199944"/>
                    <a:pt x="47000" y="199539"/>
                    <a:pt x="43567" y="196098"/>
                  </a:cubicBezTo>
                  <a:cubicBezTo>
                    <a:pt x="18326" y="170590"/>
                    <a:pt x="11864" y="132329"/>
                    <a:pt x="11864" y="101355"/>
                  </a:cubicBezTo>
                  <a:cubicBezTo>
                    <a:pt x="11864" y="66131"/>
                    <a:pt x="19537" y="30906"/>
                    <a:pt x="44375" y="5601"/>
                  </a:cubicBezTo>
                  <a:cubicBezTo>
                    <a:pt x="47000" y="3172"/>
                    <a:pt x="47000" y="2767"/>
                    <a:pt x="47000" y="2159"/>
                  </a:cubicBezTo>
                  <a:cubicBezTo>
                    <a:pt x="47000" y="742"/>
                    <a:pt x="46192" y="135"/>
                    <a:pt x="44981" y="135"/>
                  </a:cubicBezTo>
                  <a:cubicBezTo>
                    <a:pt x="42961" y="135"/>
                    <a:pt x="24788" y="13901"/>
                    <a:pt x="12874" y="39611"/>
                  </a:cubicBezTo>
                  <a:cubicBezTo>
                    <a:pt x="2575" y="61879"/>
                    <a:pt x="152" y="84350"/>
                    <a:pt x="152" y="101355"/>
                  </a:cubicBezTo>
                  <a:cubicBezTo>
                    <a:pt x="152" y="117146"/>
                    <a:pt x="2373" y="141641"/>
                    <a:pt x="13479" y="164517"/>
                  </a:cubicBezTo>
                  <a:cubicBezTo>
                    <a:pt x="25595" y="189417"/>
                    <a:pt x="42961" y="202576"/>
                    <a:pt x="44981" y="202576"/>
                  </a:cubicBezTo>
                  <a:cubicBezTo>
                    <a:pt x="46192" y="202576"/>
                    <a:pt x="47000" y="201968"/>
                    <a:pt x="47000" y="20055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形状 121">
              <a:extLst>
                <a:ext uri="{FF2B5EF4-FFF2-40B4-BE49-F238E27FC236}">
                  <a16:creationId xmlns:a16="http://schemas.microsoft.com/office/drawing/2014/main" id="{973A7AE2-14F6-513D-5A25-C1C47DB34CBF}"/>
                </a:ext>
              </a:extLst>
            </p:cNvPr>
            <p:cNvSpPr/>
            <p:nvPr>
              <p:custDataLst>
                <p:tags r:id="rId320"/>
              </p:custDataLst>
            </p:nvPr>
          </p:nvSpPr>
          <p:spPr>
            <a:xfrm>
              <a:off x="3969777" y="3849424"/>
              <a:ext cx="154275" cy="138267"/>
            </a:xfrm>
            <a:custGeom>
              <a:avLst/>
              <a:gdLst>
                <a:gd name="connsiteX0" fmla="*/ 24186 w 154275"/>
                <a:gd name="connsiteY0" fmla="*/ 122612 h 138267"/>
                <a:gd name="connsiteX1" fmla="*/ 5810 w 154275"/>
                <a:gd name="connsiteY1" fmla="*/ 132126 h 138267"/>
                <a:gd name="connsiteX2" fmla="*/ 156 w 154275"/>
                <a:gd name="connsiteY2" fmla="*/ 135973 h 138267"/>
                <a:gd name="connsiteX3" fmla="*/ 5810 w 154275"/>
                <a:gd name="connsiteY3" fmla="*/ 138402 h 138267"/>
                <a:gd name="connsiteX4" fmla="*/ 72649 w 154275"/>
                <a:gd name="connsiteY4" fmla="*/ 138402 h 138267"/>
                <a:gd name="connsiteX5" fmla="*/ 154431 w 154275"/>
                <a:gd name="connsiteY5" fmla="*/ 51352 h 138267"/>
                <a:gd name="connsiteX6" fmla="*/ 106977 w 154275"/>
                <a:gd name="connsiteY6" fmla="*/ 135 h 138267"/>
                <a:gd name="connsiteX7" fmla="*/ 39128 w 154275"/>
                <a:gd name="connsiteY7" fmla="*/ 135 h 138267"/>
                <a:gd name="connsiteX8" fmla="*/ 33071 w 154275"/>
                <a:gd name="connsiteY8" fmla="*/ 3981 h 138267"/>
                <a:gd name="connsiteX9" fmla="*/ 38927 w 154275"/>
                <a:gd name="connsiteY9" fmla="*/ 6411 h 138267"/>
                <a:gd name="connsiteX10" fmla="*/ 47610 w 154275"/>
                <a:gd name="connsiteY10" fmla="*/ 6815 h 138267"/>
                <a:gd name="connsiteX11" fmla="*/ 52052 w 154275"/>
                <a:gd name="connsiteY11" fmla="*/ 10055 h 138267"/>
                <a:gd name="connsiteX12" fmla="*/ 51244 w 154275"/>
                <a:gd name="connsiteY12" fmla="*/ 13901 h 138267"/>
                <a:gd name="connsiteX13" fmla="*/ 24186 w 154275"/>
                <a:gd name="connsiteY13" fmla="*/ 122612 h 138267"/>
                <a:gd name="connsiteX14" fmla="*/ 67803 w 154275"/>
                <a:gd name="connsiteY14" fmla="*/ 14103 h 138267"/>
                <a:gd name="connsiteX15" fmla="*/ 78707 w 154275"/>
                <a:gd name="connsiteY15" fmla="*/ 6411 h 138267"/>
                <a:gd name="connsiteX16" fmla="*/ 100314 w 154275"/>
                <a:gd name="connsiteY16" fmla="*/ 6411 h 138267"/>
                <a:gd name="connsiteX17" fmla="*/ 136863 w 154275"/>
                <a:gd name="connsiteY17" fmla="*/ 43862 h 138267"/>
                <a:gd name="connsiteX18" fmla="*/ 115660 w 154275"/>
                <a:gd name="connsiteY18" fmla="*/ 109251 h 138267"/>
                <a:gd name="connsiteX19" fmla="*/ 69014 w 154275"/>
                <a:gd name="connsiteY19" fmla="*/ 132126 h 138267"/>
                <a:gd name="connsiteX20" fmla="*/ 46196 w 154275"/>
                <a:gd name="connsiteY20" fmla="*/ 132126 h 138267"/>
                <a:gd name="connsiteX21" fmla="*/ 41754 w 154275"/>
                <a:gd name="connsiteY21" fmla="*/ 131924 h 138267"/>
                <a:gd name="connsiteX22" fmla="*/ 39128 w 154275"/>
                <a:gd name="connsiteY22" fmla="*/ 129900 h 138267"/>
                <a:gd name="connsiteX23" fmla="*/ 40138 w 154275"/>
                <a:gd name="connsiteY23" fmla="*/ 125243 h 138267"/>
                <a:gd name="connsiteX24" fmla="*/ 67803 w 154275"/>
                <a:gd name="connsiteY24" fmla="*/ 14103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4275" h="138267">
                  <a:moveTo>
                    <a:pt x="24186" y="122612"/>
                  </a:moveTo>
                  <a:cubicBezTo>
                    <a:pt x="22166" y="130507"/>
                    <a:pt x="21762" y="132126"/>
                    <a:pt x="5810" y="132126"/>
                  </a:cubicBezTo>
                  <a:cubicBezTo>
                    <a:pt x="2377" y="132126"/>
                    <a:pt x="156" y="132126"/>
                    <a:pt x="156" y="135973"/>
                  </a:cubicBezTo>
                  <a:cubicBezTo>
                    <a:pt x="156" y="138402"/>
                    <a:pt x="1973" y="138402"/>
                    <a:pt x="5810" y="138402"/>
                  </a:cubicBezTo>
                  <a:lnTo>
                    <a:pt x="72649" y="138402"/>
                  </a:lnTo>
                  <a:cubicBezTo>
                    <a:pt x="114651" y="138402"/>
                    <a:pt x="154431" y="95687"/>
                    <a:pt x="154431" y="51352"/>
                  </a:cubicBezTo>
                  <a:cubicBezTo>
                    <a:pt x="154431" y="22808"/>
                    <a:pt x="137267" y="135"/>
                    <a:pt x="106977" y="135"/>
                  </a:cubicBezTo>
                  <a:lnTo>
                    <a:pt x="39128" y="135"/>
                  </a:lnTo>
                  <a:cubicBezTo>
                    <a:pt x="35292" y="135"/>
                    <a:pt x="33071" y="135"/>
                    <a:pt x="33071" y="3981"/>
                  </a:cubicBezTo>
                  <a:cubicBezTo>
                    <a:pt x="33071" y="6411"/>
                    <a:pt x="34888" y="6411"/>
                    <a:pt x="38927" y="6411"/>
                  </a:cubicBezTo>
                  <a:cubicBezTo>
                    <a:pt x="41552" y="6411"/>
                    <a:pt x="45186" y="6613"/>
                    <a:pt x="47610" y="6815"/>
                  </a:cubicBezTo>
                  <a:cubicBezTo>
                    <a:pt x="50840" y="7220"/>
                    <a:pt x="52052" y="7828"/>
                    <a:pt x="52052" y="10055"/>
                  </a:cubicBezTo>
                  <a:cubicBezTo>
                    <a:pt x="52052" y="10864"/>
                    <a:pt x="51850" y="11472"/>
                    <a:pt x="51244" y="13901"/>
                  </a:cubicBezTo>
                  <a:lnTo>
                    <a:pt x="24186" y="122612"/>
                  </a:lnTo>
                  <a:close/>
                  <a:moveTo>
                    <a:pt x="67803" y="14103"/>
                  </a:moveTo>
                  <a:cubicBezTo>
                    <a:pt x="69620" y="7018"/>
                    <a:pt x="70024" y="6411"/>
                    <a:pt x="78707" y="6411"/>
                  </a:cubicBezTo>
                  <a:lnTo>
                    <a:pt x="100314" y="6411"/>
                  </a:lnTo>
                  <a:cubicBezTo>
                    <a:pt x="120103" y="6411"/>
                    <a:pt x="136863" y="17140"/>
                    <a:pt x="136863" y="43862"/>
                  </a:cubicBezTo>
                  <a:cubicBezTo>
                    <a:pt x="136863" y="53782"/>
                    <a:pt x="132824" y="86982"/>
                    <a:pt x="115660" y="109251"/>
                  </a:cubicBezTo>
                  <a:cubicBezTo>
                    <a:pt x="109804" y="116741"/>
                    <a:pt x="93852" y="132126"/>
                    <a:pt x="69014" y="132126"/>
                  </a:cubicBezTo>
                  <a:lnTo>
                    <a:pt x="46196" y="132126"/>
                  </a:lnTo>
                  <a:cubicBezTo>
                    <a:pt x="43369" y="132126"/>
                    <a:pt x="42965" y="132126"/>
                    <a:pt x="41754" y="131924"/>
                  </a:cubicBezTo>
                  <a:cubicBezTo>
                    <a:pt x="39734" y="131721"/>
                    <a:pt x="39128" y="131519"/>
                    <a:pt x="39128" y="129900"/>
                  </a:cubicBezTo>
                  <a:cubicBezTo>
                    <a:pt x="39128" y="129292"/>
                    <a:pt x="39128" y="128887"/>
                    <a:pt x="40138" y="125243"/>
                  </a:cubicBezTo>
                  <a:lnTo>
                    <a:pt x="67803" y="14103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形状 122">
              <a:extLst>
                <a:ext uri="{FF2B5EF4-FFF2-40B4-BE49-F238E27FC236}">
                  <a16:creationId xmlns:a16="http://schemas.microsoft.com/office/drawing/2014/main" id="{9CE265F1-D921-3B69-E963-821802CF7F81}"/>
                </a:ext>
              </a:extLst>
            </p:cNvPr>
            <p:cNvSpPr/>
            <p:nvPr>
              <p:custDataLst>
                <p:tags r:id="rId321"/>
              </p:custDataLst>
            </p:nvPr>
          </p:nvSpPr>
          <p:spPr>
            <a:xfrm>
              <a:off x="4135525" y="3924104"/>
              <a:ext cx="42829" cy="95369"/>
            </a:xfrm>
            <a:custGeom>
              <a:avLst/>
              <a:gdLst>
                <a:gd name="connsiteX0" fmla="*/ 39318 w 42829"/>
                <a:gd name="connsiteY0" fmla="*/ 5521 h 95369"/>
                <a:gd name="connsiteX1" fmla="*/ 33664 w 42829"/>
                <a:gd name="connsiteY1" fmla="*/ 136 h 95369"/>
                <a:gd name="connsiteX2" fmla="*/ 25749 w 42829"/>
                <a:gd name="connsiteY2" fmla="*/ 7930 h 95369"/>
                <a:gd name="connsiteX3" fmla="*/ 31403 w 42829"/>
                <a:gd name="connsiteY3" fmla="*/ 13315 h 95369"/>
                <a:gd name="connsiteX4" fmla="*/ 39318 w 42829"/>
                <a:gd name="connsiteY4" fmla="*/ 5521 h 95369"/>
                <a:gd name="connsiteX5" fmla="*/ 10483 w 42829"/>
                <a:gd name="connsiteY5" fmla="*/ 77509 h 95369"/>
                <a:gd name="connsiteX6" fmla="*/ 9211 w 42829"/>
                <a:gd name="connsiteY6" fmla="*/ 83461 h 95369"/>
                <a:gd name="connsiteX7" fmla="*/ 22639 w 42829"/>
                <a:gd name="connsiteY7" fmla="*/ 95506 h 95369"/>
                <a:gd name="connsiteX8" fmla="*/ 42994 w 42829"/>
                <a:gd name="connsiteY8" fmla="*/ 73825 h 95369"/>
                <a:gd name="connsiteX9" fmla="*/ 40732 w 42829"/>
                <a:gd name="connsiteY9" fmla="*/ 71983 h 95369"/>
                <a:gd name="connsiteX10" fmla="*/ 38046 w 42829"/>
                <a:gd name="connsiteY10" fmla="*/ 74392 h 95369"/>
                <a:gd name="connsiteX11" fmla="*/ 23063 w 42829"/>
                <a:gd name="connsiteY11" fmla="*/ 91538 h 95369"/>
                <a:gd name="connsiteX12" fmla="*/ 19529 w 42829"/>
                <a:gd name="connsiteY12" fmla="*/ 86579 h 95369"/>
                <a:gd name="connsiteX13" fmla="*/ 21791 w 42829"/>
                <a:gd name="connsiteY13" fmla="*/ 77509 h 95369"/>
                <a:gd name="connsiteX14" fmla="*/ 26314 w 42829"/>
                <a:gd name="connsiteY14" fmla="*/ 66173 h 95369"/>
                <a:gd name="connsiteX15" fmla="*/ 33240 w 42829"/>
                <a:gd name="connsiteY15" fmla="*/ 48176 h 95369"/>
                <a:gd name="connsiteX16" fmla="*/ 34088 w 42829"/>
                <a:gd name="connsiteY16" fmla="*/ 43641 h 95369"/>
                <a:gd name="connsiteX17" fmla="*/ 20660 w 42829"/>
                <a:gd name="connsiteY17" fmla="*/ 31596 h 95369"/>
                <a:gd name="connsiteX18" fmla="*/ 164 w 42829"/>
                <a:gd name="connsiteY18" fmla="*/ 53277 h 95369"/>
                <a:gd name="connsiteX19" fmla="*/ 2567 w 42829"/>
                <a:gd name="connsiteY19" fmla="*/ 55119 h 95369"/>
                <a:gd name="connsiteX20" fmla="*/ 5111 w 42829"/>
                <a:gd name="connsiteY20" fmla="*/ 52852 h 95369"/>
                <a:gd name="connsiteX21" fmla="*/ 20236 w 42829"/>
                <a:gd name="connsiteY21" fmla="*/ 35564 h 95369"/>
                <a:gd name="connsiteX22" fmla="*/ 23770 w 42829"/>
                <a:gd name="connsiteY22" fmla="*/ 40523 h 95369"/>
                <a:gd name="connsiteX23" fmla="*/ 19388 w 42829"/>
                <a:gd name="connsiteY23" fmla="*/ 54694 h 95369"/>
                <a:gd name="connsiteX24" fmla="*/ 10483 w 42829"/>
                <a:gd name="connsiteY24" fmla="*/ 77509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29" h="95369">
                  <a:moveTo>
                    <a:pt x="39318" y="5521"/>
                  </a:moveTo>
                  <a:cubicBezTo>
                    <a:pt x="39318" y="3254"/>
                    <a:pt x="37622" y="136"/>
                    <a:pt x="33664" y="136"/>
                  </a:cubicBezTo>
                  <a:cubicBezTo>
                    <a:pt x="29848" y="136"/>
                    <a:pt x="25749" y="3821"/>
                    <a:pt x="25749" y="7930"/>
                  </a:cubicBezTo>
                  <a:cubicBezTo>
                    <a:pt x="25749" y="10339"/>
                    <a:pt x="27586" y="13315"/>
                    <a:pt x="31403" y="13315"/>
                  </a:cubicBezTo>
                  <a:cubicBezTo>
                    <a:pt x="35502" y="13315"/>
                    <a:pt x="39318" y="9347"/>
                    <a:pt x="39318" y="5521"/>
                  </a:cubicBezTo>
                  <a:close/>
                  <a:moveTo>
                    <a:pt x="10483" y="77509"/>
                  </a:moveTo>
                  <a:cubicBezTo>
                    <a:pt x="9917" y="79352"/>
                    <a:pt x="9211" y="81052"/>
                    <a:pt x="9211" y="83461"/>
                  </a:cubicBezTo>
                  <a:cubicBezTo>
                    <a:pt x="9211" y="90121"/>
                    <a:pt x="14865" y="95506"/>
                    <a:pt x="22639" y="95506"/>
                  </a:cubicBezTo>
                  <a:cubicBezTo>
                    <a:pt x="36774" y="95506"/>
                    <a:pt x="42994" y="75951"/>
                    <a:pt x="42994" y="73825"/>
                  </a:cubicBezTo>
                  <a:cubicBezTo>
                    <a:pt x="42994" y="71983"/>
                    <a:pt x="41156" y="71983"/>
                    <a:pt x="40732" y="71983"/>
                  </a:cubicBezTo>
                  <a:cubicBezTo>
                    <a:pt x="38753" y="71983"/>
                    <a:pt x="38612" y="72833"/>
                    <a:pt x="38046" y="74392"/>
                  </a:cubicBezTo>
                  <a:cubicBezTo>
                    <a:pt x="34795" y="85728"/>
                    <a:pt x="28576" y="91538"/>
                    <a:pt x="23063" y="91538"/>
                  </a:cubicBezTo>
                  <a:cubicBezTo>
                    <a:pt x="20236" y="91538"/>
                    <a:pt x="19529" y="89696"/>
                    <a:pt x="19529" y="86579"/>
                  </a:cubicBezTo>
                  <a:cubicBezTo>
                    <a:pt x="19529" y="83319"/>
                    <a:pt x="20519" y="80627"/>
                    <a:pt x="21791" y="77509"/>
                  </a:cubicBezTo>
                  <a:cubicBezTo>
                    <a:pt x="23204" y="73683"/>
                    <a:pt x="24759" y="69857"/>
                    <a:pt x="26314" y="66173"/>
                  </a:cubicBezTo>
                  <a:cubicBezTo>
                    <a:pt x="27586" y="62772"/>
                    <a:pt x="32675" y="49876"/>
                    <a:pt x="33240" y="48176"/>
                  </a:cubicBezTo>
                  <a:cubicBezTo>
                    <a:pt x="33664" y="46759"/>
                    <a:pt x="34088" y="45058"/>
                    <a:pt x="34088" y="43641"/>
                  </a:cubicBezTo>
                  <a:cubicBezTo>
                    <a:pt x="34088" y="36981"/>
                    <a:pt x="28434" y="31596"/>
                    <a:pt x="20660" y="31596"/>
                  </a:cubicBezTo>
                  <a:cubicBezTo>
                    <a:pt x="6666" y="31596"/>
                    <a:pt x="164" y="50868"/>
                    <a:pt x="164" y="53277"/>
                  </a:cubicBezTo>
                  <a:cubicBezTo>
                    <a:pt x="164" y="55119"/>
                    <a:pt x="2143" y="55119"/>
                    <a:pt x="2567" y="55119"/>
                  </a:cubicBezTo>
                  <a:cubicBezTo>
                    <a:pt x="4546" y="55119"/>
                    <a:pt x="4687" y="54411"/>
                    <a:pt x="5111" y="52852"/>
                  </a:cubicBezTo>
                  <a:cubicBezTo>
                    <a:pt x="8787" y="40665"/>
                    <a:pt x="15006" y="35564"/>
                    <a:pt x="20236" y="35564"/>
                  </a:cubicBezTo>
                  <a:cubicBezTo>
                    <a:pt x="22498" y="35564"/>
                    <a:pt x="23770" y="36697"/>
                    <a:pt x="23770" y="40523"/>
                  </a:cubicBezTo>
                  <a:cubicBezTo>
                    <a:pt x="23770" y="43783"/>
                    <a:pt x="22922" y="45908"/>
                    <a:pt x="19388" y="54694"/>
                  </a:cubicBezTo>
                  <a:lnTo>
                    <a:pt x="10483" y="77509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形状 123">
              <a:extLst>
                <a:ext uri="{FF2B5EF4-FFF2-40B4-BE49-F238E27FC236}">
                  <a16:creationId xmlns:a16="http://schemas.microsoft.com/office/drawing/2014/main" id="{71284BA0-956D-B40B-5241-53C38046DB5C}"/>
                </a:ext>
              </a:extLst>
            </p:cNvPr>
            <p:cNvSpPr/>
            <p:nvPr>
              <p:custDataLst>
                <p:tags r:id="rId322"/>
              </p:custDataLst>
            </p:nvPr>
          </p:nvSpPr>
          <p:spPr>
            <a:xfrm>
              <a:off x="4207418" y="3849424"/>
              <a:ext cx="122975" cy="138267"/>
            </a:xfrm>
            <a:custGeom>
              <a:avLst/>
              <a:gdLst>
                <a:gd name="connsiteX0" fmla="*/ 69430 w 122975"/>
                <a:gd name="connsiteY0" fmla="*/ 111073 h 138267"/>
                <a:gd name="connsiteX1" fmla="*/ 123143 w 122975"/>
                <a:gd name="connsiteY1" fmla="*/ 69370 h 138267"/>
                <a:gd name="connsiteX2" fmla="*/ 69430 w 122975"/>
                <a:gd name="connsiteY2" fmla="*/ 27464 h 138267"/>
                <a:gd name="connsiteX3" fmla="*/ 69430 w 122975"/>
                <a:gd name="connsiteY3" fmla="*/ 16128 h 138267"/>
                <a:gd name="connsiteX4" fmla="*/ 88613 w 122975"/>
                <a:gd name="connsiteY4" fmla="*/ 6411 h 138267"/>
                <a:gd name="connsiteX5" fmla="*/ 95277 w 122975"/>
                <a:gd name="connsiteY5" fmla="*/ 6411 h 138267"/>
                <a:gd name="connsiteX6" fmla="*/ 95277 w 122975"/>
                <a:gd name="connsiteY6" fmla="*/ 135 h 138267"/>
                <a:gd name="connsiteX7" fmla="*/ 61151 w 122975"/>
                <a:gd name="connsiteY7" fmla="*/ 742 h 138267"/>
                <a:gd name="connsiteX8" fmla="*/ 26822 w 122975"/>
                <a:gd name="connsiteY8" fmla="*/ 135 h 138267"/>
                <a:gd name="connsiteX9" fmla="*/ 26822 w 122975"/>
                <a:gd name="connsiteY9" fmla="*/ 6411 h 138267"/>
                <a:gd name="connsiteX10" fmla="*/ 33486 w 122975"/>
                <a:gd name="connsiteY10" fmla="*/ 6411 h 138267"/>
                <a:gd name="connsiteX11" fmla="*/ 52669 w 122975"/>
                <a:gd name="connsiteY11" fmla="*/ 16128 h 138267"/>
                <a:gd name="connsiteX12" fmla="*/ 52669 w 122975"/>
                <a:gd name="connsiteY12" fmla="*/ 27464 h 138267"/>
                <a:gd name="connsiteX13" fmla="*/ 167 w 122975"/>
                <a:gd name="connsiteY13" fmla="*/ 69167 h 138267"/>
                <a:gd name="connsiteX14" fmla="*/ 52669 w 122975"/>
                <a:gd name="connsiteY14" fmla="*/ 111073 h 138267"/>
                <a:gd name="connsiteX15" fmla="*/ 52669 w 122975"/>
                <a:gd name="connsiteY15" fmla="*/ 122409 h 138267"/>
                <a:gd name="connsiteX16" fmla="*/ 33486 w 122975"/>
                <a:gd name="connsiteY16" fmla="*/ 132126 h 138267"/>
                <a:gd name="connsiteX17" fmla="*/ 26822 w 122975"/>
                <a:gd name="connsiteY17" fmla="*/ 132126 h 138267"/>
                <a:gd name="connsiteX18" fmla="*/ 26822 w 122975"/>
                <a:gd name="connsiteY18" fmla="*/ 138402 h 138267"/>
                <a:gd name="connsiteX19" fmla="*/ 60949 w 122975"/>
                <a:gd name="connsiteY19" fmla="*/ 137795 h 138267"/>
                <a:gd name="connsiteX20" fmla="*/ 95277 w 122975"/>
                <a:gd name="connsiteY20" fmla="*/ 138402 h 138267"/>
                <a:gd name="connsiteX21" fmla="*/ 95277 w 122975"/>
                <a:gd name="connsiteY21" fmla="*/ 132126 h 138267"/>
                <a:gd name="connsiteX22" fmla="*/ 88613 w 122975"/>
                <a:gd name="connsiteY22" fmla="*/ 132126 h 138267"/>
                <a:gd name="connsiteX23" fmla="*/ 69430 w 122975"/>
                <a:gd name="connsiteY23" fmla="*/ 122409 h 138267"/>
                <a:gd name="connsiteX24" fmla="*/ 69430 w 122975"/>
                <a:gd name="connsiteY24" fmla="*/ 111073 h 138267"/>
                <a:gd name="connsiteX25" fmla="*/ 52669 w 122975"/>
                <a:gd name="connsiteY25" fmla="*/ 106416 h 138267"/>
                <a:gd name="connsiteX26" fmla="*/ 20360 w 122975"/>
                <a:gd name="connsiteY26" fmla="*/ 69370 h 138267"/>
                <a:gd name="connsiteX27" fmla="*/ 52669 w 122975"/>
                <a:gd name="connsiteY27" fmla="*/ 32121 h 138267"/>
                <a:gd name="connsiteX28" fmla="*/ 52669 w 122975"/>
                <a:gd name="connsiteY28" fmla="*/ 106416 h 138267"/>
                <a:gd name="connsiteX29" fmla="*/ 69430 w 122975"/>
                <a:gd name="connsiteY29" fmla="*/ 31918 h 138267"/>
                <a:gd name="connsiteX30" fmla="*/ 102950 w 122975"/>
                <a:gd name="connsiteY30" fmla="*/ 69167 h 138267"/>
                <a:gd name="connsiteX31" fmla="*/ 69430 w 122975"/>
                <a:gd name="connsiteY31" fmla="*/ 106619 h 138267"/>
                <a:gd name="connsiteX32" fmla="*/ 69430 w 122975"/>
                <a:gd name="connsiteY32" fmla="*/ 31918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75" h="138267">
                  <a:moveTo>
                    <a:pt x="69430" y="111073"/>
                  </a:moveTo>
                  <a:cubicBezTo>
                    <a:pt x="100729" y="108643"/>
                    <a:pt x="123143" y="89816"/>
                    <a:pt x="123143" y="69370"/>
                  </a:cubicBezTo>
                  <a:cubicBezTo>
                    <a:pt x="123143" y="48316"/>
                    <a:pt x="100123" y="29894"/>
                    <a:pt x="69430" y="27464"/>
                  </a:cubicBezTo>
                  <a:lnTo>
                    <a:pt x="69430" y="16128"/>
                  </a:lnTo>
                  <a:cubicBezTo>
                    <a:pt x="69430" y="9245"/>
                    <a:pt x="69430" y="6411"/>
                    <a:pt x="88613" y="6411"/>
                  </a:cubicBezTo>
                  <a:lnTo>
                    <a:pt x="95277" y="6411"/>
                  </a:lnTo>
                  <a:lnTo>
                    <a:pt x="95277" y="135"/>
                  </a:lnTo>
                  <a:cubicBezTo>
                    <a:pt x="88007" y="742"/>
                    <a:pt x="69430" y="742"/>
                    <a:pt x="61151" y="742"/>
                  </a:cubicBezTo>
                  <a:cubicBezTo>
                    <a:pt x="52871" y="742"/>
                    <a:pt x="34092" y="742"/>
                    <a:pt x="26822" y="135"/>
                  </a:cubicBezTo>
                  <a:lnTo>
                    <a:pt x="26822" y="6411"/>
                  </a:lnTo>
                  <a:lnTo>
                    <a:pt x="33486" y="6411"/>
                  </a:lnTo>
                  <a:cubicBezTo>
                    <a:pt x="52669" y="6411"/>
                    <a:pt x="52669" y="9042"/>
                    <a:pt x="52669" y="16128"/>
                  </a:cubicBezTo>
                  <a:lnTo>
                    <a:pt x="52669" y="27464"/>
                  </a:lnTo>
                  <a:cubicBezTo>
                    <a:pt x="21774" y="30501"/>
                    <a:pt x="167" y="49126"/>
                    <a:pt x="167" y="69167"/>
                  </a:cubicBezTo>
                  <a:cubicBezTo>
                    <a:pt x="167" y="90019"/>
                    <a:pt x="22582" y="108036"/>
                    <a:pt x="52669" y="111073"/>
                  </a:cubicBezTo>
                  <a:lnTo>
                    <a:pt x="52669" y="122409"/>
                  </a:lnTo>
                  <a:cubicBezTo>
                    <a:pt x="52669" y="129292"/>
                    <a:pt x="52669" y="132126"/>
                    <a:pt x="33486" y="132126"/>
                  </a:cubicBezTo>
                  <a:lnTo>
                    <a:pt x="26822" y="132126"/>
                  </a:lnTo>
                  <a:lnTo>
                    <a:pt x="26822" y="138402"/>
                  </a:lnTo>
                  <a:cubicBezTo>
                    <a:pt x="34092" y="137795"/>
                    <a:pt x="52669" y="137795"/>
                    <a:pt x="60949" y="137795"/>
                  </a:cubicBezTo>
                  <a:cubicBezTo>
                    <a:pt x="69228" y="137795"/>
                    <a:pt x="88007" y="137795"/>
                    <a:pt x="95277" y="138402"/>
                  </a:cubicBezTo>
                  <a:lnTo>
                    <a:pt x="95277" y="132126"/>
                  </a:lnTo>
                  <a:lnTo>
                    <a:pt x="88613" y="132126"/>
                  </a:lnTo>
                  <a:cubicBezTo>
                    <a:pt x="69430" y="132126"/>
                    <a:pt x="69430" y="129495"/>
                    <a:pt x="69430" y="122409"/>
                  </a:cubicBezTo>
                  <a:lnTo>
                    <a:pt x="69430" y="111073"/>
                  </a:lnTo>
                  <a:close/>
                  <a:moveTo>
                    <a:pt x="52669" y="106416"/>
                  </a:moveTo>
                  <a:cubicBezTo>
                    <a:pt x="23995" y="102570"/>
                    <a:pt x="20360" y="81921"/>
                    <a:pt x="20360" y="69370"/>
                  </a:cubicBezTo>
                  <a:cubicBezTo>
                    <a:pt x="20360" y="58843"/>
                    <a:pt x="22380" y="36169"/>
                    <a:pt x="52669" y="32121"/>
                  </a:cubicBezTo>
                  <a:lnTo>
                    <a:pt x="52669" y="106416"/>
                  </a:lnTo>
                  <a:close/>
                  <a:moveTo>
                    <a:pt x="69430" y="31918"/>
                  </a:moveTo>
                  <a:cubicBezTo>
                    <a:pt x="97296" y="35157"/>
                    <a:pt x="102950" y="53782"/>
                    <a:pt x="102950" y="69167"/>
                  </a:cubicBezTo>
                  <a:cubicBezTo>
                    <a:pt x="102950" y="81314"/>
                    <a:pt x="99921" y="102975"/>
                    <a:pt x="69430" y="106619"/>
                  </a:cubicBezTo>
                  <a:lnTo>
                    <a:pt x="69430" y="31918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形状 124">
              <a:extLst>
                <a:ext uri="{FF2B5EF4-FFF2-40B4-BE49-F238E27FC236}">
                  <a16:creationId xmlns:a16="http://schemas.microsoft.com/office/drawing/2014/main" id="{032570DC-C747-0AC2-3CE6-CB5EC48D3511}"/>
                </a:ext>
              </a:extLst>
            </p:cNvPr>
            <p:cNvSpPr/>
            <p:nvPr>
              <p:custDataLst>
                <p:tags r:id="rId323"/>
              </p:custDataLst>
            </p:nvPr>
          </p:nvSpPr>
          <p:spPr>
            <a:xfrm>
              <a:off x="4353460" y="3835860"/>
              <a:ext cx="46847" cy="202440"/>
            </a:xfrm>
            <a:custGeom>
              <a:avLst/>
              <a:gdLst>
                <a:gd name="connsiteX0" fmla="*/ 47023 w 46847"/>
                <a:gd name="connsiteY0" fmla="*/ 101355 h 202440"/>
                <a:gd name="connsiteX1" fmla="*/ 33695 w 46847"/>
                <a:gd name="connsiteY1" fmla="*/ 38194 h 202440"/>
                <a:gd name="connsiteX2" fmla="*/ 2194 w 46847"/>
                <a:gd name="connsiteY2" fmla="*/ 135 h 202440"/>
                <a:gd name="connsiteX3" fmla="*/ 175 w 46847"/>
                <a:gd name="connsiteY3" fmla="*/ 2159 h 202440"/>
                <a:gd name="connsiteX4" fmla="*/ 4011 w 46847"/>
                <a:gd name="connsiteY4" fmla="*/ 6815 h 202440"/>
                <a:gd name="connsiteX5" fmla="*/ 35311 w 46847"/>
                <a:gd name="connsiteY5" fmla="*/ 101355 h 202440"/>
                <a:gd name="connsiteX6" fmla="*/ 2800 w 46847"/>
                <a:gd name="connsiteY6" fmla="*/ 197110 h 202440"/>
                <a:gd name="connsiteX7" fmla="*/ 175 w 46847"/>
                <a:gd name="connsiteY7" fmla="*/ 200551 h 202440"/>
                <a:gd name="connsiteX8" fmla="*/ 2194 w 46847"/>
                <a:gd name="connsiteY8" fmla="*/ 202576 h 202440"/>
                <a:gd name="connsiteX9" fmla="*/ 34301 w 46847"/>
                <a:gd name="connsiteY9" fmla="*/ 163100 h 202440"/>
                <a:gd name="connsiteX10" fmla="*/ 47023 w 46847"/>
                <a:gd name="connsiteY10" fmla="*/ 10135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023" y="101355"/>
                  </a:moveTo>
                  <a:cubicBezTo>
                    <a:pt x="47023" y="85565"/>
                    <a:pt x="44801" y="61070"/>
                    <a:pt x="33695" y="38194"/>
                  </a:cubicBezTo>
                  <a:cubicBezTo>
                    <a:pt x="21579" y="13294"/>
                    <a:pt x="4213" y="135"/>
                    <a:pt x="2194" y="135"/>
                  </a:cubicBezTo>
                  <a:cubicBezTo>
                    <a:pt x="982" y="135"/>
                    <a:pt x="175" y="945"/>
                    <a:pt x="175" y="2159"/>
                  </a:cubicBezTo>
                  <a:cubicBezTo>
                    <a:pt x="175" y="2767"/>
                    <a:pt x="175" y="3172"/>
                    <a:pt x="4011" y="6815"/>
                  </a:cubicBezTo>
                  <a:cubicBezTo>
                    <a:pt x="23801" y="26857"/>
                    <a:pt x="35311" y="59045"/>
                    <a:pt x="35311" y="101355"/>
                  </a:cubicBezTo>
                  <a:cubicBezTo>
                    <a:pt x="35311" y="135973"/>
                    <a:pt x="27839" y="171602"/>
                    <a:pt x="2800" y="197110"/>
                  </a:cubicBezTo>
                  <a:cubicBezTo>
                    <a:pt x="175" y="199539"/>
                    <a:pt x="175" y="199944"/>
                    <a:pt x="175" y="200551"/>
                  </a:cubicBezTo>
                  <a:cubicBezTo>
                    <a:pt x="175" y="201766"/>
                    <a:pt x="982" y="202576"/>
                    <a:pt x="2194" y="202576"/>
                  </a:cubicBezTo>
                  <a:cubicBezTo>
                    <a:pt x="4213" y="202576"/>
                    <a:pt x="22387" y="188810"/>
                    <a:pt x="34301" y="163100"/>
                  </a:cubicBezTo>
                  <a:cubicBezTo>
                    <a:pt x="44599" y="140831"/>
                    <a:pt x="47023" y="118360"/>
                    <a:pt x="47023" y="101355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形状 125">
              <a:extLst>
                <a:ext uri="{FF2B5EF4-FFF2-40B4-BE49-F238E27FC236}">
                  <a16:creationId xmlns:a16="http://schemas.microsoft.com/office/drawing/2014/main" id="{53AAF117-3E5C-54FD-EDD3-E90E3E9272C0}"/>
                </a:ext>
              </a:extLst>
            </p:cNvPr>
            <p:cNvSpPr/>
            <p:nvPr>
              <p:custDataLst>
                <p:tags r:id="rId324"/>
              </p:custDataLst>
            </p:nvPr>
          </p:nvSpPr>
          <p:spPr>
            <a:xfrm>
              <a:off x="4431363" y="3804342"/>
              <a:ext cx="52300" cy="130088"/>
            </a:xfrm>
            <a:custGeom>
              <a:avLst/>
              <a:gdLst>
                <a:gd name="connsiteX0" fmla="*/ 28025 w 52300"/>
                <a:gd name="connsiteY0" fmla="*/ 40659 h 130088"/>
                <a:gd name="connsiteX1" fmla="*/ 35799 w 52300"/>
                <a:gd name="connsiteY1" fmla="*/ 42218 h 130088"/>
                <a:gd name="connsiteX2" fmla="*/ 46400 w 52300"/>
                <a:gd name="connsiteY2" fmla="*/ 44344 h 130088"/>
                <a:gd name="connsiteX3" fmla="*/ 52479 w 52300"/>
                <a:gd name="connsiteY3" fmla="*/ 38817 h 130088"/>
                <a:gd name="connsiteX4" fmla="*/ 46400 w 52300"/>
                <a:gd name="connsiteY4" fmla="*/ 33291 h 130088"/>
                <a:gd name="connsiteX5" fmla="*/ 35799 w 52300"/>
                <a:gd name="connsiteY5" fmla="*/ 35416 h 130088"/>
                <a:gd name="connsiteX6" fmla="*/ 28025 w 52300"/>
                <a:gd name="connsiteY6" fmla="*/ 36975 h 130088"/>
                <a:gd name="connsiteX7" fmla="*/ 30004 w 52300"/>
                <a:gd name="connsiteY7" fmla="*/ 21671 h 130088"/>
                <a:gd name="connsiteX8" fmla="*/ 31841 w 52300"/>
                <a:gd name="connsiteY8" fmla="*/ 6649 h 130088"/>
                <a:gd name="connsiteX9" fmla="*/ 26329 w 52300"/>
                <a:gd name="connsiteY9" fmla="*/ 131 h 130088"/>
                <a:gd name="connsiteX10" fmla="*/ 20816 w 52300"/>
                <a:gd name="connsiteY10" fmla="*/ 6649 h 130088"/>
                <a:gd name="connsiteX11" fmla="*/ 22795 w 52300"/>
                <a:gd name="connsiteY11" fmla="*/ 23229 h 130088"/>
                <a:gd name="connsiteX12" fmla="*/ 24632 w 52300"/>
                <a:gd name="connsiteY12" fmla="*/ 36975 h 130088"/>
                <a:gd name="connsiteX13" fmla="*/ 16858 w 52300"/>
                <a:gd name="connsiteY13" fmla="*/ 35416 h 130088"/>
                <a:gd name="connsiteX14" fmla="*/ 6257 w 52300"/>
                <a:gd name="connsiteY14" fmla="*/ 33291 h 130088"/>
                <a:gd name="connsiteX15" fmla="*/ 178 w 52300"/>
                <a:gd name="connsiteY15" fmla="*/ 38817 h 130088"/>
                <a:gd name="connsiteX16" fmla="*/ 6257 w 52300"/>
                <a:gd name="connsiteY16" fmla="*/ 44344 h 130088"/>
                <a:gd name="connsiteX17" fmla="*/ 16858 w 52300"/>
                <a:gd name="connsiteY17" fmla="*/ 42218 h 130088"/>
                <a:gd name="connsiteX18" fmla="*/ 24632 w 52300"/>
                <a:gd name="connsiteY18" fmla="*/ 40659 h 130088"/>
                <a:gd name="connsiteX19" fmla="*/ 22653 w 52300"/>
                <a:gd name="connsiteY19" fmla="*/ 51713 h 130088"/>
                <a:gd name="connsiteX20" fmla="*/ 20816 w 52300"/>
                <a:gd name="connsiteY20" fmla="*/ 68859 h 130088"/>
                <a:gd name="connsiteX21" fmla="*/ 23926 w 52300"/>
                <a:gd name="connsiteY21" fmla="*/ 128094 h 130088"/>
                <a:gd name="connsiteX22" fmla="*/ 26329 w 52300"/>
                <a:gd name="connsiteY22" fmla="*/ 130219 h 130088"/>
                <a:gd name="connsiteX23" fmla="*/ 28873 w 52300"/>
                <a:gd name="connsiteY23" fmla="*/ 127385 h 130088"/>
                <a:gd name="connsiteX24" fmla="*/ 30569 w 52300"/>
                <a:gd name="connsiteY24" fmla="*/ 106271 h 130088"/>
                <a:gd name="connsiteX25" fmla="*/ 31841 w 52300"/>
                <a:gd name="connsiteY25" fmla="*/ 68859 h 130088"/>
                <a:gd name="connsiteX26" fmla="*/ 29862 w 52300"/>
                <a:gd name="connsiteY26" fmla="*/ 51429 h 130088"/>
                <a:gd name="connsiteX27" fmla="*/ 28025 w 52300"/>
                <a:gd name="connsiteY27" fmla="*/ 40659 h 13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300" h="130088">
                  <a:moveTo>
                    <a:pt x="28025" y="40659"/>
                  </a:moveTo>
                  <a:cubicBezTo>
                    <a:pt x="30145" y="40943"/>
                    <a:pt x="31559" y="41085"/>
                    <a:pt x="35799" y="42218"/>
                  </a:cubicBezTo>
                  <a:cubicBezTo>
                    <a:pt x="40322" y="43494"/>
                    <a:pt x="43715" y="44344"/>
                    <a:pt x="46400" y="44344"/>
                  </a:cubicBezTo>
                  <a:cubicBezTo>
                    <a:pt x="51913" y="44344"/>
                    <a:pt x="52479" y="40093"/>
                    <a:pt x="52479" y="38817"/>
                  </a:cubicBezTo>
                  <a:cubicBezTo>
                    <a:pt x="52479" y="37684"/>
                    <a:pt x="51913" y="33291"/>
                    <a:pt x="46400" y="33291"/>
                  </a:cubicBezTo>
                  <a:cubicBezTo>
                    <a:pt x="43715" y="33291"/>
                    <a:pt x="40322" y="34141"/>
                    <a:pt x="35799" y="35416"/>
                  </a:cubicBezTo>
                  <a:cubicBezTo>
                    <a:pt x="31559" y="36550"/>
                    <a:pt x="30145" y="36692"/>
                    <a:pt x="28025" y="36975"/>
                  </a:cubicBezTo>
                  <a:cubicBezTo>
                    <a:pt x="28307" y="32015"/>
                    <a:pt x="29297" y="26063"/>
                    <a:pt x="30004" y="21671"/>
                  </a:cubicBezTo>
                  <a:cubicBezTo>
                    <a:pt x="30569" y="18836"/>
                    <a:pt x="31841" y="11609"/>
                    <a:pt x="31841" y="6649"/>
                  </a:cubicBezTo>
                  <a:cubicBezTo>
                    <a:pt x="31841" y="2398"/>
                    <a:pt x="29862" y="131"/>
                    <a:pt x="26329" y="131"/>
                  </a:cubicBezTo>
                  <a:cubicBezTo>
                    <a:pt x="23360" y="131"/>
                    <a:pt x="20816" y="1690"/>
                    <a:pt x="20816" y="6649"/>
                  </a:cubicBezTo>
                  <a:cubicBezTo>
                    <a:pt x="20816" y="11326"/>
                    <a:pt x="21947" y="18411"/>
                    <a:pt x="22795" y="23229"/>
                  </a:cubicBezTo>
                  <a:cubicBezTo>
                    <a:pt x="23077" y="24788"/>
                    <a:pt x="24350" y="31732"/>
                    <a:pt x="24632" y="36975"/>
                  </a:cubicBezTo>
                  <a:cubicBezTo>
                    <a:pt x="22512" y="36692"/>
                    <a:pt x="21099" y="36550"/>
                    <a:pt x="16858" y="35416"/>
                  </a:cubicBezTo>
                  <a:cubicBezTo>
                    <a:pt x="12335" y="34141"/>
                    <a:pt x="8942" y="33291"/>
                    <a:pt x="6257" y="33291"/>
                  </a:cubicBezTo>
                  <a:cubicBezTo>
                    <a:pt x="744" y="33291"/>
                    <a:pt x="178" y="37542"/>
                    <a:pt x="178" y="38817"/>
                  </a:cubicBezTo>
                  <a:cubicBezTo>
                    <a:pt x="178" y="39951"/>
                    <a:pt x="744" y="44344"/>
                    <a:pt x="6257" y="44344"/>
                  </a:cubicBezTo>
                  <a:cubicBezTo>
                    <a:pt x="8942" y="44344"/>
                    <a:pt x="12335" y="43494"/>
                    <a:pt x="16858" y="42218"/>
                  </a:cubicBezTo>
                  <a:cubicBezTo>
                    <a:pt x="21099" y="41085"/>
                    <a:pt x="22512" y="40943"/>
                    <a:pt x="24632" y="40659"/>
                  </a:cubicBezTo>
                  <a:cubicBezTo>
                    <a:pt x="24350" y="44202"/>
                    <a:pt x="23360" y="48737"/>
                    <a:pt x="22653" y="51713"/>
                  </a:cubicBezTo>
                  <a:cubicBezTo>
                    <a:pt x="20816" y="60499"/>
                    <a:pt x="20816" y="61491"/>
                    <a:pt x="20816" y="68859"/>
                  </a:cubicBezTo>
                  <a:cubicBezTo>
                    <a:pt x="20816" y="96209"/>
                    <a:pt x="23501" y="125260"/>
                    <a:pt x="23926" y="128094"/>
                  </a:cubicBezTo>
                  <a:cubicBezTo>
                    <a:pt x="24067" y="129369"/>
                    <a:pt x="24350" y="130219"/>
                    <a:pt x="26329" y="130219"/>
                  </a:cubicBezTo>
                  <a:cubicBezTo>
                    <a:pt x="28449" y="130219"/>
                    <a:pt x="28590" y="129369"/>
                    <a:pt x="28873" y="127385"/>
                  </a:cubicBezTo>
                  <a:cubicBezTo>
                    <a:pt x="28873" y="127243"/>
                    <a:pt x="30004" y="114915"/>
                    <a:pt x="30569" y="106271"/>
                  </a:cubicBezTo>
                  <a:cubicBezTo>
                    <a:pt x="31276" y="93800"/>
                    <a:pt x="31841" y="81330"/>
                    <a:pt x="31841" y="68859"/>
                  </a:cubicBezTo>
                  <a:cubicBezTo>
                    <a:pt x="31841" y="61491"/>
                    <a:pt x="31841" y="60499"/>
                    <a:pt x="29862" y="51429"/>
                  </a:cubicBezTo>
                  <a:cubicBezTo>
                    <a:pt x="29580" y="49871"/>
                    <a:pt x="28307" y="44202"/>
                    <a:pt x="28025" y="40659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形状 126">
              <a:extLst>
                <a:ext uri="{FF2B5EF4-FFF2-40B4-BE49-F238E27FC236}">
                  <a16:creationId xmlns:a16="http://schemas.microsoft.com/office/drawing/2014/main" id="{51C37991-380D-CC1A-82B3-F6322FC23849}"/>
                </a:ext>
              </a:extLst>
            </p:cNvPr>
            <p:cNvSpPr/>
            <p:nvPr>
              <p:custDataLst>
                <p:tags r:id="rId325"/>
              </p:custDataLst>
            </p:nvPr>
          </p:nvSpPr>
          <p:spPr>
            <a:xfrm>
              <a:off x="4524608" y="3835860"/>
              <a:ext cx="46847" cy="202440"/>
            </a:xfrm>
            <a:custGeom>
              <a:avLst/>
              <a:gdLst>
                <a:gd name="connsiteX0" fmla="*/ 47031 w 46847"/>
                <a:gd name="connsiteY0" fmla="*/ 200551 h 202440"/>
                <a:gd name="connsiteX1" fmla="*/ 43598 w 46847"/>
                <a:gd name="connsiteY1" fmla="*/ 196098 h 202440"/>
                <a:gd name="connsiteX2" fmla="*/ 11895 w 46847"/>
                <a:gd name="connsiteY2" fmla="*/ 101355 h 202440"/>
                <a:gd name="connsiteX3" fmla="*/ 44406 w 46847"/>
                <a:gd name="connsiteY3" fmla="*/ 5601 h 202440"/>
                <a:gd name="connsiteX4" fmla="*/ 47031 w 46847"/>
                <a:gd name="connsiteY4" fmla="*/ 2159 h 202440"/>
                <a:gd name="connsiteX5" fmla="*/ 45011 w 46847"/>
                <a:gd name="connsiteY5" fmla="*/ 135 h 202440"/>
                <a:gd name="connsiteX6" fmla="*/ 12904 w 46847"/>
                <a:gd name="connsiteY6" fmla="*/ 39611 h 202440"/>
                <a:gd name="connsiteX7" fmla="*/ 183 w 46847"/>
                <a:gd name="connsiteY7" fmla="*/ 101355 h 202440"/>
                <a:gd name="connsiteX8" fmla="*/ 13510 w 46847"/>
                <a:gd name="connsiteY8" fmla="*/ 164517 h 202440"/>
                <a:gd name="connsiteX9" fmla="*/ 45011 w 46847"/>
                <a:gd name="connsiteY9" fmla="*/ 202576 h 202440"/>
                <a:gd name="connsiteX10" fmla="*/ 47031 w 46847"/>
                <a:gd name="connsiteY10" fmla="*/ 20055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031" y="200551"/>
                  </a:moveTo>
                  <a:cubicBezTo>
                    <a:pt x="47031" y="199944"/>
                    <a:pt x="47031" y="199539"/>
                    <a:pt x="43598" y="196098"/>
                  </a:cubicBezTo>
                  <a:cubicBezTo>
                    <a:pt x="18356" y="170590"/>
                    <a:pt x="11895" y="132329"/>
                    <a:pt x="11895" y="101355"/>
                  </a:cubicBezTo>
                  <a:cubicBezTo>
                    <a:pt x="11895" y="66131"/>
                    <a:pt x="19568" y="30906"/>
                    <a:pt x="44406" y="5601"/>
                  </a:cubicBezTo>
                  <a:cubicBezTo>
                    <a:pt x="47031" y="3172"/>
                    <a:pt x="47031" y="2767"/>
                    <a:pt x="47031" y="2159"/>
                  </a:cubicBezTo>
                  <a:cubicBezTo>
                    <a:pt x="47031" y="742"/>
                    <a:pt x="46223" y="135"/>
                    <a:pt x="45011" y="135"/>
                  </a:cubicBezTo>
                  <a:cubicBezTo>
                    <a:pt x="42992" y="135"/>
                    <a:pt x="24818" y="13901"/>
                    <a:pt x="12904" y="39611"/>
                  </a:cubicBezTo>
                  <a:cubicBezTo>
                    <a:pt x="2606" y="61879"/>
                    <a:pt x="183" y="84350"/>
                    <a:pt x="183" y="101355"/>
                  </a:cubicBezTo>
                  <a:cubicBezTo>
                    <a:pt x="183" y="117146"/>
                    <a:pt x="2404" y="141641"/>
                    <a:pt x="13510" y="164517"/>
                  </a:cubicBezTo>
                  <a:cubicBezTo>
                    <a:pt x="25626" y="189417"/>
                    <a:pt x="42992" y="202576"/>
                    <a:pt x="45011" y="202576"/>
                  </a:cubicBezTo>
                  <a:cubicBezTo>
                    <a:pt x="46223" y="202576"/>
                    <a:pt x="47031" y="201968"/>
                    <a:pt x="47031" y="20055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形状 127">
              <a:extLst>
                <a:ext uri="{FF2B5EF4-FFF2-40B4-BE49-F238E27FC236}">
                  <a16:creationId xmlns:a16="http://schemas.microsoft.com/office/drawing/2014/main" id="{1E21845A-DFE9-367F-7E61-39C87907CC8C}"/>
                </a:ext>
              </a:extLst>
            </p:cNvPr>
            <p:cNvSpPr/>
            <p:nvPr>
              <p:custDataLst>
                <p:tags r:id="rId326"/>
              </p:custDataLst>
            </p:nvPr>
          </p:nvSpPr>
          <p:spPr>
            <a:xfrm>
              <a:off x="4591223" y="3849424"/>
              <a:ext cx="154275" cy="138267"/>
            </a:xfrm>
            <a:custGeom>
              <a:avLst/>
              <a:gdLst>
                <a:gd name="connsiteX0" fmla="*/ 24216 w 154275"/>
                <a:gd name="connsiteY0" fmla="*/ 122612 h 138267"/>
                <a:gd name="connsiteX1" fmla="*/ 5841 w 154275"/>
                <a:gd name="connsiteY1" fmla="*/ 132126 h 138267"/>
                <a:gd name="connsiteX2" fmla="*/ 186 w 154275"/>
                <a:gd name="connsiteY2" fmla="*/ 135973 h 138267"/>
                <a:gd name="connsiteX3" fmla="*/ 5841 w 154275"/>
                <a:gd name="connsiteY3" fmla="*/ 138402 h 138267"/>
                <a:gd name="connsiteX4" fmla="*/ 72680 w 154275"/>
                <a:gd name="connsiteY4" fmla="*/ 138402 h 138267"/>
                <a:gd name="connsiteX5" fmla="*/ 154462 w 154275"/>
                <a:gd name="connsiteY5" fmla="*/ 51352 h 138267"/>
                <a:gd name="connsiteX6" fmla="*/ 107008 w 154275"/>
                <a:gd name="connsiteY6" fmla="*/ 135 h 138267"/>
                <a:gd name="connsiteX7" fmla="*/ 39159 w 154275"/>
                <a:gd name="connsiteY7" fmla="*/ 135 h 138267"/>
                <a:gd name="connsiteX8" fmla="*/ 33101 w 154275"/>
                <a:gd name="connsiteY8" fmla="*/ 3981 h 138267"/>
                <a:gd name="connsiteX9" fmla="*/ 38957 w 154275"/>
                <a:gd name="connsiteY9" fmla="*/ 6411 h 138267"/>
                <a:gd name="connsiteX10" fmla="*/ 47640 w 154275"/>
                <a:gd name="connsiteY10" fmla="*/ 6815 h 138267"/>
                <a:gd name="connsiteX11" fmla="*/ 52083 w 154275"/>
                <a:gd name="connsiteY11" fmla="*/ 10055 h 138267"/>
                <a:gd name="connsiteX12" fmla="*/ 51275 w 154275"/>
                <a:gd name="connsiteY12" fmla="*/ 13901 h 138267"/>
                <a:gd name="connsiteX13" fmla="*/ 24216 w 154275"/>
                <a:gd name="connsiteY13" fmla="*/ 122612 h 138267"/>
                <a:gd name="connsiteX14" fmla="*/ 67833 w 154275"/>
                <a:gd name="connsiteY14" fmla="*/ 14103 h 138267"/>
                <a:gd name="connsiteX15" fmla="*/ 78738 w 154275"/>
                <a:gd name="connsiteY15" fmla="*/ 6411 h 138267"/>
                <a:gd name="connsiteX16" fmla="*/ 100344 w 154275"/>
                <a:gd name="connsiteY16" fmla="*/ 6411 h 138267"/>
                <a:gd name="connsiteX17" fmla="*/ 136894 w 154275"/>
                <a:gd name="connsiteY17" fmla="*/ 43862 h 138267"/>
                <a:gd name="connsiteX18" fmla="*/ 115691 w 154275"/>
                <a:gd name="connsiteY18" fmla="*/ 109251 h 138267"/>
                <a:gd name="connsiteX19" fmla="*/ 69045 w 154275"/>
                <a:gd name="connsiteY19" fmla="*/ 132126 h 138267"/>
                <a:gd name="connsiteX20" fmla="*/ 46227 w 154275"/>
                <a:gd name="connsiteY20" fmla="*/ 132126 h 138267"/>
                <a:gd name="connsiteX21" fmla="*/ 41784 w 154275"/>
                <a:gd name="connsiteY21" fmla="*/ 131924 h 138267"/>
                <a:gd name="connsiteX22" fmla="*/ 39159 w 154275"/>
                <a:gd name="connsiteY22" fmla="*/ 129900 h 138267"/>
                <a:gd name="connsiteX23" fmla="*/ 40169 w 154275"/>
                <a:gd name="connsiteY23" fmla="*/ 125243 h 138267"/>
                <a:gd name="connsiteX24" fmla="*/ 67833 w 154275"/>
                <a:gd name="connsiteY24" fmla="*/ 14103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4275" h="138267">
                  <a:moveTo>
                    <a:pt x="24216" y="122612"/>
                  </a:moveTo>
                  <a:cubicBezTo>
                    <a:pt x="22197" y="130507"/>
                    <a:pt x="21793" y="132126"/>
                    <a:pt x="5841" y="132126"/>
                  </a:cubicBezTo>
                  <a:cubicBezTo>
                    <a:pt x="2408" y="132126"/>
                    <a:pt x="186" y="132126"/>
                    <a:pt x="186" y="135973"/>
                  </a:cubicBezTo>
                  <a:cubicBezTo>
                    <a:pt x="186" y="138402"/>
                    <a:pt x="2004" y="138402"/>
                    <a:pt x="5841" y="138402"/>
                  </a:cubicBezTo>
                  <a:lnTo>
                    <a:pt x="72680" y="138402"/>
                  </a:lnTo>
                  <a:cubicBezTo>
                    <a:pt x="114681" y="138402"/>
                    <a:pt x="154462" y="95687"/>
                    <a:pt x="154462" y="51352"/>
                  </a:cubicBezTo>
                  <a:cubicBezTo>
                    <a:pt x="154462" y="22808"/>
                    <a:pt x="137298" y="135"/>
                    <a:pt x="107008" y="135"/>
                  </a:cubicBezTo>
                  <a:lnTo>
                    <a:pt x="39159" y="135"/>
                  </a:lnTo>
                  <a:cubicBezTo>
                    <a:pt x="35322" y="135"/>
                    <a:pt x="33101" y="135"/>
                    <a:pt x="33101" y="3981"/>
                  </a:cubicBezTo>
                  <a:cubicBezTo>
                    <a:pt x="33101" y="6411"/>
                    <a:pt x="34919" y="6411"/>
                    <a:pt x="38957" y="6411"/>
                  </a:cubicBezTo>
                  <a:cubicBezTo>
                    <a:pt x="41582" y="6411"/>
                    <a:pt x="45217" y="6613"/>
                    <a:pt x="47640" y="6815"/>
                  </a:cubicBezTo>
                  <a:cubicBezTo>
                    <a:pt x="50871" y="7220"/>
                    <a:pt x="52083" y="7828"/>
                    <a:pt x="52083" y="10055"/>
                  </a:cubicBezTo>
                  <a:cubicBezTo>
                    <a:pt x="52083" y="10864"/>
                    <a:pt x="51881" y="11472"/>
                    <a:pt x="51275" y="13901"/>
                  </a:cubicBezTo>
                  <a:lnTo>
                    <a:pt x="24216" y="122612"/>
                  </a:lnTo>
                  <a:close/>
                  <a:moveTo>
                    <a:pt x="67833" y="14103"/>
                  </a:moveTo>
                  <a:cubicBezTo>
                    <a:pt x="69651" y="7018"/>
                    <a:pt x="70055" y="6411"/>
                    <a:pt x="78738" y="6411"/>
                  </a:cubicBezTo>
                  <a:lnTo>
                    <a:pt x="100344" y="6411"/>
                  </a:lnTo>
                  <a:cubicBezTo>
                    <a:pt x="120133" y="6411"/>
                    <a:pt x="136894" y="17140"/>
                    <a:pt x="136894" y="43862"/>
                  </a:cubicBezTo>
                  <a:cubicBezTo>
                    <a:pt x="136894" y="53782"/>
                    <a:pt x="132855" y="86982"/>
                    <a:pt x="115691" y="109251"/>
                  </a:cubicBezTo>
                  <a:cubicBezTo>
                    <a:pt x="109835" y="116741"/>
                    <a:pt x="93882" y="132126"/>
                    <a:pt x="69045" y="132126"/>
                  </a:cubicBezTo>
                  <a:lnTo>
                    <a:pt x="46227" y="132126"/>
                  </a:lnTo>
                  <a:cubicBezTo>
                    <a:pt x="43400" y="132126"/>
                    <a:pt x="42996" y="132126"/>
                    <a:pt x="41784" y="131924"/>
                  </a:cubicBezTo>
                  <a:cubicBezTo>
                    <a:pt x="39765" y="131721"/>
                    <a:pt x="39159" y="131519"/>
                    <a:pt x="39159" y="129900"/>
                  </a:cubicBezTo>
                  <a:cubicBezTo>
                    <a:pt x="39159" y="129292"/>
                    <a:pt x="39159" y="128887"/>
                    <a:pt x="40169" y="125243"/>
                  </a:cubicBezTo>
                  <a:lnTo>
                    <a:pt x="67833" y="14103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形状 128">
              <a:extLst>
                <a:ext uri="{FF2B5EF4-FFF2-40B4-BE49-F238E27FC236}">
                  <a16:creationId xmlns:a16="http://schemas.microsoft.com/office/drawing/2014/main" id="{89F13BA0-DD57-BE95-CD15-584A84B784A6}"/>
                </a:ext>
              </a:extLst>
            </p:cNvPr>
            <p:cNvSpPr/>
            <p:nvPr>
              <p:custDataLst>
                <p:tags r:id="rId327"/>
              </p:custDataLst>
            </p:nvPr>
          </p:nvSpPr>
          <p:spPr>
            <a:xfrm>
              <a:off x="4756971" y="3924104"/>
              <a:ext cx="42829" cy="95369"/>
            </a:xfrm>
            <a:custGeom>
              <a:avLst/>
              <a:gdLst>
                <a:gd name="connsiteX0" fmla="*/ 39349 w 42829"/>
                <a:gd name="connsiteY0" fmla="*/ 5521 h 95369"/>
                <a:gd name="connsiteX1" fmla="*/ 33695 w 42829"/>
                <a:gd name="connsiteY1" fmla="*/ 136 h 95369"/>
                <a:gd name="connsiteX2" fmla="*/ 25779 w 42829"/>
                <a:gd name="connsiteY2" fmla="*/ 7930 h 95369"/>
                <a:gd name="connsiteX3" fmla="*/ 31433 w 42829"/>
                <a:gd name="connsiteY3" fmla="*/ 13315 h 95369"/>
                <a:gd name="connsiteX4" fmla="*/ 39349 w 42829"/>
                <a:gd name="connsiteY4" fmla="*/ 5521 h 95369"/>
                <a:gd name="connsiteX5" fmla="*/ 10513 w 42829"/>
                <a:gd name="connsiteY5" fmla="*/ 77509 h 95369"/>
                <a:gd name="connsiteX6" fmla="*/ 9241 w 42829"/>
                <a:gd name="connsiteY6" fmla="*/ 83461 h 95369"/>
                <a:gd name="connsiteX7" fmla="*/ 22670 w 42829"/>
                <a:gd name="connsiteY7" fmla="*/ 95506 h 95369"/>
                <a:gd name="connsiteX8" fmla="*/ 43024 w 42829"/>
                <a:gd name="connsiteY8" fmla="*/ 73825 h 95369"/>
                <a:gd name="connsiteX9" fmla="*/ 40763 w 42829"/>
                <a:gd name="connsiteY9" fmla="*/ 71983 h 95369"/>
                <a:gd name="connsiteX10" fmla="*/ 38077 w 42829"/>
                <a:gd name="connsiteY10" fmla="*/ 74392 h 95369"/>
                <a:gd name="connsiteX11" fmla="*/ 23094 w 42829"/>
                <a:gd name="connsiteY11" fmla="*/ 91538 h 95369"/>
                <a:gd name="connsiteX12" fmla="*/ 19560 w 42829"/>
                <a:gd name="connsiteY12" fmla="*/ 86579 h 95369"/>
                <a:gd name="connsiteX13" fmla="*/ 21822 w 42829"/>
                <a:gd name="connsiteY13" fmla="*/ 77509 h 95369"/>
                <a:gd name="connsiteX14" fmla="*/ 26345 w 42829"/>
                <a:gd name="connsiteY14" fmla="*/ 66173 h 95369"/>
                <a:gd name="connsiteX15" fmla="*/ 33271 w 42829"/>
                <a:gd name="connsiteY15" fmla="*/ 48176 h 95369"/>
                <a:gd name="connsiteX16" fmla="*/ 34119 w 42829"/>
                <a:gd name="connsiteY16" fmla="*/ 43641 h 95369"/>
                <a:gd name="connsiteX17" fmla="*/ 20691 w 42829"/>
                <a:gd name="connsiteY17" fmla="*/ 31596 h 95369"/>
                <a:gd name="connsiteX18" fmla="*/ 195 w 42829"/>
                <a:gd name="connsiteY18" fmla="*/ 53277 h 95369"/>
                <a:gd name="connsiteX19" fmla="*/ 2598 w 42829"/>
                <a:gd name="connsiteY19" fmla="*/ 55119 h 95369"/>
                <a:gd name="connsiteX20" fmla="*/ 5142 w 42829"/>
                <a:gd name="connsiteY20" fmla="*/ 52852 h 95369"/>
                <a:gd name="connsiteX21" fmla="*/ 20267 w 42829"/>
                <a:gd name="connsiteY21" fmla="*/ 35564 h 95369"/>
                <a:gd name="connsiteX22" fmla="*/ 23800 w 42829"/>
                <a:gd name="connsiteY22" fmla="*/ 40523 h 95369"/>
                <a:gd name="connsiteX23" fmla="*/ 19419 w 42829"/>
                <a:gd name="connsiteY23" fmla="*/ 54694 h 95369"/>
                <a:gd name="connsiteX24" fmla="*/ 10513 w 42829"/>
                <a:gd name="connsiteY24" fmla="*/ 77509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29" h="95369">
                  <a:moveTo>
                    <a:pt x="39349" y="5521"/>
                  </a:moveTo>
                  <a:cubicBezTo>
                    <a:pt x="39349" y="3254"/>
                    <a:pt x="37653" y="136"/>
                    <a:pt x="33695" y="136"/>
                  </a:cubicBezTo>
                  <a:cubicBezTo>
                    <a:pt x="29879" y="136"/>
                    <a:pt x="25779" y="3821"/>
                    <a:pt x="25779" y="7930"/>
                  </a:cubicBezTo>
                  <a:cubicBezTo>
                    <a:pt x="25779" y="10339"/>
                    <a:pt x="27617" y="13315"/>
                    <a:pt x="31433" y="13315"/>
                  </a:cubicBezTo>
                  <a:cubicBezTo>
                    <a:pt x="35533" y="13315"/>
                    <a:pt x="39349" y="9347"/>
                    <a:pt x="39349" y="5521"/>
                  </a:cubicBezTo>
                  <a:close/>
                  <a:moveTo>
                    <a:pt x="10513" y="77509"/>
                  </a:moveTo>
                  <a:cubicBezTo>
                    <a:pt x="9948" y="79352"/>
                    <a:pt x="9241" y="81052"/>
                    <a:pt x="9241" y="83461"/>
                  </a:cubicBezTo>
                  <a:cubicBezTo>
                    <a:pt x="9241" y="90121"/>
                    <a:pt x="14895" y="95506"/>
                    <a:pt x="22670" y="95506"/>
                  </a:cubicBezTo>
                  <a:cubicBezTo>
                    <a:pt x="36805" y="95506"/>
                    <a:pt x="43024" y="75951"/>
                    <a:pt x="43024" y="73825"/>
                  </a:cubicBezTo>
                  <a:cubicBezTo>
                    <a:pt x="43024" y="71983"/>
                    <a:pt x="41187" y="71983"/>
                    <a:pt x="40763" y="71983"/>
                  </a:cubicBezTo>
                  <a:cubicBezTo>
                    <a:pt x="38784" y="71983"/>
                    <a:pt x="38642" y="72833"/>
                    <a:pt x="38077" y="74392"/>
                  </a:cubicBezTo>
                  <a:cubicBezTo>
                    <a:pt x="34826" y="85728"/>
                    <a:pt x="28606" y="91538"/>
                    <a:pt x="23094" y="91538"/>
                  </a:cubicBezTo>
                  <a:cubicBezTo>
                    <a:pt x="20267" y="91538"/>
                    <a:pt x="19560" y="89696"/>
                    <a:pt x="19560" y="86579"/>
                  </a:cubicBezTo>
                  <a:cubicBezTo>
                    <a:pt x="19560" y="83319"/>
                    <a:pt x="20549" y="80627"/>
                    <a:pt x="21822" y="77509"/>
                  </a:cubicBezTo>
                  <a:cubicBezTo>
                    <a:pt x="23235" y="73683"/>
                    <a:pt x="24790" y="69857"/>
                    <a:pt x="26345" y="66173"/>
                  </a:cubicBezTo>
                  <a:cubicBezTo>
                    <a:pt x="27617" y="62772"/>
                    <a:pt x="32706" y="49876"/>
                    <a:pt x="33271" y="48176"/>
                  </a:cubicBezTo>
                  <a:cubicBezTo>
                    <a:pt x="33695" y="46759"/>
                    <a:pt x="34119" y="45058"/>
                    <a:pt x="34119" y="43641"/>
                  </a:cubicBezTo>
                  <a:cubicBezTo>
                    <a:pt x="34119" y="36981"/>
                    <a:pt x="28465" y="31596"/>
                    <a:pt x="20691" y="31596"/>
                  </a:cubicBezTo>
                  <a:cubicBezTo>
                    <a:pt x="6697" y="31596"/>
                    <a:pt x="195" y="50868"/>
                    <a:pt x="195" y="53277"/>
                  </a:cubicBezTo>
                  <a:cubicBezTo>
                    <a:pt x="195" y="55119"/>
                    <a:pt x="2174" y="55119"/>
                    <a:pt x="2598" y="55119"/>
                  </a:cubicBezTo>
                  <a:cubicBezTo>
                    <a:pt x="4577" y="55119"/>
                    <a:pt x="4718" y="54411"/>
                    <a:pt x="5142" y="52852"/>
                  </a:cubicBezTo>
                  <a:cubicBezTo>
                    <a:pt x="8817" y="40665"/>
                    <a:pt x="15037" y="35564"/>
                    <a:pt x="20267" y="35564"/>
                  </a:cubicBezTo>
                  <a:cubicBezTo>
                    <a:pt x="22528" y="35564"/>
                    <a:pt x="23800" y="36697"/>
                    <a:pt x="23800" y="40523"/>
                  </a:cubicBezTo>
                  <a:cubicBezTo>
                    <a:pt x="23800" y="43783"/>
                    <a:pt x="22952" y="45908"/>
                    <a:pt x="19419" y="54694"/>
                  </a:cubicBezTo>
                  <a:lnTo>
                    <a:pt x="10513" y="77509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形状 129">
              <a:extLst>
                <a:ext uri="{FF2B5EF4-FFF2-40B4-BE49-F238E27FC236}">
                  <a16:creationId xmlns:a16="http://schemas.microsoft.com/office/drawing/2014/main" id="{78FE20C2-6B0A-EA68-5DAA-CE93091B10D8}"/>
                </a:ext>
              </a:extLst>
            </p:cNvPr>
            <p:cNvSpPr/>
            <p:nvPr>
              <p:custDataLst>
                <p:tags r:id="rId328"/>
              </p:custDataLst>
            </p:nvPr>
          </p:nvSpPr>
          <p:spPr>
            <a:xfrm>
              <a:off x="4828864" y="3849424"/>
              <a:ext cx="122975" cy="138267"/>
            </a:xfrm>
            <a:custGeom>
              <a:avLst/>
              <a:gdLst>
                <a:gd name="connsiteX0" fmla="*/ 69460 w 122975"/>
                <a:gd name="connsiteY0" fmla="*/ 111073 h 138267"/>
                <a:gd name="connsiteX1" fmla="*/ 123174 w 122975"/>
                <a:gd name="connsiteY1" fmla="*/ 69370 h 138267"/>
                <a:gd name="connsiteX2" fmla="*/ 69460 w 122975"/>
                <a:gd name="connsiteY2" fmla="*/ 27464 h 138267"/>
                <a:gd name="connsiteX3" fmla="*/ 69460 w 122975"/>
                <a:gd name="connsiteY3" fmla="*/ 16128 h 138267"/>
                <a:gd name="connsiteX4" fmla="*/ 88644 w 122975"/>
                <a:gd name="connsiteY4" fmla="*/ 6411 h 138267"/>
                <a:gd name="connsiteX5" fmla="*/ 95308 w 122975"/>
                <a:gd name="connsiteY5" fmla="*/ 6411 h 138267"/>
                <a:gd name="connsiteX6" fmla="*/ 95308 w 122975"/>
                <a:gd name="connsiteY6" fmla="*/ 135 h 138267"/>
                <a:gd name="connsiteX7" fmla="*/ 61181 w 122975"/>
                <a:gd name="connsiteY7" fmla="*/ 742 h 138267"/>
                <a:gd name="connsiteX8" fmla="*/ 26853 w 122975"/>
                <a:gd name="connsiteY8" fmla="*/ 135 h 138267"/>
                <a:gd name="connsiteX9" fmla="*/ 26853 w 122975"/>
                <a:gd name="connsiteY9" fmla="*/ 6411 h 138267"/>
                <a:gd name="connsiteX10" fmla="*/ 33517 w 122975"/>
                <a:gd name="connsiteY10" fmla="*/ 6411 h 138267"/>
                <a:gd name="connsiteX11" fmla="*/ 52700 w 122975"/>
                <a:gd name="connsiteY11" fmla="*/ 16128 h 138267"/>
                <a:gd name="connsiteX12" fmla="*/ 52700 w 122975"/>
                <a:gd name="connsiteY12" fmla="*/ 27464 h 138267"/>
                <a:gd name="connsiteX13" fmla="*/ 198 w 122975"/>
                <a:gd name="connsiteY13" fmla="*/ 69167 h 138267"/>
                <a:gd name="connsiteX14" fmla="*/ 52700 w 122975"/>
                <a:gd name="connsiteY14" fmla="*/ 111073 h 138267"/>
                <a:gd name="connsiteX15" fmla="*/ 52700 w 122975"/>
                <a:gd name="connsiteY15" fmla="*/ 122409 h 138267"/>
                <a:gd name="connsiteX16" fmla="*/ 33517 w 122975"/>
                <a:gd name="connsiteY16" fmla="*/ 132126 h 138267"/>
                <a:gd name="connsiteX17" fmla="*/ 26853 w 122975"/>
                <a:gd name="connsiteY17" fmla="*/ 132126 h 138267"/>
                <a:gd name="connsiteX18" fmla="*/ 26853 w 122975"/>
                <a:gd name="connsiteY18" fmla="*/ 138402 h 138267"/>
                <a:gd name="connsiteX19" fmla="*/ 60979 w 122975"/>
                <a:gd name="connsiteY19" fmla="*/ 137795 h 138267"/>
                <a:gd name="connsiteX20" fmla="*/ 95308 w 122975"/>
                <a:gd name="connsiteY20" fmla="*/ 138402 h 138267"/>
                <a:gd name="connsiteX21" fmla="*/ 95308 w 122975"/>
                <a:gd name="connsiteY21" fmla="*/ 132126 h 138267"/>
                <a:gd name="connsiteX22" fmla="*/ 88644 w 122975"/>
                <a:gd name="connsiteY22" fmla="*/ 132126 h 138267"/>
                <a:gd name="connsiteX23" fmla="*/ 69460 w 122975"/>
                <a:gd name="connsiteY23" fmla="*/ 122409 h 138267"/>
                <a:gd name="connsiteX24" fmla="*/ 69460 w 122975"/>
                <a:gd name="connsiteY24" fmla="*/ 111073 h 138267"/>
                <a:gd name="connsiteX25" fmla="*/ 52700 w 122975"/>
                <a:gd name="connsiteY25" fmla="*/ 106416 h 138267"/>
                <a:gd name="connsiteX26" fmla="*/ 20391 w 122975"/>
                <a:gd name="connsiteY26" fmla="*/ 69370 h 138267"/>
                <a:gd name="connsiteX27" fmla="*/ 52700 w 122975"/>
                <a:gd name="connsiteY27" fmla="*/ 32121 h 138267"/>
                <a:gd name="connsiteX28" fmla="*/ 52700 w 122975"/>
                <a:gd name="connsiteY28" fmla="*/ 106416 h 138267"/>
                <a:gd name="connsiteX29" fmla="*/ 69460 w 122975"/>
                <a:gd name="connsiteY29" fmla="*/ 31918 h 138267"/>
                <a:gd name="connsiteX30" fmla="*/ 102981 w 122975"/>
                <a:gd name="connsiteY30" fmla="*/ 69167 h 138267"/>
                <a:gd name="connsiteX31" fmla="*/ 69460 w 122975"/>
                <a:gd name="connsiteY31" fmla="*/ 106619 h 138267"/>
                <a:gd name="connsiteX32" fmla="*/ 69460 w 122975"/>
                <a:gd name="connsiteY32" fmla="*/ 31918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75" h="138267">
                  <a:moveTo>
                    <a:pt x="69460" y="111073"/>
                  </a:moveTo>
                  <a:cubicBezTo>
                    <a:pt x="100760" y="108643"/>
                    <a:pt x="123174" y="89816"/>
                    <a:pt x="123174" y="69370"/>
                  </a:cubicBezTo>
                  <a:cubicBezTo>
                    <a:pt x="123174" y="48316"/>
                    <a:pt x="100154" y="29894"/>
                    <a:pt x="69460" y="27464"/>
                  </a:cubicBezTo>
                  <a:lnTo>
                    <a:pt x="69460" y="16128"/>
                  </a:lnTo>
                  <a:cubicBezTo>
                    <a:pt x="69460" y="9245"/>
                    <a:pt x="69460" y="6411"/>
                    <a:pt x="88644" y="6411"/>
                  </a:cubicBezTo>
                  <a:lnTo>
                    <a:pt x="95308" y="6411"/>
                  </a:lnTo>
                  <a:lnTo>
                    <a:pt x="95308" y="135"/>
                  </a:lnTo>
                  <a:cubicBezTo>
                    <a:pt x="88038" y="742"/>
                    <a:pt x="69460" y="742"/>
                    <a:pt x="61181" y="742"/>
                  </a:cubicBezTo>
                  <a:cubicBezTo>
                    <a:pt x="52902" y="742"/>
                    <a:pt x="34122" y="742"/>
                    <a:pt x="26853" y="135"/>
                  </a:cubicBezTo>
                  <a:lnTo>
                    <a:pt x="26853" y="6411"/>
                  </a:lnTo>
                  <a:lnTo>
                    <a:pt x="33517" y="6411"/>
                  </a:lnTo>
                  <a:cubicBezTo>
                    <a:pt x="52700" y="6411"/>
                    <a:pt x="52700" y="9042"/>
                    <a:pt x="52700" y="16128"/>
                  </a:cubicBezTo>
                  <a:lnTo>
                    <a:pt x="52700" y="27464"/>
                  </a:lnTo>
                  <a:cubicBezTo>
                    <a:pt x="21805" y="30501"/>
                    <a:pt x="198" y="49126"/>
                    <a:pt x="198" y="69167"/>
                  </a:cubicBezTo>
                  <a:cubicBezTo>
                    <a:pt x="198" y="90019"/>
                    <a:pt x="22612" y="108036"/>
                    <a:pt x="52700" y="111073"/>
                  </a:cubicBezTo>
                  <a:lnTo>
                    <a:pt x="52700" y="122409"/>
                  </a:lnTo>
                  <a:cubicBezTo>
                    <a:pt x="52700" y="129292"/>
                    <a:pt x="52700" y="132126"/>
                    <a:pt x="33517" y="132126"/>
                  </a:cubicBezTo>
                  <a:lnTo>
                    <a:pt x="26853" y="132126"/>
                  </a:lnTo>
                  <a:lnTo>
                    <a:pt x="26853" y="138402"/>
                  </a:lnTo>
                  <a:cubicBezTo>
                    <a:pt x="34122" y="137795"/>
                    <a:pt x="52700" y="137795"/>
                    <a:pt x="60979" y="137795"/>
                  </a:cubicBezTo>
                  <a:cubicBezTo>
                    <a:pt x="69258" y="137795"/>
                    <a:pt x="88038" y="137795"/>
                    <a:pt x="95308" y="138402"/>
                  </a:cubicBezTo>
                  <a:lnTo>
                    <a:pt x="95308" y="132126"/>
                  </a:lnTo>
                  <a:lnTo>
                    <a:pt x="88644" y="132126"/>
                  </a:lnTo>
                  <a:cubicBezTo>
                    <a:pt x="69460" y="132126"/>
                    <a:pt x="69460" y="129495"/>
                    <a:pt x="69460" y="122409"/>
                  </a:cubicBezTo>
                  <a:lnTo>
                    <a:pt x="69460" y="111073"/>
                  </a:lnTo>
                  <a:close/>
                  <a:moveTo>
                    <a:pt x="52700" y="106416"/>
                  </a:moveTo>
                  <a:cubicBezTo>
                    <a:pt x="24026" y="102570"/>
                    <a:pt x="20391" y="81921"/>
                    <a:pt x="20391" y="69370"/>
                  </a:cubicBezTo>
                  <a:cubicBezTo>
                    <a:pt x="20391" y="58843"/>
                    <a:pt x="22410" y="36169"/>
                    <a:pt x="52700" y="32121"/>
                  </a:cubicBezTo>
                  <a:lnTo>
                    <a:pt x="52700" y="106416"/>
                  </a:lnTo>
                  <a:close/>
                  <a:moveTo>
                    <a:pt x="69460" y="31918"/>
                  </a:moveTo>
                  <a:cubicBezTo>
                    <a:pt x="97327" y="35157"/>
                    <a:pt x="102981" y="53782"/>
                    <a:pt x="102981" y="69167"/>
                  </a:cubicBezTo>
                  <a:cubicBezTo>
                    <a:pt x="102981" y="81314"/>
                    <a:pt x="99952" y="102975"/>
                    <a:pt x="69460" y="106619"/>
                  </a:cubicBezTo>
                  <a:lnTo>
                    <a:pt x="69460" y="31918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形状 130">
              <a:extLst>
                <a:ext uri="{FF2B5EF4-FFF2-40B4-BE49-F238E27FC236}">
                  <a16:creationId xmlns:a16="http://schemas.microsoft.com/office/drawing/2014/main" id="{61FA4EED-4F27-E6EE-E125-B23CB1A6A340}"/>
                </a:ext>
              </a:extLst>
            </p:cNvPr>
            <p:cNvSpPr/>
            <p:nvPr>
              <p:custDataLst>
                <p:tags r:id="rId329"/>
              </p:custDataLst>
            </p:nvPr>
          </p:nvSpPr>
          <p:spPr>
            <a:xfrm>
              <a:off x="4974906" y="3835860"/>
              <a:ext cx="46847" cy="202440"/>
            </a:xfrm>
            <a:custGeom>
              <a:avLst/>
              <a:gdLst>
                <a:gd name="connsiteX0" fmla="*/ 47053 w 46847"/>
                <a:gd name="connsiteY0" fmla="*/ 101355 h 202440"/>
                <a:gd name="connsiteX1" fmla="*/ 33726 w 46847"/>
                <a:gd name="connsiteY1" fmla="*/ 38194 h 202440"/>
                <a:gd name="connsiteX2" fmla="*/ 2225 w 46847"/>
                <a:gd name="connsiteY2" fmla="*/ 135 h 202440"/>
                <a:gd name="connsiteX3" fmla="*/ 205 w 46847"/>
                <a:gd name="connsiteY3" fmla="*/ 2159 h 202440"/>
                <a:gd name="connsiteX4" fmla="*/ 4042 w 46847"/>
                <a:gd name="connsiteY4" fmla="*/ 6815 h 202440"/>
                <a:gd name="connsiteX5" fmla="*/ 35341 w 46847"/>
                <a:gd name="connsiteY5" fmla="*/ 101355 h 202440"/>
                <a:gd name="connsiteX6" fmla="*/ 2830 w 46847"/>
                <a:gd name="connsiteY6" fmla="*/ 197110 h 202440"/>
                <a:gd name="connsiteX7" fmla="*/ 205 w 46847"/>
                <a:gd name="connsiteY7" fmla="*/ 200551 h 202440"/>
                <a:gd name="connsiteX8" fmla="*/ 2225 w 46847"/>
                <a:gd name="connsiteY8" fmla="*/ 202576 h 202440"/>
                <a:gd name="connsiteX9" fmla="*/ 34332 w 46847"/>
                <a:gd name="connsiteY9" fmla="*/ 163100 h 202440"/>
                <a:gd name="connsiteX10" fmla="*/ 47053 w 46847"/>
                <a:gd name="connsiteY10" fmla="*/ 10135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053" y="101355"/>
                  </a:moveTo>
                  <a:cubicBezTo>
                    <a:pt x="47053" y="85565"/>
                    <a:pt x="44832" y="61070"/>
                    <a:pt x="33726" y="38194"/>
                  </a:cubicBezTo>
                  <a:cubicBezTo>
                    <a:pt x="21610" y="13294"/>
                    <a:pt x="4244" y="135"/>
                    <a:pt x="2225" y="135"/>
                  </a:cubicBezTo>
                  <a:cubicBezTo>
                    <a:pt x="1013" y="135"/>
                    <a:pt x="205" y="945"/>
                    <a:pt x="205" y="2159"/>
                  </a:cubicBezTo>
                  <a:cubicBezTo>
                    <a:pt x="205" y="2767"/>
                    <a:pt x="205" y="3172"/>
                    <a:pt x="4042" y="6815"/>
                  </a:cubicBezTo>
                  <a:cubicBezTo>
                    <a:pt x="23831" y="26857"/>
                    <a:pt x="35341" y="59045"/>
                    <a:pt x="35341" y="101355"/>
                  </a:cubicBezTo>
                  <a:cubicBezTo>
                    <a:pt x="35341" y="135973"/>
                    <a:pt x="27870" y="171602"/>
                    <a:pt x="2830" y="197110"/>
                  </a:cubicBezTo>
                  <a:cubicBezTo>
                    <a:pt x="205" y="199539"/>
                    <a:pt x="205" y="199944"/>
                    <a:pt x="205" y="200551"/>
                  </a:cubicBezTo>
                  <a:cubicBezTo>
                    <a:pt x="205" y="201766"/>
                    <a:pt x="1013" y="202576"/>
                    <a:pt x="2225" y="202576"/>
                  </a:cubicBezTo>
                  <a:cubicBezTo>
                    <a:pt x="4244" y="202576"/>
                    <a:pt x="22418" y="188810"/>
                    <a:pt x="34332" y="163100"/>
                  </a:cubicBezTo>
                  <a:cubicBezTo>
                    <a:pt x="44630" y="140831"/>
                    <a:pt x="47053" y="118360"/>
                    <a:pt x="47053" y="101355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形状 131">
              <a:extLst>
                <a:ext uri="{FF2B5EF4-FFF2-40B4-BE49-F238E27FC236}">
                  <a16:creationId xmlns:a16="http://schemas.microsoft.com/office/drawing/2014/main" id="{7A9FB578-0B88-A0E6-C444-5B4023C04F60}"/>
                </a:ext>
              </a:extLst>
            </p:cNvPr>
            <p:cNvSpPr/>
            <p:nvPr>
              <p:custDataLst>
                <p:tags r:id="rId330"/>
              </p:custDataLst>
            </p:nvPr>
          </p:nvSpPr>
          <p:spPr>
            <a:xfrm>
              <a:off x="5061916" y="3835860"/>
              <a:ext cx="46847" cy="202440"/>
            </a:xfrm>
            <a:custGeom>
              <a:avLst/>
              <a:gdLst>
                <a:gd name="connsiteX0" fmla="*/ 47057 w 46847"/>
                <a:gd name="connsiteY0" fmla="*/ 200551 h 202440"/>
                <a:gd name="connsiteX1" fmla="*/ 43624 w 46847"/>
                <a:gd name="connsiteY1" fmla="*/ 196098 h 202440"/>
                <a:gd name="connsiteX2" fmla="*/ 11921 w 46847"/>
                <a:gd name="connsiteY2" fmla="*/ 101355 h 202440"/>
                <a:gd name="connsiteX3" fmla="*/ 44432 w 46847"/>
                <a:gd name="connsiteY3" fmla="*/ 5601 h 202440"/>
                <a:gd name="connsiteX4" fmla="*/ 47057 w 46847"/>
                <a:gd name="connsiteY4" fmla="*/ 2159 h 202440"/>
                <a:gd name="connsiteX5" fmla="*/ 45038 w 46847"/>
                <a:gd name="connsiteY5" fmla="*/ 135 h 202440"/>
                <a:gd name="connsiteX6" fmla="*/ 12931 w 46847"/>
                <a:gd name="connsiteY6" fmla="*/ 39611 h 202440"/>
                <a:gd name="connsiteX7" fmla="*/ 209 w 46847"/>
                <a:gd name="connsiteY7" fmla="*/ 101355 h 202440"/>
                <a:gd name="connsiteX8" fmla="*/ 13537 w 46847"/>
                <a:gd name="connsiteY8" fmla="*/ 164517 h 202440"/>
                <a:gd name="connsiteX9" fmla="*/ 45038 w 46847"/>
                <a:gd name="connsiteY9" fmla="*/ 202576 h 202440"/>
                <a:gd name="connsiteX10" fmla="*/ 47057 w 46847"/>
                <a:gd name="connsiteY10" fmla="*/ 20055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057" y="200551"/>
                  </a:moveTo>
                  <a:cubicBezTo>
                    <a:pt x="47057" y="199944"/>
                    <a:pt x="47057" y="199539"/>
                    <a:pt x="43624" y="196098"/>
                  </a:cubicBezTo>
                  <a:cubicBezTo>
                    <a:pt x="18383" y="170590"/>
                    <a:pt x="11921" y="132329"/>
                    <a:pt x="11921" y="101355"/>
                  </a:cubicBezTo>
                  <a:cubicBezTo>
                    <a:pt x="11921" y="66131"/>
                    <a:pt x="19595" y="30906"/>
                    <a:pt x="44432" y="5601"/>
                  </a:cubicBezTo>
                  <a:cubicBezTo>
                    <a:pt x="47057" y="3172"/>
                    <a:pt x="47057" y="2767"/>
                    <a:pt x="47057" y="2159"/>
                  </a:cubicBezTo>
                  <a:cubicBezTo>
                    <a:pt x="47057" y="742"/>
                    <a:pt x="46249" y="135"/>
                    <a:pt x="45038" y="135"/>
                  </a:cubicBezTo>
                  <a:cubicBezTo>
                    <a:pt x="43018" y="135"/>
                    <a:pt x="24845" y="13901"/>
                    <a:pt x="12931" y="39611"/>
                  </a:cubicBezTo>
                  <a:cubicBezTo>
                    <a:pt x="2632" y="61879"/>
                    <a:pt x="209" y="84350"/>
                    <a:pt x="209" y="101355"/>
                  </a:cubicBezTo>
                  <a:cubicBezTo>
                    <a:pt x="209" y="117146"/>
                    <a:pt x="2430" y="141641"/>
                    <a:pt x="13537" y="164517"/>
                  </a:cubicBezTo>
                  <a:cubicBezTo>
                    <a:pt x="25652" y="189417"/>
                    <a:pt x="43018" y="202576"/>
                    <a:pt x="45038" y="202576"/>
                  </a:cubicBezTo>
                  <a:cubicBezTo>
                    <a:pt x="46249" y="202576"/>
                    <a:pt x="47057" y="201968"/>
                    <a:pt x="47057" y="20055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形状 132">
              <a:extLst>
                <a:ext uri="{FF2B5EF4-FFF2-40B4-BE49-F238E27FC236}">
                  <a16:creationId xmlns:a16="http://schemas.microsoft.com/office/drawing/2014/main" id="{05D48479-B00F-CB6D-3E7E-36172D9890F0}"/>
                </a:ext>
              </a:extLst>
            </p:cNvPr>
            <p:cNvSpPr/>
            <p:nvPr>
              <p:custDataLst>
                <p:tags r:id="rId331"/>
              </p:custDataLst>
            </p:nvPr>
          </p:nvSpPr>
          <p:spPr>
            <a:xfrm>
              <a:off x="5125098" y="3846589"/>
              <a:ext cx="85416" cy="182601"/>
            </a:xfrm>
            <a:custGeom>
              <a:avLst/>
              <a:gdLst>
                <a:gd name="connsiteX0" fmla="*/ 26666 w 85416"/>
                <a:gd name="connsiteY0" fmla="*/ 79289 h 182601"/>
                <a:gd name="connsiteX1" fmla="*/ 213 w 85416"/>
                <a:gd name="connsiteY1" fmla="*/ 120182 h 182601"/>
                <a:gd name="connsiteX2" fmla="*/ 6069 w 85416"/>
                <a:gd name="connsiteY2" fmla="*/ 136175 h 182601"/>
                <a:gd name="connsiteX3" fmla="*/ 29493 w 85416"/>
                <a:gd name="connsiteY3" fmla="*/ 149334 h 182601"/>
                <a:gd name="connsiteX4" fmla="*/ 53927 w 85416"/>
                <a:gd name="connsiteY4" fmla="*/ 158849 h 182601"/>
                <a:gd name="connsiteX5" fmla="*/ 60994 w 85416"/>
                <a:gd name="connsiteY5" fmla="*/ 167554 h 182601"/>
                <a:gd name="connsiteX6" fmla="*/ 51100 w 85416"/>
                <a:gd name="connsiteY6" fmla="*/ 178283 h 182601"/>
                <a:gd name="connsiteX7" fmla="*/ 33330 w 85416"/>
                <a:gd name="connsiteY7" fmla="*/ 171805 h 182601"/>
                <a:gd name="connsiteX8" fmla="*/ 31108 w 85416"/>
                <a:gd name="connsiteY8" fmla="*/ 170793 h 182601"/>
                <a:gd name="connsiteX9" fmla="*/ 29089 w 85416"/>
                <a:gd name="connsiteY9" fmla="*/ 173019 h 182601"/>
                <a:gd name="connsiteX10" fmla="*/ 51100 w 85416"/>
                <a:gd name="connsiteY10" fmla="*/ 182737 h 182601"/>
                <a:gd name="connsiteX11" fmla="*/ 72100 w 85416"/>
                <a:gd name="connsiteY11" fmla="*/ 161075 h 182601"/>
                <a:gd name="connsiteX12" fmla="*/ 62408 w 85416"/>
                <a:gd name="connsiteY12" fmla="*/ 146702 h 182601"/>
                <a:gd name="connsiteX13" fmla="*/ 50090 w 85416"/>
                <a:gd name="connsiteY13" fmla="*/ 142046 h 182601"/>
                <a:gd name="connsiteX14" fmla="*/ 37772 w 85416"/>
                <a:gd name="connsiteY14" fmla="*/ 137390 h 182601"/>
                <a:gd name="connsiteX15" fmla="*/ 25656 w 85416"/>
                <a:gd name="connsiteY15" fmla="*/ 132531 h 182601"/>
                <a:gd name="connsiteX16" fmla="*/ 10511 w 85416"/>
                <a:gd name="connsiteY16" fmla="*/ 114514 h 182601"/>
                <a:gd name="connsiteX17" fmla="*/ 35349 w 85416"/>
                <a:gd name="connsiteY17" fmla="*/ 80099 h 182601"/>
                <a:gd name="connsiteX18" fmla="*/ 53119 w 85416"/>
                <a:gd name="connsiteY18" fmla="*/ 82731 h 182601"/>
                <a:gd name="connsiteX19" fmla="*/ 71898 w 85416"/>
                <a:gd name="connsiteY19" fmla="*/ 76455 h 182601"/>
                <a:gd name="connsiteX20" fmla="*/ 55340 w 85416"/>
                <a:gd name="connsiteY20" fmla="*/ 70989 h 182601"/>
                <a:gd name="connsiteX21" fmla="*/ 38378 w 85416"/>
                <a:gd name="connsiteY21" fmla="*/ 73419 h 182601"/>
                <a:gd name="connsiteX22" fmla="*/ 32320 w 85416"/>
                <a:gd name="connsiteY22" fmla="*/ 57628 h 182601"/>
                <a:gd name="connsiteX23" fmla="*/ 54734 w 85416"/>
                <a:gd name="connsiteY23" fmla="*/ 23213 h 182601"/>
                <a:gd name="connsiteX24" fmla="*/ 67658 w 85416"/>
                <a:gd name="connsiteY24" fmla="*/ 27667 h 182601"/>
                <a:gd name="connsiteX25" fmla="*/ 85630 w 85416"/>
                <a:gd name="connsiteY25" fmla="*/ 21391 h 182601"/>
                <a:gd name="connsiteX26" fmla="*/ 68870 w 85416"/>
                <a:gd name="connsiteY26" fmla="*/ 15925 h 182601"/>
                <a:gd name="connsiteX27" fmla="*/ 56148 w 85416"/>
                <a:gd name="connsiteY27" fmla="*/ 16938 h 182601"/>
                <a:gd name="connsiteX28" fmla="*/ 55138 w 85416"/>
                <a:gd name="connsiteY28" fmla="*/ 10257 h 182601"/>
                <a:gd name="connsiteX29" fmla="*/ 56148 w 85416"/>
                <a:gd name="connsiteY29" fmla="*/ 2767 h 182601"/>
                <a:gd name="connsiteX30" fmla="*/ 53725 w 85416"/>
                <a:gd name="connsiteY30" fmla="*/ 135 h 182601"/>
                <a:gd name="connsiteX31" fmla="*/ 50090 w 85416"/>
                <a:gd name="connsiteY31" fmla="*/ 10055 h 182601"/>
                <a:gd name="connsiteX32" fmla="*/ 51503 w 85416"/>
                <a:gd name="connsiteY32" fmla="*/ 17950 h 182601"/>
                <a:gd name="connsiteX33" fmla="*/ 16166 w 85416"/>
                <a:gd name="connsiteY33" fmla="*/ 55806 h 182601"/>
                <a:gd name="connsiteX34" fmla="*/ 29291 w 85416"/>
                <a:gd name="connsiteY34" fmla="*/ 77265 h 182601"/>
                <a:gd name="connsiteX35" fmla="*/ 26666 w 85416"/>
                <a:gd name="connsiteY35" fmla="*/ 79289 h 182601"/>
                <a:gd name="connsiteX36" fmla="*/ 59379 w 85416"/>
                <a:gd name="connsiteY36" fmla="*/ 21391 h 182601"/>
                <a:gd name="connsiteX37" fmla="*/ 69071 w 85416"/>
                <a:gd name="connsiteY37" fmla="*/ 20379 h 182601"/>
                <a:gd name="connsiteX38" fmla="*/ 80380 w 85416"/>
                <a:gd name="connsiteY38" fmla="*/ 21594 h 182601"/>
                <a:gd name="connsiteX39" fmla="*/ 67860 w 85416"/>
                <a:gd name="connsiteY39" fmla="*/ 23213 h 182601"/>
                <a:gd name="connsiteX40" fmla="*/ 59379 w 85416"/>
                <a:gd name="connsiteY40" fmla="*/ 21391 h 182601"/>
                <a:gd name="connsiteX41" fmla="*/ 43628 w 85416"/>
                <a:gd name="connsiteY41" fmla="*/ 76658 h 182601"/>
                <a:gd name="connsiteX42" fmla="*/ 55138 w 85416"/>
                <a:gd name="connsiteY42" fmla="*/ 75443 h 182601"/>
                <a:gd name="connsiteX43" fmla="*/ 66648 w 85416"/>
                <a:gd name="connsiteY43" fmla="*/ 76658 h 182601"/>
                <a:gd name="connsiteX44" fmla="*/ 53725 w 85416"/>
                <a:gd name="connsiteY44" fmla="*/ 78277 h 182601"/>
                <a:gd name="connsiteX45" fmla="*/ 43628 w 85416"/>
                <a:gd name="connsiteY45" fmla="*/ 76658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416" h="182601">
                  <a:moveTo>
                    <a:pt x="26666" y="79289"/>
                  </a:moveTo>
                  <a:cubicBezTo>
                    <a:pt x="4655" y="93865"/>
                    <a:pt x="213" y="112894"/>
                    <a:pt x="213" y="120182"/>
                  </a:cubicBezTo>
                  <a:cubicBezTo>
                    <a:pt x="213" y="129900"/>
                    <a:pt x="5665" y="135568"/>
                    <a:pt x="6069" y="136175"/>
                  </a:cubicBezTo>
                  <a:cubicBezTo>
                    <a:pt x="12531" y="142856"/>
                    <a:pt x="14348" y="143666"/>
                    <a:pt x="29493" y="149334"/>
                  </a:cubicBezTo>
                  <a:lnTo>
                    <a:pt x="53927" y="158849"/>
                  </a:lnTo>
                  <a:cubicBezTo>
                    <a:pt x="56956" y="160266"/>
                    <a:pt x="60994" y="161683"/>
                    <a:pt x="60994" y="167554"/>
                  </a:cubicBezTo>
                  <a:cubicBezTo>
                    <a:pt x="60994" y="172210"/>
                    <a:pt x="57359" y="178283"/>
                    <a:pt x="51100" y="178283"/>
                  </a:cubicBezTo>
                  <a:cubicBezTo>
                    <a:pt x="42215" y="178283"/>
                    <a:pt x="35551" y="173424"/>
                    <a:pt x="33330" y="171805"/>
                  </a:cubicBezTo>
                  <a:cubicBezTo>
                    <a:pt x="32118" y="170995"/>
                    <a:pt x="31916" y="170793"/>
                    <a:pt x="31108" y="170793"/>
                  </a:cubicBezTo>
                  <a:cubicBezTo>
                    <a:pt x="29493" y="170793"/>
                    <a:pt x="29089" y="172210"/>
                    <a:pt x="29089" y="173019"/>
                  </a:cubicBezTo>
                  <a:cubicBezTo>
                    <a:pt x="29089" y="175449"/>
                    <a:pt x="39791" y="182737"/>
                    <a:pt x="51100" y="182737"/>
                  </a:cubicBezTo>
                  <a:cubicBezTo>
                    <a:pt x="63619" y="182737"/>
                    <a:pt x="72100" y="170995"/>
                    <a:pt x="72100" y="161075"/>
                  </a:cubicBezTo>
                  <a:cubicBezTo>
                    <a:pt x="72100" y="151358"/>
                    <a:pt x="64629" y="147714"/>
                    <a:pt x="62408" y="146702"/>
                  </a:cubicBezTo>
                  <a:cubicBezTo>
                    <a:pt x="59581" y="145690"/>
                    <a:pt x="52715" y="143058"/>
                    <a:pt x="50090" y="142046"/>
                  </a:cubicBezTo>
                  <a:cubicBezTo>
                    <a:pt x="46051" y="140426"/>
                    <a:pt x="42013" y="138807"/>
                    <a:pt x="37772" y="137390"/>
                  </a:cubicBezTo>
                  <a:lnTo>
                    <a:pt x="25656" y="132531"/>
                  </a:lnTo>
                  <a:cubicBezTo>
                    <a:pt x="16569" y="128887"/>
                    <a:pt x="10511" y="123017"/>
                    <a:pt x="10511" y="114514"/>
                  </a:cubicBezTo>
                  <a:cubicBezTo>
                    <a:pt x="10511" y="106214"/>
                    <a:pt x="18387" y="88602"/>
                    <a:pt x="35349" y="80099"/>
                  </a:cubicBezTo>
                  <a:cubicBezTo>
                    <a:pt x="42820" y="82731"/>
                    <a:pt x="48878" y="82731"/>
                    <a:pt x="53119" y="82731"/>
                  </a:cubicBezTo>
                  <a:cubicBezTo>
                    <a:pt x="59177" y="82731"/>
                    <a:pt x="71898" y="82731"/>
                    <a:pt x="71898" y="76455"/>
                  </a:cubicBezTo>
                  <a:cubicBezTo>
                    <a:pt x="71898" y="71394"/>
                    <a:pt x="63215" y="70989"/>
                    <a:pt x="55340" y="70989"/>
                  </a:cubicBezTo>
                  <a:cubicBezTo>
                    <a:pt x="51705" y="70989"/>
                    <a:pt x="45849" y="70989"/>
                    <a:pt x="38378" y="73419"/>
                  </a:cubicBezTo>
                  <a:cubicBezTo>
                    <a:pt x="33128" y="68155"/>
                    <a:pt x="32320" y="61475"/>
                    <a:pt x="32320" y="57628"/>
                  </a:cubicBezTo>
                  <a:cubicBezTo>
                    <a:pt x="32320" y="46291"/>
                    <a:pt x="39590" y="30704"/>
                    <a:pt x="54734" y="23213"/>
                  </a:cubicBezTo>
                  <a:cubicBezTo>
                    <a:pt x="58369" y="27667"/>
                    <a:pt x="63014" y="27667"/>
                    <a:pt x="67658" y="27667"/>
                  </a:cubicBezTo>
                  <a:cubicBezTo>
                    <a:pt x="72706" y="27667"/>
                    <a:pt x="85630" y="27667"/>
                    <a:pt x="85630" y="21391"/>
                  </a:cubicBezTo>
                  <a:cubicBezTo>
                    <a:pt x="85630" y="16128"/>
                    <a:pt x="76745" y="15925"/>
                    <a:pt x="68870" y="15925"/>
                  </a:cubicBezTo>
                  <a:cubicBezTo>
                    <a:pt x="66244" y="15925"/>
                    <a:pt x="61398" y="15925"/>
                    <a:pt x="56148" y="16938"/>
                  </a:cubicBezTo>
                  <a:cubicBezTo>
                    <a:pt x="55542" y="15116"/>
                    <a:pt x="55138" y="13698"/>
                    <a:pt x="55138" y="10257"/>
                  </a:cubicBezTo>
                  <a:cubicBezTo>
                    <a:pt x="55138" y="7423"/>
                    <a:pt x="56148" y="3172"/>
                    <a:pt x="56148" y="2767"/>
                  </a:cubicBezTo>
                  <a:cubicBezTo>
                    <a:pt x="56148" y="1147"/>
                    <a:pt x="55138" y="135"/>
                    <a:pt x="53725" y="135"/>
                  </a:cubicBezTo>
                  <a:cubicBezTo>
                    <a:pt x="50090" y="135"/>
                    <a:pt x="50090" y="9447"/>
                    <a:pt x="50090" y="10055"/>
                  </a:cubicBezTo>
                  <a:cubicBezTo>
                    <a:pt x="50090" y="14103"/>
                    <a:pt x="51302" y="17140"/>
                    <a:pt x="51503" y="17950"/>
                  </a:cubicBezTo>
                  <a:cubicBezTo>
                    <a:pt x="29897" y="24023"/>
                    <a:pt x="16166" y="40218"/>
                    <a:pt x="16166" y="55806"/>
                  </a:cubicBezTo>
                  <a:cubicBezTo>
                    <a:pt x="16166" y="63296"/>
                    <a:pt x="19800" y="71799"/>
                    <a:pt x="29291" y="77265"/>
                  </a:cubicBezTo>
                  <a:lnTo>
                    <a:pt x="26666" y="79289"/>
                  </a:lnTo>
                  <a:close/>
                  <a:moveTo>
                    <a:pt x="59379" y="21391"/>
                  </a:moveTo>
                  <a:cubicBezTo>
                    <a:pt x="62610" y="20379"/>
                    <a:pt x="66850" y="20379"/>
                    <a:pt x="69071" y="20379"/>
                  </a:cubicBezTo>
                  <a:cubicBezTo>
                    <a:pt x="75937" y="20379"/>
                    <a:pt x="76745" y="20581"/>
                    <a:pt x="80380" y="21594"/>
                  </a:cubicBezTo>
                  <a:cubicBezTo>
                    <a:pt x="78764" y="22201"/>
                    <a:pt x="76745" y="23213"/>
                    <a:pt x="67860" y="23213"/>
                  </a:cubicBezTo>
                  <a:cubicBezTo>
                    <a:pt x="64023" y="23213"/>
                    <a:pt x="61600" y="23213"/>
                    <a:pt x="59379" y="21391"/>
                  </a:cubicBezTo>
                  <a:close/>
                  <a:moveTo>
                    <a:pt x="43628" y="76658"/>
                  </a:moveTo>
                  <a:cubicBezTo>
                    <a:pt x="48273" y="75443"/>
                    <a:pt x="52715" y="75443"/>
                    <a:pt x="55138" y="75443"/>
                  </a:cubicBezTo>
                  <a:cubicBezTo>
                    <a:pt x="62206" y="75443"/>
                    <a:pt x="63014" y="75645"/>
                    <a:pt x="66648" y="76658"/>
                  </a:cubicBezTo>
                  <a:cubicBezTo>
                    <a:pt x="65033" y="77467"/>
                    <a:pt x="63014" y="78277"/>
                    <a:pt x="53725" y="78277"/>
                  </a:cubicBezTo>
                  <a:cubicBezTo>
                    <a:pt x="49080" y="78277"/>
                    <a:pt x="47263" y="78277"/>
                    <a:pt x="43628" y="76658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形状 133">
              <a:extLst>
                <a:ext uri="{FF2B5EF4-FFF2-40B4-BE49-F238E27FC236}">
                  <a16:creationId xmlns:a16="http://schemas.microsoft.com/office/drawing/2014/main" id="{9962B7C2-67BB-CDD4-648F-263961F90C98}"/>
                </a:ext>
              </a:extLst>
            </p:cNvPr>
            <p:cNvSpPr/>
            <p:nvPr>
              <p:custDataLst>
                <p:tags r:id="rId332"/>
              </p:custDataLst>
            </p:nvPr>
          </p:nvSpPr>
          <p:spPr>
            <a:xfrm>
              <a:off x="5235455" y="3966232"/>
              <a:ext cx="23625" cy="60529"/>
            </a:xfrm>
            <a:custGeom>
              <a:avLst/>
              <a:gdLst>
                <a:gd name="connsiteX0" fmla="*/ 23844 w 23625"/>
                <a:gd name="connsiteY0" fmla="*/ 21391 h 60529"/>
                <a:gd name="connsiteX1" fmla="*/ 10920 w 23625"/>
                <a:gd name="connsiteY1" fmla="*/ 135 h 60529"/>
                <a:gd name="connsiteX2" fmla="*/ 218 w 23625"/>
                <a:gd name="connsiteY2" fmla="*/ 10864 h 60529"/>
                <a:gd name="connsiteX3" fmla="*/ 10920 w 23625"/>
                <a:gd name="connsiteY3" fmla="*/ 21594 h 60529"/>
                <a:gd name="connsiteX4" fmla="*/ 17988 w 23625"/>
                <a:gd name="connsiteY4" fmla="*/ 18962 h 60529"/>
                <a:gd name="connsiteX5" fmla="*/ 18997 w 23625"/>
                <a:gd name="connsiteY5" fmla="*/ 18355 h 60529"/>
                <a:gd name="connsiteX6" fmla="*/ 19401 w 23625"/>
                <a:gd name="connsiteY6" fmla="*/ 21391 h 60529"/>
                <a:gd name="connsiteX7" fmla="*/ 5670 w 23625"/>
                <a:gd name="connsiteY7" fmla="*/ 55199 h 60529"/>
                <a:gd name="connsiteX8" fmla="*/ 3449 w 23625"/>
                <a:gd name="connsiteY8" fmla="*/ 58438 h 60529"/>
                <a:gd name="connsiteX9" fmla="*/ 5468 w 23625"/>
                <a:gd name="connsiteY9" fmla="*/ 60665 h 60529"/>
                <a:gd name="connsiteX10" fmla="*/ 23844 w 23625"/>
                <a:gd name="connsiteY10" fmla="*/ 21391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5" h="60529">
                  <a:moveTo>
                    <a:pt x="23844" y="21391"/>
                  </a:moveTo>
                  <a:cubicBezTo>
                    <a:pt x="23844" y="8030"/>
                    <a:pt x="18795" y="135"/>
                    <a:pt x="10920" y="135"/>
                  </a:cubicBezTo>
                  <a:cubicBezTo>
                    <a:pt x="4256" y="135"/>
                    <a:pt x="218" y="5196"/>
                    <a:pt x="218" y="10864"/>
                  </a:cubicBezTo>
                  <a:cubicBezTo>
                    <a:pt x="218" y="16330"/>
                    <a:pt x="4256" y="21594"/>
                    <a:pt x="10920" y="21594"/>
                  </a:cubicBezTo>
                  <a:cubicBezTo>
                    <a:pt x="13343" y="21594"/>
                    <a:pt x="15968" y="20784"/>
                    <a:pt x="17988" y="18962"/>
                  </a:cubicBezTo>
                  <a:cubicBezTo>
                    <a:pt x="18594" y="18557"/>
                    <a:pt x="18795" y="18355"/>
                    <a:pt x="18997" y="18355"/>
                  </a:cubicBezTo>
                  <a:cubicBezTo>
                    <a:pt x="19199" y="18355"/>
                    <a:pt x="19401" y="18557"/>
                    <a:pt x="19401" y="21391"/>
                  </a:cubicBezTo>
                  <a:cubicBezTo>
                    <a:pt x="19401" y="36372"/>
                    <a:pt x="12334" y="48518"/>
                    <a:pt x="5670" y="55199"/>
                  </a:cubicBezTo>
                  <a:cubicBezTo>
                    <a:pt x="3449" y="57426"/>
                    <a:pt x="3449" y="57831"/>
                    <a:pt x="3449" y="58438"/>
                  </a:cubicBezTo>
                  <a:cubicBezTo>
                    <a:pt x="3449" y="59855"/>
                    <a:pt x="4458" y="60665"/>
                    <a:pt x="5468" y="60665"/>
                  </a:cubicBezTo>
                  <a:cubicBezTo>
                    <a:pt x="7689" y="60665"/>
                    <a:pt x="23844" y="45077"/>
                    <a:pt x="23844" y="2139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形状 134">
              <a:extLst>
                <a:ext uri="{FF2B5EF4-FFF2-40B4-BE49-F238E27FC236}">
                  <a16:creationId xmlns:a16="http://schemas.microsoft.com/office/drawing/2014/main" id="{5FAE4F4F-7A1B-8176-295D-E846DA939DEC}"/>
                </a:ext>
              </a:extLst>
            </p:cNvPr>
            <p:cNvSpPr/>
            <p:nvPr>
              <p:custDataLst>
                <p:tags r:id="rId333"/>
              </p:custDataLst>
            </p:nvPr>
          </p:nvSpPr>
          <p:spPr>
            <a:xfrm>
              <a:off x="5313893" y="3898212"/>
              <a:ext cx="109446" cy="133206"/>
            </a:xfrm>
            <a:custGeom>
              <a:avLst/>
              <a:gdLst>
                <a:gd name="connsiteX0" fmla="*/ 40810 w 109446"/>
                <a:gd name="connsiteY0" fmla="*/ 18557 h 133206"/>
                <a:gd name="connsiteX1" fmla="*/ 43839 w 109446"/>
                <a:gd name="connsiteY1" fmla="*/ 5601 h 133206"/>
                <a:gd name="connsiteX2" fmla="*/ 37983 w 109446"/>
                <a:gd name="connsiteY2" fmla="*/ 135 h 133206"/>
                <a:gd name="connsiteX3" fmla="*/ 29906 w 109446"/>
                <a:gd name="connsiteY3" fmla="*/ 7423 h 133206"/>
                <a:gd name="connsiteX4" fmla="*/ 828 w 109446"/>
                <a:gd name="connsiteY4" fmla="*/ 124636 h 133206"/>
                <a:gd name="connsiteX5" fmla="*/ 222 w 109446"/>
                <a:gd name="connsiteY5" fmla="*/ 127875 h 133206"/>
                <a:gd name="connsiteX6" fmla="*/ 5876 w 109446"/>
                <a:gd name="connsiteY6" fmla="*/ 133341 h 133206"/>
                <a:gd name="connsiteX7" fmla="*/ 12944 w 109446"/>
                <a:gd name="connsiteY7" fmla="*/ 129090 h 133206"/>
                <a:gd name="connsiteX8" fmla="*/ 24050 w 109446"/>
                <a:gd name="connsiteY8" fmla="*/ 85565 h 133206"/>
                <a:gd name="connsiteX9" fmla="*/ 43637 w 109446"/>
                <a:gd name="connsiteY9" fmla="*/ 91841 h 133206"/>
                <a:gd name="connsiteX10" fmla="*/ 70494 w 109446"/>
                <a:gd name="connsiteY10" fmla="*/ 77062 h 133206"/>
                <a:gd name="connsiteX11" fmla="*/ 88668 w 109446"/>
                <a:gd name="connsiteY11" fmla="*/ 91841 h 133206"/>
                <a:gd name="connsiteX12" fmla="*/ 103611 w 109446"/>
                <a:gd name="connsiteY12" fmla="*/ 80706 h 133206"/>
                <a:gd name="connsiteX13" fmla="*/ 109669 w 109446"/>
                <a:gd name="connsiteY13" fmla="*/ 60665 h 133206"/>
                <a:gd name="connsiteX14" fmla="*/ 107246 w 109446"/>
                <a:gd name="connsiteY14" fmla="*/ 58640 h 133206"/>
                <a:gd name="connsiteX15" fmla="*/ 104419 w 109446"/>
                <a:gd name="connsiteY15" fmla="*/ 62284 h 133206"/>
                <a:gd name="connsiteX16" fmla="*/ 89072 w 109446"/>
                <a:gd name="connsiteY16" fmla="*/ 87387 h 133206"/>
                <a:gd name="connsiteX17" fmla="*/ 83014 w 109446"/>
                <a:gd name="connsiteY17" fmla="*/ 78075 h 133206"/>
                <a:gd name="connsiteX18" fmla="*/ 87053 w 109446"/>
                <a:gd name="connsiteY18" fmla="*/ 57021 h 133206"/>
                <a:gd name="connsiteX19" fmla="*/ 92707 w 109446"/>
                <a:gd name="connsiteY19" fmla="*/ 35157 h 133206"/>
                <a:gd name="connsiteX20" fmla="*/ 96139 w 109446"/>
                <a:gd name="connsiteY20" fmla="*/ 21391 h 133206"/>
                <a:gd name="connsiteX21" fmla="*/ 99168 w 109446"/>
                <a:gd name="connsiteY21" fmla="*/ 7828 h 133206"/>
                <a:gd name="connsiteX22" fmla="*/ 93312 w 109446"/>
                <a:gd name="connsiteY22" fmla="*/ 2362 h 133206"/>
                <a:gd name="connsiteX23" fmla="*/ 85437 w 109446"/>
                <a:gd name="connsiteY23" fmla="*/ 9447 h 133206"/>
                <a:gd name="connsiteX24" fmla="*/ 75946 w 109446"/>
                <a:gd name="connsiteY24" fmla="*/ 47304 h 133206"/>
                <a:gd name="connsiteX25" fmla="*/ 70696 w 109446"/>
                <a:gd name="connsiteY25" fmla="*/ 67953 h 133206"/>
                <a:gd name="connsiteX26" fmla="*/ 44445 w 109446"/>
                <a:gd name="connsiteY26" fmla="*/ 87387 h 133206"/>
                <a:gd name="connsiteX27" fmla="*/ 29502 w 109446"/>
                <a:gd name="connsiteY27" fmla="*/ 69775 h 133206"/>
                <a:gd name="connsiteX28" fmla="*/ 32329 w 109446"/>
                <a:gd name="connsiteY28" fmla="*/ 52567 h 133206"/>
                <a:gd name="connsiteX29" fmla="*/ 40810 w 109446"/>
                <a:gd name="connsiteY29" fmla="*/ 18557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446" h="133206">
                  <a:moveTo>
                    <a:pt x="40810" y="18557"/>
                  </a:moveTo>
                  <a:cubicBezTo>
                    <a:pt x="41820" y="14306"/>
                    <a:pt x="43839" y="6613"/>
                    <a:pt x="43839" y="5601"/>
                  </a:cubicBezTo>
                  <a:cubicBezTo>
                    <a:pt x="43839" y="2159"/>
                    <a:pt x="41416" y="135"/>
                    <a:pt x="37983" y="135"/>
                  </a:cubicBezTo>
                  <a:cubicBezTo>
                    <a:pt x="37378" y="135"/>
                    <a:pt x="31723" y="337"/>
                    <a:pt x="29906" y="7423"/>
                  </a:cubicBezTo>
                  <a:lnTo>
                    <a:pt x="828" y="124636"/>
                  </a:lnTo>
                  <a:cubicBezTo>
                    <a:pt x="222" y="127065"/>
                    <a:pt x="222" y="127470"/>
                    <a:pt x="222" y="127875"/>
                  </a:cubicBezTo>
                  <a:cubicBezTo>
                    <a:pt x="222" y="130912"/>
                    <a:pt x="2443" y="133341"/>
                    <a:pt x="5876" y="133341"/>
                  </a:cubicBezTo>
                  <a:cubicBezTo>
                    <a:pt x="10117" y="133341"/>
                    <a:pt x="12540" y="129697"/>
                    <a:pt x="12944" y="129090"/>
                  </a:cubicBezTo>
                  <a:cubicBezTo>
                    <a:pt x="13752" y="127268"/>
                    <a:pt x="16377" y="116741"/>
                    <a:pt x="24050" y="85565"/>
                  </a:cubicBezTo>
                  <a:cubicBezTo>
                    <a:pt x="30512" y="91031"/>
                    <a:pt x="39599" y="91841"/>
                    <a:pt x="43637" y="91841"/>
                  </a:cubicBezTo>
                  <a:cubicBezTo>
                    <a:pt x="57773" y="91841"/>
                    <a:pt x="65648" y="82731"/>
                    <a:pt x="70494" y="77062"/>
                  </a:cubicBezTo>
                  <a:cubicBezTo>
                    <a:pt x="72312" y="86172"/>
                    <a:pt x="79783" y="91841"/>
                    <a:pt x="88668" y="91841"/>
                  </a:cubicBezTo>
                  <a:cubicBezTo>
                    <a:pt x="95736" y="91841"/>
                    <a:pt x="100380" y="87184"/>
                    <a:pt x="103611" y="80706"/>
                  </a:cubicBezTo>
                  <a:cubicBezTo>
                    <a:pt x="107044" y="73419"/>
                    <a:pt x="109669" y="61070"/>
                    <a:pt x="109669" y="60665"/>
                  </a:cubicBezTo>
                  <a:cubicBezTo>
                    <a:pt x="109669" y="58640"/>
                    <a:pt x="107851" y="58640"/>
                    <a:pt x="107246" y="58640"/>
                  </a:cubicBezTo>
                  <a:cubicBezTo>
                    <a:pt x="105226" y="58640"/>
                    <a:pt x="105024" y="59450"/>
                    <a:pt x="104419" y="62284"/>
                  </a:cubicBezTo>
                  <a:cubicBezTo>
                    <a:pt x="100986" y="75443"/>
                    <a:pt x="97351" y="87387"/>
                    <a:pt x="89072" y="87387"/>
                  </a:cubicBezTo>
                  <a:cubicBezTo>
                    <a:pt x="83620" y="87387"/>
                    <a:pt x="83014" y="82123"/>
                    <a:pt x="83014" y="78075"/>
                  </a:cubicBezTo>
                  <a:cubicBezTo>
                    <a:pt x="83014" y="73621"/>
                    <a:pt x="85437" y="64106"/>
                    <a:pt x="87053" y="57021"/>
                  </a:cubicBezTo>
                  <a:lnTo>
                    <a:pt x="92707" y="35157"/>
                  </a:lnTo>
                  <a:cubicBezTo>
                    <a:pt x="93312" y="32121"/>
                    <a:pt x="95332" y="24428"/>
                    <a:pt x="96139" y="21391"/>
                  </a:cubicBezTo>
                  <a:cubicBezTo>
                    <a:pt x="97149" y="16735"/>
                    <a:pt x="99168" y="9042"/>
                    <a:pt x="99168" y="7828"/>
                  </a:cubicBezTo>
                  <a:cubicBezTo>
                    <a:pt x="99168" y="4184"/>
                    <a:pt x="96341" y="2362"/>
                    <a:pt x="93312" y="2362"/>
                  </a:cubicBezTo>
                  <a:cubicBezTo>
                    <a:pt x="92303" y="2362"/>
                    <a:pt x="87053" y="2564"/>
                    <a:pt x="85437" y="9447"/>
                  </a:cubicBezTo>
                  <a:lnTo>
                    <a:pt x="75946" y="47304"/>
                  </a:lnTo>
                  <a:cubicBezTo>
                    <a:pt x="73523" y="57426"/>
                    <a:pt x="71302" y="65928"/>
                    <a:pt x="70696" y="67953"/>
                  </a:cubicBezTo>
                  <a:cubicBezTo>
                    <a:pt x="70494" y="68965"/>
                    <a:pt x="60802" y="87387"/>
                    <a:pt x="44445" y="87387"/>
                  </a:cubicBezTo>
                  <a:cubicBezTo>
                    <a:pt x="34349" y="87387"/>
                    <a:pt x="29502" y="80706"/>
                    <a:pt x="29502" y="69775"/>
                  </a:cubicBezTo>
                  <a:cubicBezTo>
                    <a:pt x="29502" y="63904"/>
                    <a:pt x="30916" y="58235"/>
                    <a:pt x="32329" y="52567"/>
                  </a:cubicBezTo>
                  <a:lnTo>
                    <a:pt x="40810" y="1855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形状 135">
              <a:extLst>
                <a:ext uri="{FF2B5EF4-FFF2-40B4-BE49-F238E27FC236}">
                  <a16:creationId xmlns:a16="http://schemas.microsoft.com/office/drawing/2014/main" id="{B1340F9E-D228-F687-5759-244B29F1E7D7}"/>
                </a:ext>
              </a:extLst>
            </p:cNvPr>
            <p:cNvSpPr/>
            <p:nvPr>
              <p:custDataLst>
                <p:tags r:id="rId334"/>
              </p:custDataLst>
            </p:nvPr>
          </p:nvSpPr>
          <p:spPr>
            <a:xfrm>
              <a:off x="5496907" y="3913395"/>
              <a:ext cx="134284" cy="47371"/>
            </a:xfrm>
            <a:custGeom>
              <a:avLst/>
              <a:gdLst>
                <a:gd name="connsiteX0" fmla="*/ 127649 w 134284"/>
                <a:gd name="connsiteY0" fmla="*/ 8233 h 47371"/>
                <a:gd name="connsiteX1" fmla="*/ 134515 w 134284"/>
                <a:gd name="connsiteY1" fmla="*/ 4184 h 47371"/>
                <a:gd name="connsiteX2" fmla="*/ 127851 w 134284"/>
                <a:gd name="connsiteY2" fmla="*/ 135 h 47371"/>
                <a:gd name="connsiteX3" fmla="*/ 6895 w 134284"/>
                <a:gd name="connsiteY3" fmla="*/ 135 h 47371"/>
                <a:gd name="connsiteX4" fmla="*/ 231 w 134284"/>
                <a:gd name="connsiteY4" fmla="*/ 4184 h 47371"/>
                <a:gd name="connsiteX5" fmla="*/ 7097 w 134284"/>
                <a:gd name="connsiteY5" fmla="*/ 8233 h 47371"/>
                <a:gd name="connsiteX6" fmla="*/ 127649 w 134284"/>
                <a:gd name="connsiteY6" fmla="*/ 8233 h 47371"/>
                <a:gd name="connsiteX7" fmla="*/ 127851 w 134284"/>
                <a:gd name="connsiteY7" fmla="*/ 47506 h 47371"/>
                <a:gd name="connsiteX8" fmla="*/ 134515 w 134284"/>
                <a:gd name="connsiteY8" fmla="*/ 43457 h 47371"/>
                <a:gd name="connsiteX9" fmla="*/ 127649 w 134284"/>
                <a:gd name="connsiteY9" fmla="*/ 39408 h 47371"/>
                <a:gd name="connsiteX10" fmla="*/ 7097 w 134284"/>
                <a:gd name="connsiteY10" fmla="*/ 39408 h 47371"/>
                <a:gd name="connsiteX11" fmla="*/ 231 w 134284"/>
                <a:gd name="connsiteY11" fmla="*/ 43457 h 47371"/>
                <a:gd name="connsiteX12" fmla="*/ 6895 w 134284"/>
                <a:gd name="connsiteY12" fmla="*/ 47506 h 47371"/>
                <a:gd name="connsiteX13" fmla="*/ 127851 w 134284"/>
                <a:gd name="connsiteY13" fmla="*/ 47506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84" h="47371">
                  <a:moveTo>
                    <a:pt x="127649" y="8233"/>
                  </a:moveTo>
                  <a:cubicBezTo>
                    <a:pt x="130678" y="8233"/>
                    <a:pt x="134515" y="8233"/>
                    <a:pt x="134515" y="4184"/>
                  </a:cubicBezTo>
                  <a:cubicBezTo>
                    <a:pt x="134515" y="135"/>
                    <a:pt x="130678" y="135"/>
                    <a:pt x="127851" y="135"/>
                  </a:cubicBezTo>
                  <a:lnTo>
                    <a:pt x="6895" y="135"/>
                  </a:lnTo>
                  <a:cubicBezTo>
                    <a:pt x="4068" y="135"/>
                    <a:pt x="231" y="135"/>
                    <a:pt x="231" y="4184"/>
                  </a:cubicBezTo>
                  <a:cubicBezTo>
                    <a:pt x="231" y="8233"/>
                    <a:pt x="4068" y="8233"/>
                    <a:pt x="7097" y="8233"/>
                  </a:cubicBezTo>
                  <a:lnTo>
                    <a:pt x="127649" y="8233"/>
                  </a:lnTo>
                  <a:close/>
                  <a:moveTo>
                    <a:pt x="127851" y="47506"/>
                  </a:moveTo>
                  <a:cubicBezTo>
                    <a:pt x="130678" y="47506"/>
                    <a:pt x="134515" y="47506"/>
                    <a:pt x="134515" y="43457"/>
                  </a:cubicBezTo>
                  <a:cubicBezTo>
                    <a:pt x="134515" y="39408"/>
                    <a:pt x="130678" y="39408"/>
                    <a:pt x="127649" y="39408"/>
                  </a:cubicBezTo>
                  <a:lnTo>
                    <a:pt x="7097" y="39408"/>
                  </a:lnTo>
                  <a:cubicBezTo>
                    <a:pt x="4068" y="39408"/>
                    <a:pt x="231" y="39408"/>
                    <a:pt x="231" y="43457"/>
                  </a:cubicBezTo>
                  <a:cubicBezTo>
                    <a:pt x="231" y="47506"/>
                    <a:pt x="4068" y="47506"/>
                    <a:pt x="6895" y="47506"/>
                  </a:cubicBezTo>
                  <a:lnTo>
                    <a:pt x="127851" y="47506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形状 136">
              <a:extLst>
                <a:ext uri="{FF2B5EF4-FFF2-40B4-BE49-F238E27FC236}">
                  <a16:creationId xmlns:a16="http://schemas.microsoft.com/office/drawing/2014/main" id="{D67DEEA8-5EE6-2505-861A-D735AD80F839}"/>
                </a:ext>
              </a:extLst>
            </p:cNvPr>
            <p:cNvSpPr/>
            <p:nvPr>
              <p:custDataLst>
                <p:tags r:id="rId335"/>
              </p:custDataLst>
            </p:nvPr>
          </p:nvSpPr>
          <p:spPr>
            <a:xfrm>
              <a:off x="5728432" y="3763486"/>
              <a:ext cx="109042" cy="89478"/>
            </a:xfrm>
            <a:custGeom>
              <a:avLst/>
              <a:gdLst>
                <a:gd name="connsiteX0" fmla="*/ 48302 w 109042"/>
                <a:gd name="connsiteY0" fmla="*/ 11870 h 89478"/>
                <a:gd name="connsiteX1" fmla="*/ 71120 w 109042"/>
                <a:gd name="connsiteY1" fmla="*/ 11870 h 89478"/>
                <a:gd name="connsiteX2" fmla="*/ 62639 w 109042"/>
                <a:gd name="connsiteY2" fmla="*/ 64099 h 89478"/>
                <a:gd name="connsiteX3" fmla="*/ 64255 w 109042"/>
                <a:gd name="connsiteY3" fmla="*/ 79485 h 89478"/>
                <a:gd name="connsiteX4" fmla="*/ 71524 w 109042"/>
                <a:gd name="connsiteY4" fmla="*/ 89607 h 89478"/>
                <a:gd name="connsiteX5" fmla="*/ 79804 w 109042"/>
                <a:gd name="connsiteY5" fmla="*/ 81914 h 89478"/>
                <a:gd name="connsiteX6" fmla="*/ 78592 w 109042"/>
                <a:gd name="connsiteY6" fmla="*/ 77461 h 89478"/>
                <a:gd name="connsiteX7" fmla="*/ 72736 w 109042"/>
                <a:gd name="connsiteY7" fmla="*/ 44058 h 89478"/>
                <a:gd name="connsiteX8" fmla="*/ 76371 w 109042"/>
                <a:gd name="connsiteY8" fmla="*/ 11870 h 89478"/>
                <a:gd name="connsiteX9" fmla="*/ 99391 w 109042"/>
                <a:gd name="connsiteY9" fmla="*/ 11870 h 89478"/>
                <a:gd name="connsiteX10" fmla="*/ 109285 w 109042"/>
                <a:gd name="connsiteY10" fmla="*/ 4987 h 89478"/>
                <a:gd name="connsiteX11" fmla="*/ 101208 w 109042"/>
                <a:gd name="connsiteY11" fmla="*/ 128 h 89478"/>
                <a:gd name="connsiteX12" fmla="*/ 33561 w 109042"/>
                <a:gd name="connsiteY12" fmla="*/ 128 h 89478"/>
                <a:gd name="connsiteX13" fmla="*/ 12561 w 109042"/>
                <a:gd name="connsiteY13" fmla="*/ 9643 h 89478"/>
                <a:gd name="connsiteX14" fmla="*/ 243 w 109042"/>
                <a:gd name="connsiteY14" fmla="*/ 27863 h 89478"/>
                <a:gd name="connsiteX15" fmla="*/ 2666 w 109042"/>
                <a:gd name="connsiteY15" fmla="*/ 29887 h 89478"/>
                <a:gd name="connsiteX16" fmla="*/ 5897 w 109042"/>
                <a:gd name="connsiteY16" fmla="*/ 27458 h 89478"/>
                <a:gd name="connsiteX17" fmla="*/ 31542 w 109042"/>
                <a:gd name="connsiteY17" fmla="*/ 11870 h 89478"/>
                <a:gd name="connsiteX18" fmla="*/ 43052 w 109042"/>
                <a:gd name="connsiteY18" fmla="*/ 11870 h 89478"/>
                <a:gd name="connsiteX19" fmla="*/ 17205 w 109042"/>
                <a:gd name="connsiteY19" fmla="*/ 79283 h 89478"/>
                <a:gd name="connsiteX20" fmla="*/ 15589 w 109042"/>
                <a:gd name="connsiteY20" fmla="*/ 84141 h 89478"/>
                <a:gd name="connsiteX21" fmla="*/ 21445 w 109042"/>
                <a:gd name="connsiteY21" fmla="*/ 89607 h 89478"/>
                <a:gd name="connsiteX22" fmla="*/ 31542 w 109042"/>
                <a:gd name="connsiteY22" fmla="*/ 76448 h 89478"/>
                <a:gd name="connsiteX23" fmla="*/ 36994 w 109042"/>
                <a:gd name="connsiteY23" fmla="*/ 56609 h 89478"/>
                <a:gd name="connsiteX24" fmla="*/ 48302 w 109042"/>
                <a:gd name="connsiteY24" fmla="*/ 11870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042" h="89478">
                  <a:moveTo>
                    <a:pt x="48302" y="11870"/>
                  </a:moveTo>
                  <a:lnTo>
                    <a:pt x="71120" y="11870"/>
                  </a:lnTo>
                  <a:cubicBezTo>
                    <a:pt x="64457" y="41831"/>
                    <a:pt x="62639" y="50536"/>
                    <a:pt x="62639" y="64099"/>
                  </a:cubicBezTo>
                  <a:cubicBezTo>
                    <a:pt x="62639" y="67136"/>
                    <a:pt x="62639" y="72602"/>
                    <a:pt x="64255" y="79485"/>
                  </a:cubicBezTo>
                  <a:cubicBezTo>
                    <a:pt x="66274" y="88392"/>
                    <a:pt x="68495" y="89607"/>
                    <a:pt x="71524" y="89607"/>
                  </a:cubicBezTo>
                  <a:cubicBezTo>
                    <a:pt x="75563" y="89607"/>
                    <a:pt x="79804" y="85963"/>
                    <a:pt x="79804" y="81914"/>
                  </a:cubicBezTo>
                  <a:cubicBezTo>
                    <a:pt x="79804" y="80700"/>
                    <a:pt x="79804" y="80295"/>
                    <a:pt x="78592" y="77461"/>
                  </a:cubicBezTo>
                  <a:cubicBezTo>
                    <a:pt x="72736" y="62885"/>
                    <a:pt x="72736" y="49726"/>
                    <a:pt x="72736" y="44058"/>
                  </a:cubicBezTo>
                  <a:cubicBezTo>
                    <a:pt x="72736" y="33328"/>
                    <a:pt x="74149" y="22397"/>
                    <a:pt x="76371" y="11870"/>
                  </a:cubicBezTo>
                  <a:lnTo>
                    <a:pt x="99391" y="11870"/>
                  </a:lnTo>
                  <a:cubicBezTo>
                    <a:pt x="102016" y="11870"/>
                    <a:pt x="109285" y="11870"/>
                    <a:pt x="109285" y="4987"/>
                  </a:cubicBezTo>
                  <a:cubicBezTo>
                    <a:pt x="109285" y="128"/>
                    <a:pt x="105045" y="128"/>
                    <a:pt x="101208" y="128"/>
                  </a:cubicBezTo>
                  <a:lnTo>
                    <a:pt x="33561" y="128"/>
                  </a:lnTo>
                  <a:cubicBezTo>
                    <a:pt x="29119" y="128"/>
                    <a:pt x="21445" y="128"/>
                    <a:pt x="12561" y="9643"/>
                  </a:cubicBezTo>
                  <a:cubicBezTo>
                    <a:pt x="5493" y="17538"/>
                    <a:pt x="243" y="26850"/>
                    <a:pt x="243" y="27863"/>
                  </a:cubicBezTo>
                  <a:cubicBezTo>
                    <a:pt x="243" y="28065"/>
                    <a:pt x="243" y="29887"/>
                    <a:pt x="2666" y="29887"/>
                  </a:cubicBezTo>
                  <a:cubicBezTo>
                    <a:pt x="4281" y="29887"/>
                    <a:pt x="4685" y="29077"/>
                    <a:pt x="5897" y="27458"/>
                  </a:cubicBezTo>
                  <a:cubicBezTo>
                    <a:pt x="15791" y="11870"/>
                    <a:pt x="27503" y="11870"/>
                    <a:pt x="31542" y="11870"/>
                  </a:cubicBezTo>
                  <a:lnTo>
                    <a:pt x="43052" y="11870"/>
                  </a:lnTo>
                  <a:cubicBezTo>
                    <a:pt x="36590" y="36365"/>
                    <a:pt x="25686" y="60860"/>
                    <a:pt x="17205" y="79283"/>
                  </a:cubicBezTo>
                  <a:cubicBezTo>
                    <a:pt x="15589" y="82319"/>
                    <a:pt x="15589" y="82724"/>
                    <a:pt x="15589" y="84141"/>
                  </a:cubicBezTo>
                  <a:cubicBezTo>
                    <a:pt x="15589" y="87988"/>
                    <a:pt x="18820" y="89607"/>
                    <a:pt x="21445" y="89607"/>
                  </a:cubicBezTo>
                  <a:cubicBezTo>
                    <a:pt x="27503" y="89607"/>
                    <a:pt x="29119" y="83939"/>
                    <a:pt x="31542" y="76448"/>
                  </a:cubicBezTo>
                  <a:cubicBezTo>
                    <a:pt x="34369" y="67136"/>
                    <a:pt x="34369" y="66731"/>
                    <a:pt x="36994" y="56609"/>
                  </a:cubicBezTo>
                  <a:lnTo>
                    <a:pt x="48302" y="11870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形状 137">
              <a:extLst>
                <a:ext uri="{FF2B5EF4-FFF2-40B4-BE49-F238E27FC236}">
                  <a16:creationId xmlns:a16="http://schemas.microsoft.com/office/drawing/2014/main" id="{57E0619C-0B59-795F-281B-152912D10A0B}"/>
                </a:ext>
              </a:extLst>
            </p:cNvPr>
            <p:cNvSpPr/>
            <p:nvPr>
              <p:custDataLst>
                <p:tags r:id="rId336"/>
              </p:custDataLst>
            </p:nvPr>
          </p:nvSpPr>
          <p:spPr>
            <a:xfrm>
              <a:off x="5722979" y="3933032"/>
              <a:ext cx="122350" cy="8097"/>
            </a:xfrm>
            <a:custGeom>
              <a:avLst/>
              <a:gdLst>
                <a:gd name="connsiteX0" fmla="*/ 0 w 122350"/>
                <a:gd name="connsiteY0" fmla="*/ 0 h 8097"/>
                <a:gd name="connsiteX1" fmla="*/ 122351 w 122350"/>
                <a:gd name="connsiteY1" fmla="*/ 0 h 8097"/>
                <a:gd name="connsiteX2" fmla="*/ 122351 w 122350"/>
                <a:gd name="connsiteY2" fmla="*/ 8097 h 8097"/>
                <a:gd name="connsiteX3" fmla="*/ 0 w 12235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350" h="8097">
                  <a:moveTo>
                    <a:pt x="0" y="0"/>
                  </a:moveTo>
                  <a:lnTo>
                    <a:pt x="122351" y="0"/>
                  </a:lnTo>
                  <a:lnTo>
                    <a:pt x="12235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形状 138">
              <a:extLst>
                <a:ext uri="{FF2B5EF4-FFF2-40B4-BE49-F238E27FC236}">
                  <a16:creationId xmlns:a16="http://schemas.microsoft.com/office/drawing/2014/main" id="{22F91F24-F537-7A45-19CC-547B658F7767}"/>
                </a:ext>
              </a:extLst>
            </p:cNvPr>
            <p:cNvSpPr/>
            <p:nvPr>
              <p:custDataLst>
                <p:tags r:id="rId337"/>
              </p:custDataLst>
            </p:nvPr>
          </p:nvSpPr>
          <p:spPr>
            <a:xfrm>
              <a:off x="5743769" y="3991729"/>
              <a:ext cx="80570" cy="134825"/>
            </a:xfrm>
            <a:custGeom>
              <a:avLst/>
              <a:gdLst>
                <a:gd name="connsiteX0" fmla="*/ 15792 w 80570"/>
                <a:gd name="connsiteY0" fmla="*/ 119379 h 134825"/>
                <a:gd name="connsiteX1" fmla="*/ 37197 w 80570"/>
                <a:gd name="connsiteY1" fmla="*/ 98528 h 134825"/>
                <a:gd name="connsiteX2" fmla="*/ 80814 w 80570"/>
                <a:gd name="connsiteY2" fmla="*/ 39415 h 134825"/>
                <a:gd name="connsiteX3" fmla="*/ 38004 w 80570"/>
                <a:gd name="connsiteY3" fmla="*/ 142 h 134825"/>
                <a:gd name="connsiteX4" fmla="*/ 243 w 80570"/>
                <a:gd name="connsiteY4" fmla="*/ 36784 h 134825"/>
                <a:gd name="connsiteX5" fmla="*/ 10946 w 80570"/>
                <a:gd name="connsiteY5" fmla="*/ 48120 h 134825"/>
                <a:gd name="connsiteX6" fmla="*/ 21446 w 80570"/>
                <a:gd name="connsiteY6" fmla="*/ 37391 h 134825"/>
                <a:gd name="connsiteX7" fmla="*/ 10744 w 80570"/>
                <a:gd name="connsiteY7" fmla="*/ 26864 h 134825"/>
                <a:gd name="connsiteX8" fmla="*/ 8119 w 80570"/>
                <a:gd name="connsiteY8" fmla="*/ 27066 h 134825"/>
                <a:gd name="connsiteX9" fmla="*/ 35379 w 80570"/>
                <a:gd name="connsiteY9" fmla="*/ 6417 h 134825"/>
                <a:gd name="connsiteX10" fmla="*/ 62438 w 80570"/>
                <a:gd name="connsiteY10" fmla="*/ 39415 h 134825"/>
                <a:gd name="connsiteX11" fmla="*/ 41235 w 80570"/>
                <a:gd name="connsiteY11" fmla="*/ 84155 h 134825"/>
                <a:gd name="connsiteX12" fmla="*/ 2464 w 80570"/>
                <a:gd name="connsiteY12" fmla="*/ 127477 h 134825"/>
                <a:gd name="connsiteX13" fmla="*/ 243 w 80570"/>
                <a:gd name="connsiteY13" fmla="*/ 134967 h 134825"/>
                <a:gd name="connsiteX14" fmla="*/ 75160 w 80570"/>
                <a:gd name="connsiteY14" fmla="*/ 134967 h 134825"/>
                <a:gd name="connsiteX15" fmla="*/ 80814 w 80570"/>
                <a:gd name="connsiteY15" fmla="*/ 99743 h 134825"/>
                <a:gd name="connsiteX16" fmla="*/ 75765 w 80570"/>
                <a:gd name="connsiteY16" fmla="*/ 99743 h 134825"/>
                <a:gd name="connsiteX17" fmla="*/ 71323 w 80570"/>
                <a:gd name="connsiteY17" fmla="*/ 117760 h 134825"/>
                <a:gd name="connsiteX18" fmla="*/ 52140 w 80570"/>
                <a:gd name="connsiteY18" fmla="*/ 119379 h 134825"/>
                <a:gd name="connsiteX19" fmla="*/ 15792 w 80570"/>
                <a:gd name="connsiteY19" fmla="*/ 11937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570" h="134825">
                  <a:moveTo>
                    <a:pt x="15792" y="119379"/>
                  </a:moveTo>
                  <a:lnTo>
                    <a:pt x="37197" y="98528"/>
                  </a:lnTo>
                  <a:cubicBezTo>
                    <a:pt x="68698" y="70591"/>
                    <a:pt x="80814" y="59659"/>
                    <a:pt x="80814" y="39415"/>
                  </a:cubicBezTo>
                  <a:cubicBezTo>
                    <a:pt x="80814" y="16337"/>
                    <a:pt x="62640" y="142"/>
                    <a:pt x="38004" y="142"/>
                  </a:cubicBezTo>
                  <a:cubicBezTo>
                    <a:pt x="15186" y="142"/>
                    <a:pt x="243" y="18766"/>
                    <a:pt x="243" y="36784"/>
                  </a:cubicBezTo>
                  <a:cubicBezTo>
                    <a:pt x="243" y="48120"/>
                    <a:pt x="10340" y="48120"/>
                    <a:pt x="10946" y="48120"/>
                  </a:cubicBezTo>
                  <a:cubicBezTo>
                    <a:pt x="14378" y="48120"/>
                    <a:pt x="21446" y="45691"/>
                    <a:pt x="21446" y="37391"/>
                  </a:cubicBezTo>
                  <a:cubicBezTo>
                    <a:pt x="21446" y="32127"/>
                    <a:pt x="17811" y="26864"/>
                    <a:pt x="10744" y="26864"/>
                  </a:cubicBezTo>
                  <a:cubicBezTo>
                    <a:pt x="9128" y="26864"/>
                    <a:pt x="8724" y="26864"/>
                    <a:pt x="8119" y="27066"/>
                  </a:cubicBezTo>
                  <a:cubicBezTo>
                    <a:pt x="12763" y="13908"/>
                    <a:pt x="23667" y="6417"/>
                    <a:pt x="35379" y="6417"/>
                  </a:cubicBezTo>
                  <a:cubicBezTo>
                    <a:pt x="53755" y="6417"/>
                    <a:pt x="62438" y="22815"/>
                    <a:pt x="62438" y="39415"/>
                  </a:cubicBezTo>
                  <a:cubicBezTo>
                    <a:pt x="62438" y="55611"/>
                    <a:pt x="52341" y="71603"/>
                    <a:pt x="41235" y="84155"/>
                  </a:cubicBezTo>
                  <a:lnTo>
                    <a:pt x="2464" y="127477"/>
                  </a:lnTo>
                  <a:cubicBezTo>
                    <a:pt x="243" y="129704"/>
                    <a:pt x="243" y="130109"/>
                    <a:pt x="243" y="134967"/>
                  </a:cubicBezTo>
                  <a:lnTo>
                    <a:pt x="75160" y="134967"/>
                  </a:lnTo>
                  <a:lnTo>
                    <a:pt x="80814" y="99743"/>
                  </a:lnTo>
                  <a:lnTo>
                    <a:pt x="75765" y="99743"/>
                  </a:lnTo>
                  <a:cubicBezTo>
                    <a:pt x="74756" y="105816"/>
                    <a:pt x="73342" y="114723"/>
                    <a:pt x="71323" y="117760"/>
                  </a:cubicBezTo>
                  <a:cubicBezTo>
                    <a:pt x="69909" y="119379"/>
                    <a:pt x="56582" y="119379"/>
                    <a:pt x="52140" y="119379"/>
                  </a:cubicBezTo>
                  <a:lnTo>
                    <a:pt x="15792" y="119379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形状 139">
              <a:extLst>
                <a:ext uri="{FF2B5EF4-FFF2-40B4-BE49-F238E27FC236}">
                  <a16:creationId xmlns:a16="http://schemas.microsoft.com/office/drawing/2014/main" id="{1B1386EC-3FCA-7E5A-B486-3E863FA39420}"/>
                </a:ext>
              </a:extLst>
            </p:cNvPr>
            <p:cNvSpPr/>
            <p:nvPr>
              <p:custDataLst>
                <p:tags r:id="rId338"/>
              </p:custDataLst>
            </p:nvPr>
          </p:nvSpPr>
          <p:spPr>
            <a:xfrm>
              <a:off x="5881072" y="3835860"/>
              <a:ext cx="46847" cy="202440"/>
            </a:xfrm>
            <a:custGeom>
              <a:avLst/>
              <a:gdLst>
                <a:gd name="connsiteX0" fmla="*/ 47098 w 46847"/>
                <a:gd name="connsiteY0" fmla="*/ 101355 h 202440"/>
                <a:gd name="connsiteX1" fmla="*/ 33771 w 46847"/>
                <a:gd name="connsiteY1" fmla="*/ 38194 h 202440"/>
                <a:gd name="connsiteX2" fmla="*/ 2269 w 46847"/>
                <a:gd name="connsiteY2" fmla="*/ 135 h 202440"/>
                <a:gd name="connsiteX3" fmla="*/ 250 w 46847"/>
                <a:gd name="connsiteY3" fmla="*/ 2159 h 202440"/>
                <a:gd name="connsiteX4" fmla="*/ 4087 w 46847"/>
                <a:gd name="connsiteY4" fmla="*/ 6815 h 202440"/>
                <a:gd name="connsiteX5" fmla="*/ 35386 w 46847"/>
                <a:gd name="connsiteY5" fmla="*/ 101355 h 202440"/>
                <a:gd name="connsiteX6" fmla="*/ 2875 w 46847"/>
                <a:gd name="connsiteY6" fmla="*/ 197110 h 202440"/>
                <a:gd name="connsiteX7" fmla="*/ 250 w 46847"/>
                <a:gd name="connsiteY7" fmla="*/ 200551 h 202440"/>
                <a:gd name="connsiteX8" fmla="*/ 2269 w 46847"/>
                <a:gd name="connsiteY8" fmla="*/ 202576 h 202440"/>
                <a:gd name="connsiteX9" fmla="*/ 34376 w 46847"/>
                <a:gd name="connsiteY9" fmla="*/ 163100 h 202440"/>
                <a:gd name="connsiteX10" fmla="*/ 47098 w 46847"/>
                <a:gd name="connsiteY10" fmla="*/ 10135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098" y="101355"/>
                  </a:moveTo>
                  <a:cubicBezTo>
                    <a:pt x="47098" y="85565"/>
                    <a:pt x="44877" y="61070"/>
                    <a:pt x="33771" y="38194"/>
                  </a:cubicBezTo>
                  <a:cubicBezTo>
                    <a:pt x="21655" y="13294"/>
                    <a:pt x="4289" y="135"/>
                    <a:pt x="2269" y="135"/>
                  </a:cubicBezTo>
                  <a:cubicBezTo>
                    <a:pt x="1058" y="135"/>
                    <a:pt x="250" y="945"/>
                    <a:pt x="250" y="2159"/>
                  </a:cubicBezTo>
                  <a:cubicBezTo>
                    <a:pt x="250" y="2767"/>
                    <a:pt x="250" y="3172"/>
                    <a:pt x="4087" y="6815"/>
                  </a:cubicBezTo>
                  <a:cubicBezTo>
                    <a:pt x="23876" y="26857"/>
                    <a:pt x="35386" y="59045"/>
                    <a:pt x="35386" y="101355"/>
                  </a:cubicBezTo>
                  <a:cubicBezTo>
                    <a:pt x="35386" y="135973"/>
                    <a:pt x="27915" y="171602"/>
                    <a:pt x="2875" y="197110"/>
                  </a:cubicBezTo>
                  <a:cubicBezTo>
                    <a:pt x="250" y="199539"/>
                    <a:pt x="250" y="199944"/>
                    <a:pt x="250" y="200551"/>
                  </a:cubicBezTo>
                  <a:cubicBezTo>
                    <a:pt x="250" y="201766"/>
                    <a:pt x="1058" y="202576"/>
                    <a:pt x="2269" y="202576"/>
                  </a:cubicBezTo>
                  <a:cubicBezTo>
                    <a:pt x="4289" y="202576"/>
                    <a:pt x="22462" y="188810"/>
                    <a:pt x="34376" y="163100"/>
                  </a:cubicBezTo>
                  <a:cubicBezTo>
                    <a:pt x="44675" y="140831"/>
                    <a:pt x="47098" y="118360"/>
                    <a:pt x="47098" y="101355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形状 140">
              <a:extLst>
                <a:ext uri="{FF2B5EF4-FFF2-40B4-BE49-F238E27FC236}">
                  <a16:creationId xmlns:a16="http://schemas.microsoft.com/office/drawing/2014/main" id="{474623AF-4A58-29DE-715F-C54DD5011866}"/>
                </a:ext>
              </a:extLst>
            </p:cNvPr>
            <p:cNvSpPr/>
            <p:nvPr>
              <p:custDataLst>
                <p:tags r:id="rId339"/>
              </p:custDataLst>
            </p:nvPr>
          </p:nvSpPr>
          <p:spPr>
            <a:xfrm>
              <a:off x="6004272" y="3869668"/>
              <a:ext cx="134284" cy="134825"/>
            </a:xfrm>
            <a:custGeom>
              <a:avLst/>
              <a:gdLst>
                <a:gd name="connsiteX0" fmla="*/ 71538 w 134284"/>
                <a:gd name="connsiteY0" fmla="*/ 71597 h 134825"/>
                <a:gd name="connsiteX1" fmla="*/ 127876 w 134284"/>
                <a:gd name="connsiteY1" fmla="*/ 71597 h 134825"/>
                <a:gd name="connsiteX2" fmla="*/ 134540 w 134284"/>
                <a:gd name="connsiteY2" fmla="*/ 67548 h 134825"/>
                <a:gd name="connsiteX3" fmla="*/ 127876 w 134284"/>
                <a:gd name="connsiteY3" fmla="*/ 63499 h 134825"/>
                <a:gd name="connsiteX4" fmla="*/ 71538 w 134284"/>
                <a:gd name="connsiteY4" fmla="*/ 63499 h 134825"/>
                <a:gd name="connsiteX5" fmla="*/ 71538 w 134284"/>
                <a:gd name="connsiteY5" fmla="*/ 6815 h 134825"/>
                <a:gd name="connsiteX6" fmla="*/ 67499 w 134284"/>
                <a:gd name="connsiteY6" fmla="*/ 135 h 134825"/>
                <a:gd name="connsiteX7" fmla="*/ 63460 w 134284"/>
                <a:gd name="connsiteY7" fmla="*/ 6815 h 134825"/>
                <a:gd name="connsiteX8" fmla="*/ 63460 w 134284"/>
                <a:gd name="connsiteY8" fmla="*/ 63499 h 134825"/>
                <a:gd name="connsiteX9" fmla="*/ 6920 w 134284"/>
                <a:gd name="connsiteY9" fmla="*/ 63499 h 134825"/>
                <a:gd name="connsiteX10" fmla="*/ 256 w 134284"/>
                <a:gd name="connsiteY10" fmla="*/ 67548 h 134825"/>
                <a:gd name="connsiteX11" fmla="*/ 6920 w 134284"/>
                <a:gd name="connsiteY11" fmla="*/ 71597 h 134825"/>
                <a:gd name="connsiteX12" fmla="*/ 63460 w 134284"/>
                <a:gd name="connsiteY12" fmla="*/ 71597 h 134825"/>
                <a:gd name="connsiteX13" fmla="*/ 63460 w 134284"/>
                <a:gd name="connsiteY13" fmla="*/ 128280 h 134825"/>
                <a:gd name="connsiteX14" fmla="*/ 67499 w 134284"/>
                <a:gd name="connsiteY14" fmla="*/ 134961 h 134825"/>
                <a:gd name="connsiteX15" fmla="*/ 71538 w 134284"/>
                <a:gd name="connsiteY15" fmla="*/ 128280 h 134825"/>
                <a:gd name="connsiteX16" fmla="*/ 71538 w 134284"/>
                <a:gd name="connsiteY16" fmla="*/ 71597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84" h="134825">
                  <a:moveTo>
                    <a:pt x="71538" y="71597"/>
                  </a:moveTo>
                  <a:lnTo>
                    <a:pt x="127876" y="71597"/>
                  </a:lnTo>
                  <a:cubicBezTo>
                    <a:pt x="130703" y="71597"/>
                    <a:pt x="134540" y="71597"/>
                    <a:pt x="134540" y="67548"/>
                  </a:cubicBezTo>
                  <a:cubicBezTo>
                    <a:pt x="134540" y="63499"/>
                    <a:pt x="130703" y="63499"/>
                    <a:pt x="127876" y="63499"/>
                  </a:cubicBezTo>
                  <a:lnTo>
                    <a:pt x="71538" y="63499"/>
                  </a:lnTo>
                  <a:lnTo>
                    <a:pt x="71538" y="6815"/>
                  </a:lnTo>
                  <a:cubicBezTo>
                    <a:pt x="71538" y="3981"/>
                    <a:pt x="71538" y="135"/>
                    <a:pt x="67499" y="135"/>
                  </a:cubicBezTo>
                  <a:cubicBezTo>
                    <a:pt x="63460" y="135"/>
                    <a:pt x="63460" y="3981"/>
                    <a:pt x="63460" y="6815"/>
                  </a:cubicBezTo>
                  <a:lnTo>
                    <a:pt x="63460" y="63499"/>
                  </a:lnTo>
                  <a:lnTo>
                    <a:pt x="6920" y="63499"/>
                  </a:lnTo>
                  <a:cubicBezTo>
                    <a:pt x="4093" y="63499"/>
                    <a:pt x="256" y="63499"/>
                    <a:pt x="256" y="67548"/>
                  </a:cubicBezTo>
                  <a:cubicBezTo>
                    <a:pt x="256" y="71597"/>
                    <a:pt x="4093" y="71597"/>
                    <a:pt x="6920" y="71597"/>
                  </a:cubicBezTo>
                  <a:lnTo>
                    <a:pt x="63460" y="71597"/>
                  </a:lnTo>
                  <a:lnTo>
                    <a:pt x="63460" y="128280"/>
                  </a:lnTo>
                  <a:cubicBezTo>
                    <a:pt x="63460" y="131114"/>
                    <a:pt x="63460" y="134961"/>
                    <a:pt x="67499" y="134961"/>
                  </a:cubicBezTo>
                  <a:cubicBezTo>
                    <a:pt x="71538" y="134961"/>
                    <a:pt x="71538" y="131114"/>
                    <a:pt x="71538" y="128280"/>
                  </a:cubicBezTo>
                  <a:lnTo>
                    <a:pt x="71538" y="715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形状 141">
              <a:extLst>
                <a:ext uri="{FF2B5EF4-FFF2-40B4-BE49-F238E27FC236}">
                  <a16:creationId xmlns:a16="http://schemas.microsoft.com/office/drawing/2014/main" id="{A13CFC44-5341-49AF-D273-8CE56784595B}"/>
                </a:ext>
              </a:extLst>
            </p:cNvPr>
            <p:cNvSpPr/>
            <p:nvPr>
              <p:custDataLst>
                <p:tags r:id="rId340"/>
              </p:custDataLst>
            </p:nvPr>
          </p:nvSpPr>
          <p:spPr>
            <a:xfrm>
              <a:off x="6206202" y="3849424"/>
              <a:ext cx="143976" cy="142720"/>
            </a:xfrm>
            <a:custGeom>
              <a:avLst/>
              <a:gdLst>
                <a:gd name="connsiteX0" fmla="*/ 115770 w 143976"/>
                <a:gd name="connsiteY0" fmla="*/ 23213 h 142720"/>
                <a:gd name="connsiteX1" fmla="*/ 141618 w 143976"/>
                <a:gd name="connsiteY1" fmla="*/ 6411 h 142720"/>
                <a:gd name="connsiteX2" fmla="*/ 144243 w 143976"/>
                <a:gd name="connsiteY2" fmla="*/ 2564 h 142720"/>
                <a:gd name="connsiteX3" fmla="*/ 141618 w 143976"/>
                <a:gd name="connsiteY3" fmla="*/ 135 h 142720"/>
                <a:gd name="connsiteX4" fmla="*/ 125059 w 143976"/>
                <a:gd name="connsiteY4" fmla="*/ 742 h 142720"/>
                <a:gd name="connsiteX5" fmla="*/ 105068 w 143976"/>
                <a:gd name="connsiteY5" fmla="*/ 135 h 142720"/>
                <a:gd name="connsiteX6" fmla="*/ 101231 w 143976"/>
                <a:gd name="connsiteY6" fmla="*/ 3981 h 142720"/>
                <a:gd name="connsiteX7" fmla="*/ 104462 w 143976"/>
                <a:gd name="connsiteY7" fmla="*/ 6411 h 142720"/>
                <a:gd name="connsiteX8" fmla="*/ 113751 w 143976"/>
                <a:gd name="connsiteY8" fmla="*/ 13091 h 142720"/>
                <a:gd name="connsiteX9" fmla="*/ 110722 w 143976"/>
                <a:gd name="connsiteY9" fmla="*/ 20784 h 142720"/>
                <a:gd name="connsiteX10" fmla="*/ 48729 w 143976"/>
                <a:gd name="connsiteY10" fmla="*/ 119575 h 142720"/>
                <a:gd name="connsiteX11" fmla="*/ 34998 w 143976"/>
                <a:gd name="connsiteY11" fmla="*/ 12484 h 142720"/>
                <a:gd name="connsiteX12" fmla="*/ 48931 w 143976"/>
                <a:gd name="connsiteY12" fmla="*/ 6411 h 142720"/>
                <a:gd name="connsiteX13" fmla="*/ 53980 w 143976"/>
                <a:gd name="connsiteY13" fmla="*/ 2362 h 142720"/>
                <a:gd name="connsiteX14" fmla="*/ 51153 w 143976"/>
                <a:gd name="connsiteY14" fmla="*/ 135 h 142720"/>
                <a:gd name="connsiteX15" fmla="*/ 26113 w 143976"/>
                <a:gd name="connsiteY15" fmla="*/ 742 h 142720"/>
                <a:gd name="connsiteX16" fmla="*/ 15007 w 143976"/>
                <a:gd name="connsiteY16" fmla="*/ 540 h 142720"/>
                <a:gd name="connsiteX17" fmla="*/ 4103 w 143976"/>
                <a:gd name="connsiteY17" fmla="*/ 135 h 142720"/>
                <a:gd name="connsiteX18" fmla="*/ 266 w 143976"/>
                <a:gd name="connsiteY18" fmla="*/ 3981 h 142720"/>
                <a:gd name="connsiteX19" fmla="*/ 5314 w 143976"/>
                <a:gd name="connsiteY19" fmla="*/ 6411 h 142720"/>
                <a:gd name="connsiteX20" fmla="*/ 17430 w 143976"/>
                <a:gd name="connsiteY20" fmla="*/ 13294 h 142720"/>
                <a:gd name="connsiteX21" fmla="*/ 33383 w 143976"/>
                <a:gd name="connsiteY21" fmla="*/ 138200 h 142720"/>
                <a:gd name="connsiteX22" fmla="*/ 37421 w 143976"/>
                <a:gd name="connsiteY22" fmla="*/ 142856 h 142720"/>
                <a:gd name="connsiteX23" fmla="*/ 43075 w 143976"/>
                <a:gd name="connsiteY23" fmla="*/ 139212 h 142720"/>
                <a:gd name="connsiteX24" fmla="*/ 115770 w 143976"/>
                <a:gd name="connsiteY24" fmla="*/ 23213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976" h="142720">
                  <a:moveTo>
                    <a:pt x="115770" y="23213"/>
                  </a:moveTo>
                  <a:cubicBezTo>
                    <a:pt x="125665" y="7423"/>
                    <a:pt x="134146" y="6815"/>
                    <a:pt x="141618" y="6411"/>
                  </a:cubicBezTo>
                  <a:cubicBezTo>
                    <a:pt x="144041" y="6208"/>
                    <a:pt x="144243" y="2767"/>
                    <a:pt x="144243" y="2564"/>
                  </a:cubicBezTo>
                  <a:cubicBezTo>
                    <a:pt x="144243" y="945"/>
                    <a:pt x="143233" y="135"/>
                    <a:pt x="141618" y="135"/>
                  </a:cubicBezTo>
                  <a:cubicBezTo>
                    <a:pt x="136367" y="135"/>
                    <a:pt x="130511" y="742"/>
                    <a:pt x="125059" y="742"/>
                  </a:cubicBezTo>
                  <a:cubicBezTo>
                    <a:pt x="118396" y="742"/>
                    <a:pt x="111530" y="135"/>
                    <a:pt x="105068" y="135"/>
                  </a:cubicBezTo>
                  <a:cubicBezTo>
                    <a:pt x="103857" y="135"/>
                    <a:pt x="101231" y="135"/>
                    <a:pt x="101231" y="3981"/>
                  </a:cubicBezTo>
                  <a:cubicBezTo>
                    <a:pt x="101231" y="6208"/>
                    <a:pt x="103049" y="6411"/>
                    <a:pt x="104462" y="6411"/>
                  </a:cubicBezTo>
                  <a:cubicBezTo>
                    <a:pt x="109914" y="6815"/>
                    <a:pt x="113751" y="8840"/>
                    <a:pt x="113751" y="13091"/>
                  </a:cubicBezTo>
                  <a:cubicBezTo>
                    <a:pt x="113751" y="16128"/>
                    <a:pt x="110722" y="20581"/>
                    <a:pt x="110722" y="20784"/>
                  </a:cubicBezTo>
                  <a:lnTo>
                    <a:pt x="48729" y="119575"/>
                  </a:lnTo>
                  <a:lnTo>
                    <a:pt x="34998" y="12484"/>
                  </a:lnTo>
                  <a:cubicBezTo>
                    <a:pt x="34998" y="9042"/>
                    <a:pt x="39643" y="6411"/>
                    <a:pt x="48931" y="6411"/>
                  </a:cubicBezTo>
                  <a:cubicBezTo>
                    <a:pt x="51758" y="6411"/>
                    <a:pt x="53980" y="6411"/>
                    <a:pt x="53980" y="2362"/>
                  </a:cubicBezTo>
                  <a:cubicBezTo>
                    <a:pt x="53980" y="540"/>
                    <a:pt x="52364" y="135"/>
                    <a:pt x="51153" y="135"/>
                  </a:cubicBezTo>
                  <a:cubicBezTo>
                    <a:pt x="43075" y="135"/>
                    <a:pt x="34392" y="742"/>
                    <a:pt x="26113" y="742"/>
                  </a:cubicBezTo>
                  <a:cubicBezTo>
                    <a:pt x="22478" y="742"/>
                    <a:pt x="18642" y="540"/>
                    <a:pt x="15007" y="540"/>
                  </a:cubicBezTo>
                  <a:cubicBezTo>
                    <a:pt x="11372" y="540"/>
                    <a:pt x="7536" y="135"/>
                    <a:pt x="4103" y="135"/>
                  </a:cubicBezTo>
                  <a:cubicBezTo>
                    <a:pt x="2689" y="135"/>
                    <a:pt x="266" y="135"/>
                    <a:pt x="266" y="3981"/>
                  </a:cubicBezTo>
                  <a:cubicBezTo>
                    <a:pt x="266" y="6411"/>
                    <a:pt x="2083" y="6411"/>
                    <a:pt x="5314" y="6411"/>
                  </a:cubicBezTo>
                  <a:cubicBezTo>
                    <a:pt x="16622" y="6411"/>
                    <a:pt x="16824" y="8233"/>
                    <a:pt x="17430" y="13294"/>
                  </a:cubicBezTo>
                  <a:lnTo>
                    <a:pt x="33383" y="138200"/>
                  </a:lnTo>
                  <a:cubicBezTo>
                    <a:pt x="33988" y="142248"/>
                    <a:pt x="34796" y="142856"/>
                    <a:pt x="37421" y="142856"/>
                  </a:cubicBezTo>
                  <a:cubicBezTo>
                    <a:pt x="40652" y="142856"/>
                    <a:pt x="41460" y="141844"/>
                    <a:pt x="43075" y="139212"/>
                  </a:cubicBezTo>
                  <a:lnTo>
                    <a:pt x="115770" y="23213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形状 142">
              <a:extLst>
                <a:ext uri="{FF2B5EF4-FFF2-40B4-BE49-F238E27FC236}">
                  <a16:creationId xmlns:a16="http://schemas.microsoft.com/office/drawing/2014/main" id="{8ACE1E01-F9C3-268B-E190-9DF449681C0D}"/>
                </a:ext>
              </a:extLst>
            </p:cNvPr>
            <p:cNvSpPr/>
            <p:nvPr>
              <p:custDataLst>
                <p:tags r:id="rId341"/>
              </p:custDataLst>
            </p:nvPr>
          </p:nvSpPr>
          <p:spPr>
            <a:xfrm>
              <a:off x="6377552" y="3835860"/>
              <a:ext cx="46847" cy="202440"/>
            </a:xfrm>
            <a:custGeom>
              <a:avLst/>
              <a:gdLst>
                <a:gd name="connsiteX0" fmla="*/ 47122 w 46847"/>
                <a:gd name="connsiteY0" fmla="*/ 200551 h 202440"/>
                <a:gd name="connsiteX1" fmla="*/ 43689 w 46847"/>
                <a:gd name="connsiteY1" fmla="*/ 196098 h 202440"/>
                <a:gd name="connsiteX2" fmla="*/ 11986 w 46847"/>
                <a:gd name="connsiteY2" fmla="*/ 101355 h 202440"/>
                <a:gd name="connsiteX3" fmla="*/ 44497 w 46847"/>
                <a:gd name="connsiteY3" fmla="*/ 5601 h 202440"/>
                <a:gd name="connsiteX4" fmla="*/ 47122 w 46847"/>
                <a:gd name="connsiteY4" fmla="*/ 2159 h 202440"/>
                <a:gd name="connsiteX5" fmla="*/ 45103 w 46847"/>
                <a:gd name="connsiteY5" fmla="*/ 135 h 202440"/>
                <a:gd name="connsiteX6" fmla="*/ 12996 w 46847"/>
                <a:gd name="connsiteY6" fmla="*/ 39611 h 202440"/>
                <a:gd name="connsiteX7" fmla="*/ 274 w 46847"/>
                <a:gd name="connsiteY7" fmla="*/ 101355 h 202440"/>
                <a:gd name="connsiteX8" fmla="*/ 13601 w 46847"/>
                <a:gd name="connsiteY8" fmla="*/ 164517 h 202440"/>
                <a:gd name="connsiteX9" fmla="*/ 45103 w 46847"/>
                <a:gd name="connsiteY9" fmla="*/ 202576 h 202440"/>
                <a:gd name="connsiteX10" fmla="*/ 47122 w 46847"/>
                <a:gd name="connsiteY10" fmla="*/ 20055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122" y="200551"/>
                  </a:moveTo>
                  <a:cubicBezTo>
                    <a:pt x="47122" y="199944"/>
                    <a:pt x="47122" y="199539"/>
                    <a:pt x="43689" y="196098"/>
                  </a:cubicBezTo>
                  <a:cubicBezTo>
                    <a:pt x="18448" y="170590"/>
                    <a:pt x="11986" y="132329"/>
                    <a:pt x="11986" y="101355"/>
                  </a:cubicBezTo>
                  <a:cubicBezTo>
                    <a:pt x="11986" y="66131"/>
                    <a:pt x="19659" y="30906"/>
                    <a:pt x="44497" y="5601"/>
                  </a:cubicBezTo>
                  <a:cubicBezTo>
                    <a:pt x="47122" y="3172"/>
                    <a:pt x="47122" y="2767"/>
                    <a:pt x="47122" y="2159"/>
                  </a:cubicBezTo>
                  <a:cubicBezTo>
                    <a:pt x="47122" y="742"/>
                    <a:pt x="46314" y="135"/>
                    <a:pt x="45103" y="135"/>
                  </a:cubicBezTo>
                  <a:cubicBezTo>
                    <a:pt x="43083" y="135"/>
                    <a:pt x="24910" y="13901"/>
                    <a:pt x="12996" y="39611"/>
                  </a:cubicBezTo>
                  <a:cubicBezTo>
                    <a:pt x="2697" y="61879"/>
                    <a:pt x="274" y="84350"/>
                    <a:pt x="274" y="101355"/>
                  </a:cubicBezTo>
                  <a:cubicBezTo>
                    <a:pt x="274" y="117146"/>
                    <a:pt x="2495" y="141641"/>
                    <a:pt x="13601" y="164517"/>
                  </a:cubicBezTo>
                  <a:cubicBezTo>
                    <a:pt x="25717" y="189417"/>
                    <a:pt x="43083" y="202576"/>
                    <a:pt x="45103" y="202576"/>
                  </a:cubicBezTo>
                  <a:cubicBezTo>
                    <a:pt x="46314" y="202576"/>
                    <a:pt x="47122" y="201968"/>
                    <a:pt x="47122" y="20055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形状 143">
              <a:extLst>
                <a:ext uri="{FF2B5EF4-FFF2-40B4-BE49-F238E27FC236}">
                  <a16:creationId xmlns:a16="http://schemas.microsoft.com/office/drawing/2014/main" id="{07241FD1-8E00-3CCB-431E-53E9B902B3D3}"/>
                </a:ext>
              </a:extLst>
            </p:cNvPr>
            <p:cNvSpPr/>
            <p:nvPr>
              <p:custDataLst>
                <p:tags r:id="rId342"/>
              </p:custDataLst>
            </p:nvPr>
          </p:nvSpPr>
          <p:spPr>
            <a:xfrm>
              <a:off x="6443965" y="3849424"/>
              <a:ext cx="170025" cy="138267"/>
            </a:xfrm>
            <a:custGeom>
              <a:avLst/>
              <a:gdLst>
                <a:gd name="connsiteX0" fmla="*/ 146476 w 170025"/>
                <a:gd name="connsiteY0" fmla="*/ 15723 h 138267"/>
                <a:gd name="connsiteX1" fmla="*/ 163438 w 170025"/>
                <a:gd name="connsiteY1" fmla="*/ 6411 h 138267"/>
                <a:gd name="connsiteX2" fmla="*/ 170304 w 170025"/>
                <a:gd name="connsiteY2" fmla="*/ 2362 h 138267"/>
                <a:gd name="connsiteX3" fmla="*/ 167477 w 170025"/>
                <a:gd name="connsiteY3" fmla="*/ 135 h 138267"/>
                <a:gd name="connsiteX4" fmla="*/ 141630 w 170025"/>
                <a:gd name="connsiteY4" fmla="*/ 742 h 138267"/>
                <a:gd name="connsiteX5" fmla="*/ 115580 w 170025"/>
                <a:gd name="connsiteY5" fmla="*/ 135 h 138267"/>
                <a:gd name="connsiteX6" fmla="*/ 111744 w 170025"/>
                <a:gd name="connsiteY6" fmla="*/ 4184 h 138267"/>
                <a:gd name="connsiteX7" fmla="*/ 117398 w 170025"/>
                <a:gd name="connsiteY7" fmla="*/ 6411 h 138267"/>
                <a:gd name="connsiteX8" fmla="*/ 125071 w 170025"/>
                <a:gd name="connsiteY8" fmla="*/ 6815 h 138267"/>
                <a:gd name="connsiteX9" fmla="*/ 130523 w 170025"/>
                <a:gd name="connsiteY9" fmla="*/ 10055 h 138267"/>
                <a:gd name="connsiteX10" fmla="*/ 129716 w 170025"/>
                <a:gd name="connsiteY10" fmla="*/ 13901 h 138267"/>
                <a:gd name="connsiteX11" fmla="*/ 117600 w 170025"/>
                <a:gd name="connsiteY11" fmla="*/ 63296 h 138267"/>
                <a:gd name="connsiteX12" fmla="*/ 56011 w 170025"/>
                <a:gd name="connsiteY12" fmla="*/ 63296 h 138267"/>
                <a:gd name="connsiteX13" fmla="*/ 67925 w 170025"/>
                <a:gd name="connsiteY13" fmla="*/ 15723 h 138267"/>
                <a:gd name="connsiteX14" fmla="*/ 84887 w 170025"/>
                <a:gd name="connsiteY14" fmla="*/ 6411 h 138267"/>
                <a:gd name="connsiteX15" fmla="*/ 91753 w 170025"/>
                <a:gd name="connsiteY15" fmla="*/ 2362 h 138267"/>
                <a:gd name="connsiteX16" fmla="*/ 88926 w 170025"/>
                <a:gd name="connsiteY16" fmla="*/ 135 h 138267"/>
                <a:gd name="connsiteX17" fmla="*/ 63078 w 170025"/>
                <a:gd name="connsiteY17" fmla="*/ 742 h 138267"/>
                <a:gd name="connsiteX18" fmla="*/ 37029 w 170025"/>
                <a:gd name="connsiteY18" fmla="*/ 135 h 138267"/>
                <a:gd name="connsiteX19" fmla="*/ 33193 w 170025"/>
                <a:gd name="connsiteY19" fmla="*/ 4184 h 138267"/>
                <a:gd name="connsiteX20" fmla="*/ 38847 w 170025"/>
                <a:gd name="connsiteY20" fmla="*/ 6411 h 138267"/>
                <a:gd name="connsiteX21" fmla="*/ 46520 w 170025"/>
                <a:gd name="connsiteY21" fmla="*/ 6815 h 138267"/>
                <a:gd name="connsiteX22" fmla="*/ 51972 w 170025"/>
                <a:gd name="connsiteY22" fmla="*/ 10055 h 138267"/>
                <a:gd name="connsiteX23" fmla="*/ 51164 w 170025"/>
                <a:gd name="connsiteY23" fmla="*/ 13901 h 138267"/>
                <a:gd name="connsiteX24" fmla="*/ 24106 w 170025"/>
                <a:gd name="connsiteY24" fmla="*/ 122612 h 138267"/>
                <a:gd name="connsiteX25" fmla="*/ 5730 w 170025"/>
                <a:gd name="connsiteY25" fmla="*/ 132126 h 138267"/>
                <a:gd name="connsiteX26" fmla="*/ 278 w 170025"/>
                <a:gd name="connsiteY26" fmla="*/ 136175 h 138267"/>
                <a:gd name="connsiteX27" fmla="*/ 3105 w 170025"/>
                <a:gd name="connsiteY27" fmla="*/ 138402 h 138267"/>
                <a:gd name="connsiteX28" fmla="*/ 28750 w 170025"/>
                <a:gd name="connsiteY28" fmla="*/ 137795 h 138267"/>
                <a:gd name="connsiteX29" fmla="*/ 41674 w 170025"/>
                <a:gd name="connsiteY29" fmla="*/ 137997 h 138267"/>
                <a:gd name="connsiteX30" fmla="*/ 54799 w 170025"/>
                <a:gd name="connsiteY30" fmla="*/ 138402 h 138267"/>
                <a:gd name="connsiteX31" fmla="*/ 58838 w 170025"/>
                <a:gd name="connsiteY31" fmla="*/ 134353 h 138267"/>
                <a:gd name="connsiteX32" fmla="*/ 53184 w 170025"/>
                <a:gd name="connsiteY32" fmla="*/ 132126 h 138267"/>
                <a:gd name="connsiteX33" fmla="*/ 40058 w 170025"/>
                <a:gd name="connsiteY33" fmla="*/ 128482 h 138267"/>
                <a:gd name="connsiteX34" fmla="*/ 40664 w 170025"/>
                <a:gd name="connsiteY34" fmla="*/ 125041 h 138267"/>
                <a:gd name="connsiteX35" fmla="*/ 54395 w 170025"/>
                <a:gd name="connsiteY35" fmla="*/ 69572 h 138267"/>
                <a:gd name="connsiteX36" fmla="*/ 115984 w 170025"/>
                <a:gd name="connsiteY36" fmla="*/ 69572 h 138267"/>
                <a:gd name="connsiteX37" fmla="*/ 102051 w 170025"/>
                <a:gd name="connsiteY37" fmla="*/ 125446 h 138267"/>
                <a:gd name="connsiteX38" fmla="*/ 83675 w 170025"/>
                <a:gd name="connsiteY38" fmla="*/ 132126 h 138267"/>
                <a:gd name="connsiteX39" fmla="*/ 78829 w 170025"/>
                <a:gd name="connsiteY39" fmla="*/ 136175 h 138267"/>
                <a:gd name="connsiteX40" fmla="*/ 81656 w 170025"/>
                <a:gd name="connsiteY40" fmla="*/ 138402 h 138267"/>
                <a:gd name="connsiteX41" fmla="*/ 107301 w 170025"/>
                <a:gd name="connsiteY41" fmla="*/ 137795 h 138267"/>
                <a:gd name="connsiteX42" fmla="*/ 120225 w 170025"/>
                <a:gd name="connsiteY42" fmla="*/ 137997 h 138267"/>
                <a:gd name="connsiteX43" fmla="*/ 133350 w 170025"/>
                <a:gd name="connsiteY43" fmla="*/ 138402 h 138267"/>
                <a:gd name="connsiteX44" fmla="*/ 137389 w 170025"/>
                <a:gd name="connsiteY44" fmla="*/ 134353 h 138267"/>
                <a:gd name="connsiteX45" fmla="*/ 131735 w 170025"/>
                <a:gd name="connsiteY45" fmla="*/ 132126 h 138267"/>
                <a:gd name="connsiteX46" fmla="*/ 118609 w 170025"/>
                <a:gd name="connsiteY46" fmla="*/ 128482 h 138267"/>
                <a:gd name="connsiteX47" fmla="*/ 119215 w 170025"/>
                <a:gd name="connsiteY47" fmla="*/ 125041 h 138267"/>
                <a:gd name="connsiteX48" fmla="*/ 146476 w 170025"/>
                <a:gd name="connsiteY48" fmla="*/ 15723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025" h="138267">
                  <a:moveTo>
                    <a:pt x="146476" y="15723"/>
                  </a:moveTo>
                  <a:cubicBezTo>
                    <a:pt x="148293" y="8435"/>
                    <a:pt x="148697" y="6411"/>
                    <a:pt x="163438" y="6411"/>
                  </a:cubicBezTo>
                  <a:cubicBezTo>
                    <a:pt x="168688" y="6411"/>
                    <a:pt x="170304" y="6411"/>
                    <a:pt x="170304" y="2362"/>
                  </a:cubicBezTo>
                  <a:cubicBezTo>
                    <a:pt x="170304" y="135"/>
                    <a:pt x="168083" y="135"/>
                    <a:pt x="167477" y="135"/>
                  </a:cubicBezTo>
                  <a:cubicBezTo>
                    <a:pt x="161823" y="135"/>
                    <a:pt x="147284" y="742"/>
                    <a:pt x="141630" y="742"/>
                  </a:cubicBezTo>
                  <a:cubicBezTo>
                    <a:pt x="135774" y="742"/>
                    <a:pt x="121436" y="135"/>
                    <a:pt x="115580" y="135"/>
                  </a:cubicBezTo>
                  <a:cubicBezTo>
                    <a:pt x="113965" y="135"/>
                    <a:pt x="111744" y="135"/>
                    <a:pt x="111744" y="4184"/>
                  </a:cubicBezTo>
                  <a:cubicBezTo>
                    <a:pt x="111744" y="6411"/>
                    <a:pt x="113561" y="6411"/>
                    <a:pt x="117398" y="6411"/>
                  </a:cubicBezTo>
                  <a:cubicBezTo>
                    <a:pt x="117802" y="6411"/>
                    <a:pt x="121638" y="6411"/>
                    <a:pt x="125071" y="6815"/>
                  </a:cubicBezTo>
                  <a:cubicBezTo>
                    <a:pt x="128706" y="7220"/>
                    <a:pt x="130523" y="7423"/>
                    <a:pt x="130523" y="10055"/>
                  </a:cubicBezTo>
                  <a:cubicBezTo>
                    <a:pt x="130523" y="10864"/>
                    <a:pt x="130321" y="11269"/>
                    <a:pt x="129716" y="13901"/>
                  </a:cubicBezTo>
                  <a:lnTo>
                    <a:pt x="117600" y="63296"/>
                  </a:lnTo>
                  <a:lnTo>
                    <a:pt x="56011" y="63296"/>
                  </a:lnTo>
                  <a:lnTo>
                    <a:pt x="67925" y="15723"/>
                  </a:lnTo>
                  <a:cubicBezTo>
                    <a:pt x="69742" y="8435"/>
                    <a:pt x="70348" y="6411"/>
                    <a:pt x="84887" y="6411"/>
                  </a:cubicBezTo>
                  <a:cubicBezTo>
                    <a:pt x="90137" y="6411"/>
                    <a:pt x="91753" y="6411"/>
                    <a:pt x="91753" y="2362"/>
                  </a:cubicBezTo>
                  <a:cubicBezTo>
                    <a:pt x="91753" y="135"/>
                    <a:pt x="89531" y="135"/>
                    <a:pt x="88926" y="135"/>
                  </a:cubicBezTo>
                  <a:cubicBezTo>
                    <a:pt x="83272" y="135"/>
                    <a:pt x="68732" y="742"/>
                    <a:pt x="63078" y="742"/>
                  </a:cubicBezTo>
                  <a:cubicBezTo>
                    <a:pt x="57222" y="742"/>
                    <a:pt x="42885" y="135"/>
                    <a:pt x="37029" y="135"/>
                  </a:cubicBezTo>
                  <a:cubicBezTo>
                    <a:pt x="35414" y="135"/>
                    <a:pt x="33193" y="135"/>
                    <a:pt x="33193" y="4184"/>
                  </a:cubicBezTo>
                  <a:cubicBezTo>
                    <a:pt x="33193" y="6411"/>
                    <a:pt x="35010" y="6411"/>
                    <a:pt x="38847" y="6411"/>
                  </a:cubicBezTo>
                  <a:cubicBezTo>
                    <a:pt x="39251" y="6411"/>
                    <a:pt x="43087" y="6411"/>
                    <a:pt x="46520" y="6815"/>
                  </a:cubicBezTo>
                  <a:cubicBezTo>
                    <a:pt x="50155" y="7220"/>
                    <a:pt x="51972" y="7423"/>
                    <a:pt x="51972" y="10055"/>
                  </a:cubicBezTo>
                  <a:cubicBezTo>
                    <a:pt x="51972" y="10864"/>
                    <a:pt x="51770" y="11472"/>
                    <a:pt x="51164" y="13901"/>
                  </a:cubicBezTo>
                  <a:lnTo>
                    <a:pt x="24106" y="122612"/>
                  </a:lnTo>
                  <a:cubicBezTo>
                    <a:pt x="22086" y="130507"/>
                    <a:pt x="21683" y="132126"/>
                    <a:pt x="5730" y="132126"/>
                  </a:cubicBezTo>
                  <a:cubicBezTo>
                    <a:pt x="2095" y="132126"/>
                    <a:pt x="278" y="132126"/>
                    <a:pt x="278" y="136175"/>
                  </a:cubicBezTo>
                  <a:cubicBezTo>
                    <a:pt x="278" y="138402"/>
                    <a:pt x="2701" y="138402"/>
                    <a:pt x="3105" y="138402"/>
                  </a:cubicBezTo>
                  <a:cubicBezTo>
                    <a:pt x="8759" y="138402"/>
                    <a:pt x="23096" y="137795"/>
                    <a:pt x="28750" y="137795"/>
                  </a:cubicBezTo>
                  <a:cubicBezTo>
                    <a:pt x="32991" y="137795"/>
                    <a:pt x="37433" y="137997"/>
                    <a:pt x="41674" y="137997"/>
                  </a:cubicBezTo>
                  <a:cubicBezTo>
                    <a:pt x="46116" y="137997"/>
                    <a:pt x="50559" y="138402"/>
                    <a:pt x="54799" y="138402"/>
                  </a:cubicBezTo>
                  <a:cubicBezTo>
                    <a:pt x="56415" y="138402"/>
                    <a:pt x="58838" y="138402"/>
                    <a:pt x="58838" y="134353"/>
                  </a:cubicBezTo>
                  <a:cubicBezTo>
                    <a:pt x="58838" y="132126"/>
                    <a:pt x="57021" y="132126"/>
                    <a:pt x="53184" y="132126"/>
                  </a:cubicBezTo>
                  <a:cubicBezTo>
                    <a:pt x="45712" y="132126"/>
                    <a:pt x="40058" y="132126"/>
                    <a:pt x="40058" y="128482"/>
                  </a:cubicBezTo>
                  <a:cubicBezTo>
                    <a:pt x="40058" y="127268"/>
                    <a:pt x="40462" y="126256"/>
                    <a:pt x="40664" y="125041"/>
                  </a:cubicBezTo>
                  <a:lnTo>
                    <a:pt x="54395" y="69572"/>
                  </a:lnTo>
                  <a:lnTo>
                    <a:pt x="115984" y="69572"/>
                  </a:lnTo>
                  <a:cubicBezTo>
                    <a:pt x="107503" y="103177"/>
                    <a:pt x="102859" y="122409"/>
                    <a:pt x="102051" y="125446"/>
                  </a:cubicBezTo>
                  <a:cubicBezTo>
                    <a:pt x="100032" y="131924"/>
                    <a:pt x="96195" y="132126"/>
                    <a:pt x="83675" y="132126"/>
                  </a:cubicBezTo>
                  <a:cubicBezTo>
                    <a:pt x="80646" y="132126"/>
                    <a:pt x="78829" y="132126"/>
                    <a:pt x="78829" y="136175"/>
                  </a:cubicBezTo>
                  <a:cubicBezTo>
                    <a:pt x="78829" y="138402"/>
                    <a:pt x="81252" y="138402"/>
                    <a:pt x="81656" y="138402"/>
                  </a:cubicBezTo>
                  <a:cubicBezTo>
                    <a:pt x="87310" y="138402"/>
                    <a:pt x="101647" y="137795"/>
                    <a:pt x="107301" y="137795"/>
                  </a:cubicBezTo>
                  <a:cubicBezTo>
                    <a:pt x="111542" y="137795"/>
                    <a:pt x="115984" y="137997"/>
                    <a:pt x="120225" y="137997"/>
                  </a:cubicBezTo>
                  <a:cubicBezTo>
                    <a:pt x="124667" y="137997"/>
                    <a:pt x="129110" y="138402"/>
                    <a:pt x="133350" y="138402"/>
                  </a:cubicBezTo>
                  <a:cubicBezTo>
                    <a:pt x="134966" y="138402"/>
                    <a:pt x="137389" y="138402"/>
                    <a:pt x="137389" y="134353"/>
                  </a:cubicBezTo>
                  <a:cubicBezTo>
                    <a:pt x="137389" y="132126"/>
                    <a:pt x="135572" y="132126"/>
                    <a:pt x="131735" y="132126"/>
                  </a:cubicBezTo>
                  <a:cubicBezTo>
                    <a:pt x="124263" y="132126"/>
                    <a:pt x="118609" y="132126"/>
                    <a:pt x="118609" y="128482"/>
                  </a:cubicBezTo>
                  <a:cubicBezTo>
                    <a:pt x="118609" y="127268"/>
                    <a:pt x="119013" y="126256"/>
                    <a:pt x="119215" y="125041"/>
                  </a:cubicBezTo>
                  <a:lnTo>
                    <a:pt x="146476" y="15723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形状 144">
              <a:extLst>
                <a:ext uri="{FF2B5EF4-FFF2-40B4-BE49-F238E27FC236}">
                  <a16:creationId xmlns:a16="http://schemas.microsoft.com/office/drawing/2014/main" id="{936D90EE-8075-14FD-DF3C-7CED7803329F}"/>
                </a:ext>
              </a:extLst>
            </p:cNvPr>
            <p:cNvSpPr/>
            <p:nvPr>
              <p:custDataLst>
                <p:tags r:id="rId343"/>
              </p:custDataLst>
            </p:nvPr>
          </p:nvSpPr>
          <p:spPr>
            <a:xfrm>
              <a:off x="6626499" y="3966232"/>
              <a:ext cx="23625" cy="60529"/>
            </a:xfrm>
            <a:custGeom>
              <a:avLst/>
              <a:gdLst>
                <a:gd name="connsiteX0" fmla="*/ 23912 w 23625"/>
                <a:gd name="connsiteY0" fmla="*/ 21391 h 60529"/>
                <a:gd name="connsiteX1" fmla="*/ 10989 w 23625"/>
                <a:gd name="connsiteY1" fmla="*/ 135 h 60529"/>
                <a:gd name="connsiteX2" fmla="*/ 286 w 23625"/>
                <a:gd name="connsiteY2" fmla="*/ 10864 h 60529"/>
                <a:gd name="connsiteX3" fmla="*/ 10989 w 23625"/>
                <a:gd name="connsiteY3" fmla="*/ 21594 h 60529"/>
                <a:gd name="connsiteX4" fmla="*/ 18056 w 23625"/>
                <a:gd name="connsiteY4" fmla="*/ 18962 h 60529"/>
                <a:gd name="connsiteX5" fmla="*/ 19066 w 23625"/>
                <a:gd name="connsiteY5" fmla="*/ 18355 h 60529"/>
                <a:gd name="connsiteX6" fmla="*/ 19470 w 23625"/>
                <a:gd name="connsiteY6" fmla="*/ 21391 h 60529"/>
                <a:gd name="connsiteX7" fmla="*/ 5739 w 23625"/>
                <a:gd name="connsiteY7" fmla="*/ 55199 h 60529"/>
                <a:gd name="connsiteX8" fmla="*/ 3517 w 23625"/>
                <a:gd name="connsiteY8" fmla="*/ 58438 h 60529"/>
                <a:gd name="connsiteX9" fmla="*/ 5537 w 23625"/>
                <a:gd name="connsiteY9" fmla="*/ 60665 h 60529"/>
                <a:gd name="connsiteX10" fmla="*/ 23912 w 23625"/>
                <a:gd name="connsiteY10" fmla="*/ 21391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5" h="60529">
                  <a:moveTo>
                    <a:pt x="23912" y="21391"/>
                  </a:moveTo>
                  <a:cubicBezTo>
                    <a:pt x="23912" y="8030"/>
                    <a:pt x="18864" y="135"/>
                    <a:pt x="10989" y="135"/>
                  </a:cubicBezTo>
                  <a:cubicBezTo>
                    <a:pt x="4325" y="135"/>
                    <a:pt x="286" y="5196"/>
                    <a:pt x="286" y="10864"/>
                  </a:cubicBezTo>
                  <a:cubicBezTo>
                    <a:pt x="286" y="16330"/>
                    <a:pt x="4325" y="21594"/>
                    <a:pt x="10989" y="21594"/>
                  </a:cubicBezTo>
                  <a:cubicBezTo>
                    <a:pt x="13412" y="21594"/>
                    <a:pt x="16037" y="20784"/>
                    <a:pt x="18056" y="18962"/>
                  </a:cubicBezTo>
                  <a:cubicBezTo>
                    <a:pt x="18662" y="18557"/>
                    <a:pt x="18864" y="18355"/>
                    <a:pt x="19066" y="18355"/>
                  </a:cubicBezTo>
                  <a:cubicBezTo>
                    <a:pt x="19268" y="18355"/>
                    <a:pt x="19470" y="18557"/>
                    <a:pt x="19470" y="21391"/>
                  </a:cubicBezTo>
                  <a:cubicBezTo>
                    <a:pt x="19470" y="36372"/>
                    <a:pt x="12402" y="48518"/>
                    <a:pt x="5739" y="55199"/>
                  </a:cubicBezTo>
                  <a:cubicBezTo>
                    <a:pt x="3517" y="57426"/>
                    <a:pt x="3517" y="57831"/>
                    <a:pt x="3517" y="58438"/>
                  </a:cubicBezTo>
                  <a:cubicBezTo>
                    <a:pt x="3517" y="59855"/>
                    <a:pt x="4527" y="60665"/>
                    <a:pt x="5537" y="60665"/>
                  </a:cubicBezTo>
                  <a:cubicBezTo>
                    <a:pt x="7758" y="60665"/>
                    <a:pt x="23912" y="45077"/>
                    <a:pt x="23912" y="2139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形状 145">
              <a:extLst>
                <a:ext uri="{FF2B5EF4-FFF2-40B4-BE49-F238E27FC236}">
                  <a16:creationId xmlns:a16="http://schemas.microsoft.com/office/drawing/2014/main" id="{DE924F21-55E3-3E09-C2FC-8EFEDA85D929}"/>
                </a:ext>
              </a:extLst>
            </p:cNvPr>
            <p:cNvSpPr/>
            <p:nvPr>
              <p:custDataLst>
                <p:tags r:id="rId344"/>
              </p:custDataLst>
            </p:nvPr>
          </p:nvSpPr>
          <p:spPr>
            <a:xfrm>
              <a:off x="6710187" y="3849424"/>
              <a:ext cx="122975" cy="138267"/>
            </a:xfrm>
            <a:custGeom>
              <a:avLst/>
              <a:gdLst>
                <a:gd name="connsiteX0" fmla="*/ 69553 w 122975"/>
                <a:gd name="connsiteY0" fmla="*/ 111073 h 138267"/>
                <a:gd name="connsiteX1" fmla="*/ 123267 w 122975"/>
                <a:gd name="connsiteY1" fmla="*/ 69370 h 138267"/>
                <a:gd name="connsiteX2" fmla="*/ 69553 w 122975"/>
                <a:gd name="connsiteY2" fmla="*/ 27464 h 138267"/>
                <a:gd name="connsiteX3" fmla="*/ 69553 w 122975"/>
                <a:gd name="connsiteY3" fmla="*/ 16128 h 138267"/>
                <a:gd name="connsiteX4" fmla="*/ 88737 w 122975"/>
                <a:gd name="connsiteY4" fmla="*/ 6411 h 138267"/>
                <a:gd name="connsiteX5" fmla="*/ 95400 w 122975"/>
                <a:gd name="connsiteY5" fmla="*/ 6411 h 138267"/>
                <a:gd name="connsiteX6" fmla="*/ 95400 w 122975"/>
                <a:gd name="connsiteY6" fmla="*/ 135 h 138267"/>
                <a:gd name="connsiteX7" fmla="*/ 61274 w 122975"/>
                <a:gd name="connsiteY7" fmla="*/ 742 h 138267"/>
                <a:gd name="connsiteX8" fmla="*/ 26946 w 122975"/>
                <a:gd name="connsiteY8" fmla="*/ 135 h 138267"/>
                <a:gd name="connsiteX9" fmla="*/ 26946 w 122975"/>
                <a:gd name="connsiteY9" fmla="*/ 6411 h 138267"/>
                <a:gd name="connsiteX10" fmla="*/ 33609 w 122975"/>
                <a:gd name="connsiteY10" fmla="*/ 6411 h 138267"/>
                <a:gd name="connsiteX11" fmla="*/ 52793 w 122975"/>
                <a:gd name="connsiteY11" fmla="*/ 16128 h 138267"/>
                <a:gd name="connsiteX12" fmla="*/ 52793 w 122975"/>
                <a:gd name="connsiteY12" fmla="*/ 27464 h 138267"/>
                <a:gd name="connsiteX13" fmla="*/ 291 w 122975"/>
                <a:gd name="connsiteY13" fmla="*/ 69167 h 138267"/>
                <a:gd name="connsiteX14" fmla="*/ 52793 w 122975"/>
                <a:gd name="connsiteY14" fmla="*/ 111073 h 138267"/>
                <a:gd name="connsiteX15" fmla="*/ 52793 w 122975"/>
                <a:gd name="connsiteY15" fmla="*/ 122409 h 138267"/>
                <a:gd name="connsiteX16" fmla="*/ 33609 w 122975"/>
                <a:gd name="connsiteY16" fmla="*/ 132126 h 138267"/>
                <a:gd name="connsiteX17" fmla="*/ 26946 w 122975"/>
                <a:gd name="connsiteY17" fmla="*/ 132126 h 138267"/>
                <a:gd name="connsiteX18" fmla="*/ 26946 w 122975"/>
                <a:gd name="connsiteY18" fmla="*/ 138402 h 138267"/>
                <a:gd name="connsiteX19" fmla="*/ 61072 w 122975"/>
                <a:gd name="connsiteY19" fmla="*/ 137795 h 138267"/>
                <a:gd name="connsiteX20" fmla="*/ 95400 w 122975"/>
                <a:gd name="connsiteY20" fmla="*/ 138402 h 138267"/>
                <a:gd name="connsiteX21" fmla="*/ 95400 w 122975"/>
                <a:gd name="connsiteY21" fmla="*/ 132126 h 138267"/>
                <a:gd name="connsiteX22" fmla="*/ 88737 w 122975"/>
                <a:gd name="connsiteY22" fmla="*/ 132126 h 138267"/>
                <a:gd name="connsiteX23" fmla="*/ 69553 w 122975"/>
                <a:gd name="connsiteY23" fmla="*/ 122409 h 138267"/>
                <a:gd name="connsiteX24" fmla="*/ 69553 w 122975"/>
                <a:gd name="connsiteY24" fmla="*/ 111073 h 138267"/>
                <a:gd name="connsiteX25" fmla="*/ 52793 w 122975"/>
                <a:gd name="connsiteY25" fmla="*/ 106416 h 138267"/>
                <a:gd name="connsiteX26" fmla="*/ 20484 w 122975"/>
                <a:gd name="connsiteY26" fmla="*/ 69370 h 138267"/>
                <a:gd name="connsiteX27" fmla="*/ 52793 w 122975"/>
                <a:gd name="connsiteY27" fmla="*/ 32121 h 138267"/>
                <a:gd name="connsiteX28" fmla="*/ 52793 w 122975"/>
                <a:gd name="connsiteY28" fmla="*/ 106416 h 138267"/>
                <a:gd name="connsiteX29" fmla="*/ 69553 w 122975"/>
                <a:gd name="connsiteY29" fmla="*/ 31918 h 138267"/>
                <a:gd name="connsiteX30" fmla="*/ 103074 w 122975"/>
                <a:gd name="connsiteY30" fmla="*/ 69167 h 138267"/>
                <a:gd name="connsiteX31" fmla="*/ 69553 w 122975"/>
                <a:gd name="connsiteY31" fmla="*/ 106619 h 138267"/>
                <a:gd name="connsiteX32" fmla="*/ 69553 w 122975"/>
                <a:gd name="connsiteY32" fmla="*/ 31918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75" h="138267">
                  <a:moveTo>
                    <a:pt x="69553" y="111073"/>
                  </a:moveTo>
                  <a:cubicBezTo>
                    <a:pt x="100852" y="108643"/>
                    <a:pt x="123267" y="89816"/>
                    <a:pt x="123267" y="69370"/>
                  </a:cubicBezTo>
                  <a:cubicBezTo>
                    <a:pt x="123267" y="48316"/>
                    <a:pt x="100247" y="29894"/>
                    <a:pt x="69553" y="27464"/>
                  </a:cubicBezTo>
                  <a:lnTo>
                    <a:pt x="69553" y="16128"/>
                  </a:lnTo>
                  <a:cubicBezTo>
                    <a:pt x="69553" y="9245"/>
                    <a:pt x="69553" y="6411"/>
                    <a:pt x="88737" y="6411"/>
                  </a:cubicBezTo>
                  <a:lnTo>
                    <a:pt x="95400" y="6411"/>
                  </a:lnTo>
                  <a:lnTo>
                    <a:pt x="95400" y="135"/>
                  </a:lnTo>
                  <a:cubicBezTo>
                    <a:pt x="88131" y="742"/>
                    <a:pt x="69553" y="742"/>
                    <a:pt x="61274" y="742"/>
                  </a:cubicBezTo>
                  <a:cubicBezTo>
                    <a:pt x="52995" y="742"/>
                    <a:pt x="34215" y="742"/>
                    <a:pt x="26946" y="135"/>
                  </a:cubicBezTo>
                  <a:lnTo>
                    <a:pt x="26946" y="6411"/>
                  </a:lnTo>
                  <a:lnTo>
                    <a:pt x="33609" y="6411"/>
                  </a:lnTo>
                  <a:cubicBezTo>
                    <a:pt x="52793" y="6411"/>
                    <a:pt x="52793" y="9042"/>
                    <a:pt x="52793" y="16128"/>
                  </a:cubicBezTo>
                  <a:lnTo>
                    <a:pt x="52793" y="27464"/>
                  </a:lnTo>
                  <a:cubicBezTo>
                    <a:pt x="21897" y="30501"/>
                    <a:pt x="291" y="49126"/>
                    <a:pt x="291" y="69167"/>
                  </a:cubicBezTo>
                  <a:cubicBezTo>
                    <a:pt x="291" y="90019"/>
                    <a:pt x="22705" y="108036"/>
                    <a:pt x="52793" y="111073"/>
                  </a:cubicBezTo>
                  <a:lnTo>
                    <a:pt x="52793" y="122409"/>
                  </a:lnTo>
                  <a:cubicBezTo>
                    <a:pt x="52793" y="129292"/>
                    <a:pt x="52793" y="132126"/>
                    <a:pt x="33609" y="132126"/>
                  </a:cubicBezTo>
                  <a:lnTo>
                    <a:pt x="26946" y="132126"/>
                  </a:lnTo>
                  <a:lnTo>
                    <a:pt x="26946" y="138402"/>
                  </a:lnTo>
                  <a:cubicBezTo>
                    <a:pt x="34215" y="137795"/>
                    <a:pt x="52793" y="137795"/>
                    <a:pt x="61072" y="137795"/>
                  </a:cubicBezTo>
                  <a:cubicBezTo>
                    <a:pt x="69351" y="137795"/>
                    <a:pt x="88131" y="137795"/>
                    <a:pt x="95400" y="138402"/>
                  </a:cubicBezTo>
                  <a:lnTo>
                    <a:pt x="95400" y="132126"/>
                  </a:lnTo>
                  <a:lnTo>
                    <a:pt x="88737" y="132126"/>
                  </a:lnTo>
                  <a:cubicBezTo>
                    <a:pt x="69553" y="132126"/>
                    <a:pt x="69553" y="129495"/>
                    <a:pt x="69553" y="122409"/>
                  </a:cubicBezTo>
                  <a:lnTo>
                    <a:pt x="69553" y="111073"/>
                  </a:lnTo>
                  <a:close/>
                  <a:moveTo>
                    <a:pt x="52793" y="106416"/>
                  </a:moveTo>
                  <a:cubicBezTo>
                    <a:pt x="24119" y="102570"/>
                    <a:pt x="20484" y="81921"/>
                    <a:pt x="20484" y="69370"/>
                  </a:cubicBezTo>
                  <a:cubicBezTo>
                    <a:pt x="20484" y="58843"/>
                    <a:pt x="22503" y="36169"/>
                    <a:pt x="52793" y="32121"/>
                  </a:cubicBezTo>
                  <a:lnTo>
                    <a:pt x="52793" y="106416"/>
                  </a:lnTo>
                  <a:close/>
                  <a:moveTo>
                    <a:pt x="69553" y="31918"/>
                  </a:moveTo>
                  <a:cubicBezTo>
                    <a:pt x="97420" y="35157"/>
                    <a:pt x="103074" y="53782"/>
                    <a:pt x="103074" y="69167"/>
                  </a:cubicBezTo>
                  <a:cubicBezTo>
                    <a:pt x="103074" y="81314"/>
                    <a:pt x="100045" y="102975"/>
                    <a:pt x="69553" y="106619"/>
                  </a:cubicBezTo>
                  <a:lnTo>
                    <a:pt x="69553" y="31918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形状 146">
              <a:extLst>
                <a:ext uri="{FF2B5EF4-FFF2-40B4-BE49-F238E27FC236}">
                  <a16:creationId xmlns:a16="http://schemas.microsoft.com/office/drawing/2014/main" id="{96F0ABC4-6FD7-CB75-43D2-7A81EB638176}"/>
                </a:ext>
              </a:extLst>
            </p:cNvPr>
            <p:cNvSpPr/>
            <p:nvPr>
              <p:custDataLst>
                <p:tags r:id="rId345"/>
              </p:custDataLst>
            </p:nvPr>
          </p:nvSpPr>
          <p:spPr>
            <a:xfrm>
              <a:off x="6856229" y="3835860"/>
              <a:ext cx="46847" cy="202440"/>
            </a:xfrm>
            <a:custGeom>
              <a:avLst/>
              <a:gdLst>
                <a:gd name="connsiteX0" fmla="*/ 47146 w 46847"/>
                <a:gd name="connsiteY0" fmla="*/ 101355 h 202440"/>
                <a:gd name="connsiteX1" fmla="*/ 33819 w 46847"/>
                <a:gd name="connsiteY1" fmla="*/ 38194 h 202440"/>
                <a:gd name="connsiteX2" fmla="*/ 2317 w 46847"/>
                <a:gd name="connsiteY2" fmla="*/ 135 h 202440"/>
                <a:gd name="connsiteX3" fmla="*/ 298 w 46847"/>
                <a:gd name="connsiteY3" fmla="*/ 2159 h 202440"/>
                <a:gd name="connsiteX4" fmla="*/ 4135 w 46847"/>
                <a:gd name="connsiteY4" fmla="*/ 6815 h 202440"/>
                <a:gd name="connsiteX5" fmla="*/ 35434 w 46847"/>
                <a:gd name="connsiteY5" fmla="*/ 101355 h 202440"/>
                <a:gd name="connsiteX6" fmla="*/ 2923 w 46847"/>
                <a:gd name="connsiteY6" fmla="*/ 197110 h 202440"/>
                <a:gd name="connsiteX7" fmla="*/ 298 w 46847"/>
                <a:gd name="connsiteY7" fmla="*/ 200551 h 202440"/>
                <a:gd name="connsiteX8" fmla="*/ 2317 w 46847"/>
                <a:gd name="connsiteY8" fmla="*/ 202576 h 202440"/>
                <a:gd name="connsiteX9" fmla="*/ 34424 w 46847"/>
                <a:gd name="connsiteY9" fmla="*/ 163100 h 202440"/>
                <a:gd name="connsiteX10" fmla="*/ 47146 w 46847"/>
                <a:gd name="connsiteY10" fmla="*/ 10135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146" y="101355"/>
                  </a:moveTo>
                  <a:cubicBezTo>
                    <a:pt x="47146" y="85565"/>
                    <a:pt x="44925" y="61070"/>
                    <a:pt x="33819" y="38194"/>
                  </a:cubicBezTo>
                  <a:cubicBezTo>
                    <a:pt x="21703" y="13294"/>
                    <a:pt x="4337" y="135"/>
                    <a:pt x="2317" y="135"/>
                  </a:cubicBezTo>
                  <a:cubicBezTo>
                    <a:pt x="1106" y="135"/>
                    <a:pt x="298" y="945"/>
                    <a:pt x="298" y="2159"/>
                  </a:cubicBezTo>
                  <a:cubicBezTo>
                    <a:pt x="298" y="2767"/>
                    <a:pt x="298" y="3172"/>
                    <a:pt x="4135" y="6815"/>
                  </a:cubicBezTo>
                  <a:cubicBezTo>
                    <a:pt x="23924" y="26857"/>
                    <a:pt x="35434" y="59045"/>
                    <a:pt x="35434" y="101355"/>
                  </a:cubicBezTo>
                  <a:cubicBezTo>
                    <a:pt x="35434" y="135973"/>
                    <a:pt x="27963" y="171602"/>
                    <a:pt x="2923" y="197110"/>
                  </a:cubicBezTo>
                  <a:cubicBezTo>
                    <a:pt x="298" y="199539"/>
                    <a:pt x="298" y="199944"/>
                    <a:pt x="298" y="200551"/>
                  </a:cubicBezTo>
                  <a:cubicBezTo>
                    <a:pt x="298" y="201766"/>
                    <a:pt x="1106" y="202576"/>
                    <a:pt x="2317" y="202576"/>
                  </a:cubicBezTo>
                  <a:cubicBezTo>
                    <a:pt x="4337" y="202576"/>
                    <a:pt x="22510" y="188810"/>
                    <a:pt x="34424" y="163100"/>
                  </a:cubicBezTo>
                  <a:cubicBezTo>
                    <a:pt x="44723" y="140831"/>
                    <a:pt x="47146" y="118360"/>
                    <a:pt x="47146" y="101355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形状 147">
              <a:extLst>
                <a:ext uri="{FF2B5EF4-FFF2-40B4-BE49-F238E27FC236}">
                  <a16:creationId xmlns:a16="http://schemas.microsoft.com/office/drawing/2014/main" id="{CB73D232-7C54-DFA4-E68E-7888DC31B136}"/>
                </a:ext>
              </a:extLst>
            </p:cNvPr>
            <p:cNvSpPr/>
            <p:nvPr>
              <p:custDataLst>
                <p:tags r:id="rId346"/>
              </p:custDataLst>
            </p:nvPr>
          </p:nvSpPr>
          <p:spPr>
            <a:xfrm>
              <a:off x="6943239" y="3835860"/>
              <a:ext cx="46847" cy="202440"/>
            </a:xfrm>
            <a:custGeom>
              <a:avLst/>
              <a:gdLst>
                <a:gd name="connsiteX0" fmla="*/ 47150 w 46847"/>
                <a:gd name="connsiteY0" fmla="*/ 200551 h 202440"/>
                <a:gd name="connsiteX1" fmla="*/ 43717 w 46847"/>
                <a:gd name="connsiteY1" fmla="*/ 196098 h 202440"/>
                <a:gd name="connsiteX2" fmla="*/ 12014 w 46847"/>
                <a:gd name="connsiteY2" fmla="*/ 101355 h 202440"/>
                <a:gd name="connsiteX3" fmla="*/ 44525 w 46847"/>
                <a:gd name="connsiteY3" fmla="*/ 5601 h 202440"/>
                <a:gd name="connsiteX4" fmla="*/ 47150 w 46847"/>
                <a:gd name="connsiteY4" fmla="*/ 2159 h 202440"/>
                <a:gd name="connsiteX5" fmla="*/ 45131 w 46847"/>
                <a:gd name="connsiteY5" fmla="*/ 135 h 202440"/>
                <a:gd name="connsiteX6" fmla="*/ 13024 w 46847"/>
                <a:gd name="connsiteY6" fmla="*/ 39611 h 202440"/>
                <a:gd name="connsiteX7" fmla="*/ 302 w 46847"/>
                <a:gd name="connsiteY7" fmla="*/ 101355 h 202440"/>
                <a:gd name="connsiteX8" fmla="*/ 13629 w 46847"/>
                <a:gd name="connsiteY8" fmla="*/ 164517 h 202440"/>
                <a:gd name="connsiteX9" fmla="*/ 45131 w 46847"/>
                <a:gd name="connsiteY9" fmla="*/ 202576 h 202440"/>
                <a:gd name="connsiteX10" fmla="*/ 47150 w 46847"/>
                <a:gd name="connsiteY10" fmla="*/ 20055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150" y="200551"/>
                  </a:moveTo>
                  <a:cubicBezTo>
                    <a:pt x="47150" y="199944"/>
                    <a:pt x="47150" y="199539"/>
                    <a:pt x="43717" y="196098"/>
                  </a:cubicBezTo>
                  <a:cubicBezTo>
                    <a:pt x="18476" y="170590"/>
                    <a:pt x="12014" y="132329"/>
                    <a:pt x="12014" y="101355"/>
                  </a:cubicBezTo>
                  <a:cubicBezTo>
                    <a:pt x="12014" y="66131"/>
                    <a:pt x="19687" y="30906"/>
                    <a:pt x="44525" y="5601"/>
                  </a:cubicBezTo>
                  <a:cubicBezTo>
                    <a:pt x="47150" y="3172"/>
                    <a:pt x="47150" y="2767"/>
                    <a:pt x="47150" y="2159"/>
                  </a:cubicBezTo>
                  <a:cubicBezTo>
                    <a:pt x="47150" y="742"/>
                    <a:pt x="46342" y="135"/>
                    <a:pt x="45131" y="135"/>
                  </a:cubicBezTo>
                  <a:cubicBezTo>
                    <a:pt x="43111" y="135"/>
                    <a:pt x="24938" y="13901"/>
                    <a:pt x="13024" y="39611"/>
                  </a:cubicBezTo>
                  <a:cubicBezTo>
                    <a:pt x="2725" y="61879"/>
                    <a:pt x="302" y="84350"/>
                    <a:pt x="302" y="101355"/>
                  </a:cubicBezTo>
                  <a:cubicBezTo>
                    <a:pt x="302" y="117146"/>
                    <a:pt x="2523" y="141641"/>
                    <a:pt x="13629" y="164517"/>
                  </a:cubicBezTo>
                  <a:cubicBezTo>
                    <a:pt x="25745" y="189417"/>
                    <a:pt x="43111" y="202576"/>
                    <a:pt x="45131" y="202576"/>
                  </a:cubicBezTo>
                  <a:cubicBezTo>
                    <a:pt x="46342" y="202576"/>
                    <a:pt x="47150" y="201968"/>
                    <a:pt x="47150" y="20055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形状 148">
              <a:extLst>
                <a:ext uri="{FF2B5EF4-FFF2-40B4-BE49-F238E27FC236}">
                  <a16:creationId xmlns:a16="http://schemas.microsoft.com/office/drawing/2014/main" id="{2A40E131-E726-D105-50F7-3CB47334D34F}"/>
                </a:ext>
              </a:extLst>
            </p:cNvPr>
            <p:cNvSpPr/>
            <p:nvPr>
              <p:custDataLst>
                <p:tags r:id="rId347"/>
              </p:custDataLst>
            </p:nvPr>
          </p:nvSpPr>
          <p:spPr>
            <a:xfrm>
              <a:off x="7006421" y="3846589"/>
              <a:ext cx="85416" cy="182601"/>
            </a:xfrm>
            <a:custGeom>
              <a:avLst/>
              <a:gdLst>
                <a:gd name="connsiteX0" fmla="*/ 26759 w 85416"/>
                <a:gd name="connsiteY0" fmla="*/ 79289 h 182601"/>
                <a:gd name="connsiteX1" fmla="*/ 306 w 85416"/>
                <a:gd name="connsiteY1" fmla="*/ 120182 h 182601"/>
                <a:gd name="connsiteX2" fmla="*/ 6162 w 85416"/>
                <a:gd name="connsiteY2" fmla="*/ 136175 h 182601"/>
                <a:gd name="connsiteX3" fmla="*/ 29586 w 85416"/>
                <a:gd name="connsiteY3" fmla="*/ 149334 h 182601"/>
                <a:gd name="connsiteX4" fmla="*/ 54019 w 85416"/>
                <a:gd name="connsiteY4" fmla="*/ 158849 h 182601"/>
                <a:gd name="connsiteX5" fmla="*/ 61087 w 85416"/>
                <a:gd name="connsiteY5" fmla="*/ 167554 h 182601"/>
                <a:gd name="connsiteX6" fmla="*/ 51192 w 85416"/>
                <a:gd name="connsiteY6" fmla="*/ 178283 h 182601"/>
                <a:gd name="connsiteX7" fmla="*/ 33422 w 85416"/>
                <a:gd name="connsiteY7" fmla="*/ 171805 h 182601"/>
                <a:gd name="connsiteX8" fmla="*/ 31201 w 85416"/>
                <a:gd name="connsiteY8" fmla="*/ 170793 h 182601"/>
                <a:gd name="connsiteX9" fmla="*/ 29182 w 85416"/>
                <a:gd name="connsiteY9" fmla="*/ 173019 h 182601"/>
                <a:gd name="connsiteX10" fmla="*/ 51192 w 85416"/>
                <a:gd name="connsiteY10" fmla="*/ 182737 h 182601"/>
                <a:gd name="connsiteX11" fmla="*/ 72193 w 85416"/>
                <a:gd name="connsiteY11" fmla="*/ 161075 h 182601"/>
                <a:gd name="connsiteX12" fmla="*/ 62501 w 85416"/>
                <a:gd name="connsiteY12" fmla="*/ 146702 h 182601"/>
                <a:gd name="connsiteX13" fmla="*/ 50183 w 85416"/>
                <a:gd name="connsiteY13" fmla="*/ 142046 h 182601"/>
                <a:gd name="connsiteX14" fmla="*/ 37865 w 85416"/>
                <a:gd name="connsiteY14" fmla="*/ 137390 h 182601"/>
                <a:gd name="connsiteX15" fmla="*/ 25749 w 85416"/>
                <a:gd name="connsiteY15" fmla="*/ 132531 h 182601"/>
                <a:gd name="connsiteX16" fmla="*/ 10604 w 85416"/>
                <a:gd name="connsiteY16" fmla="*/ 114514 h 182601"/>
                <a:gd name="connsiteX17" fmla="*/ 35442 w 85416"/>
                <a:gd name="connsiteY17" fmla="*/ 80099 h 182601"/>
                <a:gd name="connsiteX18" fmla="*/ 53212 w 85416"/>
                <a:gd name="connsiteY18" fmla="*/ 82731 h 182601"/>
                <a:gd name="connsiteX19" fmla="*/ 71991 w 85416"/>
                <a:gd name="connsiteY19" fmla="*/ 76455 h 182601"/>
                <a:gd name="connsiteX20" fmla="*/ 55433 w 85416"/>
                <a:gd name="connsiteY20" fmla="*/ 70989 h 182601"/>
                <a:gd name="connsiteX21" fmla="*/ 38471 w 85416"/>
                <a:gd name="connsiteY21" fmla="*/ 73419 h 182601"/>
                <a:gd name="connsiteX22" fmla="*/ 32413 w 85416"/>
                <a:gd name="connsiteY22" fmla="*/ 57628 h 182601"/>
                <a:gd name="connsiteX23" fmla="*/ 54827 w 85416"/>
                <a:gd name="connsiteY23" fmla="*/ 23213 h 182601"/>
                <a:gd name="connsiteX24" fmla="*/ 67751 w 85416"/>
                <a:gd name="connsiteY24" fmla="*/ 27667 h 182601"/>
                <a:gd name="connsiteX25" fmla="*/ 85723 w 85416"/>
                <a:gd name="connsiteY25" fmla="*/ 21391 h 182601"/>
                <a:gd name="connsiteX26" fmla="*/ 68962 w 85416"/>
                <a:gd name="connsiteY26" fmla="*/ 15925 h 182601"/>
                <a:gd name="connsiteX27" fmla="*/ 56241 w 85416"/>
                <a:gd name="connsiteY27" fmla="*/ 16938 h 182601"/>
                <a:gd name="connsiteX28" fmla="*/ 55231 w 85416"/>
                <a:gd name="connsiteY28" fmla="*/ 10257 h 182601"/>
                <a:gd name="connsiteX29" fmla="*/ 56241 w 85416"/>
                <a:gd name="connsiteY29" fmla="*/ 2767 h 182601"/>
                <a:gd name="connsiteX30" fmla="*/ 53818 w 85416"/>
                <a:gd name="connsiteY30" fmla="*/ 135 h 182601"/>
                <a:gd name="connsiteX31" fmla="*/ 50183 w 85416"/>
                <a:gd name="connsiteY31" fmla="*/ 10055 h 182601"/>
                <a:gd name="connsiteX32" fmla="*/ 51596 w 85416"/>
                <a:gd name="connsiteY32" fmla="*/ 17950 h 182601"/>
                <a:gd name="connsiteX33" fmla="*/ 16258 w 85416"/>
                <a:gd name="connsiteY33" fmla="*/ 55806 h 182601"/>
                <a:gd name="connsiteX34" fmla="*/ 29384 w 85416"/>
                <a:gd name="connsiteY34" fmla="*/ 77265 h 182601"/>
                <a:gd name="connsiteX35" fmla="*/ 26759 w 85416"/>
                <a:gd name="connsiteY35" fmla="*/ 79289 h 182601"/>
                <a:gd name="connsiteX36" fmla="*/ 59472 w 85416"/>
                <a:gd name="connsiteY36" fmla="*/ 21391 h 182601"/>
                <a:gd name="connsiteX37" fmla="*/ 69164 w 85416"/>
                <a:gd name="connsiteY37" fmla="*/ 20379 h 182601"/>
                <a:gd name="connsiteX38" fmla="*/ 80472 w 85416"/>
                <a:gd name="connsiteY38" fmla="*/ 21594 h 182601"/>
                <a:gd name="connsiteX39" fmla="*/ 67953 w 85416"/>
                <a:gd name="connsiteY39" fmla="*/ 23213 h 182601"/>
                <a:gd name="connsiteX40" fmla="*/ 59472 w 85416"/>
                <a:gd name="connsiteY40" fmla="*/ 21391 h 182601"/>
                <a:gd name="connsiteX41" fmla="*/ 43721 w 85416"/>
                <a:gd name="connsiteY41" fmla="*/ 76658 h 182601"/>
                <a:gd name="connsiteX42" fmla="*/ 55231 w 85416"/>
                <a:gd name="connsiteY42" fmla="*/ 75443 h 182601"/>
                <a:gd name="connsiteX43" fmla="*/ 66741 w 85416"/>
                <a:gd name="connsiteY43" fmla="*/ 76658 h 182601"/>
                <a:gd name="connsiteX44" fmla="*/ 53818 w 85416"/>
                <a:gd name="connsiteY44" fmla="*/ 78277 h 182601"/>
                <a:gd name="connsiteX45" fmla="*/ 43721 w 85416"/>
                <a:gd name="connsiteY45" fmla="*/ 76658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416" h="182601">
                  <a:moveTo>
                    <a:pt x="26759" y="79289"/>
                  </a:moveTo>
                  <a:cubicBezTo>
                    <a:pt x="4748" y="93865"/>
                    <a:pt x="306" y="112894"/>
                    <a:pt x="306" y="120182"/>
                  </a:cubicBezTo>
                  <a:cubicBezTo>
                    <a:pt x="306" y="129900"/>
                    <a:pt x="5758" y="135568"/>
                    <a:pt x="6162" y="136175"/>
                  </a:cubicBezTo>
                  <a:cubicBezTo>
                    <a:pt x="12624" y="142856"/>
                    <a:pt x="14441" y="143666"/>
                    <a:pt x="29586" y="149334"/>
                  </a:cubicBezTo>
                  <a:lnTo>
                    <a:pt x="54019" y="158849"/>
                  </a:lnTo>
                  <a:cubicBezTo>
                    <a:pt x="57048" y="160266"/>
                    <a:pt x="61087" y="161683"/>
                    <a:pt x="61087" y="167554"/>
                  </a:cubicBezTo>
                  <a:cubicBezTo>
                    <a:pt x="61087" y="172210"/>
                    <a:pt x="57452" y="178283"/>
                    <a:pt x="51192" y="178283"/>
                  </a:cubicBezTo>
                  <a:cubicBezTo>
                    <a:pt x="42307" y="178283"/>
                    <a:pt x="35644" y="173424"/>
                    <a:pt x="33422" y="171805"/>
                  </a:cubicBezTo>
                  <a:cubicBezTo>
                    <a:pt x="32211" y="170995"/>
                    <a:pt x="32009" y="170793"/>
                    <a:pt x="31201" y="170793"/>
                  </a:cubicBezTo>
                  <a:cubicBezTo>
                    <a:pt x="29586" y="170793"/>
                    <a:pt x="29182" y="172210"/>
                    <a:pt x="29182" y="173019"/>
                  </a:cubicBezTo>
                  <a:cubicBezTo>
                    <a:pt x="29182" y="175449"/>
                    <a:pt x="39884" y="182737"/>
                    <a:pt x="51192" y="182737"/>
                  </a:cubicBezTo>
                  <a:cubicBezTo>
                    <a:pt x="63712" y="182737"/>
                    <a:pt x="72193" y="170995"/>
                    <a:pt x="72193" y="161075"/>
                  </a:cubicBezTo>
                  <a:cubicBezTo>
                    <a:pt x="72193" y="151358"/>
                    <a:pt x="64722" y="147714"/>
                    <a:pt x="62501" y="146702"/>
                  </a:cubicBezTo>
                  <a:cubicBezTo>
                    <a:pt x="59674" y="145690"/>
                    <a:pt x="52808" y="143058"/>
                    <a:pt x="50183" y="142046"/>
                  </a:cubicBezTo>
                  <a:cubicBezTo>
                    <a:pt x="46144" y="140426"/>
                    <a:pt x="42106" y="138807"/>
                    <a:pt x="37865" y="137390"/>
                  </a:cubicBezTo>
                  <a:lnTo>
                    <a:pt x="25749" y="132531"/>
                  </a:lnTo>
                  <a:cubicBezTo>
                    <a:pt x="16662" y="128887"/>
                    <a:pt x="10604" y="123017"/>
                    <a:pt x="10604" y="114514"/>
                  </a:cubicBezTo>
                  <a:cubicBezTo>
                    <a:pt x="10604" y="106214"/>
                    <a:pt x="18480" y="88602"/>
                    <a:pt x="35442" y="80099"/>
                  </a:cubicBezTo>
                  <a:cubicBezTo>
                    <a:pt x="42913" y="82731"/>
                    <a:pt x="48971" y="82731"/>
                    <a:pt x="53212" y="82731"/>
                  </a:cubicBezTo>
                  <a:cubicBezTo>
                    <a:pt x="59270" y="82731"/>
                    <a:pt x="71991" y="82731"/>
                    <a:pt x="71991" y="76455"/>
                  </a:cubicBezTo>
                  <a:cubicBezTo>
                    <a:pt x="71991" y="71394"/>
                    <a:pt x="63308" y="70989"/>
                    <a:pt x="55433" y="70989"/>
                  </a:cubicBezTo>
                  <a:cubicBezTo>
                    <a:pt x="51798" y="70989"/>
                    <a:pt x="45942" y="70989"/>
                    <a:pt x="38471" y="73419"/>
                  </a:cubicBezTo>
                  <a:cubicBezTo>
                    <a:pt x="33221" y="68155"/>
                    <a:pt x="32413" y="61475"/>
                    <a:pt x="32413" y="57628"/>
                  </a:cubicBezTo>
                  <a:cubicBezTo>
                    <a:pt x="32413" y="46291"/>
                    <a:pt x="39682" y="30704"/>
                    <a:pt x="54827" y="23213"/>
                  </a:cubicBezTo>
                  <a:cubicBezTo>
                    <a:pt x="58462" y="27667"/>
                    <a:pt x="63106" y="27667"/>
                    <a:pt x="67751" y="27667"/>
                  </a:cubicBezTo>
                  <a:cubicBezTo>
                    <a:pt x="72799" y="27667"/>
                    <a:pt x="85723" y="27667"/>
                    <a:pt x="85723" y="21391"/>
                  </a:cubicBezTo>
                  <a:cubicBezTo>
                    <a:pt x="85723" y="16128"/>
                    <a:pt x="76838" y="15925"/>
                    <a:pt x="68962" y="15925"/>
                  </a:cubicBezTo>
                  <a:cubicBezTo>
                    <a:pt x="66337" y="15925"/>
                    <a:pt x="61491" y="15925"/>
                    <a:pt x="56241" y="16938"/>
                  </a:cubicBezTo>
                  <a:cubicBezTo>
                    <a:pt x="55635" y="15116"/>
                    <a:pt x="55231" y="13698"/>
                    <a:pt x="55231" y="10257"/>
                  </a:cubicBezTo>
                  <a:cubicBezTo>
                    <a:pt x="55231" y="7423"/>
                    <a:pt x="56241" y="3172"/>
                    <a:pt x="56241" y="2767"/>
                  </a:cubicBezTo>
                  <a:cubicBezTo>
                    <a:pt x="56241" y="1147"/>
                    <a:pt x="55231" y="135"/>
                    <a:pt x="53818" y="135"/>
                  </a:cubicBezTo>
                  <a:cubicBezTo>
                    <a:pt x="50183" y="135"/>
                    <a:pt x="50183" y="9447"/>
                    <a:pt x="50183" y="10055"/>
                  </a:cubicBezTo>
                  <a:cubicBezTo>
                    <a:pt x="50183" y="14103"/>
                    <a:pt x="51394" y="17140"/>
                    <a:pt x="51596" y="17950"/>
                  </a:cubicBezTo>
                  <a:cubicBezTo>
                    <a:pt x="29990" y="24023"/>
                    <a:pt x="16258" y="40218"/>
                    <a:pt x="16258" y="55806"/>
                  </a:cubicBezTo>
                  <a:cubicBezTo>
                    <a:pt x="16258" y="63296"/>
                    <a:pt x="19893" y="71799"/>
                    <a:pt x="29384" y="77265"/>
                  </a:cubicBezTo>
                  <a:lnTo>
                    <a:pt x="26759" y="79289"/>
                  </a:lnTo>
                  <a:close/>
                  <a:moveTo>
                    <a:pt x="59472" y="21391"/>
                  </a:moveTo>
                  <a:cubicBezTo>
                    <a:pt x="62702" y="20379"/>
                    <a:pt x="66943" y="20379"/>
                    <a:pt x="69164" y="20379"/>
                  </a:cubicBezTo>
                  <a:cubicBezTo>
                    <a:pt x="76030" y="20379"/>
                    <a:pt x="76838" y="20581"/>
                    <a:pt x="80472" y="21594"/>
                  </a:cubicBezTo>
                  <a:cubicBezTo>
                    <a:pt x="78857" y="22201"/>
                    <a:pt x="76838" y="23213"/>
                    <a:pt x="67953" y="23213"/>
                  </a:cubicBezTo>
                  <a:cubicBezTo>
                    <a:pt x="64116" y="23213"/>
                    <a:pt x="61693" y="23213"/>
                    <a:pt x="59472" y="21391"/>
                  </a:cubicBezTo>
                  <a:close/>
                  <a:moveTo>
                    <a:pt x="43721" y="76658"/>
                  </a:moveTo>
                  <a:cubicBezTo>
                    <a:pt x="48365" y="75443"/>
                    <a:pt x="52808" y="75443"/>
                    <a:pt x="55231" y="75443"/>
                  </a:cubicBezTo>
                  <a:cubicBezTo>
                    <a:pt x="62299" y="75443"/>
                    <a:pt x="63106" y="75645"/>
                    <a:pt x="66741" y="76658"/>
                  </a:cubicBezTo>
                  <a:cubicBezTo>
                    <a:pt x="65126" y="77467"/>
                    <a:pt x="63106" y="78277"/>
                    <a:pt x="53818" y="78277"/>
                  </a:cubicBezTo>
                  <a:cubicBezTo>
                    <a:pt x="49173" y="78277"/>
                    <a:pt x="47356" y="78277"/>
                    <a:pt x="43721" y="76658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形状 149">
              <a:extLst>
                <a:ext uri="{FF2B5EF4-FFF2-40B4-BE49-F238E27FC236}">
                  <a16:creationId xmlns:a16="http://schemas.microsoft.com/office/drawing/2014/main" id="{02DF3953-172C-0766-51BD-4DCF64D9080A}"/>
                </a:ext>
              </a:extLst>
            </p:cNvPr>
            <p:cNvSpPr/>
            <p:nvPr>
              <p:custDataLst>
                <p:tags r:id="rId348"/>
              </p:custDataLst>
            </p:nvPr>
          </p:nvSpPr>
          <p:spPr>
            <a:xfrm>
              <a:off x="7116778" y="3966232"/>
              <a:ext cx="23625" cy="60529"/>
            </a:xfrm>
            <a:custGeom>
              <a:avLst/>
              <a:gdLst>
                <a:gd name="connsiteX0" fmla="*/ 23937 w 23625"/>
                <a:gd name="connsiteY0" fmla="*/ 21391 h 60529"/>
                <a:gd name="connsiteX1" fmla="*/ 11013 w 23625"/>
                <a:gd name="connsiteY1" fmla="*/ 135 h 60529"/>
                <a:gd name="connsiteX2" fmla="*/ 311 w 23625"/>
                <a:gd name="connsiteY2" fmla="*/ 10864 h 60529"/>
                <a:gd name="connsiteX3" fmla="*/ 11013 w 23625"/>
                <a:gd name="connsiteY3" fmla="*/ 21594 h 60529"/>
                <a:gd name="connsiteX4" fmla="*/ 18081 w 23625"/>
                <a:gd name="connsiteY4" fmla="*/ 18962 h 60529"/>
                <a:gd name="connsiteX5" fmla="*/ 19090 w 23625"/>
                <a:gd name="connsiteY5" fmla="*/ 18355 h 60529"/>
                <a:gd name="connsiteX6" fmla="*/ 19494 w 23625"/>
                <a:gd name="connsiteY6" fmla="*/ 21391 h 60529"/>
                <a:gd name="connsiteX7" fmla="*/ 5763 w 23625"/>
                <a:gd name="connsiteY7" fmla="*/ 55199 h 60529"/>
                <a:gd name="connsiteX8" fmla="*/ 3542 w 23625"/>
                <a:gd name="connsiteY8" fmla="*/ 58438 h 60529"/>
                <a:gd name="connsiteX9" fmla="*/ 5561 w 23625"/>
                <a:gd name="connsiteY9" fmla="*/ 60665 h 60529"/>
                <a:gd name="connsiteX10" fmla="*/ 23937 w 23625"/>
                <a:gd name="connsiteY10" fmla="*/ 21391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5" h="60529">
                  <a:moveTo>
                    <a:pt x="23937" y="21391"/>
                  </a:moveTo>
                  <a:cubicBezTo>
                    <a:pt x="23937" y="8030"/>
                    <a:pt x="18888" y="135"/>
                    <a:pt x="11013" y="135"/>
                  </a:cubicBezTo>
                  <a:cubicBezTo>
                    <a:pt x="4349" y="135"/>
                    <a:pt x="311" y="5196"/>
                    <a:pt x="311" y="10864"/>
                  </a:cubicBezTo>
                  <a:cubicBezTo>
                    <a:pt x="311" y="16330"/>
                    <a:pt x="4349" y="21594"/>
                    <a:pt x="11013" y="21594"/>
                  </a:cubicBezTo>
                  <a:cubicBezTo>
                    <a:pt x="13436" y="21594"/>
                    <a:pt x="16061" y="20784"/>
                    <a:pt x="18081" y="18962"/>
                  </a:cubicBezTo>
                  <a:cubicBezTo>
                    <a:pt x="18686" y="18557"/>
                    <a:pt x="18888" y="18355"/>
                    <a:pt x="19090" y="18355"/>
                  </a:cubicBezTo>
                  <a:cubicBezTo>
                    <a:pt x="19292" y="18355"/>
                    <a:pt x="19494" y="18557"/>
                    <a:pt x="19494" y="21391"/>
                  </a:cubicBezTo>
                  <a:cubicBezTo>
                    <a:pt x="19494" y="36372"/>
                    <a:pt x="12426" y="48518"/>
                    <a:pt x="5763" y="55199"/>
                  </a:cubicBezTo>
                  <a:cubicBezTo>
                    <a:pt x="3542" y="57426"/>
                    <a:pt x="3542" y="57831"/>
                    <a:pt x="3542" y="58438"/>
                  </a:cubicBezTo>
                  <a:cubicBezTo>
                    <a:pt x="3542" y="59855"/>
                    <a:pt x="4551" y="60665"/>
                    <a:pt x="5561" y="60665"/>
                  </a:cubicBezTo>
                  <a:cubicBezTo>
                    <a:pt x="7782" y="60665"/>
                    <a:pt x="23937" y="45077"/>
                    <a:pt x="23937" y="2139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形状 150">
              <a:extLst>
                <a:ext uri="{FF2B5EF4-FFF2-40B4-BE49-F238E27FC236}">
                  <a16:creationId xmlns:a16="http://schemas.microsoft.com/office/drawing/2014/main" id="{4B47DD92-A761-1E34-6749-DBC93A16B944}"/>
                </a:ext>
              </a:extLst>
            </p:cNvPr>
            <p:cNvSpPr/>
            <p:nvPr>
              <p:custDataLst>
                <p:tags r:id="rId349"/>
              </p:custDataLst>
            </p:nvPr>
          </p:nvSpPr>
          <p:spPr>
            <a:xfrm>
              <a:off x="7195216" y="3898212"/>
              <a:ext cx="109446" cy="133206"/>
            </a:xfrm>
            <a:custGeom>
              <a:avLst/>
              <a:gdLst>
                <a:gd name="connsiteX0" fmla="*/ 40903 w 109446"/>
                <a:gd name="connsiteY0" fmla="*/ 18557 h 133206"/>
                <a:gd name="connsiteX1" fmla="*/ 43932 w 109446"/>
                <a:gd name="connsiteY1" fmla="*/ 5601 h 133206"/>
                <a:gd name="connsiteX2" fmla="*/ 38076 w 109446"/>
                <a:gd name="connsiteY2" fmla="*/ 135 h 133206"/>
                <a:gd name="connsiteX3" fmla="*/ 29999 w 109446"/>
                <a:gd name="connsiteY3" fmla="*/ 7423 h 133206"/>
                <a:gd name="connsiteX4" fmla="*/ 921 w 109446"/>
                <a:gd name="connsiteY4" fmla="*/ 124636 h 133206"/>
                <a:gd name="connsiteX5" fmla="*/ 315 w 109446"/>
                <a:gd name="connsiteY5" fmla="*/ 127875 h 133206"/>
                <a:gd name="connsiteX6" fmla="*/ 5969 w 109446"/>
                <a:gd name="connsiteY6" fmla="*/ 133341 h 133206"/>
                <a:gd name="connsiteX7" fmla="*/ 13037 w 109446"/>
                <a:gd name="connsiteY7" fmla="*/ 129090 h 133206"/>
                <a:gd name="connsiteX8" fmla="*/ 24143 w 109446"/>
                <a:gd name="connsiteY8" fmla="*/ 85565 h 133206"/>
                <a:gd name="connsiteX9" fmla="*/ 43730 w 109446"/>
                <a:gd name="connsiteY9" fmla="*/ 91841 h 133206"/>
                <a:gd name="connsiteX10" fmla="*/ 70587 w 109446"/>
                <a:gd name="connsiteY10" fmla="*/ 77062 h 133206"/>
                <a:gd name="connsiteX11" fmla="*/ 88761 w 109446"/>
                <a:gd name="connsiteY11" fmla="*/ 91841 h 133206"/>
                <a:gd name="connsiteX12" fmla="*/ 103704 w 109446"/>
                <a:gd name="connsiteY12" fmla="*/ 80706 h 133206"/>
                <a:gd name="connsiteX13" fmla="*/ 109762 w 109446"/>
                <a:gd name="connsiteY13" fmla="*/ 60665 h 133206"/>
                <a:gd name="connsiteX14" fmla="*/ 107338 w 109446"/>
                <a:gd name="connsiteY14" fmla="*/ 58640 h 133206"/>
                <a:gd name="connsiteX15" fmla="*/ 104511 w 109446"/>
                <a:gd name="connsiteY15" fmla="*/ 62284 h 133206"/>
                <a:gd name="connsiteX16" fmla="*/ 89165 w 109446"/>
                <a:gd name="connsiteY16" fmla="*/ 87387 h 133206"/>
                <a:gd name="connsiteX17" fmla="*/ 83107 w 109446"/>
                <a:gd name="connsiteY17" fmla="*/ 78075 h 133206"/>
                <a:gd name="connsiteX18" fmla="*/ 87145 w 109446"/>
                <a:gd name="connsiteY18" fmla="*/ 57021 h 133206"/>
                <a:gd name="connsiteX19" fmla="*/ 92799 w 109446"/>
                <a:gd name="connsiteY19" fmla="*/ 35157 h 133206"/>
                <a:gd name="connsiteX20" fmla="*/ 96232 w 109446"/>
                <a:gd name="connsiteY20" fmla="*/ 21391 h 133206"/>
                <a:gd name="connsiteX21" fmla="*/ 99261 w 109446"/>
                <a:gd name="connsiteY21" fmla="*/ 7828 h 133206"/>
                <a:gd name="connsiteX22" fmla="*/ 93405 w 109446"/>
                <a:gd name="connsiteY22" fmla="*/ 2362 h 133206"/>
                <a:gd name="connsiteX23" fmla="*/ 85530 w 109446"/>
                <a:gd name="connsiteY23" fmla="*/ 9447 h 133206"/>
                <a:gd name="connsiteX24" fmla="*/ 76039 w 109446"/>
                <a:gd name="connsiteY24" fmla="*/ 47304 h 133206"/>
                <a:gd name="connsiteX25" fmla="*/ 70789 w 109446"/>
                <a:gd name="connsiteY25" fmla="*/ 67953 h 133206"/>
                <a:gd name="connsiteX26" fmla="*/ 44538 w 109446"/>
                <a:gd name="connsiteY26" fmla="*/ 87387 h 133206"/>
                <a:gd name="connsiteX27" fmla="*/ 29595 w 109446"/>
                <a:gd name="connsiteY27" fmla="*/ 69775 h 133206"/>
                <a:gd name="connsiteX28" fmla="*/ 32422 w 109446"/>
                <a:gd name="connsiteY28" fmla="*/ 52567 h 133206"/>
                <a:gd name="connsiteX29" fmla="*/ 40903 w 109446"/>
                <a:gd name="connsiteY29" fmla="*/ 18557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446" h="133206">
                  <a:moveTo>
                    <a:pt x="40903" y="18557"/>
                  </a:moveTo>
                  <a:cubicBezTo>
                    <a:pt x="41913" y="14306"/>
                    <a:pt x="43932" y="6613"/>
                    <a:pt x="43932" y="5601"/>
                  </a:cubicBezTo>
                  <a:cubicBezTo>
                    <a:pt x="43932" y="2159"/>
                    <a:pt x="41509" y="135"/>
                    <a:pt x="38076" y="135"/>
                  </a:cubicBezTo>
                  <a:cubicBezTo>
                    <a:pt x="37470" y="135"/>
                    <a:pt x="31816" y="337"/>
                    <a:pt x="29999" y="7423"/>
                  </a:cubicBezTo>
                  <a:lnTo>
                    <a:pt x="921" y="124636"/>
                  </a:lnTo>
                  <a:cubicBezTo>
                    <a:pt x="315" y="127065"/>
                    <a:pt x="315" y="127470"/>
                    <a:pt x="315" y="127875"/>
                  </a:cubicBezTo>
                  <a:cubicBezTo>
                    <a:pt x="315" y="130912"/>
                    <a:pt x="2536" y="133341"/>
                    <a:pt x="5969" y="133341"/>
                  </a:cubicBezTo>
                  <a:cubicBezTo>
                    <a:pt x="10210" y="133341"/>
                    <a:pt x="12633" y="129697"/>
                    <a:pt x="13037" y="129090"/>
                  </a:cubicBezTo>
                  <a:cubicBezTo>
                    <a:pt x="13844" y="127268"/>
                    <a:pt x="16470" y="116741"/>
                    <a:pt x="24143" y="85565"/>
                  </a:cubicBezTo>
                  <a:cubicBezTo>
                    <a:pt x="30605" y="91031"/>
                    <a:pt x="39692" y="91841"/>
                    <a:pt x="43730" y="91841"/>
                  </a:cubicBezTo>
                  <a:cubicBezTo>
                    <a:pt x="57865" y="91841"/>
                    <a:pt x="65741" y="82731"/>
                    <a:pt x="70587" y="77062"/>
                  </a:cubicBezTo>
                  <a:cubicBezTo>
                    <a:pt x="72404" y="86172"/>
                    <a:pt x="79876" y="91841"/>
                    <a:pt x="88761" y="91841"/>
                  </a:cubicBezTo>
                  <a:cubicBezTo>
                    <a:pt x="95828" y="91841"/>
                    <a:pt x="100473" y="87184"/>
                    <a:pt x="103704" y="80706"/>
                  </a:cubicBezTo>
                  <a:cubicBezTo>
                    <a:pt x="107137" y="73419"/>
                    <a:pt x="109762" y="61070"/>
                    <a:pt x="109762" y="60665"/>
                  </a:cubicBezTo>
                  <a:cubicBezTo>
                    <a:pt x="109762" y="58640"/>
                    <a:pt x="107944" y="58640"/>
                    <a:pt x="107338" y="58640"/>
                  </a:cubicBezTo>
                  <a:cubicBezTo>
                    <a:pt x="105319" y="58640"/>
                    <a:pt x="105117" y="59450"/>
                    <a:pt x="104511" y="62284"/>
                  </a:cubicBezTo>
                  <a:cubicBezTo>
                    <a:pt x="101079" y="75443"/>
                    <a:pt x="97444" y="87387"/>
                    <a:pt x="89165" y="87387"/>
                  </a:cubicBezTo>
                  <a:cubicBezTo>
                    <a:pt x="83713" y="87387"/>
                    <a:pt x="83107" y="82123"/>
                    <a:pt x="83107" y="78075"/>
                  </a:cubicBezTo>
                  <a:cubicBezTo>
                    <a:pt x="83107" y="73621"/>
                    <a:pt x="85530" y="64106"/>
                    <a:pt x="87145" y="57021"/>
                  </a:cubicBezTo>
                  <a:lnTo>
                    <a:pt x="92799" y="35157"/>
                  </a:lnTo>
                  <a:cubicBezTo>
                    <a:pt x="93405" y="32121"/>
                    <a:pt x="95425" y="24428"/>
                    <a:pt x="96232" y="21391"/>
                  </a:cubicBezTo>
                  <a:cubicBezTo>
                    <a:pt x="97242" y="16735"/>
                    <a:pt x="99261" y="9042"/>
                    <a:pt x="99261" y="7828"/>
                  </a:cubicBezTo>
                  <a:cubicBezTo>
                    <a:pt x="99261" y="4184"/>
                    <a:pt x="96434" y="2362"/>
                    <a:pt x="93405" y="2362"/>
                  </a:cubicBezTo>
                  <a:cubicBezTo>
                    <a:pt x="92396" y="2362"/>
                    <a:pt x="87145" y="2564"/>
                    <a:pt x="85530" y="9447"/>
                  </a:cubicBezTo>
                  <a:lnTo>
                    <a:pt x="76039" y="47304"/>
                  </a:lnTo>
                  <a:cubicBezTo>
                    <a:pt x="73616" y="57426"/>
                    <a:pt x="71395" y="65928"/>
                    <a:pt x="70789" y="67953"/>
                  </a:cubicBezTo>
                  <a:cubicBezTo>
                    <a:pt x="70587" y="68965"/>
                    <a:pt x="60894" y="87387"/>
                    <a:pt x="44538" y="87387"/>
                  </a:cubicBezTo>
                  <a:cubicBezTo>
                    <a:pt x="34441" y="87387"/>
                    <a:pt x="29595" y="80706"/>
                    <a:pt x="29595" y="69775"/>
                  </a:cubicBezTo>
                  <a:cubicBezTo>
                    <a:pt x="29595" y="63904"/>
                    <a:pt x="31009" y="58235"/>
                    <a:pt x="32422" y="52567"/>
                  </a:cubicBezTo>
                  <a:lnTo>
                    <a:pt x="40903" y="1855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形状 151">
              <a:extLst>
                <a:ext uri="{FF2B5EF4-FFF2-40B4-BE49-F238E27FC236}">
                  <a16:creationId xmlns:a16="http://schemas.microsoft.com/office/drawing/2014/main" id="{5FE25657-1202-579B-7AE5-A1F3C84F218C}"/>
                </a:ext>
              </a:extLst>
            </p:cNvPr>
            <p:cNvSpPr/>
            <p:nvPr>
              <p:custDataLst>
                <p:tags r:id="rId350"/>
              </p:custDataLst>
            </p:nvPr>
          </p:nvSpPr>
          <p:spPr>
            <a:xfrm>
              <a:off x="7378230" y="3913395"/>
              <a:ext cx="134284" cy="47371"/>
            </a:xfrm>
            <a:custGeom>
              <a:avLst/>
              <a:gdLst>
                <a:gd name="connsiteX0" fmla="*/ 127742 w 134284"/>
                <a:gd name="connsiteY0" fmla="*/ 8233 h 47371"/>
                <a:gd name="connsiteX1" fmla="*/ 134608 w 134284"/>
                <a:gd name="connsiteY1" fmla="*/ 4184 h 47371"/>
                <a:gd name="connsiteX2" fmla="*/ 127944 w 134284"/>
                <a:gd name="connsiteY2" fmla="*/ 135 h 47371"/>
                <a:gd name="connsiteX3" fmla="*/ 6988 w 134284"/>
                <a:gd name="connsiteY3" fmla="*/ 135 h 47371"/>
                <a:gd name="connsiteX4" fmla="*/ 324 w 134284"/>
                <a:gd name="connsiteY4" fmla="*/ 4184 h 47371"/>
                <a:gd name="connsiteX5" fmla="*/ 7189 w 134284"/>
                <a:gd name="connsiteY5" fmla="*/ 8233 h 47371"/>
                <a:gd name="connsiteX6" fmla="*/ 127742 w 134284"/>
                <a:gd name="connsiteY6" fmla="*/ 8233 h 47371"/>
                <a:gd name="connsiteX7" fmla="*/ 127944 w 134284"/>
                <a:gd name="connsiteY7" fmla="*/ 47506 h 47371"/>
                <a:gd name="connsiteX8" fmla="*/ 134608 w 134284"/>
                <a:gd name="connsiteY8" fmla="*/ 43457 h 47371"/>
                <a:gd name="connsiteX9" fmla="*/ 127742 w 134284"/>
                <a:gd name="connsiteY9" fmla="*/ 39408 h 47371"/>
                <a:gd name="connsiteX10" fmla="*/ 7189 w 134284"/>
                <a:gd name="connsiteY10" fmla="*/ 39408 h 47371"/>
                <a:gd name="connsiteX11" fmla="*/ 324 w 134284"/>
                <a:gd name="connsiteY11" fmla="*/ 43457 h 47371"/>
                <a:gd name="connsiteX12" fmla="*/ 6988 w 134284"/>
                <a:gd name="connsiteY12" fmla="*/ 47506 h 47371"/>
                <a:gd name="connsiteX13" fmla="*/ 127944 w 134284"/>
                <a:gd name="connsiteY13" fmla="*/ 47506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84" h="47371">
                  <a:moveTo>
                    <a:pt x="127742" y="8233"/>
                  </a:moveTo>
                  <a:cubicBezTo>
                    <a:pt x="130771" y="8233"/>
                    <a:pt x="134608" y="8233"/>
                    <a:pt x="134608" y="4184"/>
                  </a:cubicBezTo>
                  <a:cubicBezTo>
                    <a:pt x="134608" y="135"/>
                    <a:pt x="130771" y="135"/>
                    <a:pt x="127944" y="135"/>
                  </a:cubicBezTo>
                  <a:lnTo>
                    <a:pt x="6988" y="135"/>
                  </a:lnTo>
                  <a:cubicBezTo>
                    <a:pt x="4161" y="135"/>
                    <a:pt x="324" y="135"/>
                    <a:pt x="324" y="4184"/>
                  </a:cubicBezTo>
                  <a:cubicBezTo>
                    <a:pt x="324" y="8233"/>
                    <a:pt x="4161" y="8233"/>
                    <a:pt x="7189" y="8233"/>
                  </a:cubicBezTo>
                  <a:lnTo>
                    <a:pt x="127742" y="8233"/>
                  </a:lnTo>
                  <a:close/>
                  <a:moveTo>
                    <a:pt x="127944" y="47506"/>
                  </a:moveTo>
                  <a:cubicBezTo>
                    <a:pt x="130771" y="47506"/>
                    <a:pt x="134608" y="47506"/>
                    <a:pt x="134608" y="43457"/>
                  </a:cubicBezTo>
                  <a:cubicBezTo>
                    <a:pt x="134608" y="39408"/>
                    <a:pt x="130771" y="39408"/>
                    <a:pt x="127742" y="39408"/>
                  </a:cubicBezTo>
                  <a:lnTo>
                    <a:pt x="7189" y="39408"/>
                  </a:lnTo>
                  <a:cubicBezTo>
                    <a:pt x="4161" y="39408"/>
                    <a:pt x="324" y="39408"/>
                    <a:pt x="324" y="43457"/>
                  </a:cubicBezTo>
                  <a:cubicBezTo>
                    <a:pt x="324" y="47506"/>
                    <a:pt x="4161" y="47506"/>
                    <a:pt x="6988" y="47506"/>
                  </a:cubicBezTo>
                  <a:lnTo>
                    <a:pt x="127944" y="47506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形状 152">
              <a:extLst>
                <a:ext uri="{FF2B5EF4-FFF2-40B4-BE49-F238E27FC236}">
                  <a16:creationId xmlns:a16="http://schemas.microsoft.com/office/drawing/2014/main" id="{B3776D94-C8CE-6260-D9EB-BBFFBCCDE1E6}"/>
                </a:ext>
              </a:extLst>
            </p:cNvPr>
            <p:cNvSpPr/>
            <p:nvPr>
              <p:custDataLst>
                <p:tags r:id="rId351"/>
              </p:custDataLst>
            </p:nvPr>
          </p:nvSpPr>
          <p:spPr>
            <a:xfrm>
              <a:off x="7609755" y="3763486"/>
              <a:ext cx="109042" cy="89478"/>
            </a:xfrm>
            <a:custGeom>
              <a:avLst/>
              <a:gdLst>
                <a:gd name="connsiteX0" fmla="*/ 48395 w 109042"/>
                <a:gd name="connsiteY0" fmla="*/ 11870 h 89478"/>
                <a:gd name="connsiteX1" fmla="*/ 71213 w 109042"/>
                <a:gd name="connsiteY1" fmla="*/ 11870 h 89478"/>
                <a:gd name="connsiteX2" fmla="*/ 62732 w 109042"/>
                <a:gd name="connsiteY2" fmla="*/ 64099 h 89478"/>
                <a:gd name="connsiteX3" fmla="*/ 64348 w 109042"/>
                <a:gd name="connsiteY3" fmla="*/ 79485 h 89478"/>
                <a:gd name="connsiteX4" fmla="*/ 71617 w 109042"/>
                <a:gd name="connsiteY4" fmla="*/ 89607 h 89478"/>
                <a:gd name="connsiteX5" fmla="*/ 79896 w 109042"/>
                <a:gd name="connsiteY5" fmla="*/ 81914 h 89478"/>
                <a:gd name="connsiteX6" fmla="*/ 78685 w 109042"/>
                <a:gd name="connsiteY6" fmla="*/ 77461 h 89478"/>
                <a:gd name="connsiteX7" fmla="*/ 72829 w 109042"/>
                <a:gd name="connsiteY7" fmla="*/ 44058 h 89478"/>
                <a:gd name="connsiteX8" fmla="*/ 76464 w 109042"/>
                <a:gd name="connsiteY8" fmla="*/ 11870 h 89478"/>
                <a:gd name="connsiteX9" fmla="*/ 99484 w 109042"/>
                <a:gd name="connsiteY9" fmla="*/ 11870 h 89478"/>
                <a:gd name="connsiteX10" fmla="*/ 109378 w 109042"/>
                <a:gd name="connsiteY10" fmla="*/ 4987 h 89478"/>
                <a:gd name="connsiteX11" fmla="*/ 101301 w 109042"/>
                <a:gd name="connsiteY11" fmla="*/ 128 h 89478"/>
                <a:gd name="connsiteX12" fmla="*/ 33654 w 109042"/>
                <a:gd name="connsiteY12" fmla="*/ 128 h 89478"/>
                <a:gd name="connsiteX13" fmla="*/ 12653 w 109042"/>
                <a:gd name="connsiteY13" fmla="*/ 9643 h 89478"/>
                <a:gd name="connsiteX14" fmla="*/ 336 w 109042"/>
                <a:gd name="connsiteY14" fmla="*/ 27863 h 89478"/>
                <a:gd name="connsiteX15" fmla="*/ 2759 w 109042"/>
                <a:gd name="connsiteY15" fmla="*/ 29887 h 89478"/>
                <a:gd name="connsiteX16" fmla="*/ 5990 w 109042"/>
                <a:gd name="connsiteY16" fmla="*/ 27458 h 89478"/>
                <a:gd name="connsiteX17" fmla="*/ 31635 w 109042"/>
                <a:gd name="connsiteY17" fmla="*/ 11870 h 89478"/>
                <a:gd name="connsiteX18" fmla="*/ 43145 w 109042"/>
                <a:gd name="connsiteY18" fmla="*/ 11870 h 89478"/>
                <a:gd name="connsiteX19" fmla="*/ 17298 w 109042"/>
                <a:gd name="connsiteY19" fmla="*/ 79283 h 89478"/>
                <a:gd name="connsiteX20" fmla="*/ 15682 w 109042"/>
                <a:gd name="connsiteY20" fmla="*/ 84141 h 89478"/>
                <a:gd name="connsiteX21" fmla="*/ 21538 w 109042"/>
                <a:gd name="connsiteY21" fmla="*/ 89607 h 89478"/>
                <a:gd name="connsiteX22" fmla="*/ 31635 w 109042"/>
                <a:gd name="connsiteY22" fmla="*/ 76448 h 89478"/>
                <a:gd name="connsiteX23" fmla="*/ 37087 w 109042"/>
                <a:gd name="connsiteY23" fmla="*/ 56609 h 89478"/>
                <a:gd name="connsiteX24" fmla="*/ 48395 w 109042"/>
                <a:gd name="connsiteY24" fmla="*/ 11870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042" h="89478">
                  <a:moveTo>
                    <a:pt x="48395" y="11870"/>
                  </a:moveTo>
                  <a:lnTo>
                    <a:pt x="71213" y="11870"/>
                  </a:lnTo>
                  <a:cubicBezTo>
                    <a:pt x="64550" y="41831"/>
                    <a:pt x="62732" y="50536"/>
                    <a:pt x="62732" y="64099"/>
                  </a:cubicBezTo>
                  <a:cubicBezTo>
                    <a:pt x="62732" y="67136"/>
                    <a:pt x="62732" y="72602"/>
                    <a:pt x="64348" y="79485"/>
                  </a:cubicBezTo>
                  <a:cubicBezTo>
                    <a:pt x="66367" y="88392"/>
                    <a:pt x="68588" y="89607"/>
                    <a:pt x="71617" y="89607"/>
                  </a:cubicBezTo>
                  <a:cubicBezTo>
                    <a:pt x="75656" y="89607"/>
                    <a:pt x="79896" y="85963"/>
                    <a:pt x="79896" y="81914"/>
                  </a:cubicBezTo>
                  <a:cubicBezTo>
                    <a:pt x="79896" y="80700"/>
                    <a:pt x="79896" y="80295"/>
                    <a:pt x="78685" y="77461"/>
                  </a:cubicBezTo>
                  <a:cubicBezTo>
                    <a:pt x="72829" y="62885"/>
                    <a:pt x="72829" y="49726"/>
                    <a:pt x="72829" y="44058"/>
                  </a:cubicBezTo>
                  <a:cubicBezTo>
                    <a:pt x="72829" y="33328"/>
                    <a:pt x="74242" y="22397"/>
                    <a:pt x="76464" y="11870"/>
                  </a:cubicBezTo>
                  <a:lnTo>
                    <a:pt x="99484" y="11870"/>
                  </a:lnTo>
                  <a:cubicBezTo>
                    <a:pt x="102109" y="11870"/>
                    <a:pt x="109378" y="11870"/>
                    <a:pt x="109378" y="4987"/>
                  </a:cubicBezTo>
                  <a:cubicBezTo>
                    <a:pt x="109378" y="128"/>
                    <a:pt x="105138" y="128"/>
                    <a:pt x="101301" y="128"/>
                  </a:cubicBezTo>
                  <a:lnTo>
                    <a:pt x="33654" y="128"/>
                  </a:lnTo>
                  <a:cubicBezTo>
                    <a:pt x="29212" y="128"/>
                    <a:pt x="21538" y="128"/>
                    <a:pt x="12653" y="9643"/>
                  </a:cubicBezTo>
                  <a:cubicBezTo>
                    <a:pt x="5586" y="17538"/>
                    <a:pt x="336" y="26850"/>
                    <a:pt x="336" y="27863"/>
                  </a:cubicBezTo>
                  <a:cubicBezTo>
                    <a:pt x="336" y="28065"/>
                    <a:pt x="336" y="29887"/>
                    <a:pt x="2759" y="29887"/>
                  </a:cubicBezTo>
                  <a:cubicBezTo>
                    <a:pt x="4374" y="29887"/>
                    <a:pt x="4778" y="29077"/>
                    <a:pt x="5990" y="27458"/>
                  </a:cubicBezTo>
                  <a:cubicBezTo>
                    <a:pt x="15884" y="11870"/>
                    <a:pt x="27596" y="11870"/>
                    <a:pt x="31635" y="11870"/>
                  </a:cubicBezTo>
                  <a:lnTo>
                    <a:pt x="43145" y="11870"/>
                  </a:lnTo>
                  <a:cubicBezTo>
                    <a:pt x="36683" y="36365"/>
                    <a:pt x="25779" y="60860"/>
                    <a:pt x="17298" y="79283"/>
                  </a:cubicBezTo>
                  <a:cubicBezTo>
                    <a:pt x="15682" y="82319"/>
                    <a:pt x="15682" y="82724"/>
                    <a:pt x="15682" y="84141"/>
                  </a:cubicBezTo>
                  <a:cubicBezTo>
                    <a:pt x="15682" y="87988"/>
                    <a:pt x="18913" y="89607"/>
                    <a:pt x="21538" y="89607"/>
                  </a:cubicBezTo>
                  <a:cubicBezTo>
                    <a:pt x="27596" y="89607"/>
                    <a:pt x="29212" y="83939"/>
                    <a:pt x="31635" y="76448"/>
                  </a:cubicBezTo>
                  <a:cubicBezTo>
                    <a:pt x="34462" y="67136"/>
                    <a:pt x="34462" y="66731"/>
                    <a:pt x="37087" y="56609"/>
                  </a:cubicBezTo>
                  <a:lnTo>
                    <a:pt x="48395" y="11870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形状 153">
              <a:extLst>
                <a:ext uri="{FF2B5EF4-FFF2-40B4-BE49-F238E27FC236}">
                  <a16:creationId xmlns:a16="http://schemas.microsoft.com/office/drawing/2014/main" id="{990D852F-4D3C-0366-AB3B-294D6DACA483}"/>
                </a:ext>
              </a:extLst>
            </p:cNvPr>
            <p:cNvSpPr/>
            <p:nvPr>
              <p:custDataLst>
                <p:tags r:id="rId352"/>
              </p:custDataLst>
            </p:nvPr>
          </p:nvSpPr>
          <p:spPr>
            <a:xfrm>
              <a:off x="7604302" y="3933032"/>
              <a:ext cx="122350" cy="8097"/>
            </a:xfrm>
            <a:custGeom>
              <a:avLst/>
              <a:gdLst>
                <a:gd name="connsiteX0" fmla="*/ 0 w 122350"/>
                <a:gd name="connsiteY0" fmla="*/ 0 h 8097"/>
                <a:gd name="connsiteX1" fmla="*/ 122351 w 122350"/>
                <a:gd name="connsiteY1" fmla="*/ 0 h 8097"/>
                <a:gd name="connsiteX2" fmla="*/ 122351 w 122350"/>
                <a:gd name="connsiteY2" fmla="*/ 8097 h 8097"/>
                <a:gd name="connsiteX3" fmla="*/ 0 w 12235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350" h="8097">
                  <a:moveTo>
                    <a:pt x="0" y="0"/>
                  </a:moveTo>
                  <a:lnTo>
                    <a:pt x="122351" y="0"/>
                  </a:lnTo>
                  <a:lnTo>
                    <a:pt x="12235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形状 154">
              <a:extLst>
                <a:ext uri="{FF2B5EF4-FFF2-40B4-BE49-F238E27FC236}">
                  <a16:creationId xmlns:a16="http://schemas.microsoft.com/office/drawing/2014/main" id="{578664CC-E0D7-CD40-8575-26128A5AD09A}"/>
                </a:ext>
              </a:extLst>
            </p:cNvPr>
            <p:cNvSpPr/>
            <p:nvPr>
              <p:custDataLst>
                <p:tags r:id="rId353"/>
              </p:custDataLst>
            </p:nvPr>
          </p:nvSpPr>
          <p:spPr>
            <a:xfrm>
              <a:off x="7625092" y="3991729"/>
              <a:ext cx="80570" cy="134825"/>
            </a:xfrm>
            <a:custGeom>
              <a:avLst/>
              <a:gdLst>
                <a:gd name="connsiteX0" fmla="*/ 15885 w 80570"/>
                <a:gd name="connsiteY0" fmla="*/ 119379 h 134825"/>
                <a:gd name="connsiteX1" fmla="*/ 37289 w 80570"/>
                <a:gd name="connsiteY1" fmla="*/ 98528 h 134825"/>
                <a:gd name="connsiteX2" fmla="*/ 80907 w 80570"/>
                <a:gd name="connsiteY2" fmla="*/ 39415 h 134825"/>
                <a:gd name="connsiteX3" fmla="*/ 38097 w 80570"/>
                <a:gd name="connsiteY3" fmla="*/ 142 h 134825"/>
                <a:gd name="connsiteX4" fmla="*/ 336 w 80570"/>
                <a:gd name="connsiteY4" fmla="*/ 36784 h 134825"/>
                <a:gd name="connsiteX5" fmla="*/ 11038 w 80570"/>
                <a:gd name="connsiteY5" fmla="*/ 48120 h 134825"/>
                <a:gd name="connsiteX6" fmla="*/ 21539 w 80570"/>
                <a:gd name="connsiteY6" fmla="*/ 37391 h 134825"/>
                <a:gd name="connsiteX7" fmla="*/ 10836 w 80570"/>
                <a:gd name="connsiteY7" fmla="*/ 26864 h 134825"/>
                <a:gd name="connsiteX8" fmla="*/ 8211 w 80570"/>
                <a:gd name="connsiteY8" fmla="*/ 27066 h 134825"/>
                <a:gd name="connsiteX9" fmla="*/ 35472 w 80570"/>
                <a:gd name="connsiteY9" fmla="*/ 6417 h 134825"/>
                <a:gd name="connsiteX10" fmla="*/ 62531 w 80570"/>
                <a:gd name="connsiteY10" fmla="*/ 39415 h 134825"/>
                <a:gd name="connsiteX11" fmla="*/ 41328 w 80570"/>
                <a:gd name="connsiteY11" fmla="*/ 84155 h 134825"/>
                <a:gd name="connsiteX12" fmla="*/ 2557 w 80570"/>
                <a:gd name="connsiteY12" fmla="*/ 127477 h 134825"/>
                <a:gd name="connsiteX13" fmla="*/ 336 w 80570"/>
                <a:gd name="connsiteY13" fmla="*/ 134967 h 134825"/>
                <a:gd name="connsiteX14" fmla="*/ 75252 w 80570"/>
                <a:gd name="connsiteY14" fmla="*/ 134967 h 134825"/>
                <a:gd name="connsiteX15" fmla="*/ 80907 w 80570"/>
                <a:gd name="connsiteY15" fmla="*/ 99743 h 134825"/>
                <a:gd name="connsiteX16" fmla="*/ 75858 w 80570"/>
                <a:gd name="connsiteY16" fmla="*/ 99743 h 134825"/>
                <a:gd name="connsiteX17" fmla="*/ 71416 w 80570"/>
                <a:gd name="connsiteY17" fmla="*/ 117760 h 134825"/>
                <a:gd name="connsiteX18" fmla="*/ 52232 w 80570"/>
                <a:gd name="connsiteY18" fmla="*/ 119379 h 134825"/>
                <a:gd name="connsiteX19" fmla="*/ 15885 w 80570"/>
                <a:gd name="connsiteY19" fmla="*/ 11937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570" h="134825">
                  <a:moveTo>
                    <a:pt x="15885" y="119379"/>
                  </a:moveTo>
                  <a:lnTo>
                    <a:pt x="37289" y="98528"/>
                  </a:lnTo>
                  <a:cubicBezTo>
                    <a:pt x="68791" y="70591"/>
                    <a:pt x="80907" y="59659"/>
                    <a:pt x="80907" y="39415"/>
                  </a:cubicBezTo>
                  <a:cubicBezTo>
                    <a:pt x="80907" y="16337"/>
                    <a:pt x="62733" y="142"/>
                    <a:pt x="38097" y="142"/>
                  </a:cubicBezTo>
                  <a:cubicBezTo>
                    <a:pt x="15279" y="142"/>
                    <a:pt x="336" y="18766"/>
                    <a:pt x="336" y="36784"/>
                  </a:cubicBezTo>
                  <a:cubicBezTo>
                    <a:pt x="336" y="48120"/>
                    <a:pt x="10433" y="48120"/>
                    <a:pt x="11038" y="48120"/>
                  </a:cubicBezTo>
                  <a:cubicBezTo>
                    <a:pt x="14471" y="48120"/>
                    <a:pt x="21539" y="45691"/>
                    <a:pt x="21539" y="37391"/>
                  </a:cubicBezTo>
                  <a:cubicBezTo>
                    <a:pt x="21539" y="32127"/>
                    <a:pt x="17904" y="26864"/>
                    <a:pt x="10836" y="26864"/>
                  </a:cubicBezTo>
                  <a:cubicBezTo>
                    <a:pt x="9221" y="26864"/>
                    <a:pt x="8817" y="26864"/>
                    <a:pt x="8211" y="27066"/>
                  </a:cubicBezTo>
                  <a:cubicBezTo>
                    <a:pt x="12856" y="13908"/>
                    <a:pt x="23760" y="6417"/>
                    <a:pt x="35472" y="6417"/>
                  </a:cubicBezTo>
                  <a:cubicBezTo>
                    <a:pt x="53848" y="6417"/>
                    <a:pt x="62531" y="22815"/>
                    <a:pt x="62531" y="39415"/>
                  </a:cubicBezTo>
                  <a:cubicBezTo>
                    <a:pt x="62531" y="55611"/>
                    <a:pt x="52434" y="71603"/>
                    <a:pt x="41328" y="84155"/>
                  </a:cubicBezTo>
                  <a:lnTo>
                    <a:pt x="2557" y="127477"/>
                  </a:lnTo>
                  <a:cubicBezTo>
                    <a:pt x="336" y="129704"/>
                    <a:pt x="336" y="130109"/>
                    <a:pt x="336" y="134967"/>
                  </a:cubicBezTo>
                  <a:lnTo>
                    <a:pt x="75252" y="134967"/>
                  </a:lnTo>
                  <a:lnTo>
                    <a:pt x="80907" y="99743"/>
                  </a:lnTo>
                  <a:lnTo>
                    <a:pt x="75858" y="99743"/>
                  </a:lnTo>
                  <a:cubicBezTo>
                    <a:pt x="74849" y="105816"/>
                    <a:pt x="73435" y="114723"/>
                    <a:pt x="71416" y="117760"/>
                  </a:cubicBezTo>
                  <a:cubicBezTo>
                    <a:pt x="70002" y="119379"/>
                    <a:pt x="56675" y="119379"/>
                    <a:pt x="52232" y="119379"/>
                  </a:cubicBezTo>
                  <a:lnTo>
                    <a:pt x="15885" y="119379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形状 155">
              <a:extLst>
                <a:ext uri="{FF2B5EF4-FFF2-40B4-BE49-F238E27FC236}">
                  <a16:creationId xmlns:a16="http://schemas.microsoft.com/office/drawing/2014/main" id="{5F0ECE8A-2B76-8431-662C-2263A290D73C}"/>
                </a:ext>
              </a:extLst>
            </p:cNvPr>
            <p:cNvSpPr/>
            <p:nvPr>
              <p:custDataLst>
                <p:tags r:id="rId354"/>
              </p:custDataLst>
            </p:nvPr>
          </p:nvSpPr>
          <p:spPr>
            <a:xfrm>
              <a:off x="7762395" y="3835860"/>
              <a:ext cx="46847" cy="202440"/>
            </a:xfrm>
            <a:custGeom>
              <a:avLst/>
              <a:gdLst>
                <a:gd name="connsiteX0" fmla="*/ 47191 w 46847"/>
                <a:gd name="connsiteY0" fmla="*/ 101355 h 202440"/>
                <a:gd name="connsiteX1" fmla="*/ 33863 w 46847"/>
                <a:gd name="connsiteY1" fmla="*/ 38194 h 202440"/>
                <a:gd name="connsiteX2" fmla="*/ 2362 w 46847"/>
                <a:gd name="connsiteY2" fmla="*/ 135 h 202440"/>
                <a:gd name="connsiteX3" fmla="*/ 343 w 46847"/>
                <a:gd name="connsiteY3" fmla="*/ 2159 h 202440"/>
                <a:gd name="connsiteX4" fmla="*/ 4179 w 46847"/>
                <a:gd name="connsiteY4" fmla="*/ 6815 h 202440"/>
                <a:gd name="connsiteX5" fmla="*/ 35479 w 46847"/>
                <a:gd name="connsiteY5" fmla="*/ 101355 h 202440"/>
                <a:gd name="connsiteX6" fmla="*/ 2968 w 46847"/>
                <a:gd name="connsiteY6" fmla="*/ 197110 h 202440"/>
                <a:gd name="connsiteX7" fmla="*/ 343 w 46847"/>
                <a:gd name="connsiteY7" fmla="*/ 200551 h 202440"/>
                <a:gd name="connsiteX8" fmla="*/ 2362 w 46847"/>
                <a:gd name="connsiteY8" fmla="*/ 202576 h 202440"/>
                <a:gd name="connsiteX9" fmla="*/ 34469 w 46847"/>
                <a:gd name="connsiteY9" fmla="*/ 163100 h 202440"/>
                <a:gd name="connsiteX10" fmla="*/ 47191 w 46847"/>
                <a:gd name="connsiteY10" fmla="*/ 10135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191" y="101355"/>
                  </a:moveTo>
                  <a:cubicBezTo>
                    <a:pt x="47191" y="85565"/>
                    <a:pt x="44970" y="61070"/>
                    <a:pt x="33863" y="38194"/>
                  </a:cubicBezTo>
                  <a:cubicBezTo>
                    <a:pt x="21747" y="13294"/>
                    <a:pt x="4381" y="135"/>
                    <a:pt x="2362" y="135"/>
                  </a:cubicBezTo>
                  <a:cubicBezTo>
                    <a:pt x="1151" y="135"/>
                    <a:pt x="343" y="945"/>
                    <a:pt x="343" y="2159"/>
                  </a:cubicBezTo>
                  <a:cubicBezTo>
                    <a:pt x="343" y="2767"/>
                    <a:pt x="343" y="3172"/>
                    <a:pt x="4179" y="6815"/>
                  </a:cubicBezTo>
                  <a:cubicBezTo>
                    <a:pt x="23969" y="26857"/>
                    <a:pt x="35479" y="59045"/>
                    <a:pt x="35479" y="101355"/>
                  </a:cubicBezTo>
                  <a:cubicBezTo>
                    <a:pt x="35479" y="135973"/>
                    <a:pt x="28007" y="171602"/>
                    <a:pt x="2968" y="197110"/>
                  </a:cubicBezTo>
                  <a:cubicBezTo>
                    <a:pt x="343" y="199539"/>
                    <a:pt x="343" y="199944"/>
                    <a:pt x="343" y="200551"/>
                  </a:cubicBezTo>
                  <a:cubicBezTo>
                    <a:pt x="343" y="201766"/>
                    <a:pt x="1151" y="202576"/>
                    <a:pt x="2362" y="202576"/>
                  </a:cubicBezTo>
                  <a:cubicBezTo>
                    <a:pt x="4381" y="202576"/>
                    <a:pt x="22555" y="188810"/>
                    <a:pt x="34469" y="163100"/>
                  </a:cubicBezTo>
                  <a:cubicBezTo>
                    <a:pt x="44768" y="140831"/>
                    <a:pt x="47191" y="118360"/>
                    <a:pt x="47191" y="101355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形状 156">
              <a:extLst>
                <a:ext uri="{FF2B5EF4-FFF2-40B4-BE49-F238E27FC236}">
                  <a16:creationId xmlns:a16="http://schemas.microsoft.com/office/drawing/2014/main" id="{1D305E4A-02AA-065F-0077-0C2BB6139C86}"/>
                </a:ext>
              </a:extLst>
            </p:cNvPr>
            <p:cNvSpPr/>
            <p:nvPr>
              <p:custDataLst>
                <p:tags r:id="rId355"/>
              </p:custDataLst>
            </p:nvPr>
          </p:nvSpPr>
          <p:spPr>
            <a:xfrm>
              <a:off x="7891047" y="3933032"/>
              <a:ext cx="123379" cy="8097"/>
            </a:xfrm>
            <a:custGeom>
              <a:avLst/>
              <a:gdLst>
                <a:gd name="connsiteX0" fmla="*/ 116661 w 123379"/>
                <a:gd name="connsiteY0" fmla="*/ 8233 h 8097"/>
                <a:gd name="connsiteX1" fmla="*/ 123729 w 123379"/>
                <a:gd name="connsiteY1" fmla="*/ 4184 h 8097"/>
                <a:gd name="connsiteX2" fmla="*/ 116661 w 123379"/>
                <a:gd name="connsiteY2" fmla="*/ 135 h 8097"/>
                <a:gd name="connsiteX3" fmla="*/ 7416 w 123379"/>
                <a:gd name="connsiteY3" fmla="*/ 135 h 8097"/>
                <a:gd name="connsiteX4" fmla="*/ 349 w 123379"/>
                <a:gd name="connsiteY4" fmla="*/ 4184 h 8097"/>
                <a:gd name="connsiteX5" fmla="*/ 7416 w 123379"/>
                <a:gd name="connsiteY5" fmla="*/ 8233 h 8097"/>
                <a:gd name="connsiteX6" fmla="*/ 116661 w 123379"/>
                <a:gd name="connsiteY6" fmla="*/ 8233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379" h="8097">
                  <a:moveTo>
                    <a:pt x="116661" y="8233"/>
                  </a:moveTo>
                  <a:cubicBezTo>
                    <a:pt x="120094" y="8233"/>
                    <a:pt x="123729" y="8233"/>
                    <a:pt x="123729" y="4184"/>
                  </a:cubicBezTo>
                  <a:cubicBezTo>
                    <a:pt x="123729" y="135"/>
                    <a:pt x="120094" y="135"/>
                    <a:pt x="116661" y="135"/>
                  </a:cubicBezTo>
                  <a:lnTo>
                    <a:pt x="7416" y="135"/>
                  </a:lnTo>
                  <a:cubicBezTo>
                    <a:pt x="3984" y="135"/>
                    <a:pt x="349" y="135"/>
                    <a:pt x="349" y="4184"/>
                  </a:cubicBezTo>
                  <a:cubicBezTo>
                    <a:pt x="349" y="8233"/>
                    <a:pt x="3984" y="8233"/>
                    <a:pt x="7416" y="8233"/>
                  </a:cubicBezTo>
                  <a:lnTo>
                    <a:pt x="116661" y="8233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形状 157">
              <a:extLst>
                <a:ext uri="{FF2B5EF4-FFF2-40B4-BE49-F238E27FC236}">
                  <a16:creationId xmlns:a16="http://schemas.microsoft.com/office/drawing/2014/main" id="{850CBFB8-7A2A-35B8-D11C-A007D64902AF}"/>
                </a:ext>
              </a:extLst>
            </p:cNvPr>
            <p:cNvSpPr/>
            <p:nvPr>
              <p:custDataLst>
                <p:tags r:id="rId356"/>
              </p:custDataLst>
            </p:nvPr>
          </p:nvSpPr>
          <p:spPr>
            <a:xfrm>
              <a:off x="8087525" y="3849424"/>
              <a:ext cx="143976" cy="142720"/>
            </a:xfrm>
            <a:custGeom>
              <a:avLst/>
              <a:gdLst>
                <a:gd name="connsiteX0" fmla="*/ 115863 w 143976"/>
                <a:gd name="connsiteY0" fmla="*/ 23213 h 142720"/>
                <a:gd name="connsiteX1" fmla="*/ 141710 w 143976"/>
                <a:gd name="connsiteY1" fmla="*/ 6411 h 142720"/>
                <a:gd name="connsiteX2" fmla="*/ 144336 w 143976"/>
                <a:gd name="connsiteY2" fmla="*/ 2564 h 142720"/>
                <a:gd name="connsiteX3" fmla="*/ 141710 w 143976"/>
                <a:gd name="connsiteY3" fmla="*/ 135 h 142720"/>
                <a:gd name="connsiteX4" fmla="*/ 125152 w 143976"/>
                <a:gd name="connsiteY4" fmla="*/ 742 h 142720"/>
                <a:gd name="connsiteX5" fmla="*/ 105161 w 143976"/>
                <a:gd name="connsiteY5" fmla="*/ 135 h 142720"/>
                <a:gd name="connsiteX6" fmla="*/ 101324 w 143976"/>
                <a:gd name="connsiteY6" fmla="*/ 3981 h 142720"/>
                <a:gd name="connsiteX7" fmla="*/ 104555 w 143976"/>
                <a:gd name="connsiteY7" fmla="*/ 6411 h 142720"/>
                <a:gd name="connsiteX8" fmla="*/ 113844 w 143976"/>
                <a:gd name="connsiteY8" fmla="*/ 13091 h 142720"/>
                <a:gd name="connsiteX9" fmla="*/ 110815 w 143976"/>
                <a:gd name="connsiteY9" fmla="*/ 20784 h 142720"/>
                <a:gd name="connsiteX10" fmla="*/ 48822 w 143976"/>
                <a:gd name="connsiteY10" fmla="*/ 119575 h 142720"/>
                <a:gd name="connsiteX11" fmla="*/ 35091 w 143976"/>
                <a:gd name="connsiteY11" fmla="*/ 12484 h 142720"/>
                <a:gd name="connsiteX12" fmla="*/ 49024 w 143976"/>
                <a:gd name="connsiteY12" fmla="*/ 6411 h 142720"/>
                <a:gd name="connsiteX13" fmla="*/ 54072 w 143976"/>
                <a:gd name="connsiteY13" fmla="*/ 2362 h 142720"/>
                <a:gd name="connsiteX14" fmla="*/ 51245 w 143976"/>
                <a:gd name="connsiteY14" fmla="*/ 135 h 142720"/>
                <a:gd name="connsiteX15" fmla="*/ 26206 w 143976"/>
                <a:gd name="connsiteY15" fmla="*/ 742 h 142720"/>
                <a:gd name="connsiteX16" fmla="*/ 15100 w 143976"/>
                <a:gd name="connsiteY16" fmla="*/ 540 h 142720"/>
                <a:gd name="connsiteX17" fmla="*/ 4196 w 143976"/>
                <a:gd name="connsiteY17" fmla="*/ 135 h 142720"/>
                <a:gd name="connsiteX18" fmla="*/ 359 w 143976"/>
                <a:gd name="connsiteY18" fmla="*/ 3981 h 142720"/>
                <a:gd name="connsiteX19" fmla="*/ 5407 w 143976"/>
                <a:gd name="connsiteY19" fmla="*/ 6411 h 142720"/>
                <a:gd name="connsiteX20" fmla="*/ 17523 w 143976"/>
                <a:gd name="connsiteY20" fmla="*/ 13294 h 142720"/>
                <a:gd name="connsiteX21" fmla="*/ 33476 w 143976"/>
                <a:gd name="connsiteY21" fmla="*/ 138200 h 142720"/>
                <a:gd name="connsiteX22" fmla="*/ 37514 w 143976"/>
                <a:gd name="connsiteY22" fmla="*/ 142856 h 142720"/>
                <a:gd name="connsiteX23" fmla="*/ 43168 w 143976"/>
                <a:gd name="connsiteY23" fmla="*/ 139212 h 142720"/>
                <a:gd name="connsiteX24" fmla="*/ 115863 w 143976"/>
                <a:gd name="connsiteY24" fmla="*/ 23213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976" h="142720">
                  <a:moveTo>
                    <a:pt x="115863" y="23213"/>
                  </a:moveTo>
                  <a:cubicBezTo>
                    <a:pt x="125758" y="7423"/>
                    <a:pt x="134239" y="6815"/>
                    <a:pt x="141710" y="6411"/>
                  </a:cubicBezTo>
                  <a:cubicBezTo>
                    <a:pt x="144134" y="6208"/>
                    <a:pt x="144336" y="2767"/>
                    <a:pt x="144336" y="2564"/>
                  </a:cubicBezTo>
                  <a:cubicBezTo>
                    <a:pt x="144336" y="945"/>
                    <a:pt x="143326" y="135"/>
                    <a:pt x="141710" y="135"/>
                  </a:cubicBezTo>
                  <a:cubicBezTo>
                    <a:pt x="136460" y="135"/>
                    <a:pt x="130604" y="742"/>
                    <a:pt x="125152" y="742"/>
                  </a:cubicBezTo>
                  <a:cubicBezTo>
                    <a:pt x="118488" y="742"/>
                    <a:pt x="111623" y="135"/>
                    <a:pt x="105161" y="135"/>
                  </a:cubicBezTo>
                  <a:cubicBezTo>
                    <a:pt x="103949" y="135"/>
                    <a:pt x="101324" y="135"/>
                    <a:pt x="101324" y="3981"/>
                  </a:cubicBezTo>
                  <a:cubicBezTo>
                    <a:pt x="101324" y="6208"/>
                    <a:pt x="103142" y="6411"/>
                    <a:pt x="104555" y="6411"/>
                  </a:cubicBezTo>
                  <a:cubicBezTo>
                    <a:pt x="110007" y="6815"/>
                    <a:pt x="113844" y="8840"/>
                    <a:pt x="113844" y="13091"/>
                  </a:cubicBezTo>
                  <a:cubicBezTo>
                    <a:pt x="113844" y="16128"/>
                    <a:pt x="110815" y="20581"/>
                    <a:pt x="110815" y="20784"/>
                  </a:cubicBezTo>
                  <a:lnTo>
                    <a:pt x="48822" y="119575"/>
                  </a:lnTo>
                  <a:lnTo>
                    <a:pt x="35091" y="12484"/>
                  </a:lnTo>
                  <a:cubicBezTo>
                    <a:pt x="35091" y="9042"/>
                    <a:pt x="39735" y="6411"/>
                    <a:pt x="49024" y="6411"/>
                  </a:cubicBezTo>
                  <a:cubicBezTo>
                    <a:pt x="51851" y="6411"/>
                    <a:pt x="54072" y="6411"/>
                    <a:pt x="54072" y="2362"/>
                  </a:cubicBezTo>
                  <a:cubicBezTo>
                    <a:pt x="54072" y="540"/>
                    <a:pt x="52457" y="135"/>
                    <a:pt x="51245" y="135"/>
                  </a:cubicBezTo>
                  <a:cubicBezTo>
                    <a:pt x="43168" y="135"/>
                    <a:pt x="34485" y="742"/>
                    <a:pt x="26206" y="742"/>
                  </a:cubicBezTo>
                  <a:cubicBezTo>
                    <a:pt x="22571" y="742"/>
                    <a:pt x="18735" y="540"/>
                    <a:pt x="15100" y="540"/>
                  </a:cubicBezTo>
                  <a:cubicBezTo>
                    <a:pt x="11465" y="540"/>
                    <a:pt x="7628" y="135"/>
                    <a:pt x="4196" y="135"/>
                  </a:cubicBezTo>
                  <a:cubicBezTo>
                    <a:pt x="2782" y="135"/>
                    <a:pt x="359" y="135"/>
                    <a:pt x="359" y="3981"/>
                  </a:cubicBezTo>
                  <a:cubicBezTo>
                    <a:pt x="359" y="6411"/>
                    <a:pt x="2176" y="6411"/>
                    <a:pt x="5407" y="6411"/>
                  </a:cubicBezTo>
                  <a:cubicBezTo>
                    <a:pt x="16715" y="6411"/>
                    <a:pt x="16917" y="8233"/>
                    <a:pt x="17523" y="13294"/>
                  </a:cubicBezTo>
                  <a:lnTo>
                    <a:pt x="33476" y="138200"/>
                  </a:lnTo>
                  <a:cubicBezTo>
                    <a:pt x="34081" y="142248"/>
                    <a:pt x="34889" y="142856"/>
                    <a:pt x="37514" y="142856"/>
                  </a:cubicBezTo>
                  <a:cubicBezTo>
                    <a:pt x="40745" y="142856"/>
                    <a:pt x="41553" y="141844"/>
                    <a:pt x="43168" y="139212"/>
                  </a:cubicBezTo>
                  <a:lnTo>
                    <a:pt x="115863" y="23213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形状 158">
              <a:extLst>
                <a:ext uri="{FF2B5EF4-FFF2-40B4-BE49-F238E27FC236}">
                  <a16:creationId xmlns:a16="http://schemas.microsoft.com/office/drawing/2014/main" id="{87EA3AC2-D8E4-967F-3889-5916CCAB61D7}"/>
                </a:ext>
              </a:extLst>
            </p:cNvPr>
            <p:cNvSpPr/>
            <p:nvPr>
              <p:custDataLst>
                <p:tags r:id="rId357"/>
              </p:custDataLst>
            </p:nvPr>
          </p:nvSpPr>
          <p:spPr>
            <a:xfrm>
              <a:off x="8258875" y="3835860"/>
              <a:ext cx="46847" cy="202440"/>
            </a:xfrm>
            <a:custGeom>
              <a:avLst/>
              <a:gdLst>
                <a:gd name="connsiteX0" fmla="*/ 47215 w 46847"/>
                <a:gd name="connsiteY0" fmla="*/ 200551 h 202440"/>
                <a:gd name="connsiteX1" fmla="*/ 43782 w 46847"/>
                <a:gd name="connsiteY1" fmla="*/ 196098 h 202440"/>
                <a:gd name="connsiteX2" fmla="*/ 12079 w 46847"/>
                <a:gd name="connsiteY2" fmla="*/ 101355 h 202440"/>
                <a:gd name="connsiteX3" fmla="*/ 44590 w 46847"/>
                <a:gd name="connsiteY3" fmla="*/ 5601 h 202440"/>
                <a:gd name="connsiteX4" fmla="*/ 47215 w 46847"/>
                <a:gd name="connsiteY4" fmla="*/ 2159 h 202440"/>
                <a:gd name="connsiteX5" fmla="*/ 45196 w 46847"/>
                <a:gd name="connsiteY5" fmla="*/ 135 h 202440"/>
                <a:gd name="connsiteX6" fmla="*/ 13089 w 46847"/>
                <a:gd name="connsiteY6" fmla="*/ 39611 h 202440"/>
                <a:gd name="connsiteX7" fmla="*/ 367 w 46847"/>
                <a:gd name="connsiteY7" fmla="*/ 101355 h 202440"/>
                <a:gd name="connsiteX8" fmla="*/ 13694 w 46847"/>
                <a:gd name="connsiteY8" fmla="*/ 164517 h 202440"/>
                <a:gd name="connsiteX9" fmla="*/ 45196 w 46847"/>
                <a:gd name="connsiteY9" fmla="*/ 202576 h 202440"/>
                <a:gd name="connsiteX10" fmla="*/ 47215 w 46847"/>
                <a:gd name="connsiteY10" fmla="*/ 20055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215" y="200551"/>
                  </a:moveTo>
                  <a:cubicBezTo>
                    <a:pt x="47215" y="199944"/>
                    <a:pt x="47215" y="199539"/>
                    <a:pt x="43782" y="196098"/>
                  </a:cubicBezTo>
                  <a:cubicBezTo>
                    <a:pt x="18541" y="170590"/>
                    <a:pt x="12079" y="132329"/>
                    <a:pt x="12079" y="101355"/>
                  </a:cubicBezTo>
                  <a:cubicBezTo>
                    <a:pt x="12079" y="66131"/>
                    <a:pt x="19752" y="30906"/>
                    <a:pt x="44590" y="5601"/>
                  </a:cubicBezTo>
                  <a:cubicBezTo>
                    <a:pt x="47215" y="3172"/>
                    <a:pt x="47215" y="2767"/>
                    <a:pt x="47215" y="2159"/>
                  </a:cubicBezTo>
                  <a:cubicBezTo>
                    <a:pt x="47215" y="742"/>
                    <a:pt x="46407" y="135"/>
                    <a:pt x="45196" y="135"/>
                  </a:cubicBezTo>
                  <a:cubicBezTo>
                    <a:pt x="43176" y="135"/>
                    <a:pt x="25002" y="13901"/>
                    <a:pt x="13089" y="39611"/>
                  </a:cubicBezTo>
                  <a:cubicBezTo>
                    <a:pt x="2790" y="61879"/>
                    <a:pt x="367" y="84350"/>
                    <a:pt x="367" y="101355"/>
                  </a:cubicBezTo>
                  <a:cubicBezTo>
                    <a:pt x="367" y="117146"/>
                    <a:pt x="2588" y="141641"/>
                    <a:pt x="13694" y="164517"/>
                  </a:cubicBezTo>
                  <a:cubicBezTo>
                    <a:pt x="25810" y="189417"/>
                    <a:pt x="43176" y="202576"/>
                    <a:pt x="45196" y="202576"/>
                  </a:cubicBezTo>
                  <a:cubicBezTo>
                    <a:pt x="46407" y="202576"/>
                    <a:pt x="47215" y="201968"/>
                    <a:pt x="47215" y="20055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形状 159">
              <a:extLst>
                <a:ext uri="{FF2B5EF4-FFF2-40B4-BE49-F238E27FC236}">
                  <a16:creationId xmlns:a16="http://schemas.microsoft.com/office/drawing/2014/main" id="{0AEB314D-54AA-B972-7C22-C31ED5CD0113}"/>
                </a:ext>
              </a:extLst>
            </p:cNvPr>
            <p:cNvSpPr/>
            <p:nvPr>
              <p:custDataLst>
                <p:tags r:id="rId358"/>
              </p:custDataLst>
            </p:nvPr>
          </p:nvSpPr>
          <p:spPr>
            <a:xfrm>
              <a:off x="8325288" y="3849424"/>
              <a:ext cx="170025" cy="138267"/>
            </a:xfrm>
            <a:custGeom>
              <a:avLst/>
              <a:gdLst>
                <a:gd name="connsiteX0" fmla="*/ 146569 w 170025"/>
                <a:gd name="connsiteY0" fmla="*/ 15723 h 138267"/>
                <a:gd name="connsiteX1" fmla="*/ 163531 w 170025"/>
                <a:gd name="connsiteY1" fmla="*/ 6411 h 138267"/>
                <a:gd name="connsiteX2" fmla="*/ 170397 w 170025"/>
                <a:gd name="connsiteY2" fmla="*/ 2362 h 138267"/>
                <a:gd name="connsiteX3" fmla="*/ 167570 w 170025"/>
                <a:gd name="connsiteY3" fmla="*/ 135 h 138267"/>
                <a:gd name="connsiteX4" fmla="*/ 141722 w 170025"/>
                <a:gd name="connsiteY4" fmla="*/ 742 h 138267"/>
                <a:gd name="connsiteX5" fmla="*/ 115673 w 170025"/>
                <a:gd name="connsiteY5" fmla="*/ 135 h 138267"/>
                <a:gd name="connsiteX6" fmla="*/ 111837 w 170025"/>
                <a:gd name="connsiteY6" fmla="*/ 4184 h 138267"/>
                <a:gd name="connsiteX7" fmla="*/ 117491 w 170025"/>
                <a:gd name="connsiteY7" fmla="*/ 6411 h 138267"/>
                <a:gd name="connsiteX8" fmla="*/ 125164 w 170025"/>
                <a:gd name="connsiteY8" fmla="*/ 6815 h 138267"/>
                <a:gd name="connsiteX9" fmla="*/ 130616 w 170025"/>
                <a:gd name="connsiteY9" fmla="*/ 10055 h 138267"/>
                <a:gd name="connsiteX10" fmla="*/ 129808 w 170025"/>
                <a:gd name="connsiteY10" fmla="*/ 13901 h 138267"/>
                <a:gd name="connsiteX11" fmla="*/ 117693 w 170025"/>
                <a:gd name="connsiteY11" fmla="*/ 63296 h 138267"/>
                <a:gd name="connsiteX12" fmla="*/ 56104 w 170025"/>
                <a:gd name="connsiteY12" fmla="*/ 63296 h 138267"/>
                <a:gd name="connsiteX13" fmla="*/ 68018 w 170025"/>
                <a:gd name="connsiteY13" fmla="*/ 15723 h 138267"/>
                <a:gd name="connsiteX14" fmla="*/ 84980 w 170025"/>
                <a:gd name="connsiteY14" fmla="*/ 6411 h 138267"/>
                <a:gd name="connsiteX15" fmla="*/ 91845 w 170025"/>
                <a:gd name="connsiteY15" fmla="*/ 2362 h 138267"/>
                <a:gd name="connsiteX16" fmla="*/ 89018 w 170025"/>
                <a:gd name="connsiteY16" fmla="*/ 135 h 138267"/>
                <a:gd name="connsiteX17" fmla="*/ 63171 w 170025"/>
                <a:gd name="connsiteY17" fmla="*/ 742 h 138267"/>
                <a:gd name="connsiteX18" fmla="*/ 37122 w 170025"/>
                <a:gd name="connsiteY18" fmla="*/ 135 h 138267"/>
                <a:gd name="connsiteX19" fmla="*/ 33285 w 170025"/>
                <a:gd name="connsiteY19" fmla="*/ 4184 h 138267"/>
                <a:gd name="connsiteX20" fmla="*/ 38940 w 170025"/>
                <a:gd name="connsiteY20" fmla="*/ 6411 h 138267"/>
                <a:gd name="connsiteX21" fmla="*/ 46613 w 170025"/>
                <a:gd name="connsiteY21" fmla="*/ 6815 h 138267"/>
                <a:gd name="connsiteX22" fmla="*/ 52065 w 170025"/>
                <a:gd name="connsiteY22" fmla="*/ 10055 h 138267"/>
                <a:gd name="connsiteX23" fmla="*/ 51257 w 170025"/>
                <a:gd name="connsiteY23" fmla="*/ 13901 h 138267"/>
                <a:gd name="connsiteX24" fmla="*/ 24199 w 170025"/>
                <a:gd name="connsiteY24" fmla="*/ 122612 h 138267"/>
                <a:gd name="connsiteX25" fmla="*/ 5823 w 170025"/>
                <a:gd name="connsiteY25" fmla="*/ 132126 h 138267"/>
                <a:gd name="connsiteX26" fmla="*/ 371 w 170025"/>
                <a:gd name="connsiteY26" fmla="*/ 136175 h 138267"/>
                <a:gd name="connsiteX27" fmla="*/ 3198 w 170025"/>
                <a:gd name="connsiteY27" fmla="*/ 138402 h 138267"/>
                <a:gd name="connsiteX28" fmla="*/ 28843 w 170025"/>
                <a:gd name="connsiteY28" fmla="*/ 137795 h 138267"/>
                <a:gd name="connsiteX29" fmla="*/ 41767 w 170025"/>
                <a:gd name="connsiteY29" fmla="*/ 137997 h 138267"/>
                <a:gd name="connsiteX30" fmla="*/ 54892 w 170025"/>
                <a:gd name="connsiteY30" fmla="*/ 138402 h 138267"/>
                <a:gd name="connsiteX31" fmla="*/ 58931 w 170025"/>
                <a:gd name="connsiteY31" fmla="*/ 134353 h 138267"/>
                <a:gd name="connsiteX32" fmla="*/ 53277 w 170025"/>
                <a:gd name="connsiteY32" fmla="*/ 132126 h 138267"/>
                <a:gd name="connsiteX33" fmla="*/ 40151 w 170025"/>
                <a:gd name="connsiteY33" fmla="*/ 128482 h 138267"/>
                <a:gd name="connsiteX34" fmla="*/ 40757 w 170025"/>
                <a:gd name="connsiteY34" fmla="*/ 125041 h 138267"/>
                <a:gd name="connsiteX35" fmla="*/ 54488 w 170025"/>
                <a:gd name="connsiteY35" fmla="*/ 69572 h 138267"/>
                <a:gd name="connsiteX36" fmla="*/ 116077 w 170025"/>
                <a:gd name="connsiteY36" fmla="*/ 69572 h 138267"/>
                <a:gd name="connsiteX37" fmla="*/ 102144 w 170025"/>
                <a:gd name="connsiteY37" fmla="*/ 125446 h 138267"/>
                <a:gd name="connsiteX38" fmla="*/ 83768 w 170025"/>
                <a:gd name="connsiteY38" fmla="*/ 132126 h 138267"/>
                <a:gd name="connsiteX39" fmla="*/ 78922 w 170025"/>
                <a:gd name="connsiteY39" fmla="*/ 136175 h 138267"/>
                <a:gd name="connsiteX40" fmla="*/ 81749 w 170025"/>
                <a:gd name="connsiteY40" fmla="*/ 138402 h 138267"/>
                <a:gd name="connsiteX41" fmla="*/ 107394 w 170025"/>
                <a:gd name="connsiteY41" fmla="*/ 137795 h 138267"/>
                <a:gd name="connsiteX42" fmla="*/ 120318 w 170025"/>
                <a:gd name="connsiteY42" fmla="*/ 137997 h 138267"/>
                <a:gd name="connsiteX43" fmla="*/ 133443 w 170025"/>
                <a:gd name="connsiteY43" fmla="*/ 138402 h 138267"/>
                <a:gd name="connsiteX44" fmla="*/ 137482 w 170025"/>
                <a:gd name="connsiteY44" fmla="*/ 134353 h 138267"/>
                <a:gd name="connsiteX45" fmla="*/ 131828 w 170025"/>
                <a:gd name="connsiteY45" fmla="*/ 132126 h 138267"/>
                <a:gd name="connsiteX46" fmla="*/ 118702 w 170025"/>
                <a:gd name="connsiteY46" fmla="*/ 128482 h 138267"/>
                <a:gd name="connsiteX47" fmla="*/ 119308 w 170025"/>
                <a:gd name="connsiteY47" fmla="*/ 125041 h 138267"/>
                <a:gd name="connsiteX48" fmla="*/ 146569 w 170025"/>
                <a:gd name="connsiteY48" fmla="*/ 15723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025" h="138267">
                  <a:moveTo>
                    <a:pt x="146569" y="15723"/>
                  </a:moveTo>
                  <a:cubicBezTo>
                    <a:pt x="148386" y="8435"/>
                    <a:pt x="148790" y="6411"/>
                    <a:pt x="163531" y="6411"/>
                  </a:cubicBezTo>
                  <a:cubicBezTo>
                    <a:pt x="168781" y="6411"/>
                    <a:pt x="170397" y="6411"/>
                    <a:pt x="170397" y="2362"/>
                  </a:cubicBezTo>
                  <a:cubicBezTo>
                    <a:pt x="170397" y="135"/>
                    <a:pt x="168175" y="135"/>
                    <a:pt x="167570" y="135"/>
                  </a:cubicBezTo>
                  <a:cubicBezTo>
                    <a:pt x="161915" y="135"/>
                    <a:pt x="147376" y="742"/>
                    <a:pt x="141722" y="742"/>
                  </a:cubicBezTo>
                  <a:cubicBezTo>
                    <a:pt x="135866" y="742"/>
                    <a:pt x="121529" y="135"/>
                    <a:pt x="115673" y="135"/>
                  </a:cubicBezTo>
                  <a:cubicBezTo>
                    <a:pt x="114058" y="135"/>
                    <a:pt x="111837" y="135"/>
                    <a:pt x="111837" y="4184"/>
                  </a:cubicBezTo>
                  <a:cubicBezTo>
                    <a:pt x="111837" y="6411"/>
                    <a:pt x="113654" y="6411"/>
                    <a:pt x="117491" y="6411"/>
                  </a:cubicBezTo>
                  <a:cubicBezTo>
                    <a:pt x="117895" y="6411"/>
                    <a:pt x="121731" y="6411"/>
                    <a:pt x="125164" y="6815"/>
                  </a:cubicBezTo>
                  <a:cubicBezTo>
                    <a:pt x="128799" y="7220"/>
                    <a:pt x="130616" y="7423"/>
                    <a:pt x="130616" y="10055"/>
                  </a:cubicBezTo>
                  <a:cubicBezTo>
                    <a:pt x="130616" y="10864"/>
                    <a:pt x="130414" y="11269"/>
                    <a:pt x="129808" y="13901"/>
                  </a:cubicBezTo>
                  <a:lnTo>
                    <a:pt x="117693" y="63296"/>
                  </a:lnTo>
                  <a:lnTo>
                    <a:pt x="56104" y="63296"/>
                  </a:lnTo>
                  <a:lnTo>
                    <a:pt x="68018" y="15723"/>
                  </a:lnTo>
                  <a:cubicBezTo>
                    <a:pt x="69835" y="8435"/>
                    <a:pt x="70441" y="6411"/>
                    <a:pt x="84980" y="6411"/>
                  </a:cubicBezTo>
                  <a:cubicBezTo>
                    <a:pt x="90230" y="6411"/>
                    <a:pt x="91845" y="6411"/>
                    <a:pt x="91845" y="2362"/>
                  </a:cubicBezTo>
                  <a:cubicBezTo>
                    <a:pt x="91845" y="135"/>
                    <a:pt x="89624" y="135"/>
                    <a:pt x="89018" y="135"/>
                  </a:cubicBezTo>
                  <a:cubicBezTo>
                    <a:pt x="83364" y="135"/>
                    <a:pt x="68825" y="742"/>
                    <a:pt x="63171" y="742"/>
                  </a:cubicBezTo>
                  <a:cubicBezTo>
                    <a:pt x="57315" y="742"/>
                    <a:pt x="42978" y="135"/>
                    <a:pt x="37122" y="135"/>
                  </a:cubicBezTo>
                  <a:cubicBezTo>
                    <a:pt x="35507" y="135"/>
                    <a:pt x="33285" y="135"/>
                    <a:pt x="33285" y="4184"/>
                  </a:cubicBezTo>
                  <a:cubicBezTo>
                    <a:pt x="33285" y="6411"/>
                    <a:pt x="35103" y="6411"/>
                    <a:pt x="38940" y="6411"/>
                  </a:cubicBezTo>
                  <a:cubicBezTo>
                    <a:pt x="39343" y="6411"/>
                    <a:pt x="43180" y="6411"/>
                    <a:pt x="46613" y="6815"/>
                  </a:cubicBezTo>
                  <a:cubicBezTo>
                    <a:pt x="50248" y="7220"/>
                    <a:pt x="52065" y="7423"/>
                    <a:pt x="52065" y="10055"/>
                  </a:cubicBezTo>
                  <a:cubicBezTo>
                    <a:pt x="52065" y="10864"/>
                    <a:pt x="51863" y="11472"/>
                    <a:pt x="51257" y="13901"/>
                  </a:cubicBezTo>
                  <a:lnTo>
                    <a:pt x="24199" y="122612"/>
                  </a:lnTo>
                  <a:cubicBezTo>
                    <a:pt x="22179" y="130507"/>
                    <a:pt x="21775" y="132126"/>
                    <a:pt x="5823" y="132126"/>
                  </a:cubicBezTo>
                  <a:cubicBezTo>
                    <a:pt x="2188" y="132126"/>
                    <a:pt x="371" y="132126"/>
                    <a:pt x="371" y="136175"/>
                  </a:cubicBezTo>
                  <a:cubicBezTo>
                    <a:pt x="371" y="138402"/>
                    <a:pt x="2794" y="138402"/>
                    <a:pt x="3198" y="138402"/>
                  </a:cubicBezTo>
                  <a:cubicBezTo>
                    <a:pt x="8852" y="138402"/>
                    <a:pt x="23189" y="137795"/>
                    <a:pt x="28843" y="137795"/>
                  </a:cubicBezTo>
                  <a:cubicBezTo>
                    <a:pt x="33084" y="137795"/>
                    <a:pt x="37526" y="137997"/>
                    <a:pt x="41767" y="137997"/>
                  </a:cubicBezTo>
                  <a:cubicBezTo>
                    <a:pt x="46209" y="137997"/>
                    <a:pt x="50652" y="138402"/>
                    <a:pt x="54892" y="138402"/>
                  </a:cubicBezTo>
                  <a:cubicBezTo>
                    <a:pt x="56508" y="138402"/>
                    <a:pt x="58931" y="138402"/>
                    <a:pt x="58931" y="134353"/>
                  </a:cubicBezTo>
                  <a:cubicBezTo>
                    <a:pt x="58931" y="132126"/>
                    <a:pt x="57113" y="132126"/>
                    <a:pt x="53277" y="132126"/>
                  </a:cubicBezTo>
                  <a:cubicBezTo>
                    <a:pt x="45805" y="132126"/>
                    <a:pt x="40151" y="132126"/>
                    <a:pt x="40151" y="128482"/>
                  </a:cubicBezTo>
                  <a:cubicBezTo>
                    <a:pt x="40151" y="127268"/>
                    <a:pt x="40555" y="126256"/>
                    <a:pt x="40757" y="125041"/>
                  </a:cubicBezTo>
                  <a:lnTo>
                    <a:pt x="54488" y="69572"/>
                  </a:lnTo>
                  <a:lnTo>
                    <a:pt x="116077" y="69572"/>
                  </a:lnTo>
                  <a:cubicBezTo>
                    <a:pt x="107596" y="103177"/>
                    <a:pt x="102952" y="122409"/>
                    <a:pt x="102144" y="125446"/>
                  </a:cubicBezTo>
                  <a:cubicBezTo>
                    <a:pt x="100125" y="131924"/>
                    <a:pt x="96288" y="132126"/>
                    <a:pt x="83768" y="132126"/>
                  </a:cubicBezTo>
                  <a:cubicBezTo>
                    <a:pt x="80739" y="132126"/>
                    <a:pt x="78922" y="132126"/>
                    <a:pt x="78922" y="136175"/>
                  </a:cubicBezTo>
                  <a:cubicBezTo>
                    <a:pt x="78922" y="138402"/>
                    <a:pt x="81345" y="138402"/>
                    <a:pt x="81749" y="138402"/>
                  </a:cubicBezTo>
                  <a:cubicBezTo>
                    <a:pt x="87403" y="138402"/>
                    <a:pt x="101740" y="137795"/>
                    <a:pt x="107394" y="137795"/>
                  </a:cubicBezTo>
                  <a:cubicBezTo>
                    <a:pt x="111635" y="137795"/>
                    <a:pt x="116077" y="137997"/>
                    <a:pt x="120318" y="137997"/>
                  </a:cubicBezTo>
                  <a:cubicBezTo>
                    <a:pt x="124760" y="137997"/>
                    <a:pt x="129203" y="138402"/>
                    <a:pt x="133443" y="138402"/>
                  </a:cubicBezTo>
                  <a:cubicBezTo>
                    <a:pt x="135059" y="138402"/>
                    <a:pt x="137482" y="138402"/>
                    <a:pt x="137482" y="134353"/>
                  </a:cubicBezTo>
                  <a:cubicBezTo>
                    <a:pt x="137482" y="132126"/>
                    <a:pt x="135664" y="132126"/>
                    <a:pt x="131828" y="132126"/>
                  </a:cubicBezTo>
                  <a:cubicBezTo>
                    <a:pt x="124356" y="132126"/>
                    <a:pt x="118702" y="132126"/>
                    <a:pt x="118702" y="128482"/>
                  </a:cubicBezTo>
                  <a:cubicBezTo>
                    <a:pt x="118702" y="127268"/>
                    <a:pt x="119106" y="126256"/>
                    <a:pt x="119308" y="125041"/>
                  </a:cubicBezTo>
                  <a:lnTo>
                    <a:pt x="146569" y="15723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形状 160">
              <a:extLst>
                <a:ext uri="{FF2B5EF4-FFF2-40B4-BE49-F238E27FC236}">
                  <a16:creationId xmlns:a16="http://schemas.microsoft.com/office/drawing/2014/main" id="{ED84ED7B-CD8C-410A-0066-C2529FD7BEA0}"/>
                </a:ext>
              </a:extLst>
            </p:cNvPr>
            <p:cNvSpPr/>
            <p:nvPr>
              <p:custDataLst>
                <p:tags r:id="rId359"/>
              </p:custDataLst>
            </p:nvPr>
          </p:nvSpPr>
          <p:spPr>
            <a:xfrm>
              <a:off x="8507822" y="3966232"/>
              <a:ext cx="23625" cy="60529"/>
            </a:xfrm>
            <a:custGeom>
              <a:avLst/>
              <a:gdLst>
                <a:gd name="connsiteX0" fmla="*/ 24005 w 23625"/>
                <a:gd name="connsiteY0" fmla="*/ 21391 h 60529"/>
                <a:gd name="connsiteX1" fmla="*/ 11082 w 23625"/>
                <a:gd name="connsiteY1" fmla="*/ 135 h 60529"/>
                <a:gd name="connsiteX2" fmla="*/ 379 w 23625"/>
                <a:gd name="connsiteY2" fmla="*/ 10864 h 60529"/>
                <a:gd name="connsiteX3" fmla="*/ 11082 w 23625"/>
                <a:gd name="connsiteY3" fmla="*/ 21594 h 60529"/>
                <a:gd name="connsiteX4" fmla="*/ 18149 w 23625"/>
                <a:gd name="connsiteY4" fmla="*/ 18962 h 60529"/>
                <a:gd name="connsiteX5" fmla="*/ 19159 w 23625"/>
                <a:gd name="connsiteY5" fmla="*/ 18355 h 60529"/>
                <a:gd name="connsiteX6" fmla="*/ 19563 w 23625"/>
                <a:gd name="connsiteY6" fmla="*/ 21391 h 60529"/>
                <a:gd name="connsiteX7" fmla="*/ 5831 w 23625"/>
                <a:gd name="connsiteY7" fmla="*/ 55199 h 60529"/>
                <a:gd name="connsiteX8" fmla="*/ 3610 w 23625"/>
                <a:gd name="connsiteY8" fmla="*/ 58438 h 60529"/>
                <a:gd name="connsiteX9" fmla="*/ 5629 w 23625"/>
                <a:gd name="connsiteY9" fmla="*/ 60665 h 60529"/>
                <a:gd name="connsiteX10" fmla="*/ 24005 w 23625"/>
                <a:gd name="connsiteY10" fmla="*/ 21391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5" h="60529">
                  <a:moveTo>
                    <a:pt x="24005" y="21391"/>
                  </a:moveTo>
                  <a:cubicBezTo>
                    <a:pt x="24005" y="8030"/>
                    <a:pt x="18957" y="135"/>
                    <a:pt x="11082" y="135"/>
                  </a:cubicBezTo>
                  <a:cubicBezTo>
                    <a:pt x="4418" y="135"/>
                    <a:pt x="379" y="5196"/>
                    <a:pt x="379" y="10864"/>
                  </a:cubicBezTo>
                  <a:cubicBezTo>
                    <a:pt x="379" y="16330"/>
                    <a:pt x="4418" y="21594"/>
                    <a:pt x="11082" y="21594"/>
                  </a:cubicBezTo>
                  <a:cubicBezTo>
                    <a:pt x="13505" y="21594"/>
                    <a:pt x="16130" y="20784"/>
                    <a:pt x="18149" y="18962"/>
                  </a:cubicBezTo>
                  <a:cubicBezTo>
                    <a:pt x="18755" y="18557"/>
                    <a:pt x="18957" y="18355"/>
                    <a:pt x="19159" y="18355"/>
                  </a:cubicBezTo>
                  <a:cubicBezTo>
                    <a:pt x="19361" y="18355"/>
                    <a:pt x="19563" y="18557"/>
                    <a:pt x="19563" y="21391"/>
                  </a:cubicBezTo>
                  <a:cubicBezTo>
                    <a:pt x="19563" y="36372"/>
                    <a:pt x="12495" y="48518"/>
                    <a:pt x="5831" y="55199"/>
                  </a:cubicBezTo>
                  <a:cubicBezTo>
                    <a:pt x="3610" y="57426"/>
                    <a:pt x="3610" y="57831"/>
                    <a:pt x="3610" y="58438"/>
                  </a:cubicBezTo>
                  <a:cubicBezTo>
                    <a:pt x="3610" y="59855"/>
                    <a:pt x="4620" y="60665"/>
                    <a:pt x="5629" y="60665"/>
                  </a:cubicBezTo>
                  <a:cubicBezTo>
                    <a:pt x="7851" y="60665"/>
                    <a:pt x="24005" y="45077"/>
                    <a:pt x="24005" y="2139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形状 161">
              <a:extLst>
                <a:ext uri="{FF2B5EF4-FFF2-40B4-BE49-F238E27FC236}">
                  <a16:creationId xmlns:a16="http://schemas.microsoft.com/office/drawing/2014/main" id="{9121BCD6-16AF-42A0-E029-7EE9433D1B35}"/>
                </a:ext>
              </a:extLst>
            </p:cNvPr>
            <p:cNvSpPr/>
            <p:nvPr>
              <p:custDataLst>
                <p:tags r:id="rId360"/>
              </p:custDataLst>
            </p:nvPr>
          </p:nvSpPr>
          <p:spPr>
            <a:xfrm>
              <a:off x="8591510" y="3849424"/>
              <a:ext cx="122975" cy="138267"/>
            </a:xfrm>
            <a:custGeom>
              <a:avLst/>
              <a:gdLst>
                <a:gd name="connsiteX0" fmla="*/ 69646 w 122975"/>
                <a:gd name="connsiteY0" fmla="*/ 111073 h 138267"/>
                <a:gd name="connsiteX1" fmla="*/ 123360 w 122975"/>
                <a:gd name="connsiteY1" fmla="*/ 69370 h 138267"/>
                <a:gd name="connsiteX2" fmla="*/ 69646 w 122975"/>
                <a:gd name="connsiteY2" fmla="*/ 27464 h 138267"/>
                <a:gd name="connsiteX3" fmla="*/ 69646 w 122975"/>
                <a:gd name="connsiteY3" fmla="*/ 16128 h 138267"/>
                <a:gd name="connsiteX4" fmla="*/ 88829 w 122975"/>
                <a:gd name="connsiteY4" fmla="*/ 6411 h 138267"/>
                <a:gd name="connsiteX5" fmla="*/ 95493 w 122975"/>
                <a:gd name="connsiteY5" fmla="*/ 6411 h 138267"/>
                <a:gd name="connsiteX6" fmla="*/ 95493 w 122975"/>
                <a:gd name="connsiteY6" fmla="*/ 135 h 138267"/>
                <a:gd name="connsiteX7" fmla="*/ 61367 w 122975"/>
                <a:gd name="connsiteY7" fmla="*/ 742 h 138267"/>
                <a:gd name="connsiteX8" fmla="*/ 27039 w 122975"/>
                <a:gd name="connsiteY8" fmla="*/ 135 h 138267"/>
                <a:gd name="connsiteX9" fmla="*/ 27039 w 122975"/>
                <a:gd name="connsiteY9" fmla="*/ 6411 h 138267"/>
                <a:gd name="connsiteX10" fmla="*/ 33702 w 122975"/>
                <a:gd name="connsiteY10" fmla="*/ 6411 h 138267"/>
                <a:gd name="connsiteX11" fmla="*/ 52886 w 122975"/>
                <a:gd name="connsiteY11" fmla="*/ 16128 h 138267"/>
                <a:gd name="connsiteX12" fmla="*/ 52886 w 122975"/>
                <a:gd name="connsiteY12" fmla="*/ 27464 h 138267"/>
                <a:gd name="connsiteX13" fmla="*/ 384 w 122975"/>
                <a:gd name="connsiteY13" fmla="*/ 69167 h 138267"/>
                <a:gd name="connsiteX14" fmla="*/ 52886 w 122975"/>
                <a:gd name="connsiteY14" fmla="*/ 111073 h 138267"/>
                <a:gd name="connsiteX15" fmla="*/ 52886 w 122975"/>
                <a:gd name="connsiteY15" fmla="*/ 122409 h 138267"/>
                <a:gd name="connsiteX16" fmla="*/ 33702 w 122975"/>
                <a:gd name="connsiteY16" fmla="*/ 132126 h 138267"/>
                <a:gd name="connsiteX17" fmla="*/ 27039 w 122975"/>
                <a:gd name="connsiteY17" fmla="*/ 132126 h 138267"/>
                <a:gd name="connsiteX18" fmla="*/ 27039 w 122975"/>
                <a:gd name="connsiteY18" fmla="*/ 138402 h 138267"/>
                <a:gd name="connsiteX19" fmla="*/ 61165 w 122975"/>
                <a:gd name="connsiteY19" fmla="*/ 137795 h 138267"/>
                <a:gd name="connsiteX20" fmla="*/ 95493 w 122975"/>
                <a:gd name="connsiteY20" fmla="*/ 138402 h 138267"/>
                <a:gd name="connsiteX21" fmla="*/ 95493 w 122975"/>
                <a:gd name="connsiteY21" fmla="*/ 132126 h 138267"/>
                <a:gd name="connsiteX22" fmla="*/ 88829 w 122975"/>
                <a:gd name="connsiteY22" fmla="*/ 132126 h 138267"/>
                <a:gd name="connsiteX23" fmla="*/ 69646 w 122975"/>
                <a:gd name="connsiteY23" fmla="*/ 122409 h 138267"/>
                <a:gd name="connsiteX24" fmla="*/ 69646 w 122975"/>
                <a:gd name="connsiteY24" fmla="*/ 111073 h 138267"/>
                <a:gd name="connsiteX25" fmla="*/ 52886 w 122975"/>
                <a:gd name="connsiteY25" fmla="*/ 106416 h 138267"/>
                <a:gd name="connsiteX26" fmla="*/ 20577 w 122975"/>
                <a:gd name="connsiteY26" fmla="*/ 69370 h 138267"/>
                <a:gd name="connsiteX27" fmla="*/ 52886 w 122975"/>
                <a:gd name="connsiteY27" fmla="*/ 32121 h 138267"/>
                <a:gd name="connsiteX28" fmla="*/ 52886 w 122975"/>
                <a:gd name="connsiteY28" fmla="*/ 106416 h 138267"/>
                <a:gd name="connsiteX29" fmla="*/ 69646 w 122975"/>
                <a:gd name="connsiteY29" fmla="*/ 31918 h 138267"/>
                <a:gd name="connsiteX30" fmla="*/ 103167 w 122975"/>
                <a:gd name="connsiteY30" fmla="*/ 69167 h 138267"/>
                <a:gd name="connsiteX31" fmla="*/ 69646 w 122975"/>
                <a:gd name="connsiteY31" fmla="*/ 106619 h 138267"/>
                <a:gd name="connsiteX32" fmla="*/ 69646 w 122975"/>
                <a:gd name="connsiteY32" fmla="*/ 31918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75" h="138267">
                  <a:moveTo>
                    <a:pt x="69646" y="111073"/>
                  </a:moveTo>
                  <a:cubicBezTo>
                    <a:pt x="100945" y="108643"/>
                    <a:pt x="123360" y="89816"/>
                    <a:pt x="123360" y="69370"/>
                  </a:cubicBezTo>
                  <a:cubicBezTo>
                    <a:pt x="123360" y="48316"/>
                    <a:pt x="100340" y="29894"/>
                    <a:pt x="69646" y="27464"/>
                  </a:cubicBezTo>
                  <a:lnTo>
                    <a:pt x="69646" y="16128"/>
                  </a:lnTo>
                  <a:cubicBezTo>
                    <a:pt x="69646" y="9245"/>
                    <a:pt x="69646" y="6411"/>
                    <a:pt x="88829" y="6411"/>
                  </a:cubicBezTo>
                  <a:lnTo>
                    <a:pt x="95493" y="6411"/>
                  </a:lnTo>
                  <a:lnTo>
                    <a:pt x="95493" y="135"/>
                  </a:lnTo>
                  <a:cubicBezTo>
                    <a:pt x="88224" y="742"/>
                    <a:pt x="69646" y="742"/>
                    <a:pt x="61367" y="742"/>
                  </a:cubicBezTo>
                  <a:cubicBezTo>
                    <a:pt x="53088" y="742"/>
                    <a:pt x="34308" y="742"/>
                    <a:pt x="27039" y="135"/>
                  </a:cubicBezTo>
                  <a:lnTo>
                    <a:pt x="27039" y="6411"/>
                  </a:lnTo>
                  <a:lnTo>
                    <a:pt x="33702" y="6411"/>
                  </a:lnTo>
                  <a:cubicBezTo>
                    <a:pt x="52886" y="6411"/>
                    <a:pt x="52886" y="9042"/>
                    <a:pt x="52886" y="16128"/>
                  </a:cubicBezTo>
                  <a:lnTo>
                    <a:pt x="52886" y="27464"/>
                  </a:lnTo>
                  <a:cubicBezTo>
                    <a:pt x="21990" y="30501"/>
                    <a:pt x="384" y="49126"/>
                    <a:pt x="384" y="69167"/>
                  </a:cubicBezTo>
                  <a:cubicBezTo>
                    <a:pt x="384" y="90019"/>
                    <a:pt x="22798" y="108036"/>
                    <a:pt x="52886" y="111073"/>
                  </a:cubicBezTo>
                  <a:lnTo>
                    <a:pt x="52886" y="122409"/>
                  </a:lnTo>
                  <a:cubicBezTo>
                    <a:pt x="52886" y="129292"/>
                    <a:pt x="52886" y="132126"/>
                    <a:pt x="33702" y="132126"/>
                  </a:cubicBezTo>
                  <a:lnTo>
                    <a:pt x="27039" y="132126"/>
                  </a:lnTo>
                  <a:lnTo>
                    <a:pt x="27039" y="138402"/>
                  </a:lnTo>
                  <a:cubicBezTo>
                    <a:pt x="34308" y="137795"/>
                    <a:pt x="52886" y="137795"/>
                    <a:pt x="61165" y="137795"/>
                  </a:cubicBezTo>
                  <a:cubicBezTo>
                    <a:pt x="69444" y="137795"/>
                    <a:pt x="88224" y="137795"/>
                    <a:pt x="95493" y="138402"/>
                  </a:cubicBezTo>
                  <a:lnTo>
                    <a:pt x="95493" y="132126"/>
                  </a:lnTo>
                  <a:lnTo>
                    <a:pt x="88829" y="132126"/>
                  </a:lnTo>
                  <a:cubicBezTo>
                    <a:pt x="69646" y="132126"/>
                    <a:pt x="69646" y="129495"/>
                    <a:pt x="69646" y="122409"/>
                  </a:cubicBezTo>
                  <a:lnTo>
                    <a:pt x="69646" y="111073"/>
                  </a:lnTo>
                  <a:close/>
                  <a:moveTo>
                    <a:pt x="52886" y="106416"/>
                  </a:moveTo>
                  <a:cubicBezTo>
                    <a:pt x="24212" y="102570"/>
                    <a:pt x="20577" y="81921"/>
                    <a:pt x="20577" y="69370"/>
                  </a:cubicBezTo>
                  <a:cubicBezTo>
                    <a:pt x="20577" y="58843"/>
                    <a:pt x="22596" y="36169"/>
                    <a:pt x="52886" y="32121"/>
                  </a:cubicBezTo>
                  <a:lnTo>
                    <a:pt x="52886" y="106416"/>
                  </a:lnTo>
                  <a:close/>
                  <a:moveTo>
                    <a:pt x="69646" y="31918"/>
                  </a:moveTo>
                  <a:cubicBezTo>
                    <a:pt x="97512" y="35157"/>
                    <a:pt x="103167" y="53782"/>
                    <a:pt x="103167" y="69167"/>
                  </a:cubicBezTo>
                  <a:cubicBezTo>
                    <a:pt x="103167" y="81314"/>
                    <a:pt x="100138" y="102975"/>
                    <a:pt x="69646" y="106619"/>
                  </a:cubicBezTo>
                  <a:lnTo>
                    <a:pt x="69646" y="31918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形状 162">
              <a:extLst>
                <a:ext uri="{FF2B5EF4-FFF2-40B4-BE49-F238E27FC236}">
                  <a16:creationId xmlns:a16="http://schemas.microsoft.com/office/drawing/2014/main" id="{1C15814E-E126-75EF-0DB7-040ACF33E7E5}"/>
                </a:ext>
              </a:extLst>
            </p:cNvPr>
            <p:cNvSpPr/>
            <p:nvPr>
              <p:custDataLst>
                <p:tags r:id="rId361"/>
              </p:custDataLst>
            </p:nvPr>
          </p:nvSpPr>
          <p:spPr>
            <a:xfrm>
              <a:off x="8737552" y="3835860"/>
              <a:ext cx="46847" cy="202440"/>
            </a:xfrm>
            <a:custGeom>
              <a:avLst/>
              <a:gdLst>
                <a:gd name="connsiteX0" fmla="*/ 47239 w 46847"/>
                <a:gd name="connsiteY0" fmla="*/ 101355 h 202440"/>
                <a:gd name="connsiteX1" fmla="*/ 33911 w 46847"/>
                <a:gd name="connsiteY1" fmla="*/ 38194 h 202440"/>
                <a:gd name="connsiteX2" fmla="*/ 2410 w 46847"/>
                <a:gd name="connsiteY2" fmla="*/ 135 h 202440"/>
                <a:gd name="connsiteX3" fmla="*/ 391 w 46847"/>
                <a:gd name="connsiteY3" fmla="*/ 2159 h 202440"/>
                <a:gd name="connsiteX4" fmla="*/ 4228 w 46847"/>
                <a:gd name="connsiteY4" fmla="*/ 6815 h 202440"/>
                <a:gd name="connsiteX5" fmla="*/ 35527 w 46847"/>
                <a:gd name="connsiteY5" fmla="*/ 101355 h 202440"/>
                <a:gd name="connsiteX6" fmla="*/ 3016 w 46847"/>
                <a:gd name="connsiteY6" fmla="*/ 197110 h 202440"/>
                <a:gd name="connsiteX7" fmla="*/ 391 w 46847"/>
                <a:gd name="connsiteY7" fmla="*/ 200551 h 202440"/>
                <a:gd name="connsiteX8" fmla="*/ 2410 w 46847"/>
                <a:gd name="connsiteY8" fmla="*/ 202576 h 202440"/>
                <a:gd name="connsiteX9" fmla="*/ 34517 w 46847"/>
                <a:gd name="connsiteY9" fmla="*/ 163100 h 202440"/>
                <a:gd name="connsiteX10" fmla="*/ 47239 w 46847"/>
                <a:gd name="connsiteY10" fmla="*/ 10135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239" y="101355"/>
                  </a:moveTo>
                  <a:cubicBezTo>
                    <a:pt x="47239" y="85565"/>
                    <a:pt x="45018" y="61070"/>
                    <a:pt x="33911" y="38194"/>
                  </a:cubicBezTo>
                  <a:cubicBezTo>
                    <a:pt x="21796" y="13294"/>
                    <a:pt x="4430" y="135"/>
                    <a:pt x="2410" y="135"/>
                  </a:cubicBezTo>
                  <a:cubicBezTo>
                    <a:pt x="1199" y="135"/>
                    <a:pt x="391" y="945"/>
                    <a:pt x="391" y="2159"/>
                  </a:cubicBezTo>
                  <a:cubicBezTo>
                    <a:pt x="391" y="2767"/>
                    <a:pt x="391" y="3172"/>
                    <a:pt x="4228" y="6815"/>
                  </a:cubicBezTo>
                  <a:cubicBezTo>
                    <a:pt x="24017" y="26857"/>
                    <a:pt x="35527" y="59045"/>
                    <a:pt x="35527" y="101355"/>
                  </a:cubicBezTo>
                  <a:cubicBezTo>
                    <a:pt x="35527" y="135973"/>
                    <a:pt x="28055" y="171602"/>
                    <a:pt x="3016" y="197110"/>
                  </a:cubicBezTo>
                  <a:cubicBezTo>
                    <a:pt x="391" y="199539"/>
                    <a:pt x="391" y="199944"/>
                    <a:pt x="391" y="200551"/>
                  </a:cubicBezTo>
                  <a:cubicBezTo>
                    <a:pt x="391" y="201766"/>
                    <a:pt x="1199" y="202576"/>
                    <a:pt x="2410" y="202576"/>
                  </a:cubicBezTo>
                  <a:cubicBezTo>
                    <a:pt x="4430" y="202576"/>
                    <a:pt x="22603" y="188810"/>
                    <a:pt x="34517" y="163100"/>
                  </a:cubicBezTo>
                  <a:cubicBezTo>
                    <a:pt x="44816" y="140831"/>
                    <a:pt x="47239" y="118360"/>
                    <a:pt x="47239" y="101355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形状 163">
              <a:extLst>
                <a:ext uri="{FF2B5EF4-FFF2-40B4-BE49-F238E27FC236}">
                  <a16:creationId xmlns:a16="http://schemas.microsoft.com/office/drawing/2014/main" id="{0644D241-09A1-C2EE-E227-F7DD6775EBEC}"/>
                </a:ext>
              </a:extLst>
            </p:cNvPr>
            <p:cNvSpPr/>
            <p:nvPr>
              <p:custDataLst>
                <p:tags r:id="rId362"/>
              </p:custDataLst>
            </p:nvPr>
          </p:nvSpPr>
          <p:spPr>
            <a:xfrm>
              <a:off x="8824562" y="3835860"/>
              <a:ext cx="46847" cy="202440"/>
            </a:xfrm>
            <a:custGeom>
              <a:avLst/>
              <a:gdLst>
                <a:gd name="connsiteX0" fmla="*/ 47243 w 46847"/>
                <a:gd name="connsiteY0" fmla="*/ 200551 h 202440"/>
                <a:gd name="connsiteX1" fmla="*/ 43810 w 46847"/>
                <a:gd name="connsiteY1" fmla="*/ 196098 h 202440"/>
                <a:gd name="connsiteX2" fmla="*/ 12107 w 46847"/>
                <a:gd name="connsiteY2" fmla="*/ 101355 h 202440"/>
                <a:gd name="connsiteX3" fmla="*/ 44618 w 46847"/>
                <a:gd name="connsiteY3" fmla="*/ 5601 h 202440"/>
                <a:gd name="connsiteX4" fmla="*/ 47243 w 46847"/>
                <a:gd name="connsiteY4" fmla="*/ 2159 h 202440"/>
                <a:gd name="connsiteX5" fmla="*/ 45223 w 46847"/>
                <a:gd name="connsiteY5" fmla="*/ 135 h 202440"/>
                <a:gd name="connsiteX6" fmla="*/ 13116 w 46847"/>
                <a:gd name="connsiteY6" fmla="*/ 39611 h 202440"/>
                <a:gd name="connsiteX7" fmla="*/ 395 w 46847"/>
                <a:gd name="connsiteY7" fmla="*/ 101355 h 202440"/>
                <a:gd name="connsiteX8" fmla="*/ 13722 w 46847"/>
                <a:gd name="connsiteY8" fmla="*/ 164517 h 202440"/>
                <a:gd name="connsiteX9" fmla="*/ 45223 w 46847"/>
                <a:gd name="connsiteY9" fmla="*/ 202576 h 202440"/>
                <a:gd name="connsiteX10" fmla="*/ 47243 w 46847"/>
                <a:gd name="connsiteY10" fmla="*/ 20055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243" y="200551"/>
                  </a:moveTo>
                  <a:cubicBezTo>
                    <a:pt x="47243" y="199944"/>
                    <a:pt x="47243" y="199539"/>
                    <a:pt x="43810" y="196098"/>
                  </a:cubicBezTo>
                  <a:cubicBezTo>
                    <a:pt x="18569" y="170590"/>
                    <a:pt x="12107" y="132329"/>
                    <a:pt x="12107" y="101355"/>
                  </a:cubicBezTo>
                  <a:cubicBezTo>
                    <a:pt x="12107" y="66131"/>
                    <a:pt x="19780" y="30906"/>
                    <a:pt x="44618" y="5601"/>
                  </a:cubicBezTo>
                  <a:cubicBezTo>
                    <a:pt x="47243" y="3172"/>
                    <a:pt x="47243" y="2767"/>
                    <a:pt x="47243" y="2159"/>
                  </a:cubicBezTo>
                  <a:cubicBezTo>
                    <a:pt x="47243" y="742"/>
                    <a:pt x="46435" y="135"/>
                    <a:pt x="45223" y="135"/>
                  </a:cubicBezTo>
                  <a:cubicBezTo>
                    <a:pt x="43204" y="135"/>
                    <a:pt x="25030" y="13901"/>
                    <a:pt x="13116" y="39611"/>
                  </a:cubicBezTo>
                  <a:cubicBezTo>
                    <a:pt x="2818" y="61879"/>
                    <a:pt x="395" y="84350"/>
                    <a:pt x="395" y="101355"/>
                  </a:cubicBezTo>
                  <a:cubicBezTo>
                    <a:pt x="395" y="117146"/>
                    <a:pt x="2616" y="141641"/>
                    <a:pt x="13722" y="164517"/>
                  </a:cubicBezTo>
                  <a:cubicBezTo>
                    <a:pt x="25838" y="189417"/>
                    <a:pt x="43204" y="202576"/>
                    <a:pt x="45223" y="202576"/>
                  </a:cubicBezTo>
                  <a:cubicBezTo>
                    <a:pt x="46435" y="202576"/>
                    <a:pt x="47243" y="201968"/>
                    <a:pt x="47243" y="20055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形状 164">
              <a:extLst>
                <a:ext uri="{FF2B5EF4-FFF2-40B4-BE49-F238E27FC236}">
                  <a16:creationId xmlns:a16="http://schemas.microsoft.com/office/drawing/2014/main" id="{5C6EBF6F-F471-7A2D-3E18-9FE3E0DF47EC}"/>
                </a:ext>
              </a:extLst>
            </p:cNvPr>
            <p:cNvSpPr/>
            <p:nvPr>
              <p:custDataLst>
                <p:tags r:id="rId363"/>
              </p:custDataLst>
            </p:nvPr>
          </p:nvSpPr>
          <p:spPr>
            <a:xfrm>
              <a:off x="8887744" y="3846589"/>
              <a:ext cx="85416" cy="182601"/>
            </a:xfrm>
            <a:custGeom>
              <a:avLst/>
              <a:gdLst>
                <a:gd name="connsiteX0" fmla="*/ 26852 w 85416"/>
                <a:gd name="connsiteY0" fmla="*/ 79289 h 182601"/>
                <a:gd name="connsiteX1" fmla="*/ 399 w 85416"/>
                <a:gd name="connsiteY1" fmla="*/ 120182 h 182601"/>
                <a:gd name="connsiteX2" fmla="*/ 6255 w 85416"/>
                <a:gd name="connsiteY2" fmla="*/ 136175 h 182601"/>
                <a:gd name="connsiteX3" fmla="*/ 29679 w 85416"/>
                <a:gd name="connsiteY3" fmla="*/ 149334 h 182601"/>
                <a:gd name="connsiteX4" fmla="*/ 54112 w 85416"/>
                <a:gd name="connsiteY4" fmla="*/ 158849 h 182601"/>
                <a:gd name="connsiteX5" fmla="*/ 61180 w 85416"/>
                <a:gd name="connsiteY5" fmla="*/ 167554 h 182601"/>
                <a:gd name="connsiteX6" fmla="*/ 51285 w 85416"/>
                <a:gd name="connsiteY6" fmla="*/ 178283 h 182601"/>
                <a:gd name="connsiteX7" fmla="*/ 33515 w 85416"/>
                <a:gd name="connsiteY7" fmla="*/ 171805 h 182601"/>
                <a:gd name="connsiteX8" fmla="*/ 31294 w 85416"/>
                <a:gd name="connsiteY8" fmla="*/ 170793 h 182601"/>
                <a:gd name="connsiteX9" fmla="*/ 29275 w 85416"/>
                <a:gd name="connsiteY9" fmla="*/ 173019 h 182601"/>
                <a:gd name="connsiteX10" fmla="*/ 51285 w 85416"/>
                <a:gd name="connsiteY10" fmla="*/ 182737 h 182601"/>
                <a:gd name="connsiteX11" fmla="*/ 72286 w 85416"/>
                <a:gd name="connsiteY11" fmla="*/ 161075 h 182601"/>
                <a:gd name="connsiteX12" fmla="*/ 62593 w 85416"/>
                <a:gd name="connsiteY12" fmla="*/ 146702 h 182601"/>
                <a:gd name="connsiteX13" fmla="*/ 50276 w 85416"/>
                <a:gd name="connsiteY13" fmla="*/ 142046 h 182601"/>
                <a:gd name="connsiteX14" fmla="*/ 37958 w 85416"/>
                <a:gd name="connsiteY14" fmla="*/ 137390 h 182601"/>
                <a:gd name="connsiteX15" fmla="*/ 25842 w 85416"/>
                <a:gd name="connsiteY15" fmla="*/ 132531 h 182601"/>
                <a:gd name="connsiteX16" fmla="*/ 10697 w 85416"/>
                <a:gd name="connsiteY16" fmla="*/ 114514 h 182601"/>
                <a:gd name="connsiteX17" fmla="*/ 35535 w 85416"/>
                <a:gd name="connsiteY17" fmla="*/ 80099 h 182601"/>
                <a:gd name="connsiteX18" fmla="*/ 53305 w 85416"/>
                <a:gd name="connsiteY18" fmla="*/ 82731 h 182601"/>
                <a:gd name="connsiteX19" fmla="*/ 72084 w 85416"/>
                <a:gd name="connsiteY19" fmla="*/ 76455 h 182601"/>
                <a:gd name="connsiteX20" fmla="*/ 55526 w 85416"/>
                <a:gd name="connsiteY20" fmla="*/ 70989 h 182601"/>
                <a:gd name="connsiteX21" fmla="*/ 38564 w 85416"/>
                <a:gd name="connsiteY21" fmla="*/ 73419 h 182601"/>
                <a:gd name="connsiteX22" fmla="*/ 32506 w 85416"/>
                <a:gd name="connsiteY22" fmla="*/ 57628 h 182601"/>
                <a:gd name="connsiteX23" fmla="*/ 54920 w 85416"/>
                <a:gd name="connsiteY23" fmla="*/ 23213 h 182601"/>
                <a:gd name="connsiteX24" fmla="*/ 67844 w 85416"/>
                <a:gd name="connsiteY24" fmla="*/ 27667 h 182601"/>
                <a:gd name="connsiteX25" fmla="*/ 85815 w 85416"/>
                <a:gd name="connsiteY25" fmla="*/ 21391 h 182601"/>
                <a:gd name="connsiteX26" fmla="*/ 69055 w 85416"/>
                <a:gd name="connsiteY26" fmla="*/ 15925 h 182601"/>
                <a:gd name="connsiteX27" fmla="*/ 56333 w 85416"/>
                <a:gd name="connsiteY27" fmla="*/ 16938 h 182601"/>
                <a:gd name="connsiteX28" fmla="*/ 55324 w 85416"/>
                <a:gd name="connsiteY28" fmla="*/ 10257 h 182601"/>
                <a:gd name="connsiteX29" fmla="*/ 56333 w 85416"/>
                <a:gd name="connsiteY29" fmla="*/ 2767 h 182601"/>
                <a:gd name="connsiteX30" fmla="*/ 53910 w 85416"/>
                <a:gd name="connsiteY30" fmla="*/ 135 h 182601"/>
                <a:gd name="connsiteX31" fmla="*/ 50276 w 85416"/>
                <a:gd name="connsiteY31" fmla="*/ 10055 h 182601"/>
                <a:gd name="connsiteX32" fmla="*/ 51689 w 85416"/>
                <a:gd name="connsiteY32" fmla="*/ 17950 h 182601"/>
                <a:gd name="connsiteX33" fmla="*/ 16351 w 85416"/>
                <a:gd name="connsiteY33" fmla="*/ 55806 h 182601"/>
                <a:gd name="connsiteX34" fmla="*/ 29477 w 85416"/>
                <a:gd name="connsiteY34" fmla="*/ 77265 h 182601"/>
                <a:gd name="connsiteX35" fmla="*/ 26852 w 85416"/>
                <a:gd name="connsiteY35" fmla="*/ 79289 h 182601"/>
                <a:gd name="connsiteX36" fmla="*/ 59564 w 85416"/>
                <a:gd name="connsiteY36" fmla="*/ 21391 h 182601"/>
                <a:gd name="connsiteX37" fmla="*/ 69257 w 85416"/>
                <a:gd name="connsiteY37" fmla="*/ 20379 h 182601"/>
                <a:gd name="connsiteX38" fmla="*/ 80565 w 85416"/>
                <a:gd name="connsiteY38" fmla="*/ 21594 h 182601"/>
                <a:gd name="connsiteX39" fmla="*/ 68045 w 85416"/>
                <a:gd name="connsiteY39" fmla="*/ 23213 h 182601"/>
                <a:gd name="connsiteX40" fmla="*/ 59564 w 85416"/>
                <a:gd name="connsiteY40" fmla="*/ 21391 h 182601"/>
                <a:gd name="connsiteX41" fmla="*/ 43814 w 85416"/>
                <a:gd name="connsiteY41" fmla="*/ 76658 h 182601"/>
                <a:gd name="connsiteX42" fmla="*/ 55324 w 85416"/>
                <a:gd name="connsiteY42" fmla="*/ 75443 h 182601"/>
                <a:gd name="connsiteX43" fmla="*/ 66834 w 85416"/>
                <a:gd name="connsiteY43" fmla="*/ 76658 h 182601"/>
                <a:gd name="connsiteX44" fmla="*/ 53910 w 85416"/>
                <a:gd name="connsiteY44" fmla="*/ 78277 h 182601"/>
                <a:gd name="connsiteX45" fmla="*/ 43814 w 85416"/>
                <a:gd name="connsiteY45" fmla="*/ 76658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416" h="182601">
                  <a:moveTo>
                    <a:pt x="26852" y="79289"/>
                  </a:moveTo>
                  <a:cubicBezTo>
                    <a:pt x="4841" y="93865"/>
                    <a:pt x="399" y="112894"/>
                    <a:pt x="399" y="120182"/>
                  </a:cubicBezTo>
                  <a:cubicBezTo>
                    <a:pt x="399" y="129900"/>
                    <a:pt x="5851" y="135568"/>
                    <a:pt x="6255" y="136175"/>
                  </a:cubicBezTo>
                  <a:cubicBezTo>
                    <a:pt x="12716" y="142856"/>
                    <a:pt x="14534" y="143666"/>
                    <a:pt x="29679" y="149334"/>
                  </a:cubicBezTo>
                  <a:lnTo>
                    <a:pt x="54112" y="158849"/>
                  </a:lnTo>
                  <a:cubicBezTo>
                    <a:pt x="57141" y="160266"/>
                    <a:pt x="61180" y="161683"/>
                    <a:pt x="61180" y="167554"/>
                  </a:cubicBezTo>
                  <a:cubicBezTo>
                    <a:pt x="61180" y="172210"/>
                    <a:pt x="57545" y="178283"/>
                    <a:pt x="51285" y="178283"/>
                  </a:cubicBezTo>
                  <a:cubicBezTo>
                    <a:pt x="42400" y="178283"/>
                    <a:pt x="35737" y="173424"/>
                    <a:pt x="33515" y="171805"/>
                  </a:cubicBezTo>
                  <a:cubicBezTo>
                    <a:pt x="32304" y="170995"/>
                    <a:pt x="32102" y="170793"/>
                    <a:pt x="31294" y="170793"/>
                  </a:cubicBezTo>
                  <a:cubicBezTo>
                    <a:pt x="29679" y="170793"/>
                    <a:pt x="29275" y="172210"/>
                    <a:pt x="29275" y="173019"/>
                  </a:cubicBezTo>
                  <a:cubicBezTo>
                    <a:pt x="29275" y="175449"/>
                    <a:pt x="39977" y="182737"/>
                    <a:pt x="51285" y="182737"/>
                  </a:cubicBezTo>
                  <a:cubicBezTo>
                    <a:pt x="63805" y="182737"/>
                    <a:pt x="72286" y="170995"/>
                    <a:pt x="72286" y="161075"/>
                  </a:cubicBezTo>
                  <a:cubicBezTo>
                    <a:pt x="72286" y="151358"/>
                    <a:pt x="64815" y="147714"/>
                    <a:pt x="62593" y="146702"/>
                  </a:cubicBezTo>
                  <a:cubicBezTo>
                    <a:pt x="59766" y="145690"/>
                    <a:pt x="52901" y="143058"/>
                    <a:pt x="50276" y="142046"/>
                  </a:cubicBezTo>
                  <a:cubicBezTo>
                    <a:pt x="46237" y="140426"/>
                    <a:pt x="42198" y="138807"/>
                    <a:pt x="37958" y="137390"/>
                  </a:cubicBezTo>
                  <a:lnTo>
                    <a:pt x="25842" y="132531"/>
                  </a:lnTo>
                  <a:cubicBezTo>
                    <a:pt x="16755" y="128887"/>
                    <a:pt x="10697" y="123017"/>
                    <a:pt x="10697" y="114514"/>
                  </a:cubicBezTo>
                  <a:cubicBezTo>
                    <a:pt x="10697" y="106214"/>
                    <a:pt x="18572" y="88602"/>
                    <a:pt x="35535" y="80099"/>
                  </a:cubicBezTo>
                  <a:cubicBezTo>
                    <a:pt x="43006" y="82731"/>
                    <a:pt x="49064" y="82731"/>
                    <a:pt x="53305" y="82731"/>
                  </a:cubicBezTo>
                  <a:cubicBezTo>
                    <a:pt x="59362" y="82731"/>
                    <a:pt x="72084" y="82731"/>
                    <a:pt x="72084" y="76455"/>
                  </a:cubicBezTo>
                  <a:cubicBezTo>
                    <a:pt x="72084" y="71394"/>
                    <a:pt x="63401" y="70989"/>
                    <a:pt x="55526" y="70989"/>
                  </a:cubicBezTo>
                  <a:cubicBezTo>
                    <a:pt x="51891" y="70989"/>
                    <a:pt x="46035" y="70989"/>
                    <a:pt x="38564" y="73419"/>
                  </a:cubicBezTo>
                  <a:cubicBezTo>
                    <a:pt x="33313" y="68155"/>
                    <a:pt x="32506" y="61475"/>
                    <a:pt x="32506" y="57628"/>
                  </a:cubicBezTo>
                  <a:cubicBezTo>
                    <a:pt x="32506" y="46291"/>
                    <a:pt x="39775" y="30704"/>
                    <a:pt x="54920" y="23213"/>
                  </a:cubicBezTo>
                  <a:cubicBezTo>
                    <a:pt x="58555" y="27667"/>
                    <a:pt x="63199" y="27667"/>
                    <a:pt x="67844" y="27667"/>
                  </a:cubicBezTo>
                  <a:cubicBezTo>
                    <a:pt x="72892" y="27667"/>
                    <a:pt x="85815" y="27667"/>
                    <a:pt x="85815" y="21391"/>
                  </a:cubicBezTo>
                  <a:cubicBezTo>
                    <a:pt x="85815" y="16128"/>
                    <a:pt x="76930" y="15925"/>
                    <a:pt x="69055" y="15925"/>
                  </a:cubicBezTo>
                  <a:cubicBezTo>
                    <a:pt x="66430" y="15925"/>
                    <a:pt x="61584" y="15925"/>
                    <a:pt x="56333" y="16938"/>
                  </a:cubicBezTo>
                  <a:cubicBezTo>
                    <a:pt x="55728" y="15116"/>
                    <a:pt x="55324" y="13698"/>
                    <a:pt x="55324" y="10257"/>
                  </a:cubicBezTo>
                  <a:cubicBezTo>
                    <a:pt x="55324" y="7423"/>
                    <a:pt x="56333" y="3172"/>
                    <a:pt x="56333" y="2767"/>
                  </a:cubicBezTo>
                  <a:cubicBezTo>
                    <a:pt x="56333" y="1147"/>
                    <a:pt x="55324" y="135"/>
                    <a:pt x="53910" y="135"/>
                  </a:cubicBezTo>
                  <a:cubicBezTo>
                    <a:pt x="50276" y="135"/>
                    <a:pt x="50276" y="9447"/>
                    <a:pt x="50276" y="10055"/>
                  </a:cubicBezTo>
                  <a:cubicBezTo>
                    <a:pt x="50276" y="14103"/>
                    <a:pt x="51487" y="17140"/>
                    <a:pt x="51689" y="17950"/>
                  </a:cubicBezTo>
                  <a:cubicBezTo>
                    <a:pt x="30082" y="24023"/>
                    <a:pt x="16351" y="40218"/>
                    <a:pt x="16351" y="55806"/>
                  </a:cubicBezTo>
                  <a:cubicBezTo>
                    <a:pt x="16351" y="63296"/>
                    <a:pt x="19986" y="71799"/>
                    <a:pt x="29477" y="77265"/>
                  </a:cubicBezTo>
                  <a:lnTo>
                    <a:pt x="26852" y="79289"/>
                  </a:lnTo>
                  <a:close/>
                  <a:moveTo>
                    <a:pt x="59564" y="21391"/>
                  </a:moveTo>
                  <a:cubicBezTo>
                    <a:pt x="62795" y="20379"/>
                    <a:pt x="67036" y="20379"/>
                    <a:pt x="69257" y="20379"/>
                  </a:cubicBezTo>
                  <a:cubicBezTo>
                    <a:pt x="76123" y="20379"/>
                    <a:pt x="76930" y="20581"/>
                    <a:pt x="80565" y="21594"/>
                  </a:cubicBezTo>
                  <a:cubicBezTo>
                    <a:pt x="78950" y="22201"/>
                    <a:pt x="76930" y="23213"/>
                    <a:pt x="68045" y="23213"/>
                  </a:cubicBezTo>
                  <a:cubicBezTo>
                    <a:pt x="64209" y="23213"/>
                    <a:pt x="61786" y="23213"/>
                    <a:pt x="59564" y="21391"/>
                  </a:cubicBezTo>
                  <a:close/>
                  <a:moveTo>
                    <a:pt x="43814" y="76658"/>
                  </a:moveTo>
                  <a:cubicBezTo>
                    <a:pt x="48458" y="75443"/>
                    <a:pt x="52901" y="75443"/>
                    <a:pt x="55324" y="75443"/>
                  </a:cubicBezTo>
                  <a:cubicBezTo>
                    <a:pt x="62391" y="75443"/>
                    <a:pt x="63199" y="75645"/>
                    <a:pt x="66834" y="76658"/>
                  </a:cubicBezTo>
                  <a:cubicBezTo>
                    <a:pt x="65218" y="77467"/>
                    <a:pt x="63199" y="78277"/>
                    <a:pt x="53910" y="78277"/>
                  </a:cubicBezTo>
                  <a:cubicBezTo>
                    <a:pt x="49266" y="78277"/>
                    <a:pt x="47449" y="78277"/>
                    <a:pt x="43814" y="76658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形状 165">
              <a:extLst>
                <a:ext uri="{FF2B5EF4-FFF2-40B4-BE49-F238E27FC236}">
                  <a16:creationId xmlns:a16="http://schemas.microsoft.com/office/drawing/2014/main" id="{7587DEDE-03DB-C921-44CB-D05C761AE418}"/>
                </a:ext>
              </a:extLst>
            </p:cNvPr>
            <p:cNvSpPr/>
            <p:nvPr>
              <p:custDataLst>
                <p:tags r:id="rId364"/>
              </p:custDataLst>
            </p:nvPr>
          </p:nvSpPr>
          <p:spPr>
            <a:xfrm>
              <a:off x="8998101" y="3966232"/>
              <a:ext cx="23625" cy="60529"/>
            </a:xfrm>
            <a:custGeom>
              <a:avLst/>
              <a:gdLst>
                <a:gd name="connsiteX0" fmla="*/ 24029 w 23625"/>
                <a:gd name="connsiteY0" fmla="*/ 21391 h 60529"/>
                <a:gd name="connsiteX1" fmla="*/ 11106 w 23625"/>
                <a:gd name="connsiteY1" fmla="*/ 135 h 60529"/>
                <a:gd name="connsiteX2" fmla="*/ 403 w 23625"/>
                <a:gd name="connsiteY2" fmla="*/ 10864 h 60529"/>
                <a:gd name="connsiteX3" fmla="*/ 11106 w 23625"/>
                <a:gd name="connsiteY3" fmla="*/ 21594 h 60529"/>
                <a:gd name="connsiteX4" fmla="*/ 18173 w 23625"/>
                <a:gd name="connsiteY4" fmla="*/ 18962 h 60529"/>
                <a:gd name="connsiteX5" fmla="*/ 19183 w 23625"/>
                <a:gd name="connsiteY5" fmla="*/ 18355 h 60529"/>
                <a:gd name="connsiteX6" fmla="*/ 19587 w 23625"/>
                <a:gd name="connsiteY6" fmla="*/ 21391 h 60529"/>
                <a:gd name="connsiteX7" fmla="*/ 5856 w 23625"/>
                <a:gd name="connsiteY7" fmla="*/ 55199 h 60529"/>
                <a:gd name="connsiteX8" fmla="*/ 3634 w 23625"/>
                <a:gd name="connsiteY8" fmla="*/ 58438 h 60529"/>
                <a:gd name="connsiteX9" fmla="*/ 5654 w 23625"/>
                <a:gd name="connsiteY9" fmla="*/ 60665 h 60529"/>
                <a:gd name="connsiteX10" fmla="*/ 24029 w 23625"/>
                <a:gd name="connsiteY10" fmla="*/ 21391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5" h="60529">
                  <a:moveTo>
                    <a:pt x="24029" y="21391"/>
                  </a:moveTo>
                  <a:cubicBezTo>
                    <a:pt x="24029" y="8030"/>
                    <a:pt x="18981" y="135"/>
                    <a:pt x="11106" y="135"/>
                  </a:cubicBezTo>
                  <a:cubicBezTo>
                    <a:pt x="4442" y="135"/>
                    <a:pt x="403" y="5196"/>
                    <a:pt x="403" y="10864"/>
                  </a:cubicBezTo>
                  <a:cubicBezTo>
                    <a:pt x="403" y="16330"/>
                    <a:pt x="4442" y="21594"/>
                    <a:pt x="11106" y="21594"/>
                  </a:cubicBezTo>
                  <a:cubicBezTo>
                    <a:pt x="13529" y="21594"/>
                    <a:pt x="16154" y="20784"/>
                    <a:pt x="18173" y="18962"/>
                  </a:cubicBezTo>
                  <a:cubicBezTo>
                    <a:pt x="18779" y="18557"/>
                    <a:pt x="18981" y="18355"/>
                    <a:pt x="19183" y="18355"/>
                  </a:cubicBezTo>
                  <a:cubicBezTo>
                    <a:pt x="19385" y="18355"/>
                    <a:pt x="19587" y="18557"/>
                    <a:pt x="19587" y="21391"/>
                  </a:cubicBezTo>
                  <a:cubicBezTo>
                    <a:pt x="19587" y="36372"/>
                    <a:pt x="12519" y="48518"/>
                    <a:pt x="5856" y="55199"/>
                  </a:cubicBezTo>
                  <a:cubicBezTo>
                    <a:pt x="3634" y="57426"/>
                    <a:pt x="3634" y="57831"/>
                    <a:pt x="3634" y="58438"/>
                  </a:cubicBezTo>
                  <a:cubicBezTo>
                    <a:pt x="3634" y="59855"/>
                    <a:pt x="4644" y="60665"/>
                    <a:pt x="5654" y="60665"/>
                  </a:cubicBezTo>
                  <a:cubicBezTo>
                    <a:pt x="7875" y="60665"/>
                    <a:pt x="24029" y="45077"/>
                    <a:pt x="24029" y="21391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形状 166">
              <a:extLst>
                <a:ext uri="{FF2B5EF4-FFF2-40B4-BE49-F238E27FC236}">
                  <a16:creationId xmlns:a16="http://schemas.microsoft.com/office/drawing/2014/main" id="{14B4624F-549C-0228-E87F-B7ABCF6ED6EB}"/>
                </a:ext>
              </a:extLst>
            </p:cNvPr>
            <p:cNvSpPr/>
            <p:nvPr>
              <p:custDataLst>
                <p:tags r:id="rId365"/>
              </p:custDataLst>
            </p:nvPr>
          </p:nvSpPr>
          <p:spPr>
            <a:xfrm>
              <a:off x="9076539" y="3898212"/>
              <a:ext cx="109446" cy="133206"/>
            </a:xfrm>
            <a:custGeom>
              <a:avLst/>
              <a:gdLst>
                <a:gd name="connsiteX0" fmla="*/ 40996 w 109446"/>
                <a:gd name="connsiteY0" fmla="*/ 18557 h 133206"/>
                <a:gd name="connsiteX1" fmla="*/ 44025 w 109446"/>
                <a:gd name="connsiteY1" fmla="*/ 5601 h 133206"/>
                <a:gd name="connsiteX2" fmla="*/ 38169 w 109446"/>
                <a:gd name="connsiteY2" fmla="*/ 135 h 133206"/>
                <a:gd name="connsiteX3" fmla="*/ 30092 w 109446"/>
                <a:gd name="connsiteY3" fmla="*/ 7423 h 133206"/>
                <a:gd name="connsiteX4" fmla="*/ 1014 w 109446"/>
                <a:gd name="connsiteY4" fmla="*/ 124636 h 133206"/>
                <a:gd name="connsiteX5" fmla="*/ 408 w 109446"/>
                <a:gd name="connsiteY5" fmla="*/ 127875 h 133206"/>
                <a:gd name="connsiteX6" fmla="*/ 6062 w 109446"/>
                <a:gd name="connsiteY6" fmla="*/ 133341 h 133206"/>
                <a:gd name="connsiteX7" fmla="*/ 13130 w 109446"/>
                <a:gd name="connsiteY7" fmla="*/ 129090 h 133206"/>
                <a:gd name="connsiteX8" fmla="*/ 24236 w 109446"/>
                <a:gd name="connsiteY8" fmla="*/ 85565 h 133206"/>
                <a:gd name="connsiteX9" fmla="*/ 43823 w 109446"/>
                <a:gd name="connsiteY9" fmla="*/ 91841 h 133206"/>
                <a:gd name="connsiteX10" fmla="*/ 70680 w 109446"/>
                <a:gd name="connsiteY10" fmla="*/ 77062 h 133206"/>
                <a:gd name="connsiteX11" fmla="*/ 88854 w 109446"/>
                <a:gd name="connsiteY11" fmla="*/ 91841 h 133206"/>
                <a:gd name="connsiteX12" fmla="*/ 103797 w 109446"/>
                <a:gd name="connsiteY12" fmla="*/ 80706 h 133206"/>
                <a:gd name="connsiteX13" fmla="*/ 109854 w 109446"/>
                <a:gd name="connsiteY13" fmla="*/ 60665 h 133206"/>
                <a:gd name="connsiteX14" fmla="*/ 107431 w 109446"/>
                <a:gd name="connsiteY14" fmla="*/ 58640 h 133206"/>
                <a:gd name="connsiteX15" fmla="*/ 104604 w 109446"/>
                <a:gd name="connsiteY15" fmla="*/ 62284 h 133206"/>
                <a:gd name="connsiteX16" fmla="*/ 89258 w 109446"/>
                <a:gd name="connsiteY16" fmla="*/ 87387 h 133206"/>
                <a:gd name="connsiteX17" fmla="*/ 83200 w 109446"/>
                <a:gd name="connsiteY17" fmla="*/ 78075 h 133206"/>
                <a:gd name="connsiteX18" fmla="*/ 87238 w 109446"/>
                <a:gd name="connsiteY18" fmla="*/ 57021 h 133206"/>
                <a:gd name="connsiteX19" fmla="*/ 92892 w 109446"/>
                <a:gd name="connsiteY19" fmla="*/ 35157 h 133206"/>
                <a:gd name="connsiteX20" fmla="*/ 96325 w 109446"/>
                <a:gd name="connsiteY20" fmla="*/ 21391 h 133206"/>
                <a:gd name="connsiteX21" fmla="*/ 99354 w 109446"/>
                <a:gd name="connsiteY21" fmla="*/ 7828 h 133206"/>
                <a:gd name="connsiteX22" fmla="*/ 93498 w 109446"/>
                <a:gd name="connsiteY22" fmla="*/ 2362 h 133206"/>
                <a:gd name="connsiteX23" fmla="*/ 85623 w 109446"/>
                <a:gd name="connsiteY23" fmla="*/ 9447 h 133206"/>
                <a:gd name="connsiteX24" fmla="*/ 76132 w 109446"/>
                <a:gd name="connsiteY24" fmla="*/ 47304 h 133206"/>
                <a:gd name="connsiteX25" fmla="*/ 70882 w 109446"/>
                <a:gd name="connsiteY25" fmla="*/ 67953 h 133206"/>
                <a:gd name="connsiteX26" fmla="*/ 44631 w 109446"/>
                <a:gd name="connsiteY26" fmla="*/ 87387 h 133206"/>
                <a:gd name="connsiteX27" fmla="*/ 29688 w 109446"/>
                <a:gd name="connsiteY27" fmla="*/ 69775 h 133206"/>
                <a:gd name="connsiteX28" fmla="*/ 32515 w 109446"/>
                <a:gd name="connsiteY28" fmla="*/ 52567 h 133206"/>
                <a:gd name="connsiteX29" fmla="*/ 40996 w 109446"/>
                <a:gd name="connsiteY29" fmla="*/ 18557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446" h="133206">
                  <a:moveTo>
                    <a:pt x="40996" y="18557"/>
                  </a:moveTo>
                  <a:cubicBezTo>
                    <a:pt x="42006" y="14306"/>
                    <a:pt x="44025" y="6613"/>
                    <a:pt x="44025" y="5601"/>
                  </a:cubicBezTo>
                  <a:cubicBezTo>
                    <a:pt x="44025" y="2159"/>
                    <a:pt x="41602" y="135"/>
                    <a:pt x="38169" y="135"/>
                  </a:cubicBezTo>
                  <a:cubicBezTo>
                    <a:pt x="37563" y="135"/>
                    <a:pt x="31909" y="337"/>
                    <a:pt x="30092" y="7423"/>
                  </a:cubicBezTo>
                  <a:lnTo>
                    <a:pt x="1014" y="124636"/>
                  </a:lnTo>
                  <a:cubicBezTo>
                    <a:pt x="408" y="127065"/>
                    <a:pt x="408" y="127470"/>
                    <a:pt x="408" y="127875"/>
                  </a:cubicBezTo>
                  <a:cubicBezTo>
                    <a:pt x="408" y="130912"/>
                    <a:pt x="2629" y="133341"/>
                    <a:pt x="6062" y="133341"/>
                  </a:cubicBezTo>
                  <a:cubicBezTo>
                    <a:pt x="10303" y="133341"/>
                    <a:pt x="12726" y="129697"/>
                    <a:pt x="13130" y="129090"/>
                  </a:cubicBezTo>
                  <a:cubicBezTo>
                    <a:pt x="13937" y="127268"/>
                    <a:pt x="16562" y="116741"/>
                    <a:pt x="24236" y="85565"/>
                  </a:cubicBezTo>
                  <a:cubicBezTo>
                    <a:pt x="30698" y="91031"/>
                    <a:pt x="39784" y="91841"/>
                    <a:pt x="43823" y="91841"/>
                  </a:cubicBezTo>
                  <a:cubicBezTo>
                    <a:pt x="57958" y="91841"/>
                    <a:pt x="65834" y="82731"/>
                    <a:pt x="70680" y="77062"/>
                  </a:cubicBezTo>
                  <a:cubicBezTo>
                    <a:pt x="72497" y="86172"/>
                    <a:pt x="79969" y="91841"/>
                    <a:pt x="88854" y="91841"/>
                  </a:cubicBezTo>
                  <a:cubicBezTo>
                    <a:pt x="95921" y="91841"/>
                    <a:pt x="100566" y="87184"/>
                    <a:pt x="103797" y="80706"/>
                  </a:cubicBezTo>
                  <a:cubicBezTo>
                    <a:pt x="107229" y="73419"/>
                    <a:pt x="109854" y="61070"/>
                    <a:pt x="109854" y="60665"/>
                  </a:cubicBezTo>
                  <a:cubicBezTo>
                    <a:pt x="109854" y="58640"/>
                    <a:pt x="108037" y="58640"/>
                    <a:pt x="107431" y="58640"/>
                  </a:cubicBezTo>
                  <a:cubicBezTo>
                    <a:pt x="105412" y="58640"/>
                    <a:pt x="105210" y="59450"/>
                    <a:pt x="104604" y="62284"/>
                  </a:cubicBezTo>
                  <a:cubicBezTo>
                    <a:pt x="101171" y="75443"/>
                    <a:pt x="97537" y="87387"/>
                    <a:pt x="89258" y="87387"/>
                  </a:cubicBezTo>
                  <a:cubicBezTo>
                    <a:pt x="83805" y="87387"/>
                    <a:pt x="83200" y="82123"/>
                    <a:pt x="83200" y="78075"/>
                  </a:cubicBezTo>
                  <a:cubicBezTo>
                    <a:pt x="83200" y="73621"/>
                    <a:pt x="85623" y="64106"/>
                    <a:pt x="87238" y="57021"/>
                  </a:cubicBezTo>
                  <a:lnTo>
                    <a:pt x="92892" y="35157"/>
                  </a:lnTo>
                  <a:cubicBezTo>
                    <a:pt x="93498" y="32121"/>
                    <a:pt x="95517" y="24428"/>
                    <a:pt x="96325" y="21391"/>
                  </a:cubicBezTo>
                  <a:cubicBezTo>
                    <a:pt x="97335" y="16735"/>
                    <a:pt x="99354" y="9042"/>
                    <a:pt x="99354" y="7828"/>
                  </a:cubicBezTo>
                  <a:cubicBezTo>
                    <a:pt x="99354" y="4184"/>
                    <a:pt x="96527" y="2362"/>
                    <a:pt x="93498" y="2362"/>
                  </a:cubicBezTo>
                  <a:cubicBezTo>
                    <a:pt x="92488" y="2362"/>
                    <a:pt x="87238" y="2564"/>
                    <a:pt x="85623" y="9447"/>
                  </a:cubicBezTo>
                  <a:lnTo>
                    <a:pt x="76132" y="47304"/>
                  </a:lnTo>
                  <a:cubicBezTo>
                    <a:pt x="73709" y="57426"/>
                    <a:pt x="71488" y="65928"/>
                    <a:pt x="70882" y="67953"/>
                  </a:cubicBezTo>
                  <a:cubicBezTo>
                    <a:pt x="70680" y="68965"/>
                    <a:pt x="60987" y="87387"/>
                    <a:pt x="44631" y="87387"/>
                  </a:cubicBezTo>
                  <a:cubicBezTo>
                    <a:pt x="34534" y="87387"/>
                    <a:pt x="29688" y="80706"/>
                    <a:pt x="29688" y="69775"/>
                  </a:cubicBezTo>
                  <a:cubicBezTo>
                    <a:pt x="29688" y="63904"/>
                    <a:pt x="31101" y="58235"/>
                    <a:pt x="32515" y="52567"/>
                  </a:cubicBezTo>
                  <a:lnTo>
                    <a:pt x="40996" y="1855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形状 167">
              <a:extLst>
                <a:ext uri="{FF2B5EF4-FFF2-40B4-BE49-F238E27FC236}">
                  <a16:creationId xmlns:a16="http://schemas.microsoft.com/office/drawing/2014/main" id="{2747BCD1-62E1-48C9-80E0-468E8B675008}"/>
                </a:ext>
              </a:extLst>
            </p:cNvPr>
            <p:cNvSpPr/>
            <p:nvPr>
              <p:custDataLst>
                <p:tags r:id="rId366"/>
              </p:custDataLst>
            </p:nvPr>
          </p:nvSpPr>
          <p:spPr>
            <a:xfrm>
              <a:off x="9259553" y="3913395"/>
              <a:ext cx="134284" cy="47371"/>
            </a:xfrm>
            <a:custGeom>
              <a:avLst/>
              <a:gdLst>
                <a:gd name="connsiteX0" fmla="*/ 127835 w 134284"/>
                <a:gd name="connsiteY0" fmla="*/ 8233 h 47371"/>
                <a:gd name="connsiteX1" fmla="*/ 134701 w 134284"/>
                <a:gd name="connsiteY1" fmla="*/ 4184 h 47371"/>
                <a:gd name="connsiteX2" fmla="*/ 128037 w 134284"/>
                <a:gd name="connsiteY2" fmla="*/ 135 h 47371"/>
                <a:gd name="connsiteX3" fmla="*/ 7080 w 134284"/>
                <a:gd name="connsiteY3" fmla="*/ 135 h 47371"/>
                <a:gd name="connsiteX4" fmla="*/ 417 w 134284"/>
                <a:gd name="connsiteY4" fmla="*/ 4184 h 47371"/>
                <a:gd name="connsiteX5" fmla="*/ 7282 w 134284"/>
                <a:gd name="connsiteY5" fmla="*/ 8233 h 47371"/>
                <a:gd name="connsiteX6" fmla="*/ 127835 w 134284"/>
                <a:gd name="connsiteY6" fmla="*/ 8233 h 47371"/>
                <a:gd name="connsiteX7" fmla="*/ 128037 w 134284"/>
                <a:gd name="connsiteY7" fmla="*/ 47506 h 47371"/>
                <a:gd name="connsiteX8" fmla="*/ 134701 w 134284"/>
                <a:gd name="connsiteY8" fmla="*/ 43457 h 47371"/>
                <a:gd name="connsiteX9" fmla="*/ 127835 w 134284"/>
                <a:gd name="connsiteY9" fmla="*/ 39408 h 47371"/>
                <a:gd name="connsiteX10" fmla="*/ 7282 w 134284"/>
                <a:gd name="connsiteY10" fmla="*/ 39408 h 47371"/>
                <a:gd name="connsiteX11" fmla="*/ 417 w 134284"/>
                <a:gd name="connsiteY11" fmla="*/ 43457 h 47371"/>
                <a:gd name="connsiteX12" fmla="*/ 7080 w 134284"/>
                <a:gd name="connsiteY12" fmla="*/ 47506 h 47371"/>
                <a:gd name="connsiteX13" fmla="*/ 128037 w 134284"/>
                <a:gd name="connsiteY13" fmla="*/ 47506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84" h="47371">
                  <a:moveTo>
                    <a:pt x="127835" y="8233"/>
                  </a:moveTo>
                  <a:cubicBezTo>
                    <a:pt x="130864" y="8233"/>
                    <a:pt x="134701" y="8233"/>
                    <a:pt x="134701" y="4184"/>
                  </a:cubicBezTo>
                  <a:cubicBezTo>
                    <a:pt x="134701" y="135"/>
                    <a:pt x="130864" y="135"/>
                    <a:pt x="128037" y="135"/>
                  </a:cubicBezTo>
                  <a:lnTo>
                    <a:pt x="7080" y="135"/>
                  </a:lnTo>
                  <a:cubicBezTo>
                    <a:pt x="4253" y="135"/>
                    <a:pt x="417" y="135"/>
                    <a:pt x="417" y="4184"/>
                  </a:cubicBezTo>
                  <a:cubicBezTo>
                    <a:pt x="417" y="8233"/>
                    <a:pt x="4253" y="8233"/>
                    <a:pt x="7282" y="8233"/>
                  </a:cubicBezTo>
                  <a:lnTo>
                    <a:pt x="127835" y="8233"/>
                  </a:lnTo>
                  <a:close/>
                  <a:moveTo>
                    <a:pt x="128037" y="47506"/>
                  </a:moveTo>
                  <a:cubicBezTo>
                    <a:pt x="130864" y="47506"/>
                    <a:pt x="134701" y="47506"/>
                    <a:pt x="134701" y="43457"/>
                  </a:cubicBezTo>
                  <a:cubicBezTo>
                    <a:pt x="134701" y="39408"/>
                    <a:pt x="130864" y="39408"/>
                    <a:pt x="127835" y="39408"/>
                  </a:cubicBezTo>
                  <a:lnTo>
                    <a:pt x="7282" y="39408"/>
                  </a:lnTo>
                  <a:cubicBezTo>
                    <a:pt x="4253" y="39408"/>
                    <a:pt x="417" y="39408"/>
                    <a:pt x="417" y="43457"/>
                  </a:cubicBezTo>
                  <a:cubicBezTo>
                    <a:pt x="417" y="47506"/>
                    <a:pt x="4253" y="47506"/>
                    <a:pt x="7080" y="47506"/>
                  </a:cubicBezTo>
                  <a:lnTo>
                    <a:pt x="128037" y="47506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形状 168">
              <a:extLst>
                <a:ext uri="{FF2B5EF4-FFF2-40B4-BE49-F238E27FC236}">
                  <a16:creationId xmlns:a16="http://schemas.microsoft.com/office/drawing/2014/main" id="{A507E721-7CD0-A8CA-6FE4-2BE4C3927281}"/>
                </a:ext>
              </a:extLst>
            </p:cNvPr>
            <p:cNvSpPr/>
            <p:nvPr>
              <p:custDataLst>
                <p:tags r:id="rId367"/>
              </p:custDataLst>
            </p:nvPr>
          </p:nvSpPr>
          <p:spPr>
            <a:xfrm>
              <a:off x="9478154" y="3933032"/>
              <a:ext cx="123379" cy="8097"/>
            </a:xfrm>
            <a:custGeom>
              <a:avLst/>
              <a:gdLst>
                <a:gd name="connsiteX0" fmla="*/ 116739 w 123379"/>
                <a:gd name="connsiteY0" fmla="*/ 8233 h 8097"/>
                <a:gd name="connsiteX1" fmla="*/ 123807 w 123379"/>
                <a:gd name="connsiteY1" fmla="*/ 4184 h 8097"/>
                <a:gd name="connsiteX2" fmla="*/ 116739 w 123379"/>
                <a:gd name="connsiteY2" fmla="*/ 135 h 8097"/>
                <a:gd name="connsiteX3" fmla="*/ 7495 w 123379"/>
                <a:gd name="connsiteY3" fmla="*/ 135 h 8097"/>
                <a:gd name="connsiteX4" fmla="*/ 427 w 123379"/>
                <a:gd name="connsiteY4" fmla="*/ 4184 h 8097"/>
                <a:gd name="connsiteX5" fmla="*/ 7495 w 123379"/>
                <a:gd name="connsiteY5" fmla="*/ 8233 h 8097"/>
                <a:gd name="connsiteX6" fmla="*/ 116739 w 123379"/>
                <a:gd name="connsiteY6" fmla="*/ 8233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379" h="8097">
                  <a:moveTo>
                    <a:pt x="116739" y="8233"/>
                  </a:moveTo>
                  <a:cubicBezTo>
                    <a:pt x="120172" y="8233"/>
                    <a:pt x="123807" y="8233"/>
                    <a:pt x="123807" y="4184"/>
                  </a:cubicBezTo>
                  <a:cubicBezTo>
                    <a:pt x="123807" y="135"/>
                    <a:pt x="120172" y="135"/>
                    <a:pt x="116739" y="135"/>
                  </a:cubicBezTo>
                  <a:lnTo>
                    <a:pt x="7495" y="135"/>
                  </a:lnTo>
                  <a:cubicBezTo>
                    <a:pt x="4062" y="135"/>
                    <a:pt x="427" y="135"/>
                    <a:pt x="427" y="4184"/>
                  </a:cubicBezTo>
                  <a:cubicBezTo>
                    <a:pt x="427" y="8233"/>
                    <a:pt x="4062" y="8233"/>
                    <a:pt x="7495" y="8233"/>
                  </a:cubicBezTo>
                  <a:lnTo>
                    <a:pt x="116739" y="8233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形状 169">
              <a:extLst>
                <a:ext uri="{FF2B5EF4-FFF2-40B4-BE49-F238E27FC236}">
                  <a16:creationId xmlns:a16="http://schemas.microsoft.com/office/drawing/2014/main" id="{149F0AB5-A829-6C26-AC72-0601C64B65BC}"/>
                </a:ext>
              </a:extLst>
            </p:cNvPr>
            <p:cNvSpPr/>
            <p:nvPr>
              <p:custDataLst>
                <p:tags r:id="rId368"/>
              </p:custDataLst>
            </p:nvPr>
          </p:nvSpPr>
          <p:spPr>
            <a:xfrm>
              <a:off x="9648136" y="3763486"/>
              <a:ext cx="109042" cy="89478"/>
            </a:xfrm>
            <a:custGeom>
              <a:avLst/>
              <a:gdLst>
                <a:gd name="connsiteX0" fmla="*/ 48496 w 109042"/>
                <a:gd name="connsiteY0" fmla="*/ 11870 h 89478"/>
                <a:gd name="connsiteX1" fmla="*/ 71314 w 109042"/>
                <a:gd name="connsiteY1" fmla="*/ 11870 h 89478"/>
                <a:gd name="connsiteX2" fmla="*/ 62833 w 109042"/>
                <a:gd name="connsiteY2" fmla="*/ 64099 h 89478"/>
                <a:gd name="connsiteX3" fmla="*/ 64448 w 109042"/>
                <a:gd name="connsiteY3" fmla="*/ 79485 h 89478"/>
                <a:gd name="connsiteX4" fmla="*/ 71718 w 109042"/>
                <a:gd name="connsiteY4" fmla="*/ 89607 h 89478"/>
                <a:gd name="connsiteX5" fmla="*/ 79997 w 109042"/>
                <a:gd name="connsiteY5" fmla="*/ 81914 h 89478"/>
                <a:gd name="connsiteX6" fmla="*/ 78785 w 109042"/>
                <a:gd name="connsiteY6" fmla="*/ 77461 h 89478"/>
                <a:gd name="connsiteX7" fmla="*/ 72929 w 109042"/>
                <a:gd name="connsiteY7" fmla="*/ 44058 h 89478"/>
                <a:gd name="connsiteX8" fmla="*/ 76564 w 109042"/>
                <a:gd name="connsiteY8" fmla="*/ 11870 h 89478"/>
                <a:gd name="connsiteX9" fmla="*/ 99584 w 109042"/>
                <a:gd name="connsiteY9" fmla="*/ 11870 h 89478"/>
                <a:gd name="connsiteX10" fmla="*/ 109479 w 109042"/>
                <a:gd name="connsiteY10" fmla="*/ 4987 h 89478"/>
                <a:gd name="connsiteX11" fmla="*/ 101402 w 109042"/>
                <a:gd name="connsiteY11" fmla="*/ 128 h 89478"/>
                <a:gd name="connsiteX12" fmla="*/ 33755 w 109042"/>
                <a:gd name="connsiteY12" fmla="*/ 128 h 89478"/>
                <a:gd name="connsiteX13" fmla="*/ 12754 w 109042"/>
                <a:gd name="connsiteY13" fmla="*/ 9643 h 89478"/>
                <a:gd name="connsiteX14" fmla="*/ 436 w 109042"/>
                <a:gd name="connsiteY14" fmla="*/ 27863 h 89478"/>
                <a:gd name="connsiteX15" fmla="*/ 2859 w 109042"/>
                <a:gd name="connsiteY15" fmla="*/ 29887 h 89478"/>
                <a:gd name="connsiteX16" fmla="*/ 6090 w 109042"/>
                <a:gd name="connsiteY16" fmla="*/ 27458 h 89478"/>
                <a:gd name="connsiteX17" fmla="*/ 31735 w 109042"/>
                <a:gd name="connsiteY17" fmla="*/ 11870 h 89478"/>
                <a:gd name="connsiteX18" fmla="*/ 43245 w 109042"/>
                <a:gd name="connsiteY18" fmla="*/ 11870 h 89478"/>
                <a:gd name="connsiteX19" fmla="*/ 17398 w 109042"/>
                <a:gd name="connsiteY19" fmla="*/ 79283 h 89478"/>
                <a:gd name="connsiteX20" fmla="*/ 15783 w 109042"/>
                <a:gd name="connsiteY20" fmla="*/ 84141 h 89478"/>
                <a:gd name="connsiteX21" fmla="*/ 21639 w 109042"/>
                <a:gd name="connsiteY21" fmla="*/ 89607 h 89478"/>
                <a:gd name="connsiteX22" fmla="*/ 31735 w 109042"/>
                <a:gd name="connsiteY22" fmla="*/ 76448 h 89478"/>
                <a:gd name="connsiteX23" fmla="*/ 37188 w 109042"/>
                <a:gd name="connsiteY23" fmla="*/ 56609 h 89478"/>
                <a:gd name="connsiteX24" fmla="*/ 48496 w 109042"/>
                <a:gd name="connsiteY24" fmla="*/ 11870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042" h="89478">
                  <a:moveTo>
                    <a:pt x="48496" y="11870"/>
                  </a:moveTo>
                  <a:lnTo>
                    <a:pt x="71314" y="11870"/>
                  </a:lnTo>
                  <a:cubicBezTo>
                    <a:pt x="64650" y="41831"/>
                    <a:pt x="62833" y="50536"/>
                    <a:pt x="62833" y="64099"/>
                  </a:cubicBezTo>
                  <a:cubicBezTo>
                    <a:pt x="62833" y="67136"/>
                    <a:pt x="62833" y="72602"/>
                    <a:pt x="64448" y="79485"/>
                  </a:cubicBezTo>
                  <a:cubicBezTo>
                    <a:pt x="66468" y="88392"/>
                    <a:pt x="68689" y="89607"/>
                    <a:pt x="71718" y="89607"/>
                  </a:cubicBezTo>
                  <a:cubicBezTo>
                    <a:pt x="75756" y="89607"/>
                    <a:pt x="79997" y="85963"/>
                    <a:pt x="79997" y="81914"/>
                  </a:cubicBezTo>
                  <a:cubicBezTo>
                    <a:pt x="79997" y="80700"/>
                    <a:pt x="79997" y="80295"/>
                    <a:pt x="78785" y="77461"/>
                  </a:cubicBezTo>
                  <a:cubicBezTo>
                    <a:pt x="72929" y="62885"/>
                    <a:pt x="72929" y="49726"/>
                    <a:pt x="72929" y="44058"/>
                  </a:cubicBezTo>
                  <a:cubicBezTo>
                    <a:pt x="72929" y="33328"/>
                    <a:pt x="74343" y="22397"/>
                    <a:pt x="76564" y="11870"/>
                  </a:cubicBezTo>
                  <a:lnTo>
                    <a:pt x="99584" y="11870"/>
                  </a:lnTo>
                  <a:cubicBezTo>
                    <a:pt x="102209" y="11870"/>
                    <a:pt x="109479" y="11870"/>
                    <a:pt x="109479" y="4987"/>
                  </a:cubicBezTo>
                  <a:cubicBezTo>
                    <a:pt x="109479" y="128"/>
                    <a:pt x="105238" y="128"/>
                    <a:pt x="101402" y="128"/>
                  </a:cubicBezTo>
                  <a:lnTo>
                    <a:pt x="33755" y="128"/>
                  </a:lnTo>
                  <a:cubicBezTo>
                    <a:pt x="29312" y="128"/>
                    <a:pt x="21639" y="128"/>
                    <a:pt x="12754" y="9643"/>
                  </a:cubicBezTo>
                  <a:cubicBezTo>
                    <a:pt x="5686" y="17538"/>
                    <a:pt x="436" y="26850"/>
                    <a:pt x="436" y="27863"/>
                  </a:cubicBezTo>
                  <a:cubicBezTo>
                    <a:pt x="436" y="28065"/>
                    <a:pt x="436" y="29887"/>
                    <a:pt x="2859" y="29887"/>
                  </a:cubicBezTo>
                  <a:cubicBezTo>
                    <a:pt x="4475" y="29887"/>
                    <a:pt x="4879" y="29077"/>
                    <a:pt x="6090" y="27458"/>
                  </a:cubicBezTo>
                  <a:cubicBezTo>
                    <a:pt x="15985" y="11870"/>
                    <a:pt x="27697" y="11870"/>
                    <a:pt x="31735" y="11870"/>
                  </a:cubicBezTo>
                  <a:lnTo>
                    <a:pt x="43245" y="11870"/>
                  </a:lnTo>
                  <a:cubicBezTo>
                    <a:pt x="36784" y="36365"/>
                    <a:pt x="25879" y="60860"/>
                    <a:pt x="17398" y="79283"/>
                  </a:cubicBezTo>
                  <a:cubicBezTo>
                    <a:pt x="15783" y="82319"/>
                    <a:pt x="15783" y="82724"/>
                    <a:pt x="15783" y="84141"/>
                  </a:cubicBezTo>
                  <a:cubicBezTo>
                    <a:pt x="15783" y="87988"/>
                    <a:pt x="19014" y="89607"/>
                    <a:pt x="21639" y="89607"/>
                  </a:cubicBezTo>
                  <a:cubicBezTo>
                    <a:pt x="27697" y="89607"/>
                    <a:pt x="29312" y="83939"/>
                    <a:pt x="31735" y="76448"/>
                  </a:cubicBezTo>
                  <a:cubicBezTo>
                    <a:pt x="34562" y="67136"/>
                    <a:pt x="34562" y="66731"/>
                    <a:pt x="37188" y="56609"/>
                  </a:cubicBezTo>
                  <a:lnTo>
                    <a:pt x="48496" y="11870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形状 170">
              <a:extLst>
                <a:ext uri="{FF2B5EF4-FFF2-40B4-BE49-F238E27FC236}">
                  <a16:creationId xmlns:a16="http://schemas.microsoft.com/office/drawing/2014/main" id="{1946F8E4-BE3B-CC7E-E4BC-E2028F8929D7}"/>
                </a:ext>
              </a:extLst>
            </p:cNvPr>
            <p:cNvSpPr/>
            <p:nvPr>
              <p:custDataLst>
                <p:tags r:id="rId369"/>
              </p:custDataLst>
            </p:nvPr>
          </p:nvSpPr>
          <p:spPr>
            <a:xfrm>
              <a:off x="9642683" y="3933032"/>
              <a:ext cx="122350" cy="8097"/>
            </a:xfrm>
            <a:custGeom>
              <a:avLst/>
              <a:gdLst>
                <a:gd name="connsiteX0" fmla="*/ 0 w 122350"/>
                <a:gd name="connsiteY0" fmla="*/ 0 h 8097"/>
                <a:gd name="connsiteX1" fmla="*/ 122351 w 122350"/>
                <a:gd name="connsiteY1" fmla="*/ 0 h 8097"/>
                <a:gd name="connsiteX2" fmla="*/ 122351 w 122350"/>
                <a:gd name="connsiteY2" fmla="*/ 8097 h 8097"/>
                <a:gd name="connsiteX3" fmla="*/ 0 w 12235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350" h="8097">
                  <a:moveTo>
                    <a:pt x="0" y="0"/>
                  </a:moveTo>
                  <a:lnTo>
                    <a:pt x="122351" y="0"/>
                  </a:lnTo>
                  <a:lnTo>
                    <a:pt x="12235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形状 171">
              <a:extLst>
                <a:ext uri="{FF2B5EF4-FFF2-40B4-BE49-F238E27FC236}">
                  <a16:creationId xmlns:a16="http://schemas.microsoft.com/office/drawing/2014/main" id="{D41B9F85-B1B2-88D5-4341-C030CCC4B692}"/>
                </a:ext>
              </a:extLst>
            </p:cNvPr>
            <p:cNvSpPr/>
            <p:nvPr>
              <p:custDataLst>
                <p:tags r:id="rId370"/>
              </p:custDataLst>
            </p:nvPr>
          </p:nvSpPr>
          <p:spPr>
            <a:xfrm>
              <a:off x="9663473" y="3991729"/>
              <a:ext cx="80570" cy="134825"/>
            </a:xfrm>
            <a:custGeom>
              <a:avLst/>
              <a:gdLst>
                <a:gd name="connsiteX0" fmla="*/ 15985 w 80570"/>
                <a:gd name="connsiteY0" fmla="*/ 119379 h 134825"/>
                <a:gd name="connsiteX1" fmla="*/ 37390 w 80570"/>
                <a:gd name="connsiteY1" fmla="*/ 98528 h 134825"/>
                <a:gd name="connsiteX2" fmla="*/ 81007 w 80570"/>
                <a:gd name="connsiteY2" fmla="*/ 39415 h 134825"/>
                <a:gd name="connsiteX3" fmla="*/ 38198 w 80570"/>
                <a:gd name="connsiteY3" fmla="*/ 142 h 134825"/>
                <a:gd name="connsiteX4" fmla="*/ 437 w 80570"/>
                <a:gd name="connsiteY4" fmla="*/ 36784 h 134825"/>
                <a:gd name="connsiteX5" fmla="*/ 11139 w 80570"/>
                <a:gd name="connsiteY5" fmla="*/ 48120 h 134825"/>
                <a:gd name="connsiteX6" fmla="*/ 21639 w 80570"/>
                <a:gd name="connsiteY6" fmla="*/ 37391 h 134825"/>
                <a:gd name="connsiteX7" fmla="*/ 10937 w 80570"/>
                <a:gd name="connsiteY7" fmla="*/ 26864 h 134825"/>
                <a:gd name="connsiteX8" fmla="*/ 8312 w 80570"/>
                <a:gd name="connsiteY8" fmla="*/ 27066 h 134825"/>
                <a:gd name="connsiteX9" fmla="*/ 35573 w 80570"/>
                <a:gd name="connsiteY9" fmla="*/ 6417 h 134825"/>
                <a:gd name="connsiteX10" fmla="*/ 62631 w 80570"/>
                <a:gd name="connsiteY10" fmla="*/ 39415 h 134825"/>
                <a:gd name="connsiteX11" fmla="*/ 41429 w 80570"/>
                <a:gd name="connsiteY11" fmla="*/ 84155 h 134825"/>
                <a:gd name="connsiteX12" fmla="*/ 2658 w 80570"/>
                <a:gd name="connsiteY12" fmla="*/ 127477 h 134825"/>
                <a:gd name="connsiteX13" fmla="*/ 437 w 80570"/>
                <a:gd name="connsiteY13" fmla="*/ 134967 h 134825"/>
                <a:gd name="connsiteX14" fmla="*/ 75353 w 80570"/>
                <a:gd name="connsiteY14" fmla="*/ 134967 h 134825"/>
                <a:gd name="connsiteX15" fmla="*/ 81007 w 80570"/>
                <a:gd name="connsiteY15" fmla="*/ 99743 h 134825"/>
                <a:gd name="connsiteX16" fmla="*/ 75959 w 80570"/>
                <a:gd name="connsiteY16" fmla="*/ 99743 h 134825"/>
                <a:gd name="connsiteX17" fmla="*/ 71516 w 80570"/>
                <a:gd name="connsiteY17" fmla="*/ 117760 h 134825"/>
                <a:gd name="connsiteX18" fmla="*/ 52333 w 80570"/>
                <a:gd name="connsiteY18" fmla="*/ 119379 h 134825"/>
                <a:gd name="connsiteX19" fmla="*/ 15985 w 80570"/>
                <a:gd name="connsiteY19" fmla="*/ 11937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570" h="134825">
                  <a:moveTo>
                    <a:pt x="15985" y="119379"/>
                  </a:moveTo>
                  <a:lnTo>
                    <a:pt x="37390" y="98528"/>
                  </a:lnTo>
                  <a:cubicBezTo>
                    <a:pt x="68891" y="70591"/>
                    <a:pt x="81007" y="59659"/>
                    <a:pt x="81007" y="39415"/>
                  </a:cubicBezTo>
                  <a:cubicBezTo>
                    <a:pt x="81007" y="16337"/>
                    <a:pt x="62833" y="142"/>
                    <a:pt x="38198" y="142"/>
                  </a:cubicBezTo>
                  <a:cubicBezTo>
                    <a:pt x="15380" y="142"/>
                    <a:pt x="437" y="18766"/>
                    <a:pt x="437" y="36784"/>
                  </a:cubicBezTo>
                  <a:cubicBezTo>
                    <a:pt x="437" y="48120"/>
                    <a:pt x="10533" y="48120"/>
                    <a:pt x="11139" y="48120"/>
                  </a:cubicBezTo>
                  <a:cubicBezTo>
                    <a:pt x="14572" y="48120"/>
                    <a:pt x="21639" y="45691"/>
                    <a:pt x="21639" y="37391"/>
                  </a:cubicBezTo>
                  <a:cubicBezTo>
                    <a:pt x="21639" y="32127"/>
                    <a:pt x="18005" y="26864"/>
                    <a:pt x="10937" y="26864"/>
                  </a:cubicBezTo>
                  <a:cubicBezTo>
                    <a:pt x="9322" y="26864"/>
                    <a:pt x="8918" y="26864"/>
                    <a:pt x="8312" y="27066"/>
                  </a:cubicBezTo>
                  <a:cubicBezTo>
                    <a:pt x="12956" y="13908"/>
                    <a:pt x="23861" y="6417"/>
                    <a:pt x="35573" y="6417"/>
                  </a:cubicBezTo>
                  <a:cubicBezTo>
                    <a:pt x="53948" y="6417"/>
                    <a:pt x="62631" y="22815"/>
                    <a:pt x="62631" y="39415"/>
                  </a:cubicBezTo>
                  <a:cubicBezTo>
                    <a:pt x="62631" y="55611"/>
                    <a:pt x="52535" y="71603"/>
                    <a:pt x="41429" y="84155"/>
                  </a:cubicBezTo>
                  <a:lnTo>
                    <a:pt x="2658" y="127477"/>
                  </a:lnTo>
                  <a:cubicBezTo>
                    <a:pt x="437" y="129704"/>
                    <a:pt x="437" y="130109"/>
                    <a:pt x="437" y="134967"/>
                  </a:cubicBezTo>
                  <a:lnTo>
                    <a:pt x="75353" y="134967"/>
                  </a:lnTo>
                  <a:lnTo>
                    <a:pt x="81007" y="99743"/>
                  </a:lnTo>
                  <a:lnTo>
                    <a:pt x="75959" y="99743"/>
                  </a:lnTo>
                  <a:cubicBezTo>
                    <a:pt x="74949" y="105816"/>
                    <a:pt x="73536" y="114723"/>
                    <a:pt x="71516" y="117760"/>
                  </a:cubicBezTo>
                  <a:cubicBezTo>
                    <a:pt x="70103" y="119379"/>
                    <a:pt x="56775" y="119379"/>
                    <a:pt x="52333" y="119379"/>
                  </a:cubicBezTo>
                  <a:lnTo>
                    <a:pt x="15985" y="119379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形状 172">
              <a:extLst>
                <a:ext uri="{FF2B5EF4-FFF2-40B4-BE49-F238E27FC236}">
                  <a16:creationId xmlns:a16="http://schemas.microsoft.com/office/drawing/2014/main" id="{BDB71573-B962-EA6B-4BB6-2F2AEFD4867A}"/>
                </a:ext>
              </a:extLst>
            </p:cNvPr>
            <p:cNvSpPr/>
            <p:nvPr>
              <p:custDataLst>
                <p:tags r:id="rId371"/>
              </p:custDataLst>
            </p:nvPr>
          </p:nvSpPr>
          <p:spPr>
            <a:xfrm>
              <a:off x="9800776" y="3835860"/>
              <a:ext cx="46847" cy="202440"/>
            </a:xfrm>
            <a:custGeom>
              <a:avLst/>
              <a:gdLst>
                <a:gd name="connsiteX0" fmla="*/ 47291 w 46847"/>
                <a:gd name="connsiteY0" fmla="*/ 101355 h 202440"/>
                <a:gd name="connsiteX1" fmla="*/ 33964 w 46847"/>
                <a:gd name="connsiteY1" fmla="*/ 38194 h 202440"/>
                <a:gd name="connsiteX2" fmla="*/ 2463 w 46847"/>
                <a:gd name="connsiteY2" fmla="*/ 135 h 202440"/>
                <a:gd name="connsiteX3" fmla="*/ 443 w 46847"/>
                <a:gd name="connsiteY3" fmla="*/ 2159 h 202440"/>
                <a:gd name="connsiteX4" fmla="*/ 4280 w 46847"/>
                <a:gd name="connsiteY4" fmla="*/ 6815 h 202440"/>
                <a:gd name="connsiteX5" fmla="*/ 35579 w 46847"/>
                <a:gd name="connsiteY5" fmla="*/ 101355 h 202440"/>
                <a:gd name="connsiteX6" fmla="*/ 3068 w 46847"/>
                <a:gd name="connsiteY6" fmla="*/ 197110 h 202440"/>
                <a:gd name="connsiteX7" fmla="*/ 443 w 46847"/>
                <a:gd name="connsiteY7" fmla="*/ 200551 h 202440"/>
                <a:gd name="connsiteX8" fmla="*/ 2463 w 46847"/>
                <a:gd name="connsiteY8" fmla="*/ 202576 h 202440"/>
                <a:gd name="connsiteX9" fmla="*/ 34570 w 46847"/>
                <a:gd name="connsiteY9" fmla="*/ 163100 h 202440"/>
                <a:gd name="connsiteX10" fmla="*/ 47291 w 46847"/>
                <a:gd name="connsiteY10" fmla="*/ 10135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47" h="202440">
                  <a:moveTo>
                    <a:pt x="47291" y="101355"/>
                  </a:moveTo>
                  <a:cubicBezTo>
                    <a:pt x="47291" y="85565"/>
                    <a:pt x="45070" y="61070"/>
                    <a:pt x="33964" y="38194"/>
                  </a:cubicBezTo>
                  <a:cubicBezTo>
                    <a:pt x="21848" y="13294"/>
                    <a:pt x="4482" y="135"/>
                    <a:pt x="2463" y="135"/>
                  </a:cubicBezTo>
                  <a:cubicBezTo>
                    <a:pt x="1251" y="135"/>
                    <a:pt x="443" y="945"/>
                    <a:pt x="443" y="2159"/>
                  </a:cubicBezTo>
                  <a:cubicBezTo>
                    <a:pt x="443" y="2767"/>
                    <a:pt x="443" y="3172"/>
                    <a:pt x="4280" y="6815"/>
                  </a:cubicBezTo>
                  <a:cubicBezTo>
                    <a:pt x="24069" y="26857"/>
                    <a:pt x="35579" y="59045"/>
                    <a:pt x="35579" y="101355"/>
                  </a:cubicBezTo>
                  <a:cubicBezTo>
                    <a:pt x="35579" y="135973"/>
                    <a:pt x="28108" y="171602"/>
                    <a:pt x="3068" y="197110"/>
                  </a:cubicBezTo>
                  <a:cubicBezTo>
                    <a:pt x="443" y="199539"/>
                    <a:pt x="443" y="199944"/>
                    <a:pt x="443" y="200551"/>
                  </a:cubicBezTo>
                  <a:cubicBezTo>
                    <a:pt x="443" y="201766"/>
                    <a:pt x="1251" y="202576"/>
                    <a:pt x="2463" y="202576"/>
                  </a:cubicBezTo>
                  <a:cubicBezTo>
                    <a:pt x="4482" y="202576"/>
                    <a:pt x="22656" y="188810"/>
                    <a:pt x="34570" y="163100"/>
                  </a:cubicBezTo>
                  <a:cubicBezTo>
                    <a:pt x="44868" y="140831"/>
                    <a:pt x="47291" y="118360"/>
                    <a:pt x="47291" y="101355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形状 173">
              <a:extLst>
                <a:ext uri="{FF2B5EF4-FFF2-40B4-BE49-F238E27FC236}">
                  <a16:creationId xmlns:a16="http://schemas.microsoft.com/office/drawing/2014/main" id="{14316770-6CE9-E1C0-FC03-8E9D4FFDFF32}"/>
                </a:ext>
              </a:extLst>
            </p:cNvPr>
            <p:cNvSpPr/>
            <p:nvPr>
              <p:custDataLst>
                <p:tags r:id="rId372"/>
              </p:custDataLst>
            </p:nvPr>
          </p:nvSpPr>
          <p:spPr>
            <a:xfrm>
              <a:off x="9919893" y="3754882"/>
              <a:ext cx="45838" cy="364191"/>
            </a:xfrm>
            <a:custGeom>
              <a:avLst/>
              <a:gdLst>
                <a:gd name="connsiteX0" fmla="*/ 36797 w 45838"/>
                <a:gd name="connsiteY0" fmla="*/ 354800 h 364191"/>
                <a:gd name="connsiteX1" fmla="*/ 450 w 45838"/>
                <a:gd name="connsiteY1" fmla="*/ 354800 h 364191"/>
                <a:gd name="connsiteX2" fmla="*/ 450 w 45838"/>
                <a:gd name="connsiteY2" fmla="*/ 364315 h 364191"/>
                <a:gd name="connsiteX3" fmla="*/ 46288 w 45838"/>
                <a:gd name="connsiteY3" fmla="*/ 364315 h 364191"/>
                <a:gd name="connsiteX4" fmla="*/ 46288 w 45838"/>
                <a:gd name="connsiteY4" fmla="*/ 124 h 364191"/>
                <a:gd name="connsiteX5" fmla="*/ 450 w 45838"/>
                <a:gd name="connsiteY5" fmla="*/ 124 h 364191"/>
                <a:gd name="connsiteX6" fmla="*/ 450 w 45838"/>
                <a:gd name="connsiteY6" fmla="*/ 9639 h 364191"/>
                <a:gd name="connsiteX7" fmla="*/ 36797 w 45838"/>
                <a:gd name="connsiteY7" fmla="*/ 9639 h 364191"/>
                <a:gd name="connsiteX8" fmla="*/ 36797 w 45838"/>
                <a:gd name="connsiteY8" fmla="*/ 354800 h 364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838" h="364191">
                  <a:moveTo>
                    <a:pt x="36797" y="354800"/>
                  </a:moveTo>
                  <a:lnTo>
                    <a:pt x="450" y="354800"/>
                  </a:lnTo>
                  <a:lnTo>
                    <a:pt x="450" y="364315"/>
                  </a:lnTo>
                  <a:lnTo>
                    <a:pt x="46288" y="364315"/>
                  </a:lnTo>
                  <a:lnTo>
                    <a:pt x="46288" y="124"/>
                  </a:lnTo>
                  <a:lnTo>
                    <a:pt x="450" y="124"/>
                  </a:lnTo>
                  <a:lnTo>
                    <a:pt x="450" y="9639"/>
                  </a:lnTo>
                  <a:lnTo>
                    <a:pt x="36797" y="9639"/>
                  </a:lnTo>
                  <a:lnTo>
                    <a:pt x="36797" y="354800"/>
                  </a:ln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形状 174">
              <a:extLst>
                <a:ext uri="{FF2B5EF4-FFF2-40B4-BE49-F238E27FC236}">
                  <a16:creationId xmlns:a16="http://schemas.microsoft.com/office/drawing/2014/main" id="{D6D98A78-EE5E-4ABF-999A-380726043F19}"/>
                </a:ext>
              </a:extLst>
            </p:cNvPr>
            <p:cNvSpPr/>
            <p:nvPr>
              <p:custDataLst>
                <p:tags r:id="rId373"/>
              </p:custDataLst>
            </p:nvPr>
          </p:nvSpPr>
          <p:spPr>
            <a:xfrm>
              <a:off x="10062630" y="3966232"/>
              <a:ext cx="21404" cy="21458"/>
            </a:xfrm>
            <a:custGeom>
              <a:avLst/>
              <a:gdLst>
                <a:gd name="connsiteX0" fmla="*/ 21861 w 21404"/>
                <a:gd name="connsiteY0" fmla="*/ 10864 h 21458"/>
                <a:gd name="connsiteX1" fmla="*/ 11158 w 21404"/>
                <a:gd name="connsiteY1" fmla="*/ 135 h 21458"/>
                <a:gd name="connsiteX2" fmla="*/ 456 w 21404"/>
                <a:gd name="connsiteY2" fmla="*/ 10864 h 21458"/>
                <a:gd name="connsiteX3" fmla="*/ 11158 w 21404"/>
                <a:gd name="connsiteY3" fmla="*/ 21594 h 21458"/>
                <a:gd name="connsiteX4" fmla="*/ 21861 w 21404"/>
                <a:gd name="connsiteY4" fmla="*/ 10864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04" h="21458">
                  <a:moveTo>
                    <a:pt x="21861" y="10864"/>
                  </a:moveTo>
                  <a:cubicBezTo>
                    <a:pt x="21861" y="4994"/>
                    <a:pt x="17014" y="135"/>
                    <a:pt x="11158" y="135"/>
                  </a:cubicBezTo>
                  <a:cubicBezTo>
                    <a:pt x="5302" y="135"/>
                    <a:pt x="456" y="4994"/>
                    <a:pt x="456" y="10864"/>
                  </a:cubicBezTo>
                  <a:cubicBezTo>
                    <a:pt x="456" y="16735"/>
                    <a:pt x="5302" y="21594"/>
                    <a:pt x="11158" y="21594"/>
                  </a:cubicBezTo>
                  <a:cubicBezTo>
                    <a:pt x="17014" y="21594"/>
                    <a:pt x="21861" y="16735"/>
                    <a:pt x="21861" y="10864"/>
                  </a:cubicBezTo>
                  <a:close/>
                </a:path>
              </a:pathLst>
            </a:custGeom>
            <a:solidFill>
              <a:srgbClr val="000000"/>
            </a:solidFill>
            <a:ln w="202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02" name="组合 401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\frac{1}{4}F_{ij}^{a}F_{ij}^{a}(\xi,\mu=\frac{\pi}{2}) &amp;= \sin ^{2} \mu\left(\frac{8}{3} f^{\prime 2}+\frac{4}{3} f_{3}^{\prime 2}\right)+\frac{8}{\xi^{2}} \sin ^{4} \mu\left\{\frac{2}{3} f_{3}^{2}(1-f)^{2}+\frac{1}{3}\left\{f(2-f)-f_{3}\right\}^{2}\right\} ,\\&#10;\frac{1}{4}f_{ij}f_{ij}(\xi,\mu=\frac{\pi}{2})&amp;=\frac{4}{3}\left(\frac{g}{g^{\prime}}\right)^{2}\left\{\sin ^{2} \mu f_{0}^{\prime 2}+\frac{2}{\xi^{2}} \sin ^{4} \mu\left(1-f_{0}\right)^{2}\right\} ,\\&#10;(D_{i}\Phi)^{\dagger}(D_{i}\Phi)(\xi,\mu=\frac{\pi}{2})&amp;=\frac{v^{2}_{2}}{\Omega^{2}}\left\{\frac{1}{2} \xi^{2} \phi^{\prime 2}+\frac{4}{3} \sin ^{2} \mu \phi^{2}\left\{\left(J(J+1)-J_{3}^{2}\right)(1-f)^{2}+J_{3}^{2}\left(f_{0}-f_{3}\right)^{2}\right\}\right\} \ \ \ .&#10;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B1DA16EF-904C-73A3-61F9-7E4717BE08EE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92099" y="3670300"/>
            <a:ext cx="8818880" cy="1666240"/>
            <a:chOff x="1568021" y="5167424"/>
            <a:chExt cx="8811777" cy="1668808"/>
          </a:xfrm>
        </p:grpSpPr>
        <p:sp>
          <p:nvSpPr>
            <p:cNvPr id="180" name="任意形状 179">
              <a:extLst>
                <a:ext uri="{FF2B5EF4-FFF2-40B4-BE49-F238E27FC236}">
                  <a16:creationId xmlns:a16="http://schemas.microsoft.com/office/drawing/2014/main" id="{C32576AF-CE33-D353-3961-AB3DC50DDA80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2056649" y="5189188"/>
              <a:ext cx="66805" cy="134825"/>
            </a:xfrm>
            <a:custGeom>
              <a:avLst/>
              <a:gdLst>
                <a:gd name="connsiteX0" fmla="*/ 41586 w 66805"/>
                <a:gd name="connsiteY0" fmla="*/ 5345 h 134825"/>
                <a:gd name="connsiteX1" fmla="*/ 36930 w 66805"/>
                <a:gd name="connsiteY1" fmla="*/ 81 h 134825"/>
                <a:gd name="connsiteX2" fmla="*/ 86 w 66805"/>
                <a:gd name="connsiteY2" fmla="*/ 13038 h 134825"/>
                <a:gd name="connsiteX3" fmla="*/ 86 w 66805"/>
                <a:gd name="connsiteY3" fmla="*/ 19313 h 134825"/>
                <a:gd name="connsiteX4" fmla="*/ 26606 w 66805"/>
                <a:gd name="connsiteY4" fmla="*/ 14050 h 134825"/>
                <a:gd name="connsiteX5" fmla="*/ 26606 w 66805"/>
                <a:gd name="connsiteY5" fmla="*/ 118914 h 134825"/>
                <a:gd name="connsiteX6" fmla="*/ 7779 w 66805"/>
                <a:gd name="connsiteY6" fmla="*/ 128631 h 134825"/>
                <a:gd name="connsiteX7" fmla="*/ 1301 w 66805"/>
                <a:gd name="connsiteY7" fmla="*/ 128631 h 134825"/>
                <a:gd name="connsiteX8" fmla="*/ 1301 w 66805"/>
                <a:gd name="connsiteY8" fmla="*/ 134907 h 134825"/>
                <a:gd name="connsiteX9" fmla="*/ 34096 w 66805"/>
                <a:gd name="connsiteY9" fmla="*/ 134300 h 134825"/>
                <a:gd name="connsiteX10" fmla="*/ 66891 w 66805"/>
                <a:gd name="connsiteY10" fmla="*/ 134907 h 134825"/>
                <a:gd name="connsiteX11" fmla="*/ 66891 w 66805"/>
                <a:gd name="connsiteY11" fmla="*/ 128631 h 134825"/>
                <a:gd name="connsiteX12" fmla="*/ 60413 w 66805"/>
                <a:gd name="connsiteY12" fmla="*/ 128631 h 134825"/>
                <a:gd name="connsiteX13" fmla="*/ 41586 w 66805"/>
                <a:gd name="connsiteY13" fmla="*/ 118914 h 134825"/>
                <a:gd name="connsiteX14" fmla="*/ 41586 w 66805"/>
                <a:gd name="connsiteY14" fmla="*/ 534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586" y="5345"/>
                  </a:moveTo>
                  <a:cubicBezTo>
                    <a:pt x="41586" y="486"/>
                    <a:pt x="41586" y="81"/>
                    <a:pt x="36930" y="81"/>
                  </a:cubicBezTo>
                  <a:cubicBezTo>
                    <a:pt x="24379" y="13038"/>
                    <a:pt x="6564" y="13038"/>
                    <a:pt x="86" y="13038"/>
                  </a:cubicBezTo>
                  <a:lnTo>
                    <a:pt x="86" y="19313"/>
                  </a:lnTo>
                  <a:cubicBezTo>
                    <a:pt x="4135" y="19313"/>
                    <a:pt x="16079" y="19313"/>
                    <a:pt x="26606" y="14050"/>
                  </a:cubicBezTo>
                  <a:lnTo>
                    <a:pt x="26606" y="118914"/>
                  </a:lnTo>
                  <a:cubicBezTo>
                    <a:pt x="26606" y="126202"/>
                    <a:pt x="25998" y="128631"/>
                    <a:pt x="7779" y="128631"/>
                  </a:cubicBezTo>
                  <a:lnTo>
                    <a:pt x="1301" y="128631"/>
                  </a:lnTo>
                  <a:lnTo>
                    <a:pt x="1301" y="134907"/>
                  </a:lnTo>
                  <a:cubicBezTo>
                    <a:pt x="8386" y="134300"/>
                    <a:pt x="25998" y="134300"/>
                    <a:pt x="34096" y="134300"/>
                  </a:cubicBezTo>
                  <a:cubicBezTo>
                    <a:pt x="42194" y="134300"/>
                    <a:pt x="59806" y="134300"/>
                    <a:pt x="66891" y="134907"/>
                  </a:cubicBezTo>
                  <a:lnTo>
                    <a:pt x="66891" y="128631"/>
                  </a:lnTo>
                  <a:lnTo>
                    <a:pt x="60413" y="128631"/>
                  </a:lnTo>
                  <a:cubicBezTo>
                    <a:pt x="42194" y="128631"/>
                    <a:pt x="41586" y="126405"/>
                    <a:pt x="41586" y="118914"/>
                  </a:cubicBezTo>
                  <a:lnTo>
                    <a:pt x="41586" y="534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形状 180">
              <a:extLst>
                <a:ext uri="{FF2B5EF4-FFF2-40B4-BE49-F238E27FC236}">
                  <a16:creationId xmlns:a16="http://schemas.microsoft.com/office/drawing/2014/main" id="{F7EF010B-58CC-9C42-4941-367D0AFE176A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2038632" y="5406307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1 w 101220"/>
                <a:gd name="connsiteY1" fmla="*/ 0 h 8097"/>
                <a:gd name="connsiteX2" fmla="*/ 101221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1" y="0"/>
                  </a:lnTo>
                  <a:lnTo>
                    <a:pt x="10122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形状 181">
              <a:extLst>
                <a:ext uri="{FF2B5EF4-FFF2-40B4-BE49-F238E27FC236}">
                  <a16:creationId xmlns:a16="http://schemas.microsoft.com/office/drawing/2014/main" id="{974B1491-434D-630F-24AD-E12AB8914356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2044300" y="5462778"/>
              <a:ext cx="89681" cy="137052"/>
            </a:xfrm>
            <a:custGeom>
              <a:avLst/>
              <a:gdLst>
                <a:gd name="connsiteX0" fmla="*/ 53935 w 89681"/>
                <a:gd name="connsiteY0" fmla="*/ 103745 h 137052"/>
                <a:gd name="connsiteX1" fmla="*/ 53935 w 89681"/>
                <a:gd name="connsiteY1" fmla="*/ 121357 h 137052"/>
                <a:gd name="connsiteX2" fmla="*/ 38550 w 89681"/>
                <a:gd name="connsiteY2" fmla="*/ 130872 h 137052"/>
                <a:gd name="connsiteX3" fmla="*/ 34298 w 89681"/>
                <a:gd name="connsiteY3" fmla="*/ 130872 h 137052"/>
                <a:gd name="connsiteX4" fmla="*/ 34298 w 89681"/>
                <a:gd name="connsiteY4" fmla="*/ 137147 h 137052"/>
                <a:gd name="connsiteX5" fmla="*/ 61628 w 89681"/>
                <a:gd name="connsiteY5" fmla="*/ 136540 h 137052"/>
                <a:gd name="connsiteX6" fmla="*/ 89160 w 89681"/>
                <a:gd name="connsiteY6" fmla="*/ 137147 h 137052"/>
                <a:gd name="connsiteX7" fmla="*/ 89160 w 89681"/>
                <a:gd name="connsiteY7" fmla="*/ 130872 h 137052"/>
                <a:gd name="connsiteX8" fmla="*/ 84909 w 89681"/>
                <a:gd name="connsiteY8" fmla="*/ 130872 h 137052"/>
                <a:gd name="connsiteX9" fmla="*/ 69523 w 89681"/>
                <a:gd name="connsiteY9" fmla="*/ 121357 h 137052"/>
                <a:gd name="connsiteX10" fmla="*/ 69523 w 89681"/>
                <a:gd name="connsiteY10" fmla="*/ 103745 h 137052"/>
                <a:gd name="connsiteX11" fmla="*/ 89767 w 89681"/>
                <a:gd name="connsiteY11" fmla="*/ 103745 h 137052"/>
                <a:gd name="connsiteX12" fmla="*/ 89767 w 89681"/>
                <a:gd name="connsiteY12" fmla="*/ 97469 h 137052"/>
                <a:gd name="connsiteX13" fmla="*/ 69523 w 89681"/>
                <a:gd name="connsiteY13" fmla="*/ 97469 h 137052"/>
                <a:gd name="connsiteX14" fmla="*/ 69523 w 89681"/>
                <a:gd name="connsiteY14" fmla="*/ 5358 h 137052"/>
                <a:gd name="connsiteX15" fmla="*/ 66284 w 89681"/>
                <a:gd name="connsiteY15" fmla="*/ 95 h 137052"/>
                <a:gd name="connsiteX16" fmla="*/ 62235 w 89681"/>
                <a:gd name="connsiteY16" fmla="*/ 2524 h 137052"/>
                <a:gd name="connsiteX17" fmla="*/ 86 w 89681"/>
                <a:gd name="connsiteY17" fmla="*/ 97469 h 137052"/>
                <a:gd name="connsiteX18" fmla="*/ 86 w 89681"/>
                <a:gd name="connsiteY18" fmla="*/ 103745 h 137052"/>
                <a:gd name="connsiteX19" fmla="*/ 53935 w 89681"/>
                <a:gd name="connsiteY19" fmla="*/ 103745 h 137052"/>
                <a:gd name="connsiteX20" fmla="*/ 55150 w 89681"/>
                <a:gd name="connsiteY20" fmla="*/ 97469 h 137052"/>
                <a:gd name="connsiteX21" fmla="*/ 5754 w 89681"/>
                <a:gd name="connsiteY21" fmla="*/ 97469 h 137052"/>
                <a:gd name="connsiteX22" fmla="*/ 55150 w 89681"/>
                <a:gd name="connsiteY22" fmla="*/ 21959 h 137052"/>
                <a:gd name="connsiteX23" fmla="*/ 55150 w 89681"/>
                <a:gd name="connsiteY23" fmla="*/ 97469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7052">
                  <a:moveTo>
                    <a:pt x="53935" y="103745"/>
                  </a:moveTo>
                  <a:lnTo>
                    <a:pt x="53935" y="121357"/>
                  </a:lnTo>
                  <a:cubicBezTo>
                    <a:pt x="53935" y="128645"/>
                    <a:pt x="53530" y="130872"/>
                    <a:pt x="38550" y="130872"/>
                  </a:cubicBezTo>
                  <a:lnTo>
                    <a:pt x="34298" y="130872"/>
                  </a:lnTo>
                  <a:lnTo>
                    <a:pt x="34298" y="137147"/>
                  </a:lnTo>
                  <a:cubicBezTo>
                    <a:pt x="42598" y="136540"/>
                    <a:pt x="53125" y="136540"/>
                    <a:pt x="61628" y="136540"/>
                  </a:cubicBezTo>
                  <a:cubicBezTo>
                    <a:pt x="70130" y="136540"/>
                    <a:pt x="80860" y="136540"/>
                    <a:pt x="89160" y="137147"/>
                  </a:cubicBezTo>
                  <a:lnTo>
                    <a:pt x="89160" y="130872"/>
                  </a:lnTo>
                  <a:lnTo>
                    <a:pt x="84909" y="130872"/>
                  </a:lnTo>
                  <a:cubicBezTo>
                    <a:pt x="69928" y="130872"/>
                    <a:pt x="69523" y="128645"/>
                    <a:pt x="69523" y="121357"/>
                  </a:cubicBezTo>
                  <a:lnTo>
                    <a:pt x="69523" y="103745"/>
                  </a:lnTo>
                  <a:lnTo>
                    <a:pt x="89767" y="103745"/>
                  </a:lnTo>
                  <a:lnTo>
                    <a:pt x="89767" y="97469"/>
                  </a:lnTo>
                  <a:lnTo>
                    <a:pt x="69523" y="97469"/>
                  </a:lnTo>
                  <a:lnTo>
                    <a:pt x="69523" y="5358"/>
                  </a:lnTo>
                  <a:cubicBezTo>
                    <a:pt x="69523" y="1310"/>
                    <a:pt x="69523" y="95"/>
                    <a:pt x="66284" y="95"/>
                  </a:cubicBezTo>
                  <a:cubicBezTo>
                    <a:pt x="64462" y="95"/>
                    <a:pt x="63855" y="95"/>
                    <a:pt x="62235" y="2524"/>
                  </a:cubicBezTo>
                  <a:lnTo>
                    <a:pt x="86" y="97469"/>
                  </a:lnTo>
                  <a:lnTo>
                    <a:pt x="86" y="103745"/>
                  </a:lnTo>
                  <a:lnTo>
                    <a:pt x="53935" y="103745"/>
                  </a:lnTo>
                  <a:close/>
                  <a:moveTo>
                    <a:pt x="55150" y="97469"/>
                  </a:moveTo>
                  <a:lnTo>
                    <a:pt x="5754" y="97469"/>
                  </a:lnTo>
                  <a:lnTo>
                    <a:pt x="55150" y="21959"/>
                  </a:lnTo>
                  <a:lnTo>
                    <a:pt x="55150" y="9746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形状 182">
              <a:extLst>
                <a:ext uri="{FF2B5EF4-FFF2-40B4-BE49-F238E27FC236}">
                  <a16:creationId xmlns:a16="http://schemas.microsoft.com/office/drawing/2014/main" id="{575C05B8-4449-4C73-1B9A-8B5B75DFF037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2171838" y="5323306"/>
              <a:ext cx="143890" cy="137659"/>
            </a:xfrm>
            <a:custGeom>
              <a:avLst/>
              <a:gdLst>
                <a:gd name="connsiteX0" fmla="*/ 53739 w 143890"/>
                <a:gd name="connsiteY0" fmla="*/ 71955 h 137659"/>
                <a:gd name="connsiteX1" fmla="*/ 73376 w 143890"/>
                <a:gd name="connsiteY1" fmla="*/ 71955 h 137659"/>
                <a:gd name="connsiteX2" fmla="*/ 90178 w 143890"/>
                <a:gd name="connsiteY2" fmla="*/ 81065 h 137659"/>
                <a:gd name="connsiteX3" fmla="*/ 88761 w 143890"/>
                <a:gd name="connsiteY3" fmla="*/ 90984 h 137659"/>
                <a:gd name="connsiteX4" fmla="*/ 88154 w 143890"/>
                <a:gd name="connsiteY4" fmla="*/ 93211 h 137659"/>
                <a:gd name="connsiteX5" fmla="*/ 90583 w 143890"/>
                <a:gd name="connsiteY5" fmla="*/ 95640 h 137659"/>
                <a:gd name="connsiteX6" fmla="*/ 93620 w 143890"/>
                <a:gd name="connsiteY6" fmla="*/ 91389 h 137659"/>
                <a:gd name="connsiteX7" fmla="*/ 104754 w 143890"/>
                <a:gd name="connsiteY7" fmla="*/ 47459 h 137659"/>
                <a:gd name="connsiteX8" fmla="*/ 105361 w 143890"/>
                <a:gd name="connsiteY8" fmla="*/ 44220 h 137659"/>
                <a:gd name="connsiteX9" fmla="*/ 102932 w 143890"/>
                <a:gd name="connsiteY9" fmla="*/ 41993 h 137659"/>
                <a:gd name="connsiteX10" fmla="*/ 99895 w 143890"/>
                <a:gd name="connsiteY10" fmla="*/ 46245 h 137659"/>
                <a:gd name="connsiteX11" fmla="*/ 73781 w 143890"/>
                <a:gd name="connsiteY11" fmla="*/ 65679 h 137659"/>
                <a:gd name="connsiteX12" fmla="*/ 55358 w 143890"/>
                <a:gd name="connsiteY12" fmla="*/ 65679 h 137659"/>
                <a:gd name="connsiteX13" fmla="*/ 68315 w 143890"/>
                <a:gd name="connsiteY13" fmla="*/ 14259 h 137659"/>
                <a:gd name="connsiteX14" fmla="*/ 79246 w 143890"/>
                <a:gd name="connsiteY14" fmla="*/ 6364 h 137659"/>
                <a:gd name="connsiteX15" fmla="*/ 105969 w 143890"/>
                <a:gd name="connsiteY15" fmla="*/ 6364 h 137659"/>
                <a:gd name="connsiteX16" fmla="*/ 135525 w 143890"/>
                <a:gd name="connsiteY16" fmla="*/ 28632 h 137659"/>
                <a:gd name="connsiteX17" fmla="*/ 134918 w 143890"/>
                <a:gd name="connsiteY17" fmla="*/ 39564 h 137659"/>
                <a:gd name="connsiteX18" fmla="*/ 134513 w 143890"/>
                <a:gd name="connsiteY18" fmla="*/ 43208 h 137659"/>
                <a:gd name="connsiteX19" fmla="*/ 136942 w 143890"/>
                <a:gd name="connsiteY19" fmla="*/ 45637 h 137659"/>
                <a:gd name="connsiteX20" fmla="*/ 139776 w 143890"/>
                <a:gd name="connsiteY20" fmla="*/ 40576 h 137659"/>
                <a:gd name="connsiteX21" fmla="*/ 143825 w 143890"/>
                <a:gd name="connsiteY21" fmla="*/ 5554 h 137659"/>
                <a:gd name="connsiteX22" fmla="*/ 138359 w 143890"/>
                <a:gd name="connsiteY22" fmla="*/ 88 h 137659"/>
                <a:gd name="connsiteX23" fmla="*/ 39163 w 143890"/>
                <a:gd name="connsiteY23" fmla="*/ 88 h 137659"/>
                <a:gd name="connsiteX24" fmla="*/ 33090 w 143890"/>
                <a:gd name="connsiteY24" fmla="*/ 4137 h 137659"/>
                <a:gd name="connsiteX25" fmla="*/ 38758 w 143890"/>
                <a:gd name="connsiteY25" fmla="*/ 6364 h 137659"/>
                <a:gd name="connsiteX26" fmla="*/ 51917 w 143890"/>
                <a:gd name="connsiteY26" fmla="*/ 10008 h 137659"/>
                <a:gd name="connsiteX27" fmla="*/ 50905 w 143890"/>
                <a:gd name="connsiteY27" fmla="*/ 14866 h 137659"/>
                <a:gd name="connsiteX28" fmla="*/ 24183 w 143890"/>
                <a:gd name="connsiteY28" fmla="*/ 121958 h 137659"/>
                <a:gd name="connsiteX29" fmla="*/ 5760 w 143890"/>
                <a:gd name="connsiteY29" fmla="*/ 131472 h 137659"/>
                <a:gd name="connsiteX30" fmla="*/ 92 w 143890"/>
                <a:gd name="connsiteY30" fmla="*/ 135319 h 137659"/>
                <a:gd name="connsiteX31" fmla="*/ 3129 w 143890"/>
                <a:gd name="connsiteY31" fmla="*/ 137748 h 137659"/>
                <a:gd name="connsiteX32" fmla="*/ 29851 w 143890"/>
                <a:gd name="connsiteY32" fmla="*/ 137141 h 137659"/>
                <a:gd name="connsiteX33" fmla="*/ 60015 w 143890"/>
                <a:gd name="connsiteY33" fmla="*/ 137748 h 137659"/>
                <a:gd name="connsiteX34" fmla="*/ 64266 w 143890"/>
                <a:gd name="connsiteY34" fmla="*/ 133902 h 137659"/>
                <a:gd name="connsiteX35" fmla="*/ 63051 w 143890"/>
                <a:gd name="connsiteY35" fmla="*/ 131675 h 137659"/>
                <a:gd name="connsiteX36" fmla="*/ 57383 w 143890"/>
                <a:gd name="connsiteY36" fmla="*/ 131472 h 137659"/>
                <a:gd name="connsiteX37" fmla="*/ 46856 w 143890"/>
                <a:gd name="connsiteY37" fmla="*/ 131067 h 137659"/>
                <a:gd name="connsiteX38" fmla="*/ 40378 w 143890"/>
                <a:gd name="connsiteY38" fmla="*/ 127019 h 137659"/>
                <a:gd name="connsiteX39" fmla="*/ 41188 w 143890"/>
                <a:gd name="connsiteY39" fmla="*/ 122362 h 137659"/>
                <a:gd name="connsiteX40" fmla="*/ 53739 w 143890"/>
                <a:gd name="connsiteY40" fmla="*/ 71955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890" h="137659">
                  <a:moveTo>
                    <a:pt x="53739" y="71955"/>
                  </a:moveTo>
                  <a:lnTo>
                    <a:pt x="73376" y="71955"/>
                  </a:lnTo>
                  <a:cubicBezTo>
                    <a:pt x="88559" y="71955"/>
                    <a:pt x="90178" y="75194"/>
                    <a:pt x="90178" y="81065"/>
                  </a:cubicBezTo>
                  <a:cubicBezTo>
                    <a:pt x="90178" y="82482"/>
                    <a:pt x="90178" y="84911"/>
                    <a:pt x="88761" y="90984"/>
                  </a:cubicBezTo>
                  <a:cubicBezTo>
                    <a:pt x="88356" y="91996"/>
                    <a:pt x="88154" y="92806"/>
                    <a:pt x="88154" y="93211"/>
                  </a:cubicBezTo>
                  <a:cubicBezTo>
                    <a:pt x="88154" y="94830"/>
                    <a:pt x="89369" y="95640"/>
                    <a:pt x="90583" y="95640"/>
                  </a:cubicBezTo>
                  <a:cubicBezTo>
                    <a:pt x="92608" y="95640"/>
                    <a:pt x="92608" y="95033"/>
                    <a:pt x="93620" y="91389"/>
                  </a:cubicBezTo>
                  <a:lnTo>
                    <a:pt x="104754" y="47459"/>
                  </a:lnTo>
                  <a:cubicBezTo>
                    <a:pt x="105361" y="45232"/>
                    <a:pt x="105361" y="44828"/>
                    <a:pt x="105361" y="44220"/>
                  </a:cubicBezTo>
                  <a:cubicBezTo>
                    <a:pt x="105361" y="43815"/>
                    <a:pt x="104956" y="41993"/>
                    <a:pt x="102932" y="41993"/>
                  </a:cubicBezTo>
                  <a:cubicBezTo>
                    <a:pt x="100908" y="41993"/>
                    <a:pt x="100705" y="43006"/>
                    <a:pt x="99895" y="46245"/>
                  </a:cubicBezTo>
                  <a:cubicBezTo>
                    <a:pt x="95644" y="62035"/>
                    <a:pt x="90988" y="65679"/>
                    <a:pt x="73781" y="65679"/>
                  </a:cubicBezTo>
                  <a:lnTo>
                    <a:pt x="55358" y="65679"/>
                  </a:lnTo>
                  <a:lnTo>
                    <a:pt x="68315" y="14259"/>
                  </a:lnTo>
                  <a:cubicBezTo>
                    <a:pt x="70137" y="7174"/>
                    <a:pt x="70339" y="6364"/>
                    <a:pt x="79246" y="6364"/>
                  </a:cubicBezTo>
                  <a:lnTo>
                    <a:pt x="105969" y="6364"/>
                  </a:lnTo>
                  <a:cubicBezTo>
                    <a:pt x="130869" y="6364"/>
                    <a:pt x="135525" y="13044"/>
                    <a:pt x="135525" y="28632"/>
                  </a:cubicBezTo>
                  <a:cubicBezTo>
                    <a:pt x="135525" y="33288"/>
                    <a:pt x="135525" y="34098"/>
                    <a:pt x="134918" y="39564"/>
                  </a:cubicBezTo>
                  <a:cubicBezTo>
                    <a:pt x="134513" y="42196"/>
                    <a:pt x="134513" y="42601"/>
                    <a:pt x="134513" y="43208"/>
                  </a:cubicBezTo>
                  <a:cubicBezTo>
                    <a:pt x="134513" y="44220"/>
                    <a:pt x="135120" y="45637"/>
                    <a:pt x="136942" y="45637"/>
                  </a:cubicBezTo>
                  <a:cubicBezTo>
                    <a:pt x="139169" y="45637"/>
                    <a:pt x="139371" y="44423"/>
                    <a:pt x="139776" y="40576"/>
                  </a:cubicBezTo>
                  <a:lnTo>
                    <a:pt x="143825" y="5554"/>
                  </a:lnTo>
                  <a:cubicBezTo>
                    <a:pt x="144432" y="88"/>
                    <a:pt x="143420" y="88"/>
                    <a:pt x="138359" y="88"/>
                  </a:cubicBezTo>
                  <a:lnTo>
                    <a:pt x="39163" y="88"/>
                  </a:lnTo>
                  <a:cubicBezTo>
                    <a:pt x="35114" y="88"/>
                    <a:pt x="33090" y="88"/>
                    <a:pt x="33090" y="4137"/>
                  </a:cubicBezTo>
                  <a:cubicBezTo>
                    <a:pt x="33090" y="6364"/>
                    <a:pt x="34912" y="6364"/>
                    <a:pt x="38758" y="6364"/>
                  </a:cubicBezTo>
                  <a:cubicBezTo>
                    <a:pt x="46249" y="6364"/>
                    <a:pt x="51917" y="6364"/>
                    <a:pt x="51917" y="10008"/>
                  </a:cubicBezTo>
                  <a:cubicBezTo>
                    <a:pt x="51917" y="10818"/>
                    <a:pt x="51917" y="11222"/>
                    <a:pt x="50905" y="14866"/>
                  </a:cubicBezTo>
                  <a:lnTo>
                    <a:pt x="24183" y="121958"/>
                  </a:lnTo>
                  <a:cubicBezTo>
                    <a:pt x="22158" y="129853"/>
                    <a:pt x="21753" y="131472"/>
                    <a:pt x="5760" y="131472"/>
                  </a:cubicBezTo>
                  <a:cubicBezTo>
                    <a:pt x="2319" y="131472"/>
                    <a:pt x="92" y="131472"/>
                    <a:pt x="92" y="135319"/>
                  </a:cubicBezTo>
                  <a:cubicBezTo>
                    <a:pt x="92" y="137748"/>
                    <a:pt x="2521" y="137748"/>
                    <a:pt x="3129" y="137748"/>
                  </a:cubicBezTo>
                  <a:cubicBezTo>
                    <a:pt x="8999" y="137748"/>
                    <a:pt x="23980" y="137141"/>
                    <a:pt x="29851" y="137141"/>
                  </a:cubicBezTo>
                  <a:cubicBezTo>
                    <a:pt x="36531" y="137141"/>
                    <a:pt x="53334" y="137748"/>
                    <a:pt x="60015" y="137748"/>
                  </a:cubicBezTo>
                  <a:cubicBezTo>
                    <a:pt x="61837" y="137748"/>
                    <a:pt x="64266" y="137748"/>
                    <a:pt x="64266" y="133902"/>
                  </a:cubicBezTo>
                  <a:cubicBezTo>
                    <a:pt x="64266" y="132282"/>
                    <a:pt x="63051" y="131877"/>
                    <a:pt x="63051" y="131675"/>
                  </a:cubicBezTo>
                  <a:cubicBezTo>
                    <a:pt x="62444" y="131472"/>
                    <a:pt x="62039" y="131472"/>
                    <a:pt x="57383" y="131472"/>
                  </a:cubicBezTo>
                  <a:cubicBezTo>
                    <a:pt x="52929" y="131472"/>
                    <a:pt x="51917" y="131472"/>
                    <a:pt x="46856" y="131067"/>
                  </a:cubicBezTo>
                  <a:cubicBezTo>
                    <a:pt x="40985" y="130460"/>
                    <a:pt x="40378" y="129650"/>
                    <a:pt x="40378" y="127019"/>
                  </a:cubicBezTo>
                  <a:cubicBezTo>
                    <a:pt x="40378" y="126614"/>
                    <a:pt x="40378" y="125399"/>
                    <a:pt x="41188" y="122362"/>
                  </a:cubicBezTo>
                  <a:lnTo>
                    <a:pt x="53739" y="7195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形状 183">
              <a:extLst>
                <a:ext uri="{FF2B5EF4-FFF2-40B4-BE49-F238E27FC236}">
                  <a16:creationId xmlns:a16="http://schemas.microsoft.com/office/drawing/2014/main" id="{0255F375-2B01-179C-0EF8-32CC42D148BE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2331087" y="5314886"/>
              <a:ext cx="72271" cy="63910"/>
            </a:xfrm>
            <a:custGeom>
              <a:avLst/>
              <a:gdLst>
                <a:gd name="connsiteX0" fmla="*/ 51257 w 72271"/>
                <a:gd name="connsiteY0" fmla="*/ 8445 h 63910"/>
                <a:gd name="connsiteX1" fmla="*/ 36661 w 72271"/>
                <a:gd name="connsiteY1" fmla="*/ 84 h 63910"/>
                <a:gd name="connsiteX2" fmla="*/ 100 w 72271"/>
                <a:gd name="connsiteY2" fmla="*/ 40471 h 63910"/>
                <a:gd name="connsiteX3" fmla="*/ 21498 w 72271"/>
                <a:gd name="connsiteY3" fmla="*/ 63995 h 63910"/>
                <a:gd name="connsiteX4" fmla="*/ 41620 w 72271"/>
                <a:gd name="connsiteY4" fmla="*/ 54075 h 63910"/>
                <a:gd name="connsiteX5" fmla="*/ 56216 w 72271"/>
                <a:gd name="connsiteY5" fmla="*/ 63995 h 63910"/>
                <a:gd name="connsiteX6" fmla="*/ 67411 w 72271"/>
                <a:gd name="connsiteY6" fmla="*/ 56484 h 63910"/>
                <a:gd name="connsiteX7" fmla="*/ 72371 w 72271"/>
                <a:gd name="connsiteY7" fmla="*/ 42313 h 63910"/>
                <a:gd name="connsiteX8" fmla="*/ 70104 w 72271"/>
                <a:gd name="connsiteY8" fmla="*/ 40471 h 63910"/>
                <a:gd name="connsiteX9" fmla="*/ 66986 w 72271"/>
                <a:gd name="connsiteY9" fmla="*/ 44864 h 63910"/>
                <a:gd name="connsiteX10" fmla="*/ 56642 w 72271"/>
                <a:gd name="connsiteY10" fmla="*/ 60027 h 63910"/>
                <a:gd name="connsiteX11" fmla="*/ 51965 w 72271"/>
                <a:gd name="connsiteY11" fmla="*/ 53083 h 63910"/>
                <a:gd name="connsiteX12" fmla="*/ 54091 w 72271"/>
                <a:gd name="connsiteY12" fmla="*/ 41888 h 63910"/>
                <a:gd name="connsiteX13" fmla="*/ 57208 w 72271"/>
                <a:gd name="connsiteY13" fmla="*/ 29134 h 63910"/>
                <a:gd name="connsiteX14" fmla="*/ 60043 w 72271"/>
                <a:gd name="connsiteY14" fmla="*/ 18364 h 63910"/>
                <a:gd name="connsiteX15" fmla="*/ 62593 w 72271"/>
                <a:gd name="connsiteY15" fmla="*/ 7311 h 63910"/>
                <a:gd name="connsiteX16" fmla="*/ 57775 w 72271"/>
                <a:gd name="connsiteY16" fmla="*/ 2777 h 63910"/>
                <a:gd name="connsiteX17" fmla="*/ 51257 w 72271"/>
                <a:gd name="connsiteY17" fmla="*/ 8445 h 63910"/>
                <a:gd name="connsiteX18" fmla="*/ 42187 w 72271"/>
                <a:gd name="connsiteY18" fmla="*/ 44864 h 63910"/>
                <a:gd name="connsiteX19" fmla="*/ 34960 w 72271"/>
                <a:gd name="connsiteY19" fmla="*/ 54358 h 63910"/>
                <a:gd name="connsiteX20" fmla="*/ 21923 w 72271"/>
                <a:gd name="connsiteY20" fmla="*/ 60027 h 63910"/>
                <a:gd name="connsiteX21" fmla="*/ 11578 w 72271"/>
                <a:gd name="connsiteY21" fmla="*/ 46281 h 63910"/>
                <a:gd name="connsiteX22" fmla="*/ 18947 w 72271"/>
                <a:gd name="connsiteY22" fmla="*/ 17514 h 63910"/>
                <a:gd name="connsiteX23" fmla="*/ 36661 w 72271"/>
                <a:gd name="connsiteY23" fmla="*/ 4052 h 63910"/>
                <a:gd name="connsiteX24" fmla="*/ 49273 w 72271"/>
                <a:gd name="connsiteY24" fmla="*/ 16381 h 63910"/>
                <a:gd name="connsiteX25" fmla="*/ 48848 w 72271"/>
                <a:gd name="connsiteY25" fmla="*/ 18364 h 63910"/>
                <a:gd name="connsiteX26" fmla="*/ 42187 w 72271"/>
                <a:gd name="connsiteY26" fmla="*/ 44864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271" h="63910">
                  <a:moveTo>
                    <a:pt x="51257" y="8445"/>
                  </a:moveTo>
                  <a:cubicBezTo>
                    <a:pt x="48281" y="3768"/>
                    <a:pt x="43463" y="84"/>
                    <a:pt x="36661" y="84"/>
                  </a:cubicBezTo>
                  <a:cubicBezTo>
                    <a:pt x="18522" y="84"/>
                    <a:pt x="100" y="20065"/>
                    <a:pt x="100" y="40471"/>
                  </a:cubicBezTo>
                  <a:cubicBezTo>
                    <a:pt x="100" y="54217"/>
                    <a:pt x="9311" y="63995"/>
                    <a:pt x="21498" y="63995"/>
                  </a:cubicBezTo>
                  <a:cubicBezTo>
                    <a:pt x="29150" y="63995"/>
                    <a:pt x="35952" y="59602"/>
                    <a:pt x="41620" y="54075"/>
                  </a:cubicBezTo>
                  <a:cubicBezTo>
                    <a:pt x="44313" y="62578"/>
                    <a:pt x="52532" y="63995"/>
                    <a:pt x="56216" y="63995"/>
                  </a:cubicBezTo>
                  <a:cubicBezTo>
                    <a:pt x="61318" y="63995"/>
                    <a:pt x="64861" y="60877"/>
                    <a:pt x="67411" y="56484"/>
                  </a:cubicBezTo>
                  <a:cubicBezTo>
                    <a:pt x="70529" y="50957"/>
                    <a:pt x="72371" y="42880"/>
                    <a:pt x="72371" y="42313"/>
                  </a:cubicBezTo>
                  <a:cubicBezTo>
                    <a:pt x="72371" y="40471"/>
                    <a:pt x="70529" y="40471"/>
                    <a:pt x="70104" y="40471"/>
                  </a:cubicBezTo>
                  <a:cubicBezTo>
                    <a:pt x="68120" y="40471"/>
                    <a:pt x="67978" y="41038"/>
                    <a:pt x="66986" y="44864"/>
                  </a:cubicBezTo>
                  <a:cubicBezTo>
                    <a:pt x="65286" y="51666"/>
                    <a:pt x="62593" y="60027"/>
                    <a:pt x="56642" y="60027"/>
                  </a:cubicBezTo>
                  <a:cubicBezTo>
                    <a:pt x="52957" y="60027"/>
                    <a:pt x="51965" y="56909"/>
                    <a:pt x="51965" y="53083"/>
                  </a:cubicBezTo>
                  <a:cubicBezTo>
                    <a:pt x="51965" y="50674"/>
                    <a:pt x="53099" y="45573"/>
                    <a:pt x="54091" y="41888"/>
                  </a:cubicBezTo>
                  <a:cubicBezTo>
                    <a:pt x="55083" y="38062"/>
                    <a:pt x="56500" y="32252"/>
                    <a:pt x="57208" y="29134"/>
                  </a:cubicBezTo>
                  <a:lnTo>
                    <a:pt x="60043" y="18364"/>
                  </a:lnTo>
                  <a:cubicBezTo>
                    <a:pt x="60893" y="14680"/>
                    <a:pt x="62593" y="8020"/>
                    <a:pt x="62593" y="7311"/>
                  </a:cubicBezTo>
                  <a:cubicBezTo>
                    <a:pt x="62593" y="4194"/>
                    <a:pt x="60043" y="2777"/>
                    <a:pt x="57775" y="2777"/>
                  </a:cubicBezTo>
                  <a:cubicBezTo>
                    <a:pt x="55366" y="2777"/>
                    <a:pt x="52107" y="4477"/>
                    <a:pt x="51257" y="8445"/>
                  </a:cubicBezTo>
                  <a:close/>
                  <a:moveTo>
                    <a:pt x="42187" y="44864"/>
                  </a:moveTo>
                  <a:cubicBezTo>
                    <a:pt x="41195" y="48832"/>
                    <a:pt x="38078" y="51666"/>
                    <a:pt x="34960" y="54358"/>
                  </a:cubicBezTo>
                  <a:cubicBezTo>
                    <a:pt x="33685" y="55492"/>
                    <a:pt x="28016" y="60027"/>
                    <a:pt x="21923" y="60027"/>
                  </a:cubicBezTo>
                  <a:cubicBezTo>
                    <a:pt x="16680" y="60027"/>
                    <a:pt x="11578" y="56342"/>
                    <a:pt x="11578" y="46281"/>
                  </a:cubicBezTo>
                  <a:cubicBezTo>
                    <a:pt x="11578" y="38771"/>
                    <a:pt x="15688" y="23183"/>
                    <a:pt x="18947" y="17514"/>
                  </a:cubicBezTo>
                  <a:cubicBezTo>
                    <a:pt x="25466" y="6178"/>
                    <a:pt x="32693" y="4052"/>
                    <a:pt x="36661" y="4052"/>
                  </a:cubicBezTo>
                  <a:cubicBezTo>
                    <a:pt x="46580" y="4052"/>
                    <a:pt x="49273" y="14822"/>
                    <a:pt x="49273" y="16381"/>
                  </a:cubicBezTo>
                  <a:cubicBezTo>
                    <a:pt x="49273" y="16947"/>
                    <a:pt x="48989" y="17939"/>
                    <a:pt x="48848" y="18364"/>
                  </a:cubicBezTo>
                  <a:lnTo>
                    <a:pt x="42187" y="4486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形状 184">
              <a:extLst>
                <a:ext uri="{FF2B5EF4-FFF2-40B4-BE49-F238E27FC236}">
                  <a16:creationId xmlns:a16="http://schemas.microsoft.com/office/drawing/2014/main" id="{5E0F003E-302B-E69F-E9F7-29AEC3CC611D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2300986" y="5417060"/>
              <a:ext cx="42937" cy="95369"/>
            </a:xfrm>
            <a:custGeom>
              <a:avLst/>
              <a:gdLst>
                <a:gd name="connsiteX0" fmla="*/ 39352 w 42937"/>
                <a:gd name="connsiteY0" fmla="*/ 5476 h 95369"/>
                <a:gd name="connsiteX1" fmla="*/ 33683 w 42937"/>
                <a:gd name="connsiteY1" fmla="*/ 91 h 95369"/>
                <a:gd name="connsiteX2" fmla="*/ 25748 w 42937"/>
                <a:gd name="connsiteY2" fmla="*/ 7885 h 95369"/>
                <a:gd name="connsiteX3" fmla="*/ 31416 w 42937"/>
                <a:gd name="connsiteY3" fmla="*/ 13270 h 95369"/>
                <a:gd name="connsiteX4" fmla="*/ 39352 w 42937"/>
                <a:gd name="connsiteY4" fmla="*/ 5476 h 95369"/>
                <a:gd name="connsiteX5" fmla="*/ 10443 w 42937"/>
                <a:gd name="connsiteY5" fmla="*/ 77464 h 95369"/>
                <a:gd name="connsiteX6" fmla="*/ 9168 w 42937"/>
                <a:gd name="connsiteY6" fmla="*/ 83415 h 95369"/>
                <a:gd name="connsiteX7" fmla="*/ 22630 w 42937"/>
                <a:gd name="connsiteY7" fmla="*/ 95461 h 95369"/>
                <a:gd name="connsiteX8" fmla="*/ 43036 w 42937"/>
                <a:gd name="connsiteY8" fmla="*/ 73779 h 95369"/>
                <a:gd name="connsiteX9" fmla="*/ 40769 w 42937"/>
                <a:gd name="connsiteY9" fmla="*/ 71937 h 95369"/>
                <a:gd name="connsiteX10" fmla="*/ 38076 w 42937"/>
                <a:gd name="connsiteY10" fmla="*/ 74346 h 95369"/>
                <a:gd name="connsiteX11" fmla="*/ 23055 w 42937"/>
                <a:gd name="connsiteY11" fmla="*/ 91493 h 95369"/>
                <a:gd name="connsiteX12" fmla="*/ 19513 w 42937"/>
                <a:gd name="connsiteY12" fmla="*/ 86533 h 95369"/>
                <a:gd name="connsiteX13" fmla="*/ 21780 w 42937"/>
                <a:gd name="connsiteY13" fmla="*/ 77464 h 95369"/>
                <a:gd name="connsiteX14" fmla="*/ 26315 w 42937"/>
                <a:gd name="connsiteY14" fmla="*/ 66127 h 95369"/>
                <a:gd name="connsiteX15" fmla="*/ 33258 w 42937"/>
                <a:gd name="connsiteY15" fmla="*/ 48130 h 95369"/>
                <a:gd name="connsiteX16" fmla="*/ 34109 w 42937"/>
                <a:gd name="connsiteY16" fmla="*/ 43595 h 95369"/>
                <a:gd name="connsiteX17" fmla="*/ 20646 w 42937"/>
                <a:gd name="connsiteY17" fmla="*/ 31550 h 95369"/>
                <a:gd name="connsiteX18" fmla="*/ 98 w 42937"/>
                <a:gd name="connsiteY18" fmla="*/ 53231 h 95369"/>
                <a:gd name="connsiteX19" fmla="*/ 2508 w 42937"/>
                <a:gd name="connsiteY19" fmla="*/ 55074 h 95369"/>
                <a:gd name="connsiteX20" fmla="*/ 5058 w 42937"/>
                <a:gd name="connsiteY20" fmla="*/ 52806 h 95369"/>
                <a:gd name="connsiteX21" fmla="*/ 20221 w 42937"/>
                <a:gd name="connsiteY21" fmla="*/ 35518 h 95369"/>
                <a:gd name="connsiteX22" fmla="*/ 23764 w 42937"/>
                <a:gd name="connsiteY22" fmla="*/ 40478 h 95369"/>
                <a:gd name="connsiteX23" fmla="*/ 19371 w 42937"/>
                <a:gd name="connsiteY23" fmla="*/ 54648 h 95369"/>
                <a:gd name="connsiteX24" fmla="*/ 10443 w 42937"/>
                <a:gd name="connsiteY24" fmla="*/ 77464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5369">
                  <a:moveTo>
                    <a:pt x="39352" y="5476"/>
                  </a:moveTo>
                  <a:cubicBezTo>
                    <a:pt x="39352" y="3208"/>
                    <a:pt x="37651" y="91"/>
                    <a:pt x="33683" y="91"/>
                  </a:cubicBezTo>
                  <a:cubicBezTo>
                    <a:pt x="29857" y="91"/>
                    <a:pt x="25748" y="3775"/>
                    <a:pt x="25748" y="7885"/>
                  </a:cubicBezTo>
                  <a:cubicBezTo>
                    <a:pt x="25748" y="10294"/>
                    <a:pt x="27590" y="13270"/>
                    <a:pt x="31416" y="13270"/>
                  </a:cubicBezTo>
                  <a:cubicBezTo>
                    <a:pt x="35526" y="13270"/>
                    <a:pt x="39352" y="9302"/>
                    <a:pt x="39352" y="5476"/>
                  </a:cubicBezTo>
                  <a:close/>
                  <a:moveTo>
                    <a:pt x="10443" y="77464"/>
                  </a:moveTo>
                  <a:cubicBezTo>
                    <a:pt x="9876" y="79306"/>
                    <a:pt x="9168" y="81006"/>
                    <a:pt x="9168" y="83415"/>
                  </a:cubicBezTo>
                  <a:cubicBezTo>
                    <a:pt x="9168" y="90076"/>
                    <a:pt x="14836" y="95461"/>
                    <a:pt x="22630" y="95461"/>
                  </a:cubicBezTo>
                  <a:cubicBezTo>
                    <a:pt x="36801" y="95461"/>
                    <a:pt x="43036" y="75905"/>
                    <a:pt x="43036" y="73779"/>
                  </a:cubicBezTo>
                  <a:cubicBezTo>
                    <a:pt x="43036" y="71937"/>
                    <a:pt x="41194" y="71937"/>
                    <a:pt x="40769" y="71937"/>
                  </a:cubicBezTo>
                  <a:cubicBezTo>
                    <a:pt x="38785" y="71937"/>
                    <a:pt x="38643" y="72787"/>
                    <a:pt x="38076" y="74346"/>
                  </a:cubicBezTo>
                  <a:cubicBezTo>
                    <a:pt x="34817" y="85683"/>
                    <a:pt x="28582" y="91493"/>
                    <a:pt x="23055" y="91493"/>
                  </a:cubicBezTo>
                  <a:cubicBezTo>
                    <a:pt x="20221" y="91493"/>
                    <a:pt x="19513" y="89650"/>
                    <a:pt x="19513" y="86533"/>
                  </a:cubicBezTo>
                  <a:cubicBezTo>
                    <a:pt x="19513" y="83274"/>
                    <a:pt x="20505" y="80581"/>
                    <a:pt x="21780" y="77464"/>
                  </a:cubicBezTo>
                  <a:cubicBezTo>
                    <a:pt x="23197" y="73637"/>
                    <a:pt x="24756" y="69811"/>
                    <a:pt x="26315" y="66127"/>
                  </a:cubicBezTo>
                  <a:cubicBezTo>
                    <a:pt x="27590" y="62726"/>
                    <a:pt x="32691" y="49830"/>
                    <a:pt x="33258" y="48130"/>
                  </a:cubicBezTo>
                  <a:cubicBezTo>
                    <a:pt x="33683" y="46713"/>
                    <a:pt x="34109" y="45012"/>
                    <a:pt x="34109" y="43595"/>
                  </a:cubicBezTo>
                  <a:cubicBezTo>
                    <a:pt x="34109" y="36935"/>
                    <a:pt x="28440" y="31550"/>
                    <a:pt x="20646" y="31550"/>
                  </a:cubicBezTo>
                  <a:cubicBezTo>
                    <a:pt x="6617" y="31550"/>
                    <a:pt x="98" y="50822"/>
                    <a:pt x="98" y="53231"/>
                  </a:cubicBezTo>
                  <a:cubicBezTo>
                    <a:pt x="98" y="55074"/>
                    <a:pt x="2082" y="55074"/>
                    <a:pt x="2508" y="55074"/>
                  </a:cubicBezTo>
                  <a:cubicBezTo>
                    <a:pt x="4491" y="55074"/>
                    <a:pt x="4633" y="54365"/>
                    <a:pt x="5058" y="52806"/>
                  </a:cubicBezTo>
                  <a:cubicBezTo>
                    <a:pt x="8743" y="40619"/>
                    <a:pt x="14978" y="35518"/>
                    <a:pt x="20221" y="35518"/>
                  </a:cubicBezTo>
                  <a:cubicBezTo>
                    <a:pt x="22488" y="35518"/>
                    <a:pt x="23764" y="36651"/>
                    <a:pt x="23764" y="40478"/>
                  </a:cubicBezTo>
                  <a:cubicBezTo>
                    <a:pt x="23764" y="43737"/>
                    <a:pt x="22914" y="45863"/>
                    <a:pt x="19371" y="54648"/>
                  </a:cubicBezTo>
                  <a:lnTo>
                    <a:pt x="10443" y="7746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形状 185">
              <a:extLst>
                <a:ext uri="{FF2B5EF4-FFF2-40B4-BE49-F238E27FC236}">
                  <a16:creationId xmlns:a16="http://schemas.microsoft.com/office/drawing/2014/main" id="{E1ECD173-33FE-8CDC-52FC-A472790B278A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2351603" y="5417060"/>
              <a:ext cx="62210" cy="122861"/>
            </a:xfrm>
            <a:custGeom>
              <a:avLst/>
              <a:gdLst>
                <a:gd name="connsiteX0" fmla="*/ 62311 w 62210"/>
                <a:gd name="connsiteY0" fmla="*/ 5476 h 122861"/>
                <a:gd name="connsiteX1" fmla="*/ 56643 w 62210"/>
                <a:gd name="connsiteY1" fmla="*/ 91 h 122861"/>
                <a:gd name="connsiteX2" fmla="*/ 48707 w 62210"/>
                <a:gd name="connsiteY2" fmla="*/ 7885 h 122861"/>
                <a:gd name="connsiteX3" fmla="*/ 54376 w 62210"/>
                <a:gd name="connsiteY3" fmla="*/ 13270 h 122861"/>
                <a:gd name="connsiteX4" fmla="*/ 62311 w 62210"/>
                <a:gd name="connsiteY4" fmla="*/ 5476 h 122861"/>
                <a:gd name="connsiteX5" fmla="*/ 32269 w 62210"/>
                <a:gd name="connsiteY5" fmla="*/ 100987 h 122861"/>
                <a:gd name="connsiteX6" fmla="*/ 13989 w 62210"/>
                <a:gd name="connsiteY6" fmla="*/ 118984 h 122861"/>
                <a:gd name="connsiteX7" fmla="*/ 8887 w 62210"/>
                <a:gd name="connsiteY7" fmla="*/ 118134 h 122861"/>
                <a:gd name="connsiteX8" fmla="*/ 13705 w 62210"/>
                <a:gd name="connsiteY8" fmla="*/ 110907 h 122861"/>
                <a:gd name="connsiteX9" fmla="*/ 8179 w 62210"/>
                <a:gd name="connsiteY9" fmla="*/ 105664 h 122861"/>
                <a:gd name="connsiteX10" fmla="*/ 101 w 62210"/>
                <a:gd name="connsiteY10" fmla="*/ 114024 h 122861"/>
                <a:gd name="connsiteX11" fmla="*/ 14130 w 62210"/>
                <a:gd name="connsiteY11" fmla="*/ 122952 h 122861"/>
                <a:gd name="connsiteX12" fmla="*/ 43606 w 62210"/>
                <a:gd name="connsiteY12" fmla="*/ 100562 h 122861"/>
                <a:gd name="connsiteX13" fmla="*/ 56360 w 62210"/>
                <a:gd name="connsiteY13" fmla="*/ 49830 h 122861"/>
                <a:gd name="connsiteX14" fmla="*/ 57068 w 62210"/>
                <a:gd name="connsiteY14" fmla="*/ 44871 h 122861"/>
                <a:gd name="connsiteX15" fmla="*/ 41905 w 62210"/>
                <a:gd name="connsiteY15" fmla="*/ 31550 h 122861"/>
                <a:gd name="connsiteX16" fmla="*/ 17106 w 62210"/>
                <a:gd name="connsiteY16" fmla="*/ 53231 h 122861"/>
                <a:gd name="connsiteX17" fmla="*/ 19515 w 62210"/>
                <a:gd name="connsiteY17" fmla="*/ 55074 h 122861"/>
                <a:gd name="connsiteX18" fmla="*/ 22350 w 62210"/>
                <a:gd name="connsiteY18" fmla="*/ 52523 h 122861"/>
                <a:gd name="connsiteX19" fmla="*/ 41480 w 62210"/>
                <a:gd name="connsiteY19" fmla="*/ 35518 h 122861"/>
                <a:gd name="connsiteX20" fmla="*/ 46298 w 62210"/>
                <a:gd name="connsiteY20" fmla="*/ 42461 h 122861"/>
                <a:gd name="connsiteX21" fmla="*/ 45873 w 62210"/>
                <a:gd name="connsiteY21" fmla="*/ 46713 h 122861"/>
                <a:gd name="connsiteX22" fmla="*/ 32269 w 62210"/>
                <a:gd name="connsiteY22" fmla="*/ 100987 h 1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210" h="122861">
                  <a:moveTo>
                    <a:pt x="62311" y="5476"/>
                  </a:moveTo>
                  <a:cubicBezTo>
                    <a:pt x="62311" y="3067"/>
                    <a:pt x="60469" y="91"/>
                    <a:pt x="56643" y="91"/>
                  </a:cubicBezTo>
                  <a:cubicBezTo>
                    <a:pt x="52534" y="91"/>
                    <a:pt x="48707" y="4058"/>
                    <a:pt x="48707" y="7885"/>
                  </a:cubicBezTo>
                  <a:cubicBezTo>
                    <a:pt x="48707" y="10152"/>
                    <a:pt x="50408" y="13270"/>
                    <a:pt x="54376" y="13270"/>
                  </a:cubicBezTo>
                  <a:cubicBezTo>
                    <a:pt x="58202" y="13270"/>
                    <a:pt x="62311" y="9585"/>
                    <a:pt x="62311" y="5476"/>
                  </a:cubicBezTo>
                  <a:close/>
                  <a:moveTo>
                    <a:pt x="32269" y="100987"/>
                  </a:moveTo>
                  <a:cubicBezTo>
                    <a:pt x="29860" y="110765"/>
                    <a:pt x="22350" y="118984"/>
                    <a:pt x="13989" y="118984"/>
                  </a:cubicBezTo>
                  <a:cubicBezTo>
                    <a:pt x="12147" y="118984"/>
                    <a:pt x="10446" y="118701"/>
                    <a:pt x="8887" y="118134"/>
                  </a:cubicBezTo>
                  <a:cubicBezTo>
                    <a:pt x="12572" y="116433"/>
                    <a:pt x="13705" y="113032"/>
                    <a:pt x="13705" y="110907"/>
                  </a:cubicBezTo>
                  <a:cubicBezTo>
                    <a:pt x="13705" y="107506"/>
                    <a:pt x="11013" y="105664"/>
                    <a:pt x="8179" y="105664"/>
                  </a:cubicBezTo>
                  <a:cubicBezTo>
                    <a:pt x="3786" y="105664"/>
                    <a:pt x="101" y="109490"/>
                    <a:pt x="101" y="114024"/>
                  </a:cubicBezTo>
                  <a:cubicBezTo>
                    <a:pt x="101" y="119409"/>
                    <a:pt x="5628" y="122952"/>
                    <a:pt x="14130" y="122952"/>
                  </a:cubicBezTo>
                  <a:cubicBezTo>
                    <a:pt x="22633" y="122952"/>
                    <a:pt x="39213" y="117850"/>
                    <a:pt x="43606" y="100562"/>
                  </a:cubicBezTo>
                  <a:lnTo>
                    <a:pt x="56360" y="49830"/>
                  </a:lnTo>
                  <a:cubicBezTo>
                    <a:pt x="56785" y="48272"/>
                    <a:pt x="57068" y="46996"/>
                    <a:pt x="57068" y="44871"/>
                  </a:cubicBezTo>
                  <a:cubicBezTo>
                    <a:pt x="57068" y="37077"/>
                    <a:pt x="50408" y="31550"/>
                    <a:pt x="41905" y="31550"/>
                  </a:cubicBezTo>
                  <a:cubicBezTo>
                    <a:pt x="26176" y="31550"/>
                    <a:pt x="17106" y="51247"/>
                    <a:pt x="17106" y="53231"/>
                  </a:cubicBezTo>
                  <a:cubicBezTo>
                    <a:pt x="17106" y="55074"/>
                    <a:pt x="19090" y="55074"/>
                    <a:pt x="19515" y="55074"/>
                  </a:cubicBezTo>
                  <a:cubicBezTo>
                    <a:pt x="21216" y="55074"/>
                    <a:pt x="21358" y="54648"/>
                    <a:pt x="22350" y="52523"/>
                  </a:cubicBezTo>
                  <a:cubicBezTo>
                    <a:pt x="25892" y="44304"/>
                    <a:pt x="33261" y="35518"/>
                    <a:pt x="41480" y="35518"/>
                  </a:cubicBezTo>
                  <a:cubicBezTo>
                    <a:pt x="45023" y="35518"/>
                    <a:pt x="46298" y="37927"/>
                    <a:pt x="46298" y="42461"/>
                  </a:cubicBezTo>
                  <a:cubicBezTo>
                    <a:pt x="46298" y="44020"/>
                    <a:pt x="46015" y="46004"/>
                    <a:pt x="45873" y="46713"/>
                  </a:cubicBezTo>
                  <a:lnTo>
                    <a:pt x="32269" y="10098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形状 186">
              <a:extLst>
                <a:ext uri="{FF2B5EF4-FFF2-40B4-BE49-F238E27FC236}">
                  <a16:creationId xmlns:a16="http://schemas.microsoft.com/office/drawing/2014/main" id="{6201B1A4-4ED6-D573-EA49-5D168F3F4F4D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2444595" y="5323306"/>
              <a:ext cx="143890" cy="137659"/>
            </a:xfrm>
            <a:custGeom>
              <a:avLst/>
              <a:gdLst>
                <a:gd name="connsiteX0" fmla="*/ 53752 w 143890"/>
                <a:gd name="connsiteY0" fmla="*/ 71955 h 137659"/>
                <a:gd name="connsiteX1" fmla="*/ 73389 w 143890"/>
                <a:gd name="connsiteY1" fmla="*/ 71955 h 137659"/>
                <a:gd name="connsiteX2" fmla="*/ 90192 w 143890"/>
                <a:gd name="connsiteY2" fmla="*/ 81065 h 137659"/>
                <a:gd name="connsiteX3" fmla="*/ 88775 w 143890"/>
                <a:gd name="connsiteY3" fmla="*/ 90984 h 137659"/>
                <a:gd name="connsiteX4" fmla="*/ 88167 w 143890"/>
                <a:gd name="connsiteY4" fmla="*/ 93211 h 137659"/>
                <a:gd name="connsiteX5" fmla="*/ 90597 w 143890"/>
                <a:gd name="connsiteY5" fmla="*/ 95640 h 137659"/>
                <a:gd name="connsiteX6" fmla="*/ 93633 w 143890"/>
                <a:gd name="connsiteY6" fmla="*/ 91389 h 137659"/>
                <a:gd name="connsiteX7" fmla="*/ 104767 w 143890"/>
                <a:gd name="connsiteY7" fmla="*/ 47459 h 137659"/>
                <a:gd name="connsiteX8" fmla="*/ 105375 w 143890"/>
                <a:gd name="connsiteY8" fmla="*/ 44220 h 137659"/>
                <a:gd name="connsiteX9" fmla="*/ 102945 w 143890"/>
                <a:gd name="connsiteY9" fmla="*/ 41993 h 137659"/>
                <a:gd name="connsiteX10" fmla="*/ 99909 w 143890"/>
                <a:gd name="connsiteY10" fmla="*/ 46245 h 137659"/>
                <a:gd name="connsiteX11" fmla="*/ 73794 w 143890"/>
                <a:gd name="connsiteY11" fmla="*/ 65679 h 137659"/>
                <a:gd name="connsiteX12" fmla="*/ 55372 w 143890"/>
                <a:gd name="connsiteY12" fmla="*/ 65679 h 137659"/>
                <a:gd name="connsiteX13" fmla="*/ 68328 w 143890"/>
                <a:gd name="connsiteY13" fmla="*/ 14259 h 137659"/>
                <a:gd name="connsiteX14" fmla="*/ 79260 w 143890"/>
                <a:gd name="connsiteY14" fmla="*/ 6364 h 137659"/>
                <a:gd name="connsiteX15" fmla="*/ 105982 w 143890"/>
                <a:gd name="connsiteY15" fmla="*/ 6364 h 137659"/>
                <a:gd name="connsiteX16" fmla="*/ 135538 w 143890"/>
                <a:gd name="connsiteY16" fmla="*/ 28632 h 137659"/>
                <a:gd name="connsiteX17" fmla="*/ 134931 w 143890"/>
                <a:gd name="connsiteY17" fmla="*/ 39564 h 137659"/>
                <a:gd name="connsiteX18" fmla="*/ 134526 w 143890"/>
                <a:gd name="connsiteY18" fmla="*/ 43208 h 137659"/>
                <a:gd name="connsiteX19" fmla="*/ 136956 w 143890"/>
                <a:gd name="connsiteY19" fmla="*/ 45637 h 137659"/>
                <a:gd name="connsiteX20" fmla="*/ 139790 w 143890"/>
                <a:gd name="connsiteY20" fmla="*/ 40576 h 137659"/>
                <a:gd name="connsiteX21" fmla="*/ 143839 w 143890"/>
                <a:gd name="connsiteY21" fmla="*/ 5554 h 137659"/>
                <a:gd name="connsiteX22" fmla="*/ 138373 w 143890"/>
                <a:gd name="connsiteY22" fmla="*/ 88 h 137659"/>
                <a:gd name="connsiteX23" fmla="*/ 39177 w 143890"/>
                <a:gd name="connsiteY23" fmla="*/ 88 h 137659"/>
                <a:gd name="connsiteX24" fmla="*/ 33103 w 143890"/>
                <a:gd name="connsiteY24" fmla="*/ 4137 h 137659"/>
                <a:gd name="connsiteX25" fmla="*/ 38772 w 143890"/>
                <a:gd name="connsiteY25" fmla="*/ 6364 h 137659"/>
                <a:gd name="connsiteX26" fmla="*/ 51930 w 143890"/>
                <a:gd name="connsiteY26" fmla="*/ 10008 h 137659"/>
                <a:gd name="connsiteX27" fmla="*/ 50918 w 143890"/>
                <a:gd name="connsiteY27" fmla="*/ 14866 h 137659"/>
                <a:gd name="connsiteX28" fmla="*/ 24196 w 143890"/>
                <a:gd name="connsiteY28" fmla="*/ 121958 h 137659"/>
                <a:gd name="connsiteX29" fmla="*/ 5774 w 143890"/>
                <a:gd name="connsiteY29" fmla="*/ 131472 h 137659"/>
                <a:gd name="connsiteX30" fmla="*/ 106 w 143890"/>
                <a:gd name="connsiteY30" fmla="*/ 135319 h 137659"/>
                <a:gd name="connsiteX31" fmla="*/ 3142 w 143890"/>
                <a:gd name="connsiteY31" fmla="*/ 137748 h 137659"/>
                <a:gd name="connsiteX32" fmla="*/ 29864 w 143890"/>
                <a:gd name="connsiteY32" fmla="*/ 137141 h 137659"/>
                <a:gd name="connsiteX33" fmla="*/ 60028 w 143890"/>
                <a:gd name="connsiteY33" fmla="*/ 137748 h 137659"/>
                <a:gd name="connsiteX34" fmla="*/ 64279 w 143890"/>
                <a:gd name="connsiteY34" fmla="*/ 133902 h 137659"/>
                <a:gd name="connsiteX35" fmla="*/ 63065 w 143890"/>
                <a:gd name="connsiteY35" fmla="*/ 131675 h 137659"/>
                <a:gd name="connsiteX36" fmla="*/ 57396 w 143890"/>
                <a:gd name="connsiteY36" fmla="*/ 131472 h 137659"/>
                <a:gd name="connsiteX37" fmla="*/ 46869 w 143890"/>
                <a:gd name="connsiteY37" fmla="*/ 131067 h 137659"/>
                <a:gd name="connsiteX38" fmla="*/ 40391 w 143890"/>
                <a:gd name="connsiteY38" fmla="*/ 127019 h 137659"/>
                <a:gd name="connsiteX39" fmla="*/ 41201 w 143890"/>
                <a:gd name="connsiteY39" fmla="*/ 122362 h 137659"/>
                <a:gd name="connsiteX40" fmla="*/ 53752 w 143890"/>
                <a:gd name="connsiteY40" fmla="*/ 71955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890" h="137659">
                  <a:moveTo>
                    <a:pt x="53752" y="71955"/>
                  </a:moveTo>
                  <a:lnTo>
                    <a:pt x="73389" y="71955"/>
                  </a:lnTo>
                  <a:cubicBezTo>
                    <a:pt x="88572" y="71955"/>
                    <a:pt x="90192" y="75194"/>
                    <a:pt x="90192" y="81065"/>
                  </a:cubicBezTo>
                  <a:cubicBezTo>
                    <a:pt x="90192" y="82482"/>
                    <a:pt x="90192" y="84911"/>
                    <a:pt x="88775" y="90984"/>
                  </a:cubicBezTo>
                  <a:cubicBezTo>
                    <a:pt x="88370" y="91996"/>
                    <a:pt x="88167" y="92806"/>
                    <a:pt x="88167" y="93211"/>
                  </a:cubicBezTo>
                  <a:cubicBezTo>
                    <a:pt x="88167" y="94830"/>
                    <a:pt x="89382" y="95640"/>
                    <a:pt x="90597" y="95640"/>
                  </a:cubicBezTo>
                  <a:cubicBezTo>
                    <a:pt x="92621" y="95640"/>
                    <a:pt x="92621" y="95033"/>
                    <a:pt x="93633" y="91389"/>
                  </a:cubicBezTo>
                  <a:lnTo>
                    <a:pt x="104767" y="47459"/>
                  </a:lnTo>
                  <a:cubicBezTo>
                    <a:pt x="105375" y="45232"/>
                    <a:pt x="105375" y="44828"/>
                    <a:pt x="105375" y="44220"/>
                  </a:cubicBezTo>
                  <a:cubicBezTo>
                    <a:pt x="105375" y="43815"/>
                    <a:pt x="104970" y="41993"/>
                    <a:pt x="102945" y="41993"/>
                  </a:cubicBezTo>
                  <a:cubicBezTo>
                    <a:pt x="100921" y="41993"/>
                    <a:pt x="100719" y="43006"/>
                    <a:pt x="99909" y="46245"/>
                  </a:cubicBezTo>
                  <a:cubicBezTo>
                    <a:pt x="95658" y="62035"/>
                    <a:pt x="91001" y="65679"/>
                    <a:pt x="73794" y="65679"/>
                  </a:cubicBezTo>
                  <a:lnTo>
                    <a:pt x="55372" y="65679"/>
                  </a:lnTo>
                  <a:lnTo>
                    <a:pt x="68328" y="14259"/>
                  </a:lnTo>
                  <a:cubicBezTo>
                    <a:pt x="70150" y="7174"/>
                    <a:pt x="70352" y="6364"/>
                    <a:pt x="79260" y="6364"/>
                  </a:cubicBezTo>
                  <a:lnTo>
                    <a:pt x="105982" y="6364"/>
                  </a:lnTo>
                  <a:cubicBezTo>
                    <a:pt x="130882" y="6364"/>
                    <a:pt x="135538" y="13044"/>
                    <a:pt x="135538" y="28632"/>
                  </a:cubicBezTo>
                  <a:cubicBezTo>
                    <a:pt x="135538" y="33288"/>
                    <a:pt x="135538" y="34098"/>
                    <a:pt x="134931" y="39564"/>
                  </a:cubicBezTo>
                  <a:cubicBezTo>
                    <a:pt x="134526" y="42196"/>
                    <a:pt x="134526" y="42601"/>
                    <a:pt x="134526" y="43208"/>
                  </a:cubicBezTo>
                  <a:cubicBezTo>
                    <a:pt x="134526" y="44220"/>
                    <a:pt x="135134" y="45637"/>
                    <a:pt x="136956" y="45637"/>
                  </a:cubicBezTo>
                  <a:cubicBezTo>
                    <a:pt x="139182" y="45637"/>
                    <a:pt x="139385" y="44423"/>
                    <a:pt x="139790" y="40576"/>
                  </a:cubicBezTo>
                  <a:lnTo>
                    <a:pt x="143839" y="5554"/>
                  </a:lnTo>
                  <a:cubicBezTo>
                    <a:pt x="144446" y="88"/>
                    <a:pt x="143434" y="88"/>
                    <a:pt x="138373" y="88"/>
                  </a:cubicBezTo>
                  <a:lnTo>
                    <a:pt x="39177" y="88"/>
                  </a:lnTo>
                  <a:cubicBezTo>
                    <a:pt x="35128" y="88"/>
                    <a:pt x="33103" y="88"/>
                    <a:pt x="33103" y="4137"/>
                  </a:cubicBezTo>
                  <a:cubicBezTo>
                    <a:pt x="33103" y="6364"/>
                    <a:pt x="34925" y="6364"/>
                    <a:pt x="38772" y="6364"/>
                  </a:cubicBezTo>
                  <a:cubicBezTo>
                    <a:pt x="46262" y="6364"/>
                    <a:pt x="51930" y="6364"/>
                    <a:pt x="51930" y="10008"/>
                  </a:cubicBezTo>
                  <a:cubicBezTo>
                    <a:pt x="51930" y="10818"/>
                    <a:pt x="51930" y="11222"/>
                    <a:pt x="50918" y="14866"/>
                  </a:cubicBezTo>
                  <a:lnTo>
                    <a:pt x="24196" y="121958"/>
                  </a:lnTo>
                  <a:cubicBezTo>
                    <a:pt x="22172" y="129853"/>
                    <a:pt x="21767" y="131472"/>
                    <a:pt x="5774" y="131472"/>
                  </a:cubicBezTo>
                  <a:cubicBezTo>
                    <a:pt x="2332" y="131472"/>
                    <a:pt x="106" y="131472"/>
                    <a:pt x="106" y="135319"/>
                  </a:cubicBezTo>
                  <a:cubicBezTo>
                    <a:pt x="106" y="137748"/>
                    <a:pt x="2535" y="137748"/>
                    <a:pt x="3142" y="137748"/>
                  </a:cubicBezTo>
                  <a:cubicBezTo>
                    <a:pt x="9013" y="137748"/>
                    <a:pt x="23994" y="137141"/>
                    <a:pt x="29864" y="137141"/>
                  </a:cubicBezTo>
                  <a:cubicBezTo>
                    <a:pt x="36545" y="137141"/>
                    <a:pt x="53347" y="137748"/>
                    <a:pt x="60028" y="137748"/>
                  </a:cubicBezTo>
                  <a:cubicBezTo>
                    <a:pt x="61850" y="137748"/>
                    <a:pt x="64279" y="137748"/>
                    <a:pt x="64279" y="133902"/>
                  </a:cubicBezTo>
                  <a:cubicBezTo>
                    <a:pt x="64279" y="132282"/>
                    <a:pt x="63065" y="131877"/>
                    <a:pt x="63065" y="131675"/>
                  </a:cubicBezTo>
                  <a:cubicBezTo>
                    <a:pt x="62457" y="131472"/>
                    <a:pt x="62052" y="131472"/>
                    <a:pt x="57396" y="131472"/>
                  </a:cubicBezTo>
                  <a:cubicBezTo>
                    <a:pt x="52943" y="131472"/>
                    <a:pt x="51930" y="131472"/>
                    <a:pt x="46869" y="131067"/>
                  </a:cubicBezTo>
                  <a:cubicBezTo>
                    <a:pt x="40999" y="130460"/>
                    <a:pt x="40391" y="129650"/>
                    <a:pt x="40391" y="127019"/>
                  </a:cubicBezTo>
                  <a:cubicBezTo>
                    <a:pt x="40391" y="126614"/>
                    <a:pt x="40391" y="125399"/>
                    <a:pt x="41201" y="122362"/>
                  </a:cubicBezTo>
                  <a:lnTo>
                    <a:pt x="53752" y="7195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形状 187">
              <a:extLst>
                <a:ext uri="{FF2B5EF4-FFF2-40B4-BE49-F238E27FC236}">
                  <a16:creationId xmlns:a16="http://schemas.microsoft.com/office/drawing/2014/main" id="{19E3BA85-B020-C47E-63A1-1929B6AB5466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2603844" y="5314886"/>
              <a:ext cx="72271" cy="63910"/>
            </a:xfrm>
            <a:custGeom>
              <a:avLst/>
              <a:gdLst>
                <a:gd name="connsiteX0" fmla="*/ 51270 w 72271"/>
                <a:gd name="connsiteY0" fmla="*/ 8445 h 63910"/>
                <a:gd name="connsiteX1" fmla="*/ 36674 w 72271"/>
                <a:gd name="connsiteY1" fmla="*/ 84 h 63910"/>
                <a:gd name="connsiteX2" fmla="*/ 113 w 72271"/>
                <a:gd name="connsiteY2" fmla="*/ 40471 h 63910"/>
                <a:gd name="connsiteX3" fmla="*/ 21511 w 72271"/>
                <a:gd name="connsiteY3" fmla="*/ 63995 h 63910"/>
                <a:gd name="connsiteX4" fmla="*/ 41634 w 72271"/>
                <a:gd name="connsiteY4" fmla="*/ 54075 h 63910"/>
                <a:gd name="connsiteX5" fmla="*/ 56230 w 72271"/>
                <a:gd name="connsiteY5" fmla="*/ 63995 h 63910"/>
                <a:gd name="connsiteX6" fmla="*/ 67425 w 72271"/>
                <a:gd name="connsiteY6" fmla="*/ 56484 h 63910"/>
                <a:gd name="connsiteX7" fmla="*/ 72385 w 72271"/>
                <a:gd name="connsiteY7" fmla="*/ 42313 h 63910"/>
                <a:gd name="connsiteX8" fmla="*/ 70117 w 72271"/>
                <a:gd name="connsiteY8" fmla="*/ 40471 h 63910"/>
                <a:gd name="connsiteX9" fmla="*/ 67000 w 72271"/>
                <a:gd name="connsiteY9" fmla="*/ 44864 h 63910"/>
                <a:gd name="connsiteX10" fmla="*/ 56655 w 72271"/>
                <a:gd name="connsiteY10" fmla="*/ 60027 h 63910"/>
                <a:gd name="connsiteX11" fmla="*/ 51979 w 72271"/>
                <a:gd name="connsiteY11" fmla="*/ 53083 h 63910"/>
                <a:gd name="connsiteX12" fmla="*/ 54104 w 72271"/>
                <a:gd name="connsiteY12" fmla="*/ 41888 h 63910"/>
                <a:gd name="connsiteX13" fmla="*/ 57222 w 72271"/>
                <a:gd name="connsiteY13" fmla="*/ 29134 h 63910"/>
                <a:gd name="connsiteX14" fmla="*/ 60056 w 72271"/>
                <a:gd name="connsiteY14" fmla="*/ 18364 h 63910"/>
                <a:gd name="connsiteX15" fmla="*/ 62607 w 72271"/>
                <a:gd name="connsiteY15" fmla="*/ 7311 h 63910"/>
                <a:gd name="connsiteX16" fmla="*/ 57789 w 72271"/>
                <a:gd name="connsiteY16" fmla="*/ 2777 h 63910"/>
                <a:gd name="connsiteX17" fmla="*/ 51270 w 72271"/>
                <a:gd name="connsiteY17" fmla="*/ 8445 h 63910"/>
                <a:gd name="connsiteX18" fmla="*/ 42201 w 72271"/>
                <a:gd name="connsiteY18" fmla="*/ 44864 h 63910"/>
                <a:gd name="connsiteX19" fmla="*/ 34974 w 72271"/>
                <a:gd name="connsiteY19" fmla="*/ 54358 h 63910"/>
                <a:gd name="connsiteX20" fmla="*/ 21936 w 72271"/>
                <a:gd name="connsiteY20" fmla="*/ 60027 h 63910"/>
                <a:gd name="connsiteX21" fmla="*/ 11592 w 72271"/>
                <a:gd name="connsiteY21" fmla="*/ 46281 h 63910"/>
                <a:gd name="connsiteX22" fmla="*/ 18961 w 72271"/>
                <a:gd name="connsiteY22" fmla="*/ 17514 h 63910"/>
                <a:gd name="connsiteX23" fmla="*/ 36674 w 72271"/>
                <a:gd name="connsiteY23" fmla="*/ 4052 h 63910"/>
                <a:gd name="connsiteX24" fmla="*/ 49286 w 72271"/>
                <a:gd name="connsiteY24" fmla="*/ 16381 h 63910"/>
                <a:gd name="connsiteX25" fmla="*/ 48861 w 72271"/>
                <a:gd name="connsiteY25" fmla="*/ 18364 h 63910"/>
                <a:gd name="connsiteX26" fmla="*/ 42201 w 72271"/>
                <a:gd name="connsiteY26" fmla="*/ 44864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271" h="63910">
                  <a:moveTo>
                    <a:pt x="51270" y="8445"/>
                  </a:moveTo>
                  <a:cubicBezTo>
                    <a:pt x="48294" y="3768"/>
                    <a:pt x="43476" y="84"/>
                    <a:pt x="36674" y="84"/>
                  </a:cubicBezTo>
                  <a:cubicBezTo>
                    <a:pt x="18535" y="84"/>
                    <a:pt x="113" y="20065"/>
                    <a:pt x="113" y="40471"/>
                  </a:cubicBezTo>
                  <a:cubicBezTo>
                    <a:pt x="113" y="54217"/>
                    <a:pt x="9324" y="63995"/>
                    <a:pt x="21511" y="63995"/>
                  </a:cubicBezTo>
                  <a:cubicBezTo>
                    <a:pt x="29164" y="63995"/>
                    <a:pt x="35966" y="59602"/>
                    <a:pt x="41634" y="54075"/>
                  </a:cubicBezTo>
                  <a:cubicBezTo>
                    <a:pt x="44326" y="62578"/>
                    <a:pt x="52545" y="63995"/>
                    <a:pt x="56230" y="63995"/>
                  </a:cubicBezTo>
                  <a:cubicBezTo>
                    <a:pt x="61331" y="63995"/>
                    <a:pt x="64874" y="60877"/>
                    <a:pt x="67425" y="56484"/>
                  </a:cubicBezTo>
                  <a:cubicBezTo>
                    <a:pt x="70542" y="50957"/>
                    <a:pt x="72385" y="42880"/>
                    <a:pt x="72385" y="42313"/>
                  </a:cubicBezTo>
                  <a:cubicBezTo>
                    <a:pt x="72385" y="40471"/>
                    <a:pt x="70542" y="40471"/>
                    <a:pt x="70117" y="40471"/>
                  </a:cubicBezTo>
                  <a:cubicBezTo>
                    <a:pt x="68133" y="40471"/>
                    <a:pt x="67992" y="41038"/>
                    <a:pt x="67000" y="44864"/>
                  </a:cubicBezTo>
                  <a:cubicBezTo>
                    <a:pt x="65299" y="51666"/>
                    <a:pt x="62607" y="60027"/>
                    <a:pt x="56655" y="60027"/>
                  </a:cubicBezTo>
                  <a:cubicBezTo>
                    <a:pt x="52971" y="60027"/>
                    <a:pt x="51979" y="56909"/>
                    <a:pt x="51979" y="53083"/>
                  </a:cubicBezTo>
                  <a:cubicBezTo>
                    <a:pt x="51979" y="50674"/>
                    <a:pt x="53112" y="45573"/>
                    <a:pt x="54104" y="41888"/>
                  </a:cubicBezTo>
                  <a:cubicBezTo>
                    <a:pt x="55096" y="38062"/>
                    <a:pt x="56513" y="32252"/>
                    <a:pt x="57222" y="29134"/>
                  </a:cubicBezTo>
                  <a:lnTo>
                    <a:pt x="60056" y="18364"/>
                  </a:lnTo>
                  <a:cubicBezTo>
                    <a:pt x="60906" y="14680"/>
                    <a:pt x="62607" y="8020"/>
                    <a:pt x="62607" y="7311"/>
                  </a:cubicBezTo>
                  <a:cubicBezTo>
                    <a:pt x="62607" y="4194"/>
                    <a:pt x="60056" y="2777"/>
                    <a:pt x="57789" y="2777"/>
                  </a:cubicBezTo>
                  <a:cubicBezTo>
                    <a:pt x="55380" y="2777"/>
                    <a:pt x="52120" y="4477"/>
                    <a:pt x="51270" y="8445"/>
                  </a:cubicBezTo>
                  <a:close/>
                  <a:moveTo>
                    <a:pt x="42201" y="44864"/>
                  </a:moveTo>
                  <a:cubicBezTo>
                    <a:pt x="41209" y="48832"/>
                    <a:pt x="38091" y="51666"/>
                    <a:pt x="34974" y="54358"/>
                  </a:cubicBezTo>
                  <a:cubicBezTo>
                    <a:pt x="33698" y="55492"/>
                    <a:pt x="28030" y="60027"/>
                    <a:pt x="21936" y="60027"/>
                  </a:cubicBezTo>
                  <a:cubicBezTo>
                    <a:pt x="16693" y="60027"/>
                    <a:pt x="11592" y="56342"/>
                    <a:pt x="11592" y="46281"/>
                  </a:cubicBezTo>
                  <a:cubicBezTo>
                    <a:pt x="11592" y="38771"/>
                    <a:pt x="15701" y="23183"/>
                    <a:pt x="18961" y="17514"/>
                  </a:cubicBezTo>
                  <a:cubicBezTo>
                    <a:pt x="25479" y="6178"/>
                    <a:pt x="32706" y="4052"/>
                    <a:pt x="36674" y="4052"/>
                  </a:cubicBezTo>
                  <a:cubicBezTo>
                    <a:pt x="46594" y="4052"/>
                    <a:pt x="49286" y="14822"/>
                    <a:pt x="49286" y="16381"/>
                  </a:cubicBezTo>
                  <a:cubicBezTo>
                    <a:pt x="49286" y="16947"/>
                    <a:pt x="49003" y="17939"/>
                    <a:pt x="48861" y="18364"/>
                  </a:cubicBezTo>
                  <a:lnTo>
                    <a:pt x="42201" y="4486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形状 188">
              <a:extLst>
                <a:ext uri="{FF2B5EF4-FFF2-40B4-BE49-F238E27FC236}">
                  <a16:creationId xmlns:a16="http://schemas.microsoft.com/office/drawing/2014/main" id="{A9AFC394-ABE7-6325-B742-0745DD870F8C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2573743" y="5417060"/>
              <a:ext cx="42937" cy="95369"/>
            </a:xfrm>
            <a:custGeom>
              <a:avLst/>
              <a:gdLst>
                <a:gd name="connsiteX0" fmla="*/ 39365 w 42937"/>
                <a:gd name="connsiteY0" fmla="*/ 5476 h 95369"/>
                <a:gd name="connsiteX1" fmla="*/ 33697 w 42937"/>
                <a:gd name="connsiteY1" fmla="*/ 91 h 95369"/>
                <a:gd name="connsiteX2" fmla="*/ 25761 w 42937"/>
                <a:gd name="connsiteY2" fmla="*/ 7885 h 95369"/>
                <a:gd name="connsiteX3" fmla="*/ 31430 w 42937"/>
                <a:gd name="connsiteY3" fmla="*/ 13270 h 95369"/>
                <a:gd name="connsiteX4" fmla="*/ 39365 w 42937"/>
                <a:gd name="connsiteY4" fmla="*/ 5476 h 95369"/>
                <a:gd name="connsiteX5" fmla="*/ 10457 w 42937"/>
                <a:gd name="connsiteY5" fmla="*/ 77464 h 95369"/>
                <a:gd name="connsiteX6" fmla="*/ 9181 w 42937"/>
                <a:gd name="connsiteY6" fmla="*/ 83415 h 95369"/>
                <a:gd name="connsiteX7" fmla="*/ 22644 w 42937"/>
                <a:gd name="connsiteY7" fmla="*/ 95461 h 95369"/>
                <a:gd name="connsiteX8" fmla="*/ 43050 w 42937"/>
                <a:gd name="connsiteY8" fmla="*/ 73779 h 95369"/>
                <a:gd name="connsiteX9" fmla="*/ 40782 w 42937"/>
                <a:gd name="connsiteY9" fmla="*/ 71937 h 95369"/>
                <a:gd name="connsiteX10" fmla="*/ 38090 w 42937"/>
                <a:gd name="connsiteY10" fmla="*/ 74346 h 95369"/>
                <a:gd name="connsiteX11" fmla="*/ 23069 w 42937"/>
                <a:gd name="connsiteY11" fmla="*/ 91493 h 95369"/>
                <a:gd name="connsiteX12" fmla="*/ 19526 w 42937"/>
                <a:gd name="connsiteY12" fmla="*/ 86533 h 95369"/>
                <a:gd name="connsiteX13" fmla="*/ 21793 w 42937"/>
                <a:gd name="connsiteY13" fmla="*/ 77464 h 95369"/>
                <a:gd name="connsiteX14" fmla="*/ 26328 w 42937"/>
                <a:gd name="connsiteY14" fmla="*/ 66127 h 95369"/>
                <a:gd name="connsiteX15" fmla="*/ 33272 w 42937"/>
                <a:gd name="connsiteY15" fmla="*/ 48130 h 95369"/>
                <a:gd name="connsiteX16" fmla="*/ 34122 w 42937"/>
                <a:gd name="connsiteY16" fmla="*/ 43595 h 95369"/>
                <a:gd name="connsiteX17" fmla="*/ 20660 w 42937"/>
                <a:gd name="connsiteY17" fmla="*/ 31550 h 95369"/>
                <a:gd name="connsiteX18" fmla="*/ 112 w 42937"/>
                <a:gd name="connsiteY18" fmla="*/ 53231 h 95369"/>
                <a:gd name="connsiteX19" fmla="*/ 2521 w 42937"/>
                <a:gd name="connsiteY19" fmla="*/ 55074 h 95369"/>
                <a:gd name="connsiteX20" fmla="*/ 5072 w 42937"/>
                <a:gd name="connsiteY20" fmla="*/ 52806 h 95369"/>
                <a:gd name="connsiteX21" fmla="*/ 20235 w 42937"/>
                <a:gd name="connsiteY21" fmla="*/ 35518 h 95369"/>
                <a:gd name="connsiteX22" fmla="*/ 23777 w 42937"/>
                <a:gd name="connsiteY22" fmla="*/ 40478 h 95369"/>
                <a:gd name="connsiteX23" fmla="*/ 19384 w 42937"/>
                <a:gd name="connsiteY23" fmla="*/ 54648 h 95369"/>
                <a:gd name="connsiteX24" fmla="*/ 10457 w 42937"/>
                <a:gd name="connsiteY24" fmla="*/ 77464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5369">
                  <a:moveTo>
                    <a:pt x="39365" y="5476"/>
                  </a:moveTo>
                  <a:cubicBezTo>
                    <a:pt x="39365" y="3208"/>
                    <a:pt x="37665" y="91"/>
                    <a:pt x="33697" y="91"/>
                  </a:cubicBezTo>
                  <a:cubicBezTo>
                    <a:pt x="29871" y="91"/>
                    <a:pt x="25761" y="3775"/>
                    <a:pt x="25761" y="7885"/>
                  </a:cubicBezTo>
                  <a:cubicBezTo>
                    <a:pt x="25761" y="10294"/>
                    <a:pt x="27603" y="13270"/>
                    <a:pt x="31430" y="13270"/>
                  </a:cubicBezTo>
                  <a:cubicBezTo>
                    <a:pt x="35539" y="13270"/>
                    <a:pt x="39365" y="9302"/>
                    <a:pt x="39365" y="5476"/>
                  </a:cubicBezTo>
                  <a:close/>
                  <a:moveTo>
                    <a:pt x="10457" y="77464"/>
                  </a:moveTo>
                  <a:cubicBezTo>
                    <a:pt x="9890" y="79306"/>
                    <a:pt x="9181" y="81006"/>
                    <a:pt x="9181" y="83415"/>
                  </a:cubicBezTo>
                  <a:cubicBezTo>
                    <a:pt x="9181" y="90076"/>
                    <a:pt x="14850" y="95461"/>
                    <a:pt x="22644" y="95461"/>
                  </a:cubicBezTo>
                  <a:cubicBezTo>
                    <a:pt x="36814" y="95461"/>
                    <a:pt x="43050" y="75905"/>
                    <a:pt x="43050" y="73779"/>
                  </a:cubicBezTo>
                  <a:cubicBezTo>
                    <a:pt x="43050" y="71937"/>
                    <a:pt x="41207" y="71937"/>
                    <a:pt x="40782" y="71937"/>
                  </a:cubicBezTo>
                  <a:cubicBezTo>
                    <a:pt x="38798" y="71937"/>
                    <a:pt x="38657" y="72787"/>
                    <a:pt x="38090" y="74346"/>
                  </a:cubicBezTo>
                  <a:cubicBezTo>
                    <a:pt x="34831" y="85683"/>
                    <a:pt x="28595" y="91493"/>
                    <a:pt x="23069" y="91493"/>
                  </a:cubicBezTo>
                  <a:cubicBezTo>
                    <a:pt x="20235" y="91493"/>
                    <a:pt x="19526" y="89650"/>
                    <a:pt x="19526" y="86533"/>
                  </a:cubicBezTo>
                  <a:cubicBezTo>
                    <a:pt x="19526" y="83274"/>
                    <a:pt x="20518" y="80581"/>
                    <a:pt x="21793" y="77464"/>
                  </a:cubicBezTo>
                  <a:cubicBezTo>
                    <a:pt x="23210" y="73637"/>
                    <a:pt x="24769" y="69811"/>
                    <a:pt x="26328" y="66127"/>
                  </a:cubicBezTo>
                  <a:cubicBezTo>
                    <a:pt x="27603" y="62726"/>
                    <a:pt x="32705" y="49830"/>
                    <a:pt x="33272" y="48130"/>
                  </a:cubicBezTo>
                  <a:cubicBezTo>
                    <a:pt x="33697" y="46713"/>
                    <a:pt x="34122" y="45012"/>
                    <a:pt x="34122" y="43595"/>
                  </a:cubicBezTo>
                  <a:cubicBezTo>
                    <a:pt x="34122" y="36935"/>
                    <a:pt x="28454" y="31550"/>
                    <a:pt x="20660" y="31550"/>
                  </a:cubicBezTo>
                  <a:cubicBezTo>
                    <a:pt x="6631" y="31550"/>
                    <a:pt x="112" y="50822"/>
                    <a:pt x="112" y="53231"/>
                  </a:cubicBezTo>
                  <a:cubicBezTo>
                    <a:pt x="112" y="55074"/>
                    <a:pt x="2096" y="55074"/>
                    <a:pt x="2521" y="55074"/>
                  </a:cubicBezTo>
                  <a:cubicBezTo>
                    <a:pt x="4505" y="55074"/>
                    <a:pt x="4647" y="54365"/>
                    <a:pt x="5072" y="52806"/>
                  </a:cubicBezTo>
                  <a:cubicBezTo>
                    <a:pt x="8756" y="40619"/>
                    <a:pt x="14991" y="35518"/>
                    <a:pt x="20235" y="35518"/>
                  </a:cubicBezTo>
                  <a:cubicBezTo>
                    <a:pt x="22502" y="35518"/>
                    <a:pt x="23777" y="36651"/>
                    <a:pt x="23777" y="40478"/>
                  </a:cubicBezTo>
                  <a:cubicBezTo>
                    <a:pt x="23777" y="43737"/>
                    <a:pt x="22927" y="45863"/>
                    <a:pt x="19384" y="54648"/>
                  </a:cubicBezTo>
                  <a:lnTo>
                    <a:pt x="10457" y="7746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形状 189">
              <a:extLst>
                <a:ext uri="{FF2B5EF4-FFF2-40B4-BE49-F238E27FC236}">
                  <a16:creationId xmlns:a16="http://schemas.microsoft.com/office/drawing/2014/main" id="{DB51544B-3593-864E-811A-15B1F81DE066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2624360" y="5417060"/>
              <a:ext cx="62210" cy="122861"/>
            </a:xfrm>
            <a:custGeom>
              <a:avLst/>
              <a:gdLst>
                <a:gd name="connsiteX0" fmla="*/ 62325 w 62210"/>
                <a:gd name="connsiteY0" fmla="*/ 5476 h 122861"/>
                <a:gd name="connsiteX1" fmla="*/ 56656 w 62210"/>
                <a:gd name="connsiteY1" fmla="*/ 91 h 122861"/>
                <a:gd name="connsiteX2" fmla="*/ 48721 w 62210"/>
                <a:gd name="connsiteY2" fmla="*/ 7885 h 122861"/>
                <a:gd name="connsiteX3" fmla="*/ 54389 w 62210"/>
                <a:gd name="connsiteY3" fmla="*/ 13270 h 122861"/>
                <a:gd name="connsiteX4" fmla="*/ 62325 w 62210"/>
                <a:gd name="connsiteY4" fmla="*/ 5476 h 122861"/>
                <a:gd name="connsiteX5" fmla="*/ 32283 w 62210"/>
                <a:gd name="connsiteY5" fmla="*/ 100987 h 122861"/>
                <a:gd name="connsiteX6" fmla="*/ 14002 w 62210"/>
                <a:gd name="connsiteY6" fmla="*/ 118984 h 122861"/>
                <a:gd name="connsiteX7" fmla="*/ 8901 w 62210"/>
                <a:gd name="connsiteY7" fmla="*/ 118134 h 122861"/>
                <a:gd name="connsiteX8" fmla="*/ 13719 w 62210"/>
                <a:gd name="connsiteY8" fmla="*/ 110907 h 122861"/>
                <a:gd name="connsiteX9" fmla="*/ 8192 w 62210"/>
                <a:gd name="connsiteY9" fmla="*/ 105664 h 122861"/>
                <a:gd name="connsiteX10" fmla="*/ 115 w 62210"/>
                <a:gd name="connsiteY10" fmla="*/ 114024 h 122861"/>
                <a:gd name="connsiteX11" fmla="*/ 14144 w 62210"/>
                <a:gd name="connsiteY11" fmla="*/ 122952 h 122861"/>
                <a:gd name="connsiteX12" fmla="*/ 43619 w 62210"/>
                <a:gd name="connsiteY12" fmla="*/ 100562 h 122861"/>
                <a:gd name="connsiteX13" fmla="*/ 56373 w 62210"/>
                <a:gd name="connsiteY13" fmla="*/ 49830 h 122861"/>
                <a:gd name="connsiteX14" fmla="*/ 57082 w 62210"/>
                <a:gd name="connsiteY14" fmla="*/ 44871 h 122861"/>
                <a:gd name="connsiteX15" fmla="*/ 41919 w 62210"/>
                <a:gd name="connsiteY15" fmla="*/ 31550 h 122861"/>
                <a:gd name="connsiteX16" fmla="*/ 17120 w 62210"/>
                <a:gd name="connsiteY16" fmla="*/ 53231 h 122861"/>
                <a:gd name="connsiteX17" fmla="*/ 19529 w 62210"/>
                <a:gd name="connsiteY17" fmla="*/ 55074 h 122861"/>
                <a:gd name="connsiteX18" fmla="*/ 22363 w 62210"/>
                <a:gd name="connsiteY18" fmla="*/ 52523 h 122861"/>
                <a:gd name="connsiteX19" fmla="*/ 41494 w 62210"/>
                <a:gd name="connsiteY19" fmla="*/ 35518 h 122861"/>
                <a:gd name="connsiteX20" fmla="*/ 46312 w 62210"/>
                <a:gd name="connsiteY20" fmla="*/ 42461 h 122861"/>
                <a:gd name="connsiteX21" fmla="*/ 45887 w 62210"/>
                <a:gd name="connsiteY21" fmla="*/ 46713 h 122861"/>
                <a:gd name="connsiteX22" fmla="*/ 32283 w 62210"/>
                <a:gd name="connsiteY22" fmla="*/ 100987 h 1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210" h="122861">
                  <a:moveTo>
                    <a:pt x="62325" y="5476"/>
                  </a:moveTo>
                  <a:cubicBezTo>
                    <a:pt x="62325" y="3067"/>
                    <a:pt x="60483" y="91"/>
                    <a:pt x="56656" y="91"/>
                  </a:cubicBezTo>
                  <a:cubicBezTo>
                    <a:pt x="52547" y="91"/>
                    <a:pt x="48721" y="4058"/>
                    <a:pt x="48721" y="7885"/>
                  </a:cubicBezTo>
                  <a:cubicBezTo>
                    <a:pt x="48721" y="10152"/>
                    <a:pt x="50421" y="13270"/>
                    <a:pt x="54389" y="13270"/>
                  </a:cubicBezTo>
                  <a:cubicBezTo>
                    <a:pt x="58215" y="13270"/>
                    <a:pt x="62325" y="9585"/>
                    <a:pt x="62325" y="5476"/>
                  </a:cubicBezTo>
                  <a:close/>
                  <a:moveTo>
                    <a:pt x="32283" y="100987"/>
                  </a:moveTo>
                  <a:cubicBezTo>
                    <a:pt x="29874" y="110765"/>
                    <a:pt x="22363" y="118984"/>
                    <a:pt x="14002" y="118984"/>
                  </a:cubicBezTo>
                  <a:cubicBezTo>
                    <a:pt x="12160" y="118984"/>
                    <a:pt x="10459" y="118701"/>
                    <a:pt x="8901" y="118134"/>
                  </a:cubicBezTo>
                  <a:cubicBezTo>
                    <a:pt x="12585" y="116433"/>
                    <a:pt x="13719" y="113032"/>
                    <a:pt x="13719" y="110907"/>
                  </a:cubicBezTo>
                  <a:cubicBezTo>
                    <a:pt x="13719" y="107506"/>
                    <a:pt x="11026" y="105664"/>
                    <a:pt x="8192" y="105664"/>
                  </a:cubicBezTo>
                  <a:cubicBezTo>
                    <a:pt x="3799" y="105664"/>
                    <a:pt x="115" y="109490"/>
                    <a:pt x="115" y="114024"/>
                  </a:cubicBezTo>
                  <a:cubicBezTo>
                    <a:pt x="115" y="119409"/>
                    <a:pt x="5641" y="122952"/>
                    <a:pt x="14144" y="122952"/>
                  </a:cubicBezTo>
                  <a:cubicBezTo>
                    <a:pt x="22646" y="122952"/>
                    <a:pt x="39226" y="117850"/>
                    <a:pt x="43619" y="100562"/>
                  </a:cubicBezTo>
                  <a:lnTo>
                    <a:pt x="56373" y="49830"/>
                  </a:lnTo>
                  <a:cubicBezTo>
                    <a:pt x="56798" y="48272"/>
                    <a:pt x="57082" y="46996"/>
                    <a:pt x="57082" y="44871"/>
                  </a:cubicBezTo>
                  <a:cubicBezTo>
                    <a:pt x="57082" y="37077"/>
                    <a:pt x="50421" y="31550"/>
                    <a:pt x="41919" y="31550"/>
                  </a:cubicBezTo>
                  <a:cubicBezTo>
                    <a:pt x="26189" y="31550"/>
                    <a:pt x="17120" y="51247"/>
                    <a:pt x="17120" y="53231"/>
                  </a:cubicBezTo>
                  <a:cubicBezTo>
                    <a:pt x="17120" y="55074"/>
                    <a:pt x="19104" y="55074"/>
                    <a:pt x="19529" y="55074"/>
                  </a:cubicBezTo>
                  <a:cubicBezTo>
                    <a:pt x="21229" y="55074"/>
                    <a:pt x="21371" y="54648"/>
                    <a:pt x="22363" y="52523"/>
                  </a:cubicBezTo>
                  <a:cubicBezTo>
                    <a:pt x="25906" y="44304"/>
                    <a:pt x="33275" y="35518"/>
                    <a:pt x="41494" y="35518"/>
                  </a:cubicBezTo>
                  <a:cubicBezTo>
                    <a:pt x="45036" y="35518"/>
                    <a:pt x="46312" y="37927"/>
                    <a:pt x="46312" y="42461"/>
                  </a:cubicBezTo>
                  <a:cubicBezTo>
                    <a:pt x="46312" y="44020"/>
                    <a:pt x="46028" y="46004"/>
                    <a:pt x="45887" y="46713"/>
                  </a:cubicBezTo>
                  <a:lnTo>
                    <a:pt x="32283" y="10098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形状 190">
              <a:extLst>
                <a:ext uri="{FF2B5EF4-FFF2-40B4-BE49-F238E27FC236}">
                  <a16:creationId xmlns:a16="http://schemas.microsoft.com/office/drawing/2014/main" id="{91DD90D9-668A-FEB8-B41D-84887F0C9685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2729701" y="5309136"/>
              <a:ext cx="46966" cy="202440"/>
            </a:xfrm>
            <a:custGeom>
              <a:avLst/>
              <a:gdLst>
                <a:gd name="connsiteX0" fmla="*/ 47085 w 46966"/>
                <a:gd name="connsiteY0" fmla="*/ 200505 h 202440"/>
                <a:gd name="connsiteX1" fmla="*/ 43644 w 46966"/>
                <a:gd name="connsiteY1" fmla="*/ 196051 h 202440"/>
                <a:gd name="connsiteX2" fmla="*/ 11861 w 46966"/>
                <a:gd name="connsiteY2" fmla="*/ 101309 h 202440"/>
                <a:gd name="connsiteX3" fmla="*/ 44453 w 46966"/>
                <a:gd name="connsiteY3" fmla="*/ 5554 h 202440"/>
                <a:gd name="connsiteX4" fmla="*/ 47085 w 46966"/>
                <a:gd name="connsiteY4" fmla="*/ 2113 h 202440"/>
                <a:gd name="connsiteX5" fmla="*/ 45061 w 46966"/>
                <a:gd name="connsiteY5" fmla="*/ 88 h 202440"/>
                <a:gd name="connsiteX6" fmla="*/ 12873 w 46966"/>
                <a:gd name="connsiteY6" fmla="*/ 39564 h 202440"/>
                <a:gd name="connsiteX7" fmla="*/ 119 w 46966"/>
                <a:gd name="connsiteY7" fmla="*/ 101309 h 202440"/>
                <a:gd name="connsiteX8" fmla="*/ 13480 w 46966"/>
                <a:gd name="connsiteY8" fmla="*/ 164470 h 202440"/>
                <a:gd name="connsiteX9" fmla="*/ 45061 w 46966"/>
                <a:gd name="connsiteY9" fmla="*/ 202529 h 202440"/>
                <a:gd name="connsiteX10" fmla="*/ 47085 w 46966"/>
                <a:gd name="connsiteY10" fmla="*/ 20050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85" y="200505"/>
                  </a:moveTo>
                  <a:cubicBezTo>
                    <a:pt x="47085" y="199897"/>
                    <a:pt x="47085" y="199492"/>
                    <a:pt x="43644" y="196051"/>
                  </a:cubicBezTo>
                  <a:cubicBezTo>
                    <a:pt x="18339" y="170543"/>
                    <a:pt x="11861" y="132282"/>
                    <a:pt x="11861" y="101309"/>
                  </a:cubicBezTo>
                  <a:cubicBezTo>
                    <a:pt x="11861" y="66084"/>
                    <a:pt x="19553" y="30859"/>
                    <a:pt x="44453" y="5554"/>
                  </a:cubicBezTo>
                  <a:cubicBezTo>
                    <a:pt x="47085" y="3125"/>
                    <a:pt x="47085" y="2720"/>
                    <a:pt x="47085" y="2113"/>
                  </a:cubicBezTo>
                  <a:cubicBezTo>
                    <a:pt x="47085" y="695"/>
                    <a:pt x="46275" y="88"/>
                    <a:pt x="45061" y="88"/>
                  </a:cubicBezTo>
                  <a:cubicBezTo>
                    <a:pt x="43036" y="88"/>
                    <a:pt x="24817" y="13854"/>
                    <a:pt x="12873" y="39564"/>
                  </a:cubicBezTo>
                  <a:cubicBezTo>
                    <a:pt x="2548" y="61833"/>
                    <a:pt x="119" y="84304"/>
                    <a:pt x="119" y="101309"/>
                  </a:cubicBezTo>
                  <a:cubicBezTo>
                    <a:pt x="119" y="117099"/>
                    <a:pt x="2346" y="141594"/>
                    <a:pt x="13480" y="164470"/>
                  </a:cubicBezTo>
                  <a:cubicBezTo>
                    <a:pt x="25626" y="189370"/>
                    <a:pt x="43036" y="202529"/>
                    <a:pt x="45061" y="202529"/>
                  </a:cubicBezTo>
                  <a:cubicBezTo>
                    <a:pt x="46275" y="202529"/>
                    <a:pt x="47085" y="201922"/>
                    <a:pt x="47085" y="200505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形状 191">
              <a:extLst>
                <a:ext uri="{FF2B5EF4-FFF2-40B4-BE49-F238E27FC236}">
                  <a16:creationId xmlns:a16="http://schemas.microsoft.com/office/drawing/2014/main" id="{5121567F-CBB3-E2FE-0EAD-DDEE8D854052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2793043" y="5319865"/>
              <a:ext cx="85632" cy="182601"/>
            </a:xfrm>
            <a:custGeom>
              <a:avLst/>
              <a:gdLst>
                <a:gd name="connsiteX0" fmla="*/ 26643 w 85632"/>
                <a:gd name="connsiteY0" fmla="*/ 79243 h 182601"/>
                <a:gd name="connsiteX1" fmla="*/ 123 w 85632"/>
                <a:gd name="connsiteY1" fmla="*/ 120136 h 182601"/>
                <a:gd name="connsiteX2" fmla="*/ 5994 w 85632"/>
                <a:gd name="connsiteY2" fmla="*/ 136128 h 182601"/>
                <a:gd name="connsiteX3" fmla="*/ 29477 w 85632"/>
                <a:gd name="connsiteY3" fmla="*/ 149287 h 182601"/>
                <a:gd name="connsiteX4" fmla="*/ 53972 w 85632"/>
                <a:gd name="connsiteY4" fmla="*/ 158802 h 182601"/>
                <a:gd name="connsiteX5" fmla="*/ 61057 w 85632"/>
                <a:gd name="connsiteY5" fmla="*/ 167507 h 182601"/>
                <a:gd name="connsiteX6" fmla="*/ 51138 w 85632"/>
                <a:gd name="connsiteY6" fmla="*/ 178236 h 182601"/>
                <a:gd name="connsiteX7" fmla="*/ 33323 w 85632"/>
                <a:gd name="connsiteY7" fmla="*/ 171758 h 182601"/>
                <a:gd name="connsiteX8" fmla="*/ 31096 w 85632"/>
                <a:gd name="connsiteY8" fmla="*/ 170746 h 182601"/>
                <a:gd name="connsiteX9" fmla="*/ 29072 w 85632"/>
                <a:gd name="connsiteY9" fmla="*/ 172973 h 182601"/>
                <a:gd name="connsiteX10" fmla="*/ 51138 w 85632"/>
                <a:gd name="connsiteY10" fmla="*/ 182690 h 182601"/>
                <a:gd name="connsiteX11" fmla="*/ 72192 w 85632"/>
                <a:gd name="connsiteY11" fmla="*/ 161029 h 182601"/>
                <a:gd name="connsiteX12" fmla="*/ 62475 w 85632"/>
                <a:gd name="connsiteY12" fmla="*/ 146655 h 182601"/>
                <a:gd name="connsiteX13" fmla="*/ 50126 w 85632"/>
                <a:gd name="connsiteY13" fmla="*/ 141999 h 182601"/>
                <a:gd name="connsiteX14" fmla="*/ 37777 w 85632"/>
                <a:gd name="connsiteY14" fmla="*/ 137343 h 182601"/>
                <a:gd name="connsiteX15" fmla="*/ 25630 w 85632"/>
                <a:gd name="connsiteY15" fmla="*/ 132484 h 182601"/>
                <a:gd name="connsiteX16" fmla="*/ 10447 w 85632"/>
                <a:gd name="connsiteY16" fmla="*/ 114467 h 182601"/>
                <a:gd name="connsiteX17" fmla="*/ 35348 w 85632"/>
                <a:gd name="connsiteY17" fmla="*/ 80052 h 182601"/>
                <a:gd name="connsiteX18" fmla="*/ 53162 w 85632"/>
                <a:gd name="connsiteY18" fmla="*/ 82684 h 182601"/>
                <a:gd name="connsiteX19" fmla="*/ 71989 w 85632"/>
                <a:gd name="connsiteY19" fmla="*/ 76408 h 182601"/>
                <a:gd name="connsiteX20" fmla="*/ 55389 w 85632"/>
                <a:gd name="connsiteY20" fmla="*/ 70942 h 182601"/>
                <a:gd name="connsiteX21" fmla="*/ 38384 w 85632"/>
                <a:gd name="connsiteY21" fmla="*/ 73372 h 182601"/>
                <a:gd name="connsiteX22" fmla="*/ 32311 w 85632"/>
                <a:gd name="connsiteY22" fmla="*/ 57581 h 182601"/>
                <a:gd name="connsiteX23" fmla="*/ 54782 w 85632"/>
                <a:gd name="connsiteY23" fmla="*/ 23166 h 182601"/>
                <a:gd name="connsiteX24" fmla="*/ 67738 w 85632"/>
                <a:gd name="connsiteY24" fmla="*/ 27620 h 182601"/>
                <a:gd name="connsiteX25" fmla="*/ 85755 w 85632"/>
                <a:gd name="connsiteY25" fmla="*/ 21344 h 182601"/>
                <a:gd name="connsiteX26" fmla="*/ 68953 w 85632"/>
                <a:gd name="connsiteY26" fmla="*/ 15879 h 182601"/>
                <a:gd name="connsiteX27" fmla="*/ 56199 w 85632"/>
                <a:gd name="connsiteY27" fmla="*/ 16891 h 182601"/>
                <a:gd name="connsiteX28" fmla="*/ 55187 w 85632"/>
                <a:gd name="connsiteY28" fmla="*/ 10210 h 182601"/>
                <a:gd name="connsiteX29" fmla="*/ 56199 w 85632"/>
                <a:gd name="connsiteY29" fmla="*/ 2720 h 182601"/>
                <a:gd name="connsiteX30" fmla="*/ 53770 w 85632"/>
                <a:gd name="connsiteY30" fmla="*/ 88 h 182601"/>
                <a:gd name="connsiteX31" fmla="*/ 50126 w 85632"/>
                <a:gd name="connsiteY31" fmla="*/ 10008 h 182601"/>
                <a:gd name="connsiteX32" fmla="*/ 51543 w 85632"/>
                <a:gd name="connsiteY32" fmla="*/ 17903 h 182601"/>
                <a:gd name="connsiteX33" fmla="*/ 16116 w 85632"/>
                <a:gd name="connsiteY33" fmla="*/ 55759 h 182601"/>
                <a:gd name="connsiteX34" fmla="*/ 29274 w 85632"/>
                <a:gd name="connsiteY34" fmla="*/ 77218 h 182601"/>
                <a:gd name="connsiteX35" fmla="*/ 26643 w 85632"/>
                <a:gd name="connsiteY35" fmla="*/ 79243 h 182601"/>
                <a:gd name="connsiteX36" fmla="*/ 59438 w 85632"/>
                <a:gd name="connsiteY36" fmla="*/ 21344 h 182601"/>
                <a:gd name="connsiteX37" fmla="*/ 69155 w 85632"/>
                <a:gd name="connsiteY37" fmla="*/ 20332 h 182601"/>
                <a:gd name="connsiteX38" fmla="*/ 80492 w 85632"/>
                <a:gd name="connsiteY38" fmla="*/ 21547 h 182601"/>
                <a:gd name="connsiteX39" fmla="*/ 67940 w 85632"/>
                <a:gd name="connsiteY39" fmla="*/ 23166 h 182601"/>
                <a:gd name="connsiteX40" fmla="*/ 59438 w 85632"/>
                <a:gd name="connsiteY40" fmla="*/ 21344 h 182601"/>
                <a:gd name="connsiteX41" fmla="*/ 43648 w 85632"/>
                <a:gd name="connsiteY41" fmla="*/ 76611 h 182601"/>
                <a:gd name="connsiteX42" fmla="*/ 55187 w 85632"/>
                <a:gd name="connsiteY42" fmla="*/ 75396 h 182601"/>
                <a:gd name="connsiteX43" fmla="*/ 66726 w 85632"/>
                <a:gd name="connsiteY43" fmla="*/ 76611 h 182601"/>
                <a:gd name="connsiteX44" fmla="*/ 53770 w 85632"/>
                <a:gd name="connsiteY44" fmla="*/ 78230 h 182601"/>
                <a:gd name="connsiteX45" fmla="*/ 43648 w 85632"/>
                <a:gd name="connsiteY45" fmla="*/ 76611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643" y="79243"/>
                  </a:moveTo>
                  <a:cubicBezTo>
                    <a:pt x="4577" y="93818"/>
                    <a:pt x="123" y="112848"/>
                    <a:pt x="123" y="120136"/>
                  </a:cubicBezTo>
                  <a:cubicBezTo>
                    <a:pt x="123" y="129853"/>
                    <a:pt x="5589" y="135521"/>
                    <a:pt x="5994" y="136128"/>
                  </a:cubicBezTo>
                  <a:cubicBezTo>
                    <a:pt x="12472" y="142809"/>
                    <a:pt x="14294" y="143619"/>
                    <a:pt x="29477" y="149287"/>
                  </a:cubicBezTo>
                  <a:lnTo>
                    <a:pt x="53972" y="158802"/>
                  </a:lnTo>
                  <a:cubicBezTo>
                    <a:pt x="57009" y="160219"/>
                    <a:pt x="61057" y="161636"/>
                    <a:pt x="61057" y="167507"/>
                  </a:cubicBezTo>
                  <a:cubicBezTo>
                    <a:pt x="61057" y="172163"/>
                    <a:pt x="57414" y="178236"/>
                    <a:pt x="51138" y="178236"/>
                  </a:cubicBezTo>
                  <a:cubicBezTo>
                    <a:pt x="42231" y="178236"/>
                    <a:pt x="35550" y="173378"/>
                    <a:pt x="33323" y="171758"/>
                  </a:cubicBezTo>
                  <a:cubicBezTo>
                    <a:pt x="32108" y="170948"/>
                    <a:pt x="31906" y="170746"/>
                    <a:pt x="31096" y="170746"/>
                  </a:cubicBezTo>
                  <a:cubicBezTo>
                    <a:pt x="29477" y="170746"/>
                    <a:pt x="29072" y="172163"/>
                    <a:pt x="29072" y="172973"/>
                  </a:cubicBezTo>
                  <a:cubicBezTo>
                    <a:pt x="29072" y="175402"/>
                    <a:pt x="39801" y="182690"/>
                    <a:pt x="51138" y="182690"/>
                  </a:cubicBezTo>
                  <a:cubicBezTo>
                    <a:pt x="63689" y="182690"/>
                    <a:pt x="72192" y="170948"/>
                    <a:pt x="72192" y="161029"/>
                  </a:cubicBezTo>
                  <a:cubicBezTo>
                    <a:pt x="72192" y="151311"/>
                    <a:pt x="64701" y="147668"/>
                    <a:pt x="62475" y="146655"/>
                  </a:cubicBezTo>
                  <a:cubicBezTo>
                    <a:pt x="59640" y="145643"/>
                    <a:pt x="52757" y="143011"/>
                    <a:pt x="50126" y="141999"/>
                  </a:cubicBezTo>
                  <a:cubicBezTo>
                    <a:pt x="46077" y="140380"/>
                    <a:pt x="42028" y="138760"/>
                    <a:pt x="37777" y="137343"/>
                  </a:cubicBezTo>
                  <a:lnTo>
                    <a:pt x="25630" y="132484"/>
                  </a:lnTo>
                  <a:cubicBezTo>
                    <a:pt x="16521" y="128841"/>
                    <a:pt x="10447" y="122970"/>
                    <a:pt x="10447" y="114467"/>
                  </a:cubicBezTo>
                  <a:cubicBezTo>
                    <a:pt x="10447" y="106167"/>
                    <a:pt x="18342" y="88555"/>
                    <a:pt x="35348" y="80052"/>
                  </a:cubicBezTo>
                  <a:cubicBezTo>
                    <a:pt x="42838" y="82684"/>
                    <a:pt x="48911" y="82684"/>
                    <a:pt x="53162" y="82684"/>
                  </a:cubicBezTo>
                  <a:cubicBezTo>
                    <a:pt x="59236" y="82684"/>
                    <a:pt x="71989" y="82684"/>
                    <a:pt x="71989" y="76408"/>
                  </a:cubicBezTo>
                  <a:cubicBezTo>
                    <a:pt x="71989" y="71347"/>
                    <a:pt x="63284" y="70942"/>
                    <a:pt x="55389" y="70942"/>
                  </a:cubicBezTo>
                  <a:cubicBezTo>
                    <a:pt x="51745" y="70942"/>
                    <a:pt x="45874" y="70942"/>
                    <a:pt x="38384" y="73372"/>
                  </a:cubicBezTo>
                  <a:cubicBezTo>
                    <a:pt x="33121" y="68108"/>
                    <a:pt x="32311" y="61428"/>
                    <a:pt x="32311" y="57581"/>
                  </a:cubicBezTo>
                  <a:cubicBezTo>
                    <a:pt x="32311" y="46245"/>
                    <a:pt x="39599" y="30657"/>
                    <a:pt x="54782" y="23166"/>
                  </a:cubicBezTo>
                  <a:cubicBezTo>
                    <a:pt x="58426" y="27620"/>
                    <a:pt x="63082" y="27620"/>
                    <a:pt x="67738" y="27620"/>
                  </a:cubicBezTo>
                  <a:cubicBezTo>
                    <a:pt x="72799" y="27620"/>
                    <a:pt x="85755" y="27620"/>
                    <a:pt x="85755" y="21344"/>
                  </a:cubicBezTo>
                  <a:cubicBezTo>
                    <a:pt x="85755" y="16081"/>
                    <a:pt x="76848" y="15879"/>
                    <a:pt x="68953" y="15879"/>
                  </a:cubicBezTo>
                  <a:cubicBezTo>
                    <a:pt x="66321" y="15879"/>
                    <a:pt x="61462" y="15879"/>
                    <a:pt x="56199" y="16891"/>
                  </a:cubicBezTo>
                  <a:cubicBezTo>
                    <a:pt x="55592" y="15069"/>
                    <a:pt x="55187" y="13652"/>
                    <a:pt x="55187" y="10210"/>
                  </a:cubicBezTo>
                  <a:cubicBezTo>
                    <a:pt x="55187" y="7376"/>
                    <a:pt x="56199" y="3125"/>
                    <a:pt x="56199" y="2720"/>
                  </a:cubicBezTo>
                  <a:cubicBezTo>
                    <a:pt x="56199" y="1100"/>
                    <a:pt x="55187" y="88"/>
                    <a:pt x="53770" y="88"/>
                  </a:cubicBezTo>
                  <a:cubicBezTo>
                    <a:pt x="50126" y="88"/>
                    <a:pt x="50126" y="9400"/>
                    <a:pt x="50126" y="10008"/>
                  </a:cubicBezTo>
                  <a:cubicBezTo>
                    <a:pt x="50126" y="14057"/>
                    <a:pt x="51340" y="17093"/>
                    <a:pt x="51543" y="17903"/>
                  </a:cubicBezTo>
                  <a:cubicBezTo>
                    <a:pt x="29882" y="23976"/>
                    <a:pt x="16116" y="40171"/>
                    <a:pt x="16116" y="55759"/>
                  </a:cubicBezTo>
                  <a:cubicBezTo>
                    <a:pt x="16116" y="63250"/>
                    <a:pt x="19760" y="71752"/>
                    <a:pt x="29274" y="77218"/>
                  </a:cubicBezTo>
                  <a:lnTo>
                    <a:pt x="26643" y="79243"/>
                  </a:lnTo>
                  <a:close/>
                  <a:moveTo>
                    <a:pt x="59438" y="21344"/>
                  </a:moveTo>
                  <a:cubicBezTo>
                    <a:pt x="62677" y="20332"/>
                    <a:pt x="66928" y="20332"/>
                    <a:pt x="69155" y="20332"/>
                  </a:cubicBezTo>
                  <a:cubicBezTo>
                    <a:pt x="76038" y="20332"/>
                    <a:pt x="76848" y="20535"/>
                    <a:pt x="80492" y="21547"/>
                  </a:cubicBezTo>
                  <a:cubicBezTo>
                    <a:pt x="78872" y="22154"/>
                    <a:pt x="76848" y="23166"/>
                    <a:pt x="67940" y="23166"/>
                  </a:cubicBezTo>
                  <a:cubicBezTo>
                    <a:pt x="64094" y="23166"/>
                    <a:pt x="61665" y="23166"/>
                    <a:pt x="59438" y="21344"/>
                  </a:cubicBezTo>
                  <a:close/>
                  <a:moveTo>
                    <a:pt x="43648" y="76611"/>
                  </a:moveTo>
                  <a:cubicBezTo>
                    <a:pt x="48304" y="75396"/>
                    <a:pt x="52757" y="75396"/>
                    <a:pt x="55187" y="75396"/>
                  </a:cubicBezTo>
                  <a:cubicBezTo>
                    <a:pt x="62272" y="75396"/>
                    <a:pt x="63082" y="75599"/>
                    <a:pt x="66726" y="76611"/>
                  </a:cubicBezTo>
                  <a:cubicBezTo>
                    <a:pt x="65106" y="77421"/>
                    <a:pt x="63082" y="78230"/>
                    <a:pt x="53770" y="78230"/>
                  </a:cubicBezTo>
                  <a:cubicBezTo>
                    <a:pt x="49114" y="78230"/>
                    <a:pt x="47292" y="78230"/>
                    <a:pt x="43648" y="76611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形状 192">
              <a:extLst>
                <a:ext uri="{FF2B5EF4-FFF2-40B4-BE49-F238E27FC236}">
                  <a16:creationId xmlns:a16="http://schemas.microsoft.com/office/drawing/2014/main" id="{6E2A2F33-B095-0C73-68A5-0E74414CF641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2903678" y="5439507"/>
              <a:ext cx="23685" cy="60529"/>
            </a:xfrm>
            <a:custGeom>
              <a:avLst/>
              <a:gdLst>
                <a:gd name="connsiteX0" fmla="*/ 23813 w 23685"/>
                <a:gd name="connsiteY0" fmla="*/ 21344 h 60529"/>
                <a:gd name="connsiteX1" fmla="*/ 10857 w 23685"/>
                <a:gd name="connsiteY1" fmla="*/ 88 h 60529"/>
                <a:gd name="connsiteX2" fmla="*/ 128 w 23685"/>
                <a:gd name="connsiteY2" fmla="*/ 10818 h 60529"/>
                <a:gd name="connsiteX3" fmla="*/ 10857 w 23685"/>
                <a:gd name="connsiteY3" fmla="*/ 21547 h 60529"/>
                <a:gd name="connsiteX4" fmla="*/ 17942 w 23685"/>
                <a:gd name="connsiteY4" fmla="*/ 18915 h 60529"/>
                <a:gd name="connsiteX5" fmla="*/ 18955 w 23685"/>
                <a:gd name="connsiteY5" fmla="*/ 18308 h 60529"/>
                <a:gd name="connsiteX6" fmla="*/ 19360 w 23685"/>
                <a:gd name="connsiteY6" fmla="*/ 21344 h 60529"/>
                <a:gd name="connsiteX7" fmla="*/ 5594 w 23685"/>
                <a:gd name="connsiteY7" fmla="*/ 55152 h 60529"/>
                <a:gd name="connsiteX8" fmla="*/ 3367 w 23685"/>
                <a:gd name="connsiteY8" fmla="*/ 58391 h 60529"/>
                <a:gd name="connsiteX9" fmla="*/ 5391 w 23685"/>
                <a:gd name="connsiteY9" fmla="*/ 60618 h 60529"/>
                <a:gd name="connsiteX10" fmla="*/ 23813 w 23685"/>
                <a:gd name="connsiteY10" fmla="*/ 21344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813" y="21344"/>
                  </a:moveTo>
                  <a:cubicBezTo>
                    <a:pt x="23813" y="7983"/>
                    <a:pt x="18752" y="88"/>
                    <a:pt x="10857" y="88"/>
                  </a:cubicBezTo>
                  <a:cubicBezTo>
                    <a:pt x="4176" y="88"/>
                    <a:pt x="128" y="5149"/>
                    <a:pt x="128" y="10818"/>
                  </a:cubicBezTo>
                  <a:cubicBezTo>
                    <a:pt x="128" y="16283"/>
                    <a:pt x="4176" y="21547"/>
                    <a:pt x="10857" y="21547"/>
                  </a:cubicBezTo>
                  <a:cubicBezTo>
                    <a:pt x="13286" y="21547"/>
                    <a:pt x="15918" y="20737"/>
                    <a:pt x="17942" y="18915"/>
                  </a:cubicBezTo>
                  <a:cubicBezTo>
                    <a:pt x="18550" y="18510"/>
                    <a:pt x="18752" y="18308"/>
                    <a:pt x="18955" y="18308"/>
                  </a:cubicBezTo>
                  <a:cubicBezTo>
                    <a:pt x="19157" y="18308"/>
                    <a:pt x="19360" y="18510"/>
                    <a:pt x="19360" y="21344"/>
                  </a:cubicBezTo>
                  <a:cubicBezTo>
                    <a:pt x="19360" y="36325"/>
                    <a:pt x="12274" y="48472"/>
                    <a:pt x="5594" y="55152"/>
                  </a:cubicBezTo>
                  <a:cubicBezTo>
                    <a:pt x="3367" y="57379"/>
                    <a:pt x="3367" y="57784"/>
                    <a:pt x="3367" y="58391"/>
                  </a:cubicBezTo>
                  <a:cubicBezTo>
                    <a:pt x="3367" y="59808"/>
                    <a:pt x="4379" y="60618"/>
                    <a:pt x="5391" y="60618"/>
                  </a:cubicBezTo>
                  <a:cubicBezTo>
                    <a:pt x="7618" y="60618"/>
                    <a:pt x="23813" y="45030"/>
                    <a:pt x="23813" y="21344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形状 193">
              <a:extLst>
                <a:ext uri="{FF2B5EF4-FFF2-40B4-BE49-F238E27FC236}">
                  <a16:creationId xmlns:a16="http://schemas.microsoft.com/office/drawing/2014/main" id="{DAA63349-D08F-209F-4763-3CC4ECEA47E0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2982315" y="5371487"/>
              <a:ext cx="109722" cy="133206"/>
            </a:xfrm>
            <a:custGeom>
              <a:avLst/>
              <a:gdLst>
                <a:gd name="connsiteX0" fmla="*/ 40823 w 109722"/>
                <a:gd name="connsiteY0" fmla="*/ 18510 h 133206"/>
                <a:gd name="connsiteX1" fmla="*/ 43859 w 109722"/>
                <a:gd name="connsiteY1" fmla="*/ 5554 h 133206"/>
                <a:gd name="connsiteX2" fmla="*/ 37989 w 109722"/>
                <a:gd name="connsiteY2" fmla="*/ 88 h 133206"/>
                <a:gd name="connsiteX3" fmla="*/ 29891 w 109722"/>
                <a:gd name="connsiteY3" fmla="*/ 7376 h 133206"/>
                <a:gd name="connsiteX4" fmla="*/ 739 w 109722"/>
                <a:gd name="connsiteY4" fmla="*/ 124589 h 133206"/>
                <a:gd name="connsiteX5" fmla="*/ 132 w 109722"/>
                <a:gd name="connsiteY5" fmla="*/ 127828 h 133206"/>
                <a:gd name="connsiteX6" fmla="*/ 5800 w 109722"/>
                <a:gd name="connsiteY6" fmla="*/ 133294 h 133206"/>
                <a:gd name="connsiteX7" fmla="*/ 12886 w 109722"/>
                <a:gd name="connsiteY7" fmla="*/ 129043 h 133206"/>
                <a:gd name="connsiteX8" fmla="*/ 24020 w 109722"/>
                <a:gd name="connsiteY8" fmla="*/ 85518 h 133206"/>
                <a:gd name="connsiteX9" fmla="*/ 43657 w 109722"/>
                <a:gd name="connsiteY9" fmla="*/ 91794 h 133206"/>
                <a:gd name="connsiteX10" fmla="*/ 70581 w 109722"/>
                <a:gd name="connsiteY10" fmla="*/ 77016 h 133206"/>
                <a:gd name="connsiteX11" fmla="*/ 88801 w 109722"/>
                <a:gd name="connsiteY11" fmla="*/ 91794 h 133206"/>
                <a:gd name="connsiteX12" fmla="*/ 103782 w 109722"/>
                <a:gd name="connsiteY12" fmla="*/ 80660 h 133206"/>
                <a:gd name="connsiteX13" fmla="*/ 109855 w 109722"/>
                <a:gd name="connsiteY13" fmla="*/ 60618 h 133206"/>
                <a:gd name="connsiteX14" fmla="*/ 107426 w 109722"/>
                <a:gd name="connsiteY14" fmla="*/ 58594 h 133206"/>
                <a:gd name="connsiteX15" fmla="*/ 104592 w 109722"/>
                <a:gd name="connsiteY15" fmla="*/ 62238 h 133206"/>
                <a:gd name="connsiteX16" fmla="*/ 89206 w 109722"/>
                <a:gd name="connsiteY16" fmla="*/ 87340 h 133206"/>
                <a:gd name="connsiteX17" fmla="*/ 83133 w 109722"/>
                <a:gd name="connsiteY17" fmla="*/ 78028 h 133206"/>
                <a:gd name="connsiteX18" fmla="*/ 87182 w 109722"/>
                <a:gd name="connsiteY18" fmla="*/ 56974 h 133206"/>
                <a:gd name="connsiteX19" fmla="*/ 92850 w 109722"/>
                <a:gd name="connsiteY19" fmla="*/ 35110 h 133206"/>
                <a:gd name="connsiteX20" fmla="*/ 96291 w 109722"/>
                <a:gd name="connsiteY20" fmla="*/ 21344 h 133206"/>
                <a:gd name="connsiteX21" fmla="*/ 99328 w 109722"/>
                <a:gd name="connsiteY21" fmla="*/ 7781 h 133206"/>
                <a:gd name="connsiteX22" fmla="*/ 93457 w 109722"/>
                <a:gd name="connsiteY22" fmla="*/ 2315 h 133206"/>
                <a:gd name="connsiteX23" fmla="*/ 85562 w 109722"/>
                <a:gd name="connsiteY23" fmla="*/ 9400 h 133206"/>
                <a:gd name="connsiteX24" fmla="*/ 76047 w 109722"/>
                <a:gd name="connsiteY24" fmla="*/ 47257 h 133206"/>
                <a:gd name="connsiteX25" fmla="*/ 70784 w 109722"/>
                <a:gd name="connsiteY25" fmla="*/ 67906 h 133206"/>
                <a:gd name="connsiteX26" fmla="*/ 44467 w 109722"/>
                <a:gd name="connsiteY26" fmla="*/ 87340 h 133206"/>
                <a:gd name="connsiteX27" fmla="*/ 29486 w 109722"/>
                <a:gd name="connsiteY27" fmla="*/ 69728 h 133206"/>
                <a:gd name="connsiteX28" fmla="*/ 32320 w 109722"/>
                <a:gd name="connsiteY28" fmla="*/ 52520 h 133206"/>
                <a:gd name="connsiteX29" fmla="*/ 40823 w 109722"/>
                <a:gd name="connsiteY29" fmla="*/ 18510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33206">
                  <a:moveTo>
                    <a:pt x="40823" y="18510"/>
                  </a:moveTo>
                  <a:cubicBezTo>
                    <a:pt x="41835" y="14259"/>
                    <a:pt x="43859" y="6566"/>
                    <a:pt x="43859" y="5554"/>
                  </a:cubicBezTo>
                  <a:cubicBezTo>
                    <a:pt x="43859" y="2113"/>
                    <a:pt x="41430" y="88"/>
                    <a:pt x="37989" y="88"/>
                  </a:cubicBezTo>
                  <a:cubicBezTo>
                    <a:pt x="37381" y="88"/>
                    <a:pt x="31713" y="291"/>
                    <a:pt x="29891" y="7376"/>
                  </a:cubicBezTo>
                  <a:lnTo>
                    <a:pt x="739" y="124589"/>
                  </a:lnTo>
                  <a:cubicBezTo>
                    <a:pt x="132" y="127019"/>
                    <a:pt x="132" y="127423"/>
                    <a:pt x="132" y="127828"/>
                  </a:cubicBezTo>
                  <a:cubicBezTo>
                    <a:pt x="132" y="130865"/>
                    <a:pt x="2359" y="133294"/>
                    <a:pt x="5800" y="133294"/>
                  </a:cubicBezTo>
                  <a:cubicBezTo>
                    <a:pt x="10052" y="133294"/>
                    <a:pt x="12481" y="129650"/>
                    <a:pt x="12886" y="129043"/>
                  </a:cubicBezTo>
                  <a:cubicBezTo>
                    <a:pt x="13696" y="127221"/>
                    <a:pt x="16327" y="116694"/>
                    <a:pt x="24020" y="85518"/>
                  </a:cubicBezTo>
                  <a:cubicBezTo>
                    <a:pt x="30498" y="90984"/>
                    <a:pt x="39608" y="91794"/>
                    <a:pt x="43657" y="91794"/>
                  </a:cubicBezTo>
                  <a:cubicBezTo>
                    <a:pt x="57828" y="91794"/>
                    <a:pt x="65723" y="82684"/>
                    <a:pt x="70581" y="77016"/>
                  </a:cubicBezTo>
                  <a:cubicBezTo>
                    <a:pt x="72403" y="86126"/>
                    <a:pt x="79894" y="91794"/>
                    <a:pt x="88801" y="91794"/>
                  </a:cubicBezTo>
                  <a:cubicBezTo>
                    <a:pt x="95887" y="91794"/>
                    <a:pt x="100543" y="87138"/>
                    <a:pt x="103782" y="80660"/>
                  </a:cubicBezTo>
                  <a:cubicBezTo>
                    <a:pt x="107223" y="73372"/>
                    <a:pt x="109855" y="61023"/>
                    <a:pt x="109855" y="60618"/>
                  </a:cubicBezTo>
                  <a:cubicBezTo>
                    <a:pt x="109855" y="58594"/>
                    <a:pt x="108033" y="58594"/>
                    <a:pt x="107426" y="58594"/>
                  </a:cubicBezTo>
                  <a:cubicBezTo>
                    <a:pt x="105401" y="58594"/>
                    <a:pt x="105199" y="59403"/>
                    <a:pt x="104592" y="62238"/>
                  </a:cubicBezTo>
                  <a:cubicBezTo>
                    <a:pt x="101150" y="75396"/>
                    <a:pt x="97506" y="87340"/>
                    <a:pt x="89206" y="87340"/>
                  </a:cubicBezTo>
                  <a:cubicBezTo>
                    <a:pt x="83740" y="87340"/>
                    <a:pt x="83133" y="82077"/>
                    <a:pt x="83133" y="78028"/>
                  </a:cubicBezTo>
                  <a:cubicBezTo>
                    <a:pt x="83133" y="73574"/>
                    <a:pt x="85562" y="64059"/>
                    <a:pt x="87182" y="56974"/>
                  </a:cubicBezTo>
                  <a:lnTo>
                    <a:pt x="92850" y="35110"/>
                  </a:lnTo>
                  <a:cubicBezTo>
                    <a:pt x="93457" y="32074"/>
                    <a:pt x="95482" y="24381"/>
                    <a:pt x="96291" y="21344"/>
                  </a:cubicBezTo>
                  <a:cubicBezTo>
                    <a:pt x="97304" y="16688"/>
                    <a:pt x="99328" y="8996"/>
                    <a:pt x="99328" y="7781"/>
                  </a:cubicBezTo>
                  <a:cubicBezTo>
                    <a:pt x="99328" y="4137"/>
                    <a:pt x="96494" y="2315"/>
                    <a:pt x="93457" y="2315"/>
                  </a:cubicBezTo>
                  <a:cubicBezTo>
                    <a:pt x="92445" y="2315"/>
                    <a:pt x="87182" y="2517"/>
                    <a:pt x="85562" y="9400"/>
                  </a:cubicBezTo>
                  <a:lnTo>
                    <a:pt x="76047" y="47257"/>
                  </a:lnTo>
                  <a:cubicBezTo>
                    <a:pt x="73618" y="57379"/>
                    <a:pt x="71391" y="65881"/>
                    <a:pt x="70784" y="67906"/>
                  </a:cubicBezTo>
                  <a:cubicBezTo>
                    <a:pt x="70581" y="68918"/>
                    <a:pt x="60864" y="87340"/>
                    <a:pt x="44467" y="87340"/>
                  </a:cubicBezTo>
                  <a:cubicBezTo>
                    <a:pt x="34345" y="87340"/>
                    <a:pt x="29486" y="80660"/>
                    <a:pt x="29486" y="69728"/>
                  </a:cubicBezTo>
                  <a:cubicBezTo>
                    <a:pt x="29486" y="63857"/>
                    <a:pt x="30903" y="58189"/>
                    <a:pt x="32320" y="52520"/>
                  </a:cubicBezTo>
                  <a:lnTo>
                    <a:pt x="40823" y="1851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形状 194">
              <a:extLst>
                <a:ext uri="{FF2B5EF4-FFF2-40B4-BE49-F238E27FC236}">
                  <a16:creationId xmlns:a16="http://schemas.microsoft.com/office/drawing/2014/main" id="{1AE13E3A-875D-5CCD-7B66-07CF8927437F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3165791" y="5386670"/>
              <a:ext cx="134623" cy="47371"/>
            </a:xfrm>
            <a:custGeom>
              <a:avLst/>
              <a:gdLst>
                <a:gd name="connsiteX0" fmla="*/ 127881 w 134623"/>
                <a:gd name="connsiteY0" fmla="*/ 8186 h 47371"/>
                <a:gd name="connsiteX1" fmla="*/ 134764 w 134623"/>
                <a:gd name="connsiteY1" fmla="*/ 4137 h 47371"/>
                <a:gd name="connsiteX2" fmla="*/ 128083 w 134623"/>
                <a:gd name="connsiteY2" fmla="*/ 88 h 47371"/>
                <a:gd name="connsiteX3" fmla="*/ 6821 w 134623"/>
                <a:gd name="connsiteY3" fmla="*/ 88 h 47371"/>
                <a:gd name="connsiteX4" fmla="*/ 141 w 134623"/>
                <a:gd name="connsiteY4" fmla="*/ 4137 h 47371"/>
                <a:gd name="connsiteX5" fmla="*/ 7024 w 134623"/>
                <a:gd name="connsiteY5" fmla="*/ 8186 h 47371"/>
                <a:gd name="connsiteX6" fmla="*/ 127881 w 134623"/>
                <a:gd name="connsiteY6" fmla="*/ 8186 h 47371"/>
                <a:gd name="connsiteX7" fmla="*/ 128083 w 134623"/>
                <a:gd name="connsiteY7" fmla="*/ 47459 h 47371"/>
                <a:gd name="connsiteX8" fmla="*/ 134764 w 134623"/>
                <a:gd name="connsiteY8" fmla="*/ 43411 h 47371"/>
                <a:gd name="connsiteX9" fmla="*/ 127881 w 134623"/>
                <a:gd name="connsiteY9" fmla="*/ 39362 h 47371"/>
                <a:gd name="connsiteX10" fmla="*/ 7024 w 134623"/>
                <a:gd name="connsiteY10" fmla="*/ 39362 h 47371"/>
                <a:gd name="connsiteX11" fmla="*/ 141 w 134623"/>
                <a:gd name="connsiteY11" fmla="*/ 43411 h 47371"/>
                <a:gd name="connsiteX12" fmla="*/ 6821 w 134623"/>
                <a:gd name="connsiteY12" fmla="*/ 47459 h 47371"/>
                <a:gd name="connsiteX13" fmla="*/ 128083 w 134623"/>
                <a:gd name="connsiteY13" fmla="*/ 4745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881" y="8186"/>
                  </a:moveTo>
                  <a:cubicBezTo>
                    <a:pt x="130918" y="8186"/>
                    <a:pt x="134764" y="8186"/>
                    <a:pt x="134764" y="4137"/>
                  </a:cubicBezTo>
                  <a:cubicBezTo>
                    <a:pt x="134764" y="88"/>
                    <a:pt x="130918" y="88"/>
                    <a:pt x="128083" y="88"/>
                  </a:cubicBezTo>
                  <a:lnTo>
                    <a:pt x="6821" y="88"/>
                  </a:lnTo>
                  <a:cubicBezTo>
                    <a:pt x="3987" y="88"/>
                    <a:pt x="141" y="88"/>
                    <a:pt x="141" y="4137"/>
                  </a:cubicBezTo>
                  <a:cubicBezTo>
                    <a:pt x="141" y="8186"/>
                    <a:pt x="3987" y="8186"/>
                    <a:pt x="7024" y="8186"/>
                  </a:cubicBezTo>
                  <a:lnTo>
                    <a:pt x="127881" y="8186"/>
                  </a:lnTo>
                  <a:close/>
                  <a:moveTo>
                    <a:pt x="128083" y="47459"/>
                  </a:moveTo>
                  <a:cubicBezTo>
                    <a:pt x="130918" y="47459"/>
                    <a:pt x="134764" y="47459"/>
                    <a:pt x="134764" y="43411"/>
                  </a:cubicBezTo>
                  <a:cubicBezTo>
                    <a:pt x="134764" y="39362"/>
                    <a:pt x="130918" y="39362"/>
                    <a:pt x="127881" y="39362"/>
                  </a:cubicBezTo>
                  <a:lnTo>
                    <a:pt x="7024" y="39362"/>
                  </a:lnTo>
                  <a:cubicBezTo>
                    <a:pt x="3987" y="39362"/>
                    <a:pt x="141" y="39362"/>
                    <a:pt x="141" y="43411"/>
                  </a:cubicBezTo>
                  <a:cubicBezTo>
                    <a:pt x="141" y="47459"/>
                    <a:pt x="3987" y="47459"/>
                    <a:pt x="6821" y="47459"/>
                  </a:cubicBezTo>
                  <a:lnTo>
                    <a:pt x="128083" y="4745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形状 195">
              <a:extLst>
                <a:ext uri="{FF2B5EF4-FFF2-40B4-BE49-F238E27FC236}">
                  <a16:creationId xmlns:a16="http://schemas.microsoft.com/office/drawing/2014/main" id="{A89CC983-3FFB-D4C6-E1D1-64549501DDDF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3397900" y="5236761"/>
              <a:ext cx="109318" cy="89478"/>
            </a:xfrm>
            <a:custGeom>
              <a:avLst/>
              <a:gdLst>
                <a:gd name="connsiteX0" fmla="*/ 48333 w 109318"/>
                <a:gd name="connsiteY0" fmla="*/ 11823 h 89478"/>
                <a:gd name="connsiteX1" fmla="*/ 71209 w 109318"/>
                <a:gd name="connsiteY1" fmla="*/ 11823 h 89478"/>
                <a:gd name="connsiteX2" fmla="*/ 62707 w 109318"/>
                <a:gd name="connsiteY2" fmla="*/ 64053 h 89478"/>
                <a:gd name="connsiteX3" fmla="*/ 64326 w 109318"/>
                <a:gd name="connsiteY3" fmla="*/ 79438 h 89478"/>
                <a:gd name="connsiteX4" fmla="*/ 71614 w 109318"/>
                <a:gd name="connsiteY4" fmla="*/ 89560 h 89478"/>
                <a:gd name="connsiteX5" fmla="*/ 79914 w 109318"/>
                <a:gd name="connsiteY5" fmla="*/ 81868 h 89478"/>
                <a:gd name="connsiteX6" fmla="*/ 78700 w 109318"/>
                <a:gd name="connsiteY6" fmla="*/ 77414 h 89478"/>
                <a:gd name="connsiteX7" fmla="*/ 72829 w 109318"/>
                <a:gd name="connsiteY7" fmla="*/ 44011 h 89478"/>
                <a:gd name="connsiteX8" fmla="*/ 76473 w 109318"/>
                <a:gd name="connsiteY8" fmla="*/ 11823 h 89478"/>
                <a:gd name="connsiteX9" fmla="*/ 99551 w 109318"/>
                <a:gd name="connsiteY9" fmla="*/ 11823 h 89478"/>
                <a:gd name="connsiteX10" fmla="*/ 109471 w 109318"/>
                <a:gd name="connsiteY10" fmla="*/ 4940 h 89478"/>
                <a:gd name="connsiteX11" fmla="*/ 101373 w 109318"/>
                <a:gd name="connsiteY11" fmla="*/ 81 h 89478"/>
                <a:gd name="connsiteX12" fmla="*/ 33555 w 109318"/>
                <a:gd name="connsiteY12" fmla="*/ 81 h 89478"/>
                <a:gd name="connsiteX13" fmla="*/ 12501 w 109318"/>
                <a:gd name="connsiteY13" fmla="*/ 9596 h 89478"/>
                <a:gd name="connsiteX14" fmla="*/ 153 w 109318"/>
                <a:gd name="connsiteY14" fmla="*/ 27816 h 89478"/>
                <a:gd name="connsiteX15" fmla="*/ 2582 w 109318"/>
                <a:gd name="connsiteY15" fmla="*/ 29840 h 89478"/>
                <a:gd name="connsiteX16" fmla="*/ 5821 w 109318"/>
                <a:gd name="connsiteY16" fmla="*/ 27411 h 89478"/>
                <a:gd name="connsiteX17" fmla="*/ 31531 w 109318"/>
                <a:gd name="connsiteY17" fmla="*/ 11823 h 89478"/>
                <a:gd name="connsiteX18" fmla="*/ 43070 w 109318"/>
                <a:gd name="connsiteY18" fmla="*/ 11823 h 89478"/>
                <a:gd name="connsiteX19" fmla="*/ 17158 w 109318"/>
                <a:gd name="connsiteY19" fmla="*/ 79236 h 89478"/>
                <a:gd name="connsiteX20" fmla="*/ 15538 w 109318"/>
                <a:gd name="connsiteY20" fmla="*/ 84094 h 89478"/>
                <a:gd name="connsiteX21" fmla="*/ 21409 w 109318"/>
                <a:gd name="connsiteY21" fmla="*/ 89560 h 89478"/>
                <a:gd name="connsiteX22" fmla="*/ 31531 w 109318"/>
                <a:gd name="connsiteY22" fmla="*/ 76402 h 89478"/>
                <a:gd name="connsiteX23" fmla="*/ 36997 w 109318"/>
                <a:gd name="connsiteY23" fmla="*/ 56562 h 89478"/>
                <a:gd name="connsiteX24" fmla="*/ 48333 w 109318"/>
                <a:gd name="connsiteY24" fmla="*/ 11823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9478">
                  <a:moveTo>
                    <a:pt x="48333" y="11823"/>
                  </a:moveTo>
                  <a:lnTo>
                    <a:pt x="71209" y="11823"/>
                  </a:lnTo>
                  <a:cubicBezTo>
                    <a:pt x="64529" y="41784"/>
                    <a:pt x="62707" y="50489"/>
                    <a:pt x="62707" y="64053"/>
                  </a:cubicBezTo>
                  <a:cubicBezTo>
                    <a:pt x="62707" y="67089"/>
                    <a:pt x="62707" y="72555"/>
                    <a:pt x="64326" y="79438"/>
                  </a:cubicBezTo>
                  <a:cubicBezTo>
                    <a:pt x="66351" y="88346"/>
                    <a:pt x="68578" y="89560"/>
                    <a:pt x="71614" y="89560"/>
                  </a:cubicBezTo>
                  <a:cubicBezTo>
                    <a:pt x="75663" y="89560"/>
                    <a:pt x="79914" y="85916"/>
                    <a:pt x="79914" y="81868"/>
                  </a:cubicBezTo>
                  <a:cubicBezTo>
                    <a:pt x="79914" y="80653"/>
                    <a:pt x="79914" y="80248"/>
                    <a:pt x="78700" y="77414"/>
                  </a:cubicBezTo>
                  <a:cubicBezTo>
                    <a:pt x="72829" y="62838"/>
                    <a:pt x="72829" y="49679"/>
                    <a:pt x="72829" y="44011"/>
                  </a:cubicBezTo>
                  <a:cubicBezTo>
                    <a:pt x="72829" y="33282"/>
                    <a:pt x="74246" y="22350"/>
                    <a:pt x="76473" y="11823"/>
                  </a:cubicBezTo>
                  <a:lnTo>
                    <a:pt x="99551" y="11823"/>
                  </a:lnTo>
                  <a:cubicBezTo>
                    <a:pt x="102183" y="11823"/>
                    <a:pt x="109471" y="11823"/>
                    <a:pt x="109471" y="4940"/>
                  </a:cubicBezTo>
                  <a:cubicBezTo>
                    <a:pt x="109471" y="81"/>
                    <a:pt x="105219" y="81"/>
                    <a:pt x="101373" y="81"/>
                  </a:cubicBezTo>
                  <a:lnTo>
                    <a:pt x="33555" y="81"/>
                  </a:lnTo>
                  <a:cubicBezTo>
                    <a:pt x="29102" y="81"/>
                    <a:pt x="21409" y="81"/>
                    <a:pt x="12501" y="9596"/>
                  </a:cubicBezTo>
                  <a:cubicBezTo>
                    <a:pt x="5416" y="17491"/>
                    <a:pt x="153" y="26804"/>
                    <a:pt x="153" y="27816"/>
                  </a:cubicBezTo>
                  <a:cubicBezTo>
                    <a:pt x="153" y="28018"/>
                    <a:pt x="153" y="29840"/>
                    <a:pt x="2582" y="29840"/>
                  </a:cubicBezTo>
                  <a:cubicBezTo>
                    <a:pt x="4201" y="29840"/>
                    <a:pt x="4606" y="29030"/>
                    <a:pt x="5821" y="27411"/>
                  </a:cubicBezTo>
                  <a:cubicBezTo>
                    <a:pt x="15741" y="11823"/>
                    <a:pt x="27482" y="11823"/>
                    <a:pt x="31531" y="11823"/>
                  </a:cubicBezTo>
                  <a:lnTo>
                    <a:pt x="43070" y="11823"/>
                  </a:lnTo>
                  <a:cubicBezTo>
                    <a:pt x="36592" y="36318"/>
                    <a:pt x="25660" y="60814"/>
                    <a:pt x="17158" y="79236"/>
                  </a:cubicBezTo>
                  <a:cubicBezTo>
                    <a:pt x="15538" y="82272"/>
                    <a:pt x="15538" y="82677"/>
                    <a:pt x="15538" y="84094"/>
                  </a:cubicBezTo>
                  <a:cubicBezTo>
                    <a:pt x="15538" y="87941"/>
                    <a:pt x="18777" y="89560"/>
                    <a:pt x="21409" y="89560"/>
                  </a:cubicBezTo>
                  <a:cubicBezTo>
                    <a:pt x="27482" y="89560"/>
                    <a:pt x="29102" y="83892"/>
                    <a:pt x="31531" y="76402"/>
                  </a:cubicBezTo>
                  <a:cubicBezTo>
                    <a:pt x="34365" y="67089"/>
                    <a:pt x="34365" y="66684"/>
                    <a:pt x="36997" y="56562"/>
                  </a:cubicBezTo>
                  <a:lnTo>
                    <a:pt x="48333" y="1182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形状 196">
              <a:extLst>
                <a:ext uri="{FF2B5EF4-FFF2-40B4-BE49-F238E27FC236}">
                  <a16:creationId xmlns:a16="http://schemas.microsoft.com/office/drawing/2014/main" id="{8DE03510-483E-E0C5-AD01-B848EEFD45B5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3392434" y="5406307"/>
              <a:ext cx="122659" cy="8097"/>
            </a:xfrm>
            <a:custGeom>
              <a:avLst/>
              <a:gdLst>
                <a:gd name="connsiteX0" fmla="*/ 0 w 122659"/>
                <a:gd name="connsiteY0" fmla="*/ 0 h 8097"/>
                <a:gd name="connsiteX1" fmla="*/ 122660 w 122659"/>
                <a:gd name="connsiteY1" fmla="*/ 0 h 8097"/>
                <a:gd name="connsiteX2" fmla="*/ 122660 w 122659"/>
                <a:gd name="connsiteY2" fmla="*/ 8097 h 8097"/>
                <a:gd name="connsiteX3" fmla="*/ 0 w 12265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59" h="8097">
                  <a:moveTo>
                    <a:pt x="0" y="0"/>
                  </a:moveTo>
                  <a:lnTo>
                    <a:pt x="122660" y="0"/>
                  </a:lnTo>
                  <a:lnTo>
                    <a:pt x="122660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形状 197">
              <a:extLst>
                <a:ext uri="{FF2B5EF4-FFF2-40B4-BE49-F238E27FC236}">
                  <a16:creationId xmlns:a16="http://schemas.microsoft.com/office/drawing/2014/main" id="{575CBDCC-CF42-89E9-50E1-69ADEDEDEE44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3413276" y="5465005"/>
              <a:ext cx="80773" cy="134825"/>
            </a:xfrm>
            <a:custGeom>
              <a:avLst/>
              <a:gdLst>
                <a:gd name="connsiteX0" fmla="*/ 15741 w 80773"/>
                <a:gd name="connsiteY0" fmla="*/ 119333 h 134825"/>
                <a:gd name="connsiteX1" fmla="*/ 37200 w 80773"/>
                <a:gd name="connsiteY1" fmla="*/ 98481 h 134825"/>
                <a:gd name="connsiteX2" fmla="*/ 80927 w 80773"/>
                <a:gd name="connsiteY2" fmla="*/ 39369 h 134825"/>
                <a:gd name="connsiteX3" fmla="*/ 38010 w 80773"/>
                <a:gd name="connsiteY3" fmla="*/ 95 h 134825"/>
                <a:gd name="connsiteX4" fmla="*/ 153 w 80773"/>
                <a:gd name="connsiteY4" fmla="*/ 36737 h 134825"/>
                <a:gd name="connsiteX5" fmla="*/ 10882 w 80773"/>
                <a:gd name="connsiteY5" fmla="*/ 48073 h 134825"/>
                <a:gd name="connsiteX6" fmla="*/ 21409 w 80773"/>
                <a:gd name="connsiteY6" fmla="*/ 37344 h 134825"/>
                <a:gd name="connsiteX7" fmla="*/ 10680 w 80773"/>
                <a:gd name="connsiteY7" fmla="*/ 26817 h 134825"/>
                <a:gd name="connsiteX8" fmla="*/ 8048 w 80773"/>
                <a:gd name="connsiteY8" fmla="*/ 27020 h 134825"/>
                <a:gd name="connsiteX9" fmla="*/ 35378 w 80773"/>
                <a:gd name="connsiteY9" fmla="*/ 6371 h 134825"/>
                <a:gd name="connsiteX10" fmla="*/ 62505 w 80773"/>
                <a:gd name="connsiteY10" fmla="*/ 39369 h 134825"/>
                <a:gd name="connsiteX11" fmla="*/ 41249 w 80773"/>
                <a:gd name="connsiteY11" fmla="*/ 84108 h 134825"/>
                <a:gd name="connsiteX12" fmla="*/ 2380 w 80773"/>
                <a:gd name="connsiteY12" fmla="*/ 127430 h 134825"/>
                <a:gd name="connsiteX13" fmla="*/ 153 w 80773"/>
                <a:gd name="connsiteY13" fmla="*/ 134921 h 134825"/>
                <a:gd name="connsiteX14" fmla="*/ 75259 w 80773"/>
                <a:gd name="connsiteY14" fmla="*/ 134921 h 134825"/>
                <a:gd name="connsiteX15" fmla="*/ 80927 w 80773"/>
                <a:gd name="connsiteY15" fmla="*/ 99696 h 134825"/>
                <a:gd name="connsiteX16" fmla="*/ 75866 w 80773"/>
                <a:gd name="connsiteY16" fmla="*/ 99696 h 134825"/>
                <a:gd name="connsiteX17" fmla="*/ 71412 w 80773"/>
                <a:gd name="connsiteY17" fmla="*/ 117713 h 134825"/>
                <a:gd name="connsiteX18" fmla="*/ 52180 w 80773"/>
                <a:gd name="connsiteY18" fmla="*/ 119333 h 134825"/>
                <a:gd name="connsiteX19" fmla="*/ 15741 w 80773"/>
                <a:gd name="connsiteY19" fmla="*/ 11933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41" y="119333"/>
                  </a:moveTo>
                  <a:lnTo>
                    <a:pt x="37200" y="98481"/>
                  </a:lnTo>
                  <a:cubicBezTo>
                    <a:pt x="68781" y="70544"/>
                    <a:pt x="80927" y="59613"/>
                    <a:pt x="80927" y="39369"/>
                  </a:cubicBezTo>
                  <a:cubicBezTo>
                    <a:pt x="80927" y="16290"/>
                    <a:pt x="62707" y="95"/>
                    <a:pt x="38010" y="95"/>
                  </a:cubicBezTo>
                  <a:cubicBezTo>
                    <a:pt x="15134" y="95"/>
                    <a:pt x="153" y="18720"/>
                    <a:pt x="153" y="36737"/>
                  </a:cubicBezTo>
                  <a:cubicBezTo>
                    <a:pt x="153" y="48073"/>
                    <a:pt x="10275" y="48073"/>
                    <a:pt x="10882" y="48073"/>
                  </a:cubicBezTo>
                  <a:cubicBezTo>
                    <a:pt x="14324" y="48073"/>
                    <a:pt x="21409" y="45644"/>
                    <a:pt x="21409" y="37344"/>
                  </a:cubicBezTo>
                  <a:cubicBezTo>
                    <a:pt x="21409" y="32081"/>
                    <a:pt x="17765" y="26817"/>
                    <a:pt x="10680" y="26817"/>
                  </a:cubicBezTo>
                  <a:cubicBezTo>
                    <a:pt x="9060" y="26817"/>
                    <a:pt x="8656" y="26817"/>
                    <a:pt x="8048" y="27020"/>
                  </a:cubicBezTo>
                  <a:cubicBezTo>
                    <a:pt x="12704" y="13861"/>
                    <a:pt x="23636" y="6371"/>
                    <a:pt x="35378" y="6371"/>
                  </a:cubicBezTo>
                  <a:cubicBezTo>
                    <a:pt x="53800" y="6371"/>
                    <a:pt x="62505" y="22768"/>
                    <a:pt x="62505" y="39369"/>
                  </a:cubicBezTo>
                  <a:cubicBezTo>
                    <a:pt x="62505" y="55564"/>
                    <a:pt x="52383" y="71557"/>
                    <a:pt x="41249" y="84108"/>
                  </a:cubicBezTo>
                  <a:lnTo>
                    <a:pt x="2380" y="127430"/>
                  </a:lnTo>
                  <a:cubicBezTo>
                    <a:pt x="153" y="129657"/>
                    <a:pt x="153" y="130062"/>
                    <a:pt x="153" y="134921"/>
                  </a:cubicBezTo>
                  <a:lnTo>
                    <a:pt x="75259" y="134921"/>
                  </a:lnTo>
                  <a:lnTo>
                    <a:pt x="80927" y="99696"/>
                  </a:lnTo>
                  <a:lnTo>
                    <a:pt x="75866" y="99696"/>
                  </a:lnTo>
                  <a:cubicBezTo>
                    <a:pt x="74854" y="105769"/>
                    <a:pt x="73437" y="114677"/>
                    <a:pt x="71412" y="117713"/>
                  </a:cubicBezTo>
                  <a:cubicBezTo>
                    <a:pt x="69995" y="119333"/>
                    <a:pt x="56634" y="119333"/>
                    <a:pt x="52180" y="119333"/>
                  </a:cubicBezTo>
                  <a:lnTo>
                    <a:pt x="15741" y="11933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形状 198">
              <a:extLst>
                <a:ext uri="{FF2B5EF4-FFF2-40B4-BE49-F238E27FC236}">
                  <a16:creationId xmlns:a16="http://schemas.microsoft.com/office/drawing/2014/main" id="{3074E0F2-1444-8C69-DFCD-95AA0F124792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3550926" y="5309136"/>
              <a:ext cx="46966" cy="202440"/>
            </a:xfrm>
            <a:custGeom>
              <a:avLst/>
              <a:gdLst>
                <a:gd name="connsiteX0" fmla="*/ 47126 w 46966"/>
                <a:gd name="connsiteY0" fmla="*/ 101309 h 202440"/>
                <a:gd name="connsiteX1" fmla="*/ 33765 w 46966"/>
                <a:gd name="connsiteY1" fmla="*/ 38147 h 202440"/>
                <a:gd name="connsiteX2" fmla="*/ 2184 w 46966"/>
                <a:gd name="connsiteY2" fmla="*/ 88 h 202440"/>
                <a:gd name="connsiteX3" fmla="*/ 160 w 46966"/>
                <a:gd name="connsiteY3" fmla="*/ 2113 h 202440"/>
                <a:gd name="connsiteX4" fmla="*/ 4006 w 46966"/>
                <a:gd name="connsiteY4" fmla="*/ 6769 h 202440"/>
                <a:gd name="connsiteX5" fmla="*/ 35384 w 46966"/>
                <a:gd name="connsiteY5" fmla="*/ 101309 h 202440"/>
                <a:gd name="connsiteX6" fmla="*/ 2792 w 46966"/>
                <a:gd name="connsiteY6" fmla="*/ 197063 h 202440"/>
                <a:gd name="connsiteX7" fmla="*/ 160 w 46966"/>
                <a:gd name="connsiteY7" fmla="*/ 200505 h 202440"/>
                <a:gd name="connsiteX8" fmla="*/ 2184 w 46966"/>
                <a:gd name="connsiteY8" fmla="*/ 202529 h 202440"/>
                <a:gd name="connsiteX9" fmla="*/ 34372 w 46966"/>
                <a:gd name="connsiteY9" fmla="*/ 163053 h 202440"/>
                <a:gd name="connsiteX10" fmla="*/ 47126 w 46966"/>
                <a:gd name="connsiteY10" fmla="*/ 10130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26" y="101309"/>
                  </a:moveTo>
                  <a:cubicBezTo>
                    <a:pt x="47126" y="85518"/>
                    <a:pt x="44899" y="61023"/>
                    <a:pt x="33765" y="38147"/>
                  </a:cubicBezTo>
                  <a:cubicBezTo>
                    <a:pt x="21619" y="13247"/>
                    <a:pt x="4209" y="88"/>
                    <a:pt x="2184" y="88"/>
                  </a:cubicBezTo>
                  <a:cubicBezTo>
                    <a:pt x="970" y="88"/>
                    <a:pt x="160" y="898"/>
                    <a:pt x="160" y="2113"/>
                  </a:cubicBezTo>
                  <a:cubicBezTo>
                    <a:pt x="160" y="2720"/>
                    <a:pt x="160" y="3125"/>
                    <a:pt x="4006" y="6769"/>
                  </a:cubicBezTo>
                  <a:cubicBezTo>
                    <a:pt x="23845" y="26810"/>
                    <a:pt x="35384" y="58998"/>
                    <a:pt x="35384" y="101309"/>
                  </a:cubicBezTo>
                  <a:cubicBezTo>
                    <a:pt x="35384" y="135926"/>
                    <a:pt x="27894" y="171556"/>
                    <a:pt x="2792" y="197063"/>
                  </a:cubicBezTo>
                  <a:cubicBezTo>
                    <a:pt x="160" y="199492"/>
                    <a:pt x="160" y="199897"/>
                    <a:pt x="160" y="200505"/>
                  </a:cubicBezTo>
                  <a:cubicBezTo>
                    <a:pt x="160" y="201719"/>
                    <a:pt x="970" y="202529"/>
                    <a:pt x="2184" y="202529"/>
                  </a:cubicBezTo>
                  <a:cubicBezTo>
                    <a:pt x="4209" y="202529"/>
                    <a:pt x="22428" y="188763"/>
                    <a:pt x="34372" y="163053"/>
                  </a:cubicBezTo>
                  <a:cubicBezTo>
                    <a:pt x="44697" y="140785"/>
                    <a:pt x="47126" y="118314"/>
                    <a:pt x="47126" y="101309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形状 199">
              <a:extLst>
                <a:ext uri="{FF2B5EF4-FFF2-40B4-BE49-F238E27FC236}">
                  <a16:creationId xmlns:a16="http://schemas.microsoft.com/office/drawing/2014/main" id="{6793CFA2-6662-9444-EC7D-591777958392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3685682" y="5386670"/>
              <a:ext cx="134623" cy="47371"/>
            </a:xfrm>
            <a:custGeom>
              <a:avLst/>
              <a:gdLst>
                <a:gd name="connsiteX0" fmla="*/ 127907 w 134623"/>
                <a:gd name="connsiteY0" fmla="*/ 8186 h 47371"/>
                <a:gd name="connsiteX1" fmla="*/ 134790 w 134623"/>
                <a:gd name="connsiteY1" fmla="*/ 4137 h 47371"/>
                <a:gd name="connsiteX2" fmla="*/ 128109 w 134623"/>
                <a:gd name="connsiteY2" fmla="*/ 88 h 47371"/>
                <a:gd name="connsiteX3" fmla="*/ 6847 w 134623"/>
                <a:gd name="connsiteY3" fmla="*/ 88 h 47371"/>
                <a:gd name="connsiteX4" fmla="*/ 166 w 134623"/>
                <a:gd name="connsiteY4" fmla="*/ 4137 h 47371"/>
                <a:gd name="connsiteX5" fmla="*/ 7049 w 134623"/>
                <a:gd name="connsiteY5" fmla="*/ 8186 h 47371"/>
                <a:gd name="connsiteX6" fmla="*/ 127907 w 134623"/>
                <a:gd name="connsiteY6" fmla="*/ 8186 h 47371"/>
                <a:gd name="connsiteX7" fmla="*/ 128109 w 134623"/>
                <a:gd name="connsiteY7" fmla="*/ 47459 h 47371"/>
                <a:gd name="connsiteX8" fmla="*/ 134790 w 134623"/>
                <a:gd name="connsiteY8" fmla="*/ 43411 h 47371"/>
                <a:gd name="connsiteX9" fmla="*/ 127907 w 134623"/>
                <a:gd name="connsiteY9" fmla="*/ 39362 h 47371"/>
                <a:gd name="connsiteX10" fmla="*/ 7049 w 134623"/>
                <a:gd name="connsiteY10" fmla="*/ 39362 h 47371"/>
                <a:gd name="connsiteX11" fmla="*/ 166 w 134623"/>
                <a:gd name="connsiteY11" fmla="*/ 43411 h 47371"/>
                <a:gd name="connsiteX12" fmla="*/ 6847 w 134623"/>
                <a:gd name="connsiteY12" fmla="*/ 47459 h 47371"/>
                <a:gd name="connsiteX13" fmla="*/ 128109 w 134623"/>
                <a:gd name="connsiteY13" fmla="*/ 4745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07" y="8186"/>
                  </a:moveTo>
                  <a:cubicBezTo>
                    <a:pt x="130943" y="8186"/>
                    <a:pt x="134790" y="8186"/>
                    <a:pt x="134790" y="4137"/>
                  </a:cubicBezTo>
                  <a:cubicBezTo>
                    <a:pt x="134790" y="88"/>
                    <a:pt x="130943" y="88"/>
                    <a:pt x="128109" y="88"/>
                  </a:cubicBezTo>
                  <a:lnTo>
                    <a:pt x="6847" y="88"/>
                  </a:lnTo>
                  <a:cubicBezTo>
                    <a:pt x="4013" y="88"/>
                    <a:pt x="166" y="88"/>
                    <a:pt x="166" y="4137"/>
                  </a:cubicBezTo>
                  <a:cubicBezTo>
                    <a:pt x="166" y="8186"/>
                    <a:pt x="4013" y="8186"/>
                    <a:pt x="7049" y="8186"/>
                  </a:cubicBezTo>
                  <a:lnTo>
                    <a:pt x="127907" y="8186"/>
                  </a:lnTo>
                  <a:close/>
                  <a:moveTo>
                    <a:pt x="128109" y="47459"/>
                  </a:moveTo>
                  <a:cubicBezTo>
                    <a:pt x="130943" y="47459"/>
                    <a:pt x="134790" y="47459"/>
                    <a:pt x="134790" y="43411"/>
                  </a:cubicBezTo>
                  <a:cubicBezTo>
                    <a:pt x="134790" y="39362"/>
                    <a:pt x="130943" y="39362"/>
                    <a:pt x="127907" y="39362"/>
                  </a:cubicBezTo>
                  <a:lnTo>
                    <a:pt x="7049" y="39362"/>
                  </a:lnTo>
                  <a:cubicBezTo>
                    <a:pt x="4013" y="39362"/>
                    <a:pt x="166" y="39362"/>
                    <a:pt x="166" y="43411"/>
                  </a:cubicBezTo>
                  <a:cubicBezTo>
                    <a:pt x="166" y="47459"/>
                    <a:pt x="4013" y="47459"/>
                    <a:pt x="6847" y="47459"/>
                  </a:cubicBezTo>
                  <a:lnTo>
                    <a:pt x="128109" y="4745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形状 200">
              <a:extLst>
                <a:ext uri="{FF2B5EF4-FFF2-40B4-BE49-F238E27FC236}">
                  <a16:creationId xmlns:a16="http://schemas.microsoft.com/office/drawing/2014/main" id="{CFE7B2D9-AE1F-FADE-6A2A-2E0506B9E566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3894712" y="5370273"/>
              <a:ext cx="66198" cy="92920"/>
            </a:xfrm>
            <a:custGeom>
              <a:avLst/>
              <a:gdLst>
                <a:gd name="connsiteX0" fmla="*/ 35604 w 66198"/>
                <a:gd name="connsiteY0" fmla="*/ 51508 h 92920"/>
                <a:gd name="connsiteX1" fmla="*/ 56658 w 66198"/>
                <a:gd name="connsiteY1" fmla="*/ 70133 h 92920"/>
                <a:gd name="connsiteX2" fmla="*/ 33782 w 66198"/>
                <a:gd name="connsiteY2" fmla="*/ 88555 h 92920"/>
                <a:gd name="connsiteX3" fmla="*/ 5643 w 66198"/>
                <a:gd name="connsiteY3" fmla="*/ 59808 h 92920"/>
                <a:gd name="connsiteX4" fmla="*/ 2809 w 66198"/>
                <a:gd name="connsiteY4" fmla="*/ 56367 h 92920"/>
                <a:gd name="connsiteX5" fmla="*/ 177 w 66198"/>
                <a:gd name="connsiteY5" fmla="*/ 61428 h 92920"/>
                <a:gd name="connsiteX6" fmla="*/ 177 w 66198"/>
                <a:gd name="connsiteY6" fmla="*/ 88150 h 92920"/>
                <a:gd name="connsiteX7" fmla="*/ 2404 w 66198"/>
                <a:gd name="connsiteY7" fmla="*/ 93009 h 92920"/>
                <a:gd name="connsiteX8" fmla="*/ 7465 w 66198"/>
                <a:gd name="connsiteY8" fmla="*/ 88960 h 92920"/>
                <a:gd name="connsiteX9" fmla="*/ 11514 w 66198"/>
                <a:gd name="connsiteY9" fmla="*/ 84304 h 92920"/>
                <a:gd name="connsiteX10" fmla="*/ 33782 w 66198"/>
                <a:gd name="connsiteY10" fmla="*/ 93009 h 92920"/>
                <a:gd name="connsiteX11" fmla="*/ 66375 w 66198"/>
                <a:gd name="connsiteY11" fmla="*/ 64869 h 92920"/>
                <a:gd name="connsiteX12" fmla="*/ 57873 w 66198"/>
                <a:gd name="connsiteY12" fmla="*/ 45637 h 92920"/>
                <a:gd name="connsiteX13" fmla="*/ 34794 w 66198"/>
                <a:gd name="connsiteY13" fmla="*/ 35920 h 92920"/>
                <a:gd name="connsiteX14" fmla="*/ 9894 w 66198"/>
                <a:gd name="connsiteY14" fmla="*/ 19320 h 92920"/>
                <a:gd name="connsiteX15" fmla="*/ 32567 w 66198"/>
                <a:gd name="connsiteY15" fmla="*/ 3935 h 92920"/>
                <a:gd name="connsiteX16" fmla="*/ 56253 w 66198"/>
                <a:gd name="connsiteY16" fmla="*/ 28430 h 92920"/>
                <a:gd name="connsiteX17" fmla="*/ 58682 w 66198"/>
                <a:gd name="connsiteY17" fmla="*/ 30252 h 92920"/>
                <a:gd name="connsiteX18" fmla="*/ 61314 w 66198"/>
                <a:gd name="connsiteY18" fmla="*/ 25393 h 92920"/>
                <a:gd name="connsiteX19" fmla="*/ 61314 w 66198"/>
                <a:gd name="connsiteY19" fmla="*/ 4947 h 92920"/>
                <a:gd name="connsiteX20" fmla="*/ 59087 w 66198"/>
                <a:gd name="connsiteY20" fmla="*/ 88 h 92920"/>
                <a:gd name="connsiteX21" fmla="*/ 55038 w 66198"/>
                <a:gd name="connsiteY21" fmla="*/ 2517 h 92920"/>
                <a:gd name="connsiteX22" fmla="*/ 51597 w 66198"/>
                <a:gd name="connsiteY22" fmla="*/ 5757 h 92920"/>
                <a:gd name="connsiteX23" fmla="*/ 32567 w 66198"/>
                <a:gd name="connsiteY23" fmla="*/ 88 h 92920"/>
                <a:gd name="connsiteX24" fmla="*/ 177 w 66198"/>
                <a:gd name="connsiteY24" fmla="*/ 24988 h 92920"/>
                <a:gd name="connsiteX25" fmla="*/ 8882 w 66198"/>
                <a:gd name="connsiteY25" fmla="*/ 42196 h 92920"/>
                <a:gd name="connsiteX26" fmla="*/ 35604 w 66198"/>
                <a:gd name="connsiteY26" fmla="*/ 51508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98" h="92920">
                  <a:moveTo>
                    <a:pt x="35604" y="51508"/>
                  </a:moveTo>
                  <a:cubicBezTo>
                    <a:pt x="40058" y="52318"/>
                    <a:pt x="56658" y="55557"/>
                    <a:pt x="56658" y="70133"/>
                  </a:cubicBezTo>
                  <a:cubicBezTo>
                    <a:pt x="56658" y="80457"/>
                    <a:pt x="49572" y="88555"/>
                    <a:pt x="33782" y="88555"/>
                  </a:cubicBezTo>
                  <a:cubicBezTo>
                    <a:pt x="16777" y="88555"/>
                    <a:pt x="9489" y="77016"/>
                    <a:pt x="5643" y="59808"/>
                  </a:cubicBezTo>
                  <a:cubicBezTo>
                    <a:pt x="5036" y="57177"/>
                    <a:pt x="4833" y="56367"/>
                    <a:pt x="2809" y="56367"/>
                  </a:cubicBezTo>
                  <a:cubicBezTo>
                    <a:pt x="177" y="56367"/>
                    <a:pt x="177" y="57784"/>
                    <a:pt x="177" y="61428"/>
                  </a:cubicBezTo>
                  <a:lnTo>
                    <a:pt x="177" y="88150"/>
                  </a:lnTo>
                  <a:cubicBezTo>
                    <a:pt x="177" y="91591"/>
                    <a:pt x="177" y="93009"/>
                    <a:pt x="2404" y="93009"/>
                  </a:cubicBezTo>
                  <a:cubicBezTo>
                    <a:pt x="3416" y="93009"/>
                    <a:pt x="3618" y="92806"/>
                    <a:pt x="7465" y="88960"/>
                  </a:cubicBezTo>
                  <a:cubicBezTo>
                    <a:pt x="7870" y="88555"/>
                    <a:pt x="7870" y="88150"/>
                    <a:pt x="11514" y="84304"/>
                  </a:cubicBezTo>
                  <a:cubicBezTo>
                    <a:pt x="20421" y="92806"/>
                    <a:pt x="29531" y="93009"/>
                    <a:pt x="33782" y="93009"/>
                  </a:cubicBezTo>
                  <a:cubicBezTo>
                    <a:pt x="57063" y="93009"/>
                    <a:pt x="66375" y="79445"/>
                    <a:pt x="66375" y="64869"/>
                  </a:cubicBezTo>
                  <a:cubicBezTo>
                    <a:pt x="66375" y="54140"/>
                    <a:pt x="60302" y="48067"/>
                    <a:pt x="57873" y="45637"/>
                  </a:cubicBezTo>
                  <a:cubicBezTo>
                    <a:pt x="51192" y="39159"/>
                    <a:pt x="43297" y="37540"/>
                    <a:pt x="34794" y="35920"/>
                  </a:cubicBezTo>
                  <a:cubicBezTo>
                    <a:pt x="23458" y="33693"/>
                    <a:pt x="9894" y="31062"/>
                    <a:pt x="9894" y="19320"/>
                  </a:cubicBezTo>
                  <a:cubicBezTo>
                    <a:pt x="9894" y="12235"/>
                    <a:pt x="15158" y="3935"/>
                    <a:pt x="32567" y="3935"/>
                  </a:cubicBezTo>
                  <a:cubicBezTo>
                    <a:pt x="54836" y="3935"/>
                    <a:pt x="55848" y="22154"/>
                    <a:pt x="56253" y="28430"/>
                  </a:cubicBezTo>
                  <a:cubicBezTo>
                    <a:pt x="56455" y="30252"/>
                    <a:pt x="58277" y="30252"/>
                    <a:pt x="58682" y="30252"/>
                  </a:cubicBezTo>
                  <a:cubicBezTo>
                    <a:pt x="61314" y="30252"/>
                    <a:pt x="61314" y="29240"/>
                    <a:pt x="61314" y="25393"/>
                  </a:cubicBezTo>
                  <a:lnTo>
                    <a:pt x="61314" y="4947"/>
                  </a:lnTo>
                  <a:cubicBezTo>
                    <a:pt x="61314" y="1505"/>
                    <a:pt x="61314" y="88"/>
                    <a:pt x="59087" y="88"/>
                  </a:cubicBezTo>
                  <a:cubicBezTo>
                    <a:pt x="58075" y="88"/>
                    <a:pt x="57670" y="88"/>
                    <a:pt x="55038" y="2517"/>
                  </a:cubicBezTo>
                  <a:cubicBezTo>
                    <a:pt x="54431" y="3327"/>
                    <a:pt x="52407" y="5149"/>
                    <a:pt x="51597" y="5757"/>
                  </a:cubicBezTo>
                  <a:cubicBezTo>
                    <a:pt x="43904" y="88"/>
                    <a:pt x="35604" y="88"/>
                    <a:pt x="32567" y="88"/>
                  </a:cubicBezTo>
                  <a:cubicBezTo>
                    <a:pt x="7870" y="88"/>
                    <a:pt x="177" y="13652"/>
                    <a:pt x="177" y="24988"/>
                  </a:cubicBezTo>
                  <a:cubicBezTo>
                    <a:pt x="177" y="32074"/>
                    <a:pt x="3416" y="37742"/>
                    <a:pt x="8882" y="42196"/>
                  </a:cubicBezTo>
                  <a:cubicBezTo>
                    <a:pt x="15360" y="47459"/>
                    <a:pt x="21028" y="48674"/>
                    <a:pt x="35604" y="51508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形状 201">
              <a:extLst>
                <a:ext uri="{FF2B5EF4-FFF2-40B4-BE49-F238E27FC236}">
                  <a16:creationId xmlns:a16="http://schemas.microsoft.com/office/drawing/2014/main" id="{E75EC3BB-E129-A862-BD6C-723DACFCF67A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3974564" y="5325533"/>
              <a:ext cx="43322" cy="135432"/>
            </a:xfrm>
            <a:custGeom>
              <a:avLst/>
              <a:gdLst>
                <a:gd name="connsiteX0" fmla="*/ 29332 w 43322"/>
                <a:gd name="connsiteY0" fmla="*/ 46042 h 135432"/>
                <a:gd name="connsiteX1" fmla="*/ 991 w 43322"/>
                <a:gd name="connsiteY1" fmla="*/ 48269 h 135432"/>
                <a:gd name="connsiteX2" fmla="*/ 991 w 43322"/>
                <a:gd name="connsiteY2" fmla="*/ 54545 h 135432"/>
                <a:gd name="connsiteX3" fmla="*/ 15971 w 43322"/>
                <a:gd name="connsiteY3" fmla="*/ 65679 h 135432"/>
                <a:gd name="connsiteX4" fmla="*/ 15971 w 43322"/>
                <a:gd name="connsiteY4" fmla="*/ 120136 h 135432"/>
                <a:gd name="connsiteX5" fmla="*/ 181 w 43322"/>
                <a:gd name="connsiteY5" fmla="*/ 129245 h 135432"/>
                <a:gd name="connsiteX6" fmla="*/ 181 w 43322"/>
                <a:gd name="connsiteY6" fmla="*/ 135521 h 135432"/>
                <a:gd name="connsiteX7" fmla="*/ 22449 w 43322"/>
                <a:gd name="connsiteY7" fmla="*/ 134914 h 135432"/>
                <a:gd name="connsiteX8" fmla="*/ 43503 w 43322"/>
                <a:gd name="connsiteY8" fmla="*/ 135521 h 135432"/>
                <a:gd name="connsiteX9" fmla="*/ 43503 w 43322"/>
                <a:gd name="connsiteY9" fmla="*/ 129245 h 135432"/>
                <a:gd name="connsiteX10" fmla="*/ 29332 w 43322"/>
                <a:gd name="connsiteY10" fmla="*/ 120338 h 135432"/>
                <a:gd name="connsiteX11" fmla="*/ 29332 w 43322"/>
                <a:gd name="connsiteY11" fmla="*/ 46042 h 135432"/>
                <a:gd name="connsiteX12" fmla="*/ 30142 w 43322"/>
                <a:gd name="connsiteY12" fmla="*/ 10818 h 135432"/>
                <a:gd name="connsiteX13" fmla="*/ 19413 w 43322"/>
                <a:gd name="connsiteY13" fmla="*/ 88 h 135432"/>
                <a:gd name="connsiteX14" fmla="*/ 8683 w 43322"/>
                <a:gd name="connsiteY14" fmla="*/ 10818 h 135432"/>
                <a:gd name="connsiteX15" fmla="*/ 19413 w 43322"/>
                <a:gd name="connsiteY15" fmla="*/ 21547 h 135432"/>
                <a:gd name="connsiteX16" fmla="*/ 30142 w 43322"/>
                <a:gd name="connsiteY16" fmla="*/ 10818 h 13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322" h="135432">
                  <a:moveTo>
                    <a:pt x="29332" y="46042"/>
                  </a:moveTo>
                  <a:lnTo>
                    <a:pt x="991" y="48269"/>
                  </a:lnTo>
                  <a:lnTo>
                    <a:pt x="991" y="54545"/>
                  </a:lnTo>
                  <a:cubicBezTo>
                    <a:pt x="14149" y="54545"/>
                    <a:pt x="15971" y="55759"/>
                    <a:pt x="15971" y="65679"/>
                  </a:cubicBezTo>
                  <a:lnTo>
                    <a:pt x="15971" y="120136"/>
                  </a:lnTo>
                  <a:cubicBezTo>
                    <a:pt x="15971" y="129245"/>
                    <a:pt x="13744" y="129245"/>
                    <a:pt x="181" y="129245"/>
                  </a:cubicBezTo>
                  <a:lnTo>
                    <a:pt x="181" y="135521"/>
                  </a:lnTo>
                  <a:cubicBezTo>
                    <a:pt x="6659" y="135319"/>
                    <a:pt x="17591" y="134914"/>
                    <a:pt x="22449" y="134914"/>
                  </a:cubicBezTo>
                  <a:cubicBezTo>
                    <a:pt x="29535" y="134914"/>
                    <a:pt x="36620" y="135319"/>
                    <a:pt x="43503" y="135521"/>
                  </a:cubicBezTo>
                  <a:lnTo>
                    <a:pt x="43503" y="129245"/>
                  </a:lnTo>
                  <a:cubicBezTo>
                    <a:pt x="30142" y="129245"/>
                    <a:pt x="29332" y="128233"/>
                    <a:pt x="29332" y="120338"/>
                  </a:cubicBezTo>
                  <a:lnTo>
                    <a:pt x="29332" y="46042"/>
                  </a:lnTo>
                  <a:close/>
                  <a:moveTo>
                    <a:pt x="30142" y="10818"/>
                  </a:moveTo>
                  <a:cubicBezTo>
                    <a:pt x="30142" y="4339"/>
                    <a:pt x="25081" y="88"/>
                    <a:pt x="19413" y="88"/>
                  </a:cubicBezTo>
                  <a:cubicBezTo>
                    <a:pt x="13137" y="88"/>
                    <a:pt x="8683" y="5554"/>
                    <a:pt x="8683" y="10818"/>
                  </a:cubicBezTo>
                  <a:cubicBezTo>
                    <a:pt x="8683" y="16283"/>
                    <a:pt x="13137" y="21547"/>
                    <a:pt x="19413" y="21547"/>
                  </a:cubicBezTo>
                  <a:cubicBezTo>
                    <a:pt x="25081" y="21547"/>
                    <a:pt x="30142" y="17296"/>
                    <a:pt x="30142" y="10818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形状 202">
              <a:extLst>
                <a:ext uri="{FF2B5EF4-FFF2-40B4-BE49-F238E27FC236}">
                  <a16:creationId xmlns:a16="http://schemas.microsoft.com/office/drawing/2014/main" id="{CF69F27C-9D32-2733-FC23-C22B869F8E29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4030596" y="5371487"/>
              <a:ext cx="101827" cy="89478"/>
            </a:xfrm>
            <a:custGeom>
              <a:avLst/>
              <a:gdLst>
                <a:gd name="connsiteX0" fmla="*/ 15974 w 101827"/>
                <a:gd name="connsiteY0" fmla="*/ 19927 h 89478"/>
                <a:gd name="connsiteX1" fmla="*/ 15974 w 101827"/>
                <a:gd name="connsiteY1" fmla="*/ 74182 h 89478"/>
                <a:gd name="connsiteX2" fmla="*/ 184 w 101827"/>
                <a:gd name="connsiteY2" fmla="*/ 83291 h 89478"/>
                <a:gd name="connsiteX3" fmla="*/ 184 w 101827"/>
                <a:gd name="connsiteY3" fmla="*/ 89567 h 89478"/>
                <a:gd name="connsiteX4" fmla="*/ 23059 w 101827"/>
                <a:gd name="connsiteY4" fmla="*/ 88960 h 89478"/>
                <a:gd name="connsiteX5" fmla="*/ 45733 w 101827"/>
                <a:gd name="connsiteY5" fmla="*/ 89567 h 89478"/>
                <a:gd name="connsiteX6" fmla="*/ 45733 w 101827"/>
                <a:gd name="connsiteY6" fmla="*/ 83291 h 89478"/>
                <a:gd name="connsiteX7" fmla="*/ 29942 w 101827"/>
                <a:gd name="connsiteY7" fmla="*/ 74182 h 89478"/>
                <a:gd name="connsiteX8" fmla="*/ 29942 w 101827"/>
                <a:gd name="connsiteY8" fmla="*/ 36932 h 89478"/>
                <a:gd name="connsiteX9" fmla="*/ 57272 w 101827"/>
                <a:gd name="connsiteY9" fmla="*/ 4542 h 89478"/>
                <a:gd name="connsiteX10" fmla="*/ 72253 w 101827"/>
                <a:gd name="connsiteY10" fmla="*/ 27013 h 89478"/>
                <a:gd name="connsiteX11" fmla="*/ 72253 w 101827"/>
                <a:gd name="connsiteY11" fmla="*/ 74182 h 89478"/>
                <a:gd name="connsiteX12" fmla="*/ 56462 w 101827"/>
                <a:gd name="connsiteY12" fmla="*/ 83291 h 89478"/>
                <a:gd name="connsiteX13" fmla="*/ 56462 w 101827"/>
                <a:gd name="connsiteY13" fmla="*/ 89567 h 89478"/>
                <a:gd name="connsiteX14" fmla="*/ 79338 w 101827"/>
                <a:gd name="connsiteY14" fmla="*/ 88960 h 89478"/>
                <a:gd name="connsiteX15" fmla="*/ 102011 w 101827"/>
                <a:gd name="connsiteY15" fmla="*/ 89567 h 89478"/>
                <a:gd name="connsiteX16" fmla="*/ 102011 w 101827"/>
                <a:gd name="connsiteY16" fmla="*/ 83291 h 89478"/>
                <a:gd name="connsiteX17" fmla="*/ 86221 w 101827"/>
                <a:gd name="connsiteY17" fmla="*/ 77218 h 89478"/>
                <a:gd name="connsiteX18" fmla="*/ 86221 w 101827"/>
                <a:gd name="connsiteY18" fmla="*/ 38552 h 89478"/>
                <a:gd name="connsiteX19" fmla="*/ 79945 w 101827"/>
                <a:gd name="connsiteY19" fmla="*/ 7578 h 89478"/>
                <a:gd name="connsiteX20" fmla="*/ 58689 w 101827"/>
                <a:gd name="connsiteY20" fmla="*/ 88 h 89478"/>
                <a:gd name="connsiteX21" fmla="*/ 28728 w 101827"/>
                <a:gd name="connsiteY21" fmla="*/ 21344 h 89478"/>
                <a:gd name="connsiteX22" fmla="*/ 28728 w 101827"/>
                <a:gd name="connsiteY22" fmla="*/ 88 h 89478"/>
                <a:gd name="connsiteX23" fmla="*/ 184 w 101827"/>
                <a:gd name="connsiteY23" fmla="*/ 2315 h 89478"/>
                <a:gd name="connsiteX24" fmla="*/ 184 w 101827"/>
                <a:gd name="connsiteY24" fmla="*/ 8591 h 89478"/>
                <a:gd name="connsiteX25" fmla="*/ 15974 w 101827"/>
                <a:gd name="connsiteY25" fmla="*/ 1992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5974" y="19927"/>
                  </a:moveTo>
                  <a:lnTo>
                    <a:pt x="15974" y="74182"/>
                  </a:lnTo>
                  <a:cubicBezTo>
                    <a:pt x="15974" y="83291"/>
                    <a:pt x="13747" y="83291"/>
                    <a:pt x="184" y="83291"/>
                  </a:cubicBezTo>
                  <a:lnTo>
                    <a:pt x="184" y="89567"/>
                  </a:lnTo>
                  <a:cubicBezTo>
                    <a:pt x="7269" y="89365"/>
                    <a:pt x="17594" y="88960"/>
                    <a:pt x="23059" y="88960"/>
                  </a:cubicBezTo>
                  <a:cubicBezTo>
                    <a:pt x="28323" y="88960"/>
                    <a:pt x="38850" y="89365"/>
                    <a:pt x="45733" y="89567"/>
                  </a:cubicBezTo>
                  <a:lnTo>
                    <a:pt x="45733" y="83291"/>
                  </a:lnTo>
                  <a:cubicBezTo>
                    <a:pt x="32169" y="83291"/>
                    <a:pt x="29942" y="83291"/>
                    <a:pt x="29942" y="74182"/>
                  </a:cubicBezTo>
                  <a:lnTo>
                    <a:pt x="29942" y="36932"/>
                  </a:lnTo>
                  <a:cubicBezTo>
                    <a:pt x="29942" y="15879"/>
                    <a:pt x="44316" y="4542"/>
                    <a:pt x="57272" y="4542"/>
                  </a:cubicBezTo>
                  <a:cubicBezTo>
                    <a:pt x="70026" y="4542"/>
                    <a:pt x="72253" y="15474"/>
                    <a:pt x="72253" y="27013"/>
                  </a:cubicBezTo>
                  <a:lnTo>
                    <a:pt x="72253" y="74182"/>
                  </a:lnTo>
                  <a:cubicBezTo>
                    <a:pt x="72253" y="83291"/>
                    <a:pt x="70026" y="83291"/>
                    <a:pt x="56462" y="83291"/>
                  </a:cubicBezTo>
                  <a:lnTo>
                    <a:pt x="56462" y="89567"/>
                  </a:lnTo>
                  <a:cubicBezTo>
                    <a:pt x="63548" y="89365"/>
                    <a:pt x="73872" y="88960"/>
                    <a:pt x="79338" y="88960"/>
                  </a:cubicBezTo>
                  <a:cubicBezTo>
                    <a:pt x="84601" y="88960"/>
                    <a:pt x="95128" y="89365"/>
                    <a:pt x="102011" y="89567"/>
                  </a:cubicBezTo>
                  <a:lnTo>
                    <a:pt x="102011" y="83291"/>
                  </a:lnTo>
                  <a:cubicBezTo>
                    <a:pt x="91484" y="83291"/>
                    <a:pt x="86423" y="83291"/>
                    <a:pt x="86221" y="77218"/>
                  </a:cubicBezTo>
                  <a:lnTo>
                    <a:pt x="86221" y="38552"/>
                  </a:lnTo>
                  <a:cubicBezTo>
                    <a:pt x="86221" y="21142"/>
                    <a:pt x="86221" y="14866"/>
                    <a:pt x="79945" y="7578"/>
                  </a:cubicBezTo>
                  <a:cubicBezTo>
                    <a:pt x="77111" y="4137"/>
                    <a:pt x="70431" y="88"/>
                    <a:pt x="58689" y="88"/>
                  </a:cubicBezTo>
                  <a:cubicBezTo>
                    <a:pt x="43911" y="88"/>
                    <a:pt x="34396" y="8793"/>
                    <a:pt x="28728" y="21344"/>
                  </a:cubicBezTo>
                  <a:lnTo>
                    <a:pt x="28728" y="88"/>
                  </a:lnTo>
                  <a:lnTo>
                    <a:pt x="184" y="2315"/>
                  </a:lnTo>
                  <a:lnTo>
                    <a:pt x="184" y="8591"/>
                  </a:lnTo>
                  <a:cubicBezTo>
                    <a:pt x="14354" y="8591"/>
                    <a:pt x="15974" y="10008"/>
                    <a:pt x="15974" y="1992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形状 203">
              <a:extLst>
                <a:ext uri="{FF2B5EF4-FFF2-40B4-BE49-F238E27FC236}">
                  <a16:creationId xmlns:a16="http://schemas.microsoft.com/office/drawing/2014/main" id="{C88647B3-0FC8-DC49-C042-F268D3CA227E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4145512" y="5281717"/>
              <a:ext cx="62635" cy="94094"/>
            </a:xfrm>
            <a:custGeom>
              <a:avLst/>
              <a:gdLst>
                <a:gd name="connsiteX0" fmla="*/ 62824 w 62635"/>
                <a:gd name="connsiteY0" fmla="*/ 68388 h 94094"/>
                <a:gd name="connsiteX1" fmla="*/ 58006 w 62635"/>
                <a:gd name="connsiteY1" fmla="*/ 68388 h 94094"/>
                <a:gd name="connsiteX2" fmla="*/ 54322 w 62635"/>
                <a:gd name="connsiteY2" fmla="*/ 81283 h 94094"/>
                <a:gd name="connsiteX3" fmla="*/ 40293 w 62635"/>
                <a:gd name="connsiteY3" fmla="*/ 82133 h 94094"/>
                <a:gd name="connsiteX4" fmla="*/ 14218 w 62635"/>
                <a:gd name="connsiteY4" fmla="*/ 82133 h 94094"/>
                <a:gd name="connsiteX5" fmla="*/ 42560 w 62635"/>
                <a:gd name="connsiteY5" fmla="*/ 58326 h 94094"/>
                <a:gd name="connsiteX6" fmla="*/ 62824 w 62635"/>
                <a:gd name="connsiteY6" fmla="*/ 27717 h 94094"/>
                <a:gd name="connsiteX7" fmla="*/ 29665 w 62635"/>
                <a:gd name="connsiteY7" fmla="*/ 84 h 94094"/>
                <a:gd name="connsiteX8" fmla="*/ 189 w 62635"/>
                <a:gd name="connsiteY8" fmla="*/ 25450 h 94094"/>
                <a:gd name="connsiteX9" fmla="*/ 7700 w 62635"/>
                <a:gd name="connsiteY9" fmla="*/ 33385 h 94094"/>
                <a:gd name="connsiteX10" fmla="*/ 15210 w 62635"/>
                <a:gd name="connsiteY10" fmla="*/ 25875 h 94094"/>
                <a:gd name="connsiteX11" fmla="*/ 6849 w 62635"/>
                <a:gd name="connsiteY11" fmla="*/ 18364 h 94094"/>
                <a:gd name="connsiteX12" fmla="*/ 27539 w 62635"/>
                <a:gd name="connsiteY12" fmla="*/ 5185 h 94094"/>
                <a:gd name="connsiteX13" fmla="*/ 49079 w 62635"/>
                <a:gd name="connsiteY13" fmla="*/ 27717 h 94094"/>
                <a:gd name="connsiteX14" fmla="*/ 35758 w 62635"/>
                <a:gd name="connsiteY14" fmla="*/ 54925 h 94094"/>
                <a:gd name="connsiteX15" fmla="*/ 1606 w 62635"/>
                <a:gd name="connsiteY15" fmla="*/ 88652 h 94094"/>
                <a:gd name="connsiteX16" fmla="*/ 189 w 62635"/>
                <a:gd name="connsiteY16" fmla="*/ 94178 h 94094"/>
                <a:gd name="connsiteX17" fmla="*/ 58573 w 62635"/>
                <a:gd name="connsiteY17" fmla="*/ 94178 h 94094"/>
                <a:gd name="connsiteX18" fmla="*/ 62824 w 62635"/>
                <a:gd name="connsiteY18" fmla="*/ 6838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24" y="68388"/>
                  </a:moveTo>
                  <a:lnTo>
                    <a:pt x="58006" y="68388"/>
                  </a:lnTo>
                  <a:cubicBezTo>
                    <a:pt x="57581" y="71505"/>
                    <a:pt x="56164" y="79866"/>
                    <a:pt x="54322" y="81283"/>
                  </a:cubicBezTo>
                  <a:cubicBezTo>
                    <a:pt x="53188" y="82133"/>
                    <a:pt x="42277" y="82133"/>
                    <a:pt x="40293" y="82133"/>
                  </a:cubicBezTo>
                  <a:lnTo>
                    <a:pt x="14218" y="82133"/>
                  </a:lnTo>
                  <a:cubicBezTo>
                    <a:pt x="29098" y="68954"/>
                    <a:pt x="34058" y="64987"/>
                    <a:pt x="42560" y="58326"/>
                  </a:cubicBezTo>
                  <a:cubicBezTo>
                    <a:pt x="53046" y="49965"/>
                    <a:pt x="62824" y="41179"/>
                    <a:pt x="62824" y="27717"/>
                  </a:cubicBezTo>
                  <a:cubicBezTo>
                    <a:pt x="62824" y="10570"/>
                    <a:pt x="47803" y="84"/>
                    <a:pt x="29665" y="84"/>
                  </a:cubicBezTo>
                  <a:cubicBezTo>
                    <a:pt x="12093" y="84"/>
                    <a:pt x="189" y="12413"/>
                    <a:pt x="189" y="25450"/>
                  </a:cubicBezTo>
                  <a:cubicBezTo>
                    <a:pt x="189" y="32677"/>
                    <a:pt x="6283" y="33385"/>
                    <a:pt x="7700" y="33385"/>
                  </a:cubicBezTo>
                  <a:cubicBezTo>
                    <a:pt x="11101" y="33385"/>
                    <a:pt x="15210" y="30976"/>
                    <a:pt x="15210" y="25875"/>
                  </a:cubicBezTo>
                  <a:cubicBezTo>
                    <a:pt x="15210" y="23324"/>
                    <a:pt x="14218" y="18364"/>
                    <a:pt x="6849" y="18364"/>
                  </a:cubicBezTo>
                  <a:cubicBezTo>
                    <a:pt x="11242" y="8303"/>
                    <a:pt x="20879" y="5185"/>
                    <a:pt x="27539" y="5185"/>
                  </a:cubicBezTo>
                  <a:cubicBezTo>
                    <a:pt x="41710" y="5185"/>
                    <a:pt x="49079" y="16239"/>
                    <a:pt x="49079" y="27717"/>
                  </a:cubicBezTo>
                  <a:cubicBezTo>
                    <a:pt x="49079" y="40046"/>
                    <a:pt x="40293" y="49824"/>
                    <a:pt x="35758" y="54925"/>
                  </a:cubicBezTo>
                  <a:lnTo>
                    <a:pt x="1606" y="88652"/>
                  </a:lnTo>
                  <a:cubicBezTo>
                    <a:pt x="189" y="89927"/>
                    <a:pt x="189" y="90211"/>
                    <a:pt x="189" y="94178"/>
                  </a:cubicBezTo>
                  <a:lnTo>
                    <a:pt x="58573" y="94178"/>
                  </a:lnTo>
                  <a:lnTo>
                    <a:pt x="62824" y="6838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形状 204">
              <a:extLst>
                <a:ext uri="{FF2B5EF4-FFF2-40B4-BE49-F238E27FC236}">
                  <a16:creationId xmlns:a16="http://schemas.microsoft.com/office/drawing/2014/main" id="{9AD72CF9-2CDD-F5D1-7622-D3EA69F7506D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4267215" y="5371487"/>
              <a:ext cx="109722" cy="133206"/>
            </a:xfrm>
            <a:custGeom>
              <a:avLst/>
              <a:gdLst>
                <a:gd name="connsiteX0" fmla="*/ 40886 w 109722"/>
                <a:gd name="connsiteY0" fmla="*/ 18510 h 133206"/>
                <a:gd name="connsiteX1" fmla="*/ 43923 w 109722"/>
                <a:gd name="connsiteY1" fmla="*/ 5554 h 133206"/>
                <a:gd name="connsiteX2" fmla="*/ 38052 w 109722"/>
                <a:gd name="connsiteY2" fmla="*/ 88 h 133206"/>
                <a:gd name="connsiteX3" fmla="*/ 29954 w 109722"/>
                <a:gd name="connsiteY3" fmla="*/ 7376 h 133206"/>
                <a:gd name="connsiteX4" fmla="*/ 803 w 109722"/>
                <a:gd name="connsiteY4" fmla="*/ 124589 h 133206"/>
                <a:gd name="connsiteX5" fmla="*/ 195 w 109722"/>
                <a:gd name="connsiteY5" fmla="*/ 127828 h 133206"/>
                <a:gd name="connsiteX6" fmla="*/ 5864 w 109722"/>
                <a:gd name="connsiteY6" fmla="*/ 133294 h 133206"/>
                <a:gd name="connsiteX7" fmla="*/ 12949 w 109722"/>
                <a:gd name="connsiteY7" fmla="*/ 129043 h 133206"/>
                <a:gd name="connsiteX8" fmla="*/ 24083 w 109722"/>
                <a:gd name="connsiteY8" fmla="*/ 85518 h 133206"/>
                <a:gd name="connsiteX9" fmla="*/ 43720 w 109722"/>
                <a:gd name="connsiteY9" fmla="*/ 91794 h 133206"/>
                <a:gd name="connsiteX10" fmla="*/ 70645 w 109722"/>
                <a:gd name="connsiteY10" fmla="*/ 77016 h 133206"/>
                <a:gd name="connsiteX11" fmla="*/ 88864 w 109722"/>
                <a:gd name="connsiteY11" fmla="*/ 91794 h 133206"/>
                <a:gd name="connsiteX12" fmla="*/ 103845 w 109722"/>
                <a:gd name="connsiteY12" fmla="*/ 80660 h 133206"/>
                <a:gd name="connsiteX13" fmla="*/ 109918 w 109722"/>
                <a:gd name="connsiteY13" fmla="*/ 60618 h 133206"/>
                <a:gd name="connsiteX14" fmla="*/ 107489 w 109722"/>
                <a:gd name="connsiteY14" fmla="*/ 58594 h 133206"/>
                <a:gd name="connsiteX15" fmla="*/ 104655 w 109722"/>
                <a:gd name="connsiteY15" fmla="*/ 62238 h 133206"/>
                <a:gd name="connsiteX16" fmla="*/ 89269 w 109722"/>
                <a:gd name="connsiteY16" fmla="*/ 87340 h 133206"/>
                <a:gd name="connsiteX17" fmla="*/ 83196 w 109722"/>
                <a:gd name="connsiteY17" fmla="*/ 78028 h 133206"/>
                <a:gd name="connsiteX18" fmla="*/ 87245 w 109722"/>
                <a:gd name="connsiteY18" fmla="*/ 56974 h 133206"/>
                <a:gd name="connsiteX19" fmla="*/ 92913 w 109722"/>
                <a:gd name="connsiteY19" fmla="*/ 35110 h 133206"/>
                <a:gd name="connsiteX20" fmla="*/ 96355 w 109722"/>
                <a:gd name="connsiteY20" fmla="*/ 21344 h 133206"/>
                <a:gd name="connsiteX21" fmla="*/ 99391 w 109722"/>
                <a:gd name="connsiteY21" fmla="*/ 7781 h 133206"/>
                <a:gd name="connsiteX22" fmla="*/ 93521 w 109722"/>
                <a:gd name="connsiteY22" fmla="*/ 2315 h 133206"/>
                <a:gd name="connsiteX23" fmla="*/ 85625 w 109722"/>
                <a:gd name="connsiteY23" fmla="*/ 9400 h 133206"/>
                <a:gd name="connsiteX24" fmla="*/ 76111 w 109722"/>
                <a:gd name="connsiteY24" fmla="*/ 47257 h 133206"/>
                <a:gd name="connsiteX25" fmla="*/ 70847 w 109722"/>
                <a:gd name="connsiteY25" fmla="*/ 67906 h 133206"/>
                <a:gd name="connsiteX26" fmla="*/ 44530 w 109722"/>
                <a:gd name="connsiteY26" fmla="*/ 87340 h 133206"/>
                <a:gd name="connsiteX27" fmla="*/ 29549 w 109722"/>
                <a:gd name="connsiteY27" fmla="*/ 69728 h 133206"/>
                <a:gd name="connsiteX28" fmla="*/ 32383 w 109722"/>
                <a:gd name="connsiteY28" fmla="*/ 52520 h 133206"/>
                <a:gd name="connsiteX29" fmla="*/ 40886 w 109722"/>
                <a:gd name="connsiteY29" fmla="*/ 18510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33206">
                  <a:moveTo>
                    <a:pt x="40886" y="18510"/>
                  </a:moveTo>
                  <a:cubicBezTo>
                    <a:pt x="41898" y="14259"/>
                    <a:pt x="43923" y="6566"/>
                    <a:pt x="43923" y="5554"/>
                  </a:cubicBezTo>
                  <a:cubicBezTo>
                    <a:pt x="43923" y="2113"/>
                    <a:pt x="41493" y="88"/>
                    <a:pt x="38052" y="88"/>
                  </a:cubicBezTo>
                  <a:cubicBezTo>
                    <a:pt x="37444" y="88"/>
                    <a:pt x="31776" y="291"/>
                    <a:pt x="29954" y="7376"/>
                  </a:cubicBezTo>
                  <a:lnTo>
                    <a:pt x="803" y="124589"/>
                  </a:lnTo>
                  <a:cubicBezTo>
                    <a:pt x="195" y="127019"/>
                    <a:pt x="195" y="127423"/>
                    <a:pt x="195" y="127828"/>
                  </a:cubicBezTo>
                  <a:cubicBezTo>
                    <a:pt x="195" y="130865"/>
                    <a:pt x="2422" y="133294"/>
                    <a:pt x="5864" y="133294"/>
                  </a:cubicBezTo>
                  <a:cubicBezTo>
                    <a:pt x="10115" y="133294"/>
                    <a:pt x="12544" y="129650"/>
                    <a:pt x="12949" y="129043"/>
                  </a:cubicBezTo>
                  <a:cubicBezTo>
                    <a:pt x="13759" y="127221"/>
                    <a:pt x="16391" y="116694"/>
                    <a:pt x="24083" y="85518"/>
                  </a:cubicBezTo>
                  <a:cubicBezTo>
                    <a:pt x="30561" y="90984"/>
                    <a:pt x="39671" y="91794"/>
                    <a:pt x="43720" y="91794"/>
                  </a:cubicBezTo>
                  <a:cubicBezTo>
                    <a:pt x="57891" y="91794"/>
                    <a:pt x="65786" y="82684"/>
                    <a:pt x="70645" y="77016"/>
                  </a:cubicBezTo>
                  <a:cubicBezTo>
                    <a:pt x="72467" y="86126"/>
                    <a:pt x="79957" y="91794"/>
                    <a:pt x="88864" y="91794"/>
                  </a:cubicBezTo>
                  <a:cubicBezTo>
                    <a:pt x="95950" y="91794"/>
                    <a:pt x="100606" y="87138"/>
                    <a:pt x="103845" y="80660"/>
                  </a:cubicBezTo>
                  <a:cubicBezTo>
                    <a:pt x="107287" y="73372"/>
                    <a:pt x="109918" y="61023"/>
                    <a:pt x="109918" y="60618"/>
                  </a:cubicBezTo>
                  <a:cubicBezTo>
                    <a:pt x="109918" y="58594"/>
                    <a:pt x="108096" y="58594"/>
                    <a:pt x="107489" y="58594"/>
                  </a:cubicBezTo>
                  <a:cubicBezTo>
                    <a:pt x="105465" y="58594"/>
                    <a:pt x="105262" y="59403"/>
                    <a:pt x="104655" y="62238"/>
                  </a:cubicBezTo>
                  <a:cubicBezTo>
                    <a:pt x="101213" y="75396"/>
                    <a:pt x="97569" y="87340"/>
                    <a:pt x="89269" y="87340"/>
                  </a:cubicBezTo>
                  <a:cubicBezTo>
                    <a:pt x="83803" y="87340"/>
                    <a:pt x="83196" y="82077"/>
                    <a:pt x="83196" y="78028"/>
                  </a:cubicBezTo>
                  <a:cubicBezTo>
                    <a:pt x="83196" y="73574"/>
                    <a:pt x="85625" y="64059"/>
                    <a:pt x="87245" y="56974"/>
                  </a:cubicBezTo>
                  <a:lnTo>
                    <a:pt x="92913" y="35110"/>
                  </a:lnTo>
                  <a:cubicBezTo>
                    <a:pt x="93521" y="32074"/>
                    <a:pt x="95545" y="24381"/>
                    <a:pt x="96355" y="21344"/>
                  </a:cubicBezTo>
                  <a:cubicBezTo>
                    <a:pt x="97367" y="16688"/>
                    <a:pt x="99391" y="8996"/>
                    <a:pt x="99391" y="7781"/>
                  </a:cubicBezTo>
                  <a:cubicBezTo>
                    <a:pt x="99391" y="4137"/>
                    <a:pt x="96557" y="2315"/>
                    <a:pt x="93521" y="2315"/>
                  </a:cubicBezTo>
                  <a:cubicBezTo>
                    <a:pt x="92508" y="2315"/>
                    <a:pt x="87245" y="2517"/>
                    <a:pt x="85625" y="9400"/>
                  </a:cubicBezTo>
                  <a:lnTo>
                    <a:pt x="76111" y="47257"/>
                  </a:lnTo>
                  <a:cubicBezTo>
                    <a:pt x="73681" y="57379"/>
                    <a:pt x="71454" y="65881"/>
                    <a:pt x="70847" y="67906"/>
                  </a:cubicBezTo>
                  <a:cubicBezTo>
                    <a:pt x="70645" y="68918"/>
                    <a:pt x="60928" y="87340"/>
                    <a:pt x="44530" y="87340"/>
                  </a:cubicBezTo>
                  <a:cubicBezTo>
                    <a:pt x="34408" y="87340"/>
                    <a:pt x="29549" y="80660"/>
                    <a:pt x="29549" y="69728"/>
                  </a:cubicBezTo>
                  <a:cubicBezTo>
                    <a:pt x="29549" y="63857"/>
                    <a:pt x="30966" y="58189"/>
                    <a:pt x="32383" y="52520"/>
                  </a:cubicBezTo>
                  <a:lnTo>
                    <a:pt x="40886" y="1851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形状 205">
              <a:extLst>
                <a:ext uri="{FF2B5EF4-FFF2-40B4-BE49-F238E27FC236}">
                  <a16:creationId xmlns:a16="http://schemas.microsoft.com/office/drawing/2014/main" id="{739CEBC3-03BC-1E0A-5CF5-FA0CD954E102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4458969" y="5167424"/>
              <a:ext cx="99600" cy="485655"/>
            </a:xfrm>
            <a:custGeom>
              <a:avLst/>
              <a:gdLst>
                <a:gd name="connsiteX0" fmla="*/ 99804 w 99600"/>
                <a:gd name="connsiteY0" fmla="*/ 483705 h 485655"/>
                <a:gd name="connsiteX1" fmla="*/ 98994 w 99600"/>
                <a:gd name="connsiteY1" fmla="*/ 481883 h 485655"/>
                <a:gd name="connsiteX2" fmla="*/ 64377 w 99600"/>
                <a:gd name="connsiteY2" fmla="*/ 438966 h 485655"/>
                <a:gd name="connsiteX3" fmla="*/ 17006 w 99600"/>
                <a:gd name="connsiteY3" fmla="*/ 243003 h 485655"/>
                <a:gd name="connsiteX4" fmla="*/ 57696 w 99600"/>
                <a:gd name="connsiteY4" fmla="*/ 57972 h 485655"/>
                <a:gd name="connsiteX5" fmla="*/ 99197 w 99600"/>
                <a:gd name="connsiteY5" fmla="*/ 3718 h 485655"/>
                <a:gd name="connsiteX6" fmla="*/ 99804 w 99600"/>
                <a:gd name="connsiteY6" fmla="*/ 2099 h 485655"/>
                <a:gd name="connsiteX7" fmla="*/ 95553 w 99600"/>
                <a:gd name="connsiteY7" fmla="*/ 74 h 485655"/>
                <a:gd name="connsiteX8" fmla="*/ 89277 w 99600"/>
                <a:gd name="connsiteY8" fmla="*/ 3111 h 485655"/>
                <a:gd name="connsiteX9" fmla="*/ 203 w 99600"/>
                <a:gd name="connsiteY9" fmla="*/ 242801 h 485655"/>
                <a:gd name="connsiteX10" fmla="*/ 69843 w 99600"/>
                <a:gd name="connsiteY10" fmla="*/ 463056 h 485655"/>
                <a:gd name="connsiteX11" fmla="*/ 89884 w 99600"/>
                <a:gd name="connsiteY11" fmla="*/ 483300 h 485655"/>
                <a:gd name="connsiteX12" fmla="*/ 95553 w 99600"/>
                <a:gd name="connsiteY12" fmla="*/ 485730 h 485655"/>
                <a:gd name="connsiteX13" fmla="*/ 99804 w 99600"/>
                <a:gd name="connsiteY13" fmla="*/ 483705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804" y="483705"/>
                  </a:moveTo>
                  <a:cubicBezTo>
                    <a:pt x="99804" y="482896"/>
                    <a:pt x="99399" y="482491"/>
                    <a:pt x="98994" y="481883"/>
                  </a:cubicBezTo>
                  <a:cubicBezTo>
                    <a:pt x="91504" y="474393"/>
                    <a:pt x="77940" y="460829"/>
                    <a:pt x="64377" y="438966"/>
                  </a:cubicBezTo>
                  <a:cubicBezTo>
                    <a:pt x="31784" y="386736"/>
                    <a:pt x="17006" y="320943"/>
                    <a:pt x="17006" y="243003"/>
                  </a:cubicBezTo>
                  <a:cubicBezTo>
                    <a:pt x="17006" y="188547"/>
                    <a:pt x="24293" y="118300"/>
                    <a:pt x="57696" y="57972"/>
                  </a:cubicBezTo>
                  <a:cubicBezTo>
                    <a:pt x="73689" y="29226"/>
                    <a:pt x="90289" y="12625"/>
                    <a:pt x="99197" y="3718"/>
                  </a:cubicBezTo>
                  <a:cubicBezTo>
                    <a:pt x="99804" y="3111"/>
                    <a:pt x="99804" y="2706"/>
                    <a:pt x="99804" y="2099"/>
                  </a:cubicBezTo>
                  <a:cubicBezTo>
                    <a:pt x="99804" y="74"/>
                    <a:pt x="98387" y="74"/>
                    <a:pt x="95553" y="74"/>
                  </a:cubicBezTo>
                  <a:cubicBezTo>
                    <a:pt x="92718" y="74"/>
                    <a:pt x="92314" y="74"/>
                    <a:pt x="89277" y="3111"/>
                  </a:cubicBezTo>
                  <a:cubicBezTo>
                    <a:pt x="21459" y="64855"/>
                    <a:pt x="203" y="157573"/>
                    <a:pt x="203" y="242801"/>
                  </a:cubicBezTo>
                  <a:cubicBezTo>
                    <a:pt x="203" y="322360"/>
                    <a:pt x="18423" y="402527"/>
                    <a:pt x="69843" y="463056"/>
                  </a:cubicBezTo>
                  <a:cubicBezTo>
                    <a:pt x="73891" y="467712"/>
                    <a:pt x="81584" y="476013"/>
                    <a:pt x="89884" y="483300"/>
                  </a:cubicBezTo>
                  <a:cubicBezTo>
                    <a:pt x="92314" y="485730"/>
                    <a:pt x="92718" y="485730"/>
                    <a:pt x="95553" y="485730"/>
                  </a:cubicBezTo>
                  <a:cubicBezTo>
                    <a:pt x="98387" y="485730"/>
                    <a:pt x="99804" y="485730"/>
                    <a:pt x="99804" y="483705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形状 206">
              <a:extLst>
                <a:ext uri="{FF2B5EF4-FFF2-40B4-BE49-F238E27FC236}">
                  <a16:creationId xmlns:a16="http://schemas.microsoft.com/office/drawing/2014/main" id="{56C14333-1129-7CD8-C37B-FC74D8CBD7C8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4598677" y="5189188"/>
              <a:ext cx="84012" cy="139279"/>
            </a:xfrm>
            <a:custGeom>
              <a:avLst/>
              <a:gdLst>
                <a:gd name="connsiteX0" fmla="*/ 24707 w 84012"/>
                <a:gd name="connsiteY0" fmla="*/ 42392 h 139279"/>
                <a:gd name="connsiteX1" fmla="*/ 14585 w 84012"/>
                <a:gd name="connsiteY1" fmla="*/ 25994 h 139279"/>
                <a:gd name="connsiteX2" fmla="*/ 42117 w 84012"/>
                <a:gd name="connsiteY2" fmla="*/ 5142 h 139279"/>
                <a:gd name="connsiteX3" fmla="*/ 69851 w 84012"/>
                <a:gd name="connsiteY3" fmla="*/ 30245 h 139279"/>
                <a:gd name="connsiteX4" fmla="*/ 49809 w 84012"/>
                <a:gd name="connsiteY4" fmla="*/ 58587 h 139279"/>
                <a:gd name="connsiteX5" fmla="*/ 24707 w 84012"/>
                <a:gd name="connsiteY5" fmla="*/ 42392 h 139279"/>
                <a:gd name="connsiteX6" fmla="*/ 54263 w 84012"/>
                <a:gd name="connsiteY6" fmla="*/ 61623 h 139279"/>
                <a:gd name="connsiteX7" fmla="*/ 78759 w 84012"/>
                <a:gd name="connsiteY7" fmla="*/ 30245 h 139279"/>
                <a:gd name="connsiteX8" fmla="*/ 42319 w 84012"/>
                <a:gd name="connsiteY8" fmla="*/ 81 h 139279"/>
                <a:gd name="connsiteX9" fmla="*/ 5677 w 84012"/>
                <a:gd name="connsiteY9" fmla="*/ 33889 h 139279"/>
                <a:gd name="connsiteX10" fmla="*/ 14585 w 84012"/>
                <a:gd name="connsiteY10" fmla="*/ 56158 h 139279"/>
                <a:gd name="connsiteX11" fmla="*/ 29363 w 84012"/>
                <a:gd name="connsiteY11" fmla="*/ 67089 h 139279"/>
                <a:gd name="connsiteX12" fmla="*/ 211 w 84012"/>
                <a:gd name="connsiteY12" fmla="*/ 104338 h 139279"/>
                <a:gd name="connsiteX13" fmla="*/ 42117 w 84012"/>
                <a:gd name="connsiteY13" fmla="*/ 139361 h 139279"/>
                <a:gd name="connsiteX14" fmla="*/ 84224 w 84012"/>
                <a:gd name="connsiteY14" fmla="*/ 100897 h 139279"/>
                <a:gd name="connsiteX15" fmla="*/ 74305 w 84012"/>
                <a:gd name="connsiteY15" fmla="*/ 75997 h 139279"/>
                <a:gd name="connsiteX16" fmla="*/ 54263 w 84012"/>
                <a:gd name="connsiteY16" fmla="*/ 61623 h 139279"/>
                <a:gd name="connsiteX17" fmla="*/ 34019 w 84012"/>
                <a:gd name="connsiteY17" fmla="*/ 70126 h 139279"/>
                <a:gd name="connsiteX18" fmla="*/ 58919 w 84012"/>
                <a:gd name="connsiteY18" fmla="*/ 85916 h 139279"/>
                <a:gd name="connsiteX19" fmla="*/ 74102 w 84012"/>
                <a:gd name="connsiteY19" fmla="*/ 108185 h 139279"/>
                <a:gd name="connsiteX20" fmla="*/ 42319 w 84012"/>
                <a:gd name="connsiteY20" fmla="*/ 133692 h 139279"/>
                <a:gd name="connsiteX21" fmla="*/ 10334 w 84012"/>
                <a:gd name="connsiteY21" fmla="*/ 104338 h 139279"/>
                <a:gd name="connsiteX22" fmla="*/ 34019 w 84012"/>
                <a:gd name="connsiteY22" fmla="*/ 70126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012" h="139279">
                  <a:moveTo>
                    <a:pt x="24707" y="42392"/>
                  </a:moveTo>
                  <a:cubicBezTo>
                    <a:pt x="15395" y="36318"/>
                    <a:pt x="14585" y="29435"/>
                    <a:pt x="14585" y="25994"/>
                  </a:cubicBezTo>
                  <a:cubicBezTo>
                    <a:pt x="14585" y="13645"/>
                    <a:pt x="27743" y="5142"/>
                    <a:pt x="42117" y="5142"/>
                  </a:cubicBezTo>
                  <a:cubicBezTo>
                    <a:pt x="56895" y="5142"/>
                    <a:pt x="69851" y="15669"/>
                    <a:pt x="69851" y="30245"/>
                  </a:cubicBezTo>
                  <a:cubicBezTo>
                    <a:pt x="69851" y="41784"/>
                    <a:pt x="61956" y="51501"/>
                    <a:pt x="49809" y="58587"/>
                  </a:cubicBezTo>
                  <a:lnTo>
                    <a:pt x="24707" y="42392"/>
                  </a:lnTo>
                  <a:close/>
                  <a:moveTo>
                    <a:pt x="54263" y="61623"/>
                  </a:moveTo>
                  <a:cubicBezTo>
                    <a:pt x="68839" y="54133"/>
                    <a:pt x="78759" y="43606"/>
                    <a:pt x="78759" y="30245"/>
                  </a:cubicBezTo>
                  <a:cubicBezTo>
                    <a:pt x="78759" y="11621"/>
                    <a:pt x="60741" y="81"/>
                    <a:pt x="42319" y="81"/>
                  </a:cubicBezTo>
                  <a:cubicBezTo>
                    <a:pt x="22075" y="81"/>
                    <a:pt x="5677" y="15062"/>
                    <a:pt x="5677" y="33889"/>
                  </a:cubicBezTo>
                  <a:cubicBezTo>
                    <a:pt x="5677" y="37533"/>
                    <a:pt x="6082" y="46643"/>
                    <a:pt x="14585" y="56158"/>
                  </a:cubicBezTo>
                  <a:cubicBezTo>
                    <a:pt x="16812" y="58587"/>
                    <a:pt x="24302" y="63648"/>
                    <a:pt x="29363" y="67089"/>
                  </a:cubicBezTo>
                  <a:cubicBezTo>
                    <a:pt x="17621" y="72960"/>
                    <a:pt x="211" y="84297"/>
                    <a:pt x="211" y="104338"/>
                  </a:cubicBezTo>
                  <a:cubicBezTo>
                    <a:pt x="211" y="125797"/>
                    <a:pt x="20860" y="139361"/>
                    <a:pt x="42117" y="139361"/>
                  </a:cubicBezTo>
                  <a:cubicBezTo>
                    <a:pt x="64993" y="139361"/>
                    <a:pt x="84224" y="122558"/>
                    <a:pt x="84224" y="100897"/>
                  </a:cubicBezTo>
                  <a:cubicBezTo>
                    <a:pt x="84224" y="93609"/>
                    <a:pt x="81998" y="84499"/>
                    <a:pt x="74305" y="75997"/>
                  </a:cubicBezTo>
                  <a:cubicBezTo>
                    <a:pt x="70458" y="71745"/>
                    <a:pt x="67219" y="69721"/>
                    <a:pt x="54263" y="61623"/>
                  </a:cubicBezTo>
                  <a:close/>
                  <a:moveTo>
                    <a:pt x="34019" y="70126"/>
                  </a:moveTo>
                  <a:lnTo>
                    <a:pt x="58919" y="85916"/>
                  </a:lnTo>
                  <a:cubicBezTo>
                    <a:pt x="64588" y="89763"/>
                    <a:pt x="74102" y="95836"/>
                    <a:pt x="74102" y="108185"/>
                  </a:cubicBezTo>
                  <a:cubicBezTo>
                    <a:pt x="74102" y="123165"/>
                    <a:pt x="58919" y="133692"/>
                    <a:pt x="42319" y="133692"/>
                  </a:cubicBezTo>
                  <a:cubicBezTo>
                    <a:pt x="24909" y="133692"/>
                    <a:pt x="10334" y="121141"/>
                    <a:pt x="10334" y="104338"/>
                  </a:cubicBezTo>
                  <a:cubicBezTo>
                    <a:pt x="10334" y="92597"/>
                    <a:pt x="16812" y="79641"/>
                    <a:pt x="34019" y="70126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形状 207">
              <a:extLst>
                <a:ext uri="{FF2B5EF4-FFF2-40B4-BE49-F238E27FC236}">
                  <a16:creationId xmlns:a16="http://schemas.microsoft.com/office/drawing/2014/main" id="{3A145F74-4E5F-0CC8-5A9C-D9B0181A0874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4590174" y="5406307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1 w 101220"/>
                <a:gd name="connsiteY1" fmla="*/ 0 h 8097"/>
                <a:gd name="connsiteX2" fmla="*/ 101221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1" y="0"/>
                  </a:lnTo>
                  <a:lnTo>
                    <a:pt x="10122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形状 208">
              <a:extLst>
                <a:ext uri="{FF2B5EF4-FFF2-40B4-BE49-F238E27FC236}">
                  <a16:creationId xmlns:a16="http://schemas.microsoft.com/office/drawing/2014/main" id="{3B417207-8D60-65EA-EB94-639841D632C7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4598677" y="5465005"/>
              <a:ext cx="84012" cy="139279"/>
            </a:xfrm>
            <a:custGeom>
              <a:avLst/>
              <a:gdLst>
                <a:gd name="connsiteX0" fmla="*/ 50417 w 84012"/>
                <a:gd name="connsiteY0" fmla="*/ 63661 h 139279"/>
                <a:gd name="connsiteX1" fmla="*/ 78759 w 84012"/>
                <a:gd name="connsiteY1" fmla="*/ 28032 h 139279"/>
                <a:gd name="connsiteX2" fmla="*/ 41509 w 84012"/>
                <a:gd name="connsiteY2" fmla="*/ 95 h 139279"/>
                <a:gd name="connsiteX3" fmla="*/ 5677 w 84012"/>
                <a:gd name="connsiteY3" fmla="*/ 27627 h 139279"/>
                <a:gd name="connsiteX4" fmla="*/ 16002 w 84012"/>
                <a:gd name="connsiteY4" fmla="*/ 38154 h 139279"/>
                <a:gd name="connsiteX5" fmla="*/ 26326 w 84012"/>
                <a:gd name="connsiteY5" fmla="*/ 27829 h 139279"/>
                <a:gd name="connsiteX6" fmla="*/ 13775 w 84012"/>
                <a:gd name="connsiteY6" fmla="*/ 17707 h 139279"/>
                <a:gd name="connsiteX7" fmla="*/ 40700 w 84012"/>
                <a:gd name="connsiteY7" fmla="*/ 5156 h 139279"/>
                <a:gd name="connsiteX8" fmla="*/ 60134 w 84012"/>
                <a:gd name="connsiteY8" fmla="*/ 27829 h 139279"/>
                <a:gd name="connsiteX9" fmla="*/ 54466 w 84012"/>
                <a:gd name="connsiteY9" fmla="*/ 50908 h 139279"/>
                <a:gd name="connsiteX10" fmla="*/ 36448 w 84012"/>
                <a:gd name="connsiteY10" fmla="*/ 61435 h 139279"/>
                <a:gd name="connsiteX11" fmla="*/ 28553 w 84012"/>
                <a:gd name="connsiteY11" fmla="*/ 62042 h 139279"/>
                <a:gd name="connsiteX12" fmla="*/ 25517 w 84012"/>
                <a:gd name="connsiteY12" fmla="*/ 64471 h 139279"/>
                <a:gd name="connsiteX13" fmla="*/ 30375 w 84012"/>
                <a:gd name="connsiteY13" fmla="*/ 66698 h 139279"/>
                <a:gd name="connsiteX14" fmla="*/ 39283 w 84012"/>
                <a:gd name="connsiteY14" fmla="*/ 66698 h 139279"/>
                <a:gd name="connsiteX15" fmla="*/ 63373 w 84012"/>
                <a:gd name="connsiteY15" fmla="*/ 100303 h 139279"/>
                <a:gd name="connsiteX16" fmla="*/ 40497 w 84012"/>
                <a:gd name="connsiteY16" fmla="*/ 133706 h 139279"/>
                <a:gd name="connsiteX17" fmla="*/ 9524 w 84012"/>
                <a:gd name="connsiteY17" fmla="*/ 118320 h 139279"/>
                <a:gd name="connsiteX18" fmla="*/ 22885 w 84012"/>
                <a:gd name="connsiteY18" fmla="*/ 107186 h 139279"/>
                <a:gd name="connsiteX19" fmla="*/ 11548 w 84012"/>
                <a:gd name="connsiteY19" fmla="*/ 95850 h 139279"/>
                <a:gd name="connsiteX20" fmla="*/ 211 w 84012"/>
                <a:gd name="connsiteY20" fmla="*/ 107591 h 139279"/>
                <a:gd name="connsiteX21" fmla="*/ 41105 w 84012"/>
                <a:gd name="connsiteY21" fmla="*/ 139374 h 139279"/>
                <a:gd name="connsiteX22" fmla="*/ 84224 w 84012"/>
                <a:gd name="connsiteY22" fmla="*/ 100303 h 139279"/>
                <a:gd name="connsiteX23" fmla="*/ 50417 w 84012"/>
                <a:gd name="connsiteY23" fmla="*/ 63661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417" y="63661"/>
                  </a:moveTo>
                  <a:cubicBezTo>
                    <a:pt x="67017" y="58196"/>
                    <a:pt x="78759" y="44025"/>
                    <a:pt x="78759" y="28032"/>
                  </a:cubicBezTo>
                  <a:cubicBezTo>
                    <a:pt x="78759" y="11432"/>
                    <a:pt x="60944" y="95"/>
                    <a:pt x="41509" y="95"/>
                  </a:cubicBezTo>
                  <a:cubicBezTo>
                    <a:pt x="21063" y="95"/>
                    <a:pt x="5677" y="12241"/>
                    <a:pt x="5677" y="27627"/>
                  </a:cubicBezTo>
                  <a:cubicBezTo>
                    <a:pt x="5677" y="34308"/>
                    <a:pt x="10131" y="38154"/>
                    <a:pt x="16002" y="38154"/>
                  </a:cubicBezTo>
                  <a:cubicBezTo>
                    <a:pt x="22278" y="38154"/>
                    <a:pt x="26326" y="33700"/>
                    <a:pt x="26326" y="27829"/>
                  </a:cubicBezTo>
                  <a:cubicBezTo>
                    <a:pt x="26326" y="17707"/>
                    <a:pt x="16812" y="17707"/>
                    <a:pt x="13775" y="17707"/>
                  </a:cubicBezTo>
                  <a:cubicBezTo>
                    <a:pt x="20051" y="7788"/>
                    <a:pt x="33412" y="5156"/>
                    <a:pt x="40700" y="5156"/>
                  </a:cubicBezTo>
                  <a:cubicBezTo>
                    <a:pt x="49000" y="5156"/>
                    <a:pt x="60134" y="9610"/>
                    <a:pt x="60134" y="27829"/>
                  </a:cubicBezTo>
                  <a:cubicBezTo>
                    <a:pt x="60134" y="30259"/>
                    <a:pt x="59729" y="42000"/>
                    <a:pt x="54466" y="50908"/>
                  </a:cubicBezTo>
                  <a:cubicBezTo>
                    <a:pt x="48392" y="60625"/>
                    <a:pt x="41509" y="61232"/>
                    <a:pt x="36448" y="61435"/>
                  </a:cubicBezTo>
                  <a:cubicBezTo>
                    <a:pt x="34829" y="61637"/>
                    <a:pt x="29970" y="62042"/>
                    <a:pt x="28553" y="62042"/>
                  </a:cubicBezTo>
                  <a:cubicBezTo>
                    <a:pt x="26934" y="62244"/>
                    <a:pt x="25517" y="62447"/>
                    <a:pt x="25517" y="64471"/>
                  </a:cubicBezTo>
                  <a:cubicBezTo>
                    <a:pt x="25517" y="66698"/>
                    <a:pt x="26934" y="66698"/>
                    <a:pt x="30375" y="66698"/>
                  </a:cubicBezTo>
                  <a:lnTo>
                    <a:pt x="39283" y="66698"/>
                  </a:lnTo>
                  <a:cubicBezTo>
                    <a:pt x="55883" y="66698"/>
                    <a:pt x="63373" y="80464"/>
                    <a:pt x="63373" y="100303"/>
                  </a:cubicBezTo>
                  <a:cubicBezTo>
                    <a:pt x="63373" y="127835"/>
                    <a:pt x="49405" y="133706"/>
                    <a:pt x="40497" y="133706"/>
                  </a:cubicBezTo>
                  <a:cubicBezTo>
                    <a:pt x="31792" y="133706"/>
                    <a:pt x="16609" y="130264"/>
                    <a:pt x="9524" y="118320"/>
                  </a:cubicBezTo>
                  <a:cubicBezTo>
                    <a:pt x="16609" y="119333"/>
                    <a:pt x="22885" y="114879"/>
                    <a:pt x="22885" y="107186"/>
                  </a:cubicBezTo>
                  <a:cubicBezTo>
                    <a:pt x="22885" y="99898"/>
                    <a:pt x="17419" y="95850"/>
                    <a:pt x="11548" y="95850"/>
                  </a:cubicBezTo>
                  <a:cubicBezTo>
                    <a:pt x="6690" y="95850"/>
                    <a:pt x="211" y="98684"/>
                    <a:pt x="211" y="107591"/>
                  </a:cubicBezTo>
                  <a:cubicBezTo>
                    <a:pt x="211" y="126013"/>
                    <a:pt x="19038" y="139374"/>
                    <a:pt x="41105" y="139374"/>
                  </a:cubicBezTo>
                  <a:cubicBezTo>
                    <a:pt x="65802" y="139374"/>
                    <a:pt x="84224" y="120952"/>
                    <a:pt x="84224" y="100303"/>
                  </a:cubicBezTo>
                  <a:cubicBezTo>
                    <a:pt x="84224" y="83703"/>
                    <a:pt x="71471" y="67913"/>
                    <a:pt x="50417" y="63661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形状 209">
              <a:extLst>
                <a:ext uri="{FF2B5EF4-FFF2-40B4-BE49-F238E27FC236}">
                  <a16:creationId xmlns:a16="http://schemas.microsoft.com/office/drawing/2014/main" id="{59BD6C11-C779-D1D3-62C1-14186202BEE0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4726417" y="5318245"/>
              <a:ext cx="101017" cy="184221"/>
            </a:xfrm>
            <a:custGeom>
              <a:avLst/>
              <a:gdLst>
                <a:gd name="connsiteX0" fmla="*/ 63784 w 101017"/>
                <a:gd name="connsiteY0" fmla="*/ 61833 h 184221"/>
                <a:gd name="connsiteX1" fmla="*/ 81194 w 101017"/>
                <a:gd name="connsiteY1" fmla="*/ 61833 h 184221"/>
                <a:gd name="connsiteX2" fmla="*/ 87267 w 101017"/>
                <a:gd name="connsiteY2" fmla="*/ 57784 h 184221"/>
                <a:gd name="connsiteX3" fmla="*/ 81801 w 101017"/>
                <a:gd name="connsiteY3" fmla="*/ 55557 h 184221"/>
                <a:gd name="connsiteX4" fmla="*/ 64999 w 101017"/>
                <a:gd name="connsiteY4" fmla="*/ 55557 h 184221"/>
                <a:gd name="connsiteX5" fmla="*/ 69250 w 101017"/>
                <a:gd name="connsiteY5" fmla="*/ 32479 h 184221"/>
                <a:gd name="connsiteX6" fmla="*/ 74109 w 101017"/>
                <a:gd name="connsiteY6" fmla="*/ 11425 h 184221"/>
                <a:gd name="connsiteX7" fmla="*/ 83623 w 101017"/>
                <a:gd name="connsiteY7" fmla="*/ 4542 h 184221"/>
                <a:gd name="connsiteX8" fmla="*/ 93543 w 101017"/>
                <a:gd name="connsiteY8" fmla="*/ 8186 h 184221"/>
                <a:gd name="connsiteX9" fmla="*/ 82611 w 101017"/>
                <a:gd name="connsiteY9" fmla="*/ 19118 h 184221"/>
                <a:gd name="connsiteX10" fmla="*/ 90101 w 101017"/>
                <a:gd name="connsiteY10" fmla="*/ 26203 h 184221"/>
                <a:gd name="connsiteX11" fmla="*/ 101236 w 101017"/>
                <a:gd name="connsiteY11" fmla="*/ 14057 h 184221"/>
                <a:gd name="connsiteX12" fmla="*/ 83623 w 101017"/>
                <a:gd name="connsiteY12" fmla="*/ 88 h 184221"/>
                <a:gd name="connsiteX13" fmla="*/ 57913 w 101017"/>
                <a:gd name="connsiteY13" fmla="*/ 23774 h 184221"/>
                <a:gd name="connsiteX14" fmla="*/ 51233 w 101017"/>
                <a:gd name="connsiteY14" fmla="*/ 55557 h 184221"/>
                <a:gd name="connsiteX15" fmla="*/ 37264 w 101017"/>
                <a:gd name="connsiteY15" fmla="*/ 55557 h 184221"/>
                <a:gd name="connsiteX16" fmla="*/ 31191 w 101017"/>
                <a:gd name="connsiteY16" fmla="*/ 59403 h 184221"/>
                <a:gd name="connsiteX17" fmla="*/ 36859 w 101017"/>
                <a:gd name="connsiteY17" fmla="*/ 61833 h 184221"/>
                <a:gd name="connsiteX18" fmla="*/ 50221 w 101017"/>
                <a:gd name="connsiteY18" fmla="*/ 61833 h 184221"/>
                <a:gd name="connsiteX19" fmla="*/ 35037 w 101017"/>
                <a:gd name="connsiteY19" fmla="*/ 141797 h 184221"/>
                <a:gd name="connsiteX20" fmla="*/ 17425 w 101017"/>
                <a:gd name="connsiteY20" fmla="*/ 179856 h 184221"/>
                <a:gd name="connsiteX21" fmla="*/ 7708 w 101017"/>
                <a:gd name="connsiteY21" fmla="*/ 176212 h 184221"/>
                <a:gd name="connsiteX22" fmla="*/ 18842 w 101017"/>
                <a:gd name="connsiteY22" fmla="*/ 165280 h 184221"/>
                <a:gd name="connsiteX23" fmla="*/ 11352 w 101017"/>
                <a:gd name="connsiteY23" fmla="*/ 158194 h 184221"/>
                <a:gd name="connsiteX24" fmla="*/ 218 w 101017"/>
                <a:gd name="connsiteY24" fmla="*/ 170341 h 184221"/>
                <a:gd name="connsiteX25" fmla="*/ 17425 w 101017"/>
                <a:gd name="connsiteY25" fmla="*/ 184309 h 184221"/>
                <a:gd name="connsiteX26" fmla="*/ 40301 w 101017"/>
                <a:gd name="connsiteY26" fmla="*/ 164673 h 184221"/>
                <a:gd name="connsiteX27" fmla="*/ 51638 w 101017"/>
                <a:gd name="connsiteY27" fmla="*/ 126006 h 184221"/>
                <a:gd name="connsiteX28" fmla="*/ 63784 w 101017"/>
                <a:gd name="connsiteY28" fmla="*/ 6183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784" y="61833"/>
                  </a:moveTo>
                  <a:lnTo>
                    <a:pt x="81194" y="61833"/>
                  </a:lnTo>
                  <a:cubicBezTo>
                    <a:pt x="85243" y="61833"/>
                    <a:pt x="87267" y="61833"/>
                    <a:pt x="87267" y="57784"/>
                  </a:cubicBezTo>
                  <a:cubicBezTo>
                    <a:pt x="87267" y="55557"/>
                    <a:pt x="85243" y="55557"/>
                    <a:pt x="81801" y="55557"/>
                  </a:cubicBezTo>
                  <a:lnTo>
                    <a:pt x="64999" y="55557"/>
                  </a:lnTo>
                  <a:lnTo>
                    <a:pt x="69250" y="32479"/>
                  </a:lnTo>
                  <a:cubicBezTo>
                    <a:pt x="70060" y="28227"/>
                    <a:pt x="72894" y="13854"/>
                    <a:pt x="74109" y="11425"/>
                  </a:cubicBezTo>
                  <a:cubicBezTo>
                    <a:pt x="75931" y="7578"/>
                    <a:pt x="79372" y="4542"/>
                    <a:pt x="83623" y="4542"/>
                  </a:cubicBezTo>
                  <a:cubicBezTo>
                    <a:pt x="84433" y="4542"/>
                    <a:pt x="89697" y="4542"/>
                    <a:pt x="93543" y="8186"/>
                  </a:cubicBezTo>
                  <a:cubicBezTo>
                    <a:pt x="84636" y="8996"/>
                    <a:pt x="82611" y="16081"/>
                    <a:pt x="82611" y="19118"/>
                  </a:cubicBezTo>
                  <a:cubicBezTo>
                    <a:pt x="82611" y="23774"/>
                    <a:pt x="86255" y="26203"/>
                    <a:pt x="90101" y="26203"/>
                  </a:cubicBezTo>
                  <a:cubicBezTo>
                    <a:pt x="95365" y="26203"/>
                    <a:pt x="101236" y="21749"/>
                    <a:pt x="101236" y="14057"/>
                  </a:cubicBezTo>
                  <a:cubicBezTo>
                    <a:pt x="101236" y="4744"/>
                    <a:pt x="91923" y="88"/>
                    <a:pt x="83623" y="88"/>
                  </a:cubicBezTo>
                  <a:cubicBezTo>
                    <a:pt x="76740" y="88"/>
                    <a:pt x="63987" y="3732"/>
                    <a:pt x="57913" y="23774"/>
                  </a:cubicBezTo>
                  <a:cubicBezTo>
                    <a:pt x="56699" y="28025"/>
                    <a:pt x="56091" y="30049"/>
                    <a:pt x="51233" y="55557"/>
                  </a:cubicBezTo>
                  <a:lnTo>
                    <a:pt x="37264" y="55557"/>
                  </a:lnTo>
                  <a:cubicBezTo>
                    <a:pt x="33418" y="55557"/>
                    <a:pt x="31191" y="55557"/>
                    <a:pt x="31191" y="59403"/>
                  </a:cubicBezTo>
                  <a:cubicBezTo>
                    <a:pt x="31191" y="61833"/>
                    <a:pt x="33013" y="61833"/>
                    <a:pt x="36859" y="61833"/>
                  </a:cubicBezTo>
                  <a:lnTo>
                    <a:pt x="50221" y="61833"/>
                  </a:lnTo>
                  <a:lnTo>
                    <a:pt x="35037" y="141797"/>
                  </a:lnTo>
                  <a:cubicBezTo>
                    <a:pt x="31394" y="161434"/>
                    <a:pt x="27952" y="179856"/>
                    <a:pt x="17425" y="179856"/>
                  </a:cubicBezTo>
                  <a:cubicBezTo>
                    <a:pt x="16615" y="179856"/>
                    <a:pt x="11554" y="179856"/>
                    <a:pt x="7708" y="176212"/>
                  </a:cubicBezTo>
                  <a:cubicBezTo>
                    <a:pt x="17020" y="175604"/>
                    <a:pt x="18842" y="168317"/>
                    <a:pt x="18842" y="165280"/>
                  </a:cubicBezTo>
                  <a:cubicBezTo>
                    <a:pt x="18842" y="160624"/>
                    <a:pt x="15198" y="158194"/>
                    <a:pt x="11352" y="158194"/>
                  </a:cubicBezTo>
                  <a:cubicBezTo>
                    <a:pt x="6088" y="158194"/>
                    <a:pt x="218" y="162648"/>
                    <a:pt x="218" y="170341"/>
                  </a:cubicBezTo>
                  <a:cubicBezTo>
                    <a:pt x="218" y="179451"/>
                    <a:pt x="9125" y="184309"/>
                    <a:pt x="17425" y="184309"/>
                  </a:cubicBezTo>
                  <a:cubicBezTo>
                    <a:pt x="28559" y="184309"/>
                    <a:pt x="36657" y="172365"/>
                    <a:pt x="40301" y="164673"/>
                  </a:cubicBezTo>
                  <a:cubicBezTo>
                    <a:pt x="46779" y="151919"/>
                    <a:pt x="51435" y="127423"/>
                    <a:pt x="51638" y="126006"/>
                  </a:cubicBezTo>
                  <a:lnTo>
                    <a:pt x="63784" y="6183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形状 210">
              <a:extLst>
                <a:ext uri="{FF2B5EF4-FFF2-40B4-BE49-F238E27FC236}">
                  <a16:creationId xmlns:a16="http://schemas.microsoft.com/office/drawing/2014/main" id="{3F84CC2D-111E-0380-0B3C-DDFA3E57D9D2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4843393" y="5298165"/>
              <a:ext cx="35568" cy="73405"/>
            </a:xfrm>
            <a:custGeom>
              <a:avLst/>
              <a:gdLst>
                <a:gd name="connsiteX0" fmla="*/ 34517 w 35568"/>
                <a:gd name="connsiteY0" fmla="*/ 12413 h 73405"/>
                <a:gd name="connsiteX1" fmla="*/ 35792 w 35568"/>
                <a:gd name="connsiteY1" fmla="*/ 7878 h 73405"/>
                <a:gd name="connsiteX2" fmla="*/ 27432 w 35568"/>
                <a:gd name="connsiteY2" fmla="*/ 84 h 73405"/>
                <a:gd name="connsiteX3" fmla="*/ 19638 w 35568"/>
                <a:gd name="connsiteY3" fmla="*/ 6744 h 73405"/>
                <a:gd name="connsiteX4" fmla="*/ 932 w 35568"/>
                <a:gd name="connsiteY4" fmla="*/ 68104 h 73405"/>
                <a:gd name="connsiteX5" fmla="*/ 224 w 35568"/>
                <a:gd name="connsiteY5" fmla="*/ 70372 h 73405"/>
                <a:gd name="connsiteX6" fmla="*/ 5750 w 35568"/>
                <a:gd name="connsiteY6" fmla="*/ 73489 h 73405"/>
                <a:gd name="connsiteX7" fmla="*/ 7876 w 35568"/>
                <a:gd name="connsiteY7" fmla="*/ 71080 h 73405"/>
                <a:gd name="connsiteX8" fmla="*/ 34517 w 35568"/>
                <a:gd name="connsiteY8" fmla="*/ 12413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3405">
                  <a:moveTo>
                    <a:pt x="34517" y="12413"/>
                  </a:moveTo>
                  <a:cubicBezTo>
                    <a:pt x="35651" y="10004"/>
                    <a:pt x="35792" y="8870"/>
                    <a:pt x="35792" y="7878"/>
                  </a:cubicBezTo>
                  <a:cubicBezTo>
                    <a:pt x="35792" y="3485"/>
                    <a:pt x="31825" y="84"/>
                    <a:pt x="27432" y="84"/>
                  </a:cubicBezTo>
                  <a:cubicBezTo>
                    <a:pt x="22047" y="84"/>
                    <a:pt x="20346" y="4477"/>
                    <a:pt x="19638" y="6744"/>
                  </a:cubicBezTo>
                  <a:lnTo>
                    <a:pt x="932" y="68104"/>
                  </a:lnTo>
                  <a:cubicBezTo>
                    <a:pt x="790" y="68388"/>
                    <a:pt x="224" y="70230"/>
                    <a:pt x="224" y="70372"/>
                  </a:cubicBezTo>
                  <a:cubicBezTo>
                    <a:pt x="224" y="72072"/>
                    <a:pt x="4617" y="73489"/>
                    <a:pt x="5750" y="73489"/>
                  </a:cubicBezTo>
                  <a:cubicBezTo>
                    <a:pt x="6742" y="73489"/>
                    <a:pt x="6884" y="73206"/>
                    <a:pt x="7876" y="71080"/>
                  </a:cubicBezTo>
                  <a:lnTo>
                    <a:pt x="34517" y="1241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形状 211">
              <a:extLst>
                <a:ext uri="{FF2B5EF4-FFF2-40B4-BE49-F238E27FC236}">
                  <a16:creationId xmlns:a16="http://schemas.microsoft.com/office/drawing/2014/main" id="{5994BCA4-ACB4-077C-9B1B-FE82F809408F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4892192" y="5283285"/>
              <a:ext cx="62635" cy="94094"/>
            </a:xfrm>
            <a:custGeom>
              <a:avLst/>
              <a:gdLst>
                <a:gd name="connsiteX0" fmla="*/ 62861 w 62635"/>
                <a:gd name="connsiteY0" fmla="*/ 68388 h 94094"/>
                <a:gd name="connsiteX1" fmla="*/ 58043 w 62635"/>
                <a:gd name="connsiteY1" fmla="*/ 68388 h 94094"/>
                <a:gd name="connsiteX2" fmla="*/ 54359 w 62635"/>
                <a:gd name="connsiteY2" fmla="*/ 81283 h 94094"/>
                <a:gd name="connsiteX3" fmla="*/ 40329 w 62635"/>
                <a:gd name="connsiteY3" fmla="*/ 82133 h 94094"/>
                <a:gd name="connsiteX4" fmla="*/ 14255 w 62635"/>
                <a:gd name="connsiteY4" fmla="*/ 82133 h 94094"/>
                <a:gd name="connsiteX5" fmla="*/ 42597 w 62635"/>
                <a:gd name="connsiteY5" fmla="*/ 58326 h 94094"/>
                <a:gd name="connsiteX6" fmla="*/ 62861 w 62635"/>
                <a:gd name="connsiteY6" fmla="*/ 27717 h 94094"/>
                <a:gd name="connsiteX7" fmla="*/ 29701 w 62635"/>
                <a:gd name="connsiteY7" fmla="*/ 84 h 94094"/>
                <a:gd name="connsiteX8" fmla="*/ 226 w 62635"/>
                <a:gd name="connsiteY8" fmla="*/ 25450 h 94094"/>
                <a:gd name="connsiteX9" fmla="*/ 7736 w 62635"/>
                <a:gd name="connsiteY9" fmla="*/ 33386 h 94094"/>
                <a:gd name="connsiteX10" fmla="*/ 15247 w 62635"/>
                <a:gd name="connsiteY10" fmla="*/ 25875 h 94094"/>
                <a:gd name="connsiteX11" fmla="*/ 6886 w 62635"/>
                <a:gd name="connsiteY11" fmla="*/ 18364 h 94094"/>
                <a:gd name="connsiteX12" fmla="*/ 27576 w 62635"/>
                <a:gd name="connsiteY12" fmla="*/ 5186 h 94094"/>
                <a:gd name="connsiteX13" fmla="*/ 49115 w 62635"/>
                <a:gd name="connsiteY13" fmla="*/ 27717 h 94094"/>
                <a:gd name="connsiteX14" fmla="*/ 35795 w 62635"/>
                <a:gd name="connsiteY14" fmla="*/ 54925 h 94094"/>
                <a:gd name="connsiteX15" fmla="*/ 1643 w 62635"/>
                <a:gd name="connsiteY15" fmla="*/ 88652 h 94094"/>
                <a:gd name="connsiteX16" fmla="*/ 226 w 62635"/>
                <a:gd name="connsiteY16" fmla="*/ 94179 h 94094"/>
                <a:gd name="connsiteX17" fmla="*/ 58610 w 62635"/>
                <a:gd name="connsiteY17" fmla="*/ 94179 h 94094"/>
                <a:gd name="connsiteX18" fmla="*/ 62861 w 62635"/>
                <a:gd name="connsiteY18" fmla="*/ 6838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61" y="68388"/>
                  </a:moveTo>
                  <a:lnTo>
                    <a:pt x="58043" y="68388"/>
                  </a:lnTo>
                  <a:cubicBezTo>
                    <a:pt x="57618" y="71505"/>
                    <a:pt x="56201" y="79866"/>
                    <a:pt x="54359" y="81283"/>
                  </a:cubicBezTo>
                  <a:cubicBezTo>
                    <a:pt x="53225" y="82133"/>
                    <a:pt x="42313" y="82133"/>
                    <a:pt x="40329" y="82133"/>
                  </a:cubicBezTo>
                  <a:lnTo>
                    <a:pt x="14255" y="82133"/>
                  </a:lnTo>
                  <a:cubicBezTo>
                    <a:pt x="29134" y="68954"/>
                    <a:pt x="34094" y="64987"/>
                    <a:pt x="42597" y="58326"/>
                  </a:cubicBezTo>
                  <a:cubicBezTo>
                    <a:pt x="53083" y="49965"/>
                    <a:pt x="62861" y="41180"/>
                    <a:pt x="62861" y="27717"/>
                  </a:cubicBezTo>
                  <a:cubicBezTo>
                    <a:pt x="62861" y="10570"/>
                    <a:pt x="47840" y="84"/>
                    <a:pt x="29701" y="84"/>
                  </a:cubicBezTo>
                  <a:cubicBezTo>
                    <a:pt x="12129" y="84"/>
                    <a:pt x="226" y="12413"/>
                    <a:pt x="226" y="25450"/>
                  </a:cubicBezTo>
                  <a:cubicBezTo>
                    <a:pt x="226" y="32677"/>
                    <a:pt x="6319" y="33386"/>
                    <a:pt x="7736" y="33386"/>
                  </a:cubicBezTo>
                  <a:cubicBezTo>
                    <a:pt x="11137" y="33386"/>
                    <a:pt x="15247" y="30977"/>
                    <a:pt x="15247" y="25875"/>
                  </a:cubicBezTo>
                  <a:cubicBezTo>
                    <a:pt x="15247" y="23324"/>
                    <a:pt x="14255" y="18364"/>
                    <a:pt x="6886" y="18364"/>
                  </a:cubicBezTo>
                  <a:cubicBezTo>
                    <a:pt x="11279" y="8303"/>
                    <a:pt x="20915" y="5186"/>
                    <a:pt x="27576" y="5186"/>
                  </a:cubicBezTo>
                  <a:cubicBezTo>
                    <a:pt x="41747" y="5186"/>
                    <a:pt x="49115" y="16239"/>
                    <a:pt x="49115" y="27717"/>
                  </a:cubicBezTo>
                  <a:cubicBezTo>
                    <a:pt x="49115" y="40046"/>
                    <a:pt x="40329" y="49824"/>
                    <a:pt x="35795" y="54925"/>
                  </a:cubicBezTo>
                  <a:lnTo>
                    <a:pt x="1643" y="88652"/>
                  </a:lnTo>
                  <a:cubicBezTo>
                    <a:pt x="226" y="89927"/>
                    <a:pt x="226" y="90211"/>
                    <a:pt x="226" y="94179"/>
                  </a:cubicBezTo>
                  <a:lnTo>
                    <a:pt x="58610" y="94179"/>
                  </a:lnTo>
                  <a:lnTo>
                    <a:pt x="62861" y="6838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形状 212">
              <a:extLst>
                <a:ext uri="{FF2B5EF4-FFF2-40B4-BE49-F238E27FC236}">
                  <a16:creationId xmlns:a16="http://schemas.microsoft.com/office/drawing/2014/main" id="{C14E007E-E52F-913E-31A5-8CDCD6F2EAA6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5030404" y="5342943"/>
              <a:ext cx="134623" cy="134825"/>
            </a:xfrm>
            <a:custGeom>
              <a:avLst/>
              <a:gdLst>
                <a:gd name="connsiteX0" fmla="*/ 71694 w 134623"/>
                <a:gd name="connsiteY0" fmla="*/ 71550 h 134825"/>
                <a:gd name="connsiteX1" fmla="*/ 128175 w 134623"/>
                <a:gd name="connsiteY1" fmla="*/ 71550 h 134825"/>
                <a:gd name="connsiteX2" fmla="*/ 134856 w 134623"/>
                <a:gd name="connsiteY2" fmla="*/ 67501 h 134825"/>
                <a:gd name="connsiteX3" fmla="*/ 128175 w 134623"/>
                <a:gd name="connsiteY3" fmla="*/ 63452 h 134825"/>
                <a:gd name="connsiteX4" fmla="*/ 71694 w 134623"/>
                <a:gd name="connsiteY4" fmla="*/ 63452 h 134825"/>
                <a:gd name="connsiteX5" fmla="*/ 71694 w 134623"/>
                <a:gd name="connsiteY5" fmla="*/ 6769 h 134825"/>
                <a:gd name="connsiteX6" fmla="*/ 67645 w 134623"/>
                <a:gd name="connsiteY6" fmla="*/ 88 h 134825"/>
                <a:gd name="connsiteX7" fmla="*/ 63597 w 134623"/>
                <a:gd name="connsiteY7" fmla="*/ 6769 h 134825"/>
                <a:gd name="connsiteX8" fmla="*/ 63597 w 134623"/>
                <a:gd name="connsiteY8" fmla="*/ 63452 h 134825"/>
                <a:gd name="connsiteX9" fmla="*/ 6913 w 134623"/>
                <a:gd name="connsiteY9" fmla="*/ 63452 h 134825"/>
                <a:gd name="connsiteX10" fmla="*/ 233 w 134623"/>
                <a:gd name="connsiteY10" fmla="*/ 67501 h 134825"/>
                <a:gd name="connsiteX11" fmla="*/ 6913 w 134623"/>
                <a:gd name="connsiteY11" fmla="*/ 71550 h 134825"/>
                <a:gd name="connsiteX12" fmla="*/ 63597 w 134623"/>
                <a:gd name="connsiteY12" fmla="*/ 71550 h 134825"/>
                <a:gd name="connsiteX13" fmla="*/ 63597 w 134623"/>
                <a:gd name="connsiteY13" fmla="*/ 128233 h 134825"/>
                <a:gd name="connsiteX14" fmla="*/ 67645 w 134623"/>
                <a:gd name="connsiteY14" fmla="*/ 134914 h 134825"/>
                <a:gd name="connsiteX15" fmla="*/ 71694 w 134623"/>
                <a:gd name="connsiteY15" fmla="*/ 128233 h 134825"/>
                <a:gd name="connsiteX16" fmla="*/ 71694 w 134623"/>
                <a:gd name="connsiteY16" fmla="*/ 7155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694" y="71550"/>
                  </a:moveTo>
                  <a:lnTo>
                    <a:pt x="128175" y="71550"/>
                  </a:lnTo>
                  <a:cubicBezTo>
                    <a:pt x="131009" y="71550"/>
                    <a:pt x="134856" y="71550"/>
                    <a:pt x="134856" y="67501"/>
                  </a:cubicBezTo>
                  <a:cubicBezTo>
                    <a:pt x="134856" y="63452"/>
                    <a:pt x="131009" y="63452"/>
                    <a:pt x="128175" y="63452"/>
                  </a:cubicBezTo>
                  <a:lnTo>
                    <a:pt x="71694" y="63452"/>
                  </a:lnTo>
                  <a:lnTo>
                    <a:pt x="71694" y="6769"/>
                  </a:lnTo>
                  <a:cubicBezTo>
                    <a:pt x="71694" y="3935"/>
                    <a:pt x="71694" y="88"/>
                    <a:pt x="67645" y="88"/>
                  </a:cubicBezTo>
                  <a:cubicBezTo>
                    <a:pt x="63597" y="88"/>
                    <a:pt x="63597" y="3935"/>
                    <a:pt x="63597" y="6769"/>
                  </a:cubicBezTo>
                  <a:lnTo>
                    <a:pt x="63597" y="63452"/>
                  </a:lnTo>
                  <a:lnTo>
                    <a:pt x="6913" y="63452"/>
                  </a:lnTo>
                  <a:cubicBezTo>
                    <a:pt x="4079" y="63452"/>
                    <a:pt x="233" y="63452"/>
                    <a:pt x="233" y="67501"/>
                  </a:cubicBezTo>
                  <a:cubicBezTo>
                    <a:pt x="233" y="71550"/>
                    <a:pt x="4079" y="71550"/>
                    <a:pt x="6913" y="71550"/>
                  </a:cubicBezTo>
                  <a:lnTo>
                    <a:pt x="63597" y="71550"/>
                  </a:lnTo>
                  <a:lnTo>
                    <a:pt x="63597" y="128233"/>
                  </a:lnTo>
                  <a:cubicBezTo>
                    <a:pt x="63597" y="131067"/>
                    <a:pt x="63597" y="134914"/>
                    <a:pt x="67645" y="134914"/>
                  </a:cubicBezTo>
                  <a:cubicBezTo>
                    <a:pt x="71694" y="134914"/>
                    <a:pt x="71694" y="131067"/>
                    <a:pt x="71694" y="128233"/>
                  </a:cubicBezTo>
                  <a:lnTo>
                    <a:pt x="71694" y="7155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形状 213">
              <a:extLst>
                <a:ext uri="{FF2B5EF4-FFF2-40B4-BE49-F238E27FC236}">
                  <a16:creationId xmlns:a16="http://schemas.microsoft.com/office/drawing/2014/main" id="{52B84E75-8BA0-0F6E-9214-1F0BD978185A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5251469" y="5186961"/>
              <a:ext cx="89681" cy="137052"/>
            </a:xfrm>
            <a:custGeom>
              <a:avLst/>
              <a:gdLst>
                <a:gd name="connsiteX0" fmla="*/ 54093 w 89681"/>
                <a:gd name="connsiteY0" fmla="*/ 103731 h 137052"/>
                <a:gd name="connsiteX1" fmla="*/ 54093 w 89681"/>
                <a:gd name="connsiteY1" fmla="*/ 121343 h 137052"/>
                <a:gd name="connsiteX2" fmla="*/ 38708 w 89681"/>
                <a:gd name="connsiteY2" fmla="*/ 130858 h 137052"/>
                <a:gd name="connsiteX3" fmla="*/ 34456 w 89681"/>
                <a:gd name="connsiteY3" fmla="*/ 130858 h 137052"/>
                <a:gd name="connsiteX4" fmla="*/ 34456 w 89681"/>
                <a:gd name="connsiteY4" fmla="*/ 137134 h 137052"/>
                <a:gd name="connsiteX5" fmla="*/ 61786 w 89681"/>
                <a:gd name="connsiteY5" fmla="*/ 136527 h 137052"/>
                <a:gd name="connsiteX6" fmla="*/ 89318 w 89681"/>
                <a:gd name="connsiteY6" fmla="*/ 137134 h 137052"/>
                <a:gd name="connsiteX7" fmla="*/ 89318 w 89681"/>
                <a:gd name="connsiteY7" fmla="*/ 130858 h 137052"/>
                <a:gd name="connsiteX8" fmla="*/ 85066 w 89681"/>
                <a:gd name="connsiteY8" fmla="*/ 130858 h 137052"/>
                <a:gd name="connsiteX9" fmla="*/ 69681 w 89681"/>
                <a:gd name="connsiteY9" fmla="*/ 121343 h 137052"/>
                <a:gd name="connsiteX10" fmla="*/ 69681 w 89681"/>
                <a:gd name="connsiteY10" fmla="*/ 103731 h 137052"/>
                <a:gd name="connsiteX11" fmla="*/ 89925 w 89681"/>
                <a:gd name="connsiteY11" fmla="*/ 103731 h 137052"/>
                <a:gd name="connsiteX12" fmla="*/ 89925 w 89681"/>
                <a:gd name="connsiteY12" fmla="*/ 97455 h 137052"/>
                <a:gd name="connsiteX13" fmla="*/ 69681 w 89681"/>
                <a:gd name="connsiteY13" fmla="*/ 97455 h 137052"/>
                <a:gd name="connsiteX14" fmla="*/ 69681 w 89681"/>
                <a:gd name="connsiteY14" fmla="*/ 5345 h 137052"/>
                <a:gd name="connsiteX15" fmla="*/ 66442 w 89681"/>
                <a:gd name="connsiteY15" fmla="*/ 81 h 137052"/>
                <a:gd name="connsiteX16" fmla="*/ 62393 w 89681"/>
                <a:gd name="connsiteY16" fmla="*/ 2511 h 137052"/>
                <a:gd name="connsiteX17" fmla="*/ 244 w 89681"/>
                <a:gd name="connsiteY17" fmla="*/ 97455 h 137052"/>
                <a:gd name="connsiteX18" fmla="*/ 244 w 89681"/>
                <a:gd name="connsiteY18" fmla="*/ 103731 h 137052"/>
                <a:gd name="connsiteX19" fmla="*/ 54093 w 89681"/>
                <a:gd name="connsiteY19" fmla="*/ 103731 h 137052"/>
                <a:gd name="connsiteX20" fmla="*/ 55308 w 89681"/>
                <a:gd name="connsiteY20" fmla="*/ 97455 h 137052"/>
                <a:gd name="connsiteX21" fmla="*/ 5912 w 89681"/>
                <a:gd name="connsiteY21" fmla="*/ 97455 h 137052"/>
                <a:gd name="connsiteX22" fmla="*/ 55308 w 89681"/>
                <a:gd name="connsiteY22" fmla="*/ 21945 h 137052"/>
                <a:gd name="connsiteX23" fmla="*/ 55308 w 89681"/>
                <a:gd name="connsiteY23" fmla="*/ 97455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7052">
                  <a:moveTo>
                    <a:pt x="54093" y="103731"/>
                  </a:moveTo>
                  <a:lnTo>
                    <a:pt x="54093" y="121343"/>
                  </a:lnTo>
                  <a:cubicBezTo>
                    <a:pt x="54093" y="128631"/>
                    <a:pt x="53688" y="130858"/>
                    <a:pt x="38708" y="130858"/>
                  </a:cubicBezTo>
                  <a:lnTo>
                    <a:pt x="34456" y="130858"/>
                  </a:lnTo>
                  <a:lnTo>
                    <a:pt x="34456" y="137134"/>
                  </a:lnTo>
                  <a:cubicBezTo>
                    <a:pt x="42756" y="136527"/>
                    <a:pt x="53283" y="136527"/>
                    <a:pt x="61786" y="136527"/>
                  </a:cubicBezTo>
                  <a:cubicBezTo>
                    <a:pt x="70288" y="136527"/>
                    <a:pt x="81018" y="136527"/>
                    <a:pt x="89318" y="137134"/>
                  </a:cubicBezTo>
                  <a:lnTo>
                    <a:pt x="89318" y="130858"/>
                  </a:lnTo>
                  <a:lnTo>
                    <a:pt x="85066" y="130858"/>
                  </a:lnTo>
                  <a:cubicBezTo>
                    <a:pt x="70086" y="130858"/>
                    <a:pt x="69681" y="128631"/>
                    <a:pt x="69681" y="121343"/>
                  </a:cubicBezTo>
                  <a:lnTo>
                    <a:pt x="69681" y="103731"/>
                  </a:lnTo>
                  <a:lnTo>
                    <a:pt x="89925" y="103731"/>
                  </a:lnTo>
                  <a:lnTo>
                    <a:pt x="89925" y="97455"/>
                  </a:lnTo>
                  <a:lnTo>
                    <a:pt x="69681" y="97455"/>
                  </a:lnTo>
                  <a:lnTo>
                    <a:pt x="69681" y="5345"/>
                  </a:lnTo>
                  <a:cubicBezTo>
                    <a:pt x="69681" y="1296"/>
                    <a:pt x="69681" y="81"/>
                    <a:pt x="66442" y="81"/>
                  </a:cubicBezTo>
                  <a:cubicBezTo>
                    <a:pt x="64620" y="81"/>
                    <a:pt x="64013" y="81"/>
                    <a:pt x="62393" y="2511"/>
                  </a:cubicBezTo>
                  <a:lnTo>
                    <a:pt x="244" y="97455"/>
                  </a:lnTo>
                  <a:lnTo>
                    <a:pt x="244" y="103731"/>
                  </a:lnTo>
                  <a:lnTo>
                    <a:pt x="54093" y="103731"/>
                  </a:lnTo>
                  <a:close/>
                  <a:moveTo>
                    <a:pt x="55308" y="97455"/>
                  </a:moveTo>
                  <a:lnTo>
                    <a:pt x="5912" y="97455"/>
                  </a:lnTo>
                  <a:lnTo>
                    <a:pt x="55308" y="21945"/>
                  </a:lnTo>
                  <a:lnTo>
                    <a:pt x="55308" y="9745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形状 214">
              <a:extLst>
                <a:ext uri="{FF2B5EF4-FFF2-40B4-BE49-F238E27FC236}">
                  <a16:creationId xmlns:a16="http://schemas.microsoft.com/office/drawing/2014/main" id="{F45CD36E-C63A-71F9-EEF9-8B1F08CA760E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5245801" y="5406307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1 w 101220"/>
                <a:gd name="connsiteY1" fmla="*/ 0 h 8097"/>
                <a:gd name="connsiteX2" fmla="*/ 101221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1" y="0"/>
                  </a:lnTo>
                  <a:lnTo>
                    <a:pt x="10122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形状 215">
              <a:extLst>
                <a:ext uri="{FF2B5EF4-FFF2-40B4-BE49-F238E27FC236}">
                  <a16:creationId xmlns:a16="http://schemas.microsoft.com/office/drawing/2014/main" id="{27D31E42-2C54-1A64-A0D1-C995D724A57A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5254303" y="5465005"/>
              <a:ext cx="84012" cy="139279"/>
            </a:xfrm>
            <a:custGeom>
              <a:avLst/>
              <a:gdLst>
                <a:gd name="connsiteX0" fmla="*/ 50449 w 84012"/>
                <a:gd name="connsiteY0" fmla="*/ 63661 h 139279"/>
                <a:gd name="connsiteX1" fmla="*/ 78791 w 84012"/>
                <a:gd name="connsiteY1" fmla="*/ 28032 h 139279"/>
                <a:gd name="connsiteX2" fmla="*/ 41542 w 84012"/>
                <a:gd name="connsiteY2" fmla="*/ 95 h 139279"/>
                <a:gd name="connsiteX3" fmla="*/ 5710 w 84012"/>
                <a:gd name="connsiteY3" fmla="*/ 27627 h 139279"/>
                <a:gd name="connsiteX4" fmla="*/ 16034 w 84012"/>
                <a:gd name="connsiteY4" fmla="*/ 38154 h 139279"/>
                <a:gd name="connsiteX5" fmla="*/ 26359 w 84012"/>
                <a:gd name="connsiteY5" fmla="*/ 27829 h 139279"/>
                <a:gd name="connsiteX6" fmla="*/ 13807 w 84012"/>
                <a:gd name="connsiteY6" fmla="*/ 17707 h 139279"/>
                <a:gd name="connsiteX7" fmla="*/ 40732 w 84012"/>
                <a:gd name="connsiteY7" fmla="*/ 5156 h 139279"/>
                <a:gd name="connsiteX8" fmla="*/ 60166 w 84012"/>
                <a:gd name="connsiteY8" fmla="*/ 27829 h 139279"/>
                <a:gd name="connsiteX9" fmla="*/ 54498 w 84012"/>
                <a:gd name="connsiteY9" fmla="*/ 50908 h 139279"/>
                <a:gd name="connsiteX10" fmla="*/ 36481 w 84012"/>
                <a:gd name="connsiteY10" fmla="*/ 61435 h 139279"/>
                <a:gd name="connsiteX11" fmla="*/ 28585 w 84012"/>
                <a:gd name="connsiteY11" fmla="*/ 62042 h 139279"/>
                <a:gd name="connsiteX12" fmla="*/ 25549 w 84012"/>
                <a:gd name="connsiteY12" fmla="*/ 64471 h 139279"/>
                <a:gd name="connsiteX13" fmla="*/ 30407 w 84012"/>
                <a:gd name="connsiteY13" fmla="*/ 66698 h 139279"/>
                <a:gd name="connsiteX14" fmla="*/ 39315 w 84012"/>
                <a:gd name="connsiteY14" fmla="*/ 66698 h 139279"/>
                <a:gd name="connsiteX15" fmla="*/ 63405 w 84012"/>
                <a:gd name="connsiteY15" fmla="*/ 100303 h 139279"/>
                <a:gd name="connsiteX16" fmla="*/ 40529 w 84012"/>
                <a:gd name="connsiteY16" fmla="*/ 133706 h 139279"/>
                <a:gd name="connsiteX17" fmla="*/ 9556 w 84012"/>
                <a:gd name="connsiteY17" fmla="*/ 118320 h 139279"/>
                <a:gd name="connsiteX18" fmla="*/ 22917 w 84012"/>
                <a:gd name="connsiteY18" fmla="*/ 107186 h 139279"/>
                <a:gd name="connsiteX19" fmla="*/ 11580 w 84012"/>
                <a:gd name="connsiteY19" fmla="*/ 95850 h 139279"/>
                <a:gd name="connsiteX20" fmla="*/ 244 w 84012"/>
                <a:gd name="connsiteY20" fmla="*/ 107591 h 139279"/>
                <a:gd name="connsiteX21" fmla="*/ 41137 w 84012"/>
                <a:gd name="connsiteY21" fmla="*/ 139374 h 139279"/>
                <a:gd name="connsiteX22" fmla="*/ 84257 w 84012"/>
                <a:gd name="connsiteY22" fmla="*/ 100303 h 139279"/>
                <a:gd name="connsiteX23" fmla="*/ 50449 w 84012"/>
                <a:gd name="connsiteY23" fmla="*/ 63661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449" y="63661"/>
                  </a:moveTo>
                  <a:cubicBezTo>
                    <a:pt x="67049" y="58196"/>
                    <a:pt x="78791" y="44025"/>
                    <a:pt x="78791" y="28032"/>
                  </a:cubicBezTo>
                  <a:cubicBezTo>
                    <a:pt x="78791" y="11432"/>
                    <a:pt x="60976" y="95"/>
                    <a:pt x="41542" y="95"/>
                  </a:cubicBezTo>
                  <a:cubicBezTo>
                    <a:pt x="21095" y="95"/>
                    <a:pt x="5710" y="12241"/>
                    <a:pt x="5710" y="27627"/>
                  </a:cubicBezTo>
                  <a:cubicBezTo>
                    <a:pt x="5710" y="34308"/>
                    <a:pt x="10163" y="38154"/>
                    <a:pt x="16034" y="38154"/>
                  </a:cubicBezTo>
                  <a:cubicBezTo>
                    <a:pt x="22310" y="38154"/>
                    <a:pt x="26359" y="33700"/>
                    <a:pt x="26359" y="27829"/>
                  </a:cubicBezTo>
                  <a:cubicBezTo>
                    <a:pt x="26359" y="17707"/>
                    <a:pt x="16844" y="17707"/>
                    <a:pt x="13807" y="17707"/>
                  </a:cubicBezTo>
                  <a:cubicBezTo>
                    <a:pt x="20083" y="7788"/>
                    <a:pt x="33444" y="5156"/>
                    <a:pt x="40732" y="5156"/>
                  </a:cubicBezTo>
                  <a:cubicBezTo>
                    <a:pt x="49032" y="5156"/>
                    <a:pt x="60166" y="9610"/>
                    <a:pt x="60166" y="27829"/>
                  </a:cubicBezTo>
                  <a:cubicBezTo>
                    <a:pt x="60166" y="30259"/>
                    <a:pt x="59761" y="42000"/>
                    <a:pt x="54498" y="50908"/>
                  </a:cubicBezTo>
                  <a:cubicBezTo>
                    <a:pt x="48425" y="60625"/>
                    <a:pt x="41542" y="61232"/>
                    <a:pt x="36481" y="61435"/>
                  </a:cubicBezTo>
                  <a:cubicBezTo>
                    <a:pt x="34861" y="61637"/>
                    <a:pt x="30003" y="62042"/>
                    <a:pt x="28585" y="62042"/>
                  </a:cubicBezTo>
                  <a:cubicBezTo>
                    <a:pt x="26966" y="62244"/>
                    <a:pt x="25549" y="62447"/>
                    <a:pt x="25549" y="64471"/>
                  </a:cubicBezTo>
                  <a:cubicBezTo>
                    <a:pt x="25549" y="66698"/>
                    <a:pt x="26966" y="66698"/>
                    <a:pt x="30407" y="66698"/>
                  </a:cubicBezTo>
                  <a:lnTo>
                    <a:pt x="39315" y="66698"/>
                  </a:lnTo>
                  <a:cubicBezTo>
                    <a:pt x="55915" y="66698"/>
                    <a:pt x="63405" y="80464"/>
                    <a:pt x="63405" y="100303"/>
                  </a:cubicBezTo>
                  <a:cubicBezTo>
                    <a:pt x="63405" y="127835"/>
                    <a:pt x="49437" y="133706"/>
                    <a:pt x="40529" y="133706"/>
                  </a:cubicBezTo>
                  <a:cubicBezTo>
                    <a:pt x="31825" y="133706"/>
                    <a:pt x="16641" y="130264"/>
                    <a:pt x="9556" y="118320"/>
                  </a:cubicBezTo>
                  <a:cubicBezTo>
                    <a:pt x="16641" y="119333"/>
                    <a:pt x="22917" y="114879"/>
                    <a:pt x="22917" y="107186"/>
                  </a:cubicBezTo>
                  <a:cubicBezTo>
                    <a:pt x="22917" y="99898"/>
                    <a:pt x="17451" y="95850"/>
                    <a:pt x="11580" y="95850"/>
                  </a:cubicBezTo>
                  <a:cubicBezTo>
                    <a:pt x="6722" y="95850"/>
                    <a:pt x="244" y="98684"/>
                    <a:pt x="244" y="107591"/>
                  </a:cubicBezTo>
                  <a:cubicBezTo>
                    <a:pt x="244" y="126013"/>
                    <a:pt x="19071" y="139374"/>
                    <a:pt x="41137" y="139374"/>
                  </a:cubicBezTo>
                  <a:cubicBezTo>
                    <a:pt x="65835" y="139374"/>
                    <a:pt x="84257" y="120952"/>
                    <a:pt x="84257" y="100303"/>
                  </a:cubicBezTo>
                  <a:cubicBezTo>
                    <a:pt x="84257" y="83703"/>
                    <a:pt x="71503" y="67913"/>
                    <a:pt x="50449" y="63661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形状 216">
              <a:extLst>
                <a:ext uri="{FF2B5EF4-FFF2-40B4-BE49-F238E27FC236}">
                  <a16:creationId xmlns:a16="http://schemas.microsoft.com/office/drawing/2014/main" id="{0BB5B6D6-F2DE-7C6B-3BA0-43C2F1769709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5382044" y="5318245"/>
              <a:ext cx="101017" cy="184221"/>
            </a:xfrm>
            <a:custGeom>
              <a:avLst/>
              <a:gdLst>
                <a:gd name="connsiteX0" fmla="*/ 63816 w 101017"/>
                <a:gd name="connsiteY0" fmla="*/ 61833 h 184221"/>
                <a:gd name="connsiteX1" fmla="*/ 81226 w 101017"/>
                <a:gd name="connsiteY1" fmla="*/ 61833 h 184221"/>
                <a:gd name="connsiteX2" fmla="*/ 87299 w 101017"/>
                <a:gd name="connsiteY2" fmla="*/ 57784 h 184221"/>
                <a:gd name="connsiteX3" fmla="*/ 81834 w 101017"/>
                <a:gd name="connsiteY3" fmla="*/ 55557 h 184221"/>
                <a:gd name="connsiteX4" fmla="*/ 65031 w 101017"/>
                <a:gd name="connsiteY4" fmla="*/ 55557 h 184221"/>
                <a:gd name="connsiteX5" fmla="*/ 69282 w 101017"/>
                <a:gd name="connsiteY5" fmla="*/ 32479 h 184221"/>
                <a:gd name="connsiteX6" fmla="*/ 74141 w 101017"/>
                <a:gd name="connsiteY6" fmla="*/ 11425 h 184221"/>
                <a:gd name="connsiteX7" fmla="*/ 83656 w 101017"/>
                <a:gd name="connsiteY7" fmla="*/ 4542 h 184221"/>
                <a:gd name="connsiteX8" fmla="*/ 93575 w 101017"/>
                <a:gd name="connsiteY8" fmla="*/ 8186 h 184221"/>
                <a:gd name="connsiteX9" fmla="*/ 82643 w 101017"/>
                <a:gd name="connsiteY9" fmla="*/ 19118 h 184221"/>
                <a:gd name="connsiteX10" fmla="*/ 90134 w 101017"/>
                <a:gd name="connsiteY10" fmla="*/ 26203 h 184221"/>
                <a:gd name="connsiteX11" fmla="*/ 101268 w 101017"/>
                <a:gd name="connsiteY11" fmla="*/ 14057 h 184221"/>
                <a:gd name="connsiteX12" fmla="*/ 83656 w 101017"/>
                <a:gd name="connsiteY12" fmla="*/ 88 h 184221"/>
                <a:gd name="connsiteX13" fmla="*/ 57946 w 101017"/>
                <a:gd name="connsiteY13" fmla="*/ 23774 h 184221"/>
                <a:gd name="connsiteX14" fmla="*/ 51265 w 101017"/>
                <a:gd name="connsiteY14" fmla="*/ 55557 h 184221"/>
                <a:gd name="connsiteX15" fmla="*/ 37297 w 101017"/>
                <a:gd name="connsiteY15" fmla="*/ 55557 h 184221"/>
                <a:gd name="connsiteX16" fmla="*/ 31223 w 101017"/>
                <a:gd name="connsiteY16" fmla="*/ 59403 h 184221"/>
                <a:gd name="connsiteX17" fmla="*/ 36892 w 101017"/>
                <a:gd name="connsiteY17" fmla="*/ 61833 h 184221"/>
                <a:gd name="connsiteX18" fmla="*/ 50253 w 101017"/>
                <a:gd name="connsiteY18" fmla="*/ 61833 h 184221"/>
                <a:gd name="connsiteX19" fmla="*/ 35070 w 101017"/>
                <a:gd name="connsiteY19" fmla="*/ 141797 h 184221"/>
                <a:gd name="connsiteX20" fmla="*/ 17457 w 101017"/>
                <a:gd name="connsiteY20" fmla="*/ 179856 h 184221"/>
                <a:gd name="connsiteX21" fmla="*/ 7740 w 101017"/>
                <a:gd name="connsiteY21" fmla="*/ 176212 h 184221"/>
                <a:gd name="connsiteX22" fmla="*/ 18874 w 101017"/>
                <a:gd name="connsiteY22" fmla="*/ 165280 h 184221"/>
                <a:gd name="connsiteX23" fmla="*/ 11384 w 101017"/>
                <a:gd name="connsiteY23" fmla="*/ 158194 h 184221"/>
                <a:gd name="connsiteX24" fmla="*/ 250 w 101017"/>
                <a:gd name="connsiteY24" fmla="*/ 170341 h 184221"/>
                <a:gd name="connsiteX25" fmla="*/ 17457 w 101017"/>
                <a:gd name="connsiteY25" fmla="*/ 184309 h 184221"/>
                <a:gd name="connsiteX26" fmla="*/ 40333 w 101017"/>
                <a:gd name="connsiteY26" fmla="*/ 164673 h 184221"/>
                <a:gd name="connsiteX27" fmla="*/ 51670 w 101017"/>
                <a:gd name="connsiteY27" fmla="*/ 126006 h 184221"/>
                <a:gd name="connsiteX28" fmla="*/ 63816 w 101017"/>
                <a:gd name="connsiteY28" fmla="*/ 6183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816" y="61833"/>
                  </a:moveTo>
                  <a:lnTo>
                    <a:pt x="81226" y="61833"/>
                  </a:lnTo>
                  <a:cubicBezTo>
                    <a:pt x="85275" y="61833"/>
                    <a:pt x="87299" y="61833"/>
                    <a:pt x="87299" y="57784"/>
                  </a:cubicBezTo>
                  <a:cubicBezTo>
                    <a:pt x="87299" y="55557"/>
                    <a:pt x="85275" y="55557"/>
                    <a:pt x="81834" y="55557"/>
                  </a:cubicBezTo>
                  <a:lnTo>
                    <a:pt x="65031" y="55557"/>
                  </a:lnTo>
                  <a:lnTo>
                    <a:pt x="69282" y="32479"/>
                  </a:lnTo>
                  <a:cubicBezTo>
                    <a:pt x="70092" y="28227"/>
                    <a:pt x="72926" y="13854"/>
                    <a:pt x="74141" y="11425"/>
                  </a:cubicBezTo>
                  <a:cubicBezTo>
                    <a:pt x="75963" y="7578"/>
                    <a:pt x="79404" y="4542"/>
                    <a:pt x="83656" y="4542"/>
                  </a:cubicBezTo>
                  <a:cubicBezTo>
                    <a:pt x="84465" y="4542"/>
                    <a:pt x="89729" y="4542"/>
                    <a:pt x="93575" y="8186"/>
                  </a:cubicBezTo>
                  <a:cubicBezTo>
                    <a:pt x="84668" y="8996"/>
                    <a:pt x="82643" y="16081"/>
                    <a:pt x="82643" y="19118"/>
                  </a:cubicBezTo>
                  <a:cubicBezTo>
                    <a:pt x="82643" y="23774"/>
                    <a:pt x="86287" y="26203"/>
                    <a:pt x="90134" y="26203"/>
                  </a:cubicBezTo>
                  <a:cubicBezTo>
                    <a:pt x="95397" y="26203"/>
                    <a:pt x="101268" y="21749"/>
                    <a:pt x="101268" y="14057"/>
                  </a:cubicBezTo>
                  <a:cubicBezTo>
                    <a:pt x="101268" y="4744"/>
                    <a:pt x="91956" y="88"/>
                    <a:pt x="83656" y="88"/>
                  </a:cubicBezTo>
                  <a:cubicBezTo>
                    <a:pt x="76773" y="88"/>
                    <a:pt x="64019" y="3732"/>
                    <a:pt x="57946" y="23774"/>
                  </a:cubicBezTo>
                  <a:cubicBezTo>
                    <a:pt x="56731" y="28025"/>
                    <a:pt x="56124" y="30049"/>
                    <a:pt x="51265" y="55557"/>
                  </a:cubicBezTo>
                  <a:lnTo>
                    <a:pt x="37297" y="55557"/>
                  </a:lnTo>
                  <a:cubicBezTo>
                    <a:pt x="33450" y="55557"/>
                    <a:pt x="31223" y="55557"/>
                    <a:pt x="31223" y="59403"/>
                  </a:cubicBezTo>
                  <a:cubicBezTo>
                    <a:pt x="31223" y="61833"/>
                    <a:pt x="33045" y="61833"/>
                    <a:pt x="36892" y="61833"/>
                  </a:cubicBezTo>
                  <a:lnTo>
                    <a:pt x="50253" y="61833"/>
                  </a:lnTo>
                  <a:lnTo>
                    <a:pt x="35070" y="141797"/>
                  </a:lnTo>
                  <a:cubicBezTo>
                    <a:pt x="31426" y="161434"/>
                    <a:pt x="27984" y="179856"/>
                    <a:pt x="17457" y="179856"/>
                  </a:cubicBezTo>
                  <a:cubicBezTo>
                    <a:pt x="16648" y="179856"/>
                    <a:pt x="11587" y="179856"/>
                    <a:pt x="7740" y="176212"/>
                  </a:cubicBezTo>
                  <a:cubicBezTo>
                    <a:pt x="17053" y="175604"/>
                    <a:pt x="18874" y="168317"/>
                    <a:pt x="18874" y="165280"/>
                  </a:cubicBezTo>
                  <a:cubicBezTo>
                    <a:pt x="18874" y="160624"/>
                    <a:pt x="15231" y="158194"/>
                    <a:pt x="11384" y="158194"/>
                  </a:cubicBezTo>
                  <a:cubicBezTo>
                    <a:pt x="6121" y="158194"/>
                    <a:pt x="250" y="162648"/>
                    <a:pt x="250" y="170341"/>
                  </a:cubicBezTo>
                  <a:cubicBezTo>
                    <a:pt x="250" y="179451"/>
                    <a:pt x="9157" y="184309"/>
                    <a:pt x="17457" y="184309"/>
                  </a:cubicBezTo>
                  <a:cubicBezTo>
                    <a:pt x="28592" y="184309"/>
                    <a:pt x="36689" y="172365"/>
                    <a:pt x="40333" y="164673"/>
                  </a:cubicBezTo>
                  <a:cubicBezTo>
                    <a:pt x="46811" y="151919"/>
                    <a:pt x="51467" y="127423"/>
                    <a:pt x="51670" y="126006"/>
                  </a:cubicBezTo>
                  <a:lnTo>
                    <a:pt x="63816" y="6183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形状 217">
              <a:extLst>
                <a:ext uri="{FF2B5EF4-FFF2-40B4-BE49-F238E27FC236}">
                  <a16:creationId xmlns:a16="http://schemas.microsoft.com/office/drawing/2014/main" id="{9E08B2DA-C1F3-1FF9-D807-BD21F08C9DD2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5499019" y="5298165"/>
              <a:ext cx="35568" cy="73405"/>
            </a:xfrm>
            <a:custGeom>
              <a:avLst/>
              <a:gdLst>
                <a:gd name="connsiteX0" fmla="*/ 34549 w 35568"/>
                <a:gd name="connsiteY0" fmla="*/ 12413 h 73405"/>
                <a:gd name="connsiteX1" fmla="*/ 35825 w 35568"/>
                <a:gd name="connsiteY1" fmla="*/ 7878 h 73405"/>
                <a:gd name="connsiteX2" fmla="*/ 27464 w 35568"/>
                <a:gd name="connsiteY2" fmla="*/ 84 h 73405"/>
                <a:gd name="connsiteX3" fmla="*/ 19670 w 35568"/>
                <a:gd name="connsiteY3" fmla="*/ 6744 h 73405"/>
                <a:gd name="connsiteX4" fmla="*/ 964 w 35568"/>
                <a:gd name="connsiteY4" fmla="*/ 68104 h 73405"/>
                <a:gd name="connsiteX5" fmla="*/ 256 w 35568"/>
                <a:gd name="connsiteY5" fmla="*/ 70372 h 73405"/>
                <a:gd name="connsiteX6" fmla="*/ 5783 w 35568"/>
                <a:gd name="connsiteY6" fmla="*/ 73489 h 73405"/>
                <a:gd name="connsiteX7" fmla="*/ 7908 w 35568"/>
                <a:gd name="connsiteY7" fmla="*/ 71080 h 73405"/>
                <a:gd name="connsiteX8" fmla="*/ 34549 w 35568"/>
                <a:gd name="connsiteY8" fmla="*/ 12413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3405">
                  <a:moveTo>
                    <a:pt x="34549" y="12413"/>
                  </a:moveTo>
                  <a:cubicBezTo>
                    <a:pt x="35683" y="10004"/>
                    <a:pt x="35825" y="8870"/>
                    <a:pt x="35825" y="7878"/>
                  </a:cubicBezTo>
                  <a:cubicBezTo>
                    <a:pt x="35825" y="3485"/>
                    <a:pt x="31857" y="84"/>
                    <a:pt x="27464" y="84"/>
                  </a:cubicBezTo>
                  <a:cubicBezTo>
                    <a:pt x="22079" y="84"/>
                    <a:pt x="20378" y="4477"/>
                    <a:pt x="19670" y="6744"/>
                  </a:cubicBezTo>
                  <a:lnTo>
                    <a:pt x="964" y="68104"/>
                  </a:lnTo>
                  <a:cubicBezTo>
                    <a:pt x="823" y="68388"/>
                    <a:pt x="256" y="70230"/>
                    <a:pt x="256" y="70372"/>
                  </a:cubicBezTo>
                  <a:cubicBezTo>
                    <a:pt x="256" y="72072"/>
                    <a:pt x="4649" y="73489"/>
                    <a:pt x="5783" y="73489"/>
                  </a:cubicBezTo>
                  <a:cubicBezTo>
                    <a:pt x="6774" y="73489"/>
                    <a:pt x="6916" y="73206"/>
                    <a:pt x="7908" y="71080"/>
                  </a:cubicBezTo>
                  <a:lnTo>
                    <a:pt x="34549" y="1241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形状 218">
              <a:extLst>
                <a:ext uri="{FF2B5EF4-FFF2-40B4-BE49-F238E27FC236}">
                  <a16:creationId xmlns:a16="http://schemas.microsoft.com/office/drawing/2014/main" id="{E95F0BD4-865B-4E27-007B-6C21EA58C6E1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5547819" y="5283285"/>
              <a:ext cx="62635" cy="94094"/>
            </a:xfrm>
            <a:custGeom>
              <a:avLst/>
              <a:gdLst>
                <a:gd name="connsiteX0" fmla="*/ 62893 w 62635"/>
                <a:gd name="connsiteY0" fmla="*/ 68388 h 94094"/>
                <a:gd name="connsiteX1" fmla="*/ 58075 w 62635"/>
                <a:gd name="connsiteY1" fmla="*/ 68388 h 94094"/>
                <a:gd name="connsiteX2" fmla="*/ 54391 w 62635"/>
                <a:gd name="connsiteY2" fmla="*/ 81283 h 94094"/>
                <a:gd name="connsiteX3" fmla="*/ 40362 w 62635"/>
                <a:gd name="connsiteY3" fmla="*/ 82133 h 94094"/>
                <a:gd name="connsiteX4" fmla="*/ 14287 w 62635"/>
                <a:gd name="connsiteY4" fmla="*/ 82133 h 94094"/>
                <a:gd name="connsiteX5" fmla="*/ 42629 w 62635"/>
                <a:gd name="connsiteY5" fmla="*/ 58326 h 94094"/>
                <a:gd name="connsiteX6" fmla="*/ 62893 w 62635"/>
                <a:gd name="connsiteY6" fmla="*/ 27717 h 94094"/>
                <a:gd name="connsiteX7" fmla="*/ 29734 w 62635"/>
                <a:gd name="connsiteY7" fmla="*/ 84 h 94094"/>
                <a:gd name="connsiteX8" fmla="*/ 258 w 62635"/>
                <a:gd name="connsiteY8" fmla="*/ 25450 h 94094"/>
                <a:gd name="connsiteX9" fmla="*/ 7769 w 62635"/>
                <a:gd name="connsiteY9" fmla="*/ 33386 h 94094"/>
                <a:gd name="connsiteX10" fmla="*/ 15279 w 62635"/>
                <a:gd name="connsiteY10" fmla="*/ 25875 h 94094"/>
                <a:gd name="connsiteX11" fmla="*/ 6918 w 62635"/>
                <a:gd name="connsiteY11" fmla="*/ 18364 h 94094"/>
                <a:gd name="connsiteX12" fmla="*/ 27608 w 62635"/>
                <a:gd name="connsiteY12" fmla="*/ 5186 h 94094"/>
                <a:gd name="connsiteX13" fmla="*/ 49148 w 62635"/>
                <a:gd name="connsiteY13" fmla="*/ 27717 h 94094"/>
                <a:gd name="connsiteX14" fmla="*/ 35827 w 62635"/>
                <a:gd name="connsiteY14" fmla="*/ 54925 h 94094"/>
                <a:gd name="connsiteX15" fmla="*/ 1675 w 62635"/>
                <a:gd name="connsiteY15" fmla="*/ 88652 h 94094"/>
                <a:gd name="connsiteX16" fmla="*/ 258 w 62635"/>
                <a:gd name="connsiteY16" fmla="*/ 94179 h 94094"/>
                <a:gd name="connsiteX17" fmla="*/ 58642 w 62635"/>
                <a:gd name="connsiteY17" fmla="*/ 94179 h 94094"/>
                <a:gd name="connsiteX18" fmla="*/ 62893 w 62635"/>
                <a:gd name="connsiteY18" fmla="*/ 6838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93" y="68388"/>
                  </a:moveTo>
                  <a:lnTo>
                    <a:pt x="58075" y="68388"/>
                  </a:lnTo>
                  <a:cubicBezTo>
                    <a:pt x="57650" y="71505"/>
                    <a:pt x="56233" y="79866"/>
                    <a:pt x="54391" y="81283"/>
                  </a:cubicBezTo>
                  <a:cubicBezTo>
                    <a:pt x="53257" y="82133"/>
                    <a:pt x="42346" y="82133"/>
                    <a:pt x="40362" y="82133"/>
                  </a:cubicBezTo>
                  <a:lnTo>
                    <a:pt x="14287" y="82133"/>
                  </a:lnTo>
                  <a:cubicBezTo>
                    <a:pt x="29167" y="68954"/>
                    <a:pt x="34127" y="64987"/>
                    <a:pt x="42629" y="58326"/>
                  </a:cubicBezTo>
                  <a:cubicBezTo>
                    <a:pt x="53115" y="49965"/>
                    <a:pt x="62893" y="41180"/>
                    <a:pt x="62893" y="27717"/>
                  </a:cubicBezTo>
                  <a:cubicBezTo>
                    <a:pt x="62893" y="10570"/>
                    <a:pt x="47872" y="84"/>
                    <a:pt x="29734" y="84"/>
                  </a:cubicBezTo>
                  <a:cubicBezTo>
                    <a:pt x="12162" y="84"/>
                    <a:pt x="258" y="12413"/>
                    <a:pt x="258" y="25450"/>
                  </a:cubicBezTo>
                  <a:cubicBezTo>
                    <a:pt x="258" y="32677"/>
                    <a:pt x="6352" y="33386"/>
                    <a:pt x="7769" y="33386"/>
                  </a:cubicBezTo>
                  <a:cubicBezTo>
                    <a:pt x="11170" y="33386"/>
                    <a:pt x="15279" y="30977"/>
                    <a:pt x="15279" y="25875"/>
                  </a:cubicBezTo>
                  <a:cubicBezTo>
                    <a:pt x="15279" y="23324"/>
                    <a:pt x="14287" y="18364"/>
                    <a:pt x="6918" y="18364"/>
                  </a:cubicBezTo>
                  <a:cubicBezTo>
                    <a:pt x="11311" y="8303"/>
                    <a:pt x="20948" y="5186"/>
                    <a:pt x="27608" y="5186"/>
                  </a:cubicBezTo>
                  <a:cubicBezTo>
                    <a:pt x="41779" y="5186"/>
                    <a:pt x="49148" y="16239"/>
                    <a:pt x="49148" y="27717"/>
                  </a:cubicBezTo>
                  <a:cubicBezTo>
                    <a:pt x="49148" y="40046"/>
                    <a:pt x="40362" y="49824"/>
                    <a:pt x="35827" y="54925"/>
                  </a:cubicBezTo>
                  <a:lnTo>
                    <a:pt x="1675" y="88652"/>
                  </a:lnTo>
                  <a:cubicBezTo>
                    <a:pt x="258" y="89927"/>
                    <a:pt x="258" y="90211"/>
                    <a:pt x="258" y="94179"/>
                  </a:cubicBezTo>
                  <a:lnTo>
                    <a:pt x="58642" y="94179"/>
                  </a:lnTo>
                  <a:lnTo>
                    <a:pt x="62893" y="6838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形状 219">
              <a:extLst>
                <a:ext uri="{FF2B5EF4-FFF2-40B4-BE49-F238E27FC236}">
                  <a16:creationId xmlns:a16="http://schemas.microsoft.com/office/drawing/2014/main" id="{F00E7E88-BAAA-61E8-9FCD-5CA5C656D386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5478079" y="5416918"/>
              <a:ext cx="65185" cy="96928"/>
            </a:xfrm>
            <a:custGeom>
              <a:avLst/>
              <a:gdLst>
                <a:gd name="connsiteX0" fmla="*/ 31289 w 65185"/>
                <a:gd name="connsiteY0" fmla="*/ 46854 h 96928"/>
                <a:gd name="connsiteX1" fmla="*/ 50278 w 65185"/>
                <a:gd name="connsiteY1" fmla="*/ 69670 h 96928"/>
                <a:gd name="connsiteX2" fmla="*/ 31856 w 65185"/>
                <a:gd name="connsiteY2" fmla="*/ 92485 h 96928"/>
                <a:gd name="connsiteX3" fmla="*/ 7765 w 65185"/>
                <a:gd name="connsiteY3" fmla="*/ 82565 h 96928"/>
                <a:gd name="connsiteX4" fmla="*/ 15984 w 65185"/>
                <a:gd name="connsiteY4" fmla="*/ 74629 h 96928"/>
                <a:gd name="connsiteX5" fmla="*/ 8190 w 65185"/>
                <a:gd name="connsiteY5" fmla="*/ 66835 h 96928"/>
                <a:gd name="connsiteX6" fmla="*/ 255 w 65185"/>
                <a:gd name="connsiteY6" fmla="*/ 75054 h 96928"/>
                <a:gd name="connsiteX7" fmla="*/ 32139 w 65185"/>
                <a:gd name="connsiteY7" fmla="*/ 97019 h 96928"/>
                <a:gd name="connsiteX8" fmla="*/ 65441 w 65185"/>
                <a:gd name="connsiteY8" fmla="*/ 69670 h 96928"/>
                <a:gd name="connsiteX9" fmla="*/ 40783 w 65185"/>
                <a:gd name="connsiteY9" fmla="*/ 44304 h 96928"/>
                <a:gd name="connsiteX10" fmla="*/ 61048 w 65185"/>
                <a:gd name="connsiteY10" fmla="*/ 19646 h 96928"/>
                <a:gd name="connsiteX11" fmla="*/ 32423 w 65185"/>
                <a:gd name="connsiteY11" fmla="*/ 91 h 96928"/>
                <a:gd name="connsiteX12" fmla="*/ 4648 w 65185"/>
                <a:gd name="connsiteY12" fmla="*/ 19080 h 96928"/>
                <a:gd name="connsiteX13" fmla="*/ 12017 w 65185"/>
                <a:gd name="connsiteY13" fmla="*/ 26590 h 96928"/>
                <a:gd name="connsiteX14" fmla="*/ 19244 w 65185"/>
                <a:gd name="connsiteY14" fmla="*/ 19363 h 96928"/>
                <a:gd name="connsiteX15" fmla="*/ 12017 w 65185"/>
                <a:gd name="connsiteY15" fmla="*/ 11994 h 96928"/>
                <a:gd name="connsiteX16" fmla="*/ 31998 w 65185"/>
                <a:gd name="connsiteY16" fmla="*/ 4200 h 96928"/>
                <a:gd name="connsiteX17" fmla="*/ 47302 w 65185"/>
                <a:gd name="connsiteY17" fmla="*/ 19646 h 96928"/>
                <a:gd name="connsiteX18" fmla="*/ 41634 w 65185"/>
                <a:gd name="connsiteY18" fmla="*/ 36510 h 96928"/>
                <a:gd name="connsiteX19" fmla="*/ 25904 w 65185"/>
                <a:gd name="connsiteY19" fmla="*/ 42603 h 96928"/>
                <a:gd name="connsiteX20" fmla="*/ 21369 w 65185"/>
                <a:gd name="connsiteY20" fmla="*/ 43028 h 96928"/>
                <a:gd name="connsiteX21" fmla="*/ 19952 w 65185"/>
                <a:gd name="connsiteY21" fmla="*/ 44871 h 96928"/>
                <a:gd name="connsiteX22" fmla="*/ 23637 w 65185"/>
                <a:gd name="connsiteY22" fmla="*/ 46854 h 96928"/>
                <a:gd name="connsiteX23" fmla="*/ 31289 w 65185"/>
                <a:gd name="connsiteY23" fmla="*/ 46854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289" y="46854"/>
                  </a:moveTo>
                  <a:cubicBezTo>
                    <a:pt x="42342" y="46854"/>
                    <a:pt x="50278" y="54507"/>
                    <a:pt x="50278" y="69670"/>
                  </a:cubicBezTo>
                  <a:cubicBezTo>
                    <a:pt x="50278" y="87241"/>
                    <a:pt x="40075" y="92485"/>
                    <a:pt x="31856" y="92485"/>
                  </a:cubicBezTo>
                  <a:cubicBezTo>
                    <a:pt x="26187" y="92485"/>
                    <a:pt x="13717" y="90926"/>
                    <a:pt x="7765" y="82565"/>
                  </a:cubicBezTo>
                  <a:cubicBezTo>
                    <a:pt x="14426" y="82282"/>
                    <a:pt x="15984" y="77605"/>
                    <a:pt x="15984" y="74629"/>
                  </a:cubicBezTo>
                  <a:cubicBezTo>
                    <a:pt x="15984" y="70095"/>
                    <a:pt x="12583" y="66835"/>
                    <a:pt x="8190" y="66835"/>
                  </a:cubicBezTo>
                  <a:cubicBezTo>
                    <a:pt x="4223" y="66835"/>
                    <a:pt x="255" y="69244"/>
                    <a:pt x="255" y="75054"/>
                  </a:cubicBezTo>
                  <a:cubicBezTo>
                    <a:pt x="255" y="88375"/>
                    <a:pt x="14992" y="97019"/>
                    <a:pt x="32139" y="97019"/>
                  </a:cubicBezTo>
                  <a:cubicBezTo>
                    <a:pt x="51837" y="97019"/>
                    <a:pt x="65441" y="83840"/>
                    <a:pt x="65441" y="69670"/>
                  </a:cubicBezTo>
                  <a:cubicBezTo>
                    <a:pt x="65441" y="58616"/>
                    <a:pt x="56371" y="47563"/>
                    <a:pt x="40783" y="44304"/>
                  </a:cubicBezTo>
                  <a:cubicBezTo>
                    <a:pt x="55663" y="38919"/>
                    <a:pt x="61048" y="28291"/>
                    <a:pt x="61048" y="19646"/>
                  </a:cubicBezTo>
                  <a:cubicBezTo>
                    <a:pt x="61048" y="8451"/>
                    <a:pt x="48152" y="91"/>
                    <a:pt x="32423" y="91"/>
                  </a:cubicBezTo>
                  <a:cubicBezTo>
                    <a:pt x="16693" y="91"/>
                    <a:pt x="4648" y="7743"/>
                    <a:pt x="4648" y="19080"/>
                  </a:cubicBezTo>
                  <a:cubicBezTo>
                    <a:pt x="4648" y="23898"/>
                    <a:pt x="7765" y="26590"/>
                    <a:pt x="12017" y="26590"/>
                  </a:cubicBezTo>
                  <a:cubicBezTo>
                    <a:pt x="16410" y="26590"/>
                    <a:pt x="19244" y="23331"/>
                    <a:pt x="19244" y="19363"/>
                  </a:cubicBezTo>
                  <a:cubicBezTo>
                    <a:pt x="19244" y="15253"/>
                    <a:pt x="16410" y="12278"/>
                    <a:pt x="12017" y="11994"/>
                  </a:cubicBezTo>
                  <a:cubicBezTo>
                    <a:pt x="16976" y="5759"/>
                    <a:pt x="26754" y="4200"/>
                    <a:pt x="31998" y="4200"/>
                  </a:cubicBezTo>
                  <a:cubicBezTo>
                    <a:pt x="38374" y="4200"/>
                    <a:pt x="47302" y="7318"/>
                    <a:pt x="47302" y="19646"/>
                  </a:cubicBezTo>
                  <a:cubicBezTo>
                    <a:pt x="47302" y="25598"/>
                    <a:pt x="45318" y="32117"/>
                    <a:pt x="41634" y="36510"/>
                  </a:cubicBezTo>
                  <a:cubicBezTo>
                    <a:pt x="36957" y="41895"/>
                    <a:pt x="32989" y="42178"/>
                    <a:pt x="25904" y="42603"/>
                  </a:cubicBezTo>
                  <a:cubicBezTo>
                    <a:pt x="22361" y="42887"/>
                    <a:pt x="22078" y="42887"/>
                    <a:pt x="21369" y="43028"/>
                  </a:cubicBezTo>
                  <a:cubicBezTo>
                    <a:pt x="21086" y="43028"/>
                    <a:pt x="19952" y="43312"/>
                    <a:pt x="19952" y="44871"/>
                  </a:cubicBezTo>
                  <a:cubicBezTo>
                    <a:pt x="19952" y="46854"/>
                    <a:pt x="21228" y="46854"/>
                    <a:pt x="23637" y="46854"/>
                  </a:cubicBezTo>
                  <a:lnTo>
                    <a:pt x="31289" y="4685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形状 220">
              <a:extLst>
                <a:ext uri="{FF2B5EF4-FFF2-40B4-BE49-F238E27FC236}">
                  <a16:creationId xmlns:a16="http://schemas.microsoft.com/office/drawing/2014/main" id="{093748A3-CFA4-44E2-4293-3472FBE2DD9C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5636794" y="5167424"/>
              <a:ext cx="99600" cy="485655"/>
            </a:xfrm>
            <a:custGeom>
              <a:avLst/>
              <a:gdLst>
                <a:gd name="connsiteX0" fmla="*/ 99864 w 99600"/>
                <a:gd name="connsiteY0" fmla="*/ 243003 h 485655"/>
                <a:gd name="connsiteX1" fmla="*/ 30224 w 99600"/>
                <a:gd name="connsiteY1" fmla="*/ 22748 h 485655"/>
                <a:gd name="connsiteX2" fmla="*/ 10182 w 99600"/>
                <a:gd name="connsiteY2" fmla="*/ 2503 h 485655"/>
                <a:gd name="connsiteX3" fmla="*/ 4514 w 99600"/>
                <a:gd name="connsiteY3" fmla="*/ 74 h 485655"/>
                <a:gd name="connsiteX4" fmla="*/ 263 w 99600"/>
                <a:gd name="connsiteY4" fmla="*/ 2099 h 485655"/>
                <a:gd name="connsiteX5" fmla="*/ 1477 w 99600"/>
                <a:gd name="connsiteY5" fmla="*/ 4123 h 485655"/>
                <a:gd name="connsiteX6" fmla="*/ 35690 w 99600"/>
                <a:gd name="connsiteY6" fmla="*/ 46838 h 485655"/>
                <a:gd name="connsiteX7" fmla="*/ 83061 w 99600"/>
                <a:gd name="connsiteY7" fmla="*/ 242801 h 485655"/>
                <a:gd name="connsiteX8" fmla="*/ 42370 w 99600"/>
                <a:gd name="connsiteY8" fmla="*/ 427832 h 485655"/>
                <a:gd name="connsiteX9" fmla="*/ 1072 w 99600"/>
                <a:gd name="connsiteY9" fmla="*/ 481883 h 485655"/>
                <a:gd name="connsiteX10" fmla="*/ 263 w 99600"/>
                <a:gd name="connsiteY10" fmla="*/ 483705 h 485655"/>
                <a:gd name="connsiteX11" fmla="*/ 4514 w 99600"/>
                <a:gd name="connsiteY11" fmla="*/ 485730 h 485655"/>
                <a:gd name="connsiteX12" fmla="*/ 10790 w 99600"/>
                <a:gd name="connsiteY12" fmla="*/ 482693 h 485655"/>
                <a:gd name="connsiteX13" fmla="*/ 99864 w 99600"/>
                <a:gd name="connsiteY13" fmla="*/ 243003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864" y="243003"/>
                  </a:moveTo>
                  <a:cubicBezTo>
                    <a:pt x="99864" y="163444"/>
                    <a:pt x="81644" y="83277"/>
                    <a:pt x="30224" y="22748"/>
                  </a:cubicBezTo>
                  <a:cubicBezTo>
                    <a:pt x="26175" y="18091"/>
                    <a:pt x="18482" y="9791"/>
                    <a:pt x="10182" y="2503"/>
                  </a:cubicBezTo>
                  <a:cubicBezTo>
                    <a:pt x="7753" y="74"/>
                    <a:pt x="7348" y="74"/>
                    <a:pt x="4514" y="74"/>
                  </a:cubicBezTo>
                  <a:cubicBezTo>
                    <a:pt x="2085" y="74"/>
                    <a:pt x="263" y="74"/>
                    <a:pt x="263" y="2099"/>
                  </a:cubicBezTo>
                  <a:cubicBezTo>
                    <a:pt x="263" y="2908"/>
                    <a:pt x="1072" y="3718"/>
                    <a:pt x="1477" y="4123"/>
                  </a:cubicBezTo>
                  <a:cubicBezTo>
                    <a:pt x="8563" y="11411"/>
                    <a:pt x="22126" y="24974"/>
                    <a:pt x="35690" y="46838"/>
                  </a:cubicBezTo>
                  <a:cubicBezTo>
                    <a:pt x="68283" y="99068"/>
                    <a:pt x="83061" y="164861"/>
                    <a:pt x="83061" y="242801"/>
                  </a:cubicBezTo>
                  <a:cubicBezTo>
                    <a:pt x="83061" y="297257"/>
                    <a:pt x="75773" y="367504"/>
                    <a:pt x="42370" y="427832"/>
                  </a:cubicBezTo>
                  <a:cubicBezTo>
                    <a:pt x="26378" y="456578"/>
                    <a:pt x="9575" y="473381"/>
                    <a:pt x="1072" y="481883"/>
                  </a:cubicBezTo>
                  <a:cubicBezTo>
                    <a:pt x="668" y="482491"/>
                    <a:pt x="263" y="483098"/>
                    <a:pt x="263" y="483705"/>
                  </a:cubicBezTo>
                  <a:cubicBezTo>
                    <a:pt x="263" y="485730"/>
                    <a:pt x="2085" y="485730"/>
                    <a:pt x="4514" y="485730"/>
                  </a:cubicBezTo>
                  <a:cubicBezTo>
                    <a:pt x="7348" y="485730"/>
                    <a:pt x="7753" y="485730"/>
                    <a:pt x="10790" y="482693"/>
                  </a:cubicBezTo>
                  <a:cubicBezTo>
                    <a:pt x="78607" y="420949"/>
                    <a:pt x="99864" y="328231"/>
                    <a:pt x="99864" y="243003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形状 221">
              <a:extLst>
                <a:ext uri="{FF2B5EF4-FFF2-40B4-BE49-F238E27FC236}">
                  <a16:creationId xmlns:a16="http://schemas.microsoft.com/office/drawing/2014/main" id="{7640EDB7-CF2C-1B8D-E42C-28E6A1307B15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5835051" y="5342943"/>
              <a:ext cx="134623" cy="134825"/>
            </a:xfrm>
            <a:custGeom>
              <a:avLst/>
              <a:gdLst>
                <a:gd name="connsiteX0" fmla="*/ 71734 w 134623"/>
                <a:gd name="connsiteY0" fmla="*/ 71550 h 134825"/>
                <a:gd name="connsiteX1" fmla="*/ 128215 w 134623"/>
                <a:gd name="connsiteY1" fmla="*/ 71550 h 134825"/>
                <a:gd name="connsiteX2" fmla="*/ 134895 w 134623"/>
                <a:gd name="connsiteY2" fmla="*/ 67501 h 134825"/>
                <a:gd name="connsiteX3" fmla="*/ 128215 w 134623"/>
                <a:gd name="connsiteY3" fmla="*/ 63452 h 134825"/>
                <a:gd name="connsiteX4" fmla="*/ 71734 w 134623"/>
                <a:gd name="connsiteY4" fmla="*/ 63452 h 134825"/>
                <a:gd name="connsiteX5" fmla="*/ 71734 w 134623"/>
                <a:gd name="connsiteY5" fmla="*/ 6769 h 134825"/>
                <a:gd name="connsiteX6" fmla="*/ 67685 w 134623"/>
                <a:gd name="connsiteY6" fmla="*/ 88 h 134825"/>
                <a:gd name="connsiteX7" fmla="*/ 63636 w 134623"/>
                <a:gd name="connsiteY7" fmla="*/ 6769 h 134825"/>
                <a:gd name="connsiteX8" fmla="*/ 63636 w 134623"/>
                <a:gd name="connsiteY8" fmla="*/ 63452 h 134825"/>
                <a:gd name="connsiteX9" fmla="*/ 6953 w 134623"/>
                <a:gd name="connsiteY9" fmla="*/ 63452 h 134825"/>
                <a:gd name="connsiteX10" fmla="*/ 272 w 134623"/>
                <a:gd name="connsiteY10" fmla="*/ 67501 h 134825"/>
                <a:gd name="connsiteX11" fmla="*/ 6953 w 134623"/>
                <a:gd name="connsiteY11" fmla="*/ 71550 h 134825"/>
                <a:gd name="connsiteX12" fmla="*/ 63636 w 134623"/>
                <a:gd name="connsiteY12" fmla="*/ 71550 h 134825"/>
                <a:gd name="connsiteX13" fmla="*/ 63636 w 134623"/>
                <a:gd name="connsiteY13" fmla="*/ 128233 h 134825"/>
                <a:gd name="connsiteX14" fmla="*/ 67685 w 134623"/>
                <a:gd name="connsiteY14" fmla="*/ 134914 h 134825"/>
                <a:gd name="connsiteX15" fmla="*/ 71734 w 134623"/>
                <a:gd name="connsiteY15" fmla="*/ 128233 h 134825"/>
                <a:gd name="connsiteX16" fmla="*/ 71734 w 134623"/>
                <a:gd name="connsiteY16" fmla="*/ 7155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734" y="71550"/>
                  </a:moveTo>
                  <a:lnTo>
                    <a:pt x="128215" y="71550"/>
                  </a:lnTo>
                  <a:cubicBezTo>
                    <a:pt x="131049" y="71550"/>
                    <a:pt x="134895" y="71550"/>
                    <a:pt x="134895" y="67501"/>
                  </a:cubicBezTo>
                  <a:cubicBezTo>
                    <a:pt x="134895" y="63452"/>
                    <a:pt x="131049" y="63452"/>
                    <a:pt x="128215" y="63452"/>
                  </a:cubicBezTo>
                  <a:lnTo>
                    <a:pt x="71734" y="63452"/>
                  </a:lnTo>
                  <a:lnTo>
                    <a:pt x="71734" y="6769"/>
                  </a:lnTo>
                  <a:cubicBezTo>
                    <a:pt x="71734" y="3935"/>
                    <a:pt x="71734" y="88"/>
                    <a:pt x="67685" y="88"/>
                  </a:cubicBezTo>
                  <a:cubicBezTo>
                    <a:pt x="63636" y="88"/>
                    <a:pt x="63636" y="3935"/>
                    <a:pt x="63636" y="6769"/>
                  </a:cubicBezTo>
                  <a:lnTo>
                    <a:pt x="63636" y="63452"/>
                  </a:lnTo>
                  <a:lnTo>
                    <a:pt x="6953" y="63452"/>
                  </a:lnTo>
                  <a:cubicBezTo>
                    <a:pt x="4119" y="63452"/>
                    <a:pt x="272" y="63452"/>
                    <a:pt x="272" y="67501"/>
                  </a:cubicBezTo>
                  <a:cubicBezTo>
                    <a:pt x="272" y="71550"/>
                    <a:pt x="4119" y="71550"/>
                    <a:pt x="6953" y="71550"/>
                  </a:cubicBezTo>
                  <a:lnTo>
                    <a:pt x="63636" y="71550"/>
                  </a:lnTo>
                  <a:lnTo>
                    <a:pt x="63636" y="128233"/>
                  </a:lnTo>
                  <a:cubicBezTo>
                    <a:pt x="63636" y="131067"/>
                    <a:pt x="63636" y="134914"/>
                    <a:pt x="67685" y="134914"/>
                  </a:cubicBezTo>
                  <a:cubicBezTo>
                    <a:pt x="71734" y="134914"/>
                    <a:pt x="71734" y="131067"/>
                    <a:pt x="71734" y="128233"/>
                  </a:cubicBezTo>
                  <a:lnTo>
                    <a:pt x="71734" y="7155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形状 222">
              <a:extLst>
                <a:ext uri="{FF2B5EF4-FFF2-40B4-BE49-F238E27FC236}">
                  <a16:creationId xmlns:a16="http://schemas.microsoft.com/office/drawing/2014/main" id="{DFD1A5C7-8611-D060-F21E-1B3E826A79E1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6102689" y="5189188"/>
              <a:ext cx="84012" cy="139279"/>
            </a:xfrm>
            <a:custGeom>
              <a:avLst/>
              <a:gdLst>
                <a:gd name="connsiteX0" fmla="*/ 24781 w 84012"/>
                <a:gd name="connsiteY0" fmla="*/ 42392 h 139279"/>
                <a:gd name="connsiteX1" fmla="*/ 14659 w 84012"/>
                <a:gd name="connsiteY1" fmla="*/ 25994 h 139279"/>
                <a:gd name="connsiteX2" fmla="*/ 42191 w 84012"/>
                <a:gd name="connsiteY2" fmla="*/ 5142 h 139279"/>
                <a:gd name="connsiteX3" fmla="*/ 69925 w 84012"/>
                <a:gd name="connsiteY3" fmla="*/ 30245 h 139279"/>
                <a:gd name="connsiteX4" fmla="*/ 49884 w 84012"/>
                <a:gd name="connsiteY4" fmla="*/ 58587 h 139279"/>
                <a:gd name="connsiteX5" fmla="*/ 24781 w 84012"/>
                <a:gd name="connsiteY5" fmla="*/ 42392 h 139279"/>
                <a:gd name="connsiteX6" fmla="*/ 54337 w 84012"/>
                <a:gd name="connsiteY6" fmla="*/ 61623 h 139279"/>
                <a:gd name="connsiteX7" fmla="*/ 78833 w 84012"/>
                <a:gd name="connsiteY7" fmla="*/ 30245 h 139279"/>
                <a:gd name="connsiteX8" fmla="*/ 42393 w 84012"/>
                <a:gd name="connsiteY8" fmla="*/ 81 h 139279"/>
                <a:gd name="connsiteX9" fmla="*/ 5751 w 84012"/>
                <a:gd name="connsiteY9" fmla="*/ 33889 h 139279"/>
                <a:gd name="connsiteX10" fmla="*/ 14659 w 84012"/>
                <a:gd name="connsiteY10" fmla="*/ 56158 h 139279"/>
                <a:gd name="connsiteX11" fmla="*/ 29437 w 84012"/>
                <a:gd name="connsiteY11" fmla="*/ 67089 h 139279"/>
                <a:gd name="connsiteX12" fmla="*/ 285 w 84012"/>
                <a:gd name="connsiteY12" fmla="*/ 104338 h 139279"/>
                <a:gd name="connsiteX13" fmla="*/ 42191 w 84012"/>
                <a:gd name="connsiteY13" fmla="*/ 139361 h 139279"/>
                <a:gd name="connsiteX14" fmla="*/ 84298 w 84012"/>
                <a:gd name="connsiteY14" fmla="*/ 100897 h 139279"/>
                <a:gd name="connsiteX15" fmla="*/ 74379 w 84012"/>
                <a:gd name="connsiteY15" fmla="*/ 75997 h 139279"/>
                <a:gd name="connsiteX16" fmla="*/ 54337 w 84012"/>
                <a:gd name="connsiteY16" fmla="*/ 61623 h 139279"/>
                <a:gd name="connsiteX17" fmla="*/ 34093 w 84012"/>
                <a:gd name="connsiteY17" fmla="*/ 70126 h 139279"/>
                <a:gd name="connsiteX18" fmla="*/ 58993 w 84012"/>
                <a:gd name="connsiteY18" fmla="*/ 85916 h 139279"/>
                <a:gd name="connsiteX19" fmla="*/ 74176 w 84012"/>
                <a:gd name="connsiteY19" fmla="*/ 108185 h 139279"/>
                <a:gd name="connsiteX20" fmla="*/ 42393 w 84012"/>
                <a:gd name="connsiteY20" fmla="*/ 133692 h 139279"/>
                <a:gd name="connsiteX21" fmla="*/ 10408 w 84012"/>
                <a:gd name="connsiteY21" fmla="*/ 104338 h 139279"/>
                <a:gd name="connsiteX22" fmla="*/ 34093 w 84012"/>
                <a:gd name="connsiteY22" fmla="*/ 70126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012" h="139279">
                  <a:moveTo>
                    <a:pt x="24781" y="42392"/>
                  </a:moveTo>
                  <a:cubicBezTo>
                    <a:pt x="15469" y="36318"/>
                    <a:pt x="14659" y="29435"/>
                    <a:pt x="14659" y="25994"/>
                  </a:cubicBezTo>
                  <a:cubicBezTo>
                    <a:pt x="14659" y="13645"/>
                    <a:pt x="27817" y="5142"/>
                    <a:pt x="42191" y="5142"/>
                  </a:cubicBezTo>
                  <a:cubicBezTo>
                    <a:pt x="56969" y="5142"/>
                    <a:pt x="69925" y="15669"/>
                    <a:pt x="69925" y="30245"/>
                  </a:cubicBezTo>
                  <a:cubicBezTo>
                    <a:pt x="69925" y="41784"/>
                    <a:pt x="62030" y="51501"/>
                    <a:pt x="49884" y="58587"/>
                  </a:cubicBezTo>
                  <a:lnTo>
                    <a:pt x="24781" y="42392"/>
                  </a:lnTo>
                  <a:close/>
                  <a:moveTo>
                    <a:pt x="54337" y="61623"/>
                  </a:moveTo>
                  <a:cubicBezTo>
                    <a:pt x="68913" y="54133"/>
                    <a:pt x="78833" y="43606"/>
                    <a:pt x="78833" y="30245"/>
                  </a:cubicBezTo>
                  <a:cubicBezTo>
                    <a:pt x="78833" y="11621"/>
                    <a:pt x="60815" y="81"/>
                    <a:pt x="42393" y="81"/>
                  </a:cubicBezTo>
                  <a:cubicBezTo>
                    <a:pt x="22149" y="81"/>
                    <a:pt x="5751" y="15062"/>
                    <a:pt x="5751" y="33889"/>
                  </a:cubicBezTo>
                  <a:cubicBezTo>
                    <a:pt x="5751" y="37533"/>
                    <a:pt x="6156" y="46643"/>
                    <a:pt x="14659" y="56158"/>
                  </a:cubicBezTo>
                  <a:cubicBezTo>
                    <a:pt x="16886" y="58587"/>
                    <a:pt x="24376" y="63648"/>
                    <a:pt x="29437" y="67089"/>
                  </a:cubicBezTo>
                  <a:cubicBezTo>
                    <a:pt x="17695" y="72960"/>
                    <a:pt x="285" y="84297"/>
                    <a:pt x="285" y="104338"/>
                  </a:cubicBezTo>
                  <a:cubicBezTo>
                    <a:pt x="285" y="125797"/>
                    <a:pt x="20934" y="139361"/>
                    <a:pt x="42191" y="139361"/>
                  </a:cubicBezTo>
                  <a:cubicBezTo>
                    <a:pt x="65067" y="139361"/>
                    <a:pt x="84298" y="122558"/>
                    <a:pt x="84298" y="100897"/>
                  </a:cubicBezTo>
                  <a:cubicBezTo>
                    <a:pt x="84298" y="93609"/>
                    <a:pt x="82072" y="84499"/>
                    <a:pt x="74379" y="75997"/>
                  </a:cubicBezTo>
                  <a:cubicBezTo>
                    <a:pt x="70532" y="71745"/>
                    <a:pt x="67293" y="69721"/>
                    <a:pt x="54337" y="61623"/>
                  </a:cubicBezTo>
                  <a:close/>
                  <a:moveTo>
                    <a:pt x="34093" y="70126"/>
                  </a:moveTo>
                  <a:lnTo>
                    <a:pt x="58993" y="85916"/>
                  </a:lnTo>
                  <a:cubicBezTo>
                    <a:pt x="64662" y="89763"/>
                    <a:pt x="74176" y="95836"/>
                    <a:pt x="74176" y="108185"/>
                  </a:cubicBezTo>
                  <a:cubicBezTo>
                    <a:pt x="74176" y="123165"/>
                    <a:pt x="58993" y="133692"/>
                    <a:pt x="42393" y="133692"/>
                  </a:cubicBezTo>
                  <a:cubicBezTo>
                    <a:pt x="24983" y="133692"/>
                    <a:pt x="10408" y="121141"/>
                    <a:pt x="10408" y="104338"/>
                  </a:cubicBezTo>
                  <a:cubicBezTo>
                    <a:pt x="10408" y="92597"/>
                    <a:pt x="16886" y="79641"/>
                    <a:pt x="34093" y="70126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形状 223">
              <a:extLst>
                <a:ext uri="{FF2B5EF4-FFF2-40B4-BE49-F238E27FC236}">
                  <a16:creationId xmlns:a16="http://schemas.microsoft.com/office/drawing/2014/main" id="{75EB3294-59AA-D9C2-2696-D33AC6652F8D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6050447" y="5406307"/>
              <a:ext cx="188699" cy="8097"/>
            </a:xfrm>
            <a:custGeom>
              <a:avLst/>
              <a:gdLst>
                <a:gd name="connsiteX0" fmla="*/ 0 w 188699"/>
                <a:gd name="connsiteY0" fmla="*/ 0 h 8097"/>
                <a:gd name="connsiteX1" fmla="*/ 188699 w 188699"/>
                <a:gd name="connsiteY1" fmla="*/ 0 h 8097"/>
                <a:gd name="connsiteX2" fmla="*/ 188699 w 188699"/>
                <a:gd name="connsiteY2" fmla="*/ 8097 h 8097"/>
                <a:gd name="connsiteX3" fmla="*/ 0 w 18869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699" h="8097">
                  <a:moveTo>
                    <a:pt x="0" y="0"/>
                  </a:moveTo>
                  <a:lnTo>
                    <a:pt x="188699" y="0"/>
                  </a:lnTo>
                  <a:lnTo>
                    <a:pt x="188699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形状 224">
              <a:extLst>
                <a:ext uri="{FF2B5EF4-FFF2-40B4-BE49-F238E27FC236}">
                  <a16:creationId xmlns:a16="http://schemas.microsoft.com/office/drawing/2014/main" id="{723804A2-3902-2B98-E1F1-683E887101B7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6055104" y="5458729"/>
              <a:ext cx="85632" cy="182601"/>
            </a:xfrm>
            <a:custGeom>
              <a:avLst/>
              <a:gdLst>
                <a:gd name="connsiteX0" fmla="*/ 26803 w 85632"/>
                <a:gd name="connsiteY0" fmla="*/ 79249 h 182601"/>
                <a:gd name="connsiteX1" fmla="*/ 283 w 85632"/>
                <a:gd name="connsiteY1" fmla="*/ 120142 h 182601"/>
                <a:gd name="connsiteX2" fmla="*/ 6154 w 85632"/>
                <a:gd name="connsiteY2" fmla="*/ 136135 h 182601"/>
                <a:gd name="connsiteX3" fmla="*/ 29637 w 85632"/>
                <a:gd name="connsiteY3" fmla="*/ 149294 h 182601"/>
                <a:gd name="connsiteX4" fmla="*/ 54133 w 85632"/>
                <a:gd name="connsiteY4" fmla="*/ 158809 h 182601"/>
                <a:gd name="connsiteX5" fmla="*/ 61218 w 85632"/>
                <a:gd name="connsiteY5" fmla="*/ 167514 h 182601"/>
                <a:gd name="connsiteX6" fmla="*/ 51298 w 85632"/>
                <a:gd name="connsiteY6" fmla="*/ 178243 h 182601"/>
                <a:gd name="connsiteX7" fmla="*/ 33484 w 85632"/>
                <a:gd name="connsiteY7" fmla="*/ 171765 h 182601"/>
                <a:gd name="connsiteX8" fmla="*/ 31257 w 85632"/>
                <a:gd name="connsiteY8" fmla="*/ 170753 h 182601"/>
                <a:gd name="connsiteX9" fmla="*/ 29232 w 85632"/>
                <a:gd name="connsiteY9" fmla="*/ 172979 h 182601"/>
                <a:gd name="connsiteX10" fmla="*/ 51298 w 85632"/>
                <a:gd name="connsiteY10" fmla="*/ 182697 h 182601"/>
                <a:gd name="connsiteX11" fmla="*/ 72352 w 85632"/>
                <a:gd name="connsiteY11" fmla="*/ 161035 h 182601"/>
                <a:gd name="connsiteX12" fmla="*/ 62635 w 85632"/>
                <a:gd name="connsiteY12" fmla="*/ 146662 h 182601"/>
                <a:gd name="connsiteX13" fmla="*/ 50286 w 85632"/>
                <a:gd name="connsiteY13" fmla="*/ 142006 h 182601"/>
                <a:gd name="connsiteX14" fmla="*/ 37937 w 85632"/>
                <a:gd name="connsiteY14" fmla="*/ 137350 h 182601"/>
                <a:gd name="connsiteX15" fmla="*/ 25791 w 85632"/>
                <a:gd name="connsiteY15" fmla="*/ 132491 h 182601"/>
                <a:gd name="connsiteX16" fmla="*/ 10608 w 85632"/>
                <a:gd name="connsiteY16" fmla="*/ 114474 h 182601"/>
                <a:gd name="connsiteX17" fmla="*/ 35508 w 85632"/>
                <a:gd name="connsiteY17" fmla="*/ 80059 h 182601"/>
                <a:gd name="connsiteX18" fmla="*/ 53323 w 85632"/>
                <a:gd name="connsiteY18" fmla="*/ 82691 h 182601"/>
                <a:gd name="connsiteX19" fmla="*/ 72150 w 85632"/>
                <a:gd name="connsiteY19" fmla="*/ 76415 h 182601"/>
                <a:gd name="connsiteX20" fmla="*/ 55550 w 85632"/>
                <a:gd name="connsiteY20" fmla="*/ 70949 h 182601"/>
                <a:gd name="connsiteX21" fmla="*/ 38545 w 85632"/>
                <a:gd name="connsiteY21" fmla="*/ 73379 h 182601"/>
                <a:gd name="connsiteX22" fmla="*/ 32471 w 85632"/>
                <a:gd name="connsiteY22" fmla="*/ 57588 h 182601"/>
                <a:gd name="connsiteX23" fmla="*/ 54942 w 85632"/>
                <a:gd name="connsiteY23" fmla="*/ 23173 h 182601"/>
                <a:gd name="connsiteX24" fmla="*/ 67899 w 85632"/>
                <a:gd name="connsiteY24" fmla="*/ 27627 h 182601"/>
                <a:gd name="connsiteX25" fmla="*/ 85916 w 85632"/>
                <a:gd name="connsiteY25" fmla="*/ 21351 h 182601"/>
                <a:gd name="connsiteX26" fmla="*/ 69113 w 85632"/>
                <a:gd name="connsiteY26" fmla="*/ 15885 h 182601"/>
                <a:gd name="connsiteX27" fmla="*/ 56359 w 85632"/>
                <a:gd name="connsiteY27" fmla="*/ 16898 h 182601"/>
                <a:gd name="connsiteX28" fmla="*/ 55347 w 85632"/>
                <a:gd name="connsiteY28" fmla="*/ 10217 h 182601"/>
                <a:gd name="connsiteX29" fmla="*/ 56359 w 85632"/>
                <a:gd name="connsiteY29" fmla="*/ 2727 h 182601"/>
                <a:gd name="connsiteX30" fmla="*/ 53930 w 85632"/>
                <a:gd name="connsiteY30" fmla="*/ 95 h 182601"/>
                <a:gd name="connsiteX31" fmla="*/ 50286 w 85632"/>
                <a:gd name="connsiteY31" fmla="*/ 10015 h 182601"/>
                <a:gd name="connsiteX32" fmla="*/ 51703 w 85632"/>
                <a:gd name="connsiteY32" fmla="*/ 17910 h 182601"/>
                <a:gd name="connsiteX33" fmla="*/ 16276 w 85632"/>
                <a:gd name="connsiteY33" fmla="*/ 55766 h 182601"/>
                <a:gd name="connsiteX34" fmla="*/ 29435 w 85632"/>
                <a:gd name="connsiteY34" fmla="*/ 77225 h 182601"/>
                <a:gd name="connsiteX35" fmla="*/ 26803 w 85632"/>
                <a:gd name="connsiteY35" fmla="*/ 79249 h 182601"/>
                <a:gd name="connsiteX36" fmla="*/ 59599 w 85632"/>
                <a:gd name="connsiteY36" fmla="*/ 21351 h 182601"/>
                <a:gd name="connsiteX37" fmla="*/ 69316 w 85632"/>
                <a:gd name="connsiteY37" fmla="*/ 20339 h 182601"/>
                <a:gd name="connsiteX38" fmla="*/ 80652 w 85632"/>
                <a:gd name="connsiteY38" fmla="*/ 21554 h 182601"/>
                <a:gd name="connsiteX39" fmla="*/ 68101 w 85632"/>
                <a:gd name="connsiteY39" fmla="*/ 23173 h 182601"/>
                <a:gd name="connsiteX40" fmla="*/ 59599 w 85632"/>
                <a:gd name="connsiteY40" fmla="*/ 21351 h 182601"/>
                <a:gd name="connsiteX41" fmla="*/ 43808 w 85632"/>
                <a:gd name="connsiteY41" fmla="*/ 76618 h 182601"/>
                <a:gd name="connsiteX42" fmla="*/ 55347 w 85632"/>
                <a:gd name="connsiteY42" fmla="*/ 75403 h 182601"/>
                <a:gd name="connsiteX43" fmla="*/ 66886 w 85632"/>
                <a:gd name="connsiteY43" fmla="*/ 76618 h 182601"/>
                <a:gd name="connsiteX44" fmla="*/ 53930 w 85632"/>
                <a:gd name="connsiteY44" fmla="*/ 78237 h 182601"/>
                <a:gd name="connsiteX45" fmla="*/ 43808 w 85632"/>
                <a:gd name="connsiteY45" fmla="*/ 76618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803" y="79249"/>
                  </a:moveTo>
                  <a:cubicBezTo>
                    <a:pt x="4737" y="93825"/>
                    <a:pt x="283" y="112855"/>
                    <a:pt x="283" y="120142"/>
                  </a:cubicBezTo>
                  <a:cubicBezTo>
                    <a:pt x="283" y="129860"/>
                    <a:pt x="5749" y="135528"/>
                    <a:pt x="6154" y="136135"/>
                  </a:cubicBezTo>
                  <a:cubicBezTo>
                    <a:pt x="12632" y="142816"/>
                    <a:pt x="14454" y="143626"/>
                    <a:pt x="29637" y="149294"/>
                  </a:cubicBezTo>
                  <a:lnTo>
                    <a:pt x="54133" y="158809"/>
                  </a:lnTo>
                  <a:cubicBezTo>
                    <a:pt x="57169" y="160226"/>
                    <a:pt x="61218" y="161643"/>
                    <a:pt x="61218" y="167514"/>
                  </a:cubicBezTo>
                  <a:cubicBezTo>
                    <a:pt x="61218" y="172170"/>
                    <a:pt x="57574" y="178243"/>
                    <a:pt x="51298" y="178243"/>
                  </a:cubicBezTo>
                  <a:cubicBezTo>
                    <a:pt x="42391" y="178243"/>
                    <a:pt x="35710" y="173384"/>
                    <a:pt x="33484" y="171765"/>
                  </a:cubicBezTo>
                  <a:cubicBezTo>
                    <a:pt x="32269" y="170955"/>
                    <a:pt x="32067" y="170753"/>
                    <a:pt x="31257" y="170753"/>
                  </a:cubicBezTo>
                  <a:cubicBezTo>
                    <a:pt x="29637" y="170753"/>
                    <a:pt x="29232" y="172170"/>
                    <a:pt x="29232" y="172979"/>
                  </a:cubicBezTo>
                  <a:cubicBezTo>
                    <a:pt x="29232" y="175409"/>
                    <a:pt x="39962" y="182697"/>
                    <a:pt x="51298" y="182697"/>
                  </a:cubicBezTo>
                  <a:cubicBezTo>
                    <a:pt x="63850" y="182697"/>
                    <a:pt x="72352" y="170955"/>
                    <a:pt x="72352" y="161035"/>
                  </a:cubicBezTo>
                  <a:cubicBezTo>
                    <a:pt x="72352" y="151318"/>
                    <a:pt x="64862" y="147674"/>
                    <a:pt x="62635" y="146662"/>
                  </a:cubicBezTo>
                  <a:cubicBezTo>
                    <a:pt x="59801" y="145650"/>
                    <a:pt x="52918" y="143018"/>
                    <a:pt x="50286" y="142006"/>
                  </a:cubicBezTo>
                  <a:cubicBezTo>
                    <a:pt x="46237" y="140387"/>
                    <a:pt x="42189" y="138767"/>
                    <a:pt x="37937" y="137350"/>
                  </a:cubicBezTo>
                  <a:lnTo>
                    <a:pt x="25791" y="132491"/>
                  </a:lnTo>
                  <a:cubicBezTo>
                    <a:pt x="16681" y="128847"/>
                    <a:pt x="10608" y="122977"/>
                    <a:pt x="10608" y="114474"/>
                  </a:cubicBezTo>
                  <a:cubicBezTo>
                    <a:pt x="10608" y="106174"/>
                    <a:pt x="18503" y="88562"/>
                    <a:pt x="35508" y="80059"/>
                  </a:cubicBezTo>
                  <a:cubicBezTo>
                    <a:pt x="42998" y="82691"/>
                    <a:pt x="49072" y="82691"/>
                    <a:pt x="53323" y="82691"/>
                  </a:cubicBezTo>
                  <a:cubicBezTo>
                    <a:pt x="59396" y="82691"/>
                    <a:pt x="72150" y="82691"/>
                    <a:pt x="72150" y="76415"/>
                  </a:cubicBezTo>
                  <a:cubicBezTo>
                    <a:pt x="72150" y="71354"/>
                    <a:pt x="63445" y="70949"/>
                    <a:pt x="55550" y="70949"/>
                  </a:cubicBezTo>
                  <a:cubicBezTo>
                    <a:pt x="51906" y="70949"/>
                    <a:pt x="46035" y="70949"/>
                    <a:pt x="38545" y="73379"/>
                  </a:cubicBezTo>
                  <a:cubicBezTo>
                    <a:pt x="33281" y="68115"/>
                    <a:pt x="32471" y="61435"/>
                    <a:pt x="32471" y="57588"/>
                  </a:cubicBezTo>
                  <a:cubicBezTo>
                    <a:pt x="32471" y="46252"/>
                    <a:pt x="39759" y="30664"/>
                    <a:pt x="54942" y="23173"/>
                  </a:cubicBezTo>
                  <a:cubicBezTo>
                    <a:pt x="58586" y="27627"/>
                    <a:pt x="63242" y="27627"/>
                    <a:pt x="67899" y="27627"/>
                  </a:cubicBezTo>
                  <a:cubicBezTo>
                    <a:pt x="72960" y="27627"/>
                    <a:pt x="85916" y="27627"/>
                    <a:pt x="85916" y="21351"/>
                  </a:cubicBezTo>
                  <a:cubicBezTo>
                    <a:pt x="85916" y="16088"/>
                    <a:pt x="77008" y="15885"/>
                    <a:pt x="69113" y="15885"/>
                  </a:cubicBezTo>
                  <a:cubicBezTo>
                    <a:pt x="66481" y="15885"/>
                    <a:pt x="61623" y="15885"/>
                    <a:pt x="56359" y="16898"/>
                  </a:cubicBezTo>
                  <a:cubicBezTo>
                    <a:pt x="55752" y="15076"/>
                    <a:pt x="55347" y="13659"/>
                    <a:pt x="55347" y="10217"/>
                  </a:cubicBezTo>
                  <a:cubicBezTo>
                    <a:pt x="55347" y="7383"/>
                    <a:pt x="56359" y="3132"/>
                    <a:pt x="56359" y="2727"/>
                  </a:cubicBezTo>
                  <a:cubicBezTo>
                    <a:pt x="56359" y="1107"/>
                    <a:pt x="55347" y="95"/>
                    <a:pt x="53930" y="95"/>
                  </a:cubicBezTo>
                  <a:cubicBezTo>
                    <a:pt x="50286" y="95"/>
                    <a:pt x="50286" y="9407"/>
                    <a:pt x="50286" y="10015"/>
                  </a:cubicBezTo>
                  <a:cubicBezTo>
                    <a:pt x="50286" y="14063"/>
                    <a:pt x="51501" y="17100"/>
                    <a:pt x="51703" y="17910"/>
                  </a:cubicBezTo>
                  <a:cubicBezTo>
                    <a:pt x="30042" y="23983"/>
                    <a:pt x="16276" y="40178"/>
                    <a:pt x="16276" y="55766"/>
                  </a:cubicBezTo>
                  <a:cubicBezTo>
                    <a:pt x="16276" y="63257"/>
                    <a:pt x="19920" y="71759"/>
                    <a:pt x="29435" y="77225"/>
                  </a:cubicBezTo>
                  <a:lnTo>
                    <a:pt x="26803" y="79249"/>
                  </a:lnTo>
                  <a:close/>
                  <a:moveTo>
                    <a:pt x="59599" y="21351"/>
                  </a:moveTo>
                  <a:cubicBezTo>
                    <a:pt x="62838" y="20339"/>
                    <a:pt x="67089" y="20339"/>
                    <a:pt x="69316" y="20339"/>
                  </a:cubicBezTo>
                  <a:cubicBezTo>
                    <a:pt x="76199" y="20339"/>
                    <a:pt x="77008" y="20542"/>
                    <a:pt x="80652" y="21554"/>
                  </a:cubicBezTo>
                  <a:cubicBezTo>
                    <a:pt x="79033" y="22161"/>
                    <a:pt x="77008" y="23173"/>
                    <a:pt x="68101" y="23173"/>
                  </a:cubicBezTo>
                  <a:cubicBezTo>
                    <a:pt x="64255" y="23173"/>
                    <a:pt x="61825" y="23173"/>
                    <a:pt x="59599" y="21351"/>
                  </a:cubicBezTo>
                  <a:close/>
                  <a:moveTo>
                    <a:pt x="43808" y="76618"/>
                  </a:moveTo>
                  <a:cubicBezTo>
                    <a:pt x="48464" y="75403"/>
                    <a:pt x="52918" y="75403"/>
                    <a:pt x="55347" y="75403"/>
                  </a:cubicBezTo>
                  <a:cubicBezTo>
                    <a:pt x="62433" y="75403"/>
                    <a:pt x="63242" y="75605"/>
                    <a:pt x="66886" y="76618"/>
                  </a:cubicBezTo>
                  <a:cubicBezTo>
                    <a:pt x="65267" y="77427"/>
                    <a:pt x="63242" y="78237"/>
                    <a:pt x="53930" y="78237"/>
                  </a:cubicBezTo>
                  <a:cubicBezTo>
                    <a:pt x="49274" y="78237"/>
                    <a:pt x="47452" y="78237"/>
                    <a:pt x="43808" y="76618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形状 225">
              <a:extLst>
                <a:ext uri="{FF2B5EF4-FFF2-40B4-BE49-F238E27FC236}">
                  <a16:creationId xmlns:a16="http://schemas.microsoft.com/office/drawing/2014/main" id="{33207D00-7EF8-BC6B-72E6-69B8DACE1CFB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6157257" y="5447253"/>
              <a:ext cx="62635" cy="94094"/>
            </a:xfrm>
            <a:custGeom>
              <a:avLst/>
              <a:gdLst>
                <a:gd name="connsiteX0" fmla="*/ 62923 w 62635"/>
                <a:gd name="connsiteY0" fmla="*/ 68396 h 94094"/>
                <a:gd name="connsiteX1" fmla="*/ 58105 w 62635"/>
                <a:gd name="connsiteY1" fmla="*/ 68396 h 94094"/>
                <a:gd name="connsiteX2" fmla="*/ 54421 w 62635"/>
                <a:gd name="connsiteY2" fmla="*/ 81291 h 94094"/>
                <a:gd name="connsiteX3" fmla="*/ 40392 w 62635"/>
                <a:gd name="connsiteY3" fmla="*/ 82141 h 94094"/>
                <a:gd name="connsiteX4" fmla="*/ 14317 w 62635"/>
                <a:gd name="connsiteY4" fmla="*/ 82141 h 94094"/>
                <a:gd name="connsiteX5" fmla="*/ 42659 w 62635"/>
                <a:gd name="connsiteY5" fmla="*/ 58334 h 94094"/>
                <a:gd name="connsiteX6" fmla="*/ 62923 w 62635"/>
                <a:gd name="connsiteY6" fmla="*/ 27725 h 94094"/>
                <a:gd name="connsiteX7" fmla="*/ 29764 w 62635"/>
                <a:gd name="connsiteY7" fmla="*/ 92 h 94094"/>
                <a:gd name="connsiteX8" fmla="*/ 288 w 62635"/>
                <a:gd name="connsiteY8" fmla="*/ 25458 h 94094"/>
                <a:gd name="connsiteX9" fmla="*/ 7799 w 62635"/>
                <a:gd name="connsiteY9" fmla="*/ 33394 h 94094"/>
                <a:gd name="connsiteX10" fmla="*/ 15309 w 62635"/>
                <a:gd name="connsiteY10" fmla="*/ 25883 h 94094"/>
                <a:gd name="connsiteX11" fmla="*/ 6948 w 62635"/>
                <a:gd name="connsiteY11" fmla="*/ 18373 h 94094"/>
                <a:gd name="connsiteX12" fmla="*/ 27638 w 62635"/>
                <a:gd name="connsiteY12" fmla="*/ 5194 h 94094"/>
                <a:gd name="connsiteX13" fmla="*/ 49178 w 62635"/>
                <a:gd name="connsiteY13" fmla="*/ 27725 h 94094"/>
                <a:gd name="connsiteX14" fmla="*/ 35857 w 62635"/>
                <a:gd name="connsiteY14" fmla="*/ 54933 h 94094"/>
                <a:gd name="connsiteX15" fmla="*/ 1705 w 62635"/>
                <a:gd name="connsiteY15" fmla="*/ 88660 h 94094"/>
                <a:gd name="connsiteX16" fmla="*/ 288 w 62635"/>
                <a:gd name="connsiteY16" fmla="*/ 94187 h 94094"/>
                <a:gd name="connsiteX17" fmla="*/ 58672 w 62635"/>
                <a:gd name="connsiteY17" fmla="*/ 94187 h 94094"/>
                <a:gd name="connsiteX18" fmla="*/ 62923 w 62635"/>
                <a:gd name="connsiteY18" fmla="*/ 6839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23" y="68396"/>
                  </a:moveTo>
                  <a:lnTo>
                    <a:pt x="58105" y="68396"/>
                  </a:lnTo>
                  <a:cubicBezTo>
                    <a:pt x="57680" y="71513"/>
                    <a:pt x="56263" y="79874"/>
                    <a:pt x="54421" y="81291"/>
                  </a:cubicBezTo>
                  <a:cubicBezTo>
                    <a:pt x="53287" y="82141"/>
                    <a:pt x="42376" y="82141"/>
                    <a:pt x="40392" y="82141"/>
                  </a:cubicBezTo>
                  <a:lnTo>
                    <a:pt x="14317" y="82141"/>
                  </a:lnTo>
                  <a:cubicBezTo>
                    <a:pt x="29197" y="68962"/>
                    <a:pt x="34157" y="64995"/>
                    <a:pt x="42659" y="58334"/>
                  </a:cubicBezTo>
                  <a:cubicBezTo>
                    <a:pt x="53145" y="49974"/>
                    <a:pt x="62923" y="41188"/>
                    <a:pt x="62923" y="27725"/>
                  </a:cubicBezTo>
                  <a:cubicBezTo>
                    <a:pt x="62923" y="10579"/>
                    <a:pt x="47902" y="92"/>
                    <a:pt x="29764" y="92"/>
                  </a:cubicBezTo>
                  <a:cubicBezTo>
                    <a:pt x="12192" y="92"/>
                    <a:pt x="288" y="12421"/>
                    <a:pt x="288" y="25458"/>
                  </a:cubicBezTo>
                  <a:cubicBezTo>
                    <a:pt x="288" y="32685"/>
                    <a:pt x="6382" y="33394"/>
                    <a:pt x="7799" y="33394"/>
                  </a:cubicBezTo>
                  <a:cubicBezTo>
                    <a:pt x="11200" y="33394"/>
                    <a:pt x="15309" y="30985"/>
                    <a:pt x="15309" y="25883"/>
                  </a:cubicBezTo>
                  <a:cubicBezTo>
                    <a:pt x="15309" y="23332"/>
                    <a:pt x="14317" y="18373"/>
                    <a:pt x="6948" y="18373"/>
                  </a:cubicBezTo>
                  <a:cubicBezTo>
                    <a:pt x="11341" y="8311"/>
                    <a:pt x="20978" y="5194"/>
                    <a:pt x="27638" y="5194"/>
                  </a:cubicBezTo>
                  <a:cubicBezTo>
                    <a:pt x="41809" y="5194"/>
                    <a:pt x="49178" y="16247"/>
                    <a:pt x="49178" y="27725"/>
                  </a:cubicBezTo>
                  <a:cubicBezTo>
                    <a:pt x="49178" y="40054"/>
                    <a:pt x="40392" y="49832"/>
                    <a:pt x="35857" y="54933"/>
                  </a:cubicBezTo>
                  <a:lnTo>
                    <a:pt x="1705" y="88660"/>
                  </a:lnTo>
                  <a:cubicBezTo>
                    <a:pt x="288" y="89935"/>
                    <a:pt x="288" y="90219"/>
                    <a:pt x="288" y="94187"/>
                  </a:cubicBezTo>
                  <a:lnTo>
                    <a:pt x="58672" y="94187"/>
                  </a:lnTo>
                  <a:lnTo>
                    <a:pt x="62923" y="6839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形状 226">
              <a:extLst>
                <a:ext uri="{FF2B5EF4-FFF2-40B4-BE49-F238E27FC236}">
                  <a16:creationId xmlns:a16="http://schemas.microsoft.com/office/drawing/2014/main" id="{3EEAB9C9-CC91-D12F-B00B-BA1C8D31B819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6303859" y="5370273"/>
              <a:ext cx="66198" cy="92920"/>
            </a:xfrm>
            <a:custGeom>
              <a:avLst/>
              <a:gdLst>
                <a:gd name="connsiteX0" fmla="*/ 35723 w 66198"/>
                <a:gd name="connsiteY0" fmla="*/ 51508 h 92920"/>
                <a:gd name="connsiteX1" fmla="*/ 56776 w 66198"/>
                <a:gd name="connsiteY1" fmla="*/ 70133 h 92920"/>
                <a:gd name="connsiteX2" fmla="*/ 33901 w 66198"/>
                <a:gd name="connsiteY2" fmla="*/ 88555 h 92920"/>
                <a:gd name="connsiteX3" fmla="*/ 5761 w 66198"/>
                <a:gd name="connsiteY3" fmla="*/ 59808 h 92920"/>
                <a:gd name="connsiteX4" fmla="*/ 2927 w 66198"/>
                <a:gd name="connsiteY4" fmla="*/ 56367 h 92920"/>
                <a:gd name="connsiteX5" fmla="*/ 295 w 66198"/>
                <a:gd name="connsiteY5" fmla="*/ 61428 h 92920"/>
                <a:gd name="connsiteX6" fmla="*/ 295 w 66198"/>
                <a:gd name="connsiteY6" fmla="*/ 88150 h 92920"/>
                <a:gd name="connsiteX7" fmla="*/ 2522 w 66198"/>
                <a:gd name="connsiteY7" fmla="*/ 93009 h 92920"/>
                <a:gd name="connsiteX8" fmla="*/ 7583 w 66198"/>
                <a:gd name="connsiteY8" fmla="*/ 88960 h 92920"/>
                <a:gd name="connsiteX9" fmla="*/ 11632 w 66198"/>
                <a:gd name="connsiteY9" fmla="*/ 84304 h 92920"/>
                <a:gd name="connsiteX10" fmla="*/ 33901 w 66198"/>
                <a:gd name="connsiteY10" fmla="*/ 93009 h 92920"/>
                <a:gd name="connsiteX11" fmla="*/ 66494 w 66198"/>
                <a:gd name="connsiteY11" fmla="*/ 64869 h 92920"/>
                <a:gd name="connsiteX12" fmla="*/ 57991 w 66198"/>
                <a:gd name="connsiteY12" fmla="*/ 45637 h 92920"/>
                <a:gd name="connsiteX13" fmla="*/ 34913 w 66198"/>
                <a:gd name="connsiteY13" fmla="*/ 35920 h 92920"/>
                <a:gd name="connsiteX14" fmla="*/ 10013 w 66198"/>
                <a:gd name="connsiteY14" fmla="*/ 19320 h 92920"/>
                <a:gd name="connsiteX15" fmla="*/ 32686 w 66198"/>
                <a:gd name="connsiteY15" fmla="*/ 3935 h 92920"/>
                <a:gd name="connsiteX16" fmla="*/ 56372 w 66198"/>
                <a:gd name="connsiteY16" fmla="*/ 28430 h 92920"/>
                <a:gd name="connsiteX17" fmla="*/ 58801 w 66198"/>
                <a:gd name="connsiteY17" fmla="*/ 30252 h 92920"/>
                <a:gd name="connsiteX18" fmla="*/ 61433 w 66198"/>
                <a:gd name="connsiteY18" fmla="*/ 25393 h 92920"/>
                <a:gd name="connsiteX19" fmla="*/ 61433 w 66198"/>
                <a:gd name="connsiteY19" fmla="*/ 4947 h 92920"/>
                <a:gd name="connsiteX20" fmla="*/ 59206 w 66198"/>
                <a:gd name="connsiteY20" fmla="*/ 88 h 92920"/>
                <a:gd name="connsiteX21" fmla="*/ 55157 w 66198"/>
                <a:gd name="connsiteY21" fmla="*/ 2517 h 92920"/>
                <a:gd name="connsiteX22" fmla="*/ 51715 w 66198"/>
                <a:gd name="connsiteY22" fmla="*/ 5757 h 92920"/>
                <a:gd name="connsiteX23" fmla="*/ 32686 w 66198"/>
                <a:gd name="connsiteY23" fmla="*/ 88 h 92920"/>
                <a:gd name="connsiteX24" fmla="*/ 295 w 66198"/>
                <a:gd name="connsiteY24" fmla="*/ 24988 h 92920"/>
                <a:gd name="connsiteX25" fmla="*/ 9000 w 66198"/>
                <a:gd name="connsiteY25" fmla="*/ 42196 h 92920"/>
                <a:gd name="connsiteX26" fmla="*/ 35723 w 66198"/>
                <a:gd name="connsiteY26" fmla="*/ 51508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98" h="92920">
                  <a:moveTo>
                    <a:pt x="35723" y="51508"/>
                  </a:moveTo>
                  <a:cubicBezTo>
                    <a:pt x="40176" y="52318"/>
                    <a:pt x="56776" y="55557"/>
                    <a:pt x="56776" y="70133"/>
                  </a:cubicBezTo>
                  <a:cubicBezTo>
                    <a:pt x="56776" y="80457"/>
                    <a:pt x="49691" y="88555"/>
                    <a:pt x="33901" y="88555"/>
                  </a:cubicBezTo>
                  <a:cubicBezTo>
                    <a:pt x="16896" y="88555"/>
                    <a:pt x="9608" y="77016"/>
                    <a:pt x="5761" y="59808"/>
                  </a:cubicBezTo>
                  <a:cubicBezTo>
                    <a:pt x="5154" y="57177"/>
                    <a:pt x="4952" y="56367"/>
                    <a:pt x="2927" y="56367"/>
                  </a:cubicBezTo>
                  <a:cubicBezTo>
                    <a:pt x="295" y="56367"/>
                    <a:pt x="295" y="57784"/>
                    <a:pt x="295" y="61428"/>
                  </a:cubicBezTo>
                  <a:lnTo>
                    <a:pt x="295" y="88150"/>
                  </a:lnTo>
                  <a:cubicBezTo>
                    <a:pt x="295" y="91591"/>
                    <a:pt x="295" y="93009"/>
                    <a:pt x="2522" y="93009"/>
                  </a:cubicBezTo>
                  <a:cubicBezTo>
                    <a:pt x="3535" y="93009"/>
                    <a:pt x="3737" y="92806"/>
                    <a:pt x="7583" y="88960"/>
                  </a:cubicBezTo>
                  <a:cubicBezTo>
                    <a:pt x="7988" y="88555"/>
                    <a:pt x="7988" y="88150"/>
                    <a:pt x="11632" y="84304"/>
                  </a:cubicBezTo>
                  <a:cubicBezTo>
                    <a:pt x="20540" y="92806"/>
                    <a:pt x="29649" y="93009"/>
                    <a:pt x="33901" y="93009"/>
                  </a:cubicBezTo>
                  <a:cubicBezTo>
                    <a:pt x="57181" y="93009"/>
                    <a:pt x="66494" y="79445"/>
                    <a:pt x="66494" y="64869"/>
                  </a:cubicBezTo>
                  <a:cubicBezTo>
                    <a:pt x="66494" y="54140"/>
                    <a:pt x="60420" y="48067"/>
                    <a:pt x="57991" y="45637"/>
                  </a:cubicBezTo>
                  <a:cubicBezTo>
                    <a:pt x="51311" y="39159"/>
                    <a:pt x="43415" y="37540"/>
                    <a:pt x="34913" y="35920"/>
                  </a:cubicBezTo>
                  <a:cubicBezTo>
                    <a:pt x="23576" y="33693"/>
                    <a:pt x="10013" y="31062"/>
                    <a:pt x="10013" y="19320"/>
                  </a:cubicBezTo>
                  <a:cubicBezTo>
                    <a:pt x="10013" y="12235"/>
                    <a:pt x="15276" y="3935"/>
                    <a:pt x="32686" y="3935"/>
                  </a:cubicBezTo>
                  <a:cubicBezTo>
                    <a:pt x="54955" y="3935"/>
                    <a:pt x="55967" y="22154"/>
                    <a:pt x="56372" y="28430"/>
                  </a:cubicBezTo>
                  <a:cubicBezTo>
                    <a:pt x="56574" y="30252"/>
                    <a:pt x="58396" y="30252"/>
                    <a:pt x="58801" y="30252"/>
                  </a:cubicBezTo>
                  <a:cubicBezTo>
                    <a:pt x="61433" y="30252"/>
                    <a:pt x="61433" y="29240"/>
                    <a:pt x="61433" y="25393"/>
                  </a:cubicBezTo>
                  <a:lnTo>
                    <a:pt x="61433" y="4947"/>
                  </a:lnTo>
                  <a:cubicBezTo>
                    <a:pt x="61433" y="1505"/>
                    <a:pt x="61433" y="88"/>
                    <a:pt x="59206" y="88"/>
                  </a:cubicBezTo>
                  <a:cubicBezTo>
                    <a:pt x="58194" y="88"/>
                    <a:pt x="57789" y="88"/>
                    <a:pt x="55157" y="2517"/>
                  </a:cubicBezTo>
                  <a:cubicBezTo>
                    <a:pt x="54550" y="3327"/>
                    <a:pt x="52525" y="5149"/>
                    <a:pt x="51715" y="5757"/>
                  </a:cubicBezTo>
                  <a:cubicBezTo>
                    <a:pt x="44023" y="88"/>
                    <a:pt x="35723" y="88"/>
                    <a:pt x="32686" y="88"/>
                  </a:cubicBezTo>
                  <a:cubicBezTo>
                    <a:pt x="7988" y="88"/>
                    <a:pt x="295" y="13652"/>
                    <a:pt x="295" y="24988"/>
                  </a:cubicBezTo>
                  <a:cubicBezTo>
                    <a:pt x="295" y="32074"/>
                    <a:pt x="3535" y="37742"/>
                    <a:pt x="9000" y="42196"/>
                  </a:cubicBezTo>
                  <a:cubicBezTo>
                    <a:pt x="15479" y="47459"/>
                    <a:pt x="21147" y="48674"/>
                    <a:pt x="35723" y="51508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形状 227">
              <a:extLst>
                <a:ext uri="{FF2B5EF4-FFF2-40B4-BE49-F238E27FC236}">
                  <a16:creationId xmlns:a16="http://schemas.microsoft.com/office/drawing/2014/main" id="{D83B0105-F0E8-2D7A-5A75-96675C6D7C4C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6383711" y="5325533"/>
              <a:ext cx="43322" cy="135432"/>
            </a:xfrm>
            <a:custGeom>
              <a:avLst/>
              <a:gdLst>
                <a:gd name="connsiteX0" fmla="*/ 29451 w 43322"/>
                <a:gd name="connsiteY0" fmla="*/ 46042 h 135432"/>
                <a:gd name="connsiteX1" fmla="*/ 1109 w 43322"/>
                <a:gd name="connsiteY1" fmla="*/ 48269 h 135432"/>
                <a:gd name="connsiteX2" fmla="*/ 1109 w 43322"/>
                <a:gd name="connsiteY2" fmla="*/ 54545 h 135432"/>
                <a:gd name="connsiteX3" fmla="*/ 16090 w 43322"/>
                <a:gd name="connsiteY3" fmla="*/ 65679 h 135432"/>
                <a:gd name="connsiteX4" fmla="*/ 16090 w 43322"/>
                <a:gd name="connsiteY4" fmla="*/ 120136 h 135432"/>
                <a:gd name="connsiteX5" fmla="*/ 299 w 43322"/>
                <a:gd name="connsiteY5" fmla="*/ 129245 h 135432"/>
                <a:gd name="connsiteX6" fmla="*/ 299 w 43322"/>
                <a:gd name="connsiteY6" fmla="*/ 135521 h 135432"/>
                <a:gd name="connsiteX7" fmla="*/ 22568 w 43322"/>
                <a:gd name="connsiteY7" fmla="*/ 134914 h 135432"/>
                <a:gd name="connsiteX8" fmla="*/ 43622 w 43322"/>
                <a:gd name="connsiteY8" fmla="*/ 135521 h 135432"/>
                <a:gd name="connsiteX9" fmla="*/ 43622 w 43322"/>
                <a:gd name="connsiteY9" fmla="*/ 129245 h 135432"/>
                <a:gd name="connsiteX10" fmla="*/ 29451 w 43322"/>
                <a:gd name="connsiteY10" fmla="*/ 120338 h 135432"/>
                <a:gd name="connsiteX11" fmla="*/ 29451 w 43322"/>
                <a:gd name="connsiteY11" fmla="*/ 46042 h 135432"/>
                <a:gd name="connsiteX12" fmla="*/ 30261 w 43322"/>
                <a:gd name="connsiteY12" fmla="*/ 10818 h 135432"/>
                <a:gd name="connsiteX13" fmla="*/ 19531 w 43322"/>
                <a:gd name="connsiteY13" fmla="*/ 88 h 135432"/>
                <a:gd name="connsiteX14" fmla="*/ 8802 w 43322"/>
                <a:gd name="connsiteY14" fmla="*/ 10818 h 135432"/>
                <a:gd name="connsiteX15" fmla="*/ 19531 w 43322"/>
                <a:gd name="connsiteY15" fmla="*/ 21547 h 135432"/>
                <a:gd name="connsiteX16" fmla="*/ 30261 w 43322"/>
                <a:gd name="connsiteY16" fmla="*/ 10818 h 13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322" h="135432">
                  <a:moveTo>
                    <a:pt x="29451" y="46042"/>
                  </a:moveTo>
                  <a:lnTo>
                    <a:pt x="1109" y="48269"/>
                  </a:lnTo>
                  <a:lnTo>
                    <a:pt x="1109" y="54545"/>
                  </a:lnTo>
                  <a:cubicBezTo>
                    <a:pt x="14268" y="54545"/>
                    <a:pt x="16090" y="55759"/>
                    <a:pt x="16090" y="65679"/>
                  </a:cubicBezTo>
                  <a:lnTo>
                    <a:pt x="16090" y="120136"/>
                  </a:lnTo>
                  <a:cubicBezTo>
                    <a:pt x="16090" y="129245"/>
                    <a:pt x="13863" y="129245"/>
                    <a:pt x="299" y="129245"/>
                  </a:cubicBezTo>
                  <a:lnTo>
                    <a:pt x="299" y="135521"/>
                  </a:lnTo>
                  <a:cubicBezTo>
                    <a:pt x="6778" y="135319"/>
                    <a:pt x="17709" y="134914"/>
                    <a:pt x="22568" y="134914"/>
                  </a:cubicBezTo>
                  <a:cubicBezTo>
                    <a:pt x="29653" y="134914"/>
                    <a:pt x="36739" y="135319"/>
                    <a:pt x="43622" y="135521"/>
                  </a:cubicBezTo>
                  <a:lnTo>
                    <a:pt x="43622" y="129245"/>
                  </a:lnTo>
                  <a:cubicBezTo>
                    <a:pt x="30261" y="129245"/>
                    <a:pt x="29451" y="128233"/>
                    <a:pt x="29451" y="120338"/>
                  </a:cubicBezTo>
                  <a:lnTo>
                    <a:pt x="29451" y="46042"/>
                  </a:lnTo>
                  <a:close/>
                  <a:moveTo>
                    <a:pt x="30261" y="10818"/>
                  </a:moveTo>
                  <a:cubicBezTo>
                    <a:pt x="30261" y="4339"/>
                    <a:pt x="25200" y="88"/>
                    <a:pt x="19531" y="88"/>
                  </a:cubicBezTo>
                  <a:cubicBezTo>
                    <a:pt x="13256" y="88"/>
                    <a:pt x="8802" y="5554"/>
                    <a:pt x="8802" y="10818"/>
                  </a:cubicBezTo>
                  <a:cubicBezTo>
                    <a:pt x="8802" y="16283"/>
                    <a:pt x="13256" y="21547"/>
                    <a:pt x="19531" y="21547"/>
                  </a:cubicBezTo>
                  <a:cubicBezTo>
                    <a:pt x="25200" y="21547"/>
                    <a:pt x="30261" y="17296"/>
                    <a:pt x="30261" y="10818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形状 228">
              <a:extLst>
                <a:ext uri="{FF2B5EF4-FFF2-40B4-BE49-F238E27FC236}">
                  <a16:creationId xmlns:a16="http://schemas.microsoft.com/office/drawing/2014/main" id="{D3B94E3F-5600-8A86-BB9F-39D2D505A231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6439743" y="5371487"/>
              <a:ext cx="101827" cy="89478"/>
            </a:xfrm>
            <a:custGeom>
              <a:avLst/>
              <a:gdLst>
                <a:gd name="connsiteX0" fmla="*/ 16093 w 101827"/>
                <a:gd name="connsiteY0" fmla="*/ 19927 h 89478"/>
                <a:gd name="connsiteX1" fmla="*/ 16093 w 101827"/>
                <a:gd name="connsiteY1" fmla="*/ 74182 h 89478"/>
                <a:gd name="connsiteX2" fmla="*/ 302 w 101827"/>
                <a:gd name="connsiteY2" fmla="*/ 83291 h 89478"/>
                <a:gd name="connsiteX3" fmla="*/ 302 w 101827"/>
                <a:gd name="connsiteY3" fmla="*/ 89567 h 89478"/>
                <a:gd name="connsiteX4" fmla="*/ 23178 w 101827"/>
                <a:gd name="connsiteY4" fmla="*/ 88960 h 89478"/>
                <a:gd name="connsiteX5" fmla="*/ 45851 w 101827"/>
                <a:gd name="connsiteY5" fmla="*/ 89567 h 89478"/>
                <a:gd name="connsiteX6" fmla="*/ 45851 w 101827"/>
                <a:gd name="connsiteY6" fmla="*/ 83291 h 89478"/>
                <a:gd name="connsiteX7" fmla="*/ 30061 w 101827"/>
                <a:gd name="connsiteY7" fmla="*/ 74182 h 89478"/>
                <a:gd name="connsiteX8" fmla="*/ 30061 w 101827"/>
                <a:gd name="connsiteY8" fmla="*/ 36932 h 89478"/>
                <a:gd name="connsiteX9" fmla="*/ 57391 w 101827"/>
                <a:gd name="connsiteY9" fmla="*/ 4542 h 89478"/>
                <a:gd name="connsiteX10" fmla="*/ 72371 w 101827"/>
                <a:gd name="connsiteY10" fmla="*/ 27013 h 89478"/>
                <a:gd name="connsiteX11" fmla="*/ 72371 w 101827"/>
                <a:gd name="connsiteY11" fmla="*/ 74182 h 89478"/>
                <a:gd name="connsiteX12" fmla="*/ 56581 w 101827"/>
                <a:gd name="connsiteY12" fmla="*/ 83291 h 89478"/>
                <a:gd name="connsiteX13" fmla="*/ 56581 w 101827"/>
                <a:gd name="connsiteY13" fmla="*/ 89567 h 89478"/>
                <a:gd name="connsiteX14" fmla="*/ 79457 w 101827"/>
                <a:gd name="connsiteY14" fmla="*/ 88960 h 89478"/>
                <a:gd name="connsiteX15" fmla="*/ 102130 w 101827"/>
                <a:gd name="connsiteY15" fmla="*/ 89567 h 89478"/>
                <a:gd name="connsiteX16" fmla="*/ 102130 w 101827"/>
                <a:gd name="connsiteY16" fmla="*/ 83291 h 89478"/>
                <a:gd name="connsiteX17" fmla="*/ 86340 w 101827"/>
                <a:gd name="connsiteY17" fmla="*/ 77218 h 89478"/>
                <a:gd name="connsiteX18" fmla="*/ 86340 w 101827"/>
                <a:gd name="connsiteY18" fmla="*/ 38552 h 89478"/>
                <a:gd name="connsiteX19" fmla="*/ 80064 w 101827"/>
                <a:gd name="connsiteY19" fmla="*/ 7578 h 89478"/>
                <a:gd name="connsiteX20" fmla="*/ 58808 w 101827"/>
                <a:gd name="connsiteY20" fmla="*/ 88 h 89478"/>
                <a:gd name="connsiteX21" fmla="*/ 28846 w 101827"/>
                <a:gd name="connsiteY21" fmla="*/ 21344 h 89478"/>
                <a:gd name="connsiteX22" fmla="*/ 28846 w 101827"/>
                <a:gd name="connsiteY22" fmla="*/ 88 h 89478"/>
                <a:gd name="connsiteX23" fmla="*/ 302 w 101827"/>
                <a:gd name="connsiteY23" fmla="*/ 2315 h 89478"/>
                <a:gd name="connsiteX24" fmla="*/ 302 w 101827"/>
                <a:gd name="connsiteY24" fmla="*/ 8591 h 89478"/>
                <a:gd name="connsiteX25" fmla="*/ 16093 w 101827"/>
                <a:gd name="connsiteY25" fmla="*/ 1992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6093" y="19927"/>
                  </a:moveTo>
                  <a:lnTo>
                    <a:pt x="16093" y="74182"/>
                  </a:lnTo>
                  <a:cubicBezTo>
                    <a:pt x="16093" y="83291"/>
                    <a:pt x="13866" y="83291"/>
                    <a:pt x="302" y="83291"/>
                  </a:cubicBezTo>
                  <a:lnTo>
                    <a:pt x="302" y="89567"/>
                  </a:lnTo>
                  <a:cubicBezTo>
                    <a:pt x="7388" y="89365"/>
                    <a:pt x="17712" y="88960"/>
                    <a:pt x="23178" y="88960"/>
                  </a:cubicBezTo>
                  <a:cubicBezTo>
                    <a:pt x="28441" y="88960"/>
                    <a:pt x="38968" y="89365"/>
                    <a:pt x="45851" y="89567"/>
                  </a:cubicBezTo>
                  <a:lnTo>
                    <a:pt x="45851" y="83291"/>
                  </a:lnTo>
                  <a:cubicBezTo>
                    <a:pt x="32288" y="83291"/>
                    <a:pt x="30061" y="83291"/>
                    <a:pt x="30061" y="74182"/>
                  </a:cubicBezTo>
                  <a:lnTo>
                    <a:pt x="30061" y="36932"/>
                  </a:lnTo>
                  <a:cubicBezTo>
                    <a:pt x="30061" y="15879"/>
                    <a:pt x="44434" y="4542"/>
                    <a:pt x="57391" y="4542"/>
                  </a:cubicBezTo>
                  <a:cubicBezTo>
                    <a:pt x="70144" y="4542"/>
                    <a:pt x="72371" y="15474"/>
                    <a:pt x="72371" y="27013"/>
                  </a:cubicBezTo>
                  <a:lnTo>
                    <a:pt x="72371" y="74182"/>
                  </a:lnTo>
                  <a:cubicBezTo>
                    <a:pt x="72371" y="83291"/>
                    <a:pt x="70144" y="83291"/>
                    <a:pt x="56581" y="83291"/>
                  </a:cubicBezTo>
                  <a:lnTo>
                    <a:pt x="56581" y="89567"/>
                  </a:lnTo>
                  <a:cubicBezTo>
                    <a:pt x="63666" y="89365"/>
                    <a:pt x="73991" y="88960"/>
                    <a:pt x="79457" y="88960"/>
                  </a:cubicBezTo>
                  <a:cubicBezTo>
                    <a:pt x="84720" y="88960"/>
                    <a:pt x="95247" y="89365"/>
                    <a:pt x="102130" y="89567"/>
                  </a:cubicBezTo>
                  <a:lnTo>
                    <a:pt x="102130" y="83291"/>
                  </a:lnTo>
                  <a:cubicBezTo>
                    <a:pt x="91603" y="83291"/>
                    <a:pt x="86542" y="83291"/>
                    <a:pt x="86340" y="77218"/>
                  </a:cubicBezTo>
                  <a:lnTo>
                    <a:pt x="86340" y="38552"/>
                  </a:lnTo>
                  <a:cubicBezTo>
                    <a:pt x="86340" y="21142"/>
                    <a:pt x="86340" y="14866"/>
                    <a:pt x="80064" y="7578"/>
                  </a:cubicBezTo>
                  <a:cubicBezTo>
                    <a:pt x="77230" y="4137"/>
                    <a:pt x="70549" y="88"/>
                    <a:pt x="58808" y="88"/>
                  </a:cubicBezTo>
                  <a:cubicBezTo>
                    <a:pt x="44029" y="88"/>
                    <a:pt x="34515" y="8793"/>
                    <a:pt x="28846" y="21344"/>
                  </a:cubicBezTo>
                  <a:lnTo>
                    <a:pt x="28846" y="88"/>
                  </a:lnTo>
                  <a:lnTo>
                    <a:pt x="302" y="2315"/>
                  </a:lnTo>
                  <a:lnTo>
                    <a:pt x="302" y="8591"/>
                  </a:lnTo>
                  <a:cubicBezTo>
                    <a:pt x="14473" y="8591"/>
                    <a:pt x="16093" y="10008"/>
                    <a:pt x="16093" y="1992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形状 229">
              <a:extLst>
                <a:ext uri="{FF2B5EF4-FFF2-40B4-BE49-F238E27FC236}">
                  <a16:creationId xmlns:a16="http://schemas.microsoft.com/office/drawing/2014/main" id="{DF88D231-F8F2-FF6B-DE94-AEAF2E678412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6551258" y="5280300"/>
              <a:ext cx="69437" cy="95511"/>
            </a:xfrm>
            <a:custGeom>
              <a:avLst/>
              <a:gdLst>
                <a:gd name="connsiteX0" fmla="*/ 69745 w 69437"/>
                <a:gd name="connsiteY0" fmla="*/ 72355 h 95511"/>
                <a:gd name="connsiteX1" fmla="*/ 69745 w 69437"/>
                <a:gd name="connsiteY1" fmla="*/ 67254 h 95511"/>
                <a:gd name="connsiteX2" fmla="*/ 54015 w 69437"/>
                <a:gd name="connsiteY2" fmla="*/ 67254 h 95511"/>
                <a:gd name="connsiteX3" fmla="*/ 54015 w 69437"/>
                <a:gd name="connsiteY3" fmla="*/ 4052 h 95511"/>
                <a:gd name="connsiteX4" fmla="*/ 50898 w 69437"/>
                <a:gd name="connsiteY4" fmla="*/ 84 h 95511"/>
                <a:gd name="connsiteX5" fmla="*/ 47213 w 69437"/>
                <a:gd name="connsiteY5" fmla="*/ 2068 h 95511"/>
                <a:gd name="connsiteX6" fmla="*/ 308 w 69437"/>
                <a:gd name="connsiteY6" fmla="*/ 67254 h 95511"/>
                <a:gd name="connsiteX7" fmla="*/ 308 w 69437"/>
                <a:gd name="connsiteY7" fmla="*/ 72355 h 95511"/>
                <a:gd name="connsiteX8" fmla="*/ 41970 w 69437"/>
                <a:gd name="connsiteY8" fmla="*/ 72355 h 95511"/>
                <a:gd name="connsiteX9" fmla="*/ 41970 w 69437"/>
                <a:gd name="connsiteY9" fmla="*/ 83975 h 95511"/>
                <a:gd name="connsiteX10" fmla="*/ 30492 w 69437"/>
                <a:gd name="connsiteY10" fmla="*/ 90494 h 95511"/>
                <a:gd name="connsiteX11" fmla="*/ 26666 w 69437"/>
                <a:gd name="connsiteY11" fmla="*/ 90494 h 95511"/>
                <a:gd name="connsiteX12" fmla="*/ 26666 w 69437"/>
                <a:gd name="connsiteY12" fmla="*/ 95596 h 95511"/>
                <a:gd name="connsiteX13" fmla="*/ 47922 w 69437"/>
                <a:gd name="connsiteY13" fmla="*/ 95029 h 95511"/>
                <a:gd name="connsiteX14" fmla="*/ 69320 w 69437"/>
                <a:gd name="connsiteY14" fmla="*/ 95596 h 95511"/>
                <a:gd name="connsiteX15" fmla="*/ 69320 w 69437"/>
                <a:gd name="connsiteY15" fmla="*/ 90494 h 95511"/>
                <a:gd name="connsiteX16" fmla="*/ 65494 w 69437"/>
                <a:gd name="connsiteY16" fmla="*/ 90494 h 95511"/>
                <a:gd name="connsiteX17" fmla="*/ 54015 w 69437"/>
                <a:gd name="connsiteY17" fmla="*/ 83975 h 95511"/>
                <a:gd name="connsiteX18" fmla="*/ 54015 w 69437"/>
                <a:gd name="connsiteY18" fmla="*/ 72355 h 95511"/>
                <a:gd name="connsiteX19" fmla="*/ 69745 w 69437"/>
                <a:gd name="connsiteY19" fmla="*/ 72355 h 95511"/>
                <a:gd name="connsiteX20" fmla="*/ 42962 w 69437"/>
                <a:gd name="connsiteY20" fmla="*/ 15389 h 95511"/>
                <a:gd name="connsiteX21" fmla="*/ 42962 w 69437"/>
                <a:gd name="connsiteY21" fmla="*/ 67254 h 95511"/>
                <a:gd name="connsiteX22" fmla="*/ 5551 w 69437"/>
                <a:gd name="connsiteY22" fmla="*/ 67254 h 95511"/>
                <a:gd name="connsiteX23" fmla="*/ 42962 w 69437"/>
                <a:gd name="connsiteY23" fmla="*/ 15389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5511">
                  <a:moveTo>
                    <a:pt x="69745" y="72355"/>
                  </a:moveTo>
                  <a:lnTo>
                    <a:pt x="69745" y="67254"/>
                  </a:lnTo>
                  <a:lnTo>
                    <a:pt x="54015" y="67254"/>
                  </a:lnTo>
                  <a:lnTo>
                    <a:pt x="54015" y="4052"/>
                  </a:lnTo>
                  <a:cubicBezTo>
                    <a:pt x="54015" y="1076"/>
                    <a:pt x="54015" y="84"/>
                    <a:pt x="50898" y="84"/>
                  </a:cubicBezTo>
                  <a:cubicBezTo>
                    <a:pt x="49197" y="84"/>
                    <a:pt x="48630" y="84"/>
                    <a:pt x="47213" y="2068"/>
                  </a:cubicBezTo>
                  <a:lnTo>
                    <a:pt x="308" y="67254"/>
                  </a:lnTo>
                  <a:lnTo>
                    <a:pt x="308" y="72355"/>
                  </a:lnTo>
                  <a:lnTo>
                    <a:pt x="41970" y="72355"/>
                  </a:lnTo>
                  <a:lnTo>
                    <a:pt x="41970" y="83975"/>
                  </a:lnTo>
                  <a:cubicBezTo>
                    <a:pt x="41970" y="88794"/>
                    <a:pt x="41970" y="90494"/>
                    <a:pt x="30492" y="90494"/>
                  </a:cubicBezTo>
                  <a:lnTo>
                    <a:pt x="26666" y="90494"/>
                  </a:lnTo>
                  <a:lnTo>
                    <a:pt x="26666" y="95596"/>
                  </a:lnTo>
                  <a:cubicBezTo>
                    <a:pt x="33751" y="95312"/>
                    <a:pt x="42820" y="95029"/>
                    <a:pt x="47922" y="95029"/>
                  </a:cubicBezTo>
                  <a:cubicBezTo>
                    <a:pt x="53165" y="95029"/>
                    <a:pt x="62234" y="95312"/>
                    <a:pt x="69320" y="95596"/>
                  </a:cubicBezTo>
                  <a:lnTo>
                    <a:pt x="69320" y="90494"/>
                  </a:lnTo>
                  <a:lnTo>
                    <a:pt x="65494" y="90494"/>
                  </a:lnTo>
                  <a:cubicBezTo>
                    <a:pt x="54015" y="90494"/>
                    <a:pt x="54015" y="88794"/>
                    <a:pt x="54015" y="83975"/>
                  </a:cubicBezTo>
                  <a:lnTo>
                    <a:pt x="54015" y="72355"/>
                  </a:lnTo>
                  <a:lnTo>
                    <a:pt x="69745" y="72355"/>
                  </a:lnTo>
                  <a:close/>
                  <a:moveTo>
                    <a:pt x="42962" y="15389"/>
                  </a:moveTo>
                  <a:lnTo>
                    <a:pt x="42962" y="67254"/>
                  </a:lnTo>
                  <a:lnTo>
                    <a:pt x="5551" y="67254"/>
                  </a:lnTo>
                  <a:lnTo>
                    <a:pt x="42962" y="1538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形状 230">
              <a:extLst>
                <a:ext uri="{FF2B5EF4-FFF2-40B4-BE49-F238E27FC236}">
                  <a16:creationId xmlns:a16="http://schemas.microsoft.com/office/drawing/2014/main" id="{BD725F36-5B11-61AB-7858-95FFF64DC3F3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6676362" y="5371487"/>
              <a:ext cx="109722" cy="133206"/>
            </a:xfrm>
            <a:custGeom>
              <a:avLst/>
              <a:gdLst>
                <a:gd name="connsiteX0" fmla="*/ 41004 w 109722"/>
                <a:gd name="connsiteY0" fmla="*/ 18510 h 133206"/>
                <a:gd name="connsiteX1" fmla="*/ 44041 w 109722"/>
                <a:gd name="connsiteY1" fmla="*/ 5554 h 133206"/>
                <a:gd name="connsiteX2" fmla="*/ 38170 w 109722"/>
                <a:gd name="connsiteY2" fmla="*/ 88 h 133206"/>
                <a:gd name="connsiteX3" fmla="*/ 30073 w 109722"/>
                <a:gd name="connsiteY3" fmla="*/ 7376 h 133206"/>
                <a:gd name="connsiteX4" fmla="*/ 921 w 109722"/>
                <a:gd name="connsiteY4" fmla="*/ 124589 h 133206"/>
                <a:gd name="connsiteX5" fmla="*/ 314 w 109722"/>
                <a:gd name="connsiteY5" fmla="*/ 127828 h 133206"/>
                <a:gd name="connsiteX6" fmla="*/ 5982 w 109722"/>
                <a:gd name="connsiteY6" fmla="*/ 133294 h 133206"/>
                <a:gd name="connsiteX7" fmla="*/ 13068 w 109722"/>
                <a:gd name="connsiteY7" fmla="*/ 129043 h 133206"/>
                <a:gd name="connsiteX8" fmla="*/ 24202 w 109722"/>
                <a:gd name="connsiteY8" fmla="*/ 85518 h 133206"/>
                <a:gd name="connsiteX9" fmla="*/ 43839 w 109722"/>
                <a:gd name="connsiteY9" fmla="*/ 91794 h 133206"/>
                <a:gd name="connsiteX10" fmla="*/ 70763 w 109722"/>
                <a:gd name="connsiteY10" fmla="*/ 77016 h 133206"/>
                <a:gd name="connsiteX11" fmla="*/ 88983 w 109722"/>
                <a:gd name="connsiteY11" fmla="*/ 91794 h 133206"/>
                <a:gd name="connsiteX12" fmla="*/ 103964 w 109722"/>
                <a:gd name="connsiteY12" fmla="*/ 80660 h 133206"/>
                <a:gd name="connsiteX13" fmla="*/ 110037 w 109722"/>
                <a:gd name="connsiteY13" fmla="*/ 60618 h 133206"/>
                <a:gd name="connsiteX14" fmla="*/ 107608 w 109722"/>
                <a:gd name="connsiteY14" fmla="*/ 58594 h 133206"/>
                <a:gd name="connsiteX15" fmla="*/ 104773 w 109722"/>
                <a:gd name="connsiteY15" fmla="*/ 62238 h 133206"/>
                <a:gd name="connsiteX16" fmla="*/ 89388 w 109722"/>
                <a:gd name="connsiteY16" fmla="*/ 87340 h 133206"/>
                <a:gd name="connsiteX17" fmla="*/ 83315 w 109722"/>
                <a:gd name="connsiteY17" fmla="*/ 78028 h 133206"/>
                <a:gd name="connsiteX18" fmla="*/ 87363 w 109722"/>
                <a:gd name="connsiteY18" fmla="*/ 56974 h 133206"/>
                <a:gd name="connsiteX19" fmla="*/ 93032 w 109722"/>
                <a:gd name="connsiteY19" fmla="*/ 35110 h 133206"/>
                <a:gd name="connsiteX20" fmla="*/ 96473 w 109722"/>
                <a:gd name="connsiteY20" fmla="*/ 21344 h 133206"/>
                <a:gd name="connsiteX21" fmla="*/ 99510 w 109722"/>
                <a:gd name="connsiteY21" fmla="*/ 7781 h 133206"/>
                <a:gd name="connsiteX22" fmla="*/ 93639 w 109722"/>
                <a:gd name="connsiteY22" fmla="*/ 2315 h 133206"/>
                <a:gd name="connsiteX23" fmla="*/ 85744 w 109722"/>
                <a:gd name="connsiteY23" fmla="*/ 9400 h 133206"/>
                <a:gd name="connsiteX24" fmla="*/ 76229 w 109722"/>
                <a:gd name="connsiteY24" fmla="*/ 47257 h 133206"/>
                <a:gd name="connsiteX25" fmla="*/ 70966 w 109722"/>
                <a:gd name="connsiteY25" fmla="*/ 67906 h 133206"/>
                <a:gd name="connsiteX26" fmla="*/ 44648 w 109722"/>
                <a:gd name="connsiteY26" fmla="*/ 87340 h 133206"/>
                <a:gd name="connsiteX27" fmla="*/ 29668 w 109722"/>
                <a:gd name="connsiteY27" fmla="*/ 69728 h 133206"/>
                <a:gd name="connsiteX28" fmla="*/ 32502 w 109722"/>
                <a:gd name="connsiteY28" fmla="*/ 52520 h 133206"/>
                <a:gd name="connsiteX29" fmla="*/ 41004 w 109722"/>
                <a:gd name="connsiteY29" fmla="*/ 18510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33206">
                  <a:moveTo>
                    <a:pt x="41004" y="18510"/>
                  </a:moveTo>
                  <a:cubicBezTo>
                    <a:pt x="42017" y="14259"/>
                    <a:pt x="44041" y="6566"/>
                    <a:pt x="44041" y="5554"/>
                  </a:cubicBezTo>
                  <a:cubicBezTo>
                    <a:pt x="44041" y="2113"/>
                    <a:pt x="41612" y="88"/>
                    <a:pt x="38170" y="88"/>
                  </a:cubicBezTo>
                  <a:cubicBezTo>
                    <a:pt x="37563" y="88"/>
                    <a:pt x="31895" y="291"/>
                    <a:pt x="30073" y="7376"/>
                  </a:cubicBezTo>
                  <a:lnTo>
                    <a:pt x="921" y="124589"/>
                  </a:lnTo>
                  <a:cubicBezTo>
                    <a:pt x="314" y="127019"/>
                    <a:pt x="314" y="127423"/>
                    <a:pt x="314" y="127828"/>
                  </a:cubicBezTo>
                  <a:cubicBezTo>
                    <a:pt x="314" y="130865"/>
                    <a:pt x="2541" y="133294"/>
                    <a:pt x="5982" y="133294"/>
                  </a:cubicBezTo>
                  <a:cubicBezTo>
                    <a:pt x="10233" y="133294"/>
                    <a:pt x="12663" y="129650"/>
                    <a:pt x="13068" y="129043"/>
                  </a:cubicBezTo>
                  <a:cubicBezTo>
                    <a:pt x="13877" y="127221"/>
                    <a:pt x="16509" y="116694"/>
                    <a:pt x="24202" y="85518"/>
                  </a:cubicBezTo>
                  <a:cubicBezTo>
                    <a:pt x="30680" y="90984"/>
                    <a:pt x="39790" y="91794"/>
                    <a:pt x="43839" y="91794"/>
                  </a:cubicBezTo>
                  <a:cubicBezTo>
                    <a:pt x="58010" y="91794"/>
                    <a:pt x="65905" y="82684"/>
                    <a:pt x="70763" y="77016"/>
                  </a:cubicBezTo>
                  <a:cubicBezTo>
                    <a:pt x="72585" y="86126"/>
                    <a:pt x="80076" y="91794"/>
                    <a:pt x="88983" y="91794"/>
                  </a:cubicBezTo>
                  <a:cubicBezTo>
                    <a:pt x="96068" y="91794"/>
                    <a:pt x="100725" y="87138"/>
                    <a:pt x="103964" y="80660"/>
                  </a:cubicBezTo>
                  <a:cubicBezTo>
                    <a:pt x="107405" y="73372"/>
                    <a:pt x="110037" y="61023"/>
                    <a:pt x="110037" y="60618"/>
                  </a:cubicBezTo>
                  <a:cubicBezTo>
                    <a:pt x="110037" y="58594"/>
                    <a:pt x="108215" y="58594"/>
                    <a:pt x="107608" y="58594"/>
                  </a:cubicBezTo>
                  <a:cubicBezTo>
                    <a:pt x="105583" y="58594"/>
                    <a:pt x="105381" y="59403"/>
                    <a:pt x="104773" y="62238"/>
                  </a:cubicBezTo>
                  <a:cubicBezTo>
                    <a:pt x="101332" y="75396"/>
                    <a:pt x="97688" y="87340"/>
                    <a:pt x="89388" y="87340"/>
                  </a:cubicBezTo>
                  <a:cubicBezTo>
                    <a:pt x="83922" y="87340"/>
                    <a:pt x="83315" y="82077"/>
                    <a:pt x="83315" y="78028"/>
                  </a:cubicBezTo>
                  <a:cubicBezTo>
                    <a:pt x="83315" y="73574"/>
                    <a:pt x="85744" y="64059"/>
                    <a:pt x="87363" y="56974"/>
                  </a:cubicBezTo>
                  <a:lnTo>
                    <a:pt x="93032" y="35110"/>
                  </a:lnTo>
                  <a:cubicBezTo>
                    <a:pt x="93639" y="32074"/>
                    <a:pt x="95664" y="24381"/>
                    <a:pt x="96473" y="21344"/>
                  </a:cubicBezTo>
                  <a:cubicBezTo>
                    <a:pt x="97485" y="16688"/>
                    <a:pt x="99510" y="8996"/>
                    <a:pt x="99510" y="7781"/>
                  </a:cubicBezTo>
                  <a:cubicBezTo>
                    <a:pt x="99510" y="4137"/>
                    <a:pt x="96676" y="2315"/>
                    <a:pt x="93639" y="2315"/>
                  </a:cubicBezTo>
                  <a:cubicBezTo>
                    <a:pt x="92627" y="2315"/>
                    <a:pt x="87363" y="2517"/>
                    <a:pt x="85744" y="9400"/>
                  </a:cubicBezTo>
                  <a:lnTo>
                    <a:pt x="76229" y="47257"/>
                  </a:lnTo>
                  <a:cubicBezTo>
                    <a:pt x="73800" y="57379"/>
                    <a:pt x="71573" y="65881"/>
                    <a:pt x="70966" y="67906"/>
                  </a:cubicBezTo>
                  <a:cubicBezTo>
                    <a:pt x="70763" y="68918"/>
                    <a:pt x="61046" y="87340"/>
                    <a:pt x="44648" y="87340"/>
                  </a:cubicBezTo>
                  <a:cubicBezTo>
                    <a:pt x="34526" y="87340"/>
                    <a:pt x="29668" y="80660"/>
                    <a:pt x="29668" y="69728"/>
                  </a:cubicBezTo>
                  <a:cubicBezTo>
                    <a:pt x="29668" y="63857"/>
                    <a:pt x="31085" y="58189"/>
                    <a:pt x="32502" y="52520"/>
                  </a:cubicBezTo>
                  <a:lnTo>
                    <a:pt x="41004" y="1851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形状 231">
              <a:extLst>
                <a:ext uri="{FF2B5EF4-FFF2-40B4-BE49-F238E27FC236}">
                  <a16:creationId xmlns:a16="http://schemas.microsoft.com/office/drawing/2014/main" id="{F377C300-4F9D-1D3C-3FA6-2C702D849262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6852528" y="5167424"/>
              <a:ext cx="98588" cy="485655"/>
            </a:xfrm>
            <a:custGeom>
              <a:avLst/>
              <a:gdLst>
                <a:gd name="connsiteX0" fmla="*/ 58017 w 98588"/>
                <a:gd name="connsiteY0" fmla="*/ 309606 h 485655"/>
                <a:gd name="connsiteX1" fmla="*/ 45263 w 98588"/>
                <a:gd name="connsiteY1" fmla="*/ 268713 h 485655"/>
                <a:gd name="connsiteX2" fmla="*/ 11861 w 98588"/>
                <a:gd name="connsiteY2" fmla="*/ 243003 h 485655"/>
                <a:gd name="connsiteX3" fmla="*/ 58017 w 98588"/>
                <a:gd name="connsiteY3" fmla="*/ 183283 h 485655"/>
                <a:gd name="connsiteX4" fmla="*/ 58017 w 98588"/>
                <a:gd name="connsiteY4" fmla="*/ 66677 h 485655"/>
                <a:gd name="connsiteX5" fmla="*/ 97291 w 98588"/>
                <a:gd name="connsiteY5" fmla="*/ 8779 h 485655"/>
                <a:gd name="connsiteX6" fmla="*/ 98910 w 98588"/>
                <a:gd name="connsiteY6" fmla="*/ 4528 h 485655"/>
                <a:gd name="connsiteX7" fmla="*/ 94457 w 98588"/>
                <a:gd name="connsiteY7" fmla="*/ 74 h 485655"/>
                <a:gd name="connsiteX8" fmla="*/ 85954 w 98588"/>
                <a:gd name="connsiteY8" fmla="*/ 2503 h 485655"/>
                <a:gd name="connsiteX9" fmla="*/ 41822 w 98588"/>
                <a:gd name="connsiteY9" fmla="*/ 53114 h 485655"/>
                <a:gd name="connsiteX10" fmla="*/ 41215 w 98588"/>
                <a:gd name="connsiteY10" fmla="*/ 72548 h 485655"/>
                <a:gd name="connsiteX11" fmla="*/ 41215 w 98588"/>
                <a:gd name="connsiteY11" fmla="*/ 166076 h 485655"/>
                <a:gd name="connsiteX12" fmla="*/ 41012 w 98588"/>
                <a:gd name="connsiteY12" fmla="*/ 185105 h 485655"/>
                <a:gd name="connsiteX13" fmla="*/ 3763 w 98588"/>
                <a:gd name="connsiteY13" fmla="*/ 237537 h 485655"/>
                <a:gd name="connsiteX14" fmla="*/ 322 w 98588"/>
                <a:gd name="connsiteY14" fmla="*/ 242801 h 485655"/>
                <a:gd name="connsiteX15" fmla="*/ 3358 w 98588"/>
                <a:gd name="connsiteY15" fmla="*/ 248064 h 485655"/>
                <a:gd name="connsiteX16" fmla="*/ 40405 w 98588"/>
                <a:gd name="connsiteY16" fmla="*/ 295435 h 485655"/>
                <a:gd name="connsiteX17" fmla="*/ 41215 w 98588"/>
                <a:gd name="connsiteY17" fmla="*/ 302723 h 485655"/>
                <a:gd name="connsiteX18" fmla="*/ 41215 w 98588"/>
                <a:gd name="connsiteY18" fmla="*/ 422973 h 485655"/>
                <a:gd name="connsiteX19" fmla="*/ 86561 w 98588"/>
                <a:gd name="connsiteY19" fmla="*/ 483503 h 485655"/>
                <a:gd name="connsiteX20" fmla="*/ 94457 w 98588"/>
                <a:gd name="connsiteY20" fmla="*/ 485730 h 485655"/>
                <a:gd name="connsiteX21" fmla="*/ 98910 w 98588"/>
                <a:gd name="connsiteY21" fmla="*/ 481276 h 485655"/>
                <a:gd name="connsiteX22" fmla="*/ 97088 w 98588"/>
                <a:gd name="connsiteY22" fmla="*/ 476822 h 485655"/>
                <a:gd name="connsiteX23" fmla="*/ 58422 w 98588"/>
                <a:gd name="connsiteY23" fmla="*/ 430463 h 485655"/>
                <a:gd name="connsiteX24" fmla="*/ 58017 w 98588"/>
                <a:gd name="connsiteY24" fmla="*/ 413256 h 485655"/>
                <a:gd name="connsiteX25" fmla="*/ 58017 w 98588"/>
                <a:gd name="connsiteY25" fmla="*/ 309606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8588" h="485655">
                  <a:moveTo>
                    <a:pt x="58017" y="309606"/>
                  </a:moveTo>
                  <a:cubicBezTo>
                    <a:pt x="58017" y="300091"/>
                    <a:pt x="58017" y="285111"/>
                    <a:pt x="45263" y="268713"/>
                  </a:cubicBezTo>
                  <a:cubicBezTo>
                    <a:pt x="37368" y="258591"/>
                    <a:pt x="25829" y="249279"/>
                    <a:pt x="11861" y="243003"/>
                  </a:cubicBezTo>
                  <a:cubicBezTo>
                    <a:pt x="51337" y="223974"/>
                    <a:pt x="58017" y="194822"/>
                    <a:pt x="58017" y="183283"/>
                  </a:cubicBezTo>
                  <a:lnTo>
                    <a:pt x="58017" y="66677"/>
                  </a:lnTo>
                  <a:cubicBezTo>
                    <a:pt x="58017" y="54126"/>
                    <a:pt x="58017" y="28213"/>
                    <a:pt x="97291" y="8779"/>
                  </a:cubicBezTo>
                  <a:cubicBezTo>
                    <a:pt x="98910" y="7969"/>
                    <a:pt x="98910" y="7564"/>
                    <a:pt x="98910" y="4528"/>
                  </a:cubicBezTo>
                  <a:cubicBezTo>
                    <a:pt x="98910" y="277"/>
                    <a:pt x="98910" y="74"/>
                    <a:pt x="94457" y="74"/>
                  </a:cubicBezTo>
                  <a:cubicBezTo>
                    <a:pt x="91622" y="74"/>
                    <a:pt x="91217" y="74"/>
                    <a:pt x="85954" y="2503"/>
                  </a:cubicBezTo>
                  <a:cubicBezTo>
                    <a:pt x="65912" y="12423"/>
                    <a:pt x="46073" y="28416"/>
                    <a:pt x="41822" y="53114"/>
                  </a:cubicBezTo>
                  <a:cubicBezTo>
                    <a:pt x="41215" y="57162"/>
                    <a:pt x="41215" y="58984"/>
                    <a:pt x="41215" y="72548"/>
                  </a:cubicBezTo>
                  <a:lnTo>
                    <a:pt x="41215" y="166076"/>
                  </a:lnTo>
                  <a:cubicBezTo>
                    <a:pt x="41215" y="172351"/>
                    <a:pt x="41215" y="182878"/>
                    <a:pt x="41012" y="185105"/>
                  </a:cubicBezTo>
                  <a:cubicBezTo>
                    <a:pt x="39190" y="206361"/>
                    <a:pt x="26841" y="224783"/>
                    <a:pt x="3763" y="237537"/>
                  </a:cubicBezTo>
                  <a:cubicBezTo>
                    <a:pt x="524" y="239359"/>
                    <a:pt x="322" y="239562"/>
                    <a:pt x="322" y="242801"/>
                  </a:cubicBezTo>
                  <a:cubicBezTo>
                    <a:pt x="322" y="246242"/>
                    <a:pt x="524" y="246445"/>
                    <a:pt x="3358" y="248064"/>
                  </a:cubicBezTo>
                  <a:cubicBezTo>
                    <a:pt x="16922" y="255554"/>
                    <a:pt x="36356" y="270130"/>
                    <a:pt x="40405" y="295435"/>
                  </a:cubicBezTo>
                  <a:cubicBezTo>
                    <a:pt x="41215" y="300091"/>
                    <a:pt x="41215" y="300496"/>
                    <a:pt x="41215" y="302723"/>
                  </a:cubicBezTo>
                  <a:lnTo>
                    <a:pt x="41215" y="422973"/>
                  </a:lnTo>
                  <a:cubicBezTo>
                    <a:pt x="41215" y="452327"/>
                    <a:pt x="61459" y="471559"/>
                    <a:pt x="86561" y="483503"/>
                  </a:cubicBezTo>
                  <a:cubicBezTo>
                    <a:pt x="91015" y="485730"/>
                    <a:pt x="91420" y="485730"/>
                    <a:pt x="94457" y="485730"/>
                  </a:cubicBezTo>
                  <a:cubicBezTo>
                    <a:pt x="98708" y="485730"/>
                    <a:pt x="98910" y="485730"/>
                    <a:pt x="98910" y="481276"/>
                  </a:cubicBezTo>
                  <a:cubicBezTo>
                    <a:pt x="98910" y="478037"/>
                    <a:pt x="98708" y="477835"/>
                    <a:pt x="97088" y="476822"/>
                  </a:cubicBezTo>
                  <a:cubicBezTo>
                    <a:pt x="88788" y="472774"/>
                    <a:pt x="62673" y="459615"/>
                    <a:pt x="58422" y="430463"/>
                  </a:cubicBezTo>
                  <a:cubicBezTo>
                    <a:pt x="58017" y="427629"/>
                    <a:pt x="58017" y="425402"/>
                    <a:pt x="58017" y="413256"/>
                  </a:cubicBezTo>
                  <a:lnTo>
                    <a:pt x="58017" y="30960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形状 232">
              <a:extLst>
                <a:ext uri="{FF2B5EF4-FFF2-40B4-BE49-F238E27FC236}">
                  <a16:creationId xmlns:a16="http://schemas.microsoft.com/office/drawing/2014/main" id="{39E520C8-5A54-90C3-4059-CEF9D51A81B2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7012254" y="5189188"/>
              <a:ext cx="80773" cy="134825"/>
            </a:xfrm>
            <a:custGeom>
              <a:avLst/>
              <a:gdLst>
                <a:gd name="connsiteX0" fmla="*/ 15918 w 80773"/>
                <a:gd name="connsiteY0" fmla="*/ 119319 h 134825"/>
                <a:gd name="connsiteX1" fmla="*/ 37377 w 80773"/>
                <a:gd name="connsiteY1" fmla="*/ 98468 h 134825"/>
                <a:gd name="connsiteX2" fmla="*/ 81104 w 80773"/>
                <a:gd name="connsiteY2" fmla="*/ 39355 h 134825"/>
                <a:gd name="connsiteX3" fmla="*/ 38187 w 80773"/>
                <a:gd name="connsiteY3" fmla="*/ 81 h 134825"/>
                <a:gd name="connsiteX4" fmla="*/ 330 w 80773"/>
                <a:gd name="connsiteY4" fmla="*/ 36723 h 134825"/>
                <a:gd name="connsiteX5" fmla="*/ 11060 w 80773"/>
                <a:gd name="connsiteY5" fmla="*/ 48060 h 134825"/>
                <a:gd name="connsiteX6" fmla="*/ 21586 w 80773"/>
                <a:gd name="connsiteY6" fmla="*/ 37331 h 134825"/>
                <a:gd name="connsiteX7" fmla="*/ 10857 w 80773"/>
                <a:gd name="connsiteY7" fmla="*/ 26804 h 134825"/>
                <a:gd name="connsiteX8" fmla="*/ 8225 w 80773"/>
                <a:gd name="connsiteY8" fmla="*/ 27006 h 134825"/>
                <a:gd name="connsiteX9" fmla="*/ 35555 w 80773"/>
                <a:gd name="connsiteY9" fmla="*/ 6357 h 134825"/>
                <a:gd name="connsiteX10" fmla="*/ 62682 w 80773"/>
                <a:gd name="connsiteY10" fmla="*/ 39355 h 134825"/>
                <a:gd name="connsiteX11" fmla="*/ 41426 w 80773"/>
                <a:gd name="connsiteY11" fmla="*/ 84094 h 134825"/>
                <a:gd name="connsiteX12" fmla="*/ 2557 w 80773"/>
                <a:gd name="connsiteY12" fmla="*/ 127417 h 134825"/>
                <a:gd name="connsiteX13" fmla="*/ 330 w 80773"/>
                <a:gd name="connsiteY13" fmla="*/ 134907 h 134825"/>
                <a:gd name="connsiteX14" fmla="*/ 75436 w 80773"/>
                <a:gd name="connsiteY14" fmla="*/ 134907 h 134825"/>
                <a:gd name="connsiteX15" fmla="*/ 81104 w 80773"/>
                <a:gd name="connsiteY15" fmla="*/ 99682 h 134825"/>
                <a:gd name="connsiteX16" fmla="*/ 76043 w 80773"/>
                <a:gd name="connsiteY16" fmla="*/ 99682 h 134825"/>
                <a:gd name="connsiteX17" fmla="*/ 71589 w 80773"/>
                <a:gd name="connsiteY17" fmla="*/ 117700 h 134825"/>
                <a:gd name="connsiteX18" fmla="*/ 52357 w 80773"/>
                <a:gd name="connsiteY18" fmla="*/ 119319 h 134825"/>
                <a:gd name="connsiteX19" fmla="*/ 15918 w 80773"/>
                <a:gd name="connsiteY19" fmla="*/ 11931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918" y="119319"/>
                  </a:moveTo>
                  <a:lnTo>
                    <a:pt x="37377" y="98468"/>
                  </a:lnTo>
                  <a:cubicBezTo>
                    <a:pt x="68958" y="70531"/>
                    <a:pt x="81104" y="59599"/>
                    <a:pt x="81104" y="39355"/>
                  </a:cubicBezTo>
                  <a:cubicBezTo>
                    <a:pt x="81104" y="16277"/>
                    <a:pt x="62884" y="81"/>
                    <a:pt x="38187" y="81"/>
                  </a:cubicBezTo>
                  <a:cubicBezTo>
                    <a:pt x="15311" y="81"/>
                    <a:pt x="330" y="18706"/>
                    <a:pt x="330" y="36723"/>
                  </a:cubicBezTo>
                  <a:cubicBezTo>
                    <a:pt x="330" y="48060"/>
                    <a:pt x="10452" y="48060"/>
                    <a:pt x="11060" y="48060"/>
                  </a:cubicBezTo>
                  <a:cubicBezTo>
                    <a:pt x="14501" y="48060"/>
                    <a:pt x="21586" y="45631"/>
                    <a:pt x="21586" y="37331"/>
                  </a:cubicBezTo>
                  <a:cubicBezTo>
                    <a:pt x="21586" y="32067"/>
                    <a:pt x="17943" y="26804"/>
                    <a:pt x="10857" y="26804"/>
                  </a:cubicBezTo>
                  <a:cubicBezTo>
                    <a:pt x="9238" y="26804"/>
                    <a:pt x="8833" y="26804"/>
                    <a:pt x="8225" y="27006"/>
                  </a:cubicBezTo>
                  <a:cubicBezTo>
                    <a:pt x="12882" y="13847"/>
                    <a:pt x="23813" y="6357"/>
                    <a:pt x="35555" y="6357"/>
                  </a:cubicBezTo>
                  <a:cubicBezTo>
                    <a:pt x="53977" y="6357"/>
                    <a:pt x="62682" y="22755"/>
                    <a:pt x="62682" y="39355"/>
                  </a:cubicBezTo>
                  <a:cubicBezTo>
                    <a:pt x="62682" y="55550"/>
                    <a:pt x="52560" y="71543"/>
                    <a:pt x="41426" y="84094"/>
                  </a:cubicBezTo>
                  <a:lnTo>
                    <a:pt x="2557" y="127417"/>
                  </a:lnTo>
                  <a:cubicBezTo>
                    <a:pt x="330" y="129644"/>
                    <a:pt x="330" y="130048"/>
                    <a:pt x="330" y="134907"/>
                  </a:cubicBezTo>
                  <a:lnTo>
                    <a:pt x="75436" y="134907"/>
                  </a:lnTo>
                  <a:lnTo>
                    <a:pt x="81104" y="99682"/>
                  </a:lnTo>
                  <a:lnTo>
                    <a:pt x="76043" y="99682"/>
                  </a:lnTo>
                  <a:cubicBezTo>
                    <a:pt x="75031" y="105756"/>
                    <a:pt x="73614" y="114663"/>
                    <a:pt x="71589" y="117700"/>
                  </a:cubicBezTo>
                  <a:cubicBezTo>
                    <a:pt x="70172" y="119319"/>
                    <a:pt x="56811" y="119319"/>
                    <a:pt x="52357" y="119319"/>
                  </a:cubicBezTo>
                  <a:lnTo>
                    <a:pt x="15918" y="11931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形状 233">
              <a:extLst>
                <a:ext uri="{FF2B5EF4-FFF2-40B4-BE49-F238E27FC236}">
                  <a16:creationId xmlns:a16="http://schemas.microsoft.com/office/drawing/2014/main" id="{893E5290-302C-081B-5461-686F12784374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7002132" y="5406307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1 w 101220"/>
                <a:gd name="connsiteY1" fmla="*/ 0 h 8097"/>
                <a:gd name="connsiteX2" fmla="*/ 101221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1" y="0"/>
                  </a:lnTo>
                  <a:lnTo>
                    <a:pt x="10122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形状 234">
              <a:extLst>
                <a:ext uri="{FF2B5EF4-FFF2-40B4-BE49-F238E27FC236}">
                  <a16:creationId xmlns:a16="http://schemas.microsoft.com/office/drawing/2014/main" id="{DA88EF4D-8AF6-9595-523C-390704858921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7010635" y="5465005"/>
              <a:ext cx="84012" cy="139279"/>
            </a:xfrm>
            <a:custGeom>
              <a:avLst/>
              <a:gdLst>
                <a:gd name="connsiteX0" fmla="*/ 50536 w 84012"/>
                <a:gd name="connsiteY0" fmla="*/ 63661 h 139279"/>
                <a:gd name="connsiteX1" fmla="*/ 78877 w 84012"/>
                <a:gd name="connsiteY1" fmla="*/ 28032 h 139279"/>
                <a:gd name="connsiteX2" fmla="*/ 41628 w 84012"/>
                <a:gd name="connsiteY2" fmla="*/ 95 h 139279"/>
                <a:gd name="connsiteX3" fmla="*/ 5796 w 84012"/>
                <a:gd name="connsiteY3" fmla="*/ 27627 h 139279"/>
                <a:gd name="connsiteX4" fmla="*/ 16121 w 84012"/>
                <a:gd name="connsiteY4" fmla="*/ 38154 h 139279"/>
                <a:gd name="connsiteX5" fmla="*/ 26445 w 84012"/>
                <a:gd name="connsiteY5" fmla="*/ 27829 h 139279"/>
                <a:gd name="connsiteX6" fmla="*/ 13894 w 84012"/>
                <a:gd name="connsiteY6" fmla="*/ 17707 h 139279"/>
                <a:gd name="connsiteX7" fmla="*/ 40818 w 84012"/>
                <a:gd name="connsiteY7" fmla="*/ 5156 h 139279"/>
                <a:gd name="connsiteX8" fmla="*/ 60253 w 84012"/>
                <a:gd name="connsiteY8" fmla="*/ 27829 h 139279"/>
                <a:gd name="connsiteX9" fmla="*/ 54584 w 84012"/>
                <a:gd name="connsiteY9" fmla="*/ 50908 h 139279"/>
                <a:gd name="connsiteX10" fmla="*/ 36567 w 84012"/>
                <a:gd name="connsiteY10" fmla="*/ 61435 h 139279"/>
                <a:gd name="connsiteX11" fmla="*/ 28672 w 84012"/>
                <a:gd name="connsiteY11" fmla="*/ 62042 h 139279"/>
                <a:gd name="connsiteX12" fmla="*/ 25635 w 84012"/>
                <a:gd name="connsiteY12" fmla="*/ 64471 h 139279"/>
                <a:gd name="connsiteX13" fmla="*/ 30494 w 84012"/>
                <a:gd name="connsiteY13" fmla="*/ 66698 h 139279"/>
                <a:gd name="connsiteX14" fmla="*/ 39401 w 84012"/>
                <a:gd name="connsiteY14" fmla="*/ 66698 h 139279"/>
                <a:gd name="connsiteX15" fmla="*/ 63492 w 84012"/>
                <a:gd name="connsiteY15" fmla="*/ 100303 h 139279"/>
                <a:gd name="connsiteX16" fmla="*/ 40616 w 84012"/>
                <a:gd name="connsiteY16" fmla="*/ 133706 h 139279"/>
                <a:gd name="connsiteX17" fmla="*/ 9642 w 84012"/>
                <a:gd name="connsiteY17" fmla="*/ 118320 h 139279"/>
                <a:gd name="connsiteX18" fmla="*/ 23004 w 84012"/>
                <a:gd name="connsiteY18" fmla="*/ 107186 h 139279"/>
                <a:gd name="connsiteX19" fmla="*/ 11667 w 84012"/>
                <a:gd name="connsiteY19" fmla="*/ 95850 h 139279"/>
                <a:gd name="connsiteX20" fmla="*/ 330 w 84012"/>
                <a:gd name="connsiteY20" fmla="*/ 107591 h 139279"/>
                <a:gd name="connsiteX21" fmla="*/ 41223 w 84012"/>
                <a:gd name="connsiteY21" fmla="*/ 139374 h 139279"/>
                <a:gd name="connsiteX22" fmla="*/ 84343 w 84012"/>
                <a:gd name="connsiteY22" fmla="*/ 100303 h 139279"/>
                <a:gd name="connsiteX23" fmla="*/ 50536 w 84012"/>
                <a:gd name="connsiteY23" fmla="*/ 63661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536" y="63661"/>
                  </a:moveTo>
                  <a:cubicBezTo>
                    <a:pt x="67136" y="58196"/>
                    <a:pt x="78877" y="44025"/>
                    <a:pt x="78877" y="28032"/>
                  </a:cubicBezTo>
                  <a:cubicBezTo>
                    <a:pt x="78877" y="11432"/>
                    <a:pt x="61062" y="95"/>
                    <a:pt x="41628" y="95"/>
                  </a:cubicBezTo>
                  <a:cubicBezTo>
                    <a:pt x="21182" y="95"/>
                    <a:pt x="5796" y="12241"/>
                    <a:pt x="5796" y="27627"/>
                  </a:cubicBezTo>
                  <a:cubicBezTo>
                    <a:pt x="5796" y="34308"/>
                    <a:pt x="10250" y="38154"/>
                    <a:pt x="16121" y="38154"/>
                  </a:cubicBezTo>
                  <a:cubicBezTo>
                    <a:pt x="22396" y="38154"/>
                    <a:pt x="26445" y="33700"/>
                    <a:pt x="26445" y="27829"/>
                  </a:cubicBezTo>
                  <a:cubicBezTo>
                    <a:pt x="26445" y="17707"/>
                    <a:pt x="16930" y="17707"/>
                    <a:pt x="13894" y="17707"/>
                  </a:cubicBezTo>
                  <a:cubicBezTo>
                    <a:pt x="20169" y="7788"/>
                    <a:pt x="33530" y="5156"/>
                    <a:pt x="40818" y="5156"/>
                  </a:cubicBezTo>
                  <a:cubicBezTo>
                    <a:pt x="49118" y="5156"/>
                    <a:pt x="60253" y="9610"/>
                    <a:pt x="60253" y="27829"/>
                  </a:cubicBezTo>
                  <a:cubicBezTo>
                    <a:pt x="60253" y="30259"/>
                    <a:pt x="59848" y="42000"/>
                    <a:pt x="54584" y="50908"/>
                  </a:cubicBezTo>
                  <a:cubicBezTo>
                    <a:pt x="48511" y="60625"/>
                    <a:pt x="41628" y="61232"/>
                    <a:pt x="36567" y="61435"/>
                  </a:cubicBezTo>
                  <a:cubicBezTo>
                    <a:pt x="34948" y="61637"/>
                    <a:pt x="30089" y="62042"/>
                    <a:pt x="28672" y="62042"/>
                  </a:cubicBezTo>
                  <a:cubicBezTo>
                    <a:pt x="27052" y="62244"/>
                    <a:pt x="25635" y="62447"/>
                    <a:pt x="25635" y="64471"/>
                  </a:cubicBezTo>
                  <a:cubicBezTo>
                    <a:pt x="25635" y="66698"/>
                    <a:pt x="27052" y="66698"/>
                    <a:pt x="30494" y="66698"/>
                  </a:cubicBezTo>
                  <a:lnTo>
                    <a:pt x="39401" y="66698"/>
                  </a:lnTo>
                  <a:cubicBezTo>
                    <a:pt x="56001" y="66698"/>
                    <a:pt x="63492" y="80464"/>
                    <a:pt x="63492" y="100303"/>
                  </a:cubicBezTo>
                  <a:cubicBezTo>
                    <a:pt x="63492" y="127835"/>
                    <a:pt x="49523" y="133706"/>
                    <a:pt x="40616" y="133706"/>
                  </a:cubicBezTo>
                  <a:cubicBezTo>
                    <a:pt x="31911" y="133706"/>
                    <a:pt x="16728" y="130264"/>
                    <a:pt x="9642" y="118320"/>
                  </a:cubicBezTo>
                  <a:cubicBezTo>
                    <a:pt x="16728" y="119333"/>
                    <a:pt x="23004" y="114879"/>
                    <a:pt x="23004" y="107186"/>
                  </a:cubicBezTo>
                  <a:cubicBezTo>
                    <a:pt x="23004" y="99898"/>
                    <a:pt x="17538" y="95850"/>
                    <a:pt x="11667" y="95850"/>
                  </a:cubicBezTo>
                  <a:cubicBezTo>
                    <a:pt x="6808" y="95850"/>
                    <a:pt x="330" y="98684"/>
                    <a:pt x="330" y="107591"/>
                  </a:cubicBezTo>
                  <a:cubicBezTo>
                    <a:pt x="330" y="126013"/>
                    <a:pt x="19157" y="139374"/>
                    <a:pt x="41223" y="139374"/>
                  </a:cubicBezTo>
                  <a:cubicBezTo>
                    <a:pt x="65921" y="139374"/>
                    <a:pt x="84343" y="120952"/>
                    <a:pt x="84343" y="100303"/>
                  </a:cubicBezTo>
                  <a:cubicBezTo>
                    <a:pt x="84343" y="83703"/>
                    <a:pt x="71589" y="67913"/>
                    <a:pt x="50536" y="63661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形状 235">
              <a:extLst>
                <a:ext uri="{FF2B5EF4-FFF2-40B4-BE49-F238E27FC236}">
                  <a16:creationId xmlns:a16="http://schemas.microsoft.com/office/drawing/2014/main" id="{68D3DC4F-C18F-6C50-BFB0-F2311C30514C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7138375" y="5318245"/>
              <a:ext cx="101017" cy="184221"/>
            </a:xfrm>
            <a:custGeom>
              <a:avLst/>
              <a:gdLst>
                <a:gd name="connsiteX0" fmla="*/ 63903 w 101017"/>
                <a:gd name="connsiteY0" fmla="*/ 61833 h 184221"/>
                <a:gd name="connsiteX1" fmla="*/ 81313 w 101017"/>
                <a:gd name="connsiteY1" fmla="*/ 61833 h 184221"/>
                <a:gd name="connsiteX2" fmla="*/ 87386 w 101017"/>
                <a:gd name="connsiteY2" fmla="*/ 57784 h 184221"/>
                <a:gd name="connsiteX3" fmla="*/ 81920 w 101017"/>
                <a:gd name="connsiteY3" fmla="*/ 55557 h 184221"/>
                <a:gd name="connsiteX4" fmla="*/ 65117 w 101017"/>
                <a:gd name="connsiteY4" fmla="*/ 55557 h 184221"/>
                <a:gd name="connsiteX5" fmla="*/ 69369 w 101017"/>
                <a:gd name="connsiteY5" fmla="*/ 32479 h 184221"/>
                <a:gd name="connsiteX6" fmla="*/ 74227 w 101017"/>
                <a:gd name="connsiteY6" fmla="*/ 11425 h 184221"/>
                <a:gd name="connsiteX7" fmla="*/ 83742 w 101017"/>
                <a:gd name="connsiteY7" fmla="*/ 4542 h 184221"/>
                <a:gd name="connsiteX8" fmla="*/ 93662 w 101017"/>
                <a:gd name="connsiteY8" fmla="*/ 8186 h 184221"/>
                <a:gd name="connsiteX9" fmla="*/ 82730 w 101017"/>
                <a:gd name="connsiteY9" fmla="*/ 19118 h 184221"/>
                <a:gd name="connsiteX10" fmla="*/ 90220 w 101017"/>
                <a:gd name="connsiteY10" fmla="*/ 26203 h 184221"/>
                <a:gd name="connsiteX11" fmla="*/ 101354 w 101017"/>
                <a:gd name="connsiteY11" fmla="*/ 14057 h 184221"/>
                <a:gd name="connsiteX12" fmla="*/ 83742 w 101017"/>
                <a:gd name="connsiteY12" fmla="*/ 88 h 184221"/>
                <a:gd name="connsiteX13" fmla="*/ 58032 w 101017"/>
                <a:gd name="connsiteY13" fmla="*/ 23774 h 184221"/>
                <a:gd name="connsiteX14" fmla="*/ 51351 w 101017"/>
                <a:gd name="connsiteY14" fmla="*/ 55557 h 184221"/>
                <a:gd name="connsiteX15" fmla="*/ 37383 w 101017"/>
                <a:gd name="connsiteY15" fmla="*/ 55557 h 184221"/>
                <a:gd name="connsiteX16" fmla="*/ 31310 w 101017"/>
                <a:gd name="connsiteY16" fmla="*/ 59403 h 184221"/>
                <a:gd name="connsiteX17" fmla="*/ 36978 w 101017"/>
                <a:gd name="connsiteY17" fmla="*/ 61833 h 184221"/>
                <a:gd name="connsiteX18" fmla="*/ 50339 w 101017"/>
                <a:gd name="connsiteY18" fmla="*/ 61833 h 184221"/>
                <a:gd name="connsiteX19" fmla="*/ 35156 w 101017"/>
                <a:gd name="connsiteY19" fmla="*/ 141797 h 184221"/>
                <a:gd name="connsiteX20" fmla="*/ 17544 w 101017"/>
                <a:gd name="connsiteY20" fmla="*/ 179856 h 184221"/>
                <a:gd name="connsiteX21" fmla="*/ 7827 w 101017"/>
                <a:gd name="connsiteY21" fmla="*/ 176212 h 184221"/>
                <a:gd name="connsiteX22" fmla="*/ 18961 w 101017"/>
                <a:gd name="connsiteY22" fmla="*/ 165280 h 184221"/>
                <a:gd name="connsiteX23" fmla="*/ 11471 w 101017"/>
                <a:gd name="connsiteY23" fmla="*/ 158194 h 184221"/>
                <a:gd name="connsiteX24" fmla="*/ 336 w 101017"/>
                <a:gd name="connsiteY24" fmla="*/ 170341 h 184221"/>
                <a:gd name="connsiteX25" fmla="*/ 17544 w 101017"/>
                <a:gd name="connsiteY25" fmla="*/ 184309 h 184221"/>
                <a:gd name="connsiteX26" fmla="*/ 40420 w 101017"/>
                <a:gd name="connsiteY26" fmla="*/ 164673 h 184221"/>
                <a:gd name="connsiteX27" fmla="*/ 51756 w 101017"/>
                <a:gd name="connsiteY27" fmla="*/ 126006 h 184221"/>
                <a:gd name="connsiteX28" fmla="*/ 63903 w 101017"/>
                <a:gd name="connsiteY28" fmla="*/ 6183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903" y="61833"/>
                  </a:moveTo>
                  <a:lnTo>
                    <a:pt x="81313" y="61833"/>
                  </a:lnTo>
                  <a:cubicBezTo>
                    <a:pt x="85362" y="61833"/>
                    <a:pt x="87386" y="61833"/>
                    <a:pt x="87386" y="57784"/>
                  </a:cubicBezTo>
                  <a:cubicBezTo>
                    <a:pt x="87386" y="55557"/>
                    <a:pt x="85362" y="55557"/>
                    <a:pt x="81920" y="55557"/>
                  </a:cubicBezTo>
                  <a:lnTo>
                    <a:pt x="65117" y="55557"/>
                  </a:lnTo>
                  <a:lnTo>
                    <a:pt x="69369" y="32479"/>
                  </a:lnTo>
                  <a:cubicBezTo>
                    <a:pt x="70178" y="28227"/>
                    <a:pt x="73013" y="13854"/>
                    <a:pt x="74227" y="11425"/>
                  </a:cubicBezTo>
                  <a:cubicBezTo>
                    <a:pt x="76049" y="7578"/>
                    <a:pt x="79491" y="4542"/>
                    <a:pt x="83742" y="4542"/>
                  </a:cubicBezTo>
                  <a:cubicBezTo>
                    <a:pt x="84552" y="4542"/>
                    <a:pt x="89815" y="4542"/>
                    <a:pt x="93662" y="8186"/>
                  </a:cubicBezTo>
                  <a:cubicBezTo>
                    <a:pt x="84754" y="8996"/>
                    <a:pt x="82730" y="16081"/>
                    <a:pt x="82730" y="19118"/>
                  </a:cubicBezTo>
                  <a:cubicBezTo>
                    <a:pt x="82730" y="23774"/>
                    <a:pt x="86374" y="26203"/>
                    <a:pt x="90220" y="26203"/>
                  </a:cubicBezTo>
                  <a:cubicBezTo>
                    <a:pt x="95484" y="26203"/>
                    <a:pt x="101354" y="21749"/>
                    <a:pt x="101354" y="14057"/>
                  </a:cubicBezTo>
                  <a:cubicBezTo>
                    <a:pt x="101354" y="4744"/>
                    <a:pt x="92042" y="88"/>
                    <a:pt x="83742" y="88"/>
                  </a:cubicBezTo>
                  <a:cubicBezTo>
                    <a:pt x="76859" y="88"/>
                    <a:pt x="64105" y="3732"/>
                    <a:pt x="58032" y="23774"/>
                  </a:cubicBezTo>
                  <a:cubicBezTo>
                    <a:pt x="56817" y="28025"/>
                    <a:pt x="56210" y="30049"/>
                    <a:pt x="51351" y="55557"/>
                  </a:cubicBezTo>
                  <a:lnTo>
                    <a:pt x="37383" y="55557"/>
                  </a:lnTo>
                  <a:cubicBezTo>
                    <a:pt x="33537" y="55557"/>
                    <a:pt x="31310" y="55557"/>
                    <a:pt x="31310" y="59403"/>
                  </a:cubicBezTo>
                  <a:cubicBezTo>
                    <a:pt x="31310" y="61833"/>
                    <a:pt x="33132" y="61833"/>
                    <a:pt x="36978" y="61833"/>
                  </a:cubicBezTo>
                  <a:lnTo>
                    <a:pt x="50339" y="61833"/>
                  </a:lnTo>
                  <a:lnTo>
                    <a:pt x="35156" y="141797"/>
                  </a:lnTo>
                  <a:cubicBezTo>
                    <a:pt x="31512" y="161434"/>
                    <a:pt x="28071" y="179856"/>
                    <a:pt x="17544" y="179856"/>
                  </a:cubicBezTo>
                  <a:cubicBezTo>
                    <a:pt x="16734" y="179856"/>
                    <a:pt x="11673" y="179856"/>
                    <a:pt x="7827" y="176212"/>
                  </a:cubicBezTo>
                  <a:cubicBezTo>
                    <a:pt x="17139" y="175604"/>
                    <a:pt x="18961" y="168317"/>
                    <a:pt x="18961" y="165280"/>
                  </a:cubicBezTo>
                  <a:cubicBezTo>
                    <a:pt x="18961" y="160624"/>
                    <a:pt x="15317" y="158194"/>
                    <a:pt x="11471" y="158194"/>
                  </a:cubicBezTo>
                  <a:cubicBezTo>
                    <a:pt x="6207" y="158194"/>
                    <a:pt x="336" y="162648"/>
                    <a:pt x="336" y="170341"/>
                  </a:cubicBezTo>
                  <a:cubicBezTo>
                    <a:pt x="336" y="179451"/>
                    <a:pt x="9244" y="184309"/>
                    <a:pt x="17544" y="184309"/>
                  </a:cubicBezTo>
                  <a:cubicBezTo>
                    <a:pt x="28678" y="184309"/>
                    <a:pt x="36776" y="172365"/>
                    <a:pt x="40420" y="164673"/>
                  </a:cubicBezTo>
                  <a:cubicBezTo>
                    <a:pt x="46898" y="151919"/>
                    <a:pt x="51554" y="127423"/>
                    <a:pt x="51756" y="126006"/>
                  </a:cubicBezTo>
                  <a:lnTo>
                    <a:pt x="63903" y="6183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形状 236">
              <a:extLst>
                <a:ext uri="{FF2B5EF4-FFF2-40B4-BE49-F238E27FC236}">
                  <a16:creationId xmlns:a16="http://schemas.microsoft.com/office/drawing/2014/main" id="{787DB261-10A5-AC0A-F152-093110C8D9F7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7257477" y="5283285"/>
              <a:ext cx="62635" cy="94094"/>
            </a:xfrm>
            <a:custGeom>
              <a:avLst/>
              <a:gdLst>
                <a:gd name="connsiteX0" fmla="*/ 62978 w 62635"/>
                <a:gd name="connsiteY0" fmla="*/ 68388 h 94094"/>
                <a:gd name="connsiteX1" fmla="*/ 58159 w 62635"/>
                <a:gd name="connsiteY1" fmla="*/ 68388 h 94094"/>
                <a:gd name="connsiteX2" fmla="*/ 54475 w 62635"/>
                <a:gd name="connsiteY2" fmla="*/ 81283 h 94094"/>
                <a:gd name="connsiteX3" fmla="*/ 40446 w 62635"/>
                <a:gd name="connsiteY3" fmla="*/ 82133 h 94094"/>
                <a:gd name="connsiteX4" fmla="*/ 14371 w 62635"/>
                <a:gd name="connsiteY4" fmla="*/ 82133 h 94094"/>
                <a:gd name="connsiteX5" fmla="*/ 42713 w 62635"/>
                <a:gd name="connsiteY5" fmla="*/ 58326 h 94094"/>
                <a:gd name="connsiteX6" fmla="*/ 62978 w 62635"/>
                <a:gd name="connsiteY6" fmla="*/ 27717 h 94094"/>
                <a:gd name="connsiteX7" fmla="*/ 29818 w 62635"/>
                <a:gd name="connsiteY7" fmla="*/ 84 h 94094"/>
                <a:gd name="connsiteX8" fmla="*/ 342 w 62635"/>
                <a:gd name="connsiteY8" fmla="*/ 25450 h 94094"/>
                <a:gd name="connsiteX9" fmla="*/ 7853 w 62635"/>
                <a:gd name="connsiteY9" fmla="*/ 33386 h 94094"/>
                <a:gd name="connsiteX10" fmla="*/ 15363 w 62635"/>
                <a:gd name="connsiteY10" fmla="*/ 25875 h 94094"/>
                <a:gd name="connsiteX11" fmla="*/ 7003 w 62635"/>
                <a:gd name="connsiteY11" fmla="*/ 18364 h 94094"/>
                <a:gd name="connsiteX12" fmla="*/ 27692 w 62635"/>
                <a:gd name="connsiteY12" fmla="*/ 5186 h 94094"/>
                <a:gd name="connsiteX13" fmla="*/ 49232 w 62635"/>
                <a:gd name="connsiteY13" fmla="*/ 27717 h 94094"/>
                <a:gd name="connsiteX14" fmla="*/ 35911 w 62635"/>
                <a:gd name="connsiteY14" fmla="*/ 54925 h 94094"/>
                <a:gd name="connsiteX15" fmla="*/ 1759 w 62635"/>
                <a:gd name="connsiteY15" fmla="*/ 88652 h 94094"/>
                <a:gd name="connsiteX16" fmla="*/ 342 w 62635"/>
                <a:gd name="connsiteY16" fmla="*/ 94179 h 94094"/>
                <a:gd name="connsiteX17" fmla="*/ 58726 w 62635"/>
                <a:gd name="connsiteY17" fmla="*/ 94179 h 94094"/>
                <a:gd name="connsiteX18" fmla="*/ 62978 w 62635"/>
                <a:gd name="connsiteY18" fmla="*/ 6838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78" y="68388"/>
                  </a:moveTo>
                  <a:lnTo>
                    <a:pt x="58159" y="68388"/>
                  </a:lnTo>
                  <a:cubicBezTo>
                    <a:pt x="57734" y="71505"/>
                    <a:pt x="56317" y="79866"/>
                    <a:pt x="54475" y="81283"/>
                  </a:cubicBezTo>
                  <a:cubicBezTo>
                    <a:pt x="53341" y="82133"/>
                    <a:pt x="42430" y="82133"/>
                    <a:pt x="40446" y="82133"/>
                  </a:cubicBezTo>
                  <a:lnTo>
                    <a:pt x="14371" y="82133"/>
                  </a:lnTo>
                  <a:cubicBezTo>
                    <a:pt x="29251" y="68954"/>
                    <a:pt x="34211" y="64987"/>
                    <a:pt x="42713" y="58326"/>
                  </a:cubicBezTo>
                  <a:cubicBezTo>
                    <a:pt x="53200" y="49965"/>
                    <a:pt x="62978" y="41180"/>
                    <a:pt x="62978" y="27717"/>
                  </a:cubicBezTo>
                  <a:cubicBezTo>
                    <a:pt x="62978" y="10570"/>
                    <a:pt x="47956" y="84"/>
                    <a:pt x="29818" y="84"/>
                  </a:cubicBezTo>
                  <a:cubicBezTo>
                    <a:pt x="12246" y="84"/>
                    <a:pt x="342" y="12413"/>
                    <a:pt x="342" y="25450"/>
                  </a:cubicBezTo>
                  <a:cubicBezTo>
                    <a:pt x="342" y="32677"/>
                    <a:pt x="6436" y="33386"/>
                    <a:pt x="7853" y="33386"/>
                  </a:cubicBezTo>
                  <a:cubicBezTo>
                    <a:pt x="11254" y="33386"/>
                    <a:pt x="15363" y="30977"/>
                    <a:pt x="15363" y="25875"/>
                  </a:cubicBezTo>
                  <a:cubicBezTo>
                    <a:pt x="15363" y="23324"/>
                    <a:pt x="14371" y="18364"/>
                    <a:pt x="7003" y="18364"/>
                  </a:cubicBezTo>
                  <a:cubicBezTo>
                    <a:pt x="11396" y="8303"/>
                    <a:pt x="21032" y="5186"/>
                    <a:pt x="27692" y="5186"/>
                  </a:cubicBezTo>
                  <a:cubicBezTo>
                    <a:pt x="41863" y="5186"/>
                    <a:pt x="49232" y="16239"/>
                    <a:pt x="49232" y="27717"/>
                  </a:cubicBezTo>
                  <a:cubicBezTo>
                    <a:pt x="49232" y="40046"/>
                    <a:pt x="40446" y="49824"/>
                    <a:pt x="35911" y="54925"/>
                  </a:cubicBezTo>
                  <a:lnTo>
                    <a:pt x="1759" y="88652"/>
                  </a:lnTo>
                  <a:cubicBezTo>
                    <a:pt x="342" y="89927"/>
                    <a:pt x="342" y="90211"/>
                    <a:pt x="342" y="94179"/>
                  </a:cubicBezTo>
                  <a:lnTo>
                    <a:pt x="58726" y="94179"/>
                  </a:lnTo>
                  <a:lnTo>
                    <a:pt x="62978" y="6838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形状 237">
              <a:extLst>
                <a:ext uri="{FF2B5EF4-FFF2-40B4-BE49-F238E27FC236}">
                  <a16:creationId xmlns:a16="http://schemas.microsoft.com/office/drawing/2014/main" id="{8F59D911-F303-6776-AAF5-3EF1CB970CE4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7234410" y="5416918"/>
              <a:ext cx="65185" cy="96928"/>
            </a:xfrm>
            <a:custGeom>
              <a:avLst/>
              <a:gdLst>
                <a:gd name="connsiteX0" fmla="*/ 31375 w 65185"/>
                <a:gd name="connsiteY0" fmla="*/ 46854 h 96928"/>
                <a:gd name="connsiteX1" fmla="*/ 50364 w 65185"/>
                <a:gd name="connsiteY1" fmla="*/ 69670 h 96928"/>
                <a:gd name="connsiteX2" fmla="*/ 31942 w 65185"/>
                <a:gd name="connsiteY2" fmla="*/ 92485 h 96928"/>
                <a:gd name="connsiteX3" fmla="*/ 7852 w 65185"/>
                <a:gd name="connsiteY3" fmla="*/ 82565 h 96928"/>
                <a:gd name="connsiteX4" fmla="*/ 16071 w 65185"/>
                <a:gd name="connsiteY4" fmla="*/ 74629 h 96928"/>
                <a:gd name="connsiteX5" fmla="*/ 8277 w 65185"/>
                <a:gd name="connsiteY5" fmla="*/ 66835 h 96928"/>
                <a:gd name="connsiteX6" fmla="*/ 341 w 65185"/>
                <a:gd name="connsiteY6" fmla="*/ 75054 h 96928"/>
                <a:gd name="connsiteX7" fmla="*/ 32226 w 65185"/>
                <a:gd name="connsiteY7" fmla="*/ 97019 h 96928"/>
                <a:gd name="connsiteX8" fmla="*/ 65527 w 65185"/>
                <a:gd name="connsiteY8" fmla="*/ 69670 h 96928"/>
                <a:gd name="connsiteX9" fmla="*/ 40870 w 65185"/>
                <a:gd name="connsiteY9" fmla="*/ 44304 h 96928"/>
                <a:gd name="connsiteX10" fmla="*/ 61134 w 65185"/>
                <a:gd name="connsiteY10" fmla="*/ 19646 h 96928"/>
                <a:gd name="connsiteX11" fmla="*/ 32509 w 65185"/>
                <a:gd name="connsiteY11" fmla="*/ 91 h 96928"/>
                <a:gd name="connsiteX12" fmla="*/ 4734 w 65185"/>
                <a:gd name="connsiteY12" fmla="*/ 19080 h 96928"/>
                <a:gd name="connsiteX13" fmla="*/ 12103 w 65185"/>
                <a:gd name="connsiteY13" fmla="*/ 26590 h 96928"/>
                <a:gd name="connsiteX14" fmla="*/ 19330 w 65185"/>
                <a:gd name="connsiteY14" fmla="*/ 19363 h 96928"/>
                <a:gd name="connsiteX15" fmla="*/ 12103 w 65185"/>
                <a:gd name="connsiteY15" fmla="*/ 11994 h 96928"/>
                <a:gd name="connsiteX16" fmla="*/ 32084 w 65185"/>
                <a:gd name="connsiteY16" fmla="*/ 4200 h 96928"/>
                <a:gd name="connsiteX17" fmla="*/ 47388 w 65185"/>
                <a:gd name="connsiteY17" fmla="*/ 19646 h 96928"/>
                <a:gd name="connsiteX18" fmla="*/ 41720 w 65185"/>
                <a:gd name="connsiteY18" fmla="*/ 36510 h 96928"/>
                <a:gd name="connsiteX19" fmla="*/ 25990 w 65185"/>
                <a:gd name="connsiteY19" fmla="*/ 42603 h 96928"/>
                <a:gd name="connsiteX20" fmla="*/ 21456 w 65185"/>
                <a:gd name="connsiteY20" fmla="*/ 43028 h 96928"/>
                <a:gd name="connsiteX21" fmla="*/ 20039 w 65185"/>
                <a:gd name="connsiteY21" fmla="*/ 44871 h 96928"/>
                <a:gd name="connsiteX22" fmla="*/ 23723 w 65185"/>
                <a:gd name="connsiteY22" fmla="*/ 46854 h 96928"/>
                <a:gd name="connsiteX23" fmla="*/ 31375 w 65185"/>
                <a:gd name="connsiteY23" fmla="*/ 46854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375" y="46854"/>
                  </a:moveTo>
                  <a:cubicBezTo>
                    <a:pt x="42429" y="46854"/>
                    <a:pt x="50364" y="54507"/>
                    <a:pt x="50364" y="69670"/>
                  </a:cubicBezTo>
                  <a:cubicBezTo>
                    <a:pt x="50364" y="87241"/>
                    <a:pt x="40161" y="92485"/>
                    <a:pt x="31942" y="92485"/>
                  </a:cubicBezTo>
                  <a:cubicBezTo>
                    <a:pt x="26274" y="92485"/>
                    <a:pt x="13804" y="90926"/>
                    <a:pt x="7852" y="82565"/>
                  </a:cubicBezTo>
                  <a:cubicBezTo>
                    <a:pt x="14512" y="82282"/>
                    <a:pt x="16071" y="77605"/>
                    <a:pt x="16071" y="74629"/>
                  </a:cubicBezTo>
                  <a:cubicBezTo>
                    <a:pt x="16071" y="70095"/>
                    <a:pt x="12670" y="66835"/>
                    <a:pt x="8277" y="66835"/>
                  </a:cubicBezTo>
                  <a:cubicBezTo>
                    <a:pt x="4309" y="66835"/>
                    <a:pt x="341" y="69244"/>
                    <a:pt x="341" y="75054"/>
                  </a:cubicBezTo>
                  <a:cubicBezTo>
                    <a:pt x="341" y="88375"/>
                    <a:pt x="15079" y="97019"/>
                    <a:pt x="32226" y="97019"/>
                  </a:cubicBezTo>
                  <a:cubicBezTo>
                    <a:pt x="51923" y="97019"/>
                    <a:pt x="65527" y="83840"/>
                    <a:pt x="65527" y="69670"/>
                  </a:cubicBezTo>
                  <a:cubicBezTo>
                    <a:pt x="65527" y="58616"/>
                    <a:pt x="56458" y="47563"/>
                    <a:pt x="40870" y="44304"/>
                  </a:cubicBezTo>
                  <a:cubicBezTo>
                    <a:pt x="55749" y="38919"/>
                    <a:pt x="61134" y="28291"/>
                    <a:pt x="61134" y="19646"/>
                  </a:cubicBezTo>
                  <a:cubicBezTo>
                    <a:pt x="61134" y="8451"/>
                    <a:pt x="48239" y="91"/>
                    <a:pt x="32509" y="91"/>
                  </a:cubicBezTo>
                  <a:cubicBezTo>
                    <a:pt x="16779" y="91"/>
                    <a:pt x="4734" y="7743"/>
                    <a:pt x="4734" y="19080"/>
                  </a:cubicBezTo>
                  <a:cubicBezTo>
                    <a:pt x="4734" y="23898"/>
                    <a:pt x="7852" y="26590"/>
                    <a:pt x="12103" y="26590"/>
                  </a:cubicBezTo>
                  <a:cubicBezTo>
                    <a:pt x="16496" y="26590"/>
                    <a:pt x="19330" y="23331"/>
                    <a:pt x="19330" y="19363"/>
                  </a:cubicBezTo>
                  <a:cubicBezTo>
                    <a:pt x="19330" y="15253"/>
                    <a:pt x="16496" y="12278"/>
                    <a:pt x="12103" y="11994"/>
                  </a:cubicBezTo>
                  <a:cubicBezTo>
                    <a:pt x="17063" y="5759"/>
                    <a:pt x="26841" y="4200"/>
                    <a:pt x="32084" y="4200"/>
                  </a:cubicBezTo>
                  <a:cubicBezTo>
                    <a:pt x="38461" y="4200"/>
                    <a:pt x="47388" y="7318"/>
                    <a:pt x="47388" y="19646"/>
                  </a:cubicBezTo>
                  <a:cubicBezTo>
                    <a:pt x="47388" y="25598"/>
                    <a:pt x="45405" y="32117"/>
                    <a:pt x="41720" y="36510"/>
                  </a:cubicBezTo>
                  <a:cubicBezTo>
                    <a:pt x="37044" y="41895"/>
                    <a:pt x="33076" y="42178"/>
                    <a:pt x="25990" y="42603"/>
                  </a:cubicBezTo>
                  <a:cubicBezTo>
                    <a:pt x="22448" y="42887"/>
                    <a:pt x="22164" y="42887"/>
                    <a:pt x="21456" y="43028"/>
                  </a:cubicBezTo>
                  <a:cubicBezTo>
                    <a:pt x="21172" y="43028"/>
                    <a:pt x="20039" y="43312"/>
                    <a:pt x="20039" y="44871"/>
                  </a:cubicBezTo>
                  <a:cubicBezTo>
                    <a:pt x="20039" y="46854"/>
                    <a:pt x="21314" y="46854"/>
                    <a:pt x="23723" y="46854"/>
                  </a:cubicBezTo>
                  <a:lnTo>
                    <a:pt x="31375" y="4685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形状 238">
              <a:extLst>
                <a:ext uri="{FF2B5EF4-FFF2-40B4-BE49-F238E27FC236}">
                  <a16:creationId xmlns:a16="http://schemas.microsoft.com/office/drawing/2014/main" id="{60E89C2E-C374-FEF5-E32F-A59BB14330FF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7359408" y="5309136"/>
              <a:ext cx="46966" cy="202440"/>
            </a:xfrm>
            <a:custGeom>
              <a:avLst/>
              <a:gdLst>
                <a:gd name="connsiteX0" fmla="*/ 47313 w 46966"/>
                <a:gd name="connsiteY0" fmla="*/ 200505 h 202440"/>
                <a:gd name="connsiteX1" fmla="*/ 43872 w 46966"/>
                <a:gd name="connsiteY1" fmla="*/ 196051 h 202440"/>
                <a:gd name="connsiteX2" fmla="*/ 12088 w 46966"/>
                <a:gd name="connsiteY2" fmla="*/ 101309 h 202440"/>
                <a:gd name="connsiteX3" fmla="*/ 44681 w 46966"/>
                <a:gd name="connsiteY3" fmla="*/ 5554 h 202440"/>
                <a:gd name="connsiteX4" fmla="*/ 47313 w 46966"/>
                <a:gd name="connsiteY4" fmla="*/ 2113 h 202440"/>
                <a:gd name="connsiteX5" fmla="*/ 45289 w 46966"/>
                <a:gd name="connsiteY5" fmla="*/ 88 h 202440"/>
                <a:gd name="connsiteX6" fmla="*/ 13101 w 46966"/>
                <a:gd name="connsiteY6" fmla="*/ 39564 h 202440"/>
                <a:gd name="connsiteX7" fmla="*/ 347 w 46966"/>
                <a:gd name="connsiteY7" fmla="*/ 101309 h 202440"/>
                <a:gd name="connsiteX8" fmla="*/ 13708 w 46966"/>
                <a:gd name="connsiteY8" fmla="*/ 164470 h 202440"/>
                <a:gd name="connsiteX9" fmla="*/ 45289 w 46966"/>
                <a:gd name="connsiteY9" fmla="*/ 202529 h 202440"/>
                <a:gd name="connsiteX10" fmla="*/ 47313 w 46966"/>
                <a:gd name="connsiteY10" fmla="*/ 20050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313" y="200505"/>
                  </a:moveTo>
                  <a:cubicBezTo>
                    <a:pt x="47313" y="199897"/>
                    <a:pt x="47313" y="199492"/>
                    <a:pt x="43872" y="196051"/>
                  </a:cubicBezTo>
                  <a:cubicBezTo>
                    <a:pt x="18566" y="170543"/>
                    <a:pt x="12088" y="132282"/>
                    <a:pt x="12088" y="101309"/>
                  </a:cubicBezTo>
                  <a:cubicBezTo>
                    <a:pt x="12088" y="66084"/>
                    <a:pt x="19781" y="30859"/>
                    <a:pt x="44681" y="5554"/>
                  </a:cubicBezTo>
                  <a:cubicBezTo>
                    <a:pt x="47313" y="3125"/>
                    <a:pt x="47313" y="2720"/>
                    <a:pt x="47313" y="2113"/>
                  </a:cubicBezTo>
                  <a:cubicBezTo>
                    <a:pt x="47313" y="695"/>
                    <a:pt x="46503" y="88"/>
                    <a:pt x="45289" y="88"/>
                  </a:cubicBezTo>
                  <a:cubicBezTo>
                    <a:pt x="43264" y="88"/>
                    <a:pt x="25045" y="13854"/>
                    <a:pt x="13101" y="39564"/>
                  </a:cubicBezTo>
                  <a:cubicBezTo>
                    <a:pt x="2776" y="61833"/>
                    <a:pt x="347" y="84304"/>
                    <a:pt x="347" y="101309"/>
                  </a:cubicBezTo>
                  <a:cubicBezTo>
                    <a:pt x="347" y="117099"/>
                    <a:pt x="2574" y="141594"/>
                    <a:pt x="13708" y="164470"/>
                  </a:cubicBezTo>
                  <a:cubicBezTo>
                    <a:pt x="25854" y="189370"/>
                    <a:pt x="43264" y="202529"/>
                    <a:pt x="45289" y="202529"/>
                  </a:cubicBezTo>
                  <a:cubicBezTo>
                    <a:pt x="46503" y="202529"/>
                    <a:pt x="47313" y="201922"/>
                    <a:pt x="47313" y="200505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形状 239">
              <a:extLst>
                <a:ext uri="{FF2B5EF4-FFF2-40B4-BE49-F238E27FC236}">
                  <a16:creationId xmlns:a16="http://schemas.microsoft.com/office/drawing/2014/main" id="{D2367D0B-3F2D-91A0-DBAD-B8A03A4D8218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7436111" y="5326141"/>
              <a:ext cx="66805" cy="134825"/>
            </a:xfrm>
            <a:custGeom>
              <a:avLst/>
              <a:gdLst>
                <a:gd name="connsiteX0" fmla="*/ 41851 w 66805"/>
                <a:gd name="connsiteY0" fmla="*/ 5352 h 134825"/>
                <a:gd name="connsiteX1" fmla="*/ 37195 w 66805"/>
                <a:gd name="connsiteY1" fmla="*/ 88 h 134825"/>
                <a:gd name="connsiteX2" fmla="*/ 351 w 66805"/>
                <a:gd name="connsiteY2" fmla="*/ 13044 h 134825"/>
                <a:gd name="connsiteX3" fmla="*/ 351 w 66805"/>
                <a:gd name="connsiteY3" fmla="*/ 19320 h 134825"/>
                <a:gd name="connsiteX4" fmla="*/ 26870 w 66805"/>
                <a:gd name="connsiteY4" fmla="*/ 14057 h 134825"/>
                <a:gd name="connsiteX5" fmla="*/ 26870 w 66805"/>
                <a:gd name="connsiteY5" fmla="*/ 118921 h 134825"/>
                <a:gd name="connsiteX6" fmla="*/ 8043 w 66805"/>
                <a:gd name="connsiteY6" fmla="*/ 128638 h 134825"/>
                <a:gd name="connsiteX7" fmla="*/ 1565 w 66805"/>
                <a:gd name="connsiteY7" fmla="*/ 128638 h 134825"/>
                <a:gd name="connsiteX8" fmla="*/ 1565 w 66805"/>
                <a:gd name="connsiteY8" fmla="*/ 134914 h 134825"/>
                <a:gd name="connsiteX9" fmla="*/ 34361 w 66805"/>
                <a:gd name="connsiteY9" fmla="*/ 134306 h 134825"/>
                <a:gd name="connsiteX10" fmla="*/ 67156 w 66805"/>
                <a:gd name="connsiteY10" fmla="*/ 134914 h 134825"/>
                <a:gd name="connsiteX11" fmla="*/ 67156 w 66805"/>
                <a:gd name="connsiteY11" fmla="*/ 128638 h 134825"/>
                <a:gd name="connsiteX12" fmla="*/ 60678 w 66805"/>
                <a:gd name="connsiteY12" fmla="*/ 128638 h 134825"/>
                <a:gd name="connsiteX13" fmla="*/ 41851 w 66805"/>
                <a:gd name="connsiteY13" fmla="*/ 118921 h 134825"/>
                <a:gd name="connsiteX14" fmla="*/ 41851 w 66805"/>
                <a:gd name="connsiteY14" fmla="*/ 5352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851" y="5352"/>
                  </a:moveTo>
                  <a:cubicBezTo>
                    <a:pt x="41851" y="493"/>
                    <a:pt x="41851" y="88"/>
                    <a:pt x="37195" y="88"/>
                  </a:cubicBezTo>
                  <a:cubicBezTo>
                    <a:pt x="24644" y="13044"/>
                    <a:pt x="6829" y="13044"/>
                    <a:pt x="351" y="13044"/>
                  </a:cubicBezTo>
                  <a:lnTo>
                    <a:pt x="351" y="19320"/>
                  </a:lnTo>
                  <a:cubicBezTo>
                    <a:pt x="4399" y="19320"/>
                    <a:pt x="16343" y="19320"/>
                    <a:pt x="26870" y="14057"/>
                  </a:cubicBezTo>
                  <a:lnTo>
                    <a:pt x="26870" y="118921"/>
                  </a:lnTo>
                  <a:cubicBezTo>
                    <a:pt x="26870" y="126209"/>
                    <a:pt x="26263" y="128638"/>
                    <a:pt x="8043" y="128638"/>
                  </a:cubicBezTo>
                  <a:lnTo>
                    <a:pt x="1565" y="128638"/>
                  </a:lnTo>
                  <a:lnTo>
                    <a:pt x="1565" y="134914"/>
                  </a:lnTo>
                  <a:cubicBezTo>
                    <a:pt x="8651" y="134306"/>
                    <a:pt x="26263" y="134306"/>
                    <a:pt x="34361" y="134306"/>
                  </a:cubicBezTo>
                  <a:cubicBezTo>
                    <a:pt x="42458" y="134306"/>
                    <a:pt x="60071" y="134306"/>
                    <a:pt x="67156" y="134914"/>
                  </a:cubicBezTo>
                  <a:lnTo>
                    <a:pt x="67156" y="128638"/>
                  </a:lnTo>
                  <a:lnTo>
                    <a:pt x="60678" y="128638"/>
                  </a:lnTo>
                  <a:cubicBezTo>
                    <a:pt x="42458" y="128638"/>
                    <a:pt x="41851" y="126411"/>
                    <a:pt x="41851" y="118921"/>
                  </a:cubicBezTo>
                  <a:lnTo>
                    <a:pt x="41851" y="5352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形状 240">
              <a:extLst>
                <a:ext uri="{FF2B5EF4-FFF2-40B4-BE49-F238E27FC236}">
                  <a16:creationId xmlns:a16="http://schemas.microsoft.com/office/drawing/2014/main" id="{32458BE5-8B22-7116-F8BE-790EBB85DB36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7581103" y="5406307"/>
              <a:ext cx="123691" cy="8097"/>
            </a:xfrm>
            <a:custGeom>
              <a:avLst/>
              <a:gdLst>
                <a:gd name="connsiteX0" fmla="*/ 116964 w 123691"/>
                <a:gd name="connsiteY0" fmla="*/ 8186 h 8097"/>
                <a:gd name="connsiteX1" fmla="*/ 124049 w 123691"/>
                <a:gd name="connsiteY1" fmla="*/ 4137 h 8097"/>
                <a:gd name="connsiteX2" fmla="*/ 116964 w 123691"/>
                <a:gd name="connsiteY2" fmla="*/ 88 h 8097"/>
                <a:gd name="connsiteX3" fmla="*/ 7443 w 123691"/>
                <a:gd name="connsiteY3" fmla="*/ 88 h 8097"/>
                <a:gd name="connsiteX4" fmla="*/ 358 w 123691"/>
                <a:gd name="connsiteY4" fmla="*/ 4137 h 8097"/>
                <a:gd name="connsiteX5" fmla="*/ 7443 w 123691"/>
                <a:gd name="connsiteY5" fmla="*/ 8186 h 8097"/>
                <a:gd name="connsiteX6" fmla="*/ 116964 w 123691"/>
                <a:gd name="connsiteY6" fmla="*/ 818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964" y="8186"/>
                  </a:moveTo>
                  <a:cubicBezTo>
                    <a:pt x="120405" y="8186"/>
                    <a:pt x="124049" y="8186"/>
                    <a:pt x="124049" y="4137"/>
                  </a:cubicBezTo>
                  <a:cubicBezTo>
                    <a:pt x="124049" y="88"/>
                    <a:pt x="120405" y="88"/>
                    <a:pt x="116964" y="88"/>
                  </a:cubicBezTo>
                  <a:lnTo>
                    <a:pt x="7443" y="88"/>
                  </a:lnTo>
                  <a:cubicBezTo>
                    <a:pt x="4002" y="88"/>
                    <a:pt x="358" y="88"/>
                    <a:pt x="358" y="4137"/>
                  </a:cubicBezTo>
                  <a:cubicBezTo>
                    <a:pt x="358" y="8186"/>
                    <a:pt x="4002" y="8186"/>
                    <a:pt x="7443" y="8186"/>
                  </a:cubicBezTo>
                  <a:lnTo>
                    <a:pt x="116964" y="818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形状 241">
              <a:extLst>
                <a:ext uri="{FF2B5EF4-FFF2-40B4-BE49-F238E27FC236}">
                  <a16:creationId xmlns:a16="http://schemas.microsoft.com/office/drawing/2014/main" id="{5BCE0A60-FA22-7075-6859-AA06A18E2BB3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7777470" y="5318245"/>
              <a:ext cx="101017" cy="184221"/>
            </a:xfrm>
            <a:custGeom>
              <a:avLst/>
              <a:gdLst>
                <a:gd name="connsiteX0" fmla="*/ 63934 w 101017"/>
                <a:gd name="connsiteY0" fmla="*/ 61833 h 184221"/>
                <a:gd name="connsiteX1" fmla="*/ 81344 w 101017"/>
                <a:gd name="connsiteY1" fmla="*/ 61833 h 184221"/>
                <a:gd name="connsiteX2" fmla="*/ 87417 w 101017"/>
                <a:gd name="connsiteY2" fmla="*/ 57784 h 184221"/>
                <a:gd name="connsiteX3" fmla="*/ 81951 w 101017"/>
                <a:gd name="connsiteY3" fmla="*/ 55557 h 184221"/>
                <a:gd name="connsiteX4" fmla="*/ 65149 w 101017"/>
                <a:gd name="connsiteY4" fmla="*/ 55557 h 184221"/>
                <a:gd name="connsiteX5" fmla="*/ 69400 w 101017"/>
                <a:gd name="connsiteY5" fmla="*/ 32479 h 184221"/>
                <a:gd name="connsiteX6" fmla="*/ 74259 w 101017"/>
                <a:gd name="connsiteY6" fmla="*/ 11425 h 184221"/>
                <a:gd name="connsiteX7" fmla="*/ 83773 w 101017"/>
                <a:gd name="connsiteY7" fmla="*/ 4542 h 184221"/>
                <a:gd name="connsiteX8" fmla="*/ 93693 w 101017"/>
                <a:gd name="connsiteY8" fmla="*/ 8186 h 184221"/>
                <a:gd name="connsiteX9" fmla="*/ 82761 w 101017"/>
                <a:gd name="connsiteY9" fmla="*/ 19118 h 184221"/>
                <a:gd name="connsiteX10" fmla="*/ 90252 w 101017"/>
                <a:gd name="connsiteY10" fmla="*/ 26203 h 184221"/>
                <a:gd name="connsiteX11" fmla="*/ 101386 w 101017"/>
                <a:gd name="connsiteY11" fmla="*/ 14057 h 184221"/>
                <a:gd name="connsiteX12" fmla="*/ 83773 w 101017"/>
                <a:gd name="connsiteY12" fmla="*/ 88 h 184221"/>
                <a:gd name="connsiteX13" fmla="*/ 58063 w 101017"/>
                <a:gd name="connsiteY13" fmla="*/ 23774 h 184221"/>
                <a:gd name="connsiteX14" fmla="*/ 51383 w 101017"/>
                <a:gd name="connsiteY14" fmla="*/ 55557 h 184221"/>
                <a:gd name="connsiteX15" fmla="*/ 37414 w 101017"/>
                <a:gd name="connsiteY15" fmla="*/ 55557 h 184221"/>
                <a:gd name="connsiteX16" fmla="*/ 31341 w 101017"/>
                <a:gd name="connsiteY16" fmla="*/ 59403 h 184221"/>
                <a:gd name="connsiteX17" fmla="*/ 37010 w 101017"/>
                <a:gd name="connsiteY17" fmla="*/ 61833 h 184221"/>
                <a:gd name="connsiteX18" fmla="*/ 50371 w 101017"/>
                <a:gd name="connsiteY18" fmla="*/ 61833 h 184221"/>
                <a:gd name="connsiteX19" fmla="*/ 35188 w 101017"/>
                <a:gd name="connsiteY19" fmla="*/ 141797 h 184221"/>
                <a:gd name="connsiteX20" fmla="*/ 17575 w 101017"/>
                <a:gd name="connsiteY20" fmla="*/ 179856 h 184221"/>
                <a:gd name="connsiteX21" fmla="*/ 7858 w 101017"/>
                <a:gd name="connsiteY21" fmla="*/ 176212 h 184221"/>
                <a:gd name="connsiteX22" fmla="*/ 18992 w 101017"/>
                <a:gd name="connsiteY22" fmla="*/ 165280 h 184221"/>
                <a:gd name="connsiteX23" fmla="*/ 11502 w 101017"/>
                <a:gd name="connsiteY23" fmla="*/ 158194 h 184221"/>
                <a:gd name="connsiteX24" fmla="*/ 368 w 101017"/>
                <a:gd name="connsiteY24" fmla="*/ 170341 h 184221"/>
                <a:gd name="connsiteX25" fmla="*/ 17575 w 101017"/>
                <a:gd name="connsiteY25" fmla="*/ 184309 h 184221"/>
                <a:gd name="connsiteX26" fmla="*/ 40451 w 101017"/>
                <a:gd name="connsiteY26" fmla="*/ 164673 h 184221"/>
                <a:gd name="connsiteX27" fmla="*/ 51788 w 101017"/>
                <a:gd name="connsiteY27" fmla="*/ 126006 h 184221"/>
                <a:gd name="connsiteX28" fmla="*/ 63934 w 101017"/>
                <a:gd name="connsiteY28" fmla="*/ 6183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934" y="61833"/>
                  </a:moveTo>
                  <a:lnTo>
                    <a:pt x="81344" y="61833"/>
                  </a:lnTo>
                  <a:cubicBezTo>
                    <a:pt x="85393" y="61833"/>
                    <a:pt x="87417" y="61833"/>
                    <a:pt x="87417" y="57784"/>
                  </a:cubicBezTo>
                  <a:cubicBezTo>
                    <a:pt x="87417" y="55557"/>
                    <a:pt x="85393" y="55557"/>
                    <a:pt x="81951" y="55557"/>
                  </a:cubicBezTo>
                  <a:lnTo>
                    <a:pt x="65149" y="55557"/>
                  </a:lnTo>
                  <a:lnTo>
                    <a:pt x="69400" y="32479"/>
                  </a:lnTo>
                  <a:cubicBezTo>
                    <a:pt x="70210" y="28227"/>
                    <a:pt x="73044" y="13854"/>
                    <a:pt x="74259" y="11425"/>
                  </a:cubicBezTo>
                  <a:cubicBezTo>
                    <a:pt x="76081" y="7578"/>
                    <a:pt x="79522" y="4542"/>
                    <a:pt x="83773" y="4542"/>
                  </a:cubicBezTo>
                  <a:cubicBezTo>
                    <a:pt x="84583" y="4542"/>
                    <a:pt x="89847" y="4542"/>
                    <a:pt x="93693" y="8186"/>
                  </a:cubicBezTo>
                  <a:cubicBezTo>
                    <a:pt x="84786" y="8996"/>
                    <a:pt x="82761" y="16081"/>
                    <a:pt x="82761" y="19118"/>
                  </a:cubicBezTo>
                  <a:cubicBezTo>
                    <a:pt x="82761" y="23774"/>
                    <a:pt x="86405" y="26203"/>
                    <a:pt x="90252" y="26203"/>
                  </a:cubicBezTo>
                  <a:cubicBezTo>
                    <a:pt x="95515" y="26203"/>
                    <a:pt x="101386" y="21749"/>
                    <a:pt x="101386" y="14057"/>
                  </a:cubicBezTo>
                  <a:cubicBezTo>
                    <a:pt x="101386" y="4744"/>
                    <a:pt x="92074" y="88"/>
                    <a:pt x="83773" y="88"/>
                  </a:cubicBezTo>
                  <a:cubicBezTo>
                    <a:pt x="76890" y="88"/>
                    <a:pt x="64137" y="3732"/>
                    <a:pt x="58063" y="23774"/>
                  </a:cubicBezTo>
                  <a:cubicBezTo>
                    <a:pt x="56849" y="28025"/>
                    <a:pt x="56241" y="30049"/>
                    <a:pt x="51383" y="55557"/>
                  </a:cubicBezTo>
                  <a:lnTo>
                    <a:pt x="37414" y="55557"/>
                  </a:lnTo>
                  <a:cubicBezTo>
                    <a:pt x="33568" y="55557"/>
                    <a:pt x="31341" y="55557"/>
                    <a:pt x="31341" y="59403"/>
                  </a:cubicBezTo>
                  <a:cubicBezTo>
                    <a:pt x="31341" y="61833"/>
                    <a:pt x="33163" y="61833"/>
                    <a:pt x="37010" y="61833"/>
                  </a:cubicBezTo>
                  <a:lnTo>
                    <a:pt x="50371" y="61833"/>
                  </a:lnTo>
                  <a:lnTo>
                    <a:pt x="35188" y="141797"/>
                  </a:lnTo>
                  <a:cubicBezTo>
                    <a:pt x="31544" y="161434"/>
                    <a:pt x="28102" y="179856"/>
                    <a:pt x="17575" y="179856"/>
                  </a:cubicBezTo>
                  <a:cubicBezTo>
                    <a:pt x="16766" y="179856"/>
                    <a:pt x="11704" y="179856"/>
                    <a:pt x="7858" y="176212"/>
                  </a:cubicBezTo>
                  <a:cubicBezTo>
                    <a:pt x="17170" y="175604"/>
                    <a:pt x="18992" y="168317"/>
                    <a:pt x="18992" y="165280"/>
                  </a:cubicBezTo>
                  <a:cubicBezTo>
                    <a:pt x="18992" y="160624"/>
                    <a:pt x="15348" y="158194"/>
                    <a:pt x="11502" y="158194"/>
                  </a:cubicBezTo>
                  <a:cubicBezTo>
                    <a:pt x="6239" y="158194"/>
                    <a:pt x="368" y="162648"/>
                    <a:pt x="368" y="170341"/>
                  </a:cubicBezTo>
                  <a:cubicBezTo>
                    <a:pt x="368" y="179451"/>
                    <a:pt x="9275" y="184309"/>
                    <a:pt x="17575" y="184309"/>
                  </a:cubicBezTo>
                  <a:cubicBezTo>
                    <a:pt x="28710" y="184309"/>
                    <a:pt x="36807" y="172365"/>
                    <a:pt x="40451" y="164673"/>
                  </a:cubicBezTo>
                  <a:cubicBezTo>
                    <a:pt x="46929" y="151919"/>
                    <a:pt x="51585" y="127423"/>
                    <a:pt x="51788" y="126006"/>
                  </a:cubicBezTo>
                  <a:lnTo>
                    <a:pt x="63934" y="6183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形状 242">
              <a:extLst>
                <a:ext uri="{FF2B5EF4-FFF2-40B4-BE49-F238E27FC236}">
                  <a16:creationId xmlns:a16="http://schemas.microsoft.com/office/drawing/2014/main" id="{A051F750-3A06-A0F2-E85B-0AA02A2C70E7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7899183" y="5309136"/>
              <a:ext cx="46966" cy="202440"/>
            </a:xfrm>
            <a:custGeom>
              <a:avLst/>
              <a:gdLst>
                <a:gd name="connsiteX0" fmla="*/ 47340 w 46966"/>
                <a:gd name="connsiteY0" fmla="*/ 101309 h 202440"/>
                <a:gd name="connsiteX1" fmla="*/ 33979 w 46966"/>
                <a:gd name="connsiteY1" fmla="*/ 38147 h 202440"/>
                <a:gd name="connsiteX2" fmla="*/ 2398 w 46966"/>
                <a:gd name="connsiteY2" fmla="*/ 88 h 202440"/>
                <a:gd name="connsiteX3" fmla="*/ 374 w 46966"/>
                <a:gd name="connsiteY3" fmla="*/ 2113 h 202440"/>
                <a:gd name="connsiteX4" fmla="*/ 4220 w 46966"/>
                <a:gd name="connsiteY4" fmla="*/ 6769 h 202440"/>
                <a:gd name="connsiteX5" fmla="*/ 35598 w 46966"/>
                <a:gd name="connsiteY5" fmla="*/ 101309 h 202440"/>
                <a:gd name="connsiteX6" fmla="*/ 3006 w 46966"/>
                <a:gd name="connsiteY6" fmla="*/ 197063 h 202440"/>
                <a:gd name="connsiteX7" fmla="*/ 374 w 46966"/>
                <a:gd name="connsiteY7" fmla="*/ 200505 h 202440"/>
                <a:gd name="connsiteX8" fmla="*/ 2398 w 46966"/>
                <a:gd name="connsiteY8" fmla="*/ 202529 h 202440"/>
                <a:gd name="connsiteX9" fmla="*/ 34586 w 46966"/>
                <a:gd name="connsiteY9" fmla="*/ 163053 h 202440"/>
                <a:gd name="connsiteX10" fmla="*/ 47340 w 46966"/>
                <a:gd name="connsiteY10" fmla="*/ 10130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340" y="101309"/>
                  </a:moveTo>
                  <a:cubicBezTo>
                    <a:pt x="47340" y="85518"/>
                    <a:pt x="45113" y="61023"/>
                    <a:pt x="33979" y="38147"/>
                  </a:cubicBezTo>
                  <a:cubicBezTo>
                    <a:pt x="21832" y="13247"/>
                    <a:pt x="4423" y="88"/>
                    <a:pt x="2398" y="88"/>
                  </a:cubicBezTo>
                  <a:cubicBezTo>
                    <a:pt x="1184" y="88"/>
                    <a:pt x="374" y="898"/>
                    <a:pt x="374" y="2113"/>
                  </a:cubicBezTo>
                  <a:cubicBezTo>
                    <a:pt x="374" y="2720"/>
                    <a:pt x="374" y="3125"/>
                    <a:pt x="4220" y="6769"/>
                  </a:cubicBezTo>
                  <a:cubicBezTo>
                    <a:pt x="24059" y="26810"/>
                    <a:pt x="35598" y="58998"/>
                    <a:pt x="35598" y="101309"/>
                  </a:cubicBezTo>
                  <a:cubicBezTo>
                    <a:pt x="35598" y="135926"/>
                    <a:pt x="28108" y="171556"/>
                    <a:pt x="3006" y="197063"/>
                  </a:cubicBezTo>
                  <a:cubicBezTo>
                    <a:pt x="374" y="199492"/>
                    <a:pt x="374" y="199897"/>
                    <a:pt x="374" y="200505"/>
                  </a:cubicBezTo>
                  <a:cubicBezTo>
                    <a:pt x="374" y="201719"/>
                    <a:pt x="1184" y="202529"/>
                    <a:pt x="2398" y="202529"/>
                  </a:cubicBezTo>
                  <a:cubicBezTo>
                    <a:pt x="4423" y="202529"/>
                    <a:pt x="22642" y="188763"/>
                    <a:pt x="34586" y="163053"/>
                  </a:cubicBezTo>
                  <a:cubicBezTo>
                    <a:pt x="44911" y="140785"/>
                    <a:pt x="47340" y="118314"/>
                    <a:pt x="47340" y="101309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形状 243">
              <a:extLst>
                <a:ext uri="{FF2B5EF4-FFF2-40B4-BE49-F238E27FC236}">
                  <a16:creationId xmlns:a16="http://schemas.microsoft.com/office/drawing/2014/main" id="{B26C4AE5-2390-8481-37E2-FBE6D1E80EAA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7975299" y="5283285"/>
              <a:ext cx="62635" cy="94094"/>
            </a:xfrm>
            <a:custGeom>
              <a:avLst/>
              <a:gdLst>
                <a:gd name="connsiteX0" fmla="*/ 63013 w 62635"/>
                <a:gd name="connsiteY0" fmla="*/ 68388 h 94094"/>
                <a:gd name="connsiteX1" fmla="*/ 58195 w 62635"/>
                <a:gd name="connsiteY1" fmla="*/ 68388 h 94094"/>
                <a:gd name="connsiteX2" fmla="*/ 54510 w 62635"/>
                <a:gd name="connsiteY2" fmla="*/ 81283 h 94094"/>
                <a:gd name="connsiteX3" fmla="*/ 40481 w 62635"/>
                <a:gd name="connsiteY3" fmla="*/ 82133 h 94094"/>
                <a:gd name="connsiteX4" fmla="*/ 14407 w 62635"/>
                <a:gd name="connsiteY4" fmla="*/ 82133 h 94094"/>
                <a:gd name="connsiteX5" fmla="*/ 42749 w 62635"/>
                <a:gd name="connsiteY5" fmla="*/ 58326 h 94094"/>
                <a:gd name="connsiteX6" fmla="*/ 63013 w 62635"/>
                <a:gd name="connsiteY6" fmla="*/ 27717 h 94094"/>
                <a:gd name="connsiteX7" fmla="*/ 29853 w 62635"/>
                <a:gd name="connsiteY7" fmla="*/ 84 h 94094"/>
                <a:gd name="connsiteX8" fmla="*/ 378 w 62635"/>
                <a:gd name="connsiteY8" fmla="*/ 25450 h 94094"/>
                <a:gd name="connsiteX9" fmla="*/ 7888 w 62635"/>
                <a:gd name="connsiteY9" fmla="*/ 33386 h 94094"/>
                <a:gd name="connsiteX10" fmla="*/ 15399 w 62635"/>
                <a:gd name="connsiteY10" fmla="*/ 25875 h 94094"/>
                <a:gd name="connsiteX11" fmla="*/ 7038 w 62635"/>
                <a:gd name="connsiteY11" fmla="*/ 18364 h 94094"/>
                <a:gd name="connsiteX12" fmla="*/ 27727 w 62635"/>
                <a:gd name="connsiteY12" fmla="*/ 5186 h 94094"/>
                <a:gd name="connsiteX13" fmla="*/ 49267 w 62635"/>
                <a:gd name="connsiteY13" fmla="*/ 27717 h 94094"/>
                <a:gd name="connsiteX14" fmla="*/ 35946 w 62635"/>
                <a:gd name="connsiteY14" fmla="*/ 54925 h 94094"/>
                <a:gd name="connsiteX15" fmla="*/ 1795 w 62635"/>
                <a:gd name="connsiteY15" fmla="*/ 88652 h 94094"/>
                <a:gd name="connsiteX16" fmla="*/ 378 w 62635"/>
                <a:gd name="connsiteY16" fmla="*/ 94179 h 94094"/>
                <a:gd name="connsiteX17" fmla="*/ 58762 w 62635"/>
                <a:gd name="connsiteY17" fmla="*/ 94179 h 94094"/>
                <a:gd name="connsiteX18" fmla="*/ 63013 w 62635"/>
                <a:gd name="connsiteY18" fmla="*/ 6838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3013" y="68388"/>
                  </a:moveTo>
                  <a:lnTo>
                    <a:pt x="58195" y="68388"/>
                  </a:lnTo>
                  <a:cubicBezTo>
                    <a:pt x="57770" y="71505"/>
                    <a:pt x="56353" y="79866"/>
                    <a:pt x="54510" y="81283"/>
                  </a:cubicBezTo>
                  <a:cubicBezTo>
                    <a:pt x="53377" y="82133"/>
                    <a:pt x="42465" y="82133"/>
                    <a:pt x="40481" y="82133"/>
                  </a:cubicBezTo>
                  <a:lnTo>
                    <a:pt x="14407" y="82133"/>
                  </a:lnTo>
                  <a:cubicBezTo>
                    <a:pt x="29286" y="68954"/>
                    <a:pt x="34246" y="64987"/>
                    <a:pt x="42749" y="58326"/>
                  </a:cubicBezTo>
                  <a:cubicBezTo>
                    <a:pt x="53235" y="49965"/>
                    <a:pt x="63013" y="41180"/>
                    <a:pt x="63013" y="27717"/>
                  </a:cubicBezTo>
                  <a:cubicBezTo>
                    <a:pt x="63013" y="10570"/>
                    <a:pt x="47992" y="84"/>
                    <a:pt x="29853" y="84"/>
                  </a:cubicBezTo>
                  <a:cubicBezTo>
                    <a:pt x="12281" y="84"/>
                    <a:pt x="378" y="12413"/>
                    <a:pt x="378" y="25450"/>
                  </a:cubicBezTo>
                  <a:cubicBezTo>
                    <a:pt x="378" y="32677"/>
                    <a:pt x="6471" y="33386"/>
                    <a:pt x="7888" y="33386"/>
                  </a:cubicBezTo>
                  <a:cubicBezTo>
                    <a:pt x="11289" y="33386"/>
                    <a:pt x="15399" y="30977"/>
                    <a:pt x="15399" y="25875"/>
                  </a:cubicBezTo>
                  <a:cubicBezTo>
                    <a:pt x="15399" y="23324"/>
                    <a:pt x="14407" y="18364"/>
                    <a:pt x="7038" y="18364"/>
                  </a:cubicBezTo>
                  <a:cubicBezTo>
                    <a:pt x="11431" y="8303"/>
                    <a:pt x="21067" y="5186"/>
                    <a:pt x="27727" y="5186"/>
                  </a:cubicBezTo>
                  <a:cubicBezTo>
                    <a:pt x="41898" y="5186"/>
                    <a:pt x="49267" y="16239"/>
                    <a:pt x="49267" y="27717"/>
                  </a:cubicBezTo>
                  <a:cubicBezTo>
                    <a:pt x="49267" y="40046"/>
                    <a:pt x="40481" y="49824"/>
                    <a:pt x="35946" y="54925"/>
                  </a:cubicBezTo>
                  <a:lnTo>
                    <a:pt x="1795" y="88652"/>
                  </a:lnTo>
                  <a:cubicBezTo>
                    <a:pt x="378" y="89927"/>
                    <a:pt x="378" y="90211"/>
                    <a:pt x="378" y="94179"/>
                  </a:cubicBezTo>
                  <a:lnTo>
                    <a:pt x="58762" y="94179"/>
                  </a:lnTo>
                  <a:lnTo>
                    <a:pt x="63013" y="6838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形状 244">
              <a:extLst>
                <a:ext uri="{FF2B5EF4-FFF2-40B4-BE49-F238E27FC236}">
                  <a16:creationId xmlns:a16="http://schemas.microsoft.com/office/drawing/2014/main" id="{1E558BF2-4D03-66AA-5F95-1B1AD830E382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8113511" y="5342943"/>
              <a:ext cx="134623" cy="134825"/>
            </a:xfrm>
            <a:custGeom>
              <a:avLst/>
              <a:gdLst>
                <a:gd name="connsiteX0" fmla="*/ 71846 w 134623"/>
                <a:gd name="connsiteY0" fmla="*/ 71550 h 134825"/>
                <a:gd name="connsiteX1" fmla="*/ 128327 w 134623"/>
                <a:gd name="connsiteY1" fmla="*/ 71550 h 134825"/>
                <a:gd name="connsiteX2" fmla="*/ 135007 w 134623"/>
                <a:gd name="connsiteY2" fmla="*/ 67501 h 134825"/>
                <a:gd name="connsiteX3" fmla="*/ 128327 w 134623"/>
                <a:gd name="connsiteY3" fmla="*/ 63452 h 134825"/>
                <a:gd name="connsiteX4" fmla="*/ 71846 w 134623"/>
                <a:gd name="connsiteY4" fmla="*/ 63452 h 134825"/>
                <a:gd name="connsiteX5" fmla="*/ 71846 w 134623"/>
                <a:gd name="connsiteY5" fmla="*/ 6769 h 134825"/>
                <a:gd name="connsiteX6" fmla="*/ 67797 w 134623"/>
                <a:gd name="connsiteY6" fmla="*/ 88 h 134825"/>
                <a:gd name="connsiteX7" fmla="*/ 63748 w 134623"/>
                <a:gd name="connsiteY7" fmla="*/ 6769 h 134825"/>
                <a:gd name="connsiteX8" fmla="*/ 63748 w 134623"/>
                <a:gd name="connsiteY8" fmla="*/ 63452 h 134825"/>
                <a:gd name="connsiteX9" fmla="*/ 7065 w 134623"/>
                <a:gd name="connsiteY9" fmla="*/ 63452 h 134825"/>
                <a:gd name="connsiteX10" fmla="*/ 384 w 134623"/>
                <a:gd name="connsiteY10" fmla="*/ 67501 h 134825"/>
                <a:gd name="connsiteX11" fmla="*/ 7065 w 134623"/>
                <a:gd name="connsiteY11" fmla="*/ 71550 h 134825"/>
                <a:gd name="connsiteX12" fmla="*/ 63748 w 134623"/>
                <a:gd name="connsiteY12" fmla="*/ 71550 h 134825"/>
                <a:gd name="connsiteX13" fmla="*/ 63748 w 134623"/>
                <a:gd name="connsiteY13" fmla="*/ 128233 h 134825"/>
                <a:gd name="connsiteX14" fmla="*/ 67797 w 134623"/>
                <a:gd name="connsiteY14" fmla="*/ 134914 h 134825"/>
                <a:gd name="connsiteX15" fmla="*/ 71846 w 134623"/>
                <a:gd name="connsiteY15" fmla="*/ 128233 h 134825"/>
                <a:gd name="connsiteX16" fmla="*/ 71846 w 134623"/>
                <a:gd name="connsiteY16" fmla="*/ 7155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846" y="71550"/>
                  </a:moveTo>
                  <a:lnTo>
                    <a:pt x="128327" y="71550"/>
                  </a:lnTo>
                  <a:cubicBezTo>
                    <a:pt x="131161" y="71550"/>
                    <a:pt x="135007" y="71550"/>
                    <a:pt x="135007" y="67501"/>
                  </a:cubicBezTo>
                  <a:cubicBezTo>
                    <a:pt x="135007" y="63452"/>
                    <a:pt x="131161" y="63452"/>
                    <a:pt x="128327" y="63452"/>
                  </a:cubicBezTo>
                  <a:lnTo>
                    <a:pt x="71846" y="63452"/>
                  </a:lnTo>
                  <a:lnTo>
                    <a:pt x="71846" y="6769"/>
                  </a:lnTo>
                  <a:cubicBezTo>
                    <a:pt x="71846" y="3935"/>
                    <a:pt x="71846" y="88"/>
                    <a:pt x="67797" y="88"/>
                  </a:cubicBezTo>
                  <a:cubicBezTo>
                    <a:pt x="63748" y="88"/>
                    <a:pt x="63748" y="3935"/>
                    <a:pt x="63748" y="6769"/>
                  </a:cubicBezTo>
                  <a:lnTo>
                    <a:pt x="63748" y="63452"/>
                  </a:lnTo>
                  <a:lnTo>
                    <a:pt x="7065" y="63452"/>
                  </a:lnTo>
                  <a:cubicBezTo>
                    <a:pt x="4231" y="63452"/>
                    <a:pt x="384" y="63452"/>
                    <a:pt x="384" y="67501"/>
                  </a:cubicBezTo>
                  <a:cubicBezTo>
                    <a:pt x="384" y="71550"/>
                    <a:pt x="4231" y="71550"/>
                    <a:pt x="7065" y="71550"/>
                  </a:cubicBezTo>
                  <a:lnTo>
                    <a:pt x="63748" y="71550"/>
                  </a:lnTo>
                  <a:lnTo>
                    <a:pt x="63748" y="128233"/>
                  </a:lnTo>
                  <a:cubicBezTo>
                    <a:pt x="63748" y="131067"/>
                    <a:pt x="63748" y="134914"/>
                    <a:pt x="67797" y="134914"/>
                  </a:cubicBezTo>
                  <a:cubicBezTo>
                    <a:pt x="71846" y="134914"/>
                    <a:pt x="71846" y="131067"/>
                    <a:pt x="71846" y="128233"/>
                  </a:cubicBezTo>
                  <a:lnTo>
                    <a:pt x="71846" y="7155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形状 245">
              <a:extLst>
                <a:ext uri="{FF2B5EF4-FFF2-40B4-BE49-F238E27FC236}">
                  <a16:creationId xmlns:a16="http://schemas.microsoft.com/office/drawing/2014/main" id="{01D5EEAA-4113-BA83-B13F-973BA61949BE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8346925" y="5189188"/>
              <a:ext cx="66805" cy="134825"/>
            </a:xfrm>
            <a:custGeom>
              <a:avLst/>
              <a:gdLst>
                <a:gd name="connsiteX0" fmla="*/ 41896 w 66805"/>
                <a:gd name="connsiteY0" fmla="*/ 5345 h 134825"/>
                <a:gd name="connsiteX1" fmla="*/ 37240 w 66805"/>
                <a:gd name="connsiteY1" fmla="*/ 81 h 134825"/>
                <a:gd name="connsiteX2" fmla="*/ 395 w 66805"/>
                <a:gd name="connsiteY2" fmla="*/ 13038 h 134825"/>
                <a:gd name="connsiteX3" fmla="*/ 395 w 66805"/>
                <a:gd name="connsiteY3" fmla="*/ 19313 h 134825"/>
                <a:gd name="connsiteX4" fmla="*/ 26915 w 66805"/>
                <a:gd name="connsiteY4" fmla="*/ 14050 h 134825"/>
                <a:gd name="connsiteX5" fmla="*/ 26915 w 66805"/>
                <a:gd name="connsiteY5" fmla="*/ 118914 h 134825"/>
                <a:gd name="connsiteX6" fmla="*/ 8088 w 66805"/>
                <a:gd name="connsiteY6" fmla="*/ 128631 h 134825"/>
                <a:gd name="connsiteX7" fmla="*/ 1610 w 66805"/>
                <a:gd name="connsiteY7" fmla="*/ 128631 h 134825"/>
                <a:gd name="connsiteX8" fmla="*/ 1610 w 66805"/>
                <a:gd name="connsiteY8" fmla="*/ 134907 h 134825"/>
                <a:gd name="connsiteX9" fmla="*/ 34406 w 66805"/>
                <a:gd name="connsiteY9" fmla="*/ 134300 h 134825"/>
                <a:gd name="connsiteX10" fmla="*/ 67201 w 66805"/>
                <a:gd name="connsiteY10" fmla="*/ 134907 h 134825"/>
                <a:gd name="connsiteX11" fmla="*/ 67201 w 66805"/>
                <a:gd name="connsiteY11" fmla="*/ 128631 h 134825"/>
                <a:gd name="connsiteX12" fmla="*/ 60723 w 66805"/>
                <a:gd name="connsiteY12" fmla="*/ 128631 h 134825"/>
                <a:gd name="connsiteX13" fmla="*/ 41896 w 66805"/>
                <a:gd name="connsiteY13" fmla="*/ 118914 h 134825"/>
                <a:gd name="connsiteX14" fmla="*/ 41896 w 66805"/>
                <a:gd name="connsiteY14" fmla="*/ 534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896" y="5345"/>
                  </a:moveTo>
                  <a:cubicBezTo>
                    <a:pt x="41896" y="486"/>
                    <a:pt x="41896" y="81"/>
                    <a:pt x="37240" y="81"/>
                  </a:cubicBezTo>
                  <a:cubicBezTo>
                    <a:pt x="24688" y="13038"/>
                    <a:pt x="6874" y="13038"/>
                    <a:pt x="395" y="13038"/>
                  </a:cubicBezTo>
                  <a:lnTo>
                    <a:pt x="395" y="19313"/>
                  </a:lnTo>
                  <a:cubicBezTo>
                    <a:pt x="4444" y="19313"/>
                    <a:pt x="16388" y="19313"/>
                    <a:pt x="26915" y="14050"/>
                  </a:cubicBezTo>
                  <a:lnTo>
                    <a:pt x="26915" y="118914"/>
                  </a:lnTo>
                  <a:cubicBezTo>
                    <a:pt x="26915" y="126202"/>
                    <a:pt x="26308" y="128631"/>
                    <a:pt x="8088" y="128631"/>
                  </a:cubicBezTo>
                  <a:lnTo>
                    <a:pt x="1610" y="128631"/>
                  </a:lnTo>
                  <a:lnTo>
                    <a:pt x="1610" y="134907"/>
                  </a:lnTo>
                  <a:cubicBezTo>
                    <a:pt x="8696" y="134300"/>
                    <a:pt x="26308" y="134300"/>
                    <a:pt x="34406" y="134300"/>
                  </a:cubicBezTo>
                  <a:cubicBezTo>
                    <a:pt x="42503" y="134300"/>
                    <a:pt x="60116" y="134300"/>
                    <a:pt x="67201" y="134907"/>
                  </a:cubicBezTo>
                  <a:lnTo>
                    <a:pt x="67201" y="128631"/>
                  </a:lnTo>
                  <a:lnTo>
                    <a:pt x="60723" y="128631"/>
                  </a:lnTo>
                  <a:cubicBezTo>
                    <a:pt x="42503" y="128631"/>
                    <a:pt x="41896" y="126405"/>
                    <a:pt x="41896" y="118914"/>
                  </a:cubicBezTo>
                  <a:lnTo>
                    <a:pt x="41896" y="534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形状 246">
              <a:extLst>
                <a:ext uri="{FF2B5EF4-FFF2-40B4-BE49-F238E27FC236}">
                  <a16:creationId xmlns:a16="http://schemas.microsoft.com/office/drawing/2014/main" id="{8BA14A9A-E541-ED91-62BB-25DA1B1FBFE6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8328907" y="5406307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0 w 101220"/>
                <a:gd name="connsiteY1" fmla="*/ 0 h 8097"/>
                <a:gd name="connsiteX2" fmla="*/ 101220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0" y="0"/>
                  </a:lnTo>
                  <a:lnTo>
                    <a:pt x="101220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形状 247">
              <a:extLst>
                <a:ext uri="{FF2B5EF4-FFF2-40B4-BE49-F238E27FC236}">
                  <a16:creationId xmlns:a16="http://schemas.microsoft.com/office/drawing/2014/main" id="{D92ABAC2-266C-7B52-E695-1D8C82185AC2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8337410" y="5465005"/>
              <a:ext cx="84012" cy="139279"/>
            </a:xfrm>
            <a:custGeom>
              <a:avLst/>
              <a:gdLst>
                <a:gd name="connsiteX0" fmla="*/ 50601 w 84012"/>
                <a:gd name="connsiteY0" fmla="*/ 63661 h 139279"/>
                <a:gd name="connsiteX1" fmla="*/ 78943 w 84012"/>
                <a:gd name="connsiteY1" fmla="*/ 28032 h 139279"/>
                <a:gd name="connsiteX2" fmla="*/ 41693 w 84012"/>
                <a:gd name="connsiteY2" fmla="*/ 95 h 139279"/>
                <a:gd name="connsiteX3" fmla="*/ 5861 w 84012"/>
                <a:gd name="connsiteY3" fmla="*/ 27627 h 139279"/>
                <a:gd name="connsiteX4" fmla="*/ 16186 w 84012"/>
                <a:gd name="connsiteY4" fmla="*/ 38154 h 139279"/>
                <a:gd name="connsiteX5" fmla="*/ 26510 w 84012"/>
                <a:gd name="connsiteY5" fmla="*/ 27829 h 139279"/>
                <a:gd name="connsiteX6" fmla="*/ 13959 w 84012"/>
                <a:gd name="connsiteY6" fmla="*/ 17707 h 139279"/>
                <a:gd name="connsiteX7" fmla="*/ 40884 w 84012"/>
                <a:gd name="connsiteY7" fmla="*/ 5156 h 139279"/>
                <a:gd name="connsiteX8" fmla="*/ 60318 w 84012"/>
                <a:gd name="connsiteY8" fmla="*/ 27829 h 139279"/>
                <a:gd name="connsiteX9" fmla="*/ 54650 w 84012"/>
                <a:gd name="connsiteY9" fmla="*/ 50908 h 139279"/>
                <a:gd name="connsiteX10" fmla="*/ 36632 w 84012"/>
                <a:gd name="connsiteY10" fmla="*/ 61435 h 139279"/>
                <a:gd name="connsiteX11" fmla="*/ 28737 w 84012"/>
                <a:gd name="connsiteY11" fmla="*/ 62042 h 139279"/>
                <a:gd name="connsiteX12" fmla="*/ 25701 w 84012"/>
                <a:gd name="connsiteY12" fmla="*/ 64471 h 139279"/>
                <a:gd name="connsiteX13" fmla="*/ 30559 w 84012"/>
                <a:gd name="connsiteY13" fmla="*/ 66698 h 139279"/>
                <a:gd name="connsiteX14" fmla="*/ 39467 w 84012"/>
                <a:gd name="connsiteY14" fmla="*/ 66698 h 139279"/>
                <a:gd name="connsiteX15" fmla="*/ 63557 w 84012"/>
                <a:gd name="connsiteY15" fmla="*/ 100303 h 139279"/>
                <a:gd name="connsiteX16" fmla="*/ 40681 w 84012"/>
                <a:gd name="connsiteY16" fmla="*/ 133706 h 139279"/>
                <a:gd name="connsiteX17" fmla="*/ 9708 w 84012"/>
                <a:gd name="connsiteY17" fmla="*/ 118320 h 139279"/>
                <a:gd name="connsiteX18" fmla="*/ 23069 w 84012"/>
                <a:gd name="connsiteY18" fmla="*/ 107186 h 139279"/>
                <a:gd name="connsiteX19" fmla="*/ 11732 w 84012"/>
                <a:gd name="connsiteY19" fmla="*/ 95850 h 139279"/>
                <a:gd name="connsiteX20" fmla="*/ 395 w 84012"/>
                <a:gd name="connsiteY20" fmla="*/ 107591 h 139279"/>
                <a:gd name="connsiteX21" fmla="*/ 41289 w 84012"/>
                <a:gd name="connsiteY21" fmla="*/ 139374 h 139279"/>
                <a:gd name="connsiteX22" fmla="*/ 84408 w 84012"/>
                <a:gd name="connsiteY22" fmla="*/ 100303 h 139279"/>
                <a:gd name="connsiteX23" fmla="*/ 50601 w 84012"/>
                <a:gd name="connsiteY23" fmla="*/ 63661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601" y="63661"/>
                  </a:moveTo>
                  <a:cubicBezTo>
                    <a:pt x="67201" y="58196"/>
                    <a:pt x="78943" y="44025"/>
                    <a:pt x="78943" y="28032"/>
                  </a:cubicBezTo>
                  <a:cubicBezTo>
                    <a:pt x="78943" y="11432"/>
                    <a:pt x="61128" y="95"/>
                    <a:pt x="41693" y="95"/>
                  </a:cubicBezTo>
                  <a:cubicBezTo>
                    <a:pt x="21247" y="95"/>
                    <a:pt x="5861" y="12241"/>
                    <a:pt x="5861" y="27627"/>
                  </a:cubicBezTo>
                  <a:cubicBezTo>
                    <a:pt x="5861" y="34308"/>
                    <a:pt x="10315" y="38154"/>
                    <a:pt x="16186" y="38154"/>
                  </a:cubicBezTo>
                  <a:cubicBezTo>
                    <a:pt x="22462" y="38154"/>
                    <a:pt x="26510" y="33700"/>
                    <a:pt x="26510" y="27829"/>
                  </a:cubicBezTo>
                  <a:cubicBezTo>
                    <a:pt x="26510" y="17707"/>
                    <a:pt x="16996" y="17707"/>
                    <a:pt x="13959" y="17707"/>
                  </a:cubicBezTo>
                  <a:cubicBezTo>
                    <a:pt x="20235" y="7788"/>
                    <a:pt x="33596" y="5156"/>
                    <a:pt x="40884" y="5156"/>
                  </a:cubicBezTo>
                  <a:cubicBezTo>
                    <a:pt x="49184" y="5156"/>
                    <a:pt x="60318" y="9610"/>
                    <a:pt x="60318" y="27829"/>
                  </a:cubicBezTo>
                  <a:cubicBezTo>
                    <a:pt x="60318" y="30259"/>
                    <a:pt x="59913" y="42000"/>
                    <a:pt x="54650" y="50908"/>
                  </a:cubicBezTo>
                  <a:cubicBezTo>
                    <a:pt x="48576" y="60625"/>
                    <a:pt x="41693" y="61232"/>
                    <a:pt x="36632" y="61435"/>
                  </a:cubicBezTo>
                  <a:cubicBezTo>
                    <a:pt x="35013" y="61637"/>
                    <a:pt x="30154" y="62042"/>
                    <a:pt x="28737" y="62042"/>
                  </a:cubicBezTo>
                  <a:cubicBezTo>
                    <a:pt x="27118" y="62244"/>
                    <a:pt x="25701" y="62447"/>
                    <a:pt x="25701" y="64471"/>
                  </a:cubicBezTo>
                  <a:cubicBezTo>
                    <a:pt x="25701" y="66698"/>
                    <a:pt x="27118" y="66698"/>
                    <a:pt x="30559" y="66698"/>
                  </a:cubicBezTo>
                  <a:lnTo>
                    <a:pt x="39467" y="66698"/>
                  </a:lnTo>
                  <a:cubicBezTo>
                    <a:pt x="56067" y="66698"/>
                    <a:pt x="63557" y="80464"/>
                    <a:pt x="63557" y="100303"/>
                  </a:cubicBezTo>
                  <a:cubicBezTo>
                    <a:pt x="63557" y="127835"/>
                    <a:pt x="49589" y="133706"/>
                    <a:pt x="40681" y="133706"/>
                  </a:cubicBezTo>
                  <a:cubicBezTo>
                    <a:pt x="31976" y="133706"/>
                    <a:pt x="16793" y="130264"/>
                    <a:pt x="9708" y="118320"/>
                  </a:cubicBezTo>
                  <a:cubicBezTo>
                    <a:pt x="16793" y="119333"/>
                    <a:pt x="23069" y="114879"/>
                    <a:pt x="23069" y="107186"/>
                  </a:cubicBezTo>
                  <a:cubicBezTo>
                    <a:pt x="23069" y="99898"/>
                    <a:pt x="17603" y="95850"/>
                    <a:pt x="11732" y="95850"/>
                  </a:cubicBezTo>
                  <a:cubicBezTo>
                    <a:pt x="6874" y="95850"/>
                    <a:pt x="395" y="98684"/>
                    <a:pt x="395" y="107591"/>
                  </a:cubicBezTo>
                  <a:cubicBezTo>
                    <a:pt x="395" y="126013"/>
                    <a:pt x="19222" y="139374"/>
                    <a:pt x="41289" y="139374"/>
                  </a:cubicBezTo>
                  <a:cubicBezTo>
                    <a:pt x="65986" y="139374"/>
                    <a:pt x="84408" y="120952"/>
                    <a:pt x="84408" y="100303"/>
                  </a:cubicBezTo>
                  <a:cubicBezTo>
                    <a:pt x="84408" y="83703"/>
                    <a:pt x="71655" y="67913"/>
                    <a:pt x="50601" y="63661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形状 248">
              <a:extLst>
                <a:ext uri="{FF2B5EF4-FFF2-40B4-BE49-F238E27FC236}">
                  <a16:creationId xmlns:a16="http://schemas.microsoft.com/office/drawing/2014/main" id="{EB5E9FC6-1103-B3A8-4E31-F0D212D16944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8502736" y="5309136"/>
              <a:ext cx="71866" cy="202440"/>
            </a:xfrm>
            <a:custGeom>
              <a:avLst/>
              <a:gdLst>
                <a:gd name="connsiteX0" fmla="*/ 43118 w 71866"/>
                <a:gd name="connsiteY0" fmla="*/ 27013 h 202440"/>
                <a:gd name="connsiteX1" fmla="*/ 70448 w 71866"/>
                <a:gd name="connsiteY1" fmla="*/ 4542 h 202440"/>
                <a:gd name="connsiteX2" fmla="*/ 72270 w 71866"/>
                <a:gd name="connsiteY2" fmla="*/ 2315 h 202440"/>
                <a:gd name="connsiteX3" fmla="*/ 68423 w 71866"/>
                <a:gd name="connsiteY3" fmla="*/ 88 h 202440"/>
                <a:gd name="connsiteX4" fmla="*/ 29555 w 71866"/>
                <a:gd name="connsiteY4" fmla="*/ 25393 h 202440"/>
                <a:gd name="connsiteX5" fmla="*/ 29555 w 71866"/>
                <a:gd name="connsiteY5" fmla="*/ 71550 h 202440"/>
                <a:gd name="connsiteX6" fmla="*/ 21457 w 71866"/>
                <a:gd name="connsiteY6" fmla="*/ 92604 h 202440"/>
                <a:gd name="connsiteX7" fmla="*/ 2225 w 71866"/>
                <a:gd name="connsiteY7" fmla="*/ 99082 h 202440"/>
                <a:gd name="connsiteX8" fmla="*/ 403 w 71866"/>
                <a:gd name="connsiteY8" fmla="*/ 101309 h 202440"/>
                <a:gd name="connsiteX9" fmla="*/ 3642 w 71866"/>
                <a:gd name="connsiteY9" fmla="*/ 103535 h 202440"/>
                <a:gd name="connsiteX10" fmla="*/ 28947 w 71866"/>
                <a:gd name="connsiteY10" fmla="*/ 121553 h 202440"/>
                <a:gd name="connsiteX11" fmla="*/ 29555 w 71866"/>
                <a:gd name="connsiteY11" fmla="*/ 131472 h 202440"/>
                <a:gd name="connsiteX12" fmla="*/ 29555 w 71866"/>
                <a:gd name="connsiteY12" fmla="*/ 171556 h 202440"/>
                <a:gd name="connsiteX13" fmla="*/ 39272 w 71866"/>
                <a:gd name="connsiteY13" fmla="*/ 194229 h 202440"/>
                <a:gd name="connsiteX14" fmla="*/ 68423 w 71866"/>
                <a:gd name="connsiteY14" fmla="*/ 202529 h 202440"/>
                <a:gd name="connsiteX15" fmla="*/ 72270 w 71866"/>
                <a:gd name="connsiteY15" fmla="*/ 200302 h 202440"/>
                <a:gd name="connsiteX16" fmla="*/ 69031 w 71866"/>
                <a:gd name="connsiteY16" fmla="*/ 198075 h 202440"/>
                <a:gd name="connsiteX17" fmla="*/ 43726 w 71866"/>
                <a:gd name="connsiteY17" fmla="*/ 180463 h 202440"/>
                <a:gd name="connsiteX18" fmla="*/ 43118 w 71866"/>
                <a:gd name="connsiteY18" fmla="*/ 170948 h 202440"/>
                <a:gd name="connsiteX19" fmla="*/ 43118 w 71866"/>
                <a:gd name="connsiteY19" fmla="*/ 128436 h 202440"/>
                <a:gd name="connsiteX20" fmla="*/ 35021 w 71866"/>
                <a:gd name="connsiteY20" fmla="*/ 109204 h 202440"/>
                <a:gd name="connsiteX21" fmla="*/ 19230 w 71866"/>
                <a:gd name="connsiteY21" fmla="*/ 101309 h 202440"/>
                <a:gd name="connsiteX22" fmla="*/ 43118 w 71866"/>
                <a:gd name="connsiteY22" fmla="*/ 75599 h 202440"/>
                <a:gd name="connsiteX23" fmla="*/ 43118 w 71866"/>
                <a:gd name="connsiteY23" fmla="*/ 2701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866" h="202440">
                  <a:moveTo>
                    <a:pt x="43118" y="27013"/>
                  </a:moveTo>
                  <a:cubicBezTo>
                    <a:pt x="43118" y="18915"/>
                    <a:pt x="48382" y="5959"/>
                    <a:pt x="70448" y="4542"/>
                  </a:cubicBezTo>
                  <a:cubicBezTo>
                    <a:pt x="71460" y="4339"/>
                    <a:pt x="72270" y="3530"/>
                    <a:pt x="72270" y="2315"/>
                  </a:cubicBezTo>
                  <a:cubicBezTo>
                    <a:pt x="72270" y="88"/>
                    <a:pt x="70650" y="88"/>
                    <a:pt x="68423" y="88"/>
                  </a:cubicBezTo>
                  <a:cubicBezTo>
                    <a:pt x="48179" y="88"/>
                    <a:pt x="29757" y="10413"/>
                    <a:pt x="29555" y="25393"/>
                  </a:cubicBezTo>
                  <a:lnTo>
                    <a:pt x="29555" y="71550"/>
                  </a:lnTo>
                  <a:cubicBezTo>
                    <a:pt x="29555" y="79445"/>
                    <a:pt x="29555" y="85923"/>
                    <a:pt x="21457" y="92604"/>
                  </a:cubicBezTo>
                  <a:cubicBezTo>
                    <a:pt x="14372" y="98474"/>
                    <a:pt x="6679" y="98879"/>
                    <a:pt x="2225" y="99082"/>
                  </a:cubicBezTo>
                  <a:cubicBezTo>
                    <a:pt x="1213" y="99284"/>
                    <a:pt x="403" y="100094"/>
                    <a:pt x="403" y="101309"/>
                  </a:cubicBezTo>
                  <a:cubicBezTo>
                    <a:pt x="403" y="103333"/>
                    <a:pt x="1618" y="103333"/>
                    <a:pt x="3642" y="103535"/>
                  </a:cubicBezTo>
                  <a:cubicBezTo>
                    <a:pt x="17003" y="104345"/>
                    <a:pt x="26721" y="111633"/>
                    <a:pt x="28947" y="121553"/>
                  </a:cubicBezTo>
                  <a:cubicBezTo>
                    <a:pt x="29555" y="123780"/>
                    <a:pt x="29555" y="124184"/>
                    <a:pt x="29555" y="131472"/>
                  </a:cubicBezTo>
                  <a:lnTo>
                    <a:pt x="29555" y="171556"/>
                  </a:lnTo>
                  <a:cubicBezTo>
                    <a:pt x="29555" y="180058"/>
                    <a:pt x="29555" y="186536"/>
                    <a:pt x="39272" y="194229"/>
                  </a:cubicBezTo>
                  <a:cubicBezTo>
                    <a:pt x="47167" y="200302"/>
                    <a:pt x="60528" y="202529"/>
                    <a:pt x="68423" y="202529"/>
                  </a:cubicBezTo>
                  <a:cubicBezTo>
                    <a:pt x="70650" y="202529"/>
                    <a:pt x="72270" y="202529"/>
                    <a:pt x="72270" y="200302"/>
                  </a:cubicBezTo>
                  <a:cubicBezTo>
                    <a:pt x="72270" y="198278"/>
                    <a:pt x="71055" y="198278"/>
                    <a:pt x="69031" y="198075"/>
                  </a:cubicBezTo>
                  <a:cubicBezTo>
                    <a:pt x="56277" y="197266"/>
                    <a:pt x="46357" y="190787"/>
                    <a:pt x="43726" y="180463"/>
                  </a:cubicBezTo>
                  <a:cubicBezTo>
                    <a:pt x="43118" y="178641"/>
                    <a:pt x="43118" y="178236"/>
                    <a:pt x="43118" y="170948"/>
                  </a:cubicBezTo>
                  <a:lnTo>
                    <a:pt x="43118" y="128436"/>
                  </a:lnTo>
                  <a:cubicBezTo>
                    <a:pt x="43118" y="119123"/>
                    <a:pt x="41499" y="115682"/>
                    <a:pt x="35021" y="109204"/>
                  </a:cubicBezTo>
                  <a:cubicBezTo>
                    <a:pt x="30769" y="104953"/>
                    <a:pt x="24899" y="102928"/>
                    <a:pt x="19230" y="101309"/>
                  </a:cubicBezTo>
                  <a:cubicBezTo>
                    <a:pt x="35830" y="96652"/>
                    <a:pt x="43118" y="87340"/>
                    <a:pt x="43118" y="75599"/>
                  </a:cubicBezTo>
                  <a:lnTo>
                    <a:pt x="43118" y="2701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形状 249">
              <a:extLst>
                <a:ext uri="{FF2B5EF4-FFF2-40B4-BE49-F238E27FC236}">
                  <a16:creationId xmlns:a16="http://schemas.microsoft.com/office/drawing/2014/main" id="{98318409-701A-5A6B-6963-A846051D1F18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8600110" y="5318245"/>
              <a:ext cx="101017" cy="184221"/>
            </a:xfrm>
            <a:custGeom>
              <a:avLst/>
              <a:gdLst>
                <a:gd name="connsiteX0" fmla="*/ 63975 w 101017"/>
                <a:gd name="connsiteY0" fmla="*/ 61833 h 184221"/>
                <a:gd name="connsiteX1" fmla="*/ 81385 w 101017"/>
                <a:gd name="connsiteY1" fmla="*/ 61833 h 184221"/>
                <a:gd name="connsiteX2" fmla="*/ 87458 w 101017"/>
                <a:gd name="connsiteY2" fmla="*/ 57784 h 184221"/>
                <a:gd name="connsiteX3" fmla="*/ 81992 w 101017"/>
                <a:gd name="connsiteY3" fmla="*/ 55557 h 184221"/>
                <a:gd name="connsiteX4" fmla="*/ 65189 w 101017"/>
                <a:gd name="connsiteY4" fmla="*/ 55557 h 184221"/>
                <a:gd name="connsiteX5" fmla="*/ 69441 w 101017"/>
                <a:gd name="connsiteY5" fmla="*/ 32479 h 184221"/>
                <a:gd name="connsiteX6" fmla="*/ 74299 w 101017"/>
                <a:gd name="connsiteY6" fmla="*/ 11425 h 184221"/>
                <a:gd name="connsiteX7" fmla="*/ 83814 w 101017"/>
                <a:gd name="connsiteY7" fmla="*/ 4542 h 184221"/>
                <a:gd name="connsiteX8" fmla="*/ 93734 w 101017"/>
                <a:gd name="connsiteY8" fmla="*/ 8186 h 184221"/>
                <a:gd name="connsiteX9" fmla="*/ 82802 w 101017"/>
                <a:gd name="connsiteY9" fmla="*/ 19118 h 184221"/>
                <a:gd name="connsiteX10" fmla="*/ 90292 w 101017"/>
                <a:gd name="connsiteY10" fmla="*/ 26203 h 184221"/>
                <a:gd name="connsiteX11" fmla="*/ 101426 w 101017"/>
                <a:gd name="connsiteY11" fmla="*/ 14057 h 184221"/>
                <a:gd name="connsiteX12" fmla="*/ 83814 w 101017"/>
                <a:gd name="connsiteY12" fmla="*/ 88 h 184221"/>
                <a:gd name="connsiteX13" fmla="*/ 58104 w 101017"/>
                <a:gd name="connsiteY13" fmla="*/ 23774 h 184221"/>
                <a:gd name="connsiteX14" fmla="*/ 51423 w 101017"/>
                <a:gd name="connsiteY14" fmla="*/ 55557 h 184221"/>
                <a:gd name="connsiteX15" fmla="*/ 37455 w 101017"/>
                <a:gd name="connsiteY15" fmla="*/ 55557 h 184221"/>
                <a:gd name="connsiteX16" fmla="*/ 31382 w 101017"/>
                <a:gd name="connsiteY16" fmla="*/ 59403 h 184221"/>
                <a:gd name="connsiteX17" fmla="*/ 37050 w 101017"/>
                <a:gd name="connsiteY17" fmla="*/ 61833 h 184221"/>
                <a:gd name="connsiteX18" fmla="*/ 50411 w 101017"/>
                <a:gd name="connsiteY18" fmla="*/ 61833 h 184221"/>
                <a:gd name="connsiteX19" fmla="*/ 35228 w 101017"/>
                <a:gd name="connsiteY19" fmla="*/ 141797 h 184221"/>
                <a:gd name="connsiteX20" fmla="*/ 17616 w 101017"/>
                <a:gd name="connsiteY20" fmla="*/ 179856 h 184221"/>
                <a:gd name="connsiteX21" fmla="*/ 7899 w 101017"/>
                <a:gd name="connsiteY21" fmla="*/ 176212 h 184221"/>
                <a:gd name="connsiteX22" fmla="*/ 19033 w 101017"/>
                <a:gd name="connsiteY22" fmla="*/ 165280 h 184221"/>
                <a:gd name="connsiteX23" fmla="*/ 11543 w 101017"/>
                <a:gd name="connsiteY23" fmla="*/ 158194 h 184221"/>
                <a:gd name="connsiteX24" fmla="*/ 408 w 101017"/>
                <a:gd name="connsiteY24" fmla="*/ 170341 h 184221"/>
                <a:gd name="connsiteX25" fmla="*/ 17616 w 101017"/>
                <a:gd name="connsiteY25" fmla="*/ 184309 h 184221"/>
                <a:gd name="connsiteX26" fmla="*/ 40492 w 101017"/>
                <a:gd name="connsiteY26" fmla="*/ 164673 h 184221"/>
                <a:gd name="connsiteX27" fmla="*/ 51828 w 101017"/>
                <a:gd name="connsiteY27" fmla="*/ 126006 h 184221"/>
                <a:gd name="connsiteX28" fmla="*/ 63975 w 101017"/>
                <a:gd name="connsiteY28" fmla="*/ 6183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975" y="61833"/>
                  </a:moveTo>
                  <a:lnTo>
                    <a:pt x="81385" y="61833"/>
                  </a:lnTo>
                  <a:cubicBezTo>
                    <a:pt x="85433" y="61833"/>
                    <a:pt x="87458" y="61833"/>
                    <a:pt x="87458" y="57784"/>
                  </a:cubicBezTo>
                  <a:cubicBezTo>
                    <a:pt x="87458" y="55557"/>
                    <a:pt x="85433" y="55557"/>
                    <a:pt x="81992" y="55557"/>
                  </a:cubicBezTo>
                  <a:lnTo>
                    <a:pt x="65189" y="55557"/>
                  </a:lnTo>
                  <a:lnTo>
                    <a:pt x="69441" y="32479"/>
                  </a:lnTo>
                  <a:cubicBezTo>
                    <a:pt x="70250" y="28227"/>
                    <a:pt x="73085" y="13854"/>
                    <a:pt x="74299" y="11425"/>
                  </a:cubicBezTo>
                  <a:cubicBezTo>
                    <a:pt x="76121" y="7578"/>
                    <a:pt x="79563" y="4542"/>
                    <a:pt x="83814" y="4542"/>
                  </a:cubicBezTo>
                  <a:cubicBezTo>
                    <a:pt x="84624" y="4542"/>
                    <a:pt x="89887" y="4542"/>
                    <a:pt x="93734" y="8186"/>
                  </a:cubicBezTo>
                  <a:cubicBezTo>
                    <a:pt x="84826" y="8996"/>
                    <a:pt x="82802" y="16081"/>
                    <a:pt x="82802" y="19118"/>
                  </a:cubicBezTo>
                  <a:cubicBezTo>
                    <a:pt x="82802" y="23774"/>
                    <a:pt x="86446" y="26203"/>
                    <a:pt x="90292" y="26203"/>
                  </a:cubicBezTo>
                  <a:cubicBezTo>
                    <a:pt x="95556" y="26203"/>
                    <a:pt x="101426" y="21749"/>
                    <a:pt x="101426" y="14057"/>
                  </a:cubicBezTo>
                  <a:cubicBezTo>
                    <a:pt x="101426" y="4744"/>
                    <a:pt x="92114" y="88"/>
                    <a:pt x="83814" y="88"/>
                  </a:cubicBezTo>
                  <a:cubicBezTo>
                    <a:pt x="76931" y="88"/>
                    <a:pt x="64177" y="3732"/>
                    <a:pt x="58104" y="23774"/>
                  </a:cubicBezTo>
                  <a:cubicBezTo>
                    <a:pt x="56889" y="28025"/>
                    <a:pt x="56282" y="30049"/>
                    <a:pt x="51423" y="55557"/>
                  </a:cubicBezTo>
                  <a:lnTo>
                    <a:pt x="37455" y="55557"/>
                  </a:lnTo>
                  <a:cubicBezTo>
                    <a:pt x="33609" y="55557"/>
                    <a:pt x="31382" y="55557"/>
                    <a:pt x="31382" y="59403"/>
                  </a:cubicBezTo>
                  <a:cubicBezTo>
                    <a:pt x="31382" y="61833"/>
                    <a:pt x="33204" y="61833"/>
                    <a:pt x="37050" y="61833"/>
                  </a:cubicBezTo>
                  <a:lnTo>
                    <a:pt x="50411" y="61833"/>
                  </a:lnTo>
                  <a:lnTo>
                    <a:pt x="35228" y="141797"/>
                  </a:lnTo>
                  <a:cubicBezTo>
                    <a:pt x="31584" y="161434"/>
                    <a:pt x="28143" y="179856"/>
                    <a:pt x="17616" y="179856"/>
                  </a:cubicBezTo>
                  <a:cubicBezTo>
                    <a:pt x="16806" y="179856"/>
                    <a:pt x="11745" y="179856"/>
                    <a:pt x="7899" y="176212"/>
                  </a:cubicBezTo>
                  <a:cubicBezTo>
                    <a:pt x="17211" y="175604"/>
                    <a:pt x="19033" y="168317"/>
                    <a:pt x="19033" y="165280"/>
                  </a:cubicBezTo>
                  <a:cubicBezTo>
                    <a:pt x="19033" y="160624"/>
                    <a:pt x="15389" y="158194"/>
                    <a:pt x="11543" y="158194"/>
                  </a:cubicBezTo>
                  <a:cubicBezTo>
                    <a:pt x="6279" y="158194"/>
                    <a:pt x="408" y="162648"/>
                    <a:pt x="408" y="170341"/>
                  </a:cubicBezTo>
                  <a:cubicBezTo>
                    <a:pt x="408" y="179451"/>
                    <a:pt x="9316" y="184309"/>
                    <a:pt x="17616" y="184309"/>
                  </a:cubicBezTo>
                  <a:cubicBezTo>
                    <a:pt x="28750" y="184309"/>
                    <a:pt x="36848" y="172365"/>
                    <a:pt x="40492" y="164673"/>
                  </a:cubicBezTo>
                  <a:cubicBezTo>
                    <a:pt x="46970" y="151919"/>
                    <a:pt x="51626" y="127423"/>
                    <a:pt x="51828" y="126006"/>
                  </a:cubicBezTo>
                  <a:lnTo>
                    <a:pt x="63975" y="6183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形状 250">
              <a:extLst>
                <a:ext uri="{FF2B5EF4-FFF2-40B4-BE49-F238E27FC236}">
                  <a16:creationId xmlns:a16="http://schemas.microsoft.com/office/drawing/2014/main" id="{2B67B577-4BAA-5F70-E513-17CB493A7CF9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8730326" y="5309136"/>
              <a:ext cx="46966" cy="202440"/>
            </a:xfrm>
            <a:custGeom>
              <a:avLst/>
              <a:gdLst>
                <a:gd name="connsiteX0" fmla="*/ 47381 w 46966"/>
                <a:gd name="connsiteY0" fmla="*/ 200505 h 202440"/>
                <a:gd name="connsiteX1" fmla="*/ 43939 w 46966"/>
                <a:gd name="connsiteY1" fmla="*/ 196051 h 202440"/>
                <a:gd name="connsiteX2" fmla="*/ 12156 w 46966"/>
                <a:gd name="connsiteY2" fmla="*/ 101309 h 202440"/>
                <a:gd name="connsiteX3" fmla="*/ 44749 w 46966"/>
                <a:gd name="connsiteY3" fmla="*/ 5554 h 202440"/>
                <a:gd name="connsiteX4" fmla="*/ 47381 w 46966"/>
                <a:gd name="connsiteY4" fmla="*/ 2113 h 202440"/>
                <a:gd name="connsiteX5" fmla="*/ 45356 w 46966"/>
                <a:gd name="connsiteY5" fmla="*/ 88 h 202440"/>
                <a:gd name="connsiteX6" fmla="*/ 13168 w 46966"/>
                <a:gd name="connsiteY6" fmla="*/ 39564 h 202440"/>
                <a:gd name="connsiteX7" fmla="*/ 414 w 46966"/>
                <a:gd name="connsiteY7" fmla="*/ 101309 h 202440"/>
                <a:gd name="connsiteX8" fmla="*/ 13775 w 46966"/>
                <a:gd name="connsiteY8" fmla="*/ 164470 h 202440"/>
                <a:gd name="connsiteX9" fmla="*/ 45356 w 46966"/>
                <a:gd name="connsiteY9" fmla="*/ 202529 h 202440"/>
                <a:gd name="connsiteX10" fmla="*/ 47381 w 46966"/>
                <a:gd name="connsiteY10" fmla="*/ 20050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381" y="200505"/>
                  </a:moveTo>
                  <a:cubicBezTo>
                    <a:pt x="47381" y="199897"/>
                    <a:pt x="47381" y="199492"/>
                    <a:pt x="43939" y="196051"/>
                  </a:cubicBezTo>
                  <a:cubicBezTo>
                    <a:pt x="18634" y="170543"/>
                    <a:pt x="12156" y="132282"/>
                    <a:pt x="12156" y="101309"/>
                  </a:cubicBezTo>
                  <a:cubicBezTo>
                    <a:pt x="12156" y="66084"/>
                    <a:pt x="19849" y="30859"/>
                    <a:pt x="44749" y="5554"/>
                  </a:cubicBezTo>
                  <a:cubicBezTo>
                    <a:pt x="47381" y="3125"/>
                    <a:pt x="47381" y="2720"/>
                    <a:pt x="47381" y="2113"/>
                  </a:cubicBezTo>
                  <a:cubicBezTo>
                    <a:pt x="47381" y="695"/>
                    <a:pt x="46571" y="88"/>
                    <a:pt x="45356" y="88"/>
                  </a:cubicBezTo>
                  <a:cubicBezTo>
                    <a:pt x="43332" y="88"/>
                    <a:pt x="25112" y="13854"/>
                    <a:pt x="13168" y="39564"/>
                  </a:cubicBezTo>
                  <a:cubicBezTo>
                    <a:pt x="2844" y="61833"/>
                    <a:pt x="414" y="84304"/>
                    <a:pt x="414" y="101309"/>
                  </a:cubicBezTo>
                  <a:cubicBezTo>
                    <a:pt x="414" y="117099"/>
                    <a:pt x="2641" y="141594"/>
                    <a:pt x="13775" y="164470"/>
                  </a:cubicBezTo>
                  <a:cubicBezTo>
                    <a:pt x="25922" y="189370"/>
                    <a:pt x="43332" y="202529"/>
                    <a:pt x="45356" y="202529"/>
                  </a:cubicBezTo>
                  <a:cubicBezTo>
                    <a:pt x="46571" y="202529"/>
                    <a:pt x="47381" y="201922"/>
                    <a:pt x="47381" y="200505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形状 251">
              <a:extLst>
                <a:ext uri="{FF2B5EF4-FFF2-40B4-BE49-F238E27FC236}">
                  <a16:creationId xmlns:a16="http://schemas.microsoft.com/office/drawing/2014/main" id="{083C6C99-E052-5C58-DCAD-A575A1AB721D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8799133" y="5326141"/>
              <a:ext cx="80773" cy="134825"/>
            </a:xfrm>
            <a:custGeom>
              <a:avLst/>
              <a:gdLst>
                <a:gd name="connsiteX0" fmla="*/ 16006 w 80773"/>
                <a:gd name="connsiteY0" fmla="*/ 119326 h 134825"/>
                <a:gd name="connsiteX1" fmla="*/ 37465 w 80773"/>
                <a:gd name="connsiteY1" fmla="*/ 98474 h 134825"/>
                <a:gd name="connsiteX2" fmla="*/ 81192 w 80773"/>
                <a:gd name="connsiteY2" fmla="*/ 39362 h 134825"/>
                <a:gd name="connsiteX3" fmla="*/ 38275 w 80773"/>
                <a:gd name="connsiteY3" fmla="*/ 88 h 134825"/>
                <a:gd name="connsiteX4" fmla="*/ 418 w 80773"/>
                <a:gd name="connsiteY4" fmla="*/ 36730 h 134825"/>
                <a:gd name="connsiteX5" fmla="*/ 11147 w 80773"/>
                <a:gd name="connsiteY5" fmla="*/ 48067 h 134825"/>
                <a:gd name="connsiteX6" fmla="*/ 21674 w 80773"/>
                <a:gd name="connsiteY6" fmla="*/ 37337 h 134825"/>
                <a:gd name="connsiteX7" fmla="*/ 10945 w 80773"/>
                <a:gd name="connsiteY7" fmla="*/ 26810 h 134825"/>
                <a:gd name="connsiteX8" fmla="*/ 8313 w 80773"/>
                <a:gd name="connsiteY8" fmla="*/ 27013 h 134825"/>
                <a:gd name="connsiteX9" fmla="*/ 35643 w 80773"/>
                <a:gd name="connsiteY9" fmla="*/ 6364 h 134825"/>
                <a:gd name="connsiteX10" fmla="*/ 62770 w 80773"/>
                <a:gd name="connsiteY10" fmla="*/ 39362 h 134825"/>
                <a:gd name="connsiteX11" fmla="*/ 41514 w 80773"/>
                <a:gd name="connsiteY11" fmla="*/ 84101 h 134825"/>
                <a:gd name="connsiteX12" fmla="*/ 2645 w 80773"/>
                <a:gd name="connsiteY12" fmla="*/ 127423 h 134825"/>
                <a:gd name="connsiteX13" fmla="*/ 418 w 80773"/>
                <a:gd name="connsiteY13" fmla="*/ 134914 h 134825"/>
                <a:gd name="connsiteX14" fmla="*/ 75524 w 80773"/>
                <a:gd name="connsiteY14" fmla="*/ 134914 h 134825"/>
                <a:gd name="connsiteX15" fmla="*/ 81192 w 80773"/>
                <a:gd name="connsiteY15" fmla="*/ 99689 h 134825"/>
                <a:gd name="connsiteX16" fmla="*/ 76131 w 80773"/>
                <a:gd name="connsiteY16" fmla="*/ 99689 h 134825"/>
                <a:gd name="connsiteX17" fmla="*/ 71677 w 80773"/>
                <a:gd name="connsiteY17" fmla="*/ 117706 h 134825"/>
                <a:gd name="connsiteX18" fmla="*/ 52445 w 80773"/>
                <a:gd name="connsiteY18" fmla="*/ 119326 h 134825"/>
                <a:gd name="connsiteX19" fmla="*/ 16006 w 80773"/>
                <a:gd name="connsiteY19" fmla="*/ 119326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6006" y="119326"/>
                  </a:moveTo>
                  <a:lnTo>
                    <a:pt x="37465" y="98474"/>
                  </a:lnTo>
                  <a:cubicBezTo>
                    <a:pt x="69046" y="70538"/>
                    <a:pt x="81192" y="59606"/>
                    <a:pt x="81192" y="39362"/>
                  </a:cubicBezTo>
                  <a:cubicBezTo>
                    <a:pt x="81192" y="16283"/>
                    <a:pt x="62972" y="88"/>
                    <a:pt x="38275" y="88"/>
                  </a:cubicBezTo>
                  <a:cubicBezTo>
                    <a:pt x="15399" y="88"/>
                    <a:pt x="418" y="18713"/>
                    <a:pt x="418" y="36730"/>
                  </a:cubicBezTo>
                  <a:cubicBezTo>
                    <a:pt x="418" y="48067"/>
                    <a:pt x="10540" y="48067"/>
                    <a:pt x="11147" y="48067"/>
                  </a:cubicBezTo>
                  <a:cubicBezTo>
                    <a:pt x="14589" y="48067"/>
                    <a:pt x="21674" y="45637"/>
                    <a:pt x="21674" y="37337"/>
                  </a:cubicBezTo>
                  <a:cubicBezTo>
                    <a:pt x="21674" y="32074"/>
                    <a:pt x="18030" y="26810"/>
                    <a:pt x="10945" y="26810"/>
                  </a:cubicBezTo>
                  <a:cubicBezTo>
                    <a:pt x="9326" y="26810"/>
                    <a:pt x="8921" y="26810"/>
                    <a:pt x="8313" y="27013"/>
                  </a:cubicBezTo>
                  <a:cubicBezTo>
                    <a:pt x="12969" y="13854"/>
                    <a:pt x="23901" y="6364"/>
                    <a:pt x="35643" y="6364"/>
                  </a:cubicBezTo>
                  <a:cubicBezTo>
                    <a:pt x="54065" y="6364"/>
                    <a:pt x="62770" y="22762"/>
                    <a:pt x="62770" y="39362"/>
                  </a:cubicBezTo>
                  <a:cubicBezTo>
                    <a:pt x="62770" y="55557"/>
                    <a:pt x="52648" y="71550"/>
                    <a:pt x="41514" y="84101"/>
                  </a:cubicBezTo>
                  <a:lnTo>
                    <a:pt x="2645" y="127423"/>
                  </a:lnTo>
                  <a:cubicBezTo>
                    <a:pt x="418" y="129650"/>
                    <a:pt x="418" y="130055"/>
                    <a:pt x="418" y="134914"/>
                  </a:cubicBezTo>
                  <a:lnTo>
                    <a:pt x="75524" y="134914"/>
                  </a:lnTo>
                  <a:lnTo>
                    <a:pt x="81192" y="99689"/>
                  </a:lnTo>
                  <a:lnTo>
                    <a:pt x="76131" y="99689"/>
                  </a:lnTo>
                  <a:cubicBezTo>
                    <a:pt x="75119" y="105762"/>
                    <a:pt x="73702" y="114670"/>
                    <a:pt x="71677" y="117706"/>
                  </a:cubicBezTo>
                  <a:cubicBezTo>
                    <a:pt x="70260" y="119326"/>
                    <a:pt x="56899" y="119326"/>
                    <a:pt x="52445" y="119326"/>
                  </a:cubicBezTo>
                  <a:lnTo>
                    <a:pt x="16006" y="11932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形状 252">
              <a:extLst>
                <a:ext uri="{FF2B5EF4-FFF2-40B4-BE49-F238E27FC236}">
                  <a16:creationId xmlns:a16="http://schemas.microsoft.com/office/drawing/2014/main" id="{090ABDE2-1D72-5DE2-5914-98D28C22376F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8952020" y="5406307"/>
              <a:ext cx="123691" cy="8097"/>
            </a:xfrm>
            <a:custGeom>
              <a:avLst/>
              <a:gdLst>
                <a:gd name="connsiteX0" fmla="*/ 117031 w 123691"/>
                <a:gd name="connsiteY0" fmla="*/ 8186 h 8097"/>
                <a:gd name="connsiteX1" fmla="*/ 124117 w 123691"/>
                <a:gd name="connsiteY1" fmla="*/ 4137 h 8097"/>
                <a:gd name="connsiteX2" fmla="*/ 117031 w 123691"/>
                <a:gd name="connsiteY2" fmla="*/ 88 h 8097"/>
                <a:gd name="connsiteX3" fmla="*/ 7511 w 123691"/>
                <a:gd name="connsiteY3" fmla="*/ 88 h 8097"/>
                <a:gd name="connsiteX4" fmla="*/ 425 w 123691"/>
                <a:gd name="connsiteY4" fmla="*/ 4137 h 8097"/>
                <a:gd name="connsiteX5" fmla="*/ 7511 w 123691"/>
                <a:gd name="connsiteY5" fmla="*/ 8186 h 8097"/>
                <a:gd name="connsiteX6" fmla="*/ 117031 w 123691"/>
                <a:gd name="connsiteY6" fmla="*/ 818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7031" y="8186"/>
                  </a:moveTo>
                  <a:cubicBezTo>
                    <a:pt x="120473" y="8186"/>
                    <a:pt x="124117" y="8186"/>
                    <a:pt x="124117" y="4137"/>
                  </a:cubicBezTo>
                  <a:cubicBezTo>
                    <a:pt x="124117" y="88"/>
                    <a:pt x="120473" y="88"/>
                    <a:pt x="117031" y="88"/>
                  </a:cubicBezTo>
                  <a:lnTo>
                    <a:pt x="7511" y="88"/>
                  </a:lnTo>
                  <a:cubicBezTo>
                    <a:pt x="4069" y="88"/>
                    <a:pt x="425" y="88"/>
                    <a:pt x="425" y="4137"/>
                  </a:cubicBezTo>
                  <a:cubicBezTo>
                    <a:pt x="425" y="8186"/>
                    <a:pt x="4069" y="8186"/>
                    <a:pt x="7511" y="8186"/>
                  </a:cubicBezTo>
                  <a:lnTo>
                    <a:pt x="117031" y="818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形状 253">
              <a:extLst>
                <a:ext uri="{FF2B5EF4-FFF2-40B4-BE49-F238E27FC236}">
                  <a16:creationId xmlns:a16="http://schemas.microsoft.com/office/drawing/2014/main" id="{8045F27C-0D41-7BD5-6030-2A59AA387350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9148387" y="5318245"/>
              <a:ext cx="101017" cy="184221"/>
            </a:xfrm>
            <a:custGeom>
              <a:avLst/>
              <a:gdLst>
                <a:gd name="connsiteX0" fmla="*/ 64002 w 101017"/>
                <a:gd name="connsiteY0" fmla="*/ 61833 h 184221"/>
                <a:gd name="connsiteX1" fmla="*/ 81412 w 101017"/>
                <a:gd name="connsiteY1" fmla="*/ 61833 h 184221"/>
                <a:gd name="connsiteX2" fmla="*/ 87485 w 101017"/>
                <a:gd name="connsiteY2" fmla="*/ 57784 h 184221"/>
                <a:gd name="connsiteX3" fmla="*/ 82019 w 101017"/>
                <a:gd name="connsiteY3" fmla="*/ 55557 h 184221"/>
                <a:gd name="connsiteX4" fmla="*/ 65216 w 101017"/>
                <a:gd name="connsiteY4" fmla="*/ 55557 h 184221"/>
                <a:gd name="connsiteX5" fmla="*/ 69468 w 101017"/>
                <a:gd name="connsiteY5" fmla="*/ 32479 h 184221"/>
                <a:gd name="connsiteX6" fmla="*/ 74326 w 101017"/>
                <a:gd name="connsiteY6" fmla="*/ 11425 h 184221"/>
                <a:gd name="connsiteX7" fmla="*/ 83841 w 101017"/>
                <a:gd name="connsiteY7" fmla="*/ 4542 h 184221"/>
                <a:gd name="connsiteX8" fmla="*/ 93761 w 101017"/>
                <a:gd name="connsiteY8" fmla="*/ 8186 h 184221"/>
                <a:gd name="connsiteX9" fmla="*/ 82829 w 101017"/>
                <a:gd name="connsiteY9" fmla="*/ 19118 h 184221"/>
                <a:gd name="connsiteX10" fmla="*/ 90319 w 101017"/>
                <a:gd name="connsiteY10" fmla="*/ 26203 h 184221"/>
                <a:gd name="connsiteX11" fmla="*/ 101453 w 101017"/>
                <a:gd name="connsiteY11" fmla="*/ 14057 h 184221"/>
                <a:gd name="connsiteX12" fmla="*/ 83841 w 101017"/>
                <a:gd name="connsiteY12" fmla="*/ 88 h 184221"/>
                <a:gd name="connsiteX13" fmla="*/ 58131 w 101017"/>
                <a:gd name="connsiteY13" fmla="*/ 23774 h 184221"/>
                <a:gd name="connsiteX14" fmla="*/ 51450 w 101017"/>
                <a:gd name="connsiteY14" fmla="*/ 55557 h 184221"/>
                <a:gd name="connsiteX15" fmla="*/ 37482 w 101017"/>
                <a:gd name="connsiteY15" fmla="*/ 55557 h 184221"/>
                <a:gd name="connsiteX16" fmla="*/ 31409 w 101017"/>
                <a:gd name="connsiteY16" fmla="*/ 59403 h 184221"/>
                <a:gd name="connsiteX17" fmla="*/ 37077 w 101017"/>
                <a:gd name="connsiteY17" fmla="*/ 61833 h 184221"/>
                <a:gd name="connsiteX18" fmla="*/ 50438 w 101017"/>
                <a:gd name="connsiteY18" fmla="*/ 61833 h 184221"/>
                <a:gd name="connsiteX19" fmla="*/ 35255 w 101017"/>
                <a:gd name="connsiteY19" fmla="*/ 141797 h 184221"/>
                <a:gd name="connsiteX20" fmla="*/ 17643 w 101017"/>
                <a:gd name="connsiteY20" fmla="*/ 179856 h 184221"/>
                <a:gd name="connsiteX21" fmla="*/ 7926 w 101017"/>
                <a:gd name="connsiteY21" fmla="*/ 176212 h 184221"/>
                <a:gd name="connsiteX22" fmla="*/ 19060 w 101017"/>
                <a:gd name="connsiteY22" fmla="*/ 165280 h 184221"/>
                <a:gd name="connsiteX23" fmla="*/ 11570 w 101017"/>
                <a:gd name="connsiteY23" fmla="*/ 158194 h 184221"/>
                <a:gd name="connsiteX24" fmla="*/ 435 w 101017"/>
                <a:gd name="connsiteY24" fmla="*/ 170341 h 184221"/>
                <a:gd name="connsiteX25" fmla="*/ 17643 w 101017"/>
                <a:gd name="connsiteY25" fmla="*/ 184309 h 184221"/>
                <a:gd name="connsiteX26" fmla="*/ 40519 w 101017"/>
                <a:gd name="connsiteY26" fmla="*/ 164673 h 184221"/>
                <a:gd name="connsiteX27" fmla="*/ 51855 w 101017"/>
                <a:gd name="connsiteY27" fmla="*/ 126006 h 184221"/>
                <a:gd name="connsiteX28" fmla="*/ 64002 w 101017"/>
                <a:gd name="connsiteY28" fmla="*/ 6183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4002" y="61833"/>
                  </a:moveTo>
                  <a:lnTo>
                    <a:pt x="81412" y="61833"/>
                  </a:lnTo>
                  <a:cubicBezTo>
                    <a:pt x="85460" y="61833"/>
                    <a:pt x="87485" y="61833"/>
                    <a:pt x="87485" y="57784"/>
                  </a:cubicBezTo>
                  <a:cubicBezTo>
                    <a:pt x="87485" y="55557"/>
                    <a:pt x="85460" y="55557"/>
                    <a:pt x="82019" y="55557"/>
                  </a:cubicBezTo>
                  <a:lnTo>
                    <a:pt x="65216" y="55557"/>
                  </a:lnTo>
                  <a:lnTo>
                    <a:pt x="69468" y="32479"/>
                  </a:lnTo>
                  <a:cubicBezTo>
                    <a:pt x="70277" y="28227"/>
                    <a:pt x="73112" y="13854"/>
                    <a:pt x="74326" y="11425"/>
                  </a:cubicBezTo>
                  <a:cubicBezTo>
                    <a:pt x="76148" y="7578"/>
                    <a:pt x="79590" y="4542"/>
                    <a:pt x="83841" y="4542"/>
                  </a:cubicBezTo>
                  <a:cubicBezTo>
                    <a:pt x="84651" y="4542"/>
                    <a:pt x="89914" y="4542"/>
                    <a:pt x="93761" y="8186"/>
                  </a:cubicBezTo>
                  <a:cubicBezTo>
                    <a:pt x="84853" y="8996"/>
                    <a:pt x="82829" y="16081"/>
                    <a:pt x="82829" y="19118"/>
                  </a:cubicBezTo>
                  <a:cubicBezTo>
                    <a:pt x="82829" y="23774"/>
                    <a:pt x="86473" y="26203"/>
                    <a:pt x="90319" y="26203"/>
                  </a:cubicBezTo>
                  <a:cubicBezTo>
                    <a:pt x="95582" y="26203"/>
                    <a:pt x="101453" y="21749"/>
                    <a:pt x="101453" y="14057"/>
                  </a:cubicBezTo>
                  <a:cubicBezTo>
                    <a:pt x="101453" y="4744"/>
                    <a:pt x="92141" y="88"/>
                    <a:pt x="83841" y="88"/>
                  </a:cubicBezTo>
                  <a:cubicBezTo>
                    <a:pt x="76958" y="88"/>
                    <a:pt x="64204" y="3732"/>
                    <a:pt x="58131" y="23774"/>
                  </a:cubicBezTo>
                  <a:cubicBezTo>
                    <a:pt x="56916" y="28025"/>
                    <a:pt x="56309" y="30049"/>
                    <a:pt x="51450" y="55557"/>
                  </a:cubicBezTo>
                  <a:lnTo>
                    <a:pt x="37482" y="55557"/>
                  </a:lnTo>
                  <a:cubicBezTo>
                    <a:pt x="33636" y="55557"/>
                    <a:pt x="31409" y="55557"/>
                    <a:pt x="31409" y="59403"/>
                  </a:cubicBezTo>
                  <a:cubicBezTo>
                    <a:pt x="31409" y="61833"/>
                    <a:pt x="33231" y="61833"/>
                    <a:pt x="37077" y="61833"/>
                  </a:cubicBezTo>
                  <a:lnTo>
                    <a:pt x="50438" y="61833"/>
                  </a:lnTo>
                  <a:lnTo>
                    <a:pt x="35255" y="141797"/>
                  </a:lnTo>
                  <a:cubicBezTo>
                    <a:pt x="31611" y="161434"/>
                    <a:pt x="28170" y="179856"/>
                    <a:pt x="17643" y="179856"/>
                  </a:cubicBezTo>
                  <a:cubicBezTo>
                    <a:pt x="16833" y="179856"/>
                    <a:pt x="11772" y="179856"/>
                    <a:pt x="7926" y="176212"/>
                  </a:cubicBezTo>
                  <a:cubicBezTo>
                    <a:pt x="17238" y="175604"/>
                    <a:pt x="19060" y="168317"/>
                    <a:pt x="19060" y="165280"/>
                  </a:cubicBezTo>
                  <a:cubicBezTo>
                    <a:pt x="19060" y="160624"/>
                    <a:pt x="15416" y="158194"/>
                    <a:pt x="11570" y="158194"/>
                  </a:cubicBezTo>
                  <a:cubicBezTo>
                    <a:pt x="6306" y="158194"/>
                    <a:pt x="435" y="162648"/>
                    <a:pt x="435" y="170341"/>
                  </a:cubicBezTo>
                  <a:cubicBezTo>
                    <a:pt x="435" y="179451"/>
                    <a:pt x="9343" y="184309"/>
                    <a:pt x="17643" y="184309"/>
                  </a:cubicBezTo>
                  <a:cubicBezTo>
                    <a:pt x="28777" y="184309"/>
                    <a:pt x="36875" y="172365"/>
                    <a:pt x="40519" y="164673"/>
                  </a:cubicBezTo>
                  <a:cubicBezTo>
                    <a:pt x="46997" y="151919"/>
                    <a:pt x="51653" y="127423"/>
                    <a:pt x="51855" y="126006"/>
                  </a:cubicBezTo>
                  <a:lnTo>
                    <a:pt x="64002" y="6183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形状 254">
              <a:extLst>
                <a:ext uri="{FF2B5EF4-FFF2-40B4-BE49-F238E27FC236}">
                  <a16:creationId xmlns:a16="http://schemas.microsoft.com/office/drawing/2014/main" id="{88EB73AE-F5AC-2B1D-2E53-2AC5EFF7F833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9270100" y="5309136"/>
              <a:ext cx="46966" cy="202440"/>
            </a:xfrm>
            <a:custGeom>
              <a:avLst/>
              <a:gdLst>
                <a:gd name="connsiteX0" fmla="*/ 47408 w 46966"/>
                <a:gd name="connsiteY0" fmla="*/ 101309 h 202440"/>
                <a:gd name="connsiteX1" fmla="*/ 34046 w 46966"/>
                <a:gd name="connsiteY1" fmla="*/ 38147 h 202440"/>
                <a:gd name="connsiteX2" fmla="*/ 2466 w 46966"/>
                <a:gd name="connsiteY2" fmla="*/ 88 h 202440"/>
                <a:gd name="connsiteX3" fmla="*/ 441 w 46966"/>
                <a:gd name="connsiteY3" fmla="*/ 2113 h 202440"/>
                <a:gd name="connsiteX4" fmla="*/ 4288 w 46966"/>
                <a:gd name="connsiteY4" fmla="*/ 6769 h 202440"/>
                <a:gd name="connsiteX5" fmla="*/ 35666 w 46966"/>
                <a:gd name="connsiteY5" fmla="*/ 101309 h 202440"/>
                <a:gd name="connsiteX6" fmla="*/ 3073 w 46966"/>
                <a:gd name="connsiteY6" fmla="*/ 197063 h 202440"/>
                <a:gd name="connsiteX7" fmla="*/ 441 w 46966"/>
                <a:gd name="connsiteY7" fmla="*/ 200505 h 202440"/>
                <a:gd name="connsiteX8" fmla="*/ 2466 w 46966"/>
                <a:gd name="connsiteY8" fmla="*/ 202529 h 202440"/>
                <a:gd name="connsiteX9" fmla="*/ 34654 w 46966"/>
                <a:gd name="connsiteY9" fmla="*/ 163053 h 202440"/>
                <a:gd name="connsiteX10" fmla="*/ 47408 w 46966"/>
                <a:gd name="connsiteY10" fmla="*/ 10130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408" y="101309"/>
                  </a:moveTo>
                  <a:cubicBezTo>
                    <a:pt x="47408" y="85518"/>
                    <a:pt x="45181" y="61023"/>
                    <a:pt x="34046" y="38147"/>
                  </a:cubicBezTo>
                  <a:cubicBezTo>
                    <a:pt x="21900" y="13247"/>
                    <a:pt x="4490" y="88"/>
                    <a:pt x="2466" y="88"/>
                  </a:cubicBezTo>
                  <a:cubicBezTo>
                    <a:pt x="1251" y="88"/>
                    <a:pt x="441" y="898"/>
                    <a:pt x="441" y="2113"/>
                  </a:cubicBezTo>
                  <a:cubicBezTo>
                    <a:pt x="441" y="2720"/>
                    <a:pt x="441" y="3125"/>
                    <a:pt x="4288" y="6769"/>
                  </a:cubicBezTo>
                  <a:cubicBezTo>
                    <a:pt x="24127" y="26810"/>
                    <a:pt x="35666" y="58998"/>
                    <a:pt x="35666" y="101309"/>
                  </a:cubicBezTo>
                  <a:cubicBezTo>
                    <a:pt x="35666" y="135926"/>
                    <a:pt x="28176" y="171556"/>
                    <a:pt x="3073" y="197063"/>
                  </a:cubicBezTo>
                  <a:cubicBezTo>
                    <a:pt x="441" y="199492"/>
                    <a:pt x="441" y="199897"/>
                    <a:pt x="441" y="200505"/>
                  </a:cubicBezTo>
                  <a:cubicBezTo>
                    <a:pt x="441" y="201719"/>
                    <a:pt x="1251" y="202529"/>
                    <a:pt x="2466" y="202529"/>
                  </a:cubicBezTo>
                  <a:cubicBezTo>
                    <a:pt x="4490" y="202529"/>
                    <a:pt x="22710" y="188763"/>
                    <a:pt x="34654" y="163053"/>
                  </a:cubicBezTo>
                  <a:cubicBezTo>
                    <a:pt x="44978" y="140785"/>
                    <a:pt x="47408" y="118314"/>
                    <a:pt x="47408" y="101309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形状 255">
              <a:extLst>
                <a:ext uri="{FF2B5EF4-FFF2-40B4-BE49-F238E27FC236}">
                  <a16:creationId xmlns:a16="http://schemas.microsoft.com/office/drawing/2014/main" id="{FDE05381-AA35-610C-C6BE-9FA346646F35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9399077" y="5406307"/>
              <a:ext cx="123691" cy="8097"/>
            </a:xfrm>
            <a:custGeom>
              <a:avLst/>
              <a:gdLst>
                <a:gd name="connsiteX0" fmla="*/ 117053 w 123691"/>
                <a:gd name="connsiteY0" fmla="*/ 8186 h 8097"/>
                <a:gd name="connsiteX1" fmla="*/ 124139 w 123691"/>
                <a:gd name="connsiteY1" fmla="*/ 4137 h 8097"/>
                <a:gd name="connsiteX2" fmla="*/ 117053 w 123691"/>
                <a:gd name="connsiteY2" fmla="*/ 88 h 8097"/>
                <a:gd name="connsiteX3" fmla="*/ 7533 w 123691"/>
                <a:gd name="connsiteY3" fmla="*/ 88 h 8097"/>
                <a:gd name="connsiteX4" fmla="*/ 447 w 123691"/>
                <a:gd name="connsiteY4" fmla="*/ 4137 h 8097"/>
                <a:gd name="connsiteX5" fmla="*/ 7533 w 123691"/>
                <a:gd name="connsiteY5" fmla="*/ 8186 h 8097"/>
                <a:gd name="connsiteX6" fmla="*/ 117053 w 123691"/>
                <a:gd name="connsiteY6" fmla="*/ 818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7053" y="8186"/>
                  </a:moveTo>
                  <a:cubicBezTo>
                    <a:pt x="120495" y="8186"/>
                    <a:pt x="124139" y="8186"/>
                    <a:pt x="124139" y="4137"/>
                  </a:cubicBezTo>
                  <a:cubicBezTo>
                    <a:pt x="124139" y="88"/>
                    <a:pt x="120495" y="88"/>
                    <a:pt x="117053" y="88"/>
                  </a:cubicBezTo>
                  <a:lnTo>
                    <a:pt x="7533" y="88"/>
                  </a:lnTo>
                  <a:cubicBezTo>
                    <a:pt x="4091" y="88"/>
                    <a:pt x="447" y="88"/>
                    <a:pt x="447" y="4137"/>
                  </a:cubicBezTo>
                  <a:cubicBezTo>
                    <a:pt x="447" y="8186"/>
                    <a:pt x="4091" y="8186"/>
                    <a:pt x="7533" y="8186"/>
                  </a:cubicBezTo>
                  <a:lnTo>
                    <a:pt x="117053" y="818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形状 256">
              <a:extLst>
                <a:ext uri="{FF2B5EF4-FFF2-40B4-BE49-F238E27FC236}">
                  <a16:creationId xmlns:a16="http://schemas.microsoft.com/office/drawing/2014/main" id="{68102039-7E8E-7D4D-6426-C9DD31466DD2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9595444" y="5318245"/>
              <a:ext cx="101017" cy="184221"/>
            </a:xfrm>
            <a:custGeom>
              <a:avLst/>
              <a:gdLst>
                <a:gd name="connsiteX0" fmla="*/ 64024 w 101017"/>
                <a:gd name="connsiteY0" fmla="*/ 61833 h 184221"/>
                <a:gd name="connsiteX1" fmla="*/ 81434 w 101017"/>
                <a:gd name="connsiteY1" fmla="*/ 61833 h 184221"/>
                <a:gd name="connsiteX2" fmla="*/ 87507 w 101017"/>
                <a:gd name="connsiteY2" fmla="*/ 57784 h 184221"/>
                <a:gd name="connsiteX3" fmla="*/ 82041 w 101017"/>
                <a:gd name="connsiteY3" fmla="*/ 55557 h 184221"/>
                <a:gd name="connsiteX4" fmla="*/ 65238 w 101017"/>
                <a:gd name="connsiteY4" fmla="*/ 55557 h 184221"/>
                <a:gd name="connsiteX5" fmla="*/ 69490 w 101017"/>
                <a:gd name="connsiteY5" fmla="*/ 32479 h 184221"/>
                <a:gd name="connsiteX6" fmla="*/ 74348 w 101017"/>
                <a:gd name="connsiteY6" fmla="*/ 11425 h 184221"/>
                <a:gd name="connsiteX7" fmla="*/ 83863 w 101017"/>
                <a:gd name="connsiteY7" fmla="*/ 4542 h 184221"/>
                <a:gd name="connsiteX8" fmla="*/ 93783 w 101017"/>
                <a:gd name="connsiteY8" fmla="*/ 8186 h 184221"/>
                <a:gd name="connsiteX9" fmla="*/ 82851 w 101017"/>
                <a:gd name="connsiteY9" fmla="*/ 19118 h 184221"/>
                <a:gd name="connsiteX10" fmla="*/ 90341 w 101017"/>
                <a:gd name="connsiteY10" fmla="*/ 26203 h 184221"/>
                <a:gd name="connsiteX11" fmla="*/ 101475 w 101017"/>
                <a:gd name="connsiteY11" fmla="*/ 14057 h 184221"/>
                <a:gd name="connsiteX12" fmla="*/ 83863 w 101017"/>
                <a:gd name="connsiteY12" fmla="*/ 88 h 184221"/>
                <a:gd name="connsiteX13" fmla="*/ 58153 w 101017"/>
                <a:gd name="connsiteY13" fmla="*/ 23774 h 184221"/>
                <a:gd name="connsiteX14" fmla="*/ 51472 w 101017"/>
                <a:gd name="connsiteY14" fmla="*/ 55557 h 184221"/>
                <a:gd name="connsiteX15" fmla="*/ 37504 w 101017"/>
                <a:gd name="connsiteY15" fmla="*/ 55557 h 184221"/>
                <a:gd name="connsiteX16" fmla="*/ 31431 w 101017"/>
                <a:gd name="connsiteY16" fmla="*/ 59403 h 184221"/>
                <a:gd name="connsiteX17" fmla="*/ 37099 w 101017"/>
                <a:gd name="connsiteY17" fmla="*/ 61833 h 184221"/>
                <a:gd name="connsiteX18" fmla="*/ 50460 w 101017"/>
                <a:gd name="connsiteY18" fmla="*/ 61833 h 184221"/>
                <a:gd name="connsiteX19" fmla="*/ 35277 w 101017"/>
                <a:gd name="connsiteY19" fmla="*/ 141797 h 184221"/>
                <a:gd name="connsiteX20" fmla="*/ 17665 w 101017"/>
                <a:gd name="connsiteY20" fmla="*/ 179856 h 184221"/>
                <a:gd name="connsiteX21" fmla="*/ 7948 w 101017"/>
                <a:gd name="connsiteY21" fmla="*/ 176212 h 184221"/>
                <a:gd name="connsiteX22" fmla="*/ 19082 w 101017"/>
                <a:gd name="connsiteY22" fmla="*/ 165280 h 184221"/>
                <a:gd name="connsiteX23" fmla="*/ 11592 w 101017"/>
                <a:gd name="connsiteY23" fmla="*/ 158194 h 184221"/>
                <a:gd name="connsiteX24" fmla="*/ 457 w 101017"/>
                <a:gd name="connsiteY24" fmla="*/ 170341 h 184221"/>
                <a:gd name="connsiteX25" fmla="*/ 17665 w 101017"/>
                <a:gd name="connsiteY25" fmla="*/ 184309 h 184221"/>
                <a:gd name="connsiteX26" fmla="*/ 40541 w 101017"/>
                <a:gd name="connsiteY26" fmla="*/ 164673 h 184221"/>
                <a:gd name="connsiteX27" fmla="*/ 51877 w 101017"/>
                <a:gd name="connsiteY27" fmla="*/ 126006 h 184221"/>
                <a:gd name="connsiteX28" fmla="*/ 64024 w 101017"/>
                <a:gd name="connsiteY28" fmla="*/ 6183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4024" y="61833"/>
                  </a:moveTo>
                  <a:lnTo>
                    <a:pt x="81434" y="61833"/>
                  </a:lnTo>
                  <a:cubicBezTo>
                    <a:pt x="85482" y="61833"/>
                    <a:pt x="87507" y="61833"/>
                    <a:pt x="87507" y="57784"/>
                  </a:cubicBezTo>
                  <a:cubicBezTo>
                    <a:pt x="87507" y="55557"/>
                    <a:pt x="85482" y="55557"/>
                    <a:pt x="82041" y="55557"/>
                  </a:cubicBezTo>
                  <a:lnTo>
                    <a:pt x="65238" y="55557"/>
                  </a:lnTo>
                  <a:lnTo>
                    <a:pt x="69490" y="32479"/>
                  </a:lnTo>
                  <a:cubicBezTo>
                    <a:pt x="70299" y="28227"/>
                    <a:pt x="73134" y="13854"/>
                    <a:pt x="74348" y="11425"/>
                  </a:cubicBezTo>
                  <a:cubicBezTo>
                    <a:pt x="76170" y="7578"/>
                    <a:pt x="79612" y="4542"/>
                    <a:pt x="83863" y="4542"/>
                  </a:cubicBezTo>
                  <a:cubicBezTo>
                    <a:pt x="84673" y="4542"/>
                    <a:pt x="89936" y="4542"/>
                    <a:pt x="93783" y="8186"/>
                  </a:cubicBezTo>
                  <a:cubicBezTo>
                    <a:pt x="84875" y="8996"/>
                    <a:pt x="82851" y="16081"/>
                    <a:pt x="82851" y="19118"/>
                  </a:cubicBezTo>
                  <a:cubicBezTo>
                    <a:pt x="82851" y="23774"/>
                    <a:pt x="86495" y="26203"/>
                    <a:pt x="90341" y="26203"/>
                  </a:cubicBezTo>
                  <a:cubicBezTo>
                    <a:pt x="95604" y="26203"/>
                    <a:pt x="101475" y="21749"/>
                    <a:pt x="101475" y="14057"/>
                  </a:cubicBezTo>
                  <a:cubicBezTo>
                    <a:pt x="101475" y="4744"/>
                    <a:pt x="92163" y="88"/>
                    <a:pt x="83863" y="88"/>
                  </a:cubicBezTo>
                  <a:cubicBezTo>
                    <a:pt x="76980" y="88"/>
                    <a:pt x="64226" y="3732"/>
                    <a:pt x="58153" y="23774"/>
                  </a:cubicBezTo>
                  <a:cubicBezTo>
                    <a:pt x="56938" y="28025"/>
                    <a:pt x="56331" y="30049"/>
                    <a:pt x="51472" y="55557"/>
                  </a:cubicBezTo>
                  <a:lnTo>
                    <a:pt x="37504" y="55557"/>
                  </a:lnTo>
                  <a:cubicBezTo>
                    <a:pt x="33658" y="55557"/>
                    <a:pt x="31431" y="55557"/>
                    <a:pt x="31431" y="59403"/>
                  </a:cubicBezTo>
                  <a:cubicBezTo>
                    <a:pt x="31431" y="61833"/>
                    <a:pt x="33253" y="61833"/>
                    <a:pt x="37099" y="61833"/>
                  </a:cubicBezTo>
                  <a:lnTo>
                    <a:pt x="50460" y="61833"/>
                  </a:lnTo>
                  <a:lnTo>
                    <a:pt x="35277" y="141797"/>
                  </a:lnTo>
                  <a:cubicBezTo>
                    <a:pt x="31633" y="161434"/>
                    <a:pt x="28192" y="179856"/>
                    <a:pt x="17665" y="179856"/>
                  </a:cubicBezTo>
                  <a:cubicBezTo>
                    <a:pt x="16855" y="179856"/>
                    <a:pt x="11794" y="179856"/>
                    <a:pt x="7948" y="176212"/>
                  </a:cubicBezTo>
                  <a:cubicBezTo>
                    <a:pt x="17260" y="175604"/>
                    <a:pt x="19082" y="168317"/>
                    <a:pt x="19082" y="165280"/>
                  </a:cubicBezTo>
                  <a:cubicBezTo>
                    <a:pt x="19082" y="160624"/>
                    <a:pt x="15438" y="158194"/>
                    <a:pt x="11592" y="158194"/>
                  </a:cubicBezTo>
                  <a:cubicBezTo>
                    <a:pt x="6328" y="158194"/>
                    <a:pt x="457" y="162648"/>
                    <a:pt x="457" y="170341"/>
                  </a:cubicBezTo>
                  <a:cubicBezTo>
                    <a:pt x="457" y="179451"/>
                    <a:pt x="9365" y="184309"/>
                    <a:pt x="17665" y="184309"/>
                  </a:cubicBezTo>
                  <a:cubicBezTo>
                    <a:pt x="28799" y="184309"/>
                    <a:pt x="36897" y="172365"/>
                    <a:pt x="40541" y="164673"/>
                  </a:cubicBezTo>
                  <a:cubicBezTo>
                    <a:pt x="47019" y="151919"/>
                    <a:pt x="51675" y="127423"/>
                    <a:pt x="51877" y="126006"/>
                  </a:cubicBezTo>
                  <a:lnTo>
                    <a:pt x="64024" y="6183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形状 257">
              <a:extLst>
                <a:ext uri="{FF2B5EF4-FFF2-40B4-BE49-F238E27FC236}">
                  <a16:creationId xmlns:a16="http://schemas.microsoft.com/office/drawing/2014/main" id="{0B5B0B38-4DD1-8D31-7F48-DFC06247BD76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9691479" y="5397237"/>
              <a:ext cx="65185" cy="96928"/>
            </a:xfrm>
            <a:custGeom>
              <a:avLst/>
              <a:gdLst>
                <a:gd name="connsiteX0" fmla="*/ 31496 w 65185"/>
                <a:gd name="connsiteY0" fmla="*/ 46853 h 96928"/>
                <a:gd name="connsiteX1" fmla="*/ 50485 w 65185"/>
                <a:gd name="connsiteY1" fmla="*/ 69669 h 96928"/>
                <a:gd name="connsiteX2" fmla="*/ 32063 w 65185"/>
                <a:gd name="connsiteY2" fmla="*/ 92484 h 96928"/>
                <a:gd name="connsiteX3" fmla="*/ 7973 w 65185"/>
                <a:gd name="connsiteY3" fmla="*/ 82564 h 96928"/>
                <a:gd name="connsiteX4" fmla="*/ 16192 w 65185"/>
                <a:gd name="connsiteY4" fmla="*/ 74628 h 96928"/>
                <a:gd name="connsiteX5" fmla="*/ 8398 w 65185"/>
                <a:gd name="connsiteY5" fmla="*/ 66834 h 96928"/>
                <a:gd name="connsiteX6" fmla="*/ 462 w 65185"/>
                <a:gd name="connsiteY6" fmla="*/ 75054 h 96928"/>
                <a:gd name="connsiteX7" fmla="*/ 32347 w 65185"/>
                <a:gd name="connsiteY7" fmla="*/ 97018 h 96928"/>
                <a:gd name="connsiteX8" fmla="*/ 65648 w 65185"/>
                <a:gd name="connsiteY8" fmla="*/ 69669 h 96928"/>
                <a:gd name="connsiteX9" fmla="*/ 40991 w 65185"/>
                <a:gd name="connsiteY9" fmla="*/ 44303 h 96928"/>
                <a:gd name="connsiteX10" fmla="*/ 61255 w 65185"/>
                <a:gd name="connsiteY10" fmla="*/ 19645 h 96928"/>
                <a:gd name="connsiteX11" fmla="*/ 32630 w 65185"/>
                <a:gd name="connsiteY11" fmla="*/ 90 h 96928"/>
                <a:gd name="connsiteX12" fmla="*/ 4855 w 65185"/>
                <a:gd name="connsiteY12" fmla="*/ 19079 h 96928"/>
                <a:gd name="connsiteX13" fmla="*/ 12224 w 65185"/>
                <a:gd name="connsiteY13" fmla="*/ 26589 h 96928"/>
                <a:gd name="connsiteX14" fmla="*/ 19451 w 65185"/>
                <a:gd name="connsiteY14" fmla="*/ 19362 h 96928"/>
                <a:gd name="connsiteX15" fmla="*/ 12224 w 65185"/>
                <a:gd name="connsiteY15" fmla="*/ 11993 h 96928"/>
                <a:gd name="connsiteX16" fmla="*/ 32205 w 65185"/>
                <a:gd name="connsiteY16" fmla="*/ 4199 h 96928"/>
                <a:gd name="connsiteX17" fmla="*/ 47509 w 65185"/>
                <a:gd name="connsiteY17" fmla="*/ 19645 h 96928"/>
                <a:gd name="connsiteX18" fmla="*/ 41841 w 65185"/>
                <a:gd name="connsiteY18" fmla="*/ 36509 h 96928"/>
                <a:gd name="connsiteX19" fmla="*/ 26111 w 65185"/>
                <a:gd name="connsiteY19" fmla="*/ 42602 h 96928"/>
                <a:gd name="connsiteX20" fmla="*/ 21577 w 65185"/>
                <a:gd name="connsiteY20" fmla="*/ 43027 h 96928"/>
                <a:gd name="connsiteX21" fmla="*/ 20160 w 65185"/>
                <a:gd name="connsiteY21" fmla="*/ 44870 h 96928"/>
                <a:gd name="connsiteX22" fmla="*/ 23844 w 65185"/>
                <a:gd name="connsiteY22" fmla="*/ 46853 h 96928"/>
                <a:gd name="connsiteX23" fmla="*/ 31496 w 65185"/>
                <a:gd name="connsiteY23" fmla="*/ 46853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496" y="46853"/>
                  </a:moveTo>
                  <a:cubicBezTo>
                    <a:pt x="42550" y="46853"/>
                    <a:pt x="50485" y="54506"/>
                    <a:pt x="50485" y="69669"/>
                  </a:cubicBezTo>
                  <a:cubicBezTo>
                    <a:pt x="50485" y="87240"/>
                    <a:pt x="40282" y="92484"/>
                    <a:pt x="32063" y="92484"/>
                  </a:cubicBezTo>
                  <a:cubicBezTo>
                    <a:pt x="26395" y="92484"/>
                    <a:pt x="13924" y="90925"/>
                    <a:pt x="7973" y="82564"/>
                  </a:cubicBezTo>
                  <a:cubicBezTo>
                    <a:pt x="14633" y="82281"/>
                    <a:pt x="16192" y="77604"/>
                    <a:pt x="16192" y="74628"/>
                  </a:cubicBezTo>
                  <a:cubicBezTo>
                    <a:pt x="16192" y="70094"/>
                    <a:pt x="12791" y="66834"/>
                    <a:pt x="8398" y="66834"/>
                  </a:cubicBezTo>
                  <a:cubicBezTo>
                    <a:pt x="4430" y="66834"/>
                    <a:pt x="462" y="69243"/>
                    <a:pt x="462" y="75054"/>
                  </a:cubicBezTo>
                  <a:cubicBezTo>
                    <a:pt x="462" y="88374"/>
                    <a:pt x="15200" y="97018"/>
                    <a:pt x="32347" y="97018"/>
                  </a:cubicBezTo>
                  <a:cubicBezTo>
                    <a:pt x="52044" y="97018"/>
                    <a:pt x="65648" y="83839"/>
                    <a:pt x="65648" y="69669"/>
                  </a:cubicBezTo>
                  <a:cubicBezTo>
                    <a:pt x="65648" y="58615"/>
                    <a:pt x="56579" y="47562"/>
                    <a:pt x="40991" y="44303"/>
                  </a:cubicBezTo>
                  <a:cubicBezTo>
                    <a:pt x="55870" y="38918"/>
                    <a:pt x="61255" y="28290"/>
                    <a:pt x="61255" y="19645"/>
                  </a:cubicBezTo>
                  <a:cubicBezTo>
                    <a:pt x="61255" y="8450"/>
                    <a:pt x="48360" y="90"/>
                    <a:pt x="32630" y="90"/>
                  </a:cubicBezTo>
                  <a:cubicBezTo>
                    <a:pt x="16900" y="90"/>
                    <a:pt x="4855" y="7742"/>
                    <a:pt x="4855" y="19079"/>
                  </a:cubicBezTo>
                  <a:cubicBezTo>
                    <a:pt x="4855" y="23897"/>
                    <a:pt x="7973" y="26589"/>
                    <a:pt x="12224" y="26589"/>
                  </a:cubicBezTo>
                  <a:cubicBezTo>
                    <a:pt x="16617" y="26589"/>
                    <a:pt x="19451" y="23330"/>
                    <a:pt x="19451" y="19362"/>
                  </a:cubicBezTo>
                  <a:cubicBezTo>
                    <a:pt x="19451" y="15252"/>
                    <a:pt x="16617" y="12277"/>
                    <a:pt x="12224" y="11993"/>
                  </a:cubicBezTo>
                  <a:cubicBezTo>
                    <a:pt x="17184" y="5758"/>
                    <a:pt x="26962" y="4199"/>
                    <a:pt x="32205" y="4199"/>
                  </a:cubicBezTo>
                  <a:cubicBezTo>
                    <a:pt x="38582" y="4199"/>
                    <a:pt x="47509" y="7317"/>
                    <a:pt x="47509" y="19645"/>
                  </a:cubicBezTo>
                  <a:cubicBezTo>
                    <a:pt x="47509" y="25597"/>
                    <a:pt x="45525" y="32116"/>
                    <a:pt x="41841" y="36509"/>
                  </a:cubicBezTo>
                  <a:cubicBezTo>
                    <a:pt x="37165" y="41894"/>
                    <a:pt x="33197" y="42177"/>
                    <a:pt x="26111" y="42602"/>
                  </a:cubicBezTo>
                  <a:cubicBezTo>
                    <a:pt x="22569" y="42886"/>
                    <a:pt x="22285" y="42886"/>
                    <a:pt x="21577" y="43027"/>
                  </a:cubicBezTo>
                  <a:cubicBezTo>
                    <a:pt x="21293" y="43027"/>
                    <a:pt x="20160" y="43311"/>
                    <a:pt x="20160" y="44870"/>
                  </a:cubicBezTo>
                  <a:cubicBezTo>
                    <a:pt x="20160" y="46853"/>
                    <a:pt x="21435" y="46853"/>
                    <a:pt x="23844" y="46853"/>
                  </a:cubicBezTo>
                  <a:lnTo>
                    <a:pt x="31496" y="4685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形状 258">
              <a:extLst>
                <a:ext uri="{FF2B5EF4-FFF2-40B4-BE49-F238E27FC236}">
                  <a16:creationId xmlns:a16="http://schemas.microsoft.com/office/drawing/2014/main" id="{2FE3406C-9B73-13EE-877A-E529D485ADC1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9789220" y="5309136"/>
              <a:ext cx="71866" cy="202440"/>
            </a:xfrm>
            <a:custGeom>
              <a:avLst/>
              <a:gdLst>
                <a:gd name="connsiteX0" fmla="*/ 29618 w 71866"/>
                <a:gd name="connsiteY0" fmla="*/ 175604 h 202440"/>
                <a:gd name="connsiteX1" fmla="*/ 2289 w 71866"/>
                <a:gd name="connsiteY1" fmla="*/ 198075 h 202440"/>
                <a:gd name="connsiteX2" fmla="*/ 467 w 71866"/>
                <a:gd name="connsiteY2" fmla="*/ 200302 h 202440"/>
                <a:gd name="connsiteX3" fmla="*/ 4515 w 71866"/>
                <a:gd name="connsiteY3" fmla="*/ 202529 h 202440"/>
                <a:gd name="connsiteX4" fmla="*/ 43182 w 71866"/>
                <a:gd name="connsiteY4" fmla="*/ 177224 h 202440"/>
                <a:gd name="connsiteX5" fmla="*/ 43182 w 71866"/>
                <a:gd name="connsiteY5" fmla="*/ 131067 h 202440"/>
                <a:gd name="connsiteX6" fmla="*/ 51279 w 71866"/>
                <a:gd name="connsiteY6" fmla="*/ 110014 h 202440"/>
                <a:gd name="connsiteX7" fmla="*/ 70511 w 71866"/>
                <a:gd name="connsiteY7" fmla="*/ 103535 h 202440"/>
                <a:gd name="connsiteX8" fmla="*/ 72333 w 71866"/>
                <a:gd name="connsiteY8" fmla="*/ 101309 h 202440"/>
                <a:gd name="connsiteX9" fmla="*/ 69094 w 71866"/>
                <a:gd name="connsiteY9" fmla="*/ 99082 h 202440"/>
                <a:gd name="connsiteX10" fmla="*/ 43789 w 71866"/>
                <a:gd name="connsiteY10" fmla="*/ 81065 h 202440"/>
                <a:gd name="connsiteX11" fmla="*/ 43182 w 71866"/>
                <a:gd name="connsiteY11" fmla="*/ 71145 h 202440"/>
                <a:gd name="connsiteX12" fmla="*/ 43182 w 71866"/>
                <a:gd name="connsiteY12" fmla="*/ 31062 h 202440"/>
                <a:gd name="connsiteX13" fmla="*/ 33464 w 71866"/>
                <a:gd name="connsiteY13" fmla="*/ 8388 h 202440"/>
                <a:gd name="connsiteX14" fmla="*/ 4515 w 71866"/>
                <a:gd name="connsiteY14" fmla="*/ 88 h 202440"/>
                <a:gd name="connsiteX15" fmla="*/ 467 w 71866"/>
                <a:gd name="connsiteY15" fmla="*/ 2315 h 202440"/>
                <a:gd name="connsiteX16" fmla="*/ 3706 w 71866"/>
                <a:gd name="connsiteY16" fmla="*/ 4542 h 202440"/>
                <a:gd name="connsiteX17" fmla="*/ 29011 w 71866"/>
                <a:gd name="connsiteY17" fmla="*/ 22154 h 202440"/>
                <a:gd name="connsiteX18" fmla="*/ 29618 w 71866"/>
                <a:gd name="connsiteY18" fmla="*/ 31669 h 202440"/>
                <a:gd name="connsiteX19" fmla="*/ 29618 w 71866"/>
                <a:gd name="connsiteY19" fmla="*/ 74182 h 202440"/>
                <a:gd name="connsiteX20" fmla="*/ 37716 w 71866"/>
                <a:gd name="connsiteY20" fmla="*/ 93413 h 202440"/>
                <a:gd name="connsiteX21" fmla="*/ 53506 w 71866"/>
                <a:gd name="connsiteY21" fmla="*/ 101309 h 202440"/>
                <a:gd name="connsiteX22" fmla="*/ 29618 w 71866"/>
                <a:gd name="connsiteY22" fmla="*/ 127019 h 202440"/>
                <a:gd name="connsiteX23" fmla="*/ 29618 w 71866"/>
                <a:gd name="connsiteY23" fmla="*/ 175604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866" h="202440">
                  <a:moveTo>
                    <a:pt x="29618" y="175604"/>
                  </a:moveTo>
                  <a:cubicBezTo>
                    <a:pt x="29618" y="183702"/>
                    <a:pt x="24355" y="196658"/>
                    <a:pt x="2289" y="198075"/>
                  </a:cubicBezTo>
                  <a:cubicBezTo>
                    <a:pt x="1276" y="198278"/>
                    <a:pt x="467" y="199088"/>
                    <a:pt x="467" y="200302"/>
                  </a:cubicBezTo>
                  <a:cubicBezTo>
                    <a:pt x="467" y="202529"/>
                    <a:pt x="2693" y="202529"/>
                    <a:pt x="4515" y="202529"/>
                  </a:cubicBezTo>
                  <a:cubicBezTo>
                    <a:pt x="24152" y="202529"/>
                    <a:pt x="42979" y="192609"/>
                    <a:pt x="43182" y="177224"/>
                  </a:cubicBezTo>
                  <a:lnTo>
                    <a:pt x="43182" y="131067"/>
                  </a:lnTo>
                  <a:cubicBezTo>
                    <a:pt x="43182" y="123172"/>
                    <a:pt x="43182" y="116694"/>
                    <a:pt x="51279" y="110014"/>
                  </a:cubicBezTo>
                  <a:cubicBezTo>
                    <a:pt x="58365" y="104143"/>
                    <a:pt x="66057" y="103738"/>
                    <a:pt x="70511" y="103535"/>
                  </a:cubicBezTo>
                  <a:cubicBezTo>
                    <a:pt x="71523" y="103333"/>
                    <a:pt x="72333" y="102523"/>
                    <a:pt x="72333" y="101309"/>
                  </a:cubicBezTo>
                  <a:cubicBezTo>
                    <a:pt x="72333" y="99284"/>
                    <a:pt x="71118" y="99284"/>
                    <a:pt x="69094" y="99082"/>
                  </a:cubicBezTo>
                  <a:cubicBezTo>
                    <a:pt x="55733" y="98272"/>
                    <a:pt x="46016" y="90984"/>
                    <a:pt x="43789" y="81065"/>
                  </a:cubicBezTo>
                  <a:cubicBezTo>
                    <a:pt x="43182" y="78838"/>
                    <a:pt x="43182" y="78433"/>
                    <a:pt x="43182" y="71145"/>
                  </a:cubicBezTo>
                  <a:lnTo>
                    <a:pt x="43182" y="31062"/>
                  </a:lnTo>
                  <a:cubicBezTo>
                    <a:pt x="43182" y="22559"/>
                    <a:pt x="43182" y="16081"/>
                    <a:pt x="33464" y="8388"/>
                  </a:cubicBezTo>
                  <a:cubicBezTo>
                    <a:pt x="25367" y="2113"/>
                    <a:pt x="11398" y="88"/>
                    <a:pt x="4515" y="88"/>
                  </a:cubicBezTo>
                  <a:cubicBezTo>
                    <a:pt x="2693" y="88"/>
                    <a:pt x="467" y="88"/>
                    <a:pt x="467" y="2315"/>
                  </a:cubicBezTo>
                  <a:cubicBezTo>
                    <a:pt x="467" y="4339"/>
                    <a:pt x="1681" y="4339"/>
                    <a:pt x="3706" y="4542"/>
                  </a:cubicBezTo>
                  <a:cubicBezTo>
                    <a:pt x="16459" y="5352"/>
                    <a:pt x="26379" y="11830"/>
                    <a:pt x="29011" y="22154"/>
                  </a:cubicBezTo>
                  <a:cubicBezTo>
                    <a:pt x="29618" y="23976"/>
                    <a:pt x="29618" y="24381"/>
                    <a:pt x="29618" y="31669"/>
                  </a:cubicBezTo>
                  <a:lnTo>
                    <a:pt x="29618" y="74182"/>
                  </a:lnTo>
                  <a:cubicBezTo>
                    <a:pt x="29618" y="83494"/>
                    <a:pt x="31238" y="86935"/>
                    <a:pt x="37716" y="93413"/>
                  </a:cubicBezTo>
                  <a:cubicBezTo>
                    <a:pt x="41967" y="97665"/>
                    <a:pt x="47838" y="99689"/>
                    <a:pt x="53506" y="101309"/>
                  </a:cubicBezTo>
                  <a:cubicBezTo>
                    <a:pt x="36906" y="105965"/>
                    <a:pt x="29618" y="115277"/>
                    <a:pt x="29618" y="127019"/>
                  </a:cubicBezTo>
                  <a:lnTo>
                    <a:pt x="29618" y="17560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形状 259">
              <a:extLst>
                <a:ext uri="{FF2B5EF4-FFF2-40B4-BE49-F238E27FC236}">
                  <a16:creationId xmlns:a16="http://schemas.microsoft.com/office/drawing/2014/main" id="{D889F3E6-62AD-DF20-F02C-3E57C9A7285C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9884792" y="5265088"/>
              <a:ext cx="62635" cy="94094"/>
            </a:xfrm>
            <a:custGeom>
              <a:avLst/>
              <a:gdLst>
                <a:gd name="connsiteX0" fmla="*/ 63107 w 62635"/>
                <a:gd name="connsiteY0" fmla="*/ 68387 h 94094"/>
                <a:gd name="connsiteX1" fmla="*/ 58289 w 62635"/>
                <a:gd name="connsiteY1" fmla="*/ 68387 h 94094"/>
                <a:gd name="connsiteX2" fmla="*/ 54604 w 62635"/>
                <a:gd name="connsiteY2" fmla="*/ 81282 h 94094"/>
                <a:gd name="connsiteX3" fmla="*/ 40575 w 62635"/>
                <a:gd name="connsiteY3" fmla="*/ 82132 h 94094"/>
                <a:gd name="connsiteX4" fmla="*/ 14501 w 62635"/>
                <a:gd name="connsiteY4" fmla="*/ 82132 h 94094"/>
                <a:gd name="connsiteX5" fmla="*/ 42842 w 62635"/>
                <a:gd name="connsiteY5" fmla="*/ 58325 h 94094"/>
                <a:gd name="connsiteX6" fmla="*/ 63107 w 62635"/>
                <a:gd name="connsiteY6" fmla="*/ 27716 h 94094"/>
                <a:gd name="connsiteX7" fmla="*/ 29947 w 62635"/>
                <a:gd name="connsiteY7" fmla="*/ 83 h 94094"/>
                <a:gd name="connsiteX8" fmla="*/ 472 w 62635"/>
                <a:gd name="connsiteY8" fmla="*/ 25449 h 94094"/>
                <a:gd name="connsiteX9" fmla="*/ 7982 w 62635"/>
                <a:gd name="connsiteY9" fmla="*/ 33385 h 94094"/>
                <a:gd name="connsiteX10" fmla="*/ 15493 w 62635"/>
                <a:gd name="connsiteY10" fmla="*/ 25874 h 94094"/>
                <a:gd name="connsiteX11" fmla="*/ 7132 w 62635"/>
                <a:gd name="connsiteY11" fmla="*/ 18364 h 94094"/>
                <a:gd name="connsiteX12" fmla="*/ 27821 w 62635"/>
                <a:gd name="connsiteY12" fmla="*/ 5185 h 94094"/>
                <a:gd name="connsiteX13" fmla="*/ 49361 w 62635"/>
                <a:gd name="connsiteY13" fmla="*/ 27716 h 94094"/>
                <a:gd name="connsiteX14" fmla="*/ 36040 w 62635"/>
                <a:gd name="connsiteY14" fmla="*/ 54924 h 94094"/>
                <a:gd name="connsiteX15" fmla="*/ 1889 w 62635"/>
                <a:gd name="connsiteY15" fmla="*/ 88651 h 94094"/>
                <a:gd name="connsiteX16" fmla="*/ 472 w 62635"/>
                <a:gd name="connsiteY16" fmla="*/ 94178 h 94094"/>
                <a:gd name="connsiteX17" fmla="*/ 58856 w 62635"/>
                <a:gd name="connsiteY17" fmla="*/ 94178 h 94094"/>
                <a:gd name="connsiteX18" fmla="*/ 63107 w 62635"/>
                <a:gd name="connsiteY18" fmla="*/ 68387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3107" y="68387"/>
                  </a:moveTo>
                  <a:lnTo>
                    <a:pt x="58289" y="68387"/>
                  </a:lnTo>
                  <a:cubicBezTo>
                    <a:pt x="57864" y="71504"/>
                    <a:pt x="56447" y="79865"/>
                    <a:pt x="54604" y="81282"/>
                  </a:cubicBezTo>
                  <a:cubicBezTo>
                    <a:pt x="53471" y="82132"/>
                    <a:pt x="42559" y="82132"/>
                    <a:pt x="40575" y="82132"/>
                  </a:cubicBezTo>
                  <a:lnTo>
                    <a:pt x="14501" y="82132"/>
                  </a:lnTo>
                  <a:cubicBezTo>
                    <a:pt x="29380" y="68954"/>
                    <a:pt x="34340" y="64986"/>
                    <a:pt x="42842" y="58325"/>
                  </a:cubicBezTo>
                  <a:cubicBezTo>
                    <a:pt x="53329" y="49965"/>
                    <a:pt x="63107" y="41179"/>
                    <a:pt x="63107" y="27716"/>
                  </a:cubicBezTo>
                  <a:cubicBezTo>
                    <a:pt x="63107" y="10570"/>
                    <a:pt x="48086" y="83"/>
                    <a:pt x="29947" y="83"/>
                  </a:cubicBezTo>
                  <a:cubicBezTo>
                    <a:pt x="12375" y="83"/>
                    <a:pt x="472" y="12412"/>
                    <a:pt x="472" y="25449"/>
                  </a:cubicBezTo>
                  <a:cubicBezTo>
                    <a:pt x="472" y="32676"/>
                    <a:pt x="6565" y="33385"/>
                    <a:pt x="7982" y="33385"/>
                  </a:cubicBezTo>
                  <a:cubicBezTo>
                    <a:pt x="11383" y="33385"/>
                    <a:pt x="15493" y="30976"/>
                    <a:pt x="15493" y="25874"/>
                  </a:cubicBezTo>
                  <a:cubicBezTo>
                    <a:pt x="15493" y="23323"/>
                    <a:pt x="14501" y="18364"/>
                    <a:pt x="7132" y="18364"/>
                  </a:cubicBezTo>
                  <a:cubicBezTo>
                    <a:pt x="11525" y="8302"/>
                    <a:pt x="21161" y="5185"/>
                    <a:pt x="27821" y="5185"/>
                  </a:cubicBezTo>
                  <a:cubicBezTo>
                    <a:pt x="41992" y="5185"/>
                    <a:pt x="49361" y="16238"/>
                    <a:pt x="49361" y="27716"/>
                  </a:cubicBezTo>
                  <a:cubicBezTo>
                    <a:pt x="49361" y="40045"/>
                    <a:pt x="40575" y="49823"/>
                    <a:pt x="36040" y="54924"/>
                  </a:cubicBezTo>
                  <a:lnTo>
                    <a:pt x="1889" y="88651"/>
                  </a:lnTo>
                  <a:cubicBezTo>
                    <a:pt x="472" y="89926"/>
                    <a:pt x="472" y="90210"/>
                    <a:pt x="472" y="94178"/>
                  </a:cubicBezTo>
                  <a:lnTo>
                    <a:pt x="58856" y="94178"/>
                  </a:lnTo>
                  <a:lnTo>
                    <a:pt x="63107" y="6838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形状 260">
              <a:extLst>
                <a:ext uri="{FF2B5EF4-FFF2-40B4-BE49-F238E27FC236}">
                  <a16:creationId xmlns:a16="http://schemas.microsoft.com/office/drawing/2014/main" id="{CF3246A5-18C4-8218-95FD-37BFDE646C1A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9993202" y="5167424"/>
              <a:ext cx="98588" cy="485655"/>
            </a:xfrm>
            <a:custGeom>
              <a:avLst/>
              <a:gdLst>
                <a:gd name="connsiteX0" fmla="*/ 58172 w 98588"/>
                <a:gd name="connsiteY0" fmla="*/ 306367 h 485655"/>
                <a:gd name="connsiteX1" fmla="*/ 97445 w 98588"/>
                <a:gd name="connsiteY1" fmla="*/ 247254 h 485655"/>
                <a:gd name="connsiteX2" fmla="*/ 99065 w 98588"/>
                <a:gd name="connsiteY2" fmla="*/ 243003 h 485655"/>
                <a:gd name="connsiteX3" fmla="*/ 96635 w 98588"/>
                <a:gd name="connsiteY3" fmla="*/ 238145 h 485655"/>
                <a:gd name="connsiteX4" fmla="*/ 58172 w 98588"/>
                <a:gd name="connsiteY4" fmla="*/ 183081 h 485655"/>
                <a:gd name="connsiteX5" fmla="*/ 58172 w 98588"/>
                <a:gd name="connsiteY5" fmla="*/ 62831 h 485655"/>
                <a:gd name="connsiteX6" fmla="*/ 12825 w 98588"/>
                <a:gd name="connsiteY6" fmla="*/ 2301 h 485655"/>
                <a:gd name="connsiteX7" fmla="*/ 4930 w 98588"/>
                <a:gd name="connsiteY7" fmla="*/ 74 h 485655"/>
                <a:gd name="connsiteX8" fmla="*/ 476 w 98588"/>
                <a:gd name="connsiteY8" fmla="*/ 4528 h 485655"/>
                <a:gd name="connsiteX9" fmla="*/ 2298 w 98588"/>
                <a:gd name="connsiteY9" fmla="*/ 8982 h 485655"/>
                <a:gd name="connsiteX10" fmla="*/ 40964 w 98588"/>
                <a:gd name="connsiteY10" fmla="*/ 55340 h 485655"/>
                <a:gd name="connsiteX11" fmla="*/ 41369 w 98588"/>
                <a:gd name="connsiteY11" fmla="*/ 72548 h 485655"/>
                <a:gd name="connsiteX12" fmla="*/ 41369 w 98588"/>
                <a:gd name="connsiteY12" fmla="*/ 176198 h 485655"/>
                <a:gd name="connsiteX13" fmla="*/ 54123 w 98588"/>
                <a:gd name="connsiteY13" fmla="*/ 217091 h 485655"/>
                <a:gd name="connsiteX14" fmla="*/ 87526 w 98588"/>
                <a:gd name="connsiteY14" fmla="*/ 242801 h 485655"/>
                <a:gd name="connsiteX15" fmla="*/ 41369 w 98588"/>
                <a:gd name="connsiteY15" fmla="*/ 302521 h 485655"/>
                <a:gd name="connsiteX16" fmla="*/ 41369 w 98588"/>
                <a:gd name="connsiteY16" fmla="*/ 419127 h 485655"/>
                <a:gd name="connsiteX17" fmla="*/ 29628 w 98588"/>
                <a:gd name="connsiteY17" fmla="*/ 456173 h 485655"/>
                <a:gd name="connsiteX18" fmla="*/ 1893 w 98588"/>
                <a:gd name="connsiteY18" fmla="*/ 477025 h 485655"/>
                <a:gd name="connsiteX19" fmla="*/ 476 w 98588"/>
                <a:gd name="connsiteY19" fmla="*/ 481276 h 485655"/>
                <a:gd name="connsiteX20" fmla="*/ 4930 w 98588"/>
                <a:gd name="connsiteY20" fmla="*/ 485730 h 485655"/>
                <a:gd name="connsiteX21" fmla="*/ 13432 w 98588"/>
                <a:gd name="connsiteY21" fmla="*/ 483300 h 485655"/>
                <a:gd name="connsiteX22" fmla="*/ 57564 w 98588"/>
                <a:gd name="connsiteY22" fmla="*/ 432690 h 485655"/>
                <a:gd name="connsiteX23" fmla="*/ 58172 w 98588"/>
                <a:gd name="connsiteY23" fmla="*/ 413256 h 485655"/>
                <a:gd name="connsiteX24" fmla="*/ 58172 w 98588"/>
                <a:gd name="connsiteY24" fmla="*/ 306367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8" h="485655">
                  <a:moveTo>
                    <a:pt x="58172" y="306367"/>
                  </a:moveTo>
                  <a:cubicBezTo>
                    <a:pt x="58172" y="282479"/>
                    <a:pt x="70318" y="261830"/>
                    <a:pt x="97445" y="247254"/>
                  </a:cubicBezTo>
                  <a:cubicBezTo>
                    <a:pt x="98862" y="246445"/>
                    <a:pt x="99065" y="246242"/>
                    <a:pt x="99065" y="243003"/>
                  </a:cubicBezTo>
                  <a:cubicBezTo>
                    <a:pt x="99065" y="239562"/>
                    <a:pt x="98862" y="239359"/>
                    <a:pt x="96635" y="238145"/>
                  </a:cubicBezTo>
                  <a:cubicBezTo>
                    <a:pt x="60196" y="218710"/>
                    <a:pt x="58172" y="188951"/>
                    <a:pt x="58172" y="183081"/>
                  </a:cubicBezTo>
                  <a:lnTo>
                    <a:pt x="58172" y="62831"/>
                  </a:lnTo>
                  <a:cubicBezTo>
                    <a:pt x="58172" y="33477"/>
                    <a:pt x="37928" y="14245"/>
                    <a:pt x="12825" y="2301"/>
                  </a:cubicBezTo>
                  <a:cubicBezTo>
                    <a:pt x="8371" y="74"/>
                    <a:pt x="7966" y="74"/>
                    <a:pt x="4930" y="74"/>
                  </a:cubicBezTo>
                  <a:cubicBezTo>
                    <a:pt x="679" y="74"/>
                    <a:pt x="476" y="277"/>
                    <a:pt x="476" y="4528"/>
                  </a:cubicBezTo>
                  <a:cubicBezTo>
                    <a:pt x="476" y="7564"/>
                    <a:pt x="476" y="7969"/>
                    <a:pt x="2298" y="8982"/>
                  </a:cubicBezTo>
                  <a:cubicBezTo>
                    <a:pt x="11003" y="13233"/>
                    <a:pt x="36915" y="26391"/>
                    <a:pt x="40964" y="55340"/>
                  </a:cubicBezTo>
                  <a:cubicBezTo>
                    <a:pt x="41369" y="58175"/>
                    <a:pt x="41369" y="60401"/>
                    <a:pt x="41369" y="72548"/>
                  </a:cubicBezTo>
                  <a:lnTo>
                    <a:pt x="41369" y="176198"/>
                  </a:lnTo>
                  <a:cubicBezTo>
                    <a:pt x="41369" y="185712"/>
                    <a:pt x="41369" y="200693"/>
                    <a:pt x="54123" y="217091"/>
                  </a:cubicBezTo>
                  <a:cubicBezTo>
                    <a:pt x="62018" y="227213"/>
                    <a:pt x="73557" y="236525"/>
                    <a:pt x="87526" y="242801"/>
                  </a:cubicBezTo>
                  <a:cubicBezTo>
                    <a:pt x="48050" y="261830"/>
                    <a:pt x="41369" y="290982"/>
                    <a:pt x="41369" y="302521"/>
                  </a:cubicBezTo>
                  <a:lnTo>
                    <a:pt x="41369" y="419127"/>
                  </a:lnTo>
                  <a:cubicBezTo>
                    <a:pt x="41369" y="429654"/>
                    <a:pt x="41369" y="441395"/>
                    <a:pt x="29628" y="456173"/>
                  </a:cubicBezTo>
                  <a:cubicBezTo>
                    <a:pt x="20518" y="467510"/>
                    <a:pt x="10598" y="472774"/>
                    <a:pt x="1893" y="477025"/>
                  </a:cubicBezTo>
                  <a:cubicBezTo>
                    <a:pt x="476" y="477835"/>
                    <a:pt x="476" y="478644"/>
                    <a:pt x="476" y="481276"/>
                  </a:cubicBezTo>
                  <a:cubicBezTo>
                    <a:pt x="476" y="485527"/>
                    <a:pt x="679" y="485730"/>
                    <a:pt x="4930" y="485730"/>
                  </a:cubicBezTo>
                  <a:cubicBezTo>
                    <a:pt x="7764" y="485730"/>
                    <a:pt x="8169" y="485730"/>
                    <a:pt x="13432" y="483300"/>
                  </a:cubicBezTo>
                  <a:cubicBezTo>
                    <a:pt x="33474" y="473381"/>
                    <a:pt x="53313" y="457388"/>
                    <a:pt x="57564" y="432690"/>
                  </a:cubicBezTo>
                  <a:cubicBezTo>
                    <a:pt x="58172" y="428641"/>
                    <a:pt x="58172" y="426819"/>
                    <a:pt x="58172" y="413256"/>
                  </a:cubicBezTo>
                  <a:lnTo>
                    <a:pt x="58172" y="30636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形状 261">
              <a:extLst>
                <a:ext uri="{FF2B5EF4-FFF2-40B4-BE49-F238E27FC236}">
                  <a16:creationId xmlns:a16="http://schemas.microsoft.com/office/drawing/2014/main" id="{CCDBEE6D-D87A-9AF7-A725-6FEFD3C316A0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0169662" y="5439507"/>
              <a:ext cx="23685" cy="60529"/>
            </a:xfrm>
            <a:custGeom>
              <a:avLst/>
              <a:gdLst>
                <a:gd name="connsiteX0" fmla="*/ 24171 w 23685"/>
                <a:gd name="connsiteY0" fmla="*/ 21344 h 60529"/>
                <a:gd name="connsiteX1" fmla="*/ 11215 w 23685"/>
                <a:gd name="connsiteY1" fmla="*/ 88 h 60529"/>
                <a:gd name="connsiteX2" fmla="*/ 485 w 23685"/>
                <a:gd name="connsiteY2" fmla="*/ 10818 h 60529"/>
                <a:gd name="connsiteX3" fmla="*/ 11215 w 23685"/>
                <a:gd name="connsiteY3" fmla="*/ 21547 h 60529"/>
                <a:gd name="connsiteX4" fmla="*/ 18300 w 23685"/>
                <a:gd name="connsiteY4" fmla="*/ 18915 h 60529"/>
                <a:gd name="connsiteX5" fmla="*/ 19312 w 23685"/>
                <a:gd name="connsiteY5" fmla="*/ 18308 h 60529"/>
                <a:gd name="connsiteX6" fmla="*/ 19717 w 23685"/>
                <a:gd name="connsiteY6" fmla="*/ 21344 h 60529"/>
                <a:gd name="connsiteX7" fmla="*/ 5951 w 23685"/>
                <a:gd name="connsiteY7" fmla="*/ 55152 h 60529"/>
                <a:gd name="connsiteX8" fmla="*/ 3724 w 23685"/>
                <a:gd name="connsiteY8" fmla="*/ 58391 h 60529"/>
                <a:gd name="connsiteX9" fmla="*/ 5749 w 23685"/>
                <a:gd name="connsiteY9" fmla="*/ 60618 h 60529"/>
                <a:gd name="connsiteX10" fmla="*/ 24171 w 23685"/>
                <a:gd name="connsiteY10" fmla="*/ 21344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4171" y="21344"/>
                  </a:moveTo>
                  <a:cubicBezTo>
                    <a:pt x="24171" y="7983"/>
                    <a:pt x="19110" y="88"/>
                    <a:pt x="11215" y="88"/>
                  </a:cubicBezTo>
                  <a:cubicBezTo>
                    <a:pt x="4534" y="88"/>
                    <a:pt x="485" y="5149"/>
                    <a:pt x="485" y="10818"/>
                  </a:cubicBezTo>
                  <a:cubicBezTo>
                    <a:pt x="485" y="16283"/>
                    <a:pt x="4534" y="21547"/>
                    <a:pt x="11215" y="21547"/>
                  </a:cubicBezTo>
                  <a:cubicBezTo>
                    <a:pt x="13644" y="21547"/>
                    <a:pt x="16276" y="20737"/>
                    <a:pt x="18300" y="18915"/>
                  </a:cubicBezTo>
                  <a:cubicBezTo>
                    <a:pt x="18907" y="18510"/>
                    <a:pt x="19110" y="18308"/>
                    <a:pt x="19312" y="18308"/>
                  </a:cubicBezTo>
                  <a:cubicBezTo>
                    <a:pt x="19515" y="18308"/>
                    <a:pt x="19717" y="18510"/>
                    <a:pt x="19717" y="21344"/>
                  </a:cubicBezTo>
                  <a:cubicBezTo>
                    <a:pt x="19717" y="36325"/>
                    <a:pt x="12632" y="48472"/>
                    <a:pt x="5951" y="55152"/>
                  </a:cubicBezTo>
                  <a:cubicBezTo>
                    <a:pt x="3724" y="57379"/>
                    <a:pt x="3724" y="57784"/>
                    <a:pt x="3724" y="58391"/>
                  </a:cubicBezTo>
                  <a:cubicBezTo>
                    <a:pt x="3724" y="59808"/>
                    <a:pt x="4736" y="60618"/>
                    <a:pt x="5749" y="60618"/>
                  </a:cubicBezTo>
                  <a:cubicBezTo>
                    <a:pt x="7976" y="60618"/>
                    <a:pt x="24171" y="45030"/>
                    <a:pt x="24171" y="21344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形状 262">
              <a:extLst>
                <a:ext uri="{FF2B5EF4-FFF2-40B4-BE49-F238E27FC236}">
                  <a16:creationId xmlns:a16="http://schemas.microsoft.com/office/drawing/2014/main" id="{E50B4640-2709-DA65-06D2-8E10E20E99E4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2118786" y="5797303"/>
              <a:ext cx="66805" cy="134825"/>
            </a:xfrm>
            <a:custGeom>
              <a:avLst/>
              <a:gdLst>
                <a:gd name="connsiteX0" fmla="*/ 41589 w 66805"/>
                <a:gd name="connsiteY0" fmla="*/ 5375 h 134825"/>
                <a:gd name="connsiteX1" fmla="*/ 36933 w 66805"/>
                <a:gd name="connsiteY1" fmla="*/ 111 h 134825"/>
                <a:gd name="connsiteX2" fmla="*/ 89 w 66805"/>
                <a:gd name="connsiteY2" fmla="*/ 13068 h 134825"/>
                <a:gd name="connsiteX3" fmla="*/ 89 w 66805"/>
                <a:gd name="connsiteY3" fmla="*/ 19343 h 134825"/>
                <a:gd name="connsiteX4" fmla="*/ 26609 w 66805"/>
                <a:gd name="connsiteY4" fmla="*/ 14080 h 134825"/>
                <a:gd name="connsiteX5" fmla="*/ 26609 w 66805"/>
                <a:gd name="connsiteY5" fmla="*/ 118944 h 134825"/>
                <a:gd name="connsiteX6" fmla="*/ 7782 w 66805"/>
                <a:gd name="connsiteY6" fmla="*/ 128661 h 134825"/>
                <a:gd name="connsiteX7" fmla="*/ 1304 w 66805"/>
                <a:gd name="connsiteY7" fmla="*/ 128661 h 134825"/>
                <a:gd name="connsiteX8" fmla="*/ 1304 w 66805"/>
                <a:gd name="connsiteY8" fmla="*/ 134937 h 134825"/>
                <a:gd name="connsiteX9" fmla="*/ 34099 w 66805"/>
                <a:gd name="connsiteY9" fmla="*/ 134330 h 134825"/>
                <a:gd name="connsiteX10" fmla="*/ 66894 w 66805"/>
                <a:gd name="connsiteY10" fmla="*/ 134937 h 134825"/>
                <a:gd name="connsiteX11" fmla="*/ 66894 w 66805"/>
                <a:gd name="connsiteY11" fmla="*/ 128661 h 134825"/>
                <a:gd name="connsiteX12" fmla="*/ 60416 w 66805"/>
                <a:gd name="connsiteY12" fmla="*/ 128661 h 134825"/>
                <a:gd name="connsiteX13" fmla="*/ 41589 w 66805"/>
                <a:gd name="connsiteY13" fmla="*/ 118944 h 134825"/>
                <a:gd name="connsiteX14" fmla="*/ 41589 w 66805"/>
                <a:gd name="connsiteY14" fmla="*/ 537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589" y="5375"/>
                  </a:moveTo>
                  <a:cubicBezTo>
                    <a:pt x="41589" y="516"/>
                    <a:pt x="41589" y="111"/>
                    <a:pt x="36933" y="111"/>
                  </a:cubicBezTo>
                  <a:cubicBezTo>
                    <a:pt x="24382" y="13068"/>
                    <a:pt x="6567" y="13068"/>
                    <a:pt x="89" y="13068"/>
                  </a:cubicBezTo>
                  <a:lnTo>
                    <a:pt x="89" y="19343"/>
                  </a:lnTo>
                  <a:cubicBezTo>
                    <a:pt x="4138" y="19343"/>
                    <a:pt x="16082" y="19343"/>
                    <a:pt x="26609" y="14080"/>
                  </a:cubicBezTo>
                  <a:lnTo>
                    <a:pt x="26609" y="118944"/>
                  </a:lnTo>
                  <a:cubicBezTo>
                    <a:pt x="26609" y="126232"/>
                    <a:pt x="26001" y="128661"/>
                    <a:pt x="7782" y="128661"/>
                  </a:cubicBezTo>
                  <a:lnTo>
                    <a:pt x="1304" y="128661"/>
                  </a:lnTo>
                  <a:lnTo>
                    <a:pt x="1304" y="134937"/>
                  </a:lnTo>
                  <a:cubicBezTo>
                    <a:pt x="8389" y="134330"/>
                    <a:pt x="26001" y="134330"/>
                    <a:pt x="34099" y="134330"/>
                  </a:cubicBezTo>
                  <a:cubicBezTo>
                    <a:pt x="42197" y="134330"/>
                    <a:pt x="59809" y="134330"/>
                    <a:pt x="66894" y="134937"/>
                  </a:cubicBezTo>
                  <a:lnTo>
                    <a:pt x="66894" y="128661"/>
                  </a:lnTo>
                  <a:lnTo>
                    <a:pt x="60416" y="128661"/>
                  </a:lnTo>
                  <a:cubicBezTo>
                    <a:pt x="42197" y="128661"/>
                    <a:pt x="41589" y="126434"/>
                    <a:pt x="41589" y="118944"/>
                  </a:cubicBezTo>
                  <a:lnTo>
                    <a:pt x="41589" y="537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形状 263">
              <a:extLst>
                <a:ext uri="{FF2B5EF4-FFF2-40B4-BE49-F238E27FC236}">
                  <a16:creationId xmlns:a16="http://schemas.microsoft.com/office/drawing/2014/main" id="{CB07C331-B158-0E9F-06CC-99496EE53584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2100769" y="6014422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1 w 101220"/>
                <a:gd name="connsiteY1" fmla="*/ 0 h 8097"/>
                <a:gd name="connsiteX2" fmla="*/ 101221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1" y="0"/>
                  </a:lnTo>
                  <a:lnTo>
                    <a:pt x="10122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形状 264">
              <a:extLst>
                <a:ext uri="{FF2B5EF4-FFF2-40B4-BE49-F238E27FC236}">
                  <a16:creationId xmlns:a16="http://schemas.microsoft.com/office/drawing/2014/main" id="{07D4E580-F0F0-8542-E5A9-1ACB1CBF6155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2106437" y="6070893"/>
              <a:ext cx="89681" cy="137052"/>
            </a:xfrm>
            <a:custGeom>
              <a:avLst/>
              <a:gdLst>
                <a:gd name="connsiteX0" fmla="*/ 53938 w 89681"/>
                <a:gd name="connsiteY0" fmla="*/ 103775 h 137052"/>
                <a:gd name="connsiteX1" fmla="*/ 53938 w 89681"/>
                <a:gd name="connsiteY1" fmla="*/ 121387 h 137052"/>
                <a:gd name="connsiteX2" fmla="*/ 38553 w 89681"/>
                <a:gd name="connsiteY2" fmla="*/ 130902 h 137052"/>
                <a:gd name="connsiteX3" fmla="*/ 34301 w 89681"/>
                <a:gd name="connsiteY3" fmla="*/ 130902 h 137052"/>
                <a:gd name="connsiteX4" fmla="*/ 34301 w 89681"/>
                <a:gd name="connsiteY4" fmla="*/ 137177 h 137052"/>
                <a:gd name="connsiteX5" fmla="*/ 61631 w 89681"/>
                <a:gd name="connsiteY5" fmla="*/ 136570 h 137052"/>
                <a:gd name="connsiteX6" fmla="*/ 89163 w 89681"/>
                <a:gd name="connsiteY6" fmla="*/ 137177 h 137052"/>
                <a:gd name="connsiteX7" fmla="*/ 89163 w 89681"/>
                <a:gd name="connsiteY7" fmla="*/ 130902 h 137052"/>
                <a:gd name="connsiteX8" fmla="*/ 84912 w 89681"/>
                <a:gd name="connsiteY8" fmla="*/ 130902 h 137052"/>
                <a:gd name="connsiteX9" fmla="*/ 69526 w 89681"/>
                <a:gd name="connsiteY9" fmla="*/ 121387 h 137052"/>
                <a:gd name="connsiteX10" fmla="*/ 69526 w 89681"/>
                <a:gd name="connsiteY10" fmla="*/ 103775 h 137052"/>
                <a:gd name="connsiteX11" fmla="*/ 89770 w 89681"/>
                <a:gd name="connsiteY11" fmla="*/ 103775 h 137052"/>
                <a:gd name="connsiteX12" fmla="*/ 89770 w 89681"/>
                <a:gd name="connsiteY12" fmla="*/ 97499 h 137052"/>
                <a:gd name="connsiteX13" fmla="*/ 69526 w 89681"/>
                <a:gd name="connsiteY13" fmla="*/ 97499 h 137052"/>
                <a:gd name="connsiteX14" fmla="*/ 69526 w 89681"/>
                <a:gd name="connsiteY14" fmla="*/ 5388 h 137052"/>
                <a:gd name="connsiteX15" fmla="*/ 66287 w 89681"/>
                <a:gd name="connsiteY15" fmla="*/ 125 h 137052"/>
                <a:gd name="connsiteX16" fmla="*/ 62238 w 89681"/>
                <a:gd name="connsiteY16" fmla="*/ 2554 h 137052"/>
                <a:gd name="connsiteX17" fmla="*/ 89 w 89681"/>
                <a:gd name="connsiteY17" fmla="*/ 97499 h 137052"/>
                <a:gd name="connsiteX18" fmla="*/ 89 w 89681"/>
                <a:gd name="connsiteY18" fmla="*/ 103775 h 137052"/>
                <a:gd name="connsiteX19" fmla="*/ 53938 w 89681"/>
                <a:gd name="connsiteY19" fmla="*/ 103775 h 137052"/>
                <a:gd name="connsiteX20" fmla="*/ 55153 w 89681"/>
                <a:gd name="connsiteY20" fmla="*/ 97499 h 137052"/>
                <a:gd name="connsiteX21" fmla="*/ 5757 w 89681"/>
                <a:gd name="connsiteY21" fmla="*/ 97499 h 137052"/>
                <a:gd name="connsiteX22" fmla="*/ 55153 w 89681"/>
                <a:gd name="connsiteY22" fmla="*/ 21989 h 137052"/>
                <a:gd name="connsiteX23" fmla="*/ 55153 w 89681"/>
                <a:gd name="connsiteY23" fmla="*/ 97499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7052">
                  <a:moveTo>
                    <a:pt x="53938" y="103775"/>
                  </a:moveTo>
                  <a:lnTo>
                    <a:pt x="53938" y="121387"/>
                  </a:lnTo>
                  <a:cubicBezTo>
                    <a:pt x="53938" y="128675"/>
                    <a:pt x="53533" y="130902"/>
                    <a:pt x="38553" y="130902"/>
                  </a:cubicBezTo>
                  <a:lnTo>
                    <a:pt x="34301" y="130902"/>
                  </a:lnTo>
                  <a:lnTo>
                    <a:pt x="34301" y="137177"/>
                  </a:lnTo>
                  <a:cubicBezTo>
                    <a:pt x="42602" y="136570"/>
                    <a:pt x="53128" y="136570"/>
                    <a:pt x="61631" y="136570"/>
                  </a:cubicBezTo>
                  <a:cubicBezTo>
                    <a:pt x="70134" y="136570"/>
                    <a:pt x="80863" y="136570"/>
                    <a:pt x="89163" y="137177"/>
                  </a:cubicBezTo>
                  <a:lnTo>
                    <a:pt x="89163" y="130902"/>
                  </a:lnTo>
                  <a:lnTo>
                    <a:pt x="84912" y="130902"/>
                  </a:lnTo>
                  <a:cubicBezTo>
                    <a:pt x="69931" y="130902"/>
                    <a:pt x="69526" y="128675"/>
                    <a:pt x="69526" y="121387"/>
                  </a:cubicBezTo>
                  <a:lnTo>
                    <a:pt x="69526" y="103775"/>
                  </a:lnTo>
                  <a:lnTo>
                    <a:pt x="89770" y="103775"/>
                  </a:lnTo>
                  <a:lnTo>
                    <a:pt x="89770" y="97499"/>
                  </a:lnTo>
                  <a:lnTo>
                    <a:pt x="69526" y="97499"/>
                  </a:lnTo>
                  <a:lnTo>
                    <a:pt x="69526" y="5388"/>
                  </a:lnTo>
                  <a:cubicBezTo>
                    <a:pt x="69526" y="1340"/>
                    <a:pt x="69526" y="125"/>
                    <a:pt x="66287" y="125"/>
                  </a:cubicBezTo>
                  <a:cubicBezTo>
                    <a:pt x="64465" y="125"/>
                    <a:pt x="63858" y="125"/>
                    <a:pt x="62238" y="2554"/>
                  </a:cubicBezTo>
                  <a:lnTo>
                    <a:pt x="89" y="97499"/>
                  </a:lnTo>
                  <a:lnTo>
                    <a:pt x="89" y="103775"/>
                  </a:lnTo>
                  <a:lnTo>
                    <a:pt x="53938" y="103775"/>
                  </a:lnTo>
                  <a:close/>
                  <a:moveTo>
                    <a:pt x="55153" y="97499"/>
                  </a:moveTo>
                  <a:lnTo>
                    <a:pt x="5757" y="97499"/>
                  </a:lnTo>
                  <a:lnTo>
                    <a:pt x="55153" y="21989"/>
                  </a:lnTo>
                  <a:lnTo>
                    <a:pt x="55153" y="9749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形状 265">
              <a:extLst>
                <a:ext uri="{FF2B5EF4-FFF2-40B4-BE49-F238E27FC236}">
                  <a16:creationId xmlns:a16="http://schemas.microsoft.com/office/drawing/2014/main" id="{CE0723F4-06D8-ECE5-F593-56AD261481E2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2237012" y="5926360"/>
              <a:ext cx="101017" cy="184221"/>
            </a:xfrm>
            <a:custGeom>
              <a:avLst/>
              <a:gdLst>
                <a:gd name="connsiteX0" fmla="*/ 63662 w 101017"/>
                <a:gd name="connsiteY0" fmla="*/ 61863 h 184221"/>
                <a:gd name="connsiteX1" fmla="*/ 81071 w 101017"/>
                <a:gd name="connsiteY1" fmla="*/ 61863 h 184221"/>
                <a:gd name="connsiteX2" fmla="*/ 87145 w 101017"/>
                <a:gd name="connsiteY2" fmla="*/ 57814 h 184221"/>
                <a:gd name="connsiteX3" fmla="*/ 81679 w 101017"/>
                <a:gd name="connsiteY3" fmla="*/ 55587 h 184221"/>
                <a:gd name="connsiteX4" fmla="*/ 64876 w 101017"/>
                <a:gd name="connsiteY4" fmla="*/ 55587 h 184221"/>
                <a:gd name="connsiteX5" fmla="*/ 69127 w 101017"/>
                <a:gd name="connsiteY5" fmla="*/ 32509 h 184221"/>
                <a:gd name="connsiteX6" fmla="*/ 73986 w 101017"/>
                <a:gd name="connsiteY6" fmla="*/ 11455 h 184221"/>
                <a:gd name="connsiteX7" fmla="*/ 83501 w 101017"/>
                <a:gd name="connsiteY7" fmla="*/ 4572 h 184221"/>
                <a:gd name="connsiteX8" fmla="*/ 93420 w 101017"/>
                <a:gd name="connsiteY8" fmla="*/ 8216 h 184221"/>
                <a:gd name="connsiteX9" fmla="*/ 82489 w 101017"/>
                <a:gd name="connsiteY9" fmla="*/ 19148 h 184221"/>
                <a:gd name="connsiteX10" fmla="*/ 89979 w 101017"/>
                <a:gd name="connsiteY10" fmla="*/ 26233 h 184221"/>
                <a:gd name="connsiteX11" fmla="*/ 101113 w 101017"/>
                <a:gd name="connsiteY11" fmla="*/ 14087 h 184221"/>
                <a:gd name="connsiteX12" fmla="*/ 83501 w 101017"/>
                <a:gd name="connsiteY12" fmla="*/ 118 h 184221"/>
                <a:gd name="connsiteX13" fmla="*/ 57791 w 101017"/>
                <a:gd name="connsiteY13" fmla="*/ 23804 h 184221"/>
                <a:gd name="connsiteX14" fmla="*/ 51110 w 101017"/>
                <a:gd name="connsiteY14" fmla="*/ 55587 h 184221"/>
                <a:gd name="connsiteX15" fmla="*/ 37142 w 101017"/>
                <a:gd name="connsiteY15" fmla="*/ 55587 h 184221"/>
                <a:gd name="connsiteX16" fmla="*/ 31069 w 101017"/>
                <a:gd name="connsiteY16" fmla="*/ 59433 h 184221"/>
                <a:gd name="connsiteX17" fmla="*/ 36737 w 101017"/>
                <a:gd name="connsiteY17" fmla="*/ 61863 h 184221"/>
                <a:gd name="connsiteX18" fmla="*/ 50098 w 101017"/>
                <a:gd name="connsiteY18" fmla="*/ 61863 h 184221"/>
                <a:gd name="connsiteX19" fmla="*/ 34915 w 101017"/>
                <a:gd name="connsiteY19" fmla="*/ 141827 h 184221"/>
                <a:gd name="connsiteX20" fmla="*/ 17303 w 101017"/>
                <a:gd name="connsiteY20" fmla="*/ 179886 h 184221"/>
                <a:gd name="connsiteX21" fmla="*/ 7585 w 101017"/>
                <a:gd name="connsiteY21" fmla="*/ 176242 h 184221"/>
                <a:gd name="connsiteX22" fmla="*/ 18720 w 101017"/>
                <a:gd name="connsiteY22" fmla="*/ 165310 h 184221"/>
                <a:gd name="connsiteX23" fmla="*/ 11229 w 101017"/>
                <a:gd name="connsiteY23" fmla="*/ 158224 h 184221"/>
                <a:gd name="connsiteX24" fmla="*/ 95 w 101017"/>
                <a:gd name="connsiteY24" fmla="*/ 170371 h 184221"/>
                <a:gd name="connsiteX25" fmla="*/ 17303 w 101017"/>
                <a:gd name="connsiteY25" fmla="*/ 184339 h 184221"/>
                <a:gd name="connsiteX26" fmla="*/ 40178 w 101017"/>
                <a:gd name="connsiteY26" fmla="*/ 164703 h 184221"/>
                <a:gd name="connsiteX27" fmla="*/ 51515 w 101017"/>
                <a:gd name="connsiteY27" fmla="*/ 126036 h 184221"/>
                <a:gd name="connsiteX28" fmla="*/ 63662 w 101017"/>
                <a:gd name="connsiteY28" fmla="*/ 6186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662" y="61863"/>
                  </a:moveTo>
                  <a:lnTo>
                    <a:pt x="81071" y="61863"/>
                  </a:lnTo>
                  <a:cubicBezTo>
                    <a:pt x="85120" y="61863"/>
                    <a:pt x="87145" y="61863"/>
                    <a:pt x="87145" y="57814"/>
                  </a:cubicBezTo>
                  <a:cubicBezTo>
                    <a:pt x="87145" y="55587"/>
                    <a:pt x="85120" y="55587"/>
                    <a:pt x="81679" y="55587"/>
                  </a:cubicBezTo>
                  <a:lnTo>
                    <a:pt x="64876" y="55587"/>
                  </a:lnTo>
                  <a:lnTo>
                    <a:pt x="69127" y="32509"/>
                  </a:lnTo>
                  <a:cubicBezTo>
                    <a:pt x="69937" y="28257"/>
                    <a:pt x="72771" y="13884"/>
                    <a:pt x="73986" y="11455"/>
                  </a:cubicBezTo>
                  <a:cubicBezTo>
                    <a:pt x="75808" y="7608"/>
                    <a:pt x="79250" y="4572"/>
                    <a:pt x="83501" y="4572"/>
                  </a:cubicBezTo>
                  <a:cubicBezTo>
                    <a:pt x="84311" y="4572"/>
                    <a:pt x="89574" y="4572"/>
                    <a:pt x="93420" y="8216"/>
                  </a:cubicBezTo>
                  <a:cubicBezTo>
                    <a:pt x="84513" y="9025"/>
                    <a:pt x="82489" y="16111"/>
                    <a:pt x="82489" y="19148"/>
                  </a:cubicBezTo>
                  <a:cubicBezTo>
                    <a:pt x="82489" y="23804"/>
                    <a:pt x="86133" y="26233"/>
                    <a:pt x="89979" y="26233"/>
                  </a:cubicBezTo>
                  <a:cubicBezTo>
                    <a:pt x="95242" y="26233"/>
                    <a:pt x="101113" y="21779"/>
                    <a:pt x="101113" y="14087"/>
                  </a:cubicBezTo>
                  <a:cubicBezTo>
                    <a:pt x="101113" y="4774"/>
                    <a:pt x="91801" y="118"/>
                    <a:pt x="83501" y="118"/>
                  </a:cubicBezTo>
                  <a:cubicBezTo>
                    <a:pt x="76618" y="118"/>
                    <a:pt x="63864" y="3762"/>
                    <a:pt x="57791" y="23804"/>
                  </a:cubicBezTo>
                  <a:cubicBezTo>
                    <a:pt x="56576" y="28055"/>
                    <a:pt x="55969" y="30079"/>
                    <a:pt x="51110" y="55587"/>
                  </a:cubicBezTo>
                  <a:lnTo>
                    <a:pt x="37142" y="55587"/>
                  </a:lnTo>
                  <a:cubicBezTo>
                    <a:pt x="33295" y="55587"/>
                    <a:pt x="31069" y="55587"/>
                    <a:pt x="31069" y="59433"/>
                  </a:cubicBezTo>
                  <a:cubicBezTo>
                    <a:pt x="31069" y="61863"/>
                    <a:pt x="32891" y="61863"/>
                    <a:pt x="36737" y="61863"/>
                  </a:cubicBezTo>
                  <a:lnTo>
                    <a:pt x="50098" y="61863"/>
                  </a:lnTo>
                  <a:lnTo>
                    <a:pt x="34915" y="141827"/>
                  </a:lnTo>
                  <a:cubicBezTo>
                    <a:pt x="31271" y="161463"/>
                    <a:pt x="27830" y="179886"/>
                    <a:pt x="17303" y="179886"/>
                  </a:cubicBezTo>
                  <a:cubicBezTo>
                    <a:pt x="16493" y="179886"/>
                    <a:pt x="11432" y="179886"/>
                    <a:pt x="7585" y="176242"/>
                  </a:cubicBezTo>
                  <a:cubicBezTo>
                    <a:pt x="16898" y="175634"/>
                    <a:pt x="18720" y="168346"/>
                    <a:pt x="18720" y="165310"/>
                  </a:cubicBezTo>
                  <a:cubicBezTo>
                    <a:pt x="18720" y="160654"/>
                    <a:pt x="15076" y="158224"/>
                    <a:pt x="11229" y="158224"/>
                  </a:cubicBezTo>
                  <a:cubicBezTo>
                    <a:pt x="5966" y="158224"/>
                    <a:pt x="95" y="162678"/>
                    <a:pt x="95" y="170371"/>
                  </a:cubicBezTo>
                  <a:cubicBezTo>
                    <a:pt x="95" y="179481"/>
                    <a:pt x="9003" y="184339"/>
                    <a:pt x="17303" y="184339"/>
                  </a:cubicBezTo>
                  <a:cubicBezTo>
                    <a:pt x="28437" y="184339"/>
                    <a:pt x="36534" y="172395"/>
                    <a:pt x="40178" y="164703"/>
                  </a:cubicBezTo>
                  <a:cubicBezTo>
                    <a:pt x="46657" y="151949"/>
                    <a:pt x="51313" y="127453"/>
                    <a:pt x="51515" y="126036"/>
                  </a:cubicBezTo>
                  <a:lnTo>
                    <a:pt x="63662" y="6186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形状 266">
              <a:extLst>
                <a:ext uri="{FF2B5EF4-FFF2-40B4-BE49-F238E27FC236}">
                  <a16:creationId xmlns:a16="http://schemas.microsoft.com/office/drawing/2014/main" id="{51007008-E9F0-69BF-EF67-FD182642F7F9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2332055" y="6005494"/>
              <a:ext cx="42937" cy="95369"/>
            </a:xfrm>
            <a:custGeom>
              <a:avLst/>
              <a:gdLst>
                <a:gd name="connsiteX0" fmla="*/ 39353 w 42937"/>
                <a:gd name="connsiteY0" fmla="*/ 5505 h 95369"/>
                <a:gd name="connsiteX1" fmla="*/ 33685 w 42937"/>
                <a:gd name="connsiteY1" fmla="*/ 120 h 95369"/>
                <a:gd name="connsiteX2" fmla="*/ 25749 w 42937"/>
                <a:gd name="connsiteY2" fmla="*/ 7914 h 95369"/>
                <a:gd name="connsiteX3" fmla="*/ 31418 w 42937"/>
                <a:gd name="connsiteY3" fmla="*/ 13298 h 95369"/>
                <a:gd name="connsiteX4" fmla="*/ 39353 w 42937"/>
                <a:gd name="connsiteY4" fmla="*/ 5505 h 95369"/>
                <a:gd name="connsiteX5" fmla="*/ 10445 w 42937"/>
                <a:gd name="connsiteY5" fmla="*/ 77492 h 95369"/>
                <a:gd name="connsiteX6" fmla="*/ 9169 w 42937"/>
                <a:gd name="connsiteY6" fmla="*/ 83444 h 95369"/>
                <a:gd name="connsiteX7" fmla="*/ 22632 w 42937"/>
                <a:gd name="connsiteY7" fmla="*/ 95489 h 95369"/>
                <a:gd name="connsiteX8" fmla="*/ 43038 w 42937"/>
                <a:gd name="connsiteY8" fmla="*/ 73808 h 95369"/>
                <a:gd name="connsiteX9" fmla="*/ 40770 w 42937"/>
                <a:gd name="connsiteY9" fmla="*/ 71966 h 95369"/>
                <a:gd name="connsiteX10" fmla="*/ 38078 w 42937"/>
                <a:gd name="connsiteY10" fmla="*/ 74375 h 95369"/>
                <a:gd name="connsiteX11" fmla="*/ 23057 w 42937"/>
                <a:gd name="connsiteY11" fmla="*/ 91522 h 95369"/>
                <a:gd name="connsiteX12" fmla="*/ 19514 w 42937"/>
                <a:gd name="connsiteY12" fmla="*/ 86562 h 95369"/>
                <a:gd name="connsiteX13" fmla="*/ 21781 w 42937"/>
                <a:gd name="connsiteY13" fmla="*/ 77492 h 95369"/>
                <a:gd name="connsiteX14" fmla="*/ 26316 w 42937"/>
                <a:gd name="connsiteY14" fmla="*/ 66156 h 95369"/>
                <a:gd name="connsiteX15" fmla="*/ 33260 w 42937"/>
                <a:gd name="connsiteY15" fmla="*/ 48159 h 95369"/>
                <a:gd name="connsiteX16" fmla="*/ 34110 w 42937"/>
                <a:gd name="connsiteY16" fmla="*/ 43624 h 95369"/>
                <a:gd name="connsiteX17" fmla="*/ 20648 w 42937"/>
                <a:gd name="connsiteY17" fmla="*/ 31579 h 95369"/>
                <a:gd name="connsiteX18" fmla="*/ 100 w 42937"/>
                <a:gd name="connsiteY18" fmla="*/ 53260 h 95369"/>
                <a:gd name="connsiteX19" fmla="*/ 2509 w 42937"/>
                <a:gd name="connsiteY19" fmla="*/ 55103 h 95369"/>
                <a:gd name="connsiteX20" fmla="*/ 5060 w 42937"/>
                <a:gd name="connsiteY20" fmla="*/ 52835 h 95369"/>
                <a:gd name="connsiteX21" fmla="*/ 20223 w 42937"/>
                <a:gd name="connsiteY21" fmla="*/ 35547 h 95369"/>
                <a:gd name="connsiteX22" fmla="*/ 23765 w 42937"/>
                <a:gd name="connsiteY22" fmla="*/ 40507 h 95369"/>
                <a:gd name="connsiteX23" fmla="*/ 19372 w 42937"/>
                <a:gd name="connsiteY23" fmla="*/ 54677 h 95369"/>
                <a:gd name="connsiteX24" fmla="*/ 10445 w 42937"/>
                <a:gd name="connsiteY24" fmla="*/ 77492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5369">
                  <a:moveTo>
                    <a:pt x="39353" y="5505"/>
                  </a:moveTo>
                  <a:cubicBezTo>
                    <a:pt x="39353" y="3237"/>
                    <a:pt x="37653" y="120"/>
                    <a:pt x="33685" y="120"/>
                  </a:cubicBezTo>
                  <a:cubicBezTo>
                    <a:pt x="29859" y="120"/>
                    <a:pt x="25749" y="3804"/>
                    <a:pt x="25749" y="7914"/>
                  </a:cubicBezTo>
                  <a:cubicBezTo>
                    <a:pt x="25749" y="10323"/>
                    <a:pt x="27591" y="13298"/>
                    <a:pt x="31418" y="13298"/>
                  </a:cubicBezTo>
                  <a:cubicBezTo>
                    <a:pt x="35527" y="13298"/>
                    <a:pt x="39353" y="9331"/>
                    <a:pt x="39353" y="5505"/>
                  </a:cubicBezTo>
                  <a:close/>
                  <a:moveTo>
                    <a:pt x="10445" y="77492"/>
                  </a:moveTo>
                  <a:cubicBezTo>
                    <a:pt x="9878" y="79335"/>
                    <a:pt x="9169" y="81035"/>
                    <a:pt x="9169" y="83444"/>
                  </a:cubicBezTo>
                  <a:cubicBezTo>
                    <a:pt x="9169" y="90105"/>
                    <a:pt x="14838" y="95489"/>
                    <a:pt x="22632" y="95489"/>
                  </a:cubicBezTo>
                  <a:cubicBezTo>
                    <a:pt x="36803" y="95489"/>
                    <a:pt x="43038" y="75934"/>
                    <a:pt x="43038" y="73808"/>
                  </a:cubicBezTo>
                  <a:cubicBezTo>
                    <a:pt x="43038" y="71966"/>
                    <a:pt x="41196" y="71966"/>
                    <a:pt x="40770" y="71966"/>
                  </a:cubicBezTo>
                  <a:cubicBezTo>
                    <a:pt x="38786" y="71966"/>
                    <a:pt x="38645" y="72816"/>
                    <a:pt x="38078" y="74375"/>
                  </a:cubicBezTo>
                  <a:cubicBezTo>
                    <a:pt x="34819" y="85712"/>
                    <a:pt x="28583" y="91522"/>
                    <a:pt x="23057" y="91522"/>
                  </a:cubicBezTo>
                  <a:cubicBezTo>
                    <a:pt x="20223" y="91522"/>
                    <a:pt x="19514" y="89679"/>
                    <a:pt x="19514" y="86562"/>
                  </a:cubicBezTo>
                  <a:cubicBezTo>
                    <a:pt x="19514" y="83303"/>
                    <a:pt x="20506" y="80610"/>
                    <a:pt x="21781" y="77492"/>
                  </a:cubicBezTo>
                  <a:cubicBezTo>
                    <a:pt x="23199" y="73666"/>
                    <a:pt x="24757" y="69840"/>
                    <a:pt x="26316" y="66156"/>
                  </a:cubicBezTo>
                  <a:cubicBezTo>
                    <a:pt x="27591" y="62755"/>
                    <a:pt x="32693" y="49859"/>
                    <a:pt x="33260" y="48159"/>
                  </a:cubicBezTo>
                  <a:cubicBezTo>
                    <a:pt x="33685" y="46742"/>
                    <a:pt x="34110" y="45041"/>
                    <a:pt x="34110" y="43624"/>
                  </a:cubicBezTo>
                  <a:cubicBezTo>
                    <a:pt x="34110" y="36964"/>
                    <a:pt x="28442" y="31579"/>
                    <a:pt x="20648" y="31579"/>
                  </a:cubicBezTo>
                  <a:cubicBezTo>
                    <a:pt x="6619" y="31579"/>
                    <a:pt x="100" y="50851"/>
                    <a:pt x="100" y="53260"/>
                  </a:cubicBezTo>
                  <a:cubicBezTo>
                    <a:pt x="100" y="55103"/>
                    <a:pt x="2084" y="55103"/>
                    <a:pt x="2509" y="55103"/>
                  </a:cubicBezTo>
                  <a:cubicBezTo>
                    <a:pt x="4493" y="55103"/>
                    <a:pt x="4635" y="54394"/>
                    <a:pt x="5060" y="52835"/>
                  </a:cubicBezTo>
                  <a:cubicBezTo>
                    <a:pt x="8744" y="40648"/>
                    <a:pt x="14979" y="35547"/>
                    <a:pt x="20223" y="35547"/>
                  </a:cubicBezTo>
                  <a:cubicBezTo>
                    <a:pt x="22490" y="35547"/>
                    <a:pt x="23765" y="36680"/>
                    <a:pt x="23765" y="40507"/>
                  </a:cubicBezTo>
                  <a:cubicBezTo>
                    <a:pt x="23765" y="43766"/>
                    <a:pt x="22915" y="45891"/>
                    <a:pt x="19372" y="54677"/>
                  </a:cubicBezTo>
                  <a:lnTo>
                    <a:pt x="10445" y="77492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形状 267">
              <a:extLst>
                <a:ext uri="{FF2B5EF4-FFF2-40B4-BE49-F238E27FC236}">
                  <a16:creationId xmlns:a16="http://schemas.microsoft.com/office/drawing/2014/main" id="{B315D722-47C7-28A2-C25B-96FF5DFA0B65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2382671" y="6005494"/>
              <a:ext cx="62210" cy="122861"/>
            </a:xfrm>
            <a:custGeom>
              <a:avLst/>
              <a:gdLst>
                <a:gd name="connsiteX0" fmla="*/ 62313 w 62210"/>
                <a:gd name="connsiteY0" fmla="*/ 5505 h 122861"/>
                <a:gd name="connsiteX1" fmla="*/ 56645 w 62210"/>
                <a:gd name="connsiteY1" fmla="*/ 120 h 122861"/>
                <a:gd name="connsiteX2" fmla="*/ 48709 w 62210"/>
                <a:gd name="connsiteY2" fmla="*/ 7914 h 122861"/>
                <a:gd name="connsiteX3" fmla="*/ 54377 w 62210"/>
                <a:gd name="connsiteY3" fmla="*/ 13298 h 122861"/>
                <a:gd name="connsiteX4" fmla="*/ 62313 w 62210"/>
                <a:gd name="connsiteY4" fmla="*/ 5505 h 122861"/>
                <a:gd name="connsiteX5" fmla="*/ 32271 w 62210"/>
                <a:gd name="connsiteY5" fmla="*/ 101016 h 122861"/>
                <a:gd name="connsiteX6" fmla="*/ 13990 w 62210"/>
                <a:gd name="connsiteY6" fmla="*/ 119013 h 122861"/>
                <a:gd name="connsiteX7" fmla="*/ 8889 w 62210"/>
                <a:gd name="connsiteY7" fmla="*/ 118163 h 122861"/>
                <a:gd name="connsiteX8" fmla="*/ 13707 w 62210"/>
                <a:gd name="connsiteY8" fmla="*/ 110936 h 122861"/>
                <a:gd name="connsiteX9" fmla="*/ 8180 w 62210"/>
                <a:gd name="connsiteY9" fmla="*/ 105693 h 122861"/>
                <a:gd name="connsiteX10" fmla="*/ 103 w 62210"/>
                <a:gd name="connsiteY10" fmla="*/ 114053 h 122861"/>
                <a:gd name="connsiteX11" fmla="*/ 14132 w 62210"/>
                <a:gd name="connsiteY11" fmla="*/ 122981 h 122861"/>
                <a:gd name="connsiteX12" fmla="*/ 43607 w 62210"/>
                <a:gd name="connsiteY12" fmla="*/ 100591 h 122861"/>
                <a:gd name="connsiteX13" fmla="*/ 56361 w 62210"/>
                <a:gd name="connsiteY13" fmla="*/ 49859 h 122861"/>
                <a:gd name="connsiteX14" fmla="*/ 57070 w 62210"/>
                <a:gd name="connsiteY14" fmla="*/ 44900 h 122861"/>
                <a:gd name="connsiteX15" fmla="*/ 41907 w 62210"/>
                <a:gd name="connsiteY15" fmla="*/ 31579 h 122861"/>
                <a:gd name="connsiteX16" fmla="*/ 17108 w 62210"/>
                <a:gd name="connsiteY16" fmla="*/ 53260 h 122861"/>
                <a:gd name="connsiteX17" fmla="*/ 19517 w 62210"/>
                <a:gd name="connsiteY17" fmla="*/ 55103 h 122861"/>
                <a:gd name="connsiteX18" fmla="*/ 22351 w 62210"/>
                <a:gd name="connsiteY18" fmla="*/ 52552 h 122861"/>
                <a:gd name="connsiteX19" fmla="*/ 41482 w 62210"/>
                <a:gd name="connsiteY19" fmla="*/ 35547 h 122861"/>
                <a:gd name="connsiteX20" fmla="*/ 46300 w 62210"/>
                <a:gd name="connsiteY20" fmla="*/ 42490 h 122861"/>
                <a:gd name="connsiteX21" fmla="*/ 45875 w 62210"/>
                <a:gd name="connsiteY21" fmla="*/ 46742 h 122861"/>
                <a:gd name="connsiteX22" fmla="*/ 32271 w 62210"/>
                <a:gd name="connsiteY22" fmla="*/ 101016 h 1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210" h="122861">
                  <a:moveTo>
                    <a:pt x="62313" y="5505"/>
                  </a:moveTo>
                  <a:cubicBezTo>
                    <a:pt x="62313" y="3095"/>
                    <a:pt x="60471" y="120"/>
                    <a:pt x="56645" y="120"/>
                  </a:cubicBezTo>
                  <a:cubicBezTo>
                    <a:pt x="52535" y="120"/>
                    <a:pt x="48709" y="4087"/>
                    <a:pt x="48709" y="7914"/>
                  </a:cubicBezTo>
                  <a:cubicBezTo>
                    <a:pt x="48709" y="10181"/>
                    <a:pt x="50409" y="13298"/>
                    <a:pt x="54377" y="13298"/>
                  </a:cubicBezTo>
                  <a:cubicBezTo>
                    <a:pt x="58203" y="13298"/>
                    <a:pt x="62313" y="9614"/>
                    <a:pt x="62313" y="5505"/>
                  </a:cubicBezTo>
                  <a:close/>
                  <a:moveTo>
                    <a:pt x="32271" y="101016"/>
                  </a:moveTo>
                  <a:cubicBezTo>
                    <a:pt x="29862" y="110794"/>
                    <a:pt x="22351" y="119013"/>
                    <a:pt x="13990" y="119013"/>
                  </a:cubicBezTo>
                  <a:cubicBezTo>
                    <a:pt x="12148" y="119013"/>
                    <a:pt x="10448" y="118730"/>
                    <a:pt x="8889" y="118163"/>
                  </a:cubicBezTo>
                  <a:cubicBezTo>
                    <a:pt x="12573" y="116462"/>
                    <a:pt x="13707" y="113061"/>
                    <a:pt x="13707" y="110936"/>
                  </a:cubicBezTo>
                  <a:cubicBezTo>
                    <a:pt x="13707" y="107535"/>
                    <a:pt x="11014" y="105693"/>
                    <a:pt x="8180" y="105693"/>
                  </a:cubicBezTo>
                  <a:cubicBezTo>
                    <a:pt x="3787" y="105693"/>
                    <a:pt x="103" y="109519"/>
                    <a:pt x="103" y="114053"/>
                  </a:cubicBezTo>
                  <a:cubicBezTo>
                    <a:pt x="103" y="119438"/>
                    <a:pt x="5629" y="122981"/>
                    <a:pt x="14132" y="122981"/>
                  </a:cubicBezTo>
                  <a:cubicBezTo>
                    <a:pt x="22635" y="122981"/>
                    <a:pt x="39214" y="117879"/>
                    <a:pt x="43607" y="100591"/>
                  </a:cubicBezTo>
                  <a:lnTo>
                    <a:pt x="56361" y="49859"/>
                  </a:lnTo>
                  <a:cubicBezTo>
                    <a:pt x="56786" y="48301"/>
                    <a:pt x="57070" y="47025"/>
                    <a:pt x="57070" y="44900"/>
                  </a:cubicBezTo>
                  <a:cubicBezTo>
                    <a:pt x="57070" y="37106"/>
                    <a:pt x="50409" y="31579"/>
                    <a:pt x="41907" y="31579"/>
                  </a:cubicBezTo>
                  <a:cubicBezTo>
                    <a:pt x="26177" y="31579"/>
                    <a:pt x="17108" y="51276"/>
                    <a:pt x="17108" y="53260"/>
                  </a:cubicBezTo>
                  <a:cubicBezTo>
                    <a:pt x="17108" y="55103"/>
                    <a:pt x="19092" y="55103"/>
                    <a:pt x="19517" y="55103"/>
                  </a:cubicBezTo>
                  <a:cubicBezTo>
                    <a:pt x="21217" y="55103"/>
                    <a:pt x="21359" y="54677"/>
                    <a:pt x="22351" y="52552"/>
                  </a:cubicBezTo>
                  <a:cubicBezTo>
                    <a:pt x="25894" y="44333"/>
                    <a:pt x="33263" y="35547"/>
                    <a:pt x="41482" y="35547"/>
                  </a:cubicBezTo>
                  <a:cubicBezTo>
                    <a:pt x="45024" y="35547"/>
                    <a:pt x="46300" y="37956"/>
                    <a:pt x="46300" y="42490"/>
                  </a:cubicBezTo>
                  <a:cubicBezTo>
                    <a:pt x="46300" y="44049"/>
                    <a:pt x="46016" y="46033"/>
                    <a:pt x="45875" y="46742"/>
                  </a:cubicBezTo>
                  <a:lnTo>
                    <a:pt x="32271" y="10101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形状 268">
              <a:extLst>
                <a:ext uri="{FF2B5EF4-FFF2-40B4-BE49-F238E27FC236}">
                  <a16:creationId xmlns:a16="http://schemas.microsoft.com/office/drawing/2014/main" id="{A7C687C5-4087-F587-C8F9-662F45FC1AD4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2478700" y="5926360"/>
              <a:ext cx="101017" cy="184221"/>
            </a:xfrm>
            <a:custGeom>
              <a:avLst/>
              <a:gdLst>
                <a:gd name="connsiteX0" fmla="*/ 63673 w 101017"/>
                <a:gd name="connsiteY0" fmla="*/ 61863 h 184221"/>
                <a:gd name="connsiteX1" fmla="*/ 81083 w 101017"/>
                <a:gd name="connsiteY1" fmla="*/ 61863 h 184221"/>
                <a:gd name="connsiteX2" fmla="*/ 87157 w 101017"/>
                <a:gd name="connsiteY2" fmla="*/ 57814 h 184221"/>
                <a:gd name="connsiteX3" fmla="*/ 81691 w 101017"/>
                <a:gd name="connsiteY3" fmla="*/ 55587 h 184221"/>
                <a:gd name="connsiteX4" fmla="*/ 64888 w 101017"/>
                <a:gd name="connsiteY4" fmla="*/ 55587 h 184221"/>
                <a:gd name="connsiteX5" fmla="*/ 69139 w 101017"/>
                <a:gd name="connsiteY5" fmla="*/ 32509 h 184221"/>
                <a:gd name="connsiteX6" fmla="*/ 73998 w 101017"/>
                <a:gd name="connsiteY6" fmla="*/ 11455 h 184221"/>
                <a:gd name="connsiteX7" fmla="*/ 83513 w 101017"/>
                <a:gd name="connsiteY7" fmla="*/ 4572 h 184221"/>
                <a:gd name="connsiteX8" fmla="*/ 93432 w 101017"/>
                <a:gd name="connsiteY8" fmla="*/ 8216 h 184221"/>
                <a:gd name="connsiteX9" fmla="*/ 82500 w 101017"/>
                <a:gd name="connsiteY9" fmla="*/ 19148 h 184221"/>
                <a:gd name="connsiteX10" fmla="*/ 89991 w 101017"/>
                <a:gd name="connsiteY10" fmla="*/ 26233 h 184221"/>
                <a:gd name="connsiteX11" fmla="*/ 101125 w 101017"/>
                <a:gd name="connsiteY11" fmla="*/ 14087 h 184221"/>
                <a:gd name="connsiteX12" fmla="*/ 83513 w 101017"/>
                <a:gd name="connsiteY12" fmla="*/ 118 h 184221"/>
                <a:gd name="connsiteX13" fmla="*/ 57803 w 101017"/>
                <a:gd name="connsiteY13" fmla="*/ 23804 h 184221"/>
                <a:gd name="connsiteX14" fmla="*/ 51122 w 101017"/>
                <a:gd name="connsiteY14" fmla="*/ 55587 h 184221"/>
                <a:gd name="connsiteX15" fmla="*/ 37154 w 101017"/>
                <a:gd name="connsiteY15" fmla="*/ 55587 h 184221"/>
                <a:gd name="connsiteX16" fmla="*/ 31080 w 101017"/>
                <a:gd name="connsiteY16" fmla="*/ 59433 h 184221"/>
                <a:gd name="connsiteX17" fmla="*/ 36749 w 101017"/>
                <a:gd name="connsiteY17" fmla="*/ 61863 h 184221"/>
                <a:gd name="connsiteX18" fmla="*/ 50110 w 101017"/>
                <a:gd name="connsiteY18" fmla="*/ 61863 h 184221"/>
                <a:gd name="connsiteX19" fmla="*/ 34927 w 101017"/>
                <a:gd name="connsiteY19" fmla="*/ 141827 h 184221"/>
                <a:gd name="connsiteX20" fmla="*/ 17315 w 101017"/>
                <a:gd name="connsiteY20" fmla="*/ 179886 h 184221"/>
                <a:gd name="connsiteX21" fmla="*/ 7597 w 101017"/>
                <a:gd name="connsiteY21" fmla="*/ 176242 h 184221"/>
                <a:gd name="connsiteX22" fmla="*/ 18732 w 101017"/>
                <a:gd name="connsiteY22" fmla="*/ 165310 h 184221"/>
                <a:gd name="connsiteX23" fmla="*/ 11241 w 101017"/>
                <a:gd name="connsiteY23" fmla="*/ 158224 h 184221"/>
                <a:gd name="connsiteX24" fmla="*/ 107 w 101017"/>
                <a:gd name="connsiteY24" fmla="*/ 170371 h 184221"/>
                <a:gd name="connsiteX25" fmla="*/ 17315 w 101017"/>
                <a:gd name="connsiteY25" fmla="*/ 184339 h 184221"/>
                <a:gd name="connsiteX26" fmla="*/ 40190 w 101017"/>
                <a:gd name="connsiteY26" fmla="*/ 164703 h 184221"/>
                <a:gd name="connsiteX27" fmla="*/ 51527 w 101017"/>
                <a:gd name="connsiteY27" fmla="*/ 126036 h 184221"/>
                <a:gd name="connsiteX28" fmla="*/ 63673 w 101017"/>
                <a:gd name="connsiteY28" fmla="*/ 6186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673" y="61863"/>
                  </a:moveTo>
                  <a:lnTo>
                    <a:pt x="81083" y="61863"/>
                  </a:lnTo>
                  <a:cubicBezTo>
                    <a:pt x="85132" y="61863"/>
                    <a:pt x="87157" y="61863"/>
                    <a:pt x="87157" y="57814"/>
                  </a:cubicBezTo>
                  <a:cubicBezTo>
                    <a:pt x="87157" y="55587"/>
                    <a:pt x="85132" y="55587"/>
                    <a:pt x="81691" y="55587"/>
                  </a:cubicBezTo>
                  <a:lnTo>
                    <a:pt x="64888" y="55587"/>
                  </a:lnTo>
                  <a:lnTo>
                    <a:pt x="69139" y="32509"/>
                  </a:lnTo>
                  <a:cubicBezTo>
                    <a:pt x="69949" y="28257"/>
                    <a:pt x="72783" y="13884"/>
                    <a:pt x="73998" y="11455"/>
                  </a:cubicBezTo>
                  <a:cubicBezTo>
                    <a:pt x="75820" y="7608"/>
                    <a:pt x="79261" y="4572"/>
                    <a:pt x="83513" y="4572"/>
                  </a:cubicBezTo>
                  <a:cubicBezTo>
                    <a:pt x="84322" y="4572"/>
                    <a:pt x="89586" y="4572"/>
                    <a:pt x="93432" y="8216"/>
                  </a:cubicBezTo>
                  <a:cubicBezTo>
                    <a:pt x="84525" y="9025"/>
                    <a:pt x="82500" y="16111"/>
                    <a:pt x="82500" y="19148"/>
                  </a:cubicBezTo>
                  <a:cubicBezTo>
                    <a:pt x="82500" y="23804"/>
                    <a:pt x="86144" y="26233"/>
                    <a:pt x="89991" y="26233"/>
                  </a:cubicBezTo>
                  <a:cubicBezTo>
                    <a:pt x="95254" y="26233"/>
                    <a:pt x="101125" y="21779"/>
                    <a:pt x="101125" y="14087"/>
                  </a:cubicBezTo>
                  <a:cubicBezTo>
                    <a:pt x="101125" y="4774"/>
                    <a:pt x="91813" y="118"/>
                    <a:pt x="83513" y="118"/>
                  </a:cubicBezTo>
                  <a:cubicBezTo>
                    <a:pt x="76630" y="118"/>
                    <a:pt x="63876" y="3762"/>
                    <a:pt x="57803" y="23804"/>
                  </a:cubicBezTo>
                  <a:cubicBezTo>
                    <a:pt x="56588" y="28055"/>
                    <a:pt x="55981" y="30079"/>
                    <a:pt x="51122" y="55587"/>
                  </a:cubicBezTo>
                  <a:lnTo>
                    <a:pt x="37154" y="55587"/>
                  </a:lnTo>
                  <a:cubicBezTo>
                    <a:pt x="33307" y="55587"/>
                    <a:pt x="31080" y="55587"/>
                    <a:pt x="31080" y="59433"/>
                  </a:cubicBezTo>
                  <a:cubicBezTo>
                    <a:pt x="31080" y="61863"/>
                    <a:pt x="32902" y="61863"/>
                    <a:pt x="36749" y="61863"/>
                  </a:cubicBezTo>
                  <a:lnTo>
                    <a:pt x="50110" y="61863"/>
                  </a:lnTo>
                  <a:lnTo>
                    <a:pt x="34927" y="141827"/>
                  </a:lnTo>
                  <a:cubicBezTo>
                    <a:pt x="31283" y="161463"/>
                    <a:pt x="27841" y="179886"/>
                    <a:pt x="17315" y="179886"/>
                  </a:cubicBezTo>
                  <a:cubicBezTo>
                    <a:pt x="16505" y="179886"/>
                    <a:pt x="11444" y="179886"/>
                    <a:pt x="7597" y="176242"/>
                  </a:cubicBezTo>
                  <a:cubicBezTo>
                    <a:pt x="16910" y="175634"/>
                    <a:pt x="18732" y="168346"/>
                    <a:pt x="18732" y="165310"/>
                  </a:cubicBezTo>
                  <a:cubicBezTo>
                    <a:pt x="18732" y="160654"/>
                    <a:pt x="15088" y="158224"/>
                    <a:pt x="11241" y="158224"/>
                  </a:cubicBezTo>
                  <a:cubicBezTo>
                    <a:pt x="5978" y="158224"/>
                    <a:pt x="107" y="162678"/>
                    <a:pt x="107" y="170371"/>
                  </a:cubicBezTo>
                  <a:cubicBezTo>
                    <a:pt x="107" y="179481"/>
                    <a:pt x="9014" y="184339"/>
                    <a:pt x="17315" y="184339"/>
                  </a:cubicBezTo>
                  <a:cubicBezTo>
                    <a:pt x="28449" y="184339"/>
                    <a:pt x="36546" y="172395"/>
                    <a:pt x="40190" y="164703"/>
                  </a:cubicBezTo>
                  <a:cubicBezTo>
                    <a:pt x="46668" y="151949"/>
                    <a:pt x="51325" y="127453"/>
                    <a:pt x="51527" y="126036"/>
                  </a:cubicBezTo>
                  <a:lnTo>
                    <a:pt x="63673" y="6186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形状 269">
              <a:extLst>
                <a:ext uri="{FF2B5EF4-FFF2-40B4-BE49-F238E27FC236}">
                  <a16:creationId xmlns:a16="http://schemas.microsoft.com/office/drawing/2014/main" id="{6A05C2BA-D214-F81E-B262-29C9419248E3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2573743" y="6005494"/>
              <a:ext cx="42937" cy="95369"/>
            </a:xfrm>
            <a:custGeom>
              <a:avLst/>
              <a:gdLst>
                <a:gd name="connsiteX0" fmla="*/ 39365 w 42937"/>
                <a:gd name="connsiteY0" fmla="*/ 5505 h 95369"/>
                <a:gd name="connsiteX1" fmla="*/ 33697 w 42937"/>
                <a:gd name="connsiteY1" fmla="*/ 120 h 95369"/>
                <a:gd name="connsiteX2" fmla="*/ 25761 w 42937"/>
                <a:gd name="connsiteY2" fmla="*/ 7914 h 95369"/>
                <a:gd name="connsiteX3" fmla="*/ 31430 w 42937"/>
                <a:gd name="connsiteY3" fmla="*/ 13298 h 95369"/>
                <a:gd name="connsiteX4" fmla="*/ 39365 w 42937"/>
                <a:gd name="connsiteY4" fmla="*/ 5505 h 95369"/>
                <a:gd name="connsiteX5" fmla="*/ 10457 w 42937"/>
                <a:gd name="connsiteY5" fmla="*/ 77492 h 95369"/>
                <a:gd name="connsiteX6" fmla="*/ 9181 w 42937"/>
                <a:gd name="connsiteY6" fmla="*/ 83444 h 95369"/>
                <a:gd name="connsiteX7" fmla="*/ 22644 w 42937"/>
                <a:gd name="connsiteY7" fmla="*/ 95489 h 95369"/>
                <a:gd name="connsiteX8" fmla="*/ 43050 w 42937"/>
                <a:gd name="connsiteY8" fmla="*/ 73808 h 95369"/>
                <a:gd name="connsiteX9" fmla="*/ 40782 w 42937"/>
                <a:gd name="connsiteY9" fmla="*/ 71966 h 95369"/>
                <a:gd name="connsiteX10" fmla="*/ 38090 w 42937"/>
                <a:gd name="connsiteY10" fmla="*/ 74375 h 95369"/>
                <a:gd name="connsiteX11" fmla="*/ 23069 w 42937"/>
                <a:gd name="connsiteY11" fmla="*/ 91522 h 95369"/>
                <a:gd name="connsiteX12" fmla="*/ 19526 w 42937"/>
                <a:gd name="connsiteY12" fmla="*/ 86562 h 95369"/>
                <a:gd name="connsiteX13" fmla="*/ 21793 w 42937"/>
                <a:gd name="connsiteY13" fmla="*/ 77492 h 95369"/>
                <a:gd name="connsiteX14" fmla="*/ 26328 w 42937"/>
                <a:gd name="connsiteY14" fmla="*/ 66156 h 95369"/>
                <a:gd name="connsiteX15" fmla="*/ 33272 w 42937"/>
                <a:gd name="connsiteY15" fmla="*/ 48159 h 95369"/>
                <a:gd name="connsiteX16" fmla="*/ 34122 w 42937"/>
                <a:gd name="connsiteY16" fmla="*/ 43624 h 95369"/>
                <a:gd name="connsiteX17" fmla="*/ 20660 w 42937"/>
                <a:gd name="connsiteY17" fmla="*/ 31579 h 95369"/>
                <a:gd name="connsiteX18" fmla="*/ 112 w 42937"/>
                <a:gd name="connsiteY18" fmla="*/ 53260 h 95369"/>
                <a:gd name="connsiteX19" fmla="*/ 2521 w 42937"/>
                <a:gd name="connsiteY19" fmla="*/ 55103 h 95369"/>
                <a:gd name="connsiteX20" fmla="*/ 5072 w 42937"/>
                <a:gd name="connsiteY20" fmla="*/ 52835 h 95369"/>
                <a:gd name="connsiteX21" fmla="*/ 20235 w 42937"/>
                <a:gd name="connsiteY21" fmla="*/ 35547 h 95369"/>
                <a:gd name="connsiteX22" fmla="*/ 23777 w 42937"/>
                <a:gd name="connsiteY22" fmla="*/ 40507 h 95369"/>
                <a:gd name="connsiteX23" fmla="*/ 19384 w 42937"/>
                <a:gd name="connsiteY23" fmla="*/ 54677 h 95369"/>
                <a:gd name="connsiteX24" fmla="*/ 10457 w 42937"/>
                <a:gd name="connsiteY24" fmla="*/ 77492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5369">
                  <a:moveTo>
                    <a:pt x="39365" y="5505"/>
                  </a:moveTo>
                  <a:cubicBezTo>
                    <a:pt x="39365" y="3237"/>
                    <a:pt x="37665" y="120"/>
                    <a:pt x="33697" y="120"/>
                  </a:cubicBezTo>
                  <a:cubicBezTo>
                    <a:pt x="29871" y="120"/>
                    <a:pt x="25761" y="3804"/>
                    <a:pt x="25761" y="7914"/>
                  </a:cubicBezTo>
                  <a:cubicBezTo>
                    <a:pt x="25761" y="10323"/>
                    <a:pt x="27603" y="13298"/>
                    <a:pt x="31430" y="13298"/>
                  </a:cubicBezTo>
                  <a:cubicBezTo>
                    <a:pt x="35539" y="13298"/>
                    <a:pt x="39365" y="9331"/>
                    <a:pt x="39365" y="5505"/>
                  </a:cubicBezTo>
                  <a:close/>
                  <a:moveTo>
                    <a:pt x="10457" y="77492"/>
                  </a:moveTo>
                  <a:cubicBezTo>
                    <a:pt x="9890" y="79335"/>
                    <a:pt x="9181" y="81035"/>
                    <a:pt x="9181" y="83444"/>
                  </a:cubicBezTo>
                  <a:cubicBezTo>
                    <a:pt x="9181" y="90105"/>
                    <a:pt x="14850" y="95489"/>
                    <a:pt x="22644" y="95489"/>
                  </a:cubicBezTo>
                  <a:cubicBezTo>
                    <a:pt x="36814" y="95489"/>
                    <a:pt x="43050" y="75934"/>
                    <a:pt x="43050" y="73808"/>
                  </a:cubicBezTo>
                  <a:cubicBezTo>
                    <a:pt x="43050" y="71966"/>
                    <a:pt x="41207" y="71966"/>
                    <a:pt x="40782" y="71966"/>
                  </a:cubicBezTo>
                  <a:cubicBezTo>
                    <a:pt x="38798" y="71966"/>
                    <a:pt x="38657" y="72816"/>
                    <a:pt x="38090" y="74375"/>
                  </a:cubicBezTo>
                  <a:cubicBezTo>
                    <a:pt x="34831" y="85712"/>
                    <a:pt x="28595" y="91522"/>
                    <a:pt x="23069" y="91522"/>
                  </a:cubicBezTo>
                  <a:cubicBezTo>
                    <a:pt x="20235" y="91522"/>
                    <a:pt x="19526" y="89679"/>
                    <a:pt x="19526" y="86562"/>
                  </a:cubicBezTo>
                  <a:cubicBezTo>
                    <a:pt x="19526" y="83303"/>
                    <a:pt x="20518" y="80610"/>
                    <a:pt x="21793" y="77492"/>
                  </a:cubicBezTo>
                  <a:cubicBezTo>
                    <a:pt x="23210" y="73666"/>
                    <a:pt x="24769" y="69840"/>
                    <a:pt x="26328" y="66156"/>
                  </a:cubicBezTo>
                  <a:cubicBezTo>
                    <a:pt x="27603" y="62755"/>
                    <a:pt x="32705" y="49859"/>
                    <a:pt x="33272" y="48159"/>
                  </a:cubicBezTo>
                  <a:cubicBezTo>
                    <a:pt x="33697" y="46742"/>
                    <a:pt x="34122" y="45041"/>
                    <a:pt x="34122" y="43624"/>
                  </a:cubicBezTo>
                  <a:cubicBezTo>
                    <a:pt x="34122" y="36964"/>
                    <a:pt x="28454" y="31579"/>
                    <a:pt x="20660" y="31579"/>
                  </a:cubicBezTo>
                  <a:cubicBezTo>
                    <a:pt x="6631" y="31579"/>
                    <a:pt x="112" y="50851"/>
                    <a:pt x="112" y="53260"/>
                  </a:cubicBezTo>
                  <a:cubicBezTo>
                    <a:pt x="112" y="55103"/>
                    <a:pt x="2096" y="55103"/>
                    <a:pt x="2521" y="55103"/>
                  </a:cubicBezTo>
                  <a:cubicBezTo>
                    <a:pt x="4505" y="55103"/>
                    <a:pt x="4647" y="54394"/>
                    <a:pt x="5072" y="52835"/>
                  </a:cubicBezTo>
                  <a:cubicBezTo>
                    <a:pt x="8756" y="40648"/>
                    <a:pt x="14991" y="35547"/>
                    <a:pt x="20235" y="35547"/>
                  </a:cubicBezTo>
                  <a:cubicBezTo>
                    <a:pt x="22502" y="35547"/>
                    <a:pt x="23777" y="36680"/>
                    <a:pt x="23777" y="40507"/>
                  </a:cubicBezTo>
                  <a:cubicBezTo>
                    <a:pt x="23777" y="43766"/>
                    <a:pt x="22927" y="45891"/>
                    <a:pt x="19384" y="54677"/>
                  </a:cubicBezTo>
                  <a:lnTo>
                    <a:pt x="10457" y="77492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形状 270">
              <a:extLst>
                <a:ext uri="{FF2B5EF4-FFF2-40B4-BE49-F238E27FC236}">
                  <a16:creationId xmlns:a16="http://schemas.microsoft.com/office/drawing/2014/main" id="{7CDBF585-2657-F6DB-D01A-645F8AB9F4C8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2624359" y="6005494"/>
              <a:ext cx="62210" cy="122861"/>
            </a:xfrm>
            <a:custGeom>
              <a:avLst/>
              <a:gdLst>
                <a:gd name="connsiteX0" fmla="*/ 62325 w 62210"/>
                <a:gd name="connsiteY0" fmla="*/ 5505 h 122861"/>
                <a:gd name="connsiteX1" fmla="*/ 56656 w 62210"/>
                <a:gd name="connsiteY1" fmla="*/ 120 h 122861"/>
                <a:gd name="connsiteX2" fmla="*/ 48721 w 62210"/>
                <a:gd name="connsiteY2" fmla="*/ 7914 h 122861"/>
                <a:gd name="connsiteX3" fmla="*/ 54389 w 62210"/>
                <a:gd name="connsiteY3" fmla="*/ 13298 h 122861"/>
                <a:gd name="connsiteX4" fmla="*/ 62325 w 62210"/>
                <a:gd name="connsiteY4" fmla="*/ 5505 h 122861"/>
                <a:gd name="connsiteX5" fmla="*/ 32283 w 62210"/>
                <a:gd name="connsiteY5" fmla="*/ 101016 h 122861"/>
                <a:gd name="connsiteX6" fmla="*/ 14002 w 62210"/>
                <a:gd name="connsiteY6" fmla="*/ 119013 h 122861"/>
                <a:gd name="connsiteX7" fmla="*/ 8901 w 62210"/>
                <a:gd name="connsiteY7" fmla="*/ 118163 h 122861"/>
                <a:gd name="connsiteX8" fmla="*/ 13719 w 62210"/>
                <a:gd name="connsiteY8" fmla="*/ 110936 h 122861"/>
                <a:gd name="connsiteX9" fmla="*/ 8192 w 62210"/>
                <a:gd name="connsiteY9" fmla="*/ 105693 h 122861"/>
                <a:gd name="connsiteX10" fmla="*/ 115 w 62210"/>
                <a:gd name="connsiteY10" fmla="*/ 114053 h 122861"/>
                <a:gd name="connsiteX11" fmla="*/ 14144 w 62210"/>
                <a:gd name="connsiteY11" fmla="*/ 122981 h 122861"/>
                <a:gd name="connsiteX12" fmla="*/ 43619 w 62210"/>
                <a:gd name="connsiteY12" fmla="*/ 100591 h 122861"/>
                <a:gd name="connsiteX13" fmla="*/ 56373 w 62210"/>
                <a:gd name="connsiteY13" fmla="*/ 49859 h 122861"/>
                <a:gd name="connsiteX14" fmla="*/ 57082 w 62210"/>
                <a:gd name="connsiteY14" fmla="*/ 44900 h 122861"/>
                <a:gd name="connsiteX15" fmla="*/ 41919 w 62210"/>
                <a:gd name="connsiteY15" fmla="*/ 31579 h 122861"/>
                <a:gd name="connsiteX16" fmla="*/ 17120 w 62210"/>
                <a:gd name="connsiteY16" fmla="*/ 53260 h 122861"/>
                <a:gd name="connsiteX17" fmla="*/ 19529 w 62210"/>
                <a:gd name="connsiteY17" fmla="*/ 55103 h 122861"/>
                <a:gd name="connsiteX18" fmla="*/ 22363 w 62210"/>
                <a:gd name="connsiteY18" fmla="*/ 52552 h 122861"/>
                <a:gd name="connsiteX19" fmla="*/ 41494 w 62210"/>
                <a:gd name="connsiteY19" fmla="*/ 35547 h 122861"/>
                <a:gd name="connsiteX20" fmla="*/ 46312 w 62210"/>
                <a:gd name="connsiteY20" fmla="*/ 42490 h 122861"/>
                <a:gd name="connsiteX21" fmla="*/ 45887 w 62210"/>
                <a:gd name="connsiteY21" fmla="*/ 46742 h 122861"/>
                <a:gd name="connsiteX22" fmla="*/ 32283 w 62210"/>
                <a:gd name="connsiteY22" fmla="*/ 101016 h 1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210" h="122861">
                  <a:moveTo>
                    <a:pt x="62325" y="5505"/>
                  </a:moveTo>
                  <a:cubicBezTo>
                    <a:pt x="62325" y="3095"/>
                    <a:pt x="60483" y="120"/>
                    <a:pt x="56656" y="120"/>
                  </a:cubicBezTo>
                  <a:cubicBezTo>
                    <a:pt x="52547" y="120"/>
                    <a:pt x="48721" y="4087"/>
                    <a:pt x="48721" y="7914"/>
                  </a:cubicBezTo>
                  <a:cubicBezTo>
                    <a:pt x="48721" y="10181"/>
                    <a:pt x="50421" y="13298"/>
                    <a:pt x="54389" y="13298"/>
                  </a:cubicBezTo>
                  <a:cubicBezTo>
                    <a:pt x="58215" y="13298"/>
                    <a:pt x="62325" y="9614"/>
                    <a:pt x="62325" y="5505"/>
                  </a:cubicBezTo>
                  <a:close/>
                  <a:moveTo>
                    <a:pt x="32283" y="101016"/>
                  </a:moveTo>
                  <a:cubicBezTo>
                    <a:pt x="29874" y="110794"/>
                    <a:pt x="22363" y="119013"/>
                    <a:pt x="14002" y="119013"/>
                  </a:cubicBezTo>
                  <a:cubicBezTo>
                    <a:pt x="12160" y="119013"/>
                    <a:pt x="10459" y="118730"/>
                    <a:pt x="8901" y="118163"/>
                  </a:cubicBezTo>
                  <a:cubicBezTo>
                    <a:pt x="12585" y="116462"/>
                    <a:pt x="13719" y="113061"/>
                    <a:pt x="13719" y="110936"/>
                  </a:cubicBezTo>
                  <a:cubicBezTo>
                    <a:pt x="13719" y="107535"/>
                    <a:pt x="11026" y="105693"/>
                    <a:pt x="8192" y="105693"/>
                  </a:cubicBezTo>
                  <a:cubicBezTo>
                    <a:pt x="3799" y="105693"/>
                    <a:pt x="115" y="109519"/>
                    <a:pt x="115" y="114053"/>
                  </a:cubicBezTo>
                  <a:cubicBezTo>
                    <a:pt x="115" y="119438"/>
                    <a:pt x="5641" y="122981"/>
                    <a:pt x="14144" y="122981"/>
                  </a:cubicBezTo>
                  <a:cubicBezTo>
                    <a:pt x="22646" y="122981"/>
                    <a:pt x="39226" y="117879"/>
                    <a:pt x="43619" y="100591"/>
                  </a:cubicBezTo>
                  <a:lnTo>
                    <a:pt x="56373" y="49859"/>
                  </a:lnTo>
                  <a:cubicBezTo>
                    <a:pt x="56798" y="48301"/>
                    <a:pt x="57082" y="47025"/>
                    <a:pt x="57082" y="44900"/>
                  </a:cubicBezTo>
                  <a:cubicBezTo>
                    <a:pt x="57082" y="37106"/>
                    <a:pt x="50421" y="31579"/>
                    <a:pt x="41919" y="31579"/>
                  </a:cubicBezTo>
                  <a:cubicBezTo>
                    <a:pt x="26189" y="31579"/>
                    <a:pt x="17120" y="51276"/>
                    <a:pt x="17120" y="53260"/>
                  </a:cubicBezTo>
                  <a:cubicBezTo>
                    <a:pt x="17120" y="55103"/>
                    <a:pt x="19104" y="55103"/>
                    <a:pt x="19529" y="55103"/>
                  </a:cubicBezTo>
                  <a:cubicBezTo>
                    <a:pt x="21229" y="55103"/>
                    <a:pt x="21371" y="54677"/>
                    <a:pt x="22363" y="52552"/>
                  </a:cubicBezTo>
                  <a:cubicBezTo>
                    <a:pt x="25906" y="44333"/>
                    <a:pt x="33275" y="35547"/>
                    <a:pt x="41494" y="35547"/>
                  </a:cubicBezTo>
                  <a:cubicBezTo>
                    <a:pt x="45036" y="35547"/>
                    <a:pt x="46312" y="37956"/>
                    <a:pt x="46312" y="42490"/>
                  </a:cubicBezTo>
                  <a:cubicBezTo>
                    <a:pt x="46312" y="44049"/>
                    <a:pt x="46028" y="46033"/>
                    <a:pt x="45887" y="46742"/>
                  </a:cubicBezTo>
                  <a:lnTo>
                    <a:pt x="32283" y="10101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形状 271">
              <a:extLst>
                <a:ext uri="{FF2B5EF4-FFF2-40B4-BE49-F238E27FC236}">
                  <a16:creationId xmlns:a16="http://schemas.microsoft.com/office/drawing/2014/main" id="{E872EA5D-4C5B-A445-90F2-BF40930194AD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2729700" y="5917250"/>
              <a:ext cx="46966" cy="202440"/>
            </a:xfrm>
            <a:custGeom>
              <a:avLst/>
              <a:gdLst>
                <a:gd name="connsiteX0" fmla="*/ 47085 w 46966"/>
                <a:gd name="connsiteY0" fmla="*/ 200535 h 202440"/>
                <a:gd name="connsiteX1" fmla="*/ 43644 w 46966"/>
                <a:gd name="connsiteY1" fmla="*/ 196081 h 202440"/>
                <a:gd name="connsiteX2" fmla="*/ 11861 w 46966"/>
                <a:gd name="connsiteY2" fmla="*/ 101339 h 202440"/>
                <a:gd name="connsiteX3" fmla="*/ 44453 w 46966"/>
                <a:gd name="connsiteY3" fmla="*/ 5584 h 202440"/>
                <a:gd name="connsiteX4" fmla="*/ 47085 w 46966"/>
                <a:gd name="connsiteY4" fmla="*/ 2142 h 202440"/>
                <a:gd name="connsiteX5" fmla="*/ 45061 w 46966"/>
                <a:gd name="connsiteY5" fmla="*/ 118 h 202440"/>
                <a:gd name="connsiteX6" fmla="*/ 12873 w 46966"/>
                <a:gd name="connsiteY6" fmla="*/ 39594 h 202440"/>
                <a:gd name="connsiteX7" fmla="*/ 119 w 46966"/>
                <a:gd name="connsiteY7" fmla="*/ 101339 h 202440"/>
                <a:gd name="connsiteX8" fmla="*/ 13480 w 46966"/>
                <a:gd name="connsiteY8" fmla="*/ 164500 h 202440"/>
                <a:gd name="connsiteX9" fmla="*/ 45061 w 46966"/>
                <a:gd name="connsiteY9" fmla="*/ 202559 h 202440"/>
                <a:gd name="connsiteX10" fmla="*/ 47085 w 46966"/>
                <a:gd name="connsiteY10" fmla="*/ 20053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85" y="200535"/>
                  </a:moveTo>
                  <a:cubicBezTo>
                    <a:pt x="47085" y="199927"/>
                    <a:pt x="47085" y="199522"/>
                    <a:pt x="43644" y="196081"/>
                  </a:cubicBezTo>
                  <a:cubicBezTo>
                    <a:pt x="18339" y="170573"/>
                    <a:pt x="11861" y="132312"/>
                    <a:pt x="11861" y="101339"/>
                  </a:cubicBezTo>
                  <a:cubicBezTo>
                    <a:pt x="11861" y="66114"/>
                    <a:pt x="19553" y="30889"/>
                    <a:pt x="44453" y="5584"/>
                  </a:cubicBezTo>
                  <a:cubicBezTo>
                    <a:pt x="47085" y="3155"/>
                    <a:pt x="47085" y="2750"/>
                    <a:pt x="47085" y="2142"/>
                  </a:cubicBezTo>
                  <a:cubicBezTo>
                    <a:pt x="47085" y="725"/>
                    <a:pt x="46275" y="118"/>
                    <a:pt x="45061" y="118"/>
                  </a:cubicBezTo>
                  <a:cubicBezTo>
                    <a:pt x="43036" y="118"/>
                    <a:pt x="24817" y="13884"/>
                    <a:pt x="12873" y="39594"/>
                  </a:cubicBezTo>
                  <a:cubicBezTo>
                    <a:pt x="2548" y="61863"/>
                    <a:pt x="119" y="84333"/>
                    <a:pt x="119" y="101339"/>
                  </a:cubicBezTo>
                  <a:cubicBezTo>
                    <a:pt x="119" y="117129"/>
                    <a:pt x="2346" y="141624"/>
                    <a:pt x="13480" y="164500"/>
                  </a:cubicBezTo>
                  <a:cubicBezTo>
                    <a:pt x="25626" y="189400"/>
                    <a:pt x="43036" y="202559"/>
                    <a:pt x="45061" y="202559"/>
                  </a:cubicBezTo>
                  <a:cubicBezTo>
                    <a:pt x="46275" y="202559"/>
                    <a:pt x="47085" y="201952"/>
                    <a:pt x="47085" y="200535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形状 272">
              <a:extLst>
                <a:ext uri="{FF2B5EF4-FFF2-40B4-BE49-F238E27FC236}">
                  <a16:creationId xmlns:a16="http://schemas.microsoft.com/office/drawing/2014/main" id="{0B838800-55B1-A749-50FB-A43862D6605F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2793042" y="5927980"/>
              <a:ext cx="85632" cy="182601"/>
            </a:xfrm>
            <a:custGeom>
              <a:avLst/>
              <a:gdLst>
                <a:gd name="connsiteX0" fmla="*/ 26643 w 85632"/>
                <a:gd name="connsiteY0" fmla="*/ 79272 h 182601"/>
                <a:gd name="connsiteX1" fmla="*/ 123 w 85632"/>
                <a:gd name="connsiteY1" fmla="*/ 120166 h 182601"/>
                <a:gd name="connsiteX2" fmla="*/ 5994 w 85632"/>
                <a:gd name="connsiteY2" fmla="*/ 136158 h 182601"/>
                <a:gd name="connsiteX3" fmla="*/ 29477 w 85632"/>
                <a:gd name="connsiteY3" fmla="*/ 149317 h 182601"/>
                <a:gd name="connsiteX4" fmla="*/ 53972 w 85632"/>
                <a:gd name="connsiteY4" fmla="*/ 158832 h 182601"/>
                <a:gd name="connsiteX5" fmla="*/ 61057 w 85632"/>
                <a:gd name="connsiteY5" fmla="*/ 167537 h 182601"/>
                <a:gd name="connsiteX6" fmla="*/ 51138 w 85632"/>
                <a:gd name="connsiteY6" fmla="*/ 178266 h 182601"/>
                <a:gd name="connsiteX7" fmla="*/ 33323 w 85632"/>
                <a:gd name="connsiteY7" fmla="*/ 171788 h 182601"/>
                <a:gd name="connsiteX8" fmla="*/ 31096 w 85632"/>
                <a:gd name="connsiteY8" fmla="*/ 170776 h 182601"/>
                <a:gd name="connsiteX9" fmla="*/ 29072 w 85632"/>
                <a:gd name="connsiteY9" fmla="*/ 173003 h 182601"/>
                <a:gd name="connsiteX10" fmla="*/ 51138 w 85632"/>
                <a:gd name="connsiteY10" fmla="*/ 182720 h 182601"/>
                <a:gd name="connsiteX11" fmla="*/ 72192 w 85632"/>
                <a:gd name="connsiteY11" fmla="*/ 161059 h 182601"/>
                <a:gd name="connsiteX12" fmla="*/ 62475 w 85632"/>
                <a:gd name="connsiteY12" fmla="*/ 146685 h 182601"/>
                <a:gd name="connsiteX13" fmla="*/ 50126 w 85632"/>
                <a:gd name="connsiteY13" fmla="*/ 142029 h 182601"/>
                <a:gd name="connsiteX14" fmla="*/ 37777 w 85632"/>
                <a:gd name="connsiteY14" fmla="*/ 137373 h 182601"/>
                <a:gd name="connsiteX15" fmla="*/ 25630 w 85632"/>
                <a:gd name="connsiteY15" fmla="*/ 132514 h 182601"/>
                <a:gd name="connsiteX16" fmla="*/ 10447 w 85632"/>
                <a:gd name="connsiteY16" fmla="*/ 114497 h 182601"/>
                <a:gd name="connsiteX17" fmla="*/ 35348 w 85632"/>
                <a:gd name="connsiteY17" fmla="*/ 80082 h 182601"/>
                <a:gd name="connsiteX18" fmla="*/ 53162 w 85632"/>
                <a:gd name="connsiteY18" fmla="*/ 82714 h 182601"/>
                <a:gd name="connsiteX19" fmla="*/ 71989 w 85632"/>
                <a:gd name="connsiteY19" fmla="*/ 76438 h 182601"/>
                <a:gd name="connsiteX20" fmla="*/ 55389 w 85632"/>
                <a:gd name="connsiteY20" fmla="*/ 70972 h 182601"/>
                <a:gd name="connsiteX21" fmla="*/ 38384 w 85632"/>
                <a:gd name="connsiteY21" fmla="*/ 73402 h 182601"/>
                <a:gd name="connsiteX22" fmla="*/ 32311 w 85632"/>
                <a:gd name="connsiteY22" fmla="*/ 57611 h 182601"/>
                <a:gd name="connsiteX23" fmla="*/ 54782 w 85632"/>
                <a:gd name="connsiteY23" fmla="*/ 23196 h 182601"/>
                <a:gd name="connsiteX24" fmla="*/ 67738 w 85632"/>
                <a:gd name="connsiteY24" fmla="*/ 27650 h 182601"/>
                <a:gd name="connsiteX25" fmla="*/ 85755 w 85632"/>
                <a:gd name="connsiteY25" fmla="*/ 21374 h 182601"/>
                <a:gd name="connsiteX26" fmla="*/ 68953 w 85632"/>
                <a:gd name="connsiteY26" fmla="*/ 15908 h 182601"/>
                <a:gd name="connsiteX27" fmla="*/ 56199 w 85632"/>
                <a:gd name="connsiteY27" fmla="*/ 16921 h 182601"/>
                <a:gd name="connsiteX28" fmla="*/ 55187 w 85632"/>
                <a:gd name="connsiteY28" fmla="*/ 10240 h 182601"/>
                <a:gd name="connsiteX29" fmla="*/ 56199 w 85632"/>
                <a:gd name="connsiteY29" fmla="*/ 2750 h 182601"/>
                <a:gd name="connsiteX30" fmla="*/ 53770 w 85632"/>
                <a:gd name="connsiteY30" fmla="*/ 118 h 182601"/>
                <a:gd name="connsiteX31" fmla="*/ 50126 w 85632"/>
                <a:gd name="connsiteY31" fmla="*/ 10038 h 182601"/>
                <a:gd name="connsiteX32" fmla="*/ 51543 w 85632"/>
                <a:gd name="connsiteY32" fmla="*/ 17933 h 182601"/>
                <a:gd name="connsiteX33" fmla="*/ 16116 w 85632"/>
                <a:gd name="connsiteY33" fmla="*/ 55789 h 182601"/>
                <a:gd name="connsiteX34" fmla="*/ 29274 w 85632"/>
                <a:gd name="connsiteY34" fmla="*/ 77248 h 182601"/>
                <a:gd name="connsiteX35" fmla="*/ 26643 w 85632"/>
                <a:gd name="connsiteY35" fmla="*/ 79272 h 182601"/>
                <a:gd name="connsiteX36" fmla="*/ 59438 w 85632"/>
                <a:gd name="connsiteY36" fmla="*/ 21374 h 182601"/>
                <a:gd name="connsiteX37" fmla="*/ 69155 w 85632"/>
                <a:gd name="connsiteY37" fmla="*/ 20362 h 182601"/>
                <a:gd name="connsiteX38" fmla="*/ 80492 w 85632"/>
                <a:gd name="connsiteY38" fmla="*/ 21577 h 182601"/>
                <a:gd name="connsiteX39" fmla="*/ 67940 w 85632"/>
                <a:gd name="connsiteY39" fmla="*/ 23196 h 182601"/>
                <a:gd name="connsiteX40" fmla="*/ 59438 w 85632"/>
                <a:gd name="connsiteY40" fmla="*/ 21374 h 182601"/>
                <a:gd name="connsiteX41" fmla="*/ 43648 w 85632"/>
                <a:gd name="connsiteY41" fmla="*/ 76641 h 182601"/>
                <a:gd name="connsiteX42" fmla="*/ 55187 w 85632"/>
                <a:gd name="connsiteY42" fmla="*/ 75426 h 182601"/>
                <a:gd name="connsiteX43" fmla="*/ 66726 w 85632"/>
                <a:gd name="connsiteY43" fmla="*/ 76641 h 182601"/>
                <a:gd name="connsiteX44" fmla="*/ 53770 w 85632"/>
                <a:gd name="connsiteY44" fmla="*/ 78260 h 182601"/>
                <a:gd name="connsiteX45" fmla="*/ 43648 w 85632"/>
                <a:gd name="connsiteY45" fmla="*/ 76641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643" y="79272"/>
                  </a:moveTo>
                  <a:cubicBezTo>
                    <a:pt x="4577" y="93848"/>
                    <a:pt x="123" y="112878"/>
                    <a:pt x="123" y="120166"/>
                  </a:cubicBezTo>
                  <a:cubicBezTo>
                    <a:pt x="123" y="129883"/>
                    <a:pt x="5589" y="135551"/>
                    <a:pt x="5994" y="136158"/>
                  </a:cubicBezTo>
                  <a:cubicBezTo>
                    <a:pt x="12472" y="142839"/>
                    <a:pt x="14294" y="143649"/>
                    <a:pt x="29477" y="149317"/>
                  </a:cubicBezTo>
                  <a:lnTo>
                    <a:pt x="53972" y="158832"/>
                  </a:lnTo>
                  <a:cubicBezTo>
                    <a:pt x="57009" y="160249"/>
                    <a:pt x="61057" y="161666"/>
                    <a:pt x="61057" y="167537"/>
                  </a:cubicBezTo>
                  <a:cubicBezTo>
                    <a:pt x="61057" y="172193"/>
                    <a:pt x="57414" y="178266"/>
                    <a:pt x="51138" y="178266"/>
                  </a:cubicBezTo>
                  <a:cubicBezTo>
                    <a:pt x="42231" y="178266"/>
                    <a:pt x="35550" y="173407"/>
                    <a:pt x="33323" y="171788"/>
                  </a:cubicBezTo>
                  <a:cubicBezTo>
                    <a:pt x="32108" y="170978"/>
                    <a:pt x="31906" y="170776"/>
                    <a:pt x="31096" y="170776"/>
                  </a:cubicBezTo>
                  <a:cubicBezTo>
                    <a:pt x="29477" y="170776"/>
                    <a:pt x="29072" y="172193"/>
                    <a:pt x="29072" y="173003"/>
                  </a:cubicBezTo>
                  <a:cubicBezTo>
                    <a:pt x="29072" y="175432"/>
                    <a:pt x="39801" y="182720"/>
                    <a:pt x="51138" y="182720"/>
                  </a:cubicBezTo>
                  <a:cubicBezTo>
                    <a:pt x="63689" y="182720"/>
                    <a:pt x="72192" y="170978"/>
                    <a:pt x="72192" y="161059"/>
                  </a:cubicBezTo>
                  <a:cubicBezTo>
                    <a:pt x="72192" y="151341"/>
                    <a:pt x="64701" y="147697"/>
                    <a:pt x="62475" y="146685"/>
                  </a:cubicBezTo>
                  <a:cubicBezTo>
                    <a:pt x="59640" y="145673"/>
                    <a:pt x="52757" y="143041"/>
                    <a:pt x="50126" y="142029"/>
                  </a:cubicBezTo>
                  <a:cubicBezTo>
                    <a:pt x="46077" y="140410"/>
                    <a:pt x="42028" y="138790"/>
                    <a:pt x="37777" y="137373"/>
                  </a:cubicBezTo>
                  <a:lnTo>
                    <a:pt x="25630" y="132514"/>
                  </a:lnTo>
                  <a:cubicBezTo>
                    <a:pt x="16521" y="128870"/>
                    <a:pt x="10447" y="123000"/>
                    <a:pt x="10447" y="114497"/>
                  </a:cubicBezTo>
                  <a:cubicBezTo>
                    <a:pt x="10447" y="106197"/>
                    <a:pt x="18342" y="88585"/>
                    <a:pt x="35348" y="80082"/>
                  </a:cubicBezTo>
                  <a:cubicBezTo>
                    <a:pt x="42838" y="82714"/>
                    <a:pt x="48911" y="82714"/>
                    <a:pt x="53162" y="82714"/>
                  </a:cubicBezTo>
                  <a:cubicBezTo>
                    <a:pt x="59236" y="82714"/>
                    <a:pt x="71989" y="82714"/>
                    <a:pt x="71989" y="76438"/>
                  </a:cubicBezTo>
                  <a:cubicBezTo>
                    <a:pt x="71989" y="71377"/>
                    <a:pt x="63284" y="70972"/>
                    <a:pt x="55389" y="70972"/>
                  </a:cubicBezTo>
                  <a:cubicBezTo>
                    <a:pt x="51745" y="70972"/>
                    <a:pt x="45874" y="70972"/>
                    <a:pt x="38384" y="73402"/>
                  </a:cubicBezTo>
                  <a:cubicBezTo>
                    <a:pt x="33121" y="68138"/>
                    <a:pt x="32311" y="61458"/>
                    <a:pt x="32311" y="57611"/>
                  </a:cubicBezTo>
                  <a:cubicBezTo>
                    <a:pt x="32311" y="46275"/>
                    <a:pt x="39599" y="30687"/>
                    <a:pt x="54782" y="23196"/>
                  </a:cubicBezTo>
                  <a:cubicBezTo>
                    <a:pt x="58426" y="27650"/>
                    <a:pt x="63082" y="27650"/>
                    <a:pt x="67738" y="27650"/>
                  </a:cubicBezTo>
                  <a:cubicBezTo>
                    <a:pt x="72799" y="27650"/>
                    <a:pt x="85755" y="27650"/>
                    <a:pt x="85755" y="21374"/>
                  </a:cubicBezTo>
                  <a:cubicBezTo>
                    <a:pt x="85755" y="16111"/>
                    <a:pt x="76848" y="15908"/>
                    <a:pt x="68953" y="15908"/>
                  </a:cubicBezTo>
                  <a:cubicBezTo>
                    <a:pt x="66321" y="15908"/>
                    <a:pt x="61462" y="15908"/>
                    <a:pt x="56199" y="16921"/>
                  </a:cubicBezTo>
                  <a:cubicBezTo>
                    <a:pt x="55592" y="15099"/>
                    <a:pt x="55187" y="13682"/>
                    <a:pt x="55187" y="10240"/>
                  </a:cubicBezTo>
                  <a:cubicBezTo>
                    <a:pt x="55187" y="7406"/>
                    <a:pt x="56199" y="3155"/>
                    <a:pt x="56199" y="2750"/>
                  </a:cubicBezTo>
                  <a:cubicBezTo>
                    <a:pt x="56199" y="1130"/>
                    <a:pt x="55187" y="118"/>
                    <a:pt x="53770" y="118"/>
                  </a:cubicBezTo>
                  <a:cubicBezTo>
                    <a:pt x="50126" y="118"/>
                    <a:pt x="50126" y="9430"/>
                    <a:pt x="50126" y="10038"/>
                  </a:cubicBezTo>
                  <a:cubicBezTo>
                    <a:pt x="50126" y="14087"/>
                    <a:pt x="51340" y="17123"/>
                    <a:pt x="51543" y="17933"/>
                  </a:cubicBezTo>
                  <a:cubicBezTo>
                    <a:pt x="29882" y="24006"/>
                    <a:pt x="16116" y="40201"/>
                    <a:pt x="16116" y="55789"/>
                  </a:cubicBezTo>
                  <a:cubicBezTo>
                    <a:pt x="16116" y="63280"/>
                    <a:pt x="19760" y="71782"/>
                    <a:pt x="29274" y="77248"/>
                  </a:cubicBezTo>
                  <a:lnTo>
                    <a:pt x="26643" y="79272"/>
                  </a:lnTo>
                  <a:close/>
                  <a:moveTo>
                    <a:pt x="59438" y="21374"/>
                  </a:moveTo>
                  <a:cubicBezTo>
                    <a:pt x="62677" y="20362"/>
                    <a:pt x="66928" y="20362"/>
                    <a:pt x="69155" y="20362"/>
                  </a:cubicBezTo>
                  <a:cubicBezTo>
                    <a:pt x="76038" y="20362"/>
                    <a:pt x="76848" y="20565"/>
                    <a:pt x="80492" y="21577"/>
                  </a:cubicBezTo>
                  <a:cubicBezTo>
                    <a:pt x="78872" y="22184"/>
                    <a:pt x="76848" y="23196"/>
                    <a:pt x="67940" y="23196"/>
                  </a:cubicBezTo>
                  <a:cubicBezTo>
                    <a:pt x="64094" y="23196"/>
                    <a:pt x="61665" y="23196"/>
                    <a:pt x="59438" y="21374"/>
                  </a:cubicBezTo>
                  <a:close/>
                  <a:moveTo>
                    <a:pt x="43648" y="76641"/>
                  </a:moveTo>
                  <a:cubicBezTo>
                    <a:pt x="48304" y="75426"/>
                    <a:pt x="52757" y="75426"/>
                    <a:pt x="55187" y="75426"/>
                  </a:cubicBezTo>
                  <a:cubicBezTo>
                    <a:pt x="62272" y="75426"/>
                    <a:pt x="63082" y="75629"/>
                    <a:pt x="66726" y="76641"/>
                  </a:cubicBezTo>
                  <a:cubicBezTo>
                    <a:pt x="65106" y="77450"/>
                    <a:pt x="63082" y="78260"/>
                    <a:pt x="53770" y="78260"/>
                  </a:cubicBezTo>
                  <a:cubicBezTo>
                    <a:pt x="49114" y="78260"/>
                    <a:pt x="47292" y="78260"/>
                    <a:pt x="43648" y="76641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形状 273">
              <a:extLst>
                <a:ext uri="{FF2B5EF4-FFF2-40B4-BE49-F238E27FC236}">
                  <a16:creationId xmlns:a16="http://schemas.microsoft.com/office/drawing/2014/main" id="{1F019A89-4885-BD1D-9B31-571483D28CDD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2903678" y="6047622"/>
              <a:ext cx="23685" cy="60529"/>
            </a:xfrm>
            <a:custGeom>
              <a:avLst/>
              <a:gdLst>
                <a:gd name="connsiteX0" fmla="*/ 23813 w 23685"/>
                <a:gd name="connsiteY0" fmla="*/ 21374 h 60529"/>
                <a:gd name="connsiteX1" fmla="*/ 10857 w 23685"/>
                <a:gd name="connsiteY1" fmla="*/ 118 h 60529"/>
                <a:gd name="connsiteX2" fmla="*/ 128 w 23685"/>
                <a:gd name="connsiteY2" fmla="*/ 10847 h 60529"/>
                <a:gd name="connsiteX3" fmla="*/ 10857 w 23685"/>
                <a:gd name="connsiteY3" fmla="*/ 21577 h 60529"/>
                <a:gd name="connsiteX4" fmla="*/ 17942 w 23685"/>
                <a:gd name="connsiteY4" fmla="*/ 18945 h 60529"/>
                <a:gd name="connsiteX5" fmla="*/ 18955 w 23685"/>
                <a:gd name="connsiteY5" fmla="*/ 18338 h 60529"/>
                <a:gd name="connsiteX6" fmla="*/ 19360 w 23685"/>
                <a:gd name="connsiteY6" fmla="*/ 21374 h 60529"/>
                <a:gd name="connsiteX7" fmla="*/ 5594 w 23685"/>
                <a:gd name="connsiteY7" fmla="*/ 55182 h 60529"/>
                <a:gd name="connsiteX8" fmla="*/ 3367 w 23685"/>
                <a:gd name="connsiteY8" fmla="*/ 58421 h 60529"/>
                <a:gd name="connsiteX9" fmla="*/ 5391 w 23685"/>
                <a:gd name="connsiteY9" fmla="*/ 60648 h 60529"/>
                <a:gd name="connsiteX10" fmla="*/ 23813 w 23685"/>
                <a:gd name="connsiteY10" fmla="*/ 21374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813" y="21374"/>
                  </a:moveTo>
                  <a:cubicBezTo>
                    <a:pt x="23813" y="8013"/>
                    <a:pt x="18752" y="118"/>
                    <a:pt x="10857" y="118"/>
                  </a:cubicBezTo>
                  <a:cubicBezTo>
                    <a:pt x="4176" y="118"/>
                    <a:pt x="128" y="5179"/>
                    <a:pt x="128" y="10847"/>
                  </a:cubicBezTo>
                  <a:cubicBezTo>
                    <a:pt x="128" y="16313"/>
                    <a:pt x="4176" y="21577"/>
                    <a:pt x="10857" y="21577"/>
                  </a:cubicBezTo>
                  <a:cubicBezTo>
                    <a:pt x="13286" y="21577"/>
                    <a:pt x="15918" y="20767"/>
                    <a:pt x="17942" y="18945"/>
                  </a:cubicBezTo>
                  <a:cubicBezTo>
                    <a:pt x="18550" y="18540"/>
                    <a:pt x="18752" y="18338"/>
                    <a:pt x="18955" y="18338"/>
                  </a:cubicBezTo>
                  <a:cubicBezTo>
                    <a:pt x="19157" y="18338"/>
                    <a:pt x="19360" y="18540"/>
                    <a:pt x="19360" y="21374"/>
                  </a:cubicBezTo>
                  <a:cubicBezTo>
                    <a:pt x="19360" y="36355"/>
                    <a:pt x="12274" y="48501"/>
                    <a:pt x="5594" y="55182"/>
                  </a:cubicBezTo>
                  <a:cubicBezTo>
                    <a:pt x="3367" y="57409"/>
                    <a:pt x="3367" y="57814"/>
                    <a:pt x="3367" y="58421"/>
                  </a:cubicBezTo>
                  <a:cubicBezTo>
                    <a:pt x="3367" y="59838"/>
                    <a:pt x="4379" y="60648"/>
                    <a:pt x="5391" y="60648"/>
                  </a:cubicBezTo>
                  <a:cubicBezTo>
                    <a:pt x="7618" y="60648"/>
                    <a:pt x="23813" y="45060"/>
                    <a:pt x="23813" y="21374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形状 274">
              <a:extLst>
                <a:ext uri="{FF2B5EF4-FFF2-40B4-BE49-F238E27FC236}">
                  <a16:creationId xmlns:a16="http://schemas.microsoft.com/office/drawing/2014/main" id="{726EFEB5-6B78-DA62-0E97-0D4A5BC6FE72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2982314" y="5979602"/>
              <a:ext cx="109722" cy="133206"/>
            </a:xfrm>
            <a:custGeom>
              <a:avLst/>
              <a:gdLst>
                <a:gd name="connsiteX0" fmla="*/ 40823 w 109722"/>
                <a:gd name="connsiteY0" fmla="*/ 18540 h 133206"/>
                <a:gd name="connsiteX1" fmla="*/ 43859 w 109722"/>
                <a:gd name="connsiteY1" fmla="*/ 5584 h 133206"/>
                <a:gd name="connsiteX2" fmla="*/ 37989 w 109722"/>
                <a:gd name="connsiteY2" fmla="*/ 118 h 133206"/>
                <a:gd name="connsiteX3" fmla="*/ 29891 w 109722"/>
                <a:gd name="connsiteY3" fmla="*/ 7406 h 133206"/>
                <a:gd name="connsiteX4" fmla="*/ 739 w 109722"/>
                <a:gd name="connsiteY4" fmla="*/ 124619 h 133206"/>
                <a:gd name="connsiteX5" fmla="*/ 132 w 109722"/>
                <a:gd name="connsiteY5" fmla="*/ 127858 h 133206"/>
                <a:gd name="connsiteX6" fmla="*/ 5800 w 109722"/>
                <a:gd name="connsiteY6" fmla="*/ 133324 h 133206"/>
                <a:gd name="connsiteX7" fmla="*/ 12886 w 109722"/>
                <a:gd name="connsiteY7" fmla="*/ 129073 h 133206"/>
                <a:gd name="connsiteX8" fmla="*/ 24020 w 109722"/>
                <a:gd name="connsiteY8" fmla="*/ 85548 h 133206"/>
                <a:gd name="connsiteX9" fmla="*/ 43657 w 109722"/>
                <a:gd name="connsiteY9" fmla="*/ 91824 h 133206"/>
                <a:gd name="connsiteX10" fmla="*/ 70581 w 109722"/>
                <a:gd name="connsiteY10" fmla="*/ 77046 h 133206"/>
                <a:gd name="connsiteX11" fmla="*/ 88801 w 109722"/>
                <a:gd name="connsiteY11" fmla="*/ 91824 h 133206"/>
                <a:gd name="connsiteX12" fmla="*/ 103782 w 109722"/>
                <a:gd name="connsiteY12" fmla="*/ 80690 h 133206"/>
                <a:gd name="connsiteX13" fmla="*/ 109855 w 109722"/>
                <a:gd name="connsiteY13" fmla="*/ 60648 h 133206"/>
                <a:gd name="connsiteX14" fmla="*/ 107426 w 109722"/>
                <a:gd name="connsiteY14" fmla="*/ 58624 h 133206"/>
                <a:gd name="connsiteX15" fmla="*/ 104592 w 109722"/>
                <a:gd name="connsiteY15" fmla="*/ 62267 h 133206"/>
                <a:gd name="connsiteX16" fmla="*/ 89206 w 109722"/>
                <a:gd name="connsiteY16" fmla="*/ 87370 h 133206"/>
                <a:gd name="connsiteX17" fmla="*/ 83133 w 109722"/>
                <a:gd name="connsiteY17" fmla="*/ 78058 h 133206"/>
                <a:gd name="connsiteX18" fmla="*/ 87182 w 109722"/>
                <a:gd name="connsiteY18" fmla="*/ 57004 h 133206"/>
                <a:gd name="connsiteX19" fmla="*/ 92850 w 109722"/>
                <a:gd name="connsiteY19" fmla="*/ 35140 h 133206"/>
                <a:gd name="connsiteX20" fmla="*/ 96291 w 109722"/>
                <a:gd name="connsiteY20" fmla="*/ 21374 h 133206"/>
                <a:gd name="connsiteX21" fmla="*/ 99328 w 109722"/>
                <a:gd name="connsiteY21" fmla="*/ 7811 h 133206"/>
                <a:gd name="connsiteX22" fmla="*/ 93457 w 109722"/>
                <a:gd name="connsiteY22" fmla="*/ 2345 h 133206"/>
                <a:gd name="connsiteX23" fmla="*/ 85562 w 109722"/>
                <a:gd name="connsiteY23" fmla="*/ 9430 h 133206"/>
                <a:gd name="connsiteX24" fmla="*/ 76047 w 109722"/>
                <a:gd name="connsiteY24" fmla="*/ 47287 h 133206"/>
                <a:gd name="connsiteX25" fmla="*/ 70784 w 109722"/>
                <a:gd name="connsiteY25" fmla="*/ 67936 h 133206"/>
                <a:gd name="connsiteX26" fmla="*/ 44467 w 109722"/>
                <a:gd name="connsiteY26" fmla="*/ 87370 h 133206"/>
                <a:gd name="connsiteX27" fmla="*/ 29486 w 109722"/>
                <a:gd name="connsiteY27" fmla="*/ 69758 h 133206"/>
                <a:gd name="connsiteX28" fmla="*/ 32320 w 109722"/>
                <a:gd name="connsiteY28" fmla="*/ 52550 h 133206"/>
                <a:gd name="connsiteX29" fmla="*/ 40823 w 109722"/>
                <a:gd name="connsiteY29" fmla="*/ 18540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33206">
                  <a:moveTo>
                    <a:pt x="40823" y="18540"/>
                  </a:moveTo>
                  <a:cubicBezTo>
                    <a:pt x="41835" y="14289"/>
                    <a:pt x="43859" y="6596"/>
                    <a:pt x="43859" y="5584"/>
                  </a:cubicBezTo>
                  <a:cubicBezTo>
                    <a:pt x="43859" y="2142"/>
                    <a:pt x="41430" y="118"/>
                    <a:pt x="37989" y="118"/>
                  </a:cubicBezTo>
                  <a:cubicBezTo>
                    <a:pt x="37381" y="118"/>
                    <a:pt x="31713" y="321"/>
                    <a:pt x="29891" y="7406"/>
                  </a:cubicBezTo>
                  <a:lnTo>
                    <a:pt x="739" y="124619"/>
                  </a:lnTo>
                  <a:cubicBezTo>
                    <a:pt x="132" y="127049"/>
                    <a:pt x="132" y="127453"/>
                    <a:pt x="132" y="127858"/>
                  </a:cubicBezTo>
                  <a:cubicBezTo>
                    <a:pt x="132" y="130895"/>
                    <a:pt x="2359" y="133324"/>
                    <a:pt x="5800" y="133324"/>
                  </a:cubicBezTo>
                  <a:cubicBezTo>
                    <a:pt x="10052" y="133324"/>
                    <a:pt x="12481" y="129680"/>
                    <a:pt x="12886" y="129073"/>
                  </a:cubicBezTo>
                  <a:cubicBezTo>
                    <a:pt x="13696" y="127251"/>
                    <a:pt x="16327" y="116724"/>
                    <a:pt x="24020" y="85548"/>
                  </a:cubicBezTo>
                  <a:cubicBezTo>
                    <a:pt x="30498" y="91014"/>
                    <a:pt x="39608" y="91824"/>
                    <a:pt x="43657" y="91824"/>
                  </a:cubicBezTo>
                  <a:cubicBezTo>
                    <a:pt x="57828" y="91824"/>
                    <a:pt x="65723" y="82714"/>
                    <a:pt x="70581" y="77046"/>
                  </a:cubicBezTo>
                  <a:cubicBezTo>
                    <a:pt x="72403" y="86155"/>
                    <a:pt x="79894" y="91824"/>
                    <a:pt x="88801" y="91824"/>
                  </a:cubicBezTo>
                  <a:cubicBezTo>
                    <a:pt x="95887" y="91824"/>
                    <a:pt x="100543" y="87168"/>
                    <a:pt x="103782" y="80690"/>
                  </a:cubicBezTo>
                  <a:cubicBezTo>
                    <a:pt x="107223" y="73402"/>
                    <a:pt x="109855" y="61053"/>
                    <a:pt x="109855" y="60648"/>
                  </a:cubicBezTo>
                  <a:cubicBezTo>
                    <a:pt x="109855" y="58624"/>
                    <a:pt x="108033" y="58624"/>
                    <a:pt x="107426" y="58624"/>
                  </a:cubicBezTo>
                  <a:cubicBezTo>
                    <a:pt x="105401" y="58624"/>
                    <a:pt x="105199" y="59433"/>
                    <a:pt x="104592" y="62267"/>
                  </a:cubicBezTo>
                  <a:cubicBezTo>
                    <a:pt x="101150" y="75426"/>
                    <a:pt x="97506" y="87370"/>
                    <a:pt x="89206" y="87370"/>
                  </a:cubicBezTo>
                  <a:cubicBezTo>
                    <a:pt x="83740" y="87370"/>
                    <a:pt x="83133" y="82107"/>
                    <a:pt x="83133" y="78058"/>
                  </a:cubicBezTo>
                  <a:cubicBezTo>
                    <a:pt x="83133" y="73604"/>
                    <a:pt x="85562" y="64089"/>
                    <a:pt x="87182" y="57004"/>
                  </a:cubicBezTo>
                  <a:lnTo>
                    <a:pt x="92850" y="35140"/>
                  </a:lnTo>
                  <a:cubicBezTo>
                    <a:pt x="93457" y="32104"/>
                    <a:pt x="95482" y="24411"/>
                    <a:pt x="96291" y="21374"/>
                  </a:cubicBezTo>
                  <a:cubicBezTo>
                    <a:pt x="97304" y="16718"/>
                    <a:pt x="99328" y="9025"/>
                    <a:pt x="99328" y="7811"/>
                  </a:cubicBezTo>
                  <a:cubicBezTo>
                    <a:pt x="99328" y="4167"/>
                    <a:pt x="96494" y="2345"/>
                    <a:pt x="93457" y="2345"/>
                  </a:cubicBezTo>
                  <a:cubicBezTo>
                    <a:pt x="92445" y="2345"/>
                    <a:pt x="87182" y="2547"/>
                    <a:pt x="85562" y="9430"/>
                  </a:cubicBezTo>
                  <a:lnTo>
                    <a:pt x="76047" y="47287"/>
                  </a:lnTo>
                  <a:cubicBezTo>
                    <a:pt x="73618" y="57409"/>
                    <a:pt x="71391" y="65911"/>
                    <a:pt x="70784" y="67936"/>
                  </a:cubicBezTo>
                  <a:cubicBezTo>
                    <a:pt x="70581" y="68948"/>
                    <a:pt x="60864" y="87370"/>
                    <a:pt x="44467" y="87370"/>
                  </a:cubicBezTo>
                  <a:cubicBezTo>
                    <a:pt x="34345" y="87370"/>
                    <a:pt x="29486" y="80690"/>
                    <a:pt x="29486" y="69758"/>
                  </a:cubicBezTo>
                  <a:cubicBezTo>
                    <a:pt x="29486" y="63887"/>
                    <a:pt x="30903" y="58219"/>
                    <a:pt x="32320" y="52550"/>
                  </a:cubicBezTo>
                  <a:lnTo>
                    <a:pt x="40823" y="1854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形状 275">
              <a:extLst>
                <a:ext uri="{FF2B5EF4-FFF2-40B4-BE49-F238E27FC236}">
                  <a16:creationId xmlns:a16="http://schemas.microsoft.com/office/drawing/2014/main" id="{C10831F2-0258-275F-EABA-74BF92192759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3165790" y="5994785"/>
              <a:ext cx="134623" cy="47371"/>
            </a:xfrm>
            <a:custGeom>
              <a:avLst/>
              <a:gdLst>
                <a:gd name="connsiteX0" fmla="*/ 127881 w 134623"/>
                <a:gd name="connsiteY0" fmla="*/ 8216 h 47371"/>
                <a:gd name="connsiteX1" fmla="*/ 134764 w 134623"/>
                <a:gd name="connsiteY1" fmla="*/ 4167 h 47371"/>
                <a:gd name="connsiteX2" fmla="*/ 128083 w 134623"/>
                <a:gd name="connsiteY2" fmla="*/ 118 h 47371"/>
                <a:gd name="connsiteX3" fmla="*/ 6821 w 134623"/>
                <a:gd name="connsiteY3" fmla="*/ 118 h 47371"/>
                <a:gd name="connsiteX4" fmla="*/ 141 w 134623"/>
                <a:gd name="connsiteY4" fmla="*/ 4167 h 47371"/>
                <a:gd name="connsiteX5" fmla="*/ 7024 w 134623"/>
                <a:gd name="connsiteY5" fmla="*/ 8216 h 47371"/>
                <a:gd name="connsiteX6" fmla="*/ 127881 w 134623"/>
                <a:gd name="connsiteY6" fmla="*/ 8216 h 47371"/>
                <a:gd name="connsiteX7" fmla="*/ 128083 w 134623"/>
                <a:gd name="connsiteY7" fmla="*/ 47489 h 47371"/>
                <a:gd name="connsiteX8" fmla="*/ 134764 w 134623"/>
                <a:gd name="connsiteY8" fmla="*/ 43440 h 47371"/>
                <a:gd name="connsiteX9" fmla="*/ 127881 w 134623"/>
                <a:gd name="connsiteY9" fmla="*/ 39392 h 47371"/>
                <a:gd name="connsiteX10" fmla="*/ 7024 w 134623"/>
                <a:gd name="connsiteY10" fmla="*/ 39392 h 47371"/>
                <a:gd name="connsiteX11" fmla="*/ 141 w 134623"/>
                <a:gd name="connsiteY11" fmla="*/ 43440 h 47371"/>
                <a:gd name="connsiteX12" fmla="*/ 6821 w 134623"/>
                <a:gd name="connsiteY12" fmla="*/ 47489 h 47371"/>
                <a:gd name="connsiteX13" fmla="*/ 128083 w 134623"/>
                <a:gd name="connsiteY13" fmla="*/ 4748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881" y="8216"/>
                  </a:moveTo>
                  <a:cubicBezTo>
                    <a:pt x="130918" y="8216"/>
                    <a:pt x="134764" y="8216"/>
                    <a:pt x="134764" y="4167"/>
                  </a:cubicBezTo>
                  <a:cubicBezTo>
                    <a:pt x="134764" y="118"/>
                    <a:pt x="130918" y="118"/>
                    <a:pt x="128083" y="118"/>
                  </a:cubicBezTo>
                  <a:lnTo>
                    <a:pt x="6821" y="118"/>
                  </a:lnTo>
                  <a:cubicBezTo>
                    <a:pt x="3987" y="118"/>
                    <a:pt x="141" y="118"/>
                    <a:pt x="141" y="4167"/>
                  </a:cubicBezTo>
                  <a:cubicBezTo>
                    <a:pt x="141" y="8216"/>
                    <a:pt x="3987" y="8216"/>
                    <a:pt x="7024" y="8216"/>
                  </a:cubicBezTo>
                  <a:lnTo>
                    <a:pt x="127881" y="8216"/>
                  </a:lnTo>
                  <a:close/>
                  <a:moveTo>
                    <a:pt x="128083" y="47489"/>
                  </a:moveTo>
                  <a:cubicBezTo>
                    <a:pt x="130918" y="47489"/>
                    <a:pt x="134764" y="47489"/>
                    <a:pt x="134764" y="43440"/>
                  </a:cubicBezTo>
                  <a:cubicBezTo>
                    <a:pt x="134764" y="39392"/>
                    <a:pt x="130918" y="39392"/>
                    <a:pt x="127881" y="39392"/>
                  </a:cubicBezTo>
                  <a:lnTo>
                    <a:pt x="7024" y="39392"/>
                  </a:lnTo>
                  <a:cubicBezTo>
                    <a:pt x="3987" y="39392"/>
                    <a:pt x="141" y="39392"/>
                    <a:pt x="141" y="43440"/>
                  </a:cubicBezTo>
                  <a:cubicBezTo>
                    <a:pt x="141" y="47489"/>
                    <a:pt x="3987" y="47489"/>
                    <a:pt x="6821" y="47489"/>
                  </a:cubicBezTo>
                  <a:lnTo>
                    <a:pt x="128083" y="4748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形状 276">
              <a:extLst>
                <a:ext uri="{FF2B5EF4-FFF2-40B4-BE49-F238E27FC236}">
                  <a16:creationId xmlns:a16="http://schemas.microsoft.com/office/drawing/2014/main" id="{0CFAF282-D1EF-3D25-2C0C-6F27DB0359B3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3397899" y="5844876"/>
              <a:ext cx="109318" cy="89478"/>
            </a:xfrm>
            <a:custGeom>
              <a:avLst/>
              <a:gdLst>
                <a:gd name="connsiteX0" fmla="*/ 48333 w 109318"/>
                <a:gd name="connsiteY0" fmla="*/ 11853 h 89478"/>
                <a:gd name="connsiteX1" fmla="*/ 71209 w 109318"/>
                <a:gd name="connsiteY1" fmla="*/ 11853 h 89478"/>
                <a:gd name="connsiteX2" fmla="*/ 62707 w 109318"/>
                <a:gd name="connsiteY2" fmla="*/ 64083 h 89478"/>
                <a:gd name="connsiteX3" fmla="*/ 64326 w 109318"/>
                <a:gd name="connsiteY3" fmla="*/ 79468 h 89478"/>
                <a:gd name="connsiteX4" fmla="*/ 71614 w 109318"/>
                <a:gd name="connsiteY4" fmla="*/ 89590 h 89478"/>
                <a:gd name="connsiteX5" fmla="*/ 79914 w 109318"/>
                <a:gd name="connsiteY5" fmla="*/ 81897 h 89478"/>
                <a:gd name="connsiteX6" fmla="*/ 78700 w 109318"/>
                <a:gd name="connsiteY6" fmla="*/ 77444 h 89478"/>
                <a:gd name="connsiteX7" fmla="*/ 72829 w 109318"/>
                <a:gd name="connsiteY7" fmla="*/ 44041 h 89478"/>
                <a:gd name="connsiteX8" fmla="*/ 76473 w 109318"/>
                <a:gd name="connsiteY8" fmla="*/ 11853 h 89478"/>
                <a:gd name="connsiteX9" fmla="*/ 99551 w 109318"/>
                <a:gd name="connsiteY9" fmla="*/ 11853 h 89478"/>
                <a:gd name="connsiteX10" fmla="*/ 109471 w 109318"/>
                <a:gd name="connsiteY10" fmla="*/ 4970 h 89478"/>
                <a:gd name="connsiteX11" fmla="*/ 101373 w 109318"/>
                <a:gd name="connsiteY11" fmla="*/ 111 h 89478"/>
                <a:gd name="connsiteX12" fmla="*/ 33555 w 109318"/>
                <a:gd name="connsiteY12" fmla="*/ 111 h 89478"/>
                <a:gd name="connsiteX13" fmla="*/ 12501 w 109318"/>
                <a:gd name="connsiteY13" fmla="*/ 9626 h 89478"/>
                <a:gd name="connsiteX14" fmla="*/ 153 w 109318"/>
                <a:gd name="connsiteY14" fmla="*/ 27846 h 89478"/>
                <a:gd name="connsiteX15" fmla="*/ 2582 w 109318"/>
                <a:gd name="connsiteY15" fmla="*/ 29870 h 89478"/>
                <a:gd name="connsiteX16" fmla="*/ 5821 w 109318"/>
                <a:gd name="connsiteY16" fmla="*/ 27441 h 89478"/>
                <a:gd name="connsiteX17" fmla="*/ 31531 w 109318"/>
                <a:gd name="connsiteY17" fmla="*/ 11853 h 89478"/>
                <a:gd name="connsiteX18" fmla="*/ 43070 w 109318"/>
                <a:gd name="connsiteY18" fmla="*/ 11853 h 89478"/>
                <a:gd name="connsiteX19" fmla="*/ 17158 w 109318"/>
                <a:gd name="connsiteY19" fmla="*/ 79266 h 89478"/>
                <a:gd name="connsiteX20" fmla="*/ 15538 w 109318"/>
                <a:gd name="connsiteY20" fmla="*/ 84124 h 89478"/>
                <a:gd name="connsiteX21" fmla="*/ 21409 w 109318"/>
                <a:gd name="connsiteY21" fmla="*/ 89590 h 89478"/>
                <a:gd name="connsiteX22" fmla="*/ 31531 w 109318"/>
                <a:gd name="connsiteY22" fmla="*/ 76432 h 89478"/>
                <a:gd name="connsiteX23" fmla="*/ 36997 w 109318"/>
                <a:gd name="connsiteY23" fmla="*/ 56592 h 89478"/>
                <a:gd name="connsiteX24" fmla="*/ 48333 w 109318"/>
                <a:gd name="connsiteY24" fmla="*/ 11853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9478">
                  <a:moveTo>
                    <a:pt x="48333" y="11853"/>
                  </a:moveTo>
                  <a:lnTo>
                    <a:pt x="71209" y="11853"/>
                  </a:lnTo>
                  <a:cubicBezTo>
                    <a:pt x="64529" y="41814"/>
                    <a:pt x="62707" y="50519"/>
                    <a:pt x="62707" y="64083"/>
                  </a:cubicBezTo>
                  <a:cubicBezTo>
                    <a:pt x="62707" y="67119"/>
                    <a:pt x="62707" y="72585"/>
                    <a:pt x="64326" y="79468"/>
                  </a:cubicBezTo>
                  <a:cubicBezTo>
                    <a:pt x="66351" y="88376"/>
                    <a:pt x="68578" y="89590"/>
                    <a:pt x="71614" y="89590"/>
                  </a:cubicBezTo>
                  <a:cubicBezTo>
                    <a:pt x="75663" y="89590"/>
                    <a:pt x="79914" y="85946"/>
                    <a:pt x="79914" y="81897"/>
                  </a:cubicBezTo>
                  <a:cubicBezTo>
                    <a:pt x="79914" y="80683"/>
                    <a:pt x="79914" y="80278"/>
                    <a:pt x="78700" y="77444"/>
                  </a:cubicBezTo>
                  <a:cubicBezTo>
                    <a:pt x="72829" y="62868"/>
                    <a:pt x="72829" y="49709"/>
                    <a:pt x="72829" y="44041"/>
                  </a:cubicBezTo>
                  <a:cubicBezTo>
                    <a:pt x="72829" y="33312"/>
                    <a:pt x="74246" y="22380"/>
                    <a:pt x="76473" y="11853"/>
                  </a:cubicBezTo>
                  <a:lnTo>
                    <a:pt x="99551" y="11853"/>
                  </a:lnTo>
                  <a:cubicBezTo>
                    <a:pt x="102183" y="11853"/>
                    <a:pt x="109471" y="11853"/>
                    <a:pt x="109471" y="4970"/>
                  </a:cubicBezTo>
                  <a:cubicBezTo>
                    <a:pt x="109471" y="111"/>
                    <a:pt x="105219" y="111"/>
                    <a:pt x="101373" y="111"/>
                  </a:cubicBezTo>
                  <a:lnTo>
                    <a:pt x="33555" y="111"/>
                  </a:lnTo>
                  <a:cubicBezTo>
                    <a:pt x="29102" y="111"/>
                    <a:pt x="21409" y="111"/>
                    <a:pt x="12501" y="9626"/>
                  </a:cubicBezTo>
                  <a:cubicBezTo>
                    <a:pt x="5416" y="17521"/>
                    <a:pt x="153" y="26834"/>
                    <a:pt x="153" y="27846"/>
                  </a:cubicBezTo>
                  <a:cubicBezTo>
                    <a:pt x="153" y="28048"/>
                    <a:pt x="153" y="29870"/>
                    <a:pt x="2582" y="29870"/>
                  </a:cubicBezTo>
                  <a:cubicBezTo>
                    <a:pt x="4201" y="29870"/>
                    <a:pt x="4606" y="29060"/>
                    <a:pt x="5821" y="27441"/>
                  </a:cubicBezTo>
                  <a:cubicBezTo>
                    <a:pt x="15741" y="11853"/>
                    <a:pt x="27482" y="11853"/>
                    <a:pt x="31531" y="11853"/>
                  </a:cubicBezTo>
                  <a:lnTo>
                    <a:pt x="43070" y="11853"/>
                  </a:lnTo>
                  <a:cubicBezTo>
                    <a:pt x="36592" y="36348"/>
                    <a:pt x="25660" y="60844"/>
                    <a:pt x="17158" y="79266"/>
                  </a:cubicBezTo>
                  <a:cubicBezTo>
                    <a:pt x="15538" y="82302"/>
                    <a:pt x="15538" y="82707"/>
                    <a:pt x="15538" y="84124"/>
                  </a:cubicBezTo>
                  <a:cubicBezTo>
                    <a:pt x="15538" y="87971"/>
                    <a:pt x="18777" y="89590"/>
                    <a:pt x="21409" y="89590"/>
                  </a:cubicBezTo>
                  <a:cubicBezTo>
                    <a:pt x="27482" y="89590"/>
                    <a:pt x="29102" y="83922"/>
                    <a:pt x="31531" y="76432"/>
                  </a:cubicBezTo>
                  <a:cubicBezTo>
                    <a:pt x="34365" y="67119"/>
                    <a:pt x="34365" y="66714"/>
                    <a:pt x="36997" y="56592"/>
                  </a:cubicBezTo>
                  <a:lnTo>
                    <a:pt x="48333" y="1185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形状 277">
              <a:extLst>
                <a:ext uri="{FF2B5EF4-FFF2-40B4-BE49-F238E27FC236}">
                  <a16:creationId xmlns:a16="http://schemas.microsoft.com/office/drawing/2014/main" id="{D4F22EBF-AC2A-E3E5-D2D6-914A15B3EB30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3392433" y="6014422"/>
              <a:ext cx="122659" cy="8097"/>
            </a:xfrm>
            <a:custGeom>
              <a:avLst/>
              <a:gdLst>
                <a:gd name="connsiteX0" fmla="*/ 0 w 122659"/>
                <a:gd name="connsiteY0" fmla="*/ 0 h 8097"/>
                <a:gd name="connsiteX1" fmla="*/ 122660 w 122659"/>
                <a:gd name="connsiteY1" fmla="*/ 0 h 8097"/>
                <a:gd name="connsiteX2" fmla="*/ 122660 w 122659"/>
                <a:gd name="connsiteY2" fmla="*/ 8097 h 8097"/>
                <a:gd name="connsiteX3" fmla="*/ 0 w 12265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59" h="8097">
                  <a:moveTo>
                    <a:pt x="0" y="0"/>
                  </a:moveTo>
                  <a:lnTo>
                    <a:pt x="122660" y="0"/>
                  </a:lnTo>
                  <a:lnTo>
                    <a:pt x="122660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形状 278">
              <a:extLst>
                <a:ext uri="{FF2B5EF4-FFF2-40B4-BE49-F238E27FC236}">
                  <a16:creationId xmlns:a16="http://schemas.microsoft.com/office/drawing/2014/main" id="{0E213A3A-CFFB-0439-AA05-EDEFF12FF614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3413275" y="6073120"/>
              <a:ext cx="80773" cy="134825"/>
            </a:xfrm>
            <a:custGeom>
              <a:avLst/>
              <a:gdLst>
                <a:gd name="connsiteX0" fmla="*/ 15741 w 80773"/>
                <a:gd name="connsiteY0" fmla="*/ 119363 h 134825"/>
                <a:gd name="connsiteX1" fmla="*/ 37200 w 80773"/>
                <a:gd name="connsiteY1" fmla="*/ 98511 h 134825"/>
                <a:gd name="connsiteX2" fmla="*/ 80927 w 80773"/>
                <a:gd name="connsiteY2" fmla="*/ 39398 h 134825"/>
                <a:gd name="connsiteX3" fmla="*/ 38010 w 80773"/>
                <a:gd name="connsiteY3" fmla="*/ 125 h 134825"/>
                <a:gd name="connsiteX4" fmla="*/ 153 w 80773"/>
                <a:gd name="connsiteY4" fmla="*/ 36767 h 134825"/>
                <a:gd name="connsiteX5" fmla="*/ 10882 w 80773"/>
                <a:gd name="connsiteY5" fmla="*/ 48103 h 134825"/>
                <a:gd name="connsiteX6" fmla="*/ 21409 w 80773"/>
                <a:gd name="connsiteY6" fmla="*/ 37374 h 134825"/>
                <a:gd name="connsiteX7" fmla="*/ 10680 w 80773"/>
                <a:gd name="connsiteY7" fmla="*/ 26847 h 134825"/>
                <a:gd name="connsiteX8" fmla="*/ 8048 w 80773"/>
                <a:gd name="connsiteY8" fmla="*/ 27050 h 134825"/>
                <a:gd name="connsiteX9" fmla="*/ 35378 w 80773"/>
                <a:gd name="connsiteY9" fmla="*/ 6401 h 134825"/>
                <a:gd name="connsiteX10" fmla="*/ 62505 w 80773"/>
                <a:gd name="connsiteY10" fmla="*/ 39398 h 134825"/>
                <a:gd name="connsiteX11" fmla="*/ 41249 w 80773"/>
                <a:gd name="connsiteY11" fmla="*/ 84138 h 134825"/>
                <a:gd name="connsiteX12" fmla="*/ 2380 w 80773"/>
                <a:gd name="connsiteY12" fmla="*/ 127460 h 134825"/>
                <a:gd name="connsiteX13" fmla="*/ 153 w 80773"/>
                <a:gd name="connsiteY13" fmla="*/ 134951 h 134825"/>
                <a:gd name="connsiteX14" fmla="*/ 75259 w 80773"/>
                <a:gd name="connsiteY14" fmla="*/ 134951 h 134825"/>
                <a:gd name="connsiteX15" fmla="*/ 80927 w 80773"/>
                <a:gd name="connsiteY15" fmla="*/ 99726 h 134825"/>
                <a:gd name="connsiteX16" fmla="*/ 75866 w 80773"/>
                <a:gd name="connsiteY16" fmla="*/ 99726 h 134825"/>
                <a:gd name="connsiteX17" fmla="*/ 71412 w 80773"/>
                <a:gd name="connsiteY17" fmla="*/ 117743 h 134825"/>
                <a:gd name="connsiteX18" fmla="*/ 52180 w 80773"/>
                <a:gd name="connsiteY18" fmla="*/ 119363 h 134825"/>
                <a:gd name="connsiteX19" fmla="*/ 15741 w 80773"/>
                <a:gd name="connsiteY19" fmla="*/ 11936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41" y="119363"/>
                  </a:moveTo>
                  <a:lnTo>
                    <a:pt x="37200" y="98511"/>
                  </a:lnTo>
                  <a:cubicBezTo>
                    <a:pt x="68781" y="70574"/>
                    <a:pt x="80927" y="59643"/>
                    <a:pt x="80927" y="39398"/>
                  </a:cubicBezTo>
                  <a:cubicBezTo>
                    <a:pt x="80927" y="16320"/>
                    <a:pt x="62707" y="125"/>
                    <a:pt x="38010" y="125"/>
                  </a:cubicBezTo>
                  <a:cubicBezTo>
                    <a:pt x="15134" y="125"/>
                    <a:pt x="153" y="18749"/>
                    <a:pt x="153" y="36767"/>
                  </a:cubicBezTo>
                  <a:cubicBezTo>
                    <a:pt x="153" y="48103"/>
                    <a:pt x="10275" y="48103"/>
                    <a:pt x="10882" y="48103"/>
                  </a:cubicBezTo>
                  <a:cubicBezTo>
                    <a:pt x="14324" y="48103"/>
                    <a:pt x="21409" y="45674"/>
                    <a:pt x="21409" y="37374"/>
                  </a:cubicBezTo>
                  <a:cubicBezTo>
                    <a:pt x="21409" y="32111"/>
                    <a:pt x="17765" y="26847"/>
                    <a:pt x="10680" y="26847"/>
                  </a:cubicBezTo>
                  <a:cubicBezTo>
                    <a:pt x="9060" y="26847"/>
                    <a:pt x="8656" y="26847"/>
                    <a:pt x="8048" y="27050"/>
                  </a:cubicBezTo>
                  <a:cubicBezTo>
                    <a:pt x="12704" y="13891"/>
                    <a:pt x="23636" y="6401"/>
                    <a:pt x="35378" y="6401"/>
                  </a:cubicBezTo>
                  <a:cubicBezTo>
                    <a:pt x="53800" y="6401"/>
                    <a:pt x="62505" y="22798"/>
                    <a:pt x="62505" y="39398"/>
                  </a:cubicBezTo>
                  <a:cubicBezTo>
                    <a:pt x="62505" y="55594"/>
                    <a:pt x="52383" y="71587"/>
                    <a:pt x="41249" y="84138"/>
                  </a:cubicBezTo>
                  <a:lnTo>
                    <a:pt x="2380" y="127460"/>
                  </a:lnTo>
                  <a:cubicBezTo>
                    <a:pt x="153" y="129687"/>
                    <a:pt x="153" y="130092"/>
                    <a:pt x="153" y="134951"/>
                  </a:cubicBezTo>
                  <a:lnTo>
                    <a:pt x="75259" y="134951"/>
                  </a:lnTo>
                  <a:lnTo>
                    <a:pt x="80927" y="99726"/>
                  </a:lnTo>
                  <a:lnTo>
                    <a:pt x="75866" y="99726"/>
                  </a:lnTo>
                  <a:cubicBezTo>
                    <a:pt x="74854" y="105799"/>
                    <a:pt x="73437" y="114706"/>
                    <a:pt x="71412" y="117743"/>
                  </a:cubicBezTo>
                  <a:cubicBezTo>
                    <a:pt x="69995" y="119363"/>
                    <a:pt x="56634" y="119363"/>
                    <a:pt x="52180" y="119363"/>
                  </a:cubicBezTo>
                  <a:lnTo>
                    <a:pt x="15741" y="11936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形状 279">
              <a:extLst>
                <a:ext uri="{FF2B5EF4-FFF2-40B4-BE49-F238E27FC236}">
                  <a16:creationId xmlns:a16="http://schemas.microsoft.com/office/drawing/2014/main" id="{84CB8F6A-F6F8-551D-56C1-829AB436DED6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3550925" y="5917250"/>
              <a:ext cx="46966" cy="202440"/>
            </a:xfrm>
            <a:custGeom>
              <a:avLst/>
              <a:gdLst>
                <a:gd name="connsiteX0" fmla="*/ 47126 w 46966"/>
                <a:gd name="connsiteY0" fmla="*/ 101339 h 202440"/>
                <a:gd name="connsiteX1" fmla="*/ 33765 w 46966"/>
                <a:gd name="connsiteY1" fmla="*/ 38177 h 202440"/>
                <a:gd name="connsiteX2" fmla="*/ 2184 w 46966"/>
                <a:gd name="connsiteY2" fmla="*/ 118 h 202440"/>
                <a:gd name="connsiteX3" fmla="*/ 160 w 46966"/>
                <a:gd name="connsiteY3" fmla="*/ 2142 h 202440"/>
                <a:gd name="connsiteX4" fmla="*/ 4006 w 46966"/>
                <a:gd name="connsiteY4" fmla="*/ 6799 h 202440"/>
                <a:gd name="connsiteX5" fmla="*/ 35384 w 46966"/>
                <a:gd name="connsiteY5" fmla="*/ 101339 h 202440"/>
                <a:gd name="connsiteX6" fmla="*/ 2792 w 46966"/>
                <a:gd name="connsiteY6" fmla="*/ 197093 h 202440"/>
                <a:gd name="connsiteX7" fmla="*/ 160 w 46966"/>
                <a:gd name="connsiteY7" fmla="*/ 200535 h 202440"/>
                <a:gd name="connsiteX8" fmla="*/ 2184 w 46966"/>
                <a:gd name="connsiteY8" fmla="*/ 202559 h 202440"/>
                <a:gd name="connsiteX9" fmla="*/ 34372 w 46966"/>
                <a:gd name="connsiteY9" fmla="*/ 163083 h 202440"/>
                <a:gd name="connsiteX10" fmla="*/ 47126 w 46966"/>
                <a:gd name="connsiteY10" fmla="*/ 10133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26" y="101339"/>
                  </a:moveTo>
                  <a:cubicBezTo>
                    <a:pt x="47126" y="85548"/>
                    <a:pt x="44899" y="61053"/>
                    <a:pt x="33765" y="38177"/>
                  </a:cubicBezTo>
                  <a:cubicBezTo>
                    <a:pt x="21619" y="13277"/>
                    <a:pt x="4209" y="118"/>
                    <a:pt x="2184" y="118"/>
                  </a:cubicBezTo>
                  <a:cubicBezTo>
                    <a:pt x="970" y="118"/>
                    <a:pt x="160" y="928"/>
                    <a:pt x="160" y="2142"/>
                  </a:cubicBezTo>
                  <a:cubicBezTo>
                    <a:pt x="160" y="2750"/>
                    <a:pt x="160" y="3155"/>
                    <a:pt x="4006" y="6799"/>
                  </a:cubicBezTo>
                  <a:cubicBezTo>
                    <a:pt x="23845" y="26840"/>
                    <a:pt x="35384" y="59028"/>
                    <a:pt x="35384" y="101339"/>
                  </a:cubicBezTo>
                  <a:cubicBezTo>
                    <a:pt x="35384" y="135956"/>
                    <a:pt x="27894" y="171586"/>
                    <a:pt x="2792" y="197093"/>
                  </a:cubicBezTo>
                  <a:cubicBezTo>
                    <a:pt x="160" y="199522"/>
                    <a:pt x="160" y="199927"/>
                    <a:pt x="160" y="200535"/>
                  </a:cubicBezTo>
                  <a:cubicBezTo>
                    <a:pt x="160" y="201749"/>
                    <a:pt x="970" y="202559"/>
                    <a:pt x="2184" y="202559"/>
                  </a:cubicBezTo>
                  <a:cubicBezTo>
                    <a:pt x="4209" y="202559"/>
                    <a:pt x="22428" y="188793"/>
                    <a:pt x="34372" y="163083"/>
                  </a:cubicBezTo>
                  <a:cubicBezTo>
                    <a:pt x="44697" y="140814"/>
                    <a:pt x="47126" y="118344"/>
                    <a:pt x="47126" y="101339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形状 280">
              <a:extLst>
                <a:ext uri="{FF2B5EF4-FFF2-40B4-BE49-F238E27FC236}">
                  <a16:creationId xmlns:a16="http://schemas.microsoft.com/office/drawing/2014/main" id="{F7033A37-DC44-8B2B-85A7-D5F0275C5089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3685682" y="5994785"/>
              <a:ext cx="134623" cy="47371"/>
            </a:xfrm>
            <a:custGeom>
              <a:avLst/>
              <a:gdLst>
                <a:gd name="connsiteX0" fmla="*/ 127907 w 134623"/>
                <a:gd name="connsiteY0" fmla="*/ 8216 h 47371"/>
                <a:gd name="connsiteX1" fmla="*/ 134790 w 134623"/>
                <a:gd name="connsiteY1" fmla="*/ 4167 h 47371"/>
                <a:gd name="connsiteX2" fmla="*/ 128109 w 134623"/>
                <a:gd name="connsiteY2" fmla="*/ 118 h 47371"/>
                <a:gd name="connsiteX3" fmla="*/ 6847 w 134623"/>
                <a:gd name="connsiteY3" fmla="*/ 118 h 47371"/>
                <a:gd name="connsiteX4" fmla="*/ 166 w 134623"/>
                <a:gd name="connsiteY4" fmla="*/ 4167 h 47371"/>
                <a:gd name="connsiteX5" fmla="*/ 7049 w 134623"/>
                <a:gd name="connsiteY5" fmla="*/ 8216 h 47371"/>
                <a:gd name="connsiteX6" fmla="*/ 127907 w 134623"/>
                <a:gd name="connsiteY6" fmla="*/ 8216 h 47371"/>
                <a:gd name="connsiteX7" fmla="*/ 128109 w 134623"/>
                <a:gd name="connsiteY7" fmla="*/ 47489 h 47371"/>
                <a:gd name="connsiteX8" fmla="*/ 134790 w 134623"/>
                <a:gd name="connsiteY8" fmla="*/ 43440 h 47371"/>
                <a:gd name="connsiteX9" fmla="*/ 127907 w 134623"/>
                <a:gd name="connsiteY9" fmla="*/ 39392 h 47371"/>
                <a:gd name="connsiteX10" fmla="*/ 7049 w 134623"/>
                <a:gd name="connsiteY10" fmla="*/ 39392 h 47371"/>
                <a:gd name="connsiteX11" fmla="*/ 166 w 134623"/>
                <a:gd name="connsiteY11" fmla="*/ 43440 h 47371"/>
                <a:gd name="connsiteX12" fmla="*/ 6847 w 134623"/>
                <a:gd name="connsiteY12" fmla="*/ 47489 h 47371"/>
                <a:gd name="connsiteX13" fmla="*/ 128109 w 134623"/>
                <a:gd name="connsiteY13" fmla="*/ 4748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07" y="8216"/>
                  </a:moveTo>
                  <a:cubicBezTo>
                    <a:pt x="130943" y="8216"/>
                    <a:pt x="134790" y="8216"/>
                    <a:pt x="134790" y="4167"/>
                  </a:cubicBezTo>
                  <a:cubicBezTo>
                    <a:pt x="134790" y="118"/>
                    <a:pt x="130943" y="118"/>
                    <a:pt x="128109" y="118"/>
                  </a:cubicBezTo>
                  <a:lnTo>
                    <a:pt x="6847" y="118"/>
                  </a:lnTo>
                  <a:cubicBezTo>
                    <a:pt x="4013" y="118"/>
                    <a:pt x="166" y="118"/>
                    <a:pt x="166" y="4167"/>
                  </a:cubicBezTo>
                  <a:cubicBezTo>
                    <a:pt x="166" y="8216"/>
                    <a:pt x="4013" y="8216"/>
                    <a:pt x="7049" y="8216"/>
                  </a:cubicBezTo>
                  <a:lnTo>
                    <a:pt x="127907" y="8216"/>
                  </a:lnTo>
                  <a:close/>
                  <a:moveTo>
                    <a:pt x="128109" y="47489"/>
                  </a:moveTo>
                  <a:cubicBezTo>
                    <a:pt x="130943" y="47489"/>
                    <a:pt x="134790" y="47489"/>
                    <a:pt x="134790" y="43440"/>
                  </a:cubicBezTo>
                  <a:cubicBezTo>
                    <a:pt x="134790" y="39392"/>
                    <a:pt x="130943" y="39392"/>
                    <a:pt x="127907" y="39392"/>
                  </a:cubicBezTo>
                  <a:lnTo>
                    <a:pt x="7049" y="39392"/>
                  </a:lnTo>
                  <a:cubicBezTo>
                    <a:pt x="4013" y="39392"/>
                    <a:pt x="166" y="39392"/>
                    <a:pt x="166" y="43440"/>
                  </a:cubicBezTo>
                  <a:cubicBezTo>
                    <a:pt x="166" y="47489"/>
                    <a:pt x="4013" y="47489"/>
                    <a:pt x="6847" y="47489"/>
                  </a:cubicBezTo>
                  <a:lnTo>
                    <a:pt x="128109" y="4748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形状 281">
              <a:extLst>
                <a:ext uri="{FF2B5EF4-FFF2-40B4-BE49-F238E27FC236}">
                  <a16:creationId xmlns:a16="http://schemas.microsoft.com/office/drawing/2014/main" id="{2D89585F-DC33-A91F-ED87-9481B764F983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3917993" y="5795076"/>
              <a:ext cx="89681" cy="137052"/>
            </a:xfrm>
            <a:custGeom>
              <a:avLst/>
              <a:gdLst>
                <a:gd name="connsiteX0" fmla="*/ 54027 w 89681"/>
                <a:gd name="connsiteY0" fmla="*/ 103761 h 137052"/>
                <a:gd name="connsiteX1" fmla="*/ 54027 w 89681"/>
                <a:gd name="connsiteY1" fmla="*/ 121373 h 137052"/>
                <a:gd name="connsiteX2" fmla="*/ 38642 w 89681"/>
                <a:gd name="connsiteY2" fmla="*/ 130888 h 137052"/>
                <a:gd name="connsiteX3" fmla="*/ 34391 w 89681"/>
                <a:gd name="connsiteY3" fmla="*/ 130888 h 137052"/>
                <a:gd name="connsiteX4" fmla="*/ 34391 w 89681"/>
                <a:gd name="connsiteY4" fmla="*/ 137164 h 137052"/>
                <a:gd name="connsiteX5" fmla="*/ 61720 w 89681"/>
                <a:gd name="connsiteY5" fmla="*/ 136556 h 137052"/>
                <a:gd name="connsiteX6" fmla="*/ 89252 w 89681"/>
                <a:gd name="connsiteY6" fmla="*/ 137164 h 137052"/>
                <a:gd name="connsiteX7" fmla="*/ 89252 w 89681"/>
                <a:gd name="connsiteY7" fmla="*/ 130888 h 137052"/>
                <a:gd name="connsiteX8" fmla="*/ 85001 w 89681"/>
                <a:gd name="connsiteY8" fmla="*/ 130888 h 137052"/>
                <a:gd name="connsiteX9" fmla="*/ 69615 w 89681"/>
                <a:gd name="connsiteY9" fmla="*/ 121373 h 137052"/>
                <a:gd name="connsiteX10" fmla="*/ 69615 w 89681"/>
                <a:gd name="connsiteY10" fmla="*/ 103761 h 137052"/>
                <a:gd name="connsiteX11" fmla="*/ 89859 w 89681"/>
                <a:gd name="connsiteY11" fmla="*/ 103761 h 137052"/>
                <a:gd name="connsiteX12" fmla="*/ 89859 w 89681"/>
                <a:gd name="connsiteY12" fmla="*/ 97485 h 137052"/>
                <a:gd name="connsiteX13" fmla="*/ 69615 w 89681"/>
                <a:gd name="connsiteY13" fmla="*/ 97485 h 137052"/>
                <a:gd name="connsiteX14" fmla="*/ 69615 w 89681"/>
                <a:gd name="connsiteY14" fmla="*/ 5375 h 137052"/>
                <a:gd name="connsiteX15" fmla="*/ 66376 w 89681"/>
                <a:gd name="connsiteY15" fmla="*/ 111 h 137052"/>
                <a:gd name="connsiteX16" fmla="*/ 62327 w 89681"/>
                <a:gd name="connsiteY16" fmla="*/ 2541 h 137052"/>
                <a:gd name="connsiteX17" fmla="*/ 178 w 89681"/>
                <a:gd name="connsiteY17" fmla="*/ 97485 h 137052"/>
                <a:gd name="connsiteX18" fmla="*/ 178 w 89681"/>
                <a:gd name="connsiteY18" fmla="*/ 103761 h 137052"/>
                <a:gd name="connsiteX19" fmla="*/ 54027 w 89681"/>
                <a:gd name="connsiteY19" fmla="*/ 103761 h 137052"/>
                <a:gd name="connsiteX20" fmla="*/ 55242 w 89681"/>
                <a:gd name="connsiteY20" fmla="*/ 97485 h 137052"/>
                <a:gd name="connsiteX21" fmla="*/ 5846 w 89681"/>
                <a:gd name="connsiteY21" fmla="*/ 97485 h 137052"/>
                <a:gd name="connsiteX22" fmla="*/ 55242 w 89681"/>
                <a:gd name="connsiteY22" fmla="*/ 21975 h 137052"/>
                <a:gd name="connsiteX23" fmla="*/ 55242 w 89681"/>
                <a:gd name="connsiteY23" fmla="*/ 97485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7052">
                  <a:moveTo>
                    <a:pt x="54027" y="103761"/>
                  </a:moveTo>
                  <a:lnTo>
                    <a:pt x="54027" y="121373"/>
                  </a:lnTo>
                  <a:cubicBezTo>
                    <a:pt x="54027" y="128661"/>
                    <a:pt x="53623" y="130888"/>
                    <a:pt x="38642" y="130888"/>
                  </a:cubicBezTo>
                  <a:lnTo>
                    <a:pt x="34391" y="130888"/>
                  </a:lnTo>
                  <a:lnTo>
                    <a:pt x="34391" y="137164"/>
                  </a:lnTo>
                  <a:cubicBezTo>
                    <a:pt x="42691" y="136556"/>
                    <a:pt x="53218" y="136556"/>
                    <a:pt x="61720" y="136556"/>
                  </a:cubicBezTo>
                  <a:cubicBezTo>
                    <a:pt x="70223" y="136556"/>
                    <a:pt x="80952" y="136556"/>
                    <a:pt x="89252" y="137164"/>
                  </a:cubicBezTo>
                  <a:lnTo>
                    <a:pt x="89252" y="130888"/>
                  </a:lnTo>
                  <a:lnTo>
                    <a:pt x="85001" y="130888"/>
                  </a:lnTo>
                  <a:cubicBezTo>
                    <a:pt x="70020" y="130888"/>
                    <a:pt x="69615" y="128661"/>
                    <a:pt x="69615" y="121373"/>
                  </a:cubicBezTo>
                  <a:lnTo>
                    <a:pt x="69615" y="103761"/>
                  </a:lnTo>
                  <a:lnTo>
                    <a:pt x="89859" y="103761"/>
                  </a:lnTo>
                  <a:lnTo>
                    <a:pt x="89859" y="97485"/>
                  </a:lnTo>
                  <a:lnTo>
                    <a:pt x="69615" y="97485"/>
                  </a:lnTo>
                  <a:lnTo>
                    <a:pt x="69615" y="5375"/>
                  </a:lnTo>
                  <a:cubicBezTo>
                    <a:pt x="69615" y="1326"/>
                    <a:pt x="69615" y="111"/>
                    <a:pt x="66376" y="111"/>
                  </a:cubicBezTo>
                  <a:cubicBezTo>
                    <a:pt x="64554" y="111"/>
                    <a:pt x="63947" y="111"/>
                    <a:pt x="62327" y="2541"/>
                  </a:cubicBezTo>
                  <a:lnTo>
                    <a:pt x="178" y="97485"/>
                  </a:lnTo>
                  <a:lnTo>
                    <a:pt x="178" y="103761"/>
                  </a:lnTo>
                  <a:lnTo>
                    <a:pt x="54027" y="103761"/>
                  </a:lnTo>
                  <a:close/>
                  <a:moveTo>
                    <a:pt x="55242" y="97485"/>
                  </a:moveTo>
                  <a:lnTo>
                    <a:pt x="5846" y="97485"/>
                  </a:lnTo>
                  <a:lnTo>
                    <a:pt x="55242" y="21975"/>
                  </a:lnTo>
                  <a:lnTo>
                    <a:pt x="55242" y="9748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形状 282">
              <a:extLst>
                <a:ext uri="{FF2B5EF4-FFF2-40B4-BE49-F238E27FC236}">
                  <a16:creationId xmlns:a16="http://schemas.microsoft.com/office/drawing/2014/main" id="{E5E24B53-B5CE-A46F-A5E7-E02478D9F1D6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3912325" y="6014422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1 w 101220"/>
                <a:gd name="connsiteY1" fmla="*/ 0 h 8097"/>
                <a:gd name="connsiteX2" fmla="*/ 101221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1" y="0"/>
                  </a:lnTo>
                  <a:lnTo>
                    <a:pt x="10122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形状 283">
              <a:extLst>
                <a:ext uri="{FF2B5EF4-FFF2-40B4-BE49-F238E27FC236}">
                  <a16:creationId xmlns:a16="http://schemas.microsoft.com/office/drawing/2014/main" id="{59C5202A-39B3-C4F1-5F00-5DA0C866CA78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3920827" y="6073120"/>
              <a:ext cx="84012" cy="139279"/>
            </a:xfrm>
            <a:custGeom>
              <a:avLst/>
              <a:gdLst>
                <a:gd name="connsiteX0" fmla="*/ 50383 w 84012"/>
                <a:gd name="connsiteY0" fmla="*/ 63691 h 139279"/>
                <a:gd name="connsiteX1" fmla="*/ 78725 w 84012"/>
                <a:gd name="connsiteY1" fmla="*/ 28062 h 139279"/>
                <a:gd name="connsiteX2" fmla="*/ 41476 w 84012"/>
                <a:gd name="connsiteY2" fmla="*/ 125 h 139279"/>
                <a:gd name="connsiteX3" fmla="*/ 5644 w 84012"/>
                <a:gd name="connsiteY3" fmla="*/ 27657 h 139279"/>
                <a:gd name="connsiteX4" fmla="*/ 15969 w 84012"/>
                <a:gd name="connsiteY4" fmla="*/ 38184 h 139279"/>
                <a:gd name="connsiteX5" fmla="*/ 26293 w 84012"/>
                <a:gd name="connsiteY5" fmla="*/ 27859 h 139279"/>
                <a:gd name="connsiteX6" fmla="*/ 13742 w 84012"/>
                <a:gd name="connsiteY6" fmla="*/ 17737 h 139279"/>
                <a:gd name="connsiteX7" fmla="*/ 40666 w 84012"/>
                <a:gd name="connsiteY7" fmla="*/ 5186 h 139279"/>
                <a:gd name="connsiteX8" fmla="*/ 60101 w 84012"/>
                <a:gd name="connsiteY8" fmla="*/ 27859 h 139279"/>
                <a:gd name="connsiteX9" fmla="*/ 54432 w 84012"/>
                <a:gd name="connsiteY9" fmla="*/ 50938 h 139279"/>
                <a:gd name="connsiteX10" fmla="*/ 36415 w 84012"/>
                <a:gd name="connsiteY10" fmla="*/ 61465 h 139279"/>
                <a:gd name="connsiteX11" fmla="*/ 28520 w 84012"/>
                <a:gd name="connsiteY11" fmla="*/ 62072 h 139279"/>
                <a:gd name="connsiteX12" fmla="*/ 25483 w 84012"/>
                <a:gd name="connsiteY12" fmla="*/ 64501 h 139279"/>
                <a:gd name="connsiteX13" fmla="*/ 30342 w 84012"/>
                <a:gd name="connsiteY13" fmla="*/ 66728 h 139279"/>
                <a:gd name="connsiteX14" fmla="*/ 39249 w 84012"/>
                <a:gd name="connsiteY14" fmla="*/ 66728 h 139279"/>
                <a:gd name="connsiteX15" fmla="*/ 63340 w 84012"/>
                <a:gd name="connsiteY15" fmla="*/ 100333 h 139279"/>
                <a:gd name="connsiteX16" fmla="*/ 40464 w 84012"/>
                <a:gd name="connsiteY16" fmla="*/ 133736 h 139279"/>
                <a:gd name="connsiteX17" fmla="*/ 9490 w 84012"/>
                <a:gd name="connsiteY17" fmla="*/ 118350 h 139279"/>
                <a:gd name="connsiteX18" fmla="*/ 22852 w 84012"/>
                <a:gd name="connsiteY18" fmla="*/ 107216 h 139279"/>
                <a:gd name="connsiteX19" fmla="*/ 11515 w 84012"/>
                <a:gd name="connsiteY19" fmla="*/ 95879 h 139279"/>
                <a:gd name="connsiteX20" fmla="*/ 178 w 84012"/>
                <a:gd name="connsiteY20" fmla="*/ 107621 h 139279"/>
                <a:gd name="connsiteX21" fmla="*/ 41071 w 84012"/>
                <a:gd name="connsiteY21" fmla="*/ 139404 h 139279"/>
                <a:gd name="connsiteX22" fmla="*/ 84191 w 84012"/>
                <a:gd name="connsiteY22" fmla="*/ 100333 h 139279"/>
                <a:gd name="connsiteX23" fmla="*/ 50383 w 84012"/>
                <a:gd name="connsiteY23" fmla="*/ 63691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383" y="63691"/>
                  </a:moveTo>
                  <a:cubicBezTo>
                    <a:pt x="66984" y="58225"/>
                    <a:pt x="78725" y="44055"/>
                    <a:pt x="78725" y="28062"/>
                  </a:cubicBezTo>
                  <a:cubicBezTo>
                    <a:pt x="78725" y="11462"/>
                    <a:pt x="60910" y="125"/>
                    <a:pt x="41476" y="125"/>
                  </a:cubicBezTo>
                  <a:cubicBezTo>
                    <a:pt x="21030" y="125"/>
                    <a:pt x="5644" y="12271"/>
                    <a:pt x="5644" y="27657"/>
                  </a:cubicBezTo>
                  <a:cubicBezTo>
                    <a:pt x="5644" y="34337"/>
                    <a:pt x="10098" y="38184"/>
                    <a:pt x="15969" y="38184"/>
                  </a:cubicBezTo>
                  <a:cubicBezTo>
                    <a:pt x="22244" y="38184"/>
                    <a:pt x="26293" y="33730"/>
                    <a:pt x="26293" y="27859"/>
                  </a:cubicBezTo>
                  <a:cubicBezTo>
                    <a:pt x="26293" y="17737"/>
                    <a:pt x="16778" y="17737"/>
                    <a:pt x="13742" y="17737"/>
                  </a:cubicBezTo>
                  <a:cubicBezTo>
                    <a:pt x="20017" y="7818"/>
                    <a:pt x="33378" y="5186"/>
                    <a:pt x="40666" y="5186"/>
                  </a:cubicBezTo>
                  <a:cubicBezTo>
                    <a:pt x="48966" y="5186"/>
                    <a:pt x="60101" y="9640"/>
                    <a:pt x="60101" y="27859"/>
                  </a:cubicBezTo>
                  <a:cubicBezTo>
                    <a:pt x="60101" y="30289"/>
                    <a:pt x="59696" y="42030"/>
                    <a:pt x="54432" y="50938"/>
                  </a:cubicBezTo>
                  <a:cubicBezTo>
                    <a:pt x="48359" y="60655"/>
                    <a:pt x="41476" y="61262"/>
                    <a:pt x="36415" y="61465"/>
                  </a:cubicBezTo>
                  <a:cubicBezTo>
                    <a:pt x="34795" y="61667"/>
                    <a:pt x="29937" y="62072"/>
                    <a:pt x="28520" y="62072"/>
                  </a:cubicBezTo>
                  <a:cubicBezTo>
                    <a:pt x="26900" y="62274"/>
                    <a:pt x="25483" y="62477"/>
                    <a:pt x="25483" y="64501"/>
                  </a:cubicBezTo>
                  <a:cubicBezTo>
                    <a:pt x="25483" y="66728"/>
                    <a:pt x="26900" y="66728"/>
                    <a:pt x="30342" y="66728"/>
                  </a:cubicBezTo>
                  <a:lnTo>
                    <a:pt x="39249" y="66728"/>
                  </a:lnTo>
                  <a:cubicBezTo>
                    <a:pt x="55849" y="66728"/>
                    <a:pt x="63340" y="80494"/>
                    <a:pt x="63340" y="100333"/>
                  </a:cubicBezTo>
                  <a:cubicBezTo>
                    <a:pt x="63340" y="127865"/>
                    <a:pt x="49371" y="133736"/>
                    <a:pt x="40464" y="133736"/>
                  </a:cubicBezTo>
                  <a:cubicBezTo>
                    <a:pt x="31759" y="133736"/>
                    <a:pt x="16576" y="130294"/>
                    <a:pt x="9490" y="118350"/>
                  </a:cubicBezTo>
                  <a:cubicBezTo>
                    <a:pt x="16576" y="119363"/>
                    <a:pt x="22852" y="114909"/>
                    <a:pt x="22852" y="107216"/>
                  </a:cubicBezTo>
                  <a:cubicBezTo>
                    <a:pt x="22852" y="99928"/>
                    <a:pt x="17386" y="95879"/>
                    <a:pt x="11515" y="95879"/>
                  </a:cubicBezTo>
                  <a:cubicBezTo>
                    <a:pt x="6656" y="95879"/>
                    <a:pt x="178" y="98714"/>
                    <a:pt x="178" y="107621"/>
                  </a:cubicBezTo>
                  <a:cubicBezTo>
                    <a:pt x="178" y="126043"/>
                    <a:pt x="19005" y="139404"/>
                    <a:pt x="41071" y="139404"/>
                  </a:cubicBezTo>
                  <a:cubicBezTo>
                    <a:pt x="65769" y="139404"/>
                    <a:pt x="84191" y="120982"/>
                    <a:pt x="84191" y="100333"/>
                  </a:cubicBezTo>
                  <a:cubicBezTo>
                    <a:pt x="84191" y="83733"/>
                    <a:pt x="71437" y="67943"/>
                    <a:pt x="50383" y="63691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形状 284">
              <a:extLst>
                <a:ext uri="{FF2B5EF4-FFF2-40B4-BE49-F238E27FC236}">
                  <a16:creationId xmlns:a16="http://schemas.microsoft.com/office/drawing/2014/main" id="{2E15D6CC-5998-CF9D-2C34-4F124B447366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4113685" y="5775539"/>
              <a:ext cx="99600" cy="485655"/>
            </a:xfrm>
            <a:custGeom>
              <a:avLst/>
              <a:gdLst>
                <a:gd name="connsiteX0" fmla="*/ 99787 w 99600"/>
                <a:gd name="connsiteY0" fmla="*/ 483735 h 485655"/>
                <a:gd name="connsiteX1" fmla="*/ 98977 w 99600"/>
                <a:gd name="connsiteY1" fmla="*/ 481913 h 485655"/>
                <a:gd name="connsiteX2" fmla="*/ 64360 w 99600"/>
                <a:gd name="connsiteY2" fmla="*/ 438996 h 485655"/>
                <a:gd name="connsiteX3" fmla="*/ 16989 w 99600"/>
                <a:gd name="connsiteY3" fmla="*/ 243033 h 485655"/>
                <a:gd name="connsiteX4" fmla="*/ 57679 w 99600"/>
                <a:gd name="connsiteY4" fmla="*/ 58002 h 485655"/>
                <a:gd name="connsiteX5" fmla="*/ 99180 w 99600"/>
                <a:gd name="connsiteY5" fmla="*/ 3748 h 485655"/>
                <a:gd name="connsiteX6" fmla="*/ 99787 w 99600"/>
                <a:gd name="connsiteY6" fmla="*/ 2128 h 485655"/>
                <a:gd name="connsiteX7" fmla="*/ 95536 w 99600"/>
                <a:gd name="connsiteY7" fmla="*/ 104 h 485655"/>
                <a:gd name="connsiteX8" fmla="*/ 89260 w 99600"/>
                <a:gd name="connsiteY8" fmla="*/ 3141 h 485655"/>
                <a:gd name="connsiteX9" fmla="*/ 186 w 99600"/>
                <a:gd name="connsiteY9" fmla="*/ 242831 h 485655"/>
                <a:gd name="connsiteX10" fmla="*/ 69826 w 99600"/>
                <a:gd name="connsiteY10" fmla="*/ 463086 h 485655"/>
                <a:gd name="connsiteX11" fmla="*/ 89867 w 99600"/>
                <a:gd name="connsiteY11" fmla="*/ 483330 h 485655"/>
                <a:gd name="connsiteX12" fmla="*/ 95536 w 99600"/>
                <a:gd name="connsiteY12" fmla="*/ 485760 h 485655"/>
                <a:gd name="connsiteX13" fmla="*/ 99787 w 99600"/>
                <a:gd name="connsiteY13" fmla="*/ 483735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787" y="483735"/>
                  </a:moveTo>
                  <a:cubicBezTo>
                    <a:pt x="99787" y="482925"/>
                    <a:pt x="99382" y="482521"/>
                    <a:pt x="98977" y="481913"/>
                  </a:cubicBezTo>
                  <a:cubicBezTo>
                    <a:pt x="91487" y="474423"/>
                    <a:pt x="77923" y="460859"/>
                    <a:pt x="64360" y="438996"/>
                  </a:cubicBezTo>
                  <a:cubicBezTo>
                    <a:pt x="31767" y="386766"/>
                    <a:pt x="16989" y="320973"/>
                    <a:pt x="16989" y="243033"/>
                  </a:cubicBezTo>
                  <a:cubicBezTo>
                    <a:pt x="16989" y="188576"/>
                    <a:pt x="24276" y="118330"/>
                    <a:pt x="57679" y="58002"/>
                  </a:cubicBezTo>
                  <a:cubicBezTo>
                    <a:pt x="73672" y="29256"/>
                    <a:pt x="90272" y="12655"/>
                    <a:pt x="99180" y="3748"/>
                  </a:cubicBezTo>
                  <a:cubicBezTo>
                    <a:pt x="99787" y="3141"/>
                    <a:pt x="99787" y="2736"/>
                    <a:pt x="99787" y="2128"/>
                  </a:cubicBezTo>
                  <a:cubicBezTo>
                    <a:pt x="99787" y="104"/>
                    <a:pt x="98370" y="104"/>
                    <a:pt x="95536" y="104"/>
                  </a:cubicBezTo>
                  <a:cubicBezTo>
                    <a:pt x="92701" y="104"/>
                    <a:pt x="92297" y="104"/>
                    <a:pt x="89260" y="3141"/>
                  </a:cubicBezTo>
                  <a:cubicBezTo>
                    <a:pt x="21442" y="64885"/>
                    <a:pt x="186" y="157603"/>
                    <a:pt x="186" y="242831"/>
                  </a:cubicBezTo>
                  <a:cubicBezTo>
                    <a:pt x="186" y="322390"/>
                    <a:pt x="18406" y="402556"/>
                    <a:pt x="69826" y="463086"/>
                  </a:cubicBezTo>
                  <a:cubicBezTo>
                    <a:pt x="73874" y="467742"/>
                    <a:pt x="81567" y="476042"/>
                    <a:pt x="89867" y="483330"/>
                  </a:cubicBezTo>
                  <a:cubicBezTo>
                    <a:pt x="92297" y="485760"/>
                    <a:pt x="92701" y="485760"/>
                    <a:pt x="95536" y="485760"/>
                  </a:cubicBezTo>
                  <a:cubicBezTo>
                    <a:pt x="98370" y="485760"/>
                    <a:pt x="99787" y="485760"/>
                    <a:pt x="99787" y="483735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形状 285">
              <a:extLst>
                <a:ext uri="{FF2B5EF4-FFF2-40B4-BE49-F238E27FC236}">
                  <a16:creationId xmlns:a16="http://schemas.microsoft.com/office/drawing/2014/main" id="{364B2276-F6C8-35EA-BCBC-11344128A047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4276325" y="5842649"/>
              <a:ext cx="92920" cy="130979"/>
            </a:xfrm>
            <a:custGeom>
              <a:avLst/>
              <a:gdLst>
                <a:gd name="connsiteX0" fmla="*/ 92509 w 92920"/>
                <a:gd name="connsiteY0" fmla="*/ 13270 h 130979"/>
                <a:gd name="connsiteX1" fmla="*/ 93116 w 92920"/>
                <a:gd name="connsiteY1" fmla="*/ 9626 h 130979"/>
                <a:gd name="connsiteX2" fmla="*/ 87245 w 92920"/>
                <a:gd name="connsiteY2" fmla="*/ 4160 h 130979"/>
                <a:gd name="connsiteX3" fmla="*/ 78945 w 92920"/>
                <a:gd name="connsiteY3" fmla="*/ 12865 h 130979"/>
                <a:gd name="connsiteX4" fmla="*/ 60118 w 92920"/>
                <a:gd name="connsiteY4" fmla="*/ 111 h 130979"/>
                <a:gd name="connsiteX5" fmla="*/ 11937 w 92920"/>
                <a:gd name="connsiteY5" fmla="*/ 57605 h 130979"/>
                <a:gd name="connsiteX6" fmla="*/ 38862 w 92920"/>
                <a:gd name="connsiteY6" fmla="*/ 89590 h 130979"/>
                <a:gd name="connsiteX7" fmla="*/ 62345 w 92920"/>
                <a:gd name="connsiteY7" fmla="*/ 77849 h 130979"/>
                <a:gd name="connsiteX8" fmla="*/ 62548 w 92920"/>
                <a:gd name="connsiteY8" fmla="*/ 78051 h 130979"/>
                <a:gd name="connsiteX9" fmla="*/ 55867 w 92920"/>
                <a:gd name="connsiteY9" fmla="*/ 104773 h 130979"/>
                <a:gd name="connsiteX10" fmla="*/ 26716 w 92920"/>
                <a:gd name="connsiteY10" fmla="*/ 126637 h 130979"/>
                <a:gd name="connsiteX11" fmla="*/ 10520 w 92920"/>
                <a:gd name="connsiteY11" fmla="*/ 124612 h 130979"/>
                <a:gd name="connsiteX12" fmla="*/ 18820 w 92920"/>
                <a:gd name="connsiteY12" fmla="*/ 114086 h 130979"/>
                <a:gd name="connsiteX13" fmla="*/ 11128 w 92920"/>
                <a:gd name="connsiteY13" fmla="*/ 107000 h 130979"/>
                <a:gd name="connsiteX14" fmla="*/ 196 w 92920"/>
                <a:gd name="connsiteY14" fmla="*/ 118742 h 130979"/>
                <a:gd name="connsiteX15" fmla="*/ 27121 w 92920"/>
                <a:gd name="connsiteY15" fmla="*/ 131091 h 130979"/>
                <a:gd name="connsiteX16" fmla="*/ 70038 w 92920"/>
                <a:gd name="connsiteY16" fmla="*/ 103154 h 130979"/>
                <a:gd name="connsiteX17" fmla="*/ 92509 w 92920"/>
                <a:gd name="connsiteY17" fmla="*/ 13270 h 130979"/>
                <a:gd name="connsiteX18" fmla="*/ 66192 w 92920"/>
                <a:gd name="connsiteY18" fmla="*/ 63678 h 130979"/>
                <a:gd name="connsiteX19" fmla="*/ 55867 w 92920"/>
                <a:gd name="connsiteY19" fmla="*/ 77849 h 130979"/>
                <a:gd name="connsiteX20" fmla="*/ 39469 w 92920"/>
                <a:gd name="connsiteY20" fmla="*/ 85137 h 130979"/>
                <a:gd name="connsiteX21" fmla="*/ 26311 w 92920"/>
                <a:gd name="connsiteY21" fmla="*/ 66512 h 130979"/>
                <a:gd name="connsiteX22" fmla="*/ 37647 w 92920"/>
                <a:gd name="connsiteY22" fmla="*/ 22582 h 130979"/>
                <a:gd name="connsiteX23" fmla="*/ 60321 w 92920"/>
                <a:gd name="connsiteY23" fmla="*/ 4565 h 130979"/>
                <a:gd name="connsiteX24" fmla="*/ 76516 w 92920"/>
                <a:gd name="connsiteY24" fmla="*/ 21975 h 130979"/>
                <a:gd name="connsiteX25" fmla="*/ 75909 w 92920"/>
                <a:gd name="connsiteY25" fmla="*/ 25012 h 130979"/>
                <a:gd name="connsiteX26" fmla="*/ 66192 w 92920"/>
                <a:gd name="connsiteY26" fmla="*/ 63678 h 13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920" h="130979">
                  <a:moveTo>
                    <a:pt x="92509" y="13270"/>
                  </a:moveTo>
                  <a:cubicBezTo>
                    <a:pt x="92711" y="12055"/>
                    <a:pt x="93116" y="11043"/>
                    <a:pt x="93116" y="9626"/>
                  </a:cubicBezTo>
                  <a:cubicBezTo>
                    <a:pt x="93116" y="6185"/>
                    <a:pt x="90687" y="4160"/>
                    <a:pt x="87245" y="4160"/>
                  </a:cubicBezTo>
                  <a:cubicBezTo>
                    <a:pt x="85221" y="4160"/>
                    <a:pt x="79755" y="5577"/>
                    <a:pt x="78945" y="12865"/>
                  </a:cubicBezTo>
                  <a:cubicBezTo>
                    <a:pt x="75301" y="5375"/>
                    <a:pt x="68216" y="111"/>
                    <a:pt x="60118" y="111"/>
                  </a:cubicBezTo>
                  <a:cubicBezTo>
                    <a:pt x="37040" y="111"/>
                    <a:pt x="11937" y="28453"/>
                    <a:pt x="11937" y="57605"/>
                  </a:cubicBezTo>
                  <a:cubicBezTo>
                    <a:pt x="11937" y="77646"/>
                    <a:pt x="24286" y="89590"/>
                    <a:pt x="38862" y="89590"/>
                  </a:cubicBezTo>
                  <a:cubicBezTo>
                    <a:pt x="50806" y="89590"/>
                    <a:pt x="60321" y="80076"/>
                    <a:pt x="62345" y="77849"/>
                  </a:cubicBezTo>
                  <a:lnTo>
                    <a:pt x="62548" y="78051"/>
                  </a:lnTo>
                  <a:cubicBezTo>
                    <a:pt x="58296" y="96068"/>
                    <a:pt x="55867" y="104368"/>
                    <a:pt x="55867" y="104773"/>
                  </a:cubicBezTo>
                  <a:cubicBezTo>
                    <a:pt x="55057" y="106595"/>
                    <a:pt x="48174" y="126637"/>
                    <a:pt x="26716" y="126637"/>
                  </a:cubicBezTo>
                  <a:cubicBezTo>
                    <a:pt x="22869" y="126637"/>
                    <a:pt x="16189" y="126434"/>
                    <a:pt x="10520" y="124612"/>
                  </a:cubicBezTo>
                  <a:cubicBezTo>
                    <a:pt x="16594" y="122791"/>
                    <a:pt x="18820" y="117527"/>
                    <a:pt x="18820" y="114086"/>
                  </a:cubicBezTo>
                  <a:cubicBezTo>
                    <a:pt x="18820" y="110847"/>
                    <a:pt x="16594" y="107000"/>
                    <a:pt x="11128" y="107000"/>
                  </a:cubicBezTo>
                  <a:cubicBezTo>
                    <a:pt x="6674" y="107000"/>
                    <a:pt x="196" y="110644"/>
                    <a:pt x="196" y="118742"/>
                  </a:cubicBezTo>
                  <a:cubicBezTo>
                    <a:pt x="196" y="127042"/>
                    <a:pt x="7686" y="131091"/>
                    <a:pt x="27121" y="131091"/>
                  </a:cubicBezTo>
                  <a:cubicBezTo>
                    <a:pt x="52426" y="131091"/>
                    <a:pt x="67001" y="115300"/>
                    <a:pt x="70038" y="103154"/>
                  </a:cubicBezTo>
                  <a:lnTo>
                    <a:pt x="92509" y="13270"/>
                  </a:lnTo>
                  <a:close/>
                  <a:moveTo>
                    <a:pt x="66192" y="63678"/>
                  </a:moveTo>
                  <a:cubicBezTo>
                    <a:pt x="64977" y="68941"/>
                    <a:pt x="60321" y="74002"/>
                    <a:pt x="55867" y="77849"/>
                  </a:cubicBezTo>
                  <a:cubicBezTo>
                    <a:pt x="51616" y="81493"/>
                    <a:pt x="45340" y="85137"/>
                    <a:pt x="39469" y="85137"/>
                  </a:cubicBezTo>
                  <a:cubicBezTo>
                    <a:pt x="29347" y="85137"/>
                    <a:pt x="26311" y="74610"/>
                    <a:pt x="26311" y="66512"/>
                  </a:cubicBezTo>
                  <a:cubicBezTo>
                    <a:pt x="26311" y="56795"/>
                    <a:pt x="32182" y="32907"/>
                    <a:pt x="37647" y="22582"/>
                  </a:cubicBezTo>
                  <a:cubicBezTo>
                    <a:pt x="43113" y="12663"/>
                    <a:pt x="51818" y="4565"/>
                    <a:pt x="60321" y="4565"/>
                  </a:cubicBezTo>
                  <a:cubicBezTo>
                    <a:pt x="73682" y="4565"/>
                    <a:pt x="76516" y="20963"/>
                    <a:pt x="76516" y="21975"/>
                  </a:cubicBezTo>
                  <a:cubicBezTo>
                    <a:pt x="76516" y="22987"/>
                    <a:pt x="76111" y="24202"/>
                    <a:pt x="75909" y="25012"/>
                  </a:cubicBezTo>
                  <a:lnTo>
                    <a:pt x="66192" y="6367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形状 286">
              <a:extLst>
                <a:ext uri="{FF2B5EF4-FFF2-40B4-BE49-F238E27FC236}">
                  <a16:creationId xmlns:a16="http://schemas.microsoft.com/office/drawing/2014/main" id="{21278AE4-B0DA-73D8-3B17-E43AFBCA7ACF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4244890" y="6014422"/>
              <a:ext cx="160617" cy="8097"/>
            </a:xfrm>
            <a:custGeom>
              <a:avLst/>
              <a:gdLst>
                <a:gd name="connsiteX0" fmla="*/ 0 w 160617"/>
                <a:gd name="connsiteY0" fmla="*/ 0 h 8097"/>
                <a:gd name="connsiteX1" fmla="*/ 160617 w 160617"/>
                <a:gd name="connsiteY1" fmla="*/ 0 h 8097"/>
                <a:gd name="connsiteX2" fmla="*/ 160617 w 160617"/>
                <a:gd name="connsiteY2" fmla="*/ 8097 h 8097"/>
                <a:gd name="connsiteX3" fmla="*/ 0 w 16061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617" h="8097">
                  <a:moveTo>
                    <a:pt x="0" y="0"/>
                  </a:moveTo>
                  <a:lnTo>
                    <a:pt x="160617" y="0"/>
                  </a:lnTo>
                  <a:lnTo>
                    <a:pt x="160617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形状 287">
              <a:extLst>
                <a:ext uri="{FF2B5EF4-FFF2-40B4-BE49-F238E27FC236}">
                  <a16:creationId xmlns:a16="http://schemas.microsoft.com/office/drawing/2014/main" id="{B51CBA08-A616-FDF1-408B-820D1C1874EF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4247927" y="6118466"/>
              <a:ext cx="92920" cy="130979"/>
            </a:xfrm>
            <a:custGeom>
              <a:avLst/>
              <a:gdLst>
                <a:gd name="connsiteX0" fmla="*/ 92507 w 92920"/>
                <a:gd name="connsiteY0" fmla="*/ 13284 h 130979"/>
                <a:gd name="connsiteX1" fmla="*/ 93115 w 92920"/>
                <a:gd name="connsiteY1" fmla="*/ 9640 h 130979"/>
                <a:gd name="connsiteX2" fmla="*/ 87244 w 92920"/>
                <a:gd name="connsiteY2" fmla="*/ 4174 h 130979"/>
                <a:gd name="connsiteX3" fmla="*/ 78944 w 92920"/>
                <a:gd name="connsiteY3" fmla="*/ 12879 h 130979"/>
                <a:gd name="connsiteX4" fmla="*/ 60117 w 92920"/>
                <a:gd name="connsiteY4" fmla="*/ 125 h 130979"/>
                <a:gd name="connsiteX5" fmla="*/ 11936 w 92920"/>
                <a:gd name="connsiteY5" fmla="*/ 57618 h 130979"/>
                <a:gd name="connsiteX6" fmla="*/ 38861 w 92920"/>
                <a:gd name="connsiteY6" fmla="*/ 89604 h 130979"/>
                <a:gd name="connsiteX7" fmla="*/ 62344 w 92920"/>
                <a:gd name="connsiteY7" fmla="*/ 77862 h 130979"/>
                <a:gd name="connsiteX8" fmla="*/ 62546 w 92920"/>
                <a:gd name="connsiteY8" fmla="*/ 78065 h 130979"/>
                <a:gd name="connsiteX9" fmla="*/ 55866 w 92920"/>
                <a:gd name="connsiteY9" fmla="*/ 104787 h 130979"/>
                <a:gd name="connsiteX10" fmla="*/ 26714 w 92920"/>
                <a:gd name="connsiteY10" fmla="*/ 126650 h 130979"/>
                <a:gd name="connsiteX11" fmla="*/ 10519 w 92920"/>
                <a:gd name="connsiteY11" fmla="*/ 124626 h 130979"/>
                <a:gd name="connsiteX12" fmla="*/ 18819 w 92920"/>
                <a:gd name="connsiteY12" fmla="*/ 114099 h 130979"/>
                <a:gd name="connsiteX13" fmla="*/ 11126 w 92920"/>
                <a:gd name="connsiteY13" fmla="*/ 107014 h 130979"/>
                <a:gd name="connsiteX14" fmla="*/ 194 w 92920"/>
                <a:gd name="connsiteY14" fmla="*/ 118755 h 130979"/>
                <a:gd name="connsiteX15" fmla="*/ 27119 w 92920"/>
                <a:gd name="connsiteY15" fmla="*/ 131104 h 130979"/>
                <a:gd name="connsiteX16" fmla="*/ 70037 w 92920"/>
                <a:gd name="connsiteY16" fmla="*/ 103167 h 130979"/>
                <a:gd name="connsiteX17" fmla="*/ 92507 w 92920"/>
                <a:gd name="connsiteY17" fmla="*/ 13284 h 130979"/>
                <a:gd name="connsiteX18" fmla="*/ 66190 w 92920"/>
                <a:gd name="connsiteY18" fmla="*/ 63691 h 130979"/>
                <a:gd name="connsiteX19" fmla="*/ 55866 w 92920"/>
                <a:gd name="connsiteY19" fmla="*/ 77862 h 130979"/>
                <a:gd name="connsiteX20" fmla="*/ 39468 w 92920"/>
                <a:gd name="connsiteY20" fmla="*/ 85150 h 130979"/>
                <a:gd name="connsiteX21" fmla="*/ 26309 w 92920"/>
                <a:gd name="connsiteY21" fmla="*/ 66526 h 130979"/>
                <a:gd name="connsiteX22" fmla="*/ 37646 w 92920"/>
                <a:gd name="connsiteY22" fmla="*/ 22596 h 130979"/>
                <a:gd name="connsiteX23" fmla="*/ 60319 w 92920"/>
                <a:gd name="connsiteY23" fmla="*/ 4579 h 130979"/>
                <a:gd name="connsiteX24" fmla="*/ 76515 w 92920"/>
                <a:gd name="connsiteY24" fmla="*/ 21989 h 130979"/>
                <a:gd name="connsiteX25" fmla="*/ 75907 w 92920"/>
                <a:gd name="connsiteY25" fmla="*/ 25025 h 130979"/>
                <a:gd name="connsiteX26" fmla="*/ 66190 w 92920"/>
                <a:gd name="connsiteY26" fmla="*/ 63691 h 13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920" h="130979">
                  <a:moveTo>
                    <a:pt x="92507" y="13284"/>
                  </a:moveTo>
                  <a:cubicBezTo>
                    <a:pt x="92710" y="12069"/>
                    <a:pt x="93115" y="11057"/>
                    <a:pt x="93115" y="9640"/>
                  </a:cubicBezTo>
                  <a:cubicBezTo>
                    <a:pt x="93115" y="6198"/>
                    <a:pt x="90686" y="4174"/>
                    <a:pt x="87244" y="4174"/>
                  </a:cubicBezTo>
                  <a:cubicBezTo>
                    <a:pt x="85220" y="4174"/>
                    <a:pt x="79754" y="5591"/>
                    <a:pt x="78944" y="12879"/>
                  </a:cubicBezTo>
                  <a:cubicBezTo>
                    <a:pt x="75300" y="5388"/>
                    <a:pt x="68215" y="125"/>
                    <a:pt x="60117" y="125"/>
                  </a:cubicBezTo>
                  <a:cubicBezTo>
                    <a:pt x="37039" y="125"/>
                    <a:pt x="11936" y="28467"/>
                    <a:pt x="11936" y="57618"/>
                  </a:cubicBezTo>
                  <a:cubicBezTo>
                    <a:pt x="11936" y="77660"/>
                    <a:pt x="24285" y="89604"/>
                    <a:pt x="38861" y="89604"/>
                  </a:cubicBezTo>
                  <a:cubicBezTo>
                    <a:pt x="50805" y="89604"/>
                    <a:pt x="60319" y="80089"/>
                    <a:pt x="62344" y="77862"/>
                  </a:cubicBezTo>
                  <a:lnTo>
                    <a:pt x="62546" y="78065"/>
                  </a:lnTo>
                  <a:cubicBezTo>
                    <a:pt x="58295" y="96082"/>
                    <a:pt x="55866" y="104382"/>
                    <a:pt x="55866" y="104787"/>
                  </a:cubicBezTo>
                  <a:cubicBezTo>
                    <a:pt x="55056" y="106609"/>
                    <a:pt x="48173" y="126650"/>
                    <a:pt x="26714" y="126650"/>
                  </a:cubicBezTo>
                  <a:cubicBezTo>
                    <a:pt x="22868" y="126650"/>
                    <a:pt x="16187" y="126448"/>
                    <a:pt x="10519" y="124626"/>
                  </a:cubicBezTo>
                  <a:cubicBezTo>
                    <a:pt x="16592" y="122804"/>
                    <a:pt x="18819" y="117541"/>
                    <a:pt x="18819" y="114099"/>
                  </a:cubicBezTo>
                  <a:cubicBezTo>
                    <a:pt x="18819" y="110860"/>
                    <a:pt x="16592" y="107014"/>
                    <a:pt x="11126" y="107014"/>
                  </a:cubicBezTo>
                  <a:cubicBezTo>
                    <a:pt x="6673" y="107014"/>
                    <a:pt x="194" y="110658"/>
                    <a:pt x="194" y="118755"/>
                  </a:cubicBezTo>
                  <a:cubicBezTo>
                    <a:pt x="194" y="127055"/>
                    <a:pt x="7685" y="131104"/>
                    <a:pt x="27119" y="131104"/>
                  </a:cubicBezTo>
                  <a:cubicBezTo>
                    <a:pt x="52424" y="131104"/>
                    <a:pt x="67000" y="115314"/>
                    <a:pt x="70037" y="103167"/>
                  </a:cubicBezTo>
                  <a:lnTo>
                    <a:pt x="92507" y="13284"/>
                  </a:lnTo>
                  <a:close/>
                  <a:moveTo>
                    <a:pt x="66190" y="63691"/>
                  </a:moveTo>
                  <a:cubicBezTo>
                    <a:pt x="64976" y="68955"/>
                    <a:pt x="60319" y="74016"/>
                    <a:pt x="55866" y="77862"/>
                  </a:cubicBezTo>
                  <a:cubicBezTo>
                    <a:pt x="51614" y="81506"/>
                    <a:pt x="45339" y="85150"/>
                    <a:pt x="39468" y="85150"/>
                  </a:cubicBezTo>
                  <a:cubicBezTo>
                    <a:pt x="29346" y="85150"/>
                    <a:pt x="26309" y="74623"/>
                    <a:pt x="26309" y="66526"/>
                  </a:cubicBezTo>
                  <a:cubicBezTo>
                    <a:pt x="26309" y="56808"/>
                    <a:pt x="32180" y="32920"/>
                    <a:pt x="37646" y="22596"/>
                  </a:cubicBezTo>
                  <a:cubicBezTo>
                    <a:pt x="43112" y="12676"/>
                    <a:pt x="51817" y="4579"/>
                    <a:pt x="60319" y="4579"/>
                  </a:cubicBezTo>
                  <a:cubicBezTo>
                    <a:pt x="73681" y="4579"/>
                    <a:pt x="76515" y="20976"/>
                    <a:pt x="76515" y="21989"/>
                  </a:cubicBezTo>
                  <a:cubicBezTo>
                    <a:pt x="76515" y="23001"/>
                    <a:pt x="76110" y="24215"/>
                    <a:pt x="75907" y="25025"/>
                  </a:cubicBezTo>
                  <a:lnTo>
                    <a:pt x="66190" y="63691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形状 288">
              <a:extLst>
                <a:ext uri="{FF2B5EF4-FFF2-40B4-BE49-F238E27FC236}">
                  <a16:creationId xmlns:a16="http://schemas.microsoft.com/office/drawing/2014/main" id="{C75A4598-DB19-3C3C-9861-AFB3C70B5C13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4355513" y="6070247"/>
              <a:ext cx="35568" cy="73405"/>
            </a:xfrm>
            <a:custGeom>
              <a:avLst/>
              <a:gdLst>
                <a:gd name="connsiteX0" fmla="*/ 34493 w 35568"/>
                <a:gd name="connsiteY0" fmla="*/ 12451 h 73405"/>
                <a:gd name="connsiteX1" fmla="*/ 35768 w 35568"/>
                <a:gd name="connsiteY1" fmla="*/ 7916 h 73405"/>
                <a:gd name="connsiteX2" fmla="*/ 27408 w 35568"/>
                <a:gd name="connsiteY2" fmla="*/ 122 h 73405"/>
                <a:gd name="connsiteX3" fmla="*/ 19614 w 35568"/>
                <a:gd name="connsiteY3" fmla="*/ 6782 h 73405"/>
                <a:gd name="connsiteX4" fmla="*/ 908 w 35568"/>
                <a:gd name="connsiteY4" fmla="*/ 68142 h 73405"/>
                <a:gd name="connsiteX5" fmla="*/ 200 w 35568"/>
                <a:gd name="connsiteY5" fmla="*/ 70410 h 73405"/>
                <a:gd name="connsiteX6" fmla="*/ 5726 w 35568"/>
                <a:gd name="connsiteY6" fmla="*/ 73527 h 73405"/>
                <a:gd name="connsiteX7" fmla="*/ 7852 w 35568"/>
                <a:gd name="connsiteY7" fmla="*/ 71118 h 73405"/>
                <a:gd name="connsiteX8" fmla="*/ 34493 w 35568"/>
                <a:gd name="connsiteY8" fmla="*/ 12451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3405">
                  <a:moveTo>
                    <a:pt x="34493" y="12451"/>
                  </a:moveTo>
                  <a:cubicBezTo>
                    <a:pt x="35627" y="10042"/>
                    <a:pt x="35768" y="8908"/>
                    <a:pt x="35768" y="7916"/>
                  </a:cubicBezTo>
                  <a:cubicBezTo>
                    <a:pt x="35768" y="3523"/>
                    <a:pt x="31801" y="122"/>
                    <a:pt x="27408" y="122"/>
                  </a:cubicBezTo>
                  <a:cubicBezTo>
                    <a:pt x="22023" y="122"/>
                    <a:pt x="20322" y="4515"/>
                    <a:pt x="19614" y="6782"/>
                  </a:cubicBezTo>
                  <a:lnTo>
                    <a:pt x="908" y="68142"/>
                  </a:lnTo>
                  <a:cubicBezTo>
                    <a:pt x="766" y="68426"/>
                    <a:pt x="200" y="70268"/>
                    <a:pt x="200" y="70410"/>
                  </a:cubicBezTo>
                  <a:cubicBezTo>
                    <a:pt x="200" y="72110"/>
                    <a:pt x="4593" y="73527"/>
                    <a:pt x="5726" y="73527"/>
                  </a:cubicBezTo>
                  <a:cubicBezTo>
                    <a:pt x="6718" y="73527"/>
                    <a:pt x="6860" y="73244"/>
                    <a:pt x="7852" y="71118"/>
                  </a:cubicBezTo>
                  <a:lnTo>
                    <a:pt x="34493" y="12451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形状 289">
              <a:extLst>
                <a:ext uri="{FF2B5EF4-FFF2-40B4-BE49-F238E27FC236}">
                  <a16:creationId xmlns:a16="http://schemas.microsoft.com/office/drawing/2014/main" id="{A5F46AFE-1F28-02C2-DB60-9EDA7A5647B5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4436885" y="5775539"/>
              <a:ext cx="99600" cy="485655"/>
            </a:xfrm>
            <a:custGeom>
              <a:avLst/>
              <a:gdLst>
                <a:gd name="connsiteX0" fmla="*/ 99804 w 99600"/>
                <a:gd name="connsiteY0" fmla="*/ 243033 h 485655"/>
                <a:gd name="connsiteX1" fmla="*/ 30165 w 99600"/>
                <a:gd name="connsiteY1" fmla="*/ 22777 h 485655"/>
                <a:gd name="connsiteX2" fmla="*/ 10123 w 99600"/>
                <a:gd name="connsiteY2" fmla="*/ 2533 h 485655"/>
                <a:gd name="connsiteX3" fmla="*/ 4455 w 99600"/>
                <a:gd name="connsiteY3" fmla="*/ 104 h 485655"/>
                <a:gd name="connsiteX4" fmla="*/ 204 w 99600"/>
                <a:gd name="connsiteY4" fmla="*/ 2128 h 485655"/>
                <a:gd name="connsiteX5" fmla="*/ 1418 w 99600"/>
                <a:gd name="connsiteY5" fmla="*/ 4153 h 485655"/>
                <a:gd name="connsiteX6" fmla="*/ 35631 w 99600"/>
                <a:gd name="connsiteY6" fmla="*/ 46868 h 485655"/>
                <a:gd name="connsiteX7" fmla="*/ 83002 w 99600"/>
                <a:gd name="connsiteY7" fmla="*/ 242831 h 485655"/>
                <a:gd name="connsiteX8" fmla="*/ 42311 w 99600"/>
                <a:gd name="connsiteY8" fmla="*/ 427862 h 485655"/>
                <a:gd name="connsiteX9" fmla="*/ 1013 w 99600"/>
                <a:gd name="connsiteY9" fmla="*/ 481913 h 485655"/>
                <a:gd name="connsiteX10" fmla="*/ 204 w 99600"/>
                <a:gd name="connsiteY10" fmla="*/ 483735 h 485655"/>
                <a:gd name="connsiteX11" fmla="*/ 4455 w 99600"/>
                <a:gd name="connsiteY11" fmla="*/ 485760 h 485655"/>
                <a:gd name="connsiteX12" fmla="*/ 10731 w 99600"/>
                <a:gd name="connsiteY12" fmla="*/ 482723 h 485655"/>
                <a:gd name="connsiteX13" fmla="*/ 99804 w 99600"/>
                <a:gd name="connsiteY13" fmla="*/ 243033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804" y="243033"/>
                  </a:moveTo>
                  <a:cubicBezTo>
                    <a:pt x="99804" y="163474"/>
                    <a:pt x="81585" y="83307"/>
                    <a:pt x="30165" y="22777"/>
                  </a:cubicBezTo>
                  <a:cubicBezTo>
                    <a:pt x="26116" y="18121"/>
                    <a:pt x="18423" y="9821"/>
                    <a:pt x="10123" y="2533"/>
                  </a:cubicBezTo>
                  <a:cubicBezTo>
                    <a:pt x="7694" y="104"/>
                    <a:pt x="7289" y="104"/>
                    <a:pt x="4455" y="104"/>
                  </a:cubicBezTo>
                  <a:cubicBezTo>
                    <a:pt x="2026" y="104"/>
                    <a:pt x="204" y="104"/>
                    <a:pt x="204" y="2128"/>
                  </a:cubicBezTo>
                  <a:cubicBezTo>
                    <a:pt x="204" y="2938"/>
                    <a:pt x="1013" y="3748"/>
                    <a:pt x="1418" y="4153"/>
                  </a:cubicBezTo>
                  <a:cubicBezTo>
                    <a:pt x="8504" y="11441"/>
                    <a:pt x="22067" y="25004"/>
                    <a:pt x="35631" y="46868"/>
                  </a:cubicBezTo>
                  <a:cubicBezTo>
                    <a:pt x="68224" y="99098"/>
                    <a:pt x="83002" y="164891"/>
                    <a:pt x="83002" y="242831"/>
                  </a:cubicBezTo>
                  <a:cubicBezTo>
                    <a:pt x="83002" y="297287"/>
                    <a:pt x="75714" y="367534"/>
                    <a:pt x="42311" y="427862"/>
                  </a:cubicBezTo>
                  <a:cubicBezTo>
                    <a:pt x="26318" y="456608"/>
                    <a:pt x="9516" y="473411"/>
                    <a:pt x="1013" y="481913"/>
                  </a:cubicBezTo>
                  <a:cubicBezTo>
                    <a:pt x="608" y="482521"/>
                    <a:pt x="204" y="483128"/>
                    <a:pt x="204" y="483735"/>
                  </a:cubicBezTo>
                  <a:cubicBezTo>
                    <a:pt x="204" y="485760"/>
                    <a:pt x="2026" y="485760"/>
                    <a:pt x="4455" y="485760"/>
                  </a:cubicBezTo>
                  <a:cubicBezTo>
                    <a:pt x="7289" y="485760"/>
                    <a:pt x="7694" y="485760"/>
                    <a:pt x="10731" y="482723"/>
                  </a:cubicBezTo>
                  <a:cubicBezTo>
                    <a:pt x="78548" y="420979"/>
                    <a:pt x="99804" y="328261"/>
                    <a:pt x="99804" y="243033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形状 290">
              <a:extLst>
                <a:ext uri="{FF2B5EF4-FFF2-40B4-BE49-F238E27FC236}">
                  <a16:creationId xmlns:a16="http://schemas.microsoft.com/office/drawing/2014/main" id="{17889E92-9517-6B00-9D1B-5ABF88374177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4587747" y="5731493"/>
              <a:ext cx="62635" cy="94094"/>
            </a:xfrm>
            <a:custGeom>
              <a:avLst/>
              <a:gdLst>
                <a:gd name="connsiteX0" fmla="*/ 62846 w 62635"/>
                <a:gd name="connsiteY0" fmla="*/ 68410 h 94094"/>
                <a:gd name="connsiteX1" fmla="*/ 58028 w 62635"/>
                <a:gd name="connsiteY1" fmla="*/ 68410 h 94094"/>
                <a:gd name="connsiteX2" fmla="*/ 54344 w 62635"/>
                <a:gd name="connsiteY2" fmla="*/ 81305 h 94094"/>
                <a:gd name="connsiteX3" fmla="*/ 40314 w 62635"/>
                <a:gd name="connsiteY3" fmla="*/ 82155 h 94094"/>
                <a:gd name="connsiteX4" fmla="*/ 14240 w 62635"/>
                <a:gd name="connsiteY4" fmla="*/ 82155 h 94094"/>
                <a:gd name="connsiteX5" fmla="*/ 42582 w 62635"/>
                <a:gd name="connsiteY5" fmla="*/ 58348 h 94094"/>
                <a:gd name="connsiteX6" fmla="*/ 62846 w 62635"/>
                <a:gd name="connsiteY6" fmla="*/ 27739 h 94094"/>
                <a:gd name="connsiteX7" fmla="*/ 29686 w 62635"/>
                <a:gd name="connsiteY7" fmla="*/ 106 h 94094"/>
                <a:gd name="connsiteX8" fmla="*/ 211 w 62635"/>
                <a:gd name="connsiteY8" fmla="*/ 25472 h 94094"/>
                <a:gd name="connsiteX9" fmla="*/ 7721 w 62635"/>
                <a:gd name="connsiteY9" fmla="*/ 33408 h 94094"/>
                <a:gd name="connsiteX10" fmla="*/ 15232 w 62635"/>
                <a:gd name="connsiteY10" fmla="*/ 25897 h 94094"/>
                <a:gd name="connsiteX11" fmla="*/ 6871 w 62635"/>
                <a:gd name="connsiteY11" fmla="*/ 18387 h 94094"/>
                <a:gd name="connsiteX12" fmla="*/ 27561 w 62635"/>
                <a:gd name="connsiteY12" fmla="*/ 5208 h 94094"/>
                <a:gd name="connsiteX13" fmla="*/ 49100 w 62635"/>
                <a:gd name="connsiteY13" fmla="*/ 27739 h 94094"/>
                <a:gd name="connsiteX14" fmla="*/ 35780 w 62635"/>
                <a:gd name="connsiteY14" fmla="*/ 54947 h 94094"/>
                <a:gd name="connsiteX15" fmla="*/ 1628 w 62635"/>
                <a:gd name="connsiteY15" fmla="*/ 88674 h 94094"/>
                <a:gd name="connsiteX16" fmla="*/ 211 w 62635"/>
                <a:gd name="connsiteY16" fmla="*/ 94201 h 94094"/>
                <a:gd name="connsiteX17" fmla="*/ 58595 w 62635"/>
                <a:gd name="connsiteY17" fmla="*/ 94201 h 94094"/>
                <a:gd name="connsiteX18" fmla="*/ 62846 w 62635"/>
                <a:gd name="connsiteY18" fmla="*/ 68410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46" y="68410"/>
                  </a:moveTo>
                  <a:lnTo>
                    <a:pt x="58028" y="68410"/>
                  </a:lnTo>
                  <a:cubicBezTo>
                    <a:pt x="57603" y="71527"/>
                    <a:pt x="56186" y="79888"/>
                    <a:pt x="54344" y="81305"/>
                  </a:cubicBezTo>
                  <a:cubicBezTo>
                    <a:pt x="53210" y="82155"/>
                    <a:pt x="42298" y="82155"/>
                    <a:pt x="40314" y="82155"/>
                  </a:cubicBezTo>
                  <a:lnTo>
                    <a:pt x="14240" y="82155"/>
                  </a:lnTo>
                  <a:cubicBezTo>
                    <a:pt x="29119" y="68976"/>
                    <a:pt x="34079" y="65009"/>
                    <a:pt x="42582" y="58348"/>
                  </a:cubicBezTo>
                  <a:cubicBezTo>
                    <a:pt x="53068" y="49988"/>
                    <a:pt x="62846" y="41202"/>
                    <a:pt x="62846" y="27739"/>
                  </a:cubicBezTo>
                  <a:cubicBezTo>
                    <a:pt x="62846" y="10593"/>
                    <a:pt x="47825" y="106"/>
                    <a:pt x="29686" y="106"/>
                  </a:cubicBezTo>
                  <a:cubicBezTo>
                    <a:pt x="12114" y="106"/>
                    <a:pt x="211" y="12435"/>
                    <a:pt x="211" y="25472"/>
                  </a:cubicBezTo>
                  <a:cubicBezTo>
                    <a:pt x="211" y="32699"/>
                    <a:pt x="6304" y="33408"/>
                    <a:pt x="7721" y="33408"/>
                  </a:cubicBezTo>
                  <a:cubicBezTo>
                    <a:pt x="11122" y="33408"/>
                    <a:pt x="15232" y="30999"/>
                    <a:pt x="15232" y="25897"/>
                  </a:cubicBezTo>
                  <a:cubicBezTo>
                    <a:pt x="15232" y="23346"/>
                    <a:pt x="14240" y="18387"/>
                    <a:pt x="6871" y="18387"/>
                  </a:cubicBezTo>
                  <a:cubicBezTo>
                    <a:pt x="11264" y="8325"/>
                    <a:pt x="20900" y="5208"/>
                    <a:pt x="27561" y="5208"/>
                  </a:cubicBezTo>
                  <a:cubicBezTo>
                    <a:pt x="41732" y="5208"/>
                    <a:pt x="49100" y="16261"/>
                    <a:pt x="49100" y="27739"/>
                  </a:cubicBezTo>
                  <a:cubicBezTo>
                    <a:pt x="49100" y="40068"/>
                    <a:pt x="40314" y="49846"/>
                    <a:pt x="35780" y="54947"/>
                  </a:cubicBezTo>
                  <a:lnTo>
                    <a:pt x="1628" y="88674"/>
                  </a:lnTo>
                  <a:cubicBezTo>
                    <a:pt x="211" y="89949"/>
                    <a:pt x="211" y="90233"/>
                    <a:pt x="211" y="94201"/>
                  </a:cubicBezTo>
                  <a:lnTo>
                    <a:pt x="58595" y="94201"/>
                  </a:lnTo>
                  <a:lnTo>
                    <a:pt x="62846" y="6841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形状 291">
              <a:extLst>
                <a:ext uri="{FF2B5EF4-FFF2-40B4-BE49-F238E27FC236}">
                  <a16:creationId xmlns:a16="http://schemas.microsoft.com/office/drawing/2014/main" id="{1B0F8EAF-631A-1807-95E6-8952755C807A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4729896" y="5775539"/>
              <a:ext cx="98588" cy="485655"/>
            </a:xfrm>
            <a:custGeom>
              <a:avLst/>
              <a:gdLst>
                <a:gd name="connsiteX0" fmla="*/ 57913 w 98588"/>
                <a:gd name="connsiteY0" fmla="*/ 309636 h 485655"/>
                <a:gd name="connsiteX1" fmla="*/ 45159 w 98588"/>
                <a:gd name="connsiteY1" fmla="*/ 268743 h 485655"/>
                <a:gd name="connsiteX2" fmla="*/ 11756 w 98588"/>
                <a:gd name="connsiteY2" fmla="*/ 243033 h 485655"/>
                <a:gd name="connsiteX3" fmla="*/ 57913 w 98588"/>
                <a:gd name="connsiteY3" fmla="*/ 183313 h 485655"/>
                <a:gd name="connsiteX4" fmla="*/ 57913 w 98588"/>
                <a:gd name="connsiteY4" fmla="*/ 66707 h 485655"/>
                <a:gd name="connsiteX5" fmla="*/ 97186 w 98588"/>
                <a:gd name="connsiteY5" fmla="*/ 8809 h 485655"/>
                <a:gd name="connsiteX6" fmla="*/ 98806 w 98588"/>
                <a:gd name="connsiteY6" fmla="*/ 4558 h 485655"/>
                <a:gd name="connsiteX7" fmla="*/ 94352 w 98588"/>
                <a:gd name="connsiteY7" fmla="*/ 104 h 485655"/>
                <a:gd name="connsiteX8" fmla="*/ 85850 w 98588"/>
                <a:gd name="connsiteY8" fmla="*/ 2533 h 485655"/>
                <a:gd name="connsiteX9" fmla="*/ 41717 w 98588"/>
                <a:gd name="connsiteY9" fmla="*/ 53144 h 485655"/>
                <a:gd name="connsiteX10" fmla="*/ 41110 w 98588"/>
                <a:gd name="connsiteY10" fmla="*/ 72578 h 485655"/>
                <a:gd name="connsiteX11" fmla="*/ 41110 w 98588"/>
                <a:gd name="connsiteY11" fmla="*/ 166106 h 485655"/>
                <a:gd name="connsiteX12" fmla="*/ 40908 w 98588"/>
                <a:gd name="connsiteY12" fmla="*/ 185135 h 485655"/>
                <a:gd name="connsiteX13" fmla="*/ 3659 w 98588"/>
                <a:gd name="connsiteY13" fmla="*/ 237567 h 485655"/>
                <a:gd name="connsiteX14" fmla="*/ 217 w 98588"/>
                <a:gd name="connsiteY14" fmla="*/ 242831 h 485655"/>
                <a:gd name="connsiteX15" fmla="*/ 3254 w 98588"/>
                <a:gd name="connsiteY15" fmla="*/ 248094 h 485655"/>
                <a:gd name="connsiteX16" fmla="*/ 40300 w 98588"/>
                <a:gd name="connsiteY16" fmla="*/ 295465 h 485655"/>
                <a:gd name="connsiteX17" fmla="*/ 41110 w 98588"/>
                <a:gd name="connsiteY17" fmla="*/ 302753 h 485655"/>
                <a:gd name="connsiteX18" fmla="*/ 41110 w 98588"/>
                <a:gd name="connsiteY18" fmla="*/ 423003 h 485655"/>
                <a:gd name="connsiteX19" fmla="*/ 86457 w 98588"/>
                <a:gd name="connsiteY19" fmla="*/ 483533 h 485655"/>
                <a:gd name="connsiteX20" fmla="*/ 94352 w 98588"/>
                <a:gd name="connsiteY20" fmla="*/ 485760 h 485655"/>
                <a:gd name="connsiteX21" fmla="*/ 98806 w 98588"/>
                <a:gd name="connsiteY21" fmla="*/ 481306 h 485655"/>
                <a:gd name="connsiteX22" fmla="*/ 96984 w 98588"/>
                <a:gd name="connsiteY22" fmla="*/ 476852 h 485655"/>
                <a:gd name="connsiteX23" fmla="*/ 58318 w 98588"/>
                <a:gd name="connsiteY23" fmla="*/ 430493 h 485655"/>
                <a:gd name="connsiteX24" fmla="*/ 57913 w 98588"/>
                <a:gd name="connsiteY24" fmla="*/ 413286 h 485655"/>
                <a:gd name="connsiteX25" fmla="*/ 57913 w 98588"/>
                <a:gd name="connsiteY25" fmla="*/ 309636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8588" h="485655">
                  <a:moveTo>
                    <a:pt x="57913" y="309636"/>
                  </a:moveTo>
                  <a:cubicBezTo>
                    <a:pt x="57913" y="300121"/>
                    <a:pt x="57913" y="285141"/>
                    <a:pt x="45159" y="268743"/>
                  </a:cubicBezTo>
                  <a:cubicBezTo>
                    <a:pt x="37264" y="258621"/>
                    <a:pt x="25725" y="249309"/>
                    <a:pt x="11756" y="243033"/>
                  </a:cubicBezTo>
                  <a:cubicBezTo>
                    <a:pt x="51232" y="224004"/>
                    <a:pt x="57913" y="194852"/>
                    <a:pt x="57913" y="183313"/>
                  </a:cubicBezTo>
                  <a:lnTo>
                    <a:pt x="57913" y="66707"/>
                  </a:lnTo>
                  <a:cubicBezTo>
                    <a:pt x="57913" y="54156"/>
                    <a:pt x="57913" y="28243"/>
                    <a:pt x="97186" y="8809"/>
                  </a:cubicBezTo>
                  <a:cubicBezTo>
                    <a:pt x="98806" y="7999"/>
                    <a:pt x="98806" y="7594"/>
                    <a:pt x="98806" y="4558"/>
                  </a:cubicBezTo>
                  <a:cubicBezTo>
                    <a:pt x="98806" y="306"/>
                    <a:pt x="98806" y="104"/>
                    <a:pt x="94352" y="104"/>
                  </a:cubicBezTo>
                  <a:cubicBezTo>
                    <a:pt x="91518" y="104"/>
                    <a:pt x="91113" y="104"/>
                    <a:pt x="85850" y="2533"/>
                  </a:cubicBezTo>
                  <a:cubicBezTo>
                    <a:pt x="65808" y="12453"/>
                    <a:pt x="45969" y="28446"/>
                    <a:pt x="41717" y="53144"/>
                  </a:cubicBezTo>
                  <a:cubicBezTo>
                    <a:pt x="41110" y="57192"/>
                    <a:pt x="41110" y="59014"/>
                    <a:pt x="41110" y="72578"/>
                  </a:cubicBezTo>
                  <a:lnTo>
                    <a:pt x="41110" y="166106"/>
                  </a:lnTo>
                  <a:cubicBezTo>
                    <a:pt x="41110" y="172381"/>
                    <a:pt x="41110" y="182908"/>
                    <a:pt x="40908" y="185135"/>
                  </a:cubicBezTo>
                  <a:cubicBezTo>
                    <a:pt x="39086" y="206391"/>
                    <a:pt x="26737" y="224813"/>
                    <a:pt x="3659" y="237567"/>
                  </a:cubicBezTo>
                  <a:cubicBezTo>
                    <a:pt x="419" y="239389"/>
                    <a:pt x="217" y="239592"/>
                    <a:pt x="217" y="242831"/>
                  </a:cubicBezTo>
                  <a:cubicBezTo>
                    <a:pt x="217" y="246272"/>
                    <a:pt x="419" y="246475"/>
                    <a:pt x="3254" y="248094"/>
                  </a:cubicBezTo>
                  <a:cubicBezTo>
                    <a:pt x="16817" y="255584"/>
                    <a:pt x="36252" y="270160"/>
                    <a:pt x="40300" y="295465"/>
                  </a:cubicBezTo>
                  <a:cubicBezTo>
                    <a:pt x="41110" y="300121"/>
                    <a:pt x="41110" y="300526"/>
                    <a:pt x="41110" y="302753"/>
                  </a:cubicBezTo>
                  <a:lnTo>
                    <a:pt x="41110" y="423003"/>
                  </a:lnTo>
                  <a:cubicBezTo>
                    <a:pt x="41110" y="452357"/>
                    <a:pt x="61354" y="471589"/>
                    <a:pt x="86457" y="483533"/>
                  </a:cubicBezTo>
                  <a:cubicBezTo>
                    <a:pt x="90911" y="485760"/>
                    <a:pt x="91315" y="485760"/>
                    <a:pt x="94352" y="485760"/>
                  </a:cubicBezTo>
                  <a:cubicBezTo>
                    <a:pt x="98603" y="485760"/>
                    <a:pt x="98806" y="485760"/>
                    <a:pt x="98806" y="481306"/>
                  </a:cubicBezTo>
                  <a:cubicBezTo>
                    <a:pt x="98806" y="478067"/>
                    <a:pt x="98603" y="477864"/>
                    <a:pt x="96984" y="476852"/>
                  </a:cubicBezTo>
                  <a:cubicBezTo>
                    <a:pt x="88684" y="472803"/>
                    <a:pt x="62569" y="459645"/>
                    <a:pt x="58318" y="430493"/>
                  </a:cubicBezTo>
                  <a:cubicBezTo>
                    <a:pt x="57913" y="427659"/>
                    <a:pt x="57913" y="425432"/>
                    <a:pt x="57913" y="413286"/>
                  </a:cubicBezTo>
                  <a:lnTo>
                    <a:pt x="57913" y="30963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形状 292">
              <a:extLst>
                <a:ext uri="{FF2B5EF4-FFF2-40B4-BE49-F238E27FC236}">
                  <a16:creationId xmlns:a16="http://schemas.microsoft.com/office/drawing/2014/main" id="{59461626-0ABD-E703-14F2-36903A559F16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4861888" y="5978388"/>
              <a:ext cx="66198" cy="92920"/>
            </a:xfrm>
            <a:custGeom>
              <a:avLst/>
              <a:gdLst>
                <a:gd name="connsiteX0" fmla="*/ 35652 w 66198"/>
                <a:gd name="connsiteY0" fmla="*/ 51538 h 92920"/>
                <a:gd name="connsiteX1" fmla="*/ 56706 w 66198"/>
                <a:gd name="connsiteY1" fmla="*/ 70163 h 92920"/>
                <a:gd name="connsiteX2" fmla="*/ 33830 w 66198"/>
                <a:gd name="connsiteY2" fmla="*/ 88585 h 92920"/>
                <a:gd name="connsiteX3" fmla="*/ 5690 w 66198"/>
                <a:gd name="connsiteY3" fmla="*/ 59838 h 92920"/>
                <a:gd name="connsiteX4" fmla="*/ 2856 w 66198"/>
                <a:gd name="connsiteY4" fmla="*/ 56397 h 92920"/>
                <a:gd name="connsiteX5" fmla="*/ 225 w 66198"/>
                <a:gd name="connsiteY5" fmla="*/ 61458 h 92920"/>
                <a:gd name="connsiteX6" fmla="*/ 225 w 66198"/>
                <a:gd name="connsiteY6" fmla="*/ 88180 h 92920"/>
                <a:gd name="connsiteX7" fmla="*/ 2451 w 66198"/>
                <a:gd name="connsiteY7" fmla="*/ 93038 h 92920"/>
                <a:gd name="connsiteX8" fmla="*/ 7512 w 66198"/>
                <a:gd name="connsiteY8" fmla="*/ 88990 h 92920"/>
                <a:gd name="connsiteX9" fmla="*/ 11561 w 66198"/>
                <a:gd name="connsiteY9" fmla="*/ 84334 h 92920"/>
                <a:gd name="connsiteX10" fmla="*/ 33830 w 66198"/>
                <a:gd name="connsiteY10" fmla="*/ 93038 h 92920"/>
                <a:gd name="connsiteX11" fmla="*/ 66423 w 66198"/>
                <a:gd name="connsiteY11" fmla="*/ 64899 h 92920"/>
                <a:gd name="connsiteX12" fmla="*/ 57920 w 66198"/>
                <a:gd name="connsiteY12" fmla="*/ 45667 h 92920"/>
                <a:gd name="connsiteX13" fmla="*/ 34842 w 66198"/>
                <a:gd name="connsiteY13" fmla="*/ 35950 h 92920"/>
                <a:gd name="connsiteX14" fmla="*/ 9942 w 66198"/>
                <a:gd name="connsiteY14" fmla="*/ 19350 h 92920"/>
                <a:gd name="connsiteX15" fmla="*/ 32615 w 66198"/>
                <a:gd name="connsiteY15" fmla="*/ 3964 h 92920"/>
                <a:gd name="connsiteX16" fmla="*/ 56301 w 66198"/>
                <a:gd name="connsiteY16" fmla="*/ 28460 h 92920"/>
                <a:gd name="connsiteX17" fmla="*/ 58730 w 66198"/>
                <a:gd name="connsiteY17" fmla="*/ 30282 h 92920"/>
                <a:gd name="connsiteX18" fmla="*/ 61362 w 66198"/>
                <a:gd name="connsiteY18" fmla="*/ 25423 h 92920"/>
                <a:gd name="connsiteX19" fmla="*/ 61362 w 66198"/>
                <a:gd name="connsiteY19" fmla="*/ 4977 h 92920"/>
                <a:gd name="connsiteX20" fmla="*/ 59135 w 66198"/>
                <a:gd name="connsiteY20" fmla="*/ 118 h 92920"/>
                <a:gd name="connsiteX21" fmla="*/ 55086 w 66198"/>
                <a:gd name="connsiteY21" fmla="*/ 2547 h 92920"/>
                <a:gd name="connsiteX22" fmla="*/ 51645 w 66198"/>
                <a:gd name="connsiteY22" fmla="*/ 5786 h 92920"/>
                <a:gd name="connsiteX23" fmla="*/ 32615 w 66198"/>
                <a:gd name="connsiteY23" fmla="*/ 118 h 92920"/>
                <a:gd name="connsiteX24" fmla="*/ 225 w 66198"/>
                <a:gd name="connsiteY24" fmla="*/ 25018 h 92920"/>
                <a:gd name="connsiteX25" fmla="*/ 8929 w 66198"/>
                <a:gd name="connsiteY25" fmla="*/ 42226 h 92920"/>
                <a:gd name="connsiteX26" fmla="*/ 35652 w 66198"/>
                <a:gd name="connsiteY26" fmla="*/ 51538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98" h="92920">
                  <a:moveTo>
                    <a:pt x="35652" y="51538"/>
                  </a:moveTo>
                  <a:cubicBezTo>
                    <a:pt x="40105" y="52348"/>
                    <a:pt x="56706" y="55587"/>
                    <a:pt x="56706" y="70163"/>
                  </a:cubicBezTo>
                  <a:cubicBezTo>
                    <a:pt x="56706" y="80487"/>
                    <a:pt x="49620" y="88585"/>
                    <a:pt x="33830" y="88585"/>
                  </a:cubicBezTo>
                  <a:cubicBezTo>
                    <a:pt x="16825" y="88585"/>
                    <a:pt x="9537" y="77046"/>
                    <a:pt x="5690" y="59838"/>
                  </a:cubicBezTo>
                  <a:cubicBezTo>
                    <a:pt x="5083" y="57206"/>
                    <a:pt x="4881" y="56397"/>
                    <a:pt x="2856" y="56397"/>
                  </a:cubicBezTo>
                  <a:cubicBezTo>
                    <a:pt x="225" y="56397"/>
                    <a:pt x="225" y="57814"/>
                    <a:pt x="225" y="61458"/>
                  </a:cubicBezTo>
                  <a:lnTo>
                    <a:pt x="225" y="88180"/>
                  </a:lnTo>
                  <a:cubicBezTo>
                    <a:pt x="225" y="91621"/>
                    <a:pt x="225" y="93038"/>
                    <a:pt x="2451" y="93038"/>
                  </a:cubicBezTo>
                  <a:cubicBezTo>
                    <a:pt x="3464" y="93038"/>
                    <a:pt x="3666" y="92836"/>
                    <a:pt x="7512" y="88990"/>
                  </a:cubicBezTo>
                  <a:cubicBezTo>
                    <a:pt x="7917" y="88585"/>
                    <a:pt x="7917" y="88180"/>
                    <a:pt x="11561" y="84334"/>
                  </a:cubicBezTo>
                  <a:cubicBezTo>
                    <a:pt x="20469" y="92836"/>
                    <a:pt x="29578" y="93038"/>
                    <a:pt x="33830" y="93038"/>
                  </a:cubicBezTo>
                  <a:cubicBezTo>
                    <a:pt x="57110" y="93038"/>
                    <a:pt x="66423" y="79475"/>
                    <a:pt x="66423" y="64899"/>
                  </a:cubicBezTo>
                  <a:cubicBezTo>
                    <a:pt x="66423" y="54170"/>
                    <a:pt x="60349" y="48097"/>
                    <a:pt x="57920" y="45667"/>
                  </a:cubicBezTo>
                  <a:cubicBezTo>
                    <a:pt x="51240" y="39189"/>
                    <a:pt x="43344" y="37570"/>
                    <a:pt x="34842" y="35950"/>
                  </a:cubicBezTo>
                  <a:cubicBezTo>
                    <a:pt x="23505" y="33723"/>
                    <a:pt x="9942" y="31092"/>
                    <a:pt x="9942" y="19350"/>
                  </a:cubicBezTo>
                  <a:cubicBezTo>
                    <a:pt x="9942" y="12265"/>
                    <a:pt x="15205" y="3964"/>
                    <a:pt x="32615" y="3964"/>
                  </a:cubicBezTo>
                  <a:cubicBezTo>
                    <a:pt x="54884" y="3964"/>
                    <a:pt x="55896" y="22184"/>
                    <a:pt x="56301" y="28460"/>
                  </a:cubicBezTo>
                  <a:cubicBezTo>
                    <a:pt x="56503" y="30282"/>
                    <a:pt x="58325" y="30282"/>
                    <a:pt x="58730" y="30282"/>
                  </a:cubicBezTo>
                  <a:cubicBezTo>
                    <a:pt x="61362" y="30282"/>
                    <a:pt x="61362" y="29270"/>
                    <a:pt x="61362" y="25423"/>
                  </a:cubicBezTo>
                  <a:lnTo>
                    <a:pt x="61362" y="4977"/>
                  </a:lnTo>
                  <a:cubicBezTo>
                    <a:pt x="61362" y="1535"/>
                    <a:pt x="61362" y="118"/>
                    <a:pt x="59135" y="118"/>
                  </a:cubicBezTo>
                  <a:cubicBezTo>
                    <a:pt x="58123" y="118"/>
                    <a:pt x="57718" y="118"/>
                    <a:pt x="55086" y="2547"/>
                  </a:cubicBezTo>
                  <a:cubicBezTo>
                    <a:pt x="54479" y="3357"/>
                    <a:pt x="52454" y="5179"/>
                    <a:pt x="51645" y="5786"/>
                  </a:cubicBezTo>
                  <a:cubicBezTo>
                    <a:pt x="43952" y="118"/>
                    <a:pt x="35652" y="118"/>
                    <a:pt x="32615" y="118"/>
                  </a:cubicBezTo>
                  <a:cubicBezTo>
                    <a:pt x="7917" y="118"/>
                    <a:pt x="225" y="13682"/>
                    <a:pt x="225" y="25018"/>
                  </a:cubicBezTo>
                  <a:cubicBezTo>
                    <a:pt x="225" y="32104"/>
                    <a:pt x="3464" y="37772"/>
                    <a:pt x="8929" y="42226"/>
                  </a:cubicBezTo>
                  <a:cubicBezTo>
                    <a:pt x="15408" y="47489"/>
                    <a:pt x="21076" y="48704"/>
                    <a:pt x="35652" y="51538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形状 293">
              <a:extLst>
                <a:ext uri="{FF2B5EF4-FFF2-40B4-BE49-F238E27FC236}">
                  <a16:creationId xmlns:a16="http://schemas.microsoft.com/office/drawing/2014/main" id="{14F36A08-40C9-B58E-303A-76344C404AFA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4941740" y="5933648"/>
              <a:ext cx="43322" cy="135432"/>
            </a:xfrm>
            <a:custGeom>
              <a:avLst/>
              <a:gdLst>
                <a:gd name="connsiteX0" fmla="*/ 29380 w 43322"/>
                <a:gd name="connsiteY0" fmla="*/ 46072 h 135432"/>
                <a:gd name="connsiteX1" fmla="*/ 1038 w 43322"/>
                <a:gd name="connsiteY1" fmla="*/ 48299 h 135432"/>
                <a:gd name="connsiteX2" fmla="*/ 1038 w 43322"/>
                <a:gd name="connsiteY2" fmla="*/ 54575 h 135432"/>
                <a:gd name="connsiteX3" fmla="*/ 16019 w 43322"/>
                <a:gd name="connsiteY3" fmla="*/ 65709 h 135432"/>
                <a:gd name="connsiteX4" fmla="*/ 16019 w 43322"/>
                <a:gd name="connsiteY4" fmla="*/ 120166 h 135432"/>
                <a:gd name="connsiteX5" fmla="*/ 228 w 43322"/>
                <a:gd name="connsiteY5" fmla="*/ 129275 h 135432"/>
                <a:gd name="connsiteX6" fmla="*/ 228 w 43322"/>
                <a:gd name="connsiteY6" fmla="*/ 135551 h 135432"/>
                <a:gd name="connsiteX7" fmla="*/ 22497 w 43322"/>
                <a:gd name="connsiteY7" fmla="*/ 134944 h 135432"/>
                <a:gd name="connsiteX8" fmla="*/ 43551 w 43322"/>
                <a:gd name="connsiteY8" fmla="*/ 135551 h 135432"/>
                <a:gd name="connsiteX9" fmla="*/ 43551 w 43322"/>
                <a:gd name="connsiteY9" fmla="*/ 129275 h 135432"/>
                <a:gd name="connsiteX10" fmla="*/ 29380 w 43322"/>
                <a:gd name="connsiteY10" fmla="*/ 120368 h 135432"/>
                <a:gd name="connsiteX11" fmla="*/ 29380 w 43322"/>
                <a:gd name="connsiteY11" fmla="*/ 46072 h 135432"/>
                <a:gd name="connsiteX12" fmla="*/ 30190 w 43322"/>
                <a:gd name="connsiteY12" fmla="*/ 10847 h 135432"/>
                <a:gd name="connsiteX13" fmla="*/ 19460 w 43322"/>
                <a:gd name="connsiteY13" fmla="*/ 118 h 135432"/>
                <a:gd name="connsiteX14" fmla="*/ 8731 w 43322"/>
                <a:gd name="connsiteY14" fmla="*/ 10847 h 135432"/>
                <a:gd name="connsiteX15" fmla="*/ 19460 w 43322"/>
                <a:gd name="connsiteY15" fmla="*/ 21577 h 135432"/>
                <a:gd name="connsiteX16" fmla="*/ 30190 w 43322"/>
                <a:gd name="connsiteY16" fmla="*/ 10847 h 13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322" h="135432">
                  <a:moveTo>
                    <a:pt x="29380" y="46072"/>
                  </a:moveTo>
                  <a:lnTo>
                    <a:pt x="1038" y="48299"/>
                  </a:lnTo>
                  <a:lnTo>
                    <a:pt x="1038" y="54575"/>
                  </a:lnTo>
                  <a:cubicBezTo>
                    <a:pt x="14197" y="54575"/>
                    <a:pt x="16019" y="55789"/>
                    <a:pt x="16019" y="65709"/>
                  </a:cubicBezTo>
                  <a:lnTo>
                    <a:pt x="16019" y="120166"/>
                  </a:lnTo>
                  <a:cubicBezTo>
                    <a:pt x="16019" y="129275"/>
                    <a:pt x="13792" y="129275"/>
                    <a:pt x="228" y="129275"/>
                  </a:cubicBezTo>
                  <a:lnTo>
                    <a:pt x="228" y="135551"/>
                  </a:lnTo>
                  <a:cubicBezTo>
                    <a:pt x="6707" y="135349"/>
                    <a:pt x="17638" y="134944"/>
                    <a:pt x="22497" y="134944"/>
                  </a:cubicBezTo>
                  <a:cubicBezTo>
                    <a:pt x="29582" y="134944"/>
                    <a:pt x="36668" y="135349"/>
                    <a:pt x="43551" y="135551"/>
                  </a:cubicBezTo>
                  <a:lnTo>
                    <a:pt x="43551" y="129275"/>
                  </a:lnTo>
                  <a:cubicBezTo>
                    <a:pt x="30190" y="129275"/>
                    <a:pt x="29380" y="128263"/>
                    <a:pt x="29380" y="120368"/>
                  </a:cubicBezTo>
                  <a:lnTo>
                    <a:pt x="29380" y="46072"/>
                  </a:lnTo>
                  <a:close/>
                  <a:moveTo>
                    <a:pt x="30190" y="10847"/>
                  </a:moveTo>
                  <a:cubicBezTo>
                    <a:pt x="30190" y="4369"/>
                    <a:pt x="25129" y="118"/>
                    <a:pt x="19460" y="118"/>
                  </a:cubicBezTo>
                  <a:cubicBezTo>
                    <a:pt x="13185" y="118"/>
                    <a:pt x="8731" y="5584"/>
                    <a:pt x="8731" y="10847"/>
                  </a:cubicBezTo>
                  <a:cubicBezTo>
                    <a:pt x="8731" y="16313"/>
                    <a:pt x="13185" y="21577"/>
                    <a:pt x="19460" y="21577"/>
                  </a:cubicBezTo>
                  <a:cubicBezTo>
                    <a:pt x="25129" y="21577"/>
                    <a:pt x="30190" y="17326"/>
                    <a:pt x="30190" y="1084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形状 294">
              <a:extLst>
                <a:ext uri="{FF2B5EF4-FFF2-40B4-BE49-F238E27FC236}">
                  <a16:creationId xmlns:a16="http://schemas.microsoft.com/office/drawing/2014/main" id="{58E84A39-DBD2-4617-16C4-A6ED902FEF0E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4997771" y="5979602"/>
              <a:ext cx="101827" cy="89478"/>
            </a:xfrm>
            <a:custGeom>
              <a:avLst/>
              <a:gdLst>
                <a:gd name="connsiteX0" fmla="*/ 16022 w 101827"/>
                <a:gd name="connsiteY0" fmla="*/ 19957 h 89478"/>
                <a:gd name="connsiteX1" fmla="*/ 16022 w 101827"/>
                <a:gd name="connsiteY1" fmla="*/ 74211 h 89478"/>
                <a:gd name="connsiteX2" fmla="*/ 231 w 101827"/>
                <a:gd name="connsiteY2" fmla="*/ 83321 h 89478"/>
                <a:gd name="connsiteX3" fmla="*/ 231 w 101827"/>
                <a:gd name="connsiteY3" fmla="*/ 89597 h 89478"/>
                <a:gd name="connsiteX4" fmla="*/ 23107 w 101827"/>
                <a:gd name="connsiteY4" fmla="*/ 88990 h 89478"/>
                <a:gd name="connsiteX5" fmla="*/ 45780 w 101827"/>
                <a:gd name="connsiteY5" fmla="*/ 89597 h 89478"/>
                <a:gd name="connsiteX6" fmla="*/ 45780 w 101827"/>
                <a:gd name="connsiteY6" fmla="*/ 83321 h 89478"/>
                <a:gd name="connsiteX7" fmla="*/ 29990 w 101827"/>
                <a:gd name="connsiteY7" fmla="*/ 74211 h 89478"/>
                <a:gd name="connsiteX8" fmla="*/ 29990 w 101827"/>
                <a:gd name="connsiteY8" fmla="*/ 36962 h 89478"/>
                <a:gd name="connsiteX9" fmla="*/ 57320 w 101827"/>
                <a:gd name="connsiteY9" fmla="*/ 4572 h 89478"/>
                <a:gd name="connsiteX10" fmla="*/ 72300 w 101827"/>
                <a:gd name="connsiteY10" fmla="*/ 27043 h 89478"/>
                <a:gd name="connsiteX11" fmla="*/ 72300 w 101827"/>
                <a:gd name="connsiteY11" fmla="*/ 74211 h 89478"/>
                <a:gd name="connsiteX12" fmla="*/ 56510 w 101827"/>
                <a:gd name="connsiteY12" fmla="*/ 83321 h 89478"/>
                <a:gd name="connsiteX13" fmla="*/ 56510 w 101827"/>
                <a:gd name="connsiteY13" fmla="*/ 89597 h 89478"/>
                <a:gd name="connsiteX14" fmla="*/ 79386 w 101827"/>
                <a:gd name="connsiteY14" fmla="*/ 88990 h 89478"/>
                <a:gd name="connsiteX15" fmla="*/ 102059 w 101827"/>
                <a:gd name="connsiteY15" fmla="*/ 89597 h 89478"/>
                <a:gd name="connsiteX16" fmla="*/ 102059 w 101827"/>
                <a:gd name="connsiteY16" fmla="*/ 83321 h 89478"/>
                <a:gd name="connsiteX17" fmla="*/ 86269 w 101827"/>
                <a:gd name="connsiteY17" fmla="*/ 77248 h 89478"/>
                <a:gd name="connsiteX18" fmla="*/ 86269 w 101827"/>
                <a:gd name="connsiteY18" fmla="*/ 38582 h 89478"/>
                <a:gd name="connsiteX19" fmla="*/ 79993 w 101827"/>
                <a:gd name="connsiteY19" fmla="*/ 7608 h 89478"/>
                <a:gd name="connsiteX20" fmla="*/ 58737 w 101827"/>
                <a:gd name="connsiteY20" fmla="*/ 118 h 89478"/>
                <a:gd name="connsiteX21" fmla="*/ 28775 w 101827"/>
                <a:gd name="connsiteY21" fmla="*/ 21374 h 89478"/>
                <a:gd name="connsiteX22" fmla="*/ 28775 w 101827"/>
                <a:gd name="connsiteY22" fmla="*/ 118 h 89478"/>
                <a:gd name="connsiteX23" fmla="*/ 231 w 101827"/>
                <a:gd name="connsiteY23" fmla="*/ 2345 h 89478"/>
                <a:gd name="connsiteX24" fmla="*/ 231 w 101827"/>
                <a:gd name="connsiteY24" fmla="*/ 8621 h 89478"/>
                <a:gd name="connsiteX25" fmla="*/ 16022 w 101827"/>
                <a:gd name="connsiteY25" fmla="*/ 1995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6022" y="19957"/>
                  </a:moveTo>
                  <a:lnTo>
                    <a:pt x="16022" y="74211"/>
                  </a:lnTo>
                  <a:cubicBezTo>
                    <a:pt x="16022" y="83321"/>
                    <a:pt x="13795" y="83321"/>
                    <a:pt x="231" y="83321"/>
                  </a:cubicBezTo>
                  <a:lnTo>
                    <a:pt x="231" y="89597"/>
                  </a:lnTo>
                  <a:cubicBezTo>
                    <a:pt x="7317" y="89395"/>
                    <a:pt x="17641" y="88990"/>
                    <a:pt x="23107" y="88990"/>
                  </a:cubicBezTo>
                  <a:cubicBezTo>
                    <a:pt x="28371" y="88990"/>
                    <a:pt x="38897" y="89395"/>
                    <a:pt x="45780" y="89597"/>
                  </a:cubicBezTo>
                  <a:lnTo>
                    <a:pt x="45780" y="83321"/>
                  </a:lnTo>
                  <a:cubicBezTo>
                    <a:pt x="32217" y="83321"/>
                    <a:pt x="29990" y="83321"/>
                    <a:pt x="29990" y="74211"/>
                  </a:cubicBezTo>
                  <a:lnTo>
                    <a:pt x="29990" y="36962"/>
                  </a:lnTo>
                  <a:cubicBezTo>
                    <a:pt x="29990" y="15908"/>
                    <a:pt x="44363" y="4572"/>
                    <a:pt x="57320" y="4572"/>
                  </a:cubicBezTo>
                  <a:cubicBezTo>
                    <a:pt x="70073" y="4572"/>
                    <a:pt x="72300" y="15504"/>
                    <a:pt x="72300" y="27043"/>
                  </a:cubicBezTo>
                  <a:lnTo>
                    <a:pt x="72300" y="74211"/>
                  </a:lnTo>
                  <a:cubicBezTo>
                    <a:pt x="72300" y="83321"/>
                    <a:pt x="70073" y="83321"/>
                    <a:pt x="56510" y="83321"/>
                  </a:cubicBezTo>
                  <a:lnTo>
                    <a:pt x="56510" y="89597"/>
                  </a:lnTo>
                  <a:cubicBezTo>
                    <a:pt x="63595" y="89395"/>
                    <a:pt x="73920" y="88990"/>
                    <a:pt x="79386" y="88990"/>
                  </a:cubicBezTo>
                  <a:cubicBezTo>
                    <a:pt x="84649" y="88990"/>
                    <a:pt x="95176" y="89395"/>
                    <a:pt x="102059" y="89597"/>
                  </a:cubicBezTo>
                  <a:lnTo>
                    <a:pt x="102059" y="83321"/>
                  </a:lnTo>
                  <a:cubicBezTo>
                    <a:pt x="91532" y="83321"/>
                    <a:pt x="86471" y="83321"/>
                    <a:pt x="86269" y="77248"/>
                  </a:cubicBezTo>
                  <a:lnTo>
                    <a:pt x="86269" y="38582"/>
                  </a:lnTo>
                  <a:cubicBezTo>
                    <a:pt x="86269" y="21172"/>
                    <a:pt x="86269" y="14896"/>
                    <a:pt x="79993" y="7608"/>
                  </a:cubicBezTo>
                  <a:cubicBezTo>
                    <a:pt x="77159" y="4167"/>
                    <a:pt x="70478" y="118"/>
                    <a:pt x="58737" y="118"/>
                  </a:cubicBezTo>
                  <a:cubicBezTo>
                    <a:pt x="43958" y="118"/>
                    <a:pt x="34444" y="8823"/>
                    <a:pt x="28775" y="21374"/>
                  </a:cubicBezTo>
                  <a:lnTo>
                    <a:pt x="28775" y="118"/>
                  </a:lnTo>
                  <a:lnTo>
                    <a:pt x="231" y="2345"/>
                  </a:lnTo>
                  <a:lnTo>
                    <a:pt x="231" y="8621"/>
                  </a:lnTo>
                  <a:cubicBezTo>
                    <a:pt x="14402" y="8621"/>
                    <a:pt x="16022" y="10038"/>
                    <a:pt x="16022" y="1995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形状 295">
              <a:extLst>
                <a:ext uri="{FF2B5EF4-FFF2-40B4-BE49-F238E27FC236}">
                  <a16:creationId xmlns:a16="http://schemas.microsoft.com/office/drawing/2014/main" id="{E1DC82DA-C5CF-2D26-0C53-E1DA18A92DA1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5112688" y="5889832"/>
              <a:ext cx="62635" cy="94094"/>
            </a:xfrm>
            <a:custGeom>
              <a:avLst/>
              <a:gdLst>
                <a:gd name="connsiteX0" fmla="*/ 62872 w 62635"/>
                <a:gd name="connsiteY0" fmla="*/ 68417 h 94094"/>
                <a:gd name="connsiteX1" fmla="*/ 58054 w 62635"/>
                <a:gd name="connsiteY1" fmla="*/ 68417 h 94094"/>
                <a:gd name="connsiteX2" fmla="*/ 54369 w 62635"/>
                <a:gd name="connsiteY2" fmla="*/ 81313 h 94094"/>
                <a:gd name="connsiteX3" fmla="*/ 40340 w 62635"/>
                <a:gd name="connsiteY3" fmla="*/ 82163 h 94094"/>
                <a:gd name="connsiteX4" fmla="*/ 14266 w 62635"/>
                <a:gd name="connsiteY4" fmla="*/ 82163 h 94094"/>
                <a:gd name="connsiteX5" fmla="*/ 42608 w 62635"/>
                <a:gd name="connsiteY5" fmla="*/ 58356 h 94094"/>
                <a:gd name="connsiteX6" fmla="*/ 62872 w 62635"/>
                <a:gd name="connsiteY6" fmla="*/ 27747 h 94094"/>
                <a:gd name="connsiteX7" fmla="*/ 29712 w 62635"/>
                <a:gd name="connsiteY7" fmla="*/ 114 h 94094"/>
                <a:gd name="connsiteX8" fmla="*/ 237 w 62635"/>
                <a:gd name="connsiteY8" fmla="*/ 25480 h 94094"/>
                <a:gd name="connsiteX9" fmla="*/ 7747 w 62635"/>
                <a:gd name="connsiteY9" fmla="*/ 33415 h 94094"/>
                <a:gd name="connsiteX10" fmla="*/ 15258 w 62635"/>
                <a:gd name="connsiteY10" fmla="*/ 25905 h 94094"/>
                <a:gd name="connsiteX11" fmla="*/ 6897 w 62635"/>
                <a:gd name="connsiteY11" fmla="*/ 18394 h 94094"/>
                <a:gd name="connsiteX12" fmla="*/ 27587 w 62635"/>
                <a:gd name="connsiteY12" fmla="*/ 5215 h 94094"/>
                <a:gd name="connsiteX13" fmla="*/ 49126 w 62635"/>
                <a:gd name="connsiteY13" fmla="*/ 27747 h 94094"/>
                <a:gd name="connsiteX14" fmla="*/ 35806 w 62635"/>
                <a:gd name="connsiteY14" fmla="*/ 54955 h 94094"/>
                <a:gd name="connsiteX15" fmla="*/ 1654 w 62635"/>
                <a:gd name="connsiteY15" fmla="*/ 88682 h 94094"/>
                <a:gd name="connsiteX16" fmla="*/ 237 w 62635"/>
                <a:gd name="connsiteY16" fmla="*/ 94208 h 94094"/>
                <a:gd name="connsiteX17" fmla="*/ 58621 w 62635"/>
                <a:gd name="connsiteY17" fmla="*/ 94208 h 94094"/>
                <a:gd name="connsiteX18" fmla="*/ 62872 w 62635"/>
                <a:gd name="connsiteY18" fmla="*/ 68417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72" y="68417"/>
                  </a:moveTo>
                  <a:lnTo>
                    <a:pt x="58054" y="68417"/>
                  </a:lnTo>
                  <a:cubicBezTo>
                    <a:pt x="57629" y="71535"/>
                    <a:pt x="56212" y="79896"/>
                    <a:pt x="54369" y="81313"/>
                  </a:cubicBezTo>
                  <a:cubicBezTo>
                    <a:pt x="53236" y="82163"/>
                    <a:pt x="42324" y="82163"/>
                    <a:pt x="40340" y="82163"/>
                  </a:cubicBezTo>
                  <a:lnTo>
                    <a:pt x="14266" y="82163"/>
                  </a:lnTo>
                  <a:cubicBezTo>
                    <a:pt x="29145" y="68984"/>
                    <a:pt x="34105" y="65016"/>
                    <a:pt x="42608" y="58356"/>
                  </a:cubicBezTo>
                  <a:cubicBezTo>
                    <a:pt x="53094" y="49995"/>
                    <a:pt x="62872" y="41209"/>
                    <a:pt x="62872" y="27747"/>
                  </a:cubicBezTo>
                  <a:cubicBezTo>
                    <a:pt x="62872" y="10600"/>
                    <a:pt x="47851" y="114"/>
                    <a:pt x="29712" y="114"/>
                  </a:cubicBezTo>
                  <a:cubicBezTo>
                    <a:pt x="12140" y="114"/>
                    <a:pt x="237" y="12443"/>
                    <a:pt x="237" y="25480"/>
                  </a:cubicBezTo>
                  <a:cubicBezTo>
                    <a:pt x="237" y="32707"/>
                    <a:pt x="6330" y="33415"/>
                    <a:pt x="7747" y="33415"/>
                  </a:cubicBezTo>
                  <a:cubicBezTo>
                    <a:pt x="11148" y="33415"/>
                    <a:pt x="15258" y="31006"/>
                    <a:pt x="15258" y="25905"/>
                  </a:cubicBezTo>
                  <a:cubicBezTo>
                    <a:pt x="15258" y="23354"/>
                    <a:pt x="14266" y="18394"/>
                    <a:pt x="6897" y="18394"/>
                  </a:cubicBezTo>
                  <a:cubicBezTo>
                    <a:pt x="11290" y="8333"/>
                    <a:pt x="20926" y="5215"/>
                    <a:pt x="27587" y="5215"/>
                  </a:cubicBezTo>
                  <a:cubicBezTo>
                    <a:pt x="41757" y="5215"/>
                    <a:pt x="49126" y="16269"/>
                    <a:pt x="49126" y="27747"/>
                  </a:cubicBezTo>
                  <a:cubicBezTo>
                    <a:pt x="49126" y="40076"/>
                    <a:pt x="40340" y="49854"/>
                    <a:pt x="35806" y="54955"/>
                  </a:cubicBezTo>
                  <a:lnTo>
                    <a:pt x="1654" y="88682"/>
                  </a:lnTo>
                  <a:cubicBezTo>
                    <a:pt x="237" y="89957"/>
                    <a:pt x="237" y="90241"/>
                    <a:pt x="237" y="94208"/>
                  </a:cubicBezTo>
                  <a:lnTo>
                    <a:pt x="58621" y="94208"/>
                  </a:lnTo>
                  <a:lnTo>
                    <a:pt x="62872" y="6841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形状 296">
              <a:extLst>
                <a:ext uri="{FF2B5EF4-FFF2-40B4-BE49-F238E27FC236}">
                  <a16:creationId xmlns:a16="http://schemas.microsoft.com/office/drawing/2014/main" id="{F2AEAF40-F393-4396-25C9-E4B0AF47A855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5234390" y="5979602"/>
              <a:ext cx="109722" cy="133206"/>
            </a:xfrm>
            <a:custGeom>
              <a:avLst/>
              <a:gdLst>
                <a:gd name="connsiteX0" fmla="*/ 40934 w 109722"/>
                <a:gd name="connsiteY0" fmla="*/ 18540 h 133206"/>
                <a:gd name="connsiteX1" fmla="*/ 43970 w 109722"/>
                <a:gd name="connsiteY1" fmla="*/ 5584 h 133206"/>
                <a:gd name="connsiteX2" fmla="*/ 38099 w 109722"/>
                <a:gd name="connsiteY2" fmla="*/ 118 h 133206"/>
                <a:gd name="connsiteX3" fmla="*/ 30002 w 109722"/>
                <a:gd name="connsiteY3" fmla="*/ 7406 h 133206"/>
                <a:gd name="connsiteX4" fmla="*/ 850 w 109722"/>
                <a:gd name="connsiteY4" fmla="*/ 124619 h 133206"/>
                <a:gd name="connsiteX5" fmla="*/ 243 w 109722"/>
                <a:gd name="connsiteY5" fmla="*/ 127858 h 133206"/>
                <a:gd name="connsiteX6" fmla="*/ 5911 w 109722"/>
                <a:gd name="connsiteY6" fmla="*/ 133324 h 133206"/>
                <a:gd name="connsiteX7" fmla="*/ 12997 w 109722"/>
                <a:gd name="connsiteY7" fmla="*/ 129073 h 133206"/>
                <a:gd name="connsiteX8" fmla="*/ 24131 w 109722"/>
                <a:gd name="connsiteY8" fmla="*/ 85548 h 133206"/>
                <a:gd name="connsiteX9" fmla="*/ 43768 w 109722"/>
                <a:gd name="connsiteY9" fmla="*/ 91824 h 133206"/>
                <a:gd name="connsiteX10" fmla="*/ 70692 w 109722"/>
                <a:gd name="connsiteY10" fmla="*/ 77046 h 133206"/>
                <a:gd name="connsiteX11" fmla="*/ 88912 w 109722"/>
                <a:gd name="connsiteY11" fmla="*/ 91824 h 133206"/>
                <a:gd name="connsiteX12" fmla="*/ 103893 w 109722"/>
                <a:gd name="connsiteY12" fmla="*/ 80690 h 133206"/>
                <a:gd name="connsiteX13" fmla="*/ 109966 w 109722"/>
                <a:gd name="connsiteY13" fmla="*/ 60648 h 133206"/>
                <a:gd name="connsiteX14" fmla="*/ 107537 w 109722"/>
                <a:gd name="connsiteY14" fmla="*/ 58624 h 133206"/>
                <a:gd name="connsiteX15" fmla="*/ 104702 w 109722"/>
                <a:gd name="connsiteY15" fmla="*/ 62267 h 133206"/>
                <a:gd name="connsiteX16" fmla="*/ 89317 w 109722"/>
                <a:gd name="connsiteY16" fmla="*/ 87370 h 133206"/>
                <a:gd name="connsiteX17" fmla="*/ 83244 w 109722"/>
                <a:gd name="connsiteY17" fmla="*/ 78058 h 133206"/>
                <a:gd name="connsiteX18" fmla="*/ 87292 w 109722"/>
                <a:gd name="connsiteY18" fmla="*/ 57004 h 133206"/>
                <a:gd name="connsiteX19" fmla="*/ 92961 w 109722"/>
                <a:gd name="connsiteY19" fmla="*/ 35140 h 133206"/>
                <a:gd name="connsiteX20" fmla="*/ 96402 w 109722"/>
                <a:gd name="connsiteY20" fmla="*/ 21374 h 133206"/>
                <a:gd name="connsiteX21" fmla="*/ 99439 w 109722"/>
                <a:gd name="connsiteY21" fmla="*/ 7811 h 133206"/>
                <a:gd name="connsiteX22" fmla="*/ 93568 w 109722"/>
                <a:gd name="connsiteY22" fmla="*/ 2345 h 133206"/>
                <a:gd name="connsiteX23" fmla="*/ 85673 w 109722"/>
                <a:gd name="connsiteY23" fmla="*/ 9430 h 133206"/>
                <a:gd name="connsiteX24" fmla="*/ 76158 w 109722"/>
                <a:gd name="connsiteY24" fmla="*/ 47287 h 133206"/>
                <a:gd name="connsiteX25" fmla="*/ 70895 w 109722"/>
                <a:gd name="connsiteY25" fmla="*/ 67936 h 133206"/>
                <a:gd name="connsiteX26" fmla="*/ 44577 w 109722"/>
                <a:gd name="connsiteY26" fmla="*/ 87370 h 133206"/>
                <a:gd name="connsiteX27" fmla="*/ 29597 w 109722"/>
                <a:gd name="connsiteY27" fmla="*/ 69758 h 133206"/>
                <a:gd name="connsiteX28" fmla="*/ 32431 w 109722"/>
                <a:gd name="connsiteY28" fmla="*/ 52550 h 133206"/>
                <a:gd name="connsiteX29" fmla="*/ 40934 w 109722"/>
                <a:gd name="connsiteY29" fmla="*/ 18540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33206">
                  <a:moveTo>
                    <a:pt x="40934" y="18540"/>
                  </a:moveTo>
                  <a:cubicBezTo>
                    <a:pt x="41946" y="14289"/>
                    <a:pt x="43970" y="6596"/>
                    <a:pt x="43970" y="5584"/>
                  </a:cubicBezTo>
                  <a:cubicBezTo>
                    <a:pt x="43970" y="2142"/>
                    <a:pt x="41541" y="118"/>
                    <a:pt x="38099" y="118"/>
                  </a:cubicBezTo>
                  <a:cubicBezTo>
                    <a:pt x="37492" y="118"/>
                    <a:pt x="31824" y="321"/>
                    <a:pt x="30002" y="7406"/>
                  </a:cubicBezTo>
                  <a:lnTo>
                    <a:pt x="850" y="124619"/>
                  </a:lnTo>
                  <a:cubicBezTo>
                    <a:pt x="243" y="127049"/>
                    <a:pt x="243" y="127453"/>
                    <a:pt x="243" y="127858"/>
                  </a:cubicBezTo>
                  <a:cubicBezTo>
                    <a:pt x="243" y="130895"/>
                    <a:pt x="2470" y="133324"/>
                    <a:pt x="5911" y="133324"/>
                  </a:cubicBezTo>
                  <a:cubicBezTo>
                    <a:pt x="10163" y="133324"/>
                    <a:pt x="12592" y="129680"/>
                    <a:pt x="12997" y="129073"/>
                  </a:cubicBezTo>
                  <a:cubicBezTo>
                    <a:pt x="13806" y="127251"/>
                    <a:pt x="16438" y="116724"/>
                    <a:pt x="24131" y="85548"/>
                  </a:cubicBezTo>
                  <a:cubicBezTo>
                    <a:pt x="30609" y="91014"/>
                    <a:pt x="39719" y="91824"/>
                    <a:pt x="43768" y="91824"/>
                  </a:cubicBezTo>
                  <a:cubicBezTo>
                    <a:pt x="57939" y="91824"/>
                    <a:pt x="65834" y="82714"/>
                    <a:pt x="70692" y="77046"/>
                  </a:cubicBezTo>
                  <a:cubicBezTo>
                    <a:pt x="72514" y="86155"/>
                    <a:pt x="80005" y="91824"/>
                    <a:pt x="88912" y="91824"/>
                  </a:cubicBezTo>
                  <a:cubicBezTo>
                    <a:pt x="95997" y="91824"/>
                    <a:pt x="100654" y="87168"/>
                    <a:pt x="103893" y="80690"/>
                  </a:cubicBezTo>
                  <a:cubicBezTo>
                    <a:pt x="107334" y="73402"/>
                    <a:pt x="109966" y="61053"/>
                    <a:pt x="109966" y="60648"/>
                  </a:cubicBezTo>
                  <a:cubicBezTo>
                    <a:pt x="109966" y="58624"/>
                    <a:pt x="108144" y="58624"/>
                    <a:pt x="107537" y="58624"/>
                  </a:cubicBezTo>
                  <a:cubicBezTo>
                    <a:pt x="105512" y="58624"/>
                    <a:pt x="105310" y="59433"/>
                    <a:pt x="104702" y="62267"/>
                  </a:cubicBezTo>
                  <a:cubicBezTo>
                    <a:pt x="101261" y="75426"/>
                    <a:pt x="97617" y="87370"/>
                    <a:pt x="89317" y="87370"/>
                  </a:cubicBezTo>
                  <a:cubicBezTo>
                    <a:pt x="83851" y="87370"/>
                    <a:pt x="83244" y="82107"/>
                    <a:pt x="83244" y="78058"/>
                  </a:cubicBezTo>
                  <a:cubicBezTo>
                    <a:pt x="83244" y="73604"/>
                    <a:pt x="85673" y="64089"/>
                    <a:pt x="87292" y="57004"/>
                  </a:cubicBezTo>
                  <a:lnTo>
                    <a:pt x="92961" y="35140"/>
                  </a:lnTo>
                  <a:cubicBezTo>
                    <a:pt x="93568" y="32104"/>
                    <a:pt x="95593" y="24411"/>
                    <a:pt x="96402" y="21374"/>
                  </a:cubicBezTo>
                  <a:cubicBezTo>
                    <a:pt x="97414" y="16718"/>
                    <a:pt x="99439" y="9025"/>
                    <a:pt x="99439" y="7811"/>
                  </a:cubicBezTo>
                  <a:cubicBezTo>
                    <a:pt x="99439" y="4167"/>
                    <a:pt x="96605" y="2345"/>
                    <a:pt x="93568" y="2345"/>
                  </a:cubicBezTo>
                  <a:cubicBezTo>
                    <a:pt x="92556" y="2345"/>
                    <a:pt x="87292" y="2547"/>
                    <a:pt x="85673" y="9430"/>
                  </a:cubicBezTo>
                  <a:lnTo>
                    <a:pt x="76158" y="47287"/>
                  </a:lnTo>
                  <a:cubicBezTo>
                    <a:pt x="73729" y="57409"/>
                    <a:pt x="71502" y="65911"/>
                    <a:pt x="70895" y="67936"/>
                  </a:cubicBezTo>
                  <a:cubicBezTo>
                    <a:pt x="70692" y="68948"/>
                    <a:pt x="60975" y="87370"/>
                    <a:pt x="44577" y="87370"/>
                  </a:cubicBezTo>
                  <a:cubicBezTo>
                    <a:pt x="34455" y="87370"/>
                    <a:pt x="29597" y="80690"/>
                    <a:pt x="29597" y="69758"/>
                  </a:cubicBezTo>
                  <a:cubicBezTo>
                    <a:pt x="29597" y="63887"/>
                    <a:pt x="31014" y="58219"/>
                    <a:pt x="32431" y="52550"/>
                  </a:cubicBezTo>
                  <a:lnTo>
                    <a:pt x="40934" y="1854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形状 297">
              <a:extLst>
                <a:ext uri="{FF2B5EF4-FFF2-40B4-BE49-F238E27FC236}">
                  <a16:creationId xmlns:a16="http://schemas.microsoft.com/office/drawing/2014/main" id="{143C8FCA-3510-CABB-F6A9-BB66092C70E5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5361027" y="5926360"/>
              <a:ext cx="101017" cy="184221"/>
            </a:xfrm>
            <a:custGeom>
              <a:avLst/>
              <a:gdLst>
                <a:gd name="connsiteX0" fmla="*/ 63815 w 101017"/>
                <a:gd name="connsiteY0" fmla="*/ 61863 h 184221"/>
                <a:gd name="connsiteX1" fmla="*/ 81225 w 101017"/>
                <a:gd name="connsiteY1" fmla="*/ 61863 h 184221"/>
                <a:gd name="connsiteX2" fmla="*/ 87298 w 101017"/>
                <a:gd name="connsiteY2" fmla="*/ 57814 h 184221"/>
                <a:gd name="connsiteX3" fmla="*/ 81833 w 101017"/>
                <a:gd name="connsiteY3" fmla="*/ 55587 h 184221"/>
                <a:gd name="connsiteX4" fmla="*/ 65030 w 101017"/>
                <a:gd name="connsiteY4" fmla="*/ 55587 h 184221"/>
                <a:gd name="connsiteX5" fmla="*/ 69281 w 101017"/>
                <a:gd name="connsiteY5" fmla="*/ 32509 h 184221"/>
                <a:gd name="connsiteX6" fmla="*/ 74140 w 101017"/>
                <a:gd name="connsiteY6" fmla="*/ 11455 h 184221"/>
                <a:gd name="connsiteX7" fmla="*/ 83655 w 101017"/>
                <a:gd name="connsiteY7" fmla="*/ 4572 h 184221"/>
                <a:gd name="connsiteX8" fmla="*/ 93574 w 101017"/>
                <a:gd name="connsiteY8" fmla="*/ 8216 h 184221"/>
                <a:gd name="connsiteX9" fmla="*/ 82642 w 101017"/>
                <a:gd name="connsiteY9" fmla="*/ 19148 h 184221"/>
                <a:gd name="connsiteX10" fmla="*/ 90133 w 101017"/>
                <a:gd name="connsiteY10" fmla="*/ 26233 h 184221"/>
                <a:gd name="connsiteX11" fmla="*/ 101267 w 101017"/>
                <a:gd name="connsiteY11" fmla="*/ 14087 h 184221"/>
                <a:gd name="connsiteX12" fmla="*/ 83655 w 101017"/>
                <a:gd name="connsiteY12" fmla="*/ 118 h 184221"/>
                <a:gd name="connsiteX13" fmla="*/ 57945 w 101017"/>
                <a:gd name="connsiteY13" fmla="*/ 23804 h 184221"/>
                <a:gd name="connsiteX14" fmla="*/ 51264 w 101017"/>
                <a:gd name="connsiteY14" fmla="*/ 55587 h 184221"/>
                <a:gd name="connsiteX15" fmla="*/ 37296 w 101017"/>
                <a:gd name="connsiteY15" fmla="*/ 55587 h 184221"/>
                <a:gd name="connsiteX16" fmla="*/ 31222 w 101017"/>
                <a:gd name="connsiteY16" fmla="*/ 59433 h 184221"/>
                <a:gd name="connsiteX17" fmla="*/ 36891 w 101017"/>
                <a:gd name="connsiteY17" fmla="*/ 61863 h 184221"/>
                <a:gd name="connsiteX18" fmla="*/ 50252 w 101017"/>
                <a:gd name="connsiteY18" fmla="*/ 61863 h 184221"/>
                <a:gd name="connsiteX19" fmla="*/ 35069 w 101017"/>
                <a:gd name="connsiteY19" fmla="*/ 141827 h 184221"/>
                <a:gd name="connsiteX20" fmla="*/ 17456 w 101017"/>
                <a:gd name="connsiteY20" fmla="*/ 179886 h 184221"/>
                <a:gd name="connsiteX21" fmla="*/ 7739 w 101017"/>
                <a:gd name="connsiteY21" fmla="*/ 176242 h 184221"/>
                <a:gd name="connsiteX22" fmla="*/ 18873 w 101017"/>
                <a:gd name="connsiteY22" fmla="*/ 165310 h 184221"/>
                <a:gd name="connsiteX23" fmla="*/ 11383 w 101017"/>
                <a:gd name="connsiteY23" fmla="*/ 158224 h 184221"/>
                <a:gd name="connsiteX24" fmla="*/ 249 w 101017"/>
                <a:gd name="connsiteY24" fmla="*/ 170371 h 184221"/>
                <a:gd name="connsiteX25" fmla="*/ 17456 w 101017"/>
                <a:gd name="connsiteY25" fmla="*/ 184339 h 184221"/>
                <a:gd name="connsiteX26" fmla="*/ 40332 w 101017"/>
                <a:gd name="connsiteY26" fmla="*/ 164703 h 184221"/>
                <a:gd name="connsiteX27" fmla="*/ 51669 w 101017"/>
                <a:gd name="connsiteY27" fmla="*/ 126036 h 184221"/>
                <a:gd name="connsiteX28" fmla="*/ 63815 w 101017"/>
                <a:gd name="connsiteY28" fmla="*/ 6186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815" y="61863"/>
                  </a:moveTo>
                  <a:lnTo>
                    <a:pt x="81225" y="61863"/>
                  </a:lnTo>
                  <a:cubicBezTo>
                    <a:pt x="85274" y="61863"/>
                    <a:pt x="87298" y="61863"/>
                    <a:pt x="87298" y="57814"/>
                  </a:cubicBezTo>
                  <a:cubicBezTo>
                    <a:pt x="87298" y="55587"/>
                    <a:pt x="85274" y="55587"/>
                    <a:pt x="81833" y="55587"/>
                  </a:cubicBezTo>
                  <a:lnTo>
                    <a:pt x="65030" y="55587"/>
                  </a:lnTo>
                  <a:lnTo>
                    <a:pt x="69281" y="32509"/>
                  </a:lnTo>
                  <a:cubicBezTo>
                    <a:pt x="70091" y="28257"/>
                    <a:pt x="72925" y="13884"/>
                    <a:pt x="74140" y="11455"/>
                  </a:cubicBezTo>
                  <a:cubicBezTo>
                    <a:pt x="75962" y="7608"/>
                    <a:pt x="79403" y="4572"/>
                    <a:pt x="83655" y="4572"/>
                  </a:cubicBezTo>
                  <a:cubicBezTo>
                    <a:pt x="84464" y="4572"/>
                    <a:pt x="89728" y="4572"/>
                    <a:pt x="93574" y="8216"/>
                  </a:cubicBezTo>
                  <a:cubicBezTo>
                    <a:pt x="84667" y="9025"/>
                    <a:pt x="82642" y="16111"/>
                    <a:pt x="82642" y="19148"/>
                  </a:cubicBezTo>
                  <a:cubicBezTo>
                    <a:pt x="82642" y="23804"/>
                    <a:pt x="86286" y="26233"/>
                    <a:pt x="90133" y="26233"/>
                  </a:cubicBezTo>
                  <a:cubicBezTo>
                    <a:pt x="95396" y="26233"/>
                    <a:pt x="101267" y="21779"/>
                    <a:pt x="101267" y="14087"/>
                  </a:cubicBezTo>
                  <a:cubicBezTo>
                    <a:pt x="101267" y="4774"/>
                    <a:pt x="91955" y="118"/>
                    <a:pt x="83655" y="118"/>
                  </a:cubicBezTo>
                  <a:cubicBezTo>
                    <a:pt x="76772" y="118"/>
                    <a:pt x="64018" y="3762"/>
                    <a:pt x="57945" y="23804"/>
                  </a:cubicBezTo>
                  <a:cubicBezTo>
                    <a:pt x="56730" y="28055"/>
                    <a:pt x="56123" y="30079"/>
                    <a:pt x="51264" y="55587"/>
                  </a:cubicBezTo>
                  <a:lnTo>
                    <a:pt x="37296" y="55587"/>
                  </a:lnTo>
                  <a:cubicBezTo>
                    <a:pt x="33449" y="55587"/>
                    <a:pt x="31222" y="55587"/>
                    <a:pt x="31222" y="59433"/>
                  </a:cubicBezTo>
                  <a:cubicBezTo>
                    <a:pt x="31222" y="61863"/>
                    <a:pt x="33044" y="61863"/>
                    <a:pt x="36891" y="61863"/>
                  </a:cubicBezTo>
                  <a:lnTo>
                    <a:pt x="50252" y="61863"/>
                  </a:lnTo>
                  <a:lnTo>
                    <a:pt x="35069" y="141827"/>
                  </a:lnTo>
                  <a:cubicBezTo>
                    <a:pt x="31425" y="161463"/>
                    <a:pt x="27983" y="179886"/>
                    <a:pt x="17456" y="179886"/>
                  </a:cubicBezTo>
                  <a:cubicBezTo>
                    <a:pt x="16647" y="179886"/>
                    <a:pt x="11586" y="179886"/>
                    <a:pt x="7739" y="176242"/>
                  </a:cubicBezTo>
                  <a:cubicBezTo>
                    <a:pt x="17051" y="175634"/>
                    <a:pt x="18873" y="168346"/>
                    <a:pt x="18873" y="165310"/>
                  </a:cubicBezTo>
                  <a:cubicBezTo>
                    <a:pt x="18873" y="160654"/>
                    <a:pt x="15230" y="158224"/>
                    <a:pt x="11383" y="158224"/>
                  </a:cubicBezTo>
                  <a:cubicBezTo>
                    <a:pt x="6120" y="158224"/>
                    <a:pt x="249" y="162678"/>
                    <a:pt x="249" y="170371"/>
                  </a:cubicBezTo>
                  <a:cubicBezTo>
                    <a:pt x="249" y="179481"/>
                    <a:pt x="9156" y="184339"/>
                    <a:pt x="17456" y="184339"/>
                  </a:cubicBezTo>
                  <a:cubicBezTo>
                    <a:pt x="28591" y="184339"/>
                    <a:pt x="36688" y="172395"/>
                    <a:pt x="40332" y="164703"/>
                  </a:cubicBezTo>
                  <a:cubicBezTo>
                    <a:pt x="46810" y="151949"/>
                    <a:pt x="51466" y="127453"/>
                    <a:pt x="51669" y="126036"/>
                  </a:cubicBezTo>
                  <a:lnTo>
                    <a:pt x="63815" y="6186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形状 298">
              <a:extLst>
                <a:ext uri="{FF2B5EF4-FFF2-40B4-BE49-F238E27FC236}">
                  <a16:creationId xmlns:a16="http://schemas.microsoft.com/office/drawing/2014/main" id="{7D0E31C6-F296-87EF-6070-815D0564000D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5478003" y="5906280"/>
              <a:ext cx="35568" cy="73405"/>
            </a:xfrm>
            <a:custGeom>
              <a:avLst/>
              <a:gdLst>
                <a:gd name="connsiteX0" fmla="*/ 34548 w 35568"/>
                <a:gd name="connsiteY0" fmla="*/ 12443 h 73405"/>
                <a:gd name="connsiteX1" fmla="*/ 35824 w 35568"/>
                <a:gd name="connsiteY1" fmla="*/ 7908 h 73405"/>
                <a:gd name="connsiteX2" fmla="*/ 27463 w 35568"/>
                <a:gd name="connsiteY2" fmla="*/ 114 h 73405"/>
                <a:gd name="connsiteX3" fmla="*/ 19669 w 35568"/>
                <a:gd name="connsiteY3" fmla="*/ 6774 h 73405"/>
                <a:gd name="connsiteX4" fmla="*/ 963 w 35568"/>
                <a:gd name="connsiteY4" fmla="*/ 68134 h 73405"/>
                <a:gd name="connsiteX5" fmla="*/ 255 w 35568"/>
                <a:gd name="connsiteY5" fmla="*/ 70401 h 73405"/>
                <a:gd name="connsiteX6" fmla="*/ 5781 w 35568"/>
                <a:gd name="connsiteY6" fmla="*/ 73519 h 73405"/>
                <a:gd name="connsiteX7" fmla="*/ 7907 w 35568"/>
                <a:gd name="connsiteY7" fmla="*/ 71110 h 73405"/>
                <a:gd name="connsiteX8" fmla="*/ 34548 w 35568"/>
                <a:gd name="connsiteY8" fmla="*/ 12443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3405">
                  <a:moveTo>
                    <a:pt x="34548" y="12443"/>
                  </a:moveTo>
                  <a:cubicBezTo>
                    <a:pt x="35682" y="10034"/>
                    <a:pt x="35824" y="8900"/>
                    <a:pt x="35824" y="7908"/>
                  </a:cubicBezTo>
                  <a:cubicBezTo>
                    <a:pt x="35824" y="3515"/>
                    <a:pt x="31856" y="114"/>
                    <a:pt x="27463" y="114"/>
                  </a:cubicBezTo>
                  <a:cubicBezTo>
                    <a:pt x="22078" y="114"/>
                    <a:pt x="20377" y="4507"/>
                    <a:pt x="19669" y="6774"/>
                  </a:cubicBezTo>
                  <a:lnTo>
                    <a:pt x="963" y="68134"/>
                  </a:lnTo>
                  <a:cubicBezTo>
                    <a:pt x="822" y="68418"/>
                    <a:pt x="255" y="70260"/>
                    <a:pt x="255" y="70401"/>
                  </a:cubicBezTo>
                  <a:cubicBezTo>
                    <a:pt x="255" y="72102"/>
                    <a:pt x="4648" y="73519"/>
                    <a:pt x="5781" y="73519"/>
                  </a:cubicBezTo>
                  <a:cubicBezTo>
                    <a:pt x="6773" y="73519"/>
                    <a:pt x="6915" y="73236"/>
                    <a:pt x="7907" y="71110"/>
                  </a:cubicBezTo>
                  <a:lnTo>
                    <a:pt x="34548" y="1244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形状 299">
              <a:extLst>
                <a:ext uri="{FF2B5EF4-FFF2-40B4-BE49-F238E27FC236}">
                  <a16:creationId xmlns:a16="http://schemas.microsoft.com/office/drawing/2014/main" id="{8217A83D-2588-CDD5-BB8C-20054D5A71B9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5526802" y="5891400"/>
              <a:ext cx="62635" cy="94094"/>
            </a:xfrm>
            <a:custGeom>
              <a:avLst/>
              <a:gdLst>
                <a:gd name="connsiteX0" fmla="*/ 62892 w 62635"/>
                <a:gd name="connsiteY0" fmla="*/ 68418 h 94094"/>
                <a:gd name="connsiteX1" fmla="*/ 58074 w 62635"/>
                <a:gd name="connsiteY1" fmla="*/ 68418 h 94094"/>
                <a:gd name="connsiteX2" fmla="*/ 54390 w 62635"/>
                <a:gd name="connsiteY2" fmla="*/ 81313 h 94094"/>
                <a:gd name="connsiteX3" fmla="*/ 40361 w 62635"/>
                <a:gd name="connsiteY3" fmla="*/ 82163 h 94094"/>
                <a:gd name="connsiteX4" fmla="*/ 14286 w 62635"/>
                <a:gd name="connsiteY4" fmla="*/ 82163 h 94094"/>
                <a:gd name="connsiteX5" fmla="*/ 42628 w 62635"/>
                <a:gd name="connsiteY5" fmla="*/ 58356 h 94094"/>
                <a:gd name="connsiteX6" fmla="*/ 62892 w 62635"/>
                <a:gd name="connsiteY6" fmla="*/ 27747 h 94094"/>
                <a:gd name="connsiteX7" fmla="*/ 29733 w 62635"/>
                <a:gd name="connsiteY7" fmla="*/ 114 h 94094"/>
                <a:gd name="connsiteX8" fmla="*/ 257 w 62635"/>
                <a:gd name="connsiteY8" fmla="*/ 25480 h 94094"/>
                <a:gd name="connsiteX9" fmla="*/ 7768 w 62635"/>
                <a:gd name="connsiteY9" fmla="*/ 33415 h 94094"/>
                <a:gd name="connsiteX10" fmla="*/ 15278 w 62635"/>
                <a:gd name="connsiteY10" fmla="*/ 25905 h 94094"/>
                <a:gd name="connsiteX11" fmla="*/ 6917 w 62635"/>
                <a:gd name="connsiteY11" fmla="*/ 18394 h 94094"/>
                <a:gd name="connsiteX12" fmla="*/ 27607 w 62635"/>
                <a:gd name="connsiteY12" fmla="*/ 5215 h 94094"/>
                <a:gd name="connsiteX13" fmla="*/ 49147 w 62635"/>
                <a:gd name="connsiteY13" fmla="*/ 27747 h 94094"/>
                <a:gd name="connsiteX14" fmla="*/ 35826 w 62635"/>
                <a:gd name="connsiteY14" fmla="*/ 54955 h 94094"/>
                <a:gd name="connsiteX15" fmla="*/ 1674 w 62635"/>
                <a:gd name="connsiteY15" fmla="*/ 88682 h 94094"/>
                <a:gd name="connsiteX16" fmla="*/ 257 w 62635"/>
                <a:gd name="connsiteY16" fmla="*/ 94208 h 94094"/>
                <a:gd name="connsiteX17" fmla="*/ 58641 w 62635"/>
                <a:gd name="connsiteY17" fmla="*/ 94208 h 94094"/>
                <a:gd name="connsiteX18" fmla="*/ 62892 w 62635"/>
                <a:gd name="connsiteY18" fmla="*/ 6841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92" y="68418"/>
                  </a:moveTo>
                  <a:lnTo>
                    <a:pt x="58074" y="68418"/>
                  </a:lnTo>
                  <a:cubicBezTo>
                    <a:pt x="57649" y="71535"/>
                    <a:pt x="56232" y="79896"/>
                    <a:pt x="54390" y="81313"/>
                  </a:cubicBezTo>
                  <a:cubicBezTo>
                    <a:pt x="53256" y="82163"/>
                    <a:pt x="42345" y="82163"/>
                    <a:pt x="40361" y="82163"/>
                  </a:cubicBezTo>
                  <a:lnTo>
                    <a:pt x="14286" y="82163"/>
                  </a:lnTo>
                  <a:cubicBezTo>
                    <a:pt x="29166" y="68984"/>
                    <a:pt x="34125" y="65017"/>
                    <a:pt x="42628" y="58356"/>
                  </a:cubicBezTo>
                  <a:cubicBezTo>
                    <a:pt x="53114" y="49995"/>
                    <a:pt x="62892" y="41209"/>
                    <a:pt x="62892" y="27747"/>
                  </a:cubicBezTo>
                  <a:cubicBezTo>
                    <a:pt x="62892" y="10600"/>
                    <a:pt x="47871" y="114"/>
                    <a:pt x="29733" y="114"/>
                  </a:cubicBezTo>
                  <a:cubicBezTo>
                    <a:pt x="12161" y="114"/>
                    <a:pt x="257" y="12443"/>
                    <a:pt x="257" y="25480"/>
                  </a:cubicBezTo>
                  <a:cubicBezTo>
                    <a:pt x="257" y="32707"/>
                    <a:pt x="6351" y="33415"/>
                    <a:pt x="7768" y="33415"/>
                  </a:cubicBezTo>
                  <a:cubicBezTo>
                    <a:pt x="11169" y="33415"/>
                    <a:pt x="15278" y="31006"/>
                    <a:pt x="15278" y="25905"/>
                  </a:cubicBezTo>
                  <a:cubicBezTo>
                    <a:pt x="15278" y="23354"/>
                    <a:pt x="14286" y="18394"/>
                    <a:pt x="6917" y="18394"/>
                  </a:cubicBezTo>
                  <a:cubicBezTo>
                    <a:pt x="11310" y="8333"/>
                    <a:pt x="20947" y="5215"/>
                    <a:pt x="27607" y="5215"/>
                  </a:cubicBezTo>
                  <a:cubicBezTo>
                    <a:pt x="41778" y="5215"/>
                    <a:pt x="49147" y="16269"/>
                    <a:pt x="49147" y="27747"/>
                  </a:cubicBezTo>
                  <a:cubicBezTo>
                    <a:pt x="49147" y="40076"/>
                    <a:pt x="40361" y="49854"/>
                    <a:pt x="35826" y="54955"/>
                  </a:cubicBezTo>
                  <a:lnTo>
                    <a:pt x="1674" y="88682"/>
                  </a:lnTo>
                  <a:cubicBezTo>
                    <a:pt x="257" y="89957"/>
                    <a:pt x="257" y="90241"/>
                    <a:pt x="257" y="94208"/>
                  </a:cubicBezTo>
                  <a:lnTo>
                    <a:pt x="58641" y="94208"/>
                  </a:lnTo>
                  <a:lnTo>
                    <a:pt x="62892" y="6841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形状 300">
              <a:extLst>
                <a:ext uri="{FF2B5EF4-FFF2-40B4-BE49-F238E27FC236}">
                  <a16:creationId xmlns:a16="http://schemas.microsoft.com/office/drawing/2014/main" id="{D45B63EA-0C31-9B95-F650-5E154D79ED36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5456779" y="6025033"/>
              <a:ext cx="65752" cy="96928"/>
            </a:xfrm>
            <a:custGeom>
              <a:avLst/>
              <a:gdLst>
                <a:gd name="connsiteX0" fmla="*/ 66007 w 65752"/>
                <a:gd name="connsiteY0" fmla="*/ 49010 h 96928"/>
                <a:gd name="connsiteX1" fmla="*/ 57646 w 65752"/>
                <a:gd name="connsiteY1" fmla="*/ 12308 h 96928"/>
                <a:gd name="connsiteX2" fmla="*/ 33130 w 65752"/>
                <a:gd name="connsiteY2" fmla="*/ 121 h 96928"/>
                <a:gd name="connsiteX3" fmla="*/ 254 w 65752"/>
                <a:gd name="connsiteY3" fmla="*/ 49010 h 96928"/>
                <a:gd name="connsiteX4" fmla="*/ 33130 w 65752"/>
                <a:gd name="connsiteY4" fmla="*/ 97049 h 96928"/>
                <a:gd name="connsiteX5" fmla="*/ 66007 w 65752"/>
                <a:gd name="connsiteY5" fmla="*/ 49010 h 96928"/>
                <a:gd name="connsiteX6" fmla="*/ 33130 w 65752"/>
                <a:gd name="connsiteY6" fmla="*/ 93081 h 96928"/>
                <a:gd name="connsiteX7" fmla="*/ 15133 w 65752"/>
                <a:gd name="connsiteY7" fmla="*/ 77635 h 96928"/>
                <a:gd name="connsiteX8" fmla="*/ 13149 w 65752"/>
                <a:gd name="connsiteY8" fmla="*/ 47168 h 96928"/>
                <a:gd name="connsiteX9" fmla="*/ 15275 w 65752"/>
                <a:gd name="connsiteY9" fmla="*/ 18259 h 96928"/>
                <a:gd name="connsiteX10" fmla="*/ 33130 w 65752"/>
                <a:gd name="connsiteY10" fmla="*/ 4088 h 96928"/>
                <a:gd name="connsiteX11" fmla="*/ 50702 w 65752"/>
                <a:gd name="connsiteY11" fmla="*/ 16984 h 96928"/>
                <a:gd name="connsiteX12" fmla="*/ 53111 w 65752"/>
                <a:gd name="connsiteY12" fmla="*/ 47168 h 96928"/>
                <a:gd name="connsiteX13" fmla="*/ 51269 w 65752"/>
                <a:gd name="connsiteY13" fmla="*/ 77068 h 96928"/>
                <a:gd name="connsiteX14" fmla="*/ 33130 w 65752"/>
                <a:gd name="connsiteY14" fmla="*/ 93081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928">
                  <a:moveTo>
                    <a:pt x="66007" y="49010"/>
                  </a:moveTo>
                  <a:cubicBezTo>
                    <a:pt x="66007" y="33422"/>
                    <a:pt x="64164" y="22227"/>
                    <a:pt x="57646" y="12308"/>
                  </a:cubicBezTo>
                  <a:cubicBezTo>
                    <a:pt x="53253" y="5789"/>
                    <a:pt x="44467" y="121"/>
                    <a:pt x="33130" y="121"/>
                  </a:cubicBezTo>
                  <a:cubicBezTo>
                    <a:pt x="254" y="121"/>
                    <a:pt x="254" y="38807"/>
                    <a:pt x="254" y="49010"/>
                  </a:cubicBezTo>
                  <a:cubicBezTo>
                    <a:pt x="254" y="59213"/>
                    <a:pt x="254" y="97049"/>
                    <a:pt x="33130" y="97049"/>
                  </a:cubicBezTo>
                  <a:cubicBezTo>
                    <a:pt x="66007" y="97049"/>
                    <a:pt x="66007" y="59213"/>
                    <a:pt x="66007" y="49010"/>
                  </a:cubicBezTo>
                  <a:close/>
                  <a:moveTo>
                    <a:pt x="33130" y="93081"/>
                  </a:moveTo>
                  <a:cubicBezTo>
                    <a:pt x="26612" y="93081"/>
                    <a:pt x="17967" y="89255"/>
                    <a:pt x="15133" y="77635"/>
                  </a:cubicBezTo>
                  <a:cubicBezTo>
                    <a:pt x="13149" y="69274"/>
                    <a:pt x="13149" y="57654"/>
                    <a:pt x="13149" y="47168"/>
                  </a:cubicBezTo>
                  <a:cubicBezTo>
                    <a:pt x="13149" y="36823"/>
                    <a:pt x="13149" y="26053"/>
                    <a:pt x="15275" y="18259"/>
                  </a:cubicBezTo>
                  <a:cubicBezTo>
                    <a:pt x="18251" y="7064"/>
                    <a:pt x="27320" y="4088"/>
                    <a:pt x="33130" y="4088"/>
                  </a:cubicBezTo>
                  <a:cubicBezTo>
                    <a:pt x="40782" y="4088"/>
                    <a:pt x="48151" y="8765"/>
                    <a:pt x="50702" y="16984"/>
                  </a:cubicBezTo>
                  <a:cubicBezTo>
                    <a:pt x="52969" y="24636"/>
                    <a:pt x="53111" y="34839"/>
                    <a:pt x="53111" y="47168"/>
                  </a:cubicBezTo>
                  <a:cubicBezTo>
                    <a:pt x="53111" y="57654"/>
                    <a:pt x="53111" y="68141"/>
                    <a:pt x="51269" y="77068"/>
                  </a:cubicBezTo>
                  <a:cubicBezTo>
                    <a:pt x="48435" y="89964"/>
                    <a:pt x="38799" y="93081"/>
                    <a:pt x="33130" y="93081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形状 301">
              <a:extLst>
                <a:ext uri="{FF2B5EF4-FFF2-40B4-BE49-F238E27FC236}">
                  <a16:creationId xmlns:a16="http://schemas.microsoft.com/office/drawing/2014/main" id="{F19E19CE-F79E-9449-0DEB-B921EC4FACDB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5665015" y="5951058"/>
              <a:ext cx="134623" cy="134825"/>
            </a:xfrm>
            <a:custGeom>
              <a:avLst/>
              <a:gdLst>
                <a:gd name="connsiteX0" fmla="*/ 71725 w 134623"/>
                <a:gd name="connsiteY0" fmla="*/ 71580 h 134825"/>
                <a:gd name="connsiteX1" fmla="*/ 128206 w 134623"/>
                <a:gd name="connsiteY1" fmla="*/ 71580 h 134825"/>
                <a:gd name="connsiteX2" fmla="*/ 134887 w 134623"/>
                <a:gd name="connsiteY2" fmla="*/ 67531 h 134825"/>
                <a:gd name="connsiteX3" fmla="*/ 128206 w 134623"/>
                <a:gd name="connsiteY3" fmla="*/ 63482 h 134825"/>
                <a:gd name="connsiteX4" fmla="*/ 71725 w 134623"/>
                <a:gd name="connsiteY4" fmla="*/ 63482 h 134825"/>
                <a:gd name="connsiteX5" fmla="*/ 71725 w 134623"/>
                <a:gd name="connsiteY5" fmla="*/ 6799 h 134825"/>
                <a:gd name="connsiteX6" fmla="*/ 67677 w 134623"/>
                <a:gd name="connsiteY6" fmla="*/ 118 h 134825"/>
                <a:gd name="connsiteX7" fmla="*/ 63628 w 134623"/>
                <a:gd name="connsiteY7" fmla="*/ 6799 h 134825"/>
                <a:gd name="connsiteX8" fmla="*/ 63628 w 134623"/>
                <a:gd name="connsiteY8" fmla="*/ 63482 h 134825"/>
                <a:gd name="connsiteX9" fmla="*/ 6944 w 134623"/>
                <a:gd name="connsiteY9" fmla="*/ 63482 h 134825"/>
                <a:gd name="connsiteX10" fmla="*/ 264 w 134623"/>
                <a:gd name="connsiteY10" fmla="*/ 67531 h 134825"/>
                <a:gd name="connsiteX11" fmla="*/ 6944 w 134623"/>
                <a:gd name="connsiteY11" fmla="*/ 71580 h 134825"/>
                <a:gd name="connsiteX12" fmla="*/ 63628 w 134623"/>
                <a:gd name="connsiteY12" fmla="*/ 71580 h 134825"/>
                <a:gd name="connsiteX13" fmla="*/ 63628 w 134623"/>
                <a:gd name="connsiteY13" fmla="*/ 128263 h 134825"/>
                <a:gd name="connsiteX14" fmla="*/ 67677 w 134623"/>
                <a:gd name="connsiteY14" fmla="*/ 134944 h 134825"/>
                <a:gd name="connsiteX15" fmla="*/ 71725 w 134623"/>
                <a:gd name="connsiteY15" fmla="*/ 128263 h 134825"/>
                <a:gd name="connsiteX16" fmla="*/ 71725 w 134623"/>
                <a:gd name="connsiteY16" fmla="*/ 7158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725" y="71580"/>
                  </a:moveTo>
                  <a:lnTo>
                    <a:pt x="128206" y="71580"/>
                  </a:lnTo>
                  <a:cubicBezTo>
                    <a:pt x="131041" y="71580"/>
                    <a:pt x="134887" y="71580"/>
                    <a:pt x="134887" y="67531"/>
                  </a:cubicBezTo>
                  <a:cubicBezTo>
                    <a:pt x="134887" y="63482"/>
                    <a:pt x="131041" y="63482"/>
                    <a:pt x="128206" y="63482"/>
                  </a:cubicBezTo>
                  <a:lnTo>
                    <a:pt x="71725" y="63482"/>
                  </a:lnTo>
                  <a:lnTo>
                    <a:pt x="71725" y="6799"/>
                  </a:lnTo>
                  <a:cubicBezTo>
                    <a:pt x="71725" y="3964"/>
                    <a:pt x="71725" y="118"/>
                    <a:pt x="67677" y="118"/>
                  </a:cubicBezTo>
                  <a:cubicBezTo>
                    <a:pt x="63628" y="118"/>
                    <a:pt x="63628" y="3964"/>
                    <a:pt x="63628" y="6799"/>
                  </a:cubicBezTo>
                  <a:lnTo>
                    <a:pt x="63628" y="63482"/>
                  </a:lnTo>
                  <a:lnTo>
                    <a:pt x="6944" y="63482"/>
                  </a:lnTo>
                  <a:cubicBezTo>
                    <a:pt x="4110" y="63482"/>
                    <a:pt x="264" y="63482"/>
                    <a:pt x="264" y="67531"/>
                  </a:cubicBezTo>
                  <a:cubicBezTo>
                    <a:pt x="264" y="71580"/>
                    <a:pt x="4110" y="71580"/>
                    <a:pt x="6944" y="71580"/>
                  </a:cubicBezTo>
                  <a:lnTo>
                    <a:pt x="63628" y="71580"/>
                  </a:lnTo>
                  <a:lnTo>
                    <a:pt x="63628" y="128263"/>
                  </a:lnTo>
                  <a:cubicBezTo>
                    <a:pt x="63628" y="131097"/>
                    <a:pt x="63628" y="134944"/>
                    <a:pt x="67677" y="134944"/>
                  </a:cubicBezTo>
                  <a:cubicBezTo>
                    <a:pt x="71725" y="134944"/>
                    <a:pt x="71725" y="131097"/>
                    <a:pt x="71725" y="128263"/>
                  </a:cubicBezTo>
                  <a:lnTo>
                    <a:pt x="71725" y="7158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形状 302">
              <a:extLst>
                <a:ext uri="{FF2B5EF4-FFF2-40B4-BE49-F238E27FC236}">
                  <a16:creationId xmlns:a16="http://schemas.microsoft.com/office/drawing/2014/main" id="{1EC98E58-CF56-7266-F2F1-F9BCD2F5565D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5934272" y="5797303"/>
              <a:ext cx="80773" cy="134825"/>
            </a:xfrm>
            <a:custGeom>
              <a:avLst/>
              <a:gdLst>
                <a:gd name="connsiteX0" fmla="*/ 15865 w 80773"/>
                <a:gd name="connsiteY0" fmla="*/ 119349 h 134825"/>
                <a:gd name="connsiteX1" fmla="*/ 37324 w 80773"/>
                <a:gd name="connsiteY1" fmla="*/ 98498 h 134825"/>
                <a:gd name="connsiteX2" fmla="*/ 81051 w 80773"/>
                <a:gd name="connsiteY2" fmla="*/ 39385 h 134825"/>
                <a:gd name="connsiteX3" fmla="*/ 38134 w 80773"/>
                <a:gd name="connsiteY3" fmla="*/ 111 h 134825"/>
                <a:gd name="connsiteX4" fmla="*/ 277 w 80773"/>
                <a:gd name="connsiteY4" fmla="*/ 36753 h 134825"/>
                <a:gd name="connsiteX5" fmla="*/ 11006 w 80773"/>
                <a:gd name="connsiteY5" fmla="*/ 48090 h 134825"/>
                <a:gd name="connsiteX6" fmla="*/ 21533 w 80773"/>
                <a:gd name="connsiteY6" fmla="*/ 37360 h 134825"/>
                <a:gd name="connsiteX7" fmla="*/ 10804 w 80773"/>
                <a:gd name="connsiteY7" fmla="*/ 26834 h 134825"/>
                <a:gd name="connsiteX8" fmla="*/ 8172 w 80773"/>
                <a:gd name="connsiteY8" fmla="*/ 27036 h 134825"/>
                <a:gd name="connsiteX9" fmla="*/ 35502 w 80773"/>
                <a:gd name="connsiteY9" fmla="*/ 6387 h 134825"/>
                <a:gd name="connsiteX10" fmla="*/ 62629 w 80773"/>
                <a:gd name="connsiteY10" fmla="*/ 39385 h 134825"/>
                <a:gd name="connsiteX11" fmla="*/ 41373 w 80773"/>
                <a:gd name="connsiteY11" fmla="*/ 84124 h 134825"/>
                <a:gd name="connsiteX12" fmla="*/ 2504 w 80773"/>
                <a:gd name="connsiteY12" fmla="*/ 127447 h 134825"/>
                <a:gd name="connsiteX13" fmla="*/ 277 w 80773"/>
                <a:gd name="connsiteY13" fmla="*/ 134937 h 134825"/>
                <a:gd name="connsiteX14" fmla="*/ 75383 w 80773"/>
                <a:gd name="connsiteY14" fmla="*/ 134937 h 134825"/>
                <a:gd name="connsiteX15" fmla="*/ 81051 w 80773"/>
                <a:gd name="connsiteY15" fmla="*/ 99712 h 134825"/>
                <a:gd name="connsiteX16" fmla="*/ 75990 w 80773"/>
                <a:gd name="connsiteY16" fmla="*/ 99712 h 134825"/>
                <a:gd name="connsiteX17" fmla="*/ 71536 w 80773"/>
                <a:gd name="connsiteY17" fmla="*/ 117729 h 134825"/>
                <a:gd name="connsiteX18" fmla="*/ 52304 w 80773"/>
                <a:gd name="connsiteY18" fmla="*/ 119349 h 134825"/>
                <a:gd name="connsiteX19" fmla="*/ 15865 w 80773"/>
                <a:gd name="connsiteY19" fmla="*/ 11934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865" y="119349"/>
                  </a:moveTo>
                  <a:lnTo>
                    <a:pt x="37324" y="98498"/>
                  </a:lnTo>
                  <a:cubicBezTo>
                    <a:pt x="68905" y="70561"/>
                    <a:pt x="81051" y="59629"/>
                    <a:pt x="81051" y="39385"/>
                  </a:cubicBezTo>
                  <a:cubicBezTo>
                    <a:pt x="81051" y="16307"/>
                    <a:pt x="62831" y="111"/>
                    <a:pt x="38134" y="111"/>
                  </a:cubicBezTo>
                  <a:cubicBezTo>
                    <a:pt x="15258" y="111"/>
                    <a:pt x="277" y="18736"/>
                    <a:pt x="277" y="36753"/>
                  </a:cubicBezTo>
                  <a:cubicBezTo>
                    <a:pt x="277" y="48090"/>
                    <a:pt x="10399" y="48090"/>
                    <a:pt x="11006" y="48090"/>
                  </a:cubicBezTo>
                  <a:cubicBezTo>
                    <a:pt x="14448" y="48090"/>
                    <a:pt x="21533" y="45661"/>
                    <a:pt x="21533" y="37360"/>
                  </a:cubicBezTo>
                  <a:cubicBezTo>
                    <a:pt x="21533" y="32097"/>
                    <a:pt x="17889" y="26834"/>
                    <a:pt x="10804" y="26834"/>
                  </a:cubicBezTo>
                  <a:cubicBezTo>
                    <a:pt x="9185" y="26834"/>
                    <a:pt x="8780" y="26834"/>
                    <a:pt x="8172" y="27036"/>
                  </a:cubicBezTo>
                  <a:cubicBezTo>
                    <a:pt x="12828" y="13877"/>
                    <a:pt x="23760" y="6387"/>
                    <a:pt x="35502" y="6387"/>
                  </a:cubicBezTo>
                  <a:cubicBezTo>
                    <a:pt x="53924" y="6387"/>
                    <a:pt x="62629" y="22785"/>
                    <a:pt x="62629" y="39385"/>
                  </a:cubicBezTo>
                  <a:cubicBezTo>
                    <a:pt x="62629" y="55580"/>
                    <a:pt x="52507" y="71573"/>
                    <a:pt x="41373" y="84124"/>
                  </a:cubicBezTo>
                  <a:lnTo>
                    <a:pt x="2504" y="127447"/>
                  </a:lnTo>
                  <a:cubicBezTo>
                    <a:pt x="277" y="129673"/>
                    <a:pt x="277" y="130078"/>
                    <a:pt x="277" y="134937"/>
                  </a:cubicBezTo>
                  <a:lnTo>
                    <a:pt x="75383" y="134937"/>
                  </a:lnTo>
                  <a:lnTo>
                    <a:pt x="81051" y="99712"/>
                  </a:lnTo>
                  <a:lnTo>
                    <a:pt x="75990" y="99712"/>
                  </a:lnTo>
                  <a:cubicBezTo>
                    <a:pt x="74978" y="105785"/>
                    <a:pt x="73561" y="114693"/>
                    <a:pt x="71536" y="117729"/>
                  </a:cubicBezTo>
                  <a:cubicBezTo>
                    <a:pt x="70119" y="119349"/>
                    <a:pt x="56758" y="119349"/>
                    <a:pt x="52304" y="119349"/>
                  </a:cubicBezTo>
                  <a:lnTo>
                    <a:pt x="15865" y="11934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形状 303">
              <a:extLst>
                <a:ext uri="{FF2B5EF4-FFF2-40B4-BE49-F238E27FC236}">
                  <a16:creationId xmlns:a16="http://schemas.microsoft.com/office/drawing/2014/main" id="{78D6A985-72EF-0FE1-BF30-2CD36097DF36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5880411" y="6014422"/>
              <a:ext cx="188699" cy="8097"/>
            </a:xfrm>
            <a:custGeom>
              <a:avLst/>
              <a:gdLst>
                <a:gd name="connsiteX0" fmla="*/ 0 w 188699"/>
                <a:gd name="connsiteY0" fmla="*/ 0 h 8097"/>
                <a:gd name="connsiteX1" fmla="*/ 188699 w 188699"/>
                <a:gd name="connsiteY1" fmla="*/ 0 h 8097"/>
                <a:gd name="connsiteX2" fmla="*/ 188699 w 188699"/>
                <a:gd name="connsiteY2" fmla="*/ 8097 h 8097"/>
                <a:gd name="connsiteX3" fmla="*/ 0 w 18869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699" h="8097">
                  <a:moveTo>
                    <a:pt x="0" y="0"/>
                  </a:moveTo>
                  <a:lnTo>
                    <a:pt x="188699" y="0"/>
                  </a:lnTo>
                  <a:lnTo>
                    <a:pt x="188699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形状 304">
              <a:extLst>
                <a:ext uri="{FF2B5EF4-FFF2-40B4-BE49-F238E27FC236}">
                  <a16:creationId xmlns:a16="http://schemas.microsoft.com/office/drawing/2014/main" id="{0AC9FBA9-DADF-DEA1-68A8-BF1E82ABDD69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5885067" y="6066844"/>
              <a:ext cx="85632" cy="182601"/>
            </a:xfrm>
            <a:custGeom>
              <a:avLst/>
              <a:gdLst>
                <a:gd name="connsiteX0" fmla="*/ 26795 w 85632"/>
                <a:gd name="connsiteY0" fmla="*/ 79279 h 182601"/>
                <a:gd name="connsiteX1" fmla="*/ 275 w 85632"/>
                <a:gd name="connsiteY1" fmla="*/ 120172 h 182601"/>
                <a:gd name="connsiteX2" fmla="*/ 6146 w 85632"/>
                <a:gd name="connsiteY2" fmla="*/ 136165 h 182601"/>
                <a:gd name="connsiteX3" fmla="*/ 29629 w 85632"/>
                <a:gd name="connsiteY3" fmla="*/ 149324 h 182601"/>
                <a:gd name="connsiteX4" fmla="*/ 54124 w 85632"/>
                <a:gd name="connsiteY4" fmla="*/ 158839 h 182601"/>
                <a:gd name="connsiteX5" fmla="*/ 61210 w 85632"/>
                <a:gd name="connsiteY5" fmla="*/ 167544 h 182601"/>
                <a:gd name="connsiteX6" fmla="*/ 51290 w 85632"/>
                <a:gd name="connsiteY6" fmla="*/ 178273 h 182601"/>
                <a:gd name="connsiteX7" fmla="*/ 33475 w 85632"/>
                <a:gd name="connsiteY7" fmla="*/ 171795 h 182601"/>
                <a:gd name="connsiteX8" fmla="*/ 31248 w 85632"/>
                <a:gd name="connsiteY8" fmla="*/ 170783 h 182601"/>
                <a:gd name="connsiteX9" fmla="*/ 29224 w 85632"/>
                <a:gd name="connsiteY9" fmla="*/ 173009 h 182601"/>
                <a:gd name="connsiteX10" fmla="*/ 51290 w 85632"/>
                <a:gd name="connsiteY10" fmla="*/ 182727 h 182601"/>
                <a:gd name="connsiteX11" fmla="*/ 72344 w 85632"/>
                <a:gd name="connsiteY11" fmla="*/ 161065 h 182601"/>
                <a:gd name="connsiteX12" fmla="*/ 62627 w 85632"/>
                <a:gd name="connsiteY12" fmla="*/ 146692 h 182601"/>
                <a:gd name="connsiteX13" fmla="*/ 50278 w 85632"/>
                <a:gd name="connsiteY13" fmla="*/ 142036 h 182601"/>
                <a:gd name="connsiteX14" fmla="*/ 37929 w 85632"/>
                <a:gd name="connsiteY14" fmla="*/ 137380 h 182601"/>
                <a:gd name="connsiteX15" fmla="*/ 25783 w 85632"/>
                <a:gd name="connsiteY15" fmla="*/ 132521 h 182601"/>
                <a:gd name="connsiteX16" fmla="*/ 10599 w 85632"/>
                <a:gd name="connsiteY16" fmla="*/ 114504 h 182601"/>
                <a:gd name="connsiteX17" fmla="*/ 35500 w 85632"/>
                <a:gd name="connsiteY17" fmla="*/ 80089 h 182601"/>
                <a:gd name="connsiteX18" fmla="*/ 53314 w 85632"/>
                <a:gd name="connsiteY18" fmla="*/ 82721 h 182601"/>
                <a:gd name="connsiteX19" fmla="*/ 72141 w 85632"/>
                <a:gd name="connsiteY19" fmla="*/ 76445 h 182601"/>
                <a:gd name="connsiteX20" fmla="*/ 55541 w 85632"/>
                <a:gd name="connsiteY20" fmla="*/ 70979 h 182601"/>
                <a:gd name="connsiteX21" fmla="*/ 38536 w 85632"/>
                <a:gd name="connsiteY21" fmla="*/ 73409 h 182601"/>
                <a:gd name="connsiteX22" fmla="*/ 32463 w 85632"/>
                <a:gd name="connsiteY22" fmla="*/ 57618 h 182601"/>
                <a:gd name="connsiteX23" fmla="*/ 54934 w 85632"/>
                <a:gd name="connsiteY23" fmla="*/ 23203 h 182601"/>
                <a:gd name="connsiteX24" fmla="*/ 67890 w 85632"/>
                <a:gd name="connsiteY24" fmla="*/ 27657 h 182601"/>
                <a:gd name="connsiteX25" fmla="*/ 85907 w 85632"/>
                <a:gd name="connsiteY25" fmla="*/ 21381 h 182601"/>
                <a:gd name="connsiteX26" fmla="*/ 69105 w 85632"/>
                <a:gd name="connsiteY26" fmla="*/ 15915 h 182601"/>
                <a:gd name="connsiteX27" fmla="*/ 56351 w 85632"/>
                <a:gd name="connsiteY27" fmla="*/ 16928 h 182601"/>
                <a:gd name="connsiteX28" fmla="*/ 55339 w 85632"/>
                <a:gd name="connsiteY28" fmla="*/ 10247 h 182601"/>
                <a:gd name="connsiteX29" fmla="*/ 56351 w 85632"/>
                <a:gd name="connsiteY29" fmla="*/ 2757 h 182601"/>
                <a:gd name="connsiteX30" fmla="*/ 53922 w 85632"/>
                <a:gd name="connsiteY30" fmla="*/ 125 h 182601"/>
                <a:gd name="connsiteX31" fmla="*/ 50278 w 85632"/>
                <a:gd name="connsiteY31" fmla="*/ 10045 h 182601"/>
                <a:gd name="connsiteX32" fmla="*/ 51695 w 85632"/>
                <a:gd name="connsiteY32" fmla="*/ 17940 h 182601"/>
                <a:gd name="connsiteX33" fmla="*/ 16268 w 85632"/>
                <a:gd name="connsiteY33" fmla="*/ 55796 h 182601"/>
                <a:gd name="connsiteX34" fmla="*/ 29426 w 85632"/>
                <a:gd name="connsiteY34" fmla="*/ 77255 h 182601"/>
                <a:gd name="connsiteX35" fmla="*/ 26795 w 85632"/>
                <a:gd name="connsiteY35" fmla="*/ 79279 h 182601"/>
                <a:gd name="connsiteX36" fmla="*/ 59590 w 85632"/>
                <a:gd name="connsiteY36" fmla="*/ 21381 h 182601"/>
                <a:gd name="connsiteX37" fmla="*/ 69307 w 85632"/>
                <a:gd name="connsiteY37" fmla="*/ 20369 h 182601"/>
                <a:gd name="connsiteX38" fmla="*/ 80644 w 85632"/>
                <a:gd name="connsiteY38" fmla="*/ 21584 h 182601"/>
                <a:gd name="connsiteX39" fmla="*/ 68093 w 85632"/>
                <a:gd name="connsiteY39" fmla="*/ 23203 h 182601"/>
                <a:gd name="connsiteX40" fmla="*/ 59590 w 85632"/>
                <a:gd name="connsiteY40" fmla="*/ 21381 h 182601"/>
                <a:gd name="connsiteX41" fmla="*/ 43800 w 85632"/>
                <a:gd name="connsiteY41" fmla="*/ 76648 h 182601"/>
                <a:gd name="connsiteX42" fmla="*/ 55339 w 85632"/>
                <a:gd name="connsiteY42" fmla="*/ 75433 h 182601"/>
                <a:gd name="connsiteX43" fmla="*/ 66878 w 85632"/>
                <a:gd name="connsiteY43" fmla="*/ 76648 h 182601"/>
                <a:gd name="connsiteX44" fmla="*/ 53922 w 85632"/>
                <a:gd name="connsiteY44" fmla="*/ 78267 h 182601"/>
                <a:gd name="connsiteX45" fmla="*/ 43800 w 85632"/>
                <a:gd name="connsiteY45" fmla="*/ 76648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795" y="79279"/>
                  </a:moveTo>
                  <a:cubicBezTo>
                    <a:pt x="4729" y="93855"/>
                    <a:pt x="275" y="112884"/>
                    <a:pt x="275" y="120172"/>
                  </a:cubicBezTo>
                  <a:cubicBezTo>
                    <a:pt x="275" y="129890"/>
                    <a:pt x="5741" y="135558"/>
                    <a:pt x="6146" y="136165"/>
                  </a:cubicBezTo>
                  <a:cubicBezTo>
                    <a:pt x="12624" y="142846"/>
                    <a:pt x="14446" y="143656"/>
                    <a:pt x="29629" y="149324"/>
                  </a:cubicBezTo>
                  <a:lnTo>
                    <a:pt x="54124" y="158839"/>
                  </a:lnTo>
                  <a:cubicBezTo>
                    <a:pt x="57161" y="160256"/>
                    <a:pt x="61210" y="161673"/>
                    <a:pt x="61210" y="167544"/>
                  </a:cubicBezTo>
                  <a:cubicBezTo>
                    <a:pt x="61210" y="172200"/>
                    <a:pt x="57566" y="178273"/>
                    <a:pt x="51290" y="178273"/>
                  </a:cubicBezTo>
                  <a:cubicBezTo>
                    <a:pt x="42383" y="178273"/>
                    <a:pt x="35702" y="173414"/>
                    <a:pt x="33475" y="171795"/>
                  </a:cubicBezTo>
                  <a:cubicBezTo>
                    <a:pt x="32261" y="170985"/>
                    <a:pt x="32058" y="170783"/>
                    <a:pt x="31248" y="170783"/>
                  </a:cubicBezTo>
                  <a:cubicBezTo>
                    <a:pt x="29629" y="170783"/>
                    <a:pt x="29224" y="172200"/>
                    <a:pt x="29224" y="173009"/>
                  </a:cubicBezTo>
                  <a:cubicBezTo>
                    <a:pt x="29224" y="175439"/>
                    <a:pt x="39953" y="182727"/>
                    <a:pt x="51290" y="182727"/>
                  </a:cubicBezTo>
                  <a:cubicBezTo>
                    <a:pt x="63841" y="182727"/>
                    <a:pt x="72344" y="170985"/>
                    <a:pt x="72344" y="161065"/>
                  </a:cubicBezTo>
                  <a:cubicBezTo>
                    <a:pt x="72344" y="151348"/>
                    <a:pt x="64854" y="147704"/>
                    <a:pt x="62627" y="146692"/>
                  </a:cubicBezTo>
                  <a:cubicBezTo>
                    <a:pt x="59793" y="145680"/>
                    <a:pt x="52910" y="143048"/>
                    <a:pt x="50278" y="142036"/>
                  </a:cubicBezTo>
                  <a:cubicBezTo>
                    <a:pt x="46229" y="140416"/>
                    <a:pt x="42180" y="138797"/>
                    <a:pt x="37929" y="137380"/>
                  </a:cubicBezTo>
                  <a:lnTo>
                    <a:pt x="25783" y="132521"/>
                  </a:lnTo>
                  <a:cubicBezTo>
                    <a:pt x="16673" y="128877"/>
                    <a:pt x="10599" y="123007"/>
                    <a:pt x="10599" y="114504"/>
                  </a:cubicBezTo>
                  <a:cubicBezTo>
                    <a:pt x="10599" y="106204"/>
                    <a:pt x="18495" y="88592"/>
                    <a:pt x="35500" y="80089"/>
                  </a:cubicBezTo>
                  <a:cubicBezTo>
                    <a:pt x="42990" y="82721"/>
                    <a:pt x="49063" y="82721"/>
                    <a:pt x="53314" y="82721"/>
                  </a:cubicBezTo>
                  <a:cubicBezTo>
                    <a:pt x="59388" y="82721"/>
                    <a:pt x="72141" y="82721"/>
                    <a:pt x="72141" y="76445"/>
                  </a:cubicBezTo>
                  <a:cubicBezTo>
                    <a:pt x="72141" y="71384"/>
                    <a:pt x="63437" y="70979"/>
                    <a:pt x="55541" y="70979"/>
                  </a:cubicBezTo>
                  <a:cubicBezTo>
                    <a:pt x="51897" y="70979"/>
                    <a:pt x="46027" y="70979"/>
                    <a:pt x="38536" y="73409"/>
                  </a:cubicBezTo>
                  <a:cubicBezTo>
                    <a:pt x="33273" y="68145"/>
                    <a:pt x="32463" y="61465"/>
                    <a:pt x="32463" y="57618"/>
                  </a:cubicBezTo>
                  <a:cubicBezTo>
                    <a:pt x="32463" y="46281"/>
                    <a:pt x="39751" y="30694"/>
                    <a:pt x="54934" y="23203"/>
                  </a:cubicBezTo>
                  <a:cubicBezTo>
                    <a:pt x="58578" y="27657"/>
                    <a:pt x="63234" y="27657"/>
                    <a:pt x="67890" y="27657"/>
                  </a:cubicBezTo>
                  <a:cubicBezTo>
                    <a:pt x="72951" y="27657"/>
                    <a:pt x="85907" y="27657"/>
                    <a:pt x="85907" y="21381"/>
                  </a:cubicBezTo>
                  <a:cubicBezTo>
                    <a:pt x="85907" y="16118"/>
                    <a:pt x="77000" y="15915"/>
                    <a:pt x="69105" y="15915"/>
                  </a:cubicBezTo>
                  <a:cubicBezTo>
                    <a:pt x="66473" y="15915"/>
                    <a:pt x="61615" y="15915"/>
                    <a:pt x="56351" y="16928"/>
                  </a:cubicBezTo>
                  <a:cubicBezTo>
                    <a:pt x="55744" y="15106"/>
                    <a:pt x="55339" y="13688"/>
                    <a:pt x="55339" y="10247"/>
                  </a:cubicBezTo>
                  <a:cubicBezTo>
                    <a:pt x="55339" y="7413"/>
                    <a:pt x="56351" y="3162"/>
                    <a:pt x="56351" y="2757"/>
                  </a:cubicBezTo>
                  <a:cubicBezTo>
                    <a:pt x="56351" y="1137"/>
                    <a:pt x="55339" y="125"/>
                    <a:pt x="53922" y="125"/>
                  </a:cubicBezTo>
                  <a:cubicBezTo>
                    <a:pt x="50278" y="125"/>
                    <a:pt x="50278" y="9437"/>
                    <a:pt x="50278" y="10045"/>
                  </a:cubicBezTo>
                  <a:cubicBezTo>
                    <a:pt x="50278" y="14093"/>
                    <a:pt x="51493" y="17130"/>
                    <a:pt x="51695" y="17940"/>
                  </a:cubicBezTo>
                  <a:cubicBezTo>
                    <a:pt x="30034" y="24013"/>
                    <a:pt x="16268" y="40208"/>
                    <a:pt x="16268" y="55796"/>
                  </a:cubicBezTo>
                  <a:cubicBezTo>
                    <a:pt x="16268" y="63286"/>
                    <a:pt x="19912" y="71789"/>
                    <a:pt x="29426" y="77255"/>
                  </a:cubicBezTo>
                  <a:lnTo>
                    <a:pt x="26795" y="79279"/>
                  </a:lnTo>
                  <a:close/>
                  <a:moveTo>
                    <a:pt x="59590" y="21381"/>
                  </a:moveTo>
                  <a:cubicBezTo>
                    <a:pt x="62829" y="20369"/>
                    <a:pt x="67080" y="20369"/>
                    <a:pt x="69307" y="20369"/>
                  </a:cubicBezTo>
                  <a:cubicBezTo>
                    <a:pt x="76190" y="20369"/>
                    <a:pt x="77000" y="20571"/>
                    <a:pt x="80644" y="21584"/>
                  </a:cubicBezTo>
                  <a:cubicBezTo>
                    <a:pt x="79024" y="22191"/>
                    <a:pt x="77000" y="23203"/>
                    <a:pt x="68093" y="23203"/>
                  </a:cubicBezTo>
                  <a:cubicBezTo>
                    <a:pt x="64246" y="23203"/>
                    <a:pt x="61817" y="23203"/>
                    <a:pt x="59590" y="21381"/>
                  </a:cubicBezTo>
                  <a:close/>
                  <a:moveTo>
                    <a:pt x="43800" y="76648"/>
                  </a:moveTo>
                  <a:cubicBezTo>
                    <a:pt x="48456" y="75433"/>
                    <a:pt x="52910" y="75433"/>
                    <a:pt x="55339" y="75433"/>
                  </a:cubicBezTo>
                  <a:cubicBezTo>
                    <a:pt x="62424" y="75433"/>
                    <a:pt x="63234" y="75635"/>
                    <a:pt x="66878" y="76648"/>
                  </a:cubicBezTo>
                  <a:cubicBezTo>
                    <a:pt x="65258" y="77457"/>
                    <a:pt x="63234" y="78267"/>
                    <a:pt x="53922" y="78267"/>
                  </a:cubicBezTo>
                  <a:cubicBezTo>
                    <a:pt x="49266" y="78267"/>
                    <a:pt x="47444" y="78267"/>
                    <a:pt x="43800" y="76648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形状 305">
              <a:extLst>
                <a:ext uri="{FF2B5EF4-FFF2-40B4-BE49-F238E27FC236}">
                  <a16:creationId xmlns:a16="http://schemas.microsoft.com/office/drawing/2014/main" id="{B4F99B97-4FCE-8E7F-23F8-ED3B6AB6B9ED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5987221" y="6055368"/>
              <a:ext cx="62635" cy="94094"/>
            </a:xfrm>
            <a:custGeom>
              <a:avLst/>
              <a:gdLst>
                <a:gd name="connsiteX0" fmla="*/ 62915 w 62635"/>
                <a:gd name="connsiteY0" fmla="*/ 68426 h 94094"/>
                <a:gd name="connsiteX1" fmla="*/ 58097 w 62635"/>
                <a:gd name="connsiteY1" fmla="*/ 68426 h 94094"/>
                <a:gd name="connsiteX2" fmla="*/ 54412 w 62635"/>
                <a:gd name="connsiteY2" fmla="*/ 81321 h 94094"/>
                <a:gd name="connsiteX3" fmla="*/ 40383 w 62635"/>
                <a:gd name="connsiteY3" fmla="*/ 82171 h 94094"/>
                <a:gd name="connsiteX4" fmla="*/ 14309 w 62635"/>
                <a:gd name="connsiteY4" fmla="*/ 82171 h 94094"/>
                <a:gd name="connsiteX5" fmla="*/ 42651 w 62635"/>
                <a:gd name="connsiteY5" fmla="*/ 58364 h 94094"/>
                <a:gd name="connsiteX6" fmla="*/ 62915 w 62635"/>
                <a:gd name="connsiteY6" fmla="*/ 27755 h 94094"/>
                <a:gd name="connsiteX7" fmla="*/ 29755 w 62635"/>
                <a:gd name="connsiteY7" fmla="*/ 122 h 94094"/>
                <a:gd name="connsiteX8" fmla="*/ 280 w 62635"/>
                <a:gd name="connsiteY8" fmla="*/ 25488 h 94094"/>
                <a:gd name="connsiteX9" fmla="*/ 7790 w 62635"/>
                <a:gd name="connsiteY9" fmla="*/ 33424 h 94094"/>
                <a:gd name="connsiteX10" fmla="*/ 15301 w 62635"/>
                <a:gd name="connsiteY10" fmla="*/ 25913 h 94094"/>
                <a:gd name="connsiteX11" fmla="*/ 6940 w 62635"/>
                <a:gd name="connsiteY11" fmla="*/ 18402 h 94094"/>
                <a:gd name="connsiteX12" fmla="*/ 27630 w 62635"/>
                <a:gd name="connsiteY12" fmla="*/ 5224 h 94094"/>
                <a:gd name="connsiteX13" fmla="*/ 49169 w 62635"/>
                <a:gd name="connsiteY13" fmla="*/ 27755 h 94094"/>
                <a:gd name="connsiteX14" fmla="*/ 35849 w 62635"/>
                <a:gd name="connsiteY14" fmla="*/ 54963 h 94094"/>
                <a:gd name="connsiteX15" fmla="*/ 1697 w 62635"/>
                <a:gd name="connsiteY15" fmla="*/ 88690 h 94094"/>
                <a:gd name="connsiteX16" fmla="*/ 280 w 62635"/>
                <a:gd name="connsiteY16" fmla="*/ 94217 h 94094"/>
                <a:gd name="connsiteX17" fmla="*/ 58664 w 62635"/>
                <a:gd name="connsiteY17" fmla="*/ 94217 h 94094"/>
                <a:gd name="connsiteX18" fmla="*/ 62915 w 62635"/>
                <a:gd name="connsiteY18" fmla="*/ 6842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15" y="68426"/>
                  </a:moveTo>
                  <a:lnTo>
                    <a:pt x="58097" y="68426"/>
                  </a:lnTo>
                  <a:cubicBezTo>
                    <a:pt x="57672" y="71543"/>
                    <a:pt x="56255" y="79904"/>
                    <a:pt x="54412" y="81321"/>
                  </a:cubicBezTo>
                  <a:cubicBezTo>
                    <a:pt x="53279" y="82171"/>
                    <a:pt x="42367" y="82171"/>
                    <a:pt x="40383" y="82171"/>
                  </a:cubicBezTo>
                  <a:lnTo>
                    <a:pt x="14309" y="82171"/>
                  </a:lnTo>
                  <a:cubicBezTo>
                    <a:pt x="29188" y="68992"/>
                    <a:pt x="34148" y="65025"/>
                    <a:pt x="42651" y="58364"/>
                  </a:cubicBezTo>
                  <a:cubicBezTo>
                    <a:pt x="53137" y="50003"/>
                    <a:pt x="62915" y="41218"/>
                    <a:pt x="62915" y="27755"/>
                  </a:cubicBezTo>
                  <a:cubicBezTo>
                    <a:pt x="62915" y="10608"/>
                    <a:pt x="47894" y="122"/>
                    <a:pt x="29755" y="122"/>
                  </a:cubicBezTo>
                  <a:cubicBezTo>
                    <a:pt x="12183" y="122"/>
                    <a:pt x="280" y="12451"/>
                    <a:pt x="280" y="25488"/>
                  </a:cubicBezTo>
                  <a:cubicBezTo>
                    <a:pt x="280" y="32715"/>
                    <a:pt x="6373" y="33424"/>
                    <a:pt x="7790" y="33424"/>
                  </a:cubicBezTo>
                  <a:cubicBezTo>
                    <a:pt x="11191" y="33424"/>
                    <a:pt x="15301" y="31015"/>
                    <a:pt x="15301" y="25913"/>
                  </a:cubicBezTo>
                  <a:cubicBezTo>
                    <a:pt x="15301" y="23362"/>
                    <a:pt x="14309" y="18402"/>
                    <a:pt x="6940" y="18402"/>
                  </a:cubicBezTo>
                  <a:cubicBezTo>
                    <a:pt x="11333" y="8341"/>
                    <a:pt x="20969" y="5224"/>
                    <a:pt x="27630" y="5224"/>
                  </a:cubicBezTo>
                  <a:cubicBezTo>
                    <a:pt x="41800" y="5224"/>
                    <a:pt x="49169" y="16277"/>
                    <a:pt x="49169" y="27755"/>
                  </a:cubicBezTo>
                  <a:cubicBezTo>
                    <a:pt x="49169" y="40084"/>
                    <a:pt x="40383" y="49862"/>
                    <a:pt x="35849" y="54963"/>
                  </a:cubicBezTo>
                  <a:lnTo>
                    <a:pt x="1697" y="88690"/>
                  </a:lnTo>
                  <a:cubicBezTo>
                    <a:pt x="280" y="89965"/>
                    <a:pt x="280" y="90249"/>
                    <a:pt x="280" y="94217"/>
                  </a:cubicBezTo>
                  <a:lnTo>
                    <a:pt x="58664" y="94217"/>
                  </a:lnTo>
                  <a:lnTo>
                    <a:pt x="62915" y="6842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形状 306">
              <a:extLst>
                <a:ext uri="{FF2B5EF4-FFF2-40B4-BE49-F238E27FC236}">
                  <a16:creationId xmlns:a16="http://schemas.microsoft.com/office/drawing/2014/main" id="{4CFF3E92-1222-7926-B9F6-1CB809B0CE1C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6133823" y="5978388"/>
              <a:ext cx="66198" cy="92920"/>
            </a:xfrm>
            <a:custGeom>
              <a:avLst/>
              <a:gdLst>
                <a:gd name="connsiteX0" fmla="*/ 35714 w 66198"/>
                <a:gd name="connsiteY0" fmla="*/ 51538 h 92920"/>
                <a:gd name="connsiteX1" fmla="*/ 56768 w 66198"/>
                <a:gd name="connsiteY1" fmla="*/ 70163 h 92920"/>
                <a:gd name="connsiteX2" fmla="*/ 33892 w 66198"/>
                <a:gd name="connsiteY2" fmla="*/ 88585 h 92920"/>
                <a:gd name="connsiteX3" fmla="*/ 5753 w 66198"/>
                <a:gd name="connsiteY3" fmla="*/ 59838 h 92920"/>
                <a:gd name="connsiteX4" fmla="*/ 2919 w 66198"/>
                <a:gd name="connsiteY4" fmla="*/ 56397 h 92920"/>
                <a:gd name="connsiteX5" fmla="*/ 287 w 66198"/>
                <a:gd name="connsiteY5" fmla="*/ 61458 h 92920"/>
                <a:gd name="connsiteX6" fmla="*/ 287 w 66198"/>
                <a:gd name="connsiteY6" fmla="*/ 88180 h 92920"/>
                <a:gd name="connsiteX7" fmla="*/ 2514 w 66198"/>
                <a:gd name="connsiteY7" fmla="*/ 93038 h 92920"/>
                <a:gd name="connsiteX8" fmla="*/ 7575 w 66198"/>
                <a:gd name="connsiteY8" fmla="*/ 88990 h 92920"/>
                <a:gd name="connsiteX9" fmla="*/ 11624 w 66198"/>
                <a:gd name="connsiteY9" fmla="*/ 84334 h 92920"/>
                <a:gd name="connsiteX10" fmla="*/ 33892 w 66198"/>
                <a:gd name="connsiteY10" fmla="*/ 93038 h 92920"/>
                <a:gd name="connsiteX11" fmla="*/ 66485 w 66198"/>
                <a:gd name="connsiteY11" fmla="*/ 64899 h 92920"/>
                <a:gd name="connsiteX12" fmla="*/ 57983 w 66198"/>
                <a:gd name="connsiteY12" fmla="*/ 45667 h 92920"/>
                <a:gd name="connsiteX13" fmla="*/ 34905 w 66198"/>
                <a:gd name="connsiteY13" fmla="*/ 35950 h 92920"/>
                <a:gd name="connsiteX14" fmla="*/ 10004 w 66198"/>
                <a:gd name="connsiteY14" fmla="*/ 19350 h 92920"/>
                <a:gd name="connsiteX15" fmla="*/ 32678 w 66198"/>
                <a:gd name="connsiteY15" fmla="*/ 3964 h 92920"/>
                <a:gd name="connsiteX16" fmla="*/ 56363 w 66198"/>
                <a:gd name="connsiteY16" fmla="*/ 28460 h 92920"/>
                <a:gd name="connsiteX17" fmla="*/ 58793 w 66198"/>
                <a:gd name="connsiteY17" fmla="*/ 30282 h 92920"/>
                <a:gd name="connsiteX18" fmla="*/ 61424 w 66198"/>
                <a:gd name="connsiteY18" fmla="*/ 25423 h 92920"/>
                <a:gd name="connsiteX19" fmla="*/ 61424 w 66198"/>
                <a:gd name="connsiteY19" fmla="*/ 4977 h 92920"/>
                <a:gd name="connsiteX20" fmla="*/ 59197 w 66198"/>
                <a:gd name="connsiteY20" fmla="*/ 118 h 92920"/>
                <a:gd name="connsiteX21" fmla="*/ 55149 w 66198"/>
                <a:gd name="connsiteY21" fmla="*/ 2547 h 92920"/>
                <a:gd name="connsiteX22" fmla="*/ 51707 w 66198"/>
                <a:gd name="connsiteY22" fmla="*/ 5786 h 92920"/>
                <a:gd name="connsiteX23" fmla="*/ 32678 w 66198"/>
                <a:gd name="connsiteY23" fmla="*/ 118 h 92920"/>
                <a:gd name="connsiteX24" fmla="*/ 287 w 66198"/>
                <a:gd name="connsiteY24" fmla="*/ 25018 h 92920"/>
                <a:gd name="connsiteX25" fmla="*/ 8992 w 66198"/>
                <a:gd name="connsiteY25" fmla="*/ 42226 h 92920"/>
                <a:gd name="connsiteX26" fmla="*/ 35714 w 66198"/>
                <a:gd name="connsiteY26" fmla="*/ 51538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98" h="92920">
                  <a:moveTo>
                    <a:pt x="35714" y="51538"/>
                  </a:moveTo>
                  <a:cubicBezTo>
                    <a:pt x="40168" y="52348"/>
                    <a:pt x="56768" y="55587"/>
                    <a:pt x="56768" y="70163"/>
                  </a:cubicBezTo>
                  <a:cubicBezTo>
                    <a:pt x="56768" y="80487"/>
                    <a:pt x="49683" y="88585"/>
                    <a:pt x="33892" y="88585"/>
                  </a:cubicBezTo>
                  <a:cubicBezTo>
                    <a:pt x="16887" y="88585"/>
                    <a:pt x="9599" y="77046"/>
                    <a:pt x="5753" y="59838"/>
                  </a:cubicBezTo>
                  <a:cubicBezTo>
                    <a:pt x="5146" y="57206"/>
                    <a:pt x="4943" y="56397"/>
                    <a:pt x="2919" y="56397"/>
                  </a:cubicBezTo>
                  <a:cubicBezTo>
                    <a:pt x="287" y="56397"/>
                    <a:pt x="287" y="57814"/>
                    <a:pt x="287" y="61458"/>
                  </a:cubicBezTo>
                  <a:lnTo>
                    <a:pt x="287" y="88180"/>
                  </a:lnTo>
                  <a:cubicBezTo>
                    <a:pt x="287" y="91621"/>
                    <a:pt x="287" y="93038"/>
                    <a:pt x="2514" y="93038"/>
                  </a:cubicBezTo>
                  <a:cubicBezTo>
                    <a:pt x="3526" y="93038"/>
                    <a:pt x="3729" y="92836"/>
                    <a:pt x="7575" y="88990"/>
                  </a:cubicBezTo>
                  <a:cubicBezTo>
                    <a:pt x="7980" y="88585"/>
                    <a:pt x="7980" y="88180"/>
                    <a:pt x="11624" y="84334"/>
                  </a:cubicBezTo>
                  <a:cubicBezTo>
                    <a:pt x="20531" y="92836"/>
                    <a:pt x="29641" y="93038"/>
                    <a:pt x="33892" y="93038"/>
                  </a:cubicBezTo>
                  <a:cubicBezTo>
                    <a:pt x="57173" y="93038"/>
                    <a:pt x="66485" y="79475"/>
                    <a:pt x="66485" y="64899"/>
                  </a:cubicBezTo>
                  <a:cubicBezTo>
                    <a:pt x="66485" y="54170"/>
                    <a:pt x="60412" y="48097"/>
                    <a:pt x="57983" y="45667"/>
                  </a:cubicBezTo>
                  <a:cubicBezTo>
                    <a:pt x="51302" y="39189"/>
                    <a:pt x="43407" y="37570"/>
                    <a:pt x="34905" y="35950"/>
                  </a:cubicBezTo>
                  <a:cubicBezTo>
                    <a:pt x="23568" y="33723"/>
                    <a:pt x="10004" y="31092"/>
                    <a:pt x="10004" y="19350"/>
                  </a:cubicBezTo>
                  <a:cubicBezTo>
                    <a:pt x="10004" y="12265"/>
                    <a:pt x="15268" y="3964"/>
                    <a:pt x="32678" y="3964"/>
                  </a:cubicBezTo>
                  <a:cubicBezTo>
                    <a:pt x="54946" y="3964"/>
                    <a:pt x="55958" y="22184"/>
                    <a:pt x="56363" y="28460"/>
                  </a:cubicBezTo>
                  <a:cubicBezTo>
                    <a:pt x="56566" y="30282"/>
                    <a:pt x="58388" y="30282"/>
                    <a:pt x="58793" y="30282"/>
                  </a:cubicBezTo>
                  <a:cubicBezTo>
                    <a:pt x="61424" y="30282"/>
                    <a:pt x="61424" y="29270"/>
                    <a:pt x="61424" y="25423"/>
                  </a:cubicBezTo>
                  <a:lnTo>
                    <a:pt x="61424" y="4977"/>
                  </a:lnTo>
                  <a:cubicBezTo>
                    <a:pt x="61424" y="1535"/>
                    <a:pt x="61424" y="118"/>
                    <a:pt x="59197" y="118"/>
                  </a:cubicBezTo>
                  <a:cubicBezTo>
                    <a:pt x="58185" y="118"/>
                    <a:pt x="57780" y="118"/>
                    <a:pt x="55149" y="2547"/>
                  </a:cubicBezTo>
                  <a:cubicBezTo>
                    <a:pt x="54541" y="3357"/>
                    <a:pt x="52517" y="5179"/>
                    <a:pt x="51707" y="5786"/>
                  </a:cubicBezTo>
                  <a:cubicBezTo>
                    <a:pt x="44014" y="118"/>
                    <a:pt x="35714" y="118"/>
                    <a:pt x="32678" y="118"/>
                  </a:cubicBezTo>
                  <a:cubicBezTo>
                    <a:pt x="7980" y="118"/>
                    <a:pt x="287" y="13682"/>
                    <a:pt x="287" y="25018"/>
                  </a:cubicBezTo>
                  <a:cubicBezTo>
                    <a:pt x="287" y="32104"/>
                    <a:pt x="3526" y="37772"/>
                    <a:pt x="8992" y="42226"/>
                  </a:cubicBezTo>
                  <a:cubicBezTo>
                    <a:pt x="15470" y="47489"/>
                    <a:pt x="21139" y="48704"/>
                    <a:pt x="35714" y="51538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形状 307">
              <a:extLst>
                <a:ext uri="{FF2B5EF4-FFF2-40B4-BE49-F238E27FC236}">
                  <a16:creationId xmlns:a16="http://schemas.microsoft.com/office/drawing/2014/main" id="{29CA3764-01BD-9AC3-464A-E45B1F4F5CA6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6213675" y="5933648"/>
              <a:ext cx="43322" cy="135432"/>
            </a:xfrm>
            <a:custGeom>
              <a:avLst/>
              <a:gdLst>
                <a:gd name="connsiteX0" fmla="*/ 29443 w 43322"/>
                <a:gd name="connsiteY0" fmla="*/ 46072 h 135432"/>
                <a:gd name="connsiteX1" fmla="*/ 1101 w 43322"/>
                <a:gd name="connsiteY1" fmla="*/ 48299 h 135432"/>
                <a:gd name="connsiteX2" fmla="*/ 1101 w 43322"/>
                <a:gd name="connsiteY2" fmla="*/ 54575 h 135432"/>
                <a:gd name="connsiteX3" fmla="*/ 16081 w 43322"/>
                <a:gd name="connsiteY3" fmla="*/ 65709 h 135432"/>
                <a:gd name="connsiteX4" fmla="*/ 16081 w 43322"/>
                <a:gd name="connsiteY4" fmla="*/ 120166 h 135432"/>
                <a:gd name="connsiteX5" fmla="*/ 291 w 43322"/>
                <a:gd name="connsiteY5" fmla="*/ 129275 h 135432"/>
                <a:gd name="connsiteX6" fmla="*/ 291 w 43322"/>
                <a:gd name="connsiteY6" fmla="*/ 135551 h 135432"/>
                <a:gd name="connsiteX7" fmla="*/ 22560 w 43322"/>
                <a:gd name="connsiteY7" fmla="*/ 134944 h 135432"/>
                <a:gd name="connsiteX8" fmla="*/ 43613 w 43322"/>
                <a:gd name="connsiteY8" fmla="*/ 135551 h 135432"/>
                <a:gd name="connsiteX9" fmla="*/ 43613 w 43322"/>
                <a:gd name="connsiteY9" fmla="*/ 129275 h 135432"/>
                <a:gd name="connsiteX10" fmla="*/ 29443 w 43322"/>
                <a:gd name="connsiteY10" fmla="*/ 120368 h 135432"/>
                <a:gd name="connsiteX11" fmla="*/ 29443 w 43322"/>
                <a:gd name="connsiteY11" fmla="*/ 46072 h 135432"/>
                <a:gd name="connsiteX12" fmla="*/ 30252 w 43322"/>
                <a:gd name="connsiteY12" fmla="*/ 10847 h 135432"/>
                <a:gd name="connsiteX13" fmla="*/ 19523 w 43322"/>
                <a:gd name="connsiteY13" fmla="*/ 118 h 135432"/>
                <a:gd name="connsiteX14" fmla="*/ 8794 w 43322"/>
                <a:gd name="connsiteY14" fmla="*/ 10847 h 135432"/>
                <a:gd name="connsiteX15" fmla="*/ 19523 w 43322"/>
                <a:gd name="connsiteY15" fmla="*/ 21577 h 135432"/>
                <a:gd name="connsiteX16" fmla="*/ 30252 w 43322"/>
                <a:gd name="connsiteY16" fmla="*/ 10847 h 13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322" h="135432">
                  <a:moveTo>
                    <a:pt x="29443" y="46072"/>
                  </a:moveTo>
                  <a:lnTo>
                    <a:pt x="1101" y="48299"/>
                  </a:lnTo>
                  <a:lnTo>
                    <a:pt x="1101" y="54575"/>
                  </a:lnTo>
                  <a:cubicBezTo>
                    <a:pt x="14259" y="54575"/>
                    <a:pt x="16081" y="55789"/>
                    <a:pt x="16081" y="65709"/>
                  </a:cubicBezTo>
                  <a:lnTo>
                    <a:pt x="16081" y="120166"/>
                  </a:lnTo>
                  <a:cubicBezTo>
                    <a:pt x="16081" y="129275"/>
                    <a:pt x="13855" y="129275"/>
                    <a:pt x="291" y="129275"/>
                  </a:cubicBezTo>
                  <a:lnTo>
                    <a:pt x="291" y="135551"/>
                  </a:lnTo>
                  <a:cubicBezTo>
                    <a:pt x="6769" y="135349"/>
                    <a:pt x="17701" y="134944"/>
                    <a:pt x="22560" y="134944"/>
                  </a:cubicBezTo>
                  <a:cubicBezTo>
                    <a:pt x="29645" y="134944"/>
                    <a:pt x="36730" y="135349"/>
                    <a:pt x="43613" y="135551"/>
                  </a:cubicBezTo>
                  <a:lnTo>
                    <a:pt x="43613" y="129275"/>
                  </a:lnTo>
                  <a:cubicBezTo>
                    <a:pt x="30252" y="129275"/>
                    <a:pt x="29443" y="128263"/>
                    <a:pt x="29443" y="120368"/>
                  </a:cubicBezTo>
                  <a:lnTo>
                    <a:pt x="29443" y="46072"/>
                  </a:lnTo>
                  <a:close/>
                  <a:moveTo>
                    <a:pt x="30252" y="10847"/>
                  </a:moveTo>
                  <a:cubicBezTo>
                    <a:pt x="30252" y="4369"/>
                    <a:pt x="25191" y="118"/>
                    <a:pt x="19523" y="118"/>
                  </a:cubicBezTo>
                  <a:cubicBezTo>
                    <a:pt x="13247" y="118"/>
                    <a:pt x="8794" y="5584"/>
                    <a:pt x="8794" y="10847"/>
                  </a:cubicBezTo>
                  <a:cubicBezTo>
                    <a:pt x="8794" y="16313"/>
                    <a:pt x="13247" y="21577"/>
                    <a:pt x="19523" y="21577"/>
                  </a:cubicBezTo>
                  <a:cubicBezTo>
                    <a:pt x="25191" y="21577"/>
                    <a:pt x="30252" y="17326"/>
                    <a:pt x="30252" y="1084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形状 308">
              <a:extLst>
                <a:ext uri="{FF2B5EF4-FFF2-40B4-BE49-F238E27FC236}">
                  <a16:creationId xmlns:a16="http://schemas.microsoft.com/office/drawing/2014/main" id="{7CCF9181-07D0-0946-E5A1-22E44A548C00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6269706" y="5979602"/>
              <a:ext cx="101827" cy="89478"/>
            </a:xfrm>
            <a:custGeom>
              <a:avLst/>
              <a:gdLst>
                <a:gd name="connsiteX0" fmla="*/ 16084 w 101827"/>
                <a:gd name="connsiteY0" fmla="*/ 19957 h 89478"/>
                <a:gd name="connsiteX1" fmla="*/ 16084 w 101827"/>
                <a:gd name="connsiteY1" fmla="*/ 74211 h 89478"/>
                <a:gd name="connsiteX2" fmla="*/ 294 w 101827"/>
                <a:gd name="connsiteY2" fmla="*/ 83321 h 89478"/>
                <a:gd name="connsiteX3" fmla="*/ 294 w 101827"/>
                <a:gd name="connsiteY3" fmla="*/ 89597 h 89478"/>
                <a:gd name="connsiteX4" fmla="*/ 23170 w 101827"/>
                <a:gd name="connsiteY4" fmla="*/ 88990 h 89478"/>
                <a:gd name="connsiteX5" fmla="*/ 45843 w 101827"/>
                <a:gd name="connsiteY5" fmla="*/ 89597 h 89478"/>
                <a:gd name="connsiteX6" fmla="*/ 45843 w 101827"/>
                <a:gd name="connsiteY6" fmla="*/ 83321 h 89478"/>
                <a:gd name="connsiteX7" fmla="*/ 30053 w 101827"/>
                <a:gd name="connsiteY7" fmla="*/ 74211 h 89478"/>
                <a:gd name="connsiteX8" fmla="*/ 30053 w 101827"/>
                <a:gd name="connsiteY8" fmla="*/ 36962 h 89478"/>
                <a:gd name="connsiteX9" fmla="*/ 57382 w 101827"/>
                <a:gd name="connsiteY9" fmla="*/ 4572 h 89478"/>
                <a:gd name="connsiteX10" fmla="*/ 72363 w 101827"/>
                <a:gd name="connsiteY10" fmla="*/ 27043 h 89478"/>
                <a:gd name="connsiteX11" fmla="*/ 72363 w 101827"/>
                <a:gd name="connsiteY11" fmla="*/ 74211 h 89478"/>
                <a:gd name="connsiteX12" fmla="*/ 56572 w 101827"/>
                <a:gd name="connsiteY12" fmla="*/ 83321 h 89478"/>
                <a:gd name="connsiteX13" fmla="*/ 56572 w 101827"/>
                <a:gd name="connsiteY13" fmla="*/ 89597 h 89478"/>
                <a:gd name="connsiteX14" fmla="*/ 79448 w 101827"/>
                <a:gd name="connsiteY14" fmla="*/ 88990 h 89478"/>
                <a:gd name="connsiteX15" fmla="*/ 102122 w 101827"/>
                <a:gd name="connsiteY15" fmla="*/ 89597 h 89478"/>
                <a:gd name="connsiteX16" fmla="*/ 102122 w 101827"/>
                <a:gd name="connsiteY16" fmla="*/ 83321 h 89478"/>
                <a:gd name="connsiteX17" fmla="*/ 86331 w 101827"/>
                <a:gd name="connsiteY17" fmla="*/ 77248 h 89478"/>
                <a:gd name="connsiteX18" fmla="*/ 86331 w 101827"/>
                <a:gd name="connsiteY18" fmla="*/ 38582 h 89478"/>
                <a:gd name="connsiteX19" fmla="*/ 80056 w 101827"/>
                <a:gd name="connsiteY19" fmla="*/ 7608 h 89478"/>
                <a:gd name="connsiteX20" fmla="*/ 58799 w 101827"/>
                <a:gd name="connsiteY20" fmla="*/ 118 h 89478"/>
                <a:gd name="connsiteX21" fmla="*/ 28838 w 101827"/>
                <a:gd name="connsiteY21" fmla="*/ 21374 h 89478"/>
                <a:gd name="connsiteX22" fmla="*/ 28838 w 101827"/>
                <a:gd name="connsiteY22" fmla="*/ 118 h 89478"/>
                <a:gd name="connsiteX23" fmla="*/ 294 w 101827"/>
                <a:gd name="connsiteY23" fmla="*/ 2345 h 89478"/>
                <a:gd name="connsiteX24" fmla="*/ 294 w 101827"/>
                <a:gd name="connsiteY24" fmla="*/ 8621 h 89478"/>
                <a:gd name="connsiteX25" fmla="*/ 16084 w 101827"/>
                <a:gd name="connsiteY25" fmla="*/ 1995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6084" y="19957"/>
                  </a:moveTo>
                  <a:lnTo>
                    <a:pt x="16084" y="74211"/>
                  </a:lnTo>
                  <a:cubicBezTo>
                    <a:pt x="16084" y="83321"/>
                    <a:pt x="13857" y="83321"/>
                    <a:pt x="294" y="83321"/>
                  </a:cubicBezTo>
                  <a:lnTo>
                    <a:pt x="294" y="89597"/>
                  </a:lnTo>
                  <a:cubicBezTo>
                    <a:pt x="7379" y="89395"/>
                    <a:pt x="17704" y="88990"/>
                    <a:pt x="23170" y="88990"/>
                  </a:cubicBezTo>
                  <a:cubicBezTo>
                    <a:pt x="28433" y="88990"/>
                    <a:pt x="38960" y="89395"/>
                    <a:pt x="45843" y="89597"/>
                  </a:cubicBezTo>
                  <a:lnTo>
                    <a:pt x="45843" y="83321"/>
                  </a:lnTo>
                  <a:cubicBezTo>
                    <a:pt x="32279" y="83321"/>
                    <a:pt x="30053" y="83321"/>
                    <a:pt x="30053" y="74211"/>
                  </a:cubicBezTo>
                  <a:lnTo>
                    <a:pt x="30053" y="36962"/>
                  </a:lnTo>
                  <a:cubicBezTo>
                    <a:pt x="30053" y="15908"/>
                    <a:pt x="44426" y="4572"/>
                    <a:pt x="57382" y="4572"/>
                  </a:cubicBezTo>
                  <a:cubicBezTo>
                    <a:pt x="70136" y="4572"/>
                    <a:pt x="72363" y="15504"/>
                    <a:pt x="72363" y="27043"/>
                  </a:cubicBezTo>
                  <a:lnTo>
                    <a:pt x="72363" y="74211"/>
                  </a:lnTo>
                  <a:cubicBezTo>
                    <a:pt x="72363" y="83321"/>
                    <a:pt x="70136" y="83321"/>
                    <a:pt x="56572" y="83321"/>
                  </a:cubicBezTo>
                  <a:lnTo>
                    <a:pt x="56572" y="89597"/>
                  </a:lnTo>
                  <a:cubicBezTo>
                    <a:pt x="63658" y="89395"/>
                    <a:pt x="73982" y="88990"/>
                    <a:pt x="79448" y="88990"/>
                  </a:cubicBezTo>
                  <a:cubicBezTo>
                    <a:pt x="84712" y="88990"/>
                    <a:pt x="95239" y="89395"/>
                    <a:pt x="102122" y="89597"/>
                  </a:cubicBezTo>
                  <a:lnTo>
                    <a:pt x="102122" y="83321"/>
                  </a:lnTo>
                  <a:cubicBezTo>
                    <a:pt x="91595" y="83321"/>
                    <a:pt x="86534" y="83321"/>
                    <a:pt x="86331" y="77248"/>
                  </a:cubicBezTo>
                  <a:lnTo>
                    <a:pt x="86331" y="38582"/>
                  </a:lnTo>
                  <a:cubicBezTo>
                    <a:pt x="86331" y="21172"/>
                    <a:pt x="86331" y="14896"/>
                    <a:pt x="80056" y="7608"/>
                  </a:cubicBezTo>
                  <a:cubicBezTo>
                    <a:pt x="77221" y="4167"/>
                    <a:pt x="70541" y="118"/>
                    <a:pt x="58799" y="118"/>
                  </a:cubicBezTo>
                  <a:cubicBezTo>
                    <a:pt x="44021" y="118"/>
                    <a:pt x="34506" y="8823"/>
                    <a:pt x="28838" y="21374"/>
                  </a:cubicBezTo>
                  <a:lnTo>
                    <a:pt x="28838" y="118"/>
                  </a:lnTo>
                  <a:lnTo>
                    <a:pt x="294" y="2345"/>
                  </a:lnTo>
                  <a:lnTo>
                    <a:pt x="294" y="8621"/>
                  </a:lnTo>
                  <a:cubicBezTo>
                    <a:pt x="14465" y="8621"/>
                    <a:pt x="16084" y="10038"/>
                    <a:pt x="16084" y="1995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形状 309">
              <a:extLst>
                <a:ext uri="{FF2B5EF4-FFF2-40B4-BE49-F238E27FC236}">
                  <a16:creationId xmlns:a16="http://schemas.microsoft.com/office/drawing/2014/main" id="{4AC02C70-B8DB-D588-F881-3FDDD50355C4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6381222" y="5888415"/>
              <a:ext cx="69437" cy="95511"/>
            </a:xfrm>
            <a:custGeom>
              <a:avLst/>
              <a:gdLst>
                <a:gd name="connsiteX0" fmla="*/ 69737 w 69437"/>
                <a:gd name="connsiteY0" fmla="*/ 72385 h 95511"/>
                <a:gd name="connsiteX1" fmla="*/ 69737 w 69437"/>
                <a:gd name="connsiteY1" fmla="*/ 67284 h 95511"/>
                <a:gd name="connsiteX2" fmla="*/ 54007 w 69437"/>
                <a:gd name="connsiteY2" fmla="*/ 67284 h 95511"/>
                <a:gd name="connsiteX3" fmla="*/ 54007 w 69437"/>
                <a:gd name="connsiteY3" fmla="*/ 4082 h 95511"/>
                <a:gd name="connsiteX4" fmla="*/ 50889 w 69437"/>
                <a:gd name="connsiteY4" fmla="*/ 114 h 95511"/>
                <a:gd name="connsiteX5" fmla="*/ 47205 w 69437"/>
                <a:gd name="connsiteY5" fmla="*/ 2098 h 95511"/>
                <a:gd name="connsiteX6" fmla="*/ 299 w 69437"/>
                <a:gd name="connsiteY6" fmla="*/ 67284 h 95511"/>
                <a:gd name="connsiteX7" fmla="*/ 299 w 69437"/>
                <a:gd name="connsiteY7" fmla="*/ 72385 h 95511"/>
                <a:gd name="connsiteX8" fmla="*/ 41962 w 69437"/>
                <a:gd name="connsiteY8" fmla="*/ 72385 h 95511"/>
                <a:gd name="connsiteX9" fmla="*/ 41962 w 69437"/>
                <a:gd name="connsiteY9" fmla="*/ 84005 h 95511"/>
                <a:gd name="connsiteX10" fmla="*/ 30483 w 69437"/>
                <a:gd name="connsiteY10" fmla="*/ 90524 h 95511"/>
                <a:gd name="connsiteX11" fmla="*/ 26657 w 69437"/>
                <a:gd name="connsiteY11" fmla="*/ 90524 h 95511"/>
                <a:gd name="connsiteX12" fmla="*/ 26657 w 69437"/>
                <a:gd name="connsiteY12" fmla="*/ 95626 h 95511"/>
                <a:gd name="connsiteX13" fmla="*/ 47913 w 69437"/>
                <a:gd name="connsiteY13" fmla="*/ 95059 h 95511"/>
                <a:gd name="connsiteX14" fmla="*/ 69311 w 69437"/>
                <a:gd name="connsiteY14" fmla="*/ 95626 h 95511"/>
                <a:gd name="connsiteX15" fmla="*/ 69311 w 69437"/>
                <a:gd name="connsiteY15" fmla="*/ 90524 h 95511"/>
                <a:gd name="connsiteX16" fmla="*/ 65485 w 69437"/>
                <a:gd name="connsiteY16" fmla="*/ 90524 h 95511"/>
                <a:gd name="connsiteX17" fmla="*/ 54007 w 69437"/>
                <a:gd name="connsiteY17" fmla="*/ 84005 h 95511"/>
                <a:gd name="connsiteX18" fmla="*/ 54007 w 69437"/>
                <a:gd name="connsiteY18" fmla="*/ 72385 h 95511"/>
                <a:gd name="connsiteX19" fmla="*/ 69737 w 69437"/>
                <a:gd name="connsiteY19" fmla="*/ 72385 h 95511"/>
                <a:gd name="connsiteX20" fmla="*/ 42954 w 69437"/>
                <a:gd name="connsiteY20" fmla="*/ 15418 h 95511"/>
                <a:gd name="connsiteX21" fmla="*/ 42954 w 69437"/>
                <a:gd name="connsiteY21" fmla="*/ 67284 h 95511"/>
                <a:gd name="connsiteX22" fmla="*/ 5543 w 69437"/>
                <a:gd name="connsiteY22" fmla="*/ 67284 h 95511"/>
                <a:gd name="connsiteX23" fmla="*/ 42954 w 69437"/>
                <a:gd name="connsiteY23" fmla="*/ 15418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5511">
                  <a:moveTo>
                    <a:pt x="69737" y="72385"/>
                  </a:moveTo>
                  <a:lnTo>
                    <a:pt x="69737" y="67284"/>
                  </a:lnTo>
                  <a:lnTo>
                    <a:pt x="54007" y="67284"/>
                  </a:lnTo>
                  <a:lnTo>
                    <a:pt x="54007" y="4082"/>
                  </a:lnTo>
                  <a:cubicBezTo>
                    <a:pt x="54007" y="1106"/>
                    <a:pt x="54007" y="114"/>
                    <a:pt x="50889" y="114"/>
                  </a:cubicBezTo>
                  <a:cubicBezTo>
                    <a:pt x="49189" y="114"/>
                    <a:pt x="48622" y="114"/>
                    <a:pt x="47205" y="2098"/>
                  </a:cubicBezTo>
                  <a:lnTo>
                    <a:pt x="299" y="67284"/>
                  </a:lnTo>
                  <a:lnTo>
                    <a:pt x="299" y="72385"/>
                  </a:lnTo>
                  <a:lnTo>
                    <a:pt x="41962" y="72385"/>
                  </a:lnTo>
                  <a:lnTo>
                    <a:pt x="41962" y="84005"/>
                  </a:lnTo>
                  <a:cubicBezTo>
                    <a:pt x="41962" y="88823"/>
                    <a:pt x="41962" y="90524"/>
                    <a:pt x="30483" y="90524"/>
                  </a:cubicBezTo>
                  <a:lnTo>
                    <a:pt x="26657" y="90524"/>
                  </a:lnTo>
                  <a:lnTo>
                    <a:pt x="26657" y="95626"/>
                  </a:lnTo>
                  <a:cubicBezTo>
                    <a:pt x="33743" y="95342"/>
                    <a:pt x="42812" y="95059"/>
                    <a:pt x="47913" y="95059"/>
                  </a:cubicBezTo>
                  <a:cubicBezTo>
                    <a:pt x="53157" y="95059"/>
                    <a:pt x="62226" y="95342"/>
                    <a:pt x="69311" y="95626"/>
                  </a:cubicBezTo>
                  <a:lnTo>
                    <a:pt x="69311" y="90524"/>
                  </a:lnTo>
                  <a:lnTo>
                    <a:pt x="65485" y="90524"/>
                  </a:lnTo>
                  <a:cubicBezTo>
                    <a:pt x="54007" y="90524"/>
                    <a:pt x="54007" y="88823"/>
                    <a:pt x="54007" y="84005"/>
                  </a:cubicBezTo>
                  <a:lnTo>
                    <a:pt x="54007" y="72385"/>
                  </a:lnTo>
                  <a:lnTo>
                    <a:pt x="69737" y="72385"/>
                  </a:lnTo>
                  <a:close/>
                  <a:moveTo>
                    <a:pt x="42954" y="15418"/>
                  </a:moveTo>
                  <a:lnTo>
                    <a:pt x="42954" y="67284"/>
                  </a:lnTo>
                  <a:lnTo>
                    <a:pt x="5543" y="67284"/>
                  </a:lnTo>
                  <a:lnTo>
                    <a:pt x="42954" y="1541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形状 310">
              <a:extLst>
                <a:ext uri="{FF2B5EF4-FFF2-40B4-BE49-F238E27FC236}">
                  <a16:creationId xmlns:a16="http://schemas.microsoft.com/office/drawing/2014/main" id="{F0CA9EF3-FFE1-6431-3746-F8E69F7865CC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6506326" y="5979602"/>
              <a:ext cx="109722" cy="133206"/>
            </a:xfrm>
            <a:custGeom>
              <a:avLst/>
              <a:gdLst>
                <a:gd name="connsiteX0" fmla="*/ 40996 w 109722"/>
                <a:gd name="connsiteY0" fmla="*/ 18540 h 133206"/>
                <a:gd name="connsiteX1" fmla="*/ 44033 w 109722"/>
                <a:gd name="connsiteY1" fmla="*/ 5584 h 133206"/>
                <a:gd name="connsiteX2" fmla="*/ 38162 w 109722"/>
                <a:gd name="connsiteY2" fmla="*/ 118 h 133206"/>
                <a:gd name="connsiteX3" fmla="*/ 30064 w 109722"/>
                <a:gd name="connsiteY3" fmla="*/ 7406 h 133206"/>
                <a:gd name="connsiteX4" fmla="*/ 913 w 109722"/>
                <a:gd name="connsiteY4" fmla="*/ 124619 h 133206"/>
                <a:gd name="connsiteX5" fmla="*/ 305 w 109722"/>
                <a:gd name="connsiteY5" fmla="*/ 127858 h 133206"/>
                <a:gd name="connsiteX6" fmla="*/ 5974 w 109722"/>
                <a:gd name="connsiteY6" fmla="*/ 133324 h 133206"/>
                <a:gd name="connsiteX7" fmla="*/ 13059 w 109722"/>
                <a:gd name="connsiteY7" fmla="*/ 129073 h 133206"/>
                <a:gd name="connsiteX8" fmla="*/ 24194 w 109722"/>
                <a:gd name="connsiteY8" fmla="*/ 85548 h 133206"/>
                <a:gd name="connsiteX9" fmla="*/ 43830 w 109722"/>
                <a:gd name="connsiteY9" fmla="*/ 91824 h 133206"/>
                <a:gd name="connsiteX10" fmla="*/ 70755 w 109722"/>
                <a:gd name="connsiteY10" fmla="*/ 77046 h 133206"/>
                <a:gd name="connsiteX11" fmla="*/ 88975 w 109722"/>
                <a:gd name="connsiteY11" fmla="*/ 91824 h 133206"/>
                <a:gd name="connsiteX12" fmla="*/ 103955 w 109722"/>
                <a:gd name="connsiteY12" fmla="*/ 80690 h 133206"/>
                <a:gd name="connsiteX13" fmla="*/ 110028 w 109722"/>
                <a:gd name="connsiteY13" fmla="*/ 60648 h 133206"/>
                <a:gd name="connsiteX14" fmla="*/ 107599 w 109722"/>
                <a:gd name="connsiteY14" fmla="*/ 58624 h 133206"/>
                <a:gd name="connsiteX15" fmla="*/ 104765 w 109722"/>
                <a:gd name="connsiteY15" fmla="*/ 62267 h 133206"/>
                <a:gd name="connsiteX16" fmla="*/ 89379 w 109722"/>
                <a:gd name="connsiteY16" fmla="*/ 87370 h 133206"/>
                <a:gd name="connsiteX17" fmla="*/ 83306 w 109722"/>
                <a:gd name="connsiteY17" fmla="*/ 78058 h 133206"/>
                <a:gd name="connsiteX18" fmla="*/ 87355 w 109722"/>
                <a:gd name="connsiteY18" fmla="*/ 57004 h 133206"/>
                <a:gd name="connsiteX19" fmla="*/ 93023 w 109722"/>
                <a:gd name="connsiteY19" fmla="*/ 35140 h 133206"/>
                <a:gd name="connsiteX20" fmla="*/ 96465 w 109722"/>
                <a:gd name="connsiteY20" fmla="*/ 21374 h 133206"/>
                <a:gd name="connsiteX21" fmla="*/ 99502 w 109722"/>
                <a:gd name="connsiteY21" fmla="*/ 7811 h 133206"/>
                <a:gd name="connsiteX22" fmla="*/ 93631 w 109722"/>
                <a:gd name="connsiteY22" fmla="*/ 2345 h 133206"/>
                <a:gd name="connsiteX23" fmla="*/ 85736 w 109722"/>
                <a:gd name="connsiteY23" fmla="*/ 9430 h 133206"/>
                <a:gd name="connsiteX24" fmla="*/ 76221 w 109722"/>
                <a:gd name="connsiteY24" fmla="*/ 47287 h 133206"/>
                <a:gd name="connsiteX25" fmla="*/ 70957 w 109722"/>
                <a:gd name="connsiteY25" fmla="*/ 67936 h 133206"/>
                <a:gd name="connsiteX26" fmla="*/ 44640 w 109722"/>
                <a:gd name="connsiteY26" fmla="*/ 87370 h 133206"/>
                <a:gd name="connsiteX27" fmla="*/ 29659 w 109722"/>
                <a:gd name="connsiteY27" fmla="*/ 69758 h 133206"/>
                <a:gd name="connsiteX28" fmla="*/ 32494 w 109722"/>
                <a:gd name="connsiteY28" fmla="*/ 52550 h 133206"/>
                <a:gd name="connsiteX29" fmla="*/ 40996 w 109722"/>
                <a:gd name="connsiteY29" fmla="*/ 18540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33206">
                  <a:moveTo>
                    <a:pt x="40996" y="18540"/>
                  </a:moveTo>
                  <a:cubicBezTo>
                    <a:pt x="42008" y="14289"/>
                    <a:pt x="44033" y="6596"/>
                    <a:pt x="44033" y="5584"/>
                  </a:cubicBezTo>
                  <a:cubicBezTo>
                    <a:pt x="44033" y="2142"/>
                    <a:pt x="41603" y="118"/>
                    <a:pt x="38162" y="118"/>
                  </a:cubicBezTo>
                  <a:cubicBezTo>
                    <a:pt x="37555" y="118"/>
                    <a:pt x="31886" y="321"/>
                    <a:pt x="30064" y="7406"/>
                  </a:cubicBezTo>
                  <a:lnTo>
                    <a:pt x="913" y="124619"/>
                  </a:lnTo>
                  <a:cubicBezTo>
                    <a:pt x="305" y="127049"/>
                    <a:pt x="305" y="127453"/>
                    <a:pt x="305" y="127858"/>
                  </a:cubicBezTo>
                  <a:cubicBezTo>
                    <a:pt x="305" y="130895"/>
                    <a:pt x="2532" y="133324"/>
                    <a:pt x="5974" y="133324"/>
                  </a:cubicBezTo>
                  <a:cubicBezTo>
                    <a:pt x="10225" y="133324"/>
                    <a:pt x="12654" y="129680"/>
                    <a:pt x="13059" y="129073"/>
                  </a:cubicBezTo>
                  <a:cubicBezTo>
                    <a:pt x="13869" y="127251"/>
                    <a:pt x="16501" y="116724"/>
                    <a:pt x="24194" y="85548"/>
                  </a:cubicBezTo>
                  <a:cubicBezTo>
                    <a:pt x="30672" y="91014"/>
                    <a:pt x="39781" y="91824"/>
                    <a:pt x="43830" y="91824"/>
                  </a:cubicBezTo>
                  <a:cubicBezTo>
                    <a:pt x="58001" y="91824"/>
                    <a:pt x="65896" y="82714"/>
                    <a:pt x="70755" y="77046"/>
                  </a:cubicBezTo>
                  <a:cubicBezTo>
                    <a:pt x="72577" y="86155"/>
                    <a:pt x="80067" y="91824"/>
                    <a:pt x="88975" y="91824"/>
                  </a:cubicBezTo>
                  <a:cubicBezTo>
                    <a:pt x="96060" y="91824"/>
                    <a:pt x="100716" y="87168"/>
                    <a:pt x="103955" y="80690"/>
                  </a:cubicBezTo>
                  <a:cubicBezTo>
                    <a:pt x="107397" y="73402"/>
                    <a:pt x="110028" y="61053"/>
                    <a:pt x="110028" y="60648"/>
                  </a:cubicBezTo>
                  <a:cubicBezTo>
                    <a:pt x="110028" y="58624"/>
                    <a:pt x="108206" y="58624"/>
                    <a:pt x="107599" y="58624"/>
                  </a:cubicBezTo>
                  <a:cubicBezTo>
                    <a:pt x="105575" y="58624"/>
                    <a:pt x="105372" y="59433"/>
                    <a:pt x="104765" y="62267"/>
                  </a:cubicBezTo>
                  <a:cubicBezTo>
                    <a:pt x="101323" y="75426"/>
                    <a:pt x="97680" y="87370"/>
                    <a:pt x="89379" y="87370"/>
                  </a:cubicBezTo>
                  <a:cubicBezTo>
                    <a:pt x="83914" y="87370"/>
                    <a:pt x="83306" y="82107"/>
                    <a:pt x="83306" y="78058"/>
                  </a:cubicBezTo>
                  <a:cubicBezTo>
                    <a:pt x="83306" y="73604"/>
                    <a:pt x="85736" y="64089"/>
                    <a:pt x="87355" y="57004"/>
                  </a:cubicBezTo>
                  <a:lnTo>
                    <a:pt x="93023" y="35140"/>
                  </a:lnTo>
                  <a:cubicBezTo>
                    <a:pt x="93631" y="32104"/>
                    <a:pt x="95655" y="24411"/>
                    <a:pt x="96465" y="21374"/>
                  </a:cubicBezTo>
                  <a:cubicBezTo>
                    <a:pt x="97477" y="16718"/>
                    <a:pt x="99502" y="9025"/>
                    <a:pt x="99502" y="7811"/>
                  </a:cubicBezTo>
                  <a:cubicBezTo>
                    <a:pt x="99502" y="4167"/>
                    <a:pt x="96667" y="2345"/>
                    <a:pt x="93631" y="2345"/>
                  </a:cubicBezTo>
                  <a:cubicBezTo>
                    <a:pt x="92619" y="2345"/>
                    <a:pt x="87355" y="2547"/>
                    <a:pt x="85736" y="9430"/>
                  </a:cubicBezTo>
                  <a:lnTo>
                    <a:pt x="76221" y="47287"/>
                  </a:lnTo>
                  <a:cubicBezTo>
                    <a:pt x="73792" y="57409"/>
                    <a:pt x="71565" y="65911"/>
                    <a:pt x="70957" y="67936"/>
                  </a:cubicBezTo>
                  <a:cubicBezTo>
                    <a:pt x="70755" y="68948"/>
                    <a:pt x="61038" y="87370"/>
                    <a:pt x="44640" y="87370"/>
                  </a:cubicBezTo>
                  <a:cubicBezTo>
                    <a:pt x="34518" y="87370"/>
                    <a:pt x="29659" y="80690"/>
                    <a:pt x="29659" y="69758"/>
                  </a:cubicBezTo>
                  <a:cubicBezTo>
                    <a:pt x="29659" y="63887"/>
                    <a:pt x="31076" y="58219"/>
                    <a:pt x="32494" y="52550"/>
                  </a:cubicBezTo>
                  <a:lnTo>
                    <a:pt x="40996" y="1854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形状 311">
              <a:extLst>
                <a:ext uri="{FF2B5EF4-FFF2-40B4-BE49-F238E27FC236}">
                  <a16:creationId xmlns:a16="http://schemas.microsoft.com/office/drawing/2014/main" id="{EC513A1E-111D-ED26-A5E4-F23DD9AA6045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6676014" y="5917250"/>
              <a:ext cx="46966" cy="202440"/>
            </a:xfrm>
            <a:custGeom>
              <a:avLst/>
              <a:gdLst>
                <a:gd name="connsiteX0" fmla="*/ 47279 w 46966"/>
                <a:gd name="connsiteY0" fmla="*/ 200535 h 202440"/>
                <a:gd name="connsiteX1" fmla="*/ 43838 w 46966"/>
                <a:gd name="connsiteY1" fmla="*/ 196081 h 202440"/>
                <a:gd name="connsiteX2" fmla="*/ 12055 w 46966"/>
                <a:gd name="connsiteY2" fmla="*/ 101339 h 202440"/>
                <a:gd name="connsiteX3" fmla="*/ 44648 w 46966"/>
                <a:gd name="connsiteY3" fmla="*/ 5584 h 202440"/>
                <a:gd name="connsiteX4" fmla="*/ 47279 w 46966"/>
                <a:gd name="connsiteY4" fmla="*/ 2142 h 202440"/>
                <a:gd name="connsiteX5" fmla="*/ 45255 w 46966"/>
                <a:gd name="connsiteY5" fmla="*/ 118 h 202440"/>
                <a:gd name="connsiteX6" fmla="*/ 13067 w 46966"/>
                <a:gd name="connsiteY6" fmla="*/ 39594 h 202440"/>
                <a:gd name="connsiteX7" fmla="*/ 313 w 46966"/>
                <a:gd name="connsiteY7" fmla="*/ 101339 h 202440"/>
                <a:gd name="connsiteX8" fmla="*/ 13674 w 46966"/>
                <a:gd name="connsiteY8" fmla="*/ 164500 h 202440"/>
                <a:gd name="connsiteX9" fmla="*/ 45255 w 46966"/>
                <a:gd name="connsiteY9" fmla="*/ 202559 h 202440"/>
                <a:gd name="connsiteX10" fmla="*/ 47279 w 46966"/>
                <a:gd name="connsiteY10" fmla="*/ 20053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79" y="200535"/>
                  </a:moveTo>
                  <a:cubicBezTo>
                    <a:pt x="47279" y="199927"/>
                    <a:pt x="47279" y="199522"/>
                    <a:pt x="43838" y="196081"/>
                  </a:cubicBezTo>
                  <a:cubicBezTo>
                    <a:pt x="18533" y="170573"/>
                    <a:pt x="12055" y="132312"/>
                    <a:pt x="12055" y="101339"/>
                  </a:cubicBezTo>
                  <a:cubicBezTo>
                    <a:pt x="12055" y="66114"/>
                    <a:pt x="19747" y="30889"/>
                    <a:pt x="44648" y="5584"/>
                  </a:cubicBezTo>
                  <a:cubicBezTo>
                    <a:pt x="47279" y="3155"/>
                    <a:pt x="47279" y="2750"/>
                    <a:pt x="47279" y="2142"/>
                  </a:cubicBezTo>
                  <a:cubicBezTo>
                    <a:pt x="47279" y="725"/>
                    <a:pt x="46470" y="118"/>
                    <a:pt x="45255" y="118"/>
                  </a:cubicBezTo>
                  <a:cubicBezTo>
                    <a:pt x="43231" y="118"/>
                    <a:pt x="25011" y="13884"/>
                    <a:pt x="13067" y="39594"/>
                  </a:cubicBezTo>
                  <a:cubicBezTo>
                    <a:pt x="2742" y="61863"/>
                    <a:pt x="313" y="84333"/>
                    <a:pt x="313" y="101339"/>
                  </a:cubicBezTo>
                  <a:cubicBezTo>
                    <a:pt x="313" y="117129"/>
                    <a:pt x="2540" y="141624"/>
                    <a:pt x="13674" y="164500"/>
                  </a:cubicBezTo>
                  <a:cubicBezTo>
                    <a:pt x="25821" y="189400"/>
                    <a:pt x="43231" y="202559"/>
                    <a:pt x="45255" y="202559"/>
                  </a:cubicBezTo>
                  <a:cubicBezTo>
                    <a:pt x="46470" y="202559"/>
                    <a:pt x="47279" y="201952"/>
                    <a:pt x="47279" y="200535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形状 312">
              <a:extLst>
                <a:ext uri="{FF2B5EF4-FFF2-40B4-BE49-F238E27FC236}">
                  <a16:creationId xmlns:a16="http://schemas.microsoft.com/office/drawing/2014/main" id="{07C66A8B-9C3F-B42C-154F-255C1C29B988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6752717" y="5934255"/>
              <a:ext cx="66805" cy="134825"/>
            </a:xfrm>
            <a:custGeom>
              <a:avLst/>
              <a:gdLst>
                <a:gd name="connsiteX0" fmla="*/ 41817 w 66805"/>
                <a:gd name="connsiteY0" fmla="*/ 5382 h 134825"/>
                <a:gd name="connsiteX1" fmla="*/ 37161 w 66805"/>
                <a:gd name="connsiteY1" fmla="*/ 118 h 134825"/>
                <a:gd name="connsiteX2" fmla="*/ 317 w 66805"/>
                <a:gd name="connsiteY2" fmla="*/ 13074 h 134825"/>
                <a:gd name="connsiteX3" fmla="*/ 317 w 66805"/>
                <a:gd name="connsiteY3" fmla="*/ 19350 h 134825"/>
                <a:gd name="connsiteX4" fmla="*/ 26837 w 66805"/>
                <a:gd name="connsiteY4" fmla="*/ 14087 h 134825"/>
                <a:gd name="connsiteX5" fmla="*/ 26837 w 66805"/>
                <a:gd name="connsiteY5" fmla="*/ 118951 h 134825"/>
                <a:gd name="connsiteX6" fmla="*/ 8010 w 66805"/>
                <a:gd name="connsiteY6" fmla="*/ 128668 h 134825"/>
                <a:gd name="connsiteX7" fmla="*/ 1532 w 66805"/>
                <a:gd name="connsiteY7" fmla="*/ 128668 h 134825"/>
                <a:gd name="connsiteX8" fmla="*/ 1532 w 66805"/>
                <a:gd name="connsiteY8" fmla="*/ 134944 h 134825"/>
                <a:gd name="connsiteX9" fmla="*/ 34327 w 66805"/>
                <a:gd name="connsiteY9" fmla="*/ 134336 h 134825"/>
                <a:gd name="connsiteX10" fmla="*/ 67122 w 66805"/>
                <a:gd name="connsiteY10" fmla="*/ 134944 h 134825"/>
                <a:gd name="connsiteX11" fmla="*/ 67122 w 66805"/>
                <a:gd name="connsiteY11" fmla="*/ 128668 h 134825"/>
                <a:gd name="connsiteX12" fmla="*/ 60644 w 66805"/>
                <a:gd name="connsiteY12" fmla="*/ 128668 h 134825"/>
                <a:gd name="connsiteX13" fmla="*/ 41817 w 66805"/>
                <a:gd name="connsiteY13" fmla="*/ 118951 h 134825"/>
                <a:gd name="connsiteX14" fmla="*/ 41817 w 66805"/>
                <a:gd name="connsiteY14" fmla="*/ 5382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817" y="5382"/>
                  </a:moveTo>
                  <a:cubicBezTo>
                    <a:pt x="41817" y="523"/>
                    <a:pt x="41817" y="118"/>
                    <a:pt x="37161" y="118"/>
                  </a:cubicBezTo>
                  <a:cubicBezTo>
                    <a:pt x="24610" y="13074"/>
                    <a:pt x="6795" y="13074"/>
                    <a:pt x="317" y="13074"/>
                  </a:cubicBezTo>
                  <a:lnTo>
                    <a:pt x="317" y="19350"/>
                  </a:lnTo>
                  <a:cubicBezTo>
                    <a:pt x="4366" y="19350"/>
                    <a:pt x="16310" y="19350"/>
                    <a:pt x="26837" y="14087"/>
                  </a:cubicBezTo>
                  <a:lnTo>
                    <a:pt x="26837" y="118951"/>
                  </a:lnTo>
                  <a:cubicBezTo>
                    <a:pt x="26837" y="126239"/>
                    <a:pt x="26229" y="128668"/>
                    <a:pt x="8010" y="128668"/>
                  </a:cubicBezTo>
                  <a:lnTo>
                    <a:pt x="1532" y="128668"/>
                  </a:lnTo>
                  <a:lnTo>
                    <a:pt x="1532" y="134944"/>
                  </a:lnTo>
                  <a:cubicBezTo>
                    <a:pt x="8617" y="134336"/>
                    <a:pt x="26229" y="134336"/>
                    <a:pt x="34327" y="134336"/>
                  </a:cubicBezTo>
                  <a:cubicBezTo>
                    <a:pt x="42425" y="134336"/>
                    <a:pt x="60037" y="134336"/>
                    <a:pt x="67122" y="134944"/>
                  </a:cubicBezTo>
                  <a:lnTo>
                    <a:pt x="67122" y="128668"/>
                  </a:lnTo>
                  <a:lnTo>
                    <a:pt x="60644" y="128668"/>
                  </a:lnTo>
                  <a:cubicBezTo>
                    <a:pt x="42425" y="128668"/>
                    <a:pt x="41817" y="126441"/>
                    <a:pt x="41817" y="118951"/>
                  </a:cubicBezTo>
                  <a:lnTo>
                    <a:pt x="41817" y="5382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形状 313">
              <a:extLst>
                <a:ext uri="{FF2B5EF4-FFF2-40B4-BE49-F238E27FC236}">
                  <a16:creationId xmlns:a16="http://schemas.microsoft.com/office/drawing/2014/main" id="{BB0FF128-5201-DCCE-D419-277C9815D257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6897709" y="6014422"/>
              <a:ext cx="123691" cy="8097"/>
            </a:xfrm>
            <a:custGeom>
              <a:avLst/>
              <a:gdLst>
                <a:gd name="connsiteX0" fmla="*/ 116930 w 123691"/>
                <a:gd name="connsiteY0" fmla="*/ 8216 h 8097"/>
                <a:gd name="connsiteX1" fmla="*/ 124016 w 123691"/>
                <a:gd name="connsiteY1" fmla="*/ 4167 h 8097"/>
                <a:gd name="connsiteX2" fmla="*/ 116930 w 123691"/>
                <a:gd name="connsiteY2" fmla="*/ 118 h 8097"/>
                <a:gd name="connsiteX3" fmla="*/ 7410 w 123691"/>
                <a:gd name="connsiteY3" fmla="*/ 118 h 8097"/>
                <a:gd name="connsiteX4" fmla="*/ 324 w 123691"/>
                <a:gd name="connsiteY4" fmla="*/ 4167 h 8097"/>
                <a:gd name="connsiteX5" fmla="*/ 7410 w 123691"/>
                <a:gd name="connsiteY5" fmla="*/ 8216 h 8097"/>
                <a:gd name="connsiteX6" fmla="*/ 116930 w 123691"/>
                <a:gd name="connsiteY6" fmla="*/ 821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930" y="8216"/>
                  </a:moveTo>
                  <a:cubicBezTo>
                    <a:pt x="120372" y="8216"/>
                    <a:pt x="124016" y="8216"/>
                    <a:pt x="124016" y="4167"/>
                  </a:cubicBezTo>
                  <a:cubicBezTo>
                    <a:pt x="124016" y="118"/>
                    <a:pt x="120372" y="118"/>
                    <a:pt x="116930" y="118"/>
                  </a:cubicBezTo>
                  <a:lnTo>
                    <a:pt x="7410" y="118"/>
                  </a:lnTo>
                  <a:cubicBezTo>
                    <a:pt x="3968" y="118"/>
                    <a:pt x="324" y="118"/>
                    <a:pt x="324" y="4167"/>
                  </a:cubicBezTo>
                  <a:cubicBezTo>
                    <a:pt x="324" y="8216"/>
                    <a:pt x="3968" y="8216"/>
                    <a:pt x="7410" y="8216"/>
                  </a:cubicBezTo>
                  <a:lnTo>
                    <a:pt x="116930" y="821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形状 314">
              <a:extLst>
                <a:ext uri="{FF2B5EF4-FFF2-40B4-BE49-F238E27FC236}">
                  <a16:creationId xmlns:a16="http://schemas.microsoft.com/office/drawing/2014/main" id="{8B1AAFA1-3489-DBFF-FD11-90D433589CCD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7094076" y="5926360"/>
              <a:ext cx="101017" cy="184221"/>
            </a:xfrm>
            <a:custGeom>
              <a:avLst/>
              <a:gdLst>
                <a:gd name="connsiteX0" fmla="*/ 63901 w 101017"/>
                <a:gd name="connsiteY0" fmla="*/ 61863 h 184221"/>
                <a:gd name="connsiteX1" fmla="*/ 81311 w 101017"/>
                <a:gd name="connsiteY1" fmla="*/ 61863 h 184221"/>
                <a:gd name="connsiteX2" fmla="*/ 87384 w 101017"/>
                <a:gd name="connsiteY2" fmla="*/ 57814 h 184221"/>
                <a:gd name="connsiteX3" fmla="*/ 81918 w 101017"/>
                <a:gd name="connsiteY3" fmla="*/ 55587 h 184221"/>
                <a:gd name="connsiteX4" fmla="*/ 65115 w 101017"/>
                <a:gd name="connsiteY4" fmla="*/ 55587 h 184221"/>
                <a:gd name="connsiteX5" fmla="*/ 69367 w 101017"/>
                <a:gd name="connsiteY5" fmla="*/ 32509 h 184221"/>
                <a:gd name="connsiteX6" fmla="*/ 74225 w 101017"/>
                <a:gd name="connsiteY6" fmla="*/ 11455 h 184221"/>
                <a:gd name="connsiteX7" fmla="*/ 83740 w 101017"/>
                <a:gd name="connsiteY7" fmla="*/ 4572 h 184221"/>
                <a:gd name="connsiteX8" fmla="*/ 93659 w 101017"/>
                <a:gd name="connsiteY8" fmla="*/ 8216 h 184221"/>
                <a:gd name="connsiteX9" fmla="*/ 82728 w 101017"/>
                <a:gd name="connsiteY9" fmla="*/ 19148 h 184221"/>
                <a:gd name="connsiteX10" fmla="*/ 90218 w 101017"/>
                <a:gd name="connsiteY10" fmla="*/ 26233 h 184221"/>
                <a:gd name="connsiteX11" fmla="*/ 101352 w 101017"/>
                <a:gd name="connsiteY11" fmla="*/ 14087 h 184221"/>
                <a:gd name="connsiteX12" fmla="*/ 83740 w 101017"/>
                <a:gd name="connsiteY12" fmla="*/ 118 h 184221"/>
                <a:gd name="connsiteX13" fmla="*/ 58030 w 101017"/>
                <a:gd name="connsiteY13" fmla="*/ 23804 h 184221"/>
                <a:gd name="connsiteX14" fmla="*/ 51349 w 101017"/>
                <a:gd name="connsiteY14" fmla="*/ 55587 h 184221"/>
                <a:gd name="connsiteX15" fmla="*/ 37381 w 101017"/>
                <a:gd name="connsiteY15" fmla="*/ 55587 h 184221"/>
                <a:gd name="connsiteX16" fmla="*/ 31308 w 101017"/>
                <a:gd name="connsiteY16" fmla="*/ 59433 h 184221"/>
                <a:gd name="connsiteX17" fmla="*/ 36976 w 101017"/>
                <a:gd name="connsiteY17" fmla="*/ 61863 h 184221"/>
                <a:gd name="connsiteX18" fmla="*/ 50337 w 101017"/>
                <a:gd name="connsiteY18" fmla="*/ 61863 h 184221"/>
                <a:gd name="connsiteX19" fmla="*/ 35154 w 101017"/>
                <a:gd name="connsiteY19" fmla="*/ 141827 h 184221"/>
                <a:gd name="connsiteX20" fmla="*/ 17542 w 101017"/>
                <a:gd name="connsiteY20" fmla="*/ 179886 h 184221"/>
                <a:gd name="connsiteX21" fmla="*/ 7824 w 101017"/>
                <a:gd name="connsiteY21" fmla="*/ 176242 h 184221"/>
                <a:gd name="connsiteX22" fmla="*/ 18959 w 101017"/>
                <a:gd name="connsiteY22" fmla="*/ 165310 h 184221"/>
                <a:gd name="connsiteX23" fmla="*/ 11468 w 101017"/>
                <a:gd name="connsiteY23" fmla="*/ 158224 h 184221"/>
                <a:gd name="connsiteX24" fmla="*/ 334 w 101017"/>
                <a:gd name="connsiteY24" fmla="*/ 170371 h 184221"/>
                <a:gd name="connsiteX25" fmla="*/ 17542 w 101017"/>
                <a:gd name="connsiteY25" fmla="*/ 184339 h 184221"/>
                <a:gd name="connsiteX26" fmla="*/ 40417 w 101017"/>
                <a:gd name="connsiteY26" fmla="*/ 164703 h 184221"/>
                <a:gd name="connsiteX27" fmla="*/ 51754 w 101017"/>
                <a:gd name="connsiteY27" fmla="*/ 126036 h 184221"/>
                <a:gd name="connsiteX28" fmla="*/ 63901 w 101017"/>
                <a:gd name="connsiteY28" fmla="*/ 6186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901" y="61863"/>
                  </a:moveTo>
                  <a:lnTo>
                    <a:pt x="81311" y="61863"/>
                  </a:lnTo>
                  <a:cubicBezTo>
                    <a:pt x="85359" y="61863"/>
                    <a:pt x="87384" y="61863"/>
                    <a:pt x="87384" y="57814"/>
                  </a:cubicBezTo>
                  <a:cubicBezTo>
                    <a:pt x="87384" y="55587"/>
                    <a:pt x="85359" y="55587"/>
                    <a:pt x="81918" y="55587"/>
                  </a:cubicBezTo>
                  <a:lnTo>
                    <a:pt x="65115" y="55587"/>
                  </a:lnTo>
                  <a:lnTo>
                    <a:pt x="69367" y="32509"/>
                  </a:lnTo>
                  <a:cubicBezTo>
                    <a:pt x="70176" y="28257"/>
                    <a:pt x="73010" y="13884"/>
                    <a:pt x="74225" y="11455"/>
                  </a:cubicBezTo>
                  <a:cubicBezTo>
                    <a:pt x="76047" y="7608"/>
                    <a:pt x="79489" y="4572"/>
                    <a:pt x="83740" y="4572"/>
                  </a:cubicBezTo>
                  <a:cubicBezTo>
                    <a:pt x="84550" y="4572"/>
                    <a:pt x="89813" y="4572"/>
                    <a:pt x="93659" y="8216"/>
                  </a:cubicBezTo>
                  <a:cubicBezTo>
                    <a:pt x="84752" y="9025"/>
                    <a:pt x="82728" y="16111"/>
                    <a:pt x="82728" y="19148"/>
                  </a:cubicBezTo>
                  <a:cubicBezTo>
                    <a:pt x="82728" y="23804"/>
                    <a:pt x="86372" y="26233"/>
                    <a:pt x="90218" y="26233"/>
                  </a:cubicBezTo>
                  <a:cubicBezTo>
                    <a:pt x="95481" y="26233"/>
                    <a:pt x="101352" y="21779"/>
                    <a:pt x="101352" y="14087"/>
                  </a:cubicBezTo>
                  <a:cubicBezTo>
                    <a:pt x="101352" y="4774"/>
                    <a:pt x="92040" y="118"/>
                    <a:pt x="83740" y="118"/>
                  </a:cubicBezTo>
                  <a:cubicBezTo>
                    <a:pt x="76857" y="118"/>
                    <a:pt x="64103" y="3762"/>
                    <a:pt x="58030" y="23804"/>
                  </a:cubicBezTo>
                  <a:cubicBezTo>
                    <a:pt x="56815" y="28055"/>
                    <a:pt x="56208" y="30079"/>
                    <a:pt x="51349" y="55587"/>
                  </a:cubicBezTo>
                  <a:lnTo>
                    <a:pt x="37381" y="55587"/>
                  </a:lnTo>
                  <a:cubicBezTo>
                    <a:pt x="33534" y="55587"/>
                    <a:pt x="31308" y="55587"/>
                    <a:pt x="31308" y="59433"/>
                  </a:cubicBezTo>
                  <a:cubicBezTo>
                    <a:pt x="31308" y="61863"/>
                    <a:pt x="33130" y="61863"/>
                    <a:pt x="36976" y="61863"/>
                  </a:cubicBezTo>
                  <a:lnTo>
                    <a:pt x="50337" y="61863"/>
                  </a:lnTo>
                  <a:lnTo>
                    <a:pt x="35154" y="141827"/>
                  </a:lnTo>
                  <a:cubicBezTo>
                    <a:pt x="31510" y="161463"/>
                    <a:pt x="28069" y="179886"/>
                    <a:pt x="17542" y="179886"/>
                  </a:cubicBezTo>
                  <a:cubicBezTo>
                    <a:pt x="16732" y="179886"/>
                    <a:pt x="11671" y="179886"/>
                    <a:pt x="7824" y="176242"/>
                  </a:cubicBezTo>
                  <a:cubicBezTo>
                    <a:pt x="17137" y="175634"/>
                    <a:pt x="18959" y="168346"/>
                    <a:pt x="18959" y="165310"/>
                  </a:cubicBezTo>
                  <a:cubicBezTo>
                    <a:pt x="18959" y="160654"/>
                    <a:pt x="15315" y="158224"/>
                    <a:pt x="11468" y="158224"/>
                  </a:cubicBezTo>
                  <a:cubicBezTo>
                    <a:pt x="6205" y="158224"/>
                    <a:pt x="334" y="162678"/>
                    <a:pt x="334" y="170371"/>
                  </a:cubicBezTo>
                  <a:cubicBezTo>
                    <a:pt x="334" y="179481"/>
                    <a:pt x="9242" y="184339"/>
                    <a:pt x="17542" y="184339"/>
                  </a:cubicBezTo>
                  <a:cubicBezTo>
                    <a:pt x="28676" y="184339"/>
                    <a:pt x="36774" y="172395"/>
                    <a:pt x="40417" y="164703"/>
                  </a:cubicBezTo>
                  <a:cubicBezTo>
                    <a:pt x="46896" y="151949"/>
                    <a:pt x="51552" y="127453"/>
                    <a:pt x="51754" y="126036"/>
                  </a:cubicBezTo>
                  <a:lnTo>
                    <a:pt x="63901" y="6186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形状 315">
              <a:extLst>
                <a:ext uri="{FF2B5EF4-FFF2-40B4-BE49-F238E27FC236}">
                  <a16:creationId xmlns:a16="http://schemas.microsoft.com/office/drawing/2014/main" id="{96E6AEF1-65B3-2A2C-8A50-A0271D954342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7189827" y="6005352"/>
              <a:ext cx="65752" cy="96928"/>
            </a:xfrm>
            <a:custGeom>
              <a:avLst/>
              <a:gdLst>
                <a:gd name="connsiteX0" fmla="*/ 66092 w 65752"/>
                <a:gd name="connsiteY0" fmla="*/ 49009 h 96928"/>
                <a:gd name="connsiteX1" fmla="*/ 57731 w 65752"/>
                <a:gd name="connsiteY1" fmla="*/ 12307 h 96928"/>
                <a:gd name="connsiteX2" fmla="*/ 33215 w 65752"/>
                <a:gd name="connsiteY2" fmla="*/ 120 h 96928"/>
                <a:gd name="connsiteX3" fmla="*/ 339 w 65752"/>
                <a:gd name="connsiteY3" fmla="*/ 49009 h 96928"/>
                <a:gd name="connsiteX4" fmla="*/ 33215 w 65752"/>
                <a:gd name="connsiteY4" fmla="*/ 97048 h 96928"/>
                <a:gd name="connsiteX5" fmla="*/ 66092 w 65752"/>
                <a:gd name="connsiteY5" fmla="*/ 49009 h 96928"/>
                <a:gd name="connsiteX6" fmla="*/ 33215 w 65752"/>
                <a:gd name="connsiteY6" fmla="*/ 93080 h 96928"/>
                <a:gd name="connsiteX7" fmla="*/ 15218 w 65752"/>
                <a:gd name="connsiteY7" fmla="*/ 77634 h 96928"/>
                <a:gd name="connsiteX8" fmla="*/ 13235 w 65752"/>
                <a:gd name="connsiteY8" fmla="*/ 47167 h 96928"/>
                <a:gd name="connsiteX9" fmla="*/ 15360 w 65752"/>
                <a:gd name="connsiteY9" fmla="*/ 18258 h 96928"/>
                <a:gd name="connsiteX10" fmla="*/ 33215 w 65752"/>
                <a:gd name="connsiteY10" fmla="*/ 4087 h 96928"/>
                <a:gd name="connsiteX11" fmla="*/ 50787 w 65752"/>
                <a:gd name="connsiteY11" fmla="*/ 16983 h 96928"/>
                <a:gd name="connsiteX12" fmla="*/ 53196 w 65752"/>
                <a:gd name="connsiteY12" fmla="*/ 47167 h 96928"/>
                <a:gd name="connsiteX13" fmla="*/ 51354 w 65752"/>
                <a:gd name="connsiteY13" fmla="*/ 77067 h 96928"/>
                <a:gd name="connsiteX14" fmla="*/ 33215 w 65752"/>
                <a:gd name="connsiteY14" fmla="*/ 93080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928">
                  <a:moveTo>
                    <a:pt x="66092" y="49009"/>
                  </a:moveTo>
                  <a:cubicBezTo>
                    <a:pt x="66092" y="33421"/>
                    <a:pt x="64250" y="22226"/>
                    <a:pt x="57731" y="12307"/>
                  </a:cubicBezTo>
                  <a:cubicBezTo>
                    <a:pt x="53338" y="5788"/>
                    <a:pt x="44552" y="120"/>
                    <a:pt x="33215" y="120"/>
                  </a:cubicBezTo>
                  <a:cubicBezTo>
                    <a:pt x="339" y="120"/>
                    <a:pt x="339" y="38806"/>
                    <a:pt x="339" y="49009"/>
                  </a:cubicBezTo>
                  <a:cubicBezTo>
                    <a:pt x="339" y="59212"/>
                    <a:pt x="339" y="97048"/>
                    <a:pt x="33215" y="97048"/>
                  </a:cubicBezTo>
                  <a:cubicBezTo>
                    <a:pt x="66092" y="97048"/>
                    <a:pt x="66092" y="59212"/>
                    <a:pt x="66092" y="49009"/>
                  </a:cubicBezTo>
                  <a:close/>
                  <a:moveTo>
                    <a:pt x="33215" y="93080"/>
                  </a:moveTo>
                  <a:cubicBezTo>
                    <a:pt x="26697" y="93080"/>
                    <a:pt x="18053" y="89254"/>
                    <a:pt x="15218" y="77634"/>
                  </a:cubicBezTo>
                  <a:cubicBezTo>
                    <a:pt x="13235" y="69273"/>
                    <a:pt x="13235" y="57653"/>
                    <a:pt x="13235" y="47167"/>
                  </a:cubicBezTo>
                  <a:cubicBezTo>
                    <a:pt x="13235" y="36822"/>
                    <a:pt x="13235" y="26052"/>
                    <a:pt x="15360" y="18258"/>
                  </a:cubicBezTo>
                  <a:cubicBezTo>
                    <a:pt x="18336" y="7063"/>
                    <a:pt x="27405" y="4087"/>
                    <a:pt x="33215" y="4087"/>
                  </a:cubicBezTo>
                  <a:cubicBezTo>
                    <a:pt x="40868" y="4087"/>
                    <a:pt x="48237" y="8764"/>
                    <a:pt x="50787" y="16983"/>
                  </a:cubicBezTo>
                  <a:cubicBezTo>
                    <a:pt x="53055" y="24635"/>
                    <a:pt x="53196" y="34838"/>
                    <a:pt x="53196" y="47167"/>
                  </a:cubicBezTo>
                  <a:cubicBezTo>
                    <a:pt x="53196" y="57653"/>
                    <a:pt x="53196" y="68140"/>
                    <a:pt x="51354" y="77067"/>
                  </a:cubicBezTo>
                  <a:cubicBezTo>
                    <a:pt x="48520" y="89963"/>
                    <a:pt x="38884" y="93080"/>
                    <a:pt x="33215" y="93080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形状 316">
              <a:extLst>
                <a:ext uri="{FF2B5EF4-FFF2-40B4-BE49-F238E27FC236}">
                  <a16:creationId xmlns:a16="http://schemas.microsoft.com/office/drawing/2014/main" id="{F27411B2-6EC1-92FE-DFDA-28E93D6EB2FC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7284815" y="5917250"/>
              <a:ext cx="46966" cy="202440"/>
            </a:xfrm>
            <a:custGeom>
              <a:avLst/>
              <a:gdLst>
                <a:gd name="connsiteX0" fmla="*/ 47310 w 46966"/>
                <a:gd name="connsiteY0" fmla="*/ 101339 h 202440"/>
                <a:gd name="connsiteX1" fmla="*/ 33949 w 46966"/>
                <a:gd name="connsiteY1" fmla="*/ 38177 h 202440"/>
                <a:gd name="connsiteX2" fmla="*/ 2368 w 46966"/>
                <a:gd name="connsiteY2" fmla="*/ 118 h 202440"/>
                <a:gd name="connsiteX3" fmla="*/ 344 w 46966"/>
                <a:gd name="connsiteY3" fmla="*/ 2142 h 202440"/>
                <a:gd name="connsiteX4" fmla="*/ 4190 w 46966"/>
                <a:gd name="connsiteY4" fmla="*/ 6799 h 202440"/>
                <a:gd name="connsiteX5" fmla="*/ 35568 w 46966"/>
                <a:gd name="connsiteY5" fmla="*/ 101339 h 202440"/>
                <a:gd name="connsiteX6" fmla="*/ 2975 w 46966"/>
                <a:gd name="connsiteY6" fmla="*/ 197093 h 202440"/>
                <a:gd name="connsiteX7" fmla="*/ 344 w 46966"/>
                <a:gd name="connsiteY7" fmla="*/ 200535 h 202440"/>
                <a:gd name="connsiteX8" fmla="*/ 2368 w 46966"/>
                <a:gd name="connsiteY8" fmla="*/ 202559 h 202440"/>
                <a:gd name="connsiteX9" fmla="*/ 34556 w 46966"/>
                <a:gd name="connsiteY9" fmla="*/ 163083 h 202440"/>
                <a:gd name="connsiteX10" fmla="*/ 47310 w 46966"/>
                <a:gd name="connsiteY10" fmla="*/ 10133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310" y="101339"/>
                  </a:moveTo>
                  <a:cubicBezTo>
                    <a:pt x="47310" y="85548"/>
                    <a:pt x="45083" y="61053"/>
                    <a:pt x="33949" y="38177"/>
                  </a:cubicBezTo>
                  <a:cubicBezTo>
                    <a:pt x="21802" y="13277"/>
                    <a:pt x="4392" y="118"/>
                    <a:pt x="2368" y="118"/>
                  </a:cubicBezTo>
                  <a:cubicBezTo>
                    <a:pt x="1153" y="118"/>
                    <a:pt x="344" y="928"/>
                    <a:pt x="344" y="2142"/>
                  </a:cubicBezTo>
                  <a:cubicBezTo>
                    <a:pt x="344" y="2750"/>
                    <a:pt x="344" y="3155"/>
                    <a:pt x="4190" y="6799"/>
                  </a:cubicBezTo>
                  <a:cubicBezTo>
                    <a:pt x="24029" y="26840"/>
                    <a:pt x="35568" y="59028"/>
                    <a:pt x="35568" y="101339"/>
                  </a:cubicBezTo>
                  <a:cubicBezTo>
                    <a:pt x="35568" y="135956"/>
                    <a:pt x="28078" y="171586"/>
                    <a:pt x="2975" y="197093"/>
                  </a:cubicBezTo>
                  <a:cubicBezTo>
                    <a:pt x="344" y="199522"/>
                    <a:pt x="344" y="199927"/>
                    <a:pt x="344" y="200535"/>
                  </a:cubicBezTo>
                  <a:cubicBezTo>
                    <a:pt x="344" y="201749"/>
                    <a:pt x="1153" y="202559"/>
                    <a:pt x="2368" y="202559"/>
                  </a:cubicBezTo>
                  <a:cubicBezTo>
                    <a:pt x="4392" y="202559"/>
                    <a:pt x="22612" y="188793"/>
                    <a:pt x="34556" y="163083"/>
                  </a:cubicBezTo>
                  <a:cubicBezTo>
                    <a:pt x="44881" y="140814"/>
                    <a:pt x="47310" y="118344"/>
                    <a:pt x="47310" y="101339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形状 317">
              <a:extLst>
                <a:ext uri="{FF2B5EF4-FFF2-40B4-BE49-F238E27FC236}">
                  <a16:creationId xmlns:a16="http://schemas.microsoft.com/office/drawing/2014/main" id="{4DF61F8A-990F-9AE7-28BD-6578FFE32120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7360931" y="5873203"/>
              <a:ext cx="62635" cy="94094"/>
            </a:xfrm>
            <a:custGeom>
              <a:avLst/>
              <a:gdLst>
                <a:gd name="connsiteX0" fmla="*/ 62983 w 62635"/>
                <a:gd name="connsiteY0" fmla="*/ 68417 h 94094"/>
                <a:gd name="connsiteX1" fmla="*/ 58165 w 62635"/>
                <a:gd name="connsiteY1" fmla="*/ 68417 h 94094"/>
                <a:gd name="connsiteX2" fmla="*/ 54480 w 62635"/>
                <a:gd name="connsiteY2" fmla="*/ 81312 h 94094"/>
                <a:gd name="connsiteX3" fmla="*/ 40451 w 62635"/>
                <a:gd name="connsiteY3" fmla="*/ 82162 h 94094"/>
                <a:gd name="connsiteX4" fmla="*/ 14377 w 62635"/>
                <a:gd name="connsiteY4" fmla="*/ 82162 h 94094"/>
                <a:gd name="connsiteX5" fmla="*/ 42718 w 62635"/>
                <a:gd name="connsiteY5" fmla="*/ 58355 h 94094"/>
                <a:gd name="connsiteX6" fmla="*/ 62983 w 62635"/>
                <a:gd name="connsiteY6" fmla="*/ 27746 h 94094"/>
                <a:gd name="connsiteX7" fmla="*/ 29823 w 62635"/>
                <a:gd name="connsiteY7" fmla="*/ 113 h 94094"/>
                <a:gd name="connsiteX8" fmla="*/ 347 w 62635"/>
                <a:gd name="connsiteY8" fmla="*/ 25479 h 94094"/>
                <a:gd name="connsiteX9" fmla="*/ 7858 w 62635"/>
                <a:gd name="connsiteY9" fmla="*/ 33415 h 94094"/>
                <a:gd name="connsiteX10" fmla="*/ 15369 w 62635"/>
                <a:gd name="connsiteY10" fmla="*/ 25904 h 94094"/>
                <a:gd name="connsiteX11" fmla="*/ 7008 w 62635"/>
                <a:gd name="connsiteY11" fmla="*/ 18393 h 94094"/>
                <a:gd name="connsiteX12" fmla="*/ 27697 w 62635"/>
                <a:gd name="connsiteY12" fmla="*/ 5215 h 94094"/>
                <a:gd name="connsiteX13" fmla="*/ 49237 w 62635"/>
                <a:gd name="connsiteY13" fmla="*/ 27746 h 94094"/>
                <a:gd name="connsiteX14" fmla="*/ 35916 w 62635"/>
                <a:gd name="connsiteY14" fmla="*/ 54954 h 94094"/>
                <a:gd name="connsiteX15" fmla="*/ 1764 w 62635"/>
                <a:gd name="connsiteY15" fmla="*/ 88681 h 94094"/>
                <a:gd name="connsiteX16" fmla="*/ 347 w 62635"/>
                <a:gd name="connsiteY16" fmla="*/ 94208 h 94094"/>
                <a:gd name="connsiteX17" fmla="*/ 58731 w 62635"/>
                <a:gd name="connsiteY17" fmla="*/ 94208 h 94094"/>
                <a:gd name="connsiteX18" fmla="*/ 62983 w 62635"/>
                <a:gd name="connsiteY18" fmla="*/ 68417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83" y="68417"/>
                  </a:moveTo>
                  <a:lnTo>
                    <a:pt x="58165" y="68417"/>
                  </a:lnTo>
                  <a:cubicBezTo>
                    <a:pt x="57739" y="71534"/>
                    <a:pt x="56322" y="79895"/>
                    <a:pt x="54480" y="81312"/>
                  </a:cubicBezTo>
                  <a:cubicBezTo>
                    <a:pt x="53346" y="82162"/>
                    <a:pt x="42435" y="82162"/>
                    <a:pt x="40451" y="82162"/>
                  </a:cubicBezTo>
                  <a:lnTo>
                    <a:pt x="14377" y="82162"/>
                  </a:lnTo>
                  <a:cubicBezTo>
                    <a:pt x="29256" y="68983"/>
                    <a:pt x="34216" y="65016"/>
                    <a:pt x="42718" y="58355"/>
                  </a:cubicBezTo>
                  <a:cubicBezTo>
                    <a:pt x="53205" y="49994"/>
                    <a:pt x="62983" y="41209"/>
                    <a:pt x="62983" y="27746"/>
                  </a:cubicBezTo>
                  <a:cubicBezTo>
                    <a:pt x="62983" y="10600"/>
                    <a:pt x="47961" y="113"/>
                    <a:pt x="29823" y="113"/>
                  </a:cubicBezTo>
                  <a:cubicBezTo>
                    <a:pt x="12251" y="113"/>
                    <a:pt x="347" y="12442"/>
                    <a:pt x="347" y="25479"/>
                  </a:cubicBezTo>
                  <a:cubicBezTo>
                    <a:pt x="347" y="32706"/>
                    <a:pt x="6441" y="33415"/>
                    <a:pt x="7858" y="33415"/>
                  </a:cubicBezTo>
                  <a:cubicBezTo>
                    <a:pt x="11259" y="33415"/>
                    <a:pt x="15369" y="31006"/>
                    <a:pt x="15369" y="25904"/>
                  </a:cubicBezTo>
                  <a:cubicBezTo>
                    <a:pt x="15369" y="23353"/>
                    <a:pt x="14377" y="18393"/>
                    <a:pt x="7008" y="18393"/>
                  </a:cubicBezTo>
                  <a:cubicBezTo>
                    <a:pt x="11401" y="8332"/>
                    <a:pt x="21037" y="5215"/>
                    <a:pt x="27697" y="5215"/>
                  </a:cubicBezTo>
                  <a:cubicBezTo>
                    <a:pt x="41868" y="5215"/>
                    <a:pt x="49237" y="16268"/>
                    <a:pt x="49237" y="27746"/>
                  </a:cubicBezTo>
                  <a:cubicBezTo>
                    <a:pt x="49237" y="40075"/>
                    <a:pt x="40451" y="49853"/>
                    <a:pt x="35916" y="54954"/>
                  </a:cubicBezTo>
                  <a:lnTo>
                    <a:pt x="1764" y="88681"/>
                  </a:lnTo>
                  <a:cubicBezTo>
                    <a:pt x="347" y="89956"/>
                    <a:pt x="347" y="90240"/>
                    <a:pt x="347" y="94208"/>
                  </a:cubicBezTo>
                  <a:lnTo>
                    <a:pt x="58731" y="94208"/>
                  </a:lnTo>
                  <a:lnTo>
                    <a:pt x="62983" y="6841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形状 318">
              <a:extLst>
                <a:ext uri="{FF2B5EF4-FFF2-40B4-BE49-F238E27FC236}">
                  <a16:creationId xmlns:a16="http://schemas.microsoft.com/office/drawing/2014/main" id="{27138CBF-46B9-D4AF-2DF1-7F3785C60587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7469341" y="5775539"/>
              <a:ext cx="98588" cy="485655"/>
            </a:xfrm>
            <a:custGeom>
              <a:avLst/>
              <a:gdLst>
                <a:gd name="connsiteX0" fmla="*/ 58047 w 98588"/>
                <a:gd name="connsiteY0" fmla="*/ 306397 h 485655"/>
                <a:gd name="connsiteX1" fmla="*/ 97321 w 98588"/>
                <a:gd name="connsiteY1" fmla="*/ 247284 h 485655"/>
                <a:gd name="connsiteX2" fmla="*/ 98941 w 98588"/>
                <a:gd name="connsiteY2" fmla="*/ 243033 h 485655"/>
                <a:gd name="connsiteX3" fmla="*/ 96511 w 98588"/>
                <a:gd name="connsiteY3" fmla="*/ 238175 h 485655"/>
                <a:gd name="connsiteX4" fmla="*/ 58047 w 98588"/>
                <a:gd name="connsiteY4" fmla="*/ 183111 h 485655"/>
                <a:gd name="connsiteX5" fmla="*/ 58047 w 98588"/>
                <a:gd name="connsiteY5" fmla="*/ 62861 h 485655"/>
                <a:gd name="connsiteX6" fmla="*/ 12701 w 98588"/>
                <a:gd name="connsiteY6" fmla="*/ 2331 h 485655"/>
                <a:gd name="connsiteX7" fmla="*/ 4806 w 98588"/>
                <a:gd name="connsiteY7" fmla="*/ 104 h 485655"/>
                <a:gd name="connsiteX8" fmla="*/ 352 w 98588"/>
                <a:gd name="connsiteY8" fmla="*/ 4558 h 485655"/>
                <a:gd name="connsiteX9" fmla="*/ 2174 w 98588"/>
                <a:gd name="connsiteY9" fmla="*/ 9011 h 485655"/>
                <a:gd name="connsiteX10" fmla="*/ 40840 w 98588"/>
                <a:gd name="connsiteY10" fmla="*/ 55370 h 485655"/>
                <a:gd name="connsiteX11" fmla="*/ 41245 w 98588"/>
                <a:gd name="connsiteY11" fmla="*/ 72578 h 485655"/>
                <a:gd name="connsiteX12" fmla="*/ 41245 w 98588"/>
                <a:gd name="connsiteY12" fmla="*/ 176228 h 485655"/>
                <a:gd name="connsiteX13" fmla="*/ 53999 w 98588"/>
                <a:gd name="connsiteY13" fmla="*/ 217121 h 485655"/>
                <a:gd name="connsiteX14" fmla="*/ 87401 w 98588"/>
                <a:gd name="connsiteY14" fmla="*/ 242831 h 485655"/>
                <a:gd name="connsiteX15" fmla="*/ 41245 w 98588"/>
                <a:gd name="connsiteY15" fmla="*/ 302551 h 485655"/>
                <a:gd name="connsiteX16" fmla="*/ 41245 w 98588"/>
                <a:gd name="connsiteY16" fmla="*/ 419157 h 485655"/>
                <a:gd name="connsiteX17" fmla="*/ 29503 w 98588"/>
                <a:gd name="connsiteY17" fmla="*/ 456203 h 485655"/>
                <a:gd name="connsiteX18" fmla="*/ 1769 w 98588"/>
                <a:gd name="connsiteY18" fmla="*/ 477055 h 485655"/>
                <a:gd name="connsiteX19" fmla="*/ 352 w 98588"/>
                <a:gd name="connsiteY19" fmla="*/ 481306 h 485655"/>
                <a:gd name="connsiteX20" fmla="*/ 4806 w 98588"/>
                <a:gd name="connsiteY20" fmla="*/ 485760 h 485655"/>
                <a:gd name="connsiteX21" fmla="*/ 13308 w 98588"/>
                <a:gd name="connsiteY21" fmla="*/ 483330 h 485655"/>
                <a:gd name="connsiteX22" fmla="*/ 57440 w 98588"/>
                <a:gd name="connsiteY22" fmla="*/ 432720 h 485655"/>
                <a:gd name="connsiteX23" fmla="*/ 58047 w 98588"/>
                <a:gd name="connsiteY23" fmla="*/ 413286 h 485655"/>
                <a:gd name="connsiteX24" fmla="*/ 58047 w 98588"/>
                <a:gd name="connsiteY24" fmla="*/ 306397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8" h="485655">
                  <a:moveTo>
                    <a:pt x="58047" y="306397"/>
                  </a:moveTo>
                  <a:cubicBezTo>
                    <a:pt x="58047" y="282509"/>
                    <a:pt x="70194" y="261860"/>
                    <a:pt x="97321" y="247284"/>
                  </a:cubicBezTo>
                  <a:cubicBezTo>
                    <a:pt x="98738" y="246475"/>
                    <a:pt x="98941" y="246272"/>
                    <a:pt x="98941" y="243033"/>
                  </a:cubicBezTo>
                  <a:cubicBezTo>
                    <a:pt x="98941" y="239592"/>
                    <a:pt x="98738" y="239389"/>
                    <a:pt x="96511" y="238175"/>
                  </a:cubicBezTo>
                  <a:cubicBezTo>
                    <a:pt x="60072" y="218740"/>
                    <a:pt x="58047" y="188981"/>
                    <a:pt x="58047" y="183111"/>
                  </a:cubicBezTo>
                  <a:lnTo>
                    <a:pt x="58047" y="62861"/>
                  </a:lnTo>
                  <a:cubicBezTo>
                    <a:pt x="58047" y="33507"/>
                    <a:pt x="37803" y="14275"/>
                    <a:pt x="12701" y="2331"/>
                  </a:cubicBezTo>
                  <a:cubicBezTo>
                    <a:pt x="8247" y="104"/>
                    <a:pt x="7842" y="104"/>
                    <a:pt x="4806" y="104"/>
                  </a:cubicBezTo>
                  <a:cubicBezTo>
                    <a:pt x="554" y="104"/>
                    <a:pt x="352" y="306"/>
                    <a:pt x="352" y="4558"/>
                  </a:cubicBezTo>
                  <a:cubicBezTo>
                    <a:pt x="352" y="7594"/>
                    <a:pt x="352" y="7999"/>
                    <a:pt x="2174" y="9011"/>
                  </a:cubicBezTo>
                  <a:cubicBezTo>
                    <a:pt x="10879" y="13263"/>
                    <a:pt x="36791" y="26421"/>
                    <a:pt x="40840" y="55370"/>
                  </a:cubicBezTo>
                  <a:cubicBezTo>
                    <a:pt x="41245" y="58205"/>
                    <a:pt x="41245" y="60431"/>
                    <a:pt x="41245" y="72578"/>
                  </a:cubicBezTo>
                  <a:lnTo>
                    <a:pt x="41245" y="176228"/>
                  </a:lnTo>
                  <a:cubicBezTo>
                    <a:pt x="41245" y="185742"/>
                    <a:pt x="41245" y="200723"/>
                    <a:pt x="53999" y="217121"/>
                  </a:cubicBezTo>
                  <a:cubicBezTo>
                    <a:pt x="61894" y="227243"/>
                    <a:pt x="73433" y="236555"/>
                    <a:pt x="87401" y="242831"/>
                  </a:cubicBezTo>
                  <a:cubicBezTo>
                    <a:pt x="47925" y="261860"/>
                    <a:pt x="41245" y="291012"/>
                    <a:pt x="41245" y="302551"/>
                  </a:cubicBezTo>
                  <a:lnTo>
                    <a:pt x="41245" y="419157"/>
                  </a:lnTo>
                  <a:cubicBezTo>
                    <a:pt x="41245" y="429684"/>
                    <a:pt x="41245" y="441425"/>
                    <a:pt x="29503" y="456203"/>
                  </a:cubicBezTo>
                  <a:cubicBezTo>
                    <a:pt x="20394" y="467540"/>
                    <a:pt x="10474" y="472803"/>
                    <a:pt x="1769" y="477055"/>
                  </a:cubicBezTo>
                  <a:cubicBezTo>
                    <a:pt x="352" y="477864"/>
                    <a:pt x="352" y="478674"/>
                    <a:pt x="352" y="481306"/>
                  </a:cubicBezTo>
                  <a:cubicBezTo>
                    <a:pt x="352" y="485557"/>
                    <a:pt x="554" y="485760"/>
                    <a:pt x="4806" y="485760"/>
                  </a:cubicBezTo>
                  <a:cubicBezTo>
                    <a:pt x="7640" y="485760"/>
                    <a:pt x="8045" y="485760"/>
                    <a:pt x="13308" y="483330"/>
                  </a:cubicBezTo>
                  <a:cubicBezTo>
                    <a:pt x="33350" y="473411"/>
                    <a:pt x="53189" y="457418"/>
                    <a:pt x="57440" y="432720"/>
                  </a:cubicBezTo>
                  <a:cubicBezTo>
                    <a:pt x="58047" y="428671"/>
                    <a:pt x="58047" y="426849"/>
                    <a:pt x="58047" y="413286"/>
                  </a:cubicBezTo>
                  <a:lnTo>
                    <a:pt x="58047" y="3063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形状 319">
              <a:extLst>
                <a:ext uri="{FF2B5EF4-FFF2-40B4-BE49-F238E27FC236}">
                  <a16:creationId xmlns:a16="http://schemas.microsoft.com/office/drawing/2014/main" id="{CD7D1160-E0FE-A95F-0AE4-F52F3DDB918C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7645800" y="6047622"/>
              <a:ext cx="23685" cy="60529"/>
            </a:xfrm>
            <a:custGeom>
              <a:avLst/>
              <a:gdLst>
                <a:gd name="connsiteX0" fmla="*/ 24047 w 23685"/>
                <a:gd name="connsiteY0" fmla="*/ 21374 h 60529"/>
                <a:gd name="connsiteX1" fmla="*/ 11090 w 23685"/>
                <a:gd name="connsiteY1" fmla="*/ 118 h 60529"/>
                <a:gd name="connsiteX2" fmla="*/ 361 w 23685"/>
                <a:gd name="connsiteY2" fmla="*/ 10847 h 60529"/>
                <a:gd name="connsiteX3" fmla="*/ 11090 w 23685"/>
                <a:gd name="connsiteY3" fmla="*/ 21577 h 60529"/>
                <a:gd name="connsiteX4" fmla="*/ 18176 w 23685"/>
                <a:gd name="connsiteY4" fmla="*/ 18945 h 60529"/>
                <a:gd name="connsiteX5" fmla="*/ 19188 w 23685"/>
                <a:gd name="connsiteY5" fmla="*/ 18338 h 60529"/>
                <a:gd name="connsiteX6" fmla="*/ 19593 w 23685"/>
                <a:gd name="connsiteY6" fmla="*/ 21374 h 60529"/>
                <a:gd name="connsiteX7" fmla="*/ 5827 w 23685"/>
                <a:gd name="connsiteY7" fmla="*/ 55182 h 60529"/>
                <a:gd name="connsiteX8" fmla="*/ 3600 w 23685"/>
                <a:gd name="connsiteY8" fmla="*/ 58421 h 60529"/>
                <a:gd name="connsiteX9" fmla="*/ 5624 w 23685"/>
                <a:gd name="connsiteY9" fmla="*/ 60648 h 60529"/>
                <a:gd name="connsiteX10" fmla="*/ 24047 w 23685"/>
                <a:gd name="connsiteY10" fmla="*/ 21374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4047" y="21374"/>
                  </a:moveTo>
                  <a:cubicBezTo>
                    <a:pt x="24047" y="8013"/>
                    <a:pt x="18986" y="118"/>
                    <a:pt x="11090" y="118"/>
                  </a:cubicBezTo>
                  <a:cubicBezTo>
                    <a:pt x="4410" y="118"/>
                    <a:pt x="361" y="5179"/>
                    <a:pt x="361" y="10847"/>
                  </a:cubicBezTo>
                  <a:cubicBezTo>
                    <a:pt x="361" y="16313"/>
                    <a:pt x="4410" y="21577"/>
                    <a:pt x="11090" y="21577"/>
                  </a:cubicBezTo>
                  <a:cubicBezTo>
                    <a:pt x="13520" y="21577"/>
                    <a:pt x="16151" y="20767"/>
                    <a:pt x="18176" y="18945"/>
                  </a:cubicBezTo>
                  <a:cubicBezTo>
                    <a:pt x="18783" y="18540"/>
                    <a:pt x="18986" y="18338"/>
                    <a:pt x="19188" y="18338"/>
                  </a:cubicBezTo>
                  <a:cubicBezTo>
                    <a:pt x="19390" y="18338"/>
                    <a:pt x="19593" y="18540"/>
                    <a:pt x="19593" y="21374"/>
                  </a:cubicBezTo>
                  <a:cubicBezTo>
                    <a:pt x="19593" y="36355"/>
                    <a:pt x="12507" y="48501"/>
                    <a:pt x="5827" y="55182"/>
                  </a:cubicBezTo>
                  <a:cubicBezTo>
                    <a:pt x="3600" y="57409"/>
                    <a:pt x="3600" y="57814"/>
                    <a:pt x="3600" y="58421"/>
                  </a:cubicBezTo>
                  <a:cubicBezTo>
                    <a:pt x="3600" y="59838"/>
                    <a:pt x="4612" y="60648"/>
                    <a:pt x="5624" y="60648"/>
                  </a:cubicBezTo>
                  <a:cubicBezTo>
                    <a:pt x="7851" y="60648"/>
                    <a:pt x="24047" y="45060"/>
                    <a:pt x="24047" y="21374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形状 320">
              <a:extLst>
                <a:ext uri="{FF2B5EF4-FFF2-40B4-BE49-F238E27FC236}">
                  <a16:creationId xmlns:a16="http://schemas.microsoft.com/office/drawing/2014/main" id="{CD0BDF11-A471-086F-0607-E2788D0732F3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1568021" y="6492288"/>
              <a:ext cx="46966" cy="202440"/>
            </a:xfrm>
            <a:custGeom>
              <a:avLst/>
              <a:gdLst>
                <a:gd name="connsiteX0" fmla="*/ 47028 w 46966"/>
                <a:gd name="connsiteY0" fmla="*/ 200563 h 202440"/>
                <a:gd name="connsiteX1" fmla="*/ 43587 w 46966"/>
                <a:gd name="connsiteY1" fmla="*/ 196109 h 202440"/>
                <a:gd name="connsiteX2" fmla="*/ 11803 w 46966"/>
                <a:gd name="connsiteY2" fmla="*/ 101367 h 202440"/>
                <a:gd name="connsiteX3" fmla="*/ 44396 w 46966"/>
                <a:gd name="connsiteY3" fmla="*/ 5612 h 202440"/>
                <a:gd name="connsiteX4" fmla="*/ 47028 w 46966"/>
                <a:gd name="connsiteY4" fmla="*/ 2171 h 202440"/>
                <a:gd name="connsiteX5" fmla="*/ 45004 w 46966"/>
                <a:gd name="connsiteY5" fmla="*/ 146 h 202440"/>
                <a:gd name="connsiteX6" fmla="*/ 12816 w 46966"/>
                <a:gd name="connsiteY6" fmla="*/ 39622 h 202440"/>
                <a:gd name="connsiteX7" fmla="*/ 62 w 46966"/>
                <a:gd name="connsiteY7" fmla="*/ 101367 h 202440"/>
                <a:gd name="connsiteX8" fmla="*/ 13423 w 46966"/>
                <a:gd name="connsiteY8" fmla="*/ 164528 h 202440"/>
                <a:gd name="connsiteX9" fmla="*/ 45004 w 46966"/>
                <a:gd name="connsiteY9" fmla="*/ 202587 h 202440"/>
                <a:gd name="connsiteX10" fmla="*/ 47028 w 46966"/>
                <a:gd name="connsiteY10" fmla="*/ 20056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28" y="200563"/>
                  </a:moveTo>
                  <a:cubicBezTo>
                    <a:pt x="47028" y="199956"/>
                    <a:pt x="47028" y="199551"/>
                    <a:pt x="43587" y="196109"/>
                  </a:cubicBezTo>
                  <a:cubicBezTo>
                    <a:pt x="18281" y="170602"/>
                    <a:pt x="11803" y="132340"/>
                    <a:pt x="11803" y="101367"/>
                  </a:cubicBezTo>
                  <a:cubicBezTo>
                    <a:pt x="11803" y="66142"/>
                    <a:pt x="19496" y="30917"/>
                    <a:pt x="44396" y="5612"/>
                  </a:cubicBezTo>
                  <a:cubicBezTo>
                    <a:pt x="47028" y="3183"/>
                    <a:pt x="47028" y="2778"/>
                    <a:pt x="47028" y="2171"/>
                  </a:cubicBezTo>
                  <a:cubicBezTo>
                    <a:pt x="47028" y="754"/>
                    <a:pt x="46218" y="146"/>
                    <a:pt x="45004" y="146"/>
                  </a:cubicBezTo>
                  <a:cubicBezTo>
                    <a:pt x="42979" y="146"/>
                    <a:pt x="24760" y="13912"/>
                    <a:pt x="12816" y="39622"/>
                  </a:cubicBezTo>
                  <a:cubicBezTo>
                    <a:pt x="2491" y="61891"/>
                    <a:pt x="62" y="84362"/>
                    <a:pt x="62" y="101367"/>
                  </a:cubicBezTo>
                  <a:cubicBezTo>
                    <a:pt x="62" y="117157"/>
                    <a:pt x="2289" y="141653"/>
                    <a:pt x="13423" y="164528"/>
                  </a:cubicBezTo>
                  <a:cubicBezTo>
                    <a:pt x="25569" y="189429"/>
                    <a:pt x="42979" y="202587"/>
                    <a:pt x="45004" y="202587"/>
                  </a:cubicBezTo>
                  <a:cubicBezTo>
                    <a:pt x="46218" y="202587"/>
                    <a:pt x="47028" y="201980"/>
                    <a:pt x="47028" y="200563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形状 321">
              <a:extLst>
                <a:ext uri="{FF2B5EF4-FFF2-40B4-BE49-F238E27FC236}">
                  <a16:creationId xmlns:a16="http://schemas.microsoft.com/office/drawing/2014/main" id="{B1211996-DBFE-5ECF-9D2B-509CC57F1D32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1634805" y="6505852"/>
              <a:ext cx="154664" cy="138267"/>
            </a:xfrm>
            <a:custGeom>
              <a:avLst/>
              <a:gdLst>
                <a:gd name="connsiteX0" fmla="*/ 24156 w 154664"/>
                <a:gd name="connsiteY0" fmla="*/ 122623 h 138267"/>
                <a:gd name="connsiteX1" fmla="*/ 5734 w 154664"/>
                <a:gd name="connsiteY1" fmla="*/ 132138 h 138267"/>
                <a:gd name="connsiteX2" fmla="*/ 66 w 154664"/>
                <a:gd name="connsiteY2" fmla="*/ 135984 h 138267"/>
                <a:gd name="connsiteX3" fmla="*/ 5734 w 154664"/>
                <a:gd name="connsiteY3" fmla="*/ 138413 h 138267"/>
                <a:gd name="connsiteX4" fmla="*/ 72742 w 154664"/>
                <a:gd name="connsiteY4" fmla="*/ 138413 h 138267"/>
                <a:gd name="connsiteX5" fmla="*/ 154730 w 154664"/>
                <a:gd name="connsiteY5" fmla="*/ 51364 h 138267"/>
                <a:gd name="connsiteX6" fmla="*/ 107157 w 154664"/>
                <a:gd name="connsiteY6" fmla="*/ 146 h 138267"/>
                <a:gd name="connsiteX7" fmla="*/ 39137 w 154664"/>
                <a:gd name="connsiteY7" fmla="*/ 146 h 138267"/>
                <a:gd name="connsiteX8" fmla="*/ 33063 w 154664"/>
                <a:gd name="connsiteY8" fmla="*/ 3993 h 138267"/>
                <a:gd name="connsiteX9" fmla="*/ 38934 w 154664"/>
                <a:gd name="connsiteY9" fmla="*/ 6422 h 138267"/>
                <a:gd name="connsiteX10" fmla="*/ 47639 w 154664"/>
                <a:gd name="connsiteY10" fmla="*/ 6827 h 138267"/>
                <a:gd name="connsiteX11" fmla="*/ 52093 w 154664"/>
                <a:gd name="connsiteY11" fmla="*/ 10066 h 138267"/>
                <a:gd name="connsiteX12" fmla="*/ 51283 w 154664"/>
                <a:gd name="connsiteY12" fmla="*/ 13912 h 138267"/>
                <a:gd name="connsiteX13" fmla="*/ 24156 w 154664"/>
                <a:gd name="connsiteY13" fmla="*/ 122623 h 138267"/>
                <a:gd name="connsiteX14" fmla="*/ 67883 w 154664"/>
                <a:gd name="connsiteY14" fmla="*/ 14115 h 138267"/>
                <a:gd name="connsiteX15" fmla="*/ 78815 w 154664"/>
                <a:gd name="connsiteY15" fmla="*/ 6422 h 138267"/>
                <a:gd name="connsiteX16" fmla="*/ 100476 w 154664"/>
                <a:gd name="connsiteY16" fmla="*/ 6422 h 138267"/>
                <a:gd name="connsiteX17" fmla="*/ 137118 w 154664"/>
                <a:gd name="connsiteY17" fmla="*/ 43874 h 138267"/>
                <a:gd name="connsiteX18" fmla="*/ 115862 w 154664"/>
                <a:gd name="connsiteY18" fmla="*/ 109262 h 138267"/>
                <a:gd name="connsiteX19" fmla="*/ 69098 w 154664"/>
                <a:gd name="connsiteY19" fmla="*/ 132138 h 138267"/>
                <a:gd name="connsiteX20" fmla="*/ 46222 w 154664"/>
                <a:gd name="connsiteY20" fmla="*/ 132138 h 138267"/>
                <a:gd name="connsiteX21" fmla="*/ 41768 w 154664"/>
                <a:gd name="connsiteY21" fmla="*/ 131935 h 138267"/>
                <a:gd name="connsiteX22" fmla="*/ 39137 w 154664"/>
                <a:gd name="connsiteY22" fmla="*/ 129911 h 138267"/>
                <a:gd name="connsiteX23" fmla="*/ 40149 w 154664"/>
                <a:gd name="connsiteY23" fmla="*/ 125255 h 138267"/>
                <a:gd name="connsiteX24" fmla="*/ 67883 w 154664"/>
                <a:gd name="connsiteY24" fmla="*/ 1411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4664" h="138267">
                  <a:moveTo>
                    <a:pt x="24156" y="122623"/>
                  </a:moveTo>
                  <a:cubicBezTo>
                    <a:pt x="22132" y="130518"/>
                    <a:pt x="21727" y="132138"/>
                    <a:pt x="5734" y="132138"/>
                  </a:cubicBezTo>
                  <a:cubicBezTo>
                    <a:pt x="2292" y="132138"/>
                    <a:pt x="66" y="132138"/>
                    <a:pt x="66" y="135984"/>
                  </a:cubicBezTo>
                  <a:cubicBezTo>
                    <a:pt x="66" y="138413"/>
                    <a:pt x="1888" y="138413"/>
                    <a:pt x="5734" y="138413"/>
                  </a:cubicBezTo>
                  <a:lnTo>
                    <a:pt x="72742" y="138413"/>
                  </a:lnTo>
                  <a:cubicBezTo>
                    <a:pt x="114850" y="138413"/>
                    <a:pt x="154730" y="95698"/>
                    <a:pt x="154730" y="51364"/>
                  </a:cubicBezTo>
                  <a:cubicBezTo>
                    <a:pt x="154730" y="22820"/>
                    <a:pt x="137523" y="146"/>
                    <a:pt x="107157" y="146"/>
                  </a:cubicBezTo>
                  <a:lnTo>
                    <a:pt x="39137" y="146"/>
                  </a:lnTo>
                  <a:cubicBezTo>
                    <a:pt x="35290" y="146"/>
                    <a:pt x="33063" y="146"/>
                    <a:pt x="33063" y="3993"/>
                  </a:cubicBezTo>
                  <a:cubicBezTo>
                    <a:pt x="33063" y="6422"/>
                    <a:pt x="34885" y="6422"/>
                    <a:pt x="38934" y="6422"/>
                  </a:cubicBezTo>
                  <a:cubicBezTo>
                    <a:pt x="41566" y="6422"/>
                    <a:pt x="45210" y="6624"/>
                    <a:pt x="47639" y="6827"/>
                  </a:cubicBezTo>
                  <a:cubicBezTo>
                    <a:pt x="50878" y="7232"/>
                    <a:pt x="52093" y="7839"/>
                    <a:pt x="52093" y="10066"/>
                  </a:cubicBezTo>
                  <a:cubicBezTo>
                    <a:pt x="52093" y="10876"/>
                    <a:pt x="51890" y="11483"/>
                    <a:pt x="51283" y="13912"/>
                  </a:cubicBezTo>
                  <a:lnTo>
                    <a:pt x="24156" y="122623"/>
                  </a:lnTo>
                  <a:close/>
                  <a:moveTo>
                    <a:pt x="67883" y="14115"/>
                  </a:moveTo>
                  <a:cubicBezTo>
                    <a:pt x="69705" y="7029"/>
                    <a:pt x="70110" y="6422"/>
                    <a:pt x="78815" y="6422"/>
                  </a:cubicBezTo>
                  <a:lnTo>
                    <a:pt x="100476" y="6422"/>
                  </a:lnTo>
                  <a:cubicBezTo>
                    <a:pt x="120316" y="6422"/>
                    <a:pt x="137118" y="17151"/>
                    <a:pt x="137118" y="43874"/>
                  </a:cubicBezTo>
                  <a:cubicBezTo>
                    <a:pt x="137118" y="53793"/>
                    <a:pt x="133069" y="86994"/>
                    <a:pt x="115862" y="109262"/>
                  </a:cubicBezTo>
                  <a:cubicBezTo>
                    <a:pt x="109991" y="116752"/>
                    <a:pt x="93998" y="132138"/>
                    <a:pt x="69098" y="132138"/>
                  </a:cubicBezTo>
                  <a:lnTo>
                    <a:pt x="46222" y="132138"/>
                  </a:lnTo>
                  <a:cubicBezTo>
                    <a:pt x="43388" y="132138"/>
                    <a:pt x="42983" y="132138"/>
                    <a:pt x="41768" y="131935"/>
                  </a:cubicBezTo>
                  <a:cubicBezTo>
                    <a:pt x="39744" y="131733"/>
                    <a:pt x="39137" y="131531"/>
                    <a:pt x="39137" y="129911"/>
                  </a:cubicBezTo>
                  <a:cubicBezTo>
                    <a:pt x="39137" y="129304"/>
                    <a:pt x="39137" y="128899"/>
                    <a:pt x="40149" y="125255"/>
                  </a:cubicBezTo>
                  <a:lnTo>
                    <a:pt x="67883" y="1411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形状 322">
              <a:extLst>
                <a:ext uri="{FF2B5EF4-FFF2-40B4-BE49-F238E27FC236}">
                  <a16:creationId xmlns:a16="http://schemas.microsoft.com/office/drawing/2014/main" id="{2F762FA8-FEBD-3057-69AF-4B485899EAB6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1800972" y="6580532"/>
              <a:ext cx="42937" cy="95369"/>
            </a:xfrm>
            <a:custGeom>
              <a:avLst/>
              <a:gdLst>
                <a:gd name="connsiteX0" fmla="*/ 39327 w 42937"/>
                <a:gd name="connsiteY0" fmla="*/ 5533 h 95369"/>
                <a:gd name="connsiteX1" fmla="*/ 33659 w 42937"/>
                <a:gd name="connsiteY1" fmla="*/ 148 h 95369"/>
                <a:gd name="connsiteX2" fmla="*/ 25723 w 42937"/>
                <a:gd name="connsiteY2" fmla="*/ 7942 h 95369"/>
                <a:gd name="connsiteX3" fmla="*/ 31391 w 42937"/>
                <a:gd name="connsiteY3" fmla="*/ 13327 h 95369"/>
                <a:gd name="connsiteX4" fmla="*/ 39327 w 42937"/>
                <a:gd name="connsiteY4" fmla="*/ 5533 h 95369"/>
                <a:gd name="connsiteX5" fmla="*/ 10419 w 42937"/>
                <a:gd name="connsiteY5" fmla="*/ 77521 h 95369"/>
                <a:gd name="connsiteX6" fmla="*/ 9143 w 42937"/>
                <a:gd name="connsiteY6" fmla="*/ 83473 h 95369"/>
                <a:gd name="connsiteX7" fmla="*/ 22606 w 42937"/>
                <a:gd name="connsiteY7" fmla="*/ 95518 h 95369"/>
                <a:gd name="connsiteX8" fmla="*/ 43012 w 42937"/>
                <a:gd name="connsiteY8" fmla="*/ 73836 h 95369"/>
                <a:gd name="connsiteX9" fmla="*/ 40744 w 42937"/>
                <a:gd name="connsiteY9" fmla="*/ 71994 h 95369"/>
                <a:gd name="connsiteX10" fmla="*/ 38052 w 42937"/>
                <a:gd name="connsiteY10" fmla="*/ 74403 h 95369"/>
                <a:gd name="connsiteX11" fmla="*/ 23031 w 42937"/>
                <a:gd name="connsiteY11" fmla="*/ 91550 h 95369"/>
                <a:gd name="connsiteX12" fmla="*/ 19488 w 42937"/>
                <a:gd name="connsiteY12" fmla="*/ 86590 h 95369"/>
                <a:gd name="connsiteX13" fmla="*/ 21755 w 42937"/>
                <a:gd name="connsiteY13" fmla="*/ 77521 h 95369"/>
                <a:gd name="connsiteX14" fmla="*/ 26290 w 42937"/>
                <a:gd name="connsiteY14" fmla="*/ 66184 h 95369"/>
                <a:gd name="connsiteX15" fmla="*/ 33234 w 42937"/>
                <a:gd name="connsiteY15" fmla="*/ 48187 h 95369"/>
                <a:gd name="connsiteX16" fmla="*/ 34084 w 42937"/>
                <a:gd name="connsiteY16" fmla="*/ 43652 h 95369"/>
                <a:gd name="connsiteX17" fmla="*/ 20622 w 42937"/>
                <a:gd name="connsiteY17" fmla="*/ 31607 h 95369"/>
                <a:gd name="connsiteX18" fmla="*/ 74 w 42937"/>
                <a:gd name="connsiteY18" fmla="*/ 53289 h 95369"/>
                <a:gd name="connsiteX19" fmla="*/ 2483 w 42937"/>
                <a:gd name="connsiteY19" fmla="*/ 55131 h 95369"/>
                <a:gd name="connsiteX20" fmla="*/ 5034 w 42937"/>
                <a:gd name="connsiteY20" fmla="*/ 52863 h 95369"/>
                <a:gd name="connsiteX21" fmla="*/ 20197 w 42937"/>
                <a:gd name="connsiteY21" fmla="*/ 35575 h 95369"/>
                <a:gd name="connsiteX22" fmla="*/ 23739 w 42937"/>
                <a:gd name="connsiteY22" fmla="*/ 40535 h 95369"/>
                <a:gd name="connsiteX23" fmla="*/ 19346 w 42937"/>
                <a:gd name="connsiteY23" fmla="*/ 54706 h 95369"/>
                <a:gd name="connsiteX24" fmla="*/ 10419 w 42937"/>
                <a:gd name="connsiteY24" fmla="*/ 77521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5369">
                  <a:moveTo>
                    <a:pt x="39327" y="5533"/>
                  </a:moveTo>
                  <a:cubicBezTo>
                    <a:pt x="39327" y="3265"/>
                    <a:pt x="37627" y="148"/>
                    <a:pt x="33659" y="148"/>
                  </a:cubicBezTo>
                  <a:cubicBezTo>
                    <a:pt x="29833" y="148"/>
                    <a:pt x="25723" y="3832"/>
                    <a:pt x="25723" y="7942"/>
                  </a:cubicBezTo>
                  <a:cubicBezTo>
                    <a:pt x="25723" y="10351"/>
                    <a:pt x="27565" y="13327"/>
                    <a:pt x="31391" y="13327"/>
                  </a:cubicBezTo>
                  <a:cubicBezTo>
                    <a:pt x="35501" y="13327"/>
                    <a:pt x="39327" y="9359"/>
                    <a:pt x="39327" y="5533"/>
                  </a:cubicBezTo>
                  <a:close/>
                  <a:moveTo>
                    <a:pt x="10419" y="77521"/>
                  </a:moveTo>
                  <a:cubicBezTo>
                    <a:pt x="9852" y="79363"/>
                    <a:pt x="9143" y="81063"/>
                    <a:pt x="9143" y="83473"/>
                  </a:cubicBezTo>
                  <a:cubicBezTo>
                    <a:pt x="9143" y="90133"/>
                    <a:pt x="14812" y="95518"/>
                    <a:pt x="22606" y="95518"/>
                  </a:cubicBezTo>
                  <a:cubicBezTo>
                    <a:pt x="36776" y="95518"/>
                    <a:pt x="43012" y="75962"/>
                    <a:pt x="43012" y="73836"/>
                  </a:cubicBezTo>
                  <a:cubicBezTo>
                    <a:pt x="43012" y="71994"/>
                    <a:pt x="41169" y="71994"/>
                    <a:pt x="40744" y="71994"/>
                  </a:cubicBezTo>
                  <a:cubicBezTo>
                    <a:pt x="38760" y="71994"/>
                    <a:pt x="38619" y="72844"/>
                    <a:pt x="38052" y="74403"/>
                  </a:cubicBezTo>
                  <a:cubicBezTo>
                    <a:pt x="34793" y="85740"/>
                    <a:pt x="28557" y="91550"/>
                    <a:pt x="23031" y="91550"/>
                  </a:cubicBezTo>
                  <a:cubicBezTo>
                    <a:pt x="20197" y="91550"/>
                    <a:pt x="19488" y="89708"/>
                    <a:pt x="19488" y="86590"/>
                  </a:cubicBezTo>
                  <a:cubicBezTo>
                    <a:pt x="19488" y="83331"/>
                    <a:pt x="20480" y="80638"/>
                    <a:pt x="21755" y="77521"/>
                  </a:cubicBezTo>
                  <a:cubicBezTo>
                    <a:pt x="23172" y="73695"/>
                    <a:pt x="24731" y="69869"/>
                    <a:pt x="26290" y="66184"/>
                  </a:cubicBezTo>
                  <a:cubicBezTo>
                    <a:pt x="27565" y="62783"/>
                    <a:pt x="32667" y="49888"/>
                    <a:pt x="33234" y="48187"/>
                  </a:cubicBezTo>
                  <a:cubicBezTo>
                    <a:pt x="33659" y="46770"/>
                    <a:pt x="34084" y="45070"/>
                    <a:pt x="34084" y="43652"/>
                  </a:cubicBezTo>
                  <a:cubicBezTo>
                    <a:pt x="34084" y="36992"/>
                    <a:pt x="28416" y="31607"/>
                    <a:pt x="20622" y="31607"/>
                  </a:cubicBezTo>
                  <a:cubicBezTo>
                    <a:pt x="6592" y="31607"/>
                    <a:pt x="74" y="50880"/>
                    <a:pt x="74" y="53289"/>
                  </a:cubicBezTo>
                  <a:cubicBezTo>
                    <a:pt x="74" y="55131"/>
                    <a:pt x="2058" y="55131"/>
                    <a:pt x="2483" y="55131"/>
                  </a:cubicBezTo>
                  <a:cubicBezTo>
                    <a:pt x="4467" y="55131"/>
                    <a:pt x="4609" y="54422"/>
                    <a:pt x="5034" y="52863"/>
                  </a:cubicBezTo>
                  <a:cubicBezTo>
                    <a:pt x="8718" y="40677"/>
                    <a:pt x="14953" y="35575"/>
                    <a:pt x="20197" y="35575"/>
                  </a:cubicBezTo>
                  <a:cubicBezTo>
                    <a:pt x="22464" y="35575"/>
                    <a:pt x="23739" y="36709"/>
                    <a:pt x="23739" y="40535"/>
                  </a:cubicBezTo>
                  <a:cubicBezTo>
                    <a:pt x="23739" y="43794"/>
                    <a:pt x="22889" y="45920"/>
                    <a:pt x="19346" y="54706"/>
                  </a:cubicBezTo>
                  <a:lnTo>
                    <a:pt x="10419" y="77521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形状 323">
              <a:extLst>
                <a:ext uri="{FF2B5EF4-FFF2-40B4-BE49-F238E27FC236}">
                  <a16:creationId xmlns:a16="http://schemas.microsoft.com/office/drawing/2014/main" id="{60E2807A-E3A7-9212-675F-1558B56288D6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1873046" y="6505852"/>
              <a:ext cx="123286" cy="138267"/>
            </a:xfrm>
            <a:custGeom>
              <a:avLst/>
              <a:gdLst>
                <a:gd name="connsiteX0" fmla="*/ 69514 w 123286"/>
                <a:gd name="connsiteY0" fmla="*/ 111084 h 138267"/>
                <a:gd name="connsiteX1" fmla="*/ 123364 w 123286"/>
                <a:gd name="connsiteY1" fmla="*/ 69381 h 138267"/>
                <a:gd name="connsiteX2" fmla="*/ 69514 w 123286"/>
                <a:gd name="connsiteY2" fmla="*/ 27476 h 138267"/>
                <a:gd name="connsiteX3" fmla="*/ 69514 w 123286"/>
                <a:gd name="connsiteY3" fmla="*/ 16139 h 138267"/>
                <a:gd name="connsiteX4" fmla="*/ 88746 w 123286"/>
                <a:gd name="connsiteY4" fmla="*/ 6422 h 138267"/>
                <a:gd name="connsiteX5" fmla="*/ 95427 w 123286"/>
                <a:gd name="connsiteY5" fmla="*/ 6422 h 138267"/>
                <a:gd name="connsiteX6" fmla="*/ 95427 w 123286"/>
                <a:gd name="connsiteY6" fmla="*/ 146 h 138267"/>
                <a:gd name="connsiteX7" fmla="*/ 61214 w 123286"/>
                <a:gd name="connsiteY7" fmla="*/ 754 h 138267"/>
                <a:gd name="connsiteX8" fmla="*/ 26799 w 123286"/>
                <a:gd name="connsiteY8" fmla="*/ 146 h 138267"/>
                <a:gd name="connsiteX9" fmla="*/ 26799 w 123286"/>
                <a:gd name="connsiteY9" fmla="*/ 6422 h 138267"/>
                <a:gd name="connsiteX10" fmla="*/ 33480 w 123286"/>
                <a:gd name="connsiteY10" fmla="*/ 6422 h 138267"/>
                <a:gd name="connsiteX11" fmla="*/ 52712 w 123286"/>
                <a:gd name="connsiteY11" fmla="*/ 16139 h 138267"/>
                <a:gd name="connsiteX12" fmla="*/ 52712 w 123286"/>
                <a:gd name="connsiteY12" fmla="*/ 27476 h 138267"/>
                <a:gd name="connsiteX13" fmla="*/ 77 w 123286"/>
                <a:gd name="connsiteY13" fmla="*/ 69179 h 138267"/>
                <a:gd name="connsiteX14" fmla="*/ 52712 w 123286"/>
                <a:gd name="connsiteY14" fmla="*/ 111084 h 138267"/>
                <a:gd name="connsiteX15" fmla="*/ 52712 w 123286"/>
                <a:gd name="connsiteY15" fmla="*/ 122421 h 138267"/>
                <a:gd name="connsiteX16" fmla="*/ 33480 w 123286"/>
                <a:gd name="connsiteY16" fmla="*/ 132138 h 138267"/>
                <a:gd name="connsiteX17" fmla="*/ 26799 w 123286"/>
                <a:gd name="connsiteY17" fmla="*/ 132138 h 138267"/>
                <a:gd name="connsiteX18" fmla="*/ 26799 w 123286"/>
                <a:gd name="connsiteY18" fmla="*/ 138413 h 138267"/>
                <a:gd name="connsiteX19" fmla="*/ 61012 w 123286"/>
                <a:gd name="connsiteY19" fmla="*/ 137806 h 138267"/>
                <a:gd name="connsiteX20" fmla="*/ 95427 w 123286"/>
                <a:gd name="connsiteY20" fmla="*/ 138413 h 138267"/>
                <a:gd name="connsiteX21" fmla="*/ 95427 w 123286"/>
                <a:gd name="connsiteY21" fmla="*/ 132138 h 138267"/>
                <a:gd name="connsiteX22" fmla="*/ 88746 w 123286"/>
                <a:gd name="connsiteY22" fmla="*/ 132138 h 138267"/>
                <a:gd name="connsiteX23" fmla="*/ 69514 w 123286"/>
                <a:gd name="connsiteY23" fmla="*/ 122421 h 138267"/>
                <a:gd name="connsiteX24" fmla="*/ 69514 w 123286"/>
                <a:gd name="connsiteY24" fmla="*/ 111084 h 138267"/>
                <a:gd name="connsiteX25" fmla="*/ 52712 w 123286"/>
                <a:gd name="connsiteY25" fmla="*/ 106428 h 138267"/>
                <a:gd name="connsiteX26" fmla="*/ 20321 w 123286"/>
                <a:gd name="connsiteY26" fmla="*/ 69381 h 138267"/>
                <a:gd name="connsiteX27" fmla="*/ 52712 w 123286"/>
                <a:gd name="connsiteY27" fmla="*/ 32132 h 138267"/>
                <a:gd name="connsiteX28" fmla="*/ 52712 w 123286"/>
                <a:gd name="connsiteY28" fmla="*/ 106428 h 138267"/>
                <a:gd name="connsiteX29" fmla="*/ 69514 w 123286"/>
                <a:gd name="connsiteY29" fmla="*/ 31930 h 138267"/>
                <a:gd name="connsiteX30" fmla="*/ 103120 w 123286"/>
                <a:gd name="connsiteY30" fmla="*/ 69179 h 138267"/>
                <a:gd name="connsiteX31" fmla="*/ 69514 w 123286"/>
                <a:gd name="connsiteY31" fmla="*/ 106630 h 138267"/>
                <a:gd name="connsiteX32" fmla="*/ 69514 w 123286"/>
                <a:gd name="connsiteY32" fmla="*/ 31930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286" h="138267">
                  <a:moveTo>
                    <a:pt x="69514" y="111084"/>
                  </a:moveTo>
                  <a:cubicBezTo>
                    <a:pt x="100893" y="108655"/>
                    <a:pt x="123364" y="89828"/>
                    <a:pt x="123364" y="69381"/>
                  </a:cubicBezTo>
                  <a:cubicBezTo>
                    <a:pt x="123364" y="48327"/>
                    <a:pt x="100285" y="29905"/>
                    <a:pt x="69514" y="27476"/>
                  </a:cubicBezTo>
                  <a:lnTo>
                    <a:pt x="69514" y="16139"/>
                  </a:lnTo>
                  <a:cubicBezTo>
                    <a:pt x="69514" y="9256"/>
                    <a:pt x="69514" y="6422"/>
                    <a:pt x="88746" y="6422"/>
                  </a:cubicBezTo>
                  <a:lnTo>
                    <a:pt x="95427" y="6422"/>
                  </a:lnTo>
                  <a:lnTo>
                    <a:pt x="95427" y="146"/>
                  </a:lnTo>
                  <a:cubicBezTo>
                    <a:pt x="88139" y="754"/>
                    <a:pt x="69514" y="754"/>
                    <a:pt x="61214" y="754"/>
                  </a:cubicBezTo>
                  <a:cubicBezTo>
                    <a:pt x="52914" y="754"/>
                    <a:pt x="34087" y="754"/>
                    <a:pt x="26799" y="146"/>
                  </a:cubicBezTo>
                  <a:lnTo>
                    <a:pt x="26799" y="6422"/>
                  </a:lnTo>
                  <a:lnTo>
                    <a:pt x="33480" y="6422"/>
                  </a:lnTo>
                  <a:cubicBezTo>
                    <a:pt x="52712" y="6422"/>
                    <a:pt x="52712" y="9054"/>
                    <a:pt x="52712" y="16139"/>
                  </a:cubicBezTo>
                  <a:lnTo>
                    <a:pt x="52712" y="27476"/>
                  </a:lnTo>
                  <a:cubicBezTo>
                    <a:pt x="21738" y="30513"/>
                    <a:pt x="77" y="49137"/>
                    <a:pt x="77" y="69179"/>
                  </a:cubicBezTo>
                  <a:cubicBezTo>
                    <a:pt x="77" y="90030"/>
                    <a:pt x="22548" y="108047"/>
                    <a:pt x="52712" y="111084"/>
                  </a:cubicBezTo>
                  <a:lnTo>
                    <a:pt x="52712" y="122421"/>
                  </a:lnTo>
                  <a:cubicBezTo>
                    <a:pt x="52712" y="129304"/>
                    <a:pt x="52712" y="132138"/>
                    <a:pt x="33480" y="132138"/>
                  </a:cubicBezTo>
                  <a:lnTo>
                    <a:pt x="26799" y="132138"/>
                  </a:lnTo>
                  <a:lnTo>
                    <a:pt x="26799" y="138413"/>
                  </a:lnTo>
                  <a:cubicBezTo>
                    <a:pt x="34087" y="137806"/>
                    <a:pt x="52712" y="137806"/>
                    <a:pt x="61012" y="137806"/>
                  </a:cubicBezTo>
                  <a:cubicBezTo>
                    <a:pt x="69312" y="137806"/>
                    <a:pt x="88139" y="137806"/>
                    <a:pt x="95427" y="138413"/>
                  </a:cubicBezTo>
                  <a:lnTo>
                    <a:pt x="95427" y="132138"/>
                  </a:lnTo>
                  <a:lnTo>
                    <a:pt x="88746" y="132138"/>
                  </a:lnTo>
                  <a:cubicBezTo>
                    <a:pt x="69514" y="132138"/>
                    <a:pt x="69514" y="129506"/>
                    <a:pt x="69514" y="122421"/>
                  </a:cubicBezTo>
                  <a:lnTo>
                    <a:pt x="69514" y="111084"/>
                  </a:lnTo>
                  <a:close/>
                  <a:moveTo>
                    <a:pt x="52712" y="106428"/>
                  </a:moveTo>
                  <a:cubicBezTo>
                    <a:pt x="23965" y="102581"/>
                    <a:pt x="20321" y="81932"/>
                    <a:pt x="20321" y="69381"/>
                  </a:cubicBezTo>
                  <a:cubicBezTo>
                    <a:pt x="20321" y="58854"/>
                    <a:pt x="22346" y="36181"/>
                    <a:pt x="52712" y="32132"/>
                  </a:cubicBezTo>
                  <a:lnTo>
                    <a:pt x="52712" y="106428"/>
                  </a:lnTo>
                  <a:close/>
                  <a:moveTo>
                    <a:pt x="69514" y="31930"/>
                  </a:moveTo>
                  <a:cubicBezTo>
                    <a:pt x="97451" y="35169"/>
                    <a:pt x="103120" y="53793"/>
                    <a:pt x="103120" y="69179"/>
                  </a:cubicBezTo>
                  <a:cubicBezTo>
                    <a:pt x="103120" y="81325"/>
                    <a:pt x="100083" y="102986"/>
                    <a:pt x="69514" y="106630"/>
                  </a:cubicBezTo>
                  <a:lnTo>
                    <a:pt x="69514" y="3193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形状 324">
              <a:extLst>
                <a:ext uri="{FF2B5EF4-FFF2-40B4-BE49-F238E27FC236}">
                  <a16:creationId xmlns:a16="http://schemas.microsoft.com/office/drawing/2014/main" id="{F1D6F915-0AEB-3190-7AB4-6FE4A543451E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2019456" y="6492288"/>
              <a:ext cx="46966" cy="202440"/>
            </a:xfrm>
            <a:custGeom>
              <a:avLst/>
              <a:gdLst>
                <a:gd name="connsiteX0" fmla="*/ 47051 w 46966"/>
                <a:gd name="connsiteY0" fmla="*/ 101367 h 202440"/>
                <a:gd name="connsiteX1" fmla="*/ 33690 w 46966"/>
                <a:gd name="connsiteY1" fmla="*/ 38205 h 202440"/>
                <a:gd name="connsiteX2" fmla="*/ 2109 w 46966"/>
                <a:gd name="connsiteY2" fmla="*/ 146 h 202440"/>
                <a:gd name="connsiteX3" fmla="*/ 84 w 46966"/>
                <a:gd name="connsiteY3" fmla="*/ 2171 h 202440"/>
                <a:gd name="connsiteX4" fmla="*/ 3931 w 46966"/>
                <a:gd name="connsiteY4" fmla="*/ 6827 h 202440"/>
                <a:gd name="connsiteX5" fmla="*/ 35309 w 46966"/>
                <a:gd name="connsiteY5" fmla="*/ 101367 h 202440"/>
                <a:gd name="connsiteX6" fmla="*/ 2716 w 46966"/>
                <a:gd name="connsiteY6" fmla="*/ 197121 h 202440"/>
                <a:gd name="connsiteX7" fmla="*/ 84 w 46966"/>
                <a:gd name="connsiteY7" fmla="*/ 200563 h 202440"/>
                <a:gd name="connsiteX8" fmla="*/ 2109 w 46966"/>
                <a:gd name="connsiteY8" fmla="*/ 202587 h 202440"/>
                <a:gd name="connsiteX9" fmla="*/ 34297 w 46966"/>
                <a:gd name="connsiteY9" fmla="*/ 163111 h 202440"/>
                <a:gd name="connsiteX10" fmla="*/ 47051 w 46966"/>
                <a:gd name="connsiteY10" fmla="*/ 10136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51" y="101367"/>
                  </a:moveTo>
                  <a:cubicBezTo>
                    <a:pt x="47051" y="85576"/>
                    <a:pt x="44824" y="61081"/>
                    <a:pt x="33690" y="38205"/>
                  </a:cubicBezTo>
                  <a:cubicBezTo>
                    <a:pt x="21543" y="13305"/>
                    <a:pt x="4133" y="146"/>
                    <a:pt x="2109" y="146"/>
                  </a:cubicBezTo>
                  <a:cubicBezTo>
                    <a:pt x="894" y="146"/>
                    <a:pt x="84" y="956"/>
                    <a:pt x="84" y="2171"/>
                  </a:cubicBezTo>
                  <a:cubicBezTo>
                    <a:pt x="84" y="2778"/>
                    <a:pt x="84" y="3183"/>
                    <a:pt x="3931" y="6827"/>
                  </a:cubicBezTo>
                  <a:cubicBezTo>
                    <a:pt x="23770" y="26869"/>
                    <a:pt x="35309" y="59057"/>
                    <a:pt x="35309" y="101367"/>
                  </a:cubicBezTo>
                  <a:cubicBezTo>
                    <a:pt x="35309" y="135984"/>
                    <a:pt x="27819" y="171614"/>
                    <a:pt x="2716" y="197121"/>
                  </a:cubicBezTo>
                  <a:cubicBezTo>
                    <a:pt x="84" y="199551"/>
                    <a:pt x="84" y="199956"/>
                    <a:pt x="84" y="200563"/>
                  </a:cubicBezTo>
                  <a:cubicBezTo>
                    <a:pt x="84" y="201777"/>
                    <a:pt x="894" y="202587"/>
                    <a:pt x="2109" y="202587"/>
                  </a:cubicBezTo>
                  <a:cubicBezTo>
                    <a:pt x="4133" y="202587"/>
                    <a:pt x="22353" y="188821"/>
                    <a:pt x="34297" y="163111"/>
                  </a:cubicBezTo>
                  <a:cubicBezTo>
                    <a:pt x="44621" y="140843"/>
                    <a:pt x="47051" y="118372"/>
                    <a:pt x="47051" y="10136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形状 325">
              <a:extLst>
                <a:ext uri="{FF2B5EF4-FFF2-40B4-BE49-F238E27FC236}">
                  <a16:creationId xmlns:a16="http://schemas.microsoft.com/office/drawing/2014/main" id="{B1ABE620-214E-8771-8974-627DD8F8640D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2097556" y="6460770"/>
              <a:ext cx="52432" cy="130088"/>
            </a:xfrm>
            <a:custGeom>
              <a:avLst/>
              <a:gdLst>
                <a:gd name="connsiteX0" fmla="*/ 28005 w 52432"/>
                <a:gd name="connsiteY0" fmla="*/ 40671 h 130088"/>
                <a:gd name="connsiteX1" fmla="*/ 35799 w 52432"/>
                <a:gd name="connsiteY1" fmla="*/ 42230 h 130088"/>
                <a:gd name="connsiteX2" fmla="*/ 46427 w 52432"/>
                <a:gd name="connsiteY2" fmla="*/ 44355 h 130088"/>
                <a:gd name="connsiteX3" fmla="*/ 52520 w 52432"/>
                <a:gd name="connsiteY3" fmla="*/ 38829 h 130088"/>
                <a:gd name="connsiteX4" fmla="*/ 46427 w 52432"/>
                <a:gd name="connsiteY4" fmla="*/ 33302 h 130088"/>
                <a:gd name="connsiteX5" fmla="*/ 35799 w 52432"/>
                <a:gd name="connsiteY5" fmla="*/ 35428 h 130088"/>
                <a:gd name="connsiteX6" fmla="*/ 28005 w 52432"/>
                <a:gd name="connsiteY6" fmla="*/ 36987 h 130088"/>
                <a:gd name="connsiteX7" fmla="*/ 29989 w 52432"/>
                <a:gd name="connsiteY7" fmla="*/ 21682 h 130088"/>
                <a:gd name="connsiteX8" fmla="*/ 31831 w 52432"/>
                <a:gd name="connsiteY8" fmla="*/ 6661 h 130088"/>
                <a:gd name="connsiteX9" fmla="*/ 26304 w 52432"/>
                <a:gd name="connsiteY9" fmla="*/ 142 h 130088"/>
                <a:gd name="connsiteX10" fmla="*/ 20778 w 52432"/>
                <a:gd name="connsiteY10" fmla="*/ 6661 h 130088"/>
                <a:gd name="connsiteX11" fmla="*/ 22762 w 52432"/>
                <a:gd name="connsiteY11" fmla="*/ 23241 h 130088"/>
                <a:gd name="connsiteX12" fmla="*/ 24604 w 52432"/>
                <a:gd name="connsiteY12" fmla="*/ 36987 h 130088"/>
                <a:gd name="connsiteX13" fmla="*/ 16810 w 52432"/>
                <a:gd name="connsiteY13" fmla="*/ 35428 h 130088"/>
                <a:gd name="connsiteX14" fmla="*/ 6182 w 52432"/>
                <a:gd name="connsiteY14" fmla="*/ 33302 h 130088"/>
                <a:gd name="connsiteX15" fmla="*/ 88 w 52432"/>
                <a:gd name="connsiteY15" fmla="*/ 38829 h 130088"/>
                <a:gd name="connsiteX16" fmla="*/ 6182 w 52432"/>
                <a:gd name="connsiteY16" fmla="*/ 44355 h 130088"/>
                <a:gd name="connsiteX17" fmla="*/ 16810 w 52432"/>
                <a:gd name="connsiteY17" fmla="*/ 42230 h 130088"/>
                <a:gd name="connsiteX18" fmla="*/ 24604 w 52432"/>
                <a:gd name="connsiteY18" fmla="*/ 40671 h 130088"/>
                <a:gd name="connsiteX19" fmla="*/ 22620 w 52432"/>
                <a:gd name="connsiteY19" fmla="*/ 51724 h 130088"/>
                <a:gd name="connsiteX20" fmla="*/ 20778 w 52432"/>
                <a:gd name="connsiteY20" fmla="*/ 68871 h 130088"/>
                <a:gd name="connsiteX21" fmla="*/ 23895 w 52432"/>
                <a:gd name="connsiteY21" fmla="*/ 128105 h 130088"/>
                <a:gd name="connsiteX22" fmla="*/ 26304 w 52432"/>
                <a:gd name="connsiteY22" fmla="*/ 130231 h 130088"/>
                <a:gd name="connsiteX23" fmla="*/ 28855 w 52432"/>
                <a:gd name="connsiteY23" fmla="*/ 127397 h 130088"/>
                <a:gd name="connsiteX24" fmla="*/ 30556 w 52432"/>
                <a:gd name="connsiteY24" fmla="*/ 106282 h 130088"/>
                <a:gd name="connsiteX25" fmla="*/ 31831 w 52432"/>
                <a:gd name="connsiteY25" fmla="*/ 68871 h 130088"/>
                <a:gd name="connsiteX26" fmla="*/ 29847 w 52432"/>
                <a:gd name="connsiteY26" fmla="*/ 51441 h 130088"/>
                <a:gd name="connsiteX27" fmla="*/ 28005 w 52432"/>
                <a:gd name="connsiteY27" fmla="*/ 40671 h 13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432" h="130088">
                  <a:moveTo>
                    <a:pt x="28005" y="40671"/>
                  </a:moveTo>
                  <a:cubicBezTo>
                    <a:pt x="30131" y="40954"/>
                    <a:pt x="31548" y="41096"/>
                    <a:pt x="35799" y="42230"/>
                  </a:cubicBezTo>
                  <a:cubicBezTo>
                    <a:pt x="40334" y="43505"/>
                    <a:pt x="43735" y="44355"/>
                    <a:pt x="46427" y="44355"/>
                  </a:cubicBezTo>
                  <a:cubicBezTo>
                    <a:pt x="51954" y="44355"/>
                    <a:pt x="52520" y="40104"/>
                    <a:pt x="52520" y="38829"/>
                  </a:cubicBezTo>
                  <a:cubicBezTo>
                    <a:pt x="52520" y="37695"/>
                    <a:pt x="51954" y="33302"/>
                    <a:pt x="46427" y="33302"/>
                  </a:cubicBezTo>
                  <a:cubicBezTo>
                    <a:pt x="43735" y="33302"/>
                    <a:pt x="40334" y="34152"/>
                    <a:pt x="35799" y="35428"/>
                  </a:cubicBezTo>
                  <a:cubicBezTo>
                    <a:pt x="31548" y="36561"/>
                    <a:pt x="30131" y="36703"/>
                    <a:pt x="28005" y="36987"/>
                  </a:cubicBezTo>
                  <a:cubicBezTo>
                    <a:pt x="28288" y="32027"/>
                    <a:pt x="29280" y="26075"/>
                    <a:pt x="29989" y="21682"/>
                  </a:cubicBezTo>
                  <a:cubicBezTo>
                    <a:pt x="30556" y="18848"/>
                    <a:pt x="31831" y="11621"/>
                    <a:pt x="31831" y="6661"/>
                  </a:cubicBezTo>
                  <a:cubicBezTo>
                    <a:pt x="31831" y="2410"/>
                    <a:pt x="29847" y="142"/>
                    <a:pt x="26304" y="142"/>
                  </a:cubicBezTo>
                  <a:cubicBezTo>
                    <a:pt x="23328" y="142"/>
                    <a:pt x="20778" y="1701"/>
                    <a:pt x="20778" y="6661"/>
                  </a:cubicBezTo>
                  <a:cubicBezTo>
                    <a:pt x="20778" y="11337"/>
                    <a:pt x="21911" y="18423"/>
                    <a:pt x="22762" y="23241"/>
                  </a:cubicBezTo>
                  <a:cubicBezTo>
                    <a:pt x="23045" y="24800"/>
                    <a:pt x="24320" y="31743"/>
                    <a:pt x="24604" y="36987"/>
                  </a:cubicBezTo>
                  <a:cubicBezTo>
                    <a:pt x="22478" y="36703"/>
                    <a:pt x="21061" y="36561"/>
                    <a:pt x="16810" y="35428"/>
                  </a:cubicBezTo>
                  <a:cubicBezTo>
                    <a:pt x="12275" y="34152"/>
                    <a:pt x="8874" y="33302"/>
                    <a:pt x="6182" y="33302"/>
                  </a:cubicBezTo>
                  <a:cubicBezTo>
                    <a:pt x="655" y="33302"/>
                    <a:pt x="88" y="37553"/>
                    <a:pt x="88" y="38829"/>
                  </a:cubicBezTo>
                  <a:cubicBezTo>
                    <a:pt x="88" y="39962"/>
                    <a:pt x="655" y="44355"/>
                    <a:pt x="6182" y="44355"/>
                  </a:cubicBezTo>
                  <a:cubicBezTo>
                    <a:pt x="8874" y="44355"/>
                    <a:pt x="12275" y="43505"/>
                    <a:pt x="16810" y="42230"/>
                  </a:cubicBezTo>
                  <a:cubicBezTo>
                    <a:pt x="21061" y="41096"/>
                    <a:pt x="22478" y="40954"/>
                    <a:pt x="24604" y="40671"/>
                  </a:cubicBezTo>
                  <a:cubicBezTo>
                    <a:pt x="24320" y="44214"/>
                    <a:pt x="23328" y="48748"/>
                    <a:pt x="22620" y="51724"/>
                  </a:cubicBezTo>
                  <a:cubicBezTo>
                    <a:pt x="20778" y="60510"/>
                    <a:pt x="20778" y="61502"/>
                    <a:pt x="20778" y="68871"/>
                  </a:cubicBezTo>
                  <a:cubicBezTo>
                    <a:pt x="20778" y="96221"/>
                    <a:pt x="23470" y="125271"/>
                    <a:pt x="23895" y="128105"/>
                  </a:cubicBezTo>
                  <a:cubicBezTo>
                    <a:pt x="24037" y="129381"/>
                    <a:pt x="24320" y="130231"/>
                    <a:pt x="26304" y="130231"/>
                  </a:cubicBezTo>
                  <a:cubicBezTo>
                    <a:pt x="28430" y="130231"/>
                    <a:pt x="28572" y="129381"/>
                    <a:pt x="28855" y="127397"/>
                  </a:cubicBezTo>
                  <a:cubicBezTo>
                    <a:pt x="28855" y="127255"/>
                    <a:pt x="29989" y="114926"/>
                    <a:pt x="30556" y="106282"/>
                  </a:cubicBezTo>
                  <a:cubicBezTo>
                    <a:pt x="31264" y="93812"/>
                    <a:pt x="31831" y="81341"/>
                    <a:pt x="31831" y="68871"/>
                  </a:cubicBezTo>
                  <a:cubicBezTo>
                    <a:pt x="31831" y="61502"/>
                    <a:pt x="31831" y="60510"/>
                    <a:pt x="29847" y="51441"/>
                  </a:cubicBezTo>
                  <a:cubicBezTo>
                    <a:pt x="29564" y="49882"/>
                    <a:pt x="28288" y="44214"/>
                    <a:pt x="28005" y="40671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形状 326">
              <a:extLst>
                <a:ext uri="{FF2B5EF4-FFF2-40B4-BE49-F238E27FC236}">
                  <a16:creationId xmlns:a16="http://schemas.microsoft.com/office/drawing/2014/main" id="{8B54DAA4-3A2B-C6A2-614B-40BBF9BD1644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2191037" y="6492288"/>
              <a:ext cx="46966" cy="202440"/>
            </a:xfrm>
            <a:custGeom>
              <a:avLst/>
              <a:gdLst>
                <a:gd name="connsiteX0" fmla="*/ 47059 w 46966"/>
                <a:gd name="connsiteY0" fmla="*/ 200563 h 202440"/>
                <a:gd name="connsiteX1" fmla="*/ 43617 w 46966"/>
                <a:gd name="connsiteY1" fmla="*/ 196109 h 202440"/>
                <a:gd name="connsiteX2" fmla="*/ 11834 w 46966"/>
                <a:gd name="connsiteY2" fmla="*/ 101367 h 202440"/>
                <a:gd name="connsiteX3" fmla="*/ 44427 w 46966"/>
                <a:gd name="connsiteY3" fmla="*/ 5612 h 202440"/>
                <a:gd name="connsiteX4" fmla="*/ 47059 w 46966"/>
                <a:gd name="connsiteY4" fmla="*/ 2171 h 202440"/>
                <a:gd name="connsiteX5" fmla="*/ 45034 w 46966"/>
                <a:gd name="connsiteY5" fmla="*/ 146 h 202440"/>
                <a:gd name="connsiteX6" fmla="*/ 12846 w 46966"/>
                <a:gd name="connsiteY6" fmla="*/ 39622 h 202440"/>
                <a:gd name="connsiteX7" fmla="*/ 92 w 46966"/>
                <a:gd name="connsiteY7" fmla="*/ 101367 h 202440"/>
                <a:gd name="connsiteX8" fmla="*/ 13454 w 46966"/>
                <a:gd name="connsiteY8" fmla="*/ 164528 h 202440"/>
                <a:gd name="connsiteX9" fmla="*/ 45034 w 46966"/>
                <a:gd name="connsiteY9" fmla="*/ 202587 h 202440"/>
                <a:gd name="connsiteX10" fmla="*/ 47059 w 46966"/>
                <a:gd name="connsiteY10" fmla="*/ 20056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59" y="200563"/>
                  </a:moveTo>
                  <a:cubicBezTo>
                    <a:pt x="47059" y="199956"/>
                    <a:pt x="47059" y="199551"/>
                    <a:pt x="43617" y="196109"/>
                  </a:cubicBezTo>
                  <a:cubicBezTo>
                    <a:pt x="18312" y="170602"/>
                    <a:pt x="11834" y="132340"/>
                    <a:pt x="11834" y="101367"/>
                  </a:cubicBezTo>
                  <a:cubicBezTo>
                    <a:pt x="11834" y="66142"/>
                    <a:pt x="19527" y="30917"/>
                    <a:pt x="44427" y="5612"/>
                  </a:cubicBezTo>
                  <a:cubicBezTo>
                    <a:pt x="47059" y="3183"/>
                    <a:pt x="47059" y="2778"/>
                    <a:pt x="47059" y="2171"/>
                  </a:cubicBezTo>
                  <a:cubicBezTo>
                    <a:pt x="47059" y="754"/>
                    <a:pt x="46249" y="146"/>
                    <a:pt x="45034" y="146"/>
                  </a:cubicBezTo>
                  <a:cubicBezTo>
                    <a:pt x="43010" y="146"/>
                    <a:pt x="24790" y="13912"/>
                    <a:pt x="12846" y="39622"/>
                  </a:cubicBezTo>
                  <a:cubicBezTo>
                    <a:pt x="2522" y="61891"/>
                    <a:pt x="92" y="84362"/>
                    <a:pt x="92" y="101367"/>
                  </a:cubicBezTo>
                  <a:cubicBezTo>
                    <a:pt x="92" y="117157"/>
                    <a:pt x="2319" y="141653"/>
                    <a:pt x="13454" y="164528"/>
                  </a:cubicBezTo>
                  <a:cubicBezTo>
                    <a:pt x="25600" y="189429"/>
                    <a:pt x="43010" y="202587"/>
                    <a:pt x="45034" y="202587"/>
                  </a:cubicBezTo>
                  <a:cubicBezTo>
                    <a:pt x="46249" y="202587"/>
                    <a:pt x="47059" y="201980"/>
                    <a:pt x="47059" y="200563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形状 327">
              <a:extLst>
                <a:ext uri="{FF2B5EF4-FFF2-40B4-BE49-F238E27FC236}">
                  <a16:creationId xmlns:a16="http://schemas.microsoft.com/office/drawing/2014/main" id="{6B6B6560-53D2-C5AD-75A0-9B6426A24998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2257820" y="6505852"/>
              <a:ext cx="154664" cy="138267"/>
            </a:xfrm>
            <a:custGeom>
              <a:avLst/>
              <a:gdLst>
                <a:gd name="connsiteX0" fmla="*/ 24187 w 154664"/>
                <a:gd name="connsiteY0" fmla="*/ 122623 h 138267"/>
                <a:gd name="connsiteX1" fmla="*/ 5765 w 154664"/>
                <a:gd name="connsiteY1" fmla="*/ 132138 h 138267"/>
                <a:gd name="connsiteX2" fmla="*/ 96 w 154664"/>
                <a:gd name="connsiteY2" fmla="*/ 135984 h 138267"/>
                <a:gd name="connsiteX3" fmla="*/ 5765 w 154664"/>
                <a:gd name="connsiteY3" fmla="*/ 138413 h 138267"/>
                <a:gd name="connsiteX4" fmla="*/ 72773 w 154664"/>
                <a:gd name="connsiteY4" fmla="*/ 138413 h 138267"/>
                <a:gd name="connsiteX5" fmla="*/ 154761 w 154664"/>
                <a:gd name="connsiteY5" fmla="*/ 51364 h 138267"/>
                <a:gd name="connsiteX6" fmla="*/ 107188 w 154664"/>
                <a:gd name="connsiteY6" fmla="*/ 146 h 138267"/>
                <a:gd name="connsiteX7" fmla="*/ 39167 w 154664"/>
                <a:gd name="connsiteY7" fmla="*/ 146 h 138267"/>
                <a:gd name="connsiteX8" fmla="*/ 33094 w 154664"/>
                <a:gd name="connsiteY8" fmla="*/ 3993 h 138267"/>
                <a:gd name="connsiteX9" fmla="*/ 38965 w 154664"/>
                <a:gd name="connsiteY9" fmla="*/ 6422 h 138267"/>
                <a:gd name="connsiteX10" fmla="*/ 47670 w 154664"/>
                <a:gd name="connsiteY10" fmla="*/ 6827 h 138267"/>
                <a:gd name="connsiteX11" fmla="*/ 52124 w 154664"/>
                <a:gd name="connsiteY11" fmla="*/ 10066 h 138267"/>
                <a:gd name="connsiteX12" fmla="*/ 51314 w 154664"/>
                <a:gd name="connsiteY12" fmla="*/ 13912 h 138267"/>
                <a:gd name="connsiteX13" fmla="*/ 24187 w 154664"/>
                <a:gd name="connsiteY13" fmla="*/ 122623 h 138267"/>
                <a:gd name="connsiteX14" fmla="*/ 67914 w 154664"/>
                <a:gd name="connsiteY14" fmla="*/ 14115 h 138267"/>
                <a:gd name="connsiteX15" fmla="*/ 78846 w 154664"/>
                <a:gd name="connsiteY15" fmla="*/ 6422 h 138267"/>
                <a:gd name="connsiteX16" fmla="*/ 100507 w 154664"/>
                <a:gd name="connsiteY16" fmla="*/ 6422 h 138267"/>
                <a:gd name="connsiteX17" fmla="*/ 137149 w 154664"/>
                <a:gd name="connsiteY17" fmla="*/ 43874 h 138267"/>
                <a:gd name="connsiteX18" fmla="*/ 115892 w 154664"/>
                <a:gd name="connsiteY18" fmla="*/ 109262 h 138267"/>
                <a:gd name="connsiteX19" fmla="*/ 69129 w 154664"/>
                <a:gd name="connsiteY19" fmla="*/ 132138 h 138267"/>
                <a:gd name="connsiteX20" fmla="*/ 46253 w 154664"/>
                <a:gd name="connsiteY20" fmla="*/ 132138 h 138267"/>
                <a:gd name="connsiteX21" fmla="*/ 41799 w 154664"/>
                <a:gd name="connsiteY21" fmla="*/ 131935 h 138267"/>
                <a:gd name="connsiteX22" fmla="*/ 39167 w 154664"/>
                <a:gd name="connsiteY22" fmla="*/ 129911 h 138267"/>
                <a:gd name="connsiteX23" fmla="*/ 40180 w 154664"/>
                <a:gd name="connsiteY23" fmla="*/ 125255 h 138267"/>
                <a:gd name="connsiteX24" fmla="*/ 67914 w 154664"/>
                <a:gd name="connsiteY24" fmla="*/ 1411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4664" h="138267">
                  <a:moveTo>
                    <a:pt x="24187" y="122623"/>
                  </a:moveTo>
                  <a:cubicBezTo>
                    <a:pt x="22162" y="130518"/>
                    <a:pt x="21757" y="132138"/>
                    <a:pt x="5765" y="132138"/>
                  </a:cubicBezTo>
                  <a:cubicBezTo>
                    <a:pt x="2323" y="132138"/>
                    <a:pt x="96" y="132138"/>
                    <a:pt x="96" y="135984"/>
                  </a:cubicBezTo>
                  <a:cubicBezTo>
                    <a:pt x="96" y="138413"/>
                    <a:pt x="1918" y="138413"/>
                    <a:pt x="5765" y="138413"/>
                  </a:cubicBezTo>
                  <a:lnTo>
                    <a:pt x="72773" y="138413"/>
                  </a:lnTo>
                  <a:cubicBezTo>
                    <a:pt x="114880" y="138413"/>
                    <a:pt x="154761" y="95698"/>
                    <a:pt x="154761" y="51364"/>
                  </a:cubicBezTo>
                  <a:cubicBezTo>
                    <a:pt x="154761" y="22820"/>
                    <a:pt x="137554" y="146"/>
                    <a:pt x="107188" y="146"/>
                  </a:cubicBezTo>
                  <a:lnTo>
                    <a:pt x="39167" y="146"/>
                  </a:lnTo>
                  <a:cubicBezTo>
                    <a:pt x="35321" y="146"/>
                    <a:pt x="33094" y="146"/>
                    <a:pt x="33094" y="3993"/>
                  </a:cubicBezTo>
                  <a:cubicBezTo>
                    <a:pt x="33094" y="6422"/>
                    <a:pt x="34916" y="6422"/>
                    <a:pt x="38965" y="6422"/>
                  </a:cubicBezTo>
                  <a:cubicBezTo>
                    <a:pt x="41597" y="6422"/>
                    <a:pt x="45241" y="6624"/>
                    <a:pt x="47670" y="6827"/>
                  </a:cubicBezTo>
                  <a:cubicBezTo>
                    <a:pt x="50909" y="7232"/>
                    <a:pt x="52124" y="7839"/>
                    <a:pt x="52124" y="10066"/>
                  </a:cubicBezTo>
                  <a:cubicBezTo>
                    <a:pt x="52124" y="10876"/>
                    <a:pt x="51921" y="11483"/>
                    <a:pt x="51314" y="13912"/>
                  </a:cubicBezTo>
                  <a:lnTo>
                    <a:pt x="24187" y="122623"/>
                  </a:lnTo>
                  <a:close/>
                  <a:moveTo>
                    <a:pt x="67914" y="14115"/>
                  </a:moveTo>
                  <a:cubicBezTo>
                    <a:pt x="69736" y="7029"/>
                    <a:pt x="70141" y="6422"/>
                    <a:pt x="78846" y="6422"/>
                  </a:cubicBezTo>
                  <a:lnTo>
                    <a:pt x="100507" y="6422"/>
                  </a:lnTo>
                  <a:cubicBezTo>
                    <a:pt x="120346" y="6422"/>
                    <a:pt x="137149" y="17151"/>
                    <a:pt x="137149" y="43874"/>
                  </a:cubicBezTo>
                  <a:cubicBezTo>
                    <a:pt x="137149" y="53793"/>
                    <a:pt x="133100" y="86994"/>
                    <a:pt x="115892" y="109262"/>
                  </a:cubicBezTo>
                  <a:cubicBezTo>
                    <a:pt x="110022" y="116752"/>
                    <a:pt x="94029" y="132138"/>
                    <a:pt x="69129" y="132138"/>
                  </a:cubicBezTo>
                  <a:lnTo>
                    <a:pt x="46253" y="132138"/>
                  </a:lnTo>
                  <a:cubicBezTo>
                    <a:pt x="43419" y="132138"/>
                    <a:pt x="43014" y="132138"/>
                    <a:pt x="41799" y="131935"/>
                  </a:cubicBezTo>
                  <a:cubicBezTo>
                    <a:pt x="39775" y="131733"/>
                    <a:pt x="39167" y="131531"/>
                    <a:pt x="39167" y="129911"/>
                  </a:cubicBezTo>
                  <a:cubicBezTo>
                    <a:pt x="39167" y="129304"/>
                    <a:pt x="39167" y="128899"/>
                    <a:pt x="40180" y="125255"/>
                  </a:cubicBezTo>
                  <a:lnTo>
                    <a:pt x="67914" y="1411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形状 328">
              <a:extLst>
                <a:ext uri="{FF2B5EF4-FFF2-40B4-BE49-F238E27FC236}">
                  <a16:creationId xmlns:a16="http://schemas.microsoft.com/office/drawing/2014/main" id="{620E1A36-7DAB-A323-5B08-2FD652DC5699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2423987" y="6580532"/>
              <a:ext cx="42937" cy="95369"/>
            </a:xfrm>
            <a:custGeom>
              <a:avLst/>
              <a:gdLst>
                <a:gd name="connsiteX0" fmla="*/ 39358 w 42937"/>
                <a:gd name="connsiteY0" fmla="*/ 5533 h 95369"/>
                <a:gd name="connsiteX1" fmla="*/ 33689 w 42937"/>
                <a:gd name="connsiteY1" fmla="*/ 148 h 95369"/>
                <a:gd name="connsiteX2" fmla="*/ 25754 w 42937"/>
                <a:gd name="connsiteY2" fmla="*/ 7942 h 95369"/>
                <a:gd name="connsiteX3" fmla="*/ 31422 w 42937"/>
                <a:gd name="connsiteY3" fmla="*/ 13327 h 95369"/>
                <a:gd name="connsiteX4" fmla="*/ 39358 w 42937"/>
                <a:gd name="connsiteY4" fmla="*/ 5533 h 95369"/>
                <a:gd name="connsiteX5" fmla="*/ 10449 w 42937"/>
                <a:gd name="connsiteY5" fmla="*/ 77521 h 95369"/>
                <a:gd name="connsiteX6" fmla="*/ 9174 w 42937"/>
                <a:gd name="connsiteY6" fmla="*/ 83473 h 95369"/>
                <a:gd name="connsiteX7" fmla="*/ 22636 w 42937"/>
                <a:gd name="connsiteY7" fmla="*/ 95518 h 95369"/>
                <a:gd name="connsiteX8" fmla="*/ 43042 w 42937"/>
                <a:gd name="connsiteY8" fmla="*/ 73836 h 95369"/>
                <a:gd name="connsiteX9" fmla="*/ 40775 w 42937"/>
                <a:gd name="connsiteY9" fmla="*/ 71994 h 95369"/>
                <a:gd name="connsiteX10" fmla="*/ 38082 w 42937"/>
                <a:gd name="connsiteY10" fmla="*/ 74403 h 95369"/>
                <a:gd name="connsiteX11" fmla="*/ 23061 w 42937"/>
                <a:gd name="connsiteY11" fmla="*/ 91550 h 95369"/>
                <a:gd name="connsiteX12" fmla="*/ 19519 w 42937"/>
                <a:gd name="connsiteY12" fmla="*/ 86590 h 95369"/>
                <a:gd name="connsiteX13" fmla="*/ 21786 w 42937"/>
                <a:gd name="connsiteY13" fmla="*/ 77521 h 95369"/>
                <a:gd name="connsiteX14" fmla="*/ 26321 w 42937"/>
                <a:gd name="connsiteY14" fmla="*/ 66184 h 95369"/>
                <a:gd name="connsiteX15" fmla="*/ 33264 w 42937"/>
                <a:gd name="connsiteY15" fmla="*/ 48187 h 95369"/>
                <a:gd name="connsiteX16" fmla="*/ 34115 w 42937"/>
                <a:gd name="connsiteY16" fmla="*/ 43652 h 95369"/>
                <a:gd name="connsiteX17" fmla="*/ 20652 w 42937"/>
                <a:gd name="connsiteY17" fmla="*/ 31607 h 95369"/>
                <a:gd name="connsiteX18" fmla="*/ 105 w 42937"/>
                <a:gd name="connsiteY18" fmla="*/ 53289 h 95369"/>
                <a:gd name="connsiteX19" fmla="*/ 2514 w 42937"/>
                <a:gd name="connsiteY19" fmla="*/ 55131 h 95369"/>
                <a:gd name="connsiteX20" fmla="*/ 5064 w 42937"/>
                <a:gd name="connsiteY20" fmla="*/ 52863 h 95369"/>
                <a:gd name="connsiteX21" fmla="*/ 20227 w 42937"/>
                <a:gd name="connsiteY21" fmla="*/ 35575 h 95369"/>
                <a:gd name="connsiteX22" fmla="*/ 23770 w 42937"/>
                <a:gd name="connsiteY22" fmla="*/ 40535 h 95369"/>
                <a:gd name="connsiteX23" fmla="*/ 19377 w 42937"/>
                <a:gd name="connsiteY23" fmla="*/ 54706 h 95369"/>
                <a:gd name="connsiteX24" fmla="*/ 10449 w 42937"/>
                <a:gd name="connsiteY24" fmla="*/ 77521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5369">
                  <a:moveTo>
                    <a:pt x="39358" y="5533"/>
                  </a:moveTo>
                  <a:cubicBezTo>
                    <a:pt x="39358" y="3265"/>
                    <a:pt x="37657" y="148"/>
                    <a:pt x="33689" y="148"/>
                  </a:cubicBezTo>
                  <a:cubicBezTo>
                    <a:pt x="29863" y="148"/>
                    <a:pt x="25754" y="3832"/>
                    <a:pt x="25754" y="7942"/>
                  </a:cubicBezTo>
                  <a:cubicBezTo>
                    <a:pt x="25754" y="10351"/>
                    <a:pt x="27596" y="13327"/>
                    <a:pt x="31422" y="13327"/>
                  </a:cubicBezTo>
                  <a:cubicBezTo>
                    <a:pt x="35532" y="13327"/>
                    <a:pt x="39358" y="9359"/>
                    <a:pt x="39358" y="5533"/>
                  </a:cubicBezTo>
                  <a:close/>
                  <a:moveTo>
                    <a:pt x="10449" y="77521"/>
                  </a:moveTo>
                  <a:cubicBezTo>
                    <a:pt x="9882" y="79363"/>
                    <a:pt x="9174" y="81063"/>
                    <a:pt x="9174" y="83473"/>
                  </a:cubicBezTo>
                  <a:cubicBezTo>
                    <a:pt x="9174" y="90133"/>
                    <a:pt x="14842" y="95518"/>
                    <a:pt x="22636" y="95518"/>
                  </a:cubicBezTo>
                  <a:cubicBezTo>
                    <a:pt x="36807" y="95518"/>
                    <a:pt x="43042" y="75962"/>
                    <a:pt x="43042" y="73836"/>
                  </a:cubicBezTo>
                  <a:cubicBezTo>
                    <a:pt x="43042" y="71994"/>
                    <a:pt x="41200" y="71994"/>
                    <a:pt x="40775" y="71994"/>
                  </a:cubicBezTo>
                  <a:cubicBezTo>
                    <a:pt x="38791" y="71994"/>
                    <a:pt x="38649" y="72844"/>
                    <a:pt x="38082" y="74403"/>
                  </a:cubicBezTo>
                  <a:cubicBezTo>
                    <a:pt x="34823" y="85740"/>
                    <a:pt x="28588" y="91550"/>
                    <a:pt x="23061" y="91550"/>
                  </a:cubicBezTo>
                  <a:cubicBezTo>
                    <a:pt x="20227" y="91550"/>
                    <a:pt x="19519" y="89708"/>
                    <a:pt x="19519" y="86590"/>
                  </a:cubicBezTo>
                  <a:cubicBezTo>
                    <a:pt x="19519" y="83331"/>
                    <a:pt x="20511" y="80638"/>
                    <a:pt x="21786" y="77521"/>
                  </a:cubicBezTo>
                  <a:cubicBezTo>
                    <a:pt x="23203" y="73695"/>
                    <a:pt x="24762" y="69869"/>
                    <a:pt x="26321" y="66184"/>
                  </a:cubicBezTo>
                  <a:cubicBezTo>
                    <a:pt x="27596" y="62783"/>
                    <a:pt x="32698" y="49888"/>
                    <a:pt x="33264" y="48187"/>
                  </a:cubicBezTo>
                  <a:cubicBezTo>
                    <a:pt x="33689" y="46770"/>
                    <a:pt x="34115" y="45070"/>
                    <a:pt x="34115" y="43652"/>
                  </a:cubicBezTo>
                  <a:cubicBezTo>
                    <a:pt x="34115" y="36992"/>
                    <a:pt x="28446" y="31607"/>
                    <a:pt x="20652" y="31607"/>
                  </a:cubicBezTo>
                  <a:cubicBezTo>
                    <a:pt x="6623" y="31607"/>
                    <a:pt x="105" y="50880"/>
                    <a:pt x="105" y="53289"/>
                  </a:cubicBezTo>
                  <a:cubicBezTo>
                    <a:pt x="105" y="55131"/>
                    <a:pt x="2088" y="55131"/>
                    <a:pt x="2514" y="55131"/>
                  </a:cubicBezTo>
                  <a:cubicBezTo>
                    <a:pt x="4498" y="55131"/>
                    <a:pt x="4639" y="54422"/>
                    <a:pt x="5064" y="52863"/>
                  </a:cubicBezTo>
                  <a:cubicBezTo>
                    <a:pt x="8749" y="40677"/>
                    <a:pt x="14984" y="35575"/>
                    <a:pt x="20227" y="35575"/>
                  </a:cubicBezTo>
                  <a:cubicBezTo>
                    <a:pt x="22495" y="35575"/>
                    <a:pt x="23770" y="36709"/>
                    <a:pt x="23770" y="40535"/>
                  </a:cubicBezTo>
                  <a:cubicBezTo>
                    <a:pt x="23770" y="43794"/>
                    <a:pt x="22920" y="45920"/>
                    <a:pt x="19377" y="54706"/>
                  </a:cubicBezTo>
                  <a:lnTo>
                    <a:pt x="10449" y="77521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形状 329">
              <a:extLst>
                <a:ext uri="{FF2B5EF4-FFF2-40B4-BE49-F238E27FC236}">
                  <a16:creationId xmlns:a16="http://schemas.microsoft.com/office/drawing/2014/main" id="{ADE97A98-3EC0-B27B-9C47-C2FFEB76EBD6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2496062" y="6505852"/>
              <a:ext cx="123286" cy="138267"/>
            </a:xfrm>
            <a:custGeom>
              <a:avLst/>
              <a:gdLst>
                <a:gd name="connsiteX0" fmla="*/ 69545 w 123286"/>
                <a:gd name="connsiteY0" fmla="*/ 111084 h 138267"/>
                <a:gd name="connsiteX1" fmla="*/ 123394 w 123286"/>
                <a:gd name="connsiteY1" fmla="*/ 69381 h 138267"/>
                <a:gd name="connsiteX2" fmla="*/ 69545 w 123286"/>
                <a:gd name="connsiteY2" fmla="*/ 27476 h 138267"/>
                <a:gd name="connsiteX3" fmla="*/ 69545 w 123286"/>
                <a:gd name="connsiteY3" fmla="*/ 16139 h 138267"/>
                <a:gd name="connsiteX4" fmla="*/ 88777 w 123286"/>
                <a:gd name="connsiteY4" fmla="*/ 6422 h 138267"/>
                <a:gd name="connsiteX5" fmla="*/ 95457 w 123286"/>
                <a:gd name="connsiteY5" fmla="*/ 6422 h 138267"/>
                <a:gd name="connsiteX6" fmla="*/ 95457 w 123286"/>
                <a:gd name="connsiteY6" fmla="*/ 146 h 138267"/>
                <a:gd name="connsiteX7" fmla="*/ 61245 w 123286"/>
                <a:gd name="connsiteY7" fmla="*/ 754 h 138267"/>
                <a:gd name="connsiteX8" fmla="*/ 26830 w 123286"/>
                <a:gd name="connsiteY8" fmla="*/ 146 h 138267"/>
                <a:gd name="connsiteX9" fmla="*/ 26830 w 123286"/>
                <a:gd name="connsiteY9" fmla="*/ 6422 h 138267"/>
                <a:gd name="connsiteX10" fmla="*/ 33511 w 123286"/>
                <a:gd name="connsiteY10" fmla="*/ 6422 h 138267"/>
                <a:gd name="connsiteX11" fmla="*/ 52742 w 123286"/>
                <a:gd name="connsiteY11" fmla="*/ 16139 h 138267"/>
                <a:gd name="connsiteX12" fmla="*/ 52742 w 123286"/>
                <a:gd name="connsiteY12" fmla="*/ 27476 h 138267"/>
                <a:gd name="connsiteX13" fmla="*/ 108 w 123286"/>
                <a:gd name="connsiteY13" fmla="*/ 69179 h 138267"/>
                <a:gd name="connsiteX14" fmla="*/ 52742 w 123286"/>
                <a:gd name="connsiteY14" fmla="*/ 111084 h 138267"/>
                <a:gd name="connsiteX15" fmla="*/ 52742 w 123286"/>
                <a:gd name="connsiteY15" fmla="*/ 122421 h 138267"/>
                <a:gd name="connsiteX16" fmla="*/ 33511 w 123286"/>
                <a:gd name="connsiteY16" fmla="*/ 132138 h 138267"/>
                <a:gd name="connsiteX17" fmla="*/ 26830 w 123286"/>
                <a:gd name="connsiteY17" fmla="*/ 132138 h 138267"/>
                <a:gd name="connsiteX18" fmla="*/ 26830 w 123286"/>
                <a:gd name="connsiteY18" fmla="*/ 138413 h 138267"/>
                <a:gd name="connsiteX19" fmla="*/ 61043 w 123286"/>
                <a:gd name="connsiteY19" fmla="*/ 137806 h 138267"/>
                <a:gd name="connsiteX20" fmla="*/ 95457 w 123286"/>
                <a:gd name="connsiteY20" fmla="*/ 138413 h 138267"/>
                <a:gd name="connsiteX21" fmla="*/ 95457 w 123286"/>
                <a:gd name="connsiteY21" fmla="*/ 132138 h 138267"/>
                <a:gd name="connsiteX22" fmla="*/ 88777 w 123286"/>
                <a:gd name="connsiteY22" fmla="*/ 132138 h 138267"/>
                <a:gd name="connsiteX23" fmla="*/ 69545 w 123286"/>
                <a:gd name="connsiteY23" fmla="*/ 122421 h 138267"/>
                <a:gd name="connsiteX24" fmla="*/ 69545 w 123286"/>
                <a:gd name="connsiteY24" fmla="*/ 111084 h 138267"/>
                <a:gd name="connsiteX25" fmla="*/ 52742 w 123286"/>
                <a:gd name="connsiteY25" fmla="*/ 106428 h 138267"/>
                <a:gd name="connsiteX26" fmla="*/ 20352 w 123286"/>
                <a:gd name="connsiteY26" fmla="*/ 69381 h 138267"/>
                <a:gd name="connsiteX27" fmla="*/ 52742 w 123286"/>
                <a:gd name="connsiteY27" fmla="*/ 32132 h 138267"/>
                <a:gd name="connsiteX28" fmla="*/ 52742 w 123286"/>
                <a:gd name="connsiteY28" fmla="*/ 106428 h 138267"/>
                <a:gd name="connsiteX29" fmla="*/ 69545 w 123286"/>
                <a:gd name="connsiteY29" fmla="*/ 31930 h 138267"/>
                <a:gd name="connsiteX30" fmla="*/ 103150 w 123286"/>
                <a:gd name="connsiteY30" fmla="*/ 69179 h 138267"/>
                <a:gd name="connsiteX31" fmla="*/ 69545 w 123286"/>
                <a:gd name="connsiteY31" fmla="*/ 106630 h 138267"/>
                <a:gd name="connsiteX32" fmla="*/ 69545 w 123286"/>
                <a:gd name="connsiteY32" fmla="*/ 31930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286" h="138267">
                  <a:moveTo>
                    <a:pt x="69545" y="111084"/>
                  </a:moveTo>
                  <a:cubicBezTo>
                    <a:pt x="100923" y="108655"/>
                    <a:pt x="123394" y="89828"/>
                    <a:pt x="123394" y="69381"/>
                  </a:cubicBezTo>
                  <a:cubicBezTo>
                    <a:pt x="123394" y="48327"/>
                    <a:pt x="100316" y="29905"/>
                    <a:pt x="69545" y="27476"/>
                  </a:cubicBezTo>
                  <a:lnTo>
                    <a:pt x="69545" y="16139"/>
                  </a:lnTo>
                  <a:cubicBezTo>
                    <a:pt x="69545" y="9256"/>
                    <a:pt x="69545" y="6422"/>
                    <a:pt x="88777" y="6422"/>
                  </a:cubicBezTo>
                  <a:lnTo>
                    <a:pt x="95457" y="6422"/>
                  </a:lnTo>
                  <a:lnTo>
                    <a:pt x="95457" y="146"/>
                  </a:lnTo>
                  <a:cubicBezTo>
                    <a:pt x="88170" y="754"/>
                    <a:pt x="69545" y="754"/>
                    <a:pt x="61245" y="754"/>
                  </a:cubicBezTo>
                  <a:cubicBezTo>
                    <a:pt x="52945" y="754"/>
                    <a:pt x="34118" y="754"/>
                    <a:pt x="26830" y="146"/>
                  </a:cubicBezTo>
                  <a:lnTo>
                    <a:pt x="26830" y="6422"/>
                  </a:lnTo>
                  <a:lnTo>
                    <a:pt x="33511" y="6422"/>
                  </a:lnTo>
                  <a:cubicBezTo>
                    <a:pt x="52742" y="6422"/>
                    <a:pt x="52742" y="9054"/>
                    <a:pt x="52742" y="16139"/>
                  </a:cubicBezTo>
                  <a:lnTo>
                    <a:pt x="52742" y="27476"/>
                  </a:lnTo>
                  <a:cubicBezTo>
                    <a:pt x="21769" y="30513"/>
                    <a:pt x="108" y="49137"/>
                    <a:pt x="108" y="69179"/>
                  </a:cubicBezTo>
                  <a:cubicBezTo>
                    <a:pt x="108" y="90030"/>
                    <a:pt x="22579" y="108047"/>
                    <a:pt x="52742" y="111084"/>
                  </a:cubicBezTo>
                  <a:lnTo>
                    <a:pt x="52742" y="122421"/>
                  </a:lnTo>
                  <a:cubicBezTo>
                    <a:pt x="52742" y="129304"/>
                    <a:pt x="52742" y="132138"/>
                    <a:pt x="33511" y="132138"/>
                  </a:cubicBezTo>
                  <a:lnTo>
                    <a:pt x="26830" y="132138"/>
                  </a:lnTo>
                  <a:lnTo>
                    <a:pt x="26830" y="138413"/>
                  </a:lnTo>
                  <a:cubicBezTo>
                    <a:pt x="34118" y="137806"/>
                    <a:pt x="52742" y="137806"/>
                    <a:pt x="61043" y="137806"/>
                  </a:cubicBezTo>
                  <a:cubicBezTo>
                    <a:pt x="69343" y="137806"/>
                    <a:pt x="88170" y="137806"/>
                    <a:pt x="95457" y="138413"/>
                  </a:cubicBezTo>
                  <a:lnTo>
                    <a:pt x="95457" y="132138"/>
                  </a:lnTo>
                  <a:lnTo>
                    <a:pt x="88777" y="132138"/>
                  </a:lnTo>
                  <a:cubicBezTo>
                    <a:pt x="69545" y="132138"/>
                    <a:pt x="69545" y="129506"/>
                    <a:pt x="69545" y="122421"/>
                  </a:cubicBezTo>
                  <a:lnTo>
                    <a:pt x="69545" y="111084"/>
                  </a:lnTo>
                  <a:close/>
                  <a:moveTo>
                    <a:pt x="52742" y="106428"/>
                  </a:moveTo>
                  <a:cubicBezTo>
                    <a:pt x="23996" y="102581"/>
                    <a:pt x="20352" y="81932"/>
                    <a:pt x="20352" y="69381"/>
                  </a:cubicBezTo>
                  <a:cubicBezTo>
                    <a:pt x="20352" y="58854"/>
                    <a:pt x="22376" y="36181"/>
                    <a:pt x="52742" y="32132"/>
                  </a:cubicBezTo>
                  <a:lnTo>
                    <a:pt x="52742" y="106428"/>
                  </a:lnTo>
                  <a:close/>
                  <a:moveTo>
                    <a:pt x="69545" y="31930"/>
                  </a:moveTo>
                  <a:cubicBezTo>
                    <a:pt x="97482" y="35169"/>
                    <a:pt x="103150" y="53793"/>
                    <a:pt x="103150" y="69179"/>
                  </a:cubicBezTo>
                  <a:cubicBezTo>
                    <a:pt x="103150" y="81325"/>
                    <a:pt x="100114" y="102986"/>
                    <a:pt x="69545" y="106630"/>
                  </a:cubicBezTo>
                  <a:lnTo>
                    <a:pt x="69545" y="3193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形状 330">
              <a:extLst>
                <a:ext uri="{FF2B5EF4-FFF2-40B4-BE49-F238E27FC236}">
                  <a16:creationId xmlns:a16="http://schemas.microsoft.com/office/drawing/2014/main" id="{60F2F120-4917-90AF-2E0D-4D686E14F223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2642472" y="6492288"/>
              <a:ext cx="46966" cy="202440"/>
            </a:xfrm>
            <a:custGeom>
              <a:avLst/>
              <a:gdLst>
                <a:gd name="connsiteX0" fmla="*/ 47081 w 46966"/>
                <a:gd name="connsiteY0" fmla="*/ 101367 h 202440"/>
                <a:gd name="connsiteX1" fmla="*/ 33720 w 46966"/>
                <a:gd name="connsiteY1" fmla="*/ 38205 h 202440"/>
                <a:gd name="connsiteX2" fmla="*/ 2139 w 46966"/>
                <a:gd name="connsiteY2" fmla="*/ 146 h 202440"/>
                <a:gd name="connsiteX3" fmla="*/ 115 w 46966"/>
                <a:gd name="connsiteY3" fmla="*/ 2171 h 202440"/>
                <a:gd name="connsiteX4" fmla="*/ 3961 w 46966"/>
                <a:gd name="connsiteY4" fmla="*/ 6827 h 202440"/>
                <a:gd name="connsiteX5" fmla="*/ 35340 w 46966"/>
                <a:gd name="connsiteY5" fmla="*/ 101367 h 202440"/>
                <a:gd name="connsiteX6" fmla="*/ 2747 w 46966"/>
                <a:gd name="connsiteY6" fmla="*/ 197121 h 202440"/>
                <a:gd name="connsiteX7" fmla="*/ 115 w 46966"/>
                <a:gd name="connsiteY7" fmla="*/ 200563 h 202440"/>
                <a:gd name="connsiteX8" fmla="*/ 2139 w 46966"/>
                <a:gd name="connsiteY8" fmla="*/ 202587 h 202440"/>
                <a:gd name="connsiteX9" fmla="*/ 34328 w 46966"/>
                <a:gd name="connsiteY9" fmla="*/ 163111 h 202440"/>
                <a:gd name="connsiteX10" fmla="*/ 47081 w 46966"/>
                <a:gd name="connsiteY10" fmla="*/ 10136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81" y="101367"/>
                  </a:moveTo>
                  <a:cubicBezTo>
                    <a:pt x="47081" y="85576"/>
                    <a:pt x="44855" y="61081"/>
                    <a:pt x="33720" y="38205"/>
                  </a:cubicBezTo>
                  <a:cubicBezTo>
                    <a:pt x="21574" y="13305"/>
                    <a:pt x="4164" y="146"/>
                    <a:pt x="2139" y="146"/>
                  </a:cubicBezTo>
                  <a:cubicBezTo>
                    <a:pt x="925" y="146"/>
                    <a:pt x="115" y="956"/>
                    <a:pt x="115" y="2171"/>
                  </a:cubicBezTo>
                  <a:cubicBezTo>
                    <a:pt x="115" y="2778"/>
                    <a:pt x="115" y="3183"/>
                    <a:pt x="3961" y="6827"/>
                  </a:cubicBezTo>
                  <a:cubicBezTo>
                    <a:pt x="23801" y="26869"/>
                    <a:pt x="35340" y="59057"/>
                    <a:pt x="35340" y="101367"/>
                  </a:cubicBezTo>
                  <a:cubicBezTo>
                    <a:pt x="35340" y="135984"/>
                    <a:pt x="27849" y="171614"/>
                    <a:pt x="2747" y="197121"/>
                  </a:cubicBezTo>
                  <a:cubicBezTo>
                    <a:pt x="115" y="199551"/>
                    <a:pt x="115" y="199956"/>
                    <a:pt x="115" y="200563"/>
                  </a:cubicBezTo>
                  <a:cubicBezTo>
                    <a:pt x="115" y="201777"/>
                    <a:pt x="925" y="202587"/>
                    <a:pt x="2139" y="202587"/>
                  </a:cubicBezTo>
                  <a:cubicBezTo>
                    <a:pt x="4164" y="202587"/>
                    <a:pt x="22384" y="188821"/>
                    <a:pt x="34328" y="163111"/>
                  </a:cubicBezTo>
                  <a:cubicBezTo>
                    <a:pt x="44652" y="140843"/>
                    <a:pt x="47081" y="118372"/>
                    <a:pt x="47081" y="10136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形状 331">
              <a:extLst>
                <a:ext uri="{FF2B5EF4-FFF2-40B4-BE49-F238E27FC236}">
                  <a16:creationId xmlns:a16="http://schemas.microsoft.com/office/drawing/2014/main" id="{796B55DF-691F-8B5D-1E5F-D3124BFB4B30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2729701" y="6492288"/>
              <a:ext cx="46966" cy="202440"/>
            </a:xfrm>
            <a:custGeom>
              <a:avLst/>
              <a:gdLst>
                <a:gd name="connsiteX0" fmla="*/ 47085 w 46966"/>
                <a:gd name="connsiteY0" fmla="*/ 200563 h 202440"/>
                <a:gd name="connsiteX1" fmla="*/ 43644 w 46966"/>
                <a:gd name="connsiteY1" fmla="*/ 196109 h 202440"/>
                <a:gd name="connsiteX2" fmla="*/ 11861 w 46966"/>
                <a:gd name="connsiteY2" fmla="*/ 101367 h 202440"/>
                <a:gd name="connsiteX3" fmla="*/ 44453 w 46966"/>
                <a:gd name="connsiteY3" fmla="*/ 5612 h 202440"/>
                <a:gd name="connsiteX4" fmla="*/ 47085 w 46966"/>
                <a:gd name="connsiteY4" fmla="*/ 2171 h 202440"/>
                <a:gd name="connsiteX5" fmla="*/ 45061 w 46966"/>
                <a:gd name="connsiteY5" fmla="*/ 146 h 202440"/>
                <a:gd name="connsiteX6" fmla="*/ 12873 w 46966"/>
                <a:gd name="connsiteY6" fmla="*/ 39622 h 202440"/>
                <a:gd name="connsiteX7" fmla="*/ 119 w 46966"/>
                <a:gd name="connsiteY7" fmla="*/ 101367 h 202440"/>
                <a:gd name="connsiteX8" fmla="*/ 13480 w 46966"/>
                <a:gd name="connsiteY8" fmla="*/ 164528 h 202440"/>
                <a:gd name="connsiteX9" fmla="*/ 45061 w 46966"/>
                <a:gd name="connsiteY9" fmla="*/ 202587 h 202440"/>
                <a:gd name="connsiteX10" fmla="*/ 47085 w 46966"/>
                <a:gd name="connsiteY10" fmla="*/ 20056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85" y="200563"/>
                  </a:moveTo>
                  <a:cubicBezTo>
                    <a:pt x="47085" y="199956"/>
                    <a:pt x="47085" y="199551"/>
                    <a:pt x="43644" y="196109"/>
                  </a:cubicBezTo>
                  <a:cubicBezTo>
                    <a:pt x="18339" y="170602"/>
                    <a:pt x="11861" y="132340"/>
                    <a:pt x="11861" y="101367"/>
                  </a:cubicBezTo>
                  <a:cubicBezTo>
                    <a:pt x="11861" y="66142"/>
                    <a:pt x="19553" y="30917"/>
                    <a:pt x="44453" y="5612"/>
                  </a:cubicBezTo>
                  <a:cubicBezTo>
                    <a:pt x="47085" y="3183"/>
                    <a:pt x="47085" y="2778"/>
                    <a:pt x="47085" y="2171"/>
                  </a:cubicBezTo>
                  <a:cubicBezTo>
                    <a:pt x="47085" y="754"/>
                    <a:pt x="46275" y="146"/>
                    <a:pt x="45061" y="146"/>
                  </a:cubicBezTo>
                  <a:cubicBezTo>
                    <a:pt x="43036" y="146"/>
                    <a:pt x="24817" y="13912"/>
                    <a:pt x="12873" y="39622"/>
                  </a:cubicBezTo>
                  <a:cubicBezTo>
                    <a:pt x="2548" y="61891"/>
                    <a:pt x="119" y="84362"/>
                    <a:pt x="119" y="101367"/>
                  </a:cubicBezTo>
                  <a:cubicBezTo>
                    <a:pt x="119" y="117157"/>
                    <a:pt x="2346" y="141653"/>
                    <a:pt x="13480" y="164528"/>
                  </a:cubicBezTo>
                  <a:cubicBezTo>
                    <a:pt x="25626" y="189429"/>
                    <a:pt x="43036" y="202587"/>
                    <a:pt x="45061" y="202587"/>
                  </a:cubicBezTo>
                  <a:cubicBezTo>
                    <a:pt x="46275" y="202587"/>
                    <a:pt x="47085" y="201980"/>
                    <a:pt x="47085" y="200563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形状 332">
              <a:extLst>
                <a:ext uri="{FF2B5EF4-FFF2-40B4-BE49-F238E27FC236}">
                  <a16:creationId xmlns:a16="http://schemas.microsoft.com/office/drawing/2014/main" id="{714979B8-3421-3980-2C68-81D24A44D005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2793043" y="6503018"/>
              <a:ext cx="85632" cy="182601"/>
            </a:xfrm>
            <a:custGeom>
              <a:avLst/>
              <a:gdLst>
                <a:gd name="connsiteX0" fmla="*/ 26643 w 85632"/>
                <a:gd name="connsiteY0" fmla="*/ 79301 h 182601"/>
                <a:gd name="connsiteX1" fmla="*/ 123 w 85632"/>
                <a:gd name="connsiteY1" fmla="*/ 120194 h 182601"/>
                <a:gd name="connsiteX2" fmla="*/ 5994 w 85632"/>
                <a:gd name="connsiteY2" fmla="*/ 136187 h 182601"/>
                <a:gd name="connsiteX3" fmla="*/ 29477 w 85632"/>
                <a:gd name="connsiteY3" fmla="*/ 149345 h 182601"/>
                <a:gd name="connsiteX4" fmla="*/ 53972 w 85632"/>
                <a:gd name="connsiteY4" fmla="*/ 158860 h 182601"/>
                <a:gd name="connsiteX5" fmla="*/ 61057 w 85632"/>
                <a:gd name="connsiteY5" fmla="*/ 167565 h 182601"/>
                <a:gd name="connsiteX6" fmla="*/ 51138 w 85632"/>
                <a:gd name="connsiteY6" fmla="*/ 178294 h 182601"/>
                <a:gd name="connsiteX7" fmla="*/ 33323 w 85632"/>
                <a:gd name="connsiteY7" fmla="*/ 171816 h 182601"/>
                <a:gd name="connsiteX8" fmla="*/ 31096 w 85632"/>
                <a:gd name="connsiteY8" fmla="*/ 170804 h 182601"/>
                <a:gd name="connsiteX9" fmla="*/ 29072 w 85632"/>
                <a:gd name="connsiteY9" fmla="*/ 173031 h 182601"/>
                <a:gd name="connsiteX10" fmla="*/ 51138 w 85632"/>
                <a:gd name="connsiteY10" fmla="*/ 182748 h 182601"/>
                <a:gd name="connsiteX11" fmla="*/ 72192 w 85632"/>
                <a:gd name="connsiteY11" fmla="*/ 161087 h 182601"/>
                <a:gd name="connsiteX12" fmla="*/ 62475 w 85632"/>
                <a:gd name="connsiteY12" fmla="*/ 146714 h 182601"/>
                <a:gd name="connsiteX13" fmla="*/ 50126 w 85632"/>
                <a:gd name="connsiteY13" fmla="*/ 142057 h 182601"/>
                <a:gd name="connsiteX14" fmla="*/ 37777 w 85632"/>
                <a:gd name="connsiteY14" fmla="*/ 137401 h 182601"/>
                <a:gd name="connsiteX15" fmla="*/ 25630 w 85632"/>
                <a:gd name="connsiteY15" fmla="*/ 132543 h 182601"/>
                <a:gd name="connsiteX16" fmla="*/ 10447 w 85632"/>
                <a:gd name="connsiteY16" fmla="*/ 114525 h 182601"/>
                <a:gd name="connsiteX17" fmla="*/ 35348 w 85632"/>
                <a:gd name="connsiteY17" fmla="*/ 80111 h 182601"/>
                <a:gd name="connsiteX18" fmla="*/ 53162 w 85632"/>
                <a:gd name="connsiteY18" fmla="*/ 82742 h 182601"/>
                <a:gd name="connsiteX19" fmla="*/ 71989 w 85632"/>
                <a:gd name="connsiteY19" fmla="*/ 76467 h 182601"/>
                <a:gd name="connsiteX20" fmla="*/ 55389 w 85632"/>
                <a:gd name="connsiteY20" fmla="*/ 71001 h 182601"/>
                <a:gd name="connsiteX21" fmla="*/ 38384 w 85632"/>
                <a:gd name="connsiteY21" fmla="*/ 73430 h 182601"/>
                <a:gd name="connsiteX22" fmla="*/ 32311 w 85632"/>
                <a:gd name="connsiteY22" fmla="*/ 57640 h 182601"/>
                <a:gd name="connsiteX23" fmla="*/ 54782 w 85632"/>
                <a:gd name="connsiteY23" fmla="*/ 23225 h 182601"/>
                <a:gd name="connsiteX24" fmla="*/ 67738 w 85632"/>
                <a:gd name="connsiteY24" fmla="*/ 27678 h 182601"/>
                <a:gd name="connsiteX25" fmla="*/ 85755 w 85632"/>
                <a:gd name="connsiteY25" fmla="*/ 21403 h 182601"/>
                <a:gd name="connsiteX26" fmla="*/ 68953 w 85632"/>
                <a:gd name="connsiteY26" fmla="*/ 15937 h 182601"/>
                <a:gd name="connsiteX27" fmla="*/ 56199 w 85632"/>
                <a:gd name="connsiteY27" fmla="*/ 16949 h 182601"/>
                <a:gd name="connsiteX28" fmla="*/ 55187 w 85632"/>
                <a:gd name="connsiteY28" fmla="*/ 10268 h 182601"/>
                <a:gd name="connsiteX29" fmla="*/ 56199 w 85632"/>
                <a:gd name="connsiteY29" fmla="*/ 2778 h 182601"/>
                <a:gd name="connsiteX30" fmla="*/ 53770 w 85632"/>
                <a:gd name="connsiteY30" fmla="*/ 146 h 182601"/>
                <a:gd name="connsiteX31" fmla="*/ 50126 w 85632"/>
                <a:gd name="connsiteY31" fmla="*/ 10066 h 182601"/>
                <a:gd name="connsiteX32" fmla="*/ 51543 w 85632"/>
                <a:gd name="connsiteY32" fmla="*/ 17961 h 182601"/>
                <a:gd name="connsiteX33" fmla="*/ 16116 w 85632"/>
                <a:gd name="connsiteY33" fmla="*/ 55818 h 182601"/>
                <a:gd name="connsiteX34" fmla="*/ 29274 w 85632"/>
                <a:gd name="connsiteY34" fmla="*/ 77276 h 182601"/>
                <a:gd name="connsiteX35" fmla="*/ 26643 w 85632"/>
                <a:gd name="connsiteY35" fmla="*/ 79301 h 182601"/>
                <a:gd name="connsiteX36" fmla="*/ 59438 w 85632"/>
                <a:gd name="connsiteY36" fmla="*/ 21403 h 182601"/>
                <a:gd name="connsiteX37" fmla="*/ 69155 w 85632"/>
                <a:gd name="connsiteY37" fmla="*/ 20390 h 182601"/>
                <a:gd name="connsiteX38" fmla="*/ 80492 w 85632"/>
                <a:gd name="connsiteY38" fmla="*/ 21605 h 182601"/>
                <a:gd name="connsiteX39" fmla="*/ 67940 w 85632"/>
                <a:gd name="connsiteY39" fmla="*/ 23225 h 182601"/>
                <a:gd name="connsiteX40" fmla="*/ 59438 w 85632"/>
                <a:gd name="connsiteY40" fmla="*/ 21403 h 182601"/>
                <a:gd name="connsiteX41" fmla="*/ 43648 w 85632"/>
                <a:gd name="connsiteY41" fmla="*/ 76669 h 182601"/>
                <a:gd name="connsiteX42" fmla="*/ 55187 w 85632"/>
                <a:gd name="connsiteY42" fmla="*/ 75454 h 182601"/>
                <a:gd name="connsiteX43" fmla="*/ 66726 w 85632"/>
                <a:gd name="connsiteY43" fmla="*/ 76669 h 182601"/>
                <a:gd name="connsiteX44" fmla="*/ 53770 w 85632"/>
                <a:gd name="connsiteY44" fmla="*/ 78289 h 182601"/>
                <a:gd name="connsiteX45" fmla="*/ 43648 w 85632"/>
                <a:gd name="connsiteY45" fmla="*/ 76669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643" y="79301"/>
                  </a:moveTo>
                  <a:cubicBezTo>
                    <a:pt x="4577" y="93877"/>
                    <a:pt x="123" y="112906"/>
                    <a:pt x="123" y="120194"/>
                  </a:cubicBezTo>
                  <a:cubicBezTo>
                    <a:pt x="123" y="129911"/>
                    <a:pt x="5589" y="135579"/>
                    <a:pt x="5994" y="136187"/>
                  </a:cubicBezTo>
                  <a:cubicBezTo>
                    <a:pt x="12472" y="142867"/>
                    <a:pt x="14294" y="143677"/>
                    <a:pt x="29477" y="149345"/>
                  </a:cubicBezTo>
                  <a:lnTo>
                    <a:pt x="53972" y="158860"/>
                  </a:lnTo>
                  <a:cubicBezTo>
                    <a:pt x="57009" y="160277"/>
                    <a:pt x="61057" y="161694"/>
                    <a:pt x="61057" y="167565"/>
                  </a:cubicBezTo>
                  <a:cubicBezTo>
                    <a:pt x="61057" y="172221"/>
                    <a:pt x="57414" y="178294"/>
                    <a:pt x="51138" y="178294"/>
                  </a:cubicBezTo>
                  <a:cubicBezTo>
                    <a:pt x="42231" y="178294"/>
                    <a:pt x="35550" y="173436"/>
                    <a:pt x="33323" y="171816"/>
                  </a:cubicBezTo>
                  <a:cubicBezTo>
                    <a:pt x="32108" y="171006"/>
                    <a:pt x="31906" y="170804"/>
                    <a:pt x="31096" y="170804"/>
                  </a:cubicBezTo>
                  <a:cubicBezTo>
                    <a:pt x="29477" y="170804"/>
                    <a:pt x="29072" y="172221"/>
                    <a:pt x="29072" y="173031"/>
                  </a:cubicBezTo>
                  <a:cubicBezTo>
                    <a:pt x="29072" y="175460"/>
                    <a:pt x="39801" y="182748"/>
                    <a:pt x="51138" y="182748"/>
                  </a:cubicBezTo>
                  <a:cubicBezTo>
                    <a:pt x="63689" y="182748"/>
                    <a:pt x="72192" y="171006"/>
                    <a:pt x="72192" y="161087"/>
                  </a:cubicBezTo>
                  <a:cubicBezTo>
                    <a:pt x="72192" y="151370"/>
                    <a:pt x="64701" y="147726"/>
                    <a:pt x="62475" y="146714"/>
                  </a:cubicBezTo>
                  <a:cubicBezTo>
                    <a:pt x="59640" y="145701"/>
                    <a:pt x="52757" y="143070"/>
                    <a:pt x="50126" y="142057"/>
                  </a:cubicBezTo>
                  <a:cubicBezTo>
                    <a:pt x="46077" y="140438"/>
                    <a:pt x="42028" y="138818"/>
                    <a:pt x="37777" y="137401"/>
                  </a:cubicBezTo>
                  <a:lnTo>
                    <a:pt x="25630" y="132543"/>
                  </a:lnTo>
                  <a:cubicBezTo>
                    <a:pt x="16521" y="128899"/>
                    <a:pt x="10447" y="123028"/>
                    <a:pt x="10447" y="114525"/>
                  </a:cubicBezTo>
                  <a:cubicBezTo>
                    <a:pt x="10447" y="106225"/>
                    <a:pt x="18342" y="88613"/>
                    <a:pt x="35348" y="80111"/>
                  </a:cubicBezTo>
                  <a:cubicBezTo>
                    <a:pt x="42838" y="82742"/>
                    <a:pt x="48911" y="82742"/>
                    <a:pt x="53162" y="82742"/>
                  </a:cubicBezTo>
                  <a:cubicBezTo>
                    <a:pt x="59236" y="82742"/>
                    <a:pt x="71989" y="82742"/>
                    <a:pt x="71989" y="76467"/>
                  </a:cubicBezTo>
                  <a:cubicBezTo>
                    <a:pt x="71989" y="71406"/>
                    <a:pt x="63284" y="71001"/>
                    <a:pt x="55389" y="71001"/>
                  </a:cubicBezTo>
                  <a:cubicBezTo>
                    <a:pt x="51745" y="71001"/>
                    <a:pt x="45874" y="71001"/>
                    <a:pt x="38384" y="73430"/>
                  </a:cubicBezTo>
                  <a:cubicBezTo>
                    <a:pt x="33121" y="68167"/>
                    <a:pt x="32311" y="61486"/>
                    <a:pt x="32311" y="57640"/>
                  </a:cubicBezTo>
                  <a:cubicBezTo>
                    <a:pt x="32311" y="46303"/>
                    <a:pt x="39599" y="30715"/>
                    <a:pt x="54782" y="23225"/>
                  </a:cubicBezTo>
                  <a:cubicBezTo>
                    <a:pt x="58426" y="27678"/>
                    <a:pt x="63082" y="27678"/>
                    <a:pt x="67738" y="27678"/>
                  </a:cubicBezTo>
                  <a:cubicBezTo>
                    <a:pt x="72799" y="27678"/>
                    <a:pt x="85755" y="27678"/>
                    <a:pt x="85755" y="21403"/>
                  </a:cubicBezTo>
                  <a:cubicBezTo>
                    <a:pt x="85755" y="16139"/>
                    <a:pt x="76848" y="15937"/>
                    <a:pt x="68953" y="15937"/>
                  </a:cubicBezTo>
                  <a:cubicBezTo>
                    <a:pt x="66321" y="15937"/>
                    <a:pt x="61462" y="15937"/>
                    <a:pt x="56199" y="16949"/>
                  </a:cubicBezTo>
                  <a:cubicBezTo>
                    <a:pt x="55592" y="15127"/>
                    <a:pt x="55187" y="13710"/>
                    <a:pt x="55187" y="10268"/>
                  </a:cubicBezTo>
                  <a:cubicBezTo>
                    <a:pt x="55187" y="7434"/>
                    <a:pt x="56199" y="3183"/>
                    <a:pt x="56199" y="2778"/>
                  </a:cubicBezTo>
                  <a:cubicBezTo>
                    <a:pt x="56199" y="1159"/>
                    <a:pt x="55187" y="146"/>
                    <a:pt x="53770" y="146"/>
                  </a:cubicBezTo>
                  <a:cubicBezTo>
                    <a:pt x="50126" y="146"/>
                    <a:pt x="50126" y="9459"/>
                    <a:pt x="50126" y="10066"/>
                  </a:cubicBezTo>
                  <a:cubicBezTo>
                    <a:pt x="50126" y="14115"/>
                    <a:pt x="51340" y="17151"/>
                    <a:pt x="51543" y="17961"/>
                  </a:cubicBezTo>
                  <a:cubicBezTo>
                    <a:pt x="29882" y="24034"/>
                    <a:pt x="16116" y="40230"/>
                    <a:pt x="16116" y="55818"/>
                  </a:cubicBezTo>
                  <a:cubicBezTo>
                    <a:pt x="16116" y="63308"/>
                    <a:pt x="19760" y="71810"/>
                    <a:pt x="29274" y="77276"/>
                  </a:cubicBezTo>
                  <a:lnTo>
                    <a:pt x="26643" y="79301"/>
                  </a:lnTo>
                  <a:close/>
                  <a:moveTo>
                    <a:pt x="59438" y="21403"/>
                  </a:moveTo>
                  <a:cubicBezTo>
                    <a:pt x="62677" y="20390"/>
                    <a:pt x="66928" y="20390"/>
                    <a:pt x="69155" y="20390"/>
                  </a:cubicBezTo>
                  <a:cubicBezTo>
                    <a:pt x="76038" y="20390"/>
                    <a:pt x="76848" y="20593"/>
                    <a:pt x="80492" y="21605"/>
                  </a:cubicBezTo>
                  <a:cubicBezTo>
                    <a:pt x="78872" y="22212"/>
                    <a:pt x="76848" y="23225"/>
                    <a:pt x="67940" y="23225"/>
                  </a:cubicBezTo>
                  <a:cubicBezTo>
                    <a:pt x="64094" y="23225"/>
                    <a:pt x="61665" y="23225"/>
                    <a:pt x="59438" y="21403"/>
                  </a:cubicBezTo>
                  <a:close/>
                  <a:moveTo>
                    <a:pt x="43648" y="76669"/>
                  </a:moveTo>
                  <a:cubicBezTo>
                    <a:pt x="48304" y="75454"/>
                    <a:pt x="52757" y="75454"/>
                    <a:pt x="55187" y="75454"/>
                  </a:cubicBezTo>
                  <a:cubicBezTo>
                    <a:pt x="62272" y="75454"/>
                    <a:pt x="63082" y="75657"/>
                    <a:pt x="66726" y="76669"/>
                  </a:cubicBezTo>
                  <a:cubicBezTo>
                    <a:pt x="65106" y="77479"/>
                    <a:pt x="63082" y="78289"/>
                    <a:pt x="53770" y="78289"/>
                  </a:cubicBezTo>
                  <a:cubicBezTo>
                    <a:pt x="49114" y="78289"/>
                    <a:pt x="47292" y="78289"/>
                    <a:pt x="43648" y="76669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形状 333">
              <a:extLst>
                <a:ext uri="{FF2B5EF4-FFF2-40B4-BE49-F238E27FC236}">
                  <a16:creationId xmlns:a16="http://schemas.microsoft.com/office/drawing/2014/main" id="{60585631-9442-DCD6-7703-258F7A1BAB11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2903679" y="6622660"/>
              <a:ext cx="23685" cy="60529"/>
            </a:xfrm>
            <a:custGeom>
              <a:avLst/>
              <a:gdLst>
                <a:gd name="connsiteX0" fmla="*/ 23813 w 23685"/>
                <a:gd name="connsiteY0" fmla="*/ 21403 h 60529"/>
                <a:gd name="connsiteX1" fmla="*/ 10857 w 23685"/>
                <a:gd name="connsiteY1" fmla="*/ 146 h 60529"/>
                <a:gd name="connsiteX2" fmla="*/ 128 w 23685"/>
                <a:gd name="connsiteY2" fmla="*/ 10876 h 60529"/>
                <a:gd name="connsiteX3" fmla="*/ 10857 w 23685"/>
                <a:gd name="connsiteY3" fmla="*/ 21605 h 60529"/>
                <a:gd name="connsiteX4" fmla="*/ 17942 w 23685"/>
                <a:gd name="connsiteY4" fmla="*/ 18973 h 60529"/>
                <a:gd name="connsiteX5" fmla="*/ 18955 w 23685"/>
                <a:gd name="connsiteY5" fmla="*/ 18366 h 60529"/>
                <a:gd name="connsiteX6" fmla="*/ 19360 w 23685"/>
                <a:gd name="connsiteY6" fmla="*/ 21403 h 60529"/>
                <a:gd name="connsiteX7" fmla="*/ 5594 w 23685"/>
                <a:gd name="connsiteY7" fmla="*/ 55210 h 60529"/>
                <a:gd name="connsiteX8" fmla="*/ 3367 w 23685"/>
                <a:gd name="connsiteY8" fmla="*/ 58449 h 60529"/>
                <a:gd name="connsiteX9" fmla="*/ 5391 w 23685"/>
                <a:gd name="connsiteY9" fmla="*/ 60676 h 60529"/>
                <a:gd name="connsiteX10" fmla="*/ 23813 w 23685"/>
                <a:gd name="connsiteY10" fmla="*/ 21403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813" y="21403"/>
                  </a:moveTo>
                  <a:cubicBezTo>
                    <a:pt x="23813" y="8042"/>
                    <a:pt x="18752" y="146"/>
                    <a:pt x="10857" y="146"/>
                  </a:cubicBezTo>
                  <a:cubicBezTo>
                    <a:pt x="4176" y="146"/>
                    <a:pt x="128" y="5207"/>
                    <a:pt x="128" y="10876"/>
                  </a:cubicBezTo>
                  <a:cubicBezTo>
                    <a:pt x="128" y="16342"/>
                    <a:pt x="4176" y="21605"/>
                    <a:pt x="10857" y="21605"/>
                  </a:cubicBezTo>
                  <a:cubicBezTo>
                    <a:pt x="13286" y="21605"/>
                    <a:pt x="15918" y="20795"/>
                    <a:pt x="17942" y="18973"/>
                  </a:cubicBezTo>
                  <a:cubicBezTo>
                    <a:pt x="18550" y="18569"/>
                    <a:pt x="18752" y="18366"/>
                    <a:pt x="18955" y="18366"/>
                  </a:cubicBezTo>
                  <a:cubicBezTo>
                    <a:pt x="19157" y="18366"/>
                    <a:pt x="19360" y="18569"/>
                    <a:pt x="19360" y="21403"/>
                  </a:cubicBezTo>
                  <a:cubicBezTo>
                    <a:pt x="19360" y="36383"/>
                    <a:pt x="12274" y="48530"/>
                    <a:pt x="5594" y="55210"/>
                  </a:cubicBezTo>
                  <a:cubicBezTo>
                    <a:pt x="3367" y="57437"/>
                    <a:pt x="3367" y="57842"/>
                    <a:pt x="3367" y="58449"/>
                  </a:cubicBezTo>
                  <a:cubicBezTo>
                    <a:pt x="3367" y="59866"/>
                    <a:pt x="4379" y="60676"/>
                    <a:pt x="5391" y="60676"/>
                  </a:cubicBezTo>
                  <a:cubicBezTo>
                    <a:pt x="7618" y="60676"/>
                    <a:pt x="23813" y="45088"/>
                    <a:pt x="23813" y="21403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形状 334">
              <a:extLst>
                <a:ext uri="{FF2B5EF4-FFF2-40B4-BE49-F238E27FC236}">
                  <a16:creationId xmlns:a16="http://schemas.microsoft.com/office/drawing/2014/main" id="{3B37B32B-47A7-D797-E9A1-4F814DA248DC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2982315" y="6554640"/>
              <a:ext cx="109722" cy="133206"/>
            </a:xfrm>
            <a:custGeom>
              <a:avLst/>
              <a:gdLst>
                <a:gd name="connsiteX0" fmla="*/ 40823 w 109722"/>
                <a:gd name="connsiteY0" fmla="*/ 18569 h 133206"/>
                <a:gd name="connsiteX1" fmla="*/ 43859 w 109722"/>
                <a:gd name="connsiteY1" fmla="*/ 5612 h 133206"/>
                <a:gd name="connsiteX2" fmla="*/ 37989 w 109722"/>
                <a:gd name="connsiteY2" fmla="*/ 146 h 133206"/>
                <a:gd name="connsiteX3" fmla="*/ 29891 w 109722"/>
                <a:gd name="connsiteY3" fmla="*/ 7434 h 133206"/>
                <a:gd name="connsiteX4" fmla="*/ 739 w 109722"/>
                <a:gd name="connsiteY4" fmla="*/ 124648 h 133206"/>
                <a:gd name="connsiteX5" fmla="*/ 132 w 109722"/>
                <a:gd name="connsiteY5" fmla="*/ 127887 h 133206"/>
                <a:gd name="connsiteX6" fmla="*/ 5800 w 109722"/>
                <a:gd name="connsiteY6" fmla="*/ 133352 h 133206"/>
                <a:gd name="connsiteX7" fmla="*/ 12886 w 109722"/>
                <a:gd name="connsiteY7" fmla="*/ 129101 h 133206"/>
                <a:gd name="connsiteX8" fmla="*/ 24020 w 109722"/>
                <a:gd name="connsiteY8" fmla="*/ 85576 h 133206"/>
                <a:gd name="connsiteX9" fmla="*/ 43657 w 109722"/>
                <a:gd name="connsiteY9" fmla="*/ 91852 h 133206"/>
                <a:gd name="connsiteX10" fmla="*/ 70581 w 109722"/>
                <a:gd name="connsiteY10" fmla="*/ 77074 h 133206"/>
                <a:gd name="connsiteX11" fmla="*/ 88801 w 109722"/>
                <a:gd name="connsiteY11" fmla="*/ 91852 h 133206"/>
                <a:gd name="connsiteX12" fmla="*/ 103782 w 109722"/>
                <a:gd name="connsiteY12" fmla="*/ 80718 h 133206"/>
                <a:gd name="connsiteX13" fmla="*/ 109855 w 109722"/>
                <a:gd name="connsiteY13" fmla="*/ 60676 h 133206"/>
                <a:gd name="connsiteX14" fmla="*/ 107426 w 109722"/>
                <a:gd name="connsiteY14" fmla="*/ 58652 h 133206"/>
                <a:gd name="connsiteX15" fmla="*/ 104592 w 109722"/>
                <a:gd name="connsiteY15" fmla="*/ 62296 h 133206"/>
                <a:gd name="connsiteX16" fmla="*/ 89206 w 109722"/>
                <a:gd name="connsiteY16" fmla="*/ 87398 h 133206"/>
                <a:gd name="connsiteX17" fmla="*/ 83133 w 109722"/>
                <a:gd name="connsiteY17" fmla="*/ 78086 h 133206"/>
                <a:gd name="connsiteX18" fmla="*/ 87182 w 109722"/>
                <a:gd name="connsiteY18" fmla="*/ 57032 h 133206"/>
                <a:gd name="connsiteX19" fmla="*/ 92850 w 109722"/>
                <a:gd name="connsiteY19" fmla="*/ 35169 h 133206"/>
                <a:gd name="connsiteX20" fmla="*/ 96291 w 109722"/>
                <a:gd name="connsiteY20" fmla="*/ 21403 h 133206"/>
                <a:gd name="connsiteX21" fmla="*/ 99328 w 109722"/>
                <a:gd name="connsiteY21" fmla="*/ 7839 h 133206"/>
                <a:gd name="connsiteX22" fmla="*/ 93457 w 109722"/>
                <a:gd name="connsiteY22" fmla="*/ 2373 h 133206"/>
                <a:gd name="connsiteX23" fmla="*/ 85562 w 109722"/>
                <a:gd name="connsiteY23" fmla="*/ 9459 h 133206"/>
                <a:gd name="connsiteX24" fmla="*/ 76047 w 109722"/>
                <a:gd name="connsiteY24" fmla="*/ 47315 h 133206"/>
                <a:gd name="connsiteX25" fmla="*/ 70784 w 109722"/>
                <a:gd name="connsiteY25" fmla="*/ 67964 h 133206"/>
                <a:gd name="connsiteX26" fmla="*/ 44467 w 109722"/>
                <a:gd name="connsiteY26" fmla="*/ 87398 h 133206"/>
                <a:gd name="connsiteX27" fmla="*/ 29486 w 109722"/>
                <a:gd name="connsiteY27" fmla="*/ 69786 h 133206"/>
                <a:gd name="connsiteX28" fmla="*/ 32320 w 109722"/>
                <a:gd name="connsiteY28" fmla="*/ 52579 h 133206"/>
                <a:gd name="connsiteX29" fmla="*/ 40823 w 109722"/>
                <a:gd name="connsiteY29" fmla="*/ 18569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33206">
                  <a:moveTo>
                    <a:pt x="40823" y="18569"/>
                  </a:moveTo>
                  <a:cubicBezTo>
                    <a:pt x="41835" y="14317"/>
                    <a:pt x="43859" y="6625"/>
                    <a:pt x="43859" y="5612"/>
                  </a:cubicBezTo>
                  <a:cubicBezTo>
                    <a:pt x="43859" y="2171"/>
                    <a:pt x="41430" y="146"/>
                    <a:pt x="37989" y="146"/>
                  </a:cubicBezTo>
                  <a:cubicBezTo>
                    <a:pt x="37381" y="146"/>
                    <a:pt x="31713" y="349"/>
                    <a:pt x="29891" y="7434"/>
                  </a:cubicBezTo>
                  <a:lnTo>
                    <a:pt x="739" y="124648"/>
                  </a:lnTo>
                  <a:cubicBezTo>
                    <a:pt x="132" y="127077"/>
                    <a:pt x="132" y="127482"/>
                    <a:pt x="132" y="127887"/>
                  </a:cubicBezTo>
                  <a:cubicBezTo>
                    <a:pt x="132" y="130923"/>
                    <a:pt x="2359" y="133352"/>
                    <a:pt x="5800" y="133352"/>
                  </a:cubicBezTo>
                  <a:cubicBezTo>
                    <a:pt x="10052" y="133352"/>
                    <a:pt x="12481" y="129709"/>
                    <a:pt x="12886" y="129101"/>
                  </a:cubicBezTo>
                  <a:cubicBezTo>
                    <a:pt x="13696" y="127279"/>
                    <a:pt x="16327" y="116752"/>
                    <a:pt x="24020" y="85576"/>
                  </a:cubicBezTo>
                  <a:cubicBezTo>
                    <a:pt x="30498" y="91042"/>
                    <a:pt x="39608" y="91852"/>
                    <a:pt x="43657" y="91852"/>
                  </a:cubicBezTo>
                  <a:cubicBezTo>
                    <a:pt x="57828" y="91852"/>
                    <a:pt x="65723" y="82742"/>
                    <a:pt x="70581" y="77074"/>
                  </a:cubicBezTo>
                  <a:cubicBezTo>
                    <a:pt x="72403" y="86184"/>
                    <a:pt x="79894" y="91852"/>
                    <a:pt x="88801" y="91852"/>
                  </a:cubicBezTo>
                  <a:cubicBezTo>
                    <a:pt x="95887" y="91852"/>
                    <a:pt x="100543" y="87196"/>
                    <a:pt x="103782" y="80718"/>
                  </a:cubicBezTo>
                  <a:cubicBezTo>
                    <a:pt x="107223" y="73430"/>
                    <a:pt x="109855" y="61081"/>
                    <a:pt x="109855" y="60676"/>
                  </a:cubicBezTo>
                  <a:cubicBezTo>
                    <a:pt x="109855" y="58652"/>
                    <a:pt x="108033" y="58652"/>
                    <a:pt x="107426" y="58652"/>
                  </a:cubicBezTo>
                  <a:cubicBezTo>
                    <a:pt x="105401" y="58652"/>
                    <a:pt x="105199" y="59462"/>
                    <a:pt x="104592" y="62296"/>
                  </a:cubicBezTo>
                  <a:cubicBezTo>
                    <a:pt x="101150" y="75454"/>
                    <a:pt x="97506" y="87398"/>
                    <a:pt x="89206" y="87398"/>
                  </a:cubicBezTo>
                  <a:cubicBezTo>
                    <a:pt x="83740" y="87398"/>
                    <a:pt x="83133" y="82135"/>
                    <a:pt x="83133" y="78086"/>
                  </a:cubicBezTo>
                  <a:cubicBezTo>
                    <a:pt x="83133" y="73632"/>
                    <a:pt x="85562" y="64118"/>
                    <a:pt x="87182" y="57032"/>
                  </a:cubicBezTo>
                  <a:lnTo>
                    <a:pt x="92850" y="35169"/>
                  </a:lnTo>
                  <a:cubicBezTo>
                    <a:pt x="93457" y="32132"/>
                    <a:pt x="95482" y="24439"/>
                    <a:pt x="96291" y="21403"/>
                  </a:cubicBezTo>
                  <a:cubicBezTo>
                    <a:pt x="97304" y="16747"/>
                    <a:pt x="99328" y="9054"/>
                    <a:pt x="99328" y="7839"/>
                  </a:cubicBezTo>
                  <a:cubicBezTo>
                    <a:pt x="99328" y="4195"/>
                    <a:pt x="96494" y="2373"/>
                    <a:pt x="93457" y="2373"/>
                  </a:cubicBezTo>
                  <a:cubicBezTo>
                    <a:pt x="92445" y="2373"/>
                    <a:pt x="87182" y="2576"/>
                    <a:pt x="85562" y="9459"/>
                  </a:cubicBezTo>
                  <a:lnTo>
                    <a:pt x="76047" y="47315"/>
                  </a:lnTo>
                  <a:cubicBezTo>
                    <a:pt x="73618" y="57437"/>
                    <a:pt x="71391" y="65940"/>
                    <a:pt x="70784" y="67964"/>
                  </a:cubicBezTo>
                  <a:cubicBezTo>
                    <a:pt x="70581" y="68976"/>
                    <a:pt x="60864" y="87398"/>
                    <a:pt x="44467" y="87398"/>
                  </a:cubicBezTo>
                  <a:cubicBezTo>
                    <a:pt x="34345" y="87398"/>
                    <a:pt x="29486" y="80718"/>
                    <a:pt x="29486" y="69786"/>
                  </a:cubicBezTo>
                  <a:cubicBezTo>
                    <a:pt x="29486" y="63915"/>
                    <a:pt x="30903" y="58247"/>
                    <a:pt x="32320" y="52579"/>
                  </a:cubicBezTo>
                  <a:lnTo>
                    <a:pt x="40823" y="1856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形状 335">
              <a:extLst>
                <a:ext uri="{FF2B5EF4-FFF2-40B4-BE49-F238E27FC236}">
                  <a16:creationId xmlns:a16="http://schemas.microsoft.com/office/drawing/2014/main" id="{05D83C70-688F-BD8B-B582-A324A7ADB4AC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3165792" y="6569823"/>
              <a:ext cx="134623" cy="47371"/>
            </a:xfrm>
            <a:custGeom>
              <a:avLst/>
              <a:gdLst>
                <a:gd name="connsiteX0" fmla="*/ 127881 w 134623"/>
                <a:gd name="connsiteY0" fmla="*/ 8244 h 47371"/>
                <a:gd name="connsiteX1" fmla="*/ 134764 w 134623"/>
                <a:gd name="connsiteY1" fmla="*/ 4195 h 47371"/>
                <a:gd name="connsiteX2" fmla="*/ 128083 w 134623"/>
                <a:gd name="connsiteY2" fmla="*/ 146 h 47371"/>
                <a:gd name="connsiteX3" fmla="*/ 6821 w 134623"/>
                <a:gd name="connsiteY3" fmla="*/ 146 h 47371"/>
                <a:gd name="connsiteX4" fmla="*/ 141 w 134623"/>
                <a:gd name="connsiteY4" fmla="*/ 4195 h 47371"/>
                <a:gd name="connsiteX5" fmla="*/ 7024 w 134623"/>
                <a:gd name="connsiteY5" fmla="*/ 8244 h 47371"/>
                <a:gd name="connsiteX6" fmla="*/ 127881 w 134623"/>
                <a:gd name="connsiteY6" fmla="*/ 8244 h 47371"/>
                <a:gd name="connsiteX7" fmla="*/ 128083 w 134623"/>
                <a:gd name="connsiteY7" fmla="*/ 47518 h 47371"/>
                <a:gd name="connsiteX8" fmla="*/ 134764 w 134623"/>
                <a:gd name="connsiteY8" fmla="*/ 43469 h 47371"/>
                <a:gd name="connsiteX9" fmla="*/ 127881 w 134623"/>
                <a:gd name="connsiteY9" fmla="*/ 39420 h 47371"/>
                <a:gd name="connsiteX10" fmla="*/ 7024 w 134623"/>
                <a:gd name="connsiteY10" fmla="*/ 39420 h 47371"/>
                <a:gd name="connsiteX11" fmla="*/ 141 w 134623"/>
                <a:gd name="connsiteY11" fmla="*/ 43469 h 47371"/>
                <a:gd name="connsiteX12" fmla="*/ 6821 w 134623"/>
                <a:gd name="connsiteY12" fmla="*/ 47518 h 47371"/>
                <a:gd name="connsiteX13" fmla="*/ 128083 w 134623"/>
                <a:gd name="connsiteY13" fmla="*/ 47518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881" y="8244"/>
                  </a:moveTo>
                  <a:cubicBezTo>
                    <a:pt x="130918" y="8244"/>
                    <a:pt x="134764" y="8244"/>
                    <a:pt x="134764" y="4195"/>
                  </a:cubicBezTo>
                  <a:cubicBezTo>
                    <a:pt x="134764" y="146"/>
                    <a:pt x="130918" y="146"/>
                    <a:pt x="128083" y="146"/>
                  </a:cubicBezTo>
                  <a:lnTo>
                    <a:pt x="6821" y="146"/>
                  </a:lnTo>
                  <a:cubicBezTo>
                    <a:pt x="3987" y="146"/>
                    <a:pt x="141" y="146"/>
                    <a:pt x="141" y="4195"/>
                  </a:cubicBezTo>
                  <a:cubicBezTo>
                    <a:pt x="141" y="8244"/>
                    <a:pt x="3987" y="8244"/>
                    <a:pt x="7024" y="8244"/>
                  </a:cubicBezTo>
                  <a:lnTo>
                    <a:pt x="127881" y="8244"/>
                  </a:lnTo>
                  <a:close/>
                  <a:moveTo>
                    <a:pt x="128083" y="47518"/>
                  </a:moveTo>
                  <a:cubicBezTo>
                    <a:pt x="130918" y="47518"/>
                    <a:pt x="134764" y="47518"/>
                    <a:pt x="134764" y="43469"/>
                  </a:cubicBezTo>
                  <a:cubicBezTo>
                    <a:pt x="134764" y="39420"/>
                    <a:pt x="130918" y="39420"/>
                    <a:pt x="127881" y="39420"/>
                  </a:cubicBezTo>
                  <a:lnTo>
                    <a:pt x="7024" y="39420"/>
                  </a:lnTo>
                  <a:cubicBezTo>
                    <a:pt x="3987" y="39420"/>
                    <a:pt x="141" y="39420"/>
                    <a:pt x="141" y="43469"/>
                  </a:cubicBezTo>
                  <a:cubicBezTo>
                    <a:pt x="141" y="47518"/>
                    <a:pt x="3987" y="47518"/>
                    <a:pt x="6821" y="47518"/>
                  </a:cubicBezTo>
                  <a:lnTo>
                    <a:pt x="128083" y="4751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形状 336">
              <a:extLst>
                <a:ext uri="{FF2B5EF4-FFF2-40B4-BE49-F238E27FC236}">
                  <a16:creationId xmlns:a16="http://schemas.microsoft.com/office/drawing/2014/main" id="{259446AE-C691-622C-3789-D918882CBD41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3397900" y="6419914"/>
              <a:ext cx="109318" cy="89478"/>
            </a:xfrm>
            <a:custGeom>
              <a:avLst/>
              <a:gdLst>
                <a:gd name="connsiteX0" fmla="*/ 48333 w 109318"/>
                <a:gd name="connsiteY0" fmla="*/ 11881 h 89478"/>
                <a:gd name="connsiteX1" fmla="*/ 71209 w 109318"/>
                <a:gd name="connsiteY1" fmla="*/ 11881 h 89478"/>
                <a:gd name="connsiteX2" fmla="*/ 62707 w 109318"/>
                <a:gd name="connsiteY2" fmla="*/ 64111 h 89478"/>
                <a:gd name="connsiteX3" fmla="*/ 64326 w 109318"/>
                <a:gd name="connsiteY3" fmla="*/ 79496 h 89478"/>
                <a:gd name="connsiteX4" fmla="*/ 71614 w 109318"/>
                <a:gd name="connsiteY4" fmla="*/ 89619 h 89478"/>
                <a:gd name="connsiteX5" fmla="*/ 79914 w 109318"/>
                <a:gd name="connsiteY5" fmla="*/ 81926 h 89478"/>
                <a:gd name="connsiteX6" fmla="*/ 78700 w 109318"/>
                <a:gd name="connsiteY6" fmla="*/ 77472 h 89478"/>
                <a:gd name="connsiteX7" fmla="*/ 72829 w 109318"/>
                <a:gd name="connsiteY7" fmla="*/ 44069 h 89478"/>
                <a:gd name="connsiteX8" fmla="*/ 76473 w 109318"/>
                <a:gd name="connsiteY8" fmla="*/ 11881 h 89478"/>
                <a:gd name="connsiteX9" fmla="*/ 99551 w 109318"/>
                <a:gd name="connsiteY9" fmla="*/ 11881 h 89478"/>
                <a:gd name="connsiteX10" fmla="*/ 109471 w 109318"/>
                <a:gd name="connsiteY10" fmla="*/ 4998 h 89478"/>
                <a:gd name="connsiteX11" fmla="*/ 101373 w 109318"/>
                <a:gd name="connsiteY11" fmla="*/ 140 h 89478"/>
                <a:gd name="connsiteX12" fmla="*/ 33555 w 109318"/>
                <a:gd name="connsiteY12" fmla="*/ 140 h 89478"/>
                <a:gd name="connsiteX13" fmla="*/ 12501 w 109318"/>
                <a:gd name="connsiteY13" fmla="*/ 9654 h 89478"/>
                <a:gd name="connsiteX14" fmla="*/ 153 w 109318"/>
                <a:gd name="connsiteY14" fmla="*/ 27874 h 89478"/>
                <a:gd name="connsiteX15" fmla="*/ 2582 w 109318"/>
                <a:gd name="connsiteY15" fmla="*/ 29898 h 89478"/>
                <a:gd name="connsiteX16" fmla="*/ 5821 w 109318"/>
                <a:gd name="connsiteY16" fmla="*/ 27469 h 89478"/>
                <a:gd name="connsiteX17" fmla="*/ 31531 w 109318"/>
                <a:gd name="connsiteY17" fmla="*/ 11881 h 89478"/>
                <a:gd name="connsiteX18" fmla="*/ 43070 w 109318"/>
                <a:gd name="connsiteY18" fmla="*/ 11881 h 89478"/>
                <a:gd name="connsiteX19" fmla="*/ 17158 w 109318"/>
                <a:gd name="connsiteY19" fmla="*/ 79294 h 89478"/>
                <a:gd name="connsiteX20" fmla="*/ 15538 w 109318"/>
                <a:gd name="connsiteY20" fmla="*/ 84153 h 89478"/>
                <a:gd name="connsiteX21" fmla="*/ 21409 w 109318"/>
                <a:gd name="connsiteY21" fmla="*/ 89619 h 89478"/>
                <a:gd name="connsiteX22" fmla="*/ 31531 w 109318"/>
                <a:gd name="connsiteY22" fmla="*/ 76460 h 89478"/>
                <a:gd name="connsiteX23" fmla="*/ 36997 w 109318"/>
                <a:gd name="connsiteY23" fmla="*/ 56621 h 89478"/>
                <a:gd name="connsiteX24" fmla="*/ 48333 w 109318"/>
                <a:gd name="connsiteY24" fmla="*/ 11881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9478">
                  <a:moveTo>
                    <a:pt x="48333" y="11881"/>
                  </a:moveTo>
                  <a:lnTo>
                    <a:pt x="71209" y="11881"/>
                  </a:lnTo>
                  <a:cubicBezTo>
                    <a:pt x="64529" y="41842"/>
                    <a:pt x="62707" y="50547"/>
                    <a:pt x="62707" y="64111"/>
                  </a:cubicBezTo>
                  <a:cubicBezTo>
                    <a:pt x="62707" y="67148"/>
                    <a:pt x="62707" y="72613"/>
                    <a:pt x="64326" y="79496"/>
                  </a:cubicBezTo>
                  <a:cubicBezTo>
                    <a:pt x="66351" y="88404"/>
                    <a:pt x="68578" y="89619"/>
                    <a:pt x="71614" y="89619"/>
                  </a:cubicBezTo>
                  <a:cubicBezTo>
                    <a:pt x="75663" y="89619"/>
                    <a:pt x="79914" y="85975"/>
                    <a:pt x="79914" y="81926"/>
                  </a:cubicBezTo>
                  <a:cubicBezTo>
                    <a:pt x="79914" y="80711"/>
                    <a:pt x="79914" y="80306"/>
                    <a:pt x="78700" y="77472"/>
                  </a:cubicBezTo>
                  <a:cubicBezTo>
                    <a:pt x="72829" y="62896"/>
                    <a:pt x="72829" y="49738"/>
                    <a:pt x="72829" y="44069"/>
                  </a:cubicBezTo>
                  <a:cubicBezTo>
                    <a:pt x="72829" y="33340"/>
                    <a:pt x="74246" y="22408"/>
                    <a:pt x="76473" y="11881"/>
                  </a:cubicBezTo>
                  <a:lnTo>
                    <a:pt x="99551" y="11881"/>
                  </a:lnTo>
                  <a:cubicBezTo>
                    <a:pt x="102183" y="11881"/>
                    <a:pt x="109471" y="11881"/>
                    <a:pt x="109471" y="4998"/>
                  </a:cubicBezTo>
                  <a:cubicBezTo>
                    <a:pt x="109471" y="140"/>
                    <a:pt x="105219" y="140"/>
                    <a:pt x="101373" y="140"/>
                  </a:cubicBezTo>
                  <a:lnTo>
                    <a:pt x="33555" y="140"/>
                  </a:lnTo>
                  <a:cubicBezTo>
                    <a:pt x="29102" y="140"/>
                    <a:pt x="21409" y="140"/>
                    <a:pt x="12501" y="9654"/>
                  </a:cubicBezTo>
                  <a:cubicBezTo>
                    <a:pt x="5416" y="17550"/>
                    <a:pt x="153" y="26862"/>
                    <a:pt x="153" y="27874"/>
                  </a:cubicBezTo>
                  <a:cubicBezTo>
                    <a:pt x="153" y="28076"/>
                    <a:pt x="153" y="29898"/>
                    <a:pt x="2582" y="29898"/>
                  </a:cubicBezTo>
                  <a:cubicBezTo>
                    <a:pt x="4201" y="29898"/>
                    <a:pt x="4606" y="29089"/>
                    <a:pt x="5821" y="27469"/>
                  </a:cubicBezTo>
                  <a:cubicBezTo>
                    <a:pt x="15741" y="11881"/>
                    <a:pt x="27482" y="11881"/>
                    <a:pt x="31531" y="11881"/>
                  </a:cubicBezTo>
                  <a:lnTo>
                    <a:pt x="43070" y="11881"/>
                  </a:lnTo>
                  <a:cubicBezTo>
                    <a:pt x="36592" y="36377"/>
                    <a:pt x="25660" y="60872"/>
                    <a:pt x="17158" y="79294"/>
                  </a:cubicBezTo>
                  <a:cubicBezTo>
                    <a:pt x="15538" y="82331"/>
                    <a:pt x="15538" y="82736"/>
                    <a:pt x="15538" y="84153"/>
                  </a:cubicBezTo>
                  <a:cubicBezTo>
                    <a:pt x="15538" y="87999"/>
                    <a:pt x="18777" y="89619"/>
                    <a:pt x="21409" y="89619"/>
                  </a:cubicBezTo>
                  <a:cubicBezTo>
                    <a:pt x="27482" y="89619"/>
                    <a:pt x="29102" y="83950"/>
                    <a:pt x="31531" y="76460"/>
                  </a:cubicBezTo>
                  <a:cubicBezTo>
                    <a:pt x="34365" y="67148"/>
                    <a:pt x="34365" y="66743"/>
                    <a:pt x="36997" y="56621"/>
                  </a:cubicBezTo>
                  <a:lnTo>
                    <a:pt x="48333" y="11881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形状 337">
              <a:extLst>
                <a:ext uri="{FF2B5EF4-FFF2-40B4-BE49-F238E27FC236}">
                  <a16:creationId xmlns:a16="http://schemas.microsoft.com/office/drawing/2014/main" id="{7D158C79-3B26-537D-D902-F6D047C8C3C0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3392434" y="6589460"/>
              <a:ext cx="122659" cy="8097"/>
            </a:xfrm>
            <a:custGeom>
              <a:avLst/>
              <a:gdLst>
                <a:gd name="connsiteX0" fmla="*/ 0 w 122659"/>
                <a:gd name="connsiteY0" fmla="*/ 0 h 8097"/>
                <a:gd name="connsiteX1" fmla="*/ 122660 w 122659"/>
                <a:gd name="connsiteY1" fmla="*/ 0 h 8097"/>
                <a:gd name="connsiteX2" fmla="*/ 122660 w 122659"/>
                <a:gd name="connsiteY2" fmla="*/ 8097 h 8097"/>
                <a:gd name="connsiteX3" fmla="*/ 0 w 12265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59" h="8097">
                  <a:moveTo>
                    <a:pt x="0" y="0"/>
                  </a:moveTo>
                  <a:lnTo>
                    <a:pt x="122660" y="0"/>
                  </a:lnTo>
                  <a:lnTo>
                    <a:pt x="122660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形状 338">
              <a:extLst>
                <a:ext uri="{FF2B5EF4-FFF2-40B4-BE49-F238E27FC236}">
                  <a16:creationId xmlns:a16="http://schemas.microsoft.com/office/drawing/2014/main" id="{9E031276-3264-E46F-8B84-021E4F054D34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3413276" y="6648157"/>
              <a:ext cx="80773" cy="134825"/>
            </a:xfrm>
            <a:custGeom>
              <a:avLst/>
              <a:gdLst>
                <a:gd name="connsiteX0" fmla="*/ 15741 w 80773"/>
                <a:gd name="connsiteY0" fmla="*/ 119391 h 134825"/>
                <a:gd name="connsiteX1" fmla="*/ 37200 w 80773"/>
                <a:gd name="connsiteY1" fmla="*/ 98539 h 134825"/>
                <a:gd name="connsiteX2" fmla="*/ 80927 w 80773"/>
                <a:gd name="connsiteY2" fmla="*/ 39427 h 134825"/>
                <a:gd name="connsiteX3" fmla="*/ 38010 w 80773"/>
                <a:gd name="connsiteY3" fmla="*/ 153 h 134825"/>
                <a:gd name="connsiteX4" fmla="*/ 153 w 80773"/>
                <a:gd name="connsiteY4" fmla="*/ 36795 h 134825"/>
                <a:gd name="connsiteX5" fmla="*/ 10882 w 80773"/>
                <a:gd name="connsiteY5" fmla="*/ 48132 h 134825"/>
                <a:gd name="connsiteX6" fmla="*/ 21409 w 80773"/>
                <a:gd name="connsiteY6" fmla="*/ 37402 h 134825"/>
                <a:gd name="connsiteX7" fmla="*/ 10680 w 80773"/>
                <a:gd name="connsiteY7" fmla="*/ 26875 h 134825"/>
                <a:gd name="connsiteX8" fmla="*/ 8048 w 80773"/>
                <a:gd name="connsiteY8" fmla="*/ 27078 h 134825"/>
                <a:gd name="connsiteX9" fmla="*/ 35378 w 80773"/>
                <a:gd name="connsiteY9" fmla="*/ 6429 h 134825"/>
                <a:gd name="connsiteX10" fmla="*/ 62505 w 80773"/>
                <a:gd name="connsiteY10" fmla="*/ 39427 h 134825"/>
                <a:gd name="connsiteX11" fmla="*/ 41249 w 80773"/>
                <a:gd name="connsiteY11" fmla="*/ 84166 h 134825"/>
                <a:gd name="connsiteX12" fmla="*/ 2380 w 80773"/>
                <a:gd name="connsiteY12" fmla="*/ 127489 h 134825"/>
                <a:gd name="connsiteX13" fmla="*/ 153 w 80773"/>
                <a:gd name="connsiteY13" fmla="*/ 134979 h 134825"/>
                <a:gd name="connsiteX14" fmla="*/ 75259 w 80773"/>
                <a:gd name="connsiteY14" fmla="*/ 134979 h 134825"/>
                <a:gd name="connsiteX15" fmla="*/ 80927 w 80773"/>
                <a:gd name="connsiteY15" fmla="*/ 99754 h 134825"/>
                <a:gd name="connsiteX16" fmla="*/ 75866 w 80773"/>
                <a:gd name="connsiteY16" fmla="*/ 99754 h 134825"/>
                <a:gd name="connsiteX17" fmla="*/ 71412 w 80773"/>
                <a:gd name="connsiteY17" fmla="*/ 117771 h 134825"/>
                <a:gd name="connsiteX18" fmla="*/ 52180 w 80773"/>
                <a:gd name="connsiteY18" fmla="*/ 119391 h 134825"/>
                <a:gd name="connsiteX19" fmla="*/ 15741 w 80773"/>
                <a:gd name="connsiteY19" fmla="*/ 119391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41" y="119391"/>
                  </a:moveTo>
                  <a:lnTo>
                    <a:pt x="37200" y="98539"/>
                  </a:lnTo>
                  <a:cubicBezTo>
                    <a:pt x="68781" y="70603"/>
                    <a:pt x="80927" y="59671"/>
                    <a:pt x="80927" y="39427"/>
                  </a:cubicBezTo>
                  <a:cubicBezTo>
                    <a:pt x="80927" y="16348"/>
                    <a:pt x="62707" y="153"/>
                    <a:pt x="38010" y="153"/>
                  </a:cubicBezTo>
                  <a:cubicBezTo>
                    <a:pt x="15134" y="153"/>
                    <a:pt x="153" y="18778"/>
                    <a:pt x="153" y="36795"/>
                  </a:cubicBezTo>
                  <a:cubicBezTo>
                    <a:pt x="153" y="48132"/>
                    <a:pt x="10275" y="48132"/>
                    <a:pt x="10882" y="48132"/>
                  </a:cubicBezTo>
                  <a:cubicBezTo>
                    <a:pt x="14324" y="48132"/>
                    <a:pt x="21409" y="45702"/>
                    <a:pt x="21409" y="37402"/>
                  </a:cubicBezTo>
                  <a:cubicBezTo>
                    <a:pt x="21409" y="32139"/>
                    <a:pt x="17765" y="26875"/>
                    <a:pt x="10680" y="26875"/>
                  </a:cubicBezTo>
                  <a:cubicBezTo>
                    <a:pt x="9060" y="26875"/>
                    <a:pt x="8656" y="26875"/>
                    <a:pt x="8048" y="27078"/>
                  </a:cubicBezTo>
                  <a:cubicBezTo>
                    <a:pt x="12704" y="13919"/>
                    <a:pt x="23636" y="6429"/>
                    <a:pt x="35378" y="6429"/>
                  </a:cubicBezTo>
                  <a:cubicBezTo>
                    <a:pt x="53800" y="6429"/>
                    <a:pt x="62505" y="22827"/>
                    <a:pt x="62505" y="39427"/>
                  </a:cubicBezTo>
                  <a:cubicBezTo>
                    <a:pt x="62505" y="55622"/>
                    <a:pt x="52383" y="71615"/>
                    <a:pt x="41249" y="84166"/>
                  </a:cubicBezTo>
                  <a:lnTo>
                    <a:pt x="2380" y="127489"/>
                  </a:lnTo>
                  <a:cubicBezTo>
                    <a:pt x="153" y="129715"/>
                    <a:pt x="153" y="130120"/>
                    <a:pt x="153" y="134979"/>
                  </a:cubicBezTo>
                  <a:lnTo>
                    <a:pt x="75259" y="134979"/>
                  </a:lnTo>
                  <a:lnTo>
                    <a:pt x="80927" y="99754"/>
                  </a:lnTo>
                  <a:lnTo>
                    <a:pt x="75866" y="99754"/>
                  </a:lnTo>
                  <a:cubicBezTo>
                    <a:pt x="74854" y="105827"/>
                    <a:pt x="73437" y="114735"/>
                    <a:pt x="71412" y="117771"/>
                  </a:cubicBezTo>
                  <a:cubicBezTo>
                    <a:pt x="69995" y="119391"/>
                    <a:pt x="56634" y="119391"/>
                    <a:pt x="52180" y="119391"/>
                  </a:cubicBezTo>
                  <a:lnTo>
                    <a:pt x="15741" y="119391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形状 339">
              <a:extLst>
                <a:ext uri="{FF2B5EF4-FFF2-40B4-BE49-F238E27FC236}">
                  <a16:creationId xmlns:a16="http://schemas.microsoft.com/office/drawing/2014/main" id="{D01BBEFB-ADDC-4D52-3229-DD48D22B86F7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3550926" y="6492288"/>
              <a:ext cx="46966" cy="202440"/>
            </a:xfrm>
            <a:custGeom>
              <a:avLst/>
              <a:gdLst>
                <a:gd name="connsiteX0" fmla="*/ 47126 w 46966"/>
                <a:gd name="connsiteY0" fmla="*/ 101367 h 202440"/>
                <a:gd name="connsiteX1" fmla="*/ 33765 w 46966"/>
                <a:gd name="connsiteY1" fmla="*/ 38205 h 202440"/>
                <a:gd name="connsiteX2" fmla="*/ 2184 w 46966"/>
                <a:gd name="connsiteY2" fmla="*/ 146 h 202440"/>
                <a:gd name="connsiteX3" fmla="*/ 160 w 46966"/>
                <a:gd name="connsiteY3" fmla="*/ 2171 h 202440"/>
                <a:gd name="connsiteX4" fmla="*/ 4006 w 46966"/>
                <a:gd name="connsiteY4" fmla="*/ 6827 h 202440"/>
                <a:gd name="connsiteX5" fmla="*/ 35384 w 46966"/>
                <a:gd name="connsiteY5" fmla="*/ 101367 h 202440"/>
                <a:gd name="connsiteX6" fmla="*/ 2792 w 46966"/>
                <a:gd name="connsiteY6" fmla="*/ 197121 h 202440"/>
                <a:gd name="connsiteX7" fmla="*/ 160 w 46966"/>
                <a:gd name="connsiteY7" fmla="*/ 200563 h 202440"/>
                <a:gd name="connsiteX8" fmla="*/ 2184 w 46966"/>
                <a:gd name="connsiteY8" fmla="*/ 202587 h 202440"/>
                <a:gd name="connsiteX9" fmla="*/ 34372 w 46966"/>
                <a:gd name="connsiteY9" fmla="*/ 163111 h 202440"/>
                <a:gd name="connsiteX10" fmla="*/ 47126 w 46966"/>
                <a:gd name="connsiteY10" fmla="*/ 10136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26" y="101367"/>
                  </a:moveTo>
                  <a:cubicBezTo>
                    <a:pt x="47126" y="85576"/>
                    <a:pt x="44899" y="61081"/>
                    <a:pt x="33765" y="38205"/>
                  </a:cubicBezTo>
                  <a:cubicBezTo>
                    <a:pt x="21619" y="13305"/>
                    <a:pt x="4209" y="146"/>
                    <a:pt x="2184" y="146"/>
                  </a:cubicBezTo>
                  <a:cubicBezTo>
                    <a:pt x="970" y="146"/>
                    <a:pt x="160" y="956"/>
                    <a:pt x="160" y="2171"/>
                  </a:cubicBezTo>
                  <a:cubicBezTo>
                    <a:pt x="160" y="2778"/>
                    <a:pt x="160" y="3183"/>
                    <a:pt x="4006" y="6827"/>
                  </a:cubicBezTo>
                  <a:cubicBezTo>
                    <a:pt x="23845" y="26869"/>
                    <a:pt x="35384" y="59057"/>
                    <a:pt x="35384" y="101367"/>
                  </a:cubicBezTo>
                  <a:cubicBezTo>
                    <a:pt x="35384" y="135984"/>
                    <a:pt x="27894" y="171614"/>
                    <a:pt x="2792" y="197121"/>
                  </a:cubicBezTo>
                  <a:cubicBezTo>
                    <a:pt x="160" y="199551"/>
                    <a:pt x="160" y="199956"/>
                    <a:pt x="160" y="200563"/>
                  </a:cubicBezTo>
                  <a:cubicBezTo>
                    <a:pt x="160" y="201777"/>
                    <a:pt x="970" y="202587"/>
                    <a:pt x="2184" y="202587"/>
                  </a:cubicBezTo>
                  <a:cubicBezTo>
                    <a:pt x="4209" y="202587"/>
                    <a:pt x="22428" y="188821"/>
                    <a:pt x="34372" y="163111"/>
                  </a:cubicBezTo>
                  <a:cubicBezTo>
                    <a:pt x="44697" y="140843"/>
                    <a:pt x="47126" y="118372"/>
                    <a:pt x="47126" y="10136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形状 340">
              <a:extLst>
                <a:ext uri="{FF2B5EF4-FFF2-40B4-BE49-F238E27FC236}">
                  <a16:creationId xmlns:a16="http://schemas.microsoft.com/office/drawing/2014/main" id="{722B0448-C22C-60CC-EDA1-5E2AB3A343BE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3685682" y="6569823"/>
              <a:ext cx="134623" cy="47371"/>
            </a:xfrm>
            <a:custGeom>
              <a:avLst/>
              <a:gdLst>
                <a:gd name="connsiteX0" fmla="*/ 127907 w 134623"/>
                <a:gd name="connsiteY0" fmla="*/ 8244 h 47371"/>
                <a:gd name="connsiteX1" fmla="*/ 134790 w 134623"/>
                <a:gd name="connsiteY1" fmla="*/ 4195 h 47371"/>
                <a:gd name="connsiteX2" fmla="*/ 128109 w 134623"/>
                <a:gd name="connsiteY2" fmla="*/ 146 h 47371"/>
                <a:gd name="connsiteX3" fmla="*/ 6847 w 134623"/>
                <a:gd name="connsiteY3" fmla="*/ 146 h 47371"/>
                <a:gd name="connsiteX4" fmla="*/ 166 w 134623"/>
                <a:gd name="connsiteY4" fmla="*/ 4195 h 47371"/>
                <a:gd name="connsiteX5" fmla="*/ 7049 w 134623"/>
                <a:gd name="connsiteY5" fmla="*/ 8244 h 47371"/>
                <a:gd name="connsiteX6" fmla="*/ 127907 w 134623"/>
                <a:gd name="connsiteY6" fmla="*/ 8244 h 47371"/>
                <a:gd name="connsiteX7" fmla="*/ 128109 w 134623"/>
                <a:gd name="connsiteY7" fmla="*/ 47518 h 47371"/>
                <a:gd name="connsiteX8" fmla="*/ 134790 w 134623"/>
                <a:gd name="connsiteY8" fmla="*/ 43469 h 47371"/>
                <a:gd name="connsiteX9" fmla="*/ 127907 w 134623"/>
                <a:gd name="connsiteY9" fmla="*/ 39420 h 47371"/>
                <a:gd name="connsiteX10" fmla="*/ 7049 w 134623"/>
                <a:gd name="connsiteY10" fmla="*/ 39420 h 47371"/>
                <a:gd name="connsiteX11" fmla="*/ 166 w 134623"/>
                <a:gd name="connsiteY11" fmla="*/ 43469 h 47371"/>
                <a:gd name="connsiteX12" fmla="*/ 6847 w 134623"/>
                <a:gd name="connsiteY12" fmla="*/ 47518 h 47371"/>
                <a:gd name="connsiteX13" fmla="*/ 128109 w 134623"/>
                <a:gd name="connsiteY13" fmla="*/ 47518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07" y="8244"/>
                  </a:moveTo>
                  <a:cubicBezTo>
                    <a:pt x="130943" y="8244"/>
                    <a:pt x="134790" y="8244"/>
                    <a:pt x="134790" y="4195"/>
                  </a:cubicBezTo>
                  <a:cubicBezTo>
                    <a:pt x="134790" y="146"/>
                    <a:pt x="130943" y="146"/>
                    <a:pt x="128109" y="146"/>
                  </a:cubicBezTo>
                  <a:lnTo>
                    <a:pt x="6847" y="146"/>
                  </a:lnTo>
                  <a:cubicBezTo>
                    <a:pt x="4013" y="146"/>
                    <a:pt x="166" y="146"/>
                    <a:pt x="166" y="4195"/>
                  </a:cubicBezTo>
                  <a:cubicBezTo>
                    <a:pt x="166" y="8244"/>
                    <a:pt x="4013" y="8244"/>
                    <a:pt x="7049" y="8244"/>
                  </a:cubicBezTo>
                  <a:lnTo>
                    <a:pt x="127907" y="8244"/>
                  </a:lnTo>
                  <a:close/>
                  <a:moveTo>
                    <a:pt x="128109" y="47518"/>
                  </a:moveTo>
                  <a:cubicBezTo>
                    <a:pt x="130943" y="47518"/>
                    <a:pt x="134790" y="47518"/>
                    <a:pt x="134790" y="43469"/>
                  </a:cubicBezTo>
                  <a:cubicBezTo>
                    <a:pt x="134790" y="39420"/>
                    <a:pt x="130943" y="39420"/>
                    <a:pt x="127907" y="39420"/>
                  </a:cubicBezTo>
                  <a:lnTo>
                    <a:pt x="7049" y="39420"/>
                  </a:lnTo>
                  <a:cubicBezTo>
                    <a:pt x="4013" y="39420"/>
                    <a:pt x="166" y="39420"/>
                    <a:pt x="166" y="43469"/>
                  </a:cubicBezTo>
                  <a:cubicBezTo>
                    <a:pt x="166" y="47518"/>
                    <a:pt x="4013" y="47518"/>
                    <a:pt x="6847" y="47518"/>
                  </a:cubicBezTo>
                  <a:lnTo>
                    <a:pt x="128109" y="4751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形状 341">
              <a:extLst>
                <a:ext uri="{FF2B5EF4-FFF2-40B4-BE49-F238E27FC236}">
                  <a16:creationId xmlns:a16="http://schemas.microsoft.com/office/drawing/2014/main" id="{235B5351-BDD9-D3F2-9159-CC78CFE13E1B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3938604" y="6417687"/>
              <a:ext cx="88871" cy="91705"/>
            </a:xfrm>
            <a:custGeom>
              <a:avLst/>
              <a:gdLst>
                <a:gd name="connsiteX0" fmla="*/ 89051 w 88871"/>
                <a:gd name="connsiteY0" fmla="*/ 14311 h 91705"/>
                <a:gd name="connsiteX1" fmla="*/ 80143 w 88871"/>
                <a:gd name="connsiteY1" fmla="*/ 140 h 91705"/>
                <a:gd name="connsiteX2" fmla="*/ 70224 w 88871"/>
                <a:gd name="connsiteY2" fmla="*/ 9857 h 91705"/>
                <a:gd name="connsiteX3" fmla="*/ 73463 w 88871"/>
                <a:gd name="connsiteY3" fmla="*/ 15930 h 91705"/>
                <a:gd name="connsiteX4" fmla="*/ 80346 w 88871"/>
                <a:gd name="connsiteY4" fmla="*/ 32530 h 91705"/>
                <a:gd name="connsiteX5" fmla="*/ 44311 w 88871"/>
                <a:gd name="connsiteY5" fmla="*/ 87392 h 91705"/>
                <a:gd name="connsiteX6" fmla="*/ 29331 w 88871"/>
                <a:gd name="connsiteY6" fmla="*/ 69779 h 91705"/>
                <a:gd name="connsiteX7" fmla="*/ 41072 w 88871"/>
                <a:gd name="connsiteY7" fmla="*/ 26862 h 91705"/>
                <a:gd name="connsiteX8" fmla="*/ 43501 w 88871"/>
                <a:gd name="connsiteY8" fmla="*/ 16740 h 91705"/>
                <a:gd name="connsiteX9" fmla="*/ 26901 w 88871"/>
                <a:gd name="connsiteY9" fmla="*/ 140 h 91705"/>
                <a:gd name="connsiteX10" fmla="*/ 179 w 88871"/>
                <a:gd name="connsiteY10" fmla="*/ 31316 h 91705"/>
                <a:gd name="connsiteX11" fmla="*/ 2608 w 88871"/>
                <a:gd name="connsiteY11" fmla="*/ 33340 h 91705"/>
                <a:gd name="connsiteX12" fmla="*/ 5847 w 88871"/>
                <a:gd name="connsiteY12" fmla="*/ 29696 h 91705"/>
                <a:gd name="connsiteX13" fmla="*/ 26294 w 88871"/>
                <a:gd name="connsiteY13" fmla="*/ 4593 h 91705"/>
                <a:gd name="connsiteX14" fmla="*/ 31355 w 88871"/>
                <a:gd name="connsiteY14" fmla="*/ 11071 h 91705"/>
                <a:gd name="connsiteX15" fmla="*/ 27914 w 88871"/>
                <a:gd name="connsiteY15" fmla="*/ 25242 h 91705"/>
                <a:gd name="connsiteX16" fmla="*/ 16374 w 88871"/>
                <a:gd name="connsiteY16" fmla="*/ 66743 h 91705"/>
                <a:gd name="connsiteX17" fmla="*/ 43501 w 88871"/>
                <a:gd name="connsiteY17" fmla="*/ 91845 h 91705"/>
                <a:gd name="connsiteX18" fmla="*/ 89051 w 88871"/>
                <a:gd name="connsiteY18" fmla="*/ 14311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051" y="14311"/>
                  </a:moveTo>
                  <a:cubicBezTo>
                    <a:pt x="89051" y="3379"/>
                    <a:pt x="83787" y="140"/>
                    <a:pt x="80143" y="140"/>
                  </a:cubicBezTo>
                  <a:cubicBezTo>
                    <a:pt x="75082" y="140"/>
                    <a:pt x="70224" y="5403"/>
                    <a:pt x="70224" y="9857"/>
                  </a:cubicBezTo>
                  <a:cubicBezTo>
                    <a:pt x="70224" y="12489"/>
                    <a:pt x="71236" y="13703"/>
                    <a:pt x="73463" y="15930"/>
                  </a:cubicBezTo>
                  <a:cubicBezTo>
                    <a:pt x="77714" y="19979"/>
                    <a:pt x="80346" y="25242"/>
                    <a:pt x="80346" y="32530"/>
                  </a:cubicBezTo>
                  <a:cubicBezTo>
                    <a:pt x="80346" y="41033"/>
                    <a:pt x="67997" y="87392"/>
                    <a:pt x="44311" y="87392"/>
                  </a:cubicBezTo>
                  <a:cubicBezTo>
                    <a:pt x="33987" y="87392"/>
                    <a:pt x="29331" y="80306"/>
                    <a:pt x="29331" y="69779"/>
                  </a:cubicBezTo>
                  <a:cubicBezTo>
                    <a:pt x="29331" y="58443"/>
                    <a:pt x="34797" y="43664"/>
                    <a:pt x="41072" y="26862"/>
                  </a:cubicBezTo>
                  <a:cubicBezTo>
                    <a:pt x="42489" y="23420"/>
                    <a:pt x="43501" y="20586"/>
                    <a:pt x="43501" y="16740"/>
                  </a:cubicBezTo>
                  <a:cubicBezTo>
                    <a:pt x="43501" y="7630"/>
                    <a:pt x="37023" y="140"/>
                    <a:pt x="26901" y="140"/>
                  </a:cubicBezTo>
                  <a:cubicBezTo>
                    <a:pt x="7872" y="140"/>
                    <a:pt x="179" y="29494"/>
                    <a:pt x="179" y="31316"/>
                  </a:cubicBezTo>
                  <a:cubicBezTo>
                    <a:pt x="179" y="33340"/>
                    <a:pt x="2204" y="33340"/>
                    <a:pt x="2608" y="33340"/>
                  </a:cubicBezTo>
                  <a:cubicBezTo>
                    <a:pt x="4633" y="33340"/>
                    <a:pt x="4835" y="32935"/>
                    <a:pt x="5847" y="29696"/>
                  </a:cubicBezTo>
                  <a:cubicBezTo>
                    <a:pt x="11718" y="9250"/>
                    <a:pt x="20423" y="4593"/>
                    <a:pt x="26294" y="4593"/>
                  </a:cubicBezTo>
                  <a:cubicBezTo>
                    <a:pt x="27914" y="4593"/>
                    <a:pt x="31355" y="4593"/>
                    <a:pt x="31355" y="11071"/>
                  </a:cubicBezTo>
                  <a:cubicBezTo>
                    <a:pt x="31355" y="16132"/>
                    <a:pt x="29331" y="21598"/>
                    <a:pt x="27914" y="25242"/>
                  </a:cubicBezTo>
                  <a:cubicBezTo>
                    <a:pt x="19006" y="48725"/>
                    <a:pt x="16374" y="58038"/>
                    <a:pt x="16374" y="66743"/>
                  </a:cubicBezTo>
                  <a:cubicBezTo>
                    <a:pt x="16374" y="88606"/>
                    <a:pt x="34189" y="91845"/>
                    <a:pt x="43501" y="91845"/>
                  </a:cubicBezTo>
                  <a:cubicBezTo>
                    <a:pt x="77512" y="91845"/>
                    <a:pt x="89051" y="24837"/>
                    <a:pt x="89051" y="14311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形状 342">
              <a:extLst>
                <a:ext uri="{FF2B5EF4-FFF2-40B4-BE49-F238E27FC236}">
                  <a16:creationId xmlns:a16="http://schemas.microsoft.com/office/drawing/2014/main" id="{19BB709E-4D90-1E7B-A6DD-A1BD258715DD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4047052" y="6339607"/>
              <a:ext cx="62635" cy="94094"/>
            </a:xfrm>
            <a:custGeom>
              <a:avLst/>
              <a:gdLst>
                <a:gd name="connsiteX0" fmla="*/ 62820 w 62635"/>
                <a:gd name="connsiteY0" fmla="*/ 68440 h 94094"/>
                <a:gd name="connsiteX1" fmla="*/ 58001 w 62635"/>
                <a:gd name="connsiteY1" fmla="*/ 68440 h 94094"/>
                <a:gd name="connsiteX2" fmla="*/ 54317 w 62635"/>
                <a:gd name="connsiteY2" fmla="*/ 81335 h 94094"/>
                <a:gd name="connsiteX3" fmla="*/ 40288 w 62635"/>
                <a:gd name="connsiteY3" fmla="*/ 82185 h 94094"/>
                <a:gd name="connsiteX4" fmla="*/ 14213 w 62635"/>
                <a:gd name="connsiteY4" fmla="*/ 82185 h 94094"/>
                <a:gd name="connsiteX5" fmla="*/ 42555 w 62635"/>
                <a:gd name="connsiteY5" fmla="*/ 58378 h 94094"/>
                <a:gd name="connsiteX6" fmla="*/ 62820 w 62635"/>
                <a:gd name="connsiteY6" fmla="*/ 27769 h 94094"/>
                <a:gd name="connsiteX7" fmla="*/ 29660 w 62635"/>
                <a:gd name="connsiteY7" fmla="*/ 136 h 94094"/>
                <a:gd name="connsiteX8" fmla="*/ 184 w 62635"/>
                <a:gd name="connsiteY8" fmla="*/ 25502 h 94094"/>
                <a:gd name="connsiteX9" fmla="*/ 7695 w 62635"/>
                <a:gd name="connsiteY9" fmla="*/ 33438 h 94094"/>
                <a:gd name="connsiteX10" fmla="*/ 15205 w 62635"/>
                <a:gd name="connsiteY10" fmla="*/ 25927 h 94094"/>
                <a:gd name="connsiteX11" fmla="*/ 6845 w 62635"/>
                <a:gd name="connsiteY11" fmla="*/ 18416 h 94094"/>
                <a:gd name="connsiteX12" fmla="*/ 27534 w 62635"/>
                <a:gd name="connsiteY12" fmla="*/ 5238 h 94094"/>
                <a:gd name="connsiteX13" fmla="*/ 49074 w 62635"/>
                <a:gd name="connsiteY13" fmla="*/ 27769 h 94094"/>
                <a:gd name="connsiteX14" fmla="*/ 35753 w 62635"/>
                <a:gd name="connsiteY14" fmla="*/ 54977 h 94094"/>
                <a:gd name="connsiteX15" fmla="*/ 1601 w 62635"/>
                <a:gd name="connsiteY15" fmla="*/ 88704 h 94094"/>
                <a:gd name="connsiteX16" fmla="*/ 184 w 62635"/>
                <a:gd name="connsiteY16" fmla="*/ 94231 h 94094"/>
                <a:gd name="connsiteX17" fmla="*/ 58568 w 62635"/>
                <a:gd name="connsiteY17" fmla="*/ 94231 h 94094"/>
                <a:gd name="connsiteX18" fmla="*/ 62820 w 62635"/>
                <a:gd name="connsiteY18" fmla="*/ 68440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20" y="68440"/>
                  </a:moveTo>
                  <a:lnTo>
                    <a:pt x="58001" y="68440"/>
                  </a:lnTo>
                  <a:cubicBezTo>
                    <a:pt x="57576" y="71557"/>
                    <a:pt x="56159" y="79918"/>
                    <a:pt x="54317" y="81335"/>
                  </a:cubicBezTo>
                  <a:cubicBezTo>
                    <a:pt x="53183" y="82185"/>
                    <a:pt x="42272" y="82185"/>
                    <a:pt x="40288" y="82185"/>
                  </a:cubicBezTo>
                  <a:lnTo>
                    <a:pt x="14213" y="82185"/>
                  </a:lnTo>
                  <a:cubicBezTo>
                    <a:pt x="29093" y="69006"/>
                    <a:pt x="34053" y="65039"/>
                    <a:pt x="42555" y="58378"/>
                  </a:cubicBezTo>
                  <a:cubicBezTo>
                    <a:pt x="53042" y="50017"/>
                    <a:pt x="62820" y="41232"/>
                    <a:pt x="62820" y="27769"/>
                  </a:cubicBezTo>
                  <a:cubicBezTo>
                    <a:pt x="62820" y="10622"/>
                    <a:pt x="47798" y="136"/>
                    <a:pt x="29660" y="136"/>
                  </a:cubicBezTo>
                  <a:cubicBezTo>
                    <a:pt x="12088" y="136"/>
                    <a:pt x="184" y="12465"/>
                    <a:pt x="184" y="25502"/>
                  </a:cubicBezTo>
                  <a:cubicBezTo>
                    <a:pt x="184" y="32729"/>
                    <a:pt x="6278" y="33438"/>
                    <a:pt x="7695" y="33438"/>
                  </a:cubicBezTo>
                  <a:cubicBezTo>
                    <a:pt x="11096" y="33438"/>
                    <a:pt x="15205" y="31029"/>
                    <a:pt x="15205" y="25927"/>
                  </a:cubicBezTo>
                  <a:cubicBezTo>
                    <a:pt x="15205" y="23376"/>
                    <a:pt x="14213" y="18416"/>
                    <a:pt x="6845" y="18416"/>
                  </a:cubicBezTo>
                  <a:cubicBezTo>
                    <a:pt x="11238" y="8355"/>
                    <a:pt x="20874" y="5238"/>
                    <a:pt x="27534" y="5238"/>
                  </a:cubicBezTo>
                  <a:cubicBezTo>
                    <a:pt x="41705" y="5238"/>
                    <a:pt x="49074" y="16291"/>
                    <a:pt x="49074" y="27769"/>
                  </a:cubicBezTo>
                  <a:cubicBezTo>
                    <a:pt x="49074" y="40098"/>
                    <a:pt x="40288" y="49876"/>
                    <a:pt x="35753" y="54977"/>
                  </a:cubicBezTo>
                  <a:lnTo>
                    <a:pt x="1601" y="88704"/>
                  </a:lnTo>
                  <a:cubicBezTo>
                    <a:pt x="184" y="89979"/>
                    <a:pt x="184" y="90263"/>
                    <a:pt x="184" y="94231"/>
                  </a:cubicBezTo>
                  <a:lnTo>
                    <a:pt x="58568" y="94231"/>
                  </a:lnTo>
                  <a:lnTo>
                    <a:pt x="62820" y="6844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形状 343">
              <a:extLst>
                <a:ext uri="{FF2B5EF4-FFF2-40B4-BE49-F238E27FC236}">
                  <a16:creationId xmlns:a16="http://schemas.microsoft.com/office/drawing/2014/main" id="{CAF95B17-7143-9694-285C-72881A13BF5F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4039789" y="6463319"/>
              <a:ext cx="62635" cy="94094"/>
            </a:xfrm>
            <a:custGeom>
              <a:avLst/>
              <a:gdLst>
                <a:gd name="connsiteX0" fmla="*/ 62819 w 62635"/>
                <a:gd name="connsiteY0" fmla="*/ 68446 h 94094"/>
                <a:gd name="connsiteX1" fmla="*/ 58001 w 62635"/>
                <a:gd name="connsiteY1" fmla="*/ 68446 h 94094"/>
                <a:gd name="connsiteX2" fmla="*/ 54317 w 62635"/>
                <a:gd name="connsiteY2" fmla="*/ 81341 h 94094"/>
                <a:gd name="connsiteX3" fmla="*/ 40287 w 62635"/>
                <a:gd name="connsiteY3" fmla="*/ 82191 h 94094"/>
                <a:gd name="connsiteX4" fmla="*/ 14213 w 62635"/>
                <a:gd name="connsiteY4" fmla="*/ 82191 h 94094"/>
                <a:gd name="connsiteX5" fmla="*/ 42555 w 62635"/>
                <a:gd name="connsiteY5" fmla="*/ 58384 h 94094"/>
                <a:gd name="connsiteX6" fmla="*/ 62819 w 62635"/>
                <a:gd name="connsiteY6" fmla="*/ 27775 h 94094"/>
                <a:gd name="connsiteX7" fmla="*/ 29659 w 62635"/>
                <a:gd name="connsiteY7" fmla="*/ 142 h 94094"/>
                <a:gd name="connsiteX8" fmla="*/ 184 w 62635"/>
                <a:gd name="connsiteY8" fmla="*/ 25508 h 94094"/>
                <a:gd name="connsiteX9" fmla="*/ 7695 w 62635"/>
                <a:gd name="connsiteY9" fmla="*/ 33444 h 94094"/>
                <a:gd name="connsiteX10" fmla="*/ 15205 w 62635"/>
                <a:gd name="connsiteY10" fmla="*/ 25933 h 94094"/>
                <a:gd name="connsiteX11" fmla="*/ 6844 w 62635"/>
                <a:gd name="connsiteY11" fmla="*/ 18423 h 94094"/>
                <a:gd name="connsiteX12" fmla="*/ 27534 w 62635"/>
                <a:gd name="connsiteY12" fmla="*/ 5244 h 94094"/>
                <a:gd name="connsiteX13" fmla="*/ 49073 w 62635"/>
                <a:gd name="connsiteY13" fmla="*/ 27775 h 94094"/>
                <a:gd name="connsiteX14" fmla="*/ 35753 w 62635"/>
                <a:gd name="connsiteY14" fmla="*/ 54983 h 94094"/>
                <a:gd name="connsiteX15" fmla="*/ 1601 w 62635"/>
                <a:gd name="connsiteY15" fmla="*/ 88710 h 94094"/>
                <a:gd name="connsiteX16" fmla="*/ 184 w 62635"/>
                <a:gd name="connsiteY16" fmla="*/ 94237 h 94094"/>
                <a:gd name="connsiteX17" fmla="*/ 58568 w 62635"/>
                <a:gd name="connsiteY17" fmla="*/ 94237 h 94094"/>
                <a:gd name="connsiteX18" fmla="*/ 62819 w 62635"/>
                <a:gd name="connsiteY18" fmla="*/ 6844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19" y="68446"/>
                  </a:moveTo>
                  <a:lnTo>
                    <a:pt x="58001" y="68446"/>
                  </a:lnTo>
                  <a:cubicBezTo>
                    <a:pt x="57576" y="71563"/>
                    <a:pt x="56159" y="79924"/>
                    <a:pt x="54317" y="81341"/>
                  </a:cubicBezTo>
                  <a:cubicBezTo>
                    <a:pt x="53183" y="82191"/>
                    <a:pt x="42271" y="82191"/>
                    <a:pt x="40287" y="82191"/>
                  </a:cubicBezTo>
                  <a:lnTo>
                    <a:pt x="14213" y="82191"/>
                  </a:lnTo>
                  <a:cubicBezTo>
                    <a:pt x="29093" y="69012"/>
                    <a:pt x="34052" y="65045"/>
                    <a:pt x="42555" y="58384"/>
                  </a:cubicBezTo>
                  <a:cubicBezTo>
                    <a:pt x="53041" y="50024"/>
                    <a:pt x="62819" y="41238"/>
                    <a:pt x="62819" y="27775"/>
                  </a:cubicBezTo>
                  <a:cubicBezTo>
                    <a:pt x="62819" y="10629"/>
                    <a:pt x="47798" y="142"/>
                    <a:pt x="29659" y="142"/>
                  </a:cubicBezTo>
                  <a:cubicBezTo>
                    <a:pt x="12087" y="142"/>
                    <a:pt x="184" y="12471"/>
                    <a:pt x="184" y="25508"/>
                  </a:cubicBezTo>
                  <a:cubicBezTo>
                    <a:pt x="184" y="32735"/>
                    <a:pt x="6277" y="33444"/>
                    <a:pt x="7695" y="33444"/>
                  </a:cubicBezTo>
                  <a:cubicBezTo>
                    <a:pt x="11096" y="33444"/>
                    <a:pt x="15205" y="31035"/>
                    <a:pt x="15205" y="25933"/>
                  </a:cubicBezTo>
                  <a:cubicBezTo>
                    <a:pt x="15205" y="23382"/>
                    <a:pt x="14213" y="18423"/>
                    <a:pt x="6844" y="18423"/>
                  </a:cubicBezTo>
                  <a:cubicBezTo>
                    <a:pt x="11237" y="8361"/>
                    <a:pt x="20873" y="5244"/>
                    <a:pt x="27534" y="5244"/>
                  </a:cubicBezTo>
                  <a:cubicBezTo>
                    <a:pt x="41705" y="5244"/>
                    <a:pt x="49073" y="16297"/>
                    <a:pt x="49073" y="27775"/>
                  </a:cubicBezTo>
                  <a:cubicBezTo>
                    <a:pt x="49073" y="40104"/>
                    <a:pt x="40287" y="49882"/>
                    <a:pt x="35753" y="54983"/>
                  </a:cubicBezTo>
                  <a:lnTo>
                    <a:pt x="1601" y="88710"/>
                  </a:lnTo>
                  <a:cubicBezTo>
                    <a:pt x="184" y="89985"/>
                    <a:pt x="184" y="90269"/>
                    <a:pt x="184" y="94237"/>
                  </a:cubicBezTo>
                  <a:lnTo>
                    <a:pt x="58568" y="94237"/>
                  </a:lnTo>
                  <a:lnTo>
                    <a:pt x="62819" y="6844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形状 344">
              <a:extLst>
                <a:ext uri="{FF2B5EF4-FFF2-40B4-BE49-F238E27FC236}">
                  <a16:creationId xmlns:a16="http://schemas.microsoft.com/office/drawing/2014/main" id="{BF3E90DF-1AF5-25B6-A0AA-171FDE0DE424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3912325" y="6589460"/>
              <a:ext cx="237024" cy="8097"/>
            </a:xfrm>
            <a:custGeom>
              <a:avLst/>
              <a:gdLst>
                <a:gd name="connsiteX0" fmla="*/ 0 w 237024"/>
                <a:gd name="connsiteY0" fmla="*/ 0 h 8097"/>
                <a:gd name="connsiteX1" fmla="*/ 237025 w 237024"/>
                <a:gd name="connsiteY1" fmla="*/ 0 h 8097"/>
                <a:gd name="connsiteX2" fmla="*/ 237025 w 237024"/>
                <a:gd name="connsiteY2" fmla="*/ 8097 h 8097"/>
                <a:gd name="connsiteX3" fmla="*/ 0 w 237024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024" h="8097">
                  <a:moveTo>
                    <a:pt x="0" y="0"/>
                  </a:moveTo>
                  <a:lnTo>
                    <a:pt x="237025" y="0"/>
                  </a:lnTo>
                  <a:lnTo>
                    <a:pt x="237025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形状 345">
              <a:extLst>
                <a:ext uri="{FF2B5EF4-FFF2-40B4-BE49-F238E27FC236}">
                  <a16:creationId xmlns:a16="http://schemas.microsoft.com/office/drawing/2014/main" id="{0F588833-F395-ACD7-BF49-D15079C11177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3921232" y="6640262"/>
              <a:ext cx="128145" cy="142720"/>
            </a:xfrm>
            <a:custGeom>
              <a:avLst/>
              <a:gdLst>
                <a:gd name="connsiteX0" fmla="*/ 128323 w 128145"/>
                <a:gd name="connsiteY0" fmla="*/ 110079 h 142720"/>
                <a:gd name="connsiteX1" fmla="*/ 123262 w 128145"/>
                <a:gd name="connsiteY1" fmla="*/ 110079 h 142720"/>
                <a:gd name="connsiteX2" fmla="*/ 119618 w 128145"/>
                <a:gd name="connsiteY2" fmla="*/ 124857 h 142720"/>
                <a:gd name="connsiteX3" fmla="*/ 106257 w 128145"/>
                <a:gd name="connsiteY3" fmla="*/ 129715 h 142720"/>
                <a:gd name="connsiteX4" fmla="*/ 90062 w 128145"/>
                <a:gd name="connsiteY4" fmla="*/ 129715 h 142720"/>
                <a:gd name="connsiteX5" fmla="*/ 108079 w 128145"/>
                <a:gd name="connsiteY5" fmla="*/ 95300 h 142720"/>
                <a:gd name="connsiteX6" fmla="*/ 125894 w 128145"/>
                <a:gd name="connsiteY6" fmla="*/ 50966 h 142720"/>
                <a:gd name="connsiteX7" fmla="*/ 64352 w 128145"/>
                <a:gd name="connsiteY7" fmla="*/ 153 h 142720"/>
                <a:gd name="connsiteX8" fmla="*/ 2607 w 128145"/>
                <a:gd name="connsiteY8" fmla="*/ 50966 h 142720"/>
                <a:gd name="connsiteX9" fmla="*/ 20422 w 128145"/>
                <a:gd name="connsiteY9" fmla="*/ 95300 h 142720"/>
                <a:gd name="connsiteX10" fmla="*/ 38439 w 128145"/>
                <a:gd name="connsiteY10" fmla="*/ 129715 h 142720"/>
                <a:gd name="connsiteX11" fmla="*/ 22244 w 128145"/>
                <a:gd name="connsiteY11" fmla="*/ 129715 h 142720"/>
                <a:gd name="connsiteX12" fmla="*/ 8883 w 128145"/>
                <a:gd name="connsiteY12" fmla="*/ 125059 h 142720"/>
                <a:gd name="connsiteX13" fmla="*/ 5239 w 128145"/>
                <a:gd name="connsiteY13" fmla="*/ 110079 h 142720"/>
                <a:gd name="connsiteX14" fmla="*/ 178 w 128145"/>
                <a:gd name="connsiteY14" fmla="*/ 110079 h 142720"/>
                <a:gd name="connsiteX15" fmla="*/ 6859 w 128145"/>
                <a:gd name="connsiteY15" fmla="*/ 142874 h 142720"/>
                <a:gd name="connsiteX16" fmla="*/ 39249 w 128145"/>
                <a:gd name="connsiteY16" fmla="*/ 142874 h 142720"/>
                <a:gd name="connsiteX17" fmla="*/ 44310 w 128145"/>
                <a:gd name="connsiteY17" fmla="*/ 138623 h 142720"/>
                <a:gd name="connsiteX18" fmla="*/ 33378 w 128145"/>
                <a:gd name="connsiteY18" fmla="*/ 93681 h 142720"/>
                <a:gd name="connsiteX19" fmla="*/ 23459 w 128145"/>
                <a:gd name="connsiteY19" fmla="*/ 50763 h 142720"/>
                <a:gd name="connsiteX20" fmla="*/ 64149 w 128145"/>
                <a:gd name="connsiteY20" fmla="*/ 4607 h 142720"/>
                <a:gd name="connsiteX21" fmla="*/ 105042 w 128145"/>
                <a:gd name="connsiteY21" fmla="*/ 50763 h 142720"/>
                <a:gd name="connsiteX22" fmla="*/ 93706 w 128145"/>
                <a:gd name="connsiteY22" fmla="*/ 97932 h 142720"/>
                <a:gd name="connsiteX23" fmla="*/ 84191 w 128145"/>
                <a:gd name="connsiteY23" fmla="*/ 138623 h 142720"/>
                <a:gd name="connsiteX24" fmla="*/ 89455 w 128145"/>
                <a:gd name="connsiteY24" fmla="*/ 142874 h 142720"/>
                <a:gd name="connsiteX25" fmla="*/ 121643 w 128145"/>
                <a:gd name="connsiteY25" fmla="*/ 142874 h 142720"/>
                <a:gd name="connsiteX26" fmla="*/ 128323 w 128145"/>
                <a:gd name="connsiteY26" fmla="*/ 110079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45" h="142720">
                  <a:moveTo>
                    <a:pt x="128323" y="110079"/>
                  </a:moveTo>
                  <a:lnTo>
                    <a:pt x="123262" y="110079"/>
                  </a:lnTo>
                  <a:cubicBezTo>
                    <a:pt x="122250" y="115342"/>
                    <a:pt x="121440" y="119998"/>
                    <a:pt x="119618" y="124857"/>
                  </a:cubicBezTo>
                  <a:cubicBezTo>
                    <a:pt x="118606" y="128096"/>
                    <a:pt x="117999" y="129715"/>
                    <a:pt x="106257" y="129715"/>
                  </a:cubicBezTo>
                  <a:lnTo>
                    <a:pt x="90062" y="129715"/>
                  </a:lnTo>
                  <a:cubicBezTo>
                    <a:pt x="92694" y="118379"/>
                    <a:pt x="98969" y="108662"/>
                    <a:pt x="108079" y="95300"/>
                  </a:cubicBezTo>
                  <a:cubicBezTo>
                    <a:pt x="117594" y="80927"/>
                    <a:pt x="125894" y="66959"/>
                    <a:pt x="125894" y="50966"/>
                  </a:cubicBezTo>
                  <a:cubicBezTo>
                    <a:pt x="125894" y="22827"/>
                    <a:pt x="98564" y="153"/>
                    <a:pt x="64352" y="153"/>
                  </a:cubicBezTo>
                  <a:cubicBezTo>
                    <a:pt x="29532" y="153"/>
                    <a:pt x="2607" y="23231"/>
                    <a:pt x="2607" y="50966"/>
                  </a:cubicBezTo>
                  <a:cubicBezTo>
                    <a:pt x="2607" y="66959"/>
                    <a:pt x="10907" y="80927"/>
                    <a:pt x="20422" y="95300"/>
                  </a:cubicBezTo>
                  <a:cubicBezTo>
                    <a:pt x="29330" y="108662"/>
                    <a:pt x="35808" y="118379"/>
                    <a:pt x="38439" y="129715"/>
                  </a:cubicBezTo>
                  <a:lnTo>
                    <a:pt x="22244" y="129715"/>
                  </a:lnTo>
                  <a:cubicBezTo>
                    <a:pt x="10503" y="129715"/>
                    <a:pt x="9895" y="128096"/>
                    <a:pt x="8883" y="125059"/>
                  </a:cubicBezTo>
                  <a:cubicBezTo>
                    <a:pt x="7264" y="120403"/>
                    <a:pt x="6251" y="115140"/>
                    <a:pt x="5239" y="110079"/>
                  </a:cubicBezTo>
                  <a:lnTo>
                    <a:pt x="178" y="110079"/>
                  </a:lnTo>
                  <a:lnTo>
                    <a:pt x="6859" y="142874"/>
                  </a:lnTo>
                  <a:lnTo>
                    <a:pt x="39249" y="142874"/>
                  </a:lnTo>
                  <a:cubicBezTo>
                    <a:pt x="43703" y="142874"/>
                    <a:pt x="44310" y="142874"/>
                    <a:pt x="44310" y="138623"/>
                  </a:cubicBezTo>
                  <a:cubicBezTo>
                    <a:pt x="44310" y="124452"/>
                    <a:pt x="38035" y="106637"/>
                    <a:pt x="33378" y="93681"/>
                  </a:cubicBezTo>
                  <a:cubicBezTo>
                    <a:pt x="29127" y="81939"/>
                    <a:pt x="23459" y="65947"/>
                    <a:pt x="23459" y="50763"/>
                  </a:cubicBezTo>
                  <a:cubicBezTo>
                    <a:pt x="23459" y="18373"/>
                    <a:pt x="45727" y="4607"/>
                    <a:pt x="64149" y="4607"/>
                  </a:cubicBezTo>
                  <a:cubicBezTo>
                    <a:pt x="83584" y="4607"/>
                    <a:pt x="105042" y="19183"/>
                    <a:pt x="105042" y="50763"/>
                  </a:cubicBezTo>
                  <a:cubicBezTo>
                    <a:pt x="105042" y="65947"/>
                    <a:pt x="99577" y="81332"/>
                    <a:pt x="93706" y="97932"/>
                  </a:cubicBezTo>
                  <a:cubicBezTo>
                    <a:pt x="90669" y="106435"/>
                    <a:pt x="84191" y="124654"/>
                    <a:pt x="84191" y="138623"/>
                  </a:cubicBezTo>
                  <a:cubicBezTo>
                    <a:pt x="84191" y="142874"/>
                    <a:pt x="84798" y="142874"/>
                    <a:pt x="89455" y="142874"/>
                  </a:cubicBezTo>
                  <a:lnTo>
                    <a:pt x="121643" y="142874"/>
                  </a:lnTo>
                  <a:lnTo>
                    <a:pt x="128323" y="11007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形状 346">
              <a:extLst>
                <a:ext uri="{FF2B5EF4-FFF2-40B4-BE49-F238E27FC236}">
                  <a16:creationId xmlns:a16="http://schemas.microsoft.com/office/drawing/2014/main" id="{F4987CC7-46D9-0982-A91E-3FD13F0B51FF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4067460" y="6630406"/>
              <a:ext cx="62635" cy="94094"/>
            </a:xfrm>
            <a:custGeom>
              <a:avLst/>
              <a:gdLst>
                <a:gd name="connsiteX0" fmla="*/ 62821 w 62635"/>
                <a:gd name="connsiteY0" fmla="*/ 68454 h 94094"/>
                <a:gd name="connsiteX1" fmla="*/ 58002 w 62635"/>
                <a:gd name="connsiteY1" fmla="*/ 68454 h 94094"/>
                <a:gd name="connsiteX2" fmla="*/ 54318 w 62635"/>
                <a:gd name="connsiteY2" fmla="*/ 81349 h 94094"/>
                <a:gd name="connsiteX3" fmla="*/ 40289 w 62635"/>
                <a:gd name="connsiteY3" fmla="*/ 82200 h 94094"/>
                <a:gd name="connsiteX4" fmla="*/ 14214 w 62635"/>
                <a:gd name="connsiteY4" fmla="*/ 82200 h 94094"/>
                <a:gd name="connsiteX5" fmla="*/ 42556 w 62635"/>
                <a:gd name="connsiteY5" fmla="*/ 58393 h 94094"/>
                <a:gd name="connsiteX6" fmla="*/ 62821 w 62635"/>
                <a:gd name="connsiteY6" fmla="*/ 27784 h 94094"/>
                <a:gd name="connsiteX7" fmla="*/ 29661 w 62635"/>
                <a:gd name="connsiteY7" fmla="*/ 150 h 94094"/>
                <a:gd name="connsiteX8" fmla="*/ 185 w 62635"/>
                <a:gd name="connsiteY8" fmla="*/ 25516 h 94094"/>
                <a:gd name="connsiteX9" fmla="*/ 7696 w 62635"/>
                <a:gd name="connsiteY9" fmla="*/ 33452 h 94094"/>
                <a:gd name="connsiteX10" fmla="*/ 15206 w 62635"/>
                <a:gd name="connsiteY10" fmla="*/ 25941 h 94094"/>
                <a:gd name="connsiteX11" fmla="*/ 6846 w 62635"/>
                <a:gd name="connsiteY11" fmla="*/ 18431 h 94094"/>
                <a:gd name="connsiteX12" fmla="*/ 27535 w 62635"/>
                <a:gd name="connsiteY12" fmla="*/ 5252 h 94094"/>
                <a:gd name="connsiteX13" fmla="*/ 49075 w 62635"/>
                <a:gd name="connsiteY13" fmla="*/ 27784 h 94094"/>
                <a:gd name="connsiteX14" fmla="*/ 35754 w 62635"/>
                <a:gd name="connsiteY14" fmla="*/ 54992 h 94094"/>
                <a:gd name="connsiteX15" fmla="*/ 1602 w 62635"/>
                <a:gd name="connsiteY15" fmla="*/ 88718 h 94094"/>
                <a:gd name="connsiteX16" fmla="*/ 185 w 62635"/>
                <a:gd name="connsiteY16" fmla="*/ 94245 h 94094"/>
                <a:gd name="connsiteX17" fmla="*/ 58569 w 62635"/>
                <a:gd name="connsiteY17" fmla="*/ 94245 h 94094"/>
                <a:gd name="connsiteX18" fmla="*/ 62821 w 62635"/>
                <a:gd name="connsiteY18" fmla="*/ 68454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21" y="68454"/>
                  </a:moveTo>
                  <a:lnTo>
                    <a:pt x="58002" y="68454"/>
                  </a:lnTo>
                  <a:cubicBezTo>
                    <a:pt x="57577" y="71571"/>
                    <a:pt x="56160" y="79932"/>
                    <a:pt x="54318" y="81349"/>
                  </a:cubicBezTo>
                  <a:cubicBezTo>
                    <a:pt x="53184" y="82200"/>
                    <a:pt x="42273" y="82200"/>
                    <a:pt x="40289" y="82200"/>
                  </a:cubicBezTo>
                  <a:lnTo>
                    <a:pt x="14214" y="82200"/>
                  </a:lnTo>
                  <a:cubicBezTo>
                    <a:pt x="29094" y="69021"/>
                    <a:pt x="34054" y="65053"/>
                    <a:pt x="42556" y="58393"/>
                  </a:cubicBezTo>
                  <a:cubicBezTo>
                    <a:pt x="53043" y="50032"/>
                    <a:pt x="62821" y="41246"/>
                    <a:pt x="62821" y="27784"/>
                  </a:cubicBezTo>
                  <a:cubicBezTo>
                    <a:pt x="62821" y="10637"/>
                    <a:pt x="47799" y="150"/>
                    <a:pt x="29661" y="150"/>
                  </a:cubicBezTo>
                  <a:cubicBezTo>
                    <a:pt x="12089" y="150"/>
                    <a:pt x="185" y="12479"/>
                    <a:pt x="185" y="25516"/>
                  </a:cubicBezTo>
                  <a:cubicBezTo>
                    <a:pt x="185" y="32743"/>
                    <a:pt x="6279" y="33452"/>
                    <a:pt x="7696" y="33452"/>
                  </a:cubicBezTo>
                  <a:cubicBezTo>
                    <a:pt x="11097" y="33452"/>
                    <a:pt x="15206" y="31043"/>
                    <a:pt x="15206" y="25941"/>
                  </a:cubicBezTo>
                  <a:cubicBezTo>
                    <a:pt x="15206" y="23391"/>
                    <a:pt x="14214" y="18431"/>
                    <a:pt x="6846" y="18431"/>
                  </a:cubicBezTo>
                  <a:cubicBezTo>
                    <a:pt x="11239" y="8369"/>
                    <a:pt x="20875" y="5252"/>
                    <a:pt x="27535" y="5252"/>
                  </a:cubicBezTo>
                  <a:cubicBezTo>
                    <a:pt x="41706" y="5252"/>
                    <a:pt x="49075" y="16305"/>
                    <a:pt x="49075" y="27784"/>
                  </a:cubicBezTo>
                  <a:cubicBezTo>
                    <a:pt x="49075" y="40112"/>
                    <a:pt x="40289" y="49890"/>
                    <a:pt x="35754" y="54992"/>
                  </a:cubicBezTo>
                  <a:lnTo>
                    <a:pt x="1602" y="88718"/>
                  </a:lnTo>
                  <a:cubicBezTo>
                    <a:pt x="185" y="89994"/>
                    <a:pt x="185" y="90277"/>
                    <a:pt x="185" y="94245"/>
                  </a:cubicBezTo>
                  <a:lnTo>
                    <a:pt x="58569" y="94245"/>
                  </a:lnTo>
                  <a:lnTo>
                    <a:pt x="62821" y="6845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形状 347">
              <a:extLst>
                <a:ext uri="{FF2B5EF4-FFF2-40B4-BE49-F238E27FC236}">
                  <a16:creationId xmlns:a16="http://schemas.microsoft.com/office/drawing/2014/main" id="{9B819D76-CF2F-1664-AB28-72E956EED100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4233902" y="6350577"/>
              <a:ext cx="98588" cy="485655"/>
            </a:xfrm>
            <a:custGeom>
              <a:avLst/>
              <a:gdLst>
                <a:gd name="connsiteX0" fmla="*/ 57888 w 98588"/>
                <a:gd name="connsiteY0" fmla="*/ 309664 h 485655"/>
                <a:gd name="connsiteX1" fmla="*/ 45135 w 98588"/>
                <a:gd name="connsiteY1" fmla="*/ 268771 h 485655"/>
                <a:gd name="connsiteX2" fmla="*/ 11732 w 98588"/>
                <a:gd name="connsiteY2" fmla="*/ 243061 h 485655"/>
                <a:gd name="connsiteX3" fmla="*/ 57888 w 98588"/>
                <a:gd name="connsiteY3" fmla="*/ 183341 h 485655"/>
                <a:gd name="connsiteX4" fmla="*/ 57888 w 98588"/>
                <a:gd name="connsiteY4" fmla="*/ 66735 h 485655"/>
                <a:gd name="connsiteX5" fmla="*/ 97162 w 98588"/>
                <a:gd name="connsiteY5" fmla="*/ 8837 h 485655"/>
                <a:gd name="connsiteX6" fmla="*/ 98781 w 98588"/>
                <a:gd name="connsiteY6" fmla="*/ 4586 h 485655"/>
                <a:gd name="connsiteX7" fmla="*/ 94328 w 98588"/>
                <a:gd name="connsiteY7" fmla="*/ 132 h 485655"/>
                <a:gd name="connsiteX8" fmla="*/ 85825 w 98588"/>
                <a:gd name="connsiteY8" fmla="*/ 2562 h 485655"/>
                <a:gd name="connsiteX9" fmla="*/ 41693 w 98588"/>
                <a:gd name="connsiteY9" fmla="*/ 53172 h 485655"/>
                <a:gd name="connsiteX10" fmla="*/ 41086 w 98588"/>
                <a:gd name="connsiteY10" fmla="*/ 72606 h 485655"/>
                <a:gd name="connsiteX11" fmla="*/ 41086 w 98588"/>
                <a:gd name="connsiteY11" fmla="*/ 166134 h 485655"/>
                <a:gd name="connsiteX12" fmla="*/ 40883 w 98588"/>
                <a:gd name="connsiteY12" fmla="*/ 185163 h 485655"/>
                <a:gd name="connsiteX13" fmla="*/ 3634 w 98588"/>
                <a:gd name="connsiteY13" fmla="*/ 237595 h 485655"/>
                <a:gd name="connsiteX14" fmla="*/ 193 w 98588"/>
                <a:gd name="connsiteY14" fmla="*/ 242859 h 485655"/>
                <a:gd name="connsiteX15" fmla="*/ 3229 w 98588"/>
                <a:gd name="connsiteY15" fmla="*/ 248122 h 485655"/>
                <a:gd name="connsiteX16" fmla="*/ 40276 w 98588"/>
                <a:gd name="connsiteY16" fmla="*/ 295494 h 485655"/>
                <a:gd name="connsiteX17" fmla="*/ 41086 w 98588"/>
                <a:gd name="connsiteY17" fmla="*/ 302781 h 485655"/>
                <a:gd name="connsiteX18" fmla="*/ 41086 w 98588"/>
                <a:gd name="connsiteY18" fmla="*/ 423031 h 485655"/>
                <a:gd name="connsiteX19" fmla="*/ 86432 w 98588"/>
                <a:gd name="connsiteY19" fmla="*/ 483561 h 485655"/>
                <a:gd name="connsiteX20" fmla="*/ 94328 w 98588"/>
                <a:gd name="connsiteY20" fmla="*/ 485788 h 485655"/>
                <a:gd name="connsiteX21" fmla="*/ 98781 w 98588"/>
                <a:gd name="connsiteY21" fmla="*/ 481334 h 485655"/>
                <a:gd name="connsiteX22" fmla="*/ 96959 w 98588"/>
                <a:gd name="connsiteY22" fmla="*/ 476881 h 485655"/>
                <a:gd name="connsiteX23" fmla="*/ 58293 w 98588"/>
                <a:gd name="connsiteY23" fmla="*/ 430522 h 485655"/>
                <a:gd name="connsiteX24" fmla="*/ 57888 w 98588"/>
                <a:gd name="connsiteY24" fmla="*/ 413314 h 485655"/>
                <a:gd name="connsiteX25" fmla="*/ 57888 w 98588"/>
                <a:gd name="connsiteY25" fmla="*/ 309664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8588" h="485655">
                  <a:moveTo>
                    <a:pt x="57888" y="309664"/>
                  </a:moveTo>
                  <a:cubicBezTo>
                    <a:pt x="57888" y="300150"/>
                    <a:pt x="57888" y="285169"/>
                    <a:pt x="45135" y="268771"/>
                  </a:cubicBezTo>
                  <a:cubicBezTo>
                    <a:pt x="37239" y="258649"/>
                    <a:pt x="25700" y="249337"/>
                    <a:pt x="11732" y="243061"/>
                  </a:cubicBezTo>
                  <a:cubicBezTo>
                    <a:pt x="51208" y="224032"/>
                    <a:pt x="57888" y="194880"/>
                    <a:pt x="57888" y="183341"/>
                  </a:cubicBezTo>
                  <a:lnTo>
                    <a:pt x="57888" y="66735"/>
                  </a:lnTo>
                  <a:cubicBezTo>
                    <a:pt x="57888" y="54184"/>
                    <a:pt x="57888" y="28272"/>
                    <a:pt x="97162" y="8837"/>
                  </a:cubicBezTo>
                  <a:cubicBezTo>
                    <a:pt x="98781" y="8028"/>
                    <a:pt x="98781" y="7623"/>
                    <a:pt x="98781" y="4586"/>
                  </a:cubicBezTo>
                  <a:cubicBezTo>
                    <a:pt x="98781" y="335"/>
                    <a:pt x="98781" y="132"/>
                    <a:pt x="94328" y="132"/>
                  </a:cubicBezTo>
                  <a:cubicBezTo>
                    <a:pt x="91493" y="132"/>
                    <a:pt x="91089" y="132"/>
                    <a:pt x="85825" y="2562"/>
                  </a:cubicBezTo>
                  <a:cubicBezTo>
                    <a:pt x="65783" y="12481"/>
                    <a:pt x="45944" y="28474"/>
                    <a:pt x="41693" y="53172"/>
                  </a:cubicBezTo>
                  <a:cubicBezTo>
                    <a:pt x="41086" y="57221"/>
                    <a:pt x="41086" y="59043"/>
                    <a:pt x="41086" y="72606"/>
                  </a:cubicBezTo>
                  <a:lnTo>
                    <a:pt x="41086" y="166134"/>
                  </a:lnTo>
                  <a:cubicBezTo>
                    <a:pt x="41086" y="172410"/>
                    <a:pt x="41086" y="182936"/>
                    <a:pt x="40883" y="185163"/>
                  </a:cubicBezTo>
                  <a:cubicBezTo>
                    <a:pt x="39061" y="206420"/>
                    <a:pt x="26712" y="224842"/>
                    <a:pt x="3634" y="237595"/>
                  </a:cubicBezTo>
                  <a:cubicBezTo>
                    <a:pt x="395" y="239417"/>
                    <a:pt x="193" y="239620"/>
                    <a:pt x="193" y="242859"/>
                  </a:cubicBezTo>
                  <a:cubicBezTo>
                    <a:pt x="193" y="246300"/>
                    <a:pt x="395" y="246503"/>
                    <a:pt x="3229" y="248122"/>
                  </a:cubicBezTo>
                  <a:cubicBezTo>
                    <a:pt x="16793" y="255613"/>
                    <a:pt x="36227" y="270188"/>
                    <a:pt x="40276" y="295494"/>
                  </a:cubicBezTo>
                  <a:cubicBezTo>
                    <a:pt x="41086" y="300150"/>
                    <a:pt x="41086" y="300555"/>
                    <a:pt x="41086" y="302781"/>
                  </a:cubicBezTo>
                  <a:lnTo>
                    <a:pt x="41086" y="423031"/>
                  </a:lnTo>
                  <a:cubicBezTo>
                    <a:pt x="41086" y="452385"/>
                    <a:pt x="61330" y="471617"/>
                    <a:pt x="86432" y="483561"/>
                  </a:cubicBezTo>
                  <a:cubicBezTo>
                    <a:pt x="90886" y="485788"/>
                    <a:pt x="91291" y="485788"/>
                    <a:pt x="94328" y="485788"/>
                  </a:cubicBezTo>
                  <a:cubicBezTo>
                    <a:pt x="98579" y="485788"/>
                    <a:pt x="98781" y="485788"/>
                    <a:pt x="98781" y="481334"/>
                  </a:cubicBezTo>
                  <a:cubicBezTo>
                    <a:pt x="98781" y="478095"/>
                    <a:pt x="98579" y="477893"/>
                    <a:pt x="96959" y="476881"/>
                  </a:cubicBezTo>
                  <a:cubicBezTo>
                    <a:pt x="88659" y="472832"/>
                    <a:pt x="62544" y="459673"/>
                    <a:pt x="58293" y="430522"/>
                  </a:cubicBezTo>
                  <a:cubicBezTo>
                    <a:pt x="57888" y="427687"/>
                    <a:pt x="57888" y="425461"/>
                    <a:pt x="57888" y="413314"/>
                  </a:cubicBezTo>
                  <a:lnTo>
                    <a:pt x="57888" y="30966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形状 348">
              <a:extLst>
                <a:ext uri="{FF2B5EF4-FFF2-40B4-BE49-F238E27FC236}">
                  <a16:creationId xmlns:a16="http://schemas.microsoft.com/office/drawing/2014/main" id="{DDBBA265-FFCB-3D95-8257-AFA9A6AA069B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4401523" y="6372341"/>
              <a:ext cx="66805" cy="134825"/>
            </a:xfrm>
            <a:custGeom>
              <a:avLst/>
              <a:gdLst>
                <a:gd name="connsiteX0" fmla="*/ 41702 w 66805"/>
                <a:gd name="connsiteY0" fmla="*/ 5403 h 134825"/>
                <a:gd name="connsiteX1" fmla="*/ 37046 w 66805"/>
                <a:gd name="connsiteY1" fmla="*/ 140 h 134825"/>
                <a:gd name="connsiteX2" fmla="*/ 201 w 66805"/>
                <a:gd name="connsiteY2" fmla="*/ 13096 h 134825"/>
                <a:gd name="connsiteX3" fmla="*/ 201 w 66805"/>
                <a:gd name="connsiteY3" fmla="*/ 19372 h 134825"/>
                <a:gd name="connsiteX4" fmla="*/ 26721 w 66805"/>
                <a:gd name="connsiteY4" fmla="*/ 14108 h 134825"/>
                <a:gd name="connsiteX5" fmla="*/ 26721 w 66805"/>
                <a:gd name="connsiteY5" fmla="*/ 118972 h 134825"/>
                <a:gd name="connsiteX6" fmla="*/ 7894 w 66805"/>
                <a:gd name="connsiteY6" fmla="*/ 128690 h 134825"/>
                <a:gd name="connsiteX7" fmla="*/ 1416 w 66805"/>
                <a:gd name="connsiteY7" fmla="*/ 128690 h 134825"/>
                <a:gd name="connsiteX8" fmla="*/ 1416 w 66805"/>
                <a:gd name="connsiteY8" fmla="*/ 134965 h 134825"/>
                <a:gd name="connsiteX9" fmla="*/ 34211 w 66805"/>
                <a:gd name="connsiteY9" fmla="*/ 134358 h 134825"/>
                <a:gd name="connsiteX10" fmla="*/ 67007 w 66805"/>
                <a:gd name="connsiteY10" fmla="*/ 134965 h 134825"/>
                <a:gd name="connsiteX11" fmla="*/ 67007 w 66805"/>
                <a:gd name="connsiteY11" fmla="*/ 128690 h 134825"/>
                <a:gd name="connsiteX12" fmla="*/ 60529 w 66805"/>
                <a:gd name="connsiteY12" fmla="*/ 128690 h 134825"/>
                <a:gd name="connsiteX13" fmla="*/ 41702 w 66805"/>
                <a:gd name="connsiteY13" fmla="*/ 118972 h 134825"/>
                <a:gd name="connsiteX14" fmla="*/ 41702 w 66805"/>
                <a:gd name="connsiteY14" fmla="*/ 540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702" y="5403"/>
                  </a:moveTo>
                  <a:cubicBezTo>
                    <a:pt x="41702" y="545"/>
                    <a:pt x="41702" y="140"/>
                    <a:pt x="37046" y="140"/>
                  </a:cubicBezTo>
                  <a:cubicBezTo>
                    <a:pt x="24494" y="13096"/>
                    <a:pt x="6679" y="13096"/>
                    <a:pt x="201" y="13096"/>
                  </a:cubicBezTo>
                  <a:lnTo>
                    <a:pt x="201" y="19372"/>
                  </a:lnTo>
                  <a:cubicBezTo>
                    <a:pt x="4250" y="19372"/>
                    <a:pt x="16194" y="19372"/>
                    <a:pt x="26721" y="14108"/>
                  </a:cubicBezTo>
                  <a:lnTo>
                    <a:pt x="26721" y="118972"/>
                  </a:lnTo>
                  <a:cubicBezTo>
                    <a:pt x="26721" y="126260"/>
                    <a:pt x="26114" y="128690"/>
                    <a:pt x="7894" y="128690"/>
                  </a:cubicBezTo>
                  <a:lnTo>
                    <a:pt x="1416" y="128690"/>
                  </a:lnTo>
                  <a:lnTo>
                    <a:pt x="1416" y="134965"/>
                  </a:lnTo>
                  <a:cubicBezTo>
                    <a:pt x="8501" y="134358"/>
                    <a:pt x="26114" y="134358"/>
                    <a:pt x="34211" y="134358"/>
                  </a:cubicBezTo>
                  <a:cubicBezTo>
                    <a:pt x="42309" y="134358"/>
                    <a:pt x="59921" y="134358"/>
                    <a:pt x="67007" y="134965"/>
                  </a:cubicBezTo>
                  <a:lnTo>
                    <a:pt x="67007" y="128690"/>
                  </a:lnTo>
                  <a:lnTo>
                    <a:pt x="60529" y="128690"/>
                  </a:lnTo>
                  <a:cubicBezTo>
                    <a:pt x="42309" y="128690"/>
                    <a:pt x="41702" y="126463"/>
                    <a:pt x="41702" y="118972"/>
                  </a:cubicBezTo>
                  <a:lnTo>
                    <a:pt x="41702" y="540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形状 349">
              <a:extLst>
                <a:ext uri="{FF2B5EF4-FFF2-40B4-BE49-F238E27FC236}">
                  <a16:creationId xmlns:a16="http://schemas.microsoft.com/office/drawing/2014/main" id="{22EBEB67-D3C3-4795-AC4A-089B22FE5A8D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4383506" y="6589460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1 w 101220"/>
                <a:gd name="connsiteY1" fmla="*/ 0 h 8097"/>
                <a:gd name="connsiteX2" fmla="*/ 101221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1" y="0"/>
                  </a:lnTo>
                  <a:lnTo>
                    <a:pt x="10122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形状 350">
              <a:extLst>
                <a:ext uri="{FF2B5EF4-FFF2-40B4-BE49-F238E27FC236}">
                  <a16:creationId xmlns:a16="http://schemas.microsoft.com/office/drawing/2014/main" id="{3E6F7EFD-74BF-F3CE-52D3-5CF5DE59619A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4393628" y="6648157"/>
              <a:ext cx="80773" cy="134825"/>
            </a:xfrm>
            <a:custGeom>
              <a:avLst/>
              <a:gdLst>
                <a:gd name="connsiteX0" fmla="*/ 15789 w 80773"/>
                <a:gd name="connsiteY0" fmla="*/ 119391 h 134825"/>
                <a:gd name="connsiteX1" fmla="*/ 37248 w 80773"/>
                <a:gd name="connsiteY1" fmla="*/ 98539 h 134825"/>
                <a:gd name="connsiteX2" fmla="*/ 80975 w 80773"/>
                <a:gd name="connsiteY2" fmla="*/ 39427 h 134825"/>
                <a:gd name="connsiteX3" fmla="*/ 38058 w 80773"/>
                <a:gd name="connsiteY3" fmla="*/ 153 h 134825"/>
                <a:gd name="connsiteX4" fmla="*/ 201 w 80773"/>
                <a:gd name="connsiteY4" fmla="*/ 36795 h 134825"/>
                <a:gd name="connsiteX5" fmla="*/ 10931 w 80773"/>
                <a:gd name="connsiteY5" fmla="*/ 48132 h 134825"/>
                <a:gd name="connsiteX6" fmla="*/ 21458 w 80773"/>
                <a:gd name="connsiteY6" fmla="*/ 37402 h 134825"/>
                <a:gd name="connsiteX7" fmla="*/ 10728 w 80773"/>
                <a:gd name="connsiteY7" fmla="*/ 26875 h 134825"/>
                <a:gd name="connsiteX8" fmla="*/ 8097 w 80773"/>
                <a:gd name="connsiteY8" fmla="*/ 27078 h 134825"/>
                <a:gd name="connsiteX9" fmla="*/ 35426 w 80773"/>
                <a:gd name="connsiteY9" fmla="*/ 6429 h 134825"/>
                <a:gd name="connsiteX10" fmla="*/ 62553 w 80773"/>
                <a:gd name="connsiteY10" fmla="*/ 39427 h 134825"/>
                <a:gd name="connsiteX11" fmla="*/ 41297 w 80773"/>
                <a:gd name="connsiteY11" fmla="*/ 84166 h 134825"/>
                <a:gd name="connsiteX12" fmla="*/ 2428 w 80773"/>
                <a:gd name="connsiteY12" fmla="*/ 127489 h 134825"/>
                <a:gd name="connsiteX13" fmla="*/ 201 w 80773"/>
                <a:gd name="connsiteY13" fmla="*/ 134979 h 134825"/>
                <a:gd name="connsiteX14" fmla="*/ 75307 w 80773"/>
                <a:gd name="connsiteY14" fmla="*/ 134979 h 134825"/>
                <a:gd name="connsiteX15" fmla="*/ 80975 w 80773"/>
                <a:gd name="connsiteY15" fmla="*/ 99754 h 134825"/>
                <a:gd name="connsiteX16" fmla="*/ 75914 w 80773"/>
                <a:gd name="connsiteY16" fmla="*/ 99754 h 134825"/>
                <a:gd name="connsiteX17" fmla="*/ 71460 w 80773"/>
                <a:gd name="connsiteY17" fmla="*/ 117771 h 134825"/>
                <a:gd name="connsiteX18" fmla="*/ 52229 w 80773"/>
                <a:gd name="connsiteY18" fmla="*/ 119391 h 134825"/>
                <a:gd name="connsiteX19" fmla="*/ 15789 w 80773"/>
                <a:gd name="connsiteY19" fmla="*/ 119391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89" y="119391"/>
                  </a:moveTo>
                  <a:lnTo>
                    <a:pt x="37248" y="98539"/>
                  </a:lnTo>
                  <a:cubicBezTo>
                    <a:pt x="68829" y="70603"/>
                    <a:pt x="80975" y="59671"/>
                    <a:pt x="80975" y="39427"/>
                  </a:cubicBezTo>
                  <a:cubicBezTo>
                    <a:pt x="80975" y="16348"/>
                    <a:pt x="62756" y="153"/>
                    <a:pt x="38058" y="153"/>
                  </a:cubicBezTo>
                  <a:cubicBezTo>
                    <a:pt x="15182" y="153"/>
                    <a:pt x="201" y="18778"/>
                    <a:pt x="201" y="36795"/>
                  </a:cubicBezTo>
                  <a:cubicBezTo>
                    <a:pt x="201" y="48132"/>
                    <a:pt x="10323" y="48132"/>
                    <a:pt x="10931" y="48132"/>
                  </a:cubicBezTo>
                  <a:cubicBezTo>
                    <a:pt x="14372" y="48132"/>
                    <a:pt x="21458" y="45702"/>
                    <a:pt x="21458" y="37402"/>
                  </a:cubicBezTo>
                  <a:cubicBezTo>
                    <a:pt x="21458" y="32139"/>
                    <a:pt x="17814" y="26875"/>
                    <a:pt x="10728" y="26875"/>
                  </a:cubicBezTo>
                  <a:cubicBezTo>
                    <a:pt x="9109" y="26875"/>
                    <a:pt x="8704" y="26875"/>
                    <a:pt x="8097" y="27078"/>
                  </a:cubicBezTo>
                  <a:cubicBezTo>
                    <a:pt x="12753" y="13919"/>
                    <a:pt x="23684" y="6429"/>
                    <a:pt x="35426" y="6429"/>
                  </a:cubicBezTo>
                  <a:cubicBezTo>
                    <a:pt x="53848" y="6429"/>
                    <a:pt x="62553" y="22827"/>
                    <a:pt x="62553" y="39427"/>
                  </a:cubicBezTo>
                  <a:cubicBezTo>
                    <a:pt x="62553" y="55622"/>
                    <a:pt x="52431" y="71615"/>
                    <a:pt x="41297" y="84166"/>
                  </a:cubicBezTo>
                  <a:lnTo>
                    <a:pt x="2428" y="127489"/>
                  </a:lnTo>
                  <a:cubicBezTo>
                    <a:pt x="201" y="129715"/>
                    <a:pt x="201" y="130120"/>
                    <a:pt x="201" y="134979"/>
                  </a:cubicBezTo>
                  <a:lnTo>
                    <a:pt x="75307" y="134979"/>
                  </a:lnTo>
                  <a:lnTo>
                    <a:pt x="80975" y="99754"/>
                  </a:lnTo>
                  <a:lnTo>
                    <a:pt x="75914" y="99754"/>
                  </a:lnTo>
                  <a:cubicBezTo>
                    <a:pt x="74902" y="105827"/>
                    <a:pt x="73485" y="114735"/>
                    <a:pt x="71460" y="117771"/>
                  </a:cubicBezTo>
                  <a:cubicBezTo>
                    <a:pt x="70043" y="119391"/>
                    <a:pt x="56682" y="119391"/>
                    <a:pt x="52229" y="119391"/>
                  </a:cubicBezTo>
                  <a:lnTo>
                    <a:pt x="15789" y="119391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形状 351">
              <a:extLst>
                <a:ext uri="{FF2B5EF4-FFF2-40B4-BE49-F238E27FC236}">
                  <a16:creationId xmlns:a16="http://schemas.microsoft.com/office/drawing/2014/main" id="{FAB45286-88E8-7FEB-88B6-14FBA1BA7FCF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4513675" y="6503018"/>
              <a:ext cx="85632" cy="182601"/>
            </a:xfrm>
            <a:custGeom>
              <a:avLst/>
              <a:gdLst>
                <a:gd name="connsiteX0" fmla="*/ 26727 w 85632"/>
                <a:gd name="connsiteY0" fmla="*/ 79301 h 182601"/>
                <a:gd name="connsiteX1" fmla="*/ 207 w 85632"/>
                <a:gd name="connsiteY1" fmla="*/ 120194 h 182601"/>
                <a:gd name="connsiteX2" fmla="*/ 6078 w 85632"/>
                <a:gd name="connsiteY2" fmla="*/ 136187 h 182601"/>
                <a:gd name="connsiteX3" fmla="*/ 29561 w 85632"/>
                <a:gd name="connsiteY3" fmla="*/ 149345 h 182601"/>
                <a:gd name="connsiteX4" fmla="*/ 54057 w 85632"/>
                <a:gd name="connsiteY4" fmla="*/ 158860 h 182601"/>
                <a:gd name="connsiteX5" fmla="*/ 61142 w 85632"/>
                <a:gd name="connsiteY5" fmla="*/ 167565 h 182601"/>
                <a:gd name="connsiteX6" fmla="*/ 51223 w 85632"/>
                <a:gd name="connsiteY6" fmla="*/ 178294 h 182601"/>
                <a:gd name="connsiteX7" fmla="*/ 33408 w 85632"/>
                <a:gd name="connsiteY7" fmla="*/ 171816 h 182601"/>
                <a:gd name="connsiteX8" fmla="*/ 31181 w 85632"/>
                <a:gd name="connsiteY8" fmla="*/ 170804 h 182601"/>
                <a:gd name="connsiteX9" fmla="*/ 29157 w 85632"/>
                <a:gd name="connsiteY9" fmla="*/ 173031 h 182601"/>
                <a:gd name="connsiteX10" fmla="*/ 51223 w 85632"/>
                <a:gd name="connsiteY10" fmla="*/ 182748 h 182601"/>
                <a:gd name="connsiteX11" fmla="*/ 72276 w 85632"/>
                <a:gd name="connsiteY11" fmla="*/ 161087 h 182601"/>
                <a:gd name="connsiteX12" fmla="*/ 62559 w 85632"/>
                <a:gd name="connsiteY12" fmla="*/ 146714 h 182601"/>
                <a:gd name="connsiteX13" fmla="*/ 50210 w 85632"/>
                <a:gd name="connsiteY13" fmla="*/ 142057 h 182601"/>
                <a:gd name="connsiteX14" fmla="*/ 37861 w 85632"/>
                <a:gd name="connsiteY14" fmla="*/ 137401 h 182601"/>
                <a:gd name="connsiteX15" fmla="*/ 25715 w 85632"/>
                <a:gd name="connsiteY15" fmla="*/ 132543 h 182601"/>
                <a:gd name="connsiteX16" fmla="*/ 10532 w 85632"/>
                <a:gd name="connsiteY16" fmla="*/ 114525 h 182601"/>
                <a:gd name="connsiteX17" fmla="*/ 35432 w 85632"/>
                <a:gd name="connsiteY17" fmla="*/ 80111 h 182601"/>
                <a:gd name="connsiteX18" fmla="*/ 53247 w 85632"/>
                <a:gd name="connsiteY18" fmla="*/ 82742 h 182601"/>
                <a:gd name="connsiteX19" fmla="*/ 72074 w 85632"/>
                <a:gd name="connsiteY19" fmla="*/ 76467 h 182601"/>
                <a:gd name="connsiteX20" fmla="*/ 55474 w 85632"/>
                <a:gd name="connsiteY20" fmla="*/ 71001 h 182601"/>
                <a:gd name="connsiteX21" fmla="*/ 38469 w 85632"/>
                <a:gd name="connsiteY21" fmla="*/ 73430 h 182601"/>
                <a:gd name="connsiteX22" fmla="*/ 32396 w 85632"/>
                <a:gd name="connsiteY22" fmla="*/ 57640 h 182601"/>
                <a:gd name="connsiteX23" fmla="*/ 54867 w 85632"/>
                <a:gd name="connsiteY23" fmla="*/ 23225 h 182601"/>
                <a:gd name="connsiteX24" fmla="*/ 67823 w 85632"/>
                <a:gd name="connsiteY24" fmla="*/ 27678 h 182601"/>
                <a:gd name="connsiteX25" fmla="*/ 85840 w 85632"/>
                <a:gd name="connsiteY25" fmla="*/ 21403 h 182601"/>
                <a:gd name="connsiteX26" fmla="*/ 69037 w 85632"/>
                <a:gd name="connsiteY26" fmla="*/ 15937 h 182601"/>
                <a:gd name="connsiteX27" fmla="*/ 56284 w 85632"/>
                <a:gd name="connsiteY27" fmla="*/ 16949 h 182601"/>
                <a:gd name="connsiteX28" fmla="*/ 55271 w 85632"/>
                <a:gd name="connsiteY28" fmla="*/ 10268 h 182601"/>
                <a:gd name="connsiteX29" fmla="*/ 56284 w 85632"/>
                <a:gd name="connsiteY29" fmla="*/ 2778 h 182601"/>
                <a:gd name="connsiteX30" fmla="*/ 53854 w 85632"/>
                <a:gd name="connsiteY30" fmla="*/ 146 h 182601"/>
                <a:gd name="connsiteX31" fmla="*/ 50210 w 85632"/>
                <a:gd name="connsiteY31" fmla="*/ 10066 h 182601"/>
                <a:gd name="connsiteX32" fmla="*/ 51627 w 85632"/>
                <a:gd name="connsiteY32" fmla="*/ 17961 h 182601"/>
                <a:gd name="connsiteX33" fmla="*/ 16200 w 85632"/>
                <a:gd name="connsiteY33" fmla="*/ 55818 h 182601"/>
                <a:gd name="connsiteX34" fmla="*/ 29359 w 85632"/>
                <a:gd name="connsiteY34" fmla="*/ 77276 h 182601"/>
                <a:gd name="connsiteX35" fmla="*/ 26727 w 85632"/>
                <a:gd name="connsiteY35" fmla="*/ 79301 h 182601"/>
                <a:gd name="connsiteX36" fmla="*/ 59523 w 85632"/>
                <a:gd name="connsiteY36" fmla="*/ 21403 h 182601"/>
                <a:gd name="connsiteX37" fmla="*/ 69240 w 85632"/>
                <a:gd name="connsiteY37" fmla="*/ 20390 h 182601"/>
                <a:gd name="connsiteX38" fmla="*/ 80577 w 85632"/>
                <a:gd name="connsiteY38" fmla="*/ 21605 h 182601"/>
                <a:gd name="connsiteX39" fmla="*/ 68025 w 85632"/>
                <a:gd name="connsiteY39" fmla="*/ 23225 h 182601"/>
                <a:gd name="connsiteX40" fmla="*/ 59523 w 85632"/>
                <a:gd name="connsiteY40" fmla="*/ 21403 h 182601"/>
                <a:gd name="connsiteX41" fmla="*/ 43732 w 85632"/>
                <a:gd name="connsiteY41" fmla="*/ 76669 h 182601"/>
                <a:gd name="connsiteX42" fmla="*/ 55271 w 85632"/>
                <a:gd name="connsiteY42" fmla="*/ 75454 h 182601"/>
                <a:gd name="connsiteX43" fmla="*/ 66811 w 85632"/>
                <a:gd name="connsiteY43" fmla="*/ 76669 h 182601"/>
                <a:gd name="connsiteX44" fmla="*/ 53854 w 85632"/>
                <a:gd name="connsiteY44" fmla="*/ 78289 h 182601"/>
                <a:gd name="connsiteX45" fmla="*/ 43732 w 85632"/>
                <a:gd name="connsiteY45" fmla="*/ 76669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727" y="79301"/>
                  </a:moveTo>
                  <a:cubicBezTo>
                    <a:pt x="4661" y="93877"/>
                    <a:pt x="207" y="112906"/>
                    <a:pt x="207" y="120194"/>
                  </a:cubicBezTo>
                  <a:cubicBezTo>
                    <a:pt x="207" y="129911"/>
                    <a:pt x="5673" y="135579"/>
                    <a:pt x="6078" y="136187"/>
                  </a:cubicBezTo>
                  <a:cubicBezTo>
                    <a:pt x="12556" y="142867"/>
                    <a:pt x="14378" y="143677"/>
                    <a:pt x="29561" y="149345"/>
                  </a:cubicBezTo>
                  <a:lnTo>
                    <a:pt x="54057" y="158860"/>
                  </a:lnTo>
                  <a:cubicBezTo>
                    <a:pt x="57093" y="160277"/>
                    <a:pt x="61142" y="161694"/>
                    <a:pt x="61142" y="167565"/>
                  </a:cubicBezTo>
                  <a:cubicBezTo>
                    <a:pt x="61142" y="172221"/>
                    <a:pt x="57498" y="178294"/>
                    <a:pt x="51223" y="178294"/>
                  </a:cubicBezTo>
                  <a:cubicBezTo>
                    <a:pt x="42315" y="178294"/>
                    <a:pt x="35635" y="173436"/>
                    <a:pt x="33408" y="171816"/>
                  </a:cubicBezTo>
                  <a:cubicBezTo>
                    <a:pt x="32193" y="171006"/>
                    <a:pt x="31991" y="170804"/>
                    <a:pt x="31181" y="170804"/>
                  </a:cubicBezTo>
                  <a:cubicBezTo>
                    <a:pt x="29561" y="170804"/>
                    <a:pt x="29157" y="172221"/>
                    <a:pt x="29157" y="173031"/>
                  </a:cubicBezTo>
                  <a:cubicBezTo>
                    <a:pt x="29157" y="175460"/>
                    <a:pt x="39886" y="182748"/>
                    <a:pt x="51223" y="182748"/>
                  </a:cubicBezTo>
                  <a:cubicBezTo>
                    <a:pt x="63774" y="182748"/>
                    <a:pt x="72276" y="171006"/>
                    <a:pt x="72276" y="161087"/>
                  </a:cubicBezTo>
                  <a:cubicBezTo>
                    <a:pt x="72276" y="151370"/>
                    <a:pt x="64786" y="147726"/>
                    <a:pt x="62559" y="146714"/>
                  </a:cubicBezTo>
                  <a:cubicBezTo>
                    <a:pt x="59725" y="145701"/>
                    <a:pt x="52842" y="143070"/>
                    <a:pt x="50210" y="142057"/>
                  </a:cubicBezTo>
                  <a:cubicBezTo>
                    <a:pt x="46162" y="140438"/>
                    <a:pt x="42113" y="138818"/>
                    <a:pt x="37861" y="137401"/>
                  </a:cubicBezTo>
                  <a:lnTo>
                    <a:pt x="25715" y="132543"/>
                  </a:lnTo>
                  <a:cubicBezTo>
                    <a:pt x="16605" y="128899"/>
                    <a:pt x="10532" y="123028"/>
                    <a:pt x="10532" y="114525"/>
                  </a:cubicBezTo>
                  <a:cubicBezTo>
                    <a:pt x="10532" y="106225"/>
                    <a:pt x="18427" y="88613"/>
                    <a:pt x="35432" y="80111"/>
                  </a:cubicBezTo>
                  <a:cubicBezTo>
                    <a:pt x="42923" y="82742"/>
                    <a:pt x="48996" y="82742"/>
                    <a:pt x="53247" y="82742"/>
                  </a:cubicBezTo>
                  <a:cubicBezTo>
                    <a:pt x="59320" y="82742"/>
                    <a:pt x="72074" y="82742"/>
                    <a:pt x="72074" y="76467"/>
                  </a:cubicBezTo>
                  <a:cubicBezTo>
                    <a:pt x="72074" y="71406"/>
                    <a:pt x="63369" y="71001"/>
                    <a:pt x="55474" y="71001"/>
                  </a:cubicBezTo>
                  <a:cubicBezTo>
                    <a:pt x="51830" y="71001"/>
                    <a:pt x="45959" y="71001"/>
                    <a:pt x="38469" y="73430"/>
                  </a:cubicBezTo>
                  <a:cubicBezTo>
                    <a:pt x="33205" y="68167"/>
                    <a:pt x="32396" y="61486"/>
                    <a:pt x="32396" y="57640"/>
                  </a:cubicBezTo>
                  <a:cubicBezTo>
                    <a:pt x="32396" y="46303"/>
                    <a:pt x="39683" y="30715"/>
                    <a:pt x="54867" y="23225"/>
                  </a:cubicBezTo>
                  <a:cubicBezTo>
                    <a:pt x="58510" y="27678"/>
                    <a:pt x="63167" y="27678"/>
                    <a:pt x="67823" y="27678"/>
                  </a:cubicBezTo>
                  <a:cubicBezTo>
                    <a:pt x="72884" y="27678"/>
                    <a:pt x="85840" y="27678"/>
                    <a:pt x="85840" y="21403"/>
                  </a:cubicBezTo>
                  <a:cubicBezTo>
                    <a:pt x="85840" y="16139"/>
                    <a:pt x="76933" y="15937"/>
                    <a:pt x="69037" y="15937"/>
                  </a:cubicBezTo>
                  <a:cubicBezTo>
                    <a:pt x="66406" y="15937"/>
                    <a:pt x="61547" y="15937"/>
                    <a:pt x="56284" y="16949"/>
                  </a:cubicBezTo>
                  <a:cubicBezTo>
                    <a:pt x="55676" y="15127"/>
                    <a:pt x="55271" y="13710"/>
                    <a:pt x="55271" y="10268"/>
                  </a:cubicBezTo>
                  <a:cubicBezTo>
                    <a:pt x="55271" y="7434"/>
                    <a:pt x="56284" y="3183"/>
                    <a:pt x="56284" y="2778"/>
                  </a:cubicBezTo>
                  <a:cubicBezTo>
                    <a:pt x="56284" y="1159"/>
                    <a:pt x="55271" y="146"/>
                    <a:pt x="53854" y="146"/>
                  </a:cubicBezTo>
                  <a:cubicBezTo>
                    <a:pt x="50210" y="146"/>
                    <a:pt x="50210" y="9459"/>
                    <a:pt x="50210" y="10066"/>
                  </a:cubicBezTo>
                  <a:cubicBezTo>
                    <a:pt x="50210" y="14115"/>
                    <a:pt x="51425" y="17151"/>
                    <a:pt x="51627" y="17961"/>
                  </a:cubicBezTo>
                  <a:cubicBezTo>
                    <a:pt x="29966" y="24034"/>
                    <a:pt x="16200" y="40230"/>
                    <a:pt x="16200" y="55818"/>
                  </a:cubicBezTo>
                  <a:cubicBezTo>
                    <a:pt x="16200" y="63308"/>
                    <a:pt x="19844" y="71810"/>
                    <a:pt x="29359" y="77276"/>
                  </a:cubicBezTo>
                  <a:lnTo>
                    <a:pt x="26727" y="79301"/>
                  </a:lnTo>
                  <a:close/>
                  <a:moveTo>
                    <a:pt x="59523" y="21403"/>
                  </a:moveTo>
                  <a:cubicBezTo>
                    <a:pt x="62762" y="20390"/>
                    <a:pt x="67013" y="20390"/>
                    <a:pt x="69240" y="20390"/>
                  </a:cubicBezTo>
                  <a:cubicBezTo>
                    <a:pt x="76123" y="20390"/>
                    <a:pt x="76933" y="20593"/>
                    <a:pt x="80577" y="21605"/>
                  </a:cubicBezTo>
                  <a:cubicBezTo>
                    <a:pt x="78957" y="22212"/>
                    <a:pt x="76933" y="23225"/>
                    <a:pt x="68025" y="23225"/>
                  </a:cubicBezTo>
                  <a:cubicBezTo>
                    <a:pt x="64179" y="23225"/>
                    <a:pt x="61749" y="23225"/>
                    <a:pt x="59523" y="21403"/>
                  </a:cubicBezTo>
                  <a:close/>
                  <a:moveTo>
                    <a:pt x="43732" y="76669"/>
                  </a:moveTo>
                  <a:cubicBezTo>
                    <a:pt x="48388" y="75454"/>
                    <a:pt x="52842" y="75454"/>
                    <a:pt x="55271" y="75454"/>
                  </a:cubicBezTo>
                  <a:cubicBezTo>
                    <a:pt x="62357" y="75454"/>
                    <a:pt x="63167" y="75657"/>
                    <a:pt x="66811" y="76669"/>
                  </a:cubicBezTo>
                  <a:cubicBezTo>
                    <a:pt x="65191" y="77479"/>
                    <a:pt x="63167" y="78289"/>
                    <a:pt x="53854" y="78289"/>
                  </a:cubicBezTo>
                  <a:cubicBezTo>
                    <a:pt x="49198" y="78289"/>
                    <a:pt x="47376" y="78289"/>
                    <a:pt x="43732" y="76669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形状 352">
              <a:extLst>
                <a:ext uri="{FF2B5EF4-FFF2-40B4-BE49-F238E27FC236}">
                  <a16:creationId xmlns:a16="http://schemas.microsoft.com/office/drawing/2014/main" id="{DA1D8744-6DB3-5043-07EA-008B759A54C9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4615829" y="6466438"/>
              <a:ext cx="62635" cy="94094"/>
            </a:xfrm>
            <a:custGeom>
              <a:avLst/>
              <a:gdLst>
                <a:gd name="connsiteX0" fmla="*/ 62848 w 62635"/>
                <a:gd name="connsiteY0" fmla="*/ 68446 h 94094"/>
                <a:gd name="connsiteX1" fmla="*/ 58029 w 62635"/>
                <a:gd name="connsiteY1" fmla="*/ 68446 h 94094"/>
                <a:gd name="connsiteX2" fmla="*/ 54345 w 62635"/>
                <a:gd name="connsiteY2" fmla="*/ 81341 h 94094"/>
                <a:gd name="connsiteX3" fmla="*/ 40316 w 62635"/>
                <a:gd name="connsiteY3" fmla="*/ 82192 h 94094"/>
                <a:gd name="connsiteX4" fmla="*/ 14241 w 62635"/>
                <a:gd name="connsiteY4" fmla="*/ 82192 h 94094"/>
                <a:gd name="connsiteX5" fmla="*/ 42583 w 62635"/>
                <a:gd name="connsiteY5" fmla="*/ 58384 h 94094"/>
                <a:gd name="connsiteX6" fmla="*/ 62848 w 62635"/>
                <a:gd name="connsiteY6" fmla="*/ 27775 h 94094"/>
                <a:gd name="connsiteX7" fmla="*/ 29688 w 62635"/>
                <a:gd name="connsiteY7" fmla="*/ 142 h 94094"/>
                <a:gd name="connsiteX8" fmla="*/ 212 w 62635"/>
                <a:gd name="connsiteY8" fmla="*/ 25508 h 94094"/>
                <a:gd name="connsiteX9" fmla="*/ 7723 w 62635"/>
                <a:gd name="connsiteY9" fmla="*/ 33444 h 94094"/>
                <a:gd name="connsiteX10" fmla="*/ 15233 w 62635"/>
                <a:gd name="connsiteY10" fmla="*/ 25933 h 94094"/>
                <a:gd name="connsiteX11" fmla="*/ 6873 w 62635"/>
                <a:gd name="connsiteY11" fmla="*/ 18423 h 94094"/>
                <a:gd name="connsiteX12" fmla="*/ 27562 w 62635"/>
                <a:gd name="connsiteY12" fmla="*/ 5244 h 94094"/>
                <a:gd name="connsiteX13" fmla="*/ 49102 w 62635"/>
                <a:gd name="connsiteY13" fmla="*/ 27775 h 94094"/>
                <a:gd name="connsiteX14" fmla="*/ 35781 w 62635"/>
                <a:gd name="connsiteY14" fmla="*/ 54984 h 94094"/>
                <a:gd name="connsiteX15" fmla="*/ 1629 w 62635"/>
                <a:gd name="connsiteY15" fmla="*/ 88710 h 94094"/>
                <a:gd name="connsiteX16" fmla="*/ 212 w 62635"/>
                <a:gd name="connsiteY16" fmla="*/ 94237 h 94094"/>
                <a:gd name="connsiteX17" fmla="*/ 58596 w 62635"/>
                <a:gd name="connsiteY17" fmla="*/ 94237 h 94094"/>
                <a:gd name="connsiteX18" fmla="*/ 62848 w 62635"/>
                <a:gd name="connsiteY18" fmla="*/ 6844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48" y="68446"/>
                  </a:moveTo>
                  <a:lnTo>
                    <a:pt x="58029" y="68446"/>
                  </a:lnTo>
                  <a:cubicBezTo>
                    <a:pt x="57604" y="71563"/>
                    <a:pt x="56187" y="79924"/>
                    <a:pt x="54345" y="81341"/>
                  </a:cubicBezTo>
                  <a:cubicBezTo>
                    <a:pt x="53211" y="82192"/>
                    <a:pt x="42300" y="82192"/>
                    <a:pt x="40316" y="82192"/>
                  </a:cubicBezTo>
                  <a:lnTo>
                    <a:pt x="14241" y="82192"/>
                  </a:lnTo>
                  <a:cubicBezTo>
                    <a:pt x="29121" y="69013"/>
                    <a:pt x="34081" y="65045"/>
                    <a:pt x="42583" y="58384"/>
                  </a:cubicBezTo>
                  <a:cubicBezTo>
                    <a:pt x="53070" y="50024"/>
                    <a:pt x="62848" y="41238"/>
                    <a:pt x="62848" y="27775"/>
                  </a:cubicBezTo>
                  <a:cubicBezTo>
                    <a:pt x="62848" y="10629"/>
                    <a:pt x="47826" y="142"/>
                    <a:pt x="29688" y="142"/>
                  </a:cubicBezTo>
                  <a:cubicBezTo>
                    <a:pt x="12116" y="142"/>
                    <a:pt x="212" y="12471"/>
                    <a:pt x="212" y="25508"/>
                  </a:cubicBezTo>
                  <a:cubicBezTo>
                    <a:pt x="212" y="32735"/>
                    <a:pt x="6306" y="33444"/>
                    <a:pt x="7723" y="33444"/>
                  </a:cubicBezTo>
                  <a:cubicBezTo>
                    <a:pt x="11124" y="33444"/>
                    <a:pt x="15233" y="31035"/>
                    <a:pt x="15233" y="25933"/>
                  </a:cubicBezTo>
                  <a:cubicBezTo>
                    <a:pt x="15233" y="23382"/>
                    <a:pt x="14241" y="18423"/>
                    <a:pt x="6873" y="18423"/>
                  </a:cubicBezTo>
                  <a:cubicBezTo>
                    <a:pt x="11266" y="8361"/>
                    <a:pt x="20902" y="5244"/>
                    <a:pt x="27562" y="5244"/>
                  </a:cubicBezTo>
                  <a:cubicBezTo>
                    <a:pt x="41733" y="5244"/>
                    <a:pt x="49102" y="16297"/>
                    <a:pt x="49102" y="27775"/>
                  </a:cubicBezTo>
                  <a:cubicBezTo>
                    <a:pt x="49102" y="40104"/>
                    <a:pt x="40316" y="49882"/>
                    <a:pt x="35781" y="54984"/>
                  </a:cubicBezTo>
                  <a:lnTo>
                    <a:pt x="1629" y="88710"/>
                  </a:lnTo>
                  <a:cubicBezTo>
                    <a:pt x="212" y="89986"/>
                    <a:pt x="212" y="90269"/>
                    <a:pt x="212" y="94237"/>
                  </a:cubicBezTo>
                  <a:lnTo>
                    <a:pt x="58596" y="94237"/>
                  </a:lnTo>
                  <a:lnTo>
                    <a:pt x="62848" y="6844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形状 353">
              <a:extLst>
                <a:ext uri="{FF2B5EF4-FFF2-40B4-BE49-F238E27FC236}">
                  <a16:creationId xmlns:a16="http://schemas.microsoft.com/office/drawing/2014/main" id="{1961138F-C5A8-E356-9881-3687CFE84F23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4707638" y="6503625"/>
              <a:ext cx="106079" cy="181994"/>
            </a:xfrm>
            <a:custGeom>
              <a:avLst/>
              <a:gdLst>
                <a:gd name="connsiteX0" fmla="*/ 78764 w 106079"/>
                <a:gd name="connsiteY0" fmla="*/ 5005 h 181994"/>
                <a:gd name="connsiteX1" fmla="*/ 79371 w 106079"/>
                <a:gd name="connsiteY1" fmla="*/ 2171 h 181994"/>
                <a:gd name="connsiteX2" fmla="*/ 76942 w 106079"/>
                <a:gd name="connsiteY2" fmla="*/ 146 h 181994"/>
                <a:gd name="connsiteX3" fmla="*/ 73905 w 106079"/>
                <a:gd name="connsiteY3" fmla="*/ 4195 h 181994"/>
                <a:gd name="connsiteX4" fmla="*/ 62164 w 106079"/>
                <a:gd name="connsiteY4" fmla="*/ 50959 h 181994"/>
                <a:gd name="connsiteX5" fmla="*/ 217 w 106079"/>
                <a:gd name="connsiteY5" fmla="*/ 106428 h 181994"/>
                <a:gd name="connsiteX6" fmla="*/ 39085 w 106079"/>
                <a:gd name="connsiteY6" fmla="*/ 143070 h 181994"/>
                <a:gd name="connsiteX7" fmla="*/ 34429 w 106079"/>
                <a:gd name="connsiteY7" fmla="*/ 162099 h 181994"/>
                <a:gd name="connsiteX8" fmla="*/ 29976 w 106079"/>
                <a:gd name="connsiteY8" fmla="*/ 179914 h 181994"/>
                <a:gd name="connsiteX9" fmla="*/ 32405 w 106079"/>
                <a:gd name="connsiteY9" fmla="*/ 182141 h 181994"/>
                <a:gd name="connsiteX10" fmla="*/ 34429 w 106079"/>
                <a:gd name="connsiteY10" fmla="*/ 181331 h 181994"/>
                <a:gd name="connsiteX11" fmla="*/ 36656 w 106079"/>
                <a:gd name="connsiteY11" fmla="*/ 173233 h 181994"/>
                <a:gd name="connsiteX12" fmla="*/ 44349 w 106079"/>
                <a:gd name="connsiteY12" fmla="*/ 143070 h 181994"/>
                <a:gd name="connsiteX13" fmla="*/ 106296 w 106079"/>
                <a:gd name="connsiteY13" fmla="*/ 87601 h 181994"/>
                <a:gd name="connsiteX14" fmla="*/ 67427 w 106079"/>
                <a:gd name="connsiteY14" fmla="*/ 50959 h 181994"/>
                <a:gd name="connsiteX15" fmla="*/ 78764 w 106079"/>
                <a:gd name="connsiteY15" fmla="*/ 5005 h 181994"/>
                <a:gd name="connsiteX16" fmla="*/ 40098 w 106079"/>
                <a:gd name="connsiteY16" fmla="*/ 138616 h 181994"/>
                <a:gd name="connsiteX17" fmla="*/ 13375 w 106079"/>
                <a:gd name="connsiteY17" fmla="*/ 110679 h 181994"/>
                <a:gd name="connsiteX18" fmla="*/ 60949 w 106079"/>
                <a:gd name="connsiteY18" fmla="*/ 55413 h 181994"/>
                <a:gd name="connsiteX19" fmla="*/ 40098 w 106079"/>
                <a:gd name="connsiteY19" fmla="*/ 138616 h 181994"/>
                <a:gd name="connsiteX20" fmla="*/ 66213 w 106079"/>
                <a:gd name="connsiteY20" fmla="*/ 55413 h 181994"/>
                <a:gd name="connsiteX21" fmla="*/ 93137 w 106079"/>
                <a:gd name="connsiteY21" fmla="*/ 83350 h 181994"/>
                <a:gd name="connsiteX22" fmla="*/ 45361 w 106079"/>
                <a:gd name="connsiteY22" fmla="*/ 138616 h 181994"/>
                <a:gd name="connsiteX23" fmla="*/ 66213 w 106079"/>
                <a:gd name="connsiteY23" fmla="*/ 55413 h 18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81994">
                  <a:moveTo>
                    <a:pt x="78764" y="5005"/>
                  </a:moveTo>
                  <a:cubicBezTo>
                    <a:pt x="78764" y="4600"/>
                    <a:pt x="79371" y="2373"/>
                    <a:pt x="79371" y="2171"/>
                  </a:cubicBezTo>
                  <a:cubicBezTo>
                    <a:pt x="79371" y="1968"/>
                    <a:pt x="79371" y="146"/>
                    <a:pt x="76942" y="146"/>
                  </a:cubicBezTo>
                  <a:cubicBezTo>
                    <a:pt x="74917" y="146"/>
                    <a:pt x="74715" y="754"/>
                    <a:pt x="73905" y="4195"/>
                  </a:cubicBezTo>
                  <a:lnTo>
                    <a:pt x="62164" y="50959"/>
                  </a:lnTo>
                  <a:cubicBezTo>
                    <a:pt x="29976" y="51971"/>
                    <a:pt x="217" y="78896"/>
                    <a:pt x="217" y="106428"/>
                  </a:cubicBezTo>
                  <a:cubicBezTo>
                    <a:pt x="217" y="125660"/>
                    <a:pt x="14388" y="141653"/>
                    <a:pt x="39085" y="143070"/>
                  </a:cubicBezTo>
                  <a:cubicBezTo>
                    <a:pt x="37466" y="149345"/>
                    <a:pt x="36049" y="155823"/>
                    <a:pt x="34429" y="162099"/>
                  </a:cubicBezTo>
                  <a:cubicBezTo>
                    <a:pt x="32000" y="171614"/>
                    <a:pt x="29976" y="179307"/>
                    <a:pt x="29976" y="179914"/>
                  </a:cubicBezTo>
                  <a:cubicBezTo>
                    <a:pt x="29976" y="181938"/>
                    <a:pt x="31393" y="182141"/>
                    <a:pt x="32405" y="182141"/>
                  </a:cubicBezTo>
                  <a:cubicBezTo>
                    <a:pt x="33417" y="182141"/>
                    <a:pt x="33822" y="181938"/>
                    <a:pt x="34429" y="181331"/>
                  </a:cubicBezTo>
                  <a:cubicBezTo>
                    <a:pt x="34834" y="180926"/>
                    <a:pt x="36049" y="176067"/>
                    <a:pt x="36656" y="173233"/>
                  </a:cubicBezTo>
                  <a:lnTo>
                    <a:pt x="44349" y="143070"/>
                  </a:lnTo>
                  <a:cubicBezTo>
                    <a:pt x="76942" y="142057"/>
                    <a:pt x="106296" y="114728"/>
                    <a:pt x="106296" y="87601"/>
                  </a:cubicBezTo>
                  <a:cubicBezTo>
                    <a:pt x="106296" y="71608"/>
                    <a:pt x="95566" y="52983"/>
                    <a:pt x="67427" y="50959"/>
                  </a:cubicBezTo>
                  <a:lnTo>
                    <a:pt x="78764" y="5005"/>
                  </a:lnTo>
                  <a:close/>
                  <a:moveTo>
                    <a:pt x="40098" y="138616"/>
                  </a:moveTo>
                  <a:cubicBezTo>
                    <a:pt x="27951" y="138009"/>
                    <a:pt x="13375" y="130923"/>
                    <a:pt x="13375" y="110679"/>
                  </a:cubicBezTo>
                  <a:cubicBezTo>
                    <a:pt x="13375" y="86386"/>
                    <a:pt x="30785" y="58044"/>
                    <a:pt x="60949" y="55413"/>
                  </a:cubicBezTo>
                  <a:lnTo>
                    <a:pt x="40098" y="138616"/>
                  </a:lnTo>
                  <a:close/>
                  <a:moveTo>
                    <a:pt x="66213" y="55413"/>
                  </a:moveTo>
                  <a:cubicBezTo>
                    <a:pt x="81598" y="56223"/>
                    <a:pt x="93137" y="65535"/>
                    <a:pt x="93137" y="83350"/>
                  </a:cubicBezTo>
                  <a:cubicBezTo>
                    <a:pt x="93137" y="107238"/>
                    <a:pt x="75727" y="136187"/>
                    <a:pt x="45361" y="138616"/>
                  </a:cubicBezTo>
                  <a:lnTo>
                    <a:pt x="66213" y="5541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形状 354">
              <a:extLst>
                <a:ext uri="{FF2B5EF4-FFF2-40B4-BE49-F238E27FC236}">
                  <a16:creationId xmlns:a16="http://schemas.microsoft.com/office/drawing/2014/main" id="{1C4A6790-AD24-9F72-13CF-12013C340614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4825142" y="6481318"/>
              <a:ext cx="35568" cy="73405"/>
            </a:xfrm>
            <a:custGeom>
              <a:avLst/>
              <a:gdLst>
                <a:gd name="connsiteX0" fmla="*/ 34516 w 35568"/>
                <a:gd name="connsiteY0" fmla="*/ 12471 h 73405"/>
                <a:gd name="connsiteX1" fmla="*/ 35792 w 35568"/>
                <a:gd name="connsiteY1" fmla="*/ 7936 h 73405"/>
                <a:gd name="connsiteX2" fmla="*/ 27431 w 35568"/>
                <a:gd name="connsiteY2" fmla="*/ 142 h 73405"/>
                <a:gd name="connsiteX3" fmla="*/ 19637 w 35568"/>
                <a:gd name="connsiteY3" fmla="*/ 6803 h 73405"/>
                <a:gd name="connsiteX4" fmla="*/ 931 w 35568"/>
                <a:gd name="connsiteY4" fmla="*/ 68162 h 73405"/>
                <a:gd name="connsiteX5" fmla="*/ 223 w 35568"/>
                <a:gd name="connsiteY5" fmla="*/ 70430 h 73405"/>
                <a:gd name="connsiteX6" fmla="*/ 5749 w 35568"/>
                <a:gd name="connsiteY6" fmla="*/ 73547 h 73405"/>
                <a:gd name="connsiteX7" fmla="*/ 7875 w 35568"/>
                <a:gd name="connsiteY7" fmla="*/ 71138 h 73405"/>
                <a:gd name="connsiteX8" fmla="*/ 34516 w 35568"/>
                <a:gd name="connsiteY8" fmla="*/ 12471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3405">
                  <a:moveTo>
                    <a:pt x="34516" y="12471"/>
                  </a:moveTo>
                  <a:cubicBezTo>
                    <a:pt x="35650" y="10062"/>
                    <a:pt x="35792" y="8928"/>
                    <a:pt x="35792" y="7936"/>
                  </a:cubicBezTo>
                  <a:cubicBezTo>
                    <a:pt x="35792" y="3543"/>
                    <a:pt x="31824" y="142"/>
                    <a:pt x="27431" y="142"/>
                  </a:cubicBezTo>
                  <a:cubicBezTo>
                    <a:pt x="22046" y="142"/>
                    <a:pt x="20345" y="4535"/>
                    <a:pt x="19637" y="6803"/>
                  </a:cubicBezTo>
                  <a:lnTo>
                    <a:pt x="931" y="68162"/>
                  </a:lnTo>
                  <a:cubicBezTo>
                    <a:pt x="790" y="68446"/>
                    <a:pt x="223" y="70288"/>
                    <a:pt x="223" y="70430"/>
                  </a:cubicBezTo>
                  <a:cubicBezTo>
                    <a:pt x="223" y="72130"/>
                    <a:pt x="4616" y="73547"/>
                    <a:pt x="5749" y="73547"/>
                  </a:cubicBezTo>
                  <a:cubicBezTo>
                    <a:pt x="6741" y="73547"/>
                    <a:pt x="6883" y="73264"/>
                    <a:pt x="7875" y="71138"/>
                  </a:cubicBezTo>
                  <a:lnTo>
                    <a:pt x="34516" y="12471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形状 355">
              <a:extLst>
                <a:ext uri="{FF2B5EF4-FFF2-40B4-BE49-F238E27FC236}">
                  <a16:creationId xmlns:a16="http://schemas.microsoft.com/office/drawing/2014/main" id="{65330264-F692-6258-BF84-47FF204CD2AC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4873942" y="6466438"/>
              <a:ext cx="62635" cy="94094"/>
            </a:xfrm>
            <a:custGeom>
              <a:avLst/>
              <a:gdLst>
                <a:gd name="connsiteX0" fmla="*/ 62860 w 62635"/>
                <a:gd name="connsiteY0" fmla="*/ 68446 h 94094"/>
                <a:gd name="connsiteX1" fmla="*/ 58042 w 62635"/>
                <a:gd name="connsiteY1" fmla="*/ 68446 h 94094"/>
                <a:gd name="connsiteX2" fmla="*/ 54358 w 62635"/>
                <a:gd name="connsiteY2" fmla="*/ 81341 h 94094"/>
                <a:gd name="connsiteX3" fmla="*/ 40329 w 62635"/>
                <a:gd name="connsiteY3" fmla="*/ 82192 h 94094"/>
                <a:gd name="connsiteX4" fmla="*/ 14254 w 62635"/>
                <a:gd name="connsiteY4" fmla="*/ 82192 h 94094"/>
                <a:gd name="connsiteX5" fmla="*/ 42596 w 62635"/>
                <a:gd name="connsiteY5" fmla="*/ 58384 h 94094"/>
                <a:gd name="connsiteX6" fmla="*/ 62860 w 62635"/>
                <a:gd name="connsiteY6" fmla="*/ 27775 h 94094"/>
                <a:gd name="connsiteX7" fmla="*/ 29700 w 62635"/>
                <a:gd name="connsiteY7" fmla="*/ 142 h 94094"/>
                <a:gd name="connsiteX8" fmla="*/ 225 w 62635"/>
                <a:gd name="connsiteY8" fmla="*/ 25508 h 94094"/>
                <a:gd name="connsiteX9" fmla="*/ 7736 w 62635"/>
                <a:gd name="connsiteY9" fmla="*/ 33444 h 94094"/>
                <a:gd name="connsiteX10" fmla="*/ 15246 w 62635"/>
                <a:gd name="connsiteY10" fmla="*/ 25933 h 94094"/>
                <a:gd name="connsiteX11" fmla="*/ 6885 w 62635"/>
                <a:gd name="connsiteY11" fmla="*/ 18423 h 94094"/>
                <a:gd name="connsiteX12" fmla="*/ 27575 w 62635"/>
                <a:gd name="connsiteY12" fmla="*/ 5244 h 94094"/>
                <a:gd name="connsiteX13" fmla="*/ 49114 w 62635"/>
                <a:gd name="connsiteY13" fmla="*/ 27775 h 94094"/>
                <a:gd name="connsiteX14" fmla="*/ 35794 w 62635"/>
                <a:gd name="connsiteY14" fmla="*/ 54984 h 94094"/>
                <a:gd name="connsiteX15" fmla="*/ 1642 w 62635"/>
                <a:gd name="connsiteY15" fmla="*/ 88710 h 94094"/>
                <a:gd name="connsiteX16" fmla="*/ 225 w 62635"/>
                <a:gd name="connsiteY16" fmla="*/ 94237 h 94094"/>
                <a:gd name="connsiteX17" fmla="*/ 58609 w 62635"/>
                <a:gd name="connsiteY17" fmla="*/ 94237 h 94094"/>
                <a:gd name="connsiteX18" fmla="*/ 62860 w 62635"/>
                <a:gd name="connsiteY18" fmla="*/ 6844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60" y="68446"/>
                  </a:moveTo>
                  <a:lnTo>
                    <a:pt x="58042" y="68446"/>
                  </a:lnTo>
                  <a:cubicBezTo>
                    <a:pt x="57617" y="71563"/>
                    <a:pt x="56200" y="79924"/>
                    <a:pt x="54358" y="81341"/>
                  </a:cubicBezTo>
                  <a:cubicBezTo>
                    <a:pt x="53224" y="82192"/>
                    <a:pt x="42312" y="82192"/>
                    <a:pt x="40329" y="82192"/>
                  </a:cubicBezTo>
                  <a:lnTo>
                    <a:pt x="14254" y="82192"/>
                  </a:lnTo>
                  <a:cubicBezTo>
                    <a:pt x="29134" y="69013"/>
                    <a:pt x="34093" y="65045"/>
                    <a:pt x="42596" y="58384"/>
                  </a:cubicBezTo>
                  <a:cubicBezTo>
                    <a:pt x="53082" y="50024"/>
                    <a:pt x="62860" y="41238"/>
                    <a:pt x="62860" y="27775"/>
                  </a:cubicBezTo>
                  <a:cubicBezTo>
                    <a:pt x="62860" y="10629"/>
                    <a:pt x="47839" y="142"/>
                    <a:pt x="29700" y="142"/>
                  </a:cubicBezTo>
                  <a:cubicBezTo>
                    <a:pt x="12129" y="142"/>
                    <a:pt x="225" y="12471"/>
                    <a:pt x="225" y="25508"/>
                  </a:cubicBezTo>
                  <a:cubicBezTo>
                    <a:pt x="225" y="32735"/>
                    <a:pt x="6318" y="33444"/>
                    <a:pt x="7736" y="33444"/>
                  </a:cubicBezTo>
                  <a:cubicBezTo>
                    <a:pt x="11137" y="33444"/>
                    <a:pt x="15246" y="31035"/>
                    <a:pt x="15246" y="25933"/>
                  </a:cubicBezTo>
                  <a:cubicBezTo>
                    <a:pt x="15246" y="23382"/>
                    <a:pt x="14254" y="18423"/>
                    <a:pt x="6885" y="18423"/>
                  </a:cubicBezTo>
                  <a:cubicBezTo>
                    <a:pt x="11278" y="8361"/>
                    <a:pt x="20914" y="5244"/>
                    <a:pt x="27575" y="5244"/>
                  </a:cubicBezTo>
                  <a:cubicBezTo>
                    <a:pt x="41746" y="5244"/>
                    <a:pt x="49114" y="16297"/>
                    <a:pt x="49114" y="27775"/>
                  </a:cubicBezTo>
                  <a:cubicBezTo>
                    <a:pt x="49114" y="40104"/>
                    <a:pt x="40329" y="49882"/>
                    <a:pt x="35794" y="54984"/>
                  </a:cubicBezTo>
                  <a:lnTo>
                    <a:pt x="1642" y="88710"/>
                  </a:lnTo>
                  <a:cubicBezTo>
                    <a:pt x="225" y="89986"/>
                    <a:pt x="225" y="90269"/>
                    <a:pt x="225" y="94237"/>
                  </a:cubicBezTo>
                  <a:lnTo>
                    <a:pt x="58609" y="94237"/>
                  </a:lnTo>
                  <a:lnTo>
                    <a:pt x="62860" y="6844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形状 356">
              <a:extLst>
                <a:ext uri="{FF2B5EF4-FFF2-40B4-BE49-F238E27FC236}">
                  <a16:creationId xmlns:a16="http://schemas.microsoft.com/office/drawing/2014/main" id="{B08A3600-6096-585B-6FC0-B1645B114A5D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5012154" y="6526096"/>
              <a:ext cx="134623" cy="134825"/>
            </a:xfrm>
            <a:custGeom>
              <a:avLst/>
              <a:gdLst>
                <a:gd name="connsiteX0" fmla="*/ 71693 w 134623"/>
                <a:gd name="connsiteY0" fmla="*/ 71608 h 134825"/>
                <a:gd name="connsiteX1" fmla="*/ 128174 w 134623"/>
                <a:gd name="connsiteY1" fmla="*/ 71608 h 134825"/>
                <a:gd name="connsiteX2" fmla="*/ 134855 w 134623"/>
                <a:gd name="connsiteY2" fmla="*/ 67559 h 134825"/>
                <a:gd name="connsiteX3" fmla="*/ 128174 w 134623"/>
                <a:gd name="connsiteY3" fmla="*/ 63510 h 134825"/>
                <a:gd name="connsiteX4" fmla="*/ 71693 w 134623"/>
                <a:gd name="connsiteY4" fmla="*/ 63510 h 134825"/>
                <a:gd name="connsiteX5" fmla="*/ 71693 w 134623"/>
                <a:gd name="connsiteY5" fmla="*/ 6827 h 134825"/>
                <a:gd name="connsiteX6" fmla="*/ 67644 w 134623"/>
                <a:gd name="connsiteY6" fmla="*/ 146 h 134825"/>
                <a:gd name="connsiteX7" fmla="*/ 63596 w 134623"/>
                <a:gd name="connsiteY7" fmla="*/ 6827 h 134825"/>
                <a:gd name="connsiteX8" fmla="*/ 63596 w 134623"/>
                <a:gd name="connsiteY8" fmla="*/ 63510 h 134825"/>
                <a:gd name="connsiteX9" fmla="*/ 6912 w 134623"/>
                <a:gd name="connsiteY9" fmla="*/ 63510 h 134825"/>
                <a:gd name="connsiteX10" fmla="*/ 232 w 134623"/>
                <a:gd name="connsiteY10" fmla="*/ 67559 h 134825"/>
                <a:gd name="connsiteX11" fmla="*/ 6912 w 134623"/>
                <a:gd name="connsiteY11" fmla="*/ 71608 h 134825"/>
                <a:gd name="connsiteX12" fmla="*/ 63596 w 134623"/>
                <a:gd name="connsiteY12" fmla="*/ 71608 h 134825"/>
                <a:gd name="connsiteX13" fmla="*/ 63596 w 134623"/>
                <a:gd name="connsiteY13" fmla="*/ 128291 h 134825"/>
                <a:gd name="connsiteX14" fmla="*/ 67644 w 134623"/>
                <a:gd name="connsiteY14" fmla="*/ 134972 h 134825"/>
                <a:gd name="connsiteX15" fmla="*/ 71693 w 134623"/>
                <a:gd name="connsiteY15" fmla="*/ 128291 h 134825"/>
                <a:gd name="connsiteX16" fmla="*/ 71693 w 134623"/>
                <a:gd name="connsiteY16" fmla="*/ 7160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693" y="71608"/>
                  </a:moveTo>
                  <a:lnTo>
                    <a:pt x="128174" y="71608"/>
                  </a:lnTo>
                  <a:cubicBezTo>
                    <a:pt x="131008" y="71608"/>
                    <a:pt x="134855" y="71608"/>
                    <a:pt x="134855" y="67559"/>
                  </a:cubicBezTo>
                  <a:cubicBezTo>
                    <a:pt x="134855" y="63510"/>
                    <a:pt x="131008" y="63510"/>
                    <a:pt x="128174" y="63510"/>
                  </a:cubicBezTo>
                  <a:lnTo>
                    <a:pt x="71693" y="63510"/>
                  </a:lnTo>
                  <a:lnTo>
                    <a:pt x="71693" y="6827"/>
                  </a:lnTo>
                  <a:cubicBezTo>
                    <a:pt x="71693" y="3993"/>
                    <a:pt x="71693" y="146"/>
                    <a:pt x="67644" y="146"/>
                  </a:cubicBezTo>
                  <a:cubicBezTo>
                    <a:pt x="63596" y="146"/>
                    <a:pt x="63596" y="3993"/>
                    <a:pt x="63596" y="6827"/>
                  </a:cubicBezTo>
                  <a:lnTo>
                    <a:pt x="63596" y="63510"/>
                  </a:lnTo>
                  <a:lnTo>
                    <a:pt x="6912" y="63510"/>
                  </a:lnTo>
                  <a:cubicBezTo>
                    <a:pt x="4078" y="63510"/>
                    <a:pt x="232" y="63510"/>
                    <a:pt x="232" y="67559"/>
                  </a:cubicBezTo>
                  <a:cubicBezTo>
                    <a:pt x="232" y="71608"/>
                    <a:pt x="4078" y="71608"/>
                    <a:pt x="6912" y="71608"/>
                  </a:cubicBezTo>
                  <a:lnTo>
                    <a:pt x="63596" y="71608"/>
                  </a:lnTo>
                  <a:lnTo>
                    <a:pt x="63596" y="128291"/>
                  </a:lnTo>
                  <a:cubicBezTo>
                    <a:pt x="63596" y="131126"/>
                    <a:pt x="63596" y="134972"/>
                    <a:pt x="67644" y="134972"/>
                  </a:cubicBezTo>
                  <a:cubicBezTo>
                    <a:pt x="71693" y="134972"/>
                    <a:pt x="71693" y="131126"/>
                    <a:pt x="71693" y="128291"/>
                  </a:cubicBezTo>
                  <a:lnTo>
                    <a:pt x="71693" y="7160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形状 357">
              <a:extLst>
                <a:ext uri="{FF2B5EF4-FFF2-40B4-BE49-F238E27FC236}">
                  <a16:creationId xmlns:a16="http://schemas.microsoft.com/office/drawing/2014/main" id="{6900BC8E-3FF1-1850-8DF1-9BBC302B3E22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5233219" y="6370114"/>
              <a:ext cx="89681" cy="137052"/>
            </a:xfrm>
            <a:custGeom>
              <a:avLst/>
              <a:gdLst>
                <a:gd name="connsiteX0" fmla="*/ 54092 w 89681"/>
                <a:gd name="connsiteY0" fmla="*/ 103789 h 137052"/>
                <a:gd name="connsiteX1" fmla="*/ 54092 w 89681"/>
                <a:gd name="connsiteY1" fmla="*/ 121402 h 137052"/>
                <a:gd name="connsiteX2" fmla="*/ 38707 w 89681"/>
                <a:gd name="connsiteY2" fmla="*/ 130916 h 137052"/>
                <a:gd name="connsiteX3" fmla="*/ 34455 w 89681"/>
                <a:gd name="connsiteY3" fmla="*/ 130916 h 137052"/>
                <a:gd name="connsiteX4" fmla="*/ 34455 w 89681"/>
                <a:gd name="connsiteY4" fmla="*/ 137192 h 137052"/>
                <a:gd name="connsiteX5" fmla="*/ 61785 w 89681"/>
                <a:gd name="connsiteY5" fmla="*/ 136585 h 137052"/>
                <a:gd name="connsiteX6" fmla="*/ 89317 w 89681"/>
                <a:gd name="connsiteY6" fmla="*/ 137192 h 137052"/>
                <a:gd name="connsiteX7" fmla="*/ 89317 w 89681"/>
                <a:gd name="connsiteY7" fmla="*/ 130916 h 137052"/>
                <a:gd name="connsiteX8" fmla="*/ 85066 w 89681"/>
                <a:gd name="connsiteY8" fmla="*/ 130916 h 137052"/>
                <a:gd name="connsiteX9" fmla="*/ 69680 w 89681"/>
                <a:gd name="connsiteY9" fmla="*/ 121402 h 137052"/>
                <a:gd name="connsiteX10" fmla="*/ 69680 w 89681"/>
                <a:gd name="connsiteY10" fmla="*/ 103789 h 137052"/>
                <a:gd name="connsiteX11" fmla="*/ 89924 w 89681"/>
                <a:gd name="connsiteY11" fmla="*/ 103789 h 137052"/>
                <a:gd name="connsiteX12" fmla="*/ 89924 w 89681"/>
                <a:gd name="connsiteY12" fmla="*/ 97514 h 137052"/>
                <a:gd name="connsiteX13" fmla="*/ 69680 w 89681"/>
                <a:gd name="connsiteY13" fmla="*/ 97514 h 137052"/>
                <a:gd name="connsiteX14" fmla="*/ 69680 w 89681"/>
                <a:gd name="connsiteY14" fmla="*/ 5403 h 137052"/>
                <a:gd name="connsiteX15" fmla="*/ 66441 w 89681"/>
                <a:gd name="connsiteY15" fmla="*/ 140 h 137052"/>
                <a:gd name="connsiteX16" fmla="*/ 62392 w 89681"/>
                <a:gd name="connsiteY16" fmla="*/ 2569 h 137052"/>
                <a:gd name="connsiteX17" fmla="*/ 243 w 89681"/>
                <a:gd name="connsiteY17" fmla="*/ 97514 h 137052"/>
                <a:gd name="connsiteX18" fmla="*/ 243 w 89681"/>
                <a:gd name="connsiteY18" fmla="*/ 103789 h 137052"/>
                <a:gd name="connsiteX19" fmla="*/ 54092 w 89681"/>
                <a:gd name="connsiteY19" fmla="*/ 103789 h 137052"/>
                <a:gd name="connsiteX20" fmla="*/ 55307 w 89681"/>
                <a:gd name="connsiteY20" fmla="*/ 97514 h 137052"/>
                <a:gd name="connsiteX21" fmla="*/ 5911 w 89681"/>
                <a:gd name="connsiteY21" fmla="*/ 97514 h 137052"/>
                <a:gd name="connsiteX22" fmla="*/ 55307 w 89681"/>
                <a:gd name="connsiteY22" fmla="*/ 22003 h 137052"/>
                <a:gd name="connsiteX23" fmla="*/ 55307 w 89681"/>
                <a:gd name="connsiteY23" fmla="*/ 97514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7052">
                  <a:moveTo>
                    <a:pt x="54092" y="103789"/>
                  </a:moveTo>
                  <a:lnTo>
                    <a:pt x="54092" y="121402"/>
                  </a:lnTo>
                  <a:cubicBezTo>
                    <a:pt x="54092" y="128690"/>
                    <a:pt x="53687" y="130916"/>
                    <a:pt x="38707" y="130916"/>
                  </a:cubicBezTo>
                  <a:lnTo>
                    <a:pt x="34455" y="130916"/>
                  </a:lnTo>
                  <a:lnTo>
                    <a:pt x="34455" y="137192"/>
                  </a:lnTo>
                  <a:cubicBezTo>
                    <a:pt x="42755" y="136585"/>
                    <a:pt x="53282" y="136585"/>
                    <a:pt x="61785" y="136585"/>
                  </a:cubicBezTo>
                  <a:cubicBezTo>
                    <a:pt x="70287" y="136585"/>
                    <a:pt x="81017" y="136585"/>
                    <a:pt x="89317" y="137192"/>
                  </a:cubicBezTo>
                  <a:lnTo>
                    <a:pt x="89317" y="130916"/>
                  </a:lnTo>
                  <a:lnTo>
                    <a:pt x="85066" y="130916"/>
                  </a:lnTo>
                  <a:cubicBezTo>
                    <a:pt x="70085" y="130916"/>
                    <a:pt x="69680" y="128690"/>
                    <a:pt x="69680" y="121402"/>
                  </a:cubicBezTo>
                  <a:lnTo>
                    <a:pt x="69680" y="103789"/>
                  </a:lnTo>
                  <a:lnTo>
                    <a:pt x="89924" y="103789"/>
                  </a:lnTo>
                  <a:lnTo>
                    <a:pt x="89924" y="97514"/>
                  </a:lnTo>
                  <a:lnTo>
                    <a:pt x="69680" y="97514"/>
                  </a:lnTo>
                  <a:lnTo>
                    <a:pt x="69680" y="5403"/>
                  </a:lnTo>
                  <a:cubicBezTo>
                    <a:pt x="69680" y="1354"/>
                    <a:pt x="69680" y="140"/>
                    <a:pt x="66441" y="140"/>
                  </a:cubicBezTo>
                  <a:cubicBezTo>
                    <a:pt x="64619" y="140"/>
                    <a:pt x="64012" y="140"/>
                    <a:pt x="62392" y="2569"/>
                  </a:cubicBezTo>
                  <a:lnTo>
                    <a:pt x="243" y="97514"/>
                  </a:lnTo>
                  <a:lnTo>
                    <a:pt x="243" y="103789"/>
                  </a:lnTo>
                  <a:lnTo>
                    <a:pt x="54092" y="103789"/>
                  </a:lnTo>
                  <a:close/>
                  <a:moveTo>
                    <a:pt x="55307" y="97514"/>
                  </a:moveTo>
                  <a:lnTo>
                    <a:pt x="5911" y="97514"/>
                  </a:lnTo>
                  <a:lnTo>
                    <a:pt x="55307" y="22003"/>
                  </a:lnTo>
                  <a:lnTo>
                    <a:pt x="55307" y="9751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形状 358">
              <a:extLst>
                <a:ext uri="{FF2B5EF4-FFF2-40B4-BE49-F238E27FC236}">
                  <a16:creationId xmlns:a16="http://schemas.microsoft.com/office/drawing/2014/main" id="{A9C7595B-0333-C85B-2A34-4CC3D89187C9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5227550" y="6589460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1 w 101220"/>
                <a:gd name="connsiteY1" fmla="*/ 0 h 8097"/>
                <a:gd name="connsiteX2" fmla="*/ 101221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1" y="0"/>
                  </a:lnTo>
                  <a:lnTo>
                    <a:pt x="10122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形状 359">
              <a:extLst>
                <a:ext uri="{FF2B5EF4-FFF2-40B4-BE49-F238E27FC236}">
                  <a16:creationId xmlns:a16="http://schemas.microsoft.com/office/drawing/2014/main" id="{829E7738-0557-A46A-E216-EED91D542A84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5236053" y="6648157"/>
              <a:ext cx="84012" cy="139279"/>
            </a:xfrm>
            <a:custGeom>
              <a:avLst/>
              <a:gdLst>
                <a:gd name="connsiteX0" fmla="*/ 50448 w 84012"/>
                <a:gd name="connsiteY0" fmla="*/ 63720 h 139279"/>
                <a:gd name="connsiteX1" fmla="*/ 78790 w 84012"/>
                <a:gd name="connsiteY1" fmla="*/ 28090 h 139279"/>
                <a:gd name="connsiteX2" fmla="*/ 41541 w 84012"/>
                <a:gd name="connsiteY2" fmla="*/ 153 h 139279"/>
                <a:gd name="connsiteX3" fmla="*/ 5709 w 84012"/>
                <a:gd name="connsiteY3" fmla="*/ 27685 h 139279"/>
                <a:gd name="connsiteX4" fmla="*/ 16033 w 84012"/>
                <a:gd name="connsiteY4" fmla="*/ 38212 h 139279"/>
                <a:gd name="connsiteX5" fmla="*/ 26358 w 84012"/>
                <a:gd name="connsiteY5" fmla="*/ 27888 h 139279"/>
                <a:gd name="connsiteX6" fmla="*/ 13806 w 84012"/>
                <a:gd name="connsiteY6" fmla="*/ 17766 h 139279"/>
                <a:gd name="connsiteX7" fmla="*/ 40731 w 84012"/>
                <a:gd name="connsiteY7" fmla="*/ 5214 h 139279"/>
                <a:gd name="connsiteX8" fmla="*/ 60165 w 84012"/>
                <a:gd name="connsiteY8" fmla="*/ 27888 h 139279"/>
                <a:gd name="connsiteX9" fmla="*/ 54497 w 84012"/>
                <a:gd name="connsiteY9" fmla="*/ 50966 h 139279"/>
                <a:gd name="connsiteX10" fmla="*/ 36480 w 84012"/>
                <a:gd name="connsiteY10" fmla="*/ 61493 h 139279"/>
                <a:gd name="connsiteX11" fmla="*/ 28585 w 84012"/>
                <a:gd name="connsiteY11" fmla="*/ 62100 h 139279"/>
                <a:gd name="connsiteX12" fmla="*/ 25548 w 84012"/>
                <a:gd name="connsiteY12" fmla="*/ 64529 h 139279"/>
                <a:gd name="connsiteX13" fmla="*/ 30407 w 84012"/>
                <a:gd name="connsiteY13" fmla="*/ 66756 h 139279"/>
                <a:gd name="connsiteX14" fmla="*/ 39314 w 84012"/>
                <a:gd name="connsiteY14" fmla="*/ 66756 h 139279"/>
                <a:gd name="connsiteX15" fmla="*/ 63404 w 84012"/>
                <a:gd name="connsiteY15" fmla="*/ 100361 h 139279"/>
                <a:gd name="connsiteX16" fmla="*/ 40529 w 84012"/>
                <a:gd name="connsiteY16" fmla="*/ 133764 h 139279"/>
                <a:gd name="connsiteX17" fmla="*/ 9555 w 84012"/>
                <a:gd name="connsiteY17" fmla="*/ 118379 h 139279"/>
                <a:gd name="connsiteX18" fmla="*/ 22916 w 84012"/>
                <a:gd name="connsiteY18" fmla="*/ 107244 h 139279"/>
                <a:gd name="connsiteX19" fmla="*/ 11580 w 84012"/>
                <a:gd name="connsiteY19" fmla="*/ 95908 h 139279"/>
                <a:gd name="connsiteX20" fmla="*/ 243 w 84012"/>
                <a:gd name="connsiteY20" fmla="*/ 107649 h 139279"/>
                <a:gd name="connsiteX21" fmla="*/ 41136 w 84012"/>
                <a:gd name="connsiteY21" fmla="*/ 139433 h 139279"/>
                <a:gd name="connsiteX22" fmla="*/ 84256 w 84012"/>
                <a:gd name="connsiteY22" fmla="*/ 100361 h 139279"/>
                <a:gd name="connsiteX23" fmla="*/ 50448 w 84012"/>
                <a:gd name="connsiteY23" fmla="*/ 63720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448" y="63720"/>
                  </a:moveTo>
                  <a:cubicBezTo>
                    <a:pt x="67048" y="58254"/>
                    <a:pt x="78790" y="44083"/>
                    <a:pt x="78790" y="28090"/>
                  </a:cubicBezTo>
                  <a:cubicBezTo>
                    <a:pt x="78790" y="11490"/>
                    <a:pt x="60975" y="153"/>
                    <a:pt x="41541" y="153"/>
                  </a:cubicBezTo>
                  <a:cubicBezTo>
                    <a:pt x="21094" y="153"/>
                    <a:pt x="5709" y="12300"/>
                    <a:pt x="5709" y="27685"/>
                  </a:cubicBezTo>
                  <a:cubicBezTo>
                    <a:pt x="5709" y="34366"/>
                    <a:pt x="10162" y="38212"/>
                    <a:pt x="16033" y="38212"/>
                  </a:cubicBezTo>
                  <a:cubicBezTo>
                    <a:pt x="22309" y="38212"/>
                    <a:pt x="26358" y="33758"/>
                    <a:pt x="26358" y="27888"/>
                  </a:cubicBezTo>
                  <a:cubicBezTo>
                    <a:pt x="26358" y="17766"/>
                    <a:pt x="16843" y="17766"/>
                    <a:pt x="13806" y="17766"/>
                  </a:cubicBezTo>
                  <a:cubicBezTo>
                    <a:pt x="20082" y="7846"/>
                    <a:pt x="33443" y="5214"/>
                    <a:pt x="40731" y="5214"/>
                  </a:cubicBezTo>
                  <a:cubicBezTo>
                    <a:pt x="49031" y="5214"/>
                    <a:pt x="60165" y="9668"/>
                    <a:pt x="60165" y="27888"/>
                  </a:cubicBezTo>
                  <a:cubicBezTo>
                    <a:pt x="60165" y="30317"/>
                    <a:pt x="59760" y="42058"/>
                    <a:pt x="54497" y="50966"/>
                  </a:cubicBezTo>
                  <a:cubicBezTo>
                    <a:pt x="48424" y="60683"/>
                    <a:pt x="41541" y="61290"/>
                    <a:pt x="36480" y="61493"/>
                  </a:cubicBezTo>
                  <a:cubicBezTo>
                    <a:pt x="34860" y="61695"/>
                    <a:pt x="30002" y="62100"/>
                    <a:pt x="28585" y="62100"/>
                  </a:cubicBezTo>
                  <a:cubicBezTo>
                    <a:pt x="26965" y="62303"/>
                    <a:pt x="25548" y="62505"/>
                    <a:pt x="25548" y="64529"/>
                  </a:cubicBezTo>
                  <a:cubicBezTo>
                    <a:pt x="25548" y="66756"/>
                    <a:pt x="26965" y="66756"/>
                    <a:pt x="30407" y="66756"/>
                  </a:cubicBezTo>
                  <a:lnTo>
                    <a:pt x="39314" y="66756"/>
                  </a:lnTo>
                  <a:cubicBezTo>
                    <a:pt x="55914" y="66756"/>
                    <a:pt x="63404" y="80522"/>
                    <a:pt x="63404" y="100361"/>
                  </a:cubicBezTo>
                  <a:cubicBezTo>
                    <a:pt x="63404" y="127893"/>
                    <a:pt x="49436" y="133764"/>
                    <a:pt x="40529" y="133764"/>
                  </a:cubicBezTo>
                  <a:cubicBezTo>
                    <a:pt x="31824" y="133764"/>
                    <a:pt x="16641" y="130323"/>
                    <a:pt x="9555" y="118379"/>
                  </a:cubicBezTo>
                  <a:cubicBezTo>
                    <a:pt x="16641" y="119391"/>
                    <a:pt x="22916" y="114937"/>
                    <a:pt x="22916" y="107244"/>
                  </a:cubicBezTo>
                  <a:cubicBezTo>
                    <a:pt x="22916" y="99957"/>
                    <a:pt x="17450" y="95908"/>
                    <a:pt x="11580" y="95908"/>
                  </a:cubicBezTo>
                  <a:cubicBezTo>
                    <a:pt x="6721" y="95908"/>
                    <a:pt x="243" y="98742"/>
                    <a:pt x="243" y="107649"/>
                  </a:cubicBezTo>
                  <a:cubicBezTo>
                    <a:pt x="243" y="126071"/>
                    <a:pt x="19070" y="139433"/>
                    <a:pt x="41136" y="139433"/>
                  </a:cubicBezTo>
                  <a:cubicBezTo>
                    <a:pt x="65834" y="139433"/>
                    <a:pt x="84256" y="121010"/>
                    <a:pt x="84256" y="100361"/>
                  </a:cubicBezTo>
                  <a:cubicBezTo>
                    <a:pt x="84256" y="83761"/>
                    <a:pt x="71502" y="67971"/>
                    <a:pt x="50448" y="63720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形状 360">
              <a:extLst>
                <a:ext uri="{FF2B5EF4-FFF2-40B4-BE49-F238E27FC236}">
                  <a16:creationId xmlns:a16="http://schemas.microsoft.com/office/drawing/2014/main" id="{7C3B885B-4A63-9554-8E92-94BE8306FDFC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5393484" y="6553425"/>
              <a:ext cx="66198" cy="92920"/>
            </a:xfrm>
            <a:custGeom>
              <a:avLst/>
              <a:gdLst>
                <a:gd name="connsiteX0" fmla="*/ 35678 w 66198"/>
                <a:gd name="connsiteY0" fmla="*/ 51566 h 92920"/>
                <a:gd name="connsiteX1" fmla="*/ 56732 w 66198"/>
                <a:gd name="connsiteY1" fmla="*/ 70191 h 92920"/>
                <a:gd name="connsiteX2" fmla="*/ 33856 w 66198"/>
                <a:gd name="connsiteY2" fmla="*/ 88613 h 92920"/>
                <a:gd name="connsiteX3" fmla="*/ 5717 w 66198"/>
                <a:gd name="connsiteY3" fmla="*/ 59866 h 92920"/>
                <a:gd name="connsiteX4" fmla="*/ 2882 w 66198"/>
                <a:gd name="connsiteY4" fmla="*/ 56425 h 92920"/>
                <a:gd name="connsiteX5" fmla="*/ 251 w 66198"/>
                <a:gd name="connsiteY5" fmla="*/ 61486 h 92920"/>
                <a:gd name="connsiteX6" fmla="*/ 251 w 66198"/>
                <a:gd name="connsiteY6" fmla="*/ 88208 h 92920"/>
                <a:gd name="connsiteX7" fmla="*/ 2478 w 66198"/>
                <a:gd name="connsiteY7" fmla="*/ 93067 h 92920"/>
                <a:gd name="connsiteX8" fmla="*/ 7539 w 66198"/>
                <a:gd name="connsiteY8" fmla="*/ 89018 h 92920"/>
                <a:gd name="connsiteX9" fmla="*/ 11587 w 66198"/>
                <a:gd name="connsiteY9" fmla="*/ 84362 h 92920"/>
                <a:gd name="connsiteX10" fmla="*/ 33856 w 66198"/>
                <a:gd name="connsiteY10" fmla="*/ 93067 h 92920"/>
                <a:gd name="connsiteX11" fmla="*/ 66449 w 66198"/>
                <a:gd name="connsiteY11" fmla="*/ 64927 h 92920"/>
                <a:gd name="connsiteX12" fmla="*/ 57946 w 66198"/>
                <a:gd name="connsiteY12" fmla="*/ 45696 h 92920"/>
                <a:gd name="connsiteX13" fmla="*/ 34868 w 66198"/>
                <a:gd name="connsiteY13" fmla="*/ 35978 h 92920"/>
                <a:gd name="connsiteX14" fmla="*/ 9968 w 66198"/>
                <a:gd name="connsiteY14" fmla="*/ 19378 h 92920"/>
                <a:gd name="connsiteX15" fmla="*/ 32641 w 66198"/>
                <a:gd name="connsiteY15" fmla="*/ 3993 h 92920"/>
                <a:gd name="connsiteX16" fmla="*/ 56327 w 66198"/>
                <a:gd name="connsiteY16" fmla="*/ 28488 h 92920"/>
                <a:gd name="connsiteX17" fmla="*/ 58756 w 66198"/>
                <a:gd name="connsiteY17" fmla="*/ 30310 h 92920"/>
                <a:gd name="connsiteX18" fmla="*/ 61388 w 66198"/>
                <a:gd name="connsiteY18" fmla="*/ 25452 h 92920"/>
                <a:gd name="connsiteX19" fmla="*/ 61388 w 66198"/>
                <a:gd name="connsiteY19" fmla="*/ 5005 h 92920"/>
                <a:gd name="connsiteX20" fmla="*/ 59161 w 66198"/>
                <a:gd name="connsiteY20" fmla="*/ 146 h 92920"/>
                <a:gd name="connsiteX21" fmla="*/ 55112 w 66198"/>
                <a:gd name="connsiteY21" fmla="*/ 2576 h 92920"/>
                <a:gd name="connsiteX22" fmla="*/ 51671 w 66198"/>
                <a:gd name="connsiteY22" fmla="*/ 5815 h 92920"/>
                <a:gd name="connsiteX23" fmla="*/ 32641 w 66198"/>
                <a:gd name="connsiteY23" fmla="*/ 146 h 92920"/>
                <a:gd name="connsiteX24" fmla="*/ 251 w 66198"/>
                <a:gd name="connsiteY24" fmla="*/ 25047 h 92920"/>
                <a:gd name="connsiteX25" fmla="*/ 8956 w 66198"/>
                <a:gd name="connsiteY25" fmla="*/ 42254 h 92920"/>
                <a:gd name="connsiteX26" fmla="*/ 35678 w 66198"/>
                <a:gd name="connsiteY26" fmla="*/ 51566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98" h="92920">
                  <a:moveTo>
                    <a:pt x="35678" y="51566"/>
                  </a:moveTo>
                  <a:cubicBezTo>
                    <a:pt x="40132" y="52376"/>
                    <a:pt x="56732" y="55615"/>
                    <a:pt x="56732" y="70191"/>
                  </a:cubicBezTo>
                  <a:cubicBezTo>
                    <a:pt x="56732" y="80515"/>
                    <a:pt x="49646" y="88613"/>
                    <a:pt x="33856" y="88613"/>
                  </a:cubicBezTo>
                  <a:cubicBezTo>
                    <a:pt x="16851" y="88613"/>
                    <a:pt x="9563" y="77074"/>
                    <a:pt x="5717" y="59866"/>
                  </a:cubicBezTo>
                  <a:cubicBezTo>
                    <a:pt x="5109" y="57235"/>
                    <a:pt x="4907" y="56425"/>
                    <a:pt x="2882" y="56425"/>
                  </a:cubicBezTo>
                  <a:cubicBezTo>
                    <a:pt x="251" y="56425"/>
                    <a:pt x="251" y="57842"/>
                    <a:pt x="251" y="61486"/>
                  </a:cubicBezTo>
                  <a:lnTo>
                    <a:pt x="251" y="88208"/>
                  </a:lnTo>
                  <a:cubicBezTo>
                    <a:pt x="251" y="91650"/>
                    <a:pt x="251" y="93067"/>
                    <a:pt x="2478" y="93067"/>
                  </a:cubicBezTo>
                  <a:cubicBezTo>
                    <a:pt x="3490" y="93067"/>
                    <a:pt x="3692" y="92864"/>
                    <a:pt x="7539" y="89018"/>
                  </a:cubicBezTo>
                  <a:cubicBezTo>
                    <a:pt x="7943" y="88613"/>
                    <a:pt x="7943" y="88208"/>
                    <a:pt x="11587" y="84362"/>
                  </a:cubicBezTo>
                  <a:cubicBezTo>
                    <a:pt x="20495" y="92864"/>
                    <a:pt x="29605" y="93067"/>
                    <a:pt x="33856" y="93067"/>
                  </a:cubicBezTo>
                  <a:cubicBezTo>
                    <a:pt x="57137" y="93067"/>
                    <a:pt x="66449" y="79503"/>
                    <a:pt x="66449" y="64927"/>
                  </a:cubicBezTo>
                  <a:cubicBezTo>
                    <a:pt x="66449" y="54198"/>
                    <a:pt x="60376" y="48125"/>
                    <a:pt x="57946" y="45696"/>
                  </a:cubicBezTo>
                  <a:cubicBezTo>
                    <a:pt x="51266" y="39217"/>
                    <a:pt x="43371" y="37598"/>
                    <a:pt x="34868" y="35978"/>
                  </a:cubicBezTo>
                  <a:cubicBezTo>
                    <a:pt x="23531" y="33752"/>
                    <a:pt x="9968" y="31120"/>
                    <a:pt x="9968" y="19378"/>
                  </a:cubicBezTo>
                  <a:cubicBezTo>
                    <a:pt x="9968" y="12293"/>
                    <a:pt x="15231" y="3993"/>
                    <a:pt x="32641" y="3993"/>
                  </a:cubicBezTo>
                  <a:cubicBezTo>
                    <a:pt x="54910" y="3993"/>
                    <a:pt x="55922" y="22212"/>
                    <a:pt x="56327" y="28488"/>
                  </a:cubicBezTo>
                  <a:cubicBezTo>
                    <a:pt x="56529" y="30310"/>
                    <a:pt x="58351" y="30310"/>
                    <a:pt x="58756" y="30310"/>
                  </a:cubicBezTo>
                  <a:cubicBezTo>
                    <a:pt x="61388" y="30310"/>
                    <a:pt x="61388" y="29298"/>
                    <a:pt x="61388" y="25452"/>
                  </a:cubicBezTo>
                  <a:lnTo>
                    <a:pt x="61388" y="5005"/>
                  </a:lnTo>
                  <a:cubicBezTo>
                    <a:pt x="61388" y="1563"/>
                    <a:pt x="61388" y="146"/>
                    <a:pt x="59161" y="146"/>
                  </a:cubicBezTo>
                  <a:cubicBezTo>
                    <a:pt x="58149" y="146"/>
                    <a:pt x="57744" y="146"/>
                    <a:pt x="55112" y="2576"/>
                  </a:cubicBezTo>
                  <a:cubicBezTo>
                    <a:pt x="54505" y="3385"/>
                    <a:pt x="52480" y="5207"/>
                    <a:pt x="51671" y="5815"/>
                  </a:cubicBezTo>
                  <a:cubicBezTo>
                    <a:pt x="43978" y="146"/>
                    <a:pt x="35678" y="146"/>
                    <a:pt x="32641" y="146"/>
                  </a:cubicBezTo>
                  <a:cubicBezTo>
                    <a:pt x="7943" y="146"/>
                    <a:pt x="251" y="13710"/>
                    <a:pt x="251" y="25047"/>
                  </a:cubicBezTo>
                  <a:cubicBezTo>
                    <a:pt x="251" y="32132"/>
                    <a:pt x="3490" y="37800"/>
                    <a:pt x="8956" y="42254"/>
                  </a:cubicBezTo>
                  <a:cubicBezTo>
                    <a:pt x="15434" y="47518"/>
                    <a:pt x="21102" y="48732"/>
                    <a:pt x="35678" y="51566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形状 361">
              <a:extLst>
                <a:ext uri="{FF2B5EF4-FFF2-40B4-BE49-F238E27FC236}">
                  <a16:creationId xmlns:a16="http://schemas.microsoft.com/office/drawing/2014/main" id="{AC4551E3-2FD1-567A-287D-A43D4573E4F7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5473336" y="6508686"/>
              <a:ext cx="43322" cy="135432"/>
            </a:xfrm>
            <a:custGeom>
              <a:avLst/>
              <a:gdLst>
                <a:gd name="connsiteX0" fmla="*/ 29406 w 43322"/>
                <a:gd name="connsiteY0" fmla="*/ 46100 h 135432"/>
                <a:gd name="connsiteX1" fmla="*/ 1064 w 43322"/>
                <a:gd name="connsiteY1" fmla="*/ 48327 h 135432"/>
                <a:gd name="connsiteX2" fmla="*/ 1064 w 43322"/>
                <a:gd name="connsiteY2" fmla="*/ 54603 h 135432"/>
                <a:gd name="connsiteX3" fmla="*/ 16045 w 43322"/>
                <a:gd name="connsiteY3" fmla="*/ 65737 h 135432"/>
                <a:gd name="connsiteX4" fmla="*/ 16045 w 43322"/>
                <a:gd name="connsiteY4" fmla="*/ 120194 h 135432"/>
                <a:gd name="connsiteX5" fmla="*/ 255 w 43322"/>
                <a:gd name="connsiteY5" fmla="*/ 129304 h 135432"/>
                <a:gd name="connsiteX6" fmla="*/ 255 w 43322"/>
                <a:gd name="connsiteY6" fmla="*/ 135579 h 135432"/>
                <a:gd name="connsiteX7" fmla="*/ 22523 w 43322"/>
                <a:gd name="connsiteY7" fmla="*/ 134972 h 135432"/>
                <a:gd name="connsiteX8" fmla="*/ 43577 w 43322"/>
                <a:gd name="connsiteY8" fmla="*/ 135579 h 135432"/>
                <a:gd name="connsiteX9" fmla="*/ 43577 w 43322"/>
                <a:gd name="connsiteY9" fmla="*/ 129304 h 135432"/>
                <a:gd name="connsiteX10" fmla="*/ 29406 w 43322"/>
                <a:gd name="connsiteY10" fmla="*/ 120396 h 135432"/>
                <a:gd name="connsiteX11" fmla="*/ 29406 w 43322"/>
                <a:gd name="connsiteY11" fmla="*/ 46100 h 135432"/>
                <a:gd name="connsiteX12" fmla="*/ 30216 w 43322"/>
                <a:gd name="connsiteY12" fmla="*/ 10876 h 135432"/>
                <a:gd name="connsiteX13" fmla="*/ 19487 w 43322"/>
                <a:gd name="connsiteY13" fmla="*/ 146 h 135432"/>
                <a:gd name="connsiteX14" fmla="*/ 8757 w 43322"/>
                <a:gd name="connsiteY14" fmla="*/ 10876 h 135432"/>
                <a:gd name="connsiteX15" fmla="*/ 19487 w 43322"/>
                <a:gd name="connsiteY15" fmla="*/ 21605 h 135432"/>
                <a:gd name="connsiteX16" fmla="*/ 30216 w 43322"/>
                <a:gd name="connsiteY16" fmla="*/ 10876 h 13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322" h="135432">
                  <a:moveTo>
                    <a:pt x="29406" y="46100"/>
                  </a:moveTo>
                  <a:lnTo>
                    <a:pt x="1064" y="48327"/>
                  </a:lnTo>
                  <a:lnTo>
                    <a:pt x="1064" y="54603"/>
                  </a:lnTo>
                  <a:cubicBezTo>
                    <a:pt x="14223" y="54603"/>
                    <a:pt x="16045" y="55818"/>
                    <a:pt x="16045" y="65737"/>
                  </a:cubicBezTo>
                  <a:lnTo>
                    <a:pt x="16045" y="120194"/>
                  </a:lnTo>
                  <a:cubicBezTo>
                    <a:pt x="16045" y="129304"/>
                    <a:pt x="13818" y="129304"/>
                    <a:pt x="255" y="129304"/>
                  </a:cubicBezTo>
                  <a:lnTo>
                    <a:pt x="255" y="135579"/>
                  </a:lnTo>
                  <a:cubicBezTo>
                    <a:pt x="6733" y="135377"/>
                    <a:pt x="17665" y="134972"/>
                    <a:pt x="22523" y="134972"/>
                  </a:cubicBezTo>
                  <a:cubicBezTo>
                    <a:pt x="29609" y="134972"/>
                    <a:pt x="36694" y="135377"/>
                    <a:pt x="43577" y="135579"/>
                  </a:cubicBezTo>
                  <a:lnTo>
                    <a:pt x="43577" y="129304"/>
                  </a:lnTo>
                  <a:cubicBezTo>
                    <a:pt x="30216" y="129304"/>
                    <a:pt x="29406" y="128291"/>
                    <a:pt x="29406" y="120396"/>
                  </a:cubicBezTo>
                  <a:lnTo>
                    <a:pt x="29406" y="46100"/>
                  </a:lnTo>
                  <a:close/>
                  <a:moveTo>
                    <a:pt x="30216" y="10876"/>
                  </a:moveTo>
                  <a:cubicBezTo>
                    <a:pt x="30216" y="4398"/>
                    <a:pt x="25155" y="146"/>
                    <a:pt x="19487" y="146"/>
                  </a:cubicBezTo>
                  <a:cubicBezTo>
                    <a:pt x="13211" y="146"/>
                    <a:pt x="8757" y="5612"/>
                    <a:pt x="8757" y="10876"/>
                  </a:cubicBezTo>
                  <a:cubicBezTo>
                    <a:pt x="8757" y="16342"/>
                    <a:pt x="13211" y="21605"/>
                    <a:pt x="19487" y="21605"/>
                  </a:cubicBezTo>
                  <a:cubicBezTo>
                    <a:pt x="25155" y="21605"/>
                    <a:pt x="30216" y="17354"/>
                    <a:pt x="30216" y="10876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形状 362">
              <a:extLst>
                <a:ext uri="{FF2B5EF4-FFF2-40B4-BE49-F238E27FC236}">
                  <a16:creationId xmlns:a16="http://schemas.microsoft.com/office/drawing/2014/main" id="{43B9A620-23AD-7E50-7727-5A628E28B490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5529367" y="6554640"/>
              <a:ext cx="101827" cy="89478"/>
            </a:xfrm>
            <a:custGeom>
              <a:avLst/>
              <a:gdLst>
                <a:gd name="connsiteX0" fmla="*/ 16048 w 101827"/>
                <a:gd name="connsiteY0" fmla="*/ 19986 h 89478"/>
                <a:gd name="connsiteX1" fmla="*/ 16048 w 101827"/>
                <a:gd name="connsiteY1" fmla="*/ 74240 h 89478"/>
                <a:gd name="connsiteX2" fmla="*/ 257 w 101827"/>
                <a:gd name="connsiteY2" fmla="*/ 83350 h 89478"/>
                <a:gd name="connsiteX3" fmla="*/ 257 w 101827"/>
                <a:gd name="connsiteY3" fmla="*/ 89625 h 89478"/>
                <a:gd name="connsiteX4" fmla="*/ 23133 w 101827"/>
                <a:gd name="connsiteY4" fmla="*/ 89018 h 89478"/>
                <a:gd name="connsiteX5" fmla="*/ 45807 w 101827"/>
                <a:gd name="connsiteY5" fmla="*/ 89625 h 89478"/>
                <a:gd name="connsiteX6" fmla="*/ 45807 w 101827"/>
                <a:gd name="connsiteY6" fmla="*/ 83350 h 89478"/>
                <a:gd name="connsiteX7" fmla="*/ 30016 w 101827"/>
                <a:gd name="connsiteY7" fmla="*/ 74240 h 89478"/>
                <a:gd name="connsiteX8" fmla="*/ 30016 w 101827"/>
                <a:gd name="connsiteY8" fmla="*/ 36991 h 89478"/>
                <a:gd name="connsiteX9" fmla="*/ 57346 w 101827"/>
                <a:gd name="connsiteY9" fmla="*/ 4600 h 89478"/>
                <a:gd name="connsiteX10" fmla="*/ 72326 w 101827"/>
                <a:gd name="connsiteY10" fmla="*/ 27071 h 89478"/>
                <a:gd name="connsiteX11" fmla="*/ 72326 w 101827"/>
                <a:gd name="connsiteY11" fmla="*/ 74240 h 89478"/>
                <a:gd name="connsiteX12" fmla="*/ 56536 w 101827"/>
                <a:gd name="connsiteY12" fmla="*/ 83350 h 89478"/>
                <a:gd name="connsiteX13" fmla="*/ 56536 w 101827"/>
                <a:gd name="connsiteY13" fmla="*/ 89625 h 89478"/>
                <a:gd name="connsiteX14" fmla="*/ 79412 w 101827"/>
                <a:gd name="connsiteY14" fmla="*/ 89018 h 89478"/>
                <a:gd name="connsiteX15" fmla="*/ 102085 w 101827"/>
                <a:gd name="connsiteY15" fmla="*/ 89625 h 89478"/>
                <a:gd name="connsiteX16" fmla="*/ 102085 w 101827"/>
                <a:gd name="connsiteY16" fmla="*/ 83350 h 89478"/>
                <a:gd name="connsiteX17" fmla="*/ 86295 w 101827"/>
                <a:gd name="connsiteY17" fmla="*/ 77276 h 89478"/>
                <a:gd name="connsiteX18" fmla="*/ 86295 w 101827"/>
                <a:gd name="connsiteY18" fmla="*/ 38610 h 89478"/>
                <a:gd name="connsiteX19" fmla="*/ 80019 w 101827"/>
                <a:gd name="connsiteY19" fmla="*/ 7637 h 89478"/>
                <a:gd name="connsiteX20" fmla="*/ 58763 w 101827"/>
                <a:gd name="connsiteY20" fmla="*/ 146 h 89478"/>
                <a:gd name="connsiteX21" fmla="*/ 28802 w 101827"/>
                <a:gd name="connsiteY21" fmla="*/ 21403 h 89478"/>
                <a:gd name="connsiteX22" fmla="*/ 28802 w 101827"/>
                <a:gd name="connsiteY22" fmla="*/ 146 h 89478"/>
                <a:gd name="connsiteX23" fmla="*/ 257 w 101827"/>
                <a:gd name="connsiteY23" fmla="*/ 2373 h 89478"/>
                <a:gd name="connsiteX24" fmla="*/ 257 w 101827"/>
                <a:gd name="connsiteY24" fmla="*/ 8649 h 89478"/>
                <a:gd name="connsiteX25" fmla="*/ 16048 w 101827"/>
                <a:gd name="connsiteY25" fmla="*/ 19986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6048" y="19986"/>
                  </a:moveTo>
                  <a:lnTo>
                    <a:pt x="16048" y="74240"/>
                  </a:lnTo>
                  <a:cubicBezTo>
                    <a:pt x="16048" y="83350"/>
                    <a:pt x="13821" y="83350"/>
                    <a:pt x="257" y="83350"/>
                  </a:cubicBezTo>
                  <a:lnTo>
                    <a:pt x="257" y="89625"/>
                  </a:lnTo>
                  <a:cubicBezTo>
                    <a:pt x="7343" y="89423"/>
                    <a:pt x="17667" y="89018"/>
                    <a:pt x="23133" y="89018"/>
                  </a:cubicBezTo>
                  <a:cubicBezTo>
                    <a:pt x="28397" y="89018"/>
                    <a:pt x="38924" y="89423"/>
                    <a:pt x="45807" y="89625"/>
                  </a:cubicBezTo>
                  <a:lnTo>
                    <a:pt x="45807" y="83350"/>
                  </a:lnTo>
                  <a:cubicBezTo>
                    <a:pt x="32243" y="83350"/>
                    <a:pt x="30016" y="83350"/>
                    <a:pt x="30016" y="74240"/>
                  </a:cubicBezTo>
                  <a:lnTo>
                    <a:pt x="30016" y="36991"/>
                  </a:lnTo>
                  <a:cubicBezTo>
                    <a:pt x="30016" y="15937"/>
                    <a:pt x="44389" y="4600"/>
                    <a:pt x="57346" y="4600"/>
                  </a:cubicBezTo>
                  <a:cubicBezTo>
                    <a:pt x="70099" y="4600"/>
                    <a:pt x="72326" y="15532"/>
                    <a:pt x="72326" y="27071"/>
                  </a:cubicBezTo>
                  <a:lnTo>
                    <a:pt x="72326" y="74240"/>
                  </a:lnTo>
                  <a:cubicBezTo>
                    <a:pt x="72326" y="83350"/>
                    <a:pt x="70099" y="83350"/>
                    <a:pt x="56536" y="83350"/>
                  </a:cubicBezTo>
                  <a:lnTo>
                    <a:pt x="56536" y="89625"/>
                  </a:lnTo>
                  <a:cubicBezTo>
                    <a:pt x="63621" y="89423"/>
                    <a:pt x="73946" y="89018"/>
                    <a:pt x="79412" y="89018"/>
                  </a:cubicBezTo>
                  <a:cubicBezTo>
                    <a:pt x="84675" y="89018"/>
                    <a:pt x="95202" y="89423"/>
                    <a:pt x="102085" y="89625"/>
                  </a:cubicBezTo>
                  <a:lnTo>
                    <a:pt x="102085" y="83350"/>
                  </a:lnTo>
                  <a:cubicBezTo>
                    <a:pt x="91558" y="83350"/>
                    <a:pt x="86497" y="83350"/>
                    <a:pt x="86295" y="77276"/>
                  </a:cubicBezTo>
                  <a:lnTo>
                    <a:pt x="86295" y="38610"/>
                  </a:lnTo>
                  <a:cubicBezTo>
                    <a:pt x="86295" y="21200"/>
                    <a:pt x="86295" y="14925"/>
                    <a:pt x="80019" y="7637"/>
                  </a:cubicBezTo>
                  <a:cubicBezTo>
                    <a:pt x="77185" y="4195"/>
                    <a:pt x="70504" y="146"/>
                    <a:pt x="58763" y="146"/>
                  </a:cubicBezTo>
                  <a:cubicBezTo>
                    <a:pt x="43985" y="146"/>
                    <a:pt x="34470" y="8851"/>
                    <a:pt x="28802" y="21403"/>
                  </a:cubicBezTo>
                  <a:lnTo>
                    <a:pt x="28802" y="146"/>
                  </a:lnTo>
                  <a:lnTo>
                    <a:pt x="257" y="2373"/>
                  </a:lnTo>
                  <a:lnTo>
                    <a:pt x="257" y="8649"/>
                  </a:lnTo>
                  <a:cubicBezTo>
                    <a:pt x="14428" y="8649"/>
                    <a:pt x="16048" y="10066"/>
                    <a:pt x="16048" y="19986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形状 363">
              <a:extLst>
                <a:ext uri="{FF2B5EF4-FFF2-40B4-BE49-F238E27FC236}">
                  <a16:creationId xmlns:a16="http://schemas.microsoft.com/office/drawing/2014/main" id="{902F4AF4-F9F2-B893-3F96-4BD098D4C13E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5644284" y="6464870"/>
              <a:ext cx="62635" cy="94094"/>
            </a:xfrm>
            <a:custGeom>
              <a:avLst/>
              <a:gdLst>
                <a:gd name="connsiteX0" fmla="*/ 62898 w 62635"/>
                <a:gd name="connsiteY0" fmla="*/ 68446 h 94094"/>
                <a:gd name="connsiteX1" fmla="*/ 58080 w 62635"/>
                <a:gd name="connsiteY1" fmla="*/ 68446 h 94094"/>
                <a:gd name="connsiteX2" fmla="*/ 54396 w 62635"/>
                <a:gd name="connsiteY2" fmla="*/ 81341 h 94094"/>
                <a:gd name="connsiteX3" fmla="*/ 40366 w 62635"/>
                <a:gd name="connsiteY3" fmla="*/ 82191 h 94094"/>
                <a:gd name="connsiteX4" fmla="*/ 14292 w 62635"/>
                <a:gd name="connsiteY4" fmla="*/ 82191 h 94094"/>
                <a:gd name="connsiteX5" fmla="*/ 42634 w 62635"/>
                <a:gd name="connsiteY5" fmla="*/ 58384 h 94094"/>
                <a:gd name="connsiteX6" fmla="*/ 62898 w 62635"/>
                <a:gd name="connsiteY6" fmla="*/ 27775 h 94094"/>
                <a:gd name="connsiteX7" fmla="*/ 29738 w 62635"/>
                <a:gd name="connsiteY7" fmla="*/ 142 h 94094"/>
                <a:gd name="connsiteX8" fmla="*/ 263 w 62635"/>
                <a:gd name="connsiteY8" fmla="*/ 25508 h 94094"/>
                <a:gd name="connsiteX9" fmla="*/ 7773 w 62635"/>
                <a:gd name="connsiteY9" fmla="*/ 33444 h 94094"/>
                <a:gd name="connsiteX10" fmla="*/ 15284 w 62635"/>
                <a:gd name="connsiteY10" fmla="*/ 25933 h 94094"/>
                <a:gd name="connsiteX11" fmla="*/ 6923 w 62635"/>
                <a:gd name="connsiteY11" fmla="*/ 18423 h 94094"/>
                <a:gd name="connsiteX12" fmla="*/ 27613 w 62635"/>
                <a:gd name="connsiteY12" fmla="*/ 5244 h 94094"/>
                <a:gd name="connsiteX13" fmla="*/ 49152 w 62635"/>
                <a:gd name="connsiteY13" fmla="*/ 27775 h 94094"/>
                <a:gd name="connsiteX14" fmla="*/ 35832 w 62635"/>
                <a:gd name="connsiteY14" fmla="*/ 54983 h 94094"/>
                <a:gd name="connsiteX15" fmla="*/ 1680 w 62635"/>
                <a:gd name="connsiteY15" fmla="*/ 88710 h 94094"/>
                <a:gd name="connsiteX16" fmla="*/ 263 w 62635"/>
                <a:gd name="connsiteY16" fmla="*/ 94237 h 94094"/>
                <a:gd name="connsiteX17" fmla="*/ 58647 w 62635"/>
                <a:gd name="connsiteY17" fmla="*/ 94237 h 94094"/>
                <a:gd name="connsiteX18" fmla="*/ 62898 w 62635"/>
                <a:gd name="connsiteY18" fmla="*/ 6844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98" y="68446"/>
                  </a:moveTo>
                  <a:lnTo>
                    <a:pt x="58080" y="68446"/>
                  </a:lnTo>
                  <a:cubicBezTo>
                    <a:pt x="57655" y="71563"/>
                    <a:pt x="56238" y="79924"/>
                    <a:pt x="54396" y="81341"/>
                  </a:cubicBezTo>
                  <a:cubicBezTo>
                    <a:pt x="53262" y="82191"/>
                    <a:pt x="42350" y="82191"/>
                    <a:pt x="40366" y="82191"/>
                  </a:cubicBezTo>
                  <a:lnTo>
                    <a:pt x="14292" y="82191"/>
                  </a:lnTo>
                  <a:cubicBezTo>
                    <a:pt x="29171" y="69013"/>
                    <a:pt x="34131" y="65045"/>
                    <a:pt x="42634" y="58384"/>
                  </a:cubicBezTo>
                  <a:cubicBezTo>
                    <a:pt x="53120" y="50024"/>
                    <a:pt x="62898" y="41238"/>
                    <a:pt x="62898" y="27775"/>
                  </a:cubicBezTo>
                  <a:cubicBezTo>
                    <a:pt x="62898" y="10629"/>
                    <a:pt x="47877" y="142"/>
                    <a:pt x="29738" y="142"/>
                  </a:cubicBezTo>
                  <a:cubicBezTo>
                    <a:pt x="12166" y="142"/>
                    <a:pt x="263" y="12471"/>
                    <a:pt x="263" y="25508"/>
                  </a:cubicBezTo>
                  <a:cubicBezTo>
                    <a:pt x="263" y="32735"/>
                    <a:pt x="6356" y="33444"/>
                    <a:pt x="7773" y="33444"/>
                  </a:cubicBezTo>
                  <a:cubicBezTo>
                    <a:pt x="11174" y="33444"/>
                    <a:pt x="15284" y="31035"/>
                    <a:pt x="15284" y="25933"/>
                  </a:cubicBezTo>
                  <a:cubicBezTo>
                    <a:pt x="15284" y="23382"/>
                    <a:pt x="14292" y="18423"/>
                    <a:pt x="6923" y="18423"/>
                  </a:cubicBezTo>
                  <a:cubicBezTo>
                    <a:pt x="11316" y="8361"/>
                    <a:pt x="20952" y="5244"/>
                    <a:pt x="27613" y="5244"/>
                  </a:cubicBezTo>
                  <a:cubicBezTo>
                    <a:pt x="41784" y="5244"/>
                    <a:pt x="49152" y="16297"/>
                    <a:pt x="49152" y="27775"/>
                  </a:cubicBezTo>
                  <a:cubicBezTo>
                    <a:pt x="49152" y="40104"/>
                    <a:pt x="40366" y="49882"/>
                    <a:pt x="35832" y="54983"/>
                  </a:cubicBezTo>
                  <a:lnTo>
                    <a:pt x="1680" y="88710"/>
                  </a:lnTo>
                  <a:cubicBezTo>
                    <a:pt x="263" y="89985"/>
                    <a:pt x="263" y="90269"/>
                    <a:pt x="263" y="94237"/>
                  </a:cubicBezTo>
                  <a:lnTo>
                    <a:pt x="58647" y="94237"/>
                  </a:lnTo>
                  <a:lnTo>
                    <a:pt x="62898" y="6844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形状 364">
              <a:extLst>
                <a:ext uri="{FF2B5EF4-FFF2-40B4-BE49-F238E27FC236}">
                  <a16:creationId xmlns:a16="http://schemas.microsoft.com/office/drawing/2014/main" id="{1F435CF7-1190-BFA4-4684-E3ABD12F802F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5765986" y="6554640"/>
              <a:ext cx="109722" cy="133206"/>
            </a:xfrm>
            <a:custGeom>
              <a:avLst/>
              <a:gdLst>
                <a:gd name="connsiteX0" fmla="*/ 40960 w 109722"/>
                <a:gd name="connsiteY0" fmla="*/ 18569 h 133206"/>
                <a:gd name="connsiteX1" fmla="*/ 43996 w 109722"/>
                <a:gd name="connsiteY1" fmla="*/ 5612 h 133206"/>
                <a:gd name="connsiteX2" fmla="*/ 38125 w 109722"/>
                <a:gd name="connsiteY2" fmla="*/ 146 h 133206"/>
                <a:gd name="connsiteX3" fmla="*/ 30028 w 109722"/>
                <a:gd name="connsiteY3" fmla="*/ 7434 h 133206"/>
                <a:gd name="connsiteX4" fmla="*/ 876 w 109722"/>
                <a:gd name="connsiteY4" fmla="*/ 124648 h 133206"/>
                <a:gd name="connsiteX5" fmla="*/ 269 w 109722"/>
                <a:gd name="connsiteY5" fmla="*/ 127887 h 133206"/>
                <a:gd name="connsiteX6" fmla="*/ 5937 w 109722"/>
                <a:gd name="connsiteY6" fmla="*/ 133352 h 133206"/>
                <a:gd name="connsiteX7" fmla="*/ 13023 w 109722"/>
                <a:gd name="connsiteY7" fmla="*/ 129101 h 133206"/>
                <a:gd name="connsiteX8" fmla="*/ 24157 w 109722"/>
                <a:gd name="connsiteY8" fmla="*/ 85576 h 133206"/>
                <a:gd name="connsiteX9" fmla="*/ 43794 w 109722"/>
                <a:gd name="connsiteY9" fmla="*/ 91852 h 133206"/>
                <a:gd name="connsiteX10" fmla="*/ 70718 w 109722"/>
                <a:gd name="connsiteY10" fmla="*/ 77074 h 133206"/>
                <a:gd name="connsiteX11" fmla="*/ 88938 w 109722"/>
                <a:gd name="connsiteY11" fmla="*/ 91852 h 133206"/>
                <a:gd name="connsiteX12" fmla="*/ 103919 w 109722"/>
                <a:gd name="connsiteY12" fmla="*/ 80718 h 133206"/>
                <a:gd name="connsiteX13" fmla="*/ 109992 w 109722"/>
                <a:gd name="connsiteY13" fmla="*/ 60676 h 133206"/>
                <a:gd name="connsiteX14" fmla="*/ 107563 w 109722"/>
                <a:gd name="connsiteY14" fmla="*/ 58652 h 133206"/>
                <a:gd name="connsiteX15" fmla="*/ 104729 w 109722"/>
                <a:gd name="connsiteY15" fmla="*/ 62296 h 133206"/>
                <a:gd name="connsiteX16" fmla="*/ 89343 w 109722"/>
                <a:gd name="connsiteY16" fmla="*/ 87398 h 133206"/>
                <a:gd name="connsiteX17" fmla="*/ 83270 w 109722"/>
                <a:gd name="connsiteY17" fmla="*/ 78086 h 133206"/>
                <a:gd name="connsiteX18" fmla="*/ 87319 w 109722"/>
                <a:gd name="connsiteY18" fmla="*/ 57032 h 133206"/>
                <a:gd name="connsiteX19" fmla="*/ 92987 w 109722"/>
                <a:gd name="connsiteY19" fmla="*/ 35169 h 133206"/>
                <a:gd name="connsiteX20" fmla="*/ 96428 w 109722"/>
                <a:gd name="connsiteY20" fmla="*/ 21403 h 133206"/>
                <a:gd name="connsiteX21" fmla="*/ 99465 w 109722"/>
                <a:gd name="connsiteY21" fmla="*/ 7839 h 133206"/>
                <a:gd name="connsiteX22" fmla="*/ 93594 w 109722"/>
                <a:gd name="connsiteY22" fmla="*/ 2373 h 133206"/>
                <a:gd name="connsiteX23" fmla="*/ 85699 w 109722"/>
                <a:gd name="connsiteY23" fmla="*/ 9459 h 133206"/>
                <a:gd name="connsiteX24" fmla="*/ 76184 w 109722"/>
                <a:gd name="connsiteY24" fmla="*/ 47315 h 133206"/>
                <a:gd name="connsiteX25" fmla="*/ 70921 w 109722"/>
                <a:gd name="connsiteY25" fmla="*/ 67964 h 133206"/>
                <a:gd name="connsiteX26" fmla="*/ 44604 w 109722"/>
                <a:gd name="connsiteY26" fmla="*/ 87398 h 133206"/>
                <a:gd name="connsiteX27" fmla="*/ 29623 w 109722"/>
                <a:gd name="connsiteY27" fmla="*/ 69786 h 133206"/>
                <a:gd name="connsiteX28" fmla="*/ 32457 w 109722"/>
                <a:gd name="connsiteY28" fmla="*/ 52579 h 133206"/>
                <a:gd name="connsiteX29" fmla="*/ 40960 w 109722"/>
                <a:gd name="connsiteY29" fmla="*/ 18569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33206">
                  <a:moveTo>
                    <a:pt x="40960" y="18569"/>
                  </a:moveTo>
                  <a:cubicBezTo>
                    <a:pt x="41972" y="14317"/>
                    <a:pt x="43996" y="6625"/>
                    <a:pt x="43996" y="5612"/>
                  </a:cubicBezTo>
                  <a:cubicBezTo>
                    <a:pt x="43996" y="2171"/>
                    <a:pt x="41567" y="146"/>
                    <a:pt x="38125" y="146"/>
                  </a:cubicBezTo>
                  <a:cubicBezTo>
                    <a:pt x="37518" y="146"/>
                    <a:pt x="31850" y="349"/>
                    <a:pt x="30028" y="7434"/>
                  </a:cubicBezTo>
                  <a:lnTo>
                    <a:pt x="876" y="124648"/>
                  </a:lnTo>
                  <a:cubicBezTo>
                    <a:pt x="269" y="127077"/>
                    <a:pt x="269" y="127482"/>
                    <a:pt x="269" y="127887"/>
                  </a:cubicBezTo>
                  <a:cubicBezTo>
                    <a:pt x="269" y="130923"/>
                    <a:pt x="2496" y="133352"/>
                    <a:pt x="5937" y="133352"/>
                  </a:cubicBezTo>
                  <a:cubicBezTo>
                    <a:pt x="10189" y="133352"/>
                    <a:pt x="12618" y="129709"/>
                    <a:pt x="13023" y="129101"/>
                  </a:cubicBezTo>
                  <a:cubicBezTo>
                    <a:pt x="13833" y="127279"/>
                    <a:pt x="16464" y="116752"/>
                    <a:pt x="24157" y="85576"/>
                  </a:cubicBezTo>
                  <a:cubicBezTo>
                    <a:pt x="30635" y="91042"/>
                    <a:pt x="39745" y="91852"/>
                    <a:pt x="43794" y="91852"/>
                  </a:cubicBezTo>
                  <a:cubicBezTo>
                    <a:pt x="57965" y="91852"/>
                    <a:pt x="65860" y="82742"/>
                    <a:pt x="70718" y="77074"/>
                  </a:cubicBezTo>
                  <a:cubicBezTo>
                    <a:pt x="72540" y="86184"/>
                    <a:pt x="80031" y="91852"/>
                    <a:pt x="88938" y="91852"/>
                  </a:cubicBezTo>
                  <a:cubicBezTo>
                    <a:pt x="96024" y="91852"/>
                    <a:pt x="100680" y="87196"/>
                    <a:pt x="103919" y="80718"/>
                  </a:cubicBezTo>
                  <a:cubicBezTo>
                    <a:pt x="107360" y="73430"/>
                    <a:pt x="109992" y="61081"/>
                    <a:pt x="109992" y="60676"/>
                  </a:cubicBezTo>
                  <a:cubicBezTo>
                    <a:pt x="109992" y="58652"/>
                    <a:pt x="108170" y="58652"/>
                    <a:pt x="107563" y="58652"/>
                  </a:cubicBezTo>
                  <a:cubicBezTo>
                    <a:pt x="105538" y="58652"/>
                    <a:pt x="105336" y="59462"/>
                    <a:pt x="104729" y="62296"/>
                  </a:cubicBezTo>
                  <a:cubicBezTo>
                    <a:pt x="101287" y="75454"/>
                    <a:pt x="97643" y="87398"/>
                    <a:pt x="89343" y="87398"/>
                  </a:cubicBezTo>
                  <a:cubicBezTo>
                    <a:pt x="83877" y="87398"/>
                    <a:pt x="83270" y="82135"/>
                    <a:pt x="83270" y="78086"/>
                  </a:cubicBezTo>
                  <a:cubicBezTo>
                    <a:pt x="83270" y="73632"/>
                    <a:pt x="85699" y="64118"/>
                    <a:pt x="87319" y="57032"/>
                  </a:cubicBezTo>
                  <a:lnTo>
                    <a:pt x="92987" y="35169"/>
                  </a:lnTo>
                  <a:cubicBezTo>
                    <a:pt x="93594" y="32132"/>
                    <a:pt x="95619" y="24439"/>
                    <a:pt x="96428" y="21403"/>
                  </a:cubicBezTo>
                  <a:cubicBezTo>
                    <a:pt x="97441" y="16747"/>
                    <a:pt x="99465" y="9054"/>
                    <a:pt x="99465" y="7839"/>
                  </a:cubicBezTo>
                  <a:cubicBezTo>
                    <a:pt x="99465" y="4195"/>
                    <a:pt x="96631" y="2373"/>
                    <a:pt x="93594" y="2373"/>
                  </a:cubicBezTo>
                  <a:cubicBezTo>
                    <a:pt x="92582" y="2373"/>
                    <a:pt x="87319" y="2576"/>
                    <a:pt x="85699" y="9459"/>
                  </a:cubicBezTo>
                  <a:lnTo>
                    <a:pt x="76184" y="47315"/>
                  </a:lnTo>
                  <a:cubicBezTo>
                    <a:pt x="73755" y="57437"/>
                    <a:pt x="71528" y="65940"/>
                    <a:pt x="70921" y="67964"/>
                  </a:cubicBezTo>
                  <a:cubicBezTo>
                    <a:pt x="70718" y="68976"/>
                    <a:pt x="61001" y="87398"/>
                    <a:pt x="44604" y="87398"/>
                  </a:cubicBezTo>
                  <a:cubicBezTo>
                    <a:pt x="34482" y="87398"/>
                    <a:pt x="29623" y="80718"/>
                    <a:pt x="29623" y="69786"/>
                  </a:cubicBezTo>
                  <a:cubicBezTo>
                    <a:pt x="29623" y="63915"/>
                    <a:pt x="31040" y="58247"/>
                    <a:pt x="32457" y="52579"/>
                  </a:cubicBezTo>
                  <a:lnTo>
                    <a:pt x="40960" y="18569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形状 365">
              <a:extLst>
                <a:ext uri="{FF2B5EF4-FFF2-40B4-BE49-F238E27FC236}">
                  <a16:creationId xmlns:a16="http://schemas.microsoft.com/office/drawing/2014/main" id="{575A33D7-63FF-5E4A-64BC-04AB63A4CC80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5891813" y="6503625"/>
              <a:ext cx="106079" cy="181994"/>
            </a:xfrm>
            <a:custGeom>
              <a:avLst/>
              <a:gdLst>
                <a:gd name="connsiteX0" fmla="*/ 78822 w 106079"/>
                <a:gd name="connsiteY0" fmla="*/ 5005 h 181994"/>
                <a:gd name="connsiteX1" fmla="*/ 79429 w 106079"/>
                <a:gd name="connsiteY1" fmla="*/ 2171 h 181994"/>
                <a:gd name="connsiteX2" fmla="*/ 77000 w 106079"/>
                <a:gd name="connsiteY2" fmla="*/ 146 h 181994"/>
                <a:gd name="connsiteX3" fmla="*/ 73964 w 106079"/>
                <a:gd name="connsiteY3" fmla="*/ 4195 h 181994"/>
                <a:gd name="connsiteX4" fmla="*/ 62222 w 106079"/>
                <a:gd name="connsiteY4" fmla="*/ 50959 h 181994"/>
                <a:gd name="connsiteX5" fmla="*/ 275 w 106079"/>
                <a:gd name="connsiteY5" fmla="*/ 106428 h 181994"/>
                <a:gd name="connsiteX6" fmla="*/ 39144 w 106079"/>
                <a:gd name="connsiteY6" fmla="*/ 143070 h 181994"/>
                <a:gd name="connsiteX7" fmla="*/ 34488 w 106079"/>
                <a:gd name="connsiteY7" fmla="*/ 162099 h 181994"/>
                <a:gd name="connsiteX8" fmla="*/ 30034 w 106079"/>
                <a:gd name="connsiteY8" fmla="*/ 179914 h 181994"/>
                <a:gd name="connsiteX9" fmla="*/ 32463 w 106079"/>
                <a:gd name="connsiteY9" fmla="*/ 182141 h 181994"/>
                <a:gd name="connsiteX10" fmla="*/ 34488 w 106079"/>
                <a:gd name="connsiteY10" fmla="*/ 181331 h 181994"/>
                <a:gd name="connsiteX11" fmla="*/ 36714 w 106079"/>
                <a:gd name="connsiteY11" fmla="*/ 173233 h 181994"/>
                <a:gd name="connsiteX12" fmla="*/ 44407 w 106079"/>
                <a:gd name="connsiteY12" fmla="*/ 143070 h 181994"/>
                <a:gd name="connsiteX13" fmla="*/ 106354 w 106079"/>
                <a:gd name="connsiteY13" fmla="*/ 87601 h 181994"/>
                <a:gd name="connsiteX14" fmla="*/ 67485 w 106079"/>
                <a:gd name="connsiteY14" fmla="*/ 50959 h 181994"/>
                <a:gd name="connsiteX15" fmla="*/ 78822 w 106079"/>
                <a:gd name="connsiteY15" fmla="*/ 5005 h 181994"/>
                <a:gd name="connsiteX16" fmla="*/ 40156 w 106079"/>
                <a:gd name="connsiteY16" fmla="*/ 138616 h 181994"/>
                <a:gd name="connsiteX17" fmla="*/ 13434 w 106079"/>
                <a:gd name="connsiteY17" fmla="*/ 110679 h 181994"/>
                <a:gd name="connsiteX18" fmla="*/ 61007 w 106079"/>
                <a:gd name="connsiteY18" fmla="*/ 55413 h 181994"/>
                <a:gd name="connsiteX19" fmla="*/ 40156 w 106079"/>
                <a:gd name="connsiteY19" fmla="*/ 138616 h 181994"/>
                <a:gd name="connsiteX20" fmla="*/ 66271 w 106079"/>
                <a:gd name="connsiteY20" fmla="*/ 55413 h 181994"/>
                <a:gd name="connsiteX21" fmla="*/ 93195 w 106079"/>
                <a:gd name="connsiteY21" fmla="*/ 83350 h 181994"/>
                <a:gd name="connsiteX22" fmla="*/ 45419 w 106079"/>
                <a:gd name="connsiteY22" fmla="*/ 138616 h 181994"/>
                <a:gd name="connsiteX23" fmla="*/ 66271 w 106079"/>
                <a:gd name="connsiteY23" fmla="*/ 55413 h 18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81994">
                  <a:moveTo>
                    <a:pt x="78822" y="5005"/>
                  </a:moveTo>
                  <a:cubicBezTo>
                    <a:pt x="78822" y="4600"/>
                    <a:pt x="79429" y="2373"/>
                    <a:pt x="79429" y="2171"/>
                  </a:cubicBezTo>
                  <a:cubicBezTo>
                    <a:pt x="79429" y="1968"/>
                    <a:pt x="79429" y="146"/>
                    <a:pt x="77000" y="146"/>
                  </a:cubicBezTo>
                  <a:cubicBezTo>
                    <a:pt x="74976" y="146"/>
                    <a:pt x="74773" y="754"/>
                    <a:pt x="73964" y="4195"/>
                  </a:cubicBezTo>
                  <a:lnTo>
                    <a:pt x="62222" y="50959"/>
                  </a:lnTo>
                  <a:cubicBezTo>
                    <a:pt x="30034" y="51971"/>
                    <a:pt x="275" y="78896"/>
                    <a:pt x="275" y="106428"/>
                  </a:cubicBezTo>
                  <a:cubicBezTo>
                    <a:pt x="275" y="125660"/>
                    <a:pt x="14446" y="141653"/>
                    <a:pt x="39144" y="143070"/>
                  </a:cubicBezTo>
                  <a:cubicBezTo>
                    <a:pt x="37524" y="149345"/>
                    <a:pt x="36107" y="155823"/>
                    <a:pt x="34488" y="162099"/>
                  </a:cubicBezTo>
                  <a:cubicBezTo>
                    <a:pt x="32058" y="171614"/>
                    <a:pt x="30034" y="179307"/>
                    <a:pt x="30034" y="179914"/>
                  </a:cubicBezTo>
                  <a:cubicBezTo>
                    <a:pt x="30034" y="181938"/>
                    <a:pt x="31451" y="182141"/>
                    <a:pt x="32463" y="182141"/>
                  </a:cubicBezTo>
                  <a:cubicBezTo>
                    <a:pt x="33475" y="182141"/>
                    <a:pt x="33880" y="181938"/>
                    <a:pt x="34488" y="181331"/>
                  </a:cubicBezTo>
                  <a:cubicBezTo>
                    <a:pt x="34892" y="180926"/>
                    <a:pt x="36107" y="176067"/>
                    <a:pt x="36714" y="173233"/>
                  </a:cubicBezTo>
                  <a:lnTo>
                    <a:pt x="44407" y="143070"/>
                  </a:lnTo>
                  <a:cubicBezTo>
                    <a:pt x="77000" y="142057"/>
                    <a:pt x="106354" y="114728"/>
                    <a:pt x="106354" y="87601"/>
                  </a:cubicBezTo>
                  <a:cubicBezTo>
                    <a:pt x="106354" y="71608"/>
                    <a:pt x="95625" y="52983"/>
                    <a:pt x="67485" y="50959"/>
                  </a:cubicBezTo>
                  <a:lnTo>
                    <a:pt x="78822" y="5005"/>
                  </a:lnTo>
                  <a:close/>
                  <a:moveTo>
                    <a:pt x="40156" y="138616"/>
                  </a:moveTo>
                  <a:cubicBezTo>
                    <a:pt x="28009" y="138009"/>
                    <a:pt x="13434" y="130923"/>
                    <a:pt x="13434" y="110679"/>
                  </a:cubicBezTo>
                  <a:cubicBezTo>
                    <a:pt x="13434" y="86386"/>
                    <a:pt x="30844" y="58044"/>
                    <a:pt x="61007" y="55413"/>
                  </a:cubicBezTo>
                  <a:lnTo>
                    <a:pt x="40156" y="138616"/>
                  </a:lnTo>
                  <a:close/>
                  <a:moveTo>
                    <a:pt x="66271" y="55413"/>
                  </a:moveTo>
                  <a:cubicBezTo>
                    <a:pt x="81656" y="56223"/>
                    <a:pt x="93195" y="65535"/>
                    <a:pt x="93195" y="83350"/>
                  </a:cubicBezTo>
                  <a:cubicBezTo>
                    <a:pt x="93195" y="107238"/>
                    <a:pt x="75785" y="136187"/>
                    <a:pt x="45419" y="138616"/>
                  </a:cubicBezTo>
                  <a:lnTo>
                    <a:pt x="66271" y="5541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形状 366">
              <a:extLst>
                <a:ext uri="{FF2B5EF4-FFF2-40B4-BE49-F238E27FC236}">
                  <a16:creationId xmlns:a16="http://schemas.microsoft.com/office/drawing/2014/main" id="{553F101F-9A0B-8F81-C873-B2D90219A1E3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6011443" y="6466438"/>
              <a:ext cx="62635" cy="94094"/>
            </a:xfrm>
            <a:custGeom>
              <a:avLst/>
              <a:gdLst>
                <a:gd name="connsiteX0" fmla="*/ 62916 w 62635"/>
                <a:gd name="connsiteY0" fmla="*/ 68446 h 94094"/>
                <a:gd name="connsiteX1" fmla="*/ 58098 w 62635"/>
                <a:gd name="connsiteY1" fmla="*/ 68446 h 94094"/>
                <a:gd name="connsiteX2" fmla="*/ 54414 w 62635"/>
                <a:gd name="connsiteY2" fmla="*/ 81341 h 94094"/>
                <a:gd name="connsiteX3" fmla="*/ 40385 w 62635"/>
                <a:gd name="connsiteY3" fmla="*/ 82192 h 94094"/>
                <a:gd name="connsiteX4" fmla="*/ 14310 w 62635"/>
                <a:gd name="connsiteY4" fmla="*/ 82192 h 94094"/>
                <a:gd name="connsiteX5" fmla="*/ 42652 w 62635"/>
                <a:gd name="connsiteY5" fmla="*/ 58384 h 94094"/>
                <a:gd name="connsiteX6" fmla="*/ 62916 w 62635"/>
                <a:gd name="connsiteY6" fmla="*/ 27775 h 94094"/>
                <a:gd name="connsiteX7" fmla="*/ 29756 w 62635"/>
                <a:gd name="connsiteY7" fmla="*/ 142 h 94094"/>
                <a:gd name="connsiteX8" fmla="*/ 281 w 62635"/>
                <a:gd name="connsiteY8" fmla="*/ 25508 h 94094"/>
                <a:gd name="connsiteX9" fmla="*/ 7792 w 62635"/>
                <a:gd name="connsiteY9" fmla="*/ 33444 h 94094"/>
                <a:gd name="connsiteX10" fmla="*/ 15302 w 62635"/>
                <a:gd name="connsiteY10" fmla="*/ 25933 h 94094"/>
                <a:gd name="connsiteX11" fmla="*/ 6941 w 62635"/>
                <a:gd name="connsiteY11" fmla="*/ 18423 h 94094"/>
                <a:gd name="connsiteX12" fmla="*/ 27631 w 62635"/>
                <a:gd name="connsiteY12" fmla="*/ 5244 h 94094"/>
                <a:gd name="connsiteX13" fmla="*/ 49170 w 62635"/>
                <a:gd name="connsiteY13" fmla="*/ 27775 h 94094"/>
                <a:gd name="connsiteX14" fmla="*/ 35850 w 62635"/>
                <a:gd name="connsiteY14" fmla="*/ 54984 h 94094"/>
                <a:gd name="connsiteX15" fmla="*/ 1698 w 62635"/>
                <a:gd name="connsiteY15" fmla="*/ 88710 h 94094"/>
                <a:gd name="connsiteX16" fmla="*/ 281 w 62635"/>
                <a:gd name="connsiteY16" fmla="*/ 94237 h 94094"/>
                <a:gd name="connsiteX17" fmla="*/ 58665 w 62635"/>
                <a:gd name="connsiteY17" fmla="*/ 94237 h 94094"/>
                <a:gd name="connsiteX18" fmla="*/ 62916 w 62635"/>
                <a:gd name="connsiteY18" fmla="*/ 6844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16" y="68446"/>
                  </a:moveTo>
                  <a:lnTo>
                    <a:pt x="58098" y="68446"/>
                  </a:lnTo>
                  <a:cubicBezTo>
                    <a:pt x="57673" y="71563"/>
                    <a:pt x="56256" y="79924"/>
                    <a:pt x="54414" y="81341"/>
                  </a:cubicBezTo>
                  <a:cubicBezTo>
                    <a:pt x="53280" y="82192"/>
                    <a:pt x="42368" y="82192"/>
                    <a:pt x="40385" y="82192"/>
                  </a:cubicBezTo>
                  <a:lnTo>
                    <a:pt x="14310" y="82192"/>
                  </a:lnTo>
                  <a:cubicBezTo>
                    <a:pt x="29190" y="69013"/>
                    <a:pt x="34149" y="65045"/>
                    <a:pt x="42652" y="58384"/>
                  </a:cubicBezTo>
                  <a:cubicBezTo>
                    <a:pt x="53138" y="50024"/>
                    <a:pt x="62916" y="41238"/>
                    <a:pt x="62916" y="27775"/>
                  </a:cubicBezTo>
                  <a:cubicBezTo>
                    <a:pt x="62916" y="10629"/>
                    <a:pt x="47895" y="142"/>
                    <a:pt x="29756" y="142"/>
                  </a:cubicBezTo>
                  <a:cubicBezTo>
                    <a:pt x="12185" y="142"/>
                    <a:pt x="281" y="12471"/>
                    <a:pt x="281" y="25508"/>
                  </a:cubicBezTo>
                  <a:cubicBezTo>
                    <a:pt x="281" y="32735"/>
                    <a:pt x="6374" y="33444"/>
                    <a:pt x="7792" y="33444"/>
                  </a:cubicBezTo>
                  <a:cubicBezTo>
                    <a:pt x="11193" y="33444"/>
                    <a:pt x="15302" y="31035"/>
                    <a:pt x="15302" y="25933"/>
                  </a:cubicBezTo>
                  <a:cubicBezTo>
                    <a:pt x="15302" y="23382"/>
                    <a:pt x="14310" y="18423"/>
                    <a:pt x="6941" y="18423"/>
                  </a:cubicBezTo>
                  <a:cubicBezTo>
                    <a:pt x="11334" y="8361"/>
                    <a:pt x="20970" y="5244"/>
                    <a:pt x="27631" y="5244"/>
                  </a:cubicBezTo>
                  <a:cubicBezTo>
                    <a:pt x="41802" y="5244"/>
                    <a:pt x="49170" y="16297"/>
                    <a:pt x="49170" y="27775"/>
                  </a:cubicBezTo>
                  <a:cubicBezTo>
                    <a:pt x="49170" y="40104"/>
                    <a:pt x="40385" y="49882"/>
                    <a:pt x="35850" y="54984"/>
                  </a:cubicBezTo>
                  <a:lnTo>
                    <a:pt x="1698" y="88710"/>
                  </a:lnTo>
                  <a:cubicBezTo>
                    <a:pt x="281" y="89986"/>
                    <a:pt x="281" y="90269"/>
                    <a:pt x="281" y="94237"/>
                  </a:cubicBezTo>
                  <a:lnTo>
                    <a:pt x="58665" y="94237"/>
                  </a:lnTo>
                  <a:lnTo>
                    <a:pt x="62916" y="6844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形状 367">
              <a:extLst>
                <a:ext uri="{FF2B5EF4-FFF2-40B4-BE49-F238E27FC236}">
                  <a16:creationId xmlns:a16="http://schemas.microsoft.com/office/drawing/2014/main" id="{BD8723BF-AEB4-8F16-392D-CA007CFDB9A5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6151162" y="6411310"/>
              <a:ext cx="86644" cy="364191"/>
            </a:xfrm>
            <a:custGeom>
              <a:avLst/>
              <a:gdLst>
                <a:gd name="connsiteX0" fmla="*/ 51302 w 86644"/>
                <a:gd name="connsiteY0" fmla="*/ 238206 h 364191"/>
                <a:gd name="connsiteX1" fmla="*/ 49278 w 86644"/>
                <a:gd name="connsiteY1" fmla="*/ 216747 h 364191"/>
                <a:gd name="connsiteX2" fmla="*/ 11826 w 86644"/>
                <a:gd name="connsiteY2" fmla="*/ 182332 h 364191"/>
                <a:gd name="connsiteX3" fmla="*/ 50290 w 86644"/>
                <a:gd name="connsiteY3" fmla="*/ 144678 h 364191"/>
                <a:gd name="connsiteX4" fmla="*/ 51302 w 86644"/>
                <a:gd name="connsiteY4" fmla="*/ 137593 h 364191"/>
                <a:gd name="connsiteX5" fmla="*/ 51302 w 86644"/>
                <a:gd name="connsiteY5" fmla="*/ 46494 h 364191"/>
                <a:gd name="connsiteX6" fmla="*/ 83693 w 86644"/>
                <a:gd name="connsiteY6" fmla="*/ 8840 h 364191"/>
                <a:gd name="connsiteX7" fmla="*/ 86932 w 86644"/>
                <a:gd name="connsiteY7" fmla="*/ 4184 h 364191"/>
                <a:gd name="connsiteX8" fmla="*/ 82883 w 86644"/>
                <a:gd name="connsiteY8" fmla="*/ 135 h 364191"/>
                <a:gd name="connsiteX9" fmla="*/ 53732 w 86644"/>
                <a:gd name="connsiteY9" fmla="*/ 13901 h 364191"/>
                <a:gd name="connsiteX10" fmla="*/ 35917 w 86644"/>
                <a:gd name="connsiteY10" fmla="*/ 44470 h 364191"/>
                <a:gd name="connsiteX11" fmla="*/ 35917 w 86644"/>
                <a:gd name="connsiteY11" fmla="*/ 93258 h 364191"/>
                <a:gd name="connsiteX12" fmla="*/ 35917 w 86644"/>
                <a:gd name="connsiteY12" fmla="*/ 124839 h 364191"/>
                <a:gd name="connsiteX13" fmla="*/ 25390 w 86644"/>
                <a:gd name="connsiteY13" fmla="*/ 161886 h 364191"/>
                <a:gd name="connsiteX14" fmla="*/ 3121 w 86644"/>
                <a:gd name="connsiteY14" fmla="*/ 177676 h 364191"/>
                <a:gd name="connsiteX15" fmla="*/ 287 w 86644"/>
                <a:gd name="connsiteY15" fmla="*/ 182130 h 364191"/>
                <a:gd name="connsiteX16" fmla="*/ 4538 w 86644"/>
                <a:gd name="connsiteY16" fmla="*/ 187393 h 364191"/>
                <a:gd name="connsiteX17" fmla="*/ 35917 w 86644"/>
                <a:gd name="connsiteY17" fmla="*/ 227274 h 364191"/>
                <a:gd name="connsiteX18" fmla="*/ 35917 w 86644"/>
                <a:gd name="connsiteY18" fmla="*/ 311489 h 364191"/>
                <a:gd name="connsiteX19" fmla="*/ 46241 w 86644"/>
                <a:gd name="connsiteY19" fmla="*/ 343677 h 364191"/>
                <a:gd name="connsiteX20" fmla="*/ 64663 w 86644"/>
                <a:gd name="connsiteY20" fmla="*/ 357443 h 364191"/>
                <a:gd name="connsiteX21" fmla="*/ 82883 w 86644"/>
                <a:gd name="connsiteY21" fmla="*/ 364326 h 364191"/>
                <a:gd name="connsiteX22" fmla="*/ 86932 w 86644"/>
                <a:gd name="connsiteY22" fmla="*/ 360278 h 364191"/>
                <a:gd name="connsiteX23" fmla="*/ 85110 w 86644"/>
                <a:gd name="connsiteY23" fmla="*/ 356229 h 364191"/>
                <a:gd name="connsiteX24" fmla="*/ 51707 w 86644"/>
                <a:gd name="connsiteY24" fmla="*/ 322826 h 364191"/>
                <a:gd name="connsiteX25" fmla="*/ 51302 w 86644"/>
                <a:gd name="connsiteY25" fmla="*/ 309060 h 364191"/>
                <a:gd name="connsiteX26" fmla="*/ 51302 w 86644"/>
                <a:gd name="connsiteY26" fmla="*/ 238206 h 364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6644" h="364191">
                  <a:moveTo>
                    <a:pt x="51302" y="238206"/>
                  </a:moveTo>
                  <a:cubicBezTo>
                    <a:pt x="51302" y="225250"/>
                    <a:pt x="51302" y="222415"/>
                    <a:pt x="49278" y="216747"/>
                  </a:cubicBezTo>
                  <a:cubicBezTo>
                    <a:pt x="43002" y="198325"/>
                    <a:pt x="25187" y="187596"/>
                    <a:pt x="11826" y="182332"/>
                  </a:cubicBezTo>
                  <a:cubicBezTo>
                    <a:pt x="35107" y="172413"/>
                    <a:pt x="46646" y="158849"/>
                    <a:pt x="50290" y="144678"/>
                  </a:cubicBezTo>
                  <a:cubicBezTo>
                    <a:pt x="50897" y="142249"/>
                    <a:pt x="51302" y="138605"/>
                    <a:pt x="51302" y="137593"/>
                  </a:cubicBezTo>
                  <a:lnTo>
                    <a:pt x="51302" y="46494"/>
                  </a:lnTo>
                  <a:cubicBezTo>
                    <a:pt x="51302" y="29692"/>
                    <a:pt x="64663" y="16938"/>
                    <a:pt x="83693" y="8840"/>
                  </a:cubicBezTo>
                  <a:cubicBezTo>
                    <a:pt x="86729" y="7423"/>
                    <a:pt x="86932" y="7221"/>
                    <a:pt x="86932" y="4184"/>
                  </a:cubicBezTo>
                  <a:cubicBezTo>
                    <a:pt x="86932" y="338"/>
                    <a:pt x="86729" y="135"/>
                    <a:pt x="82883" y="135"/>
                  </a:cubicBezTo>
                  <a:cubicBezTo>
                    <a:pt x="77012" y="135"/>
                    <a:pt x="61829" y="7626"/>
                    <a:pt x="53732" y="13901"/>
                  </a:cubicBezTo>
                  <a:cubicBezTo>
                    <a:pt x="46849" y="19367"/>
                    <a:pt x="36119" y="30704"/>
                    <a:pt x="35917" y="44470"/>
                  </a:cubicBezTo>
                  <a:cubicBezTo>
                    <a:pt x="35714" y="60665"/>
                    <a:pt x="35917" y="77063"/>
                    <a:pt x="35917" y="93258"/>
                  </a:cubicBezTo>
                  <a:lnTo>
                    <a:pt x="35917" y="124839"/>
                  </a:lnTo>
                  <a:cubicBezTo>
                    <a:pt x="35917" y="142654"/>
                    <a:pt x="35917" y="149334"/>
                    <a:pt x="25390" y="161886"/>
                  </a:cubicBezTo>
                  <a:cubicBezTo>
                    <a:pt x="22960" y="164720"/>
                    <a:pt x="17090" y="170995"/>
                    <a:pt x="3121" y="177676"/>
                  </a:cubicBezTo>
                  <a:cubicBezTo>
                    <a:pt x="490" y="178891"/>
                    <a:pt x="287" y="179093"/>
                    <a:pt x="287" y="182130"/>
                  </a:cubicBezTo>
                  <a:cubicBezTo>
                    <a:pt x="287" y="185369"/>
                    <a:pt x="490" y="185571"/>
                    <a:pt x="4538" y="187393"/>
                  </a:cubicBezTo>
                  <a:cubicBezTo>
                    <a:pt x="25997" y="197313"/>
                    <a:pt x="35917" y="214520"/>
                    <a:pt x="35917" y="227274"/>
                  </a:cubicBezTo>
                  <a:lnTo>
                    <a:pt x="35917" y="311489"/>
                  </a:lnTo>
                  <a:cubicBezTo>
                    <a:pt x="35917" y="321004"/>
                    <a:pt x="35917" y="333151"/>
                    <a:pt x="46241" y="343677"/>
                  </a:cubicBezTo>
                  <a:cubicBezTo>
                    <a:pt x="50695" y="348131"/>
                    <a:pt x="54946" y="352382"/>
                    <a:pt x="64663" y="357443"/>
                  </a:cubicBezTo>
                  <a:cubicBezTo>
                    <a:pt x="67093" y="358861"/>
                    <a:pt x="77417" y="364326"/>
                    <a:pt x="82883" y="364326"/>
                  </a:cubicBezTo>
                  <a:cubicBezTo>
                    <a:pt x="86729" y="364326"/>
                    <a:pt x="86932" y="364124"/>
                    <a:pt x="86932" y="360278"/>
                  </a:cubicBezTo>
                  <a:cubicBezTo>
                    <a:pt x="86932" y="357443"/>
                    <a:pt x="86932" y="356836"/>
                    <a:pt x="85110" y="356229"/>
                  </a:cubicBezTo>
                  <a:cubicBezTo>
                    <a:pt x="73166" y="351168"/>
                    <a:pt x="55149" y="341653"/>
                    <a:pt x="51707" y="322826"/>
                  </a:cubicBezTo>
                  <a:cubicBezTo>
                    <a:pt x="51302" y="320599"/>
                    <a:pt x="51302" y="313716"/>
                    <a:pt x="51302" y="309060"/>
                  </a:cubicBezTo>
                  <a:lnTo>
                    <a:pt x="51302" y="23820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形状 368">
              <a:extLst>
                <a:ext uri="{FF2B5EF4-FFF2-40B4-BE49-F238E27FC236}">
                  <a16:creationId xmlns:a16="http://schemas.microsoft.com/office/drawing/2014/main" id="{6646FF75-824F-3A05-9944-452D72BB0AF7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6292804" y="6472043"/>
              <a:ext cx="52837" cy="242726"/>
            </a:xfrm>
            <a:custGeom>
              <a:avLst/>
              <a:gdLst>
                <a:gd name="connsiteX0" fmla="*/ 53131 w 52837"/>
                <a:gd name="connsiteY0" fmla="*/ 240840 h 242726"/>
                <a:gd name="connsiteX1" fmla="*/ 52321 w 52837"/>
                <a:gd name="connsiteY1" fmla="*/ 239019 h 242726"/>
                <a:gd name="connsiteX2" fmla="*/ 20740 w 52837"/>
                <a:gd name="connsiteY2" fmla="*/ 179703 h 242726"/>
                <a:gd name="connsiteX3" fmla="*/ 14262 w 52837"/>
                <a:gd name="connsiteY3" fmla="*/ 121603 h 242726"/>
                <a:gd name="connsiteX4" fmla="*/ 51309 w 52837"/>
                <a:gd name="connsiteY4" fmla="*/ 4794 h 242726"/>
                <a:gd name="connsiteX5" fmla="*/ 53131 w 52837"/>
                <a:gd name="connsiteY5" fmla="*/ 2163 h 242726"/>
                <a:gd name="connsiteX6" fmla="*/ 50702 w 52837"/>
                <a:gd name="connsiteY6" fmla="*/ 138 h 242726"/>
                <a:gd name="connsiteX7" fmla="*/ 34101 w 52837"/>
                <a:gd name="connsiteY7" fmla="*/ 15321 h 242726"/>
                <a:gd name="connsiteX8" fmla="*/ 294 w 52837"/>
                <a:gd name="connsiteY8" fmla="*/ 121400 h 242726"/>
                <a:gd name="connsiteX9" fmla="*/ 31875 w 52837"/>
                <a:gd name="connsiteY9" fmla="*/ 225050 h 242726"/>
                <a:gd name="connsiteX10" fmla="*/ 50702 w 52837"/>
                <a:gd name="connsiteY10" fmla="*/ 242865 h 242726"/>
                <a:gd name="connsiteX11" fmla="*/ 53131 w 52837"/>
                <a:gd name="connsiteY11" fmla="*/ 240840 h 24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837" h="242726">
                  <a:moveTo>
                    <a:pt x="53131" y="240840"/>
                  </a:moveTo>
                  <a:cubicBezTo>
                    <a:pt x="53131" y="240031"/>
                    <a:pt x="52726" y="239626"/>
                    <a:pt x="52321" y="239019"/>
                  </a:cubicBezTo>
                  <a:cubicBezTo>
                    <a:pt x="43009" y="229099"/>
                    <a:pt x="29243" y="212701"/>
                    <a:pt x="20740" y="179703"/>
                  </a:cubicBezTo>
                  <a:cubicBezTo>
                    <a:pt x="16084" y="161281"/>
                    <a:pt x="14262" y="140430"/>
                    <a:pt x="14262" y="121603"/>
                  </a:cubicBezTo>
                  <a:cubicBezTo>
                    <a:pt x="14262" y="68361"/>
                    <a:pt x="27016" y="31112"/>
                    <a:pt x="51309" y="4794"/>
                  </a:cubicBezTo>
                  <a:cubicBezTo>
                    <a:pt x="53131" y="2972"/>
                    <a:pt x="53131" y="2568"/>
                    <a:pt x="53131" y="2163"/>
                  </a:cubicBezTo>
                  <a:cubicBezTo>
                    <a:pt x="53131" y="138"/>
                    <a:pt x="51511" y="138"/>
                    <a:pt x="50702" y="138"/>
                  </a:cubicBezTo>
                  <a:cubicBezTo>
                    <a:pt x="47665" y="138"/>
                    <a:pt x="36733" y="12285"/>
                    <a:pt x="34101" y="15321"/>
                  </a:cubicBezTo>
                  <a:cubicBezTo>
                    <a:pt x="13452" y="39817"/>
                    <a:pt x="294" y="76256"/>
                    <a:pt x="294" y="121400"/>
                  </a:cubicBezTo>
                  <a:cubicBezTo>
                    <a:pt x="294" y="150147"/>
                    <a:pt x="5355" y="190838"/>
                    <a:pt x="31875" y="225050"/>
                  </a:cubicBezTo>
                  <a:cubicBezTo>
                    <a:pt x="33899" y="227479"/>
                    <a:pt x="47058" y="242865"/>
                    <a:pt x="50702" y="242865"/>
                  </a:cubicBezTo>
                  <a:cubicBezTo>
                    <a:pt x="51511" y="242865"/>
                    <a:pt x="53131" y="242865"/>
                    <a:pt x="53131" y="240840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形状 369">
              <a:extLst>
                <a:ext uri="{FF2B5EF4-FFF2-40B4-BE49-F238E27FC236}">
                  <a16:creationId xmlns:a16="http://schemas.microsoft.com/office/drawing/2014/main" id="{F27EA5BB-B293-916C-944F-B87331F221C1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6369192" y="6505852"/>
              <a:ext cx="113771" cy="142720"/>
            </a:xfrm>
            <a:custGeom>
              <a:avLst/>
              <a:gdLst>
                <a:gd name="connsiteX0" fmla="*/ 95446 w 113771"/>
                <a:gd name="connsiteY0" fmla="*/ 14925 h 142720"/>
                <a:gd name="connsiteX1" fmla="*/ 108604 w 113771"/>
                <a:gd name="connsiteY1" fmla="*/ 6422 h 142720"/>
                <a:gd name="connsiteX2" fmla="*/ 114070 w 113771"/>
                <a:gd name="connsiteY2" fmla="*/ 2576 h 142720"/>
                <a:gd name="connsiteX3" fmla="*/ 111236 w 113771"/>
                <a:gd name="connsiteY3" fmla="*/ 146 h 142720"/>
                <a:gd name="connsiteX4" fmla="*/ 88765 w 113771"/>
                <a:gd name="connsiteY4" fmla="*/ 754 h 142720"/>
                <a:gd name="connsiteX5" fmla="*/ 59006 w 113771"/>
                <a:gd name="connsiteY5" fmla="*/ 146 h 142720"/>
                <a:gd name="connsiteX6" fmla="*/ 54755 w 113771"/>
                <a:gd name="connsiteY6" fmla="*/ 4195 h 142720"/>
                <a:gd name="connsiteX7" fmla="*/ 61638 w 113771"/>
                <a:gd name="connsiteY7" fmla="*/ 6422 h 142720"/>
                <a:gd name="connsiteX8" fmla="*/ 73379 w 113771"/>
                <a:gd name="connsiteY8" fmla="*/ 6827 h 142720"/>
                <a:gd name="connsiteX9" fmla="*/ 79655 w 113771"/>
                <a:gd name="connsiteY9" fmla="*/ 10876 h 142720"/>
                <a:gd name="connsiteX10" fmla="*/ 78845 w 113771"/>
                <a:gd name="connsiteY10" fmla="*/ 15127 h 142720"/>
                <a:gd name="connsiteX11" fmla="*/ 55565 w 113771"/>
                <a:gd name="connsiteY11" fmla="*/ 108047 h 142720"/>
                <a:gd name="connsiteX12" fmla="*/ 26413 w 113771"/>
                <a:gd name="connsiteY12" fmla="*/ 138413 h 142720"/>
                <a:gd name="connsiteX13" fmla="*/ 7181 w 113771"/>
                <a:gd name="connsiteY13" fmla="*/ 125862 h 142720"/>
                <a:gd name="connsiteX14" fmla="*/ 9611 w 113771"/>
                <a:gd name="connsiteY14" fmla="*/ 126065 h 142720"/>
                <a:gd name="connsiteX15" fmla="*/ 22769 w 113771"/>
                <a:gd name="connsiteY15" fmla="*/ 113108 h 142720"/>
                <a:gd name="connsiteX16" fmla="*/ 13862 w 113771"/>
                <a:gd name="connsiteY16" fmla="*/ 104606 h 142720"/>
                <a:gd name="connsiteX17" fmla="*/ 298 w 113771"/>
                <a:gd name="connsiteY17" fmla="*/ 120801 h 142720"/>
                <a:gd name="connsiteX18" fmla="*/ 27021 w 113771"/>
                <a:gd name="connsiteY18" fmla="*/ 142867 h 142720"/>
                <a:gd name="connsiteX19" fmla="*/ 71760 w 113771"/>
                <a:gd name="connsiteY19" fmla="*/ 109464 h 142720"/>
                <a:gd name="connsiteX20" fmla="*/ 95446 w 113771"/>
                <a:gd name="connsiteY20" fmla="*/ 14925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771" h="142720">
                  <a:moveTo>
                    <a:pt x="95446" y="14925"/>
                  </a:moveTo>
                  <a:cubicBezTo>
                    <a:pt x="97065" y="8244"/>
                    <a:pt x="97470" y="6422"/>
                    <a:pt x="108604" y="6422"/>
                  </a:cubicBezTo>
                  <a:cubicBezTo>
                    <a:pt x="111843" y="6422"/>
                    <a:pt x="114070" y="6422"/>
                    <a:pt x="114070" y="2576"/>
                  </a:cubicBezTo>
                  <a:cubicBezTo>
                    <a:pt x="114070" y="754"/>
                    <a:pt x="112855" y="146"/>
                    <a:pt x="111236" y="146"/>
                  </a:cubicBezTo>
                  <a:cubicBezTo>
                    <a:pt x="106175" y="146"/>
                    <a:pt x="93826" y="754"/>
                    <a:pt x="88765" y="754"/>
                  </a:cubicBezTo>
                  <a:cubicBezTo>
                    <a:pt x="82084" y="754"/>
                    <a:pt x="65687" y="146"/>
                    <a:pt x="59006" y="146"/>
                  </a:cubicBezTo>
                  <a:cubicBezTo>
                    <a:pt x="57184" y="146"/>
                    <a:pt x="54755" y="146"/>
                    <a:pt x="54755" y="4195"/>
                  </a:cubicBezTo>
                  <a:cubicBezTo>
                    <a:pt x="54755" y="6422"/>
                    <a:pt x="56374" y="6422"/>
                    <a:pt x="61638" y="6422"/>
                  </a:cubicBezTo>
                  <a:cubicBezTo>
                    <a:pt x="66294" y="6422"/>
                    <a:pt x="68318" y="6422"/>
                    <a:pt x="73379" y="6827"/>
                  </a:cubicBezTo>
                  <a:cubicBezTo>
                    <a:pt x="78238" y="7434"/>
                    <a:pt x="79655" y="8042"/>
                    <a:pt x="79655" y="10876"/>
                  </a:cubicBezTo>
                  <a:cubicBezTo>
                    <a:pt x="79655" y="12090"/>
                    <a:pt x="79250" y="13507"/>
                    <a:pt x="78845" y="15127"/>
                  </a:cubicBezTo>
                  <a:lnTo>
                    <a:pt x="55565" y="108047"/>
                  </a:lnTo>
                  <a:cubicBezTo>
                    <a:pt x="50706" y="127684"/>
                    <a:pt x="36940" y="138413"/>
                    <a:pt x="26413" y="138413"/>
                  </a:cubicBezTo>
                  <a:cubicBezTo>
                    <a:pt x="21150" y="138413"/>
                    <a:pt x="10420" y="136389"/>
                    <a:pt x="7181" y="125862"/>
                  </a:cubicBezTo>
                  <a:cubicBezTo>
                    <a:pt x="7789" y="126065"/>
                    <a:pt x="9206" y="126065"/>
                    <a:pt x="9611" y="126065"/>
                  </a:cubicBezTo>
                  <a:cubicBezTo>
                    <a:pt x="17506" y="126065"/>
                    <a:pt x="22769" y="119182"/>
                    <a:pt x="22769" y="113108"/>
                  </a:cubicBezTo>
                  <a:cubicBezTo>
                    <a:pt x="22769" y="106630"/>
                    <a:pt x="17303" y="104606"/>
                    <a:pt x="13862" y="104606"/>
                  </a:cubicBezTo>
                  <a:cubicBezTo>
                    <a:pt x="10218" y="104606"/>
                    <a:pt x="298" y="107035"/>
                    <a:pt x="298" y="120801"/>
                  </a:cubicBezTo>
                  <a:cubicBezTo>
                    <a:pt x="298" y="133352"/>
                    <a:pt x="11028" y="142867"/>
                    <a:pt x="27021" y="142867"/>
                  </a:cubicBezTo>
                  <a:cubicBezTo>
                    <a:pt x="45645" y="142867"/>
                    <a:pt x="66699" y="129506"/>
                    <a:pt x="71760" y="109464"/>
                  </a:cubicBezTo>
                  <a:lnTo>
                    <a:pt x="95446" y="1492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形状 370">
              <a:extLst>
                <a:ext uri="{FF2B5EF4-FFF2-40B4-BE49-F238E27FC236}">
                  <a16:creationId xmlns:a16="http://schemas.microsoft.com/office/drawing/2014/main" id="{9AF8CAC2-933B-0E1B-2792-B565BE8F198F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6506588" y="6492288"/>
              <a:ext cx="46966" cy="202440"/>
            </a:xfrm>
            <a:custGeom>
              <a:avLst/>
              <a:gdLst>
                <a:gd name="connsiteX0" fmla="*/ 47271 w 46966"/>
                <a:gd name="connsiteY0" fmla="*/ 200563 h 202440"/>
                <a:gd name="connsiteX1" fmla="*/ 43830 w 46966"/>
                <a:gd name="connsiteY1" fmla="*/ 196109 h 202440"/>
                <a:gd name="connsiteX2" fmla="*/ 12046 w 46966"/>
                <a:gd name="connsiteY2" fmla="*/ 101367 h 202440"/>
                <a:gd name="connsiteX3" fmla="*/ 44639 w 46966"/>
                <a:gd name="connsiteY3" fmla="*/ 5612 h 202440"/>
                <a:gd name="connsiteX4" fmla="*/ 47271 w 46966"/>
                <a:gd name="connsiteY4" fmla="*/ 2171 h 202440"/>
                <a:gd name="connsiteX5" fmla="*/ 45247 w 46966"/>
                <a:gd name="connsiteY5" fmla="*/ 146 h 202440"/>
                <a:gd name="connsiteX6" fmla="*/ 13059 w 46966"/>
                <a:gd name="connsiteY6" fmla="*/ 39622 h 202440"/>
                <a:gd name="connsiteX7" fmla="*/ 305 w 46966"/>
                <a:gd name="connsiteY7" fmla="*/ 101367 h 202440"/>
                <a:gd name="connsiteX8" fmla="*/ 13666 w 46966"/>
                <a:gd name="connsiteY8" fmla="*/ 164528 h 202440"/>
                <a:gd name="connsiteX9" fmla="*/ 45247 w 46966"/>
                <a:gd name="connsiteY9" fmla="*/ 202587 h 202440"/>
                <a:gd name="connsiteX10" fmla="*/ 47271 w 46966"/>
                <a:gd name="connsiteY10" fmla="*/ 20056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71" y="200563"/>
                  </a:moveTo>
                  <a:cubicBezTo>
                    <a:pt x="47271" y="199956"/>
                    <a:pt x="47271" y="199551"/>
                    <a:pt x="43830" y="196109"/>
                  </a:cubicBezTo>
                  <a:cubicBezTo>
                    <a:pt x="18524" y="170602"/>
                    <a:pt x="12046" y="132340"/>
                    <a:pt x="12046" y="101367"/>
                  </a:cubicBezTo>
                  <a:cubicBezTo>
                    <a:pt x="12046" y="66142"/>
                    <a:pt x="19739" y="30917"/>
                    <a:pt x="44639" y="5612"/>
                  </a:cubicBezTo>
                  <a:cubicBezTo>
                    <a:pt x="47271" y="3183"/>
                    <a:pt x="47271" y="2778"/>
                    <a:pt x="47271" y="2171"/>
                  </a:cubicBezTo>
                  <a:cubicBezTo>
                    <a:pt x="47271" y="754"/>
                    <a:pt x="46461" y="146"/>
                    <a:pt x="45247" y="146"/>
                  </a:cubicBezTo>
                  <a:cubicBezTo>
                    <a:pt x="43222" y="146"/>
                    <a:pt x="25003" y="13912"/>
                    <a:pt x="13059" y="39622"/>
                  </a:cubicBezTo>
                  <a:cubicBezTo>
                    <a:pt x="2734" y="61891"/>
                    <a:pt x="305" y="84362"/>
                    <a:pt x="305" y="101367"/>
                  </a:cubicBezTo>
                  <a:cubicBezTo>
                    <a:pt x="305" y="117157"/>
                    <a:pt x="2532" y="141653"/>
                    <a:pt x="13666" y="164528"/>
                  </a:cubicBezTo>
                  <a:cubicBezTo>
                    <a:pt x="25812" y="189429"/>
                    <a:pt x="43222" y="202587"/>
                    <a:pt x="45247" y="202587"/>
                  </a:cubicBezTo>
                  <a:cubicBezTo>
                    <a:pt x="46461" y="202587"/>
                    <a:pt x="47271" y="201980"/>
                    <a:pt x="47271" y="200563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形状 371">
              <a:extLst>
                <a:ext uri="{FF2B5EF4-FFF2-40B4-BE49-F238E27FC236}">
                  <a16:creationId xmlns:a16="http://schemas.microsoft.com/office/drawing/2014/main" id="{ED4CF22E-A585-587F-9ACE-0C2FB11BBA19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6579646" y="6505852"/>
              <a:ext cx="113771" cy="142720"/>
            </a:xfrm>
            <a:custGeom>
              <a:avLst/>
              <a:gdLst>
                <a:gd name="connsiteX0" fmla="*/ 95456 w 113771"/>
                <a:gd name="connsiteY0" fmla="*/ 14925 h 142720"/>
                <a:gd name="connsiteX1" fmla="*/ 108615 w 113771"/>
                <a:gd name="connsiteY1" fmla="*/ 6422 h 142720"/>
                <a:gd name="connsiteX2" fmla="*/ 114080 w 113771"/>
                <a:gd name="connsiteY2" fmla="*/ 2576 h 142720"/>
                <a:gd name="connsiteX3" fmla="*/ 111246 w 113771"/>
                <a:gd name="connsiteY3" fmla="*/ 146 h 142720"/>
                <a:gd name="connsiteX4" fmla="*/ 88775 w 113771"/>
                <a:gd name="connsiteY4" fmla="*/ 754 h 142720"/>
                <a:gd name="connsiteX5" fmla="*/ 59017 w 113771"/>
                <a:gd name="connsiteY5" fmla="*/ 146 h 142720"/>
                <a:gd name="connsiteX6" fmla="*/ 54765 w 113771"/>
                <a:gd name="connsiteY6" fmla="*/ 4195 h 142720"/>
                <a:gd name="connsiteX7" fmla="*/ 61648 w 113771"/>
                <a:gd name="connsiteY7" fmla="*/ 6422 h 142720"/>
                <a:gd name="connsiteX8" fmla="*/ 73390 w 113771"/>
                <a:gd name="connsiteY8" fmla="*/ 6827 h 142720"/>
                <a:gd name="connsiteX9" fmla="*/ 79665 w 113771"/>
                <a:gd name="connsiteY9" fmla="*/ 10876 h 142720"/>
                <a:gd name="connsiteX10" fmla="*/ 78856 w 113771"/>
                <a:gd name="connsiteY10" fmla="*/ 15127 h 142720"/>
                <a:gd name="connsiteX11" fmla="*/ 55575 w 113771"/>
                <a:gd name="connsiteY11" fmla="*/ 108047 h 142720"/>
                <a:gd name="connsiteX12" fmla="*/ 26424 w 113771"/>
                <a:gd name="connsiteY12" fmla="*/ 138413 h 142720"/>
                <a:gd name="connsiteX13" fmla="*/ 7192 w 113771"/>
                <a:gd name="connsiteY13" fmla="*/ 125862 h 142720"/>
                <a:gd name="connsiteX14" fmla="*/ 9621 w 113771"/>
                <a:gd name="connsiteY14" fmla="*/ 126065 h 142720"/>
                <a:gd name="connsiteX15" fmla="*/ 22780 w 113771"/>
                <a:gd name="connsiteY15" fmla="*/ 113108 h 142720"/>
                <a:gd name="connsiteX16" fmla="*/ 13872 w 113771"/>
                <a:gd name="connsiteY16" fmla="*/ 104606 h 142720"/>
                <a:gd name="connsiteX17" fmla="*/ 309 w 113771"/>
                <a:gd name="connsiteY17" fmla="*/ 120801 h 142720"/>
                <a:gd name="connsiteX18" fmla="*/ 27031 w 113771"/>
                <a:gd name="connsiteY18" fmla="*/ 142867 h 142720"/>
                <a:gd name="connsiteX19" fmla="*/ 71770 w 113771"/>
                <a:gd name="connsiteY19" fmla="*/ 109464 h 142720"/>
                <a:gd name="connsiteX20" fmla="*/ 95456 w 113771"/>
                <a:gd name="connsiteY20" fmla="*/ 14925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771" h="142720">
                  <a:moveTo>
                    <a:pt x="95456" y="14925"/>
                  </a:moveTo>
                  <a:cubicBezTo>
                    <a:pt x="97075" y="8244"/>
                    <a:pt x="97480" y="6422"/>
                    <a:pt x="108615" y="6422"/>
                  </a:cubicBezTo>
                  <a:cubicBezTo>
                    <a:pt x="111854" y="6422"/>
                    <a:pt x="114080" y="6422"/>
                    <a:pt x="114080" y="2576"/>
                  </a:cubicBezTo>
                  <a:cubicBezTo>
                    <a:pt x="114080" y="754"/>
                    <a:pt x="112866" y="146"/>
                    <a:pt x="111246" y="146"/>
                  </a:cubicBezTo>
                  <a:cubicBezTo>
                    <a:pt x="106185" y="146"/>
                    <a:pt x="93836" y="754"/>
                    <a:pt x="88775" y="754"/>
                  </a:cubicBezTo>
                  <a:cubicBezTo>
                    <a:pt x="82095" y="754"/>
                    <a:pt x="65697" y="146"/>
                    <a:pt x="59017" y="146"/>
                  </a:cubicBezTo>
                  <a:cubicBezTo>
                    <a:pt x="57195" y="146"/>
                    <a:pt x="54765" y="146"/>
                    <a:pt x="54765" y="4195"/>
                  </a:cubicBezTo>
                  <a:cubicBezTo>
                    <a:pt x="54765" y="6422"/>
                    <a:pt x="56385" y="6422"/>
                    <a:pt x="61648" y="6422"/>
                  </a:cubicBezTo>
                  <a:cubicBezTo>
                    <a:pt x="66304" y="6422"/>
                    <a:pt x="68329" y="6422"/>
                    <a:pt x="73390" y="6827"/>
                  </a:cubicBezTo>
                  <a:cubicBezTo>
                    <a:pt x="78248" y="7434"/>
                    <a:pt x="79665" y="8042"/>
                    <a:pt x="79665" y="10876"/>
                  </a:cubicBezTo>
                  <a:cubicBezTo>
                    <a:pt x="79665" y="12090"/>
                    <a:pt x="79261" y="13507"/>
                    <a:pt x="78856" y="15127"/>
                  </a:cubicBezTo>
                  <a:lnTo>
                    <a:pt x="55575" y="108047"/>
                  </a:lnTo>
                  <a:cubicBezTo>
                    <a:pt x="50716" y="127684"/>
                    <a:pt x="36950" y="138413"/>
                    <a:pt x="26424" y="138413"/>
                  </a:cubicBezTo>
                  <a:cubicBezTo>
                    <a:pt x="21160" y="138413"/>
                    <a:pt x="10431" y="136389"/>
                    <a:pt x="7192" y="125862"/>
                  </a:cubicBezTo>
                  <a:cubicBezTo>
                    <a:pt x="7799" y="126065"/>
                    <a:pt x="9216" y="126065"/>
                    <a:pt x="9621" y="126065"/>
                  </a:cubicBezTo>
                  <a:cubicBezTo>
                    <a:pt x="17516" y="126065"/>
                    <a:pt x="22780" y="119182"/>
                    <a:pt x="22780" y="113108"/>
                  </a:cubicBezTo>
                  <a:cubicBezTo>
                    <a:pt x="22780" y="106630"/>
                    <a:pt x="17314" y="104606"/>
                    <a:pt x="13872" y="104606"/>
                  </a:cubicBezTo>
                  <a:cubicBezTo>
                    <a:pt x="10228" y="104606"/>
                    <a:pt x="309" y="107035"/>
                    <a:pt x="309" y="120801"/>
                  </a:cubicBezTo>
                  <a:cubicBezTo>
                    <a:pt x="309" y="133352"/>
                    <a:pt x="11038" y="142867"/>
                    <a:pt x="27031" y="142867"/>
                  </a:cubicBezTo>
                  <a:cubicBezTo>
                    <a:pt x="45655" y="142867"/>
                    <a:pt x="66709" y="129506"/>
                    <a:pt x="71770" y="109464"/>
                  </a:cubicBezTo>
                  <a:lnTo>
                    <a:pt x="95456" y="1492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形状 372">
              <a:extLst>
                <a:ext uri="{FF2B5EF4-FFF2-40B4-BE49-F238E27FC236}">
                  <a16:creationId xmlns:a16="http://schemas.microsoft.com/office/drawing/2014/main" id="{12B3A7BF-45DC-8C73-B7DE-39257A9E4DF7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6753323" y="6526096"/>
              <a:ext cx="134623" cy="134825"/>
            </a:xfrm>
            <a:custGeom>
              <a:avLst/>
              <a:gdLst>
                <a:gd name="connsiteX0" fmla="*/ 71779 w 134623"/>
                <a:gd name="connsiteY0" fmla="*/ 71608 h 134825"/>
                <a:gd name="connsiteX1" fmla="*/ 128260 w 134623"/>
                <a:gd name="connsiteY1" fmla="*/ 71608 h 134825"/>
                <a:gd name="connsiteX2" fmla="*/ 134941 w 134623"/>
                <a:gd name="connsiteY2" fmla="*/ 67559 h 134825"/>
                <a:gd name="connsiteX3" fmla="*/ 128260 w 134623"/>
                <a:gd name="connsiteY3" fmla="*/ 63510 h 134825"/>
                <a:gd name="connsiteX4" fmla="*/ 71779 w 134623"/>
                <a:gd name="connsiteY4" fmla="*/ 63510 h 134825"/>
                <a:gd name="connsiteX5" fmla="*/ 71779 w 134623"/>
                <a:gd name="connsiteY5" fmla="*/ 6827 h 134825"/>
                <a:gd name="connsiteX6" fmla="*/ 67730 w 134623"/>
                <a:gd name="connsiteY6" fmla="*/ 146 h 134825"/>
                <a:gd name="connsiteX7" fmla="*/ 63681 w 134623"/>
                <a:gd name="connsiteY7" fmla="*/ 6827 h 134825"/>
                <a:gd name="connsiteX8" fmla="*/ 63681 w 134623"/>
                <a:gd name="connsiteY8" fmla="*/ 63510 h 134825"/>
                <a:gd name="connsiteX9" fmla="*/ 6998 w 134623"/>
                <a:gd name="connsiteY9" fmla="*/ 63510 h 134825"/>
                <a:gd name="connsiteX10" fmla="*/ 317 w 134623"/>
                <a:gd name="connsiteY10" fmla="*/ 67559 h 134825"/>
                <a:gd name="connsiteX11" fmla="*/ 6998 w 134623"/>
                <a:gd name="connsiteY11" fmla="*/ 71608 h 134825"/>
                <a:gd name="connsiteX12" fmla="*/ 63681 w 134623"/>
                <a:gd name="connsiteY12" fmla="*/ 71608 h 134825"/>
                <a:gd name="connsiteX13" fmla="*/ 63681 w 134623"/>
                <a:gd name="connsiteY13" fmla="*/ 128291 h 134825"/>
                <a:gd name="connsiteX14" fmla="*/ 67730 w 134623"/>
                <a:gd name="connsiteY14" fmla="*/ 134972 h 134825"/>
                <a:gd name="connsiteX15" fmla="*/ 71779 w 134623"/>
                <a:gd name="connsiteY15" fmla="*/ 128291 h 134825"/>
                <a:gd name="connsiteX16" fmla="*/ 71779 w 134623"/>
                <a:gd name="connsiteY16" fmla="*/ 7160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779" y="71608"/>
                  </a:moveTo>
                  <a:lnTo>
                    <a:pt x="128260" y="71608"/>
                  </a:lnTo>
                  <a:cubicBezTo>
                    <a:pt x="131094" y="71608"/>
                    <a:pt x="134941" y="71608"/>
                    <a:pt x="134941" y="67559"/>
                  </a:cubicBezTo>
                  <a:cubicBezTo>
                    <a:pt x="134941" y="63510"/>
                    <a:pt x="131094" y="63510"/>
                    <a:pt x="128260" y="63510"/>
                  </a:cubicBezTo>
                  <a:lnTo>
                    <a:pt x="71779" y="63510"/>
                  </a:lnTo>
                  <a:lnTo>
                    <a:pt x="71779" y="6827"/>
                  </a:lnTo>
                  <a:cubicBezTo>
                    <a:pt x="71779" y="3993"/>
                    <a:pt x="71779" y="146"/>
                    <a:pt x="67730" y="146"/>
                  </a:cubicBezTo>
                  <a:cubicBezTo>
                    <a:pt x="63681" y="146"/>
                    <a:pt x="63681" y="3993"/>
                    <a:pt x="63681" y="6827"/>
                  </a:cubicBezTo>
                  <a:lnTo>
                    <a:pt x="63681" y="63510"/>
                  </a:lnTo>
                  <a:lnTo>
                    <a:pt x="6998" y="63510"/>
                  </a:lnTo>
                  <a:cubicBezTo>
                    <a:pt x="4164" y="63510"/>
                    <a:pt x="317" y="63510"/>
                    <a:pt x="317" y="67559"/>
                  </a:cubicBezTo>
                  <a:cubicBezTo>
                    <a:pt x="317" y="71608"/>
                    <a:pt x="4164" y="71608"/>
                    <a:pt x="6998" y="71608"/>
                  </a:cubicBezTo>
                  <a:lnTo>
                    <a:pt x="63681" y="71608"/>
                  </a:lnTo>
                  <a:lnTo>
                    <a:pt x="63681" y="128291"/>
                  </a:lnTo>
                  <a:cubicBezTo>
                    <a:pt x="63681" y="131126"/>
                    <a:pt x="63681" y="134972"/>
                    <a:pt x="67730" y="134972"/>
                  </a:cubicBezTo>
                  <a:cubicBezTo>
                    <a:pt x="71779" y="134972"/>
                    <a:pt x="71779" y="131126"/>
                    <a:pt x="71779" y="128291"/>
                  </a:cubicBezTo>
                  <a:lnTo>
                    <a:pt x="71779" y="7160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形状 373">
              <a:extLst>
                <a:ext uri="{FF2B5EF4-FFF2-40B4-BE49-F238E27FC236}">
                  <a16:creationId xmlns:a16="http://schemas.microsoft.com/office/drawing/2014/main" id="{9D69340F-E153-79DC-80AC-DDC66175AF60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6962444" y="6509293"/>
              <a:ext cx="66805" cy="134825"/>
            </a:xfrm>
            <a:custGeom>
              <a:avLst/>
              <a:gdLst>
                <a:gd name="connsiteX0" fmla="*/ 41828 w 66805"/>
                <a:gd name="connsiteY0" fmla="*/ 5410 h 134825"/>
                <a:gd name="connsiteX1" fmla="*/ 37172 w 66805"/>
                <a:gd name="connsiteY1" fmla="*/ 146 h 134825"/>
                <a:gd name="connsiteX2" fmla="*/ 327 w 66805"/>
                <a:gd name="connsiteY2" fmla="*/ 13103 h 134825"/>
                <a:gd name="connsiteX3" fmla="*/ 327 w 66805"/>
                <a:gd name="connsiteY3" fmla="*/ 19378 h 134825"/>
                <a:gd name="connsiteX4" fmla="*/ 26847 w 66805"/>
                <a:gd name="connsiteY4" fmla="*/ 14115 h 134825"/>
                <a:gd name="connsiteX5" fmla="*/ 26847 w 66805"/>
                <a:gd name="connsiteY5" fmla="*/ 118979 h 134825"/>
                <a:gd name="connsiteX6" fmla="*/ 8020 w 66805"/>
                <a:gd name="connsiteY6" fmla="*/ 128696 h 134825"/>
                <a:gd name="connsiteX7" fmla="*/ 1542 w 66805"/>
                <a:gd name="connsiteY7" fmla="*/ 128696 h 134825"/>
                <a:gd name="connsiteX8" fmla="*/ 1542 w 66805"/>
                <a:gd name="connsiteY8" fmla="*/ 134972 h 134825"/>
                <a:gd name="connsiteX9" fmla="*/ 34337 w 66805"/>
                <a:gd name="connsiteY9" fmla="*/ 134365 h 134825"/>
                <a:gd name="connsiteX10" fmla="*/ 67133 w 66805"/>
                <a:gd name="connsiteY10" fmla="*/ 134972 h 134825"/>
                <a:gd name="connsiteX11" fmla="*/ 67133 w 66805"/>
                <a:gd name="connsiteY11" fmla="*/ 128696 h 134825"/>
                <a:gd name="connsiteX12" fmla="*/ 60655 w 66805"/>
                <a:gd name="connsiteY12" fmla="*/ 128696 h 134825"/>
                <a:gd name="connsiteX13" fmla="*/ 41828 w 66805"/>
                <a:gd name="connsiteY13" fmla="*/ 118979 h 134825"/>
                <a:gd name="connsiteX14" fmla="*/ 41828 w 66805"/>
                <a:gd name="connsiteY14" fmla="*/ 541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828" y="5410"/>
                  </a:moveTo>
                  <a:cubicBezTo>
                    <a:pt x="41828" y="551"/>
                    <a:pt x="41828" y="146"/>
                    <a:pt x="37172" y="146"/>
                  </a:cubicBezTo>
                  <a:cubicBezTo>
                    <a:pt x="24620" y="13103"/>
                    <a:pt x="6805" y="13103"/>
                    <a:pt x="327" y="13103"/>
                  </a:cubicBezTo>
                  <a:lnTo>
                    <a:pt x="327" y="19378"/>
                  </a:lnTo>
                  <a:cubicBezTo>
                    <a:pt x="4376" y="19378"/>
                    <a:pt x="16320" y="19378"/>
                    <a:pt x="26847" y="14115"/>
                  </a:cubicBezTo>
                  <a:lnTo>
                    <a:pt x="26847" y="118979"/>
                  </a:lnTo>
                  <a:cubicBezTo>
                    <a:pt x="26847" y="126267"/>
                    <a:pt x="26240" y="128696"/>
                    <a:pt x="8020" y="128696"/>
                  </a:cubicBezTo>
                  <a:lnTo>
                    <a:pt x="1542" y="128696"/>
                  </a:lnTo>
                  <a:lnTo>
                    <a:pt x="1542" y="134972"/>
                  </a:lnTo>
                  <a:cubicBezTo>
                    <a:pt x="8627" y="134365"/>
                    <a:pt x="26240" y="134365"/>
                    <a:pt x="34337" y="134365"/>
                  </a:cubicBezTo>
                  <a:cubicBezTo>
                    <a:pt x="42435" y="134365"/>
                    <a:pt x="60047" y="134365"/>
                    <a:pt x="67133" y="134972"/>
                  </a:cubicBezTo>
                  <a:lnTo>
                    <a:pt x="67133" y="128696"/>
                  </a:lnTo>
                  <a:lnTo>
                    <a:pt x="60655" y="128696"/>
                  </a:lnTo>
                  <a:cubicBezTo>
                    <a:pt x="42435" y="128696"/>
                    <a:pt x="41828" y="126469"/>
                    <a:pt x="41828" y="118979"/>
                  </a:cubicBezTo>
                  <a:lnTo>
                    <a:pt x="41828" y="541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形状 374">
              <a:extLst>
                <a:ext uri="{FF2B5EF4-FFF2-40B4-BE49-F238E27FC236}">
                  <a16:creationId xmlns:a16="http://schemas.microsoft.com/office/drawing/2014/main" id="{86F37D58-A438-1F8E-D9D7-6142781E85F2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7057186" y="6492288"/>
              <a:ext cx="46966" cy="202440"/>
            </a:xfrm>
            <a:custGeom>
              <a:avLst/>
              <a:gdLst>
                <a:gd name="connsiteX0" fmla="*/ 47299 w 46966"/>
                <a:gd name="connsiteY0" fmla="*/ 101367 h 202440"/>
                <a:gd name="connsiteX1" fmla="*/ 33938 w 46966"/>
                <a:gd name="connsiteY1" fmla="*/ 38205 h 202440"/>
                <a:gd name="connsiteX2" fmla="*/ 2357 w 46966"/>
                <a:gd name="connsiteY2" fmla="*/ 146 h 202440"/>
                <a:gd name="connsiteX3" fmla="*/ 332 w 46966"/>
                <a:gd name="connsiteY3" fmla="*/ 2171 h 202440"/>
                <a:gd name="connsiteX4" fmla="*/ 4179 w 46966"/>
                <a:gd name="connsiteY4" fmla="*/ 6827 h 202440"/>
                <a:gd name="connsiteX5" fmla="*/ 35557 w 46966"/>
                <a:gd name="connsiteY5" fmla="*/ 101367 h 202440"/>
                <a:gd name="connsiteX6" fmla="*/ 2964 w 46966"/>
                <a:gd name="connsiteY6" fmla="*/ 197121 h 202440"/>
                <a:gd name="connsiteX7" fmla="*/ 332 w 46966"/>
                <a:gd name="connsiteY7" fmla="*/ 200563 h 202440"/>
                <a:gd name="connsiteX8" fmla="*/ 2357 w 46966"/>
                <a:gd name="connsiteY8" fmla="*/ 202587 h 202440"/>
                <a:gd name="connsiteX9" fmla="*/ 34545 w 46966"/>
                <a:gd name="connsiteY9" fmla="*/ 163111 h 202440"/>
                <a:gd name="connsiteX10" fmla="*/ 47299 w 46966"/>
                <a:gd name="connsiteY10" fmla="*/ 10136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99" y="101367"/>
                  </a:moveTo>
                  <a:cubicBezTo>
                    <a:pt x="47299" y="85576"/>
                    <a:pt x="45072" y="61081"/>
                    <a:pt x="33938" y="38205"/>
                  </a:cubicBezTo>
                  <a:cubicBezTo>
                    <a:pt x="21791" y="13305"/>
                    <a:pt x="4381" y="146"/>
                    <a:pt x="2357" y="146"/>
                  </a:cubicBezTo>
                  <a:cubicBezTo>
                    <a:pt x="1142" y="146"/>
                    <a:pt x="332" y="956"/>
                    <a:pt x="332" y="2171"/>
                  </a:cubicBezTo>
                  <a:cubicBezTo>
                    <a:pt x="332" y="2778"/>
                    <a:pt x="332" y="3183"/>
                    <a:pt x="4179" y="6827"/>
                  </a:cubicBezTo>
                  <a:cubicBezTo>
                    <a:pt x="24018" y="26869"/>
                    <a:pt x="35557" y="59057"/>
                    <a:pt x="35557" y="101367"/>
                  </a:cubicBezTo>
                  <a:cubicBezTo>
                    <a:pt x="35557" y="135984"/>
                    <a:pt x="28067" y="171614"/>
                    <a:pt x="2964" y="197121"/>
                  </a:cubicBezTo>
                  <a:cubicBezTo>
                    <a:pt x="332" y="199551"/>
                    <a:pt x="332" y="199956"/>
                    <a:pt x="332" y="200563"/>
                  </a:cubicBezTo>
                  <a:cubicBezTo>
                    <a:pt x="332" y="201777"/>
                    <a:pt x="1142" y="202587"/>
                    <a:pt x="2357" y="202587"/>
                  </a:cubicBezTo>
                  <a:cubicBezTo>
                    <a:pt x="4381" y="202587"/>
                    <a:pt x="22601" y="188821"/>
                    <a:pt x="34545" y="163111"/>
                  </a:cubicBezTo>
                  <a:cubicBezTo>
                    <a:pt x="44869" y="140843"/>
                    <a:pt x="47299" y="118372"/>
                    <a:pt x="47299" y="10136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形状 375">
              <a:extLst>
                <a:ext uri="{FF2B5EF4-FFF2-40B4-BE49-F238E27FC236}">
                  <a16:creationId xmlns:a16="http://schemas.microsoft.com/office/drawing/2014/main" id="{9CBD9E00-E87D-9DA3-EEB4-B4C234EC6BF2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7186163" y="6589460"/>
              <a:ext cx="123691" cy="8097"/>
            </a:xfrm>
            <a:custGeom>
              <a:avLst/>
              <a:gdLst>
                <a:gd name="connsiteX0" fmla="*/ 116944 w 123691"/>
                <a:gd name="connsiteY0" fmla="*/ 8244 h 8097"/>
                <a:gd name="connsiteX1" fmla="*/ 124030 w 123691"/>
                <a:gd name="connsiteY1" fmla="*/ 4195 h 8097"/>
                <a:gd name="connsiteX2" fmla="*/ 116944 w 123691"/>
                <a:gd name="connsiteY2" fmla="*/ 146 h 8097"/>
                <a:gd name="connsiteX3" fmla="*/ 7424 w 123691"/>
                <a:gd name="connsiteY3" fmla="*/ 146 h 8097"/>
                <a:gd name="connsiteX4" fmla="*/ 338 w 123691"/>
                <a:gd name="connsiteY4" fmla="*/ 4195 h 8097"/>
                <a:gd name="connsiteX5" fmla="*/ 7424 w 123691"/>
                <a:gd name="connsiteY5" fmla="*/ 8244 h 8097"/>
                <a:gd name="connsiteX6" fmla="*/ 116944 w 123691"/>
                <a:gd name="connsiteY6" fmla="*/ 8244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944" y="8244"/>
                  </a:moveTo>
                  <a:cubicBezTo>
                    <a:pt x="120386" y="8244"/>
                    <a:pt x="124030" y="8244"/>
                    <a:pt x="124030" y="4195"/>
                  </a:cubicBezTo>
                  <a:cubicBezTo>
                    <a:pt x="124030" y="146"/>
                    <a:pt x="120386" y="146"/>
                    <a:pt x="116944" y="146"/>
                  </a:cubicBezTo>
                  <a:lnTo>
                    <a:pt x="7424" y="146"/>
                  </a:lnTo>
                  <a:cubicBezTo>
                    <a:pt x="3982" y="146"/>
                    <a:pt x="338" y="146"/>
                    <a:pt x="338" y="4195"/>
                  </a:cubicBezTo>
                  <a:cubicBezTo>
                    <a:pt x="338" y="8244"/>
                    <a:pt x="3982" y="8244"/>
                    <a:pt x="7424" y="8244"/>
                  </a:cubicBezTo>
                  <a:lnTo>
                    <a:pt x="116944" y="824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形状 376">
              <a:extLst>
                <a:ext uri="{FF2B5EF4-FFF2-40B4-BE49-F238E27FC236}">
                  <a16:creationId xmlns:a16="http://schemas.microsoft.com/office/drawing/2014/main" id="{24EACD55-08C5-5899-907D-43D2729CB264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7386174" y="6505852"/>
              <a:ext cx="113771" cy="142720"/>
            </a:xfrm>
            <a:custGeom>
              <a:avLst/>
              <a:gdLst>
                <a:gd name="connsiteX0" fmla="*/ 95496 w 113771"/>
                <a:gd name="connsiteY0" fmla="*/ 14925 h 142720"/>
                <a:gd name="connsiteX1" fmla="*/ 108654 w 113771"/>
                <a:gd name="connsiteY1" fmla="*/ 6422 h 142720"/>
                <a:gd name="connsiteX2" fmla="*/ 114120 w 113771"/>
                <a:gd name="connsiteY2" fmla="*/ 2576 h 142720"/>
                <a:gd name="connsiteX3" fmla="*/ 111286 w 113771"/>
                <a:gd name="connsiteY3" fmla="*/ 146 h 142720"/>
                <a:gd name="connsiteX4" fmla="*/ 88815 w 113771"/>
                <a:gd name="connsiteY4" fmla="*/ 754 h 142720"/>
                <a:gd name="connsiteX5" fmla="*/ 59056 w 113771"/>
                <a:gd name="connsiteY5" fmla="*/ 146 h 142720"/>
                <a:gd name="connsiteX6" fmla="*/ 54805 w 113771"/>
                <a:gd name="connsiteY6" fmla="*/ 4195 h 142720"/>
                <a:gd name="connsiteX7" fmla="*/ 61688 w 113771"/>
                <a:gd name="connsiteY7" fmla="*/ 6422 h 142720"/>
                <a:gd name="connsiteX8" fmla="*/ 73430 w 113771"/>
                <a:gd name="connsiteY8" fmla="*/ 6827 h 142720"/>
                <a:gd name="connsiteX9" fmla="*/ 79705 w 113771"/>
                <a:gd name="connsiteY9" fmla="*/ 10876 h 142720"/>
                <a:gd name="connsiteX10" fmla="*/ 78895 w 113771"/>
                <a:gd name="connsiteY10" fmla="*/ 15127 h 142720"/>
                <a:gd name="connsiteX11" fmla="*/ 55615 w 113771"/>
                <a:gd name="connsiteY11" fmla="*/ 108047 h 142720"/>
                <a:gd name="connsiteX12" fmla="*/ 26463 w 113771"/>
                <a:gd name="connsiteY12" fmla="*/ 138413 h 142720"/>
                <a:gd name="connsiteX13" fmla="*/ 7231 w 113771"/>
                <a:gd name="connsiteY13" fmla="*/ 125862 h 142720"/>
                <a:gd name="connsiteX14" fmla="*/ 9661 w 113771"/>
                <a:gd name="connsiteY14" fmla="*/ 126065 h 142720"/>
                <a:gd name="connsiteX15" fmla="*/ 22819 w 113771"/>
                <a:gd name="connsiteY15" fmla="*/ 113108 h 142720"/>
                <a:gd name="connsiteX16" fmla="*/ 13912 w 113771"/>
                <a:gd name="connsiteY16" fmla="*/ 104606 h 142720"/>
                <a:gd name="connsiteX17" fmla="*/ 348 w 113771"/>
                <a:gd name="connsiteY17" fmla="*/ 120801 h 142720"/>
                <a:gd name="connsiteX18" fmla="*/ 27071 w 113771"/>
                <a:gd name="connsiteY18" fmla="*/ 142867 h 142720"/>
                <a:gd name="connsiteX19" fmla="*/ 71810 w 113771"/>
                <a:gd name="connsiteY19" fmla="*/ 109464 h 142720"/>
                <a:gd name="connsiteX20" fmla="*/ 95496 w 113771"/>
                <a:gd name="connsiteY20" fmla="*/ 14925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771" h="142720">
                  <a:moveTo>
                    <a:pt x="95496" y="14925"/>
                  </a:moveTo>
                  <a:cubicBezTo>
                    <a:pt x="97115" y="8244"/>
                    <a:pt x="97520" y="6422"/>
                    <a:pt x="108654" y="6422"/>
                  </a:cubicBezTo>
                  <a:cubicBezTo>
                    <a:pt x="111893" y="6422"/>
                    <a:pt x="114120" y="6422"/>
                    <a:pt x="114120" y="2576"/>
                  </a:cubicBezTo>
                  <a:cubicBezTo>
                    <a:pt x="114120" y="754"/>
                    <a:pt x="112905" y="146"/>
                    <a:pt x="111286" y="146"/>
                  </a:cubicBezTo>
                  <a:cubicBezTo>
                    <a:pt x="106225" y="146"/>
                    <a:pt x="93876" y="754"/>
                    <a:pt x="88815" y="754"/>
                  </a:cubicBezTo>
                  <a:cubicBezTo>
                    <a:pt x="82134" y="754"/>
                    <a:pt x="65737" y="146"/>
                    <a:pt x="59056" y="146"/>
                  </a:cubicBezTo>
                  <a:cubicBezTo>
                    <a:pt x="57234" y="146"/>
                    <a:pt x="54805" y="146"/>
                    <a:pt x="54805" y="4195"/>
                  </a:cubicBezTo>
                  <a:cubicBezTo>
                    <a:pt x="54805" y="6422"/>
                    <a:pt x="56425" y="6422"/>
                    <a:pt x="61688" y="6422"/>
                  </a:cubicBezTo>
                  <a:cubicBezTo>
                    <a:pt x="66344" y="6422"/>
                    <a:pt x="68369" y="6422"/>
                    <a:pt x="73430" y="6827"/>
                  </a:cubicBezTo>
                  <a:cubicBezTo>
                    <a:pt x="78288" y="7434"/>
                    <a:pt x="79705" y="8042"/>
                    <a:pt x="79705" y="10876"/>
                  </a:cubicBezTo>
                  <a:cubicBezTo>
                    <a:pt x="79705" y="12090"/>
                    <a:pt x="79300" y="13507"/>
                    <a:pt x="78895" y="15127"/>
                  </a:cubicBezTo>
                  <a:lnTo>
                    <a:pt x="55615" y="108047"/>
                  </a:lnTo>
                  <a:cubicBezTo>
                    <a:pt x="50756" y="127684"/>
                    <a:pt x="36990" y="138413"/>
                    <a:pt x="26463" y="138413"/>
                  </a:cubicBezTo>
                  <a:cubicBezTo>
                    <a:pt x="21200" y="138413"/>
                    <a:pt x="10470" y="136389"/>
                    <a:pt x="7231" y="125862"/>
                  </a:cubicBezTo>
                  <a:cubicBezTo>
                    <a:pt x="7839" y="126065"/>
                    <a:pt x="9256" y="126065"/>
                    <a:pt x="9661" y="126065"/>
                  </a:cubicBezTo>
                  <a:cubicBezTo>
                    <a:pt x="17556" y="126065"/>
                    <a:pt x="22819" y="119182"/>
                    <a:pt x="22819" y="113108"/>
                  </a:cubicBezTo>
                  <a:cubicBezTo>
                    <a:pt x="22819" y="106630"/>
                    <a:pt x="17353" y="104606"/>
                    <a:pt x="13912" y="104606"/>
                  </a:cubicBezTo>
                  <a:cubicBezTo>
                    <a:pt x="10268" y="104606"/>
                    <a:pt x="348" y="107035"/>
                    <a:pt x="348" y="120801"/>
                  </a:cubicBezTo>
                  <a:cubicBezTo>
                    <a:pt x="348" y="133352"/>
                    <a:pt x="11078" y="142867"/>
                    <a:pt x="27071" y="142867"/>
                  </a:cubicBezTo>
                  <a:cubicBezTo>
                    <a:pt x="45695" y="142867"/>
                    <a:pt x="66749" y="129506"/>
                    <a:pt x="71810" y="109464"/>
                  </a:cubicBezTo>
                  <a:lnTo>
                    <a:pt x="95496" y="1492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形状 377">
              <a:extLst>
                <a:ext uri="{FF2B5EF4-FFF2-40B4-BE49-F238E27FC236}">
                  <a16:creationId xmlns:a16="http://schemas.microsoft.com/office/drawing/2014/main" id="{34652D57-E1BC-D532-6AE4-CD5BC8B0885D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7512455" y="6466438"/>
              <a:ext cx="62635" cy="94094"/>
            </a:xfrm>
            <a:custGeom>
              <a:avLst/>
              <a:gdLst>
                <a:gd name="connsiteX0" fmla="*/ 62990 w 62635"/>
                <a:gd name="connsiteY0" fmla="*/ 68446 h 94094"/>
                <a:gd name="connsiteX1" fmla="*/ 58172 w 62635"/>
                <a:gd name="connsiteY1" fmla="*/ 68446 h 94094"/>
                <a:gd name="connsiteX2" fmla="*/ 54488 w 62635"/>
                <a:gd name="connsiteY2" fmla="*/ 81341 h 94094"/>
                <a:gd name="connsiteX3" fmla="*/ 40458 w 62635"/>
                <a:gd name="connsiteY3" fmla="*/ 82192 h 94094"/>
                <a:gd name="connsiteX4" fmla="*/ 14384 w 62635"/>
                <a:gd name="connsiteY4" fmla="*/ 82192 h 94094"/>
                <a:gd name="connsiteX5" fmla="*/ 42726 w 62635"/>
                <a:gd name="connsiteY5" fmla="*/ 58384 h 94094"/>
                <a:gd name="connsiteX6" fmla="*/ 62990 w 62635"/>
                <a:gd name="connsiteY6" fmla="*/ 27775 h 94094"/>
                <a:gd name="connsiteX7" fmla="*/ 29830 w 62635"/>
                <a:gd name="connsiteY7" fmla="*/ 142 h 94094"/>
                <a:gd name="connsiteX8" fmla="*/ 355 w 62635"/>
                <a:gd name="connsiteY8" fmla="*/ 25508 h 94094"/>
                <a:gd name="connsiteX9" fmla="*/ 7865 w 62635"/>
                <a:gd name="connsiteY9" fmla="*/ 33444 h 94094"/>
                <a:gd name="connsiteX10" fmla="*/ 15376 w 62635"/>
                <a:gd name="connsiteY10" fmla="*/ 25933 h 94094"/>
                <a:gd name="connsiteX11" fmla="*/ 7015 w 62635"/>
                <a:gd name="connsiteY11" fmla="*/ 18423 h 94094"/>
                <a:gd name="connsiteX12" fmla="*/ 27705 w 62635"/>
                <a:gd name="connsiteY12" fmla="*/ 5244 h 94094"/>
                <a:gd name="connsiteX13" fmla="*/ 49244 w 62635"/>
                <a:gd name="connsiteY13" fmla="*/ 27775 h 94094"/>
                <a:gd name="connsiteX14" fmla="*/ 35924 w 62635"/>
                <a:gd name="connsiteY14" fmla="*/ 54984 h 94094"/>
                <a:gd name="connsiteX15" fmla="*/ 1772 w 62635"/>
                <a:gd name="connsiteY15" fmla="*/ 88710 h 94094"/>
                <a:gd name="connsiteX16" fmla="*/ 355 w 62635"/>
                <a:gd name="connsiteY16" fmla="*/ 94237 h 94094"/>
                <a:gd name="connsiteX17" fmla="*/ 58739 w 62635"/>
                <a:gd name="connsiteY17" fmla="*/ 94237 h 94094"/>
                <a:gd name="connsiteX18" fmla="*/ 62990 w 62635"/>
                <a:gd name="connsiteY18" fmla="*/ 6844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90" y="68446"/>
                  </a:moveTo>
                  <a:lnTo>
                    <a:pt x="58172" y="68446"/>
                  </a:lnTo>
                  <a:cubicBezTo>
                    <a:pt x="57747" y="71563"/>
                    <a:pt x="56330" y="79924"/>
                    <a:pt x="54488" y="81341"/>
                  </a:cubicBezTo>
                  <a:cubicBezTo>
                    <a:pt x="53354" y="82192"/>
                    <a:pt x="42442" y="82192"/>
                    <a:pt x="40458" y="82192"/>
                  </a:cubicBezTo>
                  <a:lnTo>
                    <a:pt x="14384" y="82192"/>
                  </a:lnTo>
                  <a:cubicBezTo>
                    <a:pt x="29263" y="69013"/>
                    <a:pt x="34223" y="65045"/>
                    <a:pt x="42726" y="58384"/>
                  </a:cubicBezTo>
                  <a:cubicBezTo>
                    <a:pt x="53212" y="50024"/>
                    <a:pt x="62990" y="41238"/>
                    <a:pt x="62990" y="27775"/>
                  </a:cubicBezTo>
                  <a:cubicBezTo>
                    <a:pt x="62990" y="10629"/>
                    <a:pt x="47969" y="142"/>
                    <a:pt x="29830" y="142"/>
                  </a:cubicBezTo>
                  <a:cubicBezTo>
                    <a:pt x="12258" y="142"/>
                    <a:pt x="355" y="12471"/>
                    <a:pt x="355" y="25508"/>
                  </a:cubicBezTo>
                  <a:cubicBezTo>
                    <a:pt x="355" y="32735"/>
                    <a:pt x="6448" y="33444"/>
                    <a:pt x="7865" y="33444"/>
                  </a:cubicBezTo>
                  <a:cubicBezTo>
                    <a:pt x="11266" y="33444"/>
                    <a:pt x="15376" y="31035"/>
                    <a:pt x="15376" y="25933"/>
                  </a:cubicBezTo>
                  <a:cubicBezTo>
                    <a:pt x="15376" y="23382"/>
                    <a:pt x="14384" y="18423"/>
                    <a:pt x="7015" y="18423"/>
                  </a:cubicBezTo>
                  <a:cubicBezTo>
                    <a:pt x="11408" y="8361"/>
                    <a:pt x="21044" y="5244"/>
                    <a:pt x="27705" y="5244"/>
                  </a:cubicBezTo>
                  <a:cubicBezTo>
                    <a:pt x="41875" y="5244"/>
                    <a:pt x="49244" y="16297"/>
                    <a:pt x="49244" y="27775"/>
                  </a:cubicBezTo>
                  <a:cubicBezTo>
                    <a:pt x="49244" y="40104"/>
                    <a:pt x="40458" y="49882"/>
                    <a:pt x="35924" y="54984"/>
                  </a:cubicBezTo>
                  <a:lnTo>
                    <a:pt x="1772" y="88710"/>
                  </a:lnTo>
                  <a:cubicBezTo>
                    <a:pt x="355" y="89986"/>
                    <a:pt x="355" y="90269"/>
                    <a:pt x="355" y="94237"/>
                  </a:cubicBezTo>
                  <a:lnTo>
                    <a:pt x="58739" y="94237"/>
                  </a:lnTo>
                  <a:lnTo>
                    <a:pt x="62990" y="6844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形状 378">
              <a:extLst>
                <a:ext uri="{FF2B5EF4-FFF2-40B4-BE49-F238E27FC236}">
                  <a16:creationId xmlns:a16="http://schemas.microsoft.com/office/drawing/2014/main" id="{9D88236C-DBF2-2628-D5E3-342144AD10E6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7491709" y="6600071"/>
              <a:ext cx="65185" cy="96928"/>
            </a:xfrm>
            <a:custGeom>
              <a:avLst/>
              <a:gdLst>
                <a:gd name="connsiteX0" fmla="*/ 31388 w 65185"/>
                <a:gd name="connsiteY0" fmla="*/ 46913 h 96928"/>
                <a:gd name="connsiteX1" fmla="*/ 50377 w 65185"/>
                <a:gd name="connsiteY1" fmla="*/ 69728 h 96928"/>
                <a:gd name="connsiteX2" fmla="*/ 31955 w 65185"/>
                <a:gd name="connsiteY2" fmla="*/ 92543 h 96928"/>
                <a:gd name="connsiteX3" fmla="*/ 7864 w 65185"/>
                <a:gd name="connsiteY3" fmla="*/ 82623 h 96928"/>
                <a:gd name="connsiteX4" fmla="*/ 16084 w 65185"/>
                <a:gd name="connsiteY4" fmla="*/ 74688 h 96928"/>
                <a:gd name="connsiteX5" fmla="*/ 8290 w 65185"/>
                <a:gd name="connsiteY5" fmla="*/ 66894 h 96928"/>
                <a:gd name="connsiteX6" fmla="*/ 354 w 65185"/>
                <a:gd name="connsiteY6" fmla="*/ 75113 h 96928"/>
                <a:gd name="connsiteX7" fmla="*/ 32238 w 65185"/>
                <a:gd name="connsiteY7" fmla="*/ 97078 h 96928"/>
                <a:gd name="connsiteX8" fmla="*/ 65540 w 65185"/>
                <a:gd name="connsiteY8" fmla="*/ 69728 h 96928"/>
                <a:gd name="connsiteX9" fmla="*/ 40883 w 65185"/>
                <a:gd name="connsiteY9" fmla="*/ 44362 h 96928"/>
                <a:gd name="connsiteX10" fmla="*/ 61147 w 65185"/>
                <a:gd name="connsiteY10" fmla="*/ 19705 h 96928"/>
                <a:gd name="connsiteX11" fmla="*/ 32522 w 65185"/>
                <a:gd name="connsiteY11" fmla="*/ 149 h 96928"/>
                <a:gd name="connsiteX12" fmla="*/ 4747 w 65185"/>
                <a:gd name="connsiteY12" fmla="*/ 19138 h 96928"/>
                <a:gd name="connsiteX13" fmla="*/ 12116 w 65185"/>
                <a:gd name="connsiteY13" fmla="*/ 26648 h 96928"/>
                <a:gd name="connsiteX14" fmla="*/ 19343 w 65185"/>
                <a:gd name="connsiteY14" fmla="*/ 19421 h 96928"/>
                <a:gd name="connsiteX15" fmla="*/ 12116 w 65185"/>
                <a:gd name="connsiteY15" fmla="*/ 12052 h 96928"/>
                <a:gd name="connsiteX16" fmla="*/ 32097 w 65185"/>
                <a:gd name="connsiteY16" fmla="*/ 4258 h 96928"/>
                <a:gd name="connsiteX17" fmla="*/ 47401 w 65185"/>
                <a:gd name="connsiteY17" fmla="*/ 19705 h 96928"/>
                <a:gd name="connsiteX18" fmla="*/ 41733 w 65185"/>
                <a:gd name="connsiteY18" fmla="*/ 36568 h 96928"/>
                <a:gd name="connsiteX19" fmla="*/ 26003 w 65185"/>
                <a:gd name="connsiteY19" fmla="*/ 42661 h 96928"/>
                <a:gd name="connsiteX20" fmla="*/ 21468 w 65185"/>
                <a:gd name="connsiteY20" fmla="*/ 43087 h 96928"/>
                <a:gd name="connsiteX21" fmla="*/ 20051 w 65185"/>
                <a:gd name="connsiteY21" fmla="*/ 44929 h 96928"/>
                <a:gd name="connsiteX22" fmla="*/ 23736 w 65185"/>
                <a:gd name="connsiteY22" fmla="*/ 46913 h 96928"/>
                <a:gd name="connsiteX23" fmla="*/ 31388 w 65185"/>
                <a:gd name="connsiteY23" fmla="*/ 46913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388" y="46913"/>
                  </a:moveTo>
                  <a:cubicBezTo>
                    <a:pt x="42441" y="46913"/>
                    <a:pt x="50377" y="54565"/>
                    <a:pt x="50377" y="69728"/>
                  </a:cubicBezTo>
                  <a:cubicBezTo>
                    <a:pt x="50377" y="87300"/>
                    <a:pt x="40174" y="92543"/>
                    <a:pt x="31955" y="92543"/>
                  </a:cubicBezTo>
                  <a:cubicBezTo>
                    <a:pt x="26287" y="92543"/>
                    <a:pt x="13816" y="90984"/>
                    <a:pt x="7864" y="82623"/>
                  </a:cubicBezTo>
                  <a:cubicBezTo>
                    <a:pt x="14525" y="82340"/>
                    <a:pt x="16084" y="77663"/>
                    <a:pt x="16084" y="74688"/>
                  </a:cubicBezTo>
                  <a:cubicBezTo>
                    <a:pt x="16084" y="70153"/>
                    <a:pt x="12683" y="66894"/>
                    <a:pt x="8290" y="66894"/>
                  </a:cubicBezTo>
                  <a:cubicBezTo>
                    <a:pt x="4322" y="66894"/>
                    <a:pt x="354" y="69303"/>
                    <a:pt x="354" y="75113"/>
                  </a:cubicBezTo>
                  <a:cubicBezTo>
                    <a:pt x="354" y="88433"/>
                    <a:pt x="15092" y="97078"/>
                    <a:pt x="32238" y="97078"/>
                  </a:cubicBezTo>
                  <a:cubicBezTo>
                    <a:pt x="51936" y="97078"/>
                    <a:pt x="65540" y="83899"/>
                    <a:pt x="65540" y="69728"/>
                  </a:cubicBezTo>
                  <a:cubicBezTo>
                    <a:pt x="65540" y="58675"/>
                    <a:pt x="56471" y="47621"/>
                    <a:pt x="40883" y="44362"/>
                  </a:cubicBezTo>
                  <a:cubicBezTo>
                    <a:pt x="55762" y="38977"/>
                    <a:pt x="61147" y="28349"/>
                    <a:pt x="61147" y="19705"/>
                  </a:cubicBezTo>
                  <a:cubicBezTo>
                    <a:pt x="61147" y="8510"/>
                    <a:pt x="48251" y="149"/>
                    <a:pt x="32522" y="149"/>
                  </a:cubicBezTo>
                  <a:cubicBezTo>
                    <a:pt x="16792" y="149"/>
                    <a:pt x="4747" y="7801"/>
                    <a:pt x="4747" y="19138"/>
                  </a:cubicBezTo>
                  <a:cubicBezTo>
                    <a:pt x="4747" y="23956"/>
                    <a:pt x="7864" y="26648"/>
                    <a:pt x="12116" y="26648"/>
                  </a:cubicBezTo>
                  <a:cubicBezTo>
                    <a:pt x="16509" y="26648"/>
                    <a:pt x="19343" y="23389"/>
                    <a:pt x="19343" y="19421"/>
                  </a:cubicBezTo>
                  <a:cubicBezTo>
                    <a:pt x="19343" y="15312"/>
                    <a:pt x="16509" y="12336"/>
                    <a:pt x="12116" y="12052"/>
                  </a:cubicBezTo>
                  <a:cubicBezTo>
                    <a:pt x="17076" y="5817"/>
                    <a:pt x="26853" y="4258"/>
                    <a:pt x="32097" y="4258"/>
                  </a:cubicBezTo>
                  <a:cubicBezTo>
                    <a:pt x="38474" y="4258"/>
                    <a:pt x="47401" y="7376"/>
                    <a:pt x="47401" y="19705"/>
                  </a:cubicBezTo>
                  <a:cubicBezTo>
                    <a:pt x="47401" y="25656"/>
                    <a:pt x="45417" y="32175"/>
                    <a:pt x="41733" y="36568"/>
                  </a:cubicBezTo>
                  <a:cubicBezTo>
                    <a:pt x="37056" y="41953"/>
                    <a:pt x="33089" y="42236"/>
                    <a:pt x="26003" y="42661"/>
                  </a:cubicBezTo>
                  <a:cubicBezTo>
                    <a:pt x="22460" y="42945"/>
                    <a:pt x="22177" y="42945"/>
                    <a:pt x="21468" y="43087"/>
                  </a:cubicBezTo>
                  <a:cubicBezTo>
                    <a:pt x="21185" y="43087"/>
                    <a:pt x="20051" y="43370"/>
                    <a:pt x="20051" y="44929"/>
                  </a:cubicBezTo>
                  <a:cubicBezTo>
                    <a:pt x="20051" y="46913"/>
                    <a:pt x="21327" y="46913"/>
                    <a:pt x="23736" y="46913"/>
                  </a:cubicBezTo>
                  <a:lnTo>
                    <a:pt x="31388" y="4691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形状 379">
              <a:extLst>
                <a:ext uri="{FF2B5EF4-FFF2-40B4-BE49-F238E27FC236}">
                  <a16:creationId xmlns:a16="http://schemas.microsoft.com/office/drawing/2014/main" id="{FCD41D5B-A003-1D4A-3911-CADE4E436926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7603253" y="6472043"/>
              <a:ext cx="52837" cy="242726"/>
            </a:xfrm>
            <a:custGeom>
              <a:avLst/>
              <a:gdLst>
                <a:gd name="connsiteX0" fmla="*/ 53196 w 52837"/>
                <a:gd name="connsiteY0" fmla="*/ 121603 h 242726"/>
                <a:gd name="connsiteX1" fmla="*/ 21616 w 52837"/>
                <a:gd name="connsiteY1" fmla="*/ 17953 h 242726"/>
                <a:gd name="connsiteX2" fmla="*/ 2789 w 52837"/>
                <a:gd name="connsiteY2" fmla="*/ 138 h 242726"/>
                <a:gd name="connsiteX3" fmla="*/ 359 w 52837"/>
                <a:gd name="connsiteY3" fmla="*/ 2163 h 242726"/>
                <a:gd name="connsiteX4" fmla="*/ 1574 w 52837"/>
                <a:gd name="connsiteY4" fmla="*/ 4187 h 242726"/>
                <a:gd name="connsiteX5" fmla="*/ 32750 w 52837"/>
                <a:gd name="connsiteY5" fmla="*/ 63300 h 242726"/>
                <a:gd name="connsiteX6" fmla="*/ 39228 w 52837"/>
                <a:gd name="connsiteY6" fmla="*/ 121400 h 242726"/>
                <a:gd name="connsiteX7" fmla="*/ 32143 w 52837"/>
                <a:gd name="connsiteY7" fmla="*/ 182335 h 242726"/>
                <a:gd name="connsiteX8" fmla="*/ 2181 w 52837"/>
                <a:gd name="connsiteY8" fmla="*/ 238209 h 242726"/>
                <a:gd name="connsiteX9" fmla="*/ 359 w 52837"/>
                <a:gd name="connsiteY9" fmla="*/ 240840 h 242726"/>
                <a:gd name="connsiteX10" fmla="*/ 2789 w 52837"/>
                <a:gd name="connsiteY10" fmla="*/ 242865 h 242726"/>
                <a:gd name="connsiteX11" fmla="*/ 19389 w 52837"/>
                <a:gd name="connsiteY11" fmla="*/ 227682 h 242726"/>
                <a:gd name="connsiteX12" fmla="*/ 53196 w 52837"/>
                <a:gd name="connsiteY12" fmla="*/ 121603 h 24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837" h="242726">
                  <a:moveTo>
                    <a:pt x="53196" y="121603"/>
                  </a:moveTo>
                  <a:cubicBezTo>
                    <a:pt x="53196" y="92856"/>
                    <a:pt x="48135" y="52166"/>
                    <a:pt x="21616" y="17953"/>
                  </a:cubicBezTo>
                  <a:cubicBezTo>
                    <a:pt x="19591" y="15524"/>
                    <a:pt x="6433" y="138"/>
                    <a:pt x="2789" y="138"/>
                  </a:cubicBezTo>
                  <a:cubicBezTo>
                    <a:pt x="1776" y="138"/>
                    <a:pt x="359" y="543"/>
                    <a:pt x="359" y="2163"/>
                  </a:cubicBezTo>
                  <a:cubicBezTo>
                    <a:pt x="359" y="2972"/>
                    <a:pt x="764" y="3580"/>
                    <a:pt x="1574" y="4187"/>
                  </a:cubicBezTo>
                  <a:cubicBezTo>
                    <a:pt x="11291" y="14714"/>
                    <a:pt x="24450" y="31112"/>
                    <a:pt x="32750" y="63300"/>
                  </a:cubicBezTo>
                  <a:cubicBezTo>
                    <a:pt x="37406" y="81722"/>
                    <a:pt x="39228" y="102573"/>
                    <a:pt x="39228" y="121400"/>
                  </a:cubicBezTo>
                  <a:cubicBezTo>
                    <a:pt x="39228" y="141847"/>
                    <a:pt x="37406" y="162496"/>
                    <a:pt x="32143" y="182335"/>
                  </a:cubicBezTo>
                  <a:cubicBezTo>
                    <a:pt x="24450" y="210677"/>
                    <a:pt x="12506" y="226872"/>
                    <a:pt x="2181" y="238209"/>
                  </a:cubicBezTo>
                  <a:cubicBezTo>
                    <a:pt x="359" y="240031"/>
                    <a:pt x="359" y="240436"/>
                    <a:pt x="359" y="240840"/>
                  </a:cubicBezTo>
                  <a:cubicBezTo>
                    <a:pt x="359" y="242460"/>
                    <a:pt x="1776" y="242865"/>
                    <a:pt x="2789" y="242865"/>
                  </a:cubicBezTo>
                  <a:cubicBezTo>
                    <a:pt x="5825" y="242865"/>
                    <a:pt x="16959" y="230516"/>
                    <a:pt x="19389" y="227682"/>
                  </a:cubicBezTo>
                  <a:cubicBezTo>
                    <a:pt x="40038" y="203186"/>
                    <a:pt x="53196" y="166747"/>
                    <a:pt x="53196" y="121603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形状 380">
              <a:extLst>
                <a:ext uri="{FF2B5EF4-FFF2-40B4-BE49-F238E27FC236}">
                  <a16:creationId xmlns:a16="http://schemas.microsoft.com/office/drawing/2014/main" id="{89D51C44-E043-81B2-D0B6-22D0851E6531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7740912" y="6492288"/>
              <a:ext cx="46966" cy="202440"/>
            </a:xfrm>
            <a:custGeom>
              <a:avLst/>
              <a:gdLst>
                <a:gd name="connsiteX0" fmla="*/ 47332 w 46966"/>
                <a:gd name="connsiteY0" fmla="*/ 200563 h 202440"/>
                <a:gd name="connsiteX1" fmla="*/ 43890 w 46966"/>
                <a:gd name="connsiteY1" fmla="*/ 196109 h 202440"/>
                <a:gd name="connsiteX2" fmla="*/ 12107 w 46966"/>
                <a:gd name="connsiteY2" fmla="*/ 101367 h 202440"/>
                <a:gd name="connsiteX3" fmla="*/ 44700 w 46966"/>
                <a:gd name="connsiteY3" fmla="*/ 5612 h 202440"/>
                <a:gd name="connsiteX4" fmla="*/ 47332 w 46966"/>
                <a:gd name="connsiteY4" fmla="*/ 2171 h 202440"/>
                <a:gd name="connsiteX5" fmla="*/ 45307 w 46966"/>
                <a:gd name="connsiteY5" fmla="*/ 146 h 202440"/>
                <a:gd name="connsiteX6" fmla="*/ 13119 w 46966"/>
                <a:gd name="connsiteY6" fmla="*/ 39622 h 202440"/>
                <a:gd name="connsiteX7" fmla="*/ 366 w 46966"/>
                <a:gd name="connsiteY7" fmla="*/ 101367 h 202440"/>
                <a:gd name="connsiteX8" fmla="*/ 13727 w 46966"/>
                <a:gd name="connsiteY8" fmla="*/ 164528 h 202440"/>
                <a:gd name="connsiteX9" fmla="*/ 45307 w 46966"/>
                <a:gd name="connsiteY9" fmla="*/ 202587 h 202440"/>
                <a:gd name="connsiteX10" fmla="*/ 47332 w 46966"/>
                <a:gd name="connsiteY10" fmla="*/ 20056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332" y="200563"/>
                  </a:moveTo>
                  <a:cubicBezTo>
                    <a:pt x="47332" y="199956"/>
                    <a:pt x="47332" y="199551"/>
                    <a:pt x="43890" y="196109"/>
                  </a:cubicBezTo>
                  <a:cubicBezTo>
                    <a:pt x="18585" y="170602"/>
                    <a:pt x="12107" y="132340"/>
                    <a:pt x="12107" y="101367"/>
                  </a:cubicBezTo>
                  <a:cubicBezTo>
                    <a:pt x="12107" y="66142"/>
                    <a:pt x="19800" y="30917"/>
                    <a:pt x="44700" y="5612"/>
                  </a:cubicBezTo>
                  <a:cubicBezTo>
                    <a:pt x="47332" y="3183"/>
                    <a:pt x="47332" y="2778"/>
                    <a:pt x="47332" y="2171"/>
                  </a:cubicBezTo>
                  <a:cubicBezTo>
                    <a:pt x="47332" y="754"/>
                    <a:pt x="46522" y="146"/>
                    <a:pt x="45307" y="146"/>
                  </a:cubicBezTo>
                  <a:cubicBezTo>
                    <a:pt x="43283" y="146"/>
                    <a:pt x="25063" y="13912"/>
                    <a:pt x="13119" y="39622"/>
                  </a:cubicBezTo>
                  <a:cubicBezTo>
                    <a:pt x="2795" y="61891"/>
                    <a:pt x="366" y="84362"/>
                    <a:pt x="366" y="101367"/>
                  </a:cubicBezTo>
                  <a:cubicBezTo>
                    <a:pt x="366" y="117157"/>
                    <a:pt x="2592" y="141653"/>
                    <a:pt x="13727" y="164528"/>
                  </a:cubicBezTo>
                  <a:cubicBezTo>
                    <a:pt x="25873" y="189429"/>
                    <a:pt x="43283" y="202587"/>
                    <a:pt x="45307" y="202587"/>
                  </a:cubicBezTo>
                  <a:cubicBezTo>
                    <a:pt x="46522" y="202587"/>
                    <a:pt x="47332" y="201980"/>
                    <a:pt x="47332" y="200563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形状 381">
              <a:extLst>
                <a:ext uri="{FF2B5EF4-FFF2-40B4-BE49-F238E27FC236}">
                  <a16:creationId xmlns:a16="http://schemas.microsoft.com/office/drawing/2014/main" id="{2FACB484-318B-158D-7682-CE44882398B4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7817615" y="6509293"/>
              <a:ext cx="66805" cy="134825"/>
            </a:xfrm>
            <a:custGeom>
              <a:avLst/>
              <a:gdLst>
                <a:gd name="connsiteX0" fmla="*/ 41870 w 66805"/>
                <a:gd name="connsiteY0" fmla="*/ 5410 h 134825"/>
                <a:gd name="connsiteX1" fmla="*/ 37214 w 66805"/>
                <a:gd name="connsiteY1" fmla="*/ 146 h 134825"/>
                <a:gd name="connsiteX2" fmla="*/ 369 w 66805"/>
                <a:gd name="connsiteY2" fmla="*/ 13103 h 134825"/>
                <a:gd name="connsiteX3" fmla="*/ 369 w 66805"/>
                <a:gd name="connsiteY3" fmla="*/ 19378 h 134825"/>
                <a:gd name="connsiteX4" fmla="*/ 26889 w 66805"/>
                <a:gd name="connsiteY4" fmla="*/ 14115 h 134825"/>
                <a:gd name="connsiteX5" fmla="*/ 26889 w 66805"/>
                <a:gd name="connsiteY5" fmla="*/ 118979 h 134825"/>
                <a:gd name="connsiteX6" fmla="*/ 8062 w 66805"/>
                <a:gd name="connsiteY6" fmla="*/ 128696 h 134825"/>
                <a:gd name="connsiteX7" fmla="*/ 1584 w 66805"/>
                <a:gd name="connsiteY7" fmla="*/ 128696 h 134825"/>
                <a:gd name="connsiteX8" fmla="*/ 1584 w 66805"/>
                <a:gd name="connsiteY8" fmla="*/ 134972 h 134825"/>
                <a:gd name="connsiteX9" fmla="*/ 34380 w 66805"/>
                <a:gd name="connsiteY9" fmla="*/ 134365 h 134825"/>
                <a:gd name="connsiteX10" fmla="*/ 67175 w 66805"/>
                <a:gd name="connsiteY10" fmla="*/ 134972 h 134825"/>
                <a:gd name="connsiteX11" fmla="*/ 67175 w 66805"/>
                <a:gd name="connsiteY11" fmla="*/ 128696 h 134825"/>
                <a:gd name="connsiteX12" fmla="*/ 60697 w 66805"/>
                <a:gd name="connsiteY12" fmla="*/ 128696 h 134825"/>
                <a:gd name="connsiteX13" fmla="*/ 41870 w 66805"/>
                <a:gd name="connsiteY13" fmla="*/ 118979 h 134825"/>
                <a:gd name="connsiteX14" fmla="*/ 41870 w 66805"/>
                <a:gd name="connsiteY14" fmla="*/ 541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870" y="5410"/>
                  </a:moveTo>
                  <a:cubicBezTo>
                    <a:pt x="41870" y="551"/>
                    <a:pt x="41870" y="146"/>
                    <a:pt x="37214" y="146"/>
                  </a:cubicBezTo>
                  <a:cubicBezTo>
                    <a:pt x="24662" y="13103"/>
                    <a:pt x="6848" y="13103"/>
                    <a:pt x="369" y="13103"/>
                  </a:cubicBezTo>
                  <a:lnTo>
                    <a:pt x="369" y="19378"/>
                  </a:lnTo>
                  <a:cubicBezTo>
                    <a:pt x="4418" y="19378"/>
                    <a:pt x="16362" y="19378"/>
                    <a:pt x="26889" y="14115"/>
                  </a:cubicBezTo>
                  <a:lnTo>
                    <a:pt x="26889" y="118979"/>
                  </a:lnTo>
                  <a:cubicBezTo>
                    <a:pt x="26889" y="126267"/>
                    <a:pt x="26282" y="128696"/>
                    <a:pt x="8062" y="128696"/>
                  </a:cubicBezTo>
                  <a:lnTo>
                    <a:pt x="1584" y="128696"/>
                  </a:lnTo>
                  <a:lnTo>
                    <a:pt x="1584" y="134972"/>
                  </a:lnTo>
                  <a:cubicBezTo>
                    <a:pt x="8669" y="134365"/>
                    <a:pt x="26282" y="134365"/>
                    <a:pt x="34380" y="134365"/>
                  </a:cubicBezTo>
                  <a:cubicBezTo>
                    <a:pt x="42477" y="134365"/>
                    <a:pt x="60089" y="134365"/>
                    <a:pt x="67175" y="134972"/>
                  </a:cubicBezTo>
                  <a:lnTo>
                    <a:pt x="67175" y="128696"/>
                  </a:lnTo>
                  <a:lnTo>
                    <a:pt x="60697" y="128696"/>
                  </a:lnTo>
                  <a:cubicBezTo>
                    <a:pt x="42477" y="128696"/>
                    <a:pt x="41870" y="126469"/>
                    <a:pt x="41870" y="118979"/>
                  </a:cubicBezTo>
                  <a:lnTo>
                    <a:pt x="41870" y="5410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形状 382">
              <a:extLst>
                <a:ext uri="{FF2B5EF4-FFF2-40B4-BE49-F238E27FC236}">
                  <a16:creationId xmlns:a16="http://schemas.microsoft.com/office/drawing/2014/main" id="{DA5E2D4E-0FAE-92FB-A03D-795E1D712B57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7962606" y="6589460"/>
              <a:ext cx="123691" cy="8097"/>
            </a:xfrm>
            <a:custGeom>
              <a:avLst/>
              <a:gdLst>
                <a:gd name="connsiteX0" fmla="*/ 116983 w 123691"/>
                <a:gd name="connsiteY0" fmla="*/ 8244 h 8097"/>
                <a:gd name="connsiteX1" fmla="*/ 124068 w 123691"/>
                <a:gd name="connsiteY1" fmla="*/ 4195 h 8097"/>
                <a:gd name="connsiteX2" fmla="*/ 116983 w 123691"/>
                <a:gd name="connsiteY2" fmla="*/ 146 h 8097"/>
                <a:gd name="connsiteX3" fmla="*/ 7462 w 123691"/>
                <a:gd name="connsiteY3" fmla="*/ 146 h 8097"/>
                <a:gd name="connsiteX4" fmla="*/ 377 w 123691"/>
                <a:gd name="connsiteY4" fmla="*/ 4195 h 8097"/>
                <a:gd name="connsiteX5" fmla="*/ 7462 w 123691"/>
                <a:gd name="connsiteY5" fmla="*/ 8244 h 8097"/>
                <a:gd name="connsiteX6" fmla="*/ 116983 w 123691"/>
                <a:gd name="connsiteY6" fmla="*/ 8244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983" y="8244"/>
                  </a:moveTo>
                  <a:cubicBezTo>
                    <a:pt x="120424" y="8244"/>
                    <a:pt x="124068" y="8244"/>
                    <a:pt x="124068" y="4195"/>
                  </a:cubicBezTo>
                  <a:cubicBezTo>
                    <a:pt x="124068" y="146"/>
                    <a:pt x="120424" y="146"/>
                    <a:pt x="116983" y="146"/>
                  </a:cubicBezTo>
                  <a:lnTo>
                    <a:pt x="7462" y="146"/>
                  </a:lnTo>
                  <a:cubicBezTo>
                    <a:pt x="4021" y="146"/>
                    <a:pt x="377" y="146"/>
                    <a:pt x="377" y="4195"/>
                  </a:cubicBezTo>
                  <a:cubicBezTo>
                    <a:pt x="377" y="8244"/>
                    <a:pt x="4021" y="8244"/>
                    <a:pt x="7462" y="8244"/>
                  </a:cubicBezTo>
                  <a:lnTo>
                    <a:pt x="116983" y="824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形状 383">
              <a:extLst>
                <a:ext uri="{FF2B5EF4-FFF2-40B4-BE49-F238E27FC236}">
                  <a16:creationId xmlns:a16="http://schemas.microsoft.com/office/drawing/2014/main" id="{9348EFB4-574B-8092-5E92-44C6C1301E4D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8158974" y="6501398"/>
              <a:ext cx="101017" cy="184221"/>
            </a:xfrm>
            <a:custGeom>
              <a:avLst/>
              <a:gdLst>
                <a:gd name="connsiteX0" fmla="*/ 63953 w 101017"/>
                <a:gd name="connsiteY0" fmla="*/ 61891 h 184221"/>
                <a:gd name="connsiteX1" fmla="*/ 81363 w 101017"/>
                <a:gd name="connsiteY1" fmla="*/ 61891 h 184221"/>
                <a:gd name="connsiteX2" fmla="*/ 87436 w 101017"/>
                <a:gd name="connsiteY2" fmla="*/ 57842 h 184221"/>
                <a:gd name="connsiteX3" fmla="*/ 81970 w 101017"/>
                <a:gd name="connsiteY3" fmla="*/ 55615 h 184221"/>
                <a:gd name="connsiteX4" fmla="*/ 65168 w 101017"/>
                <a:gd name="connsiteY4" fmla="*/ 55615 h 184221"/>
                <a:gd name="connsiteX5" fmla="*/ 69419 w 101017"/>
                <a:gd name="connsiteY5" fmla="*/ 32537 h 184221"/>
                <a:gd name="connsiteX6" fmla="*/ 74278 w 101017"/>
                <a:gd name="connsiteY6" fmla="*/ 11483 h 184221"/>
                <a:gd name="connsiteX7" fmla="*/ 83792 w 101017"/>
                <a:gd name="connsiteY7" fmla="*/ 4600 h 184221"/>
                <a:gd name="connsiteX8" fmla="*/ 93712 w 101017"/>
                <a:gd name="connsiteY8" fmla="*/ 8244 h 184221"/>
                <a:gd name="connsiteX9" fmla="*/ 82780 w 101017"/>
                <a:gd name="connsiteY9" fmla="*/ 19176 h 184221"/>
                <a:gd name="connsiteX10" fmla="*/ 90270 w 101017"/>
                <a:gd name="connsiteY10" fmla="*/ 26261 h 184221"/>
                <a:gd name="connsiteX11" fmla="*/ 101405 w 101017"/>
                <a:gd name="connsiteY11" fmla="*/ 14115 h 184221"/>
                <a:gd name="connsiteX12" fmla="*/ 83792 w 101017"/>
                <a:gd name="connsiteY12" fmla="*/ 146 h 184221"/>
                <a:gd name="connsiteX13" fmla="*/ 58082 w 101017"/>
                <a:gd name="connsiteY13" fmla="*/ 23832 h 184221"/>
                <a:gd name="connsiteX14" fmla="*/ 51402 w 101017"/>
                <a:gd name="connsiteY14" fmla="*/ 55615 h 184221"/>
                <a:gd name="connsiteX15" fmla="*/ 37433 w 101017"/>
                <a:gd name="connsiteY15" fmla="*/ 55615 h 184221"/>
                <a:gd name="connsiteX16" fmla="*/ 31360 w 101017"/>
                <a:gd name="connsiteY16" fmla="*/ 59462 h 184221"/>
                <a:gd name="connsiteX17" fmla="*/ 37028 w 101017"/>
                <a:gd name="connsiteY17" fmla="*/ 61891 h 184221"/>
                <a:gd name="connsiteX18" fmla="*/ 50389 w 101017"/>
                <a:gd name="connsiteY18" fmla="*/ 61891 h 184221"/>
                <a:gd name="connsiteX19" fmla="*/ 35206 w 101017"/>
                <a:gd name="connsiteY19" fmla="*/ 141855 h 184221"/>
                <a:gd name="connsiteX20" fmla="*/ 17594 w 101017"/>
                <a:gd name="connsiteY20" fmla="*/ 179914 h 184221"/>
                <a:gd name="connsiteX21" fmla="*/ 7877 w 101017"/>
                <a:gd name="connsiteY21" fmla="*/ 176270 h 184221"/>
                <a:gd name="connsiteX22" fmla="*/ 19011 w 101017"/>
                <a:gd name="connsiteY22" fmla="*/ 165338 h 184221"/>
                <a:gd name="connsiteX23" fmla="*/ 11521 w 101017"/>
                <a:gd name="connsiteY23" fmla="*/ 158253 h 184221"/>
                <a:gd name="connsiteX24" fmla="*/ 387 w 101017"/>
                <a:gd name="connsiteY24" fmla="*/ 170399 h 184221"/>
                <a:gd name="connsiteX25" fmla="*/ 17594 w 101017"/>
                <a:gd name="connsiteY25" fmla="*/ 184368 h 184221"/>
                <a:gd name="connsiteX26" fmla="*/ 40470 w 101017"/>
                <a:gd name="connsiteY26" fmla="*/ 164731 h 184221"/>
                <a:gd name="connsiteX27" fmla="*/ 51807 w 101017"/>
                <a:gd name="connsiteY27" fmla="*/ 126065 h 184221"/>
                <a:gd name="connsiteX28" fmla="*/ 63953 w 101017"/>
                <a:gd name="connsiteY28" fmla="*/ 61891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953" y="61891"/>
                  </a:moveTo>
                  <a:lnTo>
                    <a:pt x="81363" y="61891"/>
                  </a:lnTo>
                  <a:cubicBezTo>
                    <a:pt x="85412" y="61891"/>
                    <a:pt x="87436" y="61891"/>
                    <a:pt x="87436" y="57842"/>
                  </a:cubicBezTo>
                  <a:cubicBezTo>
                    <a:pt x="87436" y="55615"/>
                    <a:pt x="85412" y="55615"/>
                    <a:pt x="81970" y="55615"/>
                  </a:cubicBezTo>
                  <a:lnTo>
                    <a:pt x="65168" y="55615"/>
                  </a:lnTo>
                  <a:lnTo>
                    <a:pt x="69419" y="32537"/>
                  </a:lnTo>
                  <a:cubicBezTo>
                    <a:pt x="70229" y="28286"/>
                    <a:pt x="73063" y="13912"/>
                    <a:pt x="74278" y="11483"/>
                  </a:cubicBezTo>
                  <a:cubicBezTo>
                    <a:pt x="76099" y="7637"/>
                    <a:pt x="79541" y="4600"/>
                    <a:pt x="83792" y="4600"/>
                  </a:cubicBezTo>
                  <a:cubicBezTo>
                    <a:pt x="84602" y="4600"/>
                    <a:pt x="89865" y="4600"/>
                    <a:pt x="93712" y="8244"/>
                  </a:cubicBezTo>
                  <a:cubicBezTo>
                    <a:pt x="84804" y="9054"/>
                    <a:pt x="82780" y="16139"/>
                    <a:pt x="82780" y="19176"/>
                  </a:cubicBezTo>
                  <a:cubicBezTo>
                    <a:pt x="82780" y="23832"/>
                    <a:pt x="86424" y="26261"/>
                    <a:pt x="90270" y="26261"/>
                  </a:cubicBezTo>
                  <a:cubicBezTo>
                    <a:pt x="95534" y="26261"/>
                    <a:pt x="101405" y="21808"/>
                    <a:pt x="101405" y="14115"/>
                  </a:cubicBezTo>
                  <a:cubicBezTo>
                    <a:pt x="101405" y="4803"/>
                    <a:pt x="92092" y="146"/>
                    <a:pt x="83792" y="146"/>
                  </a:cubicBezTo>
                  <a:cubicBezTo>
                    <a:pt x="76909" y="146"/>
                    <a:pt x="64155" y="3790"/>
                    <a:pt x="58082" y="23832"/>
                  </a:cubicBezTo>
                  <a:cubicBezTo>
                    <a:pt x="56868" y="28083"/>
                    <a:pt x="56260" y="30108"/>
                    <a:pt x="51402" y="55615"/>
                  </a:cubicBezTo>
                  <a:lnTo>
                    <a:pt x="37433" y="55615"/>
                  </a:lnTo>
                  <a:cubicBezTo>
                    <a:pt x="33587" y="55615"/>
                    <a:pt x="31360" y="55615"/>
                    <a:pt x="31360" y="59462"/>
                  </a:cubicBezTo>
                  <a:cubicBezTo>
                    <a:pt x="31360" y="61891"/>
                    <a:pt x="33182" y="61891"/>
                    <a:pt x="37028" y="61891"/>
                  </a:cubicBezTo>
                  <a:lnTo>
                    <a:pt x="50389" y="61891"/>
                  </a:lnTo>
                  <a:lnTo>
                    <a:pt x="35206" y="141855"/>
                  </a:lnTo>
                  <a:cubicBezTo>
                    <a:pt x="31562" y="161492"/>
                    <a:pt x="28121" y="179914"/>
                    <a:pt x="17594" y="179914"/>
                  </a:cubicBezTo>
                  <a:cubicBezTo>
                    <a:pt x="16784" y="179914"/>
                    <a:pt x="11723" y="179914"/>
                    <a:pt x="7877" y="176270"/>
                  </a:cubicBezTo>
                  <a:cubicBezTo>
                    <a:pt x="17189" y="175663"/>
                    <a:pt x="19011" y="168375"/>
                    <a:pt x="19011" y="165338"/>
                  </a:cubicBezTo>
                  <a:cubicBezTo>
                    <a:pt x="19011" y="160682"/>
                    <a:pt x="15367" y="158253"/>
                    <a:pt x="11521" y="158253"/>
                  </a:cubicBezTo>
                  <a:cubicBezTo>
                    <a:pt x="6257" y="158253"/>
                    <a:pt x="387" y="162706"/>
                    <a:pt x="387" y="170399"/>
                  </a:cubicBezTo>
                  <a:cubicBezTo>
                    <a:pt x="387" y="179509"/>
                    <a:pt x="9294" y="184368"/>
                    <a:pt x="17594" y="184368"/>
                  </a:cubicBezTo>
                  <a:cubicBezTo>
                    <a:pt x="28728" y="184368"/>
                    <a:pt x="36826" y="172424"/>
                    <a:pt x="40470" y="164731"/>
                  </a:cubicBezTo>
                  <a:cubicBezTo>
                    <a:pt x="46948" y="151977"/>
                    <a:pt x="51604" y="127482"/>
                    <a:pt x="51807" y="126065"/>
                  </a:cubicBezTo>
                  <a:lnTo>
                    <a:pt x="63953" y="61891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形状 384">
              <a:extLst>
                <a:ext uri="{FF2B5EF4-FFF2-40B4-BE49-F238E27FC236}">
                  <a16:creationId xmlns:a16="http://schemas.microsoft.com/office/drawing/2014/main" id="{CF694E8B-FDF1-FCB8-BF60-FA6365DB6F31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8280686" y="6492288"/>
              <a:ext cx="46966" cy="202440"/>
            </a:xfrm>
            <a:custGeom>
              <a:avLst/>
              <a:gdLst>
                <a:gd name="connsiteX0" fmla="*/ 47359 w 46966"/>
                <a:gd name="connsiteY0" fmla="*/ 101367 h 202440"/>
                <a:gd name="connsiteX1" fmla="*/ 33998 w 46966"/>
                <a:gd name="connsiteY1" fmla="*/ 38205 h 202440"/>
                <a:gd name="connsiteX2" fmla="*/ 2417 w 46966"/>
                <a:gd name="connsiteY2" fmla="*/ 146 h 202440"/>
                <a:gd name="connsiteX3" fmla="*/ 393 w 46966"/>
                <a:gd name="connsiteY3" fmla="*/ 2171 h 202440"/>
                <a:gd name="connsiteX4" fmla="*/ 4239 w 46966"/>
                <a:gd name="connsiteY4" fmla="*/ 6827 h 202440"/>
                <a:gd name="connsiteX5" fmla="*/ 35617 w 46966"/>
                <a:gd name="connsiteY5" fmla="*/ 101367 h 202440"/>
                <a:gd name="connsiteX6" fmla="*/ 3024 w 46966"/>
                <a:gd name="connsiteY6" fmla="*/ 197121 h 202440"/>
                <a:gd name="connsiteX7" fmla="*/ 393 w 46966"/>
                <a:gd name="connsiteY7" fmla="*/ 200563 h 202440"/>
                <a:gd name="connsiteX8" fmla="*/ 2417 w 46966"/>
                <a:gd name="connsiteY8" fmla="*/ 202587 h 202440"/>
                <a:gd name="connsiteX9" fmla="*/ 34605 w 46966"/>
                <a:gd name="connsiteY9" fmla="*/ 163111 h 202440"/>
                <a:gd name="connsiteX10" fmla="*/ 47359 w 46966"/>
                <a:gd name="connsiteY10" fmla="*/ 10136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359" y="101367"/>
                  </a:moveTo>
                  <a:cubicBezTo>
                    <a:pt x="47359" y="85576"/>
                    <a:pt x="45132" y="61081"/>
                    <a:pt x="33998" y="38205"/>
                  </a:cubicBezTo>
                  <a:cubicBezTo>
                    <a:pt x="21851" y="13305"/>
                    <a:pt x="4441" y="146"/>
                    <a:pt x="2417" y="146"/>
                  </a:cubicBezTo>
                  <a:cubicBezTo>
                    <a:pt x="1202" y="146"/>
                    <a:pt x="393" y="956"/>
                    <a:pt x="393" y="2171"/>
                  </a:cubicBezTo>
                  <a:cubicBezTo>
                    <a:pt x="393" y="2778"/>
                    <a:pt x="393" y="3183"/>
                    <a:pt x="4239" y="6827"/>
                  </a:cubicBezTo>
                  <a:cubicBezTo>
                    <a:pt x="24078" y="26869"/>
                    <a:pt x="35617" y="59057"/>
                    <a:pt x="35617" y="101367"/>
                  </a:cubicBezTo>
                  <a:cubicBezTo>
                    <a:pt x="35617" y="135984"/>
                    <a:pt x="28127" y="171614"/>
                    <a:pt x="3024" y="197121"/>
                  </a:cubicBezTo>
                  <a:cubicBezTo>
                    <a:pt x="393" y="199551"/>
                    <a:pt x="393" y="199956"/>
                    <a:pt x="393" y="200563"/>
                  </a:cubicBezTo>
                  <a:cubicBezTo>
                    <a:pt x="393" y="201777"/>
                    <a:pt x="1202" y="202587"/>
                    <a:pt x="2417" y="202587"/>
                  </a:cubicBezTo>
                  <a:cubicBezTo>
                    <a:pt x="4441" y="202587"/>
                    <a:pt x="22661" y="188821"/>
                    <a:pt x="34605" y="163111"/>
                  </a:cubicBezTo>
                  <a:cubicBezTo>
                    <a:pt x="44930" y="140843"/>
                    <a:pt x="47359" y="118372"/>
                    <a:pt x="47359" y="10136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形状 385">
              <a:extLst>
                <a:ext uri="{FF2B5EF4-FFF2-40B4-BE49-F238E27FC236}">
                  <a16:creationId xmlns:a16="http://schemas.microsoft.com/office/drawing/2014/main" id="{6E354A63-33BA-0287-7436-C59CFF25F6AB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8356802" y="6466438"/>
              <a:ext cx="62635" cy="94094"/>
            </a:xfrm>
            <a:custGeom>
              <a:avLst/>
              <a:gdLst>
                <a:gd name="connsiteX0" fmla="*/ 63032 w 62635"/>
                <a:gd name="connsiteY0" fmla="*/ 68446 h 94094"/>
                <a:gd name="connsiteX1" fmla="*/ 58214 w 62635"/>
                <a:gd name="connsiteY1" fmla="*/ 68446 h 94094"/>
                <a:gd name="connsiteX2" fmla="*/ 54529 w 62635"/>
                <a:gd name="connsiteY2" fmla="*/ 81341 h 94094"/>
                <a:gd name="connsiteX3" fmla="*/ 40500 w 62635"/>
                <a:gd name="connsiteY3" fmla="*/ 82192 h 94094"/>
                <a:gd name="connsiteX4" fmla="*/ 14426 w 62635"/>
                <a:gd name="connsiteY4" fmla="*/ 82192 h 94094"/>
                <a:gd name="connsiteX5" fmla="*/ 42767 w 62635"/>
                <a:gd name="connsiteY5" fmla="*/ 58384 h 94094"/>
                <a:gd name="connsiteX6" fmla="*/ 63032 w 62635"/>
                <a:gd name="connsiteY6" fmla="*/ 27775 h 94094"/>
                <a:gd name="connsiteX7" fmla="*/ 29872 w 62635"/>
                <a:gd name="connsiteY7" fmla="*/ 142 h 94094"/>
                <a:gd name="connsiteX8" fmla="*/ 396 w 62635"/>
                <a:gd name="connsiteY8" fmla="*/ 25508 h 94094"/>
                <a:gd name="connsiteX9" fmla="*/ 7907 w 62635"/>
                <a:gd name="connsiteY9" fmla="*/ 33444 h 94094"/>
                <a:gd name="connsiteX10" fmla="*/ 15418 w 62635"/>
                <a:gd name="connsiteY10" fmla="*/ 25933 h 94094"/>
                <a:gd name="connsiteX11" fmla="*/ 7057 w 62635"/>
                <a:gd name="connsiteY11" fmla="*/ 18423 h 94094"/>
                <a:gd name="connsiteX12" fmla="*/ 27746 w 62635"/>
                <a:gd name="connsiteY12" fmla="*/ 5244 h 94094"/>
                <a:gd name="connsiteX13" fmla="*/ 49286 w 62635"/>
                <a:gd name="connsiteY13" fmla="*/ 27775 h 94094"/>
                <a:gd name="connsiteX14" fmla="*/ 35965 w 62635"/>
                <a:gd name="connsiteY14" fmla="*/ 54984 h 94094"/>
                <a:gd name="connsiteX15" fmla="*/ 1814 w 62635"/>
                <a:gd name="connsiteY15" fmla="*/ 88710 h 94094"/>
                <a:gd name="connsiteX16" fmla="*/ 396 w 62635"/>
                <a:gd name="connsiteY16" fmla="*/ 94237 h 94094"/>
                <a:gd name="connsiteX17" fmla="*/ 58780 w 62635"/>
                <a:gd name="connsiteY17" fmla="*/ 94237 h 94094"/>
                <a:gd name="connsiteX18" fmla="*/ 63032 w 62635"/>
                <a:gd name="connsiteY18" fmla="*/ 6844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3032" y="68446"/>
                  </a:moveTo>
                  <a:lnTo>
                    <a:pt x="58214" y="68446"/>
                  </a:lnTo>
                  <a:cubicBezTo>
                    <a:pt x="57788" y="71563"/>
                    <a:pt x="56371" y="79924"/>
                    <a:pt x="54529" y="81341"/>
                  </a:cubicBezTo>
                  <a:cubicBezTo>
                    <a:pt x="53395" y="82192"/>
                    <a:pt x="42484" y="82192"/>
                    <a:pt x="40500" y="82192"/>
                  </a:cubicBezTo>
                  <a:lnTo>
                    <a:pt x="14426" y="82192"/>
                  </a:lnTo>
                  <a:cubicBezTo>
                    <a:pt x="29305" y="69013"/>
                    <a:pt x="34265" y="65045"/>
                    <a:pt x="42767" y="58384"/>
                  </a:cubicBezTo>
                  <a:cubicBezTo>
                    <a:pt x="53254" y="50024"/>
                    <a:pt x="63032" y="41238"/>
                    <a:pt x="63032" y="27775"/>
                  </a:cubicBezTo>
                  <a:cubicBezTo>
                    <a:pt x="63032" y="10629"/>
                    <a:pt x="48011" y="142"/>
                    <a:pt x="29872" y="142"/>
                  </a:cubicBezTo>
                  <a:cubicBezTo>
                    <a:pt x="12300" y="142"/>
                    <a:pt x="396" y="12471"/>
                    <a:pt x="396" y="25508"/>
                  </a:cubicBezTo>
                  <a:cubicBezTo>
                    <a:pt x="396" y="32735"/>
                    <a:pt x="6490" y="33444"/>
                    <a:pt x="7907" y="33444"/>
                  </a:cubicBezTo>
                  <a:cubicBezTo>
                    <a:pt x="11308" y="33444"/>
                    <a:pt x="15418" y="31035"/>
                    <a:pt x="15418" y="25933"/>
                  </a:cubicBezTo>
                  <a:cubicBezTo>
                    <a:pt x="15418" y="23382"/>
                    <a:pt x="14426" y="18423"/>
                    <a:pt x="7057" y="18423"/>
                  </a:cubicBezTo>
                  <a:cubicBezTo>
                    <a:pt x="11450" y="8361"/>
                    <a:pt x="21086" y="5244"/>
                    <a:pt x="27746" y="5244"/>
                  </a:cubicBezTo>
                  <a:cubicBezTo>
                    <a:pt x="41917" y="5244"/>
                    <a:pt x="49286" y="16297"/>
                    <a:pt x="49286" y="27775"/>
                  </a:cubicBezTo>
                  <a:cubicBezTo>
                    <a:pt x="49286" y="40104"/>
                    <a:pt x="40500" y="49882"/>
                    <a:pt x="35965" y="54984"/>
                  </a:cubicBezTo>
                  <a:lnTo>
                    <a:pt x="1814" y="88710"/>
                  </a:lnTo>
                  <a:cubicBezTo>
                    <a:pt x="396" y="89986"/>
                    <a:pt x="396" y="90269"/>
                    <a:pt x="396" y="94237"/>
                  </a:cubicBezTo>
                  <a:lnTo>
                    <a:pt x="58780" y="94237"/>
                  </a:lnTo>
                  <a:lnTo>
                    <a:pt x="63032" y="6844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形状 386">
              <a:extLst>
                <a:ext uri="{FF2B5EF4-FFF2-40B4-BE49-F238E27FC236}">
                  <a16:creationId xmlns:a16="http://schemas.microsoft.com/office/drawing/2014/main" id="{E9D2BECD-7F09-D33C-6FFC-AF918E26D272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8495014" y="6526096"/>
              <a:ext cx="134623" cy="134825"/>
            </a:xfrm>
            <a:custGeom>
              <a:avLst/>
              <a:gdLst>
                <a:gd name="connsiteX0" fmla="*/ 71865 w 134623"/>
                <a:gd name="connsiteY0" fmla="*/ 71608 h 134825"/>
                <a:gd name="connsiteX1" fmla="*/ 128346 w 134623"/>
                <a:gd name="connsiteY1" fmla="*/ 71608 h 134825"/>
                <a:gd name="connsiteX2" fmla="*/ 135026 w 134623"/>
                <a:gd name="connsiteY2" fmla="*/ 67559 h 134825"/>
                <a:gd name="connsiteX3" fmla="*/ 128346 w 134623"/>
                <a:gd name="connsiteY3" fmla="*/ 63510 h 134825"/>
                <a:gd name="connsiteX4" fmla="*/ 71865 w 134623"/>
                <a:gd name="connsiteY4" fmla="*/ 63510 h 134825"/>
                <a:gd name="connsiteX5" fmla="*/ 71865 w 134623"/>
                <a:gd name="connsiteY5" fmla="*/ 6827 h 134825"/>
                <a:gd name="connsiteX6" fmla="*/ 67816 w 134623"/>
                <a:gd name="connsiteY6" fmla="*/ 146 h 134825"/>
                <a:gd name="connsiteX7" fmla="*/ 63767 w 134623"/>
                <a:gd name="connsiteY7" fmla="*/ 6827 h 134825"/>
                <a:gd name="connsiteX8" fmla="*/ 63767 w 134623"/>
                <a:gd name="connsiteY8" fmla="*/ 63510 h 134825"/>
                <a:gd name="connsiteX9" fmla="*/ 7084 w 134623"/>
                <a:gd name="connsiteY9" fmla="*/ 63510 h 134825"/>
                <a:gd name="connsiteX10" fmla="*/ 403 w 134623"/>
                <a:gd name="connsiteY10" fmla="*/ 67559 h 134825"/>
                <a:gd name="connsiteX11" fmla="*/ 7084 w 134623"/>
                <a:gd name="connsiteY11" fmla="*/ 71608 h 134825"/>
                <a:gd name="connsiteX12" fmla="*/ 63767 w 134623"/>
                <a:gd name="connsiteY12" fmla="*/ 71608 h 134825"/>
                <a:gd name="connsiteX13" fmla="*/ 63767 w 134623"/>
                <a:gd name="connsiteY13" fmla="*/ 128291 h 134825"/>
                <a:gd name="connsiteX14" fmla="*/ 67816 w 134623"/>
                <a:gd name="connsiteY14" fmla="*/ 134972 h 134825"/>
                <a:gd name="connsiteX15" fmla="*/ 71865 w 134623"/>
                <a:gd name="connsiteY15" fmla="*/ 128291 h 134825"/>
                <a:gd name="connsiteX16" fmla="*/ 71865 w 134623"/>
                <a:gd name="connsiteY16" fmla="*/ 7160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865" y="71608"/>
                  </a:moveTo>
                  <a:lnTo>
                    <a:pt x="128346" y="71608"/>
                  </a:lnTo>
                  <a:cubicBezTo>
                    <a:pt x="131180" y="71608"/>
                    <a:pt x="135026" y="71608"/>
                    <a:pt x="135026" y="67559"/>
                  </a:cubicBezTo>
                  <a:cubicBezTo>
                    <a:pt x="135026" y="63510"/>
                    <a:pt x="131180" y="63510"/>
                    <a:pt x="128346" y="63510"/>
                  </a:cubicBezTo>
                  <a:lnTo>
                    <a:pt x="71865" y="63510"/>
                  </a:lnTo>
                  <a:lnTo>
                    <a:pt x="71865" y="6827"/>
                  </a:lnTo>
                  <a:cubicBezTo>
                    <a:pt x="71865" y="3993"/>
                    <a:pt x="71865" y="146"/>
                    <a:pt x="67816" y="146"/>
                  </a:cubicBezTo>
                  <a:cubicBezTo>
                    <a:pt x="63767" y="146"/>
                    <a:pt x="63767" y="3993"/>
                    <a:pt x="63767" y="6827"/>
                  </a:cubicBezTo>
                  <a:lnTo>
                    <a:pt x="63767" y="63510"/>
                  </a:lnTo>
                  <a:lnTo>
                    <a:pt x="7084" y="63510"/>
                  </a:lnTo>
                  <a:cubicBezTo>
                    <a:pt x="4249" y="63510"/>
                    <a:pt x="403" y="63510"/>
                    <a:pt x="403" y="67559"/>
                  </a:cubicBezTo>
                  <a:cubicBezTo>
                    <a:pt x="403" y="71608"/>
                    <a:pt x="4249" y="71608"/>
                    <a:pt x="7084" y="71608"/>
                  </a:cubicBezTo>
                  <a:lnTo>
                    <a:pt x="63767" y="71608"/>
                  </a:lnTo>
                  <a:lnTo>
                    <a:pt x="63767" y="128291"/>
                  </a:lnTo>
                  <a:cubicBezTo>
                    <a:pt x="63767" y="131126"/>
                    <a:pt x="63767" y="134972"/>
                    <a:pt x="67816" y="134972"/>
                  </a:cubicBezTo>
                  <a:cubicBezTo>
                    <a:pt x="71865" y="134972"/>
                    <a:pt x="71865" y="131126"/>
                    <a:pt x="71865" y="128291"/>
                  </a:cubicBezTo>
                  <a:lnTo>
                    <a:pt x="71865" y="71608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形状 387">
              <a:extLst>
                <a:ext uri="{FF2B5EF4-FFF2-40B4-BE49-F238E27FC236}">
                  <a16:creationId xmlns:a16="http://schemas.microsoft.com/office/drawing/2014/main" id="{4A9DB95E-D815-6C4B-CAD4-B3FC91F0024F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8700491" y="6505852"/>
              <a:ext cx="113771" cy="142720"/>
            </a:xfrm>
            <a:custGeom>
              <a:avLst/>
              <a:gdLst>
                <a:gd name="connsiteX0" fmla="*/ 95560 w 113771"/>
                <a:gd name="connsiteY0" fmla="*/ 14925 h 142720"/>
                <a:gd name="connsiteX1" fmla="*/ 108719 w 113771"/>
                <a:gd name="connsiteY1" fmla="*/ 6422 h 142720"/>
                <a:gd name="connsiteX2" fmla="*/ 114185 w 113771"/>
                <a:gd name="connsiteY2" fmla="*/ 2576 h 142720"/>
                <a:gd name="connsiteX3" fmla="*/ 111351 w 113771"/>
                <a:gd name="connsiteY3" fmla="*/ 146 h 142720"/>
                <a:gd name="connsiteX4" fmla="*/ 88880 w 113771"/>
                <a:gd name="connsiteY4" fmla="*/ 754 h 142720"/>
                <a:gd name="connsiteX5" fmla="*/ 59121 w 113771"/>
                <a:gd name="connsiteY5" fmla="*/ 146 h 142720"/>
                <a:gd name="connsiteX6" fmla="*/ 54870 w 113771"/>
                <a:gd name="connsiteY6" fmla="*/ 4195 h 142720"/>
                <a:gd name="connsiteX7" fmla="*/ 61753 w 113771"/>
                <a:gd name="connsiteY7" fmla="*/ 6422 h 142720"/>
                <a:gd name="connsiteX8" fmla="*/ 73494 w 113771"/>
                <a:gd name="connsiteY8" fmla="*/ 6827 h 142720"/>
                <a:gd name="connsiteX9" fmla="*/ 79770 w 113771"/>
                <a:gd name="connsiteY9" fmla="*/ 10876 h 142720"/>
                <a:gd name="connsiteX10" fmla="*/ 78960 w 113771"/>
                <a:gd name="connsiteY10" fmla="*/ 15127 h 142720"/>
                <a:gd name="connsiteX11" fmla="*/ 55679 w 113771"/>
                <a:gd name="connsiteY11" fmla="*/ 108047 h 142720"/>
                <a:gd name="connsiteX12" fmla="*/ 26528 w 113771"/>
                <a:gd name="connsiteY12" fmla="*/ 138413 h 142720"/>
                <a:gd name="connsiteX13" fmla="*/ 7296 w 113771"/>
                <a:gd name="connsiteY13" fmla="*/ 125862 h 142720"/>
                <a:gd name="connsiteX14" fmla="*/ 9725 w 113771"/>
                <a:gd name="connsiteY14" fmla="*/ 126065 h 142720"/>
                <a:gd name="connsiteX15" fmla="*/ 22884 w 113771"/>
                <a:gd name="connsiteY15" fmla="*/ 113108 h 142720"/>
                <a:gd name="connsiteX16" fmla="*/ 13977 w 113771"/>
                <a:gd name="connsiteY16" fmla="*/ 104606 h 142720"/>
                <a:gd name="connsiteX17" fmla="*/ 413 w 113771"/>
                <a:gd name="connsiteY17" fmla="*/ 120801 h 142720"/>
                <a:gd name="connsiteX18" fmla="*/ 27135 w 113771"/>
                <a:gd name="connsiteY18" fmla="*/ 142867 h 142720"/>
                <a:gd name="connsiteX19" fmla="*/ 71875 w 113771"/>
                <a:gd name="connsiteY19" fmla="*/ 109464 h 142720"/>
                <a:gd name="connsiteX20" fmla="*/ 95560 w 113771"/>
                <a:gd name="connsiteY20" fmla="*/ 14925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771" h="142720">
                  <a:moveTo>
                    <a:pt x="95560" y="14925"/>
                  </a:moveTo>
                  <a:cubicBezTo>
                    <a:pt x="97180" y="8244"/>
                    <a:pt x="97585" y="6422"/>
                    <a:pt x="108719" y="6422"/>
                  </a:cubicBezTo>
                  <a:cubicBezTo>
                    <a:pt x="111958" y="6422"/>
                    <a:pt x="114185" y="6422"/>
                    <a:pt x="114185" y="2576"/>
                  </a:cubicBezTo>
                  <a:cubicBezTo>
                    <a:pt x="114185" y="754"/>
                    <a:pt x="112970" y="146"/>
                    <a:pt x="111351" y="146"/>
                  </a:cubicBezTo>
                  <a:cubicBezTo>
                    <a:pt x="106290" y="146"/>
                    <a:pt x="93941" y="754"/>
                    <a:pt x="88880" y="754"/>
                  </a:cubicBezTo>
                  <a:cubicBezTo>
                    <a:pt x="82199" y="754"/>
                    <a:pt x="65801" y="146"/>
                    <a:pt x="59121" y="146"/>
                  </a:cubicBezTo>
                  <a:cubicBezTo>
                    <a:pt x="57299" y="146"/>
                    <a:pt x="54870" y="146"/>
                    <a:pt x="54870" y="4195"/>
                  </a:cubicBezTo>
                  <a:cubicBezTo>
                    <a:pt x="54870" y="6422"/>
                    <a:pt x="56489" y="6422"/>
                    <a:pt x="61753" y="6422"/>
                  </a:cubicBezTo>
                  <a:cubicBezTo>
                    <a:pt x="66409" y="6422"/>
                    <a:pt x="68433" y="6422"/>
                    <a:pt x="73494" y="6827"/>
                  </a:cubicBezTo>
                  <a:cubicBezTo>
                    <a:pt x="78353" y="7434"/>
                    <a:pt x="79770" y="8042"/>
                    <a:pt x="79770" y="10876"/>
                  </a:cubicBezTo>
                  <a:cubicBezTo>
                    <a:pt x="79770" y="12090"/>
                    <a:pt x="79365" y="13507"/>
                    <a:pt x="78960" y="15127"/>
                  </a:cubicBezTo>
                  <a:lnTo>
                    <a:pt x="55679" y="108047"/>
                  </a:lnTo>
                  <a:cubicBezTo>
                    <a:pt x="50821" y="127684"/>
                    <a:pt x="37055" y="138413"/>
                    <a:pt x="26528" y="138413"/>
                  </a:cubicBezTo>
                  <a:cubicBezTo>
                    <a:pt x="21264" y="138413"/>
                    <a:pt x="10535" y="136389"/>
                    <a:pt x="7296" y="125862"/>
                  </a:cubicBezTo>
                  <a:cubicBezTo>
                    <a:pt x="7903" y="126065"/>
                    <a:pt x="9320" y="126065"/>
                    <a:pt x="9725" y="126065"/>
                  </a:cubicBezTo>
                  <a:cubicBezTo>
                    <a:pt x="17621" y="126065"/>
                    <a:pt x="22884" y="119182"/>
                    <a:pt x="22884" y="113108"/>
                  </a:cubicBezTo>
                  <a:cubicBezTo>
                    <a:pt x="22884" y="106630"/>
                    <a:pt x="17418" y="104606"/>
                    <a:pt x="13977" y="104606"/>
                  </a:cubicBezTo>
                  <a:cubicBezTo>
                    <a:pt x="10333" y="104606"/>
                    <a:pt x="413" y="107035"/>
                    <a:pt x="413" y="120801"/>
                  </a:cubicBezTo>
                  <a:cubicBezTo>
                    <a:pt x="413" y="133352"/>
                    <a:pt x="11142" y="142867"/>
                    <a:pt x="27135" y="142867"/>
                  </a:cubicBezTo>
                  <a:cubicBezTo>
                    <a:pt x="45760" y="142867"/>
                    <a:pt x="66814" y="129506"/>
                    <a:pt x="71875" y="109464"/>
                  </a:cubicBezTo>
                  <a:lnTo>
                    <a:pt x="95560" y="1492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形状 388">
              <a:extLst>
                <a:ext uri="{FF2B5EF4-FFF2-40B4-BE49-F238E27FC236}">
                  <a16:creationId xmlns:a16="http://schemas.microsoft.com/office/drawing/2014/main" id="{3411F919-4AB3-1E45-A95C-B41EDEC39B27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8826773" y="6466438"/>
              <a:ext cx="62635" cy="94094"/>
            </a:xfrm>
            <a:custGeom>
              <a:avLst/>
              <a:gdLst>
                <a:gd name="connsiteX0" fmla="*/ 63055 w 62635"/>
                <a:gd name="connsiteY0" fmla="*/ 68446 h 94094"/>
                <a:gd name="connsiteX1" fmla="*/ 58237 w 62635"/>
                <a:gd name="connsiteY1" fmla="*/ 68446 h 94094"/>
                <a:gd name="connsiteX2" fmla="*/ 54552 w 62635"/>
                <a:gd name="connsiteY2" fmla="*/ 81341 h 94094"/>
                <a:gd name="connsiteX3" fmla="*/ 40523 w 62635"/>
                <a:gd name="connsiteY3" fmla="*/ 82192 h 94094"/>
                <a:gd name="connsiteX4" fmla="*/ 14449 w 62635"/>
                <a:gd name="connsiteY4" fmla="*/ 82192 h 94094"/>
                <a:gd name="connsiteX5" fmla="*/ 42790 w 62635"/>
                <a:gd name="connsiteY5" fmla="*/ 58384 h 94094"/>
                <a:gd name="connsiteX6" fmla="*/ 63055 w 62635"/>
                <a:gd name="connsiteY6" fmla="*/ 27775 h 94094"/>
                <a:gd name="connsiteX7" fmla="*/ 29895 w 62635"/>
                <a:gd name="connsiteY7" fmla="*/ 142 h 94094"/>
                <a:gd name="connsiteX8" fmla="*/ 420 w 62635"/>
                <a:gd name="connsiteY8" fmla="*/ 25508 h 94094"/>
                <a:gd name="connsiteX9" fmla="*/ 7930 w 62635"/>
                <a:gd name="connsiteY9" fmla="*/ 33444 h 94094"/>
                <a:gd name="connsiteX10" fmla="*/ 15441 w 62635"/>
                <a:gd name="connsiteY10" fmla="*/ 25933 h 94094"/>
                <a:gd name="connsiteX11" fmla="*/ 7080 w 62635"/>
                <a:gd name="connsiteY11" fmla="*/ 18423 h 94094"/>
                <a:gd name="connsiteX12" fmla="*/ 27769 w 62635"/>
                <a:gd name="connsiteY12" fmla="*/ 5244 h 94094"/>
                <a:gd name="connsiteX13" fmla="*/ 49309 w 62635"/>
                <a:gd name="connsiteY13" fmla="*/ 27775 h 94094"/>
                <a:gd name="connsiteX14" fmla="*/ 35988 w 62635"/>
                <a:gd name="connsiteY14" fmla="*/ 54984 h 94094"/>
                <a:gd name="connsiteX15" fmla="*/ 1837 w 62635"/>
                <a:gd name="connsiteY15" fmla="*/ 88710 h 94094"/>
                <a:gd name="connsiteX16" fmla="*/ 420 w 62635"/>
                <a:gd name="connsiteY16" fmla="*/ 94237 h 94094"/>
                <a:gd name="connsiteX17" fmla="*/ 58803 w 62635"/>
                <a:gd name="connsiteY17" fmla="*/ 94237 h 94094"/>
                <a:gd name="connsiteX18" fmla="*/ 63055 w 62635"/>
                <a:gd name="connsiteY18" fmla="*/ 6844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3055" y="68446"/>
                  </a:moveTo>
                  <a:lnTo>
                    <a:pt x="58237" y="68446"/>
                  </a:lnTo>
                  <a:cubicBezTo>
                    <a:pt x="57812" y="71563"/>
                    <a:pt x="56394" y="79924"/>
                    <a:pt x="54552" y="81341"/>
                  </a:cubicBezTo>
                  <a:cubicBezTo>
                    <a:pt x="53419" y="82192"/>
                    <a:pt x="42507" y="82192"/>
                    <a:pt x="40523" y="82192"/>
                  </a:cubicBezTo>
                  <a:lnTo>
                    <a:pt x="14449" y="82192"/>
                  </a:lnTo>
                  <a:cubicBezTo>
                    <a:pt x="29328" y="69013"/>
                    <a:pt x="34288" y="65045"/>
                    <a:pt x="42790" y="58384"/>
                  </a:cubicBezTo>
                  <a:cubicBezTo>
                    <a:pt x="53277" y="50024"/>
                    <a:pt x="63055" y="41238"/>
                    <a:pt x="63055" y="27775"/>
                  </a:cubicBezTo>
                  <a:cubicBezTo>
                    <a:pt x="63055" y="10629"/>
                    <a:pt x="48034" y="142"/>
                    <a:pt x="29895" y="142"/>
                  </a:cubicBezTo>
                  <a:cubicBezTo>
                    <a:pt x="12323" y="142"/>
                    <a:pt x="420" y="12471"/>
                    <a:pt x="420" y="25508"/>
                  </a:cubicBezTo>
                  <a:cubicBezTo>
                    <a:pt x="420" y="32735"/>
                    <a:pt x="6513" y="33444"/>
                    <a:pt x="7930" y="33444"/>
                  </a:cubicBezTo>
                  <a:cubicBezTo>
                    <a:pt x="11331" y="33444"/>
                    <a:pt x="15441" y="31035"/>
                    <a:pt x="15441" y="25933"/>
                  </a:cubicBezTo>
                  <a:cubicBezTo>
                    <a:pt x="15441" y="23382"/>
                    <a:pt x="14449" y="18423"/>
                    <a:pt x="7080" y="18423"/>
                  </a:cubicBezTo>
                  <a:cubicBezTo>
                    <a:pt x="11473" y="8361"/>
                    <a:pt x="21109" y="5244"/>
                    <a:pt x="27769" y="5244"/>
                  </a:cubicBezTo>
                  <a:cubicBezTo>
                    <a:pt x="41940" y="5244"/>
                    <a:pt x="49309" y="16297"/>
                    <a:pt x="49309" y="27775"/>
                  </a:cubicBezTo>
                  <a:cubicBezTo>
                    <a:pt x="49309" y="40104"/>
                    <a:pt x="40523" y="49882"/>
                    <a:pt x="35988" y="54984"/>
                  </a:cubicBezTo>
                  <a:lnTo>
                    <a:pt x="1837" y="88710"/>
                  </a:lnTo>
                  <a:cubicBezTo>
                    <a:pt x="420" y="89986"/>
                    <a:pt x="420" y="90269"/>
                    <a:pt x="420" y="94237"/>
                  </a:cubicBezTo>
                  <a:lnTo>
                    <a:pt x="58803" y="94237"/>
                  </a:lnTo>
                  <a:lnTo>
                    <a:pt x="63055" y="68446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形状 389">
              <a:extLst>
                <a:ext uri="{FF2B5EF4-FFF2-40B4-BE49-F238E27FC236}">
                  <a16:creationId xmlns:a16="http://schemas.microsoft.com/office/drawing/2014/main" id="{C91C3CE1-5C58-946D-FD07-560D23C6185D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8806027" y="6600071"/>
              <a:ext cx="65185" cy="96928"/>
            </a:xfrm>
            <a:custGeom>
              <a:avLst/>
              <a:gdLst>
                <a:gd name="connsiteX0" fmla="*/ 31453 w 65185"/>
                <a:gd name="connsiteY0" fmla="*/ 46913 h 96928"/>
                <a:gd name="connsiteX1" fmla="*/ 50442 w 65185"/>
                <a:gd name="connsiteY1" fmla="*/ 69728 h 96928"/>
                <a:gd name="connsiteX2" fmla="*/ 32020 w 65185"/>
                <a:gd name="connsiteY2" fmla="*/ 92543 h 96928"/>
                <a:gd name="connsiteX3" fmla="*/ 7929 w 65185"/>
                <a:gd name="connsiteY3" fmla="*/ 82623 h 96928"/>
                <a:gd name="connsiteX4" fmla="*/ 16148 w 65185"/>
                <a:gd name="connsiteY4" fmla="*/ 74688 h 96928"/>
                <a:gd name="connsiteX5" fmla="*/ 8354 w 65185"/>
                <a:gd name="connsiteY5" fmla="*/ 66894 h 96928"/>
                <a:gd name="connsiteX6" fmla="*/ 419 w 65185"/>
                <a:gd name="connsiteY6" fmla="*/ 75113 h 96928"/>
                <a:gd name="connsiteX7" fmla="*/ 32303 w 65185"/>
                <a:gd name="connsiteY7" fmla="*/ 97078 h 96928"/>
                <a:gd name="connsiteX8" fmla="*/ 65605 w 65185"/>
                <a:gd name="connsiteY8" fmla="*/ 69728 h 96928"/>
                <a:gd name="connsiteX9" fmla="*/ 40947 w 65185"/>
                <a:gd name="connsiteY9" fmla="*/ 44362 h 96928"/>
                <a:gd name="connsiteX10" fmla="*/ 61212 w 65185"/>
                <a:gd name="connsiteY10" fmla="*/ 19705 h 96928"/>
                <a:gd name="connsiteX11" fmla="*/ 32586 w 65185"/>
                <a:gd name="connsiteY11" fmla="*/ 149 h 96928"/>
                <a:gd name="connsiteX12" fmla="*/ 4812 w 65185"/>
                <a:gd name="connsiteY12" fmla="*/ 19138 h 96928"/>
                <a:gd name="connsiteX13" fmla="*/ 12180 w 65185"/>
                <a:gd name="connsiteY13" fmla="*/ 26648 h 96928"/>
                <a:gd name="connsiteX14" fmla="*/ 19408 w 65185"/>
                <a:gd name="connsiteY14" fmla="*/ 19421 h 96928"/>
                <a:gd name="connsiteX15" fmla="*/ 12180 w 65185"/>
                <a:gd name="connsiteY15" fmla="*/ 12052 h 96928"/>
                <a:gd name="connsiteX16" fmla="*/ 32161 w 65185"/>
                <a:gd name="connsiteY16" fmla="*/ 4258 h 96928"/>
                <a:gd name="connsiteX17" fmla="*/ 47466 w 65185"/>
                <a:gd name="connsiteY17" fmla="*/ 19705 h 96928"/>
                <a:gd name="connsiteX18" fmla="*/ 41797 w 65185"/>
                <a:gd name="connsiteY18" fmla="*/ 36568 h 96928"/>
                <a:gd name="connsiteX19" fmla="*/ 26068 w 65185"/>
                <a:gd name="connsiteY19" fmla="*/ 42661 h 96928"/>
                <a:gd name="connsiteX20" fmla="*/ 21533 w 65185"/>
                <a:gd name="connsiteY20" fmla="*/ 43087 h 96928"/>
                <a:gd name="connsiteX21" fmla="*/ 20116 w 65185"/>
                <a:gd name="connsiteY21" fmla="*/ 44929 h 96928"/>
                <a:gd name="connsiteX22" fmla="*/ 23801 w 65185"/>
                <a:gd name="connsiteY22" fmla="*/ 46913 h 96928"/>
                <a:gd name="connsiteX23" fmla="*/ 31453 w 65185"/>
                <a:gd name="connsiteY23" fmla="*/ 46913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453" y="46913"/>
                  </a:moveTo>
                  <a:cubicBezTo>
                    <a:pt x="42506" y="46913"/>
                    <a:pt x="50442" y="54565"/>
                    <a:pt x="50442" y="69728"/>
                  </a:cubicBezTo>
                  <a:cubicBezTo>
                    <a:pt x="50442" y="87300"/>
                    <a:pt x="40239" y="92543"/>
                    <a:pt x="32020" y="92543"/>
                  </a:cubicBezTo>
                  <a:cubicBezTo>
                    <a:pt x="26351" y="92543"/>
                    <a:pt x="13881" y="90984"/>
                    <a:pt x="7929" y="82623"/>
                  </a:cubicBezTo>
                  <a:cubicBezTo>
                    <a:pt x="14589" y="82340"/>
                    <a:pt x="16148" y="77663"/>
                    <a:pt x="16148" y="74688"/>
                  </a:cubicBezTo>
                  <a:cubicBezTo>
                    <a:pt x="16148" y="70153"/>
                    <a:pt x="12747" y="66894"/>
                    <a:pt x="8354" y="66894"/>
                  </a:cubicBezTo>
                  <a:cubicBezTo>
                    <a:pt x="4386" y="66894"/>
                    <a:pt x="419" y="69303"/>
                    <a:pt x="419" y="75113"/>
                  </a:cubicBezTo>
                  <a:cubicBezTo>
                    <a:pt x="419" y="88433"/>
                    <a:pt x="15156" y="97078"/>
                    <a:pt x="32303" y="97078"/>
                  </a:cubicBezTo>
                  <a:cubicBezTo>
                    <a:pt x="52000" y="97078"/>
                    <a:pt x="65605" y="83899"/>
                    <a:pt x="65605" y="69728"/>
                  </a:cubicBezTo>
                  <a:cubicBezTo>
                    <a:pt x="65605" y="58675"/>
                    <a:pt x="56535" y="47621"/>
                    <a:pt x="40947" y="44362"/>
                  </a:cubicBezTo>
                  <a:cubicBezTo>
                    <a:pt x="55827" y="38977"/>
                    <a:pt x="61212" y="28349"/>
                    <a:pt x="61212" y="19705"/>
                  </a:cubicBezTo>
                  <a:cubicBezTo>
                    <a:pt x="61212" y="8510"/>
                    <a:pt x="48316" y="149"/>
                    <a:pt x="32586" y="149"/>
                  </a:cubicBezTo>
                  <a:cubicBezTo>
                    <a:pt x="16857" y="149"/>
                    <a:pt x="4812" y="7801"/>
                    <a:pt x="4812" y="19138"/>
                  </a:cubicBezTo>
                  <a:cubicBezTo>
                    <a:pt x="4812" y="23956"/>
                    <a:pt x="7929" y="26648"/>
                    <a:pt x="12180" y="26648"/>
                  </a:cubicBezTo>
                  <a:cubicBezTo>
                    <a:pt x="16573" y="26648"/>
                    <a:pt x="19408" y="23389"/>
                    <a:pt x="19408" y="19421"/>
                  </a:cubicBezTo>
                  <a:cubicBezTo>
                    <a:pt x="19408" y="15312"/>
                    <a:pt x="16573" y="12336"/>
                    <a:pt x="12180" y="12052"/>
                  </a:cubicBezTo>
                  <a:cubicBezTo>
                    <a:pt x="17140" y="5817"/>
                    <a:pt x="26918" y="4258"/>
                    <a:pt x="32161" y="4258"/>
                  </a:cubicBezTo>
                  <a:cubicBezTo>
                    <a:pt x="38538" y="4258"/>
                    <a:pt x="47466" y="7376"/>
                    <a:pt x="47466" y="19705"/>
                  </a:cubicBezTo>
                  <a:cubicBezTo>
                    <a:pt x="47466" y="25656"/>
                    <a:pt x="45482" y="32175"/>
                    <a:pt x="41797" y="36568"/>
                  </a:cubicBezTo>
                  <a:cubicBezTo>
                    <a:pt x="37121" y="41953"/>
                    <a:pt x="33153" y="42236"/>
                    <a:pt x="26068" y="42661"/>
                  </a:cubicBezTo>
                  <a:cubicBezTo>
                    <a:pt x="22525" y="42945"/>
                    <a:pt x="22242" y="42945"/>
                    <a:pt x="21533" y="43087"/>
                  </a:cubicBezTo>
                  <a:cubicBezTo>
                    <a:pt x="21250" y="43087"/>
                    <a:pt x="20116" y="43370"/>
                    <a:pt x="20116" y="44929"/>
                  </a:cubicBezTo>
                  <a:cubicBezTo>
                    <a:pt x="20116" y="46913"/>
                    <a:pt x="21391" y="46913"/>
                    <a:pt x="23801" y="46913"/>
                  </a:cubicBezTo>
                  <a:lnTo>
                    <a:pt x="31453" y="4691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形状 390">
              <a:extLst>
                <a:ext uri="{FF2B5EF4-FFF2-40B4-BE49-F238E27FC236}">
                  <a16:creationId xmlns:a16="http://schemas.microsoft.com/office/drawing/2014/main" id="{A0F9CE0D-98E0-76A9-91C2-3FFA95A98CC8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8962444" y="6492288"/>
              <a:ext cx="46966" cy="202440"/>
            </a:xfrm>
            <a:custGeom>
              <a:avLst/>
              <a:gdLst>
                <a:gd name="connsiteX0" fmla="*/ 47392 w 46966"/>
                <a:gd name="connsiteY0" fmla="*/ 200563 h 202440"/>
                <a:gd name="connsiteX1" fmla="*/ 43950 w 46966"/>
                <a:gd name="connsiteY1" fmla="*/ 196109 h 202440"/>
                <a:gd name="connsiteX2" fmla="*/ 12167 w 46966"/>
                <a:gd name="connsiteY2" fmla="*/ 101367 h 202440"/>
                <a:gd name="connsiteX3" fmla="*/ 44760 w 46966"/>
                <a:gd name="connsiteY3" fmla="*/ 5612 h 202440"/>
                <a:gd name="connsiteX4" fmla="*/ 47392 w 46966"/>
                <a:gd name="connsiteY4" fmla="*/ 2171 h 202440"/>
                <a:gd name="connsiteX5" fmla="*/ 45368 w 46966"/>
                <a:gd name="connsiteY5" fmla="*/ 146 h 202440"/>
                <a:gd name="connsiteX6" fmla="*/ 13179 w 46966"/>
                <a:gd name="connsiteY6" fmla="*/ 39622 h 202440"/>
                <a:gd name="connsiteX7" fmla="*/ 426 w 46966"/>
                <a:gd name="connsiteY7" fmla="*/ 101367 h 202440"/>
                <a:gd name="connsiteX8" fmla="*/ 13787 w 46966"/>
                <a:gd name="connsiteY8" fmla="*/ 164528 h 202440"/>
                <a:gd name="connsiteX9" fmla="*/ 45368 w 46966"/>
                <a:gd name="connsiteY9" fmla="*/ 202587 h 202440"/>
                <a:gd name="connsiteX10" fmla="*/ 47392 w 46966"/>
                <a:gd name="connsiteY10" fmla="*/ 20056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392" y="200563"/>
                  </a:moveTo>
                  <a:cubicBezTo>
                    <a:pt x="47392" y="199956"/>
                    <a:pt x="47392" y="199551"/>
                    <a:pt x="43950" y="196109"/>
                  </a:cubicBezTo>
                  <a:cubicBezTo>
                    <a:pt x="18645" y="170602"/>
                    <a:pt x="12167" y="132340"/>
                    <a:pt x="12167" y="101367"/>
                  </a:cubicBezTo>
                  <a:cubicBezTo>
                    <a:pt x="12167" y="66142"/>
                    <a:pt x="19860" y="30917"/>
                    <a:pt x="44760" y="5612"/>
                  </a:cubicBezTo>
                  <a:cubicBezTo>
                    <a:pt x="47392" y="3183"/>
                    <a:pt x="47392" y="2778"/>
                    <a:pt x="47392" y="2171"/>
                  </a:cubicBezTo>
                  <a:cubicBezTo>
                    <a:pt x="47392" y="754"/>
                    <a:pt x="46582" y="146"/>
                    <a:pt x="45368" y="146"/>
                  </a:cubicBezTo>
                  <a:cubicBezTo>
                    <a:pt x="43343" y="146"/>
                    <a:pt x="25123" y="13912"/>
                    <a:pt x="13179" y="39622"/>
                  </a:cubicBezTo>
                  <a:cubicBezTo>
                    <a:pt x="2855" y="61891"/>
                    <a:pt x="426" y="84362"/>
                    <a:pt x="426" y="101367"/>
                  </a:cubicBezTo>
                  <a:cubicBezTo>
                    <a:pt x="426" y="117157"/>
                    <a:pt x="2653" y="141653"/>
                    <a:pt x="13787" y="164528"/>
                  </a:cubicBezTo>
                  <a:cubicBezTo>
                    <a:pt x="25933" y="189429"/>
                    <a:pt x="43343" y="202587"/>
                    <a:pt x="45368" y="202587"/>
                  </a:cubicBezTo>
                  <a:cubicBezTo>
                    <a:pt x="46582" y="202587"/>
                    <a:pt x="47392" y="201980"/>
                    <a:pt x="47392" y="200563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形状 391">
              <a:extLst>
                <a:ext uri="{FF2B5EF4-FFF2-40B4-BE49-F238E27FC236}">
                  <a16:creationId xmlns:a16="http://schemas.microsoft.com/office/drawing/2014/main" id="{BC8B7A5B-C92E-26C5-9DA9-20840AA90709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9031859" y="6501398"/>
              <a:ext cx="101017" cy="184221"/>
            </a:xfrm>
            <a:custGeom>
              <a:avLst/>
              <a:gdLst>
                <a:gd name="connsiteX0" fmla="*/ 63996 w 101017"/>
                <a:gd name="connsiteY0" fmla="*/ 61891 h 184221"/>
                <a:gd name="connsiteX1" fmla="*/ 81406 w 101017"/>
                <a:gd name="connsiteY1" fmla="*/ 61891 h 184221"/>
                <a:gd name="connsiteX2" fmla="*/ 87479 w 101017"/>
                <a:gd name="connsiteY2" fmla="*/ 57842 h 184221"/>
                <a:gd name="connsiteX3" fmla="*/ 82013 w 101017"/>
                <a:gd name="connsiteY3" fmla="*/ 55615 h 184221"/>
                <a:gd name="connsiteX4" fmla="*/ 65211 w 101017"/>
                <a:gd name="connsiteY4" fmla="*/ 55615 h 184221"/>
                <a:gd name="connsiteX5" fmla="*/ 69462 w 101017"/>
                <a:gd name="connsiteY5" fmla="*/ 32537 h 184221"/>
                <a:gd name="connsiteX6" fmla="*/ 74320 w 101017"/>
                <a:gd name="connsiteY6" fmla="*/ 11483 h 184221"/>
                <a:gd name="connsiteX7" fmla="*/ 83835 w 101017"/>
                <a:gd name="connsiteY7" fmla="*/ 4600 h 184221"/>
                <a:gd name="connsiteX8" fmla="*/ 93755 w 101017"/>
                <a:gd name="connsiteY8" fmla="*/ 8244 h 184221"/>
                <a:gd name="connsiteX9" fmla="*/ 82823 w 101017"/>
                <a:gd name="connsiteY9" fmla="*/ 19176 h 184221"/>
                <a:gd name="connsiteX10" fmla="*/ 90313 w 101017"/>
                <a:gd name="connsiteY10" fmla="*/ 26261 h 184221"/>
                <a:gd name="connsiteX11" fmla="*/ 101448 w 101017"/>
                <a:gd name="connsiteY11" fmla="*/ 14115 h 184221"/>
                <a:gd name="connsiteX12" fmla="*/ 83835 w 101017"/>
                <a:gd name="connsiteY12" fmla="*/ 146 h 184221"/>
                <a:gd name="connsiteX13" fmla="*/ 58125 w 101017"/>
                <a:gd name="connsiteY13" fmla="*/ 23832 h 184221"/>
                <a:gd name="connsiteX14" fmla="*/ 51445 w 101017"/>
                <a:gd name="connsiteY14" fmla="*/ 55615 h 184221"/>
                <a:gd name="connsiteX15" fmla="*/ 37476 w 101017"/>
                <a:gd name="connsiteY15" fmla="*/ 55615 h 184221"/>
                <a:gd name="connsiteX16" fmla="*/ 31403 w 101017"/>
                <a:gd name="connsiteY16" fmla="*/ 59462 h 184221"/>
                <a:gd name="connsiteX17" fmla="*/ 37071 w 101017"/>
                <a:gd name="connsiteY17" fmla="*/ 61891 h 184221"/>
                <a:gd name="connsiteX18" fmla="*/ 50432 w 101017"/>
                <a:gd name="connsiteY18" fmla="*/ 61891 h 184221"/>
                <a:gd name="connsiteX19" fmla="*/ 35249 w 101017"/>
                <a:gd name="connsiteY19" fmla="*/ 141855 h 184221"/>
                <a:gd name="connsiteX20" fmla="*/ 17637 w 101017"/>
                <a:gd name="connsiteY20" fmla="*/ 179914 h 184221"/>
                <a:gd name="connsiteX21" fmla="*/ 7920 w 101017"/>
                <a:gd name="connsiteY21" fmla="*/ 176270 h 184221"/>
                <a:gd name="connsiteX22" fmla="*/ 19054 w 101017"/>
                <a:gd name="connsiteY22" fmla="*/ 165338 h 184221"/>
                <a:gd name="connsiteX23" fmla="*/ 11564 w 101017"/>
                <a:gd name="connsiteY23" fmla="*/ 158253 h 184221"/>
                <a:gd name="connsiteX24" fmla="*/ 430 w 101017"/>
                <a:gd name="connsiteY24" fmla="*/ 170399 h 184221"/>
                <a:gd name="connsiteX25" fmla="*/ 17637 w 101017"/>
                <a:gd name="connsiteY25" fmla="*/ 184368 h 184221"/>
                <a:gd name="connsiteX26" fmla="*/ 40513 w 101017"/>
                <a:gd name="connsiteY26" fmla="*/ 164731 h 184221"/>
                <a:gd name="connsiteX27" fmla="*/ 51850 w 101017"/>
                <a:gd name="connsiteY27" fmla="*/ 126065 h 184221"/>
                <a:gd name="connsiteX28" fmla="*/ 63996 w 101017"/>
                <a:gd name="connsiteY28" fmla="*/ 61891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996" y="61891"/>
                  </a:moveTo>
                  <a:lnTo>
                    <a:pt x="81406" y="61891"/>
                  </a:lnTo>
                  <a:cubicBezTo>
                    <a:pt x="85455" y="61891"/>
                    <a:pt x="87479" y="61891"/>
                    <a:pt x="87479" y="57842"/>
                  </a:cubicBezTo>
                  <a:cubicBezTo>
                    <a:pt x="87479" y="55615"/>
                    <a:pt x="85455" y="55615"/>
                    <a:pt x="82013" y="55615"/>
                  </a:cubicBezTo>
                  <a:lnTo>
                    <a:pt x="65211" y="55615"/>
                  </a:lnTo>
                  <a:lnTo>
                    <a:pt x="69462" y="32537"/>
                  </a:lnTo>
                  <a:cubicBezTo>
                    <a:pt x="70272" y="28286"/>
                    <a:pt x="73106" y="13912"/>
                    <a:pt x="74320" y="11483"/>
                  </a:cubicBezTo>
                  <a:cubicBezTo>
                    <a:pt x="76142" y="7637"/>
                    <a:pt x="79584" y="4600"/>
                    <a:pt x="83835" y="4600"/>
                  </a:cubicBezTo>
                  <a:cubicBezTo>
                    <a:pt x="84645" y="4600"/>
                    <a:pt x="89908" y="4600"/>
                    <a:pt x="93755" y="8244"/>
                  </a:cubicBezTo>
                  <a:cubicBezTo>
                    <a:pt x="84847" y="9054"/>
                    <a:pt x="82823" y="16139"/>
                    <a:pt x="82823" y="19176"/>
                  </a:cubicBezTo>
                  <a:cubicBezTo>
                    <a:pt x="82823" y="23832"/>
                    <a:pt x="86467" y="26261"/>
                    <a:pt x="90313" y="26261"/>
                  </a:cubicBezTo>
                  <a:cubicBezTo>
                    <a:pt x="95577" y="26261"/>
                    <a:pt x="101448" y="21808"/>
                    <a:pt x="101448" y="14115"/>
                  </a:cubicBezTo>
                  <a:cubicBezTo>
                    <a:pt x="101448" y="4803"/>
                    <a:pt x="92135" y="146"/>
                    <a:pt x="83835" y="146"/>
                  </a:cubicBezTo>
                  <a:cubicBezTo>
                    <a:pt x="76952" y="146"/>
                    <a:pt x="64198" y="3790"/>
                    <a:pt x="58125" y="23832"/>
                  </a:cubicBezTo>
                  <a:cubicBezTo>
                    <a:pt x="56911" y="28083"/>
                    <a:pt x="56303" y="30108"/>
                    <a:pt x="51445" y="55615"/>
                  </a:cubicBezTo>
                  <a:lnTo>
                    <a:pt x="37476" y="55615"/>
                  </a:lnTo>
                  <a:cubicBezTo>
                    <a:pt x="33630" y="55615"/>
                    <a:pt x="31403" y="55615"/>
                    <a:pt x="31403" y="59462"/>
                  </a:cubicBezTo>
                  <a:cubicBezTo>
                    <a:pt x="31403" y="61891"/>
                    <a:pt x="33225" y="61891"/>
                    <a:pt x="37071" y="61891"/>
                  </a:cubicBezTo>
                  <a:lnTo>
                    <a:pt x="50432" y="61891"/>
                  </a:lnTo>
                  <a:lnTo>
                    <a:pt x="35249" y="141855"/>
                  </a:lnTo>
                  <a:cubicBezTo>
                    <a:pt x="31605" y="161492"/>
                    <a:pt x="28164" y="179914"/>
                    <a:pt x="17637" y="179914"/>
                  </a:cubicBezTo>
                  <a:cubicBezTo>
                    <a:pt x="16827" y="179914"/>
                    <a:pt x="11766" y="179914"/>
                    <a:pt x="7920" y="176270"/>
                  </a:cubicBezTo>
                  <a:cubicBezTo>
                    <a:pt x="17232" y="175663"/>
                    <a:pt x="19054" y="168375"/>
                    <a:pt x="19054" y="165338"/>
                  </a:cubicBezTo>
                  <a:cubicBezTo>
                    <a:pt x="19054" y="160682"/>
                    <a:pt x="15410" y="158253"/>
                    <a:pt x="11564" y="158253"/>
                  </a:cubicBezTo>
                  <a:cubicBezTo>
                    <a:pt x="6300" y="158253"/>
                    <a:pt x="430" y="162706"/>
                    <a:pt x="430" y="170399"/>
                  </a:cubicBezTo>
                  <a:cubicBezTo>
                    <a:pt x="430" y="179509"/>
                    <a:pt x="9337" y="184368"/>
                    <a:pt x="17637" y="184368"/>
                  </a:cubicBezTo>
                  <a:cubicBezTo>
                    <a:pt x="28771" y="184368"/>
                    <a:pt x="36869" y="172424"/>
                    <a:pt x="40513" y="164731"/>
                  </a:cubicBezTo>
                  <a:cubicBezTo>
                    <a:pt x="46991" y="151977"/>
                    <a:pt x="51647" y="127482"/>
                    <a:pt x="51850" y="126065"/>
                  </a:cubicBezTo>
                  <a:lnTo>
                    <a:pt x="63996" y="61891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形状 392">
              <a:extLst>
                <a:ext uri="{FF2B5EF4-FFF2-40B4-BE49-F238E27FC236}">
                  <a16:creationId xmlns:a16="http://schemas.microsoft.com/office/drawing/2014/main" id="{8736B338-FBEE-BB99-E3E8-8AA340E00355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9127610" y="6580390"/>
              <a:ext cx="65752" cy="96928"/>
            </a:xfrm>
            <a:custGeom>
              <a:avLst/>
              <a:gdLst>
                <a:gd name="connsiteX0" fmla="*/ 66187 w 65752"/>
                <a:gd name="connsiteY0" fmla="*/ 49037 h 96928"/>
                <a:gd name="connsiteX1" fmla="*/ 57826 w 65752"/>
                <a:gd name="connsiteY1" fmla="*/ 12335 h 96928"/>
                <a:gd name="connsiteX2" fmla="*/ 33311 w 65752"/>
                <a:gd name="connsiteY2" fmla="*/ 148 h 96928"/>
                <a:gd name="connsiteX3" fmla="*/ 434 w 65752"/>
                <a:gd name="connsiteY3" fmla="*/ 49037 h 96928"/>
                <a:gd name="connsiteX4" fmla="*/ 33311 w 65752"/>
                <a:gd name="connsiteY4" fmla="*/ 97077 h 96928"/>
                <a:gd name="connsiteX5" fmla="*/ 66187 w 65752"/>
                <a:gd name="connsiteY5" fmla="*/ 49037 h 96928"/>
                <a:gd name="connsiteX6" fmla="*/ 33311 w 65752"/>
                <a:gd name="connsiteY6" fmla="*/ 93109 h 96928"/>
                <a:gd name="connsiteX7" fmla="*/ 15314 w 65752"/>
                <a:gd name="connsiteY7" fmla="*/ 77662 h 96928"/>
                <a:gd name="connsiteX8" fmla="*/ 13330 w 65752"/>
                <a:gd name="connsiteY8" fmla="*/ 47195 h 96928"/>
                <a:gd name="connsiteX9" fmla="*/ 15456 w 65752"/>
                <a:gd name="connsiteY9" fmla="*/ 18287 h 96928"/>
                <a:gd name="connsiteX10" fmla="*/ 33311 w 65752"/>
                <a:gd name="connsiteY10" fmla="*/ 4116 h 96928"/>
                <a:gd name="connsiteX11" fmla="*/ 50883 w 65752"/>
                <a:gd name="connsiteY11" fmla="*/ 17011 h 96928"/>
                <a:gd name="connsiteX12" fmla="*/ 53292 w 65752"/>
                <a:gd name="connsiteY12" fmla="*/ 47195 h 96928"/>
                <a:gd name="connsiteX13" fmla="*/ 51450 w 65752"/>
                <a:gd name="connsiteY13" fmla="*/ 77096 h 96928"/>
                <a:gd name="connsiteX14" fmla="*/ 33311 w 65752"/>
                <a:gd name="connsiteY14" fmla="*/ 93109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928">
                  <a:moveTo>
                    <a:pt x="66187" y="49037"/>
                  </a:moveTo>
                  <a:cubicBezTo>
                    <a:pt x="66187" y="33449"/>
                    <a:pt x="64345" y="22254"/>
                    <a:pt x="57826" y="12335"/>
                  </a:cubicBezTo>
                  <a:cubicBezTo>
                    <a:pt x="53433" y="5816"/>
                    <a:pt x="44648" y="148"/>
                    <a:pt x="33311" y="148"/>
                  </a:cubicBezTo>
                  <a:cubicBezTo>
                    <a:pt x="434" y="148"/>
                    <a:pt x="434" y="38834"/>
                    <a:pt x="434" y="49037"/>
                  </a:cubicBezTo>
                  <a:cubicBezTo>
                    <a:pt x="434" y="59240"/>
                    <a:pt x="434" y="97077"/>
                    <a:pt x="33311" y="97077"/>
                  </a:cubicBezTo>
                  <a:cubicBezTo>
                    <a:pt x="66187" y="97077"/>
                    <a:pt x="66187" y="59240"/>
                    <a:pt x="66187" y="49037"/>
                  </a:cubicBezTo>
                  <a:close/>
                  <a:moveTo>
                    <a:pt x="33311" y="93109"/>
                  </a:moveTo>
                  <a:cubicBezTo>
                    <a:pt x="26792" y="93109"/>
                    <a:pt x="18148" y="89283"/>
                    <a:pt x="15314" y="77662"/>
                  </a:cubicBezTo>
                  <a:cubicBezTo>
                    <a:pt x="13330" y="69302"/>
                    <a:pt x="13330" y="57682"/>
                    <a:pt x="13330" y="47195"/>
                  </a:cubicBezTo>
                  <a:cubicBezTo>
                    <a:pt x="13330" y="36850"/>
                    <a:pt x="13330" y="26081"/>
                    <a:pt x="15456" y="18287"/>
                  </a:cubicBezTo>
                  <a:cubicBezTo>
                    <a:pt x="18431" y="7092"/>
                    <a:pt x="27501" y="4116"/>
                    <a:pt x="33311" y="4116"/>
                  </a:cubicBezTo>
                  <a:cubicBezTo>
                    <a:pt x="40963" y="4116"/>
                    <a:pt x="48332" y="8792"/>
                    <a:pt x="50883" y="17011"/>
                  </a:cubicBezTo>
                  <a:cubicBezTo>
                    <a:pt x="53150" y="24663"/>
                    <a:pt x="53292" y="34866"/>
                    <a:pt x="53292" y="47195"/>
                  </a:cubicBezTo>
                  <a:cubicBezTo>
                    <a:pt x="53292" y="57682"/>
                    <a:pt x="53292" y="68168"/>
                    <a:pt x="51450" y="77096"/>
                  </a:cubicBezTo>
                  <a:cubicBezTo>
                    <a:pt x="48615" y="89991"/>
                    <a:pt x="38979" y="93109"/>
                    <a:pt x="33311" y="93109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形状 393">
              <a:extLst>
                <a:ext uri="{FF2B5EF4-FFF2-40B4-BE49-F238E27FC236}">
                  <a16:creationId xmlns:a16="http://schemas.microsoft.com/office/drawing/2014/main" id="{0D44F8F8-83BA-5F7B-A8A8-7ED8BCE8E87F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9272847" y="6589460"/>
              <a:ext cx="123691" cy="8097"/>
            </a:xfrm>
            <a:custGeom>
              <a:avLst/>
              <a:gdLst>
                <a:gd name="connsiteX0" fmla="*/ 117047 w 123691"/>
                <a:gd name="connsiteY0" fmla="*/ 8244 h 8097"/>
                <a:gd name="connsiteX1" fmla="*/ 124132 w 123691"/>
                <a:gd name="connsiteY1" fmla="*/ 4195 h 8097"/>
                <a:gd name="connsiteX2" fmla="*/ 117047 w 123691"/>
                <a:gd name="connsiteY2" fmla="*/ 146 h 8097"/>
                <a:gd name="connsiteX3" fmla="*/ 7527 w 123691"/>
                <a:gd name="connsiteY3" fmla="*/ 146 h 8097"/>
                <a:gd name="connsiteX4" fmla="*/ 441 w 123691"/>
                <a:gd name="connsiteY4" fmla="*/ 4195 h 8097"/>
                <a:gd name="connsiteX5" fmla="*/ 7527 w 123691"/>
                <a:gd name="connsiteY5" fmla="*/ 8244 h 8097"/>
                <a:gd name="connsiteX6" fmla="*/ 117047 w 123691"/>
                <a:gd name="connsiteY6" fmla="*/ 8244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7047" y="8244"/>
                  </a:moveTo>
                  <a:cubicBezTo>
                    <a:pt x="120489" y="8244"/>
                    <a:pt x="124132" y="8244"/>
                    <a:pt x="124132" y="4195"/>
                  </a:cubicBezTo>
                  <a:cubicBezTo>
                    <a:pt x="124132" y="146"/>
                    <a:pt x="120489" y="146"/>
                    <a:pt x="117047" y="146"/>
                  </a:cubicBezTo>
                  <a:lnTo>
                    <a:pt x="7527" y="146"/>
                  </a:lnTo>
                  <a:cubicBezTo>
                    <a:pt x="4085" y="146"/>
                    <a:pt x="441" y="146"/>
                    <a:pt x="441" y="4195"/>
                  </a:cubicBezTo>
                  <a:cubicBezTo>
                    <a:pt x="441" y="8244"/>
                    <a:pt x="4085" y="8244"/>
                    <a:pt x="7527" y="8244"/>
                  </a:cubicBezTo>
                  <a:lnTo>
                    <a:pt x="117047" y="8244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形状 394">
              <a:extLst>
                <a:ext uri="{FF2B5EF4-FFF2-40B4-BE49-F238E27FC236}">
                  <a16:creationId xmlns:a16="http://schemas.microsoft.com/office/drawing/2014/main" id="{B8D6EE66-4061-6142-5954-BD19A92D7302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9469215" y="6501398"/>
              <a:ext cx="101017" cy="184221"/>
            </a:xfrm>
            <a:custGeom>
              <a:avLst/>
              <a:gdLst>
                <a:gd name="connsiteX0" fmla="*/ 64017 w 101017"/>
                <a:gd name="connsiteY0" fmla="*/ 61891 h 184221"/>
                <a:gd name="connsiteX1" fmla="*/ 81427 w 101017"/>
                <a:gd name="connsiteY1" fmla="*/ 61891 h 184221"/>
                <a:gd name="connsiteX2" fmla="*/ 87501 w 101017"/>
                <a:gd name="connsiteY2" fmla="*/ 57842 h 184221"/>
                <a:gd name="connsiteX3" fmla="*/ 82035 w 101017"/>
                <a:gd name="connsiteY3" fmla="*/ 55615 h 184221"/>
                <a:gd name="connsiteX4" fmla="*/ 65232 w 101017"/>
                <a:gd name="connsiteY4" fmla="*/ 55615 h 184221"/>
                <a:gd name="connsiteX5" fmla="*/ 69483 w 101017"/>
                <a:gd name="connsiteY5" fmla="*/ 32537 h 184221"/>
                <a:gd name="connsiteX6" fmla="*/ 74342 w 101017"/>
                <a:gd name="connsiteY6" fmla="*/ 11483 h 184221"/>
                <a:gd name="connsiteX7" fmla="*/ 83857 w 101017"/>
                <a:gd name="connsiteY7" fmla="*/ 4600 h 184221"/>
                <a:gd name="connsiteX8" fmla="*/ 93776 w 101017"/>
                <a:gd name="connsiteY8" fmla="*/ 8244 h 184221"/>
                <a:gd name="connsiteX9" fmla="*/ 82844 w 101017"/>
                <a:gd name="connsiteY9" fmla="*/ 19176 h 184221"/>
                <a:gd name="connsiteX10" fmla="*/ 90335 w 101017"/>
                <a:gd name="connsiteY10" fmla="*/ 26261 h 184221"/>
                <a:gd name="connsiteX11" fmla="*/ 101469 w 101017"/>
                <a:gd name="connsiteY11" fmla="*/ 14115 h 184221"/>
                <a:gd name="connsiteX12" fmla="*/ 83857 w 101017"/>
                <a:gd name="connsiteY12" fmla="*/ 146 h 184221"/>
                <a:gd name="connsiteX13" fmla="*/ 58147 w 101017"/>
                <a:gd name="connsiteY13" fmla="*/ 23832 h 184221"/>
                <a:gd name="connsiteX14" fmla="*/ 51466 w 101017"/>
                <a:gd name="connsiteY14" fmla="*/ 55615 h 184221"/>
                <a:gd name="connsiteX15" fmla="*/ 37498 w 101017"/>
                <a:gd name="connsiteY15" fmla="*/ 55615 h 184221"/>
                <a:gd name="connsiteX16" fmla="*/ 31425 w 101017"/>
                <a:gd name="connsiteY16" fmla="*/ 59462 h 184221"/>
                <a:gd name="connsiteX17" fmla="*/ 37093 w 101017"/>
                <a:gd name="connsiteY17" fmla="*/ 61891 h 184221"/>
                <a:gd name="connsiteX18" fmla="*/ 50454 w 101017"/>
                <a:gd name="connsiteY18" fmla="*/ 61891 h 184221"/>
                <a:gd name="connsiteX19" fmla="*/ 35271 w 101017"/>
                <a:gd name="connsiteY19" fmla="*/ 141855 h 184221"/>
                <a:gd name="connsiteX20" fmla="*/ 17659 w 101017"/>
                <a:gd name="connsiteY20" fmla="*/ 179914 h 184221"/>
                <a:gd name="connsiteX21" fmla="*/ 7941 w 101017"/>
                <a:gd name="connsiteY21" fmla="*/ 176270 h 184221"/>
                <a:gd name="connsiteX22" fmla="*/ 19076 w 101017"/>
                <a:gd name="connsiteY22" fmla="*/ 165338 h 184221"/>
                <a:gd name="connsiteX23" fmla="*/ 11585 w 101017"/>
                <a:gd name="connsiteY23" fmla="*/ 158253 h 184221"/>
                <a:gd name="connsiteX24" fmla="*/ 451 w 101017"/>
                <a:gd name="connsiteY24" fmla="*/ 170399 h 184221"/>
                <a:gd name="connsiteX25" fmla="*/ 17659 w 101017"/>
                <a:gd name="connsiteY25" fmla="*/ 184368 h 184221"/>
                <a:gd name="connsiteX26" fmla="*/ 40534 w 101017"/>
                <a:gd name="connsiteY26" fmla="*/ 164731 h 184221"/>
                <a:gd name="connsiteX27" fmla="*/ 51871 w 101017"/>
                <a:gd name="connsiteY27" fmla="*/ 126065 h 184221"/>
                <a:gd name="connsiteX28" fmla="*/ 64017 w 101017"/>
                <a:gd name="connsiteY28" fmla="*/ 61891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4017" y="61891"/>
                  </a:moveTo>
                  <a:lnTo>
                    <a:pt x="81427" y="61891"/>
                  </a:lnTo>
                  <a:cubicBezTo>
                    <a:pt x="85476" y="61891"/>
                    <a:pt x="87501" y="61891"/>
                    <a:pt x="87501" y="57842"/>
                  </a:cubicBezTo>
                  <a:cubicBezTo>
                    <a:pt x="87501" y="55615"/>
                    <a:pt x="85476" y="55615"/>
                    <a:pt x="82035" y="55615"/>
                  </a:cubicBezTo>
                  <a:lnTo>
                    <a:pt x="65232" y="55615"/>
                  </a:lnTo>
                  <a:lnTo>
                    <a:pt x="69483" y="32537"/>
                  </a:lnTo>
                  <a:cubicBezTo>
                    <a:pt x="70293" y="28286"/>
                    <a:pt x="73127" y="13912"/>
                    <a:pt x="74342" y="11483"/>
                  </a:cubicBezTo>
                  <a:cubicBezTo>
                    <a:pt x="76164" y="7637"/>
                    <a:pt x="79605" y="4600"/>
                    <a:pt x="83857" y="4600"/>
                  </a:cubicBezTo>
                  <a:cubicBezTo>
                    <a:pt x="84666" y="4600"/>
                    <a:pt x="89930" y="4600"/>
                    <a:pt x="93776" y="8244"/>
                  </a:cubicBezTo>
                  <a:cubicBezTo>
                    <a:pt x="84869" y="9054"/>
                    <a:pt x="82844" y="16139"/>
                    <a:pt x="82844" y="19176"/>
                  </a:cubicBezTo>
                  <a:cubicBezTo>
                    <a:pt x="82844" y="23832"/>
                    <a:pt x="86488" y="26261"/>
                    <a:pt x="90335" y="26261"/>
                  </a:cubicBezTo>
                  <a:cubicBezTo>
                    <a:pt x="95598" y="26261"/>
                    <a:pt x="101469" y="21808"/>
                    <a:pt x="101469" y="14115"/>
                  </a:cubicBezTo>
                  <a:cubicBezTo>
                    <a:pt x="101469" y="4803"/>
                    <a:pt x="92157" y="146"/>
                    <a:pt x="83857" y="146"/>
                  </a:cubicBezTo>
                  <a:cubicBezTo>
                    <a:pt x="76974" y="146"/>
                    <a:pt x="64220" y="3790"/>
                    <a:pt x="58147" y="23832"/>
                  </a:cubicBezTo>
                  <a:cubicBezTo>
                    <a:pt x="56932" y="28083"/>
                    <a:pt x="56325" y="30108"/>
                    <a:pt x="51466" y="55615"/>
                  </a:cubicBezTo>
                  <a:lnTo>
                    <a:pt x="37498" y="55615"/>
                  </a:lnTo>
                  <a:cubicBezTo>
                    <a:pt x="33651" y="55615"/>
                    <a:pt x="31425" y="55615"/>
                    <a:pt x="31425" y="59462"/>
                  </a:cubicBezTo>
                  <a:cubicBezTo>
                    <a:pt x="31425" y="61891"/>
                    <a:pt x="33246" y="61891"/>
                    <a:pt x="37093" y="61891"/>
                  </a:cubicBezTo>
                  <a:lnTo>
                    <a:pt x="50454" y="61891"/>
                  </a:lnTo>
                  <a:lnTo>
                    <a:pt x="35271" y="141855"/>
                  </a:lnTo>
                  <a:cubicBezTo>
                    <a:pt x="31627" y="161492"/>
                    <a:pt x="28185" y="179914"/>
                    <a:pt x="17659" y="179914"/>
                  </a:cubicBezTo>
                  <a:cubicBezTo>
                    <a:pt x="16849" y="179914"/>
                    <a:pt x="11788" y="179914"/>
                    <a:pt x="7941" y="176270"/>
                  </a:cubicBezTo>
                  <a:cubicBezTo>
                    <a:pt x="17254" y="175663"/>
                    <a:pt x="19076" y="168375"/>
                    <a:pt x="19076" y="165338"/>
                  </a:cubicBezTo>
                  <a:cubicBezTo>
                    <a:pt x="19076" y="160682"/>
                    <a:pt x="15432" y="158253"/>
                    <a:pt x="11585" y="158253"/>
                  </a:cubicBezTo>
                  <a:cubicBezTo>
                    <a:pt x="6322" y="158253"/>
                    <a:pt x="451" y="162706"/>
                    <a:pt x="451" y="170399"/>
                  </a:cubicBezTo>
                  <a:cubicBezTo>
                    <a:pt x="451" y="179509"/>
                    <a:pt x="9358" y="184368"/>
                    <a:pt x="17659" y="184368"/>
                  </a:cubicBezTo>
                  <a:cubicBezTo>
                    <a:pt x="28793" y="184368"/>
                    <a:pt x="36890" y="172424"/>
                    <a:pt x="40534" y="164731"/>
                  </a:cubicBezTo>
                  <a:cubicBezTo>
                    <a:pt x="47012" y="151977"/>
                    <a:pt x="51669" y="127482"/>
                    <a:pt x="51871" y="126065"/>
                  </a:cubicBezTo>
                  <a:lnTo>
                    <a:pt x="64017" y="61891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形状 395">
              <a:extLst>
                <a:ext uri="{FF2B5EF4-FFF2-40B4-BE49-F238E27FC236}">
                  <a16:creationId xmlns:a16="http://schemas.microsoft.com/office/drawing/2014/main" id="{01AF3590-526C-4318-5339-F8A8C8278C92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9565250" y="6580390"/>
              <a:ext cx="65185" cy="96928"/>
            </a:xfrm>
            <a:custGeom>
              <a:avLst/>
              <a:gdLst>
                <a:gd name="connsiteX0" fmla="*/ 31490 w 65185"/>
                <a:gd name="connsiteY0" fmla="*/ 46912 h 96928"/>
                <a:gd name="connsiteX1" fmla="*/ 50479 w 65185"/>
                <a:gd name="connsiteY1" fmla="*/ 69727 h 96928"/>
                <a:gd name="connsiteX2" fmla="*/ 32057 w 65185"/>
                <a:gd name="connsiteY2" fmla="*/ 92542 h 96928"/>
                <a:gd name="connsiteX3" fmla="*/ 7966 w 65185"/>
                <a:gd name="connsiteY3" fmla="*/ 82622 h 96928"/>
                <a:gd name="connsiteX4" fmla="*/ 16186 w 65185"/>
                <a:gd name="connsiteY4" fmla="*/ 74687 h 96928"/>
                <a:gd name="connsiteX5" fmla="*/ 8392 w 65185"/>
                <a:gd name="connsiteY5" fmla="*/ 66893 h 96928"/>
                <a:gd name="connsiteX6" fmla="*/ 456 w 65185"/>
                <a:gd name="connsiteY6" fmla="*/ 75112 h 96928"/>
                <a:gd name="connsiteX7" fmla="*/ 32340 w 65185"/>
                <a:gd name="connsiteY7" fmla="*/ 97077 h 96928"/>
                <a:gd name="connsiteX8" fmla="*/ 65642 w 65185"/>
                <a:gd name="connsiteY8" fmla="*/ 69727 h 96928"/>
                <a:gd name="connsiteX9" fmla="*/ 40985 w 65185"/>
                <a:gd name="connsiteY9" fmla="*/ 44361 h 96928"/>
                <a:gd name="connsiteX10" fmla="*/ 61249 w 65185"/>
                <a:gd name="connsiteY10" fmla="*/ 19704 h 96928"/>
                <a:gd name="connsiteX11" fmla="*/ 32624 w 65185"/>
                <a:gd name="connsiteY11" fmla="*/ 148 h 96928"/>
                <a:gd name="connsiteX12" fmla="*/ 4849 w 65185"/>
                <a:gd name="connsiteY12" fmla="*/ 19137 h 96928"/>
                <a:gd name="connsiteX13" fmla="*/ 12218 w 65185"/>
                <a:gd name="connsiteY13" fmla="*/ 26647 h 96928"/>
                <a:gd name="connsiteX14" fmla="*/ 19445 w 65185"/>
                <a:gd name="connsiteY14" fmla="*/ 19420 h 96928"/>
                <a:gd name="connsiteX15" fmla="*/ 12218 w 65185"/>
                <a:gd name="connsiteY15" fmla="*/ 12051 h 96928"/>
                <a:gd name="connsiteX16" fmla="*/ 32199 w 65185"/>
                <a:gd name="connsiteY16" fmla="*/ 4257 h 96928"/>
                <a:gd name="connsiteX17" fmla="*/ 47503 w 65185"/>
                <a:gd name="connsiteY17" fmla="*/ 19704 h 96928"/>
                <a:gd name="connsiteX18" fmla="*/ 41835 w 65185"/>
                <a:gd name="connsiteY18" fmla="*/ 36567 h 96928"/>
                <a:gd name="connsiteX19" fmla="*/ 26105 w 65185"/>
                <a:gd name="connsiteY19" fmla="*/ 42660 h 96928"/>
                <a:gd name="connsiteX20" fmla="*/ 21571 w 65185"/>
                <a:gd name="connsiteY20" fmla="*/ 43086 h 96928"/>
                <a:gd name="connsiteX21" fmla="*/ 20153 w 65185"/>
                <a:gd name="connsiteY21" fmla="*/ 44928 h 96928"/>
                <a:gd name="connsiteX22" fmla="*/ 23838 w 65185"/>
                <a:gd name="connsiteY22" fmla="*/ 46912 h 96928"/>
                <a:gd name="connsiteX23" fmla="*/ 31490 w 65185"/>
                <a:gd name="connsiteY23" fmla="*/ 46912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490" y="46912"/>
                  </a:moveTo>
                  <a:cubicBezTo>
                    <a:pt x="42543" y="46912"/>
                    <a:pt x="50479" y="54564"/>
                    <a:pt x="50479" y="69727"/>
                  </a:cubicBezTo>
                  <a:cubicBezTo>
                    <a:pt x="50479" y="87299"/>
                    <a:pt x="40276" y="92542"/>
                    <a:pt x="32057" y="92542"/>
                  </a:cubicBezTo>
                  <a:cubicBezTo>
                    <a:pt x="26389" y="92542"/>
                    <a:pt x="13918" y="90983"/>
                    <a:pt x="7966" y="82622"/>
                  </a:cubicBezTo>
                  <a:cubicBezTo>
                    <a:pt x="14627" y="82339"/>
                    <a:pt x="16186" y="77662"/>
                    <a:pt x="16186" y="74687"/>
                  </a:cubicBezTo>
                  <a:cubicBezTo>
                    <a:pt x="16186" y="70152"/>
                    <a:pt x="12785" y="66893"/>
                    <a:pt x="8392" y="66893"/>
                  </a:cubicBezTo>
                  <a:cubicBezTo>
                    <a:pt x="4424" y="66893"/>
                    <a:pt x="456" y="69302"/>
                    <a:pt x="456" y="75112"/>
                  </a:cubicBezTo>
                  <a:cubicBezTo>
                    <a:pt x="456" y="88432"/>
                    <a:pt x="15194" y="97077"/>
                    <a:pt x="32340" y="97077"/>
                  </a:cubicBezTo>
                  <a:cubicBezTo>
                    <a:pt x="52038" y="97077"/>
                    <a:pt x="65642" y="83898"/>
                    <a:pt x="65642" y="69727"/>
                  </a:cubicBezTo>
                  <a:cubicBezTo>
                    <a:pt x="65642" y="58674"/>
                    <a:pt x="56573" y="47620"/>
                    <a:pt x="40985" y="44361"/>
                  </a:cubicBezTo>
                  <a:cubicBezTo>
                    <a:pt x="55864" y="38976"/>
                    <a:pt x="61249" y="28348"/>
                    <a:pt x="61249" y="19704"/>
                  </a:cubicBezTo>
                  <a:cubicBezTo>
                    <a:pt x="61249" y="8509"/>
                    <a:pt x="48353" y="148"/>
                    <a:pt x="32624" y="148"/>
                  </a:cubicBezTo>
                  <a:cubicBezTo>
                    <a:pt x="16894" y="148"/>
                    <a:pt x="4849" y="7800"/>
                    <a:pt x="4849" y="19137"/>
                  </a:cubicBezTo>
                  <a:cubicBezTo>
                    <a:pt x="4849" y="23955"/>
                    <a:pt x="7966" y="26647"/>
                    <a:pt x="12218" y="26647"/>
                  </a:cubicBezTo>
                  <a:cubicBezTo>
                    <a:pt x="16611" y="26647"/>
                    <a:pt x="19445" y="23388"/>
                    <a:pt x="19445" y="19420"/>
                  </a:cubicBezTo>
                  <a:cubicBezTo>
                    <a:pt x="19445" y="15311"/>
                    <a:pt x="16611" y="12335"/>
                    <a:pt x="12218" y="12051"/>
                  </a:cubicBezTo>
                  <a:cubicBezTo>
                    <a:pt x="17178" y="5816"/>
                    <a:pt x="26955" y="4257"/>
                    <a:pt x="32199" y="4257"/>
                  </a:cubicBezTo>
                  <a:cubicBezTo>
                    <a:pt x="38576" y="4257"/>
                    <a:pt x="47503" y="7375"/>
                    <a:pt x="47503" y="19704"/>
                  </a:cubicBezTo>
                  <a:cubicBezTo>
                    <a:pt x="47503" y="25655"/>
                    <a:pt x="45519" y="32174"/>
                    <a:pt x="41835" y="36567"/>
                  </a:cubicBezTo>
                  <a:cubicBezTo>
                    <a:pt x="37158" y="41952"/>
                    <a:pt x="33191" y="42235"/>
                    <a:pt x="26105" y="42660"/>
                  </a:cubicBezTo>
                  <a:cubicBezTo>
                    <a:pt x="22562" y="42944"/>
                    <a:pt x="22279" y="42944"/>
                    <a:pt x="21571" y="43086"/>
                  </a:cubicBezTo>
                  <a:cubicBezTo>
                    <a:pt x="21287" y="43086"/>
                    <a:pt x="20153" y="43369"/>
                    <a:pt x="20153" y="44928"/>
                  </a:cubicBezTo>
                  <a:cubicBezTo>
                    <a:pt x="20153" y="46912"/>
                    <a:pt x="21429" y="46912"/>
                    <a:pt x="23838" y="46912"/>
                  </a:cubicBezTo>
                  <a:lnTo>
                    <a:pt x="31490" y="46912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形状 396">
              <a:extLst>
                <a:ext uri="{FF2B5EF4-FFF2-40B4-BE49-F238E27FC236}">
                  <a16:creationId xmlns:a16="http://schemas.microsoft.com/office/drawing/2014/main" id="{50602C8B-81CD-36FB-AA2C-0DB91E59076C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9659954" y="6492288"/>
              <a:ext cx="46966" cy="202440"/>
            </a:xfrm>
            <a:custGeom>
              <a:avLst/>
              <a:gdLst>
                <a:gd name="connsiteX0" fmla="*/ 47427 w 46966"/>
                <a:gd name="connsiteY0" fmla="*/ 101367 h 202440"/>
                <a:gd name="connsiteX1" fmla="*/ 34066 w 46966"/>
                <a:gd name="connsiteY1" fmla="*/ 38205 h 202440"/>
                <a:gd name="connsiteX2" fmla="*/ 2485 w 46966"/>
                <a:gd name="connsiteY2" fmla="*/ 146 h 202440"/>
                <a:gd name="connsiteX3" fmla="*/ 460 w 46966"/>
                <a:gd name="connsiteY3" fmla="*/ 2171 h 202440"/>
                <a:gd name="connsiteX4" fmla="*/ 4307 w 46966"/>
                <a:gd name="connsiteY4" fmla="*/ 6827 h 202440"/>
                <a:gd name="connsiteX5" fmla="*/ 35685 w 46966"/>
                <a:gd name="connsiteY5" fmla="*/ 101367 h 202440"/>
                <a:gd name="connsiteX6" fmla="*/ 3092 w 46966"/>
                <a:gd name="connsiteY6" fmla="*/ 197121 h 202440"/>
                <a:gd name="connsiteX7" fmla="*/ 460 w 46966"/>
                <a:gd name="connsiteY7" fmla="*/ 200563 h 202440"/>
                <a:gd name="connsiteX8" fmla="*/ 2485 w 46966"/>
                <a:gd name="connsiteY8" fmla="*/ 202587 h 202440"/>
                <a:gd name="connsiteX9" fmla="*/ 34673 w 46966"/>
                <a:gd name="connsiteY9" fmla="*/ 163111 h 202440"/>
                <a:gd name="connsiteX10" fmla="*/ 47427 w 46966"/>
                <a:gd name="connsiteY10" fmla="*/ 10136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427" y="101367"/>
                  </a:moveTo>
                  <a:cubicBezTo>
                    <a:pt x="47427" y="85576"/>
                    <a:pt x="45200" y="61081"/>
                    <a:pt x="34066" y="38205"/>
                  </a:cubicBezTo>
                  <a:cubicBezTo>
                    <a:pt x="21919" y="13305"/>
                    <a:pt x="4509" y="146"/>
                    <a:pt x="2485" y="146"/>
                  </a:cubicBezTo>
                  <a:cubicBezTo>
                    <a:pt x="1270" y="146"/>
                    <a:pt x="460" y="956"/>
                    <a:pt x="460" y="2171"/>
                  </a:cubicBezTo>
                  <a:cubicBezTo>
                    <a:pt x="460" y="2778"/>
                    <a:pt x="460" y="3183"/>
                    <a:pt x="4307" y="6827"/>
                  </a:cubicBezTo>
                  <a:cubicBezTo>
                    <a:pt x="24146" y="26869"/>
                    <a:pt x="35685" y="59057"/>
                    <a:pt x="35685" y="101367"/>
                  </a:cubicBezTo>
                  <a:cubicBezTo>
                    <a:pt x="35685" y="135984"/>
                    <a:pt x="28195" y="171614"/>
                    <a:pt x="3092" y="197121"/>
                  </a:cubicBezTo>
                  <a:cubicBezTo>
                    <a:pt x="460" y="199551"/>
                    <a:pt x="460" y="199956"/>
                    <a:pt x="460" y="200563"/>
                  </a:cubicBezTo>
                  <a:cubicBezTo>
                    <a:pt x="460" y="201777"/>
                    <a:pt x="1270" y="202587"/>
                    <a:pt x="2485" y="202587"/>
                  </a:cubicBezTo>
                  <a:cubicBezTo>
                    <a:pt x="4509" y="202587"/>
                    <a:pt x="22729" y="188821"/>
                    <a:pt x="34673" y="163111"/>
                  </a:cubicBezTo>
                  <a:cubicBezTo>
                    <a:pt x="44997" y="140843"/>
                    <a:pt x="47427" y="118372"/>
                    <a:pt x="47427" y="101367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形状 397">
              <a:extLst>
                <a:ext uri="{FF2B5EF4-FFF2-40B4-BE49-F238E27FC236}">
                  <a16:creationId xmlns:a16="http://schemas.microsoft.com/office/drawing/2014/main" id="{B574841B-EF9B-5CF5-9150-06BBD5C4EFDE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9736070" y="6448241"/>
              <a:ext cx="62635" cy="94094"/>
            </a:xfrm>
            <a:custGeom>
              <a:avLst/>
              <a:gdLst>
                <a:gd name="connsiteX0" fmla="*/ 63099 w 62635"/>
                <a:gd name="connsiteY0" fmla="*/ 68445 h 94094"/>
                <a:gd name="connsiteX1" fmla="*/ 58281 w 62635"/>
                <a:gd name="connsiteY1" fmla="*/ 68445 h 94094"/>
                <a:gd name="connsiteX2" fmla="*/ 54597 w 62635"/>
                <a:gd name="connsiteY2" fmla="*/ 81340 h 94094"/>
                <a:gd name="connsiteX3" fmla="*/ 40568 w 62635"/>
                <a:gd name="connsiteY3" fmla="*/ 82191 h 94094"/>
                <a:gd name="connsiteX4" fmla="*/ 14493 w 62635"/>
                <a:gd name="connsiteY4" fmla="*/ 82191 h 94094"/>
                <a:gd name="connsiteX5" fmla="*/ 42835 w 62635"/>
                <a:gd name="connsiteY5" fmla="*/ 58384 h 94094"/>
                <a:gd name="connsiteX6" fmla="*/ 63099 w 62635"/>
                <a:gd name="connsiteY6" fmla="*/ 27775 h 94094"/>
                <a:gd name="connsiteX7" fmla="*/ 29940 w 62635"/>
                <a:gd name="connsiteY7" fmla="*/ 141 h 94094"/>
                <a:gd name="connsiteX8" fmla="*/ 464 w 62635"/>
                <a:gd name="connsiteY8" fmla="*/ 25507 h 94094"/>
                <a:gd name="connsiteX9" fmla="*/ 7975 w 62635"/>
                <a:gd name="connsiteY9" fmla="*/ 33443 h 94094"/>
                <a:gd name="connsiteX10" fmla="*/ 15485 w 62635"/>
                <a:gd name="connsiteY10" fmla="*/ 25932 h 94094"/>
                <a:gd name="connsiteX11" fmla="*/ 7125 w 62635"/>
                <a:gd name="connsiteY11" fmla="*/ 18422 h 94094"/>
                <a:gd name="connsiteX12" fmla="*/ 27814 w 62635"/>
                <a:gd name="connsiteY12" fmla="*/ 5243 h 94094"/>
                <a:gd name="connsiteX13" fmla="*/ 49354 w 62635"/>
                <a:gd name="connsiteY13" fmla="*/ 27775 h 94094"/>
                <a:gd name="connsiteX14" fmla="*/ 36033 w 62635"/>
                <a:gd name="connsiteY14" fmla="*/ 54983 h 94094"/>
                <a:gd name="connsiteX15" fmla="*/ 1881 w 62635"/>
                <a:gd name="connsiteY15" fmla="*/ 88709 h 94094"/>
                <a:gd name="connsiteX16" fmla="*/ 464 w 62635"/>
                <a:gd name="connsiteY16" fmla="*/ 94236 h 94094"/>
                <a:gd name="connsiteX17" fmla="*/ 58848 w 62635"/>
                <a:gd name="connsiteY17" fmla="*/ 94236 h 94094"/>
                <a:gd name="connsiteX18" fmla="*/ 63099 w 62635"/>
                <a:gd name="connsiteY18" fmla="*/ 6844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3099" y="68445"/>
                  </a:moveTo>
                  <a:lnTo>
                    <a:pt x="58281" y="68445"/>
                  </a:lnTo>
                  <a:cubicBezTo>
                    <a:pt x="57856" y="71563"/>
                    <a:pt x="56439" y="79923"/>
                    <a:pt x="54597" y="81340"/>
                  </a:cubicBezTo>
                  <a:cubicBezTo>
                    <a:pt x="53463" y="82191"/>
                    <a:pt x="42552" y="82191"/>
                    <a:pt x="40568" y="82191"/>
                  </a:cubicBezTo>
                  <a:lnTo>
                    <a:pt x="14493" y="82191"/>
                  </a:lnTo>
                  <a:cubicBezTo>
                    <a:pt x="29373" y="69012"/>
                    <a:pt x="34333" y="65044"/>
                    <a:pt x="42835" y="58384"/>
                  </a:cubicBezTo>
                  <a:cubicBezTo>
                    <a:pt x="53322" y="50023"/>
                    <a:pt x="63099" y="41237"/>
                    <a:pt x="63099" y="27775"/>
                  </a:cubicBezTo>
                  <a:cubicBezTo>
                    <a:pt x="63099" y="10628"/>
                    <a:pt x="48078" y="141"/>
                    <a:pt x="29940" y="141"/>
                  </a:cubicBezTo>
                  <a:cubicBezTo>
                    <a:pt x="12368" y="141"/>
                    <a:pt x="464" y="12470"/>
                    <a:pt x="464" y="25507"/>
                  </a:cubicBezTo>
                  <a:cubicBezTo>
                    <a:pt x="464" y="32734"/>
                    <a:pt x="6558" y="33443"/>
                    <a:pt x="7975" y="33443"/>
                  </a:cubicBezTo>
                  <a:cubicBezTo>
                    <a:pt x="11376" y="33443"/>
                    <a:pt x="15485" y="31034"/>
                    <a:pt x="15485" y="25932"/>
                  </a:cubicBezTo>
                  <a:cubicBezTo>
                    <a:pt x="15485" y="23382"/>
                    <a:pt x="14493" y="18422"/>
                    <a:pt x="7125" y="18422"/>
                  </a:cubicBezTo>
                  <a:cubicBezTo>
                    <a:pt x="11518" y="8360"/>
                    <a:pt x="21154" y="5243"/>
                    <a:pt x="27814" y="5243"/>
                  </a:cubicBezTo>
                  <a:cubicBezTo>
                    <a:pt x="41985" y="5243"/>
                    <a:pt x="49354" y="16296"/>
                    <a:pt x="49354" y="27775"/>
                  </a:cubicBezTo>
                  <a:cubicBezTo>
                    <a:pt x="49354" y="40103"/>
                    <a:pt x="40568" y="49881"/>
                    <a:pt x="36033" y="54983"/>
                  </a:cubicBezTo>
                  <a:lnTo>
                    <a:pt x="1881" y="88709"/>
                  </a:lnTo>
                  <a:cubicBezTo>
                    <a:pt x="464" y="89985"/>
                    <a:pt x="464" y="90268"/>
                    <a:pt x="464" y="94236"/>
                  </a:cubicBezTo>
                  <a:lnTo>
                    <a:pt x="58848" y="94236"/>
                  </a:lnTo>
                  <a:lnTo>
                    <a:pt x="63099" y="6844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形状 398">
              <a:extLst>
                <a:ext uri="{FF2B5EF4-FFF2-40B4-BE49-F238E27FC236}">
                  <a16:creationId xmlns:a16="http://schemas.microsoft.com/office/drawing/2014/main" id="{9C31A301-C3E4-BDBB-6CE9-ED3B193933CA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>
              <a:off x="9842050" y="6411310"/>
              <a:ext cx="86644" cy="364191"/>
            </a:xfrm>
            <a:custGeom>
              <a:avLst/>
              <a:gdLst>
                <a:gd name="connsiteX0" fmla="*/ 51484 w 86644"/>
                <a:gd name="connsiteY0" fmla="*/ 239623 h 364191"/>
                <a:gd name="connsiteX1" fmla="*/ 62011 w 86644"/>
                <a:gd name="connsiteY1" fmla="*/ 202576 h 364191"/>
                <a:gd name="connsiteX2" fmla="*/ 84279 w 86644"/>
                <a:gd name="connsiteY2" fmla="*/ 186786 h 364191"/>
                <a:gd name="connsiteX3" fmla="*/ 87113 w 86644"/>
                <a:gd name="connsiteY3" fmla="*/ 182332 h 364191"/>
                <a:gd name="connsiteX4" fmla="*/ 86709 w 86644"/>
                <a:gd name="connsiteY4" fmla="*/ 178891 h 364191"/>
                <a:gd name="connsiteX5" fmla="*/ 82862 w 86644"/>
                <a:gd name="connsiteY5" fmla="*/ 177069 h 364191"/>
                <a:gd name="connsiteX6" fmla="*/ 51484 w 86644"/>
                <a:gd name="connsiteY6" fmla="*/ 137188 h 364191"/>
                <a:gd name="connsiteX7" fmla="*/ 51484 w 86644"/>
                <a:gd name="connsiteY7" fmla="*/ 52972 h 364191"/>
                <a:gd name="connsiteX8" fmla="*/ 41159 w 86644"/>
                <a:gd name="connsiteY8" fmla="*/ 20784 h 364191"/>
                <a:gd name="connsiteX9" fmla="*/ 22737 w 86644"/>
                <a:gd name="connsiteY9" fmla="*/ 7018 h 364191"/>
                <a:gd name="connsiteX10" fmla="*/ 4720 w 86644"/>
                <a:gd name="connsiteY10" fmla="*/ 135 h 364191"/>
                <a:gd name="connsiteX11" fmla="*/ 469 w 86644"/>
                <a:gd name="connsiteY11" fmla="*/ 4184 h 364191"/>
                <a:gd name="connsiteX12" fmla="*/ 2291 w 86644"/>
                <a:gd name="connsiteY12" fmla="*/ 8435 h 364191"/>
                <a:gd name="connsiteX13" fmla="*/ 35693 w 86644"/>
                <a:gd name="connsiteY13" fmla="*/ 41636 h 364191"/>
                <a:gd name="connsiteX14" fmla="*/ 36098 w 86644"/>
                <a:gd name="connsiteY14" fmla="*/ 55402 h 364191"/>
                <a:gd name="connsiteX15" fmla="*/ 36098 w 86644"/>
                <a:gd name="connsiteY15" fmla="*/ 126256 h 364191"/>
                <a:gd name="connsiteX16" fmla="*/ 38123 w 86644"/>
                <a:gd name="connsiteY16" fmla="*/ 147715 h 364191"/>
                <a:gd name="connsiteX17" fmla="*/ 75574 w 86644"/>
                <a:gd name="connsiteY17" fmla="*/ 182130 h 364191"/>
                <a:gd name="connsiteX18" fmla="*/ 37111 w 86644"/>
                <a:gd name="connsiteY18" fmla="*/ 219784 h 364191"/>
                <a:gd name="connsiteX19" fmla="*/ 36098 w 86644"/>
                <a:gd name="connsiteY19" fmla="*/ 226869 h 364191"/>
                <a:gd name="connsiteX20" fmla="*/ 36098 w 86644"/>
                <a:gd name="connsiteY20" fmla="*/ 317967 h 364191"/>
                <a:gd name="connsiteX21" fmla="*/ 3708 w 86644"/>
                <a:gd name="connsiteY21" fmla="*/ 355621 h 364191"/>
                <a:gd name="connsiteX22" fmla="*/ 469 w 86644"/>
                <a:gd name="connsiteY22" fmla="*/ 360278 h 364191"/>
                <a:gd name="connsiteX23" fmla="*/ 4720 w 86644"/>
                <a:gd name="connsiteY23" fmla="*/ 364326 h 364191"/>
                <a:gd name="connsiteX24" fmla="*/ 33669 w 86644"/>
                <a:gd name="connsiteY24" fmla="*/ 350560 h 364191"/>
                <a:gd name="connsiteX25" fmla="*/ 51484 w 86644"/>
                <a:gd name="connsiteY25" fmla="*/ 319992 h 364191"/>
                <a:gd name="connsiteX26" fmla="*/ 51484 w 86644"/>
                <a:gd name="connsiteY26" fmla="*/ 271204 h 364191"/>
                <a:gd name="connsiteX27" fmla="*/ 51484 w 86644"/>
                <a:gd name="connsiteY27" fmla="*/ 239623 h 364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6644" h="364191">
                  <a:moveTo>
                    <a:pt x="51484" y="239623"/>
                  </a:moveTo>
                  <a:cubicBezTo>
                    <a:pt x="51484" y="221808"/>
                    <a:pt x="51484" y="215128"/>
                    <a:pt x="62011" y="202576"/>
                  </a:cubicBezTo>
                  <a:cubicBezTo>
                    <a:pt x="64238" y="200147"/>
                    <a:pt x="70513" y="193264"/>
                    <a:pt x="84279" y="186786"/>
                  </a:cubicBezTo>
                  <a:cubicBezTo>
                    <a:pt x="86911" y="185571"/>
                    <a:pt x="87113" y="185369"/>
                    <a:pt x="87113" y="182332"/>
                  </a:cubicBezTo>
                  <a:cubicBezTo>
                    <a:pt x="87113" y="180105"/>
                    <a:pt x="87113" y="179700"/>
                    <a:pt x="86709" y="178891"/>
                  </a:cubicBezTo>
                  <a:cubicBezTo>
                    <a:pt x="86506" y="178688"/>
                    <a:pt x="86304" y="178688"/>
                    <a:pt x="82862" y="177069"/>
                  </a:cubicBezTo>
                  <a:cubicBezTo>
                    <a:pt x="61606" y="167149"/>
                    <a:pt x="51484" y="150144"/>
                    <a:pt x="51484" y="137188"/>
                  </a:cubicBezTo>
                  <a:lnTo>
                    <a:pt x="51484" y="52972"/>
                  </a:lnTo>
                  <a:cubicBezTo>
                    <a:pt x="51484" y="43458"/>
                    <a:pt x="51484" y="31311"/>
                    <a:pt x="41159" y="20784"/>
                  </a:cubicBezTo>
                  <a:cubicBezTo>
                    <a:pt x="36706" y="16331"/>
                    <a:pt x="32454" y="12079"/>
                    <a:pt x="22737" y="7018"/>
                  </a:cubicBezTo>
                  <a:cubicBezTo>
                    <a:pt x="20713" y="6006"/>
                    <a:pt x="9983" y="135"/>
                    <a:pt x="4720" y="135"/>
                  </a:cubicBezTo>
                  <a:cubicBezTo>
                    <a:pt x="874" y="135"/>
                    <a:pt x="469" y="338"/>
                    <a:pt x="469" y="4184"/>
                  </a:cubicBezTo>
                  <a:cubicBezTo>
                    <a:pt x="469" y="6816"/>
                    <a:pt x="469" y="7626"/>
                    <a:pt x="2291" y="8435"/>
                  </a:cubicBezTo>
                  <a:cubicBezTo>
                    <a:pt x="10186" y="11674"/>
                    <a:pt x="32050" y="20784"/>
                    <a:pt x="35693" y="41636"/>
                  </a:cubicBezTo>
                  <a:cubicBezTo>
                    <a:pt x="36098" y="43863"/>
                    <a:pt x="36098" y="50746"/>
                    <a:pt x="36098" y="55402"/>
                  </a:cubicBezTo>
                  <a:lnTo>
                    <a:pt x="36098" y="126256"/>
                  </a:lnTo>
                  <a:cubicBezTo>
                    <a:pt x="36098" y="139212"/>
                    <a:pt x="36098" y="142046"/>
                    <a:pt x="38123" y="147715"/>
                  </a:cubicBezTo>
                  <a:cubicBezTo>
                    <a:pt x="44398" y="166137"/>
                    <a:pt x="62213" y="176866"/>
                    <a:pt x="75574" y="182130"/>
                  </a:cubicBezTo>
                  <a:cubicBezTo>
                    <a:pt x="52294" y="192049"/>
                    <a:pt x="40754" y="205613"/>
                    <a:pt x="37111" y="219784"/>
                  </a:cubicBezTo>
                  <a:cubicBezTo>
                    <a:pt x="36503" y="222213"/>
                    <a:pt x="36098" y="225857"/>
                    <a:pt x="36098" y="226869"/>
                  </a:cubicBezTo>
                  <a:lnTo>
                    <a:pt x="36098" y="317967"/>
                  </a:lnTo>
                  <a:cubicBezTo>
                    <a:pt x="36098" y="334365"/>
                    <a:pt x="23345" y="347119"/>
                    <a:pt x="3708" y="355621"/>
                  </a:cubicBezTo>
                  <a:cubicBezTo>
                    <a:pt x="671" y="357039"/>
                    <a:pt x="469" y="357241"/>
                    <a:pt x="469" y="360278"/>
                  </a:cubicBezTo>
                  <a:cubicBezTo>
                    <a:pt x="469" y="364124"/>
                    <a:pt x="874" y="364326"/>
                    <a:pt x="4720" y="364326"/>
                  </a:cubicBezTo>
                  <a:cubicBezTo>
                    <a:pt x="10186" y="364326"/>
                    <a:pt x="25167" y="357039"/>
                    <a:pt x="33669" y="350560"/>
                  </a:cubicBezTo>
                  <a:cubicBezTo>
                    <a:pt x="40552" y="345095"/>
                    <a:pt x="51281" y="333758"/>
                    <a:pt x="51484" y="319992"/>
                  </a:cubicBezTo>
                  <a:cubicBezTo>
                    <a:pt x="51686" y="303797"/>
                    <a:pt x="51484" y="287399"/>
                    <a:pt x="51484" y="271204"/>
                  </a:cubicBezTo>
                  <a:lnTo>
                    <a:pt x="51484" y="239623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形状 399">
              <a:extLst>
                <a:ext uri="{FF2B5EF4-FFF2-40B4-BE49-F238E27FC236}">
                  <a16:creationId xmlns:a16="http://schemas.microsoft.com/office/drawing/2014/main" id="{3EFBC548-A7D0-C5D1-79C3-654DD42E28AE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>
              <a:off x="9979440" y="6350577"/>
              <a:ext cx="98588" cy="485655"/>
            </a:xfrm>
            <a:custGeom>
              <a:avLst/>
              <a:gdLst>
                <a:gd name="connsiteX0" fmla="*/ 58171 w 98588"/>
                <a:gd name="connsiteY0" fmla="*/ 306425 h 485655"/>
                <a:gd name="connsiteX1" fmla="*/ 97445 w 98588"/>
                <a:gd name="connsiteY1" fmla="*/ 247313 h 485655"/>
                <a:gd name="connsiteX2" fmla="*/ 99064 w 98588"/>
                <a:gd name="connsiteY2" fmla="*/ 243061 h 485655"/>
                <a:gd name="connsiteX3" fmla="*/ 96635 w 98588"/>
                <a:gd name="connsiteY3" fmla="*/ 238203 h 485655"/>
                <a:gd name="connsiteX4" fmla="*/ 58171 w 98588"/>
                <a:gd name="connsiteY4" fmla="*/ 183139 h 485655"/>
                <a:gd name="connsiteX5" fmla="*/ 58171 w 98588"/>
                <a:gd name="connsiteY5" fmla="*/ 62889 h 485655"/>
                <a:gd name="connsiteX6" fmla="*/ 12824 w 98588"/>
                <a:gd name="connsiteY6" fmla="*/ 2359 h 485655"/>
                <a:gd name="connsiteX7" fmla="*/ 4929 w 98588"/>
                <a:gd name="connsiteY7" fmla="*/ 132 h 485655"/>
                <a:gd name="connsiteX8" fmla="*/ 475 w 98588"/>
                <a:gd name="connsiteY8" fmla="*/ 4586 h 485655"/>
                <a:gd name="connsiteX9" fmla="*/ 2297 w 98588"/>
                <a:gd name="connsiteY9" fmla="*/ 9040 h 485655"/>
                <a:gd name="connsiteX10" fmla="*/ 40964 w 98588"/>
                <a:gd name="connsiteY10" fmla="*/ 55399 h 485655"/>
                <a:gd name="connsiteX11" fmla="*/ 41368 w 98588"/>
                <a:gd name="connsiteY11" fmla="*/ 72606 h 485655"/>
                <a:gd name="connsiteX12" fmla="*/ 41368 w 98588"/>
                <a:gd name="connsiteY12" fmla="*/ 176256 h 485655"/>
                <a:gd name="connsiteX13" fmla="*/ 54122 w 98588"/>
                <a:gd name="connsiteY13" fmla="*/ 217149 h 485655"/>
                <a:gd name="connsiteX14" fmla="*/ 87525 w 98588"/>
                <a:gd name="connsiteY14" fmla="*/ 242859 h 485655"/>
                <a:gd name="connsiteX15" fmla="*/ 41368 w 98588"/>
                <a:gd name="connsiteY15" fmla="*/ 302579 h 485655"/>
                <a:gd name="connsiteX16" fmla="*/ 41368 w 98588"/>
                <a:gd name="connsiteY16" fmla="*/ 419185 h 485655"/>
                <a:gd name="connsiteX17" fmla="*/ 29627 w 98588"/>
                <a:gd name="connsiteY17" fmla="*/ 456232 h 485655"/>
                <a:gd name="connsiteX18" fmla="*/ 1892 w 98588"/>
                <a:gd name="connsiteY18" fmla="*/ 477083 h 485655"/>
                <a:gd name="connsiteX19" fmla="*/ 475 w 98588"/>
                <a:gd name="connsiteY19" fmla="*/ 481334 h 485655"/>
                <a:gd name="connsiteX20" fmla="*/ 4929 w 98588"/>
                <a:gd name="connsiteY20" fmla="*/ 485788 h 485655"/>
                <a:gd name="connsiteX21" fmla="*/ 13432 w 98588"/>
                <a:gd name="connsiteY21" fmla="*/ 483359 h 485655"/>
                <a:gd name="connsiteX22" fmla="*/ 57564 w 98588"/>
                <a:gd name="connsiteY22" fmla="*/ 432748 h 485655"/>
                <a:gd name="connsiteX23" fmla="*/ 58171 w 98588"/>
                <a:gd name="connsiteY23" fmla="*/ 413314 h 485655"/>
                <a:gd name="connsiteX24" fmla="*/ 58171 w 98588"/>
                <a:gd name="connsiteY24" fmla="*/ 306425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8" h="485655">
                  <a:moveTo>
                    <a:pt x="58171" y="306425"/>
                  </a:moveTo>
                  <a:cubicBezTo>
                    <a:pt x="58171" y="282537"/>
                    <a:pt x="70317" y="261888"/>
                    <a:pt x="97445" y="247313"/>
                  </a:cubicBezTo>
                  <a:cubicBezTo>
                    <a:pt x="98862" y="246503"/>
                    <a:pt x="99064" y="246300"/>
                    <a:pt x="99064" y="243061"/>
                  </a:cubicBezTo>
                  <a:cubicBezTo>
                    <a:pt x="99064" y="239620"/>
                    <a:pt x="98862" y="239417"/>
                    <a:pt x="96635" y="238203"/>
                  </a:cubicBezTo>
                  <a:cubicBezTo>
                    <a:pt x="60195" y="218768"/>
                    <a:pt x="58171" y="189010"/>
                    <a:pt x="58171" y="183139"/>
                  </a:cubicBezTo>
                  <a:lnTo>
                    <a:pt x="58171" y="62889"/>
                  </a:lnTo>
                  <a:cubicBezTo>
                    <a:pt x="58171" y="33535"/>
                    <a:pt x="37927" y="14303"/>
                    <a:pt x="12824" y="2359"/>
                  </a:cubicBezTo>
                  <a:cubicBezTo>
                    <a:pt x="8371" y="132"/>
                    <a:pt x="7966" y="132"/>
                    <a:pt x="4929" y="132"/>
                  </a:cubicBezTo>
                  <a:cubicBezTo>
                    <a:pt x="678" y="132"/>
                    <a:pt x="475" y="335"/>
                    <a:pt x="475" y="4586"/>
                  </a:cubicBezTo>
                  <a:cubicBezTo>
                    <a:pt x="475" y="7623"/>
                    <a:pt x="475" y="8028"/>
                    <a:pt x="2297" y="9040"/>
                  </a:cubicBezTo>
                  <a:cubicBezTo>
                    <a:pt x="11002" y="13291"/>
                    <a:pt x="36915" y="26450"/>
                    <a:pt x="40964" y="55399"/>
                  </a:cubicBezTo>
                  <a:cubicBezTo>
                    <a:pt x="41368" y="58233"/>
                    <a:pt x="41368" y="60460"/>
                    <a:pt x="41368" y="72606"/>
                  </a:cubicBezTo>
                  <a:lnTo>
                    <a:pt x="41368" y="176256"/>
                  </a:lnTo>
                  <a:cubicBezTo>
                    <a:pt x="41368" y="185771"/>
                    <a:pt x="41368" y="200751"/>
                    <a:pt x="54122" y="217149"/>
                  </a:cubicBezTo>
                  <a:cubicBezTo>
                    <a:pt x="62017" y="227271"/>
                    <a:pt x="73557" y="236583"/>
                    <a:pt x="87525" y="242859"/>
                  </a:cubicBezTo>
                  <a:cubicBezTo>
                    <a:pt x="48049" y="261888"/>
                    <a:pt x="41368" y="291040"/>
                    <a:pt x="41368" y="302579"/>
                  </a:cubicBezTo>
                  <a:lnTo>
                    <a:pt x="41368" y="419185"/>
                  </a:lnTo>
                  <a:cubicBezTo>
                    <a:pt x="41368" y="429712"/>
                    <a:pt x="41368" y="441453"/>
                    <a:pt x="29627" y="456232"/>
                  </a:cubicBezTo>
                  <a:cubicBezTo>
                    <a:pt x="20517" y="467568"/>
                    <a:pt x="10597" y="472832"/>
                    <a:pt x="1892" y="477083"/>
                  </a:cubicBezTo>
                  <a:cubicBezTo>
                    <a:pt x="475" y="477893"/>
                    <a:pt x="475" y="478703"/>
                    <a:pt x="475" y="481334"/>
                  </a:cubicBezTo>
                  <a:cubicBezTo>
                    <a:pt x="475" y="485586"/>
                    <a:pt x="678" y="485788"/>
                    <a:pt x="4929" y="485788"/>
                  </a:cubicBezTo>
                  <a:cubicBezTo>
                    <a:pt x="7763" y="485788"/>
                    <a:pt x="8168" y="485788"/>
                    <a:pt x="13432" y="483359"/>
                  </a:cubicBezTo>
                  <a:cubicBezTo>
                    <a:pt x="33473" y="473439"/>
                    <a:pt x="53312" y="457446"/>
                    <a:pt x="57564" y="432748"/>
                  </a:cubicBezTo>
                  <a:cubicBezTo>
                    <a:pt x="58171" y="428700"/>
                    <a:pt x="58171" y="426878"/>
                    <a:pt x="58171" y="413314"/>
                  </a:cubicBezTo>
                  <a:lnTo>
                    <a:pt x="58171" y="306425"/>
                  </a:ln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形状 400">
              <a:extLst>
                <a:ext uri="{FF2B5EF4-FFF2-40B4-BE49-F238E27FC236}">
                  <a16:creationId xmlns:a16="http://schemas.microsoft.com/office/drawing/2014/main" id="{0C051F6E-7F8F-E847-1412-892F0399F929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>
              <a:off x="10358340" y="6622660"/>
              <a:ext cx="21458" cy="21458"/>
            </a:xfrm>
            <a:custGeom>
              <a:avLst/>
              <a:gdLst>
                <a:gd name="connsiteX0" fmla="*/ 21953 w 21458"/>
                <a:gd name="connsiteY0" fmla="*/ 10876 h 21458"/>
                <a:gd name="connsiteX1" fmla="*/ 11224 w 21458"/>
                <a:gd name="connsiteY1" fmla="*/ 146 h 21458"/>
                <a:gd name="connsiteX2" fmla="*/ 494 w 21458"/>
                <a:gd name="connsiteY2" fmla="*/ 10876 h 21458"/>
                <a:gd name="connsiteX3" fmla="*/ 11224 w 21458"/>
                <a:gd name="connsiteY3" fmla="*/ 21605 h 21458"/>
                <a:gd name="connsiteX4" fmla="*/ 21953 w 21458"/>
                <a:gd name="connsiteY4" fmla="*/ 10876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953" y="10876"/>
                  </a:moveTo>
                  <a:cubicBezTo>
                    <a:pt x="21953" y="5005"/>
                    <a:pt x="17095" y="146"/>
                    <a:pt x="11224" y="146"/>
                  </a:cubicBezTo>
                  <a:cubicBezTo>
                    <a:pt x="5353" y="146"/>
                    <a:pt x="494" y="5005"/>
                    <a:pt x="494" y="10876"/>
                  </a:cubicBezTo>
                  <a:cubicBezTo>
                    <a:pt x="494" y="16747"/>
                    <a:pt x="5353" y="21605"/>
                    <a:pt x="11224" y="21605"/>
                  </a:cubicBezTo>
                  <a:cubicBezTo>
                    <a:pt x="17095" y="21605"/>
                    <a:pt x="21953" y="16747"/>
                    <a:pt x="21953" y="10876"/>
                  </a:cubicBezTo>
                  <a:close/>
                </a:path>
              </a:pathLst>
            </a:custGeom>
            <a:solidFill>
              <a:srgbClr val="000000"/>
            </a:solidFill>
            <a:ln w="20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文本框 22">
                <a:extLst>
                  <a:ext uri="{FF2B5EF4-FFF2-40B4-BE49-F238E27FC236}">
                    <a16:creationId xmlns:a16="http://schemas.microsoft.com/office/drawing/2014/main" id="{065E47E4-8987-F531-60E1-A578B3A84168}"/>
                  </a:ext>
                </a:extLst>
              </p:cNvPr>
              <p:cNvSpPr txBox="1"/>
              <p:nvPr/>
            </p:nvSpPr>
            <p:spPr>
              <a:xfrm>
                <a:off x="1459492" y="5552401"/>
                <a:ext cx="6074407" cy="46897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Higgs field: </a:t>
                </a:r>
                <a14:m>
                  <m:oMath xmlns:m="http://schemas.openxmlformats.org/officeDocument/2006/math"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𝑱</m:t>
                    </m:r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</m:t>
                    </m:r>
                    <m:f>
                      <m:fPr>
                        <m:ctrlP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fPr>
                      <m:num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𝟏</m:t>
                        </m:r>
                      </m:num>
                      <m:den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𝟐</m:t>
                        </m:r>
                      </m:den>
                    </m:f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, </m:t>
                    </m:r>
                    <m:sSub>
                      <m:sSubPr>
                        <m:ctrlP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𝑱</m:t>
                        </m:r>
                      </m:e>
                      <m:sub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𝟑</m:t>
                        </m:r>
                      </m:sub>
                    </m:sSub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</m:t>
                    </m:r>
                    <m:f>
                      <m:fPr>
                        <m:ctrlP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fPr>
                      <m:num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𝟏</m:t>
                        </m:r>
                      </m:num>
                      <m:den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𝟐</m:t>
                        </m:r>
                      </m:den>
                    </m:f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,</m:t>
                    </m:r>
                  </m:oMath>
                </a14:m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septuplet field: </a:t>
                </a:r>
                <a14:m>
                  <m:oMath xmlns:m="http://schemas.openxmlformats.org/officeDocument/2006/math">
                    <m:r>
                      <a:rPr kumimoji="1" lang="en-US" altLang="zh-CN" sz="1700" b="1" i="1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𝑱</m:t>
                    </m:r>
                    <m:r>
                      <a:rPr kumimoji="1" lang="en-US" altLang="zh-CN" sz="1700" b="1" i="1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</m:t>
                    </m:r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𝟑</m:t>
                    </m:r>
                    <m:r>
                      <a:rPr kumimoji="1" lang="en-US" altLang="zh-CN" sz="1700" b="1" i="1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, </m:t>
                    </m:r>
                    <m:sSub>
                      <m:sSubPr>
                        <m:ctrlPr>
                          <a:rPr kumimoji="1" lang="en-US" altLang="zh-CN" sz="1700" b="1" i="1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zh-CN" sz="1700" b="1" i="1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𝑱</m:t>
                        </m:r>
                      </m:e>
                      <m:sub>
                        <m:r>
                          <a:rPr kumimoji="1" lang="en-US" altLang="zh-CN" sz="1700" b="1" i="1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𝟑</m:t>
                        </m:r>
                      </m:sub>
                    </m:sSub>
                    <m:r>
                      <a:rPr kumimoji="1" lang="en-US" altLang="zh-CN" sz="1700" b="1" i="1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</m:t>
                    </m:r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𝟎</m:t>
                    </m:r>
                  </m:oMath>
                </a14:m>
                <a:endParaRPr kumimoji="1" lang="en-US" altLang="zh-CN" sz="1700" b="1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3" name="文本框 22">
                <a:extLst>
                  <a:ext uri="{FF2B5EF4-FFF2-40B4-BE49-F238E27FC236}">
                    <a16:creationId xmlns:a16="http://schemas.microsoft.com/office/drawing/2014/main" id="{065E47E4-8987-F531-60E1-A578B3A841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9492" y="5552401"/>
                <a:ext cx="6074407" cy="468975"/>
              </a:xfrm>
              <a:prstGeom prst="rect">
                <a:avLst/>
              </a:prstGeom>
              <a:blipFill>
                <a:blip r:embed="rId375"/>
                <a:stretch>
                  <a:fillRect b="-526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40983674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field profile function’s EOM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Formal: </a:t>
            </a:r>
            <a:r>
              <a:rPr lang="en-US" altLang="zh-CN" sz="2400" b="1" dirty="0" err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Sphaleron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energy and EOM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671F3DB3-F030-617B-0BD8-C155BA9606AF}"/>
              </a:ext>
            </a:extLst>
          </p:cNvPr>
          <p:cNvSpPr txBox="1"/>
          <p:nvPr/>
        </p:nvSpPr>
        <p:spPr>
          <a:xfrm>
            <a:off x="521187" y="4242933"/>
            <a:ext cx="4891066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700" b="1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where we defined two combined parameters:</a:t>
            </a:r>
          </a:p>
        </p:txBody>
      </p:sp>
      <p:grpSp>
        <p:nvGrpSpPr>
          <p:cNvPr id="286" name="组合 285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f^{\prime \prime}+\frac{2}{\xi^{2}}(1-f)\left[f(f-2)+f_{3}\left(1+f_{3}\right)\right]+(1-f)(\frac{v^{2}h^{2}}{4\Omega^{2}}+\alpha \phi^{2})=0, \\&#10;f_{3}^{\prime \prime}-\frac{2}{\xi^{2}}\left[3 f_{3}+f(f-2)\left(1+2 f_{3}\right)\right]+(\frac{v^{2}}{4\Omega^{2}}h^{2}+\beta \phi^{2})(f_{0}-f_{3})=0, \\&#10;f_{0}^{\prime \prime}+\frac{2}{\xi^{2}}\left(1-f_{0}\right)-\frac{g^{\prime 2}}{g^{2}}(\frac{v^{2}}{4\Omega^{2}}h^{2}+\beta \phi^{2})(f_{0}-f_{3})=0, \\&#10;h^{\prime \prime}+\frac{2}{\xi}h^{\prime}-\frac{2}{3\xi^{2}}h[2(1-f)^{2}+(f_{0}-f_{3})^{2}]-\frac{1}{g^{2} v^{2} \Omega^{2}}\frac{\partial V[h,\phi]}{\partial h}=0,\\&#10;\phi^{\prime \prime}+\frac{2}{\xi}\phi^{\prime}-\frac{8\Omega^{2}\phi}{3 v_{\phi}^{2} \xi^{2}}[2\alpha(1-f)^{2}+\beta (f_{0}-f_{3})^{2}]-\frac{1}{g^{2} v_{\phi}^{2} \Omega^{2}}\frac{\partial V[h,\phi]}{\partial \phi}=0,&#10;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44597049-2D6C-DAB6-17D1-DE3DB6AD5C7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562099" y="1231900"/>
            <a:ext cx="6014720" cy="2763520"/>
            <a:chOff x="3306336" y="2717603"/>
            <a:chExt cx="6005865" cy="2743848"/>
          </a:xfrm>
        </p:grpSpPr>
        <p:sp>
          <p:nvSpPr>
            <p:cNvPr id="9" name="任意形状 8">
              <a:extLst>
                <a:ext uri="{FF2B5EF4-FFF2-40B4-BE49-F238E27FC236}">
                  <a16:creationId xmlns:a16="http://schemas.microsoft.com/office/drawing/2014/main" id="{E3A27DD1-4E6E-B5E0-B7E2-835782B8BFF4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3440116" y="2878204"/>
              <a:ext cx="101017" cy="182866"/>
            </a:xfrm>
            <a:custGeom>
              <a:avLst/>
              <a:gdLst>
                <a:gd name="connsiteX0" fmla="*/ 63658 w 101017"/>
                <a:gd name="connsiteY0" fmla="*/ 61379 h 182866"/>
                <a:gd name="connsiteX1" fmla="*/ 81068 w 101017"/>
                <a:gd name="connsiteY1" fmla="*/ 61379 h 182866"/>
                <a:gd name="connsiteX2" fmla="*/ 87141 w 101017"/>
                <a:gd name="connsiteY2" fmla="*/ 57360 h 182866"/>
                <a:gd name="connsiteX3" fmla="*/ 81675 w 101017"/>
                <a:gd name="connsiteY3" fmla="*/ 55150 h 182866"/>
                <a:gd name="connsiteX4" fmla="*/ 64873 w 101017"/>
                <a:gd name="connsiteY4" fmla="*/ 55150 h 182866"/>
                <a:gd name="connsiteX5" fmla="*/ 69124 w 101017"/>
                <a:gd name="connsiteY5" fmla="*/ 32241 h 182866"/>
                <a:gd name="connsiteX6" fmla="*/ 73983 w 101017"/>
                <a:gd name="connsiteY6" fmla="*/ 11342 h 182866"/>
                <a:gd name="connsiteX7" fmla="*/ 83497 w 101017"/>
                <a:gd name="connsiteY7" fmla="*/ 4510 h 182866"/>
                <a:gd name="connsiteX8" fmla="*/ 93417 w 101017"/>
                <a:gd name="connsiteY8" fmla="*/ 8127 h 182866"/>
                <a:gd name="connsiteX9" fmla="*/ 82485 w 101017"/>
                <a:gd name="connsiteY9" fmla="*/ 18978 h 182866"/>
                <a:gd name="connsiteX10" fmla="*/ 89976 w 101017"/>
                <a:gd name="connsiteY10" fmla="*/ 26011 h 182866"/>
                <a:gd name="connsiteX11" fmla="*/ 101110 w 101017"/>
                <a:gd name="connsiteY11" fmla="*/ 13954 h 182866"/>
                <a:gd name="connsiteX12" fmla="*/ 83497 w 101017"/>
                <a:gd name="connsiteY12" fmla="*/ 89 h 182866"/>
                <a:gd name="connsiteX13" fmla="*/ 57787 w 101017"/>
                <a:gd name="connsiteY13" fmla="*/ 23600 h 182866"/>
                <a:gd name="connsiteX14" fmla="*/ 51107 w 101017"/>
                <a:gd name="connsiteY14" fmla="*/ 55150 h 182866"/>
                <a:gd name="connsiteX15" fmla="*/ 37138 w 101017"/>
                <a:gd name="connsiteY15" fmla="*/ 55150 h 182866"/>
                <a:gd name="connsiteX16" fmla="*/ 31065 w 101017"/>
                <a:gd name="connsiteY16" fmla="*/ 58968 h 182866"/>
                <a:gd name="connsiteX17" fmla="*/ 36734 w 101017"/>
                <a:gd name="connsiteY17" fmla="*/ 61379 h 182866"/>
                <a:gd name="connsiteX18" fmla="*/ 50095 w 101017"/>
                <a:gd name="connsiteY18" fmla="*/ 61379 h 182866"/>
                <a:gd name="connsiteX19" fmla="*/ 34912 w 101017"/>
                <a:gd name="connsiteY19" fmla="*/ 140755 h 182866"/>
                <a:gd name="connsiteX20" fmla="*/ 17299 w 101017"/>
                <a:gd name="connsiteY20" fmla="*/ 178534 h 182866"/>
                <a:gd name="connsiteX21" fmla="*/ 7582 w 101017"/>
                <a:gd name="connsiteY21" fmla="*/ 174917 h 182866"/>
                <a:gd name="connsiteX22" fmla="*/ 18716 w 101017"/>
                <a:gd name="connsiteY22" fmla="*/ 164066 h 182866"/>
                <a:gd name="connsiteX23" fmla="*/ 11226 w 101017"/>
                <a:gd name="connsiteY23" fmla="*/ 157032 h 182866"/>
                <a:gd name="connsiteX24" fmla="*/ 92 w 101017"/>
                <a:gd name="connsiteY24" fmla="*/ 169089 h 182866"/>
                <a:gd name="connsiteX25" fmla="*/ 17299 w 101017"/>
                <a:gd name="connsiteY25" fmla="*/ 182955 h 182866"/>
                <a:gd name="connsiteX26" fmla="*/ 40175 w 101017"/>
                <a:gd name="connsiteY26" fmla="*/ 163463 h 182866"/>
                <a:gd name="connsiteX27" fmla="*/ 51512 w 101017"/>
                <a:gd name="connsiteY27" fmla="*/ 125081 h 182866"/>
                <a:gd name="connsiteX28" fmla="*/ 63658 w 101017"/>
                <a:gd name="connsiteY28" fmla="*/ 61379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658" y="61379"/>
                  </a:moveTo>
                  <a:lnTo>
                    <a:pt x="81068" y="61379"/>
                  </a:lnTo>
                  <a:cubicBezTo>
                    <a:pt x="85117" y="61379"/>
                    <a:pt x="87141" y="61379"/>
                    <a:pt x="87141" y="57360"/>
                  </a:cubicBezTo>
                  <a:cubicBezTo>
                    <a:pt x="87141" y="55150"/>
                    <a:pt x="85117" y="55150"/>
                    <a:pt x="81675" y="55150"/>
                  </a:cubicBezTo>
                  <a:lnTo>
                    <a:pt x="64873" y="55150"/>
                  </a:lnTo>
                  <a:lnTo>
                    <a:pt x="69124" y="32241"/>
                  </a:lnTo>
                  <a:cubicBezTo>
                    <a:pt x="69934" y="28021"/>
                    <a:pt x="72768" y="13753"/>
                    <a:pt x="73983" y="11342"/>
                  </a:cubicBezTo>
                  <a:cubicBezTo>
                    <a:pt x="75805" y="7524"/>
                    <a:pt x="79246" y="4510"/>
                    <a:pt x="83497" y="4510"/>
                  </a:cubicBezTo>
                  <a:cubicBezTo>
                    <a:pt x="84307" y="4510"/>
                    <a:pt x="89571" y="4510"/>
                    <a:pt x="93417" y="8127"/>
                  </a:cubicBezTo>
                  <a:cubicBezTo>
                    <a:pt x="84510" y="8930"/>
                    <a:pt x="82485" y="15964"/>
                    <a:pt x="82485" y="18978"/>
                  </a:cubicBezTo>
                  <a:cubicBezTo>
                    <a:pt x="82485" y="23600"/>
                    <a:pt x="86129" y="26011"/>
                    <a:pt x="89976" y="26011"/>
                  </a:cubicBezTo>
                  <a:cubicBezTo>
                    <a:pt x="95239" y="26011"/>
                    <a:pt x="101110" y="21590"/>
                    <a:pt x="101110" y="13954"/>
                  </a:cubicBezTo>
                  <a:cubicBezTo>
                    <a:pt x="101110" y="4710"/>
                    <a:pt x="91797" y="89"/>
                    <a:pt x="83497" y="89"/>
                  </a:cubicBezTo>
                  <a:cubicBezTo>
                    <a:pt x="76614" y="89"/>
                    <a:pt x="63861" y="3706"/>
                    <a:pt x="57787" y="23600"/>
                  </a:cubicBezTo>
                  <a:cubicBezTo>
                    <a:pt x="56573" y="27820"/>
                    <a:pt x="55965" y="29830"/>
                    <a:pt x="51107" y="55150"/>
                  </a:cubicBezTo>
                  <a:lnTo>
                    <a:pt x="37138" y="55150"/>
                  </a:lnTo>
                  <a:cubicBezTo>
                    <a:pt x="33292" y="55150"/>
                    <a:pt x="31065" y="55150"/>
                    <a:pt x="31065" y="58968"/>
                  </a:cubicBezTo>
                  <a:cubicBezTo>
                    <a:pt x="31065" y="61379"/>
                    <a:pt x="32887" y="61379"/>
                    <a:pt x="36734" y="61379"/>
                  </a:cubicBezTo>
                  <a:lnTo>
                    <a:pt x="50095" y="61379"/>
                  </a:lnTo>
                  <a:lnTo>
                    <a:pt x="34912" y="140755"/>
                  </a:lnTo>
                  <a:cubicBezTo>
                    <a:pt x="31268" y="160248"/>
                    <a:pt x="27826" y="178534"/>
                    <a:pt x="17299" y="178534"/>
                  </a:cubicBezTo>
                  <a:cubicBezTo>
                    <a:pt x="16489" y="178534"/>
                    <a:pt x="11428" y="178534"/>
                    <a:pt x="7582" y="174917"/>
                  </a:cubicBezTo>
                  <a:cubicBezTo>
                    <a:pt x="16894" y="174314"/>
                    <a:pt x="18716" y="167080"/>
                    <a:pt x="18716" y="164066"/>
                  </a:cubicBezTo>
                  <a:cubicBezTo>
                    <a:pt x="18716" y="159444"/>
                    <a:pt x="15072" y="157032"/>
                    <a:pt x="11226" y="157032"/>
                  </a:cubicBezTo>
                  <a:cubicBezTo>
                    <a:pt x="5963" y="157032"/>
                    <a:pt x="92" y="161453"/>
                    <a:pt x="92" y="169089"/>
                  </a:cubicBezTo>
                  <a:cubicBezTo>
                    <a:pt x="92" y="178132"/>
                    <a:pt x="8999" y="182955"/>
                    <a:pt x="17299" y="182955"/>
                  </a:cubicBezTo>
                  <a:cubicBezTo>
                    <a:pt x="28433" y="182955"/>
                    <a:pt x="36531" y="171099"/>
                    <a:pt x="40175" y="163463"/>
                  </a:cubicBezTo>
                  <a:cubicBezTo>
                    <a:pt x="46653" y="150803"/>
                    <a:pt x="51309" y="126488"/>
                    <a:pt x="51512" y="125081"/>
                  </a:cubicBezTo>
                  <a:lnTo>
                    <a:pt x="63658" y="6137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形状 9">
              <a:extLst>
                <a:ext uri="{FF2B5EF4-FFF2-40B4-BE49-F238E27FC236}">
                  <a16:creationId xmlns:a16="http://schemas.microsoft.com/office/drawing/2014/main" id="{0F851BB7-DF46-0F52-7D9F-D5C2F21D1457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3557092" y="2858271"/>
              <a:ext cx="35568" cy="72865"/>
            </a:xfrm>
            <a:custGeom>
              <a:avLst/>
              <a:gdLst>
                <a:gd name="connsiteX0" fmla="*/ 34391 w 35568"/>
                <a:gd name="connsiteY0" fmla="*/ 12322 h 72865"/>
                <a:gd name="connsiteX1" fmla="*/ 35667 w 35568"/>
                <a:gd name="connsiteY1" fmla="*/ 7821 h 72865"/>
                <a:gd name="connsiteX2" fmla="*/ 27306 w 35568"/>
                <a:gd name="connsiteY2" fmla="*/ 84 h 72865"/>
                <a:gd name="connsiteX3" fmla="*/ 19512 w 35568"/>
                <a:gd name="connsiteY3" fmla="*/ 6696 h 72865"/>
                <a:gd name="connsiteX4" fmla="*/ 806 w 35568"/>
                <a:gd name="connsiteY4" fmla="*/ 67604 h 72865"/>
                <a:gd name="connsiteX5" fmla="*/ 98 w 35568"/>
                <a:gd name="connsiteY5" fmla="*/ 69855 h 72865"/>
                <a:gd name="connsiteX6" fmla="*/ 5624 w 35568"/>
                <a:gd name="connsiteY6" fmla="*/ 72950 h 72865"/>
                <a:gd name="connsiteX7" fmla="*/ 7750 w 35568"/>
                <a:gd name="connsiteY7" fmla="*/ 70558 h 72865"/>
                <a:gd name="connsiteX8" fmla="*/ 34391 w 35568"/>
                <a:gd name="connsiteY8" fmla="*/ 12322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391" y="12322"/>
                  </a:moveTo>
                  <a:cubicBezTo>
                    <a:pt x="35525" y="9931"/>
                    <a:pt x="35667" y="8806"/>
                    <a:pt x="35667" y="7821"/>
                  </a:cubicBezTo>
                  <a:cubicBezTo>
                    <a:pt x="35667" y="3460"/>
                    <a:pt x="31699" y="84"/>
                    <a:pt x="27306" y="84"/>
                  </a:cubicBezTo>
                  <a:cubicBezTo>
                    <a:pt x="21921" y="84"/>
                    <a:pt x="20220" y="4445"/>
                    <a:pt x="19512" y="6696"/>
                  </a:cubicBezTo>
                  <a:lnTo>
                    <a:pt x="806" y="67604"/>
                  </a:lnTo>
                  <a:cubicBezTo>
                    <a:pt x="665" y="67886"/>
                    <a:pt x="98" y="69714"/>
                    <a:pt x="98" y="69855"/>
                  </a:cubicBezTo>
                  <a:cubicBezTo>
                    <a:pt x="98" y="71543"/>
                    <a:pt x="4491" y="72950"/>
                    <a:pt x="5624" y="72950"/>
                  </a:cubicBezTo>
                  <a:cubicBezTo>
                    <a:pt x="6616" y="72950"/>
                    <a:pt x="6758" y="72668"/>
                    <a:pt x="7750" y="70558"/>
                  </a:cubicBezTo>
                  <a:lnTo>
                    <a:pt x="34391" y="1232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形状 11">
              <a:extLst>
                <a:ext uri="{FF2B5EF4-FFF2-40B4-BE49-F238E27FC236}">
                  <a16:creationId xmlns:a16="http://schemas.microsoft.com/office/drawing/2014/main" id="{B66B2FFE-AF0D-8E1F-D456-A054046D777E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3603766" y="2858271"/>
              <a:ext cx="35568" cy="72865"/>
            </a:xfrm>
            <a:custGeom>
              <a:avLst/>
              <a:gdLst>
                <a:gd name="connsiteX0" fmla="*/ 34393 w 35568"/>
                <a:gd name="connsiteY0" fmla="*/ 12322 h 72865"/>
                <a:gd name="connsiteX1" fmla="*/ 35669 w 35568"/>
                <a:gd name="connsiteY1" fmla="*/ 7821 h 72865"/>
                <a:gd name="connsiteX2" fmla="*/ 27308 w 35568"/>
                <a:gd name="connsiteY2" fmla="*/ 84 h 72865"/>
                <a:gd name="connsiteX3" fmla="*/ 19514 w 35568"/>
                <a:gd name="connsiteY3" fmla="*/ 6696 h 72865"/>
                <a:gd name="connsiteX4" fmla="*/ 809 w 35568"/>
                <a:gd name="connsiteY4" fmla="*/ 67604 h 72865"/>
                <a:gd name="connsiteX5" fmla="*/ 100 w 35568"/>
                <a:gd name="connsiteY5" fmla="*/ 69855 h 72865"/>
                <a:gd name="connsiteX6" fmla="*/ 5627 w 35568"/>
                <a:gd name="connsiteY6" fmla="*/ 72950 h 72865"/>
                <a:gd name="connsiteX7" fmla="*/ 7752 w 35568"/>
                <a:gd name="connsiteY7" fmla="*/ 70558 h 72865"/>
                <a:gd name="connsiteX8" fmla="*/ 34393 w 35568"/>
                <a:gd name="connsiteY8" fmla="*/ 12322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393" y="12322"/>
                  </a:moveTo>
                  <a:cubicBezTo>
                    <a:pt x="35527" y="9931"/>
                    <a:pt x="35669" y="8806"/>
                    <a:pt x="35669" y="7821"/>
                  </a:cubicBezTo>
                  <a:cubicBezTo>
                    <a:pt x="35669" y="3460"/>
                    <a:pt x="31701" y="84"/>
                    <a:pt x="27308" y="84"/>
                  </a:cubicBezTo>
                  <a:cubicBezTo>
                    <a:pt x="21923" y="84"/>
                    <a:pt x="20223" y="4445"/>
                    <a:pt x="19514" y="6696"/>
                  </a:cubicBezTo>
                  <a:lnTo>
                    <a:pt x="809" y="67604"/>
                  </a:lnTo>
                  <a:cubicBezTo>
                    <a:pt x="667" y="67886"/>
                    <a:pt x="100" y="69714"/>
                    <a:pt x="100" y="69855"/>
                  </a:cubicBezTo>
                  <a:cubicBezTo>
                    <a:pt x="100" y="71543"/>
                    <a:pt x="4493" y="72950"/>
                    <a:pt x="5627" y="72950"/>
                  </a:cubicBezTo>
                  <a:cubicBezTo>
                    <a:pt x="6619" y="72950"/>
                    <a:pt x="6760" y="72668"/>
                    <a:pt x="7752" y="70558"/>
                  </a:cubicBezTo>
                  <a:lnTo>
                    <a:pt x="34393" y="1232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形状 12">
              <a:extLst>
                <a:ext uri="{FF2B5EF4-FFF2-40B4-BE49-F238E27FC236}">
                  <a16:creationId xmlns:a16="http://schemas.microsoft.com/office/drawing/2014/main" id="{544A9DD3-100F-3A09-772E-4B7F90ABD488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3710082" y="2902720"/>
              <a:ext cx="134623" cy="133834"/>
            </a:xfrm>
            <a:custGeom>
              <a:avLst/>
              <a:gdLst>
                <a:gd name="connsiteX0" fmla="*/ 71567 w 134623"/>
                <a:gd name="connsiteY0" fmla="*/ 71025 h 133834"/>
                <a:gd name="connsiteX1" fmla="*/ 128048 w 134623"/>
                <a:gd name="connsiteY1" fmla="*/ 71025 h 133834"/>
                <a:gd name="connsiteX2" fmla="*/ 134728 w 134623"/>
                <a:gd name="connsiteY2" fmla="*/ 67006 h 133834"/>
                <a:gd name="connsiteX3" fmla="*/ 128048 w 134623"/>
                <a:gd name="connsiteY3" fmla="*/ 62987 h 133834"/>
                <a:gd name="connsiteX4" fmla="*/ 71567 w 134623"/>
                <a:gd name="connsiteY4" fmla="*/ 62987 h 133834"/>
                <a:gd name="connsiteX5" fmla="*/ 71567 w 134623"/>
                <a:gd name="connsiteY5" fmla="*/ 6720 h 133834"/>
                <a:gd name="connsiteX6" fmla="*/ 67518 w 134623"/>
                <a:gd name="connsiteY6" fmla="*/ 89 h 133834"/>
                <a:gd name="connsiteX7" fmla="*/ 63469 w 134623"/>
                <a:gd name="connsiteY7" fmla="*/ 6720 h 133834"/>
                <a:gd name="connsiteX8" fmla="*/ 63469 w 134623"/>
                <a:gd name="connsiteY8" fmla="*/ 62987 h 133834"/>
                <a:gd name="connsiteX9" fmla="*/ 6786 w 134623"/>
                <a:gd name="connsiteY9" fmla="*/ 62987 h 133834"/>
                <a:gd name="connsiteX10" fmla="*/ 105 w 134623"/>
                <a:gd name="connsiteY10" fmla="*/ 67006 h 133834"/>
                <a:gd name="connsiteX11" fmla="*/ 6786 w 134623"/>
                <a:gd name="connsiteY11" fmla="*/ 71025 h 133834"/>
                <a:gd name="connsiteX12" fmla="*/ 63469 w 134623"/>
                <a:gd name="connsiteY12" fmla="*/ 71025 h 133834"/>
                <a:gd name="connsiteX13" fmla="*/ 63469 w 134623"/>
                <a:gd name="connsiteY13" fmla="*/ 127291 h 133834"/>
                <a:gd name="connsiteX14" fmla="*/ 67518 w 134623"/>
                <a:gd name="connsiteY14" fmla="*/ 133923 h 133834"/>
                <a:gd name="connsiteX15" fmla="*/ 71567 w 134623"/>
                <a:gd name="connsiteY15" fmla="*/ 127291 h 133834"/>
                <a:gd name="connsiteX16" fmla="*/ 71567 w 134623"/>
                <a:gd name="connsiteY16" fmla="*/ 71025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567" y="71025"/>
                  </a:moveTo>
                  <a:lnTo>
                    <a:pt x="128048" y="71025"/>
                  </a:lnTo>
                  <a:cubicBezTo>
                    <a:pt x="130882" y="71025"/>
                    <a:pt x="134728" y="71025"/>
                    <a:pt x="134728" y="67006"/>
                  </a:cubicBezTo>
                  <a:cubicBezTo>
                    <a:pt x="134728" y="62987"/>
                    <a:pt x="130882" y="62987"/>
                    <a:pt x="128048" y="62987"/>
                  </a:cubicBezTo>
                  <a:lnTo>
                    <a:pt x="71567" y="62987"/>
                  </a:lnTo>
                  <a:lnTo>
                    <a:pt x="71567" y="6720"/>
                  </a:lnTo>
                  <a:cubicBezTo>
                    <a:pt x="71567" y="3907"/>
                    <a:pt x="71567" y="89"/>
                    <a:pt x="67518" y="89"/>
                  </a:cubicBezTo>
                  <a:cubicBezTo>
                    <a:pt x="63469" y="89"/>
                    <a:pt x="63469" y="3907"/>
                    <a:pt x="63469" y="6720"/>
                  </a:cubicBezTo>
                  <a:lnTo>
                    <a:pt x="63469" y="62987"/>
                  </a:lnTo>
                  <a:lnTo>
                    <a:pt x="6786" y="62987"/>
                  </a:lnTo>
                  <a:cubicBezTo>
                    <a:pt x="3951" y="62987"/>
                    <a:pt x="105" y="62987"/>
                    <a:pt x="105" y="67006"/>
                  </a:cubicBezTo>
                  <a:cubicBezTo>
                    <a:pt x="105" y="71025"/>
                    <a:pt x="3951" y="71025"/>
                    <a:pt x="6786" y="71025"/>
                  </a:cubicBezTo>
                  <a:lnTo>
                    <a:pt x="63469" y="71025"/>
                  </a:lnTo>
                  <a:lnTo>
                    <a:pt x="63469" y="127291"/>
                  </a:lnTo>
                  <a:cubicBezTo>
                    <a:pt x="63469" y="130105"/>
                    <a:pt x="63469" y="133923"/>
                    <a:pt x="67518" y="133923"/>
                  </a:cubicBezTo>
                  <a:cubicBezTo>
                    <a:pt x="71567" y="133923"/>
                    <a:pt x="71567" y="130105"/>
                    <a:pt x="71567" y="127291"/>
                  </a:cubicBezTo>
                  <a:lnTo>
                    <a:pt x="71567" y="7102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形状 14">
              <a:extLst>
                <a:ext uri="{FF2B5EF4-FFF2-40B4-BE49-F238E27FC236}">
                  <a16:creationId xmlns:a16="http://schemas.microsoft.com/office/drawing/2014/main" id="{9A7A003B-48BC-9BBD-E7FC-4C1BB2CA8267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3979340" y="2750095"/>
              <a:ext cx="80773" cy="133834"/>
            </a:xfrm>
            <a:custGeom>
              <a:avLst/>
              <a:gdLst>
                <a:gd name="connsiteX0" fmla="*/ 15706 w 80773"/>
                <a:gd name="connsiteY0" fmla="*/ 118443 h 133834"/>
                <a:gd name="connsiteX1" fmla="*/ 37165 w 80773"/>
                <a:gd name="connsiteY1" fmla="*/ 97745 h 133834"/>
                <a:gd name="connsiteX2" fmla="*/ 80892 w 80773"/>
                <a:gd name="connsiteY2" fmla="*/ 39067 h 133834"/>
                <a:gd name="connsiteX3" fmla="*/ 37975 w 80773"/>
                <a:gd name="connsiteY3" fmla="*/ 82 h 133834"/>
                <a:gd name="connsiteX4" fmla="*/ 118 w 80773"/>
                <a:gd name="connsiteY4" fmla="*/ 36454 h 133834"/>
                <a:gd name="connsiteX5" fmla="*/ 10848 w 80773"/>
                <a:gd name="connsiteY5" fmla="*/ 47708 h 133834"/>
                <a:gd name="connsiteX6" fmla="*/ 21375 w 80773"/>
                <a:gd name="connsiteY6" fmla="*/ 37057 h 133834"/>
                <a:gd name="connsiteX7" fmla="*/ 10645 w 80773"/>
                <a:gd name="connsiteY7" fmla="*/ 26608 h 133834"/>
                <a:gd name="connsiteX8" fmla="*/ 8014 w 80773"/>
                <a:gd name="connsiteY8" fmla="*/ 26808 h 133834"/>
                <a:gd name="connsiteX9" fmla="*/ 35343 w 80773"/>
                <a:gd name="connsiteY9" fmla="*/ 6311 h 133834"/>
                <a:gd name="connsiteX10" fmla="*/ 62470 w 80773"/>
                <a:gd name="connsiteY10" fmla="*/ 39067 h 133834"/>
                <a:gd name="connsiteX11" fmla="*/ 41214 w 80773"/>
                <a:gd name="connsiteY11" fmla="*/ 83477 h 133834"/>
                <a:gd name="connsiteX12" fmla="*/ 2345 w 80773"/>
                <a:gd name="connsiteY12" fmla="*/ 126481 h 133834"/>
                <a:gd name="connsiteX13" fmla="*/ 118 w 80773"/>
                <a:gd name="connsiteY13" fmla="*/ 133916 h 133834"/>
                <a:gd name="connsiteX14" fmla="*/ 75224 w 80773"/>
                <a:gd name="connsiteY14" fmla="*/ 133916 h 133834"/>
                <a:gd name="connsiteX15" fmla="*/ 80892 w 80773"/>
                <a:gd name="connsiteY15" fmla="*/ 98950 h 133834"/>
                <a:gd name="connsiteX16" fmla="*/ 75831 w 80773"/>
                <a:gd name="connsiteY16" fmla="*/ 98950 h 133834"/>
                <a:gd name="connsiteX17" fmla="*/ 71378 w 80773"/>
                <a:gd name="connsiteY17" fmla="*/ 116835 h 133834"/>
                <a:gd name="connsiteX18" fmla="*/ 52146 w 80773"/>
                <a:gd name="connsiteY18" fmla="*/ 118443 h 133834"/>
                <a:gd name="connsiteX19" fmla="*/ 15706 w 80773"/>
                <a:gd name="connsiteY19" fmla="*/ 118443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3834">
                  <a:moveTo>
                    <a:pt x="15706" y="118443"/>
                  </a:moveTo>
                  <a:lnTo>
                    <a:pt x="37165" y="97745"/>
                  </a:lnTo>
                  <a:cubicBezTo>
                    <a:pt x="68746" y="70013"/>
                    <a:pt x="80892" y="59162"/>
                    <a:pt x="80892" y="39067"/>
                  </a:cubicBezTo>
                  <a:cubicBezTo>
                    <a:pt x="80892" y="16158"/>
                    <a:pt x="62673" y="82"/>
                    <a:pt x="37975" y="82"/>
                  </a:cubicBezTo>
                  <a:cubicBezTo>
                    <a:pt x="15099" y="82"/>
                    <a:pt x="118" y="18569"/>
                    <a:pt x="118" y="36454"/>
                  </a:cubicBezTo>
                  <a:cubicBezTo>
                    <a:pt x="118" y="47708"/>
                    <a:pt x="10240" y="47708"/>
                    <a:pt x="10848" y="47708"/>
                  </a:cubicBezTo>
                  <a:cubicBezTo>
                    <a:pt x="14289" y="47708"/>
                    <a:pt x="21375" y="45296"/>
                    <a:pt x="21375" y="37057"/>
                  </a:cubicBezTo>
                  <a:cubicBezTo>
                    <a:pt x="21375" y="31832"/>
                    <a:pt x="17731" y="26608"/>
                    <a:pt x="10645" y="26608"/>
                  </a:cubicBezTo>
                  <a:cubicBezTo>
                    <a:pt x="9026" y="26608"/>
                    <a:pt x="8621" y="26608"/>
                    <a:pt x="8014" y="26808"/>
                  </a:cubicBezTo>
                  <a:cubicBezTo>
                    <a:pt x="12670" y="13747"/>
                    <a:pt x="23601" y="6311"/>
                    <a:pt x="35343" y="6311"/>
                  </a:cubicBezTo>
                  <a:cubicBezTo>
                    <a:pt x="53765" y="6311"/>
                    <a:pt x="62470" y="22588"/>
                    <a:pt x="62470" y="39067"/>
                  </a:cubicBezTo>
                  <a:cubicBezTo>
                    <a:pt x="62470" y="55143"/>
                    <a:pt x="52348" y="71018"/>
                    <a:pt x="41214" y="83477"/>
                  </a:cubicBezTo>
                  <a:lnTo>
                    <a:pt x="2345" y="126481"/>
                  </a:lnTo>
                  <a:cubicBezTo>
                    <a:pt x="118" y="128691"/>
                    <a:pt x="118" y="129093"/>
                    <a:pt x="118" y="133916"/>
                  </a:cubicBezTo>
                  <a:lnTo>
                    <a:pt x="75224" y="133916"/>
                  </a:lnTo>
                  <a:lnTo>
                    <a:pt x="80892" y="98950"/>
                  </a:lnTo>
                  <a:lnTo>
                    <a:pt x="75831" y="98950"/>
                  </a:lnTo>
                  <a:cubicBezTo>
                    <a:pt x="74819" y="104979"/>
                    <a:pt x="73402" y="113821"/>
                    <a:pt x="71378" y="116835"/>
                  </a:cubicBezTo>
                  <a:cubicBezTo>
                    <a:pt x="69960" y="118443"/>
                    <a:pt x="56599" y="118443"/>
                    <a:pt x="52146" y="118443"/>
                  </a:cubicBezTo>
                  <a:lnTo>
                    <a:pt x="15706" y="11844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形状 15">
              <a:extLst>
                <a:ext uri="{FF2B5EF4-FFF2-40B4-BE49-F238E27FC236}">
                  <a16:creationId xmlns:a16="http://schemas.microsoft.com/office/drawing/2014/main" id="{6BF42653-8774-C47A-0467-8790AC125607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3925478" y="2965618"/>
              <a:ext cx="188699" cy="8037"/>
            </a:xfrm>
            <a:custGeom>
              <a:avLst/>
              <a:gdLst>
                <a:gd name="connsiteX0" fmla="*/ 0 w 188699"/>
                <a:gd name="connsiteY0" fmla="*/ 0 h 8037"/>
                <a:gd name="connsiteX1" fmla="*/ 188699 w 188699"/>
                <a:gd name="connsiteY1" fmla="*/ 0 h 8037"/>
                <a:gd name="connsiteX2" fmla="*/ 188699 w 188699"/>
                <a:gd name="connsiteY2" fmla="*/ 8038 h 8037"/>
                <a:gd name="connsiteX3" fmla="*/ 0 w 188699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699" h="8037">
                  <a:moveTo>
                    <a:pt x="0" y="0"/>
                  </a:moveTo>
                  <a:lnTo>
                    <a:pt x="188699" y="0"/>
                  </a:lnTo>
                  <a:lnTo>
                    <a:pt x="188699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形状 17">
              <a:extLst>
                <a:ext uri="{FF2B5EF4-FFF2-40B4-BE49-F238E27FC236}">
                  <a16:creationId xmlns:a16="http://schemas.microsoft.com/office/drawing/2014/main" id="{2E273704-FEA2-B1B0-BB04-E8EE48ABC468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3930135" y="3017655"/>
              <a:ext cx="85632" cy="181258"/>
            </a:xfrm>
            <a:custGeom>
              <a:avLst/>
              <a:gdLst>
                <a:gd name="connsiteX0" fmla="*/ 26636 w 85632"/>
                <a:gd name="connsiteY0" fmla="*/ 78668 h 181258"/>
                <a:gd name="connsiteX1" fmla="*/ 116 w 85632"/>
                <a:gd name="connsiteY1" fmla="*/ 119260 h 181258"/>
                <a:gd name="connsiteX2" fmla="*/ 5987 w 85632"/>
                <a:gd name="connsiteY2" fmla="*/ 135135 h 181258"/>
                <a:gd name="connsiteX3" fmla="*/ 29470 w 85632"/>
                <a:gd name="connsiteY3" fmla="*/ 148197 h 181258"/>
                <a:gd name="connsiteX4" fmla="*/ 53965 w 85632"/>
                <a:gd name="connsiteY4" fmla="*/ 157642 h 181258"/>
                <a:gd name="connsiteX5" fmla="*/ 61051 w 85632"/>
                <a:gd name="connsiteY5" fmla="*/ 166283 h 181258"/>
                <a:gd name="connsiteX6" fmla="*/ 51131 w 85632"/>
                <a:gd name="connsiteY6" fmla="*/ 176933 h 181258"/>
                <a:gd name="connsiteX7" fmla="*/ 33316 w 85632"/>
                <a:gd name="connsiteY7" fmla="*/ 170503 h 181258"/>
                <a:gd name="connsiteX8" fmla="*/ 31090 w 85632"/>
                <a:gd name="connsiteY8" fmla="*/ 169498 h 181258"/>
                <a:gd name="connsiteX9" fmla="*/ 29065 w 85632"/>
                <a:gd name="connsiteY9" fmla="*/ 171709 h 181258"/>
                <a:gd name="connsiteX10" fmla="*/ 51131 w 85632"/>
                <a:gd name="connsiteY10" fmla="*/ 181354 h 181258"/>
                <a:gd name="connsiteX11" fmla="*/ 72185 w 85632"/>
                <a:gd name="connsiteY11" fmla="*/ 159853 h 181258"/>
                <a:gd name="connsiteX12" fmla="*/ 62468 w 85632"/>
                <a:gd name="connsiteY12" fmla="*/ 145585 h 181258"/>
                <a:gd name="connsiteX13" fmla="*/ 50119 w 85632"/>
                <a:gd name="connsiteY13" fmla="*/ 140963 h 181258"/>
                <a:gd name="connsiteX14" fmla="*/ 37770 w 85632"/>
                <a:gd name="connsiteY14" fmla="*/ 136341 h 181258"/>
                <a:gd name="connsiteX15" fmla="*/ 25624 w 85632"/>
                <a:gd name="connsiteY15" fmla="*/ 131518 h 181258"/>
                <a:gd name="connsiteX16" fmla="*/ 10441 w 85632"/>
                <a:gd name="connsiteY16" fmla="*/ 113633 h 181258"/>
                <a:gd name="connsiteX17" fmla="*/ 35341 w 85632"/>
                <a:gd name="connsiteY17" fmla="*/ 79472 h 181258"/>
                <a:gd name="connsiteX18" fmla="*/ 53156 w 85632"/>
                <a:gd name="connsiteY18" fmla="*/ 82084 h 181258"/>
                <a:gd name="connsiteX19" fmla="*/ 71983 w 85632"/>
                <a:gd name="connsiteY19" fmla="*/ 75854 h 181258"/>
                <a:gd name="connsiteX20" fmla="*/ 55383 w 85632"/>
                <a:gd name="connsiteY20" fmla="*/ 70429 h 181258"/>
                <a:gd name="connsiteX21" fmla="*/ 38378 w 85632"/>
                <a:gd name="connsiteY21" fmla="*/ 72840 h 181258"/>
                <a:gd name="connsiteX22" fmla="*/ 32304 w 85632"/>
                <a:gd name="connsiteY22" fmla="*/ 57166 h 181258"/>
                <a:gd name="connsiteX23" fmla="*/ 54775 w 85632"/>
                <a:gd name="connsiteY23" fmla="*/ 23004 h 181258"/>
                <a:gd name="connsiteX24" fmla="*/ 67731 w 85632"/>
                <a:gd name="connsiteY24" fmla="*/ 27425 h 181258"/>
                <a:gd name="connsiteX25" fmla="*/ 85749 w 85632"/>
                <a:gd name="connsiteY25" fmla="*/ 21195 h 181258"/>
                <a:gd name="connsiteX26" fmla="*/ 68946 w 85632"/>
                <a:gd name="connsiteY26" fmla="*/ 15770 h 181258"/>
                <a:gd name="connsiteX27" fmla="*/ 56192 w 85632"/>
                <a:gd name="connsiteY27" fmla="*/ 16774 h 181258"/>
                <a:gd name="connsiteX28" fmla="*/ 55180 w 85632"/>
                <a:gd name="connsiteY28" fmla="*/ 10143 h 181258"/>
                <a:gd name="connsiteX29" fmla="*/ 56192 w 85632"/>
                <a:gd name="connsiteY29" fmla="*/ 2708 h 181258"/>
                <a:gd name="connsiteX30" fmla="*/ 53763 w 85632"/>
                <a:gd name="connsiteY30" fmla="*/ 95 h 181258"/>
                <a:gd name="connsiteX31" fmla="*/ 50119 w 85632"/>
                <a:gd name="connsiteY31" fmla="*/ 9942 h 181258"/>
                <a:gd name="connsiteX32" fmla="*/ 51536 w 85632"/>
                <a:gd name="connsiteY32" fmla="*/ 17779 h 181258"/>
                <a:gd name="connsiteX33" fmla="*/ 16109 w 85632"/>
                <a:gd name="connsiteY33" fmla="*/ 55357 h 181258"/>
                <a:gd name="connsiteX34" fmla="*/ 29268 w 85632"/>
                <a:gd name="connsiteY34" fmla="*/ 76658 h 181258"/>
                <a:gd name="connsiteX35" fmla="*/ 26636 w 85632"/>
                <a:gd name="connsiteY35" fmla="*/ 78668 h 181258"/>
                <a:gd name="connsiteX36" fmla="*/ 59431 w 85632"/>
                <a:gd name="connsiteY36" fmla="*/ 21195 h 181258"/>
                <a:gd name="connsiteX37" fmla="*/ 69149 w 85632"/>
                <a:gd name="connsiteY37" fmla="*/ 20191 h 181258"/>
                <a:gd name="connsiteX38" fmla="*/ 80485 w 85632"/>
                <a:gd name="connsiteY38" fmla="*/ 21396 h 181258"/>
                <a:gd name="connsiteX39" fmla="*/ 67934 w 85632"/>
                <a:gd name="connsiteY39" fmla="*/ 23004 h 181258"/>
                <a:gd name="connsiteX40" fmla="*/ 59431 w 85632"/>
                <a:gd name="connsiteY40" fmla="*/ 21195 h 181258"/>
                <a:gd name="connsiteX41" fmla="*/ 43641 w 85632"/>
                <a:gd name="connsiteY41" fmla="*/ 76055 h 181258"/>
                <a:gd name="connsiteX42" fmla="*/ 55180 w 85632"/>
                <a:gd name="connsiteY42" fmla="*/ 74850 h 181258"/>
                <a:gd name="connsiteX43" fmla="*/ 66719 w 85632"/>
                <a:gd name="connsiteY43" fmla="*/ 76055 h 181258"/>
                <a:gd name="connsiteX44" fmla="*/ 53763 w 85632"/>
                <a:gd name="connsiteY44" fmla="*/ 77663 h 181258"/>
                <a:gd name="connsiteX45" fmla="*/ 43641 w 85632"/>
                <a:gd name="connsiteY45" fmla="*/ 76055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1258">
                  <a:moveTo>
                    <a:pt x="26636" y="78668"/>
                  </a:moveTo>
                  <a:cubicBezTo>
                    <a:pt x="4570" y="93136"/>
                    <a:pt x="116" y="112026"/>
                    <a:pt x="116" y="119260"/>
                  </a:cubicBezTo>
                  <a:cubicBezTo>
                    <a:pt x="116" y="128906"/>
                    <a:pt x="5582" y="134533"/>
                    <a:pt x="5987" y="135135"/>
                  </a:cubicBezTo>
                  <a:cubicBezTo>
                    <a:pt x="12465" y="141767"/>
                    <a:pt x="14287" y="142571"/>
                    <a:pt x="29470" y="148197"/>
                  </a:cubicBezTo>
                  <a:lnTo>
                    <a:pt x="53965" y="157642"/>
                  </a:lnTo>
                  <a:cubicBezTo>
                    <a:pt x="57002" y="159049"/>
                    <a:pt x="61051" y="160455"/>
                    <a:pt x="61051" y="166283"/>
                  </a:cubicBezTo>
                  <a:cubicBezTo>
                    <a:pt x="61051" y="170905"/>
                    <a:pt x="57407" y="176933"/>
                    <a:pt x="51131" y="176933"/>
                  </a:cubicBezTo>
                  <a:cubicBezTo>
                    <a:pt x="42224" y="176933"/>
                    <a:pt x="35543" y="172111"/>
                    <a:pt x="33316" y="170503"/>
                  </a:cubicBezTo>
                  <a:cubicBezTo>
                    <a:pt x="32102" y="169699"/>
                    <a:pt x="31899" y="169498"/>
                    <a:pt x="31090" y="169498"/>
                  </a:cubicBezTo>
                  <a:cubicBezTo>
                    <a:pt x="29470" y="169498"/>
                    <a:pt x="29065" y="170905"/>
                    <a:pt x="29065" y="171709"/>
                  </a:cubicBezTo>
                  <a:cubicBezTo>
                    <a:pt x="29065" y="174120"/>
                    <a:pt x="39795" y="181354"/>
                    <a:pt x="51131" y="181354"/>
                  </a:cubicBezTo>
                  <a:cubicBezTo>
                    <a:pt x="63683" y="181354"/>
                    <a:pt x="72185" y="169699"/>
                    <a:pt x="72185" y="159853"/>
                  </a:cubicBezTo>
                  <a:cubicBezTo>
                    <a:pt x="72185" y="150207"/>
                    <a:pt x="64695" y="146590"/>
                    <a:pt x="62468" y="145585"/>
                  </a:cubicBezTo>
                  <a:cubicBezTo>
                    <a:pt x="59634" y="144580"/>
                    <a:pt x="52751" y="141968"/>
                    <a:pt x="50119" y="140963"/>
                  </a:cubicBezTo>
                  <a:cubicBezTo>
                    <a:pt x="46070" y="139355"/>
                    <a:pt x="42021" y="137748"/>
                    <a:pt x="37770" y="136341"/>
                  </a:cubicBezTo>
                  <a:lnTo>
                    <a:pt x="25624" y="131518"/>
                  </a:lnTo>
                  <a:cubicBezTo>
                    <a:pt x="16514" y="127901"/>
                    <a:pt x="10441" y="122073"/>
                    <a:pt x="10441" y="113633"/>
                  </a:cubicBezTo>
                  <a:cubicBezTo>
                    <a:pt x="10441" y="105394"/>
                    <a:pt x="18336" y="87912"/>
                    <a:pt x="35341" y="79472"/>
                  </a:cubicBezTo>
                  <a:cubicBezTo>
                    <a:pt x="42831" y="82084"/>
                    <a:pt x="48904" y="82084"/>
                    <a:pt x="53156" y="82084"/>
                  </a:cubicBezTo>
                  <a:cubicBezTo>
                    <a:pt x="59229" y="82084"/>
                    <a:pt x="71983" y="82084"/>
                    <a:pt x="71983" y="75854"/>
                  </a:cubicBezTo>
                  <a:cubicBezTo>
                    <a:pt x="71983" y="70831"/>
                    <a:pt x="63278" y="70429"/>
                    <a:pt x="55383" y="70429"/>
                  </a:cubicBezTo>
                  <a:cubicBezTo>
                    <a:pt x="51739" y="70429"/>
                    <a:pt x="45868" y="70429"/>
                    <a:pt x="38378" y="72840"/>
                  </a:cubicBezTo>
                  <a:cubicBezTo>
                    <a:pt x="33114" y="67615"/>
                    <a:pt x="32304" y="60984"/>
                    <a:pt x="32304" y="57166"/>
                  </a:cubicBezTo>
                  <a:cubicBezTo>
                    <a:pt x="32304" y="45913"/>
                    <a:pt x="39592" y="30439"/>
                    <a:pt x="54775" y="23004"/>
                  </a:cubicBezTo>
                  <a:cubicBezTo>
                    <a:pt x="58419" y="27425"/>
                    <a:pt x="63075" y="27425"/>
                    <a:pt x="67731" y="27425"/>
                  </a:cubicBezTo>
                  <a:cubicBezTo>
                    <a:pt x="72792" y="27425"/>
                    <a:pt x="85749" y="27425"/>
                    <a:pt x="85749" y="21195"/>
                  </a:cubicBezTo>
                  <a:cubicBezTo>
                    <a:pt x="85749" y="15971"/>
                    <a:pt x="76841" y="15770"/>
                    <a:pt x="68946" y="15770"/>
                  </a:cubicBezTo>
                  <a:cubicBezTo>
                    <a:pt x="66314" y="15770"/>
                    <a:pt x="61456" y="15770"/>
                    <a:pt x="56192" y="16774"/>
                  </a:cubicBezTo>
                  <a:cubicBezTo>
                    <a:pt x="55585" y="14966"/>
                    <a:pt x="55180" y="13559"/>
                    <a:pt x="55180" y="10143"/>
                  </a:cubicBezTo>
                  <a:cubicBezTo>
                    <a:pt x="55180" y="7330"/>
                    <a:pt x="56192" y="3110"/>
                    <a:pt x="56192" y="2708"/>
                  </a:cubicBezTo>
                  <a:cubicBezTo>
                    <a:pt x="56192" y="1100"/>
                    <a:pt x="55180" y="95"/>
                    <a:pt x="53763" y="95"/>
                  </a:cubicBezTo>
                  <a:cubicBezTo>
                    <a:pt x="50119" y="95"/>
                    <a:pt x="50119" y="9339"/>
                    <a:pt x="50119" y="9942"/>
                  </a:cubicBezTo>
                  <a:cubicBezTo>
                    <a:pt x="50119" y="13961"/>
                    <a:pt x="51334" y="16975"/>
                    <a:pt x="51536" y="17779"/>
                  </a:cubicBezTo>
                  <a:cubicBezTo>
                    <a:pt x="29875" y="23808"/>
                    <a:pt x="16109" y="39884"/>
                    <a:pt x="16109" y="55357"/>
                  </a:cubicBezTo>
                  <a:cubicBezTo>
                    <a:pt x="16109" y="62793"/>
                    <a:pt x="19753" y="71233"/>
                    <a:pt x="29268" y="76658"/>
                  </a:cubicBezTo>
                  <a:lnTo>
                    <a:pt x="26636" y="78668"/>
                  </a:lnTo>
                  <a:close/>
                  <a:moveTo>
                    <a:pt x="59431" y="21195"/>
                  </a:moveTo>
                  <a:cubicBezTo>
                    <a:pt x="62670" y="20191"/>
                    <a:pt x="66922" y="20191"/>
                    <a:pt x="69149" y="20191"/>
                  </a:cubicBezTo>
                  <a:cubicBezTo>
                    <a:pt x="76032" y="20191"/>
                    <a:pt x="76841" y="20392"/>
                    <a:pt x="80485" y="21396"/>
                  </a:cubicBezTo>
                  <a:cubicBezTo>
                    <a:pt x="78866" y="21999"/>
                    <a:pt x="76841" y="23004"/>
                    <a:pt x="67934" y="23004"/>
                  </a:cubicBezTo>
                  <a:cubicBezTo>
                    <a:pt x="64087" y="23004"/>
                    <a:pt x="61658" y="23004"/>
                    <a:pt x="59431" y="21195"/>
                  </a:cubicBezTo>
                  <a:close/>
                  <a:moveTo>
                    <a:pt x="43641" y="76055"/>
                  </a:moveTo>
                  <a:cubicBezTo>
                    <a:pt x="48297" y="74850"/>
                    <a:pt x="52751" y="74850"/>
                    <a:pt x="55180" y="74850"/>
                  </a:cubicBezTo>
                  <a:cubicBezTo>
                    <a:pt x="62266" y="74850"/>
                    <a:pt x="63075" y="75051"/>
                    <a:pt x="66719" y="76055"/>
                  </a:cubicBezTo>
                  <a:cubicBezTo>
                    <a:pt x="65100" y="76859"/>
                    <a:pt x="63075" y="77663"/>
                    <a:pt x="53763" y="77663"/>
                  </a:cubicBezTo>
                  <a:cubicBezTo>
                    <a:pt x="49107" y="77663"/>
                    <a:pt x="47285" y="77663"/>
                    <a:pt x="43641" y="7605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形状 18">
              <a:extLst>
                <a:ext uri="{FF2B5EF4-FFF2-40B4-BE49-F238E27FC236}">
                  <a16:creationId xmlns:a16="http://schemas.microsoft.com/office/drawing/2014/main" id="{73A36DCA-704C-ACF0-674B-87571DAD7900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4032288" y="3006263"/>
              <a:ext cx="62635" cy="93402"/>
            </a:xfrm>
            <a:custGeom>
              <a:avLst/>
              <a:gdLst>
                <a:gd name="connsiteX0" fmla="*/ 62756 w 62635"/>
                <a:gd name="connsiteY0" fmla="*/ 67894 h 93402"/>
                <a:gd name="connsiteX1" fmla="*/ 57938 w 62635"/>
                <a:gd name="connsiteY1" fmla="*/ 67894 h 93402"/>
                <a:gd name="connsiteX2" fmla="*/ 54254 w 62635"/>
                <a:gd name="connsiteY2" fmla="*/ 80695 h 93402"/>
                <a:gd name="connsiteX3" fmla="*/ 40225 w 62635"/>
                <a:gd name="connsiteY3" fmla="*/ 81538 h 93402"/>
                <a:gd name="connsiteX4" fmla="*/ 14150 w 62635"/>
                <a:gd name="connsiteY4" fmla="*/ 81538 h 93402"/>
                <a:gd name="connsiteX5" fmla="*/ 42492 w 62635"/>
                <a:gd name="connsiteY5" fmla="*/ 57906 h 93402"/>
                <a:gd name="connsiteX6" fmla="*/ 62756 w 62635"/>
                <a:gd name="connsiteY6" fmla="*/ 27523 h 93402"/>
                <a:gd name="connsiteX7" fmla="*/ 29596 w 62635"/>
                <a:gd name="connsiteY7" fmla="*/ 93 h 93402"/>
                <a:gd name="connsiteX8" fmla="*/ 121 w 62635"/>
                <a:gd name="connsiteY8" fmla="*/ 25272 h 93402"/>
                <a:gd name="connsiteX9" fmla="*/ 7632 w 62635"/>
                <a:gd name="connsiteY9" fmla="*/ 33149 h 93402"/>
                <a:gd name="connsiteX10" fmla="*/ 15142 w 62635"/>
                <a:gd name="connsiteY10" fmla="*/ 25694 h 93402"/>
                <a:gd name="connsiteX11" fmla="*/ 6781 w 62635"/>
                <a:gd name="connsiteY11" fmla="*/ 18239 h 93402"/>
                <a:gd name="connsiteX12" fmla="*/ 27471 w 62635"/>
                <a:gd name="connsiteY12" fmla="*/ 5157 h 93402"/>
                <a:gd name="connsiteX13" fmla="*/ 49010 w 62635"/>
                <a:gd name="connsiteY13" fmla="*/ 27523 h 93402"/>
                <a:gd name="connsiteX14" fmla="*/ 35690 w 62635"/>
                <a:gd name="connsiteY14" fmla="*/ 54531 h 93402"/>
                <a:gd name="connsiteX15" fmla="*/ 1538 w 62635"/>
                <a:gd name="connsiteY15" fmla="*/ 88009 h 93402"/>
                <a:gd name="connsiteX16" fmla="*/ 121 w 62635"/>
                <a:gd name="connsiteY16" fmla="*/ 93495 h 93402"/>
                <a:gd name="connsiteX17" fmla="*/ 58505 w 62635"/>
                <a:gd name="connsiteY17" fmla="*/ 93495 h 93402"/>
                <a:gd name="connsiteX18" fmla="*/ 62756 w 62635"/>
                <a:gd name="connsiteY18" fmla="*/ 67894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756" y="67894"/>
                  </a:moveTo>
                  <a:lnTo>
                    <a:pt x="57938" y="67894"/>
                  </a:lnTo>
                  <a:cubicBezTo>
                    <a:pt x="57513" y="70988"/>
                    <a:pt x="56096" y="79288"/>
                    <a:pt x="54254" y="80695"/>
                  </a:cubicBezTo>
                  <a:cubicBezTo>
                    <a:pt x="53120" y="81538"/>
                    <a:pt x="42208" y="81538"/>
                    <a:pt x="40225" y="81538"/>
                  </a:cubicBezTo>
                  <a:lnTo>
                    <a:pt x="14150" y="81538"/>
                  </a:lnTo>
                  <a:cubicBezTo>
                    <a:pt x="29030" y="68457"/>
                    <a:pt x="33989" y="64518"/>
                    <a:pt x="42492" y="57906"/>
                  </a:cubicBezTo>
                  <a:cubicBezTo>
                    <a:pt x="52978" y="49607"/>
                    <a:pt x="62756" y="40886"/>
                    <a:pt x="62756" y="27523"/>
                  </a:cubicBezTo>
                  <a:cubicBezTo>
                    <a:pt x="62756" y="10502"/>
                    <a:pt x="47735" y="93"/>
                    <a:pt x="29596" y="93"/>
                  </a:cubicBezTo>
                  <a:cubicBezTo>
                    <a:pt x="12025" y="93"/>
                    <a:pt x="121" y="12331"/>
                    <a:pt x="121" y="25272"/>
                  </a:cubicBezTo>
                  <a:cubicBezTo>
                    <a:pt x="121" y="32446"/>
                    <a:pt x="6214" y="33149"/>
                    <a:pt x="7632" y="33149"/>
                  </a:cubicBezTo>
                  <a:cubicBezTo>
                    <a:pt x="11033" y="33149"/>
                    <a:pt x="15142" y="30758"/>
                    <a:pt x="15142" y="25694"/>
                  </a:cubicBezTo>
                  <a:cubicBezTo>
                    <a:pt x="15142" y="23162"/>
                    <a:pt x="14150" y="18239"/>
                    <a:pt x="6781" y="18239"/>
                  </a:cubicBezTo>
                  <a:cubicBezTo>
                    <a:pt x="11174" y="8251"/>
                    <a:pt x="20810" y="5157"/>
                    <a:pt x="27471" y="5157"/>
                  </a:cubicBezTo>
                  <a:cubicBezTo>
                    <a:pt x="41642" y="5157"/>
                    <a:pt x="49010" y="16129"/>
                    <a:pt x="49010" y="27523"/>
                  </a:cubicBezTo>
                  <a:cubicBezTo>
                    <a:pt x="49010" y="39761"/>
                    <a:pt x="40225" y="49467"/>
                    <a:pt x="35690" y="54531"/>
                  </a:cubicBezTo>
                  <a:lnTo>
                    <a:pt x="1538" y="88009"/>
                  </a:lnTo>
                  <a:cubicBezTo>
                    <a:pt x="121" y="89275"/>
                    <a:pt x="121" y="89556"/>
                    <a:pt x="121" y="93495"/>
                  </a:cubicBezTo>
                  <a:lnTo>
                    <a:pt x="58505" y="93495"/>
                  </a:lnTo>
                  <a:lnTo>
                    <a:pt x="62756" y="6789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形状 19">
              <a:extLst>
                <a:ext uri="{FF2B5EF4-FFF2-40B4-BE49-F238E27FC236}">
                  <a16:creationId xmlns:a16="http://schemas.microsoft.com/office/drawing/2014/main" id="{12E41891-8FEC-71E5-BD2C-102758BBE397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4158512" y="2869161"/>
              <a:ext cx="46966" cy="200952"/>
            </a:xfrm>
            <a:custGeom>
              <a:avLst/>
              <a:gdLst>
                <a:gd name="connsiteX0" fmla="*/ 47093 w 46966"/>
                <a:gd name="connsiteY0" fmla="*/ 199031 h 200952"/>
                <a:gd name="connsiteX1" fmla="*/ 43651 w 46966"/>
                <a:gd name="connsiteY1" fmla="*/ 194610 h 200952"/>
                <a:gd name="connsiteX2" fmla="*/ 11868 w 46966"/>
                <a:gd name="connsiteY2" fmla="*/ 100565 h 200952"/>
                <a:gd name="connsiteX3" fmla="*/ 44461 w 46966"/>
                <a:gd name="connsiteY3" fmla="*/ 5514 h 200952"/>
                <a:gd name="connsiteX4" fmla="*/ 47093 w 46966"/>
                <a:gd name="connsiteY4" fmla="*/ 2098 h 200952"/>
                <a:gd name="connsiteX5" fmla="*/ 45069 w 46966"/>
                <a:gd name="connsiteY5" fmla="*/ 89 h 200952"/>
                <a:gd name="connsiteX6" fmla="*/ 12880 w 46966"/>
                <a:gd name="connsiteY6" fmla="*/ 39274 h 200952"/>
                <a:gd name="connsiteX7" fmla="*/ 127 w 46966"/>
                <a:gd name="connsiteY7" fmla="*/ 100565 h 200952"/>
                <a:gd name="connsiteX8" fmla="*/ 13488 w 46966"/>
                <a:gd name="connsiteY8" fmla="*/ 163262 h 200952"/>
                <a:gd name="connsiteX9" fmla="*/ 45069 w 46966"/>
                <a:gd name="connsiteY9" fmla="*/ 201041 h 200952"/>
                <a:gd name="connsiteX10" fmla="*/ 47093 w 46966"/>
                <a:gd name="connsiteY10" fmla="*/ 199031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093" y="199031"/>
                  </a:moveTo>
                  <a:cubicBezTo>
                    <a:pt x="47093" y="198429"/>
                    <a:pt x="47093" y="198027"/>
                    <a:pt x="43651" y="194610"/>
                  </a:cubicBezTo>
                  <a:cubicBezTo>
                    <a:pt x="18346" y="169290"/>
                    <a:pt x="11868" y="131310"/>
                    <a:pt x="11868" y="100565"/>
                  </a:cubicBezTo>
                  <a:cubicBezTo>
                    <a:pt x="11868" y="65599"/>
                    <a:pt x="19561" y="30633"/>
                    <a:pt x="44461" y="5514"/>
                  </a:cubicBezTo>
                  <a:cubicBezTo>
                    <a:pt x="47093" y="3103"/>
                    <a:pt x="47093" y="2701"/>
                    <a:pt x="47093" y="2098"/>
                  </a:cubicBezTo>
                  <a:cubicBezTo>
                    <a:pt x="47093" y="691"/>
                    <a:pt x="46283" y="89"/>
                    <a:pt x="45069" y="89"/>
                  </a:cubicBezTo>
                  <a:cubicBezTo>
                    <a:pt x="43044" y="89"/>
                    <a:pt x="24824" y="13753"/>
                    <a:pt x="12880" y="39274"/>
                  </a:cubicBezTo>
                  <a:cubicBezTo>
                    <a:pt x="2556" y="61379"/>
                    <a:pt x="127" y="83685"/>
                    <a:pt x="127" y="100565"/>
                  </a:cubicBezTo>
                  <a:cubicBezTo>
                    <a:pt x="127" y="116239"/>
                    <a:pt x="2354" y="140554"/>
                    <a:pt x="13488" y="163262"/>
                  </a:cubicBezTo>
                  <a:cubicBezTo>
                    <a:pt x="25634" y="187979"/>
                    <a:pt x="43044" y="201041"/>
                    <a:pt x="45069" y="201041"/>
                  </a:cubicBezTo>
                  <a:cubicBezTo>
                    <a:pt x="46283" y="201041"/>
                    <a:pt x="47093" y="200438"/>
                    <a:pt x="47093" y="199031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形状 20">
              <a:extLst>
                <a:ext uri="{FF2B5EF4-FFF2-40B4-BE49-F238E27FC236}">
                  <a16:creationId xmlns:a16="http://schemas.microsoft.com/office/drawing/2014/main" id="{A7E39611-D3F0-F619-2887-BA0C6B6B05A5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4235215" y="2886041"/>
              <a:ext cx="66805" cy="133834"/>
            </a:xfrm>
            <a:custGeom>
              <a:avLst/>
              <a:gdLst>
                <a:gd name="connsiteX0" fmla="*/ 41631 w 66805"/>
                <a:gd name="connsiteY0" fmla="*/ 5313 h 133834"/>
                <a:gd name="connsiteX1" fmla="*/ 36975 w 66805"/>
                <a:gd name="connsiteY1" fmla="*/ 89 h 133834"/>
                <a:gd name="connsiteX2" fmla="*/ 131 w 66805"/>
                <a:gd name="connsiteY2" fmla="*/ 12950 h 133834"/>
                <a:gd name="connsiteX3" fmla="*/ 131 w 66805"/>
                <a:gd name="connsiteY3" fmla="*/ 19179 h 133834"/>
                <a:gd name="connsiteX4" fmla="*/ 26650 w 66805"/>
                <a:gd name="connsiteY4" fmla="*/ 13954 h 133834"/>
                <a:gd name="connsiteX5" fmla="*/ 26650 w 66805"/>
                <a:gd name="connsiteY5" fmla="*/ 118048 h 133834"/>
                <a:gd name="connsiteX6" fmla="*/ 7823 w 66805"/>
                <a:gd name="connsiteY6" fmla="*/ 127693 h 133834"/>
                <a:gd name="connsiteX7" fmla="*/ 1345 w 66805"/>
                <a:gd name="connsiteY7" fmla="*/ 127693 h 133834"/>
                <a:gd name="connsiteX8" fmla="*/ 1345 w 66805"/>
                <a:gd name="connsiteY8" fmla="*/ 133923 h 133834"/>
                <a:gd name="connsiteX9" fmla="*/ 34141 w 66805"/>
                <a:gd name="connsiteY9" fmla="*/ 133320 h 133834"/>
                <a:gd name="connsiteX10" fmla="*/ 66936 w 66805"/>
                <a:gd name="connsiteY10" fmla="*/ 133923 h 133834"/>
                <a:gd name="connsiteX11" fmla="*/ 66936 w 66805"/>
                <a:gd name="connsiteY11" fmla="*/ 127693 h 133834"/>
                <a:gd name="connsiteX12" fmla="*/ 60458 w 66805"/>
                <a:gd name="connsiteY12" fmla="*/ 127693 h 133834"/>
                <a:gd name="connsiteX13" fmla="*/ 41631 w 66805"/>
                <a:gd name="connsiteY13" fmla="*/ 118048 h 133834"/>
                <a:gd name="connsiteX14" fmla="*/ 41631 w 66805"/>
                <a:gd name="connsiteY14" fmla="*/ 5313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3834">
                  <a:moveTo>
                    <a:pt x="41631" y="5313"/>
                  </a:moveTo>
                  <a:cubicBezTo>
                    <a:pt x="41631" y="490"/>
                    <a:pt x="41631" y="89"/>
                    <a:pt x="36975" y="89"/>
                  </a:cubicBezTo>
                  <a:cubicBezTo>
                    <a:pt x="24423" y="12950"/>
                    <a:pt x="6609" y="12950"/>
                    <a:pt x="131" y="12950"/>
                  </a:cubicBezTo>
                  <a:lnTo>
                    <a:pt x="131" y="19179"/>
                  </a:lnTo>
                  <a:cubicBezTo>
                    <a:pt x="4179" y="19179"/>
                    <a:pt x="16123" y="19179"/>
                    <a:pt x="26650" y="13954"/>
                  </a:cubicBezTo>
                  <a:lnTo>
                    <a:pt x="26650" y="118048"/>
                  </a:lnTo>
                  <a:cubicBezTo>
                    <a:pt x="26650" y="125282"/>
                    <a:pt x="26043" y="127693"/>
                    <a:pt x="7823" y="127693"/>
                  </a:cubicBezTo>
                  <a:lnTo>
                    <a:pt x="1345" y="127693"/>
                  </a:lnTo>
                  <a:lnTo>
                    <a:pt x="1345" y="133923"/>
                  </a:lnTo>
                  <a:cubicBezTo>
                    <a:pt x="8431" y="133320"/>
                    <a:pt x="26043" y="133320"/>
                    <a:pt x="34141" y="133320"/>
                  </a:cubicBezTo>
                  <a:cubicBezTo>
                    <a:pt x="42238" y="133320"/>
                    <a:pt x="59851" y="133320"/>
                    <a:pt x="66936" y="133923"/>
                  </a:cubicBezTo>
                  <a:lnTo>
                    <a:pt x="66936" y="127693"/>
                  </a:lnTo>
                  <a:lnTo>
                    <a:pt x="60458" y="127693"/>
                  </a:lnTo>
                  <a:cubicBezTo>
                    <a:pt x="42238" y="127693"/>
                    <a:pt x="41631" y="125483"/>
                    <a:pt x="41631" y="118048"/>
                  </a:cubicBezTo>
                  <a:lnTo>
                    <a:pt x="41631" y="531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形状 21">
              <a:extLst>
                <a:ext uri="{FF2B5EF4-FFF2-40B4-BE49-F238E27FC236}">
                  <a16:creationId xmlns:a16="http://schemas.microsoft.com/office/drawing/2014/main" id="{026BF2A8-BFEB-9781-5035-2A1FCD02CF44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4380207" y="2965618"/>
              <a:ext cx="123691" cy="8038"/>
            </a:xfrm>
            <a:custGeom>
              <a:avLst/>
              <a:gdLst>
                <a:gd name="connsiteX0" fmla="*/ 116744 w 123691"/>
                <a:gd name="connsiteY0" fmla="*/ 8127 h 8038"/>
                <a:gd name="connsiteX1" fmla="*/ 123829 w 123691"/>
                <a:gd name="connsiteY1" fmla="*/ 4108 h 8038"/>
                <a:gd name="connsiteX2" fmla="*/ 116744 w 123691"/>
                <a:gd name="connsiteY2" fmla="*/ 89 h 8038"/>
                <a:gd name="connsiteX3" fmla="*/ 7223 w 123691"/>
                <a:gd name="connsiteY3" fmla="*/ 89 h 8038"/>
                <a:gd name="connsiteX4" fmla="*/ 138 w 123691"/>
                <a:gd name="connsiteY4" fmla="*/ 4108 h 8038"/>
                <a:gd name="connsiteX5" fmla="*/ 7223 w 123691"/>
                <a:gd name="connsiteY5" fmla="*/ 8127 h 8038"/>
                <a:gd name="connsiteX6" fmla="*/ 116744 w 123691"/>
                <a:gd name="connsiteY6" fmla="*/ 8127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744" y="8127"/>
                  </a:moveTo>
                  <a:cubicBezTo>
                    <a:pt x="120185" y="8127"/>
                    <a:pt x="123829" y="8127"/>
                    <a:pt x="123829" y="4108"/>
                  </a:cubicBezTo>
                  <a:cubicBezTo>
                    <a:pt x="123829" y="89"/>
                    <a:pt x="120185" y="89"/>
                    <a:pt x="116744" y="89"/>
                  </a:cubicBezTo>
                  <a:lnTo>
                    <a:pt x="7223" y="89"/>
                  </a:lnTo>
                  <a:cubicBezTo>
                    <a:pt x="3782" y="89"/>
                    <a:pt x="138" y="89"/>
                    <a:pt x="138" y="4108"/>
                  </a:cubicBezTo>
                  <a:cubicBezTo>
                    <a:pt x="138" y="8127"/>
                    <a:pt x="3782" y="8127"/>
                    <a:pt x="7223" y="8127"/>
                  </a:cubicBezTo>
                  <a:lnTo>
                    <a:pt x="116744" y="812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形状 22">
              <a:extLst>
                <a:ext uri="{FF2B5EF4-FFF2-40B4-BE49-F238E27FC236}">
                  <a16:creationId xmlns:a16="http://schemas.microsoft.com/office/drawing/2014/main" id="{30BDE032-980F-AE9F-6567-C8EC0A767D9E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4576574" y="2878204"/>
              <a:ext cx="101017" cy="182866"/>
            </a:xfrm>
            <a:custGeom>
              <a:avLst/>
              <a:gdLst>
                <a:gd name="connsiteX0" fmla="*/ 63714 w 101017"/>
                <a:gd name="connsiteY0" fmla="*/ 61379 h 182866"/>
                <a:gd name="connsiteX1" fmla="*/ 81124 w 101017"/>
                <a:gd name="connsiteY1" fmla="*/ 61379 h 182866"/>
                <a:gd name="connsiteX2" fmla="*/ 87197 w 101017"/>
                <a:gd name="connsiteY2" fmla="*/ 57360 h 182866"/>
                <a:gd name="connsiteX3" fmla="*/ 81731 w 101017"/>
                <a:gd name="connsiteY3" fmla="*/ 55150 h 182866"/>
                <a:gd name="connsiteX4" fmla="*/ 64929 w 101017"/>
                <a:gd name="connsiteY4" fmla="*/ 55150 h 182866"/>
                <a:gd name="connsiteX5" fmla="*/ 69180 w 101017"/>
                <a:gd name="connsiteY5" fmla="*/ 32241 h 182866"/>
                <a:gd name="connsiteX6" fmla="*/ 74039 w 101017"/>
                <a:gd name="connsiteY6" fmla="*/ 11342 h 182866"/>
                <a:gd name="connsiteX7" fmla="*/ 83553 w 101017"/>
                <a:gd name="connsiteY7" fmla="*/ 4510 h 182866"/>
                <a:gd name="connsiteX8" fmla="*/ 93473 w 101017"/>
                <a:gd name="connsiteY8" fmla="*/ 8127 h 182866"/>
                <a:gd name="connsiteX9" fmla="*/ 82541 w 101017"/>
                <a:gd name="connsiteY9" fmla="*/ 18978 h 182866"/>
                <a:gd name="connsiteX10" fmla="*/ 90031 w 101017"/>
                <a:gd name="connsiteY10" fmla="*/ 26011 h 182866"/>
                <a:gd name="connsiteX11" fmla="*/ 101166 w 101017"/>
                <a:gd name="connsiteY11" fmla="*/ 13954 h 182866"/>
                <a:gd name="connsiteX12" fmla="*/ 83553 w 101017"/>
                <a:gd name="connsiteY12" fmla="*/ 89 h 182866"/>
                <a:gd name="connsiteX13" fmla="*/ 57843 w 101017"/>
                <a:gd name="connsiteY13" fmla="*/ 23600 h 182866"/>
                <a:gd name="connsiteX14" fmla="*/ 51163 w 101017"/>
                <a:gd name="connsiteY14" fmla="*/ 55150 h 182866"/>
                <a:gd name="connsiteX15" fmla="*/ 37194 w 101017"/>
                <a:gd name="connsiteY15" fmla="*/ 55150 h 182866"/>
                <a:gd name="connsiteX16" fmla="*/ 31121 w 101017"/>
                <a:gd name="connsiteY16" fmla="*/ 58968 h 182866"/>
                <a:gd name="connsiteX17" fmla="*/ 36789 w 101017"/>
                <a:gd name="connsiteY17" fmla="*/ 61379 h 182866"/>
                <a:gd name="connsiteX18" fmla="*/ 50151 w 101017"/>
                <a:gd name="connsiteY18" fmla="*/ 61379 h 182866"/>
                <a:gd name="connsiteX19" fmla="*/ 34968 w 101017"/>
                <a:gd name="connsiteY19" fmla="*/ 140755 h 182866"/>
                <a:gd name="connsiteX20" fmla="*/ 17355 w 101017"/>
                <a:gd name="connsiteY20" fmla="*/ 178534 h 182866"/>
                <a:gd name="connsiteX21" fmla="*/ 7638 w 101017"/>
                <a:gd name="connsiteY21" fmla="*/ 174917 h 182866"/>
                <a:gd name="connsiteX22" fmla="*/ 18772 w 101017"/>
                <a:gd name="connsiteY22" fmla="*/ 164066 h 182866"/>
                <a:gd name="connsiteX23" fmla="*/ 11282 w 101017"/>
                <a:gd name="connsiteY23" fmla="*/ 157032 h 182866"/>
                <a:gd name="connsiteX24" fmla="*/ 148 w 101017"/>
                <a:gd name="connsiteY24" fmla="*/ 169089 h 182866"/>
                <a:gd name="connsiteX25" fmla="*/ 17355 w 101017"/>
                <a:gd name="connsiteY25" fmla="*/ 182955 h 182866"/>
                <a:gd name="connsiteX26" fmla="*/ 40231 w 101017"/>
                <a:gd name="connsiteY26" fmla="*/ 163463 h 182866"/>
                <a:gd name="connsiteX27" fmla="*/ 51568 w 101017"/>
                <a:gd name="connsiteY27" fmla="*/ 125081 h 182866"/>
                <a:gd name="connsiteX28" fmla="*/ 63714 w 101017"/>
                <a:gd name="connsiteY28" fmla="*/ 61379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14" y="61379"/>
                  </a:moveTo>
                  <a:lnTo>
                    <a:pt x="81124" y="61379"/>
                  </a:lnTo>
                  <a:cubicBezTo>
                    <a:pt x="85173" y="61379"/>
                    <a:pt x="87197" y="61379"/>
                    <a:pt x="87197" y="57360"/>
                  </a:cubicBezTo>
                  <a:cubicBezTo>
                    <a:pt x="87197" y="55150"/>
                    <a:pt x="85173" y="55150"/>
                    <a:pt x="81731" y="55150"/>
                  </a:cubicBezTo>
                  <a:lnTo>
                    <a:pt x="64929" y="55150"/>
                  </a:lnTo>
                  <a:lnTo>
                    <a:pt x="69180" y="32241"/>
                  </a:lnTo>
                  <a:cubicBezTo>
                    <a:pt x="69990" y="28021"/>
                    <a:pt x="72824" y="13753"/>
                    <a:pt x="74039" y="11342"/>
                  </a:cubicBezTo>
                  <a:cubicBezTo>
                    <a:pt x="75861" y="7524"/>
                    <a:pt x="79302" y="4510"/>
                    <a:pt x="83553" y="4510"/>
                  </a:cubicBezTo>
                  <a:cubicBezTo>
                    <a:pt x="84363" y="4510"/>
                    <a:pt x="89627" y="4510"/>
                    <a:pt x="93473" y="8127"/>
                  </a:cubicBezTo>
                  <a:cubicBezTo>
                    <a:pt x="84566" y="8930"/>
                    <a:pt x="82541" y="15964"/>
                    <a:pt x="82541" y="18978"/>
                  </a:cubicBezTo>
                  <a:cubicBezTo>
                    <a:pt x="82541" y="23600"/>
                    <a:pt x="86185" y="26011"/>
                    <a:pt x="90031" y="26011"/>
                  </a:cubicBezTo>
                  <a:cubicBezTo>
                    <a:pt x="95295" y="26011"/>
                    <a:pt x="101166" y="21590"/>
                    <a:pt x="101166" y="13954"/>
                  </a:cubicBezTo>
                  <a:cubicBezTo>
                    <a:pt x="101166" y="4710"/>
                    <a:pt x="91853" y="89"/>
                    <a:pt x="83553" y="89"/>
                  </a:cubicBezTo>
                  <a:cubicBezTo>
                    <a:pt x="76670" y="89"/>
                    <a:pt x="63917" y="3706"/>
                    <a:pt x="57843" y="23600"/>
                  </a:cubicBezTo>
                  <a:cubicBezTo>
                    <a:pt x="56629" y="27820"/>
                    <a:pt x="56021" y="29830"/>
                    <a:pt x="51163" y="55150"/>
                  </a:cubicBezTo>
                  <a:lnTo>
                    <a:pt x="37194" y="55150"/>
                  </a:lnTo>
                  <a:cubicBezTo>
                    <a:pt x="33348" y="55150"/>
                    <a:pt x="31121" y="55150"/>
                    <a:pt x="31121" y="58968"/>
                  </a:cubicBezTo>
                  <a:cubicBezTo>
                    <a:pt x="31121" y="61379"/>
                    <a:pt x="32943" y="61379"/>
                    <a:pt x="36789" y="61379"/>
                  </a:cubicBezTo>
                  <a:lnTo>
                    <a:pt x="50151" y="61379"/>
                  </a:lnTo>
                  <a:lnTo>
                    <a:pt x="34968" y="140755"/>
                  </a:lnTo>
                  <a:cubicBezTo>
                    <a:pt x="31324" y="160248"/>
                    <a:pt x="27882" y="178534"/>
                    <a:pt x="17355" y="178534"/>
                  </a:cubicBezTo>
                  <a:cubicBezTo>
                    <a:pt x="16545" y="178534"/>
                    <a:pt x="11484" y="178534"/>
                    <a:pt x="7638" y="174917"/>
                  </a:cubicBezTo>
                  <a:cubicBezTo>
                    <a:pt x="16950" y="174314"/>
                    <a:pt x="18772" y="167080"/>
                    <a:pt x="18772" y="164066"/>
                  </a:cubicBezTo>
                  <a:cubicBezTo>
                    <a:pt x="18772" y="159444"/>
                    <a:pt x="15128" y="157032"/>
                    <a:pt x="11282" y="157032"/>
                  </a:cubicBezTo>
                  <a:cubicBezTo>
                    <a:pt x="6018" y="157032"/>
                    <a:pt x="148" y="161453"/>
                    <a:pt x="148" y="169089"/>
                  </a:cubicBezTo>
                  <a:cubicBezTo>
                    <a:pt x="148" y="178132"/>
                    <a:pt x="9055" y="182955"/>
                    <a:pt x="17355" y="182955"/>
                  </a:cubicBezTo>
                  <a:cubicBezTo>
                    <a:pt x="28489" y="182955"/>
                    <a:pt x="36587" y="171099"/>
                    <a:pt x="40231" y="163463"/>
                  </a:cubicBezTo>
                  <a:cubicBezTo>
                    <a:pt x="46709" y="150803"/>
                    <a:pt x="51365" y="126488"/>
                    <a:pt x="51568" y="125081"/>
                  </a:cubicBezTo>
                  <a:lnTo>
                    <a:pt x="63714" y="6137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形状 23">
              <a:extLst>
                <a:ext uri="{FF2B5EF4-FFF2-40B4-BE49-F238E27FC236}">
                  <a16:creationId xmlns:a16="http://schemas.microsoft.com/office/drawing/2014/main" id="{8E7FD272-8C95-163A-C65D-18A4E987216D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4698287" y="2869161"/>
              <a:ext cx="46966" cy="200952"/>
            </a:xfrm>
            <a:custGeom>
              <a:avLst/>
              <a:gdLst>
                <a:gd name="connsiteX0" fmla="*/ 47120 w 46966"/>
                <a:gd name="connsiteY0" fmla="*/ 100565 h 200952"/>
                <a:gd name="connsiteX1" fmla="*/ 33759 w 46966"/>
                <a:gd name="connsiteY1" fmla="*/ 37868 h 200952"/>
                <a:gd name="connsiteX2" fmla="*/ 2178 w 46966"/>
                <a:gd name="connsiteY2" fmla="*/ 89 h 200952"/>
                <a:gd name="connsiteX3" fmla="*/ 154 w 46966"/>
                <a:gd name="connsiteY3" fmla="*/ 2098 h 200952"/>
                <a:gd name="connsiteX4" fmla="*/ 4000 w 46966"/>
                <a:gd name="connsiteY4" fmla="*/ 6720 h 200952"/>
                <a:gd name="connsiteX5" fmla="*/ 35378 w 46966"/>
                <a:gd name="connsiteY5" fmla="*/ 100565 h 200952"/>
                <a:gd name="connsiteX6" fmla="*/ 2785 w 46966"/>
                <a:gd name="connsiteY6" fmla="*/ 195615 h 200952"/>
                <a:gd name="connsiteX7" fmla="*/ 154 w 46966"/>
                <a:gd name="connsiteY7" fmla="*/ 199031 h 200952"/>
                <a:gd name="connsiteX8" fmla="*/ 2178 w 46966"/>
                <a:gd name="connsiteY8" fmla="*/ 201041 h 200952"/>
                <a:gd name="connsiteX9" fmla="*/ 34366 w 46966"/>
                <a:gd name="connsiteY9" fmla="*/ 161855 h 200952"/>
                <a:gd name="connsiteX10" fmla="*/ 47120 w 46966"/>
                <a:gd name="connsiteY10" fmla="*/ 100565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20" y="100565"/>
                  </a:moveTo>
                  <a:cubicBezTo>
                    <a:pt x="47120" y="84890"/>
                    <a:pt x="44893" y="60575"/>
                    <a:pt x="33759" y="37868"/>
                  </a:cubicBezTo>
                  <a:cubicBezTo>
                    <a:pt x="21612" y="13150"/>
                    <a:pt x="4202" y="89"/>
                    <a:pt x="2178" y="89"/>
                  </a:cubicBezTo>
                  <a:cubicBezTo>
                    <a:pt x="963" y="89"/>
                    <a:pt x="154" y="892"/>
                    <a:pt x="154" y="2098"/>
                  </a:cubicBezTo>
                  <a:cubicBezTo>
                    <a:pt x="154" y="2701"/>
                    <a:pt x="154" y="3103"/>
                    <a:pt x="4000" y="6720"/>
                  </a:cubicBezTo>
                  <a:cubicBezTo>
                    <a:pt x="23839" y="26614"/>
                    <a:pt x="35378" y="58566"/>
                    <a:pt x="35378" y="100565"/>
                  </a:cubicBezTo>
                  <a:cubicBezTo>
                    <a:pt x="35378" y="134928"/>
                    <a:pt x="27888" y="170295"/>
                    <a:pt x="2785" y="195615"/>
                  </a:cubicBezTo>
                  <a:cubicBezTo>
                    <a:pt x="154" y="198027"/>
                    <a:pt x="154" y="198429"/>
                    <a:pt x="154" y="199031"/>
                  </a:cubicBezTo>
                  <a:cubicBezTo>
                    <a:pt x="154" y="200237"/>
                    <a:pt x="963" y="201041"/>
                    <a:pt x="2178" y="201041"/>
                  </a:cubicBezTo>
                  <a:cubicBezTo>
                    <a:pt x="4202" y="201041"/>
                    <a:pt x="22422" y="187376"/>
                    <a:pt x="34366" y="161855"/>
                  </a:cubicBezTo>
                  <a:cubicBezTo>
                    <a:pt x="44691" y="139750"/>
                    <a:pt x="47120" y="117445"/>
                    <a:pt x="47120" y="10056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形状 24">
              <a:extLst>
                <a:ext uri="{FF2B5EF4-FFF2-40B4-BE49-F238E27FC236}">
                  <a16:creationId xmlns:a16="http://schemas.microsoft.com/office/drawing/2014/main" id="{0445DBE4-ACC7-88BC-A3E1-43CF72A4D38D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4823102" y="2869161"/>
              <a:ext cx="27734" cy="200952"/>
            </a:xfrm>
            <a:custGeom>
              <a:avLst/>
              <a:gdLst>
                <a:gd name="connsiteX0" fmla="*/ 27894 w 27734"/>
                <a:gd name="connsiteY0" fmla="*/ 201041 h 200952"/>
                <a:gd name="connsiteX1" fmla="*/ 27894 w 27734"/>
                <a:gd name="connsiteY1" fmla="*/ 193003 h 200952"/>
                <a:gd name="connsiteX2" fmla="*/ 8257 w 27734"/>
                <a:gd name="connsiteY2" fmla="*/ 193003 h 200952"/>
                <a:gd name="connsiteX3" fmla="*/ 8257 w 27734"/>
                <a:gd name="connsiteY3" fmla="*/ 8127 h 200952"/>
                <a:gd name="connsiteX4" fmla="*/ 27894 w 27734"/>
                <a:gd name="connsiteY4" fmla="*/ 8127 h 200952"/>
                <a:gd name="connsiteX5" fmla="*/ 27894 w 27734"/>
                <a:gd name="connsiteY5" fmla="*/ 89 h 200952"/>
                <a:gd name="connsiteX6" fmla="*/ 159 w 27734"/>
                <a:gd name="connsiteY6" fmla="*/ 89 h 200952"/>
                <a:gd name="connsiteX7" fmla="*/ 159 w 27734"/>
                <a:gd name="connsiteY7" fmla="*/ 201041 h 200952"/>
                <a:gd name="connsiteX8" fmla="*/ 27894 w 27734"/>
                <a:gd name="connsiteY8" fmla="*/ 201041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7894" y="201041"/>
                  </a:moveTo>
                  <a:lnTo>
                    <a:pt x="27894" y="193003"/>
                  </a:lnTo>
                  <a:lnTo>
                    <a:pt x="8257" y="193003"/>
                  </a:lnTo>
                  <a:lnTo>
                    <a:pt x="8257" y="8127"/>
                  </a:lnTo>
                  <a:lnTo>
                    <a:pt x="27894" y="8127"/>
                  </a:lnTo>
                  <a:lnTo>
                    <a:pt x="27894" y="89"/>
                  </a:lnTo>
                  <a:lnTo>
                    <a:pt x="159" y="89"/>
                  </a:lnTo>
                  <a:lnTo>
                    <a:pt x="159" y="201041"/>
                  </a:lnTo>
                  <a:lnTo>
                    <a:pt x="27894" y="20104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形状 25">
              <a:extLst>
                <a:ext uri="{FF2B5EF4-FFF2-40B4-BE49-F238E27FC236}">
                  <a16:creationId xmlns:a16="http://schemas.microsoft.com/office/drawing/2014/main" id="{1F6DA98E-40C6-D8FF-DAA0-5C76EDA34593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4866177" y="2878204"/>
              <a:ext cx="101017" cy="182866"/>
            </a:xfrm>
            <a:custGeom>
              <a:avLst/>
              <a:gdLst>
                <a:gd name="connsiteX0" fmla="*/ 63728 w 101017"/>
                <a:gd name="connsiteY0" fmla="*/ 61379 h 182866"/>
                <a:gd name="connsiteX1" fmla="*/ 81138 w 101017"/>
                <a:gd name="connsiteY1" fmla="*/ 61379 h 182866"/>
                <a:gd name="connsiteX2" fmla="*/ 87212 w 101017"/>
                <a:gd name="connsiteY2" fmla="*/ 57360 h 182866"/>
                <a:gd name="connsiteX3" fmla="*/ 81746 w 101017"/>
                <a:gd name="connsiteY3" fmla="*/ 55150 h 182866"/>
                <a:gd name="connsiteX4" fmla="*/ 64943 w 101017"/>
                <a:gd name="connsiteY4" fmla="*/ 55150 h 182866"/>
                <a:gd name="connsiteX5" fmla="*/ 69194 w 101017"/>
                <a:gd name="connsiteY5" fmla="*/ 32241 h 182866"/>
                <a:gd name="connsiteX6" fmla="*/ 74053 w 101017"/>
                <a:gd name="connsiteY6" fmla="*/ 11342 h 182866"/>
                <a:gd name="connsiteX7" fmla="*/ 83568 w 101017"/>
                <a:gd name="connsiteY7" fmla="*/ 4510 h 182866"/>
                <a:gd name="connsiteX8" fmla="*/ 93487 w 101017"/>
                <a:gd name="connsiteY8" fmla="*/ 8127 h 182866"/>
                <a:gd name="connsiteX9" fmla="*/ 82555 w 101017"/>
                <a:gd name="connsiteY9" fmla="*/ 18978 h 182866"/>
                <a:gd name="connsiteX10" fmla="*/ 90046 w 101017"/>
                <a:gd name="connsiteY10" fmla="*/ 26011 h 182866"/>
                <a:gd name="connsiteX11" fmla="*/ 101180 w 101017"/>
                <a:gd name="connsiteY11" fmla="*/ 13954 h 182866"/>
                <a:gd name="connsiteX12" fmla="*/ 83568 w 101017"/>
                <a:gd name="connsiteY12" fmla="*/ 89 h 182866"/>
                <a:gd name="connsiteX13" fmla="*/ 57858 w 101017"/>
                <a:gd name="connsiteY13" fmla="*/ 23600 h 182866"/>
                <a:gd name="connsiteX14" fmla="*/ 51177 w 101017"/>
                <a:gd name="connsiteY14" fmla="*/ 55150 h 182866"/>
                <a:gd name="connsiteX15" fmla="*/ 37209 w 101017"/>
                <a:gd name="connsiteY15" fmla="*/ 55150 h 182866"/>
                <a:gd name="connsiteX16" fmla="*/ 31135 w 101017"/>
                <a:gd name="connsiteY16" fmla="*/ 58968 h 182866"/>
                <a:gd name="connsiteX17" fmla="*/ 36804 w 101017"/>
                <a:gd name="connsiteY17" fmla="*/ 61379 h 182866"/>
                <a:gd name="connsiteX18" fmla="*/ 50165 w 101017"/>
                <a:gd name="connsiteY18" fmla="*/ 61379 h 182866"/>
                <a:gd name="connsiteX19" fmla="*/ 34982 w 101017"/>
                <a:gd name="connsiteY19" fmla="*/ 140755 h 182866"/>
                <a:gd name="connsiteX20" fmla="*/ 17369 w 101017"/>
                <a:gd name="connsiteY20" fmla="*/ 178534 h 182866"/>
                <a:gd name="connsiteX21" fmla="*/ 7652 w 101017"/>
                <a:gd name="connsiteY21" fmla="*/ 174917 h 182866"/>
                <a:gd name="connsiteX22" fmla="*/ 18787 w 101017"/>
                <a:gd name="connsiteY22" fmla="*/ 164066 h 182866"/>
                <a:gd name="connsiteX23" fmla="*/ 11296 w 101017"/>
                <a:gd name="connsiteY23" fmla="*/ 157032 h 182866"/>
                <a:gd name="connsiteX24" fmla="*/ 162 w 101017"/>
                <a:gd name="connsiteY24" fmla="*/ 169089 h 182866"/>
                <a:gd name="connsiteX25" fmla="*/ 17369 w 101017"/>
                <a:gd name="connsiteY25" fmla="*/ 182955 h 182866"/>
                <a:gd name="connsiteX26" fmla="*/ 40245 w 101017"/>
                <a:gd name="connsiteY26" fmla="*/ 163463 h 182866"/>
                <a:gd name="connsiteX27" fmla="*/ 51582 w 101017"/>
                <a:gd name="connsiteY27" fmla="*/ 125081 h 182866"/>
                <a:gd name="connsiteX28" fmla="*/ 63728 w 101017"/>
                <a:gd name="connsiteY28" fmla="*/ 61379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28" y="61379"/>
                  </a:moveTo>
                  <a:lnTo>
                    <a:pt x="81138" y="61379"/>
                  </a:lnTo>
                  <a:cubicBezTo>
                    <a:pt x="85187" y="61379"/>
                    <a:pt x="87212" y="61379"/>
                    <a:pt x="87212" y="57360"/>
                  </a:cubicBezTo>
                  <a:cubicBezTo>
                    <a:pt x="87212" y="55150"/>
                    <a:pt x="85187" y="55150"/>
                    <a:pt x="81746" y="55150"/>
                  </a:cubicBezTo>
                  <a:lnTo>
                    <a:pt x="64943" y="55150"/>
                  </a:lnTo>
                  <a:lnTo>
                    <a:pt x="69194" y="32241"/>
                  </a:lnTo>
                  <a:cubicBezTo>
                    <a:pt x="70004" y="28021"/>
                    <a:pt x="72838" y="13753"/>
                    <a:pt x="74053" y="11342"/>
                  </a:cubicBezTo>
                  <a:cubicBezTo>
                    <a:pt x="75875" y="7524"/>
                    <a:pt x="79316" y="4510"/>
                    <a:pt x="83568" y="4510"/>
                  </a:cubicBezTo>
                  <a:cubicBezTo>
                    <a:pt x="84377" y="4510"/>
                    <a:pt x="89641" y="4510"/>
                    <a:pt x="93487" y="8127"/>
                  </a:cubicBezTo>
                  <a:cubicBezTo>
                    <a:pt x="84580" y="8930"/>
                    <a:pt x="82555" y="15964"/>
                    <a:pt x="82555" y="18978"/>
                  </a:cubicBezTo>
                  <a:cubicBezTo>
                    <a:pt x="82555" y="23600"/>
                    <a:pt x="86199" y="26011"/>
                    <a:pt x="90046" y="26011"/>
                  </a:cubicBezTo>
                  <a:cubicBezTo>
                    <a:pt x="95309" y="26011"/>
                    <a:pt x="101180" y="21590"/>
                    <a:pt x="101180" y="13954"/>
                  </a:cubicBezTo>
                  <a:cubicBezTo>
                    <a:pt x="101180" y="4710"/>
                    <a:pt x="91868" y="89"/>
                    <a:pt x="83568" y="89"/>
                  </a:cubicBezTo>
                  <a:cubicBezTo>
                    <a:pt x="76685" y="89"/>
                    <a:pt x="63931" y="3706"/>
                    <a:pt x="57858" y="23600"/>
                  </a:cubicBezTo>
                  <a:cubicBezTo>
                    <a:pt x="56643" y="27820"/>
                    <a:pt x="56036" y="29830"/>
                    <a:pt x="51177" y="55150"/>
                  </a:cubicBezTo>
                  <a:lnTo>
                    <a:pt x="37209" y="55150"/>
                  </a:lnTo>
                  <a:cubicBezTo>
                    <a:pt x="33362" y="55150"/>
                    <a:pt x="31135" y="55150"/>
                    <a:pt x="31135" y="58968"/>
                  </a:cubicBezTo>
                  <a:cubicBezTo>
                    <a:pt x="31135" y="61379"/>
                    <a:pt x="32957" y="61379"/>
                    <a:pt x="36804" y="61379"/>
                  </a:cubicBezTo>
                  <a:lnTo>
                    <a:pt x="50165" y="61379"/>
                  </a:lnTo>
                  <a:lnTo>
                    <a:pt x="34982" y="140755"/>
                  </a:lnTo>
                  <a:cubicBezTo>
                    <a:pt x="31338" y="160248"/>
                    <a:pt x="27896" y="178534"/>
                    <a:pt x="17369" y="178534"/>
                  </a:cubicBezTo>
                  <a:cubicBezTo>
                    <a:pt x="16560" y="178534"/>
                    <a:pt x="11499" y="178534"/>
                    <a:pt x="7652" y="174917"/>
                  </a:cubicBezTo>
                  <a:cubicBezTo>
                    <a:pt x="16965" y="174314"/>
                    <a:pt x="18787" y="167080"/>
                    <a:pt x="18787" y="164066"/>
                  </a:cubicBezTo>
                  <a:cubicBezTo>
                    <a:pt x="18787" y="159444"/>
                    <a:pt x="15143" y="157032"/>
                    <a:pt x="11296" y="157032"/>
                  </a:cubicBezTo>
                  <a:cubicBezTo>
                    <a:pt x="6033" y="157032"/>
                    <a:pt x="162" y="161453"/>
                    <a:pt x="162" y="169089"/>
                  </a:cubicBezTo>
                  <a:cubicBezTo>
                    <a:pt x="162" y="178132"/>
                    <a:pt x="9069" y="182955"/>
                    <a:pt x="17369" y="182955"/>
                  </a:cubicBezTo>
                  <a:cubicBezTo>
                    <a:pt x="28504" y="182955"/>
                    <a:pt x="36601" y="171099"/>
                    <a:pt x="40245" y="163463"/>
                  </a:cubicBezTo>
                  <a:cubicBezTo>
                    <a:pt x="46723" y="150803"/>
                    <a:pt x="51379" y="126488"/>
                    <a:pt x="51582" y="125081"/>
                  </a:cubicBezTo>
                  <a:lnTo>
                    <a:pt x="63728" y="6137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形状 27">
              <a:extLst>
                <a:ext uri="{FF2B5EF4-FFF2-40B4-BE49-F238E27FC236}">
                  <a16:creationId xmlns:a16="http://schemas.microsoft.com/office/drawing/2014/main" id="{EC756032-CEE4-1EB5-6E72-BEE1C6B7C45C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4996393" y="2869161"/>
              <a:ext cx="46966" cy="200952"/>
            </a:xfrm>
            <a:custGeom>
              <a:avLst/>
              <a:gdLst>
                <a:gd name="connsiteX0" fmla="*/ 47134 w 46966"/>
                <a:gd name="connsiteY0" fmla="*/ 199031 h 200952"/>
                <a:gd name="connsiteX1" fmla="*/ 43693 w 46966"/>
                <a:gd name="connsiteY1" fmla="*/ 194610 h 200952"/>
                <a:gd name="connsiteX2" fmla="*/ 11909 w 46966"/>
                <a:gd name="connsiteY2" fmla="*/ 100565 h 200952"/>
                <a:gd name="connsiteX3" fmla="*/ 44502 w 46966"/>
                <a:gd name="connsiteY3" fmla="*/ 5514 h 200952"/>
                <a:gd name="connsiteX4" fmla="*/ 47134 w 46966"/>
                <a:gd name="connsiteY4" fmla="*/ 2098 h 200952"/>
                <a:gd name="connsiteX5" fmla="*/ 45110 w 46966"/>
                <a:gd name="connsiteY5" fmla="*/ 89 h 200952"/>
                <a:gd name="connsiteX6" fmla="*/ 12922 w 46966"/>
                <a:gd name="connsiteY6" fmla="*/ 39274 h 200952"/>
                <a:gd name="connsiteX7" fmla="*/ 168 w 46966"/>
                <a:gd name="connsiteY7" fmla="*/ 100565 h 200952"/>
                <a:gd name="connsiteX8" fmla="*/ 13529 w 46966"/>
                <a:gd name="connsiteY8" fmla="*/ 163262 h 200952"/>
                <a:gd name="connsiteX9" fmla="*/ 45110 w 46966"/>
                <a:gd name="connsiteY9" fmla="*/ 201041 h 200952"/>
                <a:gd name="connsiteX10" fmla="*/ 47134 w 46966"/>
                <a:gd name="connsiteY10" fmla="*/ 199031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34" y="199031"/>
                  </a:moveTo>
                  <a:cubicBezTo>
                    <a:pt x="47134" y="198429"/>
                    <a:pt x="47134" y="198027"/>
                    <a:pt x="43693" y="194610"/>
                  </a:cubicBezTo>
                  <a:cubicBezTo>
                    <a:pt x="18388" y="169290"/>
                    <a:pt x="11909" y="131310"/>
                    <a:pt x="11909" y="100565"/>
                  </a:cubicBezTo>
                  <a:cubicBezTo>
                    <a:pt x="11909" y="65599"/>
                    <a:pt x="19602" y="30633"/>
                    <a:pt x="44502" y="5514"/>
                  </a:cubicBezTo>
                  <a:cubicBezTo>
                    <a:pt x="47134" y="3103"/>
                    <a:pt x="47134" y="2701"/>
                    <a:pt x="47134" y="2098"/>
                  </a:cubicBezTo>
                  <a:cubicBezTo>
                    <a:pt x="47134" y="691"/>
                    <a:pt x="46324" y="89"/>
                    <a:pt x="45110" y="89"/>
                  </a:cubicBezTo>
                  <a:cubicBezTo>
                    <a:pt x="43085" y="89"/>
                    <a:pt x="24866" y="13753"/>
                    <a:pt x="12922" y="39274"/>
                  </a:cubicBezTo>
                  <a:cubicBezTo>
                    <a:pt x="2597" y="61379"/>
                    <a:pt x="168" y="83685"/>
                    <a:pt x="168" y="100565"/>
                  </a:cubicBezTo>
                  <a:cubicBezTo>
                    <a:pt x="168" y="116239"/>
                    <a:pt x="2395" y="140554"/>
                    <a:pt x="13529" y="163262"/>
                  </a:cubicBezTo>
                  <a:cubicBezTo>
                    <a:pt x="25675" y="187979"/>
                    <a:pt x="43085" y="201041"/>
                    <a:pt x="45110" y="201041"/>
                  </a:cubicBezTo>
                  <a:cubicBezTo>
                    <a:pt x="46324" y="201041"/>
                    <a:pt x="47134" y="200438"/>
                    <a:pt x="47134" y="199031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形状 28">
              <a:extLst>
                <a:ext uri="{FF2B5EF4-FFF2-40B4-BE49-F238E27FC236}">
                  <a16:creationId xmlns:a16="http://schemas.microsoft.com/office/drawing/2014/main" id="{B3BDA7F3-AF66-79C2-1115-F996A56E210F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5065808" y="2878204"/>
              <a:ext cx="101017" cy="182866"/>
            </a:xfrm>
            <a:custGeom>
              <a:avLst/>
              <a:gdLst>
                <a:gd name="connsiteX0" fmla="*/ 63738 w 101017"/>
                <a:gd name="connsiteY0" fmla="*/ 61379 h 182866"/>
                <a:gd name="connsiteX1" fmla="*/ 81148 w 101017"/>
                <a:gd name="connsiteY1" fmla="*/ 61379 h 182866"/>
                <a:gd name="connsiteX2" fmla="*/ 87221 w 101017"/>
                <a:gd name="connsiteY2" fmla="*/ 57360 h 182866"/>
                <a:gd name="connsiteX3" fmla="*/ 81755 w 101017"/>
                <a:gd name="connsiteY3" fmla="*/ 55150 h 182866"/>
                <a:gd name="connsiteX4" fmla="*/ 64953 w 101017"/>
                <a:gd name="connsiteY4" fmla="*/ 55150 h 182866"/>
                <a:gd name="connsiteX5" fmla="*/ 69204 w 101017"/>
                <a:gd name="connsiteY5" fmla="*/ 32241 h 182866"/>
                <a:gd name="connsiteX6" fmla="*/ 74063 w 101017"/>
                <a:gd name="connsiteY6" fmla="*/ 11342 h 182866"/>
                <a:gd name="connsiteX7" fmla="*/ 83577 w 101017"/>
                <a:gd name="connsiteY7" fmla="*/ 4510 h 182866"/>
                <a:gd name="connsiteX8" fmla="*/ 93497 w 101017"/>
                <a:gd name="connsiteY8" fmla="*/ 8127 h 182866"/>
                <a:gd name="connsiteX9" fmla="*/ 82565 w 101017"/>
                <a:gd name="connsiteY9" fmla="*/ 18978 h 182866"/>
                <a:gd name="connsiteX10" fmla="*/ 90056 w 101017"/>
                <a:gd name="connsiteY10" fmla="*/ 26011 h 182866"/>
                <a:gd name="connsiteX11" fmla="*/ 101190 w 101017"/>
                <a:gd name="connsiteY11" fmla="*/ 13954 h 182866"/>
                <a:gd name="connsiteX12" fmla="*/ 83577 w 101017"/>
                <a:gd name="connsiteY12" fmla="*/ 89 h 182866"/>
                <a:gd name="connsiteX13" fmla="*/ 57867 w 101017"/>
                <a:gd name="connsiteY13" fmla="*/ 23600 h 182866"/>
                <a:gd name="connsiteX14" fmla="*/ 51187 w 101017"/>
                <a:gd name="connsiteY14" fmla="*/ 55150 h 182866"/>
                <a:gd name="connsiteX15" fmla="*/ 37218 w 101017"/>
                <a:gd name="connsiteY15" fmla="*/ 55150 h 182866"/>
                <a:gd name="connsiteX16" fmla="*/ 31145 w 101017"/>
                <a:gd name="connsiteY16" fmla="*/ 58968 h 182866"/>
                <a:gd name="connsiteX17" fmla="*/ 36814 w 101017"/>
                <a:gd name="connsiteY17" fmla="*/ 61379 h 182866"/>
                <a:gd name="connsiteX18" fmla="*/ 50175 w 101017"/>
                <a:gd name="connsiteY18" fmla="*/ 61379 h 182866"/>
                <a:gd name="connsiteX19" fmla="*/ 34992 w 101017"/>
                <a:gd name="connsiteY19" fmla="*/ 140755 h 182866"/>
                <a:gd name="connsiteX20" fmla="*/ 17379 w 101017"/>
                <a:gd name="connsiteY20" fmla="*/ 178534 h 182866"/>
                <a:gd name="connsiteX21" fmla="*/ 7662 w 101017"/>
                <a:gd name="connsiteY21" fmla="*/ 174917 h 182866"/>
                <a:gd name="connsiteX22" fmla="*/ 18796 w 101017"/>
                <a:gd name="connsiteY22" fmla="*/ 164066 h 182866"/>
                <a:gd name="connsiteX23" fmla="*/ 11306 w 101017"/>
                <a:gd name="connsiteY23" fmla="*/ 157032 h 182866"/>
                <a:gd name="connsiteX24" fmla="*/ 172 w 101017"/>
                <a:gd name="connsiteY24" fmla="*/ 169089 h 182866"/>
                <a:gd name="connsiteX25" fmla="*/ 17379 w 101017"/>
                <a:gd name="connsiteY25" fmla="*/ 182955 h 182866"/>
                <a:gd name="connsiteX26" fmla="*/ 40255 w 101017"/>
                <a:gd name="connsiteY26" fmla="*/ 163463 h 182866"/>
                <a:gd name="connsiteX27" fmla="*/ 51592 w 101017"/>
                <a:gd name="connsiteY27" fmla="*/ 125081 h 182866"/>
                <a:gd name="connsiteX28" fmla="*/ 63738 w 101017"/>
                <a:gd name="connsiteY28" fmla="*/ 61379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38" y="61379"/>
                  </a:moveTo>
                  <a:lnTo>
                    <a:pt x="81148" y="61379"/>
                  </a:lnTo>
                  <a:cubicBezTo>
                    <a:pt x="85197" y="61379"/>
                    <a:pt x="87221" y="61379"/>
                    <a:pt x="87221" y="57360"/>
                  </a:cubicBezTo>
                  <a:cubicBezTo>
                    <a:pt x="87221" y="55150"/>
                    <a:pt x="85197" y="55150"/>
                    <a:pt x="81755" y="55150"/>
                  </a:cubicBezTo>
                  <a:lnTo>
                    <a:pt x="64953" y="55150"/>
                  </a:lnTo>
                  <a:lnTo>
                    <a:pt x="69204" y="32241"/>
                  </a:lnTo>
                  <a:cubicBezTo>
                    <a:pt x="70014" y="28021"/>
                    <a:pt x="72848" y="13753"/>
                    <a:pt x="74063" y="11342"/>
                  </a:cubicBezTo>
                  <a:cubicBezTo>
                    <a:pt x="75885" y="7524"/>
                    <a:pt x="79326" y="4510"/>
                    <a:pt x="83577" y="4510"/>
                  </a:cubicBezTo>
                  <a:cubicBezTo>
                    <a:pt x="84387" y="4510"/>
                    <a:pt x="89651" y="4510"/>
                    <a:pt x="93497" y="8127"/>
                  </a:cubicBezTo>
                  <a:cubicBezTo>
                    <a:pt x="84590" y="8930"/>
                    <a:pt x="82565" y="15964"/>
                    <a:pt x="82565" y="18978"/>
                  </a:cubicBezTo>
                  <a:cubicBezTo>
                    <a:pt x="82565" y="23600"/>
                    <a:pt x="86209" y="26011"/>
                    <a:pt x="90056" y="26011"/>
                  </a:cubicBezTo>
                  <a:cubicBezTo>
                    <a:pt x="95319" y="26011"/>
                    <a:pt x="101190" y="21590"/>
                    <a:pt x="101190" y="13954"/>
                  </a:cubicBezTo>
                  <a:cubicBezTo>
                    <a:pt x="101190" y="4710"/>
                    <a:pt x="91877" y="89"/>
                    <a:pt x="83577" y="89"/>
                  </a:cubicBezTo>
                  <a:cubicBezTo>
                    <a:pt x="76694" y="89"/>
                    <a:pt x="63941" y="3706"/>
                    <a:pt x="57867" y="23600"/>
                  </a:cubicBezTo>
                  <a:cubicBezTo>
                    <a:pt x="56653" y="27820"/>
                    <a:pt x="56045" y="29830"/>
                    <a:pt x="51187" y="55150"/>
                  </a:cubicBezTo>
                  <a:lnTo>
                    <a:pt x="37218" y="55150"/>
                  </a:lnTo>
                  <a:cubicBezTo>
                    <a:pt x="33372" y="55150"/>
                    <a:pt x="31145" y="55150"/>
                    <a:pt x="31145" y="58968"/>
                  </a:cubicBezTo>
                  <a:cubicBezTo>
                    <a:pt x="31145" y="61379"/>
                    <a:pt x="32967" y="61379"/>
                    <a:pt x="36814" y="61379"/>
                  </a:cubicBezTo>
                  <a:lnTo>
                    <a:pt x="50175" y="61379"/>
                  </a:lnTo>
                  <a:lnTo>
                    <a:pt x="34992" y="140755"/>
                  </a:lnTo>
                  <a:cubicBezTo>
                    <a:pt x="31348" y="160248"/>
                    <a:pt x="27906" y="178534"/>
                    <a:pt x="17379" y="178534"/>
                  </a:cubicBezTo>
                  <a:cubicBezTo>
                    <a:pt x="16569" y="178534"/>
                    <a:pt x="11508" y="178534"/>
                    <a:pt x="7662" y="174917"/>
                  </a:cubicBezTo>
                  <a:cubicBezTo>
                    <a:pt x="16974" y="174314"/>
                    <a:pt x="18796" y="167080"/>
                    <a:pt x="18796" y="164066"/>
                  </a:cubicBezTo>
                  <a:cubicBezTo>
                    <a:pt x="18796" y="159444"/>
                    <a:pt x="15152" y="157032"/>
                    <a:pt x="11306" y="157032"/>
                  </a:cubicBezTo>
                  <a:cubicBezTo>
                    <a:pt x="6043" y="157032"/>
                    <a:pt x="172" y="161453"/>
                    <a:pt x="172" y="169089"/>
                  </a:cubicBezTo>
                  <a:cubicBezTo>
                    <a:pt x="172" y="178132"/>
                    <a:pt x="9079" y="182955"/>
                    <a:pt x="17379" y="182955"/>
                  </a:cubicBezTo>
                  <a:cubicBezTo>
                    <a:pt x="28514" y="182955"/>
                    <a:pt x="36611" y="171099"/>
                    <a:pt x="40255" y="163463"/>
                  </a:cubicBezTo>
                  <a:cubicBezTo>
                    <a:pt x="46733" y="150803"/>
                    <a:pt x="51389" y="126488"/>
                    <a:pt x="51592" y="125081"/>
                  </a:cubicBezTo>
                  <a:lnTo>
                    <a:pt x="63738" y="6137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形状 29">
              <a:extLst>
                <a:ext uri="{FF2B5EF4-FFF2-40B4-BE49-F238E27FC236}">
                  <a16:creationId xmlns:a16="http://schemas.microsoft.com/office/drawing/2014/main" id="{6E55C96F-CF0F-F7DF-89D1-C276CED110A8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5237770" y="2965618"/>
              <a:ext cx="123691" cy="8038"/>
            </a:xfrm>
            <a:custGeom>
              <a:avLst/>
              <a:gdLst>
                <a:gd name="connsiteX0" fmla="*/ 116786 w 123691"/>
                <a:gd name="connsiteY0" fmla="*/ 8127 h 8038"/>
                <a:gd name="connsiteX1" fmla="*/ 123871 w 123691"/>
                <a:gd name="connsiteY1" fmla="*/ 4108 h 8038"/>
                <a:gd name="connsiteX2" fmla="*/ 116786 w 123691"/>
                <a:gd name="connsiteY2" fmla="*/ 89 h 8038"/>
                <a:gd name="connsiteX3" fmla="*/ 7265 w 123691"/>
                <a:gd name="connsiteY3" fmla="*/ 89 h 8038"/>
                <a:gd name="connsiteX4" fmla="*/ 180 w 123691"/>
                <a:gd name="connsiteY4" fmla="*/ 4108 h 8038"/>
                <a:gd name="connsiteX5" fmla="*/ 7265 w 123691"/>
                <a:gd name="connsiteY5" fmla="*/ 8127 h 8038"/>
                <a:gd name="connsiteX6" fmla="*/ 116786 w 123691"/>
                <a:gd name="connsiteY6" fmla="*/ 8127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786" y="8127"/>
                  </a:moveTo>
                  <a:cubicBezTo>
                    <a:pt x="120227" y="8127"/>
                    <a:pt x="123871" y="8127"/>
                    <a:pt x="123871" y="4108"/>
                  </a:cubicBezTo>
                  <a:cubicBezTo>
                    <a:pt x="123871" y="89"/>
                    <a:pt x="120227" y="89"/>
                    <a:pt x="116786" y="89"/>
                  </a:cubicBezTo>
                  <a:lnTo>
                    <a:pt x="7265" y="89"/>
                  </a:lnTo>
                  <a:cubicBezTo>
                    <a:pt x="3824" y="89"/>
                    <a:pt x="180" y="89"/>
                    <a:pt x="180" y="4108"/>
                  </a:cubicBezTo>
                  <a:cubicBezTo>
                    <a:pt x="180" y="8127"/>
                    <a:pt x="3824" y="8127"/>
                    <a:pt x="7265" y="8127"/>
                  </a:cubicBezTo>
                  <a:lnTo>
                    <a:pt x="116786" y="812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形状 30">
              <a:extLst>
                <a:ext uri="{FF2B5EF4-FFF2-40B4-BE49-F238E27FC236}">
                  <a16:creationId xmlns:a16="http://schemas.microsoft.com/office/drawing/2014/main" id="{3822ABC8-2AAA-F317-EE1E-00206C4EB3AC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5433529" y="2886041"/>
              <a:ext cx="80773" cy="133834"/>
            </a:xfrm>
            <a:custGeom>
              <a:avLst/>
              <a:gdLst>
                <a:gd name="connsiteX0" fmla="*/ 15778 w 80773"/>
                <a:gd name="connsiteY0" fmla="*/ 118449 h 133834"/>
                <a:gd name="connsiteX1" fmla="*/ 37237 w 80773"/>
                <a:gd name="connsiteY1" fmla="*/ 97751 h 133834"/>
                <a:gd name="connsiteX2" fmla="*/ 80964 w 80773"/>
                <a:gd name="connsiteY2" fmla="*/ 39073 h 133834"/>
                <a:gd name="connsiteX3" fmla="*/ 38046 w 80773"/>
                <a:gd name="connsiteY3" fmla="*/ 89 h 133834"/>
                <a:gd name="connsiteX4" fmla="*/ 190 w 80773"/>
                <a:gd name="connsiteY4" fmla="*/ 36461 h 133834"/>
                <a:gd name="connsiteX5" fmla="*/ 10919 w 80773"/>
                <a:gd name="connsiteY5" fmla="*/ 47714 h 133834"/>
                <a:gd name="connsiteX6" fmla="*/ 21446 w 80773"/>
                <a:gd name="connsiteY6" fmla="*/ 37064 h 133834"/>
                <a:gd name="connsiteX7" fmla="*/ 10717 w 80773"/>
                <a:gd name="connsiteY7" fmla="*/ 26614 h 133834"/>
                <a:gd name="connsiteX8" fmla="*/ 8085 w 80773"/>
                <a:gd name="connsiteY8" fmla="*/ 26815 h 133834"/>
                <a:gd name="connsiteX9" fmla="*/ 35415 w 80773"/>
                <a:gd name="connsiteY9" fmla="*/ 6318 h 133834"/>
                <a:gd name="connsiteX10" fmla="*/ 62542 w 80773"/>
                <a:gd name="connsiteY10" fmla="*/ 39073 h 133834"/>
                <a:gd name="connsiteX11" fmla="*/ 41285 w 80773"/>
                <a:gd name="connsiteY11" fmla="*/ 83484 h 133834"/>
                <a:gd name="connsiteX12" fmla="*/ 2417 w 80773"/>
                <a:gd name="connsiteY12" fmla="*/ 126488 h 133834"/>
                <a:gd name="connsiteX13" fmla="*/ 190 w 80773"/>
                <a:gd name="connsiteY13" fmla="*/ 133923 h 133834"/>
                <a:gd name="connsiteX14" fmla="*/ 75295 w 80773"/>
                <a:gd name="connsiteY14" fmla="*/ 133923 h 133834"/>
                <a:gd name="connsiteX15" fmla="*/ 80964 w 80773"/>
                <a:gd name="connsiteY15" fmla="*/ 98957 h 133834"/>
                <a:gd name="connsiteX16" fmla="*/ 75903 w 80773"/>
                <a:gd name="connsiteY16" fmla="*/ 98957 h 133834"/>
                <a:gd name="connsiteX17" fmla="*/ 71449 w 80773"/>
                <a:gd name="connsiteY17" fmla="*/ 116842 h 133834"/>
                <a:gd name="connsiteX18" fmla="*/ 52217 w 80773"/>
                <a:gd name="connsiteY18" fmla="*/ 118449 h 133834"/>
                <a:gd name="connsiteX19" fmla="*/ 15778 w 80773"/>
                <a:gd name="connsiteY19" fmla="*/ 118449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3834">
                  <a:moveTo>
                    <a:pt x="15778" y="118449"/>
                  </a:moveTo>
                  <a:lnTo>
                    <a:pt x="37237" y="97751"/>
                  </a:lnTo>
                  <a:cubicBezTo>
                    <a:pt x="68817" y="70020"/>
                    <a:pt x="80964" y="59169"/>
                    <a:pt x="80964" y="39073"/>
                  </a:cubicBezTo>
                  <a:cubicBezTo>
                    <a:pt x="80964" y="16165"/>
                    <a:pt x="62744" y="89"/>
                    <a:pt x="38046" y="89"/>
                  </a:cubicBezTo>
                  <a:cubicBezTo>
                    <a:pt x="15171" y="89"/>
                    <a:pt x="190" y="18576"/>
                    <a:pt x="190" y="36461"/>
                  </a:cubicBezTo>
                  <a:cubicBezTo>
                    <a:pt x="190" y="47714"/>
                    <a:pt x="10312" y="47714"/>
                    <a:pt x="10919" y="47714"/>
                  </a:cubicBezTo>
                  <a:cubicBezTo>
                    <a:pt x="14361" y="47714"/>
                    <a:pt x="21446" y="45303"/>
                    <a:pt x="21446" y="37064"/>
                  </a:cubicBezTo>
                  <a:cubicBezTo>
                    <a:pt x="21446" y="31839"/>
                    <a:pt x="17802" y="26614"/>
                    <a:pt x="10717" y="26614"/>
                  </a:cubicBezTo>
                  <a:cubicBezTo>
                    <a:pt x="9097" y="26614"/>
                    <a:pt x="8692" y="26614"/>
                    <a:pt x="8085" y="26815"/>
                  </a:cubicBezTo>
                  <a:cubicBezTo>
                    <a:pt x="12741" y="13753"/>
                    <a:pt x="23673" y="6318"/>
                    <a:pt x="35415" y="6318"/>
                  </a:cubicBezTo>
                  <a:cubicBezTo>
                    <a:pt x="53837" y="6318"/>
                    <a:pt x="62542" y="22595"/>
                    <a:pt x="62542" y="39073"/>
                  </a:cubicBezTo>
                  <a:cubicBezTo>
                    <a:pt x="62542" y="55150"/>
                    <a:pt x="52420" y="71025"/>
                    <a:pt x="41285" y="83484"/>
                  </a:cubicBezTo>
                  <a:lnTo>
                    <a:pt x="2417" y="126488"/>
                  </a:lnTo>
                  <a:cubicBezTo>
                    <a:pt x="190" y="128698"/>
                    <a:pt x="190" y="129100"/>
                    <a:pt x="190" y="133923"/>
                  </a:cubicBezTo>
                  <a:lnTo>
                    <a:pt x="75295" y="133923"/>
                  </a:lnTo>
                  <a:lnTo>
                    <a:pt x="80964" y="98957"/>
                  </a:lnTo>
                  <a:lnTo>
                    <a:pt x="75903" y="98957"/>
                  </a:lnTo>
                  <a:cubicBezTo>
                    <a:pt x="74891" y="104986"/>
                    <a:pt x="73473" y="113828"/>
                    <a:pt x="71449" y="116842"/>
                  </a:cubicBezTo>
                  <a:cubicBezTo>
                    <a:pt x="70032" y="118449"/>
                    <a:pt x="56671" y="118449"/>
                    <a:pt x="52217" y="118449"/>
                  </a:cubicBezTo>
                  <a:lnTo>
                    <a:pt x="15778" y="11844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形状 31">
              <a:extLst>
                <a:ext uri="{FF2B5EF4-FFF2-40B4-BE49-F238E27FC236}">
                  <a16:creationId xmlns:a16="http://schemas.microsoft.com/office/drawing/2014/main" id="{5213504D-9796-0B1D-A7E6-52D2546B46B3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5536167" y="2869161"/>
              <a:ext cx="46966" cy="200952"/>
            </a:xfrm>
            <a:custGeom>
              <a:avLst/>
              <a:gdLst>
                <a:gd name="connsiteX0" fmla="*/ 47161 w 46966"/>
                <a:gd name="connsiteY0" fmla="*/ 100565 h 200952"/>
                <a:gd name="connsiteX1" fmla="*/ 33800 w 46966"/>
                <a:gd name="connsiteY1" fmla="*/ 37868 h 200952"/>
                <a:gd name="connsiteX2" fmla="*/ 2219 w 46966"/>
                <a:gd name="connsiteY2" fmla="*/ 89 h 200952"/>
                <a:gd name="connsiteX3" fmla="*/ 195 w 46966"/>
                <a:gd name="connsiteY3" fmla="*/ 2098 h 200952"/>
                <a:gd name="connsiteX4" fmla="*/ 4041 w 46966"/>
                <a:gd name="connsiteY4" fmla="*/ 6720 h 200952"/>
                <a:gd name="connsiteX5" fmla="*/ 35420 w 46966"/>
                <a:gd name="connsiteY5" fmla="*/ 100565 h 200952"/>
                <a:gd name="connsiteX6" fmla="*/ 2827 w 46966"/>
                <a:gd name="connsiteY6" fmla="*/ 195615 h 200952"/>
                <a:gd name="connsiteX7" fmla="*/ 195 w 46966"/>
                <a:gd name="connsiteY7" fmla="*/ 199031 h 200952"/>
                <a:gd name="connsiteX8" fmla="*/ 2219 w 46966"/>
                <a:gd name="connsiteY8" fmla="*/ 201041 h 200952"/>
                <a:gd name="connsiteX9" fmla="*/ 34407 w 46966"/>
                <a:gd name="connsiteY9" fmla="*/ 161855 h 200952"/>
                <a:gd name="connsiteX10" fmla="*/ 47161 w 46966"/>
                <a:gd name="connsiteY10" fmla="*/ 100565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61" y="100565"/>
                  </a:moveTo>
                  <a:cubicBezTo>
                    <a:pt x="47161" y="84890"/>
                    <a:pt x="44934" y="60575"/>
                    <a:pt x="33800" y="37868"/>
                  </a:cubicBezTo>
                  <a:cubicBezTo>
                    <a:pt x="21654" y="13150"/>
                    <a:pt x="4244" y="89"/>
                    <a:pt x="2219" y="89"/>
                  </a:cubicBezTo>
                  <a:cubicBezTo>
                    <a:pt x="1005" y="89"/>
                    <a:pt x="195" y="892"/>
                    <a:pt x="195" y="2098"/>
                  </a:cubicBezTo>
                  <a:cubicBezTo>
                    <a:pt x="195" y="2701"/>
                    <a:pt x="195" y="3103"/>
                    <a:pt x="4041" y="6720"/>
                  </a:cubicBezTo>
                  <a:cubicBezTo>
                    <a:pt x="23880" y="26614"/>
                    <a:pt x="35420" y="58566"/>
                    <a:pt x="35420" y="100565"/>
                  </a:cubicBezTo>
                  <a:cubicBezTo>
                    <a:pt x="35420" y="134928"/>
                    <a:pt x="27929" y="170295"/>
                    <a:pt x="2827" y="195615"/>
                  </a:cubicBezTo>
                  <a:cubicBezTo>
                    <a:pt x="195" y="198027"/>
                    <a:pt x="195" y="198429"/>
                    <a:pt x="195" y="199031"/>
                  </a:cubicBezTo>
                  <a:cubicBezTo>
                    <a:pt x="195" y="200237"/>
                    <a:pt x="1005" y="201041"/>
                    <a:pt x="2219" y="201041"/>
                  </a:cubicBezTo>
                  <a:cubicBezTo>
                    <a:pt x="4244" y="201041"/>
                    <a:pt x="22463" y="187376"/>
                    <a:pt x="34407" y="161855"/>
                  </a:cubicBezTo>
                  <a:cubicBezTo>
                    <a:pt x="44732" y="139750"/>
                    <a:pt x="47161" y="117445"/>
                    <a:pt x="47161" y="10056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形状 32">
              <a:extLst>
                <a:ext uri="{FF2B5EF4-FFF2-40B4-BE49-F238E27FC236}">
                  <a16:creationId xmlns:a16="http://schemas.microsoft.com/office/drawing/2014/main" id="{64831E87-3681-0122-38E6-F3FE6FDEA566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5659678" y="2902720"/>
              <a:ext cx="134623" cy="133834"/>
            </a:xfrm>
            <a:custGeom>
              <a:avLst/>
              <a:gdLst>
                <a:gd name="connsiteX0" fmla="*/ 71663 w 134623"/>
                <a:gd name="connsiteY0" fmla="*/ 71025 h 133834"/>
                <a:gd name="connsiteX1" fmla="*/ 128144 w 134623"/>
                <a:gd name="connsiteY1" fmla="*/ 71025 h 133834"/>
                <a:gd name="connsiteX2" fmla="*/ 134824 w 134623"/>
                <a:gd name="connsiteY2" fmla="*/ 67006 h 133834"/>
                <a:gd name="connsiteX3" fmla="*/ 128144 w 134623"/>
                <a:gd name="connsiteY3" fmla="*/ 62987 h 133834"/>
                <a:gd name="connsiteX4" fmla="*/ 71663 w 134623"/>
                <a:gd name="connsiteY4" fmla="*/ 62987 h 133834"/>
                <a:gd name="connsiteX5" fmla="*/ 71663 w 134623"/>
                <a:gd name="connsiteY5" fmla="*/ 6720 h 133834"/>
                <a:gd name="connsiteX6" fmla="*/ 67614 w 134623"/>
                <a:gd name="connsiteY6" fmla="*/ 89 h 133834"/>
                <a:gd name="connsiteX7" fmla="*/ 63565 w 134623"/>
                <a:gd name="connsiteY7" fmla="*/ 6720 h 133834"/>
                <a:gd name="connsiteX8" fmla="*/ 63565 w 134623"/>
                <a:gd name="connsiteY8" fmla="*/ 62987 h 133834"/>
                <a:gd name="connsiteX9" fmla="*/ 6882 w 134623"/>
                <a:gd name="connsiteY9" fmla="*/ 62987 h 133834"/>
                <a:gd name="connsiteX10" fmla="*/ 201 w 134623"/>
                <a:gd name="connsiteY10" fmla="*/ 67006 h 133834"/>
                <a:gd name="connsiteX11" fmla="*/ 6882 w 134623"/>
                <a:gd name="connsiteY11" fmla="*/ 71025 h 133834"/>
                <a:gd name="connsiteX12" fmla="*/ 63565 w 134623"/>
                <a:gd name="connsiteY12" fmla="*/ 71025 h 133834"/>
                <a:gd name="connsiteX13" fmla="*/ 63565 w 134623"/>
                <a:gd name="connsiteY13" fmla="*/ 127291 h 133834"/>
                <a:gd name="connsiteX14" fmla="*/ 67614 w 134623"/>
                <a:gd name="connsiteY14" fmla="*/ 133923 h 133834"/>
                <a:gd name="connsiteX15" fmla="*/ 71663 w 134623"/>
                <a:gd name="connsiteY15" fmla="*/ 127291 h 133834"/>
                <a:gd name="connsiteX16" fmla="*/ 71663 w 134623"/>
                <a:gd name="connsiteY16" fmla="*/ 71025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663" y="71025"/>
                  </a:moveTo>
                  <a:lnTo>
                    <a:pt x="128144" y="71025"/>
                  </a:lnTo>
                  <a:cubicBezTo>
                    <a:pt x="130978" y="71025"/>
                    <a:pt x="134824" y="71025"/>
                    <a:pt x="134824" y="67006"/>
                  </a:cubicBezTo>
                  <a:cubicBezTo>
                    <a:pt x="134824" y="62987"/>
                    <a:pt x="130978" y="62987"/>
                    <a:pt x="128144" y="62987"/>
                  </a:cubicBezTo>
                  <a:lnTo>
                    <a:pt x="71663" y="62987"/>
                  </a:lnTo>
                  <a:lnTo>
                    <a:pt x="71663" y="6720"/>
                  </a:lnTo>
                  <a:cubicBezTo>
                    <a:pt x="71663" y="3907"/>
                    <a:pt x="71663" y="89"/>
                    <a:pt x="67614" y="89"/>
                  </a:cubicBezTo>
                  <a:cubicBezTo>
                    <a:pt x="63565" y="89"/>
                    <a:pt x="63565" y="3907"/>
                    <a:pt x="63565" y="6720"/>
                  </a:cubicBezTo>
                  <a:lnTo>
                    <a:pt x="63565" y="62987"/>
                  </a:lnTo>
                  <a:lnTo>
                    <a:pt x="6882" y="62987"/>
                  </a:lnTo>
                  <a:cubicBezTo>
                    <a:pt x="4047" y="62987"/>
                    <a:pt x="201" y="62987"/>
                    <a:pt x="201" y="67006"/>
                  </a:cubicBezTo>
                  <a:cubicBezTo>
                    <a:pt x="201" y="71025"/>
                    <a:pt x="4047" y="71025"/>
                    <a:pt x="6882" y="71025"/>
                  </a:cubicBezTo>
                  <a:lnTo>
                    <a:pt x="63565" y="71025"/>
                  </a:lnTo>
                  <a:lnTo>
                    <a:pt x="63565" y="127291"/>
                  </a:lnTo>
                  <a:cubicBezTo>
                    <a:pt x="63565" y="130105"/>
                    <a:pt x="63565" y="133923"/>
                    <a:pt x="67614" y="133923"/>
                  </a:cubicBezTo>
                  <a:cubicBezTo>
                    <a:pt x="71663" y="133923"/>
                    <a:pt x="71663" y="130105"/>
                    <a:pt x="71663" y="127291"/>
                  </a:cubicBezTo>
                  <a:lnTo>
                    <a:pt x="71663" y="7102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形状 33">
              <a:extLst>
                <a:ext uri="{FF2B5EF4-FFF2-40B4-BE49-F238E27FC236}">
                  <a16:creationId xmlns:a16="http://schemas.microsoft.com/office/drawing/2014/main" id="{1DE16C6B-DADA-1E8D-D548-69717E0C017B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5861511" y="2878204"/>
              <a:ext cx="101017" cy="182866"/>
            </a:xfrm>
            <a:custGeom>
              <a:avLst/>
              <a:gdLst>
                <a:gd name="connsiteX0" fmla="*/ 63777 w 101017"/>
                <a:gd name="connsiteY0" fmla="*/ 61379 h 182866"/>
                <a:gd name="connsiteX1" fmla="*/ 81187 w 101017"/>
                <a:gd name="connsiteY1" fmla="*/ 61379 h 182866"/>
                <a:gd name="connsiteX2" fmla="*/ 87260 w 101017"/>
                <a:gd name="connsiteY2" fmla="*/ 57360 h 182866"/>
                <a:gd name="connsiteX3" fmla="*/ 81795 w 101017"/>
                <a:gd name="connsiteY3" fmla="*/ 55150 h 182866"/>
                <a:gd name="connsiteX4" fmla="*/ 64992 w 101017"/>
                <a:gd name="connsiteY4" fmla="*/ 55150 h 182866"/>
                <a:gd name="connsiteX5" fmla="*/ 69243 w 101017"/>
                <a:gd name="connsiteY5" fmla="*/ 32241 h 182866"/>
                <a:gd name="connsiteX6" fmla="*/ 74102 w 101017"/>
                <a:gd name="connsiteY6" fmla="*/ 11342 h 182866"/>
                <a:gd name="connsiteX7" fmla="*/ 83617 w 101017"/>
                <a:gd name="connsiteY7" fmla="*/ 4510 h 182866"/>
                <a:gd name="connsiteX8" fmla="*/ 93536 w 101017"/>
                <a:gd name="connsiteY8" fmla="*/ 8127 h 182866"/>
                <a:gd name="connsiteX9" fmla="*/ 82604 w 101017"/>
                <a:gd name="connsiteY9" fmla="*/ 18978 h 182866"/>
                <a:gd name="connsiteX10" fmla="*/ 90095 w 101017"/>
                <a:gd name="connsiteY10" fmla="*/ 26011 h 182866"/>
                <a:gd name="connsiteX11" fmla="*/ 101229 w 101017"/>
                <a:gd name="connsiteY11" fmla="*/ 13954 h 182866"/>
                <a:gd name="connsiteX12" fmla="*/ 83617 w 101017"/>
                <a:gd name="connsiteY12" fmla="*/ 89 h 182866"/>
                <a:gd name="connsiteX13" fmla="*/ 57907 w 101017"/>
                <a:gd name="connsiteY13" fmla="*/ 23600 h 182866"/>
                <a:gd name="connsiteX14" fmla="*/ 51226 w 101017"/>
                <a:gd name="connsiteY14" fmla="*/ 55150 h 182866"/>
                <a:gd name="connsiteX15" fmla="*/ 37258 w 101017"/>
                <a:gd name="connsiteY15" fmla="*/ 55150 h 182866"/>
                <a:gd name="connsiteX16" fmla="*/ 31184 w 101017"/>
                <a:gd name="connsiteY16" fmla="*/ 58968 h 182866"/>
                <a:gd name="connsiteX17" fmla="*/ 36853 w 101017"/>
                <a:gd name="connsiteY17" fmla="*/ 61379 h 182866"/>
                <a:gd name="connsiteX18" fmla="*/ 50214 w 101017"/>
                <a:gd name="connsiteY18" fmla="*/ 61379 h 182866"/>
                <a:gd name="connsiteX19" fmla="*/ 35031 w 101017"/>
                <a:gd name="connsiteY19" fmla="*/ 140755 h 182866"/>
                <a:gd name="connsiteX20" fmla="*/ 17418 w 101017"/>
                <a:gd name="connsiteY20" fmla="*/ 178534 h 182866"/>
                <a:gd name="connsiteX21" fmla="*/ 7701 w 101017"/>
                <a:gd name="connsiteY21" fmla="*/ 174917 h 182866"/>
                <a:gd name="connsiteX22" fmla="*/ 18835 w 101017"/>
                <a:gd name="connsiteY22" fmla="*/ 164066 h 182866"/>
                <a:gd name="connsiteX23" fmla="*/ 11345 w 101017"/>
                <a:gd name="connsiteY23" fmla="*/ 157032 h 182866"/>
                <a:gd name="connsiteX24" fmla="*/ 211 w 101017"/>
                <a:gd name="connsiteY24" fmla="*/ 169089 h 182866"/>
                <a:gd name="connsiteX25" fmla="*/ 17418 w 101017"/>
                <a:gd name="connsiteY25" fmla="*/ 182955 h 182866"/>
                <a:gd name="connsiteX26" fmla="*/ 40294 w 101017"/>
                <a:gd name="connsiteY26" fmla="*/ 163463 h 182866"/>
                <a:gd name="connsiteX27" fmla="*/ 51631 w 101017"/>
                <a:gd name="connsiteY27" fmla="*/ 125081 h 182866"/>
                <a:gd name="connsiteX28" fmla="*/ 63777 w 101017"/>
                <a:gd name="connsiteY28" fmla="*/ 61379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77" y="61379"/>
                  </a:moveTo>
                  <a:lnTo>
                    <a:pt x="81187" y="61379"/>
                  </a:lnTo>
                  <a:cubicBezTo>
                    <a:pt x="85236" y="61379"/>
                    <a:pt x="87260" y="61379"/>
                    <a:pt x="87260" y="57360"/>
                  </a:cubicBezTo>
                  <a:cubicBezTo>
                    <a:pt x="87260" y="55150"/>
                    <a:pt x="85236" y="55150"/>
                    <a:pt x="81795" y="55150"/>
                  </a:cubicBezTo>
                  <a:lnTo>
                    <a:pt x="64992" y="55150"/>
                  </a:lnTo>
                  <a:lnTo>
                    <a:pt x="69243" y="32241"/>
                  </a:lnTo>
                  <a:cubicBezTo>
                    <a:pt x="70053" y="28021"/>
                    <a:pt x="72887" y="13753"/>
                    <a:pt x="74102" y="11342"/>
                  </a:cubicBezTo>
                  <a:cubicBezTo>
                    <a:pt x="75924" y="7524"/>
                    <a:pt x="79365" y="4510"/>
                    <a:pt x="83617" y="4510"/>
                  </a:cubicBezTo>
                  <a:cubicBezTo>
                    <a:pt x="84426" y="4510"/>
                    <a:pt x="89690" y="4510"/>
                    <a:pt x="93536" y="8127"/>
                  </a:cubicBezTo>
                  <a:cubicBezTo>
                    <a:pt x="84629" y="8930"/>
                    <a:pt x="82604" y="15964"/>
                    <a:pt x="82604" y="18978"/>
                  </a:cubicBezTo>
                  <a:cubicBezTo>
                    <a:pt x="82604" y="23600"/>
                    <a:pt x="86248" y="26011"/>
                    <a:pt x="90095" y="26011"/>
                  </a:cubicBezTo>
                  <a:cubicBezTo>
                    <a:pt x="95358" y="26011"/>
                    <a:pt x="101229" y="21590"/>
                    <a:pt x="101229" y="13954"/>
                  </a:cubicBezTo>
                  <a:cubicBezTo>
                    <a:pt x="101229" y="4710"/>
                    <a:pt x="91917" y="89"/>
                    <a:pt x="83617" y="89"/>
                  </a:cubicBezTo>
                  <a:cubicBezTo>
                    <a:pt x="76734" y="89"/>
                    <a:pt x="63980" y="3706"/>
                    <a:pt x="57907" y="23600"/>
                  </a:cubicBezTo>
                  <a:cubicBezTo>
                    <a:pt x="56692" y="27820"/>
                    <a:pt x="56085" y="29830"/>
                    <a:pt x="51226" y="55150"/>
                  </a:cubicBezTo>
                  <a:lnTo>
                    <a:pt x="37258" y="55150"/>
                  </a:lnTo>
                  <a:cubicBezTo>
                    <a:pt x="33411" y="55150"/>
                    <a:pt x="31184" y="55150"/>
                    <a:pt x="31184" y="58968"/>
                  </a:cubicBezTo>
                  <a:cubicBezTo>
                    <a:pt x="31184" y="61379"/>
                    <a:pt x="33006" y="61379"/>
                    <a:pt x="36853" y="61379"/>
                  </a:cubicBezTo>
                  <a:lnTo>
                    <a:pt x="50214" y="61379"/>
                  </a:lnTo>
                  <a:lnTo>
                    <a:pt x="35031" y="140755"/>
                  </a:lnTo>
                  <a:cubicBezTo>
                    <a:pt x="31387" y="160248"/>
                    <a:pt x="27945" y="178534"/>
                    <a:pt x="17418" y="178534"/>
                  </a:cubicBezTo>
                  <a:cubicBezTo>
                    <a:pt x="16609" y="178534"/>
                    <a:pt x="11548" y="178534"/>
                    <a:pt x="7701" y="174917"/>
                  </a:cubicBezTo>
                  <a:cubicBezTo>
                    <a:pt x="17014" y="174314"/>
                    <a:pt x="18835" y="167080"/>
                    <a:pt x="18835" y="164066"/>
                  </a:cubicBezTo>
                  <a:cubicBezTo>
                    <a:pt x="18835" y="159444"/>
                    <a:pt x="15192" y="157032"/>
                    <a:pt x="11345" y="157032"/>
                  </a:cubicBezTo>
                  <a:cubicBezTo>
                    <a:pt x="6082" y="157032"/>
                    <a:pt x="211" y="161453"/>
                    <a:pt x="211" y="169089"/>
                  </a:cubicBezTo>
                  <a:cubicBezTo>
                    <a:pt x="211" y="178132"/>
                    <a:pt x="9118" y="182955"/>
                    <a:pt x="17418" y="182955"/>
                  </a:cubicBezTo>
                  <a:cubicBezTo>
                    <a:pt x="28553" y="182955"/>
                    <a:pt x="36650" y="171099"/>
                    <a:pt x="40294" y="163463"/>
                  </a:cubicBezTo>
                  <a:cubicBezTo>
                    <a:pt x="46772" y="150803"/>
                    <a:pt x="51428" y="126488"/>
                    <a:pt x="51631" y="125081"/>
                  </a:cubicBezTo>
                  <a:lnTo>
                    <a:pt x="63777" y="6137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65DCD7A4-0BE3-6260-4CDD-785106224753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5957546" y="2956615"/>
              <a:ext cx="65185" cy="96215"/>
            </a:xfrm>
            <a:custGeom>
              <a:avLst/>
              <a:gdLst>
                <a:gd name="connsiteX0" fmla="*/ 31250 w 65185"/>
                <a:gd name="connsiteY0" fmla="*/ 46510 h 96215"/>
                <a:gd name="connsiteX1" fmla="*/ 50239 w 65185"/>
                <a:gd name="connsiteY1" fmla="*/ 69157 h 96215"/>
                <a:gd name="connsiteX2" fmla="*/ 31817 w 65185"/>
                <a:gd name="connsiteY2" fmla="*/ 91805 h 96215"/>
                <a:gd name="connsiteX3" fmla="*/ 7726 w 65185"/>
                <a:gd name="connsiteY3" fmla="*/ 81958 h 96215"/>
                <a:gd name="connsiteX4" fmla="*/ 15945 w 65185"/>
                <a:gd name="connsiteY4" fmla="*/ 74081 h 96215"/>
                <a:gd name="connsiteX5" fmla="*/ 8151 w 65185"/>
                <a:gd name="connsiteY5" fmla="*/ 66344 h 96215"/>
                <a:gd name="connsiteX6" fmla="*/ 216 w 65185"/>
                <a:gd name="connsiteY6" fmla="*/ 74503 h 96215"/>
                <a:gd name="connsiteX7" fmla="*/ 32100 w 65185"/>
                <a:gd name="connsiteY7" fmla="*/ 96306 h 96215"/>
                <a:gd name="connsiteX8" fmla="*/ 65402 w 65185"/>
                <a:gd name="connsiteY8" fmla="*/ 69157 h 96215"/>
                <a:gd name="connsiteX9" fmla="*/ 40744 w 65185"/>
                <a:gd name="connsiteY9" fmla="*/ 43978 h 96215"/>
                <a:gd name="connsiteX10" fmla="*/ 61009 w 65185"/>
                <a:gd name="connsiteY10" fmla="*/ 19502 h 96215"/>
                <a:gd name="connsiteX11" fmla="*/ 32384 w 65185"/>
                <a:gd name="connsiteY11" fmla="*/ 90 h 96215"/>
                <a:gd name="connsiteX12" fmla="*/ 4609 w 65185"/>
                <a:gd name="connsiteY12" fmla="*/ 18939 h 96215"/>
                <a:gd name="connsiteX13" fmla="*/ 11978 w 65185"/>
                <a:gd name="connsiteY13" fmla="*/ 26395 h 96215"/>
                <a:gd name="connsiteX14" fmla="*/ 19205 w 65185"/>
                <a:gd name="connsiteY14" fmla="*/ 19221 h 96215"/>
                <a:gd name="connsiteX15" fmla="*/ 11978 w 65185"/>
                <a:gd name="connsiteY15" fmla="*/ 11906 h 96215"/>
                <a:gd name="connsiteX16" fmla="*/ 31959 w 65185"/>
                <a:gd name="connsiteY16" fmla="*/ 4169 h 96215"/>
                <a:gd name="connsiteX17" fmla="*/ 47263 w 65185"/>
                <a:gd name="connsiteY17" fmla="*/ 19502 h 96215"/>
                <a:gd name="connsiteX18" fmla="*/ 41595 w 65185"/>
                <a:gd name="connsiteY18" fmla="*/ 36241 h 96215"/>
                <a:gd name="connsiteX19" fmla="*/ 25865 w 65185"/>
                <a:gd name="connsiteY19" fmla="*/ 42290 h 96215"/>
                <a:gd name="connsiteX20" fmla="*/ 21330 w 65185"/>
                <a:gd name="connsiteY20" fmla="*/ 42712 h 96215"/>
                <a:gd name="connsiteX21" fmla="*/ 19913 w 65185"/>
                <a:gd name="connsiteY21" fmla="*/ 44541 h 96215"/>
                <a:gd name="connsiteX22" fmla="*/ 23598 w 65185"/>
                <a:gd name="connsiteY22" fmla="*/ 46510 h 96215"/>
                <a:gd name="connsiteX23" fmla="*/ 31250 w 65185"/>
                <a:gd name="connsiteY23" fmla="*/ 46510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215">
                  <a:moveTo>
                    <a:pt x="31250" y="46510"/>
                  </a:moveTo>
                  <a:cubicBezTo>
                    <a:pt x="42303" y="46510"/>
                    <a:pt x="50239" y="54106"/>
                    <a:pt x="50239" y="69157"/>
                  </a:cubicBezTo>
                  <a:cubicBezTo>
                    <a:pt x="50239" y="86600"/>
                    <a:pt x="40036" y="91805"/>
                    <a:pt x="31817" y="91805"/>
                  </a:cubicBezTo>
                  <a:cubicBezTo>
                    <a:pt x="26148" y="91805"/>
                    <a:pt x="13678" y="90257"/>
                    <a:pt x="7726" y="81958"/>
                  </a:cubicBezTo>
                  <a:cubicBezTo>
                    <a:pt x="14387" y="81677"/>
                    <a:pt x="15945" y="77035"/>
                    <a:pt x="15945" y="74081"/>
                  </a:cubicBezTo>
                  <a:cubicBezTo>
                    <a:pt x="15945" y="69579"/>
                    <a:pt x="12544" y="66344"/>
                    <a:pt x="8151" y="66344"/>
                  </a:cubicBezTo>
                  <a:cubicBezTo>
                    <a:pt x="4184" y="66344"/>
                    <a:pt x="216" y="68735"/>
                    <a:pt x="216" y="74503"/>
                  </a:cubicBezTo>
                  <a:cubicBezTo>
                    <a:pt x="216" y="87725"/>
                    <a:pt x="14954" y="96306"/>
                    <a:pt x="32100" y="96306"/>
                  </a:cubicBezTo>
                  <a:cubicBezTo>
                    <a:pt x="51798" y="96306"/>
                    <a:pt x="65402" y="83224"/>
                    <a:pt x="65402" y="69157"/>
                  </a:cubicBezTo>
                  <a:cubicBezTo>
                    <a:pt x="65402" y="58185"/>
                    <a:pt x="56332" y="47213"/>
                    <a:pt x="40744" y="43978"/>
                  </a:cubicBezTo>
                  <a:cubicBezTo>
                    <a:pt x="55624" y="38633"/>
                    <a:pt x="61009" y="28083"/>
                    <a:pt x="61009" y="19502"/>
                  </a:cubicBezTo>
                  <a:cubicBezTo>
                    <a:pt x="61009" y="8389"/>
                    <a:pt x="48113" y="90"/>
                    <a:pt x="32384" y="90"/>
                  </a:cubicBezTo>
                  <a:cubicBezTo>
                    <a:pt x="16654" y="90"/>
                    <a:pt x="4609" y="7686"/>
                    <a:pt x="4609" y="18939"/>
                  </a:cubicBezTo>
                  <a:cubicBezTo>
                    <a:pt x="4609" y="23722"/>
                    <a:pt x="7726" y="26395"/>
                    <a:pt x="11978" y="26395"/>
                  </a:cubicBezTo>
                  <a:cubicBezTo>
                    <a:pt x="16371" y="26395"/>
                    <a:pt x="19205" y="23159"/>
                    <a:pt x="19205" y="19221"/>
                  </a:cubicBezTo>
                  <a:cubicBezTo>
                    <a:pt x="19205" y="15141"/>
                    <a:pt x="16371" y="12187"/>
                    <a:pt x="11978" y="11906"/>
                  </a:cubicBezTo>
                  <a:cubicBezTo>
                    <a:pt x="16937" y="5717"/>
                    <a:pt x="26715" y="4169"/>
                    <a:pt x="31959" y="4169"/>
                  </a:cubicBezTo>
                  <a:cubicBezTo>
                    <a:pt x="38335" y="4169"/>
                    <a:pt x="47263" y="7264"/>
                    <a:pt x="47263" y="19502"/>
                  </a:cubicBezTo>
                  <a:cubicBezTo>
                    <a:pt x="47263" y="25410"/>
                    <a:pt x="45279" y="31881"/>
                    <a:pt x="41595" y="36241"/>
                  </a:cubicBezTo>
                  <a:cubicBezTo>
                    <a:pt x="36918" y="41587"/>
                    <a:pt x="32950" y="41868"/>
                    <a:pt x="25865" y="42290"/>
                  </a:cubicBezTo>
                  <a:cubicBezTo>
                    <a:pt x="22322" y="42571"/>
                    <a:pt x="22039" y="42571"/>
                    <a:pt x="21330" y="42712"/>
                  </a:cubicBezTo>
                  <a:cubicBezTo>
                    <a:pt x="21047" y="42712"/>
                    <a:pt x="19913" y="42993"/>
                    <a:pt x="19913" y="44541"/>
                  </a:cubicBezTo>
                  <a:cubicBezTo>
                    <a:pt x="19913" y="46510"/>
                    <a:pt x="21189" y="46510"/>
                    <a:pt x="23598" y="46510"/>
                  </a:cubicBezTo>
                  <a:lnTo>
                    <a:pt x="31250" y="4651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形状 35">
              <a:extLst>
                <a:ext uri="{FF2B5EF4-FFF2-40B4-BE49-F238E27FC236}">
                  <a16:creationId xmlns:a16="http://schemas.microsoft.com/office/drawing/2014/main" id="{C8B593E4-2B28-EFE1-5F48-33D5C7870989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6094492" y="2869161"/>
              <a:ext cx="46966" cy="200952"/>
            </a:xfrm>
            <a:custGeom>
              <a:avLst/>
              <a:gdLst>
                <a:gd name="connsiteX0" fmla="*/ 47188 w 46966"/>
                <a:gd name="connsiteY0" fmla="*/ 199031 h 200952"/>
                <a:gd name="connsiteX1" fmla="*/ 43747 w 46966"/>
                <a:gd name="connsiteY1" fmla="*/ 194610 h 200952"/>
                <a:gd name="connsiteX2" fmla="*/ 11964 w 46966"/>
                <a:gd name="connsiteY2" fmla="*/ 100565 h 200952"/>
                <a:gd name="connsiteX3" fmla="*/ 44557 w 46966"/>
                <a:gd name="connsiteY3" fmla="*/ 5514 h 200952"/>
                <a:gd name="connsiteX4" fmla="*/ 47188 w 46966"/>
                <a:gd name="connsiteY4" fmla="*/ 2098 h 200952"/>
                <a:gd name="connsiteX5" fmla="*/ 45164 w 46966"/>
                <a:gd name="connsiteY5" fmla="*/ 89 h 200952"/>
                <a:gd name="connsiteX6" fmla="*/ 12976 w 46966"/>
                <a:gd name="connsiteY6" fmla="*/ 39274 h 200952"/>
                <a:gd name="connsiteX7" fmla="*/ 222 w 46966"/>
                <a:gd name="connsiteY7" fmla="*/ 100565 h 200952"/>
                <a:gd name="connsiteX8" fmla="*/ 13583 w 46966"/>
                <a:gd name="connsiteY8" fmla="*/ 163262 h 200952"/>
                <a:gd name="connsiteX9" fmla="*/ 45164 w 46966"/>
                <a:gd name="connsiteY9" fmla="*/ 201041 h 200952"/>
                <a:gd name="connsiteX10" fmla="*/ 47188 w 46966"/>
                <a:gd name="connsiteY10" fmla="*/ 199031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88" y="199031"/>
                  </a:moveTo>
                  <a:cubicBezTo>
                    <a:pt x="47188" y="198429"/>
                    <a:pt x="47188" y="198027"/>
                    <a:pt x="43747" y="194610"/>
                  </a:cubicBezTo>
                  <a:cubicBezTo>
                    <a:pt x="18442" y="169290"/>
                    <a:pt x="11964" y="131310"/>
                    <a:pt x="11964" y="100565"/>
                  </a:cubicBezTo>
                  <a:cubicBezTo>
                    <a:pt x="11964" y="65599"/>
                    <a:pt x="19656" y="30633"/>
                    <a:pt x="44557" y="5514"/>
                  </a:cubicBezTo>
                  <a:cubicBezTo>
                    <a:pt x="47188" y="3103"/>
                    <a:pt x="47188" y="2701"/>
                    <a:pt x="47188" y="2098"/>
                  </a:cubicBezTo>
                  <a:cubicBezTo>
                    <a:pt x="47188" y="691"/>
                    <a:pt x="46378" y="89"/>
                    <a:pt x="45164" y="89"/>
                  </a:cubicBezTo>
                  <a:cubicBezTo>
                    <a:pt x="43139" y="89"/>
                    <a:pt x="24920" y="13753"/>
                    <a:pt x="12976" y="39274"/>
                  </a:cubicBezTo>
                  <a:cubicBezTo>
                    <a:pt x="2651" y="61379"/>
                    <a:pt x="222" y="83685"/>
                    <a:pt x="222" y="100565"/>
                  </a:cubicBezTo>
                  <a:cubicBezTo>
                    <a:pt x="222" y="116239"/>
                    <a:pt x="2449" y="140554"/>
                    <a:pt x="13583" y="163262"/>
                  </a:cubicBezTo>
                  <a:cubicBezTo>
                    <a:pt x="25729" y="187979"/>
                    <a:pt x="43139" y="201041"/>
                    <a:pt x="45164" y="201041"/>
                  </a:cubicBezTo>
                  <a:cubicBezTo>
                    <a:pt x="46378" y="201041"/>
                    <a:pt x="47188" y="200438"/>
                    <a:pt x="47188" y="199031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形状 36">
              <a:extLst>
                <a:ext uri="{FF2B5EF4-FFF2-40B4-BE49-F238E27FC236}">
                  <a16:creationId xmlns:a16="http://schemas.microsoft.com/office/drawing/2014/main" id="{289398D7-4EDB-1E82-8AD4-91DD01A3A1D9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6171195" y="2886041"/>
              <a:ext cx="66805" cy="133834"/>
            </a:xfrm>
            <a:custGeom>
              <a:avLst/>
              <a:gdLst>
                <a:gd name="connsiteX0" fmla="*/ 41726 w 66805"/>
                <a:gd name="connsiteY0" fmla="*/ 5313 h 133834"/>
                <a:gd name="connsiteX1" fmla="*/ 37070 w 66805"/>
                <a:gd name="connsiteY1" fmla="*/ 89 h 133834"/>
                <a:gd name="connsiteX2" fmla="*/ 226 w 66805"/>
                <a:gd name="connsiteY2" fmla="*/ 12950 h 133834"/>
                <a:gd name="connsiteX3" fmla="*/ 226 w 66805"/>
                <a:gd name="connsiteY3" fmla="*/ 19179 h 133834"/>
                <a:gd name="connsiteX4" fmla="*/ 26746 w 66805"/>
                <a:gd name="connsiteY4" fmla="*/ 13954 h 133834"/>
                <a:gd name="connsiteX5" fmla="*/ 26746 w 66805"/>
                <a:gd name="connsiteY5" fmla="*/ 118048 h 133834"/>
                <a:gd name="connsiteX6" fmla="*/ 7919 w 66805"/>
                <a:gd name="connsiteY6" fmla="*/ 127693 h 133834"/>
                <a:gd name="connsiteX7" fmla="*/ 1440 w 66805"/>
                <a:gd name="connsiteY7" fmla="*/ 127693 h 133834"/>
                <a:gd name="connsiteX8" fmla="*/ 1440 w 66805"/>
                <a:gd name="connsiteY8" fmla="*/ 133923 h 133834"/>
                <a:gd name="connsiteX9" fmla="*/ 34236 w 66805"/>
                <a:gd name="connsiteY9" fmla="*/ 133320 h 133834"/>
                <a:gd name="connsiteX10" fmla="*/ 67031 w 66805"/>
                <a:gd name="connsiteY10" fmla="*/ 133923 h 133834"/>
                <a:gd name="connsiteX11" fmla="*/ 67031 w 66805"/>
                <a:gd name="connsiteY11" fmla="*/ 127693 h 133834"/>
                <a:gd name="connsiteX12" fmla="*/ 60553 w 66805"/>
                <a:gd name="connsiteY12" fmla="*/ 127693 h 133834"/>
                <a:gd name="connsiteX13" fmla="*/ 41726 w 66805"/>
                <a:gd name="connsiteY13" fmla="*/ 118048 h 133834"/>
                <a:gd name="connsiteX14" fmla="*/ 41726 w 66805"/>
                <a:gd name="connsiteY14" fmla="*/ 5313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3834">
                  <a:moveTo>
                    <a:pt x="41726" y="5313"/>
                  </a:moveTo>
                  <a:cubicBezTo>
                    <a:pt x="41726" y="490"/>
                    <a:pt x="41726" y="89"/>
                    <a:pt x="37070" y="89"/>
                  </a:cubicBezTo>
                  <a:cubicBezTo>
                    <a:pt x="24519" y="12950"/>
                    <a:pt x="6704" y="12950"/>
                    <a:pt x="226" y="12950"/>
                  </a:cubicBezTo>
                  <a:lnTo>
                    <a:pt x="226" y="19179"/>
                  </a:lnTo>
                  <a:cubicBezTo>
                    <a:pt x="4275" y="19179"/>
                    <a:pt x="16219" y="19179"/>
                    <a:pt x="26746" y="13954"/>
                  </a:cubicBezTo>
                  <a:lnTo>
                    <a:pt x="26746" y="118048"/>
                  </a:lnTo>
                  <a:cubicBezTo>
                    <a:pt x="26746" y="125282"/>
                    <a:pt x="26138" y="127693"/>
                    <a:pt x="7919" y="127693"/>
                  </a:cubicBezTo>
                  <a:lnTo>
                    <a:pt x="1440" y="127693"/>
                  </a:lnTo>
                  <a:lnTo>
                    <a:pt x="1440" y="133923"/>
                  </a:lnTo>
                  <a:cubicBezTo>
                    <a:pt x="8526" y="133320"/>
                    <a:pt x="26138" y="133320"/>
                    <a:pt x="34236" y="133320"/>
                  </a:cubicBezTo>
                  <a:cubicBezTo>
                    <a:pt x="42334" y="133320"/>
                    <a:pt x="59946" y="133320"/>
                    <a:pt x="67031" y="133923"/>
                  </a:cubicBezTo>
                  <a:lnTo>
                    <a:pt x="67031" y="127693"/>
                  </a:lnTo>
                  <a:lnTo>
                    <a:pt x="60553" y="127693"/>
                  </a:lnTo>
                  <a:cubicBezTo>
                    <a:pt x="42334" y="127693"/>
                    <a:pt x="41726" y="125483"/>
                    <a:pt x="41726" y="118048"/>
                  </a:cubicBezTo>
                  <a:lnTo>
                    <a:pt x="41726" y="531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形状 37">
              <a:extLst>
                <a:ext uri="{FF2B5EF4-FFF2-40B4-BE49-F238E27FC236}">
                  <a16:creationId xmlns:a16="http://schemas.microsoft.com/office/drawing/2014/main" id="{03F97EA5-B7B8-4A46-F953-47C367FA75B0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6310721" y="2902720"/>
              <a:ext cx="134623" cy="133834"/>
            </a:xfrm>
            <a:custGeom>
              <a:avLst/>
              <a:gdLst>
                <a:gd name="connsiteX0" fmla="*/ 71695 w 134623"/>
                <a:gd name="connsiteY0" fmla="*/ 71025 h 133834"/>
                <a:gd name="connsiteX1" fmla="*/ 128176 w 134623"/>
                <a:gd name="connsiteY1" fmla="*/ 71025 h 133834"/>
                <a:gd name="connsiteX2" fmla="*/ 134856 w 134623"/>
                <a:gd name="connsiteY2" fmla="*/ 67006 h 133834"/>
                <a:gd name="connsiteX3" fmla="*/ 128176 w 134623"/>
                <a:gd name="connsiteY3" fmla="*/ 62987 h 133834"/>
                <a:gd name="connsiteX4" fmla="*/ 71695 w 134623"/>
                <a:gd name="connsiteY4" fmla="*/ 62987 h 133834"/>
                <a:gd name="connsiteX5" fmla="*/ 71695 w 134623"/>
                <a:gd name="connsiteY5" fmla="*/ 6720 h 133834"/>
                <a:gd name="connsiteX6" fmla="*/ 67646 w 134623"/>
                <a:gd name="connsiteY6" fmla="*/ 89 h 133834"/>
                <a:gd name="connsiteX7" fmla="*/ 63597 w 134623"/>
                <a:gd name="connsiteY7" fmla="*/ 6720 h 133834"/>
                <a:gd name="connsiteX8" fmla="*/ 63597 w 134623"/>
                <a:gd name="connsiteY8" fmla="*/ 62987 h 133834"/>
                <a:gd name="connsiteX9" fmla="*/ 6914 w 134623"/>
                <a:gd name="connsiteY9" fmla="*/ 62987 h 133834"/>
                <a:gd name="connsiteX10" fmla="*/ 233 w 134623"/>
                <a:gd name="connsiteY10" fmla="*/ 67006 h 133834"/>
                <a:gd name="connsiteX11" fmla="*/ 6914 w 134623"/>
                <a:gd name="connsiteY11" fmla="*/ 71025 h 133834"/>
                <a:gd name="connsiteX12" fmla="*/ 63597 w 134623"/>
                <a:gd name="connsiteY12" fmla="*/ 71025 h 133834"/>
                <a:gd name="connsiteX13" fmla="*/ 63597 w 134623"/>
                <a:gd name="connsiteY13" fmla="*/ 127291 h 133834"/>
                <a:gd name="connsiteX14" fmla="*/ 67646 w 134623"/>
                <a:gd name="connsiteY14" fmla="*/ 133923 h 133834"/>
                <a:gd name="connsiteX15" fmla="*/ 71695 w 134623"/>
                <a:gd name="connsiteY15" fmla="*/ 127291 h 133834"/>
                <a:gd name="connsiteX16" fmla="*/ 71695 w 134623"/>
                <a:gd name="connsiteY16" fmla="*/ 71025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695" y="71025"/>
                  </a:moveTo>
                  <a:lnTo>
                    <a:pt x="128176" y="71025"/>
                  </a:lnTo>
                  <a:cubicBezTo>
                    <a:pt x="131010" y="71025"/>
                    <a:pt x="134856" y="71025"/>
                    <a:pt x="134856" y="67006"/>
                  </a:cubicBezTo>
                  <a:cubicBezTo>
                    <a:pt x="134856" y="62987"/>
                    <a:pt x="131010" y="62987"/>
                    <a:pt x="128176" y="62987"/>
                  </a:cubicBezTo>
                  <a:lnTo>
                    <a:pt x="71695" y="62987"/>
                  </a:lnTo>
                  <a:lnTo>
                    <a:pt x="71695" y="6720"/>
                  </a:lnTo>
                  <a:cubicBezTo>
                    <a:pt x="71695" y="3907"/>
                    <a:pt x="71695" y="89"/>
                    <a:pt x="67646" y="89"/>
                  </a:cubicBezTo>
                  <a:cubicBezTo>
                    <a:pt x="63597" y="89"/>
                    <a:pt x="63597" y="3907"/>
                    <a:pt x="63597" y="6720"/>
                  </a:cubicBezTo>
                  <a:lnTo>
                    <a:pt x="63597" y="62987"/>
                  </a:lnTo>
                  <a:lnTo>
                    <a:pt x="6914" y="62987"/>
                  </a:lnTo>
                  <a:cubicBezTo>
                    <a:pt x="4079" y="62987"/>
                    <a:pt x="233" y="62987"/>
                    <a:pt x="233" y="67006"/>
                  </a:cubicBezTo>
                  <a:cubicBezTo>
                    <a:pt x="233" y="71025"/>
                    <a:pt x="4079" y="71025"/>
                    <a:pt x="6914" y="71025"/>
                  </a:cubicBezTo>
                  <a:lnTo>
                    <a:pt x="63597" y="71025"/>
                  </a:lnTo>
                  <a:lnTo>
                    <a:pt x="63597" y="127291"/>
                  </a:lnTo>
                  <a:cubicBezTo>
                    <a:pt x="63597" y="130105"/>
                    <a:pt x="63597" y="133923"/>
                    <a:pt x="67646" y="133923"/>
                  </a:cubicBezTo>
                  <a:cubicBezTo>
                    <a:pt x="71695" y="133923"/>
                    <a:pt x="71695" y="130105"/>
                    <a:pt x="71695" y="127291"/>
                  </a:cubicBezTo>
                  <a:lnTo>
                    <a:pt x="71695" y="7102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形状 38">
              <a:extLst>
                <a:ext uri="{FF2B5EF4-FFF2-40B4-BE49-F238E27FC236}">
                  <a16:creationId xmlns:a16="http://schemas.microsoft.com/office/drawing/2014/main" id="{CC506367-A9B4-6791-C8F5-051CC39126E7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6512554" y="2878204"/>
              <a:ext cx="101017" cy="182866"/>
            </a:xfrm>
            <a:custGeom>
              <a:avLst/>
              <a:gdLst>
                <a:gd name="connsiteX0" fmla="*/ 63809 w 101017"/>
                <a:gd name="connsiteY0" fmla="*/ 61379 h 182866"/>
                <a:gd name="connsiteX1" fmla="*/ 81219 w 101017"/>
                <a:gd name="connsiteY1" fmla="*/ 61379 h 182866"/>
                <a:gd name="connsiteX2" fmla="*/ 87293 w 101017"/>
                <a:gd name="connsiteY2" fmla="*/ 57360 h 182866"/>
                <a:gd name="connsiteX3" fmla="*/ 81827 w 101017"/>
                <a:gd name="connsiteY3" fmla="*/ 55150 h 182866"/>
                <a:gd name="connsiteX4" fmla="*/ 65024 w 101017"/>
                <a:gd name="connsiteY4" fmla="*/ 55150 h 182866"/>
                <a:gd name="connsiteX5" fmla="*/ 69275 w 101017"/>
                <a:gd name="connsiteY5" fmla="*/ 32241 h 182866"/>
                <a:gd name="connsiteX6" fmla="*/ 74134 w 101017"/>
                <a:gd name="connsiteY6" fmla="*/ 11342 h 182866"/>
                <a:gd name="connsiteX7" fmla="*/ 83649 w 101017"/>
                <a:gd name="connsiteY7" fmla="*/ 4510 h 182866"/>
                <a:gd name="connsiteX8" fmla="*/ 93568 w 101017"/>
                <a:gd name="connsiteY8" fmla="*/ 8127 h 182866"/>
                <a:gd name="connsiteX9" fmla="*/ 82636 w 101017"/>
                <a:gd name="connsiteY9" fmla="*/ 18978 h 182866"/>
                <a:gd name="connsiteX10" fmla="*/ 90127 w 101017"/>
                <a:gd name="connsiteY10" fmla="*/ 26011 h 182866"/>
                <a:gd name="connsiteX11" fmla="*/ 101261 w 101017"/>
                <a:gd name="connsiteY11" fmla="*/ 13954 h 182866"/>
                <a:gd name="connsiteX12" fmla="*/ 83649 w 101017"/>
                <a:gd name="connsiteY12" fmla="*/ 89 h 182866"/>
                <a:gd name="connsiteX13" fmla="*/ 57939 w 101017"/>
                <a:gd name="connsiteY13" fmla="*/ 23600 h 182866"/>
                <a:gd name="connsiteX14" fmla="*/ 51258 w 101017"/>
                <a:gd name="connsiteY14" fmla="*/ 55150 h 182866"/>
                <a:gd name="connsiteX15" fmla="*/ 37290 w 101017"/>
                <a:gd name="connsiteY15" fmla="*/ 55150 h 182866"/>
                <a:gd name="connsiteX16" fmla="*/ 31216 w 101017"/>
                <a:gd name="connsiteY16" fmla="*/ 58968 h 182866"/>
                <a:gd name="connsiteX17" fmla="*/ 36885 w 101017"/>
                <a:gd name="connsiteY17" fmla="*/ 61379 h 182866"/>
                <a:gd name="connsiteX18" fmla="*/ 50246 w 101017"/>
                <a:gd name="connsiteY18" fmla="*/ 61379 h 182866"/>
                <a:gd name="connsiteX19" fmla="*/ 35063 w 101017"/>
                <a:gd name="connsiteY19" fmla="*/ 140755 h 182866"/>
                <a:gd name="connsiteX20" fmla="*/ 17450 w 101017"/>
                <a:gd name="connsiteY20" fmla="*/ 178534 h 182866"/>
                <a:gd name="connsiteX21" fmla="*/ 7733 w 101017"/>
                <a:gd name="connsiteY21" fmla="*/ 174917 h 182866"/>
                <a:gd name="connsiteX22" fmla="*/ 18868 w 101017"/>
                <a:gd name="connsiteY22" fmla="*/ 164066 h 182866"/>
                <a:gd name="connsiteX23" fmla="*/ 11377 w 101017"/>
                <a:gd name="connsiteY23" fmla="*/ 157032 h 182866"/>
                <a:gd name="connsiteX24" fmla="*/ 243 w 101017"/>
                <a:gd name="connsiteY24" fmla="*/ 169089 h 182866"/>
                <a:gd name="connsiteX25" fmla="*/ 17450 w 101017"/>
                <a:gd name="connsiteY25" fmla="*/ 182955 h 182866"/>
                <a:gd name="connsiteX26" fmla="*/ 40326 w 101017"/>
                <a:gd name="connsiteY26" fmla="*/ 163463 h 182866"/>
                <a:gd name="connsiteX27" fmla="*/ 51663 w 101017"/>
                <a:gd name="connsiteY27" fmla="*/ 125081 h 182866"/>
                <a:gd name="connsiteX28" fmla="*/ 63809 w 101017"/>
                <a:gd name="connsiteY28" fmla="*/ 61379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809" y="61379"/>
                  </a:moveTo>
                  <a:lnTo>
                    <a:pt x="81219" y="61379"/>
                  </a:lnTo>
                  <a:cubicBezTo>
                    <a:pt x="85268" y="61379"/>
                    <a:pt x="87293" y="61379"/>
                    <a:pt x="87293" y="57360"/>
                  </a:cubicBezTo>
                  <a:cubicBezTo>
                    <a:pt x="87293" y="55150"/>
                    <a:pt x="85268" y="55150"/>
                    <a:pt x="81827" y="55150"/>
                  </a:cubicBezTo>
                  <a:lnTo>
                    <a:pt x="65024" y="55150"/>
                  </a:lnTo>
                  <a:lnTo>
                    <a:pt x="69275" y="32241"/>
                  </a:lnTo>
                  <a:cubicBezTo>
                    <a:pt x="70085" y="28021"/>
                    <a:pt x="72919" y="13753"/>
                    <a:pt x="74134" y="11342"/>
                  </a:cubicBezTo>
                  <a:cubicBezTo>
                    <a:pt x="75956" y="7524"/>
                    <a:pt x="79397" y="4510"/>
                    <a:pt x="83649" y="4510"/>
                  </a:cubicBezTo>
                  <a:cubicBezTo>
                    <a:pt x="84458" y="4510"/>
                    <a:pt x="89722" y="4510"/>
                    <a:pt x="93568" y="8127"/>
                  </a:cubicBezTo>
                  <a:cubicBezTo>
                    <a:pt x="84661" y="8930"/>
                    <a:pt x="82636" y="15964"/>
                    <a:pt x="82636" y="18978"/>
                  </a:cubicBezTo>
                  <a:cubicBezTo>
                    <a:pt x="82636" y="23600"/>
                    <a:pt x="86280" y="26011"/>
                    <a:pt x="90127" y="26011"/>
                  </a:cubicBezTo>
                  <a:cubicBezTo>
                    <a:pt x="95390" y="26011"/>
                    <a:pt x="101261" y="21590"/>
                    <a:pt x="101261" y="13954"/>
                  </a:cubicBezTo>
                  <a:cubicBezTo>
                    <a:pt x="101261" y="4710"/>
                    <a:pt x="91949" y="89"/>
                    <a:pt x="83649" y="89"/>
                  </a:cubicBezTo>
                  <a:cubicBezTo>
                    <a:pt x="76766" y="89"/>
                    <a:pt x="64012" y="3706"/>
                    <a:pt x="57939" y="23600"/>
                  </a:cubicBezTo>
                  <a:cubicBezTo>
                    <a:pt x="56724" y="27820"/>
                    <a:pt x="56117" y="29830"/>
                    <a:pt x="51258" y="55150"/>
                  </a:cubicBezTo>
                  <a:lnTo>
                    <a:pt x="37290" y="55150"/>
                  </a:lnTo>
                  <a:cubicBezTo>
                    <a:pt x="33443" y="55150"/>
                    <a:pt x="31216" y="55150"/>
                    <a:pt x="31216" y="58968"/>
                  </a:cubicBezTo>
                  <a:cubicBezTo>
                    <a:pt x="31216" y="61379"/>
                    <a:pt x="33038" y="61379"/>
                    <a:pt x="36885" y="61379"/>
                  </a:cubicBezTo>
                  <a:lnTo>
                    <a:pt x="50246" y="61379"/>
                  </a:lnTo>
                  <a:lnTo>
                    <a:pt x="35063" y="140755"/>
                  </a:lnTo>
                  <a:cubicBezTo>
                    <a:pt x="31419" y="160248"/>
                    <a:pt x="27977" y="178534"/>
                    <a:pt x="17450" y="178534"/>
                  </a:cubicBezTo>
                  <a:cubicBezTo>
                    <a:pt x="16641" y="178534"/>
                    <a:pt x="11580" y="178534"/>
                    <a:pt x="7733" y="174917"/>
                  </a:cubicBezTo>
                  <a:cubicBezTo>
                    <a:pt x="17046" y="174314"/>
                    <a:pt x="18868" y="167080"/>
                    <a:pt x="18868" y="164066"/>
                  </a:cubicBezTo>
                  <a:cubicBezTo>
                    <a:pt x="18868" y="159444"/>
                    <a:pt x="15224" y="157032"/>
                    <a:pt x="11377" y="157032"/>
                  </a:cubicBezTo>
                  <a:cubicBezTo>
                    <a:pt x="6114" y="157032"/>
                    <a:pt x="243" y="161453"/>
                    <a:pt x="243" y="169089"/>
                  </a:cubicBezTo>
                  <a:cubicBezTo>
                    <a:pt x="243" y="178132"/>
                    <a:pt x="9150" y="182955"/>
                    <a:pt x="17450" y="182955"/>
                  </a:cubicBezTo>
                  <a:cubicBezTo>
                    <a:pt x="28585" y="182955"/>
                    <a:pt x="36682" y="171099"/>
                    <a:pt x="40326" y="163463"/>
                  </a:cubicBezTo>
                  <a:cubicBezTo>
                    <a:pt x="46804" y="150803"/>
                    <a:pt x="51461" y="126488"/>
                    <a:pt x="51663" y="125081"/>
                  </a:cubicBezTo>
                  <a:lnTo>
                    <a:pt x="63809" y="6137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形状 39">
              <a:extLst>
                <a:ext uri="{FF2B5EF4-FFF2-40B4-BE49-F238E27FC236}">
                  <a16:creationId xmlns:a16="http://schemas.microsoft.com/office/drawing/2014/main" id="{A733E479-11D6-2EC0-6F6F-DC1C48C65E0C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6608589" y="2956615"/>
              <a:ext cx="65185" cy="96215"/>
            </a:xfrm>
            <a:custGeom>
              <a:avLst/>
              <a:gdLst>
                <a:gd name="connsiteX0" fmla="*/ 31282 w 65185"/>
                <a:gd name="connsiteY0" fmla="*/ 46510 h 96215"/>
                <a:gd name="connsiteX1" fmla="*/ 50271 w 65185"/>
                <a:gd name="connsiteY1" fmla="*/ 69157 h 96215"/>
                <a:gd name="connsiteX2" fmla="*/ 31849 w 65185"/>
                <a:gd name="connsiteY2" fmla="*/ 91805 h 96215"/>
                <a:gd name="connsiteX3" fmla="*/ 7758 w 65185"/>
                <a:gd name="connsiteY3" fmla="*/ 81958 h 96215"/>
                <a:gd name="connsiteX4" fmla="*/ 15978 w 65185"/>
                <a:gd name="connsiteY4" fmla="*/ 74081 h 96215"/>
                <a:gd name="connsiteX5" fmla="*/ 8184 w 65185"/>
                <a:gd name="connsiteY5" fmla="*/ 66344 h 96215"/>
                <a:gd name="connsiteX6" fmla="*/ 248 w 65185"/>
                <a:gd name="connsiteY6" fmla="*/ 74503 h 96215"/>
                <a:gd name="connsiteX7" fmla="*/ 32132 w 65185"/>
                <a:gd name="connsiteY7" fmla="*/ 96306 h 96215"/>
                <a:gd name="connsiteX8" fmla="*/ 65434 w 65185"/>
                <a:gd name="connsiteY8" fmla="*/ 69157 h 96215"/>
                <a:gd name="connsiteX9" fmla="*/ 40776 w 65185"/>
                <a:gd name="connsiteY9" fmla="*/ 43978 h 96215"/>
                <a:gd name="connsiteX10" fmla="*/ 61041 w 65185"/>
                <a:gd name="connsiteY10" fmla="*/ 19502 h 96215"/>
                <a:gd name="connsiteX11" fmla="*/ 32416 w 65185"/>
                <a:gd name="connsiteY11" fmla="*/ 90 h 96215"/>
                <a:gd name="connsiteX12" fmla="*/ 4641 w 65185"/>
                <a:gd name="connsiteY12" fmla="*/ 18939 h 96215"/>
                <a:gd name="connsiteX13" fmla="*/ 12010 w 65185"/>
                <a:gd name="connsiteY13" fmla="*/ 26395 h 96215"/>
                <a:gd name="connsiteX14" fmla="*/ 19237 w 65185"/>
                <a:gd name="connsiteY14" fmla="*/ 19221 h 96215"/>
                <a:gd name="connsiteX15" fmla="*/ 12010 w 65185"/>
                <a:gd name="connsiteY15" fmla="*/ 11906 h 96215"/>
                <a:gd name="connsiteX16" fmla="*/ 31991 w 65185"/>
                <a:gd name="connsiteY16" fmla="*/ 4169 h 96215"/>
                <a:gd name="connsiteX17" fmla="*/ 47295 w 65185"/>
                <a:gd name="connsiteY17" fmla="*/ 19502 h 96215"/>
                <a:gd name="connsiteX18" fmla="*/ 41627 w 65185"/>
                <a:gd name="connsiteY18" fmla="*/ 36241 h 96215"/>
                <a:gd name="connsiteX19" fmla="*/ 25897 w 65185"/>
                <a:gd name="connsiteY19" fmla="*/ 42290 h 96215"/>
                <a:gd name="connsiteX20" fmla="*/ 21362 w 65185"/>
                <a:gd name="connsiteY20" fmla="*/ 42712 h 96215"/>
                <a:gd name="connsiteX21" fmla="*/ 19945 w 65185"/>
                <a:gd name="connsiteY21" fmla="*/ 44541 h 96215"/>
                <a:gd name="connsiteX22" fmla="*/ 23630 w 65185"/>
                <a:gd name="connsiteY22" fmla="*/ 46510 h 96215"/>
                <a:gd name="connsiteX23" fmla="*/ 31282 w 65185"/>
                <a:gd name="connsiteY23" fmla="*/ 46510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215">
                  <a:moveTo>
                    <a:pt x="31282" y="46510"/>
                  </a:moveTo>
                  <a:cubicBezTo>
                    <a:pt x="42335" y="46510"/>
                    <a:pt x="50271" y="54106"/>
                    <a:pt x="50271" y="69157"/>
                  </a:cubicBezTo>
                  <a:cubicBezTo>
                    <a:pt x="50271" y="86600"/>
                    <a:pt x="40068" y="91805"/>
                    <a:pt x="31849" y="91805"/>
                  </a:cubicBezTo>
                  <a:cubicBezTo>
                    <a:pt x="26181" y="91805"/>
                    <a:pt x="13710" y="90257"/>
                    <a:pt x="7758" y="81958"/>
                  </a:cubicBezTo>
                  <a:cubicBezTo>
                    <a:pt x="14419" y="81677"/>
                    <a:pt x="15978" y="77035"/>
                    <a:pt x="15978" y="74081"/>
                  </a:cubicBezTo>
                  <a:cubicBezTo>
                    <a:pt x="15978" y="69579"/>
                    <a:pt x="12577" y="66344"/>
                    <a:pt x="8184" y="66344"/>
                  </a:cubicBezTo>
                  <a:cubicBezTo>
                    <a:pt x="4216" y="66344"/>
                    <a:pt x="248" y="68735"/>
                    <a:pt x="248" y="74503"/>
                  </a:cubicBezTo>
                  <a:cubicBezTo>
                    <a:pt x="248" y="87725"/>
                    <a:pt x="14986" y="96306"/>
                    <a:pt x="32132" y="96306"/>
                  </a:cubicBezTo>
                  <a:cubicBezTo>
                    <a:pt x="51830" y="96306"/>
                    <a:pt x="65434" y="83224"/>
                    <a:pt x="65434" y="69157"/>
                  </a:cubicBezTo>
                  <a:cubicBezTo>
                    <a:pt x="65434" y="58185"/>
                    <a:pt x="56364" y="47213"/>
                    <a:pt x="40776" y="43978"/>
                  </a:cubicBezTo>
                  <a:cubicBezTo>
                    <a:pt x="55656" y="38633"/>
                    <a:pt x="61041" y="28083"/>
                    <a:pt x="61041" y="19502"/>
                  </a:cubicBezTo>
                  <a:cubicBezTo>
                    <a:pt x="61041" y="8389"/>
                    <a:pt x="48145" y="90"/>
                    <a:pt x="32416" y="90"/>
                  </a:cubicBezTo>
                  <a:cubicBezTo>
                    <a:pt x="16686" y="90"/>
                    <a:pt x="4641" y="7686"/>
                    <a:pt x="4641" y="18939"/>
                  </a:cubicBezTo>
                  <a:cubicBezTo>
                    <a:pt x="4641" y="23722"/>
                    <a:pt x="7758" y="26395"/>
                    <a:pt x="12010" y="26395"/>
                  </a:cubicBezTo>
                  <a:cubicBezTo>
                    <a:pt x="16403" y="26395"/>
                    <a:pt x="19237" y="23159"/>
                    <a:pt x="19237" y="19221"/>
                  </a:cubicBezTo>
                  <a:cubicBezTo>
                    <a:pt x="19237" y="15141"/>
                    <a:pt x="16403" y="12187"/>
                    <a:pt x="12010" y="11906"/>
                  </a:cubicBezTo>
                  <a:cubicBezTo>
                    <a:pt x="16969" y="5717"/>
                    <a:pt x="26747" y="4169"/>
                    <a:pt x="31991" y="4169"/>
                  </a:cubicBezTo>
                  <a:cubicBezTo>
                    <a:pt x="38367" y="4169"/>
                    <a:pt x="47295" y="7264"/>
                    <a:pt x="47295" y="19502"/>
                  </a:cubicBezTo>
                  <a:cubicBezTo>
                    <a:pt x="47295" y="25410"/>
                    <a:pt x="45311" y="31881"/>
                    <a:pt x="41627" y="36241"/>
                  </a:cubicBezTo>
                  <a:cubicBezTo>
                    <a:pt x="36950" y="41587"/>
                    <a:pt x="32983" y="41868"/>
                    <a:pt x="25897" y="42290"/>
                  </a:cubicBezTo>
                  <a:cubicBezTo>
                    <a:pt x="22354" y="42571"/>
                    <a:pt x="22071" y="42571"/>
                    <a:pt x="21362" y="42712"/>
                  </a:cubicBezTo>
                  <a:cubicBezTo>
                    <a:pt x="21079" y="42712"/>
                    <a:pt x="19945" y="42993"/>
                    <a:pt x="19945" y="44541"/>
                  </a:cubicBezTo>
                  <a:cubicBezTo>
                    <a:pt x="19945" y="46510"/>
                    <a:pt x="21221" y="46510"/>
                    <a:pt x="23630" y="46510"/>
                  </a:cubicBezTo>
                  <a:lnTo>
                    <a:pt x="31282" y="4651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形状 40">
              <a:extLst>
                <a:ext uri="{FF2B5EF4-FFF2-40B4-BE49-F238E27FC236}">
                  <a16:creationId xmlns:a16="http://schemas.microsoft.com/office/drawing/2014/main" id="{5377F3D9-589B-42F4-98D5-DF87B7C47617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6703293" y="2869161"/>
              <a:ext cx="46966" cy="200952"/>
            </a:xfrm>
            <a:custGeom>
              <a:avLst/>
              <a:gdLst>
                <a:gd name="connsiteX0" fmla="*/ 47219 w 46966"/>
                <a:gd name="connsiteY0" fmla="*/ 100565 h 200952"/>
                <a:gd name="connsiteX1" fmla="*/ 33858 w 46966"/>
                <a:gd name="connsiteY1" fmla="*/ 37868 h 200952"/>
                <a:gd name="connsiteX2" fmla="*/ 2277 w 46966"/>
                <a:gd name="connsiteY2" fmla="*/ 89 h 200952"/>
                <a:gd name="connsiteX3" fmla="*/ 252 w 46966"/>
                <a:gd name="connsiteY3" fmla="*/ 2098 h 200952"/>
                <a:gd name="connsiteX4" fmla="*/ 4099 w 46966"/>
                <a:gd name="connsiteY4" fmla="*/ 6720 h 200952"/>
                <a:gd name="connsiteX5" fmla="*/ 35477 w 46966"/>
                <a:gd name="connsiteY5" fmla="*/ 100565 h 200952"/>
                <a:gd name="connsiteX6" fmla="*/ 2884 w 46966"/>
                <a:gd name="connsiteY6" fmla="*/ 195615 h 200952"/>
                <a:gd name="connsiteX7" fmla="*/ 252 w 46966"/>
                <a:gd name="connsiteY7" fmla="*/ 199031 h 200952"/>
                <a:gd name="connsiteX8" fmla="*/ 2277 w 46966"/>
                <a:gd name="connsiteY8" fmla="*/ 201041 h 200952"/>
                <a:gd name="connsiteX9" fmla="*/ 34465 w 46966"/>
                <a:gd name="connsiteY9" fmla="*/ 161855 h 200952"/>
                <a:gd name="connsiteX10" fmla="*/ 47219 w 46966"/>
                <a:gd name="connsiteY10" fmla="*/ 100565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19" y="100565"/>
                  </a:moveTo>
                  <a:cubicBezTo>
                    <a:pt x="47219" y="84890"/>
                    <a:pt x="44992" y="60575"/>
                    <a:pt x="33858" y="37868"/>
                  </a:cubicBezTo>
                  <a:cubicBezTo>
                    <a:pt x="21711" y="13150"/>
                    <a:pt x="4301" y="89"/>
                    <a:pt x="2277" y="89"/>
                  </a:cubicBezTo>
                  <a:cubicBezTo>
                    <a:pt x="1062" y="89"/>
                    <a:pt x="252" y="892"/>
                    <a:pt x="252" y="2098"/>
                  </a:cubicBezTo>
                  <a:cubicBezTo>
                    <a:pt x="252" y="2701"/>
                    <a:pt x="252" y="3103"/>
                    <a:pt x="4099" y="6720"/>
                  </a:cubicBezTo>
                  <a:cubicBezTo>
                    <a:pt x="23938" y="26614"/>
                    <a:pt x="35477" y="58566"/>
                    <a:pt x="35477" y="100565"/>
                  </a:cubicBezTo>
                  <a:cubicBezTo>
                    <a:pt x="35477" y="134928"/>
                    <a:pt x="27987" y="170295"/>
                    <a:pt x="2884" y="195615"/>
                  </a:cubicBezTo>
                  <a:cubicBezTo>
                    <a:pt x="252" y="198027"/>
                    <a:pt x="252" y="198429"/>
                    <a:pt x="252" y="199031"/>
                  </a:cubicBezTo>
                  <a:cubicBezTo>
                    <a:pt x="252" y="200237"/>
                    <a:pt x="1062" y="201041"/>
                    <a:pt x="2277" y="201041"/>
                  </a:cubicBezTo>
                  <a:cubicBezTo>
                    <a:pt x="4301" y="201041"/>
                    <a:pt x="22521" y="187376"/>
                    <a:pt x="34465" y="161855"/>
                  </a:cubicBezTo>
                  <a:cubicBezTo>
                    <a:pt x="44789" y="139750"/>
                    <a:pt x="47219" y="117445"/>
                    <a:pt x="47219" y="10056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形状 41">
              <a:extLst>
                <a:ext uri="{FF2B5EF4-FFF2-40B4-BE49-F238E27FC236}">
                  <a16:creationId xmlns:a16="http://schemas.microsoft.com/office/drawing/2014/main" id="{A12F08FD-B5FB-8B8A-3D26-7E49A0ADE85E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6774935" y="2869161"/>
              <a:ext cx="27734" cy="200952"/>
            </a:xfrm>
            <a:custGeom>
              <a:avLst/>
              <a:gdLst>
                <a:gd name="connsiteX0" fmla="*/ 27991 w 27734"/>
                <a:gd name="connsiteY0" fmla="*/ 89 h 200952"/>
                <a:gd name="connsiteX1" fmla="*/ 256 w 27734"/>
                <a:gd name="connsiteY1" fmla="*/ 89 h 200952"/>
                <a:gd name="connsiteX2" fmla="*/ 256 w 27734"/>
                <a:gd name="connsiteY2" fmla="*/ 8127 h 200952"/>
                <a:gd name="connsiteX3" fmla="*/ 19893 w 27734"/>
                <a:gd name="connsiteY3" fmla="*/ 8127 h 200952"/>
                <a:gd name="connsiteX4" fmla="*/ 19893 w 27734"/>
                <a:gd name="connsiteY4" fmla="*/ 193003 h 200952"/>
                <a:gd name="connsiteX5" fmla="*/ 256 w 27734"/>
                <a:gd name="connsiteY5" fmla="*/ 193003 h 200952"/>
                <a:gd name="connsiteX6" fmla="*/ 256 w 27734"/>
                <a:gd name="connsiteY6" fmla="*/ 201041 h 200952"/>
                <a:gd name="connsiteX7" fmla="*/ 27991 w 27734"/>
                <a:gd name="connsiteY7" fmla="*/ 201041 h 200952"/>
                <a:gd name="connsiteX8" fmla="*/ 27991 w 27734"/>
                <a:gd name="connsiteY8" fmla="*/ 89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7991" y="89"/>
                  </a:moveTo>
                  <a:lnTo>
                    <a:pt x="256" y="89"/>
                  </a:lnTo>
                  <a:lnTo>
                    <a:pt x="256" y="8127"/>
                  </a:lnTo>
                  <a:lnTo>
                    <a:pt x="19893" y="8127"/>
                  </a:lnTo>
                  <a:lnTo>
                    <a:pt x="19893" y="193003"/>
                  </a:lnTo>
                  <a:lnTo>
                    <a:pt x="256" y="193003"/>
                  </a:lnTo>
                  <a:lnTo>
                    <a:pt x="256" y="201041"/>
                  </a:lnTo>
                  <a:lnTo>
                    <a:pt x="27991" y="201041"/>
                  </a:lnTo>
                  <a:lnTo>
                    <a:pt x="27991" y="8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形状 43">
              <a:extLst>
                <a:ext uri="{FF2B5EF4-FFF2-40B4-BE49-F238E27FC236}">
                  <a16:creationId xmlns:a16="http://schemas.microsoft.com/office/drawing/2014/main" id="{658EE412-37D8-FABA-983A-BA3BC4563C7C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6883037" y="2902720"/>
              <a:ext cx="134623" cy="133834"/>
            </a:xfrm>
            <a:custGeom>
              <a:avLst/>
              <a:gdLst>
                <a:gd name="connsiteX0" fmla="*/ 71723 w 134623"/>
                <a:gd name="connsiteY0" fmla="*/ 71025 h 133834"/>
                <a:gd name="connsiteX1" fmla="*/ 128204 w 134623"/>
                <a:gd name="connsiteY1" fmla="*/ 71025 h 133834"/>
                <a:gd name="connsiteX2" fmla="*/ 134884 w 134623"/>
                <a:gd name="connsiteY2" fmla="*/ 67006 h 133834"/>
                <a:gd name="connsiteX3" fmla="*/ 128204 w 134623"/>
                <a:gd name="connsiteY3" fmla="*/ 62987 h 133834"/>
                <a:gd name="connsiteX4" fmla="*/ 71723 w 134623"/>
                <a:gd name="connsiteY4" fmla="*/ 62987 h 133834"/>
                <a:gd name="connsiteX5" fmla="*/ 71723 w 134623"/>
                <a:gd name="connsiteY5" fmla="*/ 6720 h 133834"/>
                <a:gd name="connsiteX6" fmla="*/ 67674 w 134623"/>
                <a:gd name="connsiteY6" fmla="*/ 89 h 133834"/>
                <a:gd name="connsiteX7" fmla="*/ 63625 w 134623"/>
                <a:gd name="connsiteY7" fmla="*/ 6720 h 133834"/>
                <a:gd name="connsiteX8" fmla="*/ 63625 w 134623"/>
                <a:gd name="connsiteY8" fmla="*/ 62987 h 133834"/>
                <a:gd name="connsiteX9" fmla="*/ 6942 w 134623"/>
                <a:gd name="connsiteY9" fmla="*/ 62987 h 133834"/>
                <a:gd name="connsiteX10" fmla="*/ 261 w 134623"/>
                <a:gd name="connsiteY10" fmla="*/ 67006 h 133834"/>
                <a:gd name="connsiteX11" fmla="*/ 6942 w 134623"/>
                <a:gd name="connsiteY11" fmla="*/ 71025 h 133834"/>
                <a:gd name="connsiteX12" fmla="*/ 63625 w 134623"/>
                <a:gd name="connsiteY12" fmla="*/ 71025 h 133834"/>
                <a:gd name="connsiteX13" fmla="*/ 63625 w 134623"/>
                <a:gd name="connsiteY13" fmla="*/ 127291 h 133834"/>
                <a:gd name="connsiteX14" fmla="*/ 67674 w 134623"/>
                <a:gd name="connsiteY14" fmla="*/ 133923 h 133834"/>
                <a:gd name="connsiteX15" fmla="*/ 71723 w 134623"/>
                <a:gd name="connsiteY15" fmla="*/ 127291 h 133834"/>
                <a:gd name="connsiteX16" fmla="*/ 71723 w 134623"/>
                <a:gd name="connsiteY16" fmla="*/ 71025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723" y="71025"/>
                  </a:moveTo>
                  <a:lnTo>
                    <a:pt x="128204" y="71025"/>
                  </a:lnTo>
                  <a:cubicBezTo>
                    <a:pt x="131038" y="71025"/>
                    <a:pt x="134884" y="71025"/>
                    <a:pt x="134884" y="67006"/>
                  </a:cubicBezTo>
                  <a:cubicBezTo>
                    <a:pt x="134884" y="62987"/>
                    <a:pt x="131038" y="62987"/>
                    <a:pt x="128204" y="62987"/>
                  </a:cubicBezTo>
                  <a:lnTo>
                    <a:pt x="71723" y="62987"/>
                  </a:lnTo>
                  <a:lnTo>
                    <a:pt x="71723" y="6720"/>
                  </a:lnTo>
                  <a:cubicBezTo>
                    <a:pt x="71723" y="3907"/>
                    <a:pt x="71723" y="89"/>
                    <a:pt x="67674" y="89"/>
                  </a:cubicBezTo>
                  <a:cubicBezTo>
                    <a:pt x="63625" y="89"/>
                    <a:pt x="63625" y="3907"/>
                    <a:pt x="63625" y="6720"/>
                  </a:cubicBezTo>
                  <a:lnTo>
                    <a:pt x="63625" y="62987"/>
                  </a:lnTo>
                  <a:lnTo>
                    <a:pt x="6942" y="62987"/>
                  </a:lnTo>
                  <a:cubicBezTo>
                    <a:pt x="4108" y="62987"/>
                    <a:pt x="261" y="62987"/>
                    <a:pt x="261" y="67006"/>
                  </a:cubicBezTo>
                  <a:cubicBezTo>
                    <a:pt x="261" y="71025"/>
                    <a:pt x="4108" y="71025"/>
                    <a:pt x="6942" y="71025"/>
                  </a:cubicBezTo>
                  <a:lnTo>
                    <a:pt x="63625" y="71025"/>
                  </a:lnTo>
                  <a:lnTo>
                    <a:pt x="63625" y="127291"/>
                  </a:lnTo>
                  <a:cubicBezTo>
                    <a:pt x="63625" y="130105"/>
                    <a:pt x="63625" y="133923"/>
                    <a:pt x="67674" y="133923"/>
                  </a:cubicBezTo>
                  <a:cubicBezTo>
                    <a:pt x="71723" y="133923"/>
                    <a:pt x="71723" y="130105"/>
                    <a:pt x="71723" y="127291"/>
                  </a:cubicBezTo>
                  <a:lnTo>
                    <a:pt x="71723" y="7102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3F7B8363-8E2B-5A18-3603-9CB8AC950A93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7094183" y="2869161"/>
              <a:ext cx="46966" cy="200952"/>
            </a:xfrm>
            <a:custGeom>
              <a:avLst/>
              <a:gdLst>
                <a:gd name="connsiteX0" fmla="*/ 47237 w 46966"/>
                <a:gd name="connsiteY0" fmla="*/ 199031 h 200952"/>
                <a:gd name="connsiteX1" fmla="*/ 43796 w 46966"/>
                <a:gd name="connsiteY1" fmla="*/ 194610 h 200952"/>
                <a:gd name="connsiteX2" fmla="*/ 12013 w 46966"/>
                <a:gd name="connsiteY2" fmla="*/ 100565 h 200952"/>
                <a:gd name="connsiteX3" fmla="*/ 44606 w 46966"/>
                <a:gd name="connsiteY3" fmla="*/ 5514 h 200952"/>
                <a:gd name="connsiteX4" fmla="*/ 47237 w 46966"/>
                <a:gd name="connsiteY4" fmla="*/ 2098 h 200952"/>
                <a:gd name="connsiteX5" fmla="*/ 45213 w 46966"/>
                <a:gd name="connsiteY5" fmla="*/ 89 h 200952"/>
                <a:gd name="connsiteX6" fmla="*/ 13025 w 46966"/>
                <a:gd name="connsiteY6" fmla="*/ 39274 h 200952"/>
                <a:gd name="connsiteX7" fmla="*/ 271 w 46966"/>
                <a:gd name="connsiteY7" fmla="*/ 100565 h 200952"/>
                <a:gd name="connsiteX8" fmla="*/ 13632 w 46966"/>
                <a:gd name="connsiteY8" fmla="*/ 163262 h 200952"/>
                <a:gd name="connsiteX9" fmla="*/ 45213 w 46966"/>
                <a:gd name="connsiteY9" fmla="*/ 201041 h 200952"/>
                <a:gd name="connsiteX10" fmla="*/ 47237 w 46966"/>
                <a:gd name="connsiteY10" fmla="*/ 199031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37" y="199031"/>
                  </a:moveTo>
                  <a:cubicBezTo>
                    <a:pt x="47237" y="198429"/>
                    <a:pt x="47237" y="198027"/>
                    <a:pt x="43796" y="194610"/>
                  </a:cubicBezTo>
                  <a:cubicBezTo>
                    <a:pt x="18491" y="169290"/>
                    <a:pt x="12013" y="131310"/>
                    <a:pt x="12013" y="100565"/>
                  </a:cubicBezTo>
                  <a:cubicBezTo>
                    <a:pt x="12013" y="65599"/>
                    <a:pt x="19705" y="30633"/>
                    <a:pt x="44606" y="5514"/>
                  </a:cubicBezTo>
                  <a:cubicBezTo>
                    <a:pt x="47237" y="3103"/>
                    <a:pt x="47237" y="2701"/>
                    <a:pt x="47237" y="2098"/>
                  </a:cubicBezTo>
                  <a:cubicBezTo>
                    <a:pt x="47237" y="691"/>
                    <a:pt x="46428" y="89"/>
                    <a:pt x="45213" y="89"/>
                  </a:cubicBezTo>
                  <a:cubicBezTo>
                    <a:pt x="43189" y="89"/>
                    <a:pt x="24969" y="13753"/>
                    <a:pt x="13025" y="39274"/>
                  </a:cubicBezTo>
                  <a:cubicBezTo>
                    <a:pt x="2700" y="61379"/>
                    <a:pt x="271" y="83685"/>
                    <a:pt x="271" y="100565"/>
                  </a:cubicBezTo>
                  <a:cubicBezTo>
                    <a:pt x="271" y="116239"/>
                    <a:pt x="2498" y="140554"/>
                    <a:pt x="13632" y="163262"/>
                  </a:cubicBezTo>
                  <a:cubicBezTo>
                    <a:pt x="25779" y="187979"/>
                    <a:pt x="43189" y="201041"/>
                    <a:pt x="45213" y="201041"/>
                  </a:cubicBezTo>
                  <a:cubicBezTo>
                    <a:pt x="46428" y="201041"/>
                    <a:pt x="47237" y="200438"/>
                    <a:pt x="47237" y="199031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621A739C-244F-A519-72FA-684EC96D33D1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7170885" y="2886041"/>
              <a:ext cx="66805" cy="133834"/>
            </a:xfrm>
            <a:custGeom>
              <a:avLst/>
              <a:gdLst>
                <a:gd name="connsiteX0" fmla="*/ 41775 w 66805"/>
                <a:gd name="connsiteY0" fmla="*/ 5313 h 133834"/>
                <a:gd name="connsiteX1" fmla="*/ 37119 w 66805"/>
                <a:gd name="connsiteY1" fmla="*/ 89 h 133834"/>
                <a:gd name="connsiteX2" fmla="*/ 275 w 66805"/>
                <a:gd name="connsiteY2" fmla="*/ 12950 h 133834"/>
                <a:gd name="connsiteX3" fmla="*/ 275 w 66805"/>
                <a:gd name="connsiteY3" fmla="*/ 19179 h 133834"/>
                <a:gd name="connsiteX4" fmla="*/ 26795 w 66805"/>
                <a:gd name="connsiteY4" fmla="*/ 13954 h 133834"/>
                <a:gd name="connsiteX5" fmla="*/ 26795 w 66805"/>
                <a:gd name="connsiteY5" fmla="*/ 118048 h 133834"/>
                <a:gd name="connsiteX6" fmla="*/ 7968 w 66805"/>
                <a:gd name="connsiteY6" fmla="*/ 127693 h 133834"/>
                <a:gd name="connsiteX7" fmla="*/ 1490 w 66805"/>
                <a:gd name="connsiteY7" fmla="*/ 127693 h 133834"/>
                <a:gd name="connsiteX8" fmla="*/ 1490 w 66805"/>
                <a:gd name="connsiteY8" fmla="*/ 133923 h 133834"/>
                <a:gd name="connsiteX9" fmla="*/ 34285 w 66805"/>
                <a:gd name="connsiteY9" fmla="*/ 133320 h 133834"/>
                <a:gd name="connsiteX10" fmla="*/ 67080 w 66805"/>
                <a:gd name="connsiteY10" fmla="*/ 133923 h 133834"/>
                <a:gd name="connsiteX11" fmla="*/ 67080 w 66805"/>
                <a:gd name="connsiteY11" fmla="*/ 127693 h 133834"/>
                <a:gd name="connsiteX12" fmla="*/ 60602 w 66805"/>
                <a:gd name="connsiteY12" fmla="*/ 127693 h 133834"/>
                <a:gd name="connsiteX13" fmla="*/ 41775 w 66805"/>
                <a:gd name="connsiteY13" fmla="*/ 118048 h 133834"/>
                <a:gd name="connsiteX14" fmla="*/ 41775 w 66805"/>
                <a:gd name="connsiteY14" fmla="*/ 5313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3834">
                  <a:moveTo>
                    <a:pt x="41775" y="5313"/>
                  </a:moveTo>
                  <a:cubicBezTo>
                    <a:pt x="41775" y="490"/>
                    <a:pt x="41775" y="89"/>
                    <a:pt x="37119" y="89"/>
                  </a:cubicBezTo>
                  <a:cubicBezTo>
                    <a:pt x="24568" y="12950"/>
                    <a:pt x="6753" y="12950"/>
                    <a:pt x="275" y="12950"/>
                  </a:cubicBezTo>
                  <a:lnTo>
                    <a:pt x="275" y="19179"/>
                  </a:lnTo>
                  <a:cubicBezTo>
                    <a:pt x="4324" y="19179"/>
                    <a:pt x="16268" y="19179"/>
                    <a:pt x="26795" y="13954"/>
                  </a:cubicBezTo>
                  <a:lnTo>
                    <a:pt x="26795" y="118048"/>
                  </a:lnTo>
                  <a:cubicBezTo>
                    <a:pt x="26795" y="125282"/>
                    <a:pt x="26187" y="127693"/>
                    <a:pt x="7968" y="127693"/>
                  </a:cubicBezTo>
                  <a:lnTo>
                    <a:pt x="1490" y="127693"/>
                  </a:lnTo>
                  <a:lnTo>
                    <a:pt x="1490" y="133923"/>
                  </a:lnTo>
                  <a:cubicBezTo>
                    <a:pt x="8575" y="133320"/>
                    <a:pt x="26187" y="133320"/>
                    <a:pt x="34285" y="133320"/>
                  </a:cubicBezTo>
                  <a:cubicBezTo>
                    <a:pt x="42383" y="133320"/>
                    <a:pt x="59995" y="133320"/>
                    <a:pt x="67080" y="133923"/>
                  </a:cubicBezTo>
                  <a:lnTo>
                    <a:pt x="67080" y="127693"/>
                  </a:lnTo>
                  <a:lnTo>
                    <a:pt x="60602" y="127693"/>
                  </a:lnTo>
                  <a:cubicBezTo>
                    <a:pt x="42383" y="127693"/>
                    <a:pt x="41775" y="125483"/>
                    <a:pt x="41775" y="118048"/>
                  </a:cubicBezTo>
                  <a:lnTo>
                    <a:pt x="41775" y="531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D82EF49F-25AF-01BA-E39F-F56215E45513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7315877" y="2965618"/>
              <a:ext cx="123691" cy="8038"/>
            </a:xfrm>
            <a:custGeom>
              <a:avLst/>
              <a:gdLst>
                <a:gd name="connsiteX0" fmla="*/ 116888 w 123691"/>
                <a:gd name="connsiteY0" fmla="*/ 8127 h 8038"/>
                <a:gd name="connsiteX1" fmla="*/ 123974 w 123691"/>
                <a:gd name="connsiteY1" fmla="*/ 4108 h 8038"/>
                <a:gd name="connsiteX2" fmla="*/ 116888 w 123691"/>
                <a:gd name="connsiteY2" fmla="*/ 89 h 8038"/>
                <a:gd name="connsiteX3" fmla="*/ 7368 w 123691"/>
                <a:gd name="connsiteY3" fmla="*/ 89 h 8038"/>
                <a:gd name="connsiteX4" fmla="*/ 282 w 123691"/>
                <a:gd name="connsiteY4" fmla="*/ 4108 h 8038"/>
                <a:gd name="connsiteX5" fmla="*/ 7368 w 123691"/>
                <a:gd name="connsiteY5" fmla="*/ 8127 h 8038"/>
                <a:gd name="connsiteX6" fmla="*/ 116888 w 123691"/>
                <a:gd name="connsiteY6" fmla="*/ 8127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888" y="8127"/>
                  </a:moveTo>
                  <a:cubicBezTo>
                    <a:pt x="120330" y="8127"/>
                    <a:pt x="123974" y="8127"/>
                    <a:pt x="123974" y="4108"/>
                  </a:cubicBezTo>
                  <a:cubicBezTo>
                    <a:pt x="123974" y="89"/>
                    <a:pt x="120330" y="89"/>
                    <a:pt x="116888" y="89"/>
                  </a:cubicBezTo>
                  <a:lnTo>
                    <a:pt x="7368" y="89"/>
                  </a:lnTo>
                  <a:cubicBezTo>
                    <a:pt x="3926" y="89"/>
                    <a:pt x="282" y="89"/>
                    <a:pt x="282" y="4108"/>
                  </a:cubicBezTo>
                  <a:cubicBezTo>
                    <a:pt x="282" y="8127"/>
                    <a:pt x="3926" y="8127"/>
                    <a:pt x="7368" y="8127"/>
                  </a:cubicBezTo>
                  <a:lnTo>
                    <a:pt x="116888" y="812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D4D27127-0AC1-8E39-35E3-CC2727CF6142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7512244" y="2878204"/>
              <a:ext cx="101017" cy="182866"/>
            </a:xfrm>
            <a:custGeom>
              <a:avLst/>
              <a:gdLst>
                <a:gd name="connsiteX0" fmla="*/ 63859 w 101017"/>
                <a:gd name="connsiteY0" fmla="*/ 61379 h 182866"/>
                <a:gd name="connsiteX1" fmla="*/ 81269 w 101017"/>
                <a:gd name="connsiteY1" fmla="*/ 61379 h 182866"/>
                <a:gd name="connsiteX2" fmla="*/ 87342 w 101017"/>
                <a:gd name="connsiteY2" fmla="*/ 57360 h 182866"/>
                <a:gd name="connsiteX3" fmla="*/ 81876 w 101017"/>
                <a:gd name="connsiteY3" fmla="*/ 55150 h 182866"/>
                <a:gd name="connsiteX4" fmla="*/ 65073 w 101017"/>
                <a:gd name="connsiteY4" fmla="*/ 55150 h 182866"/>
                <a:gd name="connsiteX5" fmla="*/ 69324 w 101017"/>
                <a:gd name="connsiteY5" fmla="*/ 32241 h 182866"/>
                <a:gd name="connsiteX6" fmla="*/ 74183 w 101017"/>
                <a:gd name="connsiteY6" fmla="*/ 11342 h 182866"/>
                <a:gd name="connsiteX7" fmla="*/ 83698 w 101017"/>
                <a:gd name="connsiteY7" fmla="*/ 4510 h 182866"/>
                <a:gd name="connsiteX8" fmla="*/ 93617 w 101017"/>
                <a:gd name="connsiteY8" fmla="*/ 8127 h 182866"/>
                <a:gd name="connsiteX9" fmla="*/ 82686 w 101017"/>
                <a:gd name="connsiteY9" fmla="*/ 18978 h 182866"/>
                <a:gd name="connsiteX10" fmla="*/ 90176 w 101017"/>
                <a:gd name="connsiteY10" fmla="*/ 26011 h 182866"/>
                <a:gd name="connsiteX11" fmla="*/ 101310 w 101017"/>
                <a:gd name="connsiteY11" fmla="*/ 13954 h 182866"/>
                <a:gd name="connsiteX12" fmla="*/ 83698 w 101017"/>
                <a:gd name="connsiteY12" fmla="*/ 89 h 182866"/>
                <a:gd name="connsiteX13" fmla="*/ 57988 w 101017"/>
                <a:gd name="connsiteY13" fmla="*/ 23600 h 182866"/>
                <a:gd name="connsiteX14" fmla="*/ 51307 w 101017"/>
                <a:gd name="connsiteY14" fmla="*/ 55150 h 182866"/>
                <a:gd name="connsiteX15" fmla="*/ 37339 w 101017"/>
                <a:gd name="connsiteY15" fmla="*/ 55150 h 182866"/>
                <a:gd name="connsiteX16" fmla="*/ 31266 w 101017"/>
                <a:gd name="connsiteY16" fmla="*/ 58968 h 182866"/>
                <a:gd name="connsiteX17" fmla="*/ 36934 w 101017"/>
                <a:gd name="connsiteY17" fmla="*/ 61379 h 182866"/>
                <a:gd name="connsiteX18" fmla="*/ 50295 w 101017"/>
                <a:gd name="connsiteY18" fmla="*/ 61379 h 182866"/>
                <a:gd name="connsiteX19" fmla="*/ 35112 w 101017"/>
                <a:gd name="connsiteY19" fmla="*/ 140755 h 182866"/>
                <a:gd name="connsiteX20" fmla="*/ 17500 w 101017"/>
                <a:gd name="connsiteY20" fmla="*/ 178534 h 182866"/>
                <a:gd name="connsiteX21" fmla="*/ 7782 w 101017"/>
                <a:gd name="connsiteY21" fmla="*/ 174917 h 182866"/>
                <a:gd name="connsiteX22" fmla="*/ 18917 w 101017"/>
                <a:gd name="connsiteY22" fmla="*/ 164066 h 182866"/>
                <a:gd name="connsiteX23" fmla="*/ 11426 w 101017"/>
                <a:gd name="connsiteY23" fmla="*/ 157032 h 182866"/>
                <a:gd name="connsiteX24" fmla="*/ 292 w 101017"/>
                <a:gd name="connsiteY24" fmla="*/ 169089 h 182866"/>
                <a:gd name="connsiteX25" fmla="*/ 17500 w 101017"/>
                <a:gd name="connsiteY25" fmla="*/ 182955 h 182866"/>
                <a:gd name="connsiteX26" fmla="*/ 40375 w 101017"/>
                <a:gd name="connsiteY26" fmla="*/ 163463 h 182866"/>
                <a:gd name="connsiteX27" fmla="*/ 51712 w 101017"/>
                <a:gd name="connsiteY27" fmla="*/ 125081 h 182866"/>
                <a:gd name="connsiteX28" fmla="*/ 63859 w 101017"/>
                <a:gd name="connsiteY28" fmla="*/ 61379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859" y="61379"/>
                  </a:moveTo>
                  <a:lnTo>
                    <a:pt x="81269" y="61379"/>
                  </a:lnTo>
                  <a:cubicBezTo>
                    <a:pt x="85317" y="61379"/>
                    <a:pt x="87342" y="61379"/>
                    <a:pt x="87342" y="57360"/>
                  </a:cubicBezTo>
                  <a:cubicBezTo>
                    <a:pt x="87342" y="55150"/>
                    <a:pt x="85317" y="55150"/>
                    <a:pt x="81876" y="55150"/>
                  </a:cubicBezTo>
                  <a:lnTo>
                    <a:pt x="65073" y="55150"/>
                  </a:lnTo>
                  <a:lnTo>
                    <a:pt x="69324" y="32241"/>
                  </a:lnTo>
                  <a:cubicBezTo>
                    <a:pt x="70134" y="28021"/>
                    <a:pt x="72968" y="13753"/>
                    <a:pt x="74183" y="11342"/>
                  </a:cubicBezTo>
                  <a:cubicBezTo>
                    <a:pt x="76005" y="7524"/>
                    <a:pt x="79447" y="4510"/>
                    <a:pt x="83698" y="4510"/>
                  </a:cubicBezTo>
                  <a:cubicBezTo>
                    <a:pt x="84508" y="4510"/>
                    <a:pt x="89771" y="4510"/>
                    <a:pt x="93617" y="8127"/>
                  </a:cubicBezTo>
                  <a:cubicBezTo>
                    <a:pt x="84710" y="8930"/>
                    <a:pt x="82686" y="15964"/>
                    <a:pt x="82686" y="18978"/>
                  </a:cubicBezTo>
                  <a:cubicBezTo>
                    <a:pt x="82686" y="23600"/>
                    <a:pt x="86330" y="26011"/>
                    <a:pt x="90176" y="26011"/>
                  </a:cubicBezTo>
                  <a:cubicBezTo>
                    <a:pt x="95439" y="26011"/>
                    <a:pt x="101310" y="21590"/>
                    <a:pt x="101310" y="13954"/>
                  </a:cubicBezTo>
                  <a:cubicBezTo>
                    <a:pt x="101310" y="4710"/>
                    <a:pt x="91998" y="89"/>
                    <a:pt x="83698" y="89"/>
                  </a:cubicBezTo>
                  <a:cubicBezTo>
                    <a:pt x="76815" y="89"/>
                    <a:pt x="64061" y="3706"/>
                    <a:pt x="57988" y="23600"/>
                  </a:cubicBezTo>
                  <a:cubicBezTo>
                    <a:pt x="56773" y="27820"/>
                    <a:pt x="56166" y="29830"/>
                    <a:pt x="51307" y="55150"/>
                  </a:cubicBezTo>
                  <a:lnTo>
                    <a:pt x="37339" y="55150"/>
                  </a:lnTo>
                  <a:cubicBezTo>
                    <a:pt x="33492" y="55150"/>
                    <a:pt x="31266" y="55150"/>
                    <a:pt x="31266" y="58968"/>
                  </a:cubicBezTo>
                  <a:cubicBezTo>
                    <a:pt x="31266" y="61379"/>
                    <a:pt x="33088" y="61379"/>
                    <a:pt x="36934" y="61379"/>
                  </a:cubicBezTo>
                  <a:lnTo>
                    <a:pt x="50295" y="61379"/>
                  </a:lnTo>
                  <a:lnTo>
                    <a:pt x="35112" y="140755"/>
                  </a:lnTo>
                  <a:cubicBezTo>
                    <a:pt x="31468" y="160248"/>
                    <a:pt x="28027" y="178534"/>
                    <a:pt x="17500" y="178534"/>
                  </a:cubicBezTo>
                  <a:cubicBezTo>
                    <a:pt x="16690" y="178534"/>
                    <a:pt x="11629" y="178534"/>
                    <a:pt x="7782" y="174917"/>
                  </a:cubicBezTo>
                  <a:cubicBezTo>
                    <a:pt x="17095" y="174314"/>
                    <a:pt x="18917" y="167080"/>
                    <a:pt x="18917" y="164066"/>
                  </a:cubicBezTo>
                  <a:cubicBezTo>
                    <a:pt x="18917" y="159444"/>
                    <a:pt x="15273" y="157032"/>
                    <a:pt x="11426" y="157032"/>
                  </a:cubicBezTo>
                  <a:cubicBezTo>
                    <a:pt x="6163" y="157032"/>
                    <a:pt x="292" y="161453"/>
                    <a:pt x="292" y="169089"/>
                  </a:cubicBezTo>
                  <a:cubicBezTo>
                    <a:pt x="292" y="178132"/>
                    <a:pt x="9200" y="182955"/>
                    <a:pt x="17500" y="182955"/>
                  </a:cubicBezTo>
                  <a:cubicBezTo>
                    <a:pt x="28634" y="182955"/>
                    <a:pt x="36732" y="171099"/>
                    <a:pt x="40375" y="163463"/>
                  </a:cubicBezTo>
                  <a:cubicBezTo>
                    <a:pt x="46854" y="150803"/>
                    <a:pt x="51510" y="126488"/>
                    <a:pt x="51712" y="125081"/>
                  </a:cubicBezTo>
                  <a:lnTo>
                    <a:pt x="63859" y="6137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形状 48">
              <a:extLst>
                <a:ext uri="{FF2B5EF4-FFF2-40B4-BE49-F238E27FC236}">
                  <a16:creationId xmlns:a16="http://schemas.microsoft.com/office/drawing/2014/main" id="{FD2F4E7F-5C09-8F28-D0ED-119E0C490E18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7633957" y="2869161"/>
              <a:ext cx="46966" cy="200952"/>
            </a:xfrm>
            <a:custGeom>
              <a:avLst/>
              <a:gdLst>
                <a:gd name="connsiteX0" fmla="*/ 47264 w 46966"/>
                <a:gd name="connsiteY0" fmla="*/ 100565 h 200952"/>
                <a:gd name="connsiteX1" fmla="*/ 33903 w 46966"/>
                <a:gd name="connsiteY1" fmla="*/ 37868 h 200952"/>
                <a:gd name="connsiteX2" fmla="*/ 2323 w 46966"/>
                <a:gd name="connsiteY2" fmla="*/ 89 h 200952"/>
                <a:gd name="connsiteX3" fmla="*/ 298 w 46966"/>
                <a:gd name="connsiteY3" fmla="*/ 2098 h 200952"/>
                <a:gd name="connsiteX4" fmla="*/ 4145 w 46966"/>
                <a:gd name="connsiteY4" fmla="*/ 6720 h 200952"/>
                <a:gd name="connsiteX5" fmla="*/ 35523 w 46966"/>
                <a:gd name="connsiteY5" fmla="*/ 100565 h 200952"/>
                <a:gd name="connsiteX6" fmla="*/ 2930 w 46966"/>
                <a:gd name="connsiteY6" fmla="*/ 195615 h 200952"/>
                <a:gd name="connsiteX7" fmla="*/ 298 w 46966"/>
                <a:gd name="connsiteY7" fmla="*/ 199031 h 200952"/>
                <a:gd name="connsiteX8" fmla="*/ 2323 w 46966"/>
                <a:gd name="connsiteY8" fmla="*/ 201041 h 200952"/>
                <a:gd name="connsiteX9" fmla="*/ 34511 w 46966"/>
                <a:gd name="connsiteY9" fmla="*/ 161855 h 200952"/>
                <a:gd name="connsiteX10" fmla="*/ 47264 w 46966"/>
                <a:gd name="connsiteY10" fmla="*/ 100565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64" y="100565"/>
                  </a:moveTo>
                  <a:cubicBezTo>
                    <a:pt x="47264" y="84890"/>
                    <a:pt x="45038" y="60575"/>
                    <a:pt x="33903" y="37868"/>
                  </a:cubicBezTo>
                  <a:cubicBezTo>
                    <a:pt x="21757" y="13150"/>
                    <a:pt x="4347" y="89"/>
                    <a:pt x="2323" y="89"/>
                  </a:cubicBezTo>
                  <a:cubicBezTo>
                    <a:pt x="1108" y="89"/>
                    <a:pt x="298" y="892"/>
                    <a:pt x="298" y="2098"/>
                  </a:cubicBezTo>
                  <a:cubicBezTo>
                    <a:pt x="298" y="2701"/>
                    <a:pt x="298" y="3103"/>
                    <a:pt x="4145" y="6720"/>
                  </a:cubicBezTo>
                  <a:cubicBezTo>
                    <a:pt x="23984" y="26614"/>
                    <a:pt x="35523" y="58566"/>
                    <a:pt x="35523" y="100565"/>
                  </a:cubicBezTo>
                  <a:cubicBezTo>
                    <a:pt x="35523" y="134928"/>
                    <a:pt x="28033" y="170295"/>
                    <a:pt x="2930" y="195615"/>
                  </a:cubicBezTo>
                  <a:cubicBezTo>
                    <a:pt x="298" y="198027"/>
                    <a:pt x="298" y="198429"/>
                    <a:pt x="298" y="199031"/>
                  </a:cubicBezTo>
                  <a:cubicBezTo>
                    <a:pt x="298" y="200237"/>
                    <a:pt x="1108" y="201041"/>
                    <a:pt x="2323" y="201041"/>
                  </a:cubicBezTo>
                  <a:cubicBezTo>
                    <a:pt x="4347" y="201041"/>
                    <a:pt x="22567" y="187376"/>
                    <a:pt x="34511" y="161855"/>
                  </a:cubicBezTo>
                  <a:cubicBezTo>
                    <a:pt x="44835" y="139750"/>
                    <a:pt x="47264" y="117445"/>
                    <a:pt x="47264" y="10056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508F18C1-5D65-C62D-4F6C-A8EDD0A9CBCB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7721187" y="2869161"/>
              <a:ext cx="46966" cy="200952"/>
            </a:xfrm>
            <a:custGeom>
              <a:avLst/>
              <a:gdLst>
                <a:gd name="connsiteX0" fmla="*/ 47268 w 46966"/>
                <a:gd name="connsiteY0" fmla="*/ 199031 h 200952"/>
                <a:gd name="connsiteX1" fmla="*/ 43827 w 46966"/>
                <a:gd name="connsiteY1" fmla="*/ 194610 h 200952"/>
                <a:gd name="connsiteX2" fmla="*/ 12044 w 46966"/>
                <a:gd name="connsiteY2" fmla="*/ 100565 h 200952"/>
                <a:gd name="connsiteX3" fmla="*/ 44637 w 46966"/>
                <a:gd name="connsiteY3" fmla="*/ 5514 h 200952"/>
                <a:gd name="connsiteX4" fmla="*/ 47268 w 46966"/>
                <a:gd name="connsiteY4" fmla="*/ 2098 h 200952"/>
                <a:gd name="connsiteX5" fmla="*/ 45244 w 46966"/>
                <a:gd name="connsiteY5" fmla="*/ 89 h 200952"/>
                <a:gd name="connsiteX6" fmla="*/ 13056 w 46966"/>
                <a:gd name="connsiteY6" fmla="*/ 39274 h 200952"/>
                <a:gd name="connsiteX7" fmla="*/ 302 w 46966"/>
                <a:gd name="connsiteY7" fmla="*/ 100565 h 200952"/>
                <a:gd name="connsiteX8" fmla="*/ 13663 w 46966"/>
                <a:gd name="connsiteY8" fmla="*/ 163262 h 200952"/>
                <a:gd name="connsiteX9" fmla="*/ 45244 w 46966"/>
                <a:gd name="connsiteY9" fmla="*/ 201041 h 200952"/>
                <a:gd name="connsiteX10" fmla="*/ 47268 w 46966"/>
                <a:gd name="connsiteY10" fmla="*/ 199031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68" y="199031"/>
                  </a:moveTo>
                  <a:cubicBezTo>
                    <a:pt x="47268" y="198429"/>
                    <a:pt x="47268" y="198027"/>
                    <a:pt x="43827" y="194610"/>
                  </a:cubicBezTo>
                  <a:cubicBezTo>
                    <a:pt x="18522" y="169290"/>
                    <a:pt x="12044" y="131310"/>
                    <a:pt x="12044" y="100565"/>
                  </a:cubicBezTo>
                  <a:cubicBezTo>
                    <a:pt x="12044" y="65599"/>
                    <a:pt x="19736" y="30633"/>
                    <a:pt x="44637" y="5514"/>
                  </a:cubicBezTo>
                  <a:cubicBezTo>
                    <a:pt x="47268" y="3103"/>
                    <a:pt x="47268" y="2701"/>
                    <a:pt x="47268" y="2098"/>
                  </a:cubicBezTo>
                  <a:cubicBezTo>
                    <a:pt x="47268" y="691"/>
                    <a:pt x="46459" y="89"/>
                    <a:pt x="45244" y="89"/>
                  </a:cubicBezTo>
                  <a:cubicBezTo>
                    <a:pt x="43219" y="89"/>
                    <a:pt x="25000" y="13753"/>
                    <a:pt x="13056" y="39274"/>
                  </a:cubicBezTo>
                  <a:cubicBezTo>
                    <a:pt x="2731" y="61379"/>
                    <a:pt x="302" y="83685"/>
                    <a:pt x="302" y="100565"/>
                  </a:cubicBezTo>
                  <a:cubicBezTo>
                    <a:pt x="302" y="116239"/>
                    <a:pt x="2529" y="140554"/>
                    <a:pt x="13663" y="163262"/>
                  </a:cubicBezTo>
                  <a:cubicBezTo>
                    <a:pt x="25810" y="187979"/>
                    <a:pt x="43219" y="201041"/>
                    <a:pt x="45244" y="201041"/>
                  </a:cubicBezTo>
                  <a:cubicBezTo>
                    <a:pt x="46459" y="201041"/>
                    <a:pt x="47268" y="200438"/>
                    <a:pt x="47268" y="199031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EBF814EE-A970-E9FD-2091-FC324A29386A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7810036" y="2795108"/>
              <a:ext cx="88871" cy="91031"/>
            </a:xfrm>
            <a:custGeom>
              <a:avLst/>
              <a:gdLst>
                <a:gd name="connsiteX0" fmla="*/ 89179 w 88871"/>
                <a:gd name="connsiteY0" fmla="*/ 14149 h 91031"/>
                <a:gd name="connsiteX1" fmla="*/ 80271 w 88871"/>
                <a:gd name="connsiteY1" fmla="*/ 82 h 91031"/>
                <a:gd name="connsiteX2" fmla="*/ 70352 w 88871"/>
                <a:gd name="connsiteY2" fmla="*/ 9728 h 91031"/>
                <a:gd name="connsiteX3" fmla="*/ 73591 w 88871"/>
                <a:gd name="connsiteY3" fmla="*/ 15756 h 91031"/>
                <a:gd name="connsiteX4" fmla="*/ 80474 w 88871"/>
                <a:gd name="connsiteY4" fmla="*/ 32234 h 91031"/>
                <a:gd name="connsiteX5" fmla="*/ 44439 w 88871"/>
                <a:gd name="connsiteY5" fmla="*/ 86692 h 91031"/>
                <a:gd name="connsiteX6" fmla="*/ 29459 w 88871"/>
                <a:gd name="connsiteY6" fmla="*/ 69209 h 91031"/>
                <a:gd name="connsiteX7" fmla="*/ 41200 w 88871"/>
                <a:gd name="connsiteY7" fmla="*/ 26608 h 91031"/>
                <a:gd name="connsiteX8" fmla="*/ 43629 w 88871"/>
                <a:gd name="connsiteY8" fmla="*/ 16560 h 91031"/>
                <a:gd name="connsiteX9" fmla="*/ 27029 w 88871"/>
                <a:gd name="connsiteY9" fmla="*/ 82 h 91031"/>
                <a:gd name="connsiteX10" fmla="*/ 307 w 88871"/>
                <a:gd name="connsiteY10" fmla="*/ 31029 h 91031"/>
                <a:gd name="connsiteX11" fmla="*/ 2736 w 88871"/>
                <a:gd name="connsiteY11" fmla="*/ 33038 h 91031"/>
                <a:gd name="connsiteX12" fmla="*/ 5975 w 88871"/>
                <a:gd name="connsiteY12" fmla="*/ 29421 h 91031"/>
                <a:gd name="connsiteX13" fmla="*/ 26422 w 88871"/>
                <a:gd name="connsiteY13" fmla="*/ 4503 h 91031"/>
                <a:gd name="connsiteX14" fmla="*/ 31483 w 88871"/>
                <a:gd name="connsiteY14" fmla="*/ 10933 h 91031"/>
                <a:gd name="connsiteX15" fmla="*/ 28041 w 88871"/>
                <a:gd name="connsiteY15" fmla="*/ 25000 h 91031"/>
                <a:gd name="connsiteX16" fmla="*/ 16502 w 88871"/>
                <a:gd name="connsiteY16" fmla="*/ 66195 h 91031"/>
                <a:gd name="connsiteX17" fmla="*/ 43629 w 88871"/>
                <a:gd name="connsiteY17" fmla="*/ 91113 h 91031"/>
                <a:gd name="connsiteX18" fmla="*/ 89179 w 88871"/>
                <a:gd name="connsiteY18" fmla="*/ 14149 h 9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031">
                  <a:moveTo>
                    <a:pt x="89179" y="14149"/>
                  </a:moveTo>
                  <a:cubicBezTo>
                    <a:pt x="89179" y="3297"/>
                    <a:pt x="83915" y="82"/>
                    <a:pt x="80271" y="82"/>
                  </a:cubicBezTo>
                  <a:cubicBezTo>
                    <a:pt x="75210" y="82"/>
                    <a:pt x="70352" y="5307"/>
                    <a:pt x="70352" y="9728"/>
                  </a:cubicBezTo>
                  <a:cubicBezTo>
                    <a:pt x="70352" y="12340"/>
                    <a:pt x="71364" y="13546"/>
                    <a:pt x="73591" y="15756"/>
                  </a:cubicBezTo>
                  <a:cubicBezTo>
                    <a:pt x="77842" y="19775"/>
                    <a:pt x="80474" y="25000"/>
                    <a:pt x="80474" y="32234"/>
                  </a:cubicBezTo>
                  <a:cubicBezTo>
                    <a:pt x="80474" y="40674"/>
                    <a:pt x="68125" y="86692"/>
                    <a:pt x="44439" y="86692"/>
                  </a:cubicBezTo>
                  <a:cubicBezTo>
                    <a:pt x="34115" y="86692"/>
                    <a:pt x="29459" y="79659"/>
                    <a:pt x="29459" y="69209"/>
                  </a:cubicBezTo>
                  <a:cubicBezTo>
                    <a:pt x="29459" y="57956"/>
                    <a:pt x="34924" y="43287"/>
                    <a:pt x="41200" y="26608"/>
                  </a:cubicBezTo>
                  <a:cubicBezTo>
                    <a:pt x="42617" y="23191"/>
                    <a:pt x="43629" y="20378"/>
                    <a:pt x="43629" y="16560"/>
                  </a:cubicBezTo>
                  <a:cubicBezTo>
                    <a:pt x="43629" y="7517"/>
                    <a:pt x="37151" y="82"/>
                    <a:pt x="27029" y="82"/>
                  </a:cubicBezTo>
                  <a:cubicBezTo>
                    <a:pt x="8000" y="82"/>
                    <a:pt x="307" y="29220"/>
                    <a:pt x="307" y="31029"/>
                  </a:cubicBezTo>
                  <a:cubicBezTo>
                    <a:pt x="307" y="33038"/>
                    <a:pt x="2331" y="33038"/>
                    <a:pt x="2736" y="33038"/>
                  </a:cubicBezTo>
                  <a:cubicBezTo>
                    <a:pt x="4761" y="33038"/>
                    <a:pt x="4963" y="32636"/>
                    <a:pt x="5975" y="29421"/>
                  </a:cubicBezTo>
                  <a:cubicBezTo>
                    <a:pt x="11846" y="9125"/>
                    <a:pt x="20551" y="4503"/>
                    <a:pt x="26422" y="4503"/>
                  </a:cubicBezTo>
                  <a:cubicBezTo>
                    <a:pt x="28041" y="4503"/>
                    <a:pt x="31483" y="4503"/>
                    <a:pt x="31483" y="10933"/>
                  </a:cubicBezTo>
                  <a:cubicBezTo>
                    <a:pt x="31483" y="15957"/>
                    <a:pt x="29459" y="21383"/>
                    <a:pt x="28041" y="25000"/>
                  </a:cubicBezTo>
                  <a:cubicBezTo>
                    <a:pt x="19134" y="48310"/>
                    <a:pt x="16502" y="57554"/>
                    <a:pt x="16502" y="66195"/>
                  </a:cubicBezTo>
                  <a:cubicBezTo>
                    <a:pt x="16502" y="87898"/>
                    <a:pt x="34317" y="91113"/>
                    <a:pt x="43629" y="91113"/>
                  </a:cubicBezTo>
                  <a:cubicBezTo>
                    <a:pt x="77639" y="91113"/>
                    <a:pt x="89179" y="24598"/>
                    <a:pt x="89179" y="14149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26E52D4B-43F0-91B9-7E4B-25ED18A9700C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7918484" y="2717603"/>
              <a:ext cx="62635" cy="93402"/>
            </a:xfrm>
            <a:custGeom>
              <a:avLst/>
              <a:gdLst>
                <a:gd name="connsiteX0" fmla="*/ 62947 w 62635"/>
                <a:gd name="connsiteY0" fmla="*/ 67880 h 93402"/>
                <a:gd name="connsiteX1" fmla="*/ 58129 w 62635"/>
                <a:gd name="connsiteY1" fmla="*/ 67880 h 93402"/>
                <a:gd name="connsiteX2" fmla="*/ 54445 w 62635"/>
                <a:gd name="connsiteY2" fmla="*/ 80680 h 93402"/>
                <a:gd name="connsiteX3" fmla="*/ 40416 w 62635"/>
                <a:gd name="connsiteY3" fmla="*/ 81524 h 93402"/>
                <a:gd name="connsiteX4" fmla="*/ 14341 w 62635"/>
                <a:gd name="connsiteY4" fmla="*/ 81524 h 93402"/>
                <a:gd name="connsiteX5" fmla="*/ 42683 w 62635"/>
                <a:gd name="connsiteY5" fmla="*/ 57892 h 93402"/>
                <a:gd name="connsiteX6" fmla="*/ 62947 w 62635"/>
                <a:gd name="connsiteY6" fmla="*/ 27508 h 93402"/>
                <a:gd name="connsiteX7" fmla="*/ 29788 w 62635"/>
                <a:gd name="connsiteY7" fmla="*/ 78 h 93402"/>
                <a:gd name="connsiteX8" fmla="*/ 312 w 62635"/>
                <a:gd name="connsiteY8" fmla="*/ 25258 h 93402"/>
                <a:gd name="connsiteX9" fmla="*/ 7823 w 62635"/>
                <a:gd name="connsiteY9" fmla="*/ 33135 h 93402"/>
                <a:gd name="connsiteX10" fmla="*/ 15333 w 62635"/>
                <a:gd name="connsiteY10" fmla="*/ 25680 h 93402"/>
                <a:gd name="connsiteX11" fmla="*/ 6973 w 62635"/>
                <a:gd name="connsiteY11" fmla="*/ 18224 h 93402"/>
                <a:gd name="connsiteX12" fmla="*/ 27662 w 62635"/>
                <a:gd name="connsiteY12" fmla="*/ 5142 h 93402"/>
                <a:gd name="connsiteX13" fmla="*/ 49202 w 62635"/>
                <a:gd name="connsiteY13" fmla="*/ 27508 h 93402"/>
                <a:gd name="connsiteX14" fmla="*/ 35881 w 62635"/>
                <a:gd name="connsiteY14" fmla="*/ 54516 h 93402"/>
                <a:gd name="connsiteX15" fmla="*/ 1729 w 62635"/>
                <a:gd name="connsiteY15" fmla="*/ 87995 h 93402"/>
                <a:gd name="connsiteX16" fmla="*/ 312 w 62635"/>
                <a:gd name="connsiteY16" fmla="*/ 93481 h 93402"/>
                <a:gd name="connsiteX17" fmla="*/ 58696 w 62635"/>
                <a:gd name="connsiteY17" fmla="*/ 93481 h 93402"/>
                <a:gd name="connsiteX18" fmla="*/ 62947 w 62635"/>
                <a:gd name="connsiteY18" fmla="*/ 67880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47" y="67880"/>
                  </a:moveTo>
                  <a:lnTo>
                    <a:pt x="58129" y="67880"/>
                  </a:lnTo>
                  <a:cubicBezTo>
                    <a:pt x="57704" y="70974"/>
                    <a:pt x="56287" y="79274"/>
                    <a:pt x="54445" y="80680"/>
                  </a:cubicBezTo>
                  <a:cubicBezTo>
                    <a:pt x="53311" y="81524"/>
                    <a:pt x="42400" y="81524"/>
                    <a:pt x="40416" y="81524"/>
                  </a:cubicBezTo>
                  <a:lnTo>
                    <a:pt x="14341" y="81524"/>
                  </a:lnTo>
                  <a:cubicBezTo>
                    <a:pt x="29221" y="68442"/>
                    <a:pt x="34181" y="64504"/>
                    <a:pt x="42683" y="57892"/>
                  </a:cubicBezTo>
                  <a:cubicBezTo>
                    <a:pt x="53170" y="49593"/>
                    <a:pt x="62947" y="40872"/>
                    <a:pt x="62947" y="27508"/>
                  </a:cubicBezTo>
                  <a:cubicBezTo>
                    <a:pt x="62947" y="10488"/>
                    <a:pt x="47926" y="78"/>
                    <a:pt x="29788" y="78"/>
                  </a:cubicBezTo>
                  <a:cubicBezTo>
                    <a:pt x="12216" y="78"/>
                    <a:pt x="312" y="12316"/>
                    <a:pt x="312" y="25258"/>
                  </a:cubicBezTo>
                  <a:cubicBezTo>
                    <a:pt x="312" y="32432"/>
                    <a:pt x="6406" y="33135"/>
                    <a:pt x="7823" y="33135"/>
                  </a:cubicBezTo>
                  <a:cubicBezTo>
                    <a:pt x="11224" y="33135"/>
                    <a:pt x="15333" y="30744"/>
                    <a:pt x="15333" y="25680"/>
                  </a:cubicBezTo>
                  <a:cubicBezTo>
                    <a:pt x="15333" y="23148"/>
                    <a:pt x="14341" y="18224"/>
                    <a:pt x="6973" y="18224"/>
                  </a:cubicBezTo>
                  <a:cubicBezTo>
                    <a:pt x="11366" y="8237"/>
                    <a:pt x="21002" y="5142"/>
                    <a:pt x="27662" y="5142"/>
                  </a:cubicBezTo>
                  <a:cubicBezTo>
                    <a:pt x="41833" y="5142"/>
                    <a:pt x="49202" y="16114"/>
                    <a:pt x="49202" y="27508"/>
                  </a:cubicBezTo>
                  <a:cubicBezTo>
                    <a:pt x="49202" y="39746"/>
                    <a:pt x="40416" y="49452"/>
                    <a:pt x="35881" y="54516"/>
                  </a:cubicBezTo>
                  <a:lnTo>
                    <a:pt x="1729" y="87995"/>
                  </a:lnTo>
                  <a:cubicBezTo>
                    <a:pt x="312" y="89261"/>
                    <a:pt x="312" y="89542"/>
                    <a:pt x="312" y="93481"/>
                  </a:cubicBezTo>
                  <a:lnTo>
                    <a:pt x="58696" y="93481"/>
                  </a:lnTo>
                  <a:lnTo>
                    <a:pt x="62947" y="6788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AD8F3C9D-0DC1-853E-A585-9AAC0A1F0895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8011508" y="2744468"/>
              <a:ext cx="99398" cy="141671"/>
            </a:xfrm>
            <a:custGeom>
              <a:avLst/>
              <a:gdLst>
                <a:gd name="connsiteX0" fmla="*/ 47283 w 99398"/>
                <a:gd name="connsiteY0" fmla="*/ 2292 h 141671"/>
                <a:gd name="connsiteX1" fmla="*/ 44651 w 99398"/>
                <a:gd name="connsiteY1" fmla="*/ 82 h 141671"/>
                <a:gd name="connsiteX2" fmla="*/ 19953 w 99398"/>
                <a:gd name="connsiteY2" fmla="*/ 2091 h 141671"/>
                <a:gd name="connsiteX3" fmla="*/ 16107 w 99398"/>
                <a:gd name="connsiteY3" fmla="*/ 6110 h 141671"/>
                <a:gd name="connsiteX4" fmla="*/ 20966 w 99398"/>
                <a:gd name="connsiteY4" fmla="*/ 8522 h 141671"/>
                <a:gd name="connsiteX5" fmla="*/ 31088 w 99398"/>
                <a:gd name="connsiteY5" fmla="*/ 11938 h 141671"/>
                <a:gd name="connsiteX6" fmla="*/ 30480 w 99398"/>
                <a:gd name="connsiteY6" fmla="*/ 15957 h 141671"/>
                <a:gd name="connsiteX7" fmla="*/ 1126 w 99398"/>
                <a:gd name="connsiteY7" fmla="*/ 131706 h 141671"/>
                <a:gd name="connsiteX8" fmla="*/ 317 w 99398"/>
                <a:gd name="connsiteY8" fmla="*/ 136127 h 141671"/>
                <a:gd name="connsiteX9" fmla="*/ 6188 w 99398"/>
                <a:gd name="connsiteY9" fmla="*/ 141753 h 141671"/>
                <a:gd name="connsiteX10" fmla="*/ 13678 w 99398"/>
                <a:gd name="connsiteY10" fmla="*/ 136528 h 141671"/>
                <a:gd name="connsiteX11" fmla="*/ 17524 w 99398"/>
                <a:gd name="connsiteY11" fmla="*/ 121256 h 141671"/>
                <a:gd name="connsiteX12" fmla="*/ 21978 w 99398"/>
                <a:gd name="connsiteY12" fmla="*/ 103170 h 141671"/>
                <a:gd name="connsiteX13" fmla="*/ 25419 w 99398"/>
                <a:gd name="connsiteY13" fmla="*/ 89707 h 141671"/>
                <a:gd name="connsiteX14" fmla="*/ 27646 w 99398"/>
                <a:gd name="connsiteY14" fmla="*/ 80664 h 141671"/>
                <a:gd name="connsiteX15" fmla="*/ 41412 w 99398"/>
                <a:gd name="connsiteY15" fmla="*/ 62176 h 141671"/>
                <a:gd name="connsiteX16" fmla="*/ 60847 w 99398"/>
                <a:gd name="connsiteY16" fmla="*/ 55143 h 141671"/>
                <a:gd name="connsiteX17" fmla="*/ 71778 w 99398"/>
                <a:gd name="connsiteY17" fmla="*/ 69209 h 141671"/>
                <a:gd name="connsiteX18" fmla="*/ 59227 w 99398"/>
                <a:gd name="connsiteY18" fmla="*/ 114223 h 141671"/>
                <a:gd name="connsiteX19" fmla="*/ 56595 w 99398"/>
                <a:gd name="connsiteY19" fmla="*/ 125275 h 141671"/>
                <a:gd name="connsiteX20" fmla="*/ 73195 w 99398"/>
                <a:gd name="connsiteY20" fmla="*/ 141753 h 141671"/>
                <a:gd name="connsiteX21" fmla="*/ 99715 w 99398"/>
                <a:gd name="connsiteY21" fmla="*/ 110807 h 141671"/>
                <a:gd name="connsiteX22" fmla="*/ 97286 w 99398"/>
                <a:gd name="connsiteY22" fmla="*/ 108797 h 141671"/>
                <a:gd name="connsiteX23" fmla="*/ 94249 w 99398"/>
                <a:gd name="connsiteY23" fmla="*/ 112414 h 141671"/>
                <a:gd name="connsiteX24" fmla="*/ 73600 w 99398"/>
                <a:gd name="connsiteY24" fmla="*/ 137332 h 141671"/>
                <a:gd name="connsiteX25" fmla="*/ 68742 w 99398"/>
                <a:gd name="connsiteY25" fmla="*/ 130701 h 141671"/>
                <a:gd name="connsiteX26" fmla="*/ 72386 w 99398"/>
                <a:gd name="connsiteY26" fmla="*/ 116433 h 141671"/>
                <a:gd name="connsiteX27" fmla="*/ 84735 w 99398"/>
                <a:gd name="connsiteY27" fmla="*/ 72224 h 141671"/>
                <a:gd name="connsiteX28" fmla="*/ 61454 w 99398"/>
                <a:gd name="connsiteY28" fmla="*/ 50722 h 141671"/>
                <a:gd name="connsiteX29" fmla="*/ 31493 w 99398"/>
                <a:gd name="connsiteY29" fmla="*/ 66195 h 141671"/>
                <a:gd name="connsiteX30" fmla="*/ 47283 w 99398"/>
                <a:gd name="connsiteY30" fmla="*/ 2292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41671">
                  <a:moveTo>
                    <a:pt x="47283" y="2292"/>
                  </a:moveTo>
                  <a:cubicBezTo>
                    <a:pt x="47283" y="2091"/>
                    <a:pt x="47283" y="82"/>
                    <a:pt x="44651" y="82"/>
                  </a:cubicBezTo>
                  <a:cubicBezTo>
                    <a:pt x="39995" y="82"/>
                    <a:pt x="25217" y="1689"/>
                    <a:pt x="19953" y="2091"/>
                  </a:cubicBezTo>
                  <a:cubicBezTo>
                    <a:pt x="18334" y="2292"/>
                    <a:pt x="16107" y="2493"/>
                    <a:pt x="16107" y="6110"/>
                  </a:cubicBezTo>
                  <a:cubicBezTo>
                    <a:pt x="16107" y="8522"/>
                    <a:pt x="17929" y="8522"/>
                    <a:pt x="20966" y="8522"/>
                  </a:cubicBezTo>
                  <a:cubicBezTo>
                    <a:pt x="30683" y="8522"/>
                    <a:pt x="31088" y="9928"/>
                    <a:pt x="31088" y="11938"/>
                  </a:cubicBezTo>
                  <a:lnTo>
                    <a:pt x="30480" y="15957"/>
                  </a:lnTo>
                  <a:lnTo>
                    <a:pt x="1126" y="131706"/>
                  </a:lnTo>
                  <a:cubicBezTo>
                    <a:pt x="317" y="134519"/>
                    <a:pt x="317" y="134921"/>
                    <a:pt x="317" y="136127"/>
                  </a:cubicBezTo>
                  <a:cubicBezTo>
                    <a:pt x="317" y="140748"/>
                    <a:pt x="4366" y="141753"/>
                    <a:pt x="6188" y="141753"/>
                  </a:cubicBezTo>
                  <a:cubicBezTo>
                    <a:pt x="9427" y="141753"/>
                    <a:pt x="12666" y="139342"/>
                    <a:pt x="13678" y="136528"/>
                  </a:cubicBezTo>
                  <a:lnTo>
                    <a:pt x="17524" y="121256"/>
                  </a:lnTo>
                  <a:lnTo>
                    <a:pt x="21978" y="103170"/>
                  </a:lnTo>
                  <a:cubicBezTo>
                    <a:pt x="23193" y="98749"/>
                    <a:pt x="24407" y="94328"/>
                    <a:pt x="25419" y="89707"/>
                  </a:cubicBezTo>
                  <a:cubicBezTo>
                    <a:pt x="25824" y="88501"/>
                    <a:pt x="27444" y="81869"/>
                    <a:pt x="27646" y="80664"/>
                  </a:cubicBezTo>
                  <a:cubicBezTo>
                    <a:pt x="28254" y="78855"/>
                    <a:pt x="34529" y="67602"/>
                    <a:pt x="41412" y="62176"/>
                  </a:cubicBezTo>
                  <a:cubicBezTo>
                    <a:pt x="45866" y="58961"/>
                    <a:pt x="52142" y="55143"/>
                    <a:pt x="60847" y="55143"/>
                  </a:cubicBezTo>
                  <a:cubicBezTo>
                    <a:pt x="69552" y="55143"/>
                    <a:pt x="71778" y="61975"/>
                    <a:pt x="71778" y="69209"/>
                  </a:cubicBezTo>
                  <a:cubicBezTo>
                    <a:pt x="71778" y="80061"/>
                    <a:pt x="64086" y="101965"/>
                    <a:pt x="59227" y="114223"/>
                  </a:cubicBezTo>
                  <a:cubicBezTo>
                    <a:pt x="57607" y="118845"/>
                    <a:pt x="56595" y="121256"/>
                    <a:pt x="56595" y="125275"/>
                  </a:cubicBezTo>
                  <a:cubicBezTo>
                    <a:pt x="56595" y="134720"/>
                    <a:pt x="63681" y="141753"/>
                    <a:pt x="73195" y="141753"/>
                  </a:cubicBezTo>
                  <a:cubicBezTo>
                    <a:pt x="92225" y="141753"/>
                    <a:pt x="99715" y="112414"/>
                    <a:pt x="99715" y="110807"/>
                  </a:cubicBezTo>
                  <a:cubicBezTo>
                    <a:pt x="99715" y="108797"/>
                    <a:pt x="97893" y="108797"/>
                    <a:pt x="97286" y="108797"/>
                  </a:cubicBezTo>
                  <a:cubicBezTo>
                    <a:pt x="95261" y="108797"/>
                    <a:pt x="95261" y="109400"/>
                    <a:pt x="94249" y="112414"/>
                  </a:cubicBezTo>
                  <a:cubicBezTo>
                    <a:pt x="91213" y="123065"/>
                    <a:pt x="84735" y="137332"/>
                    <a:pt x="73600" y="137332"/>
                  </a:cubicBezTo>
                  <a:cubicBezTo>
                    <a:pt x="70159" y="137332"/>
                    <a:pt x="68742" y="135323"/>
                    <a:pt x="68742" y="130701"/>
                  </a:cubicBezTo>
                  <a:cubicBezTo>
                    <a:pt x="68742" y="125677"/>
                    <a:pt x="70564" y="120854"/>
                    <a:pt x="72386" y="116433"/>
                  </a:cubicBezTo>
                  <a:cubicBezTo>
                    <a:pt x="75625" y="107792"/>
                    <a:pt x="84735" y="83879"/>
                    <a:pt x="84735" y="72224"/>
                  </a:cubicBezTo>
                  <a:cubicBezTo>
                    <a:pt x="84735" y="59162"/>
                    <a:pt x="76637" y="50722"/>
                    <a:pt x="61454" y="50722"/>
                  </a:cubicBezTo>
                  <a:cubicBezTo>
                    <a:pt x="48700" y="50722"/>
                    <a:pt x="38983" y="56951"/>
                    <a:pt x="31493" y="66195"/>
                  </a:cubicBezTo>
                  <a:lnTo>
                    <a:pt x="47283" y="229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79FF7EB0-17C3-8B7D-23BF-675D7A3DD04E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8125940" y="2717603"/>
              <a:ext cx="62635" cy="93402"/>
            </a:xfrm>
            <a:custGeom>
              <a:avLst/>
              <a:gdLst>
                <a:gd name="connsiteX0" fmla="*/ 62958 w 62635"/>
                <a:gd name="connsiteY0" fmla="*/ 67880 h 93402"/>
                <a:gd name="connsiteX1" fmla="*/ 58140 w 62635"/>
                <a:gd name="connsiteY1" fmla="*/ 67880 h 93402"/>
                <a:gd name="connsiteX2" fmla="*/ 54455 w 62635"/>
                <a:gd name="connsiteY2" fmla="*/ 80680 h 93402"/>
                <a:gd name="connsiteX3" fmla="*/ 40426 w 62635"/>
                <a:gd name="connsiteY3" fmla="*/ 81524 h 93402"/>
                <a:gd name="connsiteX4" fmla="*/ 14352 w 62635"/>
                <a:gd name="connsiteY4" fmla="*/ 81524 h 93402"/>
                <a:gd name="connsiteX5" fmla="*/ 42693 w 62635"/>
                <a:gd name="connsiteY5" fmla="*/ 57892 h 93402"/>
                <a:gd name="connsiteX6" fmla="*/ 62958 w 62635"/>
                <a:gd name="connsiteY6" fmla="*/ 27508 h 93402"/>
                <a:gd name="connsiteX7" fmla="*/ 29798 w 62635"/>
                <a:gd name="connsiteY7" fmla="*/ 78 h 93402"/>
                <a:gd name="connsiteX8" fmla="*/ 322 w 62635"/>
                <a:gd name="connsiteY8" fmla="*/ 25258 h 93402"/>
                <a:gd name="connsiteX9" fmla="*/ 7833 w 62635"/>
                <a:gd name="connsiteY9" fmla="*/ 33135 h 93402"/>
                <a:gd name="connsiteX10" fmla="*/ 15344 w 62635"/>
                <a:gd name="connsiteY10" fmla="*/ 25680 h 93402"/>
                <a:gd name="connsiteX11" fmla="*/ 6983 w 62635"/>
                <a:gd name="connsiteY11" fmla="*/ 18224 h 93402"/>
                <a:gd name="connsiteX12" fmla="*/ 27672 w 62635"/>
                <a:gd name="connsiteY12" fmla="*/ 5142 h 93402"/>
                <a:gd name="connsiteX13" fmla="*/ 49212 w 62635"/>
                <a:gd name="connsiteY13" fmla="*/ 27508 h 93402"/>
                <a:gd name="connsiteX14" fmla="*/ 35891 w 62635"/>
                <a:gd name="connsiteY14" fmla="*/ 54516 h 93402"/>
                <a:gd name="connsiteX15" fmla="*/ 1740 w 62635"/>
                <a:gd name="connsiteY15" fmla="*/ 87995 h 93402"/>
                <a:gd name="connsiteX16" fmla="*/ 322 w 62635"/>
                <a:gd name="connsiteY16" fmla="*/ 93481 h 93402"/>
                <a:gd name="connsiteX17" fmla="*/ 58706 w 62635"/>
                <a:gd name="connsiteY17" fmla="*/ 93481 h 93402"/>
                <a:gd name="connsiteX18" fmla="*/ 62958 w 62635"/>
                <a:gd name="connsiteY18" fmla="*/ 67880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58" y="67880"/>
                  </a:moveTo>
                  <a:lnTo>
                    <a:pt x="58140" y="67880"/>
                  </a:lnTo>
                  <a:cubicBezTo>
                    <a:pt x="57714" y="70974"/>
                    <a:pt x="56297" y="79274"/>
                    <a:pt x="54455" y="80680"/>
                  </a:cubicBezTo>
                  <a:cubicBezTo>
                    <a:pt x="53321" y="81524"/>
                    <a:pt x="42410" y="81524"/>
                    <a:pt x="40426" y="81524"/>
                  </a:cubicBezTo>
                  <a:lnTo>
                    <a:pt x="14352" y="81524"/>
                  </a:lnTo>
                  <a:cubicBezTo>
                    <a:pt x="29231" y="68442"/>
                    <a:pt x="34191" y="64504"/>
                    <a:pt x="42693" y="57892"/>
                  </a:cubicBezTo>
                  <a:cubicBezTo>
                    <a:pt x="53180" y="49593"/>
                    <a:pt x="62958" y="40872"/>
                    <a:pt x="62958" y="27508"/>
                  </a:cubicBezTo>
                  <a:cubicBezTo>
                    <a:pt x="62958" y="10488"/>
                    <a:pt x="47937" y="78"/>
                    <a:pt x="29798" y="78"/>
                  </a:cubicBezTo>
                  <a:cubicBezTo>
                    <a:pt x="12226" y="78"/>
                    <a:pt x="322" y="12316"/>
                    <a:pt x="322" y="25258"/>
                  </a:cubicBezTo>
                  <a:cubicBezTo>
                    <a:pt x="322" y="32432"/>
                    <a:pt x="6416" y="33135"/>
                    <a:pt x="7833" y="33135"/>
                  </a:cubicBezTo>
                  <a:cubicBezTo>
                    <a:pt x="11234" y="33135"/>
                    <a:pt x="15344" y="30744"/>
                    <a:pt x="15344" y="25680"/>
                  </a:cubicBezTo>
                  <a:cubicBezTo>
                    <a:pt x="15344" y="23148"/>
                    <a:pt x="14352" y="18224"/>
                    <a:pt x="6983" y="18224"/>
                  </a:cubicBezTo>
                  <a:cubicBezTo>
                    <a:pt x="11376" y="8237"/>
                    <a:pt x="21012" y="5142"/>
                    <a:pt x="27672" y="5142"/>
                  </a:cubicBezTo>
                  <a:cubicBezTo>
                    <a:pt x="41843" y="5142"/>
                    <a:pt x="49212" y="16114"/>
                    <a:pt x="49212" y="27508"/>
                  </a:cubicBezTo>
                  <a:cubicBezTo>
                    <a:pt x="49212" y="39746"/>
                    <a:pt x="40426" y="49452"/>
                    <a:pt x="35891" y="54516"/>
                  </a:cubicBezTo>
                  <a:lnTo>
                    <a:pt x="1740" y="87995"/>
                  </a:lnTo>
                  <a:cubicBezTo>
                    <a:pt x="322" y="89261"/>
                    <a:pt x="322" y="89542"/>
                    <a:pt x="322" y="93481"/>
                  </a:cubicBezTo>
                  <a:lnTo>
                    <a:pt x="58706" y="93481"/>
                  </a:lnTo>
                  <a:lnTo>
                    <a:pt x="62958" y="6788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形状 54">
              <a:extLst>
                <a:ext uri="{FF2B5EF4-FFF2-40B4-BE49-F238E27FC236}">
                  <a16:creationId xmlns:a16="http://schemas.microsoft.com/office/drawing/2014/main" id="{913BE540-077D-A34C-400F-2CC4C4E89F90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7804165" y="2965618"/>
              <a:ext cx="403664" cy="8037"/>
            </a:xfrm>
            <a:custGeom>
              <a:avLst/>
              <a:gdLst>
                <a:gd name="connsiteX0" fmla="*/ 0 w 403664"/>
                <a:gd name="connsiteY0" fmla="*/ 0 h 8037"/>
                <a:gd name="connsiteX1" fmla="*/ 403664 w 403664"/>
                <a:gd name="connsiteY1" fmla="*/ 0 h 8037"/>
                <a:gd name="connsiteX2" fmla="*/ 403664 w 403664"/>
                <a:gd name="connsiteY2" fmla="*/ 8038 h 8037"/>
                <a:gd name="connsiteX3" fmla="*/ 0 w 403664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664" h="8037">
                  <a:moveTo>
                    <a:pt x="0" y="0"/>
                  </a:moveTo>
                  <a:lnTo>
                    <a:pt x="403664" y="0"/>
                  </a:lnTo>
                  <a:lnTo>
                    <a:pt x="403664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623B1346-AF39-D353-3C76-3F1EB2807B34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7842543" y="3021674"/>
              <a:ext cx="89681" cy="136044"/>
            </a:xfrm>
            <a:custGeom>
              <a:avLst/>
              <a:gdLst>
                <a:gd name="connsiteX0" fmla="*/ 54158 w 89681"/>
                <a:gd name="connsiteY0" fmla="*/ 102983 h 136044"/>
                <a:gd name="connsiteX1" fmla="*/ 54158 w 89681"/>
                <a:gd name="connsiteY1" fmla="*/ 120466 h 136044"/>
                <a:gd name="connsiteX2" fmla="*/ 38772 w 89681"/>
                <a:gd name="connsiteY2" fmla="*/ 129911 h 136044"/>
                <a:gd name="connsiteX3" fmla="*/ 34521 w 89681"/>
                <a:gd name="connsiteY3" fmla="*/ 129911 h 136044"/>
                <a:gd name="connsiteX4" fmla="*/ 34521 w 89681"/>
                <a:gd name="connsiteY4" fmla="*/ 136140 h 136044"/>
                <a:gd name="connsiteX5" fmla="*/ 61851 w 89681"/>
                <a:gd name="connsiteY5" fmla="*/ 135537 h 136044"/>
                <a:gd name="connsiteX6" fmla="*/ 89383 w 89681"/>
                <a:gd name="connsiteY6" fmla="*/ 136140 h 136044"/>
                <a:gd name="connsiteX7" fmla="*/ 89383 w 89681"/>
                <a:gd name="connsiteY7" fmla="*/ 129911 h 136044"/>
                <a:gd name="connsiteX8" fmla="*/ 85131 w 89681"/>
                <a:gd name="connsiteY8" fmla="*/ 129911 h 136044"/>
                <a:gd name="connsiteX9" fmla="*/ 69746 w 89681"/>
                <a:gd name="connsiteY9" fmla="*/ 120466 h 136044"/>
                <a:gd name="connsiteX10" fmla="*/ 69746 w 89681"/>
                <a:gd name="connsiteY10" fmla="*/ 102983 h 136044"/>
                <a:gd name="connsiteX11" fmla="*/ 89990 w 89681"/>
                <a:gd name="connsiteY11" fmla="*/ 102983 h 136044"/>
                <a:gd name="connsiteX12" fmla="*/ 89990 w 89681"/>
                <a:gd name="connsiteY12" fmla="*/ 96753 h 136044"/>
                <a:gd name="connsiteX13" fmla="*/ 69746 w 89681"/>
                <a:gd name="connsiteY13" fmla="*/ 96753 h 136044"/>
                <a:gd name="connsiteX14" fmla="*/ 69746 w 89681"/>
                <a:gd name="connsiteY14" fmla="*/ 5320 h 136044"/>
                <a:gd name="connsiteX15" fmla="*/ 66507 w 89681"/>
                <a:gd name="connsiteY15" fmla="*/ 95 h 136044"/>
                <a:gd name="connsiteX16" fmla="*/ 62458 w 89681"/>
                <a:gd name="connsiteY16" fmla="*/ 2507 h 136044"/>
                <a:gd name="connsiteX17" fmla="*/ 309 w 89681"/>
                <a:gd name="connsiteY17" fmla="*/ 96753 h 136044"/>
                <a:gd name="connsiteX18" fmla="*/ 309 w 89681"/>
                <a:gd name="connsiteY18" fmla="*/ 102983 h 136044"/>
                <a:gd name="connsiteX19" fmla="*/ 54158 w 89681"/>
                <a:gd name="connsiteY19" fmla="*/ 102983 h 136044"/>
                <a:gd name="connsiteX20" fmla="*/ 55373 w 89681"/>
                <a:gd name="connsiteY20" fmla="*/ 96753 h 136044"/>
                <a:gd name="connsiteX21" fmla="*/ 5977 w 89681"/>
                <a:gd name="connsiteY21" fmla="*/ 96753 h 136044"/>
                <a:gd name="connsiteX22" fmla="*/ 55373 w 89681"/>
                <a:gd name="connsiteY22" fmla="*/ 21798 h 136044"/>
                <a:gd name="connsiteX23" fmla="*/ 55373 w 89681"/>
                <a:gd name="connsiteY23" fmla="*/ 96753 h 13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6044">
                  <a:moveTo>
                    <a:pt x="54158" y="102983"/>
                  </a:moveTo>
                  <a:lnTo>
                    <a:pt x="54158" y="120466"/>
                  </a:lnTo>
                  <a:cubicBezTo>
                    <a:pt x="54158" y="127700"/>
                    <a:pt x="53753" y="129911"/>
                    <a:pt x="38772" y="129911"/>
                  </a:cubicBezTo>
                  <a:lnTo>
                    <a:pt x="34521" y="129911"/>
                  </a:lnTo>
                  <a:lnTo>
                    <a:pt x="34521" y="136140"/>
                  </a:lnTo>
                  <a:cubicBezTo>
                    <a:pt x="42821" y="135537"/>
                    <a:pt x="53348" y="135537"/>
                    <a:pt x="61851" y="135537"/>
                  </a:cubicBezTo>
                  <a:cubicBezTo>
                    <a:pt x="70353" y="135537"/>
                    <a:pt x="81083" y="135537"/>
                    <a:pt x="89383" y="136140"/>
                  </a:cubicBezTo>
                  <a:lnTo>
                    <a:pt x="89383" y="129911"/>
                  </a:lnTo>
                  <a:lnTo>
                    <a:pt x="85131" y="129911"/>
                  </a:lnTo>
                  <a:cubicBezTo>
                    <a:pt x="70151" y="129911"/>
                    <a:pt x="69746" y="127700"/>
                    <a:pt x="69746" y="120466"/>
                  </a:cubicBezTo>
                  <a:lnTo>
                    <a:pt x="69746" y="102983"/>
                  </a:lnTo>
                  <a:lnTo>
                    <a:pt x="89990" y="102983"/>
                  </a:lnTo>
                  <a:lnTo>
                    <a:pt x="89990" y="96753"/>
                  </a:lnTo>
                  <a:lnTo>
                    <a:pt x="69746" y="96753"/>
                  </a:lnTo>
                  <a:lnTo>
                    <a:pt x="69746" y="5320"/>
                  </a:lnTo>
                  <a:cubicBezTo>
                    <a:pt x="69746" y="1301"/>
                    <a:pt x="69746" y="95"/>
                    <a:pt x="66507" y="95"/>
                  </a:cubicBezTo>
                  <a:cubicBezTo>
                    <a:pt x="64685" y="95"/>
                    <a:pt x="64078" y="95"/>
                    <a:pt x="62458" y="2507"/>
                  </a:cubicBezTo>
                  <a:lnTo>
                    <a:pt x="309" y="96753"/>
                  </a:lnTo>
                  <a:lnTo>
                    <a:pt x="309" y="102983"/>
                  </a:lnTo>
                  <a:lnTo>
                    <a:pt x="54158" y="102983"/>
                  </a:lnTo>
                  <a:close/>
                  <a:moveTo>
                    <a:pt x="55373" y="96753"/>
                  </a:moveTo>
                  <a:lnTo>
                    <a:pt x="5977" y="96753"/>
                  </a:lnTo>
                  <a:lnTo>
                    <a:pt x="55373" y="21798"/>
                  </a:lnTo>
                  <a:lnTo>
                    <a:pt x="55373" y="9675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形状 56">
              <a:extLst>
                <a:ext uri="{FF2B5EF4-FFF2-40B4-BE49-F238E27FC236}">
                  <a16:creationId xmlns:a16="http://schemas.microsoft.com/office/drawing/2014/main" id="{C01A90DB-CA5F-4F0C-C301-C9421DBC9A34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7947003" y="3016047"/>
              <a:ext cx="128145" cy="141671"/>
            </a:xfrm>
            <a:custGeom>
              <a:avLst/>
              <a:gdLst>
                <a:gd name="connsiteX0" fmla="*/ 128459 w 128145"/>
                <a:gd name="connsiteY0" fmla="*/ 109213 h 141671"/>
                <a:gd name="connsiteX1" fmla="*/ 123398 w 128145"/>
                <a:gd name="connsiteY1" fmla="*/ 109213 h 141671"/>
                <a:gd name="connsiteX2" fmla="*/ 119754 w 128145"/>
                <a:gd name="connsiteY2" fmla="*/ 123882 h 141671"/>
                <a:gd name="connsiteX3" fmla="*/ 106393 w 128145"/>
                <a:gd name="connsiteY3" fmla="*/ 128705 h 141671"/>
                <a:gd name="connsiteX4" fmla="*/ 90197 w 128145"/>
                <a:gd name="connsiteY4" fmla="*/ 128705 h 141671"/>
                <a:gd name="connsiteX5" fmla="*/ 108215 w 128145"/>
                <a:gd name="connsiteY5" fmla="*/ 94543 h 141671"/>
                <a:gd name="connsiteX6" fmla="*/ 126029 w 128145"/>
                <a:gd name="connsiteY6" fmla="*/ 50534 h 141671"/>
                <a:gd name="connsiteX7" fmla="*/ 64487 w 128145"/>
                <a:gd name="connsiteY7" fmla="*/ 95 h 141671"/>
                <a:gd name="connsiteX8" fmla="*/ 2743 w 128145"/>
                <a:gd name="connsiteY8" fmla="*/ 50534 h 141671"/>
                <a:gd name="connsiteX9" fmla="*/ 20558 w 128145"/>
                <a:gd name="connsiteY9" fmla="*/ 94543 h 141671"/>
                <a:gd name="connsiteX10" fmla="*/ 38575 w 128145"/>
                <a:gd name="connsiteY10" fmla="*/ 128705 h 141671"/>
                <a:gd name="connsiteX11" fmla="*/ 22380 w 128145"/>
                <a:gd name="connsiteY11" fmla="*/ 128705 h 141671"/>
                <a:gd name="connsiteX12" fmla="*/ 9019 w 128145"/>
                <a:gd name="connsiteY12" fmla="*/ 124083 h 141671"/>
                <a:gd name="connsiteX13" fmla="*/ 5375 w 128145"/>
                <a:gd name="connsiteY13" fmla="*/ 109213 h 141671"/>
                <a:gd name="connsiteX14" fmla="*/ 314 w 128145"/>
                <a:gd name="connsiteY14" fmla="*/ 109213 h 141671"/>
                <a:gd name="connsiteX15" fmla="*/ 6994 w 128145"/>
                <a:gd name="connsiteY15" fmla="*/ 141767 h 141671"/>
                <a:gd name="connsiteX16" fmla="*/ 39385 w 128145"/>
                <a:gd name="connsiteY16" fmla="*/ 141767 h 141671"/>
                <a:gd name="connsiteX17" fmla="*/ 44446 w 128145"/>
                <a:gd name="connsiteY17" fmla="*/ 137547 h 141671"/>
                <a:gd name="connsiteX18" fmla="*/ 33514 w 128145"/>
                <a:gd name="connsiteY18" fmla="*/ 92935 h 141671"/>
                <a:gd name="connsiteX19" fmla="*/ 23594 w 128145"/>
                <a:gd name="connsiteY19" fmla="*/ 50333 h 141671"/>
                <a:gd name="connsiteX20" fmla="*/ 64285 w 128145"/>
                <a:gd name="connsiteY20" fmla="*/ 4516 h 141671"/>
                <a:gd name="connsiteX21" fmla="*/ 105178 w 128145"/>
                <a:gd name="connsiteY21" fmla="*/ 50333 h 141671"/>
                <a:gd name="connsiteX22" fmla="*/ 93841 w 128145"/>
                <a:gd name="connsiteY22" fmla="*/ 97155 h 141671"/>
                <a:gd name="connsiteX23" fmla="*/ 84327 w 128145"/>
                <a:gd name="connsiteY23" fmla="*/ 137547 h 141671"/>
                <a:gd name="connsiteX24" fmla="*/ 89590 w 128145"/>
                <a:gd name="connsiteY24" fmla="*/ 141767 h 141671"/>
                <a:gd name="connsiteX25" fmla="*/ 121778 w 128145"/>
                <a:gd name="connsiteY25" fmla="*/ 141767 h 141671"/>
                <a:gd name="connsiteX26" fmla="*/ 128459 w 128145"/>
                <a:gd name="connsiteY26" fmla="*/ 109213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45" h="141671">
                  <a:moveTo>
                    <a:pt x="128459" y="109213"/>
                  </a:moveTo>
                  <a:lnTo>
                    <a:pt x="123398" y="109213"/>
                  </a:lnTo>
                  <a:cubicBezTo>
                    <a:pt x="122385" y="114437"/>
                    <a:pt x="121576" y="119059"/>
                    <a:pt x="119754" y="123882"/>
                  </a:cubicBezTo>
                  <a:cubicBezTo>
                    <a:pt x="118742" y="127097"/>
                    <a:pt x="118134" y="128705"/>
                    <a:pt x="106393" y="128705"/>
                  </a:cubicBezTo>
                  <a:lnTo>
                    <a:pt x="90197" y="128705"/>
                  </a:lnTo>
                  <a:cubicBezTo>
                    <a:pt x="92829" y="117452"/>
                    <a:pt x="99105" y="107806"/>
                    <a:pt x="108215" y="94543"/>
                  </a:cubicBezTo>
                  <a:cubicBezTo>
                    <a:pt x="117729" y="80275"/>
                    <a:pt x="126029" y="66410"/>
                    <a:pt x="126029" y="50534"/>
                  </a:cubicBezTo>
                  <a:cubicBezTo>
                    <a:pt x="126029" y="22602"/>
                    <a:pt x="98700" y="95"/>
                    <a:pt x="64487" y="95"/>
                  </a:cubicBezTo>
                  <a:cubicBezTo>
                    <a:pt x="29668" y="95"/>
                    <a:pt x="2743" y="23004"/>
                    <a:pt x="2743" y="50534"/>
                  </a:cubicBezTo>
                  <a:cubicBezTo>
                    <a:pt x="2743" y="66410"/>
                    <a:pt x="11043" y="80275"/>
                    <a:pt x="20558" y="94543"/>
                  </a:cubicBezTo>
                  <a:cubicBezTo>
                    <a:pt x="29465" y="107806"/>
                    <a:pt x="35943" y="117452"/>
                    <a:pt x="38575" y="128705"/>
                  </a:cubicBezTo>
                  <a:lnTo>
                    <a:pt x="22380" y="128705"/>
                  </a:lnTo>
                  <a:cubicBezTo>
                    <a:pt x="10638" y="128705"/>
                    <a:pt x="10031" y="127097"/>
                    <a:pt x="9019" y="124083"/>
                  </a:cubicBezTo>
                  <a:cubicBezTo>
                    <a:pt x="7399" y="119461"/>
                    <a:pt x="6387" y="114236"/>
                    <a:pt x="5375" y="109213"/>
                  </a:cubicBezTo>
                  <a:lnTo>
                    <a:pt x="314" y="109213"/>
                  </a:lnTo>
                  <a:lnTo>
                    <a:pt x="6994" y="141767"/>
                  </a:lnTo>
                  <a:lnTo>
                    <a:pt x="39385" y="141767"/>
                  </a:lnTo>
                  <a:cubicBezTo>
                    <a:pt x="43838" y="141767"/>
                    <a:pt x="44446" y="141767"/>
                    <a:pt x="44446" y="137547"/>
                  </a:cubicBezTo>
                  <a:cubicBezTo>
                    <a:pt x="44446" y="123480"/>
                    <a:pt x="38170" y="105796"/>
                    <a:pt x="33514" y="92935"/>
                  </a:cubicBezTo>
                  <a:cubicBezTo>
                    <a:pt x="29263" y="81280"/>
                    <a:pt x="23594" y="65405"/>
                    <a:pt x="23594" y="50333"/>
                  </a:cubicBezTo>
                  <a:cubicBezTo>
                    <a:pt x="23594" y="18181"/>
                    <a:pt x="45863" y="4516"/>
                    <a:pt x="64285" y="4516"/>
                  </a:cubicBezTo>
                  <a:cubicBezTo>
                    <a:pt x="83719" y="4516"/>
                    <a:pt x="105178" y="18985"/>
                    <a:pt x="105178" y="50333"/>
                  </a:cubicBezTo>
                  <a:cubicBezTo>
                    <a:pt x="105178" y="65405"/>
                    <a:pt x="99712" y="80677"/>
                    <a:pt x="93841" y="97155"/>
                  </a:cubicBezTo>
                  <a:cubicBezTo>
                    <a:pt x="90805" y="105595"/>
                    <a:pt x="84327" y="123681"/>
                    <a:pt x="84327" y="137547"/>
                  </a:cubicBezTo>
                  <a:cubicBezTo>
                    <a:pt x="84327" y="141767"/>
                    <a:pt x="84934" y="141767"/>
                    <a:pt x="89590" y="141767"/>
                  </a:cubicBezTo>
                  <a:lnTo>
                    <a:pt x="121778" y="141767"/>
                  </a:lnTo>
                  <a:lnTo>
                    <a:pt x="128459" y="10921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形状 57">
              <a:extLst>
                <a:ext uri="{FF2B5EF4-FFF2-40B4-BE49-F238E27FC236}">
                  <a16:creationId xmlns:a16="http://schemas.microsoft.com/office/drawing/2014/main" id="{07D53BAB-BC56-05DD-776A-2F11D6217CA9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8093231" y="3006263"/>
              <a:ext cx="62635" cy="93402"/>
            </a:xfrm>
            <a:custGeom>
              <a:avLst/>
              <a:gdLst>
                <a:gd name="connsiteX0" fmla="*/ 62956 w 62635"/>
                <a:gd name="connsiteY0" fmla="*/ 67894 h 93402"/>
                <a:gd name="connsiteX1" fmla="*/ 58138 w 62635"/>
                <a:gd name="connsiteY1" fmla="*/ 67894 h 93402"/>
                <a:gd name="connsiteX2" fmla="*/ 54454 w 62635"/>
                <a:gd name="connsiteY2" fmla="*/ 80695 h 93402"/>
                <a:gd name="connsiteX3" fmla="*/ 40424 w 62635"/>
                <a:gd name="connsiteY3" fmla="*/ 81538 h 93402"/>
                <a:gd name="connsiteX4" fmla="*/ 14350 w 62635"/>
                <a:gd name="connsiteY4" fmla="*/ 81538 h 93402"/>
                <a:gd name="connsiteX5" fmla="*/ 42692 w 62635"/>
                <a:gd name="connsiteY5" fmla="*/ 57906 h 93402"/>
                <a:gd name="connsiteX6" fmla="*/ 62956 w 62635"/>
                <a:gd name="connsiteY6" fmla="*/ 27523 h 93402"/>
                <a:gd name="connsiteX7" fmla="*/ 29796 w 62635"/>
                <a:gd name="connsiteY7" fmla="*/ 93 h 93402"/>
                <a:gd name="connsiteX8" fmla="*/ 321 w 62635"/>
                <a:gd name="connsiteY8" fmla="*/ 25272 h 93402"/>
                <a:gd name="connsiteX9" fmla="*/ 7831 w 62635"/>
                <a:gd name="connsiteY9" fmla="*/ 33149 h 93402"/>
                <a:gd name="connsiteX10" fmla="*/ 15342 w 62635"/>
                <a:gd name="connsiteY10" fmla="*/ 25694 h 93402"/>
                <a:gd name="connsiteX11" fmla="*/ 6981 w 62635"/>
                <a:gd name="connsiteY11" fmla="*/ 18239 h 93402"/>
                <a:gd name="connsiteX12" fmla="*/ 27671 w 62635"/>
                <a:gd name="connsiteY12" fmla="*/ 5157 h 93402"/>
                <a:gd name="connsiteX13" fmla="*/ 49210 w 62635"/>
                <a:gd name="connsiteY13" fmla="*/ 27523 h 93402"/>
                <a:gd name="connsiteX14" fmla="*/ 35890 w 62635"/>
                <a:gd name="connsiteY14" fmla="*/ 54531 h 93402"/>
                <a:gd name="connsiteX15" fmla="*/ 1738 w 62635"/>
                <a:gd name="connsiteY15" fmla="*/ 88009 h 93402"/>
                <a:gd name="connsiteX16" fmla="*/ 321 w 62635"/>
                <a:gd name="connsiteY16" fmla="*/ 93495 h 93402"/>
                <a:gd name="connsiteX17" fmla="*/ 58705 w 62635"/>
                <a:gd name="connsiteY17" fmla="*/ 93495 h 93402"/>
                <a:gd name="connsiteX18" fmla="*/ 62956 w 62635"/>
                <a:gd name="connsiteY18" fmla="*/ 67894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56" y="67894"/>
                  </a:moveTo>
                  <a:lnTo>
                    <a:pt x="58138" y="67894"/>
                  </a:lnTo>
                  <a:cubicBezTo>
                    <a:pt x="57713" y="70988"/>
                    <a:pt x="56296" y="79288"/>
                    <a:pt x="54454" y="80695"/>
                  </a:cubicBezTo>
                  <a:cubicBezTo>
                    <a:pt x="53320" y="81538"/>
                    <a:pt x="42408" y="81538"/>
                    <a:pt x="40424" y="81538"/>
                  </a:cubicBezTo>
                  <a:lnTo>
                    <a:pt x="14350" y="81538"/>
                  </a:lnTo>
                  <a:cubicBezTo>
                    <a:pt x="29229" y="68457"/>
                    <a:pt x="34189" y="64518"/>
                    <a:pt x="42692" y="57906"/>
                  </a:cubicBezTo>
                  <a:cubicBezTo>
                    <a:pt x="53178" y="49607"/>
                    <a:pt x="62956" y="40886"/>
                    <a:pt x="62956" y="27523"/>
                  </a:cubicBezTo>
                  <a:cubicBezTo>
                    <a:pt x="62956" y="10502"/>
                    <a:pt x="47935" y="93"/>
                    <a:pt x="29796" y="93"/>
                  </a:cubicBezTo>
                  <a:cubicBezTo>
                    <a:pt x="12224" y="93"/>
                    <a:pt x="321" y="12331"/>
                    <a:pt x="321" y="25272"/>
                  </a:cubicBezTo>
                  <a:cubicBezTo>
                    <a:pt x="321" y="32446"/>
                    <a:pt x="6414" y="33149"/>
                    <a:pt x="7831" y="33149"/>
                  </a:cubicBezTo>
                  <a:cubicBezTo>
                    <a:pt x="11232" y="33149"/>
                    <a:pt x="15342" y="30758"/>
                    <a:pt x="15342" y="25694"/>
                  </a:cubicBezTo>
                  <a:cubicBezTo>
                    <a:pt x="15342" y="23162"/>
                    <a:pt x="14350" y="18239"/>
                    <a:pt x="6981" y="18239"/>
                  </a:cubicBezTo>
                  <a:cubicBezTo>
                    <a:pt x="11374" y="8251"/>
                    <a:pt x="21010" y="5157"/>
                    <a:pt x="27671" y="5157"/>
                  </a:cubicBezTo>
                  <a:cubicBezTo>
                    <a:pt x="41841" y="5157"/>
                    <a:pt x="49210" y="16129"/>
                    <a:pt x="49210" y="27523"/>
                  </a:cubicBezTo>
                  <a:cubicBezTo>
                    <a:pt x="49210" y="39761"/>
                    <a:pt x="40424" y="49467"/>
                    <a:pt x="35890" y="54531"/>
                  </a:cubicBezTo>
                  <a:lnTo>
                    <a:pt x="1738" y="88009"/>
                  </a:lnTo>
                  <a:cubicBezTo>
                    <a:pt x="321" y="89275"/>
                    <a:pt x="321" y="89556"/>
                    <a:pt x="321" y="93495"/>
                  </a:cubicBezTo>
                  <a:lnTo>
                    <a:pt x="58705" y="93495"/>
                  </a:lnTo>
                  <a:lnTo>
                    <a:pt x="62956" y="6789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5534A57D-D83A-8392-8BD7-D216CC6179D7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8288445" y="2902720"/>
              <a:ext cx="134623" cy="133834"/>
            </a:xfrm>
            <a:custGeom>
              <a:avLst/>
              <a:gdLst>
                <a:gd name="connsiteX0" fmla="*/ 71792 w 134623"/>
                <a:gd name="connsiteY0" fmla="*/ 71025 h 133834"/>
                <a:gd name="connsiteX1" fmla="*/ 128273 w 134623"/>
                <a:gd name="connsiteY1" fmla="*/ 71025 h 133834"/>
                <a:gd name="connsiteX2" fmla="*/ 134954 w 134623"/>
                <a:gd name="connsiteY2" fmla="*/ 67006 h 133834"/>
                <a:gd name="connsiteX3" fmla="*/ 128273 w 134623"/>
                <a:gd name="connsiteY3" fmla="*/ 62987 h 133834"/>
                <a:gd name="connsiteX4" fmla="*/ 71792 w 134623"/>
                <a:gd name="connsiteY4" fmla="*/ 62987 h 133834"/>
                <a:gd name="connsiteX5" fmla="*/ 71792 w 134623"/>
                <a:gd name="connsiteY5" fmla="*/ 6720 h 133834"/>
                <a:gd name="connsiteX6" fmla="*/ 67743 w 134623"/>
                <a:gd name="connsiteY6" fmla="*/ 89 h 133834"/>
                <a:gd name="connsiteX7" fmla="*/ 63694 w 134623"/>
                <a:gd name="connsiteY7" fmla="*/ 6720 h 133834"/>
                <a:gd name="connsiteX8" fmla="*/ 63694 w 134623"/>
                <a:gd name="connsiteY8" fmla="*/ 62987 h 133834"/>
                <a:gd name="connsiteX9" fmla="*/ 7011 w 134623"/>
                <a:gd name="connsiteY9" fmla="*/ 62987 h 133834"/>
                <a:gd name="connsiteX10" fmla="*/ 330 w 134623"/>
                <a:gd name="connsiteY10" fmla="*/ 67006 h 133834"/>
                <a:gd name="connsiteX11" fmla="*/ 7011 w 134623"/>
                <a:gd name="connsiteY11" fmla="*/ 71025 h 133834"/>
                <a:gd name="connsiteX12" fmla="*/ 63694 w 134623"/>
                <a:gd name="connsiteY12" fmla="*/ 71025 h 133834"/>
                <a:gd name="connsiteX13" fmla="*/ 63694 w 134623"/>
                <a:gd name="connsiteY13" fmla="*/ 127291 h 133834"/>
                <a:gd name="connsiteX14" fmla="*/ 67743 w 134623"/>
                <a:gd name="connsiteY14" fmla="*/ 133923 h 133834"/>
                <a:gd name="connsiteX15" fmla="*/ 71792 w 134623"/>
                <a:gd name="connsiteY15" fmla="*/ 127291 h 133834"/>
                <a:gd name="connsiteX16" fmla="*/ 71792 w 134623"/>
                <a:gd name="connsiteY16" fmla="*/ 71025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792" y="71025"/>
                  </a:moveTo>
                  <a:lnTo>
                    <a:pt x="128273" y="71025"/>
                  </a:lnTo>
                  <a:cubicBezTo>
                    <a:pt x="131107" y="71025"/>
                    <a:pt x="134954" y="71025"/>
                    <a:pt x="134954" y="67006"/>
                  </a:cubicBezTo>
                  <a:cubicBezTo>
                    <a:pt x="134954" y="62987"/>
                    <a:pt x="131107" y="62987"/>
                    <a:pt x="128273" y="62987"/>
                  </a:cubicBezTo>
                  <a:lnTo>
                    <a:pt x="71792" y="62987"/>
                  </a:lnTo>
                  <a:lnTo>
                    <a:pt x="71792" y="6720"/>
                  </a:lnTo>
                  <a:cubicBezTo>
                    <a:pt x="71792" y="3907"/>
                    <a:pt x="71792" y="89"/>
                    <a:pt x="67743" y="89"/>
                  </a:cubicBezTo>
                  <a:cubicBezTo>
                    <a:pt x="63694" y="89"/>
                    <a:pt x="63694" y="3907"/>
                    <a:pt x="63694" y="6720"/>
                  </a:cubicBezTo>
                  <a:lnTo>
                    <a:pt x="63694" y="62987"/>
                  </a:lnTo>
                  <a:lnTo>
                    <a:pt x="7011" y="62987"/>
                  </a:lnTo>
                  <a:cubicBezTo>
                    <a:pt x="4177" y="62987"/>
                    <a:pt x="330" y="62987"/>
                    <a:pt x="330" y="67006"/>
                  </a:cubicBezTo>
                  <a:cubicBezTo>
                    <a:pt x="330" y="71025"/>
                    <a:pt x="4177" y="71025"/>
                    <a:pt x="7011" y="71025"/>
                  </a:cubicBezTo>
                  <a:lnTo>
                    <a:pt x="63694" y="71025"/>
                  </a:lnTo>
                  <a:lnTo>
                    <a:pt x="63694" y="127291"/>
                  </a:lnTo>
                  <a:cubicBezTo>
                    <a:pt x="63694" y="130105"/>
                    <a:pt x="63694" y="133923"/>
                    <a:pt x="67743" y="133923"/>
                  </a:cubicBezTo>
                  <a:cubicBezTo>
                    <a:pt x="71792" y="133923"/>
                    <a:pt x="71792" y="130105"/>
                    <a:pt x="71792" y="127291"/>
                  </a:cubicBezTo>
                  <a:lnTo>
                    <a:pt x="71792" y="7102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形状 59">
              <a:extLst>
                <a:ext uri="{FF2B5EF4-FFF2-40B4-BE49-F238E27FC236}">
                  <a16:creationId xmlns:a16="http://schemas.microsoft.com/office/drawing/2014/main" id="{B0DB1A03-DAB6-150C-92E7-C7C849C02F0D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8487848" y="2931054"/>
              <a:ext cx="113569" cy="91031"/>
            </a:xfrm>
            <a:custGeom>
              <a:avLst/>
              <a:gdLst>
                <a:gd name="connsiteX0" fmla="*/ 88605 w 113569"/>
                <a:gd name="connsiteY0" fmla="*/ 41485 h 91031"/>
                <a:gd name="connsiteX1" fmla="*/ 54797 w 113569"/>
                <a:gd name="connsiteY1" fmla="*/ 89 h 91031"/>
                <a:gd name="connsiteX2" fmla="*/ 340 w 113569"/>
                <a:gd name="connsiteY2" fmla="*/ 57159 h 91031"/>
                <a:gd name="connsiteX3" fmla="*/ 33136 w 113569"/>
                <a:gd name="connsiteY3" fmla="*/ 91120 h 91031"/>
                <a:gd name="connsiteX4" fmla="*/ 75851 w 113569"/>
                <a:gd name="connsiteY4" fmla="*/ 74240 h 91031"/>
                <a:gd name="connsiteX5" fmla="*/ 94273 w 113569"/>
                <a:gd name="connsiteY5" fmla="*/ 91120 h 91031"/>
                <a:gd name="connsiteX6" fmla="*/ 111278 w 113569"/>
                <a:gd name="connsiteY6" fmla="*/ 76852 h 91031"/>
                <a:gd name="connsiteX7" fmla="*/ 108849 w 113569"/>
                <a:gd name="connsiteY7" fmla="*/ 74843 h 91031"/>
                <a:gd name="connsiteX8" fmla="*/ 106217 w 113569"/>
                <a:gd name="connsiteY8" fmla="*/ 76852 h 91031"/>
                <a:gd name="connsiteX9" fmla="*/ 94880 w 113569"/>
                <a:gd name="connsiteY9" fmla="*/ 86699 h 91031"/>
                <a:gd name="connsiteX10" fmla="*/ 88605 w 113569"/>
                <a:gd name="connsiteY10" fmla="*/ 66202 h 91031"/>
                <a:gd name="connsiteX11" fmla="*/ 90629 w 113569"/>
                <a:gd name="connsiteY11" fmla="*/ 59169 h 91031"/>
                <a:gd name="connsiteX12" fmla="*/ 113910 w 113569"/>
                <a:gd name="connsiteY12" fmla="*/ 11945 h 91031"/>
                <a:gd name="connsiteX13" fmla="*/ 111480 w 113569"/>
                <a:gd name="connsiteY13" fmla="*/ 9935 h 91031"/>
                <a:gd name="connsiteX14" fmla="*/ 108444 w 113569"/>
                <a:gd name="connsiteY14" fmla="*/ 14155 h 91031"/>
                <a:gd name="connsiteX15" fmla="*/ 88605 w 113569"/>
                <a:gd name="connsiteY15" fmla="*/ 53944 h 91031"/>
                <a:gd name="connsiteX16" fmla="*/ 88605 w 113569"/>
                <a:gd name="connsiteY16" fmla="*/ 41485 h 91031"/>
                <a:gd name="connsiteX17" fmla="*/ 75041 w 113569"/>
                <a:gd name="connsiteY17" fmla="*/ 69015 h 91031"/>
                <a:gd name="connsiteX18" fmla="*/ 33541 w 113569"/>
                <a:gd name="connsiteY18" fmla="*/ 86699 h 91031"/>
                <a:gd name="connsiteX19" fmla="*/ 15321 w 113569"/>
                <a:gd name="connsiteY19" fmla="*/ 64795 h 91031"/>
                <a:gd name="connsiteX20" fmla="*/ 27063 w 113569"/>
                <a:gd name="connsiteY20" fmla="*/ 22997 h 91031"/>
                <a:gd name="connsiteX21" fmla="*/ 54594 w 113569"/>
                <a:gd name="connsiteY21" fmla="*/ 4510 h 91031"/>
                <a:gd name="connsiteX22" fmla="*/ 74636 w 113569"/>
                <a:gd name="connsiteY22" fmla="*/ 46509 h 91031"/>
                <a:gd name="connsiteX23" fmla="*/ 75041 w 113569"/>
                <a:gd name="connsiteY23" fmla="*/ 69015 h 9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569" h="91031">
                  <a:moveTo>
                    <a:pt x="88605" y="41485"/>
                  </a:moveTo>
                  <a:cubicBezTo>
                    <a:pt x="88605" y="9935"/>
                    <a:pt x="69778" y="89"/>
                    <a:pt x="54797" y="89"/>
                  </a:cubicBezTo>
                  <a:cubicBezTo>
                    <a:pt x="27063" y="89"/>
                    <a:pt x="340" y="28825"/>
                    <a:pt x="340" y="57159"/>
                  </a:cubicBezTo>
                  <a:cubicBezTo>
                    <a:pt x="340" y="75848"/>
                    <a:pt x="12487" y="91120"/>
                    <a:pt x="33136" y="91120"/>
                  </a:cubicBezTo>
                  <a:cubicBezTo>
                    <a:pt x="45889" y="91120"/>
                    <a:pt x="60465" y="86498"/>
                    <a:pt x="75851" y="74240"/>
                  </a:cubicBezTo>
                  <a:cubicBezTo>
                    <a:pt x="78482" y="84890"/>
                    <a:pt x="85163" y="91120"/>
                    <a:pt x="94273" y="91120"/>
                  </a:cubicBezTo>
                  <a:cubicBezTo>
                    <a:pt x="105002" y="91120"/>
                    <a:pt x="111278" y="80068"/>
                    <a:pt x="111278" y="76852"/>
                  </a:cubicBezTo>
                  <a:cubicBezTo>
                    <a:pt x="111278" y="75446"/>
                    <a:pt x="110063" y="74843"/>
                    <a:pt x="108849" y="74843"/>
                  </a:cubicBezTo>
                  <a:cubicBezTo>
                    <a:pt x="107432" y="74843"/>
                    <a:pt x="106824" y="75446"/>
                    <a:pt x="106217" y="76852"/>
                  </a:cubicBezTo>
                  <a:cubicBezTo>
                    <a:pt x="102573" y="86699"/>
                    <a:pt x="95285" y="86699"/>
                    <a:pt x="94880" y="86699"/>
                  </a:cubicBezTo>
                  <a:cubicBezTo>
                    <a:pt x="88605" y="86699"/>
                    <a:pt x="88605" y="71025"/>
                    <a:pt x="88605" y="66202"/>
                  </a:cubicBezTo>
                  <a:cubicBezTo>
                    <a:pt x="88605" y="61982"/>
                    <a:pt x="88605" y="61580"/>
                    <a:pt x="90629" y="59169"/>
                  </a:cubicBezTo>
                  <a:cubicBezTo>
                    <a:pt x="109658" y="35456"/>
                    <a:pt x="113910" y="12146"/>
                    <a:pt x="113910" y="11945"/>
                  </a:cubicBezTo>
                  <a:cubicBezTo>
                    <a:pt x="113910" y="11543"/>
                    <a:pt x="113707" y="9935"/>
                    <a:pt x="111480" y="9935"/>
                  </a:cubicBezTo>
                  <a:cubicBezTo>
                    <a:pt x="109456" y="9935"/>
                    <a:pt x="109456" y="10538"/>
                    <a:pt x="108444" y="14155"/>
                  </a:cubicBezTo>
                  <a:cubicBezTo>
                    <a:pt x="104800" y="26815"/>
                    <a:pt x="98119" y="42088"/>
                    <a:pt x="88605" y="53944"/>
                  </a:cubicBezTo>
                  <a:lnTo>
                    <a:pt x="88605" y="41485"/>
                  </a:lnTo>
                  <a:close/>
                  <a:moveTo>
                    <a:pt x="75041" y="69015"/>
                  </a:moveTo>
                  <a:cubicBezTo>
                    <a:pt x="57226" y="84489"/>
                    <a:pt x="41638" y="86699"/>
                    <a:pt x="33541" y="86699"/>
                  </a:cubicBezTo>
                  <a:cubicBezTo>
                    <a:pt x="21394" y="86699"/>
                    <a:pt x="15321" y="77656"/>
                    <a:pt x="15321" y="64795"/>
                  </a:cubicBezTo>
                  <a:cubicBezTo>
                    <a:pt x="15321" y="54949"/>
                    <a:pt x="20584" y="33246"/>
                    <a:pt x="27063" y="22997"/>
                  </a:cubicBezTo>
                  <a:cubicBezTo>
                    <a:pt x="36577" y="8328"/>
                    <a:pt x="47509" y="4510"/>
                    <a:pt x="54594" y="4510"/>
                  </a:cubicBezTo>
                  <a:cubicBezTo>
                    <a:pt x="74636" y="4510"/>
                    <a:pt x="74636" y="30834"/>
                    <a:pt x="74636" y="46509"/>
                  </a:cubicBezTo>
                  <a:cubicBezTo>
                    <a:pt x="74636" y="53944"/>
                    <a:pt x="74636" y="65599"/>
                    <a:pt x="75041" y="6901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884C17B6-45D6-1B8A-A9E9-7A1308D9DD77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8619719" y="2880414"/>
              <a:ext cx="106079" cy="180656"/>
            </a:xfrm>
            <a:custGeom>
              <a:avLst/>
              <a:gdLst>
                <a:gd name="connsiteX0" fmla="*/ 78894 w 106079"/>
                <a:gd name="connsiteY0" fmla="*/ 4911 h 180656"/>
                <a:gd name="connsiteX1" fmla="*/ 79501 w 106079"/>
                <a:gd name="connsiteY1" fmla="*/ 2098 h 180656"/>
                <a:gd name="connsiteX2" fmla="*/ 77072 w 106079"/>
                <a:gd name="connsiteY2" fmla="*/ 89 h 180656"/>
                <a:gd name="connsiteX3" fmla="*/ 74035 w 106079"/>
                <a:gd name="connsiteY3" fmla="*/ 4108 h 180656"/>
                <a:gd name="connsiteX4" fmla="*/ 62294 w 106079"/>
                <a:gd name="connsiteY4" fmla="*/ 50528 h 180656"/>
                <a:gd name="connsiteX5" fmla="*/ 347 w 106079"/>
                <a:gd name="connsiteY5" fmla="*/ 105589 h 180656"/>
                <a:gd name="connsiteX6" fmla="*/ 39215 w 106079"/>
                <a:gd name="connsiteY6" fmla="*/ 141961 h 180656"/>
                <a:gd name="connsiteX7" fmla="*/ 34559 w 106079"/>
                <a:gd name="connsiteY7" fmla="*/ 160850 h 180656"/>
                <a:gd name="connsiteX8" fmla="*/ 30106 w 106079"/>
                <a:gd name="connsiteY8" fmla="*/ 178534 h 180656"/>
                <a:gd name="connsiteX9" fmla="*/ 32535 w 106079"/>
                <a:gd name="connsiteY9" fmla="*/ 180745 h 180656"/>
                <a:gd name="connsiteX10" fmla="*/ 34559 w 106079"/>
                <a:gd name="connsiteY10" fmla="*/ 179941 h 180656"/>
                <a:gd name="connsiteX11" fmla="*/ 36786 w 106079"/>
                <a:gd name="connsiteY11" fmla="*/ 171903 h 180656"/>
                <a:gd name="connsiteX12" fmla="*/ 44479 w 106079"/>
                <a:gd name="connsiteY12" fmla="*/ 141961 h 180656"/>
                <a:gd name="connsiteX13" fmla="*/ 106426 w 106079"/>
                <a:gd name="connsiteY13" fmla="*/ 86900 h 180656"/>
                <a:gd name="connsiteX14" fmla="*/ 67557 w 106079"/>
                <a:gd name="connsiteY14" fmla="*/ 50528 h 180656"/>
                <a:gd name="connsiteX15" fmla="*/ 78894 w 106079"/>
                <a:gd name="connsiteY15" fmla="*/ 4911 h 180656"/>
                <a:gd name="connsiteX16" fmla="*/ 40228 w 106079"/>
                <a:gd name="connsiteY16" fmla="*/ 137540 h 180656"/>
                <a:gd name="connsiteX17" fmla="*/ 13505 w 106079"/>
                <a:gd name="connsiteY17" fmla="*/ 109809 h 180656"/>
                <a:gd name="connsiteX18" fmla="*/ 61079 w 106079"/>
                <a:gd name="connsiteY18" fmla="*/ 54949 h 180656"/>
                <a:gd name="connsiteX19" fmla="*/ 40228 w 106079"/>
                <a:gd name="connsiteY19" fmla="*/ 137540 h 180656"/>
                <a:gd name="connsiteX20" fmla="*/ 66342 w 106079"/>
                <a:gd name="connsiteY20" fmla="*/ 54949 h 180656"/>
                <a:gd name="connsiteX21" fmla="*/ 93267 w 106079"/>
                <a:gd name="connsiteY21" fmla="*/ 82680 h 180656"/>
                <a:gd name="connsiteX22" fmla="*/ 45491 w 106079"/>
                <a:gd name="connsiteY22" fmla="*/ 137540 h 180656"/>
                <a:gd name="connsiteX23" fmla="*/ 66342 w 106079"/>
                <a:gd name="connsiteY23" fmla="*/ 54949 h 18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80656">
                  <a:moveTo>
                    <a:pt x="78894" y="4911"/>
                  </a:moveTo>
                  <a:cubicBezTo>
                    <a:pt x="78894" y="4510"/>
                    <a:pt x="79501" y="2299"/>
                    <a:pt x="79501" y="2098"/>
                  </a:cubicBezTo>
                  <a:cubicBezTo>
                    <a:pt x="79501" y="1897"/>
                    <a:pt x="79501" y="89"/>
                    <a:pt x="77072" y="89"/>
                  </a:cubicBezTo>
                  <a:cubicBezTo>
                    <a:pt x="75047" y="89"/>
                    <a:pt x="74845" y="691"/>
                    <a:pt x="74035" y="4108"/>
                  </a:cubicBezTo>
                  <a:lnTo>
                    <a:pt x="62294" y="50528"/>
                  </a:lnTo>
                  <a:cubicBezTo>
                    <a:pt x="30106" y="51532"/>
                    <a:pt x="347" y="78259"/>
                    <a:pt x="347" y="105589"/>
                  </a:cubicBezTo>
                  <a:cubicBezTo>
                    <a:pt x="347" y="124679"/>
                    <a:pt x="14518" y="140554"/>
                    <a:pt x="39215" y="141961"/>
                  </a:cubicBezTo>
                  <a:cubicBezTo>
                    <a:pt x="37596" y="148190"/>
                    <a:pt x="36179" y="154621"/>
                    <a:pt x="34559" y="160850"/>
                  </a:cubicBezTo>
                  <a:cubicBezTo>
                    <a:pt x="32130" y="170295"/>
                    <a:pt x="30106" y="177931"/>
                    <a:pt x="30106" y="178534"/>
                  </a:cubicBezTo>
                  <a:cubicBezTo>
                    <a:pt x="30106" y="180544"/>
                    <a:pt x="31523" y="180745"/>
                    <a:pt x="32535" y="180745"/>
                  </a:cubicBezTo>
                  <a:cubicBezTo>
                    <a:pt x="33547" y="180745"/>
                    <a:pt x="33952" y="180544"/>
                    <a:pt x="34559" y="179941"/>
                  </a:cubicBezTo>
                  <a:cubicBezTo>
                    <a:pt x="34964" y="179539"/>
                    <a:pt x="36179" y="174716"/>
                    <a:pt x="36786" y="171903"/>
                  </a:cubicBezTo>
                  <a:lnTo>
                    <a:pt x="44479" y="141961"/>
                  </a:lnTo>
                  <a:cubicBezTo>
                    <a:pt x="77072" y="140956"/>
                    <a:pt x="106426" y="113828"/>
                    <a:pt x="106426" y="86900"/>
                  </a:cubicBezTo>
                  <a:cubicBezTo>
                    <a:pt x="106426" y="71025"/>
                    <a:pt x="95696" y="52537"/>
                    <a:pt x="67557" y="50528"/>
                  </a:cubicBezTo>
                  <a:lnTo>
                    <a:pt x="78894" y="4911"/>
                  </a:lnTo>
                  <a:close/>
                  <a:moveTo>
                    <a:pt x="40228" y="137540"/>
                  </a:moveTo>
                  <a:cubicBezTo>
                    <a:pt x="28081" y="136937"/>
                    <a:pt x="13505" y="129904"/>
                    <a:pt x="13505" y="109809"/>
                  </a:cubicBezTo>
                  <a:cubicBezTo>
                    <a:pt x="13505" y="85694"/>
                    <a:pt x="30915" y="57561"/>
                    <a:pt x="61079" y="54949"/>
                  </a:cubicBezTo>
                  <a:lnTo>
                    <a:pt x="40228" y="137540"/>
                  </a:lnTo>
                  <a:close/>
                  <a:moveTo>
                    <a:pt x="66342" y="54949"/>
                  </a:moveTo>
                  <a:cubicBezTo>
                    <a:pt x="81728" y="55752"/>
                    <a:pt x="93267" y="64996"/>
                    <a:pt x="93267" y="82680"/>
                  </a:cubicBezTo>
                  <a:cubicBezTo>
                    <a:pt x="93267" y="106392"/>
                    <a:pt x="75857" y="135129"/>
                    <a:pt x="45491" y="137540"/>
                  </a:cubicBezTo>
                  <a:lnTo>
                    <a:pt x="66342" y="5494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037F0951-B5E1-05C1-11DD-E8EF8DE2DA1E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8739348" y="2843501"/>
              <a:ext cx="62635" cy="93402"/>
            </a:xfrm>
            <a:custGeom>
              <a:avLst/>
              <a:gdLst>
                <a:gd name="connsiteX0" fmla="*/ 62988 w 62635"/>
                <a:gd name="connsiteY0" fmla="*/ 67886 h 93402"/>
                <a:gd name="connsiteX1" fmla="*/ 58170 w 62635"/>
                <a:gd name="connsiteY1" fmla="*/ 67886 h 93402"/>
                <a:gd name="connsiteX2" fmla="*/ 54485 w 62635"/>
                <a:gd name="connsiteY2" fmla="*/ 80686 h 93402"/>
                <a:gd name="connsiteX3" fmla="*/ 40456 w 62635"/>
                <a:gd name="connsiteY3" fmla="*/ 81530 h 93402"/>
                <a:gd name="connsiteX4" fmla="*/ 14382 w 62635"/>
                <a:gd name="connsiteY4" fmla="*/ 81530 h 93402"/>
                <a:gd name="connsiteX5" fmla="*/ 42724 w 62635"/>
                <a:gd name="connsiteY5" fmla="*/ 57898 h 93402"/>
                <a:gd name="connsiteX6" fmla="*/ 62988 w 62635"/>
                <a:gd name="connsiteY6" fmla="*/ 27514 h 93402"/>
                <a:gd name="connsiteX7" fmla="*/ 29828 w 62635"/>
                <a:gd name="connsiteY7" fmla="*/ 84 h 93402"/>
                <a:gd name="connsiteX8" fmla="*/ 353 w 62635"/>
                <a:gd name="connsiteY8" fmla="*/ 25264 h 93402"/>
                <a:gd name="connsiteX9" fmla="*/ 7863 w 62635"/>
                <a:gd name="connsiteY9" fmla="*/ 33141 h 93402"/>
                <a:gd name="connsiteX10" fmla="*/ 15374 w 62635"/>
                <a:gd name="connsiteY10" fmla="*/ 25686 h 93402"/>
                <a:gd name="connsiteX11" fmla="*/ 7013 w 62635"/>
                <a:gd name="connsiteY11" fmla="*/ 18230 h 93402"/>
                <a:gd name="connsiteX12" fmla="*/ 27702 w 62635"/>
                <a:gd name="connsiteY12" fmla="*/ 5148 h 93402"/>
                <a:gd name="connsiteX13" fmla="*/ 49242 w 62635"/>
                <a:gd name="connsiteY13" fmla="*/ 27514 h 93402"/>
                <a:gd name="connsiteX14" fmla="*/ 35922 w 62635"/>
                <a:gd name="connsiteY14" fmla="*/ 54522 h 93402"/>
                <a:gd name="connsiteX15" fmla="*/ 1770 w 62635"/>
                <a:gd name="connsiteY15" fmla="*/ 88001 h 93402"/>
                <a:gd name="connsiteX16" fmla="*/ 353 w 62635"/>
                <a:gd name="connsiteY16" fmla="*/ 93487 h 93402"/>
                <a:gd name="connsiteX17" fmla="*/ 58737 w 62635"/>
                <a:gd name="connsiteY17" fmla="*/ 93487 h 93402"/>
                <a:gd name="connsiteX18" fmla="*/ 62988 w 62635"/>
                <a:gd name="connsiteY18" fmla="*/ 67886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88" y="67886"/>
                  </a:moveTo>
                  <a:lnTo>
                    <a:pt x="58170" y="67886"/>
                  </a:lnTo>
                  <a:cubicBezTo>
                    <a:pt x="57745" y="70980"/>
                    <a:pt x="56328" y="79280"/>
                    <a:pt x="54485" y="80686"/>
                  </a:cubicBezTo>
                  <a:cubicBezTo>
                    <a:pt x="53352" y="81530"/>
                    <a:pt x="42440" y="81530"/>
                    <a:pt x="40456" y="81530"/>
                  </a:cubicBezTo>
                  <a:lnTo>
                    <a:pt x="14382" y="81530"/>
                  </a:lnTo>
                  <a:cubicBezTo>
                    <a:pt x="29261" y="68448"/>
                    <a:pt x="34221" y="64510"/>
                    <a:pt x="42724" y="57898"/>
                  </a:cubicBezTo>
                  <a:cubicBezTo>
                    <a:pt x="53210" y="49599"/>
                    <a:pt x="62988" y="40878"/>
                    <a:pt x="62988" y="27514"/>
                  </a:cubicBezTo>
                  <a:cubicBezTo>
                    <a:pt x="62988" y="10494"/>
                    <a:pt x="47967" y="84"/>
                    <a:pt x="29828" y="84"/>
                  </a:cubicBezTo>
                  <a:cubicBezTo>
                    <a:pt x="12256" y="84"/>
                    <a:pt x="353" y="12322"/>
                    <a:pt x="353" y="25264"/>
                  </a:cubicBezTo>
                  <a:cubicBezTo>
                    <a:pt x="353" y="32438"/>
                    <a:pt x="6446" y="33141"/>
                    <a:pt x="7863" y="33141"/>
                  </a:cubicBezTo>
                  <a:cubicBezTo>
                    <a:pt x="11264" y="33141"/>
                    <a:pt x="15374" y="30750"/>
                    <a:pt x="15374" y="25686"/>
                  </a:cubicBezTo>
                  <a:cubicBezTo>
                    <a:pt x="15374" y="23154"/>
                    <a:pt x="14382" y="18230"/>
                    <a:pt x="7013" y="18230"/>
                  </a:cubicBezTo>
                  <a:cubicBezTo>
                    <a:pt x="11406" y="8243"/>
                    <a:pt x="21042" y="5148"/>
                    <a:pt x="27702" y="5148"/>
                  </a:cubicBezTo>
                  <a:cubicBezTo>
                    <a:pt x="41873" y="5148"/>
                    <a:pt x="49242" y="16120"/>
                    <a:pt x="49242" y="27514"/>
                  </a:cubicBezTo>
                  <a:cubicBezTo>
                    <a:pt x="49242" y="39752"/>
                    <a:pt x="40456" y="49458"/>
                    <a:pt x="35922" y="54522"/>
                  </a:cubicBezTo>
                  <a:lnTo>
                    <a:pt x="1770" y="88001"/>
                  </a:lnTo>
                  <a:cubicBezTo>
                    <a:pt x="353" y="89267"/>
                    <a:pt x="353" y="89548"/>
                    <a:pt x="353" y="93487"/>
                  </a:cubicBezTo>
                  <a:lnTo>
                    <a:pt x="58737" y="93487"/>
                  </a:lnTo>
                  <a:lnTo>
                    <a:pt x="62988" y="6788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9AF60432-1457-8A27-2E26-E47CC825B3D2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8832777" y="2869161"/>
              <a:ext cx="46966" cy="200952"/>
            </a:xfrm>
            <a:custGeom>
              <a:avLst/>
              <a:gdLst>
                <a:gd name="connsiteX0" fmla="*/ 47323 w 46966"/>
                <a:gd name="connsiteY0" fmla="*/ 100565 h 200952"/>
                <a:gd name="connsiteX1" fmla="*/ 33962 w 46966"/>
                <a:gd name="connsiteY1" fmla="*/ 37868 h 200952"/>
                <a:gd name="connsiteX2" fmla="*/ 2382 w 46966"/>
                <a:gd name="connsiteY2" fmla="*/ 89 h 200952"/>
                <a:gd name="connsiteX3" fmla="*/ 357 w 46966"/>
                <a:gd name="connsiteY3" fmla="*/ 2098 h 200952"/>
                <a:gd name="connsiteX4" fmla="*/ 4204 w 46966"/>
                <a:gd name="connsiteY4" fmla="*/ 6720 h 200952"/>
                <a:gd name="connsiteX5" fmla="*/ 35582 w 46966"/>
                <a:gd name="connsiteY5" fmla="*/ 100565 h 200952"/>
                <a:gd name="connsiteX6" fmla="*/ 2989 w 46966"/>
                <a:gd name="connsiteY6" fmla="*/ 195615 h 200952"/>
                <a:gd name="connsiteX7" fmla="*/ 357 w 46966"/>
                <a:gd name="connsiteY7" fmla="*/ 199031 h 200952"/>
                <a:gd name="connsiteX8" fmla="*/ 2382 w 46966"/>
                <a:gd name="connsiteY8" fmla="*/ 201041 h 200952"/>
                <a:gd name="connsiteX9" fmla="*/ 34570 w 46966"/>
                <a:gd name="connsiteY9" fmla="*/ 161855 h 200952"/>
                <a:gd name="connsiteX10" fmla="*/ 47323 w 46966"/>
                <a:gd name="connsiteY10" fmla="*/ 100565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323" y="100565"/>
                  </a:moveTo>
                  <a:cubicBezTo>
                    <a:pt x="47323" y="84890"/>
                    <a:pt x="45097" y="60575"/>
                    <a:pt x="33962" y="37868"/>
                  </a:cubicBezTo>
                  <a:cubicBezTo>
                    <a:pt x="21816" y="13150"/>
                    <a:pt x="4406" y="89"/>
                    <a:pt x="2382" y="89"/>
                  </a:cubicBezTo>
                  <a:cubicBezTo>
                    <a:pt x="1167" y="89"/>
                    <a:pt x="357" y="892"/>
                    <a:pt x="357" y="2098"/>
                  </a:cubicBezTo>
                  <a:cubicBezTo>
                    <a:pt x="357" y="2701"/>
                    <a:pt x="357" y="3103"/>
                    <a:pt x="4204" y="6720"/>
                  </a:cubicBezTo>
                  <a:cubicBezTo>
                    <a:pt x="24043" y="26614"/>
                    <a:pt x="35582" y="58566"/>
                    <a:pt x="35582" y="100565"/>
                  </a:cubicBezTo>
                  <a:cubicBezTo>
                    <a:pt x="35582" y="134928"/>
                    <a:pt x="28092" y="170295"/>
                    <a:pt x="2989" y="195615"/>
                  </a:cubicBezTo>
                  <a:cubicBezTo>
                    <a:pt x="357" y="198027"/>
                    <a:pt x="357" y="198429"/>
                    <a:pt x="357" y="199031"/>
                  </a:cubicBezTo>
                  <a:cubicBezTo>
                    <a:pt x="357" y="200237"/>
                    <a:pt x="1167" y="201041"/>
                    <a:pt x="2382" y="201041"/>
                  </a:cubicBezTo>
                  <a:cubicBezTo>
                    <a:pt x="4406" y="201041"/>
                    <a:pt x="22626" y="187376"/>
                    <a:pt x="34570" y="161855"/>
                  </a:cubicBezTo>
                  <a:cubicBezTo>
                    <a:pt x="44894" y="139750"/>
                    <a:pt x="47323" y="117445"/>
                    <a:pt x="47323" y="10056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B0672357-9EF3-50C1-F433-8AB782B34DC8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8967535" y="2946126"/>
              <a:ext cx="134623" cy="47022"/>
            </a:xfrm>
            <a:custGeom>
              <a:avLst/>
              <a:gdLst>
                <a:gd name="connsiteX0" fmla="*/ 128104 w 134623"/>
                <a:gd name="connsiteY0" fmla="*/ 8127 h 47022"/>
                <a:gd name="connsiteX1" fmla="*/ 134987 w 134623"/>
                <a:gd name="connsiteY1" fmla="*/ 4108 h 47022"/>
                <a:gd name="connsiteX2" fmla="*/ 128306 w 134623"/>
                <a:gd name="connsiteY2" fmla="*/ 89 h 47022"/>
                <a:gd name="connsiteX3" fmla="*/ 7044 w 134623"/>
                <a:gd name="connsiteY3" fmla="*/ 89 h 47022"/>
                <a:gd name="connsiteX4" fmla="*/ 364 w 134623"/>
                <a:gd name="connsiteY4" fmla="*/ 4108 h 47022"/>
                <a:gd name="connsiteX5" fmla="*/ 7247 w 134623"/>
                <a:gd name="connsiteY5" fmla="*/ 8127 h 47022"/>
                <a:gd name="connsiteX6" fmla="*/ 128104 w 134623"/>
                <a:gd name="connsiteY6" fmla="*/ 8127 h 47022"/>
                <a:gd name="connsiteX7" fmla="*/ 128306 w 134623"/>
                <a:gd name="connsiteY7" fmla="*/ 47111 h 47022"/>
                <a:gd name="connsiteX8" fmla="*/ 134987 w 134623"/>
                <a:gd name="connsiteY8" fmla="*/ 43092 h 47022"/>
                <a:gd name="connsiteX9" fmla="*/ 128104 w 134623"/>
                <a:gd name="connsiteY9" fmla="*/ 39073 h 47022"/>
                <a:gd name="connsiteX10" fmla="*/ 7247 w 134623"/>
                <a:gd name="connsiteY10" fmla="*/ 39073 h 47022"/>
                <a:gd name="connsiteX11" fmla="*/ 364 w 134623"/>
                <a:gd name="connsiteY11" fmla="*/ 43092 h 47022"/>
                <a:gd name="connsiteX12" fmla="*/ 7044 w 134623"/>
                <a:gd name="connsiteY12" fmla="*/ 47111 h 47022"/>
                <a:gd name="connsiteX13" fmla="*/ 128306 w 134623"/>
                <a:gd name="connsiteY13" fmla="*/ 47111 h 4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022">
                  <a:moveTo>
                    <a:pt x="128104" y="8127"/>
                  </a:moveTo>
                  <a:cubicBezTo>
                    <a:pt x="131141" y="8127"/>
                    <a:pt x="134987" y="8127"/>
                    <a:pt x="134987" y="4108"/>
                  </a:cubicBezTo>
                  <a:cubicBezTo>
                    <a:pt x="134987" y="89"/>
                    <a:pt x="131141" y="89"/>
                    <a:pt x="128306" y="89"/>
                  </a:cubicBezTo>
                  <a:lnTo>
                    <a:pt x="7044" y="89"/>
                  </a:lnTo>
                  <a:cubicBezTo>
                    <a:pt x="4210" y="89"/>
                    <a:pt x="364" y="89"/>
                    <a:pt x="364" y="4108"/>
                  </a:cubicBezTo>
                  <a:cubicBezTo>
                    <a:pt x="364" y="8127"/>
                    <a:pt x="4210" y="8127"/>
                    <a:pt x="7247" y="8127"/>
                  </a:cubicBezTo>
                  <a:lnTo>
                    <a:pt x="128104" y="8127"/>
                  </a:lnTo>
                  <a:close/>
                  <a:moveTo>
                    <a:pt x="128306" y="47111"/>
                  </a:moveTo>
                  <a:cubicBezTo>
                    <a:pt x="131141" y="47111"/>
                    <a:pt x="134987" y="47111"/>
                    <a:pt x="134987" y="43092"/>
                  </a:cubicBezTo>
                  <a:cubicBezTo>
                    <a:pt x="134987" y="39073"/>
                    <a:pt x="131141" y="39073"/>
                    <a:pt x="128104" y="39073"/>
                  </a:cubicBezTo>
                  <a:lnTo>
                    <a:pt x="7247" y="39073"/>
                  </a:lnTo>
                  <a:cubicBezTo>
                    <a:pt x="4210" y="39073"/>
                    <a:pt x="364" y="39073"/>
                    <a:pt x="364" y="43092"/>
                  </a:cubicBezTo>
                  <a:cubicBezTo>
                    <a:pt x="364" y="47111"/>
                    <a:pt x="4210" y="47111"/>
                    <a:pt x="7044" y="47111"/>
                  </a:cubicBezTo>
                  <a:lnTo>
                    <a:pt x="128306" y="4711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2919DA44-6447-C9A8-4A09-0EAFE1CC5B5C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9177780" y="2886041"/>
              <a:ext cx="85227" cy="138255"/>
            </a:xfrm>
            <a:custGeom>
              <a:avLst/>
              <a:gdLst>
                <a:gd name="connsiteX0" fmla="*/ 85602 w 85227"/>
                <a:gd name="connsiteY0" fmla="*/ 69618 h 138255"/>
                <a:gd name="connsiteX1" fmla="*/ 77504 w 85227"/>
                <a:gd name="connsiteY1" fmla="*/ 22595 h 138255"/>
                <a:gd name="connsiteX2" fmla="*/ 43089 w 85227"/>
                <a:gd name="connsiteY2" fmla="*/ 89 h 138255"/>
                <a:gd name="connsiteX3" fmla="*/ 7865 w 85227"/>
                <a:gd name="connsiteY3" fmla="*/ 24002 h 138255"/>
                <a:gd name="connsiteX4" fmla="*/ 374 w 85227"/>
                <a:gd name="connsiteY4" fmla="*/ 69618 h 138255"/>
                <a:gd name="connsiteX5" fmla="*/ 9484 w 85227"/>
                <a:gd name="connsiteY5" fmla="*/ 118048 h 138255"/>
                <a:gd name="connsiteX6" fmla="*/ 42887 w 85227"/>
                <a:gd name="connsiteY6" fmla="*/ 138344 h 138255"/>
                <a:gd name="connsiteX7" fmla="*/ 78112 w 85227"/>
                <a:gd name="connsiteY7" fmla="*/ 115033 h 138255"/>
                <a:gd name="connsiteX8" fmla="*/ 85602 w 85227"/>
                <a:gd name="connsiteY8" fmla="*/ 69618 h 138255"/>
                <a:gd name="connsiteX9" fmla="*/ 42887 w 85227"/>
                <a:gd name="connsiteY9" fmla="*/ 133923 h 138255"/>
                <a:gd name="connsiteX10" fmla="*/ 19404 w 85227"/>
                <a:gd name="connsiteY10" fmla="*/ 109608 h 138255"/>
                <a:gd name="connsiteX11" fmla="*/ 17177 w 85227"/>
                <a:gd name="connsiteY11" fmla="*/ 67207 h 138255"/>
                <a:gd name="connsiteX12" fmla="*/ 18796 w 85227"/>
                <a:gd name="connsiteY12" fmla="*/ 30231 h 138255"/>
                <a:gd name="connsiteX13" fmla="*/ 42887 w 85227"/>
                <a:gd name="connsiteY13" fmla="*/ 4510 h 138255"/>
                <a:gd name="connsiteX14" fmla="*/ 66775 w 85227"/>
                <a:gd name="connsiteY14" fmla="*/ 28021 h 138255"/>
                <a:gd name="connsiteX15" fmla="*/ 68799 w 85227"/>
                <a:gd name="connsiteY15" fmla="*/ 67207 h 138255"/>
                <a:gd name="connsiteX16" fmla="*/ 66572 w 85227"/>
                <a:gd name="connsiteY16" fmla="*/ 108804 h 138255"/>
                <a:gd name="connsiteX17" fmla="*/ 42887 w 85227"/>
                <a:gd name="connsiteY17" fmla="*/ 133923 h 1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8255">
                  <a:moveTo>
                    <a:pt x="85602" y="69618"/>
                  </a:moveTo>
                  <a:cubicBezTo>
                    <a:pt x="85602" y="53542"/>
                    <a:pt x="84590" y="37466"/>
                    <a:pt x="77504" y="22595"/>
                  </a:cubicBezTo>
                  <a:cubicBezTo>
                    <a:pt x="68192" y="3304"/>
                    <a:pt x="51592" y="89"/>
                    <a:pt x="43089" y="89"/>
                  </a:cubicBezTo>
                  <a:cubicBezTo>
                    <a:pt x="30943" y="89"/>
                    <a:pt x="16165" y="5313"/>
                    <a:pt x="7865" y="24002"/>
                  </a:cubicBezTo>
                  <a:cubicBezTo>
                    <a:pt x="1386" y="37868"/>
                    <a:pt x="374" y="53542"/>
                    <a:pt x="374" y="69618"/>
                  </a:cubicBezTo>
                  <a:cubicBezTo>
                    <a:pt x="374" y="84689"/>
                    <a:pt x="1184" y="102775"/>
                    <a:pt x="9484" y="118048"/>
                  </a:cubicBezTo>
                  <a:cubicBezTo>
                    <a:pt x="18189" y="134325"/>
                    <a:pt x="32967" y="138344"/>
                    <a:pt x="42887" y="138344"/>
                  </a:cubicBezTo>
                  <a:cubicBezTo>
                    <a:pt x="53819" y="138344"/>
                    <a:pt x="69204" y="134124"/>
                    <a:pt x="78112" y="115033"/>
                  </a:cubicBezTo>
                  <a:cubicBezTo>
                    <a:pt x="84590" y="101168"/>
                    <a:pt x="85602" y="85493"/>
                    <a:pt x="85602" y="69618"/>
                  </a:cubicBezTo>
                  <a:close/>
                  <a:moveTo>
                    <a:pt x="42887" y="133923"/>
                  </a:moveTo>
                  <a:cubicBezTo>
                    <a:pt x="34992" y="133923"/>
                    <a:pt x="23048" y="128899"/>
                    <a:pt x="19404" y="109608"/>
                  </a:cubicBezTo>
                  <a:cubicBezTo>
                    <a:pt x="17177" y="97550"/>
                    <a:pt x="17177" y="79063"/>
                    <a:pt x="17177" y="67207"/>
                  </a:cubicBezTo>
                  <a:cubicBezTo>
                    <a:pt x="17177" y="54346"/>
                    <a:pt x="17177" y="41083"/>
                    <a:pt x="18796" y="30231"/>
                  </a:cubicBezTo>
                  <a:cubicBezTo>
                    <a:pt x="22643" y="6318"/>
                    <a:pt x="37826" y="4510"/>
                    <a:pt x="42887" y="4510"/>
                  </a:cubicBezTo>
                  <a:cubicBezTo>
                    <a:pt x="49567" y="4510"/>
                    <a:pt x="62929" y="8127"/>
                    <a:pt x="66775" y="28021"/>
                  </a:cubicBezTo>
                  <a:cubicBezTo>
                    <a:pt x="68799" y="39274"/>
                    <a:pt x="68799" y="54547"/>
                    <a:pt x="68799" y="67207"/>
                  </a:cubicBezTo>
                  <a:cubicBezTo>
                    <a:pt x="68799" y="82278"/>
                    <a:pt x="68799" y="95943"/>
                    <a:pt x="66572" y="108804"/>
                  </a:cubicBezTo>
                  <a:cubicBezTo>
                    <a:pt x="63536" y="127894"/>
                    <a:pt x="51997" y="133923"/>
                    <a:pt x="42887" y="133923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FFC494A6-27D8-81CF-4E53-50ECF31652A1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9288515" y="2998574"/>
              <a:ext cx="23685" cy="60084"/>
            </a:xfrm>
            <a:custGeom>
              <a:avLst/>
              <a:gdLst>
                <a:gd name="connsiteX0" fmla="*/ 24065 w 23685"/>
                <a:gd name="connsiteY0" fmla="*/ 21189 h 60084"/>
                <a:gd name="connsiteX1" fmla="*/ 11109 w 23685"/>
                <a:gd name="connsiteY1" fmla="*/ 89 h 60084"/>
                <a:gd name="connsiteX2" fmla="*/ 379 w 23685"/>
                <a:gd name="connsiteY2" fmla="*/ 10739 h 60084"/>
                <a:gd name="connsiteX3" fmla="*/ 11109 w 23685"/>
                <a:gd name="connsiteY3" fmla="*/ 21390 h 60084"/>
                <a:gd name="connsiteX4" fmla="*/ 18194 w 23685"/>
                <a:gd name="connsiteY4" fmla="*/ 18777 h 60084"/>
                <a:gd name="connsiteX5" fmla="*/ 19206 w 23685"/>
                <a:gd name="connsiteY5" fmla="*/ 18174 h 60084"/>
                <a:gd name="connsiteX6" fmla="*/ 19611 w 23685"/>
                <a:gd name="connsiteY6" fmla="*/ 21189 h 60084"/>
                <a:gd name="connsiteX7" fmla="*/ 5845 w 23685"/>
                <a:gd name="connsiteY7" fmla="*/ 54748 h 60084"/>
                <a:gd name="connsiteX8" fmla="*/ 3618 w 23685"/>
                <a:gd name="connsiteY8" fmla="*/ 57963 h 60084"/>
                <a:gd name="connsiteX9" fmla="*/ 5643 w 23685"/>
                <a:gd name="connsiteY9" fmla="*/ 60173 h 60084"/>
                <a:gd name="connsiteX10" fmla="*/ 24065 w 23685"/>
                <a:gd name="connsiteY10" fmla="*/ 21189 h 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084">
                  <a:moveTo>
                    <a:pt x="24065" y="21189"/>
                  </a:moveTo>
                  <a:cubicBezTo>
                    <a:pt x="24065" y="7926"/>
                    <a:pt x="19004" y="89"/>
                    <a:pt x="11109" y="89"/>
                  </a:cubicBezTo>
                  <a:cubicBezTo>
                    <a:pt x="4428" y="89"/>
                    <a:pt x="379" y="5112"/>
                    <a:pt x="379" y="10739"/>
                  </a:cubicBezTo>
                  <a:cubicBezTo>
                    <a:pt x="379" y="16165"/>
                    <a:pt x="4428" y="21390"/>
                    <a:pt x="11109" y="21390"/>
                  </a:cubicBezTo>
                  <a:cubicBezTo>
                    <a:pt x="13538" y="21390"/>
                    <a:pt x="16170" y="20586"/>
                    <a:pt x="18194" y="18777"/>
                  </a:cubicBezTo>
                  <a:cubicBezTo>
                    <a:pt x="18801" y="18375"/>
                    <a:pt x="19004" y="18174"/>
                    <a:pt x="19206" y="18174"/>
                  </a:cubicBezTo>
                  <a:cubicBezTo>
                    <a:pt x="19409" y="18174"/>
                    <a:pt x="19611" y="18375"/>
                    <a:pt x="19611" y="21189"/>
                  </a:cubicBezTo>
                  <a:cubicBezTo>
                    <a:pt x="19611" y="36059"/>
                    <a:pt x="12526" y="48116"/>
                    <a:pt x="5845" y="54748"/>
                  </a:cubicBezTo>
                  <a:cubicBezTo>
                    <a:pt x="3618" y="56958"/>
                    <a:pt x="3618" y="57360"/>
                    <a:pt x="3618" y="57963"/>
                  </a:cubicBezTo>
                  <a:cubicBezTo>
                    <a:pt x="3618" y="59370"/>
                    <a:pt x="4631" y="60173"/>
                    <a:pt x="5643" y="60173"/>
                  </a:cubicBezTo>
                  <a:cubicBezTo>
                    <a:pt x="7870" y="60173"/>
                    <a:pt x="24065" y="44700"/>
                    <a:pt x="24065" y="21189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5C0F5612-D321-251C-EF99-F287F1563F82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3569967" y="3435024"/>
              <a:ext cx="101017" cy="182866"/>
            </a:xfrm>
            <a:custGeom>
              <a:avLst/>
              <a:gdLst>
                <a:gd name="connsiteX0" fmla="*/ 63665 w 101017"/>
                <a:gd name="connsiteY0" fmla="*/ 61407 h 182866"/>
                <a:gd name="connsiteX1" fmla="*/ 81074 w 101017"/>
                <a:gd name="connsiteY1" fmla="*/ 61407 h 182866"/>
                <a:gd name="connsiteX2" fmla="*/ 87148 w 101017"/>
                <a:gd name="connsiteY2" fmla="*/ 57388 h 182866"/>
                <a:gd name="connsiteX3" fmla="*/ 81682 w 101017"/>
                <a:gd name="connsiteY3" fmla="*/ 55177 h 182866"/>
                <a:gd name="connsiteX4" fmla="*/ 64879 w 101017"/>
                <a:gd name="connsiteY4" fmla="*/ 55177 h 182866"/>
                <a:gd name="connsiteX5" fmla="*/ 69130 w 101017"/>
                <a:gd name="connsiteY5" fmla="*/ 32269 h 182866"/>
                <a:gd name="connsiteX6" fmla="*/ 73989 w 101017"/>
                <a:gd name="connsiteY6" fmla="*/ 11370 h 182866"/>
                <a:gd name="connsiteX7" fmla="*/ 83504 w 101017"/>
                <a:gd name="connsiteY7" fmla="*/ 4537 h 182866"/>
                <a:gd name="connsiteX8" fmla="*/ 93423 w 101017"/>
                <a:gd name="connsiteY8" fmla="*/ 8154 h 182866"/>
                <a:gd name="connsiteX9" fmla="*/ 82492 w 101017"/>
                <a:gd name="connsiteY9" fmla="*/ 19006 h 182866"/>
                <a:gd name="connsiteX10" fmla="*/ 89982 w 101017"/>
                <a:gd name="connsiteY10" fmla="*/ 26039 h 182866"/>
                <a:gd name="connsiteX11" fmla="*/ 101116 w 101017"/>
                <a:gd name="connsiteY11" fmla="*/ 13982 h 182866"/>
                <a:gd name="connsiteX12" fmla="*/ 83504 w 101017"/>
                <a:gd name="connsiteY12" fmla="*/ 116 h 182866"/>
                <a:gd name="connsiteX13" fmla="*/ 57794 w 101017"/>
                <a:gd name="connsiteY13" fmla="*/ 23628 h 182866"/>
                <a:gd name="connsiteX14" fmla="*/ 51113 w 101017"/>
                <a:gd name="connsiteY14" fmla="*/ 55177 h 182866"/>
                <a:gd name="connsiteX15" fmla="*/ 37145 w 101017"/>
                <a:gd name="connsiteY15" fmla="*/ 55177 h 182866"/>
                <a:gd name="connsiteX16" fmla="*/ 31072 w 101017"/>
                <a:gd name="connsiteY16" fmla="*/ 58995 h 182866"/>
                <a:gd name="connsiteX17" fmla="*/ 36740 w 101017"/>
                <a:gd name="connsiteY17" fmla="*/ 61407 h 182866"/>
                <a:gd name="connsiteX18" fmla="*/ 50101 w 101017"/>
                <a:gd name="connsiteY18" fmla="*/ 61407 h 182866"/>
                <a:gd name="connsiteX19" fmla="*/ 34918 w 101017"/>
                <a:gd name="connsiteY19" fmla="*/ 140783 h 182866"/>
                <a:gd name="connsiteX20" fmla="*/ 17306 w 101017"/>
                <a:gd name="connsiteY20" fmla="*/ 178562 h 182866"/>
                <a:gd name="connsiteX21" fmla="*/ 7588 w 101017"/>
                <a:gd name="connsiteY21" fmla="*/ 174945 h 182866"/>
                <a:gd name="connsiteX22" fmla="*/ 18723 w 101017"/>
                <a:gd name="connsiteY22" fmla="*/ 164093 h 182866"/>
                <a:gd name="connsiteX23" fmla="*/ 11232 w 101017"/>
                <a:gd name="connsiteY23" fmla="*/ 157060 h 182866"/>
                <a:gd name="connsiteX24" fmla="*/ 98 w 101017"/>
                <a:gd name="connsiteY24" fmla="*/ 169117 h 182866"/>
                <a:gd name="connsiteX25" fmla="*/ 17306 w 101017"/>
                <a:gd name="connsiteY25" fmla="*/ 182983 h 182866"/>
                <a:gd name="connsiteX26" fmla="*/ 40181 w 101017"/>
                <a:gd name="connsiteY26" fmla="*/ 163490 h 182866"/>
                <a:gd name="connsiteX27" fmla="*/ 51518 w 101017"/>
                <a:gd name="connsiteY27" fmla="*/ 125109 h 182866"/>
                <a:gd name="connsiteX28" fmla="*/ 63665 w 101017"/>
                <a:gd name="connsiteY28" fmla="*/ 61407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665" y="61407"/>
                  </a:moveTo>
                  <a:lnTo>
                    <a:pt x="81074" y="61407"/>
                  </a:lnTo>
                  <a:cubicBezTo>
                    <a:pt x="85123" y="61407"/>
                    <a:pt x="87148" y="61407"/>
                    <a:pt x="87148" y="57388"/>
                  </a:cubicBezTo>
                  <a:cubicBezTo>
                    <a:pt x="87148" y="55177"/>
                    <a:pt x="85123" y="55177"/>
                    <a:pt x="81682" y="55177"/>
                  </a:cubicBezTo>
                  <a:lnTo>
                    <a:pt x="64879" y="55177"/>
                  </a:lnTo>
                  <a:lnTo>
                    <a:pt x="69130" y="32269"/>
                  </a:lnTo>
                  <a:cubicBezTo>
                    <a:pt x="69940" y="28049"/>
                    <a:pt x="72774" y="13781"/>
                    <a:pt x="73989" y="11370"/>
                  </a:cubicBezTo>
                  <a:cubicBezTo>
                    <a:pt x="75811" y="7551"/>
                    <a:pt x="79253" y="4537"/>
                    <a:pt x="83504" y="4537"/>
                  </a:cubicBezTo>
                  <a:cubicBezTo>
                    <a:pt x="84314" y="4537"/>
                    <a:pt x="89577" y="4537"/>
                    <a:pt x="93423" y="8154"/>
                  </a:cubicBezTo>
                  <a:cubicBezTo>
                    <a:pt x="84516" y="8958"/>
                    <a:pt x="82492" y="15991"/>
                    <a:pt x="82492" y="19006"/>
                  </a:cubicBezTo>
                  <a:cubicBezTo>
                    <a:pt x="82492" y="23628"/>
                    <a:pt x="86136" y="26039"/>
                    <a:pt x="89982" y="26039"/>
                  </a:cubicBezTo>
                  <a:cubicBezTo>
                    <a:pt x="95245" y="26039"/>
                    <a:pt x="101116" y="21618"/>
                    <a:pt x="101116" y="13982"/>
                  </a:cubicBezTo>
                  <a:cubicBezTo>
                    <a:pt x="101116" y="4738"/>
                    <a:pt x="91804" y="116"/>
                    <a:pt x="83504" y="116"/>
                  </a:cubicBezTo>
                  <a:cubicBezTo>
                    <a:pt x="76621" y="116"/>
                    <a:pt x="63867" y="3733"/>
                    <a:pt x="57794" y="23628"/>
                  </a:cubicBezTo>
                  <a:cubicBezTo>
                    <a:pt x="56579" y="27848"/>
                    <a:pt x="55972" y="29857"/>
                    <a:pt x="51113" y="55177"/>
                  </a:cubicBezTo>
                  <a:lnTo>
                    <a:pt x="37145" y="55177"/>
                  </a:lnTo>
                  <a:cubicBezTo>
                    <a:pt x="33298" y="55177"/>
                    <a:pt x="31072" y="55177"/>
                    <a:pt x="31072" y="58995"/>
                  </a:cubicBezTo>
                  <a:cubicBezTo>
                    <a:pt x="31072" y="61407"/>
                    <a:pt x="32894" y="61407"/>
                    <a:pt x="36740" y="61407"/>
                  </a:cubicBezTo>
                  <a:lnTo>
                    <a:pt x="50101" y="61407"/>
                  </a:lnTo>
                  <a:lnTo>
                    <a:pt x="34918" y="140783"/>
                  </a:lnTo>
                  <a:cubicBezTo>
                    <a:pt x="31274" y="160275"/>
                    <a:pt x="27833" y="178562"/>
                    <a:pt x="17306" y="178562"/>
                  </a:cubicBezTo>
                  <a:cubicBezTo>
                    <a:pt x="16496" y="178562"/>
                    <a:pt x="11435" y="178562"/>
                    <a:pt x="7588" y="174945"/>
                  </a:cubicBezTo>
                  <a:cubicBezTo>
                    <a:pt x="16901" y="174342"/>
                    <a:pt x="18723" y="167108"/>
                    <a:pt x="18723" y="164093"/>
                  </a:cubicBezTo>
                  <a:cubicBezTo>
                    <a:pt x="18723" y="159471"/>
                    <a:pt x="15079" y="157060"/>
                    <a:pt x="11232" y="157060"/>
                  </a:cubicBezTo>
                  <a:cubicBezTo>
                    <a:pt x="5969" y="157060"/>
                    <a:pt x="98" y="161481"/>
                    <a:pt x="98" y="169117"/>
                  </a:cubicBezTo>
                  <a:cubicBezTo>
                    <a:pt x="98" y="178160"/>
                    <a:pt x="9006" y="182983"/>
                    <a:pt x="17306" y="182983"/>
                  </a:cubicBezTo>
                  <a:cubicBezTo>
                    <a:pt x="28440" y="182983"/>
                    <a:pt x="36538" y="171127"/>
                    <a:pt x="40181" y="163490"/>
                  </a:cubicBezTo>
                  <a:cubicBezTo>
                    <a:pt x="46660" y="150830"/>
                    <a:pt x="51316" y="126515"/>
                    <a:pt x="51518" y="125109"/>
                  </a:cubicBezTo>
                  <a:lnTo>
                    <a:pt x="63665" y="6140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EB73F802-77B3-1E99-57C8-214CA03B65DF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3686942" y="3415091"/>
              <a:ext cx="35568" cy="72865"/>
            </a:xfrm>
            <a:custGeom>
              <a:avLst/>
              <a:gdLst>
                <a:gd name="connsiteX0" fmla="*/ 34398 w 35568"/>
                <a:gd name="connsiteY0" fmla="*/ 12350 h 72865"/>
                <a:gd name="connsiteX1" fmla="*/ 35673 w 35568"/>
                <a:gd name="connsiteY1" fmla="*/ 7849 h 72865"/>
                <a:gd name="connsiteX2" fmla="*/ 27312 w 35568"/>
                <a:gd name="connsiteY2" fmla="*/ 112 h 72865"/>
                <a:gd name="connsiteX3" fmla="*/ 19518 w 35568"/>
                <a:gd name="connsiteY3" fmla="*/ 6723 h 72865"/>
                <a:gd name="connsiteX4" fmla="*/ 813 w 35568"/>
                <a:gd name="connsiteY4" fmla="*/ 67632 h 72865"/>
                <a:gd name="connsiteX5" fmla="*/ 104 w 35568"/>
                <a:gd name="connsiteY5" fmla="*/ 69883 h 72865"/>
                <a:gd name="connsiteX6" fmla="*/ 5631 w 35568"/>
                <a:gd name="connsiteY6" fmla="*/ 72977 h 72865"/>
                <a:gd name="connsiteX7" fmla="*/ 7756 w 35568"/>
                <a:gd name="connsiteY7" fmla="*/ 70586 h 72865"/>
                <a:gd name="connsiteX8" fmla="*/ 34398 w 35568"/>
                <a:gd name="connsiteY8" fmla="*/ 12350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398" y="12350"/>
                  </a:moveTo>
                  <a:cubicBezTo>
                    <a:pt x="35531" y="9959"/>
                    <a:pt x="35673" y="8833"/>
                    <a:pt x="35673" y="7849"/>
                  </a:cubicBezTo>
                  <a:cubicBezTo>
                    <a:pt x="35673" y="3488"/>
                    <a:pt x="31705" y="112"/>
                    <a:pt x="27312" y="112"/>
                  </a:cubicBezTo>
                  <a:cubicBezTo>
                    <a:pt x="21927" y="112"/>
                    <a:pt x="20227" y="4473"/>
                    <a:pt x="19518" y="6723"/>
                  </a:cubicBezTo>
                  <a:lnTo>
                    <a:pt x="813" y="67632"/>
                  </a:lnTo>
                  <a:cubicBezTo>
                    <a:pt x="671" y="67913"/>
                    <a:pt x="104" y="69742"/>
                    <a:pt x="104" y="69883"/>
                  </a:cubicBezTo>
                  <a:cubicBezTo>
                    <a:pt x="104" y="71571"/>
                    <a:pt x="4497" y="72977"/>
                    <a:pt x="5631" y="72977"/>
                  </a:cubicBezTo>
                  <a:cubicBezTo>
                    <a:pt x="6623" y="72977"/>
                    <a:pt x="6764" y="72696"/>
                    <a:pt x="7756" y="70586"/>
                  </a:cubicBezTo>
                  <a:lnTo>
                    <a:pt x="34398" y="1235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0A6FBD45-378A-1F67-ACFF-FCC4E8AFF009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3733616" y="3415091"/>
              <a:ext cx="35568" cy="72865"/>
            </a:xfrm>
            <a:custGeom>
              <a:avLst/>
              <a:gdLst>
                <a:gd name="connsiteX0" fmla="*/ 34400 w 35568"/>
                <a:gd name="connsiteY0" fmla="*/ 12350 h 72865"/>
                <a:gd name="connsiteX1" fmla="*/ 35675 w 35568"/>
                <a:gd name="connsiteY1" fmla="*/ 7849 h 72865"/>
                <a:gd name="connsiteX2" fmla="*/ 27314 w 35568"/>
                <a:gd name="connsiteY2" fmla="*/ 112 h 72865"/>
                <a:gd name="connsiteX3" fmla="*/ 19520 w 35568"/>
                <a:gd name="connsiteY3" fmla="*/ 6723 h 72865"/>
                <a:gd name="connsiteX4" fmla="*/ 815 w 35568"/>
                <a:gd name="connsiteY4" fmla="*/ 67632 h 72865"/>
                <a:gd name="connsiteX5" fmla="*/ 106 w 35568"/>
                <a:gd name="connsiteY5" fmla="*/ 69883 h 72865"/>
                <a:gd name="connsiteX6" fmla="*/ 5633 w 35568"/>
                <a:gd name="connsiteY6" fmla="*/ 72977 h 72865"/>
                <a:gd name="connsiteX7" fmla="*/ 7759 w 35568"/>
                <a:gd name="connsiteY7" fmla="*/ 70586 h 72865"/>
                <a:gd name="connsiteX8" fmla="*/ 34400 w 35568"/>
                <a:gd name="connsiteY8" fmla="*/ 12350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400" y="12350"/>
                  </a:moveTo>
                  <a:cubicBezTo>
                    <a:pt x="35534" y="9959"/>
                    <a:pt x="35675" y="8833"/>
                    <a:pt x="35675" y="7849"/>
                  </a:cubicBezTo>
                  <a:cubicBezTo>
                    <a:pt x="35675" y="3488"/>
                    <a:pt x="31707" y="112"/>
                    <a:pt x="27314" y="112"/>
                  </a:cubicBezTo>
                  <a:cubicBezTo>
                    <a:pt x="21930" y="112"/>
                    <a:pt x="20229" y="4473"/>
                    <a:pt x="19520" y="6723"/>
                  </a:cubicBezTo>
                  <a:lnTo>
                    <a:pt x="815" y="67632"/>
                  </a:lnTo>
                  <a:cubicBezTo>
                    <a:pt x="673" y="67913"/>
                    <a:pt x="106" y="69742"/>
                    <a:pt x="106" y="69883"/>
                  </a:cubicBezTo>
                  <a:cubicBezTo>
                    <a:pt x="106" y="71571"/>
                    <a:pt x="4499" y="72977"/>
                    <a:pt x="5633" y="72977"/>
                  </a:cubicBezTo>
                  <a:cubicBezTo>
                    <a:pt x="6625" y="72977"/>
                    <a:pt x="6767" y="72696"/>
                    <a:pt x="7759" y="70586"/>
                  </a:cubicBezTo>
                  <a:lnTo>
                    <a:pt x="34400" y="1235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E6D11DBF-D181-5FF9-F2CE-9A324867B08C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3666002" y="3532971"/>
              <a:ext cx="65185" cy="96215"/>
            </a:xfrm>
            <a:custGeom>
              <a:avLst/>
              <a:gdLst>
                <a:gd name="connsiteX0" fmla="*/ 31137 w 65185"/>
                <a:gd name="connsiteY0" fmla="*/ 46539 h 96215"/>
                <a:gd name="connsiteX1" fmla="*/ 50126 w 65185"/>
                <a:gd name="connsiteY1" fmla="*/ 69186 h 96215"/>
                <a:gd name="connsiteX2" fmla="*/ 31704 w 65185"/>
                <a:gd name="connsiteY2" fmla="*/ 91833 h 96215"/>
                <a:gd name="connsiteX3" fmla="*/ 7614 w 65185"/>
                <a:gd name="connsiteY3" fmla="*/ 81987 h 96215"/>
                <a:gd name="connsiteX4" fmla="*/ 15833 w 65185"/>
                <a:gd name="connsiteY4" fmla="*/ 74109 h 96215"/>
                <a:gd name="connsiteX5" fmla="*/ 8039 w 65185"/>
                <a:gd name="connsiteY5" fmla="*/ 66373 h 96215"/>
                <a:gd name="connsiteX6" fmla="*/ 103 w 65185"/>
                <a:gd name="connsiteY6" fmla="*/ 74531 h 96215"/>
                <a:gd name="connsiteX7" fmla="*/ 31987 w 65185"/>
                <a:gd name="connsiteY7" fmla="*/ 96335 h 96215"/>
                <a:gd name="connsiteX8" fmla="*/ 65289 w 65185"/>
                <a:gd name="connsiteY8" fmla="*/ 69186 h 96215"/>
                <a:gd name="connsiteX9" fmla="*/ 40632 w 65185"/>
                <a:gd name="connsiteY9" fmla="*/ 44007 h 96215"/>
                <a:gd name="connsiteX10" fmla="*/ 60896 w 65185"/>
                <a:gd name="connsiteY10" fmla="*/ 19531 h 96215"/>
                <a:gd name="connsiteX11" fmla="*/ 32271 w 65185"/>
                <a:gd name="connsiteY11" fmla="*/ 119 h 96215"/>
                <a:gd name="connsiteX12" fmla="*/ 4496 w 65185"/>
                <a:gd name="connsiteY12" fmla="*/ 18968 h 96215"/>
                <a:gd name="connsiteX13" fmla="*/ 11865 w 65185"/>
                <a:gd name="connsiteY13" fmla="*/ 26423 h 96215"/>
                <a:gd name="connsiteX14" fmla="*/ 19092 w 65185"/>
                <a:gd name="connsiteY14" fmla="*/ 19249 h 96215"/>
                <a:gd name="connsiteX15" fmla="*/ 11865 w 65185"/>
                <a:gd name="connsiteY15" fmla="*/ 11935 h 96215"/>
                <a:gd name="connsiteX16" fmla="*/ 31846 w 65185"/>
                <a:gd name="connsiteY16" fmla="*/ 4198 h 96215"/>
                <a:gd name="connsiteX17" fmla="*/ 47150 w 65185"/>
                <a:gd name="connsiteY17" fmla="*/ 19531 h 96215"/>
                <a:gd name="connsiteX18" fmla="*/ 41482 w 65185"/>
                <a:gd name="connsiteY18" fmla="*/ 36270 h 96215"/>
                <a:gd name="connsiteX19" fmla="*/ 25752 w 65185"/>
                <a:gd name="connsiteY19" fmla="*/ 42319 h 96215"/>
                <a:gd name="connsiteX20" fmla="*/ 21218 w 65185"/>
                <a:gd name="connsiteY20" fmla="*/ 42741 h 96215"/>
                <a:gd name="connsiteX21" fmla="*/ 19801 w 65185"/>
                <a:gd name="connsiteY21" fmla="*/ 44569 h 96215"/>
                <a:gd name="connsiteX22" fmla="*/ 23485 w 65185"/>
                <a:gd name="connsiteY22" fmla="*/ 46539 h 96215"/>
                <a:gd name="connsiteX23" fmla="*/ 31137 w 65185"/>
                <a:gd name="connsiteY23" fmla="*/ 46539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215">
                  <a:moveTo>
                    <a:pt x="31137" y="46539"/>
                  </a:moveTo>
                  <a:cubicBezTo>
                    <a:pt x="42190" y="46539"/>
                    <a:pt x="50126" y="54135"/>
                    <a:pt x="50126" y="69186"/>
                  </a:cubicBezTo>
                  <a:cubicBezTo>
                    <a:pt x="50126" y="86629"/>
                    <a:pt x="39923" y="91833"/>
                    <a:pt x="31704" y="91833"/>
                  </a:cubicBezTo>
                  <a:cubicBezTo>
                    <a:pt x="26036" y="91833"/>
                    <a:pt x="13565" y="90286"/>
                    <a:pt x="7614" y="81987"/>
                  </a:cubicBezTo>
                  <a:cubicBezTo>
                    <a:pt x="14274" y="81705"/>
                    <a:pt x="15833" y="77063"/>
                    <a:pt x="15833" y="74109"/>
                  </a:cubicBezTo>
                  <a:cubicBezTo>
                    <a:pt x="15833" y="69608"/>
                    <a:pt x="12432" y="66373"/>
                    <a:pt x="8039" y="66373"/>
                  </a:cubicBezTo>
                  <a:cubicBezTo>
                    <a:pt x="4071" y="66373"/>
                    <a:pt x="103" y="68764"/>
                    <a:pt x="103" y="74531"/>
                  </a:cubicBezTo>
                  <a:cubicBezTo>
                    <a:pt x="103" y="87754"/>
                    <a:pt x="14841" y="96335"/>
                    <a:pt x="31987" y="96335"/>
                  </a:cubicBezTo>
                  <a:cubicBezTo>
                    <a:pt x="51685" y="96335"/>
                    <a:pt x="65289" y="83253"/>
                    <a:pt x="65289" y="69186"/>
                  </a:cubicBezTo>
                  <a:cubicBezTo>
                    <a:pt x="65289" y="58214"/>
                    <a:pt x="56220" y="47242"/>
                    <a:pt x="40632" y="44007"/>
                  </a:cubicBezTo>
                  <a:cubicBezTo>
                    <a:pt x="55511" y="38661"/>
                    <a:pt x="60896" y="28111"/>
                    <a:pt x="60896" y="19531"/>
                  </a:cubicBezTo>
                  <a:cubicBezTo>
                    <a:pt x="60896" y="8418"/>
                    <a:pt x="48001" y="119"/>
                    <a:pt x="32271" y="119"/>
                  </a:cubicBezTo>
                  <a:cubicBezTo>
                    <a:pt x="16541" y="119"/>
                    <a:pt x="4496" y="7715"/>
                    <a:pt x="4496" y="18968"/>
                  </a:cubicBezTo>
                  <a:cubicBezTo>
                    <a:pt x="4496" y="23751"/>
                    <a:pt x="7614" y="26423"/>
                    <a:pt x="11865" y="26423"/>
                  </a:cubicBezTo>
                  <a:cubicBezTo>
                    <a:pt x="16258" y="26423"/>
                    <a:pt x="19092" y="23188"/>
                    <a:pt x="19092" y="19249"/>
                  </a:cubicBezTo>
                  <a:cubicBezTo>
                    <a:pt x="19092" y="15170"/>
                    <a:pt x="16258" y="12216"/>
                    <a:pt x="11865" y="11935"/>
                  </a:cubicBezTo>
                  <a:cubicBezTo>
                    <a:pt x="16825" y="5745"/>
                    <a:pt x="26603" y="4198"/>
                    <a:pt x="31846" y="4198"/>
                  </a:cubicBezTo>
                  <a:cubicBezTo>
                    <a:pt x="38223" y="4198"/>
                    <a:pt x="47150" y="7293"/>
                    <a:pt x="47150" y="19531"/>
                  </a:cubicBezTo>
                  <a:cubicBezTo>
                    <a:pt x="47150" y="25439"/>
                    <a:pt x="45166" y="31909"/>
                    <a:pt x="41482" y="36270"/>
                  </a:cubicBezTo>
                  <a:cubicBezTo>
                    <a:pt x="36806" y="41615"/>
                    <a:pt x="32838" y="41897"/>
                    <a:pt x="25752" y="42319"/>
                  </a:cubicBezTo>
                  <a:cubicBezTo>
                    <a:pt x="22210" y="42600"/>
                    <a:pt x="21926" y="42600"/>
                    <a:pt x="21218" y="42741"/>
                  </a:cubicBezTo>
                  <a:cubicBezTo>
                    <a:pt x="20934" y="42741"/>
                    <a:pt x="19801" y="43022"/>
                    <a:pt x="19801" y="44569"/>
                  </a:cubicBezTo>
                  <a:cubicBezTo>
                    <a:pt x="19801" y="46539"/>
                    <a:pt x="21076" y="46539"/>
                    <a:pt x="23485" y="46539"/>
                  </a:cubicBezTo>
                  <a:lnTo>
                    <a:pt x="31137" y="4653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形状 70">
              <a:extLst>
                <a:ext uri="{FF2B5EF4-FFF2-40B4-BE49-F238E27FC236}">
                  <a16:creationId xmlns:a16="http://schemas.microsoft.com/office/drawing/2014/main" id="{7EA32133-A59E-A4D0-EF59-7F3C1A496467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3845399" y="3522438"/>
              <a:ext cx="123691" cy="8038"/>
            </a:xfrm>
            <a:custGeom>
              <a:avLst/>
              <a:gdLst>
                <a:gd name="connsiteX0" fmla="*/ 116717 w 123691"/>
                <a:gd name="connsiteY0" fmla="*/ 8154 h 8038"/>
                <a:gd name="connsiteX1" fmla="*/ 123803 w 123691"/>
                <a:gd name="connsiteY1" fmla="*/ 4135 h 8038"/>
                <a:gd name="connsiteX2" fmla="*/ 116717 w 123691"/>
                <a:gd name="connsiteY2" fmla="*/ 116 h 8038"/>
                <a:gd name="connsiteX3" fmla="*/ 7197 w 123691"/>
                <a:gd name="connsiteY3" fmla="*/ 116 h 8038"/>
                <a:gd name="connsiteX4" fmla="*/ 111 w 123691"/>
                <a:gd name="connsiteY4" fmla="*/ 4135 h 8038"/>
                <a:gd name="connsiteX5" fmla="*/ 7197 w 123691"/>
                <a:gd name="connsiteY5" fmla="*/ 8154 h 8038"/>
                <a:gd name="connsiteX6" fmla="*/ 116717 w 123691"/>
                <a:gd name="connsiteY6" fmla="*/ 8154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717" y="8154"/>
                  </a:moveTo>
                  <a:cubicBezTo>
                    <a:pt x="120159" y="8154"/>
                    <a:pt x="123803" y="8154"/>
                    <a:pt x="123803" y="4135"/>
                  </a:cubicBezTo>
                  <a:cubicBezTo>
                    <a:pt x="123803" y="116"/>
                    <a:pt x="120159" y="116"/>
                    <a:pt x="116717" y="116"/>
                  </a:cubicBezTo>
                  <a:lnTo>
                    <a:pt x="7197" y="116"/>
                  </a:lnTo>
                  <a:cubicBezTo>
                    <a:pt x="3755" y="116"/>
                    <a:pt x="111" y="116"/>
                    <a:pt x="111" y="4135"/>
                  </a:cubicBezTo>
                  <a:cubicBezTo>
                    <a:pt x="111" y="8154"/>
                    <a:pt x="3755" y="8154"/>
                    <a:pt x="7197" y="8154"/>
                  </a:cubicBezTo>
                  <a:lnTo>
                    <a:pt x="116717" y="815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形状 71">
              <a:extLst>
                <a:ext uri="{FF2B5EF4-FFF2-40B4-BE49-F238E27FC236}">
                  <a16:creationId xmlns:a16="http://schemas.microsoft.com/office/drawing/2014/main" id="{C8B74494-DA99-CDCE-0A54-758D62CC8EBE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4109191" y="3306915"/>
              <a:ext cx="80773" cy="133834"/>
            </a:xfrm>
            <a:custGeom>
              <a:avLst/>
              <a:gdLst>
                <a:gd name="connsiteX0" fmla="*/ 15713 w 80773"/>
                <a:gd name="connsiteY0" fmla="*/ 118470 h 133834"/>
                <a:gd name="connsiteX1" fmla="*/ 37171 w 80773"/>
                <a:gd name="connsiteY1" fmla="*/ 97772 h 133834"/>
                <a:gd name="connsiteX2" fmla="*/ 80899 w 80773"/>
                <a:gd name="connsiteY2" fmla="*/ 39094 h 133834"/>
                <a:gd name="connsiteX3" fmla="*/ 37981 w 80773"/>
                <a:gd name="connsiteY3" fmla="*/ 109 h 133834"/>
                <a:gd name="connsiteX4" fmla="*/ 125 w 80773"/>
                <a:gd name="connsiteY4" fmla="*/ 36482 h 133834"/>
                <a:gd name="connsiteX5" fmla="*/ 10854 w 80773"/>
                <a:gd name="connsiteY5" fmla="*/ 47735 h 133834"/>
                <a:gd name="connsiteX6" fmla="*/ 21381 w 80773"/>
                <a:gd name="connsiteY6" fmla="*/ 37085 h 133834"/>
                <a:gd name="connsiteX7" fmla="*/ 10652 w 80773"/>
                <a:gd name="connsiteY7" fmla="*/ 26635 h 133834"/>
                <a:gd name="connsiteX8" fmla="*/ 8020 w 80773"/>
                <a:gd name="connsiteY8" fmla="*/ 26836 h 133834"/>
                <a:gd name="connsiteX9" fmla="*/ 35349 w 80773"/>
                <a:gd name="connsiteY9" fmla="*/ 6339 h 133834"/>
                <a:gd name="connsiteX10" fmla="*/ 62477 w 80773"/>
                <a:gd name="connsiteY10" fmla="*/ 39094 h 133834"/>
                <a:gd name="connsiteX11" fmla="*/ 41220 w 80773"/>
                <a:gd name="connsiteY11" fmla="*/ 83505 h 133834"/>
                <a:gd name="connsiteX12" fmla="*/ 2352 w 80773"/>
                <a:gd name="connsiteY12" fmla="*/ 126508 h 133834"/>
                <a:gd name="connsiteX13" fmla="*/ 125 w 80773"/>
                <a:gd name="connsiteY13" fmla="*/ 133944 h 133834"/>
                <a:gd name="connsiteX14" fmla="*/ 75230 w 80773"/>
                <a:gd name="connsiteY14" fmla="*/ 133944 h 133834"/>
                <a:gd name="connsiteX15" fmla="*/ 80899 w 80773"/>
                <a:gd name="connsiteY15" fmla="*/ 98978 h 133834"/>
                <a:gd name="connsiteX16" fmla="*/ 75838 w 80773"/>
                <a:gd name="connsiteY16" fmla="*/ 98978 h 133834"/>
                <a:gd name="connsiteX17" fmla="*/ 71384 w 80773"/>
                <a:gd name="connsiteY17" fmla="*/ 116863 h 133834"/>
                <a:gd name="connsiteX18" fmla="*/ 52152 w 80773"/>
                <a:gd name="connsiteY18" fmla="*/ 118470 h 133834"/>
                <a:gd name="connsiteX19" fmla="*/ 15713 w 80773"/>
                <a:gd name="connsiteY19" fmla="*/ 118470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3834">
                  <a:moveTo>
                    <a:pt x="15713" y="118470"/>
                  </a:moveTo>
                  <a:lnTo>
                    <a:pt x="37171" y="97772"/>
                  </a:lnTo>
                  <a:cubicBezTo>
                    <a:pt x="68752" y="70041"/>
                    <a:pt x="80899" y="59189"/>
                    <a:pt x="80899" y="39094"/>
                  </a:cubicBezTo>
                  <a:cubicBezTo>
                    <a:pt x="80899" y="16186"/>
                    <a:pt x="62679" y="109"/>
                    <a:pt x="37981" y="109"/>
                  </a:cubicBezTo>
                  <a:cubicBezTo>
                    <a:pt x="15105" y="109"/>
                    <a:pt x="125" y="18597"/>
                    <a:pt x="125" y="36482"/>
                  </a:cubicBezTo>
                  <a:cubicBezTo>
                    <a:pt x="125" y="47735"/>
                    <a:pt x="10247" y="47735"/>
                    <a:pt x="10854" y="47735"/>
                  </a:cubicBezTo>
                  <a:cubicBezTo>
                    <a:pt x="14296" y="47735"/>
                    <a:pt x="21381" y="45324"/>
                    <a:pt x="21381" y="37085"/>
                  </a:cubicBezTo>
                  <a:cubicBezTo>
                    <a:pt x="21381" y="31860"/>
                    <a:pt x="17737" y="26635"/>
                    <a:pt x="10652" y="26635"/>
                  </a:cubicBezTo>
                  <a:cubicBezTo>
                    <a:pt x="9032" y="26635"/>
                    <a:pt x="8627" y="26635"/>
                    <a:pt x="8020" y="26836"/>
                  </a:cubicBezTo>
                  <a:cubicBezTo>
                    <a:pt x="12676" y="13774"/>
                    <a:pt x="23608" y="6339"/>
                    <a:pt x="35349" y="6339"/>
                  </a:cubicBezTo>
                  <a:cubicBezTo>
                    <a:pt x="53772" y="6339"/>
                    <a:pt x="62477" y="22616"/>
                    <a:pt x="62477" y="39094"/>
                  </a:cubicBezTo>
                  <a:cubicBezTo>
                    <a:pt x="62477" y="55170"/>
                    <a:pt x="52354" y="71046"/>
                    <a:pt x="41220" y="83505"/>
                  </a:cubicBezTo>
                  <a:lnTo>
                    <a:pt x="2352" y="126508"/>
                  </a:lnTo>
                  <a:cubicBezTo>
                    <a:pt x="125" y="128719"/>
                    <a:pt x="125" y="129121"/>
                    <a:pt x="125" y="133944"/>
                  </a:cubicBezTo>
                  <a:lnTo>
                    <a:pt x="75230" y="133944"/>
                  </a:lnTo>
                  <a:lnTo>
                    <a:pt x="80899" y="98978"/>
                  </a:lnTo>
                  <a:lnTo>
                    <a:pt x="75838" y="98978"/>
                  </a:lnTo>
                  <a:cubicBezTo>
                    <a:pt x="74825" y="105007"/>
                    <a:pt x="73408" y="113848"/>
                    <a:pt x="71384" y="116863"/>
                  </a:cubicBezTo>
                  <a:cubicBezTo>
                    <a:pt x="69967" y="118470"/>
                    <a:pt x="56606" y="118470"/>
                    <a:pt x="52152" y="118470"/>
                  </a:cubicBezTo>
                  <a:lnTo>
                    <a:pt x="15713" y="11847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形状 72">
              <a:extLst>
                <a:ext uri="{FF2B5EF4-FFF2-40B4-BE49-F238E27FC236}">
                  <a16:creationId xmlns:a16="http://schemas.microsoft.com/office/drawing/2014/main" id="{E50ABC50-F9F7-D034-11C4-C66FF93A6ABA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4055329" y="3522438"/>
              <a:ext cx="188699" cy="8037"/>
            </a:xfrm>
            <a:custGeom>
              <a:avLst/>
              <a:gdLst>
                <a:gd name="connsiteX0" fmla="*/ 0 w 188699"/>
                <a:gd name="connsiteY0" fmla="*/ 0 h 8037"/>
                <a:gd name="connsiteX1" fmla="*/ 188699 w 188699"/>
                <a:gd name="connsiteY1" fmla="*/ 0 h 8037"/>
                <a:gd name="connsiteX2" fmla="*/ 188699 w 188699"/>
                <a:gd name="connsiteY2" fmla="*/ 8038 h 8037"/>
                <a:gd name="connsiteX3" fmla="*/ 0 w 188699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699" h="8037">
                  <a:moveTo>
                    <a:pt x="0" y="0"/>
                  </a:moveTo>
                  <a:lnTo>
                    <a:pt x="188699" y="0"/>
                  </a:lnTo>
                  <a:lnTo>
                    <a:pt x="188699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AC4CC23D-16A0-DB63-614E-DCC1228D5783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4059985" y="3574475"/>
              <a:ext cx="85632" cy="181258"/>
            </a:xfrm>
            <a:custGeom>
              <a:avLst/>
              <a:gdLst>
                <a:gd name="connsiteX0" fmla="*/ 26642 w 85632"/>
                <a:gd name="connsiteY0" fmla="*/ 78695 h 181258"/>
                <a:gd name="connsiteX1" fmla="*/ 123 w 85632"/>
                <a:gd name="connsiteY1" fmla="*/ 119288 h 181258"/>
                <a:gd name="connsiteX2" fmla="*/ 5993 w 85632"/>
                <a:gd name="connsiteY2" fmla="*/ 135163 h 181258"/>
                <a:gd name="connsiteX3" fmla="*/ 29477 w 85632"/>
                <a:gd name="connsiteY3" fmla="*/ 148225 h 181258"/>
                <a:gd name="connsiteX4" fmla="*/ 53972 w 85632"/>
                <a:gd name="connsiteY4" fmla="*/ 157670 h 181258"/>
                <a:gd name="connsiteX5" fmla="*/ 61057 w 85632"/>
                <a:gd name="connsiteY5" fmla="*/ 166311 h 181258"/>
                <a:gd name="connsiteX6" fmla="*/ 51138 w 85632"/>
                <a:gd name="connsiteY6" fmla="*/ 176961 h 181258"/>
                <a:gd name="connsiteX7" fmla="*/ 33323 w 85632"/>
                <a:gd name="connsiteY7" fmla="*/ 170531 h 181258"/>
                <a:gd name="connsiteX8" fmla="*/ 31096 w 85632"/>
                <a:gd name="connsiteY8" fmla="*/ 169526 h 181258"/>
                <a:gd name="connsiteX9" fmla="*/ 29072 w 85632"/>
                <a:gd name="connsiteY9" fmla="*/ 171736 h 181258"/>
                <a:gd name="connsiteX10" fmla="*/ 51138 w 85632"/>
                <a:gd name="connsiteY10" fmla="*/ 181382 h 181258"/>
                <a:gd name="connsiteX11" fmla="*/ 72192 w 85632"/>
                <a:gd name="connsiteY11" fmla="*/ 159880 h 181258"/>
                <a:gd name="connsiteX12" fmla="*/ 62474 w 85632"/>
                <a:gd name="connsiteY12" fmla="*/ 145612 h 181258"/>
                <a:gd name="connsiteX13" fmla="*/ 50125 w 85632"/>
                <a:gd name="connsiteY13" fmla="*/ 140991 h 181258"/>
                <a:gd name="connsiteX14" fmla="*/ 37777 w 85632"/>
                <a:gd name="connsiteY14" fmla="*/ 136369 h 181258"/>
                <a:gd name="connsiteX15" fmla="*/ 25630 w 85632"/>
                <a:gd name="connsiteY15" fmla="*/ 131546 h 181258"/>
                <a:gd name="connsiteX16" fmla="*/ 10447 w 85632"/>
                <a:gd name="connsiteY16" fmla="*/ 113661 h 181258"/>
                <a:gd name="connsiteX17" fmla="*/ 35347 w 85632"/>
                <a:gd name="connsiteY17" fmla="*/ 79499 h 181258"/>
                <a:gd name="connsiteX18" fmla="*/ 53162 w 85632"/>
                <a:gd name="connsiteY18" fmla="*/ 82112 h 181258"/>
                <a:gd name="connsiteX19" fmla="*/ 71989 w 85632"/>
                <a:gd name="connsiteY19" fmla="*/ 75882 h 181258"/>
                <a:gd name="connsiteX20" fmla="*/ 55389 w 85632"/>
                <a:gd name="connsiteY20" fmla="*/ 70456 h 181258"/>
                <a:gd name="connsiteX21" fmla="*/ 38384 w 85632"/>
                <a:gd name="connsiteY21" fmla="*/ 72868 h 181258"/>
                <a:gd name="connsiteX22" fmla="*/ 32311 w 85632"/>
                <a:gd name="connsiteY22" fmla="*/ 57193 h 181258"/>
                <a:gd name="connsiteX23" fmla="*/ 54782 w 85632"/>
                <a:gd name="connsiteY23" fmla="*/ 23032 h 181258"/>
                <a:gd name="connsiteX24" fmla="*/ 67738 w 85632"/>
                <a:gd name="connsiteY24" fmla="*/ 27453 h 181258"/>
                <a:gd name="connsiteX25" fmla="*/ 85755 w 85632"/>
                <a:gd name="connsiteY25" fmla="*/ 21223 h 181258"/>
                <a:gd name="connsiteX26" fmla="*/ 68952 w 85632"/>
                <a:gd name="connsiteY26" fmla="*/ 15797 h 181258"/>
                <a:gd name="connsiteX27" fmla="*/ 56199 w 85632"/>
                <a:gd name="connsiteY27" fmla="*/ 16802 h 181258"/>
                <a:gd name="connsiteX28" fmla="*/ 55186 w 85632"/>
                <a:gd name="connsiteY28" fmla="*/ 10171 h 181258"/>
                <a:gd name="connsiteX29" fmla="*/ 56199 w 85632"/>
                <a:gd name="connsiteY29" fmla="*/ 2735 h 181258"/>
                <a:gd name="connsiteX30" fmla="*/ 53769 w 85632"/>
                <a:gd name="connsiteY30" fmla="*/ 123 h 181258"/>
                <a:gd name="connsiteX31" fmla="*/ 50125 w 85632"/>
                <a:gd name="connsiteY31" fmla="*/ 9970 h 181258"/>
                <a:gd name="connsiteX32" fmla="*/ 51543 w 85632"/>
                <a:gd name="connsiteY32" fmla="*/ 17807 h 181258"/>
                <a:gd name="connsiteX33" fmla="*/ 16115 w 85632"/>
                <a:gd name="connsiteY33" fmla="*/ 55385 h 181258"/>
                <a:gd name="connsiteX34" fmla="*/ 29274 w 85632"/>
                <a:gd name="connsiteY34" fmla="*/ 76686 h 181258"/>
                <a:gd name="connsiteX35" fmla="*/ 26642 w 85632"/>
                <a:gd name="connsiteY35" fmla="*/ 78695 h 181258"/>
                <a:gd name="connsiteX36" fmla="*/ 59438 w 85632"/>
                <a:gd name="connsiteY36" fmla="*/ 21223 h 181258"/>
                <a:gd name="connsiteX37" fmla="*/ 69155 w 85632"/>
                <a:gd name="connsiteY37" fmla="*/ 20218 h 181258"/>
                <a:gd name="connsiteX38" fmla="*/ 80492 w 85632"/>
                <a:gd name="connsiteY38" fmla="*/ 21424 h 181258"/>
                <a:gd name="connsiteX39" fmla="*/ 67940 w 85632"/>
                <a:gd name="connsiteY39" fmla="*/ 23032 h 181258"/>
                <a:gd name="connsiteX40" fmla="*/ 59438 w 85632"/>
                <a:gd name="connsiteY40" fmla="*/ 21223 h 181258"/>
                <a:gd name="connsiteX41" fmla="*/ 43647 w 85632"/>
                <a:gd name="connsiteY41" fmla="*/ 76083 h 181258"/>
                <a:gd name="connsiteX42" fmla="*/ 55186 w 85632"/>
                <a:gd name="connsiteY42" fmla="*/ 74877 h 181258"/>
                <a:gd name="connsiteX43" fmla="*/ 66726 w 85632"/>
                <a:gd name="connsiteY43" fmla="*/ 76083 h 181258"/>
                <a:gd name="connsiteX44" fmla="*/ 53769 w 85632"/>
                <a:gd name="connsiteY44" fmla="*/ 77691 h 181258"/>
                <a:gd name="connsiteX45" fmla="*/ 43647 w 85632"/>
                <a:gd name="connsiteY45" fmla="*/ 76083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1258">
                  <a:moveTo>
                    <a:pt x="26642" y="78695"/>
                  </a:moveTo>
                  <a:cubicBezTo>
                    <a:pt x="4576" y="93164"/>
                    <a:pt x="123" y="112053"/>
                    <a:pt x="123" y="119288"/>
                  </a:cubicBezTo>
                  <a:cubicBezTo>
                    <a:pt x="123" y="128933"/>
                    <a:pt x="5588" y="134560"/>
                    <a:pt x="5993" y="135163"/>
                  </a:cubicBezTo>
                  <a:cubicBezTo>
                    <a:pt x="12471" y="141794"/>
                    <a:pt x="14293" y="142598"/>
                    <a:pt x="29477" y="148225"/>
                  </a:cubicBezTo>
                  <a:lnTo>
                    <a:pt x="53972" y="157670"/>
                  </a:lnTo>
                  <a:cubicBezTo>
                    <a:pt x="57008" y="159076"/>
                    <a:pt x="61057" y="160483"/>
                    <a:pt x="61057" y="166311"/>
                  </a:cubicBezTo>
                  <a:cubicBezTo>
                    <a:pt x="61057" y="170932"/>
                    <a:pt x="57413" y="176961"/>
                    <a:pt x="51138" y="176961"/>
                  </a:cubicBezTo>
                  <a:cubicBezTo>
                    <a:pt x="42230" y="176961"/>
                    <a:pt x="35550" y="172138"/>
                    <a:pt x="33323" y="170531"/>
                  </a:cubicBezTo>
                  <a:cubicBezTo>
                    <a:pt x="32108" y="169727"/>
                    <a:pt x="31906" y="169526"/>
                    <a:pt x="31096" y="169526"/>
                  </a:cubicBezTo>
                  <a:cubicBezTo>
                    <a:pt x="29477" y="169526"/>
                    <a:pt x="29072" y="170932"/>
                    <a:pt x="29072" y="171736"/>
                  </a:cubicBezTo>
                  <a:cubicBezTo>
                    <a:pt x="29072" y="174148"/>
                    <a:pt x="39801" y="181382"/>
                    <a:pt x="51138" y="181382"/>
                  </a:cubicBezTo>
                  <a:cubicBezTo>
                    <a:pt x="63689" y="181382"/>
                    <a:pt x="72192" y="169727"/>
                    <a:pt x="72192" y="159880"/>
                  </a:cubicBezTo>
                  <a:cubicBezTo>
                    <a:pt x="72192" y="150234"/>
                    <a:pt x="64701" y="146617"/>
                    <a:pt x="62474" y="145612"/>
                  </a:cubicBezTo>
                  <a:cubicBezTo>
                    <a:pt x="59640" y="144608"/>
                    <a:pt x="52757" y="141995"/>
                    <a:pt x="50125" y="140991"/>
                  </a:cubicBezTo>
                  <a:cubicBezTo>
                    <a:pt x="46077" y="139383"/>
                    <a:pt x="42028" y="137775"/>
                    <a:pt x="37777" y="136369"/>
                  </a:cubicBezTo>
                  <a:lnTo>
                    <a:pt x="25630" y="131546"/>
                  </a:lnTo>
                  <a:cubicBezTo>
                    <a:pt x="16520" y="127929"/>
                    <a:pt x="10447" y="122101"/>
                    <a:pt x="10447" y="113661"/>
                  </a:cubicBezTo>
                  <a:cubicBezTo>
                    <a:pt x="10447" y="105422"/>
                    <a:pt x="18342" y="87939"/>
                    <a:pt x="35347" y="79499"/>
                  </a:cubicBezTo>
                  <a:cubicBezTo>
                    <a:pt x="42838" y="82112"/>
                    <a:pt x="48911" y="82112"/>
                    <a:pt x="53162" y="82112"/>
                  </a:cubicBezTo>
                  <a:cubicBezTo>
                    <a:pt x="59235" y="82112"/>
                    <a:pt x="71989" y="82112"/>
                    <a:pt x="71989" y="75882"/>
                  </a:cubicBezTo>
                  <a:cubicBezTo>
                    <a:pt x="71989" y="70858"/>
                    <a:pt x="63284" y="70456"/>
                    <a:pt x="55389" y="70456"/>
                  </a:cubicBezTo>
                  <a:cubicBezTo>
                    <a:pt x="51745" y="70456"/>
                    <a:pt x="45874" y="70456"/>
                    <a:pt x="38384" y="72868"/>
                  </a:cubicBezTo>
                  <a:cubicBezTo>
                    <a:pt x="33120" y="67643"/>
                    <a:pt x="32311" y="61012"/>
                    <a:pt x="32311" y="57193"/>
                  </a:cubicBezTo>
                  <a:cubicBezTo>
                    <a:pt x="32311" y="45940"/>
                    <a:pt x="39599" y="30467"/>
                    <a:pt x="54782" y="23032"/>
                  </a:cubicBezTo>
                  <a:cubicBezTo>
                    <a:pt x="58426" y="27453"/>
                    <a:pt x="63082" y="27453"/>
                    <a:pt x="67738" y="27453"/>
                  </a:cubicBezTo>
                  <a:cubicBezTo>
                    <a:pt x="72799" y="27453"/>
                    <a:pt x="85755" y="27453"/>
                    <a:pt x="85755" y="21223"/>
                  </a:cubicBezTo>
                  <a:cubicBezTo>
                    <a:pt x="85755" y="15998"/>
                    <a:pt x="76848" y="15797"/>
                    <a:pt x="68952" y="15797"/>
                  </a:cubicBezTo>
                  <a:cubicBezTo>
                    <a:pt x="66321" y="15797"/>
                    <a:pt x="61462" y="15797"/>
                    <a:pt x="56199" y="16802"/>
                  </a:cubicBezTo>
                  <a:cubicBezTo>
                    <a:pt x="55591" y="14993"/>
                    <a:pt x="55186" y="13587"/>
                    <a:pt x="55186" y="10171"/>
                  </a:cubicBezTo>
                  <a:cubicBezTo>
                    <a:pt x="55186" y="7357"/>
                    <a:pt x="56199" y="3137"/>
                    <a:pt x="56199" y="2735"/>
                  </a:cubicBezTo>
                  <a:cubicBezTo>
                    <a:pt x="56199" y="1128"/>
                    <a:pt x="55186" y="123"/>
                    <a:pt x="53769" y="123"/>
                  </a:cubicBezTo>
                  <a:cubicBezTo>
                    <a:pt x="50125" y="123"/>
                    <a:pt x="50125" y="9367"/>
                    <a:pt x="50125" y="9970"/>
                  </a:cubicBezTo>
                  <a:cubicBezTo>
                    <a:pt x="50125" y="13989"/>
                    <a:pt x="51340" y="17003"/>
                    <a:pt x="51543" y="17807"/>
                  </a:cubicBezTo>
                  <a:cubicBezTo>
                    <a:pt x="29881" y="23835"/>
                    <a:pt x="16115" y="39912"/>
                    <a:pt x="16115" y="55385"/>
                  </a:cubicBezTo>
                  <a:cubicBezTo>
                    <a:pt x="16115" y="62820"/>
                    <a:pt x="19759" y="71260"/>
                    <a:pt x="29274" y="76686"/>
                  </a:cubicBezTo>
                  <a:lnTo>
                    <a:pt x="26642" y="78695"/>
                  </a:lnTo>
                  <a:close/>
                  <a:moveTo>
                    <a:pt x="59438" y="21223"/>
                  </a:moveTo>
                  <a:cubicBezTo>
                    <a:pt x="62677" y="20218"/>
                    <a:pt x="66928" y="20218"/>
                    <a:pt x="69155" y="20218"/>
                  </a:cubicBezTo>
                  <a:cubicBezTo>
                    <a:pt x="76038" y="20218"/>
                    <a:pt x="76848" y="20419"/>
                    <a:pt x="80492" y="21424"/>
                  </a:cubicBezTo>
                  <a:cubicBezTo>
                    <a:pt x="78872" y="22027"/>
                    <a:pt x="76848" y="23032"/>
                    <a:pt x="67940" y="23032"/>
                  </a:cubicBezTo>
                  <a:cubicBezTo>
                    <a:pt x="64094" y="23032"/>
                    <a:pt x="61665" y="23032"/>
                    <a:pt x="59438" y="21223"/>
                  </a:cubicBezTo>
                  <a:close/>
                  <a:moveTo>
                    <a:pt x="43647" y="76083"/>
                  </a:moveTo>
                  <a:cubicBezTo>
                    <a:pt x="48303" y="74877"/>
                    <a:pt x="52757" y="74877"/>
                    <a:pt x="55186" y="74877"/>
                  </a:cubicBezTo>
                  <a:cubicBezTo>
                    <a:pt x="62272" y="74877"/>
                    <a:pt x="63082" y="75078"/>
                    <a:pt x="66726" y="76083"/>
                  </a:cubicBezTo>
                  <a:cubicBezTo>
                    <a:pt x="65106" y="76887"/>
                    <a:pt x="63082" y="77691"/>
                    <a:pt x="53769" y="77691"/>
                  </a:cubicBezTo>
                  <a:cubicBezTo>
                    <a:pt x="49113" y="77691"/>
                    <a:pt x="47291" y="77691"/>
                    <a:pt x="43647" y="76083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5D620E63-BA1F-48E0-BDFA-A7CC11E25EB4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4162139" y="3563083"/>
              <a:ext cx="62635" cy="93402"/>
            </a:xfrm>
            <a:custGeom>
              <a:avLst/>
              <a:gdLst>
                <a:gd name="connsiteX0" fmla="*/ 62763 w 62635"/>
                <a:gd name="connsiteY0" fmla="*/ 67921 h 93402"/>
                <a:gd name="connsiteX1" fmla="*/ 57944 w 62635"/>
                <a:gd name="connsiteY1" fmla="*/ 67921 h 93402"/>
                <a:gd name="connsiteX2" fmla="*/ 54260 w 62635"/>
                <a:gd name="connsiteY2" fmla="*/ 80722 h 93402"/>
                <a:gd name="connsiteX3" fmla="*/ 40231 w 62635"/>
                <a:gd name="connsiteY3" fmla="*/ 81566 h 93402"/>
                <a:gd name="connsiteX4" fmla="*/ 14157 w 62635"/>
                <a:gd name="connsiteY4" fmla="*/ 81566 h 93402"/>
                <a:gd name="connsiteX5" fmla="*/ 42498 w 62635"/>
                <a:gd name="connsiteY5" fmla="*/ 57934 h 93402"/>
                <a:gd name="connsiteX6" fmla="*/ 62763 w 62635"/>
                <a:gd name="connsiteY6" fmla="*/ 27550 h 93402"/>
                <a:gd name="connsiteX7" fmla="*/ 29603 w 62635"/>
                <a:gd name="connsiteY7" fmla="*/ 120 h 93402"/>
                <a:gd name="connsiteX8" fmla="*/ 127 w 62635"/>
                <a:gd name="connsiteY8" fmla="*/ 25299 h 93402"/>
                <a:gd name="connsiteX9" fmla="*/ 7638 w 62635"/>
                <a:gd name="connsiteY9" fmla="*/ 33177 h 93402"/>
                <a:gd name="connsiteX10" fmla="*/ 15149 w 62635"/>
                <a:gd name="connsiteY10" fmla="*/ 25721 h 93402"/>
                <a:gd name="connsiteX11" fmla="*/ 6788 w 62635"/>
                <a:gd name="connsiteY11" fmla="*/ 18266 h 93402"/>
                <a:gd name="connsiteX12" fmla="*/ 27477 w 62635"/>
                <a:gd name="connsiteY12" fmla="*/ 5184 h 93402"/>
                <a:gd name="connsiteX13" fmla="*/ 49017 w 62635"/>
                <a:gd name="connsiteY13" fmla="*/ 27550 h 93402"/>
                <a:gd name="connsiteX14" fmla="*/ 35696 w 62635"/>
                <a:gd name="connsiteY14" fmla="*/ 54558 h 93402"/>
                <a:gd name="connsiteX15" fmla="*/ 1544 w 62635"/>
                <a:gd name="connsiteY15" fmla="*/ 88037 h 93402"/>
                <a:gd name="connsiteX16" fmla="*/ 127 w 62635"/>
                <a:gd name="connsiteY16" fmla="*/ 93523 h 93402"/>
                <a:gd name="connsiteX17" fmla="*/ 58511 w 62635"/>
                <a:gd name="connsiteY17" fmla="*/ 93523 h 93402"/>
                <a:gd name="connsiteX18" fmla="*/ 62763 w 62635"/>
                <a:gd name="connsiteY18" fmla="*/ 67921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763" y="67921"/>
                  </a:moveTo>
                  <a:lnTo>
                    <a:pt x="57944" y="67921"/>
                  </a:lnTo>
                  <a:cubicBezTo>
                    <a:pt x="57519" y="71016"/>
                    <a:pt x="56102" y="79315"/>
                    <a:pt x="54260" y="80722"/>
                  </a:cubicBezTo>
                  <a:cubicBezTo>
                    <a:pt x="53126" y="81566"/>
                    <a:pt x="42215" y="81566"/>
                    <a:pt x="40231" y="81566"/>
                  </a:cubicBezTo>
                  <a:lnTo>
                    <a:pt x="14157" y="81566"/>
                  </a:lnTo>
                  <a:cubicBezTo>
                    <a:pt x="29036" y="68484"/>
                    <a:pt x="33996" y="64545"/>
                    <a:pt x="42498" y="57934"/>
                  </a:cubicBezTo>
                  <a:cubicBezTo>
                    <a:pt x="52985" y="49635"/>
                    <a:pt x="62763" y="40913"/>
                    <a:pt x="62763" y="27550"/>
                  </a:cubicBezTo>
                  <a:cubicBezTo>
                    <a:pt x="62763" y="10529"/>
                    <a:pt x="47741" y="120"/>
                    <a:pt x="29603" y="120"/>
                  </a:cubicBezTo>
                  <a:cubicBezTo>
                    <a:pt x="12031" y="120"/>
                    <a:pt x="127" y="12358"/>
                    <a:pt x="127" y="25299"/>
                  </a:cubicBezTo>
                  <a:cubicBezTo>
                    <a:pt x="127" y="32473"/>
                    <a:pt x="6221" y="33177"/>
                    <a:pt x="7638" y="33177"/>
                  </a:cubicBezTo>
                  <a:cubicBezTo>
                    <a:pt x="11039" y="33177"/>
                    <a:pt x="15149" y="30785"/>
                    <a:pt x="15149" y="25721"/>
                  </a:cubicBezTo>
                  <a:cubicBezTo>
                    <a:pt x="15149" y="23189"/>
                    <a:pt x="14157" y="18266"/>
                    <a:pt x="6788" y="18266"/>
                  </a:cubicBezTo>
                  <a:cubicBezTo>
                    <a:pt x="11181" y="8279"/>
                    <a:pt x="20817" y="5184"/>
                    <a:pt x="27477" y="5184"/>
                  </a:cubicBezTo>
                  <a:cubicBezTo>
                    <a:pt x="41648" y="5184"/>
                    <a:pt x="49017" y="16156"/>
                    <a:pt x="49017" y="27550"/>
                  </a:cubicBezTo>
                  <a:cubicBezTo>
                    <a:pt x="49017" y="39788"/>
                    <a:pt x="40231" y="49494"/>
                    <a:pt x="35696" y="54558"/>
                  </a:cubicBezTo>
                  <a:lnTo>
                    <a:pt x="1544" y="88037"/>
                  </a:lnTo>
                  <a:cubicBezTo>
                    <a:pt x="127" y="89303"/>
                    <a:pt x="127" y="89584"/>
                    <a:pt x="127" y="93523"/>
                  </a:cubicBezTo>
                  <a:lnTo>
                    <a:pt x="58511" y="93523"/>
                  </a:lnTo>
                  <a:lnTo>
                    <a:pt x="62763" y="6792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形状 75">
              <a:extLst>
                <a:ext uri="{FF2B5EF4-FFF2-40B4-BE49-F238E27FC236}">
                  <a16:creationId xmlns:a16="http://schemas.microsoft.com/office/drawing/2014/main" id="{C931D0EB-E763-7039-98D4-5E7720099F18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4325949" y="3425981"/>
              <a:ext cx="27734" cy="200952"/>
            </a:xfrm>
            <a:custGeom>
              <a:avLst/>
              <a:gdLst>
                <a:gd name="connsiteX0" fmla="*/ 27869 w 27734"/>
                <a:gd name="connsiteY0" fmla="*/ 201068 h 200952"/>
                <a:gd name="connsiteX1" fmla="*/ 27869 w 27734"/>
                <a:gd name="connsiteY1" fmla="*/ 193030 h 200952"/>
                <a:gd name="connsiteX2" fmla="*/ 8232 w 27734"/>
                <a:gd name="connsiteY2" fmla="*/ 193030 h 200952"/>
                <a:gd name="connsiteX3" fmla="*/ 8232 w 27734"/>
                <a:gd name="connsiteY3" fmla="*/ 8154 h 200952"/>
                <a:gd name="connsiteX4" fmla="*/ 27869 w 27734"/>
                <a:gd name="connsiteY4" fmla="*/ 8154 h 200952"/>
                <a:gd name="connsiteX5" fmla="*/ 27869 w 27734"/>
                <a:gd name="connsiteY5" fmla="*/ 116 h 200952"/>
                <a:gd name="connsiteX6" fmla="*/ 135 w 27734"/>
                <a:gd name="connsiteY6" fmla="*/ 116 h 200952"/>
                <a:gd name="connsiteX7" fmla="*/ 135 w 27734"/>
                <a:gd name="connsiteY7" fmla="*/ 201068 h 200952"/>
                <a:gd name="connsiteX8" fmla="*/ 27869 w 27734"/>
                <a:gd name="connsiteY8" fmla="*/ 201068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7869" y="201068"/>
                  </a:moveTo>
                  <a:lnTo>
                    <a:pt x="27869" y="193030"/>
                  </a:lnTo>
                  <a:lnTo>
                    <a:pt x="8232" y="193030"/>
                  </a:lnTo>
                  <a:lnTo>
                    <a:pt x="8232" y="8154"/>
                  </a:lnTo>
                  <a:lnTo>
                    <a:pt x="27869" y="8154"/>
                  </a:lnTo>
                  <a:lnTo>
                    <a:pt x="27869" y="116"/>
                  </a:lnTo>
                  <a:lnTo>
                    <a:pt x="135" y="116"/>
                  </a:lnTo>
                  <a:lnTo>
                    <a:pt x="135" y="201068"/>
                  </a:lnTo>
                  <a:lnTo>
                    <a:pt x="27869" y="20106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形状 76">
              <a:extLst>
                <a:ext uri="{FF2B5EF4-FFF2-40B4-BE49-F238E27FC236}">
                  <a16:creationId xmlns:a16="http://schemas.microsoft.com/office/drawing/2014/main" id="{0A6A500A-E83B-4984-88AA-B016487D46B3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4366797" y="3442861"/>
              <a:ext cx="84012" cy="138255"/>
            </a:xfrm>
            <a:custGeom>
              <a:avLst/>
              <a:gdLst>
                <a:gd name="connsiteX0" fmla="*/ 50343 w 84012"/>
                <a:gd name="connsiteY0" fmla="*/ 63215 h 138255"/>
                <a:gd name="connsiteX1" fmla="*/ 78685 w 84012"/>
                <a:gd name="connsiteY1" fmla="*/ 27848 h 138255"/>
                <a:gd name="connsiteX2" fmla="*/ 41435 w 84012"/>
                <a:gd name="connsiteY2" fmla="*/ 116 h 138255"/>
                <a:gd name="connsiteX3" fmla="*/ 5603 w 84012"/>
                <a:gd name="connsiteY3" fmla="*/ 27446 h 138255"/>
                <a:gd name="connsiteX4" fmla="*/ 15928 w 84012"/>
                <a:gd name="connsiteY4" fmla="*/ 37895 h 138255"/>
                <a:gd name="connsiteX5" fmla="*/ 26252 w 84012"/>
                <a:gd name="connsiteY5" fmla="*/ 27647 h 138255"/>
                <a:gd name="connsiteX6" fmla="*/ 13701 w 84012"/>
                <a:gd name="connsiteY6" fmla="*/ 17599 h 138255"/>
                <a:gd name="connsiteX7" fmla="*/ 40626 w 84012"/>
                <a:gd name="connsiteY7" fmla="*/ 5140 h 138255"/>
                <a:gd name="connsiteX8" fmla="*/ 60060 w 84012"/>
                <a:gd name="connsiteY8" fmla="*/ 27647 h 138255"/>
                <a:gd name="connsiteX9" fmla="*/ 54392 w 84012"/>
                <a:gd name="connsiteY9" fmla="*/ 50555 h 138255"/>
                <a:gd name="connsiteX10" fmla="*/ 36374 w 84012"/>
                <a:gd name="connsiteY10" fmla="*/ 61005 h 138255"/>
                <a:gd name="connsiteX11" fmla="*/ 28479 w 84012"/>
                <a:gd name="connsiteY11" fmla="*/ 61608 h 138255"/>
                <a:gd name="connsiteX12" fmla="*/ 25443 w 84012"/>
                <a:gd name="connsiteY12" fmla="*/ 64019 h 138255"/>
                <a:gd name="connsiteX13" fmla="*/ 30301 w 84012"/>
                <a:gd name="connsiteY13" fmla="*/ 66229 h 138255"/>
                <a:gd name="connsiteX14" fmla="*/ 39209 w 84012"/>
                <a:gd name="connsiteY14" fmla="*/ 66229 h 138255"/>
                <a:gd name="connsiteX15" fmla="*/ 63299 w 84012"/>
                <a:gd name="connsiteY15" fmla="*/ 99588 h 138255"/>
                <a:gd name="connsiteX16" fmla="*/ 40423 w 84012"/>
                <a:gd name="connsiteY16" fmla="*/ 132745 h 138255"/>
                <a:gd name="connsiteX17" fmla="*/ 9450 w 84012"/>
                <a:gd name="connsiteY17" fmla="*/ 117472 h 138255"/>
                <a:gd name="connsiteX18" fmla="*/ 22811 w 84012"/>
                <a:gd name="connsiteY18" fmla="*/ 106420 h 138255"/>
                <a:gd name="connsiteX19" fmla="*/ 11474 w 84012"/>
                <a:gd name="connsiteY19" fmla="*/ 95167 h 138255"/>
                <a:gd name="connsiteX20" fmla="*/ 137 w 84012"/>
                <a:gd name="connsiteY20" fmla="*/ 106822 h 138255"/>
                <a:gd name="connsiteX21" fmla="*/ 41031 w 84012"/>
                <a:gd name="connsiteY21" fmla="*/ 138371 h 138255"/>
                <a:gd name="connsiteX22" fmla="*/ 84150 w 84012"/>
                <a:gd name="connsiteY22" fmla="*/ 99588 h 138255"/>
                <a:gd name="connsiteX23" fmla="*/ 50343 w 84012"/>
                <a:gd name="connsiteY23" fmla="*/ 63215 h 1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8255">
                  <a:moveTo>
                    <a:pt x="50343" y="63215"/>
                  </a:moveTo>
                  <a:cubicBezTo>
                    <a:pt x="66943" y="57789"/>
                    <a:pt x="78685" y="43723"/>
                    <a:pt x="78685" y="27848"/>
                  </a:cubicBezTo>
                  <a:cubicBezTo>
                    <a:pt x="78685" y="11370"/>
                    <a:pt x="60870" y="116"/>
                    <a:pt x="41435" y="116"/>
                  </a:cubicBezTo>
                  <a:cubicBezTo>
                    <a:pt x="20989" y="116"/>
                    <a:pt x="5603" y="12173"/>
                    <a:pt x="5603" y="27446"/>
                  </a:cubicBezTo>
                  <a:cubicBezTo>
                    <a:pt x="5603" y="34077"/>
                    <a:pt x="10057" y="37895"/>
                    <a:pt x="15928" y="37895"/>
                  </a:cubicBezTo>
                  <a:cubicBezTo>
                    <a:pt x="22204" y="37895"/>
                    <a:pt x="26252" y="33474"/>
                    <a:pt x="26252" y="27647"/>
                  </a:cubicBezTo>
                  <a:cubicBezTo>
                    <a:pt x="26252" y="17599"/>
                    <a:pt x="16738" y="17599"/>
                    <a:pt x="13701" y="17599"/>
                  </a:cubicBezTo>
                  <a:cubicBezTo>
                    <a:pt x="19977" y="7752"/>
                    <a:pt x="33338" y="5140"/>
                    <a:pt x="40626" y="5140"/>
                  </a:cubicBezTo>
                  <a:cubicBezTo>
                    <a:pt x="48926" y="5140"/>
                    <a:pt x="60060" y="9561"/>
                    <a:pt x="60060" y="27647"/>
                  </a:cubicBezTo>
                  <a:cubicBezTo>
                    <a:pt x="60060" y="30058"/>
                    <a:pt x="59655" y="41713"/>
                    <a:pt x="54392" y="50555"/>
                  </a:cubicBezTo>
                  <a:cubicBezTo>
                    <a:pt x="48318" y="60201"/>
                    <a:pt x="41435" y="60804"/>
                    <a:pt x="36374" y="61005"/>
                  </a:cubicBezTo>
                  <a:cubicBezTo>
                    <a:pt x="34755" y="61206"/>
                    <a:pt x="29896" y="61608"/>
                    <a:pt x="28479" y="61608"/>
                  </a:cubicBezTo>
                  <a:cubicBezTo>
                    <a:pt x="26860" y="61809"/>
                    <a:pt x="25443" y="62009"/>
                    <a:pt x="25443" y="64019"/>
                  </a:cubicBezTo>
                  <a:cubicBezTo>
                    <a:pt x="25443" y="66229"/>
                    <a:pt x="26860" y="66229"/>
                    <a:pt x="30301" y="66229"/>
                  </a:cubicBezTo>
                  <a:lnTo>
                    <a:pt x="39209" y="66229"/>
                  </a:lnTo>
                  <a:cubicBezTo>
                    <a:pt x="55809" y="66229"/>
                    <a:pt x="63299" y="79894"/>
                    <a:pt x="63299" y="99588"/>
                  </a:cubicBezTo>
                  <a:cubicBezTo>
                    <a:pt x="63299" y="126917"/>
                    <a:pt x="49331" y="132745"/>
                    <a:pt x="40423" y="132745"/>
                  </a:cubicBezTo>
                  <a:cubicBezTo>
                    <a:pt x="31718" y="132745"/>
                    <a:pt x="16535" y="129329"/>
                    <a:pt x="9450" y="117472"/>
                  </a:cubicBezTo>
                  <a:cubicBezTo>
                    <a:pt x="16535" y="118477"/>
                    <a:pt x="22811" y="114056"/>
                    <a:pt x="22811" y="106420"/>
                  </a:cubicBezTo>
                  <a:cubicBezTo>
                    <a:pt x="22811" y="99186"/>
                    <a:pt x="17345" y="95167"/>
                    <a:pt x="11474" y="95167"/>
                  </a:cubicBezTo>
                  <a:cubicBezTo>
                    <a:pt x="6616" y="95167"/>
                    <a:pt x="137" y="97980"/>
                    <a:pt x="137" y="106822"/>
                  </a:cubicBezTo>
                  <a:cubicBezTo>
                    <a:pt x="137" y="125109"/>
                    <a:pt x="18964" y="138371"/>
                    <a:pt x="41031" y="138371"/>
                  </a:cubicBezTo>
                  <a:cubicBezTo>
                    <a:pt x="65728" y="138371"/>
                    <a:pt x="84150" y="120085"/>
                    <a:pt x="84150" y="99588"/>
                  </a:cubicBezTo>
                  <a:cubicBezTo>
                    <a:pt x="84150" y="83109"/>
                    <a:pt x="71397" y="67435"/>
                    <a:pt x="50343" y="6321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形状 77">
              <a:extLst>
                <a:ext uri="{FF2B5EF4-FFF2-40B4-BE49-F238E27FC236}">
                  <a16:creationId xmlns:a16="http://schemas.microsoft.com/office/drawing/2014/main" id="{1A85097E-8294-AB6C-4F6D-56AB13C463D4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4470245" y="3435024"/>
              <a:ext cx="101017" cy="182866"/>
            </a:xfrm>
            <a:custGeom>
              <a:avLst/>
              <a:gdLst>
                <a:gd name="connsiteX0" fmla="*/ 63709 w 101017"/>
                <a:gd name="connsiteY0" fmla="*/ 61407 h 182866"/>
                <a:gd name="connsiteX1" fmla="*/ 81119 w 101017"/>
                <a:gd name="connsiteY1" fmla="*/ 61407 h 182866"/>
                <a:gd name="connsiteX2" fmla="*/ 87192 w 101017"/>
                <a:gd name="connsiteY2" fmla="*/ 57388 h 182866"/>
                <a:gd name="connsiteX3" fmla="*/ 81726 w 101017"/>
                <a:gd name="connsiteY3" fmla="*/ 55177 h 182866"/>
                <a:gd name="connsiteX4" fmla="*/ 64924 w 101017"/>
                <a:gd name="connsiteY4" fmla="*/ 55177 h 182866"/>
                <a:gd name="connsiteX5" fmla="*/ 69175 w 101017"/>
                <a:gd name="connsiteY5" fmla="*/ 32269 h 182866"/>
                <a:gd name="connsiteX6" fmla="*/ 74033 w 101017"/>
                <a:gd name="connsiteY6" fmla="*/ 11370 h 182866"/>
                <a:gd name="connsiteX7" fmla="*/ 83548 w 101017"/>
                <a:gd name="connsiteY7" fmla="*/ 4537 h 182866"/>
                <a:gd name="connsiteX8" fmla="*/ 93468 w 101017"/>
                <a:gd name="connsiteY8" fmla="*/ 8154 h 182866"/>
                <a:gd name="connsiteX9" fmla="*/ 82536 w 101017"/>
                <a:gd name="connsiteY9" fmla="*/ 19006 h 182866"/>
                <a:gd name="connsiteX10" fmla="*/ 90026 w 101017"/>
                <a:gd name="connsiteY10" fmla="*/ 26039 h 182866"/>
                <a:gd name="connsiteX11" fmla="*/ 101160 w 101017"/>
                <a:gd name="connsiteY11" fmla="*/ 13982 h 182866"/>
                <a:gd name="connsiteX12" fmla="*/ 83548 w 101017"/>
                <a:gd name="connsiteY12" fmla="*/ 116 h 182866"/>
                <a:gd name="connsiteX13" fmla="*/ 57838 w 101017"/>
                <a:gd name="connsiteY13" fmla="*/ 23628 h 182866"/>
                <a:gd name="connsiteX14" fmla="*/ 51158 w 101017"/>
                <a:gd name="connsiteY14" fmla="*/ 55177 h 182866"/>
                <a:gd name="connsiteX15" fmla="*/ 37189 w 101017"/>
                <a:gd name="connsiteY15" fmla="*/ 55177 h 182866"/>
                <a:gd name="connsiteX16" fmla="*/ 31116 w 101017"/>
                <a:gd name="connsiteY16" fmla="*/ 58995 h 182866"/>
                <a:gd name="connsiteX17" fmla="*/ 36784 w 101017"/>
                <a:gd name="connsiteY17" fmla="*/ 61407 h 182866"/>
                <a:gd name="connsiteX18" fmla="*/ 50145 w 101017"/>
                <a:gd name="connsiteY18" fmla="*/ 61407 h 182866"/>
                <a:gd name="connsiteX19" fmla="*/ 34962 w 101017"/>
                <a:gd name="connsiteY19" fmla="*/ 140783 h 182866"/>
                <a:gd name="connsiteX20" fmla="*/ 17350 w 101017"/>
                <a:gd name="connsiteY20" fmla="*/ 178562 h 182866"/>
                <a:gd name="connsiteX21" fmla="*/ 7633 w 101017"/>
                <a:gd name="connsiteY21" fmla="*/ 174945 h 182866"/>
                <a:gd name="connsiteX22" fmla="*/ 18767 w 101017"/>
                <a:gd name="connsiteY22" fmla="*/ 164093 h 182866"/>
                <a:gd name="connsiteX23" fmla="*/ 11277 w 101017"/>
                <a:gd name="connsiteY23" fmla="*/ 157060 h 182866"/>
                <a:gd name="connsiteX24" fmla="*/ 142 w 101017"/>
                <a:gd name="connsiteY24" fmla="*/ 169117 h 182866"/>
                <a:gd name="connsiteX25" fmla="*/ 17350 w 101017"/>
                <a:gd name="connsiteY25" fmla="*/ 182983 h 182866"/>
                <a:gd name="connsiteX26" fmla="*/ 40226 w 101017"/>
                <a:gd name="connsiteY26" fmla="*/ 163490 h 182866"/>
                <a:gd name="connsiteX27" fmla="*/ 51562 w 101017"/>
                <a:gd name="connsiteY27" fmla="*/ 125109 h 182866"/>
                <a:gd name="connsiteX28" fmla="*/ 63709 w 101017"/>
                <a:gd name="connsiteY28" fmla="*/ 61407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09" y="61407"/>
                  </a:moveTo>
                  <a:lnTo>
                    <a:pt x="81119" y="61407"/>
                  </a:lnTo>
                  <a:cubicBezTo>
                    <a:pt x="85168" y="61407"/>
                    <a:pt x="87192" y="61407"/>
                    <a:pt x="87192" y="57388"/>
                  </a:cubicBezTo>
                  <a:cubicBezTo>
                    <a:pt x="87192" y="55177"/>
                    <a:pt x="85168" y="55177"/>
                    <a:pt x="81726" y="55177"/>
                  </a:cubicBezTo>
                  <a:lnTo>
                    <a:pt x="64924" y="55177"/>
                  </a:lnTo>
                  <a:lnTo>
                    <a:pt x="69175" y="32269"/>
                  </a:lnTo>
                  <a:cubicBezTo>
                    <a:pt x="69985" y="28049"/>
                    <a:pt x="72819" y="13781"/>
                    <a:pt x="74033" y="11370"/>
                  </a:cubicBezTo>
                  <a:cubicBezTo>
                    <a:pt x="75855" y="7551"/>
                    <a:pt x="79297" y="4537"/>
                    <a:pt x="83548" y="4537"/>
                  </a:cubicBezTo>
                  <a:cubicBezTo>
                    <a:pt x="84358" y="4537"/>
                    <a:pt x="89621" y="4537"/>
                    <a:pt x="93468" y="8154"/>
                  </a:cubicBezTo>
                  <a:cubicBezTo>
                    <a:pt x="84560" y="8958"/>
                    <a:pt x="82536" y="15991"/>
                    <a:pt x="82536" y="19006"/>
                  </a:cubicBezTo>
                  <a:cubicBezTo>
                    <a:pt x="82536" y="23628"/>
                    <a:pt x="86180" y="26039"/>
                    <a:pt x="90026" y="26039"/>
                  </a:cubicBezTo>
                  <a:cubicBezTo>
                    <a:pt x="95290" y="26039"/>
                    <a:pt x="101160" y="21618"/>
                    <a:pt x="101160" y="13982"/>
                  </a:cubicBezTo>
                  <a:cubicBezTo>
                    <a:pt x="101160" y="4738"/>
                    <a:pt x="91848" y="116"/>
                    <a:pt x="83548" y="116"/>
                  </a:cubicBezTo>
                  <a:cubicBezTo>
                    <a:pt x="76665" y="116"/>
                    <a:pt x="63911" y="3733"/>
                    <a:pt x="57838" y="23628"/>
                  </a:cubicBezTo>
                  <a:cubicBezTo>
                    <a:pt x="56623" y="27848"/>
                    <a:pt x="56016" y="29857"/>
                    <a:pt x="51158" y="55177"/>
                  </a:cubicBezTo>
                  <a:lnTo>
                    <a:pt x="37189" y="55177"/>
                  </a:lnTo>
                  <a:cubicBezTo>
                    <a:pt x="33343" y="55177"/>
                    <a:pt x="31116" y="55177"/>
                    <a:pt x="31116" y="58995"/>
                  </a:cubicBezTo>
                  <a:cubicBezTo>
                    <a:pt x="31116" y="61407"/>
                    <a:pt x="32938" y="61407"/>
                    <a:pt x="36784" y="61407"/>
                  </a:cubicBezTo>
                  <a:lnTo>
                    <a:pt x="50145" y="61407"/>
                  </a:lnTo>
                  <a:lnTo>
                    <a:pt x="34962" y="140783"/>
                  </a:lnTo>
                  <a:cubicBezTo>
                    <a:pt x="31318" y="160275"/>
                    <a:pt x="27877" y="178562"/>
                    <a:pt x="17350" y="178562"/>
                  </a:cubicBezTo>
                  <a:cubicBezTo>
                    <a:pt x="16540" y="178562"/>
                    <a:pt x="11479" y="178562"/>
                    <a:pt x="7633" y="174945"/>
                  </a:cubicBezTo>
                  <a:cubicBezTo>
                    <a:pt x="16945" y="174342"/>
                    <a:pt x="18767" y="167108"/>
                    <a:pt x="18767" y="164093"/>
                  </a:cubicBezTo>
                  <a:cubicBezTo>
                    <a:pt x="18767" y="159471"/>
                    <a:pt x="15123" y="157060"/>
                    <a:pt x="11277" y="157060"/>
                  </a:cubicBezTo>
                  <a:cubicBezTo>
                    <a:pt x="6013" y="157060"/>
                    <a:pt x="142" y="161481"/>
                    <a:pt x="142" y="169117"/>
                  </a:cubicBezTo>
                  <a:cubicBezTo>
                    <a:pt x="142" y="178160"/>
                    <a:pt x="9050" y="182983"/>
                    <a:pt x="17350" y="182983"/>
                  </a:cubicBezTo>
                  <a:cubicBezTo>
                    <a:pt x="28484" y="182983"/>
                    <a:pt x="36582" y="171127"/>
                    <a:pt x="40226" y="163490"/>
                  </a:cubicBezTo>
                  <a:cubicBezTo>
                    <a:pt x="46704" y="150830"/>
                    <a:pt x="51360" y="126515"/>
                    <a:pt x="51562" y="125109"/>
                  </a:cubicBezTo>
                  <a:lnTo>
                    <a:pt x="63709" y="6140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形状 78">
              <a:extLst>
                <a:ext uri="{FF2B5EF4-FFF2-40B4-BE49-F238E27FC236}">
                  <a16:creationId xmlns:a16="http://schemas.microsoft.com/office/drawing/2014/main" id="{D660DA29-E529-0B73-75CF-77F3F67FE14B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4566280" y="3513435"/>
              <a:ext cx="65185" cy="96215"/>
            </a:xfrm>
            <a:custGeom>
              <a:avLst/>
              <a:gdLst>
                <a:gd name="connsiteX0" fmla="*/ 31182 w 65185"/>
                <a:gd name="connsiteY0" fmla="*/ 46538 h 96215"/>
                <a:gd name="connsiteX1" fmla="*/ 50170 w 65185"/>
                <a:gd name="connsiteY1" fmla="*/ 69185 h 96215"/>
                <a:gd name="connsiteX2" fmla="*/ 31748 w 65185"/>
                <a:gd name="connsiteY2" fmla="*/ 91832 h 96215"/>
                <a:gd name="connsiteX3" fmla="*/ 7658 w 65185"/>
                <a:gd name="connsiteY3" fmla="*/ 81986 h 96215"/>
                <a:gd name="connsiteX4" fmla="*/ 15877 w 65185"/>
                <a:gd name="connsiteY4" fmla="*/ 74108 h 96215"/>
                <a:gd name="connsiteX5" fmla="*/ 8083 w 65185"/>
                <a:gd name="connsiteY5" fmla="*/ 66372 h 96215"/>
                <a:gd name="connsiteX6" fmla="*/ 147 w 65185"/>
                <a:gd name="connsiteY6" fmla="*/ 74530 h 96215"/>
                <a:gd name="connsiteX7" fmla="*/ 32032 w 65185"/>
                <a:gd name="connsiteY7" fmla="*/ 96334 h 96215"/>
                <a:gd name="connsiteX8" fmla="*/ 65333 w 65185"/>
                <a:gd name="connsiteY8" fmla="*/ 69185 h 96215"/>
                <a:gd name="connsiteX9" fmla="*/ 40676 w 65185"/>
                <a:gd name="connsiteY9" fmla="*/ 44006 h 96215"/>
                <a:gd name="connsiteX10" fmla="*/ 60940 w 65185"/>
                <a:gd name="connsiteY10" fmla="*/ 19530 h 96215"/>
                <a:gd name="connsiteX11" fmla="*/ 32315 w 65185"/>
                <a:gd name="connsiteY11" fmla="*/ 118 h 96215"/>
                <a:gd name="connsiteX12" fmla="*/ 4540 w 65185"/>
                <a:gd name="connsiteY12" fmla="*/ 18967 h 96215"/>
                <a:gd name="connsiteX13" fmla="*/ 11909 w 65185"/>
                <a:gd name="connsiteY13" fmla="*/ 26422 h 96215"/>
                <a:gd name="connsiteX14" fmla="*/ 19136 w 65185"/>
                <a:gd name="connsiteY14" fmla="*/ 19248 h 96215"/>
                <a:gd name="connsiteX15" fmla="*/ 11909 w 65185"/>
                <a:gd name="connsiteY15" fmla="*/ 11934 h 96215"/>
                <a:gd name="connsiteX16" fmla="*/ 31890 w 65185"/>
                <a:gd name="connsiteY16" fmla="*/ 4197 h 96215"/>
                <a:gd name="connsiteX17" fmla="*/ 47195 w 65185"/>
                <a:gd name="connsiteY17" fmla="*/ 19530 h 96215"/>
                <a:gd name="connsiteX18" fmla="*/ 41526 w 65185"/>
                <a:gd name="connsiteY18" fmla="*/ 36269 h 96215"/>
                <a:gd name="connsiteX19" fmla="*/ 25797 w 65185"/>
                <a:gd name="connsiteY19" fmla="*/ 42318 h 96215"/>
                <a:gd name="connsiteX20" fmla="*/ 21262 w 65185"/>
                <a:gd name="connsiteY20" fmla="*/ 42740 h 96215"/>
                <a:gd name="connsiteX21" fmla="*/ 19845 w 65185"/>
                <a:gd name="connsiteY21" fmla="*/ 44568 h 96215"/>
                <a:gd name="connsiteX22" fmla="*/ 23529 w 65185"/>
                <a:gd name="connsiteY22" fmla="*/ 46538 h 96215"/>
                <a:gd name="connsiteX23" fmla="*/ 31182 w 65185"/>
                <a:gd name="connsiteY23" fmla="*/ 46538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215">
                  <a:moveTo>
                    <a:pt x="31182" y="46538"/>
                  </a:moveTo>
                  <a:cubicBezTo>
                    <a:pt x="42235" y="46538"/>
                    <a:pt x="50170" y="54134"/>
                    <a:pt x="50170" y="69185"/>
                  </a:cubicBezTo>
                  <a:cubicBezTo>
                    <a:pt x="50170" y="86628"/>
                    <a:pt x="39967" y="91832"/>
                    <a:pt x="31748" y="91832"/>
                  </a:cubicBezTo>
                  <a:cubicBezTo>
                    <a:pt x="26080" y="91832"/>
                    <a:pt x="13610" y="90285"/>
                    <a:pt x="7658" y="81986"/>
                  </a:cubicBezTo>
                  <a:cubicBezTo>
                    <a:pt x="14318" y="81704"/>
                    <a:pt x="15877" y="77062"/>
                    <a:pt x="15877" y="74108"/>
                  </a:cubicBezTo>
                  <a:cubicBezTo>
                    <a:pt x="15877" y="69607"/>
                    <a:pt x="12476" y="66372"/>
                    <a:pt x="8083" y="66372"/>
                  </a:cubicBezTo>
                  <a:cubicBezTo>
                    <a:pt x="4115" y="66372"/>
                    <a:pt x="147" y="68763"/>
                    <a:pt x="147" y="74530"/>
                  </a:cubicBezTo>
                  <a:cubicBezTo>
                    <a:pt x="147" y="87753"/>
                    <a:pt x="14885" y="96334"/>
                    <a:pt x="32032" y="96334"/>
                  </a:cubicBezTo>
                  <a:cubicBezTo>
                    <a:pt x="51729" y="96334"/>
                    <a:pt x="65333" y="83252"/>
                    <a:pt x="65333" y="69185"/>
                  </a:cubicBezTo>
                  <a:cubicBezTo>
                    <a:pt x="65333" y="58213"/>
                    <a:pt x="56264" y="47241"/>
                    <a:pt x="40676" y="44006"/>
                  </a:cubicBezTo>
                  <a:cubicBezTo>
                    <a:pt x="55555" y="38660"/>
                    <a:pt x="60940" y="28110"/>
                    <a:pt x="60940" y="19530"/>
                  </a:cubicBezTo>
                  <a:cubicBezTo>
                    <a:pt x="60940" y="8417"/>
                    <a:pt x="48045" y="118"/>
                    <a:pt x="32315" y="118"/>
                  </a:cubicBezTo>
                  <a:cubicBezTo>
                    <a:pt x="16586" y="118"/>
                    <a:pt x="4540" y="7714"/>
                    <a:pt x="4540" y="18967"/>
                  </a:cubicBezTo>
                  <a:cubicBezTo>
                    <a:pt x="4540" y="23750"/>
                    <a:pt x="7658" y="26422"/>
                    <a:pt x="11909" y="26422"/>
                  </a:cubicBezTo>
                  <a:cubicBezTo>
                    <a:pt x="16302" y="26422"/>
                    <a:pt x="19136" y="23187"/>
                    <a:pt x="19136" y="19248"/>
                  </a:cubicBezTo>
                  <a:cubicBezTo>
                    <a:pt x="19136" y="15169"/>
                    <a:pt x="16302" y="12215"/>
                    <a:pt x="11909" y="11934"/>
                  </a:cubicBezTo>
                  <a:cubicBezTo>
                    <a:pt x="16869" y="5744"/>
                    <a:pt x="26647" y="4197"/>
                    <a:pt x="31890" y="4197"/>
                  </a:cubicBezTo>
                  <a:cubicBezTo>
                    <a:pt x="38267" y="4197"/>
                    <a:pt x="47195" y="7292"/>
                    <a:pt x="47195" y="19530"/>
                  </a:cubicBezTo>
                  <a:cubicBezTo>
                    <a:pt x="47195" y="25438"/>
                    <a:pt x="45211" y="31908"/>
                    <a:pt x="41526" y="36269"/>
                  </a:cubicBezTo>
                  <a:cubicBezTo>
                    <a:pt x="36850" y="41614"/>
                    <a:pt x="32882" y="41896"/>
                    <a:pt x="25797" y="42318"/>
                  </a:cubicBezTo>
                  <a:cubicBezTo>
                    <a:pt x="22254" y="42599"/>
                    <a:pt x="21970" y="42599"/>
                    <a:pt x="21262" y="42740"/>
                  </a:cubicBezTo>
                  <a:cubicBezTo>
                    <a:pt x="20978" y="42740"/>
                    <a:pt x="19845" y="43021"/>
                    <a:pt x="19845" y="44568"/>
                  </a:cubicBezTo>
                  <a:cubicBezTo>
                    <a:pt x="19845" y="46538"/>
                    <a:pt x="21120" y="46538"/>
                    <a:pt x="23529" y="46538"/>
                  </a:cubicBezTo>
                  <a:lnTo>
                    <a:pt x="31182" y="465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形状 79">
              <a:extLst>
                <a:ext uri="{FF2B5EF4-FFF2-40B4-BE49-F238E27FC236}">
                  <a16:creationId xmlns:a16="http://schemas.microsoft.com/office/drawing/2014/main" id="{12F91896-78AF-A61E-DB1A-38412C91D94D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4705768" y="3459540"/>
              <a:ext cx="134623" cy="133834"/>
            </a:xfrm>
            <a:custGeom>
              <a:avLst/>
              <a:gdLst>
                <a:gd name="connsiteX0" fmla="*/ 71616 w 134623"/>
                <a:gd name="connsiteY0" fmla="*/ 71052 h 133834"/>
                <a:gd name="connsiteX1" fmla="*/ 128097 w 134623"/>
                <a:gd name="connsiteY1" fmla="*/ 71052 h 133834"/>
                <a:gd name="connsiteX2" fmla="*/ 134777 w 134623"/>
                <a:gd name="connsiteY2" fmla="*/ 67033 h 133834"/>
                <a:gd name="connsiteX3" fmla="*/ 128097 w 134623"/>
                <a:gd name="connsiteY3" fmla="*/ 63014 h 133834"/>
                <a:gd name="connsiteX4" fmla="*/ 71616 w 134623"/>
                <a:gd name="connsiteY4" fmla="*/ 63014 h 133834"/>
                <a:gd name="connsiteX5" fmla="*/ 71616 w 134623"/>
                <a:gd name="connsiteY5" fmla="*/ 6748 h 133834"/>
                <a:gd name="connsiteX6" fmla="*/ 67567 w 134623"/>
                <a:gd name="connsiteY6" fmla="*/ 116 h 133834"/>
                <a:gd name="connsiteX7" fmla="*/ 63518 w 134623"/>
                <a:gd name="connsiteY7" fmla="*/ 6748 h 133834"/>
                <a:gd name="connsiteX8" fmla="*/ 63518 w 134623"/>
                <a:gd name="connsiteY8" fmla="*/ 63014 h 133834"/>
                <a:gd name="connsiteX9" fmla="*/ 6835 w 134623"/>
                <a:gd name="connsiteY9" fmla="*/ 63014 h 133834"/>
                <a:gd name="connsiteX10" fmla="*/ 154 w 134623"/>
                <a:gd name="connsiteY10" fmla="*/ 67033 h 133834"/>
                <a:gd name="connsiteX11" fmla="*/ 6835 w 134623"/>
                <a:gd name="connsiteY11" fmla="*/ 71052 h 133834"/>
                <a:gd name="connsiteX12" fmla="*/ 63518 w 134623"/>
                <a:gd name="connsiteY12" fmla="*/ 71052 h 133834"/>
                <a:gd name="connsiteX13" fmla="*/ 63518 w 134623"/>
                <a:gd name="connsiteY13" fmla="*/ 127319 h 133834"/>
                <a:gd name="connsiteX14" fmla="*/ 67567 w 134623"/>
                <a:gd name="connsiteY14" fmla="*/ 133950 h 133834"/>
                <a:gd name="connsiteX15" fmla="*/ 71616 w 134623"/>
                <a:gd name="connsiteY15" fmla="*/ 127319 h 133834"/>
                <a:gd name="connsiteX16" fmla="*/ 71616 w 134623"/>
                <a:gd name="connsiteY16" fmla="*/ 71052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616" y="71052"/>
                  </a:moveTo>
                  <a:lnTo>
                    <a:pt x="128097" y="71052"/>
                  </a:lnTo>
                  <a:cubicBezTo>
                    <a:pt x="130931" y="71052"/>
                    <a:pt x="134777" y="71052"/>
                    <a:pt x="134777" y="67033"/>
                  </a:cubicBezTo>
                  <a:cubicBezTo>
                    <a:pt x="134777" y="63014"/>
                    <a:pt x="130931" y="63014"/>
                    <a:pt x="128097" y="63014"/>
                  </a:cubicBezTo>
                  <a:lnTo>
                    <a:pt x="71616" y="63014"/>
                  </a:lnTo>
                  <a:lnTo>
                    <a:pt x="71616" y="6748"/>
                  </a:lnTo>
                  <a:cubicBezTo>
                    <a:pt x="71616" y="3934"/>
                    <a:pt x="71616" y="116"/>
                    <a:pt x="67567" y="116"/>
                  </a:cubicBezTo>
                  <a:cubicBezTo>
                    <a:pt x="63518" y="116"/>
                    <a:pt x="63518" y="3934"/>
                    <a:pt x="63518" y="6748"/>
                  </a:cubicBezTo>
                  <a:lnTo>
                    <a:pt x="63518" y="63014"/>
                  </a:lnTo>
                  <a:lnTo>
                    <a:pt x="6835" y="63014"/>
                  </a:lnTo>
                  <a:cubicBezTo>
                    <a:pt x="4000" y="63014"/>
                    <a:pt x="154" y="63014"/>
                    <a:pt x="154" y="67033"/>
                  </a:cubicBezTo>
                  <a:cubicBezTo>
                    <a:pt x="154" y="71052"/>
                    <a:pt x="4000" y="71052"/>
                    <a:pt x="6835" y="71052"/>
                  </a:cubicBezTo>
                  <a:lnTo>
                    <a:pt x="63518" y="71052"/>
                  </a:lnTo>
                  <a:lnTo>
                    <a:pt x="63518" y="127319"/>
                  </a:lnTo>
                  <a:cubicBezTo>
                    <a:pt x="63518" y="130132"/>
                    <a:pt x="63518" y="133950"/>
                    <a:pt x="67567" y="133950"/>
                  </a:cubicBezTo>
                  <a:cubicBezTo>
                    <a:pt x="71616" y="133950"/>
                    <a:pt x="71616" y="130132"/>
                    <a:pt x="71616" y="127319"/>
                  </a:cubicBezTo>
                  <a:lnTo>
                    <a:pt x="71616" y="7105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形状 80">
              <a:extLst>
                <a:ext uri="{FF2B5EF4-FFF2-40B4-BE49-F238E27FC236}">
                  <a16:creationId xmlns:a16="http://schemas.microsoft.com/office/drawing/2014/main" id="{1436BED5-C05A-061B-BDAD-AC3486F13C9C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4907601" y="3435024"/>
              <a:ext cx="101017" cy="182866"/>
            </a:xfrm>
            <a:custGeom>
              <a:avLst/>
              <a:gdLst>
                <a:gd name="connsiteX0" fmla="*/ 63730 w 101017"/>
                <a:gd name="connsiteY0" fmla="*/ 61407 h 182866"/>
                <a:gd name="connsiteX1" fmla="*/ 81140 w 101017"/>
                <a:gd name="connsiteY1" fmla="*/ 61407 h 182866"/>
                <a:gd name="connsiteX2" fmla="*/ 87214 w 101017"/>
                <a:gd name="connsiteY2" fmla="*/ 57388 h 182866"/>
                <a:gd name="connsiteX3" fmla="*/ 81748 w 101017"/>
                <a:gd name="connsiteY3" fmla="*/ 55177 h 182866"/>
                <a:gd name="connsiteX4" fmla="*/ 64945 w 101017"/>
                <a:gd name="connsiteY4" fmla="*/ 55177 h 182866"/>
                <a:gd name="connsiteX5" fmla="*/ 69196 w 101017"/>
                <a:gd name="connsiteY5" fmla="*/ 32269 h 182866"/>
                <a:gd name="connsiteX6" fmla="*/ 74055 w 101017"/>
                <a:gd name="connsiteY6" fmla="*/ 11370 h 182866"/>
                <a:gd name="connsiteX7" fmla="*/ 83570 w 101017"/>
                <a:gd name="connsiteY7" fmla="*/ 4537 h 182866"/>
                <a:gd name="connsiteX8" fmla="*/ 93489 w 101017"/>
                <a:gd name="connsiteY8" fmla="*/ 8154 h 182866"/>
                <a:gd name="connsiteX9" fmla="*/ 82557 w 101017"/>
                <a:gd name="connsiteY9" fmla="*/ 19006 h 182866"/>
                <a:gd name="connsiteX10" fmla="*/ 90048 w 101017"/>
                <a:gd name="connsiteY10" fmla="*/ 26039 h 182866"/>
                <a:gd name="connsiteX11" fmla="*/ 101182 w 101017"/>
                <a:gd name="connsiteY11" fmla="*/ 13982 h 182866"/>
                <a:gd name="connsiteX12" fmla="*/ 83570 w 101017"/>
                <a:gd name="connsiteY12" fmla="*/ 116 h 182866"/>
                <a:gd name="connsiteX13" fmla="*/ 57860 w 101017"/>
                <a:gd name="connsiteY13" fmla="*/ 23628 h 182866"/>
                <a:gd name="connsiteX14" fmla="*/ 51179 w 101017"/>
                <a:gd name="connsiteY14" fmla="*/ 55177 h 182866"/>
                <a:gd name="connsiteX15" fmla="*/ 37211 w 101017"/>
                <a:gd name="connsiteY15" fmla="*/ 55177 h 182866"/>
                <a:gd name="connsiteX16" fmla="*/ 31137 w 101017"/>
                <a:gd name="connsiteY16" fmla="*/ 58995 h 182866"/>
                <a:gd name="connsiteX17" fmla="*/ 36806 w 101017"/>
                <a:gd name="connsiteY17" fmla="*/ 61407 h 182866"/>
                <a:gd name="connsiteX18" fmla="*/ 50167 w 101017"/>
                <a:gd name="connsiteY18" fmla="*/ 61407 h 182866"/>
                <a:gd name="connsiteX19" fmla="*/ 34984 w 101017"/>
                <a:gd name="connsiteY19" fmla="*/ 140783 h 182866"/>
                <a:gd name="connsiteX20" fmla="*/ 17371 w 101017"/>
                <a:gd name="connsiteY20" fmla="*/ 178562 h 182866"/>
                <a:gd name="connsiteX21" fmla="*/ 7654 w 101017"/>
                <a:gd name="connsiteY21" fmla="*/ 174945 h 182866"/>
                <a:gd name="connsiteX22" fmla="*/ 18789 w 101017"/>
                <a:gd name="connsiteY22" fmla="*/ 164093 h 182866"/>
                <a:gd name="connsiteX23" fmla="*/ 11298 w 101017"/>
                <a:gd name="connsiteY23" fmla="*/ 157060 h 182866"/>
                <a:gd name="connsiteX24" fmla="*/ 164 w 101017"/>
                <a:gd name="connsiteY24" fmla="*/ 169117 h 182866"/>
                <a:gd name="connsiteX25" fmla="*/ 17371 w 101017"/>
                <a:gd name="connsiteY25" fmla="*/ 182983 h 182866"/>
                <a:gd name="connsiteX26" fmla="*/ 40247 w 101017"/>
                <a:gd name="connsiteY26" fmla="*/ 163490 h 182866"/>
                <a:gd name="connsiteX27" fmla="*/ 51584 w 101017"/>
                <a:gd name="connsiteY27" fmla="*/ 125109 h 182866"/>
                <a:gd name="connsiteX28" fmla="*/ 63730 w 101017"/>
                <a:gd name="connsiteY28" fmla="*/ 61407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30" y="61407"/>
                  </a:moveTo>
                  <a:lnTo>
                    <a:pt x="81140" y="61407"/>
                  </a:lnTo>
                  <a:cubicBezTo>
                    <a:pt x="85189" y="61407"/>
                    <a:pt x="87214" y="61407"/>
                    <a:pt x="87214" y="57388"/>
                  </a:cubicBezTo>
                  <a:cubicBezTo>
                    <a:pt x="87214" y="55177"/>
                    <a:pt x="85189" y="55177"/>
                    <a:pt x="81748" y="55177"/>
                  </a:cubicBezTo>
                  <a:lnTo>
                    <a:pt x="64945" y="55177"/>
                  </a:lnTo>
                  <a:lnTo>
                    <a:pt x="69196" y="32269"/>
                  </a:lnTo>
                  <a:cubicBezTo>
                    <a:pt x="70006" y="28049"/>
                    <a:pt x="72840" y="13781"/>
                    <a:pt x="74055" y="11370"/>
                  </a:cubicBezTo>
                  <a:cubicBezTo>
                    <a:pt x="75877" y="7551"/>
                    <a:pt x="79318" y="4537"/>
                    <a:pt x="83570" y="4537"/>
                  </a:cubicBezTo>
                  <a:cubicBezTo>
                    <a:pt x="84379" y="4537"/>
                    <a:pt x="89643" y="4537"/>
                    <a:pt x="93489" y="8154"/>
                  </a:cubicBezTo>
                  <a:cubicBezTo>
                    <a:pt x="84582" y="8958"/>
                    <a:pt x="82557" y="15991"/>
                    <a:pt x="82557" y="19006"/>
                  </a:cubicBezTo>
                  <a:cubicBezTo>
                    <a:pt x="82557" y="23628"/>
                    <a:pt x="86201" y="26039"/>
                    <a:pt x="90048" y="26039"/>
                  </a:cubicBezTo>
                  <a:cubicBezTo>
                    <a:pt x="95311" y="26039"/>
                    <a:pt x="101182" y="21618"/>
                    <a:pt x="101182" y="13982"/>
                  </a:cubicBezTo>
                  <a:cubicBezTo>
                    <a:pt x="101182" y="4738"/>
                    <a:pt x="91870" y="116"/>
                    <a:pt x="83570" y="116"/>
                  </a:cubicBezTo>
                  <a:cubicBezTo>
                    <a:pt x="76687" y="116"/>
                    <a:pt x="63933" y="3733"/>
                    <a:pt x="57860" y="23628"/>
                  </a:cubicBezTo>
                  <a:cubicBezTo>
                    <a:pt x="56645" y="27848"/>
                    <a:pt x="56038" y="29857"/>
                    <a:pt x="51179" y="55177"/>
                  </a:cubicBezTo>
                  <a:lnTo>
                    <a:pt x="37211" y="55177"/>
                  </a:lnTo>
                  <a:cubicBezTo>
                    <a:pt x="33364" y="55177"/>
                    <a:pt x="31137" y="55177"/>
                    <a:pt x="31137" y="58995"/>
                  </a:cubicBezTo>
                  <a:cubicBezTo>
                    <a:pt x="31137" y="61407"/>
                    <a:pt x="32959" y="61407"/>
                    <a:pt x="36806" y="61407"/>
                  </a:cubicBezTo>
                  <a:lnTo>
                    <a:pt x="50167" y="61407"/>
                  </a:lnTo>
                  <a:lnTo>
                    <a:pt x="34984" y="140783"/>
                  </a:lnTo>
                  <a:cubicBezTo>
                    <a:pt x="31340" y="160275"/>
                    <a:pt x="27898" y="178562"/>
                    <a:pt x="17371" y="178562"/>
                  </a:cubicBezTo>
                  <a:cubicBezTo>
                    <a:pt x="16562" y="178562"/>
                    <a:pt x="11501" y="178562"/>
                    <a:pt x="7654" y="174945"/>
                  </a:cubicBezTo>
                  <a:cubicBezTo>
                    <a:pt x="16967" y="174342"/>
                    <a:pt x="18789" y="167108"/>
                    <a:pt x="18789" y="164093"/>
                  </a:cubicBezTo>
                  <a:cubicBezTo>
                    <a:pt x="18789" y="159471"/>
                    <a:pt x="15145" y="157060"/>
                    <a:pt x="11298" y="157060"/>
                  </a:cubicBezTo>
                  <a:cubicBezTo>
                    <a:pt x="6035" y="157060"/>
                    <a:pt x="164" y="161481"/>
                    <a:pt x="164" y="169117"/>
                  </a:cubicBezTo>
                  <a:cubicBezTo>
                    <a:pt x="164" y="178160"/>
                    <a:pt x="9071" y="182983"/>
                    <a:pt x="17371" y="182983"/>
                  </a:cubicBezTo>
                  <a:cubicBezTo>
                    <a:pt x="28506" y="182983"/>
                    <a:pt x="36603" y="171127"/>
                    <a:pt x="40247" y="163490"/>
                  </a:cubicBezTo>
                  <a:cubicBezTo>
                    <a:pt x="46725" y="150830"/>
                    <a:pt x="51382" y="126515"/>
                    <a:pt x="51584" y="125109"/>
                  </a:cubicBezTo>
                  <a:lnTo>
                    <a:pt x="63730" y="6140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形状 81">
              <a:extLst>
                <a:ext uri="{FF2B5EF4-FFF2-40B4-BE49-F238E27FC236}">
                  <a16:creationId xmlns:a16="http://schemas.microsoft.com/office/drawing/2014/main" id="{4BB44862-69DA-8020-ADC6-C71E1A196112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5037816" y="3425981"/>
              <a:ext cx="46966" cy="200952"/>
            </a:xfrm>
            <a:custGeom>
              <a:avLst/>
              <a:gdLst>
                <a:gd name="connsiteX0" fmla="*/ 47136 w 46966"/>
                <a:gd name="connsiteY0" fmla="*/ 199059 h 200952"/>
                <a:gd name="connsiteX1" fmla="*/ 43695 w 46966"/>
                <a:gd name="connsiteY1" fmla="*/ 194638 h 200952"/>
                <a:gd name="connsiteX2" fmla="*/ 11912 w 46966"/>
                <a:gd name="connsiteY2" fmla="*/ 100592 h 200952"/>
                <a:gd name="connsiteX3" fmla="*/ 44504 w 46966"/>
                <a:gd name="connsiteY3" fmla="*/ 5542 h 200952"/>
                <a:gd name="connsiteX4" fmla="*/ 47136 w 46966"/>
                <a:gd name="connsiteY4" fmla="*/ 2126 h 200952"/>
                <a:gd name="connsiteX5" fmla="*/ 45112 w 46966"/>
                <a:gd name="connsiteY5" fmla="*/ 116 h 200952"/>
                <a:gd name="connsiteX6" fmla="*/ 12924 w 46966"/>
                <a:gd name="connsiteY6" fmla="*/ 39302 h 200952"/>
                <a:gd name="connsiteX7" fmla="*/ 170 w 46966"/>
                <a:gd name="connsiteY7" fmla="*/ 100592 h 200952"/>
                <a:gd name="connsiteX8" fmla="*/ 13531 w 46966"/>
                <a:gd name="connsiteY8" fmla="*/ 163289 h 200952"/>
                <a:gd name="connsiteX9" fmla="*/ 45112 w 46966"/>
                <a:gd name="connsiteY9" fmla="*/ 201068 h 200952"/>
                <a:gd name="connsiteX10" fmla="*/ 47136 w 46966"/>
                <a:gd name="connsiteY10" fmla="*/ 199059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36" y="199059"/>
                  </a:moveTo>
                  <a:cubicBezTo>
                    <a:pt x="47136" y="198456"/>
                    <a:pt x="47136" y="198054"/>
                    <a:pt x="43695" y="194638"/>
                  </a:cubicBezTo>
                  <a:cubicBezTo>
                    <a:pt x="18390" y="169318"/>
                    <a:pt x="11912" y="131338"/>
                    <a:pt x="11912" y="100592"/>
                  </a:cubicBezTo>
                  <a:cubicBezTo>
                    <a:pt x="11912" y="65627"/>
                    <a:pt x="19604" y="30661"/>
                    <a:pt x="44504" y="5542"/>
                  </a:cubicBezTo>
                  <a:cubicBezTo>
                    <a:pt x="47136" y="3130"/>
                    <a:pt x="47136" y="2729"/>
                    <a:pt x="47136" y="2126"/>
                  </a:cubicBezTo>
                  <a:cubicBezTo>
                    <a:pt x="47136" y="719"/>
                    <a:pt x="46326" y="116"/>
                    <a:pt x="45112" y="116"/>
                  </a:cubicBezTo>
                  <a:cubicBezTo>
                    <a:pt x="43087" y="116"/>
                    <a:pt x="24868" y="13781"/>
                    <a:pt x="12924" y="39302"/>
                  </a:cubicBezTo>
                  <a:cubicBezTo>
                    <a:pt x="2599" y="61407"/>
                    <a:pt x="170" y="83712"/>
                    <a:pt x="170" y="100592"/>
                  </a:cubicBezTo>
                  <a:cubicBezTo>
                    <a:pt x="170" y="116267"/>
                    <a:pt x="2397" y="140582"/>
                    <a:pt x="13531" y="163289"/>
                  </a:cubicBezTo>
                  <a:cubicBezTo>
                    <a:pt x="25677" y="188007"/>
                    <a:pt x="43087" y="201068"/>
                    <a:pt x="45112" y="201068"/>
                  </a:cubicBezTo>
                  <a:cubicBezTo>
                    <a:pt x="46326" y="201068"/>
                    <a:pt x="47136" y="200466"/>
                    <a:pt x="47136" y="199059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形状 82">
              <a:extLst>
                <a:ext uri="{FF2B5EF4-FFF2-40B4-BE49-F238E27FC236}">
                  <a16:creationId xmlns:a16="http://schemas.microsoft.com/office/drawing/2014/main" id="{3F5C0838-795B-D1EF-0C62-45B818D7A5BC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5107231" y="3435024"/>
              <a:ext cx="101017" cy="182866"/>
            </a:xfrm>
            <a:custGeom>
              <a:avLst/>
              <a:gdLst>
                <a:gd name="connsiteX0" fmla="*/ 63740 w 101017"/>
                <a:gd name="connsiteY0" fmla="*/ 61407 h 182866"/>
                <a:gd name="connsiteX1" fmla="*/ 81150 w 101017"/>
                <a:gd name="connsiteY1" fmla="*/ 61407 h 182866"/>
                <a:gd name="connsiteX2" fmla="*/ 87223 w 101017"/>
                <a:gd name="connsiteY2" fmla="*/ 57388 h 182866"/>
                <a:gd name="connsiteX3" fmla="*/ 81757 w 101017"/>
                <a:gd name="connsiteY3" fmla="*/ 55177 h 182866"/>
                <a:gd name="connsiteX4" fmla="*/ 64955 w 101017"/>
                <a:gd name="connsiteY4" fmla="*/ 55177 h 182866"/>
                <a:gd name="connsiteX5" fmla="*/ 69206 w 101017"/>
                <a:gd name="connsiteY5" fmla="*/ 32269 h 182866"/>
                <a:gd name="connsiteX6" fmla="*/ 74065 w 101017"/>
                <a:gd name="connsiteY6" fmla="*/ 11370 h 182866"/>
                <a:gd name="connsiteX7" fmla="*/ 83579 w 101017"/>
                <a:gd name="connsiteY7" fmla="*/ 4537 h 182866"/>
                <a:gd name="connsiteX8" fmla="*/ 93499 w 101017"/>
                <a:gd name="connsiteY8" fmla="*/ 8154 h 182866"/>
                <a:gd name="connsiteX9" fmla="*/ 82567 w 101017"/>
                <a:gd name="connsiteY9" fmla="*/ 19006 h 182866"/>
                <a:gd name="connsiteX10" fmla="*/ 90058 w 101017"/>
                <a:gd name="connsiteY10" fmla="*/ 26039 h 182866"/>
                <a:gd name="connsiteX11" fmla="*/ 101192 w 101017"/>
                <a:gd name="connsiteY11" fmla="*/ 13982 h 182866"/>
                <a:gd name="connsiteX12" fmla="*/ 83579 w 101017"/>
                <a:gd name="connsiteY12" fmla="*/ 116 h 182866"/>
                <a:gd name="connsiteX13" fmla="*/ 57869 w 101017"/>
                <a:gd name="connsiteY13" fmla="*/ 23628 h 182866"/>
                <a:gd name="connsiteX14" fmla="*/ 51189 w 101017"/>
                <a:gd name="connsiteY14" fmla="*/ 55177 h 182866"/>
                <a:gd name="connsiteX15" fmla="*/ 37220 w 101017"/>
                <a:gd name="connsiteY15" fmla="*/ 55177 h 182866"/>
                <a:gd name="connsiteX16" fmla="*/ 31147 w 101017"/>
                <a:gd name="connsiteY16" fmla="*/ 58995 h 182866"/>
                <a:gd name="connsiteX17" fmla="*/ 36816 w 101017"/>
                <a:gd name="connsiteY17" fmla="*/ 61407 h 182866"/>
                <a:gd name="connsiteX18" fmla="*/ 50177 w 101017"/>
                <a:gd name="connsiteY18" fmla="*/ 61407 h 182866"/>
                <a:gd name="connsiteX19" fmla="*/ 34994 w 101017"/>
                <a:gd name="connsiteY19" fmla="*/ 140783 h 182866"/>
                <a:gd name="connsiteX20" fmla="*/ 17381 w 101017"/>
                <a:gd name="connsiteY20" fmla="*/ 178562 h 182866"/>
                <a:gd name="connsiteX21" fmla="*/ 7664 w 101017"/>
                <a:gd name="connsiteY21" fmla="*/ 174945 h 182866"/>
                <a:gd name="connsiteX22" fmla="*/ 18798 w 101017"/>
                <a:gd name="connsiteY22" fmla="*/ 164093 h 182866"/>
                <a:gd name="connsiteX23" fmla="*/ 11308 w 101017"/>
                <a:gd name="connsiteY23" fmla="*/ 157060 h 182866"/>
                <a:gd name="connsiteX24" fmla="*/ 174 w 101017"/>
                <a:gd name="connsiteY24" fmla="*/ 169117 h 182866"/>
                <a:gd name="connsiteX25" fmla="*/ 17381 w 101017"/>
                <a:gd name="connsiteY25" fmla="*/ 182983 h 182866"/>
                <a:gd name="connsiteX26" fmla="*/ 40257 w 101017"/>
                <a:gd name="connsiteY26" fmla="*/ 163490 h 182866"/>
                <a:gd name="connsiteX27" fmla="*/ 51594 w 101017"/>
                <a:gd name="connsiteY27" fmla="*/ 125109 h 182866"/>
                <a:gd name="connsiteX28" fmla="*/ 63740 w 101017"/>
                <a:gd name="connsiteY28" fmla="*/ 61407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40" y="61407"/>
                  </a:moveTo>
                  <a:lnTo>
                    <a:pt x="81150" y="61407"/>
                  </a:lnTo>
                  <a:cubicBezTo>
                    <a:pt x="85199" y="61407"/>
                    <a:pt x="87223" y="61407"/>
                    <a:pt x="87223" y="57388"/>
                  </a:cubicBezTo>
                  <a:cubicBezTo>
                    <a:pt x="87223" y="55177"/>
                    <a:pt x="85199" y="55177"/>
                    <a:pt x="81757" y="55177"/>
                  </a:cubicBezTo>
                  <a:lnTo>
                    <a:pt x="64955" y="55177"/>
                  </a:lnTo>
                  <a:lnTo>
                    <a:pt x="69206" y="32269"/>
                  </a:lnTo>
                  <a:cubicBezTo>
                    <a:pt x="70016" y="28049"/>
                    <a:pt x="72850" y="13781"/>
                    <a:pt x="74065" y="11370"/>
                  </a:cubicBezTo>
                  <a:cubicBezTo>
                    <a:pt x="75887" y="7551"/>
                    <a:pt x="79328" y="4537"/>
                    <a:pt x="83579" y="4537"/>
                  </a:cubicBezTo>
                  <a:cubicBezTo>
                    <a:pt x="84389" y="4537"/>
                    <a:pt x="89653" y="4537"/>
                    <a:pt x="93499" y="8154"/>
                  </a:cubicBezTo>
                  <a:cubicBezTo>
                    <a:pt x="84592" y="8958"/>
                    <a:pt x="82567" y="15991"/>
                    <a:pt x="82567" y="19006"/>
                  </a:cubicBezTo>
                  <a:cubicBezTo>
                    <a:pt x="82567" y="23628"/>
                    <a:pt x="86211" y="26039"/>
                    <a:pt x="90058" y="26039"/>
                  </a:cubicBezTo>
                  <a:cubicBezTo>
                    <a:pt x="95321" y="26039"/>
                    <a:pt x="101192" y="21618"/>
                    <a:pt x="101192" y="13982"/>
                  </a:cubicBezTo>
                  <a:cubicBezTo>
                    <a:pt x="101192" y="4738"/>
                    <a:pt x="91880" y="116"/>
                    <a:pt x="83579" y="116"/>
                  </a:cubicBezTo>
                  <a:cubicBezTo>
                    <a:pt x="76696" y="116"/>
                    <a:pt x="63943" y="3733"/>
                    <a:pt x="57869" y="23628"/>
                  </a:cubicBezTo>
                  <a:cubicBezTo>
                    <a:pt x="56655" y="27848"/>
                    <a:pt x="56047" y="29857"/>
                    <a:pt x="51189" y="55177"/>
                  </a:cubicBezTo>
                  <a:lnTo>
                    <a:pt x="37220" y="55177"/>
                  </a:lnTo>
                  <a:cubicBezTo>
                    <a:pt x="33374" y="55177"/>
                    <a:pt x="31147" y="55177"/>
                    <a:pt x="31147" y="58995"/>
                  </a:cubicBezTo>
                  <a:cubicBezTo>
                    <a:pt x="31147" y="61407"/>
                    <a:pt x="32969" y="61407"/>
                    <a:pt x="36816" y="61407"/>
                  </a:cubicBezTo>
                  <a:lnTo>
                    <a:pt x="50177" y="61407"/>
                  </a:lnTo>
                  <a:lnTo>
                    <a:pt x="34994" y="140783"/>
                  </a:lnTo>
                  <a:cubicBezTo>
                    <a:pt x="31350" y="160275"/>
                    <a:pt x="27908" y="178562"/>
                    <a:pt x="17381" y="178562"/>
                  </a:cubicBezTo>
                  <a:cubicBezTo>
                    <a:pt x="16572" y="178562"/>
                    <a:pt x="11511" y="178562"/>
                    <a:pt x="7664" y="174945"/>
                  </a:cubicBezTo>
                  <a:cubicBezTo>
                    <a:pt x="16976" y="174342"/>
                    <a:pt x="18798" y="167108"/>
                    <a:pt x="18798" y="164093"/>
                  </a:cubicBezTo>
                  <a:cubicBezTo>
                    <a:pt x="18798" y="159471"/>
                    <a:pt x="15154" y="157060"/>
                    <a:pt x="11308" y="157060"/>
                  </a:cubicBezTo>
                  <a:cubicBezTo>
                    <a:pt x="6045" y="157060"/>
                    <a:pt x="174" y="161481"/>
                    <a:pt x="174" y="169117"/>
                  </a:cubicBezTo>
                  <a:cubicBezTo>
                    <a:pt x="174" y="178160"/>
                    <a:pt x="9081" y="182983"/>
                    <a:pt x="17381" y="182983"/>
                  </a:cubicBezTo>
                  <a:cubicBezTo>
                    <a:pt x="28516" y="182983"/>
                    <a:pt x="36613" y="171127"/>
                    <a:pt x="40257" y="163490"/>
                  </a:cubicBezTo>
                  <a:cubicBezTo>
                    <a:pt x="46735" y="150830"/>
                    <a:pt x="51391" y="126515"/>
                    <a:pt x="51594" y="125109"/>
                  </a:cubicBezTo>
                  <a:lnTo>
                    <a:pt x="63740" y="6140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形状 83">
              <a:extLst>
                <a:ext uri="{FF2B5EF4-FFF2-40B4-BE49-F238E27FC236}">
                  <a16:creationId xmlns:a16="http://schemas.microsoft.com/office/drawing/2014/main" id="{DE74A9B0-4327-0F8E-CE6B-DBF0B88D1B05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5279193" y="3522438"/>
              <a:ext cx="123691" cy="8038"/>
            </a:xfrm>
            <a:custGeom>
              <a:avLst/>
              <a:gdLst>
                <a:gd name="connsiteX0" fmla="*/ 116788 w 123691"/>
                <a:gd name="connsiteY0" fmla="*/ 8154 h 8038"/>
                <a:gd name="connsiteX1" fmla="*/ 123873 w 123691"/>
                <a:gd name="connsiteY1" fmla="*/ 4135 h 8038"/>
                <a:gd name="connsiteX2" fmla="*/ 116788 w 123691"/>
                <a:gd name="connsiteY2" fmla="*/ 116 h 8038"/>
                <a:gd name="connsiteX3" fmla="*/ 7267 w 123691"/>
                <a:gd name="connsiteY3" fmla="*/ 116 h 8038"/>
                <a:gd name="connsiteX4" fmla="*/ 182 w 123691"/>
                <a:gd name="connsiteY4" fmla="*/ 4135 h 8038"/>
                <a:gd name="connsiteX5" fmla="*/ 7267 w 123691"/>
                <a:gd name="connsiteY5" fmla="*/ 8154 h 8038"/>
                <a:gd name="connsiteX6" fmla="*/ 116788 w 123691"/>
                <a:gd name="connsiteY6" fmla="*/ 8154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788" y="8154"/>
                  </a:moveTo>
                  <a:cubicBezTo>
                    <a:pt x="120229" y="8154"/>
                    <a:pt x="123873" y="8154"/>
                    <a:pt x="123873" y="4135"/>
                  </a:cubicBezTo>
                  <a:cubicBezTo>
                    <a:pt x="123873" y="116"/>
                    <a:pt x="120229" y="116"/>
                    <a:pt x="116788" y="116"/>
                  </a:cubicBezTo>
                  <a:lnTo>
                    <a:pt x="7267" y="116"/>
                  </a:lnTo>
                  <a:cubicBezTo>
                    <a:pt x="3826" y="116"/>
                    <a:pt x="182" y="116"/>
                    <a:pt x="182" y="4135"/>
                  </a:cubicBezTo>
                  <a:cubicBezTo>
                    <a:pt x="182" y="8154"/>
                    <a:pt x="3826" y="8154"/>
                    <a:pt x="7267" y="8154"/>
                  </a:cubicBezTo>
                  <a:lnTo>
                    <a:pt x="116788" y="815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形状 84">
              <a:extLst>
                <a:ext uri="{FF2B5EF4-FFF2-40B4-BE49-F238E27FC236}">
                  <a16:creationId xmlns:a16="http://schemas.microsoft.com/office/drawing/2014/main" id="{FBC66675-B7B4-5701-DE9C-BF2EDA5D7B73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5474952" y="3442861"/>
              <a:ext cx="80773" cy="133834"/>
            </a:xfrm>
            <a:custGeom>
              <a:avLst/>
              <a:gdLst>
                <a:gd name="connsiteX0" fmla="*/ 15780 w 80773"/>
                <a:gd name="connsiteY0" fmla="*/ 118477 h 133834"/>
                <a:gd name="connsiteX1" fmla="*/ 37239 w 80773"/>
                <a:gd name="connsiteY1" fmla="*/ 97779 h 133834"/>
                <a:gd name="connsiteX2" fmla="*/ 80966 w 80773"/>
                <a:gd name="connsiteY2" fmla="*/ 39101 h 133834"/>
                <a:gd name="connsiteX3" fmla="*/ 38048 w 80773"/>
                <a:gd name="connsiteY3" fmla="*/ 116 h 133834"/>
                <a:gd name="connsiteX4" fmla="*/ 192 w 80773"/>
                <a:gd name="connsiteY4" fmla="*/ 36489 h 133834"/>
                <a:gd name="connsiteX5" fmla="*/ 10921 w 80773"/>
                <a:gd name="connsiteY5" fmla="*/ 47742 h 133834"/>
                <a:gd name="connsiteX6" fmla="*/ 21448 w 80773"/>
                <a:gd name="connsiteY6" fmla="*/ 37091 h 133834"/>
                <a:gd name="connsiteX7" fmla="*/ 10719 w 80773"/>
                <a:gd name="connsiteY7" fmla="*/ 26642 h 133834"/>
                <a:gd name="connsiteX8" fmla="*/ 8087 w 80773"/>
                <a:gd name="connsiteY8" fmla="*/ 26843 h 133834"/>
                <a:gd name="connsiteX9" fmla="*/ 35417 w 80773"/>
                <a:gd name="connsiteY9" fmla="*/ 6346 h 133834"/>
                <a:gd name="connsiteX10" fmla="*/ 62544 w 80773"/>
                <a:gd name="connsiteY10" fmla="*/ 39101 h 133834"/>
                <a:gd name="connsiteX11" fmla="*/ 41287 w 80773"/>
                <a:gd name="connsiteY11" fmla="*/ 83511 h 133834"/>
                <a:gd name="connsiteX12" fmla="*/ 2419 w 80773"/>
                <a:gd name="connsiteY12" fmla="*/ 126515 h 133834"/>
                <a:gd name="connsiteX13" fmla="*/ 192 w 80773"/>
                <a:gd name="connsiteY13" fmla="*/ 133950 h 133834"/>
                <a:gd name="connsiteX14" fmla="*/ 75297 w 80773"/>
                <a:gd name="connsiteY14" fmla="*/ 133950 h 133834"/>
                <a:gd name="connsiteX15" fmla="*/ 80966 w 80773"/>
                <a:gd name="connsiteY15" fmla="*/ 98985 h 133834"/>
                <a:gd name="connsiteX16" fmla="*/ 75905 w 80773"/>
                <a:gd name="connsiteY16" fmla="*/ 98985 h 133834"/>
                <a:gd name="connsiteX17" fmla="*/ 71451 w 80773"/>
                <a:gd name="connsiteY17" fmla="*/ 116869 h 133834"/>
                <a:gd name="connsiteX18" fmla="*/ 52219 w 80773"/>
                <a:gd name="connsiteY18" fmla="*/ 118477 h 133834"/>
                <a:gd name="connsiteX19" fmla="*/ 15780 w 80773"/>
                <a:gd name="connsiteY19" fmla="*/ 118477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3834">
                  <a:moveTo>
                    <a:pt x="15780" y="118477"/>
                  </a:moveTo>
                  <a:lnTo>
                    <a:pt x="37239" y="97779"/>
                  </a:lnTo>
                  <a:cubicBezTo>
                    <a:pt x="68819" y="70048"/>
                    <a:pt x="80966" y="59196"/>
                    <a:pt x="80966" y="39101"/>
                  </a:cubicBezTo>
                  <a:cubicBezTo>
                    <a:pt x="80966" y="16192"/>
                    <a:pt x="62746" y="116"/>
                    <a:pt x="38048" y="116"/>
                  </a:cubicBezTo>
                  <a:cubicBezTo>
                    <a:pt x="15173" y="116"/>
                    <a:pt x="192" y="18604"/>
                    <a:pt x="192" y="36489"/>
                  </a:cubicBezTo>
                  <a:cubicBezTo>
                    <a:pt x="192" y="47742"/>
                    <a:pt x="10314" y="47742"/>
                    <a:pt x="10921" y="47742"/>
                  </a:cubicBezTo>
                  <a:cubicBezTo>
                    <a:pt x="14363" y="47742"/>
                    <a:pt x="21448" y="45330"/>
                    <a:pt x="21448" y="37091"/>
                  </a:cubicBezTo>
                  <a:cubicBezTo>
                    <a:pt x="21448" y="31867"/>
                    <a:pt x="17804" y="26642"/>
                    <a:pt x="10719" y="26642"/>
                  </a:cubicBezTo>
                  <a:cubicBezTo>
                    <a:pt x="9099" y="26642"/>
                    <a:pt x="8694" y="26642"/>
                    <a:pt x="8087" y="26843"/>
                  </a:cubicBezTo>
                  <a:cubicBezTo>
                    <a:pt x="12743" y="13781"/>
                    <a:pt x="23675" y="6346"/>
                    <a:pt x="35417" y="6346"/>
                  </a:cubicBezTo>
                  <a:cubicBezTo>
                    <a:pt x="53839" y="6346"/>
                    <a:pt x="62544" y="22623"/>
                    <a:pt x="62544" y="39101"/>
                  </a:cubicBezTo>
                  <a:cubicBezTo>
                    <a:pt x="62544" y="55177"/>
                    <a:pt x="52422" y="71052"/>
                    <a:pt x="41287" y="83511"/>
                  </a:cubicBezTo>
                  <a:lnTo>
                    <a:pt x="2419" y="126515"/>
                  </a:lnTo>
                  <a:cubicBezTo>
                    <a:pt x="192" y="128726"/>
                    <a:pt x="192" y="129128"/>
                    <a:pt x="192" y="133950"/>
                  </a:cubicBezTo>
                  <a:lnTo>
                    <a:pt x="75297" y="133950"/>
                  </a:lnTo>
                  <a:lnTo>
                    <a:pt x="80966" y="98985"/>
                  </a:lnTo>
                  <a:lnTo>
                    <a:pt x="75905" y="98985"/>
                  </a:lnTo>
                  <a:cubicBezTo>
                    <a:pt x="74893" y="105013"/>
                    <a:pt x="73476" y="113855"/>
                    <a:pt x="71451" y="116869"/>
                  </a:cubicBezTo>
                  <a:cubicBezTo>
                    <a:pt x="70034" y="118477"/>
                    <a:pt x="56673" y="118477"/>
                    <a:pt x="52219" y="118477"/>
                  </a:cubicBezTo>
                  <a:lnTo>
                    <a:pt x="15780" y="11847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形状 85">
              <a:extLst>
                <a:ext uri="{FF2B5EF4-FFF2-40B4-BE49-F238E27FC236}">
                  <a16:creationId xmlns:a16="http://schemas.microsoft.com/office/drawing/2014/main" id="{21DB0BD8-7B38-FB10-F8B2-474BC5160290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5577590" y="3425981"/>
              <a:ext cx="46966" cy="200952"/>
            </a:xfrm>
            <a:custGeom>
              <a:avLst/>
              <a:gdLst>
                <a:gd name="connsiteX0" fmla="*/ 47163 w 46966"/>
                <a:gd name="connsiteY0" fmla="*/ 100592 h 200952"/>
                <a:gd name="connsiteX1" fmla="*/ 33802 w 46966"/>
                <a:gd name="connsiteY1" fmla="*/ 37895 h 200952"/>
                <a:gd name="connsiteX2" fmla="*/ 2221 w 46966"/>
                <a:gd name="connsiteY2" fmla="*/ 116 h 200952"/>
                <a:gd name="connsiteX3" fmla="*/ 197 w 46966"/>
                <a:gd name="connsiteY3" fmla="*/ 2126 h 200952"/>
                <a:gd name="connsiteX4" fmla="*/ 4043 w 46966"/>
                <a:gd name="connsiteY4" fmla="*/ 6748 h 200952"/>
                <a:gd name="connsiteX5" fmla="*/ 35422 w 46966"/>
                <a:gd name="connsiteY5" fmla="*/ 100592 h 200952"/>
                <a:gd name="connsiteX6" fmla="*/ 2829 w 46966"/>
                <a:gd name="connsiteY6" fmla="*/ 195643 h 200952"/>
                <a:gd name="connsiteX7" fmla="*/ 197 w 46966"/>
                <a:gd name="connsiteY7" fmla="*/ 199059 h 200952"/>
                <a:gd name="connsiteX8" fmla="*/ 2221 w 46966"/>
                <a:gd name="connsiteY8" fmla="*/ 201068 h 200952"/>
                <a:gd name="connsiteX9" fmla="*/ 34409 w 46966"/>
                <a:gd name="connsiteY9" fmla="*/ 161883 h 200952"/>
                <a:gd name="connsiteX10" fmla="*/ 47163 w 46966"/>
                <a:gd name="connsiteY10" fmla="*/ 100592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63" y="100592"/>
                  </a:moveTo>
                  <a:cubicBezTo>
                    <a:pt x="47163" y="84918"/>
                    <a:pt x="44936" y="60603"/>
                    <a:pt x="33802" y="37895"/>
                  </a:cubicBezTo>
                  <a:cubicBezTo>
                    <a:pt x="21656" y="13178"/>
                    <a:pt x="4246" y="116"/>
                    <a:pt x="2221" y="116"/>
                  </a:cubicBezTo>
                  <a:cubicBezTo>
                    <a:pt x="1007" y="116"/>
                    <a:pt x="197" y="920"/>
                    <a:pt x="197" y="2126"/>
                  </a:cubicBezTo>
                  <a:cubicBezTo>
                    <a:pt x="197" y="2729"/>
                    <a:pt x="197" y="3130"/>
                    <a:pt x="4043" y="6748"/>
                  </a:cubicBezTo>
                  <a:cubicBezTo>
                    <a:pt x="23883" y="26642"/>
                    <a:pt x="35422" y="58593"/>
                    <a:pt x="35422" y="100592"/>
                  </a:cubicBezTo>
                  <a:cubicBezTo>
                    <a:pt x="35422" y="134955"/>
                    <a:pt x="27931" y="170323"/>
                    <a:pt x="2829" y="195643"/>
                  </a:cubicBezTo>
                  <a:cubicBezTo>
                    <a:pt x="197" y="198054"/>
                    <a:pt x="197" y="198456"/>
                    <a:pt x="197" y="199059"/>
                  </a:cubicBezTo>
                  <a:cubicBezTo>
                    <a:pt x="197" y="200265"/>
                    <a:pt x="1007" y="201068"/>
                    <a:pt x="2221" y="201068"/>
                  </a:cubicBezTo>
                  <a:cubicBezTo>
                    <a:pt x="4246" y="201068"/>
                    <a:pt x="22465" y="187404"/>
                    <a:pt x="34409" y="161883"/>
                  </a:cubicBezTo>
                  <a:cubicBezTo>
                    <a:pt x="44734" y="139778"/>
                    <a:pt x="47163" y="117472"/>
                    <a:pt x="47163" y="100592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形状 86">
              <a:extLst>
                <a:ext uri="{FF2B5EF4-FFF2-40B4-BE49-F238E27FC236}">
                  <a16:creationId xmlns:a16="http://schemas.microsoft.com/office/drawing/2014/main" id="{DDBCD254-FD2D-6D29-EEAF-F473111CDEAB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5698559" y="3425981"/>
              <a:ext cx="46966" cy="200952"/>
            </a:xfrm>
            <a:custGeom>
              <a:avLst/>
              <a:gdLst>
                <a:gd name="connsiteX0" fmla="*/ 47169 w 46966"/>
                <a:gd name="connsiteY0" fmla="*/ 199059 h 200952"/>
                <a:gd name="connsiteX1" fmla="*/ 43727 w 46966"/>
                <a:gd name="connsiteY1" fmla="*/ 194638 h 200952"/>
                <a:gd name="connsiteX2" fmla="*/ 11944 w 46966"/>
                <a:gd name="connsiteY2" fmla="*/ 100592 h 200952"/>
                <a:gd name="connsiteX3" fmla="*/ 44537 w 46966"/>
                <a:gd name="connsiteY3" fmla="*/ 5542 h 200952"/>
                <a:gd name="connsiteX4" fmla="*/ 47169 w 46966"/>
                <a:gd name="connsiteY4" fmla="*/ 2126 h 200952"/>
                <a:gd name="connsiteX5" fmla="*/ 45144 w 46966"/>
                <a:gd name="connsiteY5" fmla="*/ 116 h 200952"/>
                <a:gd name="connsiteX6" fmla="*/ 12956 w 46966"/>
                <a:gd name="connsiteY6" fmla="*/ 39302 h 200952"/>
                <a:gd name="connsiteX7" fmla="*/ 202 w 46966"/>
                <a:gd name="connsiteY7" fmla="*/ 100592 h 200952"/>
                <a:gd name="connsiteX8" fmla="*/ 13564 w 46966"/>
                <a:gd name="connsiteY8" fmla="*/ 163289 h 200952"/>
                <a:gd name="connsiteX9" fmla="*/ 45144 w 46966"/>
                <a:gd name="connsiteY9" fmla="*/ 201068 h 200952"/>
                <a:gd name="connsiteX10" fmla="*/ 47169 w 46966"/>
                <a:gd name="connsiteY10" fmla="*/ 199059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69" y="199059"/>
                  </a:moveTo>
                  <a:cubicBezTo>
                    <a:pt x="47169" y="198456"/>
                    <a:pt x="47169" y="198054"/>
                    <a:pt x="43727" y="194638"/>
                  </a:cubicBezTo>
                  <a:cubicBezTo>
                    <a:pt x="18422" y="169318"/>
                    <a:pt x="11944" y="131338"/>
                    <a:pt x="11944" y="100592"/>
                  </a:cubicBezTo>
                  <a:cubicBezTo>
                    <a:pt x="11944" y="65627"/>
                    <a:pt x="19637" y="30661"/>
                    <a:pt x="44537" y="5542"/>
                  </a:cubicBezTo>
                  <a:cubicBezTo>
                    <a:pt x="47169" y="3130"/>
                    <a:pt x="47169" y="2729"/>
                    <a:pt x="47169" y="2126"/>
                  </a:cubicBezTo>
                  <a:cubicBezTo>
                    <a:pt x="47169" y="719"/>
                    <a:pt x="46359" y="116"/>
                    <a:pt x="45144" y="116"/>
                  </a:cubicBezTo>
                  <a:cubicBezTo>
                    <a:pt x="43120" y="116"/>
                    <a:pt x="24900" y="13781"/>
                    <a:pt x="12956" y="39302"/>
                  </a:cubicBezTo>
                  <a:cubicBezTo>
                    <a:pt x="2632" y="61407"/>
                    <a:pt x="202" y="83712"/>
                    <a:pt x="202" y="100592"/>
                  </a:cubicBezTo>
                  <a:cubicBezTo>
                    <a:pt x="202" y="116267"/>
                    <a:pt x="2429" y="140582"/>
                    <a:pt x="13564" y="163289"/>
                  </a:cubicBezTo>
                  <a:cubicBezTo>
                    <a:pt x="25710" y="188007"/>
                    <a:pt x="43120" y="201068"/>
                    <a:pt x="45144" y="201068"/>
                  </a:cubicBezTo>
                  <a:cubicBezTo>
                    <a:pt x="46359" y="201068"/>
                    <a:pt x="47169" y="200466"/>
                    <a:pt x="47169" y="199059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形状 87">
              <a:extLst>
                <a:ext uri="{FF2B5EF4-FFF2-40B4-BE49-F238E27FC236}">
                  <a16:creationId xmlns:a16="http://schemas.microsoft.com/office/drawing/2014/main" id="{4E82D9F0-AE99-51D5-4315-45F138C8F437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5775262" y="3442861"/>
              <a:ext cx="66805" cy="133834"/>
            </a:xfrm>
            <a:custGeom>
              <a:avLst/>
              <a:gdLst>
                <a:gd name="connsiteX0" fmla="*/ 41707 w 66805"/>
                <a:gd name="connsiteY0" fmla="*/ 5341 h 133834"/>
                <a:gd name="connsiteX1" fmla="*/ 37051 w 66805"/>
                <a:gd name="connsiteY1" fmla="*/ 116 h 133834"/>
                <a:gd name="connsiteX2" fmla="*/ 206 w 66805"/>
                <a:gd name="connsiteY2" fmla="*/ 12977 h 133834"/>
                <a:gd name="connsiteX3" fmla="*/ 206 w 66805"/>
                <a:gd name="connsiteY3" fmla="*/ 19207 h 133834"/>
                <a:gd name="connsiteX4" fmla="*/ 26726 w 66805"/>
                <a:gd name="connsiteY4" fmla="*/ 13982 h 133834"/>
                <a:gd name="connsiteX5" fmla="*/ 26726 w 66805"/>
                <a:gd name="connsiteY5" fmla="*/ 118075 h 133834"/>
                <a:gd name="connsiteX6" fmla="*/ 7899 w 66805"/>
                <a:gd name="connsiteY6" fmla="*/ 127721 h 133834"/>
                <a:gd name="connsiteX7" fmla="*/ 1421 w 66805"/>
                <a:gd name="connsiteY7" fmla="*/ 127721 h 133834"/>
                <a:gd name="connsiteX8" fmla="*/ 1421 w 66805"/>
                <a:gd name="connsiteY8" fmla="*/ 133950 h 133834"/>
                <a:gd name="connsiteX9" fmla="*/ 34216 w 66805"/>
                <a:gd name="connsiteY9" fmla="*/ 133348 h 133834"/>
                <a:gd name="connsiteX10" fmla="*/ 67012 w 66805"/>
                <a:gd name="connsiteY10" fmla="*/ 133950 h 133834"/>
                <a:gd name="connsiteX11" fmla="*/ 67012 w 66805"/>
                <a:gd name="connsiteY11" fmla="*/ 127721 h 133834"/>
                <a:gd name="connsiteX12" fmla="*/ 60534 w 66805"/>
                <a:gd name="connsiteY12" fmla="*/ 127721 h 133834"/>
                <a:gd name="connsiteX13" fmla="*/ 41707 w 66805"/>
                <a:gd name="connsiteY13" fmla="*/ 118075 h 133834"/>
                <a:gd name="connsiteX14" fmla="*/ 41707 w 66805"/>
                <a:gd name="connsiteY14" fmla="*/ 5341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3834">
                  <a:moveTo>
                    <a:pt x="41707" y="5341"/>
                  </a:moveTo>
                  <a:cubicBezTo>
                    <a:pt x="41707" y="518"/>
                    <a:pt x="41707" y="116"/>
                    <a:pt x="37051" y="116"/>
                  </a:cubicBezTo>
                  <a:cubicBezTo>
                    <a:pt x="24499" y="12977"/>
                    <a:pt x="6684" y="12977"/>
                    <a:pt x="206" y="12977"/>
                  </a:cubicBezTo>
                  <a:lnTo>
                    <a:pt x="206" y="19207"/>
                  </a:lnTo>
                  <a:cubicBezTo>
                    <a:pt x="4255" y="19207"/>
                    <a:pt x="16199" y="19207"/>
                    <a:pt x="26726" y="13982"/>
                  </a:cubicBezTo>
                  <a:lnTo>
                    <a:pt x="26726" y="118075"/>
                  </a:lnTo>
                  <a:cubicBezTo>
                    <a:pt x="26726" y="125309"/>
                    <a:pt x="26119" y="127721"/>
                    <a:pt x="7899" y="127721"/>
                  </a:cubicBezTo>
                  <a:lnTo>
                    <a:pt x="1421" y="127721"/>
                  </a:lnTo>
                  <a:lnTo>
                    <a:pt x="1421" y="133950"/>
                  </a:lnTo>
                  <a:cubicBezTo>
                    <a:pt x="8506" y="133348"/>
                    <a:pt x="26119" y="133348"/>
                    <a:pt x="34216" y="133348"/>
                  </a:cubicBezTo>
                  <a:cubicBezTo>
                    <a:pt x="42314" y="133348"/>
                    <a:pt x="59926" y="133348"/>
                    <a:pt x="67012" y="133950"/>
                  </a:cubicBezTo>
                  <a:lnTo>
                    <a:pt x="67012" y="127721"/>
                  </a:lnTo>
                  <a:lnTo>
                    <a:pt x="60534" y="127721"/>
                  </a:lnTo>
                  <a:cubicBezTo>
                    <a:pt x="42314" y="127721"/>
                    <a:pt x="41707" y="125510"/>
                    <a:pt x="41707" y="118075"/>
                  </a:cubicBezTo>
                  <a:lnTo>
                    <a:pt x="41707" y="534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形状 88">
              <a:extLst>
                <a:ext uri="{FF2B5EF4-FFF2-40B4-BE49-F238E27FC236}">
                  <a16:creationId xmlns:a16="http://schemas.microsoft.com/office/drawing/2014/main" id="{D70AC01A-5A44-9C70-2A1A-710922261F16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5914788" y="3459540"/>
              <a:ext cx="134623" cy="133834"/>
            </a:xfrm>
            <a:custGeom>
              <a:avLst/>
              <a:gdLst>
                <a:gd name="connsiteX0" fmla="*/ 71675 w 134623"/>
                <a:gd name="connsiteY0" fmla="*/ 71052 h 133834"/>
                <a:gd name="connsiteX1" fmla="*/ 128156 w 134623"/>
                <a:gd name="connsiteY1" fmla="*/ 71052 h 133834"/>
                <a:gd name="connsiteX2" fmla="*/ 134837 w 134623"/>
                <a:gd name="connsiteY2" fmla="*/ 67033 h 133834"/>
                <a:gd name="connsiteX3" fmla="*/ 128156 w 134623"/>
                <a:gd name="connsiteY3" fmla="*/ 63014 h 133834"/>
                <a:gd name="connsiteX4" fmla="*/ 71675 w 134623"/>
                <a:gd name="connsiteY4" fmla="*/ 63014 h 133834"/>
                <a:gd name="connsiteX5" fmla="*/ 71675 w 134623"/>
                <a:gd name="connsiteY5" fmla="*/ 6748 h 133834"/>
                <a:gd name="connsiteX6" fmla="*/ 67626 w 134623"/>
                <a:gd name="connsiteY6" fmla="*/ 116 h 133834"/>
                <a:gd name="connsiteX7" fmla="*/ 63578 w 134623"/>
                <a:gd name="connsiteY7" fmla="*/ 6748 h 133834"/>
                <a:gd name="connsiteX8" fmla="*/ 63578 w 134623"/>
                <a:gd name="connsiteY8" fmla="*/ 63014 h 133834"/>
                <a:gd name="connsiteX9" fmla="*/ 6894 w 134623"/>
                <a:gd name="connsiteY9" fmla="*/ 63014 h 133834"/>
                <a:gd name="connsiteX10" fmla="*/ 214 w 134623"/>
                <a:gd name="connsiteY10" fmla="*/ 67033 h 133834"/>
                <a:gd name="connsiteX11" fmla="*/ 6894 w 134623"/>
                <a:gd name="connsiteY11" fmla="*/ 71052 h 133834"/>
                <a:gd name="connsiteX12" fmla="*/ 63578 w 134623"/>
                <a:gd name="connsiteY12" fmla="*/ 71052 h 133834"/>
                <a:gd name="connsiteX13" fmla="*/ 63578 w 134623"/>
                <a:gd name="connsiteY13" fmla="*/ 127319 h 133834"/>
                <a:gd name="connsiteX14" fmla="*/ 67626 w 134623"/>
                <a:gd name="connsiteY14" fmla="*/ 133950 h 133834"/>
                <a:gd name="connsiteX15" fmla="*/ 71675 w 134623"/>
                <a:gd name="connsiteY15" fmla="*/ 127319 h 133834"/>
                <a:gd name="connsiteX16" fmla="*/ 71675 w 134623"/>
                <a:gd name="connsiteY16" fmla="*/ 71052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675" y="71052"/>
                  </a:moveTo>
                  <a:lnTo>
                    <a:pt x="128156" y="71052"/>
                  </a:lnTo>
                  <a:cubicBezTo>
                    <a:pt x="130990" y="71052"/>
                    <a:pt x="134837" y="71052"/>
                    <a:pt x="134837" y="67033"/>
                  </a:cubicBezTo>
                  <a:cubicBezTo>
                    <a:pt x="134837" y="63014"/>
                    <a:pt x="130990" y="63014"/>
                    <a:pt x="128156" y="63014"/>
                  </a:cubicBezTo>
                  <a:lnTo>
                    <a:pt x="71675" y="63014"/>
                  </a:lnTo>
                  <a:lnTo>
                    <a:pt x="71675" y="6748"/>
                  </a:lnTo>
                  <a:cubicBezTo>
                    <a:pt x="71675" y="3934"/>
                    <a:pt x="71675" y="116"/>
                    <a:pt x="67626" y="116"/>
                  </a:cubicBezTo>
                  <a:cubicBezTo>
                    <a:pt x="63578" y="116"/>
                    <a:pt x="63578" y="3934"/>
                    <a:pt x="63578" y="6748"/>
                  </a:cubicBezTo>
                  <a:lnTo>
                    <a:pt x="63578" y="63014"/>
                  </a:lnTo>
                  <a:lnTo>
                    <a:pt x="6894" y="63014"/>
                  </a:lnTo>
                  <a:cubicBezTo>
                    <a:pt x="4060" y="63014"/>
                    <a:pt x="214" y="63014"/>
                    <a:pt x="214" y="67033"/>
                  </a:cubicBezTo>
                  <a:cubicBezTo>
                    <a:pt x="214" y="71052"/>
                    <a:pt x="4060" y="71052"/>
                    <a:pt x="6894" y="71052"/>
                  </a:cubicBezTo>
                  <a:lnTo>
                    <a:pt x="63578" y="71052"/>
                  </a:lnTo>
                  <a:lnTo>
                    <a:pt x="63578" y="127319"/>
                  </a:lnTo>
                  <a:cubicBezTo>
                    <a:pt x="63578" y="130132"/>
                    <a:pt x="63578" y="133950"/>
                    <a:pt x="67626" y="133950"/>
                  </a:cubicBezTo>
                  <a:cubicBezTo>
                    <a:pt x="71675" y="133950"/>
                    <a:pt x="71675" y="130132"/>
                    <a:pt x="71675" y="127319"/>
                  </a:cubicBezTo>
                  <a:lnTo>
                    <a:pt x="71675" y="7105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形状 89">
              <a:extLst>
                <a:ext uri="{FF2B5EF4-FFF2-40B4-BE49-F238E27FC236}">
                  <a16:creationId xmlns:a16="http://schemas.microsoft.com/office/drawing/2014/main" id="{A8EAFFA9-2544-4E55-277F-CF2F60D6CA73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6116014" y="3442861"/>
              <a:ext cx="80773" cy="133834"/>
            </a:xfrm>
            <a:custGeom>
              <a:avLst/>
              <a:gdLst>
                <a:gd name="connsiteX0" fmla="*/ 15811 w 80773"/>
                <a:gd name="connsiteY0" fmla="*/ 118477 h 133834"/>
                <a:gd name="connsiteX1" fmla="*/ 37270 w 80773"/>
                <a:gd name="connsiteY1" fmla="*/ 97779 h 133834"/>
                <a:gd name="connsiteX2" fmla="*/ 80997 w 80773"/>
                <a:gd name="connsiteY2" fmla="*/ 39101 h 133834"/>
                <a:gd name="connsiteX3" fmla="*/ 38080 w 80773"/>
                <a:gd name="connsiteY3" fmla="*/ 116 h 133834"/>
                <a:gd name="connsiteX4" fmla="*/ 223 w 80773"/>
                <a:gd name="connsiteY4" fmla="*/ 36489 h 133834"/>
                <a:gd name="connsiteX5" fmla="*/ 10953 w 80773"/>
                <a:gd name="connsiteY5" fmla="*/ 47742 h 133834"/>
                <a:gd name="connsiteX6" fmla="*/ 21480 w 80773"/>
                <a:gd name="connsiteY6" fmla="*/ 37091 h 133834"/>
                <a:gd name="connsiteX7" fmla="*/ 10750 w 80773"/>
                <a:gd name="connsiteY7" fmla="*/ 26642 h 133834"/>
                <a:gd name="connsiteX8" fmla="*/ 8119 w 80773"/>
                <a:gd name="connsiteY8" fmla="*/ 26843 h 133834"/>
                <a:gd name="connsiteX9" fmla="*/ 35448 w 80773"/>
                <a:gd name="connsiteY9" fmla="*/ 6346 h 133834"/>
                <a:gd name="connsiteX10" fmla="*/ 62575 w 80773"/>
                <a:gd name="connsiteY10" fmla="*/ 39101 h 133834"/>
                <a:gd name="connsiteX11" fmla="*/ 41319 w 80773"/>
                <a:gd name="connsiteY11" fmla="*/ 83511 h 133834"/>
                <a:gd name="connsiteX12" fmla="*/ 2450 w 80773"/>
                <a:gd name="connsiteY12" fmla="*/ 126515 h 133834"/>
                <a:gd name="connsiteX13" fmla="*/ 223 w 80773"/>
                <a:gd name="connsiteY13" fmla="*/ 133950 h 133834"/>
                <a:gd name="connsiteX14" fmla="*/ 75329 w 80773"/>
                <a:gd name="connsiteY14" fmla="*/ 133950 h 133834"/>
                <a:gd name="connsiteX15" fmla="*/ 80997 w 80773"/>
                <a:gd name="connsiteY15" fmla="*/ 98985 h 133834"/>
                <a:gd name="connsiteX16" fmla="*/ 75936 w 80773"/>
                <a:gd name="connsiteY16" fmla="*/ 98985 h 133834"/>
                <a:gd name="connsiteX17" fmla="*/ 71483 w 80773"/>
                <a:gd name="connsiteY17" fmla="*/ 116869 h 133834"/>
                <a:gd name="connsiteX18" fmla="*/ 52251 w 80773"/>
                <a:gd name="connsiteY18" fmla="*/ 118477 h 133834"/>
                <a:gd name="connsiteX19" fmla="*/ 15811 w 80773"/>
                <a:gd name="connsiteY19" fmla="*/ 118477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3834">
                  <a:moveTo>
                    <a:pt x="15811" y="118477"/>
                  </a:moveTo>
                  <a:lnTo>
                    <a:pt x="37270" y="97779"/>
                  </a:lnTo>
                  <a:cubicBezTo>
                    <a:pt x="68851" y="70048"/>
                    <a:pt x="80997" y="59196"/>
                    <a:pt x="80997" y="39101"/>
                  </a:cubicBezTo>
                  <a:cubicBezTo>
                    <a:pt x="80997" y="16192"/>
                    <a:pt x="62778" y="116"/>
                    <a:pt x="38080" y="116"/>
                  </a:cubicBezTo>
                  <a:cubicBezTo>
                    <a:pt x="15204" y="116"/>
                    <a:pt x="223" y="18604"/>
                    <a:pt x="223" y="36489"/>
                  </a:cubicBezTo>
                  <a:cubicBezTo>
                    <a:pt x="223" y="47742"/>
                    <a:pt x="10346" y="47742"/>
                    <a:pt x="10953" y="47742"/>
                  </a:cubicBezTo>
                  <a:cubicBezTo>
                    <a:pt x="14394" y="47742"/>
                    <a:pt x="21480" y="45330"/>
                    <a:pt x="21480" y="37091"/>
                  </a:cubicBezTo>
                  <a:cubicBezTo>
                    <a:pt x="21480" y="31867"/>
                    <a:pt x="17836" y="26642"/>
                    <a:pt x="10750" y="26642"/>
                  </a:cubicBezTo>
                  <a:cubicBezTo>
                    <a:pt x="9131" y="26642"/>
                    <a:pt x="8726" y="26642"/>
                    <a:pt x="8119" y="26843"/>
                  </a:cubicBezTo>
                  <a:cubicBezTo>
                    <a:pt x="12775" y="13781"/>
                    <a:pt x="23707" y="6346"/>
                    <a:pt x="35448" y="6346"/>
                  </a:cubicBezTo>
                  <a:cubicBezTo>
                    <a:pt x="53870" y="6346"/>
                    <a:pt x="62575" y="22623"/>
                    <a:pt x="62575" y="39101"/>
                  </a:cubicBezTo>
                  <a:cubicBezTo>
                    <a:pt x="62575" y="55177"/>
                    <a:pt x="52453" y="71052"/>
                    <a:pt x="41319" y="83511"/>
                  </a:cubicBezTo>
                  <a:lnTo>
                    <a:pt x="2450" y="126515"/>
                  </a:lnTo>
                  <a:cubicBezTo>
                    <a:pt x="223" y="128726"/>
                    <a:pt x="223" y="129128"/>
                    <a:pt x="223" y="133950"/>
                  </a:cubicBezTo>
                  <a:lnTo>
                    <a:pt x="75329" y="133950"/>
                  </a:lnTo>
                  <a:lnTo>
                    <a:pt x="80997" y="98985"/>
                  </a:lnTo>
                  <a:lnTo>
                    <a:pt x="75936" y="98985"/>
                  </a:lnTo>
                  <a:cubicBezTo>
                    <a:pt x="74924" y="105013"/>
                    <a:pt x="73507" y="113855"/>
                    <a:pt x="71483" y="116869"/>
                  </a:cubicBezTo>
                  <a:cubicBezTo>
                    <a:pt x="70066" y="118477"/>
                    <a:pt x="56704" y="118477"/>
                    <a:pt x="52251" y="118477"/>
                  </a:cubicBezTo>
                  <a:lnTo>
                    <a:pt x="15811" y="11847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形状 90">
              <a:extLst>
                <a:ext uri="{FF2B5EF4-FFF2-40B4-BE49-F238E27FC236}">
                  <a16:creationId xmlns:a16="http://schemas.microsoft.com/office/drawing/2014/main" id="{57F25381-A5E0-6905-AFC9-9A689B9821D6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6217842" y="3435024"/>
              <a:ext cx="101017" cy="182866"/>
            </a:xfrm>
            <a:custGeom>
              <a:avLst/>
              <a:gdLst>
                <a:gd name="connsiteX0" fmla="*/ 63795 w 101017"/>
                <a:gd name="connsiteY0" fmla="*/ 61407 h 182866"/>
                <a:gd name="connsiteX1" fmla="*/ 81205 w 101017"/>
                <a:gd name="connsiteY1" fmla="*/ 61407 h 182866"/>
                <a:gd name="connsiteX2" fmla="*/ 87278 w 101017"/>
                <a:gd name="connsiteY2" fmla="*/ 57388 h 182866"/>
                <a:gd name="connsiteX3" fmla="*/ 81812 w 101017"/>
                <a:gd name="connsiteY3" fmla="*/ 55177 h 182866"/>
                <a:gd name="connsiteX4" fmla="*/ 65010 w 101017"/>
                <a:gd name="connsiteY4" fmla="*/ 55177 h 182866"/>
                <a:gd name="connsiteX5" fmla="*/ 69261 w 101017"/>
                <a:gd name="connsiteY5" fmla="*/ 32269 h 182866"/>
                <a:gd name="connsiteX6" fmla="*/ 74119 w 101017"/>
                <a:gd name="connsiteY6" fmla="*/ 11370 h 182866"/>
                <a:gd name="connsiteX7" fmla="*/ 83634 w 101017"/>
                <a:gd name="connsiteY7" fmla="*/ 4537 h 182866"/>
                <a:gd name="connsiteX8" fmla="*/ 93554 w 101017"/>
                <a:gd name="connsiteY8" fmla="*/ 8154 h 182866"/>
                <a:gd name="connsiteX9" fmla="*/ 82622 w 101017"/>
                <a:gd name="connsiteY9" fmla="*/ 19006 h 182866"/>
                <a:gd name="connsiteX10" fmla="*/ 90112 w 101017"/>
                <a:gd name="connsiteY10" fmla="*/ 26039 h 182866"/>
                <a:gd name="connsiteX11" fmla="*/ 101246 w 101017"/>
                <a:gd name="connsiteY11" fmla="*/ 13982 h 182866"/>
                <a:gd name="connsiteX12" fmla="*/ 83634 w 101017"/>
                <a:gd name="connsiteY12" fmla="*/ 116 h 182866"/>
                <a:gd name="connsiteX13" fmla="*/ 57924 w 101017"/>
                <a:gd name="connsiteY13" fmla="*/ 23628 h 182866"/>
                <a:gd name="connsiteX14" fmla="*/ 51244 w 101017"/>
                <a:gd name="connsiteY14" fmla="*/ 55177 h 182866"/>
                <a:gd name="connsiteX15" fmla="*/ 37275 w 101017"/>
                <a:gd name="connsiteY15" fmla="*/ 55177 h 182866"/>
                <a:gd name="connsiteX16" fmla="*/ 31202 w 101017"/>
                <a:gd name="connsiteY16" fmla="*/ 58995 h 182866"/>
                <a:gd name="connsiteX17" fmla="*/ 36870 w 101017"/>
                <a:gd name="connsiteY17" fmla="*/ 61407 h 182866"/>
                <a:gd name="connsiteX18" fmla="*/ 50231 w 101017"/>
                <a:gd name="connsiteY18" fmla="*/ 61407 h 182866"/>
                <a:gd name="connsiteX19" fmla="*/ 35048 w 101017"/>
                <a:gd name="connsiteY19" fmla="*/ 140783 h 182866"/>
                <a:gd name="connsiteX20" fmla="*/ 17436 w 101017"/>
                <a:gd name="connsiteY20" fmla="*/ 178562 h 182866"/>
                <a:gd name="connsiteX21" fmla="*/ 7719 w 101017"/>
                <a:gd name="connsiteY21" fmla="*/ 174945 h 182866"/>
                <a:gd name="connsiteX22" fmla="*/ 18853 w 101017"/>
                <a:gd name="connsiteY22" fmla="*/ 164093 h 182866"/>
                <a:gd name="connsiteX23" fmla="*/ 11363 w 101017"/>
                <a:gd name="connsiteY23" fmla="*/ 157060 h 182866"/>
                <a:gd name="connsiteX24" fmla="*/ 228 w 101017"/>
                <a:gd name="connsiteY24" fmla="*/ 169117 h 182866"/>
                <a:gd name="connsiteX25" fmla="*/ 17436 w 101017"/>
                <a:gd name="connsiteY25" fmla="*/ 182983 h 182866"/>
                <a:gd name="connsiteX26" fmla="*/ 40312 w 101017"/>
                <a:gd name="connsiteY26" fmla="*/ 163490 h 182866"/>
                <a:gd name="connsiteX27" fmla="*/ 51648 w 101017"/>
                <a:gd name="connsiteY27" fmla="*/ 125109 h 182866"/>
                <a:gd name="connsiteX28" fmla="*/ 63795 w 101017"/>
                <a:gd name="connsiteY28" fmla="*/ 61407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95" y="61407"/>
                  </a:moveTo>
                  <a:lnTo>
                    <a:pt x="81205" y="61407"/>
                  </a:lnTo>
                  <a:cubicBezTo>
                    <a:pt x="85254" y="61407"/>
                    <a:pt x="87278" y="61407"/>
                    <a:pt x="87278" y="57388"/>
                  </a:cubicBezTo>
                  <a:cubicBezTo>
                    <a:pt x="87278" y="55177"/>
                    <a:pt x="85254" y="55177"/>
                    <a:pt x="81812" y="55177"/>
                  </a:cubicBezTo>
                  <a:lnTo>
                    <a:pt x="65010" y="55177"/>
                  </a:lnTo>
                  <a:lnTo>
                    <a:pt x="69261" y="32269"/>
                  </a:lnTo>
                  <a:cubicBezTo>
                    <a:pt x="70071" y="28049"/>
                    <a:pt x="72905" y="13781"/>
                    <a:pt x="74119" y="11370"/>
                  </a:cubicBezTo>
                  <a:cubicBezTo>
                    <a:pt x="75941" y="7551"/>
                    <a:pt x="79383" y="4537"/>
                    <a:pt x="83634" y="4537"/>
                  </a:cubicBezTo>
                  <a:cubicBezTo>
                    <a:pt x="84444" y="4537"/>
                    <a:pt x="89707" y="4537"/>
                    <a:pt x="93554" y="8154"/>
                  </a:cubicBezTo>
                  <a:cubicBezTo>
                    <a:pt x="84646" y="8958"/>
                    <a:pt x="82622" y="15991"/>
                    <a:pt x="82622" y="19006"/>
                  </a:cubicBezTo>
                  <a:cubicBezTo>
                    <a:pt x="82622" y="23628"/>
                    <a:pt x="86266" y="26039"/>
                    <a:pt x="90112" y="26039"/>
                  </a:cubicBezTo>
                  <a:cubicBezTo>
                    <a:pt x="95376" y="26039"/>
                    <a:pt x="101246" y="21618"/>
                    <a:pt x="101246" y="13982"/>
                  </a:cubicBezTo>
                  <a:cubicBezTo>
                    <a:pt x="101246" y="4738"/>
                    <a:pt x="91934" y="116"/>
                    <a:pt x="83634" y="116"/>
                  </a:cubicBezTo>
                  <a:cubicBezTo>
                    <a:pt x="76751" y="116"/>
                    <a:pt x="63997" y="3733"/>
                    <a:pt x="57924" y="23628"/>
                  </a:cubicBezTo>
                  <a:cubicBezTo>
                    <a:pt x="56709" y="27848"/>
                    <a:pt x="56102" y="29857"/>
                    <a:pt x="51244" y="55177"/>
                  </a:cubicBezTo>
                  <a:lnTo>
                    <a:pt x="37275" y="55177"/>
                  </a:lnTo>
                  <a:cubicBezTo>
                    <a:pt x="33429" y="55177"/>
                    <a:pt x="31202" y="55177"/>
                    <a:pt x="31202" y="58995"/>
                  </a:cubicBezTo>
                  <a:cubicBezTo>
                    <a:pt x="31202" y="61407"/>
                    <a:pt x="33024" y="61407"/>
                    <a:pt x="36870" y="61407"/>
                  </a:cubicBezTo>
                  <a:lnTo>
                    <a:pt x="50231" y="61407"/>
                  </a:lnTo>
                  <a:lnTo>
                    <a:pt x="35048" y="140783"/>
                  </a:lnTo>
                  <a:cubicBezTo>
                    <a:pt x="31404" y="160275"/>
                    <a:pt x="27963" y="178562"/>
                    <a:pt x="17436" y="178562"/>
                  </a:cubicBezTo>
                  <a:cubicBezTo>
                    <a:pt x="16626" y="178562"/>
                    <a:pt x="11565" y="178562"/>
                    <a:pt x="7719" y="174945"/>
                  </a:cubicBezTo>
                  <a:cubicBezTo>
                    <a:pt x="17031" y="174342"/>
                    <a:pt x="18853" y="167108"/>
                    <a:pt x="18853" y="164093"/>
                  </a:cubicBezTo>
                  <a:cubicBezTo>
                    <a:pt x="18853" y="159471"/>
                    <a:pt x="15209" y="157060"/>
                    <a:pt x="11363" y="157060"/>
                  </a:cubicBezTo>
                  <a:cubicBezTo>
                    <a:pt x="6099" y="157060"/>
                    <a:pt x="228" y="161481"/>
                    <a:pt x="228" y="169117"/>
                  </a:cubicBezTo>
                  <a:cubicBezTo>
                    <a:pt x="228" y="178160"/>
                    <a:pt x="9136" y="182983"/>
                    <a:pt x="17436" y="182983"/>
                  </a:cubicBezTo>
                  <a:cubicBezTo>
                    <a:pt x="28570" y="182983"/>
                    <a:pt x="36668" y="171127"/>
                    <a:pt x="40312" y="163490"/>
                  </a:cubicBezTo>
                  <a:cubicBezTo>
                    <a:pt x="46790" y="150830"/>
                    <a:pt x="51446" y="126515"/>
                    <a:pt x="51648" y="125109"/>
                  </a:cubicBezTo>
                  <a:lnTo>
                    <a:pt x="63795" y="6140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形状 91">
              <a:extLst>
                <a:ext uri="{FF2B5EF4-FFF2-40B4-BE49-F238E27FC236}">
                  <a16:creationId xmlns:a16="http://schemas.microsoft.com/office/drawing/2014/main" id="{F1907408-7259-8653-8D95-561F4CC8CB44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6313877" y="3513435"/>
              <a:ext cx="65185" cy="96215"/>
            </a:xfrm>
            <a:custGeom>
              <a:avLst/>
              <a:gdLst>
                <a:gd name="connsiteX0" fmla="*/ 31268 w 65185"/>
                <a:gd name="connsiteY0" fmla="*/ 46538 h 96215"/>
                <a:gd name="connsiteX1" fmla="*/ 50256 w 65185"/>
                <a:gd name="connsiteY1" fmla="*/ 69185 h 96215"/>
                <a:gd name="connsiteX2" fmla="*/ 31834 w 65185"/>
                <a:gd name="connsiteY2" fmla="*/ 91832 h 96215"/>
                <a:gd name="connsiteX3" fmla="*/ 7744 w 65185"/>
                <a:gd name="connsiteY3" fmla="*/ 81986 h 96215"/>
                <a:gd name="connsiteX4" fmla="*/ 15963 w 65185"/>
                <a:gd name="connsiteY4" fmla="*/ 74108 h 96215"/>
                <a:gd name="connsiteX5" fmla="*/ 8169 w 65185"/>
                <a:gd name="connsiteY5" fmla="*/ 66372 h 96215"/>
                <a:gd name="connsiteX6" fmla="*/ 233 w 65185"/>
                <a:gd name="connsiteY6" fmla="*/ 74530 h 96215"/>
                <a:gd name="connsiteX7" fmla="*/ 32118 w 65185"/>
                <a:gd name="connsiteY7" fmla="*/ 96334 h 96215"/>
                <a:gd name="connsiteX8" fmla="*/ 65419 w 65185"/>
                <a:gd name="connsiteY8" fmla="*/ 69185 h 96215"/>
                <a:gd name="connsiteX9" fmla="*/ 40762 w 65185"/>
                <a:gd name="connsiteY9" fmla="*/ 44006 h 96215"/>
                <a:gd name="connsiteX10" fmla="*/ 61026 w 65185"/>
                <a:gd name="connsiteY10" fmla="*/ 19530 h 96215"/>
                <a:gd name="connsiteX11" fmla="*/ 32401 w 65185"/>
                <a:gd name="connsiteY11" fmla="*/ 118 h 96215"/>
                <a:gd name="connsiteX12" fmla="*/ 4626 w 65185"/>
                <a:gd name="connsiteY12" fmla="*/ 18967 h 96215"/>
                <a:gd name="connsiteX13" fmla="*/ 11995 w 65185"/>
                <a:gd name="connsiteY13" fmla="*/ 26422 h 96215"/>
                <a:gd name="connsiteX14" fmla="*/ 19222 w 65185"/>
                <a:gd name="connsiteY14" fmla="*/ 19248 h 96215"/>
                <a:gd name="connsiteX15" fmla="*/ 11995 w 65185"/>
                <a:gd name="connsiteY15" fmla="*/ 11934 h 96215"/>
                <a:gd name="connsiteX16" fmla="*/ 31976 w 65185"/>
                <a:gd name="connsiteY16" fmla="*/ 4197 h 96215"/>
                <a:gd name="connsiteX17" fmla="*/ 47281 w 65185"/>
                <a:gd name="connsiteY17" fmla="*/ 19530 h 96215"/>
                <a:gd name="connsiteX18" fmla="*/ 41612 w 65185"/>
                <a:gd name="connsiteY18" fmla="*/ 36269 h 96215"/>
                <a:gd name="connsiteX19" fmla="*/ 25883 w 65185"/>
                <a:gd name="connsiteY19" fmla="*/ 42318 h 96215"/>
                <a:gd name="connsiteX20" fmla="*/ 21348 w 65185"/>
                <a:gd name="connsiteY20" fmla="*/ 42740 h 96215"/>
                <a:gd name="connsiteX21" fmla="*/ 19931 w 65185"/>
                <a:gd name="connsiteY21" fmla="*/ 44568 h 96215"/>
                <a:gd name="connsiteX22" fmla="*/ 23615 w 65185"/>
                <a:gd name="connsiteY22" fmla="*/ 46538 h 96215"/>
                <a:gd name="connsiteX23" fmla="*/ 31268 w 65185"/>
                <a:gd name="connsiteY23" fmla="*/ 46538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215">
                  <a:moveTo>
                    <a:pt x="31268" y="46538"/>
                  </a:moveTo>
                  <a:cubicBezTo>
                    <a:pt x="42321" y="46538"/>
                    <a:pt x="50256" y="54134"/>
                    <a:pt x="50256" y="69185"/>
                  </a:cubicBezTo>
                  <a:cubicBezTo>
                    <a:pt x="50256" y="86628"/>
                    <a:pt x="40053" y="91832"/>
                    <a:pt x="31834" y="91832"/>
                  </a:cubicBezTo>
                  <a:cubicBezTo>
                    <a:pt x="26166" y="91832"/>
                    <a:pt x="13696" y="90285"/>
                    <a:pt x="7744" y="81986"/>
                  </a:cubicBezTo>
                  <a:cubicBezTo>
                    <a:pt x="14404" y="81704"/>
                    <a:pt x="15963" y="77062"/>
                    <a:pt x="15963" y="74108"/>
                  </a:cubicBezTo>
                  <a:cubicBezTo>
                    <a:pt x="15963" y="69607"/>
                    <a:pt x="12562" y="66372"/>
                    <a:pt x="8169" y="66372"/>
                  </a:cubicBezTo>
                  <a:cubicBezTo>
                    <a:pt x="4201" y="66372"/>
                    <a:pt x="233" y="68763"/>
                    <a:pt x="233" y="74530"/>
                  </a:cubicBezTo>
                  <a:cubicBezTo>
                    <a:pt x="233" y="87753"/>
                    <a:pt x="14971" y="96334"/>
                    <a:pt x="32118" y="96334"/>
                  </a:cubicBezTo>
                  <a:cubicBezTo>
                    <a:pt x="51815" y="96334"/>
                    <a:pt x="65419" y="83252"/>
                    <a:pt x="65419" y="69185"/>
                  </a:cubicBezTo>
                  <a:cubicBezTo>
                    <a:pt x="65419" y="58213"/>
                    <a:pt x="56350" y="47241"/>
                    <a:pt x="40762" y="44006"/>
                  </a:cubicBezTo>
                  <a:cubicBezTo>
                    <a:pt x="55641" y="38660"/>
                    <a:pt x="61026" y="28110"/>
                    <a:pt x="61026" y="19530"/>
                  </a:cubicBezTo>
                  <a:cubicBezTo>
                    <a:pt x="61026" y="8417"/>
                    <a:pt x="48131" y="118"/>
                    <a:pt x="32401" y="118"/>
                  </a:cubicBezTo>
                  <a:cubicBezTo>
                    <a:pt x="16672" y="118"/>
                    <a:pt x="4626" y="7714"/>
                    <a:pt x="4626" y="18967"/>
                  </a:cubicBezTo>
                  <a:cubicBezTo>
                    <a:pt x="4626" y="23750"/>
                    <a:pt x="7744" y="26422"/>
                    <a:pt x="11995" y="26422"/>
                  </a:cubicBezTo>
                  <a:cubicBezTo>
                    <a:pt x="16388" y="26422"/>
                    <a:pt x="19222" y="23187"/>
                    <a:pt x="19222" y="19248"/>
                  </a:cubicBezTo>
                  <a:cubicBezTo>
                    <a:pt x="19222" y="15169"/>
                    <a:pt x="16388" y="12215"/>
                    <a:pt x="11995" y="11934"/>
                  </a:cubicBezTo>
                  <a:cubicBezTo>
                    <a:pt x="16955" y="5744"/>
                    <a:pt x="26733" y="4197"/>
                    <a:pt x="31976" y="4197"/>
                  </a:cubicBezTo>
                  <a:cubicBezTo>
                    <a:pt x="38353" y="4197"/>
                    <a:pt x="47281" y="7292"/>
                    <a:pt x="47281" y="19530"/>
                  </a:cubicBezTo>
                  <a:cubicBezTo>
                    <a:pt x="47281" y="25438"/>
                    <a:pt x="45297" y="31908"/>
                    <a:pt x="41612" y="36269"/>
                  </a:cubicBezTo>
                  <a:cubicBezTo>
                    <a:pt x="36936" y="41614"/>
                    <a:pt x="32968" y="41896"/>
                    <a:pt x="25883" y="42318"/>
                  </a:cubicBezTo>
                  <a:cubicBezTo>
                    <a:pt x="22340" y="42599"/>
                    <a:pt x="22056" y="42599"/>
                    <a:pt x="21348" y="42740"/>
                  </a:cubicBezTo>
                  <a:cubicBezTo>
                    <a:pt x="21064" y="42740"/>
                    <a:pt x="19931" y="43021"/>
                    <a:pt x="19931" y="44568"/>
                  </a:cubicBezTo>
                  <a:cubicBezTo>
                    <a:pt x="19931" y="46538"/>
                    <a:pt x="21206" y="46538"/>
                    <a:pt x="23615" y="46538"/>
                  </a:cubicBezTo>
                  <a:lnTo>
                    <a:pt x="31268" y="465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形状 92">
              <a:extLst>
                <a:ext uri="{FF2B5EF4-FFF2-40B4-BE49-F238E27FC236}">
                  <a16:creationId xmlns:a16="http://schemas.microsoft.com/office/drawing/2014/main" id="{0DB37A84-8C34-A537-4A23-5613685A4F99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6408582" y="3425981"/>
              <a:ext cx="46966" cy="200952"/>
            </a:xfrm>
            <a:custGeom>
              <a:avLst/>
              <a:gdLst>
                <a:gd name="connsiteX0" fmla="*/ 47204 w 46966"/>
                <a:gd name="connsiteY0" fmla="*/ 100592 h 200952"/>
                <a:gd name="connsiteX1" fmla="*/ 33843 w 46966"/>
                <a:gd name="connsiteY1" fmla="*/ 37895 h 200952"/>
                <a:gd name="connsiteX2" fmla="*/ 2262 w 46966"/>
                <a:gd name="connsiteY2" fmla="*/ 116 h 200952"/>
                <a:gd name="connsiteX3" fmla="*/ 238 w 46966"/>
                <a:gd name="connsiteY3" fmla="*/ 2126 h 200952"/>
                <a:gd name="connsiteX4" fmla="*/ 4084 w 46966"/>
                <a:gd name="connsiteY4" fmla="*/ 6748 h 200952"/>
                <a:gd name="connsiteX5" fmla="*/ 35463 w 46966"/>
                <a:gd name="connsiteY5" fmla="*/ 100592 h 200952"/>
                <a:gd name="connsiteX6" fmla="*/ 2870 w 46966"/>
                <a:gd name="connsiteY6" fmla="*/ 195643 h 200952"/>
                <a:gd name="connsiteX7" fmla="*/ 238 w 46966"/>
                <a:gd name="connsiteY7" fmla="*/ 199059 h 200952"/>
                <a:gd name="connsiteX8" fmla="*/ 2262 w 46966"/>
                <a:gd name="connsiteY8" fmla="*/ 201068 h 200952"/>
                <a:gd name="connsiteX9" fmla="*/ 34450 w 46966"/>
                <a:gd name="connsiteY9" fmla="*/ 161883 h 200952"/>
                <a:gd name="connsiteX10" fmla="*/ 47204 w 46966"/>
                <a:gd name="connsiteY10" fmla="*/ 100592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04" y="100592"/>
                  </a:moveTo>
                  <a:cubicBezTo>
                    <a:pt x="47204" y="84918"/>
                    <a:pt x="44977" y="60603"/>
                    <a:pt x="33843" y="37895"/>
                  </a:cubicBezTo>
                  <a:cubicBezTo>
                    <a:pt x="21697" y="13178"/>
                    <a:pt x="4287" y="116"/>
                    <a:pt x="2262" y="116"/>
                  </a:cubicBezTo>
                  <a:cubicBezTo>
                    <a:pt x="1048" y="116"/>
                    <a:pt x="238" y="920"/>
                    <a:pt x="238" y="2126"/>
                  </a:cubicBezTo>
                  <a:cubicBezTo>
                    <a:pt x="238" y="2729"/>
                    <a:pt x="238" y="3130"/>
                    <a:pt x="4084" y="6748"/>
                  </a:cubicBezTo>
                  <a:cubicBezTo>
                    <a:pt x="23923" y="26642"/>
                    <a:pt x="35463" y="58593"/>
                    <a:pt x="35463" y="100592"/>
                  </a:cubicBezTo>
                  <a:cubicBezTo>
                    <a:pt x="35463" y="134955"/>
                    <a:pt x="27972" y="170323"/>
                    <a:pt x="2870" y="195643"/>
                  </a:cubicBezTo>
                  <a:cubicBezTo>
                    <a:pt x="238" y="198054"/>
                    <a:pt x="238" y="198456"/>
                    <a:pt x="238" y="199059"/>
                  </a:cubicBezTo>
                  <a:cubicBezTo>
                    <a:pt x="238" y="200265"/>
                    <a:pt x="1048" y="201068"/>
                    <a:pt x="2262" y="201068"/>
                  </a:cubicBezTo>
                  <a:cubicBezTo>
                    <a:pt x="4287" y="201068"/>
                    <a:pt x="22506" y="187404"/>
                    <a:pt x="34450" y="161883"/>
                  </a:cubicBezTo>
                  <a:cubicBezTo>
                    <a:pt x="44775" y="139778"/>
                    <a:pt x="47204" y="117472"/>
                    <a:pt x="47204" y="100592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形状 93">
              <a:extLst>
                <a:ext uri="{FF2B5EF4-FFF2-40B4-BE49-F238E27FC236}">
                  <a16:creationId xmlns:a16="http://schemas.microsoft.com/office/drawing/2014/main" id="{4235D51F-C644-ACDA-B86E-3E3454F2EE33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6480223" y="3425981"/>
              <a:ext cx="27734" cy="200952"/>
            </a:xfrm>
            <a:custGeom>
              <a:avLst/>
              <a:gdLst>
                <a:gd name="connsiteX0" fmla="*/ 27976 w 27734"/>
                <a:gd name="connsiteY0" fmla="*/ 116 h 200952"/>
                <a:gd name="connsiteX1" fmla="*/ 242 w 27734"/>
                <a:gd name="connsiteY1" fmla="*/ 116 h 200952"/>
                <a:gd name="connsiteX2" fmla="*/ 242 w 27734"/>
                <a:gd name="connsiteY2" fmla="*/ 8154 h 200952"/>
                <a:gd name="connsiteX3" fmla="*/ 19878 w 27734"/>
                <a:gd name="connsiteY3" fmla="*/ 8154 h 200952"/>
                <a:gd name="connsiteX4" fmla="*/ 19878 w 27734"/>
                <a:gd name="connsiteY4" fmla="*/ 193030 h 200952"/>
                <a:gd name="connsiteX5" fmla="*/ 242 w 27734"/>
                <a:gd name="connsiteY5" fmla="*/ 193030 h 200952"/>
                <a:gd name="connsiteX6" fmla="*/ 242 w 27734"/>
                <a:gd name="connsiteY6" fmla="*/ 201068 h 200952"/>
                <a:gd name="connsiteX7" fmla="*/ 27976 w 27734"/>
                <a:gd name="connsiteY7" fmla="*/ 201068 h 200952"/>
                <a:gd name="connsiteX8" fmla="*/ 27976 w 27734"/>
                <a:gd name="connsiteY8" fmla="*/ 116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7976" y="116"/>
                  </a:moveTo>
                  <a:lnTo>
                    <a:pt x="242" y="116"/>
                  </a:lnTo>
                  <a:lnTo>
                    <a:pt x="242" y="8154"/>
                  </a:lnTo>
                  <a:lnTo>
                    <a:pt x="19878" y="8154"/>
                  </a:lnTo>
                  <a:lnTo>
                    <a:pt x="19878" y="193030"/>
                  </a:lnTo>
                  <a:lnTo>
                    <a:pt x="242" y="193030"/>
                  </a:lnTo>
                  <a:lnTo>
                    <a:pt x="242" y="201068"/>
                  </a:lnTo>
                  <a:lnTo>
                    <a:pt x="27976" y="201068"/>
                  </a:lnTo>
                  <a:lnTo>
                    <a:pt x="27976" y="11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形状 94">
              <a:extLst>
                <a:ext uri="{FF2B5EF4-FFF2-40B4-BE49-F238E27FC236}">
                  <a16:creationId xmlns:a16="http://schemas.microsoft.com/office/drawing/2014/main" id="{C9DA8CD2-FEEF-0225-87E5-B80422672E33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6588325" y="3459540"/>
              <a:ext cx="134623" cy="133834"/>
            </a:xfrm>
            <a:custGeom>
              <a:avLst/>
              <a:gdLst>
                <a:gd name="connsiteX0" fmla="*/ 71708 w 134623"/>
                <a:gd name="connsiteY0" fmla="*/ 71052 h 133834"/>
                <a:gd name="connsiteX1" fmla="*/ 128189 w 134623"/>
                <a:gd name="connsiteY1" fmla="*/ 71052 h 133834"/>
                <a:gd name="connsiteX2" fmla="*/ 134870 w 134623"/>
                <a:gd name="connsiteY2" fmla="*/ 67033 h 133834"/>
                <a:gd name="connsiteX3" fmla="*/ 128189 w 134623"/>
                <a:gd name="connsiteY3" fmla="*/ 63014 h 133834"/>
                <a:gd name="connsiteX4" fmla="*/ 71708 w 134623"/>
                <a:gd name="connsiteY4" fmla="*/ 63014 h 133834"/>
                <a:gd name="connsiteX5" fmla="*/ 71708 w 134623"/>
                <a:gd name="connsiteY5" fmla="*/ 6748 h 133834"/>
                <a:gd name="connsiteX6" fmla="*/ 67659 w 134623"/>
                <a:gd name="connsiteY6" fmla="*/ 116 h 133834"/>
                <a:gd name="connsiteX7" fmla="*/ 63611 w 134623"/>
                <a:gd name="connsiteY7" fmla="*/ 6748 h 133834"/>
                <a:gd name="connsiteX8" fmla="*/ 63611 w 134623"/>
                <a:gd name="connsiteY8" fmla="*/ 63014 h 133834"/>
                <a:gd name="connsiteX9" fmla="*/ 6927 w 134623"/>
                <a:gd name="connsiteY9" fmla="*/ 63014 h 133834"/>
                <a:gd name="connsiteX10" fmla="*/ 247 w 134623"/>
                <a:gd name="connsiteY10" fmla="*/ 67033 h 133834"/>
                <a:gd name="connsiteX11" fmla="*/ 6927 w 134623"/>
                <a:gd name="connsiteY11" fmla="*/ 71052 h 133834"/>
                <a:gd name="connsiteX12" fmla="*/ 63611 w 134623"/>
                <a:gd name="connsiteY12" fmla="*/ 71052 h 133834"/>
                <a:gd name="connsiteX13" fmla="*/ 63611 w 134623"/>
                <a:gd name="connsiteY13" fmla="*/ 127319 h 133834"/>
                <a:gd name="connsiteX14" fmla="*/ 67659 w 134623"/>
                <a:gd name="connsiteY14" fmla="*/ 133950 h 133834"/>
                <a:gd name="connsiteX15" fmla="*/ 71708 w 134623"/>
                <a:gd name="connsiteY15" fmla="*/ 127319 h 133834"/>
                <a:gd name="connsiteX16" fmla="*/ 71708 w 134623"/>
                <a:gd name="connsiteY16" fmla="*/ 71052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708" y="71052"/>
                  </a:moveTo>
                  <a:lnTo>
                    <a:pt x="128189" y="71052"/>
                  </a:lnTo>
                  <a:cubicBezTo>
                    <a:pt x="131023" y="71052"/>
                    <a:pt x="134870" y="71052"/>
                    <a:pt x="134870" y="67033"/>
                  </a:cubicBezTo>
                  <a:cubicBezTo>
                    <a:pt x="134870" y="63014"/>
                    <a:pt x="131023" y="63014"/>
                    <a:pt x="128189" y="63014"/>
                  </a:cubicBezTo>
                  <a:lnTo>
                    <a:pt x="71708" y="63014"/>
                  </a:lnTo>
                  <a:lnTo>
                    <a:pt x="71708" y="6748"/>
                  </a:lnTo>
                  <a:cubicBezTo>
                    <a:pt x="71708" y="3934"/>
                    <a:pt x="71708" y="116"/>
                    <a:pt x="67659" y="116"/>
                  </a:cubicBezTo>
                  <a:cubicBezTo>
                    <a:pt x="63611" y="116"/>
                    <a:pt x="63611" y="3934"/>
                    <a:pt x="63611" y="6748"/>
                  </a:cubicBezTo>
                  <a:lnTo>
                    <a:pt x="63611" y="63014"/>
                  </a:lnTo>
                  <a:lnTo>
                    <a:pt x="6927" y="63014"/>
                  </a:lnTo>
                  <a:cubicBezTo>
                    <a:pt x="4093" y="63014"/>
                    <a:pt x="247" y="63014"/>
                    <a:pt x="247" y="67033"/>
                  </a:cubicBezTo>
                  <a:cubicBezTo>
                    <a:pt x="247" y="71052"/>
                    <a:pt x="4093" y="71052"/>
                    <a:pt x="6927" y="71052"/>
                  </a:cubicBezTo>
                  <a:lnTo>
                    <a:pt x="63611" y="71052"/>
                  </a:lnTo>
                  <a:lnTo>
                    <a:pt x="63611" y="127319"/>
                  </a:lnTo>
                  <a:cubicBezTo>
                    <a:pt x="63611" y="130132"/>
                    <a:pt x="63611" y="133950"/>
                    <a:pt x="67659" y="133950"/>
                  </a:cubicBezTo>
                  <a:cubicBezTo>
                    <a:pt x="71708" y="133950"/>
                    <a:pt x="71708" y="130132"/>
                    <a:pt x="71708" y="127319"/>
                  </a:cubicBezTo>
                  <a:lnTo>
                    <a:pt x="71708" y="7105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形状 95">
              <a:extLst>
                <a:ext uri="{FF2B5EF4-FFF2-40B4-BE49-F238E27FC236}">
                  <a16:creationId xmlns:a16="http://schemas.microsoft.com/office/drawing/2014/main" id="{8BBB8C3C-3C72-C133-2B1C-FADA6D59906B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6799471" y="3425981"/>
              <a:ext cx="46966" cy="200952"/>
            </a:xfrm>
            <a:custGeom>
              <a:avLst/>
              <a:gdLst>
                <a:gd name="connsiteX0" fmla="*/ 47223 w 46966"/>
                <a:gd name="connsiteY0" fmla="*/ 199059 h 200952"/>
                <a:gd name="connsiteX1" fmla="*/ 43781 w 46966"/>
                <a:gd name="connsiteY1" fmla="*/ 194638 h 200952"/>
                <a:gd name="connsiteX2" fmla="*/ 11998 w 46966"/>
                <a:gd name="connsiteY2" fmla="*/ 100592 h 200952"/>
                <a:gd name="connsiteX3" fmla="*/ 44591 w 46966"/>
                <a:gd name="connsiteY3" fmla="*/ 5542 h 200952"/>
                <a:gd name="connsiteX4" fmla="*/ 47223 w 46966"/>
                <a:gd name="connsiteY4" fmla="*/ 2126 h 200952"/>
                <a:gd name="connsiteX5" fmla="*/ 45199 w 46966"/>
                <a:gd name="connsiteY5" fmla="*/ 116 h 200952"/>
                <a:gd name="connsiteX6" fmla="*/ 13010 w 46966"/>
                <a:gd name="connsiteY6" fmla="*/ 39302 h 200952"/>
                <a:gd name="connsiteX7" fmla="*/ 257 w 46966"/>
                <a:gd name="connsiteY7" fmla="*/ 100592 h 200952"/>
                <a:gd name="connsiteX8" fmla="*/ 13618 w 46966"/>
                <a:gd name="connsiteY8" fmla="*/ 163289 h 200952"/>
                <a:gd name="connsiteX9" fmla="*/ 45199 w 46966"/>
                <a:gd name="connsiteY9" fmla="*/ 201068 h 200952"/>
                <a:gd name="connsiteX10" fmla="*/ 47223 w 46966"/>
                <a:gd name="connsiteY10" fmla="*/ 199059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23" y="199059"/>
                  </a:moveTo>
                  <a:cubicBezTo>
                    <a:pt x="47223" y="198456"/>
                    <a:pt x="47223" y="198054"/>
                    <a:pt x="43781" y="194638"/>
                  </a:cubicBezTo>
                  <a:cubicBezTo>
                    <a:pt x="18476" y="169318"/>
                    <a:pt x="11998" y="131338"/>
                    <a:pt x="11998" y="100592"/>
                  </a:cubicBezTo>
                  <a:cubicBezTo>
                    <a:pt x="11998" y="65627"/>
                    <a:pt x="19691" y="30661"/>
                    <a:pt x="44591" y="5542"/>
                  </a:cubicBezTo>
                  <a:cubicBezTo>
                    <a:pt x="47223" y="3130"/>
                    <a:pt x="47223" y="2729"/>
                    <a:pt x="47223" y="2126"/>
                  </a:cubicBezTo>
                  <a:cubicBezTo>
                    <a:pt x="47223" y="719"/>
                    <a:pt x="46413" y="116"/>
                    <a:pt x="45199" y="116"/>
                  </a:cubicBezTo>
                  <a:cubicBezTo>
                    <a:pt x="43174" y="116"/>
                    <a:pt x="24954" y="13781"/>
                    <a:pt x="13010" y="39302"/>
                  </a:cubicBezTo>
                  <a:cubicBezTo>
                    <a:pt x="2686" y="61407"/>
                    <a:pt x="257" y="83712"/>
                    <a:pt x="257" y="100592"/>
                  </a:cubicBezTo>
                  <a:cubicBezTo>
                    <a:pt x="257" y="116267"/>
                    <a:pt x="2483" y="140582"/>
                    <a:pt x="13618" y="163289"/>
                  </a:cubicBezTo>
                  <a:cubicBezTo>
                    <a:pt x="25764" y="188007"/>
                    <a:pt x="43174" y="201068"/>
                    <a:pt x="45199" y="201068"/>
                  </a:cubicBezTo>
                  <a:cubicBezTo>
                    <a:pt x="46413" y="201068"/>
                    <a:pt x="47223" y="200466"/>
                    <a:pt x="47223" y="199059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形状 96">
              <a:extLst>
                <a:ext uri="{FF2B5EF4-FFF2-40B4-BE49-F238E27FC236}">
                  <a16:creationId xmlns:a16="http://schemas.microsoft.com/office/drawing/2014/main" id="{4046D86F-80D3-F072-7204-7DC107112203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6959338" y="3351928"/>
              <a:ext cx="88871" cy="91031"/>
            </a:xfrm>
            <a:custGeom>
              <a:avLst/>
              <a:gdLst>
                <a:gd name="connsiteX0" fmla="*/ 89137 w 88871"/>
                <a:gd name="connsiteY0" fmla="*/ 14176 h 91031"/>
                <a:gd name="connsiteX1" fmla="*/ 80229 w 88871"/>
                <a:gd name="connsiteY1" fmla="*/ 109 h 91031"/>
                <a:gd name="connsiteX2" fmla="*/ 70310 w 88871"/>
                <a:gd name="connsiteY2" fmla="*/ 9755 h 91031"/>
                <a:gd name="connsiteX3" fmla="*/ 73549 w 88871"/>
                <a:gd name="connsiteY3" fmla="*/ 15784 h 91031"/>
                <a:gd name="connsiteX4" fmla="*/ 80432 w 88871"/>
                <a:gd name="connsiteY4" fmla="*/ 32262 h 91031"/>
                <a:gd name="connsiteX5" fmla="*/ 44397 w 88871"/>
                <a:gd name="connsiteY5" fmla="*/ 86720 h 91031"/>
                <a:gd name="connsiteX6" fmla="*/ 29417 w 88871"/>
                <a:gd name="connsiteY6" fmla="*/ 69237 h 91031"/>
                <a:gd name="connsiteX7" fmla="*/ 41158 w 88871"/>
                <a:gd name="connsiteY7" fmla="*/ 26635 h 91031"/>
                <a:gd name="connsiteX8" fmla="*/ 43588 w 88871"/>
                <a:gd name="connsiteY8" fmla="*/ 16588 h 91031"/>
                <a:gd name="connsiteX9" fmla="*/ 26987 w 88871"/>
                <a:gd name="connsiteY9" fmla="*/ 109 h 91031"/>
                <a:gd name="connsiteX10" fmla="*/ 265 w 88871"/>
                <a:gd name="connsiteY10" fmla="*/ 31056 h 91031"/>
                <a:gd name="connsiteX11" fmla="*/ 2694 w 88871"/>
                <a:gd name="connsiteY11" fmla="*/ 33066 h 91031"/>
                <a:gd name="connsiteX12" fmla="*/ 5934 w 88871"/>
                <a:gd name="connsiteY12" fmla="*/ 29448 h 91031"/>
                <a:gd name="connsiteX13" fmla="*/ 26380 w 88871"/>
                <a:gd name="connsiteY13" fmla="*/ 4530 h 91031"/>
                <a:gd name="connsiteX14" fmla="*/ 31441 w 88871"/>
                <a:gd name="connsiteY14" fmla="*/ 10961 h 91031"/>
                <a:gd name="connsiteX15" fmla="*/ 28000 w 88871"/>
                <a:gd name="connsiteY15" fmla="*/ 25028 h 91031"/>
                <a:gd name="connsiteX16" fmla="*/ 16460 w 88871"/>
                <a:gd name="connsiteY16" fmla="*/ 66223 h 91031"/>
                <a:gd name="connsiteX17" fmla="*/ 43588 w 88871"/>
                <a:gd name="connsiteY17" fmla="*/ 91141 h 91031"/>
                <a:gd name="connsiteX18" fmla="*/ 89137 w 88871"/>
                <a:gd name="connsiteY18" fmla="*/ 14176 h 9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031">
                  <a:moveTo>
                    <a:pt x="89137" y="14176"/>
                  </a:moveTo>
                  <a:cubicBezTo>
                    <a:pt x="89137" y="3325"/>
                    <a:pt x="83873" y="109"/>
                    <a:pt x="80229" y="109"/>
                  </a:cubicBezTo>
                  <a:cubicBezTo>
                    <a:pt x="75168" y="109"/>
                    <a:pt x="70310" y="5334"/>
                    <a:pt x="70310" y="9755"/>
                  </a:cubicBezTo>
                  <a:cubicBezTo>
                    <a:pt x="70310" y="12368"/>
                    <a:pt x="71322" y="13573"/>
                    <a:pt x="73549" y="15784"/>
                  </a:cubicBezTo>
                  <a:cubicBezTo>
                    <a:pt x="77800" y="19803"/>
                    <a:pt x="80432" y="25028"/>
                    <a:pt x="80432" y="32262"/>
                  </a:cubicBezTo>
                  <a:cubicBezTo>
                    <a:pt x="80432" y="40702"/>
                    <a:pt x="68083" y="86720"/>
                    <a:pt x="44397" y="86720"/>
                  </a:cubicBezTo>
                  <a:cubicBezTo>
                    <a:pt x="34073" y="86720"/>
                    <a:pt x="29417" y="79687"/>
                    <a:pt x="29417" y="69237"/>
                  </a:cubicBezTo>
                  <a:cubicBezTo>
                    <a:pt x="29417" y="57984"/>
                    <a:pt x="34883" y="43314"/>
                    <a:pt x="41158" y="26635"/>
                  </a:cubicBezTo>
                  <a:cubicBezTo>
                    <a:pt x="42575" y="23219"/>
                    <a:pt x="43588" y="20406"/>
                    <a:pt x="43588" y="16588"/>
                  </a:cubicBezTo>
                  <a:cubicBezTo>
                    <a:pt x="43588" y="7545"/>
                    <a:pt x="37109" y="109"/>
                    <a:pt x="26987" y="109"/>
                  </a:cubicBezTo>
                  <a:cubicBezTo>
                    <a:pt x="7958" y="109"/>
                    <a:pt x="265" y="29248"/>
                    <a:pt x="265" y="31056"/>
                  </a:cubicBezTo>
                  <a:cubicBezTo>
                    <a:pt x="265" y="33066"/>
                    <a:pt x="2290" y="33066"/>
                    <a:pt x="2694" y="33066"/>
                  </a:cubicBezTo>
                  <a:cubicBezTo>
                    <a:pt x="4719" y="33066"/>
                    <a:pt x="4921" y="32664"/>
                    <a:pt x="5934" y="29448"/>
                  </a:cubicBezTo>
                  <a:cubicBezTo>
                    <a:pt x="11804" y="9152"/>
                    <a:pt x="20509" y="4530"/>
                    <a:pt x="26380" y="4530"/>
                  </a:cubicBezTo>
                  <a:cubicBezTo>
                    <a:pt x="28000" y="4530"/>
                    <a:pt x="31441" y="4530"/>
                    <a:pt x="31441" y="10961"/>
                  </a:cubicBezTo>
                  <a:cubicBezTo>
                    <a:pt x="31441" y="15985"/>
                    <a:pt x="29417" y="21410"/>
                    <a:pt x="28000" y="25028"/>
                  </a:cubicBezTo>
                  <a:cubicBezTo>
                    <a:pt x="19092" y="48338"/>
                    <a:pt x="16460" y="57582"/>
                    <a:pt x="16460" y="66223"/>
                  </a:cubicBezTo>
                  <a:cubicBezTo>
                    <a:pt x="16460" y="87926"/>
                    <a:pt x="34275" y="91141"/>
                    <a:pt x="43588" y="91141"/>
                  </a:cubicBezTo>
                  <a:cubicBezTo>
                    <a:pt x="77598" y="91141"/>
                    <a:pt x="89137" y="24626"/>
                    <a:pt x="89137" y="14176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形状 97">
              <a:extLst>
                <a:ext uri="{FF2B5EF4-FFF2-40B4-BE49-F238E27FC236}">
                  <a16:creationId xmlns:a16="http://schemas.microsoft.com/office/drawing/2014/main" id="{18448741-50E3-D7D8-FC07-919A44929BFF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7067786" y="3274423"/>
              <a:ext cx="62635" cy="93402"/>
            </a:xfrm>
            <a:custGeom>
              <a:avLst/>
              <a:gdLst>
                <a:gd name="connsiteX0" fmla="*/ 62906 w 62635"/>
                <a:gd name="connsiteY0" fmla="*/ 67907 h 93402"/>
                <a:gd name="connsiteX1" fmla="*/ 58087 w 62635"/>
                <a:gd name="connsiteY1" fmla="*/ 67907 h 93402"/>
                <a:gd name="connsiteX2" fmla="*/ 54403 w 62635"/>
                <a:gd name="connsiteY2" fmla="*/ 80708 h 93402"/>
                <a:gd name="connsiteX3" fmla="*/ 40374 w 62635"/>
                <a:gd name="connsiteY3" fmla="*/ 81552 h 93402"/>
                <a:gd name="connsiteX4" fmla="*/ 14300 w 62635"/>
                <a:gd name="connsiteY4" fmla="*/ 81552 h 93402"/>
                <a:gd name="connsiteX5" fmla="*/ 42641 w 62635"/>
                <a:gd name="connsiteY5" fmla="*/ 57920 h 93402"/>
                <a:gd name="connsiteX6" fmla="*/ 62906 w 62635"/>
                <a:gd name="connsiteY6" fmla="*/ 27536 h 93402"/>
                <a:gd name="connsiteX7" fmla="*/ 29746 w 62635"/>
                <a:gd name="connsiteY7" fmla="*/ 106 h 93402"/>
                <a:gd name="connsiteX8" fmla="*/ 270 w 62635"/>
                <a:gd name="connsiteY8" fmla="*/ 25285 h 93402"/>
                <a:gd name="connsiteX9" fmla="*/ 7781 w 62635"/>
                <a:gd name="connsiteY9" fmla="*/ 33162 h 93402"/>
                <a:gd name="connsiteX10" fmla="*/ 15291 w 62635"/>
                <a:gd name="connsiteY10" fmla="*/ 25707 h 93402"/>
                <a:gd name="connsiteX11" fmla="*/ 6931 w 62635"/>
                <a:gd name="connsiteY11" fmla="*/ 18252 h 93402"/>
                <a:gd name="connsiteX12" fmla="*/ 27620 w 62635"/>
                <a:gd name="connsiteY12" fmla="*/ 5170 h 93402"/>
                <a:gd name="connsiteX13" fmla="*/ 49160 w 62635"/>
                <a:gd name="connsiteY13" fmla="*/ 27536 h 93402"/>
                <a:gd name="connsiteX14" fmla="*/ 35839 w 62635"/>
                <a:gd name="connsiteY14" fmla="*/ 54544 h 93402"/>
                <a:gd name="connsiteX15" fmla="*/ 1687 w 62635"/>
                <a:gd name="connsiteY15" fmla="*/ 88022 h 93402"/>
                <a:gd name="connsiteX16" fmla="*/ 270 w 62635"/>
                <a:gd name="connsiteY16" fmla="*/ 93508 h 93402"/>
                <a:gd name="connsiteX17" fmla="*/ 58654 w 62635"/>
                <a:gd name="connsiteY17" fmla="*/ 93508 h 93402"/>
                <a:gd name="connsiteX18" fmla="*/ 62906 w 62635"/>
                <a:gd name="connsiteY18" fmla="*/ 67907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06" y="67907"/>
                  </a:moveTo>
                  <a:lnTo>
                    <a:pt x="58087" y="67907"/>
                  </a:lnTo>
                  <a:cubicBezTo>
                    <a:pt x="57662" y="71002"/>
                    <a:pt x="56245" y="79301"/>
                    <a:pt x="54403" y="80708"/>
                  </a:cubicBezTo>
                  <a:cubicBezTo>
                    <a:pt x="53269" y="81552"/>
                    <a:pt x="42358" y="81552"/>
                    <a:pt x="40374" y="81552"/>
                  </a:cubicBezTo>
                  <a:lnTo>
                    <a:pt x="14300" y="81552"/>
                  </a:lnTo>
                  <a:cubicBezTo>
                    <a:pt x="29179" y="68470"/>
                    <a:pt x="34139" y="64531"/>
                    <a:pt x="42641" y="57920"/>
                  </a:cubicBezTo>
                  <a:cubicBezTo>
                    <a:pt x="53128" y="49620"/>
                    <a:pt x="62906" y="40899"/>
                    <a:pt x="62906" y="27536"/>
                  </a:cubicBezTo>
                  <a:cubicBezTo>
                    <a:pt x="62906" y="10515"/>
                    <a:pt x="47884" y="106"/>
                    <a:pt x="29746" y="106"/>
                  </a:cubicBezTo>
                  <a:cubicBezTo>
                    <a:pt x="12174" y="106"/>
                    <a:pt x="270" y="12344"/>
                    <a:pt x="270" y="25285"/>
                  </a:cubicBezTo>
                  <a:cubicBezTo>
                    <a:pt x="270" y="32459"/>
                    <a:pt x="6364" y="33162"/>
                    <a:pt x="7781" y="33162"/>
                  </a:cubicBezTo>
                  <a:cubicBezTo>
                    <a:pt x="11182" y="33162"/>
                    <a:pt x="15291" y="30771"/>
                    <a:pt x="15291" y="25707"/>
                  </a:cubicBezTo>
                  <a:cubicBezTo>
                    <a:pt x="15291" y="23175"/>
                    <a:pt x="14300" y="18252"/>
                    <a:pt x="6931" y="18252"/>
                  </a:cubicBezTo>
                  <a:cubicBezTo>
                    <a:pt x="11324" y="8264"/>
                    <a:pt x="20960" y="5170"/>
                    <a:pt x="27620" y="5170"/>
                  </a:cubicBezTo>
                  <a:cubicBezTo>
                    <a:pt x="41791" y="5170"/>
                    <a:pt x="49160" y="16142"/>
                    <a:pt x="49160" y="27536"/>
                  </a:cubicBezTo>
                  <a:cubicBezTo>
                    <a:pt x="49160" y="39774"/>
                    <a:pt x="40374" y="49480"/>
                    <a:pt x="35839" y="54544"/>
                  </a:cubicBezTo>
                  <a:lnTo>
                    <a:pt x="1687" y="88022"/>
                  </a:lnTo>
                  <a:cubicBezTo>
                    <a:pt x="270" y="89288"/>
                    <a:pt x="270" y="89570"/>
                    <a:pt x="270" y="93508"/>
                  </a:cubicBezTo>
                  <a:lnTo>
                    <a:pt x="58654" y="93508"/>
                  </a:lnTo>
                  <a:lnTo>
                    <a:pt x="62906" y="6790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形状 98">
              <a:extLst>
                <a:ext uri="{FF2B5EF4-FFF2-40B4-BE49-F238E27FC236}">
                  <a16:creationId xmlns:a16="http://schemas.microsoft.com/office/drawing/2014/main" id="{A6DAE4AC-D00A-3F85-68C6-C273E3DA84FC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6882449" y="3522438"/>
              <a:ext cx="338245" cy="8037"/>
            </a:xfrm>
            <a:custGeom>
              <a:avLst/>
              <a:gdLst>
                <a:gd name="connsiteX0" fmla="*/ 0 w 338245"/>
                <a:gd name="connsiteY0" fmla="*/ 0 h 8037"/>
                <a:gd name="connsiteX1" fmla="*/ 338246 w 338245"/>
                <a:gd name="connsiteY1" fmla="*/ 0 h 8037"/>
                <a:gd name="connsiteX2" fmla="*/ 338246 w 338245"/>
                <a:gd name="connsiteY2" fmla="*/ 8038 h 8037"/>
                <a:gd name="connsiteX3" fmla="*/ 0 w 338245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245" h="8037">
                  <a:moveTo>
                    <a:pt x="0" y="0"/>
                  </a:moveTo>
                  <a:lnTo>
                    <a:pt x="338246" y="0"/>
                  </a:lnTo>
                  <a:lnTo>
                    <a:pt x="338246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形状 99">
              <a:extLst>
                <a:ext uri="{FF2B5EF4-FFF2-40B4-BE49-F238E27FC236}">
                  <a16:creationId xmlns:a16="http://schemas.microsoft.com/office/drawing/2014/main" id="{5D10B5FA-4F90-9D9F-6234-5F65791187F0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6888117" y="3578494"/>
              <a:ext cx="89681" cy="136044"/>
            </a:xfrm>
            <a:custGeom>
              <a:avLst/>
              <a:gdLst>
                <a:gd name="connsiteX0" fmla="*/ 54111 w 89681"/>
                <a:gd name="connsiteY0" fmla="*/ 103011 h 136044"/>
                <a:gd name="connsiteX1" fmla="*/ 54111 w 89681"/>
                <a:gd name="connsiteY1" fmla="*/ 120493 h 136044"/>
                <a:gd name="connsiteX2" fmla="*/ 38725 w 89681"/>
                <a:gd name="connsiteY2" fmla="*/ 129938 h 136044"/>
                <a:gd name="connsiteX3" fmla="*/ 34474 w 89681"/>
                <a:gd name="connsiteY3" fmla="*/ 129938 h 136044"/>
                <a:gd name="connsiteX4" fmla="*/ 34474 w 89681"/>
                <a:gd name="connsiteY4" fmla="*/ 136168 h 136044"/>
                <a:gd name="connsiteX5" fmla="*/ 61804 w 89681"/>
                <a:gd name="connsiteY5" fmla="*/ 135565 h 136044"/>
                <a:gd name="connsiteX6" fmla="*/ 89336 w 89681"/>
                <a:gd name="connsiteY6" fmla="*/ 136168 h 136044"/>
                <a:gd name="connsiteX7" fmla="*/ 89336 w 89681"/>
                <a:gd name="connsiteY7" fmla="*/ 129938 h 136044"/>
                <a:gd name="connsiteX8" fmla="*/ 85084 w 89681"/>
                <a:gd name="connsiteY8" fmla="*/ 129938 h 136044"/>
                <a:gd name="connsiteX9" fmla="*/ 69699 w 89681"/>
                <a:gd name="connsiteY9" fmla="*/ 120493 h 136044"/>
                <a:gd name="connsiteX10" fmla="*/ 69699 w 89681"/>
                <a:gd name="connsiteY10" fmla="*/ 103011 h 136044"/>
                <a:gd name="connsiteX11" fmla="*/ 89943 w 89681"/>
                <a:gd name="connsiteY11" fmla="*/ 103011 h 136044"/>
                <a:gd name="connsiteX12" fmla="*/ 89943 w 89681"/>
                <a:gd name="connsiteY12" fmla="*/ 96781 h 136044"/>
                <a:gd name="connsiteX13" fmla="*/ 69699 w 89681"/>
                <a:gd name="connsiteY13" fmla="*/ 96781 h 136044"/>
                <a:gd name="connsiteX14" fmla="*/ 69699 w 89681"/>
                <a:gd name="connsiteY14" fmla="*/ 5348 h 136044"/>
                <a:gd name="connsiteX15" fmla="*/ 66460 w 89681"/>
                <a:gd name="connsiteY15" fmla="*/ 123 h 136044"/>
                <a:gd name="connsiteX16" fmla="*/ 62411 w 89681"/>
                <a:gd name="connsiteY16" fmla="*/ 2534 h 136044"/>
                <a:gd name="connsiteX17" fmla="*/ 262 w 89681"/>
                <a:gd name="connsiteY17" fmla="*/ 96781 h 136044"/>
                <a:gd name="connsiteX18" fmla="*/ 262 w 89681"/>
                <a:gd name="connsiteY18" fmla="*/ 103011 h 136044"/>
                <a:gd name="connsiteX19" fmla="*/ 54111 w 89681"/>
                <a:gd name="connsiteY19" fmla="*/ 103011 h 136044"/>
                <a:gd name="connsiteX20" fmla="*/ 55326 w 89681"/>
                <a:gd name="connsiteY20" fmla="*/ 96781 h 136044"/>
                <a:gd name="connsiteX21" fmla="*/ 5930 w 89681"/>
                <a:gd name="connsiteY21" fmla="*/ 96781 h 136044"/>
                <a:gd name="connsiteX22" fmla="*/ 55326 w 89681"/>
                <a:gd name="connsiteY22" fmla="*/ 21826 h 136044"/>
                <a:gd name="connsiteX23" fmla="*/ 55326 w 89681"/>
                <a:gd name="connsiteY23" fmla="*/ 96781 h 13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6044">
                  <a:moveTo>
                    <a:pt x="54111" y="103011"/>
                  </a:moveTo>
                  <a:lnTo>
                    <a:pt x="54111" y="120493"/>
                  </a:lnTo>
                  <a:cubicBezTo>
                    <a:pt x="54111" y="127728"/>
                    <a:pt x="53706" y="129938"/>
                    <a:pt x="38725" y="129938"/>
                  </a:cubicBezTo>
                  <a:lnTo>
                    <a:pt x="34474" y="129938"/>
                  </a:lnTo>
                  <a:lnTo>
                    <a:pt x="34474" y="136168"/>
                  </a:lnTo>
                  <a:cubicBezTo>
                    <a:pt x="42774" y="135565"/>
                    <a:pt x="53301" y="135565"/>
                    <a:pt x="61804" y="135565"/>
                  </a:cubicBezTo>
                  <a:cubicBezTo>
                    <a:pt x="70306" y="135565"/>
                    <a:pt x="81036" y="135565"/>
                    <a:pt x="89336" y="136168"/>
                  </a:cubicBezTo>
                  <a:lnTo>
                    <a:pt x="89336" y="129938"/>
                  </a:lnTo>
                  <a:lnTo>
                    <a:pt x="85084" y="129938"/>
                  </a:lnTo>
                  <a:cubicBezTo>
                    <a:pt x="70104" y="129938"/>
                    <a:pt x="69699" y="127728"/>
                    <a:pt x="69699" y="120493"/>
                  </a:cubicBezTo>
                  <a:lnTo>
                    <a:pt x="69699" y="103011"/>
                  </a:lnTo>
                  <a:lnTo>
                    <a:pt x="89943" y="103011"/>
                  </a:lnTo>
                  <a:lnTo>
                    <a:pt x="89943" y="96781"/>
                  </a:lnTo>
                  <a:lnTo>
                    <a:pt x="69699" y="96781"/>
                  </a:lnTo>
                  <a:lnTo>
                    <a:pt x="69699" y="5348"/>
                  </a:lnTo>
                  <a:cubicBezTo>
                    <a:pt x="69699" y="1329"/>
                    <a:pt x="69699" y="123"/>
                    <a:pt x="66460" y="123"/>
                  </a:cubicBezTo>
                  <a:cubicBezTo>
                    <a:pt x="64638" y="123"/>
                    <a:pt x="64031" y="123"/>
                    <a:pt x="62411" y="2534"/>
                  </a:cubicBezTo>
                  <a:lnTo>
                    <a:pt x="262" y="96781"/>
                  </a:lnTo>
                  <a:lnTo>
                    <a:pt x="262" y="103011"/>
                  </a:lnTo>
                  <a:lnTo>
                    <a:pt x="54111" y="103011"/>
                  </a:lnTo>
                  <a:close/>
                  <a:moveTo>
                    <a:pt x="55326" y="96781"/>
                  </a:moveTo>
                  <a:lnTo>
                    <a:pt x="5930" y="96781"/>
                  </a:lnTo>
                  <a:lnTo>
                    <a:pt x="55326" y="21826"/>
                  </a:lnTo>
                  <a:lnTo>
                    <a:pt x="55326" y="9678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形状 100">
              <a:extLst>
                <a:ext uri="{FF2B5EF4-FFF2-40B4-BE49-F238E27FC236}">
                  <a16:creationId xmlns:a16="http://schemas.microsoft.com/office/drawing/2014/main" id="{85B65D0E-0B9D-B5CB-F12A-505FF5E06DB5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6992577" y="3572867"/>
              <a:ext cx="128145" cy="141671"/>
            </a:xfrm>
            <a:custGeom>
              <a:avLst/>
              <a:gdLst>
                <a:gd name="connsiteX0" fmla="*/ 128412 w 128145"/>
                <a:gd name="connsiteY0" fmla="*/ 109240 h 141671"/>
                <a:gd name="connsiteX1" fmla="*/ 123351 w 128145"/>
                <a:gd name="connsiteY1" fmla="*/ 109240 h 141671"/>
                <a:gd name="connsiteX2" fmla="*/ 119707 w 128145"/>
                <a:gd name="connsiteY2" fmla="*/ 123910 h 141671"/>
                <a:gd name="connsiteX3" fmla="*/ 106346 w 128145"/>
                <a:gd name="connsiteY3" fmla="*/ 128732 h 141671"/>
                <a:gd name="connsiteX4" fmla="*/ 90150 w 128145"/>
                <a:gd name="connsiteY4" fmla="*/ 128732 h 141671"/>
                <a:gd name="connsiteX5" fmla="*/ 108168 w 128145"/>
                <a:gd name="connsiteY5" fmla="*/ 94571 h 141671"/>
                <a:gd name="connsiteX6" fmla="*/ 125982 w 128145"/>
                <a:gd name="connsiteY6" fmla="*/ 50562 h 141671"/>
                <a:gd name="connsiteX7" fmla="*/ 64440 w 128145"/>
                <a:gd name="connsiteY7" fmla="*/ 123 h 141671"/>
                <a:gd name="connsiteX8" fmla="*/ 2696 w 128145"/>
                <a:gd name="connsiteY8" fmla="*/ 50562 h 141671"/>
                <a:gd name="connsiteX9" fmla="*/ 20511 w 128145"/>
                <a:gd name="connsiteY9" fmla="*/ 94571 h 141671"/>
                <a:gd name="connsiteX10" fmla="*/ 38528 w 128145"/>
                <a:gd name="connsiteY10" fmla="*/ 128732 h 141671"/>
                <a:gd name="connsiteX11" fmla="*/ 22333 w 128145"/>
                <a:gd name="connsiteY11" fmla="*/ 128732 h 141671"/>
                <a:gd name="connsiteX12" fmla="*/ 8972 w 128145"/>
                <a:gd name="connsiteY12" fmla="*/ 124111 h 141671"/>
                <a:gd name="connsiteX13" fmla="*/ 5328 w 128145"/>
                <a:gd name="connsiteY13" fmla="*/ 109240 h 141671"/>
                <a:gd name="connsiteX14" fmla="*/ 267 w 128145"/>
                <a:gd name="connsiteY14" fmla="*/ 109240 h 141671"/>
                <a:gd name="connsiteX15" fmla="*/ 6947 w 128145"/>
                <a:gd name="connsiteY15" fmla="*/ 141794 h 141671"/>
                <a:gd name="connsiteX16" fmla="*/ 39338 w 128145"/>
                <a:gd name="connsiteY16" fmla="*/ 141794 h 141671"/>
                <a:gd name="connsiteX17" fmla="*/ 44399 w 128145"/>
                <a:gd name="connsiteY17" fmla="*/ 137574 h 141671"/>
                <a:gd name="connsiteX18" fmla="*/ 33467 w 128145"/>
                <a:gd name="connsiteY18" fmla="*/ 92963 h 141671"/>
                <a:gd name="connsiteX19" fmla="*/ 23547 w 128145"/>
                <a:gd name="connsiteY19" fmla="*/ 50361 h 141671"/>
                <a:gd name="connsiteX20" fmla="*/ 64238 w 128145"/>
                <a:gd name="connsiteY20" fmla="*/ 4544 h 141671"/>
                <a:gd name="connsiteX21" fmla="*/ 105131 w 128145"/>
                <a:gd name="connsiteY21" fmla="*/ 50361 h 141671"/>
                <a:gd name="connsiteX22" fmla="*/ 93794 w 128145"/>
                <a:gd name="connsiteY22" fmla="*/ 97183 h 141671"/>
                <a:gd name="connsiteX23" fmla="*/ 84280 w 128145"/>
                <a:gd name="connsiteY23" fmla="*/ 137574 h 141671"/>
                <a:gd name="connsiteX24" fmla="*/ 89543 w 128145"/>
                <a:gd name="connsiteY24" fmla="*/ 141794 h 141671"/>
                <a:gd name="connsiteX25" fmla="*/ 121731 w 128145"/>
                <a:gd name="connsiteY25" fmla="*/ 141794 h 141671"/>
                <a:gd name="connsiteX26" fmla="*/ 128412 w 128145"/>
                <a:gd name="connsiteY26" fmla="*/ 109240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45" h="141671">
                  <a:moveTo>
                    <a:pt x="128412" y="109240"/>
                  </a:moveTo>
                  <a:lnTo>
                    <a:pt x="123351" y="109240"/>
                  </a:lnTo>
                  <a:cubicBezTo>
                    <a:pt x="122339" y="114465"/>
                    <a:pt x="121529" y="119087"/>
                    <a:pt x="119707" y="123910"/>
                  </a:cubicBezTo>
                  <a:cubicBezTo>
                    <a:pt x="118695" y="127125"/>
                    <a:pt x="118087" y="128732"/>
                    <a:pt x="106346" y="128732"/>
                  </a:cubicBezTo>
                  <a:lnTo>
                    <a:pt x="90150" y="128732"/>
                  </a:lnTo>
                  <a:cubicBezTo>
                    <a:pt x="92782" y="117479"/>
                    <a:pt x="99058" y="107833"/>
                    <a:pt x="108168" y="94571"/>
                  </a:cubicBezTo>
                  <a:cubicBezTo>
                    <a:pt x="117682" y="80303"/>
                    <a:pt x="125982" y="66437"/>
                    <a:pt x="125982" y="50562"/>
                  </a:cubicBezTo>
                  <a:cubicBezTo>
                    <a:pt x="125982" y="22630"/>
                    <a:pt x="98653" y="123"/>
                    <a:pt x="64440" y="123"/>
                  </a:cubicBezTo>
                  <a:cubicBezTo>
                    <a:pt x="29621" y="123"/>
                    <a:pt x="2696" y="23032"/>
                    <a:pt x="2696" y="50562"/>
                  </a:cubicBezTo>
                  <a:cubicBezTo>
                    <a:pt x="2696" y="66437"/>
                    <a:pt x="10996" y="80303"/>
                    <a:pt x="20511" y="94571"/>
                  </a:cubicBezTo>
                  <a:cubicBezTo>
                    <a:pt x="29418" y="107833"/>
                    <a:pt x="35896" y="117479"/>
                    <a:pt x="38528" y="128732"/>
                  </a:cubicBezTo>
                  <a:lnTo>
                    <a:pt x="22333" y="128732"/>
                  </a:lnTo>
                  <a:cubicBezTo>
                    <a:pt x="10591" y="128732"/>
                    <a:pt x="9984" y="127125"/>
                    <a:pt x="8972" y="124111"/>
                  </a:cubicBezTo>
                  <a:cubicBezTo>
                    <a:pt x="7352" y="119489"/>
                    <a:pt x="6340" y="114264"/>
                    <a:pt x="5328" y="109240"/>
                  </a:cubicBezTo>
                  <a:lnTo>
                    <a:pt x="267" y="109240"/>
                  </a:lnTo>
                  <a:lnTo>
                    <a:pt x="6947" y="141794"/>
                  </a:lnTo>
                  <a:lnTo>
                    <a:pt x="39338" y="141794"/>
                  </a:lnTo>
                  <a:cubicBezTo>
                    <a:pt x="43791" y="141794"/>
                    <a:pt x="44399" y="141794"/>
                    <a:pt x="44399" y="137574"/>
                  </a:cubicBezTo>
                  <a:cubicBezTo>
                    <a:pt x="44399" y="123508"/>
                    <a:pt x="38123" y="105824"/>
                    <a:pt x="33467" y="92963"/>
                  </a:cubicBezTo>
                  <a:cubicBezTo>
                    <a:pt x="29216" y="81308"/>
                    <a:pt x="23547" y="65433"/>
                    <a:pt x="23547" y="50361"/>
                  </a:cubicBezTo>
                  <a:cubicBezTo>
                    <a:pt x="23547" y="18209"/>
                    <a:pt x="45816" y="4544"/>
                    <a:pt x="64238" y="4544"/>
                  </a:cubicBezTo>
                  <a:cubicBezTo>
                    <a:pt x="83672" y="4544"/>
                    <a:pt x="105131" y="19013"/>
                    <a:pt x="105131" y="50361"/>
                  </a:cubicBezTo>
                  <a:cubicBezTo>
                    <a:pt x="105131" y="65433"/>
                    <a:pt x="99665" y="80705"/>
                    <a:pt x="93794" y="97183"/>
                  </a:cubicBezTo>
                  <a:cubicBezTo>
                    <a:pt x="90758" y="105623"/>
                    <a:pt x="84280" y="123709"/>
                    <a:pt x="84280" y="137574"/>
                  </a:cubicBezTo>
                  <a:cubicBezTo>
                    <a:pt x="84280" y="141794"/>
                    <a:pt x="84887" y="141794"/>
                    <a:pt x="89543" y="141794"/>
                  </a:cubicBezTo>
                  <a:lnTo>
                    <a:pt x="121731" y="141794"/>
                  </a:lnTo>
                  <a:lnTo>
                    <a:pt x="128412" y="10924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形状 101">
              <a:extLst>
                <a:ext uri="{FF2B5EF4-FFF2-40B4-BE49-F238E27FC236}">
                  <a16:creationId xmlns:a16="http://schemas.microsoft.com/office/drawing/2014/main" id="{89F805CB-DF39-86F7-BB64-3FD1AB65B50F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7138805" y="3563083"/>
              <a:ext cx="62635" cy="93402"/>
            </a:xfrm>
            <a:custGeom>
              <a:avLst/>
              <a:gdLst>
                <a:gd name="connsiteX0" fmla="*/ 62909 w 62635"/>
                <a:gd name="connsiteY0" fmla="*/ 67921 h 93402"/>
                <a:gd name="connsiteX1" fmla="*/ 58091 w 62635"/>
                <a:gd name="connsiteY1" fmla="*/ 67921 h 93402"/>
                <a:gd name="connsiteX2" fmla="*/ 54407 w 62635"/>
                <a:gd name="connsiteY2" fmla="*/ 80722 h 93402"/>
                <a:gd name="connsiteX3" fmla="*/ 40377 w 62635"/>
                <a:gd name="connsiteY3" fmla="*/ 81566 h 93402"/>
                <a:gd name="connsiteX4" fmla="*/ 14303 w 62635"/>
                <a:gd name="connsiteY4" fmla="*/ 81566 h 93402"/>
                <a:gd name="connsiteX5" fmla="*/ 42645 w 62635"/>
                <a:gd name="connsiteY5" fmla="*/ 57934 h 93402"/>
                <a:gd name="connsiteX6" fmla="*/ 62909 w 62635"/>
                <a:gd name="connsiteY6" fmla="*/ 27550 h 93402"/>
                <a:gd name="connsiteX7" fmla="*/ 29749 w 62635"/>
                <a:gd name="connsiteY7" fmla="*/ 120 h 93402"/>
                <a:gd name="connsiteX8" fmla="*/ 274 w 62635"/>
                <a:gd name="connsiteY8" fmla="*/ 25299 h 93402"/>
                <a:gd name="connsiteX9" fmla="*/ 7784 w 62635"/>
                <a:gd name="connsiteY9" fmla="*/ 33177 h 93402"/>
                <a:gd name="connsiteX10" fmla="*/ 15295 w 62635"/>
                <a:gd name="connsiteY10" fmla="*/ 25721 h 93402"/>
                <a:gd name="connsiteX11" fmla="*/ 6934 w 62635"/>
                <a:gd name="connsiteY11" fmla="*/ 18266 h 93402"/>
                <a:gd name="connsiteX12" fmla="*/ 27624 w 62635"/>
                <a:gd name="connsiteY12" fmla="*/ 5184 h 93402"/>
                <a:gd name="connsiteX13" fmla="*/ 49163 w 62635"/>
                <a:gd name="connsiteY13" fmla="*/ 27550 h 93402"/>
                <a:gd name="connsiteX14" fmla="*/ 35843 w 62635"/>
                <a:gd name="connsiteY14" fmla="*/ 54558 h 93402"/>
                <a:gd name="connsiteX15" fmla="*/ 1691 w 62635"/>
                <a:gd name="connsiteY15" fmla="*/ 88037 h 93402"/>
                <a:gd name="connsiteX16" fmla="*/ 274 w 62635"/>
                <a:gd name="connsiteY16" fmla="*/ 93523 h 93402"/>
                <a:gd name="connsiteX17" fmla="*/ 58658 w 62635"/>
                <a:gd name="connsiteY17" fmla="*/ 93523 h 93402"/>
                <a:gd name="connsiteX18" fmla="*/ 62909 w 62635"/>
                <a:gd name="connsiteY18" fmla="*/ 67921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09" y="67921"/>
                  </a:moveTo>
                  <a:lnTo>
                    <a:pt x="58091" y="67921"/>
                  </a:lnTo>
                  <a:cubicBezTo>
                    <a:pt x="57666" y="71016"/>
                    <a:pt x="56249" y="79315"/>
                    <a:pt x="54407" y="80722"/>
                  </a:cubicBezTo>
                  <a:cubicBezTo>
                    <a:pt x="53273" y="81566"/>
                    <a:pt x="42361" y="81566"/>
                    <a:pt x="40377" y="81566"/>
                  </a:cubicBezTo>
                  <a:lnTo>
                    <a:pt x="14303" y="81566"/>
                  </a:lnTo>
                  <a:cubicBezTo>
                    <a:pt x="29182" y="68484"/>
                    <a:pt x="34142" y="64545"/>
                    <a:pt x="42645" y="57934"/>
                  </a:cubicBezTo>
                  <a:cubicBezTo>
                    <a:pt x="53131" y="49635"/>
                    <a:pt x="62909" y="40913"/>
                    <a:pt x="62909" y="27550"/>
                  </a:cubicBezTo>
                  <a:cubicBezTo>
                    <a:pt x="62909" y="10529"/>
                    <a:pt x="47888" y="120"/>
                    <a:pt x="29749" y="120"/>
                  </a:cubicBezTo>
                  <a:cubicBezTo>
                    <a:pt x="12177" y="120"/>
                    <a:pt x="274" y="12358"/>
                    <a:pt x="274" y="25299"/>
                  </a:cubicBezTo>
                  <a:cubicBezTo>
                    <a:pt x="274" y="32473"/>
                    <a:pt x="6367" y="33177"/>
                    <a:pt x="7784" y="33177"/>
                  </a:cubicBezTo>
                  <a:cubicBezTo>
                    <a:pt x="11185" y="33177"/>
                    <a:pt x="15295" y="30785"/>
                    <a:pt x="15295" y="25721"/>
                  </a:cubicBezTo>
                  <a:cubicBezTo>
                    <a:pt x="15295" y="23189"/>
                    <a:pt x="14303" y="18266"/>
                    <a:pt x="6934" y="18266"/>
                  </a:cubicBezTo>
                  <a:cubicBezTo>
                    <a:pt x="11327" y="8279"/>
                    <a:pt x="20963" y="5184"/>
                    <a:pt x="27624" y="5184"/>
                  </a:cubicBezTo>
                  <a:cubicBezTo>
                    <a:pt x="41795" y="5184"/>
                    <a:pt x="49163" y="16156"/>
                    <a:pt x="49163" y="27550"/>
                  </a:cubicBezTo>
                  <a:cubicBezTo>
                    <a:pt x="49163" y="39788"/>
                    <a:pt x="40377" y="49494"/>
                    <a:pt x="35843" y="54558"/>
                  </a:cubicBezTo>
                  <a:lnTo>
                    <a:pt x="1691" y="88037"/>
                  </a:lnTo>
                  <a:cubicBezTo>
                    <a:pt x="274" y="89303"/>
                    <a:pt x="274" y="89584"/>
                    <a:pt x="274" y="93523"/>
                  </a:cubicBezTo>
                  <a:lnTo>
                    <a:pt x="58658" y="93523"/>
                  </a:lnTo>
                  <a:lnTo>
                    <a:pt x="62909" y="6792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形状 102">
              <a:extLst>
                <a:ext uri="{FF2B5EF4-FFF2-40B4-BE49-F238E27FC236}">
                  <a16:creationId xmlns:a16="http://schemas.microsoft.com/office/drawing/2014/main" id="{F86C08F8-A4ED-8431-607F-F2907A33485D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7256122" y="3437234"/>
              <a:ext cx="99398" cy="141671"/>
            </a:xfrm>
            <a:custGeom>
              <a:avLst/>
              <a:gdLst>
                <a:gd name="connsiteX0" fmla="*/ 47246 w 99398"/>
                <a:gd name="connsiteY0" fmla="*/ 2327 h 141671"/>
                <a:gd name="connsiteX1" fmla="*/ 44614 w 99398"/>
                <a:gd name="connsiteY1" fmla="*/ 116 h 141671"/>
                <a:gd name="connsiteX2" fmla="*/ 19916 w 99398"/>
                <a:gd name="connsiteY2" fmla="*/ 2126 h 141671"/>
                <a:gd name="connsiteX3" fmla="*/ 16070 w 99398"/>
                <a:gd name="connsiteY3" fmla="*/ 6145 h 141671"/>
                <a:gd name="connsiteX4" fmla="*/ 20929 w 99398"/>
                <a:gd name="connsiteY4" fmla="*/ 8556 h 141671"/>
                <a:gd name="connsiteX5" fmla="*/ 31051 w 99398"/>
                <a:gd name="connsiteY5" fmla="*/ 11972 h 141671"/>
                <a:gd name="connsiteX6" fmla="*/ 30443 w 99398"/>
                <a:gd name="connsiteY6" fmla="*/ 15991 h 141671"/>
                <a:gd name="connsiteX7" fmla="*/ 1089 w 99398"/>
                <a:gd name="connsiteY7" fmla="*/ 131740 h 141671"/>
                <a:gd name="connsiteX8" fmla="*/ 280 w 99398"/>
                <a:gd name="connsiteY8" fmla="*/ 136161 h 141671"/>
                <a:gd name="connsiteX9" fmla="*/ 6150 w 99398"/>
                <a:gd name="connsiteY9" fmla="*/ 141788 h 141671"/>
                <a:gd name="connsiteX10" fmla="*/ 13641 w 99398"/>
                <a:gd name="connsiteY10" fmla="*/ 136563 h 141671"/>
                <a:gd name="connsiteX11" fmla="*/ 17487 w 99398"/>
                <a:gd name="connsiteY11" fmla="*/ 121290 h 141671"/>
                <a:gd name="connsiteX12" fmla="*/ 21941 w 99398"/>
                <a:gd name="connsiteY12" fmla="*/ 103205 h 141671"/>
                <a:gd name="connsiteX13" fmla="*/ 25382 w 99398"/>
                <a:gd name="connsiteY13" fmla="*/ 89741 h 141671"/>
                <a:gd name="connsiteX14" fmla="*/ 27609 w 99398"/>
                <a:gd name="connsiteY14" fmla="*/ 80698 h 141671"/>
                <a:gd name="connsiteX15" fmla="*/ 41375 w 99398"/>
                <a:gd name="connsiteY15" fmla="*/ 62210 h 141671"/>
                <a:gd name="connsiteX16" fmla="*/ 60809 w 99398"/>
                <a:gd name="connsiteY16" fmla="*/ 55177 h 141671"/>
                <a:gd name="connsiteX17" fmla="*/ 71741 w 99398"/>
                <a:gd name="connsiteY17" fmla="*/ 69244 h 141671"/>
                <a:gd name="connsiteX18" fmla="*/ 59190 w 99398"/>
                <a:gd name="connsiteY18" fmla="*/ 114257 h 141671"/>
                <a:gd name="connsiteX19" fmla="*/ 56558 w 99398"/>
                <a:gd name="connsiteY19" fmla="*/ 125309 h 141671"/>
                <a:gd name="connsiteX20" fmla="*/ 73158 w 99398"/>
                <a:gd name="connsiteY20" fmla="*/ 141788 h 141671"/>
                <a:gd name="connsiteX21" fmla="*/ 99678 w 99398"/>
                <a:gd name="connsiteY21" fmla="*/ 110841 h 141671"/>
                <a:gd name="connsiteX22" fmla="*/ 97249 w 99398"/>
                <a:gd name="connsiteY22" fmla="*/ 108831 h 141671"/>
                <a:gd name="connsiteX23" fmla="*/ 94212 w 99398"/>
                <a:gd name="connsiteY23" fmla="*/ 112449 h 141671"/>
                <a:gd name="connsiteX24" fmla="*/ 73563 w 99398"/>
                <a:gd name="connsiteY24" fmla="*/ 137367 h 141671"/>
                <a:gd name="connsiteX25" fmla="*/ 68705 w 99398"/>
                <a:gd name="connsiteY25" fmla="*/ 130735 h 141671"/>
                <a:gd name="connsiteX26" fmla="*/ 72348 w 99398"/>
                <a:gd name="connsiteY26" fmla="*/ 116468 h 141671"/>
                <a:gd name="connsiteX27" fmla="*/ 84697 w 99398"/>
                <a:gd name="connsiteY27" fmla="*/ 72258 h 141671"/>
                <a:gd name="connsiteX28" fmla="*/ 61417 w 99398"/>
                <a:gd name="connsiteY28" fmla="*/ 50756 h 141671"/>
                <a:gd name="connsiteX29" fmla="*/ 31455 w 99398"/>
                <a:gd name="connsiteY29" fmla="*/ 66229 h 141671"/>
                <a:gd name="connsiteX30" fmla="*/ 47246 w 99398"/>
                <a:gd name="connsiteY30" fmla="*/ 2327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41671">
                  <a:moveTo>
                    <a:pt x="47246" y="2327"/>
                  </a:moveTo>
                  <a:cubicBezTo>
                    <a:pt x="47246" y="2126"/>
                    <a:pt x="47246" y="116"/>
                    <a:pt x="44614" y="116"/>
                  </a:cubicBezTo>
                  <a:cubicBezTo>
                    <a:pt x="39958" y="116"/>
                    <a:pt x="25180" y="1724"/>
                    <a:pt x="19916" y="2126"/>
                  </a:cubicBezTo>
                  <a:cubicBezTo>
                    <a:pt x="18297" y="2327"/>
                    <a:pt x="16070" y="2528"/>
                    <a:pt x="16070" y="6145"/>
                  </a:cubicBezTo>
                  <a:cubicBezTo>
                    <a:pt x="16070" y="8556"/>
                    <a:pt x="17892" y="8556"/>
                    <a:pt x="20929" y="8556"/>
                  </a:cubicBezTo>
                  <a:cubicBezTo>
                    <a:pt x="30646" y="8556"/>
                    <a:pt x="31051" y="9963"/>
                    <a:pt x="31051" y="11972"/>
                  </a:cubicBezTo>
                  <a:lnTo>
                    <a:pt x="30443" y="15991"/>
                  </a:lnTo>
                  <a:lnTo>
                    <a:pt x="1089" y="131740"/>
                  </a:lnTo>
                  <a:cubicBezTo>
                    <a:pt x="280" y="134553"/>
                    <a:pt x="280" y="134955"/>
                    <a:pt x="280" y="136161"/>
                  </a:cubicBezTo>
                  <a:cubicBezTo>
                    <a:pt x="280" y="140783"/>
                    <a:pt x="4328" y="141788"/>
                    <a:pt x="6150" y="141788"/>
                  </a:cubicBezTo>
                  <a:cubicBezTo>
                    <a:pt x="9389" y="141788"/>
                    <a:pt x="12628" y="139376"/>
                    <a:pt x="13641" y="136563"/>
                  </a:cubicBezTo>
                  <a:lnTo>
                    <a:pt x="17487" y="121290"/>
                  </a:lnTo>
                  <a:lnTo>
                    <a:pt x="21941" y="103205"/>
                  </a:lnTo>
                  <a:cubicBezTo>
                    <a:pt x="23155" y="98784"/>
                    <a:pt x="24370" y="94363"/>
                    <a:pt x="25382" y="89741"/>
                  </a:cubicBezTo>
                  <a:cubicBezTo>
                    <a:pt x="25787" y="88535"/>
                    <a:pt x="27407" y="81904"/>
                    <a:pt x="27609" y="80698"/>
                  </a:cubicBezTo>
                  <a:cubicBezTo>
                    <a:pt x="28216" y="78889"/>
                    <a:pt x="34492" y="67636"/>
                    <a:pt x="41375" y="62210"/>
                  </a:cubicBezTo>
                  <a:cubicBezTo>
                    <a:pt x="45829" y="58995"/>
                    <a:pt x="52104" y="55177"/>
                    <a:pt x="60809" y="55177"/>
                  </a:cubicBezTo>
                  <a:cubicBezTo>
                    <a:pt x="69514" y="55177"/>
                    <a:pt x="71741" y="62009"/>
                    <a:pt x="71741" y="69244"/>
                  </a:cubicBezTo>
                  <a:cubicBezTo>
                    <a:pt x="71741" y="80095"/>
                    <a:pt x="64048" y="101999"/>
                    <a:pt x="59190" y="114257"/>
                  </a:cubicBezTo>
                  <a:cubicBezTo>
                    <a:pt x="57570" y="118879"/>
                    <a:pt x="56558" y="121290"/>
                    <a:pt x="56558" y="125309"/>
                  </a:cubicBezTo>
                  <a:cubicBezTo>
                    <a:pt x="56558" y="134754"/>
                    <a:pt x="63644" y="141788"/>
                    <a:pt x="73158" y="141788"/>
                  </a:cubicBezTo>
                  <a:cubicBezTo>
                    <a:pt x="92188" y="141788"/>
                    <a:pt x="99678" y="112449"/>
                    <a:pt x="99678" y="110841"/>
                  </a:cubicBezTo>
                  <a:cubicBezTo>
                    <a:pt x="99678" y="108831"/>
                    <a:pt x="97856" y="108831"/>
                    <a:pt x="97249" y="108831"/>
                  </a:cubicBezTo>
                  <a:cubicBezTo>
                    <a:pt x="95224" y="108831"/>
                    <a:pt x="95224" y="109434"/>
                    <a:pt x="94212" y="112449"/>
                  </a:cubicBezTo>
                  <a:cubicBezTo>
                    <a:pt x="91176" y="123099"/>
                    <a:pt x="84697" y="137367"/>
                    <a:pt x="73563" y="137367"/>
                  </a:cubicBezTo>
                  <a:cubicBezTo>
                    <a:pt x="70122" y="137367"/>
                    <a:pt x="68705" y="135357"/>
                    <a:pt x="68705" y="130735"/>
                  </a:cubicBezTo>
                  <a:cubicBezTo>
                    <a:pt x="68705" y="125711"/>
                    <a:pt x="70527" y="120889"/>
                    <a:pt x="72348" y="116468"/>
                  </a:cubicBezTo>
                  <a:cubicBezTo>
                    <a:pt x="75588" y="107827"/>
                    <a:pt x="84697" y="83913"/>
                    <a:pt x="84697" y="72258"/>
                  </a:cubicBezTo>
                  <a:cubicBezTo>
                    <a:pt x="84697" y="59196"/>
                    <a:pt x="76600" y="50756"/>
                    <a:pt x="61417" y="50756"/>
                  </a:cubicBezTo>
                  <a:cubicBezTo>
                    <a:pt x="48663" y="50756"/>
                    <a:pt x="38946" y="56986"/>
                    <a:pt x="31455" y="66229"/>
                  </a:cubicBezTo>
                  <a:lnTo>
                    <a:pt x="47246" y="232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形状 103">
              <a:extLst>
                <a:ext uri="{FF2B5EF4-FFF2-40B4-BE49-F238E27FC236}">
                  <a16:creationId xmlns:a16="http://schemas.microsoft.com/office/drawing/2014/main" id="{7A1D486A-C96F-4762-34DA-0338EB323953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7370553" y="3400321"/>
              <a:ext cx="62635" cy="93402"/>
            </a:xfrm>
            <a:custGeom>
              <a:avLst/>
              <a:gdLst>
                <a:gd name="connsiteX0" fmla="*/ 62920 w 62635"/>
                <a:gd name="connsiteY0" fmla="*/ 67913 h 93402"/>
                <a:gd name="connsiteX1" fmla="*/ 58102 w 62635"/>
                <a:gd name="connsiteY1" fmla="*/ 67913 h 93402"/>
                <a:gd name="connsiteX2" fmla="*/ 54418 w 62635"/>
                <a:gd name="connsiteY2" fmla="*/ 80714 h 93402"/>
                <a:gd name="connsiteX3" fmla="*/ 40389 w 62635"/>
                <a:gd name="connsiteY3" fmla="*/ 81558 h 93402"/>
                <a:gd name="connsiteX4" fmla="*/ 14314 w 62635"/>
                <a:gd name="connsiteY4" fmla="*/ 81558 h 93402"/>
                <a:gd name="connsiteX5" fmla="*/ 42656 w 62635"/>
                <a:gd name="connsiteY5" fmla="*/ 57926 h 93402"/>
                <a:gd name="connsiteX6" fmla="*/ 62920 w 62635"/>
                <a:gd name="connsiteY6" fmla="*/ 27542 h 93402"/>
                <a:gd name="connsiteX7" fmla="*/ 29761 w 62635"/>
                <a:gd name="connsiteY7" fmla="*/ 112 h 93402"/>
                <a:gd name="connsiteX8" fmla="*/ 285 w 62635"/>
                <a:gd name="connsiteY8" fmla="*/ 25291 h 93402"/>
                <a:gd name="connsiteX9" fmla="*/ 7796 w 62635"/>
                <a:gd name="connsiteY9" fmla="*/ 33169 h 93402"/>
                <a:gd name="connsiteX10" fmla="*/ 15306 w 62635"/>
                <a:gd name="connsiteY10" fmla="*/ 25713 h 93402"/>
                <a:gd name="connsiteX11" fmla="*/ 6946 w 62635"/>
                <a:gd name="connsiteY11" fmla="*/ 18258 h 93402"/>
                <a:gd name="connsiteX12" fmla="*/ 27635 w 62635"/>
                <a:gd name="connsiteY12" fmla="*/ 5176 h 93402"/>
                <a:gd name="connsiteX13" fmla="*/ 49175 w 62635"/>
                <a:gd name="connsiteY13" fmla="*/ 27542 h 93402"/>
                <a:gd name="connsiteX14" fmla="*/ 35854 w 62635"/>
                <a:gd name="connsiteY14" fmla="*/ 54550 h 93402"/>
                <a:gd name="connsiteX15" fmla="*/ 1702 w 62635"/>
                <a:gd name="connsiteY15" fmla="*/ 88029 h 93402"/>
                <a:gd name="connsiteX16" fmla="*/ 285 w 62635"/>
                <a:gd name="connsiteY16" fmla="*/ 93515 h 93402"/>
                <a:gd name="connsiteX17" fmla="*/ 58669 w 62635"/>
                <a:gd name="connsiteY17" fmla="*/ 93515 h 93402"/>
                <a:gd name="connsiteX18" fmla="*/ 62920 w 62635"/>
                <a:gd name="connsiteY18" fmla="*/ 67913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20" y="67913"/>
                  </a:moveTo>
                  <a:lnTo>
                    <a:pt x="58102" y="67913"/>
                  </a:lnTo>
                  <a:cubicBezTo>
                    <a:pt x="57677" y="71008"/>
                    <a:pt x="56260" y="79307"/>
                    <a:pt x="54418" y="80714"/>
                  </a:cubicBezTo>
                  <a:cubicBezTo>
                    <a:pt x="53284" y="81558"/>
                    <a:pt x="42373" y="81558"/>
                    <a:pt x="40389" y="81558"/>
                  </a:cubicBezTo>
                  <a:lnTo>
                    <a:pt x="14314" y="81558"/>
                  </a:lnTo>
                  <a:cubicBezTo>
                    <a:pt x="29194" y="68476"/>
                    <a:pt x="34154" y="64537"/>
                    <a:pt x="42656" y="57926"/>
                  </a:cubicBezTo>
                  <a:cubicBezTo>
                    <a:pt x="53143" y="49627"/>
                    <a:pt x="62920" y="40905"/>
                    <a:pt x="62920" y="27542"/>
                  </a:cubicBezTo>
                  <a:cubicBezTo>
                    <a:pt x="62920" y="10521"/>
                    <a:pt x="47899" y="112"/>
                    <a:pt x="29761" y="112"/>
                  </a:cubicBezTo>
                  <a:cubicBezTo>
                    <a:pt x="12189" y="112"/>
                    <a:pt x="285" y="12350"/>
                    <a:pt x="285" y="25291"/>
                  </a:cubicBezTo>
                  <a:cubicBezTo>
                    <a:pt x="285" y="32465"/>
                    <a:pt x="6379" y="33169"/>
                    <a:pt x="7796" y="33169"/>
                  </a:cubicBezTo>
                  <a:cubicBezTo>
                    <a:pt x="11197" y="33169"/>
                    <a:pt x="15306" y="30777"/>
                    <a:pt x="15306" y="25713"/>
                  </a:cubicBezTo>
                  <a:cubicBezTo>
                    <a:pt x="15306" y="23181"/>
                    <a:pt x="14314" y="18258"/>
                    <a:pt x="6946" y="18258"/>
                  </a:cubicBezTo>
                  <a:cubicBezTo>
                    <a:pt x="11339" y="8271"/>
                    <a:pt x="20975" y="5176"/>
                    <a:pt x="27635" y="5176"/>
                  </a:cubicBezTo>
                  <a:cubicBezTo>
                    <a:pt x="41806" y="5176"/>
                    <a:pt x="49175" y="16148"/>
                    <a:pt x="49175" y="27542"/>
                  </a:cubicBezTo>
                  <a:cubicBezTo>
                    <a:pt x="49175" y="39780"/>
                    <a:pt x="40389" y="49486"/>
                    <a:pt x="35854" y="54550"/>
                  </a:cubicBezTo>
                  <a:lnTo>
                    <a:pt x="1702" y="88029"/>
                  </a:lnTo>
                  <a:cubicBezTo>
                    <a:pt x="285" y="89295"/>
                    <a:pt x="285" y="89576"/>
                    <a:pt x="285" y="93515"/>
                  </a:cubicBezTo>
                  <a:lnTo>
                    <a:pt x="58669" y="93515"/>
                  </a:lnTo>
                  <a:lnTo>
                    <a:pt x="62920" y="6791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形状 104">
              <a:extLst>
                <a:ext uri="{FF2B5EF4-FFF2-40B4-BE49-F238E27FC236}">
                  <a16:creationId xmlns:a16="http://schemas.microsoft.com/office/drawing/2014/main" id="{139C21BE-ECB5-8A9E-A03E-1EEED2564346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7508766" y="3459540"/>
              <a:ext cx="134623" cy="133834"/>
            </a:xfrm>
            <a:custGeom>
              <a:avLst/>
              <a:gdLst>
                <a:gd name="connsiteX0" fmla="*/ 71754 w 134623"/>
                <a:gd name="connsiteY0" fmla="*/ 71052 h 133834"/>
                <a:gd name="connsiteX1" fmla="*/ 128235 w 134623"/>
                <a:gd name="connsiteY1" fmla="*/ 71052 h 133834"/>
                <a:gd name="connsiteX2" fmla="*/ 134915 w 134623"/>
                <a:gd name="connsiteY2" fmla="*/ 67033 h 133834"/>
                <a:gd name="connsiteX3" fmla="*/ 128235 w 134623"/>
                <a:gd name="connsiteY3" fmla="*/ 63014 h 133834"/>
                <a:gd name="connsiteX4" fmla="*/ 71754 w 134623"/>
                <a:gd name="connsiteY4" fmla="*/ 63014 h 133834"/>
                <a:gd name="connsiteX5" fmla="*/ 71754 w 134623"/>
                <a:gd name="connsiteY5" fmla="*/ 6748 h 133834"/>
                <a:gd name="connsiteX6" fmla="*/ 67705 w 134623"/>
                <a:gd name="connsiteY6" fmla="*/ 116 h 133834"/>
                <a:gd name="connsiteX7" fmla="*/ 63656 w 134623"/>
                <a:gd name="connsiteY7" fmla="*/ 6748 h 133834"/>
                <a:gd name="connsiteX8" fmla="*/ 63656 w 134623"/>
                <a:gd name="connsiteY8" fmla="*/ 63014 h 133834"/>
                <a:gd name="connsiteX9" fmla="*/ 6973 w 134623"/>
                <a:gd name="connsiteY9" fmla="*/ 63014 h 133834"/>
                <a:gd name="connsiteX10" fmla="*/ 292 w 134623"/>
                <a:gd name="connsiteY10" fmla="*/ 67033 h 133834"/>
                <a:gd name="connsiteX11" fmla="*/ 6973 w 134623"/>
                <a:gd name="connsiteY11" fmla="*/ 71052 h 133834"/>
                <a:gd name="connsiteX12" fmla="*/ 63656 w 134623"/>
                <a:gd name="connsiteY12" fmla="*/ 71052 h 133834"/>
                <a:gd name="connsiteX13" fmla="*/ 63656 w 134623"/>
                <a:gd name="connsiteY13" fmla="*/ 127319 h 133834"/>
                <a:gd name="connsiteX14" fmla="*/ 67705 w 134623"/>
                <a:gd name="connsiteY14" fmla="*/ 133950 h 133834"/>
                <a:gd name="connsiteX15" fmla="*/ 71754 w 134623"/>
                <a:gd name="connsiteY15" fmla="*/ 127319 h 133834"/>
                <a:gd name="connsiteX16" fmla="*/ 71754 w 134623"/>
                <a:gd name="connsiteY16" fmla="*/ 71052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754" y="71052"/>
                  </a:moveTo>
                  <a:lnTo>
                    <a:pt x="128235" y="71052"/>
                  </a:lnTo>
                  <a:cubicBezTo>
                    <a:pt x="131069" y="71052"/>
                    <a:pt x="134915" y="71052"/>
                    <a:pt x="134915" y="67033"/>
                  </a:cubicBezTo>
                  <a:cubicBezTo>
                    <a:pt x="134915" y="63014"/>
                    <a:pt x="131069" y="63014"/>
                    <a:pt x="128235" y="63014"/>
                  </a:cubicBezTo>
                  <a:lnTo>
                    <a:pt x="71754" y="63014"/>
                  </a:lnTo>
                  <a:lnTo>
                    <a:pt x="71754" y="6748"/>
                  </a:lnTo>
                  <a:cubicBezTo>
                    <a:pt x="71754" y="3934"/>
                    <a:pt x="71754" y="116"/>
                    <a:pt x="67705" y="116"/>
                  </a:cubicBezTo>
                  <a:cubicBezTo>
                    <a:pt x="63656" y="116"/>
                    <a:pt x="63656" y="3934"/>
                    <a:pt x="63656" y="6748"/>
                  </a:cubicBezTo>
                  <a:lnTo>
                    <a:pt x="63656" y="63014"/>
                  </a:lnTo>
                  <a:lnTo>
                    <a:pt x="6973" y="63014"/>
                  </a:lnTo>
                  <a:cubicBezTo>
                    <a:pt x="4138" y="63014"/>
                    <a:pt x="292" y="63014"/>
                    <a:pt x="292" y="67033"/>
                  </a:cubicBezTo>
                  <a:cubicBezTo>
                    <a:pt x="292" y="71052"/>
                    <a:pt x="4138" y="71052"/>
                    <a:pt x="6973" y="71052"/>
                  </a:cubicBezTo>
                  <a:lnTo>
                    <a:pt x="63656" y="71052"/>
                  </a:lnTo>
                  <a:lnTo>
                    <a:pt x="63656" y="127319"/>
                  </a:lnTo>
                  <a:cubicBezTo>
                    <a:pt x="63656" y="130132"/>
                    <a:pt x="63656" y="133950"/>
                    <a:pt x="67705" y="133950"/>
                  </a:cubicBezTo>
                  <a:cubicBezTo>
                    <a:pt x="71754" y="133950"/>
                    <a:pt x="71754" y="130132"/>
                    <a:pt x="71754" y="127319"/>
                  </a:cubicBezTo>
                  <a:lnTo>
                    <a:pt x="71754" y="7105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形状 105">
              <a:extLst>
                <a:ext uri="{FF2B5EF4-FFF2-40B4-BE49-F238E27FC236}">
                  <a16:creationId xmlns:a16="http://schemas.microsoft.com/office/drawing/2014/main" id="{4581727A-A1C8-F34F-F57D-FEF06A8CE441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7705917" y="3434823"/>
              <a:ext cx="110355" cy="180857"/>
            </a:xfrm>
            <a:custGeom>
              <a:avLst/>
              <a:gdLst>
                <a:gd name="connsiteX0" fmla="*/ 110658 w 110355"/>
                <a:gd name="connsiteY0" fmla="*/ 27647 h 180857"/>
                <a:gd name="connsiteX1" fmla="*/ 83126 w 110355"/>
                <a:gd name="connsiteY1" fmla="*/ 116 h 180857"/>
                <a:gd name="connsiteX2" fmla="*/ 58631 w 110355"/>
                <a:gd name="connsiteY2" fmla="*/ 8556 h 180857"/>
                <a:gd name="connsiteX3" fmla="*/ 32516 w 110355"/>
                <a:gd name="connsiteY3" fmla="*/ 51359 h 180857"/>
                <a:gd name="connsiteX4" fmla="*/ 328 w 110355"/>
                <a:gd name="connsiteY4" fmla="*/ 178964 h 180857"/>
                <a:gd name="connsiteX5" fmla="*/ 2757 w 110355"/>
                <a:gd name="connsiteY5" fmla="*/ 180973 h 180857"/>
                <a:gd name="connsiteX6" fmla="*/ 5186 w 110355"/>
                <a:gd name="connsiteY6" fmla="*/ 179969 h 180857"/>
                <a:gd name="connsiteX7" fmla="*/ 19357 w 110355"/>
                <a:gd name="connsiteY7" fmla="*/ 124506 h 180857"/>
                <a:gd name="connsiteX8" fmla="*/ 46889 w 110355"/>
                <a:gd name="connsiteY8" fmla="*/ 143998 h 180857"/>
                <a:gd name="connsiteX9" fmla="*/ 85960 w 110355"/>
                <a:gd name="connsiteY9" fmla="*/ 128123 h 180857"/>
                <a:gd name="connsiteX10" fmla="*/ 102155 w 110355"/>
                <a:gd name="connsiteY10" fmla="*/ 91148 h 180857"/>
                <a:gd name="connsiteX11" fmla="*/ 87377 w 110355"/>
                <a:gd name="connsiteY11" fmla="*/ 61206 h 180857"/>
                <a:gd name="connsiteX12" fmla="*/ 110658 w 110355"/>
                <a:gd name="connsiteY12" fmla="*/ 27647 h 180857"/>
                <a:gd name="connsiteX13" fmla="*/ 74219 w 110355"/>
                <a:gd name="connsiteY13" fmla="*/ 61005 h 180857"/>
                <a:gd name="connsiteX14" fmla="*/ 64501 w 110355"/>
                <a:gd name="connsiteY14" fmla="*/ 62411 h 180857"/>
                <a:gd name="connsiteX15" fmla="*/ 55594 w 110355"/>
                <a:gd name="connsiteY15" fmla="*/ 61608 h 180857"/>
                <a:gd name="connsiteX16" fmla="*/ 65514 w 110355"/>
                <a:gd name="connsiteY16" fmla="*/ 60000 h 180857"/>
                <a:gd name="connsiteX17" fmla="*/ 74219 w 110355"/>
                <a:gd name="connsiteY17" fmla="*/ 61005 h 180857"/>
                <a:gd name="connsiteX18" fmla="*/ 99321 w 110355"/>
                <a:gd name="connsiteY18" fmla="*/ 23025 h 180857"/>
                <a:gd name="connsiteX19" fmla="*/ 81102 w 110355"/>
                <a:gd name="connsiteY19" fmla="*/ 57790 h 180857"/>
                <a:gd name="connsiteX20" fmla="*/ 65514 w 110355"/>
                <a:gd name="connsiteY20" fmla="*/ 55378 h 180857"/>
                <a:gd name="connsiteX21" fmla="*/ 49926 w 110355"/>
                <a:gd name="connsiteY21" fmla="*/ 61809 h 180857"/>
                <a:gd name="connsiteX22" fmla="*/ 63894 w 110355"/>
                <a:gd name="connsiteY22" fmla="*/ 66832 h 180857"/>
                <a:gd name="connsiteX23" fmla="*/ 80494 w 110355"/>
                <a:gd name="connsiteY23" fmla="*/ 64220 h 180857"/>
                <a:gd name="connsiteX24" fmla="*/ 89402 w 110355"/>
                <a:gd name="connsiteY24" fmla="*/ 86928 h 180857"/>
                <a:gd name="connsiteX25" fmla="*/ 79280 w 110355"/>
                <a:gd name="connsiteY25" fmla="*/ 121491 h 180857"/>
                <a:gd name="connsiteX26" fmla="*/ 46282 w 110355"/>
                <a:gd name="connsiteY26" fmla="*/ 139577 h 180857"/>
                <a:gd name="connsiteX27" fmla="*/ 23203 w 110355"/>
                <a:gd name="connsiteY27" fmla="*/ 113654 h 180857"/>
                <a:gd name="connsiteX28" fmla="*/ 24216 w 110355"/>
                <a:gd name="connsiteY28" fmla="*/ 104812 h 180857"/>
                <a:gd name="connsiteX29" fmla="*/ 37172 w 110355"/>
                <a:gd name="connsiteY29" fmla="*/ 53971 h 180857"/>
                <a:gd name="connsiteX30" fmla="*/ 80494 w 110355"/>
                <a:gd name="connsiteY30" fmla="*/ 4738 h 180857"/>
                <a:gd name="connsiteX31" fmla="*/ 99321 w 110355"/>
                <a:gd name="connsiteY31" fmla="*/ 23025 h 18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355" h="180857">
                  <a:moveTo>
                    <a:pt x="110658" y="27647"/>
                  </a:moveTo>
                  <a:cubicBezTo>
                    <a:pt x="110658" y="12575"/>
                    <a:pt x="99524" y="116"/>
                    <a:pt x="83126" y="116"/>
                  </a:cubicBezTo>
                  <a:cubicBezTo>
                    <a:pt x="71384" y="116"/>
                    <a:pt x="65716" y="3331"/>
                    <a:pt x="58631" y="8556"/>
                  </a:cubicBezTo>
                  <a:cubicBezTo>
                    <a:pt x="47496" y="16594"/>
                    <a:pt x="36362" y="36087"/>
                    <a:pt x="32516" y="51359"/>
                  </a:cubicBezTo>
                  <a:lnTo>
                    <a:pt x="328" y="178964"/>
                  </a:lnTo>
                  <a:cubicBezTo>
                    <a:pt x="125" y="179768"/>
                    <a:pt x="1137" y="180973"/>
                    <a:pt x="2757" y="180973"/>
                  </a:cubicBezTo>
                  <a:cubicBezTo>
                    <a:pt x="4376" y="180973"/>
                    <a:pt x="4984" y="180571"/>
                    <a:pt x="5186" y="179969"/>
                  </a:cubicBezTo>
                  <a:lnTo>
                    <a:pt x="19357" y="124506"/>
                  </a:lnTo>
                  <a:cubicBezTo>
                    <a:pt x="23203" y="136563"/>
                    <a:pt x="32111" y="143998"/>
                    <a:pt x="46889" y="143998"/>
                  </a:cubicBezTo>
                  <a:cubicBezTo>
                    <a:pt x="61667" y="143998"/>
                    <a:pt x="76850" y="136965"/>
                    <a:pt x="85960" y="128123"/>
                  </a:cubicBezTo>
                  <a:cubicBezTo>
                    <a:pt x="95677" y="118879"/>
                    <a:pt x="102155" y="106018"/>
                    <a:pt x="102155" y="91148"/>
                  </a:cubicBezTo>
                  <a:cubicBezTo>
                    <a:pt x="102155" y="76679"/>
                    <a:pt x="94665" y="66230"/>
                    <a:pt x="87377" y="61206"/>
                  </a:cubicBezTo>
                  <a:cubicBezTo>
                    <a:pt x="99119" y="54574"/>
                    <a:pt x="110658" y="42115"/>
                    <a:pt x="110658" y="27647"/>
                  </a:cubicBezTo>
                  <a:close/>
                  <a:moveTo>
                    <a:pt x="74219" y="61005"/>
                  </a:moveTo>
                  <a:cubicBezTo>
                    <a:pt x="71587" y="62009"/>
                    <a:pt x="69360" y="62411"/>
                    <a:pt x="64501" y="62411"/>
                  </a:cubicBezTo>
                  <a:cubicBezTo>
                    <a:pt x="61667" y="62411"/>
                    <a:pt x="57618" y="62612"/>
                    <a:pt x="55594" y="61608"/>
                  </a:cubicBezTo>
                  <a:cubicBezTo>
                    <a:pt x="55999" y="59598"/>
                    <a:pt x="63287" y="60000"/>
                    <a:pt x="65514" y="60000"/>
                  </a:cubicBezTo>
                  <a:cubicBezTo>
                    <a:pt x="69765" y="60000"/>
                    <a:pt x="71587" y="60000"/>
                    <a:pt x="74219" y="61005"/>
                  </a:cubicBezTo>
                  <a:close/>
                  <a:moveTo>
                    <a:pt x="99321" y="23025"/>
                  </a:moveTo>
                  <a:cubicBezTo>
                    <a:pt x="99321" y="37091"/>
                    <a:pt x="91628" y="51560"/>
                    <a:pt x="81102" y="57790"/>
                  </a:cubicBezTo>
                  <a:cubicBezTo>
                    <a:pt x="75636" y="55780"/>
                    <a:pt x="71587" y="55378"/>
                    <a:pt x="65514" y="55378"/>
                  </a:cubicBezTo>
                  <a:cubicBezTo>
                    <a:pt x="61262" y="55378"/>
                    <a:pt x="49926" y="55177"/>
                    <a:pt x="49926" y="61809"/>
                  </a:cubicBezTo>
                  <a:cubicBezTo>
                    <a:pt x="49723" y="67435"/>
                    <a:pt x="60250" y="66832"/>
                    <a:pt x="63894" y="66832"/>
                  </a:cubicBezTo>
                  <a:cubicBezTo>
                    <a:pt x="71384" y="66832"/>
                    <a:pt x="74421" y="66631"/>
                    <a:pt x="80494" y="64220"/>
                  </a:cubicBezTo>
                  <a:cubicBezTo>
                    <a:pt x="88187" y="71454"/>
                    <a:pt x="89199" y="77684"/>
                    <a:pt x="89402" y="86928"/>
                  </a:cubicBezTo>
                  <a:cubicBezTo>
                    <a:pt x="89806" y="98583"/>
                    <a:pt x="84948" y="113654"/>
                    <a:pt x="79280" y="121491"/>
                  </a:cubicBezTo>
                  <a:cubicBezTo>
                    <a:pt x="71384" y="132343"/>
                    <a:pt x="57821" y="139577"/>
                    <a:pt x="46282" y="139577"/>
                  </a:cubicBezTo>
                  <a:cubicBezTo>
                    <a:pt x="30896" y="139577"/>
                    <a:pt x="23203" y="127922"/>
                    <a:pt x="23203" y="113654"/>
                  </a:cubicBezTo>
                  <a:cubicBezTo>
                    <a:pt x="23203" y="111645"/>
                    <a:pt x="23203" y="108630"/>
                    <a:pt x="24216" y="104812"/>
                  </a:cubicBezTo>
                  <a:lnTo>
                    <a:pt x="37172" y="53971"/>
                  </a:lnTo>
                  <a:cubicBezTo>
                    <a:pt x="41626" y="36690"/>
                    <a:pt x="56201" y="4738"/>
                    <a:pt x="80494" y="4738"/>
                  </a:cubicBezTo>
                  <a:cubicBezTo>
                    <a:pt x="92236" y="4738"/>
                    <a:pt x="99321" y="10968"/>
                    <a:pt x="99321" y="2302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形状 106">
              <a:extLst>
                <a:ext uri="{FF2B5EF4-FFF2-40B4-BE49-F238E27FC236}">
                  <a16:creationId xmlns:a16="http://schemas.microsoft.com/office/drawing/2014/main" id="{FD186A2A-515A-8B35-E9E8-26721D7C681B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7834979" y="3437234"/>
              <a:ext cx="106079" cy="180656"/>
            </a:xfrm>
            <a:custGeom>
              <a:avLst/>
              <a:gdLst>
                <a:gd name="connsiteX0" fmla="*/ 78855 w 106079"/>
                <a:gd name="connsiteY0" fmla="*/ 4939 h 180656"/>
                <a:gd name="connsiteX1" fmla="*/ 79462 w 106079"/>
                <a:gd name="connsiteY1" fmla="*/ 2126 h 180656"/>
                <a:gd name="connsiteX2" fmla="*/ 77033 w 106079"/>
                <a:gd name="connsiteY2" fmla="*/ 116 h 180656"/>
                <a:gd name="connsiteX3" fmla="*/ 73997 w 106079"/>
                <a:gd name="connsiteY3" fmla="*/ 4135 h 180656"/>
                <a:gd name="connsiteX4" fmla="*/ 62255 w 106079"/>
                <a:gd name="connsiteY4" fmla="*/ 50555 h 180656"/>
                <a:gd name="connsiteX5" fmla="*/ 308 w 106079"/>
                <a:gd name="connsiteY5" fmla="*/ 105616 h 180656"/>
                <a:gd name="connsiteX6" fmla="*/ 39177 w 106079"/>
                <a:gd name="connsiteY6" fmla="*/ 141989 h 180656"/>
                <a:gd name="connsiteX7" fmla="*/ 34521 w 106079"/>
                <a:gd name="connsiteY7" fmla="*/ 160878 h 180656"/>
                <a:gd name="connsiteX8" fmla="*/ 30067 w 106079"/>
                <a:gd name="connsiteY8" fmla="*/ 178562 h 180656"/>
                <a:gd name="connsiteX9" fmla="*/ 32496 w 106079"/>
                <a:gd name="connsiteY9" fmla="*/ 180772 h 180656"/>
                <a:gd name="connsiteX10" fmla="*/ 34521 w 106079"/>
                <a:gd name="connsiteY10" fmla="*/ 179969 h 180656"/>
                <a:gd name="connsiteX11" fmla="*/ 36747 w 106079"/>
                <a:gd name="connsiteY11" fmla="*/ 171930 h 180656"/>
                <a:gd name="connsiteX12" fmla="*/ 44440 w 106079"/>
                <a:gd name="connsiteY12" fmla="*/ 141989 h 180656"/>
                <a:gd name="connsiteX13" fmla="*/ 106387 w 106079"/>
                <a:gd name="connsiteY13" fmla="*/ 86928 h 180656"/>
                <a:gd name="connsiteX14" fmla="*/ 67518 w 106079"/>
                <a:gd name="connsiteY14" fmla="*/ 50555 h 180656"/>
                <a:gd name="connsiteX15" fmla="*/ 78855 w 106079"/>
                <a:gd name="connsiteY15" fmla="*/ 4939 h 180656"/>
                <a:gd name="connsiteX16" fmla="*/ 40189 w 106079"/>
                <a:gd name="connsiteY16" fmla="*/ 137568 h 180656"/>
                <a:gd name="connsiteX17" fmla="*/ 13467 w 106079"/>
                <a:gd name="connsiteY17" fmla="*/ 109836 h 180656"/>
                <a:gd name="connsiteX18" fmla="*/ 61040 w 106079"/>
                <a:gd name="connsiteY18" fmla="*/ 54976 h 180656"/>
                <a:gd name="connsiteX19" fmla="*/ 40189 w 106079"/>
                <a:gd name="connsiteY19" fmla="*/ 137568 h 180656"/>
                <a:gd name="connsiteX20" fmla="*/ 66304 w 106079"/>
                <a:gd name="connsiteY20" fmla="*/ 54976 h 180656"/>
                <a:gd name="connsiteX21" fmla="*/ 93228 w 106079"/>
                <a:gd name="connsiteY21" fmla="*/ 82708 h 180656"/>
                <a:gd name="connsiteX22" fmla="*/ 45452 w 106079"/>
                <a:gd name="connsiteY22" fmla="*/ 137568 h 180656"/>
                <a:gd name="connsiteX23" fmla="*/ 66304 w 106079"/>
                <a:gd name="connsiteY23" fmla="*/ 54976 h 18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80656">
                  <a:moveTo>
                    <a:pt x="78855" y="4939"/>
                  </a:moveTo>
                  <a:cubicBezTo>
                    <a:pt x="78855" y="4537"/>
                    <a:pt x="79462" y="2327"/>
                    <a:pt x="79462" y="2126"/>
                  </a:cubicBezTo>
                  <a:cubicBezTo>
                    <a:pt x="79462" y="1925"/>
                    <a:pt x="79462" y="116"/>
                    <a:pt x="77033" y="116"/>
                  </a:cubicBezTo>
                  <a:cubicBezTo>
                    <a:pt x="75009" y="116"/>
                    <a:pt x="74806" y="719"/>
                    <a:pt x="73997" y="4135"/>
                  </a:cubicBezTo>
                  <a:lnTo>
                    <a:pt x="62255" y="50555"/>
                  </a:lnTo>
                  <a:cubicBezTo>
                    <a:pt x="30067" y="51560"/>
                    <a:pt x="308" y="78287"/>
                    <a:pt x="308" y="105616"/>
                  </a:cubicBezTo>
                  <a:cubicBezTo>
                    <a:pt x="308" y="124707"/>
                    <a:pt x="14479" y="140582"/>
                    <a:pt x="39177" y="141989"/>
                  </a:cubicBezTo>
                  <a:cubicBezTo>
                    <a:pt x="37557" y="148218"/>
                    <a:pt x="36140" y="154649"/>
                    <a:pt x="34521" y="160878"/>
                  </a:cubicBezTo>
                  <a:cubicBezTo>
                    <a:pt x="32091" y="170323"/>
                    <a:pt x="30067" y="177959"/>
                    <a:pt x="30067" y="178562"/>
                  </a:cubicBezTo>
                  <a:cubicBezTo>
                    <a:pt x="30067" y="180571"/>
                    <a:pt x="31484" y="180772"/>
                    <a:pt x="32496" y="180772"/>
                  </a:cubicBezTo>
                  <a:cubicBezTo>
                    <a:pt x="33508" y="180772"/>
                    <a:pt x="33913" y="180571"/>
                    <a:pt x="34521" y="179969"/>
                  </a:cubicBezTo>
                  <a:cubicBezTo>
                    <a:pt x="34925" y="179567"/>
                    <a:pt x="36140" y="174744"/>
                    <a:pt x="36747" y="171930"/>
                  </a:cubicBezTo>
                  <a:lnTo>
                    <a:pt x="44440" y="141989"/>
                  </a:lnTo>
                  <a:cubicBezTo>
                    <a:pt x="77033" y="140984"/>
                    <a:pt x="106387" y="113855"/>
                    <a:pt x="106387" y="86928"/>
                  </a:cubicBezTo>
                  <a:cubicBezTo>
                    <a:pt x="106387" y="71052"/>
                    <a:pt x="95658" y="52565"/>
                    <a:pt x="67518" y="50555"/>
                  </a:cubicBezTo>
                  <a:lnTo>
                    <a:pt x="78855" y="4939"/>
                  </a:lnTo>
                  <a:close/>
                  <a:moveTo>
                    <a:pt x="40189" y="137568"/>
                  </a:moveTo>
                  <a:cubicBezTo>
                    <a:pt x="28042" y="136965"/>
                    <a:pt x="13467" y="129931"/>
                    <a:pt x="13467" y="109836"/>
                  </a:cubicBezTo>
                  <a:cubicBezTo>
                    <a:pt x="13467" y="85722"/>
                    <a:pt x="30877" y="57589"/>
                    <a:pt x="61040" y="54976"/>
                  </a:cubicBezTo>
                  <a:lnTo>
                    <a:pt x="40189" y="137568"/>
                  </a:lnTo>
                  <a:close/>
                  <a:moveTo>
                    <a:pt x="66304" y="54976"/>
                  </a:moveTo>
                  <a:cubicBezTo>
                    <a:pt x="81689" y="55780"/>
                    <a:pt x="93228" y="65024"/>
                    <a:pt x="93228" y="82708"/>
                  </a:cubicBezTo>
                  <a:cubicBezTo>
                    <a:pt x="93228" y="106420"/>
                    <a:pt x="75819" y="135156"/>
                    <a:pt x="45452" y="137568"/>
                  </a:cubicBezTo>
                  <a:lnTo>
                    <a:pt x="66304" y="5497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形状 107">
              <a:extLst>
                <a:ext uri="{FF2B5EF4-FFF2-40B4-BE49-F238E27FC236}">
                  <a16:creationId xmlns:a16="http://schemas.microsoft.com/office/drawing/2014/main" id="{52A4991E-81F5-BEC7-35C5-951982FF6282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7954608" y="3400321"/>
              <a:ext cx="62635" cy="93402"/>
            </a:xfrm>
            <a:custGeom>
              <a:avLst/>
              <a:gdLst>
                <a:gd name="connsiteX0" fmla="*/ 62949 w 62635"/>
                <a:gd name="connsiteY0" fmla="*/ 67913 h 93402"/>
                <a:gd name="connsiteX1" fmla="*/ 58131 w 62635"/>
                <a:gd name="connsiteY1" fmla="*/ 67913 h 93402"/>
                <a:gd name="connsiteX2" fmla="*/ 54447 w 62635"/>
                <a:gd name="connsiteY2" fmla="*/ 80714 h 93402"/>
                <a:gd name="connsiteX3" fmla="*/ 40418 w 62635"/>
                <a:gd name="connsiteY3" fmla="*/ 81558 h 93402"/>
                <a:gd name="connsiteX4" fmla="*/ 14343 w 62635"/>
                <a:gd name="connsiteY4" fmla="*/ 81558 h 93402"/>
                <a:gd name="connsiteX5" fmla="*/ 42685 w 62635"/>
                <a:gd name="connsiteY5" fmla="*/ 57926 h 93402"/>
                <a:gd name="connsiteX6" fmla="*/ 62949 w 62635"/>
                <a:gd name="connsiteY6" fmla="*/ 27542 h 93402"/>
                <a:gd name="connsiteX7" fmla="*/ 29789 w 62635"/>
                <a:gd name="connsiteY7" fmla="*/ 112 h 93402"/>
                <a:gd name="connsiteX8" fmla="*/ 314 w 62635"/>
                <a:gd name="connsiteY8" fmla="*/ 25291 h 93402"/>
                <a:gd name="connsiteX9" fmla="*/ 7825 w 62635"/>
                <a:gd name="connsiteY9" fmla="*/ 33169 h 93402"/>
                <a:gd name="connsiteX10" fmla="*/ 15335 w 62635"/>
                <a:gd name="connsiteY10" fmla="*/ 25713 h 93402"/>
                <a:gd name="connsiteX11" fmla="*/ 6974 w 62635"/>
                <a:gd name="connsiteY11" fmla="*/ 18258 h 93402"/>
                <a:gd name="connsiteX12" fmla="*/ 27664 w 62635"/>
                <a:gd name="connsiteY12" fmla="*/ 5176 h 93402"/>
                <a:gd name="connsiteX13" fmla="*/ 49204 w 62635"/>
                <a:gd name="connsiteY13" fmla="*/ 27542 h 93402"/>
                <a:gd name="connsiteX14" fmla="*/ 35883 w 62635"/>
                <a:gd name="connsiteY14" fmla="*/ 54550 h 93402"/>
                <a:gd name="connsiteX15" fmla="*/ 1731 w 62635"/>
                <a:gd name="connsiteY15" fmla="*/ 88029 h 93402"/>
                <a:gd name="connsiteX16" fmla="*/ 314 w 62635"/>
                <a:gd name="connsiteY16" fmla="*/ 93515 h 93402"/>
                <a:gd name="connsiteX17" fmla="*/ 58698 w 62635"/>
                <a:gd name="connsiteY17" fmla="*/ 93515 h 93402"/>
                <a:gd name="connsiteX18" fmla="*/ 62949 w 62635"/>
                <a:gd name="connsiteY18" fmla="*/ 67913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49" y="67913"/>
                  </a:moveTo>
                  <a:lnTo>
                    <a:pt x="58131" y="67913"/>
                  </a:lnTo>
                  <a:cubicBezTo>
                    <a:pt x="57706" y="71008"/>
                    <a:pt x="56289" y="79307"/>
                    <a:pt x="54447" y="80714"/>
                  </a:cubicBezTo>
                  <a:cubicBezTo>
                    <a:pt x="53313" y="81558"/>
                    <a:pt x="42401" y="81558"/>
                    <a:pt x="40418" y="81558"/>
                  </a:cubicBezTo>
                  <a:lnTo>
                    <a:pt x="14343" y="81558"/>
                  </a:lnTo>
                  <a:cubicBezTo>
                    <a:pt x="29223" y="68476"/>
                    <a:pt x="34182" y="64537"/>
                    <a:pt x="42685" y="57926"/>
                  </a:cubicBezTo>
                  <a:cubicBezTo>
                    <a:pt x="53171" y="49627"/>
                    <a:pt x="62949" y="40905"/>
                    <a:pt x="62949" y="27542"/>
                  </a:cubicBezTo>
                  <a:cubicBezTo>
                    <a:pt x="62949" y="10521"/>
                    <a:pt x="47928" y="112"/>
                    <a:pt x="29789" y="112"/>
                  </a:cubicBezTo>
                  <a:cubicBezTo>
                    <a:pt x="12218" y="112"/>
                    <a:pt x="314" y="12350"/>
                    <a:pt x="314" y="25291"/>
                  </a:cubicBezTo>
                  <a:cubicBezTo>
                    <a:pt x="314" y="32465"/>
                    <a:pt x="6408" y="33169"/>
                    <a:pt x="7825" y="33169"/>
                  </a:cubicBezTo>
                  <a:cubicBezTo>
                    <a:pt x="11226" y="33169"/>
                    <a:pt x="15335" y="30777"/>
                    <a:pt x="15335" y="25713"/>
                  </a:cubicBezTo>
                  <a:cubicBezTo>
                    <a:pt x="15335" y="23181"/>
                    <a:pt x="14343" y="18258"/>
                    <a:pt x="6974" y="18258"/>
                  </a:cubicBezTo>
                  <a:cubicBezTo>
                    <a:pt x="11367" y="8271"/>
                    <a:pt x="21003" y="5176"/>
                    <a:pt x="27664" y="5176"/>
                  </a:cubicBezTo>
                  <a:cubicBezTo>
                    <a:pt x="41835" y="5176"/>
                    <a:pt x="49204" y="16148"/>
                    <a:pt x="49204" y="27542"/>
                  </a:cubicBezTo>
                  <a:cubicBezTo>
                    <a:pt x="49204" y="39780"/>
                    <a:pt x="40418" y="49486"/>
                    <a:pt x="35883" y="54550"/>
                  </a:cubicBezTo>
                  <a:lnTo>
                    <a:pt x="1731" y="88029"/>
                  </a:lnTo>
                  <a:cubicBezTo>
                    <a:pt x="314" y="89295"/>
                    <a:pt x="314" y="89576"/>
                    <a:pt x="314" y="93515"/>
                  </a:cubicBezTo>
                  <a:lnTo>
                    <a:pt x="58698" y="93515"/>
                  </a:lnTo>
                  <a:lnTo>
                    <a:pt x="62949" y="6791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形状 108">
              <a:extLst>
                <a:ext uri="{FF2B5EF4-FFF2-40B4-BE49-F238E27FC236}">
                  <a16:creationId xmlns:a16="http://schemas.microsoft.com/office/drawing/2014/main" id="{134889EE-AA53-A93C-EA2E-E06BC677FCA4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8048038" y="3425981"/>
              <a:ext cx="46966" cy="200952"/>
            </a:xfrm>
            <a:custGeom>
              <a:avLst/>
              <a:gdLst>
                <a:gd name="connsiteX0" fmla="*/ 47285 w 46966"/>
                <a:gd name="connsiteY0" fmla="*/ 100592 h 200952"/>
                <a:gd name="connsiteX1" fmla="*/ 33924 w 46966"/>
                <a:gd name="connsiteY1" fmla="*/ 37895 h 200952"/>
                <a:gd name="connsiteX2" fmla="*/ 2343 w 46966"/>
                <a:gd name="connsiteY2" fmla="*/ 116 h 200952"/>
                <a:gd name="connsiteX3" fmla="*/ 318 w 46966"/>
                <a:gd name="connsiteY3" fmla="*/ 2126 h 200952"/>
                <a:gd name="connsiteX4" fmla="*/ 4165 w 46966"/>
                <a:gd name="connsiteY4" fmla="*/ 6748 h 200952"/>
                <a:gd name="connsiteX5" fmla="*/ 35543 w 46966"/>
                <a:gd name="connsiteY5" fmla="*/ 100592 h 200952"/>
                <a:gd name="connsiteX6" fmla="*/ 2950 w 46966"/>
                <a:gd name="connsiteY6" fmla="*/ 195643 h 200952"/>
                <a:gd name="connsiteX7" fmla="*/ 318 w 46966"/>
                <a:gd name="connsiteY7" fmla="*/ 199059 h 200952"/>
                <a:gd name="connsiteX8" fmla="*/ 2343 w 46966"/>
                <a:gd name="connsiteY8" fmla="*/ 201068 h 200952"/>
                <a:gd name="connsiteX9" fmla="*/ 34531 w 46966"/>
                <a:gd name="connsiteY9" fmla="*/ 161883 h 200952"/>
                <a:gd name="connsiteX10" fmla="*/ 47285 w 46966"/>
                <a:gd name="connsiteY10" fmla="*/ 100592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85" y="100592"/>
                  </a:moveTo>
                  <a:cubicBezTo>
                    <a:pt x="47285" y="84918"/>
                    <a:pt x="45058" y="60603"/>
                    <a:pt x="33924" y="37895"/>
                  </a:cubicBezTo>
                  <a:cubicBezTo>
                    <a:pt x="21777" y="13178"/>
                    <a:pt x="4367" y="116"/>
                    <a:pt x="2343" y="116"/>
                  </a:cubicBezTo>
                  <a:cubicBezTo>
                    <a:pt x="1128" y="116"/>
                    <a:pt x="318" y="920"/>
                    <a:pt x="318" y="2126"/>
                  </a:cubicBezTo>
                  <a:cubicBezTo>
                    <a:pt x="318" y="2729"/>
                    <a:pt x="318" y="3130"/>
                    <a:pt x="4165" y="6748"/>
                  </a:cubicBezTo>
                  <a:cubicBezTo>
                    <a:pt x="24004" y="26642"/>
                    <a:pt x="35543" y="58593"/>
                    <a:pt x="35543" y="100592"/>
                  </a:cubicBezTo>
                  <a:cubicBezTo>
                    <a:pt x="35543" y="134955"/>
                    <a:pt x="28053" y="170323"/>
                    <a:pt x="2950" y="195643"/>
                  </a:cubicBezTo>
                  <a:cubicBezTo>
                    <a:pt x="318" y="198054"/>
                    <a:pt x="318" y="198456"/>
                    <a:pt x="318" y="199059"/>
                  </a:cubicBezTo>
                  <a:cubicBezTo>
                    <a:pt x="318" y="200265"/>
                    <a:pt x="1128" y="201068"/>
                    <a:pt x="2343" y="201068"/>
                  </a:cubicBezTo>
                  <a:cubicBezTo>
                    <a:pt x="4367" y="201068"/>
                    <a:pt x="22587" y="187404"/>
                    <a:pt x="34531" y="161883"/>
                  </a:cubicBezTo>
                  <a:cubicBezTo>
                    <a:pt x="44855" y="139778"/>
                    <a:pt x="47285" y="117472"/>
                    <a:pt x="47285" y="100592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形状 109">
              <a:extLst>
                <a:ext uri="{FF2B5EF4-FFF2-40B4-BE49-F238E27FC236}">
                  <a16:creationId xmlns:a16="http://schemas.microsoft.com/office/drawing/2014/main" id="{0A1524D3-F3E4-AB8F-09A9-05566E351FEC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8135267" y="3425981"/>
              <a:ext cx="46966" cy="200952"/>
            </a:xfrm>
            <a:custGeom>
              <a:avLst/>
              <a:gdLst>
                <a:gd name="connsiteX0" fmla="*/ 47289 w 46966"/>
                <a:gd name="connsiteY0" fmla="*/ 199059 h 200952"/>
                <a:gd name="connsiteX1" fmla="*/ 43847 w 46966"/>
                <a:gd name="connsiteY1" fmla="*/ 194638 h 200952"/>
                <a:gd name="connsiteX2" fmla="*/ 12064 w 46966"/>
                <a:gd name="connsiteY2" fmla="*/ 100592 h 200952"/>
                <a:gd name="connsiteX3" fmla="*/ 44657 w 46966"/>
                <a:gd name="connsiteY3" fmla="*/ 5542 h 200952"/>
                <a:gd name="connsiteX4" fmla="*/ 47289 w 46966"/>
                <a:gd name="connsiteY4" fmla="*/ 2126 h 200952"/>
                <a:gd name="connsiteX5" fmla="*/ 45264 w 46966"/>
                <a:gd name="connsiteY5" fmla="*/ 116 h 200952"/>
                <a:gd name="connsiteX6" fmla="*/ 13076 w 46966"/>
                <a:gd name="connsiteY6" fmla="*/ 39302 h 200952"/>
                <a:gd name="connsiteX7" fmla="*/ 322 w 46966"/>
                <a:gd name="connsiteY7" fmla="*/ 100592 h 200952"/>
                <a:gd name="connsiteX8" fmla="*/ 13683 w 46966"/>
                <a:gd name="connsiteY8" fmla="*/ 163289 h 200952"/>
                <a:gd name="connsiteX9" fmla="*/ 45264 w 46966"/>
                <a:gd name="connsiteY9" fmla="*/ 201068 h 200952"/>
                <a:gd name="connsiteX10" fmla="*/ 47289 w 46966"/>
                <a:gd name="connsiteY10" fmla="*/ 199059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89" y="199059"/>
                  </a:moveTo>
                  <a:cubicBezTo>
                    <a:pt x="47289" y="198456"/>
                    <a:pt x="47289" y="198054"/>
                    <a:pt x="43847" y="194638"/>
                  </a:cubicBezTo>
                  <a:cubicBezTo>
                    <a:pt x="18542" y="169318"/>
                    <a:pt x="12064" y="131338"/>
                    <a:pt x="12064" y="100592"/>
                  </a:cubicBezTo>
                  <a:cubicBezTo>
                    <a:pt x="12064" y="65627"/>
                    <a:pt x="19757" y="30661"/>
                    <a:pt x="44657" y="5542"/>
                  </a:cubicBezTo>
                  <a:cubicBezTo>
                    <a:pt x="47289" y="3130"/>
                    <a:pt x="47289" y="2729"/>
                    <a:pt x="47289" y="2126"/>
                  </a:cubicBezTo>
                  <a:cubicBezTo>
                    <a:pt x="47289" y="719"/>
                    <a:pt x="46479" y="116"/>
                    <a:pt x="45264" y="116"/>
                  </a:cubicBezTo>
                  <a:cubicBezTo>
                    <a:pt x="43240" y="116"/>
                    <a:pt x="25020" y="13781"/>
                    <a:pt x="13076" y="39302"/>
                  </a:cubicBezTo>
                  <a:cubicBezTo>
                    <a:pt x="2752" y="61407"/>
                    <a:pt x="322" y="83712"/>
                    <a:pt x="322" y="100592"/>
                  </a:cubicBezTo>
                  <a:cubicBezTo>
                    <a:pt x="322" y="116267"/>
                    <a:pt x="2549" y="140582"/>
                    <a:pt x="13683" y="163289"/>
                  </a:cubicBezTo>
                  <a:cubicBezTo>
                    <a:pt x="25830" y="188007"/>
                    <a:pt x="43240" y="201068"/>
                    <a:pt x="45264" y="201068"/>
                  </a:cubicBezTo>
                  <a:cubicBezTo>
                    <a:pt x="46479" y="201068"/>
                    <a:pt x="47289" y="200466"/>
                    <a:pt x="47289" y="199059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形状 110">
              <a:extLst>
                <a:ext uri="{FF2B5EF4-FFF2-40B4-BE49-F238E27FC236}">
                  <a16:creationId xmlns:a16="http://schemas.microsoft.com/office/drawing/2014/main" id="{FBEC41A3-5CA0-2C52-FAA9-1657CD47EA48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8204682" y="3435024"/>
              <a:ext cx="101017" cy="182866"/>
            </a:xfrm>
            <a:custGeom>
              <a:avLst/>
              <a:gdLst>
                <a:gd name="connsiteX0" fmla="*/ 63893 w 101017"/>
                <a:gd name="connsiteY0" fmla="*/ 61407 h 182866"/>
                <a:gd name="connsiteX1" fmla="*/ 81303 w 101017"/>
                <a:gd name="connsiteY1" fmla="*/ 61407 h 182866"/>
                <a:gd name="connsiteX2" fmla="*/ 87376 w 101017"/>
                <a:gd name="connsiteY2" fmla="*/ 57388 h 182866"/>
                <a:gd name="connsiteX3" fmla="*/ 81910 w 101017"/>
                <a:gd name="connsiteY3" fmla="*/ 55177 h 182866"/>
                <a:gd name="connsiteX4" fmla="*/ 65107 w 101017"/>
                <a:gd name="connsiteY4" fmla="*/ 55177 h 182866"/>
                <a:gd name="connsiteX5" fmla="*/ 69359 w 101017"/>
                <a:gd name="connsiteY5" fmla="*/ 32269 h 182866"/>
                <a:gd name="connsiteX6" fmla="*/ 74217 w 101017"/>
                <a:gd name="connsiteY6" fmla="*/ 11370 h 182866"/>
                <a:gd name="connsiteX7" fmla="*/ 83732 w 101017"/>
                <a:gd name="connsiteY7" fmla="*/ 4537 h 182866"/>
                <a:gd name="connsiteX8" fmla="*/ 93651 w 101017"/>
                <a:gd name="connsiteY8" fmla="*/ 8154 h 182866"/>
                <a:gd name="connsiteX9" fmla="*/ 82720 w 101017"/>
                <a:gd name="connsiteY9" fmla="*/ 19006 h 182866"/>
                <a:gd name="connsiteX10" fmla="*/ 90210 w 101017"/>
                <a:gd name="connsiteY10" fmla="*/ 26039 h 182866"/>
                <a:gd name="connsiteX11" fmla="*/ 101344 w 101017"/>
                <a:gd name="connsiteY11" fmla="*/ 13982 h 182866"/>
                <a:gd name="connsiteX12" fmla="*/ 83732 w 101017"/>
                <a:gd name="connsiteY12" fmla="*/ 116 h 182866"/>
                <a:gd name="connsiteX13" fmla="*/ 58022 w 101017"/>
                <a:gd name="connsiteY13" fmla="*/ 23628 h 182866"/>
                <a:gd name="connsiteX14" fmla="*/ 51341 w 101017"/>
                <a:gd name="connsiteY14" fmla="*/ 55177 h 182866"/>
                <a:gd name="connsiteX15" fmla="*/ 37373 w 101017"/>
                <a:gd name="connsiteY15" fmla="*/ 55177 h 182866"/>
                <a:gd name="connsiteX16" fmla="*/ 31300 w 101017"/>
                <a:gd name="connsiteY16" fmla="*/ 58995 h 182866"/>
                <a:gd name="connsiteX17" fmla="*/ 36968 w 101017"/>
                <a:gd name="connsiteY17" fmla="*/ 61407 h 182866"/>
                <a:gd name="connsiteX18" fmla="*/ 50329 w 101017"/>
                <a:gd name="connsiteY18" fmla="*/ 61407 h 182866"/>
                <a:gd name="connsiteX19" fmla="*/ 35146 w 101017"/>
                <a:gd name="connsiteY19" fmla="*/ 140783 h 182866"/>
                <a:gd name="connsiteX20" fmla="*/ 17534 w 101017"/>
                <a:gd name="connsiteY20" fmla="*/ 178562 h 182866"/>
                <a:gd name="connsiteX21" fmla="*/ 7817 w 101017"/>
                <a:gd name="connsiteY21" fmla="*/ 174945 h 182866"/>
                <a:gd name="connsiteX22" fmla="*/ 18951 w 101017"/>
                <a:gd name="connsiteY22" fmla="*/ 164093 h 182866"/>
                <a:gd name="connsiteX23" fmla="*/ 11460 w 101017"/>
                <a:gd name="connsiteY23" fmla="*/ 157060 h 182866"/>
                <a:gd name="connsiteX24" fmla="*/ 326 w 101017"/>
                <a:gd name="connsiteY24" fmla="*/ 169117 h 182866"/>
                <a:gd name="connsiteX25" fmla="*/ 17534 w 101017"/>
                <a:gd name="connsiteY25" fmla="*/ 182983 h 182866"/>
                <a:gd name="connsiteX26" fmla="*/ 40410 w 101017"/>
                <a:gd name="connsiteY26" fmla="*/ 163490 h 182866"/>
                <a:gd name="connsiteX27" fmla="*/ 51746 w 101017"/>
                <a:gd name="connsiteY27" fmla="*/ 125109 h 182866"/>
                <a:gd name="connsiteX28" fmla="*/ 63893 w 101017"/>
                <a:gd name="connsiteY28" fmla="*/ 61407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893" y="61407"/>
                  </a:moveTo>
                  <a:lnTo>
                    <a:pt x="81303" y="61407"/>
                  </a:lnTo>
                  <a:cubicBezTo>
                    <a:pt x="85351" y="61407"/>
                    <a:pt x="87376" y="61407"/>
                    <a:pt x="87376" y="57388"/>
                  </a:cubicBezTo>
                  <a:cubicBezTo>
                    <a:pt x="87376" y="55177"/>
                    <a:pt x="85351" y="55177"/>
                    <a:pt x="81910" y="55177"/>
                  </a:cubicBezTo>
                  <a:lnTo>
                    <a:pt x="65107" y="55177"/>
                  </a:lnTo>
                  <a:lnTo>
                    <a:pt x="69359" y="32269"/>
                  </a:lnTo>
                  <a:cubicBezTo>
                    <a:pt x="70168" y="28049"/>
                    <a:pt x="73003" y="13781"/>
                    <a:pt x="74217" y="11370"/>
                  </a:cubicBezTo>
                  <a:cubicBezTo>
                    <a:pt x="76039" y="7551"/>
                    <a:pt x="79481" y="4537"/>
                    <a:pt x="83732" y="4537"/>
                  </a:cubicBezTo>
                  <a:cubicBezTo>
                    <a:pt x="84542" y="4537"/>
                    <a:pt x="89805" y="4537"/>
                    <a:pt x="93651" y="8154"/>
                  </a:cubicBezTo>
                  <a:cubicBezTo>
                    <a:pt x="84744" y="8958"/>
                    <a:pt x="82720" y="15991"/>
                    <a:pt x="82720" y="19006"/>
                  </a:cubicBezTo>
                  <a:cubicBezTo>
                    <a:pt x="82720" y="23628"/>
                    <a:pt x="86364" y="26039"/>
                    <a:pt x="90210" y="26039"/>
                  </a:cubicBezTo>
                  <a:cubicBezTo>
                    <a:pt x="95473" y="26039"/>
                    <a:pt x="101344" y="21618"/>
                    <a:pt x="101344" y="13982"/>
                  </a:cubicBezTo>
                  <a:cubicBezTo>
                    <a:pt x="101344" y="4738"/>
                    <a:pt x="92032" y="116"/>
                    <a:pt x="83732" y="116"/>
                  </a:cubicBezTo>
                  <a:cubicBezTo>
                    <a:pt x="76849" y="116"/>
                    <a:pt x="64095" y="3733"/>
                    <a:pt x="58022" y="23628"/>
                  </a:cubicBezTo>
                  <a:cubicBezTo>
                    <a:pt x="56807" y="27848"/>
                    <a:pt x="56200" y="29857"/>
                    <a:pt x="51341" y="55177"/>
                  </a:cubicBezTo>
                  <a:lnTo>
                    <a:pt x="37373" y="55177"/>
                  </a:lnTo>
                  <a:cubicBezTo>
                    <a:pt x="33527" y="55177"/>
                    <a:pt x="31300" y="55177"/>
                    <a:pt x="31300" y="58995"/>
                  </a:cubicBezTo>
                  <a:cubicBezTo>
                    <a:pt x="31300" y="61407"/>
                    <a:pt x="33122" y="61407"/>
                    <a:pt x="36968" y="61407"/>
                  </a:cubicBezTo>
                  <a:lnTo>
                    <a:pt x="50329" y="61407"/>
                  </a:lnTo>
                  <a:lnTo>
                    <a:pt x="35146" y="140783"/>
                  </a:lnTo>
                  <a:cubicBezTo>
                    <a:pt x="31502" y="160275"/>
                    <a:pt x="28061" y="178562"/>
                    <a:pt x="17534" y="178562"/>
                  </a:cubicBezTo>
                  <a:cubicBezTo>
                    <a:pt x="16724" y="178562"/>
                    <a:pt x="11663" y="178562"/>
                    <a:pt x="7817" y="174945"/>
                  </a:cubicBezTo>
                  <a:cubicBezTo>
                    <a:pt x="17129" y="174342"/>
                    <a:pt x="18951" y="167108"/>
                    <a:pt x="18951" y="164093"/>
                  </a:cubicBezTo>
                  <a:cubicBezTo>
                    <a:pt x="18951" y="159471"/>
                    <a:pt x="15307" y="157060"/>
                    <a:pt x="11460" y="157060"/>
                  </a:cubicBezTo>
                  <a:cubicBezTo>
                    <a:pt x="6197" y="157060"/>
                    <a:pt x="326" y="161481"/>
                    <a:pt x="326" y="169117"/>
                  </a:cubicBezTo>
                  <a:cubicBezTo>
                    <a:pt x="326" y="178160"/>
                    <a:pt x="9234" y="182983"/>
                    <a:pt x="17534" y="182983"/>
                  </a:cubicBezTo>
                  <a:cubicBezTo>
                    <a:pt x="28668" y="182983"/>
                    <a:pt x="36766" y="171127"/>
                    <a:pt x="40410" y="163490"/>
                  </a:cubicBezTo>
                  <a:cubicBezTo>
                    <a:pt x="46888" y="150830"/>
                    <a:pt x="51544" y="126515"/>
                    <a:pt x="51746" y="125109"/>
                  </a:cubicBezTo>
                  <a:lnTo>
                    <a:pt x="63893" y="6140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B7A4EAA1-FCFD-9522-C886-11325E1278FA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8300434" y="3513435"/>
              <a:ext cx="65752" cy="96215"/>
            </a:xfrm>
            <a:custGeom>
              <a:avLst/>
              <a:gdLst>
                <a:gd name="connsiteX0" fmla="*/ 66084 w 65752"/>
                <a:gd name="connsiteY0" fmla="*/ 48648 h 96215"/>
                <a:gd name="connsiteX1" fmla="*/ 57723 w 65752"/>
                <a:gd name="connsiteY1" fmla="*/ 12215 h 96215"/>
                <a:gd name="connsiteX2" fmla="*/ 33208 w 65752"/>
                <a:gd name="connsiteY2" fmla="*/ 118 h 96215"/>
                <a:gd name="connsiteX3" fmla="*/ 331 w 65752"/>
                <a:gd name="connsiteY3" fmla="*/ 48648 h 96215"/>
                <a:gd name="connsiteX4" fmla="*/ 33208 w 65752"/>
                <a:gd name="connsiteY4" fmla="*/ 96334 h 96215"/>
                <a:gd name="connsiteX5" fmla="*/ 66084 w 65752"/>
                <a:gd name="connsiteY5" fmla="*/ 48648 h 96215"/>
                <a:gd name="connsiteX6" fmla="*/ 33208 w 65752"/>
                <a:gd name="connsiteY6" fmla="*/ 92395 h 96215"/>
                <a:gd name="connsiteX7" fmla="*/ 15211 w 65752"/>
                <a:gd name="connsiteY7" fmla="*/ 77062 h 96215"/>
                <a:gd name="connsiteX8" fmla="*/ 13227 w 65752"/>
                <a:gd name="connsiteY8" fmla="*/ 46819 h 96215"/>
                <a:gd name="connsiteX9" fmla="*/ 15352 w 65752"/>
                <a:gd name="connsiteY9" fmla="*/ 18123 h 96215"/>
                <a:gd name="connsiteX10" fmla="*/ 33208 w 65752"/>
                <a:gd name="connsiteY10" fmla="*/ 4056 h 96215"/>
                <a:gd name="connsiteX11" fmla="*/ 50779 w 65752"/>
                <a:gd name="connsiteY11" fmla="*/ 16857 h 96215"/>
                <a:gd name="connsiteX12" fmla="*/ 53188 w 65752"/>
                <a:gd name="connsiteY12" fmla="*/ 46819 h 96215"/>
                <a:gd name="connsiteX13" fmla="*/ 51346 w 65752"/>
                <a:gd name="connsiteY13" fmla="*/ 76500 h 96215"/>
                <a:gd name="connsiteX14" fmla="*/ 33208 w 65752"/>
                <a:gd name="connsiteY14" fmla="*/ 92395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215">
                  <a:moveTo>
                    <a:pt x="66084" y="48648"/>
                  </a:moveTo>
                  <a:cubicBezTo>
                    <a:pt x="66084" y="33174"/>
                    <a:pt x="64242" y="22062"/>
                    <a:pt x="57723" y="12215"/>
                  </a:cubicBezTo>
                  <a:cubicBezTo>
                    <a:pt x="53330" y="5744"/>
                    <a:pt x="44544" y="118"/>
                    <a:pt x="33208" y="118"/>
                  </a:cubicBezTo>
                  <a:cubicBezTo>
                    <a:pt x="331" y="118"/>
                    <a:pt x="331" y="38520"/>
                    <a:pt x="331" y="48648"/>
                  </a:cubicBezTo>
                  <a:cubicBezTo>
                    <a:pt x="331" y="58776"/>
                    <a:pt x="331" y="96334"/>
                    <a:pt x="33208" y="96334"/>
                  </a:cubicBezTo>
                  <a:cubicBezTo>
                    <a:pt x="66084" y="96334"/>
                    <a:pt x="66084" y="58776"/>
                    <a:pt x="66084" y="48648"/>
                  </a:cubicBezTo>
                  <a:close/>
                  <a:moveTo>
                    <a:pt x="33208" y="92395"/>
                  </a:moveTo>
                  <a:cubicBezTo>
                    <a:pt x="26689" y="92395"/>
                    <a:pt x="18045" y="88597"/>
                    <a:pt x="15211" y="77062"/>
                  </a:cubicBezTo>
                  <a:cubicBezTo>
                    <a:pt x="13227" y="68763"/>
                    <a:pt x="13227" y="57228"/>
                    <a:pt x="13227" y="46819"/>
                  </a:cubicBezTo>
                  <a:cubicBezTo>
                    <a:pt x="13227" y="36550"/>
                    <a:pt x="13227" y="25860"/>
                    <a:pt x="15352" y="18123"/>
                  </a:cubicBezTo>
                  <a:cubicBezTo>
                    <a:pt x="18328" y="7010"/>
                    <a:pt x="27397" y="4056"/>
                    <a:pt x="33208" y="4056"/>
                  </a:cubicBezTo>
                  <a:cubicBezTo>
                    <a:pt x="40860" y="4056"/>
                    <a:pt x="48229" y="8698"/>
                    <a:pt x="50779" y="16857"/>
                  </a:cubicBezTo>
                  <a:cubicBezTo>
                    <a:pt x="53047" y="24453"/>
                    <a:pt x="53188" y="34581"/>
                    <a:pt x="53188" y="46819"/>
                  </a:cubicBezTo>
                  <a:cubicBezTo>
                    <a:pt x="53188" y="57228"/>
                    <a:pt x="53188" y="67638"/>
                    <a:pt x="51346" y="76500"/>
                  </a:cubicBezTo>
                  <a:cubicBezTo>
                    <a:pt x="48512" y="89300"/>
                    <a:pt x="38876" y="92395"/>
                    <a:pt x="33208" y="9239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F67D17AE-5759-0966-A4A9-F35FAFE54E7F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8445671" y="3522438"/>
              <a:ext cx="123691" cy="8038"/>
            </a:xfrm>
            <a:custGeom>
              <a:avLst/>
              <a:gdLst>
                <a:gd name="connsiteX0" fmla="*/ 116944 w 123691"/>
                <a:gd name="connsiteY0" fmla="*/ 8154 h 8038"/>
                <a:gd name="connsiteX1" fmla="*/ 124029 w 123691"/>
                <a:gd name="connsiteY1" fmla="*/ 4135 h 8038"/>
                <a:gd name="connsiteX2" fmla="*/ 116944 w 123691"/>
                <a:gd name="connsiteY2" fmla="*/ 116 h 8038"/>
                <a:gd name="connsiteX3" fmla="*/ 7423 w 123691"/>
                <a:gd name="connsiteY3" fmla="*/ 116 h 8038"/>
                <a:gd name="connsiteX4" fmla="*/ 338 w 123691"/>
                <a:gd name="connsiteY4" fmla="*/ 4135 h 8038"/>
                <a:gd name="connsiteX5" fmla="*/ 7423 w 123691"/>
                <a:gd name="connsiteY5" fmla="*/ 8154 h 8038"/>
                <a:gd name="connsiteX6" fmla="*/ 116944 w 123691"/>
                <a:gd name="connsiteY6" fmla="*/ 8154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944" y="8154"/>
                  </a:moveTo>
                  <a:cubicBezTo>
                    <a:pt x="120385" y="8154"/>
                    <a:pt x="124029" y="8154"/>
                    <a:pt x="124029" y="4135"/>
                  </a:cubicBezTo>
                  <a:cubicBezTo>
                    <a:pt x="124029" y="116"/>
                    <a:pt x="120385" y="116"/>
                    <a:pt x="116944" y="116"/>
                  </a:cubicBezTo>
                  <a:lnTo>
                    <a:pt x="7423" y="116"/>
                  </a:lnTo>
                  <a:cubicBezTo>
                    <a:pt x="3982" y="116"/>
                    <a:pt x="338" y="116"/>
                    <a:pt x="338" y="4135"/>
                  </a:cubicBezTo>
                  <a:cubicBezTo>
                    <a:pt x="338" y="8154"/>
                    <a:pt x="3982" y="8154"/>
                    <a:pt x="7423" y="8154"/>
                  </a:cubicBezTo>
                  <a:lnTo>
                    <a:pt x="116944" y="815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形状 113">
              <a:extLst>
                <a:ext uri="{FF2B5EF4-FFF2-40B4-BE49-F238E27FC236}">
                  <a16:creationId xmlns:a16="http://schemas.microsoft.com/office/drawing/2014/main" id="{5D42AEF4-11A1-863F-C67C-08068A41667A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8642038" y="3435024"/>
              <a:ext cx="101017" cy="182866"/>
            </a:xfrm>
            <a:custGeom>
              <a:avLst/>
              <a:gdLst>
                <a:gd name="connsiteX0" fmla="*/ 63914 w 101017"/>
                <a:gd name="connsiteY0" fmla="*/ 61407 h 182866"/>
                <a:gd name="connsiteX1" fmla="*/ 81324 w 101017"/>
                <a:gd name="connsiteY1" fmla="*/ 61407 h 182866"/>
                <a:gd name="connsiteX2" fmla="*/ 87397 w 101017"/>
                <a:gd name="connsiteY2" fmla="*/ 57388 h 182866"/>
                <a:gd name="connsiteX3" fmla="*/ 81931 w 101017"/>
                <a:gd name="connsiteY3" fmla="*/ 55177 h 182866"/>
                <a:gd name="connsiteX4" fmla="*/ 65129 w 101017"/>
                <a:gd name="connsiteY4" fmla="*/ 55177 h 182866"/>
                <a:gd name="connsiteX5" fmla="*/ 69380 w 101017"/>
                <a:gd name="connsiteY5" fmla="*/ 32269 h 182866"/>
                <a:gd name="connsiteX6" fmla="*/ 74239 w 101017"/>
                <a:gd name="connsiteY6" fmla="*/ 11370 h 182866"/>
                <a:gd name="connsiteX7" fmla="*/ 83753 w 101017"/>
                <a:gd name="connsiteY7" fmla="*/ 4537 h 182866"/>
                <a:gd name="connsiteX8" fmla="*/ 93673 w 101017"/>
                <a:gd name="connsiteY8" fmla="*/ 8154 h 182866"/>
                <a:gd name="connsiteX9" fmla="*/ 82741 w 101017"/>
                <a:gd name="connsiteY9" fmla="*/ 19006 h 182866"/>
                <a:gd name="connsiteX10" fmla="*/ 90232 w 101017"/>
                <a:gd name="connsiteY10" fmla="*/ 26039 h 182866"/>
                <a:gd name="connsiteX11" fmla="*/ 101366 w 101017"/>
                <a:gd name="connsiteY11" fmla="*/ 13982 h 182866"/>
                <a:gd name="connsiteX12" fmla="*/ 83753 w 101017"/>
                <a:gd name="connsiteY12" fmla="*/ 116 h 182866"/>
                <a:gd name="connsiteX13" fmla="*/ 58043 w 101017"/>
                <a:gd name="connsiteY13" fmla="*/ 23628 h 182866"/>
                <a:gd name="connsiteX14" fmla="*/ 51363 w 101017"/>
                <a:gd name="connsiteY14" fmla="*/ 55177 h 182866"/>
                <a:gd name="connsiteX15" fmla="*/ 37394 w 101017"/>
                <a:gd name="connsiteY15" fmla="*/ 55177 h 182866"/>
                <a:gd name="connsiteX16" fmla="*/ 31321 w 101017"/>
                <a:gd name="connsiteY16" fmla="*/ 58995 h 182866"/>
                <a:gd name="connsiteX17" fmla="*/ 36990 w 101017"/>
                <a:gd name="connsiteY17" fmla="*/ 61407 h 182866"/>
                <a:gd name="connsiteX18" fmla="*/ 50351 w 101017"/>
                <a:gd name="connsiteY18" fmla="*/ 61407 h 182866"/>
                <a:gd name="connsiteX19" fmla="*/ 35168 w 101017"/>
                <a:gd name="connsiteY19" fmla="*/ 140783 h 182866"/>
                <a:gd name="connsiteX20" fmla="*/ 17555 w 101017"/>
                <a:gd name="connsiteY20" fmla="*/ 178562 h 182866"/>
                <a:gd name="connsiteX21" fmla="*/ 7838 w 101017"/>
                <a:gd name="connsiteY21" fmla="*/ 174945 h 182866"/>
                <a:gd name="connsiteX22" fmla="*/ 18972 w 101017"/>
                <a:gd name="connsiteY22" fmla="*/ 164093 h 182866"/>
                <a:gd name="connsiteX23" fmla="*/ 11482 w 101017"/>
                <a:gd name="connsiteY23" fmla="*/ 157060 h 182866"/>
                <a:gd name="connsiteX24" fmla="*/ 348 w 101017"/>
                <a:gd name="connsiteY24" fmla="*/ 169117 h 182866"/>
                <a:gd name="connsiteX25" fmla="*/ 17555 w 101017"/>
                <a:gd name="connsiteY25" fmla="*/ 182983 h 182866"/>
                <a:gd name="connsiteX26" fmla="*/ 40431 w 101017"/>
                <a:gd name="connsiteY26" fmla="*/ 163490 h 182866"/>
                <a:gd name="connsiteX27" fmla="*/ 51768 w 101017"/>
                <a:gd name="connsiteY27" fmla="*/ 125109 h 182866"/>
                <a:gd name="connsiteX28" fmla="*/ 63914 w 101017"/>
                <a:gd name="connsiteY28" fmla="*/ 61407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914" y="61407"/>
                  </a:moveTo>
                  <a:lnTo>
                    <a:pt x="81324" y="61407"/>
                  </a:lnTo>
                  <a:cubicBezTo>
                    <a:pt x="85373" y="61407"/>
                    <a:pt x="87397" y="61407"/>
                    <a:pt x="87397" y="57388"/>
                  </a:cubicBezTo>
                  <a:cubicBezTo>
                    <a:pt x="87397" y="55177"/>
                    <a:pt x="85373" y="55177"/>
                    <a:pt x="81931" y="55177"/>
                  </a:cubicBezTo>
                  <a:lnTo>
                    <a:pt x="65129" y="55177"/>
                  </a:lnTo>
                  <a:lnTo>
                    <a:pt x="69380" y="32269"/>
                  </a:lnTo>
                  <a:cubicBezTo>
                    <a:pt x="70190" y="28049"/>
                    <a:pt x="73024" y="13781"/>
                    <a:pt x="74239" y="11370"/>
                  </a:cubicBezTo>
                  <a:cubicBezTo>
                    <a:pt x="76061" y="7551"/>
                    <a:pt x="79502" y="4537"/>
                    <a:pt x="83753" y="4537"/>
                  </a:cubicBezTo>
                  <a:cubicBezTo>
                    <a:pt x="84563" y="4537"/>
                    <a:pt x="89827" y="4537"/>
                    <a:pt x="93673" y="8154"/>
                  </a:cubicBezTo>
                  <a:cubicBezTo>
                    <a:pt x="84766" y="8958"/>
                    <a:pt x="82741" y="15991"/>
                    <a:pt x="82741" y="19006"/>
                  </a:cubicBezTo>
                  <a:cubicBezTo>
                    <a:pt x="82741" y="23628"/>
                    <a:pt x="86385" y="26039"/>
                    <a:pt x="90232" y="26039"/>
                  </a:cubicBezTo>
                  <a:cubicBezTo>
                    <a:pt x="95495" y="26039"/>
                    <a:pt x="101366" y="21618"/>
                    <a:pt x="101366" y="13982"/>
                  </a:cubicBezTo>
                  <a:cubicBezTo>
                    <a:pt x="101366" y="4738"/>
                    <a:pt x="92053" y="116"/>
                    <a:pt x="83753" y="116"/>
                  </a:cubicBezTo>
                  <a:cubicBezTo>
                    <a:pt x="76870" y="116"/>
                    <a:pt x="64117" y="3733"/>
                    <a:pt x="58043" y="23628"/>
                  </a:cubicBezTo>
                  <a:cubicBezTo>
                    <a:pt x="56829" y="27848"/>
                    <a:pt x="56221" y="29857"/>
                    <a:pt x="51363" y="55177"/>
                  </a:cubicBezTo>
                  <a:lnTo>
                    <a:pt x="37394" y="55177"/>
                  </a:lnTo>
                  <a:cubicBezTo>
                    <a:pt x="33548" y="55177"/>
                    <a:pt x="31321" y="55177"/>
                    <a:pt x="31321" y="58995"/>
                  </a:cubicBezTo>
                  <a:cubicBezTo>
                    <a:pt x="31321" y="61407"/>
                    <a:pt x="33143" y="61407"/>
                    <a:pt x="36990" y="61407"/>
                  </a:cubicBezTo>
                  <a:lnTo>
                    <a:pt x="50351" y="61407"/>
                  </a:lnTo>
                  <a:lnTo>
                    <a:pt x="35168" y="140783"/>
                  </a:lnTo>
                  <a:cubicBezTo>
                    <a:pt x="31524" y="160275"/>
                    <a:pt x="28082" y="178562"/>
                    <a:pt x="17555" y="178562"/>
                  </a:cubicBezTo>
                  <a:cubicBezTo>
                    <a:pt x="16745" y="178562"/>
                    <a:pt x="11684" y="178562"/>
                    <a:pt x="7838" y="174945"/>
                  </a:cubicBezTo>
                  <a:cubicBezTo>
                    <a:pt x="17150" y="174342"/>
                    <a:pt x="18972" y="167108"/>
                    <a:pt x="18972" y="164093"/>
                  </a:cubicBezTo>
                  <a:cubicBezTo>
                    <a:pt x="18972" y="159471"/>
                    <a:pt x="15328" y="157060"/>
                    <a:pt x="11482" y="157060"/>
                  </a:cubicBezTo>
                  <a:cubicBezTo>
                    <a:pt x="6219" y="157060"/>
                    <a:pt x="348" y="161481"/>
                    <a:pt x="348" y="169117"/>
                  </a:cubicBezTo>
                  <a:cubicBezTo>
                    <a:pt x="348" y="178160"/>
                    <a:pt x="9255" y="182983"/>
                    <a:pt x="17555" y="182983"/>
                  </a:cubicBezTo>
                  <a:cubicBezTo>
                    <a:pt x="28689" y="182983"/>
                    <a:pt x="36787" y="171127"/>
                    <a:pt x="40431" y="163490"/>
                  </a:cubicBezTo>
                  <a:cubicBezTo>
                    <a:pt x="46909" y="150830"/>
                    <a:pt x="51565" y="126515"/>
                    <a:pt x="51768" y="125109"/>
                  </a:cubicBezTo>
                  <a:lnTo>
                    <a:pt x="63914" y="6140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形状 114">
              <a:extLst>
                <a:ext uri="{FF2B5EF4-FFF2-40B4-BE49-F238E27FC236}">
                  <a16:creationId xmlns:a16="http://schemas.microsoft.com/office/drawing/2014/main" id="{FD5106C2-1658-8E09-23EE-F59445BA22CD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8738073" y="3513435"/>
              <a:ext cx="65185" cy="96215"/>
            </a:xfrm>
            <a:custGeom>
              <a:avLst/>
              <a:gdLst>
                <a:gd name="connsiteX0" fmla="*/ 31387 w 65185"/>
                <a:gd name="connsiteY0" fmla="*/ 46538 h 96215"/>
                <a:gd name="connsiteX1" fmla="*/ 50376 w 65185"/>
                <a:gd name="connsiteY1" fmla="*/ 69185 h 96215"/>
                <a:gd name="connsiteX2" fmla="*/ 31954 w 65185"/>
                <a:gd name="connsiteY2" fmla="*/ 91832 h 96215"/>
                <a:gd name="connsiteX3" fmla="*/ 7863 w 65185"/>
                <a:gd name="connsiteY3" fmla="*/ 81986 h 96215"/>
                <a:gd name="connsiteX4" fmla="*/ 16082 w 65185"/>
                <a:gd name="connsiteY4" fmla="*/ 74108 h 96215"/>
                <a:gd name="connsiteX5" fmla="*/ 8288 w 65185"/>
                <a:gd name="connsiteY5" fmla="*/ 66372 h 96215"/>
                <a:gd name="connsiteX6" fmla="*/ 353 w 65185"/>
                <a:gd name="connsiteY6" fmla="*/ 74530 h 96215"/>
                <a:gd name="connsiteX7" fmla="*/ 32237 w 65185"/>
                <a:gd name="connsiteY7" fmla="*/ 96334 h 96215"/>
                <a:gd name="connsiteX8" fmla="*/ 65539 w 65185"/>
                <a:gd name="connsiteY8" fmla="*/ 69185 h 96215"/>
                <a:gd name="connsiteX9" fmla="*/ 40881 w 65185"/>
                <a:gd name="connsiteY9" fmla="*/ 44006 h 96215"/>
                <a:gd name="connsiteX10" fmla="*/ 61146 w 65185"/>
                <a:gd name="connsiteY10" fmla="*/ 19530 h 96215"/>
                <a:gd name="connsiteX11" fmla="*/ 32520 w 65185"/>
                <a:gd name="connsiteY11" fmla="*/ 118 h 96215"/>
                <a:gd name="connsiteX12" fmla="*/ 4746 w 65185"/>
                <a:gd name="connsiteY12" fmla="*/ 18967 h 96215"/>
                <a:gd name="connsiteX13" fmla="*/ 12114 w 65185"/>
                <a:gd name="connsiteY13" fmla="*/ 26422 h 96215"/>
                <a:gd name="connsiteX14" fmla="*/ 19342 w 65185"/>
                <a:gd name="connsiteY14" fmla="*/ 19248 h 96215"/>
                <a:gd name="connsiteX15" fmla="*/ 12114 w 65185"/>
                <a:gd name="connsiteY15" fmla="*/ 11934 h 96215"/>
                <a:gd name="connsiteX16" fmla="*/ 32095 w 65185"/>
                <a:gd name="connsiteY16" fmla="*/ 4197 h 96215"/>
                <a:gd name="connsiteX17" fmla="*/ 47400 w 65185"/>
                <a:gd name="connsiteY17" fmla="*/ 19530 h 96215"/>
                <a:gd name="connsiteX18" fmla="*/ 41732 w 65185"/>
                <a:gd name="connsiteY18" fmla="*/ 36269 h 96215"/>
                <a:gd name="connsiteX19" fmla="*/ 26002 w 65185"/>
                <a:gd name="connsiteY19" fmla="*/ 42318 h 96215"/>
                <a:gd name="connsiteX20" fmla="*/ 21467 w 65185"/>
                <a:gd name="connsiteY20" fmla="*/ 42740 h 96215"/>
                <a:gd name="connsiteX21" fmla="*/ 20050 w 65185"/>
                <a:gd name="connsiteY21" fmla="*/ 44568 h 96215"/>
                <a:gd name="connsiteX22" fmla="*/ 23735 w 65185"/>
                <a:gd name="connsiteY22" fmla="*/ 46538 h 96215"/>
                <a:gd name="connsiteX23" fmla="*/ 31387 w 65185"/>
                <a:gd name="connsiteY23" fmla="*/ 46538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215">
                  <a:moveTo>
                    <a:pt x="31387" y="46538"/>
                  </a:moveTo>
                  <a:cubicBezTo>
                    <a:pt x="42440" y="46538"/>
                    <a:pt x="50376" y="54134"/>
                    <a:pt x="50376" y="69185"/>
                  </a:cubicBezTo>
                  <a:cubicBezTo>
                    <a:pt x="50376" y="86628"/>
                    <a:pt x="40173" y="91832"/>
                    <a:pt x="31954" y="91832"/>
                  </a:cubicBezTo>
                  <a:cubicBezTo>
                    <a:pt x="26285" y="91832"/>
                    <a:pt x="13815" y="90285"/>
                    <a:pt x="7863" y="81986"/>
                  </a:cubicBezTo>
                  <a:cubicBezTo>
                    <a:pt x="14524" y="81704"/>
                    <a:pt x="16082" y="77062"/>
                    <a:pt x="16082" y="74108"/>
                  </a:cubicBezTo>
                  <a:cubicBezTo>
                    <a:pt x="16082" y="69607"/>
                    <a:pt x="12681" y="66372"/>
                    <a:pt x="8288" y="66372"/>
                  </a:cubicBezTo>
                  <a:cubicBezTo>
                    <a:pt x="4320" y="66372"/>
                    <a:pt x="353" y="68763"/>
                    <a:pt x="353" y="74530"/>
                  </a:cubicBezTo>
                  <a:cubicBezTo>
                    <a:pt x="353" y="87753"/>
                    <a:pt x="15090" y="96334"/>
                    <a:pt x="32237" y="96334"/>
                  </a:cubicBezTo>
                  <a:cubicBezTo>
                    <a:pt x="51935" y="96334"/>
                    <a:pt x="65539" y="83252"/>
                    <a:pt x="65539" y="69185"/>
                  </a:cubicBezTo>
                  <a:cubicBezTo>
                    <a:pt x="65539" y="58213"/>
                    <a:pt x="56469" y="47241"/>
                    <a:pt x="40881" y="44006"/>
                  </a:cubicBezTo>
                  <a:cubicBezTo>
                    <a:pt x="55761" y="38660"/>
                    <a:pt x="61146" y="28110"/>
                    <a:pt x="61146" y="19530"/>
                  </a:cubicBezTo>
                  <a:cubicBezTo>
                    <a:pt x="61146" y="8417"/>
                    <a:pt x="48250" y="118"/>
                    <a:pt x="32520" y="118"/>
                  </a:cubicBezTo>
                  <a:cubicBezTo>
                    <a:pt x="16791" y="118"/>
                    <a:pt x="4746" y="7714"/>
                    <a:pt x="4746" y="18967"/>
                  </a:cubicBezTo>
                  <a:cubicBezTo>
                    <a:pt x="4746" y="23750"/>
                    <a:pt x="7863" y="26422"/>
                    <a:pt x="12114" y="26422"/>
                  </a:cubicBezTo>
                  <a:cubicBezTo>
                    <a:pt x="16507" y="26422"/>
                    <a:pt x="19342" y="23187"/>
                    <a:pt x="19342" y="19248"/>
                  </a:cubicBezTo>
                  <a:cubicBezTo>
                    <a:pt x="19342" y="15169"/>
                    <a:pt x="16507" y="12215"/>
                    <a:pt x="12114" y="11934"/>
                  </a:cubicBezTo>
                  <a:cubicBezTo>
                    <a:pt x="17074" y="5744"/>
                    <a:pt x="26852" y="4197"/>
                    <a:pt x="32095" y="4197"/>
                  </a:cubicBezTo>
                  <a:cubicBezTo>
                    <a:pt x="38472" y="4197"/>
                    <a:pt x="47400" y="7292"/>
                    <a:pt x="47400" y="19530"/>
                  </a:cubicBezTo>
                  <a:cubicBezTo>
                    <a:pt x="47400" y="25438"/>
                    <a:pt x="45416" y="31908"/>
                    <a:pt x="41732" y="36269"/>
                  </a:cubicBezTo>
                  <a:cubicBezTo>
                    <a:pt x="37055" y="41614"/>
                    <a:pt x="33087" y="41896"/>
                    <a:pt x="26002" y="42318"/>
                  </a:cubicBezTo>
                  <a:cubicBezTo>
                    <a:pt x="22459" y="42599"/>
                    <a:pt x="22176" y="42599"/>
                    <a:pt x="21467" y="42740"/>
                  </a:cubicBezTo>
                  <a:cubicBezTo>
                    <a:pt x="21184" y="42740"/>
                    <a:pt x="20050" y="43021"/>
                    <a:pt x="20050" y="44568"/>
                  </a:cubicBezTo>
                  <a:cubicBezTo>
                    <a:pt x="20050" y="46538"/>
                    <a:pt x="21326" y="46538"/>
                    <a:pt x="23735" y="46538"/>
                  </a:cubicBezTo>
                  <a:lnTo>
                    <a:pt x="31387" y="465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形状 115">
              <a:extLst>
                <a:ext uri="{FF2B5EF4-FFF2-40B4-BE49-F238E27FC236}">
                  <a16:creationId xmlns:a16="http://schemas.microsoft.com/office/drawing/2014/main" id="{4344FD11-D066-94AC-7BB0-D22497C97B81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8832778" y="3425981"/>
              <a:ext cx="46966" cy="200952"/>
            </a:xfrm>
            <a:custGeom>
              <a:avLst/>
              <a:gdLst>
                <a:gd name="connsiteX0" fmla="*/ 47323 w 46966"/>
                <a:gd name="connsiteY0" fmla="*/ 100592 h 200952"/>
                <a:gd name="connsiteX1" fmla="*/ 33962 w 46966"/>
                <a:gd name="connsiteY1" fmla="*/ 37895 h 200952"/>
                <a:gd name="connsiteX2" fmla="*/ 2382 w 46966"/>
                <a:gd name="connsiteY2" fmla="*/ 116 h 200952"/>
                <a:gd name="connsiteX3" fmla="*/ 357 w 46966"/>
                <a:gd name="connsiteY3" fmla="*/ 2126 h 200952"/>
                <a:gd name="connsiteX4" fmla="*/ 4204 w 46966"/>
                <a:gd name="connsiteY4" fmla="*/ 6748 h 200952"/>
                <a:gd name="connsiteX5" fmla="*/ 35582 w 46966"/>
                <a:gd name="connsiteY5" fmla="*/ 100592 h 200952"/>
                <a:gd name="connsiteX6" fmla="*/ 2989 w 46966"/>
                <a:gd name="connsiteY6" fmla="*/ 195643 h 200952"/>
                <a:gd name="connsiteX7" fmla="*/ 357 w 46966"/>
                <a:gd name="connsiteY7" fmla="*/ 199059 h 200952"/>
                <a:gd name="connsiteX8" fmla="*/ 2382 w 46966"/>
                <a:gd name="connsiteY8" fmla="*/ 201068 h 200952"/>
                <a:gd name="connsiteX9" fmla="*/ 34570 w 46966"/>
                <a:gd name="connsiteY9" fmla="*/ 161883 h 200952"/>
                <a:gd name="connsiteX10" fmla="*/ 47323 w 46966"/>
                <a:gd name="connsiteY10" fmla="*/ 100592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323" y="100592"/>
                  </a:moveTo>
                  <a:cubicBezTo>
                    <a:pt x="47323" y="84918"/>
                    <a:pt x="45097" y="60603"/>
                    <a:pt x="33962" y="37895"/>
                  </a:cubicBezTo>
                  <a:cubicBezTo>
                    <a:pt x="21816" y="13178"/>
                    <a:pt x="4406" y="116"/>
                    <a:pt x="2382" y="116"/>
                  </a:cubicBezTo>
                  <a:cubicBezTo>
                    <a:pt x="1167" y="116"/>
                    <a:pt x="357" y="920"/>
                    <a:pt x="357" y="2126"/>
                  </a:cubicBezTo>
                  <a:cubicBezTo>
                    <a:pt x="357" y="2729"/>
                    <a:pt x="357" y="3130"/>
                    <a:pt x="4204" y="6748"/>
                  </a:cubicBezTo>
                  <a:cubicBezTo>
                    <a:pt x="24043" y="26642"/>
                    <a:pt x="35582" y="58593"/>
                    <a:pt x="35582" y="100592"/>
                  </a:cubicBezTo>
                  <a:cubicBezTo>
                    <a:pt x="35582" y="134955"/>
                    <a:pt x="28092" y="170323"/>
                    <a:pt x="2989" y="195643"/>
                  </a:cubicBezTo>
                  <a:cubicBezTo>
                    <a:pt x="357" y="198054"/>
                    <a:pt x="357" y="198456"/>
                    <a:pt x="357" y="199059"/>
                  </a:cubicBezTo>
                  <a:cubicBezTo>
                    <a:pt x="357" y="200265"/>
                    <a:pt x="1167" y="201068"/>
                    <a:pt x="2382" y="201068"/>
                  </a:cubicBezTo>
                  <a:cubicBezTo>
                    <a:pt x="4406" y="201068"/>
                    <a:pt x="22626" y="187404"/>
                    <a:pt x="34570" y="161883"/>
                  </a:cubicBezTo>
                  <a:cubicBezTo>
                    <a:pt x="44894" y="139778"/>
                    <a:pt x="47323" y="117472"/>
                    <a:pt x="47323" y="100592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形状 116">
              <a:extLst>
                <a:ext uri="{FF2B5EF4-FFF2-40B4-BE49-F238E27FC236}">
                  <a16:creationId xmlns:a16="http://schemas.microsoft.com/office/drawing/2014/main" id="{6B68DF0D-AE16-A665-10DE-7193B58E991B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8967535" y="3502946"/>
              <a:ext cx="134623" cy="47022"/>
            </a:xfrm>
            <a:custGeom>
              <a:avLst/>
              <a:gdLst>
                <a:gd name="connsiteX0" fmla="*/ 128104 w 134623"/>
                <a:gd name="connsiteY0" fmla="*/ 8154 h 47022"/>
                <a:gd name="connsiteX1" fmla="*/ 134987 w 134623"/>
                <a:gd name="connsiteY1" fmla="*/ 4135 h 47022"/>
                <a:gd name="connsiteX2" fmla="*/ 128306 w 134623"/>
                <a:gd name="connsiteY2" fmla="*/ 116 h 47022"/>
                <a:gd name="connsiteX3" fmla="*/ 7044 w 134623"/>
                <a:gd name="connsiteY3" fmla="*/ 116 h 47022"/>
                <a:gd name="connsiteX4" fmla="*/ 364 w 134623"/>
                <a:gd name="connsiteY4" fmla="*/ 4135 h 47022"/>
                <a:gd name="connsiteX5" fmla="*/ 7247 w 134623"/>
                <a:gd name="connsiteY5" fmla="*/ 8154 h 47022"/>
                <a:gd name="connsiteX6" fmla="*/ 128104 w 134623"/>
                <a:gd name="connsiteY6" fmla="*/ 8154 h 47022"/>
                <a:gd name="connsiteX7" fmla="*/ 128306 w 134623"/>
                <a:gd name="connsiteY7" fmla="*/ 47139 h 47022"/>
                <a:gd name="connsiteX8" fmla="*/ 134987 w 134623"/>
                <a:gd name="connsiteY8" fmla="*/ 43120 h 47022"/>
                <a:gd name="connsiteX9" fmla="*/ 128104 w 134623"/>
                <a:gd name="connsiteY9" fmla="*/ 39101 h 47022"/>
                <a:gd name="connsiteX10" fmla="*/ 7247 w 134623"/>
                <a:gd name="connsiteY10" fmla="*/ 39101 h 47022"/>
                <a:gd name="connsiteX11" fmla="*/ 364 w 134623"/>
                <a:gd name="connsiteY11" fmla="*/ 43120 h 47022"/>
                <a:gd name="connsiteX12" fmla="*/ 7044 w 134623"/>
                <a:gd name="connsiteY12" fmla="*/ 47139 h 47022"/>
                <a:gd name="connsiteX13" fmla="*/ 128306 w 134623"/>
                <a:gd name="connsiteY13" fmla="*/ 47139 h 4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022">
                  <a:moveTo>
                    <a:pt x="128104" y="8154"/>
                  </a:moveTo>
                  <a:cubicBezTo>
                    <a:pt x="131141" y="8154"/>
                    <a:pt x="134987" y="8154"/>
                    <a:pt x="134987" y="4135"/>
                  </a:cubicBezTo>
                  <a:cubicBezTo>
                    <a:pt x="134987" y="116"/>
                    <a:pt x="131141" y="116"/>
                    <a:pt x="128306" y="116"/>
                  </a:cubicBezTo>
                  <a:lnTo>
                    <a:pt x="7044" y="116"/>
                  </a:lnTo>
                  <a:cubicBezTo>
                    <a:pt x="4210" y="116"/>
                    <a:pt x="364" y="116"/>
                    <a:pt x="364" y="4135"/>
                  </a:cubicBezTo>
                  <a:cubicBezTo>
                    <a:pt x="364" y="8154"/>
                    <a:pt x="4210" y="8154"/>
                    <a:pt x="7247" y="8154"/>
                  </a:cubicBezTo>
                  <a:lnTo>
                    <a:pt x="128104" y="8154"/>
                  </a:lnTo>
                  <a:close/>
                  <a:moveTo>
                    <a:pt x="128306" y="47139"/>
                  </a:moveTo>
                  <a:cubicBezTo>
                    <a:pt x="131141" y="47139"/>
                    <a:pt x="134987" y="47139"/>
                    <a:pt x="134987" y="43120"/>
                  </a:cubicBezTo>
                  <a:cubicBezTo>
                    <a:pt x="134987" y="39101"/>
                    <a:pt x="131141" y="39101"/>
                    <a:pt x="128104" y="39101"/>
                  </a:cubicBezTo>
                  <a:lnTo>
                    <a:pt x="7247" y="39101"/>
                  </a:lnTo>
                  <a:cubicBezTo>
                    <a:pt x="4210" y="39101"/>
                    <a:pt x="364" y="39101"/>
                    <a:pt x="364" y="43120"/>
                  </a:cubicBezTo>
                  <a:cubicBezTo>
                    <a:pt x="364" y="47139"/>
                    <a:pt x="4210" y="47139"/>
                    <a:pt x="7044" y="47139"/>
                  </a:cubicBezTo>
                  <a:lnTo>
                    <a:pt x="128306" y="4713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形状 117">
              <a:extLst>
                <a:ext uri="{FF2B5EF4-FFF2-40B4-BE49-F238E27FC236}">
                  <a16:creationId xmlns:a16="http://schemas.microsoft.com/office/drawing/2014/main" id="{19A28129-6F17-2874-3901-8B33BED32717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9177780" y="3442861"/>
              <a:ext cx="85227" cy="138255"/>
            </a:xfrm>
            <a:custGeom>
              <a:avLst/>
              <a:gdLst>
                <a:gd name="connsiteX0" fmla="*/ 85602 w 85227"/>
                <a:gd name="connsiteY0" fmla="*/ 69646 h 138255"/>
                <a:gd name="connsiteX1" fmla="*/ 77504 w 85227"/>
                <a:gd name="connsiteY1" fmla="*/ 22623 h 138255"/>
                <a:gd name="connsiteX2" fmla="*/ 43089 w 85227"/>
                <a:gd name="connsiteY2" fmla="*/ 116 h 138255"/>
                <a:gd name="connsiteX3" fmla="*/ 7865 w 85227"/>
                <a:gd name="connsiteY3" fmla="*/ 24030 h 138255"/>
                <a:gd name="connsiteX4" fmla="*/ 374 w 85227"/>
                <a:gd name="connsiteY4" fmla="*/ 69646 h 138255"/>
                <a:gd name="connsiteX5" fmla="*/ 9484 w 85227"/>
                <a:gd name="connsiteY5" fmla="*/ 118075 h 138255"/>
                <a:gd name="connsiteX6" fmla="*/ 42887 w 85227"/>
                <a:gd name="connsiteY6" fmla="*/ 138371 h 138255"/>
                <a:gd name="connsiteX7" fmla="*/ 78112 w 85227"/>
                <a:gd name="connsiteY7" fmla="*/ 115061 h 138255"/>
                <a:gd name="connsiteX8" fmla="*/ 85602 w 85227"/>
                <a:gd name="connsiteY8" fmla="*/ 69646 h 138255"/>
                <a:gd name="connsiteX9" fmla="*/ 42887 w 85227"/>
                <a:gd name="connsiteY9" fmla="*/ 133950 h 138255"/>
                <a:gd name="connsiteX10" fmla="*/ 19404 w 85227"/>
                <a:gd name="connsiteY10" fmla="*/ 109635 h 138255"/>
                <a:gd name="connsiteX11" fmla="*/ 17177 w 85227"/>
                <a:gd name="connsiteY11" fmla="*/ 67234 h 138255"/>
                <a:gd name="connsiteX12" fmla="*/ 18796 w 85227"/>
                <a:gd name="connsiteY12" fmla="*/ 30259 h 138255"/>
                <a:gd name="connsiteX13" fmla="*/ 42887 w 85227"/>
                <a:gd name="connsiteY13" fmla="*/ 4537 h 138255"/>
                <a:gd name="connsiteX14" fmla="*/ 66775 w 85227"/>
                <a:gd name="connsiteY14" fmla="*/ 28049 h 138255"/>
                <a:gd name="connsiteX15" fmla="*/ 68799 w 85227"/>
                <a:gd name="connsiteY15" fmla="*/ 67234 h 138255"/>
                <a:gd name="connsiteX16" fmla="*/ 66572 w 85227"/>
                <a:gd name="connsiteY16" fmla="*/ 108831 h 138255"/>
                <a:gd name="connsiteX17" fmla="*/ 42887 w 85227"/>
                <a:gd name="connsiteY17" fmla="*/ 133950 h 1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8255">
                  <a:moveTo>
                    <a:pt x="85602" y="69646"/>
                  </a:moveTo>
                  <a:cubicBezTo>
                    <a:pt x="85602" y="53569"/>
                    <a:pt x="84590" y="37493"/>
                    <a:pt x="77504" y="22623"/>
                  </a:cubicBezTo>
                  <a:cubicBezTo>
                    <a:pt x="68192" y="3331"/>
                    <a:pt x="51592" y="116"/>
                    <a:pt x="43089" y="116"/>
                  </a:cubicBezTo>
                  <a:cubicBezTo>
                    <a:pt x="30943" y="116"/>
                    <a:pt x="16165" y="5341"/>
                    <a:pt x="7865" y="24030"/>
                  </a:cubicBezTo>
                  <a:cubicBezTo>
                    <a:pt x="1386" y="37895"/>
                    <a:pt x="374" y="53569"/>
                    <a:pt x="374" y="69646"/>
                  </a:cubicBezTo>
                  <a:cubicBezTo>
                    <a:pt x="374" y="84717"/>
                    <a:pt x="1184" y="102803"/>
                    <a:pt x="9484" y="118075"/>
                  </a:cubicBezTo>
                  <a:cubicBezTo>
                    <a:pt x="18189" y="134352"/>
                    <a:pt x="32967" y="138371"/>
                    <a:pt x="42887" y="138371"/>
                  </a:cubicBezTo>
                  <a:cubicBezTo>
                    <a:pt x="53819" y="138371"/>
                    <a:pt x="69204" y="134151"/>
                    <a:pt x="78112" y="115061"/>
                  </a:cubicBezTo>
                  <a:cubicBezTo>
                    <a:pt x="84590" y="101195"/>
                    <a:pt x="85602" y="85521"/>
                    <a:pt x="85602" y="69646"/>
                  </a:cubicBezTo>
                  <a:close/>
                  <a:moveTo>
                    <a:pt x="42887" y="133950"/>
                  </a:moveTo>
                  <a:cubicBezTo>
                    <a:pt x="34992" y="133950"/>
                    <a:pt x="23048" y="128927"/>
                    <a:pt x="19404" y="109635"/>
                  </a:cubicBezTo>
                  <a:cubicBezTo>
                    <a:pt x="17177" y="97578"/>
                    <a:pt x="17177" y="79090"/>
                    <a:pt x="17177" y="67234"/>
                  </a:cubicBezTo>
                  <a:cubicBezTo>
                    <a:pt x="17177" y="54373"/>
                    <a:pt x="17177" y="41110"/>
                    <a:pt x="18796" y="30259"/>
                  </a:cubicBezTo>
                  <a:cubicBezTo>
                    <a:pt x="22643" y="6346"/>
                    <a:pt x="37826" y="4537"/>
                    <a:pt x="42887" y="4537"/>
                  </a:cubicBezTo>
                  <a:cubicBezTo>
                    <a:pt x="49567" y="4537"/>
                    <a:pt x="62929" y="8154"/>
                    <a:pt x="66775" y="28049"/>
                  </a:cubicBezTo>
                  <a:cubicBezTo>
                    <a:pt x="68799" y="39302"/>
                    <a:pt x="68799" y="54574"/>
                    <a:pt x="68799" y="67234"/>
                  </a:cubicBezTo>
                  <a:cubicBezTo>
                    <a:pt x="68799" y="82306"/>
                    <a:pt x="68799" y="95970"/>
                    <a:pt x="66572" y="108831"/>
                  </a:cubicBezTo>
                  <a:cubicBezTo>
                    <a:pt x="63536" y="127922"/>
                    <a:pt x="51997" y="133950"/>
                    <a:pt x="42887" y="133950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形状 118">
              <a:extLst>
                <a:ext uri="{FF2B5EF4-FFF2-40B4-BE49-F238E27FC236}">
                  <a16:creationId xmlns:a16="http://schemas.microsoft.com/office/drawing/2014/main" id="{7060A854-A0A1-EF28-7DA0-F5A8FB80852E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9288515" y="3555394"/>
              <a:ext cx="23685" cy="60084"/>
            </a:xfrm>
            <a:custGeom>
              <a:avLst/>
              <a:gdLst>
                <a:gd name="connsiteX0" fmla="*/ 24065 w 23685"/>
                <a:gd name="connsiteY0" fmla="*/ 21216 h 60084"/>
                <a:gd name="connsiteX1" fmla="*/ 11109 w 23685"/>
                <a:gd name="connsiteY1" fmla="*/ 116 h 60084"/>
                <a:gd name="connsiteX2" fmla="*/ 379 w 23685"/>
                <a:gd name="connsiteY2" fmla="*/ 10767 h 60084"/>
                <a:gd name="connsiteX3" fmla="*/ 11109 w 23685"/>
                <a:gd name="connsiteY3" fmla="*/ 21417 h 60084"/>
                <a:gd name="connsiteX4" fmla="*/ 18194 w 23685"/>
                <a:gd name="connsiteY4" fmla="*/ 18805 h 60084"/>
                <a:gd name="connsiteX5" fmla="*/ 19206 w 23685"/>
                <a:gd name="connsiteY5" fmla="*/ 18202 h 60084"/>
                <a:gd name="connsiteX6" fmla="*/ 19611 w 23685"/>
                <a:gd name="connsiteY6" fmla="*/ 21216 h 60084"/>
                <a:gd name="connsiteX7" fmla="*/ 5845 w 23685"/>
                <a:gd name="connsiteY7" fmla="*/ 54775 h 60084"/>
                <a:gd name="connsiteX8" fmla="*/ 3618 w 23685"/>
                <a:gd name="connsiteY8" fmla="*/ 57990 h 60084"/>
                <a:gd name="connsiteX9" fmla="*/ 5643 w 23685"/>
                <a:gd name="connsiteY9" fmla="*/ 60201 h 60084"/>
                <a:gd name="connsiteX10" fmla="*/ 24065 w 23685"/>
                <a:gd name="connsiteY10" fmla="*/ 21216 h 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084">
                  <a:moveTo>
                    <a:pt x="24065" y="21216"/>
                  </a:moveTo>
                  <a:cubicBezTo>
                    <a:pt x="24065" y="7953"/>
                    <a:pt x="19004" y="116"/>
                    <a:pt x="11109" y="116"/>
                  </a:cubicBezTo>
                  <a:cubicBezTo>
                    <a:pt x="4428" y="116"/>
                    <a:pt x="379" y="5140"/>
                    <a:pt x="379" y="10767"/>
                  </a:cubicBezTo>
                  <a:cubicBezTo>
                    <a:pt x="379" y="16192"/>
                    <a:pt x="4428" y="21417"/>
                    <a:pt x="11109" y="21417"/>
                  </a:cubicBezTo>
                  <a:cubicBezTo>
                    <a:pt x="13538" y="21417"/>
                    <a:pt x="16170" y="20613"/>
                    <a:pt x="18194" y="18805"/>
                  </a:cubicBezTo>
                  <a:cubicBezTo>
                    <a:pt x="18801" y="18403"/>
                    <a:pt x="19004" y="18202"/>
                    <a:pt x="19206" y="18202"/>
                  </a:cubicBezTo>
                  <a:cubicBezTo>
                    <a:pt x="19409" y="18202"/>
                    <a:pt x="19611" y="18403"/>
                    <a:pt x="19611" y="21216"/>
                  </a:cubicBezTo>
                  <a:cubicBezTo>
                    <a:pt x="19611" y="36087"/>
                    <a:pt x="12526" y="48144"/>
                    <a:pt x="5845" y="54775"/>
                  </a:cubicBezTo>
                  <a:cubicBezTo>
                    <a:pt x="3618" y="56986"/>
                    <a:pt x="3618" y="57388"/>
                    <a:pt x="3618" y="57990"/>
                  </a:cubicBezTo>
                  <a:cubicBezTo>
                    <a:pt x="3618" y="59397"/>
                    <a:pt x="4631" y="60201"/>
                    <a:pt x="5643" y="60201"/>
                  </a:cubicBezTo>
                  <a:cubicBezTo>
                    <a:pt x="7870" y="60201"/>
                    <a:pt x="24065" y="44728"/>
                    <a:pt x="24065" y="21216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形状 119">
              <a:extLst>
                <a:ext uri="{FF2B5EF4-FFF2-40B4-BE49-F238E27FC236}">
                  <a16:creationId xmlns:a16="http://schemas.microsoft.com/office/drawing/2014/main" id="{3B1176D0-3133-78C4-3E08-48D693D3EDC1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4813980" y="3991844"/>
              <a:ext cx="101017" cy="182866"/>
            </a:xfrm>
            <a:custGeom>
              <a:avLst/>
              <a:gdLst>
                <a:gd name="connsiteX0" fmla="*/ 63726 w 101017"/>
                <a:gd name="connsiteY0" fmla="*/ 61434 h 182866"/>
                <a:gd name="connsiteX1" fmla="*/ 81136 w 101017"/>
                <a:gd name="connsiteY1" fmla="*/ 61434 h 182866"/>
                <a:gd name="connsiteX2" fmla="*/ 87209 w 101017"/>
                <a:gd name="connsiteY2" fmla="*/ 57415 h 182866"/>
                <a:gd name="connsiteX3" fmla="*/ 81743 w 101017"/>
                <a:gd name="connsiteY3" fmla="*/ 55205 h 182866"/>
                <a:gd name="connsiteX4" fmla="*/ 64940 w 101017"/>
                <a:gd name="connsiteY4" fmla="*/ 55205 h 182866"/>
                <a:gd name="connsiteX5" fmla="*/ 69192 w 101017"/>
                <a:gd name="connsiteY5" fmla="*/ 32296 h 182866"/>
                <a:gd name="connsiteX6" fmla="*/ 74050 w 101017"/>
                <a:gd name="connsiteY6" fmla="*/ 11397 h 182866"/>
                <a:gd name="connsiteX7" fmla="*/ 83565 w 101017"/>
                <a:gd name="connsiteY7" fmla="*/ 4565 h 182866"/>
                <a:gd name="connsiteX8" fmla="*/ 93485 w 101017"/>
                <a:gd name="connsiteY8" fmla="*/ 8182 h 182866"/>
                <a:gd name="connsiteX9" fmla="*/ 82553 w 101017"/>
                <a:gd name="connsiteY9" fmla="*/ 19033 h 182866"/>
                <a:gd name="connsiteX10" fmla="*/ 90043 w 101017"/>
                <a:gd name="connsiteY10" fmla="*/ 26067 h 182866"/>
                <a:gd name="connsiteX11" fmla="*/ 101177 w 101017"/>
                <a:gd name="connsiteY11" fmla="*/ 14009 h 182866"/>
                <a:gd name="connsiteX12" fmla="*/ 83565 w 101017"/>
                <a:gd name="connsiteY12" fmla="*/ 144 h 182866"/>
                <a:gd name="connsiteX13" fmla="*/ 57855 w 101017"/>
                <a:gd name="connsiteY13" fmla="*/ 23655 h 182866"/>
                <a:gd name="connsiteX14" fmla="*/ 51174 w 101017"/>
                <a:gd name="connsiteY14" fmla="*/ 55205 h 182866"/>
                <a:gd name="connsiteX15" fmla="*/ 37206 w 101017"/>
                <a:gd name="connsiteY15" fmla="*/ 55205 h 182866"/>
                <a:gd name="connsiteX16" fmla="*/ 31133 w 101017"/>
                <a:gd name="connsiteY16" fmla="*/ 59023 h 182866"/>
                <a:gd name="connsiteX17" fmla="*/ 36801 w 101017"/>
                <a:gd name="connsiteY17" fmla="*/ 61434 h 182866"/>
                <a:gd name="connsiteX18" fmla="*/ 50162 w 101017"/>
                <a:gd name="connsiteY18" fmla="*/ 61434 h 182866"/>
                <a:gd name="connsiteX19" fmla="*/ 34979 w 101017"/>
                <a:gd name="connsiteY19" fmla="*/ 140810 h 182866"/>
                <a:gd name="connsiteX20" fmla="*/ 17367 w 101017"/>
                <a:gd name="connsiteY20" fmla="*/ 178589 h 182866"/>
                <a:gd name="connsiteX21" fmla="*/ 7650 w 101017"/>
                <a:gd name="connsiteY21" fmla="*/ 174972 h 182866"/>
                <a:gd name="connsiteX22" fmla="*/ 18784 w 101017"/>
                <a:gd name="connsiteY22" fmla="*/ 164121 h 182866"/>
                <a:gd name="connsiteX23" fmla="*/ 11294 w 101017"/>
                <a:gd name="connsiteY23" fmla="*/ 157088 h 182866"/>
                <a:gd name="connsiteX24" fmla="*/ 159 w 101017"/>
                <a:gd name="connsiteY24" fmla="*/ 169145 h 182866"/>
                <a:gd name="connsiteX25" fmla="*/ 17367 w 101017"/>
                <a:gd name="connsiteY25" fmla="*/ 183010 h 182866"/>
                <a:gd name="connsiteX26" fmla="*/ 40243 w 101017"/>
                <a:gd name="connsiteY26" fmla="*/ 163518 h 182866"/>
                <a:gd name="connsiteX27" fmla="*/ 51579 w 101017"/>
                <a:gd name="connsiteY27" fmla="*/ 125136 h 182866"/>
                <a:gd name="connsiteX28" fmla="*/ 63726 w 101017"/>
                <a:gd name="connsiteY28" fmla="*/ 61434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26" y="61434"/>
                  </a:moveTo>
                  <a:lnTo>
                    <a:pt x="81136" y="61434"/>
                  </a:lnTo>
                  <a:cubicBezTo>
                    <a:pt x="85185" y="61434"/>
                    <a:pt x="87209" y="61434"/>
                    <a:pt x="87209" y="57415"/>
                  </a:cubicBezTo>
                  <a:cubicBezTo>
                    <a:pt x="87209" y="55205"/>
                    <a:pt x="85185" y="55205"/>
                    <a:pt x="81743" y="55205"/>
                  </a:cubicBezTo>
                  <a:lnTo>
                    <a:pt x="64940" y="55205"/>
                  </a:lnTo>
                  <a:lnTo>
                    <a:pt x="69192" y="32296"/>
                  </a:lnTo>
                  <a:cubicBezTo>
                    <a:pt x="70001" y="28076"/>
                    <a:pt x="72836" y="13809"/>
                    <a:pt x="74050" y="11397"/>
                  </a:cubicBezTo>
                  <a:cubicBezTo>
                    <a:pt x="75872" y="7579"/>
                    <a:pt x="79314" y="4565"/>
                    <a:pt x="83565" y="4565"/>
                  </a:cubicBezTo>
                  <a:cubicBezTo>
                    <a:pt x="84375" y="4565"/>
                    <a:pt x="89638" y="4565"/>
                    <a:pt x="93485" y="8182"/>
                  </a:cubicBezTo>
                  <a:cubicBezTo>
                    <a:pt x="84577" y="8986"/>
                    <a:pt x="82553" y="16019"/>
                    <a:pt x="82553" y="19033"/>
                  </a:cubicBezTo>
                  <a:cubicBezTo>
                    <a:pt x="82553" y="23655"/>
                    <a:pt x="86197" y="26067"/>
                    <a:pt x="90043" y="26067"/>
                  </a:cubicBezTo>
                  <a:cubicBezTo>
                    <a:pt x="95307" y="26067"/>
                    <a:pt x="101177" y="21646"/>
                    <a:pt x="101177" y="14009"/>
                  </a:cubicBezTo>
                  <a:cubicBezTo>
                    <a:pt x="101177" y="4766"/>
                    <a:pt x="91865" y="144"/>
                    <a:pt x="83565" y="144"/>
                  </a:cubicBezTo>
                  <a:cubicBezTo>
                    <a:pt x="76682" y="144"/>
                    <a:pt x="63928" y="3761"/>
                    <a:pt x="57855" y="23655"/>
                  </a:cubicBezTo>
                  <a:cubicBezTo>
                    <a:pt x="56640" y="27875"/>
                    <a:pt x="56033" y="29885"/>
                    <a:pt x="51174" y="55205"/>
                  </a:cubicBezTo>
                  <a:lnTo>
                    <a:pt x="37206" y="55205"/>
                  </a:lnTo>
                  <a:cubicBezTo>
                    <a:pt x="33360" y="55205"/>
                    <a:pt x="31133" y="55205"/>
                    <a:pt x="31133" y="59023"/>
                  </a:cubicBezTo>
                  <a:cubicBezTo>
                    <a:pt x="31133" y="61434"/>
                    <a:pt x="32955" y="61434"/>
                    <a:pt x="36801" y="61434"/>
                  </a:cubicBezTo>
                  <a:lnTo>
                    <a:pt x="50162" y="61434"/>
                  </a:lnTo>
                  <a:lnTo>
                    <a:pt x="34979" y="140810"/>
                  </a:lnTo>
                  <a:cubicBezTo>
                    <a:pt x="31335" y="160303"/>
                    <a:pt x="27894" y="178589"/>
                    <a:pt x="17367" y="178589"/>
                  </a:cubicBezTo>
                  <a:cubicBezTo>
                    <a:pt x="16557" y="178589"/>
                    <a:pt x="11496" y="178589"/>
                    <a:pt x="7650" y="174972"/>
                  </a:cubicBezTo>
                  <a:cubicBezTo>
                    <a:pt x="16962" y="174369"/>
                    <a:pt x="18784" y="167135"/>
                    <a:pt x="18784" y="164121"/>
                  </a:cubicBezTo>
                  <a:cubicBezTo>
                    <a:pt x="18784" y="159499"/>
                    <a:pt x="15140" y="157088"/>
                    <a:pt x="11294" y="157088"/>
                  </a:cubicBezTo>
                  <a:cubicBezTo>
                    <a:pt x="6030" y="157088"/>
                    <a:pt x="159" y="161509"/>
                    <a:pt x="159" y="169145"/>
                  </a:cubicBezTo>
                  <a:cubicBezTo>
                    <a:pt x="159" y="178188"/>
                    <a:pt x="9067" y="183010"/>
                    <a:pt x="17367" y="183010"/>
                  </a:cubicBezTo>
                  <a:cubicBezTo>
                    <a:pt x="28501" y="183010"/>
                    <a:pt x="36599" y="171154"/>
                    <a:pt x="40243" y="163518"/>
                  </a:cubicBezTo>
                  <a:cubicBezTo>
                    <a:pt x="46721" y="150858"/>
                    <a:pt x="51377" y="126543"/>
                    <a:pt x="51579" y="125136"/>
                  </a:cubicBezTo>
                  <a:lnTo>
                    <a:pt x="63726" y="6143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形状 120">
              <a:extLst>
                <a:ext uri="{FF2B5EF4-FFF2-40B4-BE49-F238E27FC236}">
                  <a16:creationId xmlns:a16="http://schemas.microsoft.com/office/drawing/2014/main" id="{A2F6B7DA-5614-E3DB-929D-970369142F23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4930955" y="3971911"/>
              <a:ext cx="35568" cy="72865"/>
            </a:xfrm>
            <a:custGeom>
              <a:avLst/>
              <a:gdLst>
                <a:gd name="connsiteX0" fmla="*/ 34459 w 35568"/>
                <a:gd name="connsiteY0" fmla="*/ 12378 h 72865"/>
                <a:gd name="connsiteX1" fmla="*/ 35734 w 35568"/>
                <a:gd name="connsiteY1" fmla="*/ 7876 h 72865"/>
                <a:gd name="connsiteX2" fmla="*/ 27373 w 35568"/>
                <a:gd name="connsiteY2" fmla="*/ 140 h 72865"/>
                <a:gd name="connsiteX3" fmla="*/ 19579 w 35568"/>
                <a:gd name="connsiteY3" fmla="*/ 6751 h 72865"/>
                <a:gd name="connsiteX4" fmla="*/ 874 w 35568"/>
                <a:gd name="connsiteY4" fmla="*/ 67660 h 72865"/>
                <a:gd name="connsiteX5" fmla="*/ 165 w 35568"/>
                <a:gd name="connsiteY5" fmla="*/ 69910 h 72865"/>
                <a:gd name="connsiteX6" fmla="*/ 5692 w 35568"/>
                <a:gd name="connsiteY6" fmla="*/ 73005 h 72865"/>
                <a:gd name="connsiteX7" fmla="*/ 7818 w 35568"/>
                <a:gd name="connsiteY7" fmla="*/ 70614 h 72865"/>
                <a:gd name="connsiteX8" fmla="*/ 34459 w 35568"/>
                <a:gd name="connsiteY8" fmla="*/ 12378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459" y="12378"/>
                  </a:moveTo>
                  <a:cubicBezTo>
                    <a:pt x="35592" y="9986"/>
                    <a:pt x="35734" y="8861"/>
                    <a:pt x="35734" y="7876"/>
                  </a:cubicBezTo>
                  <a:cubicBezTo>
                    <a:pt x="35734" y="3516"/>
                    <a:pt x="31766" y="140"/>
                    <a:pt x="27373" y="140"/>
                  </a:cubicBezTo>
                  <a:cubicBezTo>
                    <a:pt x="21988" y="140"/>
                    <a:pt x="20288" y="4500"/>
                    <a:pt x="19579" y="6751"/>
                  </a:cubicBezTo>
                  <a:lnTo>
                    <a:pt x="874" y="67660"/>
                  </a:lnTo>
                  <a:cubicBezTo>
                    <a:pt x="732" y="67941"/>
                    <a:pt x="165" y="69770"/>
                    <a:pt x="165" y="69910"/>
                  </a:cubicBezTo>
                  <a:cubicBezTo>
                    <a:pt x="165" y="71598"/>
                    <a:pt x="4558" y="73005"/>
                    <a:pt x="5692" y="73005"/>
                  </a:cubicBezTo>
                  <a:cubicBezTo>
                    <a:pt x="6684" y="73005"/>
                    <a:pt x="6826" y="72724"/>
                    <a:pt x="7818" y="70614"/>
                  </a:cubicBezTo>
                  <a:lnTo>
                    <a:pt x="34459" y="1237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形状 121">
              <a:extLst>
                <a:ext uri="{FF2B5EF4-FFF2-40B4-BE49-F238E27FC236}">
                  <a16:creationId xmlns:a16="http://schemas.microsoft.com/office/drawing/2014/main" id="{696DADD2-E6B6-FBC2-24DD-D082484FFE67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4977629" y="3971911"/>
              <a:ext cx="35568" cy="72865"/>
            </a:xfrm>
            <a:custGeom>
              <a:avLst/>
              <a:gdLst>
                <a:gd name="connsiteX0" fmla="*/ 34461 w 35568"/>
                <a:gd name="connsiteY0" fmla="*/ 12378 h 72865"/>
                <a:gd name="connsiteX1" fmla="*/ 35736 w 35568"/>
                <a:gd name="connsiteY1" fmla="*/ 7876 h 72865"/>
                <a:gd name="connsiteX2" fmla="*/ 27376 w 35568"/>
                <a:gd name="connsiteY2" fmla="*/ 140 h 72865"/>
                <a:gd name="connsiteX3" fmla="*/ 19582 w 35568"/>
                <a:gd name="connsiteY3" fmla="*/ 6751 h 72865"/>
                <a:gd name="connsiteX4" fmla="*/ 876 w 35568"/>
                <a:gd name="connsiteY4" fmla="*/ 67660 h 72865"/>
                <a:gd name="connsiteX5" fmla="*/ 168 w 35568"/>
                <a:gd name="connsiteY5" fmla="*/ 69910 h 72865"/>
                <a:gd name="connsiteX6" fmla="*/ 5694 w 35568"/>
                <a:gd name="connsiteY6" fmla="*/ 73005 h 72865"/>
                <a:gd name="connsiteX7" fmla="*/ 7820 w 35568"/>
                <a:gd name="connsiteY7" fmla="*/ 70614 h 72865"/>
                <a:gd name="connsiteX8" fmla="*/ 34461 w 35568"/>
                <a:gd name="connsiteY8" fmla="*/ 12378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461" y="12378"/>
                  </a:moveTo>
                  <a:cubicBezTo>
                    <a:pt x="35595" y="9986"/>
                    <a:pt x="35736" y="8861"/>
                    <a:pt x="35736" y="7876"/>
                  </a:cubicBezTo>
                  <a:cubicBezTo>
                    <a:pt x="35736" y="3516"/>
                    <a:pt x="31769" y="140"/>
                    <a:pt x="27376" y="140"/>
                  </a:cubicBezTo>
                  <a:cubicBezTo>
                    <a:pt x="21991" y="140"/>
                    <a:pt x="20290" y="4500"/>
                    <a:pt x="19582" y="6751"/>
                  </a:cubicBezTo>
                  <a:lnTo>
                    <a:pt x="876" y="67660"/>
                  </a:lnTo>
                  <a:cubicBezTo>
                    <a:pt x="734" y="67941"/>
                    <a:pt x="168" y="69770"/>
                    <a:pt x="168" y="69910"/>
                  </a:cubicBezTo>
                  <a:cubicBezTo>
                    <a:pt x="168" y="71598"/>
                    <a:pt x="4561" y="73005"/>
                    <a:pt x="5694" y="73005"/>
                  </a:cubicBezTo>
                  <a:cubicBezTo>
                    <a:pt x="6686" y="73005"/>
                    <a:pt x="6828" y="72724"/>
                    <a:pt x="7820" y="70614"/>
                  </a:cubicBezTo>
                  <a:lnTo>
                    <a:pt x="34461" y="1237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形状 122">
              <a:extLst>
                <a:ext uri="{FF2B5EF4-FFF2-40B4-BE49-F238E27FC236}">
                  <a16:creationId xmlns:a16="http://schemas.microsoft.com/office/drawing/2014/main" id="{DA65D48B-7967-936A-B1F0-49C6C05E7719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4909731" y="4089791"/>
              <a:ext cx="65752" cy="96215"/>
            </a:xfrm>
            <a:custGeom>
              <a:avLst/>
              <a:gdLst>
                <a:gd name="connsiteX0" fmla="*/ 65917 w 65752"/>
                <a:gd name="connsiteY0" fmla="*/ 48676 h 96215"/>
                <a:gd name="connsiteX1" fmla="*/ 57556 w 65752"/>
                <a:gd name="connsiteY1" fmla="*/ 12244 h 96215"/>
                <a:gd name="connsiteX2" fmla="*/ 33041 w 65752"/>
                <a:gd name="connsiteY2" fmla="*/ 146 h 96215"/>
                <a:gd name="connsiteX3" fmla="*/ 164 w 65752"/>
                <a:gd name="connsiteY3" fmla="*/ 48676 h 96215"/>
                <a:gd name="connsiteX4" fmla="*/ 33041 w 65752"/>
                <a:gd name="connsiteY4" fmla="*/ 96362 h 96215"/>
                <a:gd name="connsiteX5" fmla="*/ 65917 w 65752"/>
                <a:gd name="connsiteY5" fmla="*/ 48676 h 96215"/>
                <a:gd name="connsiteX6" fmla="*/ 33041 w 65752"/>
                <a:gd name="connsiteY6" fmla="*/ 92424 h 96215"/>
                <a:gd name="connsiteX7" fmla="*/ 15044 w 65752"/>
                <a:gd name="connsiteY7" fmla="*/ 77091 h 96215"/>
                <a:gd name="connsiteX8" fmla="*/ 13060 w 65752"/>
                <a:gd name="connsiteY8" fmla="*/ 46848 h 96215"/>
                <a:gd name="connsiteX9" fmla="*/ 15185 w 65752"/>
                <a:gd name="connsiteY9" fmla="*/ 18152 h 96215"/>
                <a:gd name="connsiteX10" fmla="*/ 33041 w 65752"/>
                <a:gd name="connsiteY10" fmla="*/ 4085 h 96215"/>
                <a:gd name="connsiteX11" fmla="*/ 50613 w 65752"/>
                <a:gd name="connsiteY11" fmla="*/ 16886 h 96215"/>
                <a:gd name="connsiteX12" fmla="*/ 53022 w 65752"/>
                <a:gd name="connsiteY12" fmla="*/ 46848 h 96215"/>
                <a:gd name="connsiteX13" fmla="*/ 51179 w 65752"/>
                <a:gd name="connsiteY13" fmla="*/ 76528 h 96215"/>
                <a:gd name="connsiteX14" fmla="*/ 33041 w 65752"/>
                <a:gd name="connsiteY14" fmla="*/ 92424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215">
                  <a:moveTo>
                    <a:pt x="65917" y="48676"/>
                  </a:moveTo>
                  <a:cubicBezTo>
                    <a:pt x="65917" y="33203"/>
                    <a:pt x="64075" y="22090"/>
                    <a:pt x="57556" y="12244"/>
                  </a:cubicBezTo>
                  <a:cubicBezTo>
                    <a:pt x="53163" y="5773"/>
                    <a:pt x="44377" y="146"/>
                    <a:pt x="33041" y="146"/>
                  </a:cubicBezTo>
                  <a:cubicBezTo>
                    <a:pt x="164" y="146"/>
                    <a:pt x="164" y="38548"/>
                    <a:pt x="164" y="48676"/>
                  </a:cubicBezTo>
                  <a:cubicBezTo>
                    <a:pt x="164" y="58804"/>
                    <a:pt x="164" y="96362"/>
                    <a:pt x="33041" y="96362"/>
                  </a:cubicBezTo>
                  <a:cubicBezTo>
                    <a:pt x="65917" y="96362"/>
                    <a:pt x="65917" y="58804"/>
                    <a:pt x="65917" y="48676"/>
                  </a:cubicBezTo>
                  <a:close/>
                  <a:moveTo>
                    <a:pt x="33041" y="92424"/>
                  </a:moveTo>
                  <a:cubicBezTo>
                    <a:pt x="26522" y="92424"/>
                    <a:pt x="17878" y="88626"/>
                    <a:pt x="15044" y="77091"/>
                  </a:cubicBezTo>
                  <a:cubicBezTo>
                    <a:pt x="13060" y="68792"/>
                    <a:pt x="13060" y="57257"/>
                    <a:pt x="13060" y="46848"/>
                  </a:cubicBezTo>
                  <a:cubicBezTo>
                    <a:pt x="13060" y="36579"/>
                    <a:pt x="13060" y="25888"/>
                    <a:pt x="15185" y="18152"/>
                  </a:cubicBezTo>
                  <a:cubicBezTo>
                    <a:pt x="18161" y="7039"/>
                    <a:pt x="27231" y="4085"/>
                    <a:pt x="33041" y="4085"/>
                  </a:cubicBezTo>
                  <a:cubicBezTo>
                    <a:pt x="40693" y="4085"/>
                    <a:pt x="48062" y="8727"/>
                    <a:pt x="50613" y="16886"/>
                  </a:cubicBezTo>
                  <a:cubicBezTo>
                    <a:pt x="52880" y="24482"/>
                    <a:pt x="53022" y="34610"/>
                    <a:pt x="53022" y="46848"/>
                  </a:cubicBezTo>
                  <a:cubicBezTo>
                    <a:pt x="53022" y="57257"/>
                    <a:pt x="53022" y="67666"/>
                    <a:pt x="51179" y="76528"/>
                  </a:cubicBezTo>
                  <a:cubicBezTo>
                    <a:pt x="48345" y="89329"/>
                    <a:pt x="38709" y="92424"/>
                    <a:pt x="33041" y="92424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形状 123">
              <a:extLst>
                <a:ext uri="{FF2B5EF4-FFF2-40B4-BE49-F238E27FC236}">
                  <a16:creationId xmlns:a16="http://schemas.microsoft.com/office/drawing/2014/main" id="{15C810BB-247D-6008-AE0D-FBB4D0D56FEB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5083946" y="4016360"/>
              <a:ext cx="134623" cy="133834"/>
            </a:xfrm>
            <a:custGeom>
              <a:avLst/>
              <a:gdLst>
                <a:gd name="connsiteX0" fmla="*/ 71634 w 134623"/>
                <a:gd name="connsiteY0" fmla="*/ 71080 h 133834"/>
                <a:gd name="connsiteX1" fmla="*/ 128115 w 134623"/>
                <a:gd name="connsiteY1" fmla="*/ 71080 h 133834"/>
                <a:gd name="connsiteX2" fmla="*/ 134796 w 134623"/>
                <a:gd name="connsiteY2" fmla="*/ 67061 h 133834"/>
                <a:gd name="connsiteX3" fmla="*/ 128115 w 134623"/>
                <a:gd name="connsiteY3" fmla="*/ 63042 h 133834"/>
                <a:gd name="connsiteX4" fmla="*/ 71634 w 134623"/>
                <a:gd name="connsiteY4" fmla="*/ 63042 h 133834"/>
                <a:gd name="connsiteX5" fmla="*/ 71634 w 134623"/>
                <a:gd name="connsiteY5" fmla="*/ 6775 h 133834"/>
                <a:gd name="connsiteX6" fmla="*/ 67585 w 134623"/>
                <a:gd name="connsiteY6" fmla="*/ 144 h 133834"/>
                <a:gd name="connsiteX7" fmla="*/ 63537 w 134623"/>
                <a:gd name="connsiteY7" fmla="*/ 6775 h 133834"/>
                <a:gd name="connsiteX8" fmla="*/ 63537 w 134623"/>
                <a:gd name="connsiteY8" fmla="*/ 63042 h 133834"/>
                <a:gd name="connsiteX9" fmla="*/ 6853 w 134623"/>
                <a:gd name="connsiteY9" fmla="*/ 63042 h 133834"/>
                <a:gd name="connsiteX10" fmla="*/ 173 w 134623"/>
                <a:gd name="connsiteY10" fmla="*/ 67061 h 133834"/>
                <a:gd name="connsiteX11" fmla="*/ 6853 w 134623"/>
                <a:gd name="connsiteY11" fmla="*/ 71080 h 133834"/>
                <a:gd name="connsiteX12" fmla="*/ 63537 w 134623"/>
                <a:gd name="connsiteY12" fmla="*/ 71080 h 133834"/>
                <a:gd name="connsiteX13" fmla="*/ 63537 w 134623"/>
                <a:gd name="connsiteY13" fmla="*/ 127347 h 133834"/>
                <a:gd name="connsiteX14" fmla="*/ 67585 w 134623"/>
                <a:gd name="connsiteY14" fmla="*/ 133978 h 133834"/>
                <a:gd name="connsiteX15" fmla="*/ 71634 w 134623"/>
                <a:gd name="connsiteY15" fmla="*/ 127347 h 133834"/>
                <a:gd name="connsiteX16" fmla="*/ 71634 w 134623"/>
                <a:gd name="connsiteY16" fmla="*/ 71080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634" y="71080"/>
                  </a:moveTo>
                  <a:lnTo>
                    <a:pt x="128115" y="71080"/>
                  </a:lnTo>
                  <a:cubicBezTo>
                    <a:pt x="130949" y="71080"/>
                    <a:pt x="134796" y="71080"/>
                    <a:pt x="134796" y="67061"/>
                  </a:cubicBezTo>
                  <a:cubicBezTo>
                    <a:pt x="134796" y="63042"/>
                    <a:pt x="130949" y="63042"/>
                    <a:pt x="128115" y="63042"/>
                  </a:cubicBezTo>
                  <a:lnTo>
                    <a:pt x="71634" y="63042"/>
                  </a:lnTo>
                  <a:lnTo>
                    <a:pt x="71634" y="6775"/>
                  </a:lnTo>
                  <a:cubicBezTo>
                    <a:pt x="71634" y="3962"/>
                    <a:pt x="71634" y="144"/>
                    <a:pt x="67585" y="144"/>
                  </a:cubicBezTo>
                  <a:cubicBezTo>
                    <a:pt x="63537" y="144"/>
                    <a:pt x="63537" y="3962"/>
                    <a:pt x="63537" y="6775"/>
                  </a:cubicBezTo>
                  <a:lnTo>
                    <a:pt x="63537" y="63042"/>
                  </a:lnTo>
                  <a:lnTo>
                    <a:pt x="6853" y="63042"/>
                  </a:lnTo>
                  <a:cubicBezTo>
                    <a:pt x="4019" y="63042"/>
                    <a:pt x="173" y="63042"/>
                    <a:pt x="173" y="67061"/>
                  </a:cubicBezTo>
                  <a:cubicBezTo>
                    <a:pt x="173" y="71080"/>
                    <a:pt x="4019" y="71080"/>
                    <a:pt x="6853" y="71080"/>
                  </a:cubicBezTo>
                  <a:lnTo>
                    <a:pt x="63537" y="71080"/>
                  </a:lnTo>
                  <a:lnTo>
                    <a:pt x="63537" y="127347"/>
                  </a:lnTo>
                  <a:cubicBezTo>
                    <a:pt x="63537" y="130160"/>
                    <a:pt x="63537" y="133978"/>
                    <a:pt x="67585" y="133978"/>
                  </a:cubicBezTo>
                  <a:cubicBezTo>
                    <a:pt x="71634" y="133978"/>
                    <a:pt x="71634" y="130160"/>
                    <a:pt x="71634" y="127347"/>
                  </a:cubicBezTo>
                  <a:lnTo>
                    <a:pt x="71634" y="7108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形状 124">
              <a:extLst>
                <a:ext uri="{FF2B5EF4-FFF2-40B4-BE49-F238E27FC236}">
                  <a16:creationId xmlns:a16="http://schemas.microsoft.com/office/drawing/2014/main" id="{54507D88-1E3C-45C7-5EB0-CD51F91D3FAE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5353203" y="3863735"/>
              <a:ext cx="80773" cy="133834"/>
            </a:xfrm>
            <a:custGeom>
              <a:avLst/>
              <a:gdLst>
                <a:gd name="connsiteX0" fmla="*/ 15774 w 80773"/>
                <a:gd name="connsiteY0" fmla="*/ 118498 h 133834"/>
                <a:gd name="connsiteX1" fmla="*/ 37233 w 80773"/>
                <a:gd name="connsiteY1" fmla="*/ 97800 h 133834"/>
                <a:gd name="connsiteX2" fmla="*/ 80960 w 80773"/>
                <a:gd name="connsiteY2" fmla="*/ 39122 h 133834"/>
                <a:gd name="connsiteX3" fmla="*/ 38042 w 80773"/>
                <a:gd name="connsiteY3" fmla="*/ 137 h 133834"/>
                <a:gd name="connsiteX4" fmla="*/ 186 w 80773"/>
                <a:gd name="connsiteY4" fmla="*/ 36509 h 133834"/>
                <a:gd name="connsiteX5" fmla="*/ 10915 w 80773"/>
                <a:gd name="connsiteY5" fmla="*/ 47763 h 133834"/>
                <a:gd name="connsiteX6" fmla="*/ 21442 w 80773"/>
                <a:gd name="connsiteY6" fmla="*/ 37112 h 133834"/>
                <a:gd name="connsiteX7" fmla="*/ 10713 w 80773"/>
                <a:gd name="connsiteY7" fmla="*/ 26663 h 133834"/>
                <a:gd name="connsiteX8" fmla="*/ 8081 w 80773"/>
                <a:gd name="connsiteY8" fmla="*/ 26864 h 133834"/>
                <a:gd name="connsiteX9" fmla="*/ 35411 w 80773"/>
                <a:gd name="connsiteY9" fmla="*/ 6367 h 133834"/>
                <a:gd name="connsiteX10" fmla="*/ 62538 w 80773"/>
                <a:gd name="connsiteY10" fmla="*/ 39122 h 133834"/>
                <a:gd name="connsiteX11" fmla="*/ 41281 w 80773"/>
                <a:gd name="connsiteY11" fmla="*/ 83532 h 133834"/>
                <a:gd name="connsiteX12" fmla="*/ 2413 w 80773"/>
                <a:gd name="connsiteY12" fmla="*/ 126536 h 133834"/>
                <a:gd name="connsiteX13" fmla="*/ 186 w 80773"/>
                <a:gd name="connsiteY13" fmla="*/ 133971 h 133834"/>
                <a:gd name="connsiteX14" fmla="*/ 75291 w 80773"/>
                <a:gd name="connsiteY14" fmla="*/ 133971 h 133834"/>
                <a:gd name="connsiteX15" fmla="*/ 80960 w 80773"/>
                <a:gd name="connsiteY15" fmla="*/ 99006 h 133834"/>
                <a:gd name="connsiteX16" fmla="*/ 75899 w 80773"/>
                <a:gd name="connsiteY16" fmla="*/ 99006 h 133834"/>
                <a:gd name="connsiteX17" fmla="*/ 71445 w 80773"/>
                <a:gd name="connsiteY17" fmla="*/ 116890 h 133834"/>
                <a:gd name="connsiteX18" fmla="*/ 52213 w 80773"/>
                <a:gd name="connsiteY18" fmla="*/ 118498 h 133834"/>
                <a:gd name="connsiteX19" fmla="*/ 15774 w 80773"/>
                <a:gd name="connsiteY19" fmla="*/ 118498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3834">
                  <a:moveTo>
                    <a:pt x="15774" y="118498"/>
                  </a:moveTo>
                  <a:lnTo>
                    <a:pt x="37233" y="97800"/>
                  </a:lnTo>
                  <a:cubicBezTo>
                    <a:pt x="68813" y="70068"/>
                    <a:pt x="80960" y="59217"/>
                    <a:pt x="80960" y="39122"/>
                  </a:cubicBezTo>
                  <a:cubicBezTo>
                    <a:pt x="80960" y="16213"/>
                    <a:pt x="62740" y="137"/>
                    <a:pt x="38042" y="137"/>
                  </a:cubicBezTo>
                  <a:cubicBezTo>
                    <a:pt x="15167" y="137"/>
                    <a:pt x="186" y="18625"/>
                    <a:pt x="186" y="36509"/>
                  </a:cubicBezTo>
                  <a:cubicBezTo>
                    <a:pt x="186" y="47763"/>
                    <a:pt x="10308" y="47763"/>
                    <a:pt x="10915" y="47763"/>
                  </a:cubicBezTo>
                  <a:cubicBezTo>
                    <a:pt x="14357" y="47763"/>
                    <a:pt x="21442" y="45351"/>
                    <a:pt x="21442" y="37112"/>
                  </a:cubicBezTo>
                  <a:cubicBezTo>
                    <a:pt x="21442" y="31888"/>
                    <a:pt x="17798" y="26663"/>
                    <a:pt x="10713" y="26663"/>
                  </a:cubicBezTo>
                  <a:cubicBezTo>
                    <a:pt x="9093" y="26663"/>
                    <a:pt x="8688" y="26663"/>
                    <a:pt x="8081" y="26864"/>
                  </a:cubicBezTo>
                  <a:cubicBezTo>
                    <a:pt x="12737" y="13802"/>
                    <a:pt x="23669" y="6367"/>
                    <a:pt x="35411" y="6367"/>
                  </a:cubicBezTo>
                  <a:cubicBezTo>
                    <a:pt x="53833" y="6367"/>
                    <a:pt x="62538" y="22644"/>
                    <a:pt x="62538" y="39122"/>
                  </a:cubicBezTo>
                  <a:cubicBezTo>
                    <a:pt x="62538" y="55198"/>
                    <a:pt x="52416" y="71073"/>
                    <a:pt x="41281" y="83532"/>
                  </a:cubicBezTo>
                  <a:lnTo>
                    <a:pt x="2413" y="126536"/>
                  </a:lnTo>
                  <a:cubicBezTo>
                    <a:pt x="186" y="128747"/>
                    <a:pt x="186" y="129148"/>
                    <a:pt x="186" y="133971"/>
                  </a:cubicBezTo>
                  <a:lnTo>
                    <a:pt x="75291" y="133971"/>
                  </a:lnTo>
                  <a:lnTo>
                    <a:pt x="80960" y="99006"/>
                  </a:lnTo>
                  <a:lnTo>
                    <a:pt x="75899" y="99006"/>
                  </a:lnTo>
                  <a:cubicBezTo>
                    <a:pt x="74887" y="105034"/>
                    <a:pt x="73470" y="113876"/>
                    <a:pt x="71445" y="116890"/>
                  </a:cubicBezTo>
                  <a:cubicBezTo>
                    <a:pt x="70028" y="118498"/>
                    <a:pt x="56667" y="118498"/>
                    <a:pt x="52213" y="118498"/>
                  </a:cubicBezTo>
                  <a:lnTo>
                    <a:pt x="15774" y="11849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形状 125">
              <a:extLst>
                <a:ext uri="{FF2B5EF4-FFF2-40B4-BE49-F238E27FC236}">
                  <a16:creationId xmlns:a16="http://schemas.microsoft.com/office/drawing/2014/main" id="{A480DF88-462B-3185-CB47-1BC8B71C8FC6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5299342" y="4079258"/>
              <a:ext cx="188699" cy="8037"/>
            </a:xfrm>
            <a:custGeom>
              <a:avLst/>
              <a:gdLst>
                <a:gd name="connsiteX0" fmla="*/ 0 w 188699"/>
                <a:gd name="connsiteY0" fmla="*/ 0 h 8037"/>
                <a:gd name="connsiteX1" fmla="*/ 188700 w 188699"/>
                <a:gd name="connsiteY1" fmla="*/ 0 h 8037"/>
                <a:gd name="connsiteX2" fmla="*/ 188700 w 188699"/>
                <a:gd name="connsiteY2" fmla="*/ 8038 h 8037"/>
                <a:gd name="connsiteX3" fmla="*/ 0 w 188699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699" h="8037">
                  <a:moveTo>
                    <a:pt x="0" y="0"/>
                  </a:moveTo>
                  <a:lnTo>
                    <a:pt x="188700" y="0"/>
                  </a:lnTo>
                  <a:lnTo>
                    <a:pt x="188700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形状 126">
              <a:extLst>
                <a:ext uri="{FF2B5EF4-FFF2-40B4-BE49-F238E27FC236}">
                  <a16:creationId xmlns:a16="http://schemas.microsoft.com/office/drawing/2014/main" id="{FF231093-EAEE-5740-3246-CAF3DBC1D097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5303998" y="4131295"/>
              <a:ext cx="85632" cy="181258"/>
            </a:xfrm>
            <a:custGeom>
              <a:avLst/>
              <a:gdLst>
                <a:gd name="connsiteX0" fmla="*/ 26704 w 85632"/>
                <a:gd name="connsiteY0" fmla="*/ 78723 h 181258"/>
                <a:gd name="connsiteX1" fmla="*/ 184 w 85632"/>
                <a:gd name="connsiteY1" fmla="*/ 119315 h 181258"/>
                <a:gd name="connsiteX2" fmla="*/ 6055 w 85632"/>
                <a:gd name="connsiteY2" fmla="*/ 135191 h 181258"/>
                <a:gd name="connsiteX3" fmla="*/ 29538 w 85632"/>
                <a:gd name="connsiteY3" fmla="*/ 148252 h 181258"/>
                <a:gd name="connsiteX4" fmla="*/ 54033 w 85632"/>
                <a:gd name="connsiteY4" fmla="*/ 157697 h 181258"/>
                <a:gd name="connsiteX5" fmla="*/ 61118 w 85632"/>
                <a:gd name="connsiteY5" fmla="*/ 166338 h 181258"/>
                <a:gd name="connsiteX6" fmla="*/ 51199 w 85632"/>
                <a:gd name="connsiteY6" fmla="*/ 176989 h 181258"/>
                <a:gd name="connsiteX7" fmla="*/ 33384 w 85632"/>
                <a:gd name="connsiteY7" fmla="*/ 170558 h 181258"/>
                <a:gd name="connsiteX8" fmla="*/ 31157 w 85632"/>
                <a:gd name="connsiteY8" fmla="*/ 169553 h 181258"/>
                <a:gd name="connsiteX9" fmla="*/ 29133 w 85632"/>
                <a:gd name="connsiteY9" fmla="*/ 171764 h 181258"/>
                <a:gd name="connsiteX10" fmla="*/ 51199 w 85632"/>
                <a:gd name="connsiteY10" fmla="*/ 181410 h 181258"/>
                <a:gd name="connsiteX11" fmla="*/ 72253 w 85632"/>
                <a:gd name="connsiteY11" fmla="*/ 159908 h 181258"/>
                <a:gd name="connsiteX12" fmla="*/ 62536 w 85632"/>
                <a:gd name="connsiteY12" fmla="*/ 145640 h 181258"/>
                <a:gd name="connsiteX13" fmla="*/ 50187 w 85632"/>
                <a:gd name="connsiteY13" fmla="*/ 141018 h 181258"/>
                <a:gd name="connsiteX14" fmla="*/ 37838 w 85632"/>
                <a:gd name="connsiteY14" fmla="*/ 136396 h 181258"/>
                <a:gd name="connsiteX15" fmla="*/ 25691 w 85632"/>
                <a:gd name="connsiteY15" fmla="*/ 131573 h 181258"/>
                <a:gd name="connsiteX16" fmla="*/ 10508 w 85632"/>
                <a:gd name="connsiteY16" fmla="*/ 113689 h 181258"/>
                <a:gd name="connsiteX17" fmla="*/ 35408 w 85632"/>
                <a:gd name="connsiteY17" fmla="*/ 79527 h 181258"/>
                <a:gd name="connsiteX18" fmla="*/ 53223 w 85632"/>
                <a:gd name="connsiteY18" fmla="*/ 82139 h 181258"/>
                <a:gd name="connsiteX19" fmla="*/ 72050 w 85632"/>
                <a:gd name="connsiteY19" fmla="*/ 75910 h 181258"/>
                <a:gd name="connsiteX20" fmla="*/ 55450 w 85632"/>
                <a:gd name="connsiteY20" fmla="*/ 70484 h 181258"/>
                <a:gd name="connsiteX21" fmla="*/ 38445 w 85632"/>
                <a:gd name="connsiteY21" fmla="*/ 72895 h 181258"/>
                <a:gd name="connsiteX22" fmla="*/ 32372 w 85632"/>
                <a:gd name="connsiteY22" fmla="*/ 57221 h 181258"/>
                <a:gd name="connsiteX23" fmla="*/ 54843 w 85632"/>
                <a:gd name="connsiteY23" fmla="*/ 23059 h 181258"/>
                <a:gd name="connsiteX24" fmla="*/ 67799 w 85632"/>
                <a:gd name="connsiteY24" fmla="*/ 27480 h 181258"/>
                <a:gd name="connsiteX25" fmla="*/ 85816 w 85632"/>
                <a:gd name="connsiteY25" fmla="*/ 21251 h 181258"/>
                <a:gd name="connsiteX26" fmla="*/ 69014 w 85632"/>
                <a:gd name="connsiteY26" fmla="*/ 15825 h 181258"/>
                <a:gd name="connsiteX27" fmla="*/ 56260 w 85632"/>
                <a:gd name="connsiteY27" fmla="*/ 16830 h 181258"/>
                <a:gd name="connsiteX28" fmla="*/ 55248 w 85632"/>
                <a:gd name="connsiteY28" fmla="*/ 10198 h 181258"/>
                <a:gd name="connsiteX29" fmla="*/ 56260 w 85632"/>
                <a:gd name="connsiteY29" fmla="*/ 2763 h 181258"/>
                <a:gd name="connsiteX30" fmla="*/ 53831 w 85632"/>
                <a:gd name="connsiteY30" fmla="*/ 151 h 181258"/>
                <a:gd name="connsiteX31" fmla="*/ 50187 w 85632"/>
                <a:gd name="connsiteY31" fmla="*/ 9997 h 181258"/>
                <a:gd name="connsiteX32" fmla="*/ 51604 w 85632"/>
                <a:gd name="connsiteY32" fmla="*/ 17834 h 181258"/>
                <a:gd name="connsiteX33" fmla="*/ 16177 w 85632"/>
                <a:gd name="connsiteY33" fmla="*/ 55413 h 181258"/>
                <a:gd name="connsiteX34" fmla="*/ 29335 w 85632"/>
                <a:gd name="connsiteY34" fmla="*/ 76713 h 181258"/>
                <a:gd name="connsiteX35" fmla="*/ 26704 w 85632"/>
                <a:gd name="connsiteY35" fmla="*/ 78723 h 181258"/>
                <a:gd name="connsiteX36" fmla="*/ 59499 w 85632"/>
                <a:gd name="connsiteY36" fmla="*/ 21251 h 181258"/>
                <a:gd name="connsiteX37" fmla="*/ 69216 w 85632"/>
                <a:gd name="connsiteY37" fmla="*/ 20246 h 181258"/>
                <a:gd name="connsiteX38" fmla="*/ 80553 w 85632"/>
                <a:gd name="connsiteY38" fmla="*/ 21452 h 181258"/>
                <a:gd name="connsiteX39" fmla="*/ 68001 w 85632"/>
                <a:gd name="connsiteY39" fmla="*/ 23059 h 181258"/>
                <a:gd name="connsiteX40" fmla="*/ 59499 w 85632"/>
                <a:gd name="connsiteY40" fmla="*/ 21251 h 181258"/>
                <a:gd name="connsiteX41" fmla="*/ 43709 w 85632"/>
                <a:gd name="connsiteY41" fmla="*/ 76111 h 181258"/>
                <a:gd name="connsiteX42" fmla="*/ 55248 w 85632"/>
                <a:gd name="connsiteY42" fmla="*/ 74905 h 181258"/>
                <a:gd name="connsiteX43" fmla="*/ 66787 w 85632"/>
                <a:gd name="connsiteY43" fmla="*/ 76111 h 181258"/>
                <a:gd name="connsiteX44" fmla="*/ 53831 w 85632"/>
                <a:gd name="connsiteY44" fmla="*/ 77718 h 181258"/>
                <a:gd name="connsiteX45" fmla="*/ 43709 w 85632"/>
                <a:gd name="connsiteY45" fmla="*/ 76111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1258">
                  <a:moveTo>
                    <a:pt x="26704" y="78723"/>
                  </a:moveTo>
                  <a:cubicBezTo>
                    <a:pt x="4637" y="93192"/>
                    <a:pt x="184" y="112081"/>
                    <a:pt x="184" y="119315"/>
                  </a:cubicBezTo>
                  <a:cubicBezTo>
                    <a:pt x="184" y="128961"/>
                    <a:pt x="5650" y="134588"/>
                    <a:pt x="6055" y="135191"/>
                  </a:cubicBezTo>
                  <a:cubicBezTo>
                    <a:pt x="12533" y="141822"/>
                    <a:pt x="14355" y="142626"/>
                    <a:pt x="29538" y="148252"/>
                  </a:cubicBezTo>
                  <a:lnTo>
                    <a:pt x="54033" y="157697"/>
                  </a:lnTo>
                  <a:cubicBezTo>
                    <a:pt x="57070" y="159104"/>
                    <a:pt x="61118" y="160511"/>
                    <a:pt x="61118" y="166338"/>
                  </a:cubicBezTo>
                  <a:cubicBezTo>
                    <a:pt x="61118" y="170960"/>
                    <a:pt x="57475" y="176989"/>
                    <a:pt x="51199" y="176989"/>
                  </a:cubicBezTo>
                  <a:cubicBezTo>
                    <a:pt x="42291" y="176989"/>
                    <a:pt x="35611" y="172166"/>
                    <a:pt x="33384" y="170558"/>
                  </a:cubicBezTo>
                  <a:cubicBezTo>
                    <a:pt x="32169" y="169754"/>
                    <a:pt x="31967" y="169553"/>
                    <a:pt x="31157" y="169553"/>
                  </a:cubicBezTo>
                  <a:cubicBezTo>
                    <a:pt x="29538" y="169553"/>
                    <a:pt x="29133" y="170960"/>
                    <a:pt x="29133" y="171764"/>
                  </a:cubicBezTo>
                  <a:cubicBezTo>
                    <a:pt x="29133" y="174175"/>
                    <a:pt x="39862" y="181410"/>
                    <a:pt x="51199" y="181410"/>
                  </a:cubicBezTo>
                  <a:cubicBezTo>
                    <a:pt x="63750" y="181410"/>
                    <a:pt x="72253" y="169754"/>
                    <a:pt x="72253" y="159908"/>
                  </a:cubicBezTo>
                  <a:cubicBezTo>
                    <a:pt x="72253" y="150262"/>
                    <a:pt x="64762" y="146645"/>
                    <a:pt x="62536" y="145640"/>
                  </a:cubicBezTo>
                  <a:cubicBezTo>
                    <a:pt x="59701" y="144635"/>
                    <a:pt x="52818" y="142023"/>
                    <a:pt x="50187" y="141018"/>
                  </a:cubicBezTo>
                  <a:cubicBezTo>
                    <a:pt x="46138" y="139411"/>
                    <a:pt x="42089" y="137803"/>
                    <a:pt x="37838" y="136396"/>
                  </a:cubicBezTo>
                  <a:lnTo>
                    <a:pt x="25691" y="131573"/>
                  </a:lnTo>
                  <a:cubicBezTo>
                    <a:pt x="16582" y="127956"/>
                    <a:pt x="10508" y="122129"/>
                    <a:pt x="10508" y="113689"/>
                  </a:cubicBezTo>
                  <a:cubicBezTo>
                    <a:pt x="10508" y="105450"/>
                    <a:pt x="18403" y="87967"/>
                    <a:pt x="35408" y="79527"/>
                  </a:cubicBezTo>
                  <a:cubicBezTo>
                    <a:pt x="42899" y="82139"/>
                    <a:pt x="48972" y="82139"/>
                    <a:pt x="53223" y="82139"/>
                  </a:cubicBezTo>
                  <a:cubicBezTo>
                    <a:pt x="59297" y="82139"/>
                    <a:pt x="72050" y="82139"/>
                    <a:pt x="72050" y="75910"/>
                  </a:cubicBezTo>
                  <a:cubicBezTo>
                    <a:pt x="72050" y="70886"/>
                    <a:pt x="63345" y="70484"/>
                    <a:pt x="55450" y="70484"/>
                  </a:cubicBezTo>
                  <a:cubicBezTo>
                    <a:pt x="51806" y="70484"/>
                    <a:pt x="45935" y="70484"/>
                    <a:pt x="38445" y="72895"/>
                  </a:cubicBezTo>
                  <a:cubicBezTo>
                    <a:pt x="33182" y="67671"/>
                    <a:pt x="32372" y="61039"/>
                    <a:pt x="32372" y="57221"/>
                  </a:cubicBezTo>
                  <a:cubicBezTo>
                    <a:pt x="32372" y="45968"/>
                    <a:pt x="39660" y="30494"/>
                    <a:pt x="54843" y="23059"/>
                  </a:cubicBezTo>
                  <a:cubicBezTo>
                    <a:pt x="58487" y="27480"/>
                    <a:pt x="63143" y="27480"/>
                    <a:pt x="67799" y="27480"/>
                  </a:cubicBezTo>
                  <a:cubicBezTo>
                    <a:pt x="72860" y="27480"/>
                    <a:pt x="85816" y="27480"/>
                    <a:pt x="85816" y="21251"/>
                  </a:cubicBezTo>
                  <a:cubicBezTo>
                    <a:pt x="85816" y="16026"/>
                    <a:pt x="76909" y="15825"/>
                    <a:pt x="69014" y="15825"/>
                  </a:cubicBezTo>
                  <a:cubicBezTo>
                    <a:pt x="66382" y="15825"/>
                    <a:pt x="61523" y="15825"/>
                    <a:pt x="56260" y="16830"/>
                  </a:cubicBezTo>
                  <a:cubicBezTo>
                    <a:pt x="55653" y="15021"/>
                    <a:pt x="55248" y="13614"/>
                    <a:pt x="55248" y="10198"/>
                  </a:cubicBezTo>
                  <a:cubicBezTo>
                    <a:pt x="55248" y="7385"/>
                    <a:pt x="56260" y="3165"/>
                    <a:pt x="56260" y="2763"/>
                  </a:cubicBezTo>
                  <a:cubicBezTo>
                    <a:pt x="56260" y="1155"/>
                    <a:pt x="55248" y="151"/>
                    <a:pt x="53831" y="151"/>
                  </a:cubicBezTo>
                  <a:cubicBezTo>
                    <a:pt x="50187" y="151"/>
                    <a:pt x="50187" y="9394"/>
                    <a:pt x="50187" y="9997"/>
                  </a:cubicBezTo>
                  <a:cubicBezTo>
                    <a:pt x="50187" y="14016"/>
                    <a:pt x="51401" y="17031"/>
                    <a:pt x="51604" y="17834"/>
                  </a:cubicBezTo>
                  <a:cubicBezTo>
                    <a:pt x="29943" y="23863"/>
                    <a:pt x="16177" y="39939"/>
                    <a:pt x="16177" y="55413"/>
                  </a:cubicBezTo>
                  <a:cubicBezTo>
                    <a:pt x="16177" y="62848"/>
                    <a:pt x="19821" y="71288"/>
                    <a:pt x="29335" y="76713"/>
                  </a:cubicBezTo>
                  <a:lnTo>
                    <a:pt x="26704" y="78723"/>
                  </a:lnTo>
                  <a:close/>
                  <a:moveTo>
                    <a:pt x="59499" y="21251"/>
                  </a:moveTo>
                  <a:cubicBezTo>
                    <a:pt x="62738" y="20246"/>
                    <a:pt x="66989" y="20246"/>
                    <a:pt x="69216" y="20246"/>
                  </a:cubicBezTo>
                  <a:cubicBezTo>
                    <a:pt x="76099" y="20246"/>
                    <a:pt x="76909" y="20447"/>
                    <a:pt x="80553" y="21452"/>
                  </a:cubicBezTo>
                  <a:cubicBezTo>
                    <a:pt x="78933" y="22054"/>
                    <a:pt x="76909" y="23059"/>
                    <a:pt x="68001" y="23059"/>
                  </a:cubicBezTo>
                  <a:cubicBezTo>
                    <a:pt x="64155" y="23059"/>
                    <a:pt x="61726" y="23059"/>
                    <a:pt x="59499" y="21251"/>
                  </a:cubicBezTo>
                  <a:close/>
                  <a:moveTo>
                    <a:pt x="43709" y="76111"/>
                  </a:moveTo>
                  <a:cubicBezTo>
                    <a:pt x="48365" y="74905"/>
                    <a:pt x="52818" y="74905"/>
                    <a:pt x="55248" y="74905"/>
                  </a:cubicBezTo>
                  <a:cubicBezTo>
                    <a:pt x="62333" y="74905"/>
                    <a:pt x="63143" y="75106"/>
                    <a:pt x="66787" y="76111"/>
                  </a:cubicBezTo>
                  <a:cubicBezTo>
                    <a:pt x="65167" y="76914"/>
                    <a:pt x="63143" y="77718"/>
                    <a:pt x="53831" y="77718"/>
                  </a:cubicBezTo>
                  <a:cubicBezTo>
                    <a:pt x="49174" y="77718"/>
                    <a:pt x="47353" y="77718"/>
                    <a:pt x="43709" y="76111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形状 127">
              <a:extLst>
                <a:ext uri="{FF2B5EF4-FFF2-40B4-BE49-F238E27FC236}">
                  <a16:creationId xmlns:a16="http://schemas.microsoft.com/office/drawing/2014/main" id="{5E06C8F3-5E1B-66A8-43B2-A4B2375CF766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5406152" y="4119903"/>
              <a:ext cx="62635" cy="93402"/>
            </a:xfrm>
            <a:custGeom>
              <a:avLst/>
              <a:gdLst>
                <a:gd name="connsiteX0" fmla="*/ 62824 w 62635"/>
                <a:gd name="connsiteY0" fmla="*/ 67949 h 93402"/>
                <a:gd name="connsiteX1" fmla="*/ 58006 w 62635"/>
                <a:gd name="connsiteY1" fmla="*/ 67949 h 93402"/>
                <a:gd name="connsiteX2" fmla="*/ 54321 w 62635"/>
                <a:gd name="connsiteY2" fmla="*/ 80750 h 93402"/>
                <a:gd name="connsiteX3" fmla="*/ 40292 w 62635"/>
                <a:gd name="connsiteY3" fmla="*/ 81594 h 93402"/>
                <a:gd name="connsiteX4" fmla="*/ 14218 w 62635"/>
                <a:gd name="connsiteY4" fmla="*/ 81594 h 93402"/>
                <a:gd name="connsiteX5" fmla="*/ 42559 w 62635"/>
                <a:gd name="connsiteY5" fmla="*/ 57962 h 93402"/>
                <a:gd name="connsiteX6" fmla="*/ 62824 w 62635"/>
                <a:gd name="connsiteY6" fmla="*/ 27578 h 93402"/>
                <a:gd name="connsiteX7" fmla="*/ 29664 w 62635"/>
                <a:gd name="connsiteY7" fmla="*/ 148 h 93402"/>
                <a:gd name="connsiteX8" fmla="*/ 189 w 62635"/>
                <a:gd name="connsiteY8" fmla="*/ 25327 h 93402"/>
                <a:gd name="connsiteX9" fmla="*/ 7699 w 62635"/>
                <a:gd name="connsiteY9" fmla="*/ 33204 h 93402"/>
                <a:gd name="connsiteX10" fmla="*/ 15210 w 62635"/>
                <a:gd name="connsiteY10" fmla="*/ 25749 h 93402"/>
                <a:gd name="connsiteX11" fmla="*/ 6849 w 62635"/>
                <a:gd name="connsiteY11" fmla="*/ 18294 h 93402"/>
                <a:gd name="connsiteX12" fmla="*/ 27538 w 62635"/>
                <a:gd name="connsiteY12" fmla="*/ 5212 h 93402"/>
                <a:gd name="connsiteX13" fmla="*/ 49078 w 62635"/>
                <a:gd name="connsiteY13" fmla="*/ 27578 h 93402"/>
                <a:gd name="connsiteX14" fmla="*/ 35757 w 62635"/>
                <a:gd name="connsiteY14" fmla="*/ 54586 h 93402"/>
                <a:gd name="connsiteX15" fmla="*/ 1606 w 62635"/>
                <a:gd name="connsiteY15" fmla="*/ 88064 h 93402"/>
                <a:gd name="connsiteX16" fmla="*/ 189 w 62635"/>
                <a:gd name="connsiteY16" fmla="*/ 93550 h 93402"/>
                <a:gd name="connsiteX17" fmla="*/ 58573 w 62635"/>
                <a:gd name="connsiteY17" fmla="*/ 93550 h 93402"/>
                <a:gd name="connsiteX18" fmla="*/ 62824 w 62635"/>
                <a:gd name="connsiteY18" fmla="*/ 67949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824" y="67949"/>
                  </a:moveTo>
                  <a:lnTo>
                    <a:pt x="58006" y="67949"/>
                  </a:lnTo>
                  <a:cubicBezTo>
                    <a:pt x="57581" y="71044"/>
                    <a:pt x="56164" y="79343"/>
                    <a:pt x="54321" y="80750"/>
                  </a:cubicBezTo>
                  <a:cubicBezTo>
                    <a:pt x="53188" y="81594"/>
                    <a:pt x="42276" y="81594"/>
                    <a:pt x="40292" y="81594"/>
                  </a:cubicBezTo>
                  <a:lnTo>
                    <a:pt x="14218" y="81594"/>
                  </a:lnTo>
                  <a:cubicBezTo>
                    <a:pt x="29097" y="68512"/>
                    <a:pt x="34057" y="64573"/>
                    <a:pt x="42559" y="57962"/>
                  </a:cubicBezTo>
                  <a:cubicBezTo>
                    <a:pt x="53046" y="49662"/>
                    <a:pt x="62824" y="40941"/>
                    <a:pt x="62824" y="27578"/>
                  </a:cubicBezTo>
                  <a:cubicBezTo>
                    <a:pt x="62824" y="10557"/>
                    <a:pt x="47803" y="148"/>
                    <a:pt x="29664" y="148"/>
                  </a:cubicBezTo>
                  <a:cubicBezTo>
                    <a:pt x="12092" y="148"/>
                    <a:pt x="189" y="12386"/>
                    <a:pt x="189" y="25327"/>
                  </a:cubicBezTo>
                  <a:cubicBezTo>
                    <a:pt x="189" y="32501"/>
                    <a:pt x="6282" y="33204"/>
                    <a:pt x="7699" y="33204"/>
                  </a:cubicBezTo>
                  <a:cubicBezTo>
                    <a:pt x="11100" y="33204"/>
                    <a:pt x="15210" y="30813"/>
                    <a:pt x="15210" y="25749"/>
                  </a:cubicBezTo>
                  <a:cubicBezTo>
                    <a:pt x="15210" y="23217"/>
                    <a:pt x="14218" y="18294"/>
                    <a:pt x="6849" y="18294"/>
                  </a:cubicBezTo>
                  <a:cubicBezTo>
                    <a:pt x="11242" y="8306"/>
                    <a:pt x="20878" y="5212"/>
                    <a:pt x="27538" y="5212"/>
                  </a:cubicBezTo>
                  <a:cubicBezTo>
                    <a:pt x="41709" y="5212"/>
                    <a:pt x="49078" y="16184"/>
                    <a:pt x="49078" y="27578"/>
                  </a:cubicBezTo>
                  <a:cubicBezTo>
                    <a:pt x="49078" y="39816"/>
                    <a:pt x="40292" y="49522"/>
                    <a:pt x="35757" y="54586"/>
                  </a:cubicBezTo>
                  <a:lnTo>
                    <a:pt x="1606" y="88064"/>
                  </a:lnTo>
                  <a:cubicBezTo>
                    <a:pt x="189" y="89330"/>
                    <a:pt x="189" y="89612"/>
                    <a:pt x="189" y="93550"/>
                  </a:cubicBezTo>
                  <a:lnTo>
                    <a:pt x="58573" y="93550"/>
                  </a:lnTo>
                  <a:lnTo>
                    <a:pt x="62824" y="6794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形状 128">
              <a:extLst>
                <a:ext uri="{FF2B5EF4-FFF2-40B4-BE49-F238E27FC236}">
                  <a16:creationId xmlns:a16="http://schemas.microsoft.com/office/drawing/2014/main" id="{830F1768-D5C1-DDB0-08E5-01E950EF3FD3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5566115" y="3982801"/>
              <a:ext cx="46966" cy="200952"/>
            </a:xfrm>
            <a:custGeom>
              <a:avLst/>
              <a:gdLst>
                <a:gd name="connsiteX0" fmla="*/ 47162 w 46966"/>
                <a:gd name="connsiteY0" fmla="*/ 199087 h 200952"/>
                <a:gd name="connsiteX1" fmla="*/ 43721 w 46966"/>
                <a:gd name="connsiteY1" fmla="*/ 194666 h 200952"/>
                <a:gd name="connsiteX2" fmla="*/ 11938 w 46966"/>
                <a:gd name="connsiteY2" fmla="*/ 100620 h 200952"/>
                <a:gd name="connsiteX3" fmla="*/ 44530 w 46966"/>
                <a:gd name="connsiteY3" fmla="*/ 5569 h 200952"/>
                <a:gd name="connsiteX4" fmla="*/ 47162 w 46966"/>
                <a:gd name="connsiteY4" fmla="*/ 2153 h 200952"/>
                <a:gd name="connsiteX5" fmla="*/ 45138 w 46966"/>
                <a:gd name="connsiteY5" fmla="*/ 144 h 200952"/>
                <a:gd name="connsiteX6" fmla="*/ 12950 w 46966"/>
                <a:gd name="connsiteY6" fmla="*/ 39329 h 200952"/>
                <a:gd name="connsiteX7" fmla="*/ 196 w 46966"/>
                <a:gd name="connsiteY7" fmla="*/ 100620 h 200952"/>
                <a:gd name="connsiteX8" fmla="*/ 13557 w 46966"/>
                <a:gd name="connsiteY8" fmla="*/ 163317 h 200952"/>
                <a:gd name="connsiteX9" fmla="*/ 45138 w 46966"/>
                <a:gd name="connsiteY9" fmla="*/ 201096 h 200952"/>
                <a:gd name="connsiteX10" fmla="*/ 47162 w 46966"/>
                <a:gd name="connsiteY10" fmla="*/ 199087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62" y="199087"/>
                  </a:moveTo>
                  <a:cubicBezTo>
                    <a:pt x="47162" y="198484"/>
                    <a:pt x="47162" y="198082"/>
                    <a:pt x="43721" y="194666"/>
                  </a:cubicBezTo>
                  <a:cubicBezTo>
                    <a:pt x="18416" y="169346"/>
                    <a:pt x="11938" y="131366"/>
                    <a:pt x="11938" y="100620"/>
                  </a:cubicBezTo>
                  <a:cubicBezTo>
                    <a:pt x="11938" y="65654"/>
                    <a:pt x="19630" y="30689"/>
                    <a:pt x="44530" y="5569"/>
                  </a:cubicBezTo>
                  <a:cubicBezTo>
                    <a:pt x="47162" y="3158"/>
                    <a:pt x="47162" y="2756"/>
                    <a:pt x="47162" y="2153"/>
                  </a:cubicBezTo>
                  <a:cubicBezTo>
                    <a:pt x="47162" y="747"/>
                    <a:pt x="46352" y="144"/>
                    <a:pt x="45138" y="144"/>
                  </a:cubicBezTo>
                  <a:cubicBezTo>
                    <a:pt x="43113" y="144"/>
                    <a:pt x="24894" y="13809"/>
                    <a:pt x="12950" y="39329"/>
                  </a:cubicBezTo>
                  <a:cubicBezTo>
                    <a:pt x="2625" y="61434"/>
                    <a:pt x="196" y="83740"/>
                    <a:pt x="196" y="100620"/>
                  </a:cubicBezTo>
                  <a:cubicBezTo>
                    <a:pt x="196" y="116294"/>
                    <a:pt x="2423" y="140609"/>
                    <a:pt x="13557" y="163317"/>
                  </a:cubicBezTo>
                  <a:cubicBezTo>
                    <a:pt x="25703" y="188034"/>
                    <a:pt x="43113" y="201096"/>
                    <a:pt x="45138" y="201096"/>
                  </a:cubicBezTo>
                  <a:cubicBezTo>
                    <a:pt x="46352" y="201096"/>
                    <a:pt x="47162" y="200493"/>
                    <a:pt x="47162" y="199087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形状 129">
              <a:extLst>
                <a:ext uri="{FF2B5EF4-FFF2-40B4-BE49-F238E27FC236}">
                  <a16:creationId xmlns:a16="http://schemas.microsoft.com/office/drawing/2014/main" id="{B112FB59-A203-5F14-A538-CD781FEC1322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5642818" y="3999681"/>
              <a:ext cx="66805" cy="133834"/>
            </a:xfrm>
            <a:custGeom>
              <a:avLst/>
              <a:gdLst>
                <a:gd name="connsiteX0" fmla="*/ 41700 w 66805"/>
                <a:gd name="connsiteY0" fmla="*/ 5369 h 133834"/>
                <a:gd name="connsiteX1" fmla="*/ 37044 w 66805"/>
                <a:gd name="connsiteY1" fmla="*/ 144 h 133834"/>
                <a:gd name="connsiteX2" fmla="*/ 200 w 66805"/>
                <a:gd name="connsiteY2" fmla="*/ 13005 h 133834"/>
                <a:gd name="connsiteX3" fmla="*/ 200 w 66805"/>
                <a:gd name="connsiteY3" fmla="*/ 19234 h 133834"/>
                <a:gd name="connsiteX4" fmla="*/ 26720 w 66805"/>
                <a:gd name="connsiteY4" fmla="*/ 14009 h 133834"/>
                <a:gd name="connsiteX5" fmla="*/ 26720 w 66805"/>
                <a:gd name="connsiteY5" fmla="*/ 118103 h 133834"/>
                <a:gd name="connsiteX6" fmla="*/ 7893 w 66805"/>
                <a:gd name="connsiteY6" fmla="*/ 127748 h 133834"/>
                <a:gd name="connsiteX7" fmla="*/ 1414 w 66805"/>
                <a:gd name="connsiteY7" fmla="*/ 127748 h 133834"/>
                <a:gd name="connsiteX8" fmla="*/ 1414 w 66805"/>
                <a:gd name="connsiteY8" fmla="*/ 133978 h 133834"/>
                <a:gd name="connsiteX9" fmla="*/ 34210 w 66805"/>
                <a:gd name="connsiteY9" fmla="*/ 133375 h 133834"/>
                <a:gd name="connsiteX10" fmla="*/ 67005 w 66805"/>
                <a:gd name="connsiteY10" fmla="*/ 133978 h 133834"/>
                <a:gd name="connsiteX11" fmla="*/ 67005 w 66805"/>
                <a:gd name="connsiteY11" fmla="*/ 127748 h 133834"/>
                <a:gd name="connsiteX12" fmla="*/ 60527 w 66805"/>
                <a:gd name="connsiteY12" fmla="*/ 127748 h 133834"/>
                <a:gd name="connsiteX13" fmla="*/ 41700 w 66805"/>
                <a:gd name="connsiteY13" fmla="*/ 118103 h 133834"/>
                <a:gd name="connsiteX14" fmla="*/ 41700 w 66805"/>
                <a:gd name="connsiteY14" fmla="*/ 5369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3834">
                  <a:moveTo>
                    <a:pt x="41700" y="5369"/>
                  </a:moveTo>
                  <a:cubicBezTo>
                    <a:pt x="41700" y="546"/>
                    <a:pt x="41700" y="144"/>
                    <a:pt x="37044" y="144"/>
                  </a:cubicBezTo>
                  <a:cubicBezTo>
                    <a:pt x="24493" y="13005"/>
                    <a:pt x="6678" y="13005"/>
                    <a:pt x="200" y="13005"/>
                  </a:cubicBezTo>
                  <a:lnTo>
                    <a:pt x="200" y="19234"/>
                  </a:lnTo>
                  <a:cubicBezTo>
                    <a:pt x="4249" y="19234"/>
                    <a:pt x="16193" y="19234"/>
                    <a:pt x="26720" y="14009"/>
                  </a:cubicBezTo>
                  <a:lnTo>
                    <a:pt x="26720" y="118103"/>
                  </a:lnTo>
                  <a:cubicBezTo>
                    <a:pt x="26720" y="125337"/>
                    <a:pt x="26112" y="127748"/>
                    <a:pt x="7893" y="127748"/>
                  </a:cubicBezTo>
                  <a:lnTo>
                    <a:pt x="1414" y="127748"/>
                  </a:lnTo>
                  <a:lnTo>
                    <a:pt x="1414" y="133978"/>
                  </a:lnTo>
                  <a:cubicBezTo>
                    <a:pt x="8500" y="133375"/>
                    <a:pt x="26112" y="133375"/>
                    <a:pt x="34210" y="133375"/>
                  </a:cubicBezTo>
                  <a:cubicBezTo>
                    <a:pt x="42308" y="133375"/>
                    <a:pt x="59920" y="133375"/>
                    <a:pt x="67005" y="133978"/>
                  </a:cubicBezTo>
                  <a:lnTo>
                    <a:pt x="67005" y="127748"/>
                  </a:lnTo>
                  <a:lnTo>
                    <a:pt x="60527" y="127748"/>
                  </a:lnTo>
                  <a:cubicBezTo>
                    <a:pt x="42308" y="127748"/>
                    <a:pt x="41700" y="125538"/>
                    <a:pt x="41700" y="118103"/>
                  </a:cubicBezTo>
                  <a:lnTo>
                    <a:pt x="41700" y="536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形状 130">
              <a:extLst>
                <a:ext uri="{FF2B5EF4-FFF2-40B4-BE49-F238E27FC236}">
                  <a16:creationId xmlns:a16="http://schemas.microsoft.com/office/drawing/2014/main" id="{4CDC3E51-48DB-A16A-A535-9514A3489C65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5787810" y="4079258"/>
              <a:ext cx="123691" cy="8038"/>
            </a:xfrm>
            <a:custGeom>
              <a:avLst/>
              <a:gdLst>
                <a:gd name="connsiteX0" fmla="*/ 116813 w 123691"/>
                <a:gd name="connsiteY0" fmla="*/ 8182 h 8038"/>
                <a:gd name="connsiteX1" fmla="*/ 123898 w 123691"/>
                <a:gd name="connsiteY1" fmla="*/ 4163 h 8038"/>
                <a:gd name="connsiteX2" fmla="*/ 116813 w 123691"/>
                <a:gd name="connsiteY2" fmla="*/ 144 h 8038"/>
                <a:gd name="connsiteX3" fmla="*/ 7292 w 123691"/>
                <a:gd name="connsiteY3" fmla="*/ 144 h 8038"/>
                <a:gd name="connsiteX4" fmla="*/ 207 w 123691"/>
                <a:gd name="connsiteY4" fmla="*/ 4163 h 8038"/>
                <a:gd name="connsiteX5" fmla="*/ 7292 w 123691"/>
                <a:gd name="connsiteY5" fmla="*/ 8182 h 8038"/>
                <a:gd name="connsiteX6" fmla="*/ 116813 w 123691"/>
                <a:gd name="connsiteY6" fmla="*/ 8182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813" y="8182"/>
                  </a:moveTo>
                  <a:cubicBezTo>
                    <a:pt x="120254" y="8182"/>
                    <a:pt x="123898" y="8182"/>
                    <a:pt x="123898" y="4163"/>
                  </a:cubicBezTo>
                  <a:cubicBezTo>
                    <a:pt x="123898" y="144"/>
                    <a:pt x="120254" y="144"/>
                    <a:pt x="116813" y="144"/>
                  </a:cubicBezTo>
                  <a:lnTo>
                    <a:pt x="7292" y="144"/>
                  </a:lnTo>
                  <a:cubicBezTo>
                    <a:pt x="3851" y="144"/>
                    <a:pt x="207" y="144"/>
                    <a:pt x="207" y="4163"/>
                  </a:cubicBezTo>
                  <a:cubicBezTo>
                    <a:pt x="207" y="8182"/>
                    <a:pt x="3851" y="8182"/>
                    <a:pt x="7292" y="8182"/>
                  </a:cubicBezTo>
                  <a:lnTo>
                    <a:pt x="116813" y="818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形状 131">
              <a:extLst>
                <a:ext uri="{FF2B5EF4-FFF2-40B4-BE49-F238E27FC236}">
                  <a16:creationId xmlns:a16="http://schemas.microsoft.com/office/drawing/2014/main" id="{5EB88767-3EB4-548D-329F-C49E8A849AC7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5984177" y="3991844"/>
              <a:ext cx="101017" cy="182866"/>
            </a:xfrm>
            <a:custGeom>
              <a:avLst/>
              <a:gdLst>
                <a:gd name="connsiteX0" fmla="*/ 63783 w 101017"/>
                <a:gd name="connsiteY0" fmla="*/ 61434 h 182866"/>
                <a:gd name="connsiteX1" fmla="*/ 81193 w 101017"/>
                <a:gd name="connsiteY1" fmla="*/ 61434 h 182866"/>
                <a:gd name="connsiteX2" fmla="*/ 87267 w 101017"/>
                <a:gd name="connsiteY2" fmla="*/ 57415 h 182866"/>
                <a:gd name="connsiteX3" fmla="*/ 81801 w 101017"/>
                <a:gd name="connsiteY3" fmla="*/ 55205 h 182866"/>
                <a:gd name="connsiteX4" fmla="*/ 64998 w 101017"/>
                <a:gd name="connsiteY4" fmla="*/ 55205 h 182866"/>
                <a:gd name="connsiteX5" fmla="*/ 69249 w 101017"/>
                <a:gd name="connsiteY5" fmla="*/ 32296 h 182866"/>
                <a:gd name="connsiteX6" fmla="*/ 74108 w 101017"/>
                <a:gd name="connsiteY6" fmla="*/ 11397 h 182866"/>
                <a:gd name="connsiteX7" fmla="*/ 83623 w 101017"/>
                <a:gd name="connsiteY7" fmla="*/ 4565 h 182866"/>
                <a:gd name="connsiteX8" fmla="*/ 93542 w 101017"/>
                <a:gd name="connsiteY8" fmla="*/ 8182 h 182866"/>
                <a:gd name="connsiteX9" fmla="*/ 82610 w 101017"/>
                <a:gd name="connsiteY9" fmla="*/ 19033 h 182866"/>
                <a:gd name="connsiteX10" fmla="*/ 90101 w 101017"/>
                <a:gd name="connsiteY10" fmla="*/ 26067 h 182866"/>
                <a:gd name="connsiteX11" fmla="*/ 101235 w 101017"/>
                <a:gd name="connsiteY11" fmla="*/ 14009 h 182866"/>
                <a:gd name="connsiteX12" fmla="*/ 83623 w 101017"/>
                <a:gd name="connsiteY12" fmla="*/ 144 h 182866"/>
                <a:gd name="connsiteX13" fmla="*/ 57913 w 101017"/>
                <a:gd name="connsiteY13" fmla="*/ 23655 h 182866"/>
                <a:gd name="connsiteX14" fmla="*/ 51232 w 101017"/>
                <a:gd name="connsiteY14" fmla="*/ 55205 h 182866"/>
                <a:gd name="connsiteX15" fmla="*/ 37264 w 101017"/>
                <a:gd name="connsiteY15" fmla="*/ 55205 h 182866"/>
                <a:gd name="connsiteX16" fmla="*/ 31190 w 101017"/>
                <a:gd name="connsiteY16" fmla="*/ 59023 h 182866"/>
                <a:gd name="connsiteX17" fmla="*/ 36859 w 101017"/>
                <a:gd name="connsiteY17" fmla="*/ 61434 h 182866"/>
                <a:gd name="connsiteX18" fmla="*/ 50220 w 101017"/>
                <a:gd name="connsiteY18" fmla="*/ 61434 h 182866"/>
                <a:gd name="connsiteX19" fmla="*/ 35037 w 101017"/>
                <a:gd name="connsiteY19" fmla="*/ 140810 h 182866"/>
                <a:gd name="connsiteX20" fmla="*/ 17424 w 101017"/>
                <a:gd name="connsiteY20" fmla="*/ 178589 h 182866"/>
                <a:gd name="connsiteX21" fmla="*/ 7707 w 101017"/>
                <a:gd name="connsiteY21" fmla="*/ 174972 h 182866"/>
                <a:gd name="connsiteX22" fmla="*/ 18842 w 101017"/>
                <a:gd name="connsiteY22" fmla="*/ 164121 h 182866"/>
                <a:gd name="connsiteX23" fmla="*/ 11351 w 101017"/>
                <a:gd name="connsiteY23" fmla="*/ 157088 h 182866"/>
                <a:gd name="connsiteX24" fmla="*/ 217 w 101017"/>
                <a:gd name="connsiteY24" fmla="*/ 169145 h 182866"/>
                <a:gd name="connsiteX25" fmla="*/ 17424 w 101017"/>
                <a:gd name="connsiteY25" fmla="*/ 183010 h 182866"/>
                <a:gd name="connsiteX26" fmla="*/ 40300 w 101017"/>
                <a:gd name="connsiteY26" fmla="*/ 163518 h 182866"/>
                <a:gd name="connsiteX27" fmla="*/ 51637 w 101017"/>
                <a:gd name="connsiteY27" fmla="*/ 125136 h 182866"/>
                <a:gd name="connsiteX28" fmla="*/ 63783 w 101017"/>
                <a:gd name="connsiteY28" fmla="*/ 61434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83" y="61434"/>
                  </a:moveTo>
                  <a:lnTo>
                    <a:pt x="81193" y="61434"/>
                  </a:lnTo>
                  <a:cubicBezTo>
                    <a:pt x="85242" y="61434"/>
                    <a:pt x="87267" y="61434"/>
                    <a:pt x="87267" y="57415"/>
                  </a:cubicBezTo>
                  <a:cubicBezTo>
                    <a:pt x="87267" y="55205"/>
                    <a:pt x="85242" y="55205"/>
                    <a:pt x="81801" y="55205"/>
                  </a:cubicBezTo>
                  <a:lnTo>
                    <a:pt x="64998" y="55205"/>
                  </a:lnTo>
                  <a:lnTo>
                    <a:pt x="69249" y="32296"/>
                  </a:lnTo>
                  <a:cubicBezTo>
                    <a:pt x="70059" y="28076"/>
                    <a:pt x="72893" y="13809"/>
                    <a:pt x="74108" y="11397"/>
                  </a:cubicBezTo>
                  <a:cubicBezTo>
                    <a:pt x="75930" y="7579"/>
                    <a:pt x="79371" y="4565"/>
                    <a:pt x="83623" y="4565"/>
                  </a:cubicBezTo>
                  <a:cubicBezTo>
                    <a:pt x="84432" y="4565"/>
                    <a:pt x="89696" y="4565"/>
                    <a:pt x="93542" y="8182"/>
                  </a:cubicBezTo>
                  <a:cubicBezTo>
                    <a:pt x="84635" y="8986"/>
                    <a:pt x="82610" y="16019"/>
                    <a:pt x="82610" y="19033"/>
                  </a:cubicBezTo>
                  <a:cubicBezTo>
                    <a:pt x="82610" y="23655"/>
                    <a:pt x="86254" y="26067"/>
                    <a:pt x="90101" y="26067"/>
                  </a:cubicBezTo>
                  <a:cubicBezTo>
                    <a:pt x="95364" y="26067"/>
                    <a:pt x="101235" y="21646"/>
                    <a:pt x="101235" y="14009"/>
                  </a:cubicBezTo>
                  <a:cubicBezTo>
                    <a:pt x="101235" y="4766"/>
                    <a:pt x="91923" y="144"/>
                    <a:pt x="83623" y="144"/>
                  </a:cubicBezTo>
                  <a:cubicBezTo>
                    <a:pt x="76740" y="144"/>
                    <a:pt x="63986" y="3761"/>
                    <a:pt x="57913" y="23655"/>
                  </a:cubicBezTo>
                  <a:cubicBezTo>
                    <a:pt x="56698" y="27875"/>
                    <a:pt x="56091" y="29885"/>
                    <a:pt x="51232" y="55205"/>
                  </a:cubicBezTo>
                  <a:lnTo>
                    <a:pt x="37264" y="55205"/>
                  </a:lnTo>
                  <a:cubicBezTo>
                    <a:pt x="33417" y="55205"/>
                    <a:pt x="31190" y="55205"/>
                    <a:pt x="31190" y="59023"/>
                  </a:cubicBezTo>
                  <a:cubicBezTo>
                    <a:pt x="31190" y="61434"/>
                    <a:pt x="33012" y="61434"/>
                    <a:pt x="36859" y="61434"/>
                  </a:cubicBezTo>
                  <a:lnTo>
                    <a:pt x="50220" y="61434"/>
                  </a:lnTo>
                  <a:lnTo>
                    <a:pt x="35037" y="140810"/>
                  </a:lnTo>
                  <a:cubicBezTo>
                    <a:pt x="31393" y="160303"/>
                    <a:pt x="27951" y="178589"/>
                    <a:pt x="17424" y="178589"/>
                  </a:cubicBezTo>
                  <a:cubicBezTo>
                    <a:pt x="16615" y="178589"/>
                    <a:pt x="11554" y="178589"/>
                    <a:pt x="7707" y="174972"/>
                  </a:cubicBezTo>
                  <a:cubicBezTo>
                    <a:pt x="17020" y="174369"/>
                    <a:pt x="18842" y="167135"/>
                    <a:pt x="18842" y="164121"/>
                  </a:cubicBezTo>
                  <a:cubicBezTo>
                    <a:pt x="18842" y="159499"/>
                    <a:pt x="15198" y="157088"/>
                    <a:pt x="11351" y="157088"/>
                  </a:cubicBezTo>
                  <a:cubicBezTo>
                    <a:pt x="6088" y="157088"/>
                    <a:pt x="217" y="161509"/>
                    <a:pt x="217" y="169145"/>
                  </a:cubicBezTo>
                  <a:cubicBezTo>
                    <a:pt x="217" y="178188"/>
                    <a:pt x="9124" y="183010"/>
                    <a:pt x="17424" y="183010"/>
                  </a:cubicBezTo>
                  <a:cubicBezTo>
                    <a:pt x="28559" y="183010"/>
                    <a:pt x="36656" y="171154"/>
                    <a:pt x="40300" y="163518"/>
                  </a:cubicBezTo>
                  <a:cubicBezTo>
                    <a:pt x="46778" y="150858"/>
                    <a:pt x="51435" y="126543"/>
                    <a:pt x="51637" y="125136"/>
                  </a:cubicBezTo>
                  <a:lnTo>
                    <a:pt x="63783" y="6143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形状 132">
              <a:extLst>
                <a:ext uri="{FF2B5EF4-FFF2-40B4-BE49-F238E27FC236}">
                  <a16:creationId xmlns:a16="http://schemas.microsoft.com/office/drawing/2014/main" id="{2326A723-A62E-A52F-93C0-A0CE68ACA09F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6079929" y="4070255"/>
              <a:ext cx="65752" cy="96215"/>
            </a:xfrm>
            <a:custGeom>
              <a:avLst/>
              <a:gdLst>
                <a:gd name="connsiteX0" fmla="*/ 65975 w 65752"/>
                <a:gd name="connsiteY0" fmla="*/ 48675 h 96215"/>
                <a:gd name="connsiteX1" fmla="*/ 57614 w 65752"/>
                <a:gd name="connsiteY1" fmla="*/ 12243 h 96215"/>
                <a:gd name="connsiteX2" fmla="*/ 33098 w 65752"/>
                <a:gd name="connsiteY2" fmla="*/ 145 h 96215"/>
                <a:gd name="connsiteX3" fmla="*/ 222 w 65752"/>
                <a:gd name="connsiteY3" fmla="*/ 48675 h 96215"/>
                <a:gd name="connsiteX4" fmla="*/ 33098 w 65752"/>
                <a:gd name="connsiteY4" fmla="*/ 96361 h 96215"/>
                <a:gd name="connsiteX5" fmla="*/ 65975 w 65752"/>
                <a:gd name="connsiteY5" fmla="*/ 48675 h 96215"/>
                <a:gd name="connsiteX6" fmla="*/ 33098 w 65752"/>
                <a:gd name="connsiteY6" fmla="*/ 92423 h 96215"/>
                <a:gd name="connsiteX7" fmla="*/ 15101 w 65752"/>
                <a:gd name="connsiteY7" fmla="*/ 77090 h 96215"/>
                <a:gd name="connsiteX8" fmla="*/ 13117 w 65752"/>
                <a:gd name="connsiteY8" fmla="*/ 46847 h 96215"/>
                <a:gd name="connsiteX9" fmla="*/ 15243 w 65752"/>
                <a:gd name="connsiteY9" fmla="*/ 18151 h 96215"/>
                <a:gd name="connsiteX10" fmla="*/ 33098 w 65752"/>
                <a:gd name="connsiteY10" fmla="*/ 4084 h 96215"/>
                <a:gd name="connsiteX11" fmla="*/ 50670 w 65752"/>
                <a:gd name="connsiteY11" fmla="*/ 16885 h 96215"/>
                <a:gd name="connsiteX12" fmla="*/ 53079 w 65752"/>
                <a:gd name="connsiteY12" fmla="*/ 46847 h 96215"/>
                <a:gd name="connsiteX13" fmla="*/ 51237 w 65752"/>
                <a:gd name="connsiteY13" fmla="*/ 76527 h 96215"/>
                <a:gd name="connsiteX14" fmla="*/ 33098 w 65752"/>
                <a:gd name="connsiteY14" fmla="*/ 92423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215">
                  <a:moveTo>
                    <a:pt x="65975" y="48675"/>
                  </a:moveTo>
                  <a:cubicBezTo>
                    <a:pt x="65975" y="33202"/>
                    <a:pt x="64132" y="22089"/>
                    <a:pt x="57614" y="12243"/>
                  </a:cubicBezTo>
                  <a:cubicBezTo>
                    <a:pt x="53221" y="5772"/>
                    <a:pt x="44435" y="145"/>
                    <a:pt x="33098" y="145"/>
                  </a:cubicBezTo>
                  <a:cubicBezTo>
                    <a:pt x="222" y="145"/>
                    <a:pt x="222" y="38547"/>
                    <a:pt x="222" y="48675"/>
                  </a:cubicBezTo>
                  <a:cubicBezTo>
                    <a:pt x="222" y="58803"/>
                    <a:pt x="222" y="96361"/>
                    <a:pt x="33098" y="96361"/>
                  </a:cubicBezTo>
                  <a:cubicBezTo>
                    <a:pt x="65975" y="96361"/>
                    <a:pt x="65975" y="58803"/>
                    <a:pt x="65975" y="48675"/>
                  </a:cubicBezTo>
                  <a:close/>
                  <a:moveTo>
                    <a:pt x="33098" y="92423"/>
                  </a:moveTo>
                  <a:cubicBezTo>
                    <a:pt x="26580" y="92423"/>
                    <a:pt x="17935" y="88625"/>
                    <a:pt x="15101" y="77090"/>
                  </a:cubicBezTo>
                  <a:cubicBezTo>
                    <a:pt x="13117" y="68791"/>
                    <a:pt x="13117" y="57256"/>
                    <a:pt x="13117" y="46847"/>
                  </a:cubicBezTo>
                  <a:cubicBezTo>
                    <a:pt x="13117" y="36578"/>
                    <a:pt x="13117" y="25887"/>
                    <a:pt x="15243" y="18151"/>
                  </a:cubicBezTo>
                  <a:cubicBezTo>
                    <a:pt x="18219" y="7038"/>
                    <a:pt x="27288" y="4084"/>
                    <a:pt x="33098" y="4084"/>
                  </a:cubicBezTo>
                  <a:cubicBezTo>
                    <a:pt x="40751" y="4084"/>
                    <a:pt x="48119" y="8726"/>
                    <a:pt x="50670" y="16885"/>
                  </a:cubicBezTo>
                  <a:cubicBezTo>
                    <a:pt x="52937" y="24481"/>
                    <a:pt x="53079" y="34609"/>
                    <a:pt x="53079" y="46847"/>
                  </a:cubicBezTo>
                  <a:cubicBezTo>
                    <a:pt x="53079" y="57256"/>
                    <a:pt x="53079" y="67665"/>
                    <a:pt x="51237" y="76527"/>
                  </a:cubicBezTo>
                  <a:cubicBezTo>
                    <a:pt x="48403" y="89328"/>
                    <a:pt x="38767" y="92423"/>
                    <a:pt x="33098" y="92423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形状 133">
              <a:extLst>
                <a:ext uri="{FF2B5EF4-FFF2-40B4-BE49-F238E27FC236}">
                  <a16:creationId xmlns:a16="http://schemas.microsoft.com/office/drawing/2014/main" id="{08EF760A-538F-B03E-295F-597D309BAE2C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6174917" y="3982801"/>
              <a:ext cx="46966" cy="200952"/>
            </a:xfrm>
            <a:custGeom>
              <a:avLst/>
              <a:gdLst>
                <a:gd name="connsiteX0" fmla="*/ 47193 w 46966"/>
                <a:gd name="connsiteY0" fmla="*/ 100620 h 200952"/>
                <a:gd name="connsiteX1" fmla="*/ 33832 w 46966"/>
                <a:gd name="connsiteY1" fmla="*/ 37923 h 200952"/>
                <a:gd name="connsiteX2" fmla="*/ 2251 w 46966"/>
                <a:gd name="connsiteY2" fmla="*/ 144 h 200952"/>
                <a:gd name="connsiteX3" fmla="*/ 226 w 46966"/>
                <a:gd name="connsiteY3" fmla="*/ 2153 h 200952"/>
                <a:gd name="connsiteX4" fmla="*/ 4073 w 46966"/>
                <a:gd name="connsiteY4" fmla="*/ 6775 h 200952"/>
                <a:gd name="connsiteX5" fmla="*/ 35451 w 46966"/>
                <a:gd name="connsiteY5" fmla="*/ 100620 h 200952"/>
                <a:gd name="connsiteX6" fmla="*/ 2858 w 46966"/>
                <a:gd name="connsiteY6" fmla="*/ 195670 h 200952"/>
                <a:gd name="connsiteX7" fmla="*/ 226 w 46966"/>
                <a:gd name="connsiteY7" fmla="*/ 199087 h 200952"/>
                <a:gd name="connsiteX8" fmla="*/ 2251 w 46966"/>
                <a:gd name="connsiteY8" fmla="*/ 201096 h 200952"/>
                <a:gd name="connsiteX9" fmla="*/ 34439 w 46966"/>
                <a:gd name="connsiteY9" fmla="*/ 161910 h 200952"/>
                <a:gd name="connsiteX10" fmla="*/ 47193 w 46966"/>
                <a:gd name="connsiteY10" fmla="*/ 100620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93" y="100620"/>
                  </a:moveTo>
                  <a:cubicBezTo>
                    <a:pt x="47193" y="84946"/>
                    <a:pt x="44966" y="60630"/>
                    <a:pt x="33832" y="37923"/>
                  </a:cubicBezTo>
                  <a:cubicBezTo>
                    <a:pt x="21685" y="13206"/>
                    <a:pt x="4275" y="144"/>
                    <a:pt x="2251" y="144"/>
                  </a:cubicBezTo>
                  <a:cubicBezTo>
                    <a:pt x="1036" y="144"/>
                    <a:pt x="226" y="948"/>
                    <a:pt x="226" y="2153"/>
                  </a:cubicBezTo>
                  <a:cubicBezTo>
                    <a:pt x="226" y="2756"/>
                    <a:pt x="226" y="3158"/>
                    <a:pt x="4073" y="6775"/>
                  </a:cubicBezTo>
                  <a:cubicBezTo>
                    <a:pt x="23912" y="26669"/>
                    <a:pt x="35451" y="58621"/>
                    <a:pt x="35451" y="100620"/>
                  </a:cubicBezTo>
                  <a:cubicBezTo>
                    <a:pt x="35451" y="134983"/>
                    <a:pt x="27961" y="170350"/>
                    <a:pt x="2858" y="195670"/>
                  </a:cubicBezTo>
                  <a:cubicBezTo>
                    <a:pt x="226" y="198082"/>
                    <a:pt x="226" y="198484"/>
                    <a:pt x="226" y="199087"/>
                  </a:cubicBezTo>
                  <a:cubicBezTo>
                    <a:pt x="226" y="200292"/>
                    <a:pt x="1036" y="201096"/>
                    <a:pt x="2251" y="201096"/>
                  </a:cubicBezTo>
                  <a:cubicBezTo>
                    <a:pt x="4275" y="201096"/>
                    <a:pt x="22495" y="187431"/>
                    <a:pt x="34439" y="161910"/>
                  </a:cubicBezTo>
                  <a:cubicBezTo>
                    <a:pt x="44763" y="139806"/>
                    <a:pt x="47193" y="117500"/>
                    <a:pt x="47193" y="100620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形状 134">
              <a:extLst>
                <a:ext uri="{FF2B5EF4-FFF2-40B4-BE49-F238E27FC236}">
                  <a16:creationId xmlns:a16="http://schemas.microsoft.com/office/drawing/2014/main" id="{E49CFEC2-813B-965C-7CEF-6E55EFD9654F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6303893" y="4079258"/>
              <a:ext cx="123691" cy="8038"/>
            </a:xfrm>
            <a:custGeom>
              <a:avLst/>
              <a:gdLst>
                <a:gd name="connsiteX0" fmla="*/ 116838 w 123691"/>
                <a:gd name="connsiteY0" fmla="*/ 8182 h 8038"/>
                <a:gd name="connsiteX1" fmla="*/ 123924 w 123691"/>
                <a:gd name="connsiteY1" fmla="*/ 4163 h 8038"/>
                <a:gd name="connsiteX2" fmla="*/ 116838 w 123691"/>
                <a:gd name="connsiteY2" fmla="*/ 144 h 8038"/>
                <a:gd name="connsiteX3" fmla="*/ 7318 w 123691"/>
                <a:gd name="connsiteY3" fmla="*/ 144 h 8038"/>
                <a:gd name="connsiteX4" fmla="*/ 232 w 123691"/>
                <a:gd name="connsiteY4" fmla="*/ 4163 h 8038"/>
                <a:gd name="connsiteX5" fmla="*/ 7318 w 123691"/>
                <a:gd name="connsiteY5" fmla="*/ 8182 h 8038"/>
                <a:gd name="connsiteX6" fmla="*/ 116838 w 123691"/>
                <a:gd name="connsiteY6" fmla="*/ 8182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838" y="8182"/>
                  </a:moveTo>
                  <a:cubicBezTo>
                    <a:pt x="120280" y="8182"/>
                    <a:pt x="123924" y="8182"/>
                    <a:pt x="123924" y="4163"/>
                  </a:cubicBezTo>
                  <a:cubicBezTo>
                    <a:pt x="123924" y="144"/>
                    <a:pt x="120280" y="144"/>
                    <a:pt x="116838" y="144"/>
                  </a:cubicBezTo>
                  <a:lnTo>
                    <a:pt x="7318" y="144"/>
                  </a:lnTo>
                  <a:cubicBezTo>
                    <a:pt x="3876" y="144"/>
                    <a:pt x="232" y="144"/>
                    <a:pt x="232" y="4163"/>
                  </a:cubicBezTo>
                  <a:cubicBezTo>
                    <a:pt x="232" y="8182"/>
                    <a:pt x="3876" y="8182"/>
                    <a:pt x="7318" y="8182"/>
                  </a:cubicBezTo>
                  <a:lnTo>
                    <a:pt x="116838" y="818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形状 135">
              <a:extLst>
                <a:ext uri="{FF2B5EF4-FFF2-40B4-BE49-F238E27FC236}">
                  <a16:creationId xmlns:a16="http://schemas.microsoft.com/office/drawing/2014/main" id="{8BE879BF-7DEF-99AE-59A1-BBD972B23FCB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6516860" y="3908748"/>
              <a:ext cx="92920" cy="130016"/>
            </a:xfrm>
            <a:custGeom>
              <a:avLst/>
              <a:gdLst>
                <a:gd name="connsiteX0" fmla="*/ 92557 w 92920"/>
                <a:gd name="connsiteY0" fmla="*/ 13199 h 130016"/>
                <a:gd name="connsiteX1" fmla="*/ 93164 w 92920"/>
                <a:gd name="connsiteY1" fmla="*/ 9582 h 130016"/>
                <a:gd name="connsiteX2" fmla="*/ 87293 w 92920"/>
                <a:gd name="connsiteY2" fmla="*/ 4156 h 130016"/>
                <a:gd name="connsiteX3" fmla="*/ 78993 w 92920"/>
                <a:gd name="connsiteY3" fmla="*/ 12797 h 130016"/>
                <a:gd name="connsiteX4" fmla="*/ 60166 w 92920"/>
                <a:gd name="connsiteY4" fmla="*/ 137 h 130016"/>
                <a:gd name="connsiteX5" fmla="*/ 11985 w 92920"/>
                <a:gd name="connsiteY5" fmla="*/ 57208 h 130016"/>
                <a:gd name="connsiteX6" fmla="*/ 38910 w 92920"/>
                <a:gd name="connsiteY6" fmla="*/ 88958 h 130016"/>
                <a:gd name="connsiteX7" fmla="*/ 62393 w 92920"/>
                <a:gd name="connsiteY7" fmla="*/ 77303 h 130016"/>
                <a:gd name="connsiteX8" fmla="*/ 62595 w 92920"/>
                <a:gd name="connsiteY8" fmla="*/ 77504 h 130016"/>
                <a:gd name="connsiteX9" fmla="*/ 55915 w 92920"/>
                <a:gd name="connsiteY9" fmla="*/ 104029 h 130016"/>
                <a:gd name="connsiteX10" fmla="*/ 26763 w 92920"/>
                <a:gd name="connsiteY10" fmla="*/ 125732 h 130016"/>
                <a:gd name="connsiteX11" fmla="*/ 10568 w 92920"/>
                <a:gd name="connsiteY11" fmla="*/ 123723 h 130016"/>
                <a:gd name="connsiteX12" fmla="*/ 18868 w 92920"/>
                <a:gd name="connsiteY12" fmla="*/ 113273 h 130016"/>
                <a:gd name="connsiteX13" fmla="*/ 11175 w 92920"/>
                <a:gd name="connsiteY13" fmla="*/ 106240 h 130016"/>
                <a:gd name="connsiteX14" fmla="*/ 244 w 92920"/>
                <a:gd name="connsiteY14" fmla="*/ 117895 h 130016"/>
                <a:gd name="connsiteX15" fmla="*/ 27168 w 92920"/>
                <a:gd name="connsiteY15" fmla="*/ 130153 h 130016"/>
                <a:gd name="connsiteX16" fmla="*/ 70086 w 92920"/>
                <a:gd name="connsiteY16" fmla="*/ 102422 h 130016"/>
                <a:gd name="connsiteX17" fmla="*/ 92557 w 92920"/>
                <a:gd name="connsiteY17" fmla="*/ 13199 h 130016"/>
                <a:gd name="connsiteX18" fmla="*/ 66239 w 92920"/>
                <a:gd name="connsiteY18" fmla="*/ 63236 h 130016"/>
                <a:gd name="connsiteX19" fmla="*/ 55915 w 92920"/>
                <a:gd name="connsiteY19" fmla="*/ 77303 h 130016"/>
                <a:gd name="connsiteX20" fmla="*/ 39517 w 92920"/>
                <a:gd name="connsiteY20" fmla="*/ 84537 h 130016"/>
                <a:gd name="connsiteX21" fmla="*/ 26358 w 92920"/>
                <a:gd name="connsiteY21" fmla="*/ 66049 h 130016"/>
                <a:gd name="connsiteX22" fmla="*/ 37695 w 92920"/>
                <a:gd name="connsiteY22" fmla="*/ 22443 h 130016"/>
                <a:gd name="connsiteX23" fmla="*/ 60368 w 92920"/>
                <a:gd name="connsiteY23" fmla="*/ 4558 h 130016"/>
                <a:gd name="connsiteX24" fmla="*/ 76564 w 92920"/>
                <a:gd name="connsiteY24" fmla="*/ 21840 h 130016"/>
                <a:gd name="connsiteX25" fmla="*/ 75956 w 92920"/>
                <a:gd name="connsiteY25" fmla="*/ 24854 h 130016"/>
                <a:gd name="connsiteX26" fmla="*/ 66239 w 92920"/>
                <a:gd name="connsiteY26" fmla="*/ 63236 h 1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920" h="130016">
                  <a:moveTo>
                    <a:pt x="92557" y="13199"/>
                  </a:moveTo>
                  <a:cubicBezTo>
                    <a:pt x="92759" y="11993"/>
                    <a:pt x="93164" y="10988"/>
                    <a:pt x="93164" y="9582"/>
                  </a:cubicBezTo>
                  <a:cubicBezTo>
                    <a:pt x="93164" y="6166"/>
                    <a:pt x="90735" y="4156"/>
                    <a:pt x="87293" y="4156"/>
                  </a:cubicBezTo>
                  <a:cubicBezTo>
                    <a:pt x="85269" y="4156"/>
                    <a:pt x="79803" y="5563"/>
                    <a:pt x="78993" y="12797"/>
                  </a:cubicBezTo>
                  <a:cubicBezTo>
                    <a:pt x="75349" y="5362"/>
                    <a:pt x="68264" y="137"/>
                    <a:pt x="60166" y="137"/>
                  </a:cubicBezTo>
                  <a:cubicBezTo>
                    <a:pt x="37088" y="137"/>
                    <a:pt x="11985" y="28270"/>
                    <a:pt x="11985" y="57208"/>
                  </a:cubicBezTo>
                  <a:cubicBezTo>
                    <a:pt x="11985" y="77102"/>
                    <a:pt x="24334" y="88958"/>
                    <a:pt x="38910" y="88958"/>
                  </a:cubicBezTo>
                  <a:cubicBezTo>
                    <a:pt x="50854" y="88958"/>
                    <a:pt x="60368" y="79513"/>
                    <a:pt x="62393" y="77303"/>
                  </a:cubicBezTo>
                  <a:lnTo>
                    <a:pt x="62595" y="77504"/>
                  </a:lnTo>
                  <a:cubicBezTo>
                    <a:pt x="58344" y="95388"/>
                    <a:pt x="55915" y="103627"/>
                    <a:pt x="55915" y="104029"/>
                  </a:cubicBezTo>
                  <a:cubicBezTo>
                    <a:pt x="55105" y="105838"/>
                    <a:pt x="48222" y="125732"/>
                    <a:pt x="26763" y="125732"/>
                  </a:cubicBezTo>
                  <a:cubicBezTo>
                    <a:pt x="22917" y="125732"/>
                    <a:pt x="16236" y="125531"/>
                    <a:pt x="10568" y="123723"/>
                  </a:cubicBezTo>
                  <a:cubicBezTo>
                    <a:pt x="16641" y="121914"/>
                    <a:pt x="18868" y="116689"/>
                    <a:pt x="18868" y="113273"/>
                  </a:cubicBezTo>
                  <a:cubicBezTo>
                    <a:pt x="18868" y="110058"/>
                    <a:pt x="16641" y="106240"/>
                    <a:pt x="11175" y="106240"/>
                  </a:cubicBezTo>
                  <a:cubicBezTo>
                    <a:pt x="6722" y="106240"/>
                    <a:pt x="244" y="109857"/>
                    <a:pt x="244" y="117895"/>
                  </a:cubicBezTo>
                  <a:cubicBezTo>
                    <a:pt x="244" y="126134"/>
                    <a:pt x="7734" y="130153"/>
                    <a:pt x="27168" y="130153"/>
                  </a:cubicBezTo>
                  <a:cubicBezTo>
                    <a:pt x="52473" y="130153"/>
                    <a:pt x="67049" y="114479"/>
                    <a:pt x="70086" y="102422"/>
                  </a:cubicBezTo>
                  <a:lnTo>
                    <a:pt x="92557" y="13199"/>
                  </a:lnTo>
                  <a:close/>
                  <a:moveTo>
                    <a:pt x="66239" y="63236"/>
                  </a:moveTo>
                  <a:cubicBezTo>
                    <a:pt x="65025" y="68461"/>
                    <a:pt x="60368" y="73485"/>
                    <a:pt x="55915" y="77303"/>
                  </a:cubicBezTo>
                  <a:cubicBezTo>
                    <a:pt x="51664" y="80920"/>
                    <a:pt x="45388" y="84537"/>
                    <a:pt x="39517" y="84537"/>
                  </a:cubicBezTo>
                  <a:cubicBezTo>
                    <a:pt x="29395" y="84537"/>
                    <a:pt x="26358" y="74088"/>
                    <a:pt x="26358" y="66049"/>
                  </a:cubicBezTo>
                  <a:cubicBezTo>
                    <a:pt x="26358" y="56404"/>
                    <a:pt x="32229" y="32691"/>
                    <a:pt x="37695" y="22443"/>
                  </a:cubicBezTo>
                  <a:cubicBezTo>
                    <a:pt x="43161" y="12596"/>
                    <a:pt x="51866" y="4558"/>
                    <a:pt x="60368" y="4558"/>
                  </a:cubicBezTo>
                  <a:cubicBezTo>
                    <a:pt x="73730" y="4558"/>
                    <a:pt x="76564" y="20835"/>
                    <a:pt x="76564" y="21840"/>
                  </a:cubicBezTo>
                  <a:cubicBezTo>
                    <a:pt x="76564" y="22845"/>
                    <a:pt x="76159" y="24050"/>
                    <a:pt x="75956" y="24854"/>
                  </a:cubicBezTo>
                  <a:lnTo>
                    <a:pt x="66239" y="6323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形状 136">
              <a:extLst>
                <a:ext uri="{FF2B5EF4-FFF2-40B4-BE49-F238E27FC236}">
                  <a16:creationId xmlns:a16="http://schemas.microsoft.com/office/drawing/2014/main" id="{D40ED5BF-A6D2-DA74-70AD-E9A407FDA33E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6624447" y="3846013"/>
              <a:ext cx="35568" cy="72865"/>
            </a:xfrm>
            <a:custGeom>
              <a:avLst/>
              <a:gdLst>
                <a:gd name="connsiteX0" fmla="*/ 34542 w 35568"/>
                <a:gd name="connsiteY0" fmla="*/ 12371 h 72865"/>
                <a:gd name="connsiteX1" fmla="*/ 35818 w 35568"/>
                <a:gd name="connsiteY1" fmla="*/ 7870 h 72865"/>
                <a:gd name="connsiteX2" fmla="*/ 27457 w 35568"/>
                <a:gd name="connsiteY2" fmla="*/ 133 h 72865"/>
                <a:gd name="connsiteX3" fmla="*/ 19663 w 35568"/>
                <a:gd name="connsiteY3" fmla="*/ 6745 h 72865"/>
                <a:gd name="connsiteX4" fmla="*/ 957 w 35568"/>
                <a:gd name="connsiteY4" fmla="*/ 67653 h 72865"/>
                <a:gd name="connsiteX5" fmla="*/ 249 w 35568"/>
                <a:gd name="connsiteY5" fmla="*/ 69904 h 72865"/>
                <a:gd name="connsiteX6" fmla="*/ 5775 w 35568"/>
                <a:gd name="connsiteY6" fmla="*/ 72999 h 72865"/>
                <a:gd name="connsiteX7" fmla="*/ 7901 w 35568"/>
                <a:gd name="connsiteY7" fmla="*/ 70607 h 72865"/>
                <a:gd name="connsiteX8" fmla="*/ 34542 w 35568"/>
                <a:gd name="connsiteY8" fmla="*/ 12371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542" y="12371"/>
                  </a:moveTo>
                  <a:cubicBezTo>
                    <a:pt x="35676" y="9980"/>
                    <a:pt x="35818" y="8855"/>
                    <a:pt x="35818" y="7870"/>
                  </a:cubicBezTo>
                  <a:cubicBezTo>
                    <a:pt x="35818" y="3509"/>
                    <a:pt x="31850" y="133"/>
                    <a:pt x="27457" y="133"/>
                  </a:cubicBezTo>
                  <a:cubicBezTo>
                    <a:pt x="22072" y="133"/>
                    <a:pt x="20371" y="4494"/>
                    <a:pt x="19663" y="6745"/>
                  </a:cubicBezTo>
                  <a:lnTo>
                    <a:pt x="957" y="67653"/>
                  </a:lnTo>
                  <a:cubicBezTo>
                    <a:pt x="815" y="67935"/>
                    <a:pt x="249" y="69763"/>
                    <a:pt x="249" y="69904"/>
                  </a:cubicBezTo>
                  <a:cubicBezTo>
                    <a:pt x="249" y="71592"/>
                    <a:pt x="4642" y="72999"/>
                    <a:pt x="5775" y="72999"/>
                  </a:cubicBezTo>
                  <a:cubicBezTo>
                    <a:pt x="6767" y="72999"/>
                    <a:pt x="6909" y="72717"/>
                    <a:pt x="7901" y="70607"/>
                  </a:cubicBezTo>
                  <a:lnTo>
                    <a:pt x="34542" y="1237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形状 137">
              <a:extLst>
                <a:ext uri="{FF2B5EF4-FFF2-40B4-BE49-F238E27FC236}">
                  <a16:creationId xmlns:a16="http://schemas.microsoft.com/office/drawing/2014/main" id="{350E7858-411A-A585-0CB1-52119EDD2D10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6673246" y="3831243"/>
              <a:ext cx="62635" cy="93402"/>
            </a:xfrm>
            <a:custGeom>
              <a:avLst/>
              <a:gdLst>
                <a:gd name="connsiteX0" fmla="*/ 62886 w 62635"/>
                <a:gd name="connsiteY0" fmla="*/ 67935 h 93402"/>
                <a:gd name="connsiteX1" fmla="*/ 58068 w 62635"/>
                <a:gd name="connsiteY1" fmla="*/ 67935 h 93402"/>
                <a:gd name="connsiteX2" fmla="*/ 54384 w 62635"/>
                <a:gd name="connsiteY2" fmla="*/ 80735 h 93402"/>
                <a:gd name="connsiteX3" fmla="*/ 40355 w 62635"/>
                <a:gd name="connsiteY3" fmla="*/ 81579 h 93402"/>
                <a:gd name="connsiteX4" fmla="*/ 14280 w 62635"/>
                <a:gd name="connsiteY4" fmla="*/ 81579 h 93402"/>
                <a:gd name="connsiteX5" fmla="*/ 42622 w 62635"/>
                <a:gd name="connsiteY5" fmla="*/ 57947 h 93402"/>
                <a:gd name="connsiteX6" fmla="*/ 62886 w 62635"/>
                <a:gd name="connsiteY6" fmla="*/ 27563 h 93402"/>
                <a:gd name="connsiteX7" fmla="*/ 29726 w 62635"/>
                <a:gd name="connsiteY7" fmla="*/ 133 h 93402"/>
                <a:gd name="connsiteX8" fmla="*/ 251 w 62635"/>
                <a:gd name="connsiteY8" fmla="*/ 25313 h 93402"/>
                <a:gd name="connsiteX9" fmla="*/ 7762 w 62635"/>
                <a:gd name="connsiteY9" fmla="*/ 33190 h 93402"/>
                <a:gd name="connsiteX10" fmla="*/ 15272 w 62635"/>
                <a:gd name="connsiteY10" fmla="*/ 25735 h 93402"/>
                <a:gd name="connsiteX11" fmla="*/ 6911 w 62635"/>
                <a:gd name="connsiteY11" fmla="*/ 18279 h 93402"/>
                <a:gd name="connsiteX12" fmla="*/ 27601 w 62635"/>
                <a:gd name="connsiteY12" fmla="*/ 5197 h 93402"/>
                <a:gd name="connsiteX13" fmla="*/ 49140 w 62635"/>
                <a:gd name="connsiteY13" fmla="*/ 27563 h 93402"/>
                <a:gd name="connsiteX14" fmla="*/ 35820 w 62635"/>
                <a:gd name="connsiteY14" fmla="*/ 54571 h 93402"/>
                <a:gd name="connsiteX15" fmla="*/ 1668 w 62635"/>
                <a:gd name="connsiteY15" fmla="*/ 88050 h 93402"/>
                <a:gd name="connsiteX16" fmla="*/ 251 w 62635"/>
                <a:gd name="connsiteY16" fmla="*/ 93536 h 93402"/>
                <a:gd name="connsiteX17" fmla="*/ 58635 w 62635"/>
                <a:gd name="connsiteY17" fmla="*/ 93536 h 93402"/>
                <a:gd name="connsiteX18" fmla="*/ 62886 w 62635"/>
                <a:gd name="connsiteY18" fmla="*/ 67935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886" y="67935"/>
                  </a:moveTo>
                  <a:lnTo>
                    <a:pt x="58068" y="67935"/>
                  </a:lnTo>
                  <a:cubicBezTo>
                    <a:pt x="57643" y="71029"/>
                    <a:pt x="56226" y="79329"/>
                    <a:pt x="54384" y="80735"/>
                  </a:cubicBezTo>
                  <a:cubicBezTo>
                    <a:pt x="53250" y="81579"/>
                    <a:pt x="42338" y="81579"/>
                    <a:pt x="40355" y="81579"/>
                  </a:cubicBezTo>
                  <a:lnTo>
                    <a:pt x="14280" y="81579"/>
                  </a:lnTo>
                  <a:cubicBezTo>
                    <a:pt x="29160" y="68497"/>
                    <a:pt x="34119" y="64559"/>
                    <a:pt x="42622" y="57947"/>
                  </a:cubicBezTo>
                  <a:cubicBezTo>
                    <a:pt x="53108" y="49648"/>
                    <a:pt x="62886" y="40927"/>
                    <a:pt x="62886" y="27563"/>
                  </a:cubicBezTo>
                  <a:cubicBezTo>
                    <a:pt x="62886" y="10543"/>
                    <a:pt x="47865" y="133"/>
                    <a:pt x="29726" y="133"/>
                  </a:cubicBezTo>
                  <a:cubicBezTo>
                    <a:pt x="12155" y="133"/>
                    <a:pt x="251" y="12371"/>
                    <a:pt x="251" y="25313"/>
                  </a:cubicBezTo>
                  <a:cubicBezTo>
                    <a:pt x="251" y="32487"/>
                    <a:pt x="6344" y="33190"/>
                    <a:pt x="7762" y="33190"/>
                  </a:cubicBezTo>
                  <a:cubicBezTo>
                    <a:pt x="11163" y="33190"/>
                    <a:pt x="15272" y="30799"/>
                    <a:pt x="15272" y="25735"/>
                  </a:cubicBezTo>
                  <a:cubicBezTo>
                    <a:pt x="15272" y="23203"/>
                    <a:pt x="14280" y="18279"/>
                    <a:pt x="6911" y="18279"/>
                  </a:cubicBezTo>
                  <a:cubicBezTo>
                    <a:pt x="11304" y="8292"/>
                    <a:pt x="20940" y="5197"/>
                    <a:pt x="27601" y="5197"/>
                  </a:cubicBezTo>
                  <a:cubicBezTo>
                    <a:pt x="41772" y="5197"/>
                    <a:pt x="49140" y="16169"/>
                    <a:pt x="49140" y="27563"/>
                  </a:cubicBezTo>
                  <a:cubicBezTo>
                    <a:pt x="49140" y="39801"/>
                    <a:pt x="40355" y="49507"/>
                    <a:pt x="35820" y="54571"/>
                  </a:cubicBezTo>
                  <a:lnTo>
                    <a:pt x="1668" y="88050"/>
                  </a:lnTo>
                  <a:cubicBezTo>
                    <a:pt x="251" y="89316"/>
                    <a:pt x="251" y="89597"/>
                    <a:pt x="251" y="93536"/>
                  </a:cubicBezTo>
                  <a:lnTo>
                    <a:pt x="58635" y="93536"/>
                  </a:lnTo>
                  <a:lnTo>
                    <a:pt x="62886" y="6793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形状 138">
              <a:extLst>
                <a:ext uri="{FF2B5EF4-FFF2-40B4-BE49-F238E27FC236}">
                  <a16:creationId xmlns:a16="http://schemas.microsoft.com/office/drawing/2014/main" id="{E80B058B-7AA8-1BAD-C080-9187A2075D62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6513824" y="4079258"/>
              <a:ext cx="241312" cy="8037"/>
            </a:xfrm>
            <a:custGeom>
              <a:avLst/>
              <a:gdLst>
                <a:gd name="connsiteX0" fmla="*/ 0 w 241312"/>
                <a:gd name="connsiteY0" fmla="*/ 0 h 8037"/>
                <a:gd name="connsiteX1" fmla="*/ 241313 w 241312"/>
                <a:gd name="connsiteY1" fmla="*/ 0 h 8037"/>
                <a:gd name="connsiteX2" fmla="*/ 241313 w 241312"/>
                <a:gd name="connsiteY2" fmla="*/ 8038 h 8037"/>
                <a:gd name="connsiteX3" fmla="*/ 0 w 241312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312" h="8037">
                  <a:moveTo>
                    <a:pt x="0" y="0"/>
                  </a:moveTo>
                  <a:lnTo>
                    <a:pt x="241313" y="0"/>
                  </a:lnTo>
                  <a:lnTo>
                    <a:pt x="241313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形状 139">
              <a:extLst>
                <a:ext uri="{FF2B5EF4-FFF2-40B4-BE49-F238E27FC236}">
                  <a16:creationId xmlns:a16="http://schemas.microsoft.com/office/drawing/2014/main" id="{BF502BF6-D6D0-17AB-0F15-ABC33AA6A7B0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6540197" y="4182537"/>
              <a:ext cx="92920" cy="130016"/>
            </a:xfrm>
            <a:custGeom>
              <a:avLst/>
              <a:gdLst>
                <a:gd name="connsiteX0" fmla="*/ 92558 w 92920"/>
                <a:gd name="connsiteY0" fmla="*/ 13213 h 130016"/>
                <a:gd name="connsiteX1" fmla="*/ 93165 w 92920"/>
                <a:gd name="connsiteY1" fmla="*/ 9595 h 130016"/>
                <a:gd name="connsiteX2" fmla="*/ 87294 w 92920"/>
                <a:gd name="connsiteY2" fmla="*/ 4170 h 130016"/>
                <a:gd name="connsiteX3" fmla="*/ 78994 w 92920"/>
                <a:gd name="connsiteY3" fmla="*/ 12811 h 130016"/>
                <a:gd name="connsiteX4" fmla="*/ 60167 w 92920"/>
                <a:gd name="connsiteY4" fmla="*/ 151 h 130016"/>
                <a:gd name="connsiteX5" fmla="*/ 11986 w 92920"/>
                <a:gd name="connsiteY5" fmla="*/ 57221 h 130016"/>
                <a:gd name="connsiteX6" fmla="*/ 38911 w 92920"/>
                <a:gd name="connsiteY6" fmla="*/ 88972 h 130016"/>
                <a:gd name="connsiteX7" fmla="*/ 62394 w 92920"/>
                <a:gd name="connsiteY7" fmla="*/ 77316 h 130016"/>
                <a:gd name="connsiteX8" fmla="*/ 62596 w 92920"/>
                <a:gd name="connsiteY8" fmla="*/ 77517 h 130016"/>
                <a:gd name="connsiteX9" fmla="*/ 55916 w 92920"/>
                <a:gd name="connsiteY9" fmla="*/ 104043 h 130016"/>
                <a:gd name="connsiteX10" fmla="*/ 26764 w 92920"/>
                <a:gd name="connsiteY10" fmla="*/ 125746 h 130016"/>
                <a:gd name="connsiteX11" fmla="*/ 10569 w 92920"/>
                <a:gd name="connsiteY11" fmla="*/ 123736 h 130016"/>
                <a:gd name="connsiteX12" fmla="*/ 18869 w 92920"/>
                <a:gd name="connsiteY12" fmla="*/ 113287 h 130016"/>
                <a:gd name="connsiteX13" fmla="*/ 11177 w 92920"/>
                <a:gd name="connsiteY13" fmla="*/ 106253 h 130016"/>
                <a:gd name="connsiteX14" fmla="*/ 245 w 92920"/>
                <a:gd name="connsiteY14" fmla="*/ 117909 h 130016"/>
                <a:gd name="connsiteX15" fmla="*/ 27169 w 92920"/>
                <a:gd name="connsiteY15" fmla="*/ 130167 h 130016"/>
                <a:gd name="connsiteX16" fmla="*/ 70087 w 92920"/>
                <a:gd name="connsiteY16" fmla="*/ 102435 h 130016"/>
                <a:gd name="connsiteX17" fmla="*/ 92558 w 92920"/>
                <a:gd name="connsiteY17" fmla="*/ 13213 h 130016"/>
                <a:gd name="connsiteX18" fmla="*/ 66240 w 92920"/>
                <a:gd name="connsiteY18" fmla="*/ 63250 h 130016"/>
                <a:gd name="connsiteX19" fmla="*/ 55916 w 92920"/>
                <a:gd name="connsiteY19" fmla="*/ 77316 h 130016"/>
                <a:gd name="connsiteX20" fmla="*/ 39518 w 92920"/>
                <a:gd name="connsiteY20" fmla="*/ 84551 h 130016"/>
                <a:gd name="connsiteX21" fmla="*/ 26360 w 92920"/>
                <a:gd name="connsiteY21" fmla="*/ 66063 h 130016"/>
                <a:gd name="connsiteX22" fmla="*/ 37696 w 92920"/>
                <a:gd name="connsiteY22" fmla="*/ 22456 h 130016"/>
                <a:gd name="connsiteX23" fmla="*/ 60370 w 92920"/>
                <a:gd name="connsiteY23" fmla="*/ 4572 h 130016"/>
                <a:gd name="connsiteX24" fmla="*/ 76565 w 92920"/>
                <a:gd name="connsiteY24" fmla="*/ 21853 h 130016"/>
                <a:gd name="connsiteX25" fmla="*/ 75958 w 92920"/>
                <a:gd name="connsiteY25" fmla="*/ 24868 h 130016"/>
                <a:gd name="connsiteX26" fmla="*/ 66240 w 92920"/>
                <a:gd name="connsiteY26" fmla="*/ 63250 h 1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920" h="130016">
                  <a:moveTo>
                    <a:pt x="92558" y="13213"/>
                  </a:moveTo>
                  <a:cubicBezTo>
                    <a:pt x="92760" y="12007"/>
                    <a:pt x="93165" y="11002"/>
                    <a:pt x="93165" y="9595"/>
                  </a:cubicBezTo>
                  <a:cubicBezTo>
                    <a:pt x="93165" y="6179"/>
                    <a:pt x="90736" y="4170"/>
                    <a:pt x="87294" y="4170"/>
                  </a:cubicBezTo>
                  <a:cubicBezTo>
                    <a:pt x="85270" y="4170"/>
                    <a:pt x="79804" y="5576"/>
                    <a:pt x="78994" y="12811"/>
                  </a:cubicBezTo>
                  <a:cubicBezTo>
                    <a:pt x="75350" y="5375"/>
                    <a:pt x="68265" y="151"/>
                    <a:pt x="60167" y="151"/>
                  </a:cubicBezTo>
                  <a:cubicBezTo>
                    <a:pt x="37089" y="151"/>
                    <a:pt x="11986" y="28284"/>
                    <a:pt x="11986" y="57221"/>
                  </a:cubicBezTo>
                  <a:cubicBezTo>
                    <a:pt x="11986" y="77115"/>
                    <a:pt x="24335" y="88972"/>
                    <a:pt x="38911" y="88972"/>
                  </a:cubicBezTo>
                  <a:cubicBezTo>
                    <a:pt x="50855" y="88972"/>
                    <a:pt x="60370" y="79527"/>
                    <a:pt x="62394" y="77316"/>
                  </a:cubicBezTo>
                  <a:lnTo>
                    <a:pt x="62596" y="77517"/>
                  </a:lnTo>
                  <a:cubicBezTo>
                    <a:pt x="58345" y="95402"/>
                    <a:pt x="55916" y="103641"/>
                    <a:pt x="55916" y="104043"/>
                  </a:cubicBezTo>
                  <a:cubicBezTo>
                    <a:pt x="55106" y="105852"/>
                    <a:pt x="48223" y="125746"/>
                    <a:pt x="26764" y="125746"/>
                  </a:cubicBezTo>
                  <a:cubicBezTo>
                    <a:pt x="22918" y="125746"/>
                    <a:pt x="16238" y="125545"/>
                    <a:pt x="10569" y="123736"/>
                  </a:cubicBezTo>
                  <a:cubicBezTo>
                    <a:pt x="16642" y="121928"/>
                    <a:pt x="18869" y="116703"/>
                    <a:pt x="18869" y="113287"/>
                  </a:cubicBezTo>
                  <a:cubicBezTo>
                    <a:pt x="18869" y="110072"/>
                    <a:pt x="16642" y="106253"/>
                    <a:pt x="11177" y="106253"/>
                  </a:cubicBezTo>
                  <a:cubicBezTo>
                    <a:pt x="6723" y="106253"/>
                    <a:pt x="245" y="109871"/>
                    <a:pt x="245" y="117909"/>
                  </a:cubicBezTo>
                  <a:cubicBezTo>
                    <a:pt x="245" y="126148"/>
                    <a:pt x="7735" y="130167"/>
                    <a:pt x="27169" y="130167"/>
                  </a:cubicBezTo>
                  <a:cubicBezTo>
                    <a:pt x="52474" y="130167"/>
                    <a:pt x="67050" y="114492"/>
                    <a:pt x="70087" y="102435"/>
                  </a:cubicBezTo>
                  <a:lnTo>
                    <a:pt x="92558" y="13213"/>
                  </a:lnTo>
                  <a:close/>
                  <a:moveTo>
                    <a:pt x="66240" y="63250"/>
                  </a:moveTo>
                  <a:cubicBezTo>
                    <a:pt x="65026" y="68474"/>
                    <a:pt x="60370" y="73498"/>
                    <a:pt x="55916" y="77316"/>
                  </a:cubicBezTo>
                  <a:cubicBezTo>
                    <a:pt x="51665" y="80933"/>
                    <a:pt x="45389" y="84551"/>
                    <a:pt x="39518" y="84551"/>
                  </a:cubicBezTo>
                  <a:cubicBezTo>
                    <a:pt x="29396" y="84551"/>
                    <a:pt x="26360" y="74101"/>
                    <a:pt x="26360" y="66063"/>
                  </a:cubicBezTo>
                  <a:cubicBezTo>
                    <a:pt x="26360" y="56417"/>
                    <a:pt x="32230" y="32705"/>
                    <a:pt x="37696" y="22456"/>
                  </a:cubicBezTo>
                  <a:cubicBezTo>
                    <a:pt x="43162" y="12610"/>
                    <a:pt x="51867" y="4572"/>
                    <a:pt x="60370" y="4572"/>
                  </a:cubicBezTo>
                  <a:cubicBezTo>
                    <a:pt x="73731" y="4572"/>
                    <a:pt x="76565" y="20849"/>
                    <a:pt x="76565" y="21853"/>
                  </a:cubicBezTo>
                  <a:cubicBezTo>
                    <a:pt x="76565" y="22858"/>
                    <a:pt x="76160" y="24064"/>
                    <a:pt x="75958" y="24868"/>
                  </a:cubicBezTo>
                  <a:lnTo>
                    <a:pt x="66240" y="6325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形状 140">
              <a:extLst>
                <a:ext uri="{FF2B5EF4-FFF2-40B4-BE49-F238E27FC236}">
                  <a16:creationId xmlns:a16="http://schemas.microsoft.com/office/drawing/2014/main" id="{B01ECEF7-D3CE-89F8-DB92-7D7FFAE085B1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6649909" y="4119903"/>
              <a:ext cx="62635" cy="93402"/>
            </a:xfrm>
            <a:custGeom>
              <a:avLst/>
              <a:gdLst>
                <a:gd name="connsiteX0" fmla="*/ 62885 w 62635"/>
                <a:gd name="connsiteY0" fmla="*/ 67949 h 93402"/>
                <a:gd name="connsiteX1" fmla="*/ 58067 w 62635"/>
                <a:gd name="connsiteY1" fmla="*/ 67949 h 93402"/>
                <a:gd name="connsiteX2" fmla="*/ 54383 w 62635"/>
                <a:gd name="connsiteY2" fmla="*/ 80750 h 93402"/>
                <a:gd name="connsiteX3" fmla="*/ 40353 w 62635"/>
                <a:gd name="connsiteY3" fmla="*/ 81594 h 93402"/>
                <a:gd name="connsiteX4" fmla="*/ 14279 w 62635"/>
                <a:gd name="connsiteY4" fmla="*/ 81594 h 93402"/>
                <a:gd name="connsiteX5" fmla="*/ 42621 w 62635"/>
                <a:gd name="connsiteY5" fmla="*/ 57962 h 93402"/>
                <a:gd name="connsiteX6" fmla="*/ 62885 w 62635"/>
                <a:gd name="connsiteY6" fmla="*/ 27578 h 93402"/>
                <a:gd name="connsiteX7" fmla="*/ 29725 w 62635"/>
                <a:gd name="connsiteY7" fmla="*/ 148 h 93402"/>
                <a:gd name="connsiteX8" fmla="*/ 250 w 62635"/>
                <a:gd name="connsiteY8" fmla="*/ 25327 h 93402"/>
                <a:gd name="connsiteX9" fmla="*/ 7760 w 62635"/>
                <a:gd name="connsiteY9" fmla="*/ 33204 h 93402"/>
                <a:gd name="connsiteX10" fmla="*/ 15271 w 62635"/>
                <a:gd name="connsiteY10" fmla="*/ 25749 h 93402"/>
                <a:gd name="connsiteX11" fmla="*/ 6910 w 62635"/>
                <a:gd name="connsiteY11" fmla="*/ 18294 h 93402"/>
                <a:gd name="connsiteX12" fmla="*/ 27600 w 62635"/>
                <a:gd name="connsiteY12" fmla="*/ 5212 h 93402"/>
                <a:gd name="connsiteX13" fmla="*/ 49139 w 62635"/>
                <a:gd name="connsiteY13" fmla="*/ 27578 h 93402"/>
                <a:gd name="connsiteX14" fmla="*/ 35819 w 62635"/>
                <a:gd name="connsiteY14" fmla="*/ 54586 h 93402"/>
                <a:gd name="connsiteX15" fmla="*/ 1667 w 62635"/>
                <a:gd name="connsiteY15" fmla="*/ 88064 h 93402"/>
                <a:gd name="connsiteX16" fmla="*/ 250 w 62635"/>
                <a:gd name="connsiteY16" fmla="*/ 93550 h 93402"/>
                <a:gd name="connsiteX17" fmla="*/ 58634 w 62635"/>
                <a:gd name="connsiteY17" fmla="*/ 93550 h 93402"/>
                <a:gd name="connsiteX18" fmla="*/ 62885 w 62635"/>
                <a:gd name="connsiteY18" fmla="*/ 67949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885" y="67949"/>
                  </a:moveTo>
                  <a:lnTo>
                    <a:pt x="58067" y="67949"/>
                  </a:lnTo>
                  <a:cubicBezTo>
                    <a:pt x="57642" y="71044"/>
                    <a:pt x="56225" y="79343"/>
                    <a:pt x="54383" y="80750"/>
                  </a:cubicBezTo>
                  <a:cubicBezTo>
                    <a:pt x="53249" y="81594"/>
                    <a:pt x="42337" y="81594"/>
                    <a:pt x="40353" y="81594"/>
                  </a:cubicBezTo>
                  <a:lnTo>
                    <a:pt x="14279" y="81594"/>
                  </a:lnTo>
                  <a:cubicBezTo>
                    <a:pt x="29158" y="68512"/>
                    <a:pt x="34118" y="64573"/>
                    <a:pt x="42621" y="57962"/>
                  </a:cubicBezTo>
                  <a:cubicBezTo>
                    <a:pt x="53107" y="49662"/>
                    <a:pt x="62885" y="40941"/>
                    <a:pt x="62885" y="27578"/>
                  </a:cubicBezTo>
                  <a:cubicBezTo>
                    <a:pt x="62885" y="10557"/>
                    <a:pt x="47864" y="148"/>
                    <a:pt x="29725" y="148"/>
                  </a:cubicBezTo>
                  <a:cubicBezTo>
                    <a:pt x="12153" y="148"/>
                    <a:pt x="250" y="12386"/>
                    <a:pt x="250" y="25327"/>
                  </a:cubicBezTo>
                  <a:cubicBezTo>
                    <a:pt x="250" y="32501"/>
                    <a:pt x="6343" y="33204"/>
                    <a:pt x="7760" y="33204"/>
                  </a:cubicBezTo>
                  <a:cubicBezTo>
                    <a:pt x="11161" y="33204"/>
                    <a:pt x="15271" y="30813"/>
                    <a:pt x="15271" y="25749"/>
                  </a:cubicBezTo>
                  <a:cubicBezTo>
                    <a:pt x="15271" y="23217"/>
                    <a:pt x="14279" y="18294"/>
                    <a:pt x="6910" y="18294"/>
                  </a:cubicBezTo>
                  <a:cubicBezTo>
                    <a:pt x="11303" y="8306"/>
                    <a:pt x="20939" y="5212"/>
                    <a:pt x="27600" y="5212"/>
                  </a:cubicBezTo>
                  <a:cubicBezTo>
                    <a:pt x="41770" y="5212"/>
                    <a:pt x="49139" y="16184"/>
                    <a:pt x="49139" y="27578"/>
                  </a:cubicBezTo>
                  <a:cubicBezTo>
                    <a:pt x="49139" y="39816"/>
                    <a:pt x="40353" y="49522"/>
                    <a:pt x="35819" y="54586"/>
                  </a:cubicBezTo>
                  <a:lnTo>
                    <a:pt x="1667" y="88064"/>
                  </a:lnTo>
                  <a:cubicBezTo>
                    <a:pt x="250" y="89330"/>
                    <a:pt x="250" y="89612"/>
                    <a:pt x="250" y="93550"/>
                  </a:cubicBezTo>
                  <a:lnTo>
                    <a:pt x="58634" y="93550"/>
                  </a:lnTo>
                  <a:lnTo>
                    <a:pt x="62885" y="6794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形状 141">
              <a:extLst>
                <a:ext uri="{FF2B5EF4-FFF2-40B4-BE49-F238E27FC236}">
                  <a16:creationId xmlns:a16="http://schemas.microsoft.com/office/drawing/2014/main" id="{8D87188D-A3D9-7D9A-E54F-57333B4998E5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6799471" y="3982801"/>
              <a:ext cx="46966" cy="200952"/>
            </a:xfrm>
            <a:custGeom>
              <a:avLst/>
              <a:gdLst>
                <a:gd name="connsiteX0" fmla="*/ 47223 w 46966"/>
                <a:gd name="connsiteY0" fmla="*/ 199087 h 200952"/>
                <a:gd name="connsiteX1" fmla="*/ 43781 w 46966"/>
                <a:gd name="connsiteY1" fmla="*/ 194666 h 200952"/>
                <a:gd name="connsiteX2" fmla="*/ 11998 w 46966"/>
                <a:gd name="connsiteY2" fmla="*/ 100620 h 200952"/>
                <a:gd name="connsiteX3" fmla="*/ 44591 w 46966"/>
                <a:gd name="connsiteY3" fmla="*/ 5569 h 200952"/>
                <a:gd name="connsiteX4" fmla="*/ 47223 w 46966"/>
                <a:gd name="connsiteY4" fmla="*/ 2153 h 200952"/>
                <a:gd name="connsiteX5" fmla="*/ 45199 w 46966"/>
                <a:gd name="connsiteY5" fmla="*/ 144 h 200952"/>
                <a:gd name="connsiteX6" fmla="*/ 13010 w 46966"/>
                <a:gd name="connsiteY6" fmla="*/ 39329 h 200952"/>
                <a:gd name="connsiteX7" fmla="*/ 257 w 46966"/>
                <a:gd name="connsiteY7" fmla="*/ 100620 h 200952"/>
                <a:gd name="connsiteX8" fmla="*/ 13618 w 46966"/>
                <a:gd name="connsiteY8" fmla="*/ 163317 h 200952"/>
                <a:gd name="connsiteX9" fmla="*/ 45199 w 46966"/>
                <a:gd name="connsiteY9" fmla="*/ 201096 h 200952"/>
                <a:gd name="connsiteX10" fmla="*/ 47223 w 46966"/>
                <a:gd name="connsiteY10" fmla="*/ 199087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23" y="199087"/>
                  </a:moveTo>
                  <a:cubicBezTo>
                    <a:pt x="47223" y="198484"/>
                    <a:pt x="47223" y="198082"/>
                    <a:pt x="43781" y="194666"/>
                  </a:cubicBezTo>
                  <a:cubicBezTo>
                    <a:pt x="18476" y="169346"/>
                    <a:pt x="11998" y="131366"/>
                    <a:pt x="11998" y="100620"/>
                  </a:cubicBezTo>
                  <a:cubicBezTo>
                    <a:pt x="11998" y="65654"/>
                    <a:pt x="19691" y="30689"/>
                    <a:pt x="44591" y="5569"/>
                  </a:cubicBezTo>
                  <a:cubicBezTo>
                    <a:pt x="47223" y="3158"/>
                    <a:pt x="47223" y="2756"/>
                    <a:pt x="47223" y="2153"/>
                  </a:cubicBezTo>
                  <a:cubicBezTo>
                    <a:pt x="47223" y="747"/>
                    <a:pt x="46413" y="144"/>
                    <a:pt x="45199" y="144"/>
                  </a:cubicBezTo>
                  <a:cubicBezTo>
                    <a:pt x="43174" y="144"/>
                    <a:pt x="24954" y="13809"/>
                    <a:pt x="13010" y="39329"/>
                  </a:cubicBezTo>
                  <a:cubicBezTo>
                    <a:pt x="2686" y="61434"/>
                    <a:pt x="257" y="83740"/>
                    <a:pt x="257" y="100620"/>
                  </a:cubicBezTo>
                  <a:cubicBezTo>
                    <a:pt x="257" y="116294"/>
                    <a:pt x="2483" y="140609"/>
                    <a:pt x="13618" y="163317"/>
                  </a:cubicBezTo>
                  <a:cubicBezTo>
                    <a:pt x="25764" y="188034"/>
                    <a:pt x="43174" y="201096"/>
                    <a:pt x="45199" y="201096"/>
                  </a:cubicBezTo>
                  <a:cubicBezTo>
                    <a:pt x="46413" y="201096"/>
                    <a:pt x="47223" y="200493"/>
                    <a:pt x="47223" y="199087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形状 142">
              <a:extLst>
                <a:ext uri="{FF2B5EF4-FFF2-40B4-BE49-F238E27FC236}">
                  <a16:creationId xmlns:a16="http://schemas.microsoft.com/office/drawing/2014/main" id="{19FB9478-5674-3F29-B2C7-E9B95A3937B9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6959338" y="3908748"/>
              <a:ext cx="88871" cy="91031"/>
            </a:xfrm>
            <a:custGeom>
              <a:avLst/>
              <a:gdLst>
                <a:gd name="connsiteX0" fmla="*/ 89137 w 88871"/>
                <a:gd name="connsiteY0" fmla="*/ 14204 h 91031"/>
                <a:gd name="connsiteX1" fmla="*/ 80229 w 88871"/>
                <a:gd name="connsiteY1" fmla="*/ 137 h 91031"/>
                <a:gd name="connsiteX2" fmla="*/ 70310 w 88871"/>
                <a:gd name="connsiteY2" fmla="*/ 9783 h 91031"/>
                <a:gd name="connsiteX3" fmla="*/ 73549 w 88871"/>
                <a:gd name="connsiteY3" fmla="*/ 15811 h 91031"/>
                <a:gd name="connsiteX4" fmla="*/ 80432 w 88871"/>
                <a:gd name="connsiteY4" fmla="*/ 32289 h 91031"/>
                <a:gd name="connsiteX5" fmla="*/ 44397 w 88871"/>
                <a:gd name="connsiteY5" fmla="*/ 86748 h 91031"/>
                <a:gd name="connsiteX6" fmla="*/ 29417 w 88871"/>
                <a:gd name="connsiteY6" fmla="*/ 69265 h 91031"/>
                <a:gd name="connsiteX7" fmla="*/ 41158 w 88871"/>
                <a:gd name="connsiteY7" fmla="*/ 26663 h 91031"/>
                <a:gd name="connsiteX8" fmla="*/ 43588 w 88871"/>
                <a:gd name="connsiteY8" fmla="*/ 16615 h 91031"/>
                <a:gd name="connsiteX9" fmla="*/ 26987 w 88871"/>
                <a:gd name="connsiteY9" fmla="*/ 137 h 91031"/>
                <a:gd name="connsiteX10" fmla="*/ 265 w 88871"/>
                <a:gd name="connsiteY10" fmla="*/ 31084 h 91031"/>
                <a:gd name="connsiteX11" fmla="*/ 2694 w 88871"/>
                <a:gd name="connsiteY11" fmla="*/ 33093 h 91031"/>
                <a:gd name="connsiteX12" fmla="*/ 5934 w 88871"/>
                <a:gd name="connsiteY12" fmla="*/ 29476 h 91031"/>
                <a:gd name="connsiteX13" fmla="*/ 26380 w 88871"/>
                <a:gd name="connsiteY13" fmla="*/ 4558 h 91031"/>
                <a:gd name="connsiteX14" fmla="*/ 31441 w 88871"/>
                <a:gd name="connsiteY14" fmla="*/ 10988 h 91031"/>
                <a:gd name="connsiteX15" fmla="*/ 28000 w 88871"/>
                <a:gd name="connsiteY15" fmla="*/ 25055 h 91031"/>
                <a:gd name="connsiteX16" fmla="*/ 16460 w 88871"/>
                <a:gd name="connsiteY16" fmla="*/ 66250 h 91031"/>
                <a:gd name="connsiteX17" fmla="*/ 43588 w 88871"/>
                <a:gd name="connsiteY17" fmla="*/ 91168 h 91031"/>
                <a:gd name="connsiteX18" fmla="*/ 89137 w 88871"/>
                <a:gd name="connsiteY18" fmla="*/ 14204 h 9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031">
                  <a:moveTo>
                    <a:pt x="89137" y="14204"/>
                  </a:moveTo>
                  <a:cubicBezTo>
                    <a:pt x="89137" y="3352"/>
                    <a:pt x="83873" y="137"/>
                    <a:pt x="80229" y="137"/>
                  </a:cubicBezTo>
                  <a:cubicBezTo>
                    <a:pt x="75168" y="137"/>
                    <a:pt x="70310" y="5362"/>
                    <a:pt x="70310" y="9783"/>
                  </a:cubicBezTo>
                  <a:cubicBezTo>
                    <a:pt x="70310" y="12395"/>
                    <a:pt x="71322" y="13601"/>
                    <a:pt x="73549" y="15811"/>
                  </a:cubicBezTo>
                  <a:cubicBezTo>
                    <a:pt x="77800" y="19830"/>
                    <a:pt x="80432" y="25055"/>
                    <a:pt x="80432" y="32289"/>
                  </a:cubicBezTo>
                  <a:cubicBezTo>
                    <a:pt x="80432" y="40729"/>
                    <a:pt x="68083" y="86748"/>
                    <a:pt x="44397" y="86748"/>
                  </a:cubicBezTo>
                  <a:cubicBezTo>
                    <a:pt x="34073" y="86748"/>
                    <a:pt x="29417" y="79714"/>
                    <a:pt x="29417" y="69265"/>
                  </a:cubicBezTo>
                  <a:cubicBezTo>
                    <a:pt x="29417" y="58011"/>
                    <a:pt x="34883" y="43342"/>
                    <a:pt x="41158" y="26663"/>
                  </a:cubicBezTo>
                  <a:cubicBezTo>
                    <a:pt x="42575" y="23247"/>
                    <a:pt x="43588" y="20433"/>
                    <a:pt x="43588" y="16615"/>
                  </a:cubicBezTo>
                  <a:cubicBezTo>
                    <a:pt x="43588" y="7572"/>
                    <a:pt x="37109" y="137"/>
                    <a:pt x="26987" y="137"/>
                  </a:cubicBezTo>
                  <a:cubicBezTo>
                    <a:pt x="7958" y="137"/>
                    <a:pt x="265" y="29275"/>
                    <a:pt x="265" y="31084"/>
                  </a:cubicBezTo>
                  <a:cubicBezTo>
                    <a:pt x="265" y="33093"/>
                    <a:pt x="2290" y="33093"/>
                    <a:pt x="2694" y="33093"/>
                  </a:cubicBezTo>
                  <a:cubicBezTo>
                    <a:pt x="4719" y="33093"/>
                    <a:pt x="4921" y="32691"/>
                    <a:pt x="5934" y="29476"/>
                  </a:cubicBezTo>
                  <a:cubicBezTo>
                    <a:pt x="11804" y="9180"/>
                    <a:pt x="20509" y="4558"/>
                    <a:pt x="26380" y="4558"/>
                  </a:cubicBezTo>
                  <a:cubicBezTo>
                    <a:pt x="28000" y="4558"/>
                    <a:pt x="31441" y="4558"/>
                    <a:pt x="31441" y="10988"/>
                  </a:cubicBezTo>
                  <a:cubicBezTo>
                    <a:pt x="31441" y="16012"/>
                    <a:pt x="29417" y="21438"/>
                    <a:pt x="28000" y="25055"/>
                  </a:cubicBezTo>
                  <a:cubicBezTo>
                    <a:pt x="19092" y="48366"/>
                    <a:pt x="16460" y="57609"/>
                    <a:pt x="16460" y="66250"/>
                  </a:cubicBezTo>
                  <a:cubicBezTo>
                    <a:pt x="16460" y="87953"/>
                    <a:pt x="34275" y="91168"/>
                    <a:pt x="43588" y="91168"/>
                  </a:cubicBezTo>
                  <a:cubicBezTo>
                    <a:pt x="77598" y="91168"/>
                    <a:pt x="89137" y="24653"/>
                    <a:pt x="89137" y="14204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形状 143">
              <a:extLst>
                <a:ext uri="{FF2B5EF4-FFF2-40B4-BE49-F238E27FC236}">
                  <a16:creationId xmlns:a16="http://schemas.microsoft.com/office/drawing/2014/main" id="{410675C3-BB26-6C7B-F365-2892DE9F209D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7067786" y="3831243"/>
              <a:ext cx="62635" cy="93402"/>
            </a:xfrm>
            <a:custGeom>
              <a:avLst/>
              <a:gdLst>
                <a:gd name="connsiteX0" fmla="*/ 62906 w 62635"/>
                <a:gd name="connsiteY0" fmla="*/ 67935 h 93402"/>
                <a:gd name="connsiteX1" fmla="*/ 58087 w 62635"/>
                <a:gd name="connsiteY1" fmla="*/ 67935 h 93402"/>
                <a:gd name="connsiteX2" fmla="*/ 54403 w 62635"/>
                <a:gd name="connsiteY2" fmla="*/ 80735 h 93402"/>
                <a:gd name="connsiteX3" fmla="*/ 40374 w 62635"/>
                <a:gd name="connsiteY3" fmla="*/ 81579 h 93402"/>
                <a:gd name="connsiteX4" fmla="*/ 14300 w 62635"/>
                <a:gd name="connsiteY4" fmla="*/ 81579 h 93402"/>
                <a:gd name="connsiteX5" fmla="*/ 42641 w 62635"/>
                <a:gd name="connsiteY5" fmla="*/ 57947 h 93402"/>
                <a:gd name="connsiteX6" fmla="*/ 62906 w 62635"/>
                <a:gd name="connsiteY6" fmla="*/ 27563 h 93402"/>
                <a:gd name="connsiteX7" fmla="*/ 29746 w 62635"/>
                <a:gd name="connsiteY7" fmla="*/ 133 h 93402"/>
                <a:gd name="connsiteX8" fmla="*/ 270 w 62635"/>
                <a:gd name="connsiteY8" fmla="*/ 25313 h 93402"/>
                <a:gd name="connsiteX9" fmla="*/ 7781 w 62635"/>
                <a:gd name="connsiteY9" fmla="*/ 33190 h 93402"/>
                <a:gd name="connsiteX10" fmla="*/ 15291 w 62635"/>
                <a:gd name="connsiteY10" fmla="*/ 25735 h 93402"/>
                <a:gd name="connsiteX11" fmla="*/ 6931 w 62635"/>
                <a:gd name="connsiteY11" fmla="*/ 18279 h 93402"/>
                <a:gd name="connsiteX12" fmla="*/ 27620 w 62635"/>
                <a:gd name="connsiteY12" fmla="*/ 5197 h 93402"/>
                <a:gd name="connsiteX13" fmla="*/ 49160 w 62635"/>
                <a:gd name="connsiteY13" fmla="*/ 27563 h 93402"/>
                <a:gd name="connsiteX14" fmla="*/ 35839 w 62635"/>
                <a:gd name="connsiteY14" fmla="*/ 54571 h 93402"/>
                <a:gd name="connsiteX15" fmla="*/ 1687 w 62635"/>
                <a:gd name="connsiteY15" fmla="*/ 88050 h 93402"/>
                <a:gd name="connsiteX16" fmla="*/ 270 w 62635"/>
                <a:gd name="connsiteY16" fmla="*/ 93536 h 93402"/>
                <a:gd name="connsiteX17" fmla="*/ 58654 w 62635"/>
                <a:gd name="connsiteY17" fmla="*/ 93536 h 93402"/>
                <a:gd name="connsiteX18" fmla="*/ 62906 w 62635"/>
                <a:gd name="connsiteY18" fmla="*/ 67935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06" y="67935"/>
                  </a:moveTo>
                  <a:lnTo>
                    <a:pt x="58087" y="67935"/>
                  </a:lnTo>
                  <a:cubicBezTo>
                    <a:pt x="57662" y="71029"/>
                    <a:pt x="56245" y="79329"/>
                    <a:pt x="54403" y="80735"/>
                  </a:cubicBezTo>
                  <a:cubicBezTo>
                    <a:pt x="53269" y="81579"/>
                    <a:pt x="42358" y="81579"/>
                    <a:pt x="40374" y="81579"/>
                  </a:cubicBezTo>
                  <a:lnTo>
                    <a:pt x="14300" y="81579"/>
                  </a:lnTo>
                  <a:cubicBezTo>
                    <a:pt x="29179" y="68497"/>
                    <a:pt x="34139" y="64559"/>
                    <a:pt x="42641" y="57947"/>
                  </a:cubicBezTo>
                  <a:cubicBezTo>
                    <a:pt x="53128" y="49648"/>
                    <a:pt x="62906" y="40927"/>
                    <a:pt x="62906" y="27563"/>
                  </a:cubicBezTo>
                  <a:cubicBezTo>
                    <a:pt x="62906" y="10543"/>
                    <a:pt x="47884" y="133"/>
                    <a:pt x="29746" y="133"/>
                  </a:cubicBezTo>
                  <a:cubicBezTo>
                    <a:pt x="12174" y="133"/>
                    <a:pt x="270" y="12371"/>
                    <a:pt x="270" y="25313"/>
                  </a:cubicBezTo>
                  <a:cubicBezTo>
                    <a:pt x="270" y="32487"/>
                    <a:pt x="6364" y="33190"/>
                    <a:pt x="7781" y="33190"/>
                  </a:cubicBezTo>
                  <a:cubicBezTo>
                    <a:pt x="11182" y="33190"/>
                    <a:pt x="15291" y="30799"/>
                    <a:pt x="15291" y="25735"/>
                  </a:cubicBezTo>
                  <a:cubicBezTo>
                    <a:pt x="15291" y="23203"/>
                    <a:pt x="14300" y="18279"/>
                    <a:pt x="6931" y="18279"/>
                  </a:cubicBezTo>
                  <a:cubicBezTo>
                    <a:pt x="11324" y="8292"/>
                    <a:pt x="20960" y="5197"/>
                    <a:pt x="27620" y="5197"/>
                  </a:cubicBezTo>
                  <a:cubicBezTo>
                    <a:pt x="41791" y="5197"/>
                    <a:pt x="49160" y="16169"/>
                    <a:pt x="49160" y="27563"/>
                  </a:cubicBezTo>
                  <a:cubicBezTo>
                    <a:pt x="49160" y="39801"/>
                    <a:pt x="40374" y="49507"/>
                    <a:pt x="35839" y="54571"/>
                  </a:cubicBezTo>
                  <a:lnTo>
                    <a:pt x="1687" y="88050"/>
                  </a:lnTo>
                  <a:cubicBezTo>
                    <a:pt x="270" y="89316"/>
                    <a:pt x="270" y="89597"/>
                    <a:pt x="270" y="93536"/>
                  </a:cubicBezTo>
                  <a:lnTo>
                    <a:pt x="58654" y="93536"/>
                  </a:lnTo>
                  <a:lnTo>
                    <a:pt x="62906" y="6793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形状 144">
              <a:extLst>
                <a:ext uri="{FF2B5EF4-FFF2-40B4-BE49-F238E27FC236}">
                  <a16:creationId xmlns:a16="http://schemas.microsoft.com/office/drawing/2014/main" id="{63B2D2CB-559D-CFF5-985C-234CD589536C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6882449" y="4079258"/>
              <a:ext cx="338245" cy="8037"/>
            </a:xfrm>
            <a:custGeom>
              <a:avLst/>
              <a:gdLst>
                <a:gd name="connsiteX0" fmla="*/ 0 w 338245"/>
                <a:gd name="connsiteY0" fmla="*/ 0 h 8037"/>
                <a:gd name="connsiteX1" fmla="*/ 338246 w 338245"/>
                <a:gd name="connsiteY1" fmla="*/ 0 h 8037"/>
                <a:gd name="connsiteX2" fmla="*/ 338246 w 338245"/>
                <a:gd name="connsiteY2" fmla="*/ 8038 h 8037"/>
                <a:gd name="connsiteX3" fmla="*/ 0 w 338245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245" h="8037">
                  <a:moveTo>
                    <a:pt x="0" y="0"/>
                  </a:moveTo>
                  <a:lnTo>
                    <a:pt x="338246" y="0"/>
                  </a:lnTo>
                  <a:lnTo>
                    <a:pt x="338246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形状 145">
              <a:extLst>
                <a:ext uri="{FF2B5EF4-FFF2-40B4-BE49-F238E27FC236}">
                  <a16:creationId xmlns:a16="http://schemas.microsoft.com/office/drawing/2014/main" id="{251F5130-E95E-5B57-2CD7-9575ACED4B7F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6888117" y="4135314"/>
              <a:ext cx="89681" cy="136044"/>
            </a:xfrm>
            <a:custGeom>
              <a:avLst/>
              <a:gdLst>
                <a:gd name="connsiteX0" fmla="*/ 54111 w 89681"/>
                <a:gd name="connsiteY0" fmla="*/ 103038 h 136044"/>
                <a:gd name="connsiteX1" fmla="*/ 54111 w 89681"/>
                <a:gd name="connsiteY1" fmla="*/ 120521 h 136044"/>
                <a:gd name="connsiteX2" fmla="*/ 38725 w 89681"/>
                <a:gd name="connsiteY2" fmla="*/ 129966 h 136044"/>
                <a:gd name="connsiteX3" fmla="*/ 34474 w 89681"/>
                <a:gd name="connsiteY3" fmla="*/ 129966 h 136044"/>
                <a:gd name="connsiteX4" fmla="*/ 34474 w 89681"/>
                <a:gd name="connsiteY4" fmla="*/ 136195 h 136044"/>
                <a:gd name="connsiteX5" fmla="*/ 61804 w 89681"/>
                <a:gd name="connsiteY5" fmla="*/ 135592 h 136044"/>
                <a:gd name="connsiteX6" fmla="*/ 89336 w 89681"/>
                <a:gd name="connsiteY6" fmla="*/ 136195 h 136044"/>
                <a:gd name="connsiteX7" fmla="*/ 89336 w 89681"/>
                <a:gd name="connsiteY7" fmla="*/ 129966 h 136044"/>
                <a:gd name="connsiteX8" fmla="*/ 85084 w 89681"/>
                <a:gd name="connsiteY8" fmla="*/ 129966 h 136044"/>
                <a:gd name="connsiteX9" fmla="*/ 69699 w 89681"/>
                <a:gd name="connsiteY9" fmla="*/ 120521 h 136044"/>
                <a:gd name="connsiteX10" fmla="*/ 69699 w 89681"/>
                <a:gd name="connsiteY10" fmla="*/ 103038 h 136044"/>
                <a:gd name="connsiteX11" fmla="*/ 89943 w 89681"/>
                <a:gd name="connsiteY11" fmla="*/ 103038 h 136044"/>
                <a:gd name="connsiteX12" fmla="*/ 89943 w 89681"/>
                <a:gd name="connsiteY12" fmla="*/ 96809 h 136044"/>
                <a:gd name="connsiteX13" fmla="*/ 69699 w 89681"/>
                <a:gd name="connsiteY13" fmla="*/ 96809 h 136044"/>
                <a:gd name="connsiteX14" fmla="*/ 69699 w 89681"/>
                <a:gd name="connsiteY14" fmla="*/ 5375 h 136044"/>
                <a:gd name="connsiteX15" fmla="*/ 66460 w 89681"/>
                <a:gd name="connsiteY15" fmla="*/ 151 h 136044"/>
                <a:gd name="connsiteX16" fmla="*/ 62411 w 89681"/>
                <a:gd name="connsiteY16" fmla="*/ 2562 h 136044"/>
                <a:gd name="connsiteX17" fmla="*/ 262 w 89681"/>
                <a:gd name="connsiteY17" fmla="*/ 96809 h 136044"/>
                <a:gd name="connsiteX18" fmla="*/ 262 w 89681"/>
                <a:gd name="connsiteY18" fmla="*/ 103038 h 136044"/>
                <a:gd name="connsiteX19" fmla="*/ 54111 w 89681"/>
                <a:gd name="connsiteY19" fmla="*/ 103038 h 136044"/>
                <a:gd name="connsiteX20" fmla="*/ 55326 w 89681"/>
                <a:gd name="connsiteY20" fmla="*/ 96809 h 136044"/>
                <a:gd name="connsiteX21" fmla="*/ 5930 w 89681"/>
                <a:gd name="connsiteY21" fmla="*/ 96809 h 136044"/>
                <a:gd name="connsiteX22" fmla="*/ 55326 w 89681"/>
                <a:gd name="connsiteY22" fmla="*/ 21853 h 136044"/>
                <a:gd name="connsiteX23" fmla="*/ 55326 w 89681"/>
                <a:gd name="connsiteY23" fmla="*/ 96809 h 13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6044">
                  <a:moveTo>
                    <a:pt x="54111" y="103038"/>
                  </a:moveTo>
                  <a:lnTo>
                    <a:pt x="54111" y="120521"/>
                  </a:lnTo>
                  <a:cubicBezTo>
                    <a:pt x="54111" y="127755"/>
                    <a:pt x="53706" y="129966"/>
                    <a:pt x="38725" y="129966"/>
                  </a:cubicBezTo>
                  <a:lnTo>
                    <a:pt x="34474" y="129966"/>
                  </a:lnTo>
                  <a:lnTo>
                    <a:pt x="34474" y="136195"/>
                  </a:lnTo>
                  <a:cubicBezTo>
                    <a:pt x="42774" y="135592"/>
                    <a:pt x="53301" y="135592"/>
                    <a:pt x="61804" y="135592"/>
                  </a:cubicBezTo>
                  <a:cubicBezTo>
                    <a:pt x="70306" y="135592"/>
                    <a:pt x="81036" y="135592"/>
                    <a:pt x="89336" y="136195"/>
                  </a:cubicBezTo>
                  <a:lnTo>
                    <a:pt x="89336" y="129966"/>
                  </a:lnTo>
                  <a:lnTo>
                    <a:pt x="85084" y="129966"/>
                  </a:lnTo>
                  <a:cubicBezTo>
                    <a:pt x="70104" y="129966"/>
                    <a:pt x="69699" y="127755"/>
                    <a:pt x="69699" y="120521"/>
                  </a:cubicBezTo>
                  <a:lnTo>
                    <a:pt x="69699" y="103038"/>
                  </a:lnTo>
                  <a:lnTo>
                    <a:pt x="89943" y="103038"/>
                  </a:lnTo>
                  <a:lnTo>
                    <a:pt x="89943" y="96809"/>
                  </a:lnTo>
                  <a:lnTo>
                    <a:pt x="69699" y="96809"/>
                  </a:lnTo>
                  <a:lnTo>
                    <a:pt x="69699" y="5375"/>
                  </a:lnTo>
                  <a:cubicBezTo>
                    <a:pt x="69699" y="1356"/>
                    <a:pt x="69699" y="151"/>
                    <a:pt x="66460" y="151"/>
                  </a:cubicBezTo>
                  <a:cubicBezTo>
                    <a:pt x="64638" y="151"/>
                    <a:pt x="64031" y="151"/>
                    <a:pt x="62411" y="2562"/>
                  </a:cubicBezTo>
                  <a:lnTo>
                    <a:pt x="262" y="96809"/>
                  </a:lnTo>
                  <a:lnTo>
                    <a:pt x="262" y="103038"/>
                  </a:lnTo>
                  <a:lnTo>
                    <a:pt x="54111" y="103038"/>
                  </a:lnTo>
                  <a:close/>
                  <a:moveTo>
                    <a:pt x="55326" y="96809"/>
                  </a:moveTo>
                  <a:lnTo>
                    <a:pt x="5930" y="96809"/>
                  </a:lnTo>
                  <a:lnTo>
                    <a:pt x="55326" y="21853"/>
                  </a:lnTo>
                  <a:lnTo>
                    <a:pt x="55326" y="9680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形状 146">
              <a:extLst>
                <a:ext uri="{FF2B5EF4-FFF2-40B4-BE49-F238E27FC236}">
                  <a16:creationId xmlns:a16="http://schemas.microsoft.com/office/drawing/2014/main" id="{BD974541-A2FC-A691-A985-F4C771CA4136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6992577" y="4129687"/>
              <a:ext cx="128145" cy="141671"/>
            </a:xfrm>
            <a:custGeom>
              <a:avLst/>
              <a:gdLst>
                <a:gd name="connsiteX0" fmla="*/ 128412 w 128145"/>
                <a:gd name="connsiteY0" fmla="*/ 109268 h 141671"/>
                <a:gd name="connsiteX1" fmla="*/ 123351 w 128145"/>
                <a:gd name="connsiteY1" fmla="*/ 109268 h 141671"/>
                <a:gd name="connsiteX2" fmla="*/ 119707 w 128145"/>
                <a:gd name="connsiteY2" fmla="*/ 123937 h 141671"/>
                <a:gd name="connsiteX3" fmla="*/ 106346 w 128145"/>
                <a:gd name="connsiteY3" fmla="*/ 128760 h 141671"/>
                <a:gd name="connsiteX4" fmla="*/ 90150 w 128145"/>
                <a:gd name="connsiteY4" fmla="*/ 128760 h 141671"/>
                <a:gd name="connsiteX5" fmla="*/ 108168 w 128145"/>
                <a:gd name="connsiteY5" fmla="*/ 94598 h 141671"/>
                <a:gd name="connsiteX6" fmla="*/ 125982 w 128145"/>
                <a:gd name="connsiteY6" fmla="*/ 50590 h 141671"/>
                <a:gd name="connsiteX7" fmla="*/ 64440 w 128145"/>
                <a:gd name="connsiteY7" fmla="*/ 151 h 141671"/>
                <a:gd name="connsiteX8" fmla="*/ 2696 w 128145"/>
                <a:gd name="connsiteY8" fmla="*/ 50590 h 141671"/>
                <a:gd name="connsiteX9" fmla="*/ 20511 w 128145"/>
                <a:gd name="connsiteY9" fmla="*/ 94598 h 141671"/>
                <a:gd name="connsiteX10" fmla="*/ 38528 w 128145"/>
                <a:gd name="connsiteY10" fmla="*/ 128760 h 141671"/>
                <a:gd name="connsiteX11" fmla="*/ 22333 w 128145"/>
                <a:gd name="connsiteY11" fmla="*/ 128760 h 141671"/>
                <a:gd name="connsiteX12" fmla="*/ 8972 w 128145"/>
                <a:gd name="connsiteY12" fmla="*/ 124138 h 141671"/>
                <a:gd name="connsiteX13" fmla="*/ 5328 w 128145"/>
                <a:gd name="connsiteY13" fmla="*/ 109268 h 141671"/>
                <a:gd name="connsiteX14" fmla="*/ 267 w 128145"/>
                <a:gd name="connsiteY14" fmla="*/ 109268 h 141671"/>
                <a:gd name="connsiteX15" fmla="*/ 6947 w 128145"/>
                <a:gd name="connsiteY15" fmla="*/ 141822 h 141671"/>
                <a:gd name="connsiteX16" fmla="*/ 39338 w 128145"/>
                <a:gd name="connsiteY16" fmla="*/ 141822 h 141671"/>
                <a:gd name="connsiteX17" fmla="*/ 44399 w 128145"/>
                <a:gd name="connsiteY17" fmla="*/ 137602 h 141671"/>
                <a:gd name="connsiteX18" fmla="*/ 33467 w 128145"/>
                <a:gd name="connsiteY18" fmla="*/ 92991 h 141671"/>
                <a:gd name="connsiteX19" fmla="*/ 23547 w 128145"/>
                <a:gd name="connsiteY19" fmla="*/ 50389 h 141671"/>
                <a:gd name="connsiteX20" fmla="*/ 64238 w 128145"/>
                <a:gd name="connsiteY20" fmla="*/ 4572 h 141671"/>
                <a:gd name="connsiteX21" fmla="*/ 105131 w 128145"/>
                <a:gd name="connsiteY21" fmla="*/ 50389 h 141671"/>
                <a:gd name="connsiteX22" fmla="*/ 93794 w 128145"/>
                <a:gd name="connsiteY22" fmla="*/ 97211 h 141671"/>
                <a:gd name="connsiteX23" fmla="*/ 84280 w 128145"/>
                <a:gd name="connsiteY23" fmla="*/ 137602 h 141671"/>
                <a:gd name="connsiteX24" fmla="*/ 89543 w 128145"/>
                <a:gd name="connsiteY24" fmla="*/ 141822 h 141671"/>
                <a:gd name="connsiteX25" fmla="*/ 121731 w 128145"/>
                <a:gd name="connsiteY25" fmla="*/ 141822 h 141671"/>
                <a:gd name="connsiteX26" fmla="*/ 128412 w 128145"/>
                <a:gd name="connsiteY26" fmla="*/ 109268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45" h="141671">
                  <a:moveTo>
                    <a:pt x="128412" y="109268"/>
                  </a:moveTo>
                  <a:lnTo>
                    <a:pt x="123351" y="109268"/>
                  </a:lnTo>
                  <a:cubicBezTo>
                    <a:pt x="122339" y="114492"/>
                    <a:pt x="121529" y="119114"/>
                    <a:pt x="119707" y="123937"/>
                  </a:cubicBezTo>
                  <a:cubicBezTo>
                    <a:pt x="118695" y="127152"/>
                    <a:pt x="118087" y="128760"/>
                    <a:pt x="106346" y="128760"/>
                  </a:cubicBezTo>
                  <a:lnTo>
                    <a:pt x="90150" y="128760"/>
                  </a:lnTo>
                  <a:cubicBezTo>
                    <a:pt x="92782" y="117507"/>
                    <a:pt x="99058" y="107861"/>
                    <a:pt x="108168" y="94598"/>
                  </a:cubicBezTo>
                  <a:cubicBezTo>
                    <a:pt x="117682" y="80331"/>
                    <a:pt x="125982" y="66465"/>
                    <a:pt x="125982" y="50590"/>
                  </a:cubicBezTo>
                  <a:cubicBezTo>
                    <a:pt x="125982" y="22657"/>
                    <a:pt x="98653" y="151"/>
                    <a:pt x="64440" y="151"/>
                  </a:cubicBezTo>
                  <a:cubicBezTo>
                    <a:pt x="29621" y="151"/>
                    <a:pt x="2696" y="23059"/>
                    <a:pt x="2696" y="50590"/>
                  </a:cubicBezTo>
                  <a:cubicBezTo>
                    <a:pt x="2696" y="66465"/>
                    <a:pt x="10996" y="80331"/>
                    <a:pt x="20511" y="94598"/>
                  </a:cubicBezTo>
                  <a:cubicBezTo>
                    <a:pt x="29418" y="107861"/>
                    <a:pt x="35896" y="117507"/>
                    <a:pt x="38528" y="128760"/>
                  </a:cubicBezTo>
                  <a:lnTo>
                    <a:pt x="22333" y="128760"/>
                  </a:lnTo>
                  <a:cubicBezTo>
                    <a:pt x="10591" y="128760"/>
                    <a:pt x="9984" y="127152"/>
                    <a:pt x="8972" y="124138"/>
                  </a:cubicBezTo>
                  <a:cubicBezTo>
                    <a:pt x="7352" y="119516"/>
                    <a:pt x="6340" y="114292"/>
                    <a:pt x="5328" y="109268"/>
                  </a:cubicBezTo>
                  <a:lnTo>
                    <a:pt x="267" y="109268"/>
                  </a:lnTo>
                  <a:lnTo>
                    <a:pt x="6947" y="141822"/>
                  </a:lnTo>
                  <a:lnTo>
                    <a:pt x="39338" y="141822"/>
                  </a:lnTo>
                  <a:cubicBezTo>
                    <a:pt x="43791" y="141822"/>
                    <a:pt x="44399" y="141822"/>
                    <a:pt x="44399" y="137602"/>
                  </a:cubicBezTo>
                  <a:cubicBezTo>
                    <a:pt x="44399" y="123535"/>
                    <a:pt x="38123" y="105852"/>
                    <a:pt x="33467" y="92991"/>
                  </a:cubicBezTo>
                  <a:cubicBezTo>
                    <a:pt x="29216" y="81335"/>
                    <a:pt x="23547" y="65460"/>
                    <a:pt x="23547" y="50389"/>
                  </a:cubicBezTo>
                  <a:cubicBezTo>
                    <a:pt x="23547" y="18236"/>
                    <a:pt x="45816" y="4572"/>
                    <a:pt x="64238" y="4572"/>
                  </a:cubicBezTo>
                  <a:cubicBezTo>
                    <a:pt x="83672" y="4572"/>
                    <a:pt x="105131" y="19040"/>
                    <a:pt x="105131" y="50389"/>
                  </a:cubicBezTo>
                  <a:cubicBezTo>
                    <a:pt x="105131" y="65460"/>
                    <a:pt x="99665" y="80732"/>
                    <a:pt x="93794" y="97211"/>
                  </a:cubicBezTo>
                  <a:cubicBezTo>
                    <a:pt x="90758" y="105651"/>
                    <a:pt x="84280" y="123736"/>
                    <a:pt x="84280" y="137602"/>
                  </a:cubicBezTo>
                  <a:cubicBezTo>
                    <a:pt x="84280" y="141822"/>
                    <a:pt x="84887" y="141822"/>
                    <a:pt x="89543" y="141822"/>
                  </a:cubicBezTo>
                  <a:lnTo>
                    <a:pt x="121731" y="141822"/>
                  </a:lnTo>
                  <a:lnTo>
                    <a:pt x="128412" y="10926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形状 147">
              <a:extLst>
                <a:ext uri="{FF2B5EF4-FFF2-40B4-BE49-F238E27FC236}">
                  <a16:creationId xmlns:a16="http://schemas.microsoft.com/office/drawing/2014/main" id="{B2C63353-8EA1-BF8C-53A7-9284A38BB328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7138805" y="4119903"/>
              <a:ext cx="62635" cy="93402"/>
            </a:xfrm>
            <a:custGeom>
              <a:avLst/>
              <a:gdLst>
                <a:gd name="connsiteX0" fmla="*/ 62909 w 62635"/>
                <a:gd name="connsiteY0" fmla="*/ 67949 h 93402"/>
                <a:gd name="connsiteX1" fmla="*/ 58091 w 62635"/>
                <a:gd name="connsiteY1" fmla="*/ 67949 h 93402"/>
                <a:gd name="connsiteX2" fmla="*/ 54407 w 62635"/>
                <a:gd name="connsiteY2" fmla="*/ 80750 h 93402"/>
                <a:gd name="connsiteX3" fmla="*/ 40377 w 62635"/>
                <a:gd name="connsiteY3" fmla="*/ 81594 h 93402"/>
                <a:gd name="connsiteX4" fmla="*/ 14303 w 62635"/>
                <a:gd name="connsiteY4" fmla="*/ 81594 h 93402"/>
                <a:gd name="connsiteX5" fmla="*/ 42645 w 62635"/>
                <a:gd name="connsiteY5" fmla="*/ 57962 h 93402"/>
                <a:gd name="connsiteX6" fmla="*/ 62909 w 62635"/>
                <a:gd name="connsiteY6" fmla="*/ 27578 h 93402"/>
                <a:gd name="connsiteX7" fmla="*/ 29749 w 62635"/>
                <a:gd name="connsiteY7" fmla="*/ 148 h 93402"/>
                <a:gd name="connsiteX8" fmla="*/ 274 w 62635"/>
                <a:gd name="connsiteY8" fmla="*/ 25327 h 93402"/>
                <a:gd name="connsiteX9" fmla="*/ 7784 w 62635"/>
                <a:gd name="connsiteY9" fmla="*/ 33204 h 93402"/>
                <a:gd name="connsiteX10" fmla="*/ 15295 w 62635"/>
                <a:gd name="connsiteY10" fmla="*/ 25749 h 93402"/>
                <a:gd name="connsiteX11" fmla="*/ 6934 w 62635"/>
                <a:gd name="connsiteY11" fmla="*/ 18294 h 93402"/>
                <a:gd name="connsiteX12" fmla="*/ 27624 w 62635"/>
                <a:gd name="connsiteY12" fmla="*/ 5212 h 93402"/>
                <a:gd name="connsiteX13" fmla="*/ 49163 w 62635"/>
                <a:gd name="connsiteY13" fmla="*/ 27578 h 93402"/>
                <a:gd name="connsiteX14" fmla="*/ 35843 w 62635"/>
                <a:gd name="connsiteY14" fmla="*/ 54586 h 93402"/>
                <a:gd name="connsiteX15" fmla="*/ 1691 w 62635"/>
                <a:gd name="connsiteY15" fmla="*/ 88064 h 93402"/>
                <a:gd name="connsiteX16" fmla="*/ 274 w 62635"/>
                <a:gd name="connsiteY16" fmla="*/ 93550 h 93402"/>
                <a:gd name="connsiteX17" fmla="*/ 58658 w 62635"/>
                <a:gd name="connsiteY17" fmla="*/ 93550 h 93402"/>
                <a:gd name="connsiteX18" fmla="*/ 62909 w 62635"/>
                <a:gd name="connsiteY18" fmla="*/ 67949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09" y="67949"/>
                  </a:moveTo>
                  <a:lnTo>
                    <a:pt x="58091" y="67949"/>
                  </a:lnTo>
                  <a:cubicBezTo>
                    <a:pt x="57666" y="71044"/>
                    <a:pt x="56249" y="79343"/>
                    <a:pt x="54407" y="80750"/>
                  </a:cubicBezTo>
                  <a:cubicBezTo>
                    <a:pt x="53273" y="81594"/>
                    <a:pt x="42361" y="81594"/>
                    <a:pt x="40377" y="81594"/>
                  </a:cubicBezTo>
                  <a:lnTo>
                    <a:pt x="14303" y="81594"/>
                  </a:lnTo>
                  <a:cubicBezTo>
                    <a:pt x="29182" y="68512"/>
                    <a:pt x="34142" y="64573"/>
                    <a:pt x="42645" y="57962"/>
                  </a:cubicBezTo>
                  <a:cubicBezTo>
                    <a:pt x="53131" y="49662"/>
                    <a:pt x="62909" y="40941"/>
                    <a:pt x="62909" y="27578"/>
                  </a:cubicBezTo>
                  <a:cubicBezTo>
                    <a:pt x="62909" y="10557"/>
                    <a:pt x="47888" y="148"/>
                    <a:pt x="29749" y="148"/>
                  </a:cubicBezTo>
                  <a:cubicBezTo>
                    <a:pt x="12177" y="148"/>
                    <a:pt x="274" y="12386"/>
                    <a:pt x="274" y="25327"/>
                  </a:cubicBezTo>
                  <a:cubicBezTo>
                    <a:pt x="274" y="32501"/>
                    <a:pt x="6367" y="33204"/>
                    <a:pt x="7784" y="33204"/>
                  </a:cubicBezTo>
                  <a:cubicBezTo>
                    <a:pt x="11185" y="33204"/>
                    <a:pt x="15295" y="30813"/>
                    <a:pt x="15295" y="25749"/>
                  </a:cubicBezTo>
                  <a:cubicBezTo>
                    <a:pt x="15295" y="23217"/>
                    <a:pt x="14303" y="18294"/>
                    <a:pt x="6934" y="18294"/>
                  </a:cubicBezTo>
                  <a:cubicBezTo>
                    <a:pt x="11327" y="8306"/>
                    <a:pt x="20963" y="5212"/>
                    <a:pt x="27624" y="5212"/>
                  </a:cubicBezTo>
                  <a:cubicBezTo>
                    <a:pt x="41795" y="5212"/>
                    <a:pt x="49163" y="16184"/>
                    <a:pt x="49163" y="27578"/>
                  </a:cubicBezTo>
                  <a:cubicBezTo>
                    <a:pt x="49163" y="39816"/>
                    <a:pt x="40377" y="49522"/>
                    <a:pt x="35843" y="54586"/>
                  </a:cubicBezTo>
                  <a:lnTo>
                    <a:pt x="1691" y="88064"/>
                  </a:lnTo>
                  <a:cubicBezTo>
                    <a:pt x="274" y="89330"/>
                    <a:pt x="274" y="89612"/>
                    <a:pt x="274" y="93550"/>
                  </a:cubicBezTo>
                  <a:lnTo>
                    <a:pt x="58658" y="93550"/>
                  </a:lnTo>
                  <a:lnTo>
                    <a:pt x="62909" y="6794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形状 148">
              <a:extLst>
                <a:ext uri="{FF2B5EF4-FFF2-40B4-BE49-F238E27FC236}">
                  <a16:creationId xmlns:a16="http://schemas.microsoft.com/office/drawing/2014/main" id="{A861E5A1-C5BD-9A36-35DA-256F28693EF6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7256122" y="3994054"/>
              <a:ext cx="99398" cy="141671"/>
            </a:xfrm>
            <a:custGeom>
              <a:avLst/>
              <a:gdLst>
                <a:gd name="connsiteX0" fmla="*/ 47246 w 99398"/>
                <a:gd name="connsiteY0" fmla="*/ 2354 h 141671"/>
                <a:gd name="connsiteX1" fmla="*/ 44614 w 99398"/>
                <a:gd name="connsiteY1" fmla="*/ 144 h 141671"/>
                <a:gd name="connsiteX2" fmla="*/ 19916 w 99398"/>
                <a:gd name="connsiteY2" fmla="*/ 2153 h 141671"/>
                <a:gd name="connsiteX3" fmla="*/ 16070 w 99398"/>
                <a:gd name="connsiteY3" fmla="*/ 6172 h 141671"/>
                <a:gd name="connsiteX4" fmla="*/ 20929 w 99398"/>
                <a:gd name="connsiteY4" fmla="*/ 8584 h 141671"/>
                <a:gd name="connsiteX5" fmla="*/ 31051 w 99398"/>
                <a:gd name="connsiteY5" fmla="*/ 12000 h 141671"/>
                <a:gd name="connsiteX6" fmla="*/ 30443 w 99398"/>
                <a:gd name="connsiteY6" fmla="*/ 16019 h 141671"/>
                <a:gd name="connsiteX7" fmla="*/ 1089 w 99398"/>
                <a:gd name="connsiteY7" fmla="*/ 131768 h 141671"/>
                <a:gd name="connsiteX8" fmla="*/ 280 w 99398"/>
                <a:gd name="connsiteY8" fmla="*/ 136189 h 141671"/>
                <a:gd name="connsiteX9" fmla="*/ 6150 w 99398"/>
                <a:gd name="connsiteY9" fmla="*/ 141815 h 141671"/>
                <a:gd name="connsiteX10" fmla="*/ 13641 w 99398"/>
                <a:gd name="connsiteY10" fmla="*/ 136590 h 141671"/>
                <a:gd name="connsiteX11" fmla="*/ 17487 w 99398"/>
                <a:gd name="connsiteY11" fmla="*/ 121318 h 141671"/>
                <a:gd name="connsiteX12" fmla="*/ 21941 w 99398"/>
                <a:gd name="connsiteY12" fmla="*/ 103232 h 141671"/>
                <a:gd name="connsiteX13" fmla="*/ 25382 w 99398"/>
                <a:gd name="connsiteY13" fmla="*/ 89769 h 141671"/>
                <a:gd name="connsiteX14" fmla="*/ 27609 w 99398"/>
                <a:gd name="connsiteY14" fmla="*/ 80726 h 141671"/>
                <a:gd name="connsiteX15" fmla="*/ 41375 w 99398"/>
                <a:gd name="connsiteY15" fmla="*/ 62238 h 141671"/>
                <a:gd name="connsiteX16" fmla="*/ 60809 w 99398"/>
                <a:gd name="connsiteY16" fmla="*/ 55205 h 141671"/>
                <a:gd name="connsiteX17" fmla="*/ 71741 w 99398"/>
                <a:gd name="connsiteY17" fmla="*/ 69271 h 141671"/>
                <a:gd name="connsiteX18" fmla="*/ 59190 w 99398"/>
                <a:gd name="connsiteY18" fmla="*/ 114285 h 141671"/>
                <a:gd name="connsiteX19" fmla="*/ 56558 w 99398"/>
                <a:gd name="connsiteY19" fmla="*/ 125337 h 141671"/>
                <a:gd name="connsiteX20" fmla="*/ 73158 w 99398"/>
                <a:gd name="connsiteY20" fmla="*/ 141815 h 141671"/>
                <a:gd name="connsiteX21" fmla="*/ 99678 w 99398"/>
                <a:gd name="connsiteY21" fmla="*/ 110868 h 141671"/>
                <a:gd name="connsiteX22" fmla="*/ 97249 w 99398"/>
                <a:gd name="connsiteY22" fmla="*/ 108859 h 141671"/>
                <a:gd name="connsiteX23" fmla="*/ 94212 w 99398"/>
                <a:gd name="connsiteY23" fmla="*/ 112476 h 141671"/>
                <a:gd name="connsiteX24" fmla="*/ 73563 w 99398"/>
                <a:gd name="connsiteY24" fmla="*/ 137394 h 141671"/>
                <a:gd name="connsiteX25" fmla="*/ 68705 w 99398"/>
                <a:gd name="connsiteY25" fmla="*/ 130763 h 141671"/>
                <a:gd name="connsiteX26" fmla="*/ 72348 w 99398"/>
                <a:gd name="connsiteY26" fmla="*/ 116495 h 141671"/>
                <a:gd name="connsiteX27" fmla="*/ 84697 w 99398"/>
                <a:gd name="connsiteY27" fmla="*/ 72286 h 141671"/>
                <a:gd name="connsiteX28" fmla="*/ 61417 w 99398"/>
                <a:gd name="connsiteY28" fmla="*/ 50784 h 141671"/>
                <a:gd name="connsiteX29" fmla="*/ 31455 w 99398"/>
                <a:gd name="connsiteY29" fmla="*/ 66257 h 141671"/>
                <a:gd name="connsiteX30" fmla="*/ 47246 w 99398"/>
                <a:gd name="connsiteY30" fmla="*/ 2354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41671">
                  <a:moveTo>
                    <a:pt x="47246" y="2354"/>
                  </a:moveTo>
                  <a:cubicBezTo>
                    <a:pt x="47246" y="2153"/>
                    <a:pt x="47246" y="144"/>
                    <a:pt x="44614" y="144"/>
                  </a:cubicBezTo>
                  <a:cubicBezTo>
                    <a:pt x="39958" y="144"/>
                    <a:pt x="25180" y="1751"/>
                    <a:pt x="19916" y="2153"/>
                  </a:cubicBezTo>
                  <a:cubicBezTo>
                    <a:pt x="18297" y="2354"/>
                    <a:pt x="16070" y="2555"/>
                    <a:pt x="16070" y="6172"/>
                  </a:cubicBezTo>
                  <a:cubicBezTo>
                    <a:pt x="16070" y="8584"/>
                    <a:pt x="17892" y="8584"/>
                    <a:pt x="20929" y="8584"/>
                  </a:cubicBezTo>
                  <a:cubicBezTo>
                    <a:pt x="30646" y="8584"/>
                    <a:pt x="31051" y="9990"/>
                    <a:pt x="31051" y="12000"/>
                  </a:cubicBezTo>
                  <a:lnTo>
                    <a:pt x="30443" y="16019"/>
                  </a:lnTo>
                  <a:lnTo>
                    <a:pt x="1089" y="131768"/>
                  </a:lnTo>
                  <a:cubicBezTo>
                    <a:pt x="280" y="134581"/>
                    <a:pt x="280" y="134983"/>
                    <a:pt x="280" y="136189"/>
                  </a:cubicBezTo>
                  <a:cubicBezTo>
                    <a:pt x="280" y="140810"/>
                    <a:pt x="4328" y="141815"/>
                    <a:pt x="6150" y="141815"/>
                  </a:cubicBezTo>
                  <a:cubicBezTo>
                    <a:pt x="9389" y="141815"/>
                    <a:pt x="12628" y="139404"/>
                    <a:pt x="13641" y="136590"/>
                  </a:cubicBezTo>
                  <a:lnTo>
                    <a:pt x="17487" y="121318"/>
                  </a:lnTo>
                  <a:lnTo>
                    <a:pt x="21941" y="103232"/>
                  </a:lnTo>
                  <a:cubicBezTo>
                    <a:pt x="23155" y="98811"/>
                    <a:pt x="24370" y="94390"/>
                    <a:pt x="25382" y="89769"/>
                  </a:cubicBezTo>
                  <a:cubicBezTo>
                    <a:pt x="25787" y="88563"/>
                    <a:pt x="27407" y="81931"/>
                    <a:pt x="27609" y="80726"/>
                  </a:cubicBezTo>
                  <a:cubicBezTo>
                    <a:pt x="28216" y="78917"/>
                    <a:pt x="34492" y="67664"/>
                    <a:pt x="41375" y="62238"/>
                  </a:cubicBezTo>
                  <a:cubicBezTo>
                    <a:pt x="45829" y="59023"/>
                    <a:pt x="52104" y="55205"/>
                    <a:pt x="60809" y="55205"/>
                  </a:cubicBezTo>
                  <a:cubicBezTo>
                    <a:pt x="69514" y="55205"/>
                    <a:pt x="71741" y="62037"/>
                    <a:pt x="71741" y="69271"/>
                  </a:cubicBezTo>
                  <a:cubicBezTo>
                    <a:pt x="71741" y="80123"/>
                    <a:pt x="64048" y="102027"/>
                    <a:pt x="59190" y="114285"/>
                  </a:cubicBezTo>
                  <a:cubicBezTo>
                    <a:pt x="57570" y="118907"/>
                    <a:pt x="56558" y="121318"/>
                    <a:pt x="56558" y="125337"/>
                  </a:cubicBezTo>
                  <a:cubicBezTo>
                    <a:pt x="56558" y="134782"/>
                    <a:pt x="63644" y="141815"/>
                    <a:pt x="73158" y="141815"/>
                  </a:cubicBezTo>
                  <a:cubicBezTo>
                    <a:pt x="92188" y="141815"/>
                    <a:pt x="99678" y="112476"/>
                    <a:pt x="99678" y="110868"/>
                  </a:cubicBezTo>
                  <a:cubicBezTo>
                    <a:pt x="99678" y="108859"/>
                    <a:pt x="97856" y="108859"/>
                    <a:pt x="97249" y="108859"/>
                  </a:cubicBezTo>
                  <a:cubicBezTo>
                    <a:pt x="95224" y="108859"/>
                    <a:pt x="95224" y="109462"/>
                    <a:pt x="94212" y="112476"/>
                  </a:cubicBezTo>
                  <a:cubicBezTo>
                    <a:pt x="91176" y="123127"/>
                    <a:pt x="84697" y="137394"/>
                    <a:pt x="73563" y="137394"/>
                  </a:cubicBezTo>
                  <a:cubicBezTo>
                    <a:pt x="70122" y="137394"/>
                    <a:pt x="68705" y="135385"/>
                    <a:pt x="68705" y="130763"/>
                  </a:cubicBezTo>
                  <a:cubicBezTo>
                    <a:pt x="68705" y="125739"/>
                    <a:pt x="70527" y="120916"/>
                    <a:pt x="72348" y="116495"/>
                  </a:cubicBezTo>
                  <a:cubicBezTo>
                    <a:pt x="75588" y="107854"/>
                    <a:pt x="84697" y="83941"/>
                    <a:pt x="84697" y="72286"/>
                  </a:cubicBezTo>
                  <a:cubicBezTo>
                    <a:pt x="84697" y="59224"/>
                    <a:pt x="76600" y="50784"/>
                    <a:pt x="61417" y="50784"/>
                  </a:cubicBezTo>
                  <a:cubicBezTo>
                    <a:pt x="48663" y="50784"/>
                    <a:pt x="38946" y="57013"/>
                    <a:pt x="31455" y="66257"/>
                  </a:cubicBezTo>
                  <a:lnTo>
                    <a:pt x="47246" y="235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形状 149">
              <a:extLst>
                <a:ext uri="{FF2B5EF4-FFF2-40B4-BE49-F238E27FC236}">
                  <a16:creationId xmlns:a16="http://schemas.microsoft.com/office/drawing/2014/main" id="{BA388F05-C537-A8F1-1ACF-6BDAAC892783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7370553" y="3957141"/>
              <a:ext cx="62635" cy="93402"/>
            </a:xfrm>
            <a:custGeom>
              <a:avLst/>
              <a:gdLst>
                <a:gd name="connsiteX0" fmla="*/ 62920 w 62635"/>
                <a:gd name="connsiteY0" fmla="*/ 67941 h 93402"/>
                <a:gd name="connsiteX1" fmla="*/ 58102 w 62635"/>
                <a:gd name="connsiteY1" fmla="*/ 67941 h 93402"/>
                <a:gd name="connsiteX2" fmla="*/ 54418 w 62635"/>
                <a:gd name="connsiteY2" fmla="*/ 80742 h 93402"/>
                <a:gd name="connsiteX3" fmla="*/ 40389 w 62635"/>
                <a:gd name="connsiteY3" fmla="*/ 81586 h 93402"/>
                <a:gd name="connsiteX4" fmla="*/ 14314 w 62635"/>
                <a:gd name="connsiteY4" fmla="*/ 81586 h 93402"/>
                <a:gd name="connsiteX5" fmla="*/ 42656 w 62635"/>
                <a:gd name="connsiteY5" fmla="*/ 57954 h 93402"/>
                <a:gd name="connsiteX6" fmla="*/ 62920 w 62635"/>
                <a:gd name="connsiteY6" fmla="*/ 27570 h 93402"/>
                <a:gd name="connsiteX7" fmla="*/ 29761 w 62635"/>
                <a:gd name="connsiteY7" fmla="*/ 140 h 93402"/>
                <a:gd name="connsiteX8" fmla="*/ 285 w 62635"/>
                <a:gd name="connsiteY8" fmla="*/ 25319 h 93402"/>
                <a:gd name="connsiteX9" fmla="*/ 7796 w 62635"/>
                <a:gd name="connsiteY9" fmla="*/ 33196 h 93402"/>
                <a:gd name="connsiteX10" fmla="*/ 15306 w 62635"/>
                <a:gd name="connsiteY10" fmla="*/ 25741 h 93402"/>
                <a:gd name="connsiteX11" fmla="*/ 6946 w 62635"/>
                <a:gd name="connsiteY11" fmla="*/ 18286 h 93402"/>
                <a:gd name="connsiteX12" fmla="*/ 27635 w 62635"/>
                <a:gd name="connsiteY12" fmla="*/ 5204 h 93402"/>
                <a:gd name="connsiteX13" fmla="*/ 49175 w 62635"/>
                <a:gd name="connsiteY13" fmla="*/ 27570 h 93402"/>
                <a:gd name="connsiteX14" fmla="*/ 35854 w 62635"/>
                <a:gd name="connsiteY14" fmla="*/ 54578 h 93402"/>
                <a:gd name="connsiteX15" fmla="*/ 1702 w 62635"/>
                <a:gd name="connsiteY15" fmla="*/ 88056 h 93402"/>
                <a:gd name="connsiteX16" fmla="*/ 285 w 62635"/>
                <a:gd name="connsiteY16" fmla="*/ 93542 h 93402"/>
                <a:gd name="connsiteX17" fmla="*/ 58669 w 62635"/>
                <a:gd name="connsiteY17" fmla="*/ 93542 h 93402"/>
                <a:gd name="connsiteX18" fmla="*/ 62920 w 62635"/>
                <a:gd name="connsiteY18" fmla="*/ 67941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20" y="67941"/>
                  </a:moveTo>
                  <a:lnTo>
                    <a:pt x="58102" y="67941"/>
                  </a:lnTo>
                  <a:cubicBezTo>
                    <a:pt x="57677" y="71036"/>
                    <a:pt x="56260" y="79335"/>
                    <a:pt x="54418" y="80742"/>
                  </a:cubicBezTo>
                  <a:cubicBezTo>
                    <a:pt x="53284" y="81586"/>
                    <a:pt x="42373" y="81586"/>
                    <a:pt x="40389" y="81586"/>
                  </a:cubicBezTo>
                  <a:lnTo>
                    <a:pt x="14314" y="81586"/>
                  </a:lnTo>
                  <a:cubicBezTo>
                    <a:pt x="29194" y="68504"/>
                    <a:pt x="34154" y="64565"/>
                    <a:pt x="42656" y="57954"/>
                  </a:cubicBezTo>
                  <a:cubicBezTo>
                    <a:pt x="53143" y="49654"/>
                    <a:pt x="62920" y="40933"/>
                    <a:pt x="62920" y="27570"/>
                  </a:cubicBezTo>
                  <a:cubicBezTo>
                    <a:pt x="62920" y="10549"/>
                    <a:pt x="47899" y="140"/>
                    <a:pt x="29761" y="140"/>
                  </a:cubicBezTo>
                  <a:cubicBezTo>
                    <a:pt x="12189" y="140"/>
                    <a:pt x="285" y="12378"/>
                    <a:pt x="285" y="25319"/>
                  </a:cubicBezTo>
                  <a:cubicBezTo>
                    <a:pt x="285" y="32493"/>
                    <a:pt x="6379" y="33196"/>
                    <a:pt x="7796" y="33196"/>
                  </a:cubicBezTo>
                  <a:cubicBezTo>
                    <a:pt x="11197" y="33196"/>
                    <a:pt x="15306" y="30805"/>
                    <a:pt x="15306" y="25741"/>
                  </a:cubicBezTo>
                  <a:cubicBezTo>
                    <a:pt x="15306" y="23209"/>
                    <a:pt x="14314" y="18286"/>
                    <a:pt x="6946" y="18286"/>
                  </a:cubicBezTo>
                  <a:cubicBezTo>
                    <a:pt x="11339" y="8298"/>
                    <a:pt x="20975" y="5204"/>
                    <a:pt x="27635" y="5204"/>
                  </a:cubicBezTo>
                  <a:cubicBezTo>
                    <a:pt x="41806" y="5204"/>
                    <a:pt x="49175" y="16176"/>
                    <a:pt x="49175" y="27570"/>
                  </a:cubicBezTo>
                  <a:cubicBezTo>
                    <a:pt x="49175" y="39808"/>
                    <a:pt x="40389" y="49514"/>
                    <a:pt x="35854" y="54578"/>
                  </a:cubicBezTo>
                  <a:lnTo>
                    <a:pt x="1702" y="88056"/>
                  </a:lnTo>
                  <a:cubicBezTo>
                    <a:pt x="285" y="89322"/>
                    <a:pt x="285" y="89604"/>
                    <a:pt x="285" y="93542"/>
                  </a:cubicBezTo>
                  <a:lnTo>
                    <a:pt x="58669" y="93542"/>
                  </a:lnTo>
                  <a:lnTo>
                    <a:pt x="62920" y="6794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形状 150">
              <a:extLst>
                <a:ext uri="{FF2B5EF4-FFF2-40B4-BE49-F238E27FC236}">
                  <a16:creationId xmlns:a16="http://schemas.microsoft.com/office/drawing/2014/main" id="{D5767D8A-FC81-3EA5-A01A-500BD0BC8BE3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7508766" y="4016360"/>
              <a:ext cx="134623" cy="133834"/>
            </a:xfrm>
            <a:custGeom>
              <a:avLst/>
              <a:gdLst>
                <a:gd name="connsiteX0" fmla="*/ 71754 w 134623"/>
                <a:gd name="connsiteY0" fmla="*/ 71080 h 133834"/>
                <a:gd name="connsiteX1" fmla="*/ 128235 w 134623"/>
                <a:gd name="connsiteY1" fmla="*/ 71080 h 133834"/>
                <a:gd name="connsiteX2" fmla="*/ 134915 w 134623"/>
                <a:gd name="connsiteY2" fmla="*/ 67061 h 133834"/>
                <a:gd name="connsiteX3" fmla="*/ 128235 w 134623"/>
                <a:gd name="connsiteY3" fmla="*/ 63042 h 133834"/>
                <a:gd name="connsiteX4" fmla="*/ 71754 w 134623"/>
                <a:gd name="connsiteY4" fmla="*/ 63042 h 133834"/>
                <a:gd name="connsiteX5" fmla="*/ 71754 w 134623"/>
                <a:gd name="connsiteY5" fmla="*/ 6775 h 133834"/>
                <a:gd name="connsiteX6" fmla="*/ 67705 w 134623"/>
                <a:gd name="connsiteY6" fmla="*/ 144 h 133834"/>
                <a:gd name="connsiteX7" fmla="*/ 63656 w 134623"/>
                <a:gd name="connsiteY7" fmla="*/ 6775 h 133834"/>
                <a:gd name="connsiteX8" fmla="*/ 63656 w 134623"/>
                <a:gd name="connsiteY8" fmla="*/ 63042 h 133834"/>
                <a:gd name="connsiteX9" fmla="*/ 6973 w 134623"/>
                <a:gd name="connsiteY9" fmla="*/ 63042 h 133834"/>
                <a:gd name="connsiteX10" fmla="*/ 292 w 134623"/>
                <a:gd name="connsiteY10" fmla="*/ 67061 h 133834"/>
                <a:gd name="connsiteX11" fmla="*/ 6973 w 134623"/>
                <a:gd name="connsiteY11" fmla="*/ 71080 h 133834"/>
                <a:gd name="connsiteX12" fmla="*/ 63656 w 134623"/>
                <a:gd name="connsiteY12" fmla="*/ 71080 h 133834"/>
                <a:gd name="connsiteX13" fmla="*/ 63656 w 134623"/>
                <a:gd name="connsiteY13" fmla="*/ 127347 h 133834"/>
                <a:gd name="connsiteX14" fmla="*/ 67705 w 134623"/>
                <a:gd name="connsiteY14" fmla="*/ 133978 h 133834"/>
                <a:gd name="connsiteX15" fmla="*/ 71754 w 134623"/>
                <a:gd name="connsiteY15" fmla="*/ 127347 h 133834"/>
                <a:gd name="connsiteX16" fmla="*/ 71754 w 134623"/>
                <a:gd name="connsiteY16" fmla="*/ 71080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754" y="71080"/>
                  </a:moveTo>
                  <a:lnTo>
                    <a:pt x="128235" y="71080"/>
                  </a:lnTo>
                  <a:cubicBezTo>
                    <a:pt x="131069" y="71080"/>
                    <a:pt x="134915" y="71080"/>
                    <a:pt x="134915" y="67061"/>
                  </a:cubicBezTo>
                  <a:cubicBezTo>
                    <a:pt x="134915" y="63042"/>
                    <a:pt x="131069" y="63042"/>
                    <a:pt x="128235" y="63042"/>
                  </a:cubicBezTo>
                  <a:lnTo>
                    <a:pt x="71754" y="63042"/>
                  </a:lnTo>
                  <a:lnTo>
                    <a:pt x="71754" y="6775"/>
                  </a:lnTo>
                  <a:cubicBezTo>
                    <a:pt x="71754" y="3962"/>
                    <a:pt x="71754" y="144"/>
                    <a:pt x="67705" y="144"/>
                  </a:cubicBezTo>
                  <a:cubicBezTo>
                    <a:pt x="63656" y="144"/>
                    <a:pt x="63656" y="3962"/>
                    <a:pt x="63656" y="6775"/>
                  </a:cubicBezTo>
                  <a:lnTo>
                    <a:pt x="63656" y="63042"/>
                  </a:lnTo>
                  <a:lnTo>
                    <a:pt x="6973" y="63042"/>
                  </a:lnTo>
                  <a:cubicBezTo>
                    <a:pt x="4138" y="63042"/>
                    <a:pt x="292" y="63042"/>
                    <a:pt x="292" y="67061"/>
                  </a:cubicBezTo>
                  <a:cubicBezTo>
                    <a:pt x="292" y="71080"/>
                    <a:pt x="4138" y="71080"/>
                    <a:pt x="6973" y="71080"/>
                  </a:cubicBezTo>
                  <a:lnTo>
                    <a:pt x="63656" y="71080"/>
                  </a:lnTo>
                  <a:lnTo>
                    <a:pt x="63656" y="127347"/>
                  </a:lnTo>
                  <a:cubicBezTo>
                    <a:pt x="63656" y="130160"/>
                    <a:pt x="63656" y="133978"/>
                    <a:pt x="67705" y="133978"/>
                  </a:cubicBezTo>
                  <a:cubicBezTo>
                    <a:pt x="71754" y="133978"/>
                    <a:pt x="71754" y="130160"/>
                    <a:pt x="71754" y="127347"/>
                  </a:cubicBezTo>
                  <a:lnTo>
                    <a:pt x="71754" y="7108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形状 151">
              <a:extLst>
                <a:ext uri="{FF2B5EF4-FFF2-40B4-BE49-F238E27FC236}">
                  <a16:creationId xmlns:a16="http://schemas.microsoft.com/office/drawing/2014/main" id="{C7D581F7-CB60-E512-6788-00E54BB902E2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7705917" y="3991643"/>
              <a:ext cx="110355" cy="180857"/>
            </a:xfrm>
            <a:custGeom>
              <a:avLst/>
              <a:gdLst>
                <a:gd name="connsiteX0" fmla="*/ 110658 w 110355"/>
                <a:gd name="connsiteY0" fmla="*/ 27674 h 180857"/>
                <a:gd name="connsiteX1" fmla="*/ 83126 w 110355"/>
                <a:gd name="connsiteY1" fmla="*/ 144 h 180857"/>
                <a:gd name="connsiteX2" fmla="*/ 58631 w 110355"/>
                <a:gd name="connsiteY2" fmla="*/ 8584 h 180857"/>
                <a:gd name="connsiteX3" fmla="*/ 32516 w 110355"/>
                <a:gd name="connsiteY3" fmla="*/ 51387 h 180857"/>
                <a:gd name="connsiteX4" fmla="*/ 328 w 110355"/>
                <a:gd name="connsiteY4" fmla="*/ 178991 h 180857"/>
                <a:gd name="connsiteX5" fmla="*/ 2757 w 110355"/>
                <a:gd name="connsiteY5" fmla="*/ 181001 h 180857"/>
                <a:gd name="connsiteX6" fmla="*/ 5186 w 110355"/>
                <a:gd name="connsiteY6" fmla="*/ 179996 h 180857"/>
                <a:gd name="connsiteX7" fmla="*/ 19357 w 110355"/>
                <a:gd name="connsiteY7" fmla="*/ 124533 h 180857"/>
                <a:gd name="connsiteX8" fmla="*/ 46889 w 110355"/>
                <a:gd name="connsiteY8" fmla="*/ 144026 h 180857"/>
                <a:gd name="connsiteX9" fmla="*/ 85960 w 110355"/>
                <a:gd name="connsiteY9" fmla="*/ 128150 h 180857"/>
                <a:gd name="connsiteX10" fmla="*/ 102155 w 110355"/>
                <a:gd name="connsiteY10" fmla="*/ 91175 h 180857"/>
                <a:gd name="connsiteX11" fmla="*/ 87377 w 110355"/>
                <a:gd name="connsiteY11" fmla="*/ 61233 h 180857"/>
                <a:gd name="connsiteX12" fmla="*/ 110658 w 110355"/>
                <a:gd name="connsiteY12" fmla="*/ 27674 h 180857"/>
                <a:gd name="connsiteX13" fmla="*/ 74219 w 110355"/>
                <a:gd name="connsiteY13" fmla="*/ 61032 h 180857"/>
                <a:gd name="connsiteX14" fmla="*/ 64501 w 110355"/>
                <a:gd name="connsiteY14" fmla="*/ 62439 h 180857"/>
                <a:gd name="connsiteX15" fmla="*/ 55594 w 110355"/>
                <a:gd name="connsiteY15" fmla="*/ 61635 h 180857"/>
                <a:gd name="connsiteX16" fmla="*/ 65514 w 110355"/>
                <a:gd name="connsiteY16" fmla="*/ 60028 h 180857"/>
                <a:gd name="connsiteX17" fmla="*/ 74219 w 110355"/>
                <a:gd name="connsiteY17" fmla="*/ 61032 h 180857"/>
                <a:gd name="connsiteX18" fmla="*/ 99321 w 110355"/>
                <a:gd name="connsiteY18" fmla="*/ 23052 h 180857"/>
                <a:gd name="connsiteX19" fmla="*/ 81102 w 110355"/>
                <a:gd name="connsiteY19" fmla="*/ 57817 h 180857"/>
                <a:gd name="connsiteX20" fmla="*/ 65514 w 110355"/>
                <a:gd name="connsiteY20" fmla="*/ 55406 h 180857"/>
                <a:gd name="connsiteX21" fmla="*/ 49926 w 110355"/>
                <a:gd name="connsiteY21" fmla="*/ 61836 h 180857"/>
                <a:gd name="connsiteX22" fmla="*/ 63894 w 110355"/>
                <a:gd name="connsiteY22" fmla="*/ 66860 h 180857"/>
                <a:gd name="connsiteX23" fmla="*/ 80494 w 110355"/>
                <a:gd name="connsiteY23" fmla="*/ 64248 h 180857"/>
                <a:gd name="connsiteX24" fmla="*/ 89402 w 110355"/>
                <a:gd name="connsiteY24" fmla="*/ 86955 h 180857"/>
                <a:gd name="connsiteX25" fmla="*/ 79280 w 110355"/>
                <a:gd name="connsiteY25" fmla="*/ 121519 h 180857"/>
                <a:gd name="connsiteX26" fmla="*/ 46282 w 110355"/>
                <a:gd name="connsiteY26" fmla="*/ 139605 h 180857"/>
                <a:gd name="connsiteX27" fmla="*/ 23203 w 110355"/>
                <a:gd name="connsiteY27" fmla="*/ 113682 h 180857"/>
                <a:gd name="connsiteX28" fmla="*/ 24216 w 110355"/>
                <a:gd name="connsiteY28" fmla="*/ 104840 h 180857"/>
                <a:gd name="connsiteX29" fmla="*/ 37172 w 110355"/>
                <a:gd name="connsiteY29" fmla="*/ 53999 h 180857"/>
                <a:gd name="connsiteX30" fmla="*/ 80494 w 110355"/>
                <a:gd name="connsiteY30" fmla="*/ 4766 h 180857"/>
                <a:gd name="connsiteX31" fmla="*/ 99321 w 110355"/>
                <a:gd name="connsiteY31" fmla="*/ 23052 h 18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355" h="180857">
                  <a:moveTo>
                    <a:pt x="110658" y="27674"/>
                  </a:moveTo>
                  <a:cubicBezTo>
                    <a:pt x="110658" y="12603"/>
                    <a:pt x="99524" y="144"/>
                    <a:pt x="83126" y="144"/>
                  </a:cubicBezTo>
                  <a:cubicBezTo>
                    <a:pt x="71384" y="144"/>
                    <a:pt x="65716" y="3359"/>
                    <a:pt x="58631" y="8584"/>
                  </a:cubicBezTo>
                  <a:cubicBezTo>
                    <a:pt x="47496" y="16622"/>
                    <a:pt x="36362" y="36114"/>
                    <a:pt x="32516" y="51387"/>
                  </a:cubicBezTo>
                  <a:lnTo>
                    <a:pt x="328" y="178991"/>
                  </a:lnTo>
                  <a:cubicBezTo>
                    <a:pt x="125" y="179795"/>
                    <a:pt x="1137" y="181001"/>
                    <a:pt x="2757" y="181001"/>
                  </a:cubicBezTo>
                  <a:cubicBezTo>
                    <a:pt x="4376" y="181001"/>
                    <a:pt x="4984" y="180599"/>
                    <a:pt x="5186" y="179996"/>
                  </a:cubicBezTo>
                  <a:lnTo>
                    <a:pt x="19357" y="124533"/>
                  </a:lnTo>
                  <a:cubicBezTo>
                    <a:pt x="23203" y="136590"/>
                    <a:pt x="32111" y="144026"/>
                    <a:pt x="46889" y="144026"/>
                  </a:cubicBezTo>
                  <a:cubicBezTo>
                    <a:pt x="61667" y="144026"/>
                    <a:pt x="76850" y="136992"/>
                    <a:pt x="85960" y="128150"/>
                  </a:cubicBezTo>
                  <a:cubicBezTo>
                    <a:pt x="95677" y="118907"/>
                    <a:pt x="102155" y="106046"/>
                    <a:pt x="102155" y="91175"/>
                  </a:cubicBezTo>
                  <a:cubicBezTo>
                    <a:pt x="102155" y="76707"/>
                    <a:pt x="94665" y="66257"/>
                    <a:pt x="87377" y="61233"/>
                  </a:cubicBezTo>
                  <a:cubicBezTo>
                    <a:pt x="99119" y="54602"/>
                    <a:pt x="110658" y="42143"/>
                    <a:pt x="110658" y="27674"/>
                  </a:cubicBezTo>
                  <a:close/>
                  <a:moveTo>
                    <a:pt x="74219" y="61032"/>
                  </a:moveTo>
                  <a:cubicBezTo>
                    <a:pt x="71587" y="62037"/>
                    <a:pt x="69360" y="62439"/>
                    <a:pt x="64501" y="62439"/>
                  </a:cubicBezTo>
                  <a:cubicBezTo>
                    <a:pt x="61667" y="62439"/>
                    <a:pt x="57618" y="62640"/>
                    <a:pt x="55594" y="61635"/>
                  </a:cubicBezTo>
                  <a:cubicBezTo>
                    <a:pt x="55999" y="59626"/>
                    <a:pt x="63287" y="60028"/>
                    <a:pt x="65514" y="60028"/>
                  </a:cubicBezTo>
                  <a:cubicBezTo>
                    <a:pt x="69765" y="60028"/>
                    <a:pt x="71587" y="60028"/>
                    <a:pt x="74219" y="61032"/>
                  </a:cubicBezTo>
                  <a:close/>
                  <a:moveTo>
                    <a:pt x="99321" y="23052"/>
                  </a:moveTo>
                  <a:cubicBezTo>
                    <a:pt x="99321" y="37119"/>
                    <a:pt x="91628" y="51588"/>
                    <a:pt x="81102" y="57817"/>
                  </a:cubicBezTo>
                  <a:cubicBezTo>
                    <a:pt x="75636" y="55808"/>
                    <a:pt x="71587" y="55406"/>
                    <a:pt x="65514" y="55406"/>
                  </a:cubicBezTo>
                  <a:cubicBezTo>
                    <a:pt x="61262" y="55406"/>
                    <a:pt x="49926" y="55205"/>
                    <a:pt x="49926" y="61836"/>
                  </a:cubicBezTo>
                  <a:cubicBezTo>
                    <a:pt x="49723" y="67463"/>
                    <a:pt x="60250" y="66860"/>
                    <a:pt x="63894" y="66860"/>
                  </a:cubicBezTo>
                  <a:cubicBezTo>
                    <a:pt x="71384" y="66860"/>
                    <a:pt x="74421" y="66659"/>
                    <a:pt x="80494" y="64248"/>
                  </a:cubicBezTo>
                  <a:cubicBezTo>
                    <a:pt x="88187" y="71482"/>
                    <a:pt x="89199" y="77711"/>
                    <a:pt x="89402" y="86955"/>
                  </a:cubicBezTo>
                  <a:cubicBezTo>
                    <a:pt x="89806" y="98610"/>
                    <a:pt x="84948" y="113682"/>
                    <a:pt x="79280" y="121519"/>
                  </a:cubicBezTo>
                  <a:cubicBezTo>
                    <a:pt x="71384" y="132370"/>
                    <a:pt x="57821" y="139605"/>
                    <a:pt x="46282" y="139605"/>
                  </a:cubicBezTo>
                  <a:cubicBezTo>
                    <a:pt x="30896" y="139605"/>
                    <a:pt x="23203" y="127949"/>
                    <a:pt x="23203" y="113682"/>
                  </a:cubicBezTo>
                  <a:cubicBezTo>
                    <a:pt x="23203" y="111672"/>
                    <a:pt x="23203" y="108658"/>
                    <a:pt x="24216" y="104840"/>
                  </a:cubicBezTo>
                  <a:lnTo>
                    <a:pt x="37172" y="53999"/>
                  </a:lnTo>
                  <a:cubicBezTo>
                    <a:pt x="41626" y="36717"/>
                    <a:pt x="56201" y="4766"/>
                    <a:pt x="80494" y="4766"/>
                  </a:cubicBezTo>
                  <a:cubicBezTo>
                    <a:pt x="92236" y="4766"/>
                    <a:pt x="99321" y="10995"/>
                    <a:pt x="99321" y="23052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形状 152">
              <a:extLst>
                <a:ext uri="{FF2B5EF4-FFF2-40B4-BE49-F238E27FC236}">
                  <a16:creationId xmlns:a16="http://schemas.microsoft.com/office/drawing/2014/main" id="{B73E1DE4-8CDC-3F62-C633-400E294EE373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7834979" y="3994054"/>
              <a:ext cx="106079" cy="180656"/>
            </a:xfrm>
            <a:custGeom>
              <a:avLst/>
              <a:gdLst>
                <a:gd name="connsiteX0" fmla="*/ 78855 w 106079"/>
                <a:gd name="connsiteY0" fmla="*/ 4967 h 180656"/>
                <a:gd name="connsiteX1" fmla="*/ 79462 w 106079"/>
                <a:gd name="connsiteY1" fmla="*/ 2153 h 180656"/>
                <a:gd name="connsiteX2" fmla="*/ 77033 w 106079"/>
                <a:gd name="connsiteY2" fmla="*/ 144 h 180656"/>
                <a:gd name="connsiteX3" fmla="*/ 73997 w 106079"/>
                <a:gd name="connsiteY3" fmla="*/ 4163 h 180656"/>
                <a:gd name="connsiteX4" fmla="*/ 62255 w 106079"/>
                <a:gd name="connsiteY4" fmla="*/ 50583 h 180656"/>
                <a:gd name="connsiteX5" fmla="*/ 308 w 106079"/>
                <a:gd name="connsiteY5" fmla="*/ 105644 h 180656"/>
                <a:gd name="connsiteX6" fmla="*/ 39177 w 106079"/>
                <a:gd name="connsiteY6" fmla="*/ 142016 h 180656"/>
                <a:gd name="connsiteX7" fmla="*/ 34521 w 106079"/>
                <a:gd name="connsiteY7" fmla="*/ 160906 h 180656"/>
                <a:gd name="connsiteX8" fmla="*/ 30067 w 106079"/>
                <a:gd name="connsiteY8" fmla="*/ 178589 h 180656"/>
                <a:gd name="connsiteX9" fmla="*/ 32496 w 106079"/>
                <a:gd name="connsiteY9" fmla="*/ 180800 h 180656"/>
                <a:gd name="connsiteX10" fmla="*/ 34521 w 106079"/>
                <a:gd name="connsiteY10" fmla="*/ 179996 h 180656"/>
                <a:gd name="connsiteX11" fmla="*/ 36747 w 106079"/>
                <a:gd name="connsiteY11" fmla="*/ 171958 h 180656"/>
                <a:gd name="connsiteX12" fmla="*/ 44440 w 106079"/>
                <a:gd name="connsiteY12" fmla="*/ 142016 h 180656"/>
                <a:gd name="connsiteX13" fmla="*/ 106387 w 106079"/>
                <a:gd name="connsiteY13" fmla="*/ 86955 h 180656"/>
                <a:gd name="connsiteX14" fmla="*/ 67518 w 106079"/>
                <a:gd name="connsiteY14" fmla="*/ 50583 h 180656"/>
                <a:gd name="connsiteX15" fmla="*/ 78855 w 106079"/>
                <a:gd name="connsiteY15" fmla="*/ 4967 h 180656"/>
                <a:gd name="connsiteX16" fmla="*/ 40189 w 106079"/>
                <a:gd name="connsiteY16" fmla="*/ 137595 h 180656"/>
                <a:gd name="connsiteX17" fmla="*/ 13467 w 106079"/>
                <a:gd name="connsiteY17" fmla="*/ 109864 h 180656"/>
                <a:gd name="connsiteX18" fmla="*/ 61040 w 106079"/>
                <a:gd name="connsiteY18" fmla="*/ 55004 h 180656"/>
                <a:gd name="connsiteX19" fmla="*/ 40189 w 106079"/>
                <a:gd name="connsiteY19" fmla="*/ 137595 h 180656"/>
                <a:gd name="connsiteX20" fmla="*/ 66304 w 106079"/>
                <a:gd name="connsiteY20" fmla="*/ 55004 h 180656"/>
                <a:gd name="connsiteX21" fmla="*/ 93228 w 106079"/>
                <a:gd name="connsiteY21" fmla="*/ 82735 h 180656"/>
                <a:gd name="connsiteX22" fmla="*/ 45452 w 106079"/>
                <a:gd name="connsiteY22" fmla="*/ 137595 h 180656"/>
                <a:gd name="connsiteX23" fmla="*/ 66304 w 106079"/>
                <a:gd name="connsiteY23" fmla="*/ 55004 h 18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80656">
                  <a:moveTo>
                    <a:pt x="78855" y="4967"/>
                  </a:moveTo>
                  <a:cubicBezTo>
                    <a:pt x="78855" y="4565"/>
                    <a:pt x="79462" y="2354"/>
                    <a:pt x="79462" y="2153"/>
                  </a:cubicBezTo>
                  <a:cubicBezTo>
                    <a:pt x="79462" y="1952"/>
                    <a:pt x="79462" y="144"/>
                    <a:pt x="77033" y="144"/>
                  </a:cubicBezTo>
                  <a:cubicBezTo>
                    <a:pt x="75009" y="144"/>
                    <a:pt x="74806" y="747"/>
                    <a:pt x="73997" y="4163"/>
                  </a:cubicBezTo>
                  <a:lnTo>
                    <a:pt x="62255" y="50583"/>
                  </a:lnTo>
                  <a:cubicBezTo>
                    <a:pt x="30067" y="51588"/>
                    <a:pt x="308" y="78314"/>
                    <a:pt x="308" y="105644"/>
                  </a:cubicBezTo>
                  <a:cubicBezTo>
                    <a:pt x="308" y="124734"/>
                    <a:pt x="14479" y="140609"/>
                    <a:pt x="39177" y="142016"/>
                  </a:cubicBezTo>
                  <a:cubicBezTo>
                    <a:pt x="37557" y="148246"/>
                    <a:pt x="36140" y="154676"/>
                    <a:pt x="34521" y="160906"/>
                  </a:cubicBezTo>
                  <a:cubicBezTo>
                    <a:pt x="32091" y="170350"/>
                    <a:pt x="30067" y="177987"/>
                    <a:pt x="30067" y="178589"/>
                  </a:cubicBezTo>
                  <a:cubicBezTo>
                    <a:pt x="30067" y="180599"/>
                    <a:pt x="31484" y="180800"/>
                    <a:pt x="32496" y="180800"/>
                  </a:cubicBezTo>
                  <a:cubicBezTo>
                    <a:pt x="33508" y="180800"/>
                    <a:pt x="33913" y="180599"/>
                    <a:pt x="34521" y="179996"/>
                  </a:cubicBezTo>
                  <a:cubicBezTo>
                    <a:pt x="34925" y="179594"/>
                    <a:pt x="36140" y="174771"/>
                    <a:pt x="36747" y="171958"/>
                  </a:cubicBezTo>
                  <a:lnTo>
                    <a:pt x="44440" y="142016"/>
                  </a:lnTo>
                  <a:cubicBezTo>
                    <a:pt x="77033" y="141011"/>
                    <a:pt x="106387" y="113883"/>
                    <a:pt x="106387" y="86955"/>
                  </a:cubicBezTo>
                  <a:cubicBezTo>
                    <a:pt x="106387" y="71080"/>
                    <a:pt x="95658" y="52592"/>
                    <a:pt x="67518" y="50583"/>
                  </a:cubicBezTo>
                  <a:lnTo>
                    <a:pt x="78855" y="4967"/>
                  </a:lnTo>
                  <a:close/>
                  <a:moveTo>
                    <a:pt x="40189" y="137595"/>
                  </a:moveTo>
                  <a:cubicBezTo>
                    <a:pt x="28042" y="136992"/>
                    <a:pt x="13467" y="129959"/>
                    <a:pt x="13467" y="109864"/>
                  </a:cubicBezTo>
                  <a:cubicBezTo>
                    <a:pt x="13467" y="85749"/>
                    <a:pt x="30877" y="57616"/>
                    <a:pt x="61040" y="55004"/>
                  </a:cubicBezTo>
                  <a:lnTo>
                    <a:pt x="40189" y="137595"/>
                  </a:lnTo>
                  <a:close/>
                  <a:moveTo>
                    <a:pt x="66304" y="55004"/>
                  </a:moveTo>
                  <a:cubicBezTo>
                    <a:pt x="81689" y="55808"/>
                    <a:pt x="93228" y="65051"/>
                    <a:pt x="93228" y="82735"/>
                  </a:cubicBezTo>
                  <a:cubicBezTo>
                    <a:pt x="93228" y="106448"/>
                    <a:pt x="75819" y="135184"/>
                    <a:pt x="45452" y="137595"/>
                  </a:cubicBezTo>
                  <a:lnTo>
                    <a:pt x="66304" y="5500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形状 153">
              <a:extLst>
                <a:ext uri="{FF2B5EF4-FFF2-40B4-BE49-F238E27FC236}">
                  <a16:creationId xmlns:a16="http://schemas.microsoft.com/office/drawing/2014/main" id="{B3F85B50-F7FB-DB5A-F35B-D6297BF224EE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7954608" y="3957141"/>
              <a:ext cx="62635" cy="93402"/>
            </a:xfrm>
            <a:custGeom>
              <a:avLst/>
              <a:gdLst>
                <a:gd name="connsiteX0" fmla="*/ 62949 w 62635"/>
                <a:gd name="connsiteY0" fmla="*/ 67941 h 93402"/>
                <a:gd name="connsiteX1" fmla="*/ 58131 w 62635"/>
                <a:gd name="connsiteY1" fmla="*/ 67941 h 93402"/>
                <a:gd name="connsiteX2" fmla="*/ 54447 w 62635"/>
                <a:gd name="connsiteY2" fmla="*/ 80742 h 93402"/>
                <a:gd name="connsiteX3" fmla="*/ 40418 w 62635"/>
                <a:gd name="connsiteY3" fmla="*/ 81586 h 93402"/>
                <a:gd name="connsiteX4" fmla="*/ 14343 w 62635"/>
                <a:gd name="connsiteY4" fmla="*/ 81586 h 93402"/>
                <a:gd name="connsiteX5" fmla="*/ 42685 w 62635"/>
                <a:gd name="connsiteY5" fmla="*/ 57954 h 93402"/>
                <a:gd name="connsiteX6" fmla="*/ 62949 w 62635"/>
                <a:gd name="connsiteY6" fmla="*/ 27570 h 93402"/>
                <a:gd name="connsiteX7" fmla="*/ 29789 w 62635"/>
                <a:gd name="connsiteY7" fmla="*/ 140 h 93402"/>
                <a:gd name="connsiteX8" fmla="*/ 314 w 62635"/>
                <a:gd name="connsiteY8" fmla="*/ 25319 h 93402"/>
                <a:gd name="connsiteX9" fmla="*/ 7825 w 62635"/>
                <a:gd name="connsiteY9" fmla="*/ 33196 h 93402"/>
                <a:gd name="connsiteX10" fmla="*/ 15335 w 62635"/>
                <a:gd name="connsiteY10" fmla="*/ 25741 h 93402"/>
                <a:gd name="connsiteX11" fmla="*/ 6974 w 62635"/>
                <a:gd name="connsiteY11" fmla="*/ 18286 h 93402"/>
                <a:gd name="connsiteX12" fmla="*/ 27664 w 62635"/>
                <a:gd name="connsiteY12" fmla="*/ 5204 h 93402"/>
                <a:gd name="connsiteX13" fmla="*/ 49204 w 62635"/>
                <a:gd name="connsiteY13" fmla="*/ 27570 h 93402"/>
                <a:gd name="connsiteX14" fmla="*/ 35883 w 62635"/>
                <a:gd name="connsiteY14" fmla="*/ 54578 h 93402"/>
                <a:gd name="connsiteX15" fmla="*/ 1731 w 62635"/>
                <a:gd name="connsiteY15" fmla="*/ 88056 h 93402"/>
                <a:gd name="connsiteX16" fmla="*/ 314 w 62635"/>
                <a:gd name="connsiteY16" fmla="*/ 93542 h 93402"/>
                <a:gd name="connsiteX17" fmla="*/ 58698 w 62635"/>
                <a:gd name="connsiteY17" fmla="*/ 93542 h 93402"/>
                <a:gd name="connsiteX18" fmla="*/ 62949 w 62635"/>
                <a:gd name="connsiteY18" fmla="*/ 67941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49" y="67941"/>
                  </a:moveTo>
                  <a:lnTo>
                    <a:pt x="58131" y="67941"/>
                  </a:lnTo>
                  <a:cubicBezTo>
                    <a:pt x="57706" y="71036"/>
                    <a:pt x="56289" y="79335"/>
                    <a:pt x="54447" y="80742"/>
                  </a:cubicBezTo>
                  <a:cubicBezTo>
                    <a:pt x="53313" y="81586"/>
                    <a:pt x="42401" y="81586"/>
                    <a:pt x="40418" y="81586"/>
                  </a:cubicBezTo>
                  <a:lnTo>
                    <a:pt x="14343" y="81586"/>
                  </a:lnTo>
                  <a:cubicBezTo>
                    <a:pt x="29223" y="68504"/>
                    <a:pt x="34182" y="64565"/>
                    <a:pt x="42685" y="57954"/>
                  </a:cubicBezTo>
                  <a:cubicBezTo>
                    <a:pt x="53171" y="49654"/>
                    <a:pt x="62949" y="40933"/>
                    <a:pt x="62949" y="27570"/>
                  </a:cubicBezTo>
                  <a:cubicBezTo>
                    <a:pt x="62949" y="10549"/>
                    <a:pt x="47928" y="140"/>
                    <a:pt x="29789" y="140"/>
                  </a:cubicBezTo>
                  <a:cubicBezTo>
                    <a:pt x="12218" y="140"/>
                    <a:pt x="314" y="12378"/>
                    <a:pt x="314" y="25319"/>
                  </a:cubicBezTo>
                  <a:cubicBezTo>
                    <a:pt x="314" y="32493"/>
                    <a:pt x="6408" y="33196"/>
                    <a:pt x="7825" y="33196"/>
                  </a:cubicBezTo>
                  <a:cubicBezTo>
                    <a:pt x="11226" y="33196"/>
                    <a:pt x="15335" y="30805"/>
                    <a:pt x="15335" y="25741"/>
                  </a:cubicBezTo>
                  <a:cubicBezTo>
                    <a:pt x="15335" y="23209"/>
                    <a:pt x="14343" y="18286"/>
                    <a:pt x="6974" y="18286"/>
                  </a:cubicBezTo>
                  <a:cubicBezTo>
                    <a:pt x="11367" y="8298"/>
                    <a:pt x="21003" y="5204"/>
                    <a:pt x="27664" y="5204"/>
                  </a:cubicBezTo>
                  <a:cubicBezTo>
                    <a:pt x="41835" y="5204"/>
                    <a:pt x="49204" y="16176"/>
                    <a:pt x="49204" y="27570"/>
                  </a:cubicBezTo>
                  <a:cubicBezTo>
                    <a:pt x="49204" y="39808"/>
                    <a:pt x="40418" y="49514"/>
                    <a:pt x="35883" y="54578"/>
                  </a:cubicBezTo>
                  <a:lnTo>
                    <a:pt x="1731" y="88056"/>
                  </a:lnTo>
                  <a:cubicBezTo>
                    <a:pt x="314" y="89322"/>
                    <a:pt x="314" y="89604"/>
                    <a:pt x="314" y="93542"/>
                  </a:cubicBezTo>
                  <a:lnTo>
                    <a:pt x="58698" y="93542"/>
                  </a:lnTo>
                  <a:lnTo>
                    <a:pt x="62949" y="6794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形状 154">
              <a:extLst>
                <a:ext uri="{FF2B5EF4-FFF2-40B4-BE49-F238E27FC236}">
                  <a16:creationId xmlns:a16="http://schemas.microsoft.com/office/drawing/2014/main" id="{D05172FC-D472-D836-1F97-70A0CC3BD838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8048038" y="3982801"/>
              <a:ext cx="46966" cy="200952"/>
            </a:xfrm>
            <a:custGeom>
              <a:avLst/>
              <a:gdLst>
                <a:gd name="connsiteX0" fmla="*/ 47285 w 46966"/>
                <a:gd name="connsiteY0" fmla="*/ 100620 h 200952"/>
                <a:gd name="connsiteX1" fmla="*/ 33924 w 46966"/>
                <a:gd name="connsiteY1" fmla="*/ 37923 h 200952"/>
                <a:gd name="connsiteX2" fmla="*/ 2343 w 46966"/>
                <a:gd name="connsiteY2" fmla="*/ 144 h 200952"/>
                <a:gd name="connsiteX3" fmla="*/ 318 w 46966"/>
                <a:gd name="connsiteY3" fmla="*/ 2153 h 200952"/>
                <a:gd name="connsiteX4" fmla="*/ 4165 w 46966"/>
                <a:gd name="connsiteY4" fmla="*/ 6775 h 200952"/>
                <a:gd name="connsiteX5" fmla="*/ 35543 w 46966"/>
                <a:gd name="connsiteY5" fmla="*/ 100620 h 200952"/>
                <a:gd name="connsiteX6" fmla="*/ 2950 w 46966"/>
                <a:gd name="connsiteY6" fmla="*/ 195670 h 200952"/>
                <a:gd name="connsiteX7" fmla="*/ 318 w 46966"/>
                <a:gd name="connsiteY7" fmla="*/ 199087 h 200952"/>
                <a:gd name="connsiteX8" fmla="*/ 2343 w 46966"/>
                <a:gd name="connsiteY8" fmla="*/ 201096 h 200952"/>
                <a:gd name="connsiteX9" fmla="*/ 34531 w 46966"/>
                <a:gd name="connsiteY9" fmla="*/ 161910 h 200952"/>
                <a:gd name="connsiteX10" fmla="*/ 47285 w 46966"/>
                <a:gd name="connsiteY10" fmla="*/ 100620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85" y="100620"/>
                  </a:moveTo>
                  <a:cubicBezTo>
                    <a:pt x="47285" y="84946"/>
                    <a:pt x="45058" y="60630"/>
                    <a:pt x="33924" y="37923"/>
                  </a:cubicBezTo>
                  <a:cubicBezTo>
                    <a:pt x="21777" y="13206"/>
                    <a:pt x="4367" y="144"/>
                    <a:pt x="2343" y="144"/>
                  </a:cubicBezTo>
                  <a:cubicBezTo>
                    <a:pt x="1128" y="144"/>
                    <a:pt x="318" y="948"/>
                    <a:pt x="318" y="2153"/>
                  </a:cubicBezTo>
                  <a:cubicBezTo>
                    <a:pt x="318" y="2756"/>
                    <a:pt x="318" y="3158"/>
                    <a:pt x="4165" y="6775"/>
                  </a:cubicBezTo>
                  <a:cubicBezTo>
                    <a:pt x="24004" y="26669"/>
                    <a:pt x="35543" y="58621"/>
                    <a:pt x="35543" y="100620"/>
                  </a:cubicBezTo>
                  <a:cubicBezTo>
                    <a:pt x="35543" y="134983"/>
                    <a:pt x="28053" y="170350"/>
                    <a:pt x="2950" y="195670"/>
                  </a:cubicBezTo>
                  <a:cubicBezTo>
                    <a:pt x="318" y="198082"/>
                    <a:pt x="318" y="198484"/>
                    <a:pt x="318" y="199087"/>
                  </a:cubicBezTo>
                  <a:cubicBezTo>
                    <a:pt x="318" y="200292"/>
                    <a:pt x="1128" y="201096"/>
                    <a:pt x="2343" y="201096"/>
                  </a:cubicBezTo>
                  <a:cubicBezTo>
                    <a:pt x="4367" y="201096"/>
                    <a:pt x="22587" y="187431"/>
                    <a:pt x="34531" y="161910"/>
                  </a:cubicBezTo>
                  <a:cubicBezTo>
                    <a:pt x="44855" y="139806"/>
                    <a:pt x="47285" y="117500"/>
                    <a:pt x="47285" y="100620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形状 155">
              <a:extLst>
                <a:ext uri="{FF2B5EF4-FFF2-40B4-BE49-F238E27FC236}">
                  <a16:creationId xmlns:a16="http://schemas.microsoft.com/office/drawing/2014/main" id="{BEEEA001-21A6-CA16-3D86-DF2A70F71BD3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8135267" y="3982801"/>
              <a:ext cx="46966" cy="200952"/>
            </a:xfrm>
            <a:custGeom>
              <a:avLst/>
              <a:gdLst>
                <a:gd name="connsiteX0" fmla="*/ 47289 w 46966"/>
                <a:gd name="connsiteY0" fmla="*/ 199087 h 200952"/>
                <a:gd name="connsiteX1" fmla="*/ 43847 w 46966"/>
                <a:gd name="connsiteY1" fmla="*/ 194666 h 200952"/>
                <a:gd name="connsiteX2" fmla="*/ 12064 w 46966"/>
                <a:gd name="connsiteY2" fmla="*/ 100620 h 200952"/>
                <a:gd name="connsiteX3" fmla="*/ 44657 w 46966"/>
                <a:gd name="connsiteY3" fmla="*/ 5569 h 200952"/>
                <a:gd name="connsiteX4" fmla="*/ 47289 w 46966"/>
                <a:gd name="connsiteY4" fmla="*/ 2153 h 200952"/>
                <a:gd name="connsiteX5" fmla="*/ 45264 w 46966"/>
                <a:gd name="connsiteY5" fmla="*/ 144 h 200952"/>
                <a:gd name="connsiteX6" fmla="*/ 13076 w 46966"/>
                <a:gd name="connsiteY6" fmla="*/ 39329 h 200952"/>
                <a:gd name="connsiteX7" fmla="*/ 322 w 46966"/>
                <a:gd name="connsiteY7" fmla="*/ 100620 h 200952"/>
                <a:gd name="connsiteX8" fmla="*/ 13683 w 46966"/>
                <a:gd name="connsiteY8" fmla="*/ 163317 h 200952"/>
                <a:gd name="connsiteX9" fmla="*/ 45264 w 46966"/>
                <a:gd name="connsiteY9" fmla="*/ 201096 h 200952"/>
                <a:gd name="connsiteX10" fmla="*/ 47289 w 46966"/>
                <a:gd name="connsiteY10" fmla="*/ 199087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89" y="199087"/>
                  </a:moveTo>
                  <a:cubicBezTo>
                    <a:pt x="47289" y="198484"/>
                    <a:pt x="47289" y="198082"/>
                    <a:pt x="43847" y="194666"/>
                  </a:cubicBezTo>
                  <a:cubicBezTo>
                    <a:pt x="18542" y="169346"/>
                    <a:pt x="12064" y="131366"/>
                    <a:pt x="12064" y="100620"/>
                  </a:cubicBezTo>
                  <a:cubicBezTo>
                    <a:pt x="12064" y="65654"/>
                    <a:pt x="19757" y="30689"/>
                    <a:pt x="44657" y="5569"/>
                  </a:cubicBezTo>
                  <a:cubicBezTo>
                    <a:pt x="47289" y="3158"/>
                    <a:pt x="47289" y="2756"/>
                    <a:pt x="47289" y="2153"/>
                  </a:cubicBezTo>
                  <a:cubicBezTo>
                    <a:pt x="47289" y="747"/>
                    <a:pt x="46479" y="144"/>
                    <a:pt x="45264" y="144"/>
                  </a:cubicBezTo>
                  <a:cubicBezTo>
                    <a:pt x="43240" y="144"/>
                    <a:pt x="25020" y="13809"/>
                    <a:pt x="13076" y="39329"/>
                  </a:cubicBezTo>
                  <a:cubicBezTo>
                    <a:pt x="2752" y="61434"/>
                    <a:pt x="322" y="83740"/>
                    <a:pt x="322" y="100620"/>
                  </a:cubicBezTo>
                  <a:cubicBezTo>
                    <a:pt x="322" y="116294"/>
                    <a:pt x="2549" y="140609"/>
                    <a:pt x="13683" y="163317"/>
                  </a:cubicBezTo>
                  <a:cubicBezTo>
                    <a:pt x="25830" y="188034"/>
                    <a:pt x="43240" y="201096"/>
                    <a:pt x="45264" y="201096"/>
                  </a:cubicBezTo>
                  <a:cubicBezTo>
                    <a:pt x="46479" y="201096"/>
                    <a:pt x="47289" y="200493"/>
                    <a:pt x="47289" y="199087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形状 156">
              <a:extLst>
                <a:ext uri="{FF2B5EF4-FFF2-40B4-BE49-F238E27FC236}">
                  <a16:creationId xmlns:a16="http://schemas.microsoft.com/office/drawing/2014/main" id="{705ECE87-C0C7-81CA-50D6-CBCB547038A8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8204682" y="3991844"/>
              <a:ext cx="101017" cy="182866"/>
            </a:xfrm>
            <a:custGeom>
              <a:avLst/>
              <a:gdLst>
                <a:gd name="connsiteX0" fmla="*/ 63893 w 101017"/>
                <a:gd name="connsiteY0" fmla="*/ 61434 h 182866"/>
                <a:gd name="connsiteX1" fmla="*/ 81303 w 101017"/>
                <a:gd name="connsiteY1" fmla="*/ 61434 h 182866"/>
                <a:gd name="connsiteX2" fmla="*/ 87376 w 101017"/>
                <a:gd name="connsiteY2" fmla="*/ 57415 h 182866"/>
                <a:gd name="connsiteX3" fmla="*/ 81910 w 101017"/>
                <a:gd name="connsiteY3" fmla="*/ 55205 h 182866"/>
                <a:gd name="connsiteX4" fmla="*/ 65107 w 101017"/>
                <a:gd name="connsiteY4" fmla="*/ 55205 h 182866"/>
                <a:gd name="connsiteX5" fmla="*/ 69359 w 101017"/>
                <a:gd name="connsiteY5" fmla="*/ 32296 h 182866"/>
                <a:gd name="connsiteX6" fmla="*/ 74217 w 101017"/>
                <a:gd name="connsiteY6" fmla="*/ 11397 h 182866"/>
                <a:gd name="connsiteX7" fmla="*/ 83732 w 101017"/>
                <a:gd name="connsiteY7" fmla="*/ 4565 h 182866"/>
                <a:gd name="connsiteX8" fmla="*/ 93651 w 101017"/>
                <a:gd name="connsiteY8" fmla="*/ 8182 h 182866"/>
                <a:gd name="connsiteX9" fmla="*/ 82720 w 101017"/>
                <a:gd name="connsiteY9" fmla="*/ 19033 h 182866"/>
                <a:gd name="connsiteX10" fmla="*/ 90210 w 101017"/>
                <a:gd name="connsiteY10" fmla="*/ 26067 h 182866"/>
                <a:gd name="connsiteX11" fmla="*/ 101344 w 101017"/>
                <a:gd name="connsiteY11" fmla="*/ 14009 h 182866"/>
                <a:gd name="connsiteX12" fmla="*/ 83732 w 101017"/>
                <a:gd name="connsiteY12" fmla="*/ 144 h 182866"/>
                <a:gd name="connsiteX13" fmla="*/ 58022 w 101017"/>
                <a:gd name="connsiteY13" fmla="*/ 23655 h 182866"/>
                <a:gd name="connsiteX14" fmla="*/ 51341 w 101017"/>
                <a:gd name="connsiteY14" fmla="*/ 55205 h 182866"/>
                <a:gd name="connsiteX15" fmla="*/ 37373 w 101017"/>
                <a:gd name="connsiteY15" fmla="*/ 55205 h 182866"/>
                <a:gd name="connsiteX16" fmla="*/ 31300 w 101017"/>
                <a:gd name="connsiteY16" fmla="*/ 59023 h 182866"/>
                <a:gd name="connsiteX17" fmla="*/ 36968 w 101017"/>
                <a:gd name="connsiteY17" fmla="*/ 61434 h 182866"/>
                <a:gd name="connsiteX18" fmla="*/ 50329 w 101017"/>
                <a:gd name="connsiteY18" fmla="*/ 61434 h 182866"/>
                <a:gd name="connsiteX19" fmla="*/ 35146 w 101017"/>
                <a:gd name="connsiteY19" fmla="*/ 140810 h 182866"/>
                <a:gd name="connsiteX20" fmla="*/ 17534 w 101017"/>
                <a:gd name="connsiteY20" fmla="*/ 178589 h 182866"/>
                <a:gd name="connsiteX21" fmla="*/ 7817 w 101017"/>
                <a:gd name="connsiteY21" fmla="*/ 174972 h 182866"/>
                <a:gd name="connsiteX22" fmla="*/ 18951 w 101017"/>
                <a:gd name="connsiteY22" fmla="*/ 164121 h 182866"/>
                <a:gd name="connsiteX23" fmla="*/ 11460 w 101017"/>
                <a:gd name="connsiteY23" fmla="*/ 157088 h 182866"/>
                <a:gd name="connsiteX24" fmla="*/ 326 w 101017"/>
                <a:gd name="connsiteY24" fmla="*/ 169145 h 182866"/>
                <a:gd name="connsiteX25" fmla="*/ 17534 w 101017"/>
                <a:gd name="connsiteY25" fmla="*/ 183010 h 182866"/>
                <a:gd name="connsiteX26" fmla="*/ 40410 w 101017"/>
                <a:gd name="connsiteY26" fmla="*/ 163518 h 182866"/>
                <a:gd name="connsiteX27" fmla="*/ 51746 w 101017"/>
                <a:gd name="connsiteY27" fmla="*/ 125136 h 182866"/>
                <a:gd name="connsiteX28" fmla="*/ 63893 w 101017"/>
                <a:gd name="connsiteY28" fmla="*/ 61434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893" y="61434"/>
                  </a:moveTo>
                  <a:lnTo>
                    <a:pt x="81303" y="61434"/>
                  </a:lnTo>
                  <a:cubicBezTo>
                    <a:pt x="85351" y="61434"/>
                    <a:pt x="87376" y="61434"/>
                    <a:pt x="87376" y="57415"/>
                  </a:cubicBezTo>
                  <a:cubicBezTo>
                    <a:pt x="87376" y="55205"/>
                    <a:pt x="85351" y="55205"/>
                    <a:pt x="81910" y="55205"/>
                  </a:cubicBezTo>
                  <a:lnTo>
                    <a:pt x="65107" y="55205"/>
                  </a:lnTo>
                  <a:lnTo>
                    <a:pt x="69359" y="32296"/>
                  </a:lnTo>
                  <a:cubicBezTo>
                    <a:pt x="70168" y="28076"/>
                    <a:pt x="73003" y="13809"/>
                    <a:pt x="74217" y="11397"/>
                  </a:cubicBezTo>
                  <a:cubicBezTo>
                    <a:pt x="76039" y="7579"/>
                    <a:pt x="79481" y="4565"/>
                    <a:pt x="83732" y="4565"/>
                  </a:cubicBezTo>
                  <a:cubicBezTo>
                    <a:pt x="84542" y="4565"/>
                    <a:pt x="89805" y="4565"/>
                    <a:pt x="93651" y="8182"/>
                  </a:cubicBezTo>
                  <a:cubicBezTo>
                    <a:pt x="84744" y="8986"/>
                    <a:pt x="82720" y="16019"/>
                    <a:pt x="82720" y="19033"/>
                  </a:cubicBezTo>
                  <a:cubicBezTo>
                    <a:pt x="82720" y="23655"/>
                    <a:pt x="86364" y="26067"/>
                    <a:pt x="90210" y="26067"/>
                  </a:cubicBezTo>
                  <a:cubicBezTo>
                    <a:pt x="95473" y="26067"/>
                    <a:pt x="101344" y="21646"/>
                    <a:pt x="101344" y="14009"/>
                  </a:cubicBezTo>
                  <a:cubicBezTo>
                    <a:pt x="101344" y="4766"/>
                    <a:pt x="92032" y="144"/>
                    <a:pt x="83732" y="144"/>
                  </a:cubicBezTo>
                  <a:cubicBezTo>
                    <a:pt x="76849" y="144"/>
                    <a:pt x="64095" y="3761"/>
                    <a:pt x="58022" y="23655"/>
                  </a:cubicBezTo>
                  <a:cubicBezTo>
                    <a:pt x="56807" y="27875"/>
                    <a:pt x="56200" y="29885"/>
                    <a:pt x="51341" y="55205"/>
                  </a:cubicBezTo>
                  <a:lnTo>
                    <a:pt x="37373" y="55205"/>
                  </a:lnTo>
                  <a:cubicBezTo>
                    <a:pt x="33527" y="55205"/>
                    <a:pt x="31300" y="55205"/>
                    <a:pt x="31300" y="59023"/>
                  </a:cubicBezTo>
                  <a:cubicBezTo>
                    <a:pt x="31300" y="61434"/>
                    <a:pt x="33122" y="61434"/>
                    <a:pt x="36968" y="61434"/>
                  </a:cubicBezTo>
                  <a:lnTo>
                    <a:pt x="50329" y="61434"/>
                  </a:lnTo>
                  <a:lnTo>
                    <a:pt x="35146" y="140810"/>
                  </a:lnTo>
                  <a:cubicBezTo>
                    <a:pt x="31502" y="160303"/>
                    <a:pt x="28061" y="178589"/>
                    <a:pt x="17534" y="178589"/>
                  </a:cubicBezTo>
                  <a:cubicBezTo>
                    <a:pt x="16724" y="178589"/>
                    <a:pt x="11663" y="178589"/>
                    <a:pt x="7817" y="174972"/>
                  </a:cubicBezTo>
                  <a:cubicBezTo>
                    <a:pt x="17129" y="174369"/>
                    <a:pt x="18951" y="167135"/>
                    <a:pt x="18951" y="164121"/>
                  </a:cubicBezTo>
                  <a:cubicBezTo>
                    <a:pt x="18951" y="159499"/>
                    <a:pt x="15307" y="157088"/>
                    <a:pt x="11460" y="157088"/>
                  </a:cubicBezTo>
                  <a:cubicBezTo>
                    <a:pt x="6197" y="157088"/>
                    <a:pt x="326" y="161509"/>
                    <a:pt x="326" y="169145"/>
                  </a:cubicBezTo>
                  <a:cubicBezTo>
                    <a:pt x="326" y="178188"/>
                    <a:pt x="9234" y="183010"/>
                    <a:pt x="17534" y="183010"/>
                  </a:cubicBezTo>
                  <a:cubicBezTo>
                    <a:pt x="28668" y="183010"/>
                    <a:pt x="36766" y="171154"/>
                    <a:pt x="40410" y="163518"/>
                  </a:cubicBezTo>
                  <a:cubicBezTo>
                    <a:pt x="46888" y="150858"/>
                    <a:pt x="51544" y="126543"/>
                    <a:pt x="51746" y="125136"/>
                  </a:cubicBezTo>
                  <a:lnTo>
                    <a:pt x="63893" y="6143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形状 157">
              <a:extLst>
                <a:ext uri="{FF2B5EF4-FFF2-40B4-BE49-F238E27FC236}">
                  <a16:creationId xmlns:a16="http://schemas.microsoft.com/office/drawing/2014/main" id="{8360E9EB-9E36-FEE2-38C6-4D87C45DE83A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8300434" y="4070255"/>
              <a:ext cx="65752" cy="96215"/>
            </a:xfrm>
            <a:custGeom>
              <a:avLst/>
              <a:gdLst>
                <a:gd name="connsiteX0" fmla="*/ 66084 w 65752"/>
                <a:gd name="connsiteY0" fmla="*/ 48675 h 96215"/>
                <a:gd name="connsiteX1" fmla="*/ 57723 w 65752"/>
                <a:gd name="connsiteY1" fmla="*/ 12243 h 96215"/>
                <a:gd name="connsiteX2" fmla="*/ 33208 w 65752"/>
                <a:gd name="connsiteY2" fmla="*/ 145 h 96215"/>
                <a:gd name="connsiteX3" fmla="*/ 331 w 65752"/>
                <a:gd name="connsiteY3" fmla="*/ 48675 h 96215"/>
                <a:gd name="connsiteX4" fmla="*/ 33208 w 65752"/>
                <a:gd name="connsiteY4" fmla="*/ 96361 h 96215"/>
                <a:gd name="connsiteX5" fmla="*/ 66084 w 65752"/>
                <a:gd name="connsiteY5" fmla="*/ 48675 h 96215"/>
                <a:gd name="connsiteX6" fmla="*/ 33208 w 65752"/>
                <a:gd name="connsiteY6" fmla="*/ 92423 h 96215"/>
                <a:gd name="connsiteX7" fmla="*/ 15211 w 65752"/>
                <a:gd name="connsiteY7" fmla="*/ 77090 h 96215"/>
                <a:gd name="connsiteX8" fmla="*/ 13227 w 65752"/>
                <a:gd name="connsiteY8" fmla="*/ 46847 h 96215"/>
                <a:gd name="connsiteX9" fmla="*/ 15352 w 65752"/>
                <a:gd name="connsiteY9" fmla="*/ 18151 h 96215"/>
                <a:gd name="connsiteX10" fmla="*/ 33208 w 65752"/>
                <a:gd name="connsiteY10" fmla="*/ 4084 h 96215"/>
                <a:gd name="connsiteX11" fmla="*/ 50779 w 65752"/>
                <a:gd name="connsiteY11" fmla="*/ 16885 h 96215"/>
                <a:gd name="connsiteX12" fmla="*/ 53188 w 65752"/>
                <a:gd name="connsiteY12" fmla="*/ 46847 h 96215"/>
                <a:gd name="connsiteX13" fmla="*/ 51346 w 65752"/>
                <a:gd name="connsiteY13" fmla="*/ 76527 h 96215"/>
                <a:gd name="connsiteX14" fmla="*/ 33208 w 65752"/>
                <a:gd name="connsiteY14" fmla="*/ 92423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215">
                  <a:moveTo>
                    <a:pt x="66084" y="48675"/>
                  </a:moveTo>
                  <a:cubicBezTo>
                    <a:pt x="66084" y="33202"/>
                    <a:pt x="64242" y="22089"/>
                    <a:pt x="57723" y="12243"/>
                  </a:cubicBezTo>
                  <a:cubicBezTo>
                    <a:pt x="53330" y="5772"/>
                    <a:pt x="44544" y="145"/>
                    <a:pt x="33208" y="145"/>
                  </a:cubicBezTo>
                  <a:cubicBezTo>
                    <a:pt x="331" y="145"/>
                    <a:pt x="331" y="38547"/>
                    <a:pt x="331" y="48675"/>
                  </a:cubicBezTo>
                  <a:cubicBezTo>
                    <a:pt x="331" y="58803"/>
                    <a:pt x="331" y="96361"/>
                    <a:pt x="33208" y="96361"/>
                  </a:cubicBezTo>
                  <a:cubicBezTo>
                    <a:pt x="66084" y="96361"/>
                    <a:pt x="66084" y="58803"/>
                    <a:pt x="66084" y="48675"/>
                  </a:cubicBezTo>
                  <a:close/>
                  <a:moveTo>
                    <a:pt x="33208" y="92423"/>
                  </a:moveTo>
                  <a:cubicBezTo>
                    <a:pt x="26689" y="92423"/>
                    <a:pt x="18045" y="88625"/>
                    <a:pt x="15211" y="77090"/>
                  </a:cubicBezTo>
                  <a:cubicBezTo>
                    <a:pt x="13227" y="68791"/>
                    <a:pt x="13227" y="57256"/>
                    <a:pt x="13227" y="46847"/>
                  </a:cubicBezTo>
                  <a:cubicBezTo>
                    <a:pt x="13227" y="36578"/>
                    <a:pt x="13227" y="25887"/>
                    <a:pt x="15352" y="18151"/>
                  </a:cubicBezTo>
                  <a:cubicBezTo>
                    <a:pt x="18328" y="7038"/>
                    <a:pt x="27397" y="4084"/>
                    <a:pt x="33208" y="4084"/>
                  </a:cubicBezTo>
                  <a:cubicBezTo>
                    <a:pt x="40860" y="4084"/>
                    <a:pt x="48229" y="8726"/>
                    <a:pt x="50779" y="16885"/>
                  </a:cubicBezTo>
                  <a:cubicBezTo>
                    <a:pt x="53047" y="24481"/>
                    <a:pt x="53188" y="34609"/>
                    <a:pt x="53188" y="46847"/>
                  </a:cubicBezTo>
                  <a:cubicBezTo>
                    <a:pt x="53188" y="57256"/>
                    <a:pt x="53188" y="67665"/>
                    <a:pt x="51346" y="76527"/>
                  </a:cubicBezTo>
                  <a:cubicBezTo>
                    <a:pt x="48512" y="89328"/>
                    <a:pt x="38876" y="92423"/>
                    <a:pt x="33208" y="92423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形状 158">
              <a:extLst>
                <a:ext uri="{FF2B5EF4-FFF2-40B4-BE49-F238E27FC236}">
                  <a16:creationId xmlns:a16="http://schemas.microsoft.com/office/drawing/2014/main" id="{C3DD5BE3-AD02-1FFB-2F72-8F887D638A3A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8445671" y="4079258"/>
              <a:ext cx="123691" cy="8038"/>
            </a:xfrm>
            <a:custGeom>
              <a:avLst/>
              <a:gdLst>
                <a:gd name="connsiteX0" fmla="*/ 116944 w 123691"/>
                <a:gd name="connsiteY0" fmla="*/ 8182 h 8038"/>
                <a:gd name="connsiteX1" fmla="*/ 124029 w 123691"/>
                <a:gd name="connsiteY1" fmla="*/ 4163 h 8038"/>
                <a:gd name="connsiteX2" fmla="*/ 116944 w 123691"/>
                <a:gd name="connsiteY2" fmla="*/ 144 h 8038"/>
                <a:gd name="connsiteX3" fmla="*/ 7423 w 123691"/>
                <a:gd name="connsiteY3" fmla="*/ 144 h 8038"/>
                <a:gd name="connsiteX4" fmla="*/ 338 w 123691"/>
                <a:gd name="connsiteY4" fmla="*/ 4163 h 8038"/>
                <a:gd name="connsiteX5" fmla="*/ 7423 w 123691"/>
                <a:gd name="connsiteY5" fmla="*/ 8182 h 8038"/>
                <a:gd name="connsiteX6" fmla="*/ 116944 w 123691"/>
                <a:gd name="connsiteY6" fmla="*/ 8182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944" y="8182"/>
                  </a:moveTo>
                  <a:cubicBezTo>
                    <a:pt x="120385" y="8182"/>
                    <a:pt x="124029" y="8182"/>
                    <a:pt x="124029" y="4163"/>
                  </a:cubicBezTo>
                  <a:cubicBezTo>
                    <a:pt x="124029" y="144"/>
                    <a:pt x="120385" y="144"/>
                    <a:pt x="116944" y="144"/>
                  </a:cubicBezTo>
                  <a:lnTo>
                    <a:pt x="7423" y="144"/>
                  </a:lnTo>
                  <a:cubicBezTo>
                    <a:pt x="3982" y="144"/>
                    <a:pt x="338" y="144"/>
                    <a:pt x="338" y="4163"/>
                  </a:cubicBezTo>
                  <a:cubicBezTo>
                    <a:pt x="338" y="8182"/>
                    <a:pt x="3982" y="8182"/>
                    <a:pt x="7423" y="8182"/>
                  </a:cubicBezTo>
                  <a:lnTo>
                    <a:pt x="116944" y="818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形状 159">
              <a:extLst>
                <a:ext uri="{FF2B5EF4-FFF2-40B4-BE49-F238E27FC236}">
                  <a16:creationId xmlns:a16="http://schemas.microsoft.com/office/drawing/2014/main" id="{5883C6E1-BE8B-11E2-BB2E-A06045F24FF5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8642038" y="3991844"/>
              <a:ext cx="101017" cy="182866"/>
            </a:xfrm>
            <a:custGeom>
              <a:avLst/>
              <a:gdLst>
                <a:gd name="connsiteX0" fmla="*/ 63914 w 101017"/>
                <a:gd name="connsiteY0" fmla="*/ 61434 h 182866"/>
                <a:gd name="connsiteX1" fmla="*/ 81324 w 101017"/>
                <a:gd name="connsiteY1" fmla="*/ 61434 h 182866"/>
                <a:gd name="connsiteX2" fmla="*/ 87397 w 101017"/>
                <a:gd name="connsiteY2" fmla="*/ 57415 h 182866"/>
                <a:gd name="connsiteX3" fmla="*/ 81931 w 101017"/>
                <a:gd name="connsiteY3" fmla="*/ 55205 h 182866"/>
                <a:gd name="connsiteX4" fmla="*/ 65129 w 101017"/>
                <a:gd name="connsiteY4" fmla="*/ 55205 h 182866"/>
                <a:gd name="connsiteX5" fmla="*/ 69380 w 101017"/>
                <a:gd name="connsiteY5" fmla="*/ 32296 h 182866"/>
                <a:gd name="connsiteX6" fmla="*/ 74239 w 101017"/>
                <a:gd name="connsiteY6" fmla="*/ 11397 h 182866"/>
                <a:gd name="connsiteX7" fmla="*/ 83753 w 101017"/>
                <a:gd name="connsiteY7" fmla="*/ 4565 h 182866"/>
                <a:gd name="connsiteX8" fmla="*/ 93673 w 101017"/>
                <a:gd name="connsiteY8" fmla="*/ 8182 h 182866"/>
                <a:gd name="connsiteX9" fmla="*/ 82741 w 101017"/>
                <a:gd name="connsiteY9" fmla="*/ 19033 h 182866"/>
                <a:gd name="connsiteX10" fmla="*/ 90232 w 101017"/>
                <a:gd name="connsiteY10" fmla="*/ 26067 h 182866"/>
                <a:gd name="connsiteX11" fmla="*/ 101366 w 101017"/>
                <a:gd name="connsiteY11" fmla="*/ 14009 h 182866"/>
                <a:gd name="connsiteX12" fmla="*/ 83753 w 101017"/>
                <a:gd name="connsiteY12" fmla="*/ 144 h 182866"/>
                <a:gd name="connsiteX13" fmla="*/ 58043 w 101017"/>
                <a:gd name="connsiteY13" fmla="*/ 23655 h 182866"/>
                <a:gd name="connsiteX14" fmla="*/ 51363 w 101017"/>
                <a:gd name="connsiteY14" fmla="*/ 55205 h 182866"/>
                <a:gd name="connsiteX15" fmla="*/ 37394 w 101017"/>
                <a:gd name="connsiteY15" fmla="*/ 55205 h 182866"/>
                <a:gd name="connsiteX16" fmla="*/ 31321 w 101017"/>
                <a:gd name="connsiteY16" fmla="*/ 59023 h 182866"/>
                <a:gd name="connsiteX17" fmla="*/ 36990 w 101017"/>
                <a:gd name="connsiteY17" fmla="*/ 61434 h 182866"/>
                <a:gd name="connsiteX18" fmla="*/ 50351 w 101017"/>
                <a:gd name="connsiteY18" fmla="*/ 61434 h 182866"/>
                <a:gd name="connsiteX19" fmla="*/ 35168 w 101017"/>
                <a:gd name="connsiteY19" fmla="*/ 140810 h 182866"/>
                <a:gd name="connsiteX20" fmla="*/ 17555 w 101017"/>
                <a:gd name="connsiteY20" fmla="*/ 178589 h 182866"/>
                <a:gd name="connsiteX21" fmla="*/ 7838 w 101017"/>
                <a:gd name="connsiteY21" fmla="*/ 174972 h 182866"/>
                <a:gd name="connsiteX22" fmla="*/ 18972 w 101017"/>
                <a:gd name="connsiteY22" fmla="*/ 164121 h 182866"/>
                <a:gd name="connsiteX23" fmla="*/ 11482 w 101017"/>
                <a:gd name="connsiteY23" fmla="*/ 157088 h 182866"/>
                <a:gd name="connsiteX24" fmla="*/ 348 w 101017"/>
                <a:gd name="connsiteY24" fmla="*/ 169145 h 182866"/>
                <a:gd name="connsiteX25" fmla="*/ 17555 w 101017"/>
                <a:gd name="connsiteY25" fmla="*/ 183010 h 182866"/>
                <a:gd name="connsiteX26" fmla="*/ 40431 w 101017"/>
                <a:gd name="connsiteY26" fmla="*/ 163518 h 182866"/>
                <a:gd name="connsiteX27" fmla="*/ 51768 w 101017"/>
                <a:gd name="connsiteY27" fmla="*/ 125136 h 182866"/>
                <a:gd name="connsiteX28" fmla="*/ 63914 w 101017"/>
                <a:gd name="connsiteY28" fmla="*/ 61434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914" y="61434"/>
                  </a:moveTo>
                  <a:lnTo>
                    <a:pt x="81324" y="61434"/>
                  </a:lnTo>
                  <a:cubicBezTo>
                    <a:pt x="85373" y="61434"/>
                    <a:pt x="87397" y="61434"/>
                    <a:pt x="87397" y="57415"/>
                  </a:cubicBezTo>
                  <a:cubicBezTo>
                    <a:pt x="87397" y="55205"/>
                    <a:pt x="85373" y="55205"/>
                    <a:pt x="81931" y="55205"/>
                  </a:cubicBezTo>
                  <a:lnTo>
                    <a:pt x="65129" y="55205"/>
                  </a:lnTo>
                  <a:lnTo>
                    <a:pt x="69380" y="32296"/>
                  </a:lnTo>
                  <a:cubicBezTo>
                    <a:pt x="70190" y="28076"/>
                    <a:pt x="73024" y="13809"/>
                    <a:pt x="74239" y="11397"/>
                  </a:cubicBezTo>
                  <a:cubicBezTo>
                    <a:pt x="76061" y="7579"/>
                    <a:pt x="79502" y="4565"/>
                    <a:pt x="83753" y="4565"/>
                  </a:cubicBezTo>
                  <a:cubicBezTo>
                    <a:pt x="84563" y="4565"/>
                    <a:pt x="89827" y="4565"/>
                    <a:pt x="93673" y="8182"/>
                  </a:cubicBezTo>
                  <a:cubicBezTo>
                    <a:pt x="84766" y="8986"/>
                    <a:pt x="82741" y="16019"/>
                    <a:pt x="82741" y="19033"/>
                  </a:cubicBezTo>
                  <a:cubicBezTo>
                    <a:pt x="82741" y="23655"/>
                    <a:pt x="86385" y="26067"/>
                    <a:pt x="90232" y="26067"/>
                  </a:cubicBezTo>
                  <a:cubicBezTo>
                    <a:pt x="95495" y="26067"/>
                    <a:pt x="101366" y="21646"/>
                    <a:pt x="101366" y="14009"/>
                  </a:cubicBezTo>
                  <a:cubicBezTo>
                    <a:pt x="101366" y="4766"/>
                    <a:pt x="92053" y="144"/>
                    <a:pt x="83753" y="144"/>
                  </a:cubicBezTo>
                  <a:cubicBezTo>
                    <a:pt x="76870" y="144"/>
                    <a:pt x="64117" y="3761"/>
                    <a:pt x="58043" y="23655"/>
                  </a:cubicBezTo>
                  <a:cubicBezTo>
                    <a:pt x="56829" y="27875"/>
                    <a:pt x="56221" y="29885"/>
                    <a:pt x="51363" y="55205"/>
                  </a:cubicBezTo>
                  <a:lnTo>
                    <a:pt x="37394" y="55205"/>
                  </a:lnTo>
                  <a:cubicBezTo>
                    <a:pt x="33548" y="55205"/>
                    <a:pt x="31321" y="55205"/>
                    <a:pt x="31321" y="59023"/>
                  </a:cubicBezTo>
                  <a:cubicBezTo>
                    <a:pt x="31321" y="61434"/>
                    <a:pt x="33143" y="61434"/>
                    <a:pt x="36990" y="61434"/>
                  </a:cubicBezTo>
                  <a:lnTo>
                    <a:pt x="50351" y="61434"/>
                  </a:lnTo>
                  <a:lnTo>
                    <a:pt x="35168" y="140810"/>
                  </a:lnTo>
                  <a:cubicBezTo>
                    <a:pt x="31524" y="160303"/>
                    <a:pt x="28082" y="178589"/>
                    <a:pt x="17555" y="178589"/>
                  </a:cubicBezTo>
                  <a:cubicBezTo>
                    <a:pt x="16745" y="178589"/>
                    <a:pt x="11684" y="178589"/>
                    <a:pt x="7838" y="174972"/>
                  </a:cubicBezTo>
                  <a:cubicBezTo>
                    <a:pt x="17150" y="174369"/>
                    <a:pt x="18972" y="167135"/>
                    <a:pt x="18972" y="164121"/>
                  </a:cubicBezTo>
                  <a:cubicBezTo>
                    <a:pt x="18972" y="159499"/>
                    <a:pt x="15328" y="157088"/>
                    <a:pt x="11482" y="157088"/>
                  </a:cubicBezTo>
                  <a:cubicBezTo>
                    <a:pt x="6219" y="157088"/>
                    <a:pt x="348" y="161509"/>
                    <a:pt x="348" y="169145"/>
                  </a:cubicBezTo>
                  <a:cubicBezTo>
                    <a:pt x="348" y="178188"/>
                    <a:pt x="9255" y="183010"/>
                    <a:pt x="17555" y="183010"/>
                  </a:cubicBezTo>
                  <a:cubicBezTo>
                    <a:pt x="28689" y="183010"/>
                    <a:pt x="36787" y="171154"/>
                    <a:pt x="40431" y="163518"/>
                  </a:cubicBezTo>
                  <a:cubicBezTo>
                    <a:pt x="46909" y="150858"/>
                    <a:pt x="51565" y="126543"/>
                    <a:pt x="51768" y="125136"/>
                  </a:cubicBezTo>
                  <a:lnTo>
                    <a:pt x="63914" y="6143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形状 160">
              <a:extLst>
                <a:ext uri="{FF2B5EF4-FFF2-40B4-BE49-F238E27FC236}">
                  <a16:creationId xmlns:a16="http://schemas.microsoft.com/office/drawing/2014/main" id="{80D45EDE-E52A-204D-9446-B84D631A1BE8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8738073" y="4070255"/>
              <a:ext cx="65185" cy="96215"/>
            </a:xfrm>
            <a:custGeom>
              <a:avLst/>
              <a:gdLst>
                <a:gd name="connsiteX0" fmla="*/ 31387 w 65185"/>
                <a:gd name="connsiteY0" fmla="*/ 46565 h 96215"/>
                <a:gd name="connsiteX1" fmla="*/ 50376 w 65185"/>
                <a:gd name="connsiteY1" fmla="*/ 69213 h 96215"/>
                <a:gd name="connsiteX2" fmla="*/ 31954 w 65185"/>
                <a:gd name="connsiteY2" fmla="*/ 91860 h 96215"/>
                <a:gd name="connsiteX3" fmla="*/ 7863 w 65185"/>
                <a:gd name="connsiteY3" fmla="*/ 82013 h 96215"/>
                <a:gd name="connsiteX4" fmla="*/ 16082 w 65185"/>
                <a:gd name="connsiteY4" fmla="*/ 74136 h 96215"/>
                <a:gd name="connsiteX5" fmla="*/ 8288 w 65185"/>
                <a:gd name="connsiteY5" fmla="*/ 66399 h 96215"/>
                <a:gd name="connsiteX6" fmla="*/ 353 w 65185"/>
                <a:gd name="connsiteY6" fmla="*/ 74558 h 96215"/>
                <a:gd name="connsiteX7" fmla="*/ 32237 w 65185"/>
                <a:gd name="connsiteY7" fmla="*/ 96361 h 96215"/>
                <a:gd name="connsiteX8" fmla="*/ 65539 w 65185"/>
                <a:gd name="connsiteY8" fmla="*/ 69213 h 96215"/>
                <a:gd name="connsiteX9" fmla="*/ 40881 w 65185"/>
                <a:gd name="connsiteY9" fmla="*/ 44033 h 96215"/>
                <a:gd name="connsiteX10" fmla="*/ 61146 w 65185"/>
                <a:gd name="connsiteY10" fmla="*/ 19557 h 96215"/>
                <a:gd name="connsiteX11" fmla="*/ 32520 w 65185"/>
                <a:gd name="connsiteY11" fmla="*/ 145 h 96215"/>
                <a:gd name="connsiteX12" fmla="*/ 4746 w 65185"/>
                <a:gd name="connsiteY12" fmla="*/ 18995 h 96215"/>
                <a:gd name="connsiteX13" fmla="*/ 12114 w 65185"/>
                <a:gd name="connsiteY13" fmla="*/ 26450 h 96215"/>
                <a:gd name="connsiteX14" fmla="*/ 19342 w 65185"/>
                <a:gd name="connsiteY14" fmla="*/ 19276 h 96215"/>
                <a:gd name="connsiteX15" fmla="*/ 12114 w 65185"/>
                <a:gd name="connsiteY15" fmla="*/ 11961 h 96215"/>
                <a:gd name="connsiteX16" fmla="*/ 32095 w 65185"/>
                <a:gd name="connsiteY16" fmla="*/ 4225 h 96215"/>
                <a:gd name="connsiteX17" fmla="*/ 47400 w 65185"/>
                <a:gd name="connsiteY17" fmla="*/ 19557 h 96215"/>
                <a:gd name="connsiteX18" fmla="*/ 41732 w 65185"/>
                <a:gd name="connsiteY18" fmla="*/ 36297 h 96215"/>
                <a:gd name="connsiteX19" fmla="*/ 26002 w 65185"/>
                <a:gd name="connsiteY19" fmla="*/ 42345 h 96215"/>
                <a:gd name="connsiteX20" fmla="*/ 21467 w 65185"/>
                <a:gd name="connsiteY20" fmla="*/ 42767 h 96215"/>
                <a:gd name="connsiteX21" fmla="*/ 20050 w 65185"/>
                <a:gd name="connsiteY21" fmla="*/ 44596 h 96215"/>
                <a:gd name="connsiteX22" fmla="*/ 23735 w 65185"/>
                <a:gd name="connsiteY22" fmla="*/ 46565 h 96215"/>
                <a:gd name="connsiteX23" fmla="*/ 31387 w 65185"/>
                <a:gd name="connsiteY23" fmla="*/ 46565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215">
                  <a:moveTo>
                    <a:pt x="31387" y="46565"/>
                  </a:moveTo>
                  <a:cubicBezTo>
                    <a:pt x="42440" y="46565"/>
                    <a:pt x="50376" y="54161"/>
                    <a:pt x="50376" y="69213"/>
                  </a:cubicBezTo>
                  <a:cubicBezTo>
                    <a:pt x="50376" y="86655"/>
                    <a:pt x="40173" y="91860"/>
                    <a:pt x="31954" y="91860"/>
                  </a:cubicBezTo>
                  <a:cubicBezTo>
                    <a:pt x="26285" y="91860"/>
                    <a:pt x="13815" y="90313"/>
                    <a:pt x="7863" y="82013"/>
                  </a:cubicBezTo>
                  <a:cubicBezTo>
                    <a:pt x="14524" y="81732"/>
                    <a:pt x="16082" y="77090"/>
                    <a:pt x="16082" y="74136"/>
                  </a:cubicBezTo>
                  <a:cubicBezTo>
                    <a:pt x="16082" y="69635"/>
                    <a:pt x="12681" y="66399"/>
                    <a:pt x="8288" y="66399"/>
                  </a:cubicBezTo>
                  <a:cubicBezTo>
                    <a:pt x="4320" y="66399"/>
                    <a:pt x="353" y="68791"/>
                    <a:pt x="353" y="74558"/>
                  </a:cubicBezTo>
                  <a:cubicBezTo>
                    <a:pt x="353" y="87781"/>
                    <a:pt x="15090" y="96361"/>
                    <a:pt x="32237" y="96361"/>
                  </a:cubicBezTo>
                  <a:cubicBezTo>
                    <a:pt x="51935" y="96361"/>
                    <a:pt x="65539" y="83279"/>
                    <a:pt x="65539" y="69213"/>
                  </a:cubicBezTo>
                  <a:cubicBezTo>
                    <a:pt x="65539" y="58241"/>
                    <a:pt x="56469" y="47269"/>
                    <a:pt x="40881" y="44033"/>
                  </a:cubicBezTo>
                  <a:cubicBezTo>
                    <a:pt x="55761" y="38688"/>
                    <a:pt x="61146" y="28138"/>
                    <a:pt x="61146" y="19557"/>
                  </a:cubicBezTo>
                  <a:cubicBezTo>
                    <a:pt x="61146" y="8445"/>
                    <a:pt x="48250" y="145"/>
                    <a:pt x="32520" y="145"/>
                  </a:cubicBezTo>
                  <a:cubicBezTo>
                    <a:pt x="16791" y="145"/>
                    <a:pt x="4746" y="7741"/>
                    <a:pt x="4746" y="18995"/>
                  </a:cubicBezTo>
                  <a:cubicBezTo>
                    <a:pt x="4746" y="23777"/>
                    <a:pt x="7863" y="26450"/>
                    <a:pt x="12114" y="26450"/>
                  </a:cubicBezTo>
                  <a:cubicBezTo>
                    <a:pt x="16507" y="26450"/>
                    <a:pt x="19342" y="23215"/>
                    <a:pt x="19342" y="19276"/>
                  </a:cubicBezTo>
                  <a:cubicBezTo>
                    <a:pt x="19342" y="15197"/>
                    <a:pt x="16507" y="12243"/>
                    <a:pt x="12114" y="11961"/>
                  </a:cubicBezTo>
                  <a:cubicBezTo>
                    <a:pt x="17074" y="5772"/>
                    <a:pt x="26852" y="4225"/>
                    <a:pt x="32095" y="4225"/>
                  </a:cubicBezTo>
                  <a:cubicBezTo>
                    <a:pt x="38472" y="4225"/>
                    <a:pt x="47400" y="7319"/>
                    <a:pt x="47400" y="19557"/>
                  </a:cubicBezTo>
                  <a:cubicBezTo>
                    <a:pt x="47400" y="25465"/>
                    <a:pt x="45416" y="31936"/>
                    <a:pt x="41732" y="36297"/>
                  </a:cubicBezTo>
                  <a:cubicBezTo>
                    <a:pt x="37055" y="41642"/>
                    <a:pt x="33087" y="41923"/>
                    <a:pt x="26002" y="42345"/>
                  </a:cubicBezTo>
                  <a:cubicBezTo>
                    <a:pt x="22459" y="42627"/>
                    <a:pt x="22176" y="42627"/>
                    <a:pt x="21467" y="42767"/>
                  </a:cubicBezTo>
                  <a:cubicBezTo>
                    <a:pt x="21184" y="42767"/>
                    <a:pt x="20050" y="43049"/>
                    <a:pt x="20050" y="44596"/>
                  </a:cubicBezTo>
                  <a:cubicBezTo>
                    <a:pt x="20050" y="46565"/>
                    <a:pt x="21326" y="46565"/>
                    <a:pt x="23735" y="46565"/>
                  </a:cubicBezTo>
                  <a:lnTo>
                    <a:pt x="31387" y="4656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形状 161">
              <a:extLst>
                <a:ext uri="{FF2B5EF4-FFF2-40B4-BE49-F238E27FC236}">
                  <a16:creationId xmlns:a16="http://schemas.microsoft.com/office/drawing/2014/main" id="{9E8F1985-B0EF-3809-6127-4D0AB5E8FE12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8832778" y="3982801"/>
              <a:ext cx="46966" cy="200952"/>
            </a:xfrm>
            <a:custGeom>
              <a:avLst/>
              <a:gdLst>
                <a:gd name="connsiteX0" fmla="*/ 47323 w 46966"/>
                <a:gd name="connsiteY0" fmla="*/ 100620 h 200952"/>
                <a:gd name="connsiteX1" fmla="*/ 33962 w 46966"/>
                <a:gd name="connsiteY1" fmla="*/ 37923 h 200952"/>
                <a:gd name="connsiteX2" fmla="*/ 2382 w 46966"/>
                <a:gd name="connsiteY2" fmla="*/ 144 h 200952"/>
                <a:gd name="connsiteX3" fmla="*/ 357 w 46966"/>
                <a:gd name="connsiteY3" fmla="*/ 2153 h 200952"/>
                <a:gd name="connsiteX4" fmla="*/ 4204 w 46966"/>
                <a:gd name="connsiteY4" fmla="*/ 6775 h 200952"/>
                <a:gd name="connsiteX5" fmla="*/ 35582 w 46966"/>
                <a:gd name="connsiteY5" fmla="*/ 100620 h 200952"/>
                <a:gd name="connsiteX6" fmla="*/ 2989 w 46966"/>
                <a:gd name="connsiteY6" fmla="*/ 195670 h 200952"/>
                <a:gd name="connsiteX7" fmla="*/ 357 w 46966"/>
                <a:gd name="connsiteY7" fmla="*/ 199087 h 200952"/>
                <a:gd name="connsiteX8" fmla="*/ 2382 w 46966"/>
                <a:gd name="connsiteY8" fmla="*/ 201096 h 200952"/>
                <a:gd name="connsiteX9" fmla="*/ 34570 w 46966"/>
                <a:gd name="connsiteY9" fmla="*/ 161910 h 200952"/>
                <a:gd name="connsiteX10" fmla="*/ 47323 w 46966"/>
                <a:gd name="connsiteY10" fmla="*/ 100620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323" y="100620"/>
                  </a:moveTo>
                  <a:cubicBezTo>
                    <a:pt x="47323" y="84946"/>
                    <a:pt x="45097" y="60630"/>
                    <a:pt x="33962" y="37923"/>
                  </a:cubicBezTo>
                  <a:cubicBezTo>
                    <a:pt x="21816" y="13206"/>
                    <a:pt x="4406" y="144"/>
                    <a:pt x="2382" y="144"/>
                  </a:cubicBezTo>
                  <a:cubicBezTo>
                    <a:pt x="1167" y="144"/>
                    <a:pt x="357" y="948"/>
                    <a:pt x="357" y="2153"/>
                  </a:cubicBezTo>
                  <a:cubicBezTo>
                    <a:pt x="357" y="2756"/>
                    <a:pt x="357" y="3158"/>
                    <a:pt x="4204" y="6775"/>
                  </a:cubicBezTo>
                  <a:cubicBezTo>
                    <a:pt x="24043" y="26669"/>
                    <a:pt x="35582" y="58621"/>
                    <a:pt x="35582" y="100620"/>
                  </a:cubicBezTo>
                  <a:cubicBezTo>
                    <a:pt x="35582" y="134983"/>
                    <a:pt x="28092" y="170350"/>
                    <a:pt x="2989" y="195670"/>
                  </a:cubicBezTo>
                  <a:cubicBezTo>
                    <a:pt x="357" y="198082"/>
                    <a:pt x="357" y="198484"/>
                    <a:pt x="357" y="199087"/>
                  </a:cubicBezTo>
                  <a:cubicBezTo>
                    <a:pt x="357" y="200292"/>
                    <a:pt x="1167" y="201096"/>
                    <a:pt x="2382" y="201096"/>
                  </a:cubicBezTo>
                  <a:cubicBezTo>
                    <a:pt x="4406" y="201096"/>
                    <a:pt x="22626" y="187431"/>
                    <a:pt x="34570" y="161910"/>
                  </a:cubicBezTo>
                  <a:cubicBezTo>
                    <a:pt x="44894" y="139806"/>
                    <a:pt x="47323" y="117500"/>
                    <a:pt x="47323" y="100620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形状 162">
              <a:extLst>
                <a:ext uri="{FF2B5EF4-FFF2-40B4-BE49-F238E27FC236}">
                  <a16:creationId xmlns:a16="http://schemas.microsoft.com/office/drawing/2014/main" id="{0E9D5254-657C-1891-F1E9-05990078853B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8967535" y="4059766"/>
              <a:ext cx="134623" cy="47022"/>
            </a:xfrm>
            <a:custGeom>
              <a:avLst/>
              <a:gdLst>
                <a:gd name="connsiteX0" fmla="*/ 128104 w 134623"/>
                <a:gd name="connsiteY0" fmla="*/ 8182 h 47022"/>
                <a:gd name="connsiteX1" fmla="*/ 134987 w 134623"/>
                <a:gd name="connsiteY1" fmla="*/ 4163 h 47022"/>
                <a:gd name="connsiteX2" fmla="*/ 128306 w 134623"/>
                <a:gd name="connsiteY2" fmla="*/ 144 h 47022"/>
                <a:gd name="connsiteX3" fmla="*/ 7044 w 134623"/>
                <a:gd name="connsiteY3" fmla="*/ 144 h 47022"/>
                <a:gd name="connsiteX4" fmla="*/ 364 w 134623"/>
                <a:gd name="connsiteY4" fmla="*/ 4163 h 47022"/>
                <a:gd name="connsiteX5" fmla="*/ 7247 w 134623"/>
                <a:gd name="connsiteY5" fmla="*/ 8182 h 47022"/>
                <a:gd name="connsiteX6" fmla="*/ 128104 w 134623"/>
                <a:gd name="connsiteY6" fmla="*/ 8182 h 47022"/>
                <a:gd name="connsiteX7" fmla="*/ 128306 w 134623"/>
                <a:gd name="connsiteY7" fmla="*/ 47167 h 47022"/>
                <a:gd name="connsiteX8" fmla="*/ 134987 w 134623"/>
                <a:gd name="connsiteY8" fmla="*/ 43148 h 47022"/>
                <a:gd name="connsiteX9" fmla="*/ 128104 w 134623"/>
                <a:gd name="connsiteY9" fmla="*/ 39129 h 47022"/>
                <a:gd name="connsiteX10" fmla="*/ 7247 w 134623"/>
                <a:gd name="connsiteY10" fmla="*/ 39129 h 47022"/>
                <a:gd name="connsiteX11" fmla="*/ 364 w 134623"/>
                <a:gd name="connsiteY11" fmla="*/ 43148 h 47022"/>
                <a:gd name="connsiteX12" fmla="*/ 7044 w 134623"/>
                <a:gd name="connsiteY12" fmla="*/ 47167 h 47022"/>
                <a:gd name="connsiteX13" fmla="*/ 128306 w 134623"/>
                <a:gd name="connsiteY13" fmla="*/ 47167 h 4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022">
                  <a:moveTo>
                    <a:pt x="128104" y="8182"/>
                  </a:moveTo>
                  <a:cubicBezTo>
                    <a:pt x="131141" y="8182"/>
                    <a:pt x="134987" y="8182"/>
                    <a:pt x="134987" y="4163"/>
                  </a:cubicBezTo>
                  <a:cubicBezTo>
                    <a:pt x="134987" y="144"/>
                    <a:pt x="131141" y="144"/>
                    <a:pt x="128306" y="144"/>
                  </a:cubicBezTo>
                  <a:lnTo>
                    <a:pt x="7044" y="144"/>
                  </a:lnTo>
                  <a:cubicBezTo>
                    <a:pt x="4210" y="144"/>
                    <a:pt x="364" y="144"/>
                    <a:pt x="364" y="4163"/>
                  </a:cubicBezTo>
                  <a:cubicBezTo>
                    <a:pt x="364" y="8182"/>
                    <a:pt x="4210" y="8182"/>
                    <a:pt x="7247" y="8182"/>
                  </a:cubicBezTo>
                  <a:lnTo>
                    <a:pt x="128104" y="8182"/>
                  </a:lnTo>
                  <a:close/>
                  <a:moveTo>
                    <a:pt x="128306" y="47167"/>
                  </a:moveTo>
                  <a:cubicBezTo>
                    <a:pt x="131141" y="47167"/>
                    <a:pt x="134987" y="47167"/>
                    <a:pt x="134987" y="43148"/>
                  </a:cubicBezTo>
                  <a:cubicBezTo>
                    <a:pt x="134987" y="39129"/>
                    <a:pt x="131141" y="39129"/>
                    <a:pt x="128104" y="39129"/>
                  </a:cubicBezTo>
                  <a:lnTo>
                    <a:pt x="7247" y="39129"/>
                  </a:lnTo>
                  <a:cubicBezTo>
                    <a:pt x="4210" y="39129"/>
                    <a:pt x="364" y="39129"/>
                    <a:pt x="364" y="43148"/>
                  </a:cubicBezTo>
                  <a:cubicBezTo>
                    <a:pt x="364" y="47167"/>
                    <a:pt x="4210" y="47167"/>
                    <a:pt x="7044" y="47167"/>
                  </a:cubicBezTo>
                  <a:lnTo>
                    <a:pt x="128306" y="4716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形状 163">
              <a:extLst>
                <a:ext uri="{FF2B5EF4-FFF2-40B4-BE49-F238E27FC236}">
                  <a16:creationId xmlns:a16="http://schemas.microsoft.com/office/drawing/2014/main" id="{A24A6C9E-4F44-8F26-11A0-7CF846A447D2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9177780" y="3999681"/>
              <a:ext cx="85227" cy="138255"/>
            </a:xfrm>
            <a:custGeom>
              <a:avLst/>
              <a:gdLst>
                <a:gd name="connsiteX0" fmla="*/ 85602 w 85227"/>
                <a:gd name="connsiteY0" fmla="*/ 69673 h 138255"/>
                <a:gd name="connsiteX1" fmla="*/ 77504 w 85227"/>
                <a:gd name="connsiteY1" fmla="*/ 22650 h 138255"/>
                <a:gd name="connsiteX2" fmla="*/ 43089 w 85227"/>
                <a:gd name="connsiteY2" fmla="*/ 144 h 138255"/>
                <a:gd name="connsiteX3" fmla="*/ 7865 w 85227"/>
                <a:gd name="connsiteY3" fmla="*/ 24057 h 138255"/>
                <a:gd name="connsiteX4" fmla="*/ 374 w 85227"/>
                <a:gd name="connsiteY4" fmla="*/ 69673 h 138255"/>
                <a:gd name="connsiteX5" fmla="*/ 9484 w 85227"/>
                <a:gd name="connsiteY5" fmla="*/ 118103 h 138255"/>
                <a:gd name="connsiteX6" fmla="*/ 42887 w 85227"/>
                <a:gd name="connsiteY6" fmla="*/ 138399 h 138255"/>
                <a:gd name="connsiteX7" fmla="*/ 78112 w 85227"/>
                <a:gd name="connsiteY7" fmla="*/ 115089 h 138255"/>
                <a:gd name="connsiteX8" fmla="*/ 85602 w 85227"/>
                <a:gd name="connsiteY8" fmla="*/ 69673 h 138255"/>
                <a:gd name="connsiteX9" fmla="*/ 42887 w 85227"/>
                <a:gd name="connsiteY9" fmla="*/ 133978 h 138255"/>
                <a:gd name="connsiteX10" fmla="*/ 19404 w 85227"/>
                <a:gd name="connsiteY10" fmla="*/ 109663 h 138255"/>
                <a:gd name="connsiteX11" fmla="*/ 17177 w 85227"/>
                <a:gd name="connsiteY11" fmla="*/ 67262 h 138255"/>
                <a:gd name="connsiteX12" fmla="*/ 18796 w 85227"/>
                <a:gd name="connsiteY12" fmla="*/ 30287 h 138255"/>
                <a:gd name="connsiteX13" fmla="*/ 42887 w 85227"/>
                <a:gd name="connsiteY13" fmla="*/ 4565 h 138255"/>
                <a:gd name="connsiteX14" fmla="*/ 66775 w 85227"/>
                <a:gd name="connsiteY14" fmla="*/ 28076 h 138255"/>
                <a:gd name="connsiteX15" fmla="*/ 68799 w 85227"/>
                <a:gd name="connsiteY15" fmla="*/ 67262 h 138255"/>
                <a:gd name="connsiteX16" fmla="*/ 66572 w 85227"/>
                <a:gd name="connsiteY16" fmla="*/ 108859 h 138255"/>
                <a:gd name="connsiteX17" fmla="*/ 42887 w 85227"/>
                <a:gd name="connsiteY17" fmla="*/ 133978 h 1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8255">
                  <a:moveTo>
                    <a:pt x="85602" y="69673"/>
                  </a:moveTo>
                  <a:cubicBezTo>
                    <a:pt x="85602" y="53597"/>
                    <a:pt x="84590" y="37521"/>
                    <a:pt x="77504" y="22650"/>
                  </a:cubicBezTo>
                  <a:cubicBezTo>
                    <a:pt x="68192" y="3359"/>
                    <a:pt x="51592" y="144"/>
                    <a:pt x="43089" y="144"/>
                  </a:cubicBezTo>
                  <a:cubicBezTo>
                    <a:pt x="30943" y="144"/>
                    <a:pt x="16165" y="5369"/>
                    <a:pt x="7865" y="24057"/>
                  </a:cubicBezTo>
                  <a:cubicBezTo>
                    <a:pt x="1386" y="37923"/>
                    <a:pt x="374" y="53597"/>
                    <a:pt x="374" y="69673"/>
                  </a:cubicBezTo>
                  <a:cubicBezTo>
                    <a:pt x="374" y="84745"/>
                    <a:pt x="1184" y="102830"/>
                    <a:pt x="9484" y="118103"/>
                  </a:cubicBezTo>
                  <a:cubicBezTo>
                    <a:pt x="18189" y="134380"/>
                    <a:pt x="32967" y="138399"/>
                    <a:pt x="42887" y="138399"/>
                  </a:cubicBezTo>
                  <a:cubicBezTo>
                    <a:pt x="53819" y="138399"/>
                    <a:pt x="69204" y="134179"/>
                    <a:pt x="78112" y="115089"/>
                  </a:cubicBezTo>
                  <a:cubicBezTo>
                    <a:pt x="84590" y="101223"/>
                    <a:pt x="85602" y="85549"/>
                    <a:pt x="85602" y="69673"/>
                  </a:cubicBezTo>
                  <a:close/>
                  <a:moveTo>
                    <a:pt x="42887" y="133978"/>
                  </a:moveTo>
                  <a:cubicBezTo>
                    <a:pt x="34992" y="133978"/>
                    <a:pt x="23048" y="128954"/>
                    <a:pt x="19404" y="109663"/>
                  </a:cubicBezTo>
                  <a:cubicBezTo>
                    <a:pt x="17177" y="97606"/>
                    <a:pt x="17177" y="79118"/>
                    <a:pt x="17177" y="67262"/>
                  </a:cubicBezTo>
                  <a:cubicBezTo>
                    <a:pt x="17177" y="54401"/>
                    <a:pt x="17177" y="41138"/>
                    <a:pt x="18796" y="30287"/>
                  </a:cubicBezTo>
                  <a:cubicBezTo>
                    <a:pt x="22643" y="6373"/>
                    <a:pt x="37826" y="4565"/>
                    <a:pt x="42887" y="4565"/>
                  </a:cubicBezTo>
                  <a:cubicBezTo>
                    <a:pt x="49567" y="4565"/>
                    <a:pt x="62929" y="8182"/>
                    <a:pt x="66775" y="28076"/>
                  </a:cubicBezTo>
                  <a:cubicBezTo>
                    <a:pt x="68799" y="39329"/>
                    <a:pt x="68799" y="54602"/>
                    <a:pt x="68799" y="67262"/>
                  </a:cubicBezTo>
                  <a:cubicBezTo>
                    <a:pt x="68799" y="82333"/>
                    <a:pt x="68799" y="95998"/>
                    <a:pt x="66572" y="108859"/>
                  </a:cubicBezTo>
                  <a:cubicBezTo>
                    <a:pt x="63536" y="127949"/>
                    <a:pt x="51997" y="133978"/>
                    <a:pt x="42887" y="133978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形状 164">
              <a:extLst>
                <a:ext uri="{FF2B5EF4-FFF2-40B4-BE49-F238E27FC236}">
                  <a16:creationId xmlns:a16="http://schemas.microsoft.com/office/drawing/2014/main" id="{62BD933E-BCAE-F88E-1DEC-75AFF27CEFC4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9288515" y="4112214"/>
              <a:ext cx="23685" cy="60084"/>
            </a:xfrm>
            <a:custGeom>
              <a:avLst/>
              <a:gdLst>
                <a:gd name="connsiteX0" fmla="*/ 24065 w 23685"/>
                <a:gd name="connsiteY0" fmla="*/ 21244 h 60084"/>
                <a:gd name="connsiteX1" fmla="*/ 11109 w 23685"/>
                <a:gd name="connsiteY1" fmla="*/ 144 h 60084"/>
                <a:gd name="connsiteX2" fmla="*/ 379 w 23685"/>
                <a:gd name="connsiteY2" fmla="*/ 10794 h 60084"/>
                <a:gd name="connsiteX3" fmla="*/ 11109 w 23685"/>
                <a:gd name="connsiteY3" fmla="*/ 21445 h 60084"/>
                <a:gd name="connsiteX4" fmla="*/ 18194 w 23685"/>
                <a:gd name="connsiteY4" fmla="*/ 18832 h 60084"/>
                <a:gd name="connsiteX5" fmla="*/ 19206 w 23685"/>
                <a:gd name="connsiteY5" fmla="*/ 18230 h 60084"/>
                <a:gd name="connsiteX6" fmla="*/ 19611 w 23685"/>
                <a:gd name="connsiteY6" fmla="*/ 21244 h 60084"/>
                <a:gd name="connsiteX7" fmla="*/ 5845 w 23685"/>
                <a:gd name="connsiteY7" fmla="*/ 54803 h 60084"/>
                <a:gd name="connsiteX8" fmla="*/ 3618 w 23685"/>
                <a:gd name="connsiteY8" fmla="*/ 58018 h 60084"/>
                <a:gd name="connsiteX9" fmla="*/ 5643 w 23685"/>
                <a:gd name="connsiteY9" fmla="*/ 60229 h 60084"/>
                <a:gd name="connsiteX10" fmla="*/ 24065 w 23685"/>
                <a:gd name="connsiteY10" fmla="*/ 21244 h 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084">
                  <a:moveTo>
                    <a:pt x="24065" y="21244"/>
                  </a:moveTo>
                  <a:cubicBezTo>
                    <a:pt x="24065" y="7981"/>
                    <a:pt x="19004" y="144"/>
                    <a:pt x="11109" y="144"/>
                  </a:cubicBezTo>
                  <a:cubicBezTo>
                    <a:pt x="4428" y="144"/>
                    <a:pt x="379" y="5168"/>
                    <a:pt x="379" y="10794"/>
                  </a:cubicBezTo>
                  <a:cubicBezTo>
                    <a:pt x="379" y="16220"/>
                    <a:pt x="4428" y="21445"/>
                    <a:pt x="11109" y="21445"/>
                  </a:cubicBezTo>
                  <a:cubicBezTo>
                    <a:pt x="13538" y="21445"/>
                    <a:pt x="16170" y="20641"/>
                    <a:pt x="18194" y="18832"/>
                  </a:cubicBezTo>
                  <a:cubicBezTo>
                    <a:pt x="18801" y="18430"/>
                    <a:pt x="19004" y="18230"/>
                    <a:pt x="19206" y="18230"/>
                  </a:cubicBezTo>
                  <a:cubicBezTo>
                    <a:pt x="19409" y="18230"/>
                    <a:pt x="19611" y="18430"/>
                    <a:pt x="19611" y="21244"/>
                  </a:cubicBezTo>
                  <a:cubicBezTo>
                    <a:pt x="19611" y="36114"/>
                    <a:pt x="12526" y="48171"/>
                    <a:pt x="5845" y="54803"/>
                  </a:cubicBezTo>
                  <a:cubicBezTo>
                    <a:pt x="3618" y="57013"/>
                    <a:pt x="3618" y="57415"/>
                    <a:pt x="3618" y="58018"/>
                  </a:cubicBezTo>
                  <a:cubicBezTo>
                    <a:pt x="3618" y="59425"/>
                    <a:pt x="4631" y="60229"/>
                    <a:pt x="5643" y="60229"/>
                  </a:cubicBezTo>
                  <a:cubicBezTo>
                    <a:pt x="7870" y="60229"/>
                    <a:pt x="24065" y="44755"/>
                    <a:pt x="24065" y="21244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形状 165">
              <a:extLst>
                <a:ext uri="{FF2B5EF4-FFF2-40B4-BE49-F238E27FC236}">
                  <a16:creationId xmlns:a16="http://schemas.microsoft.com/office/drawing/2014/main" id="{6B05E0E1-DFBA-8D89-0EC8-5B35219711C9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3669292" y="4538013"/>
              <a:ext cx="99398" cy="141671"/>
            </a:xfrm>
            <a:custGeom>
              <a:avLst/>
              <a:gdLst>
                <a:gd name="connsiteX0" fmla="*/ 47069 w 99398"/>
                <a:gd name="connsiteY0" fmla="*/ 2381 h 141671"/>
                <a:gd name="connsiteX1" fmla="*/ 44438 w 99398"/>
                <a:gd name="connsiteY1" fmla="*/ 171 h 141671"/>
                <a:gd name="connsiteX2" fmla="*/ 19740 w 99398"/>
                <a:gd name="connsiteY2" fmla="*/ 2180 h 141671"/>
                <a:gd name="connsiteX3" fmla="*/ 15893 w 99398"/>
                <a:gd name="connsiteY3" fmla="*/ 6199 h 141671"/>
                <a:gd name="connsiteX4" fmla="*/ 20752 w 99398"/>
                <a:gd name="connsiteY4" fmla="*/ 8611 h 141671"/>
                <a:gd name="connsiteX5" fmla="*/ 30874 w 99398"/>
                <a:gd name="connsiteY5" fmla="*/ 12027 h 141671"/>
                <a:gd name="connsiteX6" fmla="*/ 30267 w 99398"/>
                <a:gd name="connsiteY6" fmla="*/ 16046 h 141671"/>
                <a:gd name="connsiteX7" fmla="*/ 913 w 99398"/>
                <a:gd name="connsiteY7" fmla="*/ 131795 h 141671"/>
                <a:gd name="connsiteX8" fmla="*/ 103 w 99398"/>
                <a:gd name="connsiteY8" fmla="*/ 136215 h 141671"/>
                <a:gd name="connsiteX9" fmla="*/ 5974 w 99398"/>
                <a:gd name="connsiteY9" fmla="*/ 141842 h 141671"/>
                <a:gd name="connsiteX10" fmla="*/ 13464 w 99398"/>
                <a:gd name="connsiteY10" fmla="*/ 136617 h 141671"/>
                <a:gd name="connsiteX11" fmla="*/ 17311 w 99398"/>
                <a:gd name="connsiteY11" fmla="*/ 121345 h 141671"/>
                <a:gd name="connsiteX12" fmla="*/ 21764 w 99398"/>
                <a:gd name="connsiteY12" fmla="*/ 103259 h 141671"/>
                <a:gd name="connsiteX13" fmla="*/ 25206 w 99398"/>
                <a:gd name="connsiteY13" fmla="*/ 89795 h 141671"/>
                <a:gd name="connsiteX14" fmla="*/ 27433 w 99398"/>
                <a:gd name="connsiteY14" fmla="*/ 80753 h 141671"/>
                <a:gd name="connsiteX15" fmla="*/ 41199 w 99398"/>
                <a:gd name="connsiteY15" fmla="*/ 62265 h 141671"/>
                <a:gd name="connsiteX16" fmla="*/ 60633 w 99398"/>
                <a:gd name="connsiteY16" fmla="*/ 55232 h 141671"/>
                <a:gd name="connsiteX17" fmla="*/ 71565 w 99398"/>
                <a:gd name="connsiteY17" fmla="*/ 69298 h 141671"/>
                <a:gd name="connsiteX18" fmla="*/ 59013 w 99398"/>
                <a:gd name="connsiteY18" fmla="*/ 114312 h 141671"/>
                <a:gd name="connsiteX19" fmla="*/ 56382 w 99398"/>
                <a:gd name="connsiteY19" fmla="*/ 125364 h 141671"/>
                <a:gd name="connsiteX20" fmla="*/ 72982 w 99398"/>
                <a:gd name="connsiteY20" fmla="*/ 141842 h 141671"/>
                <a:gd name="connsiteX21" fmla="*/ 99501 w 99398"/>
                <a:gd name="connsiteY21" fmla="*/ 110895 h 141671"/>
                <a:gd name="connsiteX22" fmla="*/ 97072 w 99398"/>
                <a:gd name="connsiteY22" fmla="*/ 108886 h 141671"/>
                <a:gd name="connsiteX23" fmla="*/ 94036 w 99398"/>
                <a:gd name="connsiteY23" fmla="*/ 112503 h 141671"/>
                <a:gd name="connsiteX24" fmla="*/ 73387 w 99398"/>
                <a:gd name="connsiteY24" fmla="*/ 137421 h 141671"/>
                <a:gd name="connsiteX25" fmla="*/ 68528 w 99398"/>
                <a:gd name="connsiteY25" fmla="*/ 130790 h 141671"/>
                <a:gd name="connsiteX26" fmla="*/ 72172 w 99398"/>
                <a:gd name="connsiteY26" fmla="*/ 116522 h 141671"/>
                <a:gd name="connsiteX27" fmla="*/ 84521 w 99398"/>
                <a:gd name="connsiteY27" fmla="*/ 72313 h 141671"/>
                <a:gd name="connsiteX28" fmla="*/ 61240 w 99398"/>
                <a:gd name="connsiteY28" fmla="*/ 50811 h 141671"/>
                <a:gd name="connsiteX29" fmla="*/ 31279 w 99398"/>
                <a:gd name="connsiteY29" fmla="*/ 66284 h 141671"/>
                <a:gd name="connsiteX30" fmla="*/ 47069 w 99398"/>
                <a:gd name="connsiteY30" fmla="*/ 2381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41671">
                  <a:moveTo>
                    <a:pt x="47069" y="2381"/>
                  </a:moveTo>
                  <a:cubicBezTo>
                    <a:pt x="47069" y="2180"/>
                    <a:pt x="47069" y="171"/>
                    <a:pt x="44438" y="171"/>
                  </a:cubicBezTo>
                  <a:cubicBezTo>
                    <a:pt x="39781" y="171"/>
                    <a:pt x="25003" y="1778"/>
                    <a:pt x="19740" y="2180"/>
                  </a:cubicBezTo>
                  <a:cubicBezTo>
                    <a:pt x="18120" y="2381"/>
                    <a:pt x="15893" y="2582"/>
                    <a:pt x="15893" y="6199"/>
                  </a:cubicBezTo>
                  <a:cubicBezTo>
                    <a:pt x="15893" y="8611"/>
                    <a:pt x="17715" y="8611"/>
                    <a:pt x="20752" y="8611"/>
                  </a:cubicBezTo>
                  <a:cubicBezTo>
                    <a:pt x="30469" y="8611"/>
                    <a:pt x="30874" y="10017"/>
                    <a:pt x="30874" y="12027"/>
                  </a:cubicBezTo>
                  <a:lnTo>
                    <a:pt x="30267" y="16046"/>
                  </a:lnTo>
                  <a:lnTo>
                    <a:pt x="913" y="131795"/>
                  </a:lnTo>
                  <a:cubicBezTo>
                    <a:pt x="103" y="134608"/>
                    <a:pt x="103" y="135010"/>
                    <a:pt x="103" y="136215"/>
                  </a:cubicBezTo>
                  <a:cubicBezTo>
                    <a:pt x="103" y="140837"/>
                    <a:pt x="4152" y="141842"/>
                    <a:pt x="5974" y="141842"/>
                  </a:cubicBezTo>
                  <a:cubicBezTo>
                    <a:pt x="9213" y="141842"/>
                    <a:pt x="12452" y="139431"/>
                    <a:pt x="13464" y="136617"/>
                  </a:cubicBezTo>
                  <a:lnTo>
                    <a:pt x="17311" y="121345"/>
                  </a:lnTo>
                  <a:lnTo>
                    <a:pt x="21764" y="103259"/>
                  </a:lnTo>
                  <a:cubicBezTo>
                    <a:pt x="22979" y="98838"/>
                    <a:pt x="24193" y="94417"/>
                    <a:pt x="25206" y="89795"/>
                  </a:cubicBezTo>
                  <a:cubicBezTo>
                    <a:pt x="25611" y="88590"/>
                    <a:pt x="27230" y="81958"/>
                    <a:pt x="27433" y="80753"/>
                  </a:cubicBezTo>
                  <a:cubicBezTo>
                    <a:pt x="28040" y="78944"/>
                    <a:pt x="34316" y="67691"/>
                    <a:pt x="41199" y="62265"/>
                  </a:cubicBezTo>
                  <a:cubicBezTo>
                    <a:pt x="45652" y="59050"/>
                    <a:pt x="51928" y="55232"/>
                    <a:pt x="60633" y="55232"/>
                  </a:cubicBezTo>
                  <a:cubicBezTo>
                    <a:pt x="69338" y="55232"/>
                    <a:pt x="71565" y="62064"/>
                    <a:pt x="71565" y="69298"/>
                  </a:cubicBezTo>
                  <a:cubicBezTo>
                    <a:pt x="71565" y="80150"/>
                    <a:pt x="63872" y="102054"/>
                    <a:pt x="59013" y="114312"/>
                  </a:cubicBezTo>
                  <a:cubicBezTo>
                    <a:pt x="57394" y="118934"/>
                    <a:pt x="56382" y="121345"/>
                    <a:pt x="56382" y="125364"/>
                  </a:cubicBezTo>
                  <a:cubicBezTo>
                    <a:pt x="56382" y="134809"/>
                    <a:pt x="63467" y="141842"/>
                    <a:pt x="72982" y="141842"/>
                  </a:cubicBezTo>
                  <a:cubicBezTo>
                    <a:pt x="92011" y="141842"/>
                    <a:pt x="99501" y="112503"/>
                    <a:pt x="99501" y="110895"/>
                  </a:cubicBezTo>
                  <a:cubicBezTo>
                    <a:pt x="99501" y="108886"/>
                    <a:pt x="97680" y="108886"/>
                    <a:pt x="97072" y="108886"/>
                  </a:cubicBezTo>
                  <a:cubicBezTo>
                    <a:pt x="95048" y="108886"/>
                    <a:pt x="95048" y="109489"/>
                    <a:pt x="94036" y="112503"/>
                  </a:cubicBezTo>
                  <a:cubicBezTo>
                    <a:pt x="90999" y="123154"/>
                    <a:pt x="84521" y="137421"/>
                    <a:pt x="73387" y="137421"/>
                  </a:cubicBezTo>
                  <a:cubicBezTo>
                    <a:pt x="69945" y="137421"/>
                    <a:pt x="68528" y="135412"/>
                    <a:pt x="68528" y="130790"/>
                  </a:cubicBezTo>
                  <a:cubicBezTo>
                    <a:pt x="68528" y="125766"/>
                    <a:pt x="70350" y="120943"/>
                    <a:pt x="72172" y="116522"/>
                  </a:cubicBezTo>
                  <a:cubicBezTo>
                    <a:pt x="75411" y="107881"/>
                    <a:pt x="84521" y="83968"/>
                    <a:pt x="84521" y="72313"/>
                  </a:cubicBezTo>
                  <a:cubicBezTo>
                    <a:pt x="84521" y="59251"/>
                    <a:pt x="76423" y="50811"/>
                    <a:pt x="61240" y="50811"/>
                  </a:cubicBezTo>
                  <a:cubicBezTo>
                    <a:pt x="48486" y="50811"/>
                    <a:pt x="38769" y="57040"/>
                    <a:pt x="31279" y="66284"/>
                  </a:cubicBezTo>
                  <a:lnTo>
                    <a:pt x="47069" y="238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形状 166">
              <a:extLst>
                <a:ext uri="{FF2B5EF4-FFF2-40B4-BE49-F238E27FC236}">
                  <a16:creationId xmlns:a16="http://schemas.microsoft.com/office/drawing/2014/main" id="{D5BD35B1-0E8B-BEC4-0D28-39B6CD94282F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3781598" y="4515869"/>
              <a:ext cx="35568" cy="72865"/>
            </a:xfrm>
            <a:custGeom>
              <a:avLst/>
              <a:gdLst>
                <a:gd name="connsiteX0" fmla="*/ 34402 w 35568"/>
                <a:gd name="connsiteY0" fmla="*/ 12405 h 72865"/>
                <a:gd name="connsiteX1" fmla="*/ 35678 w 35568"/>
                <a:gd name="connsiteY1" fmla="*/ 7903 h 72865"/>
                <a:gd name="connsiteX2" fmla="*/ 27317 w 35568"/>
                <a:gd name="connsiteY2" fmla="*/ 167 h 72865"/>
                <a:gd name="connsiteX3" fmla="*/ 19523 w 35568"/>
                <a:gd name="connsiteY3" fmla="*/ 6778 h 72865"/>
                <a:gd name="connsiteX4" fmla="*/ 817 w 35568"/>
                <a:gd name="connsiteY4" fmla="*/ 67687 h 72865"/>
                <a:gd name="connsiteX5" fmla="*/ 109 w 35568"/>
                <a:gd name="connsiteY5" fmla="*/ 69937 h 72865"/>
                <a:gd name="connsiteX6" fmla="*/ 5635 w 35568"/>
                <a:gd name="connsiteY6" fmla="*/ 73032 h 72865"/>
                <a:gd name="connsiteX7" fmla="*/ 7761 w 35568"/>
                <a:gd name="connsiteY7" fmla="*/ 70641 h 72865"/>
                <a:gd name="connsiteX8" fmla="*/ 34402 w 35568"/>
                <a:gd name="connsiteY8" fmla="*/ 12405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402" y="12405"/>
                  </a:moveTo>
                  <a:cubicBezTo>
                    <a:pt x="35536" y="10013"/>
                    <a:pt x="35678" y="8888"/>
                    <a:pt x="35678" y="7903"/>
                  </a:cubicBezTo>
                  <a:cubicBezTo>
                    <a:pt x="35678" y="3543"/>
                    <a:pt x="31710" y="167"/>
                    <a:pt x="27317" y="167"/>
                  </a:cubicBezTo>
                  <a:cubicBezTo>
                    <a:pt x="21932" y="167"/>
                    <a:pt x="20231" y="4527"/>
                    <a:pt x="19523" y="6778"/>
                  </a:cubicBezTo>
                  <a:lnTo>
                    <a:pt x="817" y="67687"/>
                  </a:lnTo>
                  <a:cubicBezTo>
                    <a:pt x="676" y="67968"/>
                    <a:pt x="109" y="69797"/>
                    <a:pt x="109" y="69937"/>
                  </a:cubicBezTo>
                  <a:cubicBezTo>
                    <a:pt x="109" y="71625"/>
                    <a:pt x="4502" y="73032"/>
                    <a:pt x="5635" y="73032"/>
                  </a:cubicBezTo>
                  <a:cubicBezTo>
                    <a:pt x="6627" y="73032"/>
                    <a:pt x="6769" y="72751"/>
                    <a:pt x="7761" y="70641"/>
                  </a:cubicBezTo>
                  <a:lnTo>
                    <a:pt x="34402" y="1240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形状 167">
              <a:extLst>
                <a:ext uri="{FF2B5EF4-FFF2-40B4-BE49-F238E27FC236}">
                  <a16:creationId xmlns:a16="http://schemas.microsoft.com/office/drawing/2014/main" id="{7A116AE1-0D2C-B3E9-1894-7CB336A61175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3828272" y="4515869"/>
              <a:ext cx="35568" cy="72865"/>
            </a:xfrm>
            <a:custGeom>
              <a:avLst/>
              <a:gdLst>
                <a:gd name="connsiteX0" fmla="*/ 34405 w 35568"/>
                <a:gd name="connsiteY0" fmla="*/ 12405 h 72865"/>
                <a:gd name="connsiteX1" fmla="*/ 35680 w 35568"/>
                <a:gd name="connsiteY1" fmla="*/ 7903 h 72865"/>
                <a:gd name="connsiteX2" fmla="*/ 27319 w 35568"/>
                <a:gd name="connsiteY2" fmla="*/ 167 h 72865"/>
                <a:gd name="connsiteX3" fmla="*/ 19525 w 35568"/>
                <a:gd name="connsiteY3" fmla="*/ 6778 h 72865"/>
                <a:gd name="connsiteX4" fmla="*/ 820 w 35568"/>
                <a:gd name="connsiteY4" fmla="*/ 67687 h 72865"/>
                <a:gd name="connsiteX5" fmla="*/ 111 w 35568"/>
                <a:gd name="connsiteY5" fmla="*/ 69937 h 72865"/>
                <a:gd name="connsiteX6" fmla="*/ 5638 w 35568"/>
                <a:gd name="connsiteY6" fmla="*/ 73032 h 72865"/>
                <a:gd name="connsiteX7" fmla="*/ 7763 w 35568"/>
                <a:gd name="connsiteY7" fmla="*/ 70641 h 72865"/>
                <a:gd name="connsiteX8" fmla="*/ 34405 w 35568"/>
                <a:gd name="connsiteY8" fmla="*/ 12405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405" y="12405"/>
                  </a:moveTo>
                  <a:cubicBezTo>
                    <a:pt x="35538" y="10013"/>
                    <a:pt x="35680" y="8888"/>
                    <a:pt x="35680" y="7903"/>
                  </a:cubicBezTo>
                  <a:cubicBezTo>
                    <a:pt x="35680" y="3543"/>
                    <a:pt x="31712" y="167"/>
                    <a:pt x="27319" y="167"/>
                  </a:cubicBezTo>
                  <a:cubicBezTo>
                    <a:pt x="21934" y="167"/>
                    <a:pt x="20234" y="4527"/>
                    <a:pt x="19525" y="6778"/>
                  </a:cubicBezTo>
                  <a:lnTo>
                    <a:pt x="820" y="67687"/>
                  </a:lnTo>
                  <a:cubicBezTo>
                    <a:pt x="678" y="67968"/>
                    <a:pt x="111" y="69797"/>
                    <a:pt x="111" y="69937"/>
                  </a:cubicBezTo>
                  <a:cubicBezTo>
                    <a:pt x="111" y="71625"/>
                    <a:pt x="4504" y="73032"/>
                    <a:pt x="5638" y="73032"/>
                  </a:cubicBezTo>
                  <a:cubicBezTo>
                    <a:pt x="6630" y="73032"/>
                    <a:pt x="6771" y="72751"/>
                    <a:pt x="7763" y="70641"/>
                  </a:cubicBezTo>
                  <a:lnTo>
                    <a:pt x="34405" y="1240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形状 168">
              <a:extLst>
                <a:ext uri="{FF2B5EF4-FFF2-40B4-BE49-F238E27FC236}">
                  <a16:creationId xmlns:a16="http://schemas.microsoft.com/office/drawing/2014/main" id="{02295B95-6F60-1F69-AF2F-241DDBF49014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3934588" y="4560318"/>
              <a:ext cx="134623" cy="133834"/>
            </a:xfrm>
            <a:custGeom>
              <a:avLst/>
              <a:gdLst>
                <a:gd name="connsiteX0" fmla="*/ 71578 w 134623"/>
                <a:gd name="connsiteY0" fmla="*/ 71107 h 133834"/>
                <a:gd name="connsiteX1" fmla="*/ 128059 w 134623"/>
                <a:gd name="connsiteY1" fmla="*/ 71107 h 133834"/>
                <a:gd name="connsiteX2" fmla="*/ 134739 w 134623"/>
                <a:gd name="connsiteY2" fmla="*/ 67088 h 133834"/>
                <a:gd name="connsiteX3" fmla="*/ 128059 w 134623"/>
                <a:gd name="connsiteY3" fmla="*/ 63069 h 133834"/>
                <a:gd name="connsiteX4" fmla="*/ 71578 w 134623"/>
                <a:gd name="connsiteY4" fmla="*/ 63069 h 133834"/>
                <a:gd name="connsiteX5" fmla="*/ 71578 w 134623"/>
                <a:gd name="connsiteY5" fmla="*/ 6802 h 133834"/>
                <a:gd name="connsiteX6" fmla="*/ 67529 w 134623"/>
                <a:gd name="connsiteY6" fmla="*/ 171 h 133834"/>
                <a:gd name="connsiteX7" fmla="*/ 63480 w 134623"/>
                <a:gd name="connsiteY7" fmla="*/ 6802 h 133834"/>
                <a:gd name="connsiteX8" fmla="*/ 63480 w 134623"/>
                <a:gd name="connsiteY8" fmla="*/ 63069 h 133834"/>
                <a:gd name="connsiteX9" fmla="*/ 6797 w 134623"/>
                <a:gd name="connsiteY9" fmla="*/ 63069 h 133834"/>
                <a:gd name="connsiteX10" fmla="*/ 116 w 134623"/>
                <a:gd name="connsiteY10" fmla="*/ 67088 h 133834"/>
                <a:gd name="connsiteX11" fmla="*/ 6797 w 134623"/>
                <a:gd name="connsiteY11" fmla="*/ 71107 h 133834"/>
                <a:gd name="connsiteX12" fmla="*/ 63480 w 134623"/>
                <a:gd name="connsiteY12" fmla="*/ 71107 h 133834"/>
                <a:gd name="connsiteX13" fmla="*/ 63480 w 134623"/>
                <a:gd name="connsiteY13" fmla="*/ 127374 h 133834"/>
                <a:gd name="connsiteX14" fmla="*/ 67529 w 134623"/>
                <a:gd name="connsiteY14" fmla="*/ 134005 h 133834"/>
                <a:gd name="connsiteX15" fmla="*/ 71578 w 134623"/>
                <a:gd name="connsiteY15" fmla="*/ 127374 h 133834"/>
                <a:gd name="connsiteX16" fmla="*/ 71578 w 134623"/>
                <a:gd name="connsiteY16" fmla="*/ 71107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578" y="71107"/>
                  </a:moveTo>
                  <a:lnTo>
                    <a:pt x="128059" y="71107"/>
                  </a:lnTo>
                  <a:cubicBezTo>
                    <a:pt x="130893" y="71107"/>
                    <a:pt x="134739" y="71107"/>
                    <a:pt x="134739" y="67088"/>
                  </a:cubicBezTo>
                  <a:cubicBezTo>
                    <a:pt x="134739" y="63069"/>
                    <a:pt x="130893" y="63069"/>
                    <a:pt x="128059" y="63069"/>
                  </a:cubicBezTo>
                  <a:lnTo>
                    <a:pt x="71578" y="63069"/>
                  </a:lnTo>
                  <a:lnTo>
                    <a:pt x="71578" y="6802"/>
                  </a:lnTo>
                  <a:cubicBezTo>
                    <a:pt x="71578" y="3989"/>
                    <a:pt x="71578" y="171"/>
                    <a:pt x="67529" y="171"/>
                  </a:cubicBezTo>
                  <a:cubicBezTo>
                    <a:pt x="63480" y="171"/>
                    <a:pt x="63480" y="3989"/>
                    <a:pt x="63480" y="6802"/>
                  </a:cubicBezTo>
                  <a:lnTo>
                    <a:pt x="63480" y="63069"/>
                  </a:lnTo>
                  <a:lnTo>
                    <a:pt x="6797" y="63069"/>
                  </a:lnTo>
                  <a:cubicBezTo>
                    <a:pt x="3962" y="63069"/>
                    <a:pt x="116" y="63069"/>
                    <a:pt x="116" y="67088"/>
                  </a:cubicBezTo>
                  <a:cubicBezTo>
                    <a:pt x="116" y="71107"/>
                    <a:pt x="3962" y="71107"/>
                    <a:pt x="6797" y="71107"/>
                  </a:cubicBezTo>
                  <a:lnTo>
                    <a:pt x="63480" y="71107"/>
                  </a:lnTo>
                  <a:lnTo>
                    <a:pt x="63480" y="127374"/>
                  </a:lnTo>
                  <a:cubicBezTo>
                    <a:pt x="63480" y="130187"/>
                    <a:pt x="63480" y="134005"/>
                    <a:pt x="67529" y="134005"/>
                  </a:cubicBezTo>
                  <a:cubicBezTo>
                    <a:pt x="71578" y="134005"/>
                    <a:pt x="71578" y="130187"/>
                    <a:pt x="71578" y="127374"/>
                  </a:cubicBezTo>
                  <a:lnTo>
                    <a:pt x="71578" y="7110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形状 169">
              <a:extLst>
                <a:ext uri="{FF2B5EF4-FFF2-40B4-BE49-F238E27FC236}">
                  <a16:creationId xmlns:a16="http://schemas.microsoft.com/office/drawing/2014/main" id="{FBA8F7EE-D983-E1AC-497E-C59A1DADD820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4160107" y="4407694"/>
              <a:ext cx="80773" cy="133834"/>
            </a:xfrm>
            <a:custGeom>
              <a:avLst/>
              <a:gdLst>
                <a:gd name="connsiteX0" fmla="*/ 15715 w 80773"/>
                <a:gd name="connsiteY0" fmla="*/ 118525 h 133834"/>
                <a:gd name="connsiteX1" fmla="*/ 37174 w 80773"/>
                <a:gd name="connsiteY1" fmla="*/ 97827 h 133834"/>
                <a:gd name="connsiteX2" fmla="*/ 80901 w 80773"/>
                <a:gd name="connsiteY2" fmla="*/ 39149 h 133834"/>
                <a:gd name="connsiteX3" fmla="*/ 37984 w 80773"/>
                <a:gd name="connsiteY3" fmla="*/ 164 h 133834"/>
                <a:gd name="connsiteX4" fmla="*/ 127 w 80773"/>
                <a:gd name="connsiteY4" fmla="*/ 36536 h 133834"/>
                <a:gd name="connsiteX5" fmla="*/ 10857 w 80773"/>
                <a:gd name="connsiteY5" fmla="*/ 47790 h 133834"/>
                <a:gd name="connsiteX6" fmla="*/ 21384 w 80773"/>
                <a:gd name="connsiteY6" fmla="*/ 37139 h 133834"/>
                <a:gd name="connsiteX7" fmla="*/ 10654 w 80773"/>
                <a:gd name="connsiteY7" fmla="*/ 26690 h 133834"/>
                <a:gd name="connsiteX8" fmla="*/ 8022 w 80773"/>
                <a:gd name="connsiteY8" fmla="*/ 26891 h 133834"/>
                <a:gd name="connsiteX9" fmla="*/ 35352 w 80773"/>
                <a:gd name="connsiteY9" fmla="*/ 6394 h 133834"/>
                <a:gd name="connsiteX10" fmla="*/ 62479 w 80773"/>
                <a:gd name="connsiteY10" fmla="*/ 39149 h 133834"/>
                <a:gd name="connsiteX11" fmla="*/ 41223 w 80773"/>
                <a:gd name="connsiteY11" fmla="*/ 83559 h 133834"/>
                <a:gd name="connsiteX12" fmla="*/ 2354 w 80773"/>
                <a:gd name="connsiteY12" fmla="*/ 126563 h 133834"/>
                <a:gd name="connsiteX13" fmla="*/ 127 w 80773"/>
                <a:gd name="connsiteY13" fmla="*/ 133998 h 133834"/>
                <a:gd name="connsiteX14" fmla="*/ 75233 w 80773"/>
                <a:gd name="connsiteY14" fmla="*/ 133998 h 133834"/>
                <a:gd name="connsiteX15" fmla="*/ 80901 w 80773"/>
                <a:gd name="connsiteY15" fmla="*/ 99033 h 133834"/>
                <a:gd name="connsiteX16" fmla="*/ 75840 w 80773"/>
                <a:gd name="connsiteY16" fmla="*/ 99033 h 133834"/>
                <a:gd name="connsiteX17" fmla="*/ 71386 w 80773"/>
                <a:gd name="connsiteY17" fmla="*/ 116917 h 133834"/>
                <a:gd name="connsiteX18" fmla="*/ 52155 w 80773"/>
                <a:gd name="connsiteY18" fmla="*/ 118525 h 133834"/>
                <a:gd name="connsiteX19" fmla="*/ 15715 w 80773"/>
                <a:gd name="connsiteY19" fmla="*/ 118525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3834">
                  <a:moveTo>
                    <a:pt x="15715" y="118525"/>
                  </a:moveTo>
                  <a:lnTo>
                    <a:pt x="37174" y="97827"/>
                  </a:lnTo>
                  <a:cubicBezTo>
                    <a:pt x="68755" y="70095"/>
                    <a:pt x="80901" y="59244"/>
                    <a:pt x="80901" y="39149"/>
                  </a:cubicBezTo>
                  <a:cubicBezTo>
                    <a:pt x="80901" y="16240"/>
                    <a:pt x="62681" y="164"/>
                    <a:pt x="37984" y="164"/>
                  </a:cubicBezTo>
                  <a:cubicBezTo>
                    <a:pt x="15108" y="164"/>
                    <a:pt x="127" y="18652"/>
                    <a:pt x="127" y="36536"/>
                  </a:cubicBezTo>
                  <a:cubicBezTo>
                    <a:pt x="127" y="47790"/>
                    <a:pt x="10249" y="47790"/>
                    <a:pt x="10857" y="47790"/>
                  </a:cubicBezTo>
                  <a:cubicBezTo>
                    <a:pt x="14298" y="47790"/>
                    <a:pt x="21384" y="45378"/>
                    <a:pt x="21384" y="37139"/>
                  </a:cubicBezTo>
                  <a:cubicBezTo>
                    <a:pt x="21384" y="31914"/>
                    <a:pt x="17740" y="26690"/>
                    <a:pt x="10654" y="26690"/>
                  </a:cubicBezTo>
                  <a:cubicBezTo>
                    <a:pt x="9035" y="26690"/>
                    <a:pt x="8630" y="26690"/>
                    <a:pt x="8022" y="26891"/>
                  </a:cubicBezTo>
                  <a:cubicBezTo>
                    <a:pt x="12679" y="13829"/>
                    <a:pt x="23610" y="6394"/>
                    <a:pt x="35352" y="6394"/>
                  </a:cubicBezTo>
                  <a:cubicBezTo>
                    <a:pt x="53774" y="6394"/>
                    <a:pt x="62479" y="22671"/>
                    <a:pt x="62479" y="39149"/>
                  </a:cubicBezTo>
                  <a:cubicBezTo>
                    <a:pt x="62479" y="55225"/>
                    <a:pt x="52357" y="71100"/>
                    <a:pt x="41223" y="83559"/>
                  </a:cubicBezTo>
                  <a:lnTo>
                    <a:pt x="2354" y="126563"/>
                  </a:lnTo>
                  <a:cubicBezTo>
                    <a:pt x="127" y="128773"/>
                    <a:pt x="127" y="129175"/>
                    <a:pt x="127" y="133998"/>
                  </a:cubicBezTo>
                  <a:lnTo>
                    <a:pt x="75233" y="133998"/>
                  </a:lnTo>
                  <a:lnTo>
                    <a:pt x="80901" y="99033"/>
                  </a:lnTo>
                  <a:lnTo>
                    <a:pt x="75840" y="99033"/>
                  </a:lnTo>
                  <a:cubicBezTo>
                    <a:pt x="74828" y="105061"/>
                    <a:pt x="73411" y="113903"/>
                    <a:pt x="71386" y="116917"/>
                  </a:cubicBezTo>
                  <a:cubicBezTo>
                    <a:pt x="69969" y="118525"/>
                    <a:pt x="56608" y="118525"/>
                    <a:pt x="52155" y="118525"/>
                  </a:cubicBezTo>
                  <a:lnTo>
                    <a:pt x="15715" y="11852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形状 170">
              <a:extLst>
                <a:ext uri="{FF2B5EF4-FFF2-40B4-BE49-F238E27FC236}">
                  <a16:creationId xmlns:a16="http://schemas.microsoft.com/office/drawing/2014/main" id="{0094D3E3-717B-353B-79F8-A7072838DD87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4149985" y="4623216"/>
              <a:ext cx="101220" cy="8037"/>
            </a:xfrm>
            <a:custGeom>
              <a:avLst/>
              <a:gdLst>
                <a:gd name="connsiteX0" fmla="*/ 0 w 101220"/>
                <a:gd name="connsiteY0" fmla="*/ 0 h 8037"/>
                <a:gd name="connsiteX1" fmla="*/ 101221 w 101220"/>
                <a:gd name="connsiteY1" fmla="*/ 0 h 8037"/>
                <a:gd name="connsiteX2" fmla="*/ 101221 w 101220"/>
                <a:gd name="connsiteY2" fmla="*/ 8038 h 8037"/>
                <a:gd name="connsiteX3" fmla="*/ 0 w 101220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37">
                  <a:moveTo>
                    <a:pt x="0" y="0"/>
                  </a:moveTo>
                  <a:lnTo>
                    <a:pt x="101221" y="0"/>
                  </a:lnTo>
                  <a:lnTo>
                    <a:pt x="101221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形状 171">
              <a:extLst>
                <a:ext uri="{FF2B5EF4-FFF2-40B4-BE49-F238E27FC236}">
                  <a16:creationId xmlns:a16="http://schemas.microsoft.com/office/drawing/2014/main" id="{2A42F06E-97C7-1D4C-06B0-121EFA3CEBE5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4156311" y="4675253"/>
              <a:ext cx="85632" cy="181258"/>
            </a:xfrm>
            <a:custGeom>
              <a:avLst/>
              <a:gdLst>
                <a:gd name="connsiteX0" fmla="*/ 26647 w 85632"/>
                <a:gd name="connsiteY0" fmla="*/ 78750 h 181258"/>
                <a:gd name="connsiteX1" fmla="*/ 127 w 85632"/>
                <a:gd name="connsiteY1" fmla="*/ 119342 h 181258"/>
                <a:gd name="connsiteX2" fmla="*/ 5998 w 85632"/>
                <a:gd name="connsiteY2" fmla="*/ 135218 h 181258"/>
                <a:gd name="connsiteX3" fmla="*/ 29481 w 85632"/>
                <a:gd name="connsiteY3" fmla="*/ 148279 h 181258"/>
                <a:gd name="connsiteX4" fmla="*/ 53977 w 85632"/>
                <a:gd name="connsiteY4" fmla="*/ 157724 h 181258"/>
                <a:gd name="connsiteX5" fmla="*/ 61062 w 85632"/>
                <a:gd name="connsiteY5" fmla="*/ 166365 h 181258"/>
                <a:gd name="connsiteX6" fmla="*/ 51142 w 85632"/>
                <a:gd name="connsiteY6" fmla="*/ 177016 h 181258"/>
                <a:gd name="connsiteX7" fmla="*/ 33328 w 85632"/>
                <a:gd name="connsiteY7" fmla="*/ 170585 h 181258"/>
                <a:gd name="connsiteX8" fmla="*/ 31101 w 85632"/>
                <a:gd name="connsiteY8" fmla="*/ 169580 h 181258"/>
                <a:gd name="connsiteX9" fmla="*/ 29076 w 85632"/>
                <a:gd name="connsiteY9" fmla="*/ 171791 h 181258"/>
                <a:gd name="connsiteX10" fmla="*/ 51142 w 85632"/>
                <a:gd name="connsiteY10" fmla="*/ 181437 h 181258"/>
                <a:gd name="connsiteX11" fmla="*/ 72196 w 85632"/>
                <a:gd name="connsiteY11" fmla="*/ 159935 h 181258"/>
                <a:gd name="connsiteX12" fmla="*/ 62479 w 85632"/>
                <a:gd name="connsiteY12" fmla="*/ 145667 h 181258"/>
                <a:gd name="connsiteX13" fmla="*/ 50130 w 85632"/>
                <a:gd name="connsiteY13" fmla="*/ 141045 h 181258"/>
                <a:gd name="connsiteX14" fmla="*/ 37781 w 85632"/>
                <a:gd name="connsiteY14" fmla="*/ 136423 h 181258"/>
                <a:gd name="connsiteX15" fmla="*/ 25635 w 85632"/>
                <a:gd name="connsiteY15" fmla="*/ 131600 h 181258"/>
                <a:gd name="connsiteX16" fmla="*/ 10452 w 85632"/>
                <a:gd name="connsiteY16" fmla="*/ 113716 h 181258"/>
                <a:gd name="connsiteX17" fmla="*/ 35352 w 85632"/>
                <a:gd name="connsiteY17" fmla="*/ 79554 h 181258"/>
                <a:gd name="connsiteX18" fmla="*/ 53167 w 85632"/>
                <a:gd name="connsiteY18" fmla="*/ 82166 h 181258"/>
                <a:gd name="connsiteX19" fmla="*/ 71994 w 85632"/>
                <a:gd name="connsiteY19" fmla="*/ 75937 h 181258"/>
                <a:gd name="connsiteX20" fmla="*/ 55394 w 85632"/>
                <a:gd name="connsiteY20" fmla="*/ 70511 h 181258"/>
                <a:gd name="connsiteX21" fmla="*/ 38389 w 85632"/>
                <a:gd name="connsiteY21" fmla="*/ 72922 h 181258"/>
                <a:gd name="connsiteX22" fmla="*/ 32315 w 85632"/>
                <a:gd name="connsiteY22" fmla="*/ 57248 h 181258"/>
                <a:gd name="connsiteX23" fmla="*/ 54786 w 85632"/>
                <a:gd name="connsiteY23" fmla="*/ 23086 h 181258"/>
                <a:gd name="connsiteX24" fmla="*/ 67743 w 85632"/>
                <a:gd name="connsiteY24" fmla="*/ 27507 h 181258"/>
                <a:gd name="connsiteX25" fmla="*/ 85760 w 85632"/>
                <a:gd name="connsiteY25" fmla="*/ 21278 h 181258"/>
                <a:gd name="connsiteX26" fmla="*/ 68957 w 85632"/>
                <a:gd name="connsiteY26" fmla="*/ 15852 h 181258"/>
                <a:gd name="connsiteX27" fmla="*/ 56203 w 85632"/>
                <a:gd name="connsiteY27" fmla="*/ 16857 h 181258"/>
                <a:gd name="connsiteX28" fmla="*/ 55191 w 85632"/>
                <a:gd name="connsiteY28" fmla="*/ 10225 h 181258"/>
                <a:gd name="connsiteX29" fmla="*/ 56203 w 85632"/>
                <a:gd name="connsiteY29" fmla="*/ 2790 h 181258"/>
                <a:gd name="connsiteX30" fmla="*/ 53774 w 85632"/>
                <a:gd name="connsiteY30" fmla="*/ 178 h 181258"/>
                <a:gd name="connsiteX31" fmla="*/ 50130 w 85632"/>
                <a:gd name="connsiteY31" fmla="*/ 10024 h 181258"/>
                <a:gd name="connsiteX32" fmla="*/ 51547 w 85632"/>
                <a:gd name="connsiteY32" fmla="*/ 17861 h 181258"/>
                <a:gd name="connsiteX33" fmla="*/ 16120 w 85632"/>
                <a:gd name="connsiteY33" fmla="*/ 55439 h 181258"/>
                <a:gd name="connsiteX34" fmla="*/ 29279 w 85632"/>
                <a:gd name="connsiteY34" fmla="*/ 76740 h 181258"/>
                <a:gd name="connsiteX35" fmla="*/ 26647 w 85632"/>
                <a:gd name="connsiteY35" fmla="*/ 78750 h 181258"/>
                <a:gd name="connsiteX36" fmla="*/ 59442 w 85632"/>
                <a:gd name="connsiteY36" fmla="*/ 21278 h 181258"/>
                <a:gd name="connsiteX37" fmla="*/ 69160 w 85632"/>
                <a:gd name="connsiteY37" fmla="*/ 20273 h 181258"/>
                <a:gd name="connsiteX38" fmla="*/ 80496 w 85632"/>
                <a:gd name="connsiteY38" fmla="*/ 21479 h 181258"/>
                <a:gd name="connsiteX39" fmla="*/ 67945 w 85632"/>
                <a:gd name="connsiteY39" fmla="*/ 23086 h 181258"/>
                <a:gd name="connsiteX40" fmla="*/ 59442 w 85632"/>
                <a:gd name="connsiteY40" fmla="*/ 21278 h 181258"/>
                <a:gd name="connsiteX41" fmla="*/ 43652 w 85632"/>
                <a:gd name="connsiteY41" fmla="*/ 76138 h 181258"/>
                <a:gd name="connsiteX42" fmla="*/ 55191 w 85632"/>
                <a:gd name="connsiteY42" fmla="*/ 74932 h 181258"/>
                <a:gd name="connsiteX43" fmla="*/ 66730 w 85632"/>
                <a:gd name="connsiteY43" fmla="*/ 76138 h 181258"/>
                <a:gd name="connsiteX44" fmla="*/ 53774 w 85632"/>
                <a:gd name="connsiteY44" fmla="*/ 77745 h 181258"/>
                <a:gd name="connsiteX45" fmla="*/ 43652 w 85632"/>
                <a:gd name="connsiteY45" fmla="*/ 76138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1258">
                  <a:moveTo>
                    <a:pt x="26647" y="78750"/>
                  </a:moveTo>
                  <a:cubicBezTo>
                    <a:pt x="4581" y="93219"/>
                    <a:pt x="127" y="112108"/>
                    <a:pt x="127" y="119342"/>
                  </a:cubicBezTo>
                  <a:cubicBezTo>
                    <a:pt x="127" y="128988"/>
                    <a:pt x="5593" y="134615"/>
                    <a:pt x="5998" y="135218"/>
                  </a:cubicBezTo>
                  <a:cubicBezTo>
                    <a:pt x="12476" y="141849"/>
                    <a:pt x="14298" y="142653"/>
                    <a:pt x="29481" y="148279"/>
                  </a:cubicBezTo>
                  <a:lnTo>
                    <a:pt x="53977" y="157724"/>
                  </a:lnTo>
                  <a:cubicBezTo>
                    <a:pt x="57013" y="159131"/>
                    <a:pt x="61062" y="160538"/>
                    <a:pt x="61062" y="166365"/>
                  </a:cubicBezTo>
                  <a:cubicBezTo>
                    <a:pt x="61062" y="170987"/>
                    <a:pt x="57418" y="177016"/>
                    <a:pt x="51142" y="177016"/>
                  </a:cubicBezTo>
                  <a:cubicBezTo>
                    <a:pt x="42235" y="177016"/>
                    <a:pt x="35554" y="172193"/>
                    <a:pt x="33328" y="170585"/>
                  </a:cubicBezTo>
                  <a:cubicBezTo>
                    <a:pt x="32113" y="169781"/>
                    <a:pt x="31911" y="169580"/>
                    <a:pt x="31101" y="169580"/>
                  </a:cubicBezTo>
                  <a:cubicBezTo>
                    <a:pt x="29481" y="169580"/>
                    <a:pt x="29076" y="170987"/>
                    <a:pt x="29076" y="171791"/>
                  </a:cubicBezTo>
                  <a:cubicBezTo>
                    <a:pt x="29076" y="174202"/>
                    <a:pt x="39806" y="181437"/>
                    <a:pt x="51142" y="181437"/>
                  </a:cubicBezTo>
                  <a:cubicBezTo>
                    <a:pt x="63694" y="181437"/>
                    <a:pt x="72196" y="169781"/>
                    <a:pt x="72196" y="159935"/>
                  </a:cubicBezTo>
                  <a:cubicBezTo>
                    <a:pt x="72196" y="150289"/>
                    <a:pt x="64706" y="146672"/>
                    <a:pt x="62479" y="145667"/>
                  </a:cubicBezTo>
                  <a:cubicBezTo>
                    <a:pt x="59645" y="144662"/>
                    <a:pt x="52762" y="142050"/>
                    <a:pt x="50130" y="141045"/>
                  </a:cubicBezTo>
                  <a:cubicBezTo>
                    <a:pt x="46081" y="139438"/>
                    <a:pt x="42033" y="137830"/>
                    <a:pt x="37781" y="136423"/>
                  </a:cubicBezTo>
                  <a:lnTo>
                    <a:pt x="25635" y="131600"/>
                  </a:lnTo>
                  <a:cubicBezTo>
                    <a:pt x="16525" y="127983"/>
                    <a:pt x="10452" y="122156"/>
                    <a:pt x="10452" y="113716"/>
                  </a:cubicBezTo>
                  <a:cubicBezTo>
                    <a:pt x="10452" y="105477"/>
                    <a:pt x="18347" y="87994"/>
                    <a:pt x="35352" y="79554"/>
                  </a:cubicBezTo>
                  <a:cubicBezTo>
                    <a:pt x="42842" y="82166"/>
                    <a:pt x="48916" y="82166"/>
                    <a:pt x="53167" y="82166"/>
                  </a:cubicBezTo>
                  <a:cubicBezTo>
                    <a:pt x="59240" y="82166"/>
                    <a:pt x="71994" y="82166"/>
                    <a:pt x="71994" y="75937"/>
                  </a:cubicBezTo>
                  <a:cubicBezTo>
                    <a:pt x="71994" y="70913"/>
                    <a:pt x="63289" y="70511"/>
                    <a:pt x="55394" y="70511"/>
                  </a:cubicBezTo>
                  <a:cubicBezTo>
                    <a:pt x="51750" y="70511"/>
                    <a:pt x="45879" y="70511"/>
                    <a:pt x="38389" y="72922"/>
                  </a:cubicBezTo>
                  <a:cubicBezTo>
                    <a:pt x="33125" y="67698"/>
                    <a:pt x="32315" y="61066"/>
                    <a:pt x="32315" y="57248"/>
                  </a:cubicBezTo>
                  <a:cubicBezTo>
                    <a:pt x="32315" y="45995"/>
                    <a:pt x="39603" y="30521"/>
                    <a:pt x="54786" y="23086"/>
                  </a:cubicBezTo>
                  <a:cubicBezTo>
                    <a:pt x="58430" y="27507"/>
                    <a:pt x="63086" y="27507"/>
                    <a:pt x="67743" y="27507"/>
                  </a:cubicBezTo>
                  <a:cubicBezTo>
                    <a:pt x="72804" y="27507"/>
                    <a:pt x="85760" y="27507"/>
                    <a:pt x="85760" y="21278"/>
                  </a:cubicBezTo>
                  <a:cubicBezTo>
                    <a:pt x="85760" y="16053"/>
                    <a:pt x="76852" y="15852"/>
                    <a:pt x="68957" y="15852"/>
                  </a:cubicBezTo>
                  <a:cubicBezTo>
                    <a:pt x="66325" y="15852"/>
                    <a:pt x="61467" y="15852"/>
                    <a:pt x="56203" y="16857"/>
                  </a:cubicBezTo>
                  <a:cubicBezTo>
                    <a:pt x="55596" y="15048"/>
                    <a:pt x="55191" y="13641"/>
                    <a:pt x="55191" y="10225"/>
                  </a:cubicBezTo>
                  <a:cubicBezTo>
                    <a:pt x="55191" y="7412"/>
                    <a:pt x="56203" y="3192"/>
                    <a:pt x="56203" y="2790"/>
                  </a:cubicBezTo>
                  <a:cubicBezTo>
                    <a:pt x="56203" y="1182"/>
                    <a:pt x="55191" y="178"/>
                    <a:pt x="53774" y="178"/>
                  </a:cubicBezTo>
                  <a:cubicBezTo>
                    <a:pt x="50130" y="178"/>
                    <a:pt x="50130" y="9421"/>
                    <a:pt x="50130" y="10024"/>
                  </a:cubicBezTo>
                  <a:cubicBezTo>
                    <a:pt x="50130" y="14043"/>
                    <a:pt x="51345" y="17058"/>
                    <a:pt x="51547" y="17861"/>
                  </a:cubicBezTo>
                  <a:cubicBezTo>
                    <a:pt x="29886" y="23890"/>
                    <a:pt x="16120" y="39966"/>
                    <a:pt x="16120" y="55439"/>
                  </a:cubicBezTo>
                  <a:cubicBezTo>
                    <a:pt x="16120" y="62875"/>
                    <a:pt x="19764" y="71315"/>
                    <a:pt x="29279" y="76740"/>
                  </a:cubicBezTo>
                  <a:lnTo>
                    <a:pt x="26647" y="78750"/>
                  </a:lnTo>
                  <a:close/>
                  <a:moveTo>
                    <a:pt x="59442" y="21278"/>
                  </a:moveTo>
                  <a:cubicBezTo>
                    <a:pt x="62682" y="20273"/>
                    <a:pt x="66933" y="20273"/>
                    <a:pt x="69160" y="20273"/>
                  </a:cubicBezTo>
                  <a:cubicBezTo>
                    <a:pt x="76043" y="20273"/>
                    <a:pt x="76852" y="20474"/>
                    <a:pt x="80496" y="21479"/>
                  </a:cubicBezTo>
                  <a:cubicBezTo>
                    <a:pt x="78877" y="22081"/>
                    <a:pt x="76852" y="23086"/>
                    <a:pt x="67945" y="23086"/>
                  </a:cubicBezTo>
                  <a:cubicBezTo>
                    <a:pt x="64099" y="23086"/>
                    <a:pt x="61669" y="23086"/>
                    <a:pt x="59442" y="21278"/>
                  </a:cubicBezTo>
                  <a:close/>
                  <a:moveTo>
                    <a:pt x="43652" y="76138"/>
                  </a:moveTo>
                  <a:cubicBezTo>
                    <a:pt x="48308" y="74932"/>
                    <a:pt x="52762" y="74932"/>
                    <a:pt x="55191" y="74932"/>
                  </a:cubicBezTo>
                  <a:cubicBezTo>
                    <a:pt x="62277" y="74932"/>
                    <a:pt x="63086" y="75133"/>
                    <a:pt x="66730" y="76138"/>
                  </a:cubicBezTo>
                  <a:cubicBezTo>
                    <a:pt x="65111" y="76941"/>
                    <a:pt x="63086" y="77745"/>
                    <a:pt x="53774" y="77745"/>
                  </a:cubicBezTo>
                  <a:cubicBezTo>
                    <a:pt x="49118" y="77745"/>
                    <a:pt x="47296" y="77745"/>
                    <a:pt x="43652" y="76138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形状 172">
              <a:extLst>
                <a:ext uri="{FF2B5EF4-FFF2-40B4-BE49-F238E27FC236}">
                  <a16:creationId xmlns:a16="http://schemas.microsoft.com/office/drawing/2014/main" id="{74E354CA-E266-B45C-359A-78AE358A725E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4286633" y="4538013"/>
              <a:ext cx="99398" cy="141671"/>
            </a:xfrm>
            <a:custGeom>
              <a:avLst/>
              <a:gdLst>
                <a:gd name="connsiteX0" fmla="*/ 47100 w 99398"/>
                <a:gd name="connsiteY0" fmla="*/ 2381 h 141671"/>
                <a:gd name="connsiteX1" fmla="*/ 44468 w 99398"/>
                <a:gd name="connsiteY1" fmla="*/ 171 h 141671"/>
                <a:gd name="connsiteX2" fmla="*/ 19770 w 99398"/>
                <a:gd name="connsiteY2" fmla="*/ 2180 h 141671"/>
                <a:gd name="connsiteX3" fmla="*/ 15924 w 99398"/>
                <a:gd name="connsiteY3" fmla="*/ 6199 h 141671"/>
                <a:gd name="connsiteX4" fmla="*/ 20782 w 99398"/>
                <a:gd name="connsiteY4" fmla="*/ 8611 h 141671"/>
                <a:gd name="connsiteX5" fmla="*/ 30904 w 99398"/>
                <a:gd name="connsiteY5" fmla="*/ 12027 h 141671"/>
                <a:gd name="connsiteX6" fmla="*/ 30297 w 99398"/>
                <a:gd name="connsiteY6" fmla="*/ 16046 h 141671"/>
                <a:gd name="connsiteX7" fmla="*/ 943 w 99398"/>
                <a:gd name="connsiteY7" fmla="*/ 131795 h 141671"/>
                <a:gd name="connsiteX8" fmla="*/ 133 w 99398"/>
                <a:gd name="connsiteY8" fmla="*/ 136215 h 141671"/>
                <a:gd name="connsiteX9" fmla="*/ 6004 w 99398"/>
                <a:gd name="connsiteY9" fmla="*/ 141842 h 141671"/>
                <a:gd name="connsiteX10" fmla="*/ 13494 w 99398"/>
                <a:gd name="connsiteY10" fmla="*/ 136617 h 141671"/>
                <a:gd name="connsiteX11" fmla="*/ 17341 w 99398"/>
                <a:gd name="connsiteY11" fmla="*/ 121345 h 141671"/>
                <a:gd name="connsiteX12" fmla="*/ 21795 w 99398"/>
                <a:gd name="connsiteY12" fmla="*/ 103259 h 141671"/>
                <a:gd name="connsiteX13" fmla="*/ 25236 w 99398"/>
                <a:gd name="connsiteY13" fmla="*/ 89795 h 141671"/>
                <a:gd name="connsiteX14" fmla="*/ 27463 w 99398"/>
                <a:gd name="connsiteY14" fmla="*/ 80753 h 141671"/>
                <a:gd name="connsiteX15" fmla="*/ 41229 w 99398"/>
                <a:gd name="connsiteY15" fmla="*/ 62265 h 141671"/>
                <a:gd name="connsiteX16" fmla="*/ 60663 w 99398"/>
                <a:gd name="connsiteY16" fmla="*/ 55232 h 141671"/>
                <a:gd name="connsiteX17" fmla="*/ 71595 w 99398"/>
                <a:gd name="connsiteY17" fmla="*/ 69298 h 141671"/>
                <a:gd name="connsiteX18" fmla="*/ 59044 w 99398"/>
                <a:gd name="connsiteY18" fmla="*/ 114312 h 141671"/>
                <a:gd name="connsiteX19" fmla="*/ 56412 w 99398"/>
                <a:gd name="connsiteY19" fmla="*/ 125364 h 141671"/>
                <a:gd name="connsiteX20" fmla="*/ 73012 w 99398"/>
                <a:gd name="connsiteY20" fmla="*/ 141842 h 141671"/>
                <a:gd name="connsiteX21" fmla="*/ 99532 w 99398"/>
                <a:gd name="connsiteY21" fmla="*/ 110895 h 141671"/>
                <a:gd name="connsiteX22" fmla="*/ 97103 w 99398"/>
                <a:gd name="connsiteY22" fmla="*/ 108886 h 141671"/>
                <a:gd name="connsiteX23" fmla="*/ 94066 w 99398"/>
                <a:gd name="connsiteY23" fmla="*/ 112503 h 141671"/>
                <a:gd name="connsiteX24" fmla="*/ 73417 w 99398"/>
                <a:gd name="connsiteY24" fmla="*/ 137421 h 141671"/>
                <a:gd name="connsiteX25" fmla="*/ 68558 w 99398"/>
                <a:gd name="connsiteY25" fmla="*/ 130790 h 141671"/>
                <a:gd name="connsiteX26" fmla="*/ 72202 w 99398"/>
                <a:gd name="connsiteY26" fmla="*/ 116522 h 141671"/>
                <a:gd name="connsiteX27" fmla="*/ 84551 w 99398"/>
                <a:gd name="connsiteY27" fmla="*/ 72313 h 141671"/>
                <a:gd name="connsiteX28" fmla="*/ 61271 w 99398"/>
                <a:gd name="connsiteY28" fmla="*/ 50811 h 141671"/>
                <a:gd name="connsiteX29" fmla="*/ 31309 w 99398"/>
                <a:gd name="connsiteY29" fmla="*/ 66284 h 141671"/>
                <a:gd name="connsiteX30" fmla="*/ 47100 w 99398"/>
                <a:gd name="connsiteY30" fmla="*/ 2381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41671">
                  <a:moveTo>
                    <a:pt x="47100" y="2381"/>
                  </a:moveTo>
                  <a:cubicBezTo>
                    <a:pt x="47100" y="2180"/>
                    <a:pt x="47100" y="171"/>
                    <a:pt x="44468" y="171"/>
                  </a:cubicBezTo>
                  <a:cubicBezTo>
                    <a:pt x="39812" y="171"/>
                    <a:pt x="25034" y="1778"/>
                    <a:pt x="19770" y="2180"/>
                  </a:cubicBezTo>
                  <a:cubicBezTo>
                    <a:pt x="18151" y="2381"/>
                    <a:pt x="15924" y="2582"/>
                    <a:pt x="15924" y="6199"/>
                  </a:cubicBezTo>
                  <a:cubicBezTo>
                    <a:pt x="15924" y="8611"/>
                    <a:pt x="17746" y="8611"/>
                    <a:pt x="20782" y="8611"/>
                  </a:cubicBezTo>
                  <a:cubicBezTo>
                    <a:pt x="30500" y="8611"/>
                    <a:pt x="30904" y="10017"/>
                    <a:pt x="30904" y="12027"/>
                  </a:cubicBezTo>
                  <a:lnTo>
                    <a:pt x="30297" y="16046"/>
                  </a:lnTo>
                  <a:lnTo>
                    <a:pt x="943" y="131795"/>
                  </a:lnTo>
                  <a:cubicBezTo>
                    <a:pt x="133" y="134608"/>
                    <a:pt x="133" y="135010"/>
                    <a:pt x="133" y="136215"/>
                  </a:cubicBezTo>
                  <a:cubicBezTo>
                    <a:pt x="133" y="140837"/>
                    <a:pt x="4182" y="141842"/>
                    <a:pt x="6004" y="141842"/>
                  </a:cubicBezTo>
                  <a:cubicBezTo>
                    <a:pt x="9243" y="141842"/>
                    <a:pt x="12482" y="139431"/>
                    <a:pt x="13494" y="136617"/>
                  </a:cubicBezTo>
                  <a:lnTo>
                    <a:pt x="17341" y="121345"/>
                  </a:lnTo>
                  <a:lnTo>
                    <a:pt x="21795" y="103259"/>
                  </a:lnTo>
                  <a:cubicBezTo>
                    <a:pt x="23009" y="98838"/>
                    <a:pt x="24224" y="94417"/>
                    <a:pt x="25236" y="89795"/>
                  </a:cubicBezTo>
                  <a:cubicBezTo>
                    <a:pt x="25641" y="88590"/>
                    <a:pt x="27260" y="81958"/>
                    <a:pt x="27463" y="80753"/>
                  </a:cubicBezTo>
                  <a:cubicBezTo>
                    <a:pt x="28070" y="78944"/>
                    <a:pt x="34346" y="67691"/>
                    <a:pt x="41229" y="62265"/>
                  </a:cubicBezTo>
                  <a:cubicBezTo>
                    <a:pt x="45683" y="59050"/>
                    <a:pt x="51958" y="55232"/>
                    <a:pt x="60663" y="55232"/>
                  </a:cubicBezTo>
                  <a:cubicBezTo>
                    <a:pt x="69368" y="55232"/>
                    <a:pt x="71595" y="62064"/>
                    <a:pt x="71595" y="69298"/>
                  </a:cubicBezTo>
                  <a:cubicBezTo>
                    <a:pt x="71595" y="80150"/>
                    <a:pt x="63902" y="102054"/>
                    <a:pt x="59044" y="114312"/>
                  </a:cubicBezTo>
                  <a:cubicBezTo>
                    <a:pt x="57424" y="118934"/>
                    <a:pt x="56412" y="121345"/>
                    <a:pt x="56412" y="125364"/>
                  </a:cubicBezTo>
                  <a:cubicBezTo>
                    <a:pt x="56412" y="134809"/>
                    <a:pt x="63497" y="141842"/>
                    <a:pt x="73012" y="141842"/>
                  </a:cubicBezTo>
                  <a:cubicBezTo>
                    <a:pt x="92042" y="141842"/>
                    <a:pt x="99532" y="112503"/>
                    <a:pt x="99532" y="110895"/>
                  </a:cubicBezTo>
                  <a:cubicBezTo>
                    <a:pt x="99532" y="108886"/>
                    <a:pt x="97710" y="108886"/>
                    <a:pt x="97103" y="108886"/>
                  </a:cubicBezTo>
                  <a:cubicBezTo>
                    <a:pt x="95078" y="108886"/>
                    <a:pt x="95078" y="109489"/>
                    <a:pt x="94066" y="112503"/>
                  </a:cubicBezTo>
                  <a:cubicBezTo>
                    <a:pt x="91029" y="123154"/>
                    <a:pt x="84551" y="137421"/>
                    <a:pt x="73417" y="137421"/>
                  </a:cubicBezTo>
                  <a:cubicBezTo>
                    <a:pt x="69976" y="137421"/>
                    <a:pt x="68558" y="135412"/>
                    <a:pt x="68558" y="130790"/>
                  </a:cubicBezTo>
                  <a:cubicBezTo>
                    <a:pt x="68558" y="125766"/>
                    <a:pt x="70380" y="120943"/>
                    <a:pt x="72202" y="116522"/>
                  </a:cubicBezTo>
                  <a:cubicBezTo>
                    <a:pt x="75441" y="107881"/>
                    <a:pt x="84551" y="83968"/>
                    <a:pt x="84551" y="72313"/>
                  </a:cubicBezTo>
                  <a:cubicBezTo>
                    <a:pt x="84551" y="59251"/>
                    <a:pt x="76454" y="50811"/>
                    <a:pt x="61271" y="50811"/>
                  </a:cubicBezTo>
                  <a:cubicBezTo>
                    <a:pt x="48517" y="50811"/>
                    <a:pt x="38800" y="57040"/>
                    <a:pt x="31309" y="66284"/>
                  </a:cubicBezTo>
                  <a:lnTo>
                    <a:pt x="47100" y="238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形状 173">
              <a:extLst>
                <a:ext uri="{FF2B5EF4-FFF2-40B4-BE49-F238E27FC236}">
                  <a16:creationId xmlns:a16="http://schemas.microsoft.com/office/drawing/2014/main" id="{2D208586-4DBC-CABD-6353-2E560355473A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4398939" y="4515869"/>
              <a:ext cx="35568" cy="72865"/>
            </a:xfrm>
            <a:custGeom>
              <a:avLst/>
              <a:gdLst>
                <a:gd name="connsiteX0" fmla="*/ 34433 w 35568"/>
                <a:gd name="connsiteY0" fmla="*/ 12405 h 72865"/>
                <a:gd name="connsiteX1" fmla="*/ 35708 w 35568"/>
                <a:gd name="connsiteY1" fmla="*/ 7903 h 72865"/>
                <a:gd name="connsiteX2" fmla="*/ 27347 w 35568"/>
                <a:gd name="connsiteY2" fmla="*/ 167 h 72865"/>
                <a:gd name="connsiteX3" fmla="*/ 19553 w 35568"/>
                <a:gd name="connsiteY3" fmla="*/ 6778 h 72865"/>
                <a:gd name="connsiteX4" fmla="*/ 848 w 35568"/>
                <a:gd name="connsiteY4" fmla="*/ 67687 h 72865"/>
                <a:gd name="connsiteX5" fmla="*/ 139 w 35568"/>
                <a:gd name="connsiteY5" fmla="*/ 69937 h 72865"/>
                <a:gd name="connsiteX6" fmla="*/ 5666 w 35568"/>
                <a:gd name="connsiteY6" fmla="*/ 73032 h 72865"/>
                <a:gd name="connsiteX7" fmla="*/ 7791 w 35568"/>
                <a:gd name="connsiteY7" fmla="*/ 70641 h 72865"/>
                <a:gd name="connsiteX8" fmla="*/ 34433 w 35568"/>
                <a:gd name="connsiteY8" fmla="*/ 12405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433" y="12405"/>
                  </a:moveTo>
                  <a:cubicBezTo>
                    <a:pt x="35566" y="10013"/>
                    <a:pt x="35708" y="8888"/>
                    <a:pt x="35708" y="7903"/>
                  </a:cubicBezTo>
                  <a:cubicBezTo>
                    <a:pt x="35708" y="3543"/>
                    <a:pt x="31740" y="167"/>
                    <a:pt x="27347" y="167"/>
                  </a:cubicBezTo>
                  <a:cubicBezTo>
                    <a:pt x="21962" y="167"/>
                    <a:pt x="20262" y="4527"/>
                    <a:pt x="19553" y="6778"/>
                  </a:cubicBezTo>
                  <a:lnTo>
                    <a:pt x="848" y="67687"/>
                  </a:lnTo>
                  <a:cubicBezTo>
                    <a:pt x="706" y="67968"/>
                    <a:pt x="139" y="69797"/>
                    <a:pt x="139" y="69937"/>
                  </a:cubicBezTo>
                  <a:cubicBezTo>
                    <a:pt x="139" y="71625"/>
                    <a:pt x="4532" y="73032"/>
                    <a:pt x="5666" y="73032"/>
                  </a:cubicBezTo>
                  <a:cubicBezTo>
                    <a:pt x="6658" y="73032"/>
                    <a:pt x="6799" y="72751"/>
                    <a:pt x="7791" y="70641"/>
                  </a:cubicBezTo>
                  <a:lnTo>
                    <a:pt x="34433" y="1240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形状 174">
              <a:extLst>
                <a:ext uri="{FF2B5EF4-FFF2-40B4-BE49-F238E27FC236}">
                  <a16:creationId xmlns:a16="http://schemas.microsoft.com/office/drawing/2014/main" id="{A37E708E-2C9B-7633-49E8-86C44290F9FB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4510721" y="4623216"/>
              <a:ext cx="123691" cy="8038"/>
            </a:xfrm>
            <a:custGeom>
              <a:avLst/>
              <a:gdLst>
                <a:gd name="connsiteX0" fmla="*/ 116750 w 123691"/>
                <a:gd name="connsiteY0" fmla="*/ 8209 h 8038"/>
                <a:gd name="connsiteX1" fmla="*/ 123836 w 123691"/>
                <a:gd name="connsiteY1" fmla="*/ 4190 h 8038"/>
                <a:gd name="connsiteX2" fmla="*/ 116750 w 123691"/>
                <a:gd name="connsiteY2" fmla="*/ 171 h 8038"/>
                <a:gd name="connsiteX3" fmla="*/ 7230 w 123691"/>
                <a:gd name="connsiteY3" fmla="*/ 171 h 8038"/>
                <a:gd name="connsiteX4" fmla="*/ 144 w 123691"/>
                <a:gd name="connsiteY4" fmla="*/ 4190 h 8038"/>
                <a:gd name="connsiteX5" fmla="*/ 7230 w 123691"/>
                <a:gd name="connsiteY5" fmla="*/ 8209 h 8038"/>
                <a:gd name="connsiteX6" fmla="*/ 116750 w 123691"/>
                <a:gd name="connsiteY6" fmla="*/ 8209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750" y="8209"/>
                  </a:moveTo>
                  <a:cubicBezTo>
                    <a:pt x="120192" y="8209"/>
                    <a:pt x="123836" y="8209"/>
                    <a:pt x="123836" y="4190"/>
                  </a:cubicBezTo>
                  <a:cubicBezTo>
                    <a:pt x="123836" y="171"/>
                    <a:pt x="120192" y="171"/>
                    <a:pt x="116750" y="171"/>
                  </a:cubicBezTo>
                  <a:lnTo>
                    <a:pt x="7230" y="171"/>
                  </a:lnTo>
                  <a:cubicBezTo>
                    <a:pt x="3788" y="171"/>
                    <a:pt x="144" y="171"/>
                    <a:pt x="144" y="4190"/>
                  </a:cubicBezTo>
                  <a:cubicBezTo>
                    <a:pt x="144" y="8209"/>
                    <a:pt x="3788" y="8209"/>
                    <a:pt x="7230" y="8209"/>
                  </a:cubicBezTo>
                  <a:lnTo>
                    <a:pt x="116750" y="820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形状 175">
              <a:extLst>
                <a:ext uri="{FF2B5EF4-FFF2-40B4-BE49-F238E27FC236}">
                  <a16:creationId xmlns:a16="http://schemas.microsoft.com/office/drawing/2014/main" id="{42257A0A-91A3-719A-8B70-4896A1742A8C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4825123" y="4407694"/>
              <a:ext cx="80773" cy="133834"/>
            </a:xfrm>
            <a:custGeom>
              <a:avLst/>
              <a:gdLst>
                <a:gd name="connsiteX0" fmla="*/ 15748 w 80773"/>
                <a:gd name="connsiteY0" fmla="*/ 118525 h 133834"/>
                <a:gd name="connsiteX1" fmla="*/ 37207 w 80773"/>
                <a:gd name="connsiteY1" fmla="*/ 97827 h 133834"/>
                <a:gd name="connsiteX2" fmla="*/ 80934 w 80773"/>
                <a:gd name="connsiteY2" fmla="*/ 39149 h 133834"/>
                <a:gd name="connsiteX3" fmla="*/ 38016 w 80773"/>
                <a:gd name="connsiteY3" fmla="*/ 164 h 133834"/>
                <a:gd name="connsiteX4" fmla="*/ 160 w 80773"/>
                <a:gd name="connsiteY4" fmla="*/ 36536 h 133834"/>
                <a:gd name="connsiteX5" fmla="*/ 10889 w 80773"/>
                <a:gd name="connsiteY5" fmla="*/ 47790 h 133834"/>
                <a:gd name="connsiteX6" fmla="*/ 21416 w 80773"/>
                <a:gd name="connsiteY6" fmla="*/ 37139 h 133834"/>
                <a:gd name="connsiteX7" fmla="*/ 10687 w 80773"/>
                <a:gd name="connsiteY7" fmla="*/ 26690 h 133834"/>
                <a:gd name="connsiteX8" fmla="*/ 8055 w 80773"/>
                <a:gd name="connsiteY8" fmla="*/ 26891 h 133834"/>
                <a:gd name="connsiteX9" fmla="*/ 35385 w 80773"/>
                <a:gd name="connsiteY9" fmla="*/ 6394 h 133834"/>
                <a:gd name="connsiteX10" fmla="*/ 62512 w 80773"/>
                <a:gd name="connsiteY10" fmla="*/ 39149 h 133834"/>
                <a:gd name="connsiteX11" fmla="*/ 41255 w 80773"/>
                <a:gd name="connsiteY11" fmla="*/ 83559 h 133834"/>
                <a:gd name="connsiteX12" fmla="*/ 2387 w 80773"/>
                <a:gd name="connsiteY12" fmla="*/ 126563 h 133834"/>
                <a:gd name="connsiteX13" fmla="*/ 160 w 80773"/>
                <a:gd name="connsiteY13" fmla="*/ 133998 h 133834"/>
                <a:gd name="connsiteX14" fmla="*/ 75266 w 80773"/>
                <a:gd name="connsiteY14" fmla="*/ 133998 h 133834"/>
                <a:gd name="connsiteX15" fmla="*/ 80934 w 80773"/>
                <a:gd name="connsiteY15" fmla="*/ 99033 h 133834"/>
                <a:gd name="connsiteX16" fmla="*/ 75873 w 80773"/>
                <a:gd name="connsiteY16" fmla="*/ 99033 h 133834"/>
                <a:gd name="connsiteX17" fmla="*/ 71419 w 80773"/>
                <a:gd name="connsiteY17" fmla="*/ 116917 h 133834"/>
                <a:gd name="connsiteX18" fmla="*/ 52187 w 80773"/>
                <a:gd name="connsiteY18" fmla="*/ 118525 h 133834"/>
                <a:gd name="connsiteX19" fmla="*/ 15748 w 80773"/>
                <a:gd name="connsiteY19" fmla="*/ 118525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3834">
                  <a:moveTo>
                    <a:pt x="15748" y="118525"/>
                  </a:moveTo>
                  <a:lnTo>
                    <a:pt x="37207" y="97827"/>
                  </a:lnTo>
                  <a:cubicBezTo>
                    <a:pt x="68787" y="70095"/>
                    <a:pt x="80934" y="59244"/>
                    <a:pt x="80934" y="39149"/>
                  </a:cubicBezTo>
                  <a:cubicBezTo>
                    <a:pt x="80934" y="16240"/>
                    <a:pt x="62714" y="164"/>
                    <a:pt x="38016" y="164"/>
                  </a:cubicBezTo>
                  <a:cubicBezTo>
                    <a:pt x="15141" y="164"/>
                    <a:pt x="160" y="18652"/>
                    <a:pt x="160" y="36536"/>
                  </a:cubicBezTo>
                  <a:cubicBezTo>
                    <a:pt x="160" y="47790"/>
                    <a:pt x="10282" y="47790"/>
                    <a:pt x="10889" y="47790"/>
                  </a:cubicBezTo>
                  <a:cubicBezTo>
                    <a:pt x="14331" y="47790"/>
                    <a:pt x="21416" y="45378"/>
                    <a:pt x="21416" y="37139"/>
                  </a:cubicBezTo>
                  <a:cubicBezTo>
                    <a:pt x="21416" y="31914"/>
                    <a:pt x="17772" y="26690"/>
                    <a:pt x="10687" y="26690"/>
                  </a:cubicBezTo>
                  <a:cubicBezTo>
                    <a:pt x="9067" y="26690"/>
                    <a:pt x="8662" y="26690"/>
                    <a:pt x="8055" y="26891"/>
                  </a:cubicBezTo>
                  <a:cubicBezTo>
                    <a:pt x="12711" y="13829"/>
                    <a:pt x="23643" y="6394"/>
                    <a:pt x="35385" y="6394"/>
                  </a:cubicBezTo>
                  <a:cubicBezTo>
                    <a:pt x="53807" y="6394"/>
                    <a:pt x="62512" y="22671"/>
                    <a:pt x="62512" y="39149"/>
                  </a:cubicBezTo>
                  <a:cubicBezTo>
                    <a:pt x="62512" y="55225"/>
                    <a:pt x="52390" y="71100"/>
                    <a:pt x="41255" y="83559"/>
                  </a:cubicBezTo>
                  <a:lnTo>
                    <a:pt x="2387" y="126563"/>
                  </a:lnTo>
                  <a:cubicBezTo>
                    <a:pt x="160" y="128773"/>
                    <a:pt x="160" y="129175"/>
                    <a:pt x="160" y="133998"/>
                  </a:cubicBezTo>
                  <a:lnTo>
                    <a:pt x="75266" y="133998"/>
                  </a:lnTo>
                  <a:lnTo>
                    <a:pt x="80934" y="99033"/>
                  </a:lnTo>
                  <a:lnTo>
                    <a:pt x="75873" y="99033"/>
                  </a:lnTo>
                  <a:cubicBezTo>
                    <a:pt x="74861" y="105061"/>
                    <a:pt x="73444" y="113903"/>
                    <a:pt x="71419" y="116917"/>
                  </a:cubicBezTo>
                  <a:cubicBezTo>
                    <a:pt x="70002" y="118525"/>
                    <a:pt x="56641" y="118525"/>
                    <a:pt x="52187" y="118525"/>
                  </a:cubicBezTo>
                  <a:lnTo>
                    <a:pt x="15748" y="11852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形状 176">
              <a:extLst>
                <a:ext uri="{FF2B5EF4-FFF2-40B4-BE49-F238E27FC236}">
                  <a16:creationId xmlns:a16="http://schemas.microsoft.com/office/drawing/2014/main" id="{FBAA1AA4-C991-701A-82EC-C6B0A6F64CE3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4720651" y="4623216"/>
              <a:ext cx="289920" cy="8037"/>
            </a:xfrm>
            <a:custGeom>
              <a:avLst/>
              <a:gdLst>
                <a:gd name="connsiteX0" fmla="*/ 0 w 289920"/>
                <a:gd name="connsiteY0" fmla="*/ 0 h 8037"/>
                <a:gd name="connsiteX1" fmla="*/ 289920 w 289920"/>
                <a:gd name="connsiteY1" fmla="*/ 0 h 8037"/>
                <a:gd name="connsiteX2" fmla="*/ 289920 w 289920"/>
                <a:gd name="connsiteY2" fmla="*/ 8038 h 8037"/>
                <a:gd name="connsiteX3" fmla="*/ 0 w 289920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920" h="8037">
                  <a:moveTo>
                    <a:pt x="0" y="0"/>
                  </a:moveTo>
                  <a:lnTo>
                    <a:pt x="289920" y="0"/>
                  </a:lnTo>
                  <a:lnTo>
                    <a:pt x="289920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形状 177">
              <a:extLst>
                <a:ext uri="{FF2B5EF4-FFF2-40B4-BE49-F238E27FC236}">
                  <a16:creationId xmlns:a16="http://schemas.microsoft.com/office/drawing/2014/main" id="{E5BB20CC-7C10-4074-8E2A-55346CE46B98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4729154" y="4681482"/>
              <a:ext cx="84012" cy="138255"/>
            </a:xfrm>
            <a:custGeom>
              <a:avLst/>
              <a:gdLst>
                <a:gd name="connsiteX0" fmla="*/ 50361 w 84012"/>
                <a:gd name="connsiteY0" fmla="*/ 63277 h 138255"/>
                <a:gd name="connsiteX1" fmla="*/ 78702 w 84012"/>
                <a:gd name="connsiteY1" fmla="*/ 27909 h 138255"/>
                <a:gd name="connsiteX2" fmla="*/ 41453 w 84012"/>
                <a:gd name="connsiteY2" fmla="*/ 178 h 138255"/>
                <a:gd name="connsiteX3" fmla="*/ 5621 w 84012"/>
                <a:gd name="connsiteY3" fmla="*/ 27507 h 138255"/>
                <a:gd name="connsiteX4" fmla="*/ 15946 w 84012"/>
                <a:gd name="connsiteY4" fmla="*/ 37957 h 138255"/>
                <a:gd name="connsiteX5" fmla="*/ 26270 w 84012"/>
                <a:gd name="connsiteY5" fmla="*/ 27708 h 138255"/>
                <a:gd name="connsiteX6" fmla="*/ 13719 w 84012"/>
                <a:gd name="connsiteY6" fmla="*/ 17660 h 138255"/>
                <a:gd name="connsiteX7" fmla="*/ 40643 w 84012"/>
                <a:gd name="connsiteY7" fmla="*/ 5201 h 138255"/>
                <a:gd name="connsiteX8" fmla="*/ 60078 w 84012"/>
                <a:gd name="connsiteY8" fmla="*/ 27708 h 138255"/>
                <a:gd name="connsiteX9" fmla="*/ 54409 w 84012"/>
                <a:gd name="connsiteY9" fmla="*/ 50617 h 138255"/>
                <a:gd name="connsiteX10" fmla="*/ 36392 w 84012"/>
                <a:gd name="connsiteY10" fmla="*/ 61066 h 138255"/>
                <a:gd name="connsiteX11" fmla="*/ 28497 w 84012"/>
                <a:gd name="connsiteY11" fmla="*/ 61669 h 138255"/>
                <a:gd name="connsiteX12" fmla="*/ 25460 w 84012"/>
                <a:gd name="connsiteY12" fmla="*/ 64080 h 138255"/>
                <a:gd name="connsiteX13" fmla="*/ 30319 w 84012"/>
                <a:gd name="connsiteY13" fmla="*/ 66291 h 138255"/>
                <a:gd name="connsiteX14" fmla="*/ 39226 w 84012"/>
                <a:gd name="connsiteY14" fmla="*/ 66291 h 138255"/>
                <a:gd name="connsiteX15" fmla="*/ 63317 w 84012"/>
                <a:gd name="connsiteY15" fmla="*/ 99649 h 138255"/>
                <a:gd name="connsiteX16" fmla="*/ 40441 w 84012"/>
                <a:gd name="connsiteY16" fmla="*/ 132806 h 138255"/>
                <a:gd name="connsiteX17" fmla="*/ 9468 w 84012"/>
                <a:gd name="connsiteY17" fmla="*/ 117534 h 138255"/>
                <a:gd name="connsiteX18" fmla="*/ 22829 w 84012"/>
                <a:gd name="connsiteY18" fmla="*/ 106481 h 138255"/>
                <a:gd name="connsiteX19" fmla="*/ 11492 w 84012"/>
                <a:gd name="connsiteY19" fmla="*/ 95228 h 138255"/>
                <a:gd name="connsiteX20" fmla="*/ 155 w 84012"/>
                <a:gd name="connsiteY20" fmla="*/ 106883 h 138255"/>
                <a:gd name="connsiteX21" fmla="*/ 41048 w 84012"/>
                <a:gd name="connsiteY21" fmla="*/ 138433 h 138255"/>
                <a:gd name="connsiteX22" fmla="*/ 84168 w 84012"/>
                <a:gd name="connsiteY22" fmla="*/ 99649 h 138255"/>
                <a:gd name="connsiteX23" fmla="*/ 50361 w 84012"/>
                <a:gd name="connsiteY23" fmla="*/ 63277 h 1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8255">
                  <a:moveTo>
                    <a:pt x="50361" y="63277"/>
                  </a:moveTo>
                  <a:cubicBezTo>
                    <a:pt x="66961" y="57851"/>
                    <a:pt x="78702" y="43784"/>
                    <a:pt x="78702" y="27909"/>
                  </a:cubicBezTo>
                  <a:cubicBezTo>
                    <a:pt x="78702" y="11431"/>
                    <a:pt x="60888" y="178"/>
                    <a:pt x="41453" y="178"/>
                  </a:cubicBezTo>
                  <a:cubicBezTo>
                    <a:pt x="21007" y="178"/>
                    <a:pt x="5621" y="12235"/>
                    <a:pt x="5621" y="27507"/>
                  </a:cubicBezTo>
                  <a:cubicBezTo>
                    <a:pt x="5621" y="34139"/>
                    <a:pt x="10075" y="37957"/>
                    <a:pt x="15946" y="37957"/>
                  </a:cubicBezTo>
                  <a:cubicBezTo>
                    <a:pt x="22221" y="37957"/>
                    <a:pt x="26270" y="33536"/>
                    <a:pt x="26270" y="27708"/>
                  </a:cubicBezTo>
                  <a:cubicBezTo>
                    <a:pt x="26270" y="17660"/>
                    <a:pt x="16755" y="17660"/>
                    <a:pt x="13719" y="17660"/>
                  </a:cubicBezTo>
                  <a:cubicBezTo>
                    <a:pt x="19995" y="7814"/>
                    <a:pt x="33356" y="5201"/>
                    <a:pt x="40643" y="5201"/>
                  </a:cubicBezTo>
                  <a:cubicBezTo>
                    <a:pt x="48944" y="5201"/>
                    <a:pt x="60078" y="9622"/>
                    <a:pt x="60078" y="27708"/>
                  </a:cubicBezTo>
                  <a:cubicBezTo>
                    <a:pt x="60078" y="30119"/>
                    <a:pt x="59673" y="41775"/>
                    <a:pt x="54409" y="50617"/>
                  </a:cubicBezTo>
                  <a:cubicBezTo>
                    <a:pt x="48336" y="60262"/>
                    <a:pt x="41453" y="60865"/>
                    <a:pt x="36392" y="61066"/>
                  </a:cubicBezTo>
                  <a:cubicBezTo>
                    <a:pt x="34773" y="61267"/>
                    <a:pt x="29914" y="61669"/>
                    <a:pt x="28497" y="61669"/>
                  </a:cubicBezTo>
                  <a:cubicBezTo>
                    <a:pt x="26877" y="61870"/>
                    <a:pt x="25460" y="62071"/>
                    <a:pt x="25460" y="64080"/>
                  </a:cubicBezTo>
                  <a:cubicBezTo>
                    <a:pt x="25460" y="66291"/>
                    <a:pt x="26877" y="66291"/>
                    <a:pt x="30319" y="66291"/>
                  </a:cubicBezTo>
                  <a:lnTo>
                    <a:pt x="39226" y="66291"/>
                  </a:lnTo>
                  <a:cubicBezTo>
                    <a:pt x="55827" y="66291"/>
                    <a:pt x="63317" y="79956"/>
                    <a:pt x="63317" y="99649"/>
                  </a:cubicBezTo>
                  <a:cubicBezTo>
                    <a:pt x="63317" y="126979"/>
                    <a:pt x="49348" y="132806"/>
                    <a:pt x="40441" y="132806"/>
                  </a:cubicBezTo>
                  <a:cubicBezTo>
                    <a:pt x="31736" y="132806"/>
                    <a:pt x="16553" y="129390"/>
                    <a:pt x="9468" y="117534"/>
                  </a:cubicBezTo>
                  <a:cubicBezTo>
                    <a:pt x="16553" y="118539"/>
                    <a:pt x="22829" y="114118"/>
                    <a:pt x="22829" y="106481"/>
                  </a:cubicBezTo>
                  <a:cubicBezTo>
                    <a:pt x="22829" y="99247"/>
                    <a:pt x="17363" y="95228"/>
                    <a:pt x="11492" y="95228"/>
                  </a:cubicBezTo>
                  <a:cubicBezTo>
                    <a:pt x="6633" y="95228"/>
                    <a:pt x="155" y="98041"/>
                    <a:pt x="155" y="106883"/>
                  </a:cubicBezTo>
                  <a:cubicBezTo>
                    <a:pt x="155" y="125170"/>
                    <a:pt x="18982" y="138433"/>
                    <a:pt x="41048" y="138433"/>
                  </a:cubicBezTo>
                  <a:cubicBezTo>
                    <a:pt x="65746" y="138433"/>
                    <a:pt x="84168" y="120146"/>
                    <a:pt x="84168" y="99649"/>
                  </a:cubicBezTo>
                  <a:cubicBezTo>
                    <a:pt x="84168" y="83171"/>
                    <a:pt x="71414" y="67497"/>
                    <a:pt x="50361" y="63277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形状 178">
              <a:extLst>
                <a:ext uri="{FF2B5EF4-FFF2-40B4-BE49-F238E27FC236}">
                  <a16:creationId xmlns:a16="http://schemas.microsoft.com/office/drawing/2014/main" id="{A472BAFC-D5AE-016E-30DB-409F7DC5BF61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4826528" y="4675253"/>
              <a:ext cx="85632" cy="181258"/>
            </a:xfrm>
            <a:custGeom>
              <a:avLst/>
              <a:gdLst>
                <a:gd name="connsiteX0" fmla="*/ 26680 w 85632"/>
                <a:gd name="connsiteY0" fmla="*/ 78750 h 181258"/>
                <a:gd name="connsiteX1" fmla="*/ 160 w 85632"/>
                <a:gd name="connsiteY1" fmla="*/ 119342 h 181258"/>
                <a:gd name="connsiteX2" fmla="*/ 6031 w 85632"/>
                <a:gd name="connsiteY2" fmla="*/ 135218 h 181258"/>
                <a:gd name="connsiteX3" fmla="*/ 29514 w 85632"/>
                <a:gd name="connsiteY3" fmla="*/ 148279 h 181258"/>
                <a:gd name="connsiteX4" fmla="*/ 54010 w 85632"/>
                <a:gd name="connsiteY4" fmla="*/ 157724 h 181258"/>
                <a:gd name="connsiteX5" fmla="*/ 61095 w 85632"/>
                <a:gd name="connsiteY5" fmla="*/ 166365 h 181258"/>
                <a:gd name="connsiteX6" fmla="*/ 51175 w 85632"/>
                <a:gd name="connsiteY6" fmla="*/ 177016 h 181258"/>
                <a:gd name="connsiteX7" fmla="*/ 33361 w 85632"/>
                <a:gd name="connsiteY7" fmla="*/ 170585 h 181258"/>
                <a:gd name="connsiteX8" fmla="*/ 31134 w 85632"/>
                <a:gd name="connsiteY8" fmla="*/ 169580 h 181258"/>
                <a:gd name="connsiteX9" fmla="*/ 29109 w 85632"/>
                <a:gd name="connsiteY9" fmla="*/ 171791 h 181258"/>
                <a:gd name="connsiteX10" fmla="*/ 51175 w 85632"/>
                <a:gd name="connsiteY10" fmla="*/ 181437 h 181258"/>
                <a:gd name="connsiteX11" fmla="*/ 72229 w 85632"/>
                <a:gd name="connsiteY11" fmla="*/ 159935 h 181258"/>
                <a:gd name="connsiteX12" fmla="*/ 62512 w 85632"/>
                <a:gd name="connsiteY12" fmla="*/ 145667 h 181258"/>
                <a:gd name="connsiteX13" fmla="*/ 50163 w 85632"/>
                <a:gd name="connsiteY13" fmla="*/ 141045 h 181258"/>
                <a:gd name="connsiteX14" fmla="*/ 37814 w 85632"/>
                <a:gd name="connsiteY14" fmla="*/ 136423 h 181258"/>
                <a:gd name="connsiteX15" fmla="*/ 25668 w 85632"/>
                <a:gd name="connsiteY15" fmla="*/ 131600 h 181258"/>
                <a:gd name="connsiteX16" fmla="*/ 10485 w 85632"/>
                <a:gd name="connsiteY16" fmla="*/ 113716 h 181258"/>
                <a:gd name="connsiteX17" fmla="*/ 35385 w 85632"/>
                <a:gd name="connsiteY17" fmla="*/ 79554 h 181258"/>
                <a:gd name="connsiteX18" fmla="*/ 53200 w 85632"/>
                <a:gd name="connsiteY18" fmla="*/ 82166 h 181258"/>
                <a:gd name="connsiteX19" fmla="*/ 72027 w 85632"/>
                <a:gd name="connsiteY19" fmla="*/ 75937 h 181258"/>
                <a:gd name="connsiteX20" fmla="*/ 55427 w 85632"/>
                <a:gd name="connsiteY20" fmla="*/ 70511 h 181258"/>
                <a:gd name="connsiteX21" fmla="*/ 38422 w 85632"/>
                <a:gd name="connsiteY21" fmla="*/ 72922 h 181258"/>
                <a:gd name="connsiteX22" fmla="*/ 32348 w 85632"/>
                <a:gd name="connsiteY22" fmla="*/ 57248 h 181258"/>
                <a:gd name="connsiteX23" fmla="*/ 54819 w 85632"/>
                <a:gd name="connsiteY23" fmla="*/ 23086 h 181258"/>
                <a:gd name="connsiteX24" fmla="*/ 67776 w 85632"/>
                <a:gd name="connsiteY24" fmla="*/ 27507 h 181258"/>
                <a:gd name="connsiteX25" fmla="*/ 85793 w 85632"/>
                <a:gd name="connsiteY25" fmla="*/ 21278 h 181258"/>
                <a:gd name="connsiteX26" fmla="*/ 68990 w 85632"/>
                <a:gd name="connsiteY26" fmla="*/ 15852 h 181258"/>
                <a:gd name="connsiteX27" fmla="*/ 56236 w 85632"/>
                <a:gd name="connsiteY27" fmla="*/ 16857 h 181258"/>
                <a:gd name="connsiteX28" fmla="*/ 55224 w 85632"/>
                <a:gd name="connsiteY28" fmla="*/ 10225 h 181258"/>
                <a:gd name="connsiteX29" fmla="*/ 56236 w 85632"/>
                <a:gd name="connsiteY29" fmla="*/ 2790 h 181258"/>
                <a:gd name="connsiteX30" fmla="*/ 53807 w 85632"/>
                <a:gd name="connsiteY30" fmla="*/ 178 h 181258"/>
                <a:gd name="connsiteX31" fmla="*/ 50163 w 85632"/>
                <a:gd name="connsiteY31" fmla="*/ 10024 h 181258"/>
                <a:gd name="connsiteX32" fmla="*/ 51580 w 85632"/>
                <a:gd name="connsiteY32" fmla="*/ 17861 h 181258"/>
                <a:gd name="connsiteX33" fmla="*/ 16153 w 85632"/>
                <a:gd name="connsiteY33" fmla="*/ 55439 h 181258"/>
                <a:gd name="connsiteX34" fmla="*/ 29312 w 85632"/>
                <a:gd name="connsiteY34" fmla="*/ 76740 h 181258"/>
                <a:gd name="connsiteX35" fmla="*/ 26680 w 85632"/>
                <a:gd name="connsiteY35" fmla="*/ 78750 h 181258"/>
                <a:gd name="connsiteX36" fmla="*/ 59475 w 85632"/>
                <a:gd name="connsiteY36" fmla="*/ 21278 h 181258"/>
                <a:gd name="connsiteX37" fmla="*/ 69193 w 85632"/>
                <a:gd name="connsiteY37" fmla="*/ 20273 h 181258"/>
                <a:gd name="connsiteX38" fmla="*/ 80529 w 85632"/>
                <a:gd name="connsiteY38" fmla="*/ 21479 h 181258"/>
                <a:gd name="connsiteX39" fmla="*/ 67978 w 85632"/>
                <a:gd name="connsiteY39" fmla="*/ 23086 h 181258"/>
                <a:gd name="connsiteX40" fmla="*/ 59475 w 85632"/>
                <a:gd name="connsiteY40" fmla="*/ 21278 h 181258"/>
                <a:gd name="connsiteX41" fmla="*/ 43685 w 85632"/>
                <a:gd name="connsiteY41" fmla="*/ 76138 h 181258"/>
                <a:gd name="connsiteX42" fmla="*/ 55224 w 85632"/>
                <a:gd name="connsiteY42" fmla="*/ 74932 h 181258"/>
                <a:gd name="connsiteX43" fmla="*/ 66763 w 85632"/>
                <a:gd name="connsiteY43" fmla="*/ 76138 h 181258"/>
                <a:gd name="connsiteX44" fmla="*/ 53807 w 85632"/>
                <a:gd name="connsiteY44" fmla="*/ 77745 h 181258"/>
                <a:gd name="connsiteX45" fmla="*/ 43685 w 85632"/>
                <a:gd name="connsiteY45" fmla="*/ 76138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1258">
                  <a:moveTo>
                    <a:pt x="26680" y="78750"/>
                  </a:moveTo>
                  <a:cubicBezTo>
                    <a:pt x="4614" y="93219"/>
                    <a:pt x="160" y="112108"/>
                    <a:pt x="160" y="119342"/>
                  </a:cubicBezTo>
                  <a:cubicBezTo>
                    <a:pt x="160" y="128988"/>
                    <a:pt x="5626" y="134615"/>
                    <a:pt x="6031" y="135218"/>
                  </a:cubicBezTo>
                  <a:cubicBezTo>
                    <a:pt x="12509" y="141849"/>
                    <a:pt x="14331" y="142653"/>
                    <a:pt x="29514" y="148279"/>
                  </a:cubicBezTo>
                  <a:lnTo>
                    <a:pt x="54010" y="157724"/>
                  </a:lnTo>
                  <a:cubicBezTo>
                    <a:pt x="57046" y="159131"/>
                    <a:pt x="61095" y="160538"/>
                    <a:pt x="61095" y="166365"/>
                  </a:cubicBezTo>
                  <a:cubicBezTo>
                    <a:pt x="61095" y="170987"/>
                    <a:pt x="57451" y="177016"/>
                    <a:pt x="51175" y="177016"/>
                  </a:cubicBezTo>
                  <a:cubicBezTo>
                    <a:pt x="42268" y="177016"/>
                    <a:pt x="35587" y="172193"/>
                    <a:pt x="33361" y="170585"/>
                  </a:cubicBezTo>
                  <a:cubicBezTo>
                    <a:pt x="32146" y="169781"/>
                    <a:pt x="31944" y="169580"/>
                    <a:pt x="31134" y="169580"/>
                  </a:cubicBezTo>
                  <a:cubicBezTo>
                    <a:pt x="29514" y="169580"/>
                    <a:pt x="29109" y="170987"/>
                    <a:pt x="29109" y="171791"/>
                  </a:cubicBezTo>
                  <a:cubicBezTo>
                    <a:pt x="29109" y="174202"/>
                    <a:pt x="39839" y="181437"/>
                    <a:pt x="51175" y="181437"/>
                  </a:cubicBezTo>
                  <a:cubicBezTo>
                    <a:pt x="63727" y="181437"/>
                    <a:pt x="72229" y="169781"/>
                    <a:pt x="72229" y="159935"/>
                  </a:cubicBezTo>
                  <a:cubicBezTo>
                    <a:pt x="72229" y="150289"/>
                    <a:pt x="64739" y="146672"/>
                    <a:pt x="62512" y="145667"/>
                  </a:cubicBezTo>
                  <a:cubicBezTo>
                    <a:pt x="59678" y="144662"/>
                    <a:pt x="52795" y="142050"/>
                    <a:pt x="50163" y="141045"/>
                  </a:cubicBezTo>
                  <a:cubicBezTo>
                    <a:pt x="46114" y="139438"/>
                    <a:pt x="42066" y="137830"/>
                    <a:pt x="37814" y="136423"/>
                  </a:cubicBezTo>
                  <a:lnTo>
                    <a:pt x="25668" y="131600"/>
                  </a:lnTo>
                  <a:cubicBezTo>
                    <a:pt x="16558" y="127983"/>
                    <a:pt x="10485" y="122156"/>
                    <a:pt x="10485" y="113716"/>
                  </a:cubicBezTo>
                  <a:cubicBezTo>
                    <a:pt x="10485" y="105477"/>
                    <a:pt x="18380" y="87994"/>
                    <a:pt x="35385" y="79554"/>
                  </a:cubicBezTo>
                  <a:cubicBezTo>
                    <a:pt x="42875" y="82166"/>
                    <a:pt x="48949" y="82166"/>
                    <a:pt x="53200" y="82166"/>
                  </a:cubicBezTo>
                  <a:cubicBezTo>
                    <a:pt x="59273" y="82166"/>
                    <a:pt x="72027" y="82166"/>
                    <a:pt x="72027" y="75937"/>
                  </a:cubicBezTo>
                  <a:cubicBezTo>
                    <a:pt x="72027" y="70913"/>
                    <a:pt x="63322" y="70511"/>
                    <a:pt x="55427" y="70511"/>
                  </a:cubicBezTo>
                  <a:cubicBezTo>
                    <a:pt x="51783" y="70511"/>
                    <a:pt x="45912" y="70511"/>
                    <a:pt x="38422" y="72922"/>
                  </a:cubicBezTo>
                  <a:cubicBezTo>
                    <a:pt x="33158" y="67698"/>
                    <a:pt x="32348" y="61066"/>
                    <a:pt x="32348" y="57248"/>
                  </a:cubicBezTo>
                  <a:cubicBezTo>
                    <a:pt x="32348" y="45995"/>
                    <a:pt x="39636" y="30521"/>
                    <a:pt x="54819" y="23086"/>
                  </a:cubicBezTo>
                  <a:cubicBezTo>
                    <a:pt x="58463" y="27507"/>
                    <a:pt x="63119" y="27507"/>
                    <a:pt x="67776" y="27507"/>
                  </a:cubicBezTo>
                  <a:cubicBezTo>
                    <a:pt x="72837" y="27507"/>
                    <a:pt x="85793" y="27507"/>
                    <a:pt x="85793" y="21278"/>
                  </a:cubicBezTo>
                  <a:cubicBezTo>
                    <a:pt x="85793" y="16053"/>
                    <a:pt x="76885" y="15852"/>
                    <a:pt x="68990" y="15852"/>
                  </a:cubicBezTo>
                  <a:cubicBezTo>
                    <a:pt x="66358" y="15852"/>
                    <a:pt x="61500" y="15852"/>
                    <a:pt x="56236" y="16857"/>
                  </a:cubicBezTo>
                  <a:cubicBezTo>
                    <a:pt x="55629" y="15048"/>
                    <a:pt x="55224" y="13641"/>
                    <a:pt x="55224" y="10225"/>
                  </a:cubicBezTo>
                  <a:cubicBezTo>
                    <a:pt x="55224" y="7412"/>
                    <a:pt x="56236" y="3192"/>
                    <a:pt x="56236" y="2790"/>
                  </a:cubicBezTo>
                  <a:cubicBezTo>
                    <a:pt x="56236" y="1182"/>
                    <a:pt x="55224" y="178"/>
                    <a:pt x="53807" y="178"/>
                  </a:cubicBezTo>
                  <a:cubicBezTo>
                    <a:pt x="50163" y="178"/>
                    <a:pt x="50163" y="9421"/>
                    <a:pt x="50163" y="10024"/>
                  </a:cubicBezTo>
                  <a:cubicBezTo>
                    <a:pt x="50163" y="14043"/>
                    <a:pt x="51378" y="17058"/>
                    <a:pt x="51580" y="17861"/>
                  </a:cubicBezTo>
                  <a:cubicBezTo>
                    <a:pt x="29919" y="23890"/>
                    <a:pt x="16153" y="39966"/>
                    <a:pt x="16153" y="55439"/>
                  </a:cubicBezTo>
                  <a:cubicBezTo>
                    <a:pt x="16153" y="62875"/>
                    <a:pt x="19797" y="71315"/>
                    <a:pt x="29312" y="76740"/>
                  </a:cubicBezTo>
                  <a:lnTo>
                    <a:pt x="26680" y="78750"/>
                  </a:lnTo>
                  <a:close/>
                  <a:moveTo>
                    <a:pt x="59475" y="21278"/>
                  </a:moveTo>
                  <a:cubicBezTo>
                    <a:pt x="62715" y="20273"/>
                    <a:pt x="66966" y="20273"/>
                    <a:pt x="69193" y="20273"/>
                  </a:cubicBezTo>
                  <a:cubicBezTo>
                    <a:pt x="76076" y="20273"/>
                    <a:pt x="76885" y="20474"/>
                    <a:pt x="80529" y="21479"/>
                  </a:cubicBezTo>
                  <a:cubicBezTo>
                    <a:pt x="78910" y="22081"/>
                    <a:pt x="76885" y="23086"/>
                    <a:pt x="67978" y="23086"/>
                  </a:cubicBezTo>
                  <a:cubicBezTo>
                    <a:pt x="64132" y="23086"/>
                    <a:pt x="61702" y="23086"/>
                    <a:pt x="59475" y="21278"/>
                  </a:cubicBezTo>
                  <a:close/>
                  <a:moveTo>
                    <a:pt x="43685" y="76138"/>
                  </a:moveTo>
                  <a:cubicBezTo>
                    <a:pt x="48341" y="74932"/>
                    <a:pt x="52795" y="74932"/>
                    <a:pt x="55224" y="74932"/>
                  </a:cubicBezTo>
                  <a:cubicBezTo>
                    <a:pt x="62310" y="74932"/>
                    <a:pt x="63119" y="75133"/>
                    <a:pt x="66763" y="76138"/>
                  </a:cubicBezTo>
                  <a:cubicBezTo>
                    <a:pt x="65144" y="76941"/>
                    <a:pt x="63119" y="77745"/>
                    <a:pt x="53807" y="77745"/>
                  </a:cubicBezTo>
                  <a:cubicBezTo>
                    <a:pt x="49151" y="77745"/>
                    <a:pt x="47329" y="77745"/>
                    <a:pt x="43685" y="76138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形状 179">
              <a:extLst>
                <a:ext uri="{FF2B5EF4-FFF2-40B4-BE49-F238E27FC236}">
                  <a16:creationId xmlns:a16="http://schemas.microsoft.com/office/drawing/2014/main" id="{DC998947-621F-C678-0B24-6A4789A0A874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4928682" y="4663861"/>
              <a:ext cx="62635" cy="93402"/>
            </a:xfrm>
            <a:custGeom>
              <a:avLst/>
              <a:gdLst>
                <a:gd name="connsiteX0" fmla="*/ 62800 w 62635"/>
                <a:gd name="connsiteY0" fmla="*/ 67976 h 93402"/>
                <a:gd name="connsiteX1" fmla="*/ 57982 w 62635"/>
                <a:gd name="connsiteY1" fmla="*/ 67976 h 93402"/>
                <a:gd name="connsiteX2" fmla="*/ 54298 w 62635"/>
                <a:gd name="connsiteY2" fmla="*/ 80777 h 93402"/>
                <a:gd name="connsiteX3" fmla="*/ 40269 w 62635"/>
                <a:gd name="connsiteY3" fmla="*/ 81621 h 93402"/>
                <a:gd name="connsiteX4" fmla="*/ 14194 w 62635"/>
                <a:gd name="connsiteY4" fmla="*/ 81621 h 93402"/>
                <a:gd name="connsiteX5" fmla="*/ 42536 w 62635"/>
                <a:gd name="connsiteY5" fmla="*/ 57989 h 93402"/>
                <a:gd name="connsiteX6" fmla="*/ 62800 w 62635"/>
                <a:gd name="connsiteY6" fmla="*/ 27605 h 93402"/>
                <a:gd name="connsiteX7" fmla="*/ 29641 w 62635"/>
                <a:gd name="connsiteY7" fmla="*/ 175 h 93402"/>
                <a:gd name="connsiteX8" fmla="*/ 165 w 62635"/>
                <a:gd name="connsiteY8" fmla="*/ 25354 h 93402"/>
                <a:gd name="connsiteX9" fmla="*/ 7676 w 62635"/>
                <a:gd name="connsiteY9" fmla="*/ 33231 h 93402"/>
                <a:gd name="connsiteX10" fmla="*/ 15186 w 62635"/>
                <a:gd name="connsiteY10" fmla="*/ 25776 h 93402"/>
                <a:gd name="connsiteX11" fmla="*/ 6825 w 62635"/>
                <a:gd name="connsiteY11" fmla="*/ 18321 h 93402"/>
                <a:gd name="connsiteX12" fmla="*/ 27515 w 62635"/>
                <a:gd name="connsiteY12" fmla="*/ 5239 h 93402"/>
                <a:gd name="connsiteX13" fmla="*/ 49055 w 62635"/>
                <a:gd name="connsiteY13" fmla="*/ 27605 h 93402"/>
                <a:gd name="connsiteX14" fmla="*/ 35734 w 62635"/>
                <a:gd name="connsiteY14" fmla="*/ 54613 h 93402"/>
                <a:gd name="connsiteX15" fmla="*/ 1582 w 62635"/>
                <a:gd name="connsiteY15" fmla="*/ 88091 h 93402"/>
                <a:gd name="connsiteX16" fmla="*/ 165 w 62635"/>
                <a:gd name="connsiteY16" fmla="*/ 93577 h 93402"/>
                <a:gd name="connsiteX17" fmla="*/ 58549 w 62635"/>
                <a:gd name="connsiteY17" fmla="*/ 93577 h 93402"/>
                <a:gd name="connsiteX18" fmla="*/ 62800 w 62635"/>
                <a:gd name="connsiteY18" fmla="*/ 67976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800" y="67976"/>
                  </a:moveTo>
                  <a:lnTo>
                    <a:pt x="57982" y="67976"/>
                  </a:lnTo>
                  <a:cubicBezTo>
                    <a:pt x="57557" y="71071"/>
                    <a:pt x="56140" y="79370"/>
                    <a:pt x="54298" y="80777"/>
                  </a:cubicBezTo>
                  <a:cubicBezTo>
                    <a:pt x="53164" y="81621"/>
                    <a:pt x="42253" y="81621"/>
                    <a:pt x="40269" y="81621"/>
                  </a:cubicBezTo>
                  <a:lnTo>
                    <a:pt x="14194" y="81621"/>
                  </a:lnTo>
                  <a:cubicBezTo>
                    <a:pt x="29074" y="68539"/>
                    <a:pt x="34033" y="64600"/>
                    <a:pt x="42536" y="57989"/>
                  </a:cubicBezTo>
                  <a:cubicBezTo>
                    <a:pt x="53022" y="49689"/>
                    <a:pt x="62800" y="40968"/>
                    <a:pt x="62800" y="27605"/>
                  </a:cubicBezTo>
                  <a:cubicBezTo>
                    <a:pt x="62800" y="10584"/>
                    <a:pt x="47779" y="175"/>
                    <a:pt x="29641" y="175"/>
                  </a:cubicBezTo>
                  <a:cubicBezTo>
                    <a:pt x="12069" y="175"/>
                    <a:pt x="165" y="12413"/>
                    <a:pt x="165" y="25354"/>
                  </a:cubicBezTo>
                  <a:cubicBezTo>
                    <a:pt x="165" y="32528"/>
                    <a:pt x="6259" y="33231"/>
                    <a:pt x="7676" y="33231"/>
                  </a:cubicBezTo>
                  <a:cubicBezTo>
                    <a:pt x="11077" y="33231"/>
                    <a:pt x="15186" y="30840"/>
                    <a:pt x="15186" y="25776"/>
                  </a:cubicBezTo>
                  <a:cubicBezTo>
                    <a:pt x="15186" y="23244"/>
                    <a:pt x="14194" y="18321"/>
                    <a:pt x="6825" y="18321"/>
                  </a:cubicBezTo>
                  <a:cubicBezTo>
                    <a:pt x="11218" y="8333"/>
                    <a:pt x="20855" y="5239"/>
                    <a:pt x="27515" y="5239"/>
                  </a:cubicBezTo>
                  <a:cubicBezTo>
                    <a:pt x="41686" y="5239"/>
                    <a:pt x="49055" y="16211"/>
                    <a:pt x="49055" y="27605"/>
                  </a:cubicBezTo>
                  <a:cubicBezTo>
                    <a:pt x="49055" y="39843"/>
                    <a:pt x="40269" y="49549"/>
                    <a:pt x="35734" y="54613"/>
                  </a:cubicBezTo>
                  <a:lnTo>
                    <a:pt x="1582" y="88091"/>
                  </a:lnTo>
                  <a:cubicBezTo>
                    <a:pt x="165" y="89357"/>
                    <a:pt x="165" y="89639"/>
                    <a:pt x="165" y="93577"/>
                  </a:cubicBezTo>
                  <a:lnTo>
                    <a:pt x="58549" y="93577"/>
                  </a:lnTo>
                  <a:lnTo>
                    <a:pt x="62800" y="6797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形状 180">
              <a:extLst>
                <a:ext uri="{FF2B5EF4-FFF2-40B4-BE49-F238E27FC236}">
                  <a16:creationId xmlns:a16="http://schemas.microsoft.com/office/drawing/2014/main" id="{116C64A6-8471-99C4-631D-A1BAEEEF43E6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5045999" y="4538013"/>
              <a:ext cx="99398" cy="141671"/>
            </a:xfrm>
            <a:custGeom>
              <a:avLst/>
              <a:gdLst>
                <a:gd name="connsiteX0" fmla="*/ 47137 w 99398"/>
                <a:gd name="connsiteY0" fmla="*/ 2381 h 141671"/>
                <a:gd name="connsiteX1" fmla="*/ 44505 w 99398"/>
                <a:gd name="connsiteY1" fmla="*/ 171 h 141671"/>
                <a:gd name="connsiteX2" fmla="*/ 19808 w 99398"/>
                <a:gd name="connsiteY2" fmla="*/ 2180 h 141671"/>
                <a:gd name="connsiteX3" fmla="*/ 15961 w 99398"/>
                <a:gd name="connsiteY3" fmla="*/ 6199 h 141671"/>
                <a:gd name="connsiteX4" fmla="*/ 20820 w 99398"/>
                <a:gd name="connsiteY4" fmla="*/ 8611 h 141671"/>
                <a:gd name="connsiteX5" fmla="*/ 30942 w 99398"/>
                <a:gd name="connsiteY5" fmla="*/ 12027 h 141671"/>
                <a:gd name="connsiteX6" fmla="*/ 30334 w 99398"/>
                <a:gd name="connsiteY6" fmla="*/ 16046 h 141671"/>
                <a:gd name="connsiteX7" fmla="*/ 981 w 99398"/>
                <a:gd name="connsiteY7" fmla="*/ 131795 h 141671"/>
                <a:gd name="connsiteX8" fmla="*/ 171 w 99398"/>
                <a:gd name="connsiteY8" fmla="*/ 136215 h 141671"/>
                <a:gd name="connsiteX9" fmla="*/ 6042 w 99398"/>
                <a:gd name="connsiteY9" fmla="*/ 141842 h 141671"/>
                <a:gd name="connsiteX10" fmla="*/ 13532 w 99398"/>
                <a:gd name="connsiteY10" fmla="*/ 136617 h 141671"/>
                <a:gd name="connsiteX11" fmla="*/ 17378 w 99398"/>
                <a:gd name="connsiteY11" fmla="*/ 121345 h 141671"/>
                <a:gd name="connsiteX12" fmla="*/ 21832 w 99398"/>
                <a:gd name="connsiteY12" fmla="*/ 103259 h 141671"/>
                <a:gd name="connsiteX13" fmla="*/ 25273 w 99398"/>
                <a:gd name="connsiteY13" fmla="*/ 89795 h 141671"/>
                <a:gd name="connsiteX14" fmla="*/ 27500 w 99398"/>
                <a:gd name="connsiteY14" fmla="*/ 80753 h 141671"/>
                <a:gd name="connsiteX15" fmla="*/ 41266 w 99398"/>
                <a:gd name="connsiteY15" fmla="*/ 62265 h 141671"/>
                <a:gd name="connsiteX16" fmla="*/ 60701 w 99398"/>
                <a:gd name="connsiteY16" fmla="*/ 55232 h 141671"/>
                <a:gd name="connsiteX17" fmla="*/ 71632 w 99398"/>
                <a:gd name="connsiteY17" fmla="*/ 69298 h 141671"/>
                <a:gd name="connsiteX18" fmla="*/ 59081 w 99398"/>
                <a:gd name="connsiteY18" fmla="*/ 114312 h 141671"/>
                <a:gd name="connsiteX19" fmla="*/ 56449 w 99398"/>
                <a:gd name="connsiteY19" fmla="*/ 125364 h 141671"/>
                <a:gd name="connsiteX20" fmla="*/ 73050 w 99398"/>
                <a:gd name="connsiteY20" fmla="*/ 141842 h 141671"/>
                <a:gd name="connsiteX21" fmla="*/ 99569 w 99398"/>
                <a:gd name="connsiteY21" fmla="*/ 110895 h 141671"/>
                <a:gd name="connsiteX22" fmla="*/ 97140 w 99398"/>
                <a:gd name="connsiteY22" fmla="*/ 108886 h 141671"/>
                <a:gd name="connsiteX23" fmla="*/ 94103 w 99398"/>
                <a:gd name="connsiteY23" fmla="*/ 112503 h 141671"/>
                <a:gd name="connsiteX24" fmla="*/ 73454 w 99398"/>
                <a:gd name="connsiteY24" fmla="*/ 137421 h 141671"/>
                <a:gd name="connsiteX25" fmla="*/ 68596 w 99398"/>
                <a:gd name="connsiteY25" fmla="*/ 130790 h 141671"/>
                <a:gd name="connsiteX26" fmla="*/ 72240 w 99398"/>
                <a:gd name="connsiteY26" fmla="*/ 116522 h 141671"/>
                <a:gd name="connsiteX27" fmla="*/ 84589 w 99398"/>
                <a:gd name="connsiteY27" fmla="*/ 72313 h 141671"/>
                <a:gd name="connsiteX28" fmla="*/ 61308 w 99398"/>
                <a:gd name="connsiteY28" fmla="*/ 50811 h 141671"/>
                <a:gd name="connsiteX29" fmla="*/ 31347 w 99398"/>
                <a:gd name="connsiteY29" fmla="*/ 66284 h 141671"/>
                <a:gd name="connsiteX30" fmla="*/ 47137 w 99398"/>
                <a:gd name="connsiteY30" fmla="*/ 2381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41671">
                  <a:moveTo>
                    <a:pt x="47137" y="2381"/>
                  </a:moveTo>
                  <a:cubicBezTo>
                    <a:pt x="47137" y="2180"/>
                    <a:pt x="47137" y="171"/>
                    <a:pt x="44505" y="171"/>
                  </a:cubicBezTo>
                  <a:cubicBezTo>
                    <a:pt x="39849" y="171"/>
                    <a:pt x="25071" y="1778"/>
                    <a:pt x="19808" y="2180"/>
                  </a:cubicBezTo>
                  <a:cubicBezTo>
                    <a:pt x="18188" y="2381"/>
                    <a:pt x="15961" y="2582"/>
                    <a:pt x="15961" y="6199"/>
                  </a:cubicBezTo>
                  <a:cubicBezTo>
                    <a:pt x="15961" y="8611"/>
                    <a:pt x="17783" y="8611"/>
                    <a:pt x="20820" y="8611"/>
                  </a:cubicBezTo>
                  <a:cubicBezTo>
                    <a:pt x="30537" y="8611"/>
                    <a:pt x="30942" y="10017"/>
                    <a:pt x="30942" y="12027"/>
                  </a:cubicBezTo>
                  <a:lnTo>
                    <a:pt x="30334" y="16046"/>
                  </a:lnTo>
                  <a:lnTo>
                    <a:pt x="981" y="131795"/>
                  </a:lnTo>
                  <a:cubicBezTo>
                    <a:pt x="171" y="134608"/>
                    <a:pt x="171" y="135010"/>
                    <a:pt x="171" y="136215"/>
                  </a:cubicBezTo>
                  <a:cubicBezTo>
                    <a:pt x="171" y="140837"/>
                    <a:pt x="4220" y="141842"/>
                    <a:pt x="6042" y="141842"/>
                  </a:cubicBezTo>
                  <a:cubicBezTo>
                    <a:pt x="9281" y="141842"/>
                    <a:pt x="12520" y="139431"/>
                    <a:pt x="13532" y="136617"/>
                  </a:cubicBezTo>
                  <a:lnTo>
                    <a:pt x="17378" y="121345"/>
                  </a:lnTo>
                  <a:lnTo>
                    <a:pt x="21832" y="103259"/>
                  </a:lnTo>
                  <a:cubicBezTo>
                    <a:pt x="23047" y="98838"/>
                    <a:pt x="24261" y="94417"/>
                    <a:pt x="25273" y="89795"/>
                  </a:cubicBezTo>
                  <a:cubicBezTo>
                    <a:pt x="25678" y="88590"/>
                    <a:pt x="27298" y="81958"/>
                    <a:pt x="27500" y="80753"/>
                  </a:cubicBezTo>
                  <a:cubicBezTo>
                    <a:pt x="28108" y="78944"/>
                    <a:pt x="34383" y="67691"/>
                    <a:pt x="41266" y="62265"/>
                  </a:cubicBezTo>
                  <a:cubicBezTo>
                    <a:pt x="45720" y="59050"/>
                    <a:pt x="51996" y="55232"/>
                    <a:pt x="60701" y="55232"/>
                  </a:cubicBezTo>
                  <a:cubicBezTo>
                    <a:pt x="69406" y="55232"/>
                    <a:pt x="71632" y="62064"/>
                    <a:pt x="71632" y="69298"/>
                  </a:cubicBezTo>
                  <a:cubicBezTo>
                    <a:pt x="71632" y="80150"/>
                    <a:pt x="63940" y="102054"/>
                    <a:pt x="59081" y="114312"/>
                  </a:cubicBezTo>
                  <a:cubicBezTo>
                    <a:pt x="57462" y="118934"/>
                    <a:pt x="56449" y="121345"/>
                    <a:pt x="56449" y="125364"/>
                  </a:cubicBezTo>
                  <a:cubicBezTo>
                    <a:pt x="56449" y="134809"/>
                    <a:pt x="63535" y="141842"/>
                    <a:pt x="73050" y="141842"/>
                  </a:cubicBezTo>
                  <a:cubicBezTo>
                    <a:pt x="92079" y="141842"/>
                    <a:pt x="99569" y="112503"/>
                    <a:pt x="99569" y="110895"/>
                  </a:cubicBezTo>
                  <a:cubicBezTo>
                    <a:pt x="99569" y="108886"/>
                    <a:pt x="97747" y="108886"/>
                    <a:pt x="97140" y="108886"/>
                  </a:cubicBezTo>
                  <a:cubicBezTo>
                    <a:pt x="95116" y="108886"/>
                    <a:pt x="95116" y="109489"/>
                    <a:pt x="94103" y="112503"/>
                  </a:cubicBezTo>
                  <a:cubicBezTo>
                    <a:pt x="91067" y="123154"/>
                    <a:pt x="84589" y="137421"/>
                    <a:pt x="73454" y="137421"/>
                  </a:cubicBezTo>
                  <a:cubicBezTo>
                    <a:pt x="70013" y="137421"/>
                    <a:pt x="68596" y="135412"/>
                    <a:pt x="68596" y="130790"/>
                  </a:cubicBezTo>
                  <a:cubicBezTo>
                    <a:pt x="68596" y="125766"/>
                    <a:pt x="70418" y="120943"/>
                    <a:pt x="72240" y="116522"/>
                  </a:cubicBezTo>
                  <a:cubicBezTo>
                    <a:pt x="75479" y="107881"/>
                    <a:pt x="84589" y="83968"/>
                    <a:pt x="84589" y="72313"/>
                  </a:cubicBezTo>
                  <a:cubicBezTo>
                    <a:pt x="84589" y="59251"/>
                    <a:pt x="76491" y="50811"/>
                    <a:pt x="61308" y="50811"/>
                  </a:cubicBezTo>
                  <a:cubicBezTo>
                    <a:pt x="48554" y="50811"/>
                    <a:pt x="38837" y="57040"/>
                    <a:pt x="31347" y="66284"/>
                  </a:cubicBezTo>
                  <a:lnTo>
                    <a:pt x="47137" y="238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形状 181">
              <a:extLst>
                <a:ext uri="{FF2B5EF4-FFF2-40B4-BE49-F238E27FC236}">
                  <a16:creationId xmlns:a16="http://schemas.microsoft.com/office/drawing/2014/main" id="{AD9B3D09-DB4A-513C-9C21-F3721647D8F7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5175391" y="4526759"/>
              <a:ext cx="27734" cy="200952"/>
            </a:xfrm>
            <a:custGeom>
              <a:avLst/>
              <a:gdLst>
                <a:gd name="connsiteX0" fmla="*/ 27911 w 27734"/>
                <a:gd name="connsiteY0" fmla="*/ 201123 h 200952"/>
                <a:gd name="connsiteX1" fmla="*/ 27911 w 27734"/>
                <a:gd name="connsiteY1" fmla="*/ 193085 h 200952"/>
                <a:gd name="connsiteX2" fmla="*/ 8274 w 27734"/>
                <a:gd name="connsiteY2" fmla="*/ 193085 h 200952"/>
                <a:gd name="connsiteX3" fmla="*/ 8274 w 27734"/>
                <a:gd name="connsiteY3" fmla="*/ 8209 h 200952"/>
                <a:gd name="connsiteX4" fmla="*/ 27911 w 27734"/>
                <a:gd name="connsiteY4" fmla="*/ 8209 h 200952"/>
                <a:gd name="connsiteX5" fmla="*/ 27911 w 27734"/>
                <a:gd name="connsiteY5" fmla="*/ 171 h 200952"/>
                <a:gd name="connsiteX6" fmla="*/ 177 w 27734"/>
                <a:gd name="connsiteY6" fmla="*/ 171 h 200952"/>
                <a:gd name="connsiteX7" fmla="*/ 177 w 27734"/>
                <a:gd name="connsiteY7" fmla="*/ 201123 h 200952"/>
                <a:gd name="connsiteX8" fmla="*/ 27911 w 27734"/>
                <a:gd name="connsiteY8" fmla="*/ 201123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7911" y="201123"/>
                  </a:moveTo>
                  <a:lnTo>
                    <a:pt x="27911" y="193085"/>
                  </a:lnTo>
                  <a:lnTo>
                    <a:pt x="8274" y="193085"/>
                  </a:lnTo>
                  <a:lnTo>
                    <a:pt x="8274" y="8209"/>
                  </a:lnTo>
                  <a:lnTo>
                    <a:pt x="27911" y="8209"/>
                  </a:lnTo>
                  <a:lnTo>
                    <a:pt x="27911" y="171"/>
                  </a:lnTo>
                  <a:lnTo>
                    <a:pt x="177" y="171"/>
                  </a:lnTo>
                  <a:lnTo>
                    <a:pt x="177" y="201123"/>
                  </a:lnTo>
                  <a:lnTo>
                    <a:pt x="27911" y="20112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形状 182">
              <a:extLst>
                <a:ext uri="{FF2B5EF4-FFF2-40B4-BE49-F238E27FC236}">
                  <a16:creationId xmlns:a16="http://schemas.microsoft.com/office/drawing/2014/main" id="{F49A38A0-60E4-5E72-9D3D-926843B4103A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5217858" y="4543639"/>
              <a:ext cx="80773" cy="133834"/>
            </a:xfrm>
            <a:custGeom>
              <a:avLst/>
              <a:gdLst>
                <a:gd name="connsiteX0" fmla="*/ 15767 w 80773"/>
                <a:gd name="connsiteY0" fmla="*/ 118532 h 133834"/>
                <a:gd name="connsiteX1" fmla="*/ 37226 w 80773"/>
                <a:gd name="connsiteY1" fmla="*/ 97834 h 133834"/>
                <a:gd name="connsiteX2" fmla="*/ 80953 w 80773"/>
                <a:gd name="connsiteY2" fmla="*/ 39156 h 133834"/>
                <a:gd name="connsiteX3" fmla="*/ 38036 w 80773"/>
                <a:gd name="connsiteY3" fmla="*/ 171 h 133834"/>
                <a:gd name="connsiteX4" fmla="*/ 179 w 80773"/>
                <a:gd name="connsiteY4" fmla="*/ 36543 h 133834"/>
                <a:gd name="connsiteX5" fmla="*/ 10909 w 80773"/>
                <a:gd name="connsiteY5" fmla="*/ 47796 h 133834"/>
                <a:gd name="connsiteX6" fmla="*/ 21436 w 80773"/>
                <a:gd name="connsiteY6" fmla="*/ 37146 h 133834"/>
                <a:gd name="connsiteX7" fmla="*/ 10706 w 80773"/>
                <a:gd name="connsiteY7" fmla="*/ 26696 h 133834"/>
                <a:gd name="connsiteX8" fmla="*/ 8074 w 80773"/>
                <a:gd name="connsiteY8" fmla="*/ 26897 h 133834"/>
                <a:gd name="connsiteX9" fmla="*/ 35404 w 80773"/>
                <a:gd name="connsiteY9" fmla="*/ 6400 h 133834"/>
                <a:gd name="connsiteX10" fmla="*/ 62531 w 80773"/>
                <a:gd name="connsiteY10" fmla="*/ 39156 h 133834"/>
                <a:gd name="connsiteX11" fmla="*/ 41275 w 80773"/>
                <a:gd name="connsiteY11" fmla="*/ 83566 h 133834"/>
                <a:gd name="connsiteX12" fmla="*/ 2406 w 80773"/>
                <a:gd name="connsiteY12" fmla="*/ 126570 h 133834"/>
                <a:gd name="connsiteX13" fmla="*/ 179 w 80773"/>
                <a:gd name="connsiteY13" fmla="*/ 134005 h 133834"/>
                <a:gd name="connsiteX14" fmla="*/ 75285 w 80773"/>
                <a:gd name="connsiteY14" fmla="*/ 134005 h 133834"/>
                <a:gd name="connsiteX15" fmla="*/ 80953 w 80773"/>
                <a:gd name="connsiteY15" fmla="*/ 99039 h 133834"/>
                <a:gd name="connsiteX16" fmla="*/ 75892 w 80773"/>
                <a:gd name="connsiteY16" fmla="*/ 99039 h 133834"/>
                <a:gd name="connsiteX17" fmla="*/ 71438 w 80773"/>
                <a:gd name="connsiteY17" fmla="*/ 116924 h 133834"/>
                <a:gd name="connsiteX18" fmla="*/ 52207 w 80773"/>
                <a:gd name="connsiteY18" fmla="*/ 118532 h 133834"/>
                <a:gd name="connsiteX19" fmla="*/ 15767 w 80773"/>
                <a:gd name="connsiteY19" fmla="*/ 118532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3834">
                  <a:moveTo>
                    <a:pt x="15767" y="118532"/>
                  </a:moveTo>
                  <a:lnTo>
                    <a:pt x="37226" y="97834"/>
                  </a:lnTo>
                  <a:cubicBezTo>
                    <a:pt x="68807" y="70102"/>
                    <a:pt x="80953" y="59251"/>
                    <a:pt x="80953" y="39156"/>
                  </a:cubicBezTo>
                  <a:cubicBezTo>
                    <a:pt x="80953" y="16247"/>
                    <a:pt x="62734" y="171"/>
                    <a:pt x="38036" y="171"/>
                  </a:cubicBezTo>
                  <a:cubicBezTo>
                    <a:pt x="15160" y="171"/>
                    <a:pt x="179" y="18658"/>
                    <a:pt x="179" y="36543"/>
                  </a:cubicBezTo>
                  <a:cubicBezTo>
                    <a:pt x="179" y="47796"/>
                    <a:pt x="10301" y="47796"/>
                    <a:pt x="10909" y="47796"/>
                  </a:cubicBezTo>
                  <a:cubicBezTo>
                    <a:pt x="14350" y="47796"/>
                    <a:pt x="21436" y="45385"/>
                    <a:pt x="21436" y="37146"/>
                  </a:cubicBezTo>
                  <a:cubicBezTo>
                    <a:pt x="21436" y="31921"/>
                    <a:pt x="17792" y="26696"/>
                    <a:pt x="10706" y="26696"/>
                  </a:cubicBezTo>
                  <a:cubicBezTo>
                    <a:pt x="9087" y="26696"/>
                    <a:pt x="8682" y="26696"/>
                    <a:pt x="8074" y="26897"/>
                  </a:cubicBezTo>
                  <a:cubicBezTo>
                    <a:pt x="12731" y="13836"/>
                    <a:pt x="23662" y="6400"/>
                    <a:pt x="35404" y="6400"/>
                  </a:cubicBezTo>
                  <a:cubicBezTo>
                    <a:pt x="53826" y="6400"/>
                    <a:pt x="62531" y="22677"/>
                    <a:pt x="62531" y="39156"/>
                  </a:cubicBezTo>
                  <a:cubicBezTo>
                    <a:pt x="62531" y="55232"/>
                    <a:pt x="52409" y="71107"/>
                    <a:pt x="41275" y="83566"/>
                  </a:cubicBezTo>
                  <a:lnTo>
                    <a:pt x="2406" y="126570"/>
                  </a:lnTo>
                  <a:cubicBezTo>
                    <a:pt x="179" y="128780"/>
                    <a:pt x="179" y="129182"/>
                    <a:pt x="179" y="134005"/>
                  </a:cubicBezTo>
                  <a:lnTo>
                    <a:pt x="75285" y="134005"/>
                  </a:lnTo>
                  <a:lnTo>
                    <a:pt x="80953" y="99039"/>
                  </a:lnTo>
                  <a:lnTo>
                    <a:pt x="75892" y="99039"/>
                  </a:lnTo>
                  <a:cubicBezTo>
                    <a:pt x="74880" y="105068"/>
                    <a:pt x="73463" y="113910"/>
                    <a:pt x="71438" y="116924"/>
                  </a:cubicBezTo>
                  <a:cubicBezTo>
                    <a:pt x="70021" y="118532"/>
                    <a:pt x="56660" y="118532"/>
                    <a:pt x="52207" y="118532"/>
                  </a:cubicBezTo>
                  <a:lnTo>
                    <a:pt x="15767" y="11853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形状 183">
              <a:extLst>
                <a:ext uri="{FF2B5EF4-FFF2-40B4-BE49-F238E27FC236}">
                  <a16:creationId xmlns:a16="http://schemas.microsoft.com/office/drawing/2014/main" id="{F8464AFB-B9E0-EF26-53F0-29DE8275E7D0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5328999" y="4526759"/>
              <a:ext cx="46966" cy="200952"/>
            </a:xfrm>
            <a:custGeom>
              <a:avLst/>
              <a:gdLst>
                <a:gd name="connsiteX0" fmla="*/ 47151 w 46966"/>
                <a:gd name="connsiteY0" fmla="*/ 199114 h 200952"/>
                <a:gd name="connsiteX1" fmla="*/ 43709 w 46966"/>
                <a:gd name="connsiteY1" fmla="*/ 194693 h 200952"/>
                <a:gd name="connsiteX2" fmla="*/ 11926 w 46966"/>
                <a:gd name="connsiteY2" fmla="*/ 100647 h 200952"/>
                <a:gd name="connsiteX3" fmla="*/ 44519 w 46966"/>
                <a:gd name="connsiteY3" fmla="*/ 5596 h 200952"/>
                <a:gd name="connsiteX4" fmla="*/ 47151 w 46966"/>
                <a:gd name="connsiteY4" fmla="*/ 2180 h 200952"/>
                <a:gd name="connsiteX5" fmla="*/ 45126 w 46966"/>
                <a:gd name="connsiteY5" fmla="*/ 171 h 200952"/>
                <a:gd name="connsiteX6" fmla="*/ 12938 w 46966"/>
                <a:gd name="connsiteY6" fmla="*/ 39356 h 200952"/>
                <a:gd name="connsiteX7" fmla="*/ 184 w 46966"/>
                <a:gd name="connsiteY7" fmla="*/ 100647 h 200952"/>
                <a:gd name="connsiteX8" fmla="*/ 13545 w 46966"/>
                <a:gd name="connsiteY8" fmla="*/ 163344 h 200952"/>
                <a:gd name="connsiteX9" fmla="*/ 45126 w 46966"/>
                <a:gd name="connsiteY9" fmla="*/ 201123 h 200952"/>
                <a:gd name="connsiteX10" fmla="*/ 47151 w 46966"/>
                <a:gd name="connsiteY10" fmla="*/ 199114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51" y="199114"/>
                  </a:moveTo>
                  <a:cubicBezTo>
                    <a:pt x="47151" y="198511"/>
                    <a:pt x="47151" y="198109"/>
                    <a:pt x="43709" y="194693"/>
                  </a:cubicBezTo>
                  <a:cubicBezTo>
                    <a:pt x="18404" y="169373"/>
                    <a:pt x="11926" y="131393"/>
                    <a:pt x="11926" y="100647"/>
                  </a:cubicBezTo>
                  <a:cubicBezTo>
                    <a:pt x="11926" y="65681"/>
                    <a:pt x="19619" y="30716"/>
                    <a:pt x="44519" y="5596"/>
                  </a:cubicBezTo>
                  <a:cubicBezTo>
                    <a:pt x="47151" y="3185"/>
                    <a:pt x="47151" y="2783"/>
                    <a:pt x="47151" y="2180"/>
                  </a:cubicBezTo>
                  <a:cubicBezTo>
                    <a:pt x="47151" y="774"/>
                    <a:pt x="46341" y="171"/>
                    <a:pt x="45126" y="171"/>
                  </a:cubicBezTo>
                  <a:cubicBezTo>
                    <a:pt x="43102" y="171"/>
                    <a:pt x="24882" y="13836"/>
                    <a:pt x="12938" y="39356"/>
                  </a:cubicBezTo>
                  <a:cubicBezTo>
                    <a:pt x="2614" y="61461"/>
                    <a:pt x="184" y="83767"/>
                    <a:pt x="184" y="100647"/>
                  </a:cubicBezTo>
                  <a:cubicBezTo>
                    <a:pt x="184" y="116321"/>
                    <a:pt x="2411" y="140636"/>
                    <a:pt x="13545" y="163344"/>
                  </a:cubicBezTo>
                  <a:cubicBezTo>
                    <a:pt x="25692" y="188061"/>
                    <a:pt x="43102" y="201123"/>
                    <a:pt x="45126" y="201123"/>
                  </a:cubicBezTo>
                  <a:cubicBezTo>
                    <a:pt x="46341" y="201123"/>
                    <a:pt x="47151" y="200520"/>
                    <a:pt x="47151" y="199114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形状 184">
              <a:extLst>
                <a:ext uri="{FF2B5EF4-FFF2-40B4-BE49-F238E27FC236}">
                  <a16:creationId xmlns:a16="http://schemas.microsoft.com/office/drawing/2014/main" id="{8859D178-5115-2482-A522-50D2FB441258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5405702" y="4543639"/>
              <a:ext cx="66805" cy="133834"/>
            </a:xfrm>
            <a:custGeom>
              <a:avLst/>
              <a:gdLst>
                <a:gd name="connsiteX0" fmla="*/ 41689 w 66805"/>
                <a:gd name="connsiteY0" fmla="*/ 5395 h 133834"/>
                <a:gd name="connsiteX1" fmla="*/ 37032 w 66805"/>
                <a:gd name="connsiteY1" fmla="*/ 171 h 133834"/>
                <a:gd name="connsiteX2" fmla="*/ 188 w 66805"/>
                <a:gd name="connsiteY2" fmla="*/ 13032 h 133834"/>
                <a:gd name="connsiteX3" fmla="*/ 188 w 66805"/>
                <a:gd name="connsiteY3" fmla="*/ 19261 h 133834"/>
                <a:gd name="connsiteX4" fmla="*/ 26708 w 66805"/>
                <a:gd name="connsiteY4" fmla="*/ 14036 h 133834"/>
                <a:gd name="connsiteX5" fmla="*/ 26708 w 66805"/>
                <a:gd name="connsiteY5" fmla="*/ 118130 h 133834"/>
                <a:gd name="connsiteX6" fmla="*/ 7881 w 66805"/>
                <a:gd name="connsiteY6" fmla="*/ 127775 h 133834"/>
                <a:gd name="connsiteX7" fmla="*/ 1403 w 66805"/>
                <a:gd name="connsiteY7" fmla="*/ 127775 h 133834"/>
                <a:gd name="connsiteX8" fmla="*/ 1403 w 66805"/>
                <a:gd name="connsiteY8" fmla="*/ 134005 h 133834"/>
                <a:gd name="connsiteX9" fmla="*/ 34198 w 66805"/>
                <a:gd name="connsiteY9" fmla="*/ 133402 h 133834"/>
                <a:gd name="connsiteX10" fmla="*/ 66994 w 66805"/>
                <a:gd name="connsiteY10" fmla="*/ 134005 h 133834"/>
                <a:gd name="connsiteX11" fmla="*/ 66994 w 66805"/>
                <a:gd name="connsiteY11" fmla="*/ 127775 h 133834"/>
                <a:gd name="connsiteX12" fmla="*/ 60516 w 66805"/>
                <a:gd name="connsiteY12" fmla="*/ 127775 h 133834"/>
                <a:gd name="connsiteX13" fmla="*/ 41689 w 66805"/>
                <a:gd name="connsiteY13" fmla="*/ 118130 h 133834"/>
                <a:gd name="connsiteX14" fmla="*/ 41689 w 66805"/>
                <a:gd name="connsiteY14" fmla="*/ 5395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3834">
                  <a:moveTo>
                    <a:pt x="41689" y="5395"/>
                  </a:moveTo>
                  <a:cubicBezTo>
                    <a:pt x="41689" y="573"/>
                    <a:pt x="41689" y="171"/>
                    <a:pt x="37032" y="171"/>
                  </a:cubicBezTo>
                  <a:cubicBezTo>
                    <a:pt x="24481" y="13032"/>
                    <a:pt x="6666" y="13032"/>
                    <a:pt x="188" y="13032"/>
                  </a:cubicBezTo>
                  <a:lnTo>
                    <a:pt x="188" y="19261"/>
                  </a:lnTo>
                  <a:cubicBezTo>
                    <a:pt x="4237" y="19261"/>
                    <a:pt x="16181" y="19261"/>
                    <a:pt x="26708" y="14036"/>
                  </a:cubicBezTo>
                  <a:lnTo>
                    <a:pt x="26708" y="118130"/>
                  </a:lnTo>
                  <a:cubicBezTo>
                    <a:pt x="26708" y="125364"/>
                    <a:pt x="26101" y="127775"/>
                    <a:pt x="7881" y="127775"/>
                  </a:cubicBezTo>
                  <a:lnTo>
                    <a:pt x="1403" y="127775"/>
                  </a:lnTo>
                  <a:lnTo>
                    <a:pt x="1403" y="134005"/>
                  </a:lnTo>
                  <a:cubicBezTo>
                    <a:pt x="8488" y="133402"/>
                    <a:pt x="26101" y="133402"/>
                    <a:pt x="34198" y="133402"/>
                  </a:cubicBezTo>
                  <a:cubicBezTo>
                    <a:pt x="42296" y="133402"/>
                    <a:pt x="59908" y="133402"/>
                    <a:pt x="66994" y="134005"/>
                  </a:cubicBezTo>
                  <a:lnTo>
                    <a:pt x="66994" y="127775"/>
                  </a:lnTo>
                  <a:lnTo>
                    <a:pt x="60516" y="127775"/>
                  </a:lnTo>
                  <a:cubicBezTo>
                    <a:pt x="42296" y="127775"/>
                    <a:pt x="41689" y="125565"/>
                    <a:pt x="41689" y="118130"/>
                  </a:cubicBezTo>
                  <a:lnTo>
                    <a:pt x="41689" y="539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形状 185">
              <a:extLst>
                <a:ext uri="{FF2B5EF4-FFF2-40B4-BE49-F238E27FC236}">
                  <a16:creationId xmlns:a16="http://schemas.microsoft.com/office/drawing/2014/main" id="{FE4FD6DF-20FE-A1EA-38CC-659082E8D5DD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5550694" y="4623216"/>
              <a:ext cx="123691" cy="8038"/>
            </a:xfrm>
            <a:custGeom>
              <a:avLst/>
              <a:gdLst>
                <a:gd name="connsiteX0" fmla="*/ 116801 w 123691"/>
                <a:gd name="connsiteY0" fmla="*/ 8209 h 8038"/>
                <a:gd name="connsiteX1" fmla="*/ 123887 w 123691"/>
                <a:gd name="connsiteY1" fmla="*/ 4190 h 8038"/>
                <a:gd name="connsiteX2" fmla="*/ 116801 w 123691"/>
                <a:gd name="connsiteY2" fmla="*/ 171 h 8038"/>
                <a:gd name="connsiteX3" fmla="*/ 7281 w 123691"/>
                <a:gd name="connsiteY3" fmla="*/ 171 h 8038"/>
                <a:gd name="connsiteX4" fmla="*/ 195 w 123691"/>
                <a:gd name="connsiteY4" fmla="*/ 4190 h 8038"/>
                <a:gd name="connsiteX5" fmla="*/ 7281 w 123691"/>
                <a:gd name="connsiteY5" fmla="*/ 8209 h 8038"/>
                <a:gd name="connsiteX6" fmla="*/ 116801 w 123691"/>
                <a:gd name="connsiteY6" fmla="*/ 8209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801" y="8209"/>
                  </a:moveTo>
                  <a:cubicBezTo>
                    <a:pt x="120243" y="8209"/>
                    <a:pt x="123887" y="8209"/>
                    <a:pt x="123887" y="4190"/>
                  </a:cubicBezTo>
                  <a:cubicBezTo>
                    <a:pt x="123887" y="171"/>
                    <a:pt x="120243" y="171"/>
                    <a:pt x="116801" y="171"/>
                  </a:cubicBezTo>
                  <a:lnTo>
                    <a:pt x="7281" y="171"/>
                  </a:lnTo>
                  <a:cubicBezTo>
                    <a:pt x="3839" y="171"/>
                    <a:pt x="195" y="171"/>
                    <a:pt x="195" y="4190"/>
                  </a:cubicBezTo>
                  <a:cubicBezTo>
                    <a:pt x="195" y="8209"/>
                    <a:pt x="3839" y="8209"/>
                    <a:pt x="7281" y="8209"/>
                  </a:cubicBezTo>
                  <a:lnTo>
                    <a:pt x="116801" y="820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形状 186">
              <a:extLst>
                <a:ext uri="{FF2B5EF4-FFF2-40B4-BE49-F238E27FC236}">
                  <a16:creationId xmlns:a16="http://schemas.microsoft.com/office/drawing/2014/main" id="{EC2BB498-F8D7-C9D6-98AB-E77D1DCE95C7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5747061" y="4535802"/>
              <a:ext cx="101017" cy="182866"/>
            </a:xfrm>
            <a:custGeom>
              <a:avLst/>
              <a:gdLst>
                <a:gd name="connsiteX0" fmla="*/ 63772 w 101017"/>
                <a:gd name="connsiteY0" fmla="*/ 61461 h 182866"/>
                <a:gd name="connsiteX1" fmla="*/ 81182 w 101017"/>
                <a:gd name="connsiteY1" fmla="*/ 61461 h 182866"/>
                <a:gd name="connsiteX2" fmla="*/ 87255 w 101017"/>
                <a:gd name="connsiteY2" fmla="*/ 57442 h 182866"/>
                <a:gd name="connsiteX3" fmla="*/ 81789 w 101017"/>
                <a:gd name="connsiteY3" fmla="*/ 55232 h 182866"/>
                <a:gd name="connsiteX4" fmla="*/ 64986 w 101017"/>
                <a:gd name="connsiteY4" fmla="*/ 55232 h 182866"/>
                <a:gd name="connsiteX5" fmla="*/ 69238 w 101017"/>
                <a:gd name="connsiteY5" fmla="*/ 32323 h 182866"/>
                <a:gd name="connsiteX6" fmla="*/ 74096 w 101017"/>
                <a:gd name="connsiteY6" fmla="*/ 11424 h 182866"/>
                <a:gd name="connsiteX7" fmla="*/ 83611 w 101017"/>
                <a:gd name="connsiteY7" fmla="*/ 4592 h 182866"/>
                <a:gd name="connsiteX8" fmla="*/ 93531 w 101017"/>
                <a:gd name="connsiteY8" fmla="*/ 8209 h 182866"/>
                <a:gd name="connsiteX9" fmla="*/ 82599 w 101017"/>
                <a:gd name="connsiteY9" fmla="*/ 19060 h 182866"/>
                <a:gd name="connsiteX10" fmla="*/ 90089 w 101017"/>
                <a:gd name="connsiteY10" fmla="*/ 26094 h 182866"/>
                <a:gd name="connsiteX11" fmla="*/ 101223 w 101017"/>
                <a:gd name="connsiteY11" fmla="*/ 14036 h 182866"/>
                <a:gd name="connsiteX12" fmla="*/ 83611 w 101017"/>
                <a:gd name="connsiteY12" fmla="*/ 171 h 182866"/>
                <a:gd name="connsiteX13" fmla="*/ 57901 w 101017"/>
                <a:gd name="connsiteY13" fmla="*/ 23682 h 182866"/>
                <a:gd name="connsiteX14" fmla="*/ 51220 w 101017"/>
                <a:gd name="connsiteY14" fmla="*/ 55232 h 182866"/>
                <a:gd name="connsiteX15" fmla="*/ 37252 w 101017"/>
                <a:gd name="connsiteY15" fmla="*/ 55232 h 182866"/>
                <a:gd name="connsiteX16" fmla="*/ 31179 w 101017"/>
                <a:gd name="connsiteY16" fmla="*/ 59050 h 182866"/>
                <a:gd name="connsiteX17" fmla="*/ 36847 w 101017"/>
                <a:gd name="connsiteY17" fmla="*/ 61461 h 182866"/>
                <a:gd name="connsiteX18" fmla="*/ 50208 w 101017"/>
                <a:gd name="connsiteY18" fmla="*/ 61461 h 182866"/>
                <a:gd name="connsiteX19" fmla="*/ 35025 w 101017"/>
                <a:gd name="connsiteY19" fmla="*/ 140837 h 182866"/>
                <a:gd name="connsiteX20" fmla="*/ 17413 w 101017"/>
                <a:gd name="connsiteY20" fmla="*/ 178616 h 182866"/>
                <a:gd name="connsiteX21" fmla="*/ 7696 w 101017"/>
                <a:gd name="connsiteY21" fmla="*/ 174999 h 182866"/>
                <a:gd name="connsiteX22" fmla="*/ 18830 w 101017"/>
                <a:gd name="connsiteY22" fmla="*/ 164148 h 182866"/>
                <a:gd name="connsiteX23" fmla="*/ 11340 w 101017"/>
                <a:gd name="connsiteY23" fmla="*/ 157115 h 182866"/>
                <a:gd name="connsiteX24" fmla="*/ 205 w 101017"/>
                <a:gd name="connsiteY24" fmla="*/ 169172 h 182866"/>
                <a:gd name="connsiteX25" fmla="*/ 17413 w 101017"/>
                <a:gd name="connsiteY25" fmla="*/ 183037 h 182866"/>
                <a:gd name="connsiteX26" fmla="*/ 40289 w 101017"/>
                <a:gd name="connsiteY26" fmla="*/ 163545 h 182866"/>
                <a:gd name="connsiteX27" fmla="*/ 51625 w 101017"/>
                <a:gd name="connsiteY27" fmla="*/ 125163 h 182866"/>
                <a:gd name="connsiteX28" fmla="*/ 63772 w 101017"/>
                <a:gd name="connsiteY28" fmla="*/ 61461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72" y="61461"/>
                  </a:moveTo>
                  <a:lnTo>
                    <a:pt x="81182" y="61461"/>
                  </a:lnTo>
                  <a:cubicBezTo>
                    <a:pt x="85230" y="61461"/>
                    <a:pt x="87255" y="61461"/>
                    <a:pt x="87255" y="57442"/>
                  </a:cubicBezTo>
                  <a:cubicBezTo>
                    <a:pt x="87255" y="55232"/>
                    <a:pt x="85230" y="55232"/>
                    <a:pt x="81789" y="55232"/>
                  </a:cubicBezTo>
                  <a:lnTo>
                    <a:pt x="64986" y="55232"/>
                  </a:lnTo>
                  <a:lnTo>
                    <a:pt x="69238" y="32323"/>
                  </a:lnTo>
                  <a:cubicBezTo>
                    <a:pt x="70047" y="28103"/>
                    <a:pt x="72882" y="13836"/>
                    <a:pt x="74096" y="11424"/>
                  </a:cubicBezTo>
                  <a:cubicBezTo>
                    <a:pt x="75918" y="7606"/>
                    <a:pt x="79360" y="4592"/>
                    <a:pt x="83611" y="4592"/>
                  </a:cubicBezTo>
                  <a:cubicBezTo>
                    <a:pt x="84421" y="4592"/>
                    <a:pt x="89684" y="4592"/>
                    <a:pt x="93531" y="8209"/>
                  </a:cubicBezTo>
                  <a:cubicBezTo>
                    <a:pt x="84623" y="9013"/>
                    <a:pt x="82599" y="16046"/>
                    <a:pt x="82599" y="19060"/>
                  </a:cubicBezTo>
                  <a:cubicBezTo>
                    <a:pt x="82599" y="23682"/>
                    <a:pt x="86243" y="26094"/>
                    <a:pt x="90089" y="26094"/>
                  </a:cubicBezTo>
                  <a:cubicBezTo>
                    <a:pt x="95353" y="26094"/>
                    <a:pt x="101223" y="21673"/>
                    <a:pt x="101223" y="14036"/>
                  </a:cubicBezTo>
                  <a:cubicBezTo>
                    <a:pt x="101223" y="4793"/>
                    <a:pt x="91911" y="171"/>
                    <a:pt x="83611" y="171"/>
                  </a:cubicBezTo>
                  <a:cubicBezTo>
                    <a:pt x="76728" y="171"/>
                    <a:pt x="63974" y="3788"/>
                    <a:pt x="57901" y="23682"/>
                  </a:cubicBezTo>
                  <a:cubicBezTo>
                    <a:pt x="56686" y="27902"/>
                    <a:pt x="56079" y="29912"/>
                    <a:pt x="51220" y="55232"/>
                  </a:cubicBezTo>
                  <a:lnTo>
                    <a:pt x="37252" y="55232"/>
                  </a:lnTo>
                  <a:cubicBezTo>
                    <a:pt x="33406" y="55232"/>
                    <a:pt x="31179" y="55232"/>
                    <a:pt x="31179" y="59050"/>
                  </a:cubicBezTo>
                  <a:cubicBezTo>
                    <a:pt x="31179" y="61461"/>
                    <a:pt x="33001" y="61461"/>
                    <a:pt x="36847" y="61461"/>
                  </a:cubicBezTo>
                  <a:lnTo>
                    <a:pt x="50208" y="61461"/>
                  </a:lnTo>
                  <a:lnTo>
                    <a:pt x="35025" y="140837"/>
                  </a:lnTo>
                  <a:cubicBezTo>
                    <a:pt x="31381" y="160330"/>
                    <a:pt x="27940" y="178616"/>
                    <a:pt x="17413" y="178616"/>
                  </a:cubicBezTo>
                  <a:cubicBezTo>
                    <a:pt x="16603" y="178616"/>
                    <a:pt x="11542" y="178616"/>
                    <a:pt x="7696" y="174999"/>
                  </a:cubicBezTo>
                  <a:cubicBezTo>
                    <a:pt x="17008" y="174396"/>
                    <a:pt x="18830" y="167162"/>
                    <a:pt x="18830" y="164148"/>
                  </a:cubicBezTo>
                  <a:cubicBezTo>
                    <a:pt x="18830" y="159526"/>
                    <a:pt x="15186" y="157115"/>
                    <a:pt x="11340" y="157115"/>
                  </a:cubicBezTo>
                  <a:cubicBezTo>
                    <a:pt x="6076" y="157115"/>
                    <a:pt x="205" y="161535"/>
                    <a:pt x="205" y="169172"/>
                  </a:cubicBezTo>
                  <a:cubicBezTo>
                    <a:pt x="205" y="178215"/>
                    <a:pt x="9113" y="183037"/>
                    <a:pt x="17413" y="183037"/>
                  </a:cubicBezTo>
                  <a:cubicBezTo>
                    <a:pt x="28547" y="183037"/>
                    <a:pt x="36645" y="171181"/>
                    <a:pt x="40289" y="163545"/>
                  </a:cubicBezTo>
                  <a:cubicBezTo>
                    <a:pt x="46767" y="150885"/>
                    <a:pt x="51423" y="126570"/>
                    <a:pt x="51625" y="125163"/>
                  </a:cubicBezTo>
                  <a:lnTo>
                    <a:pt x="63772" y="6146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形状 187">
              <a:extLst>
                <a:ext uri="{FF2B5EF4-FFF2-40B4-BE49-F238E27FC236}">
                  <a16:creationId xmlns:a16="http://schemas.microsoft.com/office/drawing/2014/main" id="{C454A910-0A0E-1114-1067-C2095AFD1037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5868773" y="4526759"/>
              <a:ext cx="46966" cy="200952"/>
            </a:xfrm>
            <a:custGeom>
              <a:avLst/>
              <a:gdLst>
                <a:gd name="connsiteX0" fmla="*/ 47178 w 46966"/>
                <a:gd name="connsiteY0" fmla="*/ 100647 h 200952"/>
                <a:gd name="connsiteX1" fmla="*/ 33816 w 46966"/>
                <a:gd name="connsiteY1" fmla="*/ 37950 h 200952"/>
                <a:gd name="connsiteX2" fmla="*/ 2236 w 46966"/>
                <a:gd name="connsiteY2" fmla="*/ 171 h 200952"/>
                <a:gd name="connsiteX3" fmla="*/ 211 w 46966"/>
                <a:gd name="connsiteY3" fmla="*/ 2180 h 200952"/>
                <a:gd name="connsiteX4" fmla="*/ 4058 w 46966"/>
                <a:gd name="connsiteY4" fmla="*/ 6802 h 200952"/>
                <a:gd name="connsiteX5" fmla="*/ 35436 w 46966"/>
                <a:gd name="connsiteY5" fmla="*/ 100647 h 200952"/>
                <a:gd name="connsiteX6" fmla="*/ 2843 w 46966"/>
                <a:gd name="connsiteY6" fmla="*/ 195697 h 200952"/>
                <a:gd name="connsiteX7" fmla="*/ 211 w 46966"/>
                <a:gd name="connsiteY7" fmla="*/ 199114 h 200952"/>
                <a:gd name="connsiteX8" fmla="*/ 2236 w 46966"/>
                <a:gd name="connsiteY8" fmla="*/ 201123 h 200952"/>
                <a:gd name="connsiteX9" fmla="*/ 34424 w 46966"/>
                <a:gd name="connsiteY9" fmla="*/ 161937 h 200952"/>
                <a:gd name="connsiteX10" fmla="*/ 47178 w 46966"/>
                <a:gd name="connsiteY10" fmla="*/ 100647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78" y="100647"/>
                  </a:moveTo>
                  <a:cubicBezTo>
                    <a:pt x="47178" y="84973"/>
                    <a:pt x="44951" y="60657"/>
                    <a:pt x="33816" y="37950"/>
                  </a:cubicBezTo>
                  <a:cubicBezTo>
                    <a:pt x="21670" y="13233"/>
                    <a:pt x="4260" y="171"/>
                    <a:pt x="2236" y="171"/>
                  </a:cubicBezTo>
                  <a:cubicBezTo>
                    <a:pt x="1021" y="171"/>
                    <a:pt x="211" y="975"/>
                    <a:pt x="211" y="2180"/>
                  </a:cubicBezTo>
                  <a:cubicBezTo>
                    <a:pt x="211" y="2783"/>
                    <a:pt x="211" y="3185"/>
                    <a:pt x="4058" y="6802"/>
                  </a:cubicBezTo>
                  <a:cubicBezTo>
                    <a:pt x="23897" y="26696"/>
                    <a:pt x="35436" y="58648"/>
                    <a:pt x="35436" y="100647"/>
                  </a:cubicBezTo>
                  <a:cubicBezTo>
                    <a:pt x="35436" y="135010"/>
                    <a:pt x="27946" y="170377"/>
                    <a:pt x="2843" y="195697"/>
                  </a:cubicBezTo>
                  <a:cubicBezTo>
                    <a:pt x="211" y="198109"/>
                    <a:pt x="211" y="198511"/>
                    <a:pt x="211" y="199114"/>
                  </a:cubicBezTo>
                  <a:cubicBezTo>
                    <a:pt x="211" y="200319"/>
                    <a:pt x="1021" y="201123"/>
                    <a:pt x="2236" y="201123"/>
                  </a:cubicBezTo>
                  <a:cubicBezTo>
                    <a:pt x="4260" y="201123"/>
                    <a:pt x="22480" y="187458"/>
                    <a:pt x="34424" y="161937"/>
                  </a:cubicBezTo>
                  <a:cubicBezTo>
                    <a:pt x="44748" y="139833"/>
                    <a:pt x="47178" y="117527"/>
                    <a:pt x="47178" y="100647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形状 188">
              <a:extLst>
                <a:ext uri="{FF2B5EF4-FFF2-40B4-BE49-F238E27FC236}">
                  <a16:creationId xmlns:a16="http://schemas.microsoft.com/office/drawing/2014/main" id="{B46F1691-4162-7F8B-C67B-DCFAB0867EBF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5944889" y="4501099"/>
              <a:ext cx="62635" cy="93402"/>
            </a:xfrm>
            <a:custGeom>
              <a:avLst/>
              <a:gdLst>
                <a:gd name="connsiteX0" fmla="*/ 62850 w 62635"/>
                <a:gd name="connsiteY0" fmla="*/ 67968 h 93402"/>
                <a:gd name="connsiteX1" fmla="*/ 58032 w 62635"/>
                <a:gd name="connsiteY1" fmla="*/ 67968 h 93402"/>
                <a:gd name="connsiteX2" fmla="*/ 54348 w 62635"/>
                <a:gd name="connsiteY2" fmla="*/ 80769 h 93402"/>
                <a:gd name="connsiteX3" fmla="*/ 40319 w 62635"/>
                <a:gd name="connsiteY3" fmla="*/ 81613 h 93402"/>
                <a:gd name="connsiteX4" fmla="*/ 14244 w 62635"/>
                <a:gd name="connsiteY4" fmla="*/ 81613 h 93402"/>
                <a:gd name="connsiteX5" fmla="*/ 42586 w 62635"/>
                <a:gd name="connsiteY5" fmla="*/ 57981 h 93402"/>
                <a:gd name="connsiteX6" fmla="*/ 62850 w 62635"/>
                <a:gd name="connsiteY6" fmla="*/ 27597 h 93402"/>
                <a:gd name="connsiteX7" fmla="*/ 29691 w 62635"/>
                <a:gd name="connsiteY7" fmla="*/ 167 h 93402"/>
                <a:gd name="connsiteX8" fmla="*/ 215 w 62635"/>
                <a:gd name="connsiteY8" fmla="*/ 25346 h 93402"/>
                <a:gd name="connsiteX9" fmla="*/ 7726 w 62635"/>
                <a:gd name="connsiteY9" fmla="*/ 33223 h 93402"/>
                <a:gd name="connsiteX10" fmla="*/ 15236 w 62635"/>
                <a:gd name="connsiteY10" fmla="*/ 25768 h 93402"/>
                <a:gd name="connsiteX11" fmla="*/ 6875 w 62635"/>
                <a:gd name="connsiteY11" fmla="*/ 18313 h 93402"/>
                <a:gd name="connsiteX12" fmla="*/ 27565 w 62635"/>
                <a:gd name="connsiteY12" fmla="*/ 5231 h 93402"/>
                <a:gd name="connsiteX13" fmla="*/ 49105 w 62635"/>
                <a:gd name="connsiteY13" fmla="*/ 27597 h 93402"/>
                <a:gd name="connsiteX14" fmla="*/ 35784 w 62635"/>
                <a:gd name="connsiteY14" fmla="*/ 54605 h 93402"/>
                <a:gd name="connsiteX15" fmla="*/ 1632 w 62635"/>
                <a:gd name="connsiteY15" fmla="*/ 88083 h 93402"/>
                <a:gd name="connsiteX16" fmla="*/ 215 w 62635"/>
                <a:gd name="connsiteY16" fmla="*/ 93569 h 93402"/>
                <a:gd name="connsiteX17" fmla="*/ 58599 w 62635"/>
                <a:gd name="connsiteY17" fmla="*/ 93569 h 93402"/>
                <a:gd name="connsiteX18" fmla="*/ 62850 w 62635"/>
                <a:gd name="connsiteY18" fmla="*/ 67968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850" y="67968"/>
                  </a:moveTo>
                  <a:lnTo>
                    <a:pt x="58032" y="67968"/>
                  </a:lnTo>
                  <a:cubicBezTo>
                    <a:pt x="57607" y="71063"/>
                    <a:pt x="56190" y="79362"/>
                    <a:pt x="54348" y="80769"/>
                  </a:cubicBezTo>
                  <a:cubicBezTo>
                    <a:pt x="53214" y="81613"/>
                    <a:pt x="42303" y="81613"/>
                    <a:pt x="40319" y="81613"/>
                  </a:cubicBezTo>
                  <a:lnTo>
                    <a:pt x="14244" y="81613"/>
                  </a:lnTo>
                  <a:cubicBezTo>
                    <a:pt x="29124" y="68531"/>
                    <a:pt x="34083" y="64592"/>
                    <a:pt x="42586" y="57981"/>
                  </a:cubicBezTo>
                  <a:cubicBezTo>
                    <a:pt x="53072" y="49681"/>
                    <a:pt x="62850" y="40960"/>
                    <a:pt x="62850" y="27597"/>
                  </a:cubicBezTo>
                  <a:cubicBezTo>
                    <a:pt x="62850" y="10576"/>
                    <a:pt x="47829" y="167"/>
                    <a:pt x="29691" y="167"/>
                  </a:cubicBezTo>
                  <a:cubicBezTo>
                    <a:pt x="12119" y="167"/>
                    <a:pt x="215" y="12405"/>
                    <a:pt x="215" y="25346"/>
                  </a:cubicBezTo>
                  <a:cubicBezTo>
                    <a:pt x="215" y="32520"/>
                    <a:pt x="6309" y="33223"/>
                    <a:pt x="7726" y="33223"/>
                  </a:cubicBezTo>
                  <a:cubicBezTo>
                    <a:pt x="11127" y="33223"/>
                    <a:pt x="15236" y="30832"/>
                    <a:pt x="15236" y="25768"/>
                  </a:cubicBezTo>
                  <a:cubicBezTo>
                    <a:pt x="15236" y="23236"/>
                    <a:pt x="14244" y="18313"/>
                    <a:pt x="6875" y="18313"/>
                  </a:cubicBezTo>
                  <a:cubicBezTo>
                    <a:pt x="11268" y="8325"/>
                    <a:pt x="20905" y="5231"/>
                    <a:pt x="27565" y="5231"/>
                  </a:cubicBezTo>
                  <a:cubicBezTo>
                    <a:pt x="41736" y="5231"/>
                    <a:pt x="49105" y="16203"/>
                    <a:pt x="49105" y="27597"/>
                  </a:cubicBezTo>
                  <a:cubicBezTo>
                    <a:pt x="49105" y="39835"/>
                    <a:pt x="40319" y="49541"/>
                    <a:pt x="35784" y="54605"/>
                  </a:cubicBezTo>
                  <a:lnTo>
                    <a:pt x="1632" y="88083"/>
                  </a:lnTo>
                  <a:cubicBezTo>
                    <a:pt x="215" y="89349"/>
                    <a:pt x="215" y="89631"/>
                    <a:pt x="215" y="93569"/>
                  </a:cubicBezTo>
                  <a:lnTo>
                    <a:pt x="58599" y="93569"/>
                  </a:lnTo>
                  <a:lnTo>
                    <a:pt x="62850" y="6796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形状 189">
              <a:extLst>
                <a:ext uri="{FF2B5EF4-FFF2-40B4-BE49-F238E27FC236}">
                  <a16:creationId xmlns:a16="http://schemas.microsoft.com/office/drawing/2014/main" id="{A2B75D76-1A4E-F2F4-E260-4FAA6A6F8868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6083102" y="4560318"/>
              <a:ext cx="134623" cy="133834"/>
            </a:xfrm>
            <a:custGeom>
              <a:avLst/>
              <a:gdLst>
                <a:gd name="connsiteX0" fmla="*/ 71683 w 134623"/>
                <a:gd name="connsiteY0" fmla="*/ 71107 h 133834"/>
                <a:gd name="connsiteX1" fmla="*/ 128164 w 134623"/>
                <a:gd name="connsiteY1" fmla="*/ 71107 h 133834"/>
                <a:gd name="connsiteX2" fmla="*/ 134845 w 134623"/>
                <a:gd name="connsiteY2" fmla="*/ 67088 h 133834"/>
                <a:gd name="connsiteX3" fmla="*/ 128164 w 134623"/>
                <a:gd name="connsiteY3" fmla="*/ 63069 h 133834"/>
                <a:gd name="connsiteX4" fmla="*/ 71683 w 134623"/>
                <a:gd name="connsiteY4" fmla="*/ 63069 h 133834"/>
                <a:gd name="connsiteX5" fmla="*/ 71683 w 134623"/>
                <a:gd name="connsiteY5" fmla="*/ 6802 h 133834"/>
                <a:gd name="connsiteX6" fmla="*/ 67635 w 134623"/>
                <a:gd name="connsiteY6" fmla="*/ 171 h 133834"/>
                <a:gd name="connsiteX7" fmla="*/ 63586 w 134623"/>
                <a:gd name="connsiteY7" fmla="*/ 6802 h 133834"/>
                <a:gd name="connsiteX8" fmla="*/ 63586 w 134623"/>
                <a:gd name="connsiteY8" fmla="*/ 63069 h 133834"/>
                <a:gd name="connsiteX9" fmla="*/ 6902 w 134623"/>
                <a:gd name="connsiteY9" fmla="*/ 63069 h 133834"/>
                <a:gd name="connsiteX10" fmla="*/ 222 w 134623"/>
                <a:gd name="connsiteY10" fmla="*/ 67088 h 133834"/>
                <a:gd name="connsiteX11" fmla="*/ 6902 w 134623"/>
                <a:gd name="connsiteY11" fmla="*/ 71107 h 133834"/>
                <a:gd name="connsiteX12" fmla="*/ 63586 w 134623"/>
                <a:gd name="connsiteY12" fmla="*/ 71107 h 133834"/>
                <a:gd name="connsiteX13" fmla="*/ 63586 w 134623"/>
                <a:gd name="connsiteY13" fmla="*/ 127374 h 133834"/>
                <a:gd name="connsiteX14" fmla="*/ 67635 w 134623"/>
                <a:gd name="connsiteY14" fmla="*/ 134005 h 133834"/>
                <a:gd name="connsiteX15" fmla="*/ 71683 w 134623"/>
                <a:gd name="connsiteY15" fmla="*/ 127374 h 133834"/>
                <a:gd name="connsiteX16" fmla="*/ 71683 w 134623"/>
                <a:gd name="connsiteY16" fmla="*/ 71107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683" y="71107"/>
                  </a:moveTo>
                  <a:lnTo>
                    <a:pt x="128164" y="71107"/>
                  </a:lnTo>
                  <a:cubicBezTo>
                    <a:pt x="130999" y="71107"/>
                    <a:pt x="134845" y="71107"/>
                    <a:pt x="134845" y="67088"/>
                  </a:cubicBezTo>
                  <a:cubicBezTo>
                    <a:pt x="134845" y="63069"/>
                    <a:pt x="130999" y="63069"/>
                    <a:pt x="128164" y="63069"/>
                  </a:cubicBezTo>
                  <a:lnTo>
                    <a:pt x="71683" y="63069"/>
                  </a:lnTo>
                  <a:lnTo>
                    <a:pt x="71683" y="6802"/>
                  </a:lnTo>
                  <a:cubicBezTo>
                    <a:pt x="71683" y="3989"/>
                    <a:pt x="71683" y="171"/>
                    <a:pt x="67635" y="171"/>
                  </a:cubicBezTo>
                  <a:cubicBezTo>
                    <a:pt x="63586" y="171"/>
                    <a:pt x="63586" y="3989"/>
                    <a:pt x="63586" y="6802"/>
                  </a:cubicBezTo>
                  <a:lnTo>
                    <a:pt x="63586" y="63069"/>
                  </a:lnTo>
                  <a:lnTo>
                    <a:pt x="6902" y="63069"/>
                  </a:lnTo>
                  <a:cubicBezTo>
                    <a:pt x="4068" y="63069"/>
                    <a:pt x="222" y="63069"/>
                    <a:pt x="222" y="67088"/>
                  </a:cubicBezTo>
                  <a:cubicBezTo>
                    <a:pt x="222" y="71107"/>
                    <a:pt x="4068" y="71107"/>
                    <a:pt x="6902" y="71107"/>
                  </a:cubicBezTo>
                  <a:lnTo>
                    <a:pt x="63586" y="71107"/>
                  </a:lnTo>
                  <a:lnTo>
                    <a:pt x="63586" y="127374"/>
                  </a:lnTo>
                  <a:cubicBezTo>
                    <a:pt x="63586" y="130187"/>
                    <a:pt x="63586" y="134005"/>
                    <a:pt x="67635" y="134005"/>
                  </a:cubicBezTo>
                  <a:cubicBezTo>
                    <a:pt x="71683" y="134005"/>
                    <a:pt x="71683" y="130187"/>
                    <a:pt x="71683" y="127374"/>
                  </a:cubicBezTo>
                  <a:lnTo>
                    <a:pt x="71683" y="7110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形状 190">
              <a:extLst>
                <a:ext uri="{FF2B5EF4-FFF2-40B4-BE49-F238E27FC236}">
                  <a16:creationId xmlns:a16="http://schemas.microsoft.com/office/drawing/2014/main" id="{9B311C9E-9A34-54F0-EE72-F7E98A4C3832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6294247" y="4526759"/>
              <a:ext cx="46966" cy="200952"/>
            </a:xfrm>
            <a:custGeom>
              <a:avLst/>
              <a:gdLst>
                <a:gd name="connsiteX0" fmla="*/ 47198 w 46966"/>
                <a:gd name="connsiteY0" fmla="*/ 199114 h 200952"/>
                <a:gd name="connsiteX1" fmla="*/ 43757 w 46966"/>
                <a:gd name="connsiteY1" fmla="*/ 194693 h 200952"/>
                <a:gd name="connsiteX2" fmla="*/ 11973 w 46966"/>
                <a:gd name="connsiteY2" fmla="*/ 100647 h 200952"/>
                <a:gd name="connsiteX3" fmla="*/ 44566 w 46966"/>
                <a:gd name="connsiteY3" fmla="*/ 5596 h 200952"/>
                <a:gd name="connsiteX4" fmla="*/ 47198 w 46966"/>
                <a:gd name="connsiteY4" fmla="*/ 2180 h 200952"/>
                <a:gd name="connsiteX5" fmla="*/ 45174 w 46966"/>
                <a:gd name="connsiteY5" fmla="*/ 171 h 200952"/>
                <a:gd name="connsiteX6" fmla="*/ 12986 w 46966"/>
                <a:gd name="connsiteY6" fmla="*/ 39356 h 200952"/>
                <a:gd name="connsiteX7" fmla="*/ 232 w 46966"/>
                <a:gd name="connsiteY7" fmla="*/ 100647 h 200952"/>
                <a:gd name="connsiteX8" fmla="*/ 13593 w 46966"/>
                <a:gd name="connsiteY8" fmla="*/ 163344 h 200952"/>
                <a:gd name="connsiteX9" fmla="*/ 45174 w 46966"/>
                <a:gd name="connsiteY9" fmla="*/ 201123 h 200952"/>
                <a:gd name="connsiteX10" fmla="*/ 47198 w 46966"/>
                <a:gd name="connsiteY10" fmla="*/ 199114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98" y="199114"/>
                  </a:moveTo>
                  <a:cubicBezTo>
                    <a:pt x="47198" y="198511"/>
                    <a:pt x="47198" y="198109"/>
                    <a:pt x="43757" y="194693"/>
                  </a:cubicBezTo>
                  <a:cubicBezTo>
                    <a:pt x="18451" y="169373"/>
                    <a:pt x="11973" y="131393"/>
                    <a:pt x="11973" y="100647"/>
                  </a:cubicBezTo>
                  <a:cubicBezTo>
                    <a:pt x="11973" y="65681"/>
                    <a:pt x="19666" y="30716"/>
                    <a:pt x="44566" y="5596"/>
                  </a:cubicBezTo>
                  <a:cubicBezTo>
                    <a:pt x="47198" y="3185"/>
                    <a:pt x="47198" y="2783"/>
                    <a:pt x="47198" y="2180"/>
                  </a:cubicBezTo>
                  <a:cubicBezTo>
                    <a:pt x="47198" y="774"/>
                    <a:pt x="46388" y="171"/>
                    <a:pt x="45174" y="171"/>
                  </a:cubicBezTo>
                  <a:cubicBezTo>
                    <a:pt x="43149" y="171"/>
                    <a:pt x="24930" y="13836"/>
                    <a:pt x="12986" y="39356"/>
                  </a:cubicBezTo>
                  <a:cubicBezTo>
                    <a:pt x="2661" y="61461"/>
                    <a:pt x="232" y="83767"/>
                    <a:pt x="232" y="100647"/>
                  </a:cubicBezTo>
                  <a:cubicBezTo>
                    <a:pt x="232" y="116321"/>
                    <a:pt x="2459" y="140636"/>
                    <a:pt x="13593" y="163344"/>
                  </a:cubicBezTo>
                  <a:cubicBezTo>
                    <a:pt x="25739" y="188061"/>
                    <a:pt x="43149" y="201123"/>
                    <a:pt x="45174" y="201123"/>
                  </a:cubicBezTo>
                  <a:cubicBezTo>
                    <a:pt x="46388" y="201123"/>
                    <a:pt x="47198" y="200520"/>
                    <a:pt x="47198" y="199114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形状 191">
              <a:extLst>
                <a:ext uri="{FF2B5EF4-FFF2-40B4-BE49-F238E27FC236}">
                  <a16:creationId xmlns:a16="http://schemas.microsoft.com/office/drawing/2014/main" id="{7F762EBB-A1B4-24F9-EFE6-01E73F21366F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6363662" y="4535802"/>
              <a:ext cx="101017" cy="182866"/>
            </a:xfrm>
            <a:custGeom>
              <a:avLst/>
              <a:gdLst>
                <a:gd name="connsiteX0" fmla="*/ 63802 w 101017"/>
                <a:gd name="connsiteY0" fmla="*/ 61461 h 182866"/>
                <a:gd name="connsiteX1" fmla="*/ 81212 w 101017"/>
                <a:gd name="connsiteY1" fmla="*/ 61461 h 182866"/>
                <a:gd name="connsiteX2" fmla="*/ 87285 w 101017"/>
                <a:gd name="connsiteY2" fmla="*/ 57442 h 182866"/>
                <a:gd name="connsiteX3" fmla="*/ 81819 w 101017"/>
                <a:gd name="connsiteY3" fmla="*/ 55232 h 182866"/>
                <a:gd name="connsiteX4" fmla="*/ 65017 w 101017"/>
                <a:gd name="connsiteY4" fmla="*/ 55232 h 182866"/>
                <a:gd name="connsiteX5" fmla="*/ 69268 w 101017"/>
                <a:gd name="connsiteY5" fmla="*/ 32323 h 182866"/>
                <a:gd name="connsiteX6" fmla="*/ 74127 w 101017"/>
                <a:gd name="connsiteY6" fmla="*/ 11424 h 182866"/>
                <a:gd name="connsiteX7" fmla="*/ 83641 w 101017"/>
                <a:gd name="connsiteY7" fmla="*/ 4592 h 182866"/>
                <a:gd name="connsiteX8" fmla="*/ 93561 w 101017"/>
                <a:gd name="connsiteY8" fmla="*/ 8209 h 182866"/>
                <a:gd name="connsiteX9" fmla="*/ 82629 w 101017"/>
                <a:gd name="connsiteY9" fmla="*/ 19060 h 182866"/>
                <a:gd name="connsiteX10" fmla="*/ 90119 w 101017"/>
                <a:gd name="connsiteY10" fmla="*/ 26094 h 182866"/>
                <a:gd name="connsiteX11" fmla="*/ 101254 w 101017"/>
                <a:gd name="connsiteY11" fmla="*/ 14036 h 182866"/>
                <a:gd name="connsiteX12" fmla="*/ 83641 w 101017"/>
                <a:gd name="connsiteY12" fmla="*/ 171 h 182866"/>
                <a:gd name="connsiteX13" fmla="*/ 57931 w 101017"/>
                <a:gd name="connsiteY13" fmla="*/ 23682 h 182866"/>
                <a:gd name="connsiteX14" fmla="*/ 51251 w 101017"/>
                <a:gd name="connsiteY14" fmla="*/ 55232 h 182866"/>
                <a:gd name="connsiteX15" fmla="*/ 37282 w 101017"/>
                <a:gd name="connsiteY15" fmla="*/ 55232 h 182866"/>
                <a:gd name="connsiteX16" fmla="*/ 31209 w 101017"/>
                <a:gd name="connsiteY16" fmla="*/ 59050 h 182866"/>
                <a:gd name="connsiteX17" fmla="*/ 36877 w 101017"/>
                <a:gd name="connsiteY17" fmla="*/ 61461 h 182866"/>
                <a:gd name="connsiteX18" fmla="*/ 50239 w 101017"/>
                <a:gd name="connsiteY18" fmla="*/ 61461 h 182866"/>
                <a:gd name="connsiteX19" fmla="*/ 35055 w 101017"/>
                <a:gd name="connsiteY19" fmla="*/ 140837 h 182866"/>
                <a:gd name="connsiteX20" fmla="*/ 17443 w 101017"/>
                <a:gd name="connsiteY20" fmla="*/ 178616 h 182866"/>
                <a:gd name="connsiteX21" fmla="*/ 7726 w 101017"/>
                <a:gd name="connsiteY21" fmla="*/ 174999 h 182866"/>
                <a:gd name="connsiteX22" fmla="*/ 18860 w 101017"/>
                <a:gd name="connsiteY22" fmla="*/ 164148 h 182866"/>
                <a:gd name="connsiteX23" fmla="*/ 11370 w 101017"/>
                <a:gd name="connsiteY23" fmla="*/ 157115 h 182866"/>
                <a:gd name="connsiteX24" fmla="*/ 236 w 101017"/>
                <a:gd name="connsiteY24" fmla="*/ 169172 h 182866"/>
                <a:gd name="connsiteX25" fmla="*/ 17443 w 101017"/>
                <a:gd name="connsiteY25" fmla="*/ 183037 h 182866"/>
                <a:gd name="connsiteX26" fmla="*/ 40319 w 101017"/>
                <a:gd name="connsiteY26" fmla="*/ 163545 h 182866"/>
                <a:gd name="connsiteX27" fmla="*/ 51656 w 101017"/>
                <a:gd name="connsiteY27" fmla="*/ 125163 h 182866"/>
                <a:gd name="connsiteX28" fmla="*/ 63802 w 101017"/>
                <a:gd name="connsiteY28" fmla="*/ 61461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802" y="61461"/>
                  </a:moveTo>
                  <a:lnTo>
                    <a:pt x="81212" y="61461"/>
                  </a:lnTo>
                  <a:cubicBezTo>
                    <a:pt x="85261" y="61461"/>
                    <a:pt x="87285" y="61461"/>
                    <a:pt x="87285" y="57442"/>
                  </a:cubicBezTo>
                  <a:cubicBezTo>
                    <a:pt x="87285" y="55232"/>
                    <a:pt x="85261" y="55232"/>
                    <a:pt x="81819" y="55232"/>
                  </a:cubicBezTo>
                  <a:lnTo>
                    <a:pt x="65017" y="55232"/>
                  </a:lnTo>
                  <a:lnTo>
                    <a:pt x="69268" y="32323"/>
                  </a:lnTo>
                  <a:cubicBezTo>
                    <a:pt x="70078" y="28103"/>
                    <a:pt x="72912" y="13836"/>
                    <a:pt x="74127" y="11424"/>
                  </a:cubicBezTo>
                  <a:cubicBezTo>
                    <a:pt x="75949" y="7606"/>
                    <a:pt x="79390" y="4592"/>
                    <a:pt x="83641" y="4592"/>
                  </a:cubicBezTo>
                  <a:cubicBezTo>
                    <a:pt x="84451" y="4592"/>
                    <a:pt x="89715" y="4592"/>
                    <a:pt x="93561" y="8209"/>
                  </a:cubicBezTo>
                  <a:cubicBezTo>
                    <a:pt x="84653" y="9013"/>
                    <a:pt x="82629" y="16046"/>
                    <a:pt x="82629" y="19060"/>
                  </a:cubicBezTo>
                  <a:cubicBezTo>
                    <a:pt x="82629" y="23682"/>
                    <a:pt x="86273" y="26094"/>
                    <a:pt x="90119" y="26094"/>
                  </a:cubicBezTo>
                  <a:cubicBezTo>
                    <a:pt x="95383" y="26094"/>
                    <a:pt x="101254" y="21673"/>
                    <a:pt x="101254" y="14036"/>
                  </a:cubicBezTo>
                  <a:cubicBezTo>
                    <a:pt x="101254" y="4793"/>
                    <a:pt x="91941" y="171"/>
                    <a:pt x="83641" y="171"/>
                  </a:cubicBezTo>
                  <a:cubicBezTo>
                    <a:pt x="76758" y="171"/>
                    <a:pt x="64005" y="3788"/>
                    <a:pt x="57931" y="23682"/>
                  </a:cubicBezTo>
                  <a:cubicBezTo>
                    <a:pt x="56717" y="27902"/>
                    <a:pt x="56109" y="29912"/>
                    <a:pt x="51251" y="55232"/>
                  </a:cubicBezTo>
                  <a:lnTo>
                    <a:pt x="37282" y="55232"/>
                  </a:lnTo>
                  <a:cubicBezTo>
                    <a:pt x="33436" y="55232"/>
                    <a:pt x="31209" y="55232"/>
                    <a:pt x="31209" y="59050"/>
                  </a:cubicBezTo>
                  <a:cubicBezTo>
                    <a:pt x="31209" y="61461"/>
                    <a:pt x="33031" y="61461"/>
                    <a:pt x="36877" y="61461"/>
                  </a:cubicBezTo>
                  <a:lnTo>
                    <a:pt x="50239" y="61461"/>
                  </a:lnTo>
                  <a:lnTo>
                    <a:pt x="35055" y="140837"/>
                  </a:lnTo>
                  <a:cubicBezTo>
                    <a:pt x="31412" y="160330"/>
                    <a:pt x="27970" y="178616"/>
                    <a:pt x="17443" y="178616"/>
                  </a:cubicBezTo>
                  <a:cubicBezTo>
                    <a:pt x="16633" y="178616"/>
                    <a:pt x="11572" y="178616"/>
                    <a:pt x="7726" y="174999"/>
                  </a:cubicBezTo>
                  <a:cubicBezTo>
                    <a:pt x="17038" y="174396"/>
                    <a:pt x="18860" y="167162"/>
                    <a:pt x="18860" y="164148"/>
                  </a:cubicBezTo>
                  <a:cubicBezTo>
                    <a:pt x="18860" y="159526"/>
                    <a:pt x="15216" y="157115"/>
                    <a:pt x="11370" y="157115"/>
                  </a:cubicBezTo>
                  <a:cubicBezTo>
                    <a:pt x="6106" y="157115"/>
                    <a:pt x="236" y="161535"/>
                    <a:pt x="236" y="169172"/>
                  </a:cubicBezTo>
                  <a:cubicBezTo>
                    <a:pt x="236" y="178215"/>
                    <a:pt x="9143" y="183037"/>
                    <a:pt x="17443" y="183037"/>
                  </a:cubicBezTo>
                  <a:cubicBezTo>
                    <a:pt x="28577" y="183037"/>
                    <a:pt x="36675" y="171181"/>
                    <a:pt x="40319" y="163545"/>
                  </a:cubicBezTo>
                  <a:cubicBezTo>
                    <a:pt x="46797" y="150885"/>
                    <a:pt x="51453" y="126570"/>
                    <a:pt x="51656" y="125163"/>
                  </a:cubicBezTo>
                  <a:lnTo>
                    <a:pt x="63802" y="6146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形状 192">
              <a:extLst>
                <a:ext uri="{FF2B5EF4-FFF2-40B4-BE49-F238E27FC236}">
                  <a16:creationId xmlns:a16="http://schemas.microsoft.com/office/drawing/2014/main" id="{13E7EB18-2805-B2FC-BC4E-303171A34C2D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6459414" y="4614213"/>
              <a:ext cx="65752" cy="96215"/>
            </a:xfrm>
            <a:custGeom>
              <a:avLst/>
              <a:gdLst>
                <a:gd name="connsiteX0" fmla="*/ 65993 w 65752"/>
                <a:gd name="connsiteY0" fmla="*/ 48702 h 96215"/>
                <a:gd name="connsiteX1" fmla="*/ 57633 w 65752"/>
                <a:gd name="connsiteY1" fmla="*/ 12270 h 96215"/>
                <a:gd name="connsiteX2" fmla="*/ 33117 w 65752"/>
                <a:gd name="connsiteY2" fmla="*/ 172 h 96215"/>
                <a:gd name="connsiteX3" fmla="*/ 241 w 65752"/>
                <a:gd name="connsiteY3" fmla="*/ 48702 h 96215"/>
                <a:gd name="connsiteX4" fmla="*/ 33117 w 65752"/>
                <a:gd name="connsiteY4" fmla="*/ 96388 h 96215"/>
                <a:gd name="connsiteX5" fmla="*/ 65993 w 65752"/>
                <a:gd name="connsiteY5" fmla="*/ 48702 h 96215"/>
                <a:gd name="connsiteX6" fmla="*/ 33117 w 65752"/>
                <a:gd name="connsiteY6" fmla="*/ 92450 h 96215"/>
                <a:gd name="connsiteX7" fmla="*/ 15120 w 65752"/>
                <a:gd name="connsiteY7" fmla="*/ 77117 h 96215"/>
                <a:gd name="connsiteX8" fmla="*/ 13136 w 65752"/>
                <a:gd name="connsiteY8" fmla="*/ 46874 h 96215"/>
                <a:gd name="connsiteX9" fmla="*/ 15262 w 65752"/>
                <a:gd name="connsiteY9" fmla="*/ 18178 h 96215"/>
                <a:gd name="connsiteX10" fmla="*/ 33117 w 65752"/>
                <a:gd name="connsiteY10" fmla="*/ 4111 h 96215"/>
                <a:gd name="connsiteX11" fmla="*/ 50689 w 65752"/>
                <a:gd name="connsiteY11" fmla="*/ 16912 h 96215"/>
                <a:gd name="connsiteX12" fmla="*/ 53098 w 65752"/>
                <a:gd name="connsiteY12" fmla="*/ 46874 h 96215"/>
                <a:gd name="connsiteX13" fmla="*/ 51256 w 65752"/>
                <a:gd name="connsiteY13" fmla="*/ 76554 h 96215"/>
                <a:gd name="connsiteX14" fmla="*/ 33117 w 65752"/>
                <a:gd name="connsiteY14" fmla="*/ 92450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215">
                  <a:moveTo>
                    <a:pt x="65993" y="48702"/>
                  </a:moveTo>
                  <a:cubicBezTo>
                    <a:pt x="65993" y="33229"/>
                    <a:pt x="64151" y="22116"/>
                    <a:pt x="57633" y="12270"/>
                  </a:cubicBezTo>
                  <a:cubicBezTo>
                    <a:pt x="53240" y="5799"/>
                    <a:pt x="44454" y="172"/>
                    <a:pt x="33117" y="172"/>
                  </a:cubicBezTo>
                  <a:cubicBezTo>
                    <a:pt x="241" y="172"/>
                    <a:pt x="241" y="38574"/>
                    <a:pt x="241" y="48702"/>
                  </a:cubicBezTo>
                  <a:cubicBezTo>
                    <a:pt x="241" y="58830"/>
                    <a:pt x="241" y="96388"/>
                    <a:pt x="33117" y="96388"/>
                  </a:cubicBezTo>
                  <a:cubicBezTo>
                    <a:pt x="65993" y="96388"/>
                    <a:pt x="65993" y="58830"/>
                    <a:pt x="65993" y="48702"/>
                  </a:cubicBezTo>
                  <a:close/>
                  <a:moveTo>
                    <a:pt x="33117" y="92450"/>
                  </a:moveTo>
                  <a:cubicBezTo>
                    <a:pt x="26598" y="92450"/>
                    <a:pt x="17954" y="88652"/>
                    <a:pt x="15120" y="77117"/>
                  </a:cubicBezTo>
                  <a:cubicBezTo>
                    <a:pt x="13136" y="68818"/>
                    <a:pt x="13136" y="57283"/>
                    <a:pt x="13136" y="46874"/>
                  </a:cubicBezTo>
                  <a:cubicBezTo>
                    <a:pt x="13136" y="36605"/>
                    <a:pt x="13136" y="25914"/>
                    <a:pt x="15262" y="18178"/>
                  </a:cubicBezTo>
                  <a:cubicBezTo>
                    <a:pt x="18238" y="7065"/>
                    <a:pt x="27307" y="4111"/>
                    <a:pt x="33117" y="4111"/>
                  </a:cubicBezTo>
                  <a:cubicBezTo>
                    <a:pt x="40769" y="4111"/>
                    <a:pt x="48138" y="8753"/>
                    <a:pt x="50689" y="16912"/>
                  </a:cubicBezTo>
                  <a:cubicBezTo>
                    <a:pt x="52956" y="24508"/>
                    <a:pt x="53098" y="34636"/>
                    <a:pt x="53098" y="46874"/>
                  </a:cubicBezTo>
                  <a:cubicBezTo>
                    <a:pt x="53098" y="57283"/>
                    <a:pt x="53098" y="67692"/>
                    <a:pt x="51256" y="76554"/>
                  </a:cubicBezTo>
                  <a:cubicBezTo>
                    <a:pt x="48421" y="89355"/>
                    <a:pt x="38785" y="92450"/>
                    <a:pt x="33117" y="92450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形状 193">
              <a:extLst>
                <a:ext uri="{FF2B5EF4-FFF2-40B4-BE49-F238E27FC236}">
                  <a16:creationId xmlns:a16="http://schemas.microsoft.com/office/drawing/2014/main" id="{F59AA43C-640C-A65A-679D-846E8EBDF0FC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6604651" y="4623216"/>
              <a:ext cx="123691" cy="8038"/>
            </a:xfrm>
            <a:custGeom>
              <a:avLst/>
              <a:gdLst>
                <a:gd name="connsiteX0" fmla="*/ 116853 w 123691"/>
                <a:gd name="connsiteY0" fmla="*/ 8209 h 8038"/>
                <a:gd name="connsiteX1" fmla="*/ 123939 w 123691"/>
                <a:gd name="connsiteY1" fmla="*/ 4190 h 8038"/>
                <a:gd name="connsiteX2" fmla="*/ 116853 w 123691"/>
                <a:gd name="connsiteY2" fmla="*/ 171 h 8038"/>
                <a:gd name="connsiteX3" fmla="*/ 7333 w 123691"/>
                <a:gd name="connsiteY3" fmla="*/ 171 h 8038"/>
                <a:gd name="connsiteX4" fmla="*/ 247 w 123691"/>
                <a:gd name="connsiteY4" fmla="*/ 4190 h 8038"/>
                <a:gd name="connsiteX5" fmla="*/ 7333 w 123691"/>
                <a:gd name="connsiteY5" fmla="*/ 8209 h 8038"/>
                <a:gd name="connsiteX6" fmla="*/ 116853 w 123691"/>
                <a:gd name="connsiteY6" fmla="*/ 8209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853" y="8209"/>
                  </a:moveTo>
                  <a:cubicBezTo>
                    <a:pt x="120295" y="8209"/>
                    <a:pt x="123939" y="8209"/>
                    <a:pt x="123939" y="4190"/>
                  </a:cubicBezTo>
                  <a:cubicBezTo>
                    <a:pt x="123939" y="171"/>
                    <a:pt x="120295" y="171"/>
                    <a:pt x="116853" y="171"/>
                  </a:cubicBezTo>
                  <a:lnTo>
                    <a:pt x="7333" y="171"/>
                  </a:lnTo>
                  <a:cubicBezTo>
                    <a:pt x="3891" y="171"/>
                    <a:pt x="247" y="171"/>
                    <a:pt x="247" y="4190"/>
                  </a:cubicBezTo>
                  <a:cubicBezTo>
                    <a:pt x="247" y="8209"/>
                    <a:pt x="3891" y="8209"/>
                    <a:pt x="7333" y="8209"/>
                  </a:cubicBezTo>
                  <a:lnTo>
                    <a:pt x="116853" y="820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形状 194">
              <a:extLst>
                <a:ext uri="{FF2B5EF4-FFF2-40B4-BE49-F238E27FC236}">
                  <a16:creationId xmlns:a16="http://schemas.microsoft.com/office/drawing/2014/main" id="{CA4BC138-FB22-75B5-2540-1212704ABBDA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6801018" y="4535802"/>
              <a:ext cx="101017" cy="182866"/>
            </a:xfrm>
            <a:custGeom>
              <a:avLst/>
              <a:gdLst>
                <a:gd name="connsiteX0" fmla="*/ 63824 w 101017"/>
                <a:gd name="connsiteY0" fmla="*/ 61461 h 182866"/>
                <a:gd name="connsiteX1" fmla="*/ 81234 w 101017"/>
                <a:gd name="connsiteY1" fmla="*/ 61461 h 182866"/>
                <a:gd name="connsiteX2" fmla="*/ 87307 w 101017"/>
                <a:gd name="connsiteY2" fmla="*/ 57442 h 182866"/>
                <a:gd name="connsiteX3" fmla="*/ 81841 w 101017"/>
                <a:gd name="connsiteY3" fmla="*/ 55232 h 182866"/>
                <a:gd name="connsiteX4" fmla="*/ 65038 w 101017"/>
                <a:gd name="connsiteY4" fmla="*/ 55232 h 182866"/>
                <a:gd name="connsiteX5" fmla="*/ 69289 w 101017"/>
                <a:gd name="connsiteY5" fmla="*/ 32323 h 182866"/>
                <a:gd name="connsiteX6" fmla="*/ 74148 w 101017"/>
                <a:gd name="connsiteY6" fmla="*/ 11424 h 182866"/>
                <a:gd name="connsiteX7" fmla="*/ 83663 w 101017"/>
                <a:gd name="connsiteY7" fmla="*/ 4592 h 182866"/>
                <a:gd name="connsiteX8" fmla="*/ 93582 w 101017"/>
                <a:gd name="connsiteY8" fmla="*/ 8209 h 182866"/>
                <a:gd name="connsiteX9" fmla="*/ 82651 w 101017"/>
                <a:gd name="connsiteY9" fmla="*/ 19060 h 182866"/>
                <a:gd name="connsiteX10" fmla="*/ 90141 w 101017"/>
                <a:gd name="connsiteY10" fmla="*/ 26094 h 182866"/>
                <a:gd name="connsiteX11" fmla="*/ 101275 w 101017"/>
                <a:gd name="connsiteY11" fmla="*/ 14036 h 182866"/>
                <a:gd name="connsiteX12" fmla="*/ 83663 w 101017"/>
                <a:gd name="connsiteY12" fmla="*/ 171 h 182866"/>
                <a:gd name="connsiteX13" fmla="*/ 57953 w 101017"/>
                <a:gd name="connsiteY13" fmla="*/ 23682 h 182866"/>
                <a:gd name="connsiteX14" fmla="*/ 51272 w 101017"/>
                <a:gd name="connsiteY14" fmla="*/ 55232 h 182866"/>
                <a:gd name="connsiteX15" fmla="*/ 37304 w 101017"/>
                <a:gd name="connsiteY15" fmla="*/ 55232 h 182866"/>
                <a:gd name="connsiteX16" fmla="*/ 31231 w 101017"/>
                <a:gd name="connsiteY16" fmla="*/ 59050 h 182866"/>
                <a:gd name="connsiteX17" fmla="*/ 36899 w 101017"/>
                <a:gd name="connsiteY17" fmla="*/ 61461 h 182866"/>
                <a:gd name="connsiteX18" fmla="*/ 50260 w 101017"/>
                <a:gd name="connsiteY18" fmla="*/ 61461 h 182866"/>
                <a:gd name="connsiteX19" fmla="*/ 35077 w 101017"/>
                <a:gd name="connsiteY19" fmla="*/ 140837 h 182866"/>
                <a:gd name="connsiteX20" fmla="*/ 17465 w 101017"/>
                <a:gd name="connsiteY20" fmla="*/ 178616 h 182866"/>
                <a:gd name="connsiteX21" fmla="*/ 7747 w 101017"/>
                <a:gd name="connsiteY21" fmla="*/ 174999 h 182866"/>
                <a:gd name="connsiteX22" fmla="*/ 18882 w 101017"/>
                <a:gd name="connsiteY22" fmla="*/ 164148 h 182866"/>
                <a:gd name="connsiteX23" fmla="*/ 11391 w 101017"/>
                <a:gd name="connsiteY23" fmla="*/ 157115 h 182866"/>
                <a:gd name="connsiteX24" fmla="*/ 257 w 101017"/>
                <a:gd name="connsiteY24" fmla="*/ 169172 h 182866"/>
                <a:gd name="connsiteX25" fmla="*/ 17465 w 101017"/>
                <a:gd name="connsiteY25" fmla="*/ 183037 h 182866"/>
                <a:gd name="connsiteX26" fmla="*/ 40340 w 101017"/>
                <a:gd name="connsiteY26" fmla="*/ 163545 h 182866"/>
                <a:gd name="connsiteX27" fmla="*/ 51677 w 101017"/>
                <a:gd name="connsiteY27" fmla="*/ 125163 h 182866"/>
                <a:gd name="connsiteX28" fmla="*/ 63824 w 101017"/>
                <a:gd name="connsiteY28" fmla="*/ 61461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824" y="61461"/>
                  </a:moveTo>
                  <a:lnTo>
                    <a:pt x="81234" y="61461"/>
                  </a:lnTo>
                  <a:cubicBezTo>
                    <a:pt x="85282" y="61461"/>
                    <a:pt x="87307" y="61461"/>
                    <a:pt x="87307" y="57442"/>
                  </a:cubicBezTo>
                  <a:cubicBezTo>
                    <a:pt x="87307" y="55232"/>
                    <a:pt x="85282" y="55232"/>
                    <a:pt x="81841" y="55232"/>
                  </a:cubicBezTo>
                  <a:lnTo>
                    <a:pt x="65038" y="55232"/>
                  </a:lnTo>
                  <a:lnTo>
                    <a:pt x="69289" y="32323"/>
                  </a:lnTo>
                  <a:cubicBezTo>
                    <a:pt x="70099" y="28103"/>
                    <a:pt x="72933" y="13836"/>
                    <a:pt x="74148" y="11424"/>
                  </a:cubicBezTo>
                  <a:cubicBezTo>
                    <a:pt x="75970" y="7606"/>
                    <a:pt x="79412" y="4592"/>
                    <a:pt x="83663" y="4592"/>
                  </a:cubicBezTo>
                  <a:cubicBezTo>
                    <a:pt x="84473" y="4592"/>
                    <a:pt x="89736" y="4592"/>
                    <a:pt x="93582" y="8209"/>
                  </a:cubicBezTo>
                  <a:cubicBezTo>
                    <a:pt x="84675" y="9013"/>
                    <a:pt x="82651" y="16046"/>
                    <a:pt x="82651" y="19060"/>
                  </a:cubicBezTo>
                  <a:cubicBezTo>
                    <a:pt x="82651" y="23682"/>
                    <a:pt x="86295" y="26094"/>
                    <a:pt x="90141" y="26094"/>
                  </a:cubicBezTo>
                  <a:cubicBezTo>
                    <a:pt x="95404" y="26094"/>
                    <a:pt x="101275" y="21673"/>
                    <a:pt x="101275" y="14036"/>
                  </a:cubicBezTo>
                  <a:cubicBezTo>
                    <a:pt x="101275" y="4793"/>
                    <a:pt x="91963" y="171"/>
                    <a:pt x="83663" y="171"/>
                  </a:cubicBezTo>
                  <a:cubicBezTo>
                    <a:pt x="76780" y="171"/>
                    <a:pt x="64026" y="3788"/>
                    <a:pt x="57953" y="23682"/>
                  </a:cubicBezTo>
                  <a:cubicBezTo>
                    <a:pt x="56738" y="27902"/>
                    <a:pt x="56131" y="29912"/>
                    <a:pt x="51272" y="55232"/>
                  </a:cubicBezTo>
                  <a:lnTo>
                    <a:pt x="37304" y="55232"/>
                  </a:lnTo>
                  <a:cubicBezTo>
                    <a:pt x="33457" y="55232"/>
                    <a:pt x="31231" y="55232"/>
                    <a:pt x="31231" y="59050"/>
                  </a:cubicBezTo>
                  <a:cubicBezTo>
                    <a:pt x="31231" y="61461"/>
                    <a:pt x="33053" y="61461"/>
                    <a:pt x="36899" y="61461"/>
                  </a:cubicBezTo>
                  <a:lnTo>
                    <a:pt x="50260" y="61461"/>
                  </a:lnTo>
                  <a:lnTo>
                    <a:pt x="35077" y="140837"/>
                  </a:lnTo>
                  <a:cubicBezTo>
                    <a:pt x="31433" y="160330"/>
                    <a:pt x="27992" y="178616"/>
                    <a:pt x="17465" y="178616"/>
                  </a:cubicBezTo>
                  <a:cubicBezTo>
                    <a:pt x="16655" y="178616"/>
                    <a:pt x="11594" y="178616"/>
                    <a:pt x="7747" y="174999"/>
                  </a:cubicBezTo>
                  <a:cubicBezTo>
                    <a:pt x="17060" y="174396"/>
                    <a:pt x="18882" y="167162"/>
                    <a:pt x="18882" y="164148"/>
                  </a:cubicBezTo>
                  <a:cubicBezTo>
                    <a:pt x="18882" y="159526"/>
                    <a:pt x="15238" y="157115"/>
                    <a:pt x="11391" y="157115"/>
                  </a:cubicBezTo>
                  <a:cubicBezTo>
                    <a:pt x="6128" y="157115"/>
                    <a:pt x="257" y="161535"/>
                    <a:pt x="257" y="169172"/>
                  </a:cubicBezTo>
                  <a:cubicBezTo>
                    <a:pt x="257" y="178215"/>
                    <a:pt x="9165" y="183037"/>
                    <a:pt x="17465" y="183037"/>
                  </a:cubicBezTo>
                  <a:cubicBezTo>
                    <a:pt x="28599" y="183037"/>
                    <a:pt x="36697" y="171181"/>
                    <a:pt x="40340" y="163545"/>
                  </a:cubicBezTo>
                  <a:cubicBezTo>
                    <a:pt x="46819" y="150885"/>
                    <a:pt x="51475" y="126570"/>
                    <a:pt x="51677" y="125163"/>
                  </a:cubicBezTo>
                  <a:lnTo>
                    <a:pt x="63824" y="6146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形状 195">
              <a:extLst>
                <a:ext uri="{FF2B5EF4-FFF2-40B4-BE49-F238E27FC236}">
                  <a16:creationId xmlns:a16="http://schemas.microsoft.com/office/drawing/2014/main" id="{6E5249BA-1539-067B-C343-1B59795453BB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6897053" y="4614213"/>
              <a:ext cx="65185" cy="96215"/>
            </a:xfrm>
            <a:custGeom>
              <a:avLst/>
              <a:gdLst>
                <a:gd name="connsiteX0" fmla="*/ 31296 w 65185"/>
                <a:gd name="connsiteY0" fmla="*/ 46592 h 96215"/>
                <a:gd name="connsiteX1" fmla="*/ 50285 w 65185"/>
                <a:gd name="connsiteY1" fmla="*/ 69240 h 96215"/>
                <a:gd name="connsiteX2" fmla="*/ 31863 w 65185"/>
                <a:gd name="connsiteY2" fmla="*/ 91887 h 96215"/>
                <a:gd name="connsiteX3" fmla="*/ 7773 w 65185"/>
                <a:gd name="connsiteY3" fmla="*/ 82040 h 96215"/>
                <a:gd name="connsiteX4" fmla="*/ 15992 w 65185"/>
                <a:gd name="connsiteY4" fmla="*/ 74163 h 96215"/>
                <a:gd name="connsiteX5" fmla="*/ 8198 w 65185"/>
                <a:gd name="connsiteY5" fmla="*/ 66426 h 96215"/>
                <a:gd name="connsiteX6" fmla="*/ 262 w 65185"/>
                <a:gd name="connsiteY6" fmla="*/ 74585 h 96215"/>
                <a:gd name="connsiteX7" fmla="*/ 32146 w 65185"/>
                <a:gd name="connsiteY7" fmla="*/ 96388 h 96215"/>
                <a:gd name="connsiteX8" fmla="*/ 65448 w 65185"/>
                <a:gd name="connsiteY8" fmla="*/ 69240 h 96215"/>
                <a:gd name="connsiteX9" fmla="*/ 40791 w 65185"/>
                <a:gd name="connsiteY9" fmla="*/ 44060 h 96215"/>
                <a:gd name="connsiteX10" fmla="*/ 61055 w 65185"/>
                <a:gd name="connsiteY10" fmla="*/ 19584 h 96215"/>
                <a:gd name="connsiteX11" fmla="*/ 32430 w 65185"/>
                <a:gd name="connsiteY11" fmla="*/ 172 h 96215"/>
                <a:gd name="connsiteX12" fmla="*/ 4655 w 65185"/>
                <a:gd name="connsiteY12" fmla="*/ 19022 h 96215"/>
                <a:gd name="connsiteX13" fmla="*/ 12024 w 65185"/>
                <a:gd name="connsiteY13" fmla="*/ 26477 h 96215"/>
                <a:gd name="connsiteX14" fmla="*/ 19251 w 65185"/>
                <a:gd name="connsiteY14" fmla="*/ 19303 h 96215"/>
                <a:gd name="connsiteX15" fmla="*/ 12024 w 65185"/>
                <a:gd name="connsiteY15" fmla="*/ 11988 h 96215"/>
                <a:gd name="connsiteX16" fmla="*/ 32005 w 65185"/>
                <a:gd name="connsiteY16" fmla="*/ 4252 h 96215"/>
                <a:gd name="connsiteX17" fmla="*/ 47309 w 65185"/>
                <a:gd name="connsiteY17" fmla="*/ 19584 h 96215"/>
                <a:gd name="connsiteX18" fmla="*/ 41641 w 65185"/>
                <a:gd name="connsiteY18" fmla="*/ 36324 h 96215"/>
                <a:gd name="connsiteX19" fmla="*/ 25911 w 65185"/>
                <a:gd name="connsiteY19" fmla="*/ 42372 h 96215"/>
                <a:gd name="connsiteX20" fmla="*/ 21377 w 65185"/>
                <a:gd name="connsiteY20" fmla="*/ 42794 h 96215"/>
                <a:gd name="connsiteX21" fmla="*/ 19960 w 65185"/>
                <a:gd name="connsiteY21" fmla="*/ 44623 h 96215"/>
                <a:gd name="connsiteX22" fmla="*/ 23644 w 65185"/>
                <a:gd name="connsiteY22" fmla="*/ 46592 h 96215"/>
                <a:gd name="connsiteX23" fmla="*/ 31296 w 65185"/>
                <a:gd name="connsiteY23" fmla="*/ 46592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215">
                  <a:moveTo>
                    <a:pt x="31296" y="46592"/>
                  </a:moveTo>
                  <a:cubicBezTo>
                    <a:pt x="42350" y="46592"/>
                    <a:pt x="50285" y="54188"/>
                    <a:pt x="50285" y="69240"/>
                  </a:cubicBezTo>
                  <a:cubicBezTo>
                    <a:pt x="50285" y="86682"/>
                    <a:pt x="40082" y="91887"/>
                    <a:pt x="31863" y="91887"/>
                  </a:cubicBezTo>
                  <a:cubicBezTo>
                    <a:pt x="26195" y="91887"/>
                    <a:pt x="13724" y="90340"/>
                    <a:pt x="7773" y="82040"/>
                  </a:cubicBezTo>
                  <a:cubicBezTo>
                    <a:pt x="14433" y="81759"/>
                    <a:pt x="15992" y="77117"/>
                    <a:pt x="15992" y="74163"/>
                  </a:cubicBezTo>
                  <a:cubicBezTo>
                    <a:pt x="15992" y="69662"/>
                    <a:pt x="12591" y="66426"/>
                    <a:pt x="8198" y="66426"/>
                  </a:cubicBezTo>
                  <a:cubicBezTo>
                    <a:pt x="4230" y="66426"/>
                    <a:pt x="262" y="68818"/>
                    <a:pt x="262" y="74585"/>
                  </a:cubicBezTo>
                  <a:cubicBezTo>
                    <a:pt x="262" y="87808"/>
                    <a:pt x="15000" y="96388"/>
                    <a:pt x="32146" y="96388"/>
                  </a:cubicBezTo>
                  <a:cubicBezTo>
                    <a:pt x="51844" y="96388"/>
                    <a:pt x="65448" y="83306"/>
                    <a:pt x="65448" y="69240"/>
                  </a:cubicBezTo>
                  <a:cubicBezTo>
                    <a:pt x="65448" y="58268"/>
                    <a:pt x="56379" y="47296"/>
                    <a:pt x="40791" y="44060"/>
                  </a:cubicBezTo>
                  <a:cubicBezTo>
                    <a:pt x="55670" y="38715"/>
                    <a:pt x="61055" y="28165"/>
                    <a:pt x="61055" y="19584"/>
                  </a:cubicBezTo>
                  <a:cubicBezTo>
                    <a:pt x="61055" y="8472"/>
                    <a:pt x="48160" y="172"/>
                    <a:pt x="32430" y="172"/>
                  </a:cubicBezTo>
                  <a:cubicBezTo>
                    <a:pt x="16700" y="172"/>
                    <a:pt x="4655" y="7768"/>
                    <a:pt x="4655" y="19022"/>
                  </a:cubicBezTo>
                  <a:cubicBezTo>
                    <a:pt x="4655" y="23804"/>
                    <a:pt x="7773" y="26477"/>
                    <a:pt x="12024" y="26477"/>
                  </a:cubicBezTo>
                  <a:cubicBezTo>
                    <a:pt x="16417" y="26477"/>
                    <a:pt x="19251" y="23242"/>
                    <a:pt x="19251" y="19303"/>
                  </a:cubicBezTo>
                  <a:cubicBezTo>
                    <a:pt x="19251" y="15224"/>
                    <a:pt x="16417" y="12270"/>
                    <a:pt x="12024" y="11988"/>
                  </a:cubicBezTo>
                  <a:cubicBezTo>
                    <a:pt x="16984" y="5799"/>
                    <a:pt x="26762" y="4252"/>
                    <a:pt x="32005" y="4252"/>
                  </a:cubicBezTo>
                  <a:cubicBezTo>
                    <a:pt x="38382" y="4252"/>
                    <a:pt x="47309" y="7346"/>
                    <a:pt x="47309" y="19584"/>
                  </a:cubicBezTo>
                  <a:cubicBezTo>
                    <a:pt x="47309" y="25492"/>
                    <a:pt x="45325" y="31963"/>
                    <a:pt x="41641" y="36324"/>
                  </a:cubicBezTo>
                  <a:cubicBezTo>
                    <a:pt x="36965" y="41669"/>
                    <a:pt x="32997" y="41950"/>
                    <a:pt x="25911" y="42372"/>
                  </a:cubicBezTo>
                  <a:cubicBezTo>
                    <a:pt x="22369" y="42654"/>
                    <a:pt x="22085" y="42654"/>
                    <a:pt x="21377" y="42794"/>
                  </a:cubicBezTo>
                  <a:cubicBezTo>
                    <a:pt x="21093" y="42794"/>
                    <a:pt x="19960" y="43076"/>
                    <a:pt x="19960" y="44623"/>
                  </a:cubicBezTo>
                  <a:cubicBezTo>
                    <a:pt x="19960" y="46592"/>
                    <a:pt x="21235" y="46592"/>
                    <a:pt x="23644" y="46592"/>
                  </a:cubicBezTo>
                  <a:lnTo>
                    <a:pt x="31296" y="4659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形状 196">
              <a:extLst>
                <a:ext uri="{FF2B5EF4-FFF2-40B4-BE49-F238E27FC236}">
                  <a16:creationId xmlns:a16="http://schemas.microsoft.com/office/drawing/2014/main" id="{0E511FC4-C33D-7BC1-3360-91ED5F28FF5C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6991757" y="4526759"/>
              <a:ext cx="46966" cy="200952"/>
            </a:xfrm>
            <a:custGeom>
              <a:avLst/>
              <a:gdLst>
                <a:gd name="connsiteX0" fmla="*/ 47233 w 46966"/>
                <a:gd name="connsiteY0" fmla="*/ 100647 h 200952"/>
                <a:gd name="connsiteX1" fmla="*/ 33872 w 46966"/>
                <a:gd name="connsiteY1" fmla="*/ 37950 h 200952"/>
                <a:gd name="connsiteX2" fmla="*/ 2291 w 46966"/>
                <a:gd name="connsiteY2" fmla="*/ 171 h 200952"/>
                <a:gd name="connsiteX3" fmla="*/ 267 w 46966"/>
                <a:gd name="connsiteY3" fmla="*/ 2180 h 200952"/>
                <a:gd name="connsiteX4" fmla="*/ 4113 w 46966"/>
                <a:gd name="connsiteY4" fmla="*/ 6802 h 200952"/>
                <a:gd name="connsiteX5" fmla="*/ 35491 w 46966"/>
                <a:gd name="connsiteY5" fmla="*/ 100647 h 200952"/>
                <a:gd name="connsiteX6" fmla="*/ 2898 w 46966"/>
                <a:gd name="connsiteY6" fmla="*/ 195697 h 200952"/>
                <a:gd name="connsiteX7" fmla="*/ 267 w 46966"/>
                <a:gd name="connsiteY7" fmla="*/ 199114 h 200952"/>
                <a:gd name="connsiteX8" fmla="*/ 2291 w 46966"/>
                <a:gd name="connsiteY8" fmla="*/ 201123 h 200952"/>
                <a:gd name="connsiteX9" fmla="*/ 34479 w 46966"/>
                <a:gd name="connsiteY9" fmla="*/ 161937 h 200952"/>
                <a:gd name="connsiteX10" fmla="*/ 47233 w 46966"/>
                <a:gd name="connsiteY10" fmla="*/ 100647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33" y="100647"/>
                  </a:moveTo>
                  <a:cubicBezTo>
                    <a:pt x="47233" y="84973"/>
                    <a:pt x="45006" y="60657"/>
                    <a:pt x="33872" y="37950"/>
                  </a:cubicBezTo>
                  <a:cubicBezTo>
                    <a:pt x="21725" y="13233"/>
                    <a:pt x="4315" y="171"/>
                    <a:pt x="2291" y="171"/>
                  </a:cubicBezTo>
                  <a:cubicBezTo>
                    <a:pt x="1076" y="171"/>
                    <a:pt x="267" y="975"/>
                    <a:pt x="267" y="2180"/>
                  </a:cubicBezTo>
                  <a:cubicBezTo>
                    <a:pt x="267" y="2783"/>
                    <a:pt x="267" y="3185"/>
                    <a:pt x="4113" y="6802"/>
                  </a:cubicBezTo>
                  <a:cubicBezTo>
                    <a:pt x="23952" y="26696"/>
                    <a:pt x="35491" y="58648"/>
                    <a:pt x="35491" y="100647"/>
                  </a:cubicBezTo>
                  <a:cubicBezTo>
                    <a:pt x="35491" y="135010"/>
                    <a:pt x="28001" y="170377"/>
                    <a:pt x="2898" y="195697"/>
                  </a:cubicBezTo>
                  <a:cubicBezTo>
                    <a:pt x="267" y="198109"/>
                    <a:pt x="267" y="198511"/>
                    <a:pt x="267" y="199114"/>
                  </a:cubicBezTo>
                  <a:cubicBezTo>
                    <a:pt x="267" y="200319"/>
                    <a:pt x="1076" y="201123"/>
                    <a:pt x="2291" y="201123"/>
                  </a:cubicBezTo>
                  <a:cubicBezTo>
                    <a:pt x="4315" y="201123"/>
                    <a:pt x="22535" y="187458"/>
                    <a:pt x="34479" y="161937"/>
                  </a:cubicBezTo>
                  <a:cubicBezTo>
                    <a:pt x="44804" y="139833"/>
                    <a:pt x="47233" y="117527"/>
                    <a:pt x="47233" y="100647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形状 197">
              <a:extLst>
                <a:ext uri="{FF2B5EF4-FFF2-40B4-BE49-F238E27FC236}">
                  <a16:creationId xmlns:a16="http://schemas.microsoft.com/office/drawing/2014/main" id="{BE5D3928-8A15-C480-98ED-03D7095B7588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7067873" y="4501099"/>
              <a:ext cx="62635" cy="93402"/>
            </a:xfrm>
            <a:custGeom>
              <a:avLst/>
              <a:gdLst>
                <a:gd name="connsiteX0" fmla="*/ 62906 w 62635"/>
                <a:gd name="connsiteY0" fmla="*/ 67968 h 93402"/>
                <a:gd name="connsiteX1" fmla="*/ 58087 w 62635"/>
                <a:gd name="connsiteY1" fmla="*/ 67968 h 93402"/>
                <a:gd name="connsiteX2" fmla="*/ 54403 w 62635"/>
                <a:gd name="connsiteY2" fmla="*/ 80769 h 93402"/>
                <a:gd name="connsiteX3" fmla="*/ 40374 w 62635"/>
                <a:gd name="connsiteY3" fmla="*/ 81613 h 93402"/>
                <a:gd name="connsiteX4" fmla="*/ 14300 w 62635"/>
                <a:gd name="connsiteY4" fmla="*/ 81613 h 93402"/>
                <a:gd name="connsiteX5" fmla="*/ 42641 w 62635"/>
                <a:gd name="connsiteY5" fmla="*/ 57981 h 93402"/>
                <a:gd name="connsiteX6" fmla="*/ 62906 w 62635"/>
                <a:gd name="connsiteY6" fmla="*/ 27597 h 93402"/>
                <a:gd name="connsiteX7" fmla="*/ 29746 w 62635"/>
                <a:gd name="connsiteY7" fmla="*/ 167 h 93402"/>
                <a:gd name="connsiteX8" fmla="*/ 270 w 62635"/>
                <a:gd name="connsiteY8" fmla="*/ 25346 h 93402"/>
                <a:gd name="connsiteX9" fmla="*/ 7781 w 62635"/>
                <a:gd name="connsiteY9" fmla="*/ 33223 h 93402"/>
                <a:gd name="connsiteX10" fmla="*/ 15292 w 62635"/>
                <a:gd name="connsiteY10" fmla="*/ 25768 h 93402"/>
                <a:gd name="connsiteX11" fmla="*/ 6931 w 62635"/>
                <a:gd name="connsiteY11" fmla="*/ 18313 h 93402"/>
                <a:gd name="connsiteX12" fmla="*/ 27620 w 62635"/>
                <a:gd name="connsiteY12" fmla="*/ 5231 h 93402"/>
                <a:gd name="connsiteX13" fmla="*/ 49160 w 62635"/>
                <a:gd name="connsiteY13" fmla="*/ 27597 h 93402"/>
                <a:gd name="connsiteX14" fmla="*/ 35839 w 62635"/>
                <a:gd name="connsiteY14" fmla="*/ 54605 h 93402"/>
                <a:gd name="connsiteX15" fmla="*/ 1687 w 62635"/>
                <a:gd name="connsiteY15" fmla="*/ 88083 h 93402"/>
                <a:gd name="connsiteX16" fmla="*/ 270 w 62635"/>
                <a:gd name="connsiteY16" fmla="*/ 93569 h 93402"/>
                <a:gd name="connsiteX17" fmla="*/ 58654 w 62635"/>
                <a:gd name="connsiteY17" fmla="*/ 93569 h 93402"/>
                <a:gd name="connsiteX18" fmla="*/ 62906 w 62635"/>
                <a:gd name="connsiteY18" fmla="*/ 67968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06" y="67968"/>
                  </a:moveTo>
                  <a:lnTo>
                    <a:pt x="58087" y="67968"/>
                  </a:lnTo>
                  <a:cubicBezTo>
                    <a:pt x="57662" y="71063"/>
                    <a:pt x="56245" y="79362"/>
                    <a:pt x="54403" y="80769"/>
                  </a:cubicBezTo>
                  <a:cubicBezTo>
                    <a:pt x="53269" y="81613"/>
                    <a:pt x="42358" y="81613"/>
                    <a:pt x="40374" y="81613"/>
                  </a:cubicBezTo>
                  <a:lnTo>
                    <a:pt x="14300" y="81613"/>
                  </a:lnTo>
                  <a:cubicBezTo>
                    <a:pt x="29179" y="68531"/>
                    <a:pt x="34139" y="64592"/>
                    <a:pt x="42641" y="57981"/>
                  </a:cubicBezTo>
                  <a:cubicBezTo>
                    <a:pt x="53128" y="49681"/>
                    <a:pt x="62906" y="40960"/>
                    <a:pt x="62906" y="27597"/>
                  </a:cubicBezTo>
                  <a:cubicBezTo>
                    <a:pt x="62906" y="10576"/>
                    <a:pt x="47884" y="167"/>
                    <a:pt x="29746" y="167"/>
                  </a:cubicBezTo>
                  <a:cubicBezTo>
                    <a:pt x="12174" y="167"/>
                    <a:pt x="270" y="12405"/>
                    <a:pt x="270" y="25346"/>
                  </a:cubicBezTo>
                  <a:cubicBezTo>
                    <a:pt x="270" y="32520"/>
                    <a:pt x="6364" y="33223"/>
                    <a:pt x="7781" y="33223"/>
                  </a:cubicBezTo>
                  <a:cubicBezTo>
                    <a:pt x="11182" y="33223"/>
                    <a:pt x="15292" y="30832"/>
                    <a:pt x="15292" y="25768"/>
                  </a:cubicBezTo>
                  <a:cubicBezTo>
                    <a:pt x="15292" y="23236"/>
                    <a:pt x="14300" y="18313"/>
                    <a:pt x="6931" y="18313"/>
                  </a:cubicBezTo>
                  <a:cubicBezTo>
                    <a:pt x="11324" y="8325"/>
                    <a:pt x="20960" y="5231"/>
                    <a:pt x="27620" y="5231"/>
                  </a:cubicBezTo>
                  <a:cubicBezTo>
                    <a:pt x="41791" y="5231"/>
                    <a:pt x="49160" y="16203"/>
                    <a:pt x="49160" y="27597"/>
                  </a:cubicBezTo>
                  <a:cubicBezTo>
                    <a:pt x="49160" y="39835"/>
                    <a:pt x="40374" y="49541"/>
                    <a:pt x="35839" y="54605"/>
                  </a:cubicBezTo>
                  <a:lnTo>
                    <a:pt x="1687" y="88083"/>
                  </a:lnTo>
                  <a:cubicBezTo>
                    <a:pt x="270" y="89349"/>
                    <a:pt x="270" y="89631"/>
                    <a:pt x="270" y="93569"/>
                  </a:cubicBezTo>
                  <a:lnTo>
                    <a:pt x="58654" y="93569"/>
                  </a:lnTo>
                  <a:lnTo>
                    <a:pt x="62906" y="6796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形状 198">
              <a:extLst>
                <a:ext uri="{FF2B5EF4-FFF2-40B4-BE49-F238E27FC236}">
                  <a16:creationId xmlns:a16="http://schemas.microsoft.com/office/drawing/2014/main" id="{B688EABE-77D2-D902-B609-36268E348110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>
              <a:off x="7154217" y="4526759"/>
              <a:ext cx="27734" cy="200952"/>
            </a:xfrm>
            <a:custGeom>
              <a:avLst/>
              <a:gdLst>
                <a:gd name="connsiteX0" fmla="*/ 28009 w 27734"/>
                <a:gd name="connsiteY0" fmla="*/ 171 h 200952"/>
                <a:gd name="connsiteX1" fmla="*/ 275 w 27734"/>
                <a:gd name="connsiteY1" fmla="*/ 171 h 200952"/>
                <a:gd name="connsiteX2" fmla="*/ 275 w 27734"/>
                <a:gd name="connsiteY2" fmla="*/ 8209 h 200952"/>
                <a:gd name="connsiteX3" fmla="*/ 19912 w 27734"/>
                <a:gd name="connsiteY3" fmla="*/ 8209 h 200952"/>
                <a:gd name="connsiteX4" fmla="*/ 19912 w 27734"/>
                <a:gd name="connsiteY4" fmla="*/ 193085 h 200952"/>
                <a:gd name="connsiteX5" fmla="*/ 275 w 27734"/>
                <a:gd name="connsiteY5" fmla="*/ 193085 h 200952"/>
                <a:gd name="connsiteX6" fmla="*/ 275 w 27734"/>
                <a:gd name="connsiteY6" fmla="*/ 201123 h 200952"/>
                <a:gd name="connsiteX7" fmla="*/ 28009 w 27734"/>
                <a:gd name="connsiteY7" fmla="*/ 201123 h 200952"/>
                <a:gd name="connsiteX8" fmla="*/ 28009 w 27734"/>
                <a:gd name="connsiteY8" fmla="*/ 171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8009" y="171"/>
                  </a:moveTo>
                  <a:lnTo>
                    <a:pt x="275" y="171"/>
                  </a:lnTo>
                  <a:lnTo>
                    <a:pt x="275" y="8209"/>
                  </a:lnTo>
                  <a:lnTo>
                    <a:pt x="19912" y="8209"/>
                  </a:lnTo>
                  <a:lnTo>
                    <a:pt x="19912" y="193085"/>
                  </a:lnTo>
                  <a:lnTo>
                    <a:pt x="275" y="193085"/>
                  </a:lnTo>
                  <a:lnTo>
                    <a:pt x="275" y="201123"/>
                  </a:lnTo>
                  <a:lnTo>
                    <a:pt x="28009" y="201123"/>
                  </a:lnTo>
                  <a:lnTo>
                    <a:pt x="28009" y="17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形状 199">
              <a:extLst>
                <a:ext uri="{FF2B5EF4-FFF2-40B4-BE49-F238E27FC236}">
                  <a16:creationId xmlns:a16="http://schemas.microsoft.com/office/drawing/2014/main" id="{0A907B35-F117-766D-50B0-C2B6E3F9C162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>
              <a:off x="7267785" y="4623216"/>
              <a:ext cx="123691" cy="8038"/>
            </a:xfrm>
            <a:custGeom>
              <a:avLst/>
              <a:gdLst>
                <a:gd name="connsiteX0" fmla="*/ 116886 w 123691"/>
                <a:gd name="connsiteY0" fmla="*/ 8209 h 8038"/>
                <a:gd name="connsiteX1" fmla="*/ 123971 w 123691"/>
                <a:gd name="connsiteY1" fmla="*/ 4190 h 8038"/>
                <a:gd name="connsiteX2" fmla="*/ 116886 w 123691"/>
                <a:gd name="connsiteY2" fmla="*/ 171 h 8038"/>
                <a:gd name="connsiteX3" fmla="*/ 7365 w 123691"/>
                <a:gd name="connsiteY3" fmla="*/ 171 h 8038"/>
                <a:gd name="connsiteX4" fmla="*/ 280 w 123691"/>
                <a:gd name="connsiteY4" fmla="*/ 4190 h 8038"/>
                <a:gd name="connsiteX5" fmla="*/ 7365 w 123691"/>
                <a:gd name="connsiteY5" fmla="*/ 8209 h 8038"/>
                <a:gd name="connsiteX6" fmla="*/ 116886 w 123691"/>
                <a:gd name="connsiteY6" fmla="*/ 8209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886" y="8209"/>
                  </a:moveTo>
                  <a:cubicBezTo>
                    <a:pt x="120327" y="8209"/>
                    <a:pt x="123971" y="8209"/>
                    <a:pt x="123971" y="4190"/>
                  </a:cubicBezTo>
                  <a:cubicBezTo>
                    <a:pt x="123971" y="171"/>
                    <a:pt x="120327" y="171"/>
                    <a:pt x="116886" y="171"/>
                  </a:cubicBezTo>
                  <a:lnTo>
                    <a:pt x="7365" y="171"/>
                  </a:lnTo>
                  <a:cubicBezTo>
                    <a:pt x="3924" y="171"/>
                    <a:pt x="280" y="171"/>
                    <a:pt x="280" y="4190"/>
                  </a:cubicBezTo>
                  <a:cubicBezTo>
                    <a:pt x="280" y="8209"/>
                    <a:pt x="3924" y="8209"/>
                    <a:pt x="7365" y="8209"/>
                  </a:cubicBezTo>
                  <a:lnTo>
                    <a:pt x="116886" y="820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形状 200">
              <a:extLst>
                <a:ext uri="{FF2B5EF4-FFF2-40B4-BE49-F238E27FC236}">
                  <a16:creationId xmlns:a16="http://schemas.microsoft.com/office/drawing/2014/main" id="{A06FB05A-1821-A1A9-6447-2822E40E6767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>
              <a:off x="7759059" y="4407694"/>
              <a:ext cx="66805" cy="133834"/>
            </a:xfrm>
            <a:custGeom>
              <a:avLst/>
              <a:gdLst>
                <a:gd name="connsiteX0" fmla="*/ 41804 w 66805"/>
                <a:gd name="connsiteY0" fmla="*/ 5389 h 133834"/>
                <a:gd name="connsiteX1" fmla="*/ 37148 w 66805"/>
                <a:gd name="connsiteY1" fmla="*/ 164 h 133834"/>
                <a:gd name="connsiteX2" fmla="*/ 304 w 66805"/>
                <a:gd name="connsiteY2" fmla="*/ 13025 h 133834"/>
                <a:gd name="connsiteX3" fmla="*/ 304 w 66805"/>
                <a:gd name="connsiteY3" fmla="*/ 19254 h 133834"/>
                <a:gd name="connsiteX4" fmla="*/ 26824 w 66805"/>
                <a:gd name="connsiteY4" fmla="*/ 14030 h 133834"/>
                <a:gd name="connsiteX5" fmla="*/ 26824 w 66805"/>
                <a:gd name="connsiteY5" fmla="*/ 118123 h 133834"/>
                <a:gd name="connsiteX6" fmla="*/ 7997 w 66805"/>
                <a:gd name="connsiteY6" fmla="*/ 127769 h 133834"/>
                <a:gd name="connsiteX7" fmla="*/ 1519 w 66805"/>
                <a:gd name="connsiteY7" fmla="*/ 127769 h 133834"/>
                <a:gd name="connsiteX8" fmla="*/ 1519 w 66805"/>
                <a:gd name="connsiteY8" fmla="*/ 133998 h 133834"/>
                <a:gd name="connsiteX9" fmla="*/ 34314 w 66805"/>
                <a:gd name="connsiteY9" fmla="*/ 133395 h 133834"/>
                <a:gd name="connsiteX10" fmla="*/ 67109 w 66805"/>
                <a:gd name="connsiteY10" fmla="*/ 133998 h 133834"/>
                <a:gd name="connsiteX11" fmla="*/ 67109 w 66805"/>
                <a:gd name="connsiteY11" fmla="*/ 127769 h 133834"/>
                <a:gd name="connsiteX12" fmla="*/ 60631 w 66805"/>
                <a:gd name="connsiteY12" fmla="*/ 127769 h 133834"/>
                <a:gd name="connsiteX13" fmla="*/ 41804 w 66805"/>
                <a:gd name="connsiteY13" fmla="*/ 118123 h 133834"/>
                <a:gd name="connsiteX14" fmla="*/ 41804 w 66805"/>
                <a:gd name="connsiteY14" fmla="*/ 5389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3834">
                  <a:moveTo>
                    <a:pt x="41804" y="5389"/>
                  </a:moveTo>
                  <a:cubicBezTo>
                    <a:pt x="41804" y="566"/>
                    <a:pt x="41804" y="164"/>
                    <a:pt x="37148" y="164"/>
                  </a:cubicBezTo>
                  <a:cubicBezTo>
                    <a:pt x="24597" y="13025"/>
                    <a:pt x="6782" y="13025"/>
                    <a:pt x="304" y="13025"/>
                  </a:cubicBezTo>
                  <a:lnTo>
                    <a:pt x="304" y="19254"/>
                  </a:lnTo>
                  <a:cubicBezTo>
                    <a:pt x="4353" y="19254"/>
                    <a:pt x="16297" y="19254"/>
                    <a:pt x="26824" y="14030"/>
                  </a:cubicBezTo>
                  <a:lnTo>
                    <a:pt x="26824" y="118123"/>
                  </a:lnTo>
                  <a:cubicBezTo>
                    <a:pt x="26824" y="125357"/>
                    <a:pt x="26216" y="127769"/>
                    <a:pt x="7997" y="127769"/>
                  </a:cubicBezTo>
                  <a:lnTo>
                    <a:pt x="1519" y="127769"/>
                  </a:lnTo>
                  <a:lnTo>
                    <a:pt x="1519" y="133998"/>
                  </a:lnTo>
                  <a:cubicBezTo>
                    <a:pt x="8604" y="133395"/>
                    <a:pt x="26216" y="133395"/>
                    <a:pt x="34314" y="133395"/>
                  </a:cubicBezTo>
                  <a:cubicBezTo>
                    <a:pt x="42412" y="133395"/>
                    <a:pt x="60024" y="133395"/>
                    <a:pt x="67109" y="133998"/>
                  </a:cubicBezTo>
                  <a:lnTo>
                    <a:pt x="67109" y="127769"/>
                  </a:lnTo>
                  <a:lnTo>
                    <a:pt x="60631" y="127769"/>
                  </a:lnTo>
                  <a:cubicBezTo>
                    <a:pt x="42412" y="127769"/>
                    <a:pt x="41804" y="125558"/>
                    <a:pt x="41804" y="118123"/>
                  </a:cubicBezTo>
                  <a:lnTo>
                    <a:pt x="41804" y="538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形状 201">
              <a:extLst>
                <a:ext uri="{FF2B5EF4-FFF2-40B4-BE49-F238E27FC236}">
                  <a16:creationId xmlns:a16="http://schemas.microsoft.com/office/drawing/2014/main" id="{87CDBA38-326E-0C42-F8F5-5317F477653D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>
              <a:off x="7477716" y="4623216"/>
              <a:ext cx="627872" cy="8037"/>
            </a:xfrm>
            <a:custGeom>
              <a:avLst/>
              <a:gdLst>
                <a:gd name="connsiteX0" fmla="*/ 0 w 627872"/>
                <a:gd name="connsiteY0" fmla="*/ 0 h 8037"/>
                <a:gd name="connsiteX1" fmla="*/ 627872 w 627872"/>
                <a:gd name="connsiteY1" fmla="*/ 0 h 8037"/>
                <a:gd name="connsiteX2" fmla="*/ 627872 w 627872"/>
                <a:gd name="connsiteY2" fmla="*/ 8038 h 8037"/>
                <a:gd name="connsiteX3" fmla="*/ 0 w 627872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7872" h="8037">
                  <a:moveTo>
                    <a:pt x="0" y="0"/>
                  </a:moveTo>
                  <a:lnTo>
                    <a:pt x="627872" y="0"/>
                  </a:lnTo>
                  <a:lnTo>
                    <a:pt x="627872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形状 202">
              <a:extLst>
                <a:ext uri="{FF2B5EF4-FFF2-40B4-BE49-F238E27FC236}">
                  <a16:creationId xmlns:a16="http://schemas.microsoft.com/office/drawing/2014/main" id="{AEED801D-5E7E-60DB-6FA1-6F600D38CD43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>
              <a:off x="7480752" y="4726496"/>
              <a:ext cx="92920" cy="130016"/>
            </a:xfrm>
            <a:custGeom>
              <a:avLst/>
              <a:gdLst>
                <a:gd name="connsiteX0" fmla="*/ 92604 w 92920"/>
                <a:gd name="connsiteY0" fmla="*/ 13240 h 130016"/>
                <a:gd name="connsiteX1" fmla="*/ 93211 w 92920"/>
                <a:gd name="connsiteY1" fmla="*/ 9622 h 130016"/>
                <a:gd name="connsiteX2" fmla="*/ 87341 w 92920"/>
                <a:gd name="connsiteY2" fmla="*/ 4197 h 130016"/>
                <a:gd name="connsiteX3" fmla="*/ 79040 w 92920"/>
                <a:gd name="connsiteY3" fmla="*/ 12838 h 130016"/>
                <a:gd name="connsiteX4" fmla="*/ 60213 w 92920"/>
                <a:gd name="connsiteY4" fmla="*/ 178 h 130016"/>
                <a:gd name="connsiteX5" fmla="*/ 12033 w 92920"/>
                <a:gd name="connsiteY5" fmla="*/ 57248 h 130016"/>
                <a:gd name="connsiteX6" fmla="*/ 38957 w 92920"/>
                <a:gd name="connsiteY6" fmla="*/ 88999 h 130016"/>
                <a:gd name="connsiteX7" fmla="*/ 62440 w 92920"/>
                <a:gd name="connsiteY7" fmla="*/ 77343 h 130016"/>
                <a:gd name="connsiteX8" fmla="*/ 62643 w 92920"/>
                <a:gd name="connsiteY8" fmla="*/ 77544 h 130016"/>
                <a:gd name="connsiteX9" fmla="*/ 55962 w 92920"/>
                <a:gd name="connsiteY9" fmla="*/ 104070 h 130016"/>
                <a:gd name="connsiteX10" fmla="*/ 26811 w 92920"/>
                <a:gd name="connsiteY10" fmla="*/ 125773 h 130016"/>
                <a:gd name="connsiteX11" fmla="*/ 10615 w 92920"/>
                <a:gd name="connsiteY11" fmla="*/ 123763 h 130016"/>
                <a:gd name="connsiteX12" fmla="*/ 18916 w 92920"/>
                <a:gd name="connsiteY12" fmla="*/ 113314 h 130016"/>
                <a:gd name="connsiteX13" fmla="*/ 11223 w 92920"/>
                <a:gd name="connsiteY13" fmla="*/ 106280 h 130016"/>
                <a:gd name="connsiteX14" fmla="*/ 291 w 92920"/>
                <a:gd name="connsiteY14" fmla="*/ 117936 h 130016"/>
                <a:gd name="connsiteX15" fmla="*/ 27216 w 92920"/>
                <a:gd name="connsiteY15" fmla="*/ 130194 h 130016"/>
                <a:gd name="connsiteX16" fmla="*/ 70133 w 92920"/>
                <a:gd name="connsiteY16" fmla="*/ 102462 h 130016"/>
                <a:gd name="connsiteX17" fmla="*/ 92604 w 92920"/>
                <a:gd name="connsiteY17" fmla="*/ 13240 h 130016"/>
                <a:gd name="connsiteX18" fmla="*/ 66287 w 92920"/>
                <a:gd name="connsiteY18" fmla="*/ 63277 h 130016"/>
                <a:gd name="connsiteX19" fmla="*/ 55962 w 92920"/>
                <a:gd name="connsiteY19" fmla="*/ 77343 h 130016"/>
                <a:gd name="connsiteX20" fmla="*/ 39565 w 92920"/>
                <a:gd name="connsiteY20" fmla="*/ 84578 h 130016"/>
                <a:gd name="connsiteX21" fmla="*/ 26406 w 92920"/>
                <a:gd name="connsiteY21" fmla="*/ 66090 h 130016"/>
                <a:gd name="connsiteX22" fmla="*/ 37743 w 92920"/>
                <a:gd name="connsiteY22" fmla="*/ 22483 h 130016"/>
                <a:gd name="connsiteX23" fmla="*/ 60416 w 92920"/>
                <a:gd name="connsiteY23" fmla="*/ 4599 h 130016"/>
                <a:gd name="connsiteX24" fmla="*/ 76611 w 92920"/>
                <a:gd name="connsiteY24" fmla="*/ 21880 h 130016"/>
                <a:gd name="connsiteX25" fmla="*/ 76004 w 92920"/>
                <a:gd name="connsiteY25" fmla="*/ 24895 h 130016"/>
                <a:gd name="connsiteX26" fmla="*/ 66287 w 92920"/>
                <a:gd name="connsiteY26" fmla="*/ 63277 h 1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920" h="130016">
                  <a:moveTo>
                    <a:pt x="92604" y="13240"/>
                  </a:moveTo>
                  <a:cubicBezTo>
                    <a:pt x="92806" y="12034"/>
                    <a:pt x="93211" y="11029"/>
                    <a:pt x="93211" y="9622"/>
                  </a:cubicBezTo>
                  <a:cubicBezTo>
                    <a:pt x="93211" y="6206"/>
                    <a:pt x="90782" y="4197"/>
                    <a:pt x="87341" y="4197"/>
                  </a:cubicBezTo>
                  <a:cubicBezTo>
                    <a:pt x="85316" y="4197"/>
                    <a:pt x="79850" y="5603"/>
                    <a:pt x="79040" y="12838"/>
                  </a:cubicBezTo>
                  <a:cubicBezTo>
                    <a:pt x="75397" y="5402"/>
                    <a:pt x="68311" y="178"/>
                    <a:pt x="60213" y="178"/>
                  </a:cubicBezTo>
                  <a:cubicBezTo>
                    <a:pt x="37135" y="178"/>
                    <a:pt x="12033" y="28311"/>
                    <a:pt x="12033" y="57248"/>
                  </a:cubicBezTo>
                  <a:cubicBezTo>
                    <a:pt x="12033" y="77142"/>
                    <a:pt x="24381" y="88999"/>
                    <a:pt x="38957" y="88999"/>
                  </a:cubicBezTo>
                  <a:cubicBezTo>
                    <a:pt x="50901" y="88999"/>
                    <a:pt x="60416" y="79554"/>
                    <a:pt x="62440" y="77343"/>
                  </a:cubicBezTo>
                  <a:lnTo>
                    <a:pt x="62643" y="77544"/>
                  </a:lnTo>
                  <a:cubicBezTo>
                    <a:pt x="58392" y="95429"/>
                    <a:pt x="55962" y="103668"/>
                    <a:pt x="55962" y="104070"/>
                  </a:cubicBezTo>
                  <a:cubicBezTo>
                    <a:pt x="55152" y="105879"/>
                    <a:pt x="48269" y="125773"/>
                    <a:pt x="26811" y="125773"/>
                  </a:cubicBezTo>
                  <a:cubicBezTo>
                    <a:pt x="22964" y="125773"/>
                    <a:pt x="16284" y="125572"/>
                    <a:pt x="10615" y="123763"/>
                  </a:cubicBezTo>
                  <a:cubicBezTo>
                    <a:pt x="16689" y="121955"/>
                    <a:pt x="18916" y="116730"/>
                    <a:pt x="18916" y="113314"/>
                  </a:cubicBezTo>
                  <a:cubicBezTo>
                    <a:pt x="18916" y="110099"/>
                    <a:pt x="16689" y="106280"/>
                    <a:pt x="11223" y="106280"/>
                  </a:cubicBezTo>
                  <a:cubicBezTo>
                    <a:pt x="6769" y="106280"/>
                    <a:pt x="291" y="109898"/>
                    <a:pt x="291" y="117936"/>
                  </a:cubicBezTo>
                  <a:cubicBezTo>
                    <a:pt x="291" y="126175"/>
                    <a:pt x="7781" y="130194"/>
                    <a:pt x="27216" y="130194"/>
                  </a:cubicBezTo>
                  <a:cubicBezTo>
                    <a:pt x="52521" y="130194"/>
                    <a:pt x="67096" y="114519"/>
                    <a:pt x="70133" y="102462"/>
                  </a:cubicBezTo>
                  <a:lnTo>
                    <a:pt x="92604" y="13240"/>
                  </a:lnTo>
                  <a:close/>
                  <a:moveTo>
                    <a:pt x="66287" y="63277"/>
                  </a:moveTo>
                  <a:cubicBezTo>
                    <a:pt x="65072" y="68501"/>
                    <a:pt x="60416" y="73525"/>
                    <a:pt x="55962" y="77343"/>
                  </a:cubicBezTo>
                  <a:cubicBezTo>
                    <a:pt x="51711" y="80960"/>
                    <a:pt x="45435" y="84578"/>
                    <a:pt x="39565" y="84578"/>
                  </a:cubicBezTo>
                  <a:cubicBezTo>
                    <a:pt x="29442" y="84578"/>
                    <a:pt x="26406" y="74128"/>
                    <a:pt x="26406" y="66090"/>
                  </a:cubicBezTo>
                  <a:cubicBezTo>
                    <a:pt x="26406" y="56444"/>
                    <a:pt x="32277" y="32732"/>
                    <a:pt x="37743" y="22483"/>
                  </a:cubicBezTo>
                  <a:cubicBezTo>
                    <a:pt x="43208" y="12637"/>
                    <a:pt x="51913" y="4599"/>
                    <a:pt x="60416" y="4599"/>
                  </a:cubicBezTo>
                  <a:cubicBezTo>
                    <a:pt x="73777" y="4599"/>
                    <a:pt x="76611" y="20876"/>
                    <a:pt x="76611" y="21880"/>
                  </a:cubicBezTo>
                  <a:cubicBezTo>
                    <a:pt x="76611" y="22885"/>
                    <a:pt x="76206" y="24091"/>
                    <a:pt x="76004" y="24895"/>
                  </a:cubicBezTo>
                  <a:lnTo>
                    <a:pt x="66287" y="63277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形状 203">
              <a:extLst>
                <a:ext uri="{FF2B5EF4-FFF2-40B4-BE49-F238E27FC236}">
                  <a16:creationId xmlns:a16="http://schemas.microsoft.com/office/drawing/2014/main" id="{76B0774C-76CC-2AA6-5D62-863997389064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>
              <a:off x="7590464" y="4663861"/>
              <a:ext cx="62635" cy="93402"/>
            </a:xfrm>
            <a:custGeom>
              <a:avLst/>
              <a:gdLst>
                <a:gd name="connsiteX0" fmla="*/ 62931 w 62635"/>
                <a:gd name="connsiteY0" fmla="*/ 67976 h 93402"/>
                <a:gd name="connsiteX1" fmla="*/ 58113 w 62635"/>
                <a:gd name="connsiteY1" fmla="*/ 67976 h 93402"/>
                <a:gd name="connsiteX2" fmla="*/ 54429 w 62635"/>
                <a:gd name="connsiteY2" fmla="*/ 80777 h 93402"/>
                <a:gd name="connsiteX3" fmla="*/ 40400 w 62635"/>
                <a:gd name="connsiteY3" fmla="*/ 81621 h 93402"/>
                <a:gd name="connsiteX4" fmla="*/ 14325 w 62635"/>
                <a:gd name="connsiteY4" fmla="*/ 81621 h 93402"/>
                <a:gd name="connsiteX5" fmla="*/ 42667 w 62635"/>
                <a:gd name="connsiteY5" fmla="*/ 57989 h 93402"/>
                <a:gd name="connsiteX6" fmla="*/ 62931 w 62635"/>
                <a:gd name="connsiteY6" fmla="*/ 27605 h 93402"/>
                <a:gd name="connsiteX7" fmla="*/ 29772 w 62635"/>
                <a:gd name="connsiteY7" fmla="*/ 175 h 93402"/>
                <a:gd name="connsiteX8" fmla="*/ 296 w 62635"/>
                <a:gd name="connsiteY8" fmla="*/ 25354 h 93402"/>
                <a:gd name="connsiteX9" fmla="*/ 7807 w 62635"/>
                <a:gd name="connsiteY9" fmla="*/ 33231 h 93402"/>
                <a:gd name="connsiteX10" fmla="*/ 15317 w 62635"/>
                <a:gd name="connsiteY10" fmla="*/ 25776 h 93402"/>
                <a:gd name="connsiteX11" fmla="*/ 6956 w 62635"/>
                <a:gd name="connsiteY11" fmla="*/ 18321 h 93402"/>
                <a:gd name="connsiteX12" fmla="*/ 27646 w 62635"/>
                <a:gd name="connsiteY12" fmla="*/ 5239 h 93402"/>
                <a:gd name="connsiteX13" fmla="*/ 49186 w 62635"/>
                <a:gd name="connsiteY13" fmla="*/ 27605 h 93402"/>
                <a:gd name="connsiteX14" fmla="*/ 35865 w 62635"/>
                <a:gd name="connsiteY14" fmla="*/ 54613 h 93402"/>
                <a:gd name="connsiteX15" fmla="*/ 1713 w 62635"/>
                <a:gd name="connsiteY15" fmla="*/ 88091 h 93402"/>
                <a:gd name="connsiteX16" fmla="*/ 296 w 62635"/>
                <a:gd name="connsiteY16" fmla="*/ 93577 h 93402"/>
                <a:gd name="connsiteX17" fmla="*/ 58680 w 62635"/>
                <a:gd name="connsiteY17" fmla="*/ 93577 h 93402"/>
                <a:gd name="connsiteX18" fmla="*/ 62931 w 62635"/>
                <a:gd name="connsiteY18" fmla="*/ 67976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31" y="67976"/>
                  </a:moveTo>
                  <a:lnTo>
                    <a:pt x="58113" y="67976"/>
                  </a:lnTo>
                  <a:cubicBezTo>
                    <a:pt x="57688" y="71071"/>
                    <a:pt x="56271" y="79370"/>
                    <a:pt x="54429" y="80777"/>
                  </a:cubicBezTo>
                  <a:cubicBezTo>
                    <a:pt x="53295" y="81621"/>
                    <a:pt x="42384" y="81621"/>
                    <a:pt x="40400" y="81621"/>
                  </a:cubicBezTo>
                  <a:lnTo>
                    <a:pt x="14325" y="81621"/>
                  </a:lnTo>
                  <a:cubicBezTo>
                    <a:pt x="29205" y="68539"/>
                    <a:pt x="34164" y="64600"/>
                    <a:pt x="42667" y="57989"/>
                  </a:cubicBezTo>
                  <a:cubicBezTo>
                    <a:pt x="53153" y="49689"/>
                    <a:pt x="62931" y="40968"/>
                    <a:pt x="62931" y="27605"/>
                  </a:cubicBezTo>
                  <a:cubicBezTo>
                    <a:pt x="62931" y="10584"/>
                    <a:pt x="47910" y="175"/>
                    <a:pt x="29772" y="175"/>
                  </a:cubicBezTo>
                  <a:cubicBezTo>
                    <a:pt x="12200" y="175"/>
                    <a:pt x="296" y="12413"/>
                    <a:pt x="296" y="25354"/>
                  </a:cubicBezTo>
                  <a:cubicBezTo>
                    <a:pt x="296" y="32528"/>
                    <a:pt x="6390" y="33231"/>
                    <a:pt x="7807" y="33231"/>
                  </a:cubicBezTo>
                  <a:cubicBezTo>
                    <a:pt x="11208" y="33231"/>
                    <a:pt x="15317" y="30840"/>
                    <a:pt x="15317" y="25776"/>
                  </a:cubicBezTo>
                  <a:cubicBezTo>
                    <a:pt x="15317" y="23244"/>
                    <a:pt x="14325" y="18321"/>
                    <a:pt x="6956" y="18321"/>
                  </a:cubicBezTo>
                  <a:cubicBezTo>
                    <a:pt x="11349" y="8333"/>
                    <a:pt x="20986" y="5239"/>
                    <a:pt x="27646" y="5239"/>
                  </a:cubicBezTo>
                  <a:cubicBezTo>
                    <a:pt x="41817" y="5239"/>
                    <a:pt x="49186" y="16211"/>
                    <a:pt x="49186" y="27605"/>
                  </a:cubicBezTo>
                  <a:cubicBezTo>
                    <a:pt x="49186" y="39843"/>
                    <a:pt x="40400" y="49549"/>
                    <a:pt x="35865" y="54613"/>
                  </a:cubicBezTo>
                  <a:lnTo>
                    <a:pt x="1713" y="88091"/>
                  </a:lnTo>
                  <a:cubicBezTo>
                    <a:pt x="296" y="89357"/>
                    <a:pt x="296" y="89639"/>
                    <a:pt x="296" y="93577"/>
                  </a:cubicBezTo>
                  <a:lnTo>
                    <a:pt x="58680" y="93577"/>
                  </a:lnTo>
                  <a:lnTo>
                    <a:pt x="62931" y="6797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形状 204">
              <a:extLst>
                <a:ext uri="{FF2B5EF4-FFF2-40B4-BE49-F238E27FC236}">
                  <a16:creationId xmlns:a16="http://schemas.microsoft.com/office/drawing/2014/main" id="{F29AC8EF-7E13-181D-7BB5-8A57D101586E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>
              <a:off x="7678225" y="4726496"/>
              <a:ext cx="88871" cy="91031"/>
            </a:xfrm>
            <a:custGeom>
              <a:avLst/>
              <a:gdLst>
                <a:gd name="connsiteX0" fmla="*/ 89172 w 88871"/>
                <a:gd name="connsiteY0" fmla="*/ 14244 h 91031"/>
                <a:gd name="connsiteX1" fmla="*/ 80265 w 88871"/>
                <a:gd name="connsiteY1" fmla="*/ 178 h 91031"/>
                <a:gd name="connsiteX2" fmla="*/ 70345 w 88871"/>
                <a:gd name="connsiteY2" fmla="*/ 9823 h 91031"/>
                <a:gd name="connsiteX3" fmla="*/ 73584 w 88871"/>
                <a:gd name="connsiteY3" fmla="*/ 15852 h 91031"/>
                <a:gd name="connsiteX4" fmla="*/ 80467 w 88871"/>
                <a:gd name="connsiteY4" fmla="*/ 32330 h 91031"/>
                <a:gd name="connsiteX5" fmla="*/ 44433 w 88871"/>
                <a:gd name="connsiteY5" fmla="*/ 86788 h 91031"/>
                <a:gd name="connsiteX6" fmla="*/ 29452 w 88871"/>
                <a:gd name="connsiteY6" fmla="*/ 69305 h 91031"/>
                <a:gd name="connsiteX7" fmla="*/ 41194 w 88871"/>
                <a:gd name="connsiteY7" fmla="*/ 26703 h 91031"/>
                <a:gd name="connsiteX8" fmla="*/ 43623 w 88871"/>
                <a:gd name="connsiteY8" fmla="*/ 16656 h 91031"/>
                <a:gd name="connsiteX9" fmla="*/ 27023 w 88871"/>
                <a:gd name="connsiteY9" fmla="*/ 178 h 91031"/>
                <a:gd name="connsiteX10" fmla="*/ 301 w 88871"/>
                <a:gd name="connsiteY10" fmla="*/ 31124 h 91031"/>
                <a:gd name="connsiteX11" fmla="*/ 2730 w 88871"/>
                <a:gd name="connsiteY11" fmla="*/ 33134 h 91031"/>
                <a:gd name="connsiteX12" fmla="*/ 5969 w 88871"/>
                <a:gd name="connsiteY12" fmla="*/ 29517 h 91031"/>
                <a:gd name="connsiteX13" fmla="*/ 26415 w 88871"/>
                <a:gd name="connsiteY13" fmla="*/ 4599 h 91031"/>
                <a:gd name="connsiteX14" fmla="*/ 31476 w 88871"/>
                <a:gd name="connsiteY14" fmla="*/ 11029 h 91031"/>
                <a:gd name="connsiteX15" fmla="*/ 28035 w 88871"/>
                <a:gd name="connsiteY15" fmla="*/ 25096 h 91031"/>
                <a:gd name="connsiteX16" fmla="*/ 16496 w 88871"/>
                <a:gd name="connsiteY16" fmla="*/ 66291 h 91031"/>
                <a:gd name="connsiteX17" fmla="*/ 43623 w 88871"/>
                <a:gd name="connsiteY17" fmla="*/ 91209 h 91031"/>
                <a:gd name="connsiteX18" fmla="*/ 89172 w 88871"/>
                <a:gd name="connsiteY18" fmla="*/ 14244 h 9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031">
                  <a:moveTo>
                    <a:pt x="89172" y="14244"/>
                  </a:moveTo>
                  <a:cubicBezTo>
                    <a:pt x="89172" y="3393"/>
                    <a:pt x="83909" y="178"/>
                    <a:pt x="80265" y="178"/>
                  </a:cubicBezTo>
                  <a:cubicBezTo>
                    <a:pt x="75204" y="178"/>
                    <a:pt x="70345" y="5402"/>
                    <a:pt x="70345" y="9823"/>
                  </a:cubicBezTo>
                  <a:cubicBezTo>
                    <a:pt x="70345" y="12436"/>
                    <a:pt x="71357" y="13641"/>
                    <a:pt x="73584" y="15852"/>
                  </a:cubicBezTo>
                  <a:cubicBezTo>
                    <a:pt x="77835" y="19871"/>
                    <a:pt x="80467" y="25096"/>
                    <a:pt x="80467" y="32330"/>
                  </a:cubicBezTo>
                  <a:cubicBezTo>
                    <a:pt x="80467" y="40770"/>
                    <a:pt x="68118" y="86788"/>
                    <a:pt x="44433" y="86788"/>
                  </a:cubicBezTo>
                  <a:cubicBezTo>
                    <a:pt x="34108" y="86788"/>
                    <a:pt x="29452" y="79755"/>
                    <a:pt x="29452" y="69305"/>
                  </a:cubicBezTo>
                  <a:cubicBezTo>
                    <a:pt x="29452" y="58052"/>
                    <a:pt x="34918" y="43382"/>
                    <a:pt x="41194" y="26703"/>
                  </a:cubicBezTo>
                  <a:cubicBezTo>
                    <a:pt x="42611" y="23287"/>
                    <a:pt x="43623" y="20474"/>
                    <a:pt x="43623" y="16656"/>
                  </a:cubicBezTo>
                  <a:cubicBezTo>
                    <a:pt x="43623" y="7613"/>
                    <a:pt x="37145" y="178"/>
                    <a:pt x="27023" y="178"/>
                  </a:cubicBezTo>
                  <a:cubicBezTo>
                    <a:pt x="7993" y="178"/>
                    <a:pt x="301" y="29316"/>
                    <a:pt x="301" y="31124"/>
                  </a:cubicBezTo>
                  <a:cubicBezTo>
                    <a:pt x="301" y="33134"/>
                    <a:pt x="2325" y="33134"/>
                    <a:pt x="2730" y="33134"/>
                  </a:cubicBezTo>
                  <a:cubicBezTo>
                    <a:pt x="4754" y="33134"/>
                    <a:pt x="4957" y="32732"/>
                    <a:pt x="5969" y="29517"/>
                  </a:cubicBezTo>
                  <a:cubicBezTo>
                    <a:pt x="11840" y="9220"/>
                    <a:pt x="20545" y="4599"/>
                    <a:pt x="26415" y="4599"/>
                  </a:cubicBezTo>
                  <a:cubicBezTo>
                    <a:pt x="28035" y="4599"/>
                    <a:pt x="31476" y="4599"/>
                    <a:pt x="31476" y="11029"/>
                  </a:cubicBezTo>
                  <a:cubicBezTo>
                    <a:pt x="31476" y="16053"/>
                    <a:pt x="29452" y="21479"/>
                    <a:pt x="28035" y="25096"/>
                  </a:cubicBezTo>
                  <a:cubicBezTo>
                    <a:pt x="19128" y="48406"/>
                    <a:pt x="16496" y="57650"/>
                    <a:pt x="16496" y="66291"/>
                  </a:cubicBezTo>
                  <a:cubicBezTo>
                    <a:pt x="16496" y="87994"/>
                    <a:pt x="34311" y="91209"/>
                    <a:pt x="43623" y="91209"/>
                  </a:cubicBezTo>
                  <a:cubicBezTo>
                    <a:pt x="77633" y="91209"/>
                    <a:pt x="89172" y="24694"/>
                    <a:pt x="89172" y="14244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形状 205">
              <a:extLst>
                <a:ext uri="{FF2B5EF4-FFF2-40B4-BE49-F238E27FC236}">
                  <a16:creationId xmlns:a16="http://schemas.microsoft.com/office/drawing/2014/main" id="{B46895A5-863F-A439-F8CA-7D80B6328E03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>
              <a:off x="7786673" y="4663861"/>
              <a:ext cx="62635" cy="93402"/>
            </a:xfrm>
            <a:custGeom>
              <a:avLst/>
              <a:gdLst>
                <a:gd name="connsiteX0" fmla="*/ 62941 w 62635"/>
                <a:gd name="connsiteY0" fmla="*/ 67976 h 93402"/>
                <a:gd name="connsiteX1" fmla="*/ 58123 w 62635"/>
                <a:gd name="connsiteY1" fmla="*/ 67976 h 93402"/>
                <a:gd name="connsiteX2" fmla="*/ 54438 w 62635"/>
                <a:gd name="connsiteY2" fmla="*/ 80777 h 93402"/>
                <a:gd name="connsiteX3" fmla="*/ 40409 w 62635"/>
                <a:gd name="connsiteY3" fmla="*/ 81621 h 93402"/>
                <a:gd name="connsiteX4" fmla="*/ 14335 w 62635"/>
                <a:gd name="connsiteY4" fmla="*/ 81621 h 93402"/>
                <a:gd name="connsiteX5" fmla="*/ 42677 w 62635"/>
                <a:gd name="connsiteY5" fmla="*/ 57989 h 93402"/>
                <a:gd name="connsiteX6" fmla="*/ 62941 w 62635"/>
                <a:gd name="connsiteY6" fmla="*/ 27605 h 93402"/>
                <a:gd name="connsiteX7" fmla="*/ 29781 w 62635"/>
                <a:gd name="connsiteY7" fmla="*/ 175 h 93402"/>
                <a:gd name="connsiteX8" fmla="*/ 306 w 62635"/>
                <a:gd name="connsiteY8" fmla="*/ 25354 h 93402"/>
                <a:gd name="connsiteX9" fmla="*/ 7816 w 62635"/>
                <a:gd name="connsiteY9" fmla="*/ 33231 h 93402"/>
                <a:gd name="connsiteX10" fmla="*/ 15327 w 62635"/>
                <a:gd name="connsiteY10" fmla="*/ 25776 h 93402"/>
                <a:gd name="connsiteX11" fmla="*/ 6966 w 62635"/>
                <a:gd name="connsiteY11" fmla="*/ 18321 h 93402"/>
                <a:gd name="connsiteX12" fmla="*/ 27656 w 62635"/>
                <a:gd name="connsiteY12" fmla="*/ 5239 h 93402"/>
                <a:gd name="connsiteX13" fmla="*/ 49195 w 62635"/>
                <a:gd name="connsiteY13" fmla="*/ 27605 h 93402"/>
                <a:gd name="connsiteX14" fmla="*/ 35875 w 62635"/>
                <a:gd name="connsiteY14" fmla="*/ 54613 h 93402"/>
                <a:gd name="connsiteX15" fmla="*/ 1723 w 62635"/>
                <a:gd name="connsiteY15" fmla="*/ 88091 h 93402"/>
                <a:gd name="connsiteX16" fmla="*/ 306 w 62635"/>
                <a:gd name="connsiteY16" fmla="*/ 93577 h 93402"/>
                <a:gd name="connsiteX17" fmla="*/ 58690 w 62635"/>
                <a:gd name="connsiteY17" fmla="*/ 93577 h 93402"/>
                <a:gd name="connsiteX18" fmla="*/ 62941 w 62635"/>
                <a:gd name="connsiteY18" fmla="*/ 67976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41" y="67976"/>
                  </a:moveTo>
                  <a:lnTo>
                    <a:pt x="58123" y="67976"/>
                  </a:lnTo>
                  <a:cubicBezTo>
                    <a:pt x="57698" y="71071"/>
                    <a:pt x="56281" y="79370"/>
                    <a:pt x="54438" y="80777"/>
                  </a:cubicBezTo>
                  <a:cubicBezTo>
                    <a:pt x="53305" y="81621"/>
                    <a:pt x="42393" y="81621"/>
                    <a:pt x="40409" y="81621"/>
                  </a:cubicBezTo>
                  <a:lnTo>
                    <a:pt x="14335" y="81621"/>
                  </a:lnTo>
                  <a:cubicBezTo>
                    <a:pt x="29214" y="68539"/>
                    <a:pt x="34174" y="64600"/>
                    <a:pt x="42677" y="57989"/>
                  </a:cubicBezTo>
                  <a:cubicBezTo>
                    <a:pt x="53163" y="49689"/>
                    <a:pt x="62941" y="40968"/>
                    <a:pt x="62941" y="27605"/>
                  </a:cubicBezTo>
                  <a:cubicBezTo>
                    <a:pt x="62941" y="10584"/>
                    <a:pt x="47920" y="175"/>
                    <a:pt x="29781" y="175"/>
                  </a:cubicBezTo>
                  <a:cubicBezTo>
                    <a:pt x="12209" y="175"/>
                    <a:pt x="306" y="12413"/>
                    <a:pt x="306" y="25354"/>
                  </a:cubicBezTo>
                  <a:cubicBezTo>
                    <a:pt x="306" y="32528"/>
                    <a:pt x="6399" y="33231"/>
                    <a:pt x="7816" y="33231"/>
                  </a:cubicBezTo>
                  <a:cubicBezTo>
                    <a:pt x="11217" y="33231"/>
                    <a:pt x="15327" y="30840"/>
                    <a:pt x="15327" y="25776"/>
                  </a:cubicBezTo>
                  <a:cubicBezTo>
                    <a:pt x="15327" y="23244"/>
                    <a:pt x="14335" y="18321"/>
                    <a:pt x="6966" y="18321"/>
                  </a:cubicBezTo>
                  <a:cubicBezTo>
                    <a:pt x="11359" y="8333"/>
                    <a:pt x="20995" y="5239"/>
                    <a:pt x="27656" y="5239"/>
                  </a:cubicBezTo>
                  <a:cubicBezTo>
                    <a:pt x="41826" y="5239"/>
                    <a:pt x="49195" y="16211"/>
                    <a:pt x="49195" y="27605"/>
                  </a:cubicBezTo>
                  <a:cubicBezTo>
                    <a:pt x="49195" y="39843"/>
                    <a:pt x="40409" y="49549"/>
                    <a:pt x="35875" y="54613"/>
                  </a:cubicBezTo>
                  <a:lnTo>
                    <a:pt x="1723" y="88091"/>
                  </a:lnTo>
                  <a:cubicBezTo>
                    <a:pt x="306" y="89357"/>
                    <a:pt x="306" y="89639"/>
                    <a:pt x="306" y="93577"/>
                  </a:cubicBezTo>
                  <a:lnTo>
                    <a:pt x="58690" y="93577"/>
                  </a:lnTo>
                  <a:lnTo>
                    <a:pt x="62941" y="6797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形状 206">
              <a:extLst>
                <a:ext uri="{FF2B5EF4-FFF2-40B4-BE49-F238E27FC236}">
                  <a16:creationId xmlns:a16="http://schemas.microsoft.com/office/drawing/2014/main" id="{544D17CD-5BDE-55FE-CB10-4D702FCF7960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>
              <a:off x="7877470" y="4673645"/>
              <a:ext cx="128145" cy="141671"/>
            </a:xfrm>
            <a:custGeom>
              <a:avLst/>
              <a:gdLst>
                <a:gd name="connsiteX0" fmla="*/ 128455 w 128145"/>
                <a:gd name="connsiteY0" fmla="*/ 109295 h 141671"/>
                <a:gd name="connsiteX1" fmla="*/ 123394 w 128145"/>
                <a:gd name="connsiteY1" fmla="*/ 109295 h 141671"/>
                <a:gd name="connsiteX2" fmla="*/ 119750 w 128145"/>
                <a:gd name="connsiteY2" fmla="*/ 123964 h 141671"/>
                <a:gd name="connsiteX3" fmla="*/ 106389 w 128145"/>
                <a:gd name="connsiteY3" fmla="*/ 128787 h 141671"/>
                <a:gd name="connsiteX4" fmla="*/ 90194 w 128145"/>
                <a:gd name="connsiteY4" fmla="*/ 128787 h 141671"/>
                <a:gd name="connsiteX5" fmla="*/ 108211 w 128145"/>
                <a:gd name="connsiteY5" fmla="*/ 94625 h 141671"/>
                <a:gd name="connsiteX6" fmla="*/ 126026 w 128145"/>
                <a:gd name="connsiteY6" fmla="*/ 50617 h 141671"/>
                <a:gd name="connsiteX7" fmla="*/ 64484 w 128145"/>
                <a:gd name="connsiteY7" fmla="*/ 178 h 141671"/>
                <a:gd name="connsiteX8" fmla="*/ 2740 w 128145"/>
                <a:gd name="connsiteY8" fmla="*/ 50617 h 141671"/>
                <a:gd name="connsiteX9" fmla="*/ 20554 w 128145"/>
                <a:gd name="connsiteY9" fmla="*/ 94625 h 141671"/>
                <a:gd name="connsiteX10" fmla="*/ 38572 w 128145"/>
                <a:gd name="connsiteY10" fmla="*/ 128787 h 141671"/>
                <a:gd name="connsiteX11" fmla="*/ 22376 w 128145"/>
                <a:gd name="connsiteY11" fmla="*/ 128787 h 141671"/>
                <a:gd name="connsiteX12" fmla="*/ 9015 w 128145"/>
                <a:gd name="connsiteY12" fmla="*/ 124165 h 141671"/>
                <a:gd name="connsiteX13" fmla="*/ 5371 w 128145"/>
                <a:gd name="connsiteY13" fmla="*/ 109295 h 141671"/>
                <a:gd name="connsiteX14" fmla="*/ 310 w 128145"/>
                <a:gd name="connsiteY14" fmla="*/ 109295 h 141671"/>
                <a:gd name="connsiteX15" fmla="*/ 6991 w 128145"/>
                <a:gd name="connsiteY15" fmla="*/ 141849 h 141671"/>
                <a:gd name="connsiteX16" fmla="*/ 39381 w 128145"/>
                <a:gd name="connsiteY16" fmla="*/ 141849 h 141671"/>
                <a:gd name="connsiteX17" fmla="*/ 44442 w 128145"/>
                <a:gd name="connsiteY17" fmla="*/ 137629 h 141671"/>
                <a:gd name="connsiteX18" fmla="*/ 33511 w 128145"/>
                <a:gd name="connsiteY18" fmla="*/ 93018 h 141671"/>
                <a:gd name="connsiteX19" fmla="*/ 23591 w 128145"/>
                <a:gd name="connsiteY19" fmla="*/ 50416 h 141671"/>
                <a:gd name="connsiteX20" fmla="*/ 64282 w 128145"/>
                <a:gd name="connsiteY20" fmla="*/ 4599 h 141671"/>
                <a:gd name="connsiteX21" fmla="*/ 105175 w 128145"/>
                <a:gd name="connsiteY21" fmla="*/ 50416 h 141671"/>
                <a:gd name="connsiteX22" fmla="*/ 93838 w 128145"/>
                <a:gd name="connsiteY22" fmla="*/ 97238 h 141671"/>
                <a:gd name="connsiteX23" fmla="*/ 84323 w 128145"/>
                <a:gd name="connsiteY23" fmla="*/ 137629 h 141671"/>
                <a:gd name="connsiteX24" fmla="*/ 89587 w 128145"/>
                <a:gd name="connsiteY24" fmla="*/ 141849 h 141671"/>
                <a:gd name="connsiteX25" fmla="*/ 121775 w 128145"/>
                <a:gd name="connsiteY25" fmla="*/ 141849 h 141671"/>
                <a:gd name="connsiteX26" fmla="*/ 128455 w 128145"/>
                <a:gd name="connsiteY26" fmla="*/ 109295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45" h="141671">
                  <a:moveTo>
                    <a:pt x="128455" y="109295"/>
                  </a:moveTo>
                  <a:lnTo>
                    <a:pt x="123394" y="109295"/>
                  </a:lnTo>
                  <a:cubicBezTo>
                    <a:pt x="122382" y="114519"/>
                    <a:pt x="121572" y="119141"/>
                    <a:pt x="119750" y="123964"/>
                  </a:cubicBezTo>
                  <a:cubicBezTo>
                    <a:pt x="118738" y="127179"/>
                    <a:pt x="118131" y="128787"/>
                    <a:pt x="106389" y="128787"/>
                  </a:cubicBezTo>
                  <a:lnTo>
                    <a:pt x="90194" y="128787"/>
                  </a:lnTo>
                  <a:cubicBezTo>
                    <a:pt x="92826" y="117534"/>
                    <a:pt x="99101" y="107888"/>
                    <a:pt x="108211" y="94625"/>
                  </a:cubicBezTo>
                  <a:cubicBezTo>
                    <a:pt x="117726" y="80358"/>
                    <a:pt x="126026" y="66492"/>
                    <a:pt x="126026" y="50617"/>
                  </a:cubicBezTo>
                  <a:cubicBezTo>
                    <a:pt x="126026" y="22684"/>
                    <a:pt x="98696" y="178"/>
                    <a:pt x="64484" y="178"/>
                  </a:cubicBezTo>
                  <a:cubicBezTo>
                    <a:pt x="29664" y="178"/>
                    <a:pt x="2740" y="23086"/>
                    <a:pt x="2740" y="50617"/>
                  </a:cubicBezTo>
                  <a:cubicBezTo>
                    <a:pt x="2740" y="66492"/>
                    <a:pt x="11040" y="80358"/>
                    <a:pt x="20554" y="94625"/>
                  </a:cubicBezTo>
                  <a:cubicBezTo>
                    <a:pt x="29462" y="107888"/>
                    <a:pt x="35940" y="117534"/>
                    <a:pt x="38572" y="128787"/>
                  </a:cubicBezTo>
                  <a:lnTo>
                    <a:pt x="22376" y="128787"/>
                  </a:lnTo>
                  <a:cubicBezTo>
                    <a:pt x="10635" y="128787"/>
                    <a:pt x="10027" y="127179"/>
                    <a:pt x="9015" y="124165"/>
                  </a:cubicBezTo>
                  <a:cubicBezTo>
                    <a:pt x="7396" y="119543"/>
                    <a:pt x="6383" y="114318"/>
                    <a:pt x="5371" y="109295"/>
                  </a:cubicBezTo>
                  <a:lnTo>
                    <a:pt x="310" y="109295"/>
                  </a:lnTo>
                  <a:lnTo>
                    <a:pt x="6991" y="141849"/>
                  </a:lnTo>
                  <a:lnTo>
                    <a:pt x="39381" y="141849"/>
                  </a:lnTo>
                  <a:cubicBezTo>
                    <a:pt x="43835" y="141849"/>
                    <a:pt x="44442" y="141849"/>
                    <a:pt x="44442" y="137629"/>
                  </a:cubicBezTo>
                  <a:cubicBezTo>
                    <a:pt x="44442" y="123562"/>
                    <a:pt x="38167" y="105878"/>
                    <a:pt x="33511" y="93018"/>
                  </a:cubicBezTo>
                  <a:cubicBezTo>
                    <a:pt x="29259" y="81362"/>
                    <a:pt x="23591" y="65487"/>
                    <a:pt x="23591" y="50416"/>
                  </a:cubicBezTo>
                  <a:cubicBezTo>
                    <a:pt x="23591" y="18263"/>
                    <a:pt x="45859" y="4599"/>
                    <a:pt x="64282" y="4599"/>
                  </a:cubicBezTo>
                  <a:cubicBezTo>
                    <a:pt x="83716" y="4599"/>
                    <a:pt x="105175" y="19067"/>
                    <a:pt x="105175" y="50416"/>
                  </a:cubicBezTo>
                  <a:cubicBezTo>
                    <a:pt x="105175" y="65487"/>
                    <a:pt x="99709" y="80759"/>
                    <a:pt x="93838" y="97238"/>
                  </a:cubicBezTo>
                  <a:cubicBezTo>
                    <a:pt x="90801" y="105678"/>
                    <a:pt x="84323" y="123763"/>
                    <a:pt x="84323" y="137629"/>
                  </a:cubicBezTo>
                  <a:cubicBezTo>
                    <a:pt x="84323" y="141849"/>
                    <a:pt x="84931" y="141849"/>
                    <a:pt x="89587" y="141849"/>
                  </a:cubicBezTo>
                  <a:lnTo>
                    <a:pt x="121775" y="141849"/>
                  </a:lnTo>
                  <a:lnTo>
                    <a:pt x="128455" y="10929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形状 207">
              <a:extLst>
                <a:ext uri="{FF2B5EF4-FFF2-40B4-BE49-F238E27FC236}">
                  <a16:creationId xmlns:a16="http://schemas.microsoft.com/office/drawing/2014/main" id="{4F2A0A43-5992-DB6F-A9F7-D448550BE82B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>
              <a:off x="8023698" y="4663861"/>
              <a:ext cx="62635" cy="93402"/>
            </a:xfrm>
            <a:custGeom>
              <a:avLst/>
              <a:gdLst>
                <a:gd name="connsiteX0" fmla="*/ 62953 w 62635"/>
                <a:gd name="connsiteY0" fmla="*/ 67976 h 93402"/>
                <a:gd name="connsiteX1" fmla="*/ 58135 w 62635"/>
                <a:gd name="connsiteY1" fmla="*/ 67976 h 93402"/>
                <a:gd name="connsiteX2" fmla="*/ 54450 w 62635"/>
                <a:gd name="connsiteY2" fmla="*/ 80777 h 93402"/>
                <a:gd name="connsiteX3" fmla="*/ 40421 w 62635"/>
                <a:gd name="connsiteY3" fmla="*/ 81621 h 93402"/>
                <a:gd name="connsiteX4" fmla="*/ 14347 w 62635"/>
                <a:gd name="connsiteY4" fmla="*/ 81621 h 93402"/>
                <a:gd name="connsiteX5" fmla="*/ 42688 w 62635"/>
                <a:gd name="connsiteY5" fmla="*/ 57989 h 93402"/>
                <a:gd name="connsiteX6" fmla="*/ 62953 w 62635"/>
                <a:gd name="connsiteY6" fmla="*/ 27605 h 93402"/>
                <a:gd name="connsiteX7" fmla="*/ 29793 w 62635"/>
                <a:gd name="connsiteY7" fmla="*/ 175 h 93402"/>
                <a:gd name="connsiteX8" fmla="*/ 317 w 62635"/>
                <a:gd name="connsiteY8" fmla="*/ 25354 h 93402"/>
                <a:gd name="connsiteX9" fmla="*/ 7828 w 62635"/>
                <a:gd name="connsiteY9" fmla="*/ 33231 h 93402"/>
                <a:gd name="connsiteX10" fmla="*/ 15339 w 62635"/>
                <a:gd name="connsiteY10" fmla="*/ 25776 h 93402"/>
                <a:gd name="connsiteX11" fmla="*/ 6978 w 62635"/>
                <a:gd name="connsiteY11" fmla="*/ 18321 h 93402"/>
                <a:gd name="connsiteX12" fmla="*/ 27667 w 62635"/>
                <a:gd name="connsiteY12" fmla="*/ 5239 h 93402"/>
                <a:gd name="connsiteX13" fmla="*/ 49207 w 62635"/>
                <a:gd name="connsiteY13" fmla="*/ 27605 h 93402"/>
                <a:gd name="connsiteX14" fmla="*/ 35886 w 62635"/>
                <a:gd name="connsiteY14" fmla="*/ 54613 h 93402"/>
                <a:gd name="connsiteX15" fmla="*/ 1735 w 62635"/>
                <a:gd name="connsiteY15" fmla="*/ 88091 h 93402"/>
                <a:gd name="connsiteX16" fmla="*/ 317 w 62635"/>
                <a:gd name="connsiteY16" fmla="*/ 93577 h 93402"/>
                <a:gd name="connsiteX17" fmla="*/ 58701 w 62635"/>
                <a:gd name="connsiteY17" fmla="*/ 93577 h 93402"/>
                <a:gd name="connsiteX18" fmla="*/ 62953 w 62635"/>
                <a:gd name="connsiteY18" fmla="*/ 67976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53" y="67976"/>
                  </a:moveTo>
                  <a:lnTo>
                    <a:pt x="58135" y="67976"/>
                  </a:lnTo>
                  <a:cubicBezTo>
                    <a:pt x="57709" y="71071"/>
                    <a:pt x="56292" y="79370"/>
                    <a:pt x="54450" y="80777"/>
                  </a:cubicBezTo>
                  <a:cubicBezTo>
                    <a:pt x="53316" y="81621"/>
                    <a:pt x="42405" y="81621"/>
                    <a:pt x="40421" y="81621"/>
                  </a:cubicBezTo>
                  <a:lnTo>
                    <a:pt x="14347" y="81621"/>
                  </a:lnTo>
                  <a:cubicBezTo>
                    <a:pt x="29226" y="68539"/>
                    <a:pt x="34186" y="64600"/>
                    <a:pt x="42688" y="57989"/>
                  </a:cubicBezTo>
                  <a:cubicBezTo>
                    <a:pt x="53175" y="49689"/>
                    <a:pt x="62953" y="40968"/>
                    <a:pt x="62953" y="27605"/>
                  </a:cubicBezTo>
                  <a:cubicBezTo>
                    <a:pt x="62953" y="10584"/>
                    <a:pt x="47932" y="175"/>
                    <a:pt x="29793" y="175"/>
                  </a:cubicBezTo>
                  <a:cubicBezTo>
                    <a:pt x="12221" y="175"/>
                    <a:pt x="317" y="12413"/>
                    <a:pt x="317" y="25354"/>
                  </a:cubicBezTo>
                  <a:cubicBezTo>
                    <a:pt x="317" y="32528"/>
                    <a:pt x="6411" y="33231"/>
                    <a:pt x="7828" y="33231"/>
                  </a:cubicBezTo>
                  <a:cubicBezTo>
                    <a:pt x="11229" y="33231"/>
                    <a:pt x="15339" y="30840"/>
                    <a:pt x="15339" y="25776"/>
                  </a:cubicBezTo>
                  <a:cubicBezTo>
                    <a:pt x="15339" y="23244"/>
                    <a:pt x="14347" y="18321"/>
                    <a:pt x="6978" y="18321"/>
                  </a:cubicBezTo>
                  <a:cubicBezTo>
                    <a:pt x="11371" y="8333"/>
                    <a:pt x="21007" y="5239"/>
                    <a:pt x="27667" y="5239"/>
                  </a:cubicBezTo>
                  <a:cubicBezTo>
                    <a:pt x="41838" y="5239"/>
                    <a:pt x="49207" y="16211"/>
                    <a:pt x="49207" y="27605"/>
                  </a:cubicBezTo>
                  <a:cubicBezTo>
                    <a:pt x="49207" y="39843"/>
                    <a:pt x="40421" y="49549"/>
                    <a:pt x="35886" y="54613"/>
                  </a:cubicBezTo>
                  <a:lnTo>
                    <a:pt x="1735" y="88091"/>
                  </a:lnTo>
                  <a:cubicBezTo>
                    <a:pt x="317" y="89357"/>
                    <a:pt x="317" y="89639"/>
                    <a:pt x="317" y="93577"/>
                  </a:cubicBezTo>
                  <a:lnTo>
                    <a:pt x="58701" y="93577"/>
                  </a:lnTo>
                  <a:lnTo>
                    <a:pt x="62953" y="6797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形状 208">
              <a:extLst>
                <a:ext uri="{FF2B5EF4-FFF2-40B4-BE49-F238E27FC236}">
                  <a16:creationId xmlns:a16="http://schemas.microsoft.com/office/drawing/2014/main" id="{5E814196-B509-0B69-1DB8-4B665812B17B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>
              <a:off x="8162271" y="4397646"/>
              <a:ext cx="106483" cy="148302"/>
            </a:xfrm>
            <a:custGeom>
              <a:avLst/>
              <a:gdLst>
                <a:gd name="connsiteX0" fmla="*/ 85957 w 106483"/>
                <a:gd name="connsiteY0" fmla="*/ 75923 h 148302"/>
                <a:gd name="connsiteX1" fmla="*/ 59842 w 106483"/>
                <a:gd name="connsiteY1" fmla="*/ 52211 h 148302"/>
                <a:gd name="connsiteX2" fmla="*/ 18544 w 106483"/>
                <a:gd name="connsiteY2" fmla="*/ 71100 h 148302"/>
                <a:gd name="connsiteX3" fmla="*/ 324 w 106483"/>
                <a:gd name="connsiteY3" fmla="*/ 112697 h 148302"/>
                <a:gd name="connsiteX4" fmla="*/ 37573 w 106483"/>
                <a:gd name="connsiteY4" fmla="*/ 148467 h 148302"/>
                <a:gd name="connsiteX5" fmla="*/ 106808 w 106483"/>
                <a:gd name="connsiteY5" fmla="*/ 52211 h 148302"/>
                <a:gd name="connsiteX6" fmla="*/ 63081 w 106483"/>
                <a:gd name="connsiteY6" fmla="*/ 164 h 148302"/>
                <a:gd name="connsiteX7" fmla="*/ 24415 w 106483"/>
                <a:gd name="connsiteY7" fmla="*/ 31914 h 148302"/>
                <a:gd name="connsiteX8" fmla="*/ 32107 w 106483"/>
                <a:gd name="connsiteY8" fmla="*/ 38948 h 148302"/>
                <a:gd name="connsiteX9" fmla="*/ 43039 w 106483"/>
                <a:gd name="connsiteY9" fmla="*/ 28297 h 148302"/>
                <a:gd name="connsiteX10" fmla="*/ 33525 w 106483"/>
                <a:gd name="connsiteY10" fmla="*/ 21264 h 148302"/>
                <a:gd name="connsiteX11" fmla="*/ 62676 w 106483"/>
                <a:gd name="connsiteY11" fmla="*/ 5188 h 148302"/>
                <a:gd name="connsiteX12" fmla="*/ 91625 w 106483"/>
                <a:gd name="connsiteY12" fmla="*/ 41560 h 148302"/>
                <a:gd name="connsiteX13" fmla="*/ 86159 w 106483"/>
                <a:gd name="connsiteY13" fmla="*/ 75923 h 148302"/>
                <a:gd name="connsiteX14" fmla="*/ 85957 w 106483"/>
                <a:gd name="connsiteY14" fmla="*/ 75923 h 148302"/>
                <a:gd name="connsiteX15" fmla="*/ 38181 w 106483"/>
                <a:gd name="connsiteY15" fmla="*/ 142840 h 148302"/>
                <a:gd name="connsiteX16" fmla="*/ 15912 w 106483"/>
                <a:gd name="connsiteY16" fmla="*/ 120133 h 148302"/>
                <a:gd name="connsiteX17" fmla="*/ 29273 w 106483"/>
                <a:gd name="connsiteY17" fmla="*/ 74516 h 148302"/>
                <a:gd name="connsiteX18" fmla="*/ 59842 w 106483"/>
                <a:gd name="connsiteY18" fmla="*/ 56632 h 148302"/>
                <a:gd name="connsiteX19" fmla="*/ 82313 w 106483"/>
                <a:gd name="connsiteY19" fmla="*/ 83157 h 148302"/>
                <a:gd name="connsiteX20" fmla="*/ 38181 w 106483"/>
                <a:gd name="connsiteY20" fmla="*/ 142840 h 14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483" h="148302">
                  <a:moveTo>
                    <a:pt x="85957" y="75923"/>
                  </a:moveTo>
                  <a:cubicBezTo>
                    <a:pt x="83932" y="63464"/>
                    <a:pt x="75632" y="52211"/>
                    <a:pt x="59842" y="52211"/>
                  </a:cubicBezTo>
                  <a:cubicBezTo>
                    <a:pt x="47493" y="52211"/>
                    <a:pt x="34334" y="55426"/>
                    <a:pt x="18544" y="71100"/>
                  </a:cubicBezTo>
                  <a:cubicBezTo>
                    <a:pt x="1741" y="87779"/>
                    <a:pt x="324" y="106468"/>
                    <a:pt x="324" y="112697"/>
                  </a:cubicBezTo>
                  <a:cubicBezTo>
                    <a:pt x="324" y="125156"/>
                    <a:pt x="9232" y="148467"/>
                    <a:pt x="37573" y="148467"/>
                  </a:cubicBezTo>
                  <a:cubicBezTo>
                    <a:pt x="85754" y="148467"/>
                    <a:pt x="106808" y="80947"/>
                    <a:pt x="106808" y="52211"/>
                  </a:cubicBezTo>
                  <a:cubicBezTo>
                    <a:pt x="106808" y="20259"/>
                    <a:pt x="87981" y="164"/>
                    <a:pt x="63081" y="164"/>
                  </a:cubicBezTo>
                  <a:cubicBezTo>
                    <a:pt x="33727" y="164"/>
                    <a:pt x="24415" y="26288"/>
                    <a:pt x="24415" y="31914"/>
                  </a:cubicBezTo>
                  <a:cubicBezTo>
                    <a:pt x="24415" y="34728"/>
                    <a:pt x="26034" y="38948"/>
                    <a:pt x="32107" y="38948"/>
                  </a:cubicBezTo>
                  <a:cubicBezTo>
                    <a:pt x="38788" y="38948"/>
                    <a:pt x="43039" y="32919"/>
                    <a:pt x="43039" y="28297"/>
                  </a:cubicBezTo>
                  <a:cubicBezTo>
                    <a:pt x="43039" y="21264"/>
                    <a:pt x="36764" y="21264"/>
                    <a:pt x="33525" y="21264"/>
                  </a:cubicBezTo>
                  <a:cubicBezTo>
                    <a:pt x="42432" y="6394"/>
                    <a:pt x="56805" y="5188"/>
                    <a:pt x="62676" y="5188"/>
                  </a:cubicBezTo>
                  <a:cubicBezTo>
                    <a:pt x="77454" y="5188"/>
                    <a:pt x="91625" y="15637"/>
                    <a:pt x="91625" y="41560"/>
                  </a:cubicBezTo>
                  <a:cubicBezTo>
                    <a:pt x="91625" y="49397"/>
                    <a:pt x="90410" y="59646"/>
                    <a:pt x="86159" y="75923"/>
                  </a:cubicBezTo>
                  <a:lnTo>
                    <a:pt x="85957" y="75923"/>
                  </a:lnTo>
                  <a:close/>
                  <a:moveTo>
                    <a:pt x="38181" y="142840"/>
                  </a:moveTo>
                  <a:cubicBezTo>
                    <a:pt x="15912" y="142840"/>
                    <a:pt x="15912" y="122142"/>
                    <a:pt x="15912" y="120133"/>
                  </a:cubicBezTo>
                  <a:cubicBezTo>
                    <a:pt x="15912" y="114707"/>
                    <a:pt x="20973" y="86574"/>
                    <a:pt x="29273" y="74516"/>
                  </a:cubicBezTo>
                  <a:cubicBezTo>
                    <a:pt x="37371" y="63062"/>
                    <a:pt x="47291" y="56632"/>
                    <a:pt x="59842" y="56632"/>
                  </a:cubicBezTo>
                  <a:cubicBezTo>
                    <a:pt x="81908" y="56632"/>
                    <a:pt x="82313" y="79138"/>
                    <a:pt x="82313" y="83157"/>
                  </a:cubicBezTo>
                  <a:cubicBezTo>
                    <a:pt x="82313" y="97626"/>
                    <a:pt x="69357" y="142840"/>
                    <a:pt x="38181" y="142840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形状 209">
              <a:extLst>
                <a:ext uri="{FF2B5EF4-FFF2-40B4-BE49-F238E27FC236}">
                  <a16:creationId xmlns:a16="http://schemas.microsoft.com/office/drawing/2014/main" id="{E906ECC8-AAF4-7F23-412B-58DCADE6FB8F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>
              <a:off x="8284233" y="4404277"/>
              <a:ext cx="144340" cy="141671"/>
            </a:xfrm>
            <a:custGeom>
              <a:avLst/>
              <a:gdLst>
                <a:gd name="connsiteX0" fmla="*/ 116126 w 144340"/>
                <a:gd name="connsiteY0" fmla="*/ 23073 h 141671"/>
                <a:gd name="connsiteX1" fmla="*/ 142039 w 144340"/>
                <a:gd name="connsiteY1" fmla="*/ 6394 h 141671"/>
                <a:gd name="connsiteX2" fmla="*/ 144670 w 144340"/>
                <a:gd name="connsiteY2" fmla="*/ 2575 h 141671"/>
                <a:gd name="connsiteX3" fmla="*/ 142039 w 144340"/>
                <a:gd name="connsiteY3" fmla="*/ 164 h 141671"/>
                <a:gd name="connsiteX4" fmla="*/ 125439 w 144340"/>
                <a:gd name="connsiteY4" fmla="*/ 767 h 141671"/>
                <a:gd name="connsiteX5" fmla="*/ 105397 w 144340"/>
                <a:gd name="connsiteY5" fmla="*/ 164 h 141671"/>
                <a:gd name="connsiteX6" fmla="*/ 101551 w 144340"/>
                <a:gd name="connsiteY6" fmla="*/ 3982 h 141671"/>
                <a:gd name="connsiteX7" fmla="*/ 104790 w 144340"/>
                <a:gd name="connsiteY7" fmla="*/ 6394 h 141671"/>
                <a:gd name="connsiteX8" fmla="*/ 114102 w 144340"/>
                <a:gd name="connsiteY8" fmla="*/ 13025 h 141671"/>
                <a:gd name="connsiteX9" fmla="*/ 111065 w 144340"/>
                <a:gd name="connsiteY9" fmla="*/ 20661 h 141671"/>
                <a:gd name="connsiteX10" fmla="*/ 48916 w 144340"/>
                <a:gd name="connsiteY10" fmla="*/ 118726 h 141671"/>
                <a:gd name="connsiteX11" fmla="*/ 35150 w 144340"/>
                <a:gd name="connsiteY11" fmla="*/ 12422 h 141671"/>
                <a:gd name="connsiteX12" fmla="*/ 49118 w 144340"/>
                <a:gd name="connsiteY12" fmla="*/ 6394 h 141671"/>
                <a:gd name="connsiteX13" fmla="*/ 54179 w 144340"/>
                <a:gd name="connsiteY13" fmla="*/ 2374 h 141671"/>
                <a:gd name="connsiteX14" fmla="*/ 51345 w 144340"/>
                <a:gd name="connsiteY14" fmla="*/ 164 h 141671"/>
                <a:gd name="connsiteX15" fmla="*/ 26243 w 144340"/>
                <a:gd name="connsiteY15" fmla="*/ 767 h 141671"/>
                <a:gd name="connsiteX16" fmla="*/ 15108 w 144340"/>
                <a:gd name="connsiteY16" fmla="*/ 566 h 141671"/>
                <a:gd name="connsiteX17" fmla="*/ 4177 w 144340"/>
                <a:gd name="connsiteY17" fmla="*/ 164 h 141671"/>
                <a:gd name="connsiteX18" fmla="*/ 330 w 144340"/>
                <a:gd name="connsiteY18" fmla="*/ 3982 h 141671"/>
                <a:gd name="connsiteX19" fmla="*/ 5391 w 144340"/>
                <a:gd name="connsiteY19" fmla="*/ 6394 h 141671"/>
                <a:gd name="connsiteX20" fmla="*/ 17538 w 144340"/>
                <a:gd name="connsiteY20" fmla="*/ 13226 h 141671"/>
                <a:gd name="connsiteX21" fmla="*/ 33530 w 144340"/>
                <a:gd name="connsiteY21" fmla="*/ 137213 h 141671"/>
                <a:gd name="connsiteX22" fmla="*/ 37579 w 144340"/>
                <a:gd name="connsiteY22" fmla="*/ 141835 h 141671"/>
                <a:gd name="connsiteX23" fmla="*/ 43248 w 144340"/>
                <a:gd name="connsiteY23" fmla="*/ 138218 h 141671"/>
                <a:gd name="connsiteX24" fmla="*/ 116126 w 144340"/>
                <a:gd name="connsiteY24" fmla="*/ 23073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0" h="141671">
                  <a:moveTo>
                    <a:pt x="116126" y="23073"/>
                  </a:moveTo>
                  <a:cubicBezTo>
                    <a:pt x="126046" y="7398"/>
                    <a:pt x="134548" y="6795"/>
                    <a:pt x="142039" y="6394"/>
                  </a:cubicBezTo>
                  <a:cubicBezTo>
                    <a:pt x="144468" y="6193"/>
                    <a:pt x="144670" y="2776"/>
                    <a:pt x="144670" y="2575"/>
                  </a:cubicBezTo>
                  <a:cubicBezTo>
                    <a:pt x="144670" y="968"/>
                    <a:pt x="143658" y="164"/>
                    <a:pt x="142039" y="164"/>
                  </a:cubicBezTo>
                  <a:cubicBezTo>
                    <a:pt x="136775" y="164"/>
                    <a:pt x="130904" y="767"/>
                    <a:pt x="125439" y="767"/>
                  </a:cubicBezTo>
                  <a:cubicBezTo>
                    <a:pt x="118758" y="767"/>
                    <a:pt x="111875" y="164"/>
                    <a:pt x="105397" y="164"/>
                  </a:cubicBezTo>
                  <a:cubicBezTo>
                    <a:pt x="104182" y="164"/>
                    <a:pt x="101551" y="164"/>
                    <a:pt x="101551" y="3982"/>
                  </a:cubicBezTo>
                  <a:cubicBezTo>
                    <a:pt x="101551" y="6193"/>
                    <a:pt x="103373" y="6394"/>
                    <a:pt x="104790" y="6394"/>
                  </a:cubicBezTo>
                  <a:cubicBezTo>
                    <a:pt x="110255" y="6795"/>
                    <a:pt x="114102" y="8805"/>
                    <a:pt x="114102" y="13025"/>
                  </a:cubicBezTo>
                  <a:cubicBezTo>
                    <a:pt x="114102" y="16039"/>
                    <a:pt x="111065" y="20460"/>
                    <a:pt x="111065" y="20661"/>
                  </a:cubicBezTo>
                  <a:lnTo>
                    <a:pt x="48916" y="118726"/>
                  </a:lnTo>
                  <a:lnTo>
                    <a:pt x="35150" y="12422"/>
                  </a:lnTo>
                  <a:cubicBezTo>
                    <a:pt x="35150" y="9006"/>
                    <a:pt x="39806" y="6394"/>
                    <a:pt x="49118" y="6394"/>
                  </a:cubicBezTo>
                  <a:cubicBezTo>
                    <a:pt x="51953" y="6394"/>
                    <a:pt x="54179" y="6394"/>
                    <a:pt x="54179" y="2374"/>
                  </a:cubicBezTo>
                  <a:cubicBezTo>
                    <a:pt x="54179" y="566"/>
                    <a:pt x="52560" y="164"/>
                    <a:pt x="51345" y="164"/>
                  </a:cubicBezTo>
                  <a:cubicBezTo>
                    <a:pt x="43248" y="164"/>
                    <a:pt x="34543" y="767"/>
                    <a:pt x="26243" y="767"/>
                  </a:cubicBezTo>
                  <a:cubicBezTo>
                    <a:pt x="22599" y="767"/>
                    <a:pt x="18752" y="566"/>
                    <a:pt x="15108" y="566"/>
                  </a:cubicBezTo>
                  <a:cubicBezTo>
                    <a:pt x="11464" y="566"/>
                    <a:pt x="7618" y="164"/>
                    <a:pt x="4177" y="164"/>
                  </a:cubicBezTo>
                  <a:cubicBezTo>
                    <a:pt x="2759" y="164"/>
                    <a:pt x="330" y="164"/>
                    <a:pt x="330" y="3982"/>
                  </a:cubicBezTo>
                  <a:cubicBezTo>
                    <a:pt x="330" y="6394"/>
                    <a:pt x="2152" y="6394"/>
                    <a:pt x="5391" y="6394"/>
                  </a:cubicBezTo>
                  <a:cubicBezTo>
                    <a:pt x="16728" y="6394"/>
                    <a:pt x="16930" y="8202"/>
                    <a:pt x="17538" y="13226"/>
                  </a:cubicBezTo>
                  <a:lnTo>
                    <a:pt x="33530" y="137213"/>
                  </a:lnTo>
                  <a:cubicBezTo>
                    <a:pt x="34138" y="141233"/>
                    <a:pt x="34948" y="141835"/>
                    <a:pt x="37579" y="141835"/>
                  </a:cubicBezTo>
                  <a:cubicBezTo>
                    <a:pt x="40818" y="141835"/>
                    <a:pt x="41628" y="140831"/>
                    <a:pt x="43248" y="138218"/>
                  </a:cubicBezTo>
                  <a:lnTo>
                    <a:pt x="116126" y="2307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形状 210">
              <a:extLst>
                <a:ext uri="{FF2B5EF4-FFF2-40B4-BE49-F238E27FC236}">
                  <a16:creationId xmlns:a16="http://schemas.microsoft.com/office/drawing/2014/main" id="{D9E7A65E-73C9-447D-6039-EE4C8F0CB88E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>
              <a:off x="8459862" y="4390814"/>
              <a:ext cx="27734" cy="200952"/>
            </a:xfrm>
            <a:custGeom>
              <a:avLst/>
              <a:gdLst>
                <a:gd name="connsiteX0" fmla="*/ 28073 w 27734"/>
                <a:gd name="connsiteY0" fmla="*/ 201116 h 200952"/>
                <a:gd name="connsiteX1" fmla="*/ 28073 w 27734"/>
                <a:gd name="connsiteY1" fmla="*/ 193078 h 200952"/>
                <a:gd name="connsiteX2" fmla="*/ 8436 w 27734"/>
                <a:gd name="connsiteY2" fmla="*/ 193078 h 200952"/>
                <a:gd name="connsiteX3" fmla="*/ 8436 w 27734"/>
                <a:gd name="connsiteY3" fmla="*/ 8202 h 200952"/>
                <a:gd name="connsiteX4" fmla="*/ 28073 w 27734"/>
                <a:gd name="connsiteY4" fmla="*/ 8202 h 200952"/>
                <a:gd name="connsiteX5" fmla="*/ 28073 w 27734"/>
                <a:gd name="connsiteY5" fmla="*/ 164 h 200952"/>
                <a:gd name="connsiteX6" fmla="*/ 338 w 27734"/>
                <a:gd name="connsiteY6" fmla="*/ 164 h 200952"/>
                <a:gd name="connsiteX7" fmla="*/ 338 w 27734"/>
                <a:gd name="connsiteY7" fmla="*/ 201116 h 200952"/>
                <a:gd name="connsiteX8" fmla="*/ 28073 w 27734"/>
                <a:gd name="connsiteY8" fmla="*/ 201116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8073" y="201116"/>
                  </a:moveTo>
                  <a:lnTo>
                    <a:pt x="28073" y="193078"/>
                  </a:lnTo>
                  <a:lnTo>
                    <a:pt x="8436" y="193078"/>
                  </a:lnTo>
                  <a:lnTo>
                    <a:pt x="8436" y="8202"/>
                  </a:lnTo>
                  <a:lnTo>
                    <a:pt x="28073" y="8202"/>
                  </a:lnTo>
                  <a:lnTo>
                    <a:pt x="28073" y="164"/>
                  </a:lnTo>
                  <a:lnTo>
                    <a:pt x="338" y="164"/>
                  </a:lnTo>
                  <a:lnTo>
                    <a:pt x="338" y="201116"/>
                  </a:lnTo>
                  <a:lnTo>
                    <a:pt x="28073" y="20111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形状 211">
              <a:extLst>
                <a:ext uri="{FF2B5EF4-FFF2-40B4-BE49-F238E27FC236}">
                  <a16:creationId xmlns:a16="http://schemas.microsoft.com/office/drawing/2014/main" id="{37666569-C0C1-3A01-DDF9-27795AB9ECC0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>
              <a:off x="8503342" y="4402067"/>
              <a:ext cx="99398" cy="141671"/>
            </a:xfrm>
            <a:custGeom>
              <a:avLst/>
              <a:gdLst>
                <a:gd name="connsiteX0" fmla="*/ 47307 w 99398"/>
                <a:gd name="connsiteY0" fmla="*/ 2374 h 141671"/>
                <a:gd name="connsiteX1" fmla="*/ 44675 w 99398"/>
                <a:gd name="connsiteY1" fmla="*/ 164 h 141671"/>
                <a:gd name="connsiteX2" fmla="*/ 19978 w 99398"/>
                <a:gd name="connsiteY2" fmla="*/ 2174 h 141671"/>
                <a:gd name="connsiteX3" fmla="*/ 16131 w 99398"/>
                <a:gd name="connsiteY3" fmla="*/ 6193 h 141671"/>
                <a:gd name="connsiteX4" fmla="*/ 20990 w 99398"/>
                <a:gd name="connsiteY4" fmla="*/ 8604 h 141671"/>
                <a:gd name="connsiteX5" fmla="*/ 31112 w 99398"/>
                <a:gd name="connsiteY5" fmla="*/ 12020 h 141671"/>
                <a:gd name="connsiteX6" fmla="*/ 30505 w 99398"/>
                <a:gd name="connsiteY6" fmla="*/ 16039 h 141671"/>
                <a:gd name="connsiteX7" fmla="*/ 1151 w 99398"/>
                <a:gd name="connsiteY7" fmla="*/ 131788 h 141671"/>
                <a:gd name="connsiteX8" fmla="*/ 341 w 99398"/>
                <a:gd name="connsiteY8" fmla="*/ 136209 h 141671"/>
                <a:gd name="connsiteX9" fmla="*/ 6212 w 99398"/>
                <a:gd name="connsiteY9" fmla="*/ 141835 h 141671"/>
                <a:gd name="connsiteX10" fmla="*/ 13702 w 99398"/>
                <a:gd name="connsiteY10" fmla="*/ 136611 h 141671"/>
                <a:gd name="connsiteX11" fmla="*/ 17548 w 99398"/>
                <a:gd name="connsiteY11" fmla="*/ 121338 h 141671"/>
                <a:gd name="connsiteX12" fmla="*/ 22002 w 99398"/>
                <a:gd name="connsiteY12" fmla="*/ 103253 h 141671"/>
                <a:gd name="connsiteX13" fmla="*/ 25444 w 99398"/>
                <a:gd name="connsiteY13" fmla="*/ 89789 h 141671"/>
                <a:gd name="connsiteX14" fmla="*/ 27670 w 99398"/>
                <a:gd name="connsiteY14" fmla="*/ 80746 h 141671"/>
                <a:gd name="connsiteX15" fmla="*/ 41436 w 99398"/>
                <a:gd name="connsiteY15" fmla="*/ 62258 h 141671"/>
                <a:gd name="connsiteX16" fmla="*/ 60871 w 99398"/>
                <a:gd name="connsiteY16" fmla="*/ 55225 h 141671"/>
                <a:gd name="connsiteX17" fmla="*/ 71803 w 99398"/>
                <a:gd name="connsiteY17" fmla="*/ 69292 h 141671"/>
                <a:gd name="connsiteX18" fmla="*/ 59251 w 99398"/>
                <a:gd name="connsiteY18" fmla="*/ 114305 h 141671"/>
                <a:gd name="connsiteX19" fmla="*/ 56619 w 99398"/>
                <a:gd name="connsiteY19" fmla="*/ 125357 h 141671"/>
                <a:gd name="connsiteX20" fmla="*/ 73220 w 99398"/>
                <a:gd name="connsiteY20" fmla="*/ 141835 h 141671"/>
                <a:gd name="connsiteX21" fmla="*/ 99739 w 99398"/>
                <a:gd name="connsiteY21" fmla="*/ 110889 h 141671"/>
                <a:gd name="connsiteX22" fmla="*/ 97310 w 99398"/>
                <a:gd name="connsiteY22" fmla="*/ 108879 h 141671"/>
                <a:gd name="connsiteX23" fmla="*/ 94273 w 99398"/>
                <a:gd name="connsiteY23" fmla="*/ 112496 h 141671"/>
                <a:gd name="connsiteX24" fmla="*/ 73625 w 99398"/>
                <a:gd name="connsiteY24" fmla="*/ 137414 h 141671"/>
                <a:gd name="connsiteX25" fmla="*/ 68766 w 99398"/>
                <a:gd name="connsiteY25" fmla="*/ 130783 h 141671"/>
                <a:gd name="connsiteX26" fmla="*/ 72410 w 99398"/>
                <a:gd name="connsiteY26" fmla="*/ 116515 h 141671"/>
                <a:gd name="connsiteX27" fmla="*/ 84759 w 99398"/>
                <a:gd name="connsiteY27" fmla="*/ 72306 h 141671"/>
                <a:gd name="connsiteX28" fmla="*/ 61478 w 99398"/>
                <a:gd name="connsiteY28" fmla="*/ 50804 h 141671"/>
                <a:gd name="connsiteX29" fmla="*/ 31517 w 99398"/>
                <a:gd name="connsiteY29" fmla="*/ 66277 h 141671"/>
                <a:gd name="connsiteX30" fmla="*/ 47307 w 99398"/>
                <a:gd name="connsiteY30" fmla="*/ 2374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41671">
                  <a:moveTo>
                    <a:pt x="47307" y="2374"/>
                  </a:moveTo>
                  <a:cubicBezTo>
                    <a:pt x="47307" y="2174"/>
                    <a:pt x="47307" y="164"/>
                    <a:pt x="44675" y="164"/>
                  </a:cubicBezTo>
                  <a:cubicBezTo>
                    <a:pt x="40019" y="164"/>
                    <a:pt x="25241" y="1772"/>
                    <a:pt x="19978" y="2174"/>
                  </a:cubicBezTo>
                  <a:cubicBezTo>
                    <a:pt x="18358" y="2374"/>
                    <a:pt x="16131" y="2575"/>
                    <a:pt x="16131" y="6193"/>
                  </a:cubicBezTo>
                  <a:cubicBezTo>
                    <a:pt x="16131" y="8604"/>
                    <a:pt x="17953" y="8604"/>
                    <a:pt x="20990" y="8604"/>
                  </a:cubicBezTo>
                  <a:cubicBezTo>
                    <a:pt x="30707" y="8604"/>
                    <a:pt x="31112" y="10011"/>
                    <a:pt x="31112" y="12020"/>
                  </a:cubicBezTo>
                  <a:lnTo>
                    <a:pt x="30505" y="16039"/>
                  </a:lnTo>
                  <a:lnTo>
                    <a:pt x="1151" y="131788"/>
                  </a:lnTo>
                  <a:cubicBezTo>
                    <a:pt x="341" y="134601"/>
                    <a:pt x="341" y="135003"/>
                    <a:pt x="341" y="136209"/>
                  </a:cubicBezTo>
                  <a:cubicBezTo>
                    <a:pt x="341" y="140831"/>
                    <a:pt x="4390" y="141835"/>
                    <a:pt x="6212" y="141835"/>
                  </a:cubicBezTo>
                  <a:cubicBezTo>
                    <a:pt x="9451" y="141835"/>
                    <a:pt x="12690" y="139424"/>
                    <a:pt x="13702" y="136611"/>
                  </a:cubicBezTo>
                  <a:lnTo>
                    <a:pt x="17548" y="121338"/>
                  </a:lnTo>
                  <a:lnTo>
                    <a:pt x="22002" y="103253"/>
                  </a:lnTo>
                  <a:cubicBezTo>
                    <a:pt x="23217" y="98832"/>
                    <a:pt x="24431" y="94411"/>
                    <a:pt x="25444" y="89789"/>
                  </a:cubicBezTo>
                  <a:cubicBezTo>
                    <a:pt x="25848" y="88583"/>
                    <a:pt x="27468" y="81952"/>
                    <a:pt x="27670" y="80746"/>
                  </a:cubicBezTo>
                  <a:cubicBezTo>
                    <a:pt x="28278" y="78937"/>
                    <a:pt x="34553" y="67684"/>
                    <a:pt x="41436" y="62258"/>
                  </a:cubicBezTo>
                  <a:cubicBezTo>
                    <a:pt x="45890" y="59043"/>
                    <a:pt x="52166" y="55225"/>
                    <a:pt x="60871" y="55225"/>
                  </a:cubicBezTo>
                  <a:cubicBezTo>
                    <a:pt x="69576" y="55225"/>
                    <a:pt x="71803" y="62057"/>
                    <a:pt x="71803" y="69292"/>
                  </a:cubicBezTo>
                  <a:cubicBezTo>
                    <a:pt x="71803" y="80143"/>
                    <a:pt x="64110" y="102047"/>
                    <a:pt x="59251" y="114305"/>
                  </a:cubicBezTo>
                  <a:cubicBezTo>
                    <a:pt x="57632" y="118927"/>
                    <a:pt x="56619" y="121338"/>
                    <a:pt x="56619" y="125357"/>
                  </a:cubicBezTo>
                  <a:cubicBezTo>
                    <a:pt x="56619" y="134802"/>
                    <a:pt x="63705" y="141835"/>
                    <a:pt x="73220" y="141835"/>
                  </a:cubicBezTo>
                  <a:cubicBezTo>
                    <a:pt x="92249" y="141835"/>
                    <a:pt x="99739" y="112496"/>
                    <a:pt x="99739" y="110889"/>
                  </a:cubicBezTo>
                  <a:cubicBezTo>
                    <a:pt x="99739" y="108879"/>
                    <a:pt x="97917" y="108879"/>
                    <a:pt x="97310" y="108879"/>
                  </a:cubicBezTo>
                  <a:cubicBezTo>
                    <a:pt x="95286" y="108879"/>
                    <a:pt x="95286" y="109482"/>
                    <a:pt x="94273" y="112496"/>
                  </a:cubicBezTo>
                  <a:cubicBezTo>
                    <a:pt x="91237" y="123147"/>
                    <a:pt x="84759" y="137414"/>
                    <a:pt x="73625" y="137414"/>
                  </a:cubicBezTo>
                  <a:cubicBezTo>
                    <a:pt x="70183" y="137414"/>
                    <a:pt x="68766" y="135405"/>
                    <a:pt x="68766" y="130783"/>
                  </a:cubicBezTo>
                  <a:cubicBezTo>
                    <a:pt x="68766" y="125759"/>
                    <a:pt x="70588" y="120936"/>
                    <a:pt x="72410" y="116515"/>
                  </a:cubicBezTo>
                  <a:cubicBezTo>
                    <a:pt x="75649" y="107874"/>
                    <a:pt x="84759" y="83961"/>
                    <a:pt x="84759" y="72306"/>
                  </a:cubicBezTo>
                  <a:cubicBezTo>
                    <a:pt x="84759" y="59244"/>
                    <a:pt x="76661" y="50804"/>
                    <a:pt x="61478" y="50804"/>
                  </a:cubicBezTo>
                  <a:cubicBezTo>
                    <a:pt x="48724" y="50804"/>
                    <a:pt x="39007" y="57034"/>
                    <a:pt x="31517" y="66277"/>
                  </a:cubicBezTo>
                  <a:lnTo>
                    <a:pt x="47307" y="237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形状 212">
              <a:extLst>
                <a:ext uri="{FF2B5EF4-FFF2-40B4-BE49-F238E27FC236}">
                  <a16:creationId xmlns:a16="http://schemas.microsoft.com/office/drawing/2014/main" id="{101A914F-2056-58CD-F693-74DD64561468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>
              <a:off x="8626256" y="4520227"/>
              <a:ext cx="23685" cy="60084"/>
            </a:xfrm>
            <a:custGeom>
              <a:avLst/>
              <a:gdLst>
                <a:gd name="connsiteX0" fmla="*/ 24032 w 23685"/>
                <a:gd name="connsiteY0" fmla="*/ 21264 h 60084"/>
                <a:gd name="connsiteX1" fmla="*/ 11076 w 23685"/>
                <a:gd name="connsiteY1" fmla="*/ 164 h 60084"/>
                <a:gd name="connsiteX2" fmla="*/ 347 w 23685"/>
                <a:gd name="connsiteY2" fmla="*/ 10814 h 60084"/>
                <a:gd name="connsiteX3" fmla="*/ 11076 w 23685"/>
                <a:gd name="connsiteY3" fmla="*/ 21465 h 60084"/>
                <a:gd name="connsiteX4" fmla="*/ 18161 w 23685"/>
                <a:gd name="connsiteY4" fmla="*/ 18853 h 60084"/>
                <a:gd name="connsiteX5" fmla="*/ 19174 w 23685"/>
                <a:gd name="connsiteY5" fmla="*/ 18250 h 60084"/>
                <a:gd name="connsiteX6" fmla="*/ 19579 w 23685"/>
                <a:gd name="connsiteY6" fmla="*/ 21264 h 60084"/>
                <a:gd name="connsiteX7" fmla="*/ 5813 w 23685"/>
                <a:gd name="connsiteY7" fmla="*/ 54823 h 60084"/>
                <a:gd name="connsiteX8" fmla="*/ 3586 w 23685"/>
                <a:gd name="connsiteY8" fmla="*/ 58038 h 60084"/>
                <a:gd name="connsiteX9" fmla="*/ 5610 w 23685"/>
                <a:gd name="connsiteY9" fmla="*/ 60249 h 60084"/>
                <a:gd name="connsiteX10" fmla="*/ 24032 w 23685"/>
                <a:gd name="connsiteY10" fmla="*/ 21264 h 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084">
                  <a:moveTo>
                    <a:pt x="24032" y="21264"/>
                  </a:moveTo>
                  <a:cubicBezTo>
                    <a:pt x="24032" y="8001"/>
                    <a:pt x="18971" y="164"/>
                    <a:pt x="11076" y="164"/>
                  </a:cubicBezTo>
                  <a:cubicBezTo>
                    <a:pt x="4395" y="164"/>
                    <a:pt x="347" y="5188"/>
                    <a:pt x="347" y="10814"/>
                  </a:cubicBezTo>
                  <a:cubicBezTo>
                    <a:pt x="347" y="16240"/>
                    <a:pt x="4395" y="21465"/>
                    <a:pt x="11076" y="21465"/>
                  </a:cubicBezTo>
                  <a:cubicBezTo>
                    <a:pt x="13505" y="21465"/>
                    <a:pt x="16137" y="20661"/>
                    <a:pt x="18161" y="18853"/>
                  </a:cubicBezTo>
                  <a:cubicBezTo>
                    <a:pt x="18769" y="18451"/>
                    <a:pt x="18971" y="18250"/>
                    <a:pt x="19174" y="18250"/>
                  </a:cubicBezTo>
                  <a:cubicBezTo>
                    <a:pt x="19376" y="18250"/>
                    <a:pt x="19579" y="18451"/>
                    <a:pt x="19579" y="21264"/>
                  </a:cubicBezTo>
                  <a:cubicBezTo>
                    <a:pt x="19579" y="36134"/>
                    <a:pt x="12493" y="48192"/>
                    <a:pt x="5813" y="54823"/>
                  </a:cubicBezTo>
                  <a:cubicBezTo>
                    <a:pt x="3586" y="57034"/>
                    <a:pt x="3586" y="57435"/>
                    <a:pt x="3586" y="58038"/>
                  </a:cubicBezTo>
                  <a:cubicBezTo>
                    <a:pt x="3586" y="59445"/>
                    <a:pt x="4598" y="60249"/>
                    <a:pt x="5610" y="60249"/>
                  </a:cubicBezTo>
                  <a:cubicBezTo>
                    <a:pt x="7837" y="60249"/>
                    <a:pt x="24032" y="44775"/>
                    <a:pt x="24032" y="21264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形状 213">
              <a:extLst>
                <a:ext uri="{FF2B5EF4-FFF2-40B4-BE49-F238E27FC236}">
                  <a16:creationId xmlns:a16="http://schemas.microsoft.com/office/drawing/2014/main" id="{36E248D5-C91E-4161-FCD0-EC084512C8AC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>
              <a:off x="8708739" y="4402067"/>
              <a:ext cx="106079" cy="180656"/>
            </a:xfrm>
            <a:custGeom>
              <a:avLst/>
              <a:gdLst>
                <a:gd name="connsiteX0" fmla="*/ 78898 w 106079"/>
                <a:gd name="connsiteY0" fmla="*/ 4987 h 180656"/>
                <a:gd name="connsiteX1" fmla="*/ 79505 w 106079"/>
                <a:gd name="connsiteY1" fmla="*/ 2174 h 180656"/>
                <a:gd name="connsiteX2" fmla="*/ 77076 w 106079"/>
                <a:gd name="connsiteY2" fmla="*/ 164 h 180656"/>
                <a:gd name="connsiteX3" fmla="*/ 74040 w 106079"/>
                <a:gd name="connsiteY3" fmla="*/ 4183 h 180656"/>
                <a:gd name="connsiteX4" fmla="*/ 62298 w 106079"/>
                <a:gd name="connsiteY4" fmla="*/ 50603 h 180656"/>
                <a:gd name="connsiteX5" fmla="*/ 351 w 106079"/>
                <a:gd name="connsiteY5" fmla="*/ 105664 h 180656"/>
                <a:gd name="connsiteX6" fmla="*/ 39220 w 106079"/>
                <a:gd name="connsiteY6" fmla="*/ 142036 h 180656"/>
                <a:gd name="connsiteX7" fmla="*/ 34564 w 106079"/>
                <a:gd name="connsiteY7" fmla="*/ 160926 h 180656"/>
                <a:gd name="connsiteX8" fmla="*/ 30110 w 106079"/>
                <a:gd name="connsiteY8" fmla="*/ 178610 h 180656"/>
                <a:gd name="connsiteX9" fmla="*/ 32539 w 106079"/>
                <a:gd name="connsiteY9" fmla="*/ 180820 h 180656"/>
                <a:gd name="connsiteX10" fmla="*/ 34564 w 106079"/>
                <a:gd name="connsiteY10" fmla="*/ 180016 h 180656"/>
                <a:gd name="connsiteX11" fmla="*/ 36790 w 106079"/>
                <a:gd name="connsiteY11" fmla="*/ 171978 h 180656"/>
                <a:gd name="connsiteX12" fmla="*/ 44483 w 106079"/>
                <a:gd name="connsiteY12" fmla="*/ 142036 h 180656"/>
                <a:gd name="connsiteX13" fmla="*/ 106430 w 106079"/>
                <a:gd name="connsiteY13" fmla="*/ 86975 h 180656"/>
                <a:gd name="connsiteX14" fmla="*/ 67561 w 106079"/>
                <a:gd name="connsiteY14" fmla="*/ 50603 h 180656"/>
                <a:gd name="connsiteX15" fmla="*/ 78898 w 106079"/>
                <a:gd name="connsiteY15" fmla="*/ 4987 h 180656"/>
                <a:gd name="connsiteX16" fmla="*/ 40232 w 106079"/>
                <a:gd name="connsiteY16" fmla="*/ 137615 h 180656"/>
                <a:gd name="connsiteX17" fmla="*/ 13510 w 106079"/>
                <a:gd name="connsiteY17" fmla="*/ 109884 h 180656"/>
                <a:gd name="connsiteX18" fmla="*/ 61083 w 106079"/>
                <a:gd name="connsiteY18" fmla="*/ 55024 h 180656"/>
                <a:gd name="connsiteX19" fmla="*/ 40232 w 106079"/>
                <a:gd name="connsiteY19" fmla="*/ 137615 h 180656"/>
                <a:gd name="connsiteX20" fmla="*/ 66347 w 106079"/>
                <a:gd name="connsiteY20" fmla="*/ 55024 h 180656"/>
                <a:gd name="connsiteX21" fmla="*/ 93271 w 106079"/>
                <a:gd name="connsiteY21" fmla="*/ 82755 h 180656"/>
                <a:gd name="connsiteX22" fmla="*/ 45495 w 106079"/>
                <a:gd name="connsiteY22" fmla="*/ 137615 h 180656"/>
                <a:gd name="connsiteX23" fmla="*/ 66347 w 106079"/>
                <a:gd name="connsiteY23" fmla="*/ 55024 h 18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80656">
                  <a:moveTo>
                    <a:pt x="78898" y="4987"/>
                  </a:moveTo>
                  <a:cubicBezTo>
                    <a:pt x="78898" y="4585"/>
                    <a:pt x="79505" y="2374"/>
                    <a:pt x="79505" y="2174"/>
                  </a:cubicBezTo>
                  <a:cubicBezTo>
                    <a:pt x="79505" y="1973"/>
                    <a:pt x="79505" y="164"/>
                    <a:pt x="77076" y="164"/>
                  </a:cubicBezTo>
                  <a:cubicBezTo>
                    <a:pt x="75052" y="164"/>
                    <a:pt x="74849" y="767"/>
                    <a:pt x="74040" y="4183"/>
                  </a:cubicBezTo>
                  <a:lnTo>
                    <a:pt x="62298" y="50603"/>
                  </a:lnTo>
                  <a:cubicBezTo>
                    <a:pt x="30110" y="51608"/>
                    <a:pt x="351" y="78334"/>
                    <a:pt x="351" y="105664"/>
                  </a:cubicBezTo>
                  <a:cubicBezTo>
                    <a:pt x="351" y="124754"/>
                    <a:pt x="14522" y="140630"/>
                    <a:pt x="39220" y="142036"/>
                  </a:cubicBezTo>
                  <a:cubicBezTo>
                    <a:pt x="37600" y="148266"/>
                    <a:pt x="36183" y="154696"/>
                    <a:pt x="34564" y="160926"/>
                  </a:cubicBezTo>
                  <a:cubicBezTo>
                    <a:pt x="32134" y="170371"/>
                    <a:pt x="30110" y="178007"/>
                    <a:pt x="30110" y="178610"/>
                  </a:cubicBezTo>
                  <a:cubicBezTo>
                    <a:pt x="30110" y="180619"/>
                    <a:pt x="31527" y="180820"/>
                    <a:pt x="32539" y="180820"/>
                  </a:cubicBezTo>
                  <a:cubicBezTo>
                    <a:pt x="33551" y="180820"/>
                    <a:pt x="33956" y="180619"/>
                    <a:pt x="34564" y="180016"/>
                  </a:cubicBezTo>
                  <a:cubicBezTo>
                    <a:pt x="34968" y="179614"/>
                    <a:pt x="36183" y="174792"/>
                    <a:pt x="36790" y="171978"/>
                  </a:cubicBezTo>
                  <a:lnTo>
                    <a:pt x="44483" y="142036"/>
                  </a:lnTo>
                  <a:cubicBezTo>
                    <a:pt x="77076" y="141032"/>
                    <a:pt x="106430" y="113903"/>
                    <a:pt x="106430" y="86975"/>
                  </a:cubicBezTo>
                  <a:cubicBezTo>
                    <a:pt x="106430" y="71100"/>
                    <a:pt x="95701" y="52613"/>
                    <a:pt x="67561" y="50603"/>
                  </a:cubicBezTo>
                  <a:lnTo>
                    <a:pt x="78898" y="4987"/>
                  </a:lnTo>
                  <a:close/>
                  <a:moveTo>
                    <a:pt x="40232" y="137615"/>
                  </a:moveTo>
                  <a:cubicBezTo>
                    <a:pt x="28085" y="137013"/>
                    <a:pt x="13510" y="129979"/>
                    <a:pt x="13510" y="109884"/>
                  </a:cubicBezTo>
                  <a:cubicBezTo>
                    <a:pt x="13510" y="85770"/>
                    <a:pt x="30920" y="57636"/>
                    <a:pt x="61083" y="55024"/>
                  </a:cubicBezTo>
                  <a:lnTo>
                    <a:pt x="40232" y="137615"/>
                  </a:lnTo>
                  <a:close/>
                  <a:moveTo>
                    <a:pt x="66347" y="55024"/>
                  </a:moveTo>
                  <a:cubicBezTo>
                    <a:pt x="81732" y="55828"/>
                    <a:pt x="93271" y="65072"/>
                    <a:pt x="93271" y="82755"/>
                  </a:cubicBezTo>
                  <a:cubicBezTo>
                    <a:pt x="93271" y="106468"/>
                    <a:pt x="75862" y="135204"/>
                    <a:pt x="45495" y="137615"/>
                  </a:cubicBezTo>
                  <a:lnTo>
                    <a:pt x="66347" y="5502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形状 214">
              <a:extLst>
                <a:ext uri="{FF2B5EF4-FFF2-40B4-BE49-F238E27FC236}">
                  <a16:creationId xmlns:a16="http://schemas.microsoft.com/office/drawing/2014/main" id="{B9096836-40B4-5BCC-B86A-92A2652B7822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>
              <a:off x="8823894" y="4390814"/>
              <a:ext cx="27734" cy="200952"/>
            </a:xfrm>
            <a:custGeom>
              <a:avLst/>
              <a:gdLst>
                <a:gd name="connsiteX0" fmla="*/ 28091 w 27734"/>
                <a:gd name="connsiteY0" fmla="*/ 164 h 200952"/>
                <a:gd name="connsiteX1" fmla="*/ 357 w 27734"/>
                <a:gd name="connsiteY1" fmla="*/ 164 h 200952"/>
                <a:gd name="connsiteX2" fmla="*/ 357 w 27734"/>
                <a:gd name="connsiteY2" fmla="*/ 8202 h 200952"/>
                <a:gd name="connsiteX3" fmla="*/ 19994 w 27734"/>
                <a:gd name="connsiteY3" fmla="*/ 8202 h 200952"/>
                <a:gd name="connsiteX4" fmla="*/ 19994 w 27734"/>
                <a:gd name="connsiteY4" fmla="*/ 193078 h 200952"/>
                <a:gd name="connsiteX5" fmla="*/ 357 w 27734"/>
                <a:gd name="connsiteY5" fmla="*/ 193078 h 200952"/>
                <a:gd name="connsiteX6" fmla="*/ 357 w 27734"/>
                <a:gd name="connsiteY6" fmla="*/ 201116 h 200952"/>
                <a:gd name="connsiteX7" fmla="*/ 28091 w 27734"/>
                <a:gd name="connsiteY7" fmla="*/ 201116 h 200952"/>
                <a:gd name="connsiteX8" fmla="*/ 28091 w 27734"/>
                <a:gd name="connsiteY8" fmla="*/ 164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8091" y="164"/>
                  </a:moveTo>
                  <a:lnTo>
                    <a:pt x="357" y="164"/>
                  </a:lnTo>
                  <a:lnTo>
                    <a:pt x="357" y="8202"/>
                  </a:lnTo>
                  <a:lnTo>
                    <a:pt x="19994" y="8202"/>
                  </a:lnTo>
                  <a:lnTo>
                    <a:pt x="19994" y="193078"/>
                  </a:lnTo>
                  <a:lnTo>
                    <a:pt x="357" y="193078"/>
                  </a:lnTo>
                  <a:lnTo>
                    <a:pt x="357" y="201116"/>
                  </a:lnTo>
                  <a:lnTo>
                    <a:pt x="28091" y="201116"/>
                  </a:lnTo>
                  <a:lnTo>
                    <a:pt x="28091" y="16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形状 215">
              <a:extLst>
                <a:ext uri="{FF2B5EF4-FFF2-40B4-BE49-F238E27FC236}">
                  <a16:creationId xmlns:a16="http://schemas.microsoft.com/office/drawing/2014/main" id="{B18F7B2D-1019-957B-FF61-F4EBE628B54E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>
              <a:off x="8154173" y="4623216"/>
              <a:ext cx="721500" cy="8037"/>
            </a:xfrm>
            <a:custGeom>
              <a:avLst/>
              <a:gdLst>
                <a:gd name="connsiteX0" fmla="*/ 0 w 721500"/>
                <a:gd name="connsiteY0" fmla="*/ 0 h 8037"/>
                <a:gd name="connsiteX1" fmla="*/ 721500 w 721500"/>
                <a:gd name="connsiteY1" fmla="*/ 0 h 8037"/>
                <a:gd name="connsiteX2" fmla="*/ 721500 w 721500"/>
                <a:gd name="connsiteY2" fmla="*/ 8038 h 8037"/>
                <a:gd name="connsiteX3" fmla="*/ 0 w 721500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500" h="8037">
                  <a:moveTo>
                    <a:pt x="0" y="0"/>
                  </a:moveTo>
                  <a:lnTo>
                    <a:pt x="721500" y="0"/>
                  </a:lnTo>
                  <a:lnTo>
                    <a:pt x="721500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形状 216">
              <a:extLst>
                <a:ext uri="{FF2B5EF4-FFF2-40B4-BE49-F238E27FC236}">
                  <a16:creationId xmlns:a16="http://schemas.microsoft.com/office/drawing/2014/main" id="{41DF79BB-068E-E927-95F8-441042AC1CB4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>
              <a:off x="8405341" y="4671435"/>
              <a:ext cx="106483" cy="148302"/>
            </a:xfrm>
            <a:custGeom>
              <a:avLst/>
              <a:gdLst>
                <a:gd name="connsiteX0" fmla="*/ 85969 w 106483"/>
                <a:gd name="connsiteY0" fmla="*/ 75937 h 148302"/>
                <a:gd name="connsiteX1" fmla="*/ 59854 w 106483"/>
                <a:gd name="connsiteY1" fmla="*/ 52224 h 148302"/>
                <a:gd name="connsiteX2" fmla="*/ 18556 w 106483"/>
                <a:gd name="connsiteY2" fmla="*/ 71114 h 148302"/>
                <a:gd name="connsiteX3" fmla="*/ 336 w 106483"/>
                <a:gd name="connsiteY3" fmla="*/ 112711 h 148302"/>
                <a:gd name="connsiteX4" fmla="*/ 37585 w 106483"/>
                <a:gd name="connsiteY4" fmla="*/ 148480 h 148302"/>
                <a:gd name="connsiteX5" fmla="*/ 106820 w 106483"/>
                <a:gd name="connsiteY5" fmla="*/ 52224 h 148302"/>
                <a:gd name="connsiteX6" fmla="*/ 63093 w 106483"/>
                <a:gd name="connsiteY6" fmla="*/ 178 h 148302"/>
                <a:gd name="connsiteX7" fmla="*/ 24427 w 106483"/>
                <a:gd name="connsiteY7" fmla="*/ 31928 h 148302"/>
                <a:gd name="connsiteX8" fmla="*/ 32119 w 106483"/>
                <a:gd name="connsiteY8" fmla="*/ 38961 h 148302"/>
                <a:gd name="connsiteX9" fmla="*/ 43051 w 106483"/>
                <a:gd name="connsiteY9" fmla="*/ 28311 h 148302"/>
                <a:gd name="connsiteX10" fmla="*/ 33537 w 106483"/>
                <a:gd name="connsiteY10" fmla="*/ 21278 h 148302"/>
                <a:gd name="connsiteX11" fmla="*/ 62688 w 106483"/>
                <a:gd name="connsiteY11" fmla="*/ 5201 h 148302"/>
                <a:gd name="connsiteX12" fmla="*/ 91637 w 106483"/>
                <a:gd name="connsiteY12" fmla="*/ 41574 h 148302"/>
                <a:gd name="connsiteX13" fmla="*/ 86171 w 106483"/>
                <a:gd name="connsiteY13" fmla="*/ 75937 h 148302"/>
                <a:gd name="connsiteX14" fmla="*/ 85969 w 106483"/>
                <a:gd name="connsiteY14" fmla="*/ 75937 h 148302"/>
                <a:gd name="connsiteX15" fmla="*/ 38193 w 106483"/>
                <a:gd name="connsiteY15" fmla="*/ 142854 h 148302"/>
                <a:gd name="connsiteX16" fmla="*/ 15924 w 106483"/>
                <a:gd name="connsiteY16" fmla="*/ 120146 h 148302"/>
                <a:gd name="connsiteX17" fmla="*/ 29285 w 106483"/>
                <a:gd name="connsiteY17" fmla="*/ 74530 h 148302"/>
                <a:gd name="connsiteX18" fmla="*/ 59854 w 106483"/>
                <a:gd name="connsiteY18" fmla="*/ 56645 h 148302"/>
                <a:gd name="connsiteX19" fmla="*/ 82325 w 106483"/>
                <a:gd name="connsiteY19" fmla="*/ 83171 h 148302"/>
                <a:gd name="connsiteX20" fmla="*/ 38193 w 106483"/>
                <a:gd name="connsiteY20" fmla="*/ 142854 h 14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483" h="148302">
                  <a:moveTo>
                    <a:pt x="85969" y="75937"/>
                  </a:moveTo>
                  <a:cubicBezTo>
                    <a:pt x="83944" y="63478"/>
                    <a:pt x="75644" y="52224"/>
                    <a:pt x="59854" y="52224"/>
                  </a:cubicBezTo>
                  <a:cubicBezTo>
                    <a:pt x="47505" y="52224"/>
                    <a:pt x="34346" y="55439"/>
                    <a:pt x="18556" y="71114"/>
                  </a:cubicBezTo>
                  <a:cubicBezTo>
                    <a:pt x="1753" y="87793"/>
                    <a:pt x="336" y="106481"/>
                    <a:pt x="336" y="112711"/>
                  </a:cubicBezTo>
                  <a:cubicBezTo>
                    <a:pt x="336" y="125170"/>
                    <a:pt x="9244" y="148480"/>
                    <a:pt x="37585" y="148480"/>
                  </a:cubicBezTo>
                  <a:cubicBezTo>
                    <a:pt x="85766" y="148480"/>
                    <a:pt x="106820" y="80960"/>
                    <a:pt x="106820" y="52224"/>
                  </a:cubicBezTo>
                  <a:cubicBezTo>
                    <a:pt x="106820" y="20273"/>
                    <a:pt x="87993" y="178"/>
                    <a:pt x="63093" y="178"/>
                  </a:cubicBezTo>
                  <a:cubicBezTo>
                    <a:pt x="33739" y="178"/>
                    <a:pt x="24427" y="26301"/>
                    <a:pt x="24427" y="31928"/>
                  </a:cubicBezTo>
                  <a:cubicBezTo>
                    <a:pt x="24427" y="34741"/>
                    <a:pt x="26046" y="38961"/>
                    <a:pt x="32119" y="38961"/>
                  </a:cubicBezTo>
                  <a:cubicBezTo>
                    <a:pt x="38800" y="38961"/>
                    <a:pt x="43051" y="32933"/>
                    <a:pt x="43051" y="28311"/>
                  </a:cubicBezTo>
                  <a:cubicBezTo>
                    <a:pt x="43051" y="21278"/>
                    <a:pt x="36776" y="21278"/>
                    <a:pt x="33537" y="21278"/>
                  </a:cubicBezTo>
                  <a:cubicBezTo>
                    <a:pt x="42444" y="6407"/>
                    <a:pt x="56817" y="5201"/>
                    <a:pt x="62688" y="5201"/>
                  </a:cubicBezTo>
                  <a:cubicBezTo>
                    <a:pt x="77466" y="5201"/>
                    <a:pt x="91637" y="15651"/>
                    <a:pt x="91637" y="41574"/>
                  </a:cubicBezTo>
                  <a:cubicBezTo>
                    <a:pt x="91637" y="49411"/>
                    <a:pt x="90422" y="59659"/>
                    <a:pt x="86171" y="75937"/>
                  </a:cubicBezTo>
                  <a:lnTo>
                    <a:pt x="85969" y="75937"/>
                  </a:lnTo>
                  <a:close/>
                  <a:moveTo>
                    <a:pt x="38193" y="142854"/>
                  </a:moveTo>
                  <a:cubicBezTo>
                    <a:pt x="15924" y="142854"/>
                    <a:pt x="15924" y="122156"/>
                    <a:pt x="15924" y="120146"/>
                  </a:cubicBezTo>
                  <a:cubicBezTo>
                    <a:pt x="15924" y="114720"/>
                    <a:pt x="20985" y="86587"/>
                    <a:pt x="29285" y="74530"/>
                  </a:cubicBezTo>
                  <a:cubicBezTo>
                    <a:pt x="37383" y="63076"/>
                    <a:pt x="47303" y="56645"/>
                    <a:pt x="59854" y="56645"/>
                  </a:cubicBezTo>
                  <a:cubicBezTo>
                    <a:pt x="81920" y="56645"/>
                    <a:pt x="82325" y="79152"/>
                    <a:pt x="82325" y="83171"/>
                  </a:cubicBezTo>
                  <a:cubicBezTo>
                    <a:pt x="82325" y="97639"/>
                    <a:pt x="69369" y="142854"/>
                    <a:pt x="38193" y="142854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形状 217">
              <a:extLst>
                <a:ext uri="{FF2B5EF4-FFF2-40B4-BE49-F238E27FC236}">
                  <a16:creationId xmlns:a16="http://schemas.microsoft.com/office/drawing/2014/main" id="{202BD1C7-5508-6501-A371-C9DCE99D25B7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>
              <a:off x="8527100" y="4675856"/>
              <a:ext cx="99398" cy="141671"/>
            </a:xfrm>
            <a:custGeom>
              <a:avLst/>
              <a:gdLst>
                <a:gd name="connsiteX0" fmla="*/ 47308 w 99398"/>
                <a:gd name="connsiteY0" fmla="*/ 2388 h 141671"/>
                <a:gd name="connsiteX1" fmla="*/ 44677 w 99398"/>
                <a:gd name="connsiteY1" fmla="*/ 178 h 141671"/>
                <a:gd name="connsiteX2" fmla="*/ 19979 w 99398"/>
                <a:gd name="connsiteY2" fmla="*/ 2187 h 141671"/>
                <a:gd name="connsiteX3" fmla="*/ 16132 w 99398"/>
                <a:gd name="connsiteY3" fmla="*/ 6206 h 141671"/>
                <a:gd name="connsiteX4" fmla="*/ 20991 w 99398"/>
                <a:gd name="connsiteY4" fmla="*/ 8618 h 141671"/>
                <a:gd name="connsiteX5" fmla="*/ 31113 w 99398"/>
                <a:gd name="connsiteY5" fmla="*/ 12034 h 141671"/>
                <a:gd name="connsiteX6" fmla="*/ 30506 w 99398"/>
                <a:gd name="connsiteY6" fmla="*/ 16053 h 141671"/>
                <a:gd name="connsiteX7" fmla="*/ 1152 w 99398"/>
                <a:gd name="connsiteY7" fmla="*/ 131801 h 141671"/>
                <a:gd name="connsiteX8" fmla="*/ 342 w 99398"/>
                <a:gd name="connsiteY8" fmla="*/ 136222 h 141671"/>
                <a:gd name="connsiteX9" fmla="*/ 6213 w 99398"/>
                <a:gd name="connsiteY9" fmla="*/ 141849 h 141671"/>
                <a:gd name="connsiteX10" fmla="*/ 13703 w 99398"/>
                <a:gd name="connsiteY10" fmla="*/ 136624 h 141671"/>
                <a:gd name="connsiteX11" fmla="*/ 17550 w 99398"/>
                <a:gd name="connsiteY11" fmla="*/ 121352 h 141671"/>
                <a:gd name="connsiteX12" fmla="*/ 22003 w 99398"/>
                <a:gd name="connsiteY12" fmla="*/ 103266 h 141671"/>
                <a:gd name="connsiteX13" fmla="*/ 25445 w 99398"/>
                <a:gd name="connsiteY13" fmla="*/ 89802 h 141671"/>
                <a:gd name="connsiteX14" fmla="*/ 27672 w 99398"/>
                <a:gd name="connsiteY14" fmla="*/ 80759 h 141671"/>
                <a:gd name="connsiteX15" fmla="*/ 41438 w 99398"/>
                <a:gd name="connsiteY15" fmla="*/ 62272 h 141671"/>
                <a:gd name="connsiteX16" fmla="*/ 60872 w 99398"/>
                <a:gd name="connsiteY16" fmla="*/ 55239 h 141671"/>
                <a:gd name="connsiteX17" fmla="*/ 71804 w 99398"/>
                <a:gd name="connsiteY17" fmla="*/ 69305 h 141671"/>
                <a:gd name="connsiteX18" fmla="*/ 59252 w 99398"/>
                <a:gd name="connsiteY18" fmla="*/ 114318 h 141671"/>
                <a:gd name="connsiteX19" fmla="*/ 56621 w 99398"/>
                <a:gd name="connsiteY19" fmla="*/ 125371 h 141671"/>
                <a:gd name="connsiteX20" fmla="*/ 73221 w 99398"/>
                <a:gd name="connsiteY20" fmla="*/ 141849 h 141671"/>
                <a:gd name="connsiteX21" fmla="*/ 99741 w 99398"/>
                <a:gd name="connsiteY21" fmla="*/ 110902 h 141671"/>
                <a:gd name="connsiteX22" fmla="*/ 97311 w 99398"/>
                <a:gd name="connsiteY22" fmla="*/ 108893 h 141671"/>
                <a:gd name="connsiteX23" fmla="*/ 94275 w 99398"/>
                <a:gd name="connsiteY23" fmla="*/ 112510 h 141671"/>
                <a:gd name="connsiteX24" fmla="*/ 73626 w 99398"/>
                <a:gd name="connsiteY24" fmla="*/ 137428 h 141671"/>
                <a:gd name="connsiteX25" fmla="*/ 68767 w 99398"/>
                <a:gd name="connsiteY25" fmla="*/ 130797 h 141671"/>
                <a:gd name="connsiteX26" fmla="*/ 72411 w 99398"/>
                <a:gd name="connsiteY26" fmla="*/ 116529 h 141671"/>
                <a:gd name="connsiteX27" fmla="*/ 84760 w 99398"/>
                <a:gd name="connsiteY27" fmla="*/ 72319 h 141671"/>
                <a:gd name="connsiteX28" fmla="*/ 61479 w 99398"/>
                <a:gd name="connsiteY28" fmla="*/ 50818 h 141671"/>
                <a:gd name="connsiteX29" fmla="*/ 31518 w 99398"/>
                <a:gd name="connsiteY29" fmla="*/ 66291 h 141671"/>
                <a:gd name="connsiteX30" fmla="*/ 47308 w 99398"/>
                <a:gd name="connsiteY30" fmla="*/ 2388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41671">
                  <a:moveTo>
                    <a:pt x="47308" y="2388"/>
                  </a:moveTo>
                  <a:cubicBezTo>
                    <a:pt x="47308" y="2187"/>
                    <a:pt x="47308" y="178"/>
                    <a:pt x="44677" y="178"/>
                  </a:cubicBezTo>
                  <a:cubicBezTo>
                    <a:pt x="40021" y="178"/>
                    <a:pt x="25242" y="1785"/>
                    <a:pt x="19979" y="2187"/>
                  </a:cubicBezTo>
                  <a:cubicBezTo>
                    <a:pt x="18359" y="2388"/>
                    <a:pt x="16132" y="2589"/>
                    <a:pt x="16132" y="6206"/>
                  </a:cubicBezTo>
                  <a:cubicBezTo>
                    <a:pt x="16132" y="8618"/>
                    <a:pt x="17954" y="8618"/>
                    <a:pt x="20991" y="8618"/>
                  </a:cubicBezTo>
                  <a:cubicBezTo>
                    <a:pt x="30708" y="8618"/>
                    <a:pt x="31113" y="10024"/>
                    <a:pt x="31113" y="12034"/>
                  </a:cubicBezTo>
                  <a:lnTo>
                    <a:pt x="30506" y="16053"/>
                  </a:lnTo>
                  <a:lnTo>
                    <a:pt x="1152" y="131801"/>
                  </a:lnTo>
                  <a:cubicBezTo>
                    <a:pt x="342" y="134615"/>
                    <a:pt x="342" y="135017"/>
                    <a:pt x="342" y="136222"/>
                  </a:cubicBezTo>
                  <a:cubicBezTo>
                    <a:pt x="342" y="140844"/>
                    <a:pt x="4391" y="141849"/>
                    <a:pt x="6213" y="141849"/>
                  </a:cubicBezTo>
                  <a:cubicBezTo>
                    <a:pt x="9452" y="141849"/>
                    <a:pt x="12691" y="139438"/>
                    <a:pt x="13703" y="136624"/>
                  </a:cubicBezTo>
                  <a:lnTo>
                    <a:pt x="17550" y="121352"/>
                  </a:lnTo>
                  <a:lnTo>
                    <a:pt x="22003" y="103266"/>
                  </a:lnTo>
                  <a:cubicBezTo>
                    <a:pt x="23218" y="98845"/>
                    <a:pt x="24433" y="94424"/>
                    <a:pt x="25445" y="89802"/>
                  </a:cubicBezTo>
                  <a:cubicBezTo>
                    <a:pt x="25850" y="88597"/>
                    <a:pt x="27469" y="81965"/>
                    <a:pt x="27672" y="80759"/>
                  </a:cubicBezTo>
                  <a:cubicBezTo>
                    <a:pt x="28279" y="78951"/>
                    <a:pt x="34555" y="67698"/>
                    <a:pt x="41438" y="62272"/>
                  </a:cubicBezTo>
                  <a:cubicBezTo>
                    <a:pt x="45891" y="59057"/>
                    <a:pt x="52167" y="55239"/>
                    <a:pt x="60872" y="55239"/>
                  </a:cubicBezTo>
                  <a:cubicBezTo>
                    <a:pt x="69577" y="55239"/>
                    <a:pt x="71804" y="62071"/>
                    <a:pt x="71804" y="69305"/>
                  </a:cubicBezTo>
                  <a:cubicBezTo>
                    <a:pt x="71804" y="80157"/>
                    <a:pt x="64111" y="102060"/>
                    <a:pt x="59252" y="114318"/>
                  </a:cubicBezTo>
                  <a:cubicBezTo>
                    <a:pt x="57633" y="118940"/>
                    <a:pt x="56621" y="121352"/>
                    <a:pt x="56621" y="125371"/>
                  </a:cubicBezTo>
                  <a:cubicBezTo>
                    <a:pt x="56621" y="134816"/>
                    <a:pt x="63706" y="141849"/>
                    <a:pt x="73221" y="141849"/>
                  </a:cubicBezTo>
                  <a:cubicBezTo>
                    <a:pt x="92250" y="141849"/>
                    <a:pt x="99741" y="112510"/>
                    <a:pt x="99741" y="110902"/>
                  </a:cubicBezTo>
                  <a:cubicBezTo>
                    <a:pt x="99741" y="108893"/>
                    <a:pt x="97919" y="108893"/>
                    <a:pt x="97311" y="108893"/>
                  </a:cubicBezTo>
                  <a:cubicBezTo>
                    <a:pt x="95287" y="108893"/>
                    <a:pt x="95287" y="109496"/>
                    <a:pt x="94275" y="112510"/>
                  </a:cubicBezTo>
                  <a:cubicBezTo>
                    <a:pt x="91238" y="123160"/>
                    <a:pt x="84760" y="137428"/>
                    <a:pt x="73626" y="137428"/>
                  </a:cubicBezTo>
                  <a:cubicBezTo>
                    <a:pt x="70184" y="137428"/>
                    <a:pt x="68767" y="135419"/>
                    <a:pt x="68767" y="130797"/>
                  </a:cubicBezTo>
                  <a:cubicBezTo>
                    <a:pt x="68767" y="125773"/>
                    <a:pt x="70589" y="120950"/>
                    <a:pt x="72411" y="116529"/>
                  </a:cubicBezTo>
                  <a:cubicBezTo>
                    <a:pt x="75650" y="107888"/>
                    <a:pt x="84760" y="83975"/>
                    <a:pt x="84760" y="72319"/>
                  </a:cubicBezTo>
                  <a:cubicBezTo>
                    <a:pt x="84760" y="59258"/>
                    <a:pt x="76662" y="50818"/>
                    <a:pt x="61479" y="50818"/>
                  </a:cubicBezTo>
                  <a:cubicBezTo>
                    <a:pt x="48725" y="50818"/>
                    <a:pt x="39008" y="57047"/>
                    <a:pt x="31518" y="66291"/>
                  </a:cubicBezTo>
                  <a:lnTo>
                    <a:pt x="47308" y="238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形状 218">
              <a:extLst>
                <a:ext uri="{FF2B5EF4-FFF2-40B4-BE49-F238E27FC236}">
                  <a16:creationId xmlns:a16="http://schemas.microsoft.com/office/drawing/2014/main" id="{0CF1270C-2C33-9ED6-4E84-62005F5DDAE6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>
              <a:off x="8967535" y="4603724"/>
              <a:ext cx="134623" cy="47022"/>
            </a:xfrm>
            <a:custGeom>
              <a:avLst/>
              <a:gdLst>
                <a:gd name="connsiteX0" fmla="*/ 128104 w 134623"/>
                <a:gd name="connsiteY0" fmla="*/ 8209 h 47022"/>
                <a:gd name="connsiteX1" fmla="*/ 134987 w 134623"/>
                <a:gd name="connsiteY1" fmla="*/ 4190 h 47022"/>
                <a:gd name="connsiteX2" fmla="*/ 128306 w 134623"/>
                <a:gd name="connsiteY2" fmla="*/ 171 h 47022"/>
                <a:gd name="connsiteX3" fmla="*/ 7044 w 134623"/>
                <a:gd name="connsiteY3" fmla="*/ 171 h 47022"/>
                <a:gd name="connsiteX4" fmla="*/ 364 w 134623"/>
                <a:gd name="connsiteY4" fmla="*/ 4190 h 47022"/>
                <a:gd name="connsiteX5" fmla="*/ 7247 w 134623"/>
                <a:gd name="connsiteY5" fmla="*/ 8209 h 47022"/>
                <a:gd name="connsiteX6" fmla="*/ 128104 w 134623"/>
                <a:gd name="connsiteY6" fmla="*/ 8209 h 47022"/>
                <a:gd name="connsiteX7" fmla="*/ 128306 w 134623"/>
                <a:gd name="connsiteY7" fmla="*/ 47194 h 47022"/>
                <a:gd name="connsiteX8" fmla="*/ 134987 w 134623"/>
                <a:gd name="connsiteY8" fmla="*/ 43175 h 47022"/>
                <a:gd name="connsiteX9" fmla="*/ 128104 w 134623"/>
                <a:gd name="connsiteY9" fmla="*/ 39156 h 47022"/>
                <a:gd name="connsiteX10" fmla="*/ 7247 w 134623"/>
                <a:gd name="connsiteY10" fmla="*/ 39156 h 47022"/>
                <a:gd name="connsiteX11" fmla="*/ 364 w 134623"/>
                <a:gd name="connsiteY11" fmla="*/ 43175 h 47022"/>
                <a:gd name="connsiteX12" fmla="*/ 7044 w 134623"/>
                <a:gd name="connsiteY12" fmla="*/ 47194 h 47022"/>
                <a:gd name="connsiteX13" fmla="*/ 128306 w 134623"/>
                <a:gd name="connsiteY13" fmla="*/ 47194 h 4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022">
                  <a:moveTo>
                    <a:pt x="128104" y="8209"/>
                  </a:moveTo>
                  <a:cubicBezTo>
                    <a:pt x="131141" y="8209"/>
                    <a:pt x="134987" y="8209"/>
                    <a:pt x="134987" y="4190"/>
                  </a:cubicBezTo>
                  <a:cubicBezTo>
                    <a:pt x="134987" y="171"/>
                    <a:pt x="131141" y="171"/>
                    <a:pt x="128306" y="171"/>
                  </a:cubicBezTo>
                  <a:lnTo>
                    <a:pt x="7044" y="171"/>
                  </a:lnTo>
                  <a:cubicBezTo>
                    <a:pt x="4210" y="171"/>
                    <a:pt x="364" y="171"/>
                    <a:pt x="364" y="4190"/>
                  </a:cubicBezTo>
                  <a:cubicBezTo>
                    <a:pt x="364" y="8209"/>
                    <a:pt x="4210" y="8209"/>
                    <a:pt x="7247" y="8209"/>
                  </a:cubicBezTo>
                  <a:lnTo>
                    <a:pt x="128104" y="8209"/>
                  </a:lnTo>
                  <a:close/>
                  <a:moveTo>
                    <a:pt x="128306" y="47194"/>
                  </a:moveTo>
                  <a:cubicBezTo>
                    <a:pt x="131141" y="47194"/>
                    <a:pt x="134987" y="47194"/>
                    <a:pt x="134987" y="43175"/>
                  </a:cubicBezTo>
                  <a:cubicBezTo>
                    <a:pt x="134987" y="39156"/>
                    <a:pt x="131141" y="39156"/>
                    <a:pt x="128104" y="39156"/>
                  </a:cubicBezTo>
                  <a:lnTo>
                    <a:pt x="7247" y="39156"/>
                  </a:lnTo>
                  <a:cubicBezTo>
                    <a:pt x="4210" y="39156"/>
                    <a:pt x="364" y="39156"/>
                    <a:pt x="364" y="43175"/>
                  </a:cubicBezTo>
                  <a:cubicBezTo>
                    <a:pt x="364" y="47194"/>
                    <a:pt x="4210" y="47194"/>
                    <a:pt x="7044" y="47194"/>
                  </a:cubicBezTo>
                  <a:lnTo>
                    <a:pt x="128306" y="4719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形状 219">
              <a:extLst>
                <a:ext uri="{FF2B5EF4-FFF2-40B4-BE49-F238E27FC236}">
                  <a16:creationId xmlns:a16="http://schemas.microsoft.com/office/drawing/2014/main" id="{77DFC484-A02F-1F7C-C49C-A2B507E73A91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>
              <a:off x="9177781" y="4543639"/>
              <a:ext cx="85227" cy="138255"/>
            </a:xfrm>
            <a:custGeom>
              <a:avLst/>
              <a:gdLst>
                <a:gd name="connsiteX0" fmla="*/ 85602 w 85227"/>
                <a:gd name="connsiteY0" fmla="*/ 69700 h 138255"/>
                <a:gd name="connsiteX1" fmla="*/ 77504 w 85227"/>
                <a:gd name="connsiteY1" fmla="*/ 22677 h 138255"/>
                <a:gd name="connsiteX2" fmla="*/ 43089 w 85227"/>
                <a:gd name="connsiteY2" fmla="*/ 171 h 138255"/>
                <a:gd name="connsiteX3" fmla="*/ 7865 w 85227"/>
                <a:gd name="connsiteY3" fmla="*/ 24084 h 138255"/>
                <a:gd name="connsiteX4" fmla="*/ 374 w 85227"/>
                <a:gd name="connsiteY4" fmla="*/ 69700 h 138255"/>
                <a:gd name="connsiteX5" fmla="*/ 9484 w 85227"/>
                <a:gd name="connsiteY5" fmla="*/ 118130 h 138255"/>
                <a:gd name="connsiteX6" fmla="*/ 42887 w 85227"/>
                <a:gd name="connsiteY6" fmla="*/ 138426 h 138255"/>
                <a:gd name="connsiteX7" fmla="*/ 78112 w 85227"/>
                <a:gd name="connsiteY7" fmla="*/ 115115 h 138255"/>
                <a:gd name="connsiteX8" fmla="*/ 85602 w 85227"/>
                <a:gd name="connsiteY8" fmla="*/ 69700 h 138255"/>
                <a:gd name="connsiteX9" fmla="*/ 42887 w 85227"/>
                <a:gd name="connsiteY9" fmla="*/ 134005 h 138255"/>
                <a:gd name="connsiteX10" fmla="*/ 19404 w 85227"/>
                <a:gd name="connsiteY10" fmla="*/ 109690 h 138255"/>
                <a:gd name="connsiteX11" fmla="*/ 17177 w 85227"/>
                <a:gd name="connsiteY11" fmla="*/ 67289 h 138255"/>
                <a:gd name="connsiteX12" fmla="*/ 18796 w 85227"/>
                <a:gd name="connsiteY12" fmla="*/ 30314 h 138255"/>
                <a:gd name="connsiteX13" fmla="*/ 42887 w 85227"/>
                <a:gd name="connsiteY13" fmla="*/ 4592 h 138255"/>
                <a:gd name="connsiteX14" fmla="*/ 66775 w 85227"/>
                <a:gd name="connsiteY14" fmla="*/ 28103 h 138255"/>
                <a:gd name="connsiteX15" fmla="*/ 68799 w 85227"/>
                <a:gd name="connsiteY15" fmla="*/ 67289 h 138255"/>
                <a:gd name="connsiteX16" fmla="*/ 66572 w 85227"/>
                <a:gd name="connsiteY16" fmla="*/ 108886 h 138255"/>
                <a:gd name="connsiteX17" fmla="*/ 42887 w 85227"/>
                <a:gd name="connsiteY17" fmla="*/ 134005 h 1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8255">
                  <a:moveTo>
                    <a:pt x="85602" y="69700"/>
                  </a:moveTo>
                  <a:cubicBezTo>
                    <a:pt x="85602" y="53624"/>
                    <a:pt x="84590" y="37548"/>
                    <a:pt x="77504" y="22677"/>
                  </a:cubicBezTo>
                  <a:cubicBezTo>
                    <a:pt x="68192" y="3386"/>
                    <a:pt x="51592" y="171"/>
                    <a:pt x="43089" y="171"/>
                  </a:cubicBezTo>
                  <a:cubicBezTo>
                    <a:pt x="30943" y="171"/>
                    <a:pt x="16165" y="5395"/>
                    <a:pt x="7865" y="24084"/>
                  </a:cubicBezTo>
                  <a:cubicBezTo>
                    <a:pt x="1386" y="37950"/>
                    <a:pt x="374" y="53624"/>
                    <a:pt x="374" y="69700"/>
                  </a:cubicBezTo>
                  <a:cubicBezTo>
                    <a:pt x="374" y="84772"/>
                    <a:pt x="1184" y="102857"/>
                    <a:pt x="9484" y="118130"/>
                  </a:cubicBezTo>
                  <a:cubicBezTo>
                    <a:pt x="18189" y="134407"/>
                    <a:pt x="32967" y="138426"/>
                    <a:pt x="42887" y="138426"/>
                  </a:cubicBezTo>
                  <a:cubicBezTo>
                    <a:pt x="53819" y="138426"/>
                    <a:pt x="69204" y="134206"/>
                    <a:pt x="78112" y="115115"/>
                  </a:cubicBezTo>
                  <a:cubicBezTo>
                    <a:pt x="84590" y="101250"/>
                    <a:pt x="85602" y="85575"/>
                    <a:pt x="85602" y="69700"/>
                  </a:cubicBezTo>
                  <a:close/>
                  <a:moveTo>
                    <a:pt x="42887" y="134005"/>
                  </a:moveTo>
                  <a:cubicBezTo>
                    <a:pt x="34992" y="134005"/>
                    <a:pt x="23048" y="128981"/>
                    <a:pt x="19404" y="109690"/>
                  </a:cubicBezTo>
                  <a:cubicBezTo>
                    <a:pt x="17177" y="97633"/>
                    <a:pt x="17177" y="79145"/>
                    <a:pt x="17177" y="67289"/>
                  </a:cubicBezTo>
                  <a:cubicBezTo>
                    <a:pt x="17177" y="54428"/>
                    <a:pt x="17177" y="41165"/>
                    <a:pt x="18796" y="30314"/>
                  </a:cubicBezTo>
                  <a:cubicBezTo>
                    <a:pt x="22643" y="6400"/>
                    <a:pt x="37826" y="4592"/>
                    <a:pt x="42887" y="4592"/>
                  </a:cubicBezTo>
                  <a:cubicBezTo>
                    <a:pt x="49567" y="4592"/>
                    <a:pt x="62929" y="8209"/>
                    <a:pt x="66775" y="28103"/>
                  </a:cubicBezTo>
                  <a:cubicBezTo>
                    <a:pt x="68799" y="39356"/>
                    <a:pt x="68799" y="54629"/>
                    <a:pt x="68799" y="67289"/>
                  </a:cubicBezTo>
                  <a:cubicBezTo>
                    <a:pt x="68799" y="82360"/>
                    <a:pt x="68799" y="96025"/>
                    <a:pt x="66572" y="108886"/>
                  </a:cubicBezTo>
                  <a:cubicBezTo>
                    <a:pt x="63536" y="127976"/>
                    <a:pt x="51997" y="134005"/>
                    <a:pt x="42887" y="13400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形状 220">
              <a:extLst>
                <a:ext uri="{FF2B5EF4-FFF2-40B4-BE49-F238E27FC236}">
                  <a16:creationId xmlns:a16="http://schemas.microsoft.com/office/drawing/2014/main" id="{21B945F6-8EED-F814-9E25-6AA67E1CD25B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>
              <a:off x="9288516" y="4656173"/>
              <a:ext cx="23685" cy="60084"/>
            </a:xfrm>
            <a:custGeom>
              <a:avLst/>
              <a:gdLst>
                <a:gd name="connsiteX0" fmla="*/ 24065 w 23685"/>
                <a:gd name="connsiteY0" fmla="*/ 21271 h 60084"/>
                <a:gd name="connsiteX1" fmla="*/ 11109 w 23685"/>
                <a:gd name="connsiteY1" fmla="*/ 171 h 60084"/>
                <a:gd name="connsiteX2" fmla="*/ 379 w 23685"/>
                <a:gd name="connsiteY2" fmla="*/ 10821 h 60084"/>
                <a:gd name="connsiteX3" fmla="*/ 11109 w 23685"/>
                <a:gd name="connsiteY3" fmla="*/ 21472 h 60084"/>
                <a:gd name="connsiteX4" fmla="*/ 18194 w 23685"/>
                <a:gd name="connsiteY4" fmla="*/ 18859 h 60084"/>
                <a:gd name="connsiteX5" fmla="*/ 19206 w 23685"/>
                <a:gd name="connsiteY5" fmla="*/ 18256 h 60084"/>
                <a:gd name="connsiteX6" fmla="*/ 19611 w 23685"/>
                <a:gd name="connsiteY6" fmla="*/ 21271 h 60084"/>
                <a:gd name="connsiteX7" fmla="*/ 5845 w 23685"/>
                <a:gd name="connsiteY7" fmla="*/ 54830 h 60084"/>
                <a:gd name="connsiteX8" fmla="*/ 3618 w 23685"/>
                <a:gd name="connsiteY8" fmla="*/ 58045 h 60084"/>
                <a:gd name="connsiteX9" fmla="*/ 5643 w 23685"/>
                <a:gd name="connsiteY9" fmla="*/ 60256 h 60084"/>
                <a:gd name="connsiteX10" fmla="*/ 24065 w 23685"/>
                <a:gd name="connsiteY10" fmla="*/ 21271 h 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084">
                  <a:moveTo>
                    <a:pt x="24065" y="21271"/>
                  </a:moveTo>
                  <a:cubicBezTo>
                    <a:pt x="24065" y="8008"/>
                    <a:pt x="19004" y="171"/>
                    <a:pt x="11109" y="171"/>
                  </a:cubicBezTo>
                  <a:cubicBezTo>
                    <a:pt x="4428" y="171"/>
                    <a:pt x="379" y="5195"/>
                    <a:pt x="379" y="10821"/>
                  </a:cubicBezTo>
                  <a:cubicBezTo>
                    <a:pt x="379" y="16247"/>
                    <a:pt x="4428" y="21472"/>
                    <a:pt x="11109" y="21472"/>
                  </a:cubicBezTo>
                  <a:cubicBezTo>
                    <a:pt x="13538" y="21472"/>
                    <a:pt x="16170" y="20668"/>
                    <a:pt x="18194" y="18859"/>
                  </a:cubicBezTo>
                  <a:cubicBezTo>
                    <a:pt x="18801" y="18457"/>
                    <a:pt x="19004" y="18256"/>
                    <a:pt x="19206" y="18256"/>
                  </a:cubicBezTo>
                  <a:cubicBezTo>
                    <a:pt x="19409" y="18256"/>
                    <a:pt x="19611" y="18457"/>
                    <a:pt x="19611" y="21271"/>
                  </a:cubicBezTo>
                  <a:cubicBezTo>
                    <a:pt x="19611" y="36141"/>
                    <a:pt x="12526" y="48198"/>
                    <a:pt x="5845" y="54830"/>
                  </a:cubicBezTo>
                  <a:cubicBezTo>
                    <a:pt x="3618" y="57040"/>
                    <a:pt x="3618" y="57442"/>
                    <a:pt x="3618" y="58045"/>
                  </a:cubicBezTo>
                  <a:cubicBezTo>
                    <a:pt x="3618" y="59452"/>
                    <a:pt x="4631" y="60256"/>
                    <a:pt x="5643" y="60256"/>
                  </a:cubicBezTo>
                  <a:cubicBezTo>
                    <a:pt x="7870" y="60256"/>
                    <a:pt x="24065" y="44782"/>
                    <a:pt x="24065" y="21271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形状 221">
              <a:extLst>
                <a:ext uri="{FF2B5EF4-FFF2-40B4-BE49-F238E27FC236}">
                  <a16:creationId xmlns:a16="http://schemas.microsoft.com/office/drawing/2014/main" id="{0B086174-CCB4-192D-D688-83C625463CA8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>
              <a:off x="3306336" y="5094833"/>
              <a:ext cx="106079" cy="180656"/>
            </a:xfrm>
            <a:custGeom>
              <a:avLst/>
              <a:gdLst>
                <a:gd name="connsiteX0" fmla="*/ 78632 w 106079"/>
                <a:gd name="connsiteY0" fmla="*/ 5021 h 180656"/>
                <a:gd name="connsiteX1" fmla="*/ 79240 w 106079"/>
                <a:gd name="connsiteY1" fmla="*/ 2208 h 180656"/>
                <a:gd name="connsiteX2" fmla="*/ 76810 w 106079"/>
                <a:gd name="connsiteY2" fmla="*/ 198 h 180656"/>
                <a:gd name="connsiteX3" fmla="*/ 73774 w 106079"/>
                <a:gd name="connsiteY3" fmla="*/ 4217 h 180656"/>
                <a:gd name="connsiteX4" fmla="*/ 62032 w 106079"/>
                <a:gd name="connsiteY4" fmla="*/ 50637 h 180656"/>
                <a:gd name="connsiteX5" fmla="*/ 85 w 106079"/>
                <a:gd name="connsiteY5" fmla="*/ 105698 h 180656"/>
                <a:gd name="connsiteX6" fmla="*/ 38954 w 106079"/>
                <a:gd name="connsiteY6" fmla="*/ 142071 h 180656"/>
                <a:gd name="connsiteX7" fmla="*/ 34298 w 106079"/>
                <a:gd name="connsiteY7" fmla="*/ 160960 h 180656"/>
                <a:gd name="connsiteX8" fmla="*/ 29844 w 106079"/>
                <a:gd name="connsiteY8" fmla="*/ 178644 h 180656"/>
                <a:gd name="connsiteX9" fmla="*/ 32273 w 106079"/>
                <a:gd name="connsiteY9" fmla="*/ 180854 h 180656"/>
                <a:gd name="connsiteX10" fmla="*/ 34298 w 106079"/>
                <a:gd name="connsiteY10" fmla="*/ 180051 h 180656"/>
                <a:gd name="connsiteX11" fmla="*/ 36525 w 106079"/>
                <a:gd name="connsiteY11" fmla="*/ 172013 h 180656"/>
                <a:gd name="connsiteX12" fmla="*/ 44217 w 106079"/>
                <a:gd name="connsiteY12" fmla="*/ 142071 h 180656"/>
                <a:gd name="connsiteX13" fmla="*/ 106164 w 106079"/>
                <a:gd name="connsiteY13" fmla="*/ 87010 h 180656"/>
                <a:gd name="connsiteX14" fmla="*/ 67296 w 106079"/>
                <a:gd name="connsiteY14" fmla="*/ 50637 h 180656"/>
                <a:gd name="connsiteX15" fmla="*/ 78632 w 106079"/>
                <a:gd name="connsiteY15" fmla="*/ 5021 h 180656"/>
                <a:gd name="connsiteX16" fmla="*/ 39966 w 106079"/>
                <a:gd name="connsiteY16" fmla="*/ 137650 h 180656"/>
                <a:gd name="connsiteX17" fmla="*/ 13244 w 106079"/>
                <a:gd name="connsiteY17" fmla="*/ 109918 h 180656"/>
                <a:gd name="connsiteX18" fmla="*/ 60817 w 106079"/>
                <a:gd name="connsiteY18" fmla="*/ 55058 h 180656"/>
                <a:gd name="connsiteX19" fmla="*/ 39966 w 106079"/>
                <a:gd name="connsiteY19" fmla="*/ 137650 h 180656"/>
                <a:gd name="connsiteX20" fmla="*/ 66081 w 106079"/>
                <a:gd name="connsiteY20" fmla="*/ 55058 h 180656"/>
                <a:gd name="connsiteX21" fmla="*/ 93006 w 106079"/>
                <a:gd name="connsiteY21" fmla="*/ 82790 h 180656"/>
                <a:gd name="connsiteX22" fmla="*/ 45230 w 106079"/>
                <a:gd name="connsiteY22" fmla="*/ 137650 h 180656"/>
                <a:gd name="connsiteX23" fmla="*/ 66081 w 106079"/>
                <a:gd name="connsiteY23" fmla="*/ 55058 h 18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80656">
                  <a:moveTo>
                    <a:pt x="78632" y="5021"/>
                  </a:moveTo>
                  <a:cubicBezTo>
                    <a:pt x="78632" y="4619"/>
                    <a:pt x="79240" y="2409"/>
                    <a:pt x="79240" y="2208"/>
                  </a:cubicBezTo>
                  <a:cubicBezTo>
                    <a:pt x="79240" y="2007"/>
                    <a:pt x="79240" y="198"/>
                    <a:pt x="76810" y="198"/>
                  </a:cubicBezTo>
                  <a:cubicBezTo>
                    <a:pt x="74786" y="198"/>
                    <a:pt x="74583" y="801"/>
                    <a:pt x="73774" y="4217"/>
                  </a:cubicBezTo>
                  <a:lnTo>
                    <a:pt x="62032" y="50637"/>
                  </a:lnTo>
                  <a:cubicBezTo>
                    <a:pt x="29844" y="51642"/>
                    <a:pt x="85" y="78369"/>
                    <a:pt x="85" y="105698"/>
                  </a:cubicBezTo>
                  <a:cubicBezTo>
                    <a:pt x="85" y="124789"/>
                    <a:pt x="14256" y="140664"/>
                    <a:pt x="38954" y="142071"/>
                  </a:cubicBezTo>
                  <a:cubicBezTo>
                    <a:pt x="37334" y="148300"/>
                    <a:pt x="35917" y="154731"/>
                    <a:pt x="34298" y="160960"/>
                  </a:cubicBezTo>
                  <a:cubicBezTo>
                    <a:pt x="31868" y="170405"/>
                    <a:pt x="29844" y="178041"/>
                    <a:pt x="29844" y="178644"/>
                  </a:cubicBezTo>
                  <a:cubicBezTo>
                    <a:pt x="29844" y="180654"/>
                    <a:pt x="31261" y="180854"/>
                    <a:pt x="32273" y="180854"/>
                  </a:cubicBezTo>
                  <a:cubicBezTo>
                    <a:pt x="33286" y="180854"/>
                    <a:pt x="33690" y="180654"/>
                    <a:pt x="34298" y="180051"/>
                  </a:cubicBezTo>
                  <a:cubicBezTo>
                    <a:pt x="34703" y="179649"/>
                    <a:pt x="35917" y="174826"/>
                    <a:pt x="36525" y="172013"/>
                  </a:cubicBezTo>
                  <a:lnTo>
                    <a:pt x="44217" y="142071"/>
                  </a:lnTo>
                  <a:cubicBezTo>
                    <a:pt x="76810" y="141066"/>
                    <a:pt x="106164" y="113937"/>
                    <a:pt x="106164" y="87010"/>
                  </a:cubicBezTo>
                  <a:cubicBezTo>
                    <a:pt x="106164" y="71135"/>
                    <a:pt x="95435" y="52647"/>
                    <a:pt x="67296" y="50637"/>
                  </a:cubicBezTo>
                  <a:lnTo>
                    <a:pt x="78632" y="5021"/>
                  </a:lnTo>
                  <a:close/>
                  <a:moveTo>
                    <a:pt x="39966" y="137650"/>
                  </a:moveTo>
                  <a:cubicBezTo>
                    <a:pt x="27820" y="137047"/>
                    <a:pt x="13244" y="130014"/>
                    <a:pt x="13244" y="109918"/>
                  </a:cubicBezTo>
                  <a:cubicBezTo>
                    <a:pt x="13244" y="85804"/>
                    <a:pt x="30654" y="57671"/>
                    <a:pt x="60817" y="55058"/>
                  </a:cubicBezTo>
                  <a:lnTo>
                    <a:pt x="39966" y="137650"/>
                  </a:lnTo>
                  <a:close/>
                  <a:moveTo>
                    <a:pt x="66081" y="55058"/>
                  </a:moveTo>
                  <a:cubicBezTo>
                    <a:pt x="81466" y="55862"/>
                    <a:pt x="93006" y="65106"/>
                    <a:pt x="93006" y="82790"/>
                  </a:cubicBezTo>
                  <a:cubicBezTo>
                    <a:pt x="93006" y="106502"/>
                    <a:pt x="75596" y="135238"/>
                    <a:pt x="45230" y="137650"/>
                  </a:cubicBezTo>
                  <a:lnTo>
                    <a:pt x="66081" y="5505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形状 222">
              <a:extLst>
                <a:ext uri="{FF2B5EF4-FFF2-40B4-BE49-F238E27FC236}">
                  <a16:creationId xmlns:a16="http://schemas.microsoft.com/office/drawing/2014/main" id="{950C9F91-AFF9-9426-F456-13BB22F46AD2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>
              <a:off x="3423840" y="5072689"/>
              <a:ext cx="35568" cy="72865"/>
            </a:xfrm>
            <a:custGeom>
              <a:avLst/>
              <a:gdLst>
                <a:gd name="connsiteX0" fmla="*/ 34385 w 35568"/>
                <a:gd name="connsiteY0" fmla="*/ 12432 h 72865"/>
                <a:gd name="connsiteX1" fmla="*/ 35660 w 35568"/>
                <a:gd name="connsiteY1" fmla="*/ 7931 h 72865"/>
                <a:gd name="connsiteX2" fmla="*/ 27299 w 35568"/>
                <a:gd name="connsiteY2" fmla="*/ 194 h 72865"/>
                <a:gd name="connsiteX3" fmla="*/ 19505 w 35568"/>
                <a:gd name="connsiteY3" fmla="*/ 6806 h 72865"/>
                <a:gd name="connsiteX4" fmla="*/ 800 w 35568"/>
                <a:gd name="connsiteY4" fmla="*/ 67714 h 72865"/>
                <a:gd name="connsiteX5" fmla="*/ 91 w 35568"/>
                <a:gd name="connsiteY5" fmla="*/ 69965 h 72865"/>
                <a:gd name="connsiteX6" fmla="*/ 5618 w 35568"/>
                <a:gd name="connsiteY6" fmla="*/ 73060 h 72865"/>
                <a:gd name="connsiteX7" fmla="*/ 7743 w 35568"/>
                <a:gd name="connsiteY7" fmla="*/ 70668 h 72865"/>
                <a:gd name="connsiteX8" fmla="*/ 34385 w 35568"/>
                <a:gd name="connsiteY8" fmla="*/ 12432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385" y="12432"/>
                  </a:moveTo>
                  <a:cubicBezTo>
                    <a:pt x="35518" y="10041"/>
                    <a:pt x="35660" y="8916"/>
                    <a:pt x="35660" y="7931"/>
                  </a:cubicBezTo>
                  <a:cubicBezTo>
                    <a:pt x="35660" y="3570"/>
                    <a:pt x="31692" y="194"/>
                    <a:pt x="27299" y="194"/>
                  </a:cubicBezTo>
                  <a:cubicBezTo>
                    <a:pt x="21914" y="194"/>
                    <a:pt x="20214" y="4555"/>
                    <a:pt x="19505" y="6806"/>
                  </a:cubicBezTo>
                  <a:lnTo>
                    <a:pt x="800" y="67714"/>
                  </a:lnTo>
                  <a:cubicBezTo>
                    <a:pt x="658" y="67996"/>
                    <a:pt x="91" y="69824"/>
                    <a:pt x="91" y="69965"/>
                  </a:cubicBezTo>
                  <a:cubicBezTo>
                    <a:pt x="91" y="71653"/>
                    <a:pt x="4484" y="73060"/>
                    <a:pt x="5618" y="73060"/>
                  </a:cubicBezTo>
                  <a:cubicBezTo>
                    <a:pt x="6610" y="73060"/>
                    <a:pt x="6751" y="72778"/>
                    <a:pt x="7743" y="70668"/>
                  </a:cubicBezTo>
                  <a:lnTo>
                    <a:pt x="34385" y="1243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形状 223">
              <a:extLst>
                <a:ext uri="{FF2B5EF4-FFF2-40B4-BE49-F238E27FC236}">
                  <a16:creationId xmlns:a16="http://schemas.microsoft.com/office/drawing/2014/main" id="{9444861C-1C42-5C9A-BB92-7063AA60AD05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>
              <a:off x="3470514" y="5072689"/>
              <a:ext cx="35568" cy="72865"/>
            </a:xfrm>
            <a:custGeom>
              <a:avLst/>
              <a:gdLst>
                <a:gd name="connsiteX0" fmla="*/ 34387 w 35568"/>
                <a:gd name="connsiteY0" fmla="*/ 12432 h 72865"/>
                <a:gd name="connsiteX1" fmla="*/ 35662 w 35568"/>
                <a:gd name="connsiteY1" fmla="*/ 7931 h 72865"/>
                <a:gd name="connsiteX2" fmla="*/ 27302 w 35568"/>
                <a:gd name="connsiteY2" fmla="*/ 194 h 72865"/>
                <a:gd name="connsiteX3" fmla="*/ 19508 w 35568"/>
                <a:gd name="connsiteY3" fmla="*/ 6806 h 72865"/>
                <a:gd name="connsiteX4" fmla="*/ 802 w 35568"/>
                <a:gd name="connsiteY4" fmla="*/ 67714 h 72865"/>
                <a:gd name="connsiteX5" fmla="*/ 93 w 35568"/>
                <a:gd name="connsiteY5" fmla="*/ 69965 h 72865"/>
                <a:gd name="connsiteX6" fmla="*/ 5620 w 35568"/>
                <a:gd name="connsiteY6" fmla="*/ 73060 h 72865"/>
                <a:gd name="connsiteX7" fmla="*/ 7746 w 35568"/>
                <a:gd name="connsiteY7" fmla="*/ 70668 h 72865"/>
                <a:gd name="connsiteX8" fmla="*/ 34387 w 35568"/>
                <a:gd name="connsiteY8" fmla="*/ 12432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387" y="12432"/>
                  </a:moveTo>
                  <a:cubicBezTo>
                    <a:pt x="35521" y="10041"/>
                    <a:pt x="35662" y="8916"/>
                    <a:pt x="35662" y="7931"/>
                  </a:cubicBezTo>
                  <a:cubicBezTo>
                    <a:pt x="35662" y="3570"/>
                    <a:pt x="31694" y="194"/>
                    <a:pt x="27302" y="194"/>
                  </a:cubicBezTo>
                  <a:cubicBezTo>
                    <a:pt x="21917" y="194"/>
                    <a:pt x="20216" y="4555"/>
                    <a:pt x="19508" y="6806"/>
                  </a:cubicBezTo>
                  <a:lnTo>
                    <a:pt x="802" y="67714"/>
                  </a:lnTo>
                  <a:cubicBezTo>
                    <a:pt x="660" y="67996"/>
                    <a:pt x="93" y="69824"/>
                    <a:pt x="93" y="69965"/>
                  </a:cubicBezTo>
                  <a:cubicBezTo>
                    <a:pt x="93" y="71653"/>
                    <a:pt x="4486" y="73060"/>
                    <a:pt x="5620" y="73060"/>
                  </a:cubicBezTo>
                  <a:cubicBezTo>
                    <a:pt x="6612" y="73060"/>
                    <a:pt x="6754" y="72778"/>
                    <a:pt x="7746" y="70668"/>
                  </a:cubicBezTo>
                  <a:lnTo>
                    <a:pt x="34387" y="1243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形状 224">
              <a:extLst>
                <a:ext uri="{FF2B5EF4-FFF2-40B4-BE49-F238E27FC236}">
                  <a16:creationId xmlns:a16="http://schemas.microsoft.com/office/drawing/2014/main" id="{7C9425B5-35ED-E7BB-5970-575458E7FF02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>
              <a:off x="3576830" y="5117138"/>
              <a:ext cx="134623" cy="133834"/>
            </a:xfrm>
            <a:custGeom>
              <a:avLst/>
              <a:gdLst>
                <a:gd name="connsiteX0" fmla="*/ 71560 w 134623"/>
                <a:gd name="connsiteY0" fmla="*/ 71135 h 133834"/>
                <a:gd name="connsiteX1" fmla="*/ 128041 w 134623"/>
                <a:gd name="connsiteY1" fmla="*/ 71135 h 133834"/>
                <a:gd name="connsiteX2" fmla="*/ 134722 w 134623"/>
                <a:gd name="connsiteY2" fmla="*/ 67115 h 133834"/>
                <a:gd name="connsiteX3" fmla="*/ 128041 w 134623"/>
                <a:gd name="connsiteY3" fmla="*/ 63096 h 133834"/>
                <a:gd name="connsiteX4" fmla="*/ 71560 w 134623"/>
                <a:gd name="connsiteY4" fmla="*/ 63096 h 133834"/>
                <a:gd name="connsiteX5" fmla="*/ 71560 w 134623"/>
                <a:gd name="connsiteY5" fmla="*/ 6830 h 133834"/>
                <a:gd name="connsiteX6" fmla="*/ 67511 w 134623"/>
                <a:gd name="connsiteY6" fmla="*/ 198 h 133834"/>
                <a:gd name="connsiteX7" fmla="*/ 63462 w 134623"/>
                <a:gd name="connsiteY7" fmla="*/ 6830 h 133834"/>
                <a:gd name="connsiteX8" fmla="*/ 63462 w 134623"/>
                <a:gd name="connsiteY8" fmla="*/ 63096 h 133834"/>
                <a:gd name="connsiteX9" fmla="*/ 6779 w 134623"/>
                <a:gd name="connsiteY9" fmla="*/ 63096 h 133834"/>
                <a:gd name="connsiteX10" fmla="*/ 98 w 134623"/>
                <a:gd name="connsiteY10" fmla="*/ 67115 h 133834"/>
                <a:gd name="connsiteX11" fmla="*/ 6779 w 134623"/>
                <a:gd name="connsiteY11" fmla="*/ 71135 h 133834"/>
                <a:gd name="connsiteX12" fmla="*/ 63462 w 134623"/>
                <a:gd name="connsiteY12" fmla="*/ 71135 h 133834"/>
                <a:gd name="connsiteX13" fmla="*/ 63462 w 134623"/>
                <a:gd name="connsiteY13" fmla="*/ 127401 h 133834"/>
                <a:gd name="connsiteX14" fmla="*/ 67511 w 134623"/>
                <a:gd name="connsiteY14" fmla="*/ 134033 h 133834"/>
                <a:gd name="connsiteX15" fmla="*/ 71560 w 134623"/>
                <a:gd name="connsiteY15" fmla="*/ 127401 h 133834"/>
                <a:gd name="connsiteX16" fmla="*/ 71560 w 134623"/>
                <a:gd name="connsiteY16" fmla="*/ 71135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560" y="71135"/>
                  </a:moveTo>
                  <a:lnTo>
                    <a:pt x="128041" y="71135"/>
                  </a:lnTo>
                  <a:cubicBezTo>
                    <a:pt x="130875" y="71135"/>
                    <a:pt x="134722" y="71135"/>
                    <a:pt x="134722" y="67115"/>
                  </a:cubicBezTo>
                  <a:cubicBezTo>
                    <a:pt x="134722" y="63096"/>
                    <a:pt x="130875" y="63096"/>
                    <a:pt x="128041" y="63096"/>
                  </a:cubicBezTo>
                  <a:lnTo>
                    <a:pt x="71560" y="63096"/>
                  </a:lnTo>
                  <a:lnTo>
                    <a:pt x="71560" y="6830"/>
                  </a:lnTo>
                  <a:cubicBezTo>
                    <a:pt x="71560" y="4016"/>
                    <a:pt x="71560" y="198"/>
                    <a:pt x="67511" y="198"/>
                  </a:cubicBezTo>
                  <a:cubicBezTo>
                    <a:pt x="63462" y="198"/>
                    <a:pt x="63462" y="4016"/>
                    <a:pt x="63462" y="6830"/>
                  </a:cubicBezTo>
                  <a:lnTo>
                    <a:pt x="63462" y="63096"/>
                  </a:lnTo>
                  <a:lnTo>
                    <a:pt x="6779" y="63096"/>
                  </a:lnTo>
                  <a:cubicBezTo>
                    <a:pt x="3945" y="63096"/>
                    <a:pt x="98" y="63096"/>
                    <a:pt x="98" y="67115"/>
                  </a:cubicBezTo>
                  <a:cubicBezTo>
                    <a:pt x="98" y="71135"/>
                    <a:pt x="3945" y="71135"/>
                    <a:pt x="6779" y="71135"/>
                  </a:cubicBezTo>
                  <a:lnTo>
                    <a:pt x="63462" y="71135"/>
                  </a:lnTo>
                  <a:lnTo>
                    <a:pt x="63462" y="127401"/>
                  </a:lnTo>
                  <a:cubicBezTo>
                    <a:pt x="63462" y="130215"/>
                    <a:pt x="63462" y="134033"/>
                    <a:pt x="67511" y="134033"/>
                  </a:cubicBezTo>
                  <a:cubicBezTo>
                    <a:pt x="71560" y="134033"/>
                    <a:pt x="71560" y="130215"/>
                    <a:pt x="71560" y="127401"/>
                  </a:cubicBezTo>
                  <a:lnTo>
                    <a:pt x="71560" y="7113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形状 225">
              <a:extLst>
                <a:ext uri="{FF2B5EF4-FFF2-40B4-BE49-F238E27FC236}">
                  <a16:creationId xmlns:a16="http://schemas.microsoft.com/office/drawing/2014/main" id="{DAB4BBCF-36FA-1DBC-DD71-9B0AF4F85D17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>
              <a:off x="3802349" y="4964514"/>
              <a:ext cx="80773" cy="133834"/>
            </a:xfrm>
            <a:custGeom>
              <a:avLst/>
              <a:gdLst>
                <a:gd name="connsiteX0" fmla="*/ 15698 w 80773"/>
                <a:gd name="connsiteY0" fmla="*/ 118553 h 133834"/>
                <a:gd name="connsiteX1" fmla="*/ 37156 w 80773"/>
                <a:gd name="connsiteY1" fmla="*/ 97854 h 133834"/>
                <a:gd name="connsiteX2" fmla="*/ 80884 w 80773"/>
                <a:gd name="connsiteY2" fmla="*/ 39176 h 133834"/>
                <a:gd name="connsiteX3" fmla="*/ 37966 w 80773"/>
                <a:gd name="connsiteY3" fmla="*/ 192 h 133834"/>
                <a:gd name="connsiteX4" fmla="*/ 110 w 80773"/>
                <a:gd name="connsiteY4" fmla="*/ 36564 h 133834"/>
                <a:gd name="connsiteX5" fmla="*/ 10839 w 80773"/>
                <a:gd name="connsiteY5" fmla="*/ 47817 h 133834"/>
                <a:gd name="connsiteX6" fmla="*/ 21366 w 80773"/>
                <a:gd name="connsiteY6" fmla="*/ 37167 h 133834"/>
                <a:gd name="connsiteX7" fmla="*/ 10637 w 80773"/>
                <a:gd name="connsiteY7" fmla="*/ 26717 h 133834"/>
                <a:gd name="connsiteX8" fmla="*/ 8005 w 80773"/>
                <a:gd name="connsiteY8" fmla="*/ 26918 h 133834"/>
                <a:gd name="connsiteX9" fmla="*/ 35334 w 80773"/>
                <a:gd name="connsiteY9" fmla="*/ 6421 h 133834"/>
                <a:gd name="connsiteX10" fmla="*/ 62461 w 80773"/>
                <a:gd name="connsiteY10" fmla="*/ 39176 h 133834"/>
                <a:gd name="connsiteX11" fmla="*/ 41205 w 80773"/>
                <a:gd name="connsiteY11" fmla="*/ 83587 h 133834"/>
                <a:gd name="connsiteX12" fmla="*/ 2336 w 80773"/>
                <a:gd name="connsiteY12" fmla="*/ 126591 h 133834"/>
                <a:gd name="connsiteX13" fmla="*/ 110 w 80773"/>
                <a:gd name="connsiteY13" fmla="*/ 134026 h 133834"/>
                <a:gd name="connsiteX14" fmla="*/ 75215 w 80773"/>
                <a:gd name="connsiteY14" fmla="*/ 134026 h 133834"/>
                <a:gd name="connsiteX15" fmla="*/ 80884 w 80773"/>
                <a:gd name="connsiteY15" fmla="*/ 99060 h 133834"/>
                <a:gd name="connsiteX16" fmla="*/ 75822 w 80773"/>
                <a:gd name="connsiteY16" fmla="*/ 99060 h 133834"/>
                <a:gd name="connsiteX17" fmla="*/ 71369 w 80773"/>
                <a:gd name="connsiteY17" fmla="*/ 116945 h 133834"/>
                <a:gd name="connsiteX18" fmla="*/ 52137 w 80773"/>
                <a:gd name="connsiteY18" fmla="*/ 118553 h 133834"/>
                <a:gd name="connsiteX19" fmla="*/ 15698 w 80773"/>
                <a:gd name="connsiteY19" fmla="*/ 118553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3834">
                  <a:moveTo>
                    <a:pt x="15698" y="118553"/>
                  </a:moveTo>
                  <a:lnTo>
                    <a:pt x="37156" y="97854"/>
                  </a:lnTo>
                  <a:cubicBezTo>
                    <a:pt x="68737" y="70123"/>
                    <a:pt x="80884" y="59272"/>
                    <a:pt x="80884" y="39176"/>
                  </a:cubicBezTo>
                  <a:cubicBezTo>
                    <a:pt x="80884" y="16268"/>
                    <a:pt x="62664" y="192"/>
                    <a:pt x="37966" y="192"/>
                  </a:cubicBezTo>
                  <a:cubicBezTo>
                    <a:pt x="15090" y="192"/>
                    <a:pt x="110" y="18679"/>
                    <a:pt x="110" y="36564"/>
                  </a:cubicBezTo>
                  <a:cubicBezTo>
                    <a:pt x="110" y="47817"/>
                    <a:pt x="10232" y="47817"/>
                    <a:pt x="10839" y="47817"/>
                  </a:cubicBezTo>
                  <a:cubicBezTo>
                    <a:pt x="14280" y="47817"/>
                    <a:pt x="21366" y="45406"/>
                    <a:pt x="21366" y="37167"/>
                  </a:cubicBezTo>
                  <a:cubicBezTo>
                    <a:pt x="21366" y="31942"/>
                    <a:pt x="17722" y="26717"/>
                    <a:pt x="10637" y="26717"/>
                  </a:cubicBezTo>
                  <a:cubicBezTo>
                    <a:pt x="9017" y="26717"/>
                    <a:pt x="8612" y="26717"/>
                    <a:pt x="8005" y="26918"/>
                  </a:cubicBezTo>
                  <a:cubicBezTo>
                    <a:pt x="12661" y="13856"/>
                    <a:pt x="23593" y="6421"/>
                    <a:pt x="35334" y="6421"/>
                  </a:cubicBezTo>
                  <a:cubicBezTo>
                    <a:pt x="53756" y="6421"/>
                    <a:pt x="62461" y="22698"/>
                    <a:pt x="62461" y="39176"/>
                  </a:cubicBezTo>
                  <a:cubicBezTo>
                    <a:pt x="62461" y="55253"/>
                    <a:pt x="52339" y="71128"/>
                    <a:pt x="41205" y="83587"/>
                  </a:cubicBezTo>
                  <a:lnTo>
                    <a:pt x="2336" y="126591"/>
                  </a:lnTo>
                  <a:cubicBezTo>
                    <a:pt x="110" y="128801"/>
                    <a:pt x="110" y="129203"/>
                    <a:pt x="110" y="134026"/>
                  </a:cubicBezTo>
                  <a:lnTo>
                    <a:pt x="75215" y="134026"/>
                  </a:lnTo>
                  <a:lnTo>
                    <a:pt x="80884" y="99060"/>
                  </a:lnTo>
                  <a:lnTo>
                    <a:pt x="75822" y="99060"/>
                  </a:lnTo>
                  <a:cubicBezTo>
                    <a:pt x="74810" y="105089"/>
                    <a:pt x="73393" y="113931"/>
                    <a:pt x="71369" y="116945"/>
                  </a:cubicBezTo>
                  <a:cubicBezTo>
                    <a:pt x="69952" y="118553"/>
                    <a:pt x="56591" y="118553"/>
                    <a:pt x="52137" y="118553"/>
                  </a:cubicBezTo>
                  <a:lnTo>
                    <a:pt x="15698" y="11855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形状 226">
              <a:extLst>
                <a:ext uri="{FF2B5EF4-FFF2-40B4-BE49-F238E27FC236}">
                  <a16:creationId xmlns:a16="http://schemas.microsoft.com/office/drawing/2014/main" id="{2B5C3AC5-60F0-BC62-C07E-617A1900896C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>
              <a:off x="3792227" y="5180036"/>
              <a:ext cx="101220" cy="8037"/>
            </a:xfrm>
            <a:custGeom>
              <a:avLst/>
              <a:gdLst>
                <a:gd name="connsiteX0" fmla="*/ 0 w 101220"/>
                <a:gd name="connsiteY0" fmla="*/ 0 h 8037"/>
                <a:gd name="connsiteX1" fmla="*/ 101221 w 101220"/>
                <a:gd name="connsiteY1" fmla="*/ 0 h 8037"/>
                <a:gd name="connsiteX2" fmla="*/ 101221 w 101220"/>
                <a:gd name="connsiteY2" fmla="*/ 8038 h 8037"/>
                <a:gd name="connsiteX3" fmla="*/ 0 w 101220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37">
                  <a:moveTo>
                    <a:pt x="0" y="0"/>
                  </a:moveTo>
                  <a:lnTo>
                    <a:pt x="101221" y="0"/>
                  </a:lnTo>
                  <a:lnTo>
                    <a:pt x="101221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形状 227">
              <a:extLst>
                <a:ext uri="{FF2B5EF4-FFF2-40B4-BE49-F238E27FC236}">
                  <a16:creationId xmlns:a16="http://schemas.microsoft.com/office/drawing/2014/main" id="{7F065F89-FA01-063E-8201-2A241FA94A00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>
              <a:off x="3798552" y="5232073"/>
              <a:ext cx="85632" cy="181258"/>
            </a:xfrm>
            <a:custGeom>
              <a:avLst/>
              <a:gdLst>
                <a:gd name="connsiteX0" fmla="*/ 26629 w 85632"/>
                <a:gd name="connsiteY0" fmla="*/ 78778 h 181258"/>
                <a:gd name="connsiteX1" fmla="*/ 110 w 85632"/>
                <a:gd name="connsiteY1" fmla="*/ 119370 h 181258"/>
                <a:gd name="connsiteX2" fmla="*/ 5980 w 85632"/>
                <a:gd name="connsiteY2" fmla="*/ 135245 h 181258"/>
                <a:gd name="connsiteX3" fmla="*/ 29464 w 85632"/>
                <a:gd name="connsiteY3" fmla="*/ 148307 h 181258"/>
                <a:gd name="connsiteX4" fmla="*/ 53959 w 85632"/>
                <a:gd name="connsiteY4" fmla="*/ 157752 h 181258"/>
                <a:gd name="connsiteX5" fmla="*/ 61044 w 85632"/>
                <a:gd name="connsiteY5" fmla="*/ 166393 h 181258"/>
                <a:gd name="connsiteX6" fmla="*/ 51125 w 85632"/>
                <a:gd name="connsiteY6" fmla="*/ 177043 h 181258"/>
                <a:gd name="connsiteX7" fmla="*/ 33310 w 85632"/>
                <a:gd name="connsiteY7" fmla="*/ 170613 h 181258"/>
                <a:gd name="connsiteX8" fmla="*/ 31083 w 85632"/>
                <a:gd name="connsiteY8" fmla="*/ 169608 h 181258"/>
                <a:gd name="connsiteX9" fmla="*/ 29059 w 85632"/>
                <a:gd name="connsiteY9" fmla="*/ 171818 h 181258"/>
                <a:gd name="connsiteX10" fmla="*/ 51125 w 85632"/>
                <a:gd name="connsiteY10" fmla="*/ 181464 h 181258"/>
                <a:gd name="connsiteX11" fmla="*/ 72179 w 85632"/>
                <a:gd name="connsiteY11" fmla="*/ 159962 h 181258"/>
                <a:gd name="connsiteX12" fmla="*/ 62461 w 85632"/>
                <a:gd name="connsiteY12" fmla="*/ 145695 h 181258"/>
                <a:gd name="connsiteX13" fmla="*/ 50113 w 85632"/>
                <a:gd name="connsiteY13" fmla="*/ 141073 h 181258"/>
                <a:gd name="connsiteX14" fmla="*/ 37764 w 85632"/>
                <a:gd name="connsiteY14" fmla="*/ 136451 h 181258"/>
                <a:gd name="connsiteX15" fmla="*/ 25617 w 85632"/>
                <a:gd name="connsiteY15" fmla="*/ 131628 h 181258"/>
                <a:gd name="connsiteX16" fmla="*/ 10434 w 85632"/>
                <a:gd name="connsiteY16" fmla="*/ 113743 h 181258"/>
                <a:gd name="connsiteX17" fmla="*/ 35334 w 85632"/>
                <a:gd name="connsiteY17" fmla="*/ 79581 h 181258"/>
                <a:gd name="connsiteX18" fmla="*/ 53149 w 85632"/>
                <a:gd name="connsiteY18" fmla="*/ 82194 h 181258"/>
                <a:gd name="connsiteX19" fmla="*/ 71976 w 85632"/>
                <a:gd name="connsiteY19" fmla="*/ 75964 h 181258"/>
                <a:gd name="connsiteX20" fmla="*/ 55376 w 85632"/>
                <a:gd name="connsiteY20" fmla="*/ 70539 h 181258"/>
                <a:gd name="connsiteX21" fmla="*/ 38371 w 85632"/>
                <a:gd name="connsiteY21" fmla="*/ 72950 h 181258"/>
                <a:gd name="connsiteX22" fmla="*/ 32298 w 85632"/>
                <a:gd name="connsiteY22" fmla="*/ 57276 h 181258"/>
                <a:gd name="connsiteX23" fmla="*/ 54769 w 85632"/>
                <a:gd name="connsiteY23" fmla="*/ 23114 h 181258"/>
                <a:gd name="connsiteX24" fmla="*/ 67725 w 85632"/>
                <a:gd name="connsiteY24" fmla="*/ 27535 h 181258"/>
                <a:gd name="connsiteX25" fmla="*/ 85742 w 85632"/>
                <a:gd name="connsiteY25" fmla="*/ 21305 h 181258"/>
                <a:gd name="connsiteX26" fmla="*/ 68940 w 85632"/>
                <a:gd name="connsiteY26" fmla="*/ 15879 h 181258"/>
                <a:gd name="connsiteX27" fmla="*/ 56186 w 85632"/>
                <a:gd name="connsiteY27" fmla="*/ 16884 h 181258"/>
                <a:gd name="connsiteX28" fmla="*/ 55174 w 85632"/>
                <a:gd name="connsiteY28" fmla="*/ 10253 h 181258"/>
                <a:gd name="connsiteX29" fmla="*/ 56186 w 85632"/>
                <a:gd name="connsiteY29" fmla="*/ 2818 h 181258"/>
                <a:gd name="connsiteX30" fmla="*/ 53757 w 85632"/>
                <a:gd name="connsiteY30" fmla="*/ 205 h 181258"/>
                <a:gd name="connsiteX31" fmla="*/ 50113 w 85632"/>
                <a:gd name="connsiteY31" fmla="*/ 10052 h 181258"/>
                <a:gd name="connsiteX32" fmla="*/ 51530 w 85632"/>
                <a:gd name="connsiteY32" fmla="*/ 17889 h 181258"/>
                <a:gd name="connsiteX33" fmla="*/ 16103 w 85632"/>
                <a:gd name="connsiteY33" fmla="*/ 55467 h 181258"/>
                <a:gd name="connsiteX34" fmla="*/ 29261 w 85632"/>
                <a:gd name="connsiteY34" fmla="*/ 76768 h 181258"/>
                <a:gd name="connsiteX35" fmla="*/ 26629 w 85632"/>
                <a:gd name="connsiteY35" fmla="*/ 78778 h 181258"/>
                <a:gd name="connsiteX36" fmla="*/ 59425 w 85632"/>
                <a:gd name="connsiteY36" fmla="*/ 21305 h 181258"/>
                <a:gd name="connsiteX37" fmla="*/ 69142 w 85632"/>
                <a:gd name="connsiteY37" fmla="*/ 20300 h 181258"/>
                <a:gd name="connsiteX38" fmla="*/ 80479 w 85632"/>
                <a:gd name="connsiteY38" fmla="*/ 21506 h 181258"/>
                <a:gd name="connsiteX39" fmla="*/ 67927 w 85632"/>
                <a:gd name="connsiteY39" fmla="*/ 23114 h 181258"/>
                <a:gd name="connsiteX40" fmla="*/ 59425 w 85632"/>
                <a:gd name="connsiteY40" fmla="*/ 21305 h 181258"/>
                <a:gd name="connsiteX41" fmla="*/ 43634 w 85632"/>
                <a:gd name="connsiteY41" fmla="*/ 76165 h 181258"/>
                <a:gd name="connsiteX42" fmla="*/ 55174 w 85632"/>
                <a:gd name="connsiteY42" fmla="*/ 74959 h 181258"/>
                <a:gd name="connsiteX43" fmla="*/ 66713 w 85632"/>
                <a:gd name="connsiteY43" fmla="*/ 76165 h 181258"/>
                <a:gd name="connsiteX44" fmla="*/ 53757 w 85632"/>
                <a:gd name="connsiteY44" fmla="*/ 77773 h 181258"/>
                <a:gd name="connsiteX45" fmla="*/ 43634 w 85632"/>
                <a:gd name="connsiteY45" fmla="*/ 76165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1258">
                  <a:moveTo>
                    <a:pt x="26629" y="78778"/>
                  </a:moveTo>
                  <a:cubicBezTo>
                    <a:pt x="4563" y="93246"/>
                    <a:pt x="110" y="112136"/>
                    <a:pt x="110" y="119370"/>
                  </a:cubicBezTo>
                  <a:cubicBezTo>
                    <a:pt x="110" y="129016"/>
                    <a:pt x="5576" y="134642"/>
                    <a:pt x="5980" y="135245"/>
                  </a:cubicBezTo>
                  <a:cubicBezTo>
                    <a:pt x="12459" y="141877"/>
                    <a:pt x="14281" y="142680"/>
                    <a:pt x="29464" y="148307"/>
                  </a:cubicBezTo>
                  <a:lnTo>
                    <a:pt x="53959" y="157752"/>
                  </a:lnTo>
                  <a:cubicBezTo>
                    <a:pt x="56996" y="159158"/>
                    <a:pt x="61044" y="160565"/>
                    <a:pt x="61044" y="166393"/>
                  </a:cubicBezTo>
                  <a:cubicBezTo>
                    <a:pt x="61044" y="171015"/>
                    <a:pt x="57400" y="177043"/>
                    <a:pt x="51125" y="177043"/>
                  </a:cubicBezTo>
                  <a:cubicBezTo>
                    <a:pt x="42217" y="177043"/>
                    <a:pt x="35537" y="172220"/>
                    <a:pt x="33310" y="170613"/>
                  </a:cubicBezTo>
                  <a:cubicBezTo>
                    <a:pt x="32095" y="169809"/>
                    <a:pt x="31893" y="169608"/>
                    <a:pt x="31083" y="169608"/>
                  </a:cubicBezTo>
                  <a:cubicBezTo>
                    <a:pt x="29464" y="169608"/>
                    <a:pt x="29059" y="171015"/>
                    <a:pt x="29059" y="171818"/>
                  </a:cubicBezTo>
                  <a:cubicBezTo>
                    <a:pt x="29059" y="174230"/>
                    <a:pt x="39788" y="181464"/>
                    <a:pt x="51125" y="181464"/>
                  </a:cubicBezTo>
                  <a:cubicBezTo>
                    <a:pt x="63676" y="181464"/>
                    <a:pt x="72179" y="169809"/>
                    <a:pt x="72179" y="159962"/>
                  </a:cubicBezTo>
                  <a:cubicBezTo>
                    <a:pt x="72179" y="150317"/>
                    <a:pt x="64688" y="146699"/>
                    <a:pt x="62461" y="145695"/>
                  </a:cubicBezTo>
                  <a:cubicBezTo>
                    <a:pt x="59627" y="144690"/>
                    <a:pt x="52744" y="142078"/>
                    <a:pt x="50113" y="141073"/>
                  </a:cubicBezTo>
                  <a:cubicBezTo>
                    <a:pt x="46064" y="139465"/>
                    <a:pt x="42015" y="137858"/>
                    <a:pt x="37764" y="136451"/>
                  </a:cubicBezTo>
                  <a:lnTo>
                    <a:pt x="25617" y="131628"/>
                  </a:lnTo>
                  <a:cubicBezTo>
                    <a:pt x="16507" y="128011"/>
                    <a:pt x="10434" y="122183"/>
                    <a:pt x="10434" y="113743"/>
                  </a:cubicBezTo>
                  <a:cubicBezTo>
                    <a:pt x="10434" y="105504"/>
                    <a:pt x="18329" y="88021"/>
                    <a:pt x="35334" y="79581"/>
                  </a:cubicBezTo>
                  <a:cubicBezTo>
                    <a:pt x="42825" y="82194"/>
                    <a:pt x="48898" y="82194"/>
                    <a:pt x="53149" y="82194"/>
                  </a:cubicBezTo>
                  <a:cubicBezTo>
                    <a:pt x="59222" y="82194"/>
                    <a:pt x="71976" y="82194"/>
                    <a:pt x="71976" y="75964"/>
                  </a:cubicBezTo>
                  <a:cubicBezTo>
                    <a:pt x="71976" y="70940"/>
                    <a:pt x="63271" y="70539"/>
                    <a:pt x="55376" y="70539"/>
                  </a:cubicBezTo>
                  <a:cubicBezTo>
                    <a:pt x="51732" y="70539"/>
                    <a:pt x="45861" y="70539"/>
                    <a:pt x="38371" y="72950"/>
                  </a:cubicBezTo>
                  <a:cubicBezTo>
                    <a:pt x="33108" y="67725"/>
                    <a:pt x="32298" y="61094"/>
                    <a:pt x="32298" y="57276"/>
                  </a:cubicBezTo>
                  <a:cubicBezTo>
                    <a:pt x="32298" y="46022"/>
                    <a:pt x="39586" y="30549"/>
                    <a:pt x="54769" y="23114"/>
                  </a:cubicBezTo>
                  <a:cubicBezTo>
                    <a:pt x="58413" y="27535"/>
                    <a:pt x="63069" y="27535"/>
                    <a:pt x="67725" y="27535"/>
                  </a:cubicBezTo>
                  <a:cubicBezTo>
                    <a:pt x="72786" y="27535"/>
                    <a:pt x="85742" y="27535"/>
                    <a:pt x="85742" y="21305"/>
                  </a:cubicBezTo>
                  <a:cubicBezTo>
                    <a:pt x="85742" y="16080"/>
                    <a:pt x="76835" y="15879"/>
                    <a:pt x="68940" y="15879"/>
                  </a:cubicBezTo>
                  <a:cubicBezTo>
                    <a:pt x="66308" y="15879"/>
                    <a:pt x="61449" y="15879"/>
                    <a:pt x="56186" y="16884"/>
                  </a:cubicBezTo>
                  <a:cubicBezTo>
                    <a:pt x="55578" y="15076"/>
                    <a:pt x="55174" y="13669"/>
                    <a:pt x="55174" y="10253"/>
                  </a:cubicBezTo>
                  <a:cubicBezTo>
                    <a:pt x="55174" y="7439"/>
                    <a:pt x="56186" y="3219"/>
                    <a:pt x="56186" y="2818"/>
                  </a:cubicBezTo>
                  <a:cubicBezTo>
                    <a:pt x="56186" y="1210"/>
                    <a:pt x="55174" y="205"/>
                    <a:pt x="53757" y="205"/>
                  </a:cubicBezTo>
                  <a:cubicBezTo>
                    <a:pt x="50113" y="205"/>
                    <a:pt x="50113" y="9449"/>
                    <a:pt x="50113" y="10052"/>
                  </a:cubicBezTo>
                  <a:cubicBezTo>
                    <a:pt x="50113" y="14071"/>
                    <a:pt x="51327" y="17085"/>
                    <a:pt x="51530" y="17889"/>
                  </a:cubicBezTo>
                  <a:cubicBezTo>
                    <a:pt x="29869" y="23918"/>
                    <a:pt x="16103" y="39994"/>
                    <a:pt x="16103" y="55467"/>
                  </a:cubicBezTo>
                  <a:cubicBezTo>
                    <a:pt x="16103" y="62902"/>
                    <a:pt x="19746" y="71342"/>
                    <a:pt x="29261" y="76768"/>
                  </a:cubicBezTo>
                  <a:lnTo>
                    <a:pt x="26629" y="78778"/>
                  </a:lnTo>
                  <a:close/>
                  <a:moveTo>
                    <a:pt x="59425" y="21305"/>
                  </a:moveTo>
                  <a:cubicBezTo>
                    <a:pt x="62664" y="20300"/>
                    <a:pt x="66915" y="20300"/>
                    <a:pt x="69142" y="20300"/>
                  </a:cubicBezTo>
                  <a:cubicBezTo>
                    <a:pt x="76025" y="20300"/>
                    <a:pt x="76835" y="20501"/>
                    <a:pt x="80479" y="21506"/>
                  </a:cubicBezTo>
                  <a:cubicBezTo>
                    <a:pt x="78859" y="22109"/>
                    <a:pt x="76835" y="23114"/>
                    <a:pt x="67927" y="23114"/>
                  </a:cubicBezTo>
                  <a:cubicBezTo>
                    <a:pt x="64081" y="23114"/>
                    <a:pt x="61652" y="23114"/>
                    <a:pt x="59425" y="21305"/>
                  </a:cubicBezTo>
                  <a:close/>
                  <a:moveTo>
                    <a:pt x="43634" y="76165"/>
                  </a:moveTo>
                  <a:cubicBezTo>
                    <a:pt x="48291" y="74959"/>
                    <a:pt x="52744" y="74959"/>
                    <a:pt x="55174" y="74959"/>
                  </a:cubicBezTo>
                  <a:cubicBezTo>
                    <a:pt x="62259" y="74959"/>
                    <a:pt x="63069" y="75160"/>
                    <a:pt x="66713" y="76165"/>
                  </a:cubicBezTo>
                  <a:cubicBezTo>
                    <a:pt x="65093" y="76969"/>
                    <a:pt x="63069" y="77773"/>
                    <a:pt x="53757" y="77773"/>
                  </a:cubicBezTo>
                  <a:cubicBezTo>
                    <a:pt x="49100" y="77773"/>
                    <a:pt x="47278" y="77773"/>
                    <a:pt x="43634" y="7616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形状 228">
              <a:extLst>
                <a:ext uri="{FF2B5EF4-FFF2-40B4-BE49-F238E27FC236}">
                  <a16:creationId xmlns:a16="http://schemas.microsoft.com/office/drawing/2014/main" id="{471AA615-C437-69AE-E224-9B29D35EE097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>
              <a:off x="3927660" y="5094833"/>
              <a:ext cx="106079" cy="180656"/>
            </a:xfrm>
            <a:custGeom>
              <a:avLst/>
              <a:gdLst>
                <a:gd name="connsiteX0" fmla="*/ 78663 w 106079"/>
                <a:gd name="connsiteY0" fmla="*/ 5021 h 180656"/>
                <a:gd name="connsiteX1" fmla="*/ 79270 w 106079"/>
                <a:gd name="connsiteY1" fmla="*/ 2208 h 180656"/>
                <a:gd name="connsiteX2" fmla="*/ 76841 w 106079"/>
                <a:gd name="connsiteY2" fmla="*/ 198 h 180656"/>
                <a:gd name="connsiteX3" fmla="*/ 73804 w 106079"/>
                <a:gd name="connsiteY3" fmla="*/ 4217 h 180656"/>
                <a:gd name="connsiteX4" fmla="*/ 62063 w 106079"/>
                <a:gd name="connsiteY4" fmla="*/ 50637 h 180656"/>
                <a:gd name="connsiteX5" fmla="*/ 116 w 106079"/>
                <a:gd name="connsiteY5" fmla="*/ 105698 h 180656"/>
                <a:gd name="connsiteX6" fmla="*/ 38984 w 106079"/>
                <a:gd name="connsiteY6" fmla="*/ 142071 h 180656"/>
                <a:gd name="connsiteX7" fmla="*/ 34328 w 106079"/>
                <a:gd name="connsiteY7" fmla="*/ 160960 h 180656"/>
                <a:gd name="connsiteX8" fmla="*/ 29875 w 106079"/>
                <a:gd name="connsiteY8" fmla="*/ 178644 h 180656"/>
                <a:gd name="connsiteX9" fmla="*/ 32304 w 106079"/>
                <a:gd name="connsiteY9" fmla="*/ 180854 h 180656"/>
                <a:gd name="connsiteX10" fmla="*/ 34328 w 106079"/>
                <a:gd name="connsiteY10" fmla="*/ 180051 h 180656"/>
                <a:gd name="connsiteX11" fmla="*/ 36555 w 106079"/>
                <a:gd name="connsiteY11" fmla="*/ 172013 h 180656"/>
                <a:gd name="connsiteX12" fmla="*/ 44248 w 106079"/>
                <a:gd name="connsiteY12" fmla="*/ 142071 h 180656"/>
                <a:gd name="connsiteX13" fmla="*/ 106195 w 106079"/>
                <a:gd name="connsiteY13" fmla="*/ 87010 h 180656"/>
                <a:gd name="connsiteX14" fmla="*/ 67326 w 106079"/>
                <a:gd name="connsiteY14" fmla="*/ 50637 h 180656"/>
                <a:gd name="connsiteX15" fmla="*/ 78663 w 106079"/>
                <a:gd name="connsiteY15" fmla="*/ 5021 h 180656"/>
                <a:gd name="connsiteX16" fmla="*/ 39997 w 106079"/>
                <a:gd name="connsiteY16" fmla="*/ 137650 h 180656"/>
                <a:gd name="connsiteX17" fmla="*/ 13274 w 106079"/>
                <a:gd name="connsiteY17" fmla="*/ 109918 h 180656"/>
                <a:gd name="connsiteX18" fmla="*/ 60848 w 106079"/>
                <a:gd name="connsiteY18" fmla="*/ 55058 h 180656"/>
                <a:gd name="connsiteX19" fmla="*/ 39997 w 106079"/>
                <a:gd name="connsiteY19" fmla="*/ 137650 h 180656"/>
                <a:gd name="connsiteX20" fmla="*/ 66112 w 106079"/>
                <a:gd name="connsiteY20" fmla="*/ 55058 h 180656"/>
                <a:gd name="connsiteX21" fmla="*/ 93036 w 106079"/>
                <a:gd name="connsiteY21" fmla="*/ 82790 h 180656"/>
                <a:gd name="connsiteX22" fmla="*/ 45260 w 106079"/>
                <a:gd name="connsiteY22" fmla="*/ 137650 h 180656"/>
                <a:gd name="connsiteX23" fmla="*/ 66112 w 106079"/>
                <a:gd name="connsiteY23" fmla="*/ 55058 h 18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80656">
                  <a:moveTo>
                    <a:pt x="78663" y="5021"/>
                  </a:moveTo>
                  <a:cubicBezTo>
                    <a:pt x="78663" y="4619"/>
                    <a:pt x="79270" y="2409"/>
                    <a:pt x="79270" y="2208"/>
                  </a:cubicBezTo>
                  <a:cubicBezTo>
                    <a:pt x="79270" y="2007"/>
                    <a:pt x="79270" y="198"/>
                    <a:pt x="76841" y="198"/>
                  </a:cubicBezTo>
                  <a:cubicBezTo>
                    <a:pt x="74816" y="198"/>
                    <a:pt x="74614" y="801"/>
                    <a:pt x="73804" y="4217"/>
                  </a:cubicBezTo>
                  <a:lnTo>
                    <a:pt x="62063" y="50637"/>
                  </a:lnTo>
                  <a:cubicBezTo>
                    <a:pt x="29875" y="51642"/>
                    <a:pt x="116" y="78369"/>
                    <a:pt x="116" y="105698"/>
                  </a:cubicBezTo>
                  <a:cubicBezTo>
                    <a:pt x="116" y="124789"/>
                    <a:pt x="14287" y="140664"/>
                    <a:pt x="38984" y="142071"/>
                  </a:cubicBezTo>
                  <a:cubicBezTo>
                    <a:pt x="37365" y="148300"/>
                    <a:pt x="35948" y="154731"/>
                    <a:pt x="34328" y="160960"/>
                  </a:cubicBezTo>
                  <a:cubicBezTo>
                    <a:pt x="31899" y="170405"/>
                    <a:pt x="29875" y="178041"/>
                    <a:pt x="29875" y="178644"/>
                  </a:cubicBezTo>
                  <a:cubicBezTo>
                    <a:pt x="29875" y="180654"/>
                    <a:pt x="31292" y="180854"/>
                    <a:pt x="32304" y="180854"/>
                  </a:cubicBezTo>
                  <a:cubicBezTo>
                    <a:pt x="33316" y="180854"/>
                    <a:pt x="33721" y="180654"/>
                    <a:pt x="34328" y="180051"/>
                  </a:cubicBezTo>
                  <a:cubicBezTo>
                    <a:pt x="34733" y="179649"/>
                    <a:pt x="35948" y="174826"/>
                    <a:pt x="36555" y="172013"/>
                  </a:cubicBezTo>
                  <a:lnTo>
                    <a:pt x="44248" y="142071"/>
                  </a:lnTo>
                  <a:cubicBezTo>
                    <a:pt x="76841" y="141066"/>
                    <a:pt x="106195" y="113937"/>
                    <a:pt x="106195" y="87010"/>
                  </a:cubicBezTo>
                  <a:cubicBezTo>
                    <a:pt x="106195" y="71135"/>
                    <a:pt x="95465" y="52647"/>
                    <a:pt x="67326" y="50637"/>
                  </a:cubicBezTo>
                  <a:lnTo>
                    <a:pt x="78663" y="5021"/>
                  </a:lnTo>
                  <a:close/>
                  <a:moveTo>
                    <a:pt x="39997" y="137650"/>
                  </a:moveTo>
                  <a:cubicBezTo>
                    <a:pt x="27850" y="137047"/>
                    <a:pt x="13274" y="130014"/>
                    <a:pt x="13274" y="109918"/>
                  </a:cubicBezTo>
                  <a:cubicBezTo>
                    <a:pt x="13274" y="85804"/>
                    <a:pt x="30684" y="57671"/>
                    <a:pt x="60848" y="55058"/>
                  </a:cubicBezTo>
                  <a:lnTo>
                    <a:pt x="39997" y="137650"/>
                  </a:lnTo>
                  <a:close/>
                  <a:moveTo>
                    <a:pt x="66112" y="55058"/>
                  </a:moveTo>
                  <a:cubicBezTo>
                    <a:pt x="81497" y="55862"/>
                    <a:pt x="93036" y="65106"/>
                    <a:pt x="93036" y="82790"/>
                  </a:cubicBezTo>
                  <a:cubicBezTo>
                    <a:pt x="93036" y="106502"/>
                    <a:pt x="75626" y="135238"/>
                    <a:pt x="45260" y="137650"/>
                  </a:cubicBezTo>
                  <a:lnTo>
                    <a:pt x="66112" y="5505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形状 229">
              <a:extLst>
                <a:ext uri="{FF2B5EF4-FFF2-40B4-BE49-F238E27FC236}">
                  <a16:creationId xmlns:a16="http://schemas.microsoft.com/office/drawing/2014/main" id="{C5FC024D-E0E3-435E-AD31-331DF344F24A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>
              <a:off x="4045164" y="5072689"/>
              <a:ext cx="35568" cy="72865"/>
            </a:xfrm>
            <a:custGeom>
              <a:avLst/>
              <a:gdLst>
                <a:gd name="connsiteX0" fmla="*/ 34415 w 35568"/>
                <a:gd name="connsiteY0" fmla="*/ 12432 h 72865"/>
                <a:gd name="connsiteX1" fmla="*/ 35691 w 35568"/>
                <a:gd name="connsiteY1" fmla="*/ 7931 h 72865"/>
                <a:gd name="connsiteX2" fmla="*/ 27330 w 35568"/>
                <a:gd name="connsiteY2" fmla="*/ 194 h 72865"/>
                <a:gd name="connsiteX3" fmla="*/ 19536 w 35568"/>
                <a:gd name="connsiteY3" fmla="*/ 6806 h 72865"/>
                <a:gd name="connsiteX4" fmla="*/ 830 w 35568"/>
                <a:gd name="connsiteY4" fmla="*/ 67714 h 72865"/>
                <a:gd name="connsiteX5" fmla="*/ 122 w 35568"/>
                <a:gd name="connsiteY5" fmla="*/ 69965 h 72865"/>
                <a:gd name="connsiteX6" fmla="*/ 5648 w 35568"/>
                <a:gd name="connsiteY6" fmla="*/ 73060 h 72865"/>
                <a:gd name="connsiteX7" fmla="*/ 7774 w 35568"/>
                <a:gd name="connsiteY7" fmla="*/ 70668 h 72865"/>
                <a:gd name="connsiteX8" fmla="*/ 34415 w 35568"/>
                <a:gd name="connsiteY8" fmla="*/ 12432 h 7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2865">
                  <a:moveTo>
                    <a:pt x="34415" y="12432"/>
                  </a:moveTo>
                  <a:cubicBezTo>
                    <a:pt x="35549" y="10041"/>
                    <a:pt x="35691" y="8916"/>
                    <a:pt x="35691" y="7931"/>
                  </a:cubicBezTo>
                  <a:cubicBezTo>
                    <a:pt x="35691" y="3570"/>
                    <a:pt x="31723" y="194"/>
                    <a:pt x="27330" y="194"/>
                  </a:cubicBezTo>
                  <a:cubicBezTo>
                    <a:pt x="21945" y="194"/>
                    <a:pt x="20244" y="4555"/>
                    <a:pt x="19536" y="6806"/>
                  </a:cubicBezTo>
                  <a:lnTo>
                    <a:pt x="830" y="67714"/>
                  </a:lnTo>
                  <a:cubicBezTo>
                    <a:pt x="689" y="67996"/>
                    <a:pt x="122" y="69824"/>
                    <a:pt x="122" y="69965"/>
                  </a:cubicBezTo>
                  <a:cubicBezTo>
                    <a:pt x="122" y="71653"/>
                    <a:pt x="4515" y="73060"/>
                    <a:pt x="5648" y="73060"/>
                  </a:cubicBezTo>
                  <a:cubicBezTo>
                    <a:pt x="6640" y="73060"/>
                    <a:pt x="6782" y="72778"/>
                    <a:pt x="7774" y="70668"/>
                  </a:cubicBezTo>
                  <a:lnTo>
                    <a:pt x="34415" y="1243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形状 230">
              <a:extLst>
                <a:ext uri="{FF2B5EF4-FFF2-40B4-BE49-F238E27FC236}">
                  <a16:creationId xmlns:a16="http://schemas.microsoft.com/office/drawing/2014/main" id="{95E4B52B-DE88-B3DF-508F-E9E2FE3FF8A7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>
              <a:off x="4156946" y="5180036"/>
              <a:ext cx="123691" cy="8038"/>
            </a:xfrm>
            <a:custGeom>
              <a:avLst/>
              <a:gdLst>
                <a:gd name="connsiteX0" fmla="*/ 116733 w 123691"/>
                <a:gd name="connsiteY0" fmla="*/ 8236 h 8038"/>
                <a:gd name="connsiteX1" fmla="*/ 123818 w 123691"/>
                <a:gd name="connsiteY1" fmla="*/ 4217 h 8038"/>
                <a:gd name="connsiteX2" fmla="*/ 116733 w 123691"/>
                <a:gd name="connsiteY2" fmla="*/ 198 h 8038"/>
                <a:gd name="connsiteX3" fmla="*/ 7212 w 123691"/>
                <a:gd name="connsiteY3" fmla="*/ 198 h 8038"/>
                <a:gd name="connsiteX4" fmla="*/ 127 w 123691"/>
                <a:gd name="connsiteY4" fmla="*/ 4217 h 8038"/>
                <a:gd name="connsiteX5" fmla="*/ 7212 w 123691"/>
                <a:gd name="connsiteY5" fmla="*/ 8236 h 8038"/>
                <a:gd name="connsiteX6" fmla="*/ 116733 w 123691"/>
                <a:gd name="connsiteY6" fmla="*/ 8236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733" y="8236"/>
                  </a:moveTo>
                  <a:cubicBezTo>
                    <a:pt x="120174" y="8236"/>
                    <a:pt x="123818" y="8236"/>
                    <a:pt x="123818" y="4217"/>
                  </a:cubicBezTo>
                  <a:cubicBezTo>
                    <a:pt x="123818" y="198"/>
                    <a:pt x="120174" y="198"/>
                    <a:pt x="116733" y="198"/>
                  </a:cubicBezTo>
                  <a:lnTo>
                    <a:pt x="7212" y="198"/>
                  </a:lnTo>
                  <a:cubicBezTo>
                    <a:pt x="3771" y="198"/>
                    <a:pt x="127" y="198"/>
                    <a:pt x="127" y="4217"/>
                  </a:cubicBezTo>
                  <a:cubicBezTo>
                    <a:pt x="127" y="8236"/>
                    <a:pt x="3771" y="8236"/>
                    <a:pt x="7212" y="8236"/>
                  </a:cubicBezTo>
                  <a:lnTo>
                    <a:pt x="116733" y="823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形状 231">
              <a:extLst>
                <a:ext uri="{FF2B5EF4-FFF2-40B4-BE49-F238E27FC236}">
                  <a16:creationId xmlns:a16="http://schemas.microsoft.com/office/drawing/2014/main" id="{834383EE-6BEB-45E6-C759-A35E48485703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>
              <a:off x="4393701" y="4964514"/>
              <a:ext cx="84012" cy="138255"/>
            </a:xfrm>
            <a:custGeom>
              <a:avLst/>
              <a:gdLst>
                <a:gd name="connsiteX0" fmla="*/ 24634 w 84012"/>
                <a:gd name="connsiteY0" fmla="*/ 42191 h 138255"/>
                <a:gd name="connsiteX1" fmla="*/ 14512 w 84012"/>
                <a:gd name="connsiteY1" fmla="*/ 25914 h 138255"/>
                <a:gd name="connsiteX2" fmla="*/ 42044 w 84012"/>
                <a:gd name="connsiteY2" fmla="*/ 5215 h 138255"/>
                <a:gd name="connsiteX3" fmla="*/ 69778 w 84012"/>
                <a:gd name="connsiteY3" fmla="*/ 30134 h 138255"/>
                <a:gd name="connsiteX4" fmla="*/ 49737 w 84012"/>
                <a:gd name="connsiteY4" fmla="*/ 58267 h 138255"/>
                <a:gd name="connsiteX5" fmla="*/ 24634 w 84012"/>
                <a:gd name="connsiteY5" fmla="*/ 42191 h 138255"/>
                <a:gd name="connsiteX6" fmla="*/ 54191 w 84012"/>
                <a:gd name="connsiteY6" fmla="*/ 61281 h 138255"/>
                <a:gd name="connsiteX7" fmla="*/ 78686 w 84012"/>
                <a:gd name="connsiteY7" fmla="*/ 30134 h 138255"/>
                <a:gd name="connsiteX8" fmla="*/ 42247 w 84012"/>
                <a:gd name="connsiteY8" fmla="*/ 192 h 138255"/>
                <a:gd name="connsiteX9" fmla="*/ 5605 w 84012"/>
                <a:gd name="connsiteY9" fmla="*/ 33751 h 138255"/>
                <a:gd name="connsiteX10" fmla="*/ 14512 w 84012"/>
                <a:gd name="connsiteY10" fmla="*/ 55855 h 138255"/>
                <a:gd name="connsiteX11" fmla="*/ 29290 w 84012"/>
                <a:gd name="connsiteY11" fmla="*/ 66707 h 138255"/>
                <a:gd name="connsiteX12" fmla="*/ 139 w 84012"/>
                <a:gd name="connsiteY12" fmla="*/ 103682 h 138255"/>
                <a:gd name="connsiteX13" fmla="*/ 42044 w 84012"/>
                <a:gd name="connsiteY13" fmla="*/ 138447 h 138255"/>
                <a:gd name="connsiteX14" fmla="*/ 84152 w 84012"/>
                <a:gd name="connsiteY14" fmla="*/ 100266 h 138255"/>
                <a:gd name="connsiteX15" fmla="*/ 74232 w 84012"/>
                <a:gd name="connsiteY15" fmla="*/ 75549 h 138255"/>
                <a:gd name="connsiteX16" fmla="*/ 54191 w 84012"/>
                <a:gd name="connsiteY16" fmla="*/ 61281 h 138255"/>
                <a:gd name="connsiteX17" fmla="*/ 33946 w 84012"/>
                <a:gd name="connsiteY17" fmla="*/ 69721 h 138255"/>
                <a:gd name="connsiteX18" fmla="*/ 58847 w 84012"/>
                <a:gd name="connsiteY18" fmla="*/ 85395 h 138255"/>
                <a:gd name="connsiteX19" fmla="*/ 74030 w 84012"/>
                <a:gd name="connsiteY19" fmla="*/ 107500 h 138255"/>
                <a:gd name="connsiteX20" fmla="*/ 42247 w 84012"/>
                <a:gd name="connsiteY20" fmla="*/ 132820 h 138255"/>
                <a:gd name="connsiteX21" fmla="*/ 10261 w 84012"/>
                <a:gd name="connsiteY21" fmla="*/ 103682 h 138255"/>
                <a:gd name="connsiteX22" fmla="*/ 33946 w 84012"/>
                <a:gd name="connsiteY22" fmla="*/ 69721 h 1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012" h="138255">
                  <a:moveTo>
                    <a:pt x="24634" y="42191"/>
                  </a:moveTo>
                  <a:cubicBezTo>
                    <a:pt x="15322" y="36162"/>
                    <a:pt x="14512" y="29330"/>
                    <a:pt x="14512" y="25914"/>
                  </a:cubicBezTo>
                  <a:cubicBezTo>
                    <a:pt x="14512" y="13655"/>
                    <a:pt x="27671" y="5215"/>
                    <a:pt x="42044" y="5215"/>
                  </a:cubicBezTo>
                  <a:cubicBezTo>
                    <a:pt x="56822" y="5215"/>
                    <a:pt x="69778" y="15665"/>
                    <a:pt x="69778" y="30134"/>
                  </a:cubicBezTo>
                  <a:cubicBezTo>
                    <a:pt x="69778" y="41588"/>
                    <a:pt x="61883" y="51233"/>
                    <a:pt x="49737" y="58267"/>
                  </a:cubicBezTo>
                  <a:lnTo>
                    <a:pt x="24634" y="42191"/>
                  </a:lnTo>
                  <a:close/>
                  <a:moveTo>
                    <a:pt x="54191" y="61281"/>
                  </a:moveTo>
                  <a:cubicBezTo>
                    <a:pt x="68766" y="53846"/>
                    <a:pt x="78686" y="43396"/>
                    <a:pt x="78686" y="30134"/>
                  </a:cubicBezTo>
                  <a:cubicBezTo>
                    <a:pt x="78686" y="11646"/>
                    <a:pt x="60669" y="192"/>
                    <a:pt x="42247" y="192"/>
                  </a:cubicBezTo>
                  <a:cubicBezTo>
                    <a:pt x="22002" y="192"/>
                    <a:pt x="5605" y="15062"/>
                    <a:pt x="5605" y="33751"/>
                  </a:cubicBezTo>
                  <a:cubicBezTo>
                    <a:pt x="5605" y="37368"/>
                    <a:pt x="6010" y="46411"/>
                    <a:pt x="14512" y="55855"/>
                  </a:cubicBezTo>
                  <a:cubicBezTo>
                    <a:pt x="16739" y="58267"/>
                    <a:pt x="24229" y="63291"/>
                    <a:pt x="29290" y="66707"/>
                  </a:cubicBezTo>
                  <a:cubicBezTo>
                    <a:pt x="17549" y="72534"/>
                    <a:pt x="139" y="83788"/>
                    <a:pt x="139" y="103682"/>
                  </a:cubicBezTo>
                  <a:cubicBezTo>
                    <a:pt x="139" y="124983"/>
                    <a:pt x="20788" y="138447"/>
                    <a:pt x="42044" y="138447"/>
                  </a:cubicBezTo>
                  <a:cubicBezTo>
                    <a:pt x="64920" y="138447"/>
                    <a:pt x="84152" y="121768"/>
                    <a:pt x="84152" y="100266"/>
                  </a:cubicBezTo>
                  <a:cubicBezTo>
                    <a:pt x="84152" y="93032"/>
                    <a:pt x="81925" y="83989"/>
                    <a:pt x="74232" y="75549"/>
                  </a:cubicBezTo>
                  <a:cubicBezTo>
                    <a:pt x="70386" y="71329"/>
                    <a:pt x="67147" y="69319"/>
                    <a:pt x="54191" y="61281"/>
                  </a:cubicBezTo>
                  <a:close/>
                  <a:moveTo>
                    <a:pt x="33946" y="69721"/>
                  </a:moveTo>
                  <a:lnTo>
                    <a:pt x="58847" y="85395"/>
                  </a:lnTo>
                  <a:cubicBezTo>
                    <a:pt x="64515" y="89213"/>
                    <a:pt x="74030" y="95242"/>
                    <a:pt x="74030" y="107500"/>
                  </a:cubicBezTo>
                  <a:cubicBezTo>
                    <a:pt x="74030" y="122371"/>
                    <a:pt x="58847" y="132820"/>
                    <a:pt x="42247" y="132820"/>
                  </a:cubicBezTo>
                  <a:cubicBezTo>
                    <a:pt x="24837" y="132820"/>
                    <a:pt x="10261" y="120361"/>
                    <a:pt x="10261" y="103682"/>
                  </a:cubicBezTo>
                  <a:cubicBezTo>
                    <a:pt x="10261" y="92027"/>
                    <a:pt x="16739" y="79166"/>
                    <a:pt x="33946" y="69721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形状 232">
              <a:extLst>
                <a:ext uri="{FF2B5EF4-FFF2-40B4-BE49-F238E27FC236}">
                  <a16:creationId xmlns:a16="http://schemas.microsoft.com/office/drawing/2014/main" id="{F3B77F7A-2C35-A9F0-0E4A-F73AC93A8B33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>
              <a:off x="4495326" y="4956676"/>
              <a:ext cx="128145" cy="141671"/>
            </a:xfrm>
            <a:custGeom>
              <a:avLst/>
              <a:gdLst>
                <a:gd name="connsiteX0" fmla="*/ 128289 w 128145"/>
                <a:gd name="connsiteY0" fmla="*/ 109309 h 141671"/>
                <a:gd name="connsiteX1" fmla="*/ 123228 w 128145"/>
                <a:gd name="connsiteY1" fmla="*/ 109309 h 141671"/>
                <a:gd name="connsiteX2" fmla="*/ 119584 w 128145"/>
                <a:gd name="connsiteY2" fmla="*/ 123978 h 141671"/>
                <a:gd name="connsiteX3" fmla="*/ 106223 w 128145"/>
                <a:gd name="connsiteY3" fmla="*/ 128801 h 141671"/>
                <a:gd name="connsiteX4" fmla="*/ 90028 w 128145"/>
                <a:gd name="connsiteY4" fmla="*/ 128801 h 141671"/>
                <a:gd name="connsiteX5" fmla="*/ 108045 w 128145"/>
                <a:gd name="connsiteY5" fmla="*/ 94639 h 141671"/>
                <a:gd name="connsiteX6" fmla="*/ 125860 w 128145"/>
                <a:gd name="connsiteY6" fmla="*/ 50631 h 141671"/>
                <a:gd name="connsiteX7" fmla="*/ 64318 w 128145"/>
                <a:gd name="connsiteY7" fmla="*/ 192 h 141671"/>
                <a:gd name="connsiteX8" fmla="*/ 2573 w 128145"/>
                <a:gd name="connsiteY8" fmla="*/ 50631 h 141671"/>
                <a:gd name="connsiteX9" fmla="*/ 20388 w 128145"/>
                <a:gd name="connsiteY9" fmla="*/ 94639 h 141671"/>
                <a:gd name="connsiteX10" fmla="*/ 38405 w 128145"/>
                <a:gd name="connsiteY10" fmla="*/ 128801 h 141671"/>
                <a:gd name="connsiteX11" fmla="*/ 22210 w 128145"/>
                <a:gd name="connsiteY11" fmla="*/ 128801 h 141671"/>
                <a:gd name="connsiteX12" fmla="*/ 8849 w 128145"/>
                <a:gd name="connsiteY12" fmla="*/ 124179 h 141671"/>
                <a:gd name="connsiteX13" fmla="*/ 5205 w 128145"/>
                <a:gd name="connsiteY13" fmla="*/ 109309 h 141671"/>
                <a:gd name="connsiteX14" fmla="*/ 144 w 128145"/>
                <a:gd name="connsiteY14" fmla="*/ 109309 h 141671"/>
                <a:gd name="connsiteX15" fmla="*/ 6824 w 128145"/>
                <a:gd name="connsiteY15" fmla="*/ 141863 h 141671"/>
                <a:gd name="connsiteX16" fmla="*/ 39215 w 128145"/>
                <a:gd name="connsiteY16" fmla="*/ 141863 h 141671"/>
                <a:gd name="connsiteX17" fmla="*/ 44276 w 128145"/>
                <a:gd name="connsiteY17" fmla="*/ 137643 h 141671"/>
                <a:gd name="connsiteX18" fmla="*/ 33344 w 128145"/>
                <a:gd name="connsiteY18" fmla="*/ 93032 h 141671"/>
                <a:gd name="connsiteX19" fmla="*/ 23424 w 128145"/>
                <a:gd name="connsiteY19" fmla="*/ 50430 h 141671"/>
                <a:gd name="connsiteX20" fmla="*/ 64115 w 128145"/>
                <a:gd name="connsiteY20" fmla="*/ 4613 h 141671"/>
                <a:gd name="connsiteX21" fmla="*/ 105008 w 128145"/>
                <a:gd name="connsiteY21" fmla="*/ 50430 h 141671"/>
                <a:gd name="connsiteX22" fmla="*/ 93671 w 128145"/>
                <a:gd name="connsiteY22" fmla="*/ 97252 h 141671"/>
                <a:gd name="connsiteX23" fmla="*/ 84157 w 128145"/>
                <a:gd name="connsiteY23" fmla="*/ 137643 h 141671"/>
                <a:gd name="connsiteX24" fmla="*/ 89420 w 128145"/>
                <a:gd name="connsiteY24" fmla="*/ 141863 h 141671"/>
                <a:gd name="connsiteX25" fmla="*/ 121608 w 128145"/>
                <a:gd name="connsiteY25" fmla="*/ 141863 h 141671"/>
                <a:gd name="connsiteX26" fmla="*/ 128289 w 128145"/>
                <a:gd name="connsiteY26" fmla="*/ 109309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45" h="141671">
                  <a:moveTo>
                    <a:pt x="128289" y="109309"/>
                  </a:moveTo>
                  <a:lnTo>
                    <a:pt x="123228" y="109309"/>
                  </a:lnTo>
                  <a:cubicBezTo>
                    <a:pt x="122216" y="114533"/>
                    <a:pt x="121406" y="119155"/>
                    <a:pt x="119584" y="123978"/>
                  </a:cubicBezTo>
                  <a:cubicBezTo>
                    <a:pt x="118572" y="127193"/>
                    <a:pt x="117964" y="128801"/>
                    <a:pt x="106223" y="128801"/>
                  </a:cubicBezTo>
                  <a:lnTo>
                    <a:pt x="90028" y="128801"/>
                  </a:lnTo>
                  <a:cubicBezTo>
                    <a:pt x="92659" y="117548"/>
                    <a:pt x="98935" y="107902"/>
                    <a:pt x="108045" y="94639"/>
                  </a:cubicBezTo>
                  <a:cubicBezTo>
                    <a:pt x="117559" y="80372"/>
                    <a:pt x="125860" y="66506"/>
                    <a:pt x="125860" y="50631"/>
                  </a:cubicBezTo>
                  <a:cubicBezTo>
                    <a:pt x="125860" y="22698"/>
                    <a:pt x="98530" y="192"/>
                    <a:pt x="64318" y="192"/>
                  </a:cubicBezTo>
                  <a:cubicBezTo>
                    <a:pt x="29498" y="192"/>
                    <a:pt x="2573" y="23100"/>
                    <a:pt x="2573" y="50631"/>
                  </a:cubicBezTo>
                  <a:cubicBezTo>
                    <a:pt x="2573" y="66506"/>
                    <a:pt x="10873" y="80372"/>
                    <a:pt x="20388" y="94639"/>
                  </a:cubicBezTo>
                  <a:cubicBezTo>
                    <a:pt x="29295" y="107902"/>
                    <a:pt x="35773" y="117548"/>
                    <a:pt x="38405" y="128801"/>
                  </a:cubicBezTo>
                  <a:lnTo>
                    <a:pt x="22210" y="128801"/>
                  </a:lnTo>
                  <a:cubicBezTo>
                    <a:pt x="10468" y="128801"/>
                    <a:pt x="9861" y="127193"/>
                    <a:pt x="8849" y="124179"/>
                  </a:cubicBezTo>
                  <a:cubicBezTo>
                    <a:pt x="7229" y="119557"/>
                    <a:pt x="6217" y="114333"/>
                    <a:pt x="5205" y="109309"/>
                  </a:cubicBezTo>
                  <a:lnTo>
                    <a:pt x="144" y="109309"/>
                  </a:lnTo>
                  <a:lnTo>
                    <a:pt x="6824" y="141863"/>
                  </a:lnTo>
                  <a:lnTo>
                    <a:pt x="39215" y="141863"/>
                  </a:lnTo>
                  <a:cubicBezTo>
                    <a:pt x="43669" y="141863"/>
                    <a:pt x="44276" y="141863"/>
                    <a:pt x="44276" y="137643"/>
                  </a:cubicBezTo>
                  <a:cubicBezTo>
                    <a:pt x="44276" y="123576"/>
                    <a:pt x="38000" y="105893"/>
                    <a:pt x="33344" y="93032"/>
                  </a:cubicBezTo>
                  <a:cubicBezTo>
                    <a:pt x="29093" y="81376"/>
                    <a:pt x="23424" y="65501"/>
                    <a:pt x="23424" y="50430"/>
                  </a:cubicBezTo>
                  <a:cubicBezTo>
                    <a:pt x="23424" y="18277"/>
                    <a:pt x="45693" y="4613"/>
                    <a:pt x="64115" y="4613"/>
                  </a:cubicBezTo>
                  <a:cubicBezTo>
                    <a:pt x="83549" y="4613"/>
                    <a:pt x="105008" y="19081"/>
                    <a:pt x="105008" y="50430"/>
                  </a:cubicBezTo>
                  <a:cubicBezTo>
                    <a:pt x="105008" y="65501"/>
                    <a:pt x="99542" y="80773"/>
                    <a:pt x="93671" y="97252"/>
                  </a:cubicBezTo>
                  <a:cubicBezTo>
                    <a:pt x="90635" y="105692"/>
                    <a:pt x="84157" y="123777"/>
                    <a:pt x="84157" y="137643"/>
                  </a:cubicBezTo>
                  <a:cubicBezTo>
                    <a:pt x="84157" y="141863"/>
                    <a:pt x="84764" y="141863"/>
                    <a:pt x="89420" y="141863"/>
                  </a:cubicBezTo>
                  <a:lnTo>
                    <a:pt x="121608" y="141863"/>
                  </a:lnTo>
                  <a:lnTo>
                    <a:pt x="128289" y="10930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形状 233">
              <a:extLst>
                <a:ext uri="{FF2B5EF4-FFF2-40B4-BE49-F238E27FC236}">
                  <a16:creationId xmlns:a16="http://schemas.microsoft.com/office/drawing/2014/main" id="{75B4C632-799C-1DFB-57E1-A6FAD4BB702C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>
              <a:off x="4641554" y="4932021"/>
              <a:ext cx="62635" cy="93402"/>
            </a:xfrm>
            <a:custGeom>
              <a:avLst/>
              <a:gdLst>
                <a:gd name="connsiteX0" fmla="*/ 62786 w 62635"/>
                <a:gd name="connsiteY0" fmla="*/ 67989 h 93402"/>
                <a:gd name="connsiteX1" fmla="*/ 57968 w 62635"/>
                <a:gd name="connsiteY1" fmla="*/ 67989 h 93402"/>
                <a:gd name="connsiteX2" fmla="*/ 54284 w 62635"/>
                <a:gd name="connsiteY2" fmla="*/ 80790 h 93402"/>
                <a:gd name="connsiteX3" fmla="*/ 40255 w 62635"/>
                <a:gd name="connsiteY3" fmla="*/ 81634 h 93402"/>
                <a:gd name="connsiteX4" fmla="*/ 14180 w 62635"/>
                <a:gd name="connsiteY4" fmla="*/ 81634 h 93402"/>
                <a:gd name="connsiteX5" fmla="*/ 42522 w 62635"/>
                <a:gd name="connsiteY5" fmla="*/ 58002 h 93402"/>
                <a:gd name="connsiteX6" fmla="*/ 62786 w 62635"/>
                <a:gd name="connsiteY6" fmla="*/ 27618 h 93402"/>
                <a:gd name="connsiteX7" fmla="*/ 29626 w 62635"/>
                <a:gd name="connsiteY7" fmla="*/ 188 h 93402"/>
                <a:gd name="connsiteX8" fmla="*/ 151 w 62635"/>
                <a:gd name="connsiteY8" fmla="*/ 25367 h 93402"/>
                <a:gd name="connsiteX9" fmla="*/ 7662 w 62635"/>
                <a:gd name="connsiteY9" fmla="*/ 33245 h 93402"/>
                <a:gd name="connsiteX10" fmla="*/ 15172 w 62635"/>
                <a:gd name="connsiteY10" fmla="*/ 25789 h 93402"/>
                <a:gd name="connsiteX11" fmla="*/ 6811 w 62635"/>
                <a:gd name="connsiteY11" fmla="*/ 18334 h 93402"/>
                <a:gd name="connsiteX12" fmla="*/ 27501 w 62635"/>
                <a:gd name="connsiteY12" fmla="*/ 5252 h 93402"/>
                <a:gd name="connsiteX13" fmla="*/ 49040 w 62635"/>
                <a:gd name="connsiteY13" fmla="*/ 27618 h 93402"/>
                <a:gd name="connsiteX14" fmla="*/ 35720 w 62635"/>
                <a:gd name="connsiteY14" fmla="*/ 54626 h 93402"/>
                <a:gd name="connsiteX15" fmla="*/ 1568 w 62635"/>
                <a:gd name="connsiteY15" fmla="*/ 88105 h 93402"/>
                <a:gd name="connsiteX16" fmla="*/ 151 w 62635"/>
                <a:gd name="connsiteY16" fmla="*/ 93591 h 93402"/>
                <a:gd name="connsiteX17" fmla="*/ 58535 w 62635"/>
                <a:gd name="connsiteY17" fmla="*/ 93591 h 93402"/>
                <a:gd name="connsiteX18" fmla="*/ 62786 w 62635"/>
                <a:gd name="connsiteY18" fmla="*/ 67989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786" y="67989"/>
                  </a:moveTo>
                  <a:lnTo>
                    <a:pt x="57968" y="67989"/>
                  </a:lnTo>
                  <a:cubicBezTo>
                    <a:pt x="57543" y="71084"/>
                    <a:pt x="56126" y="79383"/>
                    <a:pt x="54284" y="80790"/>
                  </a:cubicBezTo>
                  <a:cubicBezTo>
                    <a:pt x="53150" y="81634"/>
                    <a:pt x="42238" y="81634"/>
                    <a:pt x="40255" y="81634"/>
                  </a:cubicBezTo>
                  <a:lnTo>
                    <a:pt x="14180" y="81634"/>
                  </a:lnTo>
                  <a:cubicBezTo>
                    <a:pt x="29060" y="68552"/>
                    <a:pt x="34019" y="64613"/>
                    <a:pt x="42522" y="58002"/>
                  </a:cubicBezTo>
                  <a:cubicBezTo>
                    <a:pt x="53008" y="49703"/>
                    <a:pt x="62786" y="40981"/>
                    <a:pt x="62786" y="27618"/>
                  </a:cubicBezTo>
                  <a:cubicBezTo>
                    <a:pt x="62786" y="10597"/>
                    <a:pt x="47765" y="188"/>
                    <a:pt x="29626" y="188"/>
                  </a:cubicBezTo>
                  <a:cubicBezTo>
                    <a:pt x="12055" y="188"/>
                    <a:pt x="151" y="12426"/>
                    <a:pt x="151" y="25367"/>
                  </a:cubicBezTo>
                  <a:cubicBezTo>
                    <a:pt x="151" y="32541"/>
                    <a:pt x="6244" y="33245"/>
                    <a:pt x="7662" y="33245"/>
                  </a:cubicBezTo>
                  <a:cubicBezTo>
                    <a:pt x="11063" y="33245"/>
                    <a:pt x="15172" y="30853"/>
                    <a:pt x="15172" y="25789"/>
                  </a:cubicBezTo>
                  <a:cubicBezTo>
                    <a:pt x="15172" y="23257"/>
                    <a:pt x="14180" y="18334"/>
                    <a:pt x="6811" y="18334"/>
                  </a:cubicBezTo>
                  <a:cubicBezTo>
                    <a:pt x="11204" y="8347"/>
                    <a:pt x="20840" y="5252"/>
                    <a:pt x="27501" y="5252"/>
                  </a:cubicBezTo>
                  <a:cubicBezTo>
                    <a:pt x="41672" y="5252"/>
                    <a:pt x="49040" y="16224"/>
                    <a:pt x="49040" y="27618"/>
                  </a:cubicBezTo>
                  <a:cubicBezTo>
                    <a:pt x="49040" y="39856"/>
                    <a:pt x="40255" y="49562"/>
                    <a:pt x="35720" y="54626"/>
                  </a:cubicBezTo>
                  <a:lnTo>
                    <a:pt x="1568" y="88105"/>
                  </a:lnTo>
                  <a:cubicBezTo>
                    <a:pt x="151" y="89371"/>
                    <a:pt x="151" y="89652"/>
                    <a:pt x="151" y="93591"/>
                  </a:cubicBezTo>
                  <a:lnTo>
                    <a:pt x="58535" y="93591"/>
                  </a:lnTo>
                  <a:lnTo>
                    <a:pt x="62786" y="6798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形状 234">
              <a:extLst>
                <a:ext uri="{FF2B5EF4-FFF2-40B4-BE49-F238E27FC236}">
                  <a16:creationId xmlns:a16="http://schemas.microsoft.com/office/drawing/2014/main" id="{FC4E4514-7C1B-4FA2-7B5E-971CBD0C1EC2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>
              <a:off x="4733364" y="4958887"/>
              <a:ext cx="106079" cy="180656"/>
            </a:xfrm>
            <a:custGeom>
              <a:avLst/>
              <a:gdLst>
                <a:gd name="connsiteX0" fmla="*/ 78703 w 106079"/>
                <a:gd name="connsiteY0" fmla="*/ 5014 h 180656"/>
                <a:gd name="connsiteX1" fmla="*/ 79310 w 106079"/>
                <a:gd name="connsiteY1" fmla="*/ 2201 h 180656"/>
                <a:gd name="connsiteX2" fmla="*/ 76881 w 106079"/>
                <a:gd name="connsiteY2" fmla="*/ 192 h 180656"/>
                <a:gd name="connsiteX3" fmla="*/ 73844 w 106079"/>
                <a:gd name="connsiteY3" fmla="*/ 4211 h 180656"/>
                <a:gd name="connsiteX4" fmla="*/ 62102 w 106079"/>
                <a:gd name="connsiteY4" fmla="*/ 50631 h 180656"/>
                <a:gd name="connsiteX5" fmla="*/ 155 w 106079"/>
                <a:gd name="connsiteY5" fmla="*/ 105692 h 180656"/>
                <a:gd name="connsiteX6" fmla="*/ 39024 w 106079"/>
                <a:gd name="connsiteY6" fmla="*/ 142064 h 180656"/>
                <a:gd name="connsiteX7" fmla="*/ 34368 w 106079"/>
                <a:gd name="connsiteY7" fmla="*/ 160953 h 180656"/>
                <a:gd name="connsiteX8" fmla="*/ 29914 w 106079"/>
                <a:gd name="connsiteY8" fmla="*/ 178637 h 180656"/>
                <a:gd name="connsiteX9" fmla="*/ 32344 w 106079"/>
                <a:gd name="connsiteY9" fmla="*/ 180848 h 180656"/>
                <a:gd name="connsiteX10" fmla="*/ 34368 w 106079"/>
                <a:gd name="connsiteY10" fmla="*/ 180044 h 180656"/>
                <a:gd name="connsiteX11" fmla="*/ 36595 w 106079"/>
                <a:gd name="connsiteY11" fmla="*/ 172006 h 180656"/>
                <a:gd name="connsiteX12" fmla="*/ 44288 w 106079"/>
                <a:gd name="connsiteY12" fmla="*/ 142064 h 180656"/>
                <a:gd name="connsiteX13" fmla="*/ 106234 w 106079"/>
                <a:gd name="connsiteY13" fmla="*/ 87003 h 180656"/>
                <a:gd name="connsiteX14" fmla="*/ 67366 w 106079"/>
                <a:gd name="connsiteY14" fmla="*/ 50631 h 180656"/>
                <a:gd name="connsiteX15" fmla="*/ 78703 w 106079"/>
                <a:gd name="connsiteY15" fmla="*/ 5014 h 180656"/>
                <a:gd name="connsiteX16" fmla="*/ 40036 w 106079"/>
                <a:gd name="connsiteY16" fmla="*/ 137643 h 180656"/>
                <a:gd name="connsiteX17" fmla="*/ 13314 w 106079"/>
                <a:gd name="connsiteY17" fmla="*/ 109912 h 180656"/>
                <a:gd name="connsiteX18" fmla="*/ 60888 w 106079"/>
                <a:gd name="connsiteY18" fmla="*/ 55052 h 180656"/>
                <a:gd name="connsiteX19" fmla="*/ 40036 w 106079"/>
                <a:gd name="connsiteY19" fmla="*/ 137643 h 180656"/>
                <a:gd name="connsiteX20" fmla="*/ 66151 w 106079"/>
                <a:gd name="connsiteY20" fmla="*/ 55052 h 180656"/>
                <a:gd name="connsiteX21" fmla="*/ 93076 w 106079"/>
                <a:gd name="connsiteY21" fmla="*/ 82783 h 180656"/>
                <a:gd name="connsiteX22" fmla="*/ 45300 w 106079"/>
                <a:gd name="connsiteY22" fmla="*/ 137643 h 180656"/>
                <a:gd name="connsiteX23" fmla="*/ 66151 w 106079"/>
                <a:gd name="connsiteY23" fmla="*/ 55052 h 18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80656">
                  <a:moveTo>
                    <a:pt x="78703" y="5014"/>
                  </a:moveTo>
                  <a:cubicBezTo>
                    <a:pt x="78703" y="4613"/>
                    <a:pt x="79310" y="2402"/>
                    <a:pt x="79310" y="2201"/>
                  </a:cubicBezTo>
                  <a:cubicBezTo>
                    <a:pt x="79310" y="2000"/>
                    <a:pt x="79310" y="192"/>
                    <a:pt x="76881" y="192"/>
                  </a:cubicBezTo>
                  <a:cubicBezTo>
                    <a:pt x="74856" y="192"/>
                    <a:pt x="74654" y="794"/>
                    <a:pt x="73844" y="4211"/>
                  </a:cubicBezTo>
                  <a:lnTo>
                    <a:pt x="62102" y="50631"/>
                  </a:lnTo>
                  <a:cubicBezTo>
                    <a:pt x="29914" y="51635"/>
                    <a:pt x="155" y="78362"/>
                    <a:pt x="155" y="105692"/>
                  </a:cubicBezTo>
                  <a:cubicBezTo>
                    <a:pt x="155" y="124782"/>
                    <a:pt x="14326" y="140657"/>
                    <a:pt x="39024" y="142064"/>
                  </a:cubicBezTo>
                  <a:cubicBezTo>
                    <a:pt x="37405" y="148293"/>
                    <a:pt x="35988" y="154724"/>
                    <a:pt x="34368" y="160953"/>
                  </a:cubicBezTo>
                  <a:cubicBezTo>
                    <a:pt x="31939" y="170398"/>
                    <a:pt x="29914" y="178034"/>
                    <a:pt x="29914" y="178637"/>
                  </a:cubicBezTo>
                  <a:cubicBezTo>
                    <a:pt x="29914" y="180647"/>
                    <a:pt x="31331" y="180848"/>
                    <a:pt x="32344" y="180848"/>
                  </a:cubicBezTo>
                  <a:cubicBezTo>
                    <a:pt x="33356" y="180848"/>
                    <a:pt x="33761" y="180647"/>
                    <a:pt x="34368" y="180044"/>
                  </a:cubicBezTo>
                  <a:cubicBezTo>
                    <a:pt x="34773" y="179642"/>
                    <a:pt x="35988" y="174819"/>
                    <a:pt x="36595" y="172006"/>
                  </a:cubicBezTo>
                  <a:lnTo>
                    <a:pt x="44288" y="142064"/>
                  </a:lnTo>
                  <a:cubicBezTo>
                    <a:pt x="76881" y="141059"/>
                    <a:pt x="106234" y="113931"/>
                    <a:pt x="106234" y="87003"/>
                  </a:cubicBezTo>
                  <a:cubicBezTo>
                    <a:pt x="106234" y="71128"/>
                    <a:pt x="95505" y="52640"/>
                    <a:pt x="67366" y="50631"/>
                  </a:cubicBezTo>
                  <a:lnTo>
                    <a:pt x="78703" y="5014"/>
                  </a:lnTo>
                  <a:close/>
                  <a:moveTo>
                    <a:pt x="40036" y="137643"/>
                  </a:moveTo>
                  <a:cubicBezTo>
                    <a:pt x="27890" y="137040"/>
                    <a:pt x="13314" y="130007"/>
                    <a:pt x="13314" y="109912"/>
                  </a:cubicBezTo>
                  <a:cubicBezTo>
                    <a:pt x="13314" y="85797"/>
                    <a:pt x="30724" y="57664"/>
                    <a:pt x="60888" y="55052"/>
                  </a:cubicBezTo>
                  <a:lnTo>
                    <a:pt x="40036" y="137643"/>
                  </a:lnTo>
                  <a:close/>
                  <a:moveTo>
                    <a:pt x="66151" y="55052"/>
                  </a:moveTo>
                  <a:cubicBezTo>
                    <a:pt x="81537" y="55855"/>
                    <a:pt x="93076" y="65099"/>
                    <a:pt x="93076" y="82783"/>
                  </a:cubicBezTo>
                  <a:cubicBezTo>
                    <a:pt x="93076" y="106495"/>
                    <a:pt x="75666" y="135232"/>
                    <a:pt x="45300" y="137643"/>
                  </a:cubicBezTo>
                  <a:lnTo>
                    <a:pt x="66151" y="5505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形状 235">
              <a:extLst>
                <a:ext uri="{FF2B5EF4-FFF2-40B4-BE49-F238E27FC236}">
                  <a16:creationId xmlns:a16="http://schemas.microsoft.com/office/drawing/2014/main" id="{D79B8414-1AA4-7063-ABDC-5658FEA696E4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>
              <a:off x="4366876" y="5180036"/>
              <a:ext cx="495510" cy="8037"/>
            </a:xfrm>
            <a:custGeom>
              <a:avLst/>
              <a:gdLst>
                <a:gd name="connsiteX0" fmla="*/ 0 w 495510"/>
                <a:gd name="connsiteY0" fmla="*/ 0 h 8037"/>
                <a:gd name="connsiteX1" fmla="*/ 495510 w 495510"/>
                <a:gd name="connsiteY1" fmla="*/ 0 h 8037"/>
                <a:gd name="connsiteX2" fmla="*/ 495510 w 495510"/>
                <a:gd name="connsiteY2" fmla="*/ 8038 h 8037"/>
                <a:gd name="connsiteX3" fmla="*/ 0 w 495510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510" h="8037">
                  <a:moveTo>
                    <a:pt x="0" y="0"/>
                  </a:moveTo>
                  <a:lnTo>
                    <a:pt x="495510" y="0"/>
                  </a:lnTo>
                  <a:lnTo>
                    <a:pt x="495510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形状 236">
              <a:extLst>
                <a:ext uri="{FF2B5EF4-FFF2-40B4-BE49-F238E27FC236}">
                  <a16:creationId xmlns:a16="http://schemas.microsoft.com/office/drawing/2014/main" id="{15E66C7D-A131-9D26-F238-960AAD82E325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>
              <a:off x="4375379" y="5238302"/>
              <a:ext cx="84012" cy="138255"/>
            </a:xfrm>
            <a:custGeom>
              <a:avLst/>
              <a:gdLst>
                <a:gd name="connsiteX0" fmla="*/ 50343 w 84012"/>
                <a:gd name="connsiteY0" fmla="*/ 63304 h 138255"/>
                <a:gd name="connsiteX1" fmla="*/ 78685 w 84012"/>
                <a:gd name="connsiteY1" fmla="*/ 27937 h 138255"/>
                <a:gd name="connsiteX2" fmla="*/ 41436 w 84012"/>
                <a:gd name="connsiteY2" fmla="*/ 205 h 138255"/>
                <a:gd name="connsiteX3" fmla="*/ 5604 w 84012"/>
                <a:gd name="connsiteY3" fmla="*/ 27535 h 138255"/>
                <a:gd name="connsiteX4" fmla="*/ 15928 w 84012"/>
                <a:gd name="connsiteY4" fmla="*/ 37984 h 138255"/>
                <a:gd name="connsiteX5" fmla="*/ 26253 w 84012"/>
                <a:gd name="connsiteY5" fmla="*/ 27736 h 138255"/>
                <a:gd name="connsiteX6" fmla="*/ 13701 w 84012"/>
                <a:gd name="connsiteY6" fmla="*/ 17688 h 138255"/>
                <a:gd name="connsiteX7" fmla="*/ 40626 w 84012"/>
                <a:gd name="connsiteY7" fmla="*/ 5229 h 138255"/>
                <a:gd name="connsiteX8" fmla="*/ 60060 w 84012"/>
                <a:gd name="connsiteY8" fmla="*/ 27736 h 138255"/>
                <a:gd name="connsiteX9" fmla="*/ 54392 w 84012"/>
                <a:gd name="connsiteY9" fmla="*/ 50644 h 138255"/>
                <a:gd name="connsiteX10" fmla="*/ 36375 w 84012"/>
                <a:gd name="connsiteY10" fmla="*/ 61094 h 138255"/>
                <a:gd name="connsiteX11" fmla="*/ 28480 w 84012"/>
                <a:gd name="connsiteY11" fmla="*/ 61697 h 138255"/>
                <a:gd name="connsiteX12" fmla="*/ 25443 w 84012"/>
                <a:gd name="connsiteY12" fmla="*/ 64108 h 138255"/>
                <a:gd name="connsiteX13" fmla="*/ 30302 w 84012"/>
                <a:gd name="connsiteY13" fmla="*/ 66318 h 138255"/>
                <a:gd name="connsiteX14" fmla="*/ 39209 w 84012"/>
                <a:gd name="connsiteY14" fmla="*/ 66318 h 138255"/>
                <a:gd name="connsiteX15" fmla="*/ 63299 w 84012"/>
                <a:gd name="connsiteY15" fmla="*/ 99677 h 138255"/>
                <a:gd name="connsiteX16" fmla="*/ 40424 w 84012"/>
                <a:gd name="connsiteY16" fmla="*/ 132834 h 138255"/>
                <a:gd name="connsiteX17" fmla="*/ 9450 w 84012"/>
                <a:gd name="connsiteY17" fmla="*/ 117561 h 138255"/>
                <a:gd name="connsiteX18" fmla="*/ 22811 w 84012"/>
                <a:gd name="connsiteY18" fmla="*/ 106509 h 138255"/>
                <a:gd name="connsiteX19" fmla="*/ 11475 w 84012"/>
                <a:gd name="connsiteY19" fmla="*/ 95256 h 138255"/>
                <a:gd name="connsiteX20" fmla="*/ 138 w 84012"/>
                <a:gd name="connsiteY20" fmla="*/ 106911 h 138255"/>
                <a:gd name="connsiteX21" fmla="*/ 41031 w 84012"/>
                <a:gd name="connsiteY21" fmla="*/ 138460 h 138255"/>
                <a:gd name="connsiteX22" fmla="*/ 84151 w 84012"/>
                <a:gd name="connsiteY22" fmla="*/ 99677 h 138255"/>
                <a:gd name="connsiteX23" fmla="*/ 50343 w 84012"/>
                <a:gd name="connsiteY23" fmla="*/ 63304 h 1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8255">
                  <a:moveTo>
                    <a:pt x="50343" y="63304"/>
                  </a:moveTo>
                  <a:cubicBezTo>
                    <a:pt x="66943" y="57878"/>
                    <a:pt x="78685" y="43812"/>
                    <a:pt x="78685" y="27937"/>
                  </a:cubicBezTo>
                  <a:cubicBezTo>
                    <a:pt x="78685" y="11459"/>
                    <a:pt x="60870" y="205"/>
                    <a:pt x="41436" y="205"/>
                  </a:cubicBezTo>
                  <a:cubicBezTo>
                    <a:pt x="20989" y="205"/>
                    <a:pt x="5604" y="12262"/>
                    <a:pt x="5604" y="27535"/>
                  </a:cubicBezTo>
                  <a:cubicBezTo>
                    <a:pt x="5604" y="34166"/>
                    <a:pt x="10057" y="37984"/>
                    <a:pt x="15928" y="37984"/>
                  </a:cubicBezTo>
                  <a:cubicBezTo>
                    <a:pt x="22204" y="37984"/>
                    <a:pt x="26253" y="33563"/>
                    <a:pt x="26253" y="27736"/>
                  </a:cubicBezTo>
                  <a:cubicBezTo>
                    <a:pt x="26253" y="17688"/>
                    <a:pt x="16738" y="17688"/>
                    <a:pt x="13701" y="17688"/>
                  </a:cubicBezTo>
                  <a:cubicBezTo>
                    <a:pt x="19977" y="7841"/>
                    <a:pt x="33338" y="5229"/>
                    <a:pt x="40626" y="5229"/>
                  </a:cubicBezTo>
                  <a:cubicBezTo>
                    <a:pt x="48926" y="5229"/>
                    <a:pt x="60060" y="9650"/>
                    <a:pt x="60060" y="27736"/>
                  </a:cubicBezTo>
                  <a:cubicBezTo>
                    <a:pt x="60060" y="30147"/>
                    <a:pt x="59656" y="41802"/>
                    <a:pt x="54392" y="50644"/>
                  </a:cubicBezTo>
                  <a:cubicBezTo>
                    <a:pt x="48319" y="60290"/>
                    <a:pt x="41436" y="60893"/>
                    <a:pt x="36375" y="61094"/>
                  </a:cubicBezTo>
                  <a:cubicBezTo>
                    <a:pt x="34755" y="61295"/>
                    <a:pt x="29897" y="61697"/>
                    <a:pt x="28480" y="61697"/>
                  </a:cubicBezTo>
                  <a:cubicBezTo>
                    <a:pt x="26860" y="61898"/>
                    <a:pt x="25443" y="62098"/>
                    <a:pt x="25443" y="64108"/>
                  </a:cubicBezTo>
                  <a:cubicBezTo>
                    <a:pt x="25443" y="66318"/>
                    <a:pt x="26860" y="66318"/>
                    <a:pt x="30302" y="66318"/>
                  </a:cubicBezTo>
                  <a:lnTo>
                    <a:pt x="39209" y="66318"/>
                  </a:lnTo>
                  <a:cubicBezTo>
                    <a:pt x="55809" y="66318"/>
                    <a:pt x="63299" y="79983"/>
                    <a:pt x="63299" y="99677"/>
                  </a:cubicBezTo>
                  <a:cubicBezTo>
                    <a:pt x="63299" y="127006"/>
                    <a:pt x="49331" y="132834"/>
                    <a:pt x="40424" y="132834"/>
                  </a:cubicBezTo>
                  <a:cubicBezTo>
                    <a:pt x="31719" y="132834"/>
                    <a:pt x="16536" y="129418"/>
                    <a:pt x="9450" y="117561"/>
                  </a:cubicBezTo>
                  <a:cubicBezTo>
                    <a:pt x="16536" y="118566"/>
                    <a:pt x="22811" y="114145"/>
                    <a:pt x="22811" y="106509"/>
                  </a:cubicBezTo>
                  <a:cubicBezTo>
                    <a:pt x="22811" y="99275"/>
                    <a:pt x="17345" y="95256"/>
                    <a:pt x="11475" y="95256"/>
                  </a:cubicBezTo>
                  <a:cubicBezTo>
                    <a:pt x="6616" y="95256"/>
                    <a:pt x="138" y="98069"/>
                    <a:pt x="138" y="106911"/>
                  </a:cubicBezTo>
                  <a:cubicBezTo>
                    <a:pt x="138" y="125198"/>
                    <a:pt x="18965" y="138460"/>
                    <a:pt x="41031" y="138460"/>
                  </a:cubicBezTo>
                  <a:cubicBezTo>
                    <a:pt x="65729" y="138460"/>
                    <a:pt x="84151" y="120174"/>
                    <a:pt x="84151" y="99677"/>
                  </a:cubicBezTo>
                  <a:cubicBezTo>
                    <a:pt x="84151" y="83198"/>
                    <a:pt x="71397" y="67524"/>
                    <a:pt x="50343" y="63304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形状 237">
              <a:extLst>
                <a:ext uri="{FF2B5EF4-FFF2-40B4-BE49-F238E27FC236}">
                  <a16:creationId xmlns:a16="http://schemas.microsoft.com/office/drawing/2014/main" id="{35083FEF-1D51-ED0F-D16F-F517813B9DAC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>
              <a:off x="4473968" y="5283316"/>
              <a:ext cx="88871" cy="91031"/>
            </a:xfrm>
            <a:custGeom>
              <a:avLst/>
              <a:gdLst>
                <a:gd name="connsiteX0" fmla="*/ 89014 w 88871"/>
                <a:gd name="connsiteY0" fmla="*/ 14272 h 91031"/>
                <a:gd name="connsiteX1" fmla="*/ 80107 w 88871"/>
                <a:gd name="connsiteY1" fmla="*/ 205 h 91031"/>
                <a:gd name="connsiteX2" fmla="*/ 70187 w 88871"/>
                <a:gd name="connsiteY2" fmla="*/ 9851 h 91031"/>
                <a:gd name="connsiteX3" fmla="*/ 73426 w 88871"/>
                <a:gd name="connsiteY3" fmla="*/ 15879 h 91031"/>
                <a:gd name="connsiteX4" fmla="*/ 80309 w 88871"/>
                <a:gd name="connsiteY4" fmla="*/ 32358 h 91031"/>
                <a:gd name="connsiteX5" fmla="*/ 44275 w 88871"/>
                <a:gd name="connsiteY5" fmla="*/ 86816 h 91031"/>
                <a:gd name="connsiteX6" fmla="*/ 29294 w 88871"/>
                <a:gd name="connsiteY6" fmla="*/ 69333 h 91031"/>
                <a:gd name="connsiteX7" fmla="*/ 41036 w 88871"/>
                <a:gd name="connsiteY7" fmla="*/ 26731 h 91031"/>
                <a:gd name="connsiteX8" fmla="*/ 43465 w 88871"/>
                <a:gd name="connsiteY8" fmla="*/ 16683 h 91031"/>
                <a:gd name="connsiteX9" fmla="*/ 26865 w 88871"/>
                <a:gd name="connsiteY9" fmla="*/ 205 h 91031"/>
                <a:gd name="connsiteX10" fmla="*/ 143 w 88871"/>
                <a:gd name="connsiteY10" fmla="*/ 31152 h 91031"/>
                <a:gd name="connsiteX11" fmla="*/ 2572 w 88871"/>
                <a:gd name="connsiteY11" fmla="*/ 33161 h 91031"/>
                <a:gd name="connsiteX12" fmla="*/ 5811 w 88871"/>
                <a:gd name="connsiteY12" fmla="*/ 29544 h 91031"/>
                <a:gd name="connsiteX13" fmla="*/ 26258 w 88871"/>
                <a:gd name="connsiteY13" fmla="*/ 4626 h 91031"/>
                <a:gd name="connsiteX14" fmla="*/ 31319 w 88871"/>
                <a:gd name="connsiteY14" fmla="*/ 11057 h 91031"/>
                <a:gd name="connsiteX15" fmla="*/ 27877 w 88871"/>
                <a:gd name="connsiteY15" fmla="*/ 25123 h 91031"/>
                <a:gd name="connsiteX16" fmla="*/ 16338 w 88871"/>
                <a:gd name="connsiteY16" fmla="*/ 66319 h 91031"/>
                <a:gd name="connsiteX17" fmla="*/ 43465 w 88871"/>
                <a:gd name="connsiteY17" fmla="*/ 91237 h 91031"/>
                <a:gd name="connsiteX18" fmla="*/ 89014 w 88871"/>
                <a:gd name="connsiteY18" fmla="*/ 14272 h 9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031">
                  <a:moveTo>
                    <a:pt x="89014" y="14272"/>
                  </a:moveTo>
                  <a:cubicBezTo>
                    <a:pt x="89014" y="3420"/>
                    <a:pt x="83751" y="205"/>
                    <a:pt x="80107" y="205"/>
                  </a:cubicBezTo>
                  <a:cubicBezTo>
                    <a:pt x="75046" y="205"/>
                    <a:pt x="70187" y="5430"/>
                    <a:pt x="70187" y="9851"/>
                  </a:cubicBezTo>
                  <a:cubicBezTo>
                    <a:pt x="70187" y="12463"/>
                    <a:pt x="71200" y="13669"/>
                    <a:pt x="73426" y="15879"/>
                  </a:cubicBezTo>
                  <a:cubicBezTo>
                    <a:pt x="77678" y="19899"/>
                    <a:pt x="80309" y="25123"/>
                    <a:pt x="80309" y="32358"/>
                  </a:cubicBezTo>
                  <a:cubicBezTo>
                    <a:pt x="80309" y="40798"/>
                    <a:pt x="67961" y="86816"/>
                    <a:pt x="44275" y="86816"/>
                  </a:cubicBezTo>
                  <a:cubicBezTo>
                    <a:pt x="33950" y="86816"/>
                    <a:pt x="29294" y="79782"/>
                    <a:pt x="29294" y="69333"/>
                  </a:cubicBezTo>
                  <a:cubicBezTo>
                    <a:pt x="29294" y="58079"/>
                    <a:pt x="34760" y="43410"/>
                    <a:pt x="41036" y="26731"/>
                  </a:cubicBezTo>
                  <a:cubicBezTo>
                    <a:pt x="42453" y="23315"/>
                    <a:pt x="43465" y="20501"/>
                    <a:pt x="43465" y="16683"/>
                  </a:cubicBezTo>
                  <a:cubicBezTo>
                    <a:pt x="43465" y="7640"/>
                    <a:pt x="36987" y="205"/>
                    <a:pt x="26865" y="205"/>
                  </a:cubicBezTo>
                  <a:cubicBezTo>
                    <a:pt x="7836" y="205"/>
                    <a:pt x="143" y="29343"/>
                    <a:pt x="143" y="31152"/>
                  </a:cubicBezTo>
                  <a:cubicBezTo>
                    <a:pt x="143" y="33161"/>
                    <a:pt x="2167" y="33161"/>
                    <a:pt x="2572" y="33161"/>
                  </a:cubicBezTo>
                  <a:cubicBezTo>
                    <a:pt x="4597" y="33161"/>
                    <a:pt x="4799" y="32759"/>
                    <a:pt x="5811" y="29544"/>
                  </a:cubicBezTo>
                  <a:cubicBezTo>
                    <a:pt x="11682" y="9248"/>
                    <a:pt x="20387" y="4626"/>
                    <a:pt x="26258" y="4626"/>
                  </a:cubicBezTo>
                  <a:cubicBezTo>
                    <a:pt x="27877" y="4626"/>
                    <a:pt x="31319" y="4626"/>
                    <a:pt x="31319" y="11057"/>
                  </a:cubicBezTo>
                  <a:cubicBezTo>
                    <a:pt x="31319" y="16080"/>
                    <a:pt x="29294" y="21506"/>
                    <a:pt x="27877" y="25123"/>
                  </a:cubicBezTo>
                  <a:cubicBezTo>
                    <a:pt x="18970" y="48434"/>
                    <a:pt x="16338" y="57678"/>
                    <a:pt x="16338" y="66319"/>
                  </a:cubicBezTo>
                  <a:cubicBezTo>
                    <a:pt x="16338" y="88021"/>
                    <a:pt x="34153" y="91237"/>
                    <a:pt x="43465" y="91237"/>
                  </a:cubicBezTo>
                  <a:cubicBezTo>
                    <a:pt x="77475" y="91237"/>
                    <a:pt x="89014" y="24721"/>
                    <a:pt x="89014" y="14272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形状 238">
              <a:extLst>
                <a:ext uri="{FF2B5EF4-FFF2-40B4-BE49-F238E27FC236}">
                  <a16:creationId xmlns:a16="http://schemas.microsoft.com/office/drawing/2014/main" id="{6DCC9654-79E5-D4D0-11F9-ACE23E969B39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>
              <a:off x="4582416" y="5209517"/>
              <a:ext cx="62635" cy="93402"/>
            </a:xfrm>
            <a:custGeom>
              <a:avLst/>
              <a:gdLst>
                <a:gd name="connsiteX0" fmla="*/ 62783 w 62635"/>
                <a:gd name="connsiteY0" fmla="*/ 68003 h 93402"/>
                <a:gd name="connsiteX1" fmla="*/ 57965 w 62635"/>
                <a:gd name="connsiteY1" fmla="*/ 68003 h 93402"/>
                <a:gd name="connsiteX2" fmla="*/ 54281 w 62635"/>
                <a:gd name="connsiteY2" fmla="*/ 80804 h 93402"/>
                <a:gd name="connsiteX3" fmla="*/ 40252 w 62635"/>
                <a:gd name="connsiteY3" fmla="*/ 81648 h 93402"/>
                <a:gd name="connsiteX4" fmla="*/ 14177 w 62635"/>
                <a:gd name="connsiteY4" fmla="*/ 81648 h 93402"/>
                <a:gd name="connsiteX5" fmla="*/ 42519 w 62635"/>
                <a:gd name="connsiteY5" fmla="*/ 58016 h 93402"/>
                <a:gd name="connsiteX6" fmla="*/ 62783 w 62635"/>
                <a:gd name="connsiteY6" fmla="*/ 27632 h 93402"/>
                <a:gd name="connsiteX7" fmla="*/ 29623 w 62635"/>
                <a:gd name="connsiteY7" fmla="*/ 202 h 93402"/>
                <a:gd name="connsiteX8" fmla="*/ 148 w 62635"/>
                <a:gd name="connsiteY8" fmla="*/ 25381 h 93402"/>
                <a:gd name="connsiteX9" fmla="*/ 7659 w 62635"/>
                <a:gd name="connsiteY9" fmla="*/ 33258 h 93402"/>
                <a:gd name="connsiteX10" fmla="*/ 15169 w 62635"/>
                <a:gd name="connsiteY10" fmla="*/ 25803 h 93402"/>
                <a:gd name="connsiteX11" fmla="*/ 6808 w 62635"/>
                <a:gd name="connsiteY11" fmla="*/ 18348 h 93402"/>
                <a:gd name="connsiteX12" fmla="*/ 27498 w 62635"/>
                <a:gd name="connsiteY12" fmla="*/ 5266 h 93402"/>
                <a:gd name="connsiteX13" fmla="*/ 49038 w 62635"/>
                <a:gd name="connsiteY13" fmla="*/ 27632 h 93402"/>
                <a:gd name="connsiteX14" fmla="*/ 35717 w 62635"/>
                <a:gd name="connsiteY14" fmla="*/ 54640 h 93402"/>
                <a:gd name="connsiteX15" fmla="*/ 1565 w 62635"/>
                <a:gd name="connsiteY15" fmla="*/ 88118 h 93402"/>
                <a:gd name="connsiteX16" fmla="*/ 148 w 62635"/>
                <a:gd name="connsiteY16" fmla="*/ 93604 h 93402"/>
                <a:gd name="connsiteX17" fmla="*/ 58532 w 62635"/>
                <a:gd name="connsiteY17" fmla="*/ 93604 h 93402"/>
                <a:gd name="connsiteX18" fmla="*/ 62783 w 62635"/>
                <a:gd name="connsiteY18" fmla="*/ 68003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783" y="68003"/>
                  </a:moveTo>
                  <a:lnTo>
                    <a:pt x="57965" y="68003"/>
                  </a:lnTo>
                  <a:cubicBezTo>
                    <a:pt x="57540" y="71098"/>
                    <a:pt x="56123" y="79397"/>
                    <a:pt x="54281" y="80804"/>
                  </a:cubicBezTo>
                  <a:cubicBezTo>
                    <a:pt x="53147" y="81648"/>
                    <a:pt x="42236" y="81648"/>
                    <a:pt x="40252" y="81648"/>
                  </a:cubicBezTo>
                  <a:lnTo>
                    <a:pt x="14177" y="81648"/>
                  </a:lnTo>
                  <a:cubicBezTo>
                    <a:pt x="29057" y="68566"/>
                    <a:pt x="34016" y="64627"/>
                    <a:pt x="42519" y="58016"/>
                  </a:cubicBezTo>
                  <a:cubicBezTo>
                    <a:pt x="53005" y="49716"/>
                    <a:pt x="62783" y="40995"/>
                    <a:pt x="62783" y="27632"/>
                  </a:cubicBezTo>
                  <a:cubicBezTo>
                    <a:pt x="62783" y="10611"/>
                    <a:pt x="47762" y="202"/>
                    <a:pt x="29623" y="202"/>
                  </a:cubicBezTo>
                  <a:cubicBezTo>
                    <a:pt x="12052" y="202"/>
                    <a:pt x="148" y="12440"/>
                    <a:pt x="148" y="25381"/>
                  </a:cubicBezTo>
                  <a:cubicBezTo>
                    <a:pt x="148" y="32555"/>
                    <a:pt x="6242" y="33258"/>
                    <a:pt x="7659" y="33258"/>
                  </a:cubicBezTo>
                  <a:cubicBezTo>
                    <a:pt x="11060" y="33258"/>
                    <a:pt x="15169" y="30867"/>
                    <a:pt x="15169" y="25803"/>
                  </a:cubicBezTo>
                  <a:cubicBezTo>
                    <a:pt x="15169" y="23271"/>
                    <a:pt x="14177" y="18348"/>
                    <a:pt x="6808" y="18348"/>
                  </a:cubicBezTo>
                  <a:cubicBezTo>
                    <a:pt x="11201" y="8360"/>
                    <a:pt x="20838" y="5266"/>
                    <a:pt x="27498" y="5266"/>
                  </a:cubicBezTo>
                  <a:cubicBezTo>
                    <a:pt x="41669" y="5266"/>
                    <a:pt x="49038" y="16238"/>
                    <a:pt x="49038" y="27632"/>
                  </a:cubicBezTo>
                  <a:cubicBezTo>
                    <a:pt x="49038" y="39870"/>
                    <a:pt x="40252" y="49576"/>
                    <a:pt x="35717" y="54640"/>
                  </a:cubicBezTo>
                  <a:lnTo>
                    <a:pt x="1565" y="88118"/>
                  </a:lnTo>
                  <a:cubicBezTo>
                    <a:pt x="148" y="89384"/>
                    <a:pt x="148" y="89666"/>
                    <a:pt x="148" y="93604"/>
                  </a:cubicBezTo>
                  <a:lnTo>
                    <a:pt x="58532" y="93604"/>
                  </a:lnTo>
                  <a:lnTo>
                    <a:pt x="62783" y="6800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形状 239">
              <a:extLst>
                <a:ext uri="{FF2B5EF4-FFF2-40B4-BE49-F238E27FC236}">
                  <a16:creationId xmlns:a16="http://schemas.microsoft.com/office/drawing/2014/main" id="{FA5A9912-44CF-F2D3-CFAF-9538EB283AC2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>
              <a:off x="4576145" y="5335133"/>
              <a:ext cx="81765" cy="126318"/>
            </a:xfrm>
            <a:custGeom>
              <a:avLst/>
              <a:gdLst>
                <a:gd name="connsiteX0" fmla="*/ 59949 w 81765"/>
                <a:gd name="connsiteY0" fmla="*/ 2037 h 126318"/>
                <a:gd name="connsiteX1" fmla="*/ 57540 w 81765"/>
                <a:gd name="connsiteY1" fmla="*/ 208 h 126318"/>
                <a:gd name="connsiteX2" fmla="*/ 54706 w 81765"/>
                <a:gd name="connsiteY2" fmla="*/ 3303 h 126318"/>
                <a:gd name="connsiteX3" fmla="*/ 46628 w 81765"/>
                <a:gd name="connsiteY3" fmla="*/ 35516 h 126318"/>
                <a:gd name="connsiteX4" fmla="*/ 148 w 81765"/>
                <a:gd name="connsiteY4" fmla="*/ 73355 h 126318"/>
                <a:gd name="connsiteX5" fmla="*/ 30473 w 81765"/>
                <a:gd name="connsiteY5" fmla="*/ 99378 h 126318"/>
                <a:gd name="connsiteX6" fmla="*/ 27214 w 81765"/>
                <a:gd name="connsiteY6" fmla="*/ 112601 h 126318"/>
                <a:gd name="connsiteX7" fmla="*/ 24238 w 81765"/>
                <a:gd name="connsiteY7" fmla="*/ 124839 h 126318"/>
                <a:gd name="connsiteX8" fmla="*/ 26506 w 81765"/>
                <a:gd name="connsiteY8" fmla="*/ 126527 h 126318"/>
                <a:gd name="connsiteX9" fmla="*/ 29481 w 81765"/>
                <a:gd name="connsiteY9" fmla="*/ 123151 h 126318"/>
                <a:gd name="connsiteX10" fmla="*/ 35433 w 81765"/>
                <a:gd name="connsiteY10" fmla="*/ 99519 h 126318"/>
                <a:gd name="connsiteX11" fmla="*/ 81914 w 81765"/>
                <a:gd name="connsiteY11" fmla="*/ 61680 h 126318"/>
                <a:gd name="connsiteX12" fmla="*/ 51588 w 81765"/>
                <a:gd name="connsiteY12" fmla="*/ 35656 h 126318"/>
                <a:gd name="connsiteX13" fmla="*/ 59949 w 81765"/>
                <a:gd name="connsiteY13" fmla="*/ 2037 h 126318"/>
                <a:gd name="connsiteX14" fmla="*/ 31465 w 81765"/>
                <a:gd name="connsiteY14" fmla="*/ 95440 h 126318"/>
                <a:gd name="connsiteX15" fmla="*/ 10492 w 81765"/>
                <a:gd name="connsiteY15" fmla="*/ 75746 h 126318"/>
                <a:gd name="connsiteX16" fmla="*/ 45494 w 81765"/>
                <a:gd name="connsiteY16" fmla="*/ 39595 h 126318"/>
                <a:gd name="connsiteX17" fmla="*/ 31465 w 81765"/>
                <a:gd name="connsiteY17" fmla="*/ 95440 h 126318"/>
                <a:gd name="connsiteX18" fmla="*/ 50454 w 81765"/>
                <a:gd name="connsiteY18" fmla="*/ 39595 h 126318"/>
                <a:gd name="connsiteX19" fmla="*/ 71569 w 81765"/>
                <a:gd name="connsiteY19" fmla="*/ 59288 h 126318"/>
                <a:gd name="connsiteX20" fmla="*/ 36425 w 81765"/>
                <a:gd name="connsiteY20" fmla="*/ 95440 h 126318"/>
                <a:gd name="connsiteX21" fmla="*/ 50454 w 81765"/>
                <a:gd name="connsiteY21" fmla="*/ 39595 h 12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6318">
                  <a:moveTo>
                    <a:pt x="59949" y="2037"/>
                  </a:moveTo>
                  <a:cubicBezTo>
                    <a:pt x="59949" y="208"/>
                    <a:pt x="58248" y="208"/>
                    <a:pt x="57540" y="208"/>
                  </a:cubicBezTo>
                  <a:cubicBezTo>
                    <a:pt x="55414" y="208"/>
                    <a:pt x="55272" y="912"/>
                    <a:pt x="54706" y="3303"/>
                  </a:cubicBezTo>
                  <a:lnTo>
                    <a:pt x="46628" y="35516"/>
                  </a:lnTo>
                  <a:cubicBezTo>
                    <a:pt x="21546" y="36641"/>
                    <a:pt x="148" y="54506"/>
                    <a:pt x="148" y="73355"/>
                  </a:cubicBezTo>
                  <a:cubicBezTo>
                    <a:pt x="148" y="89250"/>
                    <a:pt x="14744" y="98816"/>
                    <a:pt x="30473" y="99378"/>
                  </a:cubicBezTo>
                  <a:cubicBezTo>
                    <a:pt x="29340" y="103739"/>
                    <a:pt x="28348" y="108240"/>
                    <a:pt x="27214" y="112601"/>
                  </a:cubicBezTo>
                  <a:cubicBezTo>
                    <a:pt x="25514" y="119212"/>
                    <a:pt x="24238" y="124417"/>
                    <a:pt x="24238" y="124839"/>
                  </a:cubicBezTo>
                  <a:cubicBezTo>
                    <a:pt x="24238" y="126527"/>
                    <a:pt x="26080" y="126527"/>
                    <a:pt x="26506" y="126527"/>
                  </a:cubicBezTo>
                  <a:cubicBezTo>
                    <a:pt x="28631" y="126527"/>
                    <a:pt x="28773" y="126105"/>
                    <a:pt x="29481" y="123151"/>
                  </a:cubicBezTo>
                  <a:lnTo>
                    <a:pt x="35433" y="99519"/>
                  </a:lnTo>
                  <a:cubicBezTo>
                    <a:pt x="59665" y="98534"/>
                    <a:pt x="81914" y="80810"/>
                    <a:pt x="81914" y="61680"/>
                  </a:cubicBezTo>
                  <a:cubicBezTo>
                    <a:pt x="81914" y="46910"/>
                    <a:pt x="68876" y="36360"/>
                    <a:pt x="51588" y="35656"/>
                  </a:cubicBezTo>
                  <a:lnTo>
                    <a:pt x="59949" y="2037"/>
                  </a:lnTo>
                  <a:close/>
                  <a:moveTo>
                    <a:pt x="31465" y="95440"/>
                  </a:moveTo>
                  <a:cubicBezTo>
                    <a:pt x="20554" y="94877"/>
                    <a:pt x="10492" y="88969"/>
                    <a:pt x="10492" y="75746"/>
                  </a:cubicBezTo>
                  <a:cubicBezTo>
                    <a:pt x="10492" y="61680"/>
                    <a:pt x="21262" y="41846"/>
                    <a:pt x="45494" y="39595"/>
                  </a:cubicBezTo>
                  <a:lnTo>
                    <a:pt x="31465" y="95440"/>
                  </a:lnTo>
                  <a:close/>
                  <a:moveTo>
                    <a:pt x="50454" y="39595"/>
                  </a:moveTo>
                  <a:cubicBezTo>
                    <a:pt x="61366" y="40017"/>
                    <a:pt x="71569" y="45925"/>
                    <a:pt x="71569" y="59288"/>
                  </a:cubicBezTo>
                  <a:cubicBezTo>
                    <a:pt x="71569" y="74621"/>
                    <a:pt x="59382" y="93470"/>
                    <a:pt x="36425" y="95440"/>
                  </a:cubicBezTo>
                  <a:lnTo>
                    <a:pt x="50454" y="3959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形状 240">
              <a:extLst>
                <a:ext uri="{FF2B5EF4-FFF2-40B4-BE49-F238E27FC236}">
                  <a16:creationId xmlns:a16="http://schemas.microsoft.com/office/drawing/2014/main" id="{258A0596-7927-6DDF-0D6E-C89618918899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>
              <a:off x="4678344" y="5232073"/>
              <a:ext cx="85632" cy="181258"/>
            </a:xfrm>
            <a:custGeom>
              <a:avLst/>
              <a:gdLst>
                <a:gd name="connsiteX0" fmla="*/ 26673 w 85632"/>
                <a:gd name="connsiteY0" fmla="*/ 78778 h 181258"/>
                <a:gd name="connsiteX1" fmla="*/ 153 w 85632"/>
                <a:gd name="connsiteY1" fmla="*/ 119370 h 181258"/>
                <a:gd name="connsiteX2" fmla="*/ 6024 w 85632"/>
                <a:gd name="connsiteY2" fmla="*/ 135245 h 181258"/>
                <a:gd name="connsiteX3" fmla="*/ 29507 w 85632"/>
                <a:gd name="connsiteY3" fmla="*/ 148307 h 181258"/>
                <a:gd name="connsiteX4" fmla="*/ 54002 w 85632"/>
                <a:gd name="connsiteY4" fmla="*/ 157752 h 181258"/>
                <a:gd name="connsiteX5" fmla="*/ 61088 w 85632"/>
                <a:gd name="connsiteY5" fmla="*/ 166393 h 181258"/>
                <a:gd name="connsiteX6" fmla="*/ 51168 w 85632"/>
                <a:gd name="connsiteY6" fmla="*/ 177043 h 181258"/>
                <a:gd name="connsiteX7" fmla="*/ 33353 w 85632"/>
                <a:gd name="connsiteY7" fmla="*/ 170613 h 181258"/>
                <a:gd name="connsiteX8" fmla="*/ 31126 w 85632"/>
                <a:gd name="connsiteY8" fmla="*/ 169608 h 181258"/>
                <a:gd name="connsiteX9" fmla="*/ 29102 w 85632"/>
                <a:gd name="connsiteY9" fmla="*/ 171818 h 181258"/>
                <a:gd name="connsiteX10" fmla="*/ 51168 w 85632"/>
                <a:gd name="connsiteY10" fmla="*/ 181464 h 181258"/>
                <a:gd name="connsiteX11" fmla="*/ 72222 w 85632"/>
                <a:gd name="connsiteY11" fmla="*/ 159962 h 181258"/>
                <a:gd name="connsiteX12" fmla="*/ 62505 w 85632"/>
                <a:gd name="connsiteY12" fmla="*/ 145695 h 181258"/>
                <a:gd name="connsiteX13" fmla="*/ 50156 w 85632"/>
                <a:gd name="connsiteY13" fmla="*/ 141073 h 181258"/>
                <a:gd name="connsiteX14" fmla="*/ 37807 w 85632"/>
                <a:gd name="connsiteY14" fmla="*/ 136451 h 181258"/>
                <a:gd name="connsiteX15" fmla="*/ 25661 w 85632"/>
                <a:gd name="connsiteY15" fmla="*/ 131628 h 181258"/>
                <a:gd name="connsiteX16" fmla="*/ 10477 w 85632"/>
                <a:gd name="connsiteY16" fmla="*/ 113743 h 181258"/>
                <a:gd name="connsiteX17" fmla="*/ 35378 w 85632"/>
                <a:gd name="connsiteY17" fmla="*/ 79581 h 181258"/>
                <a:gd name="connsiteX18" fmla="*/ 53192 w 85632"/>
                <a:gd name="connsiteY18" fmla="*/ 82194 h 181258"/>
                <a:gd name="connsiteX19" fmla="*/ 72020 w 85632"/>
                <a:gd name="connsiteY19" fmla="*/ 75964 h 181258"/>
                <a:gd name="connsiteX20" fmla="*/ 55419 w 85632"/>
                <a:gd name="connsiteY20" fmla="*/ 70539 h 181258"/>
                <a:gd name="connsiteX21" fmla="*/ 38414 w 85632"/>
                <a:gd name="connsiteY21" fmla="*/ 72950 h 181258"/>
                <a:gd name="connsiteX22" fmla="*/ 32341 w 85632"/>
                <a:gd name="connsiteY22" fmla="*/ 57276 h 181258"/>
                <a:gd name="connsiteX23" fmla="*/ 54812 w 85632"/>
                <a:gd name="connsiteY23" fmla="*/ 23114 h 181258"/>
                <a:gd name="connsiteX24" fmla="*/ 67768 w 85632"/>
                <a:gd name="connsiteY24" fmla="*/ 27535 h 181258"/>
                <a:gd name="connsiteX25" fmla="*/ 85785 w 85632"/>
                <a:gd name="connsiteY25" fmla="*/ 21305 h 181258"/>
                <a:gd name="connsiteX26" fmla="*/ 68983 w 85632"/>
                <a:gd name="connsiteY26" fmla="*/ 15879 h 181258"/>
                <a:gd name="connsiteX27" fmla="*/ 56229 w 85632"/>
                <a:gd name="connsiteY27" fmla="*/ 16884 h 181258"/>
                <a:gd name="connsiteX28" fmla="*/ 55217 w 85632"/>
                <a:gd name="connsiteY28" fmla="*/ 10253 h 181258"/>
                <a:gd name="connsiteX29" fmla="*/ 56229 w 85632"/>
                <a:gd name="connsiteY29" fmla="*/ 2818 h 181258"/>
                <a:gd name="connsiteX30" fmla="*/ 53800 w 85632"/>
                <a:gd name="connsiteY30" fmla="*/ 205 h 181258"/>
                <a:gd name="connsiteX31" fmla="*/ 50156 w 85632"/>
                <a:gd name="connsiteY31" fmla="*/ 10052 h 181258"/>
                <a:gd name="connsiteX32" fmla="*/ 51573 w 85632"/>
                <a:gd name="connsiteY32" fmla="*/ 17889 h 181258"/>
                <a:gd name="connsiteX33" fmla="*/ 16146 w 85632"/>
                <a:gd name="connsiteY33" fmla="*/ 55467 h 181258"/>
                <a:gd name="connsiteX34" fmla="*/ 29304 w 85632"/>
                <a:gd name="connsiteY34" fmla="*/ 76768 h 181258"/>
                <a:gd name="connsiteX35" fmla="*/ 26673 w 85632"/>
                <a:gd name="connsiteY35" fmla="*/ 78778 h 181258"/>
                <a:gd name="connsiteX36" fmla="*/ 59468 w 85632"/>
                <a:gd name="connsiteY36" fmla="*/ 21305 h 181258"/>
                <a:gd name="connsiteX37" fmla="*/ 69185 w 85632"/>
                <a:gd name="connsiteY37" fmla="*/ 20300 h 181258"/>
                <a:gd name="connsiteX38" fmla="*/ 80522 w 85632"/>
                <a:gd name="connsiteY38" fmla="*/ 21506 h 181258"/>
                <a:gd name="connsiteX39" fmla="*/ 67971 w 85632"/>
                <a:gd name="connsiteY39" fmla="*/ 23114 h 181258"/>
                <a:gd name="connsiteX40" fmla="*/ 59468 w 85632"/>
                <a:gd name="connsiteY40" fmla="*/ 21305 h 181258"/>
                <a:gd name="connsiteX41" fmla="*/ 43678 w 85632"/>
                <a:gd name="connsiteY41" fmla="*/ 76165 h 181258"/>
                <a:gd name="connsiteX42" fmla="*/ 55217 w 85632"/>
                <a:gd name="connsiteY42" fmla="*/ 74959 h 181258"/>
                <a:gd name="connsiteX43" fmla="*/ 66756 w 85632"/>
                <a:gd name="connsiteY43" fmla="*/ 76165 h 181258"/>
                <a:gd name="connsiteX44" fmla="*/ 53800 w 85632"/>
                <a:gd name="connsiteY44" fmla="*/ 77773 h 181258"/>
                <a:gd name="connsiteX45" fmla="*/ 43678 w 85632"/>
                <a:gd name="connsiteY45" fmla="*/ 76165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1258">
                  <a:moveTo>
                    <a:pt x="26673" y="78778"/>
                  </a:moveTo>
                  <a:cubicBezTo>
                    <a:pt x="4607" y="93246"/>
                    <a:pt x="153" y="112136"/>
                    <a:pt x="153" y="119370"/>
                  </a:cubicBezTo>
                  <a:cubicBezTo>
                    <a:pt x="153" y="129016"/>
                    <a:pt x="5619" y="134642"/>
                    <a:pt x="6024" y="135245"/>
                  </a:cubicBezTo>
                  <a:cubicBezTo>
                    <a:pt x="12502" y="141877"/>
                    <a:pt x="14324" y="142680"/>
                    <a:pt x="29507" y="148307"/>
                  </a:cubicBezTo>
                  <a:lnTo>
                    <a:pt x="54002" y="157752"/>
                  </a:lnTo>
                  <a:cubicBezTo>
                    <a:pt x="57039" y="159158"/>
                    <a:pt x="61088" y="160565"/>
                    <a:pt x="61088" y="166393"/>
                  </a:cubicBezTo>
                  <a:cubicBezTo>
                    <a:pt x="61088" y="171015"/>
                    <a:pt x="57444" y="177043"/>
                    <a:pt x="51168" y="177043"/>
                  </a:cubicBezTo>
                  <a:cubicBezTo>
                    <a:pt x="42261" y="177043"/>
                    <a:pt x="35580" y="172220"/>
                    <a:pt x="33353" y="170613"/>
                  </a:cubicBezTo>
                  <a:cubicBezTo>
                    <a:pt x="32139" y="169809"/>
                    <a:pt x="31936" y="169608"/>
                    <a:pt x="31126" y="169608"/>
                  </a:cubicBezTo>
                  <a:cubicBezTo>
                    <a:pt x="29507" y="169608"/>
                    <a:pt x="29102" y="171015"/>
                    <a:pt x="29102" y="171818"/>
                  </a:cubicBezTo>
                  <a:cubicBezTo>
                    <a:pt x="29102" y="174230"/>
                    <a:pt x="39831" y="181464"/>
                    <a:pt x="51168" y="181464"/>
                  </a:cubicBezTo>
                  <a:cubicBezTo>
                    <a:pt x="63719" y="181464"/>
                    <a:pt x="72222" y="169809"/>
                    <a:pt x="72222" y="159962"/>
                  </a:cubicBezTo>
                  <a:cubicBezTo>
                    <a:pt x="72222" y="150317"/>
                    <a:pt x="64732" y="146699"/>
                    <a:pt x="62505" y="145695"/>
                  </a:cubicBezTo>
                  <a:cubicBezTo>
                    <a:pt x="59671" y="144690"/>
                    <a:pt x="52788" y="142078"/>
                    <a:pt x="50156" y="141073"/>
                  </a:cubicBezTo>
                  <a:cubicBezTo>
                    <a:pt x="46107" y="139465"/>
                    <a:pt x="42058" y="137858"/>
                    <a:pt x="37807" y="136451"/>
                  </a:cubicBezTo>
                  <a:lnTo>
                    <a:pt x="25661" y="131628"/>
                  </a:lnTo>
                  <a:cubicBezTo>
                    <a:pt x="16551" y="128011"/>
                    <a:pt x="10477" y="122183"/>
                    <a:pt x="10477" y="113743"/>
                  </a:cubicBezTo>
                  <a:cubicBezTo>
                    <a:pt x="10477" y="105504"/>
                    <a:pt x="18373" y="88021"/>
                    <a:pt x="35378" y="79581"/>
                  </a:cubicBezTo>
                  <a:cubicBezTo>
                    <a:pt x="42868" y="82194"/>
                    <a:pt x="48941" y="82194"/>
                    <a:pt x="53192" y="82194"/>
                  </a:cubicBezTo>
                  <a:cubicBezTo>
                    <a:pt x="59266" y="82194"/>
                    <a:pt x="72020" y="82194"/>
                    <a:pt x="72020" y="75964"/>
                  </a:cubicBezTo>
                  <a:cubicBezTo>
                    <a:pt x="72020" y="70940"/>
                    <a:pt x="63315" y="70539"/>
                    <a:pt x="55419" y="70539"/>
                  </a:cubicBezTo>
                  <a:cubicBezTo>
                    <a:pt x="51775" y="70539"/>
                    <a:pt x="45905" y="70539"/>
                    <a:pt x="38414" y="72950"/>
                  </a:cubicBezTo>
                  <a:cubicBezTo>
                    <a:pt x="33151" y="67725"/>
                    <a:pt x="32341" y="61094"/>
                    <a:pt x="32341" y="57276"/>
                  </a:cubicBezTo>
                  <a:cubicBezTo>
                    <a:pt x="32341" y="46022"/>
                    <a:pt x="39629" y="30549"/>
                    <a:pt x="54812" y="23114"/>
                  </a:cubicBezTo>
                  <a:cubicBezTo>
                    <a:pt x="58456" y="27535"/>
                    <a:pt x="63112" y="27535"/>
                    <a:pt x="67768" y="27535"/>
                  </a:cubicBezTo>
                  <a:cubicBezTo>
                    <a:pt x="72829" y="27535"/>
                    <a:pt x="85785" y="27535"/>
                    <a:pt x="85785" y="21305"/>
                  </a:cubicBezTo>
                  <a:cubicBezTo>
                    <a:pt x="85785" y="16080"/>
                    <a:pt x="76878" y="15879"/>
                    <a:pt x="68983" y="15879"/>
                  </a:cubicBezTo>
                  <a:cubicBezTo>
                    <a:pt x="66351" y="15879"/>
                    <a:pt x="61493" y="15879"/>
                    <a:pt x="56229" y="16884"/>
                  </a:cubicBezTo>
                  <a:cubicBezTo>
                    <a:pt x="55622" y="15076"/>
                    <a:pt x="55217" y="13669"/>
                    <a:pt x="55217" y="10253"/>
                  </a:cubicBezTo>
                  <a:cubicBezTo>
                    <a:pt x="55217" y="7439"/>
                    <a:pt x="56229" y="3219"/>
                    <a:pt x="56229" y="2818"/>
                  </a:cubicBezTo>
                  <a:cubicBezTo>
                    <a:pt x="56229" y="1210"/>
                    <a:pt x="55217" y="205"/>
                    <a:pt x="53800" y="205"/>
                  </a:cubicBezTo>
                  <a:cubicBezTo>
                    <a:pt x="50156" y="205"/>
                    <a:pt x="50156" y="9449"/>
                    <a:pt x="50156" y="10052"/>
                  </a:cubicBezTo>
                  <a:cubicBezTo>
                    <a:pt x="50156" y="14071"/>
                    <a:pt x="51371" y="17085"/>
                    <a:pt x="51573" y="17889"/>
                  </a:cubicBezTo>
                  <a:cubicBezTo>
                    <a:pt x="29912" y="23918"/>
                    <a:pt x="16146" y="39994"/>
                    <a:pt x="16146" y="55467"/>
                  </a:cubicBezTo>
                  <a:cubicBezTo>
                    <a:pt x="16146" y="62902"/>
                    <a:pt x="19790" y="71342"/>
                    <a:pt x="29304" y="76768"/>
                  </a:cubicBezTo>
                  <a:lnTo>
                    <a:pt x="26673" y="78778"/>
                  </a:lnTo>
                  <a:close/>
                  <a:moveTo>
                    <a:pt x="59468" y="21305"/>
                  </a:moveTo>
                  <a:cubicBezTo>
                    <a:pt x="62707" y="20300"/>
                    <a:pt x="66958" y="20300"/>
                    <a:pt x="69185" y="20300"/>
                  </a:cubicBezTo>
                  <a:cubicBezTo>
                    <a:pt x="76068" y="20300"/>
                    <a:pt x="76878" y="20501"/>
                    <a:pt x="80522" y="21506"/>
                  </a:cubicBezTo>
                  <a:cubicBezTo>
                    <a:pt x="78902" y="22109"/>
                    <a:pt x="76878" y="23114"/>
                    <a:pt x="67971" y="23114"/>
                  </a:cubicBezTo>
                  <a:cubicBezTo>
                    <a:pt x="64124" y="23114"/>
                    <a:pt x="61695" y="23114"/>
                    <a:pt x="59468" y="21305"/>
                  </a:cubicBezTo>
                  <a:close/>
                  <a:moveTo>
                    <a:pt x="43678" y="76165"/>
                  </a:moveTo>
                  <a:cubicBezTo>
                    <a:pt x="48334" y="74959"/>
                    <a:pt x="52788" y="74959"/>
                    <a:pt x="55217" y="74959"/>
                  </a:cubicBezTo>
                  <a:cubicBezTo>
                    <a:pt x="62302" y="74959"/>
                    <a:pt x="63112" y="75160"/>
                    <a:pt x="66756" y="76165"/>
                  </a:cubicBezTo>
                  <a:cubicBezTo>
                    <a:pt x="65137" y="76969"/>
                    <a:pt x="63112" y="77773"/>
                    <a:pt x="53800" y="77773"/>
                  </a:cubicBezTo>
                  <a:cubicBezTo>
                    <a:pt x="49144" y="77773"/>
                    <a:pt x="47322" y="77773"/>
                    <a:pt x="43678" y="7616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形状 241">
              <a:extLst>
                <a:ext uri="{FF2B5EF4-FFF2-40B4-BE49-F238E27FC236}">
                  <a16:creationId xmlns:a16="http://schemas.microsoft.com/office/drawing/2014/main" id="{3E8E26E1-3A85-335A-D51B-27B8B8E54365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>
              <a:off x="4780497" y="5220681"/>
              <a:ext cx="62635" cy="93402"/>
            </a:xfrm>
            <a:custGeom>
              <a:avLst/>
              <a:gdLst>
                <a:gd name="connsiteX0" fmla="*/ 62793 w 62635"/>
                <a:gd name="connsiteY0" fmla="*/ 68004 h 93402"/>
                <a:gd name="connsiteX1" fmla="*/ 57975 w 62635"/>
                <a:gd name="connsiteY1" fmla="*/ 68004 h 93402"/>
                <a:gd name="connsiteX2" fmla="*/ 54291 w 62635"/>
                <a:gd name="connsiteY2" fmla="*/ 80804 h 93402"/>
                <a:gd name="connsiteX3" fmla="*/ 40261 w 62635"/>
                <a:gd name="connsiteY3" fmla="*/ 81648 h 93402"/>
                <a:gd name="connsiteX4" fmla="*/ 14187 w 62635"/>
                <a:gd name="connsiteY4" fmla="*/ 81648 h 93402"/>
                <a:gd name="connsiteX5" fmla="*/ 42529 w 62635"/>
                <a:gd name="connsiteY5" fmla="*/ 58016 h 93402"/>
                <a:gd name="connsiteX6" fmla="*/ 62793 w 62635"/>
                <a:gd name="connsiteY6" fmla="*/ 27632 h 93402"/>
                <a:gd name="connsiteX7" fmla="*/ 29633 w 62635"/>
                <a:gd name="connsiteY7" fmla="*/ 202 h 93402"/>
                <a:gd name="connsiteX8" fmla="*/ 158 w 62635"/>
                <a:gd name="connsiteY8" fmla="*/ 25382 h 93402"/>
                <a:gd name="connsiteX9" fmla="*/ 7668 w 62635"/>
                <a:gd name="connsiteY9" fmla="*/ 33259 h 93402"/>
                <a:gd name="connsiteX10" fmla="*/ 15179 w 62635"/>
                <a:gd name="connsiteY10" fmla="*/ 25804 h 93402"/>
                <a:gd name="connsiteX11" fmla="*/ 6818 w 62635"/>
                <a:gd name="connsiteY11" fmla="*/ 18348 h 93402"/>
                <a:gd name="connsiteX12" fmla="*/ 27508 w 62635"/>
                <a:gd name="connsiteY12" fmla="*/ 5266 h 93402"/>
                <a:gd name="connsiteX13" fmla="*/ 49047 w 62635"/>
                <a:gd name="connsiteY13" fmla="*/ 27632 h 93402"/>
                <a:gd name="connsiteX14" fmla="*/ 35727 w 62635"/>
                <a:gd name="connsiteY14" fmla="*/ 54640 h 93402"/>
                <a:gd name="connsiteX15" fmla="*/ 1575 w 62635"/>
                <a:gd name="connsiteY15" fmla="*/ 88119 h 93402"/>
                <a:gd name="connsiteX16" fmla="*/ 158 w 62635"/>
                <a:gd name="connsiteY16" fmla="*/ 93605 h 93402"/>
                <a:gd name="connsiteX17" fmla="*/ 58542 w 62635"/>
                <a:gd name="connsiteY17" fmla="*/ 93605 h 93402"/>
                <a:gd name="connsiteX18" fmla="*/ 62793 w 62635"/>
                <a:gd name="connsiteY18" fmla="*/ 68004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793" y="68004"/>
                  </a:moveTo>
                  <a:lnTo>
                    <a:pt x="57975" y="68004"/>
                  </a:lnTo>
                  <a:cubicBezTo>
                    <a:pt x="57550" y="71098"/>
                    <a:pt x="56133" y="79398"/>
                    <a:pt x="54291" y="80804"/>
                  </a:cubicBezTo>
                  <a:cubicBezTo>
                    <a:pt x="53157" y="81648"/>
                    <a:pt x="42245" y="81648"/>
                    <a:pt x="40261" y="81648"/>
                  </a:cubicBezTo>
                  <a:lnTo>
                    <a:pt x="14187" y="81648"/>
                  </a:lnTo>
                  <a:cubicBezTo>
                    <a:pt x="29066" y="68566"/>
                    <a:pt x="34026" y="64628"/>
                    <a:pt x="42529" y="58016"/>
                  </a:cubicBezTo>
                  <a:cubicBezTo>
                    <a:pt x="53015" y="49717"/>
                    <a:pt x="62793" y="40996"/>
                    <a:pt x="62793" y="27632"/>
                  </a:cubicBezTo>
                  <a:cubicBezTo>
                    <a:pt x="62793" y="10612"/>
                    <a:pt x="47772" y="202"/>
                    <a:pt x="29633" y="202"/>
                  </a:cubicBezTo>
                  <a:cubicBezTo>
                    <a:pt x="12061" y="202"/>
                    <a:pt x="158" y="12440"/>
                    <a:pt x="158" y="25382"/>
                  </a:cubicBezTo>
                  <a:cubicBezTo>
                    <a:pt x="158" y="32556"/>
                    <a:pt x="6251" y="33259"/>
                    <a:pt x="7668" y="33259"/>
                  </a:cubicBezTo>
                  <a:cubicBezTo>
                    <a:pt x="11069" y="33259"/>
                    <a:pt x="15179" y="30868"/>
                    <a:pt x="15179" y="25804"/>
                  </a:cubicBezTo>
                  <a:cubicBezTo>
                    <a:pt x="15179" y="23272"/>
                    <a:pt x="14187" y="18348"/>
                    <a:pt x="6818" y="18348"/>
                  </a:cubicBezTo>
                  <a:cubicBezTo>
                    <a:pt x="11211" y="8361"/>
                    <a:pt x="20847" y="5266"/>
                    <a:pt x="27508" y="5266"/>
                  </a:cubicBezTo>
                  <a:cubicBezTo>
                    <a:pt x="41678" y="5266"/>
                    <a:pt x="49047" y="16238"/>
                    <a:pt x="49047" y="27632"/>
                  </a:cubicBezTo>
                  <a:cubicBezTo>
                    <a:pt x="49047" y="39870"/>
                    <a:pt x="40261" y="49576"/>
                    <a:pt x="35727" y="54640"/>
                  </a:cubicBezTo>
                  <a:lnTo>
                    <a:pt x="1575" y="88119"/>
                  </a:lnTo>
                  <a:cubicBezTo>
                    <a:pt x="158" y="89385"/>
                    <a:pt x="158" y="89666"/>
                    <a:pt x="158" y="93605"/>
                  </a:cubicBezTo>
                  <a:lnTo>
                    <a:pt x="58542" y="93605"/>
                  </a:lnTo>
                  <a:lnTo>
                    <a:pt x="62793" y="6800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形状 242">
              <a:extLst>
                <a:ext uri="{FF2B5EF4-FFF2-40B4-BE49-F238E27FC236}">
                  <a16:creationId xmlns:a16="http://schemas.microsoft.com/office/drawing/2014/main" id="{D3D79C51-3797-F3A3-4C70-2D2DFF6ABE4E}"/>
                </a:ext>
              </a:extLst>
            </p:cNvPr>
            <p:cNvSpPr/>
            <p:nvPr>
              <p:custDataLst>
                <p:tags r:id="rId266"/>
              </p:custDataLst>
            </p:nvPr>
          </p:nvSpPr>
          <p:spPr>
            <a:xfrm>
              <a:off x="4910567" y="5083579"/>
              <a:ext cx="27734" cy="200952"/>
            </a:xfrm>
            <a:custGeom>
              <a:avLst/>
              <a:gdLst>
                <a:gd name="connsiteX0" fmla="*/ 27898 w 27734"/>
                <a:gd name="connsiteY0" fmla="*/ 201151 h 200952"/>
                <a:gd name="connsiteX1" fmla="*/ 27898 w 27734"/>
                <a:gd name="connsiteY1" fmla="*/ 193113 h 200952"/>
                <a:gd name="connsiteX2" fmla="*/ 8261 w 27734"/>
                <a:gd name="connsiteY2" fmla="*/ 193113 h 200952"/>
                <a:gd name="connsiteX3" fmla="*/ 8261 w 27734"/>
                <a:gd name="connsiteY3" fmla="*/ 8236 h 200952"/>
                <a:gd name="connsiteX4" fmla="*/ 27898 w 27734"/>
                <a:gd name="connsiteY4" fmla="*/ 8236 h 200952"/>
                <a:gd name="connsiteX5" fmla="*/ 27898 w 27734"/>
                <a:gd name="connsiteY5" fmla="*/ 198 h 200952"/>
                <a:gd name="connsiteX6" fmla="*/ 163 w 27734"/>
                <a:gd name="connsiteY6" fmla="*/ 198 h 200952"/>
                <a:gd name="connsiteX7" fmla="*/ 163 w 27734"/>
                <a:gd name="connsiteY7" fmla="*/ 201151 h 200952"/>
                <a:gd name="connsiteX8" fmla="*/ 27898 w 27734"/>
                <a:gd name="connsiteY8" fmla="*/ 201151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7898" y="201151"/>
                  </a:moveTo>
                  <a:lnTo>
                    <a:pt x="27898" y="193113"/>
                  </a:lnTo>
                  <a:lnTo>
                    <a:pt x="8261" y="193113"/>
                  </a:lnTo>
                  <a:lnTo>
                    <a:pt x="8261" y="8236"/>
                  </a:lnTo>
                  <a:lnTo>
                    <a:pt x="27898" y="8236"/>
                  </a:lnTo>
                  <a:lnTo>
                    <a:pt x="27898" y="198"/>
                  </a:lnTo>
                  <a:lnTo>
                    <a:pt x="163" y="198"/>
                  </a:lnTo>
                  <a:lnTo>
                    <a:pt x="163" y="201151"/>
                  </a:lnTo>
                  <a:lnTo>
                    <a:pt x="27898" y="20115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形状 243">
              <a:extLst>
                <a:ext uri="{FF2B5EF4-FFF2-40B4-BE49-F238E27FC236}">
                  <a16:creationId xmlns:a16="http://schemas.microsoft.com/office/drawing/2014/main" id="{F9E5CA5E-E505-6803-4DC9-B4A681AC3E90}"/>
                </a:ext>
              </a:extLst>
            </p:cNvPr>
            <p:cNvSpPr/>
            <p:nvPr>
              <p:custDataLst>
                <p:tags r:id="rId267"/>
              </p:custDataLst>
            </p:nvPr>
          </p:nvSpPr>
          <p:spPr>
            <a:xfrm>
              <a:off x="4953035" y="5100459"/>
              <a:ext cx="80773" cy="133834"/>
            </a:xfrm>
            <a:custGeom>
              <a:avLst/>
              <a:gdLst>
                <a:gd name="connsiteX0" fmla="*/ 15754 w 80773"/>
                <a:gd name="connsiteY0" fmla="*/ 118559 h 133834"/>
                <a:gd name="connsiteX1" fmla="*/ 37213 w 80773"/>
                <a:gd name="connsiteY1" fmla="*/ 97861 h 133834"/>
                <a:gd name="connsiteX2" fmla="*/ 80940 w 80773"/>
                <a:gd name="connsiteY2" fmla="*/ 39183 h 133834"/>
                <a:gd name="connsiteX3" fmla="*/ 38023 w 80773"/>
                <a:gd name="connsiteY3" fmla="*/ 198 h 133834"/>
                <a:gd name="connsiteX4" fmla="*/ 166 w 80773"/>
                <a:gd name="connsiteY4" fmla="*/ 36571 h 133834"/>
                <a:gd name="connsiteX5" fmla="*/ 10896 w 80773"/>
                <a:gd name="connsiteY5" fmla="*/ 47824 h 133834"/>
                <a:gd name="connsiteX6" fmla="*/ 21423 w 80773"/>
                <a:gd name="connsiteY6" fmla="*/ 37174 h 133834"/>
                <a:gd name="connsiteX7" fmla="*/ 10693 w 80773"/>
                <a:gd name="connsiteY7" fmla="*/ 26724 h 133834"/>
                <a:gd name="connsiteX8" fmla="*/ 8061 w 80773"/>
                <a:gd name="connsiteY8" fmla="*/ 26925 h 133834"/>
                <a:gd name="connsiteX9" fmla="*/ 35391 w 80773"/>
                <a:gd name="connsiteY9" fmla="*/ 6428 h 133834"/>
                <a:gd name="connsiteX10" fmla="*/ 62518 w 80773"/>
                <a:gd name="connsiteY10" fmla="*/ 39183 h 133834"/>
                <a:gd name="connsiteX11" fmla="*/ 41262 w 80773"/>
                <a:gd name="connsiteY11" fmla="*/ 83594 h 133834"/>
                <a:gd name="connsiteX12" fmla="*/ 2393 w 80773"/>
                <a:gd name="connsiteY12" fmla="*/ 126597 h 133834"/>
                <a:gd name="connsiteX13" fmla="*/ 166 w 80773"/>
                <a:gd name="connsiteY13" fmla="*/ 134033 h 133834"/>
                <a:gd name="connsiteX14" fmla="*/ 75272 w 80773"/>
                <a:gd name="connsiteY14" fmla="*/ 134033 h 133834"/>
                <a:gd name="connsiteX15" fmla="*/ 80940 w 80773"/>
                <a:gd name="connsiteY15" fmla="*/ 99067 h 133834"/>
                <a:gd name="connsiteX16" fmla="*/ 75879 w 80773"/>
                <a:gd name="connsiteY16" fmla="*/ 99067 h 133834"/>
                <a:gd name="connsiteX17" fmla="*/ 71425 w 80773"/>
                <a:gd name="connsiteY17" fmla="*/ 116952 h 133834"/>
                <a:gd name="connsiteX18" fmla="*/ 52194 w 80773"/>
                <a:gd name="connsiteY18" fmla="*/ 118559 h 133834"/>
                <a:gd name="connsiteX19" fmla="*/ 15754 w 80773"/>
                <a:gd name="connsiteY19" fmla="*/ 118559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3834">
                  <a:moveTo>
                    <a:pt x="15754" y="118559"/>
                  </a:moveTo>
                  <a:lnTo>
                    <a:pt x="37213" y="97861"/>
                  </a:lnTo>
                  <a:cubicBezTo>
                    <a:pt x="68794" y="70130"/>
                    <a:pt x="80940" y="59278"/>
                    <a:pt x="80940" y="39183"/>
                  </a:cubicBezTo>
                  <a:cubicBezTo>
                    <a:pt x="80940" y="16275"/>
                    <a:pt x="62720" y="198"/>
                    <a:pt x="38023" y="198"/>
                  </a:cubicBezTo>
                  <a:cubicBezTo>
                    <a:pt x="15147" y="198"/>
                    <a:pt x="166" y="18686"/>
                    <a:pt x="166" y="36571"/>
                  </a:cubicBezTo>
                  <a:cubicBezTo>
                    <a:pt x="166" y="47824"/>
                    <a:pt x="10288" y="47824"/>
                    <a:pt x="10896" y="47824"/>
                  </a:cubicBezTo>
                  <a:cubicBezTo>
                    <a:pt x="14337" y="47824"/>
                    <a:pt x="21423" y="45413"/>
                    <a:pt x="21423" y="37174"/>
                  </a:cubicBezTo>
                  <a:cubicBezTo>
                    <a:pt x="21423" y="31949"/>
                    <a:pt x="17779" y="26724"/>
                    <a:pt x="10693" y="26724"/>
                  </a:cubicBezTo>
                  <a:cubicBezTo>
                    <a:pt x="9074" y="26724"/>
                    <a:pt x="8669" y="26724"/>
                    <a:pt x="8061" y="26925"/>
                  </a:cubicBezTo>
                  <a:cubicBezTo>
                    <a:pt x="12718" y="13863"/>
                    <a:pt x="23649" y="6428"/>
                    <a:pt x="35391" y="6428"/>
                  </a:cubicBezTo>
                  <a:cubicBezTo>
                    <a:pt x="53813" y="6428"/>
                    <a:pt x="62518" y="22705"/>
                    <a:pt x="62518" y="39183"/>
                  </a:cubicBezTo>
                  <a:cubicBezTo>
                    <a:pt x="62518" y="55259"/>
                    <a:pt x="52396" y="71135"/>
                    <a:pt x="41262" y="83594"/>
                  </a:cubicBezTo>
                  <a:lnTo>
                    <a:pt x="2393" y="126597"/>
                  </a:lnTo>
                  <a:cubicBezTo>
                    <a:pt x="166" y="128808"/>
                    <a:pt x="166" y="129210"/>
                    <a:pt x="166" y="134033"/>
                  </a:cubicBezTo>
                  <a:lnTo>
                    <a:pt x="75272" y="134033"/>
                  </a:lnTo>
                  <a:lnTo>
                    <a:pt x="80940" y="99067"/>
                  </a:lnTo>
                  <a:lnTo>
                    <a:pt x="75879" y="99067"/>
                  </a:lnTo>
                  <a:cubicBezTo>
                    <a:pt x="74867" y="105095"/>
                    <a:pt x="73450" y="113937"/>
                    <a:pt x="71425" y="116952"/>
                  </a:cubicBezTo>
                  <a:cubicBezTo>
                    <a:pt x="70008" y="118559"/>
                    <a:pt x="56647" y="118559"/>
                    <a:pt x="52194" y="118559"/>
                  </a:cubicBezTo>
                  <a:lnTo>
                    <a:pt x="15754" y="11855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形状 244">
              <a:extLst>
                <a:ext uri="{FF2B5EF4-FFF2-40B4-BE49-F238E27FC236}">
                  <a16:creationId xmlns:a16="http://schemas.microsoft.com/office/drawing/2014/main" id="{1FE8606D-DE5D-C120-3FA7-C0E0852B5210}"/>
                </a:ext>
              </a:extLst>
            </p:cNvPr>
            <p:cNvSpPr/>
            <p:nvPr>
              <p:custDataLst>
                <p:tags r:id="rId268"/>
              </p:custDataLst>
            </p:nvPr>
          </p:nvSpPr>
          <p:spPr>
            <a:xfrm>
              <a:off x="5052434" y="5145473"/>
              <a:ext cx="113569" cy="91031"/>
            </a:xfrm>
            <a:custGeom>
              <a:avLst/>
              <a:gdLst>
                <a:gd name="connsiteX0" fmla="*/ 88435 w 113569"/>
                <a:gd name="connsiteY0" fmla="*/ 41595 h 91031"/>
                <a:gd name="connsiteX1" fmla="*/ 54628 w 113569"/>
                <a:gd name="connsiteY1" fmla="*/ 198 h 91031"/>
                <a:gd name="connsiteX2" fmla="*/ 171 w 113569"/>
                <a:gd name="connsiteY2" fmla="*/ 57269 h 91031"/>
                <a:gd name="connsiteX3" fmla="*/ 32967 w 113569"/>
                <a:gd name="connsiteY3" fmla="*/ 91230 h 91031"/>
                <a:gd name="connsiteX4" fmla="*/ 75682 w 113569"/>
                <a:gd name="connsiteY4" fmla="*/ 74350 h 91031"/>
                <a:gd name="connsiteX5" fmla="*/ 94104 w 113569"/>
                <a:gd name="connsiteY5" fmla="*/ 91230 h 91031"/>
                <a:gd name="connsiteX6" fmla="*/ 111109 w 113569"/>
                <a:gd name="connsiteY6" fmla="*/ 76962 h 91031"/>
                <a:gd name="connsiteX7" fmla="*/ 108680 w 113569"/>
                <a:gd name="connsiteY7" fmla="*/ 74953 h 91031"/>
                <a:gd name="connsiteX8" fmla="*/ 106048 w 113569"/>
                <a:gd name="connsiteY8" fmla="*/ 76962 h 91031"/>
                <a:gd name="connsiteX9" fmla="*/ 94711 w 113569"/>
                <a:gd name="connsiteY9" fmla="*/ 86809 h 91031"/>
                <a:gd name="connsiteX10" fmla="*/ 88435 w 113569"/>
                <a:gd name="connsiteY10" fmla="*/ 66312 h 91031"/>
                <a:gd name="connsiteX11" fmla="*/ 90460 w 113569"/>
                <a:gd name="connsiteY11" fmla="*/ 59278 h 91031"/>
                <a:gd name="connsiteX12" fmla="*/ 113741 w 113569"/>
                <a:gd name="connsiteY12" fmla="*/ 12055 h 91031"/>
                <a:gd name="connsiteX13" fmla="*/ 111311 w 113569"/>
                <a:gd name="connsiteY13" fmla="*/ 10045 h 91031"/>
                <a:gd name="connsiteX14" fmla="*/ 108275 w 113569"/>
                <a:gd name="connsiteY14" fmla="*/ 14265 h 91031"/>
                <a:gd name="connsiteX15" fmla="*/ 88435 w 113569"/>
                <a:gd name="connsiteY15" fmla="*/ 54054 h 91031"/>
                <a:gd name="connsiteX16" fmla="*/ 88435 w 113569"/>
                <a:gd name="connsiteY16" fmla="*/ 41595 h 91031"/>
                <a:gd name="connsiteX17" fmla="*/ 74872 w 113569"/>
                <a:gd name="connsiteY17" fmla="*/ 69125 h 91031"/>
                <a:gd name="connsiteX18" fmla="*/ 33372 w 113569"/>
                <a:gd name="connsiteY18" fmla="*/ 86809 h 91031"/>
                <a:gd name="connsiteX19" fmla="*/ 15152 w 113569"/>
                <a:gd name="connsiteY19" fmla="*/ 64905 h 91031"/>
                <a:gd name="connsiteX20" fmla="*/ 26893 w 113569"/>
                <a:gd name="connsiteY20" fmla="*/ 23107 h 91031"/>
                <a:gd name="connsiteX21" fmla="*/ 54425 w 113569"/>
                <a:gd name="connsiteY21" fmla="*/ 4619 h 91031"/>
                <a:gd name="connsiteX22" fmla="*/ 74467 w 113569"/>
                <a:gd name="connsiteY22" fmla="*/ 46618 h 91031"/>
                <a:gd name="connsiteX23" fmla="*/ 74872 w 113569"/>
                <a:gd name="connsiteY23" fmla="*/ 69125 h 9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569" h="91031">
                  <a:moveTo>
                    <a:pt x="88435" y="41595"/>
                  </a:moveTo>
                  <a:cubicBezTo>
                    <a:pt x="88435" y="10045"/>
                    <a:pt x="69608" y="198"/>
                    <a:pt x="54628" y="198"/>
                  </a:cubicBezTo>
                  <a:cubicBezTo>
                    <a:pt x="26893" y="198"/>
                    <a:pt x="171" y="28935"/>
                    <a:pt x="171" y="57269"/>
                  </a:cubicBezTo>
                  <a:cubicBezTo>
                    <a:pt x="171" y="75957"/>
                    <a:pt x="12318" y="91230"/>
                    <a:pt x="32967" y="91230"/>
                  </a:cubicBezTo>
                  <a:cubicBezTo>
                    <a:pt x="45720" y="91230"/>
                    <a:pt x="60296" y="86608"/>
                    <a:pt x="75682" y="74350"/>
                  </a:cubicBezTo>
                  <a:cubicBezTo>
                    <a:pt x="78313" y="85000"/>
                    <a:pt x="84994" y="91230"/>
                    <a:pt x="94104" y="91230"/>
                  </a:cubicBezTo>
                  <a:cubicBezTo>
                    <a:pt x="104833" y="91230"/>
                    <a:pt x="111109" y="80177"/>
                    <a:pt x="111109" y="76962"/>
                  </a:cubicBezTo>
                  <a:cubicBezTo>
                    <a:pt x="111109" y="75555"/>
                    <a:pt x="109894" y="74953"/>
                    <a:pt x="108680" y="74953"/>
                  </a:cubicBezTo>
                  <a:cubicBezTo>
                    <a:pt x="107262" y="74953"/>
                    <a:pt x="106655" y="75555"/>
                    <a:pt x="106048" y="76962"/>
                  </a:cubicBezTo>
                  <a:cubicBezTo>
                    <a:pt x="102404" y="86809"/>
                    <a:pt x="95116" y="86809"/>
                    <a:pt x="94711" y="86809"/>
                  </a:cubicBezTo>
                  <a:cubicBezTo>
                    <a:pt x="88435" y="86809"/>
                    <a:pt x="88435" y="71135"/>
                    <a:pt x="88435" y="66312"/>
                  </a:cubicBezTo>
                  <a:cubicBezTo>
                    <a:pt x="88435" y="62092"/>
                    <a:pt x="88435" y="61690"/>
                    <a:pt x="90460" y="59278"/>
                  </a:cubicBezTo>
                  <a:cubicBezTo>
                    <a:pt x="109489" y="35566"/>
                    <a:pt x="113741" y="12255"/>
                    <a:pt x="113741" y="12055"/>
                  </a:cubicBezTo>
                  <a:cubicBezTo>
                    <a:pt x="113741" y="11653"/>
                    <a:pt x="113538" y="10045"/>
                    <a:pt x="111311" y="10045"/>
                  </a:cubicBezTo>
                  <a:cubicBezTo>
                    <a:pt x="109287" y="10045"/>
                    <a:pt x="109287" y="10648"/>
                    <a:pt x="108275" y="14265"/>
                  </a:cubicBezTo>
                  <a:cubicBezTo>
                    <a:pt x="104631" y="26925"/>
                    <a:pt x="97950" y="42197"/>
                    <a:pt x="88435" y="54054"/>
                  </a:cubicBezTo>
                  <a:lnTo>
                    <a:pt x="88435" y="41595"/>
                  </a:lnTo>
                  <a:close/>
                  <a:moveTo>
                    <a:pt x="74872" y="69125"/>
                  </a:moveTo>
                  <a:cubicBezTo>
                    <a:pt x="57057" y="84598"/>
                    <a:pt x="41469" y="86809"/>
                    <a:pt x="33372" y="86809"/>
                  </a:cubicBezTo>
                  <a:cubicBezTo>
                    <a:pt x="21225" y="86809"/>
                    <a:pt x="15152" y="77766"/>
                    <a:pt x="15152" y="64905"/>
                  </a:cubicBezTo>
                  <a:cubicBezTo>
                    <a:pt x="15152" y="55058"/>
                    <a:pt x="20415" y="33356"/>
                    <a:pt x="26893" y="23107"/>
                  </a:cubicBezTo>
                  <a:cubicBezTo>
                    <a:pt x="36408" y="8437"/>
                    <a:pt x="47340" y="4619"/>
                    <a:pt x="54425" y="4619"/>
                  </a:cubicBezTo>
                  <a:cubicBezTo>
                    <a:pt x="74467" y="4619"/>
                    <a:pt x="74467" y="30944"/>
                    <a:pt x="74467" y="46618"/>
                  </a:cubicBezTo>
                  <a:cubicBezTo>
                    <a:pt x="74467" y="54054"/>
                    <a:pt x="74467" y="65709"/>
                    <a:pt x="74872" y="6912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形状 245">
              <a:extLst>
                <a:ext uri="{FF2B5EF4-FFF2-40B4-BE49-F238E27FC236}">
                  <a16:creationId xmlns:a16="http://schemas.microsoft.com/office/drawing/2014/main" id="{1C8EAB48-932D-AB6B-BCC8-4053C6153A87}"/>
                </a:ext>
              </a:extLst>
            </p:cNvPr>
            <p:cNvSpPr/>
            <p:nvPr>
              <p:custDataLst>
                <p:tags r:id="rId269"/>
              </p:custDataLst>
            </p:nvPr>
          </p:nvSpPr>
          <p:spPr>
            <a:xfrm>
              <a:off x="5194427" y="5083579"/>
              <a:ext cx="46966" cy="200952"/>
            </a:xfrm>
            <a:custGeom>
              <a:avLst/>
              <a:gdLst>
                <a:gd name="connsiteX0" fmla="*/ 47144 w 46966"/>
                <a:gd name="connsiteY0" fmla="*/ 199141 h 200952"/>
                <a:gd name="connsiteX1" fmla="*/ 43702 w 46966"/>
                <a:gd name="connsiteY1" fmla="*/ 194720 h 200952"/>
                <a:gd name="connsiteX2" fmla="*/ 11919 w 46966"/>
                <a:gd name="connsiteY2" fmla="*/ 100675 h 200952"/>
                <a:gd name="connsiteX3" fmla="*/ 44512 w 46966"/>
                <a:gd name="connsiteY3" fmla="*/ 5624 h 200952"/>
                <a:gd name="connsiteX4" fmla="*/ 47144 w 46966"/>
                <a:gd name="connsiteY4" fmla="*/ 2208 h 200952"/>
                <a:gd name="connsiteX5" fmla="*/ 45120 w 46966"/>
                <a:gd name="connsiteY5" fmla="*/ 198 h 200952"/>
                <a:gd name="connsiteX6" fmla="*/ 12931 w 46966"/>
                <a:gd name="connsiteY6" fmla="*/ 39384 h 200952"/>
                <a:gd name="connsiteX7" fmla="*/ 178 w 46966"/>
                <a:gd name="connsiteY7" fmla="*/ 100675 h 200952"/>
                <a:gd name="connsiteX8" fmla="*/ 13539 w 46966"/>
                <a:gd name="connsiteY8" fmla="*/ 163372 h 200952"/>
                <a:gd name="connsiteX9" fmla="*/ 45120 w 46966"/>
                <a:gd name="connsiteY9" fmla="*/ 201151 h 200952"/>
                <a:gd name="connsiteX10" fmla="*/ 47144 w 46966"/>
                <a:gd name="connsiteY10" fmla="*/ 199141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44" y="199141"/>
                  </a:moveTo>
                  <a:cubicBezTo>
                    <a:pt x="47144" y="198538"/>
                    <a:pt x="47144" y="198136"/>
                    <a:pt x="43702" y="194720"/>
                  </a:cubicBezTo>
                  <a:cubicBezTo>
                    <a:pt x="18397" y="169400"/>
                    <a:pt x="11919" y="131420"/>
                    <a:pt x="11919" y="100675"/>
                  </a:cubicBezTo>
                  <a:cubicBezTo>
                    <a:pt x="11919" y="65709"/>
                    <a:pt x="19612" y="30743"/>
                    <a:pt x="44512" y="5624"/>
                  </a:cubicBezTo>
                  <a:cubicBezTo>
                    <a:pt x="47144" y="3213"/>
                    <a:pt x="47144" y="2811"/>
                    <a:pt x="47144" y="2208"/>
                  </a:cubicBezTo>
                  <a:cubicBezTo>
                    <a:pt x="47144" y="801"/>
                    <a:pt x="46334" y="198"/>
                    <a:pt x="45120" y="198"/>
                  </a:cubicBezTo>
                  <a:cubicBezTo>
                    <a:pt x="43095" y="198"/>
                    <a:pt x="24875" y="13863"/>
                    <a:pt x="12931" y="39384"/>
                  </a:cubicBezTo>
                  <a:cubicBezTo>
                    <a:pt x="2607" y="61489"/>
                    <a:pt x="178" y="83795"/>
                    <a:pt x="178" y="100675"/>
                  </a:cubicBezTo>
                  <a:cubicBezTo>
                    <a:pt x="178" y="116349"/>
                    <a:pt x="2404" y="140664"/>
                    <a:pt x="13539" y="163372"/>
                  </a:cubicBezTo>
                  <a:cubicBezTo>
                    <a:pt x="25685" y="188089"/>
                    <a:pt x="43095" y="201151"/>
                    <a:pt x="45120" y="201151"/>
                  </a:cubicBezTo>
                  <a:cubicBezTo>
                    <a:pt x="46334" y="201151"/>
                    <a:pt x="47144" y="200548"/>
                    <a:pt x="47144" y="199141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形状 246">
              <a:extLst>
                <a:ext uri="{FF2B5EF4-FFF2-40B4-BE49-F238E27FC236}">
                  <a16:creationId xmlns:a16="http://schemas.microsoft.com/office/drawing/2014/main" id="{1564AC7B-B4ED-EB26-D7A6-F6C4B0202B6C}"/>
                </a:ext>
              </a:extLst>
            </p:cNvPr>
            <p:cNvSpPr/>
            <p:nvPr>
              <p:custDataLst>
                <p:tags r:id="rId270"/>
              </p:custDataLst>
            </p:nvPr>
          </p:nvSpPr>
          <p:spPr>
            <a:xfrm>
              <a:off x="5271130" y="5100459"/>
              <a:ext cx="66805" cy="133834"/>
            </a:xfrm>
            <a:custGeom>
              <a:avLst/>
              <a:gdLst>
                <a:gd name="connsiteX0" fmla="*/ 41682 w 66805"/>
                <a:gd name="connsiteY0" fmla="*/ 5423 h 133834"/>
                <a:gd name="connsiteX1" fmla="*/ 37026 w 66805"/>
                <a:gd name="connsiteY1" fmla="*/ 198 h 133834"/>
                <a:gd name="connsiteX2" fmla="*/ 182 w 66805"/>
                <a:gd name="connsiteY2" fmla="*/ 13059 h 133834"/>
                <a:gd name="connsiteX3" fmla="*/ 182 w 66805"/>
                <a:gd name="connsiteY3" fmla="*/ 19289 h 133834"/>
                <a:gd name="connsiteX4" fmla="*/ 26701 w 66805"/>
                <a:gd name="connsiteY4" fmla="*/ 14064 h 133834"/>
                <a:gd name="connsiteX5" fmla="*/ 26701 w 66805"/>
                <a:gd name="connsiteY5" fmla="*/ 118157 h 133834"/>
                <a:gd name="connsiteX6" fmla="*/ 7874 w 66805"/>
                <a:gd name="connsiteY6" fmla="*/ 127803 h 133834"/>
                <a:gd name="connsiteX7" fmla="*/ 1396 w 66805"/>
                <a:gd name="connsiteY7" fmla="*/ 127803 h 133834"/>
                <a:gd name="connsiteX8" fmla="*/ 1396 w 66805"/>
                <a:gd name="connsiteY8" fmla="*/ 134033 h 133834"/>
                <a:gd name="connsiteX9" fmla="*/ 34192 w 66805"/>
                <a:gd name="connsiteY9" fmla="*/ 133430 h 133834"/>
                <a:gd name="connsiteX10" fmla="*/ 66987 w 66805"/>
                <a:gd name="connsiteY10" fmla="*/ 134033 h 133834"/>
                <a:gd name="connsiteX11" fmla="*/ 66987 w 66805"/>
                <a:gd name="connsiteY11" fmla="*/ 127803 h 133834"/>
                <a:gd name="connsiteX12" fmla="*/ 60509 w 66805"/>
                <a:gd name="connsiteY12" fmla="*/ 127803 h 133834"/>
                <a:gd name="connsiteX13" fmla="*/ 41682 w 66805"/>
                <a:gd name="connsiteY13" fmla="*/ 118157 h 133834"/>
                <a:gd name="connsiteX14" fmla="*/ 41682 w 66805"/>
                <a:gd name="connsiteY14" fmla="*/ 5423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3834">
                  <a:moveTo>
                    <a:pt x="41682" y="5423"/>
                  </a:moveTo>
                  <a:cubicBezTo>
                    <a:pt x="41682" y="600"/>
                    <a:pt x="41682" y="198"/>
                    <a:pt x="37026" y="198"/>
                  </a:cubicBezTo>
                  <a:cubicBezTo>
                    <a:pt x="24474" y="13059"/>
                    <a:pt x="6660" y="13059"/>
                    <a:pt x="182" y="13059"/>
                  </a:cubicBezTo>
                  <a:lnTo>
                    <a:pt x="182" y="19289"/>
                  </a:lnTo>
                  <a:cubicBezTo>
                    <a:pt x="4230" y="19289"/>
                    <a:pt x="16174" y="19289"/>
                    <a:pt x="26701" y="14064"/>
                  </a:cubicBezTo>
                  <a:lnTo>
                    <a:pt x="26701" y="118157"/>
                  </a:lnTo>
                  <a:cubicBezTo>
                    <a:pt x="26701" y="125392"/>
                    <a:pt x="26094" y="127803"/>
                    <a:pt x="7874" y="127803"/>
                  </a:cubicBezTo>
                  <a:lnTo>
                    <a:pt x="1396" y="127803"/>
                  </a:lnTo>
                  <a:lnTo>
                    <a:pt x="1396" y="134033"/>
                  </a:lnTo>
                  <a:cubicBezTo>
                    <a:pt x="8482" y="133430"/>
                    <a:pt x="26094" y="133430"/>
                    <a:pt x="34192" y="133430"/>
                  </a:cubicBezTo>
                  <a:cubicBezTo>
                    <a:pt x="42289" y="133430"/>
                    <a:pt x="59902" y="133430"/>
                    <a:pt x="66987" y="134033"/>
                  </a:cubicBezTo>
                  <a:lnTo>
                    <a:pt x="66987" y="127803"/>
                  </a:lnTo>
                  <a:lnTo>
                    <a:pt x="60509" y="127803"/>
                  </a:lnTo>
                  <a:cubicBezTo>
                    <a:pt x="42289" y="127803"/>
                    <a:pt x="41682" y="125593"/>
                    <a:pt x="41682" y="118157"/>
                  </a:cubicBezTo>
                  <a:lnTo>
                    <a:pt x="41682" y="542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形状 247">
              <a:extLst>
                <a:ext uri="{FF2B5EF4-FFF2-40B4-BE49-F238E27FC236}">
                  <a16:creationId xmlns:a16="http://schemas.microsoft.com/office/drawing/2014/main" id="{7B6F7353-73E5-4D77-71E8-9E7935884FB7}"/>
                </a:ext>
              </a:extLst>
            </p:cNvPr>
            <p:cNvSpPr/>
            <p:nvPr>
              <p:custDataLst>
                <p:tags r:id="rId271"/>
              </p:custDataLst>
            </p:nvPr>
          </p:nvSpPr>
          <p:spPr>
            <a:xfrm>
              <a:off x="5416122" y="5180036"/>
              <a:ext cx="123691" cy="8038"/>
            </a:xfrm>
            <a:custGeom>
              <a:avLst/>
              <a:gdLst>
                <a:gd name="connsiteX0" fmla="*/ 116795 w 123691"/>
                <a:gd name="connsiteY0" fmla="*/ 8236 h 8038"/>
                <a:gd name="connsiteX1" fmla="*/ 123880 w 123691"/>
                <a:gd name="connsiteY1" fmla="*/ 4217 h 8038"/>
                <a:gd name="connsiteX2" fmla="*/ 116795 w 123691"/>
                <a:gd name="connsiteY2" fmla="*/ 198 h 8038"/>
                <a:gd name="connsiteX3" fmla="*/ 7274 w 123691"/>
                <a:gd name="connsiteY3" fmla="*/ 198 h 8038"/>
                <a:gd name="connsiteX4" fmla="*/ 189 w 123691"/>
                <a:gd name="connsiteY4" fmla="*/ 4217 h 8038"/>
                <a:gd name="connsiteX5" fmla="*/ 7274 w 123691"/>
                <a:gd name="connsiteY5" fmla="*/ 8236 h 8038"/>
                <a:gd name="connsiteX6" fmla="*/ 116795 w 123691"/>
                <a:gd name="connsiteY6" fmla="*/ 8236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795" y="8236"/>
                  </a:moveTo>
                  <a:cubicBezTo>
                    <a:pt x="120236" y="8236"/>
                    <a:pt x="123880" y="8236"/>
                    <a:pt x="123880" y="4217"/>
                  </a:cubicBezTo>
                  <a:cubicBezTo>
                    <a:pt x="123880" y="198"/>
                    <a:pt x="120236" y="198"/>
                    <a:pt x="116795" y="198"/>
                  </a:cubicBezTo>
                  <a:lnTo>
                    <a:pt x="7274" y="198"/>
                  </a:lnTo>
                  <a:cubicBezTo>
                    <a:pt x="3833" y="198"/>
                    <a:pt x="189" y="198"/>
                    <a:pt x="189" y="4217"/>
                  </a:cubicBezTo>
                  <a:cubicBezTo>
                    <a:pt x="189" y="8236"/>
                    <a:pt x="3833" y="8236"/>
                    <a:pt x="7274" y="8236"/>
                  </a:cubicBezTo>
                  <a:lnTo>
                    <a:pt x="116795" y="823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形状 248">
              <a:extLst>
                <a:ext uri="{FF2B5EF4-FFF2-40B4-BE49-F238E27FC236}">
                  <a16:creationId xmlns:a16="http://schemas.microsoft.com/office/drawing/2014/main" id="{965AA88F-05D1-0656-8514-6933C0C35603}"/>
                </a:ext>
              </a:extLst>
            </p:cNvPr>
            <p:cNvSpPr/>
            <p:nvPr>
              <p:custDataLst>
                <p:tags r:id="rId272"/>
              </p:custDataLst>
            </p:nvPr>
          </p:nvSpPr>
          <p:spPr>
            <a:xfrm>
              <a:off x="5612489" y="5092622"/>
              <a:ext cx="101017" cy="182866"/>
            </a:xfrm>
            <a:custGeom>
              <a:avLst/>
              <a:gdLst>
                <a:gd name="connsiteX0" fmla="*/ 63765 w 101017"/>
                <a:gd name="connsiteY0" fmla="*/ 61489 h 182866"/>
                <a:gd name="connsiteX1" fmla="*/ 81175 w 101017"/>
                <a:gd name="connsiteY1" fmla="*/ 61489 h 182866"/>
                <a:gd name="connsiteX2" fmla="*/ 87248 w 101017"/>
                <a:gd name="connsiteY2" fmla="*/ 57470 h 182866"/>
                <a:gd name="connsiteX3" fmla="*/ 81782 w 101017"/>
                <a:gd name="connsiteY3" fmla="*/ 55259 h 182866"/>
                <a:gd name="connsiteX4" fmla="*/ 64980 w 101017"/>
                <a:gd name="connsiteY4" fmla="*/ 55259 h 182866"/>
                <a:gd name="connsiteX5" fmla="*/ 69231 w 101017"/>
                <a:gd name="connsiteY5" fmla="*/ 32351 h 182866"/>
                <a:gd name="connsiteX6" fmla="*/ 74090 w 101017"/>
                <a:gd name="connsiteY6" fmla="*/ 11452 h 182866"/>
                <a:gd name="connsiteX7" fmla="*/ 83604 w 101017"/>
                <a:gd name="connsiteY7" fmla="*/ 4619 h 182866"/>
                <a:gd name="connsiteX8" fmla="*/ 93524 w 101017"/>
                <a:gd name="connsiteY8" fmla="*/ 8236 h 182866"/>
                <a:gd name="connsiteX9" fmla="*/ 82592 w 101017"/>
                <a:gd name="connsiteY9" fmla="*/ 19088 h 182866"/>
                <a:gd name="connsiteX10" fmla="*/ 90082 w 101017"/>
                <a:gd name="connsiteY10" fmla="*/ 26121 h 182866"/>
                <a:gd name="connsiteX11" fmla="*/ 101217 w 101017"/>
                <a:gd name="connsiteY11" fmla="*/ 14064 h 182866"/>
                <a:gd name="connsiteX12" fmla="*/ 83604 w 101017"/>
                <a:gd name="connsiteY12" fmla="*/ 198 h 182866"/>
                <a:gd name="connsiteX13" fmla="*/ 57894 w 101017"/>
                <a:gd name="connsiteY13" fmla="*/ 23710 h 182866"/>
                <a:gd name="connsiteX14" fmla="*/ 51214 w 101017"/>
                <a:gd name="connsiteY14" fmla="*/ 55259 h 182866"/>
                <a:gd name="connsiteX15" fmla="*/ 37245 w 101017"/>
                <a:gd name="connsiteY15" fmla="*/ 55259 h 182866"/>
                <a:gd name="connsiteX16" fmla="*/ 31172 w 101017"/>
                <a:gd name="connsiteY16" fmla="*/ 59077 h 182866"/>
                <a:gd name="connsiteX17" fmla="*/ 36840 w 101017"/>
                <a:gd name="connsiteY17" fmla="*/ 61489 h 182866"/>
                <a:gd name="connsiteX18" fmla="*/ 50202 w 101017"/>
                <a:gd name="connsiteY18" fmla="*/ 61489 h 182866"/>
                <a:gd name="connsiteX19" fmla="*/ 35019 w 101017"/>
                <a:gd name="connsiteY19" fmla="*/ 140865 h 182866"/>
                <a:gd name="connsiteX20" fmla="*/ 17406 w 101017"/>
                <a:gd name="connsiteY20" fmla="*/ 178644 h 182866"/>
                <a:gd name="connsiteX21" fmla="*/ 7689 w 101017"/>
                <a:gd name="connsiteY21" fmla="*/ 175027 h 182866"/>
                <a:gd name="connsiteX22" fmla="*/ 18823 w 101017"/>
                <a:gd name="connsiteY22" fmla="*/ 164175 h 182866"/>
                <a:gd name="connsiteX23" fmla="*/ 11333 w 101017"/>
                <a:gd name="connsiteY23" fmla="*/ 157142 h 182866"/>
                <a:gd name="connsiteX24" fmla="*/ 199 w 101017"/>
                <a:gd name="connsiteY24" fmla="*/ 169199 h 182866"/>
                <a:gd name="connsiteX25" fmla="*/ 17406 w 101017"/>
                <a:gd name="connsiteY25" fmla="*/ 183065 h 182866"/>
                <a:gd name="connsiteX26" fmla="*/ 40282 w 101017"/>
                <a:gd name="connsiteY26" fmla="*/ 163573 h 182866"/>
                <a:gd name="connsiteX27" fmla="*/ 51619 w 101017"/>
                <a:gd name="connsiteY27" fmla="*/ 125191 h 182866"/>
                <a:gd name="connsiteX28" fmla="*/ 63765 w 101017"/>
                <a:gd name="connsiteY28" fmla="*/ 61489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765" y="61489"/>
                  </a:moveTo>
                  <a:lnTo>
                    <a:pt x="81175" y="61489"/>
                  </a:lnTo>
                  <a:cubicBezTo>
                    <a:pt x="85224" y="61489"/>
                    <a:pt x="87248" y="61489"/>
                    <a:pt x="87248" y="57470"/>
                  </a:cubicBezTo>
                  <a:cubicBezTo>
                    <a:pt x="87248" y="55259"/>
                    <a:pt x="85224" y="55259"/>
                    <a:pt x="81782" y="55259"/>
                  </a:cubicBezTo>
                  <a:lnTo>
                    <a:pt x="64980" y="55259"/>
                  </a:lnTo>
                  <a:lnTo>
                    <a:pt x="69231" y="32351"/>
                  </a:lnTo>
                  <a:cubicBezTo>
                    <a:pt x="70041" y="28131"/>
                    <a:pt x="72875" y="13863"/>
                    <a:pt x="74090" y="11452"/>
                  </a:cubicBezTo>
                  <a:cubicBezTo>
                    <a:pt x="75912" y="7634"/>
                    <a:pt x="79353" y="4619"/>
                    <a:pt x="83604" y="4619"/>
                  </a:cubicBezTo>
                  <a:cubicBezTo>
                    <a:pt x="84414" y="4619"/>
                    <a:pt x="89678" y="4619"/>
                    <a:pt x="93524" y="8236"/>
                  </a:cubicBezTo>
                  <a:cubicBezTo>
                    <a:pt x="84617" y="9040"/>
                    <a:pt x="82592" y="16074"/>
                    <a:pt x="82592" y="19088"/>
                  </a:cubicBezTo>
                  <a:cubicBezTo>
                    <a:pt x="82592" y="23710"/>
                    <a:pt x="86236" y="26121"/>
                    <a:pt x="90082" y="26121"/>
                  </a:cubicBezTo>
                  <a:cubicBezTo>
                    <a:pt x="95346" y="26121"/>
                    <a:pt x="101217" y="21700"/>
                    <a:pt x="101217" y="14064"/>
                  </a:cubicBezTo>
                  <a:cubicBezTo>
                    <a:pt x="101217" y="4820"/>
                    <a:pt x="91904" y="198"/>
                    <a:pt x="83604" y="198"/>
                  </a:cubicBezTo>
                  <a:cubicBezTo>
                    <a:pt x="76721" y="198"/>
                    <a:pt x="63968" y="3815"/>
                    <a:pt x="57894" y="23710"/>
                  </a:cubicBezTo>
                  <a:cubicBezTo>
                    <a:pt x="56680" y="27930"/>
                    <a:pt x="56072" y="29939"/>
                    <a:pt x="51214" y="55259"/>
                  </a:cubicBezTo>
                  <a:lnTo>
                    <a:pt x="37245" y="55259"/>
                  </a:lnTo>
                  <a:cubicBezTo>
                    <a:pt x="33399" y="55259"/>
                    <a:pt x="31172" y="55259"/>
                    <a:pt x="31172" y="59077"/>
                  </a:cubicBezTo>
                  <a:cubicBezTo>
                    <a:pt x="31172" y="61489"/>
                    <a:pt x="32994" y="61489"/>
                    <a:pt x="36840" y="61489"/>
                  </a:cubicBezTo>
                  <a:lnTo>
                    <a:pt x="50202" y="61489"/>
                  </a:lnTo>
                  <a:lnTo>
                    <a:pt x="35019" y="140865"/>
                  </a:lnTo>
                  <a:cubicBezTo>
                    <a:pt x="31375" y="160357"/>
                    <a:pt x="27933" y="178644"/>
                    <a:pt x="17406" y="178644"/>
                  </a:cubicBezTo>
                  <a:cubicBezTo>
                    <a:pt x="16596" y="178644"/>
                    <a:pt x="11535" y="178644"/>
                    <a:pt x="7689" y="175027"/>
                  </a:cubicBezTo>
                  <a:cubicBezTo>
                    <a:pt x="17001" y="174424"/>
                    <a:pt x="18823" y="167190"/>
                    <a:pt x="18823" y="164175"/>
                  </a:cubicBezTo>
                  <a:cubicBezTo>
                    <a:pt x="18823" y="159554"/>
                    <a:pt x="15179" y="157142"/>
                    <a:pt x="11333" y="157142"/>
                  </a:cubicBezTo>
                  <a:cubicBezTo>
                    <a:pt x="6069" y="157142"/>
                    <a:pt x="199" y="161563"/>
                    <a:pt x="199" y="169199"/>
                  </a:cubicBezTo>
                  <a:cubicBezTo>
                    <a:pt x="199" y="178242"/>
                    <a:pt x="9106" y="183065"/>
                    <a:pt x="17406" y="183065"/>
                  </a:cubicBezTo>
                  <a:cubicBezTo>
                    <a:pt x="28540" y="183065"/>
                    <a:pt x="36638" y="171209"/>
                    <a:pt x="40282" y="163573"/>
                  </a:cubicBezTo>
                  <a:cubicBezTo>
                    <a:pt x="46760" y="150913"/>
                    <a:pt x="51416" y="126597"/>
                    <a:pt x="51619" y="125191"/>
                  </a:cubicBezTo>
                  <a:lnTo>
                    <a:pt x="63765" y="6148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形状 249">
              <a:extLst>
                <a:ext uri="{FF2B5EF4-FFF2-40B4-BE49-F238E27FC236}">
                  <a16:creationId xmlns:a16="http://schemas.microsoft.com/office/drawing/2014/main" id="{D7627538-29B1-BA50-F2B3-3995D9584675}"/>
                </a:ext>
              </a:extLst>
            </p:cNvPr>
            <p:cNvSpPr/>
            <p:nvPr>
              <p:custDataLst>
                <p:tags r:id="rId273"/>
              </p:custDataLst>
            </p:nvPr>
          </p:nvSpPr>
          <p:spPr>
            <a:xfrm>
              <a:off x="5734201" y="5083579"/>
              <a:ext cx="46966" cy="200952"/>
            </a:xfrm>
            <a:custGeom>
              <a:avLst/>
              <a:gdLst>
                <a:gd name="connsiteX0" fmla="*/ 47171 w 46966"/>
                <a:gd name="connsiteY0" fmla="*/ 100675 h 200952"/>
                <a:gd name="connsiteX1" fmla="*/ 33810 w 46966"/>
                <a:gd name="connsiteY1" fmla="*/ 37977 h 200952"/>
                <a:gd name="connsiteX2" fmla="*/ 2229 w 46966"/>
                <a:gd name="connsiteY2" fmla="*/ 198 h 200952"/>
                <a:gd name="connsiteX3" fmla="*/ 205 w 46966"/>
                <a:gd name="connsiteY3" fmla="*/ 2208 h 200952"/>
                <a:gd name="connsiteX4" fmla="*/ 4051 w 46966"/>
                <a:gd name="connsiteY4" fmla="*/ 6830 h 200952"/>
                <a:gd name="connsiteX5" fmla="*/ 35429 w 46966"/>
                <a:gd name="connsiteY5" fmla="*/ 100675 h 200952"/>
                <a:gd name="connsiteX6" fmla="*/ 2836 w 46966"/>
                <a:gd name="connsiteY6" fmla="*/ 195725 h 200952"/>
                <a:gd name="connsiteX7" fmla="*/ 205 w 46966"/>
                <a:gd name="connsiteY7" fmla="*/ 199141 h 200952"/>
                <a:gd name="connsiteX8" fmla="*/ 2229 w 46966"/>
                <a:gd name="connsiteY8" fmla="*/ 201151 h 200952"/>
                <a:gd name="connsiteX9" fmla="*/ 34417 w 46966"/>
                <a:gd name="connsiteY9" fmla="*/ 161965 h 200952"/>
                <a:gd name="connsiteX10" fmla="*/ 47171 w 46966"/>
                <a:gd name="connsiteY10" fmla="*/ 100675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71" y="100675"/>
                  </a:moveTo>
                  <a:cubicBezTo>
                    <a:pt x="47171" y="85000"/>
                    <a:pt x="44944" y="60685"/>
                    <a:pt x="33810" y="37977"/>
                  </a:cubicBezTo>
                  <a:cubicBezTo>
                    <a:pt x="21663" y="13260"/>
                    <a:pt x="4253" y="198"/>
                    <a:pt x="2229" y="198"/>
                  </a:cubicBezTo>
                  <a:cubicBezTo>
                    <a:pt x="1014" y="198"/>
                    <a:pt x="205" y="1002"/>
                    <a:pt x="205" y="2208"/>
                  </a:cubicBezTo>
                  <a:cubicBezTo>
                    <a:pt x="205" y="2811"/>
                    <a:pt x="205" y="3213"/>
                    <a:pt x="4051" y="6830"/>
                  </a:cubicBezTo>
                  <a:cubicBezTo>
                    <a:pt x="23890" y="26724"/>
                    <a:pt x="35429" y="58675"/>
                    <a:pt x="35429" y="100675"/>
                  </a:cubicBezTo>
                  <a:cubicBezTo>
                    <a:pt x="35429" y="135037"/>
                    <a:pt x="27939" y="170405"/>
                    <a:pt x="2836" y="195725"/>
                  </a:cubicBezTo>
                  <a:cubicBezTo>
                    <a:pt x="205" y="198136"/>
                    <a:pt x="205" y="198538"/>
                    <a:pt x="205" y="199141"/>
                  </a:cubicBezTo>
                  <a:cubicBezTo>
                    <a:pt x="205" y="200347"/>
                    <a:pt x="1014" y="201151"/>
                    <a:pt x="2229" y="201151"/>
                  </a:cubicBezTo>
                  <a:cubicBezTo>
                    <a:pt x="4253" y="201151"/>
                    <a:pt x="22473" y="187486"/>
                    <a:pt x="34417" y="161965"/>
                  </a:cubicBezTo>
                  <a:cubicBezTo>
                    <a:pt x="44742" y="139860"/>
                    <a:pt x="47171" y="117555"/>
                    <a:pt x="47171" y="10067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形状 250">
              <a:extLst>
                <a:ext uri="{FF2B5EF4-FFF2-40B4-BE49-F238E27FC236}">
                  <a16:creationId xmlns:a16="http://schemas.microsoft.com/office/drawing/2014/main" id="{4459C39B-69D8-ED1A-AF10-D896BD72F4A0}"/>
                </a:ext>
              </a:extLst>
            </p:cNvPr>
            <p:cNvSpPr/>
            <p:nvPr>
              <p:custDataLst>
                <p:tags r:id="rId274"/>
              </p:custDataLst>
            </p:nvPr>
          </p:nvSpPr>
          <p:spPr>
            <a:xfrm>
              <a:off x="5810317" y="5057919"/>
              <a:ext cx="62635" cy="93402"/>
            </a:xfrm>
            <a:custGeom>
              <a:avLst/>
              <a:gdLst>
                <a:gd name="connsiteX0" fmla="*/ 62844 w 62635"/>
                <a:gd name="connsiteY0" fmla="*/ 67996 h 93402"/>
                <a:gd name="connsiteX1" fmla="*/ 58026 w 62635"/>
                <a:gd name="connsiteY1" fmla="*/ 67996 h 93402"/>
                <a:gd name="connsiteX2" fmla="*/ 54341 w 62635"/>
                <a:gd name="connsiteY2" fmla="*/ 80796 h 93402"/>
                <a:gd name="connsiteX3" fmla="*/ 40312 w 62635"/>
                <a:gd name="connsiteY3" fmla="*/ 81640 h 93402"/>
                <a:gd name="connsiteX4" fmla="*/ 14238 w 62635"/>
                <a:gd name="connsiteY4" fmla="*/ 81640 h 93402"/>
                <a:gd name="connsiteX5" fmla="*/ 42579 w 62635"/>
                <a:gd name="connsiteY5" fmla="*/ 58008 h 93402"/>
                <a:gd name="connsiteX6" fmla="*/ 62844 w 62635"/>
                <a:gd name="connsiteY6" fmla="*/ 27624 h 93402"/>
                <a:gd name="connsiteX7" fmla="*/ 29684 w 62635"/>
                <a:gd name="connsiteY7" fmla="*/ 194 h 93402"/>
                <a:gd name="connsiteX8" fmla="*/ 209 w 62635"/>
                <a:gd name="connsiteY8" fmla="*/ 25374 h 93402"/>
                <a:gd name="connsiteX9" fmla="*/ 7719 w 62635"/>
                <a:gd name="connsiteY9" fmla="*/ 33251 h 93402"/>
                <a:gd name="connsiteX10" fmla="*/ 15230 w 62635"/>
                <a:gd name="connsiteY10" fmla="*/ 25796 h 93402"/>
                <a:gd name="connsiteX11" fmla="*/ 6869 w 62635"/>
                <a:gd name="connsiteY11" fmla="*/ 18340 h 93402"/>
                <a:gd name="connsiteX12" fmla="*/ 27558 w 62635"/>
                <a:gd name="connsiteY12" fmla="*/ 5258 h 93402"/>
                <a:gd name="connsiteX13" fmla="*/ 49098 w 62635"/>
                <a:gd name="connsiteY13" fmla="*/ 27624 h 93402"/>
                <a:gd name="connsiteX14" fmla="*/ 35777 w 62635"/>
                <a:gd name="connsiteY14" fmla="*/ 54632 h 93402"/>
                <a:gd name="connsiteX15" fmla="*/ 1626 w 62635"/>
                <a:gd name="connsiteY15" fmla="*/ 88111 h 93402"/>
                <a:gd name="connsiteX16" fmla="*/ 209 w 62635"/>
                <a:gd name="connsiteY16" fmla="*/ 93597 h 93402"/>
                <a:gd name="connsiteX17" fmla="*/ 58592 w 62635"/>
                <a:gd name="connsiteY17" fmla="*/ 93597 h 93402"/>
                <a:gd name="connsiteX18" fmla="*/ 62844 w 62635"/>
                <a:gd name="connsiteY18" fmla="*/ 67996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844" y="67996"/>
                  </a:moveTo>
                  <a:lnTo>
                    <a:pt x="58026" y="67996"/>
                  </a:lnTo>
                  <a:cubicBezTo>
                    <a:pt x="57600" y="71090"/>
                    <a:pt x="56183" y="79390"/>
                    <a:pt x="54341" y="80796"/>
                  </a:cubicBezTo>
                  <a:cubicBezTo>
                    <a:pt x="53208" y="81640"/>
                    <a:pt x="42296" y="81640"/>
                    <a:pt x="40312" y="81640"/>
                  </a:cubicBezTo>
                  <a:lnTo>
                    <a:pt x="14238" y="81640"/>
                  </a:lnTo>
                  <a:cubicBezTo>
                    <a:pt x="29117" y="68558"/>
                    <a:pt x="34077" y="64620"/>
                    <a:pt x="42579" y="58008"/>
                  </a:cubicBezTo>
                  <a:cubicBezTo>
                    <a:pt x="53066" y="49709"/>
                    <a:pt x="62844" y="40988"/>
                    <a:pt x="62844" y="27624"/>
                  </a:cubicBezTo>
                  <a:cubicBezTo>
                    <a:pt x="62844" y="10604"/>
                    <a:pt x="47823" y="194"/>
                    <a:pt x="29684" y="194"/>
                  </a:cubicBezTo>
                  <a:cubicBezTo>
                    <a:pt x="12112" y="194"/>
                    <a:pt x="209" y="12432"/>
                    <a:pt x="209" y="25374"/>
                  </a:cubicBezTo>
                  <a:cubicBezTo>
                    <a:pt x="209" y="32548"/>
                    <a:pt x="6302" y="33251"/>
                    <a:pt x="7719" y="33251"/>
                  </a:cubicBezTo>
                  <a:cubicBezTo>
                    <a:pt x="11120" y="33251"/>
                    <a:pt x="15230" y="30860"/>
                    <a:pt x="15230" y="25796"/>
                  </a:cubicBezTo>
                  <a:cubicBezTo>
                    <a:pt x="15230" y="23264"/>
                    <a:pt x="14238" y="18340"/>
                    <a:pt x="6869" y="18340"/>
                  </a:cubicBezTo>
                  <a:cubicBezTo>
                    <a:pt x="11262" y="8353"/>
                    <a:pt x="20898" y="5258"/>
                    <a:pt x="27558" y="5258"/>
                  </a:cubicBezTo>
                  <a:cubicBezTo>
                    <a:pt x="41729" y="5258"/>
                    <a:pt x="49098" y="16230"/>
                    <a:pt x="49098" y="27624"/>
                  </a:cubicBezTo>
                  <a:cubicBezTo>
                    <a:pt x="49098" y="39862"/>
                    <a:pt x="40312" y="49568"/>
                    <a:pt x="35777" y="54632"/>
                  </a:cubicBezTo>
                  <a:lnTo>
                    <a:pt x="1626" y="88111"/>
                  </a:lnTo>
                  <a:cubicBezTo>
                    <a:pt x="209" y="89377"/>
                    <a:pt x="209" y="89658"/>
                    <a:pt x="209" y="93597"/>
                  </a:cubicBezTo>
                  <a:lnTo>
                    <a:pt x="58592" y="93597"/>
                  </a:lnTo>
                  <a:lnTo>
                    <a:pt x="62844" y="6799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形状 251">
              <a:extLst>
                <a:ext uri="{FF2B5EF4-FFF2-40B4-BE49-F238E27FC236}">
                  <a16:creationId xmlns:a16="http://schemas.microsoft.com/office/drawing/2014/main" id="{5D7351FF-466D-75AD-66DB-D644F80E79CF}"/>
                </a:ext>
              </a:extLst>
            </p:cNvPr>
            <p:cNvSpPr/>
            <p:nvPr>
              <p:custDataLst>
                <p:tags r:id="rId275"/>
              </p:custDataLst>
            </p:nvPr>
          </p:nvSpPr>
          <p:spPr>
            <a:xfrm>
              <a:off x="5948530" y="5117138"/>
              <a:ext cx="134623" cy="133834"/>
            </a:xfrm>
            <a:custGeom>
              <a:avLst/>
              <a:gdLst>
                <a:gd name="connsiteX0" fmla="*/ 71677 w 134623"/>
                <a:gd name="connsiteY0" fmla="*/ 71135 h 133834"/>
                <a:gd name="connsiteX1" fmla="*/ 128158 w 134623"/>
                <a:gd name="connsiteY1" fmla="*/ 71135 h 133834"/>
                <a:gd name="connsiteX2" fmla="*/ 134838 w 134623"/>
                <a:gd name="connsiteY2" fmla="*/ 67115 h 133834"/>
                <a:gd name="connsiteX3" fmla="*/ 128158 w 134623"/>
                <a:gd name="connsiteY3" fmla="*/ 63096 h 133834"/>
                <a:gd name="connsiteX4" fmla="*/ 71677 w 134623"/>
                <a:gd name="connsiteY4" fmla="*/ 63096 h 133834"/>
                <a:gd name="connsiteX5" fmla="*/ 71677 w 134623"/>
                <a:gd name="connsiteY5" fmla="*/ 6830 h 133834"/>
                <a:gd name="connsiteX6" fmla="*/ 67628 w 134623"/>
                <a:gd name="connsiteY6" fmla="*/ 198 h 133834"/>
                <a:gd name="connsiteX7" fmla="*/ 63579 w 134623"/>
                <a:gd name="connsiteY7" fmla="*/ 6830 h 133834"/>
                <a:gd name="connsiteX8" fmla="*/ 63579 w 134623"/>
                <a:gd name="connsiteY8" fmla="*/ 63096 h 133834"/>
                <a:gd name="connsiteX9" fmla="*/ 6896 w 134623"/>
                <a:gd name="connsiteY9" fmla="*/ 63096 h 133834"/>
                <a:gd name="connsiteX10" fmla="*/ 215 w 134623"/>
                <a:gd name="connsiteY10" fmla="*/ 67115 h 133834"/>
                <a:gd name="connsiteX11" fmla="*/ 6896 w 134623"/>
                <a:gd name="connsiteY11" fmla="*/ 71135 h 133834"/>
                <a:gd name="connsiteX12" fmla="*/ 63579 w 134623"/>
                <a:gd name="connsiteY12" fmla="*/ 71135 h 133834"/>
                <a:gd name="connsiteX13" fmla="*/ 63579 w 134623"/>
                <a:gd name="connsiteY13" fmla="*/ 127401 h 133834"/>
                <a:gd name="connsiteX14" fmla="*/ 67628 w 134623"/>
                <a:gd name="connsiteY14" fmla="*/ 134033 h 133834"/>
                <a:gd name="connsiteX15" fmla="*/ 71677 w 134623"/>
                <a:gd name="connsiteY15" fmla="*/ 127401 h 133834"/>
                <a:gd name="connsiteX16" fmla="*/ 71677 w 134623"/>
                <a:gd name="connsiteY16" fmla="*/ 71135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3834">
                  <a:moveTo>
                    <a:pt x="71677" y="71135"/>
                  </a:moveTo>
                  <a:lnTo>
                    <a:pt x="128158" y="71135"/>
                  </a:lnTo>
                  <a:cubicBezTo>
                    <a:pt x="130992" y="71135"/>
                    <a:pt x="134838" y="71135"/>
                    <a:pt x="134838" y="67115"/>
                  </a:cubicBezTo>
                  <a:cubicBezTo>
                    <a:pt x="134838" y="63096"/>
                    <a:pt x="130992" y="63096"/>
                    <a:pt x="128158" y="63096"/>
                  </a:cubicBezTo>
                  <a:lnTo>
                    <a:pt x="71677" y="63096"/>
                  </a:lnTo>
                  <a:lnTo>
                    <a:pt x="71677" y="6830"/>
                  </a:lnTo>
                  <a:cubicBezTo>
                    <a:pt x="71677" y="4016"/>
                    <a:pt x="71677" y="198"/>
                    <a:pt x="67628" y="198"/>
                  </a:cubicBezTo>
                  <a:cubicBezTo>
                    <a:pt x="63579" y="198"/>
                    <a:pt x="63579" y="4016"/>
                    <a:pt x="63579" y="6830"/>
                  </a:cubicBezTo>
                  <a:lnTo>
                    <a:pt x="63579" y="63096"/>
                  </a:lnTo>
                  <a:lnTo>
                    <a:pt x="6896" y="63096"/>
                  </a:lnTo>
                  <a:cubicBezTo>
                    <a:pt x="4062" y="63096"/>
                    <a:pt x="215" y="63096"/>
                    <a:pt x="215" y="67115"/>
                  </a:cubicBezTo>
                  <a:cubicBezTo>
                    <a:pt x="215" y="71135"/>
                    <a:pt x="4062" y="71135"/>
                    <a:pt x="6896" y="71135"/>
                  </a:cubicBezTo>
                  <a:lnTo>
                    <a:pt x="63579" y="71135"/>
                  </a:lnTo>
                  <a:lnTo>
                    <a:pt x="63579" y="127401"/>
                  </a:lnTo>
                  <a:cubicBezTo>
                    <a:pt x="63579" y="130215"/>
                    <a:pt x="63579" y="134033"/>
                    <a:pt x="67628" y="134033"/>
                  </a:cubicBezTo>
                  <a:cubicBezTo>
                    <a:pt x="71677" y="134033"/>
                    <a:pt x="71677" y="130215"/>
                    <a:pt x="71677" y="127401"/>
                  </a:cubicBezTo>
                  <a:lnTo>
                    <a:pt x="71677" y="7113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形状 252">
              <a:extLst>
                <a:ext uri="{FF2B5EF4-FFF2-40B4-BE49-F238E27FC236}">
                  <a16:creationId xmlns:a16="http://schemas.microsoft.com/office/drawing/2014/main" id="{C1FE168F-4E9C-7120-6A60-AD299999089B}"/>
                </a:ext>
              </a:extLst>
            </p:cNvPr>
            <p:cNvSpPr/>
            <p:nvPr>
              <p:custDataLst>
                <p:tags r:id="rId276"/>
              </p:custDataLst>
            </p:nvPr>
          </p:nvSpPr>
          <p:spPr>
            <a:xfrm>
              <a:off x="6145681" y="5092421"/>
              <a:ext cx="110355" cy="180857"/>
            </a:xfrm>
            <a:custGeom>
              <a:avLst/>
              <a:gdLst>
                <a:gd name="connsiteX0" fmla="*/ 110581 w 110355"/>
                <a:gd name="connsiteY0" fmla="*/ 27729 h 180857"/>
                <a:gd name="connsiteX1" fmla="*/ 83049 w 110355"/>
                <a:gd name="connsiteY1" fmla="*/ 198 h 180857"/>
                <a:gd name="connsiteX2" fmla="*/ 58554 w 110355"/>
                <a:gd name="connsiteY2" fmla="*/ 8638 h 180857"/>
                <a:gd name="connsiteX3" fmla="*/ 32439 w 110355"/>
                <a:gd name="connsiteY3" fmla="*/ 51441 h 180857"/>
                <a:gd name="connsiteX4" fmla="*/ 251 w 110355"/>
                <a:gd name="connsiteY4" fmla="*/ 179046 h 180857"/>
                <a:gd name="connsiteX5" fmla="*/ 2680 w 110355"/>
                <a:gd name="connsiteY5" fmla="*/ 181055 h 180857"/>
                <a:gd name="connsiteX6" fmla="*/ 5109 w 110355"/>
                <a:gd name="connsiteY6" fmla="*/ 180051 h 180857"/>
                <a:gd name="connsiteX7" fmla="*/ 19280 w 110355"/>
                <a:gd name="connsiteY7" fmla="*/ 124588 h 180857"/>
                <a:gd name="connsiteX8" fmla="*/ 46812 w 110355"/>
                <a:gd name="connsiteY8" fmla="*/ 144080 h 180857"/>
                <a:gd name="connsiteX9" fmla="*/ 85883 w 110355"/>
                <a:gd name="connsiteY9" fmla="*/ 128205 h 180857"/>
                <a:gd name="connsiteX10" fmla="*/ 102079 w 110355"/>
                <a:gd name="connsiteY10" fmla="*/ 91230 h 180857"/>
                <a:gd name="connsiteX11" fmla="*/ 87300 w 110355"/>
                <a:gd name="connsiteY11" fmla="*/ 61288 h 180857"/>
                <a:gd name="connsiteX12" fmla="*/ 110581 w 110355"/>
                <a:gd name="connsiteY12" fmla="*/ 27729 h 180857"/>
                <a:gd name="connsiteX13" fmla="*/ 74142 w 110355"/>
                <a:gd name="connsiteY13" fmla="*/ 61087 h 180857"/>
                <a:gd name="connsiteX14" fmla="*/ 64425 w 110355"/>
                <a:gd name="connsiteY14" fmla="*/ 62494 h 180857"/>
                <a:gd name="connsiteX15" fmla="*/ 55517 w 110355"/>
                <a:gd name="connsiteY15" fmla="*/ 61690 h 180857"/>
                <a:gd name="connsiteX16" fmla="*/ 65437 w 110355"/>
                <a:gd name="connsiteY16" fmla="*/ 60082 h 180857"/>
                <a:gd name="connsiteX17" fmla="*/ 74142 w 110355"/>
                <a:gd name="connsiteY17" fmla="*/ 61087 h 180857"/>
                <a:gd name="connsiteX18" fmla="*/ 99244 w 110355"/>
                <a:gd name="connsiteY18" fmla="*/ 23107 h 180857"/>
                <a:gd name="connsiteX19" fmla="*/ 81025 w 110355"/>
                <a:gd name="connsiteY19" fmla="*/ 57872 h 180857"/>
                <a:gd name="connsiteX20" fmla="*/ 65437 w 110355"/>
                <a:gd name="connsiteY20" fmla="*/ 55460 h 180857"/>
                <a:gd name="connsiteX21" fmla="*/ 49849 w 110355"/>
                <a:gd name="connsiteY21" fmla="*/ 61891 h 180857"/>
                <a:gd name="connsiteX22" fmla="*/ 63817 w 110355"/>
                <a:gd name="connsiteY22" fmla="*/ 66915 h 180857"/>
                <a:gd name="connsiteX23" fmla="*/ 80417 w 110355"/>
                <a:gd name="connsiteY23" fmla="*/ 64302 h 180857"/>
                <a:gd name="connsiteX24" fmla="*/ 89325 w 110355"/>
                <a:gd name="connsiteY24" fmla="*/ 87010 h 180857"/>
                <a:gd name="connsiteX25" fmla="*/ 79203 w 110355"/>
                <a:gd name="connsiteY25" fmla="*/ 121574 h 180857"/>
                <a:gd name="connsiteX26" fmla="*/ 46205 w 110355"/>
                <a:gd name="connsiteY26" fmla="*/ 139659 h 180857"/>
                <a:gd name="connsiteX27" fmla="*/ 23127 w 110355"/>
                <a:gd name="connsiteY27" fmla="*/ 113736 h 180857"/>
                <a:gd name="connsiteX28" fmla="*/ 24139 w 110355"/>
                <a:gd name="connsiteY28" fmla="*/ 104895 h 180857"/>
                <a:gd name="connsiteX29" fmla="*/ 37095 w 110355"/>
                <a:gd name="connsiteY29" fmla="*/ 54054 h 180857"/>
                <a:gd name="connsiteX30" fmla="*/ 80417 w 110355"/>
                <a:gd name="connsiteY30" fmla="*/ 4820 h 180857"/>
                <a:gd name="connsiteX31" fmla="*/ 99244 w 110355"/>
                <a:gd name="connsiteY31" fmla="*/ 23107 h 18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355" h="180857">
                  <a:moveTo>
                    <a:pt x="110581" y="27729"/>
                  </a:moveTo>
                  <a:cubicBezTo>
                    <a:pt x="110581" y="12657"/>
                    <a:pt x="99447" y="198"/>
                    <a:pt x="83049" y="198"/>
                  </a:cubicBezTo>
                  <a:cubicBezTo>
                    <a:pt x="71308" y="198"/>
                    <a:pt x="65639" y="3414"/>
                    <a:pt x="58554" y="8638"/>
                  </a:cubicBezTo>
                  <a:cubicBezTo>
                    <a:pt x="47420" y="16676"/>
                    <a:pt x="36285" y="36169"/>
                    <a:pt x="32439" y="51441"/>
                  </a:cubicBezTo>
                  <a:lnTo>
                    <a:pt x="251" y="179046"/>
                  </a:lnTo>
                  <a:cubicBezTo>
                    <a:pt x="48" y="179850"/>
                    <a:pt x="1061" y="181055"/>
                    <a:pt x="2680" y="181055"/>
                  </a:cubicBezTo>
                  <a:cubicBezTo>
                    <a:pt x="4300" y="181055"/>
                    <a:pt x="4907" y="180654"/>
                    <a:pt x="5109" y="180051"/>
                  </a:cubicBezTo>
                  <a:lnTo>
                    <a:pt x="19280" y="124588"/>
                  </a:lnTo>
                  <a:cubicBezTo>
                    <a:pt x="23127" y="136645"/>
                    <a:pt x="32034" y="144080"/>
                    <a:pt x="46812" y="144080"/>
                  </a:cubicBezTo>
                  <a:cubicBezTo>
                    <a:pt x="61590" y="144080"/>
                    <a:pt x="76773" y="137047"/>
                    <a:pt x="85883" y="128205"/>
                  </a:cubicBezTo>
                  <a:cubicBezTo>
                    <a:pt x="95600" y="118961"/>
                    <a:pt x="102079" y="106100"/>
                    <a:pt x="102079" y="91230"/>
                  </a:cubicBezTo>
                  <a:cubicBezTo>
                    <a:pt x="102079" y="76761"/>
                    <a:pt x="94588" y="66312"/>
                    <a:pt x="87300" y="61288"/>
                  </a:cubicBezTo>
                  <a:cubicBezTo>
                    <a:pt x="99042" y="54656"/>
                    <a:pt x="110581" y="42197"/>
                    <a:pt x="110581" y="27729"/>
                  </a:cubicBezTo>
                  <a:close/>
                  <a:moveTo>
                    <a:pt x="74142" y="61087"/>
                  </a:moveTo>
                  <a:cubicBezTo>
                    <a:pt x="71510" y="62092"/>
                    <a:pt x="69283" y="62494"/>
                    <a:pt x="64425" y="62494"/>
                  </a:cubicBezTo>
                  <a:cubicBezTo>
                    <a:pt x="61590" y="62494"/>
                    <a:pt x="57542" y="62695"/>
                    <a:pt x="55517" y="61690"/>
                  </a:cubicBezTo>
                  <a:cubicBezTo>
                    <a:pt x="55922" y="59680"/>
                    <a:pt x="63210" y="60082"/>
                    <a:pt x="65437" y="60082"/>
                  </a:cubicBezTo>
                  <a:cubicBezTo>
                    <a:pt x="69688" y="60082"/>
                    <a:pt x="71510" y="60082"/>
                    <a:pt x="74142" y="61087"/>
                  </a:cubicBezTo>
                  <a:close/>
                  <a:moveTo>
                    <a:pt x="99244" y="23107"/>
                  </a:moveTo>
                  <a:cubicBezTo>
                    <a:pt x="99244" y="37174"/>
                    <a:pt x="91552" y="51642"/>
                    <a:pt x="81025" y="57872"/>
                  </a:cubicBezTo>
                  <a:cubicBezTo>
                    <a:pt x="75559" y="55862"/>
                    <a:pt x="71510" y="55460"/>
                    <a:pt x="65437" y="55460"/>
                  </a:cubicBezTo>
                  <a:cubicBezTo>
                    <a:pt x="61186" y="55460"/>
                    <a:pt x="49849" y="55259"/>
                    <a:pt x="49849" y="61891"/>
                  </a:cubicBezTo>
                  <a:cubicBezTo>
                    <a:pt x="49646" y="67517"/>
                    <a:pt x="60173" y="66915"/>
                    <a:pt x="63817" y="66915"/>
                  </a:cubicBezTo>
                  <a:cubicBezTo>
                    <a:pt x="71308" y="66915"/>
                    <a:pt x="74344" y="66714"/>
                    <a:pt x="80417" y="64302"/>
                  </a:cubicBezTo>
                  <a:cubicBezTo>
                    <a:pt x="88110" y="71536"/>
                    <a:pt x="89122" y="77766"/>
                    <a:pt x="89325" y="87010"/>
                  </a:cubicBezTo>
                  <a:cubicBezTo>
                    <a:pt x="89730" y="98665"/>
                    <a:pt x="84871" y="113736"/>
                    <a:pt x="79203" y="121574"/>
                  </a:cubicBezTo>
                  <a:cubicBezTo>
                    <a:pt x="71308" y="132425"/>
                    <a:pt x="57744" y="139659"/>
                    <a:pt x="46205" y="139659"/>
                  </a:cubicBezTo>
                  <a:cubicBezTo>
                    <a:pt x="30819" y="139659"/>
                    <a:pt x="23127" y="128004"/>
                    <a:pt x="23127" y="113736"/>
                  </a:cubicBezTo>
                  <a:cubicBezTo>
                    <a:pt x="23127" y="111727"/>
                    <a:pt x="23127" y="108713"/>
                    <a:pt x="24139" y="104895"/>
                  </a:cubicBezTo>
                  <a:lnTo>
                    <a:pt x="37095" y="54054"/>
                  </a:lnTo>
                  <a:cubicBezTo>
                    <a:pt x="41549" y="36772"/>
                    <a:pt x="56124" y="4820"/>
                    <a:pt x="80417" y="4820"/>
                  </a:cubicBezTo>
                  <a:cubicBezTo>
                    <a:pt x="92159" y="4820"/>
                    <a:pt x="99244" y="11050"/>
                    <a:pt x="99244" y="23107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形状 253">
              <a:extLst>
                <a:ext uri="{FF2B5EF4-FFF2-40B4-BE49-F238E27FC236}">
                  <a16:creationId xmlns:a16="http://schemas.microsoft.com/office/drawing/2014/main" id="{46FEE7CE-ECBB-3B11-39B4-F8016B0C2C05}"/>
                </a:ext>
              </a:extLst>
            </p:cNvPr>
            <p:cNvSpPr/>
            <p:nvPr>
              <p:custDataLst>
                <p:tags r:id="rId277"/>
              </p:custDataLst>
            </p:nvPr>
          </p:nvSpPr>
          <p:spPr>
            <a:xfrm>
              <a:off x="6284865" y="5083579"/>
              <a:ext cx="46966" cy="200952"/>
            </a:xfrm>
            <a:custGeom>
              <a:avLst/>
              <a:gdLst>
                <a:gd name="connsiteX0" fmla="*/ 47198 w 46966"/>
                <a:gd name="connsiteY0" fmla="*/ 199141 h 200952"/>
                <a:gd name="connsiteX1" fmla="*/ 43756 w 46966"/>
                <a:gd name="connsiteY1" fmla="*/ 194720 h 200952"/>
                <a:gd name="connsiteX2" fmla="*/ 11973 w 46966"/>
                <a:gd name="connsiteY2" fmla="*/ 100675 h 200952"/>
                <a:gd name="connsiteX3" fmla="*/ 44566 w 46966"/>
                <a:gd name="connsiteY3" fmla="*/ 5624 h 200952"/>
                <a:gd name="connsiteX4" fmla="*/ 47198 w 46966"/>
                <a:gd name="connsiteY4" fmla="*/ 2208 h 200952"/>
                <a:gd name="connsiteX5" fmla="*/ 45173 w 46966"/>
                <a:gd name="connsiteY5" fmla="*/ 198 h 200952"/>
                <a:gd name="connsiteX6" fmla="*/ 12985 w 46966"/>
                <a:gd name="connsiteY6" fmla="*/ 39384 h 200952"/>
                <a:gd name="connsiteX7" fmla="*/ 231 w 46966"/>
                <a:gd name="connsiteY7" fmla="*/ 100675 h 200952"/>
                <a:gd name="connsiteX8" fmla="*/ 13592 w 46966"/>
                <a:gd name="connsiteY8" fmla="*/ 163372 h 200952"/>
                <a:gd name="connsiteX9" fmla="*/ 45173 w 46966"/>
                <a:gd name="connsiteY9" fmla="*/ 201151 h 200952"/>
                <a:gd name="connsiteX10" fmla="*/ 47198 w 46966"/>
                <a:gd name="connsiteY10" fmla="*/ 199141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198" y="199141"/>
                  </a:moveTo>
                  <a:cubicBezTo>
                    <a:pt x="47198" y="198538"/>
                    <a:pt x="47198" y="198136"/>
                    <a:pt x="43756" y="194720"/>
                  </a:cubicBezTo>
                  <a:cubicBezTo>
                    <a:pt x="18451" y="169400"/>
                    <a:pt x="11973" y="131420"/>
                    <a:pt x="11973" y="100675"/>
                  </a:cubicBezTo>
                  <a:cubicBezTo>
                    <a:pt x="11973" y="65709"/>
                    <a:pt x="19666" y="30743"/>
                    <a:pt x="44566" y="5624"/>
                  </a:cubicBezTo>
                  <a:cubicBezTo>
                    <a:pt x="47198" y="3213"/>
                    <a:pt x="47198" y="2811"/>
                    <a:pt x="47198" y="2208"/>
                  </a:cubicBezTo>
                  <a:cubicBezTo>
                    <a:pt x="47198" y="801"/>
                    <a:pt x="46388" y="198"/>
                    <a:pt x="45173" y="198"/>
                  </a:cubicBezTo>
                  <a:cubicBezTo>
                    <a:pt x="43149" y="198"/>
                    <a:pt x="24929" y="13863"/>
                    <a:pt x="12985" y="39384"/>
                  </a:cubicBezTo>
                  <a:cubicBezTo>
                    <a:pt x="2661" y="61489"/>
                    <a:pt x="231" y="83795"/>
                    <a:pt x="231" y="100675"/>
                  </a:cubicBezTo>
                  <a:cubicBezTo>
                    <a:pt x="231" y="116349"/>
                    <a:pt x="2458" y="140664"/>
                    <a:pt x="13592" y="163372"/>
                  </a:cubicBezTo>
                  <a:cubicBezTo>
                    <a:pt x="25739" y="188089"/>
                    <a:pt x="43149" y="201151"/>
                    <a:pt x="45173" y="201151"/>
                  </a:cubicBezTo>
                  <a:cubicBezTo>
                    <a:pt x="46388" y="201151"/>
                    <a:pt x="47198" y="200548"/>
                    <a:pt x="47198" y="199141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形状 254">
              <a:extLst>
                <a:ext uri="{FF2B5EF4-FFF2-40B4-BE49-F238E27FC236}">
                  <a16:creationId xmlns:a16="http://schemas.microsoft.com/office/drawing/2014/main" id="{3F312D74-FCED-ED83-528E-6951C1B8952B}"/>
                </a:ext>
              </a:extLst>
            </p:cNvPr>
            <p:cNvSpPr/>
            <p:nvPr>
              <p:custDataLst>
                <p:tags r:id="rId278"/>
              </p:custDataLst>
            </p:nvPr>
          </p:nvSpPr>
          <p:spPr>
            <a:xfrm>
              <a:off x="6354280" y="5092622"/>
              <a:ext cx="101017" cy="182866"/>
            </a:xfrm>
            <a:custGeom>
              <a:avLst/>
              <a:gdLst>
                <a:gd name="connsiteX0" fmla="*/ 63802 w 101017"/>
                <a:gd name="connsiteY0" fmla="*/ 61489 h 182866"/>
                <a:gd name="connsiteX1" fmla="*/ 81212 w 101017"/>
                <a:gd name="connsiteY1" fmla="*/ 61489 h 182866"/>
                <a:gd name="connsiteX2" fmla="*/ 87285 w 101017"/>
                <a:gd name="connsiteY2" fmla="*/ 57470 h 182866"/>
                <a:gd name="connsiteX3" fmla="*/ 81819 w 101017"/>
                <a:gd name="connsiteY3" fmla="*/ 55259 h 182866"/>
                <a:gd name="connsiteX4" fmla="*/ 65016 w 101017"/>
                <a:gd name="connsiteY4" fmla="*/ 55259 h 182866"/>
                <a:gd name="connsiteX5" fmla="*/ 69268 w 101017"/>
                <a:gd name="connsiteY5" fmla="*/ 32351 h 182866"/>
                <a:gd name="connsiteX6" fmla="*/ 74126 w 101017"/>
                <a:gd name="connsiteY6" fmla="*/ 11452 h 182866"/>
                <a:gd name="connsiteX7" fmla="*/ 83641 w 101017"/>
                <a:gd name="connsiteY7" fmla="*/ 4619 h 182866"/>
                <a:gd name="connsiteX8" fmla="*/ 93560 w 101017"/>
                <a:gd name="connsiteY8" fmla="*/ 8236 h 182866"/>
                <a:gd name="connsiteX9" fmla="*/ 82629 w 101017"/>
                <a:gd name="connsiteY9" fmla="*/ 19088 h 182866"/>
                <a:gd name="connsiteX10" fmla="*/ 90119 w 101017"/>
                <a:gd name="connsiteY10" fmla="*/ 26121 h 182866"/>
                <a:gd name="connsiteX11" fmla="*/ 101253 w 101017"/>
                <a:gd name="connsiteY11" fmla="*/ 14064 h 182866"/>
                <a:gd name="connsiteX12" fmla="*/ 83641 w 101017"/>
                <a:gd name="connsiteY12" fmla="*/ 198 h 182866"/>
                <a:gd name="connsiteX13" fmla="*/ 57931 w 101017"/>
                <a:gd name="connsiteY13" fmla="*/ 23710 h 182866"/>
                <a:gd name="connsiteX14" fmla="*/ 51250 w 101017"/>
                <a:gd name="connsiteY14" fmla="*/ 55259 h 182866"/>
                <a:gd name="connsiteX15" fmla="*/ 37282 w 101017"/>
                <a:gd name="connsiteY15" fmla="*/ 55259 h 182866"/>
                <a:gd name="connsiteX16" fmla="*/ 31209 w 101017"/>
                <a:gd name="connsiteY16" fmla="*/ 59077 h 182866"/>
                <a:gd name="connsiteX17" fmla="*/ 36877 w 101017"/>
                <a:gd name="connsiteY17" fmla="*/ 61489 h 182866"/>
                <a:gd name="connsiteX18" fmla="*/ 50238 w 101017"/>
                <a:gd name="connsiteY18" fmla="*/ 61489 h 182866"/>
                <a:gd name="connsiteX19" fmla="*/ 35055 w 101017"/>
                <a:gd name="connsiteY19" fmla="*/ 140865 h 182866"/>
                <a:gd name="connsiteX20" fmla="*/ 17443 w 101017"/>
                <a:gd name="connsiteY20" fmla="*/ 178644 h 182866"/>
                <a:gd name="connsiteX21" fmla="*/ 7725 w 101017"/>
                <a:gd name="connsiteY21" fmla="*/ 175027 h 182866"/>
                <a:gd name="connsiteX22" fmla="*/ 18860 w 101017"/>
                <a:gd name="connsiteY22" fmla="*/ 164175 h 182866"/>
                <a:gd name="connsiteX23" fmla="*/ 11369 w 101017"/>
                <a:gd name="connsiteY23" fmla="*/ 157142 h 182866"/>
                <a:gd name="connsiteX24" fmla="*/ 235 w 101017"/>
                <a:gd name="connsiteY24" fmla="*/ 169199 h 182866"/>
                <a:gd name="connsiteX25" fmla="*/ 17443 w 101017"/>
                <a:gd name="connsiteY25" fmla="*/ 183065 h 182866"/>
                <a:gd name="connsiteX26" fmla="*/ 40318 w 101017"/>
                <a:gd name="connsiteY26" fmla="*/ 163573 h 182866"/>
                <a:gd name="connsiteX27" fmla="*/ 51655 w 101017"/>
                <a:gd name="connsiteY27" fmla="*/ 125191 h 182866"/>
                <a:gd name="connsiteX28" fmla="*/ 63802 w 101017"/>
                <a:gd name="connsiteY28" fmla="*/ 61489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802" y="61489"/>
                  </a:moveTo>
                  <a:lnTo>
                    <a:pt x="81212" y="61489"/>
                  </a:lnTo>
                  <a:cubicBezTo>
                    <a:pt x="85260" y="61489"/>
                    <a:pt x="87285" y="61489"/>
                    <a:pt x="87285" y="57470"/>
                  </a:cubicBezTo>
                  <a:cubicBezTo>
                    <a:pt x="87285" y="55259"/>
                    <a:pt x="85260" y="55259"/>
                    <a:pt x="81819" y="55259"/>
                  </a:cubicBezTo>
                  <a:lnTo>
                    <a:pt x="65016" y="55259"/>
                  </a:lnTo>
                  <a:lnTo>
                    <a:pt x="69268" y="32351"/>
                  </a:lnTo>
                  <a:cubicBezTo>
                    <a:pt x="70077" y="28131"/>
                    <a:pt x="72911" y="13863"/>
                    <a:pt x="74126" y="11452"/>
                  </a:cubicBezTo>
                  <a:cubicBezTo>
                    <a:pt x="75948" y="7634"/>
                    <a:pt x="79390" y="4619"/>
                    <a:pt x="83641" y="4619"/>
                  </a:cubicBezTo>
                  <a:cubicBezTo>
                    <a:pt x="84451" y="4619"/>
                    <a:pt x="89714" y="4619"/>
                    <a:pt x="93560" y="8236"/>
                  </a:cubicBezTo>
                  <a:cubicBezTo>
                    <a:pt x="84653" y="9040"/>
                    <a:pt x="82629" y="16074"/>
                    <a:pt x="82629" y="19088"/>
                  </a:cubicBezTo>
                  <a:cubicBezTo>
                    <a:pt x="82629" y="23710"/>
                    <a:pt x="86273" y="26121"/>
                    <a:pt x="90119" y="26121"/>
                  </a:cubicBezTo>
                  <a:cubicBezTo>
                    <a:pt x="95382" y="26121"/>
                    <a:pt x="101253" y="21700"/>
                    <a:pt x="101253" y="14064"/>
                  </a:cubicBezTo>
                  <a:cubicBezTo>
                    <a:pt x="101253" y="4820"/>
                    <a:pt x="91941" y="198"/>
                    <a:pt x="83641" y="198"/>
                  </a:cubicBezTo>
                  <a:cubicBezTo>
                    <a:pt x="76758" y="198"/>
                    <a:pt x="64004" y="3815"/>
                    <a:pt x="57931" y="23710"/>
                  </a:cubicBezTo>
                  <a:cubicBezTo>
                    <a:pt x="56716" y="27930"/>
                    <a:pt x="56109" y="29939"/>
                    <a:pt x="51250" y="55259"/>
                  </a:cubicBezTo>
                  <a:lnTo>
                    <a:pt x="37282" y="55259"/>
                  </a:lnTo>
                  <a:cubicBezTo>
                    <a:pt x="33435" y="55259"/>
                    <a:pt x="31209" y="55259"/>
                    <a:pt x="31209" y="59077"/>
                  </a:cubicBezTo>
                  <a:cubicBezTo>
                    <a:pt x="31209" y="61489"/>
                    <a:pt x="33031" y="61489"/>
                    <a:pt x="36877" y="61489"/>
                  </a:cubicBezTo>
                  <a:lnTo>
                    <a:pt x="50238" y="61489"/>
                  </a:lnTo>
                  <a:lnTo>
                    <a:pt x="35055" y="140865"/>
                  </a:lnTo>
                  <a:cubicBezTo>
                    <a:pt x="31411" y="160357"/>
                    <a:pt x="27970" y="178644"/>
                    <a:pt x="17443" y="178644"/>
                  </a:cubicBezTo>
                  <a:cubicBezTo>
                    <a:pt x="16633" y="178644"/>
                    <a:pt x="11572" y="178644"/>
                    <a:pt x="7725" y="175027"/>
                  </a:cubicBezTo>
                  <a:cubicBezTo>
                    <a:pt x="17038" y="174424"/>
                    <a:pt x="18860" y="167190"/>
                    <a:pt x="18860" y="164175"/>
                  </a:cubicBezTo>
                  <a:cubicBezTo>
                    <a:pt x="18860" y="159554"/>
                    <a:pt x="15216" y="157142"/>
                    <a:pt x="11369" y="157142"/>
                  </a:cubicBezTo>
                  <a:cubicBezTo>
                    <a:pt x="6106" y="157142"/>
                    <a:pt x="235" y="161563"/>
                    <a:pt x="235" y="169199"/>
                  </a:cubicBezTo>
                  <a:cubicBezTo>
                    <a:pt x="235" y="178242"/>
                    <a:pt x="9143" y="183065"/>
                    <a:pt x="17443" y="183065"/>
                  </a:cubicBezTo>
                  <a:cubicBezTo>
                    <a:pt x="28577" y="183065"/>
                    <a:pt x="36675" y="171209"/>
                    <a:pt x="40318" y="163573"/>
                  </a:cubicBezTo>
                  <a:cubicBezTo>
                    <a:pt x="46797" y="150913"/>
                    <a:pt x="51453" y="126597"/>
                    <a:pt x="51655" y="125191"/>
                  </a:cubicBezTo>
                  <a:lnTo>
                    <a:pt x="63802" y="6148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形状 255">
              <a:extLst>
                <a:ext uri="{FF2B5EF4-FFF2-40B4-BE49-F238E27FC236}">
                  <a16:creationId xmlns:a16="http://schemas.microsoft.com/office/drawing/2014/main" id="{A73BBC04-0943-CF64-9B98-63A355507497}"/>
                </a:ext>
              </a:extLst>
            </p:cNvPr>
            <p:cNvSpPr/>
            <p:nvPr>
              <p:custDataLst>
                <p:tags r:id="rId279"/>
              </p:custDataLst>
            </p:nvPr>
          </p:nvSpPr>
          <p:spPr>
            <a:xfrm>
              <a:off x="6450032" y="5171033"/>
              <a:ext cx="65752" cy="96215"/>
            </a:xfrm>
            <a:custGeom>
              <a:avLst/>
              <a:gdLst>
                <a:gd name="connsiteX0" fmla="*/ 65993 w 65752"/>
                <a:gd name="connsiteY0" fmla="*/ 48730 h 96215"/>
                <a:gd name="connsiteX1" fmla="*/ 57632 w 65752"/>
                <a:gd name="connsiteY1" fmla="*/ 12297 h 96215"/>
                <a:gd name="connsiteX2" fmla="*/ 33116 w 65752"/>
                <a:gd name="connsiteY2" fmla="*/ 200 h 96215"/>
                <a:gd name="connsiteX3" fmla="*/ 240 w 65752"/>
                <a:gd name="connsiteY3" fmla="*/ 48730 h 96215"/>
                <a:gd name="connsiteX4" fmla="*/ 33116 w 65752"/>
                <a:gd name="connsiteY4" fmla="*/ 96416 h 96215"/>
                <a:gd name="connsiteX5" fmla="*/ 65993 w 65752"/>
                <a:gd name="connsiteY5" fmla="*/ 48730 h 96215"/>
                <a:gd name="connsiteX6" fmla="*/ 33116 w 65752"/>
                <a:gd name="connsiteY6" fmla="*/ 92477 h 96215"/>
                <a:gd name="connsiteX7" fmla="*/ 15119 w 65752"/>
                <a:gd name="connsiteY7" fmla="*/ 77144 h 96215"/>
                <a:gd name="connsiteX8" fmla="*/ 13136 w 65752"/>
                <a:gd name="connsiteY8" fmla="*/ 46901 h 96215"/>
                <a:gd name="connsiteX9" fmla="*/ 15261 w 65752"/>
                <a:gd name="connsiteY9" fmla="*/ 18205 h 96215"/>
                <a:gd name="connsiteX10" fmla="*/ 33116 w 65752"/>
                <a:gd name="connsiteY10" fmla="*/ 4139 h 96215"/>
                <a:gd name="connsiteX11" fmla="*/ 50688 w 65752"/>
                <a:gd name="connsiteY11" fmla="*/ 16939 h 96215"/>
                <a:gd name="connsiteX12" fmla="*/ 53097 w 65752"/>
                <a:gd name="connsiteY12" fmla="*/ 46901 h 96215"/>
                <a:gd name="connsiteX13" fmla="*/ 51255 w 65752"/>
                <a:gd name="connsiteY13" fmla="*/ 76582 h 96215"/>
                <a:gd name="connsiteX14" fmla="*/ 33116 w 65752"/>
                <a:gd name="connsiteY14" fmla="*/ 92477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215">
                  <a:moveTo>
                    <a:pt x="65993" y="48730"/>
                  </a:moveTo>
                  <a:cubicBezTo>
                    <a:pt x="65993" y="33256"/>
                    <a:pt x="64151" y="22144"/>
                    <a:pt x="57632" y="12297"/>
                  </a:cubicBezTo>
                  <a:cubicBezTo>
                    <a:pt x="53239" y="5827"/>
                    <a:pt x="44453" y="200"/>
                    <a:pt x="33116" y="200"/>
                  </a:cubicBezTo>
                  <a:cubicBezTo>
                    <a:pt x="240" y="200"/>
                    <a:pt x="240" y="38602"/>
                    <a:pt x="240" y="48730"/>
                  </a:cubicBezTo>
                  <a:cubicBezTo>
                    <a:pt x="240" y="58858"/>
                    <a:pt x="240" y="96416"/>
                    <a:pt x="33116" y="96416"/>
                  </a:cubicBezTo>
                  <a:cubicBezTo>
                    <a:pt x="65993" y="96416"/>
                    <a:pt x="65993" y="58858"/>
                    <a:pt x="65993" y="48730"/>
                  </a:cubicBezTo>
                  <a:close/>
                  <a:moveTo>
                    <a:pt x="33116" y="92477"/>
                  </a:moveTo>
                  <a:cubicBezTo>
                    <a:pt x="26598" y="92477"/>
                    <a:pt x="17954" y="88679"/>
                    <a:pt x="15119" y="77144"/>
                  </a:cubicBezTo>
                  <a:cubicBezTo>
                    <a:pt x="13136" y="68845"/>
                    <a:pt x="13136" y="57310"/>
                    <a:pt x="13136" y="46901"/>
                  </a:cubicBezTo>
                  <a:cubicBezTo>
                    <a:pt x="13136" y="36633"/>
                    <a:pt x="13136" y="25942"/>
                    <a:pt x="15261" y="18205"/>
                  </a:cubicBezTo>
                  <a:cubicBezTo>
                    <a:pt x="18237" y="7092"/>
                    <a:pt x="27306" y="4139"/>
                    <a:pt x="33116" y="4139"/>
                  </a:cubicBezTo>
                  <a:cubicBezTo>
                    <a:pt x="40769" y="4139"/>
                    <a:pt x="48138" y="8781"/>
                    <a:pt x="50688" y="16939"/>
                  </a:cubicBezTo>
                  <a:cubicBezTo>
                    <a:pt x="52956" y="24535"/>
                    <a:pt x="53097" y="34663"/>
                    <a:pt x="53097" y="46901"/>
                  </a:cubicBezTo>
                  <a:cubicBezTo>
                    <a:pt x="53097" y="57310"/>
                    <a:pt x="53097" y="67720"/>
                    <a:pt x="51255" y="76582"/>
                  </a:cubicBezTo>
                  <a:cubicBezTo>
                    <a:pt x="48421" y="89382"/>
                    <a:pt x="38785" y="92477"/>
                    <a:pt x="33116" y="92477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形状 256">
              <a:extLst>
                <a:ext uri="{FF2B5EF4-FFF2-40B4-BE49-F238E27FC236}">
                  <a16:creationId xmlns:a16="http://schemas.microsoft.com/office/drawing/2014/main" id="{18C5518A-E457-3FE1-180A-63783B3F37AC}"/>
                </a:ext>
              </a:extLst>
            </p:cNvPr>
            <p:cNvSpPr/>
            <p:nvPr>
              <p:custDataLst>
                <p:tags r:id="rId280"/>
              </p:custDataLst>
            </p:nvPr>
          </p:nvSpPr>
          <p:spPr>
            <a:xfrm>
              <a:off x="6595269" y="5180036"/>
              <a:ext cx="123691" cy="8038"/>
            </a:xfrm>
            <a:custGeom>
              <a:avLst/>
              <a:gdLst>
                <a:gd name="connsiteX0" fmla="*/ 116853 w 123691"/>
                <a:gd name="connsiteY0" fmla="*/ 8236 h 8038"/>
                <a:gd name="connsiteX1" fmla="*/ 123938 w 123691"/>
                <a:gd name="connsiteY1" fmla="*/ 4217 h 8038"/>
                <a:gd name="connsiteX2" fmla="*/ 116853 w 123691"/>
                <a:gd name="connsiteY2" fmla="*/ 198 h 8038"/>
                <a:gd name="connsiteX3" fmla="*/ 7332 w 123691"/>
                <a:gd name="connsiteY3" fmla="*/ 198 h 8038"/>
                <a:gd name="connsiteX4" fmla="*/ 247 w 123691"/>
                <a:gd name="connsiteY4" fmla="*/ 4217 h 8038"/>
                <a:gd name="connsiteX5" fmla="*/ 7332 w 123691"/>
                <a:gd name="connsiteY5" fmla="*/ 8236 h 8038"/>
                <a:gd name="connsiteX6" fmla="*/ 116853 w 123691"/>
                <a:gd name="connsiteY6" fmla="*/ 8236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853" y="8236"/>
                  </a:moveTo>
                  <a:cubicBezTo>
                    <a:pt x="120294" y="8236"/>
                    <a:pt x="123938" y="8236"/>
                    <a:pt x="123938" y="4217"/>
                  </a:cubicBezTo>
                  <a:cubicBezTo>
                    <a:pt x="123938" y="198"/>
                    <a:pt x="120294" y="198"/>
                    <a:pt x="116853" y="198"/>
                  </a:cubicBezTo>
                  <a:lnTo>
                    <a:pt x="7332" y="198"/>
                  </a:lnTo>
                  <a:cubicBezTo>
                    <a:pt x="3891" y="198"/>
                    <a:pt x="247" y="198"/>
                    <a:pt x="247" y="4217"/>
                  </a:cubicBezTo>
                  <a:cubicBezTo>
                    <a:pt x="247" y="8236"/>
                    <a:pt x="3891" y="8236"/>
                    <a:pt x="7332" y="8236"/>
                  </a:cubicBezTo>
                  <a:lnTo>
                    <a:pt x="116853" y="823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形状 257">
              <a:extLst>
                <a:ext uri="{FF2B5EF4-FFF2-40B4-BE49-F238E27FC236}">
                  <a16:creationId xmlns:a16="http://schemas.microsoft.com/office/drawing/2014/main" id="{F94A0D4F-F133-93AD-7176-EEB08547CD9D}"/>
                </a:ext>
              </a:extLst>
            </p:cNvPr>
            <p:cNvSpPr/>
            <p:nvPr>
              <p:custDataLst>
                <p:tags r:id="rId281"/>
              </p:custDataLst>
            </p:nvPr>
          </p:nvSpPr>
          <p:spPr>
            <a:xfrm>
              <a:off x="6791636" y="5092622"/>
              <a:ext cx="101017" cy="182866"/>
            </a:xfrm>
            <a:custGeom>
              <a:avLst/>
              <a:gdLst>
                <a:gd name="connsiteX0" fmla="*/ 63823 w 101017"/>
                <a:gd name="connsiteY0" fmla="*/ 61489 h 182866"/>
                <a:gd name="connsiteX1" fmla="*/ 81233 w 101017"/>
                <a:gd name="connsiteY1" fmla="*/ 61489 h 182866"/>
                <a:gd name="connsiteX2" fmla="*/ 87306 w 101017"/>
                <a:gd name="connsiteY2" fmla="*/ 57470 h 182866"/>
                <a:gd name="connsiteX3" fmla="*/ 81840 w 101017"/>
                <a:gd name="connsiteY3" fmla="*/ 55259 h 182866"/>
                <a:gd name="connsiteX4" fmla="*/ 65038 w 101017"/>
                <a:gd name="connsiteY4" fmla="*/ 55259 h 182866"/>
                <a:gd name="connsiteX5" fmla="*/ 69289 w 101017"/>
                <a:gd name="connsiteY5" fmla="*/ 32351 h 182866"/>
                <a:gd name="connsiteX6" fmla="*/ 74148 w 101017"/>
                <a:gd name="connsiteY6" fmla="*/ 11452 h 182866"/>
                <a:gd name="connsiteX7" fmla="*/ 83662 w 101017"/>
                <a:gd name="connsiteY7" fmla="*/ 4619 h 182866"/>
                <a:gd name="connsiteX8" fmla="*/ 93582 w 101017"/>
                <a:gd name="connsiteY8" fmla="*/ 8236 h 182866"/>
                <a:gd name="connsiteX9" fmla="*/ 82650 w 101017"/>
                <a:gd name="connsiteY9" fmla="*/ 19088 h 182866"/>
                <a:gd name="connsiteX10" fmla="*/ 90140 w 101017"/>
                <a:gd name="connsiteY10" fmla="*/ 26121 h 182866"/>
                <a:gd name="connsiteX11" fmla="*/ 101275 w 101017"/>
                <a:gd name="connsiteY11" fmla="*/ 14064 h 182866"/>
                <a:gd name="connsiteX12" fmla="*/ 83662 w 101017"/>
                <a:gd name="connsiteY12" fmla="*/ 198 h 182866"/>
                <a:gd name="connsiteX13" fmla="*/ 57952 w 101017"/>
                <a:gd name="connsiteY13" fmla="*/ 23710 h 182866"/>
                <a:gd name="connsiteX14" fmla="*/ 51272 w 101017"/>
                <a:gd name="connsiteY14" fmla="*/ 55259 h 182866"/>
                <a:gd name="connsiteX15" fmla="*/ 37303 w 101017"/>
                <a:gd name="connsiteY15" fmla="*/ 55259 h 182866"/>
                <a:gd name="connsiteX16" fmla="*/ 31230 w 101017"/>
                <a:gd name="connsiteY16" fmla="*/ 59077 h 182866"/>
                <a:gd name="connsiteX17" fmla="*/ 36899 w 101017"/>
                <a:gd name="connsiteY17" fmla="*/ 61489 h 182866"/>
                <a:gd name="connsiteX18" fmla="*/ 50260 w 101017"/>
                <a:gd name="connsiteY18" fmla="*/ 61489 h 182866"/>
                <a:gd name="connsiteX19" fmla="*/ 35077 w 101017"/>
                <a:gd name="connsiteY19" fmla="*/ 140865 h 182866"/>
                <a:gd name="connsiteX20" fmla="*/ 17464 w 101017"/>
                <a:gd name="connsiteY20" fmla="*/ 178644 h 182866"/>
                <a:gd name="connsiteX21" fmla="*/ 7747 w 101017"/>
                <a:gd name="connsiteY21" fmla="*/ 175027 h 182866"/>
                <a:gd name="connsiteX22" fmla="*/ 18881 w 101017"/>
                <a:gd name="connsiteY22" fmla="*/ 164175 h 182866"/>
                <a:gd name="connsiteX23" fmla="*/ 11391 w 101017"/>
                <a:gd name="connsiteY23" fmla="*/ 157142 h 182866"/>
                <a:gd name="connsiteX24" fmla="*/ 257 w 101017"/>
                <a:gd name="connsiteY24" fmla="*/ 169199 h 182866"/>
                <a:gd name="connsiteX25" fmla="*/ 17464 w 101017"/>
                <a:gd name="connsiteY25" fmla="*/ 183065 h 182866"/>
                <a:gd name="connsiteX26" fmla="*/ 40340 w 101017"/>
                <a:gd name="connsiteY26" fmla="*/ 163573 h 182866"/>
                <a:gd name="connsiteX27" fmla="*/ 51677 w 101017"/>
                <a:gd name="connsiteY27" fmla="*/ 125191 h 182866"/>
                <a:gd name="connsiteX28" fmla="*/ 63823 w 101017"/>
                <a:gd name="connsiteY28" fmla="*/ 61489 h 18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2866">
                  <a:moveTo>
                    <a:pt x="63823" y="61489"/>
                  </a:moveTo>
                  <a:lnTo>
                    <a:pt x="81233" y="61489"/>
                  </a:lnTo>
                  <a:cubicBezTo>
                    <a:pt x="85282" y="61489"/>
                    <a:pt x="87306" y="61489"/>
                    <a:pt x="87306" y="57470"/>
                  </a:cubicBezTo>
                  <a:cubicBezTo>
                    <a:pt x="87306" y="55259"/>
                    <a:pt x="85282" y="55259"/>
                    <a:pt x="81840" y="55259"/>
                  </a:cubicBezTo>
                  <a:lnTo>
                    <a:pt x="65038" y="55259"/>
                  </a:lnTo>
                  <a:lnTo>
                    <a:pt x="69289" y="32351"/>
                  </a:lnTo>
                  <a:cubicBezTo>
                    <a:pt x="70099" y="28131"/>
                    <a:pt x="72933" y="13863"/>
                    <a:pt x="74148" y="11452"/>
                  </a:cubicBezTo>
                  <a:cubicBezTo>
                    <a:pt x="75970" y="7634"/>
                    <a:pt x="79411" y="4619"/>
                    <a:pt x="83662" y="4619"/>
                  </a:cubicBezTo>
                  <a:cubicBezTo>
                    <a:pt x="84472" y="4619"/>
                    <a:pt x="89736" y="4619"/>
                    <a:pt x="93582" y="8236"/>
                  </a:cubicBezTo>
                  <a:cubicBezTo>
                    <a:pt x="84675" y="9040"/>
                    <a:pt x="82650" y="16074"/>
                    <a:pt x="82650" y="19088"/>
                  </a:cubicBezTo>
                  <a:cubicBezTo>
                    <a:pt x="82650" y="23710"/>
                    <a:pt x="86294" y="26121"/>
                    <a:pt x="90140" y="26121"/>
                  </a:cubicBezTo>
                  <a:cubicBezTo>
                    <a:pt x="95404" y="26121"/>
                    <a:pt x="101275" y="21700"/>
                    <a:pt x="101275" y="14064"/>
                  </a:cubicBezTo>
                  <a:cubicBezTo>
                    <a:pt x="101275" y="4820"/>
                    <a:pt x="91962" y="198"/>
                    <a:pt x="83662" y="198"/>
                  </a:cubicBezTo>
                  <a:cubicBezTo>
                    <a:pt x="76779" y="198"/>
                    <a:pt x="64026" y="3815"/>
                    <a:pt x="57952" y="23710"/>
                  </a:cubicBezTo>
                  <a:cubicBezTo>
                    <a:pt x="56738" y="27930"/>
                    <a:pt x="56130" y="29939"/>
                    <a:pt x="51272" y="55259"/>
                  </a:cubicBezTo>
                  <a:lnTo>
                    <a:pt x="37303" y="55259"/>
                  </a:lnTo>
                  <a:cubicBezTo>
                    <a:pt x="33457" y="55259"/>
                    <a:pt x="31230" y="55259"/>
                    <a:pt x="31230" y="59077"/>
                  </a:cubicBezTo>
                  <a:cubicBezTo>
                    <a:pt x="31230" y="61489"/>
                    <a:pt x="33052" y="61489"/>
                    <a:pt x="36899" y="61489"/>
                  </a:cubicBezTo>
                  <a:lnTo>
                    <a:pt x="50260" y="61489"/>
                  </a:lnTo>
                  <a:lnTo>
                    <a:pt x="35077" y="140865"/>
                  </a:lnTo>
                  <a:cubicBezTo>
                    <a:pt x="31433" y="160357"/>
                    <a:pt x="27991" y="178644"/>
                    <a:pt x="17464" y="178644"/>
                  </a:cubicBezTo>
                  <a:cubicBezTo>
                    <a:pt x="16654" y="178644"/>
                    <a:pt x="11593" y="178644"/>
                    <a:pt x="7747" y="175027"/>
                  </a:cubicBezTo>
                  <a:cubicBezTo>
                    <a:pt x="17059" y="174424"/>
                    <a:pt x="18881" y="167190"/>
                    <a:pt x="18881" y="164175"/>
                  </a:cubicBezTo>
                  <a:cubicBezTo>
                    <a:pt x="18881" y="159554"/>
                    <a:pt x="15237" y="157142"/>
                    <a:pt x="11391" y="157142"/>
                  </a:cubicBezTo>
                  <a:cubicBezTo>
                    <a:pt x="6127" y="157142"/>
                    <a:pt x="257" y="161563"/>
                    <a:pt x="257" y="169199"/>
                  </a:cubicBezTo>
                  <a:cubicBezTo>
                    <a:pt x="257" y="178242"/>
                    <a:pt x="9164" y="183065"/>
                    <a:pt x="17464" y="183065"/>
                  </a:cubicBezTo>
                  <a:cubicBezTo>
                    <a:pt x="28598" y="183065"/>
                    <a:pt x="36696" y="171209"/>
                    <a:pt x="40340" y="163573"/>
                  </a:cubicBezTo>
                  <a:cubicBezTo>
                    <a:pt x="46818" y="150913"/>
                    <a:pt x="51474" y="126597"/>
                    <a:pt x="51677" y="125191"/>
                  </a:cubicBezTo>
                  <a:lnTo>
                    <a:pt x="63823" y="61489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形状 258">
              <a:extLst>
                <a:ext uri="{FF2B5EF4-FFF2-40B4-BE49-F238E27FC236}">
                  <a16:creationId xmlns:a16="http://schemas.microsoft.com/office/drawing/2014/main" id="{CE490FC7-C944-182B-04E2-05CA59AAEE8B}"/>
                </a:ext>
              </a:extLst>
            </p:cNvPr>
            <p:cNvSpPr/>
            <p:nvPr>
              <p:custDataLst>
                <p:tags r:id="rId282"/>
              </p:custDataLst>
            </p:nvPr>
          </p:nvSpPr>
          <p:spPr>
            <a:xfrm>
              <a:off x="6887671" y="5171033"/>
              <a:ext cx="65185" cy="96215"/>
            </a:xfrm>
            <a:custGeom>
              <a:avLst/>
              <a:gdLst>
                <a:gd name="connsiteX0" fmla="*/ 31296 w 65185"/>
                <a:gd name="connsiteY0" fmla="*/ 46620 h 96215"/>
                <a:gd name="connsiteX1" fmla="*/ 50285 w 65185"/>
                <a:gd name="connsiteY1" fmla="*/ 69267 h 96215"/>
                <a:gd name="connsiteX2" fmla="*/ 31863 w 65185"/>
                <a:gd name="connsiteY2" fmla="*/ 91914 h 96215"/>
                <a:gd name="connsiteX3" fmla="*/ 7772 w 65185"/>
                <a:gd name="connsiteY3" fmla="*/ 82068 h 96215"/>
                <a:gd name="connsiteX4" fmla="*/ 15991 w 65185"/>
                <a:gd name="connsiteY4" fmla="*/ 74190 h 96215"/>
                <a:gd name="connsiteX5" fmla="*/ 8197 w 65185"/>
                <a:gd name="connsiteY5" fmla="*/ 66454 h 96215"/>
                <a:gd name="connsiteX6" fmla="*/ 262 w 65185"/>
                <a:gd name="connsiteY6" fmla="*/ 74612 h 96215"/>
                <a:gd name="connsiteX7" fmla="*/ 32146 w 65185"/>
                <a:gd name="connsiteY7" fmla="*/ 96416 h 96215"/>
                <a:gd name="connsiteX8" fmla="*/ 65448 w 65185"/>
                <a:gd name="connsiteY8" fmla="*/ 69267 h 96215"/>
                <a:gd name="connsiteX9" fmla="*/ 40790 w 65185"/>
                <a:gd name="connsiteY9" fmla="*/ 44088 h 96215"/>
                <a:gd name="connsiteX10" fmla="*/ 61055 w 65185"/>
                <a:gd name="connsiteY10" fmla="*/ 19612 h 96215"/>
                <a:gd name="connsiteX11" fmla="*/ 32429 w 65185"/>
                <a:gd name="connsiteY11" fmla="*/ 200 h 96215"/>
                <a:gd name="connsiteX12" fmla="*/ 4655 w 65185"/>
                <a:gd name="connsiteY12" fmla="*/ 19049 h 96215"/>
                <a:gd name="connsiteX13" fmla="*/ 12023 w 65185"/>
                <a:gd name="connsiteY13" fmla="*/ 26504 h 96215"/>
                <a:gd name="connsiteX14" fmla="*/ 19251 w 65185"/>
                <a:gd name="connsiteY14" fmla="*/ 19330 h 96215"/>
                <a:gd name="connsiteX15" fmla="*/ 12023 w 65185"/>
                <a:gd name="connsiteY15" fmla="*/ 12016 h 96215"/>
                <a:gd name="connsiteX16" fmla="*/ 32004 w 65185"/>
                <a:gd name="connsiteY16" fmla="*/ 4279 h 96215"/>
                <a:gd name="connsiteX17" fmla="*/ 47309 w 65185"/>
                <a:gd name="connsiteY17" fmla="*/ 19612 h 96215"/>
                <a:gd name="connsiteX18" fmla="*/ 41640 w 65185"/>
                <a:gd name="connsiteY18" fmla="*/ 36351 h 96215"/>
                <a:gd name="connsiteX19" fmla="*/ 25911 w 65185"/>
                <a:gd name="connsiteY19" fmla="*/ 42400 h 96215"/>
                <a:gd name="connsiteX20" fmla="*/ 21376 w 65185"/>
                <a:gd name="connsiteY20" fmla="*/ 42822 h 96215"/>
                <a:gd name="connsiteX21" fmla="*/ 19959 w 65185"/>
                <a:gd name="connsiteY21" fmla="*/ 44651 h 96215"/>
                <a:gd name="connsiteX22" fmla="*/ 23644 w 65185"/>
                <a:gd name="connsiteY22" fmla="*/ 46620 h 96215"/>
                <a:gd name="connsiteX23" fmla="*/ 31296 w 65185"/>
                <a:gd name="connsiteY23" fmla="*/ 46620 h 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215">
                  <a:moveTo>
                    <a:pt x="31296" y="46620"/>
                  </a:moveTo>
                  <a:cubicBezTo>
                    <a:pt x="42349" y="46620"/>
                    <a:pt x="50285" y="54216"/>
                    <a:pt x="50285" y="69267"/>
                  </a:cubicBezTo>
                  <a:cubicBezTo>
                    <a:pt x="50285" y="86710"/>
                    <a:pt x="40082" y="91914"/>
                    <a:pt x="31863" y="91914"/>
                  </a:cubicBezTo>
                  <a:cubicBezTo>
                    <a:pt x="26194" y="91914"/>
                    <a:pt x="13724" y="90367"/>
                    <a:pt x="7772" y="82068"/>
                  </a:cubicBezTo>
                  <a:cubicBezTo>
                    <a:pt x="14432" y="81786"/>
                    <a:pt x="15991" y="77144"/>
                    <a:pt x="15991" y="74190"/>
                  </a:cubicBezTo>
                  <a:cubicBezTo>
                    <a:pt x="15991" y="69689"/>
                    <a:pt x="12590" y="66454"/>
                    <a:pt x="8197" y="66454"/>
                  </a:cubicBezTo>
                  <a:cubicBezTo>
                    <a:pt x="4229" y="66454"/>
                    <a:pt x="262" y="68845"/>
                    <a:pt x="262" y="74612"/>
                  </a:cubicBezTo>
                  <a:cubicBezTo>
                    <a:pt x="262" y="87835"/>
                    <a:pt x="14999" y="96416"/>
                    <a:pt x="32146" y="96416"/>
                  </a:cubicBezTo>
                  <a:cubicBezTo>
                    <a:pt x="51843" y="96416"/>
                    <a:pt x="65448" y="83334"/>
                    <a:pt x="65448" y="69267"/>
                  </a:cubicBezTo>
                  <a:cubicBezTo>
                    <a:pt x="65448" y="58295"/>
                    <a:pt x="56378" y="47323"/>
                    <a:pt x="40790" y="44088"/>
                  </a:cubicBezTo>
                  <a:cubicBezTo>
                    <a:pt x="55670" y="38742"/>
                    <a:pt x="61055" y="28193"/>
                    <a:pt x="61055" y="19612"/>
                  </a:cubicBezTo>
                  <a:cubicBezTo>
                    <a:pt x="61055" y="8499"/>
                    <a:pt x="48159" y="200"/>
                    <a:pt x="32429" y="200"/>
                  </a:cubicBezTo>
                  <a:cubicBezTo>
                    <a:pt x="16700" y="200"/>
                    <a:pt x="4655" y="7796"/>
                    <a:pt x="4655" y="19049"/>
                  </a:cubicBezTo>
                  <a:cubicBezTo>
                    <a:pt x="4655" y="23832"/>
                    <a:pt x="7772" y="26504"/>
                    <a:pt x="12023" y="26504"/>
                  </a:cubicBezTo>
                  <a:cubicBezTo>
                    <a:pt x="16416" y="26504"/>
                    <a:pt x="19251" y="23269"/>
                    <a:pt x="19251" y="19330"/>
                  </a:cubicBezTo>
                  <a:cubicBezTo>
                    <a:pt x="19251" y="15251"/>
                    <a:pt x="16416" y="12297"/>
                    <a:pt x="12023" y="12016"/>
                  </a:cubicBezTo>
                  <a:cubicBezTo>
                    <a:pt x="16983" y="5827"/>
                    <a:pt x="26761" y="4279"/>
                    <a:pt x="32004" y="4279"/>
                  </a:cubicBezTo>
                  <a:cubicBezTo>
                    <a:pt x="38381" y="4279"/>
                    <a:pt x="47309" y="7374"/>
                    <a:pt x="47309" y="19612"/>
                  </a:cubicBezTo>
                  <a:cubicBezTo>
                    <a:pt x="47309" y="25520"/>
                    <a:pt x="45325" y="31991"/>
                    <a:pt x="41640" y="36351"/>
                  </a:cubicBezTo>
                  <a:cubicBezTo>
                    <a:pt x="36964" y="41696"/>
                    <a:pt x="32996" y="41978"/>
                    <a:pt x="25911" y="42400"/>
                  </a:cubicBezTo>
                  <a:cubicBezTo>
                    <a:pt x="22368" y="42681"/>
                    <a:pt x="22085" y="42681"/>
                    <a:pt x="21376" y="42822"/>
                  </a:cubicBezTo>
                  <a:cubicBezTo>
                    <a:pt x="21093" y="42822"/>
                    <a:pt x="19959" y="43103"/>
                    <a:pt x="19959" y="44651"/>
                  </a:cubicBezTo>
                  <a:cubicBezTo>
                    <a:pt x="19959" y="46620"/>
                    <a:pt x="21234" y="46620"/>
                    <a:pt x="23644" y="46620"/>
                  </a:cubicBezTo>
                  <a:lnTo>
                    <a:pt x="31296" y="4662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形状 259">
              <a:extLst>
                <a:ext uri="{FF2B5EF4-FFF2-40B4-BE49-F238E27FC236}">
                  <a16:creationId xmlns:a16="http://schemas.microsoft.com/office/drawing/2014/main" id="{3D39993D-8817-54D9-8A0E-BE1EB61AD3DE}"/>
                </a:ext>
              </a:extLst>
            </p:cNvPr>
            <p:cNvSpPr/>
            <p:nvPr>
              <p:custDataLst>
                <p:tags r:id="rId283"/>
              </p:custDataLst>
            </p:nvPr>
          </p:nvSpPr>
          <p:spPr>
            <a:xfrm>
              <a:off x="6982375" y="5083579"/>
              <a:ext cx="46966" cy="200952"/>
            </a:xfrm>
            <a:custGeom>
              <a:avLst/>
              <a:gdLst>
                <a:gd name="connsiteX0" fmla="*/ 47232 w 46966"/>
                <a:gd name="connsiteY0" fmla="*/ 100675 h 200952"/>
                <a:gd name="connsiteX1" fmla="*/ 33871 w 46966"/>
                <a:gd name="connsiteY1" fmla="*/ 37977 h 200952"/>
                <a:gd name="connsiteX2" fmla="*/ 2290 w 46966"/>
                <a:gd name="connsiteY2" fmla="*/ 198 h 200952"/>
                <a:gd name="connsiteX3" fmla="*/ 266 w 46966"/>
                <a:gd name="connsiteY3" fmla="*/ 2208 h 200952"/>
                <a:gd name="connsiteX4" fmla="*/ 4112 w 46966"/>
                <a:gd name="connsiteY4" fmla="*/ 6830 h 200952"/>
                <a:gd name="connsiteX5" fmla="*/ 35491 w 46966"/>
                <a:gd name="connsiteY5" fmla="*/ 100675 h 200952"/>
                <a:gd name="connsiteX6" fmla="*/ 2898 w 46966"/>
                <a:gd name="connsiteY6" fmla="*/ 195725 h 200952"/>
                <a:gd name="connsiteX7" fmla="*/ 266 w 46966"/>
                <a:gd name="connsiteY7" fmla="*/ 199141 h 200952"/>
                <a:gd name="connsiteX8" fmla="*/ 2290 w 46966"/>
                <a:gd name="connsiteY8" fmla="*/ 201151 h 200952"/>
                <a:gd name="connsiteX9" fmla="*/ 34479 w 46966"/>
                <a:gd name="connsiteY9" fmla="*/ 161965 h 200952"/>
                <a:gd name="connsiteX10" fmla="*/ 47232 w 46966"/>
                <a:gd name="connsiteY10" fmla="*/ 100675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0952">
                  <a:moveTo>
                    <a:pt x="47232" y="100675"/>
                  </a:moveTo>
                  <a:cubicBezTo>
                    <a:pt x="47232" y="85000"/>
                    <a:pt x="45005" y="60685"/>
                    <a:pt x="33871" y="37977"/>
                  </a:cubicBezTo>
                  <a:cubicBezTo>
                    <a:pt x="21725" y="13260"/>
                    <a:pt x="4315" y="198"/>
                    <a:pt x="2290" y="198"/>
                  </a:cubicBezTo>
                  <a:cubicBezTo>
                    <a:pt x="1076" y="198"/>
                    <a:pt x="266" y="1002"/>
                    <a:pt x="266" y="2208"/>
                  </a:cubicBezTo>
                  <a:cubicBezTo>
                    <a:pt x="266" y="2811"/>
                    <a:pt x="266" y="3213"/>
                    <a:pt x="4112" y="6830"/>
                  </a:cubicBezTo>
                  <a:cubicBezTo>
                    <a:pt x="23952" y="26724"/>
                    <a:pt x="35491" y="58675"/>
                    <a:pt x="35491" y="100675"/>
                  </a:cubicBezTo>
                  <a:cubicBezTo>
                    <a:pt x="35491" y="135037"/>
                    <a:pt x="28000" y="170405"/>
                    <a:pt x="2898" y="195725"/>
                  </a:cubicBezTo>
                  <a:cubicBezTo>
                    <a:pt x="266" y="198136"/>
                    <a:pt x="266" y="198538"/>
                    <a:pt x="266" y="199141"/>
                  </a:cubicBezTo>
                  <a:cubicBezTo>
                    <a:pt x="266" y="200347"/>
                    <a:pt x="1076" y="201151"/>
                    <a:pt x="2290" y="201151"/>
                  </a:cubicBezTo>
                  <a:cubicBezTo>
                    <a:pt x="4315" y="201151"/>
                    <a:pt x="22535" y="187486"/>
                    <a:pt x="34479" y="161965"/>
                  </a:cubicBezTo>
                  <a:cubicBezTo>
                    <a:pt x="44803" y="139860"/>
                    <a:pt x="47232" y="117555"/>
                    <a:pt x="47232" y="100675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形状 260">
              <a:extLst>
                <a:ext uri="{FF2B5EF4-FFF2-40B4-BE49-F238E27FC236}">
                  <a16:creationId xmlns:a16="http://schemas.microsoft.com/office/drawing/2014/main" id="{FB078790-C990-355B-9987-8056C7EF6BB6}"/>
                </a:ext>
              </a:extLst>
            </p:cNvPr>
            <p:cNvSpPr/>
            <p:nvPr>
              <p:custDataLst>
                <p:tags r:id="rId284"/>
              </p:custDataLst>
            </p:nvPr>
          </p:nvSpPr>
          <p:spPr>
            <a:xfrm>
              <a:off x="7058491" y="5057919"/>
              <a:ext cx="62635" cy="93402"/>
            </a:xfrm>
            <a:custGeom>
              <a:avLst/>
              <a:gdLst>
                <a:gd name="connsiteX0" fmla="*/ 62905 w 62635"/>
                <a:gd name="connsiteY0" fmla="*/ 67996 h 93402"/>
                <a:gd name="connsiteX1" fmla="*/ 58087 w 62635"/>
                <a:gd name="connsiteY1" fmla="*/ 67996 h 93402"/>
                <a:gd name="connsiteX2" fmla="*/ 54403 w 62635"/>
                <a:gd name="connsiteY2" fmla="*/ 80796 h 93402"/>
                <a:gd name="connsiteX3" fmla="*/ 40373 w 62635"/>
                <a:gd name="connsiteY3" fmla="*/ 81640 h 93402"/>
                <a:gd name="connsiteX4" fmla="*/ 14299 w 62635"/>
                <a:gd name="connsiteY4" fmla="*/ 81640 h 93402"/>
                <a:gd name="connsiteX5" fmla="*/ 42641 w 62635"/>
                <a:gd name="connsiteY5" fmla="*/ 58008 h 93402"/>
                <a:gd name="connsiteX6" fmla="*/ 62905 w 62635"/>
                <a:gd name="connsiteY6" fmla="*/ 27624 h 93402"/>
                <a:gd name="connsiteX7" fmla="*/ 29745 w 62635"/>
                <a:gd name="connsiteY7" fmla="*/ 194 h 93402"/>
                <a:gd name="connsiteX8" fmla="*/ 270 w 62635"/>
                <a:gd name="connsiteY8" fmla="*/ 25374 h 93402"/>
                <a:gd name="connsiteX9" fmla="*/ 7780 w 62635"/>
                <a:gd name="connsiteY9" fmla="*/ 33251 h 93402"/>
                <a:gd name="connsiteX10" fmla="*/ 15291 w 62635"/>
                <a:gd name="connsiteY10" fmla="*/ 25796 h 93402"/>
                <a:gd name="connsiteX11" fmla="*/ 6930 w 62635"/>
                <a:gd name="connsiteY11" fmla="*/ 18340 h 93402"/>
                <a:gd name="connsiteX12" fmla="*/ 27620 w 62635"/>
                <a:gd name="connsiteY12" fmla="*/ 5258 h 93402"/>
                <a:gd name="connsiteX13" fmla="*/ 49159 w 62635"/>
                <a:gd name="connsiteY13" fmla="*/ 27624 h 93402"/>
                <a:gd name="connsiteX14" fmla="*/ 35839 w 62635"/>
                <a:gd name="connsiteY14" fmla="*/ 54632 h 93402"/>
                <a:gd name="connsiteX15" fmla="*/ 1687 w 62635"/>
                <a:gd name="connsiteY15" fmla="*/ 88111 h 93402"/>
                <a:gd name="connsiteX16" fmla="*/ 270 w 62635"/>
                <a:gd name="connsiteY16" fmla="*/ 93597 h 93402"/>
                <a:gd name="connsiteX17" fmla="*/ 58654 w 62635"/>
                <a:gd name="connsiteY17" fmla="*/ 93597 h 93402"/>
                <a:gd name="connsiteX18" fmla="*/ 62905 w 62635"/>
                <a:gd name="connsiteY18" fmla="*/ 67996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05" y="67996"/>
                  </a:moveTo>
                  <a:lnTo>
                    <a:pt x="58087" y="67996"/>
                  </a:lnTo>
                  <a:cubicBezTo>
                    <a:pt x="57662" y="71090"/>
                    <a:pt x="56245" y="79390"/>
                    <a:pt x="54403" y="80796"/>
                  </a:cubicBezTo>
                  <a:cubicBezTo>
                    <a:pt x="53269" y="81640"/>
                    <a:pt x="42357" y="81640"/>
                    <a:pt x="40373" y="81640"/>
                  </a:cubicBezTo>
                  <a:lnTo>
                    <a:pt x="14299" y="81640"/>
                  </a:lnTo>
                  <a:cubicBezTo>
                    <a:pt x="29178" y="68558"/>
                    <a:pt x="34138" y="64620"/>
                    <a:pt x="42641" y="58008"/>
                  </a:cubicBezTo>
                  <a:cubicBezTo>
                    <a:pt x="53127" y="49709"/>
                    <a:pt x="62905" y="40988"/>
                    <a:pt x="62905" y="27624"/>
                  </a:cubicBezTo>
                  <a:cubicBezTo>
                    <a:pt x="62905" y="10604"/>
                    <a:pt x="47884" y="194"/>
                    <a:pt x="29745" y="194"/>
                  </a:cubicBezTo>
                  <a:cubicBezTo>
                    <a:pt x="12173" y="194"/>
                    <a:pt x="270" y="12432"/>
                    <a:pt x="270" y="25374"/>
                  </a:cubicBezTo>
                  <a:cubicBezTo>
                    <a:pt x="270" y="32548"/>
                    <a:pt x="6363" y="33251"/>
                    <a:pt x="7780" y="33251"/>
                  </a:cubicBezTo>
                  <a:cubicBezTo>
                    <a:pt x="11182" y="33251"/>
                    <a:pt x="15291" y="30860"/>
                    <a:pt x="15291" y="25796"/>
                  </a:cubicBezTo>
                  <a:cubicBezTo>
                    <a:pt x="15291" y="23264"/>
                    <a:pt x="14299" y="18340"/>
                    <a:pt x="6930" y="18340"/>
                  </a:cubicBezTo>
                  <a:cubicBezTo>
                    <a:pt x="11323" y="8353"/>
                    <a:pt x="20959" y="5258"/>
                    <a:pt x="27620" y="5258"/>
                  </a:cubicBezTo>
                  <a:cubicBezTo>
                    <a:pt x="41791" y="5258"/>
                    <a:pt x="49159" y="16230"/>
                    <a:pt x="49159" y="27624"/>
                  </a:cubicBezTo>
                  <a:cubicBezTo>
                    <a:pt x="49159" y="39862"/>
                    <a:pt x="40373" y="49568"/>
                    <a:pt x="35839" y="54632"/>
                  </a:cubicBezTo>
                  <a:lnTo>
                    <a:pt x="1687" y="88111"/>
                  </a:lnTo>
                  <a:cubicBezTo>
                    <a:pt x="270" y="89377"/>
                    <a:pt x="270" y="89658"/>
                    <a:pt x="270" y="93597"/>
                  </a:cubicBezTo>
                  <a:lnTo>
                    <a:pt x="58654" y="93597"/>
                  </a:lnTo>
                  <a:lnTo>
                    <a:pt x="62905" y="6799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形状 261">
              <a:extLst>
                <a:ext uri="{FF2B5EF4-FFF2-40B4-BE49-F238E27FC236}">
                  <a16:creationId xmlns:a16="http://schemas.microsoft.com/office/drawing/2014/main" id="{1043F6FD-647B-48C0-9743-FD54C8BF9155}"/>
                </a:ext>
              </a:extLst>
            </p:cNvPr>
            <p:cNvSpPr/>
            <p:nvPr>
              <p:custDataLst>
                <p:tags r:id="rId285"/>
              </p:custDataLst>
            </p:nvPr>
          </p:nvSpPr>
          <p:spPr>
            <a:xfrm>
              <a:off x="7144835" y="5083579"/>
              <a:ext cx="27734" cy="200952"/>
            </a:xfrm>
            <a:custGeom>
              <a:avLst/>
              <a:gdLst>
                <a:gd name="connsiteX0" fmla="*/ 28009 w 27734"/>
                <a:gd name="connsiteY0" fmla="*/ 198 h 200952"/>
                <a:gd name="connsiteX1" fmla="*/ 274 w 27734"/>
                <a:gd name="connsiteY1" fmla="*/ 198 h 200952"/>
                <a:gd name="connsiteX2" fmla="*/ 274 w 27734"/>
                <a:gd name="connsiteY2" fmla="*/ 8236 h 200952"/>
                <a:gd name="connsiteX3" fmla="*/ 19911 w 27734"/>
                <a:gd name="connsiteY3" fmla="*/ 8236 h 200952"/>
                <a:gd name="connsiteX4" fmla="*/ 19911 w 27734"/>
                <a:gd name="connsiteY4" fmla="*/ 193113 h 200952"/>
                <a:gd name="connsiteX5" fmla="*/ 274 w 27734"/>
                <a:gd name="connsiteY5" fmla="*/ 193113 h 200952"/>
                <a:gd name="connsiteX6" fmla="*/ 274 w 27734"/>
                <a:gd name="connsiteY6" fmla="*/ 201151 h 200952"/>
                <a:gd name="connsiteX7" fmla="*/ 28009 w 27734"/>
                <a:gd name="connsiteY7" fmla="*/ 201151 h 200952"/>
                <a:gd name="connsiteX8" fmla="*/ 28009 w 27734"/>
                <a:gd name="connsiteY8" fmla="*/ 198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8009" y="198"/>
                  </a:moveTo>
                  <a:lnTo>
                    <a:pt x="274" y="198"/>
                  </a:lnTo>
                  <a:lnTo>
                    <a:pt x="274" y="8236"/>
                  </a:lnTo>
                  <a:lnTo>
                    <a:pt x="19911" y="8236"/>
                  </a:lnTo>
                  <a:lnTo>
                    <a:pt x="19911" y="193113"/>
                  </a:lnTo>
                  <a:lnTo>
                    <a:pt x="274" y="193113"/>
                  </a:lnTo>
                  <a:lnTo>
                    <a:pt x="274" y="201151"/>
                  </a:lnTo>
                  <a:lnTo>
                    <a:pt x="28009" y="201151"/>
                  </a:lnTo>
                  <a:lnTo>
                    <a:pt x="28009" y="19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形状 262">
              <a:extLst>
                <a:ext uri="{FF2B5EF4-FFF2-40B4-BE49-F238E27FC236}">
                  <a16:creationId xmlns:a16="http://schemas.microsoft.com/office/drawing/2014/main" id="{4A330039-C600-8A67-3152-F318A20F83E1}"/>
                </a:ext>
              </a:extLst>
            </p:cNvPr>
            <p:cNvSpPr/>
            <p:nvPr>
              <p:custDataLst>
                <p:tags r:id="rId286"/>
              </p:custDataLst>
            </p:nvPr>
          </p:nvSpPr>
          <p:spPr>
            <a:xfrm>
              <a:off x="7258403" y="5180036"/>
              <a:ext cx="123691" cy="8038"/>
            </a:xfrm>
            <a:custGeom>
              <a:avLst/>
              <a:gdLst>
                <a:gd name="connsiteX0" fmla="*/ 116885 w 123691"/>
                <a:gd name="connsiteY0" fmla="*/ 8236 h 8038"/>
                <a:gd name="connsiteX1" fmla="*/ 123971 w 123691"/>
                <a:gd name="connsiteY1" fmla="*/ 4217 h 8038"/>
                <a:gd name="connsiteX2" fmla="*/ 116885 w 123691"/>
                <a:gd name="connsiteY2" fmla="*/ 198 h 8038"/>
                <a:gd name="connsiteX3" fmla="*/ 7365 w 123691"/>
                <a:gd name="connsiteY3" fmla="*/ 198 h 8038"/>
                <a:gd name="connsiteX4" fmla="*/ 279 w 123691"/>
                <a:gd name="connsiteY4" fmla="*/ 4217 h 8038"/>
                <a:gd name="connsiteX5" fmla="*/ 7365 w 123691"/>
                <a:gd name="connsiteY5" fmla="*/ 8236 h 8038"/>
                <a:gd name="connsiteX6" fmla="*/ 116885 w 123691"/>
                <a:gd name="connsiteY6" fmla="*/ 8236 h 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38">
                  <a:moveTo>
                    <a:pt x="116885" y="8236"/>
                  </a:moveTo>
                  <a:cubicBezTo>
                    <a:pt x="120327" y="8236"/>
                    <a:pt x="123971" y="8236"/>
                    <a:pt x="123971" y="4217"/>
                  </a:cubicBezTo>
                  <a:cubicBezTo>
                    <a:pt x="123971" y="198"/>
                    <a:pt x="120327" y="198"/>
                    <a:pt x="116885" y="198"/>
                  </a:cubicBezTo>
                  <a:lnTo>
                    <a:pt x="7365" y="198"/>
                  </a:lnTo>
                  <a:cubicBezTo>
                    <a:pt x="3923" y="198"/>
                    <a:pt x="279" y="198"/>
                    <a:pt x="279" y="4217"/>
                  </a:cubicBezTo>
                  <a:cubicBezTo>
                    <a:pt x="279" y="8236"/>
                    <a:pt x="3923" y="8236"/>
                    <a:pt x="7365" y="8236"/>
                  </a:cubicBezTo>
                  <a:lnTo>
                    <a:pt x="116885" y="823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形状 263">
              <a:extLst>
                <a:ext uri="{FF2B5EF4-FFF2-40B4-BE49-F238E27FC236}">
                  <a16:creationId xmlns:a16="http://schemas.microsoft.com/office/drawing/2014/main" id="{F8996CBB-C9BA-CA6A-B306-ED7D26392507}"/>
                </a:ext>
              </a:extLst>
            </p:cNvPr>
            <p:cNvSpPr/>
            <p:nvPr>
              <p:custDataLst>
                <p:tags r:id="rId287"/>
              </p:custDataLst>
            </p:nvPr>
          </p:nvSpPr>
          <p:spPr>
            <a:xfrm>
              <a:off x="7754367" y="4964514"/>
              <a:ext cx="66805" cy="133834"/>
            </a:xfrm>
            <a:custGeom>
              <a:avLst/>
              <a:gdLst>
                <a:gd name="connsiteX0" fmla="*/ 41804 w 66805"/>
                <a:gd name="connsiteY0" fmla="*/ 5416 h 133834"/>
                <a:gd name="connsiteX1" fmla="*/ 37148 w 66805"/>
                <a:gd name="connsiteY1" fmla="*/ 192 h 133834"/>
                <a:gd name="connsiteX2" fmla="*/ 304 w 66805"/>
                <a:gd name="connsiteY2" fmla="*/ 13053 h 133834"/>
                <a:gd name="connsiteX3" fmla="*/ 304 w 66805"/>
                <a:gd name="connsiteY3" fmla="*/ 19282 h 133834"/>
                <a:gd name="connsiteX4" fmla="*/ 26823 w 66805"/>
                <a:gd name="connsiteY4" fmla="*/ 14057 h 133834"/>
                <a:gd name="connsiteX5" fmla="*/ 26823 w 66805"/>
                <a:gd name="connsiteY5" fmla="*/ 118151 h 133834"/>
                <a:gd name="connsiteX6" fmla="*/ 7996 w 66805"/>
                <a:gd name="connsiteY6" fmla="*/ 127796 h 133834"/>
                <a:gd name="connsiteX7" fmla="*/ 1518 w 66805"/>
                <a:gd name="connsiteY7" fmla="*/ 127796 h 133834"/>
                <a:gd name="connsiteX8" fmla="*/ 1518 w 66805"/>
                <a:gd name="connsiteY8" fmla="*/ 134026 h 133834"/>
                <a:gd name="connsiteX9" fmla="*/ 34314 w 66805"/>
                <a:gd name="connsiteY9" fmla="*/ 133423 h 133834"/>
                <a:gd name="connsiteX10" fmla="*/ 67109 w 66805"/>
                <a:gd name="connsiteY10" fmla="*/ 134026 h 133834"/>
                <a:gd name="connsiteX11" fmla="*/ 67109 w 66805"/>
                <a:gd name="connsiteY11" fmla="*/ 127796 h 133834"/>
                <a:gd name="connsiteX12" fmla="*/ 60631 w 66805"/>
                <a:gd name="connsiteY12" fmla="*/ 127796 h 133834"/>
                <a:gd name="connsiteX13" fmla="*/ 41804 w 66805"/>
                <a:gd name="connsiteY13" fmla="*/ 118151 h 133834"/>
                <a:gd name="connsiteX14" fmla="*/ 41804 w 66805"/>
                <a:gd name="connsiteY14" fmla="*/ 5416 h 13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3834">
                  <a:moveTo>
                    <a:pt x="41804" y="5416"/>
                  </a:moveTo>
                  <a:cubicBezTo>
                    <a:pt x="41804" y="594"/>
                    <a:pt x="41804" y="192"/>
                    <a:pt x="37148" y="192"/>
                  </a:cubicBezTo>
                  <a:cubicBezTo>
                    <a:pt x="24597" y="13053"/>
                    <a:pt x="6782" y="13053"/>
                    <a:pt x="304" y="13053"/>
                  </a:cubicBezTo>
                  <a:lnTo>
                    <a:pt x="304" y="19282"/>
                  </a:lnTo>
                  <a:cubicBezTo>
                    <a:pt x="4353" y="19282"/>
                    <a:pt x="16297" y="19282"/>
                    <a:pt x="26823" y="14057"/>
                  </a:cubicBezTo>
                  <a:lnTo>
                    <a:pt x="26823" y="118151"/>
                  </a:lnTo>
                  <a:cubicBezTo>
                    <a:pt x="26823" y="125385"/>
                    <a:pt x="26216" y="127796"/>
                    <a:pt x="7996" y="127796"/>
                  </a:cubicBezTo>
                  <a:lnTo>
                    <a:pt x="1518" y="127796"/>
                  </a:lnTo>
                  <a:lnTo>
                    <a:pt x="1518" y="134026"/>
                  </a:lnTo>
                  <a:cubicBezTo>
                    <a:pt x="8604" y="133423"/>
                    <a:pt x="26216" y="133423"/>
                    <a:pt x="34314" y="133423"/>
                  </a:cubicBezTo>
                  <a:cubicBezTo>
                    <a:pt x="42411" y="133423"/>
                    <a:pt x="60024" y="133423"/>
                    <a:pt x="67109" y="134026"/>
                  </a:cubicBezTo>
                  <a:lnTo>
                    <a:pt x="67109" y="127796"/>
                  </a:lnTo>
                  <a:lnTo>
                    <a:pt x="60631" y="127796"/>
                  </a:lnTo>
                  <a:cubicBezTo>
                    <a:pt x="42411" y="127796"/>
                    <a:pt x="41804" y="125586"/>
                    <a:pt x="41804" y="118151"/>
                  </a:cubicBezTo>
                  <a:lnTo>
                    <a:pt x="41804" y="5416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形状 264">
              <a:extLst>
                <a:ext uri="{FF2B5EF4-FFF2-40B4-BE49-F238E27FC236}">
                  <a16:creationId xmlns:a16="http://schemas.microsoft.com/office/drawing/2014/main" id="{740B62EB-3567-F9A5-EA9A-7F48B51D0EDF}"/>
                </a:ext>
              </a:extLst>
            </p:cNvPr>
            <p:cNvSpPr/>
            <p:nvPr>
              <p:custDataLst>
                <p:tags r:id="rId288"/>
              </p:custDataLst>
            </p:nvPr>
          </p:nvSpPr>
          <p:spPr>
            <a:xfrm>
              <a:off x="7468334" y="5180036"/>
              <a:ext cx="637253" cy="8037"/>
            </a:xfrm>
            <a:custGeom>
              <a:avLst/>
              <a:gdLst>
                <a:gd name="connsiteX0" fmla="*/ 0 w 637253"/>
                <a:gd name="connsiteY0" fmla="*/ 0 h 8037"/>
                <a:gd name="connsiteX1" fmla="*/ 637254 w 637253"/>
                <a:gd name="connsiteY1" fmla="*/ 0 h 8037"/>
                <a:gd name="connsiteX2" fmla="*/ 637254 w 637253"/>
                <a:gd name="connsiteY2" fmla="*/ 8038 h 8037"/>
                <a:gd name="connsiteX3" fmla="*/ 0 w 637253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253" h="8037">
                  <a:moveTo>
                    <a:pt x="0" y="0"/>
                  </a:moveTo>
                  <a:lnTo>
                    <a:pt x="637254" y="0"/>
                  </a:lnTo>
                  <a:lnTo>
                    <a:pt x="637254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形状 265">
              <a:extLst>
                <a:ext uri="{FF2B5EF4-FFF2-40B4-BE49-F238E27FC236}">
                  <a16:creationId xmlns:a16="http://schemas.microsoft.com/office/drawing/2014/main" id="{62CDE1C7-72F4-5074-EB21-C46BC8BFFE0C}"/>
                </a:ext>
              </a:extLst>
            </p:cNvPr>
            <p:cNvSpPr/>
            <p:nvPr>
              <p:custDataLst>
                <p:tags r:id="rId289"/>
              </p:custDataLst>
            </p:nvPr>
          </p:nvSpPr>
          <p:spPr>
            <a:xfrm>
              <a:off x="7471370" y="5283316"/>
              <a:ext cx="92920" cy="130016"/>
            </a:xfrm>
            <a:custGeom>
              <a:avLst/>
              <a:gdLst>
                <a:gd name="connsiteX0" fmla="*/ 92604 w 92920"/>
                <a:gd name="connsiteY0" fmla="*/ 13267 h 130016"/>
                <a:gd name="connsiteX1" fmla="*/ 93211 w 92920"/>
                <a:gd name="connsiteY1" fmla="*/ 9650 h 130016"/>
                <a:gd name="connsiteX2" fmla="*/ 87340 w 92920"/>
                <a:gd name="connsiteY2" fmla="*/ 4224 h 130016"/>
                <a:gd name="connsiteX3" fmla="*/ 79040 w 92920"/>
                <a:gd name="connsiteY3" fmla="*/ 12865 h 130016"/>
                <a:gd name="connsiteX4" fmla="*/ 60213 w 92920"/>
                <a:gd name="connsiteY4" fmla="*/ 205 h 130016"/>
                <a:gd name="connsiteX5" fmla="*/ 12032 w 92920"/>
                <a:gd name="connsiteY5" fmla="*/ 57276 h 130016"/>
                <a:gd name="connsiteX6" fmla="*/ 38957 w 92920"/>
                <a:gd name="connsiteY6" fmla="*/ 89026 h 130016"/>
                <a:gd name="connsiteX7" fmla="*/ 62440 w 92920"/>
                <a:gd name="connsiteY7" fmla="*/ 77371 h 130016"/>
                <a:gd name="connsiteX8" fmla="*/ 62642 w 92920"/>
                <a:gd name="connsiteY8" fmla="*/ 77572 h 130016"/>
                <a:gd name="connsiteX9" fmla="*/ 55962 w 92920"/>
                <a:gd name="connsiteY9" fmla="*/ 104098 h 130016"/>
                <a:gd name="connsiteX10" fmla="*/ 26810 w 92920"/>
                <a:gd name="connsiteY10" fmla="*/ 125800 h 130016"/>
                <a:gd name="connsiteX11" fmla="*/ 10615 w 92920"/>
                <a:gd name="connsiteY11" fmla="*/ 123791 h 130016"/>
                <a:gd name="connsiteX12" fmla="*/ 18915 w 92920"/>
                <a:gd name="connsiteY12" fmla="*/ 113341 h 130016"/>
                <a:gd name="connsiteX13" fmla="*/ 11222 w 92920"/>
                <a:gd name="connsiteY13" fmla="*/ 106308 h 130016"/>
                <a:gd name="connsiteX14" fmla="*/ 291 w 92920"/>
                <a:gd name="connsiteY14" fmla="*/ 117963 h 130016"/>
                <a:gd name="connsiteX15" fmla="*/ 27215 w 92920"/>
                <a:gd name="connsiteY15" fmla="*/ 130221 h 130016"/>
                <a:gd name="connsiteX16" fmla="*/ 70133 w 92920"/>
                <a:gd name="connsiteY16" fmla="*/ 102490 h 130016"/>
                <a:gd name="connsiteX17" fmla="*/ 92604 w 92920"/>
                <a:gd name="connsiteY17" fmla="*/ 13267 h 130016"/>
                <a:gd name="connsiteX18" fmla="*/ 66286 w 92920"/>
                <a:gd name="connsiteY18" fmla="*/ 63304 h 130016"/>
                <a:gd name="connsiteX19" fmla="*/ 55962 w 92920"/>
                <a:gd name="connsiteY19" fmla="*/ 77371 h 130016"/>
                <a:gd name="connsiteX20" fmla="*/ 39564 w 92920"/>
                <a:gd name="connsiteY20" fmla="*/ 84605 h 130016"/>
                <a:gd name="connsiteX21" fmla="*/ 26405 w 92920"/>
                <a:gd name="connsiteY21" fmla="*/ 66118 h 130016"/>
                <a:gd name="connsiteX22" fmla="*/ 37742 w 92920"/>
                <a:gd name="connsiteY22" fmla="*/ 22511 h 130016"/>
                <a:gd name="connsiteX23" fmla="*/ 60415 w 92920"/>
                <a:gd name="connsiteY23" fmla="*/ 4626 h 130016"/>
                <a:gd name="connsiteX24" fmla="*/ 76611 w 92920"/>
                <a:gd name="connsiteY24" fmla="*/ 21908 h 130016"/>
                <a:gd name="connsiteX25" fmla="*/ 76003 w 92920"/>
                <a:gd name="connsiteY25" fmla="*/ 24922 h 130016"/>
                <a:gd name="connsiteX26" fmla="*/ 66286 w 92920"/>
                <a:gd name="connsiteY26" fmla="*/ 63304 h 1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920" h="130016">
                  <a:moveTo>
                    <a:pt x="92604" y="13267"/>
                  </a:moveTo>
                  <a:cubicBezTo>
                    <a:pt x="92806" y="12061"/>
                    <a:pt x="93211" y="11057"/>
                    <a:pt x="93211" y="9650"/>
                  </a:cubicBezTo>
                  <a:cubicBezTo>
                    <a:pt x="93211" y="6234"/>
                    <a:pt x="90782" y="4224"/>
                    <a:pt x="87340" y="4224"/>
                  </a:cubicBezTo>
                  <a:cubicBezTo>
                    <a:pt x="85316" y="4224"/>
                    <a:pt x="79850" y="5631"/>
                    <a:pt x="79040" y="12865"/>
                  </a:cubicBezTo>
                  <a:cubicBezTo>
                    <a:pt x="75396" y="5430"/>
                    <a:pt x="68311" y="205"/>
                    <a:pt x="60213" y="205"/>
                  </a:cubicBezTo>
                  <a:cubicBezTo>
                    <a:pt x="37135" y="205"/>
                    <a:pt x="12032" y="28339"/>
                    <a:pt x="12032" y="57276"/>
                  </a:cubicBezTo>
                  <a:cubicBezTo>
                    <a:pt x="12032" y="77170"/>
                    <a:pt x="24381" y="89026"/>
                    <a:pt x="38957" y="89026"/>
                  </a:cubicBezTo>
                  <a:cubicBezTo>
                    <a:pt x="50901" y="89026"/>
                    <a:pt x="60415" y="79581"/>
                    <a:pt x="62440" y="77371"/>
                  </a:cubicBezTo>
                  <a:lnTo>
                    <a:pt x="62642" y="77572"/>
                  </a:lnTo>
                  <a:cubicBezTo>
                    <a:pt x="58391" y="95457"/>
                    <a:pt x="55962" y="103696"/>
                    <a:pt x="55962" y="104098"/>
                  </a:cubicBezTo>
                  <a:cubicBezTo>
                    <a:pt x="55152" y="105906"/>
                    <a:pt x="48269" y="125800"/>
                    <a:pt x="26810" y="125800"/>
                  </a:cubicBezTo>
                  <a:cubicBezTo>
                    <a:pt x="22964" y="125800"/>
                    <a:pt x="16283" y="125599"/>
                    <a:pt x="10615" y="123791"/>
                  </a:cubicBezTo>
                  <a:cubicBezTo>
                    <a:pt x="16688" y="121982"/>
                    <a:pt x="18915" y="116758"/>
                    <a:pt x="18915" y="113341"/>
                  </a:cubicBezTo>
                  <a:cubicBezTo>
                    <a:pt x="18915" y="110126"/>
                    <a:pt x="16688" y="106308"/>
                    <a:pt x="11222" y="106308"/>
                  </a:cubicBezTo>
                  <a:cubicBezTo>
                    <a:pt x="6769" y="106308"/>
                    <a:pt x="291" y="109925"/>
                    <a:pt x="291" y="117963"/>
                  </a:cubicBezTo>
                  <a:cubicBezTo>
                    <a:pt x="291" y="126202"/>
                    <a:pt x="7781" y="130221"/>
                    <a:pt x="27215" y="130221"/>
                  </a:cubicBezTo>
                  <a:cubicBezTo>
                    <a:pt x="52520" y="130221"/>
                    <a:pt x="67096" y="114547"/>
                    <a:pt x="70133" y="102490"/>
                  </a:cubicBezTo>
                  <a:lnTo>
                    <a:pt x="92604" y="13267"/>
                  </a:lnTo>
                  <a:close/>
                  <a:moveTo>
                    <a:pt x="66286" y="63304"/>
                  </a:moveTo>
                  <a:cubicBezTo>
                    <a:pt x="65072" y="68529"/>
                    <a:pt x="60415" y="73553"/>
                    <a:pt x="55962" y="77371"/>
                  </a:cubicBezTo>
                  <a:cubicBezTo>
                    <a:pt x="51711" y="80988"/>
                    <a:pt x="45435" y="84605"/>
                    <a:pt x="39564" y="84605"/>
                  </a:cubicBezTo>
                  <a:cubicBezTo>
                    <a:pt x="29442" y="84605"/>
                    <a:pt x="26405" y="74156"/>
                    <a:pt x="26405" y="66118"/>
                  </a:cubicBezTo>
                  <a:cubicBezTo>
                    <a:pt x="26405" y="56472"/>
                    <a:pt x="32276" y="32759"/>
                    <a:pt x="37742" y="22511"/>
                  </a:cubicBezTo>
                  <a:cubicBezTo>
                    <a:pt x="43208" y="12664"/>
                    <a:pt x="51913" y="4626"/>
                    <a:pt x="60415" y="4626"/>
                  </a:cubicBezTo>
                  <a:cubicBezTo>
                    <a:pt x="73777" y="4626"/>
                    <a:pt x="76611" y="20903"/>
                    <a:pt x="76611" y="21908"/>
                  </a:cubicBezTo>
                  <a:cubicBezTo>
                    <a:pt x="76611" y="22913"/>
                    <a:pt x="76206" y="24119"/>
                    <a:pt x="76003" y="24922"/>
                  </a:cubicBezTo>
                  <a:lnTo>
                    <a:pt x="66286" y="6330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形状 266">
              <a:extLst>
                <a:ext uri="{FF2B5EF4-FFF2-40B4-BE49-F238E27FC236}">
                  <a16:creationId xmlns:a16="http://schemas.microsoft.com/office/drawing/2014/main" id="{1079F853-179E-1C5D-8F3B-B3A81CDA49C6}"/>
                </a:ext>
              </a:extLst>
            </p:cNvPr>
            <p:cNvSpPr/>
            <p:nvPr>
              <p:custDataLst>
                <p:tags r:id="rId290"/>
              </p:custDataLst>
            </p:nvPr>
          </p:nvSpPr>
          <p:spPr>
            <a:xfrm>
              <a:off x="7581082" y="5220681"/>
              <a:ext cx="62635" cy="93402"/>
            </a:xfrm>
            <a:custGeom>
              <a:avLst/>
              <a:gdLst>
                <a:gd name="connsiteX0" fmla="*/ 62931 w 62635"/>
                <a:gd name="connsiteY0" fmla="*/ 68004 h 93402"/>
                <a:gd name="connsiteX1" fmla="*/ 58113 w 62635"/>
                <a:gd name="connsiteY1" fmla="*/ 68004 h 93402"/>
                <a:gd name="connsiteX2" fmla="*/ 54428 w 62635"/>
                <a:gd name="connsiteY2" fmla="*/ 80804 h 93402"/>
                <a:gd name="connsiteX3" fmla="*/ 40399 w 62635"/>
                <a:gd name="connsiteY3" fmla="*/ 81648 h 93402"/>
                <a:gd name="connsiteX4" fmla="*/ 14325 w 62635"/>
                <a:gd name="connsiteY4" fmla="*/ 81648 h 93402"/>
                <a:gd name="connsiteX5" fmla="*/ 42667 w 62635"/>
                <a:gd name="connsiteY5" fmla="*/ 58016 h 93402"/>
                <a:gd name="connsiteX6" fmla="*/ 62931 w 62635"/>
                <a:gd name="connsiteY6" fmla="*/ 27632 h 93402"/>
                <a:gd name="connsiteX7" fmla="*/ 29771 w 62635"/>
                <a:gd name="connsiteY7" fmla="*/ 202 h 93402"/>
                <a:gd name="connsiteX8" fmla="*/ 296 w 62635"/>
                <a:gd name="connsiteY8" fmla="*/ 25382 h 93402"/>
                <a:gd name="connsiteX9" fmla="*/ 7806 w 62635"/>
                <a:gd name="connsiteY9" fmla="*/ 33259 h 93402"/>
                <a:gd name="connsiteX10" fmla="*/ 15317 w 62635"/>
                <a:gd name="connsiteY10" fmla="*/ 25804 h 93402"/>
                <a:gd name="connsiteX11" fmla="*/ 6956 w 62635"/>
                <a:gd name="connsiteY11" fmla="*/ 18348 h 93402"/>
                <a:gd name="connsiteX12" fmla="*/ 27645 w 62635"/>
                <a:gd name="connsiteY12" fmla="*/ 5266 h 93402"/>
                <a:gd name="connsiteX13" fmla="*/ 49185 w 62635"/>
                <a:gd name="connsiteY13" fmla="*/ 27632 h 93402"/>
                <a:gd name="connsiteX14" fmla="*/ 35865 w 62635"/>
                <a:gd name="connsiteY14" fmla="*/ 54640 h 93402"/>
                <a:gd name="connsiteX15" fmla="*/ 1713 w 62635"/>
                <a:gd name="connsiteY15" fmla="*/ 88119 h 93402"/>
                <a:gd name="connsiteX16" fmla="*/ 296 w 62635"/>
                <a:gd name="connsiteY16" fmla="*/ 93605 h 93402"/>
                <a:gd name="connsiteX17" fmla="*/ 58680 w 62635"/>
                <a:gd name="connsiteY17" fmla="*/ 93605 h 93402"/>
                <a:gd name="connsiteX18" fmla="*/ 62931 w 62635"/>
                <a:gd name="connsiteY18" fmla="*/ 68004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31" y="68004"/>
                  </a:moveTo>
                  <a:lnTo>
                    <a:pt x="58113" y="68004"/>
                  </a:lnTo>
                  <a:cubicBezTo>
                    <a:pt x="57688" y="71098"/>
                    <a:pt x="56271" y="79398"/>
                    <a:pt x="54428" y="80804"/>
                  </a:cubicBezTo>
                  <a:cubicBezTo>
                    <a:pt x="53295" y="81648"/>
                    <a:pt x="42383" y="81648"/>
                    <a:pt x="40399" y="81648"/>
                  </a:cubicBezTo>
                  <a:lnTo>
                    <a:pt x="14325" y="81648"/>
                  </a:lnTo>
                  <a:cubicBezTo>
                    <a:pt x="29204" y="68566"/>
                    <a:pt x="34164" y="64628"/>
                    <a:pt x="42667" y="58016"/>
                  </a:cubicBezTo>
                  <a:cubicBezTo>
                    <a:pt x="53153" y="49717"/>
                    <a:pt x="62931" y="40996"/>
                    <a:pt x="62931" y="27632"/>
                  </a:cubicBezTo>
                  <a:cubicBezTo>
                    <a:pt x="62931" y="10612"/>
                    <a:pt x="47910" y="202"/>
                    <a:pt x="29771" y="202"/>
                  </a:cubicBezTo>
                  <a:cubicBezTo>
                    <a:pt x="12199" y="202"/>
                    <a:pt x="296" y="12440"/>
                    <a:pt x="296" y="25382"/>
                  </a:cubicBezTo>
                  <a:cubicBezTo>
                    <a:pt x="296" y="32556"/>
                    <a:pt x="6389" y="33259"/>
                    <a:pt x="7806" y="33259"/>
                  </a:cubicBezTo>
                  <a:cubicBezTo>
                    <a:pt x="11207" y="33259"/>
                    <a:pt x="15317" y="30868"/>
                    <a:pt x="15317" y="25804"/>
                  </a:cubicBezTo>
                  <a:cubicBezTo>
                    <a:pt x="15317" y="23272"/>
                    <a:pt x="14325" y="18348"/>
                    <a:pt x="6956" y="18348"/>
                  </a:cubicBezTo>
                  <a:cubicBezTo>
                    <a:pt x="11349" y="8361"/>
                    <a:pt x="20985" y="5266"/>
                    <a:pt x="27645" y="5266"/>
                  </a:cubicBezTo>
                  <a:cubicBezTo>
                    <a:pt x="41816" y="5266"/>
                    <a:pt x="49185" y="16238"/>
                    <a:pt x="49185" y="27632"/>
                  </a:cubicBezTo>
                  <a:cubicBezTo>
                    <a:pt x="49185" y="39870"/>
                    <a:pt x="40399" y="49576"/>
                    <a:pt x="35865" y="54640"/>
                  </a:cubicBezTo>
                  <a:lnTo>
                    <a:pt x="1713" y="88119"/>
                  </a:lnTo>
                  <a:cubicBezTo>
                    <a:pt x="296" y="89385"/>
                    <a:pt x="296" y="89666"/>
                    <a:pt x="296" y="93605"/>
                  </a:cubicBezTo>
                  <a:lnTo>
                    <a:pt x="58680" y="93605"/>
                  </a:lnTo>
                  <a:lnTo>
                    <a:pt x="62931" y="6800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形状 267">
              <a:extLst>
                <a:ext uri="{FF2B5EF4-FFF2-40B4-BE49-F238E27FC236}">
                  <a16:creationId xmlns:a16="http://schemas.microsoft.com/office/drawing/2014/main" id="{19C8B83E-6AB8-4D8D-0D0C-4B65EFAA3D0F}"/>
                </a:ext>
              </a:extLst>
            </p:cNvPr>
            <p:cNvSpPr/>
            <p:nvPr>
              <p:custDataLst>
                <p:tags r:id="rId291"/>
              </p:custDataLst>
            </p:nvPr>
          </p:nvSpPr>
          <p:spPr>
            <a:xfrm>
              <a:off x="7668843" y="5283316"/>
              <a:ext cx="88871" cy="91031"/>
            </a:xfrm>
            <a:custGeom>
              <a:avLst/>
              <a:gdLst>
                <a:gd name="connsiteX0" fmla="*/ 89172 w 88871"/>
                <a:gd name="connsiteY0" fmla="*/ 14272 h 91031"/>
                <a:gd name="connsiteX1" fmla="*/ 80264 w 88871"/>
                <a:gd name="connsiteY1" fmla="*/ 205 h 91031"/>
                <a:gd name="connsiteX2" fmla="*/ 70345 w 88871"/>
                <a:gd name="connsiteY2" fmla="*/ 9851 h 91031"/>
                <a:gd name="connsiteX3" fmla="*/ 73584 w 88871"/>
                <a:gd name="connsiteY3" fmla="*/ 15879 h 91031"/>
                <a:gd name="connsiteX4" fmla="*/ 80467 w 88871"/>
                <a:gd name="connsiteY4" fmla="*/ 32358 h 91031"/>
                <a:gd name="connsiteX5" fmla="*/ 44432 w 88871"/>
                <a:gd name="connsiteY5" fmla="*/ 86816 h 91031"/>
                <a:gd name="connsiteX6" fmla="*/ 29452 w 88871"/>
                <a:gd name="connsiteY6" fmla="*/ 69333 h 91031"/>
                <a:gd name="connsiteX7" fmla="*/ 41193 w 88871"/>
                <a:gd name="connsiteY7" fmla="*/ 26731 h 91031"/>
                <a:gd name="connsiteX8" fmla="*/ 43622 w 88871"/>
                <a:gd name="connsiteY8" fmla="*/ 16683 h 91031"/>
                <a:gd name="connsiteX9" fmla="*/ 27022 w 88871"/>
                <a:gd name="connsiteY9" fmla="*/ 205 h 91031"/>
                <a:gd name="connsiteX10" fmla="*/ 300 w 88871"/>
                <a:gd name="connsiteY10" fmla="*/ 31152 h 91031"/>
                <a:gd name="connsiteX11" fmla="*/ 2729 w 88871"/>
                <a:gd name="connsiteY11" fmla="*/ 33161 h 91031"/>
                <a:gd name="connsiteX12" fmla="*/ 5968 w 88871"/>
                <a:gd name="connsiteY12" fmla="*/ 29544 h 91031"/>
                <a:gd name="connsiteX13" fmla="*/ 26415 w 88871"/>
                <a:gd name="connsiteY13" fmla="*/ 4626 h 91031"/>
                <a:gd name="connsiteX14" fmla="*/ 31476 w 88871"/>
                <a:gd name="connsiteY14" fmla="*/ 11057 h 91031"/>
                <a:gd name="connsiteX15" fmla="*/ 28034 w 88871"/>
                <a:gd name="connsiteY15" fmla="*/ 25123 h 91031"/>
                <a:gd name="connsiteX16" fmla="*/ 16495 w 88871"/>
                <a:gd name="connsiteY16" fmla="*/ 66319 h 91031"/>
                <a:gd name="connsiteX17" fmla="*/ 43622 w 88871"/>
                <a:gd name="connsiteY17" fmla="*/ 91237 h 91031"/>
                <a:gd name="connsiteX18" fmla="*/ 89172 w 88871"/>
                <a:gd name="connsiteY18" fmla="*/ 14272 h 9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031">
                  <a:moveTo>
                    <a:pt x="89172" y="14272"/>
                  </a:moveTo>
                  <a:cubicBezTo>
                    <a:pt x="89172" y="3420"/>
                    <a:pt x="83908" y="205"/>
                    <a:pt x="80264" y="205"/>
                  </a:cubicBezTo>
                  <a:cubicBezTo>
                    <a:pt x="75203" y="205"/>
                    <a:pt x="70345" y="5430"/>
                    <a:pt x="70345" y="9851"/>
                  </a:cubicBezTo>
                  <a:cubicBezTo>
                    <a:pt x="70345" y="12463"/>
                    <a:pt x="71357" y="13669"/>
                    <a:pt x="73584" y="15879"/>
                  </a:cubicBezTo>
                  <a:cubicBezTo>
                    <a:pt x="77835" y="19899"/>
                    <a:pt x="80467" y="25123"/>
                    <a:pt x="80467" y="32358"/>
                  </a:cubicBezTo>
                  <a:cubicBezTo>
                    <a:pt x="80467" y="40798"/>
                    <a:pt x="68118" y="86816"/>
                    <a:pt x="44432" y="86816"/>
                  </a:cubicBezTo>
                  <a:cubicBezTo>
                    <a:pt x="34108" y="86816"/>
                    <a:pt x="29452" y="79782"/>
                    <a:pt x="29452" y="69333"/>
                  </a:cubicBezTo>
                  <a:cubicBezTo>
                    <a:pt x="29452" y="58079"/>
                    <a:pt x="34917" y="43410"/>
                    <a:pt x="41193" y="26731"/>
                  </a:cubicBezTo>
                  <a:cubicBezTo>
                    <a:pt x="42610" y="23315"/>
                    <a:pt x="43622" y="20501"/>
                    <a:pt x="43622" y="16683"/>
                  </a:cubicBezTo>
                  <a:cubicBezTo>
                    <a:pt x="43622" y="7640"/>
                    <a:pt x="37144" y="205"/>
                    <a:pt x="27022" y="205"/>
                  </a:cubicBezTo>
                  <a:cubicBezTo>
                    <a:pt x="7993" y="205"/>
                    <a:pt x="300" y="29343"/>
                    <a:pt x="300" y="31152"/>
                  </a:cubicBezTo>
                  <a:cubicBezTo>
                    <a:pt x="300" y="33161"/>
                    <a:pt x="2325" y="33161"/>
                    <a:pt x="2729" y="33161"/>
                  </a:cubicBezTo>
                  <a:cubicBezTo>
                    <a:pt x="4754" y="33161"/>
                    <a:pt x="4956" y="32759"/>
                    <a:pt x="5968" y="29544"/>
                  </a:cubicBezTo>
                  <a:cubicBezTo>
                    <a:pt x="11839" y="9248"/>
                    <a:pt x="20544" y="4626"/>
                    <a:pt x="26415" y="4626"/>
                  </a:cubicBezTo>
                  <a:cubicBezTo>
                    <a:pt x="28034" y="4626"/>
                    <a:pt x="31476" y="4626"/>
                    <a:pt x="31476" y="11057"/>
                  </a:cubicBezTo>
                  <a:cubicBezTo>
                    <a:pt x="31476" y="16080"/>
                    <a:pt x="29452" y="21506"/>
                    <a:pt x="28034" y="25123"/>
                  </a:cubicBezTo>
                  <a:cubicBezTo>
                    <a:pt x="19127" y="48434"/>
                    <a:pt x="16495" y="57678"/>
                    <a:pt x="16495" y="66319"/>
                  </a:cubicBezTo>
                  <a:cubicBezTo>
                    <a:pt x="16495" y="88021"/>
                    <a:pt x="34310" y="91237"/>
                    <a:pt x="43622" y="91237"/>
                  </a:cubicBezTo>
                  <a:cubicBezTo>
                    <a:pt x="77633" y="91237"/>
                    <a:pt x="89172" y="24721"/>
                    <a:pt x="89172" y="14272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形状 268">
              <a:extLst>
                <a:ext uri="{FF2B5EF4-FFF2-40B4-BE49-F238E27FC236}">
                  <a16:creationId xmlns:a16="http://schemas.microsoft.com/office/drawing/2014/main" id="{F21F975C-C811-7724-0BCB-1F5826617E0B}"/>
                </a:ext>
              </a:extLst>
            </p:cNvPr>
            <p:cNvSpPr/>
            <p:nvPr>
              <p:custDataLst>
                <p:tags r:id="rId292"/>
              </p:custDataLst>
            </p:nvPr>
          </p:nvSpPr>
          <p:spPr>
            <a:xfrm>
              <a:off x="7777291" y="5209517"/>
              <a:ext cx="62635" cy="93402"/>
            </a:xfrm>
            <a:custGeom>
              <a:avLst/>
              <a:gdLst>
                <a:gd name="connsiteX0" fmla="*/ 62941 w 62635"/>
                <a:gd name="connsiteY0" fmla="*/ 68003 h 93402"/>
                <a:gd name="connsiteX1" fmla="*/ 58122 w 62635"/>
                <a:gd name="connsiteY1" fmla="*/ 68003 h 93402"/>
                <a:gd name="connsiteX2" fmla="*/ 54438 w 62635"/>
                <a:gd name="connsiteY2" fmla="*/ 80804 h 93402"/>
                <a:gd name="connsiteX3" fmla="*/ 40409 w 62635"/>
                <a:gd name="connsiteY3" fmla="*/ 81648 h 93402"/>
                <a:gd name="connsiteX4" fmla="*/ 14334 w 62635"/>
                <a:gd name="connsiteY4" fmla="*/ 81648 h 93402"/>
                <a:gd name="connsiteX5" fmla="*/ 42676 w 62635"/>
                <a:gd name="connsiteY5" fmla="*/ 58016 h 93402"/>
                <a:gd name="connsiteX6" fmla="*/ 62941 w 62635"/>
                <a:gd name="connsiteY6" fmla="*/ 27632 h 93402"/>
                <a:gd name="connsiteX7" fmla="*/ 29781 w 62635"/>
                <a:gd name="connsiteY7" fmla="*/ 202 h 93402"/>
                <a:gd name="connsiteX8" fmla="*/ 305 w 62635"/>
                <a:gd name="connsiteY8" fmla="*/ 25381 h 93402"/>
                <a:gd name="connsiteX9" fmla="*/ 7816 w 62635"/>
                <a:gd name="connsiteY9" fmla="*/ 33258 h 93402"/>
                <a:gd name="connsiteX10" fmla="*/ 15326 w 62635"/>
                <a:gd name="connsiteY10" fmla="*/ 25803 h 93402"/>
                <a:gd name="connsiteX11" fmla="*/ 6966 w 62635"/>
                <a:gd name="connsiteY11" fmla="*/ 18348 h 93402"/>
                <a:gd name="connsiteX12" fmla="*/ 27655 w 62635"/>
                <a:gd name="connsiteY12" fmla="*/ 5266 h 93402"/>
                <a:gd name="connsiteX13" fmla="*/ 49195 w 62635"/>
                <a:gd name="connsiteY13" fmla="*/ 27632 h 93402"/>
                <a:gd name="connsiteX14" fmla="*/ 35874 w 62635"/>
                <a:gd name="connsiteY14" fmla="*/ 54640 h 93402"/>
                <a:gd name="connsiteX15" fmla="*/ 1722 w 62635"/>
                <a:gd name="connsiteY15" fmla="*/ 88118 h 93402"/>
                <a:gd name="connsiteX16" fmla="*/ 305 w 62635"/>
                <a:gd name="connsiteY16" fmla="*/ 93604 h 93402"/>
                <a:gd name="connsiteX17" fmla="*/ 58689 w 62635"/>
                <a:gd name="connsiteY17" fmla="*/ 93604 h 93402"/>
                <a:gd name="connsiteX18" fmla="*/ 62941 w 62635"/>
                <a:gd name="connsiteY18" fmla="*/ 68003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41" y="68003"/>
                  </a:moveTo>
                  <a:lnTo>
                    <a:pt x="58122" y="68003"/>
                  </a:lnTo>
                  <a:cubicBezTo>
                    <a:pt x="57697" y="71098"/>
                    <a:pt x="56280" y="79397"/>
                    <a:pt x="54438" y="80804"/>
                  </a:cubicBezTo>
                  <a:cubicBezTo>
                    <a:pt x="53304" y="81648"/>
                    <a:pt x="42393" y="81648"/>
                    <a:pt x="40409" y="81648"/>
                  </a:cubicBezTo>
                  <a:lnTo>
                    <a:pt x="14334" y="81648"/>
                  </a:lnTo>
                  <a:cubicBezTo>
                    <a:pt x="29214" y="68566"/>
                    <a:pt x="34174" y="64627"/>
                    <a:pt x="42676" y="58016"/>
                  </a:cubicBezTo>
                  <a:cubicBezTo>
                    <a:pt x="53163" y="49716"/>
                    <a:pt x="62941" y="40995"/>
                    <a:pt x="62941" y="27632"/>
                  </a:cubicBezTo>
                  <a:cubicBezTo>
                    <a:pt x="62941" y="10611"/>
                    <a:pt x="47919" y="202"/>
                    <a:pt x="29781" y="202"/>
                  </a:cubicBezTo>
                  <a:cubicBezTo>
                    <a:pt x="12209" y="202"/>
                    <a:pt x="305" y="12440"/>
                    <a:pt x="305" y="25381"/>
                  </a:cubicBezTo>
                  <a:cubicBezTo>
                    <a:pt x="305" y="32555"/>
                    <a:pt x="6399" y="33258"/>
                    <a:pt x="7816" y="33258"/>
                  </a:cubicBezTo>
                  <a:cubicBezTo>
                    <a:pt x="11217" y="33258"/>
                    <a:pt x="15326" y="30867"/>
                    <a:pt x="15326" y="25803"/>
                  </a:cubicBezTo>
                  <a:cubicBezTo>
                    <a:pt x="15326" y="23271"/>
                    <a:pt x="14334" y="18348"/>
                    <a:pt x="6966" y="18348"/>
                  </a:cubicBezTo>
                  <a:cubicBezTo>
                    <a:pt x="11359" y="8360"/>
                    <a:pt x="20995" y="5266"/>
                    <a:pt x="27655" y="5266"/>
                  </a:cubicBezTo>
                  <a:cubicBezTo>
                    <a:pt x="41826" y="5266"/>
                    <a:pt x="49195" y="16238"/>
                    <a:pt x="49195" y="27632"/>
                  </a:cubicBezTo>
                  <a:cubicBezTo>
                    <a:pt x="49195" y="39870"/>
                    <a:pt x="40409" y="49576"/>
                    <a:pt x="35874" y="54640"/>
                  </a:cubicBezTo>
                  <a:lnTo>
                    <a:pt x="1722" y="88118"/>
                  </a:lnTo>
                  <a:cubicBezTo>
                    <a:pt x="305" y="89384"/>
                    <a:pt x="305" y="89666"/>
                    <a:pt x="305" y="93604"/>
                  </a:cubicBezTo>
                  <a:lnTo>
                    <a:pt x="58689" y="93604"/>
                  </a:lnTo>
                  <a:lnTo>
                    <a:pt x="62941" y="68003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形状 269">
              <a:extLst>
                <a:ext uri="{FF2B5EF4-FFF2-40B4-BE49-F238E27FC236}">
                  <a16:creationId xmlns:a16="http://schemas.microsoft.com/office/drawing/2014/main" id="{44C40FAB-2636-76FB-BAC1-1461D0517117}"/>
                </a:ext>
              </a:extLst>
            </p:cNvPr>
            <p:cNvSpPr/>
            <p:nvPr>
              <p:custDataLst>
                <p:tags r:id="rId293"/>
              </p:custDataLst>
            </p:nvPr>
          </p:nvSpPr>
          <p:spPr>
            <a:xfrm>
              <a:off x="7771020" y="5335133"/>
              <a:ext cx="81765" cy="126318"/>
            </a:xfrm>
            <a:custGeom>
              <a:avLst/>
              <a:gdLst>
                <a:gd name="connsiteX0" fmla="*/ 60106 w 81765"/>
                <a:gd name="connsiteY0" fmla="*/ 2037 h 126318"/>
                <a:gd name="connsiteX1" fmla="*/ 57697 w 81765"/>
                <a:gd name="connsiteY1" fmla="*/ 208 h 126318"/>
                <a:gd name="connsiteX2" fmla="*/ 54863 w 81765"/>
                <a:gd name="connsiteY2" fmla="*/ 3303 h 126318"/>
                <a:gd name="connsiteX3" fmla="*/ 46785 w 81765"/>
                <a:gd name="connsiteY3" fmla="*/ 35516 h 126318"/>
                <a:gd name="connsiteX4" fmla="*/ 305 w 81765"/>
                <a:gd name="connsiteY4" fmla="*/ 73355 h 126318"/>
                <a:gd name="connsiteX5" fmla="*/ 30631 w 81765"/>
                <a:gd name="connsiteY5" fmla="*/ 99378 h 126318"/>
                <a:gd name="connsiteX6" fmla="*/ 27371 w 81765"/>
                <a:gd name="connsiteY6" fmla="*/ 112601 h 126318"/>
                <a:gd name="connsiteX7" fmla="*/ 24395 w 81765"/>
                <a:gd name="connsiteY7" fmla="*/ 124839 h 126318"/>
                <a:gd name="connsiteX8" fmla="*/ 26663 w 81765"/>
                <a:gd name="connsiteY8" fmla="*/ 126527 h 126318"/>
                <a:gd name="connsiteX9" fmla="*/ 29639 w 81765"/>
                <a:gd name="connsiteY9" fmla="*/ 123151 h 126318"/>
                <a:gd name="connsiteX10" fmla="*/ 35590 w 81765"/>
                <a:gd name="connsiteY10" fmla="*/ 99519 h 126318"/>
                <a:gd name="connsiteX11" fmla="*/ 82071 w 81765"/>
                <a:gd name="connsiteY11" fmla="*/ 61680 h 126318"/>
                <a:gd name="connsiteX12" fmla="*/ 51745 w 81765"/>
                <a:gd name="connsiteY12" fmla="*/ 35656 h 126318"/>
                <a:gd name="connsiteX13" fmla="*/ 60106 w 81765"/>
                <a:gd name="connsiteY13" fmla="*/ 2037 h 126318"/>
                <a:gd name="connsiteX14" fmla="*/ 31623 w 81765"/>
                <a:gd name="connsiteY14" fmla="*/ 95440 h 126318"/>
                <a:gd name="connsiteX15" fmla="*/ 10650 w 81765"/>
                <a:gd name="connsiteY15" fmla="*/ 75746 h 126318"/>
                <a:gd name="connsiteX16" fmla="*/ 45652 w 81765"/>
                <a:gd name="connsiteY16" fmla="*/ 39595 h 126318"/>
                <a:gd name="connsiteX17" fmla="*/ 31623 w 81765"/>
                <a:gd name="connsiteY17" fmla="*/ 95440 h 126318"/>
                <a:gd name="connsiteX18" fmla="*/ 50611 w 81765"/>
                <a:gd name="connsiteY18" fmla="*/ 39595 h 126318"/>
                <a:gd name="connsiteX19" fmla="*/ 71726 w 81765"/>
                <a:gd name="connsiteY19" fmla="*/ 59288 h 126318"/>
                <a:gd name="connsiteX20" fmla="*/ 36582 w 81765"/>
                <a:gd name="connsiteY20" fmla="*/ 95440 h 126318"/>
                <a:gd name="connsiteX21" fmla="*/ 50611 w 81765"/>
                <a:gd name="connsiteY21" fmla="*/ 39595 h 12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6318">
                  <a:moveTo>
                    <a:pt x="60106" y="2037"/>
                  </a:moveTo>
                  <a:cubicBezTo>
                    <a:pt x="60106" y="208"/>
                    <a:pt x="58405" y="208"/>
                    <a:pt x="57697" y="208"/>
                  </a:cubicBezTo>
                  <a:cubicBezTo>
                    <a:pt x="55571" y="208"/>
                    <a:pt x="55430" y="912"/>
                    <a:pt x="54863" y="3303"/>
                  </a:cubicBezTo>
                  <a:lnTo>
                    <a:pt x="46785" y="35516"/>
                  </a:lnTo>
                  <a:cubicBezTo>
                    <a:pt x="21703" y="36641"/>
                    <a:pt x="305" y="54506"/>
                    <a:pt x="305" y="73355"/>
                  </a:cubicBezTo>
                  <a:cubicBezTo>
                    <a:pt x="305" y="89250"/>
                    <a:pt x="14901" y="98816"/>
                    <a:pt x="30631" y="99378"/>
                  </a:cubicBezTo>
                  <a:cubicBezTo>
                    <a:pt x="29497" y="103739"/>
                    <a:pt x="28505" y="108240"/>
                    <a:pt x="27371" y="112601"/>
                  </a:cubicBezTo>
                  <a:cubicBezTo>
                    <a:pt x="25671" y="119212"/>
                    <a:pt x="24395" y="124417"/>
                    <a:pt x="24395" y="124839"/>
                  </a:cubicBezTo>
                  <a:cubicBezTo>
                    <a:pt x="24395" y="126527"/>
                    <a:pt x="26238" y="126527"/>
                    <a:pt x="26663" y="126527"/>
                  </a:cubicBezTo>
                  <a:cubicBezTo>
                    <a:pt x="28788" y="126527"/>
                    <a:pt x="28930" y="126105"/>
                    <a:pt x="29639" y="123151"/>
                  </a:cubicBezTo>
                  <a:lnTo>
                    <a:pt x="35590" y="99519"/>
                  </a:lnTo>
                  <a:cubicBezTo>
                    <a:pt x="59823" y="98534"/>
                    <a:pt x="82071" y="80810"/>
                    <a:pt x="82071" y="61680"/>
                  </a:cubicBezTo>
                  <a:cubicBezTo>
                    <a:pt x="82071" y="46910"/>
                    <a:pt x="69034" y="36360"/>
                    <a:pt x="51745" y="35656"/>
                  </a:cubicBezTo>
                  <a:lnTo>
                    <a:pt x="60106" y="2037"/>
                  </a:lnTo>
                  <a:close/>
                  <a:moveTo>
                    <a:pt x="31623" y="95440"/>
                  </a:moveTo>
                  <a:cubicBezTo>
                    <a:pt x="20711" y="94877"/>
                    <a:pt x="10650" y="88969"/>
                    <a:pt x="10650" y="75746"/>
                  </a:cubicBezTo>
                  <a:cubicBezTo>
                    <a:pt x="10650" y="61680"/>
                    <a:pt x="21420" y="41846"/>
                    <a:pt x="45652" y="39595"/>
                  </a:cubicBezTo>
                  <a:lnTo>
                    <a:pt x="31623" y="95440"/>
                  </a:lnTo>
                  <a:close/>
                  <a:moveTo>
                    <a:pt x="50611" y="39595"/>
                  </a:moveTo>
                  <a:cubicBezTo>
                    <a:pt x="61523" y="40017"/>
                    <a:pt x="71726" y="45925"/>
                    <a:pt x="71726" y="59288"/>
                  </a:cubicBezTo>
                  <a:cubicBezTo>
                    <a:pt x="71726" y="74621"/>
                    <a:pt x="59539" y="93470"/>
                    <a:pt x="36582" y="95440"/>
                  </a:cubicBezTo>
                  <a:lnTo>
                    <a:pt x="50611" y="3959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形状 270">
              <a:extLst>
                <a:ext uri="{FF2B5EF4-FFF2-40B4-BE49-F238E27FC236}">
                  <a16:creationId xmlns:a16="http://schemas.microsoft.com/office/drawing/2014/main" id="{428BFCBD-FA8A-D818-D7F2-092F162A9949}"/>
                </a:ext>
              </a:extLst>
            </p:cNvPr>
            <p:cNvSpPr/>
            <p:nvPr>
              <p:custDataLst>
                <p:tags r:id="rId294"/>
              </p:custDataLst>
            </p:nvPr>
          </p:nvSpPr>
          <p:spPr>
            <a:xfrm>
              <a:off x="7877470" y="5230465"/>
              <a:ext cx="128145" cy="141671"/>
            </a:xfrm>
            <a:custGeom>
              <a:avLst/>
              <a:gdLst>
                <a:gd name="connsiteX0" fmla="*/ 128455 w 128145"/>
                <a:gd name="connsiteY0" fmla="*/ 109322 h 141671"/>
                <a:gd name="connsiteX1" fmla="*/ 123394 w 128145"/>
                <a:gd name="connsiteY1" fmla="*/ 109322 h 141671"/>
                <a:gd name="connsiteX2" fmla="*/ 119750 w 128145"/>
                <a:gd name="connsiteY2" fmla="*/ 123992 h 141671"/>
                <a:gd name="connsiteX3" fmla="*/ 106389 w 128145"/>
                <a:gd name="connsiteY3" fmla="*/ 128815 h 141671"/>
                <a:gd name="connsiteX4" fmla="*/ 90194 w 128145"/>
                <a:gd name="connsiteY4" fmla="*/ 128815 h 141671"/>
                <a:gd name="connsiteX5" fmla="*/ 108211 w 128145"/>
                <a:gd name="connsiteY5" fmla="*/ 94653 h 141671"/>
                <a:gd name="connsiteX6" fmla="*/ 126026 w 128145"/>
                <a:gd name="connsiteY6" fmla="*/ 50644 h 141671"/>
                <a:gd name="connsiteX7" fmla="*/ 64484 w 128145"/>
                <a:gd name="connsiteY7" fmla="*/ 205 h 141671"/>
                <a:gd name="connsiteX8" fmla="*/ 2740 w 128145"/>
                <a:gd name="connsiteY8" fmla="*/ 50644 h 141671"/>
                <a:gd name="connsiteX9" fmla="*/ 20554 w 128145"/>
                <a:gd name="connsiteY9" fmla="*/ 94653 h 141671"/>
                <a:gd name="connsiteX10" fmla="*/ 38572 w 128145"/>
                <a:gd name="connsiteY10" fmla="*/ 128815 h 141671"/>
                <a:gd name="connsiteX11" fmla="*/ 22376 w 128145"/>
                <a:gd name="connsiteY11" fmla="*/ 128815 h 141671"/>
                <a:gd name="connsiteX12" fmla="*/ 9015 w 128145"/>
                <a:gd name="connsiteY12" fmla="*/ 124193 h 141671"/>
                <a:gd name="connsiteX13" fmla="*/ 5371 w 128145"/>
                <a:gd name="connsiteY13" fmla="*/ 109322 h 141671"/>
                <a:gd name="connsiteX14" fmla="*/ 310 w 128145"/>
                <a:gd name="connsiteY14" fmla="*/ 109322 h 141671"/>
                <a:gd name="connsiteX15" fmla="*/ 6991 w 128145"/>
                <a:gd name="connsiteY15" fmla="*/ 141877 h 141671"/>
                <a:gd name="connsiteX16" fmla="*/ 39381 w 128145"/>
                <a:gd name="connsiteY16" fmla="*/ 141877 h 141671"/>
                <a:gd name="connsiteX17" fmla="*/ 44442 w 128145"/>
                <a:gd name="connsiteY17" fmla="*/ 137657 h 141671"/>
                <a:gd name="connsiteX18" fmla="*/ 33511 w 128145"/>
                <a:gd name="connsiteY18" fmla="*/ 93045 h 141671"/>
                <a:gd name="connsiteX19" fmla="*/ 23591 w 128145"/>
                <a:gd name="connsiteY19" fmla="*/ 50443 h 141671"/>
                <a:gd name="connsiteX20" fmla="*/ 64282 w 128145"/>
                <a:gd name="connsiteY20" fmla="*/ 4626 h 141671"/>
                <a:gd name="connsiteX21" fmla="*/ 105175 w 128145"/>
                <a:gd name="connsiteY21" fmla="*/ 50443 h 141671"/>
                <a:gd name="connsiteX22" fmla="*/ 93838 w 128145"/>
                <a:gd name="connsiteY22" fmla="*/ 97265 h 141671"/>
                <a:gd name="connsiteX23" fmla="*/ 84323 w 128145"/>
                <a:gd name="connsiteY23" fmla="*/ 137657 h 141671"/>
                <a:gd name="connsiteX24" fmla="*/ 89587 w 128145"/>
                <a:gd name="connsiteY24" fmla="*/ 141877 h 141671"/>
                <a:gd name="connsiteX25" fmla="*/ 121775 w 128145"/>
                <a:gd name="connsiteY25" fmla="*/ 141877 h 141671"/>
                <a:gd name="connsiteX26" fmla="*/ 128455 w 128145"/>
                <a:gd name="connsiteY26" fmla="*/ 109322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45" h="141671">
                  <a:moveTo>
                    <a:pt x="128455" y="109322"/>
                  </a:moveTo>
                  <a:lnTo>
                    <a:pt x="123394" y="109322"/>
                  </a:lnTo>
                  <a:cubicBezTo>
                    <a:pt x="122382" y="114547"/>
                    <a:pt x="121572" y="119169"/>
                    <a:pt x="119750" y="123992"/>
                  </a:cubicBezTo>
                  <a:cubicBezTo>
                    <a:pt x="118738" y="127207"/>
                    <a:pt x="118131" y="128815"/>
                    <a:pt x="106389" y="128815"/>
                  </a:cubicBezTo>
                  <a:lnTo>
                    <a:pt x="90194" y="128815"/>
                  </a:lnTo>
                  <a:cubicBezTo>
                    <a:pt x="92826" y="117561"/>
                    <a:pt x="99101" y="107916"/>
                    <a:pt x="108211" y="94653"/>
                  </a:cubicBezTo>
                  <a:cubicBezTo>
                    <a:pt x="117726" y="80385"/>
                    <a:pt x="126026" y="66519"/>
                    <a:pt x="126026" y="50644"/>
                  </a:cubicBezTo>
                  <a:cubicBezTo>
                    <a:pt x="126026" y="22712"/>
                    <a:pt x="98696" y="205"/>
                    <a:pt x="64484" y="205"/>
                  </a:cubicBezTo>
                  <a:cubicBezTo>
                    <a:pt x="29664" y="205"/>
                    <a:pt x="2740" y="23114"/>
                    <a:pt x="2740" y="50644"/>
                  </a:cubicBezTo>
                  <a:cubicBezTo>
                    <a:pt x="2740" y="66519"/>
                    <a:pt x="11040" y="80385"/>
                    <a:pt x="20554" y="94653"/>
                  </a:cubicBezTo>
                  <a:cubicBezTo>
                    <a:pt x="29462" y="107916"/>
                    <a:pt x="35940" y="117561"/>
                    <a:pt x="38572" y="128815"/>
                  </a:cubicBezTo>
                  <a:lnTo>
                    <a:pt x="22376" y="128815"/>
                  </a:lnTo>
                  <a:cubicBezTo>
                    <a:pt x="10635" y="128815"/>
                    <a:pt x="10027" y="127207"/>
                    <a:pt x="9015" y="124193"/>
                  </a:cubicBezTo>
                  <a:cubicBezTo>
                    <a:pt x="7396" y="119571"/>
                    <a:pt x="6383" y="114346"/>
                    <a:pt x="5371" y="109322"/>
                  </a:cubicBezTo>
                  <a:lnTo>
                    <a:pt x="310" y="109322"/>
                  </a:lnTo>
                  <a:lnTo>
                    <a:pt x="6991" y="141877"/>
                  </a:lnTo>
                  <a:lnTo>
                    <a:pt x="39381" y="141877"/>
                  </a:lnTo>
                  <a:cubicBezTo>
                    <a:pt x="43835" y="141877"/>
                    <a:pt x="44442" y="141877"/>
                    <a:pt x="44442" y="137657"/>
                  </a:cubicBezTo>
                  <a:cubicBezTo>
                    <a:pt x="44442" y="123590"/>
                    <a:pt x="38167" y="105906"/>
                    <a:pt x="33511" y="93045"/>
                  </a:cubicBezTo>
                  <a:cubicBezTo>
                    <a:pt x="29259" y="81390"/>
                    <a:pt x="23591" y="65515"/>
                    <a:pt x="23591" y="50443"/>
                  </a:cubicBezTo>
                  <a:cubicBezTo>
                    <a:pt x="23591" y="18291"/>
                    <a:pt x="45859" y="4626"/>
                    <a:pt x="64282" y="4626"/>
                  </a:cubicBezTo>
                  <a:cubicBezTo>
                    <a:pt x="83716" y="4626"/>
                    <a:pt x="105175" y="19095"/>
                    <a:pt x="105175" y="50443"/>
                  </a:cubicBezTo>
                  <a:cubicBezTo>
                    <a:pt x="105175" y="65515"/>
                    <a:pt x="99709" y="80787"/>
                    <a:pt x="93838" y="97265"/>
                  </a:cubicBezTo>
                  <a:cubicBezTo>
                    <a:pt x="90801" y="105705"/>
                    <a:pt x="84323" y="123791"/>
                    <a:pt x="84323" y="137657"/>
                  </a:cubicBezTo>
                  <a:cubicBezTo>
                    <a:pt x="84323" y="141877"/>
                    <a:pt x="84931" y="141877"/>
                    <a:pt x="89587" y="141877"/>
                  </a:cubicBezTo>
                  <a:lnTo>
                    <a:pt x="121775" y="141877"/>
                  </a:lnTo>
                  <a:lnTo>
                    <a:pt x="128455" y="10932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形状 271">
              <a:extLst>
                <a:ext uri="{FF2B5EF4-FFF2-40B4-BE49-F238E27FC236}">
                  <a16:creationId xmlns:a16="http://schemas.microsoft.com/office/drawing/2014/main" id="{9A4447A9-E80B-67BA-ABD3-94419706C5D3}"/>
                </a:ext>
              </a:extLst>
            </p:cNvPr>
            <p:cNvSpPr/>
            <p:nvPr>
              <p:custDataLst>
                <p:tags r:id="rId295"/>
              </p:custDataLst>
            </p:nvPr>
          </p:nvSpPr>
          <p:spPr>
            <a:xfrm>
              <a:off x="8023698" y="5220681"/>
              <a:ext cx="62635" cy="93402"/>
            </a:xfrm>
            <a:custGeom>
              <a:avLst/>
              <a:gdLst>
                <a:gd name="connsiteX0" fmla="*/ 62953 w 62635"/>
                <a:gd name="connsiteY0" fmla="*/ 68004 h 93402"/>
                <a:gd name="connsiteX1" fmla="*/ 58135 w 62635"/>
                <a:gd name="connsiteY1" fmla="*/ 68004 h 93402"/>
                <a:gd name="connsiteX2" fmla="*/ 54450 w 62635"/>
                <a:gd name="connsiteY2" fmla="*/ 80804 h 93402"/>
                <a:gd name="connsiteX3" fmla="*/ 40421 w 62635"/>
                <a:gd name="connsiteY3" fmla="*/ 81648 h 93402"/>
                <a:gd name="connsiteX4" fmla="*/ 14347 w 62635"/>
                <a:gd name="connsiteY4" fmla="*/ 81648 h 93402"/>
                <a:gd name="connsiteX5" fmla="*/ 42688 w 62635"/>
                <a:gd name="connsiteY5" fmla="*/ 58016 h 93402"/>
                <a:gd name="connsiteX6" fmla="*/ 62953 w 62635"/>
                <a:gd name="connsiteY6" fmla="*/ 27632 h 93402"/>
                <a:gd name="connsiteX7" fmla="*/ 29793 w 62635"/>
                <a:gd name="connsiteY7" fmla="*/ 202 h 93402"/>
                <a:gd name="connsiteX8" fmla="*/ 317 w 62635"/>
                <a:gd name="connsiteY8" fmla="*/ 25382 h 93402"/>
                <a:gd name="connsiteX9" fmla="*/ 7828 w 62635"/>
                <a:gd name="connsiteY9" fmla="*/ 33259 h 93402"/>
                <a:gd name="connsiteX10" fmla="*/ 15339 w 62635"/>
                <a:gd name="connsiteY10" fmla="*/ 25804 h 93402"/>
                <a:gd name="connsiteX11" fmla="*/ 6978 w 62635"/>
                <a:gd name="connsiteY11" fmla="*/ 18348 h 93402"/>
                <a:gd name="connsiteX12" fmla="*/ 27667 w 62635"/>
                <a:gd name="connsiteY12" fmla="*/ 5266 h 93402"/>
                <a:gd name="connsiteX13" fmla="*/ 49207 w 62635"/>
                <a:gd name="connsiteY13" fmla="*/ 27632 h 93402"/>
                <a:gd name="connsiteX14" fmla="*/ 35886 w 62635"/>
                <a:gd name="connsiteY14" fmla="*/ 54640 h 93402"/>
                <a:gd name="connsiteX15" fmla="*/ 1735 w 62635"/>
                <a:gd name="connsiteY15" fmla="*/ 88119 h 93402"/>
                <a:gd name="connsiteX16" fmla="*/ 317 w 62635"/>
                <a:gd name="connsiteY16" fmla="*/ 93605 h 93402"/>
                <a:gd name="connsiteX17" fmla="*/ 58701 w 62635"/>
                <a:gd name="connsiteY17" fmla="*/ 93605 h 93402"/>
                <a:gd name="connsiteX18" fmla="*/ 62953 w 62635"/>
                <a:gd name="connsiteY18" fmla="*/ 68004 h 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3402">
                  <a:moveTo>
                    <a:pt x="62953" y="68004"/>
                  </a:moveTo>
                  <a:lnTo>
                    <a:pt x="58135" y="68004"/>
                  </a:lnTo>
                  <a:cubicBezTo>
                    <a:pt x="57709" y="71098"/>
                    <a:pt x="56292" y="79398"/>
                    <a:pt x="54450" y="80804"/>
                  </a:cubicBezTo>
                  <a:cubicBezTo>
                    <a:pt x="53316" y="81648"/>
                    <a:pt x="42405" y="81648"/>
                    <a:pt x="40421" y="81648"/>
                  </a:cubicBezTo>
                  <a:lnTo>
                    <a:pt x="14347" y="81648"/>
                  </a:lnTo>
                  <a:cubicBezTo>
                    <a:pt x="29226" y="68566"/>
                    <a:pt x="34186" y="64628"/>
                    <a:pt x="42688" y="58016"/>
                  </a:cubicBezTo>
                  <a:cubicBezTo>
                    <a:pt x="53175" y="49717"/>
                    <a:pt x="62953" y="40996"/>
                    <a:pt x="62953" y="27632"/>
                  </a:cubicBezTo>
                  <a:cubicBezTo>
                    <a:pt x="62953" y="10612"/>
                    <a:pt x="47932" y="202"/>
                    <a:pt x="29793" y="202"/>
                  </a:cubicBezTo>
                  <a:cubicBezTo>
                    <a:pt x="12221" y="202"/>
                    <a:pt x="317" y="12440"/>
                    <a:pt x="317" y="25382"/>
                  </a:cubicBezTo>
                  <a:cubicBezTo>
                    <a:pt x="317" y="32556"/>
                    <a:pt x="6411" y="33259"/>
                    <a:pt x="7828" y="33259"/>
                  </a:cubicBezTo>
                  <a:cubicBezTo>
                    <a:pt x="11229" y="33259"/>
                    <a:pt x="15339" y="30868"/>
                    <a:pt x="15339" y="25804"/>
                  </a:cubicBezTo>
                  <a:cubicBezTo>
                    <a:pt x="15339" y="23272"/>
                    <a:pt x="14347" y="18348"/>
                    <a:pt x="6978" y="18348"/>
                  </a:cubicBezTo>
                  <a:cubicBezTo>
                    <a:pt x="11371" y="8361"/>
                    <a:pt x="21007" y="5266"/>
                    <a:pt x="27667" y="5266"/>
                  </a:cubicBezTo>
                  <a:cubicBezTo>
                    <a:pt x="41838" y="5266"/>
                    <a:pt x="49207" y="16238"/>
                    <a:pt x="49207" y="27632"/>
                  </a:cubicBezTo>
                  <a:cubicBezTo>
                    <a:pt x="49207" y="39870"/>
                    <a:pt x="40421" y="49576"/>
                    <a:pt x="35886" y="54640"/>
                  </a:cubicBezTo>
                  <a:lnTo>
                    <a:pt x="1735" y="88119"/>
                  </a:lnTo>
                  <a:cubicBezTo>
                    <a:pt x="317" y="89385"/>
                    <a:pt x="317" y="89666"/>
                    <a:pt x="317" y="93605"/>
                  </a:cubicBezTo>
                  <a:lnTo>
                    <a:pt x="58701" y="93605"/>
                  </a:lnTo>
                  <a:lnTo>
                    <a:pt x="62953" y="6800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形状 272">
              <a:extLst>
                <a:ext uri="{FF2B5EF4-FFF2-40B4-BE49-F238E27FC236}">
                  <a16:creationId xmlns:a16="http://schemas.microsoft.com/office/drawing/2014/main" id="{3DE8CF93-B8DB-C78B-E3B6-F323AF256030}"/>
                </a:ext>
              </a:extLst>
            </p:cNvPr>
            <p:cNvSpPr/>
            <p:nvPr>
              <p:custDataLst>
                <p:tags r:id="rId296"/>
              </p:custDataLst>
            </p:nvPr>
          </p:nvSpPr>
          <p:spPr>
            <a:xfrm>
              <a:off x="8162271" y="4954466"/>
              <a:ext cx="106483" cy="148302"/>
            </a:xfrm>
            <a:custGeom>
              <a:avLst/>
              <a:gdLst>
                <a:gd name="connsiteX0" fmla="*/ 85957 w 106483"/>
                <a:gd name="connsiteY0" fmla="*/ 75951 h 148302"/>
                <a:gd name="connsiteX1" fmla="*/ 59842 w 106483"/>
                <a:gd name="connsiteY1" fmla="*/ 52238 h 148302"/>
                <a:gd name="connsiteX2" fmla="*/ 18544 w 106483"/>
                <a:gd name="connsiteY2" fmla="*/ 71128 h 148302"/>
                <a:gd name="connsiteX3" fmla="*/ 324 w 106483"/>
                <a:gd name="connsiteY3" fmla="*/ 112725 h 148302"/>
                <a:gd name="connsiteX4" fmla="*/ 37573 w 106483"/>
                <a:gd name="connsiteY4" fmla="*/ 148494 h 148302"/>
                <a:gd name="connsiteX5" fmla="*/ 106808 w 106483"/>
                <a:gd name="connsiteY5" fmla="*/ 52238 h 148302"/>
                <a:gd name="connsiteX6" fmla="*/ 63081 w 106483"/>
                <a:gd name="connsiteY6" fmla="*/ 192 h 148302"/>
                <a:gd name="connsiteX7" fmla="*/ 24415 w 106483"/>
                <a:gd name="connsiteY7" fmla="*/ 31942 h 148302"/>
                <a:gd name="connsiteX8" fmla="*/ 32107 w 106483"/>
                <a:gd name="connsiteY8" fmla="*/ 38975 h 148302"/>
                <a:gd name="connsiteX9" fmla="*/ 43039 w 106483"/>
                <a:gd name="connsiteY9" fmla="*/ 28325 h 148302"/>
                <a:gd name="connsiteX10" fmla="*/ 33525 w 106483"/>
                <a:gd name="connsiteY10" fmla="*/ 21292 h 148302"/>
                <a:gd name="connsiteX11" fmla="*/ 62676 w 106483"/>
                <a:gd name="connsiteY11" fmla="*/ 5215 h 148302"/>
                <a:gd name="connsiteX12" fmla="*/ 91625 w 106483"/>
                <a:gd name="connsiteY12" fmla="*/ 41588 h 148302"/>
                <a:gd name="connsiteX13" fmla="*/ 86159 w 106483"/>
                <a:gd name="connsiteY13" fmla="*/ 75951 h 148302"/>
                <a:gd name="connsiteX14" fmla="*/ 85957 w 106483"/>
                <a:gd name="connsiteY14" fmla="*/ 75951 h 148302"/>
                <a:gd name="connsiteX15" fmla="*/ 38181 w 106483"/>
                <a:gd name="connsiteY15" fmla="*/ 142868 h 148302"/>
                <a:gd name="connsiteX16" fmla="*/ 15912 w 106483"/>
                <a:gd name="connsiteY16" fmla="*/ 120160 h 148302"/>
                <a:gd name="connsiteX17" fmla="*/ 29273 w 106483"/>
                <a:gd name="connsiteY17" fmla="*/ 74544 h 148302"/>
                <a:gd name="connsiteX18" fmla="*/ 59842 w 106483"/>
                <a:gd name="connsiteY18" fmla="*/ 56659 h 148302"/>
                <a:gd name="connsiteX19" fmla="*/ 82313 w 106483"/>
                <a:gd name="connsiteY19" fmla="*/ 83185 h 148302"/>
                <a:gd name="connsiteX20" fmla="*/ 38181 w 106483"/>
                <a:gd name="connsiteY20" fmla="*/ 142868 h 14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483" h="148302">
                  <a:moveTo>
                    <a:pt x="85957" y="75951"/>
                  </a:moveTo>
                  <a:cubicBezTo>
                    <a:pt x="83932" y="63492"/>
                    <a:pt x="75632" y="52238"/>
                    <a:pt x="59842" y="52238"/>
                  </a:cubicBezTo>
                  <a:cubicBezTo>
                    <a:pt x="47493" y="52238"/>
                    <a:pt x="34334" y="55454"/>
                    <a:pt x="18544" y="71128"/>
                  </a:cubicBezTo>
                  <a:cubicBezTo>
                    <a:pt x="1741" y="87807"/>
                    <a:pt x="324" y="106495"/>
                    <a:pt x="324" y="112725"/>
                  </a:cubicBezTo>
                  <a:cubicBezTo>
                    <a:pt x="324" y="125184"/>
                    <a:pt x="9232" y="148494"/>
                    <a:pt x="37573" y="148494"/>
                  </a:cubicBezTo>
                  <a:cubicBezTo>
                    <a:pt x="85754" y="148494"/>
                    <a:pt x="106808" y="80974"/>
                    <a:pt x="106808" y="52238"/>
                  </a:cubicBezTo>
                  <a:cubicBezTo>
                    <a:pt x="106808" y="20287"/>
                    <a:pt x="87981" y="192"/>
                    <a:pt x="63081" y="192"/>
                  </a:cubicBezTo>
                  <a:cubicBezTo>
                    <a:pt x="33727" y="192"/>
                    <a:pt x="24415" y="26315"/>
                    <a:pt x="24415" y="31942"/>
                  </a:cubicBezTo>
                  <a:cubicBezTo>
                    <a:pt x="24415" y="34755"/>
                    <a:pt x="26034" y="38975"/>
                    <a:pt x="32107" y="38975"/>
                  </a:cubicBezTo>
                  <a:cubicBezTo>
                    <a:pt x="38788" y="38975"/>
                    <a:pt x="43039" y="32947"/>
                    <a:pt x="43039" y="28325"/>
                  </a:cubicBezTo>
                  <a:cubicBezTo>
                    <a:pt x="43039" y="21292"/>
                    <a:pt x="36764" y="21292"/>
                    <a:pt x="33525" y="21292"/>
                  </a:cubicBezTo>
                  <a:cubicBezTo>
                    <a:pt x="42432" y="6421"/>
                    <a:pt x="56805" y="5215"/>
                    <a:pt x="62676" y="5215"/>
                  </a:cubicBezTo>
                  <a:cubicBezTo>
                    <a:pt x="77454" y="5215"/>
                    <a:pt x="91625" y="15665"/>
                    <a:pt x="91625" y="41588"/>
                  </a:cubicBezTo>
                  <a:cubicBezTo>
                    <a:pt x="91625" y="49425"/>
                    <a:pt x="90410" y="59673"/>
                    <a:pt x="86159" y="75951"/>
                  </a:cubicBezTo>
                  <a:lnTo>
                    <a:pt x="85957" y="75951"/>
                  </a:lnTo>
                  <a:close/>
                  <a:moveTo>
                    <a:pt x="38181" y="142868"/>
                  </a:moveTo>
                  <a:cubicBezTo>
                    <a:pt x="15912" y="142868"/>
                    <a:pt x="15912" y="122170"/>
                    <a:pt x="15912" y="120160"/>
                  </a:cubicBezTo>
                  <a:cubicBezTo>
                    <a:pt x="15912" y="114734"/>
                    <a:pt x="20973" y="86601"/>
                    <a:pt x="29273" y="74544"/>
                  </a:cubicBezTo>
                  <a:cubicBezTo>
                    <a:pt x="37371" y="63090"/>
                    <a:pt x="47291" y="56659"/>
                    <a:pt x="59842" y="56659"/>
                  </a:cubicBezTo>
                  <a:cubicBezTo>
                    <a:pt x="81908" y="56659"/>
                    <a:pt x="82313" y="79166"/>
                    <a:pt x="82313" y="83185"/>
                  </a:cubicBezTo>
                  <a:cubicBezTo>
                    <a:pt x="82313" y="97653"/>
                    <a:pt x="69357" y="142868"/>
                    <a:pt x="38181" y="142868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形状 273">
              <a:extLst>
                <a:ext uri="{FF2B5EF4-FFF2-40B4-BE49-F238E27FC236}">
                  <a16:creationId xmlns:a16="http://schemas.microsoft.com/office/drawing/2014/main" id="{1E1934C7-0488-57B5-48B6-0ECF54860776}"/>
                </a:ext>
              </a:extLst>
            </p:cNvPr>
            <p:cNvSpPr/>
            <p:nvPr>
              <p:custDataLst>
                <p:tags r:id="rId297"/>
              </p:custDataLst>
            </p:nvPr>
          </p:nvSpPr>
          <p:spPr>
            <a:xfrm>
              <a:off x="8284233" y="4961097"/>
              <a:ext cx="144340" cy="141671"/>
            </a:xfrm>
            <a:custGeom>
              <a:avLst/>
              <a:gdLst>
                <a:gd name="connsiteX0" fmla="*/ 116126 w 144340"/>
                <a:gd name="connsiteY0" fmla="*/ 23100 h 141671"/>
                <a:gd name="connsiteX1" fmla="*/ 142039 w 144340"/>
                <a:gd name="connsiteY1" fmla="*/ 6421 h 141671"/>
                <a:gd name="connsiteX2" fmla="*/ 144670 w 144340"/>
                <a:gd name="connsiteY2" fmla="*/ 2603 h 141671"/>
                <a:gd name="connsiteX3" fmla="*/ 142039 w 144340"/>
                <a:gd name="connsiteY3" fmla="*/ 192 h 141671"/>
                <a:gd name="connsiteX4" fmla="*/ 125439 w 144340"/>
                <a:gd name="connsiteY4" fmla="*/ 794 h 141671"/>
                <a:gd name="connsiteX5" fmla="*/ 105397 w 144340"/>
                <a:gd name="connsiteY5" fmla="*/ 192 h 141671"/>
                <a:gd name="connsiteX6" fmla="*/ 101551 w 144340"/>
                <a:gd name="connsiteY6" fmla="*/ 4010 h 141671"/>
                <a:gd name="connsiteX7" fmla="*/ 104790 w 144340"/>
                <a:gd name="connsiteY7" fmla="*/ 6421 h 141671"/>
                <a:gd name="connsiteX8" fmla="*/ 114102 w 144340"/>
                <a:gd name="connsiteY8" fmla="*/ 13053 h 141671"/>
                <a:gd name="connsiteX9" fmla="*/ 111065 w 144340"/>
                <a:gd name="connsiteY9" fmla="*/ 20689 h 141671"/>
                <a:gd name="connsiteX10" fmla="*/ 48916 w 144340"/>
                <a:gd name="connsiteY10" fmla="*/ 118753 h 141671"/>
                <a:gd name="connsiteX11" fmla="*/ 35150 w 144340"/>
                <a:gd name="connsiteY11" fmla="*/ 12450 h 141671"/>
                <a:gd name="connsiteX12" fmla="*/ 49118 w 144340"/>
                <a:gd name="connsiteY12" fmla="*/ 6421 h 141671"/>
                <a:gd name="connsiteX13" fmla="*/ 54179 w 144340"/>
                <a:gd name="connsiteY13" fmla="*/ 2402 h 141671"/>
                <a:gd name="connsiteX14" fmla="*/ 51345 w 144340"/>
                <a:gd name="connsiteY14" fmla="*/ 192 h 141671"/>
                <a:gd name="connsiteX15" fmla="*/ 26243 w 144340"/>
                <a:gd name="connsiteY15" fmla="*/ 794 h 141671"/>
                <a:gd name="connsiteX16" fmla="*/ 15108 w 144340"/>
                <a:gd name="connsiteY16" fmla="*/ 594 h 141671"/>
                <a:gd name="connsiteX17" fmla="*/ 4177 w 144340"/>
                <a:gd name="connsiteY17" fmla="*/ 192 h 141671"/>
                <a:gd name="connsiteX18" fmla="*/ 330 w 144340"/>
                <a:gd name="connsiteY18" fmla="*/ 4010 h 141671"/>
                <a:gd name="connsiteX19" fmla="*/ 5391 w 144340"/>
                <a:gd name="connsiteY19" fmla="*/ 6421 h 141671"/>
                <a:gd name="connsiteX20" fmla="*/ 17538 w 144340"/>
                <a:gd name="connsiteY20" fmla="*/ 13254 h 141671"/>
                <a:gd name="connsiteX21" fmla="*/ 33530 w 144340"/>
                <a:gd name="connsiteY21" fmla="*/ 137241 h 141671"/>
                <a:gd name="connsiteX22" fmla="*/ 37579 w 144340"/>
                <a:gd name="connsiteY22" fmla="*/ 141863 h 141671"/>
                <a:gd name="connsiteX23" fmla="*/ 43248 w 144340"/>
                <a:gd name="connsiteY23" fmla="*/ 138246 h 141671"/>
                <a:gd name="connsiteX24" fmla="*/ 116126 w 144340"/>
                <a:gd name="connsiteY24" fmla="*/ 23100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0" h="141671">
                  <a:moveTo>
                    <a:pt x="116126" y="23100"/>
                  </a:moveTo>
                  <a:cubicBezTo>
                    <a:pt x="126046" y="7426"/>
                    <a:pt x="134548" y="6823"/>
                    <a:pt x="142039" y="6421"/>
                  </a:cubicBezTo>
                  <a:cubicBezTo>
                    <a:pt x="144468" y="6220"/>
                    <a:pt x="144670" y="2804"/>
                    <a:pt x="144670" y="2603"/>
                  </a:cubicBezTo>
                  <a:cubicBezTo>
                    <a:pt x="144670" y="995"/>
                    <a:pt x="143658" y="192"/>
                    <a:pt x="142039" y="192"/>
                  </a:cubicBezTo>
                  <a:cubicBezTo>
                    <a:pt x="136775" y="192"/>
                    <a:pt x="130904" y="794"/>
                    <a:pt x="125439" y="794"/>
                  </a:cubicBezTo>
                  <a:cubicBezTo>
                    <a:pt x="118758" y="794"/>
                    <a:pt x="111875" y="192"/>
                    <a:pt x="105397" y="192"/>
                  </a:cubicBezTo>
                  <a:cubicBezTo>
                    <a:pt x="104182" y="192"/>
                    <a:pt x="101551" y="192"/>
                    <a:pt x="101551" y="4010"/>
                  </a:cubicBezTo>
                  <a:cubicBezTo>
                    <a:pt x="101551" y="6220"/>
                    <a:pt x="103373" y="6421"/>
                    <a:pt x="104790" y="6421"/>
                  </a:cubicBezTo>
                  <a:cubicBezTo>
                    <a:pt x="110255" y="6823"/>
                    <a:pt x="114102" y="8833"/>
                    <a:pt x="114102" y="13053"/>
                  </a:cubicBezTo>
                  <a:cubicBezTo>
                    <a:pt x="114102" y="16067"/>
                    <a:pt x="111065" y="20488"/>
                    <a:pt x="111065" y="20689"/>
                  </a:cubicBezTo>
                  <a:lnTo>
                    <a:pt x="48916" y="118753"/>
                  </a:lnTo>
                  <a:lnTo>
                    <a:pt x="35150" y="12450"/>
                  </a:lnTo>
                  <a:cubicBezTo>
                    <a:pt x="35150" y="9034"/>
                    <a:pt x="39806" y="6421"/>
                    <a:pt x="49118" y="6421"/>
                  </a:cubicBezTo>
                  <a:cubicBezTo>
                    <a:pt x="51953" y="6421"/>
                    <a:pt x="54179" y="6421"/>
                    <a:pt x="54179" y="2402"/>
                  </a:cubicBezTo>
                  <a:cubicBezTo>
                    <a:pt x="54179" y="594"/>
                    <a:pt x="52560" y="192"/>
                    <a:pt x="51345" y="192"/>
                  </a:cubicBezTo>
                  <a:cubicBezTo>
                    <a:pt x="43248" y="192"/>
                    <a:pt x="34543" y="794"/>
                    <a:pt x="26243" y="794"/>
                  </a:cubicBezTo>
                  <a:cubicBezTo>
                    <a:pt x="22599" y="794"/>
                    <a:pt x="18752" y="594"/>
                    <a:pt x="15108" y="594"/>
                  </a:cubicBezTo>
                  <a:cubicBezTo>
                    <a:pt x="11464" y="594"/>
                    <a:pt x="7618" y="192"/>
                    <a:pt x="4177" y="192"/>
                  </a:cubicBezTo>
                  <a:cubicBezTo>
                    <a:pt x="2759" y="192"/>
                    <a:pt x="330" y="192"/>
                    <a:pt x="330" y="4010"/>
                  </a:cubicBezTo>
                  <a:cubicBezTo>
                    <a:pt x="330" y="6421"/>
                    <a:pt x="2152" y="6421"/>
                    <a:pt x="5391" y="6421"/>
                  </a:cubicBezTo>
                  <a:cubicBezTo>
                    <a:pt x="16728" y="6421"/>
                    <a:pt x="16930" y="8230"/>
                    <a:pt x="17538" y="13254"/>
                  </a:cubicBezTo>
                  <a:lnTo>
                    <a:pt x="33530" y="137241"/>
                  </a:lnTo>
                  <a:cubicBezTo>
                    <a:pt x="34138" y="141260"/>
                    <a:pt x="34948" y="141863"/>
                    <a:pt x="37579" y="141863"/>
                  </a:cubicBezTo>
                  <a:cubicBezTo>
                    <a:pt x="40818" y="141863"/>
                    <a:pt x="41628" y="140858"/>
                    <a:pt x="43248" y="138246"/>
                  </a:cubicBezTo>
                  <a:lnTo>
                    <a:pt x="116126" y="23100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形状 274">
              <a:extLst>
                <a:ext uri="{FF2B5EF4-FFF2-40B4-BE49-F238E27FC236}">
                  <a16:creationId xmlns:a16="http://schemas.microsoft.com/office/drawing/2014/main" id="{5EA32CD3-4406-3066-A901-0CE94007C3CE}"/>
                </a:ext>
              </a:extLst>
            </p:cNvPr>
            <p:cNvSpPr/>
            <p:nvPr>
              <p:custDataLst>
                <p:tags r:id="rId298"/>
              </p:custDataLst>
            </p:nvPr>
          </p:nvSpPr>
          <p:spPr>
            <a:xfrm>
              <a:off x="8459862" y="4947634"/>
              <a:ext cx="27734" cy="200952"/>
            </a:xfrm>
            <a:custGeom>
              <a:avLst/>
              <a:gdLst>
                <a:gd name="connsiteX0" fmla="*/ 28073 w 27734"/>
                <a:gd name="connsiteY0" fmla="*/ 201144 h 200952"/>
                <a:gd name="connsiteX1" fmla="*/ 28073 w 27734"/>
                <a:gd name="connsiteY1" fmla="*/ 193106 h 200952"/>
                <a:gd name="connsiteX2" fmla="*/ 8436 w 27734"/>
                <a:gd name="connsiteY2" fmla="*/ 193106 h 200952"/>
                <a:gd name="connsiteX3" fmla="*/ 8436 w 27734"/>
                <a:gd name="connsiteY3" fmla="*/ 8230 h 200952"/>
                <a:gd name="connsiteX4" fmla="*/ 28073 w 27734"/>
                <a:gd name="connsiteY4" fmla="*/ 8230 h 200952"/>
                <a:gd name="connsiteX5" fmla="*/ 28073 w 27734"/>
                <a:gd name="connsiteY5" fmla="*/ 192 h 200952"/>
                <a:gd name="connsiteX6" fmla="*/ 338 w 27734"/>
                <a:gd name="connsiteY6" fmla="*/ 192 h 200952"/>
                <a:gd name="connsiteX7" fmla="*/ 338 w 27734"/>
                <a:gd name="connsiteY7" fmla="*/ 201144 h 200952"/>
                <a:gd name="connsiteX8" fmla="*/ 28073 w 27734"/>
                <a:gd name="connsiteY8" fmla="*/ 201144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8073" y="201144"/>
                  </a:moveTo>
                  <a:lnTo>
                    <a:pt x="28073" y="193106"/>
                  </a:lnTo>
                  <a:lnTo>
                    <a:pt x="8436" y="193106"/>
                  </a:lnTo>
                  <a:lnTo>
                    <a:pt x="8436" y="8230"/>
                  </a:lnTo>
                  <a:lnTo>
                    <a:pt x="28073" y="8230"/>
                  </a:lnTo>
                  <a:lnTo>
                    <a:pt x="28073" y="192"/>
                  </a:lnTo>
                  <a:lnTo>
                    <a:pt x="338" y="192"/>
                  </a:lnTo>
                  <a:lnTo>
                    <a:pt x="338" y="201144"/>
                  </a:lnTo>
                  <a:lnTo>
                    <a:pt x="28073" y="201144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形状 275">
              <a:extLst>
                <a:ext uri="{FF2B5EF4-FFF2-40B4-BE49-F238E27FC236}">
                  <a16:creationId xmlns:a16="http://schemas.microsoft.com/office/drawing/2014/main" id="{4848F313-0A9F-9214-59BC-908B7DB20307}"/>
                </a:ext>
              </a:extLst>
            </p:cNvPr>
            <p:cNvSpPr/>
            <p:nvPr>
              <p:custDataLst>
                <p:tags r:id="rId299"/>
              </p:custDataLst>
            </p:nvPr>
          </p:nvSpPr>
          <p:spPr>
            <a:xfrm>
              <a:off x="8503342" y="4958887"/>
              <a:ext cx="99398" cy="141671"/>
            </a:xfrm>
            <a:custGeom>
              <a:avLst/>
              <a:gdLst>
                <a:gd name="connsiteX0" fmla="*/ 47307 w 99398"/>
                <a:gd name="connsiteY0" fmla="*/ 2402 h 141671"/>
                <a:gd name="connsiteX1" fmla="*/ 44675 w 99398"/>
                <a:gd name="connsiteY1" fmla="*/ 192 h 141671"/>
                <a:gd name="connsiteX2" fmla="*/ 19978 w 99398"/>
                <a:gd name="connsiteY2" fmla="*/ 2201 h 141671"/>
                <a:gd name="connsiteX3" fmla="*/ 16131 w 99398"/>
                <a:gd name="connsiteY3" fmla="*/ 6220 h 141671"/>
                <a:gd name="connsiteX4" fmla="*/ 20990 w 99398"/>
                <a:gd name="connsiteY4" fmla="*/ 8632 h 141671"/>
                <a:gd name="connsiteX5" fmla="*/ 31112 w 99398"/>
                <a:gd name="connsiteY5" fmla="*/ 12048 h 141671"/>
                <a:gd name="connsiteX6" fmla="*/ 30505 w 99398"/>
                <a:gd name="connsiteY6" fmla="*/ 16067 h 141671"/>
                <a:gd name="connsiteX7" fmla="*/ 1151 w 99398"/>
                <a:gd name="connsiteY7" fmla="*/ 131815 h 141671"/>
                <a:gd name="connsiteX8" fmla="*/ 341 w 99398"/>
                <a:gd name="connsiteY8" fmla="*/ 136236 h 141671"/>
                <a:gd name="connsiteX9" fmla="*/ 6212 w 99398"/>
                <a:gd name="connsiteY9" fmla="*/ 141863 h 141671"/>
                <a:gd name="connsiteX10" fmla="*/ 13702 w 99398"/>
                <a:gd name="connsiteY10" fmla="*/ 136638 h 141671"/>
                <a:gd name="connsiteX11" fmla="*/ 17548 w 99398"/>
                <a:gd name="connsiteY11" fmla="*/ 121366 h 141671"/>
                <a:gd name="connsiteX12" fmla="*/ 22002 w 99398"/>
                <a:gd name="connsiteY12" fmla="*/ 103280 h 141671"/>
                <a:gd name="connsiteX13" fmla="*/ 25444 w 99398"/>
                <a:gd name="connsiteY13" fmla="*/ 89816 h 141671"/>
                <a:gd name="connsiteX14" fmla="*/ 27670 w 99398"/>
                <a:gd name="connsiteY14" fmla="*/ 80773 h 141671"/>
                <a:gd name="connsiteX15" fmla="*/ 41436 w 99398"/>
                <a:gd name="connsiteY15" fmla="*/ 62286 h 141671"/>
                <a:gd name="connsiteX16" fmla="*/ 60871 w 99398"/>
                <a:gd name="connsiteY16" fmla="*/ 55253 h 141671"/>
                <a:gd name="connsiteX17" fmla="*/ 71803 w 99398"/>
                <a:gd name="connsiteY17" fmla="*/ 69319 h 141671"/>
                <a:gd name="connsiteX18" fmla="*/ 59251 w 99398"/>
                <a:gd name="connsiteY18" fmla="*/ 114333 h 141671"/>
                <a:gd name="connsiteX19" fmla="*/ 56619 w 99398"/>
                <a:gd name="connsiteY19" fmla="*/ 125385 h 141671"/>
                <a:gd name="connsiteX20" fmla="*/ 73220 w 99398"/>
                <a:gd name="connsiteY20" fmla="*/ 141863 h 141671"/>
                <a:gd name="connsiteX21" fmla="*/ 99739 w 99398"/>
                <a:gd name="connsiteY21" fmla="*/ 110916 h 141671"/>
                <a:gd name="connsiteX22" fmla="*/ 97310 w 99398"/>
                <a:gd name="connsiteY22" fmla="*/ 108907 h 141671"/>
                <a:gd name="connsiteX23" fmla="*/ 94273 w 99398"/>
                <a:gd name="connsiteY23" fmla="*/ 112524 h 141671"/>
                <a:gd name="connsiteX24" fmla="*/ 73625 w 99398"/>
                <a:gd name="connsiteY24" fmla="*/ 137442 h 141671"/>
                <a:gd name="connsiteX25" fmla="*/ 68766 w 99398"/>
                <a:gd name="connsiteY25" fmla="*/ 130811 h 141671"/>
                <a:gd name="connsiteX26" fmla="*/ 72410 w 99398"/>
                <a:gd name="connsiteY26" fmla="*/ 116543 h 141671"/>
                <a:gd name="connsiteX27" fmla="*/ 84759 w 99398"/>
                <a:gd name="connsiteY27" fmla="*/ 72334 h 141671"/>
                <a:gd name="connsiteX28" fmla="*/ 61478 w 99398"/>
                <a:gd name="connsiteY28" fmla="*/ 50832 h 141671"/>
                <a:gd name="connsiteX29" fmla="*/ 31517 w 99398"/>
                <a:gd name="connsiteY29" fmla="*/ 66305 h 141671"/>
                <a:gd name="connsiteX30" fmla="*/ 47307 w 99398"/>
                <a:gd name="connsiteY30" fmla="*/ 2402 h 1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41671">
                  <a:moveTo>
                    <a:pt x="47307" y="2402"/>
                  </a:moveTo>
                  <a:cubicBezTo>
                    <a:pt x="47307" y="2201"/>
                    <a:pt x="47307" y="192"/>
                    <a:pt x="44675" y="192"/>
                  </a:cubicBezTo>
                  <a:cubicBezTo>
                    <a:pt x="40019" y="192"/>
                    <a:pt x="25241" y="1799"/>
                    <a:pt x="19978" y="2201"/>
                  </a:cubicBezTo>
                  <a:cubicBezTo>
                    <a:pt x="18358" y="2402"/>
                    <a:pt x="16131" y="2603"/>
                    <a:pt x="16131" y="6220"/>
                  </a:cubicBezTo>
                  <a:cubicBezTo>
                    <a:pt x="16131" y="8632"/>
                    <a:pt x="17953" y="8632"/>
                    <a:pt x="20990" y="8632"/>
                  </a:cubicBezTo>
                  <a:cubicBezTo>
                    <a:pt x="30707" y="8632"/>
                    <a:pt x="31112" y="10038"/>
                    <a:pt x="31112" y="12048"/>
                  </a:cubicBezTo>
                  <a:lnTo>
                    <a:pt x="30505" y="16067"/>
                  </a:lnTo>
                  <a:lnTo>
                    <a:pt x="1151" y="131815"/>
                  </a:lnTo>
                  <a:cubicBezTo>
                    <a:pt x="341" y="134629"/>
                    <a:pt x="341" y="135031"/>
                    <a:pt x="341" y="136236"/>
                  </a:cubicBezTo>
                  <a:cubicBezTo>
                    <a:pt x="341" y="140858"/>
                    <a:pt x="4390" y="141863"/>
                    <a:pt x="6212" y="141863"/>
                  </a:cubicBezTo>
                  <a:cubicBezTo>
                    <a:pt x="9451" y="141863"/>
                    <a:pt x="12690" y="139452"/>
                    <a:pt x="13702" y="136638"/>
                  </a:cubicBezTo>
                  <a:lnTo>
                    <a:pt x="17548" y="121366"/>
                  </a:lnTo>
                  <a:lnTo>
                    <a:pt x="22002" y="103280"/>
                  </a:lnTo>
                  <a:cubicBezTo>
                    <a:pt x="23217" y="98859"/>
                    <a:pt x="24431" y="94438"/>
                    <a:pt x="25444" y="89816"/>
                  </a:cubicBezTo>
                  <a:cubicBezTo>
                    <a:pt x="25848" y="88611"/>
                    <a:pt x="27468" y="81979"/>
                    <a:pt x="27670" y="80773"/>
                  </a:cubicBezTo>
                  <a:cubicBezTo>
                    <a:pt x="28278" y="78965"/>
                    <a:pt x="34553" y="67712"/>
                    <a:pt x="41436" y="62286"/>
                  </a:cubicBezTo>
                  <a:cubicBezTo>
                    <a:pt x="45890" y="59071"/>
                    <a:pt x="52166" y="55253"/>
                    <a:pt x="60871" y="55253"/>
                  </a:cubicBezTo>
                  <a:cubicBezTo>
                    <a:pt x="69576" y="55253"/>
                    <a:pt x="71803" y="62085"/>
                    <a:pt x="71803" y="69319"/>
                  </a:cubicBezTo>
                  <a:cubicBezTo>
                    <a:pt x="71803" y="80171"/>
                    <a:pt x="64110" y="102074"/>
                    <a:pt x="59251" y="114333"/>
                  </a:cubicBezTo>
                  <a:cubicBezTo>
                    <a:pt x="57632" y="118954"/>
                    <a:pt x="56619" y="121366"/>
                    <a:pt x="56619" y="125385"/>
                  </a:cubicBezTo>
                  <a:cubicBezTo>
                    <a:pt x="56619" y="134830"/>
                    <a:pt x="63705" y="141863"/>
                    <a:pt x="73220" y="141863"/>
                  </a:cubicBezTo>
                  <a:cubicBezTo>
                    <a:pt x="92249" y="141863"/>
                    <a:pt x="99739" y="112524"/>
                    <a:pt x="99739" y="110916"/>
                  </a:cubicBezTo>
                  <a:cubicBezTo>
                    <a:pt x="99739" y="108907"/>
                    <a:pt x="97917" y="108907"/>
                    <a:pt x="97310" y="108907"/>
                  </a:cubicBezTo>
                  <a:cubicBezTo>
                    <a:pt x="95286" y="108907"/>
                    <a:pt x="95286" y="109510"/>
                    <a:pt x="94273" y="112524"/>
                  </a:cubicBezTo>
                  <a:cubicBezTo>
                    <a:pt x="91237" y="123174"/>
                    <a:pt x="84759" y="137442"/>
                    <a:pt x="73625" y="137442"/>
                  </a:cubicBezTo>
                  <a:cubicBezTo>
                    <a:pt x="70183" y="137442"/>
                    <a:pt x="68766" y="135433"/>
                    <a:pt x="68766" y="130811"/>
                  </a:cubicBezTo>
                  <a:cubicBezTo>
                    <a:pt x="68766" y="125787"/>
                    <a:pt x="70588" y="120964"/>
                    <a:pt x="72410" y="116543"/>
                  </a:cubicBezTo>
                  <a:cubicBezTo>
                    <a:pt x="75649" y="107902"/>
                    <a:pt x="84759" y="83989"/>
                    <a:pt x="84759" y="72334"/>
                  </a:cubicBezTo>
                  <a:cubicBezTo>
                    <a:pt x="84759" y="59272"/>
                    <a:pt x="76661" y="50832"/>
                    <a:pt x="61478" y="50832"/>
                  </a:cubicBezTo>
                  <a:cubicBezTo>
                    <a:pt x="48724" y="50832"/>
                    <a:pt x="39007" y="57061"/>
                    <a:pt x="31517" y="66305"/>
                  </a:cubicBezTo>
                  <a:lnTo>
                    <a:pt x="47307" y="240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形状 276">
              <a:extLst>
                <a:ext uri="{FF2B5EF4-FFF2-40B4-BE49-F238E27FC236}">
                  <a16:creationId xmlns:a16="http://schemas.microsoft.com/office/drawing/2014/main" id="{37B4F4FA-6157-8CFB-B111-ACF07371C7F6}"/>
                </a:ext>
              </a:extLst>
            </p:cNvPr>
            <p:cNvSpPr/>
            <p:nvPr>
              <p:custDataLst>
                <p:tags r:id="rId300"/>
              </p:custDataLst>
            </p:nvPr>
          </p:nvSpPr>
          <p:spPr>
            <a:xfrm>
              <a:off x="8626256" y="5077047"/>
              <a:ext cx="23685" cy="60084"/>
            </a:xfrm>
            <a:custGeom>
              <a:avLst/>
              <a:gdLst>
                <a:gd name="connsiteX0" fmla="*/ 24032 w 23685"/>
                <a:gd name="connsiteY0" fmla="*/ 21292 h 60084"/>
                <a:gd name="connsiteX1" fmla="*/ 11076 w 23685"/>
                <a:gd name="connsiteY1" fmla="*/ 192 h 60084"/>
                <a:gd name="connsiteX2" fmla="*/ 347 w 23685"/>
                <a:gd name="connsiteY2" fmla="*/ 10842 h 60084"/>
                <a:gd name="connsiteX3" fmla="*/ 11076 w 23685"/>
                <a:gd name="connsiteY3" fmla="*/ 21493 h 60084"/>
                <a:gd name="connsiteX4" fmla="*/ 18161 w 23685"/>
                <a:gd name="connsiteY4" fmla="*/ 18880 h 60084"/>
                <a:gd name="connsiteX5" fmla="*/ 19174 w 23685"/>
                <a:gd name="connsiteY5" fmla="*/ 18277 h 60084"/>
                <a:gd name="connsiteX6" fmla="*/ 19579 w 23685"/>
                <a:gd name="connsiteY6" fmla="*/ 21292 h 60084"/>
                <a:gd name="connsiteX7" fmla="*/ 5813 w 23685"/>
                <a:gd name="connsiteY7" fmla="*/ 54851 h 60084"/>
                <a:gd name="connsiteX8" fmla="*/ 3586 w 23685"/>
                <a:gd name="connsiteY8" fmla="*/ 58066 h 60084"/>
                <a:gd name="connsiteX9" fmla="*/ 5610 w 23685"/>
                <a:gd name="connsiteY9" fmla="*/ 60276 h 60084"/>
                <a:gd name="connsiteX10" fmla="*/ 24032 w 23685"/>
                <a:gd name="connsiteY10" fmla="*/ 21292 h 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084">
                  <a:moveTo>
                    <a:pt x="24032" y="21292"/>
                  </a:moveTo>
                  <a:cubicBezTo>
                    <a:pt x="24032" y="8029"/>
                    <a:pt x="18971" y="192"/>
                    <a:pt x="11076" y="192"/>
                  </a:cubicBezTo>
                  <a:cubicBezTo>
                    <a:pt x="4395" y="192"/>
                    <a:pt x="347" y="5215"/>
                    <a:pt x="347" y="10842"/>
                  </a:cubicBezTo>
                  <a:cubicBezTo>
                    <a:pt x="347" y="16268"/>
                    <a:pt x="4395" y="21493"/>
                    <a:pt x="11076" y="21493"/>
                  </a:cubicBezTo>
                  <a:cubicBezTo>
                    <a:pt x="13505" y="21493"/>
                    <a:pt x="16137" y="20689"/>
                    <a:pt x="18161" y="18880"/>
                  </a:cubicBezTo>
                  <a:cubicBezTo>
                    <a:pt x="18769" y="18478"/>
                    <a:pt x="18971" y="18277"/>
                    <a:pt x="19174" y="18277"/>
                  </a:cubicBezTo>
                  <a:cubicBezTo>
                    <a:pt x="19376" y="18277"/>
                    <a:pt x="19579" y="18478"/>
                    <a:pt x="19579" y="21292"/>
                  </a:cubicBezTo>
                  <a:cubicBezTo>
                    <a:pt x="19579" y="36162"/>
                    <a:pt x="12493" y="48219"/>
                    <a:pt x="5813" y="54851"/>
                  </a:cubicBezTo>
                  <a:cubicBezTo>
                    <a:pt x="3586" y="57061"/>
                    <a:pt x="3586" y="57463"/>
                    <a:pt x="3586" y="58066"/>
                  </a:cubicBezTo>
                  <a:cubicBezTo>
                    <a:pt x="3586" y="59473"/>
                    <a:pt x="4598" y="60276"/>
                    <a:pt x="5610" y="60276"/>
                  </a:cubicBezTo>
                  <a:cubicBezTo>
                    <a:pt x="7837" y="60276"/>
                    <a:pt x="24032" y="44803"/>
                    <a:pt x="24032" y="21292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形状 277">
              <a:extLst>
                <a:ext uri="{FF2B5EF4-FFF2-40B4-BE49-F238E27FC236}">
                  <a16:creationId xmlns:a16="http://schemas.microsoft.com/office/drawing/2014/main" id="{B1200415-B83D-9DE8-D6C3-C8667E694627}"/>
                </a:ext>
              </a:extLst>
            </p:cNvPr>
            <p:cNvSpPr/>
            <p:nvPr>
              <p:custDataLst>
                <p:tags r:id="rId301"/>
              </p:custDataLst>
            </p:nvPr>
          </p:nvSpPr>
          <p:spPr>
            <a:xfrm>
              <a:off x="8708738" y="4958887"/>
              <a:ext cx="106079" cy="180656"/>
            </a:xfrm>
            <a:custGeom>
              <a:avLst/>
              <a:gdLst>
                <a:gd name="connsiteX0" fmla="*/ 78898 w 106079"/>
                <a:gd name="connsiteY0" fmla="*/ 5014 h 180656"/>
                <a:gd name="connsiteX1" fmla="*/ 79505 w 106079"/>
                <a:gd name="connsiteY1" fmla="*/ 2201 h 180656"/>
                <a:gd name="connsiteX2" fmla="*/ 77076 w 106079"/>
                <a:gd name="connsiteY2" fmla="*/ 192 h 180656"/>
                <a:gd name="connsiteX3" fmla="*/ 74040 w 106079"/>
                <a:gd name="connsiteY3" fmla="*/ 4211 h 180656"/>
                <a:gd name="connsiteX4" fmla="*/ 62298 w 106079"/>
                <a:gd name="connsiteY4" fmla="*/ 50631 h 180656"/>
                <a:gd name="connsiteX5" fmla="*/ 351 w 106079"/>
                <a:gd name="connsiteY5" fmla="*/ 105692 h 180656"/>
                <a:gd name="connsiteX6" fmla="*/ 39220 w 106079"/>
                <a:gd name="connsiteY6" fmla="*/ 142064 h 180656"/>
                <a:gd name="connsiteX7" fmla="*/ 34564 w 106079"/>
                <a:gd name="connsiteY7" fmla="*/ 160953 h 180656"/>
                <a:gd name="connsiteX8" fmla="*/ 30110 w 106079"/>
                <a:gd name="connsiteY8" fmla="*/ 178637 h 180656"/>
                <a:gd name="connsiteX9" fmla="*/ 32539 w 106079"/>
                <a:gd name="connsiteY9" fmla="*/ 180848 h 180656"/>
                <a:gd name="connsiteX10" fmla="*/ 34564 w 106079"/>
                <a:gd name="connsiteY10" fmla="*/ 180044 h 180656"/>
                <a:gd name="connsiteX11" fmla="*/ 36790 w 106079"/>
                <a:gd name="connsiteY11" fmla="*/ 172006 h 180656"/>
                <a:gd name="connsiteX12" fmla="*/ 44483 w 106079"/>
                <a:gd name="connsiteY12" fmla="*/ 142064 h 180656"/>
                <a:gd name="connsiteX13" fmla="*/ 106430 w 106079"/>
                <a:gd name="connsiteY13" fmla="*/ 87003 h 180656"/>
                <a:gd name="connsiteX14" fmla="*/ 67561 w 106079"/>
                <a:gd name="connsiteY14" fmla="*/ 50631 h 180656"/>
                <a:gd name="connsiteX15" fmla="*/ 78898 w 106079"/>
                <a:gd name="connsiteY15" fmla="*/ 5014 h 180656"/>
                <a:gd name="connsiteX16" fmla="*/ 40232 w 106079"/>
                <a:gd name="connsiteY16" fmla="*/ 137643 h 180656"/>
                <a:gd name="connsiteX17" fmla="*/ 13510 w 106079"/>
                <a:gd name="connsiteY17" fmla="*/ 109912 h 180656"/>
                <a:gd name="connsiteX18" fmla="*/ 61083 w 106079"/>
                <a:gd name="connsiteY18" fmla="*/ 55052 h 180656"/>
                <a:gd name="connsiteX19" fmla="*/ 40232 w 106079"/>
                <a:gd name="connsiteY19" fmla="*/ 137643 h 180656"/>
                <a:gd name="connsiteX20" fmla="*/ 66347 w 106079"/>
                <a:gd name="connsiteY20" fmla="*/ 55052 h 180656"/>
                <a:gd name="connsiteX21" fmla="*/ 93271 w 106079"/>
                <a:gd name="connsiteY21" fmla="*/ 82783 h 180656"/>
                <a:gd name="connsiteX22" fmla="*/ 45495 w 106079"/>
                <a:gd name="connsiteY22" fmla="*/ 137643 h 180656"/>
                <a:gd name="connsiteX23" fmla="*/ 66347 w 106079"/>
                <a:gd name="connsiteY23" fmla="*/ 55052 h 18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80656">
                  <a:moveTo>
                    <a:pt x="78898" y="5014"/>
                  </a:moveTo>
                  <a:cubicBezTo>
                    <a:pt x="78898" y="4613"/>
                    <a:pt x="79505" y="2402"/>
                    <a:pt x="79505" y="2201"/>
                  </a:cubicBezTo>
                  <a:cubicBezTo>
                    <a:pt x="79505" y="2000"/>
                    <a:pt x="79505" y="192"/>
                    <a:pt x="77076" y="192"/>
                  </a:cubicBezTo>
                  <a:cubicBezTo>
                    <a:pt x="75052" y="192"/>
                    <a:pt x="74849" y="794"/>
                    <a:pt x="74040" y="4211"/>
                  </a:cubicBezTo>
                  <a:lnTo>
                    <a:pt x="62298" y="50631"/>
                  </a:lnTo>
                  <a:cubicBezTo>
                    <a:pt x="30110" y="51635"/>
                    <a:pt x="351" y="78362"/>
                    <a:pt x="351" y="105692"/>
                  </a:cubicBezTo>
                  <a:cubicBezTo>
                    <a:pt x="351" y="124782"/>
                    <a:pt x="14522" y="140657"/>
                    <a:pt x="39220" y="142064"/>
                  </a:cubicBezTo>
                  <a:cubicBezTo>
                    <a:pt x="37600" y="148293"/>
                    <a:pt x="36183" y="154724"/>
                    <a:pt x="34564" y="160953"/>
                  </a:cubicBezTo>
                  <a:cubicBezTo>
                    <a:pt x="32134" y="170398"/>
                    <a:pt x="30110" y="178034"/>
                    <a:pt x="30110" y="178637"/>
                  </a:cubicBezTo>
                  <a:cubicBezTo>
                    <a:pt x="30110" y="180647"/>
                    <a:pt x="31527" y="180848"/>
                    <a:pt x="32539" y="180848"/>
                  </a:cubicBezTo>
                  <a:cubicBezTo>
                    <a:pt x="33551" y="180848"/>
                    <a:pt x="33956" y="180647"/>
                    <a:pt x="34564" y="180044"/>
                  </a:cubicBezTo>
                  <a:cubicBezTo>
                    <a:pt x="34968" y="179642"/>
                    <a:pt x="36183" y="174819"/>
                    <a:pt x="36790" y="172006"/>
                  </a:cubicBezTo>
                  <a:lnTo>
                    <a:pt x="44483" y="142064"/>
                  </a:lnTo>
                  <a:cubicBezTo>
                    <a:pt x="77076" y="141059"/>
                    <a:pt x="106430" y="113931"/>
                    <a:pt x="106430" y="87003"/>
                  </a:cubicBezTo>
                  <a:cubicBezTo>
                    <a:pt x="106430" y="71128"/>
                    <a:pt x="95701" y="52640"/>
                    <a:pt x="67561" y="50631"/>
                  </a:cubicBezTo>
                  <a:lnTo>
                    <a:pt x="78898" y="5014"/>
                  </a:lnTo>
                  <a:close/>
                  <a:moveTo>
                    <a:pt x="40232" y="137643"/>
                  </a:moveTo>
                  <a:cubicBezTo>
                    <a:pt x="28085" y="137040"/>
                    <a:pt x="13510" y="130007"/>
                    <a:pt x="13510" y="109912"/>
                  </a:cubicBezTo>
                  <a:cubicBezTo>
                    <a:pt x="13510" y="85797"/>
                    <a:pt x="30920" y="57664"/>
                    <a:pt x="61083" y="55052"/>
                  </a:cubicBezTo>
                  <a:lnTo>
                    <a:pt x="40232" y="137643"/>
                  </a:lnTo>
                  <a:close/>
                  <a:moveTo>
                    <a:pt x="66347" y="55052"/>
                  </a:moveTo>
                  <a:cubicBezTo>
                    <a:pt x="81732" y="55855"/>
                    <a:pt x="93271" y="65099"/>
                    <a:pt x="93271" y="82783"/>
                  </a:cubicBezTo>
                  <a:cubicBezTo>
                    <a:pt x="93271" y="106495"/>
                    <a:pt x="75862" y="135232"/>
                    <a:pt x="45495" y="137643"/>
                  </a:cubicBezTo>
                  <a:lnTo>
                    <a:pt x="66347" y="5505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形状 278">
              <a:extLst>
                <a:ext uri="{FF2B5EF4-FFF2-40B4-BE49-F238E27FC236}">
                  <a16:creationId xmlns:a16="http://schemas.microsoft.com/office/drawing/2014/main" id="{AA9E8E6B-F0B4-E615-613B-9D7230890B9B}"/>
                </a:ext>
              </a:extLst>
            </p:cNvPr>
            <p:cNvSpPr/>
            <p:nvPr>
              <p:custDataLst>
                <p:tags r:id="rId302"/>
              </p:custDataLst>
            </p:nvPr>
          </p:nvSpPr>
          <p:spPr>
            <a:xfrm>
              <a:off x="8823894" y="4947634"/>
              <a:ext cx="27734" cy="200952"/>
            </a:xfrm>
            <a:custGeom>
              <a:avLst/>
              <a:gdLst>
                <a:gd name="connsiteX0" fmla="*/ 28091 w 27734"/>
                <a:gd name="connsiteY0" fmla="*/ 192 h 200952"/>
                <a:gd name="connsiteX1" fmla="*/ 357 w 27734"/>
                <a:gd name="connsiteY1" fmla="*/ 192 h 200952"/>
                <a:gd name="connsiteX2" fmla="*/ 357 w 27734"/>
                <a:gd name="connsiteY2" fmla="*/ 8230 h 200952"/>
                <a:gd name="connsiteX3" fmla="*/ 19994 w 27734"/>
                <a:gd name="connsiteY3" fmla="*/ 8230 h 200952"/>
                <a:gd name="connsiteX4" fmla="*/ 19994 w 27734"/>
                <a:gd name="connsiteY4" fmla="*/ 193106 h 200952"/>
                <a:gd name="connsiteX5" fmla="*/ 357 w 27734"/>
                <a:gd name="connsiteY5" fmla="*/ 193106 h 200952"/>
                <a:gd name="connsiteX6" fmla="*/ 357 w 27734"/>
                <a:gd name="connsiteY6" fmla="*/ 201144 h 200952"/>
                <a:gd name="connsiteX7" fmla="*/ 28091 w 27734"/>
                <a:gd name="connsiteY7" fmla="*/ 201144 h 200952"/>
                <a:gd name="connsiteX8" fmla="*/ 28091 w 27734"/>
                <a:gd name="connsiteY8" fmla="*/ 192 h 20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0952">
                  <a:moveTo>
                    <a:pt x="28091" y="192"/>
                  </a:moveTo>
                  <a:lnTo>
                    <a:pt x="357" y="192"/>
                  </a:lnTo>
                  <a:lnTo>
                    <a:pt x="357" y="8230"/>
                  </a:lnTo>
                  <a:lnTo>
                    <a:pt x="19994" y="8230"/>
                  </a:lnTo>
                  <a:lnTo>
                    <a:pt x="19994" y="193106"/>
                  </a:lnTo>
                  <a:lnTo>
                    <a:pt x="357" y="193106"/>
                  </a:lnTo>
                  <a:lnTo>
                    <a:pt x="357" y="201144"/>
                  </a:lnTo>
                  <a:lnTo>
                    <a:pt x="28091" y="201144"/>
                  </a:lnTo>
                  <a:lnTo>
                    <a:pt x="28091" y="192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形状 279">
              <a:extLst>
                <a:ext uri="{FF2B5EF4-FFF2-40B4-BE49-F238E27FC236}">
                  <a16:creationId xmlns:a16="http://schemas.microsoft.com/office/drawing/2014/main" id="{47AA17C3-FB28-BAEC-890F-554AFC2985DC}"/>
                </a:ext>
              </a:extLst>
            </p:cNvPr>
            <p:cNvSpPr/>
            <p:nvPr>
              <p:custDataLst>
                <p:tags r:id="rId303"/>
              </p:custDataLst>
            </p:nvPr>
          </p:nvSpPr>
          <p:spPr>
            <a:xfrm>
              <a:off x="8154173" y="5180036"/>
              <a:ext cx="721500" cy="8037"/>
            </a:xfrm>
            <a:custGeom>
              <a:avLst/>
              <a:gdLst>
                <a:gd name="connsiteX0" fmla="*/ 0 w 721500"/>
                <a:gd name="connsiteY0" fmla="*/ 0 h 8037"/>
                <a:gd name="connsiteX1" fmla="*/ 721500 w 721500"/>
                <a:gd name="connsiteY1" fmla="*/ 0 h 8037"/>
                <a:gd name="connsiteX2" fmla="*/ 721500 w 721500"/>
                <a:gd name="connsiteY2" fmla="*/ 8038 h 8037"/>
                <a:gd name="connsiteX3" fmla="*/ 0 w 721500"/>
                <a:gd name="connsiteY3" fmla="*/ 8038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500" h="8037">
                  <a:moveTo>
                    <a:pt x="0" y="0"/>
                  </a:moveTo>
                  <a:lnTo>
                    <a:pt x="721500" y="0"/>
                  </a:lnTo>
                  <a:lnTo>
                    <a:pt x="721500" y="8038"/>
                  </a:lnTo>
                  <a:lnTo>
                    <a:pt x="0" y="8038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形状 280">
              <a:extLst>
                <a:ext uri="{FF2B5EF4-FFF2-40B4-BE49-F238E27FC236}">
                  <a16:creationId xmlns:a16="http://schemas.microsoft.com/office/drawing/2014/main" id="{A48C3C09-C6B8-1D97-B18D-3BD33B1BA124}"/>
                </a:ext>
              </a:extLst>
            </p:cNvPr>
            <p:cNvSpPr/>
            <p:nvPr>
              <p:custDataLst>
                <p:tags r:id="rId304"/>
              </p:custDataLst>
            </p:nvPr>
          </p:nvSpPr>
          <p:spPr>
            <a:xfrm>
              <a:off x="8403349" y="5228255"/>
              <a:ext cx="106483" cy="148302"/>
            </a:xfrm>
            <a:custGeom>
              <a:avLst/>
              <a:gdLst>
                <a:gd name="connsiteX0" fmla="*/ 85969 w 106483"/>
                <a:gd name="connsiteY0" fmla="*/ 75964 h 148302"/>
                <a:gd name="connsiteX1" fmla="*/ 59854 w 106483"/>
                <a:gd name="connsiteY1" fmla="*/ 52252 h 148302"/>
                <a:gd name="connsiteX2" fmla="*/ 18556 w 106483"/>
                <a:gd name="connsiteY2" fmla="*/ 71141 h 148302"/>
                <a:gd name="connsiteX3" fmla="*/ 336 w 106483"/>
                <a:gd name="connsiteY3" fmla="*/ 112738 h 148302"/>
                <a:gd name="connsiteX4" fmla="*/ 37585 w 106483"/>
                <a:gd name="connsiteY4" fmla="*/ 148508 h 148302"/>
                <a:gd name="connsiteX5" fmla="*/ 106820 w 106483"/>
                <a:gd name="connsiteY5" fmla="*/ 52252 h 148302"/>
                <a:gd name="connsiteX6" fmla="*/ 63093 w 106483"/>
                <a:gd name="connsiteY6" fmla="*/ 205 h 148302"/>
                <a:gd name="connsiteX7" fmla="*/ 24427 w 106483"/>
                <a:gd name="connsiteY7" fmla="*/ 31956 h 148302"/>
                <a:gd name="connsiteX8" fmla="*/ 32119 w 106483"/>
                <a:gd name="connsiteY8" fmla="*/ 38989 h 148302"/>
                <a:gd name="connsiteX9" fmla="*/ 43051 w 106483"/>
                <a:gd name="connsiteY9" fmla="*/ 28339 h 148302"/>
                <a:gd name="connsiteX10" fmla="*/ 33536 w 106483"/>
                <a:gd name="connsiteY10" fmla="*/ 21305 h 148302"/>
                <a:gd name="connsiteX11" fmla="*/ 62688 w 106483"/>
                <a:gd name="connsiteY11" fmla="*/ 5229 h 148302"/>
                <a:gd name="connsiteX12" fmla="*/ 91637 w 106483"/>
                <a:gd name="connsiteY12" fmla="*/ 41601 h 148302"/>
                <a:gd name="connsiteX13" fmla="*/ 86171 w 106483"/>
                <a:gd name="connsiteY13" fmla="*/ 75964 h 148302"/>
                <a:gd name="connsiteX14" fmla="*/ 85969 w 106483"/>
                <a:gd name="connsiteY14" fmla="*/ 75964 h 148302"/>
                <a:gd name="connsiteX15" fmla="*/ 38193 w 106483"/>
                <a:gd name="connsiteY15" fmla="*/ 142881 h 148302"/>
                <a:gd name="connsiteX16" fmla="*/ 15924 w 106483"/>
                <a:gd name="connsiteY16" fmla="*/ 120174 h 148302"/>
                <a:gd name="connsiteX17" fmla="*/ 29285 w 106483"/>
                <a:gd name="connsiteY17" fmla="*/ 74558 h 148302"/>
                <a:gd name="connsiteX18" fmla="*/ 59854 w 106483"/>
                <a:gd name="connsiteY18" fmla="*/ 56673 h 148302"/>
                <a:gd name="connsiteX19" fmla="*/ 82325 w 106483"/>
                <a:gd name="connsiteY19" fmla="*/ 83198 h 148302"/>
                <a:gd name="connsiteX20" fmla="*/ 38193 w 106483"/>
                <a:gd name="connsiteY20" fmla="*/ 142881 h 14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483" h="148302">
                  <a:moveTo>
                    <a:pt x="85969" y="75964"/>
                  </a:moveTo>
                  <a:cubicBezTo>
                    <a:pt x="83944" y="63505"/>
                    <a:pt x="75644" y="52252"/>
                    <a:pt x="59854" y="52252"/>
                  </a:cubicBezTo>
                  <a:cubicBezTo>
                    <a:pt x="47505" y="52252"/>
                    <a:pt x="34346" y="55467"/>
                    <a:pt x="18556" y="71141"/>
                  </a:cubicBezTo>
                  <a:cubicBezTo>
                    <a:pt x="1753" y="87820"/>
                    <a:pt x="336" y="106509"/>
                    <a:pt x="336" y="112738"/>
                  </a:cubicBezTo>
                  <a:cubicBezTo>
                    <a:pt x="336" y="125198"/>
                    <a:pt x="9244" y="148508"/>
                    <a:pt x="37585" y="148508"/>
                  </a:cubicBezTo>
                  <a:cubicBezTo>
                    <a:pt x="85766" y="148508"/>
                    <a:pt x="106820" y="80988"/>
                    <a:pt x="106820" y="52252"/>
                  </a:cubicBezTo>
                  <a:cubicBezTo>
                    <a:pt x="106820" y="20300"/>
                    <a:pt x="87993" y="205"/>
                    <a:pt x="63093" y="205"/>
                  </a:cubicBezTo>
                  <a:cubicBezTo>
                    <a:pt x="33739" y="205"/>
                    <a:pt x="24427" y="26329"/>
                    <a:pt x="24427" y="31956"/>
                  </a:cubicBezTo>
                  <a:cubicBezTo>
                    <a:pt x="24427" y="34769"/>
                    <a:pt x="26046" y="38989"/>
                    <a:pt x="32119" y="38989"/>
                  </a:cubicBezTo>
                  <a:cubicBezTo>
                    <a:pt x="38800" y="38989"/>
                    <a:pt x="43051" y="32960"/>
                    <a:pt x="43051" y="28339"/>
                  </a:cubicBezTo>
                  <a:cubicBezTo>
                    <a:pt x="43051" y="21305"/>
                    <a:pt x="36776" y="21305"/>
                    <a:pt x="33536" y="21305"/>
                  </a:cubicBezTo>
                  <a:cubicBezTo>
                    <a:pt x="42444" y="6435"/>
                    <a:pt x="56817" y="5229"/>
                    <a:pt x="62688" y="5229"/>
                  </a:cubicBezTo>
                  <a:cubicBezTo>
                    <a:pt x="77466" y="5229"/>
                    <a:pt x="91637" y="15679"/>
                    <a:pt x="91637" y="41601"/>
                  </a:cubicBezTo>
                  <a:cubicBezTo>
                    <a:pt x="91637" y="49439"/>
                    <a:pt x="90422" y="59687"/>
                    <a:pt x="86171" y="75964"/>
                  </a:cubicBezTo>
                  <a:lnTo>
                    <a:pt x="85969" y="75964"/>
                  </a:lnTo>
                  <a:close/>
                  <a:moveTo>
                    <a:pt x="38193" y="142881"/>
                  </a:moveTo>
                  <a:cubicBezTo>
                    <a:pt x="15924" y="142881"/>
                    <a:pt x="15924" y="122183"/>
                    <a:pt x="15924" y="120174"/>
                  </a:cubicBezTo>
                  <a:cubicBezTo>
                    <a:pt x="15924" y="114748"/>
                    <a:pt x="20985" y="86615"/>
                    <a:pt x="29285" y="74558"/>
                  </a:cubicBezTo>
                  <a:cubicBezTo>
                    <a:pt x="37383" y="63103"/>
                    <a:pt x="47302" y="56673"/>
                    <a:pt x="59854" y="56673"/>
                  </a:cubicBezTo>
                  <a:cubicBezTo>
                    <a:pt x="81920" y="56673"/>
                    <a:pt x="82325" y="79179"/>
                    <a:pt x="82325" y="83198"/>
                  </a:cubicBezTo>
                  <a:cubicBezTo>
                    <a:pt x="82325" y="97667"/>
                    <a:pt x="69368" y="142881"/>
                    <a:pt x="38193" y="142881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形状 281">
              <a:extLst>
                <a:ext uri="{FF2B5EF4-FFF2-40B4-BE49-F238E27FC236}">
                  <a16:creationId xmlns:a16="http://schemas.microsoft.com/office/drawing/2014/main" id="{5646F6A1-9F16-1244-0434-BA0950A5D1BB}"/>
                </a:ext>
              </a:extLst>
            </p:cNvPr>
            <p:cNvSpPr/>
            <p:nvPr>
              <p:custDataLst>
                <p:tags r:id="rId305"/>
              </p:custDataLst>
            </p:nvPr>
          </p:nvSpPr>
          <p:spPr>
            <a:xfrm>
              <a:off x="8523894" y="5232676"/>
              <a:ext cx="106079" cy="180656"/>
            </a:xfrm>
            <a:custGeom>
              <a:avLst/>
              <a:gdLst>
                <a:gd name="connsiteX0" fmla="*/ 78889 w 106079"/>
                <a:gd name="connsiteY0" fmla="*/ 5028 h 180656"/>
                <a:gd name="connsiteX1" fmla="*/ 79496 w 106079"/>
                <a:gd name="connsiteY1" fmla="*/ 2215 h 180656"/>
                <a:gd name="connsiteX2" fmla="*/ 77067 w 106079"/>
                <a:gd name="connsiteY2" fmla="*/ 205 h 180656"/>
                <a:gd name="connsiteX3" fmla="*/ 74030 w 106079"/>
                <a:gd name="connsiteY3" fmla="*/ 4224 h 180656"/>
                <a:gd name="connsiteX4" fmla="*/ 62289 w 106079"/>
                <a:gd name="connsiteY4" fmla="*/ 50644 h 180656"/>
                <a:gd name="connsiteX5" fmla="*/ 342 w 106079"/>
                <a:gd name="connsiteY5" fmla="*/ 105705 h 180656"/>
                <a:gd name="connsiteX6" fmla="*/ 39211 w 106079"/>
                <a:gd name="connsiteY6" fmla="*/ 142078 h 180656"/>
                <a:gd name="connsiteX7" fmla="*/ 34555 w 106079"/>
                <a:gd name="connsiteY7" fmla="*/ 160967 h 180656"/>
                <a:gd name="connsiteX8" fmla="*/ 30101 w 106079"/>
                <a:gd name="connsiteY8" fmla="*/ 178651 h 180656"/>
                <a:gd name="connsiteX9" fmla="*/ 32530 w 106079"/>
                <a:gd name="connsiteY9" fmla="*/ 180861 h 180656"/>
                <a:gd name="connsiteX10" fmla="*/ 34555 w 106079"/>
                <a:gd name="connsiteY10" fmla="*/ 180058 h 180656"/>
                <a:gd name="connsiteX11" fmla="*/ 36781 w 106079"/>
                <a:gd name="connsiteY11" fmla="*/ 172019 h 180656"/>
                <a:gd name="connsiteX12" fmla="*/ 44474 w 106079"/>
                <a:gd name="connsiteY12" fmla="*/ 142078 h 180656"/>
                <a:gd name="connsiteX13" fmla="*/ 106421 w 106079"/>
                <a:gd name="connsiteY13" fmla="*/ 87017 h 180656"/>
                <a:gd name="connsiteX14" fmla="*/ 67552 w 106079"/>
                <a:gd name="connsiteY14" fmla="*/ 50644 h 180656"/>
                <a:gd name="connsiteX15" fmla="*/ 78889 w 106079"/>
                <a:gd name="connsiteY15" fmla="*/ 5028 h 180656"/>
                <a:gd name="connsiteX16" fmla="*/ 40223 w 106079"/>
                <a:gd name="connsiteY16" fmla="*/ 137657 h 180656"/>
                <a:gd name="connsiteX17" fmla="*/ 13501 w 106079"/>
                <a:gd name="connsiteY17" fmla="*/ 109925 h 180656"/>
                <a:gd name="connsiteX18" fmla="*/ 61074 w 106079"/>
                <a:gd name="connsiteY18" fmla="*/ 55065 h 180656"/>
                <a:gd name="connsiteX19" fmla="*/ 40223 w 106079"/>
                <a:gd name="connsiteY19" fmla="*/ 137657 h 180656"/>
                <a:gd name="connsiteX20" fmla="*/ 66338 w 106079"/>
                <a:gd name="connsiteY20" fmla="*/ 55065 h 180656"/>
                <a:gd name="connsiteX21" fmla="*/ 93262 w 106079"/>
                <a:gd name="connsiteY21" fmla="*/ 82797 h 180656"/>
                <a:gd name="connsiteX22" fmla="*/ 45486 w 106079"/>
                <a:gd name="connsiteY22" fmla="*/ 137657 h 180656"/>
                <a:gd name="connsiteX23" fmla="*/ 66338 w 106079"/>
                <a:gd name="connsiteY23" fmla="*/ 55065 h 18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80656">
                  <a:moveTo>
                    <a:pt x="78889" y="5028"/>
                  </a:moveTo>
                  <a:cubicBezTo>
                    <a:pt x="78889" y="4626"/>
                    <a:pt x="79496" y="2416"/>
                    <a:pt x="79496" y="2215"/>
                  </a:cubicBezTo>
                  <a:cubicBezTo>
                    <a:pt x="79496" y="2014"/>
                    <a:pt x="79496" y="205"/>
                    <a:pt x="77067" y="205"/>
                  </a:cubicBezTo>
                  <a:cubicBezTo>
                    <a:pt x="75043" y="205"/>
                    <a:pt x="74840" y="808"/>
                    <a:pt x="74030" y="4224"/>
                  </a:cubicBezTo>
                  <a:lnTo>
                    <a:pt x="62289" y="50644"/>
                  </a:lnTo>
                  <a:cubicBezTo>
                    <a:pt x="30101" y="51649"/>
                    <a:pt x="342" y="78376"/>
                    <a:pt x="342" y="105705"/>
                  </a:cubicBezTo>
                  <a:cubicBezTo>
                    <a:pt x="342" y="124796"/>
                    <a:pt x="14513" y="140671"/>
                    <a:pt x="39211" y="142078"/>
                  </a:cubicBezTo>
                  <a:cubicBezTo>
                    <a:pt x="37591" y="148307"/>
                    <a:pt x="36174" y="154738"/>
                    <a:pt x="34555" y="160967"/>
                  </a:cubicBezTo>
                  <a:cubicBezTo>
                    <a:pt x="32125" y="170412"/>
                    <a:pt x="30101" y="178048"/>
                    <a:pt x="30101" y="178651"/>
                  </a:cubicBezTo>
                  <a:cubicBezTo>
                    <a:pt x="30101" y="180660"/>
                    <a:pt x="31518" y="180861"/>
                    <a:pt x="32530" y="180861"/>
                  </a:cubicBezTo>
                  <a:cubicBezTo>
                    <a:pt x="33542" y="180861"/>
                    <a:pt x="33947" y="180660"/>
                    <a:pt x="34555" y="180058"/>
                  </a:cubicBezTo>
                  <a:cubicBezTo>
                    <a:pt x="34959" y="179656"/>
                    <a:pt x="36174" y="174833"/>
                    <a:pt x="36781" y="172019"/>
                  </a:cubicBezTo>
                  <a:lnTo>
                    <a:pt x="44474" y="142078"/>
                  </a:lnTo>
                  <a:cubicBezTo>
                    <a:pt x="77067" y="141073"/>
                    <a:pt x="106421" y="113944"/>
                    <a:pt x="106421" y="87017"/>
                  </a:cubicBezTo>
                  <a:cubicBezTo>
                    <a:pt x="106421" y="71141"/>
                    <a:pt x="95692" y="52654"/>
                    <a:pt x="67552" y="50644"/>
                  </a:cubicBezTo>
                  <a:lnTo>
                    <a:pt x="78889" y="5028"/>
                  </a:lnTo>
                  <a:close/>
                  <a:moveTo>
                    <a:pt x="40223" y="137657"/>
                  </a:moveTo>
                  <a:cubicBezTo>
                    <a:pt x="28076" y="137054"/>
                    <a:pt x="13501" y="130020"/>
                    <a:pt x="13501" y="109925"/>
                  </a:cubicBezTo>
                  <a:cubicBezTo>
                    <a:pt x="13501" y="85811"/>
                    <a:pt x="30911" y="57678"/>
                    <a:pt x="61074" y="55065"/>
                  </a:cubicBezTo>
                  <a:lnTo>
                    <a:pt x="40223" y="137657"/>
                  </a:lnTo>
                  <a:close/>
                  <a:moveTo>
                    <a:pt x="66338" y="55065"/>
                  </a:moveTo>
                  <a:cubicBezTo>
                    <a:pt x="81723" y="55869"/>
                    <a:pt x="93262" y="65113"/>
                    <a:pt x="93262" y="82797"/>
                  </a:cubicBezTo>
                  <a:cubicBezTo>
                    <a:pt x="93262" y="106509"/>
                    <a:pt x="75852" y="135245"/>
                    <a:pt x="45486" y="137657"/>
                  </a:cubicBezTo>
                  <a:lnTo>
                    <a:pt x="66338" y="55065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形状 282">
              <a:extLst>
                <a:ext uri="{FF2B5EF4-FFF2-40B4-BE49-F238E27FC236}">
                  <a16:creationId xmlns:a16="http://schemas.microsoft.com/office/drawing/2014/main" id="{4397927F-BF4D-87F8-B7F7-BD1BE656E6FE}"/>
                </a:ext>
              </a:extLst>
            </p:cNvPr>
            <p:cNvSpPr/>
            <p:nvPr>
              <p:custDataLst>
                <p:tags r:id="rId306"/>
              </p:custDataLst>
            </p:nvPr>
          </p:nvSpPr>
          <p:spPr>
            <a:xfrm>
              <a:off x="8967535" y="5160544"/>
              <a:ext cx="134623" cy="47022"/>
            </a:xfrm>
            <a:custGeom>
              <a:avLst/>
              <a:gdLst>
                <a:gd name="connsiteX0" fmla="*/ 128104 w 134623"/>
                <a:gd name="connsiteY0" fmla="*/ 8236 h 47022"/>
                <a:gd name="connsiteX1" fmla="*/ 134987 w 134623"/>
                <a:gd name="connsiteY1" fmla="*/ 4217 h 47022"/>
                <a:gd name="connsiteX2" fmla="*/ 128306 w 134623"/>
                <a:gd name="connsiteY2" fmla="*/ 198 h 47022"/>
                <a:gd name="connsiteX3" fmla="*/ 7044 w 134623"/>
                <a:gd name="connsiteY3" fmla="*/ 198 h 47022"/>
                <a:gd name="connsiteX4" fmla="*/ 364 w 134623"/>
                <a:gd name="connsiteY4" fmla="*/ 4217 h 47022"/>
                <a:gd name="connsiteX5" fmla="*/ 7247 w 134623"/>
                <a:gd name="connsiteY5" fmla="*/ 8236 h 47022"/>
                <a:gd name="connsiteX6" fmla="*/ 128104 w 134623"/>
                <a:gd name="connsiteY6" fmla="*/ 8236 h 47022"/>
                <a:gd name="connsiteX7" fmla="*/ 128306 w 134623"/>
                <a:gd name="connsiteY7" fmla="*/ 47221 h 47022"/>
                <a:gd name="connsiteX8" fmla="*/ 134987 w 134623"/>
                <a:gd name="connsiteY8" fmla="*/ 43202 h 47022"/>
                <a:gd name="connsiteX9" fmla="*/ 128104 w 134623"/>
                <a:gd name="connsiteY9" fmla="*/ 39183 h 47022"/>
                <a:gd name="connsiteX10" fmla="*/ 7247 w 134623"/>
                <a:gd name="connsiteY10" fmla="*/ 39183 h 47022"/>
                <a:gd name="connsiteX11" fmla="*/ 364 w 134623"/>
                <a:gd name="connsiteY11" fmla="*/ 43202 h 47022"/>
                <a:gd name="connsiteX12" fmla="*/ 7044 w 134623"/>
                <a:gd name="connsiteY12" fmla="*/ 47221 h 47022"/>
                <a:gd name="connsiteX13" fmla="*/ 128306 w 134623"/>
                <a:gd name="connsiteY13" fmla="*/ 47221 h 4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022">
                  <a:moveTo>
                    <a:pt x="128104" y="8236"/>
                  </a:moveTo>
                  <a:cubicBezTo>
                    <a:pt x="131141" y="8236"/>
                    <a:pt x="134987" y="8236"/>
                    <a:pt x="134987" y="4217"/>
                  </a:cubicBezTo>
                  <a:cubicBezTo>
                    <a:pt x="134987" y="198"/>
                    <a:pt x="131141" y="198"/>
                    <a:pt x="128306" y="198"/>
                  </a:cubicBezTo>
                  <a:lnTo>
                    <a:pt x="7044" y="198"/>
                  </a:lnTo>
                  <a:cubicBezTo>
                    <a:pt x="4210" y="198"/>
                    <a:pt x="364" y="198"/>
                    <a:pt x="364" y="4217"/>
                  </a:cubicBezTo>
                  <a:cubicBezTo>
                    <a:pt x="364" y="8236"/>
                    <a:pt x="4210" y="8236"/>
                    <a:pt x="7247" y="8236"/>
                  </a:cubicBezTo>
                  <a:lnTo>
                    <a:pt x="128104" y="8236"/>
                  </a:lnTo>
                  <a:close/>
                  <a:moveTo>
                    <a:pt x="128306" y="47221"/>
                  </a:moveTo>
                  <a:cubicBezTo>
                    <a:pt x="131141" y="47221"/>
                    <a:pt x="134987" y="47221"/>
                    <a:pt x="134987" y="43202"/>
                  </a:cubicBezTo>
                  <a:cubicBezTo>
                    <a:pt x="134987" y="39183"/>
                    <a:pt x="131141" y="39183"/>
                    <a:pt x="128104" y="39183"/>
                  </a:cubicBezTo>
                  <a:lnTo>
                    <a:pt x="7247" y="39183"/>
                  </a:lnTo>
                  <a:cubicBezTo>
                    <a:pt x="4210" y="39183"/>
                    <a:pt x="364" y="39183"/>
                    <a:pt x="364" y="43202"/>
                  </a:cubicBezTo>
                  <a:cubicBezTo>
                    <a:pt x="364" y="47221"/>
                    <a:pt x="4210" y="47221"/>
                    <a:pt x="7044" y="47221"/>
                  </a:cubicBezTo>
                  <a:lnTo>
                    <a:pt x="128306" y="47221"/>
                  </a:ln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形状 283">
              <a:extLst>
                <a:ext uri="{FF2B5EF4-FFF2-40B4-BE49-F238E27FC236}">
                  <a16:creationId xmlns:a16="http://schemas.microsoft.com/office/drawing/2014/main" id="{DE8BD8C7-76A1-C589-0229-08D09D6C14AA}"/>
                </a:ext>
              </a:extLst>
            </p:cNvPr>
            <p:cNvSpPr/>
            <p:nvPr>
              <p:custDataLst>
                <p:tags r:id="rId307"/>
              </p:custDataLst>
            </p:nvPr>
          </p:nvSpPr>
          <p:spPr>
            <a:xfrm>
              <a:off x="9177780" y="5100459"/>
              <a:ext cx="85227" cy="138255"/>
            </a:xfrm>
            <a:custGeom>
              <a:avLst/>
              <a:gdLst>
                <a:gd name="connsiteX0" fmla="*/ 85602 w 85227"/>
                <a:gd name="connsiteY0" fmla="*/ 69728 h 138255"/>
                <a:gd name="connsiteX1" fmla="*/ 77504 w 85227"/>
                <a:gd name="connsiteY1" fmla="*/ 22705 h 138255"/>
                <a:gd name="connsiteX2" fmla="*/ 43089 w 85227"/>
                <a:gd name="connsiteY2" fmla="*/ 198 h 138255"/>
                <a:gd name="connsiteX3" fmla="*/ 7865 w 85227"/>
                <a:gd name="connsiteY3" fmla="*/ 24112 h 138255"/>
                <a:gd name="connsiteX4" fmla="*/ 374 w 85227"/>
                <a:gd name="connsiteY4" fmla="*/ 69728 h 138255"/>
                <a:gd name="connsiteX5" fmla="*/ 9484 w 85227"/>
                <a:gd name="connsiteY5" fmla="*/ 118157 h 138255"/>
                <a:gd name="connsiteX6" fmla="*/ 42887 w 85227"/>
                <a:gd name="connsiteY6" fmla="*/ 138454 h 138255"/>
                <a:gd name="connsiteX7" fmla="*/ 78112 w 85227"/>
                <a:gd name="connsiteY7" fmla="*/ 115143 h 138255"/>
                <a:gd name="connsiteX8" fmla="*/ 85602 w 85227"/>
                <a:gd name="connsiteY8" fmla="*/ 69728 h 138255"/>
                <a:gd name="connsiteX9" fmla="*/ 42887 w 85227"/>
                <a:gd name="connsiteY9" fmla="*/ 134033 h 138255"/>
                <a:gd name="connsiteX10" fmla="*/ 19404 w 85227"/>
                <a:gd name="connsiteY10" fmla="*/ 109717 h 138255"/>
                <a:gd name="connsiteX11" fmla="*/ 17177 w 85227"/>
                <a:gd name="connsiteY11" fmla="*/ 67316 h 138255"/>
                <a:gd name="connsiteX12" fmla="*/ 18796 w 85227"/>
                <a:gd name="connsiteY12" fmla="*/ 30341 h 138255"/>
                <a:gd name="connsiteX13" fmla="*/ 42887 w 85227"/>
                <a:gd name="connsiteY13" fmla="*/ 4619 h 138255"/>
                <a:gd name="connsiteX14" fmla="*/ 66775 w 85227"/>
                <a:gd name="connsiteY14" fmla="*/ 28131 h 138255"/>
                <a:gd name="connsiteX15" fmla="*/ 68799 w 85227"/>
                <a:gd name="connsiteY15" fmla="*/ 67316 h 138255"/>
                <a:gd name="connsiteX16" fmla="*/ 66572 w 85227"/>
                <a:gd name="connsiteY16" fmla="*/ 108914 h 138255"/>
                <a:gd name="connsiteX17" fmla="*/ 42887 w 85227"/>
                <a:gd name="connsiteY17" fmla="*/ 134033 h 1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8255">
                  <a:moveTo>
                    <a:pt x="85602" y="69728"/>
                  </a:moveTo>
                  <a:cubicBezTo>
                    <a:pt x="85602" y="53652"/>
                    <a:pt x="84590" y="37575"/>
                    <a:pt x="77504" y="22705"/>
                  </a:cubicBezTo>
                  <a:cubicBezTo>
                    <a:pt x="68192" y="3414"/>
                    <a:pt x="51592" y="198"/>
                    <a:pt x="43089" y="198"/>
                  </a:cubicBezTo>
                  <a:cubicBezTo>
                    <a:pt x="30943" y="198"/>
                    <a:pt x="16165" y="5423"/>
                    <a:pt x="7865" y="24112"/>
                  </a:cubicBezTo>
                  <a:cubicBezTo>
                    <a:pt x="1386" y="37977"/>
                    <a:pt x="374" y="53652"/>
                    <a:pt x="374" y="69728"/>
                  </a:cubicBezTo>
                  <a:cubicBezTo>
                    <a:pt x="374" y="84799"/>
                    <a:pt x="1184" y="102885"/>
                    <a:pt x="9484" y="118157"/>
                  </a:cubicBezTo>
                  <a:cubicBezTo>
                    <a:pt x="18189" y="134434"/>
                    <a:pt x="32967" y="138454"/>
                    <a:pt x="42887" y="138454"/>
                  </a:cubicBezTo>
                  <a:cubicBezTo>
                    <a:pt x="53819" y="138454"/>
                    <a:pt x="69204" y="134234"/>
                    <a:pt x="78112" y="115143"/>
                  </a:cubicBezTo>
                  <a:cubicBezTo>
                    <a:pt x="84590" y="101277"/>
                    <a:pt x="85602" y="85603"/>
                    <a:pt x="85602" y="69728"/>
                  </a:cubicBezTo>
                  <a:close/>
                  <a:moveTo>
                    <a:pt x="42887" y="134033"/>
                  </a:moveTo>
                  <a:cubicBezTo>
                    <a:pt x="34992" y="134033"/>
                    <a:pt x="23048" y="129009"/>
                    <a:pt x="19404" y="109717"/>
                  </a:cubicBezTo>
                  <a:cubicBezTo>
                    <a:pt x="17177" y="97660"/>
                    <a:pt x="17177" y="79173"/>
                    <a:pt x="17177" y="67316"/>
                  </a:cubicBezTo>
                  <a:cubicBezTo>
                    <a:pt x="17177" y="54455"/>
                    <a:pt x="17177" y="41193"/>
                    <a:pt x="18796" y="30341"/>
                  </a:cubicBezTo>
                  <a:cubicBezTo>
                    <a:pt x="22643" y="6428"/>
                    <a:pt x="37826" y="4619"/>
                    <a:pt x="42887" y="4619"/>
                  </a:cubicBezTo>
                  <a:cubicBezTo>
                    <a:pt x="49567" y="4619"/>
                    <a:pt x="62929" y="8236"/>
                    <a:pt x="66775" y="28131"/>
                  </a:cubicBezTo>
                  <a:cubicBezTo>
                    <a:pt x="68799" y="39384"/>
                    <a:pt x="68799" y="54656"/>
                    <a:pt x="68799" y="67316"/>
                  </a:cubicBezTo>
                  <a:cubicBezTo>
                    <a:pt x="68799" y="82388"/>
                    <a:pt x="68799" y="96053"/>
                    <a:pt x="66572" y="108914"/>
                  </a:cubicBezTo>
                  <a:cubicBezTo>
                    <a:pt x="63536" y="128004"/>
                    <a:pt x="51997" y="134033"/>
                    <a:pt x="42887" y="134033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形状 284">
              <a:extLst>
                <a:ext uri="{FF2B5EF4-FFF2-40B4-BE49-F238E27FC236}">
                  <a16:creationId xmlns:a16="http://schemas.microsoft.com/office/drawing/2014/main" id="{8CED44D2-A53C-5692-1B24-6BB4A47723AC}"/>
                </a:ext>
              </a:extLst>
            </p:cNvPr>
            <p:cNvSpPr/>
            <p:nvPr>
              <p:custDataLst>
                <p:tags r:id="rId308"/>
              </p:custDataLst>
            </p:nvPr>
          </p:nvSpPr>
          <p:spPr>
            <a:xfrm>
              <a:off x="9288516" y="5212993"/>
              <a:ext cx="23685" cy="60084"/>
            </a:xfrm>
            <a:custGeom>
              <a:avLst/>
              <a:gdLst>
                <a:gd name="connsiteX0" fmla="*/ 24065 w 23685"/>
                <a:gd name="connsiteY0" fmla="*/ 21298 h 60084"/>
                <a:gd name="connsiteX1" fmla="*/ 11109 w 23685"/>
                <a:gd name="connsiteY1" fmla="*/ 198 h 60084"/>
                <a:gd name="connsiteX2" fmla="*/ 379 w 23685"/>
                <a:gd name="connsiteY2" fmla="*/ 10849 h 60084"/>
                <a:gd name="connsiteX3" fmla="*/ 11109 w 23685"/>
                <a:gd name="connsiteY3" fmla="*/ 21499 h 60084"/>
                <a:gd name="connsiteX4" fmla="*/ 18194 w 23685"/>
                <a:gd name="connsiteY4" fmla="*/ 18887 h 60084"/>
                <a:gd name="connsiteX5" fmla="*/ 19206 w 23685"/>
                <a:gd name="connsiteY5" fmla="*/ 18284 h 60084"/>
                <a:gd name="connsiteX6" fmla="*/ 19611 w 23685"/>
                <a:gd name="connsiteY6" fmla="*/ 21298 h 60084"/>
                <a:gd name="connsiteX7" fmla="*/ 5845 w 23685"/>
                <a:gd name="connsiteY7" fmla="*/ 54857 h 60084"/>
                <a:gd name="connsiteX8" fmla="*/ 3618 w 23685"/>
                <a:gd name="connsiteY8" fmla="*/ 58073 h 60084"/>
                <a:gd name="connsiteX9" fmla="*/ 5643 w 23685"/>
                <a:gd name="connsiteY9" fmla="*/ 60283 h 60084"/>
                <a:gd name="connsiteX10" fmla="*/ 24065 w 23685"/>
                <a:gd name="connsiteY10" fmla="*/ 21298 h 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084">
                  <a:moveTo>
                    <a:pt x="24065" y="21298"/>
                  </a:moveTo>
                  <a:cubicBezTo>
                    <a:pt x="24065" y="8035"/>
                    <a:pt x="19004" y="198"/>
                    <a:pt x="11109" y="198"/>
                  </a:cubicBezTo>
                  <a:cubicBezTo>
                    <a:pt x="4428" y="198"/>
                    <a:pt x="379" y="5222"/>
                    <a:pt x="379" y="10849"/>
                  </a:cubicBezTo>
                  <a:cubicBezTo>
                    <a:pt x="379" y="16275"/>
                    <a:pt x="4428" y="21499"/>
                    <a:pt x="11109" y="21499"/>
                  </a:cubicBezTo>
                  <a:cubicBezTo>
                    <a:pt x="13538" y="21499"/>
                    <a:pt x="16170" y="20695"/>
                    <a:pt x="18194" y="18887"/>
                  </a:cubicBezTo>
                  <a:cubicBezTo>
                    <a:pt x="18801" y="18485"/>
                    <a:pt x="19004" y="18284"/>
                    <a:pt x="19206" y="18284"/>
                  </a:cubicBezTo>
                  <a:cubicBezTo>
                    <a:pt x="19409" y="18284"/>
                    <a:pt x="19611" y="18485"/>
                    <a:pt x="19611" y="21298"/>
                  </a:cubicBezTo>
                  <a:cubicBezTo>
                    <a:pt x="19611" y="36169"/>
                    <a:pt x="12526" y="48226"/>
                    <a:pt x="5845" y="54857"/>
                  </a:cubicBezTo>
                  <a:cubicBezTo>
                    <a:pt x="3618" y="57068"/>
                    <a:pt x="3618" y="57470"/>
                    <a:pt x="3618" y="58073"/>
                  </a:cubicBezTo>
                  <a:cubicBezTo>
                    <a:pt x="3618" y="59479"/>
                    <a:pt x="4631" y="60283"/>
                    <a:pt x="5643" y="60283"/>
                  </a:cubicBezTo>
                  <a:cubicBezTo>
                    <a:pt x="7870" y="60283"/>
                    <a:pt x="24065" y="44810"/>
                    <a:pt x="24065" y="21298"/>
                  </a:cubicBezTo>
                  <a:close/>
                </a:path>
              </a:pathLst>
            </a:custGeom>
            <a:solidFill>
              <a:srgbClr val="000000"/>
            </a:solidFill>
            <a:ln w="203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24" name="组合 323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alpha = \frac{[J(J+1)-J_{3}^{2}]v_{\phi}^{2}}{2 \Omega^{2}},\quad \beta = \frac{J_{3}^{2}v_{\phi}^{2}}{\Omega^{2}}.&#10;$$&#10;&#10;&#10;&#10;\end{document}" title="IguanaTex Vector Display">
            <a:extLst>
              <a:ext uri="{FF2B5EF4-FFF2-40B4-BE49-F238E27FC236}">
                <a16:creationId xmlns:a16="http://schemas.microsoft.com/office/drawing/2014/main" id="{389B76EE-8E3E-675C-E18F-D4A11284B8B0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971799" y="4889500"/>
            <a:ext cx="3210560" cy="467360"/>
            <a:chOff x="6108849" y="6187828"/>
            <a:chExt cx="3201151" cy="470260"/>
          </a:xfrm>
        </p:grpSpPr>
        <p:sp>
          <p:nvSpPr>
            <p:cNvPr id="290" name="任意形状 289">
              <a:extLst>
                <a:ext uri="{FF2B5EF4-FFF2-40B4-BE49-F238E27FC236}">
                  <a16:creationId xmlns:a16="http://schemas.microsoft.com/office/drawing/2014/main" id="{7B46DA6E-8645-3800-A372-87B39AE4F7D8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6108849" y="6429745"/>
              <a:ext cx="113569" cy="91705"/>
            </a:xfrm>
            <a:custGeom>
              <a:avLst/>
              <a:gdLst>
                <a:gd name="connsiteX0" fmla="*/ 88418 w 113569"/>
                <a:gd name="connsiteY0" fmla="*/ 41783 h 91705"/>
                <a:gd name="connsiteX1" fmla="*/ 54611 w 113569"/>
                <a:gd name="connsiteY1" fmla="*/ 80 h 91705"/>
                <a:gd name="connsiteX2" fmla="*/ 154 w 113569"/>
                <a:gd name="connsiteY2" fmla="*/ 57573 h 91705"/>
                <a:gd name="connsiteX3" fmla="*/ 32950 w 113569"/>
                <a:gd name="connsiteY3" fmla="*/ 91786 h 91705"/>
                <a:gd name="connsiteX4" fmla="*/ 75665 w 113569"/>
                <a:gd name="connsiteY4" fmla="*/ 74781 h 91705"/>
                <a:gd name="connsiteX5" fmla="*/ 94087 w 113569"/>
                <a:gd name="connsiteY5" fmla="*/ 91786 h 91705"/>
                <a:gd name="connsiteX6" fmla="*/ 111092 w 113569"/>
                <a:gd name="connsiteY6" fmla="*/ 77412 h 91705"/>
                <a:gd name="connsiteX7" fmla="*/ 108663 w 113569"/>
                <a:gd name="connsiteY7" fmla="*/ 75388 h 91705"/>
                <a:gd name="connsiteX8" fmla="*/ 106031 w 113569"/>
                <a:gd name="connsiteY8" fmla="*/ 77412 h 91705"/>
                <a:gd name="connsiteX9" fmla="*/ 94694 w 113569"/>
                <a:gd name="connsiteY9" fmla="*/ 87332 h 91705"/>
                <a:gd name="connsiteX10" fmla="*/ 88418 w 113569"/>
                <a:gd name="connsiteY10" fmla="*/ 66683 h 91705"/>
                <a:gd name="connsiteX11" fmla="*/ 90443 w 113569"/>
                <a:gd name="connsiteY11" fmla="*/ 59598 h 91705"/>
                <a:gd name="connsiteX12" fmla="*/ 113724 w 113569"/>
                <a:gd name="connsiteY12" fmla="*/ 12024 h 91705"/>
                <a:gd name="connsiteX13" fmla="*/ 111294 w 113569"/>
                <a:gd name="connsiteY13" fmla="*/ 10000 h 91705"/>
                <a:gd name="connsiteX14" fmla="*/ 108258 w 113569"/>
                <a:gd name="connsiteY14" fmla="*/ 14251 h 91705"/>
                <a:gd name="connsiteX15" fmla="*/ 88418 w 113569"/>
                <a:gd name="connsiteY15" fmla="*/ 54334 h 91705"/>
                <a:gd name="connsiteX16" fmla="*/ 88418 w 113569"/>
                <a:gd name="connsiteY16" fmla="*/ 41783 h 91705"/>
                <a:gd name="connsiteX17" fmla="*/ 74855 w 113569"/>
                <a:gd name="connsiteY17" fmla="*/ 69517 h 91705"/>
                <a:gd name="connsiteX18" fmla="*/ 33355 w 113569"/>
                <a:gd name="connsiteY18" fmla="*/ 87332 h 91705"/>
                <a:gd name="connsiteX19" fmla="*/ 15135 w 113569"/>
                <a:gd name="connsiteY19" fmla="*/ 65266 h 91705"/>
                <a:gd name="connsiteX20" fmla="*/ 26876 w 113569"/>
                <a:gd name="connsiteY20" fmla="*/ 23158 h 91705"/>
                <a:gd name="connsiteX21" fmla="*/ 54408 w 113569"/>
                <a:gd name="connsiteY21" fmla="*/ 4534 h 91705"/>
                <a:gd name="connsiteX22" fmla="*/ 74450 w 113569"/>
                <a:gd name="connsiteY22" fmla="*/ 46844 h 91705"/>
                <a:gd name="connsiteX23" fmla="*/ 74855 w 113569"/>
                <a:gd name="connsiteY23" fmla="*/ 69517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569" h="91705">
                  <a:moveTo>
                    <a:pt x="88418" y="41783"/>
                  </a:moveTo>
                  <a:cubicBezTo>
                    <a:pt x="88418" y="10000"/>
                    <a:pt x="69591" y="80"/>
                    <a:pt x="54611" y="80"/>
                  </a:cubicBezTo>
                  <a:cubicBezTo>
                    <a:pt x="26876" y="80"/>
                    <a:pt x="154" y="29029"/>
                    <a:pt x="154" y="57573"/>
                  </a:cubicBezTo>
                  <a:cubicBezTo>
                    <a:pt x="154" y="76400"/>
                    <a:pt x="12301" y="91786"/>
                    <a:pt x="32950" y="91786"/>
                  </a:cubicBezTo>
                  <a:cubicBezTo>
                    <a:pt x="45703" y="91786"/>
                    <a:pt x="60279" y="87130"/>
                    <a:pt x="75665" y="74781"/>
                  </a:cubicBezTo>
                  <a:cubicBezTo>
                    <a:pt x="78296" y="85510"/>
                    <a:pt x="84977" y="91786"/>
                    <a:pt x="94087" y="91786"/>
                  </a:cubicBezTo>
                  <a:cubicBezTo>
                    <a:pt x="104816" y="91786"/>
                    <a:pt x="111092" y="80651"/>
                    <a:pt x="111092" y="77412"/>
                  </a:cubicBezTo>
                  <a:cubicBezTo>
                    <a:pt x="111092" y="75995"/>
                    <a:pt x="109877" y="75388"/>
                    <a:pt x="108663" y="75388"/>
                  </a:cubicBezTo>
                  <a:cubicBezTo>
                    <a:pt x="107245" y="75388"/>
                    <a:pt x="106638" y="75995"/>
                    <a:pt x="106031" y="77412"/>
                  </a:cubicBezTo>
                  <a:cubicBezTo>
                    <a:pt x="102387" y="87332"/>
                    <a:pt x="95099" y="87332"/>
                    <a:pt x="94694" y="87332"/>
                  </a:cubicBezTo>
                  <a:cubicBezTo>
                    <a:pt x="88418" y="87332"/>
                    <a:pt x="88418" y="71542"/>
                    <a:pt x="88418" y="66683"/>
                  </a:cubicBezTo>
                  <a:cubicBezTo>
                    <a:pt x="88418" y="62432"/>
                    <a:pt x="88418" y="62027"/>
                    <a:pt x="90443" y="59598"/>
                  </a:cubicBezTo>
                  <a:cubicBezTo>
                    <a:pt x="109472" y="35710"/>
                    <a:pt x="113724" y="12226"/>
                    <a:pt x="113724" y="12024"/>
                  </a:cubicBezTo>
                  <a:cubicBezTo>
                    <a:pt x="113724" y="11619"/>
                    <a:pt x="113521" y="10000"/>
                    <a:pt x="111294" y="10000"/>
                  </a:cubicBezTo>
                  <a:cubicBezTo>
                    <a:pt x="109270" y="10000"/>
                    <a:pt x="109270" y="10607"/>
                    <a:pt x="108258" y="14251"/>
                  </a:cubicBezTo>
                  <a:cubicBezTo>
                    <a:pt x="104614" y="27005"/>
                    <a:pt x="97933" y="42390"/>
                    <a:pt x="88418" y="54334"/>
                  </a:cubicBezTo>
                  <a:lnTo>
                    <a:pt x="88418" y="41783"/>
                  </a:lnTo>
                  <a:close/>
                  <a:moveTo>
                    <a:pt x="74855" y="69517"/>
                  </a:moveTo>
                  <a:cubicBezTo>
                    <a:pt x="57040" y="85105"/>
                    <a:pt x="41452" y="87332"/>
                    <a:pt x="33355" y="87332"/>
                  </a:cubicBezTo>
                  <a:cubicBezTo>
                    <a:pt x="21208" y="87332"/>
                    <a:pt x="15135" y="78222"/>
                    <a:pt x="15135" y="65266"/>
                  </a:cubicBezTo>
                  <a:cubicBezTo>
                    <a:pt x="15135" y="55346"/>
                    <a:pt x="20398" y="33483"/>
                    <a:pt x="26876" y="23158"/>
                  </a:cubicBezTo>
                  <a:cubicBezTo>
                    <a:pt x="36391" y="8380"/>
                    <a:pt x="47323" y="4534"/>
                    <a:pt x="54408" y="4534"/>
                  </a:cubicBezTo>
                  <a:cubicBezTo>
                    <a:pt x="74450" y="4534"/>
                    <a:pt x="74450" y="31053"/>
                    <a:pt x="74450" y="46844"/>
                  </a:cubicBezTo>
                  <a:cubicBezTo>
                    <a:pt x="74450" y="54334"/>
                    <a:pt x="74450" y="66076"/>
                    <a:pt x="74855" y="69517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形状 290">
              <a:extLst>
                <a:ext uri="{FF2B5EF4-FFF2-40B4-BE49-F238E27FC236}">
                  <a16:creationId xmlns:a16="http://schemas.microsoft.com/office/drawing/2014/main" id="{13633ACB-B0EC-BEF1-C1FD-1A37FA0497F5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6298369" y="6444928"/>
              <a:ext cx="134623" cy="47371"/>
            </a:xfrm>
            <a:custGeom>
              <a:avLst/>
              <a:gdLst>
                <a:gd name="connsiteX0" fmla="*/ 127904 w 134623"/>
                <a:gd name="connsiteY0" fmla="*/ 8178 h 47371"/>
                <a:gd name="connsiteX1" fmla="*/ 134787 w 134623"/>
                <a:gd name="connsiteY1" fmla="*/ 4129 h 47371"/>
                <a:gd name="connsiteX2" fmla="*/ 128106 w 134623"/>
                <a:gd name="connsiteY2" fmla="*/ 80 h 47371"/>
                <a:gd name="connsiteX3" fmla="*/ 6844 w 134623"/>
                <a:gd name="connsiteY3" fmla="*/ 80 h 47371"/>
                <a:gd name="connsiteX4" fmla="*/ 163 w 134623"/>
                <a:gd name="connsiteY4" fmla="*/ 4129 h 47371"/>
                <a:gd name="connsiteX5" fmla="*/ 7046 w 134623"/>
                <a:gd name="connsiteY5" fmla="*/ 8178 h 47371"/>
                <a:gd name="connsiteX6" fmla="*/ 127904 w 134623"/>
                <a:gd name="connsiteY6" fmla="*/ 8178 h 47371"/>
                <a:gd name="connsiteX7" fmla="*/ 128106 w 134623"/>
                <a:gd name="connsiteY7" fmla="*/ 47451 h 47371"/>
                <a:gd name="connsiteX8" fmla="*/ 134787 w 134623"/>
                <a:gd name="connsiteY8" fmla="*/ 43402 h 47371"/>
                <a:gd name="connsiteX9" fmla="*/ 127904 w 134623"/>
                <a:gd name="connsiteY9" fmla="*/ 39353 h 47371"/>
                <a:gd name="connsiteX10" fmla="*/ 7046 w 134623"/>
                <a:gd name="connsiteY10" fmla="*/ 39353 h 47371"/>
                <a:gd name="connsiteX11" fmla="*/ 163 w 134623"/>
                <a:gd name="connsiteY11" fmla="*/ 43402 h 47371"/>
                <a:gd name="connsiteX12" fmla="*/ 6844 w 134623"/>
                <a:gd name="connsiteY12" fmla="*/ 47451 h 47371"/>
                <a:gd name="connsiteX13" fmla="*/ 128106 w 134623"/>
                <a:gd name="connsiteY13" fmla="*/ 47451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04" y="8178"/>
                  </a:moveTo>
                  <a:cubicBezTo>
                    <a:pt x="130940" y="8178"/>
                    <a:pt x="134787" y="8178"/>
                    <a:pt x="134787" y="4129"/>
                  </a:cubicBezTo>
                  <a:cubicBezTo>
                    <a:pt x="134787" y="80"/>
                    <a:pt x="130940" y="80"/>
                    <a:pt x="128106" y="80"/>
                  </a:cubicBezTo>
                  <a:lnTo>
                    <a:pt x="6844" y="80"/>
                  </a:lnTo>
                  <a:cubicBezTo>
                    <a:pt x="4010" y="80"/>
                    <a:pt x="163" y="80"/>
                    <a:pt x="163" y="4129"/>
                  </a:cubicBezTo>
                  <a:cubicBezTo>
                    <a:pt x="163" y="8178"/>
                    <a:pt x="4010" y="8178"/>
                    <a:pt x="7046" y="8178"/>
                  </a:cubicBezTo>
                  <a:lnTo>
                    <a:pt x="127904" y="8178"/>
                  </a:lnTo>
                  <a:close/>
                  <a:moveTo>
                    <a:pt x="128106" y="47451"/>
                  </a:moveTo>
                  <a:cubicBezTo>
                    <a:pt x="130940" y="47451"/>
                    <a:pt x="134787" y="47451"/>
                    <a:pt x="134787" y="43402"/>
                  </a:cubicBezTo>
                  <a:cubicBezTo>
                    <a:pt x="134787" y="39353"/>
                    <a:pt x="130940" y="39353"/>
                    <a:pt x="127904" y="39353"/>
                  </a:cubicBezTo>
                  <a:lnTo>
                    <a:pt x="7046" y="39353"/>
                  </a:lnTo>
                  <a:cubicBezTo>
                    <a:pt x="4010" y="39353"/>
                    <a:pt x="163" y="39353"/>
                    <a:pt x="163" y="43402"/>
                  </a:cubicBezTo>
                  <a:cubicBezTo>
                    <a:pt x="163" y="47451"/>
                    <a:pt x="4010" y="47451"/>
                    <a:pt x="6844" y="47451"/>
                  </a:cubicBezTo>
                  <a:lnTo>
                    <a:pt x="128106" y="4745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形状 291">
              <a:extLst>
                <a:ext uri="{FF2B5EF4-FFF2-40B4-BE49-F238E27FC236}">
                  <a16:creationId xmlns:a16="http://schemas.microsoft.com/office/drawing/2014/main" id="{95420ACA-C582-77A1-EB1F-48E7FEFBF668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6548900" y="6203556"/>
              <a:ext cx="27734" cy="202440"/>
            </a:xfrm>
            <a:custGeom>
              <a:avLst/>
              <a:gdLst>
                <a:gd name="connsiteX0" fmla="*/ 27909 w 27734"/>
                <a:gd name="connsiteY0" fmla="*/ 202513 h 202440"/>
                <a:gd name="connsiteX1" fmla="*/ 27909 w 27734"/>
                <a:gd name="connsiteY1" fmla="*/ 194415 h 202440"/>
                <a:gd name="connsiteX2" fmla="*/ 8273 w 27734"/>
                <a:gd name="connsiteY2" fmla="*/ 194415 h 202440"/>
                <a:gd name="connsiteX3" fmla="*/ 8273 w 27734"/>
                <a:gd name="connsiteY3" fmla="*/ 8170 h 202440"/>
                <a:gd name="connsiteX4" fmla="*/ 27909 w 27734"/>
                <a:gd name="connsiteY4" fmla="*/ 8170 h 202440"/>
                <a:gd name="connsiteX5" fmla="*/ 27909 w 27734"/>
                <a:gd name="connsiteY5" fmla="*/ 72 h 202440"/>
                <a:gd name="connsiteX6" fmla="*/ 175 w 27734"/>
                <a:gd name="connsiteY6" fmla="*/ 72 h 202440"/>
                <a:gd name="connsiteX7" fmla="*/ 175 w 27734"/>
                <a:gd name="connsiteY7" fmla="*/ 202513 h 202440"/>
                <a:gd name="connsiteX8" fmla="*/ 27909 w 27734"/>
                <a:gd name="connsiteY8" fmla="*/ 20251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2440">
                  <a:moveTo>
                    <a:pt x="27909" y="202513"/>
                  </a:moveTo>
                  <a:lnTo>
                    <a:pt x="27909" y="194415"/>
                  </a:lnTo>
                  <a:lnTo>
                    <a:pt x="8273" y="194415"/>
                  </a:lnTo>
                  <a:lnTo>
                    <a:pt x="8273" y="8170"/>
                  </a:lnTo>
                  <a:lnTo>
                    <a:pt x="27909" y="8170"/>
                  </a:lnTo>
                  <a:lnTo>
                    <a:pt x="27909" y="72"/>
                  </a:lnTo>
                  <a:lnTo>
                    <a:pt x="175" y="72"/>
                  </a:lnTo>
                  <a:lnTo>
                    <a:pt x="175" y="202513"/>
                  </a:lnTo>
                  <a:lnTo>
                    <a:pt x="27909" y="20251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形状 292">
              <a:extLst>
                <a:ext uri="{FF2B5EF4-FFF2-40B4-BE49-F238E27FC236}">
                  <a16:creationId xmlns:a16="http://schemas.microsoft.com/office/drawing/2014/main" id="{4028436A-0ED0-51B4-C350-BA9E450A940E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6595619" y="6217119"/>
              <a:ext cx="113771" cy="142720"/>
            </a:xfrm>
            <a:custGeom>
              <a:avLst/>
              <a:gdLst>
                <a:gd name="connsiteX0" fmla="*/ 95325 w 113771"/>
                <a:gd name="connsiteY0" fmla="*/ 14850 h 142720"/>
                <a:gd name="connsiteX1" fmla="*/ 108484 w 113771"/>
                <a:gd name="connsiteY1" fmla="*/ 6348 h 142720"/>
                <a:gd name="connsiteX2" fmla="*/ 113950 w 113771"/>
                <a:gd name="connsiteY2" fmla="*/ 2501 h 142720"/>
                <a:gd name="connsiteX3" fmla="*/ 111115 w 113771"/>
                <a:gd name="connsiteY3" fmla="*/ 72 h 142720"/>
                <a:gd name="connsiteX4" fmla="*/ 88645 w 113771"/>
                <a:gd name="connsiteY4" fmla="*/ 679 h 142720"/>
                <a:gd name="connsiteX5" fmla="*/ 58886 w 113771"/>
                <a:gd name="connsiteY5" fmla="*/ 72 h 142720"/>
                <a:gd name="connsiteX6" fmla="*/ 54634 w 113771"/>
                <a:gd name="connsiteY6" fmla="*/ 4121 h 142720"/>
                <a:gd name="connsiteX7" fmla="*/ 61517 w 113771"/>
                <a:gd name="connsiteY7" fmla="*/ 6348 h 142720"/>
                <a:gd name="connsiteX8" fmla="*/ 73259 w 113771"/>
                <a:gd name="connsiteY8" fmla="*/ 6752 h 142720"/>
                <a:gd name="connsiteX9" fmla="*/ 79535 w 113771"/>
                <a:gd name="connsiteY9" fmla="*/ 10801 h 142720"/>
                <a:gd name="connsiteX10" fmla="*/ 78725 w 113771"/>
                <a:gd name="connsiteY10" fmla="*/ 15052 h 142720"/>
                <a:gd name="connsiteX11" fmla="*/ 55444 w 113771"/>
                <a:gd name="connsiteY11" fmla="*/ 107973 h 142720"/>
                <a:gd name="connsiteX12" fmla="*/ 26293 w 113771"/>
                <a:gd name="connsiteY12" fmla="*/ 138339 h 142720"/>
                <a:gd name="connsiteX13" fmla="*/ 7061 w 113771"/>
                <a:gd name="connsiteY13" fmla="*/ 125788 h 142720"/>
                <a:gd name="connsiteX14" fmla="*/ 9490 w 113771"/>
                <a:gd name="connsiteY14" fmla="*/ 125990 h 142720"/>
                <a:gd name="connsiteX15" fmla="*/ 22649 w 113771"/>
                <a:gd name="connsiteY15" fmla="*/ 113034 h 142720"/>
                <a:gd name="connsiteX16" fmla="*/ 13741 w 113771"/>
                <a:gd name="connsiteY16" fmla="*/ 104531 h 142720"/>
                <a:gd name="connsiteX17" fmla="*/ 178 w 113771"/>
                <a:gd name="connsiteY17" fmla="*/ 120727 h 142720"/>
                <a:gd name="connsiteX18" fmla="*/ 26900 w 113771"/>
                <a:gd name="connsiteY18" fmla="*/ 142793 h 142720"/>
                <a:gd name="connsiteX19" fmla="*/ 71639 w 113771"/>
                <a:gd name="connsiteY19" fmla="*/ 109390 h 142720"/>
                <a:gd name="connsiteX20" fmla="*/ 95325 w 113771"/>
                <a:gd name="connsiteY20" fmla="*/ 14850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771" h="142720">
                  <a:moveTo>
                    <a:pt x="95325" y="14850"/>
                  </a:moveTo>
                  <a:cubicBezTo>
                    <a:pt x="96945" y="8169"/>
                    <a:pt x="97350" y="6348"/>
                    <a:pt x="108484" y="6348"/>
                  </a:cubicBezTo>
                  <a:cubicBezTo>
                    <a:pt x="111723" y="6348"/>
                    <a:pt x="113950" y="6348"/>
                    <a:pt x="113950" y="2501"/>
                  </a:cubicBezTo>
                  <a:cubicBezTo>
                    <a:pt x="113950" y="679"/>
                    <a:pt x="112735" y="72"/>
                    <a:pt x="111115" y="72"/>
                  </a:cubicBezTo>
                  <a:cubicBezTo>
                    <a:pt x="106054" y="72"/>
                    <a:pt x="93706" y="679"/>
                    <a:pt x="88645" y="679"/>
                  </a:cubicBezTo>
                  <a:cubicBezTo>
                    <a:pt x="81964" y="679"/>
                    <a:pt x="65566" y="72"/>
                    <a:pt x="58886" y="72"/>
                  </a:cubicBezTo>
                  <a:cubicBezTo>
                    <a:pt x="57064" y="72"/>
                    <a:pt x="54634" y="72"/>
                    <a:pt x="54634" y="4121"/>
                  </a:cubicBezTo>
                  <a:cubicBezTo>
                    <a:pt x="54634" y="6348"/>
                    <a:pt x="56254" y="6348"/>
                    <a:pt x="61517" y="6348"/>
                  </a:cubicBezTo>
                  <a:cubicBezTo>
                    <a:pt x="66174" y="6348"/>
                    <a:pt x="68198" y="6348"/>
                    <a:pt x="73259" y="6752"/>
                  </a:cubicBezTo>
                  <a:cubicBezTo>
                    <a:pt x="78118" y="7360"/>
                    <a:pt x="79535" y="7967"/>
                    <a:pt x="79535" y="10801"/>
                  </a:cubicBezTo>
                  <a:cubicBezTo>
                    <a:pt x="79535" y="12016"/>
                    <a:pt x="79130" y="13433"/>
                    <a:pt x="78725" y="15052"/>
                  </a:cubicBezTo>
                  <a:lnTo>
                    <a:pt x="55444" y="107973"/>
                  </a:lnTo>
                  <a:cubicBezTo>
                    <a:pt x="50586" y="127610"/>
                    <a:pt x="36820" y="138339"/>
                    <a:pt x="26293" y="138339"/>
                  </a:cubicBezTo>
                  <a:cubicBezTo>
                    <a:pt x="21029" y="138339"/>
                    <a:pt x="10300" y="136315"/>
                    <a:pt x="7061" y="125788"/>
                  </a:cubicBezTo>
                  <a:cubicBezTo>
                    <a:pt x="7668" y="125990"/>
                    <a:pt x="9085" y="125990"/>
                    <a:pt x="9490" y="125990"/>
                  </a:cubicBezTo>
                  <a:cubicBezTo>
                    <a:pt x="17385" y="125990"/>
                    <a:pt x="22649" y="119107"/>
                    <a:pt x="22649" y="113034"/>
                  </a:cubicBezTo>
                  <a:cubicBezTo>
                    <a:pt x="22649" y="106556"/>
                    <a:pt x="17183" y="104531"/>
                    <a:pt x="13741" y="104531"/>
                  </a:cubicBezTo>
                  <a:cubicBezTo>
                    <a:pt x="10097" y="104531"/>
                    <a:pt x="178" y="106961"/>
                    <a:pt x="178" y="120727"/>
                  </a:cubicBezTo>
                  <a:cubicBezTo>
                    <a:pt x="178" y="133278"/>
                    <a:pt x="10907" y="142793"/>
                    <a:pt x="26900" y="142793"/>
                  </a:cubicBezTo>
                  <a:cubicBezTo>
                    <a:pt x="45525" y="142793"/>
                    <a:pt x="66578" y="129432"/>
                    <a:pt x="71639" y="109390"/>
                  </a:cubicBezTo>
                  <a:lnTo>
                    <a:pt x="95325" y="1485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形状 293">
              <a:extLst>
                <a:ext uri="{FF2B5EF4-FFF2-40B4-BE49-F238E27FC236}">
                  <a16:creationId xmlns:a16="http://schemas.microsoft.com/office/drawing/2014/main" id="{AFC9C53A-8F55-6B63-35A3-46FD1C2F2AC7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6733015" y="6203556"/>
              <a:ext cx="46966" cy="202440"/>
            </a:xfrm>
            <a:custGeom>
              <a:avLst/>
              <a:gdLst>
                <a:gd name="connsiteX0" fmla="*/ 47151 w 46966"/>
                <a:gd name="connsiteY0" fmla="*/ 200488 h 202440"/>
                <a:gd name="connsiteX1" fmla="*/ 43709 w 46966"/>
                <a:gd name="connsiteY1" fmla="*/ 196035 h 202440"/>
                <a:gd name="connsiteX2" fmla="*/ 11926 w 46966"/>
                <a:gd name="connsiteY2" fmla="*/ 101292 h 202440"/>
                <a:gd name="connsiteX3" fmla="*/ 44519 w 46966"/>
                <a:gd name="connsiteY3" fmla="*/ 5538 h 202440"/>
                <a:gd name="connsiteX4" fmla="*/ 47151 w 46966"/>
                <a:gd name="connsiteY4" fmla="*/ 2096 h 202440"/>
                <a:gd name="connsiteX5" fmla="*/ 45126 w 46966"/>
                <a:gd name="connsiteY5" fmla="*/ 72 h 202440"/>
                <a:gd name="connsiteX6" fmla="*/ 12938 w 46966"/>
                <a:gd name="connsiteY6" fmla="*/ 39548 h 202440"/>
                <a:gd name="connsiteX7" fmla="*/ 184 w 46966"/>
                <a:gd name="connsiteY7" fmla="*/ 101292 h 202440"/>
                <a:gd name="connsiteX8" fmla="*/ 13545 w 46966"/>
                <a:gd name="connsiteY8" fmla="*/ 164454 h 202440"/>
                <a:gd name="connsiteX9" fmla="*/ 45126 w 46966"/>
                <a:gd name="connsiteY9" fmla="*/ 202513 h 202440"/>
                <a:gd name="connsiteX10" fmla="*/ 47151 w 46966"/>
                <a:gd name="connsiteY10" fmla="*/ 20048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51" y="200488"/>
                  </a:moveTo>
                  <a:cubicBezTo>
                    <a:pt x="47151" y="199881"/>
                    <a:pt x="47151" y="199476"/>
                    <a:pt x="43709" y="196035"/>
                  </a:cubicBezTo>
                  <a:cubicBezTo>
                    <a:pt x="18404" y="170527"/>
                    <a:pt x="11926" y="132266"/>
                    <a:pt x="11926" y="101292"/>
                  </a:cubicBezTo>
                  <a:cubicBezTo>
                    <a:pt x="11926" y="66068"/>
                    <a:pt x="19619" y="30843"/>
                    <a:pt x="44519" y="5538"/>
                  </a:cubicBezTo>
                  <a:cubicBezTo>
                    <a:pt x="47151" y="3108"/>
                    <a:pt x="47151" y="2704"/>
                    <a:pt x="47151" y="2096"/>
                  </a:cubicBezTo>
                  <a:cubicBezTo>
                    <a:pt x="47151" y="679"/>
                    <a:pt x="46341" y="72"/>
                    <a:pt x="45126" y="72"/>
                  </a:cubicBezTo>
                  <a:cubicBezTo>
                    <a:pt x="43102" y="72"/>
                    <a:pt x="24882" y="13838"/>
                    <a:pt x="12938" y="39548"/>
                  </a:cubicBezTo>
                  <a:cubicBezTo>
                    <a:pt x="2614" y="61816"/>
                    <a:pt x="184" y="84287"/>
                    <a:pt x="184" y="101292"/>
                  </a:cubicBezTo>
                  <a:cubicBezTo>
                    <a:pt x="184" y="117083"/>
                    <a:pt x="2411" y="141578"/>
                    <a:pt x="13545" y="164454"/>
                  </a:cubicBezTo>
                  <a:cubicBezTo>
                    <a:pt x="25692" y="189354"/>
                    <a:pt x="43102" y="202513"/>
                    <a:pt x="45126" y="202513"/>
                  </a:cubicBezTo>
                  <a:cubicBezTo>
                    <a:pt x="46341" y="202513"/>
                    <a:pt x="47151" y="201905"/>
                    <a:pt x="47151" y="20048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形状 294">
              <a:extLst>
                <a:ext uri="{FF2B5EF4-FFF2-40B4-BE49-F238E27FC236}">
                  <a16:creationId xmlns:a16="http://schemas.microsoft.com/office/drawing/2014/main" id="{41F7C5E1-AA12-36C4-B18E-62FB31ECE283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6806074" y="6217119"/>
              <a:ext cx="113771" cy="142720"/>
            </a:xfrm>
            <a:custGeom>
              <a:avLst/>
              <a:gdLst>
                <a:gd name="connsiteX0" fmla="*/ 95335 w 113771"/>
                <a:gd name="connsiteY0" fmla="*/ 14850 h 142720"/>
                <a:gd name="connsiteX1" fmla="*/ 108494 w 113771"/>
                <a:gd name="connsiteY1" fmla="*/ 6348 h 142720"/>
                <a:gd name="connsiteX2" fmla="*/ 113960 w 113771"/>
                <a:gd name="connsiteY2" fmla="*/ 2501 h 142720"/>
                <a:gd name="connsiteX3" fmla="*/ 111126 w 113771"/>
                <a:gd name="connsiteY3" fmla="*/ 72 h 142720"/>
                <a:gd name="connsiteX4" fmla="*/ 88655 w 113771"/>
                <a:gd name="connsiteY4" fmla="*/ 679 h 142720"/>
                <a:gd name="connsiteX5" fmla="*/ 58896 w 113771"/>
                <a:gd name="connsiteY5" fmla="*/ 72 h 142720"/>
                <a:gd name="connsiteX6" fmla="*/ 54645 w 113771"/>
                <a:gd name="connsiteY6" fmla="*/ 4121 h 142720"/>
                <a:gd name="connsiteX7" fmla="*/ 61528 w 113771"/>
                <a:gd name="connsiteY7" fmla="*/ 6348 h 142720"/>
                <a:gd name="connsiteX8" fmla="*/ 73269 w 113771"/>
                <a:gd name="connsiteY8" fmla="*/ 6752 h 142720"/>
                <a:gd name="connsiteX9" fmla="*/ 79545 w 113771"/>
                <a:gd name="connsiteY9" fmla="*/ 10801 h 142720"/>
                <a:gd name="connsiteX10" fmla="*/ 78735 w 113771"/>
                <a:gd name="connsiteY10" fmla="*/ 15052 h 142720"/>
                <a:gd name="connsiteX11" fmla="*/ 55455 w 113771"/>
                <a:gd name="connsiteY11" fmla="*/ 107973 h 142720"/>
                <a:gd name="connsiteX12" fmla="*/ 26303 w 113771"/>
                <a:gd name="connsiteY12" fmla="*/ 138339 h 142720"/>
                <a:gd name="connsiteX13" fmla="*/ 7071 w 113771"/>
                <a:gd name="connsiteY13" fmla="*/ 125788 h 142720"/>
                <a:gd name="connsiteX14" fmla="*/ 9501 w 113771"/>
                <a:gd name="connsiteY14" fmla="*/ 125990 h 142720"/>
                <a:gd name="connsiteX15" fmla="*/ 22659 w 113771"/>
                <a:gd name="connsiteY15" fmla="*/ 113034 h 142720"/>
                <a:gd name="connsiteX16" fmla="*/ 13752 w 113771"/>
                <a:gd name="connsiteY16" fmla="*/ 104531 h 142720"/>
                <a:gd name="connsiteX17" fmla="*/ 188 w 113771"/>
                <a:gd name="connsiteY17" fmla="*/ 120727 h 142720"/>
                <a:gd name="connsiteX18" fmla="*/ 26910 w 113771"/>
                <a:gd name="connsiteY18" fmla="*/ 142793 h 142720"/>
                <a:gd name="connsiteX19" fmla="*/ 71650 w 113771"/>
                <a:gd name="connsiteY19" fmla="*/ 109390 h 142720"/>
                <a:gd name="connsiteX20" fmla="*/ 95335 w 113771"/>
                <a:gd name="connsiteY20" fmla="*/ 14850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771" h="142720">
                  <a:moveTo>
                    <a:pt x="95335" y="14850"/>
                  </a:moveTo>
                  <a:cubicBezTo>
                    <a:pt x="96955" y="8169"/>
                    <a:pt x="97360" y="6348"/>
                    <a:pt x="108494" y="6348"/>
                  </a:cubicBezTo>
                  <a:cubicBezTo>
                    <a:pt x="111733" y="6348"/>
                    <a:pt x="113960" y="6348"/>
                    <a:pt x="113960" y="2501"/>
                  </a:cubicBezTo>
                  <a:cubicBezTo>
                    <a:pt x="113960" y="679"/>
                    <a:pt x="112745" y="72"/>
                    <a:pt x="111126" y="72"/>
                  </a:cubicBezTo>
                  <a:cubicBezTo>
                    <a:pt x="106065" y="72"/>
                    <a:pt x="93716" y="679"/>
                    <a:pt x="88655" y="679"/>
                  </a:cubicBezTo>
                  <a:cubicBezTo>
                    <a:pt x="81974" y="679"/>
                    <a:pt x="65577" y="72"/>
                    <a:pt x="58896" y="72"/>
                  </a:cubicBezTo>
                  <a:cubicBezTo>
                    <a:pt x="57074" y="72"/>
                    <a:pt x="54645" y="72"/>
                    <a:pt x="54645" y="4121"/>
                  </a:cubicBezTo>
                  <a:cubicBezTo>
                    <a:pt x="54645" y="6348"/>
                    <a:pt x="56264" y="6348"/>
                    <a:pt x="61528" y="6348"/>
                  </a:cubicBezTo>
                  <a:cubicBezTo>
                    <a:pt x="66184" y="6348"/>
                    <a:pt x="68208" y="6348"/>
                    <a:pt x="73269" y="6752"/>
                  </a:cubicBezTo>
                  <a:cubicBezTo>
                    <a:pt x="78128" y="7360"/>
                    <a:pt x="79545" y="7967"/>
                    <a:pt x="79545" y="10801"/>
                  </a:cubicBezTo>
                  <a:cubicBezTo>
                    <a:pt x="79545" y="12016"/>
                    <a:pt x="79140" y="13433"/>
                    <a:pt x="78735" y="15052"/>
                  </a:cubicBezTo>
                  <a:lnTo>
                    <a:pt x="55455" y="107973"/>
                  </a:lnTo>
                  <a:cubicBezTo>
                    <a:pt x="50596" y="127610"/>
                    <a:pt x="36830" y="138339"/>
                    <a:pt x="26303" y="138339"/>
                  </a:cubicBezTo>
                  <a:cubicBezTo>
                    <a:pt x="21040" y="138339"/>
                    <a:pt x="10310" y="136315"/>
                    <a:pt x="7071" y="125788"/>
                  </a:cubicBezTo>
                  <a:cubicBezTo>
                    <a:pt x="7679" y="125990"/>
                    <a:pt x="9096" y="125990"/>
                    <a:pt x="9501" y="125990"/>
                  </a:cubicBezTo>
                  <a:cubicBezTo>
                    <a:pt x="17396" y="125990"/>
                    <a:pt x="22659" y="119107"/>
                    <a:pt x="22659" y="113034"/>
                  </a:cubicBezTo>
                  <a:cubicBezTo>
                    <a:pt x="22659" y="106556"/>
                    <a:pt x="17193" y="104531"/>
                    <a:pt x="13752" y="104531"/>
                  </a:cubicBezTo>
                  <a:cubicBezTo>
                    <a:pt x="10108" y="104531"/>
                    <a:pt x="188" y="106961"/>
                    <a:pt x="188" y="120727"/>
                  </a:cubicBezTo>
                  <a:cubicBezTo>
                    <a:pt x="188" y="133278"/>
                    <a:pt x="10918" y="142793"/>
                    <a:pt x="26910" y="142793"/>
                  </a:cubicBezTo>
                  <a:cubicBezTo>
                    <a:pt x="45535" y="142793"/>
                    <a:pt x="66589" y="129432"/>
                    <a:pt x="71650" y="109390"/>
                  </a:cubicBezTo>
                  <a:lnTo>
                    <a:pt x="95335" y="1485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形状 295">
              <a:extLst>
                <a:ext uri="{FF2B5EF4-FFF2-40B4-BE49-F238E27FC236}">
                  <a16:creationId xmlns:a16="http://schemas.microsoft.com/office/drawing/2014/main" id="{0D61DC32-479C-69A0-C58A-9CB48EAAABB0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6979750" y="6237363"/>
              <a:ext cx="134623" cy="134825"/>
            </a:xfrm>
            <a:custGeom>
              <a:avLst/>
              <a:gdLst>
                <a:gd name="connsiteX0" fmla="*/ 71659 w 134623"/>
                <a:gd name="connsiteY0" fmla="*/ 71533 h 134825"/>
                <a:gd name="connsiteX1" fmla="*/ 128140 w 134623"/>
                <a:gd name="connsiteY1" fmla="*/ 71533 h 134825"/>
                <a:gd name="connsiteX2" fmla="*/ 134820 w 134623"/>
                <a:gd name="connsiteY2" fmla="*/ 67485 h 134825"/>
                <a:gd name="connsiteX3" fmla="*/ 128140 w 134623"/>
                <a:gd name="connsiteY3" fmla="*/ 63436 h 134825"/>
                <a:gd name="connsiteX4" fmla="*/ 71659 w 134623"/>
                <a:gd name="connsiteY4" fmla="*/ 63436 h 134825"/>
                <a:gd name="connsiteX5" fmla="*/ 71659 w 134623"/>
                <a:gd name="connsiteY5" fmla="*/ 6752 h 134825"/>
                <a:gd name="connsiteX6" fmla="*/ 67610 w 134623"/>
                <a:gd name="connsiteY6" fmla="*/ 72 h 134825"/>
                <a:gd name="connsiteX7" fmla="*/ 63561 w 134623"/>
                <a:gd name="connsiteY7" fmla="*/ 6752 h 134825"/>
                <a:gd name="connsiteX8" fmla="*/ 63561 w 134623"/>
                <a:gd name="connsiteY8" fmla="*/ 63436 h 134825"/>
                <a:gd name="connsiteX9" fmla="*/ 6877 w 134623"/>
                <a:gd name="connsiteY9" fmla="*/ 63436 h 134825"/>
                <a:gd name="connsiteX10" fmla="*/ 197 w 134623"/>
                <a:gd name="connsiteY10" fmla="*/ 67485 h 134825"/>
                <a:gd name="connsiteX11" fmla="*/ 6877 w 134623"/>
                <a:gd name="connsiteY11" fmla="*/ 71533 h 134825"/>
                <a:gd name="connsiteX12" fmla="*/ 63561 w 134623"/>
                <a:gd name="connsiteY12" fmla="*/ 71533 h 134825"/>
                <a:gd name="connsiteX13" fmla="*/ 63561 w 134623"/>
                <a:gd name="connsiteY13" fmla="*/ 128217 h 134825"/>
                <a:gd name="connsiteX14" fmla="*/ 67610 w 134623"/>
                <a:gd name="connsiteY14" fmla="*/ 134897 h 134825"/>
                <a:gd name="connsiteX15" fmla="*/ 71659 w 134623"/>
                <a:gd name="connsiteY15" fmla="*/ 128217 h 134825"/>
                <a:gd name="connsiteX16" fmla="*/ 71659 w 134623"/>
                <a:gd name="connsiteY16" fmla="*/ 7153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659" y="71533"/>
                  </a:moveTo>
                  <a:lnTo>
                    <a:pt x="128140" y="71533"/>
                  </a:lnTo>
                  <a:cubicBezTo>
                    <a:pt x="130974" y="71533"/>
                    <a:pt x="134820" y="71533"/>
                    <a:pt x="134820" y="67485"/>
                  </a:cubicBezTo>
                  <a:cubicBezTo>
                    <a:pt x="134820" y="63436"/>
                    <a:pt x="130974" y="63436"/>
                    <a:pt x="128140" y="63436"/>
                  </a:cubicBezTo>
                  <a:lnTo>
                    <a:pt x="71659" y="63436"/>
                  </a:lnTo>
                  <a:lnTo>
                    <a:pt x="71659" y="6752"/>
                  </a:lnTo>
                  <a:cubicBezTo>
                    <a:pt x="71659" y="3918"/>
                    <a:pt x="71659" y="72"/>
                    <a:pt x="67610" y="72"/>
                  </a:cubicBezTo>
                  <a:cubicBezTo>
                    <a:pt x="63561" y="72"/>
                    <a:pt x="63561" y="3918"/>
                    <a:pt x="63561" y="6752"/>
                  </a:cubicBezTo>
                  <a:lnTo>
                    <a:pt x="63561" y="63436"/>
                  </a:lnTo>
                  <a:lnTo>
                    <a:pt x="6877" y="63436"/>
                  </a:lnTo>
                  <a:cubicBezTo>
                    <a:pt x="4043" y="63436"/>
                    <a:pt x="197" y="63436"/>
                    <a:pt x="197" y="67485"/>
                  </a:cubicBezTo>
                  <a:cubicBezTo>
                    <a:pt x="197" y="71533"/>
                    <a:pt x="4043" y="71533"/>
                    <a:pt x="6877" y="71533"/>
                  </a:cubicBezTo>
                  <a:lnTo>
                    <a:pt x="63561" y="71533"/>
                  </a:lnTo>
                  <a:lnTo>
                    <a:pt x="63561" y="128217"/>
                  </a:lnTo>
                  <a:cubicBezTo>
                    <a:pt x="63561" y="131051"/>
                    <a:pt x="63561" y="134897"/>
                    <a:pt x="67610" y="134897"/>
                  </a:cubicBezTo>
                  <a:cubicBezTo>
                    <a:pt x="71659" y="134897"/>
                    <a:pt x="71659" y="131051"/>
                    <a:pt x="71659" y="128217"/>
                  </a:cubicBezTo>
                  <a:lnTo>
                    <a:pt x="71659" y="7153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形状 296">
              <a:extLst>
                <a:ext uri="{FF2B5EF4-FFF2-40B4-BE49-F238E27FC236}">
                  <a16:creationId xmlns:a16="http://schemas.microsoft.com/office/drawing/2014/main" id="{DEF76E91-6873-72BB-9EE7-476A77E866E6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7188871" y="6220561"/>
              <a:ext cx="66805" cy="134825"/>
            </a:xfrm>
            <a:custGeom>
              <a:avLst/>
              <a:gdLst>
                <a:gd name="connsiteX0" fmla="*/ 41707 w 66805"/>
                <a:gd name="connsiteY0" fmla="*/ 5335 h 134825"/>
                <a:gd name="connsiteX1" fmla="*/ 37051 w 66805"/>
                <a:gd name="connsiteY1" fmla="*/ 72 h 134825"/>
                <a:gd name="connsiteX2" fmla="*/ 207 w 66805"/>
                <a:gd name="connsiteY2" fmla="*/ 13028 h 134825"/>
                <a:gd name="connsiteX3" fmla="*/ 207 w 66805"/>
                <a:gd name="connsiteY3" fmla="*/ 19304 h 134825"/>
                <a:gd name="connsiteX4" fmla="*/ 26727 w 66805"/>
                <a:gd name="connsiteY4" fmla="*/ 14040 h 134825"/>
                <a:gd name="connsiteX5" fmla="*/ 26727 w 66805"/>
                <a:gd name="connsiteY5" fmla="*/ 118905 h 134825"/>
                <a:gd name="connsiteX6" fmla="*/ 7900 w 66805"/>
                <a:gd name="connsiteY6" fmla="*/ 128622 h 134825"/>
                <a:gd name="connsiteX7" fmla="*/ 1422 w 66805"/>
                <a:gd name="connsiteY7" fmla="*/ 128622 h 134825"/>
                <a:gd name="connsiteX8" fmla="*/ 1422 w 66805"/>
                <a:gd name="connsiteY8" fmla="*/ 134897 h 134825"/>
                <a:gd name="connsiteX9" fmla="*/ 34217 w 66805"/>
                <a:gd name="connsiteY9" fmla="*/ 134290 h 134825"/>
                <a:gd name="connsiteX10" fmla="*/ 67012 w 66805"/>
                <a:gd name="connsiteY10" fmla="*/ 134897 h 134825"/>
                <a:gd name="connsiteX11" fmla="*/ 67012 w 66805"/>
                <a:gd name="connsiteY11" fmla="*/ 128622 h 134825"/>
                <a:gd name="connsiteX12" fmla="*/ 60534 w 66805"/>
                <a:gd name="connsiteY12" fmla="*/ 128622 h 134825"/>
                <a:gd name="connsiteX13" fmla="*/ 41707 w 66805"/>
                <a:gd name="connsiteY13" fmla="*/ 118905 h 134825"/>
                <a:gd name="connsiteX14" fmla="*/ 41707 w 66805"/>
                <a:gd name="connsiteY14" fmla="*/ 533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707" y="5335"/>
                  </a:moveTo>
                  <a:cubicBezTo>
                    <a:pt x="41707" y="477"/>
                    <a:pt x="41707" y="72"/>
                    <a:pt x="37051" y="72"/>
                  </a:cubicBezTo>
                  <a:cubicBezTo>
                    <a:pt x="24500" y="13028"/>
                    <a:pt x="6685" y="13028"/>
                    <a:pt x="207" y="13028"/>
                  </a:cubicBezTo>
                  <a:lnTo>
                    <a:pt x="207" y="19304"/>
                  </a:lnTo>
                  <a:cubicBezTo>
                    <a:pt x="4256" y="19304"/>
                    <a:pt x="16200" y="19304"/>
                    <a:pt x="26727" y="14040"/>
                  </a:cubicBezTo>
                  <a:lnTo>
                    <a:pt x="26727" y="118905"/>
                  </a:lnTo>
                  <a:cubicBezTo>
                    <a:pt x="26727" y="126193"/>
                    <a:pt x="26119" y="128622"/>
                    <a:pt x="7900" y="128622"/>
                  </a:cubicBezTo>
                  <a:lnTo>
                    <a:pt x="1422" y="128622"/>
                  </a:lnTo>
                  <a:lnTo>
                    <a:pt x="1422" y="134897"/>
                  </a:lnTo>
                  <a:cubicBezTo>
                    <a:pt x="8507" y="134290"/>
                    <a:pt x="26119" y="134290"/>
                    <a:pt x="34217" y="134290"/>
                  </a:cubicBezTo>
                  <a:cubicBezTo>
                    <a:pt x="42315" y="134290"/>
                    <a:pt x="59927" y="134290"/>
                    <a:pt x="67012" y="134897"/>
                  </a:cubicBezTo>
                  <a:lnTo>
                    <a:pt x="67012" y="128622"/>
                  </a:lnTo>
                  <a:lnTo>
                    <a:pt x="60534" y="128622"/>
                  </a:lnTo>
                  <a:cubicBezTo>
                    <a:pt x="42315" y="128622"/>
                    <a:pt x="41707" y="126395"/>
                    <a:pt x="41707" y="118905"/>
                  </a:cubicBezTo>
                  <a:lnTo>
                    <a:pt x="41707" y="533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形状 297">
              <a:extLst>
                <a:ext uri="{FF2B5EF4-FFF2-40B4-BE49-F238E27FC236}">
                  <a16:creationId xmlns:a16="http://schemas.microsoft.com/office/drawing/2014/main" id="{B0F5937A-D55A-D27B-35D4-9B4827F2877F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7283614" y="6203556"/>
              <a:ext cx="46966" cy="202440"/>
            </a:xfrm>
            <a:custGeom>
              <a:avLst/>
              <a:gdLst>
                <a:gd name="connsiteX0" fmla="*/ 47178 w 46966"/>
                <a:gd name="connsiteY0" fmla="*/ 101292 h 202440"/>
                <a:gd name="connsiteX1" fmla="*/ 33817 w 46966"/>
                <a:gd name="connsiteY1" fmla="*/ 38131 h 202440"/>
                <a:gd name="connsiteX2" fmla="*/ 2236 w 46966"/>
                <a:gd name="connsiteY2" fmla="*/ 72 h 202440"/>
                <a:gd name="connsiteX3" fmla="*/ 212 w 46966"/>
                <a:gd name="connsiteY3" fmla="*/ 2096 h 202440"/>
                <a:gd name="connsiteX4" fmla="*/ 4058 w 46966"/>
                <a:gd name="connsiteY4" fmla="*/ 6752 h 202440"/>
                <a:gd name="connsiteX5" fmla="*/ 35437 w 46966"/>
                <a:gd name="connsiteY5" fmla="*/ 101292 h 202440"/>
                <a:gd name="connsiteX6" fmla="*/ 2844 w 46966"/>
                <a:gd name="connsiteY6" fmla="*/ 197047 h 202440"/>
                <a:gd name="connsiteX7" fmla="*/ 212 w 46966"/>
                <a:gd name="connsiteY7" fmla="*/ 200488 h 202440"/>
                <a:gd name="connsiteX8" fmla="*/ 2236 w 46966"/>
                <a:gd name="connsiteY8" fmla="*/ 202513 h 202440"/>
                <a:gd name="connsiteX9" fmla="*/ 34424 w 46966"/>
                <a:gd name="connsiteY9" fmla="*/ 163037 h 202440"/>
                <a:gd name="connsiteX10" fmla="*/ 47178 w 46966"/>
                <a:gd name="connsiteY10" fmla="*/ 10129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78" y="101292"/>
                  </a:moveTo>
                  <a:cubicBezTo>
                    <a:pt x="47178" y="85502"/>
                    <a:pt x="44951" y="61007"/>
                    <a:pt x="33817" y="38131"/>
                  </a:cubicBezTo>
                  <a:cubicBezTo>
                    <a:pt x="21671" y="13231"/>
                    <a:pt x="4261" y="72"/>
                    <a:pt x="2236" y="72"/>
                  </a:cubicBezTo>
                  <a:cubicBezTo>
                    <a:pt x="1022" y="72"/>
                    <a:pt x="212" y="882"/>
                    <a:pt x="212" y="2096"/>
                  </a:cubicBezTo>
                  <a:cubicBezTo>
                    <a:pt x="212" y="2704"/>
                    <a:pt x="212" y="3108"/>
                    <a:pt x="4058" y="6752"/>
                  </a:cubicBezTo>
                  <a:cubicBezTo>
                    <a:pt x="23897" y="26794"/>
                    <a:pt x="35437" y="58982"/>
                    <a:pt x="35437" y="101292"/>
                  </a:cubicBezTo>
                  <a:cubicBezTo>
                    <a:pt x="35437" y="135910"/>
                    <a:pt x="27946" y="171539"/>
                    <a:pt x="2844" y="197047"/>
                  </a:cubicBezTo>
                  <a:cubicBezTo>
                    <a:pt x="212" y="199476"/>
                    <a:pt x="212" y="199881"/>
                    <a:pt x="212" y="200488"/>
                  </a:cubicBezTo>
                  <a:cubicBezTo>
                    <a:pt x="212" y="201703"/>
                    <a:pt x="1022" y="202513"/>
                    <a:pt x="2236" y="202513"/>
                  </a:cubicBezTo>
                  <a:cubicBezTo>
                    <a:pt x="4261" y="202513"/>
                    <a:pt x="22480" y="188747"/>
                    <a:pt x="34424" y="163037"/>
                  </a:cubicBezTo>
                  <a:cubicBezTo>
                    <a:pt x="44749" y="140768"/>
                    <a:pt x="47178" y="118297"/>
                    <a:pt x="47178" y="101292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形状 298">
              <a:extLst>
                <a:ext uri="{FF2B5EF4-FFF2-40B4-BE49-F238E27FC236}">
                  <a16:creationId xmlns:a16="http://schemas.microsoft.com/office/drawing/2014/main" id="{CCBBB128-5B38-D1B7-E06E-5DEBD0B2383E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7412590" y="6300727"/>
              <a:ext cx="123691" cy="8097"/>
            </a:xfrm>
            <a:custGeom>
              <a:avLst/>
              <a:gdLst>
                <a:gd name="connsiteX0" fmla="*/ 116824 w 123691"/>
                <a:gd name="connsiteY0" fmla="*/ 8170 h 8097"/>
                <a:gd name="connsiteX1" fmla="*/ 123909 w 123691"/>
                <a:gd name="connsiteY1" fmla="*/ 4121 h 8097"/>
                <a:gd name="connsiteX2" fmla="*/ 116824 w 123691"/>
                <a:gd name="connsiteY2" fmla="*/ 72 h 8097"/>
                <a:gd name="connsiteX3" fmla="*/ 7303 w 123691"/>
                <a:gd name="connsiteY3" fmla="*/ 72 h 8097"/>
                <a:gd name="connsiteX4" fmla="*/ 218 w 123691"/>
                <a:gd name="connsiteY4" fmla="*/ 4121 h 8097"/>
                <a:gd name="connsiteX5" fmla="*/ 7303 w 123691"/>
                <a:gd name="connsiteY5" fmla="*/ 8170 h 8097"/>
                <a:gd name="connsiteX6" fmla="*/ 116824 w 123691"/>
                <a:gd name="connsiteY6" fmla="*/ 8170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824" y="8170"/>
                  </a:moveTo>
                  <a:cubicBezTo>
                    <a:pt x="120265" y="8170"/>
                    <a:pt x="123909" y="8170"/>
                    <a:pt x="123909" y="4121"/>
                  </a:cubicBezTo>
                  <a:cubicBezTo>
                    <a:pt x="123909" y="72"/>
                    <a:pt x="120265" y="72"/>
                    <a:pt x="116824" y="72"/>
                  </a:cubicBezTo>
                  <a:lnTo>
                    <a:pt x="7303" y="72"/>
                  </a:lnTo>
                  <a:cubicBezTo>
                    <a:pt x="3862" y="72"/>
                    <a:pt x="218" y="72"/>
                    <a:pt x="218" y="4121"/>
                  </a:cubicBezTo>
                  <a:cubicBezTo>
                    <a:pt x="218" y="8170"/>
                    <a:pt x="3862" y="8170"/>
                    <a:pt x="7303" y="8170"/>
                  </a:cubicBezTo>
                  <a:lnTo>
                    <a:pt x="116824" y="817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形状 299">
              <a:extLst>
                <a:ext uri="{FF2B5EF4-FFF2-40B4-BE49-F238E27FC236}">
                  <a16:creationId xmlns:a16="http://schemas.microsoft.com/office/drawing/2014/main" id="{4E35A724-0994-22E8-72A7-C217F50A77A6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7612601" y="6217119"/>
              <a:ext cx="113771" cy="142720"/>
            </a:xfrm>
            <a:custGeom>
              <a:avLst/>
              <a:gdLst>
                <a:gd name="connsiteX0" fmla="*/ 95375 w 113771"/>
                <a:gd name="connsiteY0" fmla="*/ 14850 h 142720"/>
                <a:gd name="connsiteX1" fmla="*/ 108534 w 113771"/>
                <a:gd name="connsiteY1" fmla="*/ 6348 h 142720"/>
                <a:gd name="connsiteX2" fmla="*/ 114000 w 113771"/>
                <a:gd name="connsiteY2" fmla="*/ 2501 h 142720"/>
                <a:gd name="connsiteX3" fmla="*/ 111166 w 113771"/>
                <a:gd name="connsiteY3" fmla="*/ 72 h 142720"/>
                <a:gd name="connsiteX4" fmla="*/ 88695 w 113771"/>
                <a:gd name="connsiteY4" fmla="*/ 679 h 142720"/>
                <a:gd name="connsiteX5" fmla="*/ 58936 w 113771"/>
                <a:gd name="connsiteY5" fmla="*/ 72 h 142720"/>
                <a:gd name="connsiteX6" fmla="*/ 54685 w 113771"/>
                <a:gd name="connsiteY6" fmla="*/ 4121 h 142720"/>
                <a:gd name="connsiteX7" fmla="*/ 61568 w 113771"/>
                <a:gd name="connsiteY7" fmla="*/ 6348 h 142720"/>
                <a:gd name="connsiteX8" fmla="*/ 73309 w 113771"/>
                <a:gd name="connsiteY8" fmla="*/ 6752 h 142720"/>
                <a:gd name="connsiteX9" fmla="*/ 79585 w 113771"/>
                <a:gd name="connsiteY9" fmla="*/ 10801 h 142720"/>
                <a:gd name="connsiteX10" fmla="*/ 78775 w 113771"/>
                <a:gd name="connsiteY10" fmla="*/ 15052 h 142720"/>
                <a:gd name="connsiteX11" fmla="*/ 55494 w 113771"/>
                <a:gd name="connsiteY11" fmla="*/ 107973 h 142720"/>
                <a:gd name="connsiteX12" fmla="*/ 26343 w 113771"/>
                <a:gd name="connsiteY12" fmla="*/ 138339 h 142720"/>
                <a:gd name="connsiteX13" fmla="*/ 7111 w 113771"/>
                <a:gd name="connsiteY13" fmla="*/ 125788 h 142720"/>
                <a:gd name="connsiteX14" fmla="*/ 9540 w 113771"/>
                <a:gd name="connsiteY14" fmla="*/ 125990 h 142720"/>
                <a:gd name="connsiteX15" fmla="*/ 22699 w 113771"/>
                <a:gd name="connsiteY15" fmla="*/ 113034 h 142720"/>
                <a:gd name="connsiteX16" fmla="*/ 13791 w 113771"/>
                <a:gd name="connsiteY16" fmla="*/ 104531 h 142720"/>
                <a:gd name="connsiteX17" fmla="*/ 228 w 113771"/>
                <a:gd name="connsiteY17" fmla="*/ 120727 h 142720"/>
                <a:gd name="connsiteX18" fmla="*/ 26950 w 113771"/>
                <a:gd name="connsiteY18" fmla="*/ 142793 h 142720"/>
                <a:gd name="connsiteX19" fmla="*/ 71690 w 113771"/>
                <a:gd name="connsiteY19" fmla="*/ 109390 h 142720"/>
                <a:gd name="connsiteX20" fmla="*/ 95375 w 113771"/>
                <a:gd name="connsiteY20" fmla="*/ 14850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771" h="142720">
                  <a:moveTo>
                    <a:pt x="95375" y="14850"/>
                  </a:moveTo>
                  <a:cubicBezTo>
                    <a:pt x="96995" y="8169"/>
                    <a:pt x="97400" y="6348"/>
                    <a:pt x="108534" y="6348"/>
                  </a:cubicBezTo>
                  <a:cubicBezTo>
                    <a:pt x="111773" y="6348"/>
                    <a:pt x="114000" y="6348"/>
                    <a:pt x="114000" y="2501"/>
                  </a:cubicBezTo>
                  <a:cubicBezTo>
                    <a:pt x="114000" y="679"/>
                    <a:pt x="112785" y="72"/>
                    <a:pt x="111166" y="72"/>
                  </a:cubicBezTo>
                  <a:cubicBezTo>
                    <a:pt x="106105" y="72"/>
                    <a:pt x="93756" y="679"/>
                    <a:pt x="88695" y="679"/>
                  </a:cubicBezTo>
                  <a:cubicBezTo>
                    <a:pt x="82014" y="679"/>
                    <a:pt x="65616" y="72"/>
                    <a:pt x="58936" y="72"/>
                  </a:cubicBezTo>
                  <a:cubicBezTo>
                    <a:pt x="57114" y="72"/>
                    <a:pt x="54685" y="72"/>
                    <a:pt x="54685" y="4121"/>
                  </a:cubicBezTo>
                  <a:cubicBezTo>
                    <a:pt x="54685" y="6348"/>
                    <a:pt x="56304" y="6348"/>
                    <a:pt x="61568" y="6348"/>
                  </a:cubicBezTo>
                  <a:cubicBezTo>
                    <a:pt x="66224" y="6348"/>
                    <a:pt x="68248" y="6348"/>
                    <a:pt x="73309" y="6752"/>
                  </a:cubicBezTo>
                  <a:cubicBezTo>
                    <a:pt x="78168" y="7360"/>
                    <a:pt x="79585" y="7967"/>
                    <a:pt x="79585" y="10801"/>
                  </a:cubicBezTo>
                  <a:cubicBezTo>
                    <a:pt x="79585" y="12016"/>
                    <a:pt x="79180" y="13433"/>
                    <a:pt x="78775" y="15052"/>
                  </a:cubicBezTo>
                  <a:lnTo>
                    <a:pt x="55494" y="107973"/>
                  </a:lnTo>
                  <a:cubicBezTo>
                    <a:pt x="50636" y="127610"/>
                    <a:pt x="36870" y="138339"/>
                    <a:pt x="26343" y="138339"/>
                  </a:cubicBezTo>
                  <a:cubicBezTo>
                    <a:pt x="21079" y="138339"/>
                    <a:pt x="10350" y="136315"/>
                    <a:pt x="7111" y="125788"/>
                  </a:cubicBezTo>
                  <a:cubicBezTo>
                    <a:pt x="7718" y="125990"/>
                    <a:pt x="9135" y="125990"/>
                    <a:pt x="9540" y="125990"/>
                  </a:cubicBezTo>
                  <a:cubicBezTo>
                    <a:pt x="17435" y="125990"/>
                    <a:pt x="22699" y="119107"/>
                    <a:pt x="22699" y="113034"/>
                  </a:cubicBezTo>
                  <a:cubicBezTo>
                    <a:pt x="22699" y="106556"/>
                    <a:pt x="17233" y="104531"/>
                    <a:pt x="13791" y="104531"/>
                  </a:cubicBezTo>
                  <a:cubicBezTo>
                    <a:pt x="10148" y="104531"/>
                    <a:pt x="228" y="106961"/>
                    <a:pt x="228" y="120727"/>
                  </a:cubicBezTo>
                  <a:cubicBezTo>
                    <a:pt x="228" y="133278"/>
                    <a:pt x="10957" y="142793"/>
                    <a:pt x="26950" y="142793"/>
                  </a:cubicBezTo>
                  <a:cubicBezTo>
                    <a:pt x="45575" y="142793"/>
                    <a:pt x="66629" y="129432"/>
                    <a:pt x="71690" y="109390"/>
                  </a:cubicBezTo>
                  <a:lnTo>
                    <a:pt x="95375" y="1485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形状 300">
              <a:extLst>
                <a:ext uri="{FF2B5EF4-FFF2-40B4-BE49-F238E27FC236}">
                  <a16:creationId xmlns:a16="http://schemas.microsoft.com/office/drawing/2014/main" id="{5F9A38E2-8D80-417E-B0CB-7745EB9D5132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7738883" y="6187828"/>
              <a:ext cx="62635" cy="94094"/>
            </a:xfrm>
            <a:custGeom>
              <a:avLst/>
              <a:gdLst>
                <a:gd name="connsiteX0" fmla="*/ 62870 w 62635"/>
                <a:gd name="connsiteY0" fmla="*/ 68372 h 94094"/>
                <a:gd name="connsiteX1" fmla="*/ 58052 w 62635"/>
                <a:gd name="connsiteY1" fmla="*/ 68372 h 94094"/>
                <a:gd name="connsiteX2" fmla="*/ 54367 w 62635"/>
                <a:gd name="connsiteY2" fmla="*/ 81267 h 94094"/>
                <a:gd name="connsiteX3" fmla="*/ 40338 w 62635"/>
                <a:gd name="connsiteY3" fmla="*/ 82118 h 94094"/>
                <a:gd name="connsiteX4" fmla="*/ 14264 w 62635"/>
                <a:gd name="connsiteY4" fmla="*/ 82118 h 94094"/>
                <a:gd name="connsiteX5" fmla="*/ 42605 w 62635"/>
                <a:gd name="connsiteY5" fmla="*/ 58310 h 94094"/>
                <a:gd name="connsiteX6" fmla="*/ 62870 w 62635"/>
                <a:gd name="connsiteY6" fmla="*/ 27701 h 94094"/>
                <a:gd name="connsiteX7" fmla="*/ 29710 w 62635"/>
                <a:gd name="connsiteY7" fmla="*/ 68 h 94094"/>
                <a:gd name="connsiteX8" fmla="*/ 234 w 62635"/>
                <a:gd name="connsiteY8" fmla="*/ 25434 h 94094"/>
                <a:gd name="connsiteX9" fmla="*/ 7745 w 62635"/>
                <a:gd name="connsiteY9" fmla="*/ 33370 h 94094"/>
                <a:gd name="connsiteX10" fmla="*/ 15256 w 62635"/>
                <a:gd name="connsiteY10" fmla="*/ 25859 h 94094"/>
                <a:gd name="connsiteX11" fmla="*/ 6895 w 62635"/>
                <a:gd name="connsiteY11" fmla="*/ 18349 h 94094"/>
                <a:gd name="connsiteX12" fmla="*/ 27584 w 62635"/>
                <a:gd name="connsiteY12" fmla="*/ 5170 h 94094"/>
                <a:gd name="connsiteX13" fmla="*/ 49124 w 62635"/>
                <a:gd name="connsiteY13" fmla="*/ 27701 h 94094"/>
                <a:gd name="connsiteX14" fmla="*/ 35803 w 62635"/>
                <a:gd name="connsiteY14" fmla="*/ 54909 h 94094"/>
                <a:gd name="connsiteX15" fmla="*/ 1652 w 62635"/>
                <a:gd name="connsiteY15" fmla="*/ 88636 h 94094"/>
                <a:gd name="connsiteX16" fmla="*/ 234 w 62635"/>
                <a:gd name="connsiteY16" fmla="*/ 94163 h 94094"/>
                <a:gd name="connsiteX17" fmla="*/ 58618 w 62635"/>
                <a:gd name="connsiteY17" fmla="*/ 94163 h 94094"/>
                <a:gd name="connsiteX18" fmla="*/ 62870 w 62635"/>
                <a:gd name="connsiteY18" fmla="*/ 68372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70" y="68372"/>
                  </a:moveTo>
                  <a:lnTo>
                    <a:pt x="58052" y="68372"/>
                  </a:lnTo>
                  <a:cubicBezTo>
                    <a:pt x="57626" y="71489"/>
                    <a:pt x="56209" y="79850"/>
                    <a:pt x="54367" y="81267"/>
                  </a:cubicBezTo>
                  <a:cubicBezTo>
                    <a:pt x="53233" y="82118"/>
                    <a:pt x="42322" y="82118"/>
                    <a:pt x="40338" y="82118"/>
                  </a:cubicBezTo>
                  <a:lnTo>
                    <a:pt x="14264" y="82118"/>
                  </a:lnTo>
                  <a:cubicBezTo>
                    <a:pt x="29143" y="68939"/>
                    <a:pt x="34103" y="64971"/>
                    <a:pt x="42605" y="58310"/>
                  </a:cubicBezTo>
                  <a:cubicBezTo>
                    <a:pt x="53092" y="49950"/>
                    <a:pt x="62870" y="41164"/>
                    <a:pt x="62870" y="27701"/>
                  </a:cubicBezTo>
                  <a:cubicBezTo>
                    <a:pt x="62870" y="10555"/>
                    <a:pt x="47849" y="68"/>
                    <a:pt x="29710" y="68"/>
                  </a:cubicBezTo>
                  <a:cubicBezTo>
                    <a:pt x="12138" y="68"/>
                    <a:pt x="234" y="12397"/>
                    <a:pt x="234" y="25434"/>
                  </a:cubicBezTo>
                  <a:cubicBezTo>
                    <a:pt x="234" y="32661"/>
                    <a:pt x="6328" y="33370"/>
                    <a:pt x="7745" y="33370"/>
                  </a:cubicBezTo>
                  <a:cubicBezTo>
                    <a:pt x="11146" y="33370"/>
                    <a:pt x="15256" y="30961"/>
                    <a:pt x="15256" y="25859"/>
                  </a:cubicBezTo>
                  <a:cubicBezTo>
                    <a:pt x="15256" y="23308"/>
                    <a:pt x="14264" y="18349"/>
                    <a:pt x="6895" y="18349"/>
                  </a:cubicBezTo>
                  <a:cubicBezTo>
                    <a:pt x="11288" y="8287"/>
                    <a:pt x="20924" y="5170"/>
                    <a:pt x="27584" y="5170"/>
                  </a:cubicBezTo>
                  <a:cubicBezTo>
                    <a:pt x="41755" y="5170"/>
                    <a:pt x="49124" y="16223"/>
                    <a:pt x="49124" y="27701"/>
                  </a:cubicBezTo>
                  <a:cubicBezTo>
                    <a:pt x="49124" y="40030"/>
                    <a:pt x="40338" y="49808"/>
                    <a:pt x="35803" y="54909"/>
                  </a:cubicBezTo>
                  <a:lnTo>
                    <a:pt x="1652" y="88636"/>
                  </a:lnTo>
                  <a:cubicBezTo>
                    <a:pt x="234" y="89912"/>
                    <a:pt x="234" y="90195"/>
                    <a:pt x="234" y="94163"/>
                  </a:cubicBezTo>
                  <a:lnTo>
                    <a:pt x="58618" y="94163"/>
                  </a:lnTo>
                  <a:lnTo>
                    <a:pt x="62870" y="6837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形状 301">
              <a:extLst>
                <a:ext uri="{FF2B5EF4-FFF2-40B4-BE49-F238E27FC236}">
                  <a16:creationId xmlns:a16="http://schemas.microsoft.com/office/drawing/2014/main" id="{2C8A6917-77D8-9DD7-60FD-F9EDD98B4D2B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718136" y="6311540"/>
              <a:ext cx="65185" cy="96928"/>
            </a:xfrm>
            <a:custGeom>
              <a:avLst/>
              <a:gdLst>
                <a:gd name="connsiteX0" fmla="*/ 31268 w 65185"/>
                <a:gd name="connsiteY0" fmla="*/ 46838 h 96928"/>
                <a:gd name="connsiteX1" fmla="*/ 50257 w 65185"/>
                <a:gd name="connsiteY1" fmla="*/ 69653 h 96928"/>
                <a:gd name="connsiteX2" fmla="*/ 31834 w 65185"/>
                <a:gd name="connsiteY2" fmla="*/ 92468 h 96928"/>
                <a:gd name="connsiteX3" fmla="*/ 7744 w 65185"/>
                <a:gd name="connsiteY3" fmla="*/ 82549 h 96928"/>
                <a:gd name="connsiteX4" fmla="*/ 15963 w 65185"/>
                <a:gd name="connsiteY4" fmla="*/ 74613 h 96928"/>
                <a:gd name="connsiteX5" fmla="*/ 8169 w 65185"/>
                <a:gd name="connsiteY5" fmla="*/ 66819 h 96928"/>
                <a:gd name="connsiteX6" fmla="*/ 233 w 65185"/>
                <a:gd name="connsiteY6" fmla="*/ 75038 h 96928"/>
                <a:gd name="connsiteX7" fmla="*/ 32118 w 65185"/>
                <a:gd name="connsiteY7" fmla="*/ 97003 h 96928"/>
                <a:gd name="connsiteX8" fmla="*/ 65419 w 65185"/>
                <a:gd name="connsiteY8" fmla="*/ 69653 h 96928"/>
                <a:gd name="connsiteX9" fmla="*/ 40762 w 65185"/>
                <a:gd name="connsiteY9" fmla="*/ 44287 h 96928"/>
                <a:gd name="connsiteX10" fmla="*/ 61026 w 65185"/>
                <a:gd name="connsiteY10" fmla="*/ 19630 h 96928"/>
                <a:gd name="connsiteX11" fmla="*/ 32401 w 65185"/>
                <a:gd name="connsiteY11" fmla="*/ 74 h 96928"/>
                <a:gd name="connsiteX12" fmla="*/ 4626 w 65185"/>
                <a:gd name="connsiteY12" fmla="*/ 19063 h 96928"/>
                <a:gd name="connsiteX13" fmla="*/ 11995 w 65185"/>
                <a:gd name="connsiteY13" fmla="*/ 26574 h 96928"/>
                <a:gd name="connsiteX14" fmla="*/ 19222 w 65185"/>
                <a:gd name="connsiteY14" fmla="*/ 19347 h 96928"/>
                <a:gd name="connsiteX15" fmla="*/ 11995 w 65185"/>
                <a:gd name="connsiteY15" fmla="*/ 11978 h 96928"/>
                <a:gd name="connsiteX16" fmla="*/ 31976 w 65185"/>
                <a:gd name="connsiteY16" fmla="*/ 4184 h 96928"/>
                <a:gd name="connsiteX17" fmla="*/ 47281 w 65185"/>
                <a:gd name="connsiteY17" fmla="*/ 19630 h 96928"/>
                <a:gd name="connsiteX18" fmla="*/ 41612 w 65185"/>
                <a:gd name="connsiteY18" fmla="*/ 36493 h 96928"/>
                <a:gd name="connsiteX19" fmla="*/ 25883 w 65185"/>
                <a:gd name="connsiteY19" fmla="*/ 42587 h 96928"/>
                <a:gd name="connsiteX20" fmla="*/ 21348 w 65185"/>
                <a:gd name="connsiteY20" fmla="*/ 43012 h 96928"/>
                <a:gd name="connsiteX21" fmla="*/ 19931 w 65185"/>
                <a:gd name="connsiteY21" fmla="*/ 44854 h 96928"/>
                <a:gd name="connsiteX22" fmla="*/ 23615 w 65185"/>
                <a:gd name="connsiteY22" fmla="*/ 46838 h 96928"/>
                <a:gd name="connsiteX23" fmla="*/ 31268 w 65185"/>
                <a:gd name="connsiteY23" fmla="*/ 46838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268" y="46838"/>
                  </a:moveTo>
                  <a:cubicBezTo>
                    <a:pt x="42321" y="46838"/>
                    <a:pt x="50257" y="54490"/>
                    <a:pt x="50257" y="69653"/>
                  </a:cubicBezTo>
                  <a:cubicBezTo>
                    <a:pt x="50257" y="87225"/>
                    <a:pt x="40054" y="92468"/>
                    <a:pt x="31834" y="92468"/>
                  </a:cubicBezTo>
                  <a:cubicBezTo>
                    <a:pt x="26166" y="92468"/>
                    <a:pt x="13696" y="90910"/>
                    <a:pt x="7744" y="82549"/>
                  </a:cubicBezTo>
                  <a:cubicBezTo>
                    <a:pt x="14404" y="82265"/>
                    <a:pt x="15963" y="77589"/>
                    <a:pt x="15963" y="74613"/>
                  </a:cubicBezTo>
                  <a:cubicBezTo>
                    <a:pt x="15963" y="70078"/>
                    <a:pt x="12562" y="66819"/>
                    <a:pt x="8169" y="66819"/>
                  </a:cubicBezTo>
                  <a:cubicBezTo>
                    <a:pt x="4201" y="66819"/>
                    <a:pt x="233" y="69228"/>
                    <a:pt x="233" y="75038"/>
                  </a:cubicBezTo>
                  <a:cubicBezTo>
                    <a:pt x="233" y="88359"/>
                    <a:pt x="14971" y="97003"/>
                    <a:pt x="32118" y="97003"/>
                  </a:cubicBezTo>
                  <a:cubicBezTo>
                    <a:pt x="51815" y="97003"/>
                    <a:pt x="65419" y="83824"/>
                    <a:pt x="65419" y="69653"/>
                  </a:cubicBezTo>
                  <a:cubicBezTo>
                    <a:pt x="65419" y="58600"/>
                    <a:pt x="56350" y="47547"/>
                    <a:pt x="40762" y="44287"/>
                  </a:cubicBezTo>
                  <a:cubicBezTo>
                    <a:pt x="55642" y="38902"/>
                    <a:pt x="61026" y="28274"/>
                    <a:pt x="61026" y="19630"/>
                  </a:cubicBezTo>
                  <a:cubicBezTo>
                    <a:pt x="61026" y="8435"/>
                    <a:pt x="48131" y="74"/>
                    <a:pt x="32401" y="74"/>
                  </a:cubicBezTo>
                  <a:cubicBezTo>
                    <a:pt x="16672" y="74"/>
                    <a:pt x="4626" y="7727"/>
                    <a:pt x="4626" y="19063"/>
                  </a:cubicBezTo>
                  <a:cubicBezTo>
                    <a:pt x="4626" y="23881"/>
                    <a:pt x="7744" y="26574"/>
                    <a:pt x="11995" y="26574"/>
                  </a:cubicBezTo>
                  <a:cubicBezTo>
                    <a:pt x="16388" y="26574"/>
                    <a:pt x="19222" y="23315"/>
                    <a:pt x="19222" y="19347"/>
                  </a:cubicBezTo>
                  <a:cubicBezTo>
                    <a:pt x="19222" y="15237"/>
                    <a:pt x="16388" y="12261"/>
                    <a:pt x="11995" y="11978"/>
                  </a:cubicBezTo>
                  <a:cubicBezTo>
                    <a:pt x="16955" y="5743"/>
                    <a:pt x="26733" y="4184"/>
                    <a:pt x="31976" y="4184"/>
                  </a:cubicBezTo>
                  <a:cubicBezTo>
                    <a:pt x="38353" y="4184"/>
                    <a:pt x="47281" y="7301"/>
                    <a:pt x="47281" y="19630"/>
                  </a:cubicBezTo>
                  <a:cubicBezTo>
                    <a:pt x="47281" y="25582"/>
                    <a:pt x="45297" y="32100"/>
                    <a:pt x="41612" y="36493"/>
                  </a:cubicBezTo>
                  <a:cubicBezTo>
                    <a:pt x="36936" y="41878"/>
                    <a:pt x="32968" y="42162"/>
                    <a:pt x="25883" y="42587"/>
                  </a:cubicBezTo>
                  <a:cubicBezTo>
                    <a:pt x="22340" y="42870"/>
                    <a:pt x="22057" y="42870"/>
                    <a:pt x="21348" y="43012"/>
                  </a:cubicBezTo>
                  <a:cubicBezTo>
                    <a:pt x="21065" y="43012"/>
                    <a:pt x="19931" y="43295"/>
                    <a:pt x="19931" y="44854"/>
                  </a:cubicBezTo>
                  <a:cubicBezTo>
                    <a:pt x="19931" y="46838"/>
                    <a:pt x="21206" y="46838"/>
                    <a:pt x="23615" y="46838"/>
                  </a:cubicBezTo>
                  <a:lnTo>
                    <a:pt x="31268" y="4683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形状 302">
              <a:extLst>
                <a:ext uri="{FF2B5EF4-FFF2-40B4-BE49-F238E27FC236}">
                  <a16:creationId xmlns:a16="http://schemas.microsoft.com/office/drawing/2014/main" id="{B33DF7D2-BF97-91BE-D110-D1DC1A3DA9DC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7825226" y="6203556"/>
              <a:ext cx="27734" cy="202440"/>
            </a:xfrm>
            <a:custGeom>
              <a:avLst/>
              <a:gdLst>
                <a:gd name="connsiteX0" fmla="*/ 27973 w 27734"/>
                <a:gd name="connsiteY0" fmla="*/ 72 h 202440"/>
                <a:gd name="connsiteX1" fmla="*/ 239 w 27734"/>
                <a:gd name="connsiteY1" fmla="*/ 72 h 202440"/>
                <a:gd name="connsiteX2" fmla="*/ 239 w 27734"/>
                <a:gd name="connsiteY2" fmla="*/ 8170 h 202440"/>
                <a:gd name="connsiteX3" fmla="*/ 19876 w 27734"/>
                <a:gd name="connsiteY3" fmla="*/ 8170 h 202440"/>
                <a:gd name="connsiteX4" fmla="*/ 19876 w 27734"/>
                <a:gd name="connsiteY4" fmla="*/ 194415 h 202440"/>
                <a:gd name="connsiteX5" fmla="*/ 239 w 27734"/>
                <a:gd name="connsiteY5" fmla="*/ 194415 h 202440"/>
                <a:gd name="connsiteX6" fmla="*/ 239 w 27734"/>
                <a:gd name="connsiteY6" fmla="*/ 202513 h 202440"/>
                <a:gd name="connsiteX7" fmla="*/ 27973 w 27734"/>
                <a:gd name="connsiteY7" fmla="*/ 202513 h 202440"/>
                <a:gd name="connsiteX8" fmla="*/ 27973 w 27734"/>
                <a:gd name="connsiteY8" fmla="*/ 7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2440">
                  <a:moveTo>
                    <a:pt x="27973" y="72"/>
                  </a:moveTo>
                  <a:lnTo>
                    <a:pt x="239" y="72"/>
                  </a:lnTo>
                  <a:lnTo>
                    <a:pt x="239" y="8170"/>
                  </a:lnTo>
                  <a:lnTo>
                    <a:pt x="19876" y="8170"/>
                  </a:lnTo>
                  <a:lnTo>
                    <a:pt x="19876" y="194415"/>
                  </a:lnTo>
                  <a:lnTo>
                    <a:pt x="239" y="194415"/>
                  </a:lnTo>
                  <a:lnTo>
                    <a:pt x="239" y="202513"/>
                  </a:lnTo>
                  <a:lnTo>
                    <a:pt x="27973" y="202513"/>
                  </a:lnTo>
                  <a:lnTo>
                    <a:pt x="27973" y="7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形状 303">
              <a:extLst>
                <a:ext uri="{FF2B5EF4-FFF2-40B4-BE49-F238E27FC236}">
                  <a16:creationId xmlns:a16="http://schemas.microsoft.com/office/drawing/2014/main" id="{B3E714A7-E7A9-A344-6C54-E34DFB541147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7882877" y="6265908"/>
              <a:ext cx="88871" cy="91705"/>
            </a:xfrm>
            <a:custGeom>
              <a:avLst/>
              <a:gdLst>
                <a:gd name="connsiteX0" fmla="*/ 89113 w 88871"/>
                <a:gd name="connsiteY0" fmla="*/ 14243 h 91705"/>
                <a:gd name="connsiteX1" fmla="*/ 80206 w 88871"/>
                <a:gd name="connsiteY1" fmla="*/ 72 h 91705"/>
                <a:gd name="connsiteX2" fmla="*/ 70286 w 88871"/>
                <a:gd name="connsiteY2" fmla="*/ 9789 h 91705"/>
                <a:gd name="connsiteX3" fmla="*/ 73525 w 88871"/>
                <a:gd name="connsiteY3" fmla="*/ 15862 h 91705"/>
                <a:gd name="connsiteX4" fmla="*/ 80408 w 88871"/>
                <a:gd name="connsiteY4" fmla="*/ 32462 h 91705"/>
                <a:gd name="connsiteX5" fmla="*/ 44374 w 88871"/>
                <a:gd name="connsiteY5" fmla="*/ 87324 h 91705"/>
                <a:gd name="connsiteX6" fmla="*/ 29393 w 88871"/>
                <a:gd name="connsiteY6" fmla="*/ 69712 h 91705"/>
                <a:gd name="connsiteX7" fmla="*/ 41135 w 88871"/>
                <a:gd name="connsiteY7" fmla="*/ 26794 h 91705"/>
                <a:gd name="connsiteX8" fmla="*/ 43564 w 88871"/>
                <a:gd name="connsiteY8" fmla="*/ 16672 h 91705"/>
                <a:gd name="connsiteX9" fmla="*/ 26964 w 88871"/>
                <a:gd name="connsiteY9" fmla="*/ 72 h 91705"/>
                <a:gd name="connsiteX10" fmla="*/ 242 w 88871"/>
                <a:gd name="connsiteY10" fmla="*/ 31248 h 91705"/>
                <a:gd name="connsiteX11" fmla="*/ 2671 w 88871"/>
                <a:gd name="connsiteY11" fmla="*/ 33272 h 91705"/>
                <a:gd name="connsiteX12" fmla="*/ 5910 w 88871"/>
                <a:gd name="connsiteY12" fmla="*/ 29628 h 91705"/>
                <a:gd name="connsiteX13" fmla="*/ 26357 w 88871"/>
                <a:gd name="connsiteY13" fmla="*/ 4526 h 91705"/>
                <a:gd name="connsiteX14" fmla="*/ 31418 w 88871"/>
                <a:gd name="connsiteY14" fmla="*/ 11004 h 91705"/>
                <a:gd name="connsiteX15" fmla="*/ 27976 w 88871"/>
                <a:gd name="connsiteY15" fmla="*/ 25175 h 91705"/>
                <a:gd name="connsiteX16" fmla="*/ 16437 w 88871"/>
                <a:gd name="connsiteY16" fmla="*/ 66675 h 91705"/>
                <a:gd name="connsiteX17" fmla="*/ 43564 w 88871"/>
                <a:gd name="connsiteY17" fmla="*/ 91778 h 91705"/>
                <a:gd name="connsiteX18" fmla="*/ 89113 w 88871"/>
                <a:gd name="connsiteY18" fmla="*/ 14243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113" y="14243"/>
                  </a:moveTo>
                  <a:cubicBezTo>
                    <a:pt x="89113" y="3311"/>
                    <a:pt x="83850" y="72"/>
                    <a:pt x="80206" y="72"/>
                  </a:cubicBezTo>
                  <a:cubicBezTo>
                    <a:pt x="75145" y="72"/>
                    <a:pt x="70286" y="5335"/>
                    <a:pt x="70286" y="9789"/>
                  </a:cubicBezTo>
                  <a:cubicBezTo>
                    <a:pt x="70286" y="12421"/>
                    <a:pt x="71298" y="13635"/>
                    <a:pt x="73525" y="15862"/>
                  </a:cubicBezTo>
                  <a:cubicBezTo>
                    <a:pt x="77776" y="19911"/>
                    <a:pt x="80408" y="25175"/>
                    <a:pt x="80408" y="32462"/>
                  </a:cubicBezTo>
                  <a:cubicBezTo>
                    <a:pt x="80408" y="40965"/>
                    <a:pt x="68059" y="87324"/>
                    <a:pt x="44374" y="87324"/>
                  </a:cubicBezTo>
                  <a:cubicBezTo>
                    <a:pt x="34049" y="87324"/>
                    <a:pt x="29393" y="80238"/>
                    <a:pt x="29393" y="69712"/>
                  </a:cubicBezTo>
                  <a:cubicBezTo>
                    <a:pt x="29393" y="58375"/>
                    <a:pt x="34859" y="43597"/>
                    <a:pt x="41135" y="26794"/>
                  </a:cubicBezTo>
                  <a:cubicBezTo>
                    <a:pt x="42552" y="23353"/>
                    <a:pt x="43564" y="20518"/>
                    <a:pt x="43564" y="16672"/>
                  </a:cubicBezTo>
                  <a:cubicBezTo>
                    <a:pt x="43564" y="7562"/>
                    <a:pt x="37086" y="72"/>
                    <a:pt x="26964" y="72"/>
                  </a:cubicBezTo>
                  <a:cubicBezTo>
                    <a:pt x="7934" y="72"/>
                    <a:pt x="242" y="29426"/>
                    <a:pt x="242" y="31248"/>
                  </a:cubicBezTo>
                  <a:cubicBezTo>
                    <a:pt x="242" y="33272"/>
                    <a:pt x="2266" y="33272"/>
                    <a:pt x="2671" y="33272"/>
                  </a:cubicBezTo>
                  <a:cubicBezTo>
                    <a:pt x="4695" y="33272"/>
                    <a:pt x="4898" y="32867"/>
                    <a:pt x="5910" y="29628"/>
                  </a:cubicBezTo>
                  <a:cubicBezTo>
                    <a:pt x="11781" y="9182"/>
                    <a:pt x="20486" y="4526"/>
                    <a:pt x="26357" y="4526"/>
                  </a:cubicBezTo>
                  <a:cubicBezTo>
                    <a:pt x="27976" y="4526"/>
                    <a:pt x="31418" y="4526"/>
                    <a:pt x="31418" y="11004"/>
                  </a:cubicBezTo>
                  <a:cubicBezTo>
                    <a:pt x="31418" y="16065"/>
                    <a:pt x="29393" y="21531"/>
                    <a:pt x="27976" y="25175"/>
                  </a:cubicBezTo>
                  <a:cubicBezTo>
                    <a:pt x="19069" y="48658"/>
                    <a:pt x="16437" y="57970"/>
                    <a:pt x="16437" y="66675"/>
                  </a:cubicBezTo>
                  <a:cubicBezTo>
                    <a:pt x="16437" y="88539"/>
                    <a:pt x="34252" y="91778"/>
                    <a:pt x="43564" y="91778"/>
                  </a:cubicBezTo>
                  <a:cubicBezTo>
                    <a:pt x="77574" y="91778"/>
                    <a:pt x="89113" y="24770"/>
                    <a:pt x="89113" y="14243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形状 304">
              <a:extLst>
                <a:ext uri="{FF2B5EF4-FFF2-40B4-BE49-F238E27FC236}">
                  <a16:creationId xmlns:a16="http://schemas.microsoft.com/office/drawing/2014/main" id="{F823F2D7-287A-8815-C3DB-9AD2F6077DA7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7991325" y="6187828"/>
              <a:ext cx="62635" cy="94094"/>
            </a:xfrm>
            <a:custGeom>
              <a:avLst/>
              <a:gdLst>
                <a:gd name="connsiteX0" fmla="*/ 62882 w 62635"/>
                <a:gd name="connsiteY0" fmla="*/ 68372 h 94094"/>
                <a:gd name="connsiteX1" fmla="*/ 58064 w 62635"/>
                <a:gd name="connsiteY1" fmla="*/ 68372 h 94094"/>
                <a:gd name="connsiteX2" fmla="*/ 54380 w 62635"/>
                <a:gd name="connsiteY2" fmla="*/ 81267 h 94094"/>
                <a:gd name="connsiteX3" fmla="*/ 40350 w 62635"/>
                <a:gd name="connsiteY3" fmla="*/ 82118 h 94094"/>
                <a:gd name="connsiteX4" fmla="*/ 14276 w 62635"/>
                <a:gd name="connsiteY4" fmla="*/ 82118 h 94094"/>
                <a:gd name="connsiteX5" fmla="*/ 42618 w 62635"/>
                <a:gd name="connsiteY5" fmla="*/ 58310 h 94094"/>
                <a:gd name="connsiteX6" fmla="*/ 62882 w 62635"/>
                <a:gd name="connsiteY6" fmla="*/ 27701 h 94094"/>
                <a:gd name="connsiteX7" fmla="*/ 29722 w 62635"/>
                <a:gd name="connsiteY7" fmla="*/ 68 h 94094"/>
                <a:gd name="connsiteX8" fmla="*/ 247 w 62635"/>
                <a:gd name="connsiteY8" fmla="*/ 25434 h 94094"/>
                <a:gd name="connsiteX9" fmla="*/ 7757 w 62635"/>
                <a:gd name="connsiteY9" fmla="*/ 33370 h 94094"/>
                <a:gd name="connsiteX10" fmla="*/ 15268 w 62635"/>
                <a:gd name="connsiteY10" fmla="*/ 25859 h 94094"/>
                <a:gd name="connsiteX11" fmla="*/ 6907 w 62635"/>
                <a:gd name="connsiteY11" fmla="*/ 18349 h 94094"/>
                <a:gd name="connsiteX12" fmla="*/ 27597 w 62635"/>
                <a:gd name="connsiteY12" fmla="*/ 5170 h 94094"/>
                <a:gd name="connsiteX13" fmla="*/ 49136 w 62635"/>
                <a:gd name="connsiteY13" fmla="*/ 27701 h 94094"/>
                <a:gd name="connsiteX14" fmla="*/ 35816 w 62635"/>
                <a:gd name="connsiteY14" fmla="*/ 54909 h 94094"/>
                <a:gd name="connsiteX15" fmla="*/ 1664 w 62635"/>
                <a:gd name="connsiteY15" fmla="*/ 88636 h 94094"/>
                <a:gd name="connsiteX16" fmla="*/ 247 w 62635"/>
                <a:gd name="connsiteY16" fmla="*/ 94163 h 94094"/>
                <a:gd name="connsiteX17" fmla="*/ 58631 w 62635"/>
                <a:gd name="connsiteY17" fmla="*/ 94163 h 94094"/>
                <a:gd name="connsiteX18" fmla="*/ 62882 w 62635"/>
                <a:gd name="connsiteY18" fmla="*/ 68372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82" y="68372"/>
                  </a:moveTo>
                  <a:lnTo>
                    <a:pt x="58064" y="68372"/>
                  </a:lnTo>
                  <a:cubicBezTo>
                    <a:pt x="57639" y="71489"/>
                    <a:pt x="56222" y="79850"/>
                    <a:pt x="54380" y="81267"/>
                  </a:cubicBezTo>
                  <a:cubicBezTo>
                    <a:pt x="53246" y="82118"/>
                    <a:pt x="42334" y="82118"/>
                    <a:pt x="40350" y="82118"/>
                  </a:cubicBezTo>
                  <a:lnTo>
                    <a:pt x="14276" y="82118"/>
                  </a:lnTo>
                  <a:cubicBezTo>
                    <a:pt x="29155" y="68939"/>
                    <a:pt x="34115" y="64971"/>
                    <a:pt x="42618" y="58310"/>
                  </a:cubicBezTo>
                  <a:cubicBezTo>
                    <a:pt x="53104" y="49950"/>
                    <a:pt x="62882" y="41164"/>
                    <a:pt x="62882" y="27701"/>
                  </a:cubicBezTo>
                  <a:cubicBezTo>
                    <a:pt x="62882" y="10555"/>
                    <a:pt x="47861" y="68"/>
                    <a:pt x="29722" y="68"/>
                  </a:cubicBezTo>
                  <a:cubicBezTo>
                    <a:pt x="12150" y="68"/>
                    <a:pt x="247" y="12397"/>
                    <a:pt x="247" y="25434"/>
                  </a:cubicBezTo>
                  <a:cubicBezTo>
                    <a:pt x="247" y="32661"/>
                    <a:pt x="6340" y="33370"/>
                    <a:pt x="7757" y="33370"/>
                  </a:cubicBezTo>
                  <a:cubicBezTo>
                    <a:pt x="11158" y="33370"/>
                    <a:pt x="15268" y="30961"/>
                    <a:pt x="15268" y="25859"/>
                  </a:cubicBezTo>
                  <a:cubicBezTo>
                    <a:pt x="15268" y="23308"/>
                    <a:pt x="14276" y="18349"/>
                    <a:pt x="6907" y="18349"/>
                  </a:cubicBezTo>
                  <a:cubicBezTo>
                    <a:pt x="11300" y="8287"/>
                    <a:pt x="20936" y="5170"/>
                    <a:pt x="27597" y="5170"/>
                  </a:cubicBezTo>
                  <a:cubicBezTo>
                    <a:pt x="41767" y="5170"/>
                    <a:pt x="49136" y="16223"/>
                    <a:pt x="49136" y="27701"/>
                  </a:cubicBezTo>
                  <a:cubicBezTo>
                    <a:pt x="49136" y="40030"/>
                    <a:pt x="40350" y="49808"/>
                    <a:pt x="35816" y="54909"/>
                  </a:cubicBezTo>
                  <a:lnTo>
                    <a:pt x="1664" y="88636"/>
                  </a:lnTo>
                  <a:cubicBezTo>
                    <a:pt x="247" y="89912"/>
                    <a:pt x="247" y="90195"/>
                    <a:pt x="247" y="94163"/>
                  </a:cubicBezTo>
                  <a:lnTo>
                    <a:pt x="58631" y="94163"/>
                  </a:lnTo>
                  <a:lnTo>
                    <a:pt x="62882" y="6837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形状 305">
              <a:extLst>
                <a:ext uri="{FF2B5EF4-FFF2-40B4-BE49-F238E27FC236}">
                  <a16:creationId xmlns:a16="http://schemas.microsoft.com/office/drawing/2014/main" id="{AE22A24D-CAF0-A6A6-EA76-BBB9CCFDA3A0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7985054" y="6314374"/>
              <a:ext cx="81765" cy="127254"/>
            </a:xfrm>
            <a:custGeom>
              <a:avLst/>
              <a:gdLst>
                <a:gd name="connsiteX0" fmla="*/ 60048 w 81765"/>
                <a:gd name="connsiteY0" fmla="*/ 1917 h 127254"/>
                <a:gd name="connsiteX1" fmla="*/ 57638 w 81765"/>
                <a:gd name="connsiteY1" fmla="*/ 75 h 127254"/>
                <a:gd name="connsiteX2" fmla="*/ 54804 w 81765"/>
                <a:gd name="connsiteY2" fmla="*/ 3192 h 127254"/>
                <a:gd name="connsiteX3" fmla="*/ 46727 w 81765"/>
                <a:gd name="connsiteY3" fmla="*/ 35644 h 127254"/>
                <a:gd name="connsiteX4" fmla="*/ 246 w 81765"/>
                <a:gd name="connsiteY4" fmla="*/ 73763 h 127254"/>
                <a:gd name="connsiteX5" fmla="*/ 30572 w 81765"/>
                <a:gd name="connsiteY5" fmla="*/ 99979 h 127254"/>
                <a:gd name="connsiteX6" fmla="*/ 27313 w 81765"/>
                <a:gd name="connsiteY6" fmla="*/ 113300 h 127254"/>
                <a:gd name="connsiteX7" fmla="*/ 24337 w 81765"/>
                <a:gd name="connsiteY7" fmla="*/ 125629 h 127254"/>
                <a:gd name="connsiteX8" fmla="*/ 26604 w 81765"/>
                <a:gd name="connsiteY8" fmla="*/ 127329 h 127254"/>
                <a:gd name="connsiteX9" fmla="*/ 29580 w 81765"/>
                <a:gd name="connsiteY9" fmla="*/ 123928 h 127254"/>
                <a:gd name="connsiteX10" fmla="*/ 35532 w 81765"/>
                <a:gd name="connsiteY10" fmla="*/ 100121 h 127254"/>
                <a:gd name="connsiteX11" fmla="*/ 82012 w 81765"/>
                <a:gd name="connsiteY11" fmla="*/ 62001 h 127254"/>
                <a:gd name="connsiteX12" fmla="*/ 51687 w 81765"/>
                <a:gd name="connsiteY12" fmla="*/ 35785 h 127254"/>
                <a:gd name="connsiteX13" fmla="*/ 60048 w 81765"/>
                <a:gd name="connsiteY13" fmla="*/ 1917 h 127254"/>
                <a:gd name="connsiteX14" fmla="*/ 31564 w 81765"/>
                <a:gd name="connsiteY14" fmla="*/ 96011 h 127254"/>
                <a:gd name="connsiteX15" fmla="*/ 10591 w 81765"/>
                <a:gd name="connsiteY15" fmla="*/ 76172 h 127254"/>
                <a:gd name="connsiteX16" fmla="*/ 45593 w 81765"/>
                <a:gd name="connsiteY16" fmla="*/ 39753 h 127254"/>
                <a:gd name="connsiteX17" fmla="*/ 31564 w 81765"/>
                <a:gd name="connsiteY17" fmla="*/ 96011 h 127254"/>
                <a:gd name="connsiteX18" fmla="*/ 50553 w 81765"/>
                <a:gd name="connsiteY18" fmla="*/ 39753 h 127254"/>
                <a:gd name="connsiteX19" fmla="*/ 71668 w 81765"/>
                <a:gd name="connsiteY19" fmla="*/ 59592 h 127254"/>
                <a:gd name="connsiteX20" fmla="*/ 36524 w 81765"/>
                <a:gd name="connsiteY20" fmla="*/ 96011 h 127254"/>
                <a:gd name="connsiteX21" fmla="*/ 50553 w 81765"/>
                <a:gd name="connsiteY21" fmla="*/ 39753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7254">
                  <a:moveTo>
                    <a:pt x="60048" y="1917"/>
                  </a:moveTo>
                  <a:cubicBezTo>
                    <a:pt x="60048" y="75"/>
                    <a:pt x="58347" y="75"/>
                    <a:pt x="57638" y="75"/>
                  </a:cubicBezTo>
                  <a:cubicBezTo>
                    <a:pt x="55513" y="75"/>
                    <a:pt x="55371" y="783"/>
                    <a:pt x="54804" y="3192"/>
                  </a:cubicBezTo>
                  <a:lnTo>
                    <a:pt x="46727" y="35644"/>
                  </a:lnTo>
                  <a:cubicBezTo>
                    <a:pt x="21644" y="36777"/>
                    <a:pt x="246" y="54774"/>
                    <a:pt x="246" y="73763"/>
                  </a:cubicBezTo>
                  <a:cubicBezTo>
                    <a:pt x="246" y="89776"/>
                    <a:pt x="14842" y="99412"/>
                    <a:pt x="30572" y="99979"/>
                  </a:cubicBezTo>
                  <a:cubicBezTo>
                    <a:pt x="29438" y="104372"/>
                    <a:pt x="28446" y="108907"/>
                    <a:pt x="27313" y="113300"/>
                  </a:cubicBezTo>
                  <a:cubicBezTo>
                    <a:pt x="25612" y="119960"/>
                    <a:pt x="24337" y="125203"/>
                    <a:pt x="24337" y="125629"/>
                  </a:cubicBezTo>
                  <a:cubicBezTo>
                    <a:pt x="24337" y="127329"/>
                    <a:pt x="26179" y="127329"/>
                    <a:pt x="26604" y="127329"/>
                  </a:cubicBezTo>
                  <a:cubicBezTo>
                    <a:pt x="28730" y="127329"/>
                    <a:pt x="28872" y="126904"/>
                    <a:pt x="29580" y="123928"/>
                  </a:cubicBezTo>
                  <a:lnTo>
                    <a:pt x="35532" y="100121"/>
                  </a:lnTo>
                  <a:cubicBezTo>
                    <a:pt x="59764" y="99129"/>
                    <a:pt x="82012" y="81274"/>
                    <a:pt x="82012" y="62001"/>
                  </a:cubicBezTo>
                  <a:cubicBezTo>
                    <a:pt x="82012" y="47122"/>
                    <a:pt x="68975" y="36494"/>
                    <a:pt x="51687" y="35785"/>
                  </a:cubicBezTo>
                  <a:lnTo>
                    <a:pt x="60048" y="1917"/>
                  </a:lnTo>
                  <a:close/>
                  <a:moveTo>
                    <a:pt x="31564" y="96011"/>
                  </a:moveTo>
                  <a:cubicBezTo>
                    <a:pt x="20653" y="95445"/>
                    <a:pt x="10591" y="89493"/>
                    <a:pt x="10591" y="76172"/>
                  </a:cubicBezTo>
                  <a:cubicBezTo>
                    <a:pt x="10591" y="62001"/>
                    <a:pt x="21361" y="42020"/>
                    <a:pt x="45593" y="39753"/>
                  </a:cubicBezTo>
                  <a:lnTo>
                    <a:pt x="31564" y="96011"/>
                  </a:lnTo>
                  <a:close/>
                  <a:moveTo>
                    <a:pt x="50553" y="39753"/>
                  </a:moveTo>
                  <a:cubicBezTo>
                    <a:pt x="61465" y="40178"/>
                    <a:pt x="71668" y="46130"/>
                    <a:pt x="71668" y="59592"/>
                  </a:cubicBezTo>
                  <a:cubicBezTo>
                    <a:pt x="71668" y="75039"/>
                    <a:pt x="59481" y="94028"/>
                    <a:pt x="36524" y="96011"/>
                  </a:cubicBezTo>
                  <a:lnTo>
                    <a:pt x="50553" y="3975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形状 306">
              <a:extLst>
                <a:ext uri="{FF2B5EF4-FFF2-40B4-BE49-F238E27FC236}">
                  <a16:creationId xmlns:a16="http://schemas.microsoft.com/office/drawing/2014/main" id="{90F78B98-1069-BE95-029A-67E091D0EDED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6525012" y="6464565"/>
              <a:ext cx="1557583" cy="8097"/>
            </a:xfrm>
            <a:custGeom>
              <a:avLst/>
              <a:gdLst>
                <a:gd name="connsiteX0" fmla="*/ 0 w 1557583"/>
                <a:gd name="connsiteY0" fmla="*/ 0 h 8097"/>
                <a:gd name="connsiteX1" fmla="*/ 1557584 w 1557583"/>
                <a:gd name="connsiteY1" fmla="*/ 0 h 8097"/>
                <a:gd name="connsiteX2" fmla="*/ 1557584 w 1557583"/>
                <a:gd name="connsiteY2" fmla="*/ 8097 h 8097"/>
                <a:gd name="connsiteX3" fmla="*/ 0 w 1557583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583" h="8097">
                  <a:moveTo>
                    <a:pt x="0" y="0"/>
                  </a:moveTo>
                  <a:lnTo>
                    <a:pt x="1557584" y="0"/>
                  </a:lnTo>
                  <a:lnTo>
                    <a:pt x="1557584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形状 307">
              <a:extLst>
                <a:ext uri="{FF2B5EF4-FFF2-40B4-BE49-F238E27FC236}">
                  <a16:creationId xmlns:a16="http://schemas.microsoft.com/office/drawing/2014/main" id="{7A3A3920-A6D5-823F-FB73-3C6B0F56EEFE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7144803" y="6523263"/>
              <a:ext cx="80773" cy="134825"/>
            </a:xfrm>
            <a:custGeom>
              <a:avLst/>
              <a:gdLst>
                <a:gd name="connsiteX0" fmla="*/ 15793 w 80773"/>
                <a:gd name="connsiteY0" fmla="*/ 119324 h 134825"/>
                <a:gd name="connsiteX1" fmla="*/ 37252 w 80773"/>
                <a:gd name="connsiteY1" fmla="*/ 98473 h 134825"/>
                <a:gd name="connsiteX2" fmla="*/ 80979 w 80773"/>
                <a:gd name="connsiteY2" fmla="*/ 39360 h 134825"/>
                <a:gd name="connsiteX3" fmla="*/ 38062 w 80773"/>
                <a:gd name="connsiteY3" fmla="*/ 87 h 134825"/>
                <a:gd name="connsiteX4" fmla="*/ 205 w 80773"/>
                <a:gd name="connsiteY4" fmla="*/ 36729 h 134825"/>
                <a:gd name="connsiteX5" fmla="*/ 10934 w 80773"/>
                <a:gd name="connsiteY5" fmla="*/ 48065 h 134825"/>
                <a:gd name="connsiteX6" fmla="*/ 21461 w 80773"/>
                <a:gd name="connsiteY6" fmla="*/ 37336 h 134825"/>
                <a:gd name="connsiteX7" fmla="*/ 10732 w 80773"/>
                <a:gd name="connsiteY7" fmla="*/ 26809 h 134825"/>
                <a:gd name="connsiteX8" fmla="*/ 8100 w 80773"/>
                <a:gd name="connsiteY8" fmla="*/ 27011 h 134825"/>
                <a:gd name="connsiteX9" fmla="*/ 35430 w 80773"/>
                <a:gd name="connsiteY9" fmla="*/ 6362 h 134825"/>
                <a:gd name="connsiteX10" fmla="*/ 62557 w 80773"/>
                <a:gd name="connsiteY10" fmla="*/ 39360 h 134825"/>
                <a:gd name="connsiteX11" fmla="*/ 41301 w 80773"/>
                <a:gd name="connsiteY11" fmla="*/ 84100 h 134825"/>
                <a:gd name="connsiteX12" fmla="*/ 2432 w 80773"/>
                <a:gd name="connsiteY12" fmla="*/ 127422 h 134825"/>
                <a:gd name="connsiteX13" fmla="*/ 205 w 80773"/>
                <a:gd name="connsiteY13" fmla="*/ 134912 h 134825"/>
                <a:gd name="connsiteX14" fmla="*/ 75311 w 80773"/>
                <a:gd name="connsiteY14" fmla="*/ 134912 h 134825"/>
                <a:gd name="connsiteX15" fmla="*/ 80979 w 80773"/>
                <a:gd name="connsiteY15" fmla="*/ 99688 h 134825"/>
                <a:gd name="connsiteX16" fmla="*/ 75918 w 80773"/>
                <a:gd name="connsiteY16" fmla="*/ 99688 h 134825"/>
                <a:gd name="connsiteX17" fmla="*/ 71464 w 80773"/>
                <a:gd name="connsiteY17" fmla="*/ 117705 h 134825"/>
                <a:gd name="connsiteX18" fmla="*/ 52232 w 80773"/>
                <a:gd name="connsiteY18" fmla="*/ 119324 h 134825"/>
                <a:gd name="connsiteX19" fmla="*/ 15793 w 80773"/>
                <a:gd name="connsiteY19" fmla="*/ 119324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93" y="119324"/>
                  </a:moveTo>
                  <a:lnTo>
                    <a:pt x="37252" y="98473"/>
                  </a:lnTo>
                  <a:cubicBezTo>
                    <a:pt x="68833" y="70536"/>
                    <a:pt x="80979" y="59604"/>
                    <a:pt x="80979" y="39360"/>
                  </a:cubicBezTo>
                  <a:cubicBezTo>
                    <a:pt x="80979" y="16282"/>
                    <a:pt x="62759" y="87"/>
                    <a:pt x="38062" y="87"/>
                  </a:cubicBezTo>
                  <a:cubicBezTo>
                    <a:pt x="15186" y="87"/>
                    <a:pt x="205" y="18711"/>
                    <a:pt x="205" y="36729"/>
                  </a:cubicBezTo>
                  <a:cubicBezTo>
                    <a:pt x="205" y="48065"/>
                    <a:pt x="10327" y="48065"/>
                    <a:pt x="10934" y="48065"/>
                  </a:cubicBezTo>
                  <a:cubicBezTo>
                    <a:pt x="14376" y="48065"/>
                    <a:pt x="21461" y="45636"/>
                    <a:pt x="21461" y="37336"/>
                  </a:cubicBezTo>
                  <a:cubicBezTo>
                    <a:pt x="21461" y="32072"/>
                    <a:pt x="17817" y="26809"/>
                    <a:pt x="10732" y="26809"/>
                  </a:cubicBezTo>
                  <a:cubicBezTo>
                    <a:pt x="9113" y="26809"/>
                    <a:pt x="8708" y="26809"/>
                    <a:pt x="8100" y="27011"/>
                  </a:cubicBezTo>
                  <a:cubicBezTo>
                    <a:pt x="12756" y="13853"/>
                    <a:pt x="23688" y="6362"/>
                    <a:pt x="35430" y="6362"/>
                  </a:cubicBezTo>
                  <a:cubicBezTo>
                    <a:pt x="53852" y="6362"/>
                    <a:pt x="62557" y="22760"/>
                    <a:pt x="62557" y="39360"/>
                  </a:cubicBezTo>
                  <a:cubicBezTo>
                    <a:pt x="62557" y="55556"/>
                    <a:pt x="52435" y="71548"/>
                    <a:pt x="41301" y="84100"/>
                  </a:cubicBezTo>
                  <a:lnTo>
                    <a:pt x="2432" y="127422"/>
                  </a:lnTo>
                  <a:cubicBezTo>
                    <a:pt x="205" y="129649"/>
                    <a:pt x="205" y="130054"/>
                    <a:pt x="205" y="134912"/>
                  </a:cubicBezTo>
                  <a:lnTo>
                    <a:pt x="75311" y="134912"/>
                  </a:lnTo>
                  <a:lnTo>
                    <a:pt x="80979" y="99688"/>
                  </a:lnTo>
                  <a:lnTo>
                    <a:pt x="75918" y="99688"/>
                  </a:lnTo>
                  <a:cubicBezTo>
                    <a:pt x="74906" y="105761"/>
                    <a:pt x="73489" y="114668"/>
                    <a:pt x="71464" y="117705"/>
                  </a:cubicBezTo>
                  <a:cubicBezTo>
                    <a:pt x="70047" y="119324"/>
                    <a:pt x="56686" y="119324"/>
                    <a:pt x="52232" y="119324"/>
                  </a:cubicBezTo>
                  <a:lnTo>
                    <a:pt x="15793" y="11932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形状 308">
              <a:extLst>
                <a:ext uri="{FF2B5EF4-FFF2-40B4-BE49-F238E27FC236}">
                  <a16:creationId xmlns:a16="http://schemas.microsoft.com/office/drawing/2014/main" id="{8AC91338-A219-A8B1-FDFE-6E5559786E53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7244809" y="6515368"/>
              <a:ext cx="128145" cy="142720"/>
            </a:xfrm>
            <a:custGeom>
              <a:avLst/>
              <a:gdLst>
                <a:gd name="connsiteX0" fmla="*/ 128355 w 128145"/>
                <a:gd name="connsiteY0" fmla="*/ 110012 h 142720"/>
                <a:gd name="connsiteX1" fmla="*/ 123294 w 128145"/>
                <a:gd name="connsiteY1" fmla="*/ 110012 h 142720"/>
                <a:gd name="connsiteX2" fmla="*/ 119650 w 128145"/>
                <a:gd name="connsiteY2" fmla="*/ 124790 h 142720"/>
                <a:gd name="connsiteX3" fmla="*/ 106289 w 128145"/>
                <a:gd name="connsiteY3" fmla="*/ 129649 h 142720"/>
                <a:gd name="connsiteX4" fmla="*/ 90094 w 128145"/>
                <a:gd name="connsiteY4" fmla="*/ 129649 h 142720"/>
                <a:gd name="connsiteX5" fmla="*/ 108111 w 128145"/>
                <a:gd name="connsiteY5" fmla="*/ 95234 h 142720"/>
                <a:gd name="connsiteX6" fmla="*/ 125926 w 128145"/>
                <a:gd name="connsiteY6" fmla="*/ 50899 h 142720"/>
                <a:gd name="connsiteX7" fmla="*/ 64384 w 128145"/>
                <a:gd name="connsiteY7" fmla="*/ 87 h 142720"/>
                <a:gd name="connsiteX8" fmla="*/ 2639 w 128145"/>
                <a:gd name="connsiteY8" fmla="*/ 50899 h 142720"/>
                <a:gd name="connsiteX9" fmla="*/ 20454 w 128145"/>
                <a:gd name="connsiteY9" fmla="*/ 95234 h 142720"/>
                <a:gd name="connsiteX10" fmla="*/ 38471 w 128145"/>
                <a:gd name="connsiteY10" fmla="*/ 129649 h 142720"/>
                <a:gd name="connsiteX11" fmla="*/ 22276 w 128145"/>
                <a:gd name="connsiteY11" fmla="*/ 129649 h 142720"/>
                <a:gd name="connsiteX12" fmla="*/ 8915 w 128145"/>
                <a:gd name="connsiteY12" fmla="*/ 124993 h 142720"/>
                <a:gd name="connsiteX13" fmla="*/ 5271 w 128145"/>
                <a:gd name="connsiteY13" fmla="*/ 110012 h 142720"/>
                <a:gd name="connsiteX14" fmla="*/ 210 w 128145"/>
                <a:gd name="connsiteY14" fmla="*/ 110012 h 142720"/>
                <a:gd name="connsiteX15" fmla="*/ 6891 w 128145"/>
                <a:gd name="connsiteY15" fmla="*/ 142808 h 142720"/>
                <a:gd name="connsiteX16" fmla="*/ 39281 w 128145"/>
                <a:gd name="connsiteY16" fmla="*/ 142808 h 142720"/>
                <a:gd name="connsiteX17" fmla="*/ 44342 w 128145"/>
                <a:gd name="connsiteY17" fmla="*/ 138556 h 142720"/>
                <a:gd name="connsiteX18" fmla="*/ 33410 w 128145"/>
                <a:gd name="connsiteY18" fmla="*/ 93614 h 142720"/>
                <a:gd name="connsiteX19" fmla="*/ 23491 w 128145"/>
                <a:gd name="connsiteY19" fmla="*/ 50697 h 142720"/>
                <a:gd name="connsiteX20" fmla="*/ 64181 w 128145"/>
                <a:gd name="connsiteY20" fmla="*/ 4540 h 142720"/>
                <a:gd name="connsiteX21" fmla="*/ 105074 w 128145"/>
                <a:gd name="connsiteY21" fmla="*/ 50697 h 142720"/>
                <a:gd name="connsiteX22" fmla="*/ 93738 w 128145"/>
                <a:gd name="connsiteY22" fmla="*/ 97866 h 142720"/>
                <a:gd name="connsiteX23" fmla="*/ 84223 w 128145"/>
                <a:gd name="connsiteY23" fmla="*/ 138556 h 142720"/>
                <a:gd name="connsiteX24" fmla="*/ 89487 w 128145"/>
                <a:gd name="connsiteY24" fmla="*/ 142808 h 142720"/>
                <a:gd name="connsiteX25" fmla="*/ 121675 w 128145"/>
                <a:gd name="connsiteY25" fmla="*/ 142808 h 142720"/>
                <a:gd name="connsiteX26" fmla="*/ 128355 w 128145"/>
                <a:gd name="connsiteY26" fmla="*/ 110012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45" h="142720">
                  <a:moveTo>
                    <a:pt x="128355" y="110012"/>
                  </a:moveTo>
                  <a:lnTo>
                    <a:pt x="123294" y="110012"/>
                  </a:lnTo>
                  <a:cubicBezTo>
                    <a:pt x="122282" y="115276"/>
                    <a:pt x="121472" y="119932"/>
                    <a:pt x="119650" y="124790"/>
                  </a:cubicBezTo>
                  <a:cubicBezTo>
                    <a:pt x="118638" y="128029"/>
                    <a:pt x="118031" y="129649"/>
                    <a:pt x="106289" y="129649"/>
                  </a:cubicBezTo>
                  <a:lnTo>
                    <a:pt x="90094" y="129649"/>
                  </a:lnTo>
                  <a:cubicBezTo>
                    <a:pt x="92726" y="118312"/>
                    <a:pt x="99001" y="108595"/>
                    <a:pt x="108111" y="95234"/>
                  </a:cubicBezTo>
                  <a:cubicBezTo>
                    <a:pt x="117626" y="80861"/>
                    <a:pt x="125926" y="66892"/>
                    <a:pt x="125926" y="50899"/>
                  </a:cubicBezTo>
                  <a:cubicBezTo>
                    <a:pt x="125926" y="22760"/>
                    <a:pt x="98596" y="87"/>
                    <a:pt x="64384" y="87"/>
                  </a:cubicBezTo>
                  <a:cubicBezTo>
                    <a:pt x="29564" y="87"/>
                    <a:pt x="2639" y="23165"/>
                    <a:pt x="2639" y="50899"/>
                  </a:cubicBezTo>
                  <a:cubicBezTo>
                    <a:pt x="2639" y="66892"/>
                    <a:pt x="10939" y="80861"/>
                    <a:pt x="20454" y="95234"/>
                  </a:cubicBezTo>
                  <a:cubicBezTo>
                    <a:pt x="29362" y="108595"/>
                    <a:pt x="35840" y="118312"/>
                    <a:pt x="38471" y="129649"/>
                  </a:cubicBezTo>
                  <a:lnTo>
                    <a:pt x="22276" y="129649"/>
                  </a:lnTo>
                  <a:cubicBezTo>
                    <a:pt x="10535" y="129649"/>
                    <a:pt x="9927" y="128029"/>
                    <a:pt x="8915" y="124993"/>
                  </a:cubicBezTo>
                  <a:cubicBezTo>
                    <a:pt x="7296" y="120337"/>
                    <a:pt x="6283" y="115073"/>
                    <a:pt x="5271" y="110012"/>
                  </a:cubicBezTo>
                  <a:lnTo>
                    <a:pt x="210" y="110012"/>
                  </a:lnTo>
                  <a:lnTo>
                    <a:pt x="6891" y="142808"/>
                  </a:lnTo>
                  <a:lnTo>
                    <a:pt x="39281" y="142808"/>
                  </a:lnTo>
                  <a:cubicBezTo>
                    <a:pt x="43735" y="142808"/>
                    <a:pt x="44342" y="142808"/>
                    <a:pt x="44342" y="138556"/>
                  </a:cubicBezTo>
                  <a:cubicBezTo>
                    <a:pt x="44342" y="124385"/>
                    <a:pt x="38067" y="106571"/>
                    <a:pt x="33410" y="93614"/>
                  </a:cubicBezTo>
                  <a:cubicBezTo>
                    <a:pt x="29159" y="81873"/>
                    <a:pt x="23491" y="65880"/>
                    <a:pt x="23491" y="50697"/>
                  </a:cubicBezTo>
                  <a:cubicBezTo>
                    <a:pt x="23491" y="18306"/>
                    <a:pt x="45759" y="4540"/>
                    <a:pt x="64181" y="4540"/>
                  </a:cubicBezTo>
                  <a:cubicBezTo>
                    <a:pt x="83616" y="4540"/>
                    <a:pt x="105074" y="19116"/>
                    <a:pt x="105074" y="50697"/>
                  </a:cubicBezTo>
                  <a:cubicBezTo>
                    <a:pt x="105074" y="65880"/>
                    <a:pt x="99609" y="81266"/>
                    <a:pt x="93738" y="97866"/>
                  </a:cubicBezTo>
                  <a:cubicBezTo>
                    <a:pt x="90701" y="106368"/>
                    <a:pt x="84223" y="124588"/>
                    <a:pt x="84223" y="138556"/>
                  </a:cubicBezTo>
                  <a:cubicBezTo>
                    <a:pt x="84223" y="142808"/>
                    <a:pt x="84830" y="142808"/>
                    <a:pt x="89487" y="142808"/>
                  </a:cubicBezTo>
                  <a:lnTo>
                    <a:pt x="121675" y="142808"/>
                  </a:lnTo>
                  <a:lnTo>
                    <a:pt x="128355" y="11001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形状 309">
              <a:extLst>
                <a:ext uri="{FF2B5EF4-FFF2-40B4-BE49-F238E27FC236}">
                  <a16:creationId xmlns:a16="http://schemas.microsoft.com/office/drawing/2014/main" id="{4F7B3938-B9EE-292B-968F-ACF96AC6170A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7391037" y="6505511"/>
              <a:ext cx="62635" cy="94094"/>
            </a:xfrm>
            <a:custGeom>
              <a:avLst/>
              <a:gdLst>
                <a:gd name="connsiteX0" fmla="*/ 62852 w 62635"/>
                <a:gd name="connsiteY0" fmla="*/ 68387 h 94094"/>
                <a:gd name="connsiteX1" fmla="*/ 58034 w 62635"/>
                <a:gd name="connsiteY1" fmla="*/ 68387 h 94094"/>
                <a:gd name="connsiteX2" fmla="*/ 54350 w 62635"/>
                <a:gd name="connsiteY2" fmla="*/ 81283 h 94094"/>
                <a:gd name="connsiteX3" fmla="*/ 40321 w 62635"/>
                <a:gd name="connsiteY3" fmla="*/ 82133 h 94094"/>
                <a:gd name="connsiteX4" fmla="*/ 14246 w 62635"/>
                <a:gd name="connsiteY4" fmla="*/ 82133 h 94094"/>
                <a:gd name="connsiteX5" fmla="*/ 42588 w 62635"/>
                <a:gd name="connsiteY5" fmla="*/ 58326 h 94094"/>
                <a:gd name="connsiteX6" fmla="*/ 62852 w 62635"/>
                <a:gd name="connsiteY6" fmla="*/ 27717 h 94094"/>
                <a:gd name="connsiteX7" fmla="*/ 29693 w 62635"/>
                <a:gd name="connsiteY7" fmla="*/ 84 h 94094"/>
                <a:gd name="connsiteX8" fmla="*/ 217 w 62635"/>
                <a:gd name="connsiteY8" fmla="*/ 25450 h 94094"/>
                <a:gd name="connsiteX9" fmla="*/ 7728 w 62635"/>
                <a:gd name="connsiteY9" fmla="*/ 33385 h 94094"/>
                <a:gd name="connsiteX10" fmla="*/ 15238 w 62635"/>
                <a:gd name="connsiteY10" fmla="*/ 25875 h 94094"/>
                <a:gd name="connsiteX11" fmla="*/ 6878 w 62635"/>
                <a:gd name="connsiteY11" fmla="*/ 18364 h 94094"/>
                <a:gd name="connsiteX12" fmla="*/ 27567 w 62635"/>
                <a:gd name="connsiteY12" fmla="*/ 5185 h 94094"/>
                <a:gd name="connsiteX13" fmla="*/ 49107 w 62635"/>
                <a:gd name="connsiteY13" fmla="*/ 27717 h 94094"/>
                <a:gd name="connsiteX14" fmla="*/ 35786 w 62635"/>
                <a:gd name="connsiteY14" fmla="*/ 54925 h 94094"/>
                <a:gd name="connsiteX15" fmla="*/ 1634 w 62635"/>
                <a:gd name="connsiteY15" fmla="*/ 88652 h 94094"/>
                <a:gd name="connsiteX16" fmla="*/ 217 w 62635"/>
                <a:gd name="connsiteY16" fmla="*/ 94178 h 94094"/>
                <a:gd name="connsiteX17" fmla="*/ 58601 w 62635"/>
                <a:gd name="connsiteY17" fmla="*/ 94178 h 94094"/>
                <a:gd name="connsiteX18" fmla="*/ 62852 w 62635"/>
                <a:gd name="connsiteY18" fmla="*/ 68387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52" y="68387"/>
                  </a:moveTo>
                  <a:lnTo>
                    <a:pt x="58034" y="68387"/>
                  </a:lnTo>
                  <a:cubicBezTo>
                    <a:pt x="57609" y="71505"/>
                    <a:pt x="56192" y="79866"/>
                    <a:pt x="54350" y="81283"/>
                  </a:cubicBezTo>
                  <a:cubicBezTo>
                    <a:pt x="53216" y="82133"/>
                    <a:pt x="42305" y="82133"/>
                    <a:pt x="40321" y="82133"/>
                  </a:cubicBezTo>
                  <a:lnTo>
                    <a:pt x="14246" y="82133"/>
                  </a:lnTo>
                  <a:cubicBezTo>
                    <a:pt x="29126" y="68954"/>
                    <a:pt x="34086" y="64986"/>
                    <a:pt x="42588" y="58326"/>
                  </a:cubicBezTo>
                  <a:cubicBezTo>
                    <a:pt x="53075" y="49965"/>
                    <a:pt x="62852" y="41179"/>
                    <a:pt x="62852" y="27717"/>
                  </a:cubicBezTo>
                  <a:cubicBezTo>
                    <a:pt x="62852" y="10570"/>
                    <a:pt x="47831" y="84"/>
                    <a:pt x="29693" y="84"/>
                  </a:cubicBezTo>
                  <a:cubicBezTo>
                    <a:pt x="12121" y="84"/>
                    <a:pt x="217" y="12413"/>
                    <a:pt x="217" y="25450"/>
                  </a:cubicBezTo>
                  <a:cubicBezTo>
                    <a:pt x="217" y="32677"/>
                    <a:pt x="6311" y="33385"/>
                    <a:pt x="7728" y="33385"/>
                  </a:cubicBezTo>
                  <a:cubicBezTo>
                    <a:pt x="11129" y="33385"/>
                    <a:pt x="15238" y="30976"/>
                    <a:pt x="15238" y="25875"/>
                  </a:cubicBezTo>
                  <a:cubicBezTo>
                    <a:pt x="15238" y="23324"/>
                    <a:pt x="14246" y="18364"/>
                    <a:pt x="6878" y="18364"/>
                  </a:cubicBezTo>
                  <a:cubicBezTo>
                    <a:pt x="11271" y="8303"/>
                    <a:pt x="20907" y="5185"/>
                    <a:pt x="27567" y="5185"/>
                  </a:cubicBezTo>
                  <a:cubicBezTo>
                    <a:pt x="41738" y="5185"/>
                    <a:pt x="49107" y="16239"/>
                    <a:pt x="49107" y="27717"/>
                  </a:cubicBezTo>
                  <a:cubicBezTo>
                    <a:pt x="49107" y="40046"/>
                    <a:pt x="40321" y="49824"/>
                    <a:pt x="35786" y="54925"/>
                  </a:cubicBezTo>
                  <a:lnTo>
                    <a:pt x="1634" y="88652"/>
                  </a:lnTo>
                  <a:cubicBezTo>
                    <a:pt x="217" y="89927"/>
                    <a:pt x="217" y="90211"/>
                    <a:pt x="217" y="94178"/>
                  </a:cubicBezTo>
                  <a:lnTo>
                    <a:pt x="58601" y="94178"/>
                  </a:lnTo>
                  <a:lnTo>
                    <a:pt x="62852" y="6838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形状 310">
              <a:extLst>
                <a:ext uri="{FF2B5EF4-FFF2-40B4-BE49-F238E27FC236}">
                  <a16:creationId xmlns:a16="http://schemas.microsoft.com/office/drawing/2014/main" id="{899039D4-32F6-9E02-6F62-AF97AB0B6814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8124299" y="6497766"/>
              <a:ext cx="23685" cy="60529"/>
            </a:xfrm>
            <a:custGeom>
              <a:avLst/>
              <a:gdLst>
                <a:gd name="connsiteX0" fmla="*/ 23939 w 23685"/>
                <a:gd name="connsiteY0" fmla="*/ 21336 h 60529"/>
                <a:gd name="connsiteX1" fmla="*/ 10982 w 23685"/>
                <a:gd name="connsiteY1" fmla="*/ 80 h 60529"/>
                <a:gd name="connsiteX2" fmla="*/ 253 w 23685"/>
                <a:gd name="connsiteY2" fmla="*/ 10809 h 60529"/>
                <a:gd name="connsiteX3" fmla="*/ 10982 w 23685"/>
                <a:gd name="connsiteY3" fmla="*/ 21539 h 60529"/>
                <a:gd name="connsiteX4" fmla="*/ 18068 w 23685"/>
                <a:gd name="connsiteY4" fmla="*/ 18907 h 60529"/>
                <a:gd name="connsiteX5" fmla="*/ 19080 w 23685"/>
                <a:gd name="connsiteY5" fmla="*/ 18300 h 60529"/>
                <a:gd name="connsiteX6" fmla="*/ 19485 w 23685"/>
                <a:gd name="connsiteY6" fmla="*/ 21336 h 60529"/>
                <a:gd name="connsiteX7" fmla="*/ 5719 w 23685"/>
                <a:gd name="connsiteY7" fmla="*/ 55144 h 60529"/>
                <a:gd name="connsiteX8" fmla="*/ 3492 w 23685"/>
                <a:gd name="connsiteY8" fmla="*/ 58383 h 60529"/>
                <a:gd name="connsiteX9" fmla="*/ 5516 w 23685"/>
                <a:gd name="connsiteY9" fmla="*/ 60610 h 60529"/>
                <a:gd name="connsiteX10" fmla="*/ 23939 w 23685"/>
                <a:gd name="connsiteY10" fmla="*/ 21336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939" y="21336"/>
                  </a:moveTo>
                  <a:cubicBezTo>
                    <a:pt x="23939" y="7975"/>
                    <a:pt x="18878" y="80"/>
                    <a:pt x="10982" y="80"/>
                  </a:cubicBezTo>
                  <a:cubicBezTo>
                    <a:pt x="4302" y="80"/>
                    <a:pt x="253" y="5141"/>
                    <a:pt x="253" y="10809"/>
                  </a:cubicBezTo>
                  <a:cubicBezTo>
                    <a:pt x="253" y="16275"/>
                    <a:pt x="4302" y="21539"/>
                    <a:pt x="10982" y="21539"/>
                  </a:cubicBezTo>
                  <a:cubicBezTo>
                    <a:pt x="13412" y="21539"/>
                    <a:pt x="16043" y="20729"/>
                    <a:pt x="18068" y="18907"/>
                  </a:cubicBezTo>
                  <a:cubicBezTo>
                    <a:pt x="18675" y="18502"/>
                    <a:pt x="18878" y="18300"/>
                    <a:pt x="19080" y="18300"/>
                  </a:cubicBezTo>
                  <a:cubicBezTo>
                    <a:pt x="19282" y="18300"/>
                    <a:pt x="19485" y="18502"/>
                    <a:pt x="19485" y="21336"/>
                  </a:cubicBezTo>
                  <a:cubicBezTo>
                    <a:pt x="19485" y="36317"/>
                    <a:pt x="12399" y="48463"/>
                    <a:pt x="5719" y="55144"/>
                  </a:cubicBezTo>
                  <a:cubicBezTo>
                    <a:pt x="3492" y="57371"/>
                    <a:pt x="3492" y="57776"/>
                    <a:pt x="3492" y="58383"/>
                  </a:cubicBezTo>
                  <a:cubicBezTo>
                    <a:pt x="3492" y="59800"/>
                    <a:pt x="4504" y="60610"/>
                    <a:pt x="5516" y="60610"/>
                  </a:cubicBezTo>
                  <a:cubicBezTo>
                    <a:pt x="7743" y="60610"/>
                    <a:pt x="23939" y="45022"/>
                    <a:pt x="23939" y="21336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形状 311">
              <a:extLst>
                <a:ext uri="{FF2B5EF4-FFF2-40B4-BE49-F238E27FC236}">
                  <a16:creationId xmlns:a16="http://schemas.microsoft.com/office/drawing/2014/main" id="{CBAF86D7-4989-6BC1-0B8A-09EBD110C058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8405350" y="6376301"/>
              <a:ext cx="110355" cy="182196"/>
            </a:xfrm>
            <a:custGeom>
              <a:avLst/>
              <a:gdLst>
                <a:gd name="connsiteX0" fmla="*/ 110623 w 110355"/>
                <a:gd name="connsiteY0" fmla="*/ 27814 h 182196"/>
                <a:gd name="connsiteX1" fmla="*/ 83091 w 110355"/>
                <a:gd name="connsiteY1" fmla="*/ 80 h 182196"/>
                <a:gd name="connsiteX2" fmla="*/ 58596 w 110355"/>
                <a:gd name="connsiteY2" fmla="*/ 8582 h 182196"/>
                <a:gd name="connsiteX3" fmla="*/ 32481 w 110355"/>
                <a:gd name="connsiteY3" fmla="*/ 51702 h 182196"/>
                <a:gd name="connsiteX4" fmla="*/ 293 w 110355"/>
                <a:gd name="connsiteY4" fmla="*/ 180252 h 182196"/>
                <a:gd name="connsiteX5" fmla="*/ 2722 w 110355"/>
                <a:gd name="connsiteY5" fmla="*/ 182277 h 182196"/>
                <a:gd name="connsiteX6" fmla="*/ 5152 w 110355"/>
                <a:gd name="connsiteY6" fmla="*/ 181265 h 182196"/>
                <a:gd name="connsiteX7" fmla="*/ 19322 w 110355"/>
                <a:gd name="connsiteY7" fmla="*/ 125391 h 182196"/>
                <a:gd name="connsiteX8" fmla="*/ 46854 w 110355"/>
                <a:gd name="connsiteY8" fmla="*/ 145028 h 182196"/>
                <a:gd name="connsiteX9" fmla="*/ 85926 w 110355"/>
                <a:gd name="connsiteY9" fmla="*/ 129035 h 182196"/>
                <a:gd name="connsiteX10" fmla="*/ 102121 w 110355"/>
                <a:gd name="connsiteY10" fmla="*/ 91786 h 182196"/>
                <a:gd name="connsiteX11" fmla="*/ 87343 w 110355"/>
                <a:gd name="connsiteY11" fmla="*/ 61622 h 182196"/>
                <a:gd name="connsiteX12" fmla="*/ 110623 w 110355"/>
                <a:gd name="connsiteY12" fmla="*/ 27814 h 182196"/>
                <a:gd name="connsiteX13" fmla="*/ 74184 w 110355"/>
                <a:gd name="connsiteY13" fmla="*/ 61420 h 182196"/>
                <a:gd name="connsiteX14" fmla="*/ 64467 w 110355"/>
                <a:gd name="connsiteY14" fmla="*/ 62837 h 182196"/>
                <a:gd name="connsiteX15" fmla="*/ 55559 w 110355"/>
                <a:gd name="connsiteY15" fmla="*/ 62027 h 182196"/>
                <a:gd name="connsiteX16" fmla="*/ 65479 w 110355"/>
                <a:gd name="connsiteY16" fmla="*/ 60407 h 182196"/>
                <a:gd name="connsiteX17" fmla="*/ 74184 w 110355"/>
                <a:gd name="connsiteY17" fmla="*/ 61420 h 182196"/>
                <a:gd name="connsiteX18" fmla="*/ 99287 w 110355"/>
                <a:gd name="connsiteY18" fmla="*/ 23158 h 182196"/>
                <a:gd name="connsiteX19" fmla="*/ 81067 w 110355"/>
                <a:gd name="connsiteY19" fmla="*/ 58180 h 182196"/>
                <a:gd name="connsiteX20" fmla="*/ 65479 w 110355"/>
                <a:gd name="connsiteY20" fmla="*/ 55751 h 182196"/>
                <a:gd name="connsiteX21" fmla="*/ 49891 w 110355"/>
                <a:gd name="connsiteY21" fmla="*/ 62229 h 182196"/>
                <a:gd name="connsiteX22" fmla="*/ 63859 w 110355"/>
                <a:gd name="connsiteY22" fmla="*/ 67290 h 182196"/>
                <a:gd name="connsiteX23" fmla="*/ 80460 w 110355"/>
                <a:gd name="connsiteY23" fmla="*/ 64659 h 182196"/>
                <a:gd name="connsiteX24" fmla="*/ 89367 w 110355"/>
                <a:gd name="connsiteY24" fmla="*/ 87534 h 182196"/>
                <a:gd name="connsiteX25" fmla="*/ 79245 w 110355"/>
                <a:gd name="connsiteY25" fmla="*/ 122354 h 182196"/>
                <a:gd name="connsiteX26" fmla="*/ 46247 w 110355"/>
                <a:gd name="connsiteY26" fmla="*/ 140574 h 182196"/>
                <a:gd name="connsiteX27" fmla="*/ 23169 w 110355"/>
                <a:gd name="connsiteY27" fmla="*/ 114459 h 182196"/>
                <a:gd name="connsiteX28" fmla="*/ 24181 w 110355"/>
                <a:gd name="connsiteY28" fmla="*/ 105552 h 182196"/>
                <a:gd name="connsiteX29" fmla="*/ 37137 w 110355"/>
                <a:gd name="connsiteY29" fmla="*/ 54334 h 182196"/>
                <a:gd name="connsiteX30" fmla="*/ 80460 w 110355"/>
                <a:gd name="connsiteY30" fmla="*/ 4736 h 182196"/>
                <a:gd name="connsiteX31" fmla="*/ 99287 w 110355"/>
                <a:gd name="connsiteY31" fmla="*/ 23158 h 1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355" h="182196">
                  <a:moveTo>
                    <a:pt x="110623" y="27814"/>
                  </a:moveTo>
                  <a:cubicBezTo>
                    <a:pt x="110623" y="12631"/>
                    <a:pt x="99489" y="80"/>
                    <a:pt x="83091" y="80"/>
                  </a:cubicBezTo>
                  <a:cubicBezTo>
                    <a:pt x="71350" y="80"/>
                    <a:pt x="65681" y="3319"/>
                    <a:pt x="58596" y="8582"/>
                  </a:cubicBezTo>
                  <a:cubicBezTo>
                    <a:pt x="47462" y="16680"/>
                    <a:pt x="36327" y="36317"/>
                    <a:pt x="32481" y="51702"/>
                  </a:cubicBezTo>
                  <a:lnTo>
                    <a:pt x="293" y="180252"/>
                  </a:lnTo>
                  <a:cubicBezTo>
                    <a:pt x="91" y="181062"/>
                    <a:pt x="1103" y="182277"/>
                    <a:pt x="2722" y="182277"/>
                  </a:cubicBezTo>
                  <a:cubicBezTo>
                    <a:pt x="4342" y="182277"/>
                    <a:pt x="4949" y="181872"/>
                    <a:pt x="5152" y="181265"/>
                  </a:cubicBezTo>
                  <a:lnTo>
                    <a:pt x="19322" y="125391"/>
                  </a:lnTo>
                  <a:cubicBezTo>
                    <a:pt x="23169" y="137537"/>
                    <a:pt x="32076" y="145028"/>
                    <a:pt x="46854" y="145028"/>
                  </a:cubicBezTo>
                  <a:cubicBezTo>
                    <a:pt x="61633" y="145028"/>
                    <a:pt x="76816" y="137942"/>
                    <a:pt x="85926" y="129035"/>
                  </a:cubicBezTo>
                  <a:cubicBezTo>
                    <a:pt x="95643" y="119722"/>
                    <a:pt x="102121" y="106766"/>
                    <a:pt x="102121" y="91786"/>
                  </a:cubicBezTo>
                  <a:cubicBezTo>
                    <a:pt x="102121" y="77210"/>
                    <a:pt x="94630" y="66683"/>
                    <a:pt x="87343" y="61622"/>
                  </a:cubicBezTo>
                  <a:cubicBezTo>
                    <a:pt x="99084" y="54941"/>
                    <a:pt x="110623" y="42390"/>
                    <a:pt x="110623" y="27814"/>
                  </a:cubicBezTo>
                  <a:close/>
                  <a:moveTo>
                    <a:pt x="74184" y="61420"/>
                  </a:moveTo>
                  <a:cubicBezTo>
                    <a:pt x="71552" y="62432"/>
                    <a:pt x="69325" y="62837"/>
                    <a:pt x="64467" y="62837"/>
                  </a:cubicBezTo>
                  <a:cubicBezTo>
                    <a:pt x="61633" y="62837"/>
                    <a:pt x="57584" y="63039"/>
                    <a:pt x="55559" y="62027"/>
                  </a:cubicBezTo>
                  <a:cubicBezTo>
                    <a:pt x="55964" y="60002"/>
                    <a:pt x="63252" y="60407"/>
                    <a:pt x="65479" y="60407"/>
                  </a:cubicBezTo>
                  <a:cubicBezTo>
                    <a:pt x="69730" y="60407"/>
                    <a:pt x="71552" y="60407"/>
                    <a:pt x="74184" y="61420"/>
                  </a:cubicBezTo>
                  <a:close/>
                  <a:moveTo>
                    <a:pt x="99287" y="23158"/>
                  </a:moveTo>
                  <a:cubicBezTo>
                    <a:pt x="99287" y="37329"/>
                    <a:pt x="91594" y="51905"/>
                    <a:pt x="81067" y="58180"/>
                  </a:cubicBezTo>
                  <a:cubicBezTo>
                    <a:pt x="75601" y="56156"/>
                    <a:pt x="71552" y="55751"/>
                    <a:pt x="65479" y="55751"/>
                  </a:cubicBezTo>
                  <a:cubicBezTo>
                    <a:pt x="61228" y="55751"/>
                    <a:pt x="49891" y="55549"/>
                    <a:pt x="49891" y="62229"/>
                  </a:cubicBezTo>
                  <a:cubicBezTo>
                    <a:pt x="49689" y="67898"/>
                    <a:pt x="60216" y="67290"/>
                    <a:pt x="63859" y="67290"/>
                  </a:cubicBezTo>
                  <a:cubicBezTo>
                    <a:pt x="71350" y="67290"/>
                    <a:pt x="74386" y="67088"/>
                    <a:pt x="80460" y="64659"/>
                  </a:cubicBezTo>
                  <a:cubicBezTo>
                    <a:pt x="88152" y="71946"/>
                    <a:pt x="89165" y="78222"/>
                    <a:pt x="89367" y="87534"/>
                  </a:cubicBezTo>
                  <a:cubicBezTo>
                    <a:pt x="89772" y="99276"/>
                    <a:pt x="84913" y="114459"/>
                    <a:pt x="79245" y="122354"/>
                  </a:cubicBezTo>
                  <a:cubicBezTo>
                    <a:pt x="71350" y="133286"/>
                    <a:pt x="57786" y="140574"/>
                    <a:pt x="46247" y="140574"/>
                  </a:cubicBezTo>
                  <a:cubicBezTo>
                    <a:pt x="30862" y="140574"/>
                    <a:pt x="23169" y="128832"/>
                    <a:pt x="23169" y="114459"/>
                  </a:cubicBezTo>
                  <a:cubicBezTo>
                    <a:pt x="23169" y="112435"/>
                    <a:pt x="23169" y="109398"/>
                    <a:pt x="24181" y="105552"/>
                  </a:cubicBezTo>
                  <a:lnTo>
                    <a:pt x="37137" y="54334"/>
                  </a:lnTo>
                  <a:cubicBezTo>
                    <a:pt x="41591" y="36924"/>
                    <a:pt x="56167" y="4736"/>
                    <a:pt x="80460" y="4736"/>
                  </a:cubicBezTo>
                  <a:cubicBezTo>
                    <a:pt x="92201" y="4736"/>
                    <a:pt x="99287" y="11012"/>
                    <a:pt x="99287" y="2315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形状 312">
              <a:extLst>
                <a:ext uri="{FF2B5EF4-FFF2-40B4-BE49-F238E27FC236}">
                  <a16:creationId xmlns:a16="http://schemas.microsoft.com/office/drawing/2014/main" id="{7810B031-0B8E-FBF6-C73A-90073BE37DDA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8592062" y="6444928"/>
              <a:ext cx="134623" cy="47371"/>
            </a:xfrm>
            <a:custGeom>
              <a:avLst/>
              <a:gdLst>
                <a:gd name="connsiteX0" fmla="*/ 128016 w 134623"/>
                <a:gd name="connsiteY0" fmla="*/ 8178 h 47371"/>
                <a:gd name="connsiteX1" fmla="*/ 134899 w 134623"/>
                <a:gd name="connsiteY1" fmla="*/ 4129 h 47371"/>
                <a:gd name="connsiteX2" fmla="*/ 128219 w 134623"/>
                <a:gd name="connsiteY2" fmla="*/ 80 h 47371"/>
                <a:gd name="connsiteX3" fmla="*/ 6957 w 134623"/>
                <a:gd name="connsiteY3" fmla="*/ 80 h 47371"/>
                <a:gd name="connsiteX4" fmla="*/ 276 w 134623"/>
                <a:gd name="connsiteY4" fmla="*/ 4129 h 47371"/>
                <a:gd name="connsiteX5" fmla="*/ 7159 w 134623"/>
                <a:gd name="connsiteY5" fmla="*/ 8178 h 47371"/>
                <a:gd name="connsiteX6" fmla="*/ 128016 w 134623"/>
                <a:gd name="connsiteY6" fmla="*/ 8178 h 47371"/>
                <a:gd name="connsiteX7" fmla="*/ 128219 w 134623"/>
                <a:gd name="connsiteY7" fmla="*/ 47451 h 47371"/>
                <a:gd name="connsiteX8" fmla="*/ 134899 w 134623"/>
                <a:gd name="connsiteY8" fmla="*/ 43402 h 47371"/>
                <a:gd name="connsiteX9" fmla="*/ 128016 w 134623"/>
                <a:gd name="connsiteY9" fmla="*/ 39353 h 47371"/>
                <a:gd name="connsiteX10" fmla="*/ 7159 w 134623"/>
                <a:gd name="connsiteY10" fmla="*/ 39353 h 47371"/>
                <a:gd name="connsiteX11" fmla="*/ 276 w 134623"/>
                <a:gd name="connsiteY11" fmla="*/ 43402 h 47371"/>
                <a:gd name="connsiteX12" fmla="*/ 6957 w 134623"/>
                <a:gd name="connsiteY12" fmla="*/ 47451 h 47371"/>
                <a:gd name="connsiteX13" fmla="*/ 128219 w 134623"/>
                <a:gd name="connsiteY13" fmla="*/ 47451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8016" y="8178"/>
                  </a:moveTo>
                  <a:cubicBezTo>
                    <a:pt x="131053" y="8178"/>
                    <a:pt x="134899" y="8178"/>
                    <a:pt x="134899" y="4129"/>
                  </a:cubicBezTo>
                  <a:cubicBezTo>
                    <a:pt x="134899" y="80"/>
                    <a:pt x="131053" y="80"/>
                    <a:pt x="128219" y="80"/>
                  </a:cubicBezTo>
                  <a:lnTo>
                    <a:pt x="6957" y="80"/>
                  </a:lnTo>
                  <a:cubicBezTo>
                    <a:pt x="4123" y="80"/>
                    <a:pt x="276" y="80"/>
                    <a:pt x="276" y="4129"/>
                  </a:cubicBezTo>
                  <a:cubicBezTo>
                    <a:pt x="276" y="8178"/>
                    <a:pt x="4123" y="8178"/>
                    <a:pt x="7159" y="8178"/>
                  </a:cubicBezTo>
                  <a:lnTo>
                    <a:pt x="128016" y="8178"/>
                  </a:lnTo>
                  <a:close/>
                  <a:moveTo>
                    <a:pt x="128219" y="47451"/>
                  </a:moveTo>
                  <a:cubicBezTo>
                    <a:pt x="131053" y="47451"/>
                    <a:pt x="134899" y="47451"/>
                    <a:pt x="134899" y="43402"/>
                  </a:cubicBezTo>
                  <a:cubicBezTo>
                    <a:pt x="134899" y="39353"/>
                    <a:pt x="131053" y="39353"/>
                    <a:pt x="128016" y="39353"/>
                  </a:cubicBezTo>
                  <a:lnTo>
                    <a:pt x="7159" y="39353"/>
                  </a:lnTo>
                  <a:cubicBezTo>
                    <a:pt x="4123" y="39353"/>
                    <a:pt x="276" y="39353"/>
                    <a:pt x="276" y="43402"/>
                  </a:cubicBezTo>
                  <a:cubicBezTo>
                    <a:pt x="276" y="47451"/>
                    <a:pt x="4123" y="47451"/>
                    <a:pt x="6957" y="47451"/>
                  </a:cubicBezTo>
                  <a:lnTo>
                    <a:pt x="128219" y="4745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形状 313">
              <a:extLst>
                <a:ext uri="{FF2B5EF4-FFF2-40B4-BE49-F238E27FC236}">
                  <a16:creationId xmlns:a16="http://schemas.microsoft.com/office/drawing/2014/main" id="{652193BE-6591-A8FB-1B52-6CC0B1A26C15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8833078" y="6217119"/>
              <a:ext cx="113771" cy="142720"/>
            </a:xfrm>
            <a:custGeom>
              <a:avLst/>
              <a:gdLst>
                <a:gd name="connsiteX0" fmla="*/ 95435 w 113771"/>
                <a:gd name="connsiteY0" fmla="*/ 14850 h 142720"/>
                <a:gd name="connsiteX1" fmla="*/ 108594 w 113771"/>
                <a:gd name="connsiteY1" fmla="*/ 6348 h 142720"/>
                <a:gd name="connsiteX2" fmla="*/ 114060 w 113771"/>
                <a:gd name="connsiteY2" fmla="*/ 2501 h 142720"/>
                <a:gd name="connsiteX3" fmla="*/ 111226 w 113771"/>
                <a:gd name="connsiteY3" fmla="*/ 72 h 142720"/>
                <a:gd name="connsiteX4" fmla="*/ 88755 w 113771"/>
                <a:gd name="connsiteY4" fmla="*/ 679 h 142720"/>
                <a:gd name="connsiteX5" fmla="*/ 58996 w 113771"/>
                <a:gd name="connsiteY5" fmla="*/ 72 h 142720"/>
                <a:gd name="connsiteX6" fmla="*/ 54745 w 113771"/>
                <a:gd name="connsiteY6" fmla="*/ 4121 h 142720"/>
                <a:gd name="connsiteX7" fmla="*/ 61628 w 113771"/>
                <a:gd name="connsiteY7" fmla="*/ 6348 h 142720"/>
                <a:gd name="connsiteX8" fmla="*/ 73369 w 113771"/>
                <a:gd name="connsiteY8" fmla="*/ 6752 h 142720"/>
                <a:gd name="connsiteX9" fmla="*/ 79645 w 113771"/>
                <a:gd name="connsiteY9" fmla="*/ 10801 h 142720"/>
                <a:gd name="connsiteX10" fmla="*/ 78835 w 113771"/>
                <a:gd name="connsiteY10" fmla="*/ 15052 h 142720"/>
                <a:gd name="connsiteX11" fmla="*/ 55554 w 113771"/>
                <a:gd name="connsiteY11" fmla="*/ 107973 h 142720"/>
                <a:gd name="connsiteX12" fmla="*/ 26403 w 113771"/>
                <a:gd name="connsiteY12" fmla="*/ 138339 h 142720"/>
                <a:gd name="connsiteX13" fmla="*/ 7171 w 113771"/>
                <a:gd name="connsiteY13" fmla="*/ 125788 h 142720"/>
                <a:gd name="connsiteX14" fmla="*/ 9600 w 113771"/>
                <a:gd name="connsiteY14" fmla="*/ 125990 h 142720"/>
                <a:gd name="connsiteX15" fmla="*/ 22759 w 113771"/>
                <a:gd name="connsiteY15" fmla="*/ 113034 h 142720"/>
                <a:gd name="connsiteX16" fmla="*/ 13852 w 113771"/>
                <a:gd name="connsiteY16" fmla="*/ 104531 h 142720"/>
                <a:gd name="connsiteX17" fmla="*/ 288 w 113771"/>
                <a:gd name="connsiteY17" fmla="*/ 120727 h 142720"/>
                <a:gd name="connsiteX18" fmla="*/ 27010 w 113771"/>
                <a:gd name="connsiteY18" fmla="*/ 142793 h 142720"/>
                <a:gd name="connsiteX19" fmla="*/ 71750 w 113771"/>
                <a:gd name="connsiteY19" fmla="*/ 109390 h 142720"/>
                <a:gd name="connsiteX20" fmla="*/ 95435 w 113771"/>
                <a:gd name="connsiteY20" fmla="*/ 14850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771" h="142720">
                  <a:moveTo>
                    <a:pt x="95435" y="14850"/>
                  </a:moveTo>
                  <a:cubicBezTo>
                    <a:pt x="97055" y="8169"/>
                    <a:pt x="97460" y="6348"/>
                    <a:pt x="108594" y="6348"/>
                  </a:cubicBezTo>
                  <a:cubicBezTo>
                    <a:pt x="111833" y="6348"/>
                    <a:pt x="114060" y="6348"/>
                    <a:pt x="114060" y="2501"/>
                  </a:cubicBezTo>
                  <a:cubicBezTo>
                    <a:pt x="114060" y="679"/>
                    <a:pt x="112845" y="72"/>
                    <a:pt x="111226" y="72"/>
                  </a:cubicBezTo>
                  <a:cubicBezTo>
                    <a:pt x="106165" y="72"/>
                    <a:pt x="93816" y="679"/>
                    <a:pt x="88755" y="679"/>
                  </a:cubicBezTo>
                  <a:cubicBezTo>
                    <a:pt x="82074" y="679"/>
                    <a:pt x="65676" y="72"/>
                    <a:pt x="58996" y="72"/>
                  </a:cubicBezTo>
                  <a:cubicBezTo>
                    <a:pt x="57174" y="72"/>
                    <a:pt x="54745" y="72"/>
                    <a:pt x="54745" y="4121"/>
                  </a:cubicBezTo>
                  <a:cubicBezTo>
                    <a:pt x="54745" y="6348"/>
                    <a:pt x="56364" y="6348"/>
                    <a:pt x="61628" y="6348"/>
                  </a:cubicBezTo>
                  <a:cubicBezTo>
                    <a:pt x="66284" y="6348"/>
                    <a:pt x="68308" y="6348"/>
                    <a:pt x="73369" y="6752"/>
                  </a:cubicBezTo>
                  <a:cubicBezTo>
                    <a:pt x="78228" y="7360"/>
                    <a:pt x="79645" y="7967"/>
                    <a:pt x="79645" y="10801"/>
                  </a:cubicBezTo>
                  <a:cubicBezTo>
                    <a:pt x="79645" y="12016"/>
                    <a:pt x="79240" y="13433"/>
                    <a:pt x="78835" y="15052"/>
                  </a:cubicBezTo>
                  <a:lnTo>
                    <a:pt x="55554" y="107973"/>
                  </a:lnTo>
                  <a:cubicBezTo>
                    <a:pt x="50696" y="127610"/>
                    <a:pt x="36930" y="138339"/>
                    <a:pt x="26403" y="138339"/>
                  </a:cubicBezTo>
                  <a:cubicBezTo>
                    <a:pt x="21139" y="138339"/>
                    <a:pt x="10410" y="136315"/>
                    <a:pt x="7171" y="125788"/>
                  </a:cubicBezTo>
                  <a:cubicBezTo>
                    <a:pt x="7778" y="125990"/>
                    <a:pt x="9195" y="125990"/>
                    <a:pt x="9600" y="125990"/>
                  </a:cubicBezTo>
                  <a:cubicBezTo>
                    <a:pt x="17495" y="125990"/>
                    <a:pt x="22759" y="119107"/>
                    <a:pt x="22759" y="113034"/>
                  </a:cubicBezTo>
                  <a:cubicBezTo>
                    <a:pt x="22759" y="106556"/>
                    <a:pt x="17293" y="104531"/>
                    <a:pt x="13852" y="104531"/>
                  </a:cubicBezTo>
                  <a:cubicBezTo>
                    <a:pt x="10208" y="104531"/>
                    <a:pt x="288" y="106961"/>
                    <a:pt x="288" y="120727"/>
                  </a:cubicBezTo>
                  <a:cubicBezTo>
                    <a:pt x="288" y="133278"/>
                    <a:pt x="11017" y="142793"/>
                    <a:pt x="27010" y="142793"/>
                  </a:cubicBezTo>
                  <a:cubicBezTo>
                    <a:pt x="45635" y="142793"/>
                    <a:pt x="66689" y="129432"/>
                    <a:pt x="71750" y="109390"/>
                  </a:cubicBezTo>
                  <a:lnTo>
                    <a:pt x="95435" y="1485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形状 314">
              <a:extLst>
                <a:ext uri="{FF2B5EF4-FFF2-40B4-BE49-F238E27FC236}">
                  <a16:creationId xmlns:a16="http://schemas.microsoft.com/office/drawing/2014/main" id="{897EEEBC-8742-A095-899A-DB337B153678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8959360" y="6187828"/>
              <a:ext cx="62635" cy="94094"/>
            </a:xfrm>
            <a:custGeom>
              <a:avLst/>
              <a:gdLst>
                <a:gd name="connsiteX0" fmla="*/ 62930 w 62635"/>
                <a:gd name="connsiteY0" fmla="*/ 68372 h 94094"/>
                <a:gd name="connsiteX1" fmla="*/ 58112 w 62635"/>
                <a:gd name="connsiteY1" fmla="*/ 68372 h 94094"/>
                <a:gd name="connsiteX2" fmla="*/ 54427 w 62635"/>
                <a:gd name="connsiteY2" fmla="*/ 81267 h 94094"/>
                <a:gd name="connsiteX3" fmla="*/ 40398 w 62635"/>
                <a:gd name="connsiteY3" fmla="*/ 82118 h 94094"/>
                <a:gd name="connsiteX4" fmla="*/ 14324 w 62635"/>
                <a:gd name="connsiteY4" fmla="*/ 82118 h 94094"/>
                <a:gd name="connsiteX5" fmla="*/ 42665 w 62635"/>
                <a:gd name="connsiteY5" fmla="*/ 58310 h 94094"/>
                <a:gd name="connsiteX6" fmla="*/ 62930 w 62635"/>
                <a:gd name="connsiteY6" fmla="*/ 27701 h 94094"/>
                <a:gd name="connsiteX7" fmla="*/ 29770 w 62635"/>
                <a:gd name="connsiteY7" fmla="*/ 68 h 94094"/>
                <a:gd name="connsiteX8" fmla="*/ 294 w 62635"/>
                <a:gd name="connsiteY8" fmla="*/ 25434 h 94094"/>
                <a:gd name="connsiteX9" fmla="*/ 7805 w 62635"/>
                <a:gd name="connsiteY9" fmla="*/ 33370 h 94094"/>
                <a:gd name="connsiteX10" fmla="*/ 15316 w 62635"/>
                <a:gd name="connsiteY10" fmla="*/ 25859 h 94094"/>
                <a:gd name="connsiteX11" fmla="*/ 6955 w 62635"/>
                <a:gd name="connsiteY11" fmla="*/ 18349 h 94094"/>
                <a:gd name="connsiteX12" fmla="*/ 27644 w 62635"/>
                <a:gd name="connsiteY12" fmla="*/ 5170 h 94094"/>
                <a:gd name="connsiteX13" fmla="*/ 49184 w 62635"/>
                <a:gd name="connsiteY13" fmla="*/ 27701 h 94094"/>
                <a:gd name="connsiteX14" fmla="*/ 35863 w 62635"/>
                <a:gd name="connsiteY14" fmla="*/ 54909 h 94094"/>
                <a:gd name="connsiteX15" fmla="*/ 1712 w 62635"/>
                <a:gd name="connsiteY15" fmla="*/ 88636 h 94094"/>
                <a:gd name="connsiteX16" fmla="*/ 294 w 62635"/>
                <a:gd name="connsiteY16" fmla="*/ 94163 h 94094"/>
                <a:gd name="connsiteX17" fmla="*/ 58678 w 62635"/>
                <a:gd name="connsiteY17" fmla="*/ 94163 h 94094"/>
                <a:gd name="connsiteX18" fmla="*/ 62930 w 62635"/>
                <a:gd name="connsiteY18" fmla="*/ 68372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30" y="68372"/>
                  </a:moveTo>
                  <a:lnTo>
                    <a:pt x="58112" y="68372"/>
                  </a:lnTo>
                  <a:cubicBezTo>
                    <a:pt x="57686" y="71489"/>
                    <a:pt x="56269" y="79850"/>
                    <a:pt x="54427" y="81267"/>
                  </a:cubicBezTo>
                  <a:cubicBezTo>
                    <a:pt x="53294" y="82118"/>
                    <a:pt x="42382" y="82118"/>
                    <a:pt x="40398" y="82118"/>
                  </a:cubicBezTo>
                  <a:lnTo>
                    <a:pt x="14324" y="82118"/>
                  </a:lnTo>
                  <a:cubicBezTo>
                    <a:pt x="29203" y="68939"/>
                    <a:pt x="34163" y="64971"/>
                    <a:pt x="42665" y="58310"/>
                  </a:cubicBezTo>
                  <a:cubicBezTo>
                    <a:pt x="53152" y="49950"/>
                    <a:pt x="62930" y="41164"/>
                    <a:pt x="62930" y="27701"/>
                  </a:cubicBezTo>
                  <a:cubicBezTo>
                    <a:pt x="62930" y="10555"/>
                    <a:pt x="47909" y="68"/>
                    <a:pt x="29770" y="68"/>
                  </a:cubicBezTo>
                  <a:cubicBezTo>
                    <a:pt x="12198" y="68"/>
                    <a:pt x="294" y="12397"/>
                    <a:pt x="294" y="25434"/>
                  </a:cubicBezTo>
                  <a:cubicBezTo>
                    <a:pt x="294" y="32661"/>
                    <a:pt x="6388" y="33370"/>
                    <a:pt x="7805" y="33370"/>
                  </a:cubicBezTo>
                  <a:cubicBezTo>
                    <a:pt x="11206" y="33370"/>
                    <a:pt x="15316" y="30961"/>
                    <a:pt x="15316" y="25859"/>
                  </a:cubicBezTo>
                  <a:cubicBezTo>
                    <a:pt x="15316" y="23308"/>
                    <a:pt x="14324" y="18349"/>
                    <a:pt x="6955" y="18349"/>
                  </a:cubicBezTo>
                  <a:cubicBezTo>
                    <a:pt x="11348" y="8287"/>
                    <a:pt x="20984" y="5170"/>
                    <a:pt x="27644" y="5170"/>
                  </a:cubicBezTo>
                  <a:cubicBezTo>
                    <a:pt x="41815" y="5170"/>
                    <a:pt x="49184" y="16223"/>
                    <a:pt x="49184" y="27701"/>
                  </a:cubicBezTo>
                  <a:cubicBezTo>
                    <a:pt x="49184" y="40030"/>
                    <a:pt x="40398" y="49808"/>
                    <a:pt x="35863" y="54909"/>
                  </a:cubicBezTo>
                  <a:lnTo>
                    <a:pt x="1712" y="88636"/>
                  </a:lnTo>
                  <a:cubicBezTo>
                    <a:pt x="294" y="89912"/>
                    <a:pt x="294" y="90195"/>
                    <a:pt x="294" y="94163"/>
                  </a:cubicBezTo>
                  <a:lnTo>
                    <a:pt x="58678" y="94163"/>
                  </a:lnTo>
                  <a:lnTo>
                    <a:pt x="62930" y="6837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形状 315">
              <a:extLst>
                <a:ext uri="{FF2B5EF4-FFF2-40B4-BE49-F238E27FC236}">
                  <a16:creationId xmlns:a16="http://schemas.microsoft.com/office/drawing/2014/main" id="{00F8FD45-9A45-94E1-1723-DBCDB61C561B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8938613" y="6311540"/>
              <a:ext cx="65185" cy="96928"/>
            </a:xfrm>
            <a:custGeom>
              <a:avLst/>
              <a:gdLst>
                <a:gd name="connsiteX0" fmla="*/ 31328 w 65185"/>
                <a:gd name="connsiteY0" fmla="*/ 46838 h 96928"/>
                <a:gd name="connsiteX1" fmla="*/ 50317 w 65185"/>
                <a:gd name="connsiteY1" fmla="*/ 69653 h 96928"/>
                <a:gd name="connsiteX2" fmla="*/ 31895 w 65185"/>
                <a:gd name="connsiteY2" fmla="*/ 92468 h 96928"/>
                <a:gd name="connsiteX3" fmla="*/ 7804 w 65185"/>
                <a:gd name="connsiteY3" fmla="*/ 82549 h 96928"/>
                <a:gd name="connsiteX4" fmla="*/ 16023 w 65185"/>
                <a:gd name="connsiteY4" fmla="*/ 74613 h 96928"/>
                <a:gd name="connsiteX5" fmla="*/ 8229 w 65185"/>
                <a:gd name="connsiteY5" fmla="*/ 66819 h 96928"/>
                <a:gd name="connsiteX6" fmla="*/ 294 w 65185"/>
                <a:gd name="connsiteY6" fmla="*/ 75038 h 96928"/>
                <a:gd name="connsiteX7" fmla="*/ 32178 w 65185"/>
                <a:gd name="connsiteY7" fmla="*/ 97003 h 96928"/>
                <a:gd name="connsiteX8" fmla="*/ 65479 w 65185"/>
                <a:gd name="connsiteY8" fmla="*/ 69653 h 96928"/>
                <a:gd name="connsiteX9" fmla="*/ 40822 w 65185"/>
                <a:gd name="connsiteY9" fmla="*/ 44287 h 96928"/>
                <a:gd name="connsiteX10" fmla="*/ 61087 w 65185"/>
                <a:gd name="connsiteY10" fmla="*/ 19630 h 96928"/>
                <a:gd name="connsiteX11" fmla="*/ 32461 w 65185"/>
                <a:gd name="connsiteY11" fmla="*/ 74 h 96928"/>
                <a:gd name="connsiteX12" fmla="*/ 4686 w 65185"/>
                <a:gd name="connsiteY12" fmla="*/ 19063 h 96928"/>
                <a:gd name="connsiteX13" fmla="*/ 12055 w 65185"/>
                <a:gd name="connsiteY13" fmla="*/ 26574 h 96928"/>
                <a:gd name="connsiteX14" fmla="*/ 19282 w 65185"/>
                <a:gd name="connsiteY14" fmla="*/ 19347 h 96928"/>
                <a:gd name="connsiteX15" fmla="*/ 12055 w 65185"/>
                <a:gd name="connsiteY15" fmla="*/ 11978 h 96928"/>
                <a:gd name="connsiteX16" fmla="*/ 32036 w 65185"/>
                <a:gd name="connsiteY16" fmla="*/ 4184 h 96928"/>
                <a:gd name="connsiteX17" fmla="*/ 47341 w 65185"/>
                <a:gd name="connsiteY17" fmla="*/ 19630 h 96928"/>
                <a:gd name="connsiteX18" fmla="*/ 41672 w 65185"/>
                <a:gd name="connsiteY18" fmla="*/ 36493 h 96928"/>
                <a:gd name="connsiteX19" fmla="*/ 25943 w 65185"/>
                <a:gd name="connsiteY19" fmla="*/ 42587 h 96928"/>
                <a:gd name="connsiteX20" fmla="*/ 21408 w 65185"/>
                <a:gd name="connsiteY20" fmla="*/ 43012 h 96928"/>
                <a:gd name="connsiteX21" fmla="*/ 19991 w 65185"/>
                <a:gd name="connsiteY21" fmla="*/ 44854 h 96928"/>
                <a:gd name="connsiteX22" fmla="*/ 23675 w 65185"/>
                <a:gd name="connsiteY22" fmla="*/ 46838 h 96928"/>
                <a:gd name="connsiteX23" fmla="*/ 31328 w 65185"/>
                <a:gd name="connsiteY23" fmla="*/ 46838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328" y="46838"/>
                  </a:moveTo>
                  <a:cubicBezTo>
                    <a:pt x="42381" y="46838"/>
                    <a:pt x="50317" y="54490"/>
                    <a:pt x="50317" y="69653"/>
                  </a:cubicBezTo>
                  <a:cubicBezTo>
                    <a:pt x="50317" y="87225"/>
                    <a:pt x="40114" y="92468"/>
                    <a:pt x="31895" y="92468"/>
                  </a:cubicBezTo>
                  <a:cubicBezTo>
                    <a:pt x="26226" y="92468"/>
                    <a:pt x="13756" y="90910"/>
                    <a:pt x="7804" y="82549"/>
                  </a:cubicBezTo>
                  <a:cubicBezTo>
                    <a:pt x="14464" y="82265"/>
                    <a:pt x="16023" y="77589"/>
                    <a:pt x="16023" y="74613"/>
                  </a:cubicBezTo>
                  <a:cubicBezTo>
                    <a:pt x="16023" y="70078"/>
                    <a:pt x="12622" y="66819"/>
                    <a:pt x="8229" y="66819"/>
                  </a:cubicBezTo>
                  <a:cubicBezTo>
                    <a:pt x="4261" y="66819"/>
                    <a:pt x="294" y="69228"/>
                    <a:pt x="294" y="75038"/>
                  </a:cubicBezTo>
                  <a:cubicBezTo>
                    <a:pt x="294" y="88359"/>
                    <a:pt x="15031" y="97003"/>
                    <a:pt x="32178" y="97003"/>
                  </a:cubicBezTo>
                  <a:cubicBezTo>
                    <a:pt x="51875" y="97003"/>
                    <a:pt x="65479" y="83824"/>
                    <a:pt x="65479" y="69653"/>
                  </a:cubicBezTo>
                  <a:cubicBezTo>
                    <a:pt x="65479" y="58600"/>
                    <a:pt x="56410" y="47547"/>
                    <a:pt x="40822" y="44287"/>
                  </a:cubicBezTo>
                  <a:cubicBezTo>
                    <a:pt x="55702" y="38902"/>
                    <a:pt x="61087" y="28274"/>
                    <a:pt x="61087" y="19630"/>
                  </a:cubicBezTo>
                  <a:cubicBezTo>
                    <a:pt x="61087" y="8435"/>
                    <a:pt x="48191" y="74"/>
                    <a:pt x="32461" y="74"/>
                  </a:cubicBezTo>
                  <a:cubicBezTo>
                    <a:pt x="16732" y="74"/>
                    <a:pt x="4686" y="7727"/>
                    <a:pt x="4686" y="19063"/>
                  </a:cubicBezTo>
                  <a:cubicBezTo>
                    <a:pt x="4686" y="23881"/>
                    <a:pt x="7804" y="26574"/>
                    <a:pt x="12055" y="26574"/>
                  </a:cubicBezTo>
                  <a:cubicBezTo>
                    <a:pt x="16448" y="26574"/>
                    <a:pt x="19282" y="23315"/>
                    <a:pt x="19282" y="19347"/>
                  </a:cubicBezTo>
                  <a:cubicBezTo>
                    <a:pt x="19282" y="15237"/>
                    <a:pt x="16448" y="12261"/>
                    <a:pt x="12055" y="11978"/>
                  </a:cubicBezTo>
                  <a:cubicBezTo>
                    <a:pt x="17015" y="5743"/>
                    <a:pt x="26793" y="4184"/>
                    <a:pt x="32036" y="4184"/>
                  </a:cubicBezTo>
                  <a:cubicBezTo>
                    <a:pt x="38413" y="4184"/>
                    <a:pt x="47341" y="7301"/>
                    <a:pt x="47341" y="19630"/>
                  </a:cubicBezTo>
                  <a:cubicBezTo>
                    <a:pt x="47341" y="25582"/>
                    <a:pt x="45357" y="32100"/>
                    <a:pt x="41672" y="36493"/>
                  </a:cubicBezTo>
                  <a:cubicBezTo>
                    <a:pt x="36996" y="41878"/>
                    <a:pt x="33028" y="42162"/>
                    <a:pt x="25943" y="42587"/>
                  </a:cubicBezTo>
                  <a:cubicBezTo>
                    <a:pt x="22400" y="42870"/>
                    <a:pt x="22117" y="42870"/>
                    <a:pt x="21408" y="43012"/>
                  </a:cubicBezTo>
                  <a:cubicBezTo>
                    <a:pt x="21125" y="43012"/>
                    <a:pt x="19991" y="43295"/>
                    <a:pt x="19991" y="44854"/>
                  </a:cubicBezTo>
                  <a:cubicBezTo>
                    <a:pt x="19991" y="46838"/>
                    <a:pt x="21266" y="46838"/>
                    <a:pt x="23675" y="46838"/>
                  </a:cubicBezTo>
                  <a:lnTo>
                    <a:pt x="31328" y="4683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形状 316">
              <a:extLst>
                <a:ext uri="{FF2B5EF4-FFF2-40B4-BE49-F238E27FC236}">
                  <a16:creationId xmlns:a16="http://schemas.microsoft.com/office/drawing/2014/main" id="{8E547722-8BBF-DCF5-4EB8-E462F6DBF497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9047120" y="6265908"/>
              <a:ext cx="88871" cy="91705"/>
            </a:xfrm>
            <a:custGeom>
              <a:avLst/>
              <a:gdLst>
                <a:gd name="connsiteX0" fmla="*/ 89170 w 88871"/>
                <a:gd name="connsiteY0" fmla="*/ 14243 h 91705"/>
                <a:gd name="connsiteX1" fmla="*/ 80263 w 88871"/>
                <a:gd name="connsiteY1" fmla="*/ 72 h 91705"/>
                <a:gd name="connsiteX2" fmla="*/ 70343 w 88871"/>
                <a:gd name="connsiteY2" fmla="*/ 9789 h 91705"/>
                <a:gd name="connsiteX3" fmla="*/ 73583 w 88871"/>
                <a:gd name="connsiteY3" fmla="*/ 15862 h 91705"/>
                <a:gd name="connsiteX4" fmla="*/ 80466 w 88871"/>
                <a:gd name="connsiteY4" fmla="*/ 32462 h 91705"/>
                <a:gd name="connsiteX5" fmla="*/ 44431 w 88871"/>
                <a:gd name="connsiteY5" fmla="*/ 87324 h 91705"/>
                <a:gd name="connsiteX6" fmla="*/ 29450 w 88871"/>
                <a:gd name="connsiteY6" fmla="*/ 69712 h 91705"/>
                <a:gd name="connsiteX7" fmla="*/ 41192 w 88871"/>
                <a:gd name="connsiteY7" fmla="*/ 26794 h 91705"/>
                <a:gd name="connsiteX8" fmla="*/ 43621 w 88871"/>
                <a:gd name="connsiteY8" fmla="*/ 16672 h 91705"/>
                <a:gd name="connsiteX9" fmla="*/ 27021 w 88871"/>
                <a:gd name="connsiteY9" fmla="*/ 72 h 91705"/>
                <a:gd name="connsiteX10" fmla="*/ 299 w 88871"/>
                <a:gd name="connsiteY10" fmla="*/ 31248 h 91705"/>
                <a:gd name="connsiteX11" fmla="*/ 2728 w 88871"/>
                <a:gd name="connsiteY11" fmla="*/ 33272 h 91705"/>
                <a:gd name="connsiteX12" fmla="*/ 5967 w 88871"/>
                <a:gd name="connsiteY12" fmla="*/ 29628 h 91705"/>
                <a:gd name="connsiteX13" fmla="*/ 26414 w 88871"/>
                <a:gd name="connsiteY13" fmla="*/ 4526 h 91705"/>
                <a:gd name="connsiteX14" fmla="*/ 31475 w 88871"/>
                <a:gd name="connsiteY14" fmla="*/ 11004 h 91705"/>
                <a:gd name="connsiteX15" fmla="*/ 28033 w 88871"/>
                <a:gd name="connsiteY15" fmla="*/ 25175 h 91705"/>
                <a:gd name="connsiteX16" fmla="*/ 16494 w 88871"/>
                <a:gd name="connsiteY16" fmla="*/ 66675 h 91705"/>
                <a:gd name="connsiteX17" fmla="*/ 43621 w 88871"/>
                <a:gd name="connsiteY17" fmla="*/ 91778 h 91705"/>
                <a:gd name="connsiteX18" fmla="*/ 89170 w 88871"/>
                <a:gd name="connsiteY18" fmla="*/ 14243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170" y="14243"/>
                  </a:moveTo>
                  <a:cubicBezTo>
                    <a:pt x="89170" y="3311"/>
                    <a:pt x="83907" y="72"/>
                    <a:pt x="80263" y="72"/>
                  </a:cubicBezTo>
                  <a:cubicBezTo>
                    <a:pt x="75202" y="72"/>
                    <a:pt x="70343" y="5335"/>
                    <a:pt x="70343" y="9789"/>
                  </a:cubicBezTo>
                  <a:cubicBezTo>
                    <a:pt x="70343" y="12421"/>
                    <a:pt x="71356" y="13635"/>
                    <a:pt x="73583" y="15862"/>
                  </a:cubicBezTo>
                  <a:cubicBezTo>
                    <a:pt x="77834" y="19911"/>
                    <a:pt x="80466" y="25175"/>
                    <a:pt x="80466" y="32462"/>
                  </a:cubicBezTo>
                  <a:cubicBezTo>
                    <a:pt x="80466" y="40965"/>
                    <a:pt x="68117" y="87324"/>
                    <a:pt x="44431" y="87324"/>
                  </a:cubicBezTo>
                  <a:cubicBezTo>
                    <a:pt x="34107" y="87324"/>
                    <a:pt x="29450" y="80238"/>
                    <a:pt x="29450" y="69712"/>
                  </a:cubicBezTo>
                  <a:cubicBezTo>
                    <a:pt x="29450" y="58375"/>
                    <a:pt x="34916" y="43597"/>
                    <a:pt x="41192" y="26794"/>
                  </a:cubicBezTo>
                  <a:cubicBezTo>
                    <a:pt x="42609" y="23353"/>
                    <a:pt x="43621" y="20518"/>
                    <a:pt x="43621" y="16672"/>
                  </a:cubicBezTo>
                  <a:cubicBezTo>
                    <a:pt x="43621" y="7562"/>
                    <a:pt x="37143" y="72"/>
                    <a:pt x="27021" y="72"/>
                  </a:cubicBezTo>
                  <a:cubicBezTo>
                    <a:pt x="7992" y="72"/>
                    <a:pt x="299" y="29426"/>
                    <a:pt x="299" y="31248"/>
                  </a:cubicBezTo>
                  <a:cubicBezTo>
                    <a:pt x="299" y="33272"/>
                    <a:pt x="2323" y="33272"/>
                    <a:pt x="2728" y="33272"/>
                  </a:cubicBezTo>
                  <a:cubicBezTo>
                    <a:pt x="4753" y="33272"/>
                    <a:pt x="4955" y="32867"/>
                    <a:pt x="5967" y="29628"/>
                  </a:cubicBezTo>
                  <a:cubicBezTo>
                    <a:pt x="11838" y="9182"/>
                    <a:pt x="20543" y="4526"/>
                    <a:pt x="26414" y="4526"/>
                  </a:cubicBezTo>
                  <a:cubicBezTo>
                    <a:pt x="28033" y="4526"/>
                    <a:pt x="31475" y="4526"/>
                    <a:pt x="31475" y="11004"/>
                  </a:cubicBezTo>
                  <a:cubicBezTo>
                    <a:pt x="31475" y="16065"/>
                    <a:pt x="29450" y="21531"/>
                    <a:pt x="28033" y="25175"/>
                  </a:cubicBezTo>
                  <a:cubicBezTo>
                    <a:pt x="19126" y="48658"/>
                    <a:pt x="16494" y="57970"/>
                    <a:pt x="16494" y="66675"/>
                  </a:cubicBezTo>
                  <a:cubicBezTo>
                    <a:pt x="16494" y="88539"/>
                    <a:pt x="34309" y="91778"/>
                    <a:pt x="43621" y="91778"/>
                  </a:cubicBezTo>
                  <a:cubicBezTo>
                    <a:pt x="77631" y="91778"/>
                    <a:pt x="89170" y="24770"/>
                    <a:pt x="89170" y="14243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形状 317">
              <a:extLst>
                <a:ext uri="{FF2B5EF4-FFF2-40B4-BE49-F238E27FC236}">
                  <a16:creationId xmlns:a16="http://schemas.microsoft.com/office/drawing/2014/main" id="{F98CCDFE-3746-41FB-05A9-9942027BDB9D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9155568" y="6187828"/>
              <a:ext cx="62635" cy="94094"/>
            </a:xfrm>
            <a:custGeom>
              <a:avLst/>
              <a:gdLst>
                <a:gd name="connsiteX0" fmla="*/ 62939 w 62635"/>
                <a:gd name="connsiteY0" fmla="*/ 68372 h 94094"/>
                <a:gd name="connsiteX1" fmla="*/ 58121 w 62635"/>
                <a:gd name="connsiteY1" fmla="*/ 68372 h 94094"/>
                <a:gd name="connsiteX2" fmla="*/ 54437 w 62635"/>
                <a:gd name="connsiteY2" fmla="*/ 81267 h 94094"/>
                <a:gd name="connsiteX3" fmla="*/ 40408 w 62635"/>
                <a:gd name="connsiteY3" fmla="*/ 82118 h 94094"/>
                <a:gd name="connsiteX4" fmla="*/ 14333 w 62635"/>
                <a:gd name="connsiteY4" fmla="*/ 82118 h 94094"/>
                <a:gd name="connsiteX5" fmla="*/ 42675 w 62635"/>
                <a:gd name="connsiteY5" fmla="*/ 58310 h 94094"/>
                <a:gd name="connsiteX6" fmla="*/ 62939 w 62635"/>
                <a:gd name="connsiteY6" fmla="*/ 27701 h 94094"/>
                <a:gd name="connsiteX7" fmla="*/ 29780 w 62635"/>
                <a:gd name="connsiteY7" fmla="*/ 68 h 94094"/>
                <a:gd name="connsiteX8" fmla="*/ 304 w 62635"/>
                <a:gd name="connsiteY8" fmla="*/ 25434 h 94094"/>
                <a:gd name="connsiteX9" fmla="*/ 7815 w 62635"/>
                <a:gd name="connsiteY9" fmla="*/ 33370 h 94094"/>
                <a:gd name="connsiteX10" fmla="*/ 15325 w 62635"/>
                <a:gd name="connsiteY10" fmla="*/ 25859 h 94094"/>
                <a:gd name="connsiteX11" fmla="*/ 6964 w 62635"/>
                <a:gd name="connsiteY11" fmla="*/ 18349 h 94094"/>
                <a:gd name="connsiteX12" fmla="*/ 27654 w 62635"/>
                <a:gd name="connsiteY12" fmla="*/ 5170 h 94094"/>
                <a:gd name="connsiteX13" fmla="*/ 49194 w 62635"/>
                <a:gd name="connsiteY13" fmla="*/ 27701 h 94094"/>
                <a:gd name="connsiteX14" fmla="*/ 35873 w 62635"/>
                <a:gd name="connsiteY14" fmla="*/ 54909 h 94094"/>
                <a:gd name="connsiteX15" fmla="*/ 1721 w 62635"/>
                <a:gd name="connsiteY15" fmla="*/ 88636 h 94094"/>
                <a:gd name="connsiteX16" fmla="*/ 304 w 62635"/>
                <a:gd name="connsiteY16" fmla="*/ 94163 h 94094"/>
                <a:gd name="connsiteX17" fmla="*/ 58688 w 62635"/>
                <a:gd name="connsiteY17" fmla="*/ 94163 h 94094"/>
                <a:gd name="connsiteX18" fmla="*/ 62939 w 62635"/>
                <a:gd name="connsiteY18" fmla="*/ 68372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39" y="68372"/>
                  </a:moveTo>
                  <a:lnTo>
                    <a:pt x="58121" y="68372"/>
                  </a:lnTo>
                  <a:cubicBezTo>
                    <a:pt x="57696" y="71489"/>
                    <a:pt x="56279" y="79850"/>
                    <a:pt x="54437" y="81267"/>
                  </a:cubicBezTo>
                  <a:cubicBezTo>
                    <a:pt x="53303" y="82118"/>
                    <a:pt x="42392" y="82118"/>
                    <a:pt x="40408" y="82118"/>
                  </a:cubicBezTo>
                  <a:lnTo>
                    <a:pt x="14333" y="82118"/>
                  </a:lnTo>
                  <a:cubicBezTo>
                    <a:pt x="29213" y="68939"/>
                    <a:pt x="34172" y="64971"/>
                    <a:pt x="42675" y="58310"/>
                  </a:cubicBezTo>
                  <a:cubicBezTo>
                    <a:pt x="53161" y="49950"/>
                    <a:pt x="62939" y="41164"/>
                    <a:pt x="62939" y="27701"/>
                  </a:cubicBezTo>
                  <a:cubicBezTo>
                    <a:pt x="62939" y="10555"/>
                    <a:pt x="47918" y="68"/>
                    <a:pt x="29780" y="68"/>
                  </a:cubicBezTo>
                  <a:cubicBezTo>
                    <a:pt x="12208" y="68"/>
                    <a:pt x="304" y="12397"/>
                    <a:pt x="304" y="25434"/>
                  </a:cubicBezTo>
                  <a:cubicBezTo>
                    <a:pt x="304" y="32661"/>
                    <a:pt x="6398" y="33370"/>
                    <a:pt x="7815" y="33370"/>
                  </a:cubicBezTo>
                  <a:cubicBezTo>
                    <a:pt x="11216" y="33370"/>
                    <a:pt x="15325" y="30961"/>
                    <a:pt x="15325" y="25859"/>
                  </a:cubicBezTo>
                  <a:cubicBezTo>
                    <a:pt x="15325" y="23308"/>
                    <a:pt x="14333" y="18349"/>
                    <a:pt x="6964" y="18349"/>
                  </a:cubicBezTo>
                  <a:cubicBezTo>
                    <a:pt x="11357" y="8287"/>
                    <a:pt x="20994" y="5170"/>
                    <a:pt x="27654" y="5170"/>
                  </a:cubicBezTo>
                  <a:cubicBezTo>
                    <a:pt x="41825" y="5170"/>
                    <a:pt x="49194" y="16223"/>
                    <a:pt x="49194" y="27701"/>
                  </a:cubicBezTo>
                  <a:cubicBezTo>
                    <a:pt x="49194" y="40030"/>
                    <a:pt x="40408" y="49808"/>
                    <a:pt x="35873" y="54909"/>
                  </a:cubicBezTo>
                  <a:lnTo>
                    <a:pt x="1721" y="88636"/>
                  </a:lnTo>
                  <a:cubicBezTo>
                    <a:pt x="304" y="89912"/>
                    <a:pt x="304" y="90195"/>
                    <a:pt x="304" y="94163"/>
                  </a:cubicBezTo>
                  <a:lnTo>
                    <a:pt x="58688" y="94163"/>
                  </a:lnTo>
                  <a:lnTo>
                    <a:pt x="62939" y="6837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形状 318">
              <a:extLst>
                <a:ext uri="{FF2B5EF4-FFF2-40B4-BE49-F238E27FC236}">
                  <a16:creationId xmlns:a16="http://schemas.microsoft.com/office/drawing/2014/main" id="{21854E16-C64C-A23C-6F6F-5DA2E6130C57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9149297" y="6314374"/>
              <a:ext cx="81765" cy="127254"/>
            </a:xfrm>
            <a:custGeom>
              <a:avLst/>
              <a:gdLst>
                <a:gd name="connsiteX0" fmla="*/ 60105 w 81765"/>
                <a:gd name="connsiteY0" fmla="*/ 1917 h 127254"/>
                <a:gd name="connsiteX1" fmla="*/ 57696 w 81765"/>
                <a:gd name="connsiteY1" fmla="*/ 75 h 127254"/>
                <a:gd name="connsiteX2" fmla="*/ 54862 w 81765"/>
                <a:gd name="connsiteY2" fmla="*/ 3192 h 127254"/>
                <a:gd name="connsiteX3" fmla="*/ 46784 w 81765"/>
                <a:gd name="connsiteY3" fmla="*/ 35644 h 127254"/>
                <a:gd name="connsiteX4" fmla="*/ 304 w 81765"/>
                <a:gd name="connsiteY4" fmla="*/ 73763 h 127254"/>
                <a:gd name="connsiteX5" fmla="*/ 30629 w 81765"/>
                <a:gd name="connsiteY5" fmla="*/ 99979 h 127254"/>
                <a:gd name="connsiteX6" fmla="*/ 27370 w 81765"/>
                <a:gd name="connsiteY6" fmla="*/ 113300 h 127254"/>
                <a:gd name="connsiteX7" fmla="*/ 24394 w 81765"/>
                <a:gd name="connsiteY7" fmla="*/ 125629 h 127254"/>
                <a:gd name="connsiteX8" fmla="*/ 26662 w 81765"/>
                <a:gd name="connsiteY8" fmla="*/ 127329 h 127254"/>
                <a:gd name="connsiteX9" fmla="*/ 29637 w 81765"/>
                <a:gd name="connsiteY9" fmla="*/ 123928 h 127254"/>
                <a:gd name="connsiteX10" fmla="*/ 35589 w 81765"/>
                <a:gd name="connsiteY10" fmla="*/ 100121 h 127254"/>
                <a:gd name="connsiteX11" fmla="*/ 82070 w 81765"/>
                <a:gd name="connsiteY11" fmla="*/ 62001 h 127254"/>
                <a:gd name="connsiteX12" fmla="*/ 51744 w 81765"/>
                <a:gd name="connsiteY12" fmla="*/ 35785 h 127254"/>
                <a:gd name="connsiteX13" fmla="*/ 60105 w 81765"/>
                <a:gd name="connsiteY13" fmla="*/ 1917 h 127254"/>
                <a:gd name="connsiteX14" fmla="*/ 31621 w 81765"/>
                <a:gd name="connsiteY14" fmla="*/ 96011 h 127254"/>
                <a:gd name="connsiteX15" fmla="*/ 10649 w 81765"/>
                <a:gd name="connsiteY15" fmla="*/ 76172 h 127254"/>
                <a:gd name="connsiteX16" fmla="*/ 45651 w 81765"/>
                <a:gd name="connsiteY16" fmla="*/ 39753 h 127254"/>
                <a:gd name="connsiteX17" fmla="*/ 31621 w 81765"/>
                <a:gd name="connsiteY17" fmla="*/ 96011 h 127254"/>
                <a:gd name="connsiteX18" fmla="*/ 50610 w 81765"/>
                <a:gd name="connsiteY18" fmla="*/ 39753 h 127254"/>
                <a:gd name="connsiteX19" fmla="*/ 71725 w 81765"/>
                <a:gd name="connsiteY19" fmla="*/ 59592 h 127254"/>
                <a:gd name="connsiteX20" fmla="*/ 36581 w 81765"/>
                <a:gd name="connsiteY20" fmla="*/ 96011 h 127254"/>
                <a:gd name="connsiteX21" fmla="*/ 50610 w 81765"/>
                <a:gd name="connsiteY21" fmla="*/ 39753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7254">
                  <a:moveTo>
                    <a:pt x="60105" y="1917"/>
                  </a:moveTo>
                  <a:cubicBezTo>
                    <a:pt x="60105" y="75"/>
                    <a:pt x="58404" y="75"/>
                    <a:pt x="57696" y="75"/>
                  </a:cubicBezTo>
                  <a:cubicBezTo>
                    <a:pt x="55570" y="75"/>
                    <a:pt x="55428" y="783"/>
                    <a:pt x="54862" y="3192"/>
                  </a:cubicBezTo>
                  <a:lnTo>
                    <a:pt x="46784" y="35644"/>
                  </a:lnTo>
                  <a:cubicBezTo>
                    <a:pt x="21702" y="36777"/>
                    <a:pt x="304" y="54774"/>
                    <a:pt x="304" y="73763"/>
                  </a:cubicBezTo>
                  <a:cubicBezTo>
                    <a:pt x="304" y="89776"/>
                    <a:pt x="14900" y="99412"/>
                    <a:pt x="30629" y="99979"/>
                  </a:cubicBezTo>
                  <a:cubicBezTo>
                    <a:pt x="29496" y="104372"/>
                    <a:pt x="28504" y="108907"/>
                    <a:pt x="27370" y="113300"/>
                  </a:cubicBezTo>
                  <a:cubicBezTo>
                    <a:pt x="25670" y="119960"/>
                    <a:pt x="24394" y="125203"/>
                    <a:pt x="24394" y="125629"/>
                  </a:cubicBezTo>
                  <a:cubicBezTo>
                    <a:pt x="24394" y="127329"/>
                    <a:pt x="26236" y="127329"/>
                    <a:pt x="26662" y="127329"/>
                  </a:cubicBezTo>
                  <a:cubicBezTo>
                    <a:pt x="28787" y="127329"/>
                    <a:pt x="28929" y="126904"/>
                    <a:pt x="29637" y="123928"/>
                  </a:cubicBezTo>
                  <a:lnTo>
                    <a:pt x="35589" y="100121"/>
                  </a:lnTo>
                  <a:cubicBezTo>
                    <a:pt x="59821" y="99129"/>
                    <a:pt x="82070" y="81274"/>
                    <a:pt x="82070" y="62001"/>
                  </a:cubicBezTo>
                  <a:cubicBezTo>
                    <a:pt x="82070" y="47122"/>
                    <a:pt x="69032" y="36494"/>
                    <a:pt x="51744" y="35785"/>
                  </a:cubicBezTo>
                  <a:lnTo>
                    <a:pt x="60105" y="1917"/>
                  </a:lnTo>
                  <a:close/>
                  <a:moveTo>
                    <a:pt x="31621" y="96011"/>
                  </a:moveTo>
                  <a:cubicBezTo>
                    <a:pt x="20710" y="95445"/>
                    <a:pt x="10649" y="89493"/>
                    <a:pt x="10649" y="76172"/>
                  </a:cubicBezTo>
                  <a:cubicBezTo>
                    <a:pt x="10649" y="62001"/>
                    <a:pt x="21418" y="42020"/>
                    <a:pt x="45651" y="39753"/>
                  </a:cubicBezTo>
                  <a:lnTo>
                    <a:pt x="31621" y="96011"/>
                  </a:lnTo>
                  <a:close/>
                  <a:moveTo>
                    <a:pt x="50610" y="39753"/>
                  </a:moveTo>
                  <a:cubicBezTo>
                    <a:pt x="61522" y="40178"/>
                    <a:pt x="71725" y="46130"/>
                    <a:pt x="71725" y="59592"/>
                  </a:cubicBezTo>
                  <a:cubicBezTo>
                    <a:pt x="71725" y="75039"/>
                    <a:pt x="59538" y="94028"/>
                    <a:pt x="36581" y="96011"/>
                  </a:cubicBezTo>
                  <a:lnTo>
                    <a:pt x="50610" y="3975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形状 319">
              <a:extLst>
                <a:ext uri="{FF2B5EF4-FFF2-40B4-BE49-F238E27FC236}">
                  <a16:creationId xmlns:a16="http://schemas.microsoft.com/office/drawing/2014/main" id="{61148314-A058-318F-9475-9FDB2065824F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8818705" y="6464565"/>
              <a:ext cx="428134" cy="8097"/>
            </a:xfrm>
            <a:custGeom>
              <a:avLst/>
              <a:gdLst>
                <a:gd name="connsiteX0" fmla="*/ 0 w 428134"/>
                <a:gd name="connsiteY0" fmla="*/ 0 h 8097"/>
                <a:gd name="connsiteX1" fmla="*/ 428134 w 428134"/>
                <a:gd name="connsiteY1" fmla="*/ 0 h 8097"/>
                <a:gd name="connsiteX2" fmla="*/ 428134 w 428134"/>
                <a:gd name="connsiteY2" fmla="*/ 8097 h 8097"/>
                <a:gd name="connsiteX3" fmla="*/ 0 w 428134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134" h="8097">
                  <a:moveTo>
                    <a:pt x="0" y="0"/>
                  </a:moveTo>
                  <a:lnTo>
                    <a:pt x="428134" y="0"/>
                  </a:lnTo>
                  <a:lnTo>
                    <a:pt x="428134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形状 320">
              <a:extLst>
                <a:ext uri="{FF2B5EF4-FFF2-40B4-BE49-F238E27FC236}">
                  <a16:creationId xmlns:a16="http://schemas.microsoft.com/office/drawing/2014/main" id="{06A4D8D2-9255-AF73-6A59-405D8096B225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8923167" y="6515368"/>
              <a:ext cx="128145" cy="142720"/>
            </a:xfrm>
            <a:custGeom>
              <a:avLst/>
              <a:gdLst>
                <a:gd name="connsiteX0" fmla="*/ 128438 w 128145"/>
                <a:gd name="connsiteY0" fmla="*/ 110012 h 142720"/>
                <a:gd name="connsiteX1" fmla="*/ 123377 w 128145"/>
                <a:gd name="connsiteY1" fmla="*/ 110012 h 142720"/>
                <a:gd name="connsiteX2" fmla="*/ 119733 w 128145"/>
                <a:gd name="connsiteY2" fmla="*/ 124790 h 142720"/>
                <a:gd name="connsiteX3" fmla="*/ 106372 w 128145"/>
                <a:gd name="connsiteY3" fmla="*/ 129649 h 142720"/>
                <a:gd name="connsiteX4" fmla="*/ 90176 w 128145"/>
                <a:gd name="connsiteY4" fmla="*/ 129649 h 142720"/>
                <a:gd name="connsiteX5" fmla="*/ 108194 w 128145"/>
                <a:gd name="connsiteY5" fmla="*/ 95234 h 142720"/>
                <a:gd name="connsiteX6" fmla="*/ 126008 w 128145"/>
                <a:gd name="connsiteY6" fmla="*/ 50899 h 142720"/>
                <a:gd name="connsiteX7" fmla="*/ 64466 w 128145"/>
                <a:gd name="connsiteY7" fmla="*/ 87 h 142720"/>
                <a:gd name="connsiteX8" fmla="*/ 2722 w 128145"/>
                <a:gd name="connsiteY8" fmla="*/ 50899 h 142720"/>
                <a:gd name="connsiteX9" fmla="*/ 20537 w 128145"/>
                <a:gd name="connsiteY9" fmla="*/ 95234 h 142720"/>
                <a:gd name="connsiteX10" fmla="*/ 38554 w 128145"/>
                <a:gd name="connsiteY10" fmla="*/ 129649 h 142720"/>
                <a:gd name="connsiteX11" fmla="*/ 22359 w 128145"/>
                <a:gd name="connsiteY11" fmla="*/ 129649 h 142720"/>
                <a:gd name="connsiteX12" fmla="*/ 8998 w 128145"/>
                <a:gd name="connsiteY12" fmla="*/ 124993 h 142720"/>
                <a:gd name="connsiteX13" fmla="*/ 5354 w 128145"/>
                <a:gd name="connsiteY13" fmla="*/ 110012 h 142720"/>
                <a:gd name="connsiteX14" fmla="*/ 293 w 128145"/>
                <a:gd name="connsiteY14" fmla="*/ 110012 h 142720"/>
                <a:gd name="connsiteX15" fmla="*/ 6973 w 128145"/>
                <a:gd name="connsiteY15" fmla="*/ 142808 h 142720"/>
                <a:gd name="connsiteX16" fmla="*/ 39364 w 128145"/>
                <a:gd name="connsiteY16" fmla="*/ 142808 h 142720"/>
                <a:gd name="connsiteX17" fmla="*/ 44425 w 128145"/>
                <a:gd name="connsiteY17" fmla="*/ 138556 h 142720"/>
                <a:gd name="connsiteX18" fmla="*/ 33493 w 128145"/>
                <a:gd name="connsiteY18" fmla="*/ 93614 h 142720"/>
                <a:gd name="connsiteX19" fmla="*/ 23573 w 128145"/>
                <a:gd name="connsiteY19" fmla="*/ 50697 h 142720"/>
                <a:gd name="connsiteX20" fmla="*/ 64264 w 128145"/>
                <a:gd name="connsiteY20" fmla="*/ 4540 h 142720"/>
                <a:gd name="connsiteX21" fmla="*/ 105157 w 128145"/>
                <a:gd name="connsiteY21" fmla="*/ 50697 h 142720"/>
                <a:gd name="connsiteX22" fmla="*/ 93820 w 128145"/>
                <a:gd name="connsiteY22" fmla="*/ 97866 h 142720"/>
                <a:gd name="connsiteX23" fmla="*/ 84306 w 128145"/>
                <a:gd name="connsiteY23" fmla="*/ 138556 h 142720"/>
                <a:gd name="connsiteX24" fmla="*/ 89569 w 128145"/>
                <a:gd name="connsiteY24" fmla="*/ 142808 h 142720"/>
                <a:gd name="connsiteX25" fmla="*/ 121757 w 128145"/>
                <a:gd name="connsiteY25" fmla="*/ 142808 h 142720"/>
                <a:gd name="connsiteX26" fmla="*/ 128438 w 128145"/>
                <a:gd name="connsiteY26" fmla="*/ 110012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45" h="142720">
                  <a:moveTo>
                    <a:pt x="128438" y="110012"/>
                  </a:moveTo>
                  <a:lnTo>
                    <a:pt x="123377" y="110012"/>
                  </a:lnTo>
                  <a:cubicBezTo>
                    <a:pt x="122365" y="115276"/>
                    <a:pt x="121555" y="119932"/>
                    <a:pt x="119733" y="124790"/>
                  </a:cubicBezTo>
                  <a:cubicBezTo>
                    <a:pt x="118721" y="128029"/>
                    <a:pt x="118113" y="129649"/>
                    <a:pt x="106372" y="129649"/>
                  </a:cubicBezTo>
                  <a:lnTo>
                    <a:pt x="90176" y="129649"/>
                  </a:lnTo>
                  <a:cubicBezTo>
                    <a:pt x="92808" y="118312"/>
                    <a:pt x="99084" y="108595"/>
                    <a:pt x="108194" y="95234"/>
                  </a:cubicBezTo>
                  <a:cubicBezTo>
                    <a:pt x="117708" y="80861"/>
                    <a:pt x="126008" y="66892"/>
                    <a:pt x="126008" y="50899"/>
                  </a:cubicBezTo>
                  <a:cubicBezTo>
                    <a:pt x="126008" y="22760"/>
                    <a:pt x="98679" y="87"/>
                    <a:pt x="64466" y="87"/>
                  </a:cubicBezTo>
                  <a:cubicBezTo>
                    <a:pt x="29647" y="87"/>
                    <a:pt x="2722" y="23165"/>
                    <a:pt x="2722" y="50899"/>
                  </a:cubicBezTo>
                  <a:cubicBezTo>
                    <a:pt x="2722" y="66892"/>
                    <a:pt x="11022" y="80861"/>
                    <a:pt x="20537" y="95234"/>
                  </a:cubicBezTo>
                  <a:cubicBezTo>
                    <a:pt x="29444" y="108595"/>
                    <a:pt x="35922" y="118312"/>
                    <a:pt x="38554" y="129649"/>
                  </a:cubicBezTo>
                  <a:lnTo>
                    <a:pt x="22359" y="129649"/>
                  </a:lnTo>
                  <a:cubicBezTo>
                    <a:pt x="10617" y="129649"/>
                    <a:pt x="10010" y="128029"/>
                    <a:pt x="8998" y="124993"/>
                  </a:cubicBezTo>
                  <a:cubicBezTo>
                    <a:pt x="7378" y="120337"/>
                    <a:pt x="6366" y="115073"/>
                    <a:pt x="5354" y="110012"/>
                  </a:cubicBezTo>
                  <a:lnTo>
                    <a:pt x="293" y="110012"/>
                  </a:lnTo>
                  <a:lnTo>
                    <a:pt x="6973" y="142808"/>
                  </a:lnTo>
                  <a:lnTo>
                    <a:pt x="39364" y="142808"/>
                  </a:lnTo>
                  <a:cubicBezTo>
                    <a:pt x="43817" y="142808"/>
                    <a:pt x="44425" y="142808"/>
                    <a:pt x="44425" y="138556"/>
                  </a:cubicBezTo>
                  <a:cubicBezTo>
                    <a:pt x="44425" y="124385"/>
                    <a:pt x="38149" y="106571"/>
                    <a:pt x="33493" y="93614"/>
                  </a:cubicBezTo>
                  <a:cubicBezTo>
                    <a:pt x="29242" y="81873"/>
                    <a:pt x="23573" y="65880"/>
                    <a:pt x="23573" y="50697"/>
                  </a:cubicBezTo>
                  <a:cubicBezTo>
                    <a:pt x="23573" y="18306"/>
                    <a:pt x="45842" y="4540"/>
                    <a:pt x="64264" y="4540"/>
                  </a:cubicBezTo>
                  <a:cubicBezTo>
                    <a:pt x="83698" y="4540"/>
                    <a:pt x="105157" y="19116"/>
                    <a:pt x="105157" y="50697"/>
                  </a:cubicBezTo>
                  <a:cubicBezTo>
                    <a:pt x="105157" y="65880"/>
                    <a:pt x="99691" y="81266"/>
                    <a:pt x="93820" y="97866"/>
                  </a:cubicBezTo>
                  <a:cubicBezTo>
                    <a:pt x="90784" y="106368"/>
                    <a:pt x="84306" y="124588"/>
                    <a:pt x="84306" y="138556"/>
                  </a:cubicBezTo>
                  <a:cubicBezTo>
                    <a:pt x="84306" y="142808"/>
                    <a:pt x="84913" y="142808"/>
                    <a:pt x="89569" y="142808"/>
                  </a:cubicBezTo>
                  <a:lnTo>
                    <a:pt x="121757" y="142808"/>
                  </a:lnTo>
                  <a:lnTo>
                    <a:pt x="128438" y="11001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形状 321">
              <a:extLst>
                <a:ext uri="{FF2B5EF4-FFF2-40B4-BE49-F238E27FC236}">
                  <a16:creationId xmlns:a16="http://schemas.microsoft.com/office/drawing/2014/main" id="{4CC462DA-735E-AFCF-C3A3-C7D0578E6BA9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9069395" y="6505511"/>
              <a:ext cx="62635" cy="94094"/>
            </a:xfrm>
            <a:custGeom>
              <a:avLst/>
              <a:gdLst>
                <a:gd name="connsiteX0" fmla="*/ 62935 w 62635"/>
                <a:gd name="connsiteY0" fmla="*/ 68387 h 94094"/>
                <a:gd name="connsiteX1" fmla="*/ 58117 w 62635"/>
                <a:gd name="connsiteY1" fmla="*/ 68387 h 94094"/>
                <a:gd name="connsiteX2" fmla="*/ 54433 w 62635"/>
                <a:gd name="connsiteY2" fmla="*/ 81283 h 94094"/>
                <a:gd name="connsiteX3" fmla="*/ 40403 w 62635"/>
                <a:gd name="connsiteY3" fmla="*/ 82133 h 94094"/>
                <a:gd name="connsiteX4" fmla="*/ 14329 w 62635"/>
                <a:gd name="connsiteY4" fmla="*/ 82133 h 94094"/>
                <a:gd name="connsiteX5" fmla="*/ 42671 w 62635"/>
                <a:gd name="connsiteY5" fmla="*/ 58326 h 94094"/>
                <a:gd name="connsiteX6" fmla="*/ 62935 w 62635"/>
                <a:gd name="connsiteY6" fmla="*/ 27717 h 94094"/>
                <a:gd name="connsiteX7" fmla="*/ 29775 w 62635"/>
                <a:gd name="connsiteY7" fmla="*/ 84 h 94094"/>
                <a:gd name="connsiteX8" fmla="*/ 300 w 62635"/>
                <a:gd name="connsiteY8" fmla="*/ 25450 h 94094"/>
                <a:gd name="connsiteX9" fmla="*/ 7810 w 62635"/>
                <a:gd name="connsiteY9" fmla="*/ 33385 h 94094"/>
                <a:gd name="connsiteX10" fmla="*/ 15321 w 62635"/>
                <a:gd name="connsiteY10" fmla="*/ 25875 h 94094"/>
                <a:gd name="connsiteX11" fmla="*/ 6960 w 62635"/>
                <a:gd name="connsiteY11" fmla="*/ 18364 h 94094"/>
                <a:gd name="connsiteX12" fmla="*/ 27650 w 62635"/>
                <a:gd name="connsiteY12" fmla="*/ 5185 h 94094"/>
                <a:gd name="connsiteX13" fmla="*/ 49189 w 62635"/>
                <a:gd name="connsiteY13" fmla="*/ 27717 h 94094"/>
                <a:gd name="connsiteX14" fmla="*/ 35869 w 62635"/>
                <a:gd name="connsiteY14" fmla="*/ 54925 h 94094"/>
                <a:gd name="connsiteX15" fmla="*/ 1717 w 62635"/>
                <a:gd name="connsiteY15" fmla="*/ 88652 h 94094"/>
                <a:gd name="connsiteX16" fmla="*/ 300 w 62635"/>
                <a:gd name="connsiteY16" fmla="*/ 94178 h 94094"/>
                <a:gd name="connsiteX17" fmla="*/ 58684 w 62635"/>
                <a:gd name="connsiteY17" fmla="*/ 94178 h 94094"/>
                <a:gd name="connsiteX18" fmla="*/ 62935 w 62635"/>
                <a:gd name="connsiteY18" fmla="*/ 68387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35" y="68387"/>
                  </a:moveTo>
                  <a:lnTo>
                    <a:pt x="58117" y="68387"/>
                  </a:lnTo>
                  <a:cubicBezTo>
                    <a:pt x="57692" y="71505"/>
                    <a:pt x="56275" y="79866"/>
                    <a:pt x="54433" y="81283"/>
                  </a:cubicBezTo>
                  <a:cubicBezTo>
                    <a:pt x="53299" y="82133"/>
                    <a:pt x="42387" y="82133"/>
                    <a:pt x="40403" y="82133"/>
                  </a:cubicBezTo>
                  <a:lnTo>
                    <a:pt x="14329" y="82133"/>
                  </a:lnTo>
                  <a:cubicBezTo>
                    <a:pt x="29208" y="68954"/>
                    <a:pt x="34168" y="64986"/>
                    <a:pt x="42671" y="58326"/>
                  </a:cubicBezTo>
                  <a:cubicBezTo>
                    <a:pt x="53157" y="49965"/>
                    <a:pt x="62935" y="41179"/>
                    <a:pt x="62935" y="27717"/>
                  </a:cubicBezTo>
                  <a:cubicBezTo>
                    <a:pt x="62935" y="10570"/>
                    <a:pt x="47914" y="84"/>
                    <a:pt x="29775" y="84"/>
                  </a:cubicBezTo>
                  <a:cubicBezTo>
                    <a:pt x="12203" y="84"/>
                    <a:pt x="300" y="12413"/>
                    <a:pt x="300" y="25450"/>
                  </a:cubicBezTo>
                  <a:cubicBezTo>
                    <a:pt x="300" y="32677"/>
                    <a:pt x="6393" y="33385"/>
                    <a:pt x="7810" y="33385"/>
                  </a:cubicBezTo>
                  <a:cubicBezTo>
                    <a:pt x="11211" y="33385"/>
                    <a:pt x="15321" y="30976"/>
                    <a:pt x="15321" y="25875"/>
                  </a:cubicBezTo>
                  <a:cubicBezTo>
                    <a:pt x="15321" y="23324"/>
                    <a:pt x="14329" y="18364"/>
                    <a:pt x="6960" y="18364"/>
                  </a:cubicBezTo>
                  <a:cubicBezTo>
                    <a:pt x="11353" y="8303"/>
                    <a:pt x="20989" y="5185"/>
                    <a:pt x="27650" y="5185"/>
                  </a:cubicBezTo>
                  <a:cubicBezTo>
                    <a:pt x="41821" y="5185"/>
                    <a:pt x="49189" y="16239"/>
                    <a:pt x="49189" y="27717"/>
                  </a:cubicBezTo>
                  <a:cubicBezTo>
                    <a:pt x="49189" y="40046"/>
                    <a:pt x="40403" y="49824"/>
                    <a:pt x="35869" y="54925"/>
                  </a:cubicBezTo>
                  <a:lnTo>
                    <a:pt x="1717" y="88652"/>
                  </a:lnTo>
                  <a:cubicBezTo>
                    <a:pt x="300" y="89927"/>
                    <a:pt x="300" y="90211"/>
                    <a:pt x="300" y="94178"/>
                  </a:cubicBezTo>
                  <a:lnTo>
                    <a:pt x="58684" y="94178"/>
                  </a:lnTo>
                  <a:lnTo>
                    <a:pt x="62935" y="6838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形状 322">
              <a:extLst>
                <a:ext uri="{FF2B5EF4-FFF2-40B4-BE49-F238E27FC236}">
                  <a16:creationId xmlns:a16="http://schemas.microsoft.com/office/drawing/2014/main" id="{273C3C11-0E23-BDFC-F59B-ADFB93F7CA55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9288542" y="6497766"/>
              <a:ext cx="21458" cy="21458"/>
            </a:xfrm>
            <a:custGeom>
              <a:avLst/>
              <a:gdLst>
                <a:gd name="connsiteX0" fmla="*/ 21769 w 21458"/>
                <a:gd name="connsiteY0" fmla="*/ 10809 h 21458"/>
                <a:gd name="connsiteX1" fmla="*/ 11040 w 21458"/>
                <a:gd name="connsiteY1" fmla="*/ 80 h 21458"/>
                <a:gd name="connsiteX2" fmla="*/ 310 w 21458"/>
                <a:gd name="connsiteY2" fmla="*/ 10809 h 21458"/>
                <a:gd name="connsiteX3" fmla="*/ 11040 w 21458"/>
                <a:gd name="connsiteY3" fmla="*/ 21539 h 21458"/>
                <a:gd name="connsiteX4" fmla="*/ 21769 w 21458"/>
                <a:gd name="connsiteY4" fmla="*/ 10809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769" y="10809"/>
                  </a:moveTo>
                  <a:cubicBezTo>
                    <a:pt x="21769" y="4939"/>
                    <a:pt x="16910" y="80"/>
                    <a:pt x="11040" y="80"/>
                  </a:cubicBezTo>
                  <a:cubicBezTo>
                    <a:pt x="5169" y="80"/>
                    <a:pt x="310" y="4939"/>
                    <a:pt x="310" y="10809"/>
                  </a:cubicBezTo>
                  <a:cubicBezTo>
                    <a:pt x="310" y="16680"/>
                    <a:pt x="5169" y="21539"/>
                    <a:pt x="11040" y="21539"/>
                  </a:cubicBezTo>
                  <a:cubicBezTo>
                    <a:pt x="16910" y="21539"/>
                    <a:pt x="21769" y="16680"/>
                    <a:pt x="21769" y="10809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5415302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complex septuplet extension to the SM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EWSB patterns: the Model</a:t>
            </a:r>
          </a:p>
        </p:txBody>
      </p:sp>
      <p:grpSp>
        <p:nvGrpSpPr>
          <p:cNvPr id="130" name="组合 129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V=&amp;M_A^2\left(\Phi^{\dagger} \Phi\right)+\left\{M_B^2(\Phi \Phi)_0+\text { h.c. }\right\}  -\mu^2 H^{\dagger} H+\lambda\left(H^{\dagger} H\right)^2+\lambda_1\left(H^{\dagger} H\right)\left(\Phi^{\dagger} \Phi\right) \\&#10;&amp;+\lambda_2\left((\overline{H} H)_1(\overline{\Phi} \Phi)_1\right)_0+\left[\lambda_3(\overline{H} H)_0(\Phi \Phi)_0+\text { h.c. }\right] +V_{\text{self}}(\Phi,\overline{\Phi}),&#10;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D06FE24B-6EB7-01B2-573D-392F9FA5995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104899" y="1181099"/>
            <a:ext cx="7112000" cy="690880"/>
            <a:chOff x="2372178" y="2633163"/>
            <a:chExt cx="7087357" cy="666205"/>
          </a:xfrm>
        </p:grpSpPr>
        <p:sp>
          <p:nvSpPr>
            <p:cNvPr id="23" name="任意形状 22">
              <a:extLst>
                <a:ext uri="{FF2B5EF4-FFF2-40B4-BE49-F238E27FC236}">
                  <a16:creationId xmlns:a16="http://schemas.microsoft.com/office/drawing/2014/main" id="{E26FB228-61EC-DF8A-90B1-38693DA9634F}"/>
                </a:ext>
              </a:extLst>
            </p:cNvPr>
            <p:cNvSpPr/>
            <p:nvPr>
              <p:custDataLst>
                <p:tags r:id="rId288"/>
              </p:custDataLst>
            </p:nvPr>
          </p:nvSpPr>
          <p:spPr>
            <a:xfrm>
              <a:off x="2372178" y="2718357"/>
              <a:ext cx="143930" cy="138523"/>
            </a:xfrm>
            <a:custGeom>
              <a:avLst/>
              <a:gdLst>
                <a:gd name="connsiteX0" fmla="*/ 115529 w 143930"/>
                <a:gd name="connsiteY0" fmla="*/ 22484 h 138523"/>
                <a:gd name="connsiteX1" fmla="*/ 141368 w 143930"/>
                <a:gd name="connsiteY1" fmla="*/ 6176 h 138523"/>
                <a:gd name="connsiteX2" fmla="*/ 143992 w 143930"/>
                <a:gd name="connsiteY2" fmla="*/ 2443 h 138523"/>
                <a:gd name="connsiteX3" fmla="*/ 141368 w 143930"/>
                <a:gd name="connsiteY3" fmla="*/ 85 h 138523"/>
                <a:gd name="connsiteX4" fmla="*/ 124815 w 143930"/>
                <a:gd name="connsiteY4" fmla="*/ 674 h 138523"/>
                <a:gd name="connsiteX5" fmla="*/ 104830 w 143930"/>
                <a:gd name="connsiteY5" fmla="*/ 85 h 138523"/>
                <a:gd name="connsiteX6" fmla="*/ 100995 w 143930"/>
                <a:gd name="connsiteY6" fmla="*/ 3818 h 138523"/>
                <a:gd name="connsiteX7" fmla="*/ 104224 w 143930"/>
                <a:gd name="connsiteY7" fmla="*/ 6176 h 138523"/>
                <a:gd name="connsiteX8" fmla="*/ 113510 w 143930"/>
                <a:gd name="connsiteY8" fmla="*/ 12660 h 138523"/>
                <a:gd name="connsiteX9" fmla="*/ 110482 w 143930"/>
                <a:gd name="connsiteY9" fmla="*/ 20126 h 138523"/>
                <a:gd name="connsiteX10" fmla="*/ 48510 w 143930"/>
                <a:gd name="connsiteY10" fmla="*/ 116012 h 138523"/>
                <a:gd name="connsiteX11" fmla="*/ 34783 w 143930"/>
                <a:gd name="connsiteY11" fmla="*/ 12070 h 138523"/>
                <a:gd name="connsiteX12" fmla="*/ 48711 w 143930"/>
                <a:gd name="connsiteY12" fmla="*/ 6176 h 138523"/>
                <a:gd name="connsiteX13" fmla="*/ 53758 w 143930"/>
                <a:gd name="connsiteY13" fmla="*/ 2246 h 138523"/>
                <a:gd name="connsiteX14" fmla="*/ 50932 w 143930"/>
                <a:gd name="connsiteY14" fmla="*/ 85 h 138523"/>
                <a:gd name="connsiteX15" fmla="*/ 25901 w 143930"/>
                <a:gd name="connsiteY15" fmla="*/ 674 h 138523"/>
                <a:gd name="connsiteX16" fmla="*/ 14798 w 143930"/>
                <a:gd name="connsiteY16" fmla="*/ 478 h 138523"/>
                <a:gd name="connsiteX17" fmla="*/ 3897 w 143930"/>
                <a:gd name="connsiteY17" fmla="*/ 85 h 138523"/>
                <a:gd name="connsiteX18" fmla="*/ 62 w 143930"/>
                <a:gd name="connsiteY18" fmla="*/ 3818 h 138523"/>
                <a:gd name="connsiteX19" fmla="*/ 5108 w 143930"/>
                <a:gd name="connsiteY19" fmla="*/ 6176 h 138523"/>
                <a:gd name="connsiteX20" fmla="*/ 17220 w 143930"/>
                <a:gd name="connsiteY20" fmla="*/ 12856 h 138523"/>
                <a:gd name="connsiteX21" fmla="*/ 33168 w 143930"/>
                <a:gd name="connsiteY21" fmla="*/ 134089 h 138523"/>
                <a:gd name="connsiteX22" fmla="*/ 37205 w 143930"/>
                <a:gd name="connsiteY22" fmla="*/ 138608 h 138523"/>
                <a:gd name="connsiteX23" fmla="*/ 42857 w 143930"/>
                <a:gd name="connsiteY23" fmla="*/ 135071 h 138523"/>
                <a:gd name="connsiteX24" fmla="*/ 115529 w 143930"/>
                <a:gd name="connsiteY24" fmla="*/ 22484 h 13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930" h="138523">
                  <a:moveTo>
                    <a:pt x="115529" y="22484"/>
                  </a:moveTo>
                  <a:cubicBezTo>
                    <a:pt x="125420" y="7158"/>
                    <a:pt x="133899" y="6569"/>
                    <a:pt x="141368" y="6176"/>
                  </a:cubicBezTo>
                  <a:cubicBezTo>
                    <a:pt x="143790" y="5979"/>
                    <a:pt x="143992" y="2639"/>
                    <a:pt x="143992" y="2443"/>
                  </a:cubicBezTo>
                  <a:cubicBezTo>
                    <a:pt x="143992" y="871"/>
                    <a:pt x="142983" y="85"/>
                    <a:pt x="141368" y="85"/>
                  </a:cubicBezTo>
                  <a:cubicBezTo>
                    <a:pt x="136119" y="85"/>
                    <a:pt x="130265" y="674"/>
                    <a:pt x="124815" y="674"/>
                  </a:cubicBezTo>
                  <a:cubicBezTo>
                    <a:pt x="118153" y="674"/>
                    <a:pt x="111290" y="85"/>
                    <a:pt x="104830" y="85"/>
                  </a:cubicBezTo>
                  <a:cubicBezTo>
                    <a:pt x="103619" y="85"/>
                    <a:pt x="100995" y="85"/>
                    <a:pt x="100995" y="3818"/>
                  </a:cubicBezTo>
                  <a:cubicBezTo>
                    <a:pt x="100995" y="5979"/>
                    <a:pt x="102811" y="6176"/>
                    <a:pt x="104224" y="6176"/>
                  </a:cubicBezTo>
                  <a:cubicBezTo>
                    <a:pt x="109675" y="6569"/>
                    <a:pt x="113510" y="8534"/>
                    <a:pt x="113510" y="12660"/>
                  </a:cubicBezTo>
                  <a:cubicBezTo>
                    <a:pt x="113510" y="15607"/>
                    <a:pt x="110482" y="19930"/>
                    <a:pt x="110482" y="20126"/>
                  </a:cubicBezTo>
                  <a:lnTo>
                    <a:pt x="48510" y="116012"/>
                  </a:lnTo>
                  <a:lnTo>
                    <a:pt x="34783" y="12070"/>
                  </a:lnTo>
                  <a:cubicBezTo>
                    <a:pt x="34783" y="8730"/>
                    <a:pt x="39426" y="6176"/>
                    <a:pt x="48711" y="6176"/>
                  </a:cubicBezTo>
                  <a:cubicBezTo>
                    <a:pt x="51538" y="6176"/>
                    <a:pt x="53758" y="6176"/>
                    <a:pt x="53758" y="2246"/>
                  </a:cubicBezTo>
                  <a:cubicBezTo>
                    <a:pt x="53758" y="478"/>
                    <a:pt x="52143" y="85"/>
                    <a:pt x="50932" y="85"/>
                  </a:cubicBezTo>
                  <a:cubicBezTo>
                    <a:pt x="42857" y="85"/>
                    <a:pt x="34177" y="674"/>
                    <a:pt x="25901" y="674"/>
                  </a:cubicBezTo>
                  <a:cubicBezTo>
                    <a:pt x="22267" y="674"/>
                    <a:pt x="18432" y="478"/>
                    <a:pt x="14798" y="478"/>
                  </a:cubicBezTo>
                  <a:cubicBezTo>
                    <a:pt x="11164" y="478"/>
                    <a:pt x="7329" y="85"/>
                    <a:pt x="3897" y="85"/>
                  </a:cubicBezTo>
                  <a:cubicBezTo>
                    <a:pt x="2484" y="85"/>
                    <a:pt x="62" y="85"/>
                    <a:pt x="62" y="3818"/>
                  </a:cubicBezTo>
                  <a:cubicBezTo>
                    <a:pt x="62" y="6176"/>
                    <a:pt x="1879" y="6176"/>
                    <a:pt x="5108" y="6176"/>
                  </a:cubicBezTo>
                  <a:cubicBezTo>
                    <a:pt x="16413" y="6176"/>
                    <a:pt x="16615" y="7944"/>
                    <a:pt x="17220" y="12856"/>
                  </a:cubicBezTo>
                  <a:lnTo>
                    <a:pt x="33168" y="134089"/>
                  </a:lnTo>
                  <a:cubicBezTo>
                    <a:pt x="33773" y="138018"/>
                    <a:pt x="34581" y="138608"/>
                    <a:pt x="37205" y="138608"/>
                  </a:cubicBezTo>
                  <a:cubicBezTo>
                    <a:pt x="40435" y="138608"/>
                    <a:pt x="41242" y="137625"/>
                    <a:pt x="42857" y="135071"/>
                  </a:cubicBezTo>
                  <a:lnTo>
                    <a:pt x="115529" y="22484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形状 23">
              <a:extLst>
                <a:ext uri="{FF2B5EF4-FFF2-40B4-BE49-F238E27FC236}">
                  <a16:creationId xmlns:a16="http://schemas.microsoft.com/office/drawing/2014/main" id="{5D114780-2C18-0D7E-EED0-7DFFD6D1DC08}"/>
                </a:ext>
              </a:extLst>
            </p:cNvPr>
            <p:cNvSpPr/>
            <p:nvPr>
              <p:custDataLst>
                <p:tags r:id="rId289"/>
              </p:custDataLst>
            </p:nvPr>
          </p:nvSpPr>
          <p:spPr>
            <a:xfrm>
              <a:off x="2590864" y="2780446"/>
              <a:ext cx="134240" cy="45977"/>
            </a:xfrm>
            <a:custGeom>
              <a:avLst/>
              <a:gdLst>
                <a:gd name="connsiteX0" fmla="*/ 127450 w 134240"/>
                <a:gd name="connsiteY0" fmla="*/ 7944 h 45977"/>
                <a:gd name="connsiteX1" fmla="*/ 134313 w 134240"/>
                <a:gd name="connsiteY1" fmla="*/ 4014 h 45977"/>
                <a:gd name="connsiteX2" fmla="*/ 127652 w 134240"/>
                <a:gd name="connsiteY2" fmla="*/ 85 h 45977"/>
                <a:gd name="connsiteX3" fmla="*/ 6734 w 134240"/>
                <a:gd name="connsiteY3" fmla="*/ 85 h 45977"/>
                <a:gd name="connsiteX4" fmla="*/ 73 w 134240"/>
                <a:gd name="connsiteY4" fmla="*/ 4014 h 45977"/>
                <a:gd name="connsiteX5" fmla="*/ 6936 w 134240"/>
                <a:gd name="connsiteY5" fmla="*/ 7944 h 45977"/>
                <a:gd name="connsiteX6" fmla="*/ 127450 w 134240"/>
                <a:gd name="connsiteY6" fmla="*/ 7944 h 45977"/>
                <a:gd name="connsiteX7" fmla="*/ 127652 w 134240"/>
                <a:gd name="connsiteY7" fmla="*/ 46063 h 45977"/>
                <a:gd name="connsiteX8" fmla="*/ 134313 w 134240"/>
                <a:gd name="connsiteY8" fmla="*/ 42133 h 45977"/>
                <a:gd name="connsiteX9" fmla="*/ 127450 w 134240"/>
                <a:gd name="connsiteY9" fmla="*/ 38203 h 45977"/>
                <a:gd name="connsiteX10" fmla="*/ 6936 w 134240"/>
                <a:gd name="connsiteY10" fmla="*/ 38203 h 45977"/>
                <a:gd name="connsiteX11" fmla="*/ 73 w 134240"/>
                <a:gd name="connsiteY11" fmla="*/ 42133 h 45977"/>
                <a:gd name="connsiteX12" fmla="*/ 6734 w 134240"/>
                <a:gd name="connsiteY12" fmla="*/ 46063 h 45977"/>
                <a:gd name="connsiteX13" fmla="*/ 127652 w 134240"/>
                <a:gd name="connsiteY13" fmla="*/ 46063 h 45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40" h="45977">
                  <a:moveTo>
                    <a:pt x="127450" y="7944"/>
                  </a:moveTo>
                  <a:cubicBezTo>
                    <a:pt x="130478" y="7944"/>
                    <a:pt x="134313" y="7944"/>
                    <a:pt x="134313" y="4014"/>
                  </a:cubicBezTo>
                  <a:cubicBezTo>
                    <a:pt x="134313" y="85"/>
                    <a:pt x="130478" y="85"/>
                    <a:pt x="127652" y="85"/>
                  </a:cubicBezTo>
                  <a:lnTo>
                    <a:pt x="6734" y="85"/>
                  </a:lnTo>
                  <a:cubicBezTo>
                    <a:pt x="3908" y="85"/>
                    <a:pt x="73" y="85"/>
                    <a:pt x="73" y="4014"/>
                  </a:cubicBezTo>
                  <a:cubicBezTo>
                    <a:pt x="73" y="7944"/>
                    <a:pt x="3908" y="7944"/>
                    <a:pt x="6936" y="7944"/>
                  </a:cubicBezTo>
                  <a:lnTo>
                    <a:pt x="127450" y="7944"/>
                  </a:lnTo>
                  <a:close/>
                  <a:moveTo>
                    <a:pt x="127652" y="46063"/>
                  </a:moveTo>
                  <a:cubicBezTo>
                    <a:pt x="130478" y="46063"/>
                    <a:pt x="134313" y="46063"/>
                    <a:pt x="134313" y="42133"/>
                  </a:cubicBezTo>
                  <a:cubicBezTo>
                    <a:pt x="134313" y="38203"/>
                    <a:pt x="130478" y="38203"/>
                    <a:pt x="127450" y="38203"/>
                  </a:cubicBezTo>
                  <a:lnTo>
                    <a:pt x="6936" y="38203"/>
                  </a:lnTo>
                  <a:cubicBezTo>
                    <a:pt x="3908" y="38203"/>
                    <a:pt x="73" y="38203"/>
                    <a:pt x="73" y="42133"/>
                  </a:cubicBezTo>
                  <a:cubicBezTo>
                    <a:pt x="73" y="46063"/>
                    <a:pt x="3908" y="46063"/>
                    <a:pt x="6734" y="46063"/>
                  </a:cubicBezTo>
                  <a:lnTo>
                    <a:pt x="127652" y="4606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形状 24">
              <a:extLst>
                <a:ext uri="{FF2B5EF4-FFF2-40B4-BE49-F238E27FC236}">
                  <a16:creationId xmlns:a16="http://schemas.microsoft.com/office/drawing/2014/main" id="{7480C40E-912E-25FF-9F9E-DFC17196EC65}"/>
                </a:ext>
              </a:extLst>
            </p:cNvPr>
            <p:cNvSpPr/>
            <p:nvPr>
              <p:custDataLst>
                <p:tags r:id="rId290"/>
              </p:custDataLst>
            </p:nvPr>
          </p:nvSpPr>
          <p:spPr>
            <a:xfrm>
              <a:off x="2745045" y="2718357"/>
              <a:ext cx="202269" cy="134200"/>
            </a:xfrm>
            <a:custGeom>
              <a:avLst/>
              <a:gdLst>
                <a:gd name="connsiteX0" fmla="*/ 178530 w 202269"/>
                <a:gd name="connsiteY0" fmla="*/ 15214 h 134200"/>
                <a:gd name="connsiteX1" fmla="*/ 195890 w 202269"/>
                <a:gd name="connsiteY1" fmla="*/ 6176 h 134200"/>
                <a:gd name="connsiteX2" fmla="*/ 202350 w 202269"/>
                <a:gd name="connsiteY2" fmla="*/ 2246 h 134200"/>
                <a:gd name="connsiteX3" fmla="*/ 196899 w 202269"/>
                <a:gd name="connsiteY3" fmla="*/ 85 h 134200"/>
                <a:gd name="connsiteX4" fmla="*/ 170253 w 202269"/>
                <a:gd name="connsiteY4" fmla="*/ 85 h 134200"/>
                <a:gd name="connsiteX5" fmla="*/ 162380 w 202269"/>
                <a:gd name="connsiteY5" fmla="*/ 3818 h 134200"/>
                <a:gd name="connsiteX6" fmla="*/ 88699 w 202269"/>
                <a:gd name="connsiteY6" fmla="*/ 115815 h 134200"/>
                <a:gd name="connsiteX7" fmla="*/ 72954 w 202269"/>
                <a:gd name="connsiteY7" fmla="*/ 4604 h 134200"/>
                <a:gd name="connsiteX8" fmla="*/ 66696 w 202269"/>
                <a:gd name="connsiteY8" fmla="*/ 85 h 134200"/>
                <a:gd name="connsiteX9" fmla="*/ 39040 w 202269"/>
                <a:gd name="connsiteY9" fmla="*/ 85 h 134200"/>
                <a:gd name="connsiteX10" fmla="*/ 32984 w 202269"/>
                <a:gd name="connsiteY10" fmla="*/ 3818 h 134200"/>
                <a:gd name="connsiteX11" fmla="*/ 38839 w 202269"/>
                <a:gd name="connsiteY11" fmla="*/ 6176 h 134200"/>
                <a:gd name="connsiteX12" fmla="*/ 47519 w 202269"/>
                <a:gd name="connsiteY12" fmla="*/ 6569 h 134200"/>
                <a:gd name="connsiteX13" fmla="*/ 51960 w 202269"/>
                <a:gd name="connsiteY13" fmla="*/ 9713 h 134200"/>
                <a:gd name="connsiteX14" fmla="*/ 51152 w 202269"/>
                <a:gd name="connsiteY14" fmla="*/ 13446 h 134200"/>
                <a:gd name="connsiteX15" fmla="*/ 25515 w 202269"/>
                <a:gd name="connsiteY15" fmla="*/ 113458 h 134200"/>
                <a:gd name="connsiteX16" fmla="*/ 3714 w 202269"/>
                <a:gd name="connsiteY16" fmla="*/ 128194 h 134200"/>
                <a:gd name="connsiteX17" fmla="*/ 80 w 202269"/>
                <a:gd name="connsiteY17" fmla="*/ 131927 h 134200"/>
                <a:gd name="connsiteX18" fmla="*/ 2906 w 202269"/>
                <a:gd name="connsiteY18" fmla="*/ 134285 h 134200"/>
                <a:gd name="connsiteX19" fmla="*/ 23093 w 202269"/>
                <a:gd name="connsiteY19" fmla="*/ 133696 h 134200"/>
                <a:gd name="connsiteX20" fmla="*/ 43885 w 202269"/>
                <a:gd name="connsiteY20" fmla="*/ 134285 h 134200"/>
                <a:gd name="connsiteX21" fmla="*/ 47519 w 202269"/>
                <a:gd name="connsiteY21" fmla="*/ 130355 h 134200"/>
                <a:gd name="connsiteX22" fmla="*/ 43885 w 202269"/>
                <a:gd name="connsiteY22" fmla="*/ 128194 h 134200"/>
                <a:gd name="connsiteX23" fmla="*/ 30158 w 202269"/>
                <a:gd name="connsiteY23" fmla="*/ 119549 h 134200"/>
                <a:gd name="connsiteX24" fmla="*/ 30966 w 202269"/>
                <a:gd name="connsiteY24" fmla="*/ 115029 h 134200"/>
                <a:gd name="connsiteX25" fmla="*/ 58420 w 202269"/>
                <a:gd name="connsiteY25" fmla="*/ 7944 h 134200"/>
                <a:gd name="connsiteX26" fmla="*/ 58621 w 202269"/>
                <a:gd name="connsiteY26" fmla="*/ 7944 h 134200"/>
                <a:gd name="connsiteX27" fmla="*/ 75982 w 202269"/>
                <a:gd name="connsiteY27" fmla="*/ 129766 h 134200"/>
                <a:gd name="connsiteX28" fmla="*/ 79010 w 202269"/>
                <a:gd name="connsiteY28" fmla="*/ 134285 h 134200"/>
                <a:gd name="connsiteX29" fmla="*/ 83451 w 202269"/>
                <a:gd name="connsiteY29" fmla="*/ 130748 h 134200"/>
                <a:gd name="connsiteX30" fmla="*/ 165005 w 202269"/>
                <a:gd name="connsiteY30" fmla="*/ 6372 h 134200"/>
                <a:gd name="connsiteX31" fmla="*/ 165206 w 202269"/>
                <a:gd name="connsiteY31" fmla="*/ 6372 h 134200"/>
                <a:gd name="connsiteX32" fmla="*/ 136340 w 202269"/>
                <a:gd name="connsiteY32" fmla="*/ 118959 h 134200"/>
                <a:gd name="connsiteX33" fmla="*/ 117970 w 202269"/>
                <a:gd name="connsiteY33" fmla="*/ 128194 h 134200"/>
                <a:gd name="connsiteX34" fmla="*/ 112318 w 202269"/>
                <a:gd name="connsiteY34" fmla="*/ 131927 h 134200"/>
                <a:gd name="connsiteX35" fmla="*/ 115346 w 202269"/>
                <a:gd name="connsiteY35" fmla="*/ 134285 h 134200"/>
                <a:gd name="connsiteX36" fmla="*/ 140377 w 202269"/>
                <a:gd name="connsiteY36" fmla="*/ 133696 h 134200"/>
                <a:gd name="connsiteX37" fmla="*/ 165610 w 202269"/>
                <a:gd name="connsiteY37" fmla="*/ 134285 h 134200"/>
                <a:gd name="connsiteX38" fmla="*/ 169446 w 202269"/>
                <a:gd name="connsiteY38" fmla="*/ 130355 h 134200"/>
                <a:gd name="connsiteX39" fmla="*/ 163793 w 202269"/>
                <a:gd name="connsiteY39" fmla="*/ 128194 h 134200"/>
                <a:gd name="connsiteX40" fmla="*/ 150672 w 202269"/>
                <a:gd name="connsiteY40" fmla="*/ 124657 h 134200"/>
                <a:gd name="connsiteX41" fmla="*/ 151681 w 202269"/>
                <a:gd name="connsiteY41" fmla="*/ 119942 h 134200"/>
                <a:gd name="connsiteX42" fmla="*/ 178530 w 202269"/>
                <a:gd name="connsiteY42" fmla="*/ 15214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2269" h="134200">
                  <a:moveTo>
                    <a:pt x="178530" y="15214"/>
                  </a:moveTo>
                  <a:cubicBezTo>
                    <a:pt x="180346" y="8141"/>
                    <a:pt x="180750" y="6176"/>
                    <a:pt x="195890" y="6176"/>
                  </a:cubicBezTo>
                  <a:cubicBezTo>
                    <a:pt x="200533" y="6176"/>
                    <a:pt x="202350" y="6176"/>
                    <a:pt x="202350" y="2246"/>
                  </a:cubicBezTo>
                  <a:cubicBezTo>
                    <a:pt x="202350" y="85"/>
                    <a:pt x="200331" y="85"/>
                    <a:pt x="196899" y="85"/>
                  </a:cubicBezTo>
                  <a:lnTo>
                    <a:pt x="170253" y="85"/>
                  </a:lnTo>
                  <a:cubicBezTo>
                    <a:pt x="165005" y="85"/>
                    <a:pt x="164803" y="85"/>
                    <a:pt x="162380" y="3818"/>
                  </a:cubicBezTo>
                  <a:lnTo>
                    <a:pt x="88699" y="115815"/>
                  </a:lnTo>
                  <a:lnTo>
                    <a:pt x="72954" y="4604"/>
                  </a:lnTo>
                  <a:cubicBezTo>
                    <a:pt x="72348" y="85"/>
                    <a:pt x="71945" y="85"/>
                    <a:pt x="66696" y="85"/>
                  </a:cubicBezTo>
                  <a:lnTo>
                    <a:pt x="39040" y="85"/>
                  </a:lnTo>
                  <a:cubicBezTo>
                    <a:pt x="35205" y="85"/>
                    <a:pt x="32984" y="85"/>
                    <a:pt x="32984" y="3818"/>
                  </a:cubicBezTo>
                  <a:cubicBezTo>
                    <a:pt x="32984" y="6176"/>
                    <a:pt x="34801" y="6176"/>
                    <a:pt x="38839" y="6176"/>
                  </a:cubicBezTo>
                  <a:cubicBezTo>
                    <a:pt x="41463" y="6176"/>
                    <a:pt x="45096" y="6372"/>
                    <a:pt x="47519" y="6569"/>
                  </a:cubicBezTo>
                  <a:cubicBezTo>
                    <a:pt x="50749" y="6962"/>
                    <a:pt x="51960" y="7551"/>
                    <a:pt x="51960" y="9713"/>
                  </a:cubicBezTo>
                  <a:cubicBezTo>
                    <a:pt x="51960" y="10499"/>
                    <a:pt x="51758" y="11088"/>
                    <a:pt x="51152" y="13446"/>
                  </a:cubicBezTo>
                  <a:lnTo>
                    <a:pt x="25515" y="113458"/>
                  </a:lnTo>
                  <a:cubicBezTo>
                    <a:pt x="23497" y="121317"/>
                    <a:pt x="20065" y="127605"/>
                    <a:pt x="3714" y="128194"/>
                  </a:cubicBezTo>
                  <a:cubicBezTo>
                    <a:pt x="2705" y="128194"/>
                    <a:pt x="80" y="128391"/>
                    <a:pt x="80" y="131927"/>
                  </a:cubicBezTo>
                  <a:cubicBezTo>
                    <a:pt x="80" y="133696"/>
                    <a:pt x="1292" y="134285"/>
                    <a:pt x="2906" y="134285"/>
                  </a:cubicBezTo>
                  <a:cubicBezTo>
                    <a:pt x="9366" y="134285"/>
                    <a:pt x="16431" y="133696"/>
                    <a:pt x="23093" y="133696"/>
                  </a:cubicBezTo>
                  <a:cubicBezTo>
                    <a:pt x="29956" y="133696"/>
                    <a:pt x="37224" y="134285"/>
                    <a:pt x="43885" y="134285"/>
                  </a:cubicBezTo>
                  <a:cubicBezTo>
                    <a:pt x="44895" y="134285"/>
                    <a:pt x="47519" y="134285"/>
                    <a:pt x="47519" y="130355"/>
                  </a:cubicBezTo>
                  <a:cubicBezTo>
                    <a:pt x="47519" y="128194"/>
                    <a:pt x="45298" y="128194"/>
                    <a:pt x="43885" y="128194"/>
                  </a:cubicBezTo>
                  <a:cubicBezTo>
                    <a:pt x="32379" y="127998"/>
                    <a:pt x="30158" y="124068"/>
                    <a:pt x="30158" y="119549"/>
                  </a:cubicBezTo>
                  <a:cubicBezTo>
                    <a:pt x="30158" y="118173"/>
                    <a:pt x="30360" y="117191"/>
                    <a:pt x="30966" y="115029"/>
                  </a:cubicBezTo>
                  <a:lnTo>
                    <a:pt x="58420" y="7944"/>
                  </a:lnTo>
                  <a:lnTo>
                    <a:pt x="58621" y="7944"/>
                  </a:lnTo>
                  <a:lnTo>
                    <a:pt x="75982" y="129766"/>
                  </a:lnTo>
                  <a:cubicBezTo>
                    <a:pt x="76386" y="132124"/>
                    <a:pt x="76587" y="134285"/>
                    <a:pt x="79010" y="134285"/>
                  </a:cubicBezTo>
                  <a:cubicBezTo>
                    <a:pt x="81230" y="134285"/>
                    <a:pt x="82442" y="132124"/>
                    <a:pt x="83451" y="130748"/>
                  </a:cubicBezTo>
                  <a:lnTo>
                    <a:pt x="165005" y="6372"/>
                  </a:lnTo>
                  <a:lnTo>
                    <a:pt x="165206" y="6372"/>
                  </a:lnTo>
                  <a:lnTo>
                    <a:pt x="136340" y="118959"/>
                  </a:lnTo>
                  <a:cubicBezTo>
                    <a:pt x="134321" y="126622"/>
                    <a:pt x="133917" y="128194"/>
                    <a:pt x="117970" y="128194"/>
                  </a:cubicBezTo>
                  <a:cubicBezTo>
                    <a:pt x="114538" y="128194"/>
                    <a:pt x="112318" y="128194"/>
                    <a:pt x="112318" y="131927"/>
                  </a:cubicBezTo>
                  <a:cubicBezTo>
                    <a:pt x="112318" y="134285"/>
                    <a:pt x="114740" y="134285"/>
                    <a:pt x="115346" y="134285"/>
                  </a:cubicBezTo>
                  <a:cubicBezTo>
                    <a:pt x="120998" y="134285"/>
                    <a:pt x="134725" y="133696"/>
                    <a:pt x="140377" y="133696"/>
                  </a:cubicBezTo>
                  <a:cubicBezTo>
                    <a:pt x="148653" y="133696"/>
                    <a:pt x="157334" y="134285"/>
                    <a:pt x="165610" y="134285"/>
                  </a:cubicBezTo>
                  <a:cubicBezTo>
                    <a:pt x="166821" y="134285"/>
                    <a:pt x="169446" y="134285"/>
                    <a:pt x="169446" y="130355"/>
                  </a:cubicBezTo>
                  <a:cubicBezTo>
                    <a:pt x="169446" y="128194"/>
                    <a:pt x="167629" y="128194"/>
                    <a:pt x="163793" y="128194"/>
                  </a:cubicBezTo>
                  <a:cubicBezTo>
                    <a:pt x="156324" y="128194"/>
                    <a:pt x="150672" y="128194"/>
                    <a:pt x="150672" y="124657"/>
                  </a:cubicBezTo>
                  <a:cubicBezTo>
                    <a:pt x="150672" y="123871"/>
                    <a:pt x="150672" y="123478"/>
                    <a:pt x="151681" y="119942"/>
                  </a:cubicBezTo>
                  <a:lnTo>
                    <a:pt x="178530" y="15214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形状 25">
              <a:extLst>
                <a:ext uri="{FF2B5EF4-FFF2-40B4-BE49-F238E27FC236}">
                  <a16:creationId xmlns:a16="http://schemas.microsoft.com/office/drawing/2014/main" id="{6D7D012E-AE50-7569-B847-5A563F082348}"/>
                </a:ext>
              </a:extLst>
            </p:cNvPr>
            <p:cNvSpPr/>
            <p:nvPr>
              <p:custDataLst>
                <p:tags r:id="rId291"/>
              </p:custDataLst>
            </p:nvPr>
          </p:nvSpPr>
          <p:spPr>
            <a:xfrm>
              <a:off x="2963316" y="2680102"/>
              <a:ext cx="62457" cy="91327"/>
            </a:xfrm>
            <a:custGeom>
              <a:avLst/>
              <a:gdLst>
                <a:gd name="connsiteX0" fmla="*/ 62548 w 62457"/>
                <a:gd name="connsiteY0" fmla="*/ 66375 h 91327"/>
                <a:gd name="connsiteX1" fmla="*/ 57744 w 62457"/>
                <a:gd name="connsiteY1" fmla="*/ 66375 h 91327"/>
                <a:gd name="connsiteX2" fmla="*/ 54070 w 62457"/>
                <a:gd name="connsiteY2" fmla="*/ 78891 h 91327"/>
                <a:gd name="connsiteX3" fmla="*/ 40081 w 62457"/>
                <a:gd name="connsiteY3" fmla="*/ 79717 h 91327"/>
                <a:gd name="connsiteX4" fmla="*/ 14080 w 62457"/>
                <a:gd name="connsiteY4" fmla="*/ 79717 h 91327"/>
                <a:gd name="connsiteX5" fmla="*/ 42342 w 62457"/>
                <a:gd name="connsiteY5" fmla="*/ 56610 h 91327"/>
                <a:gd name="connsiteX6" fmla="*/ 62548 w 62457"/>
                <a:gd name="connsiteY6" fmla="*/ 26901 h 91327"/>
                <a:gd name="connsiteX7" fmla="*/ 29483 w 62457"/>
                <a:gd name="connsiteY7" fmla="*/ 81 h 91327"/>
                <a:gd name="connsiteX8" fmla="*/ 91 w 62457"/>
                <a:gd name="connsiteY8" fmla="*/ 24700 h 91327"/>
                <a:gd name="connsiteX9" fmla="*/ 7580 w 62457"/>
                <a:gd name="connsiteY9" fmla="*/ 32403 h 91327"/>
                <a:gd name="connsiteX10" fmla="*/ 15070 w 62457"/>
                <a:gd name="connsiteY10" fmla="*/ 25113 h 91327"/>
                <a:gd name="connsiteX11" fmla="*/ 6732 w 62457"/>
                <a:gd name="connsiteY11" fmla="*/ 17823 h 91327"/>
                <a:gd name="connsiteX12" fmla="*/ 27363 w 62457"/>
                <a:gd name="connsiteY12" fmla="*/ 5032 h 91327"/>
                <a:gd name="connsiteX13" fmla="*/ 48842 w 62457"/>
                <a:gd name="connsiteY13" fmla="*/ 26901 h 91327"/>
                <a:gd name="connsiteX14" fmla="*/ 35559 w 62457"/>
                <a:gd name="connsiteY14" fmla="*/ 53309 h 91327"/>
                <a:gd name="connsiteX15" fmla="*/ 1504 w 62457"/>
                <a:gd name="connsiteY15" fmla="*/ 86044 h 91327"/>
                <a:gd name="connsiteX16" fmla="*/ 91 w 62457"/>
                <a:gd name="connsiteY16" fmla="*/ 91408 h 91327"/>
                <a:gd name="connsiteX17" fmla="*/ 58309 w 62457"/>
                <a:gd name="connsiteY17" fmla="*/ 91408 h 91327"/>
                <a:gd name="connsiteX18" fmla="*/ 62548 w 62457"/>
                <a:gd name="connsiteY18" fmla="*/ 66375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7" h="91327">
                  <a:moveTo>
                    <a:pt x="62548" y="66375"/>
                  </a:moveTo>
                  <a:lnTo>
                    <a:pt x="57744" y="66375"/>
                  </a:lnTo>
                  <a:cubicBezTo>
                    <a:pt x="57320" y="69401"/>
                    <a:pt x="55907" y="77516"/>
                    <a:pt x="54070" y="78891"/>
                  </a:cubicBezTo>
                  <a:cubicBezTo>
                    <a:pt x="52940" y="79717"/>
                    <a:pt x="42059" y="79717"/>
                    <a:pt x="40081" y="79717"/>
                  </a:cubicBezTo>
                  <a:lnTo>
                    <a:pt x="14080" y="79717"/>
                  </a:lnTo>
                  <a:cubicBezTo>
                    <a:pt x="28917" y="66925"/>
                    <a:pt x="33863" y="63074"/>
                    <a:pt x="42342" y="56610"/>
                  </a:cubicBezTo>
                  <a:cubicBezTo>
                    <a:pt x="52798" y="48495"/>
                    <a:pt x="62548" y="39967"/>
                    <a:pt x="62548" y="26901"/>
                  </a:cubicBezTo>
                  <a:cubicBezTo>
                    <a:pt x="62548" y="10259"/>
                    <a:pt x="47570" y="81"/>
                    <a:pt x="29483" y="81"/>
                  </a:cubicBezTo>
                  <a:cubicBezTo>
                    <a:pt x="11961" y="81"/>
                    <a:pt x="91" y="12047"/>
                    <a:pt x="91" y="24700"/>
                  </a:cubicBezTo>
                  <a:cubicBezTo>
                    <a:pt x="91" y="31715"/>
                    <a:pt x="6167" y="32403"/>
                    <a:pt x="7580" y="32403"/>
                  </a:cubicBezTo>
                  <a:cubicBezTo>
                    <a:pt x="10972" y="32403"/>
                    <a:pt x="15070" y="30064"/>
                    <a:pt x="15070" y="25113"/>
                  </a:cubicBezTo>
                  <a:cubicBezTo>
                    <a:pt x="15070" y="22637"/>
                    <a:pt x="14080" y="17823"/>
                    <a:pt x="6732" y="17823"/>
                  </a:cubicBezTo>
                  <a:cubicBezTo>
                    <a:pt x="11113" y="8058"/>
                    <a:pt x="20722" y="5032"/>
                    <a:pt x="27363" y="5032"/>
                  </a:cubicBezTo>
                  <a:cubicBezTo>
                    <a:pt x="41494" y="5032"/>
                    <a:pt x="48842" y="15760"/>
                    <a:pt x="48842" y="26901"/>
                  </a:cubicBezTo>
                  <a:cubicBezTo>
                    <a:pt x="48842" y="38867"/>
                    <a:pt x="40081" y="48357"/>
                    <a:pt x="35559" y="53309"/>
                  </a:cubicBezTo>
                  <a:lnTo>
                    <a:pt x="1504" y="86044"/>
                  </a:lnTo>
                  <a:cubicBezTo>
                    <a:pt x="91" y="87281"/>
                    <a:pt x="91" y="87556"/>
                    <a:pt x="91" y="91408"/>
                  </a:cubicBezTo>
                  <a:lnTo>
                    <a:pt x="58309" y="91408"/>
                  </a:lnTo>
                  <a:lnTo>
                    <a:pt x="62548" y="66375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形状 27">
              <a:extLst>
                <a:ext uri="{FF2B5EF4-FFF2-40B4-BE49-F238E27FC236}">
                  <a16:creationId xmlns:a16="http://schemas.microsoft.com/office/drawing/2014/main" id="{E0BD8250-BD3E-D7CF-6ED2-DD6D0D31C647}"/>
                </a:ext>
              </a:extLst>
            </p:cNvPr>
            <p:cNvSpPr/>
            <p:nvPr>
              <p:custDataLst>
                <p:tags r:id="rId292"/>
              </p:custDataLst>
            </p:nvPr>
          </p:nvSpPr>
          <p:spPr>
            <a:xfrm>
              <a:off x="2940459" y="2803065"/>
              <a:ext cx="106403" cy="98066"/>
            </a:xfrm>
            <a:custGeom>
              <a:avLst/>
              <a:gdLst>
                <a:gd name="connsiteX0" fmla="*/ 21145 w 106403"/>
                <a:gd name="connsiteY0" fmla="*/ 81649 h 98066"/>
                <a:gd name="connsiteX1" fmla="*/ 3340 w 106403"/>
                <a:gd name="connsiteY1" fmla="*/ 93202 h 98066"/>
                <a:gd name="connsiteX2" fmla="*/ 90 w 106403"/>
                <a:gd name="connsiteY2" fmla="*/ 96091 h 98066"/>
                <a:gd name="connsiteX3" fmla="*/ 2068 w 106403"/>
                <a:gd name="connsiteY3" fmla="*/ 98154 h 98066"/>
                <a:gd name="connsiteX4" fmla="*/ 14221 w 106403"/>
                <a:gd name="connsiteY4" fmla="*/ 97604 h 98066"/>
                <a:gd name="connsiteX5" fmla="*/ 28775 w 106403"/>
                <a:gd name="connsiteY5" fmla="*/ 98154 h 98066"/>
                <a:gd name="connsiteX6" fmla="*/ 31601 w 106403"/>
                <a:gd name="connsiteY6" fmla="*/ 95128 h 98066"/>
                <a:gd name="connsiteX7" fmla="*/ 29199 w 106403"/>
                <a:gd name="connsiteY7" fmla="*/ 93202 h 98066"/>
                <a:gd name="connsiteX8" fmla="*/ 22982 w 106403"/>
                <a:gd name="connsiteY8" fmla="*/ 89076 h 98066"/>
                <a:gd name="connsiteX9" fmla="*/ 25101 w 106403"/>
                <a:gd name="connsiteY9" fmla="*/ 83849 h 98066"/>
                <a:gd name="connsiteX10" fmla="*/ 36406 w 106403"/>
                <a:gd name="connsiteY10" fmla="*/ 66794 h 98066"/>
                <a:gd name="connsiteX11" fmla="*/ 76819 w 106403"/>
                <a:gd name="connsiteY11" fmla="*/ 66794 h 98066"/>
                <a:gd name="connsiteX12" fmla="*/ 80210 w 106403"/>
                <a:gd name="connsiteY12" fmla="*/ 89626 h 98066"/>
                <a:gd name="connsiteX13" fmla="*/ 70460 w 106403"/>
                <a:gd name="connsiteY13" fmla="*/ 93202 h 98066"/>
                <a:gd name="connsiteX14" fmla="*/ 66786 w 106403"/>
                <a:gd name="connsiteY14" fmla="*/ 96228 h 98066"/>
                <a:gd name="connsiteX15" fmla="*/ 69047 w 106403"/>
                <a:gd name="connsiteY15" fmla="*/ 98154 h 98066"/>
                <a:gd name="connsiteX16" fmla="*/ 87276 w 106403"/>
                <a:gd name="connsiteY16" fmla="*/ 97604 h 98066"/>
                <a:gd name="connsiteX17" fmla="*/ 95613 w 106403"/>
                <a:gd name="connsiteY17" fmla="*/ 97741 h 98066"/>
                <a:gd name="connsiteX18" fmla="*/ 103667 w 106403"/>
                <a:gd name="connsiteY18" fmla="*/ 98154 h 98066"/>
                <a:gd name="connsiteX19" fmla="*/ 106493 w 106403"/>
                <a:gd name="connsiteY19" fmla="*/ 95265 h 98066"/>
                <a:gd name="connsiteX20" fmla="*/ 102537 w 106403"/>
                <a:gd name="connsiteY20" fmla="*/ 93202 h 98066"/>
                <a:gd name="connsiteX21" fmla="*/ 93635 w 106403"/>
                <a:gd name="connsiteY21" fmla="*/ 88801 h 98066"/>
                <a:gd name="connsiteX22" fmla="*/ 81200 w 106403"/>
                <a:gd name="connsiteY22" fmla="*/ 3938 h 98066"/>
                <a:gd name="connsiteX23" fmla="*/ 77808 w 106403"/>
                <a:gd name="connsiteY23" fmla="*/ 87 h 98066"/>
                <a:gd name="connsiteX24" fmla="*/ 73004 w 106403"/>
                <a:gd name="connsiteY24" fmla="*/ 3251 h 98066"/>
                <a:gd name="connsiteX25" fmla="*/ 21145 w 106403"/>
                <a:gd name="connsiteY25" fmla="*/ 81649 h 98066"/>
                <a:gd name="connsiteX26" fmla="*/ 39797 w 106403"/>
                <a:gd name="connsiteY26" fmla="*/ 61843 h 98066"/>
                <a:gd name="connsiteX27" fmla="*/ 69471 w 106403"/>
                <a:gd name="connsiteY27" fmla="*/ 16867 h 98066"/>
                <a:gd name="connsiteX28" fmla="*/ 76113 w 106403"/>
                <a:gd name="connsiteY28" fmla="*/ 61843 h 98066"/>
                <a:gd name="connsiteX29" fmla="*/ 39797 w 106403"/>
                <a:gd name="connsiteY29" fmla="*/ 61843 h 9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6403" h="98066">
                  <a:moveTo>
                    <a:pt x="21145" y="81649"/>
                  </a:moveTo>
                  <a:cubicBezTo>
                    <a:pt x="16199" y="89076"/>
                    <a:pt x="11677" y="92652"/>
                    <a:pt x="3340" y="93202"/>
                  </a:cubicBezTo>
                  <a:cubicBezTo>
                    <a:pt x="1927" y="93340"/>
                    <a:pt x="90" y="93340"/>
                    <a:pt x="90" y="96091"/>
                  </a:cubicBezTo>
                  <a:cubicBezTo>
                    <a:pt x="90" y="97604"/>
                    <a:pt x="1362" y="98154"/>
                    <a:pt x="2068" y="98154"/>
                  </a:cubicBezTo>
                  <a:cubicBezTo>
                    <a:pt x="5742" y="98154"/>
                    <a:pt x="10405" y="97604"/>
                    <a:pt x="14221" y="97604"/>
                  </a:cubicBezTo>
                  <a:cubicBezTo>
                    <a:pt x="18742" y="97604"/>
                    <a:pt x="24536" y="98154"/>
                    <a:pt x="28775" y="98154"/>
                  </a:cubicBezTo>
                  <a:cubicBezTo>
                    <a:pt x="29482" y="98154"/>
                    <a:pt x="31601" y="98154"/>
                    <a:pt x="31601" y="95128"/>
                  </a:cubicBezTo>
                  <a:cubicBezTo>
                    <a:pt x="31601" y="93340"/>
                    <a:pt x="29764" y="93202"/>
                    <a:pt x="29199" y="93202"/>
                  </a:cubicBezTo>
                  <a:cubicBezTo>
                    <a:pt x="28069" y="93065"/>
                    <a:pt x="22982" y="92790"/>
                    <a:pt x="22982" y="89076"/>
                  </a:cubicBezTo>
                  <a:cubicBezTo>
                    <a:pt x="22982" y="87426"/>
                    <a:pt x="24395" y="85087"/>
                    <a:pt x="25101" y="83849"/>
                  </a:cubicBezTo>
                  <a:lnTo>
                    <a:pt x="36406" y="66794"/>
                  </a:lnTo>
                  <a:lnTo>
                    <a:pt x="76819" y="66794"/>
                  </a:lnTo>
                  <a:lnTo>
                    <a:pt x="80210" y="89626"/>
                  </a:lnTo>
                  <a:cubicBezTo>
                    <a:pt x="79645" y="91002"/>
                    <a:pt x="78797" y="93202"/>
                    <a:pt x="70460" y="93202"/>
                  </a:cubicBezTo>
                  <a:cubicBezTo>
                    <a:pt x="68765" y="93202"/>
                    <a:pt x="66786" y="93202"/>
                    <a:pt x="66786" y="96228"/>
                  </a:cubicBezTo>
                  <a:cubicBezTo>
                    <a:pt x="66786" y="96778"/>
                    <a:pt x="67210" y="98154"/>
                    <a:pt x="69047" y="98154"/>
                  </a:cubicBezTo>
                  <a:cubicBezTo>
                    <a:pt x="73145" y="98154"/>
                    <a:pt x="83178" y="97604"/>
                    <a:pt x="87276" y="97604"/>
                  </a:cubicBezTo>
                  <a:cubicBezTo>
                    <a:pt x="89819" y="97604"/>
                    <a:pt x="93069" y="97741"/>
                    <a:pt x="95613" y="97741"/>
                  </a:cubicBezTo>
                  <a:cubicBezTo>
                    <a:pt x="98156" y="97879"/>
                    <a:pt x="101124" y="98154"/>
                    <a:pt x="103667" y="98154"/>
                  </a:cubicBezTo>
                  <a:cubicBezTo>
                    <a:pt x="105504" y="98154"/>
                    <a:pt x="106493" y="97053"/>
                    <a:pt x="106493" y="95265"/>
                  </a:cubicBezTo>
                  <a:cubicBezTo>
                    <a:pt x="106493" y="93202"/>
                    <a:pt x="104798" y="93202"/>
                    <a:pt x="102537" y="93202"/>
                  </a:cubicBezTo>
                  <a:cubicBezTo>
                    <a:pt x="94341" y="93202"/>
                    <a:pt x="94058" y="92102"/>
                    <a:pt x="93635" y="88801"/>
                  </a:cubicBezTo>
                  <a:lnTo>
                    <a:pt x="81200" y="3938"/>
                  </a:lnTo>
                  <a:cubicBezTo>
                    <a:pt x="80776" y="1050"/>
                    <a:pt x="80493" y="87"/>
                    <a:pt x="77808" y="87"/>
                  </a:cubicBezTo>
                  <a:cubicBezTo>
                    <a:pt x="75123" y="87"/>
                    <a:pt x="74276" y="1325"/>
                    <a:pt x="73004" y="3251"/>
                  </a:cubicBezTo>
                  <a:lnTo>
                    <a:pt x="21145" y="81649"/>
                  </a:lnTo>
                  <a:close/>
                  <a:moveTo>
                    <a:pt x="39797" y="61843"/>
                  </a:moveTo>
                  <a:lnTo>
                    <a:pt x="69471" y="16867"/>
                  </a:lnTo>
                  <a:lnTo>
                    <a:pt x="76113" y="61843"/>
                  </a:lnTo>
                  <a:lnTo>
                    <a:pt x="39797" y="6184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形状 28">
              <a:extLst>
                <a:ext uri="{FF2B5EF4-FFF2-40B4-BE49-F238E27FC236}">
                  <a16:creationId xmlns:a16="http://schemas.microsoft.com/office/drawing/2014/main" id="{88CEB53F-2AB3-952B-44EF-902F30E53E09}"/>
                </a:ext>
              </a:extLst>
            </p:cNvPr>
            <p:cNvSpPr/>
            <p:nvPr>
              <p:custDataLst>
                <p:tags r:id="rId293"/>
              </p:custDataLst>
            </p:nvPr>
          </p:nvSpPr>
          <p:spPr>
            <a:xfrm>
              <a:off x="3128226" y="2685542"/>
              <a:ext cx="52686" cy="235587"/>
            </a:xfrm>
            <a:custGeom>
              <a:avLst/>
              <a:gdLst>
                <a:gd name="connsiteX0" fmla="*/ 52785 w 52686"/>
                <a:gd name="connsiteY0" fmla="*/ 233699 h 235587"/>
                <a:gd name="connsiteX1" fmla="*/ 51978 w 52686"/>
                <a:gd name="connsiteY1" fmla="*/ 231931 h 235587"/>
                <a:gd name="connsiteX2" fmla="*/ 20487 w 52686"/>
                <a:gd name="connsiteY2" fmla="*/ 174360 h 235587"/>
                <a:gd name="connsiteX3" fmla="*/ 14027 w 52686"/>
                <a:gd name="connsiteY3" fmla="*/ 117969 h 235587"/>
                <a:gd name="connsiteX4" fmla="*/ 50968 w 52686"/>
                <a:gd name="connsiteY4" fmla="*/ 4596 h 235587"/>
                <a:gd name="connsiteX5" fmla="*/ 52785 w 52686"/>
                <a:gd name="connsiteY5" fmla="*/ 2042 h 235587"/>
                <a:gd name="connsiteX6" fmla="*/ 50363 w 52686"/>
                <a:gd name="connsiteY6" fmla="*/ 77 h 235587"/>
                <a:gd name="connsiteX7" fmla="*/ 33810 w 52686"/>
                <a:gd name="connsiteY7" fmla="*/ 14813 h 235587"/>
                <a:gd name="connsiteX8" fmla="*/ 98 w 52686"/>
                <a:gd name="connsiteY8" fmla="*/ 117772 h 235587"/>
                <a:gd name="connsiteX9" fmla="*/ 31589 w 52686"/>
                <a:gd name="connsiteY9" fmla="*/ 218373 h 235587"/>
                <a:gd name="connsiteX10" fmla="*/ 50363 w 52686"/>
                <a:gd name="connsiteY10" fmla="*/ 235664 h 235587"/>
                <a:gd name="connsiteX11" fmla="*/ 52785 w 52686"/>
                <a:gd name="connsiteY11" fmla="*/ 233699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86" h="235587">
                  <a:moveTo>
                    <a:pt x="52785" y="233699"/>
                  </a:moveTo>
                  <a:cubicBezTo>
                    <a:pt x="52785" y="232913"/>
                    <a:pt x="52381" y="232520"/>
                    <a:pt x="51978" y="231931"/>
                  </a:cubicBezTo>
                  <a:cubicBezTo>
                    <a:pt x="42692" y="222303"/>
                    <a:pt x="28965" y="206388"/>
                    <a:pt x="20487" y="174360"/>
                  </a:cubicBezTo>
                  <a:cubicBezTo>
                    <a:pt x="15844" y="156480"/>
                    <a:pt x="14027" y="136242"/>
                    <a:pt x="14027" y="117969"/>
                  </a:cubicBezTo>
                  <a:cubicBezTo>
                    <a:pt x="14027" y="66293"/>
                    <a:pt x="26744" y="30139"/>
                    <a:pt x="50968" y="4596"/>
                  </a:cubicBezTo>
                  <a:cubicBezTo>
                    <a:pt x="52785" y="2827"/>
                    <a:pt x="52785" y="2434"/>
                    <a:pt x="52785" y="2042"/>
                  </a:cubicBezTo>
                  <a:cubicBezTo>
                    <a:pt x="52785" y="77"/>
                    <a:pt x="51170" y="77"/>
                    <a:pt x="50363" y="77"/>
                  </a:cubicBezTo>
                  <a:cubicBezTo>
                    <a:pt x="47335" y="77"/>
                    <a:pt x="36434" y="11866"/>
                    <a:pt x="33810" y="14813"/>
                  </a:cubicBezTo>
                  <a:cubicBezTo>
                    <a:pt x="13219" y="38588"/>
                    <a:pt x="98" y="73956"/>
                    <a:pt x="98" y="117772"/>
                  </a:cubicBezTo>
                  <a:cubicBezTo>
                    <a:pt x="98" y="145673"/>
                    <a:pt x="5145" y="185167"/>
                    <a:pt x="31589" y="218373"/>
                  </a:cubicBezTo>
                  <a:cubicBezTo>
                    <a:pt x="33608" y="220731"/>
                    <a:pt x="46729" y="235664"/>
                    <a:pt x="50363" y="235664"/>
                  </a:cubicBezTo>
                  <a:cubicBezTo>
                    <a:pt x="51170" y="235664"/>
                    <a:pt x="52785" y="235664"/>
                    <a:pt x="52785" y="233699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形状 29">
              <a:extLst>
                <a:ext uri="{FF2B5EF4-FFF2-40B4-BE49-F238E27FC236}">
                  <a16:creationId xmlns:a16="http://schemas.microsoft.com/office/drawing/2014/main" id="{51B3017D-F732-5E25-B877-C66727582716}"/>
                </a:ext>
              </a:extLst>
            </p:cNvPr>
            <p:cNvSpPr/>
            <p:nvPr>
              <p:custDataLst>
                <p:tags r:id="rId294"/>
              </p:custDataLst>
            </p:nvPr>
          </p:nvSpPr>
          <p:spPr>
            <a:xfrm>
              <a:off x="3201369" y="2718357"/>
              <a:ext cx="122936" cy="134200"/>
            </a:xfrm>
            <a:custGeom>
              <a:avLst/>
              <a:gdLst>
                <a:gd name="connsiteX0" fmla="*/ 69343 w 122936"/>
                <a:gd name="connsiteY0" fmla="*/ 107759 h 134200"/>
                <a:gd name="connsiteX1" fmla="*/ 123039 w 122936"/>
                <a:gd name="connsiteY1" fmla="*/ 67283 h 134200"/>
                <a:gd name="connsiteX2" fmla="*/ 69343 w 122936"/>
                <a:gd name="connsiteY2" fmla="*/ 26610 h 134200"/>
                <a:gd name="connsiteX3" fmla="*/ 69343 w 122936"/>
                <a:gd name="connsiteY3" fmla="*/ 15607 h 134200"/>
                <a:gd name="connsiteX4" fmla="*/ 88520 w 122936"/>
                <a:gd name="connsiteY4" fmla="*/ 6176 h 134200"/>
                <a:gd name="connsiteX5" fmla="*/ 95181 w 122936"/>
                <a:gd name="connsiteY5" fmla="*/ 6176 h 134200"/>
                <a:gd name="connsiteX6" fmla="*/ 95181 w 122936"/>
                <a:gd name="connsiteY6" fmla="*/ 85 h 134200"/>
                <a:gd name="connsiteX7" fmla="*/ 61066 w 122936"/>
                <a:gd name="connsiteY7" fmla="*/ 674 h 134200"/>
                <a:gd name="connsiteX8" fmla="*/ 26749 w 122936"/>
                <a:gd name="connsiteY8" fmla="*/ 85 h 134200"/>
                <a:gd name="connsiteX9" fmla="*/ 26749 w 122936"/>
                <a:gd name="connsiteY9" fmla="*/ 6176 h 134200"/>
                <a:gd name="connsiteX10" fmla="*/ 33411 w 122936"/>
                <a:gd name="connsiteY10" fmla="*/ 6176 h 134200"/>
                <a:gd name="connsiteX11" fmla="*/ 52588 w 122936"/>
                <a:gd name="connsiteY11" fmla="*/ 15607 h 134200"/>
                <a:gd name="connsiteX12" fmla="*/ 52588 w 122936"/>
                <a:gd name="connsiteY12" fmla="*/ 26610 h 134200"/>
                <a:gd name="connsiteX13" fmla="*/ 103 w 122936"/>
                <a:gd name="connsiteY13" fmla="*/ 67087 h 134200"/>
                <a:gd name="connsiteX14" fmla="*/ 52588 w 122936"/>
                <a:gd name="connsiteY14" fmla="*/ 107759 h 134200"/>
                <a:gd name="connsiteX15" fmla="*/ 52588 w 122936"/>
                <a:gd name="connsiteY15" fmla="*/ 118763 h 134200"/>
                <a:gd name="connsiteX16" fmla="*/ 33411 w 122936"/>
                <a:gd name="connsiteY16" fmla="*/ 128194 h 134200"/>
                <a:gd name="connsiteX17" fmla="*/ 26749 w 122936"/>
                <a:gd name="connsiteY17" fmla="*/ 128194 h 134200"/>
                <a:gd name="connsiteX18" fmla="*/ 26749 w 122936"/>
                <a:gd name="connsiteY18" fmla="*/ 134285 h 134200"/>
                <a:gd name="connsiteX19" fmla="*/ 60864 w 122936"/>
                <a:gd name="connsiteY19" fmla="*/ 133696 h 134200"/>
                <a:gd name="connsiteX20" fmla="*/ 95181 w 122936"/>
                <a:gd name="connsiteY20" fmla="*/ 134285 h 134200"/>
                <a:gd name="connsiteX21" fmla="*/ 95181 w 122936"/>
                <a:gd name="connsiteY21" fmla="*/ 128194 h 134200"/>
                <a:gd name="connsiteX22" fmla="*/ 88520 w 122936"/>
                <a:gd name="connsiteY22" fmla="*/ 128194 h 134200"/>
                <a:gd name="connsiteX23" fmla="*/ 69343 w 122936"/>
                <a:gd name="connsiteY23" fmla="*/ 118763 h 134200"/>
                <a:gd name="connsiteX24" fmla="*/ 69343 w 122936"/>
                <a:gd name="connsiteY24" fmla="*/ 107759 h 134200"/>
                <a:gd name="connsiteX25" fmla="*/ 52588 w 122936"/>
                <a:gd name="connsiteY25" fmla="*/ 103240 h 134200"/>
                <a:gd name="connsiteX26" fmla="*/ 20289 w 122936"/>
                <a:gd name="connsiteY26" fmla="*/ 67283 h 134200"/>
                <a:gd name="connsiteX27" fmla="*/ 52588 w 122936"/>
                <a:gd name="connsiteY27" fmla="*/ 31130 h 134200"/>
                <a:gd name="connsiteX28" fmla="*/ 52588 w 122936"/>
                <a:gd name="connsiteY28" fmla="*/ 103240 h 134200"/>
                <a:gd name="connsiteX29" fmla="*/ 69343 w 122936"/>
                <a:gd name="connsiteY29" fmla="*/ 30933 h 134200"/>
                <a:gd name="connsiteX30" fmla="*/ 102852 w 122936"/>
                <a:gd name="connsiteY30" fmla="*/ 67087 h 134200"/>
                <a:gd name="connsiteX31" fmla="*/ 69343 w 122936"/>
                <a:gd name="connsiteY31" fmla="*/ 103437 h 134200"/>
                <a:gd name="connsiteX32" fmla="*/ 69343 w 122936"/>
                <a:gd name="connsiteY32" fmla="*/ 30933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343" y="107759"/>
                  </a:moveTo>
                  <a:cubicBezTo>
                    <a:pt x="100632" y="105402"/>
                    <a:pt x="123039" y="87128"/>
                    <a:pt x="123039" y="67283"/>
                  </a:cubicBezTo>
                  <a:cubicBezTo>
                    <a:pt x="123039" y="46849"/>
                    <a:pt x="100026" y="28968"/>
                    <a:pt x="69343" y="26610"/>
                  </a:cubicBezTo>
                  <a:lnTo>
                    <a:pt x="69343" y="15607"/>
                  </a:lnTo>
                  <a:cubicBezTo>
                    <a:pt x="69343" y="8927"/>
                    <a:pt x="69343" y="6176"/>
                    <a:pt x="88520" y="6176"/>
                  </a:cubicBezTo>
                  <a:lnTo>
                    <a:pt x="95181" y="6176"/>
                  </a:lnTo>
                  <a:lnTo>
                    <a:pt x="95181" y="85"/>
                  </a:lnTo>
                  <a:cubicBezTo>
                    <a:pt x="87914" y="674"/>
                    <a:pt x="69343" y="674"/>
                    <a:pt x="61066" y="674"/>
                  </a:cubicBezTo>
                  <a:cubicBezTo>
                    <a:pt x="52790" y="674"/>
                    <a:pt x="34016" y="674"/>
                    <a:pt x="26749" y="85"/>
                  </a:cubicBezTo>
                  <a:lnTo>
                    <a:pt x="26749" y="6176"/>
                  </a:lnTo>
                  <a:lnTo>
                    <a:pt x="33411" y="6176"/>
                  </a:lnTo>
                  <a:cubicBezTo>
                    <a:pt x="52588" y="6176"/>
                    <a:pt x="52588" y="8730"/>
                    <a:pt x="52588" y="15607"/>
                  </a:cubicBezTo>
                  <a:lnTo>
                    <a:pt x="52588" y="26610"/>
                  </a:lnTo>
                  <a:cubicBezTo>
                    <a:pt x="21702" y="29558"/>
                    <a:pt x="103" y="47634"/>
                    <a:pt x="103" y="67087"/>
                  </a:cubicBezTo>
                  <a:cubicBezTo>
                    <a:pt x="103" y="87325"/>
                    <a:pt x="22510" y="104812"/>
                    <a:pt x="52588" y="107759"/>
                  </a:cubicBezTo>
                  <a:lnTo>
                    <a:pt x="52588" y="118763"/>
                  </a:lnTo>
                  <a:cubicBezTo>
                    <a:pt x="52588" y="125443"/>
                    <a:pt x="52588" y="128194"/>
                    <a:pt x="33411" y="128194"/>
                  </a:cubicBezTo>
                  <a:lnTo>
                    <a:pt x="26749" y="128194"/>
                  </a:lnTo>
                  <a:lnTo>
                    <a:pt x="26749" y="134285"/>
                  </a:lnTo>
                  <a:cubicBezTo>
                    <a:pt x="34016" y="133696"/>
                    <a:pt x="52588" y="133696"/>
                    <a:pt x="60864" y="133696"/>
                  </a:cubicBezTo>
                  <a:cubicBezTo>
                    <a:pt x="69141" y="133696"/>
                    <a:pt x="87914" y="133696"/>
                    <a:pt x="95181" y="134285"/>
                  </a:cubicBezTo>
                  <a:lnTo>
                    <a:pt x="95181" y="128194"/>
                  </a:lnTo>
                  <a:lnTo>
                    <a:pt x="88520" y="128194"/>
                  </a:lnTo>
                  <a:cubicBezTo>
                    <a:pt x="69343" y="128194"/>
                    <a:pt x="69343" y="125640"/>
                    <a:pt x="69343" y="118763"/>
                  </a:cubicBezTo>
                  <a:lnTo>
                    <a:pt x="69343" y="107759"/>
                  </a:lnTo>
                  <a:close/>
                  <a:moveTo>
                    <a:pt x="52588" y="103240"/>
                  </a:moveTo>
                  <a:cubicBezTo>
                    <a:pt x="23923" y="99507"/>
                    <a:pt x="20289" y="79465"/>
                    <a:pt x="20289" y="67283"/>
                  </a:cubicBezTo>
                  <a:cubicBezTo>
                    <a:pt x="20289" y="57066"/>
                    <a:pt x="22308" y="35059"/>
                    <a:pt x="52588" y="31130"/>
                  </a:cubicBezTo>
                  <a:lnTo>
                    <a:pt x="52588" y="103240"/>
                  </a:lnTo>
                  <a:close/>
                  <a:moveTo>
                    <a:pt x="69343" y="30933"/>
                  </a:moveTo>
                  <a:cubicBezTo>
                    <a:pt x="97200" y="34077"/>
                    <a:pt x="102852" y="52154"/>
                    <a:pt x="102852" y="67087"/>
                  </a:cubicBezTo>
                  <a:cubicBezTo>
                    <a:pt x="102852" y="78876"/>
                    <a:pt x="99824" y="99900"/>
                    <a:pt x="69343" y="103437"/>
                  </a:cubicBezTo>
                  <a:lnTo>
                    <a:pt x="69343" y="3093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形状 30">
              <a:extLst>
                <a:ext uri="{FF2B5EF4-FFF2-40B4-BE49-F238E27FC236}">
                  <a16:creationId xmlns:a16="http://schemas.microsoft.com/office/drawing/2014/main" id="{92E27031-6E6B-C6DD-8D67-0FCD3FBAB47E}"/>
                </a:ext>
              </a:extLst>
            </p:cNvPr>
            <p:cNvSpPr/>
            <p:nvPr>
              <p:custDataLst>
                <p:tags r:id="rId295"/>
              </p:custDataLst>
            </p:nvPr>
          </p:nvSpPr>
          <p:spPr>
            <a:xfrm>
              <a:off x="3346737" y="2674600"/>
              <a:ext cx="52283" cy="126262"/>
            </a:xfrm>
            <a:custGeom>
              <a:avLst/>
              <a:gdLst>
                <a:gd name="connsiteX0" fmla="*/ 27947 w 52283"/>
                <a:gd name="connsiteY0" fmla="*/ 39417 h 126262"/>
                <a:gd name="connsiteX1" fmla="*/ 35719 w 52283"/>
                <a:gd name="connsiteY1" fmla="*/ 40930 h 126262"/>
                <a:gd name="connsiteX2" fmla="*/ 46317 w 52283"/>
                <a:gd name="connsiteY2" fmla="*/ 42993 h 126262"/>
                <a:gd name="connsiteX3" fmla="*/ 52393 w 52283"/>
                <a:gd name="connsiteY3" fmla="*/ 37629 h 126262"/>
                <a:gd name="connsiteX4" fmla="*/ 46317 w 52283"/>
                <a:gd name="connsiteY4" fmla="*/ 32265 h 126262"/>
                <a:gd name="connsiteX5" fmla="*/ 35719 w 52283"/>
                <a:gd name="connsiteY5" fmla="*/ 34328 h 126262"/>
                <a:gd name="connsiteX6" fmla="*/ 27947 w 52283"/>
                <a:gd name="connsiteY6" fmla="*/ 35841 h 126262"/>
                <a:gd name="connsiteX7" fmla="*/ 29925 w 52283"/>
                <a:gd name="connsiteY7" fmla="*/ 20987 h 126262"/>
                <a:gd name="connsiteX8" fmla="*/ 31762 w 52283"/>
                <a:gd name="connsiteY8" fmla="*/ 6407 h 126262"/>
                <a:gd name="connsiteX9" fmla="*/ 26252 w 52283"/>
                <a:gd name="connsiteY9" fmla="*/ 81 h 126262"/>
                <a:gd name="connsiteX10" fmla="*/ 20741 w 52283"/>
                <a:gd name="connsiteY10" fmla="*/ 6407 h 126262"/>
                <a:gd name="connsiteX11" fmla="*/ 22719 w 52283"/>
                <a:gd name="connsiteY11" fmla="*/ 22500 h 126262"/>
                <a:gd name="connsiteX12" fmla="*/ 24556 w 52283"/>
                <a:gd name="connsiteY12" fmla="*/ 35841 h 126262"/>
                <a:gd name="connsiteX13" fmla="*/ 16784 w 52283"/>
                <a:gd name="connsiteY13" fmla="*/ 34328 h 126262"/>
                <a:gd name="connsiteX14" fmla="*/ 6186 w 52283"/>
                <a:gd name="connsiteY14" fmla="*/ 32265 h 126262"/>
                <a:gd name="connsiteX15" fmla="*/ 110 w 52283"/>
                <a:gd name="connsiteY15" fmla="*/ 37629 h 126262"/>
                <a:gd name="connsiteX16" fmla="*/ 6186 w 52283"/>
                <a:gd name="connsiteY16" fmla="*/ 42993 h 126262"/>
                <a:gd name="connsiteX17" fmla="*/ 16784 w 52283"/>
                <a:gd name="connsiteY17" fmla="*/ 40930 h 126262"/>
                <a:gd name="connsiteX18" fmla="*/ 24556 w 52283"/>
                <a:gd name="connsiteY18" fmla="*/ 39417 h 126262"/>
                <a:gd name="connsiteX19" fmla="*/ 22578 w 52283"/>
                <a:gd name="connsiteY19" fmla="*/ 50145 h 126262"/>
                <a:gd name="connsiteX20" fmla="*/ 20741 w 52283"/>
                <a:gd name="connsiteY20" fmla="*/ 66788 h 126262"/>
                <a:gd name="connsiteX21" fmla="*/ 23849 w 52283"/>
                <a:gd name="connsiteY21" fmla="*/ 124280 h 126262"/>
                <a:gd name="connsiteX22" fmla="*/ 26252 w 52283"/>
                <a:gd name="connsiteY22" fmla="*/ 126343 h 126262"/>
                <a:gd name="connsiteX23" fmla="*/ 28795 w 52283"/>
                <a:gd name="connsiteY23" fmla="*/ 123592 h 126262"/>
                <a:gd name="connsiteX24" fmla="*/ 30491 w 52283"/>
                <a:gd name="connsiteY24" fmla="*/ 103099 h 126262"/>
                <a:gd name="connsiteX25" fmla="*/ 31762 w 52283"/>
                <a:gd name="connsiteY25" fmla="*/ 66788 h 126262"/>
                <a:gd name="connsiteX26" fmla="*/ 29784 w 52283"/>
                <a:gd name="connsiteY26" fmla="*/ 49870 h 126262"/>
                <a:gd name="connsiteX27" fmla="*/ 27947 w 52283"/>
                <a:gd name="connsiteY27" fmla="*/ 39417 h 12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83" h="126262">
                  <a:moveTo>
                    <a:pt x="27947" y="39417"/>
                  </a:moveTo>
                  <a:cubicBezTo>
                    <a:pt x="30067" y="39692"/>
                    <a:pt x="31480" y="39830"/>
                    <a:pt x="35719" y="40930"/>
                  </a:cubicBezTo>
                  <a:cubicBezTo>
                    <a:pt x="40241" y="42168"/>
                    <a:pt x="43632" y="42993"/>
                    <a:pt x="46317" y="42993"/>
                  </a:cubicBezTo>
                  <a:cubicBezTo>
                    <a:pt x="51828" y="42993"/>
                    <a:pt x="52393" y="38867"/>
                    <a:pt x="52393" y="37629"/>
                  </a:cubicBezTo>
                  <a:cubicBezTo>
                    <a:pt x="52393" y="36529"/>
                    <a:pt x="51828" y="32265"/>
                    <a:pt x="46317" y="32265"/>
                  </a:cubicBezTo>
                  <a:cubicBezTo>
                    <a:pt x="43632" y="32265"/>
                    <a:pt x="40241" y="33090"/>
                    <a:pt x="35719" y="34328"/>
                  </a:cubicBezTo>
                  <a:cubicBezTo>
                    <a:pt x="31480" y="35429"/>
                    <a:pt x="30067" y="35566"/>
                    <a:pt x="27947" y="35841"/>
                  </a:cubicBezTo>
                  <a:cubicBezTo>
                    <a:pt x="28230" y="31027"/>
                    <a:pt x="29219" y="25251"/>
                    <a:pt x="29925" y="20987"/>
                  </a:cubicBezTo>
                  <a:cubicBezTo>
                    <a:pt x="30491" y="18236"/>
                    <a:pt x="31762" y="11221"/>
                    <a:pt x="31762" y="6407"/>
                  </a:cubicBezTo>
                  <a:cubicBezTo>
                    <a:pt x="31762" y="2281"/>
                    <a:pt x="29784" y="81"/>
                    <a:pt x="26252" y="81"/>
                  </a:cubicBezTo>
                  <a:cubicBezTo>
                    <a:pt x="23284" y="81"/>
                    <a:pt x="20741" y="1594"/>
                    <a:pt x="20741" y="6407"/>
                  </a:cubicBezTo>
                  <a:cubicBezTo>
                    <a:pt x="20741" y="10946"/>
                    <a:pt x="21871" y="17823"/>
                    <a:pt x="22719" y="22500"/>
                  </a:cubicBezTo>
                  <a:cubicBezTo>
                    <a:pt x="23001" y="24013"/>
                    <a:pt x="24273" y="30752"/>
                    <a:pt x="24556" y="35841"/>
                  </a:cubicBezTo>
                  <a:cubicBezTo>
                    <a:pt x="22436" y="35566"/>
                    <a:pt x="21023" y="35429"/>
                    <a:pt x="16784" y="34328"/>
                  </a:cubicBezTo>
                  <a:cubicBezTo>
                    <a:pt x="12262" y="33090"/>
                    <a:pt x="8871" y="32265"/>
                    <a:pt x="6186" y="32265"/>
                  </a:cubicBezTo>
                  <a:cubicBezTo>
                    <a:pt x="675" y="32265"/>
                    <a:pt x="110" y="36391"/>
                    <a:pt x="110" y="37629"/>
                  </a:cubicBezTo>
                  <a:cubicBezTo>
                    <a:pt x="110" y="38730"/>
                    <a:pt x="675" y="42993"/>
                    <a:pt x="6186" y="42993"/>
                  </a:cubicBezTo>
                  <a:cubicBezTo>
                    <a:pt x="8871" y="42993"/>
                    <a:pt x="12262" y="42168"/>
                    <a:pt x="16784" y="40930"/>
                  </a:cubicBezTo>
                  <a:cubicBezTo>
                    <a:pt x="21023" y="39830"/>
                    <a:pt x="22436" y="39692"/>
                    <a:pt x="24556" y="39417"/>
                  </a:cubicBezTo>
                  <a:cubicBezTo>
                    <a:pt x="24273" y="42856"/>
                    <a:pt x="23284" y="47257"/>
                    <a:pt x="22578" y="50145"/>
                  </a:cubicBezTo>
                  <a:cubicBezTo>
                    <a:pt x="20741" y="58673"/>
                    <a:pt x="20741" y="59636"/>
                    <a:pt x="20741" y="66788"/>
                  </a:cubicBezTo>
                  <a:cubicBezTo>
                    <a:pt x="20741" y="93333"/>
                    <a:pt x="23425" y="121529"/>
                    <a:pt x="23849" y="124280"/>
                  </a:cubicBezTo>
                  <a:cubicBezTo>
                    <a:pt x="23991" y="125518"/>
                    <a:pt x="24273" y="126343"/>
                    <a:pt x="26252" y="126343"/>
                  </a:cubicBezTo>
                  <a:cubicBezTo>
                    <a:pt x="28371" y="126343"/>
                    <a:pt x="28512" y="125518"/>
                    <a:pt x="28795" y="123592"/>
                  </a:cubicBezTo>
                  <a:cubicBezTo>
                    <a:pt x="28795" y="123455"/>
                    <a:pt x="29925" y="111489"/>
                    <a:pt x="30491" y="103099"/>
                  </a:cubicBezTo>
                  <a:cubicBezTo>
                    <a:pt x="31197" y="90995"/>
                    <a:pt x="31762" y="78891"/>
                    <a:pt x="31762" y="66788"/>
                  </a:cubicBezTo>
                  <a:cubicBezTo>
                    <a:pt x="31762" y="59636"/>
                    <a:pt x="31762" y="58673"/>
                    <a:pt x="29784" y="49870"/>
                  </a:cubicBezTo>
                  <a:cubicBezTo>
                    <a:pt x="29502" y="48357"/>
                    <a:pt x="28230" y="42856"/>
                    <a:pt x="27947" y="3941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形状 31">
              <a:extLst>
                <a:ext uri="{FF2B5EF4-FFF2-40B4-BE49-F238E27FC236}">
                  <a16:creationId xmlns:a16="http://schemas.microsoft.com/office/drawing/2014/main" id="{89316682-5324-8163-5B14-7C4A584BBA50}"/>
                </a:ext>
              </a:extLst>
            </p:cNvPr>
            <p:cNvSpPr/>
            <p:nvPr>
              <p:custDataLst>
                <p:tags r:id="rId296"/>
              </p:custDataLst>
            </p:nvPr>
          </p:nvSpPr>
          <p:spPr>
            <a:xfrm>
              <a:off x="3431272" y="2718357"/>
              <a:ext cx="122936" cy="134200"/>
            </a:xfrm>
            <a:custGeom>
              <a:avLst/>
              <a:gdLst>
                <a:gd name="connsiteX0" fmla="*/ 69354 w 122936"/>
                <a:gd name="connsiteY0" fmla="*/ 107759 h 134200"/>
                <a:gd name="connsiteX1" fmla="*/ 123050 w 122936"/>
                <a:gd name="connsiteY1" fmla="*/ 67283 h 134200"/>
                <a:gd name="connsiteX2" fmla="*/ 69354 w 122936"/>
                <a:gd name="connsiteY2" fmla="*/ 26610 h 134200"/>
                <a:gd name="connsiteX3" fmla="*/ 69354 w 122936"/>
                <a:gd name="connsiteY3" fmla="*/ 15607 h 134200"/>
                <a:gd name="connsiteX4" fmla="*/ 88531 w 122936"/>
                <a:gd name="connsiteY4" fmla="*/ 6176 h 134200"/>
                <a:gd name="connsiteX5" fmla="*/ 95193 w 122936"/>
                <a:gd name="connsiteY5" fmla="*/ 6176 h 134200"/>
                <a:gd name="connsiteX6" fmla="*/ 95193 w 122936"/>
                <a:gd name="connsiteY6" fmla="*/ 85 h 134200"/>
                <a:gd name="connsiteX7" fmla="*/ 61077 w 122936"/>
                <a:gd name="connsiteY7" fmla="*/ 674 h 134200"/>
                <a:gd name="connsiteX8" fmla="*/ 26760 w 122936"/>
                <a:gd name="connsiteY8" fmla="*/ 85 h 134200"/>
                <a:gd name="connsiteX9" fmla="*/ 26760 w 122936"/>
                <a:gd name="connsiteY9" fmla="*/ 6176 h 134200"/>
                <a:gd name="connsiteX10" fmla="*/ 33422 w 122936"/>
                <a:gd name="connsiteY10" fmla="*/ 6176 h 134200"/>
                <a:gd name="connsiteX11" fmla="*/ 52599 w 122936"/>
                <a:gd name="connsiteY11" fmla="*/ 15607 h 134200"/>
                <a:gd name="connsiteX12" fmla="*/ 52599 w 122936"/>
                <a:gd name="connsiteY12" fmla="*/ 26610 h 134200"/>
                <a:gd name="connsiteX13" fmla="*/ 114 w 122936"/>
                <a:gd name="connsiteY13" fmla="*/ 67087 h 134200"/>
                <a:gd name="connsiteX14" fmla="*/ 52599 w 122936"/>
                <a:gd name="connsiteY14" fmla="*/ 107759 h 134200"/>
                <a:gd name="connsiteX15" fmla="*/ 52599 w 122936"/>
                <a:gd name="connsiteY15" fmla="*/ 118763 h 134200"/>
                <a:gd name="connsiteX16" fmla="*/ 33422 w 122936"/>
                <a:gd name="connsiteY16" fmla="*/ 128194 h 134200"/>
                <a:gd name="connsiteX17" fmla="*/ 26760 w 122936"/>
                <a:gd name="connsiteY17" fmla="*/ 128194 h 134200"/>
                <a:gd name="connsiteX18" fmla="*/ 26760 w 122936"/>
                <a:gd name="connsiteY18" fmla="*/ 134285 h 134200"/>
                <a:gd name="connsiteX19" fmla="*/ 60876 w 122936"/>
                <a:gd name="connsiteY19" fmla="*/ 133696 h 134200"/>
                <a:gd name="connsiteX20" fmla="*/ 95193 w 122936"/>
                <a:gd name="connsiteY20" fmla="*/ 134285 h 134200"/>
                <a:gd name="connsiteX21" fmla="*/ 95193 w 122936"/>
                <a:gd name="connsiteY21" fmla="*/ 128194 h 134200"/>
                <a:gd name="connsiteX22" fmla="*/ 88531 w 122936"/>
                <a:gd name="connsiteY22" fmla="*/ 128194 h 134200"/>
                <a:gd name="connsiteX23" fmla="*/ 69354 w 122936"/>
                <a:gd name="connsiteY23" fmla="*/ 118763 h 134200"/>
                <a:gd name="connsiteX24" fmla="*/ 69354 w 122936"/>
                <a:gd name="connsiteY24" fmla="*/ 107759 h 134200"/>
                <a:gd name="connsiteX25" fmla="*/ 52599 w 122936"/>
                <a:gd name="connsiteY25" fmla="*/ 103240 h 134200"/>
                <a:gd name="connsiteX26" fmla="*/ 20301 w 122936"/>
                <a:gd name="connsiteY26" fmla="*/ 67283 h 134200"/>
                <a:gd name="connsiteX27" fmla="*/ 52599 w 122936"/>
                <a:gd name="connsiteY27" fmla="*/ 31130 h 134200"/>
                <a:gd name="connsiteX28" fmla="*/ 52599 w 122936"/>
                <a:gd name="connsiteY28" fmla="*/ 103240 h 134200"/>
                <a:gd name="connsiteX29" fmla="*/ 69354 w 122936"/>
                <a:gd name="connsiteY29" fmla="*/ 30933 h 134200"/>
                <a:gd name="connsiteX30" fmla="*/ 102864 w 122936"/>
                <a:gd name="connsiteY30" fmla="*/ 67087 h 134200"/>
                <a:gd name="connsiteX31" fmla="*/ 69354 w 122936"/>
                <a:gd name="connsiteY31" fmla="*/ 103437 h 134200"/>
                <a:gd name="connsiteX32" fmla="*/ 69354 w 122936"/>
                <a:gd name="connsiteY32" fmla="*/ 30933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354" y="107759"/>
                  </a:moveTo>
                  <a:cubicBezTo>
                    <a:pt x="100643" y="105402"/>
                    <a:pt x="123050" y="87128"/>
                    <a:pt x="123050" y="67283"/>
                  </a:cubicBezTo>
                  <a:cubicBezTo>
                    <a:pt x="123050" y="46849"/>
                    <a:pt x="100038" y="28968"/>
                    <a:pt x="69354" y="26610"/>
                  </a:cubicBezTo>
                  <a:lnTo>
                    <a:pt x="69354" y="15607"/>
                  </a:lnTo>
                  <a:cubicBezTo>
                    <a:pt x="69354" y="8927"/>
                    <a:pt x="69354" y="6176"/>
                    <a:pt x="88531" y="6176"/>
                  </a:cubicBezTo>
                  <a:lnTo>
                    <a:pt x="95193" y="6176"/>
                  </a:lnTo>
                  <a:lnTo>
                    <a:pt x="95193" y="85"/>
                  </a:lnTo>
                  <a:cubicBezTo>
                    <a:pt x="87926" y="674"/>
                    <a:pt x="69354" y="674"/>
                    <a:pt x="61077" y="674"/>
                  </a:cubicBezTo>
                  <a:cubicBezTo>
                    <a:pt x="52801" y="674"/>
                    <a:pt x="34027" y="674"/>
                    <a:pt x="26760" y="85"/>
                  </a:cubicBezTo>
                  <a:lnTo>
                    <a:pt x="26760" y="6176"/>
                  </a:lnTo>
                  <a:lnTo>
                    <a:pt x="33422" y="6176"/>
                  </a:lnTo>
                  <a:cubicBezTo>
                    <a:pt x="52599" y="6176"/>
                    <a:pt x="52599" y="8730"/>
                    <a:pt x="52599" y="15607"/>
                  </a:cubicBezTo>
                  <a:lnTo>
                    <a:pt x="52599" y="26610"/>
                  </a:lnTo>
                  <a:cubicBezTo>
                    <a:pt x="21714" y="29558"/>
                    <a:pt x="114" y="47634"/>
                    <a:pt x="114" y="67087"/>
                  </a:cubicBezTo>
                  <a:cubicBezTo>
                    <a:pt x="114" y="87325"/>
                    <a:pt x="22521" y="104812"/>
                    <a:pt x="52599" y="107759"/>
                  </a:cubicBezTo>
                  <a:lnTo>
                    <a:pt x="52599" y="118763"/>
                  </a:lnTo>
                  <a:cubicBezTo>
                    <a:pt x="52599" y="125443"/>
                    <a:pt x="52599" y="128194"/>
                    <a:pt x="33422" y="128194"/>
                  </a:cubicBezTo>
                  <a:lnTo>
                    <a:pt x="26760" y="128194"/>
                  </a:lnTo>
                  <a:lnTo>
                    <a:pt x="26760" y="134285"/>
                  </a:lnTo>
                  <a:cubicBezTo>
                    <a:pt x="34027" y="133696"/>
                    <a:pt x="52599" y="133696"/>
                    <a:pt x="60876" y="133696"/>
                  </a:cubicBezTo>
                  <a:cubicBezTo>
                    <a:pt x="69152" y="133696"/>
                    <a:pt x="87926" y="133696"/>
                    <a:pt x="95193" y="134285"/>
                  </a:cubicBezTo>
                  <a:lnTo>
                    <a:pt x="95193" y="128194"/>
                  </a:lnTo>
                  <a:lnTo>
                    <a:pt x="88531" y="128194"/>
                  </a:lnTo>
                  <a:cubicBezTo>
                    <a:pt x="69354" y="128194"/>
                    <a:pt x="69354" y="125640"/>
                    <a:pt x="69354" y="118763"/>
                  </a:cubicBezTo>
                  <a:lnTo>
                    <a:pt x="69354" y="107759"/>
                  </a:lnTo>
                  <a:close/>
                  <a:moveTo>
                    <a:pt x="52599" y="103240"/>
                  </a:moveTo>
                  <a:cubicBezTo>
                    <a:pt x="23934" y="99507"/>
                    <a:pt x="20301" y="79465"/>
                    <a:pt x="20301" y="67283"/>
                  </a:cubicBezTo>
                  <a:cubicBezTo>
                    <a:pt x="20301" y="57066"/>
                    <a:pt x="22319" y="35059"/>
                    <a:pt x="52599" y="31130"/>
                  </a:cubicBezTo>
                  <a:lnTo>
                    <a:pt x="52599" y="103240"/>
                  </a:lnTo>
                  <a:close/>
                  <a:moveTo>
                    <a:pt x="69354" y="30933"/>
                  </a:moveTo>
                  <a:cubicBezTo>
                    <a:pt x="97211" y="34077"/>
                    <a:pt x="102864" y="52154"/>
                    <a:pt x="102864" y="67087"/>
                  </a:cubicBezTo>
                  <a:cubicBezTo>
                    <a:pt x="102864" y="78876"/>
                    <a:pt x="99836" y="99900"/>
                    <a:pt x="69354" y="103437"/>
                  </a:cubicBezTo>
                  <a:lnTo>
                    <a:pt x="69354" y="3093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形状 32">
              <a:extLst>
                <a:ext uri="{FF2B5EF4-FFF2-40B4-BE49-F238E27FC236}">
                  <a16:creationId xmlns:a16="http://schemas.microsoft.com/office/drawing/2014/main" id="{2856DE93-3ADC-A352-33E4-C21E8F84A0A2}"/>
                </a:ext>
              </a:extLst>
            </p:cNvPr>
            <p:cNvSpPr/>
            <p:nvPr>
              <p:custDataLst>
                <p:tags r:id="rId297"/>
              </p:custDataLst>
            </p:nvPr>
          </p:nvSpPr>
          <p:spPr>
            <a:xfrm>
              <a:off x="3574642" y="2685542"/>
              <a:ext cx="52686" cy="235587"/>
            </a:xfrm>
            <a:custGeom>
              <a:avLst/>
              <a:gdLst>
                <a:gd name="connsiteX0" fmla="*/ 52808 w 52686"/>
                <a:gd name="connsiteY0" fmla="*/ 117969 h 235587"/>
                <a:gd name="connsiteX1" fmla="*/ 21317 w 52686"/>
                <a:gd name="connsiteY1" fmla="*/ 17367 h 235587"/>
                <a:gd name="connsiteX2" fmla="*/ 2544 w 52686"/>
                <a:gd name="connsiteY2" fmla="*/ 77 h 235587"/>
                <a:gd name="connsiteX3" fmla="*/ 121 w 52686"/>
                <a:gd name="connsiteY3" fmla="*/ 2042 h 235587"/>
                <a:gd name="connsiteX4" fmla="*/ 1332 w 52686"/>
                <a:gd name="connsiteY4" fmla="*/ 4006 h 235587"/>
                <a:gd name="connsiteX5" fmla="*/ 32420 w 52686"/>
                <a:gd name="connsiteY5" fmla="*/ 61380 h 235587"/>
                <a:gd name="connsiteX6" fmla="*/ 38879 w 52686"/>
                <a:gd name="connsiteY6" fmla="*/ 117772 h 235587"/>
                <a:gd name="connsiteX7" fmla="*/ 31814 w 52686"/>
                <a:gd name="connsiteY7" fmla="*/ 176915 h 235587"/>
                <a:gd name="connsiteX8" fmla="*/ 1938 w 52686"/>
                <a:gd name="connsiteY8" fmla="*/ 231145 h 235587"/>
                <a:gd name="connsiteX9" fmla="*/ 121 w 52686"/>
                <a:gd name="connsiteY9" fmla="*/ 233699 h 235587"/>
                <a:gd name="connsiteX10" fmla="*/ 2544 w 52686"/>
                <a:gd name="connsiteY10" fmla="*/ 235664 h 235587"/>
                <a:gd name="connsiteX11" fmla="*/ 19097 w 52686"/>
                <a:gd name="connsiteY11" fmla="*/ 220928 h 235587"/>
                <a:gd name="connsiteX12" fmla="*/ 52808 w 52686"/>
                <a:gd name="connsiteY12" fmla="*/ 117969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86" h="235587">
                  <a:moveTo>
                    <a:pt x="52808" y="117969"/>
                  </a:moveTo>
                  <a:cubicBezTo>
                    <a:pt x="52808" y="90068"/>
                    <a:pt x="47762" y="50574"/>
                    <a:pt x="21317" y="17367"/>
                  </a:cubicBezTo>
                  <a:cubicBezTo>
                    <a:pt x="19298" y="15010"/>
                    <a:pt x="6177" y="77"/>
                    <a:pt x="2544" y="77"/>
                  </a:cubicBezTo>
                  <a:cubicBezTo>
                    <a:pt x="1534" y="77"/>
                    <a:pt x="121" y="470"/>
                    <a:pt x="121" y="2042"/>
                  </a:cubicBezTo>
                  <a:cubicBezTo>
                    <a:pt x="121" y="2827"/>
                    <a:pt x="525" y="3417"/>
                    <a:pt x="1332" y="4006"/>
                  </a:cubicBezTo>
                  <a:cubicBezTo>
                    <a:pt x="11022" y="14224"/>
                    <a:pt x="24143" y="30139"/>
                    <a:pt x="32420" y="61380"/>
                  </a:cubicBezTo>
                  <a:cubicBezTo>
                    <a:pt x="37063" y="79261"/>
                    <a:pt x="38879" y="99499"/>
                    <a:pt x="38879" y="117772"/>
                  </a:cubicBezTo>
                  <a:cubicBezTo>
                    <a:pt x="38879" y="137617"/>
                    <a:pt x="37063" y="157659"/>
                    <a:pt x="31814" y="176915"/>
                  </a:cubicBezTo>
                  <a:cubicBezTo>
                    <a:pt x="24143" y="204423"/>
                    <a:pt x="12233" y="220142"/>
                    <a:pt x="1938" y="231145"/>
                  </a:cubicBezTo>
                  <a:cubicBezTo>
                    <a:pt x="121" y="232913"/>
                    <a:pt x="121" y="233306"/>
                    <a:pt x="121" y="233699"/>
                  </a:cubicBezTo>
                  <a:cubicBezTo>
                    <a:pt x="121" y="235271"/>
                    <a:pt x="1534" y="235664"/>
                    <a:pt x="2544" y="235664"/>
                  </a:cubicBezTo>
                  <a:cubicBezTo>
                    <a:pt x="5572" y="235664"/>
                    <a:pt x="16674" y="223679"/>
                    <a:pt x="19097" y="220928"/>
                  </a:cubicBezTo>
                  <a:cubicBezTo>
                    <a:pt x="39687" y="197153"/>
                    <a:pt x="52808" y="161785"/>
                    <a:pt x="52808" y="117969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形状 33">
              <a:extLst>
                <a:ext uri="{FF2B5EF4-FFF2-40B4-BE49-F238E27FC236}">
                  <a16:creationId xmlns:a16="http://schemas.microsoft.com/office/drawing/2014/main" id="{CEFA7EDE-A811-6517-C5AF-1CF456898CAF}"/>
                </a:ext>
              </a:extLst>
            </p:cNvPr>
            <p:cNvSpPr/>
            <p:nvPr>
              <p:custDataLst>
                <p:tags r:id="rId298"/>
              </p:custDataLst>
            </p:nvPr>
          </p:nvSpPr>
          <p:spPr>
            <a:xfrm>
              <a:off x="3714444" y="2738005"/>
              <a:ext cx="134240" cy="130860"/>
            </a:xfrm>
            <a:custGeom>
              <a:avLst/>
              <a:gdLst>
                <a:gd name="connsiteX0" fmla="*/ 71387 w 134240"/>
                <a:gd name="connsiteY0" fmla="*/ 69445 h 130860"/>
                <a:gd name="connsiteX1" fmla="*/ 127707 w 134240"/>
                <a:gd name="connsiteY1" fmla="*/ 69445 h 130860"/>
                <a:gd name="connsiteX2" fmla="*/ 134369 w 134240"/>
                <a:gd name="connsiteY2" fmla="*/ 65515 h 130860"/>
                <a:gd name="connsiteX3" fmla="*/ 127707 w 134240"/>
                <a:gd name="connsiteY3" fmla="*/ 61585 h 130860"/>
                <a:gd name="connsiteX4" fmla="*/ 71387 w 134240"/>
                <a:gd name="connsiteY4" fmla="*/ 61585 h 130860"/>
                <a:gd name="connsiteX5" fmla="*/ 71387 w 134240"/>
                <a:gd name="connsiteY5" fmla="*/ 6569 h 130860"/>
                <a:gd name="connsiteX6" fmla="*/ 67349 w 134240"/>
                <a:gd name="connsiteY6" fmla="*/ 85 h 130860"/>
                <a:gd name="connsiteX7" fmla="*/ 63312 w 134240"/>
                <a:gd name="connsiteY7" fmla="*/ 6569 h 130860"/>
                <a:gd name="connsiteX8" fmla="*/ 63312 w 134240"/>
                <a:gd name="connsiteY8" fmla="*/ 61585 h 130860"/>
                <a:gd name="connsiteX9" fmla="*/ 6790 w 134240"/>
                <a:gd name="connsiteY9" fmla="*/ 61585 h 130860"/>
                <a:gd name="connsiteX10" fmla="*/ 128 w 134240"/>
                <a:gd name="connsiteY10" fmla="*/ 65515 h 130860"/>
                <a:gd name="connsiteX11" fmla="*/ 6790 w 134240"/>
                <a:gd name="connsiteY11" fmla="*/ 69445 h 130860"/>
                <a:gd name="connsiteX12" fmla="*/ 63312 w 134240"/>
                <a:gd name="connsiteY12" fmla="*/ 69445 h 130860"/>
                <a:gd name="connsiteX13" fmla="*/ 63312 w 134240"/>
                <a:gd name="connsiteY13" fmla="*/ 124461 h 130860"/>
                <a:gd name="connsiteX14" fmla="*/ 67349 w 134240"/>
                <a:gd name="connsiteY14" fmla="*/ 130945 h 130860"/>
                <a:gd name="connsiteX15" fmla="*/ 71387 w 134240"/>
                <a:gd name="connsiteY15" fmla="*/ 124461 h 130860"/>
                <a:gd name="connsiteX16" fmla="*/ 71387 w 134240"/>
                <a:gd name="connsiteY16" fmla="*/ 69445 h 13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40" h="130860">
                  <a:moveTo>
                    <a:pt x="71387" y="69445"/>
                  </a:moveTo>
                  <a:lnTo>
                    <a:pt x="127707" y="69445"/>
                  </a:lnTo>
                  <a:cubicBezTo>
                    <a:pt x="130533" y="69445"/>
                    <a:pt x="134369" y="69445"/>
                    <a:pt x="134369" y="65515"/>
                  </a:cubicBezTo>
                  <a:cubicBezTo>
                    <a:pt x="134369" y="61585"/>
                    <a:pt x="130533" y="61585"/>
                    <a:pt x="127707" y="61585"/>
                  </a:cubicBezTo>
                  <a:lnTo>
                    <a:pt x="71387" y="61585"/>
                  </a:lnTo>
                  <a:lnTo>
                    <a:pt x="71387" y="6569"/>
                  </a:lnTo>
                  <a:cubicBezTo>
                    <a:pt x="71387" y="3818"/>
                    <a:pt x="71387" y="85"/>
                    <a:pt x="67349" y="85"/>
                  </a:cubicBezTo>
                  <a:cubicBezTo>
                    <a:pt x="63312" y="85"/>
                    <a:pt x="63312" y="3818"/>
                    <a:pt x="63312" y="6569"/>
                  </a:cubicBezTo>
                  <a:lnTo>
                    <a:pt x="63312" y="61585"/>
                  </a:lnTo>
                  <a:lnTo>
                    <a:pt x="6790" y="61585"/>
                  </a:lnTo>
                  <a:cubicBezTo>
                    <a:pt x="3963" y="61585"/>
                    <a:pt x="128" y="61585"/>
                    <a:pt x="128" y="65515"/>
                  </a:cubicBezTo>
                  <a:cubicBezTo>
                    <a:pt x="128" y="69445"/>
                    <a:pt x="3963" y="69445"/>
                    <a:pt x="6790" y="69445"/>
                  </a:cubicBezTo>
                  <a:lnTo>
                    <a:pt x="63312" y="69445"/>
                  </a:lnTo>
                  <a:lnTo>
                    <a:pt x="63312" y="124461"/>
                  </a:lnTo>
                  <a:cubicBezTo>
                    <a:pt x="63312" y="127212"/>
                    <a:pt x="63312" y="130945"/>
                    <a:pt x="67349" y="130945"/>
                  </a:cubicBezTo>
                  <a:cubicBezTo>
                    <a:pt x="71387" y="130945"/>
                    <a:pt x="71387" y="127212"/>
                    <a:pt x="71387" y="124461"/>
                  </a:cubicBezTo>
                  <a:lnTo>
                    <a:pt x="71387" y="69445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0EC3D9A3-0D55-7141-BDD0-2FB7898D0414}"/>
                </a:ext>
              </a:extLst>
            </p:cNvPr>
            <p:cNvSpPr/>
            <p:nvPr>
              <p:custDataLst>
                <p:tags r:id="rId299"/>
              </p:custDataLst>
            </p:nvPr>
          </p:nvSpPr>
          <p:spPr>
            <a:xfrm>
              <a:off x="3927815" y="2685542"/>
              <a:ext cx="71864" cy="235587"/>
            </a:xfrm>
            <a:custGeom>
              <a:avLst/>
              <a:gdLst>
                <a:gd name="connsiteX0" fmla="*/ 29207 w 71864"/>
                <a:gd name="connsiteY0" fmla="*/ 86334 h 235587"/>
                <a:gd name="connsiteX1" fmla="*/ 1753 w 71864"/>
                <a:gd name="connsiteY1" fmla="*/ 115414 h 235587"/>
                <a:gd name="connsiteX2" fmla="*/ 138 w 71864"/>
                <a:gd name="connsiteY2" fmla="*/ 117772 h 235587"/>
                <a:gd name="connsiteX3" fmla="*/ 2157 w 71864"/>
                <a:gd name="connsiteY3" fmla="*/ 120523 h 235587"/>
                <a:gd name="connsiteX4" fmla="*/ 29207 w 71864"/>
                <a:gd name="connsiteY4" fmla="*/ 152354 h 235587"/>
                <a:gd name="connsiteX5" fmla="*/ 29207 w 71864"/>
                <a:gd name="connsiteY5" fmla="*/ 206584 h 235587"/>
                <a:gd name="connsiteX6" fmla="*/ 41319 w 71864"/>
                <a:gd name="connsiteY6" fmla="*/ 225054 h 235587"/>
                <a:gd name="connsiteX7" fmla="*/ 69378 w 71864"/>
                <a:gd name="connsiteY7" fmla="*/ 235664 h 235587"/>
                <a:gd name="connsiteX8" fmla="*/ 72002 w 71864"/>
                <a:gd name="connsiteY8" fmla="*/ 233110 h 235587"/>
                <a:gd name="connsiteX9" fmla="*/ 68570 w 71864"/>
                <a:gd name="connsiteY9" fmla="*/ 230163 h 235587"/>
                <a:gd name="connsiteX10" fmla="*/ 43741 w 71864"/>
                <a:gd name="connsiteY10" fmla="*/ 209924 h 235587"/>
                <a:gd name="connsiteX11" fmla="*/ 43135 w 71864"/>
                <a:gd name="connsiteY11" fmla="*/ 199904 h 235587"/>
                <a:gd name="connsiteX12" fmla="*/ 43135 w 71864"/>
                <a:gd name="connsiteY12" fmla="*/ 151764 h 235587"/>
                <a:gd name="connsiteX13" fmla="*/ 10231 w 71864"/>
                <a:gd name="connsiteY13" fmla="*/ 117969 h 235587"/>
                <a:gd name="connsiteX14" fmla="*/ 43135 w 71864"/>
                <a:gd name="connsiteY14" fmla="*/ 83780 h 235587"/>
                <a:gd name="connsiteX15" fmla="*/ 43135 w 71864"/>
                <a:gd name="connsiteY15" fmla="*/ 35641 h 235587"/>
                <a:gd name="connsiteX16" fmla="*/ 70589 w 71864"/>
                <a:gd name="connsiteY16" fmla="*/ 4792 h 235587"/>
                <a:gd name="connsiteX17" fmla="*/ 72002 w 71864"/>
                <a:gd name="connsiteY17" fmla="*/ 2631 h 235587"/>
                <a:gd name="connsiteX18" fmla="*/ 69378 w 71864"/>
                <a:gd name="connsiteY18" fmla="*/ 77 h 235587"/>
                <a:gd name="connsiteX19" fmla="*/ 32437 w 71864"/>
                <a:gd name="connsiteY19" fmla="*/ 19332 h 235587"/>
                <a:gd name="connsiteX20" fmla="*/ 29207 w 71864"/>
                <a:gd name="connsiteY20" fmla="*/ 35444 h 235587"/>
                <a:gd name="connsiteX21" fmla="*/ 29207 w 71864"/>
                <a:gd name="connsiteY21" fmla="*/ 86334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864" h="235587">
                  <a:moveTo>
                    <a:pt x="29207" y="86334"/>
                  </a:moveTo>
                  <a:cubicBezTo>
                    <a:pt x="29207" y="100088"/>
                    <a:pt x="22141" y="107555"/>
                    <a:pt x="1753" y="115414"/>
                  </a:cubicBezTo>
                  <a:cubicBezTo>
                    <a:pt x="744" y="115807"/>
                    <a:pt x="138" y="116593"/>
                    <a:pt x="138" y="117772"/>
                  </a:cubicBezTo>
                  <a:cubicBezTo>
                    <a:pt x="138" y="119344"/>
                    <a:pt x="542" y="119934"/>
                    <a:pt x="2157" y="120523"/>
                  </a:cubicBezTo>
                  <a:cubicBezTo>
                    <a:pt x="29207" y="130740"/>
                    <a:pt x="29207" y="141351"/>
                    <a:pt x="29207" y="152354"/>
                  </a:cubicBezTo>
                  <a:lnTo>
                    <a:pt x="29207" y="206584"/>
                  </a:lnTo>
                  <a:cubicBezTo>
                    <a:pt x="29409" y="211889"/>
                    <a:pt x="32437" y="219159"/>
                    <a:pt x="41319" y="225054"/>
                  </a:cubicBezTo>
                  <a:cubicBezTo>
                    <a:pt x="51210" y="231538"/>
                    <a:pt x="67561" y="235664"/>
                    <a:pt x="69378" y="235664"/>
                  </a:cubicBezTo>
                  <a:cubicBezTo>
                    <a:pt x="71397" y="235664"/>
                    <a:pt x="72002" y="234878"/>
                    <a:pt x="72002" y="233110"/>
                  </a:cubicBezTo>
                  <a:cubicBezTo>
                    <a:pt x="72002" y="231342"/>
                    <a:pt x="71598" y="231145"/>
                    <a:pt x="68570" y="230163"/>
                  </a:cubicBezTo>
                  <a:cubicBezTo>
                    <a:pt x="62716" y="228001"/>
                    <a:pt x="46971" y="221910"/>
                    <a:pt x="43741" y="209924"/>
                  </a:cubicBezTo>
                  <a:cubicBezTo>
                    <a:pt x="43135" y="207567"/>
                    <a:pt x="43135" y="207174"/>
                    <a:pt x="43135" y="199904"/>
                  </a:cubicBezTo>
                  <a:lnTo>
                    <a:pt x="43135" y="151764"/>
                  </a:lnTo>
                  <a:cubicBezTo>
                    <a:pt x="43135" y="141547"/>
                    <a:pt x="43135" y="127204"/>
                    <a:pt x="10231" y="117969"/>
                  </a:cubicBezTo>
                  <a:cubicBezTo>
                    <a:pt x="43135" y="108144"/>
                    <a:pt x="43135" y="94783"/>
                    <a:pt x="43135" y="83780"/>
                  </a:cubicBezTo>
                  <a:lnTo>
                    <a:pt x="43135" y="35641"/>
                  </a:lnTo>
                  <a:cubicBezTo>
                    <a:pt x="43135" y="24834"/>
                    <a:pt x="43135" y="14617"/>
                    <a:pt x="70589" y="4792"/>
                  </a:cubicBezTo>
                  <a:cubicBezTo>
                    <a:pt x="72002" y="4399"/>
                    <a:pt x="72002" y="3024"/>
                    <a:pt x="72002" y="2631"/>
                  </a:cubicBezTo>
                  <a:cubicBezTo>
                    <a:pt x="72002" y="863"/>
                    <a:pt x="71397" y="77"/>
                    <a:pt x="69378" y="77"/>
                  </a:cubicBezTo>
                  <a:cubicBezTo>
                    <a:pt x="67965" y="77"/>
                    <a:pt x="39502" y="6364"/>
                    <a:pt x="32437" y="19332"/>
                  </a:cubicBezTo>
                  <a:cubicBezTo>
                    <a:pt x="29207" y="25227"/>
                    <a:pt x="29207" y="26995"/>
                    <a:pt x="29207" y="35444"/>
                  </a:cubicBezTo>
                  <a:lnTo>
                    <a:pt x="29207" y="86334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形状 35">
              <a:extLst>
                <a:ext uri="{FF2B5EF4-FFF2-40B4-BE49-F238E27FC236}">
                  <a16:creationId xmlns:a16="http://schemas.microsoft.com/office/drawing/2014/main" id="{85B892D0-5BAD-0775-8095-61FF49B6B467}"/>
                </a:ext>
              </a:extLst>
            </p:cNvPr>
            <p:cNvSpPr/>
            <p:nvPr>
              <p:custDataLst>
                <p:tags r:id="rId300"/>
              </p:custDataLst>
            </p:nvPr>
          </p:nvSpPr>
          <p:spPr>
            <a:xfrm>
              <a:off x="4031239" y="2718357"/>
              <a:ext cx="202269" cy="134200"/>
            </a:xfrm>
            <a:custGeom>
              <a:avLst/>
              <a:gdLst>
                <a:gd name="connsiteX0" fmla="*/ 178593 w 202269"/>
                <a:gd name="connsiteY0" fmla="*/ 15214 h 134200"/>
                <a:gd name="connsiteX1" fmla="*/ 195954 w 202269"/>
                <a:gd name="connsiteY1" fmla="*/ 6176 h 134200"/>
                <a:gd name="connsiteX2" fmla="*/ 202413 w 202269"/>
                <a:gd name="connsiteY2" fmla="*/ 2246 h 134200"/>
                <a:gd name="connsiteX3" fmla="*/ 196963 w 202269"/>
                <a:gd name="connsiteY3" fmla="*/ 85 h 134200"/>
                <a:gd name="connsiteX4" fmla="*/ 170317 w 202269"/>
                <a:gd name="connsiteY4" fmla="*/ 85 h 134200"/>
                <a:gd name="connsiteX5" fmla="*/ 162444 w 202269"/>
                <a:gd name="connsiteY5" fmla="*/ 3818 h 134200"/>
                <a:gd name="connsiteX6" fmla="*/ 88763 w 202269"/>
                <a:gd name="connsiteY6" fmla="*/ 115815 h 134200"/>
                <a:gd name="connsiteX7" fmla="*/ 73017 w 202269"/>
                <a:gd name="connsiteY7" fmla="*/ 4604 h 134200"/>
                <a:gd name="connsiteX8" fmla="*/ 66759 w 202269"/>
                <a:gd name="connsiteY8" fmla="*/ 85 h 134200"/>
                <a:gd name="connsiteX9" fmla="*/ 39104 w 202269"/>
                <a:gd name="connsiteY9" fmla="*/ 85 h 134200"/>
                <a:gd name="connsiteX10" fmla="*/ 33048 w 202269"/>
                <a:gd name="connsiteY10" fmla="*/ 3818 h 134200"/>
                <a:gd name="connsiteX11" fmla="*/ 38902 w 202269"/>
                <a:gd name="connsiteY11" fmla="*/ 6176 h 134200"/>
                <a:gd name="connsiteX12" fmla="*/ 47582 w 202269"/>
                <a:gd name="connsiteY12" fmla="*/ 6569 h 134200"/>
                <a:gd name="connsiteX13" fmla="*/ 52023 w 202269"/>
                <a:gd name="connsiteY13" fmla="*/ 9713 h 134200"/>
                <a:gd name="connsiteX14" fmla="*/ 51216 w 202269"/>
                <a:gd name="connsiteY14" fmla="*/ 13446 h 134200"/>
                <a:gd name="connsiteX15" fmla="*/ 25579 w 202269"/>
                <a:gd name="connsiteY15" fmla="*/ 113458 h 134200"/>
                <a:gd name="connsiteX16" fmla="*/ 3777 w 202269"/>
                <a:gd name="connsiteY16" fmla="*/ 128194 h 134200"/>
                <a:gd name="connsiteX17" fmla="*/ 144 w 202269"/>
                <a:gd name="connsiteY17" fmla="*/ 131927 h 134200"/>
                <a:gd name="connsiteX18" fmla="*/ 2970 w 202269"/>
                <a:gd name="connsiteY18" fmla="*/ 134285 h 134200"/>
                <a:gd name="connsiteX19" fmla="*/ 23156 w 202269"/>
                <a:gd name="connsiteY19" fmla="*/ 133696 h 134200"/>
                <a:gd name="connsiteX20" fmla="*/ 43949 w 202269"/>
                <a:gd name="connsiteY20" fmla="*/ 134285 h 134200"/>
                <a:gd name="connsiteX21" fmla="*/ 47582 w 202269"/>
                <a:gd name="connsiteY21" fmla="*/ 130355 h 134200"/>
                <a:gd name="connsiteX22" fmla="*/ 43949 w 202269"/>
                <a:gd name="connsiteY22" fmla="*/ 128194 h 134200"/>
                <a:gd name="connsiteX23" fmla="*/ 30222 w 202269"/>
                <a:gd name="connsiteY23" fmla="*/ 119549 h 134200"/>
                <a:gd name="connsiteX24" fmla="*/ 31029 w 202269"/>
                <a:gd name="connsiteY24" fmla="*/ 115029 h 134200"/>
                <a:gd name="connsiteX25" fmla="*/ 58483 w 202269"/>
                <a:gd name="connsiteY25" fmla="*/ 7944 h 134200"/>
                <a:gd name="connsiteX26" fmla="*/ 58685 w 202269"/>
                <a:gd name="connsiteY26" fmla="*/ 7944 h 134200"/>
                <a:gd name="connsiteX27" fmla="*/ 76045 w 202269"/>
                <a:gd name="connsiteY27" fmla="*/ 129766 h 134200"/>
                <a:gd name="connsiteX28" fmla="*/ 79073 w 202269"/>
                <a:gd name="connsiteY28" fmla="*/ 134285 h 134200"/>
                <a:gd name="connsiteX29" fmla="*/ 83514 w 202269"/>
                <a:gd name="connsiteY29" fmla="*/ 130748 h 134200"/>
                <a:gd name="connsiteX30" fmla="*/ 165068 w 202269"/>
                <a:gd name="connsiteY30" fmla="*/ 6372 h 134200"/>
                <a:gd name="connsiteX31" fmla="*/ 165270 w 202269"/>
                <a:gd name="connsiteY31" fmla="*/ 6372 h 134200"/>
                <a:gd name="connsiteX32" fmla="*/ 136403 w 202269"/>
                <a:gd name="connsiteY32" fmla="*/ 118959 h 134200"/>
                <a:gd name="connsiteX33" fmla="*/ 118033 w 202269"/>
                <a:gd name="connsiteY33" fmla="*/ 128194 h 134200"/>
                <a:gd name="connsiteX34" fmla="*/ 112381 w 202269"/>
                <a:gd name="connsiteY34" fmla="*/ 131927 h 134200"/>
                <a:gd name="connsiteX35" fmla="*/ 115409 w 202269"/>
                <a:gd name="connsiteY35" fmla="*/ 134285 h 134200"/>
                <a:gd name="connsiteX36" fmla="*/ 140440 w 202269"/>
                <a:gd name="connsiteY36" fmla="*/ 133696 h 134200"/>
                <a:gd name="connsiteX37" fmla="*/ 165674 w 202269"/>
                <a:gd name="connsiteY37" fmla="*/ 134285 h 134200"/>
                <a:gd name="connsiteX38" fmla="*/ 169509 w 202269"/>
                <a:gd name="connsiteY38" fmla="*/ 130355 h 134200"/>
                <a:gd name="connsiteX39" fmla="*/ 163857 w 202269"/>
                <a:gd name="connsiteY39" fmla="*/ 128194 h 134200"/>
                <a:gd name="connsiteX40" fmla="*/ 150736 w 202269"/>
                <a:gd name="connsiteY40" fmla="*/ 124657 h 134200"/>
                <a:gd name="connsiteX41" fmla="*/ 151745 w 202269"/>
                <a:gd name="connsiteY41" fmla="*/ 119942 h 134200"/>
                <a:gd name="connsiteX42" fmla="*/ 178593 w 202269"/>
                <a:gd name="connsiteY42" fmla="*/ 15214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2269" h="134200">
                  <a:moveTo>
                    <a:pt x="178593" y="15214"/>
                  </a:moveTo>
                  <a:cubicBezTo>
                    <a:pt x="180410" y="8141"/>
                    <a:pt x="180814" y="6176"/>
                    <a:pt x="195954" y="6176"/>
                  </a:cubicBezTo>
                  <a:cubicBezTo>
                    <a:pt x="200596" y="6176"/>
                    <a:pt x="202413" y="6176"/>
                    <a:pt x="202413" y="2246"/>
                  </a:cubicBezTo>
                  <a:cubicBezTo>
                    <a:pt x="202413" y="85"/>
                    <a:pt x="200395" y="85"/>
                    <a:pt x="196963" y="85"/>
                  </a:cubicBezTo>
                  <a:lnTo>
                    <a:pt x="170317" y="85"/>
                  </a:lnTo>
                  <a:cubicBezTo>
                    <a:pt x="165068" y="85"/>
                    <a:pt x="164866" y="85"/>
                    <a:pt x="162444" y="3818"/>
                  </a:cubicBezTo>
                  <a:lnTo>
                    <a:pt x="88763" y="115815"/>
                  </a:lnTo>
                  <a:lnTo>
                    <a:pt x="73017" y="4604"/>
                  </a:lnTo>
                  <a:cubicBezTo>
                    <a:pt x="72412" y="85"/>
                    <a:pt x="72008" y="85"/>
                    <a:pt x="66759" y="85"/>
                  </a:cubicBezTo>
                  <a:lnTo>
                    <a:pt x="39104" y="85"/>
                  </a:lnTo>
                  <a:cubicBezTo>
                    <a:pt x="35268" y="85"/>
                    <a:pt x="33048" y="85"/>
                    <a:pt x="33048" y="3818"/>
                  </a:cubicBezTo>
                  <a:cubicBezTo>
                    <a:pt x="33048" y="6176"/>
                    <a:pt x="34865" y="6176"/>
                    <a:pt x="38902" y="6176"/>
                  </a:cubicBezTo>
                  <a:cubicBezTo>
                    <a:pt x="41526" y="6176"/>
                    <a:pt x="45160" y="6372"/>
                    <a:pt x="47582" y="6569"/>
                  </a:cubicBezTo>
                  <a:cubicBezTo>
                    <a:pt x="50812" y="6962"/>
                    <a:pt x="52023" y="7551"/>
                    <a:pt x="52023" y="9713"/>
                  </a:cubicBezTo>
                  <a:cubicBezTo>
                    <a:pt x="52023" y="10499"/>
                    <a:pt x="51821" y="11088"/>
                    <a:pt x="51216" y="13446"/>
                  </a:cubicBezTo>
                  <a:lnTo>
                    <a:pt x="25579" y="113458"/>
                  </a:lnTo>
                  <a:cubicBezTo>
                    <a:pt x="23560" y="121317"/>
                    <a:pt x="20128" y="127605"/>
                    <a:pt x="3777" y="128194"/>
                  </a:cubicBezTo>
                  <a:cubicBezTo>
                    <a:pt x="2768" y="128194"/>
                    <a:pt x="144" y="128391"/>
                    <a:pt x="144" y="131927"/>
                  </a:cubicBezTo>
                  <a:cubicBezTo>
                    <a:pt x="144" y="133696"/>
                    <a:pt x="1355" y="134285"/>
                    <a:pt x="2970" y="134285"/>
                  </a:cubicBezTo>
                  <a:cubicBezTo>
                    <a:pt x="9430" y="134285"/>
                    <a:pt x="16495" y="133696"/>
                    <a:pt x="23156" y="133696"/>
                  </a:cubicBezTo>
                  <a:cubicBezTo>
                    <a:pt x="30020" y="133696"/>
                    <a:pt x="37287" y="134285"/>
                    <a:pt x="43949" y="134285"/>
                  </a:cubicBezTo>
                  <a:cubicBezTo>
                    <a:pt x="44958" y="134285"/>
                    <a:pt x="47582" y="134285"/>
                    <a:pt x="47582" y="130355"/>
                  </a:cubicBezTo>
                  <a:cubicBezTo>
                    <a:pt x="47582" y="128194"/>
                    <a:pt x="45362" y="128194"/>
                    <a:pt x="43949" y="128194"/>
                  </a:cubicBezTo>
                  <a:cubicBezTo>
                    <a:pt x="32442" y="127998"/>
                    <a:pt x="30222" y="124068"/>
                    <a:pt x="30222" y="119549"/>
                  </a:cubicBezTo>
                  <a:cubicBezTo>
                    <a:pt x="30222" y="118173"/>
                    <a:pt x="30424" y="117191"/>
                    <a:pt x="31029" y="115029"/>
                  </a:cubicBezTo>
                  <a:lnTo>
                    <a:pt x="58483" y="7944"/>
                  </a:lnTo>
                  <a:lnTo>
                    <a:pt x="58685" y="7944"/>
                  </a:lnTo>
                  <a:lnTo>
                    <a:pt x="76045" y="129766"/>
                  </a:lnTo>
                  <a:cubicBezTo>
                    <a:pt x="76449" y="132124"/>
                    <a:pt x="76651" y="134285"/>
                    <a:pt x="79073" y="134285"/>
                  </a:cubicBezTo>
                  <a:cubicBezTo>
                    <a:pt x="81294" y="134285"/>
                    <a:pt x="82505" y="132124"/>
                    <a:pt x="83514" y="130748"/>
                  </a:cubicBezTo>
                  <a:lnTo>
                    <a:pt x="165068" y="6372"/>
                  </a:lnTo>
                  <a:lnTo>
                    <a:pt x="165270" y="6372"/>
                  </a:lnTo>
                  <a:lnTo>
                    <a:pt x="136403" y="118959"/>
                  </a:lnTo>
                  <a:cubicBezTo>
                    <a:pt x="134385" y="126622"/>
                    <a:pt x="133981" y="128194"/>
                    <a:pt x="118033" y="128194"/>
                  </a:cubicBezTo>
                  <a:cubicBezTo>
                    <a:pt x="114602" y="128194"/>
                    <a:pt x="112381" y="128194"/>
                    <a:pt x="112381" y="131927"/>
                  </a:cubicBezTo>
                  <a:cubicBezTo>
                    <a:pt x="112381" y="134285"/>
                    <a:pt x="114804" y="134285"/>
                    <a:pt x="115409" y="134285"/>
                  </a:cubicBezTo>
                  <a:cubicBezTo>
                    <a:pt x="121061" y="134285"/>
                    <a:pt x="134788" y="133696"/>
                    <a:pt x="140440" y="133696"/>
                  </a:cubicBezTo>
                  <a:cubicBezTo>
                    <a:pt x="148717" y="133696"/>
                    <a:pt x="157397" y="134285"/>
                    <a:pt x="165674" y="134285"/>
                  </a:cubicBezTo>
                  <a:cubicBezTo>
                    <a:pt x="166885" y="134285"/>
                    <a:pt x="169509" y="134285"/>
                    <a:pt x="169509" y="130355"/>
                  </a:cubicBezTo>
                  <a:cubicBezTo>
                    <a:pt x="169509" y="128194"/>
                    <a:pt x="167692" y="128194"/>
                    <a:pt x="163857" y="128194"/>
                  </a:cubicBezTo>
                  <a:cubicBezTo>
                    <a:pt x="156388" y="128194"/>
                    <a:pt x="150736" y="128194"/>
                    <a:pt x="150736" y="124657"/>
                  </a:cubicBezTo>
                  <a:cubicBezTo>
                    <a:pt x="150736" y="123871"/>
                    <a:pt x="150736" y="123478"/>
                    <a:pt x="151745" y="119942"/>
                  </a:cubicBezTo>
                  <a:lnTo>
                    <a:pt x="178593" y="15214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形状 36">
              <a:extLst>
                <a:ext uri="{FF2B5EF4-FFF2-40B4-BE49-F238E27FC236}">
                  <a16:creationId xmlns:a16="http://schemas.microsoft.com/office/drawing/2014/main" id="{68B7AD40-E9B5-5F4C-FD97-AF325CDF6662}"/>
                </a:ext>
              </a:extLst>
            </p:cNvPr>
            <p:cNvSpPr/>
            <p:nvPr>
              <p:custDataLst>
                <p:tags r:id="rId301"/>
              </p:custDataLst>
            </p:nvPr>
          </p:nvSpPr>
          <p:spPr>
            <a:xfrm>
              <a:off x="4249509" y="2680102"/>
              <a:ext cx="62457" cy="91327"/>
            </a:xfrm>
            <a:custGeom>
              <a:avLst/>
              <a:gdLst>
                <a:gd name="connsiteX0" fmla="*/ 62612 w 62457"/>
                <a:gd name="connsiteY0" fmla="*/ 66375 h 91327"/>
                <a:gd name="connsiteX1" fmla="*/ 57807 w 62457"/>
                <a:gd name="connsiteY1" fmla="*/ 66375 h 91327"/>
                <a:gd name="connsiteX2" fmla="*/ 54133 w 62457"/>
                <a:gd name="connsiteY2" fmla="*/ 78891 h 91327"/>
                <a:gd name="connsiteX3" fmla="*/ 40144 w 62457"/>
                <a:gd name="connsiteY3" fmla="*/ 79717 h 91327"/>
                <a:gd name="connsiteX4" fmla="*/ 14144 w 62457"/>
                <a:gd name="connsiteY4" fmla="*/ 79717 h 91327"/>
                <a:gd name="connsiteX5" fmla="*/ 42405 w 62457"/>
                <a:gd name="connsiteY5" fmla="*/ 56610 h 91327"/>
                <a:gd name="connsiteX6" fmla="*/ 62612 w 62457"/>
                <a:gd name="connsiteY6" fmla="*/ 26901 h 91327"/>
                <a:gd name="connsiteX7" fmla="*/ 29546 w 62457"/>
                <a:gd name="connsiteY7" fmla="*/ 81 h 91327"/>
                <a:gd name="connsiteX8" fmla="*/ 155 w 62457"/>
                <a:gd name="connsiteY8" fmla="*/ 24700 h 91327"/>
                <a:gd name="connsiteX9" fmla="*/ 7644 w 62457"/>
                <a:gd name="connsiteY9" fmla="*/ 32403 h 91327"/>
                <a:gd name="connsiteX10" fmla="*/ 15133 w 62457"/>
                <a:gd name="connsiteY10" fmla="*/ 25113 h 91327"/>
                <a:gd name="connsiteX11" fmla="*/ 6796 w 62457"/>
                <a:gd name="connsiteY11" fmla="*/ 17823 h 91327"/>
                <a:gd name="connsiteX12" fmla="*/ 27427 w 62457"/>
                <a:gd name="connsiteY12" fmla="*/ 5032 h 91327"/>
                <a:gd name="connsiteX13" fmla="*/ 48905 w 62457"/>
                <a:gd name="connsiteY13" fmla="*/ 26901 h 91327"/>
                <a:gd name="connsiteX14" fmla="*/ 35622 w 62457"/>
                <a:gd name="connsiteY14" fmla="*/ 53309 h 91327"/>
                <a:gd name="connsiteX15" fmla="*/ 1568 w 62457"/>
                <a:gd name="connsiteY15" fmla="*/ 86044 h 91327"/>
                <a:gd name="connsiteX16" fmla="*/ 155 w 62457"/>
                <a:gd name="connsiteY16" fmla="*/ 91408 h 91327"/>
                <a:gd name="connsiteX17" fmla="*/ 58373 w 62457"/>
                <a:gd name="connsiteY17" fmla="*/ 91408 h 91327"/>
                <a:gd name="connsiteX18" fmla="*/ 62612 w 62457"/>
                <a:gd name="connsiteY18" fmla="*/ 66375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7" h="91327">
                  <a:moveTo>
                    <a:pt x="62612" y="66375"/>
                  </a:moveTo>
                  <a:lnTo>
                    <a:pt x="57807" y="66375"/>
                  </a:lnTo>
                  <a:cubicBezTo>
                    <a:pt x="57383" y="69401"/>
                    <a:pt x="55970" y="77516"/>
                    <a:pt x="54133" y="78891"/>
                  </a:cubicBezTo>
                  <a:cubicBezTo>
                    <a:pt x="53003" y="79717"/>
                    <a:pt x="42122" y="79717"/>
                    <a:pt x="40144" y="79717"/>
                  </a:cubicBezTo>
                  <a:lnTo>
                    <a:pt x="14144" y="79717"/>
                  </a:lnTo>
                  <a:cubicBezTo>
                    <a:pt x="28981" y="66925"/>
                    <a:pt x="33927" y="63074"/>
                    <a:pt x="42405" y="56610"/>
                  </a:cubicBezTo>
                  <a:cubicBezTo>
                    <a:pt x="52862" y="48495"/>
                    <a:pt x="62612" y="39967"/>
                    <a:pt x="62612" y="26901"/>
                  </a:cubicBezTo>
                  <a:cubicBezTo>
                    <a:pt x="62612" y="10259"/>
                    <a:pt x="47633" y="81"/>
                    <a:pt x="29546" y="81"/>
                  </a:cubicBezTo>
                  <a:cubicBezTo>
                    <a:pt x="12024" y="81"/>
                    <a:pt x="155" y="12047"/>
                    <a:pt x="155" y="24700"/>
                  </a:cubicBezTo>
                  <a:cubicBezTo>
                    <a:pt x="155" y="31715"/>
                    <a:pt x="6231" y="32403"/>
                    <a:pt x="7644" y="32403"/>
                  </a:cubicBezTo>
                  <a:cubicBezTo>
                    <a:pt x="11035" y="32403"/>
                    <a:pt x="15133" y="30064"/>
                    <a:pt x="15133" y="25113"/>
                  </a:cubicBezTo>
                  <a:cubicBezTo>
                    <a:pt x="15133" y="22637"/>
                    <a:pt x="14144" y="17823"/>
                    <a:pt x="6796" y="17823"/>
                  </a:cubicBezTo>
                  <a:cubicBezTo>
                    <a:pt x="11176" y="8058"/>
                    <a:pt x="20785" y="5032"/>
                    <a:pt x="27427" y="5032"/>
                  </a:cubicBezTo>
                  <a:cubicBezTo>
                    <a:pt x="41557" y="5032"/>
                    <a:pt x="48905" y="15760"/>
                    <a:pt x="48905" y="26901"/>
                  </a:cubicBezTo>
                  <a:cubicBezTo>
                    <a:pt x="48905" y="38867"/>
                    <a:pt x="40144" y="48357"/>
                    <a:pt x="35622" y="53309"/>
                  </a:cubicBezTo>
                  <a:lnTo>
                    <a:pt x="1568" y="86044"/>
                  </a:lnTo>
                  <a:cubicBezTo>
                    <a:pt x="155" y="87281"/>
                    <a:pt x="155" y="87556"/>
                    <a:pt x="155" y="91408"/>
                  </a:cubicBezTo>
                  <a:lnTo>
                    <a:pt x="58373" y="91408"/>
                  </a:lnTo>
                  <a:lnTo>
                    <a:pt x="62612" y="66375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形状 37">
              <a:extLst>
                <a:ext uri="{FF2B5EF4-FFF2-40B4-BE49-F238E27FC236}">
                  <a16:creationId xmlns:a16="http://schemas.microsoft.com/office/drawing/2014/main" id="{69721FE4-2AF2-60A2-E27D-BF326D6622D8}"/>
                </a:ext>
              </a:extLst>
            </p:cNvPr>
            <p:cNvSpPr/>
            <p:nvPr>
              <p:custDataLst>
                <p:tags r:id="rId302"/>
              </p:custDataLst>
            </p:nvPr>
          </p:nvSpPr>
          <p:spPr>
            <a:xfrm>
              <a:off x="4228772" y="2807191"/>
              <a:ext cx="108099" cy="93940"/>
            </a:xfrm>
            <a:custGeom>
              <a:avLst/>
              <a:gdLst>
                <a:gd name="connsiteX0" fmla="*/ 16828 w 108099"/>
                <a:gd name="connsiteY0" fmla="*/ 83299 h 93940"/>
                <a:gd name="connsiteX1" fmla="*/ 4393 w 108099"/>
                <a:gd name="connsiteY1" fmla="*/ 89076 h 93940"/>
                <a:gd name="connsiteX2" fmla="*/ 153 w 108099"/>
                <a:gd name="connsiteY2" fmla="*/ 91964 h 93940"/>
                <a:gd name="connsiteX3" fmla="*/ 4393 w 108099"/>
                <a:gd name="connsiteY3" fmla="*/ 94027 h 93940"/>
                <a:gd name="connsiteX4" fmla="*/ 59078 w 108099"/>
                <a:gd name="connsiteY4" fmla="*/ 94027 h 93940"/>
                <a:gd name="connsiteX5" fmla="*/ 101046 w 108099"/>
                <a:gd name="connsiteY5" fmla="*/ 64594 h 93940"/>
                <a:gd name="connsiteX6" fmla="*/ 76883 w 108099"/>
                <a:gd name="connsiteY6" fmla="*/ 44925 h 93940"/>
                <a:gd name="connsiteX7" fmla="*/ 108253 w 108099"/>
                <a:gd name="connsiteY7" fmla="*/ 19618 h 93940"/>
                <a:gd name="connsiteX8" fmla="*/ 79002 w 108099"/>
                <a:gd name="connsiteY8" fmla="*/ 87 h 93940"/>
                <a:gd name="connsiteX9" fmla="*/ 27567 w 108099"/>
                <a:gd name="connsiteY9" fmla="*/ 87 h 93940"/>
                <a:gd name="connsiteX10" fmla="*/ 23045 w 108099"/>
                <a:gd name="connsiteY10" fmla="*/ 3113 h 93940"/>
                <a:gd name="connsiteX11" fmla="*/ 27567 w 108099"/>
                <a:gd name="connsiteY11" fmla="*/ 5039 h 93940"/>
                <a:gd name="connsiteX12" fmla="*/ 32936 w 108099"/>
                <a:gd name="connsiteY12" fmla="*/ 5314 h 93940"/>
                <a:gd name="connsiteX13" fmla="*/ 36186 w 108099"/>
                <a:gd name="connsiteY13" fmla="*/ 7239 h 93940"/>
                <a:gd name="connsiteX14" fmla="*/ 35621 w 108099"/>
                <a:gd name="connsiteY14" fmla="*/ 10265 h 93940"/>
                <a:gd name="connsiteX15" fmla="*/ 16828 w 108099"/>
                <a:gd name="connsiteY15" fmla="*/ 83299 h 93940"/>
                <a:gd name="connsiteX16" fmla="*/ 39437 w 108099"/>
                <a:gd name="connsiteY16" fmla="*/ 43275 h 93940"/>
                <a:gd name="connsiteX17" fmla="*/ 48056 w 108099"/>
                <a:gd name="connsiteY17" fmla="*/ 9715 h 93940"/>
                <a:gd name="connsiteX18" fmla="*/ 55263 w 108099"/>
                <a:gd name="connsiteY18" fmla="*/ 5039 h 93940"/>
                <a:gd name="connsiteX19" fmla="*/ 76741 w 108099"/>
                <a:gd name="connsiteY19" fmla="*/ 5039 h 93940"/>
                <a:gd name="connsiteX20" fmla="*/ 94405 w 108099"/>
                <a:gd name="connsiteY20" fmla="*/ 19480 h 93940"/>
                <a:gd name="connsiteX21" fmla="*/ 62611 w 108099"/>
                <a:gd name="connsiteY21" fmla="*/ 43275 h 93940"/>
                <a:gd name="connsiteX22" fmla="*/ 39437 w 108099"/>
                <a:gd name="connsiteY22" fmla="*/ 43275 h 93940"/>
                <a:gd name="connsiteX23" fmla="*/ 32654 w 108099"/>
                <a:gd name="connsiteY23" fmla="*/ 89076 h 93940"/>
                <a:gd name="connsiteX24" fmla="*/ 28132 w 108099"/>
                <a:gd name="connsiteY24" fmla="*/ 87701 h 93940"/>
                <a:gd name="connsiteX25" fmla="*/ 28697 w 108099"/>
                <a:gd name="connsiteY25" fmla="*/ 84812 h 93940"/>
                <a:gd name="connsiteX26" fmla="*/ 38447 w 108099"/>
                <a:gd name="connsiteY26" fmla="*/ 47126 h 93940"/>
                <a:gd name="connsiteX27" fmla="*/ 68404 w 108099"/>
                <a:gd name="connsiteY27" fmla="*/ 47126 h 93940"/>
                <a:gd name="connsiteX28" fmla="*/ 86774 w 108099"/>
                <a:gd name="connsiteY28" fmla="*/ 63631 h 93940"/>
                <a:gd name="connsiteX29" fmla="*/ 55404 w 108099"/>
                <a:gd name="connsiteY29" fmla="*/ 89076 h 93940"/>
                <a:gd name="connsiteX30" fmla="*/ 32654 w 108099"/>
                <a:gd name="connsiteY30" fmla="*/ 89076 h 9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8099" h="93940">
                  <a:moveTo>
                    <a:pt x="16828" y="83299"/>
                  </a:moveTo>
                  <a:cubicBezTo>
                    <a:pt x="15556" y="87976"/>
                    <a:pt x="15273" y="89076"/>
                    <a:pt x="4393" y="89076"/>
                  </a:cubicBezTo>
                  <a:cubicBezTo>
                    <a:pt x="1990" y="89076"/>
                    <a:pt x="153" y="89076"/>
                    <a:pt x="153" y="91964"/>
                  </a:cubicBezTo>
                  <a:cubicBezTo>
                    <a:pt x="153" y="94027"/>
                    <a:pt x="1849" y="94027"/>
                    <a:pt x="4393" y="94027"/>
                  </a:cubicBezTo>
                  <a:lnTo>
                    <a:pt x="59078" y="94027"/>
                  </a:lnTo>
                  <a:cubicBezTo>
                    <a:pt x="82817" y="94027"/>
                    <a:pt x="101046" y="78210"/>
                    <a:pt x="101046" y="64594"/>
                  </a:cubicBezTo>
                  <a:cubicBezTo>
                    <a:pt x="101046" y="54828"/>
                    <a:pt x="91861" y="46438"/>
                    <a:pt x="76883" y="44925"/>
                  </a:cubicBezTo>
                  <a:cubicBezTo>
                    <a:pt x="93981" y="41900"/>
                    <a:pt x="108253" y="31446"/>
                    <a:pt x="108253" y="19618"/>
                  </a:cubicBezTo>
                  <a:cubicBezTo>
                    <a:pt x="108253" y="9165"/>
                    <a:pt x="97372" y="87"/>
                    <a:pt x="79002" y="87"/>
                  </a:cubicBezTo>
                  <a:lnTo>
                    <a:pt x="27567" y="87"/>
                  </a:lnTo>
                  <a:cubicBezTo>
                    <a:pt x="24882" y="87"/>
                    <a:pt x="23045" y="87"/>
                    <a:pt x="23045" y="3113"/>
                  </a:cubicBezTo>
                  <a:cubicBezTo>
                    <a:pt x="23045" y="5039"/>
                    <a:pt x="24741" y="5039"/>
                    <a:pt x="27567" y="5039"/>
                  </a:cubicBezTo>
                  <a:cubicBezTo>
                    <a:pt x="27708" y="5039"/>
                    <a:pt x="30393" y="5039"/>
                    <a:pt x="32936" y="5314"/>
                  </a:cubicBezTo>
                  <a:cubicBezTo>
                    <a:pt x="35904" y="5589"/>
                    <a:pt x="36186" y="5864"/>
                    <a:pt x="36186" y="7239"/>
                  </a:cubicBezTo>
                  <a:cubicBezTo>
                    <a:pt x="36186" y="7514"/>
                    <a:pt x="36186" y="8202"/>
                    <a:pt x="35621" y="10265"/>
                  </a:cubicBezTo>
                  <a:lnTo>
                    <a:pt x="16828" y="83299"/>
                  </a:lnTo>
                  <a:close/>
                  <a:moveTo>
                    <a:pt x="39437" y="43275"/>
                  </a:moveTo>
                  <a:lnTo>
                    <a:pt x="48056" y="9715"/>
                  </a:lnTo>
                  <a:cubicBezTo>
                    <a:pt x="49187" y="5451"/>
                    <a:pt x="49328" y="5039"/>
                    <a:pt x="55263" y="5039"/>
                  </a:cubicBezTo>
                  <a:lnTo>
                    <a:pt x="76741" y="5039"/>
                  </a:lnTo>
                  <a:cubicBezTo>
                    <a:pt x="91155" y="5039"/>
                    <a:pt x="94405" y="14254"/>
                    <a:pt x="94405" y="19480"/>
                  </a:cubicBezTo>
                  <a:cubicBezTo>
                    <a:pt x="94405" y="30621"/>
                    <a:pt x="81546" y="43275"/>
                    <a:pt x="62611" y="43275"/>
                  </a:cubicBezTo>
                  <a:lnTo>
                    <a:pt x="39437" y="43275"/>
                  </a:lnTo>
                  <a:close/>
                  <a:moveTo>
                    <a:pt x="32654" y="89076"/>
                  </a:moveTo>
                  <a:cubicBezTo>
                    <a:pt x="28273" y="89076"/>
                    <a:pt x="28132" y="88938"/>
                    <a:pt x="28132" y="87701"/>
                  </a:cubicBezTo>
                  <a:cubicBezTo>
                    <a:pt x="28132" y="87563"/>
                    <a:pt x="28132" y="86875"/>
                    <a:pt x="28697" y="84812"/>
                  </a:cubicBezTo>
                  <a:lnTo>
                    <a:pt x="38447" y="47126"/>
                  </a:lnTo>
                  <a:lnTo>
                    <a:pt x="68404" y="47126"/>
                  </a:lnTo>
                  <a:cubicBezTo>
                    <a:pt x="81687" y="47126"/>
                    <a:pt x="86774" y="55654"/>
                    <a:pt x="86774" y="63631"/>
                  </a:cubicBezTo>
                  <a:cubicBezTo>
                    <a:pt x="86774" y="77248"/>
                    <a:pt x="72502" y="89076"/>
                    <a:pt x="55404" y="89076"/>
                  </a:cubicBezTo>
                  <a:lnTo>
                    <a:pt x="32654" y="89076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形状 38">
              <a:extLst>
                <a:ext uri="{FF2B5EF4-FFF2-40B4-BE49-F238E27FC236}">
                  <a16:creationId xmlns:a16="http://schemas.microsoft.com/office/drawing/2014/main" id="{DC4A763B-D79C-CF1A-15FB-B484E3782D56}"/>
                </a:ext>
              </a:extLst>
            </p:cNvPr>
            <p:cNvSpPr/>
            <p:nvPr>
              <p:custDataLst>
                <p:tags r:id="rId303"/>
              </p:custDataLst>
            </p:nvPr>
          </p:nvSpPr>
          <p:spPr>
            <a:xfrm>
              <a:off x="4377527" y="2705192"/>
              <a:ext cx="46832" cy="196486"/>
            </a:xfrm>
            <a:custGeom>
              <a:avLst/>
              <a:gdLst>
                <a:gd name="connsiteX0" fmla="*/ 46993 w 46832"/>
                <a:gd name="connsiteY0" fmla="*/ 194607 h 196486"/>
                <a:gd name="connsiteX1" fmla="*/ 43561 w 46832"/>
                <a:gd name="connsiteY1" fmla="*/ 190284 h 196486"/>
                <a:gd name="connsiteX2" fmla="*/ 11869 w 46832"/>
                <a:gd name="connsiteY2" fmla="*/ 98328 h 196486"/>
                <a:gd name="connsiteX3" fmla="*/ 44369 w 46832"/>
                <a:gd name="connsiteY3" fmla="*/ 5390 h 196486"/>
                <a:gd name="connsiteX4" fmla="*/ 46993 w 46832"/>
                <a:gd name="connsiteY4" fmla="*/ 2050 h 196486"/>
                <a:gd name="connsiteX5" fmla="*/ 44975 w 46832"/>
                <a:gd name="connsiteY5" fmla="*/ 85 h 196486"/>
                <a:gd name="connsiteX6" fmla="*/ 12878 w 46832"/>
                <a:gd name="connsiteY6" fmla="*/ 38400 h 196486"/>
                <a:gd name="connsiteX7" fmla="*/ 160 w 46832"/>
                <a:gd name="connsiteY7" fmla="*/ 98328 h 196486"/>
                <a:gd name="connsiteX8" fmla="*/ 13483 w 46832"/>
                <a:gd name="connsiteY8" fmla="*/ 159632 h 196486"/>
                <a:gd name="connsiteX9" fmla="*/ 44975 w 46832"/>
                <a:gd name="connsiteY9" fmla="*/ 196571 h 196486"/>
                <a:gd name="connsiteX10" fmla="*/ 46993 w 46832"/>
                <a:gd name="connsiteY10" fmla="*/ 194607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6993" y="194607"/>
                  </a:moveTo>
                  <a:cubicBezTo>
                    <a:pt x="46993" y="194017"/>
                    <a:pt x="46993" y="193624"/>
                    <a:pt x="43561" y="190284"/>
                  </a:cubicBezTo>
                  <a:cubicBezTo>
                    <a:pt x="18328" y="165527"/>
                    <a:pt x="11869" y="128391"/>
                    <a:pt x="11869" y="98328"/>
                  </a:cubicBezTo>
                  <a:cubicBezTo>
                    <a:pt x="11869" y="64139"/>
                    <a:pt x="19539" y="29951"/>
                    <a:pt x="44369" y="5390"/>
                  </a:cubicBezTo>
                  <a:cubicBezTo>
                    <a:pt x="46993" y="3032"/>
                    <a:pt x="46993" y="2639"/>
                    <a:pt x="46993" y="2050"/>
                  </a:cubicBezTo>
                  <a:cubicBezTo>
                    <a:pt x="46993" y="674"/>
                    <a:pt x="46186" y="85"/>
                    <a:pt x="44975" y="85"/>
                  </a:cubicBezTo>
                  <a:cubicBezTo>
                    <a:pt x="42956" y="85"/>
                    <a:pt x="24788" y="13446"/>
                    <a:pt x="12878" y="38400"/>
                  </a:cubicBezTo>
                  <a:cubicBezTo>
                    <a:pt x="2583" y="60013"/>
                    <a:pt x="160" y="81823"/>
                    <a:pt x="160" y="98328"/>
                  </a:cubicBezTo>
                  <a:cubicBezTo>
                    <a:pt x="160" y="113654"/>
                    <a:pt x="2381" y="137429"/>
                    <a:pt x="13483" y="159632"/>
                  </a:cubicBezTo>
                  <a:cubicBezTo>
                    <a:pt x="25595" y="183800"/>
                    <a:pt x="42956" y="196571"/>
                    <a:pt x="44975" y="196571"/>
                  </a:cubicBezTo>
                  <a:cubicBezTo>
                    <a:pt x="46186" y="196571"/>
                    <a:pt x="46993" y="195982"/>
                    <a:pt x="46993" y="19460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形状 39">
              <a:extLst>
                <a:ext uri="{FF2B5EF4-FFF2-40B4-BE49-F238E27FC236}">
                  <a16:creationId xmlns:a16="http://schemas.microsoft.com/office/drawing/2014/main" id="{C84C5519-38A0-5D7D-262A-355FC99E0791}"/>
                </a:ext>
              </a:extLst>
            </p:cNvPr>
            <p:cNvSpPr/>
            <p:nvPr>
              <p:custDataLst>
                <p:tags r:id="rId304"/>
              </p:custDataLst>
            </p:nvPr>
          </p:nvSpPr>
          <p:spPr>
            <a:xfrm>
              <a:off x="4447350" y="2718357"/>
              <a:ext cx="122936" cy="134200"/>
            </a:xfrm>
            <a:custGeom>
              <a:avLst/>
              <a:gdLst>
                <a:gd name="connsiteX0" fmla="*/ 69404 w 122936"/>
                <a:gd name="connsiteY0" fmla="*/ 107759 h 134200"/>
                <a:gd name="connsiteX1" fmla="*/ 123100 w 122936"/>
                <a:gd name="connsiteY1" fmla="*/ 67283 h 134200"/>
                <a:gd name="connsiteX2" fmla="*/ 69404 w 122936"/>
                <a:gd name="connsiteY2" fmla="*/ 26610 h 134200"/>
                <a:gd name="connsiteX3" fmla="*/ 69404 w 122936"/>
                <a:gd name="connsiteY3" fmla="*/ 15607 h 134200"/>
                <a:gd name="connsiteX4" fmla="*/ 88581 w 122936"/>
                <a:gd name="connsiteY4" fmla="*/ 6176 h 134200"/>
                <a:gd name="connsiteX5" fmla="*/ 95243 w 122936"/>
                <a:gd name="connsiteY5" fmla="*/ 6176 h 134200"/>
                <a:gd name="connsiteX6" fmla="*/ 95243 w 122936"/>
                <a:gd name="connsiteY6" fmla="*/ 85 h 134200"/>
                <a:gd name="connsiteX7" fmla="*/ 61128 w 122936"/>
                <a:gd name="connsiteY7" fmla="*/ 674 h 134200"/>
                <a:gd name="connsiteX8" fmla="*/ 26810 w 122936"/>
                <a:gd name="connsiteY8" fmla="*/ 85 h 134200"/>
                <a:gd name="connsiteX9" fmla="*/ 26810 w 122936"/>
                <a:gd name="connsiteY9" fmla="*/ 6176 h 134200"/>
                <a:gd name="connsiteX10" fmla="*/ 33472 w 122936"/>
                <a:gd name="connsiteY10" fmla="*/ 6176 h 134200"/>
                <a:gd name="connsiteX11" fmla="*/ 52649 w 122936"/>
                <a:gd name="connsiteY11" fmla="*/ 15607 h 134200"/>
                <a:gd name="connsiteX12" fmla="*/ 52649 w 122936"/>
                <a:gd name="connsiteY12" fmla="*/ 26610 h 134200"/>
                <a:gd name="connsiteX13" fmla="*/ 164 w 122936"/>
                <a:gd name="connsiteY13" fmla="*/ 67087 h 134200"/>
                <a:gd name="connsiteX14" fmla="*/ 52649 w 122936"/>
                <a:gd name="connsiteY14" fmla="*/ 107759 h 134200"/>
                <a:gd name="connsiteX15" fmla="*/ 52649 w 122936"/>
                <a:gd name="connsiteY15" fmla="*/ 118763 h 134200"/>
                <a:gd name="connsiteX16" fmla="*/ 33472 w 122936"/>
                <a:gd name="connsiteY16" fmla="*/ 128194 h 134200"/>
                <a:gd name="connsiteX17" fmla="*/ 26810 w 122936"/>
                <a:gd name="connsiteY17" fmla="*/ 128194 h 134200"/>
                <a:gd name="connsiteX18" fmla="*/ 26810 w 122936"/>
                <a:gd name="connsiteY18" fmla="*/ 134285 h 134200"/>
                <a:gd name="connsiteX19" fmla="*/ 60926 w 122936"/>
                <a:gd name="connsiteY19" fmla="*/ 133696 h 134200"/>
                <a:gd name="connsiteX20" fmla="*/ 95243 w 122936"/>
                <a:gd name="connsiteY20" fmla="*/ 134285 h 134200"/>
                <a:gd name="connsiteX21" fmla="*/ 95243 w 122936"/>
                <a:gd name="connsiteY21" fmla="*/ 128194 h 134200"/>
                <a:gd name="connsiteX22" fmla="*/ 88581 w 122936"/>
                <a:gd name="connsiteY22" fmla="*/ 128194 h 134200"/>
                <a:gd name="connsiteX23" fmla="*/ 69404 w 122936"/>
                <a:gd name="connsiteY23" fmla="*/ 118763 h 134200"/>
                <a:gd name="connsiteX24" fmla="*/ 69404 w 122936"/>
                <a:gd name="connsiteY24" fmla="*/ 107759 h 134200"/>
                <a:gd name="connsiteX25" fmla="*/ 52649 w 122936"/>
                <a:gd name="connsiteY25" fmla="*/ 103240 h 134200"/>
                <a:gd name="connsiteX26" fmla="*/ 20351 w 122936"/>
                <a:gd name="connsiteY26" fmla="*/ 67283 h 134200"/>
                <a:gd name="connsiteX27" fmla="*/ 52649 w 122936"/>
                <a:gd name="connsiteY27" fmla="*/ 31130 h 134200"/>
                <a:gd name="connsiteX28" fmla="*/ 52649 w 122936"/>
                <a:gd name="connsiteY28" fmla="*/ 103240 h 134200"/>
                <a:gd name="connsiteX29" fmla="*/ 69404 w 122936"/>
                <a:gd name="connsiteY29" fmla="*/ 30933 h 134200"/>
                <a:gd name="connsiteX30" fmla="*/ 102914 w 122936"/>
                <a:gd name="connsiteY30" fmla="*/ 67087 h 134200"/>
                <a:gd name="connsiteX31" fmla="*/ 69404 w 122936"/>
                <a:gd name="connsiteY31" fmla="*/ 103437 h 134200"/>
                <a:gd name="connsiteX32" fmla="*/ 69404 w 122936"/>
                <a:gd name="connsiteY32" fmla="*/ 30933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404" y="107759"/>
                  </a:moveTo>
                  <a:cubicBezTo>
                    <a:pt x="100693" y="105402"/>
                    <a:pt x="123100" y="87128"/>
                    <a:pt x="123100" y="67283"/>
                  </a:cubicBezTo>
                  <a:cubicBezTo>
                    <a:pt x="123100" y="46849"/>
                    <a:pt x="100088" y="28968"/>
                    <a:pt x="69404" y="26610"/>
                  </a:cubicBezTo>
                  <a:lnTo>
                    <a:pt x="69404" y="15607"/>
                  </a:lnTo>
                  <a:cubicBezTo>
                    <a:pt x="69404" y="8927"/>
                    <a:pt x="69404" y="6176"/>
                    <a:pt x="88581" y="6176"/>
                  </a:cubicBezTo>
                  <a:lnTo>
                    <a:pt x="95243" y="6176"/>
                  </a:lnTo>
                  <a:lnTo>
                    <a:pt x="95243" y="85"/>
                  </a:lnTo>
                  <a:cubicBezTo>
                    <a:pt x="87976" y="674"/>
                    <a:pt x="69404" y="674"/>
                    <a:pt x="61128" y="674"/>
                  </a:cubicBezTo>
                  <a:cubicBezTo>
                    <a:pt x="52851" y="674"/>
                    <a:pt x="34078" y="674"/>
                    <a:pt x="26810" y="85"/>
                  </a:cubicBezTo>
                  <a:lnTo>
                    <a:pt x="26810" y="6176"/>
                  </a:lnTo>
                  <a:lnTo>
                    <a:pt x="33472" y="6176"/>
                  </a:lnTo>
                  <a:cubicBezTo>
                    <a:pt x="52649" y="6176"/>
                    <a:pt x="52649" y="8730"/>
                    <a:pt x="52649" y="15607"/>
                  </a:cubicBezTo>
                  <a:lnTo>
                    <a:pt x="52649" y="26610"/>
                  </a:lnTo>
                  <a:cubicBezTo>
                    <a:pt x="21764" y="29558"/>
                    <a:pt x="164" y="47634"/>
                    <a:pt x="164" y="67087"/>
                  </a:cubicBezTo>
                  <a:cubicBezTo>
                    <a:pt x="164" y="87325"/>
                    <a:pt x="22571" y="104812"/>
                    <a:pt x="52649" y="107759"/>
                  </a:cubicBezTo>
                  <a:lnTo>
                    <a:pt x="52649" y="118763"/>
                  </a:lnTo>
                  <a:cubicBezTo>
                    <a:pt x="52649" y="125443"/>
                    <a:pt x="52649" y="128194"/>
                    <a:pt x="33472" y="128194"/>
                  </a:cubicBezTo>
                  <a:lnTo>
                    <a:pt x="26810" y="128194"/>
                  </a:lnTo>
                  <a:lnTo>
                    <a:pt x="26810" y="134285"/>
                  </a:lnTo>
                  <a:cubicBezTo>
                    <a:pt x="34078" y="133696"/>
                    <a:pt x="52649" y="133696"/>
                    <a:pt x="60926" y="133696"/>
                  </a:cubicBezTo>
                  <a:cubicBezTo>
                    <a:pt x="69202" y="133696"/>
                    <a:pt x="87976" y="133696"/>
                    <a:pt x="95243" y="134285"/>
                  </a:cubicBezTo>
                  <a:lnTo>
                    <a:pt x="95243" y="128194"/>
                  </a:lnTo>
                  <a:lnTo>
                    <a:pt x="88581" y="128194"/>
                  </a:lnTo>
                  <a:cubicBezTo>
                    <a:pt x="69404" y="128194"/>
                    <a:pt x="69404" y="125640"/>
                    <a:pt x="69404" y="118763"/>
                  </a:cubicBezTo>
                  <a:lnTo>
                    <a:pt x="69404" y="107759"/>
                  </a:lnTo>
                  <a:close/>
                  <a:moveTo>
                    <a:pt x="52649" y="103240"/>
                  </a:moveTo>
                  <a:cubicBezTo>
                    <a:pt x="23984" y="99507"/>
                    <a:pt x="20351" y="79465"/>
                    <a:pt x="20351" y="67283"/>
                  </a:cubicBezTo>
                  <a:cubicBezTo>
                    <a:pt x="20351" y="57066"/>
                    <a:pt x="22369" y="35059"/>
                    <a:pt x="52649" y="31130"/>
                  </a:cubicBezTo>
                  <a:lnTo>
                    <a:pt x="52649" y="103240"/>
                  </a:lnTo>
                  <a:close/>
                  <a:moveTo>
                    <a:pt x="69404" y="30933"/>
                  </a:moveTo>
                  <a:cubicBezTo>
                    <a:pt x="97262" y="34077"/>
                    <a:pt x="102914" y="52154"/>
                    <a:pt x="102914" y="67087"/>
                  </a:cubicBezTo>
                  <a:cubicBezTo>
                    <a:pt x="102914" y="78876"/>
                    <a:pt x="99886" y="99900"/>
                    <a:pt x="69404" y="103437"/>
                  </a:cubicBezTo>
                  <a:lnTo>
                    <a:pt x="69404" y="3093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形状 40">
              <a:extLst>
                <a:ext uri="{FF2B5EF4-FFF2-40B4-BE49-F238E27FC236}">
                  <a16:creationId xmlns:a16="http://schemas.microsoft.com/office/drawing/2014/main" id="{E82A95D2-D2CA-0293-3A3F-06FC718C7903}"/>
                </a:ext>
              </a:extLst>
            </p:cNvPr>
            <p:cNvSpPr/>
            <p:nvPr>
              <p:custDataLst>
                <p:tags r:id="rId305"/>
              </p:custDataLst>
            </p:nvPr>
          </p:nvSpPr>
          <p:spPr>
            <a:xfrm>
              <a:off x="4593143" y="2718357"/>
              <a:ext cx="122936" cy="134200"/>
            </a:xfrm>
            <a:custGeom>
              <a:avLst/>
              <a:gdLst>
                <a:gd name="connsiteX0" fmla="*/ 69411 w 122936"/>
                <a:gd name="connsiteY0" fmla="*/ 107759 h 134200"/>
                <a:gd name="connsiteX1" fmla="*/ 123108 w 122936"/>
                <a:gd name="connsiteY1" fmla="*/ 67283 h 134200"/>
                <a:gd name="connsiteX2" fmla="*/ 69411 w 122936"/>
                <a:gd name="connsiteY2" fmla="*/ 26610 h 134200"/>
                <a:gd name="connsiteX3" fmla="*/ 69411 w 122936"/>
                <a:gd name="connsiteY3" fmla="*/ 15607 h 134200"/>
                <a:gd name="connsiteX4" fmla="*/ 88589 w 122936"/>
                <a:gd name="connsiteY4" fmla="*/ 6176 h 134200"/>
                <a:gd name="connsiteX5" fmla="*/ 95250 w 122936"/>
                <a:gd name="connsiteY5" fmla="*/ 6176 h 134200"/>
                <a:gd name="connsiteX6" fmla="*/ 95250 w 122936"/>
                <a:gd name="connsiteY6" fmla="*/ 85 h 134200"/>
                <a:gd name="connsiteX7" fmla="*/ 61135 w 122936"/>
                <a:gd name="connsiteY7" fmla="*/ 674 h 134200"/>
                <a:gd name="connsiteX8" fmla="*/ 26818 w 122936"/>
                <a:gd name="connsiteY8" fmla="*/ 85 h 134200"/>
                <a:gd name="connsiteX9" fmla="*/ 26818 w 122936"/>
                <a:gd name="connsiteY9" fmla="*/ 6176 h 134200"/>
                <a:gd name="connsiteX10" fmla="*/ 33479 w 122936"/>
                <a:gd name="connsiteY10" fmla="*/ 6176 h 134200"/>
                <a:gd name="connsiteX11" fmla="*/ 52656 w 122936"/>
                <a:gd name="connsiteY11" fmla="*/ 15607 h 134200"/>
                <a:gd name="connsiteX12" fmla="*/ 52656 w 122936"/>
                <a:gd name="connsiteY12" fmla="*/ 26610 h 134200"/>
                <a:gd name="connsiteX13" fmla="*/ 171 w 122936"/>
                <a:gd name="connsiteY13" fmla="*/ 67087 h 134200"/>
                <a:gd name="connsiteX14" fmla="*/ 52656 w 122936"/>
                <a:gd name="connsiteY14" fmla="*/ 107759 h 134200"/>
                <a:gd name="connsiteX15" fmla="*/ 52656 w 122936"/>
                <a:gd name="connsiteY15" fmla="*/ 118763 h 134200"/>
                <a:gd name="connsiteX16" fmla="*/ 33479 w 122936"/>
                <a:gd name="connsiteY16" fmla="*/ 128194 h 134200"/>
                <a:gd name="connsiteX17" fmla="*/ 26818 w 122936"/>
                <a:gd name="connsiteY17" fmla="*/ 128194 h 134200"/>
                <a:gd name="connsiteX18" fmla="*/ 26818 w 122936"/>
                <a:gd name="connsiteY18" fmla="*/ 134285 h 134200"/>
                <a:gd name="connsiteX19" fmla="*/ 60933 w 122936"/>
                <a:gd name="connsiteY19" fmla="*/ 133696 h 134200"/>
                <a:gd name="connsiteX20" fmla="*/ 95250 w 122936"/>
                <a:gd name="connsiteY20" fmla="*/ 134285 h 134200"/>
                <a:gd name="connsiteX21" fmla="*/ 95250 w 122936"/>
                <a:gd name="connsiteY21" fmla="*/ 128194 h 134200"/>
                <a:gd name="connsiteX22" fmla="*/ 88589 w 122936"/>
                <a:gd name="connsiteY22" fmla="*/ 128194 h 134200"/>
                <a:gd name="connsiteX23" fmla="*/ 69411 w 122936"/>
                <a:gd name="connsiteY23" fmla="*/ 118763 h 134200"/>
                <a:gd name="connsiteX24" fmla="*/ 69411 w 122936"/>
                <a:gd name="connsiteY24" fmla="*/ 107759 h 134200"/>
                <a:gd name="connsiteX25" fmla="*/ 52656 w 122936"/>
                <a:gd name="connsiteY25" fmla="*/ 103240 h 134200"/>
                <a:gd name="connsiteX26" fmla="*/ 20358 w 122936"/>
                <a:gd name="connsiteY26" fmla="*/ 67283 h 134200"/>
                <a:gd name="connsiteX27" fmla="*/ 52656 w 122936"/>
                <a:gd name="connsiteY27" fmla="*/ 31130 h 134200"/>
                <a:gd name="connsiteX28" fmla="*/ 52656 w 122936"/>
                <a:gd name="connsiteY28" fmla="*/ 103240 h 134200"/>
                <a:gd name="connsiteX29" fmla="*/ 69411 w 122936"/>
                <a:gd name="connsiteY29" fmla="*/ 30933 h 134200"/>
                <a:gd name="connsiteX30" fmla="*/ 102921 w 122936"/>
                <a:gd name="connsiteY30" fmla="*/ 67087 h 134200"/>
                <a:gd name="connsiteX31" fmla="*/ 69411 w 122936"/>
                <a:gd name="connsiteY31" fmla="*/ 103437 h 134200"/>
                <a:gd name="connsiteX32" fmla="*/ 69411 w 122936"/>
                <a:gd name="connsiteY32" fmla="*/ 30933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411" y="107759"/>
                  </a:moveTo>
                  <a:cubicBezTo>
                    <a:pt x="100701" y="105402"/>
                    <a:pt x="123108" y="87128"/>
                    <a:pt x="123108" y="67283"/>
                  </a:cubicBezTo>
                  <a:cubicBezTo>
                    <a:pt x="123108" y="46849"/>
                    <a:pt x="100095" y="28968"/>
                    <a:pt x="69411" y="26610"/>
                  </a:cubicBezTo>
                  <a:lnTo>
                    <a:pt x="69411" y="15607"/>
                  </a:lnTo>
                  <a:cubicBezTo>
                    <a:pt x="69411" y="8927"/>
                    <a:pt x="69411" y="6176"/>
                    <a:pt x="88589" y="6176"/>
                  </a:cubicBezTo>
                  <a:lnTo>
                    <a:pt x="95250" y="6176"/>
                  </a:lnTo>
                  <a:lnTo>
                    <a:pt x="95250" y="85"/>
                  </a:lnTo>
                  <a:cubicBezTo>
                    <a:pt x="87983" y="674"/>
                    <a:pt x="69411" y="674"/>
                    <a:pt x="61135" y="674"/>
                  </a:cubicBezTo>
                  <a:cubicBezTo>
                    <a:pt x="52858" y="674"/>
                    <a:pt x="34085" y="674"/>
                    <a:pt x="26818" y="85"/>
                  </a:cubicBezTo>
                  <a:lnTo>
                    <a:pt x="26818" y="6176"/>
                  </a:lnTo>
                  <a:lnTo>
                    <a:pt x="33479" y="6176"/>
                  </a:lnTo>
                  <a:cubicBezTo>
                    <a:pt x="52656" y="6176"/>
                    <a:pt x="52656" y="8730"/>
                    <a:pt x="52656" y="15607"/>
                  </a:cubicBezTo>
                  <a:lnTo>
                    <a:pt x="52656" y="26610"/>
                  </a:lnTo>
                  <a:cubicBezTo>
                    <a:pt x="21771" y="29558"/>
                    <a:pt x="171" y="47634"/>
                    <a:pt x="171" y="67087"/>
                  </a:cubicBezTo>
                  <a:cubicBezTo>
                    <a:pt x="171" y="87325"/>
                    <a:pt x="22578" y="104812"/>
                    <a:pt x="52656" y="107759"/>
                  </a:cubicBezTo>
                  <a:lnTo>
                    <a:pt x="52656" y="118763"/>
                  </a:lnTo>
                  <a:cubicBezTo>
                    <a:pt x="52656" y="125443"/>
                    <a:pt x="52656" y="128194"/>
                    <a:pt x="33479" y="128194"/>
                  </a:cubicBezTo>
                  <a:lnTo>
                    <a:pt x="26818" y="128194"/>
                  </a:lnTo>
                  <a:lnTo>
                    <a:pt x="26818" y="134285"/>
                  </a:lnTo>
                  <a:cubicBezTo>
                    <a:pt x="34085" y="133696"/>
                    <a:pt x="52656" y="133696"/>
                    <a:pt x="60933" y="133696"/>
                  </a:cubicBezTo>
                  <a:cubicBezTo>
                    <a:pt x="69209" y="133696"/>
                    <a:pt x="87983" y="133696"/>
                    <a:pt x="95250" y="134285"/>
                  </a:cubicBezTo>
                  <a:lnTo>
                    <a:pt x="95250" y="128194"/>
                  </a:lnTo>
                  <a:lnTo>
                    <a:pt x="88589" y="128194"/>
                  </a:lnTo>
                  <a:cubicBezTo>
                    <a:pt x="69411" y="128194"/>
                    <a:pt x="69411" y="125640"/>
                    <a:pt x="69411" y="118763"/>
                  </a:cubicBezTo>
                  <a:lnTo>
                    <a:pt x="69411" y="107759"/>
                  </a:lnTo>
                  <a:close/>
                  <a:moveTo>
                    <a:pt x="52656" y="103240"/>
                  </a:moveTo>
                  <a:cubicBezTo>
                    <a:pt x="23992" y="99507"/>
                    <a:pt x="20358" y="79465"/>
                    <a:pt x="20358" y="67283"/>
                  </a:cubicBezTo>
                  <a:cubicBezTo>
                    <a:pt x="20358" y="57066"/>
                    <a:pt x="22377" y="35059"/>
                    <a:pt x="52656" y="31130"/>
                  </a:cubicBezTo>
                  <a:lnTo>
                    <a:pt x="52656" y="103240"/>
                  </a:lnTo>
                  <a:close/>
                  <a:moveTo>
                    <a:pt x="69411" y="30933"/>
                  </a:moveTo>
                  <a:cubicBezTo>
                    <a:pt x="97269" y="34077"/>
                    <a:pt x="102921" y="52154"/>
                    <a:pt x="102921" y="67087"/>
                  </a:cubicBezTo>
                  <a:cubicBezTo>
                    <a:pt x="102921" y="78876"/>
                    <a:pt x="99893" y="99900"/>
                    <a:pt x="69411" y="103437"/>
                  </a:cubicBezTo>
                  <a:lnTo>
                    <a:pt x="69411" y="3093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形状 41">
              <a:extLst>
                <a:ext uri="{FF2B5EF4-FFF2-40B4-BE49-F238E27FC236}">
                  <a16:creationId xmlns:a16="http://schemas.microsoft.com/office/drawing/2014/main" id="{49C73E62-9BAF-93CE-9F9A-A4DB4E1C8E6C}"/>
                </a:ext>
              </a:extLst>
            </p:cNvPr>
            <p:cNvSpPr/>
            <p:nvPr>
              <p:custDataLst>
                <p:tags r:id="rId306"/>
              </p:custDataLst>
            </p:nvPr>
          </p:nvSpPr>
          <p:spPr>
            <a:xfrm>
              <a:off x="4739137" y="2705192"/>
              <a:ext cx="46832" cy="196486"/>
            </a:xfrm>
            <a:custGeom>
              <a:avLst/>
              <a:gdLst>
                <a:gd name="connsiteX0" fmla="*/ 47011 w 46832"/>
                <a:gd name="connsiteY0" fmla="*/ 98328 h 196486"/>
                <a:gd name="connsiteX1" fmla="*/ 33688 w 46832"/>
                <a:gd name="connsiteY1" fmla="*/ 37024 h 196486"/>
                <a:gd name="connsiteX2" fmla="*/ 2197 w 46832"/>
                <a:gd name="connsiteY2" fmla="*/ 85 h 196486"/>
                <a:gd name="connsiteX3" fmla="*/ 179 w 46832"/>
                <a:gd name="connsiteY3" fmla="*/ 2050 h 196486"/>
                <a:gd name="connsiteX4" fmla="*/ 4014 w 46832"/>
                <a:gd name="connsiteY4" fmla="*/ 6569 h 196486"/>
                <a:gd name="connsiteX5" fmla="*/ 35303 w 46832"/>
                <a:gd name="connsiteY5" fmla="*/ 98328 h 196486"/>
                <a:gd name="connsiteX6" fmla="*/ 2803 w 46832"/>
                <a:gd name="connsiteY6" fmla="*/ 191266 h 196486"/>
                <a:gd name="connsiteX7" fmla="*/ 179 w 46832"/>
                <a:gd name="connsiteY7" fmla="*/ 194607 h 196486"/>
                <a:gd name="connsiteX8" fmla="*/ 2197 w 46832"/>
                <a:gd name="connsiteY8" fmla="*/ 196571 h 196486"/>
                <a:gd name="connsiteX9" fmla="*/ 34294 w 46832"/>
                <a:gd name="connsiteY9" fmla="*/ 158257 h 196486"/>
                <a:gd name="connsiteX10" fmla="*/ 47011 w 46832"/>
                <a:gd name="connsiteY10" fmla="*/ 98328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7011" y="98328"/>
                  </a:moveTo>
                  <a:cubicBezTo>
                    <a:pt x="47011" y="83002"/>
                    <a:pt x="44791" y="59227"/>
                    <a:pt x="33688" y="37024"/>
                  </a:cubicBezTo>
                  <a:cubicBezTo>
                    <a:pt x="21576" y="12856"/>
                    <a:pt x="4216" y="85"/>
                    <a:pt x="2197" y="85"/>
                  </a:cubicBezTo>
                  <a:cubicBezTo>
                    <a:pt x="986" y="85"/>
                    <a:pt x="179" y="871"/>
                    <a:pt x="179" y="2050"/>
                  </a:cubicBezTo>
                  <a:cubicBezTo>
                    <a:pt x="179" y="2639"/>
                    <a:pt x="179" y="3032"/>
                    <a:pt x="4014" y="6569"/>
                  </a:cubicBezTo>
                  <a:cubicBezTo>
                    <a:pt x="23797" y="26021"/>
                    <a:pt x="35303" y="57262"/>
                    <a:pt x="35303" y="98328"/>
                  </a:cubicBezTo>
                  <a:cubicBezTo>
                    <a:pt x="35303" y="131927"/>
                    <a:pt x="27834" y="166509"/>
                    <a:pt x="2803" y="191266"/>
                  </a:cubicBezTo>
                  <a:cubicBezTo>
                    <a:pt x="179" y="193624"/>
                    <a:pt x="179" y="194017"/>
                    <a:pt x="179" y="194607"/>
                  </a:cubicBezTo>
                  <a:cubicBezTo>
                    <a:pt x="179" y="195785"/>
                    <a:pt x="986" y="196571"/>
                    <a:pt x="2197" y="196571"/>
                  </a:cubicBezTo>
                  <a:cubicBezTo>
                    <a:pt x="4216" y="196571"/>
                    <a:pt x="22384" y="183210"/>
                    <a:pt x="34294" y="158257"/>
                  </a:cubicBezTo>
                  <a:cubicBezTo>
                    <a:pt x="44589" y="136643"/>
                    <a:pt x="47011" y="114833"/>
                    <a:pt x="47011" y="98328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形状 43">
              <a:extLst>
                <a:ext uri="{FF2B5EF4-FFF2-40B4-BE49-F238E27FC236}">
                  <a16:creationId xmlns:a16="http://schemas.microsoft.com/office/drawing/2014/main" id="{7F2EDFBA-C6B6-3B61-CFB5-01989690119A}"/>
                </a:ext>
              </a:extLst>
            </p:cNvPr>
            <p:cNvSpPr/>
            <p:nvPr>
              <p:custDataLst>
                <p:tags r:id="rId307"/>
              </p:custDataLst>
            </p:nvPr>
          </p:nvSpPr>
          <p:spPr>
            <a:xfrm>
              <a:off x="4813482" y="2790703"/>
              <a:ext cx="65565" cy="94077"/>
            </a:xfrm>
            <a:custGeom>
              <a:avLst/>
              <a:gdLst>
                <a:gd name="connsiteX0" fmla="*/ 65748 w 65565"/>
                <a:gd name="connsiteY0" fmla="*/ 47538 h 94077"/>
                <a:gd name="connsiteX1" fmla="*/ 57411 w 65565"/>
                <a:gd name="connsiteY1" fmla="*/ 11915 h 94077"/>
                <a:gd name="connsiteX2" fmla="*/ 32965 w 65565"/>
                <a:gd name="connsiteY2" fmla="*/ 86 h 94077"/>
                <a:gd name="connsiteX3" fmla="*/ 182 w 65565"/>
                <a:gd name="connsiteY3" fmla="*/ 47538 h 94077"/>
                <a:gd name="connsiteX4" fmla="*/ 32965 w 65565"/>
                <a:gd name="connsiteY4" fmla="*/ 94164 h 94077"/>
                <a:gd name="connsiteX5" fmla="*/ 65748 w 65565"/>
                <a:gd name="connsiteY5" fmla="*/ 47538 h 94077"/>
                <a:gd name="connsiteX6" fmla="*/ 32965 w 65565"/>
                <a:gd name="connsiteY6" fmla="*/ 90313 h 94077"/>
                <a:gd name="connsiteX7" fmla="*/ 15020 w 65565"/>
                <a:gd name="connsiteY7" fmla="*/ 75321 h 94077"/>
                <a:gd name="connsiteX8" fmla="*/ 13041 w 65565"/>
                <a:gd name="connsiteY8" fmla="*/ 45750 h 94077"/>
                <a:gd name="connsiteX9" fmla="*/ 15161 w 65565"/>
                <a:gd name="connsiteY9" fmla="*/ 17691 h 94077"/>
                <a:gd name="connsiteX10" fmla="*/ 32965 w 65565"/>
                <a:gd name="connsiteY10" fmla="*/ 3937 h 94077"/>
                <a:gd name="connsiteX11" fmla="*/ 50487 w 65565"/>
                <a:gd name="connsiteY11" fmla="*/ 16454 h 94077"/>
                <a:gd name="connsiteX12" fmla="*/ 52890 w 65565"/>
                <a:gd name="connsiteY12" fmla="*/ 45750 h 94077"/>
                <a:gd name="connsiteX13" fmla="*/ 51053 w 65565"/>
                <a:gd name="connsiteY13" fmla="*/ 74771 h 94077"/>
                <a:gd name="connsiteX14" fmla="*/ 32965 w 65565"/>
                <a:gd name="connsiteY14" fmla="*/ 90313 h 94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565" h="94077">
                  <a:moveTo>
                    <a:pt x="65748" y="47538"/>
                  </a:moveTo>
                  <a:cubicBezTo>
                    <a:pt x="65748" y="32408"/>
                    <a:pt x="63911" y="21543"/>
                    <a:pt x="57411" y="11915"/>
                  </a:cubicBezTo>
                  <a:cubicBezTo>
                    <a:pt x="53031" y="5588"/>
                    <a:pt x="44270" y="86"/>
                    <a:pt x="32965" y="86"/>
                  </a:cubicBezTo>
                  <a:cubicBezTo>
                    <a:pt x="182" y="86"/>
                    <a:pt x="182" y="37635"/>
                    <a:pt x="182" y="47538"/>
                  </a:cubicBezTo>
                  <a:cubicBezTo>
                    <a:pt x="182" y="57441"/>
                    <a:pt x="182" y="94164"/>
                    <a:pt x="32965" y="94164"/>
                  </a:cubicBezTo>
                  <a:cubicBezTo>
                    <a:pt x="65748" y="94164"/>
                    <a:pt x="65748" y="57441"/>
                    <a:pt x="65748" y="47538"/>
                  </a:cubicBezTo>
                  <a:close/>
                  <a:moveTo>
                    <a:pt x="32965" y="90313"/>
                  </a:moveTo>
                  <a:cubicBezTo>
                    <a:pt x="26465" y="90313"/>
                    <a:pt x="17846" y="86599"/>
                    <a:pt x="15020" y="75321"/>
                  </a:cubicBezTo>
                  <a:cubicBezTo>
                    <a:pt x="13041" y="67206"/>
                    <a:pt x="13041" y="55928"/>
                    <a:pt x="13041" y="45750"/>
                  </a:cubicBezTo>
                  <a:cubicBezTo>
                    <a:pt x="13041" y="35709"/>
                    <a:pt x="13041" y="25256"/>
                    <a:pt x="15161" y="17691"/>
                  </a:cubicBezTo>
                  <a:cubicBezTo>
                    <a:pt x="18128" y="6826"/>
                    <a:pt x="27172" y="3937"/>
                    <a:pt x="32965" y="3937"/>
                  </a:cubicBezTo>
                  <a:cubicBezTo>
                    <a:pt x="40596" y="3937"/>
                    <a:pt x="47944" y="8476"/>
                    <a:pt x="50487" y="16454"/>
                  </a:cubicBezTo>
                  <a:cubicBezTo>
                    <a:pt x="52748" y="23881"/>
                    <a:pt x="52890" y="33784"/>
                    <a:pt x="52890" y="45750"/>
                  </a:cubicBezTo>
                  <a:cubicBezTo>
                    <a:pt x="52890" y="55928"/>
                    <a:pt x="52890" y="66106"/>
                    <a:pt x="51053" y="74771"/>
                  </a:cubicBezTo>
                  <a:cubicBezTo>
                    <a:pt x="48226" y="87287"/>
                    <a:pt x="38618" y="90313"/>
                    <a:pt x="32965" y="90313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91A0DA04-6ABB-5E60-3AA2-934324C09EA9}"/>
                </a:ext>
              </a:extLst>
            </p:cNvPr>
            <p:cNvSpPr/>
            <p:nvPr>
              <p:custDataLst>
                <p:tags r:id="rId308"/>
              </p:custDataLst>
            </p:nvPr>
          </p:nvSpPr>
          <p:spPr>
            <a:xfrm>
              <a:off x="4952856" y="2738005"/>
              <a:ext cx="134240" cy="130860"/>
            </a:xfrm>
            <a:custGeom>
              <a:avLst/>
              <a:gdLst>
                <a:gd name="connsiteX0" fmla="*/ 71448 w 134240"/>
                <a:gd name="connsiteY0" fmla="*/ 69445 h 130860"/>
                <a:gd name="connsiteX1" fmla="*/ 127768 w 134240"/>
                <a:gd name="connsiteY1" fmla="*/ 69445 h 130860"/>
                <a:gd name="connsiteX2" fmla="*/ 134430 w 134240"/>
                <a:gd name="connsiteY2" fmla="*/ 65515 h 130860"/>
                <a:gd name="connsiteX3" fmla="*/ 127768 w 134240"/>
                <a:gd name="connsiteY3" fmla="*/ 61585 h 130860"/>
                <a:gd name="connsiteX4" fmla="*/ 71448 w 134240"/>
                <a:gd name="connsiteY4" fmla="*/ 61585 h 130860"/>
                <a:gd name="connsiteX5" fmla="*/ 71448 w 134240"/>
                <a:gd name="connsiteY5" fmla="*/ 6569 h 130860"/>
                <a:gd name="connsiteX6" fmla="*/ 67410 w 134240"/>
                <a:gd name="connsiteY6" fmla="*/ 85 h 130860"/>
                <a:gd name="connsiteX7" fmla="*/ 63373 w 134240"/>
                <a:gd name="connsiteY7" fmla="*/ 6569 h 130860"/>
                <a:gd name="connsiteX8" fmla="*/ 63373 w 134240"/>
                <a:gd name="connsiteY8" fmla="*/ 61585 h 130860"/>
                <a:gd name="connsiteX9" fmla="*/ 6851 w 134240"/>
                <a:gd name="connsiteY9" fmla="*/ 61585 h 130860"/>
                <a:gd name="connsiteX10" fmla="*/ 189 w 134240"/>
                <a:gd name="connsiteY10" fmla="*/ 65515 h 130860"/>
                <a:gd name="connsiteX11" fmla="*/ 6851 w 134240"/>
                <a:gd name="connsiteY11" fmla="*/ 69445 h 130860"/>
                <a:gd name="connsiteX12" fmla="*/ 63373 w 134240"/>
                <a:gd name="connsiteY12" fmla="*/ 69445 h 130860"/>
                <a:gd name="connsiteX13" fmla="*/ 63373 w 134240"/>
                <a:gd name="connsiteY13" fmla="*/ 124461 h 130860"/>
                <a:gd name="connsiteX14" fmla="*/ 67410 w 134240"/>
                <a:gd name="connsiteY14" fmla="*/ 130945 h 130860"/>
                <a:gd name="connsiteX15" fmla="*/ 71448 w 134240"/>
                <a:gd name="connsiteY15" fmla="*/ 124461 h 130860"/>
                <a:gd name="connsiteX16" fmla="*/ 71448 w 134240"/>
                <a:gd name="connsiteY16" fmla="*/ 69445 h 13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40" h="130860">
                  <a:moveTo>
                    <a:pt x="71448" y="69445"/>
                  </a:moveTo>
                  <a:lnTo>
                    <a:pt x="127768" y="69445"/>
                  </a:lnTo>
                  <a:cubicBezTo>
                    <a:pt x="130594" y="69445"/>
                    <a:pt x="134430" y="69445"/>
                    <a:pt x="134430" y="65515"/>
                  </a:cubicBezTo>
                  <a:cubicBezTo>
                    <a:pt x="134430" y="61585"/>
                    <a:pt x="130594" y="61585"/>
                    <a:pt x="127768" y="61585"/>
                  </a:cubicBezTo>
                  <a:lnTo>
                    <a:pt x="71448" y="61585"/>
                  </a:lnTo>
                  <a:lnTo>
                    <a:pt x="71448" y="6569"/>
                  </a:lnTo>
                  <a:cubicBezTo>
                    <a:pt x="71448" y="3818"/>
                    <a:pt x="71448" y="85"/>
                    <a:pt x="67410" y="85"/>
                  </a:cubicBezTo>
                  <a:cubicBezTo>
                    <a:pt x="63373" y="85"/>
                    <a:pt x="63373" y="3818"/>
                    <a:pt x="63373" y="6569"/>
                  </a:cubicBezTo>
                  <a:lnTo>
                    <a:pt x="63373" y="61585"/>
                  </a:lnTo>
                  <a:lnTo>
                    <a:pt x="6851" y="61585"/>
                  </a:lnTo>
                  <a:cubicBezTo>
                    <a:pt x="4025" y="61585"/>
                    <a:pt x="189" y="61585"/>
                    <a:pt x="189" y="65515"/>
                  </a:cubicBezTo>
                  <a:cubicBezTo>
                    <a:pt x="189" y="69445"/>
                    <a:pt x="4025" y="69445"/>
                    <a:pt x="6851" y="69445"/>
                  </a:cubicBezTo>
                  <a:lnTo>
                    <a:pt x="63373" y="69445"/>
                  </a:lnTo>
                  <a:lnTo>
                    <a:pt x="63373" y="124461"/>
                  </a:lnTo>
                  <a:cubicBezTo>
                    <a:pt x="63373" y="127212"/>
                    <a:pt x="63373" y="130945"/>
                    <a:pt x="67410" y="130945"/>
                  </a:cubicBezTo>
                  <a:cubicBezTo>
                    <a:pt x="71448" y="130945"/>
                    <a:pt x="71448" y="127212"/>
                    <a:pt x="71448" y="124461"/>
                  </a:cubicBezTo>
                  <a:lnTo>
                    <a:pt x="71448" y="69445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67D57462-54AB-2725-073C-2F2E5A8D46DD}"/>
                </a:ext>
              </a:extLst>
            </p:cNvPr>
            <p:cNvSpPr/>
            <p:nvPr>
              <p:custDataLst>
                <p:tags r:id="rId309"/>
              </p:custDataLst>
            </p:nvPr>
          </p:nvSpPr>
          <p:spPr>
            <a:xfrm>
              <a:off x="5217165" y="2716195"/>
              <a:ext cx="101538" cy="136361"/>
            </a:xfrm>
            <a:custGeom>
              <a:avLst/>
              <a:gdLst>
                <a:gd name="connsiteX0" fmla="*/ 15948 w 101538"/>
                <a:gd name="connsiteY0" fmla="*/ 121513 h 136361"/>
                <a:gd name="connsiteX1" fmla="*/ 202 w 101538"/>
                <a:gd name="connsiteY1" fmla="*/ 130355 h 136361"/>
                <a:gd name="connsiteX2" fmla="*/ 202 w 101538"/>
                <a:gd name="connsiteY2" fmla="*/ 136446 h 136361"/>
                <a:gd name="connsiteX3" fmla="*/ 23013 w 101538"/>
                <a:gd name="connsiteY3" fmla="*/ 135857 h 136361"/>
                <a:gd name="connsiteX4" fmla="*/ 45622 w 101538"/>
                <a:gd name="connsiteY4" fmla="*/ 136446 h 136361"/>
                <a:gd name="connsiteX5" fmla="*/ 45622 w 101538"/>
                <a:gd name="connsiteY5" fmla="*/ 130355 h 136361"/>
                <a:gd name="connsiteX6" fmla="*/ 29877 w 101538"/>
                <a:gd name="connsiteY6" fmla="*/ 121513 h 136361"/>
                <a:gd name="connsiteX7" fmla="*/ 29877 w 101538"/>
                <a:gd name="connsiteY7" fmla="*/ 85360 h 136361"/>
                <a:gd name="connsiteX8" fmla="*/ 57129 w 101538"/>
                <a:gd name="connsiteY8" fmla="*/ 53922 h 136361"/>
                <a:gd name="connsiteX9" fmla="*/ 72067 w 101538"/>
                <a:gd name="connsiteY9" fmla="*/ 75732 h 136361"/>
                <a:gd name="connsiteX10" fmla="*/ 72067 w 101538"/>
                <a:gd name="connsiteY10" fmla="*/ 121513 h 136361"/>
                <a:gd name="connsiteX11" fmla="*/ 56321 w 101538"/>
                <a:gd name="connsiteY11" fmla="*/ 130355 h 136361"/>
                <a:gd name="connsiteX12" fmla="*/ 56321 w 101538"/>
                <a:gd name="connsiteY12" fmla="*/ 136446 h 136361"/>
                <a:gd name="connsiteX13" fmla="*/ 79132 w 101538"/>
                <a:gd name="connsiteY13" fmla="*/ 135857 h 136361"/>
                <a:gd name="connsiteX14" fmla="*/ 101741 w 101538"/>
                <a:gd name="connsiteY14" fmla="*/ 136446 h 136361"/>
                <a:gd name="connsiteX15" fmla="*/ 101741 w 101538"/>
                <a:gd name="connsiteY15" fmla="*/ 130355 h 136361"/>
                <a:gd name="connsiteX16" fmla="*/ 85995 w 101538"/>
                <a:gd name="connsiteY16" fmla="*/ 124461 h 136361"/>
                <a:gd name="connsiteX17" fmla="*/ 85995 w 101538"/>
                <a:gd name="connsiteY17" fmla="*/ 86932 h 136361"/>
                <a:gd name="connsiteX18" fmla="*/ 79738 w 101538"/>
                <a:gd name="connsiteY18" fmla="*/ 56869 h 136361"/>
                <a:gd name="connsiteX19" fmla="*/ 58542 w 101538"/>
                <a:gd name="connsiteY19" fmla="*/ 49599 h 136361"/>
                <a:gd name="connsiteX20" fmla="*/ 29271 w 101538"/>
                <a:gd name="connsiteY20" fmla="*/ 68855 h 136361"/>
                <a:gd name="connsiteX21" fmla="*/ 29271 w 101538"/>
                <a:gd name="connsiteY21" fmla="*/ 85 h 136361"/>
                <a:gd name="connsiteX22" fmla="*/ 202 w 101538"/>
                <a:gd name="connsiteY22" fmla="*/ 2246 h 136361"/>
                <a:gd name="connsiteX23" fmla="*/ 202 w 101538"/>
                <a:gd name="connsiteY23" fmla="*/ 8337 h 136361"/>
                <a:gd name="connsiteX24" fmla="*/ 15948 w 101538"/>
                <a:gd name="connsiteY24" fmla="*/ 19340 h 136361"/>
                <a:gd name="connsiteX25" fmla="*/ 15948 w 101538"/>
                <a:gd name="connsiteY25" fmla="*/ 121513 h 13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538" h="136361">
                  <a:moveTo>
                    <a:pt x="15948" y="121513"/>
                  </a:moveTo>
                  <a:cubicBezTo>
                    <a:pt x="15948" y="130355"/>
                    <a:pt x="13727" y="130355"/>
                    <a:pt x="202" y="130355"/>
                  </a:cubicBezTo>
                  <a:lnTo>
                    <a:pt x="202" y="136446"/>
                  </a:lnTo>
                  <a:cubicBezTo>
                    <a:pt x="7268" y="136250"/>
                    <a:pt x="17563" y="135857"/>
                    <a:pt x="23013" y="135857"/>
                  </a:cubicBezTo>
                  <a:cubicBezTo>
                    <a:pt x="28262" y="135857"/>
                    <a:pt x="38759" y="136250"/>
                    <a:pt x="45622" y="136446"/>
                  </a:cubicBezTo>
                  <a:lnTo>
                    <a:pt x="45622" y="130355"/>
                  </a:lnTo>
                  <a:cubicBezTo>
                    <a:pt x="32097" y="130355"/>
                    <a:pt x="29877" y="130355"/>
                    <a:pt x="29877" y="121513"/>
                  </a:cubicBezTo>
                  <a:lnTo>
                    <a:pt x="29877" y="85360"/>
                  </a:lnTo>
                  <a:cubicBezTo>
                    <a:pt x="29877" y="64925"/>
                    <a:pt x="44209" y="53922"/>
                    <a:pt x="57129" y="53922"/>
                  </a:cubicBezTo>
                  <a:cubicBezTo>
                    <a:pt x="69846" y="53922"/>
                    <a:pt x="72067" y="64532"/>
                    <a:pt x="72067" y="75732"/>
                  </a:cubicBezTo>
                  <a:lnTo>
                    <a:pt x="72067" y="121513"/>
                  </a:lnTo>
                  <a:cubicBezTo>
                    <a:pt x="72067" y="130355"/>
                    <a:pt x="69846" y="130355"/>
                    <a:pt x="56321" y="130355"/>
                  </a:cubicBezTo>
                  <a:lnTo>
                    <a:pt x="56321" y="136446"/>
                  </a:lnTo>
                  <a:cubicBezTo>
                    <a:pt x="63386" y="136250"/>
                    <a:pt x="73682" y="135857"/>
                    <a:pt x="79132" y="135857"/>
                  </a:cubicBezTo>
                  <a:cubicBezTo>
                    <a:pt x="84380" y="135857"/>
                    <a:pt x="94877" y="136250"/>
                    <a:pt x="101741" y="136446"/>
                  </a:cubicBezTo>
                  <a:lnTo>
                    <a:pt x="101741" y="130355"/>
                  </a:lnTo>
                  <a:cubicBezTo>
                    <a:pt x="91244" y="130355"/>
                    <a:pt x="86197" y="130355"/>
                    <a:pt x="85995" y="124461"/>
                  </a:cubicBezTo>
                  <a:lnTo>
                    <a:pt x="85995" y="86932"/>
                  </a:lnTo>
                  <a:cubicBezTo>
                    <a:pt x="85995" y="70034"/>
                    <a:pt x="85995" y="63943"/>
                    <a:pt x="79738" y="56869"/>
                  </a:cubicBezTo>
                  <a:cubicBezTo>
                    <a:pt x="76911" y="53529"/>
                    <a:pt x="70250" y="49599"/>
                    <a:pt x="58542" y="49599"/>
                  </a:cubicBezTo>
                  <a:cubicBezTo>
                    <a:pt x="41585" y="49599"/>
                    <a:pt x="32703" y="61389"/>
                    <a:pt x="29271" y="68855"/>
                  </a:cubicBezTo>
                  <a:lnTo>
                    <a:pt x="29271" y="85"/>
                  </a:lnTo>
                  <a:lnTo>
                    <a:pt x="202" y="2246"/>
                  </a:lnTo>
                  <a:lnTo>
                    <a:pt x="202" y="8337"/>
                  </a:lnTo>
                  <a:cubicBezTo>
                    <a:pt x="14333" y="8337"/>
                    <a:pt x="15948" y="9713"/>
                    <a:pt x="15948" y="19340"/>
                  </a:cubicBezTo>
                  <a:lnTo>
                    <a:pt x="15948" y="12151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04444FC2-B7A6-6C3D-8144-3D3CDCB396C0}"/>
                </a:ext>
              </a:extLst>
            </p:cNvPr>
            <p:cNvSpPr/>
            <p:nvPr>
              <p:custDataLst>
                <p:tags r:id="rId310"/>
              </p:custDataLst>
            </p:nvPr>
          </p:nvSpPr>
          <p:spPr>
            <a:xfrm>
              <a:off x="5340214" y="2831729"/>
              <a:ext cx="21397" cy="20827"/>
            </a:xfrm>
            <a:custGeom>
              <a:avLst/>
              <a:gdLst>
                <a:gd name="connsiteX0" fmla="*/ 21606 w 21397"/>
                <a:gd name="connsiteY0" fmla="*/ 10499 h 20827"/>
                <a:gd name="connsiteX1" fmla="*/ 10907 w 21397"/>
                <a:gd name="connsiteY1" fmla="*/ 85 h 20827"/>
                <a:gd name="connsiteX2" fmla="*/ 208 w 21397"/>
                <a:gd name="connsiteY2" fmla="*/ 10499 h 20827"/>
                <a:gd name="connsiteX3" fmla="*/ 10907 w 21397"/>
                <a:gd name="connsiteY3" fmla="*/ 20912 h 20827"/>
                <a:gd name="connsiteX4" fmla="*/ 21606 w 21397"/>
                <a:gd name="connsiteY4" fmla="*/ 10499 h 2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7" h="20827">
                  <a:moveTo>
                    <a:pt x="21606" y="10499"/>
                  </a:moveTo>
                  <a:cubicBezTo>
                    <a:pt x="21606" y="4800"/>
                    <a:pt x="16761" y="85"/>
                    <a:pt x="10907" y="85"/>
                  </a:cubicBezTo>
                  <a:cubicBezTo>
                    <a:pt x="5053" y="85"/>
                    <a:pt x="208" y="4800"/>
                    <a:pt x="208" y="10499"/>
                  </a:cubicBezTo>
                  <a:cubicBezTo>
                    <a:pt x="208" y="16197"/>
                    <a:pt x="5053" y="20912"/>
                    <a:pt x="10907" y="20912"/>
                  </a:cubicBezTo>
                  <a:cubicBezTo>
                    <a:pt x="16761" y="20912"/>
                    <a:pt x="21606" y="16197"/>
                    <a:pt x="21606" y="10499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A129EF1E-792C-86F5-7253-E653B53E72B5}"/>
                </a:ext>
              </a:extLst>
            </p:cNvPr>
            <p:cNvSpPr/>
            <p:nvPr>
              <p:custDataLst>
                <p:tags r:id="rId311"/>
              </p:custDataLst>
            </p:nvPr>
          </p:nvSpPr>
          <p:spPr>
            <a:xfrm>
              <a:off x="5385791" y="2764531"/>
              <a:ext cx="76910" cy="90187"/>
            </a:xfrm>
            <a:custGeom>
              <a:avLst/>
              <a:gdLst>
                <a:gd name="connsiteX0" fmla="*/ 16966 w 76910"/>
                <a:gd name="connsiteY0" fmla="*/ 45277 h 90187"/>
                <a:gd name="connsiteX1" fmla="*/ 44217 w 76910"/>
                <a:gd name="connsiteY1" fmla="*/ 4997 h 90187"/>
                <a:gd name="connsiteX2" fmla="*/ 65817 w 76910"/>
                <a:gd name="connsiteY2" fmla="*/ 12267 h 90187"/>
                <a:gd name="connsiteX3" fmla="*/ 56329 w 76910"/>
                <a:gd name="connsiteY3" fmla="*/ 21305 h 90187"/>
                <a:gd name="connsiteX4" fmla="*/ 65615 w 76910"/>
                <a:gd name="connsiteY4" fmla="*/ 30344 h 90187"/>
                <a:gd name="connsiteX5" fmla="*/ 74901 w 76910"/>
                <a:gd name="connsiteY5" fmla="*/ 21109 h 90187"/>
                <a:gd name="connsiteX6" fmla="*/ 44016 w 76910"/>
                <a:gd name="connsiteY6" fmla="*/ 85 h 90187"/>
                <a:gd name="connsiteX7" fmla="*/ 211 w 76910"/>
                <a:gd name="connsiteY7" fmla="*/ 45670 h 90187"/>
                <a:gd name="connsiteX8" fmla="*/ 43612 w 76910"/>
                <a:gd name="connsiteY8" fmla="*/ 90272 h 90187"/>
                <a:gd name="connsiteX9" fmla="*/ 77122 w 76910"/>
                <a:gd name="connsiteY9" fmla="*/ 64729 h 90187"/>
                <a:gd name="connsiteX10" fmla="*/ 74497 w 76910"/>
                <a:gd name="connsiteY10" fmla="*/ 62764 h 90187"/>
                <a:gd name="connsiteX11" fmla="*/ 71873 w 76910"/>
                <a:gd name="connsiteY11" fmla="*/ 64729 h 90187"/>
                <a:gd name="connsiteX12" fmla="*/ 45429 w 76910"/>
                <a:gd name="connsiteY12" fmla="*/ 85360 h 90187"/>
                <a:gd name="connsiteX13" fmla="*/ 16966 w 76910"/>
                <a:gd name="connsiteY13" fmla="*/ 45277 h 9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10" h="90187">
                  <a:moveTo>
                    <a:pt x="16966" y="45277"/>
                  </a:moveTo>
                  <a:cubicBezTo>
                    <a:pt x="16966" y="13249"/>
                    <a:pt x="33519" y="4997"/>
                    <a:pt x="44217" y="4997"/>
                  </a:cubicBezTo>
                  <a:cubicBezTo>
                    <a:pt x="46034" y="4997"/>
                    <a:pt x="58752" y="5193"/>
                    <a:pt x="65817" y="12267"/>
                  </a:cubicBezTo>
                  <a:cubicBezTo>
                    <a:pt x="57541" y="12856"/>
                    <a:pt x="56329" y="18751"/>
                    <a:pt x="56329" y="21305"/>
                  </a:cubicBezTo>
                  <a:cubicBezTo>
                    <a:pt x="56329" y="26414"/>
                    <a:pt x="59963" y="30344"/>
                    <a:pt x="65615" y="30344"/>
                  </a:cubicBezTo>
                  <a:cubicBezTo>
                    <a:pt x="70864" y="30344"/>
                    <a:pt x="74901" y="27003"/>
                    <a:pt x="74901" y="21109"/>
                  </a:cubicBezTo>
                  <a:cubicBezTo>
                    <a:pt x="74901" y="7748"/>
                    <a:pt x="59559" y="85"/>
                    <a:pt x="44016" y="85"/>
                  </a:cubicBezTo>
                  <a:cubicBezTo>
                    <a:pt x="18782" y="85"/>
                    <a:pt x="211" y="21305"/>
                    <a:pt x="211" y="45670"/>
                  </a:cubicBezTo>
                  <a:cubicBezTo>
                    <a:pt x="211" y="70820"/>
                    <a:pt x="20195" y="90272"/>
                    <a:pt x="43612" y="90272"/>
                  </a:cubicBezTo>
                  <a:cubicBezTo>
                    <a:pt x="70662" y="90272"/>
                    <a:pt x="77122" y="66694"/>
                    <a:pt x="77122" y="64729"/>
                  </a:cubicBezTo>
                  <a:cubicBezTo>
                    <a:pt x="77122" y="62764"/>
                    <a:pt x="75103" y="62764"/>
                    <a:pt x="74497" y="62764"/>
                  </a:cubicBezTo>
                  <a:cubicBezTo>
                    <a:pt x="72681" y="62764"/>
                    <a:pt x="72277" y="63550"/>
                    <a:pt x="71873" y="64729"/>
                  </a:cubicBezTo>
                  <a:cubicBezTo>
                    <a:pt x="66019" y="83002"/>
                    <a:pt x="52898" y="85360"/>
                    <a:pt x="45429" y="85360"/>
                  </a:cubicBezTo>
                  <a:cubicBezTo>
                    <a:pt x="34730" y="85360"/>
                    <a:pt x="16966" y="76911"/>
                    <a:pt x="16966" y="4527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形状 48">
              <a:extLst>
                <a:ext uri="{FF2B5EF4-FFF2-40B4-BE49-F238E27FC236}">
                  <a16:creationId xmlns:a16="http://schemas.microsoft.com/office/drawing/2014/main" id="{8390F633-E14E-E9BC-344A-A75B6960158C}"/>
                </a:ext>
              </a:extLst>
            </p:cNvPr>
            <p:cNvSpPr/>
            <p:nvPr>
              <p:custDataLst>
                <p:tags r:id="rId312"/>
              </p:custDataLst>
            </p:nvPr>
          </p:nvSpPr>
          <p:spPr>
            <a:xfrm>
              <a:off x="5486006" y="2831729"/>
              <a:ext cx="21397" cy="20827"/>
            </a:xfrm>
            <a:custGeom>
              <a:avLst/>
              <a:gdLst>
                <a:gd name="connsiteX0" fmla="*/ 21613 w 21397"/>
                <a:gd name="connsiteY0" fmla="*/ 10499 h 20827"/>
                <a:gd name="connsiteX1" fmla="*/ 10914 w 21397"/>
                <a:gd name="connsiteY1" fmla="*/ 85 h 20827"/>
                <a:gd name="connsiteX2" fmla="*/ 215 w 21397"/>
                <a:gd name="connsiteY2" fmla="*/ 10499 h 20827"/>
                <a:gd name="connsiteX3" fmla="*/ 10914 w 21397"/>
                <a:gd name="connsiteY3" fmla="*/ 20912 h 20827"/>
                <a:gd name="connsiteX4" fmla="*/ 21613 w 21397"/>
                <a:gd name="connsiteY4" fmla="*/ 10499 h 2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7" h="20827">
                  <a:moveTo>
                    <a:pt x="21613" y="10499"/>
                  </a:moveTo>
                  <a:cubicBezTo>
                    <a:pt x="21613" y="4800"/>
                    <a:pt x="16768" y="85"/>
                    <a:pt x="10914" y="85"/>
                  </a:cubicBezTo>
                  <a:cubicBezTo>
                    <a:pt x="5060" y="85"/>
                    <a:pt x="215" y="4800"/>
                    <a:pt x="215" y="10499"/>
                  </a:cubicBezTo>
                  <a:cubicBezTo>
                    <a:pt x="215" y="16197"/>
                    <a:pt x="5060" y="20912"/>
                    <a:pt x="10914" y="20912"/>
                  </a:cubicBezTo>
                  <a:cubicBezTo>
                    <a:pt x="16768" y="20912"/>
                    <a:pt x="21613" y="16197"/>
                    <a:pt x="21613" y="10499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06DB40D8-7916-FB77-E197-CC350BDE96A4}"/>
                </a:ext>
              </a:extLst>
            </p:cNvPr>
            <p:cNvSpPr/>
            <p:nvPr>
              <p:custDataLst>
                <p:tags r:id="rId313"/>
              </p:custDataLst>
            </p:nvPr>
          </p:nvSpPr>
          <p:spPr>
            <a:xfrm>
              <a:off x="5637248" y="2685542"/>
              <a:ext cx="71864" cy="235587"/>
            </a:xfrm>
            <a:custGeom>
              <a:avLst/>
              <a:gdLst>
                <a:gd name="connsiteX0" fmla="*/ 43220 w 71864"/>
                <a:gd name="connsiteY0" fmla="*/ 149407 h 235587"/>
                <a:gd name="connsiteX1" fmla="*/ 69059 w 71864"/>
                <a:gd name="connsiteY1" fmla="*/ 120719 h 235587"/>
                <a:gd name="connsiteX2" fmla="*/ 72087 w 71864"/>
                <a:gd name="connsiteY2" fmla="*/ 117772 h 235587"/>
                <a:gd name="connsiteX3" fmla="*/ 70673 w 71864"/>
                <a:gd name="connsiteY3" fmla="*/ 115611 h 235587"/>
                <a:gd name="connsiteX4" fmla="*/ 43220 w 71864"/>
                <a:gd name="connsiteY4" fmla="*/ 83387 h 235587"/>
                <a:gd name="connsiteX5" fmla="*/ 43220 w 71864"/>
                <a:gd name="connsiteY5" fmla="*/ 29157 h 235587"/>
                <a:gd name="connsiteX6" fmla="*/ 30704 w 71864"/>
                <a:gd name="connsiteY6" fmla="*/ 10294 h 235587"/>
                <a:gd name="connsiteX7" fmla="*/ 2847 w 71864"/>
                <a:gd name="connsiteY7" fmla="*/ 77 h 235587"/>
                <a:gd name="connsiteX8" fmla="*/ 222 w 71864"/>
                <a:gd name="connsiteY8" fmla="*/ 2631 h 235587"/>
                <a:gd name="connsiteX9" fmla="*/ 2645 w 71864"/>
                <a:gd name="connsiteY9" fmla="*/ 5185 h 235587"/>
                <a:gd name="connsiteX10" fmla="*/ 29291 w 71864"/>
                <a:gd name="connsiteY10" fmla="*/ 35837 h 235587"/>
                <a:gd name="connsiteX11" fmla="*/ 29291 w 71864"/>
                <a:gd name="connsiteY11" fmla="*/ 83976 h 235587"/>
                <a:gd name="connsiteX12" fmla="*/ 61993 w 71864"/>
                <a:gd name="connsiteY12" fmla="*/ 117772 h 235587"/>
                <a:gd name="connsiteX13" fmla="*/ 29291 w 71864"/>
                <a:gd name="connsiteY13" fmla="*/ 151961 h 235587"/>
                <a:gd name="connsiteX14" fmla="*/ 29291 w 71864"/>
                <a:gd name="connsiteY14" fmla="*/ 200100 h 235587"/>
                <a:gd name="connsiteX15" fmla="*/ 3452 w 71864"/>
                <a:gd name="connsiteY15" fmla="*/ 230163 h 235587"/>
                <a:gd name="connsiteX16" fmla="*/ 222 w 71864"/>
                <a:gd name="connsiteY16" fmla="*/ 233110 h 235587"/>
                <a:gd name="connsiteX17" fmla="*/ 2847 w 71864"/>
                <a:gd name="connsiteY17" fmla="*/ 235664 h 235587"/>
                <a:gd name="connsiteX18" fmla="*/ 39182 w 71864"/>
                <a:gd name="connsiteY18" fmla="*/ 217784 h 235587"/>
                <a:gd name="connsiteX19" fmla="*/ 43220 w 71864"/>
                <a:gd name="connsiteY19" fmla="*/ 200297 h 235587"/>
                <a:gd name="connsiteX20" fmla="*/ 43220 w 71864"/>
                <a:gd name="connsiteY20" fmla="*/ 149407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864" h="235587">
                  <a:moveTo>
                    <a:pt x="43220" y="149407"/>
                  </a:moveTo>
                  <a:cubicBezTo>
                    <a:pt x="43220" y="142922"/>
                    <a:pt x="43220" y="130740"/>
                    <a:pt x="69059" y="120719"/>
                  </a:cubicBezTo>
                  <a:cubicBezTo>
                    <a:pt x="71683" y="119737"/>
                    <a:pt x="72087" y="119737"/>
                    <a:pt x="72087" y="117772"/>
                  </a:cubicBezTo>
                  <a:cubicBezTo>
                    <a:pt x="72087" y="117379"/>
                    <a:pt x="72087" y="116004"/>
                    <a:pt x="70673" y="115611"/>
                  </a:cubicBezTo>
                  <a:cubicBezTo>
                    <a:pt x="43220" y="105197"/>
                    <a:pt x="43220" y="94587"/>
                    <a:pt x="43220" y="83387"/>
                  </a:cubicBezTo>
                  <a:lnTo>
                    <a:pt x="43220" y="29157"/>
                  </a:lnTo>
                  <a:cubicBezTo>
                    <a:pt x="42816" y="18546"/>
                    <a:pt x="33934" y="12455"/>
                    <a:pt x="30704" y="10294"/>
                  </a:cubicBezTo>
                  <a:cubicBezTo>
                    <a:pt x="22024" y="4596"/>
                    <a:pt x="5067" y="77"/>
                    <a:pt x="2847" y="77"/>
                  </a:cubicBezTo>
                  <a:cubicBezTo>
                    <a:pt x="828" y="77"/>
                    <a:pt x="222" y="1059"/>
                    <a:pt x="222" y="2631"/>
                  </a:cubicBezTo>
                  <a:cubicBezTo>
                    <a:pt x="222" y="4399"/>
                    <a:pt x="1232" y="4792"/>
                    <a:pt x="2645" y="5185"/>
                  </a:cubicBezTo>
                  <a:cubicBezTo>
                    <a:pt x="29291" y="15010"/>
                    <a:pt x="29291" y="24834"/>
                    <a:pt x="29291" y="35837"/>
                  </a:cubicBezTo>
                  <a:lnTo>
                    <a:pt x="29291" y="83976"/>
                  </a:lnTo>
                  <a:cubicBezTo>
                    <a:pt x="29291" y="94783"/>
                    <a:pt x="29291" y="108144"/>
                    <a:pt x="61993" y="117772"/>
                  </a:cubicBezTo>
                  <a:cubicBezTo>
                    <a:pt x="29291" y="128382"/>
                    <a:pt x="29291" y="139779"/>
                    <a:pt x="29291" y="151961"/>
                  </a:cubicBezTo>
                  <a:lnTo>
                    <a:pt x="29291" y="200100"/>
                  </a:lnTo>
                  <a:cubicBezTo>
                    <a:pt x="29291" y="210317"/>
                    <a:pt x="29291" y="220731"/>
                    <a:pt x="3452" y="230163"/>
                  </a:cubicBezTo>
                  <a:cubicBezTo>
                    <a:pt x="1030" y="231145"/>
                    <a:pt x="222" y="231342"/>
                    <a:pt x="222" y="233110"/>
                  </a:cubicBezTo>
                  <a:cubicBezTo>
                    <a:pt x="222" y="234682"/>
                    <a:pt x="828" y="235664"/>
                    <a:pt x="2847" y="235664"/>
                  </a:cubicBezTo>
                  <a:cubicBezTo>
                    <a:pt x="3048" y="235664"/>
                    <a:pt x="29695" y="230752"/>
                    <a:pt x="39182" y="217784"/>
                  </a:cubicBezTo>
                  <a:cubicBezTo>
                    <a:pt x="43220" y="212086"/>
                    <a:pt x="43220" y="207763"/>
                    <a:pt x="43220" y="200297"/>
                  </a:cubicBezTo>
                  <a:lnTo>
                    <a:pt x="43220" y="149407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D239A2BA-8BBB-996C-9877-B9239B298FB0}"/>
                </a:ext>
              </a:extLst>
            </p:cNvPr>
            <p:cNvSpPr/>
            <p:nvPr>
              <p:custDataLst>
                <p:tags r:id="rId314"/>
              </p:custDataLst>
            </p:nvPr>
          </p:nvSpPr>
          <p:spPr>
            <a:xfrm>
              <a:off x="5793805" y="2799506"/>
              <a:ext cx="123339" cy="7859"/>
            </a:xfrm>
            <a:custGeom>
              <a:avLst/>
              <a:gdLst>
                <a:gd name="connsiteX0" fmla="*/ 116505 w 123339"/>
                <a:gd name="connsiteY0" fmla="*/ 7944 h 7859"/>
                <a:gd name="connsiteX1" fmla="*/ 123570 w 123339"/>
                <a:gd name="connsiteY1" fmla="*/ 4014 h 7859"/>
                <a:gd name="connsiteX2" fmla="*/ 116505 w 123339"/>
                <a:gd name="connsiteY2" fmla="*/ 85 h 7859"/>
                <a:gd name="connsiteX3" fmla="*/ 7296 w 123339"/>
                <a:gd name="connsiteY3" fmla="*/ 85 h 7859"/>
                <a:gd name="connsiteX4" fmla="*/ 230 w 123339"/>
                <a:gd name="connsiteY4" fmla="*/ 4014 h 7859"/>
                <a:gd name="connsiteX5" fmla="*/ 7296 w 123339"/>
                <a:gd name="connsiteY5" fmla="*/ 7944 h 7859"/>
                <a:gd name="connsiteX6" fmla="*/ 116505 w 123339"/>
                <a:gd name="connsiteY6" fmla="*/ 7944 h 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339" h="7859">
                  <a:moveTo>
                    <a:pt x="116505" y="7944"/>
                  </a:moveTo>
                  <a:cubicBezTo>
                    <a:pt x="119937" y="7944"/>
                    <a:pt x="123570" y="7944"/>
                    <a:pt x="123570" y="4014"/>
                  </a:cubicBezTo>
                  <a:cubicBezTo>
                    <a:pt x="123570" y="85"/>
                    <a:pt x="119937" y="85"/>
                    <a:pt x="116505" y="85"/>
                  </a:cubicBezTo>
                  <a:lnTo>
                    <a:pt x="7296" y="85"/>
                  </a:lnTo>
                  <a:cubicBezTo>
                    <a:pt x="3864" y="85"/>
                    <a:pt x="230" y="85"/>
                    <a:pt x="230" y="4014"/>
                  </a:cubicBezTo>
                  <a:cubicBezTo>
                    <a:pt x="230" y="7944"/>
                    <a:pt x="3864" y="7944"/>
                    <a:pt x="7296" y="7944"/>
                  </a:cubicBezTo>
                  <a:lnTo>
                    <a:pt x="116505" y="7944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E1E45AA3-A1A3-F8A2-F72B-BF4A1C26BFF2}"/>
                </a:ext>
              </a:extLst>
            </p:cNvPr>
            <p:cNvSpPr/>
            <p:nvPr>
              <p:custDataLst>
                <p:tags r:id="rId315"/>
              </p:custDataLst>
            </p:nvPr>
          </p:nvSpPr>
          <p:spPr>
            <a:xfrm>
              <a:off x="5984971" y="2765710"/>
              <a:ext cx="109411" cy="129288"/>
            </a:xfrm>
            <a:custGeom>
              <a:avLst/>
              <a:gdLst>
                <a:gd name="connsiteX0" fmla="*/ 40815 w 109411"/>
                <a:gd name="connsiteY0" fmla="*/ 17965 h 129288"/>
                <a:gd name="connsiteX1" fmla="*/ 43843 w 109411"/>
                <a:gd name="connsiteY1" fmla="*/ 5390 h 129288"/>
                <a:gd name="connsiteX2" fmla="*/ 37989 w 109411"/>
                <a:gd name="connsiteY2" fmla="*/ 85 h 129288"/>
                <a:gd name="connsiteX3" fmla="*/ 29915 w 109411"/>
                <a:gd name="connsiteY3" fmla="*/ 7158 h 129288"/>
                <a:gd name="connsiteX4" fmla="*/ 846 w 109411"/>
                <a:gd name="connsiteY4" fmla="*/ 120924 h 129288"/>
                <a:gd name="connsiteX5" fmla="*/ 240 w 109411"/>
                <a:gd name="connsiteY5" fmla="*/ 124068 h 129288"/>
                <a:gd name="connsiteX6" fmla="*/ 5893 w 109411"/>
                <a:gd name="connsiteY6" fmla="*/ 129373 h 129288"/>
                <a:gd name="connsiteX7" fmla="*/ 12958 w 109411"/>
                <a:gd name="connsiteY7" fmla="*/ 125247 h 129288"/>
                <a:gd name="connsiteX8" fmla="*/ 24060 w 109411"/>
                <a:gd name="connsiteY8" fmla="*/ 83002 h 129288"/>
                <a:gd name="connsiteX9" fmla="*/ 43641 w 109411"/>
                <a:gd name="connsiteY9" fmla="*/ 89093 h 129288"/>
                <a:gd name="connsiteX10" fmla="*/ 70490 w 109411"/>
                <a:gd name="connsiteY10" fmla="*/ 74750 h 129288"/>
                <a:gd name="connsiteX11" fmla="*/ 88658 w 109411"/>
                <a:gd name="connsiteY11" fmla="*/ 89093 h 129288"/>
                <a:gd name="connsiteX12" fmla="*/ 103596 w 109411"/>
                <a:gd name="connsiteY12" fmla="*/ 78286 h 129288"/>
                <a:gd name="connsiteX13" fmla="*/ 109652 w 109411"/>
                <a:gd name="connsiteY13" fmla="*/ 58834 h 129288"/>
                <a:gd name="connsiteX14" fmla="*/ 107229 w 109411"/>
                <a:gd name="connsiteY14" fmla="*/ 56869 h 129288"/>
                <a:gd name="connsiteX15" fmla="*/ 104403 w 109411"/>
                <a:gd name="connsiteY15" fmla="*/ 60406 h 129288"/>
                <a:gd name="connsiteX16" fmla="*/ 89061 w 109411"/>
                <a:gd name="connsiteY16" fmla="*/ 84770 h 129288"/>
                <a:gd name="connsiteX17" fmla="*/ 83005 w 109411"/>
                <a:gd name="connsiteY17" fmla="*/ 75732 h 129288"/>
                <a:gd name="connsiteX18" fmla="*/ 87043 w 109411"/>
                <a:gd name="connsiteY18" fmla="*/ 55297 h 129288"/>
                <a:gd name="connsiteX19" fmla="*/ 92695 w 109411"/>
                <a:gd name="connsiteY19" fmla="*/ 34077 h 129288"/>
                <a:gd name="connsiteX20" fmla="*/ 96127 w 109411"/>
                <a:gd name="connsiteY20" fmla="*/ 20716 h 129288"/>
                <a:gd name="connsiteX21" fmla="*/ 99155 w 109411"/>
                <a:gd name="connsiteY21" fmla="*/ 7551 h 129288"/>
                <a:gd name="connsiteX22" fmla="*/ 93300 w 109411"/>
                <a:gd name="connsiteY22" fmla="*/ 2246 h 129288"/>
                <a:gd name="connsiteX23" fmla="*/ 85428 w 109411"/>
                <a:gd name="connsiteY23" fmla="*/ 9123 h 129288"/>
                <a:gd name="connsiteX24" fmla="*/ 75940 w 109411"/>
                <a:gd name="connsiteY24" fmla="*/ 45866 h 129288"/>
                <a:gd name="connsiteX25" fmla="*/ 70691 w 109411"/>
                <a:gd name="connsiteY25" fmla="*/ 65908 h 129288"/>
                <a:gd name="connsiteX26" fmla="*/ 44449 w 109411"/>
                <a:gd name="connsiteY26" fmla="*/ 84770 h 129288"/>
                <a:gd name="connsiteX27" fmla="*/ 29511 w 109411"/>
                <a:gd name="connsiteY27" fmla="*/ 67676 h 129288"/>
                <a:gd name="connsiteX28" fmla="*/ 32337 w 109411"/>
                <a:gd name="connsiteY28" fmla="*/ 50975 h 129288"/>
                <a:gd name="connsiteX29" fmla="*/ 40815 w 109411"/>
                <a:gd name="connsiteY29" fmla="*/ 17965 h 12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411" h="129288">
                  <a:moveTo>
                    <a:pt x="40815" y="17965"/>
                  </a:moveTo>
                  <a:cubicBezTo>
                    <a:pt x="41825" y="13839"/>
                    <a:pt x="43843" y="6372"/>
                    <a:pt x="43843" y="5390"/>
                  </a:cubicBezTo>
                  <a:cubicBezTo>
                    <a:pt x="43843" y="2050"/>
                    <a:pt x="41421" y="85"/>
                    <a:pt x="37989" y="85"/>
                  </a:cubicBezTo>
                  <a:cubicBezTo>
                    <a:pt x="37384" y="85"/>
                    <a:pt x="31731" y="281"/>
                    <a:pt x="29915" y="7158"/>
                  </a:cubicBezTo>
                  <a:lnTo>
                    <a:pt x="846" y="120924"/>
                  </a:lnTo>
                  <a:cubicBezTo>
                    <a:pt x="240" y="123282"/>
                    <a:pt x="240" y="123675"/>
                    <a:pt x="240" y="124068"/>
                  </a:cubicBezTo>
                  <a:cubicBezTo>
                    <a:pt x="240" y="127015"/>
                    <a:pt x="2461" y="129373"/>
                    <a:pt x="5893" y="129373"/>
                  </a:cubicBezTo>
                  <a:cubicBezTo>
                    <a:pt x="10132" y="129373"/>
                    <a:pt x="12554" y="125836"/>
                    <a:pt x="12958" y="125247"/>
                  </a:cubicBezTo>
                  <a:cubicBezTo>
                    <a:pt x="13765" y="123478"/>
                    <a:pt x="16390" y="113261"/>
                    <a:pt x="24060" y="83002"/>
                  </a:cubicBezTo>
                  <a:cubicBezTo>
                    <a:pt x="30520" y="88307"/>
                    <a:pt x="39604" y="89093"/>
                    <a:pt x="43641" y="89093"/>
                  </a:cubicBezTo>
                  <a:cubicBezTo>
                    <a:pt x="57772" y="89093"/>
                    <a:pt x="65645" y="80251"/>
                    <a:pt x="70490" y="74750"/>
                  </a:cubicBezTo>
                  <a:cubicBezTo>
                    <a:pt x="72306" y="83592"/>
                    <a:pt x="79775" y="89093"/>
                    <a:pt x="88658" y="89093"/>
                  </a:cubicBezTo>
                  <a:cubicBezTo>
                    <a:pt x="95723" y="89093"/>
                    <a:pt x="100366" y="84574"/>
                    <a:pt x="103596" y="78286"/>
                  </a:cubicBezTo>
                  <a:cubicBezTo>
                    <a:pt x="107027" y="71213"/>
                    <a:pt x="109652" y="59227"/>
                    <a:pt x="109652" y="58834"/>
                  </a:cubicBezTo>
                  <a:cubicBezTo>
                    <a:pt x="109652" y="56869"/>
                    <a:pt x="107835" y="56869"/>
                    <a:pt x="107229" y="56869"/>
                  </a:cubicBezTo>
                  <a:cubicBezTo>
                    <a:pt x="105211" y="56869"/>
                    <a:pt x="105009" y="57655"/>
                    <a:pt x="104403" y="60406"/>
                  </a:cubicBezTo>
                  <a:cubicBezTo>
                    <a:pt x="100971" y="73178"/>
                    <a:pt x="97338" y="84770"/>
                    <a:pt x="89061" y="84770"/>
                  </a:cubicBezTo>
                  <a:cubicBezTo>
                    <a:pt x="83611" y="84770"/>
                    <a:pt x="83005" y="79662"/>
                    <a:pt x="83005" y="75732"/>
                  </a:cubicBezTo>
                  <a:cubicBezTo>
                    <a:pt x="83005" y="71409"/>
                    <a:pt x="85428" y="62175"/>
                    <a:pt x="87043" y="55297"/>
                  </a:cubicBezTo>
                  <a:lnTo>
                    <a:pt x="92695" y="34077"/>
                  </a:lnTo>
                  <a:cubicBezTo>
                    <a:pt x="93300" y="31130"/>
                    <a:pt x="95319" y="23663"/>
                    <a:pt x="96127" y="20716"/>
                  </a:cubicBezTo>
                  <a:cubicBezTo>
                    <a:pt x="97136" y="16197"/>
                    <a:pt x="99155" y="8730"/>
                    <a:pt x="99155" y="7551"/>
                  </a:cubicBezTo>
                  <a:cubicBezTo>
                    <a:pt x="99155" y="4014"/>
                    <a:pt x="96328" y="2246"/>
                    <a:pt x="93300" y="2246"/>
                  </a:cubicBezTo>
                  <a:cubicBezTo>
                    <a:pt x="92291" y="2246"/>
                    <a:pt x="87043" y="2443"/>
                    <a:pt x="85428" y="9123"/>
                  </a:cubicBezTo>
                  <a:lnTo>
                    <a:pt x="75940" y="45866"/>
                  </a:lnTo>
                  <a:cubicBezTo>
                    <a:pt x="73518" y="55690"/>
                    <a:pt x="71297" y="63943"/>
                    <a:pt x="70691" y="65908"/>
                  </a:cubicBezTo>
                  <a:cubicBezTo>
                    <a:pt x="70490" y="66890"/>
                    <a:pt x="60800" y="84770"/>
                    <a:pt x="44449" y="84770"/>
                  </a:cubicBezTo>
                  <a:cubicBezTo>
                    <a:pt x="34356" y="84770"/>
                    <a:pt x="29511" y="78286"/>
                    <a:pt x="29511" y="67676"/>
                  </a:cubicBezTo>
                  <a:cubicBezTo>
                    <a:pt x="29511" y="61978"/>
                    <a:pt x="30924" y="56476"/>
                    <a:pt x="32337" y="50975"/>
                  </a:cubicBezTo>
                  <a:lnTo>
                    <a:pt x="40815" y="17965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758D9BEF-2AD8-A281-347F-9FF8D88FDBA0}"/>
                </a:ext>
              </a:extLst>
            </p:cNvPr>
            <p:cNvSpPr/>
            <p:nvPr>
              <p:custDataLst>
                <p:tags r:id="rId316"/>
              </p:custDataLst>
            </p:nvPr>
          </p:nvSpPr>
          <p:spPr>
            <a:xfrm>
              <a:off x="6109452" y="2680102"/>
              <a:ext cx="62457" cy="91327"/>
            </a:xfrm>
            <a:custGeom>
              <a:avLst/>
              <a:gdLst>
                <a:gd name="connsiteX0" fmla="*/ 62704 w 62457"/>
                <a:gd name="connsiteY0" fmla="*/ 66375 h 91327"/>
                <a:gd name="connsiteX1" fmla="*/ 57899 w 62457"/>
                <a:gd name="connsiteY1" fmla="*/ 66375 h 91327"/>
                <a:gd name="connsiteX2" fmla="*/ 54225 w 62457"/>
                <a:gd name="connsiteY2" fmla="*/ 78891 h 91327"/>
                <a:gd name="connsiteX3" fmla="*/ 40236 w 62457"/>
                <a:gd name="connsiteY3" fmla="*/ 79717 h 91327"/>
                <a:gd name="connsiteX4" fmla="*/ 14236 w 62457"/>
                <a:gd name="connsiteY4" fmla="*/ 79717 h 91327"/>
                <a:gd name="connsiteX5" fmla="*/ 42497 w 62457"/>
                <a:gd name="connsiteY5" fmla="*/ 56610 h 91327"/>
                <a:gd name="connsiteX6" fmla="*/ 62704 w 62457"/>
                <a:gd name="connsiteY6" fmla="*/ 26901 h 91327"/>
                <a:gd name="connsiteX7" fmla="*/ 29638 w 62457"/>
                <a:gd name="connsiteY7" fmla="*/ 81 h 91327"/>
                <a:gd name="connsiteX8" fmla="*/ 246 w 62457"/>
                <a:gd name="connsiteY8" fmla="*/ 24700 h 91327"/>
                <a:gd name="connsiteX9" fmla="*/ 7736 w 62457"/>
                <a:gd name="connsiteY9" fmla="*/ 32403 h 91327"/>
                <a:gd name="connsiteX10" fmla="*/ 15225 w 62457"/>
                <a:gd name="connsiteY10" fmla="*/ 25113 h 91327"/>
                <a:gd name="connsiteX11" fmla="*/ 6888 w 62457"/>
                <a:gd name="connsiteY11" fmla="*/ 17823 h 91327"/>
                <a:gd name="connsiteX12" fmla="*/ 27518 w 62457"/>
                <a:gd name="connsiteY12" fmla="*/ 5032 h 91327"/>
                <a:gd name="connsiteX13" fmla="*/ 48997 w 62457"/>
                <a:gd name="connsiteY13" fmla="*/ 26901 h 91327"/>
                <a:gd name="connsiteX14" fmla="*/ 35714 w 62457"/>
                <a:gd name="connsiteY14" fmla="*/ 53309 h 91327"/>
                <a:gd name="connsiteX15" fmla="*/ 1659 w 62457"/>
                <a:gd name="connsiteY15" fmla="*/ 86044 h 91327"/>
                <a:gd name="connsiteX16" fmla="*/ 246 w 62457"/>
                <a:gd name="connsiteY16" fmla="*/ 91408 h 91327"/>
                <a:gd name="connsiteX17" fmla="*/ 58464 w 62457"/>
                <a:gd name="connsiteY17" fmla="*/ 91408 h 91327"/>
                <a:gd name="connsiteX18" fmla="*/ 62704 w 62457"/>
                <a:gd name="connsiteY18" fmla="*/ 66375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7" h="91327">
                  <a:moveTo>
                    <a:pt x="62704" y="66375"/>
                  </a:moveTo>
                  <a:lnTo>
                    <a:pt x="57899" y="66375"/>
                  </a:lnTo>
                  <a:cubicBezTo>
                    <a:pt x="57475" y="69401"/>
                    <a:pt x="56062" y="77516"/>
                    <a:pt x="54225" y="78891"/>
                  </a:cubicBezTo>
                  <a:cubicBezTo>
                    <a:pt x="53095" y="79717"/>
                    <a:pt x="42214" y="79717"/>
                    <a:pt x="40236" y="79717"/>
                  </a:cubicBezTo>
                  <a:lnTo>
                    <a:pt x="14236" y="79717"/>
                  </a:lnTo>
                  <a:cubicBezTo>
                    <a:pt x="29073" y="66925"/>
                    <a:pt x="34018" y="63074"/>
                    <a:pt x="42497" y="56610"/>
                  </a:cubicBezTo>
                  <a:cubicBezTo>
                    <a:pt x="52953" y="48495"/>
                    <a:pt x="62704" y="39967"/>
                    <a:pt x="62704" y="26901"/>
                  </a:cubicBezTo>
                  <a:cubicBezTo>
                    <a:pt x="62704" y="10259"/>
                    <a:pt x="47725" y="81"/>
                    <a:pt x="29638" y="81"/>
                  </a:cubicBezTo>
                  <a:cubicBezTo>
                    <a:pt x="12116" y="81"/>
                    <a:pt x="246" y="12047"/>
                    <a:pt x="246" y="24700"/>
                  </a:cubicBezTo>
                  <a:cubicBezTo>
                    <a:pt x="246" y="31715"/>
                    <a:pt x="6323" y="32403"/>
                    <a:pt x="7736" y="32403"/>
                  </a:cubicBezTo>
                  <a:cubicBezTo>
                    <a:pt x="11127" y="32403"/>
                    <a:pt x="15225" y="30064"/>
                    <a:pt x="15225" y="25113"/>
                  </a:cubicBezTo>
                  <a:cubicBezTo>
                    <a:pt x="15225" y="22637"/>
                    <a:pt x="14236" y="17823"/>
                    <a:pt x="6888" y="17823"/>
                  </a:cubicBezTo>
                  <a:cubicBezTo>
                    <a:pt x="11268" y="8058"/>
                    <a:pt x="20877" y="5032"/>
                    <a:pt x="27518" y="5032"/>
                  </a:cubicBezTo>
                  <a:cubicBezTo>
                    <a:pt x="41649" y="5032"/>
                    <a:pt x="48997" y="15760"/>
                    <a:pt x="48997" y="26901"/>
                  </a:cubicBezTo>
                  <a:cubicBezTo>
                    <a:pt x="48997" y="38867"/>
                    <a:pt x="40236" y="48357"/>
                    <a:pt x="35714" y="53309"/>
                  </a:cubicBezTo>
                  <a:lnTo>
                    <a:pt x="1659" y="86044"/>
                  </a:lnTo>
                  <a:cubicBezTo>
                    <a:pt x="246" y="87281"/>
                    <a:pt x="246" y="87556"/>
                    <a:pt x="246" y="91408"/>
                  </a:cubicBezTo>
                  <a:lnTo>
                    <a:pt x="58464" y="91408"/>
                  </a:lnTo>
                  <a:lnTo>
                    <a:pt x="62704" y="66375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0843D1F3-D7F4-D7F7-73CA-D6AEC534CD79}"/>
                </a:ext>
              </a:extLst>
            </p:cNvPr>
            <p:cNvSpPr/>
            <p:nvPr>
              <p:custDataLst>
                <p:tags r:id="rId317"/>
              </p:custDataLst>
            </p:nvPr>
          </p:nvSpPr>
          <p:spPr>
            <a:xfrm>
              <a:off x="6198982" y="2718357"/>
              <a:ext cx="169970" cy="134200"/>
            </a:xfrm>
            <a:custGeom>
              <a:avLst/>
              <a:gdLst>
                <a:gd name="connsiteX0" fmla="*/ 146402 w 169970"/>
                <a:gd name="connsiteY0" fmla="*/ 15214 h 134200"/>
                <a:gd name="connsiteX1" fmla="*/ 163358 w 169970"/>
                <a:gd name="connsiteY1" fmla="*/ 6176 h 134200"/>
                <a:gd name="connsiteX2" fmla="*/ 170222 w 169970"/>
                <a:gd name="connsiteY2" fmla="*/ 2246 h 134200"/>
                <a:gd name="connsiteX3" fmla="*/ 167396 w 169970"/>
                <a:gd name="connsiteY3" fmla="*/ 85 h 134200"/>
                <a:gd name="connsiteX4" fmla="*/ 141557 w 169970"/>
                <a:gd name="connsiteY4" fmla="*/ 674 h 134200"/>
                <a:gd name="connsiteX5" fmla="*/ 115516 w 169970"/>
                <a:gd name="connsiteY5" fmla="*/ 85 h 134200"/>
                <a:gd name="connsiteX6" fmla="*/ 111681 w 169970"/>
                <a:gd name="connsiteY6" fmla="*/ 4014 h 134200"/>
                <a:gd name="connsiteX7" fmla="*/ 117333 w 169970"/>
                <a:gd name="connsiteY7" fmla="*/ 6176 h 134200"/>
                <a:gd name="connsiteX8" fmla="*/ 125004 w 169970"/>
                <a:gd name="connsiteY8" fmla="*/ 6569 h 134200"/>
                <a:gd name="connsiteX9" fmla="*/ 130454 w 169970"/>
                <a:gd name="connsiteY9" fmla="*/ 9713 h 134200"/>
                <a:gd name="connsiteX10" fmla="*/ 129647 w 169970"/>
                <a:gd name="connsiteY10" fmla="*/ 13446 h 134200"/>
                <a:gd name="connsiteX11" fmla="*/ 117535 w 169970"/>
                <a:gd name="connsiteY11" fmla="*/ 61389 h 134200"/>
                <a:gd name="connsiteX12" fmla="*/ 55966 w 169970"/>
                <a:gd name="connsiteY12" fmla="*/ 61389 h 134200"/>
                <a:gd name="connsiteX13" fmla="*/ 67876 w 169970"/>
                <a:gd name="connsiteY13" fmla="*/ 15214 h 134200"/>
                <a:gd name="connsiteX14" fmla="*/ 84833 w 169970"/>
                <a:gd name="connsiteY14" fmla="*/ 6176 h 134200"/>
                <a:gd name="connsiteX15" fmla="*/ 91696 w 169970"/>
                <a:gd name="connsiteY15" fmla="*/ 2246 h 134200"/>
                <a:gd name="connsiteX16" fmla="*/ 88870 w 169970"/>
                <a:gd name="connsiteY16" fmla="*/ 85 h 134200"/>
                <a:gd name="connsiteX17" fmla="*/ 63031 w 169970"/>
                <a:gd name="connsiteY17" fmla="*/ 674 h 134200"/>
                <a:gd name="connsiteX18" fmla="*/ 36990 w 169970"/>
                <a:gd name="connsiteY18" fmla="*/ 85 h 134200"/>
                <a:gd name="connsiteX19" fmla="*/ 33155 w 169970"/>
                <a:gd name="connsiteY19" fmla="*/ 4014 h 134200"/>
                <a:gd name="connsiteX20" fmla="*/ 38807 w 169970"/>
                <a:gd name="connsiteY20" fmla="*/ 6176 h 134200"/>
                <a:gd name="connsiteX21" fmla="*/ 46478 w 169970"/>
                <a:gd name="connsiteY21" fmla="*/ 6569 h 134200"/>
                <a:gd name="connsiteX22" fmla="*/ 51928 w 169970"/>
                <a:gd name="connsiteY22" fmla="*/ 9713 h 134200"/>
                <a:gd name="connsiteX23" fmla="*/ 51121 w 169970"/>
                <a:gd name="connsiteY23" fmla="*/ 13446 h 134200"/>
                <a:gd name="connsiteX24" fmla="*/ 24071 w 169970"/>
                <a:gd name="connsiteY24" fmla="*/ 118959 h 134200"/>
                <a:gd name="connsiteX25" fmla="*/ 5701 w 169970"/>
                <a:gd name="connsiteY25" fmla="*/ 128194 h 134200"/>
                <a:gd name="connsiteX26" fmla="*/ 251 w 169970"/>
                <a:gd name="connsiteY26" fmla="*/ 132124 h 134200"/>
                <a:gd name="connsiteX27" fmla="*/ 3077 w 169970"/>
                <a:gd name="connsiteY27" fmla="*/ 134285 h 134200"/>
                <a:gd name="connsiteX28" fmla="*/ 28714 w 169970"/>
                <a:gd name="connsiteY28" fmla="*/ 133696 h 134200"/>
                <a:gd name="connsiteX29" fmla="*/ 41633 w 169970"/>
                <a:gd name="connsiteY29" fmla="*/ 133892 h 134200"/>
                <a:gd name="connsiteX30" fmla="*/ 54755 w 169970"/>
                <a:gd name="connsiteY30" fmla="*/ 134285 h 134200"/>
                <a:gd name="connsiteX31" fmla="*/ 58792 w 169970"/>
                <a:gd name="connsiteY31" fmla="*/ 130355 h 134200"/>
                <a:gd name="connsiteX32" fmla="*/ 53140 w 169970"/>
                <a:gd name="connsiteY32" fmla="*/ 128194 h 134200"/>
                <a:gd name="connsiteX33" fmla="*/ 40018 w 169970"/>
                <a:gd name="connsiteY33" fmla="*/ 124657 h 134200"/>
                <a:gd name="connsiteX34" fmla="*/ 40624 w 169970"/>
                <a:gd name="connsiteY34" fmla="*/ 121317 h 134200"/>
                <a:gd name="connsiteX35" fmla="*/ 54351 w 169970"/>
                <a:gd name="connsiteY35" fmla="*/ 67480 h 134200"/>
                <a:gd name="connsiteX36" fmla="*/ 115920 w 169970"/>
                <a:gd name="connsiteY36" fmla="*/ 67480 h 134200"/>
                <a:gd name="connsiteX37" fmla="*/ 101991 w 169970"/>
                <a:gd name="connsiteY37" fmla="*/ 121710 h 134200"/>
                <a:gd name="connsiteX38" fmla="*/ 83621 w 169970"/>
                <a:gd name="connsiteY38" fmla="*/ 128194 h 134200"/>
                <a:gd name="connsiteX39" fmla="*/ 78777 w 169970"/>
                <a:gd name="connsiteY39" fmla="*/ 132124 h 134200"/>
                <a:gd name="connsiteX40" fmla="*/ 81603 w 169970"/>
                <a:gd name="connsiteY40" fmla="*/ 134285 h 134200"/>
                <a:gd name="connsiteX41" fmla="*/ 107240 w 169970"/>
                <a:gd name="connsiteY41" fmla="*/ 133696 h 134200"/>
                <a:gd name="connsiteX42" fmla="*/ 120159 w 169970"/>
                <a:gd name="connsiteY42" fmla="*/ 133892 h 134200"/>
                <a:gd name="connsiteX43" fmla="*/ 133280 w 169970"/>
                <a:gd name="connsiteY43" fmla="*/ 134285 h 134200"/>
                <a:gd name="connsiteX44" fmla="*/ 137318 w 169970"/>
                <a:gd name="connsiteY44" fmla="*/ 130355 h 134200"/>
                <a:gd name="connsiteX45" fmla="*/ 131665 w 169970"/>
                <a:gd name="connsiteY45" fmla="*/ 128194 h 134200"/>
                <a:gd name="connsiteX46" fmla="*/ 118544 w 169970"/>
                <a:gd name="connsiteY46" fmla="*/ 124657 h 134200"/>
                <a:gd name="connsiteX47" fmla="*/ 119150 w 169970"/>
                <a:gd name="connsiteY47" fmla="*/ 121317 h 134200"/>
                <a:gd name="connsiteX48" fmla="*/ 146402 w 169970"/>
                <a:gd name="connsiteY48" fmla="*/ 15214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970" h="134200">
                  <a:moveTo>
                    <a:pt x="146402" y="15214"/>
                  </a:moveTo>
                  <a:cubicBezTo>
                    <a:pt x="148218" y="8141"/>
                    <a:pt x="148622" y="6176"/>
                    <a:pt x="163358" y="6176"/>
                  </a:cubicBezTo>
                  <a:cubicBezTo>
                    <a:pt x="168607" y="6176"/>
                    <a:pt x="170222" y="6176"/>
                    <a:pt x="170222" y="2246"/>
                  </a:cubicBezTo>
                  <a:cubicBezTo>
                    <a:pt x="170222" y="85"/>
                    <a:pt x="168001" y="85"/>
                    <a:pt x="167396" y="85"/>
                  </a:cubicBezTo>
                  <a:cubicBezTo>
                    <a:pt x="161743" y="85"/>
                    <a:pt x="147209" y="674"/>
                    <a:pt x="141557" y="674"/>
                  </a:cubicBezTo>
                  <a:cubicBezTo>
                    <a:pt x="135703" y="674"/>
                    <a:pt x="121370" y="85"/>
                    <a:pt x="115516" y="85"/>
                  </a:cubicBezTo>
                  <a:cubicBezTo>
                    <a:pt x="113901" y="85"/>
                    <a:pt x="111681" y="85"/>
                    <a:pt x="111681" y="4014"/>
                  </a:cubicBezTo>
                  <a:cubicBezTo>
                    <a:pt x="111681" y="6176"/>
                    <a:pt x="113497" y="6176"/>
                    <a:pt x="117333" y="6176"/>
                  </a:cubicBezTo>
                  <a:cubicBezTo>
                    <a:pt x="117737" y="6176"/>
                    <a:pt x="121572" y="6176"/>
                    <a:pt x="125004" y="6569"/>
                  </a:cubicBezTo>
                  <a:cubicBezTo>
                    <a:pt x="128637" y="6962"/>
                    <a:pt x="130454" y="7158"/>
                    <a:pt x="130454" y="9713"/>
                  </a:cubicBezTo>
                  <a:cubicBezTo>
                    <a:pt x="130454" y="10499"/>
                    <a:pt x="130252" y="10891"/>
                    <a:pt x="129647" y="13446"/>
                  </a:cubicBezTo>
                  <a:lnTo>
                    <a:pt x="117535" y="61389"/>
                  </a:lnTo>
                  <a:lnTo>
                    <a:pt x="55966" y="61389"/>
                  </a:lnTo>
                  <a:lnTo>
                    <a:pt x="67876" y="15214"/>
                  </a:lnTo>
                  <a:cubicBezTo>
                    <a:pt x="69693" y="8141"/>
                    <a:pt x="70298" y="6176"/>
                    <a:pt x="84833" y="6176"/>
                  </a:cubicBezTo>
                  <a:cubicBezTo>
                    <a:pt x="90081" y="6176"/>
                    <a:pt x="91696" y="6176"/>
                    <a:pt x="91696" y="2246"/>
                  </a:cubicBezTo>
                  <a:cubicBezTo>
                    <a:pt x="91696" y="85"/>
                    <a:pt x="89475" y="85"/>
                    <a:pt x="88870" y="85"/>
                  </a:cubicBezTo>
                  <a:cubicBezTo>
                    <a:pt x="83218" y="85"/>
                    <a:pt x="68683" y="674"/>
                    <a:pt x="63031" y="674"/>
                  </a:cubicBezTo>
                  <a:cubicBezTo>
                    <a:pt x="57177" y="674"/>
                    <a:pt x="42844" y="85"/>
                    <a:pt x="36990" y="85"/>
                  </a:cubicBezTo>
                  <a:cubicBezTo>
                    <a:pt x="35375" y="85"/>
                    <a:pt x="33155" y="85"/>
                    <a:pt x="33155" y="4014"/>
                  </a:cubicBezTo>
                  <a:cubicBezTo>
                    <a:pt x="33155" y="6176"/>
                    <a:pt x="34972" y="6176"/>
                    <a:pt x="38807" y="6176"/>
                  </a:cubicBezTo>
                  <a:cubicBezTo>
                    <a:pt x="39211" y="6176"/>
                    <a:pt x="43046" y="6176"/>
                    <a:pt x="46478" y="6569"/>
                  </a:cubicBezTo>
                  <a:cubicBezTo>
                    <a:pt x="50112" y="6962"/>
                    <a:pt x="51928" y="7158"/>
                    <a:pt x="51928" y="9713"/>
                  </a:cubicBezTo>
                  <a:cubicBezTo>
                    <a:pt x="51928" y="10499"/>
                    <a:pt x="51727" y="11088"/>
                    <a:pt x="51121" y="13446"/>
                  </a:cubicBezTo>
                  <a:lnTo>
                    <a:pt x="24071" y="118959"/>
                  </a:lnTo>
                  <a:cubicBezTo>
                    <a:pt x="22052" y="126622"/>
                    <a:pt x="21649" y="128194"/>
                    <a:pt x="5701" y="128194"/>
                  </a:cubicBezTo>
                  <a:cubicBezTo>
                    <a:pt x="2068" y="128194"/>
                    <a:pt x="251" y="128194"/>
                    <a:pt x="251" y="132124"/>
                  </a:cubicBezTo>
                  <a:cubicBezTo>
                    <a:pt x="251" y="134285"/>
                    <a:pt x="2673" y="134285"/>
                    <a:pt x="3077" y="134285"/>
                  </a:cubicBezTo>
                  <a:cubicBezTo>
                    <a:pt x="8729" y="134285"/>
                    <a:pt x="23062" y="133696"/>
                    <a:pt x="28714" y="133696"/>
                  </a:cubicBezTo>
                  <a:cubicBezTo>
                    <a:pt x="32953" y="133696"/>
                    <a:pt x="37394" y="133892"/>
                    <a:pt x="41633" y="133892"/>
                  </a:cubicBezTo>
                  <a:cubicBezTo>
                    <a:pt x="46074" y="133892"/>
                    <a:pt x="50515" y="134285"/>
                    <a:pt x="54755" y="134285"/>
                  </a:cubicBezTo>
                  <a:cubicBezTo>
                    <a:pt x="56369" y="134285"/>
                    <a:pt x="58792" y="134285"/>
                    <a:pt x="58792" y="130355"/>
                  </a:cubicBezTo>
                  <a:cubicBezTo>
                    <a:pt x="58792" y="128194"/>
                    <a:pt x="56975" y="128194"/>
                    <a:pt x="53140" y="128194"/>
                  </a:cubicBezTo>
                  <a:cubicBezTo>
                    <a:pt x="45671" y="128194"/>
                    <a:pt x="40018" y="128194"/>
                    <a:pt x="40018" y="124657"/>
                  </a:cubicBezTo>
                  <a:cubicBezTo>
                    <a:pt x="40018" y="123478"/>
                    <a:pt x="40422" y="122496"/>
                    <a:pt x="40624" y="121317"/>
                  </a:cubicBezTo>
                  <a:lnTo>
                    <a:pt x="54351" y="67480"/>
                  </a:lnTo>
                  <a:lnTo>
                    <a:pt x="115920" y="67480"/>
                  </a:lnTo>
                  <a:cubicBezTo>
                    <a:pt x="107442" y="100096"/>
                    <a:pt x="102799" y="118763"/>
                    <a:pt x="101991" y="121710"/>
                  </a:cubicBezTo>
                  <a:cubicBezTo>
                    <a:pt x="99972" y="127998"/>
                    <a:pt x="96137" y="128194"/>
                    <a:pt x="83621" y="128194"/>
                  </a:cubicBezTo>
                  <a:cubicBezTo>
                    <a:pt x="80593" y="128194"/>
                    <a:pt x="78777" y="128194"/>
                    <a:pt x="78777" y="132124"/>
                  </a:cubicBezTo>
                  <a:cubicBezTo>
                    <a:pt x="78777" y="134285"/>
                    <a:pt x="81199" y="134285"/>
                    <a:pt x="81603" y="134285"/>
                  </a:cubicBezTo>
                  <a:cubicBezTo>
                    <a:pt x="87255" y="134285"/>
                    <a:pt x="101587" y="133696"/>
                    <a:pt x="107240" y="133696"/>
                  </a:cubicBezTo>
                  <a:cubicBezTo>
                    <a:pt x="111479" y="133696"/>
                    <a:pt x="115920" y="133892"/>
                    <a:pt x="120159" y="133892"/>
                  </a:cubicBezTo>
                  <a:cubicBezTo>
                    <a:pt x="124600" y="133892"/>
                    <a:pt x="129041" y="134285"/>
                    <a:pt x="133280" y="134285"/>
                  </a:cubicBezTo>
                  <a:cubicBezTo>
                    <a:pt x="134895" y="134285"/>
                    <a:pt x="137318" y="134285"/>
                    <a:pt x="137318" y="130355"/>
                  </a:cubicBezTo>
                  <a:cubicBezTo>
                    <a:pt x="137318" y="128194"/>
                    <a:pt x="135501" y="128194"/>
                    <a:pt x="131665" y="128194"/>
                  </a:cubicBezTo>
                  <a:cubicBezTo>
                    <a:pt x="124196" y="128194"/>
                    <a:pt x="118544" y="128194"/>
                    <a:pt x="118544" y="124657"/>
                  </a:cubicBezTo>
                  <a:cubicBezTo>
                    <a:pt x="118544" y="123478"/>
                    <a:pt x="118948" y="122496"/>
                    <a:pt x="119150" y="121317"/>
                  </a:cubicBezTo>
                  <a:lnTo>
                    <a:pt x="146402" y="15214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形状 54">
              <a:extLst>
                <a:ext uri="{FF2B5EF4-FFF2-40B4-BE49-F238E27FC236}">
                  <a16:creationId xmlns:a16="http://schemas.microsoft.com/office/drawing/2014/main" id="{6A854A0E-96D2-7A96-332B-2CF43C7CD61B}"/>
                </a:ext>
              </a:extLst>
            </p:cNvPr>
            <p:cNvSpPr/>
            <p:nvPr>
              <p:custDataLst>
                <p:tags r:id="rId318"/>
              </p:custDataLst>
            </p:nvPr>
          </p:nvSpPr>
          <p:spPr>
            <a:xfrm>
              <a:off x="6386192" y="2674600"/>
              <a:ext cx="52283" cy="126262"/>
            </a:xfrm>
            <a:custGeom>
              <a:avLst/>
              <a:gdLst>
                <a:gd name="connsiteX0" fmla="*/ 28097 w 52283"/>
                <a:gd name="connsiteY0" fmla="*/ 39417 h 126262"/>
                <a:gd name="connsiteX1" fmla="*/ 35869 w 52283"/>
                <a:gd name="connsiteY1" fmla="*/ 40930 h 126262"/>
                <a:gd name="connsiteX2" fmla="*/ 46467 w 52283"/>
                <a:gd name="connsiteY2" fmla="*/ 42993 h 126262"/>
                <a:gd name="connsiteX3" fmla="*/ 52543 w 52283"/>
                <a:gd name="connsiteY3" fmla="*/ 37629 h 126262"/>
                <a:gd name="connsiteX4" fmla="*/ 46467 w 52283"/>
                <a:gd name="connsiteY4" fmla="*/ 32265 h 126262"/>
                <a:gd name="connsiteX5" fmla="*/ 35869 w 52283"/>
                <a:gd name="connsiteY5" fmla="*/ 34328 h 126262"/>
                <a:gd name="connsiteX6" fmla="*/ 28097 w 52283"/>
                <a:gd name="connsiteY6" fmla="*/ 35841 h 126262"/>
                <a:gd name="connsiteX7" fmla="*/ 30075 w 52283"/>
                <a:gd name="connsiteY7" fmla="*/ 20987 h 126262"/>
                <a:gd name="connsiteX8" fmla="*/ 31912 w 52283"/>
                <a:gd name="connsiteY8" fmla="*/ 6407 h 126262"/>
                <a:gd name="connsiteX9" fmla="*/ 26402 w 52283"/>
                <a:gd name="connsiteY9" fmla="*/ 81 h 126262"/>
                <a:gd name="connsiteX10" fmla="*/ 20891 w 52283"/>
                <a:gd name="connsiteY10" fmla="*/ 6407 h 126262"/>
                <a:gd name="connsiteX11" fmla="*/ 22869 w 52283"/>
                <a:gd name="connsiteY11" fmla="*/ 22500 h 126262"/>
                <a:gd name="connsiteX12" fmla="*/ 24706 w 52283"/>
                <a:gd name="connsiteY12" fmla="*/ 35841 h 126262"/>
                <a:gd name="connsiteX13" fmla="*/ 16934 w 52283"/>
                <a:gd name="connsiteY13" fmla="*/ 34328 h 126262"/>
                <a:gd name="connsiteX14" fmla="*/ 6336 w 52283"/>
                <a:gd name="connsiteY14" fmla="*/ 32265 h 126262"/>
                <a:gd name="connsiteX15" fmla="*/ 260 w 52283"/>
                <a:gd name="connsiteY15" fmla="*/ 37629 h 126262"/>
                <a:gd name="connsiteX16" fmla="*/ 6336 w 52283"/>
                <a:gd name="connsiteY16" fmla="*/ 42993 h 126262"/>
                <a:gd name="connsiteX17" fmla="*/ 16934 w 52283"/>
                <a:gd name="connsiteY17" fmla="*/ 40930 h 126262"/>
                <a:gd name="connsiteX18" fmla="*/ 24706 w 52283"/>
                <a:gd name="connsiteY18" fmla="*/ 39417 h 126262"/>
                <a:gd name="connsiteX19" fmla="*/ 22728 w 52283"/>
                <a:gd name="connsiteY19" fmla="*/ 50145 h 126262"/>
                <a:gd name="connsiteX20" fmla="*/ 20891 w 52283"/>
                <a:gd name="connsiteY20" fmla="*/ 66788 h 126262"/>
                <a:gd name="connsiteX21" fmla="*/ 23999 w 52283"/>
                <a:gd name="connsiteY21" fmla="*/ 124280 h 126262"/>
                <a:gd name="connsiteX22" fmla="*/ 26402 w 52283"/>
                <a:gd name="connsiteY22" fmla="*/ 126343 h 126262"/>
                <a:gd name="connsiteX23" fmla="*/ 28945 w 52283"/>
                <a:gd name="connsiteY23" fmla="*/ 123592 h 126262"/>
                <a:gd name="connsiteX24" fmla="*/ 30641 w 52283"/>
                <a:gd name="connsiteY24" fmla="*/ 103099 h 126262"/>
                <a:gd name="connsiteX25" fmla="*/ 31912 w 52283"/>
                <a:gd name="connsiteY25" fmla="*/ 66788 h 126262"/>
                <a:gd name="connsiteX26" fmla="*/ 29934 w 52283"/>
                <a:gd name="connsiteY26" fmla="*/ 49870 h 126262"/>
                <a:gd name="connsiteX27" fmla="*/ 28097 w 52283"/>
                <a:gd name="connsiteY27" fmla="*/ 39417 h 12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83" h="126262">
                  <a:moveTo>
                    <a:pt x="28097" y="39417"/>
                  </a:moveTo>
                  <a:cubicBezTo>
                    <a:pt x="30217" y="39692"/>
                    <a:pt x="31630" y="39830"/>
                    <a:pt x="35869" y="40930"/>
                  </a:cubicBezTo>
                  <a:cubicBezTo>
                    <a:pt x="40391" y="42168"/>
                    <a:pt x="43782" y="42993"/>
                    <a:pt x="46467" y="42993"/>
                  </a:cubicBezTo>
                  <a:cubicBezTo>
                    <a:pt x="51978" y="42993"/>
                    <a:pt x="52543" y="38867"/>
                    <a:pt x="52543" y="37629"/>
                  </a:cubicBezTo>
                  <a:cubicBezTo>
                    <a:pt x="52543" y="36529"/>
                    <a:pt x="51978" y="32265"/>
                    <a:pt x="46467" y="32265"/>
                  </a:cubicBezTo>
                  <a:cubicBezTo>
                    <a:pt x="43782" y="32265"/>
                    <a:pt x="40391" y="33090"/>
                    <a:pt x="35869" y="34328"/>
                  </a:cubicBezTo>
                  <a:cubicBezTo>
                    <a:pt x="31630" y="35429"/>
                    <a:pt x="30217" y="35566"/>
                    <a:pt x="28097" y="35841"/>
                  </a:cubicBezTo>
                  <a:cubicBezTo>
                    <a:pt x="28380" y="31027"/>
                    <a:pt x="29369" y="25251"/>
                    <a:pt x="30075" y="20987"/>
                  </a:cubicBezTo>
                  <a:cubicBezTo>
                    <a:pt x="30641" y="18236"/>
                    <a:pt x="31912" y="11221"/>
                    <a:pt x="31912" y="6407"/>
                  </a:cubicBezTo>
                  <a:cubicBezTo>
                    <a:pt x="31912" y="2281"/>
                    <a:pt x="29934" y="81"/>
                    <a:pt x="26402" y="81"/>
                  </a:cubicBezTo>
                  <a:cubicBezTo>
                    <a:pt x="23434" y="81"/>
                    <a:pt x="20891" y="1594"/>
                    <a:pt x="20891" y="6407"/>
                  </a:cubicBezTo>
                  <a:cubicBezTo>
                    <a:pt x="20891" y="10946"/>
                    <a:pt x="22021" y="17823"/>
                    <a:pt x="22869" y="22500"/>
                  </a:cubicBezTo>
                  <a:cubicBezTo>
                    <a:pt x="23151" y="24013"/>
                    <a:pt x="24423" y="30752"/>
                    <a:pt x="24706" y="35841"/>
                  </a:cubicBezTo>
                  <a:cubicBezTo>
                    <a:pt x="22586" y="35566"/>
                    <a:pt x="21173" y="35429"/>
                    <a:pt x="16934" y="34328"/>
                  </a:cubicBezTo>
                  <a:cubicBezTo>
                    <a:pt x="12412" y="33090"/>
                    <a:pt x="9021" y="32265"/>
                    <a:pt x="6336" y="32265"/>
                  </a:cubicBezTo>
                  <a:cubicBezTo>
                    <a:pt x="825" y="32265"/>
                    <a:pt x="260" y="36391"/>
                    <a:pt x="260" y="37629"/>
                  </a:cubicBezTo>
                  <a:cubicBezTo>
                    <a:pt x="260" y="38730"/>
                    <a:pt x="825" y="42993"/>
                    <a:pt x="6336" y="42993"/>
                  </a:cubicBezTo>
                  <a:cubicBezTo>
                    <a:pt x="9021" y="42993"/>
                    <a:pt x="12412" y="42168"/>
                    <a:pt x="16934" y="40930"/>
                  </a:cubicBezTo>
                  <a:cubicBezTo>
                    <a:pt x="21173" y="39830"/>
                    <a:pt x="22586" y="39692"/>
                    <a:pt x="24706" y="39417"/>
                  </a:cubicBezTo>
                  <a:cubicBezTo>
                    <a:pt x="24423" y="42856"/>
                    <a:pt x="23434" y="47257"/>
                    <a:pt x="22728" y="50145"/>
                  </a:cubicBezTo>
                  <a:cubicBezTo>
                    <a:pt x="20891" y="58673"/>
                    <a:pt x="20891" y="59636"/>
                    <a:pt x="20891" y="66788"/>
                  </a:cubicBezTo>
                  <a:cubicBezTo>
                    <a:pt x="20891" y="93333"/>
                    <a:pt x="23575" y="121529"/>
                    <a:pt x="23999" y="124280"/>
                  </a:cubicBezTo>
                  <a:cubicBezTo>
                    <a:pt x="24141" y="125518"/>
                    <a:pt x="24423" y="126343"/>
                    <a:pt x="26402" y="126343"/>
                  </a:cubicBezTo>
                  <a:cubicBezTo>
                    <a:pt x="28521" y="126343"/>
                    <a:pt x="28662" y="125518"/>
                    <a:pt x="28945" y="123592"/>
                  </a:cubicBezTo>
                  <a:cubicBezTo>
                    <a:pt x="28945" y="123455"/>
                    <a:pt x="30075" y="111489"/>
                    <a:pt x="30641" y="103099"/>
                  </a:cubicBezTo>
                  <a:cubicBezTo>
                    <a:pt x="31347" y="90995"/>
                    <a:pt x="31912" y="78891"/>
                    <a:pt x="31912" y="66788"/>
                  </a:cubicBezTo>
                  <a:cubicBezTo>
                    <a:pt x="31912" y="59636"/>
                    <a:pt x="31912" y="58673"/>
                    <a:pt x="29934" y="49870"/>
                  </a:cubicBezTo>
                  <a:cubicBezTo>
                    <a:pt x="29652" y="48357"/>
                    <a:pt x="28380" y="42856"/>
                    <a:pt x="28097" y="3941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CFE22EFF-7816-7160-D138-731747C9A593}"/>
                </a:ext>
              </a:extLst>
            </p:cNvPr>
            <p:cNvSpPr/>
            <p:nvPr>
              <p:custDataLst>
                <p:tags r:id="rId319"/>
              </p:custDataLst>
            </p:nvPr>
          </p:nvSpPr>
          <p:spPr>
            <a:xfrm>
              <a:off x="6467295" y="2718357"/>
              <a:ext cx="169970" cy="134200"/>
            </a:xfrm>
            <a:custGeom>
              <a:avLst/>
              <a:gdLst>
                <a:gd name="connsiteX0" fmla="*/ 146415 w 169970"/>
                <a:gd name="connsiteY0" fmla="*/ 15214 h 134200"/>
                <a:gd name="connsiteX1" fmla="*/ 163372 w 169970"/>
                <a:gd name="connsiteY1" fmla="*/ 6176 h 134200"/>
                <a:gd name="connsiteX2" fmla="*/ 170235 w 169970"/>
                <a:gd name="connsiteY2" fmla="*/ 2246 h 134200"/>
                <a:gd name="connsiteX3" fmla="*/ 167409 w 169970"/>
                <a:gd name="connsiteY3" fmla="*/ 85 h 134200"/>
                <a:gd name="connsiteX4" fmla="*/ 141570 w 169970"/>
                <a:gd name="connsiteY4" fmla="*/ 674 h 134200"/>
                <a:gd name="connsiteX5" fmla="*/ 115529 w 169970"/>
                <a:gd name="connsiteY5" fmla="*/ 85 h 134200"/>
                <a:gd name="connsiteX6" fmla="*/ 111694 w 169970"/>
                <a:gd name="connsiteY6" fmla="*/ 4014 h 134200"/>
                <a:gd name="connsiteX7" fmla="*/ 117346 w 169970"/>
                <a:gd name="connsiteY7" fmla="*/ 6176 h 134200"/>
                <a:gd name="connsiteX8" fmla="*/ 125017 w 169970"/>
                <a:gd name="connsiteY8" fmla="*/ 6569 h 134200"/>
                <a:gd name="connsiteX9" fmla="*/ 130467 w 169970"/>
                <a:gd name="connsiteY9" fmla="*/ 9713 h 134200"/>
                <a:gd name="connsiteX10" fmla="*/ 129660 w 169970"/>
                <a:gd name="connsiteY10" fmla="*/ 13446 h 134200"/>
                <a:gd name="connsiteX11" fmla="*/ 117548 w 169970"/>
                <a:gd name="connsiteY11" fmla="*/ 61389 h 134200"/>
                <a:gd name="connsiteX12" fmla="*/ 55979 w 169970"/>
                <a:gd name="connsiteY12" fmla="*/ 61389 h 134200"/>
                <a:gd name="connsiteX13" fmla="*/ 67889 w 169970"/>
                <a:gd name="connsiteY13" fmla="*/ 15214 h 134200"/>
                <a:gd name="connsiteX14" fmla="*/ 84846 w 169970"/>
                <a:gd name="connsiteY14" fmla="*/ 6176 h 134200"/>
                <a:gd name="connsiteX15" fmla="*/ 91709 w 169970"/>
                <a:gd name="connsiteY15" fmla="*/ 2246 h 134200"/>
                <a:gd name="connsiteX16" fmla="*/ 88883 w 169970"/>
                <a:gd name="connsiteY16" fmla="*/ 85 h 134200"/>
                <a:gd name="connsiteX17" fmla="*/ 63044 w 169970"/>
                <a:gd name="connsiteY17" fmla="*/ 674 h 134200"/>
                <a:gd name="connsiteX18" fmla="*/ 37004 w 169970"/>
                <a:gd name="connsiteY18" fmla="*/ 85 h 134200"/>
                <a:gd name="connsiteX19" fmla="*/ 33168 w 169970"/>
                <a:gd name="connsiteY19" fmla="*/ 4014 h 134200"/>
                <a:gd name="connsiteX20" fmla="*/ 38820 w 169970"/>
                <a:gd name="connsiteY20" fmla="*/ 6176 h 134200"/>
                <a:gd name="connsiteX21" fmla="*/ 46491 w 169970"/>
                <a:gd name="connsiteY21" fmla="*/ 6569 h 134200"/>
                <a:gd name="connsiteX22" fmla="*/ 51942 w 169970"/>
                <a:gd name="connsiteY22" fmla="*/ 9713 h 134200"/>
                <a:gd name="connsiteX23" fmla="*/ 51134 w 169970"/>
                <a:gd name="connsiteY23" fmla="*/ 13446 h 134200"/>
                <a:gd name="connsiteX24" fmla="*/ 24084 w 169970"/>
                <a:gd name="connsiteY24" fmla="*/ 118959 h 134200"/>
                <a:gd name="connsiteX25" fmla="*/ 5714 w 169970"/>
                <a:gd name="connsiteY25" fmla="*/ 128194 h 134200"/>
                <a:gd name="connsiteX26" fmla="*/ 264 w 169970"/>
                <a:gd name="connsiteY26" fmla="*/ 132124 h 134200"/>
                <a:gd name="connsiteX27" fmla="*/ 3090 w 169970"/>
                <a:gd name="connsiteY27" fmla="*/ 134285 h 134200"/>
                <a:gd name="connsiteX28" fmla="*/ 28727 w 169970"/>
                <a:gd name="connsiteY28" fmla="*/ 133696 h 134200"/>
                <a:gd name="connsiteX29" fmla="*/ 41647 w 169970"/>
                <a:gd name="connsiteY29" fmla="*/ 133892 h 134200"/>
                <a:gd name="connsiteX30" fmla="*/ 54768 w 169970"/>
                <a:gd name="connsiteY30" fmla="*/ 134285 h 134200"/>
                <a:gd name="connsiteX31" fmla="*/ 58805 w 169970"/>
                <a:gd name="connsiteY31" fmla="*/ 130355 h 134200"/>
                <a:gd name="connsiteX32" fmla="*/ 53153 w 169970"/>
                <a:gd name="connsiteY32" fmla="*/ 128194 h 134200"/>
                <a:gd name="connsiteX33" fmla="*/ 40032 w 169970"/>
                <a:gd name="connsiteY33" fmla="*/ 124657 h 134200"/>
                <a:gd name="connsiteX34" fmla="*/ 40637 w 169970"/>
                <a:gd name="connsiteY34" fmla="*/ 121317 h 134200"/>
                <a:gd name="connsiteX35" fmla="*/ 54364 w 169970"/>
                <a:gd name="connsiteY35" fmla="*/ 67480 h 134200"/>
                <a:gd name="connsiteX36" fmla="*/ 115933 w 169970"/>
                <a:gd name="connsiteY36" fmla="*/ 67480 h 134200"/>
                <a:gd name="connsiteX37" fmla="*/ 102004 w 169970"/>
                <a:gd name="connsiteY37" fmla="*/ 121710 h 134200"/>
                <a:gd name="connsiteX38" fmla="*/ 83635 w 169970"/>
                <a:gd name="connsiteY38" fmla="*/ 128194 h 134200"/>
                <a:gd name="connsiteX39" fmla="*/ 78790 w 169970"/>
                <a:gd name="connsiteY39" fmla="*/ 132124 h 134200"/>
                <a:gd name="connsiteX40" fmla="*/ 81616 w 169970"/>
                <a:gd name="connsiteY40" fmla="*/ 134285 h 134200"/>
                <a:gd name="connsiteX41" fmla="*/ 107253 w 169970"/>
                <a:gd name="connsiteY41" fmla="*/ 133696 h 134200"/>
                <a:gd name="connsiteX42" fmla="*/ 120172 w 169970"/>
                <a:gd name="connsiteY42" fmla="*/ 133892 h 134200"/>
                <a:gd name="connsiteX43" fmla="*/ 133294 w 169970"/>
                <a:gd name="connsiteY43" fmla="*/ 134285 h 134200"/>
                <a:gd name="connsiteX44" fmla="*/ 137331 w 169970"/>
                <a:gd name="connsiteY44" fmla="*/ 130355 h 134200"/>
                <a:gd name="connsiteX45" fmla="*/ 131679 w 169970"/>
                <a:gd name="connsiteY45" fmla="*/ 128194 h 134200"/>
                <a:gd name="connsiteX46" fmla="*/ 118557 w 169970"/>
                <a:gd name="connsiteY46" fmla="*/ 124657 h 134200"/>
                <a:gd name="connsiteX47" fmla="*/ 119163 w 169970"/>
                <a:gd name="connsiteY47" fmla="*/ 121317 h 134200"/>
                <a:gd name="connsiteX48" fmla="*/ 146415 w 169970"/>
                <a:gd name="connsiteY48" fmla="*/ 15214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970" h="134200">
                  <a:moveTo>
                    <a:pt x="146415" y="15214"/>
                  </a:moveTo>
                  <a:cubicBezTo>
                    <a:pt x="148232" y="8141"/>
                    <a:pt x="148635" y="6176"/>
                    <a:pt x="163372" y="6176"/>
                  </a:cubicBezTo>
                  <a:cubicBezTo>
                    <a:pt x="168620" y="6176"/>
                    <a:pt x="170235" y="6176"/>
                    <a:pt x="170235" y="2246"/>
                  </a:cubicBezTo>
                  <a:cubicBezTo>
                    <a:pt x="170235" y="85"/>
                    <a:pt x="168014" y="85"/>
                    <a:pt x="167409" y="85"/>
                  </a:cubicBezTo>
                  <a:cubicBezTo>
                    <a:pt x="161757" y="85"/>
                    <a:pt x="147222" y="674"/>
                    <a:pt x="141570" y="674"/>
                  </a:cubicBezTo>
                  <a:cubicBezTo>
                    <a:pt x="135716" y="674"/>
                    <a:pt x="121383" y="85"/>
                    <a:pt x="115529" y="85"/>
                  </a:cubicBezTo>
                  <a:cubicBezTo>
                    <a:pt x="113914" y="85"/>
                    <a:pt x="111694" y="85"/>
                    <a:pt x="111694" y="4014"/>
                  </a:cubicBezTo>
                  <a:cubicBezTo>
                    <a:pt x="111694" y="6176"/>
                    <a:pt x="113511" y="6176"/>
                    <a:pt x="117346" y="6176"/>
                  </a:cubicBezTo>
                  <a:cubicBezTo>
                    <a:pt x="117750" y="6176"/>
                    <a:pt x="121585" y="6176"/>
                    <a:pt x="125017" y="6569"/>
                  </a:cubicBezTo>
                  <a:cubicBezTo>
                    <a:pt x="128651" y="6962"/>
                    <a:pt x="130467" y="7158"/>
                    <a:pt x="130467" y="9713"/>
                  </a:cubicBezTo>
                  <a:cubicBezTo>
                    <a:pt x="130467" y="10499"/>
                    <a:pt x="130266" y="10891"/>
                    <a:pt x="129660" y="13446"/>
                  </a:cubicBezTo>
                  <a:lnTo>
                    <a:pt x="117548" y="61389"/>
                  </a:lnTo>
                  <a:lnTo>
                    <a:pt x="55979" y="61389"/>
                  </a:lnTo>
                  <a:lnTo>
                    <a:pt x="67889" y="15214"/>
                  </a:lnTo>
                  <a:cubicBezTo>
                    <a:pt x="69706" y="8141"/>
                    <a:pt x="70311" y="6176"/>
                    <a:pt x="84846" y="6176"/>
                  </a:cubicBezTo>
                  <a:cubicBezTo>
                    <a:pt x="90094" y="6176"/>
                    <a:pt x="91709" y="6176"/>
                    <a:pt x="91709" y="2246"/>
                  </a:cubicBezTo>
                  <a:cubicBezTo>
                    <a:pt x="91709" y="85"/>
                    <a:pt x="89489" y="85"/>
                    <a:pt x="88883" y="85"/>
                  </a:cubicBezTo>
                  <a:cubicBezTo>
                    <a:pt x="83231" y="85"/>
                    <a:pt x="68697" y="674"/>
                    <a:pt x="63044" y="674"/>
                  </a:cubicBezTo>
                  <a:cubicBezTo>
                    <a:pt x="57190" y="674"/>
                    <a:pt x="42858" y="85"/>
                    <a:pt x="37004" y="85"/>
                  </a:cubicBezTo>
                  <a:cubicBezTo>
                    <a:pt x="35389" y="85"/>
                    <a:pt x="33168" y="85"/>
                    <a:pt x="33168" y="4014"/>
                  </a:cubicBezTo>
                  <a:cubicBezTo>
                    <a:pt x="33168" y="6176"/>
                    <a:pt x="34985" y="6176"/>
                    <a:pt x="38820" y="6176"/>
                  </a:cubicBezTo>
                  <a:cubicBezTo>
                    <a:pt x="39224" y="6176"/>
                    <a:pt x="43060" y="6176"/>
                    <a:pt x="46491" y="6569"/>
                  </a:cubicBezTo>
                  <a:cubicBezTo>
                    <a:pt x="50125" y="6962"/>
                    <a:pt x="51942" y="7158"/>
                    <a:pt x="51942" y="9713"/>
                  </a:cubicBezTo>
                  <a:cubicBezTo>
                    <a:pt x="51942" y="10499"/>
                    <a:pt x="51740" y="11088"/>
                    <a:pt x="51134" y="13446"/>
                  </a:cubicBezTo>
                  <a:lnTo>
                    <a:pt x="24084" y="118959"/>
                  </a:lnTo>
                  <a:cubicBezTo>
                    <a:pt x="22066" y="126622"/>
                    <a:pt x="21662" y="128194"/>
                    <a:pt x="5714" y="128194"/>
                  </a:cubicBezTo>
                  <a:cubicBezTo>
                    <a:pt x="2081" y="128194"/>
                    <a:pt x="264" y="128194"/>
                    <a:pt x="264" y="132124"/>
                  </a:cubicBezTo>
                  <a:cubicBezTo>
                    <a:pt x="264" y="134285"/>
                    <a:pt x="2686" y="134285"/>
                    <a:pt x="3090" y="134285"/>
                  </a:cubicBezTo>
                  <a:cubicBezTo>
                    <a:pt x="8742" y="134285"/>
                    <a:pt x="23075" y="133696"/>
                    <a:pt x="28727" y="133696"/>
                  </a:cubicBezTo>
                  <a:cubicBezTo>
                    <a:pt x="32966" y="133696"/>
                    <a:pt x="37407" y="133892"/>
                    <a:pt x="41647" y="133892"/>
                  </a:cubicBezTo>
                  <a:cubicBezTo>
                    <a:pt x="46088" y="133892"/>
                    <a:pt x="50529" y="134285"/>
                    <a:pt x="54768" y="134285"/>
                  </a:cubicBezTo>
                  <a:cubicBezTo>
                    <a:pt x="56383" y="134285"/>
                    <a:pt x="58805" y="134285"/>
                    <a:pt x="58805" y="130355"/>
                  </a:cubicBezTo>
                  <a:cubicBezTo>
                    <a:pt x="58805" y="128194"/>
                    <a:pt x="56988" y="128194"/>
                    <a:pt x="53153" y="128194"/>
                  </a:cubicBezTo>
                  <a:cubicBezTo>
                    <a:pt x="45684" y="128194"/>
                    <a:pt x="40032" y="128194"/>
                    <a:pt x="40032" y="124657"/>
                  </a:cubicBezTo>
                  <a:cubicBezTo>
                    <a:pt x="40032" y="123478"/>
                    <a:pt x="40435" y="122496"/>
                    <a:pt x="40637" y="121317"/>
                  </a:cubicBezTo>
                  <a:lnTo>
                    <a:pt x="54364" y="67480"/>
                  </a:lnTo>
                  <a:lnTo>
                    <a:pt x="115933" y="67480"/>
                  </a:lnTo>
                  <a:cubicBezTo>
                    <a:pt x="107455" y="100096"/>
                    <a:pt x="102812" y="118763"/>
                    <a:pt x="102004" y="121710"/>
                  </a:cubicBezTo>
                  <a:cubicBezTo>
                    <a:pt x="99986" y="127998"/>
                    <a:pt x="96150" y="128194"/>
                    <a:pt x="83635" y="128194"/>
                  </a:cubicBezTo>
                  <a:cubicBezTo>
                    <a:pt x="80607" y="128194"/>
                    <a:pt x="78790" y="128194"/>
                    <a:pt x="78790" y="132124"/>
                  </a:cubicBezTo>
                  <a:cubicBezTo>
                    <a:pt x="78790" y="134285"/>
                    <a:pt x="81212" y="134285"/>
                    <a:pt x="81616" y="134285"/>
                  </a:cubicBezTo>
                  <a:cubicBezTo>
                    <a:pt x="87268" y="134285"/>
                    <a:pt x="101601" y="133696"/>
                    <a:pt x="107253" y="133696"/>
                  </a:cubicBezTo>
                  <a:cubicBezTo>
                    <a:pt x="111492" y="133696"/>
                    <a:pt x="115933" y="133892"/>
                    <a:pt x="120172" y="133892"/>
                  </a:cubicBezTo>
                  <a:cubicBezTo>
                    <a:pt x="124613" y="133892"/>
                    <a:pt x="129054" y="134285"/>
                    <a:pt x="133294" y="134285"/>
                  </a:cubicBezTo>
                  <a:cubicBezTo>
                    <a:pt x="134908" y="134285"/>
                    <a:pt x="137331" y="134285"/>
                    <a:pt x="137331" y="130355"/>
                  </a:cubicBezTo>
                  <a:cubicBezTo>
                    <a:pt x="137331" y="128194"/>
                    <a:pt x="135514" y="128194"/>
                    <a:pt x="131679" y="128194"/>
                  </a:cubicBezTo>
                  <a:cubicBezTo>
                    <a:pt x="124210" y="128194"/>
                    <a:pt x="118557" y="128194"/>
                    <a:pt x="118557" y="124657"/>
                  </a:cubicBezTo>
                  <a:cubicBezTo>
                    <a:pt x="118557" y="123478"/>
                    <a:pt x="118961" y="122496"/>
                    <a:pt x="119163" y="121317"/>
                  </a:cubicBezTo>
                  <a:lnTo>
                    <a:pt x="146415" y="15214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形状 56">
              <a:extLst>
                <a:ext uri="{FF2B5EF4-FFF2-40B4-BE49-F238E27FC236}">
                  <a16:creationId xmlns:a16="http://schemas.microsoft.com/office/drawing/2014/main" id="{78C80374-3254-7C54-6635-FFBF8C6C47F2}"/>
                </a:ext>
              </a:extLst>
            </p:cNvPr>
            <p:cNvSpPr/>
            <p:nvPr>
              <p:custDataLst>
                <p:tags r:id="rId320"/>
              </p:custDataLst>
            </p:nvPr>
          </p:nvSpPr>
          <p:spPr>
            <a:xfrm>
              <a:off x="6699787" y="2738005"/>
              <a:ext cx="134240" cy="130860"/>
            </a:xfrm>
            <a:custGeom>
              <a:avLst/>
              <a:gdLst>
                <a:gd name="connsiteX0" fmla="*/ 71534 w 134240"/>
                <a:gd name="connsiteY0" fmla="*/ 69445 h 130860"/>
                <a:gd name="connsiteX1" fmla="*/ 127854 w 134240"/>
                <a:gd name="connsiteY1" fmla="*/ 69445 h 130860"/>
                <a:gd name="connsiteX2" fmla="*/ 134516 w 134240"/>
                <a:gd name="connsiteY2" fmla="*/ 65515 h 130860"/>
                <a:gd name="connsiteX3" fmla="*/ 127854 w 134240"/>
                <a:gd name="connsiteY3" fmla="*/ 61585 h 130860"/>
                <a:gd name="connsiteX4" fmla="*/ 71534 w 134240"/>
                <a:gd name="connsiteY4" fmla="*/ 61585 h 130860"/>
                <a:gd name="connsiteX5" fmla="*/ 71534 w 134240"/>
                <a:gd name="connsiteY5" fmla="*/ 6569 h 130860"/>
                <a:gd name="connsiteX6" fmla="*/ 67497 w 134240"/>
                <a:gd name="connsiteY6" fmla="*/ 85 h 130860"/>
                <a:gd name="connsiteX7" fmla="*/ 63459 w 134240"/>
                <a:gd name="connsiteY7" fmla="*/ 6569 h 130860"/>
                <a:gd name="connsiteX8" fmla="*/ 63459 w 134240"/>
                <a:gd name="connsiteY8" fmla="*/ 61585 h 130860"/>
                <a:gd name="connsiteX9" fmla="*/ 6937 w 134240"/>
                <a:gd name="connsiteY9" fmla="*/ 61585 h 130860"/>
                <a:gd name="connsiteX10" fmla="*/ 275 w 134240"/>
                <a:gd name="connsiteY10" fmla="*/ 65515 h 130860"/>
                <a:gd name="connsiteX11" fmla="*/ 6937 w 134240"/>
                <a:gd name="connsiteY11" fmla="*/ 69445 h 130860"/>
                <a:gd name="connsiteX12" fmla="*/ 63459 w 134240"/>
                <a:gd name="connsiteY12" fmla="*/ 69445 h 130860"/>
                <a:gd name="connsiteX13" fmla="*/ 63459 w 134240"/>
                <a:gd name="connsiteY13" fmla="*/ 124461 h 130860"/>
                <a:gd name="connsiteX14" fmla="*/ 67497 w 134240"/>
                <a:gd name="connsiteY14" fmla="*/ 130945 h 130860"/>
                <a:gd name="connsiteX15" fmla="*/ 71534 w 134240"/>
                <a:gd name="connsiteY15" fmla="*/ 124461 h 130860"/>
                <a:gd name="connsiteX16" fmla="*/ 71534 w 134240"/>
                <a:gd name="connsiteY16" fmla="*/ 69445 h 13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40" h="130860">
                  <a:moveTo>
                    <a:pt x="71534" y="69445"/>
                  </a:moveTo>
                  <a:lnTo>
                    <a:pt x="127854" y="69445"/>
                  </a:lnTo>
                  <a:cubicBezTo>
                    <a:pt x="130681" y="69445"/>
                    <a:pt x="134516" y="69445"/>
                    <a:pt x="134516" y="65515"/>
                  </a:cubicBezTo>
                  <a:cubicBezTo>
                    <a:pt x="134516" y="61585"/>
                    <a:pt x="130681" y="61585"/>
                    <a:pt x="127854" y="61585"/>
                  </a:cubicBezTo>
                  <a:lnTo>
                    <a:pt x="71534" y="61585"/>
                  </a:lnTo>
                  <a:lnTo>
                    <a:pt x="71534" y="6569"/>
                  </a:lnTo>
                  <a:cubicBezTo>
                    <a:pt x="71534" y="3818"/>
                    <a:pt x="71534" y="85"/>
                    <a:pt x="67497" y="85"/>
                  </a:cubicBezTo>
                  <a:cubicBezTo>
                    <a:pt x="63459" y="85"/>
                    <a:pt x="63459" y="3818"/>
                    <a:pt x="63459" y="6569"/>
                  </a:cubicBezTo>
                  <a:lnTo>
                    <a:pt x="63459" y="61585"/>
                  </a:lnTo>
                  <a:lnTo>
                    <a:pt x="6937" y="61585"/>
                  </a:lnTo>
                  <a:cubicBezTo>
                    <a:pt x="4111" y="61585"/>
                    <a:pt x="275" y="61585"/>
                    <a:pt x="275" y="65515"/>
                  </a:cubicBezTo>
                  <a:cubicBezTo>
                    <a:pt x="275" y="69445"/>
                    <a:pt x="4111" y="69445"/>
                    <a:pt x="6937" y="69445"/>
                  </a:cubicBezTo>
                  <a:lnTo>
                    <a:pt x="63459" y="69445"/>
                  </a:lnTo>
                  <a:lnTo>
                    <a:pt x="63459" y="124461"/>
                  </a:lnTo>
                  <a:cubicBezTo>
                    <a:pt x="63459" y="127212"/>
                    <a:pt x="63459" y="130945"/>
                    <a:pt x="67497" y="130945"/>
                  </a:cubicBezTo>
                  <a:cubicBezTo>
                    <a:pt x="71534" y="130945"/>
                    <a:pt x="71534" y="127212"/>
                    <a:pt x="71534" y="124461"/>
                  </a:cubicBezTo>
                  <a:lnTo>
                    <a:pt x="71534" y="69445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形状 57">
              <a:extLst>
                <a:ext uri="{FF2B5EF4-FFF2-40B4-BE49-F238E27FC236}">
                  <a16:creationId xmlns:a16="http://schemas.microsoft.com/office/drawing/2014/main" id="{E36673E4-666D-80B3-B910-6382B91A961F}"/>
                </a:ext>
              </a:extLst>
            </p:cNvPr>
            <p:cNvSpPr/>
            <p:nvPr>
              <p:custDataLst>
                <p:tags r:id="rId321"/>
              </p:custDataLst>
            </p:nvPr>
          </p:nvSpPr>
          <p:spPr>
            <a:xfrm>
              <a:off x="6901046" y="2716195"/>
              <a:ext cx="99923" cy="138916"/>
            </a:xfrm>
            <a:custGeom>
              <a:avLst/>
              <a:gdLst>
                <a:gd name="connsiteX0" fmla="*/ 61653 w 99923"/>
                <a:gd name="connsiteY0" fmla="*/ 79072 h 138916"/>
                <a:gd name="connsiteX1" fmla="*/ 82848 w 99923"/>
                <a:gd name="connsiteY1" fmla="*/ 134285 h 138916"/>
                <a:gd name="connsiteX2" fmla="*/ 93547 w 99923"/>
                <a:gd name="connsiteY2" fmla="*/ 138608 h 138916"/>
                <a:gd name="connsiteX3" fmla="*/ 97988 w 99923"/>
                <a:gd name="connsiteY3" fmla="*/ 138608 h 138916"/>
                <a:gd name="connsiteX4" fmla="*/ 100209 w 99923"/>
                <a:gd name="connsiteY4" fmla="*/ 136643 h 138916"/>
                <a:gd name="connsiteX5" fmla="*/ 99200 w 99923"/>
                <a:gd name="connsiteY5" fmla="*/ 134875 h 138916"/>
                <a:gd name="connsiteX6" fmla="*/ 94557 w 99923"/>
                <a:gd name="connsiteY6" fmla="*/ 125836 h 138916"/>
                <a:gd name="connsiteX7" fmla="*/ 53376 w 99923"/>
                <a:gd name="connsiteY7" fmla="*/ 14035 h 138916"/>
                <a:gd name="connsiteX8" fmla="*/ 28748 w 99923"/>
                <a:gd name="connsiteY8" fmla="*/ 85 h 138916"/>
                <a:gd name="connsiteX9" fmla="*/ 25115 w 99923"/>
                <a:gd name="connsiteY9" fmla="*/ 2246 h 138916"/>
                <a:gd name="connsiteX10" fmla="*/ 26932 w 99923"/>
                <a:gd name="connsiteY10" fmla="*/ 4211 h 138916"/>
                <a:gd name="connsiteX11" fmla="*/ 40053 w 99923"/>
                <a:gd name="connsiteY11" fmla="*/ 19930 h 138916"/>
                <a:gd name="connsiteX12" fmla="*/ 59634 w 99923"/>
                <a:gd name="connsiteY12" fmla="*/ 73374 h 138916"/>
                <a:gd name="connsiteX13" fmla="*/ 3919 w 99923"/>
                <a:gd name="connsiteY13" fmla="*/ 127212 h 138916"/>
                <a:gd name="connsiteX14" fmla="*/ 285 w 99923"/>
                <a:gd name="connsiteY14" fmla="*/ 133303 h 138916"/>
                <a:gd name="connsiteX15" fmla="*/ 6341 w 99923"/>
                <a:gd name="connsiteY15" fmla="*/ 139001 h 138916"/>
                <a:gd name="connsiteX16" fmla="*/ 13003 w 99923"/>
                <a:gd name="connsiteY16" fmla="*/ 134875 h 138916"/>
                <a:gd name="connsiteX17" fmla="*/ 61653 w 99923"/>
                <a:gd name="connsiteY17" fmla="*/ 79072 h 13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923" h="138916">
                  <a:moveTo>
                    <a:pt x="61653" y="79072"/>
                  </a:moveTo>
                  <a:cubicBezTo>
                    <a:pt x="69929" y="99703"/>
                    <a:pt x="79619" y="129766"/>
                    <a:pt x="82848" y="134285"/>
                  </a:cubicBezTo>
                  <a:cubicBezTo>
                    <a:pt x="86078" y="138608"/>
                    <a:pt x="88097" y="138608"/>
                    <a:pt x="93547" y="138608"/>
                  </a:cubicBezTo>
                  <a:lnTo>
                    <a:pt x="97988" y="138608"/>
                  </a:lnTo>
                  <a:cubicBezTo>
                    <a:pt x="100007" y="138411"/>
                    <a:pt x="100209" y="137232"/>
                    <a:pt x="100209" y="136643"/>
                  </a:cubicBezTo>
                  <a:cubicBezTo>
                    <a:pt x="100209" y="136054"/>
                    <a:pt x="99805" y="135661"/>
                    <a:pt x="99200" y="134875"/>
                  </a:cubicBezTo>
                  <a:cubicBezTo>
                    <a:pt x="97181" y="132713"/>
                    <a:pt x="95970" y="129766"/>
                    <a:pt x="94557" y="125836"/>
                  </a:cubicBezTo>
                  <a:lnTo>
                    <a:pt x="53376" y="14035"/>
                  </a:lnTo>
                  <a:cubicBezTo>
                    <a:pt x="49137" y="2639"/>
                    <a:pt x="38236" y="85"/>
                    <a:pt x="28748" y="85"/>
                  </a:cubicBezTo>
                  <a:cubicBezTo>
                    <a:pt x="27739" y="85"/>
                    <a:pt x="25115" y="85"/>
                    <a:pt x="25115" y="2246"/>
                  </a:cubicBezTo>
                  <a:cubicBezTo>
                    <a:pt x="25115" y="3818"/>
                    <a:pt x="26730" y="4211"/>
                    <a:pt x="26932" y="4211"/>
                  </a:cubicBezTo>
                  <a:cubicBezTo>
                    <a:pt x="33593" y="5390"/>
                    <a:pt x="35006" y="6569"/>
                    <a:pt x="40053" y="19930"/>
                  </a:cubicBezTo>
                  <a:lnTo>
                    <a:pt x="59634" y="73374"/>
                  </a:lnTo>
                  <a:lnTo>
                    <a:pt x="3919" y="127212"/>
                  </a:lnTo>
                  <a:cubicBezTo>
                    <a:pt x="1497" y="129569"/>
                    <a:pt x="285" y="130748"/>
                    <a:pt x="285" y="133303"/>
                  </a:cubicBezTo>
                  <a:cubicBezTo>
                    <a:pt x="285" y="136643"/>
                    <a:pt x="3111" y="139001"/>
                    <a:pt x="6341" y="139001"/>
                  </a:cubicBezTo>
                  <a:cubicBezTo>
                    <a:pt x="9571" y="139001"/>
                    <a:pt x="11388" y="136839"/>
                    <a:pt x="13003" y="134875"/>
                  </a:cubicBezTo>
                  <a:lnTo>
                    <a:pt x="61653" y="79072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1D7DFEB2-0121-882D-2B05-53D89172DAF0}"/>
                </a:ext>
              </a:extLst>
            </p:cNvPr>
            <p:cNvSpPr/>
            <p:nvPr>
              <p:custDataLst>
                <p:tags r:id="rId322"/>
              </p:custDataLst>
            </p:nvPr>
          </p:nvSpPr>
          <p:spPr>
            <a:xfrm>
              <a:off x="7072430" y="2685542"/>
              <a:ext cx="52686" cy="235587"/>
            </a:xfrm>
            <a:custGeom>
              <a:avLst/>
              <a:gdLst>
                <a:gd name="connsiteX0" fmla="*/ 52980 w 52686"/>
                <a:gd name="connsiteY0" fmla="*/ 233699 h 235587"/>
                <a:gd name="connsiteX1" fmla="*/ 52172 w 52686"/>
                <a:gd name="connsiteY1" fmla="*/ 231931 h 235587"/>
                <a:gd name="connsiteX2" fmla="*/ 20681 w 52686"/>
                <a:gd name="connsiteY2" fmla="*/ 174360 h 235587"/>
                <a:gd name="connsiteX3" fmla="*/ 14222 w 52686"/>
                <a:gd name="connsiteY3" fmla="*/ 117969 h 235587"/>
                <a:gd name="connsiteX4" fmla="*/ 51163 w 52686"/>
                <a:gd name="connsiteY4" fmla="*/ 4596 h 235587"/>
                <a:gd name="connsiteX5" fmla="*/ 52980 w 52686"/>
                <a:gd name="connsiteY5" fmla="*/ 2042 h 235587"/>
                <a:gd name="connsiteX6" fmla="*/ 50557 w 52686"/>
                <a:gd name="connsiteY6" fmla="*/ 77 h 235587"/>
                <a:gd name="connsiteX7" fmla="*/ 34004 w 52686"/>
                <a:gd name="connsiteY7" fmla="*/ 14813 h 235587"/>
                <a:gd name="connsiteX8" fmla="*/ 293 w 52686"/>
                <a:gd name="connsiteY8" fmla="*/ 117772 h 235587"/>
                <a:gd name="connsiteX9" fmla="*/ 31784 w 52686"/>
                <a:gd name="connsiteY9" fmla="*/ 218373 h 235587"/>
                <a:gd name="connsiteX10" fmla="*/ 50557 w 52686"/>
                <a:gd name="connsiteY10" fmla="*/ 235664 h 235587"/>
                <a:gd name="connsiteX11" fmla="*/ 52980 w 52686"/>
                <a:gd name="connsiteY11" fmla="*/ 233699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86" h="235587">
                  <a:moveTo>
                    <a:pt x="52980" y="233699"/>
                  </a:moveTo>
                  <a:cubicBezTo>
                    <a:pt x="52980" y="232913"/>
                    <a:pt x="52576" y="232520"/>
                    <a:pt x="52172" y="231931"/>
                  </a:cubicBezTo>
                  <a:cubicBezTo>
                    <a:pt x="42886" y="222303"/>
                    <a:pt x="29160" y="206388"/>
                    <a:pt x="20681" y="174360"/>
                  </a:cubicBezTo>
                  <a:cubicBezTo>
                    <a:pt x="16038" y="156480"/>
                    <a:pt x="14222" y="136242"/>
                    <a:pt x="14222" y="117969"/>
                  </a:cubicBezTo>
                  <a:cubicBezTo>
                    <a:pt x="14222" y="66293"/>
                    <a:pt x="26939" y="30139"/>
                    <a:pt x="51163" y="4596"/>
                  </a:cubicBezTo>
                  <a:cubicBezTo>
                    <a:pt x="52980" y="2827"/>
                    <a:pt x="52980" y="2434"/>
                    <a:pt x="52980" y="2042"/>
                  </a:cubicBezTo>
                  <a:cubicBezTo>
                    <a:pt x="52980" y="77"/>
                    <a:pt x="51365" y="77"/>
                    <a:pt x="50557" y="77"/>
                  </a:cubicBezTo>
                  <a:cubicBezTo>
                    <a:pt x="47529" y="77"/>
                    <a:pt x="36629" y="11866"/>
                    <a:pt x="34004" y="14813"/>
                  </a:cubicBezTo>
                  <a:cubicBezTo>
                    <a:pt x="13414" y="38588"/>
                    <a:pt x="293" y="73956"/>
                    <a:pt x="293" y="117772"/>
                  </a:cubicBezTo>
                  <a:cubicBezTo>
                    <a:pt x="293" y="145673"/>
                    <a:pt x="5339" y="185167"/>
                    <a:pt x="31784" y="218373"/>
                  </a:cubicBezTo>
                  <a:cubicBezTo>
                    <a:pt x="33803" y="220731"/>
                    <a:pt x="46924" y="235664"/>
                    <a:pt x="50557" y="235664"/>
                  </a:cubicBezTo>
                  <a:cubicBezTo>
                    <a:pt x="51365" y="235664"/>
                    <a:pt x="52980" y="235664"/>
                    <a:pt x="52980" y="233699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形状 59">
              <a:extLst>
                <a:ext uri="{FF2B5EF4-FFF2-40B4-BE49-F238E27FC236}">
                  <a16:creationId xmlns:a16="http://schemas.microsoft.com/office/drawing/2014/main" id="{EC192BB9-B6B6-F84A-1DD2-20A9BE4F4091}"/>
                </a:ext>
              </a:extLst>
            </p:cNvPr>
            <p:cNvSpPr/>
            <p:nvPr>
              <p:custDataLst>
                <p:tags r:id="rId323"/>
              </p:custDataLst>
            </p:nvPr>
          </p:nvSpPr>
          <p:spPr>
            <a:xfrm>
              <a:off x="7142141" y="2718357"/>
              <a:ext cx="169970" cy="134200"/>
            </a:xfrm>
            <a:custGeom>
              <a:avLst/>
              <a:gdLst>
                <a:gd name="connsiteX0" fmla="*/ 146448 w 169970"/>
                <a:gd name="connsiteY0" fmla="*/ 15214 h 134200"/>
                <a:gd name="connsiteX1" fmla="*/ 163405 w 169970"/>
                <a:gd name="connsiteY1" fmla="*/ 6176 h 134200"/>
                <a:gd name="connsiteX2" fmla="*/ 170268 w 169970"/>
                <a:gd name="connsiteY2" fmla="*/ 2246 h 134200"/>
                <a:gd name="connsiteX3" fmla="*/ 167442 w 169970"/>
                <a:gd name="connsiteY3" fmla="*/ 85 h 134200"/>
                <a:gd name="connsiteX4" fmla="*/ 141603 w 169970"/>
                <a:gd name="connsiteY4" fmla="*/ 674 h 134200"/>
                <a:gd name="connsiteX5" fmla="*/ 115563 w 169970"/>
                <a:gd name="connsiteY5" fmla="*/ 85 h 134200"/>
                <a:gd name="connsiteX6" fmla="*/ 111727 w 169970"/>
                <a:gd name="connsiteY6" fmla="*/ 4014 h 134200"/>
                <a:gd name="connsiteX7" fmla="*/ 117379 w 169970"/>
                <a:gd name="connsiteY7" fmla="*/ 6176 h 134200"/>
                <a:gd name="connsiteX8" fmla="*/ 125050 w 169970"/>
                <a:gd name="connsiteY8" fmla="*/ 6569 h 134200"/>
                <a:gd name="connsiteX9" fmla="*/ 130501 w 169970"/>
                <a:gd name="connsiteY9" fmla="*/ 9713 h 134200"/>
                <a:gd name="connsiteX10" fmla="*/ 129693 w 169970"/>
                <a:gd name="connsiteY10" fmla="*/ 13446 h 134200"/>
                <a:gd name="connsiteX11" fmla="*/ 117581 w 169970"/>
                <a:gd name="connsiteY11" fmla="*/ 61389 h 134200"/>
                <a:gd name="connsiteX12" fmla="*/ 56012 w 169970"/>
                <a:gd name="connsiteY12" fmla="*/ 61389 h 134200"/>
                <a:gd name="connsiteX13" fmla="*/ 67922 w 169970"/>
                <a:gd name="connsiteY13" fmla="*/ 15214 h 134200"/>
                <a:gd name="connsiteX14" fmla="*/ 84879 w 169970"/>
                <a:gd name="connsiteY14" fmla="*/ 6176 h 134200"/>
                <a:gd name="connsiteX15" fmla="*/ 91743 w 169970"/>
                <a:gd name="connsiteY15" fmla="*/ 2246 h 134200"/>
                <a:gd name="connsiteX16" fmla="*/ 88916 w 169970"/>
                <a:gd name="connsiteY16" fmla="*/ 85 h 134200"/>
                <a:gd name="connsiteX17" fmla="*/ 63078 w 169970"/>
                <a:gd name="connsiteY17" fmla="*/ 674 h 134200"/>
                <a:gd name="connsiteX18" fmla="*/ 37037 w 169970"/>
                <a:gd name="connsiteY18" fmla="*/ 85 h 134200"/>
                <a:gd name="connsiteX19" fmla="*/ 33201 w 169970"/>
                <a:gd name="connsiteY19" fmla="*/ 4014 h 134200"/>
                <a:gd name="connsiteX20" fmla="*/ 38854 w 169970"/>
                <a:gd name="connsiteY20" fmla="*/ 6176 h 134200"/>
                <a:gd name="connsiteX21" fmla="*/ 46525 w 169970"/>
                <a:gd name="connsiteY21" fmla="*/ 6569 h 134200"/>
                <a:gd name="connsiteX22" fmla="*/ 51975 w 169970"/>
                <a:gd name="connsiteY22" fmla="*/ 9713 h 134200"/>
                <a:gd name="connsiteX23" fmla="*/ 51168 w 169970"/>
                <a:gd name="connsiteY23" fmla="*/ 13446 h 134200"/>
                <a:gd name="connsiteX24" fmla="*/ 24117 w 169970"/>
                <a:gd name="connsiteY24" fmla="*/ 118959 h 134200"/>
                <a:gd name="connsiteX25" fmla="*/ 5748 w 169970"/>
                <a:gd name="connsiteY25" fmla="*/ 128194 h 134200"/>
                <a:gd name="connsiteX26" fmla="*/ 297 w 169970"/>
                <a:gd name="connsiteY26" fmla="*/ 132124 h 134200"/>
                <a:gd name="connsiteX27" fmla="*/ 3123 w 169970"/>
                <a:gd name="connsiteY27" fmla="*/ 134285 h 134200"/>
                <a:gd name="connsiteX28" fmla="*/ 28760 w 169970"/>
                <a:gd name="connsiteY28" fmla="*/ 133696 h 134200"/>
                <a:gd name="connsiteX29" fmla="*/ 41680 w 169970"/>
                <a:gd name="connsiteY29" fmla="*/ 133892 h 134200"/>
                <a:gd name="connsiteX30" fmla="*/ 54801 w 169970"/>
                <a:gd name="connsiteY30" fmla="*/ 134285 h 134200"/>
                <a:gd name="connsiteX31" fmla="*/ 58838 w 169970"/>
                <a:gd name="connsiteY31" fmla="*/ 130355 h 134200"/>
                <a:gd name="connsiteX32" fmla="*/ 53186 w 169970"/>
                <a:gd name="connsiteY32" fmla="*/ 128194 h 134200"/>
                <a:gd name="connsiteX33" fmla="*/ 40065 w 169970"/>
                <a:gd name="connsiteY33" fmla="*/ 124657 h 134200"/>
                <a:gd name="connsiteX34" fmla="*/ 40670 w 169970"/>
                <a:gd name="connsiteY34" fmla="*/ 121317 h 134200"/>
                <a:gd name="connsiteX35" fmla="*/ 54397 w 169970"/>
                <a:gd name="connsiteY35" fmla="*/ 67480 h 134200"/>
                <a:gd name="connsiteX36" fmla="*/ 115966 w 169970"/>
                <a:gd name="connsiteY36" fmla="*/ 67480 h 134200"/>
                <a:gd name="connsiteX37" fmla="*/ 102038 w 169970"/>
                <a:gd name="connsiteY37" fmla="*/ 121710 h 134200"/>
                <a:gd name="connsiteX38" fmla="*/ 83668 w 169970"/>
                <a:gd name="connsiteY38" fmla="*/ 128194 h 134200"/>
                <a:gd name="connsiteX39" fmla="*/ 78823 w 169970"/>
                <a:gd name="connsiteY39" fmla="*/ 132124 h 134200"/>
                <a:gd name="connsiteX40" fmla="*/ 81649 w 169970"/>
                <a:gd name="connsiteY40" fmla="*/ 134285 h 134200"/>
                <a:gd name="connsiteX41" fmla="*/ 107286 w 169970"/>
                <a:gd name="connsiteY41" fmla="*/ 133696 h 134200"/>
                <a:gd name="connsiteX42" fmla="*/ 120206 w 169970"/>
                <a:gd name="connsiteY42" fmla="*/ 133892 h 134200"/>
                <a:gd name="connsiteX43" fmla="*/ 133327 w 169970"/>
                <a:gd name="connsiteY43" fmla="*/ 134285 h 134200"/>
                <a:gd name="connsiteX44" fmla="*/ 137364 w 169970"/>
                <a:gd name="connsiteY44" fmla="*/ 130355 h 134200"/>
                <a:gd name="connsiteX45" fmla="*/ 131712 w 169970"/>
                <a:gd name="connsiteY45" fmla="*/ 128194 h 134200"/>
                <a:gd name="connsiteX46" fmla="*/ 118591 w 169970"/>
                <a:gd name="connsiteY46" fmla="*/ 124657 h 134200"/>
                <a:gd name="connsiteX47" fmla="*/ 119196 w 169970"/>
                <a:gd name="connsiteY47" fmla="*/ 121317 h 134200"/>
                <a:gd name="connsiteX48" fmla="*/ 146448 w 169970"/>
                <a:gd name="connsiteY48" fmla="*/ 15214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970" h="134200">
                  <a:moveTo>
                    <a:pt x="146448" y="15214"/>
                  </a:moveTo>
                  <a:cubicBezTo>
                    <a:pt x="148265" y="8141"/>
                    <a:pt x="148669" y="6176"/>
                    <a:pt x="163405" y="6176"/>
                  </a:cubicBezTo>
                  <a:cubicBezTo>
                    <a:pt x="168653" y="6176"/>
                    <a:pt x="170268" y="6176"/>
                    <a:pt x="170268" y="2246"/>
                  </a:cubicBezTo>
                  <a:cubicBezTo>
                    <a:pt x="170268" y="85"/>
                    <a:pt x="168048" y="85"/>
                    <a:pt x="167442" y="85"/>
                  </a:cubicBezTo>
                  <a:cubicBezTo>
                    <a:pt x="161790" y="85"/>
                    <a:pt x="147256" y="674"/>
                    <a:pt x="141603" y="674"/>
                  </a:cubicBezTo>
                  <a:cubicBezTo>
                    <a:pt x="135749" y="674"/>
                    <a:pt x="121417" y="85"/>
                    <a:pt x="115563" y="85"/>
                  </a:cubicBezTo>
                  <a:cubicBezTo>
                    <a:pt x="113948" y="85"/>
                    <a:pt x="111727" y="85"/>
                    <a:pt x="111727" y="4014"/>
                  </a:cubicBezTo>
                  <a:cubicBezTo>
                    <a:pt x="111727" y="6176"/>
                    <a:pt x="113544" y="6176"/>
                    <a:pt x="117379" y="6176"/>
                  </a:cubicBezTo>
                  <a:cubicBezTo>
                    <a:pt x="117783" y="6176"/>
                    <a:pt x="121619" y="6176"/>
                    <a:pt x="125050" y="6569"/>
                  </a:cubicBezTo>
                  <a:cubicBezTo>
                    <a:pt x="128684" y="6962"/>
                    <a:pt x="130501" y="7158"/>
                    <a:pt x="130501" y="9713"/>
                  </a:cubicBezTo>
                  <a:cubicBezTo>
                    <a:pt x="130501" y="10499"/>
                    <a:pt x="130299" y="10891"/>
                    <a:pt x="129693" y="13446"/>
                  </a:cubicBezTo>
                  <a:lnTo>
                    <a:pt x="117581" y="61389"/>
                  </a:lnTo>
                  <a:lnTo>
                    <a:pt x="56012" y="61389"/>
                  </a:lnTo>
                  <a:lnTo>
                    <a:pt x="67922" y="15214"/>
                  </a:lnTo>
                  <a:cubicBezTo>
                    <a:pt x="69739" y="8141"/>
                    <a:pt x="70345" y="6176"/>
                    <a:pt x="84879" y="6176"/>
                  </a:cubicBezTo>
                  <a:cubicBezTo>
                    <a:pt x="90128" y="6176"/>
                    <a:pt x="91743" y="6176"/>
                    <a:pt x="91743" y="2246"/>
                  </a:cubicBezTo>
                  <a:cubicBezTo>
                    <a:pt x="91743" y="85"/>
                    <a:pt x="89522" y="85"/>
                    <a:pt x="88916" y="85"/>
                  </a:cubicBezTo>
                  <a:cubicBezTo>
                    <a:pt x="83264" y="85"/>
                    <a:pt x="68730" y="674"/>
                    <a:pt x="63078" y="674"/>
                  </a:cubicBezTo>
                  <a:cubicBezTo>
                    <a:pt x="57223" y="674"/>
                    <a:pt x="42891" y="85"/>
                    <a:pt x="37037" y="85"/>
                  </a:cubicBezTo>
                  <a:cubicBezTo>
                    <a:pt x="35422" y="85"/>
                    <a:pt x="33201" y="85"/>
                    <a:pt x="33201" y="4014"/>
                  </a:cubicBezTo>
                  <a:cubicBezTo>
                    <a:pt x="33201" y="6176"/>
                    <a:pt x="35018" y="6176"/>
                    <a:pt x="38854" y="6176"/>
                  </a:cubicBezTo>
                  <a:cubicBezTo>
                    <a:pt x="39257" y="6176"/>
                    <a:pt x="43093" y="6176"/>
                    <a:pt x="46525" y="6569"/>
                  </a:cubicBezTo>
                  <a:cubicBezTo>
                    <a:pt x="50158" y="6962"/>
                    <a:pt x="51975" y="7158"/>
                    <a:pt x="51975" y="9713"/>
                  </a:cubicBezTo>
                  <a:cubicBezTo>
                    <a:pt x="51975" y="10499"/>
                    <a:pt x="51773" y="11088"/>
                    <a:pt x="51168" y="13446"/>
                  </a:cubicBezTo>
                  <a:lnTo>
                    <a:pt x="24117" y="118959"/>
                  </a:lnTo>
                  <a:cubicBezTo>
                    <a:pt x="22099" y="126622"/>
                    <a:pt x="21695" y="128194"/>
                    <a:pt x="5748" y="128194"/>
                  </a:cubicBezTo>
                  <a:cubicBezTo>
                    <a:pt x="2114" y="128194"/>
                    <a:pt x="297" y="128194"/>
                    <a:pt x="297" y="132124"/>
                  </a:cubicBezTo>
                  <a:cubicBezTo>
                    <a:pt x="297" y="134285"/>
                    <a:pt x="2720" y="134285"/>
                    <a:pt x="3123" y="134285"/>
                  </a:cubicBezTo>
                  <a:cubicBezTo>
                    <a:pt x="8776" y="134285"/>
                    <a:pt x="23108" y="133696"/>
                    <a:pt x="28760" y="133696"/>
                  </a:cubicBezTo>
                  <a:cubicBezTo>
                    <a:pt x="33000" y="133696"/>
                    <a:pt x="37441" y="133892"/>
                    <a:pt x="41680" y="133892"/>
                  </a:cubicBezTo>
                  <a:cubicBezTo>
                    <a:pt x="46121" y="133892"/>
                    <a:pt x="50562" y="134285"/>
                    <a:pt x="54801" y="134285"/>
                  </a:cubicBezTo>
                  <a:cubicBezTo>
                    <a:pt x="56416" y="134285"/>
                    <a:pt x="58838" y="134285"/>
                    <a:pt x="58838" y="130355"/>
                  </a:cubicBezTo>
                  <a:cubicBezTo>
                    <a:pt x="58838" y="128194"/>
                    <a:pt x="57022" y="128194"/>
                    <a:pt x="53186" y="128194"/>
                  </a:cubicBezTo>
                  <a:cubicBezTo>
                    <a:pt x="45717" y="128194"/>
                    <a:pt x="40065" y="128194"/>
                    <a:pt x="40065" y="124657"/>
                  </a:cubicBezTo>
                  <a:cubicBezTo>
                    <a:pt x="40065" y="123478"/>
                    <a:pt x="40469" y="122496"/>
                    <a:pt x="40670" y="121317"/>
                  </a:cubicBezTo>
                  <a:lnTo>
                    <a:pt x="54397" y="67480"/>
                  </a:lnTo>
                  <a:lnTo>
                    <a:pt x="115966" y="67480"/>
                  </a:lnTo>
                  <a:cubicBezTo>
                    <a:pt x="107488" y="100096"/>
                    <a:pt x="102845" y="118763"/>
                    <a:pt x="102038" y="121710"/>
                  </a:cubicBezTo>
                  <a:cubicBezTo>
                    <a:pt x="100019" y="127998"/>
                    <a:pt x="96184" y="128194"/>
                    <a:pt x="83668" y="128194"/>
                  </a:cubicBezTo>
                  <a:cubicBezTo>
                    <a:pt x="80640" y="128194"/>
                    <a:pt x="78823" y="128194"/>
                    <a:pt x="78823" y="132124"/>
                  </a:cubicBezTo>
                  <a:cubicBezTo>
                    <a:pt x="78823" y="134285"/>
                    <a:pt x="81246" y="134285"/>
                    <a:pt x="81649" y="134285"/>
                  </a:cubicBezTo>
                  <a:cubicBezTo>
                    <a:pt x="87301" y="134285"/>
                    <a:pt x="101634" y="133696"/>
                    <a:pt x="107286" y="133696"/>
                  </a:cubicBezTo>
                  <a:cubicBezTo>
                    <a:pt x="111525" y="133696"/>
                    <a:pt x="115966" y="133892"/>
                    <a:pt x="120206" y="133892"/>
                  </a:cubicBezTo>
                  <a:cubicBezTo>
                    <a:pt x="124647" y="133892"/>
                    <a:pt x="129088" y="134285"/>
                    <a:pt x="133327" y="134285"/>
                  </a:cubicBezTo>
                  <a:cubicBezTo>
                    <a:pt x="134942" y="134285"/>
                    <a:pt x="137364" y="134285"/>
                    <a:pt x="137364" y="130355"/>
                  </a:cubicBezTo>
                  <a:cubicBezTo>
                    <a:pt x="137364" y="128194"/>
                    <a:pt x="135547" y="128194"/>
                    <a:pt x="131712" y="128194"/>
                  </a:cubicBezTo>
                  <a:cubicBezTo>
                    <a:pt x="124243" y="128194"/>
                    <a:pt x="118591" y="128194"/>
                    <a:pt x="118591" y="124657"/>
                  </a:cubicBezTo>
                  <a:cubicBezTo>
                    <a:pt x="118591" y="123478"/>
                    <a:pt x="118994" y="122496"/>
                    <a:pt x="119196" y="121317"/>
                  </a:cubicBezTo>
                  <a:lnTo>
                    <a:pt x="146448" y="15214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1F512757-D548-1CC5-226C-A7AEDB9179FD}"/>
                </a:ext>
              </a:extLst>
            </p:cNvPr>
            <p:cNvSpPr/>
            <p:nvPr>
              <p:custDataLst>
                <p:tags r:id="rId324"/>
              </p:custDataLst>
            </p:nvPr>
          </p:nvSpPr>
          <p:spPr>
            <a:xfrm>
              <a:off x="7329351" y="2674600"/>
              <a:ext cx="52283" cy="126262"/>
            </a:xfrm>
            <a:custGeom>
              <a:avLst/>
              <a:gdLst>
                <a:gd name="connsiteX0" fmla="*/ 28144 w 52283"/>
                <a:gd name="connsiteY0" fmla="*/ 39417 h 126262"/>
                <a:gd name="connsiteX1" fmla="*/ 35916 w 52283"/>
                <a:gd name="connsiteY1" fmla="*/ 40930 h 126262"/>
                <a:gd name="connsiteX2" fmla="*/ 46514 w 52283"/>
                <a:gd name="connsiteY2" fmla="*/ 42993 h 126262"/>
                <a:gd name="connsiteX3" f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w 52283"/>
                <a:gd name="connsiteY5" fmla="*/ 34328 h 126262"/>
                <a:gd name="connsiteX6" fmla="*/ 28144 w 52283"/>
                <a:gd name="connsiteY6" fmla="*/ 35841 h 126262"/>
                <a:gd name="connsiteX7" fmla="*/ 30122 w 52283"/>
                <a:gd name="connsiteY7" fmla="*/ 20987 h 126262"/>
                <a:gd name="connsiteX8" fmla="*/ 31959 w 52283"/>
                <a:gd name="connsiteY8" fmla="*/ 6407 h 126262"/>
                <a:gd name="connsiteX9" fmla="*/ 26448 w 52283"/>
                <a:gd name="connsiteY9" fmla="*/ 81 h 126262"/>
                <a:gd name="connsiteX10" fmla="*/ 20937 w 52283"/>
                <a:gd name="connsiteY10" fmla="*/ 6407 h 126262"/>
                <a:gd name="connsiteX11" fmla="*/ 22915 w 52283"/>
                <a:gd name="connsiteY11" fmla="*/ 22500 h 126262"/>
                <a:gd name="connsiteX12" fmla="*/ 24752 w 52283"/>
                <a:gd name="connsiteY12" fmla="*/ 35841 h 126262"/>
                <a:gd name="connsiteX13" fmla="*/ 16981 w 52283"/>
                <a:gd name="connsiteY13" fmla="*/ 34328 h 126262"/>
                <a:gd name="connsiteX14" fmla="*/ 6383 w 52283"/>
                <a:gd name="connsiteY14" fmla="*/ 32265 h 126262"/>
                <a:gd name="connsiteX15" fmla="*/ 306 w 52283"/>
                <a:gd name="connsiteY15" fmla="*/ 37629 h 126262"/>
                <a:gd name="connsiteX16" fmla="*/ 6383 w 52283"/>
                <a:gd name="connsiteY16" fmla="*/ 42993 h 126262"/>
                <a:gd name="connsiteX17" fmla="*/ 16981 w 52283"/>
                <a:gd name="connsiteY17" fmla="*/ 40930 h 126262"/>
                <a:gd name="connsiteX18" fmla="*/ 24752 w 52283"/>
                <a:gd name="connsiteY18" fmla="*/ 39417 h 126262"/>
                <a:gd name="connsiteX19" fmla="*/ 22774 w 52283"/>
                <a:gd name="connsiteY19" fmla="*/ 50145 h 126262"/>
                <a:gd name="connsiteX20" fmla="*/ 20937 w 52283"/>
                <a:gd name="connsiteY20" fmla="*/ 66788 h 126262"/>
                <a:gd name="connsiteX21" fmla="*/ 24046 w 52283"/>
                <a:gd name="connsiteY21" fmla="*/ 124280 h 126262"/>
                <a:gd name="connsiteX22" fmla="*/ 26448 w 52283"/>
                <a:gd name="connsiteY22" fmla="*/ 126343 h 126262"/>
                <a:gd name="connsiteX23" fmla="*/ 28992 w 52283"/>
                <a:gd name="connsiteY23" fmla="*/ 123592 h 126262"/>
                <a:gd name="connsiteX24" fmla="*/ 30687 w 52283"/>
                <a:gd name="connsiteY24" fmla="*/ 103099 h 126262"/>
                <a:gd name="connsiteX25" fmla="*/ 31959 w 52283"/>
                <a:gd name="connsiteY25" fmla="*/ 66788 h 126262"/>
                <a:gd name="connsiteX26" fmla="*/ 29981 w 52283"/>
                <a:gd name="connsiteY26" fmla="*/ 49870 h 126262"/>
                <a:gd name="connsiteX27" fmla="*/ 28144 w 52283"/>
                <a:gd name="connsiteY27" fmla="*/ 39417 h 12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83" h="126262">
                  <a:moveTo>
                    <a:pt x="28144" y="39417"/>
                  </a:moveTo>
                  <a:cubicBezTo>
                    <a:pt x="30263" y="39692"/>
                    <a:pt x="31676" y="39830"/>
                    <a:pt x="35916" y="40930"/>
                  </a:cubicBezTo>
                  <a:cubicBezTo>
                    <a:pt x="40437" y="42168"/>
                    <a:pt x="43829" y="42993"/>
                    <a:pt x="46514" y="42993"/>
                  </a:cubicBezTo>
                  <a:cubicBezTo>
                    <a:pt x="52024" y="42993"/>
                    <a:pt x="52590" y="38867"/>
                    <a:pt x="52590" y="37629"/>
                  </a:cubicBezTo>
                  <a:cubicBezTo>
                    <a:pt x="52590" y="36529"/>
                    <a:pt x="52024" y="32265"/>
                    <a:pt x="46514" y="32265"/>
                  </a:cubicBezTo>
                  <a:cubicBezTo>
                    <a:pt x="43829" y="32265"/>
                    <a:pt x="40437" y="33090"/>
                    <a:pt x="35916" y="34328"/>
                  </a:cubicBezTo>
                  <a:cubicBezTo>
                    <a:pt x="31676" y="35429"/>
                    <a:pt x="30263" y="35566"/>
                    <a:pt x="28144" y="35841"/>
                  </a:cubicBezTo>
                  <a:cubicBezTo>
                    <a:pt x="28426" y="31027"/>
                    <a:pt x="29415" y="25251"/>
                    <a:pt x="30122" y="20987"/>
                  </a:cubicBezTo>
                  <a:cubicBezTo>
                    <a:pt x="30687" y="18236"/>
                    <a:pt x="31959" y="11221"/>
                    <a:pt x="31959" y="6407"/>
                  </a:cubicBezTo>
                  <a:cubicBezTo>
                    <a:pt x="31959" y="2281"/>
                    <a:pt x="29981" y="81"/>
                    <a:pt x="26448" y="81"/>
                  </a:cubicBezTo>
                  <a:cubicBezTo>
                    <a:pt x="23481" y="81"/>
                    <a:pt x="20937" y="1594"/>
                    <a:pt x="20937" y="6407"/>
                  </a:cubicBezTo>
                  <a:cubicBezTo>
                    <a:pt x="20937" y="10946"/>
                    <a:pt x="22068" y="17823"/>
                    <a:pt x="22915" y="22500"/>
                  </a:cubicBezTo>
                  <a:cubicBezTo>
                    <a:pt x="23198" y="24013"/>
                    <a:pt x="24470" y="30752"/>
                    <a:pt x="24752" y="35841"/>
                  </a:cubicBezTo>
                  <a:cubicBezTo>
                    <a:pt x="22633" y="35566"/>
                    <a:pt x="21220" y="35429"/>
                    <a:pt x="16981" y="34328"/>
                  </a:cubicBezTo>
                  <a:cubicBezTo>
                    <a:pt x="12459" y="33090"/>
                    <a:pt x="9067" y="32265"/>
                    <a:pt x="6383" y="32265"/>
                  </a:cubicBezTo>
                  <a:cubicBezTo>
                    <a:pt x="872" y="32265"/>
                    <a:pt x="306" y="36391"/>
                    <a:pt x="306" y="37629"/>
                  </a:cubicBezTo>
                  <a:cubicBezTo>
                    <a:pt x="306" y="38730"/>
                    <a:pt x="872" y="42993"/>
                    <a:pt x="6383" y="42993"/>
                  </a:cubicBezTo>
                  <a:cubicBezTo>
                    <a:pt x="9067" y="42993"/>
                    <a:pt x="12459" y="42168"/>
                    <a:pt x="16981" y="40930"/>
                  </a:cubicBezTo>
                  <a:cubicBezTo>
                    <a:pt x="21220" y="39830"/>
                    <a:pt x="22633" y="39692"/>
                    <a:pt x="24752" y="39417"/>
                  </a:cubicBezTo>
                  <a:cubicBezTo>
                    <a:pt x="24470" y="42856"/>
                    <a:pt x="23481" y="47257"/>
                    <a:pt x="22774" y="50145"/>
                  </a:cubicBezTo>
                  <a:cubicBezTo>
                    <a:pt x="20937" y="58673"/>
                    <a:pt x="20937" y="59636"/>
                    <a:pt x="20937" y="66788"/>
                  </a:cubicBezTo>
                  <a:cubicBezTo>
                    <a:pt x="20937" y="93333"/>
                    <a:pt x="23622" y="121529"/>
                    <a:pt x="24046" y="124280"/>
                  </a:cubicBezTo>
                  <a:cubicBezTo>
                    <a:pt x="24187" y="125518"/>
                    <a:pt x="24470" y="126343"/>
                    <a:pt x="26448" y="126343"/>
                  </a:cubicBezTo>
                  <a:cubicBezTo>
                    <a:pt x="28568" y="126343"/>
                    <a:pt x="28709" y="125518"/>
                    <a:pt x="28992" y="123592"/>
                  </a:cubicBezTo>
                  <a:cubicBezTo>
                    <a:pt x="28992" y="123455"/>
                    <a:pt x="30122" y="111489"/>
                    <a:pt x="30687" y="103099"/>
                  </a:cubicBezTo>
                  <a:cubicBezTo>
                    <a:pt x="31394" y="90995"/>
                    <a:pt x="31959" y="78891"/>
                    <a:pt x="31959" y="66788"/>
                  </a:cubicBezTo>
                  <a:cubicBezTo>
                    <a:pt x="31959" y="59636"/>
                    <a:pt x="31959" y="58673"/>
                    <a:pt x="29981" y="49870"/>
                  </a:cubicBezTo>
                  <a:cubicBezTo>
                    <a:pt x="29698" y="48357"/>
                    <a:pt x="28426" y="42856"/>
                    <a:pt x="28144" y="3941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4A9D5798-C19E-9B2F-7279-5B74296228F6}"/>
                </a:ext>
              </a:extLst>
            </p:cNvPr>
            <p:cNvSpPr/>
            <p:nvPr>
              <p:custDataLst>
                <p:tags r:id="rId325"/>
              </p:custDataLst>
            </p:nvPr>
          </p:nvSpPr>
          <p:spPr>
            <a:xfrm>
              <a:off x="7410454" y="2718357"/>
              <a:ext cx="169970" cy="134200"/>
            </a:xfrm>
            <a:custGeom>
              <a:avLst/>
              <a:gdLst>
                <a:gd name="connsiteX0" fmla="*/ 146461 w 169970"/>
                <a:gd name="connsiteY0" fmla="*/ 15214 h 134200"/>
                <a:gd name="connsiteX1" fmla="*/ 163418 w 169970"/>
                <a:gd name="connsiteY1" fmla="*/ 6176 h 134200"/>
                <a:gd name="connsiteX2" fmla="*/ 170282 w 169970"/>
                <a:gd name="connsiteY2" fmla="*/ 2246 h 134200"/>
                <a:gd name="connsiteX3" fmla="*/ 167455 w 169970"/>
                <a:gd name="connsiteY3" fmla="*/ 85 h 134200"/>
                <a:gd name="connsiteX4" fmla="*/ 141617 w 169970"/>
                <a:gd name="connsiteY4" fmla="*/ 674 h 134200"/>
                <a:gd name="connsiteX5" fmla="*/ 115576 w 169970"/>
                <a:gd name="connsiteY5" fmla="*/ 85 h 134200"/>
                <a:gd name="connsiteX6" fmla="*/ 111740 w 169970"/>
                <a:gd name="connsiteY6" fmla="*/ 4014 h 134200"/>
                <a:gd name="connsiteX7" fmla="*/ 117393 w 169970"/>
                <a:gd name="connsiteY7" fmla="*/ 6176 h 134200"/>
                <a:gd name="connsiteX8" fmla="*/ 125064 w 169970"/>
                <a:gd name="connsiteY8" fmla="*/ 6569 h 134200"/>
                <a:gd name="connsiteX9" fmla="*/ 130514 w 169970"/>
                <a:gd name="connsiteY9" fmla="*/ 9713 h 134200"/>
                <a:gd name="connsiteX10" fmla="*/ 129707 w 169970"/>
                <a:gd name="connsiteY10" fmla="*/ 13446 h 134200"/>
                <a:gd name="connsiteX11" fmla="*/ 117595 w 169970"/>
                <a:gd name="connsiteY11" fmla="*/ 61389 h 134200"/>
                <a:gd name="connsiteX12" fmla="*/ 56026 w 169970"/>
                <a:gd name="connsiteY12" fmla="*/ 61389 h 134200"/>
                <a:gd name="connsiteX13" fmla="*/ 67936 w 169970"/>
                <a:gd name="connsiteY13" fmla="*/ 15214 h 134200"/>
                <a:gd name="connsiteX14" fmla="*/ 84892 w 169970"/>
                <a:gd name="connsiteY14" fmla="*/ 6176 h 134200"/>
                <a:gd name="connsiteX15" fmla="*/ 91756 w 169970"/>
                <a:gd name="connsiteY15" fmla="*/ 2246 h 134200"/>
                <a:gd name="connsiteX16" fmla="*/ 88930 w 169970"/>
                <a:gd name="connsiteY16" fmla="*/ 85 h 134200"/>
                <a:gd name="connsiteX17" fmla="*/ 63091 w 169970"/>
                <a:gd name="connsiteY17" fmla="*/ 674 h 134200"/>
                <a:gd name="connsiteX18" fmla="*/ 37050 w 169970"/>
                <a:gd name="connsiteY18" fmla="*/ 85 h 134200"/>
                <a:gd name="connsiteX19" fmla="*/ 33215 w 169970"/>
                <a:gd name="connsiteY19" fmla="*/ 4014 h 134200"/>
                <a:gd name="connsiteX20" fmla="*/ 38867 w 169970"/>
                <a:gd name="connsiteY20" fmla="*/ 6176 h 134200"/>
                <a:gd name="connsiteX21" fmla="*/ 46538 w 169970"/>
                <a:gd name="connsiteY21" fmla="*/ 6569 h 134200"/>
                <a:gd name="connsiteX22" fmla="*/ 51988 w 169970"/>
                <a:gd name="connsiteY22" fmla="*/ 9713 h 134200"/>
                <a:gd name="connsiteX23" fmla="*/ 51181 w 169970"/>
                <a:gd name="connsiteY23" fmla="*/ 13446 h 134200"/>
                <a:gd name="connsiteX24" fmla="*/ 24131 w 169970"/>
                <a:gd name="connsiteY24" fmla="*/ 118959 h 134200"/>
                <a:gd name="connsiteX25" fmla="*/ 5761 w 169970"/>
                <a:gd name="connsiteY25" fmla="*/ 128194 h 134200"/>
                <a:gd name="connsiteX26" fmla="*/ 311 w 169970"/>
                <a:gd name="connsiteY26" fmla="*/ 132124 h 134200"/>
                <a:gd name="connsiteX27" fmla="*/ 3137 w 169970"/>
                <a:gd name="connsiteY27" fmla="*/ 134285 h 134200"/>
                <a:gd name="connsiteX28" fmla="*/ 28774 w 169970"/>
                <a:gd name="connsiteY28" fmla="*/ 133696 h 134200"/>
                <a:gd name="connsiteX29" fmla="*/ 41693 w 169970"/>
                <a:gd name="connsiteY29" fmla="*/ 133892 h 134200"/>
                <a:gd name="connsiteX30" fmla="*/ 54814 w 169970"/>
                <a:gd name="connsiteY30" fmla="*/ 134285 h 134200"/>
                <a:gd name="connsiteX31" fmla="*/ 58852 w 169970"/>
                <a:gd name="connsiteY31" fmla="*/ 130355 h 134200"/>
                <a:gd name="connsiteX32" fmla="*/ 53199 w 169970"/>
                <a:gd name="connsiteY32" fmla="*/ 128194 h 134200"/>
                <a:gd name="connsiteX33" fmla="*/ 40078 w 169970"/>
                <a:gd name="connsiteY33" fmla="*/ 124657 h 134200"/>
                <a:gd name="connsiteX34" fmla="*/ 40684 w 169970"/>
                <a:gd name="connsiteY34" fmla="*/ 121317 h 134200"/>
                <a:gd name="connsiteX35" fmla="*/ 54411 w 169970"/>
                <a:gd name="connsiteY35" fmla="*/ 67480 h 134200"/>
                <a:gd name="connsiteX36" fmla="*/ 115980 w 169970"/>
                <a:gd name="connsiteY36" fmla="*/ 67480 h 134200"/>
                <a:gd name="connsiteX37" fmla="*/ 102051 w 169970"/>
                <a:gd name="connsiteY37" fmla="*/ 121710 h 134200"/>
                <a:gd name="connsiteX38" fmla="*/ 83681 w 169970"/>
                <a:gd name="connsiteY38" fmla="*/ 128194 h 134200"/>
                <a:gd name="connsiteX39" fmla="*/ 78836 w 169970"/>
                <a:gd name="connsiteY39" fmla="*/ 132124 h 134200"/>
                <a:gd name="connsiteX40" fmla="*/ 81662 w 169970"/>
                <a:gd name="connsiteY40" fmla="*/ 134285 h 134200"/>
                <a:gd name="connsiteX41" fmla="*/ 107299 w 169970"/>
                <a:gd name="connsiteY41" fmla="*/ 133696 h 134200"/>
                <a:gd name="connsiteX42" fmla="*/ 120219 w 169970"/>
                <a:gd name="connsiteY42" fmla="*/ 133892 h 134200"/>
                <a:gd name="connsiteX43" fmla="*/ 133340 w 169970"/>
                <a:gd name="connsiteY43" fmla="*/ 134285 h 134200"/>
                <a:gd name="connsiteX44" fmla="*/ 137377 w 169970"/>
                <a:gd name="connsiteY44" fmla="*/ 130355 h 134200"/>
                <a:gd name="connsiteX45" fmla="*/ 131725 w 169970"/>
                <a:gd name="connsiteY45" fmla="*/ 128194 h 134200"/>
                <a:gd name="connsiteX46" fmla="*/ 118604 w 169970"/>
                <a:gd name="connsiteY46" fmla="*/ 124657 h 134200"/>
                <a:gd name="connsiteX47" fmla="*/ 119210 w 169970"/>
                <a:gd name="connsiteY47" fmla="*/ 121317 h 134200"/>
                <a:gd name="connsiteX48" fmla="*/ 146461 w 169970"/>
                <a:gd name="connsiteY48" fmla="*/ 15214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970" h="134200">
                  <a:moveTo>
                    <a:pt x="146461" y="15214"/>
                  </a:moveTo>
                  <a:cubicBezTo>
                    <a:pt x="148278" y="8141"/>
                    <a:pt x="148682" y="6176"/>
                    <a:pt x="163418" y="6176"/>
                  </a:cubicBezTo>
                  <a:cubicBezTo>
                    <a:pt x="168667" y="6176"/>
                    <a:pt x="170282" y="6176"/>
                    <a:pt x="170282" y="2246"/>
                  </a:cubicBezTo>
                  <a:cubicBezTo>
                    <a:pt x="170282" y="85"/>
                    <a:pt x="168061" y="85"/>
                    <a:pt x="167455" y="85"/>
                  </a:cubicBezTo>
                  <a:cubicBezTo>
                    <a:pt x="161803" y="85"/>
                    <a:pt x="147269" y="674"/>
                    <a:pt x="141617" y="674"/>
                  </a:cubicBezTo>
                  <a:cubicBezTo>
                    <a:pt x="135762" y="674"/>
                    <a:pt x="121430" y="85"/>
                    <a:pt x="115576" y="85"/>
                  </a:cubicBezTo>
                  <a:cubicBezTo>
                    <a:pt x="113961" y="85"/>
                    <a:pt x="111740" y="85"/>
                    <a:pt x="111740" y="4014"/>
                  </a:cubicBezTo>
                  <a:cubicBezTo>
                    <a:pt x="111740" y="6176"/>
                    <a:pt x="113557" y="6176"/>
                    <a:pt x="117393" y="6176"/>
                  </a:cubicBezTo>
                  <a:cubicBezTo>
                    <a:pt x="117796" y="6176"/>
                    <a:pt x="121632" y="6176"/>
                    <a:pt x="125064" y="6569"/>
                  </a:cubicBezTo>
                  <a:cubicBezTo>
                    <a:pt x="128697" y="6962"/>
                    <a:pt x="130514" y="7158"/>
                    <a:pt x="130514" y="9713"/>
                  </a:cubicBezTo>
                  <a:cubicBezTo>
                    <a:pt x="130514" y="10499"/>
                    <a:pt x="130312" y="10891"/>
                    <a:pt x="129707" y="13446"/>
                  </a:cubicBezTo>
                  <a:lnTo>
                    <a:pt x="117595" y="61389"/>
                  </a:lnTo>
                  <a:lnTo>
                    <a:pt x="56026" y="61389"/>
                  </a:lnTo>
                  <a:lnTo>
                    <a:pt x="67936" y="15214"/>
                  </a:lnTo>
                  <a:cubicBezTo>
                    <a:pt x="69752" y="8141"/>
                    <a:pt x="70358" y="6176"/>
                    <a:pt x="84892" y="6176"/>
                  </a:cubicBezTo>
                  <a:cubicBezTo>
                    <a:pt x="90141" y="6176"/>
                    <a:pt x="91756" y="6176"/>
                    <a:pt x="91756" y="2246"/>
                  </a:cubicBezTo>
                  <a:cubicBezTo>
                    <a:pt x="91756" y="85"/>
                    <a:pt x="89535" y="85"/>
                    <a:pt x="88930" y="85"/>
                  </a:cubicBezTo>
                  <a:cubicBezTo>
                    <a:pt x="83277" y="85"/>
                    <a:pt x="68743" y="674"/>
                    <a:pt x="63091" y="674"/>
                  </a:cubicBezTo>
                  <a:cubicBezTo>
                    <a:pt x="57237" y="674"/>
                    <a:pt x="42904" y="85"/>
                    <a:pt x="37050" y="85"/>
                  </a:cubicBezTo>
                  <a:cubicBezTo>
                    <a:pt x="35435" y="85"/>
                    <a:pt x="33215" y="85"/>
                    <a:pt x="33215" y="4014"/>
                  </a:cubicBezTo>
                  <a:cubicBezTo>
                    <a:pt x="33215" y="6176"/>
                    <a:pt x="35031" y="6176"/>
                    <a:pt x="38867" y="6176"/>
                  </a:cubicBezTo>
                  <a:cubicBezTo>
                    <a:pt x="39271" y="6176"/>
                    <a:pt x="43106" y="6176"/>
                    <a:pt x="46538" y="6569"/>
                  </a:cubicBezTo>
                  <a:cubicBezTo>
                    <a:pt x="50171" y="6962"/>
                    <a:pt x="51988" y="7158"/>
                    <a:pt x="51988" y="9713"/>
                  </a:cubicBezTo>
                  <a:cubicBezTo>
                    <a:pt x="51988" y="10499"/>
                    <a:pt x="51786" y="11088"/>
                    <a:pt x="51181" y="13446"/>
                  </a:cubicBezTo>
                  <a:lnTo>
                    <a:pt x="24131" y="118959"/>
                  </a:lnTo>
                  <a:cubicBezTo>
                    <a:pt x="22112" y="126622"/>
                    <a:pt x="21708" y="128194"/>
                    <a:pt x="5761" y="128194"/>
                  </a:cubicBezTo>
                  <a:cubicBezTo>
                    <a:pt x="2127" y="128194"/>
                    <a:pt x="311" y="128194"/>
                    <a:pt x="311" y="132124"/>
                  </a:cubicBezTo>
                  <a:cubicBezTo>
                    <a:pt x="311" y="134285"/>
                    <a:pt x="2733" y="134285"/>
                    <a:pt x="3137" y="134285"/>
                  </a:cubicBezTo>
                  <a:cubicBezTo>
                    <a:pt x="8789" y="134285"/>
                    <a:pt x="23121" y="133696"/>
                    <a:pt x="28774" y="133696"/>
                  </a:cubicBezTo>
                  <a:cubicBezTo>
                    <a:pt x="33013" y="133696"/>
                    <a:pt x="37454" y="133892"/>
                    <a:pt x="41693" y="133892"/>
                  </a:cubicBezTo>
                  <a:cubicBezTo>
                    <a:pt x="46134" y="133892"/>
                    <a:pt x="50575" y="134285"/>
                    <a:pt x="54814" y="134285"/>
                  </a:cubicBezTo>
                  <a:cubicBezTo>
                    <a:pt x="56429" y="134285"/>
                    <a:pt x="58852" y="134285"/>
                    <a:pt x="58852" y="130355"/>
                  </a:cubicBezTo>
                  <a:cubicBezTo>
                    <a:pt x="58852" y="128194"/>
                    <a:pt x="57035" y="128194"/>
                    <a:pt x="53199" y="128194"/>
                  </a:cubicBezTo>
                  <a:cubicBezTo>
                    <a:pt x="45730" y="128194"/>
                    <a:pt x="40078" y="128194"/>
                    <a:pt x="40078" y="124657"/>
                  </a:cubicBezTo>
                  <a:cubicBezTo>
                    <a:pt x="40078" y="123478"/>
                    <a:pt x="40482" y="122496"/>
                    <a:pt x="40684" y="121317"/>
                  </a:cubicBezTo>
                  <a:lnTo>
                    <a:pt x="54411" y="67480"/>
                  </a:lnTo>
                  <a:lnTo>
                    <a:pt x="115980" y="67480"/>
                  </a:lnTo>
                  <a:cubicBezTo>
                    <a:pt x="107501" y="100096"/>
                    <a:pt x="102858" y="118763"/>
                    <a:pt x="102051" y="121710"/>
                  </a:cubicBezTo>
                  <a:cubicBezTo>
                    <a:pt x="100032" y="127998"/>
                    <a:pt x="96197" y="128194"/>
                    <a:pt x="83681" y="128194"/>
                  </a:cubicBezTo>
                  <a:cubicBezTo>
                    <a:pt x="80653" y="128194"/>
                    <a:pt x="78836" y="128194"/>
                    <a:pt x="78836" y="132124"/>
                  </a:cubicBezTo>
                  <a:cubicBezTo>
                    <a:pt x="78836" y="134285"/>
                    <a:pt x="81259" y="134285"/>
                    <a:pt x="81662" y="134285"/>
                  </a:cubicBezTo>
                  <a:cubicBezTo>
                    <a:pt x="87315" y="134285"/>
                    <a:pt x="101647" y="133696"/>
                    <a:pt x="107299" y="133696"/>
                  </a:cubicBezTo>
                  <a:cubicBezTo>
                    <a:pt x="111539" y="133696"/>
                    <a:pt x="115980" y="133892"/>
                    <a:pt x="120219" y="133892"/>
                  </a:cubicBezTo>
                  <a:cubicBezTo>
                    <a:pt x="124660" y="133892"/>
                    <a:pt x="129101" y="134285"/>
                    <a:pt x="133340" y="134285"/>
                  </a:cubicBezTo>
                  <a:cubicBezTo>
                    <a:pt x="134955" y="134285"/>
                    <a:pt x="137377" y="134285"/>
                    <a:pt x="137377" y="130355"/>
                  </a:cubicBezTo>
                  <a:cubicBezTo>
                    <a:pt x="137377" y="128194"/>
                    <a:pt x="135561" y="128194"/>
                    <a:pt x="131725" y="128194"/>
                  </a:cubicBezTo>
                  <a:cubicBezTo>
                    <a:pt x="124256" y="128194"/>
                    <a:pt x="118604" y="128194"/>
                    <a:pt x="118604" y="124657"/>
                  </a:cubicBezTo>
                  <a:cubicBezTo>
                    <a:pt x="118604" y="123478"/>
                    <a:pt x="119008" y="122496"/>
                    <a:pt x="119210" y="121317"/>
                  </a:cubicBezTo>
                  <a:lnTo>
                    <a:pt x="146461" y="15214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5646EA16-46FE-0C34-9A2A-E0F5216886C1}"/>
                </a:ext>
              </a:extLst>
            </p:cNvPr>
            <p:cNvSpPr/>
            <p:nvPr>
              <p:custDataLst>
                <p:tags r:id="rId326"/>
              </p:custDataLst>
            </p:nvPr>
          </p:nvSpPr>
          <p:spPr>
            <a:xfrm>
              <a:off x="7595666" y="2685542"/>
              <a:ext cx="52686" cy="235587"/>
            </a:xfrm>
            <a:custGeom>
              <a:avLst/>
              <a:gdLst>
                <a:gd name="connsiteX0" fmla="*/ 53007 w 52686"/>
                <a:gd name="connsiteY0" fmla="*/ 117969 h 235587"/>
                <a:gd name="connsiteX1" fmla="*/ 21516 w 52686"/>
                <a:gd name="connsiteY1" fmla="*/ 17367 h 235587"/>
                <a:gd name="connsiteX2" fmla="*/ 2742 w 52686"/>
                <a:gd name="connsiteY2" fmla="*/ 77 h 235587"/>
                <a:gd name="connsiteX3" fmla="*/ 320 w 52686"/>
                <a:gd name="connsiteY3" fmla="*/ 2042 h 235587"/>
                <a:gd name="connsiteX4" fmla="*/ 1531 w 52686"/>
                <a:gd name="connsiteY4" fmla="*/ 4006 h 235587"/>
                <a:gd name="connsiteX5" fmla="*/ 32618 w 52686"/>
                <a:gd name="connsiteY5" fmla="*/ 61380 h 235587"/>
                <a:gd name="connsiteX6" fmla="*/ 39078 w 52686"/>
                <a:gd name="connsiteY6" fmla="*/ 117772 h 235587"/>
                <a:gd name="connsiteX7" fmla="*/ 32013 w 52686"/>
                <a:gd name="connsiteY7" fmla="*/ 176915 h 235587"/>
                <a:gd name="connsiteX8" fmla="*/ 2136 w 52686"/>
                <a:gd name="connsiteY8" fmla="*/ 231145 h 235587"/>
                <a:gd name="connsiteX9" fmla="*/ 320 w 52686"/>
                <a:gd name="connsiteY9" fmla="*/ 233699 h 235587"/>
                <a:gd name="connsiteX10" fmla="*/ 2742 w 52686"/>
                <a:gd name="connsiteY10" fmla="*/ 235664 h 235587"/>
                <a:gd name="connsiteX11" fmla="*/ 19295 w 52686"/>
                <a:gd name="connsiteY11" fmla="*/ 220928 h 235587"/>
                <a:gd name="connsiteX12" fmla="*/ 53007 w 52686"/>
                <a:gd name="connsiteY12" fmla="*/ 117969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86" h="235587">
                  <a:moveTo>
                    <a:pt x="53007" y="117969"/>
                  </a:moveTo>
                  <a:cubicBezTo>
                    <a:pt x="53007" y="90068"/>
                    <a:pt x="47960" y="50574"/>
                    <a:pt x="21516" y="17367"/>
                  </a:cubicBezTo>
                  <a:cubicBezTo>
                    <a:pt x="19497" y="15010"/>
                    <a:pt x="6376" y="77"/>
                    <a:pt x="2742" y="77"/>
                  </a:cubicBezTo>
                  <a:cubicBezTo>
                    <a:pt x="1733" y="77"/>
                    <a:pt x="320" y="470"/>
                    <a:pt x="320" y="2042"/>
                  </a:cubicBezTo>
                  <a:cubicBezTo>
                    <a:pt x="320" y="2827"/>
                    <a:pt x="723" y="3417"/>
                    <a:pt x="1531" y="4006"/>
                  </a:cubicBezTo>
                  <a:cubicBezTo>
                    <a:pt x="11220" y="14224"/>
                    <a:pt x="24342" y="30139"/>
                    <a:pt x="32618" y="61380"/>
                  </a:cubicBezTo>
                  <a:cubicBezTo>
                    <a:pt x="37261" y="79261"/>
                    <a:pt x="39078" y="99499"/>
                    <a:pt x="39078" y="117772"/>
                  </a:cubicBezTo>
                  <a:cubicBezTo>
                    <a:pt x="39078" y="137617"/>
                    <a:pt x="37261" y="157659"/>
                    <a:pt x="32013" y="176915"/>
                  </a:cubicBezTo>
                  <a:cubicBezTo>
                    <a:pt x="24342" y="204423"/>
                    <a:pt x="12432" y="220142"/>
                    <a:pt x="2136" y="231145"/>
                  </a:cubicBezTo>
                  <a:cubicBezTo>
                    <a:pt x="320" y="232913"/>
                    <a:pt x="320" y="233306"/>
                    <a:pt x="320" y="233699"/>
                  </a:cubicBezTo>
                  <a:cubicBezTo>
                    <a:pt x="320" y="235271"/>
                    <a:pt x="1733" y="235664"/>
                    <a:pt x="2742" y="235664"/>
                  </a:cubicBezTo>
                  <a:cubicBezTo>
                    <a:pt x="5770" y="235664"/>
                    <a:pt x="16873" y="223679"/>
                    <a:pt x="19295" y="220928"/>
                  </a:cubicBezTo>
                  <a:cubicBezTo>
                    <a:pt x="39885" y="197153"/>
                    <a:pt x="53007" y="161785"/>
                    <a:pt x="53007" y="117969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BD517A00-E860-3639-EF75-25E4FA46A886}"/>
                </a:ext>
              </a:extLst>
            </p:cNvPr>
            <p:cNvSpPr/>
            <p:nvPr>
              <p:custDataLst>
                <p:tags r:id="rId327"/>
              </p:custDataLst>
            </p:nvPr>
          </p:nvSpPr>
          <p:spPr>
            <a:xfrm>
              <a:off x="7688208" y="2633163"/>
              <a:ext cx="62457" cy="91327"/>
            </a:xfrm>
            <a:custGeom>
              <a:avLst/>
              <a:gdLst>
                <a:gd name="connsiteX0" fmla="*/ 62782 w 62457"/>
                <a:gd name="connsiteY0" fmla="*/ 66373 h 91327"/>
                <a:gd name="connsiteX1" fmla="*/ 57977 w 62457"/>
                <a:gd name="connsiteY1" fmla="*/ 66373 h 91327"/>
                <a:gd name="connsiteX2" fmla="*/ 54303 w 62457"/>
                <a:gd name="connsiteY2" fmla="*/ 78889 h 91327"/>
                <a:gd name="connsiteX3" fmla="*/ 40314 w 62457"/>
                <a:gd name="connsiteY3" fmla="*/ 79714 h 91327"/>
                <a:gd name="connsiteX4" fmla="*/ 14314 w 62457"/>
                <a:gd name="connsiteY4" fmla="*/ 79714 h 91327"/>
                <a:gd name="connsiteX5" fmla="*/ 42575 w 62457"/>
                <a:gd name="connsiteY5" fmla="*/ 56607 h 91327"/>
                <a:gd name="connsiteX6" fmla="*/ 62782 w 62457"/>
                <a:gd name="connsiteY6" fmla="*/ 26899 h 91327"/>
                <a:gd name="connsiteX7" fmla="*/ 29716 w 62457"/>
                <a:gd name="connsiteY7" fmla="*/ 78 h 91327"/>
                <a:gd name="connsiteX8" fmla="*/ 324 w 62457"/>
                <a:gd name="connsiteY8" fmla="*/ 24698 h 91327"/>
                <a:gd name="connsiteX9" fmla="*/ 7813 w 62457"/>
                <a:gd name="connsiteY9" fmla="*/ 32400 h 91327"/>
                <a:gd name="connsiteX10" fmla="*/ 15303 w 62457"/>
                <a:gd name="connsiteY10" fmla="*/ 25111 h 91327"/>
                <a:gd name="connsiteX11" fmla="*/ 6966 w 62457"/>
                <a:gd name="connsiteY11" fmla="*/ 17821 h 91327"/>
                <a:gd name="connsiteX12" fmla="*/ 27596 w 62457"/>
                <a:gd name="connsiteY12" fmla="*/ 5030 h 91327"/>
                <a:gd name="connsiteX13" fmla="*/ 49075 w 62457"/>
                <a:gd name="connsiteY13" fmla="*/ 26899 h 91327"/>
                <a:gd name="connsiteX14" fmla="*/ 35792 w 62457"/>
                <a:gd name="connsiteY14" fmla="*/ 53306 h 91327"/>
                <a:gd name="connsiteX15" fmla="*/ 1737 w 62457"/>
                <a:gd name="connsiteY15" fmla="*/ 86041 h 91327"/>
                <a:gd name="connsiteX16" fmla="*/ 324 w 62457"/>
                <a:gd name="connsiteY16" fmla="*/ 91405 h 91327"/>
                <a:gd name="connsiteX17" fmla="*/ 58542 w 62457"/>
                <a:gd name="connsiteY17" fmla="*/ 91405 h 91327"/>
                <a:gd name="connsiteX18" fmla="*/ 62782 w 62457"/>
                <a:gd name="connsiteY18" fmla="*/ 66373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7" h="91327">
                  <a:moveTo>
                    <a:pt x="62782" y="66373"/>
                  </a:moveTo>
                  <a:lnTo>
                    <a:pt x="57977" y="66373"/>
                  </a:lnTo>
                  <a:cubicBezTo>
                    <a:pt x="57553" y="69399"/>
                    <a:pt x="56140" y="77514"/>
                    <a:pt x="54303" y="78889"/>
                  </a:cubicBezTo>
                  <a:cubicBezTo>
                    <a:pt x="53173" y="79714"/>
                    <a:pt x="42292" y="79714"/>
                    <a:pt x="40314" y="79714"/>
                  </a:cubicBezTo>
                  <a:lnTo>
                    <a:pt x="14314" y="79714"/>
                  </a:lnTo>
                  <a:cubicBezTo>
                    <a:pt x="29151" y="66923"/>
                    <a:pt x="34096" y="63072"/>
                    <a:pt x="42575" y="56607"/>
                  </a:cubicBezTo>
                  <a:cubicBezTo>
                    <a:pt x="53031" y="48493"/>
                    <a:pt x="62782" y="39965"/>
                    <a:pt x="62782" y="26899"/>
                  </a:cubicBezTo>
                  <a:cubicBezTo>
                    <a:pt x="62782" y="10256"/>
                    <a:pt x="47803" y="78"/>
                    <a:pt x="29716" y="78"/>
                  </a:cubicBezTo>
                  <a:cubicBezTo>
                    <a:pt x="12194" y="78"/>
                    <a:pt x="324" y="12044"/>
                    <a:pt x="324" y="24698"/>
                  </a:cubicBezTo>
                  <a:cubicBezTo>
                    <a:pt x="324" y="31713"/>
                    <a:pt x="6400" y="32400"/>
                    <a:pt x="7813" y="32400"/>
                  </a:cubicBezTo>
                  <a:cubicBezTo>
                    <a:pt x="11205" y="32400"/>
                    <a:pt x="15303" y="30062"/>
                    <a:pt x="15303" y="25111"/>
                  </a:cubicBezTo>
                  <a:cubicBezTo>
                    <a:pt x="15303" y="22635"/>
                    <a:pt x="14314" y="17821"/>
                    <a:pt x="6966" y="17821"/>
                  </a:cubicBezTo>
                  <a:cubicBezTo>
                    <a:pt x="11346" y="8056"/>
                    <a:pt x="20955" y="5030"/>
                    <a:pt x="27596" y="5030"/>
                  </a:cubicBezTo>
                  <a:cubicBezTo>
                    <a:pt x="41727" y="5030"/>
                    <a:pt x="49075" y="15758"/>
                    <a:pt x="49075" y="26899"/>
                  </a:cubicBezTo>
                  <a:cubicBezTo>
                    <a:pt x="49075" y="38865"/>
                    <a:pt x="40314" y="48355"/>
                    <a:pt x="35792" y="53306"/>
                  </a:cubicBezTo>
                  <a:lnTo>
                    <a:pt x="1737" y="86041"/>
                  </a:lnTo>
                  <a:cubicBezTo>
                    <a:pt x="324" y="87279"/>
                    <a:pt x="324" y="87554"/>
                    <a:pt x="324" y="91405"/>
                  </a:cubicBezTo>
                  <a:lnTo>
                    <a:pt x="58542" y="91405"/>
                  </a:lnTo>
                  <a:lnTo>
                    <a:pt x="62782" y="6637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A1F20A36-8495-BB39-F2D7-32DF31D9851A}"/>
                </a:ext>
              </a:extLst>
            </p:cNvPr>
            <p:cNvSpPr/>
            <p:nvPr>
              <p:custDataLst>
                <p:tags r:id="rId328"/>
              </p:custDataLst>
            </p:nvPr>
          </p:nvSpPr>
          <p:spPr>
            <a:xfrm>
              <a:off x="7826027" y="2738005"/>
              <a:ext cx="134240" cy="130860"/>
            </a:xfrm>
            <a:custGeom>
              <a:avLst/>
              <a:gdLst>
                <a:gd name="connsiteX0" fmla="*/ 71590 w 134240"/>
                <a:gd name="connsiteY0" fmla="*/ 69445 h 130860"/>
                <a:gd name="connsiteX1" fmla="*/ 127910 w 134240"/>
                <a:gd name="connsiteY1" fmla="*/ 69445 h 130860"/>
                <a:gd name="connsiteX2" fmla="*/ 134572 w 134240"/>
                <a:gd name="connsiteY2" fmla="*/ 65515 h 130860"/>
                <a:gd name="connsiteX3" fmla="*/ 127910 w 134240"/>
                <a:gd name="connsiteY3" fmla="*/ 61585 h 130860"/>
                <a:gd name="connsiteX4" fmla="*/ 71590 w 134240"/>
                <a:gd name="connsiteY4" fmla="*/ 61585 h 130860"/>
                <a:gd name="connsiteX5" fmla="*/ 71590 w 134240"/>
                <a:gd name="connsiteY5" fmla="*/ 6569 h 130860"/>
                <a:gd name="connsiteX6" fmla="*/ 67552 w 134240"/>
                <a:gd name="connsiteY6" fmla="*/ 85 h 130860"/>
                <a:gd name="connsiteX7" fmla="*/ 63515 w 134240"/>
                <a:gd name="connsiteY7" fmla="*/ 6569 h 130860"/>
                <a:gd name="connsiteX8" fmla="*/ 63515 w 134240"/>
                <a:gd name="connsiteY8" fmla="*/ 61585 h 130860"/>
                <a:gd name="connsiteX9" fmla="*/ 6992 w 134240"/>
                <a:gd name="connsiteY9" fmla="*/ 61585 h 130860"/>
                <a:gd name="connsiteX10" fmla="*/ 331 w 134240"/>
                <a:gd name="connsiteY10" fmla="*/ 65515 h 130860"/>
                <a:gd name="connsiteX11" fmla="*/ 6992 w 134240"/>
                <a:gd name="connsiteY11" fmla="*/ 69445 h 130860"/>
                <a:gd name="connsiteX12" fmla="*/ 63515 w 134240"/>
                <a:gd name="connsiteY12" fmla="*/ 69445 h 130860"/>
                <a:gd name="connsiteX13" fmla="*/ 63515 w 134240"/>
                <a:gd name="connsiteY13" fmla="*/ 124461 h 130860"/>
                <a:gd name="connsiteX14" fmla="*/ 67552 w 134240"/>
                <a:gd name="connsiteY14" fmla="*/ 130945 h 130860"/>
                <a:gd name="connsiteX15" fmla="*/ 71590 w 134240"/>
                <a:gd name="connsiteY15" fmla="*/ 124461 h 130860"/>
                <a:gd name="connsiteX16" fmla="*/ 71590 w 134240"/>
                <a:gd name="connsiteY16" fmla="*/ 69445 h 13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40" h="130860">
                  <a:moveTo>
                    <a:pt x="71590" y="69445"/>
                  </a:moveTo>
                  <a:lnTo>
                    <a:pt x="127910" y="69445"/>
                  </a:lnTo>
                  <a:cubicBezTo>
                    <a:pt x="130736" y="69445"/>
                    <a:pt x="134572" y="69445"/>
                    <a:pt x="134572" y="65515"/>
                  </a:cubicBezTo>
                  <a:cubicBezTo>
                    <a:pt x="134572" y="61585"/>
                    <a:pt x="130736" y="61585"/>
                    <a:pt x="127910" y="61585"/>
                  </a:cubicBezTo>
                  <a:lnTo>
                    <a:pt x="71590" y="61585"/>
                  </a:lnTo>
                  <a:lnTo>
                    <a:pt x="71590" y="6569"/>
                  </a:lnTo>
                  <a:cubicBezTo>
                    <a:pt x="71590" y="3818"/>
                    <a:pt x="71590" y="85"/>
                    <a:pt x="67552" y="85"/>
                  </a:cubicBezTo>
                  <a:cubicBezTo>
                    <a:pt x="63515" y="85"/>
                    <a:pt x="63515" y="3818"/>
                    <a:pt x="63515" y="6569"/>
                  </a:cubicBezTo>
                  <a:lnTo>
                    <a:pt x="63515" y="61585"/>
                  </a:lnTo>
                  <a:lnTo>
                    <a:pt x="6992" y="61585"/>
                  </a:lnTo>
                  <a:cubicBezTo>
                    <a:pt x="4166" y="61585"/>
                    <a:pt x="331" y="61585"/>
                    <a:pt x="331" y="65515"/>
                  </a:cubicBezTo>
                  <a:cubicBezTo>
                    <a:pt x="331" y="69445"/>
                    <a:pt x="4166" y="69445"/>
                    <a:pt x="6992" y="69445"/>
                  </a:cubicBezTo>
                  <a:lnTo>
                    <a:pt x="63515" y="69445"/>
                  </a:lnTo>
                  <a:lnTo>
                    <a:pt x="63515" y="124461"/>
                  </a:lnTo>
                  <a:cubicBezTo>
                    <a:pt x="63515" y="127212"/>
                    <a:pt x="63515" y="130945"/>
                    <a:pt x="67552" y="130945"/>
                  </a:cubicBezTo>
                  <a:cubicBezTo>
                    <a:pt x="71590" y="130945"/>
                    <a:pt x="71590" y="127212"/>
                    <a:pt x="71590" y="124461"/>
                  </a:cubicBezTo>
                  <a:lnTo>
                    <a:pt x="71590" y="69445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3FA5E55A-069C-2D53-536D-B2A878897B0B}"/>
                </a:ext>
              </a:extLst>
            </p:cNvPr>
            <p:cNvSpPr/>
            <p:nvPr>
              <p:custDataLst>
                <p:tags r:id="rId329"/>
              </p:custDataLst>
            </p:nvPr>
          </p:nvSpPr>
          <p:spPr>
            <a:xfrm>
              <a:off x="8027287" y="2716195"/>
              <a:ext cx="99923" cy="138916"/>
            </a:xfrm>
            <a:custGeom>
              <a:avLst/>
              <a:gdLst>
                <a:gd name="connsiteX0" fmla="*/ 61708 w 99923"/>
                <a:gd name="connsiteY0" fmla="*/ 79072 h 138916"/>
                <a:gd name="connsiteX1" fmla="*/ 82904 w 99923"/>
                <a:gd name="connsiteY1" fmla="*/ 134285 h 138916"/>
                <a:gd name="connsiteX2" fmla="*/ 93603 w 99923"/>
                <a:gd name="connsiteY2" fmla="*/ 138608 h 138916"/>
                <a:gd name="connsiteX3" fmla="*/ 98044 w 99923"/>
                <a:gd name="connsiteY3" fmla="*/ 138608 h 138916"/>
                <a:gd name="connsiteX4" fmla="*/ 100264 w 99923"/>
                <a:gd name="connsiteY4" fmla="*/ 136643 h 138916"/>
                <a:gd name="connsiteX5" fmla="*/ 99255 w 99923"/>
                <a:gd name="connsiteY5" fmla="*/ 134875 h 138916"/>
                <a:gd name="connsiteX6" fmla="*/ 94612 w 99923"/>
                <a:gd name="connsiteY6" fmla="*/ 125836 h 138916"/>
                <a:gd name="connsiteX7" fmla="*/ 53432 w 99923"/>
                <a:gd name="connsiteY7" fmla="*/ 14035 h 138916"/>
                <a:gd name="connsiteX8" fmla="*/ 28804 w 99923"/>
                <a:gd name="connsiteY8" fmla="*/ 85 h 138916"/>
                <a:gd name="connsiteX9" fmla="*/ 25170 w 99923"/>
                <a:gd name="connsiteY9" fmla="*/ 2246 h 138916"/>
                <a:gd name="connsiteX10" fmla="*/ 26987 w 99923"/>
                <a:gd name="connsiteY10" fmla="*/ 4211 h 138916"/>
                <a:gd name="connsiteX11" fmla="*/ 40108 w 99923"/>
                <a:gd name="connsiteY11" fmla="*/ 19930 h 138916"/>
                <a:gd name="connsiteX12" fmla="*/ 59689 w 99923"/>
                <a:gd name="connsiteY12" fmla="*/ 73374 h 138916"/>
                <a:gd name="connsiteX13" fmla="*/ 3974 w 99923"/>
                <a:gd name="connsiteY13" fmla="*/ 127212 h 138916"/>
                <a:gd name="connsiteX14" fmla="*/ 341 w 99923"/>
                <a:gd name="connsiteY14" fmla="*/ 133303 h 138916"/>
                <a:gd name="connsiteX15" fmla="*/ 6397 w 99923"/>
                <a:gd name="connsiteY15" fmla="*/ 139001 h 138916"/>
                <a:gd name="connsiteX16" fmla="*/ 13058 w 99923"/>
                <a:gd name="connsiteY16" fmla="*/ 134875 h 138916"/>
                <a:gd name="connsiteX17" fmla="*/ 61708 w 99923"/>
                <a:gd name="connsiteY17" fmla="*/ 79072 h 13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923" h="138916">
                  <a:moveTo>
                    <a:pt x="61708" y="79072"/>
                  </a:moveTo>
                  <a:cubicBezTo>
                    <a:pt x="69985" y="99703"/>
                    <a:pt x="79674" y="129766"/>
                    <a:pt x="82904" y="134285"/>
                  </a:cubicBezTo>
                  <a:cubicBezTo>
                    <a:pt x="86134" y="138608"/>
                    <a:pt x="88152" y="138608"/>
                    <a:pt x="93603" y="138608"/>
                  </a:cubicBezTo>
                  <a:lnTo>
                    <a:pt x="98044" y="138608"/>
                  </a:lnTo>
                  <a:cubicBezTo>
                    <a:pt x="100063" y="138411"/>
                    <a:pt x="100264" y="137232"/>
                    <a:pt x="100264" y="136643"/>
                  </a:cubicBezTo>
                  <a:cubicBezTo>
                    <a:pt x="100264" y="136054"/>
                    <a:pt x="99861" y="135661"/>
                    <a:pt x="99255" y="134875"/>
                  </a:cubicBezTo>
                  <a:cubicBezTo>
                    <a:pt x="97236" y="132713"/>
                    <a:pt x="96025" y="129766"/>
                    <a:pt x="94612" y="125836"/>
                  </a:cubicBezTo>
                  <a:lnTo>
                    <a:pt x="53432" y="14035"/>
                  </a:lnTo>
                  <a:cubicBezTo>
                    <a:pt x="49192" y="2639"/>
                    <a:pt x="38292" y="85"/>
                    <a:pt x="28804" y="85"/>
                  </a:cubicBezTo>
                  <a:cubicBezTo>
                    <a:pt x="27795" y="85"/>
                    <a:pt x="25170" y="85"/>
                    <a:pt x="25170" y="2246"/>
                  </a:cubicBezTo>
                  <a:cubicBezTo>
                    <a:pt x="25170" y="3818"/>
                    <a:pt x="26785" y="4211"/>
                    <a:pt x="26987" y="4211"/>
                  </a:cubicBezTo>
                  <a:cubicBezTo>
                    <a:pt x="33649" y="5390"/>
                    <a:pt x="35062" y="6569"/>
                    <a:pt x="40108" y="19930"/>
                  </a:cubicBezTo>
                  <a:lnTo>
                    <a:pt x="59689" y="73374"/>
                  </a:lnTo>
                  <a:lnTo>
                    <a:pt x="3974" y="127212"/>
                  </a:lnTo>
                  <a:cubicBezTo>
                    <a:pt x="1552" y="129569"/>
                    <a:pt x="341" y="130748"/>
                    <a:pt x="341" y="133303"/>
                  </a:cubicBezTo>
                  <a:cubicBezTo>
                    <a:pt x="341" y="136643"/>
                    <a:pt x="3167" y="139001"/>
                    <a:pt x="6397" y="139001"/>
                  </a:cubicBezTo>
                  <a:cubicBezTo>
                    <a:pt x="9627" y="139001"/>
                    <a:pt x="11444" y="136839"/>
                    <a:pt x="13058" y="134875"/>
                  </a:cubicBezTo>
                  <a:lnTo>
                    <a:pt x="61708" y="79072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2C585DF6-8B48-92D9-0726-C1239465FCC0}"/>
                </a:ext>
              </a:extLst>
            </p:cNvPr>
            <p:cNvSpPr/>
            <p:nvPr>
              <p:custDataLst>
                <p:tags r:id="rId330"/>
              </p:custDataLst>
            </p:nvPr>
          </p:nvSpPr>
          <p:spPr>
            <a:xfrm>
              <a:off x="8149746" y="2790703"/>
              <a:ext cx="51435" cy="91327"/>
            </a:xfrm>
            <a:custGeom>
              <a:avLst/>
              <a:gdLst>
                <a:gd name="connsiteX0" fmla="*/ 32282 w 51435"/>
                <a:gd name="connsiteY0" fmla="*/ 3937 h 91327"/>
                <a:gd name="connsiteX1" fmla="*/ 28043 w 51435"/>
                <a:gd name="connsiteY1" fmla="*/ 86 h 91327"/>
                <a:gd name="connsiteX2" fmla="*/ 347 w 51435"/>
                <a:gd name="connsiteY2" fmla="*/ 8889 h 91327"/>
                <a:gd name="connsiteX3" fmla="*/ 347 w 51435"/>
                <a:gd name="connsiteY3" fmla="*/ 13840 h 91327"/>
                <a:gd name="connsiteX4" fmla="*/ 20836 w 51435"/>
                <a:gd name="connsiteY4" fmla="*/ 9989 h 91327"/>
                <a:gd name="connsiteX5" fmla="*/ 20836 w 51435"/>
                <a:gd name="connsiteY5" fmla="*/ 80135 h 91327"/>
                <a:gd name="connsiteX6" fmla="*/ 6705 w 51435"/>
                <a:gd name="connsiteY6" fmla="*/ 86462 h 91327"/>
                <a:gd name="connsiteX7" fmla="*/ 1336 w 51435"/>
                <a:gd name="connsiteY7" fmla="*/ 86462 h 91327"/>
                <a:gd name="connsiteX8" fmla="*/ 1336 w 51435"/>
                <a:gd name="connsiteY8" fmla="*/ 91413 h 91327"/>
                <a:gd name="connsiteX9" fmla="*/ 26488 w 51435"/>
                <a:gd name="connsiteY9" fmla="*/ 90863 h 91327"/>
                <a:gd name="connsiteX10" fmla="*/ 51782 w 51435"/>
                <a:gd name="connsiteY10" fmla="*/ 91413 h 91327"/>
                <a:gd name="connsiteX11" fmla="*/ 51782 w 51435"/>
                <a:gd name="connsiteY11" fmla="*/ 86462 h 91327"/>
                <a:gd name="connsiteX12" fmla="*/ 46412 w 51435"/>
                <a:gd name="connsiteY12" fmla="*/ 86462 h 91327"/>
                <a:gd name="connsiteX13" fmla="*/ 32282 w 51435"/>
                <a:gd name="connsiteY13" fmla="*/ 80135 h 91327"/>
                <a:gd name="connsiteX14" fmla="*/ 32282 w 51435"/>
                <a:gd name="connsiteY14" fmla="*/ 3937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5" h="91327">
                  <a:moveTo>
                    <a:pt x="32282" y="3937"/>
                  </a:moveTo>
                  <a:cubicBezTo>
                    <a:pt x="32282" y="224"/>
                    <a:pt x="31999" y="86"/>
                    <a:pt x="28043" y="86"/>
                  </a:cubicBezTo>
                  <a:cubicBezTo>
                    <a:pt x="18999" y="8751"/>
                    <a:pt x="6140" y="8889"/>
                    <a:pt x="347" y="8889"/>
                  </a:cubicBezTo>
                  <a:lnTo>
                    <a:pt x="347" y="13840"/>
                  </a:lnTo>
                  <a:cubicBezTo>
                    <a:pt x="3738" y="13840"/>
                    <a:pt x="13064" y="13840"/>
                    <a:pt x="20836" y="9989"/>
                  </a:cubicBezTo>
                  <a:lnTo>
                    <a:pt x="20836" y="80135"/>
                  </a:lnTo>
                  <a:cubicBezTo>
                    <a:pt x="20836" y="84674"/>
                    <a:pt x="20836" y="86462"/>
                    <a:pt x="6705" y="86462"/>
                  </a:cubicBezTo>
                  <a:lnTo>
                    <a:pt x="1336" y="86462"/>
                  </a:lnTo>
                  <a:lnTo>
                    <a:pt x="1336" y="91413"/>
                  </a:lnTo>
                  <a:cubicBezTo>
                    <a:pt x="3879" y="91276"/>
                    <a:pt x="21260" y="90863"/>
                    <a:pt x="26488" y="90863"/>
                  </a:cubicBezTo>
                  <a:cubicBezTo>
                    <a:pt x="30869" y="90863"/>
                    <a:pt x="48673" y="91276"/>
                    <a:pt x="51782" y="91413"/>
                  </a:cubicBezTo>
                  <a:lnTo>
                    <a:pt x="51782" y="86462"/>
                  </a:lnTo>
                  <a:lnTo>
                    <a:pt x="46412" y="86462"/>
                  </a:lnTo>
                  <a:cubicBezTo>
                    <a:pt x="32282" y="86462"/>
                    <a:pt x="32282" y="84674"/>
                    <a:pt x="32282" y="80135"/>
                  </a:cubicBezTo>
                  <a:lnTo>
                    <a:pt x="32282" y="3937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F14EBAFE-8E4B-432E-0851-8B4021863CA3}"/>
                </a:ext>
              </a:extLst>
            </p:cNvPr>
            <p:cNvSpPr/>
            <p:nvPr>
              <p:custDataLst>
                <p:tags r:id="rId331"/>
              </p:custDataLst>
            </p:nvPr>
          </p:nvSpPr>
          <p:spPr>
            <a:xfrm>
              <a:off x="8289230" y="2685542"/>
              <a:ext cx="52686" cy="235587"/>
            </a:xfrm>
            <a:custGeom>
              <a:avLst/>
              <a:gdLst>
                <a:gd name="connsiteX0" fmla="*/ 53040 w 52686"/>
                <a:gd name="connsiteY0" fmla="*/ 233699 h 235587"/>
                <a:gd name="connsiteX1" fmla="*/ 52232 w 52686"/>
                <a:gd name="connsiteY1" fmla="*/ 231931 h 235587"/>
                <a:gd name="connsiteX2" fmla="*/ 20741 w 52686"/>
                <a:gd name="connsiteY2" fmla="*/ 174360 h 235587"/>
                <a:gd name="connsiteX3" fmla="*/ 14282 w 52686"/>
                <a:gd name="connsiteY3" fmla="*/ 117969 h 235587"/>
                <a:gd name="connsiteX4" fmla="*/ 51223 w 52686"/>
                <a:gd name="connsiteY4" fmla="*/ 4596 h 235587"/>
                <a:gd name="connsiteX5" fmla="*/ 53040 w 52686"/>
                <a:gd name="connsiteY5" fmla="*/ 2042 h 235587"/>
                <a:gd name="connsiteX6" fmla="*/ 50617 w 52686"/>
                <a:gd name="connsiteY6" fmla="*/ 77 h 235587"/>
                <a:gd name="connsiteX7" fmla="*/ 34064 w 52686"/>
                <a:gd name="connsiteY7" fmla="*/ 14813 h 235587"/>
                <a:gd name="connsiteX8" fmla="*/ 353 w 52686"/>
                <a:gd name="connsiteY8" fmla="*/ 117772 h 235587"/>
                <a:gd name="connsiteX9" fmla="*/ 31844 w 52686"/>
                <a:gd name="connsiteY9" fmla="*/ 218373 h 235587"/>
                <a:gd name="connsiteX10" fmla="*/ 50617 w 52686"/>
                <a:gd name="connsiteY10" fmla="*/ 235664 h 235587"/>
                <a:gd name="connsiteX11" fmla="*/ 53040 w 52686"/>
                <a:gd name="connsiteY11" fmla="*/ 233699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86" h="235587">
                  <a:moveTo>
                    <a:pt x="53040" y="233699"/>
                  </a:moveTo>
                  <a:cubicBezTo>
                    <a:pt x="53040" y="232913"/>
                    <a:pt x="52636" y="232520"/>
                    <a:pt x="52232" y="231931"/>
                  </a:cubicBezTo>
                  <a:cubicBezTo>
                    <a:pt x="42947" y="222303"/>
                    <a:pt x="29220" y="206388"/>
                    <a:pt x="20741" y="174360"/>
                  </a:cubicBezTo>
                  <a:cubicBezTo>
                    <a:pt x="16098" y="156480"/>
                    <a:pt x="14282" y="136242"/>
                    <a:pt x="14282" y="117969"/>
                  </a:cubicBezTo>
                  <a:cubicBezTo>
                    <a:pt x="14282" y="66293"/>
                    <a:pt x="26999" y="30139"/>
                    <a:pt x="51223" y="4596"/>
                  </a:cubicBezTo>
                  <a:cubicBezTo>
                    <a:pt x="53040" y="2827"/>
                    <a:pt x="53040" y="2434"/>
                    <a:pt x="53040" y="2042"/>
                  </a:cubicBezTo>
                  <a:cubicBezTo>
                    <a:pt x="53040" y="77"/>
                    <a:pt x="51425" y="77"/>
                    <a:pt x="50617" y="77"/>
                  </a:cubicBezTo>
                  <a:cubicBezTo>
                    <a:pt x="47589" y="77"/>
                    <a:pt x="36689" y="11866"/>
                    <a:pt x="34064" y="14813"/>
                  </a:cubicBezTo>
                  <a:cubicBezTo>
                    <a:pt x="13474" y="38588"/>
                    <a:pt x="353" y="73956"/>
                    <a:pt x="353" y="117772"/>
                  </a:cubicBezTo>
                  <a:cubicBezTo>
                    <a:pt x="353" y="145673"/>
                    <a:pt x="5399" y="185167"/>
                    <a:pt x="31844" y="218373"/>
                  </a:cubicBezTo>
                  <a:cubicBezTo>
                    <a:pt x="33863" y="220731"/>
                    <a:pt x="46984" y="235664"/>
                    <a:pt x="50617" y="235664"/>
                  </a:cubicBezTo>
                  <a:cubicBezTo>
                    <a:pt x="51425" y="235664"/>
                    <a:pt x="53040" y="235664"/>
                    <a:pt x="53040" y="233699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07667D17-D3F8-7287-C078-1D1E940556BC}"/>
                </a:ext>
              </a:extLst>
            </p:cNvPr>
            <p:cNvSpPr/>
            <p:nvPr>
              <p:custDataLst>
                <p:tags r:id="rId332"/>
              </p:custDataLst>
            </p:nvPr>
          </p:nvSpPr>
          <p:spPr>
            <a:xfrm>
              <a:off x="8358942" y="2718357"/>
              <a:ext cx="169970" cy="134200"/>
            </a:xfrm>
            <a:custGeom>
              <a:avLst/>
              <a:gdLst>
                <a:gd name="connsiteX0" fmla="*/ 146508 w 169970"/>
                <a:gd name="connsiteY0" fmla="*/ 15214 h 134200"/>
                <a:gd name="connsiteX1" fmla="*/ 163465 w 169970"/>
                <a:gd name="connsiteY1" fmla="*/ 6176 h 134200"/>
                <a:gd name="connsiteX2" fmla="*/ 170328 w 169970"/>
                <a:gd name="connsiteY2" fmla="*/ 2246 h 134200"/>
                <a:gd name="connsiteX3" fmla="*/ 167502 w 169970"/>
                <a:gd name="connsiteY3" fmla="*/ 85 h 134200"/>
                <a:gd name="connsiteX4" fmla="*/ 141663 w 169970"/>
                <a:gd name="connsiteY4" fmla="*/ 674 h 134200"/>
                <a:gd name="connsiteX5" fmla="*/ 115623 w 169970"/>
                <a:gd name="connsiteY5" fmla="*/ 85 h 134200"/>
                <a:gd name="connsiteX6" fmla="*/ 111787 w 169970"/>
                <a:gd name="connsiteY6" fmla="*/ 4014 h 134200"/>
                <a:gd name="connsiteX7" fmla="*/ 117440 w 169970"/>
                <a:gd name="connsiteY7" fmla="*/ 6176 h 134200"/>
                <a:gd name="connsiteX8" fmla="*/ 125110 w 169970"/>
                <a:gd name="connsiteY8" fmla="*/ 6569 h 134200"/>
                <a:gd name="connsiteX9" fmla="*/ 130561 w 169970"/>
                <a:gd name="connsiteY9" fmla="*/ 9713 h 134200"/>
                <a:gd name="connsiteX10" fmla="*/ 129753 w 169970"/>
                <a:gd name="connsiteY10" fmla="*/ 13446 h 134200"/>
                <a:gd name="connsiteX11" fmla="*/ 117641 w 169970"/>
                <a:gd name="connsiteY11" fmla="*/ 61389 h 134200"/>
                <a:gd name="connsiteX12" fmla="*/ 56072 w 169970"/>
                <a:gd name="connsiteY12" fmla="*/ 61389 h 134200"/>
                <a:gd name="connsiteX13" fmla="*/ 67982 w 169970"/>
                <a:gd name="connsiteY13" fmla="*/ 15214 h 134200"/>
                <a:gd name="connsiteX14" fmla="*/ 84939 w 169970"/>
                <a:gd name="connsiteY14" fmla="*/ 6176 h 134200"/>
                <a:gd name="connsiteX15" fmla="*/ 91803 w 169970"/>
                <a:gd name="connsiteY15" fmla="*/ 2246 h 134200"/>
                <a:gd name="connsiteX16" fmla="*/ 88976 w 169970"/>
                <a:gd name="connsiteY16" fmla="*/ 85 h 134200"/>
                <a:gd name="connsiteX17" fmla="*/ 63138 w 169970"/>
                <a:gd name="connsiteY17" fmla="*/ 674 h 134200"/>
                <a:gd name="connsiteX18" fmla="*/ 37097 w 169970"/>
                <a:gd name="connsiteY18" fmla="*/ 85 h 134200"/>
                <a:gd name="connsiteX19" fmla="*/ 33262 w 169970"/>
                <a:gd name="connsiteY19" fmla="*/ 4014 h 134200"/>
                <a:gd name="connsiteX20" fmla="*/ 38914 w 169970"/>
                <a:gd name="connsiteY20" fmla="*/ 6176 h 134200"/>
                <a:gd name="connsiteX21" fmla="*/ 46585 w 169970"/>
                <a:gd name="connsiteY21" fmla="*/ 6569 h 134200"/>
                <a:gd name="connsiteX22" fmla="*/ 52035 w 169970"/>
                <a:gd name="connsiteY22" fmla="*/ 9713 h 134200"/>
                <a:gd name="connsiteX23" fmla="*/ 51228 w 169970"/>
                <a:gd name="connsiteY23" fmla="*/ 13446 h 134200"/>
                <a:gd name="connsiteX24" fmla="*/ 24178 w 169970"/>
                <a:gd name="connsiteY24" fmla="*/ 118959 h 134200"/>
                <a:gd name="connsiteX25" fmla="*/ 5808 w 169970"/>
                <a:gd name="connsiteY25" fmla="*/ 128194 h 134200"/>
                <a:gd name="connsiteX26" fmla="*/ 357 w 169970"/>
                <a:gd name="connsiteY26" fmla="*/ 132124 h 134200"/>
                <a:gd name="connsiteX27" fmla="*/ 3184 w 169970"/>
                <a:gd name="connsiteY27" fmla="*/ 134285 h 134200"/>
                <a:gd name="connsiteX28" fmla="*/ 28820 w 169970"/>
                <a:gd name="connsiteY28" fmla="*/ 133696 h 134200"/>
                <a:gd name="connsiteX29" fmla="*/ 41740 w 169970"/>
                <a:gd name="connsiteY29" fmla="*/ 133892 h 134200"/>
                <a:gd name="connsiteX30" fmla="*/ 54861 w 169970"/>
                <a:gd name="connsiteY30" fmla="*/ 134285 h 134200"/>
                <a:gd name="connsiteX31" fmla="*/ 58898 w 169970"/>
                <a:gd name="connsiteY31" fmla="*/ 130355 h 134200"/>
                <a:gd name="connsiteX32" fmla="*/ 53246 w 169970"/>
                <a:gd name="connsiteY32" fmla="*/ 128194 h 134200"/>
                <a:gd name="connsiteX33" fmla="*/ 40125 w 169970"/>
                <a:gd name="connsiteY33" fmla="*/ 124657 h 134200"/>
                <a:gd name="connsiteX34" fmla="*/ 40731 w 169970"/>
                <a:gd name="connsiteY34" fmla="*/ 121317 h 134200"/>
                <a:gd name="connsiteX35" fmla="*/ 54457 w 169970"/>
                <a:gd name="connsiteY35" fmla="*/ 67480 h 134200"/>
                <a:gd name="connsiteX36" fmla="*/ 116026 w 169970"/>
                <a:gd name="connsiteY36" fmla="*/ 67480 h 134200"/>
                <a:gd name="connsiteX37" fmla="*/ 102098 w 169970"/>
                <a:gd name="connsiteY37" fmla="*/ 121710 h 134200"/>
                <a:gd name="connsiteX38" fmla="*/ 83728 w 169970"/>
                <a:gd name="connsiteY38" fmla="*/ 128194 h 134200"/>
                <a:gd name="connsiteX39" fmla="*/ 78883 w 169970"/>
                <a:gd name="connsiteY39" fmla="*/ 132124 h 134200"/>
                <a:gd name="connsiteX40" fmla="*/ 81709 w 169970"/>
                <a:gd name="connsiteY40" fmla="*/ 134285 h 134200"/>
                <a:gd name="connsiteX41" fmla="*/ 107346 w 169970"/>
                <a:gd name="connsiteY41" fmla="*/ 133696 h 134200"/>
                <a:gd name="connsiteX42" fmla="*/ 120266 w 169970"/>
                <a:gd name="connsiteY42" fmla="*/ 133892 h 134200"/>
                <a:gd name="connsiteX43" fmla="*/ 133387 w 169970"/>
                <a:gd name="connsiteY43" fmla="*/ 134285 h 134200"/>
                <a:gd name="connsiteX44" fmla="*/ 137424 w 169970"/>
                <a:gd name="connsiteY44" fmla="*/ 130355 h 134200"/>
                <a:gd name="connsiteX45" fmla="*/ 131772 w 169970"/>
                <a:gd name="connsiteY45" fmla="*/ 128194 h 134200"/>
                <a:gd name="connsiteX46" fmla="*/ 118651 w 169970"/>
                <a:gd name="connsiteY46" fmla="*/ 124657 h 134200"/>
                <a:gd name="connsiteX47" fmla="*/ 119256 w 169970"/>
                <a:gd name="connsiteY47" fmla="*/ 121317 h 134200"/>
                <a:gd name="connsiteX48" fmla="*/ 146508 w 169970"/>
                <a:gd name="connsiteY48" fmla="*/ 15214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970" h="134200">
                  <a:moveTo>
                    <a:pt x="146508" y="15214"/>
                  </a:moveTo>
                  <a:cubicBezTo>
                    <a:pt x="148325" y="8141"/>
                    <a:pt x="148729" y="6176"/>
                    <a:pt x="163465" y="6176"/>
                  </a:cubicBezTo>
                  <a:cubicBezTo>
                    <a:pt x="168713" y="6176"/>
                    <a:pt x="170328" y="6176"/>
                    <a:pt x="170328" y="2246"/>
                  </a:cubicBezTo>
                  <a:cubicBezTo>
                    <a:pt x="170328" y="85"/>
                    <a:pt x="168108" y="85"/>
                    <a:pt x="167502" y="85"/>
                  </a:cubicBezTo>
                  <a:cubicBezTo>
                    <a:pt x="161850" y="85"/>
                    <a:pt x="147316" y="674"/>
                    <a:pt x="141663" y="674"/>
                  </a:cubicBezTo>
                  <a:cubicBezTo>
                    <a:pt x="135809" y="674"/>
                    <a:pt x="121477" y="85"/>
                    <a:pt x="115623" y="85"/>
                  </a:cubicBezTo>
                  <a:cubicBezTo>
                    <a:pt x="114008" y="85"/>
                    <a:pt x="111787" y="85"/>
                    <a:pt x="111787" y="4014"/>
                  </a:cubicBezTo>
                  <a:cubicBezTo>
                    <a:pt x="111787" y="6176"/>
                    <a:pt x="113604" y="6176"/>
                    <a:pt x="117440" y="6176"/>
                  </a:cubicBezTo>
                  <a:cubicBezTo>
                    <a:pt x="117843" y="6176"/>
                    <a:pt x="121679" y="6176"/>
                    <a:pt x="125110" y="6569"/>
                  </a:cubicBezTo>
                  <a:cubicBezTo>
                    <a:pt x="128744" y="6962"/>
                    <a:pt x="130561" y="7158"/>
                    <a:pt x="130561" y="9713"/>
                  </a:cubicBezTo>
                  <a:cubicBezTo>
                    <a:pt x="130561" y="10499"/>
                    <a:pt x="130359" y="10891"/>
                    <a:pt x="129753" y="13446"/>
                  </a:cubicBezTo>
                  <a:lnTo>
                    <a:pt x="117641" y="61389"/>
                  </a:lnTo>
                  <a:lnTo>
                    <a:pt x="56072" y="61389"/>
                  </a:lnTo>
                  <a:lnTo>
                    <a:pt x="67982" y="15214"/>
                  </a:lnTo>
                  <a:cubicBezTo>
                    <a:pt x="69799" y="8141"/>
                    <a:pt x="70405" y="6176"/>
                    <a:pt x="84939" y="6176"/>
                  </a:cubicBezTo>
                  <a:cubicBezTo>
                    <a:pt x="90188" y="6176"/>
                    <a:pt x="91803" y="6176"/>
                    <a:pt x="91803" y="2246"/>
                  </a:cubicBezTo>
                  <a:cubicBezTo>
                    <a:pt x="91803" y="85"/>
                    <a:pt x="89582" y="85"/>
                    <a:pt x="88976" y="85"/>
                  </a:cubicBezTo>
                  <a:cubicBezTo>
                    <a:pt x="83324" y="85"/>
                    <a:pt x="68790" y="674"/>
                    <a:pt x="63138" y="674"/>
                  </a:cubicBezTo>
                  <a:cubicBezTo>
                    <a:pt x="57284" y="674"/>
                    <a:pt x="42951" y="85"/>
                    <a:pt x="37097" y="85"/>
                  </a:cubicBezTo>
                  <a:cubicBezTo>
                    <a:pt x="35482" y="85"/>
                    <a:pt x="33262" y="85"/>
                    <a:pt x="33262" y="4014"/>
                  </a:cubicBezTo>
                  <a:cubicBezTo>
                    <a:pt x="33262" y="6176"/>
                    <a:pt x="35078" y="6176"/>
                    <a:pt x="38914" y="6176"/>
                  </a:cubicBezTo>
                  <a:cubicBezTo>
                    <a:pt x="39317" y="6176"/>
                    <a:pt x="43153" y="6176"/>
                    <a:pt x="46585" y="6569"/>
                  </a:cubicBezTo>
                  <a:cubicBezTo>
                    <a:pt x="50218" y="6962"/>
                    <a:pt x="52035" y="7158"/>
                    <a:pt x="52035" y="9713"/>
                  </a:cubicBezTo>
                  <a:cubicBezTo>
                    <a:pt x="52035" y="10499"/>
                    <a:pt x="51833" y="11088"/>
                    <a:pt x="51228" y="13446"/>
                  </a:cubicBezTo>
                  <a:lnTo>
                    <a:pt x="24178" y="118959"/>
                  </a:lnTo>
                  <a:cubicBezTo>
                    <a:pt x="22159" y="126622"/>
                    <a:pt x="21755" y="128194"/>
                    <a:pt x="5808" y="128194"/>
                  </a:cubicBezTo>
                  <a:cubicBezTo>
                    <a:pt x="2174" y="128194"/>
                    <a:pt x="357" y="128194"/>
                    <a:pt x="357" y="132124"/>
                  </a:cubicBezTo>
                  <a:cubicBezTo>
                    <a:pt x="357" y="134285"/>
                    <a:pt x="2780" y="134285"/>
                    <a:pt x="3184" y="134285"/>
                  </a:cubicBezTo>
                  <a:cubicBezTo>
                    <a:pt x="8836" y="134285"/>
                    <a:pt x="23168" y="133696"/>
                    <a:pt x="28820" y="133696"/>
                  </a:cubicBezTo>
                  <a:cubicBezTo>
                    <a:pt x="33060" y="133696"/>
                    <a:pt x="37501" y="133892"/>
                    <a:pt x="41740" y="133892"/>
                  </a:cubicBezTo>
                  <a:cubicBezTo>
                    <a:pt x="46181" y="133892"/>
                    <a:pt x="50622" y="134285"/>
                    <a:pt x="54861" y="134285"/>
                  </a:cubicBezTo>
                  <a:cubicBezTo>
                    <a:pt x="56476" y="134285"/>
                    <a:pt x="58898" y="134285"/>
                    <a:pt x="58898" y="130355"/>
                  </a:cubicBezTo>
                  <a:cubicBezTo>
                    <a:pt x="58898" y="128194"/>
                    <a:pt x="57082" y="128194"/>
                    <a:pt x="53246" y="128194"/>
                  </a:cubicBezTo>
                  <a:cubicBezTo>
                    <a:pt x="45777" y="128194"/>
                    <a:pt x="40125" y="128194"/>
                    <a:pt x="40125" y="124657"/>
                  </a:cubicBezTo>
                  <a:cubicBezTo>
                    <a:pt x="40125" y="123478"/>
                    <a:pt x="40529" y="122496"/>
                    <a:pt x="40731" y="121317"/>
                  </a:cubicBezTo>
                  <a:lnTo>
                    <a:pt x="54457" y="67480"/>
                  </a:lnTo>
                  <a:lnTo>
                    <a:pt x="116026" y="67480"/>
                  </a:lnTo>
                  <a:cubicBezTo>
                    <a:pt x="107548" y="100096"/>
                    <a:pt x="102905" y="118763"/>
                    <a:pt x="102098" y="121710"/>
                  </a:cubicBezTo>
                  <a:cubicBezTo>
                    <a:pt x="100079" y="127998"/>
                    <a:pt x="96244" y="128194"/>
                    <a:pt x="83728" y="128194"/>
                  </a:cubicBezTo>
                  <a:cubicBezTo>
                    <a:pt x="80700" y="128194"/>
                    <a:pt x="78883" y="128194"/>
                    <a:pt x="78883" y="132124"/>
                  </a:cubicBezTo>
                  <a:cubicBezTo>
                    <a:pt x="78883" y="134285"/>
                    <a:pt x="81306" y="134285"/>
                    <a:pt x="81709" y="134285"/>
                  </a:cubicBezTo>
                  <a:cubicBezTo>
                    <a:pt x="87362" y="134285"/>
                    <a:pt x="101694" y="133696"/>
                    <a:pt x="107346" y="133696"/>
                  </a:cubicBezTo>
                  <a:cubicBezTo>
                    <a:pt x="111585" y="133696"/>
                    <a:pt x="116026" y="133892"/>
                    <a:pt x="120266" y="133892"/>
                  </a:cubicBezTo>
                  <a:cubicBezTo>
                    <a:pt x="124707" y="133892"/>
                    <a:pt x="129148" y="134285"/>
                    <a:pt x="133387" y="134285"/>
                  </a:cubicBezTo>
                  <a:cubicBezTo>
                    <a:pt x="135002" y="134285"/>
                    <a:pt x="137424" y="134285"/>
                    <a:pt x="137424" y="130355"/>
                  </a:cubicBezTo>
                  <a:cubicBezTo>
                    <a:pt x="137424" y="128194"/>
                    <a:pt x="135607" y="128194"/>
                    <a:pt x="131772" y="128194"/>
                  </a:cubicBezTo>
                  <a:cubicBezTo>
                    <a:pt x="124303" y="128194"/>
                    <a:pt x="118651" y="128194"/>
                    <a:pt x="118651" y="124657"/>
                  </a:cubicBezTo>
                  <a:cubicBezTo>
                    <a:pt x="118651" y="123478"/>
                    <a:pt x="119054" y="122496"/>
                    <a:pt x="119256" y="121317"/>
                  </a:cubicBezTo>
                  <a:lnTo>
                    <a:pt x="146508" y="15214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FC354397-71BC-735B-6677-539C41DC4C66}"/>
                </a:ext>
              </a:extLst>
            </p:cNvPr>
            <p:cNvSpPr/>
            <p:nvPr>
              <p:custDataLst>
                <p:tags r:id="rId333"/>
              </p:custDataLst>
            </p:nvPr>
          </p:nvSpPr>
          <p:spPr>
            <a:xfrm>
              <a:off x="8546152" y="2674600"/>
              <a:ext cx="52283" cy="126262"/>
            </a:xfrm>
            <a:custGeom>
              <a:avLst/>
              <a:gdLst>
                <a:gd name="connsiteX0" fmla="*/ 28204 w 52283"/>
                <a:gd name="connsiteY0" fmla="*/ 39417 h 126262"/>
                <a:gd name="connsiteX1" fmla="*/ 35976 w 52283"/>
                <a:gd name="connsiteY1" fmla="*/ 40930 h 126262"/>
                <a:gd name="connsiteX2" fmla="*/ 46574 w 52283"/>
                <a:gd name="connsiteY2" fmla="*/ 42993 h 126262"/>
                <a:gd name="connsiteX3" fmla="*/ 52650 w 52283"/>
                <a:gd name="connsiteY3" fmla="*/ 37629 h 126262"/>
                <a:gd name="connsiteX4" fmla="*/ 46574 w 52283"/>
                <a:gd name="connsiteY4" fmla="*/ 32265 h 126262"/>
                <a:gd name="connsiteX5" fmla="*/ 35976 w 52283"/>
                <a:gd name="connsiteY5" fmla="*/ 34328 h 126262"/>
                <a:gd name="connsiteX6" fmla="*/ 28204 w 52283"/>
                <a:gd name="connsiteY6" fmla="*/ 35841 h 126262"/>
                <a:gd name="connsiteX7" fmla="*/ 30182 w 52283"/>
                <a:gd name="connsiteY7" fmla="*/ 20987 h 126262"/>
                <a:gd name="connsiteX8" fmla="*/ 32019 w 52283"/>
                <a:gd name="connsiteY8" fmla="*/ 6407 h 126262"/>
                <a:gd name="connsiteX9" fmla="*/ 26508 w 52283"/>
                <a:gd name="connsiteY9" fmla="*/ 81 h 126262"/>
                <a:gd name="connsiteX10" fmla="*/ 20997 w 52283"/>
                <a:gd name="connsiteY10" fmla="*/ 6407 h 126262"/>
                <a:gd name="connsiteX11" fmla="*/ 22975 w 52283"/>
                <a:gd name="connsiteY11" fmla="*/ 22500 h 126262"/>
                <a:gd name="connsiteX12" fmla="*/ 24812 w 52283"/>
                <a:gd name="connsiteY12" fmla="*/ 35841 h 126262"/>
                <a:gd name="connsiteX13" fmla="*/ 17041 w 52283"/>
                <a:gd name="connsiteY13" fmla="*/ 34328 h 126262"/>
                <a:gd name="connsiteX14" fmla="*/ 6443 w 52283"/>
                <a:gd name="connsiteY14" fmla="*/ 32265 h 126262"/>
                <a:gd name="connsiteX15" fmla="*/ 366 w 52283"/>
                <a:gd name="connsiteY15" fmla="*/ 37629 h 126262"/>
                <a:gd name="connsiteX16" fmla="*/ 6443 w 52283"/>
                <a:gd name="connsiteY16" fmla="*/ 42993 h 126262"/>
                <a:gd name="connsiteX17" fmla="*/ 17041 w 52283"/>
                <a:gd name="connsiteY17" fmla="*/ 40930 h 126262"/>
                <a:gd name="connsiteX18" fmla="*/ 24812 w 52283"/>
                <a:gd name="connsiteY18" fmla="*/ 39417 h 126262"/>
                <a:gd name="connsiteX19" fmla="*/ 22834 w 52283"/>
                <a:gd name="connsiteY19" fmla="*/ 50145 h 126262"/>
                <a:gd name="connsiteX20" fmla="*/ 20997 w 52283"/>
                <a:gd name="connsiteY20" fmla="*/ 66788 h 126262"/>
                <a:gd name="connsiteX21" fmla="*/ 24106 w 52283"/>
                <a:gd name="connsiteY21" fmla="*/ 124280 h 126262"/>
                <a:gd name="connsiteX22" fmla="*/ 26508 w 52283"/>
                <a:gd name="connsiteY22" fmla="*/ 126343 h 126262"/>
                <a:gd name="connsiteX23" fmla="*/ 29052 w 52283"/>
                <a:gd name="connsiteY23" fmla="*/ 123592 h 126262"/>
                <a:gd name="connsiteX24" fmla="*/ 30747 w 52283"/>
                <a:gd name="connsiteY24" fmla="*/ 103099 h 126262"/>
                <a:gd name="connsiteX25" fmla="*/ 32019 w 52283"/>
                <a:gd name="connsiteY25" fmla="*/ 66788 h 126262"/>
                <a:gd name="connsiteX26" fmla="*/ 30041 w 52283"/>
                <a:gd name="connsiteY26" fmla="*/ 49870 h 126262"/>
                <a:gd name="connsiteX27" fmla="*/ 28204 w 52283"/>
                <a:gd name="connsiteY27" fmla="*/ 39417 h 12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83" h="126262">
                  <a:moveTo>
                    <a:pt x="28204" y="39417"/>
                  </a:moveTo>
                  <a:cubicBezTo>
                    <a:pt x="30323" y="39692"/>
                    <a:pt x="31736" y="39830"/>
                    <a:pt x="35976" y="40930"/>
                  </a:cubicBezTo>
                  <a:cubicBezTo>
                    <a:pt x="40497" y="42168"/>
                    <a:pt x="43889" y="42993"/>
                    <a:pt x="46574" y="42993"/>
                  </a:cubicBezTo>
                  <a:cubicBezTo>
                    <a:pt x="52085" y="42993"/>
                    <a:pt x="52650" y="38867"/>
                    <a:pt x="52650" y="37629"/>
                  </a:cubicBezTo>
                  <a:cubicBezTo>
                    <a:pt x="52650" y="36529"/>
                    <a:pt x="52085" y="32265"/>
                    <a:pt x="46574" y="32265"/>
                  </a:cubicBezTo>
                  <a:cubicBezTo>
                    <a:pt x="43889" y="32265"/>
                    <a:pt x="40497" y="33090"/>
                    <a:pt x="35976" y="34328"/>
                  </a:cubicBezTo>
                  <a:cubicBezTo>
                    <a:pt x="31736" y="35429"/>
                    <a:pt x="30323" y="35566"/>
                    <a:pt x="28204" y="35841"/>
                  </a:cubicBezTo>
                  <a:cubicBezTo>
                    <a:pt x="28486" y="31027"/>
                    <a:pt x="29476" y="25251"/>
                    <a:pt x="30182" y="20987"/>
                  </a:cubicBezTo>
                  <a:cubicBezTo>
                    <a:pt x="30747" y="18236"/>
                    <a:pt x="32019" y="11221"/>
                    <a:pt x="32019" y="6407"/>
                  </a:cubicBezTo>
                  <a:cubicBezTo>
                    <a:pt x="32019" y="2281"/>
                    <a:pt x="30041" y="81"/>
                    <a:pt x="26508" y="81"/>
                  </a:cubicBezTo>
                  <a:cubicBezTo>
                    <a:pt x="23541" y="81"/>
                    <a:pt x="20997" y="1594"/>
                    <a:pt x="20997" y="6407"/>
                  </a:cubicBezTo>
                  <a:cubicBezTo>
                    <a:pt x="20997" y="10946"/>
                    <a:pt x="22128" y="17823"/>
                    <a:pt x="22975" y="22500"/>
                  </a:cubicBezTo>
                  <a:cubicBezTo>
                    <a:pt x="23258" y="24013"/>
                    <a:pt x="24530" y="30752"/>
                    <a:pt x="24812" y="35841"/>
                  </a:cubicBezTo>
                  <a:cubicBezTo>
                    <a:pt x="22693" y="35566"/>
                    <a:pt x="21280" y="35429"/>
                    <a:pt x="17041" y="34328"/>
                  </a:cubicBezTo>
                  <a:cubicBezTo>
                    <a:pt x="12519" y="33090"/>
                    <a:pt x="9127" y="32265"/>
                    <a:pt x="6443" y="32265"/>
                  </a:cubicBezTo>
                  <a:cubicBezTo>
                    <a:pt x="932" y="32265"/>
                    <a:pt x="366" y="36391"/>
                    <a:pt x="366" y="37629"/>
                  </a:cubicBezTo>
                  <a:cubicBezTo>
                    <a:pt x="366" y="38730"/>
                    <a:pt x="932" y="42993"/>
                    <a:pt x="6443" y="42993"/>
                  </a:cubicBezTo>
                  <a:cubicBezTo>
                    <a:pt x="9127" y="42993"/>
                    <a:pt x="12519" y="42168"/>
                    <a:pt x="17041" y="40930"/>
                  </a:cubicBezTo>
                  <a:cubicBezTo>
                    <a:pt x="21280" y="39830"/>
                    <a:pt x="22693" y="39692"/>
                    <a:pt x="24812" y="39417"/>
                  </a:cubicBezTo>
                  <a:cubicBezTo>
                    <a:pt x="24530" y="42856"/>
                    <a:pt x="23541" y="47257"/>
                    <a:pt x="22834" y="50145"/>
                  </a:cubicBezTo>
                  <a:cubicBezTo>
                    <a:pt x="20997" y="58673"/>
                    <a:pt x="20997" y="59636"/>
                    <a:pt x="20997" y="66788"/>
                  </a:cubicBezTo>
                  <a:cubicBezTo>
                    <a:pt x="20997" y="93333"/>
                    <a:pt x="23682" y="121529"/>
                    <a:pt x="24106" y="124280"/>
                  </a:cubicBezTo>
                  <a:cubicBezTo>
                    <a:pt x="24247" y="125518"/>
                    <a:pt x="24530" y="126343"/>
                    <a:pt x="26508" y="126343"/>
                  </a:cubicBezTo>
                  <a:cubicBezTo>
                    <a:pt x="28628" y="126343"/>
                    <a:pt x="28769" y="125518"/>
                    <a:pt x="29052" y="123592"/>
                  </a:cubicBezTo>
                  <a:cubicBezTo>
                    <a:pt x="29052" y="123455"/>
                    <a:pt x="30182" y="111489"/>
                    <a:pt x="30747" y="103099"/>
                  </a:cubicBezTo>
                  <a:cubicBezTo>
                    <a:pt x="31454" y="90995"/>
                    <a:pt x="32019" y="78891"/>
                    <a:pt x="32019" y="66788"/>
                  </a:cubicBezTo>
                  <a:cubicBezTo>
                    <a:pt x="32019" y="59636"/>
                    <a:pt x="32019" y="58673"/>
                    <a:pt x="30041" y="49870"/>
                  </a:cubicBezTo>
                  <a:cubicBezTo>
                    <a:pt x="29758" y="48357"/>
                    <a:pt x="28486" y="42856"/>
                    <a:pt x="28204" y="3941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形状 70">
              <a:extLst>
                <a:ext uri="{FF2B5EF4-FFF2-40B4-BE49-F238E27FC236}">
                  <a16:creationId xmlns:a16="http://schemas.microsoft.com/office/drawing/2014/main" id="{89DE367E-552D-4165-2442-EAA2674EE96A}"/>
                </a:ext>
              </a:extLst>
            </p:cNvPr>
            <p:cNvSpPr/>
            <p:nvPr>
              <p:custDataLst>
                <p:tags r:id="rId334"/>
              </p:custDataLst>
            </p:nvPr>
          </p:nvSpPr>
          <p:spPr>
            <a:xfrm>
              <a:off x="8627255" y="2718357"/>
              <a:ext cx="169970" cy="134200"/>
            </a:xfrm>
            <a:custGeom>
              <a:avLst/>
              <a:gdLst>
                <a:gd name="connsiteX0" fmla="*/ 146521 w 169970"/>
                <a:gd name="connsiteY0" fmla="*/ 15214 h 134200"/>
                <a:gd name="connsiteX1" fmla="*/ 163478 w 169970"/>
                <a:gd name="connsiteY1" fmla="*/ 6176 h 134200"/>
                <a:gd name="connsiteX2" fmla="*/ 170342 w 169970"/>
                <a:gd name="connsiteY2" fmla="*/ 2246 h 134200"/>
                <a:gd name="connsiteX3" fmla="*/ 167515 w 169970"/>
                <a:gd name="connsiteY3" fmla="*/ 85 h 134200"/>
                <a:gd name="connsiteX4" fmla="*/ 141677 w 169970"/>
                <a:gd name="connsiteY4" fmla="*/ 674 h 134200"/>
                <a:gd name="connsiteX5" fmla="*/ 115636 w 169970"/>
                <a:gd name="connsiteY5" fmla="*/ 85 h 134200"/>
                <a:gd name="connsiteX6" fmla="*/ 111801 w 169970"/>
                <a:gd name="connsiteY6" fmla="*/ 4014 h 134200"/>
                <a:gd name="connsiteX7" fmla="*/ 117453 w 169970"/>
                <a:gd name="connsiteY7" fmla="*/ 6176 h 134200"/>
                <a:gd name="connsiteX8" fmla="*/ 125124 w 169970"/>
                <a:gd name="connsiteY8" fmla="*/ 6569 h 134200"/>
                <a:gd name="connsiteX9" fmla="*/ 130574 w 169970"/>
                <a:gd name="connsiteY9" fmla="*/ 9713 h 134200"/>
                <a:gd name="connsiteX10" fmla="*/ 129767 w 169970"/>
                <a:gd name="connsiteY10" fmla="*/ 13446 h 134200"/>
                <a:gd name="connsiteX11" fmla="*/ 117655 w 169970"/>
                <a:gd name="connsiteY11" fmla="*/ 61389 h 134200"/>
                <a:gd name="connsiteX12" fmla="*/ 56086 w 169970"/>
                <a:gd name="connsiteY12" fmla="*/ 61389 h 134200"/>
                <a:gd name="connsiteX13" fmla="*/ 67996 w 169970"/>
                <a:gd name="connsiteY13" fmla="*/ 15214 h 134200"/>
                <a:gd name="connsiteX14" fmla="*/ 84952 w 169970"/>
                <a:gd name="connsiteY14" fmla="*/ 6176 h 134200"/>
                <a:gd name="connsiteX15" fmla="*/ 91816 w 169970"/>
                <a:gd name="connsiteY15" fmla="*/ 2246 h 134200"/>
                <a:gd name="connsiteX16" fmla="*/ 88990 w 169970"/>
                <a:gd name="connsiteY16" fmla="*/ 85 h 134200"/>
                <a:gd name="connsiteX17" fmla="*/ 63151 w 169970"/>
                <a:gd name="connsiteY17" fmla="*/ 674 h 134200"/>
                <a:gd name="connsiteX18" fmla="*/ 37110 w 169970"/>
                <a:gd name="connsiteY18" fmla="*/ 85 h 134200"/>
                <a:gd name="connsiteX19" fmla="*/ 33275 w 169970"/>
                <a:gd name="connsiteY19" fmla="*/ 4014 h 134200"/>
                <a:gd name="connsiteX20" fmla="*/ 38927 w 169970"/>
                <a:gd name="connsiteY20" fmla="*/ 6176 h 134200"/>
                <a:gd name="connsiteX21" fmla="*/ 46598 w 169970"/>
                <a:gd name="connsiteY21" fmla="*/ 6569 h 134200"/>
                <a:gd name="connsiteX22" fmla="*/ 52048 w 169970"/>
                <a:gd name="connsiteY22" fmla="*/ 9713 h 134200"/>
                <a:gd name="connsiteX23" fmla="*/ 51241 w 169970"/>
                <a:gd name="connsiteY23" fmla="*/ 13446 h 134200"/>
                <a:gd name="connsiteX24" fmla="*/ 24191 w 169970"/>
                <a:gd name="connsiteY24" fmla="*/ 118959 h 134200"/>
                <a:gd name="connsiteX25" fmla="*/ 5821 w 169970"/>
                <a:gd name="connsiteY25" fmla="*/ 128194 h 134200"/>
                <a:gd name="connsiteX26" fmla="*/ 371 w 169970"/>
                <a:gd name="connsiteY26" fmla="*/ 132124 h 134200"/>
                <a:gd name="connsiteX27" fmla="*/ 3197 w 169970"/>
                <a:gd name="connsiteY27" fmla="*/ 134285 h 134200"/>
                <a:gd name="connsiteX28" fmla="*/ 28834 w 169970"/>
                <a:gd name="connsiteY28" fmla="*/ 133696 h 134200"/>
                <a:gd name="connsiteX29" fmla="*/ 41753 w 169970"/>
                <a:gd name="connsiteY29" fmla="*/ 133892 h 134200"/>
                <a:gd name="connsiteX30" fmla="*/ 54874 w 169970"/>
                <a:gd name="connsiteY30" fmla="*/ 134285 h 134200"/>
                <a:gd name="connsiteX31" fmla="*/ 58912 w 169970"/>
                <a:gd name="connsiteY31" fmla="*/ 130355 h 134200"/>
                <a:gd name="connsiteX32" fmla="*/ 53259 w 169970"/>
                <a:gd name="connsiteY32" fmla="*/ 128194 h 134200"/>
                <a:gd name="connsiteX33" fmla="*/ 40138 w 169970"/>
                <a:gd name="connsiteY33" fmla="*/ 124657 h 134200"/>
                <a:gd name="connsiteX34" fmla="*/ 40744 w 169970"/>
                <a:gd name="connsiteY34" fmla="*/ 121317 h 134200"/>
                <a:gd name="connsiteX35" fmla="*/ 54471 w 169970"/>
                <a:gd name="connsiteY35" fmla="*/ 67480 h 134200"/>
                <a:gd name="connsiteX36" fmla="*/ 116040 w 169970"/>
                <a:gd name="connsiteY36" fmla="*/ 67480 h 134200"/>
                <a:gd name="connsiteX37" fmla="*/ 102111 w 169970"/>
                <a:gd name="connsiteY37" fmla="*/ 121710 h 134200"/>
                <a:gd name="connsiteX38" fmla="*/ 83741 w 169970"/>
                <a:gd name="connsiteY38" fmla="*/ 128194 h 134200"/>
                <a:gd name="connsiteX39" fmla="*/ 78896 w 169970"/>
                <a:gd name="connsiteY39" fmla="*/ 132124 h 134200"/>
                <a:gd name="connsiteX40" fmla="*/ 81723 w 169970"/>
                <a:gd name="connsiteY40" fmla="*/ 134285 h 134200"/>
                <a:gd name="connsiteX41" fmla="*/ 107359 w 169970"/>
                <a:gd name="connsiteY41" fmla="*/ 133696 h 134200"/>
                <a:gd name="connsiteX42" fmla="*/ 120279 w 169970"/>
                <a:gd name="connsiteY42" fmla="*/ 133892 h 134200"/>
                <a:gd name="connsiteX43" fmla="*/ 133400 w 169970"/>
                <a:gd name="connsiteY43" fmla="*/ 134285 h 134200"/>
                <a:gd name="connsiteX44" fmla="*/ 137437 w 169970"/>
                <a:gd name="connsiteY44" fmla="*/ 130355 h 134200"/>
                <a:gd name="connsiteX45" fmla="*/ 131785 w 169970"/>
                <a:gd name="connsiteY45" fmla="*/ 128194 h 134200"/>
                <a:gd name="connsiteX46" fmla="*/ 118664 w 169970"/>
                <a:gd name="connsiteY46" fmla="*/ 124657 h 134200"/>
                <a:gd name="connsiteX47" fmla="*/ 119270 w 169970"/>
                <a:gd name="connsiteY47" fmla="*/ 121317 h 134200"/>
                <a:gd name="connsiteX48" fmla="*/ 146521 w 169970"/>
                <a:gd name="connsiteY48" fmla="*/ 15214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970" h="134200">
                  <a:moveTo>
                    <a:pt x="146521" y="15214"/>
                  </a:moveTo>
                  <a:cubicBezTo>
                    <a:pt x="148338" y="8141"/>
                    <a:pt x="148742" y="6176"/>
                    <a:pt x="163478" y="6176"/>
                  </a:cubicBezTo>
                  <a:cubicBezTo>
                    <a:pt x="168727" y="6176"/>
                    <a:pt x="170342" y="6176"/>
                    <a:pt x="170342" y="2246"/>
                  </a:cubicBezTo>
                  <a:cubicBezTo>
                    <a:pt x="170342" y="85"/>
                    <a:pt x="168121" y="85"/>
                    <a:pt x="167515" y="85"/>
                  </a:cubicBezTo>
                  <a:cubicBezTo>
                    <a:pt x="161863" y="85"/>
                    <a:pt x="147329" y="674"/>
                    <a:pt x="141677" y="674"/>
                  </a:cubicBezTo>
                  <a:cubicBezTo>
                    <a:pt x="135823" y="674"/>
                    <a:pt x="121490" y="85"/>
                    <a:pt x="115636" y="85"/>
                  </a:cubicBezTo>
                  <a:cubicBezTo>
                    <a:pt x="114021" y="85"/>
                    <a:pt x="111801" y="85"/>
                    <a:pt x="111801" y="4014"/>
                  </a:cubicBezTo>
                  <a:cubicBezTo>
                    <a:pt x="111801" y="6176"/>
                    <a:pt x="113617" y="6176"/>
                    <a:pt x="117453" y="6176"/>
                  </a:cubicBezTo>
                  <a:cubicBezTo>
                    <a:pt x="117857" y="6176"/>
                    <a:pt x="121692" y="6176"/>
                    <a:pt x="125124" y="6569"/>
                  </a:cubicBezTo>
                  <a:cubicBezTo>
                    <a:pt x="128757" y="6962"/>
                    <a:pt x="130574" y="7158"/>
                    <a:pt x="130574" y="9713"/>
                  </a:cubicBezTo>
                  <a:cubicBezTo>
                    <a:pt x="130574" y="10499"/>
                    <a:pt x="130372" y="10891"/>
                    <a:pt x="129767" y="13446"/>
                  </a:cubicBezTo>
                  <a:lnTo>
                    <a:pt x="117655" y="61389"/>
                  </a:lnTo>
                  <a:lnTo>
                    <a:pt x="56086" y="61389"/>
                  </a:lnTo>
                  <a:lnTo>
                    <a:pt x="67996" y="15214"/>
                  </a:lnTo>
                  <a:cubicBezTo>
                    <a:pt x="69812" y="8141"/>
                    <a:pt x="70418" y="6176"/>
                    <a:pt x="84952" y="6176"/>
                  </a:cubicBezTo>
                  <a:cubicBezTo>
                    <a:pt x="90201" y="6176"/>
                    <a:pt x="91816" y="6176"/>
                    <a:pt x="91816" y="2246"/>
                  </a:cubicBezTo>
                  <a:cubicBezTo>
                    <a:pt x="91816" y="85"/>
                    <a:pt x="89595" y="85"/>
                    <a:pt x="88990" y="85"/>
                  </a:cubicBezTo>
                  <a:cubicBezTo>
                    <a:pt x="83337" y="85"/>
                    <a:pt x="68803" y="674"/>
                    <a:pt x="63151" y="674"/>
                  </a:cubicBezTo>
                  <a:cubicBezTo>
                    <a:pt x="57297" y="674"/>
                    <a:pt x="42964" y="85"/>
                    <a:pt x="37110" y="85"/>
                  </a:cubicBezTo>
                  <a:cubicBezTo>
                    <a:pt x="35495" y="85"/>
                    <a:pt x="33275" y="85"/>
                    <a:pt x="33275" y="4014"/>
                  </a:cubicBezTo>
                  <a:cubicBezTo>
                    <a:pt x="33275" y="6176"/>
                    <a:pt x="35092" y="6176"/>
                    <a:pt x="38927" y="6176"/>
                  </a:cubicBezTo>
                  <a:cubicBezTo>
                    <a:pt x="39331" y="6176"/>
                    <a:pt x="43166" y="6176"/>
                    <a:pt x="46598" y="6569"/>
                  </a:cubicBezTo>
                  <a:cubicBezTo>
                    <a:pt x="50231" y="6962"/>
                    <a:pt x="52048" y="7158"/>
                    <a:pt x="52048" y="9713"/>
                  </a:cubicBezTo>
                  <a:cubicBezTo>
                    <a:pt x="52048" y="10499"/>
                    <a:pt x="51846" y="11088"/>
                    <a:pt x="51241" y="13446"/>
                  </a:cubicBezTo>
                  <a:lnTo>
                    <a:pt x="24191" y="118959"/>
                  </a:lnTo>
                  <a:cubicBezTo>
                    <a:pt x="22172" y="126622"/>
                    <a:pt x="21768" y="128194"/>
                    <a:pt x="5821" y="128194"/>
                  </a:cubicBezTo>
                  <a:cubicBezTo>
                    <a:pt x="2187" y="128194"/>
                    <a:pt x="371" y="128194"/>
                    <a:pt x="371" y="132124"/>
                  </a:cubicBezTo>
                  <a:cubicBezTo>
                    <a:pt x="371" y="134285"/>
                    <a:pt x="2793" y="134285"/>
                    <a:pt x="3197" y="134285"/>
                  </a:cubicBezTo>
                  <a:cubicBezTo>
                    <a:pt x="8849" y="134285"/>
                    <a:pt x="23181" y="133696"/>
                    <a:pt x="28834" y="133696"/>
                  </a:cubicBezTo>
                  <a:cubicBezTo>
                    <a:pt x="33073" y="133696"/>
                    <a:pt x="37514" y="133892"/>
                    <a:pt x="41753" y="133892"/>
                  </a:cubicBezTo>
                  <a:cubicBezTo>
                    <a:pt x="46194" y="133892"/>
                    <a:pt x="50635" y="134285"/>
                    <a:pt x="54874" y="134285"/>
                  </a:cubicBezTo>
                  <a:cubicBezTo>
                    <a:pt x="56489" y="134285"/>
                    <a:pt x="58912" y="134285"/>
                    <a:pt x="58912" y="130355"/>
                  </a:cubicBezTo>
                  <a:cubicBezTo>
                    <a:pt x="58912" y="128194"/>
                    <a:pt x="57095" y="128194"/>
                    <a:pt x="53259" y="128194"/>
                  </a:cubicBezTo>
                  <a:cubicBezTo>
                    <a:pt x="45790" y="128194"/>
                    <a:pt x="40138" y="128194"/>
                    <a:pt x="40138" y="124657"/>
                  </a:cubicBezTo>
                  <a:cubicBezTo>
                    <a:pt x="40138" y="123478"/>
                    <a:pt x="40542" y="122496"/>
                    <a:pt x="40744" y="121317"/>
                  </a:cubicBezTo>
                  <a:lnTo>
                    <a:pt x="54471" y="67480"/>
                  </a:lnTo>
                  <a:lnTo>
                    <a:pt x="116040" y="67480"/>
                  </a:lnTo>
                  <a:cubicBezTo>
                    <a:pt x="107561" y="100096"/>
                    <a:pt x="102918" y="118763"/>
                    <a:pt x="102111" y="121710"/>
                  </a:cubicBezTo>
                  <a:cubicBezTo>
                    <a:pt x="100092" y="127998"/>
                    <a:pt x="96257" y="128194"/>
                    <a:pt x="83741" y="128194"/>
                  </a:cubicBezTo>
                  <a:cubicBezTo>
                    <a:pt x="80713" y="128194"/>
                    <a:pt x="78896" y="128194"/>
                    <a:pt x="78896" y="132124"/>
                  </a:cubicBezTo>
                  <a:cubicBezTo>
                    <a:pt x="78896" y="134285"/>
                    <a:pt x="81319" y="134285"/>
                    <a:pt x="81723" y="134285"/>
                  </a:cubicBezTo>
                  <a:cubicBezTo>
                    <a:pt x="87375" y="134285"/>
                    <a:pt x="101707" y="133696"/>
                    <a:pt x="107359" y="133696"/>
                  </a:cubicBezTo>
                  <a:cubicBezTo>
                    <a:pt x="111599" y="133696"/>
                    <a:pt x="116040" y="133892"/>
                    <a:pt x="120279" y="133892"/>
                  </a:cubicBezTo>
                  <a:cubicBezTo>
                    <a:pt x="124720" y="133892"/>
                    <a:pt x="129161" y="134285"/>
                    <a:pt x="133400" y="134285"/>
                  </a:cubicBezTo>
                  <a:cubicBezTo>
                    <a:pt x="135015" y="134285"/>
                    <a:pt x="137437" y="134285"/>
                    <a:pt x="137437" y="130355"/>
                  </a:cubicBezTo>
                  <a:cubicBezTo>
                    <a:pt x="137437" y="128194"/>
                    <a:pt x="135621" y="128194"/>
                    <a:pt x="131785" y="128194"/>
                  </a:cubicBezTo>
                  <a:cubicBezTo>
                    <a:pt x="124316" y="128194"/>
                    <a:pt x="118664" y="128194"/>
                    <a:pt x="118664" y="124657"/>
                  </a:cubicBezTo>
                  <a:cubicBezTo>
                    <a:pt x="118664" y="123478"/>
                    <a:pt x="119068" y="122496"/>
                    <a:pt x="119270" y="121317"/>
                  </a:cubicBezTo>
                  <a:lnTo>
                    <a:pt x="146521" y="15214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形状 71">
              <a:extLst>
                <a:ext uri="{FF2B5EF4-FFF2-40B4-BE49-F238E27FC236}">
                  <a16:creationId xmlns:a16="http://schemas.microsoft.com/office/drawing/2014/main" id="{843FAB4D-4D43-E969-3D71-44DA4C7FD3FF}"/>
                </a:ext>
              </a:extLst>
            </p:cNvPr>
            <p:cNvSpPr/>
            <p:nvPr>
              <p:custDataLst>
                <p:tags r:id="rId335"/>
              </p:custDataLst>
            </p:nvPr>
          </p:nvSpPr>
          <p:spPr>
            <a:xfrm>
              <a:off x="8812466" y="2685542"/>
              <a:ext cx="52686" cy="235587"/>
            </a:xfrm>
            <a:custGeom>
              <a:avLst/>
              <a:gdLst>
                <a:gd name="connsiteX0" fmla="*/ 53067 w 52686"/>
                <a:gd name="connsiteY0" fmla="*/ 117969 h 235587"/>
                <a:gd name="connsiteX1" fmla="*/ 21576 w 52686"/>
                <a:gd name="connsiteY1" fmla="*/ 17367 h 235587"/>
                <a:gd name="connsiteX2" fmla="*/ 2802 w 52686"/>
                <a:gd name="connsiteY2" fmla="*/ 77 h 235587"/>
                <a:gd name="connsiteX3" fmla="*/ 380 w 52686"/>
                <a:gd name="connsiteY3" fmla="*/ 2042 h 235587"/>
                <a:gd name="connsiteX4" fmla="*/ 1591 w 52686"/>
                <a:gd name="connsiteY4" fmla="*/ 4006 h 235587"/>
                <a:gd name="connsiteX5" fmla="*/ 32678 w 52686"/>
                <a:gd name="connsiteY5" fmla="*/ 61380 h 235587"/>
                <a:gd name="connsiteX6" fmla="*/ 39138 w 52686"/>
                <a:gd name="connsiteY6" fmla="*/ 117772 h 235587"/>
                <a:gd name="connsiteX7" fmla="*/ 32073 w 52686"/>
                <a:gd name="connsiteY7" fmla="*/ 176915 h 235587"/>
                <a:gd name="connsiteX8" fmla="*/ 2197 w 52686"/>
                <a:gd name="connsiteY8" fmla="*/ 231145 h 235587"/>
                <a:gd name="connsiteX9" fmla="*/ 380 w 52686"/>
                <a:gd name="connsiteY9" fmla="*/ 233699 h 235587"/>
                <a:gd name="connsiteX10" fmla="*/ 2802 w 52686"/>
                <a:gd name="connsiteY10" fmla="*/ 235664 h 235587"/>
                <a:gd name="connsiteX11" fmla="*/ 19355 w 52686"/>
                <a:gd name="connsiteY11" fmla="*/ 220928 h 235587"/>
                <a:gd name="connsiteX12" fmla="*/ 53067 w 52686"/>
                <a:gd name="connsiteY12" fmla="*/ 117969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86" h="235587">
                  <a:moveTo>
                    <a:pt x="53067" y="117969"/>
                  </a:moveTo>
                  <a:cubicBezTo>
                    <a:pt x="53067" y="90068"/>
                    <a:pt x="48020" y="50574"/>
                    <a:pt x="21576" y="17367"/>
                  </a:cubicBezTo>
                  <a:cubicBezTo>
                    <a:pt x="19557" y="15010"/>
                    <a:pt x="6436" y="77"/>
                    <a:pt x="2802" y="77"/>
                  </a:cubicBezTo>
                  <a:cubicBezTo>
                    <a:pt x="1793" y="77"/>
                    <a:pt x="380" y="470"/>
                    <a:pt x="380" y="2042"/>
                  </a:cubicBezTo>
                  <a:cubicBezTo>
                    <a:pt x="380" y="2827"/>
                    <a:pt x="783" y="3417"/>
                    <a:pt x="1591" y="4006"/>
                  </a:cubicBezTo>
                  <a:cubicBezTo>
                    <a:pt x="11280" y="14224"/>
                    <a:pt x="24402" y="30139"/>
                    <a:pt x="32678" y="61380"/>
                  </a:cubicBezTo>
                  <a:cubicBezTo>
                    <a:pt x="37321" y="79261"/>
                    <a:pt x="39138" y="99499"/>
                    <a:pt x="39138" y="117772"/>
                  </a:cubicBezTo>
                  <a:cubicBezTo>
                    <a:pt x="39138" y="137617"/>
                    <a:pt x="37321" y="157659"/>
                    <a:pt x="32073" y="176915"/>
                  </a:cubicBezTo>
                  <a:cubicBezTo>
                    <a:pt x="24402" y="204423"/>
                    <a:pt x="12492" y="220142"/>
                    <a:pt x="2197" y="231145"/>
                  </a:cubicBezTo>
                  <a:cubicBezTo>
                    <a:pt x="380" y="232913"/>
                    <a:pt x="380" y="233306"/>
                    <a:pt x="380" y="233699"/>
                  </a:cubicBezTo>
                  <a:cubicBezTo>
                    <a:pt x="380" y="235271"/>
                    <a:pt x="1793" y="235664"/>
                    <a:pt x="2802" y="235664"/>
                  </a:cubicBezTo>
                  <a:cubicBezTo>
                    <a:pt x="5830" y="235664"/>
                    <a:pt x="16933" y="223679"/>
                    <a:pt x="19355" y="220928"/>
                  </a:cubicBezTo>
                  <a:cubicBezTo>
                    <a:pt x="39945" y="197153"/>
                    <a:pt x="53067" y="161785"/>
                    <a:pt x="53067" y="117969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形状 72">
              <a:extLst>
                <a:ext uri="{FF2B5EF4-FFF2-40B4-BE49-F238E27FC236}">
                  <a16:creationId xmlns:a16="http://schemas.microsoft.com/office/drawing/2014/main" id="{F7732BAE-3B49-DF93-F182-F74C61AC3FCE}"/>
                </a:ext>
              </a:extLst>
            </p:cNvPr>
            <p:cNvSpPr/>
            <p:nvPr>
              <p:custDataLst>
                <p:tags r:id="rId336"/>
              </p:custDataLst>
            </p:nvPr>
          </p:nvSpPr>
          <p:spPr>
            <a:xfrm>
              <a:off x="8960433" y="2685542"/>
              <a:ext cx="52686" cy="235587"/>
            </a:xfrm>
            <a:custGeom>
              <a:avLst/>
              <a:gdLst>
                <a:gd name="connsiteX0" fmla="*/ 53073 w 52686"/>
                <a:gd name="connsiteY0" fmla="*/ 233699 h 235587"/>
                <a:gd name="connsiteX1" fmla="*/ 52265 w 52686"/>
                <a:gd name="connsiteY1" fmla="*/ 231931 h 235587"/>
                <a:gd name="connsiteX2" fmla="*/ 20774 w 52686"/>
                <a:gd name="connsiteY2" fmla="*/ 174360 h 235587"/>
                <a:gd name="connsiteX3" fmla="*/ 14315 w 52686"/>
                <a:gd name="connsiteY3" fmla="*/ 117969 h 235587"/>
                <a:gd name="connsiteX4" fmla="*/ 51256 w 52686"/>
                <a:gd name="connsiteY4" fmla="*/ 4596 h 235587"/>
                <a:gd name="connsiteX5" fmla="*/ 53073 w 52686"/>
                <a:gd name="connsiteY5" fmla="*/ 2042 h 235587"/>
                <a:gd name="connsiteX6" fmla="*/ 50651 w 52686"/>
                <a:gd name="connsiteY6" fmla="*/ 77 h 235587"/>
                <a:gd name="connsiteX7" fmla="*/ 34098 w 52686"/>
                <a:gd name="connsiteY7" fmla="*/ 14813 h 235587"/>
                <a:gd name="connsiteX8" fmla="*/ 386 w 52686"/>
                <a:gd name="connsiteY8" fmla="*/ 117772 h 235587"/>
                <a:gd name="connsiteX9" fmla="*/ 31877 w 52686"/>
                <a:gd name="connsiteY9" fmla="*/ 218373 h 235587"/>
                <a:gd name="connsiteX10" fmla="*/ 50651 w 52686"/>
                <a:gd name="connsiteY10" fmla="*/ 235664 h 235587"/>
                <a:gd name="connsiteX11" fmla="*/ 53073 w 52686"/>
                <a:gd name="connsiteY11" fmla="*/ 233699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86" h="235587">
                  <a:moveTo>
                    <a:pt x="53073" y="233699"/>
                  </a:moveTo>
                  <a:cubicBezTo>
                    <a:pt x="53073" y="232913"/>
                    <a:pt x="52669" y="232520"/>
                    <a:pt x="52265" y="231931"/>
                  </a:cubicBezTo>
                  <a:cubicBezTo>
                    <a:pt x="42980" y="222303"/>
                    <a:pt x="29253" y="206388"/>
                    <a:pt x="20774" y="174360"/>
                  </a:cubicBezTo>
                  <a:cubicBezTo>
                    <a:pt x="16131" y="156480"/>
                    <a:pt x="14315" y="136242"/>
                    <a:pt x="14315" y="117969"/>
                  </a:cubicBezTo>
                  <a:cubicBezTo>
                    <a:pt x="14315" y="66293"/>
                    <a:pt x="27032" y="30139"/>
                    <a:pt x="51256" y="4596"/>
                  </a:cubicBezTo>
                  <a:cubicBezTo>
                    <a:pt x="53073" y="2827"/>
                    <a:pt x="53073" y="2434"/>
                    <a:pt x="53073" y="2042"/>
                  </a:cubicBezTo>
                  <a:cubicBezTo>
                    <a:pt x="53073" y="77"/>
                    <a:pt x="51458" y="77"/>
                    <a:pt x="50651" y="77"/>
                  </a:cubicBezTo>
                  <a:cubicBezTo>
                    <a:pt x="47623" y="77"/>
                    <a:pt x="36722" y="11866"/>
                    <a:pt x="34098" y="14813"/>
                  </a:cubicBezTo>
                  <a:cubicBezTo>
                    <a:pt x="13507" y="38588"/>
                    <a:pt x="386" y="73956"/>
                    <a:pt x="386" y="117772"/>
                  </a:cubicBezTo>
                  <a:cubicBezTo>
                    <a:pt x="386" y="145673"/>
                    <a:pt x="5433" y="185167"/>
                    <a:pt x="31877" y="218373"/>
                  </a:cubicBezTo>
                  <a:cubicBezTo>
                    <a:pt x="33896" y="220731"/>
                    <a:pt x="47017" y="235664"/>
                    <a:pt x="50651" y="235664"/>
                  </a:cubicBezTo>
                  <a:cubicBezTo>
                    <a:pt x="51458" y="235664"/>
                    <a:pt x="53073" y="235664"/>
                    <a:pt x="53073" y="233699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6938FBD1-2EB8-8B7E-AC4C-795B696C3E28}"/>
                </a:ext>
              </a:extLst>
            </p:cNvPr>
            <p:cNvSpPr/>
            <p:nvPr>
              <p:custDataLst>
                <p:tags r:id="rId337"/>
              </p:custDataLst>
            </p:nvPr>
          </p:nvSpPr>
          <p:spPr>
            <a:xfrm>
              <a:off x="9033576" y="2718357"/>
              <a:ext cx="122936" cy="134200"/>
            </a:xfrm>
            <a:custGeom>
              <a:avLst/>
              <a:gdLst>
                <a:gd name="connsiteX0" fmla="*/ 69630 w 122936"/>
                <a:gd name="connsiteY0" fmla="*/ 107759 h 134200"/>
                <a:gd name="connsiteX1" fmla="*/ 123327 w 122936"/>
                <a:gd name="connsiteY1" fmla="*/ 67283 h 134200"/>
                <a:gd name="connsiteX2" fmla="*/ 69630 w 122936"/>
                <a:gd name="connsiteY2" fmla="*/ 26610 h 134200"/>
                <a:gd name="connsiteX3" fmla="*/ 69630 w 122936"/>
                <a:gd name="connsiteY3" fmla="*/ 15607 h 134200"/>
                <a:gd name="connsiteX4" fmla="*/ 88808 w 122936"/>
                <a:gd name="connsiteY4" fmla="*/ 6176 h 134200"/>
                <a:gd name="connsiteX5" fmla="*/ 95469 w 122936"/>
                <a:gd name="connsiteY5" fmla="*/ 6176 h 134200"/>
                <a:gd name="connsiteX6" fmla="*/ 95469 w 122936"/>
                <a:gd name="connsiteY6" fmla="*/ 85 h 134200"/>
                <a:gd name="connsiteX7" fmla="*/ 61354 w 122936"/>
                <a:gd name="connsiteY7" fmla="*/ 674 h 134200"/>
                <a:gd name="connsiteX8" fmla="*/ 27037 w 122936"/>
                <a:gd name="connsiteY8" fmla="*/ 85 h 134200"/>
                <a:gd name="connsiteX9" fmla="*/ 27037 w 122936"/>
                <a:gd name="connsiteY9" fmla="*/ 6176 h 134200"/>
                <a:gd name="connsiteX10" fmla="*/ 33698 w 122936"/>
                <a:gd name="connsiteY10" fmla="*/ 6176 h 134200"/>
                <a:gd name="connsiteX11" fmla="*/ 52876 w 122936"/>
                <a:gd name="connsiteY11" fmla="*/ 15607 h 134200"/>
                <a:gd name="connsiteX12" fmla="*/ 52876 w 122936"/>
                <a:gd name="connsiteY12" fmla="*/ 26610 h 134200"/>
                <a:gd name="connsiteX13" fmla="*/ 391 w 122936"/>
                <a:gd name="connsiteY13" fmla="*/ 67087 h 134200"/>
                <a:gd name="connsiteX14" fmla="*/ 52876 w 122936"/>
                <a:gd name="connsiteY14" fmla="*/ 107759 h 134200"/>
                <a:gd name="connsiteX15" fmla="*/ 52876 w 122936"/>
                <a:gd name="connsiteY15" fmla="*/ 118763 h 134200"/>
                <a:gd name="connsiteX16" fmla="*/ 33698 w 122936"/>
                <a:gd name="connsiteY16" fmla="*/ 128194 h 134200"/>
                <a:gd name="connsiteX17" fmla="*/ 27037 w 122936"/>
                <a:gd name="connsiteY17" fmla="*/ 128194 h 134200"/>
                <a:gd name="connsiteX18" fmla="*/ 27037 w 122936"/>
                <a:gd name="connsiteY18" fmla="*/ 134285 h 134200"/>
                <a:gd name="connsiteX19" fmla="*/ 61152 w 122936"/>
                <a:gd name="connsiteY19" fmla="*/ 133696 h 134200"/>
                <a:gd name="connsiteX20" fmla="*/ 95469 w 122936"/>
                <a:gd name="connsiteY20" fmla="*/ 134285 h 134200"/>
                <a:gd name="connsiteX21" fmla="*/ 95469 w 122936"/>
                <a:gd name="connsiteY21" fmla="*/ 128194 h 134200"/>
                <a:gd name="connsiteX22" fmla="*/ 88808 w 122936"/>
                <a:gd name="connsiteY22" fmla="*/ 128194 h 134200"/>
                <a:gd name="connsiteX23" fmla="*/ 69630 w 122936"/>
                <a:gd name="connsiteY23" fmla="*/ 118763 h 134200"/>
                <a:gd name="connsiteX24" fmla="*/ 69630 w 122936"/>
                <a:gd name="connsiteY24" fmla="*/ 107759 h 134200"/>
                <a:gd name="connsiteX25" fmla="*/ 52876 w 122936"/>
                <a:gd name="connsiteY25" fmla="*/ 103240 h 134200"/>
                <a:gd name="connsiteX26" fmla="*/ 20577 w 122936"/>
                <a:gd name="connsiteY26" fmla="*/ 67283 h 134200"/>
                <a:gd name="connsiteX27" fmla="*/ 52876 w 122936"/>
                <a:gd name="connsiteY27" fmla="*/ 31130 h 134200"/>
                <a:gd name="connsiteX28" fmla="*/ 52876 w 122936"/>
                <a:gd name="connsiteY28" fmla="*/ 103240 h 134200"/>
                <a:gd name="connsiteX29" fmla="*/ 69630 w 122936"/>
                <a:gd name="connsiteY29" fmla="*/ 30933 h 134200"/>
                <a:gd name="connsiteX30" fmla="*/ 103140 w 122936"/>
                <a:gd name="connsiteY30" fmla="*/ 67087 h 134200"/>
                <a:gd name="connsiteX31" fmla="*/ 69630 w 122936"/>
                <a:gd name="connsiteY31" fmla="*/ 103437 h 134200"/>
                <a:gd name="connsiteX32" fmla="*/ 69630 w 122936"/>
                <a:gd name="connsiteY32" fmla="*/ 30933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630" y="107759"/>
                  </a:moveTo>
                  <a:cubicBezTo>
                    <a:pt x="100920" y="105402"/>
                    <a:pt x="123327" y="87128"/>
                    <a:pt x="123327" y="67283"/>
                  </a:cubicBezTo>
                  <a:cubicBezTo>
                    <a:pt x="123327" y="46849"/>
                    <a:pt x="100314" y="28968"/>
                    <a:pt x="69630" y="26610"/>
                  </a:cubicBezTo>
                  <a:lnTo>
                    <a:pt x="69630" y="15607"/>
                  </a:lnTo>
                  <a:cubicBezTo>
                    <a:pt x="69630" y="8927"/>
                    <a:pt x="69630" y="6176"/>
                    <a:pt x="88808" y="6176"/>
                  </a:cubicBezTo>
                  <a:lnTo>
                    <a:pt x="95469" y="6176"/>
                  </a:lnTo>
                  <a:lnTo>
                    <a:pt x="95469" y="85"/>
                  </a:lnTo>
                  <a:cubicBezTo>
                    <a:pt x="88202" y="674"/>
                    <a:pt x="69630" y="674"/>
                    <a:pt x="61354" y="674"/>
                  </a:cubicBezTo>
                  <a:cubicBezTo>
                    <a:pt x="53077" y="674"/>
                    <a:pt x="34304" y="674"/>
                    <a:pt x="27037" y="85"/>
                  </a:cubicBezTo>
                  <a:lnTo>
                    <a:pt x="27037" y="6176"/>
                  </a:lnTo>
                  <a:lnTo>
                    <a:pt x="33698" y="6176"/>
                  </a:lnTo>
                  <a:cubicBezTo>
                    <a:pt x="52876" y="6176"/>
                    <a:pt x="52876" y="8730"/>
                    <a:pt x="52876" y="15607"/>
                  </a:cubicBezTo>
                  <a:lnTo>
                    <a:pt x="52876" y="26610"/>
                  </a:lnTo>
                  <a:cubicBezTo>
                    <a:pt x="21990" y="29558"/>
                    <a:pt x="391" y="47634"/>
                    <a:pt x="391" y="67087"/>
                  </a:cubicBezTo>
                  <a:cubicBezTo>
                    <a:pt x="391" y="87325"/>
                    <a:pt x="22798" y="104812"/>
                    <a:pt x="52876" y="107759"/>
                  </a:cubicBezTo>
                  <a:lnTo>
                    <a:pt x="52876" y="118763"/>
                  </a:lnTo>
                  <a:cubicBezTo>
                    <a:pt x="52876" y="125443"/>
                    <a:pt x="52876" y="128194"/>
                    <a:pt x="33698" y="128194"/>
                  </a:cubicBezTo>
                  <a:lnTo>
                    <a:pt x="27037" y="128194"/>
                  </a:lnTo>
                  <a:lnTo>
                    <a:pt x="27037" y="134285"/>
                  </a:lnTo>
                  <a:cubicBezTo>
                    <a:pt x="34304" y="133696"/>
                    <a:pt x="52876" y="133696"/>
                    <a:pt x="61152" y="133696"/>
                  </a:cubicBezTo>
                  <a:cubicBezTo>
                    <a:pt x="69429" y="133696"/>
                    <a:pt x="88202" y="133696"/>
                    <a:pt x="95469" y="134285"/>
                  </a:cubicBezTo>
                  <a:lnTo>
                    <a:pt x="95469" y="128194"/>
                  </a:lnTo>
                  <a:lnTo>
                    <a:pt x="88808" y="128194"/>
                  </a:lnTo>
                  <a:cubicBezTo>
                    <a:pt x="69630" y="128194"/>
                    <a:pt x="69630" y="125640"/>
                    <a:pt x="69630" y="118763"/>
                  </a:cubicBezTo>
                  <a:lnTo>
                    <a:pt x="69630" y="107759"/>
                  </a:lnTo>
                  <a:close/>
                  <a:moveTo>
                    <a:pt x="52876" y="103240"/>
                  </a:moveTo>
                  <a:cubicBezTo>
                    <a:pt x="24211" y="99507"/>
                    <a:pt x="20577" y="79465"/>
                    <a:pt x="20577" y="67283"/>
                  </a:cubicBezTo>
                  <a:cubicBezTo>
                    <a:pt x="20577" y="57066"/>
                    <a:pt x="22596" y="35059"/>
                    <a:pt x="52876" y="31130"/>
                  </a:cubicBezTo>
                  <a:lnTo>
                    <a:pt x="52876" y="103240"/>
                  </a:lnTo>
                  <a:close/>
                  <a:moveTo>
                    <a:pt x="69630" y="30933"/>
                  </a:moveTo>
                  <a:cubicBezTo>
                    <a:pt x="97488" y="34077"/>
                    <a:pt x="103140" y="52154"/>
                    <a:pt x="103140" y="67087"/>
                  </a:cubicBezTo>
                  <a:cubicBezTo>
                    <a:pt x="103140" y="78876"/>
                    <a:pt x="100112" y="99900"/>
                    <a:pt x="69630" y="103437"/>
                  </a:cubicBezTo>
                  <a:lnTo>
                    <a:pt x="69630" y="3093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46333ACC-C2E7-C15A-1E63-020E02D46853}"/>
                </a:ext>
              </a:extLst>
            </p:cNvPr>
            <p:cNvSpPr/>
            <p:nvPr>
              <p:custDataLst>
                <p:tags r:id="rId338"/>
              </p:custDataLst>
            </p:nvPr>
          </p:nvSpPr>
          <p:spPr>
            <a:xfrm>
              <a:off x="9178945" y="2674600"/>
              <a:ext cx="52283" cy="126262"/>
            </a:xfrm>
            <a:custGeom>
              <a:avLst/>
              <a:gdLst>
                <a:gd name="connsiteX0" fmla="*/ 28235 w 52283"/>
                <a:gd name="connsiteY0" fmla="*/ 39417 h 126262"/>
                <a:gd name="connsiteX1" fmla="*/ 36007 w 52283"/>
                <a:gd name="connsiteY1" fmla="*/ 40930 h 126262"/>
                <a:gd name="connsiteX2" fmla="*/ 46605 w 52283"/>
                <a:gd name="connsiteY2" fmla="*/ 42993 h 126262"/>
                <a:gd name="connsiteX3" fmla="*/ 52681 w 52283"/>
                <a:gd name="connsiteY3" fmla="*/ 37629 h 126262"/>
                <a:gd name="connsiteX4" fmla="*/ 46605 w 52283"/>
                <a:gd name="connsiteY4" fmla="*/ 32265 h 126262"/>
                <a:gd name="connsiteX5" fmla="*/ 36007 w 52283"/>
                <a:gd name="connsiteY5" fmla="*/ 34328 h 126262"/>
                <a:gd name="connsiteX6" fmla="*/ 28235 w 52283"/>
                <a:gd name="connsiteY6" fmla="*/ 35841 h 126262"/>
                <a:gd name="connsiteX7" fmla="*/ 30213 w 52283"/>
                <a:gd name="connsiteY7" fmla="*/ 20987 h 126262"/>
                <a:gd name="connsiteX8" fmla="*/ 32050 w 52283"/>
                <a:gd name="connsiteY8" fmla="*/ 6407 h 126262"/>
                <a:gd name="connsiteX9" fmla="*/ 26539 w 52283"/>
                <a:gd name="connsiteY9" fmla="*/ 81 h 126262"/>
                <a:gd name="connsiteX10" fmla="*/ 21028 w 52283"/>
                <a:gd name="connsiteY10" fmla="*/ 6407 h 126262"/>
                <a:gd name="connsiteX11" fmla="*/ 23007 w 52283"/>
                <a:gd name="connsiteY11" fmla="*/ 22500 h 126262"/>
                <a:gd name="connsiteX12" fmla="*/ 24844 w 52283"/>
                <a:gd name="connsiteY12" fmla="*/ 35841 h 126262"/>
                <a:gd name="connsiteX13" fmla="*/ 17072 w 52283"/>
                <a:gd name="connsiteY13" fmla="*/ 34328 h 126262"/>
                <a:gd name="connsiteX14" fmla="*/ 6474 w 52283"/>
                <a:gd name="connsiteY14" fmla="*/ 32265 h 126262"/>
                <a:gd name="connsiteX15" fmla="*/ 398 w 52283"/>
                <a:gd name="connsiteY15" fmla="*/ 37629 h 126262"/>
                <a:gd name="connsiteX16" fmla="*/ 6474 w 52283"/>
                <a:gd name="connsiteY16" fmla="*/ 42993 h 126262"/>
                <a:gd name="connsiteX17" fmla="*/ 17072 w 52283"/>
                <a:gd name="connsiteY17" fmla="*/ 40930 h 126262"/>
                <a:gd name="connsiteX18" fmla="*/ 24844 w 52283"/>
                <a:gd name="connsiteY18" fmla="*/ 39417 h 126262"/>
                <a:gd name="connsiteX19" fmla="*/ 22865 w 52283"/>
                <a:gd name="connsiteY19" fmla="*/ 50145 h 126262"/>
                <a:gd name="connsiteX20" fmla="*/ 21028 w 52283"/>
                <a:gd name="connsiteY20" fmla="*/ 66788 h 126262"/>
                <a:gd name="connsiteX21" fmla="*/ 24137 w 52283"/>
                <a:gd name="connsiteY21" fmla="*/ 124280 h 126262"/>
                <a:gd name="connsiteX22" fmla="*/ 26539 w 52283"/>
                <a:gd name="connsiteY22" fmla="*/ 126343 h 126262"/>
                <a:gd name="connsiteX23" fmla="*/ 29083 w 52283"/>
                <a:gd name="connsiteY23" fmla="*/ 123592 h 126262"/>
                <a:gd name="connsiteX24" fmla="*/ 30779 w 52283"/>
                <a:gd name="connsiteY24" fmla="*/ 103099 h 126262"/>
                <a:gd name="connsiteX25" fmla="*/ 32050 w 52283"/>
                <a:gd name="connsiteY25" fmla="*/ 66788 h 126262"/>
                <a:gd name="connsiteX26" fmla="*/ 30072 w 52283"/>
                <a:gd name="connsiteY26" fmla="*/ 49870 h 126262"/>
                <a:gd name="connsiteX27" fmla="*/ 28235 w 52283"/>
                <a:gd name="connsiteY27" fmla="*/ 39417 h 12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83" h="126262">
                  <a:moveTo>
                    <a:pt x="28235" y="39417"/>
                  </a:moveTo>
                  <a:cubicBezTo>
                    <a:pt x="30355" y="39692"/>
                    <a:pt x="31768" y="39830"/>
                    <a:pt x="36007" y="40930"/>
                  </a:cubicBezTo>
                  <a:cubicBezTo>
                    <a:pt x="40529" y="42168"/>
                    <a:pt x="43920" y="42993"/>
                    <a:pt x="46605" y="42993"/>
                  </a:cubicBezTo>
                  <a:cubicBezTo>
                    <a:pt x="52116" y="42993"/>
                    <a:pt x="52681" y="38867"/>
                    <a:pt x="52681" y="37629"/>
                  </a:cubicBezTo>
                  <a:cubicBezTo>
                    <a:pt x="52681" y="36529"/>
                    <a:pt x="52116" y="32265"/>
                    <a:pt x="46605" y="32265"/>
                  </a:cubicBezTo>
                  <a:cubicBezTo>
                    <a:pt x="43920" y="32265"/>
                    <a:pt x="40529" y="33090"/>
                    <a:pt x="36007" y="34328"/>
                  </a:cubicBezTo>
                  <a:cubicBezTo>
                    <a:pt x="31768" y="35429"/>
                    <a:pt x="30355" y="35566"/>
                    <a:pt x="28235" y="35841"/>
                  </a:cubicBezTo>
                  <a:cubicBezTo>
                    <a:pt x="28518" y="31027"/>
                    <a:pt x="29507" y="25251"/>
                    <a:pt x="30213" y="20987"/>
                  </a:cubicBezTo>
                  <a:cubicBezTo>
                    <a:pt x="30779" y="18236"/>
                    <a:pt x="32050" y="11221"/>
                    <a:pt x="32050" y="6407"/>
                  </a:cubicBezTo>
                  <a:cubicBezTo>
                    <a:pt x="32050" y="2281"/>
                    <a:pt x="30072" y="81"/>
                    <a:pt x="26539" y="81"/>
                  </a:cubicBezTo>
                  <a:cubicBezTo>
                    <a:pt x="23572" y="81"/>
                    <a:pt x="21028" y="1594"/>
                    <a:pt x="21028" y="6407"/>
                  </a:cubicBezTo>
                  <a:cubicBezTo>
                    <a:pt x="21028" y="10946"/>
                    <a:pt x="22159" y="17823"/>
                    <a:pt x="23007" y="22500"/>
                  </a:cubicBezTo>
                  <a:cubicBezTo>
                    <a:pt x="23289" y="24013"/>
                    <a:pt x="24561" y="30752"/>
                    <a:pt x="24844" y="35841"/>
                  </a:cubicBezTo>
                  <a:cubicBezTo>
                    <a:pt x="22724" y="35566"/>
                    <a:pt x="21311" y="35429"/>
                    <a:pt x="17072" y="34328"/>
                  </a:cubicBezTo>
                  <a:cubicBezTo>
                    <a:pt x="12550" y="33090"/>
                    <a:pt x="9159" y="32265"/>
                    <a:pt x="6474" y="32265"/>
                  </a:cubicBezTo>
                  <a:cubicBezTo>
                    <a:pt x="963" y="32265"/>
                    <a:pt x="398" y="36391"/>
                    <a:pt x="398" y="37629"/>
                  </a:cubicBezTo>
                  <a:cubicBezTo>
                    <a:pt x="398" y="38730"/>
                    <a:pt x="963" y="42993"/>
                    <a:pt x="6474" y="42993"/>
                  </a:cubicBezTo>
                  <a:cubicBezTo>
                    <a:pt x="9159" y="42993"/>
                    <a:pt x="12550" y="42168"/>
                    <a:pt x="17072" y="40930"/>
                  </a:cubicBezTo>
                  <a:cubicBezTo>
                    <a:pt x="21311" y="39830"/>
                    <a:pt x="22724" y="39692"/>
                    <a:pt x="24844" y="39417"/>
                  </a:cubicBezTo>
                  <a:cubicBezTo>
                    <a:pt x="24561" y="42856"/>
                    <a:pt x="23572" y="47257"/>
                    <a:pt x="22865" y="50145"/>
                  </a:cubicBezTo>
                  <a:cubicBezTo>
                    <a:pt x="21028" y="58673"/>
                    <a:pt x="21028" y="59636"/>
                    <a:pt x="21028" y="66788"/>
                  </a:cubicBezTo>
                  <a:cubicBezTo>
                    <a:pt x="21028" y="93333"/>
                    <a:pt x="23713" y="121529"/>
                    <a:pt x="24137" y="124280"/>
                  </a:cubicBezTo>
                  <a:cubicBezTo>
                    <a:pt x="24278" y="125518"/>
                    <a:pt x="24561" y="126343"/>
                    <a:pt x="26539" y="126343"/>
                  </a:cubicBezTo>
                  <a:cubicBezTo>
                    <a:pt x="28659" y="126343"/>
                    <a:pt x="28800" y="125518"/>
                    <a:pt x="29083" y="123592"/>
                  </a:cubicBezTo>
                  <a:cubicBezTo>
                    <a:pt x="29083" y="123455"/>
                    <a:pt x="30213" y="111489"/>
                    <a:pt x="30779" y="103099"/>
                  </a:cubicBezTo>
                  <a:cubicBezTo>
                    <a:pt x="31485" y="90995"/>
                    <a:pt x="32050" y="78891"/>
                    <a:pt x="32050" y="66788"/>
                  </a:cubicBezTo>
                  <a:cubicBezTo>
                    <a:pt x="32050" y="59636"/>
                    <a:pt x="32050" y="58673"/>
                    <a:pt x="30072" y="49870"/>
                  </a:cubicBezTo>
                  <a:cubicBezTo>
                    <a:pt x="29789" y="48357"/>
                    <a:pt x="28518" y="42856"/>
                    <a:pt x="28235" y="3941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形状 75">
              <a:extLst>
                <a:ext uri="{FF2B5EF4-FFF2-40B4-BE49-F238E27FC236}">
                  <a16:creationId xmlns:a16="http://schemas.microsoft.com/office/drawing/2014/main" id="{8D125819-AF49-2B4E-6B00-7EF4B4927765}"/>
                </a:ext>
              </a:extLst>
            </p:cNvPr>
            <p:cNvSpPr/>
            <p:nvPr>
              <p:custDataLst>
                <p:tags r:id="rId339"/>
              </p:custDataLst>
            </p:nvPr>
          </p:nvSpPr>
          <p:spPr>
            <a:xfrm>
              <a:off x="9263479" y="2718357"/>
              <a:ext cx="122936" cy="134200"/>
            </a:xfrm>
            <a:custGeom>
              <a:avLst/>
              <a:gdLst>
                <a:gd name="connsiteX0" fmla="*/ 69642 w 122936"/>
                <a:gd name="connsiteY0" fmla="*/ 107759 h 134200"/>
                <a:gd name="connsiteX1" fmla="*/ 123338 w 122936"/>
                <a:gd name="connsiteY1" fmla="*/ 67283 h 134200"/>
                <a:gd name="connsiteX2" fmla="*/ 69642 w 122936"/>
                <a:gd name="connsiteY2" fmla="*/ 26610 h 134200"/>
                <a:gd name="connsiteX3" fmla="*/ 69642 w 122936"/>
                <a:gd name="connsiteY3" fmla="*/ 15607 h 134200"/>
                <a:gd name="connsiteX4" fmla="*/ 88819 w 122936"/>
                <a:gd name="connsiteY4" fmla="*/ 6176 h 134200"/>
                <a:gd name="connsiteX5" fmla="*/ 95481 w 122936"/>
                <a:gd name="connsiteY5" fmla="*/ 6176 h 134200"/>
                <a:gd name="connsiteX6" fmla="*/ 95481 w 122936"/>
                <a:gd name="connsiteY6" fmla="*/ 85 h 134200"/>
                <a:gd name="connsiteX7" fmla="*/ 61365 w 122936"/>
                <a:gd name="connsiteY7" fmla="*/ 674 h 134200"/>
                <a:gd name="connsiteX8" fmla="*/ 27048 w 122936"/>
                <a:gd name="connsiteY8" fmla="*/ 85 h 134200"/>
                <a:gd name="connsiteX9" fmla="*/ 27048 w 122936"/>
                <a:gd name="connsiteY9" fmla="*/ 6176 h 134200"/>
                <a:gd name="connsiteX10" fmla="*/ 33710 w 122936"/>
                <a:gd name="connsiteY10" fmla="*/ 6176 h 134200"/>
                <a:gd name="connsiteX11" fmla="*/ 52887 w 122936"/>
                <a:gd name="connsiteY11" fmla="*/ 15607 h 134200"/>
                <a:gd name="connsiteX12" fmla="*/ 52887 w 122936"/>
                <a:gd name="connsiteY12" fmla="*/ 26610 h 134200"/>
                <a:gd name="connsiteX13" fmla="*/ 402 w 122936"/>
                <a:gd name="connsiteY13" fmla="*/ 67087 h 134200"/>
                <a:gd name="connsiteX14" fmla="*/ 52887 w 122936"/>
                <a:gd name="connsiteY14" fmla="*/ 107759 h 134200"/>
                <a:gd name="connsiteX15" fmla="*/ 52887 w 122936"/>
                <a:gd name="connsiteY15" fmla="*/ 118763 h 134200"/>
                <a:gd name="connsiteX16" fmla="*/ 33710 w 122936"/>
                <a:gd name="connsiteY16" fmla="*/ 128194 h 134200"/>
                <a:gd name="connsiteX17" fmla="*/ 27048 w 122936"/>
                <a:gd name="connsiteY17" fmla="*/ 128194 h 134200"/>
                <a:gd name="connsiteX18" fmla="*/ 27048 w 122936"/>
                <a:gd name="connsiteY18" fmla="*/ 134285 h 134200"/>
                <a:gd name="connsiteX19" fmla="*/ 61163 w 122936"/>
                <a:gd name="connsiteY19" fmla="*/ 133696 h 134200"/>
                <a:gd name="connsiteX20" fmla="*/ 95481 w 122936"/>
                <a:gd name="connsiteY20" fmla="*/ 134285 h 134200"/>
                <a:gd name="connsiteX21" fmla="*/ 95481 w 122936"/>
                <a:gd name="connsiteY21" fmla="*/ 128194 h 134200"/>
                <a:gd name="connsiteX22" fmla="*/ 88819 w 122936"/>
                <a:gd name="connsiteY22" fmla="*/ 128194 h 134200"/>
                <a:gd name="connsiteX23" fmla="*/ 69642 w 122936"/>
                <a:gd name="connsiteY23" fmla="*/ 118763 h 134200"/>
                <a:gd name="connsiteX24" fmla="*/ 69642 w 122936"/>
                <a:gd name="connsiteY24" fmla="*/ 107759 h 134200"/>
                <a:gd name="connsiteX25" fmla="*/ 52887 w 122936"/>
                <a:gd name="connsiteY25" fmla="*/ 103240 h 134200"/>
                <a:gd name="connsiteX26" fmla="*/ 20588 w 122936"/>
                <a:gd name="connsiteY26" fmla="*/ 67283 h 134200"/>
                <a:gd name="connsiteX27" fmla="*/ 52887 w 122936"/>
                <a:gd name="connsiteY27" fmla="*/ 31130 h 134200"/>
                <a:gd name="connsiteX28" fmla="*/ 52887 w 122936"/>
                <a:gd name="connsiteY28" fmla="*/ 103240 h 134200"/>
                <a:gd name="connsiteX29" fmla="*/ 69642 w 122936"/>
                <a:gd name="connsiteY29" fmla="*/ 30933 h 134200"/>
                <a:gd name="connsiteX30" fmla="*/ 103152 w 122936"/>
                <a:gd name="connsiteY30" fmla="*/ 67087 h 134200"/>
                <a:gd name="connsiteX31" fmla="*/ 69642 w 122936"/>
                <a:gd name="connsiteY31" fmla="*/ 103437 h 134200"/>
                <a:gd name="connsiteX32" fmla="*/ 69642 w 122936"/>
                <a:gd name="connsiteY32" fmla="*/ 30933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642" y="107759"/>
                  </a:moveTo>
                  <a:cubicBezTo>
                    <a:pt x="100931" y="105402"/>
                    <a:pt x="123338" y="87128"/>
                    <a:pt x="123338" y="67283"/>
                  </a:cubicBezTo>
                  <a:cubicBezTo>
                    <a:pt x="123338" y="46849"/>
                    <a:pt x="100325" y="28968"/>
                    <a:pt x="69642" y="26610"/>
                  </a:cubicBezTo>
                  <a:lnTo>
                    <a:pt x="69642" y="15607"/>
                  </a:lnTo>
                  <a:cubicBezTo>
                    <a:pt x="69642" y="8927"/>
                    <a:pt x="69642" y="6176"/>
                    <a:pt x="88819" y="6176"/>
                  </a:cubicBezTo>
                  <a:lnTo>
                    <a:pt x="95481" y="6176"/>
                  </a:lnTo>
                  <a:lnTo>
                    <a:pt x="95481" y="85"/>
                  </a:lnTo>
                  <a:cubicBezTo>
                    <a:pt x="88213" y="674"/>
                    <a:pt x="69642" y="674"/>
                    <a:pt x="61365" y="674"/>
                  </a:cubicBezTo>
                  <a:cubicBezTo>
                    <a:pt x="53089" y="674"/>
                    <a:pt x="34315" y="674"/>
                    <a:pt x="27048" y="85"/>
                  </a:cubicBezTo>
                  <a:lnTo>
                    <a:pt x="27048" y="6176"/>
                  </a:lnTo>
                  <a:lnTo>
                    <a:pt x="33710" y="6176"/>
                  </a:lnTo>
                  <a:cubicBezTo>
                    <a:pt x="52887" y="6176"/>
                    <a:pt x="52887" y="8730"/>
                    <a:pt x="52887" y="15607"/>
                  </a:cubicBezTo>
                  <a:lnTo>
                    <a:pt x="52887" y="26610"/>
                  </a:lnTo>
                  <a:cubicBezTo>
                    <a:pt x="22001" y="29558"/>
                    <a:pt x="402" y="47634"/>
                    <a:pt x="402" y="67087"/>
                  </a:cubicBezTo>
                  <a:cubicBezTo>
                    <a:pt x="402" y="87325"/>
                    <a:pt x="22809" y="104812"/>
                    <a:pt x="52887" y="107759"/>
                  </a:cubicBezTo>
                  <a:lnTo>
                    <a:pt x="52887" y="118763"/>
                  </a:lnTo>
                  <a:cubicBezTo>
                    <a:pt x="52887" y="125443"/>
                    <a:pt x="52887" y="128194"/>
                    <a:pt x="33710" y="128194"/>
                  </a:cubicBezTo>
                  <a:lnTo>
                    <a:pt x="27048" y="128194"/>
                  </a:lnTo>
                  <a:lnTo>
                    <a:pt x="27048" y="134285"/>
                  </a:lnTo>
                  <a:cubicBezTo>
                    <a:pt x="34315" y="133696"/>
                    <a:pt x="52887" y="133696"/>
                    <a:pt x="61163" y="133696"/>
                  </a:cubicBezTo>
                  <a:cubicBezTo>
                    <a:pt x="69440" y="133696"/>
                    <a:pt x="88213" y="133696"/>
                    <a:pt x="95481" y="134285"/>
                  </a:cubicBezTo>
                  <a:lnTo>
                    <a:pt x="95481" y="128194"/>
                  </a:lnTo>
                  <a:lnTo>
                    <a:pt x="88819" y="128194"/>
                  </a:lnTo>
                  <a:cubicBezTo>
                    <a:pt x="69642" y="128194"/>
                    <a:pt x="69642" y="125640"/>
                    <a:pt x="69642" y="118763"/>
                  </a:cubicBezTo>
                  <a:lnTo>
                    <a:pt x="69642" y="107759"/>
                  </a:lnTo>
                  <a:close/>
                  <a:moveTo>
                    <a:pt x="52887" y="103240"/>
                  </a:moveTo>
                  <a:cubicBezTo>
                    <a:pt x="24222" y="99507"/>
                    <a:pt x="20588" y="79465"/>
                    <a:pt x="20588" y="67283"/>
                  </a:cubicBezTo>
                  <a:cubicBezTo>
                    <a:pt x="20588" y="57066"/>
                    <a:pt x="22607" y="35059"/>
                    <a:pt x="52887" y="31130"/>
                  </a:cubicBezTo>
                  <a:lnTo>
                    <a:pt x="52887" y="103240"/>
                  </a:lnTo>
                  <a:close/>
                  <a:moveTo>
                    <a:pt x="69642" y="30933"/>
                  </a:moveTo>
                  <a:cubicBezTo>
                    <a:pt x="97499" y="34077"/>
                    <a:pt x="103152" y="52154"/>
                    <a:pt x="103152" y="67087"/>
                  </a:cubicBezTo>
                  <a:cubicBezTo>
                    <a:pt x="103152" y="78876"/>
                    <a:pt x="100124" y="99900"/>
                    <a:pt x="69642" y="103437"/>
                  </a:cubicBezTo>
                  <a:lnTo>
                    <a:pt x="69642" y="3093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形状 76">
              <a:extLst>
                <a:ext uri="{FF2B5EF4-FFF2-40B4-BE49-F238E27FC236}">
                  <a16:creationId xmlns:a16="http://schemas.microsoft.com/office/drawing/2014/main" id="{33F74816-FD3B-716D-8FD9-C12CB1996979}"/>
                </a:ext>
              </a:extLst>
            </p:cNvPr>
            <p:cNvSpPr/>
            <p:nvPr>
              <p:custDataLst>
                <p:tags r:id="rId340"/>
              </p:custDataLst>
            </p:nvPr>
          </p:nvSpPr>
          <p:spPr>
            <a:xfrm>
              <a:off x="9406849" y="2685542"/>
              <a:ext cx="52686" cy="235587"/>
            </a:xfrm>
            <a:custGeom>
              <a:avLst/>
              <a:gdLst>
                <a:gd name="connsiteX0" fmla="*/ 53096 w 52686"/>
                <a:gd name="connsiteY0" fmla="*/ 117969 h 235587"/>
                <a:gd name="connsiteX1" fmla="*/ 21605 w 52686"/>
                <a:gd name="connsiteY1" fmla="*/ 17367 h 235587"/>
                <a:gd name="connsiteX2" fmla="*/ 2831 w 52686"/>
                <a:gd name="connsiteY2" fmla="*/ 77 h 235587"/>
                <a:gd name="connsiteX3" fmla="*/ 409 w 52686"/>
                <a:gd name="connsiteY3" fmla="*/ 2042 h 235587"/>
                <a:gd name="connsiteX4" fmla="*/ 1620 w 52686"/>
                <a:gd name="connsiteY4" fmla="*/ 4006 h 235587"/>
                <a:gd name="connsiteX5" fmla="*/ 32708 w 52686"/>
                <a:gd name="connsiteY5" fmla="*/ 61380 h 235587"/>
                <a:gd name="connsiteX6" fmla="*/ 39167 w 52686"/>
                <a:gd name="connsiteY6" fmla="*/ 117772 h 235587"/>
                <a:gd name="connsiteX7" fmla="*/ 32102 w 52686"/>
                <a:gd name="connsiteY7" fmla="*/ 176915 h 235587"/>
                <a:gd name="connsiteX8" fmla="*/ 2226 w 52686"/>
                <a:gd name="connsiteY8" fmla="*/ 231145 h 235587"/>
                <a:gd name="connsiteX9" fmla="*/ 409 w 52686"/>
                <a:gd name="connsiteY9" fmla="*/ 233699 h 235587"/>
                <a:gd name="connsiteX10" fmla="*/ 2831 w 52686"/>
                <a:gd name="connsiteY10" fmla="*/ 235664 h 235587"/>
                <a:gd name="connsiteX11" fmla="*/ 19384 w 52686"/>
                <a:gd name="connsiteY11" fmla="*/ 220928 h 235587"/>
                <a:gd name="connsiteX12" fmla="*/ 53096 w 52686"/>
                <a:gd name="connsiteY12" fmla="*/ 117969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86" h="235587">
                  <a:moveTo>
                    <a:pt x="53096" y="117969"/>
                  </a:moveTo>
                  <a:cubicBezTo>
                    <a:pt x="53096" y="90068"/>
                    <a:pt x="48049" y="50574"/>
                    <a:pt x="21605" y="17367"/>
                  </a:cubicBezTo>
                  <a:cubicBezTo>
                    <a:pt x="19586" y="15010"/>
                    <a:pt x="6465" y="77"/>
                    <a:pt x="2831" y="77"/>
                  </a:cubicBezTo>
                  <a:cubicBezTo>
                    <a:pt x="1822" y="77"/>
                    <a:pt x="409" y="470"/>
                    <a:pt x="409" y="2042"/>
                  </a:cubicBezTo>
                  <a:cubicBezTo>
                    <a:pt x="409" y="2827"/>
                    <a:pt x="813" y="3417"/>
                    <a:pt x="1620" y="4006"/>
                  </a:cubicBezTo>
                  <a:cubicBezTo>
                    <a:pt x="11310" y="14224"/>
                    <a:pt x="24431" y="30139"/>
                    <a:pt x="32708" y="61380"/>
                  </a:cubicBezTo>
                  <a:cubicBezTo>
                    <a:pt x="37350" y="79261"/>
                    <a:pt x="39167" y="99499"/>
                    <a:pt x="39167" y="117772"/>
                  </a:cubicBezTo>
                  <a:cubicBezTo>
                    <a:pt x="39167" y="137617"/>
                    <a:pt x="37350" y="157659"/>
                    <a:pt x="32102" y="176915"/>
                  </a:cubicBezTo>
                  <a:cubicBezTo>
                    <a:pt x="24431" y="204423"/>
                    <a:pt x="12521" y="220142"/>
                    <a:pt x="2226" y="231145"/>
                  </a:cubicBezTo>
                  <a:cubicBezTo>
                    <a:pt x="409" y="232913"/>
                    <a:pt x="409" y="233306"/>
                    <a:pt x="409" y="233699"/>
                  </a:cubicBezTo>
                  <a:cubicBezTo>
                    <a:pt x="409" y="235271"/>
                    <a:pt x="1822" y="235664"/>
                    <a:pt x="2831" y="235664"/>
                  </a:cubicBezTo>
                  <a:cubicBezTo>
                    <a:pt x="5859" y="235664"/>
                    <a:pt x="16962" y="223679"/>
                    <a:pt x="19384" y="220928"/>
                  </a:cubicBezTo>
                  <a:cubicBezTo>
                    <a:pt x="39975" y="197153"/>
                    <a:pt x="53096" y="161785"/>
                    <a:pt x="53096" y="117969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形状 77">
              <a:extLst>
                <a:ext uri="{FF2B5EF4-FFF2-40B4-BE49-F238E27FC236}">
                  <a16:creationId xmlns:a16="http://schemas.microsoft.com/office/drawing/2014/main" id="{B64A3664-CF0D-DF82-2E4D-EA4180D37E18}"/>
                </a:ext>
              </a:extLst>
            </p:cNvPr>
            <p:cNvSpPr/>
            <p:nvPr>
              <p:custDataLst>
                <p:tags r:id="rId341"/>
              </p:custDataLst>
            </p:nvPr>
          </p:nvSpPr>
          <p:spPr>
            <a:xfrm>
              <a:off x="2792729" y="3103471"/>
              <a:ext cx="134240" cy="130860"/>
            </a:xfrm>
            <a:custGeom>
              <a:avLst/>
              <a:gdLst>
                <a:gd name="connsiteX0" fmla="*/ 71341 w 134240"/>
                <a:gd name="connsiteY0" fmla="*/ 69463 h 130860"/>
                <a:gd name="connsiteX1" fmla="*/ 127662 w 134240"/>
                <a:gd name="connsiteY1" fmla="*/ 69463 h 130860"/>
                <a:gd name="connsiteX2" fmla="*/ 134323 w 134240"/>
                <a:gd name="connsiteY2" fmla="*/ 65533 h 130860"/>
                <a:gd name="connsiteX3" fmla="*/ 127662 w 134240"/>
                <a:gd name="connsiteY3" fmla="*/ 61604 h 130860"/>
                <a:gd name="connsiteX4" fmla="*/ 71341 w 134240"/>
                <a:gd name="connsiteY4" fmla="*/ 61604 h 130860"/>
                <a:gd name="connsiteX5" fmla="*/ 71341 w 134240"/>
                <a:gd name="connsiteY5" fmla="*/ 6587 h 130860"/>
                <a:gd name="connsiteX6" fmla="*/ 67304 w 134240"/>
                <a:gd name="connsiteY6" fmla="*/ 103 h 130860"/>
                <a:gd name="connsiteX7" fmla="*/ 63266 w 134240"/>
                <a:gd name="connsiteY7" fmla="*/ 6587 h 130860"/>
                <a:gd name="connsiteX8" fmla="*/ 63266 w 134240"/>
                <a:gd name="connsiteY8" fmla="*/ 61604 h 130860"/>
                <a:gd name="connsiteX9" fmla="*/ 6744 w 134240"/>
                <a:gd name="connsiteY9" fmla="*/ 61604 h 130860"/>
                <a:gd name="connsiteX10" fmla="*/ 83 w 134240"/>
                <a:gd name="connsiteY10" fmla="*/ 65533 h 130860"/>
                <a:gd name="connsiteX11" fmla="*/ 6744 w 134240"/>
                <a:gd name="connsiteY11" fmla="*/ 69463 h 130860"/>
                <a:gd name="connsiteX12" fmla="*/ 63266 w 134240"/>
                <a:gd name="connsiteY12" fmla="*/ 69463 h 130860"/>
                <a:gd name="connsiteX13" fmla="*/ 63266 w 134240"/>
                <a:gd name="connsiteY13" fmla="*/ 124479 h 130860"/>
                <a:gd name="connsiteX14" fmla="*/ 67304 w 134240"/>
                <a:gd name="connsiteY14" fmla="*/ 130963 h 130860"/>
                <a:gd name="connsiteX15" fmla="*/ 71341 w 134240"/>
                <a:gd name="connsiteY15" fmla="*/ 124479 h 130860"/>
                <a:gd name="connsiteX16" fmla="*/ 71341 w 134240"/>
                <a:gd name="connsiteY16" fmla="*/ 69463 h 13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40" h="130860">
                  <a:moveTo>
                    <a:pt x="71341" y="69463"/>
                  </a:moveTo>
                  <a:lnTo>
                    <a:pt x="127662" y="69463"/>
                  </a:lnTo>
                  <a:cubicBezTo>
                    <a:pt x="130488" y="69463"/>
                    <a:pt x="134323" y="69463"/>
                    <a:pt x="134323" y="65533"/>
                  </a:cubicBezTo>
                  <a:cubicBezTo>
                    <a:pt x="134323" y="61604"/>
                    <a:pt x="130488" y="61604"/>
                    <a:pt x="127662" y="61604"/>
                  </a:cubicBezTo>
                  <a:lnTo>
                    <a:pt x="71341" y="61604"/>
                  </a:lnTo>
                  <a:lnTo>
                    <a:pt x="71341" y="6587"/>
                  </a:lnTo>
                  <a:cubicBezTo>
                    <a:pt x="71341" y="3836"/>
                    <a:pt x="71341" y="103"/>
                    <a:pt x="67304" y="103"/>
                  </a:cubicBezTo>
                  <a:cubicBezTo>
                    <a:pt x="63266" y="103"/>
                    <a:pt x="63266" y="3836"/>
                    <a:pt x="63266" y="6587"/>
                  </a:cubicBezTo>
                  <a:lnTo>
                    <a:pt x="63266" y="61604"/>
                  </a:lnTo>
                  <a:lnTo>
                    <a:pt x="6744" y="61604"/>
                  </a:lnTo>
                  <a:cubicBezTo>
                    <a:pt x="3918" y="61604"/>
                    <a:pt x="83" y="61604"/>
                    <a:pt x="83" y="65533"/>
                  </a:cubicBezTo>
                  <a:cubicBezTo>
                    <a:pt x="83" y="69463"/>
                    <a:pt x="3918" y="69463"/>
                    <a:pt x="6744" y="69463"/>
                  </a:cubicBezTo>
                  <a:lnTo>
                    <a:pt x="63266" y="69463"/>
                  </a:lnTo>
                  <a:lnTo>
                    <a:pt x="63266" y="124479"/>
                  </a:lnTo>
                  <a:cubicBezTo>
                    <a:pt x="63266" y="127230"/>
                    <a:pt x="63266" y="130963"/>
                    <a:pt x="67304" y="130963"/>
                  </a:cubicBezTo>
                  <a:cubicBezTo>
                    <a:pt x="71341" y="130963"/>
                    <a:pt x="71341" y="127230"/>
                    <a:pt x="71341" y="124479"/>
                  </a:cubicBezTo>
                  <a:lnTo>
                    <a:pt x="71341" y="6946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形状 78">
              <a:extLst>
                <a:ext uri="{FF2B5EF4-FFF2-40B4-BE49-F238E27FC236}">
                  <a16:creationId xmlns:a16="http://schemas.microsoft.com/office/drawing/2014/main" id="{510E5DF9-85ED-26D2-A1EE-4A04210D2902}"/>
                </a:ext>
              </a:extLst>
            </p:cNvPr>
            <p:cNvSpPr/>
            <p:nvPr>
              <p:custDataLst>
                <p:tags r:id="rId342"/>
              </p:custDataLst>
            </p:nvPr>
          </p:nvSpPr>
          <p:spPr>
            <a:xfrm>
              <a:off x="2993989" y="3081661"/>
              <a:ext cx="99923" cy="138916"/>
            </a:xfrm>
            <a:custGeom>
              <a:avLst/>
              <a:gdLst>
                <a:gd name="connsiteX0" fmla="*/ 61460 w 99923"/>
                <a:gd name="connsiteY0" fmla="*/ 79091 h 138916"/>
                <a:gd name="connsiteX1" fmla="*/ 82656 w 99923"/>
                <a:gd name="connsiteY1" fmla="*/ 134304 h 138916"/>
                <a:gd name="connsiteX2" fmla="*/ 93354 w 99923"/>
                <a:gd name="connsiteY2" fmla="*/ 138626 h 138916"/>
                <a:gd name="connsiteX3" fmla="*/ 97796 w 99923"/>
                <a:gd name="connsiteY3" fmla="*/ 138626 h 138916"/>
                <a:gd name="connsiteX4" fmla="*/ 100016 w 99923"/>
                <a:gd name="connsiteY4" fmla="*/ 136662 h 138916"/>
                <a:gd name="connsiteX5" fmla="*/ 99007 w 99923"/>
                <a:gd name="connsiteY5" fmla="*/ 134893 h 138916"/>
                <a:gd name="connsiteX6" fmla="*/ 94364 w 99923"/>
                <a:gd name="connsiteY6" fmla="*/ 125855 h 138916"/>
                <a:gd name="connsiteX7" fmla="*/ 53183 w 99923"/>
                <a:gd name="connsiteY7" fmla="*/ 14054 h 138916"/>
                <a:gd name="connsiteX8" fmla="*/ 28556 w 99923"/>
                <a:gd name="connsiteY8" fmla="*/ 103 h 138916"/>
                <a:gd name="connsiteX9" fmla="*/ 24922 w 99923"/>
                <a:gd name="connsiteY9" fmla="*/ 2265 h 138916"/>
                <a:gd name="connsiteX10" fmla="*/ 26739 w 99923"/>
                <a:gd name="connsiteY10" fmla="*/ 4229 h 138916"/>
                <a:gd name="connsiteX11" fmla="*/ 39860 w 99923"/>
                <a:gd name="connsiteY11" fmla="*/ 19948 h 138916"/>
                <a:gd name="connsiteX12" fmla="*/ 59441 w 99923"/>
                <a:gd name="connsiteY12" fmla="*/ 73393 h 138916"/>
                <a:gd name="connsiteX13" fmla="*/ 3726 w 99923"/>
                <a:gd name="connsiteY13" fmla="*/ 127230 h 138916"/>
                <a:gd name="connsiteX14" fmla="*/ 92 w 99923"/>
                <a:gd name="connsiteY14" fmla="*/ 133321 h 138916"/>
                <a:gd name="connsiteX15" fmla="*/ 6148 w 99923"/>
                <a:gd name="connsiteY15" fmla="*/ 139019 h 138916"/>
                <a:gd name="connsiteX16" fmla="*/ 12810 w 99923"/>
                <a:gd name="connsiteY16" fmla="*/ 134893 h 138916"/>
                <a:gd name="connsiteX17" fmla="*/ 61460 w 99923"/>
                <a:gd name="connsiteY17" fmla="*/ 79091 h 13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923" h="138916">
                  <a:moveTo>
                    <a:pt x="61460" y="79091"/>
                  </a:moveTo>
                  <a:cubicBezTo>
                    <a:pt x="69736" y="99722"/>
                    <a:pt x="79426" y="129784"/>
                    <a:pt x="82656" y="134304"/>
                  </a:cubicBezTo>
                  <a:cubicBezTo>
                    <a:pt x="85885" y="138626"/>
                    <a:pt x="87904" y="138626"/>
                    <a:pt x="93354" y="138626"/>
                  </a:cubicBezTo>
                  <a:lnTo>
                    <a:pt x="97796" y="138626"/>
                  </a:lnTo>
                  <a:cubicBezTo>
                    <a:pt x="99814" y="138430"/>
                    <a:pt x="100016" y="137251"/>
                    <a:pt x="100016" y="136662"/>
                  </a:cubicBezTo>
                  <a:cubicBezTo>
                    <a:pt x="100016" y="136072"/>
                    <a:pt x="99612" y="135679"/>
                    <a:pt x="99007" y="134893"/>
                  </a:cubicBezTo>
                  <a:cubicBezTo>
                    <a:pt x="96988" y="132732"/>
                    <a:pt x="95777" y="129784"/>
                    <a:pt x="94364" y="125855"/>
                  </a:cubicBezTo>
                  <a:lnTo>
                    <a:pt x="53183" y="14054"/>
                  </a:lnTo>
                  <a:cubicBezTo>
                    <a:pt x="48944" y="2658"/>
                    <a:pt x="38043" y="103"/>
                    <a:pt x="28556" y="103"/>
                  </a:cubicBezTo>
                  <a:cubicBezTo>
                    <a:pt x="27546" y="103"/>
                    <a:pt x="24922" y="103"/>
                    <a:pt x="24922" y="2265"/>
                  </a:cubicBezTo>
                  <a:cubicBezTo>
                    <a:pt x="24922" y="3836"/>
                    <a:pt x="26537" y="4229"/>
                    <a:pt x="26739" y="4229"/>
                  </a:cubicBezTo>
                  <a:cubicBezTo>
                    <a:pt x="33400" y="5408"/>
                    <a:pt x="34813" y="6587"/>
                    <a:pt x="39860" y="19948"/>
                  </a:cubicBezTo>
                  <a:lnTo>
                    <a:pt x="59441" y="73393"/>
                  </a:lnTo>
                  <a:lnTo>
                    <a:pt x="3726" y="127230"/>
                  </a:lnTo>
                  <a:cubicBezTo>
                    <a:pt x="1304" y="129588"/>
                    <a:pt x="92" y="130767"/>
                    <a:pt x="92" y="133321"/>
                  </a:cubicBezTo>
                  <a:cubicBezTo>
                    <a:pt x="92" y="136662"/>
                    <a:pt x="2919" y="139019"/>
                    <a:pt x="6148" y="139019"/>
                  </a:cubicBezTo>
                  <a:cubicBezTo>
                    <a:pt x="9378" y="139019"/>
                    <a:pt x="11195" y="136858"/>
                    <a:pt x="12810" y="134893"/>
                  </a:cubicBezTo>
                  <a:lnTo>
                    <a:pt x="61460" y="79091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形状 79">
              <a:extLst>
                <a:ext uri="{FF2B5EF4-FFF2-40B4-BE49-F238E27FC236}">
                  <a16:creationId xmlns:a16="http://schemas.microsoft.com/office/drawing/2014/main" id="{F622752F-F81E-8A4B-F118-FE30FD18B2EC}"/>
                </a:ext>
              </a:extLst>
            </p:cNvPr>
            <p:cNvSpPr/>
            <p:nvPr>
              <p:custDataLst>
                <p:tags r:id="rId343"/>
              </p:custDataLst>
            </p:nvPr>
          </p:nvSpPr>
          <p:spPr>
            <a:xfrm>
              <a:off x="3109948" y="3156169"/>
              <a:ext cx="62457" cy="91327"/>
            </a:xfrm>
            <a:custGeom>
              <a:avLst/>
              <a:gdLst>
                <a:gd name="connsiteX0" fmla="*/ 62556 w 62457"/>
                <a:gd name="connsiteY0" fmla="*/ 66399 h 91327"/>
                <a:gd name="connsiteX1" fmla="*/ 57751 w 62457"/>
                <a:gd name="connsiteY1" fmla="*/ 66399 h 91327"/>
                <a:gd name="connsiteX2" fmla="*/ 54077 w 62457"/>
                <a:gd name="connsiteY2" fmla="*/ 78916 h 91327"/>
                <a:gd name="connsiteX3" fmla="*/ 40088 w 62457"/>
                <a:gd name="connsiteY3" fmla="*/ 79741 h 91327"/>
                <a:gd name="connsiteX4" fmla="*/ 14088 w 62457"/>
                <a:gd name="connsiteY4" fmla="*/ 79741 h 91327"/>
                <a:gd name="connsiteX5" fmla="*/ 42349 w 62457"/>
                <a:gd name="connsiteY5" fmla="*/ 56634 h 91327"/>
                <a:gd name="connsiteX6" fmla="*/ 62556 w 62457"/>
                <a:gd name="connsiteY6" fmla="*/ 26925 h 91327"/>
                <a:gd name="connsiteX7" fmla="*/ 29490 w 62457"/>
                <a:gd name="connsiteY7" fmla="*/ 105 h 91327"/>
                <a:gd name="connsiteX8" fmla="*/ 98 w 62457"/>
                <a:gd name="connsiteY8" fmla="*/ 24725 h 91327"/>
                <a:gd name="connsiteX9" fmla="*/ 7588 w 62457"/>
                <a:gd name="connsiteY9" fmla="*/ 32427 h 91327"/>
                <a:gd name="connsiteX10" fmla="*/ 15077 w 62457"/>
                <a:gd name="connsiteY10" fmla="*/ 25137 h 91327"/>
                <a:gd name="connsiteX11" fmla="*/ 6740 w 62457"/>
                <a:gd name="connsiteY11" fmla="*/ 17847 h 91327"/>
                <a:gd name="connsiteX12" fmla="*/ 27370 w 62457"/>
                <a:gd name="connsiteY12" fmla="*/ 5056 h 91327"/>
                <a:gd name="connsiteX13" fmla="*/ 48849 w 62457"/>
                <a:gd name="connsiteY13" fmla="*/ 26925 h 91327"/>
                <a:gd name="connsiteX14" fmla="*/ 35566 w 62457"/>
                <a:gd name="connsiteY14" fmla="*/ 53333 h 91327"/>
                <a:gd name="connsiteX15" fmla="*/ 1511 w 62457"/>
                <a:gd name="connsiteY15" fmla="*/ 86068 h 91327"/>
                <a:gd name="connsiteX16" fmla="*/ 98 w 62457"/>
                <a:gd name="connsiteY16" fmla="*/ 91432 h 91327"/>
                <a:gd name="connsiteX17" fmla="*/ 58316 w 62457"/>
                <a:gd name="connsiteY17" fmla="*/ 91432 h 91327"/>
                <a:gd name="connsiteX18" fmla="*/ 62556 w 62457"/>
                <a:gd name="connsiteY18" fmla="*/ 66399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7" h="91327">
                  <a:moveTo>
                    <a:pt x="62556" y="66399"/>
                  </a:moveTo>
                  <a:lnTo>
                    <a:pt x="57751" y="66399"/>
                  </a:lnTo>
                  <a:cubicBezTo>
                    <a:pt x="57327" y="69425"/>
                    <a:pt x="55914" y="77540"/>
                    <a:pt x="54077" y="78916"/>
                  </a:cubicBezTo>
                  <a:cubicBezTo>
                    <a:pt x="52947" y="79741"/>
                    <a:pt x="42066" y="79741"/>
                    <a:pt x="40088" y="79741"/>
                  </a:cubicBezTo>
                  <a:lnTo>
                    <a:pt x="14088" y="79741"/>
                  </a:lnTo>
                  <a:cubicBezTo>
                    <a:pt x="28925" y="66950"/>
                    <a:pt x="33870" y="63098"/>
                    <a:pt x="42349" y="56634"/>
                  </a:cubicBezTo>
                  <a:cubicBezTo>
                    <a:pt x="52805" y="48519"/>
                    <a:pt x="62556" y="39992"/>
                    <a:pt x="62556" y="26925"/>
                  </a:cubicBezTo>
                  <a:cubicBezTo>
                    <a:pt x="62556" y="10283"/>
                    <a:pt x="47577" y="105"/>
                    <a:pt x="29490" y="105"/>
                  </a:cubicBezTo>
                  <a:cubicBezTo>
                    <a:pt x="11968" y="105"/>
                    <a:pt x="98" y="12071"/>
                    <a:pt x="98" y="24725"/>
                  </a:cubicBezTo>
                  <a:cubicBezTo>
                    <a:pt x="98" y="31739"/>
                    <a:pt x="6174" y="32427"/>
                    <a:pt x="7588" y="32427"/>
                  </a:cubicBezTo>
                  <a:cubicBezTo>
                    <a:pt x="10979" y="32427"/>
                    <a:pt x="15077" y="30089"/>
                    <a:pt x="15077" y="25137"/>
                  </a:cubicBezTo>
                  <a:cubicBezTo>
                    <a:pt x="15077" y="22661"/>
                    <a:pt x="14088" y="17847"/>
                    <a:pt x="6740" y="17847"/>
                  </a:cubicBezTo>
                  <a:cubicBezTo>
                    <a:pt x="11120" y="8082"/>
                    <a:pt x="20729" y="5056"/>
                    <a:pt x="27370" y="5056"/>
                  </a:cubicBezTo>
                  <a:cubicBezTo>
                    <a:pt x="41501" y="5056"/>
                    <a:pt x="48849" y="15784"/>
                    <a:pt x="48849" y="26925"/>
                  </a:cubicBezTo>
                  <a:cubicBezTo>
                    <a:pt x="48849" y="38891"/>
                    <a:pt x="40088" y="48382"/>
                    <a:pt x="35566" y="53333"/>
                  </a:cubicBezTo>
                  <a:lnTo>
                    <a:pt x="1511" y="86068"/>
                  </a:lnTo>
                  <a:cubicBezTo>
                    <a:pt x="98" y="87306"/>
                    <a:pt x="98" y="87581"/>
                    <a:pt x="98" y="91432"/>
                  </a:cubicBezTo>
                  <a:lnTo>
                    <a:pt x="58316" y="91432"/>
                  </a:lnTo>
                  <a:lnTo>
                    <a:pt x="62556" y="66399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形状 80">
              <a:extLst>
                <a:ext uri="{FF2B5EF4-FFF2-40B4-BE49-F238E27FC236}">
                  <a16:creationId xmlns:a16="http://schemas.microsoft.com/office/drawing/2014/main" id="{47123FAE-859E-6C70-7F7F-FEF734F15531}"/>
                </a:ext>
              </a:extLst>
            </p:cNvPr>
            <p:cNvSpPr/>
            <p:nvPr>
              <p:custDataLst>
                <p:tags r:id="rId344"/>
              </p:custDataLst>
            </p:nvPr>
          </p:nvSpPr>
          <p:spPr>
            <a:xfrm>
              <a:off x="3255932" y="3051008"/>
              <a:ext cx="52686" cy="235587"/>
            </a:xfrm>
            <a:custGeom>
              <a:avLst/>
              <a:gdLst>
                <a:gd name="connsiteX0" fmla="*/ 52791 w 52686"/>
                <a:gd name="connsiteY0" fmla="*/ 233718 h 235587"/>
                <a:gd name="connsiteX1" fmla="*/ 51984 w 52686"/>
                <a:gd name="connsiteY1" fmla="*/ 231950 h 235587"/>
                <a:gd name="connsiteX2" fmla="*/ 20493 w 52686"/>
                <a:gd name="connsiteY2" fmla="*/ 174379 h 235587"/>
                <a:gd name="connsiteX3" fmla="*/ 14033 w 52686"/>
                <a:gd name="connsiteY3" fmla="*/ 117987 h 235587"/>
                <a:gd name="connsiteX4" fmla="*/ 50975 w 52686"/>
                <a:gd name="connsiteY4" fmla="*/ 4614 h 235587"/>
                <a:gd name="connsiteX5" fmla="*/ 52791 w 52686"/>
                <a:gd name="connsiteY5" fmla="*/ 2060 h 235587"/>
                <a:gd name="connsiteX6" fmla="*/ 50369 w 52686"/>
                <a:gd name="connsiteY6" fmla="*/ 95 h 235587"/>
                <a:gd name="connsiteX7" fmla="*/ 33816 w 52686"/>
                <a:gd name="connsiteY7" fmla="*/ 14832 h 235587"/>
                <a:gd name="connsiteX8" fmla="*/ 104 w 52686"/>
                <a:gd name="connsiteY8" fmla="*/ 117791 h 235587"/>
                <a:gd name="connsiteX9" fmla="*/ 31595 w 52686"/>
                <a:gd name="connsiteY9" fmla="*/ 218392 h 235587"/>
                <a:gd name="connsiteX10" fmla="*/ 50369 w 52686"/>
                <a:gd name="connsiteY10" fmla="*/ 235683 h 235587"/>
                <a:gd name="connsiteX11" fmla="*/ 52791 w 52686"/>
                <a:gd name="connsiteY11" fmla="*/ 233718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86" h="235587">
                  <a:moveTo>
                    <a:pt x="52791" y="233718"/>
                  </a:moveTo>
                  <a:cubicBezTo>
                    <a:pt x="52791" y="232932"/>
                    <a:pt x="52388" y="232539"/>
                    <a:pt x="51984" y="231950"/>
                  </a:cubicBezTo>
                  <a:cubicBezTo>
                    <a:pt x="42698" y="222322"/>
                    <a:pt x="28971" y="206406"/>
                    <a:pt x="20493" y="174379"/>
                  </a:cubicBezTo>
                  <a:cubicBezTo>
                    <a:pt x="15850" y="156499"/>
                    <a:pt x="14033" y="136260"/>
                    <a:pt x="14033" y="117987"/>
                  </a:cubicBezTo>
                  <a:cubicBezTo>
                    <a:pt x="14033" y="66311"/>
                    <a:pt x="26751" y="30158"/>
                    <a:pt x="50975" y="4614"/>
                  </a:cubicBezTo>
                  <a:cubicBezTo>
                    <a:pt x="52791" y="2846"/>
                    <a:pt x="52791" y="2453"/>
                    <a:pt x="52791" y="2060"/>
                  </a:cubicBezTo>
                  <a:cubicBezTo>
                    <a:pt x="52791" y="95"/>
                    <a:pt x="51176" y="95"/>
                    <a:pt x="50369" y="95"/>
                  </a:cubicBezTo>
                  <a:cubicBezTo>
                    <a:pt x="47341" y="95"/>
                    <a:pt x="36440" y="11884"/>
                    <a:pt x="33816" y="14832"/>
                  </a:cubicBezTo>
                  <a:cubicBezTo>
                    <a:pt x="13226" y="38607"/>
                    <a:pt x="104" y="73974"/>
                    <a:pt x="104" y="117791"/>
                  </a:cubicBezTo>
                  <a:cubicBezTo>
                    <a:pt x="104" y="145692"/>
                    <a:pt x="5151" y="185186"/>
                    <a:pt x="31595" y="218392"/>
                  </a:cubicBezTo>
                  <a:cubicBezTo>
                    <a:pt x="33614" y="220750"/>
                    <a:pt x="46735" y="235683"/>
                    <a:pt x="50369" y="235683"/>
                  </a:cubicBezTo>
                  <a:cubicBezTo>
                    <a:pt x="51176" y="235683"/>
                    <a:pt x="52791" y="235683"/>
                    <a:pt x="52791" y="233718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形状 81">
              <a:extLst>
                <a:ext uri="{FF2B5EF4-FFF2-40B4-BE49-F238E27FC236}">
                  <a16:creationId xmlns:a16="http://schemas.microsoft.com/office/drawing/2014/main" id="{BB2911E6-567D-A7C7-005B-025C4B7F3A78}"/>
                </a:ext>
              </a:extLst>
            </p:cNvPr>
            <p:cNvSpPr/>
            <p:nvPr>
              <p:custDataLst>
                <p:tags r:id="rId345"/>
              </p:custDataLst>
            </p:nvPr>
          </p:nvSpPr>
          <p:spPr>
            <a:xfrm>
              <a:off x="3337755" y="3070658"/>
              <a:ext cx="46832" cy="196486"/>
            </a:xfrm>
            <a:custGeom>
              <a:avLst/>
              <a:gdLst>
                <a:gd name="connsiteX0" fmla="*/ 46942 w 46832"/>
                <a:gd name="connsiteY0" fmla="*/ 194625 h 196486"/>
                <a:gd name="connsiteX1" fmla="*/ 43510 w 46832"/>
                <a:gd name="connsiteY1" fmla="*/ 190302 h 196486"/>
                <a:gd name="connsiteX2" fmla="*/ 11817 w 46832"/>
                <a:gd name="connsiteY2" fmla="*/ 98347 h 196486"/>
                <a:gd name="connsiteX3" fmla="*/ 44318 w 46832"/>
                <a:gd name="connsiteY3" fmla="*/ 5408 h 196486"/>
                <a:gd name="connsiteX4" fmla="*/ 46942 w 46832"/>
                <a:gd name="connsiteY4" fmla="*/ 2068 h 196486"/>
                <a:gd name="connsiteX5" fmla="*/ 44923 w 46832"/>
                <a:gd name="connsiteY5" fmla="*/ 103 h 196486"/>
                <a:gd name="connsiteX6" fmla="*/ 12827 w 46832"/>
                <a:gd name="connsiteY6" fmla="*/ 38418 h 196486"/>
                <a:gd name="connsiteX7" fmla="*/ 109 w 46832"/>
                <a:gd name="connsiteY7" fmla="*/ 98347 h 196486"/>
                <a:gd name="connsiteX8" fmla="*/ 13432 w 46832"/>
                <a:gd name="connsiteY8" fmla="*/ 159650 h 196486"/>
                <a:gd name="connsiteX9" fmla="*/ 44923 w 46832"/>
                <a:gd name="connsiteY9" fmla="*/ 196590 h 196486"/>
                <a:gd name="connsiteX10" fmla="*/ 46942 w 46832"/>
                <a:gd name="connsiteY10" fmla="*/ 194625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6942" y="194625"/>
                  </a:moveTo>
                  <a:cubicBezTo>
                    <a:pt x="46942" y="194036"/>
                    <a:pt x="46942" y="193643"/>
                    <a:pt x="43510" y="190302"/>
                  </a:cubicBezTo>
                  <a:cubicBezTo>
                    <a:pt x="18277" y="165545"/>
                    <a:pt x="11817" y="128409"/>
                    <a:pt x="11817" y="98347"/>
                  </a:cubicBezTo>
                  <a:cubicBezTo>
                    <a:pt x="11817" y="64158"/>
                    <a:pt x="19488" y="29969"/>
                    <a:pt x="44318" y="5408"/>
                  </a:cubicBezTo>
                  <a:cubicBezTo>
                    <a:pt x="46942" y="3051"/>
                    <a:pt x="46942" y="2658"/>
                    <a:pt x="46942" y="2068"/>
                  </a:cubicBezTo>
                  <a:cubicBezTo>
                    <a:pt x="46942" y="693"/>
                    <a:pt x="46134" y="103"/>
                    <a:pt x="44923" y="103"/>
                  </a:cubicBezTo>
                  <a:cubicBezTo>
                    <a:pt x="42905" y="103"/>
                    <a:pt x="24737" y="13464"/>
                    <a:pt x="12827" y="38418"/>
                  </a:cubicBezTo>
                  <a:cubicBezTo>
                    <a:pt x="2531" y="60032"/>
                    <a:pt x="109" y="81842"/>
                    <a:pt x="109" y="98347"/>
                  </a:cubicBezTo>
                  <a:cubicBezTo>
                    <a:pt x="109" y="113673"/>
                    <a:pt x="2330" y="137447"/>
                    <a:pt x="13432" y="159650"/>
                  </a:cubicBezTo>
                  <a:cubicBezTo>
                    <a:pt x="25544" y="183818"/>
                    <a:pt x="42905" y="196590"/>
                    <a:pt x="44923" y="196590"/>
                  </a:cubicBezTo>
                  <a:cubicBezTo>
                    <a:pt x="46134" y="196590"/>
                    <a:pt x="46942" y="196000"/>
                    <a:pt x="46942" y="194625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形状 82">
              <a:extLst>
                <a:ext uri="{FF2B5EF4-FFF2-40B4-BE49-F238E27FC236}">
                  <a16:creationId xmlns:a16="http://schemas.microsoft.com/office/drawing/2014/main" id="{8B1CA633-31D4-6727-7408-FB864D5B4822}"/>
                </a:ext>
              </a:extLst>
            </p:cNvPr>
            <p:cNvSpPr/>
            <p:nvPr>
              <p:custDataLst>
                <p:tags r:id="rId346"/>
              </p:custDataLst>
            </p:nvPr>
          </p:nvSpPr>
          <p:spPr>
            <a:xfrm>
              <a:off x="3396274" y="3052321"/>
              <a:ext cx="184201" cy="7859"/>
            </a:xfrm>
            <a:custGeom>
              <a:avLst/>
              <a:gdLst>
                <a:gd name="connsiteX0" fmla="*/ 0 w 184201"/>
                <a:gd name="connsiteY0" fmla="*/ 0 h 7859"/>
                <a:gd name="connsiteX1" fmla="*/ 184202 w 184201"/>
                <a:gd name="connsiteY1" fmla="*/ 0 h 7859"/>
                <a:gd name="connsiteX2" fmla="*/ 184202 w 184201"/>
                <a:gd name="connsiteY2" fmla="*/ 7859 h 7859"/>
                <a:gd name="connsiteX3" fmla="*/ 0 w 184201"/>
                <a:gd name="connsiteY3" fmla="*/ 7859 h 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201" h="7859">
                  <a:moveTo>
                    <a:pt x="0" y="0"/>
                  </a:moveTo>
                  <a:lnTo>
                    <a:pt x="184202" y="0"/>
                  </a:lnTo>
                  <a:lnTo>
                    <a:pt x="184202" y="7859"/>
                  </a:lnTo>
                  <a:lnTo>
                    <a:pt x="0" y="7859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形状 83">
              <a:extLst>
                <a:ext uri="{FF2B5EF4-FFF2-40B4-BE49-F238E27FC236}">
                  <a16:creationId xmlns:a16="http://schemas.microsoft.com/office/drawing/2014/main" id="{0F2A6681-4C05-3AD9-0268-8B6BEDDE9155}"/>
                </a:ext>
              </a:extLst>
            </p:cNvPr>
            <p:cNvSpPr/>
            <p:nvPr>
              <p:custDataLst>
                <p:tags r:id="rId347"/>
              </p:custDataLst>
            </p:nvPr>
          </p:nvSpPr>
          <p:spPr>
            <a:xfrm>
              <a:off x="3404147" y="3083823"/>
              <a:ext cx="169970" cy="134200"/>
            </a:xfrm>
            <a:custGeom>
              <a:avLst/>
              <a:gdLst>
                <a:gd name="connsiteX0" fmla="*/ 146264 w 169970"/>
                <a:gd name="connsiteY0" fmla="*/ 15233 h 134200"/>
                <a:gd name="connsiteX1" fmla="*/ 163220 w 169970"/>
                <a:gd name="connsiteY1" fmla="*/ 6194 h 134200"/>
                <a:gd name="connsiteX2" fmla="*/ 170084 w 169970"/>
                <a:gd name="connsiteY2" fmla="*/ 2265 h 134200"/>
                <a:gd name="connsiteX3" fmla="*/ 167258 w 169970"/>
                <a:gd name="connsiteY3" fmla="*/ 103 h 134200"/>
                <a:gd name="connsiteX4" fmla="*/ 141419 w 169970"/>
                <a:gd name="connsiteY4" fmla="*/ 693 h 134200"/>
                <a:gd name="connsiteX5" fmla="*/ 115378 w 169970"/>
                <a:gd name="connsiteY5" fmla="*/ 103 h 134200"/>
                <a:gd name="connsiteX6" fmla="*/ 111543 w 169970"/>
                <a:gd name="connsiteY6" fmla="*/ 4033 h 134200"/>
                <a:gd name="connsiteX7" fmla="*/ 117195 w 169970"/>
                <a:gd name="connsiteY7" fmla="*/ 6194 h 134200"/>
                <a:gd name="connsiteX8" fmla="*/ 124866 w 169970"/>
                <a:gd name="connsiteY8" fmla="*/ 6587 h 134200"/>
                <a:gd name="connsiteX9" fmla="*/ 130316 w 169970"/>
                <a:gd name="connsiteY9" fmla="*/ 9731 h 134200"/>
                <a:gd name="connsiteX10" fmla="*/ 129509 w 169970"/>
                <a:gd name="connsiteY10" fmla="*/ 13464 h 134200"/>
                <a:gd name="connsiteX11" fmla="*/ 117397 w 169970"/>
                <a:gd name="connsiteY11" fmla="*/ 61407 h 134200"/>
                <a:gd name="connsiteX12" fmla="*/ 55828 w 169970"/>
                <a:gd name="connsiteY12" fmla="*/ 61407 h 134200"/>
                <a:gd name="connsiteX13" fmla="*/ 67738 w 169970"/>
                <a:gd name="connsiteY13" fmla="*/ 15233 h 134200"/>
                <a:gd name="connsiteX14" fmla="*/ 84695 w 169970"/>
                <a:gd name="connsiteY14" fmla="*/ 6194 h 134200"/>
                <a:gd name="connsiteX15" fmla="*/ 91558 w 169970"/>
                <a:gd name="connsiteY15" fmla="*/ 2265 h 134200"/>
                <a:gd name="connsiteX16" fmla="*/ 88732 w 169970"/>
                <a:gd name="connsiteY16" fmla="*/ 103 h 134200"/>
                <a:gd name="connsiteX17" fmla="*/ 62893 w 169970"/>
                <a:gd name="connsiteY17" fmla="*/ 693 h 134200"/>
                <a:gd name="connsiteX18" fmla="*/ 36852 w 169970"/>
                <a:gd name="connsiteY18" fmla="*/ 103 h 134200"/>
                <a:gd name="connsiteX19" fmla="*/ 33017 w 169970"/>
                <a:gd name="connsiteY19" fmla="*/ 4033 h 134200"/>
                <a:gd name="connsiteX20" fmla="*/ 38669 w 169970"/>
                <a:gd name="connsiteY20" fmla="*/ 6194 h 134200"/>
                <a:gd name="connsiteX21" fmla="*/ 46340 w 169970"/>
                <a:gd name="connsiteY21" fmla="*/ 6587 h 134200"/>
                <a:gd name="connsiteX22" fmla="*/ 51790 w 169970"/>
                <a:gd name="connsiteY22" fmla="*/ 9731 h 134200"/>
                <a:gd name="connsiteX23" fmla="*/ 50983 w 169970"/>
                <a:gd name="connsiteY23" fmla="*/ 13464 h 134200"/>
                <a:gd name="connsiteX24" fmla="*/ 23933 w 169970"/>
                <a:gd name="connsiteY24" fmla="*/ 118978 h 134200"/>
                <a:gd name="connsiteX25" fmla="*/ 5563 w 169970"/>
                <a:gd name="connsiteY25" fmla="*/ 128213 h 134200"/>
                <a:gd name="connsiteX26" fmla="*/ 113 w 169970"/>
                <a:gd name="connsiteY26" fmla="*/ 132142 h 134200"/>
                <a:gd name="connsiteX27" fmla="*/ 2939 w 169970"/>
                <a:gd name="connsiteY27" fmla="*/ 134304 h 134200"/>
                <a:gd name="connsiteX28" fmla="*/ 28576 w 169970"/>
                <a:gd name="connsiteY28" fmla="*/ 133714 h 134200"/>
                <a:gd name="connsiteX29" fmla="*/ 41495 w 169970"/>
                <a:gd name="connsiteY29" fmla="*/ 133911 h 134200"/>
                <a:gd name="connsiteX30" fmla="*/ 54617 w 169970"/>
                <a:gd name="connsiteY30" fmla="*/ 134304 h 134200"/>
                <a:gd name="connsiteX31" fmla="*/ 58654 w 169970"/>
                <a:gd name="connsiteY31" fmla="*/ 130374 h 134200"/>
                <a:gd name="connsiteX32" fmla="*/ 53002 w 169970"/>
                <a:gd name="connsiteY32" fmla="*/ 128213 h 134200"/>
                <a:gd name="connsiteX33" fmla="*/ 39880 w 169970"/>
                <a:gd name="connsiteY33" fmla="*/ 124676 h 134200"/>
                <a:gd name="connsiteX34" fmla="*/ 40486 w 169970"/>
                <a:gd name="connsiteY34" fmla="*/ 121336 h 134200"/>
                <a:gd name="connsiteX35" fmla="*/ 54213 w 169970"/>
                <a:gd name="connsiteY35" fmla="*/ 67498 h 134200"/>
                <a:gd name="connsiteX36" fmla="*/ 115782 w 169970"/>
                <a:gd name="connsiteY36" fmla="*/ 67498 h 134200"/>
                <a:gd name="connsiteX37" fmla="*/ 101853 w 169970"/>
                <a:gd name="connsiteY37" fmla="*/ 121729 h 134200"/>
                <a:gd name="connsiteX38" fmla="*/ 83483 w 169970"/>
                <a:gd name="connsiteY38" fmla="*/ 128213 h 134200"/>
                <a:gd name="connsiteX39" fmla="*/ 78639 w 169970"/>
                <a:gd name="connsiteY39" fmla="*/ 132142 h 134200"/>
                <a:gd name="connsiteX40" fmla="*/ 81465 w 169970"/>
                <a:gd name="connsiteY40" fmla="*/ 134304 h 134200"/>
                <a:gd name="connsiteX41" fmla="*/ 107102 w 169970"/>
                <a:gd name="connsiteY41" fmla="*/ 133714 h 134200"/>
                <a:gd name="connsiteX42" fmla="*/ 120021 w 169970"/>
                <a:gd name="connsiteY42" fmla="*/ 133911 h 134200"/>
                <a:gd name="connsiteX43" fmla="*/ 133142 w 169970"/>
                <a:gd name="connsiteY43" fmla="*/ 134304 h 134200"/>
                <a:gd name="connsiteX44" fmla="*/ 137180 w 169970"/>
                <a:gd name="connsiteY44" fmla="*/ 130374 h 134200"/>
                <a:gd name="connsiteX45" fmla="*/ 131527 w 169970"/>
                <a:gd name="connsiteY45" fmla="*/ 128213 h 134200"/>
                <a:gd name="connsiteX46" fmla="*/ 118406 w 169970"/>
                <a:gd name="connsiteY46" fmla="*/ 124676 h 134200"/>
                <a:gd name="connsiteX47" fmla="*/ 119012 w 169970"/>
                <a:gd name="connsiteY47" fmla="*/ 121336 h 134200"/>
                <a:gd name="connsiteX48" fmla="*/ 146264 w 169970"/>
                <a:gd name="connsiteY48" fmla="*/ 15233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970" h="134200">
                  <a:moveTo>
                    <a:pt x="146264" y="15233"/>
                  </a:moveTo>
                  <a:cubicBezTo>
                    <a:pt x="148080" y="8159"/>
                    <a:pt x="148484" y="6194"/>
                    <a:pt x="163220" y="6194"/>
                  </a:cubicBezTo>
                  <a:cubicBezTo>
                    <a:pt x="168469" y="6194"/>
                    <a:pt x="170084" y="6194"/>
                    <a:pt x="170084" y="2265"/>
                  </a:cubicBezTo>
                  <a:cubicBezTo>
                    <a:pt x="170084" y="103"/>
                    <a:pt x="167863" y="103"/>
                    <a:pt x="167258" y="103"/>
                  </a:cubicBezTo>
                  <a:cubicBezTo>
                    <a:pt x="161605" y="103"/>
                    <a:pt x="147071" y="693"/>
                    <a:pt x="141419" y="693"/>
                  </a:cubicBezTo>
                  <a:cubicBezTo>
                    <a:pt x="135565" y="693"/>
                    <a:pt x="121232" y="103"/>
                    <a:pt x="115378" y="103"/>
                  </a:cubicBezTo>
                  <a:cubicBezTo>
                    <a:pt x="113763" y="103"/>
                    <a:pt x="111543" y="103"/>
                    <a:pt x="111543" y="4033"/>
                  </a:cubicBezTo>
                  <a:cubicBezTo>
                    <a:pt x="111543" y="6194"/>
                    <a:pt x="113360" y="6194"/>
                    <a:pt x="117195" y="6194"/>
                  </a:cubicBezTo>
                  <a:cubicBezTo>
                    <a:pt x="117599" y="6194"/>
                    <a:pt x="121434" y="6194"/>
                    <a:pt x="124866" y="6587"/>
                  </a:cubicBezTo>
                  <a:cubicBezTo>
                    <a:pt x="128499" y="6980"/>
                    <a:pt x="130316" y="7177"/>
                    <a:pt x="130316" y="9731"/>
                  </a:cubicBezTo>
                  <a:cubicBezTo>
                    <a:pt x="130316" y="10517"/>
                    <a:pt x="130114" y="10910"/>
                    <a:pt x="129509" y="13464"/>
                  </a:cubicBezTo>
                  <a:lnTo>
                    <a:pt x="117397" y="61407"/>
                  </a:lnTo>
                  <a:lnTo>
                    <a:pt x="55828" y="61407"/>
                  </a:lnTo>
                  <a:lnTo>
                    <a:pt x="67738" y="15233"/>
                  </a:lnTo>
                  <a:cubicBezTo>
                    <a:pt x="69555" y="8159"/>
                    <a:pt x="70160" y="6194"/>
                    <a:pt x="84695" y="6194"/>
                  </a:cubicBezTo>
                  <a:cubicBezTo>
                    <a:pt x="89943" y="6194"/>
                    <a:pt x="91558" y="6194"/>
                    <a:pt x="91558" y="2265"/>
                  </a:cubicBezTo>
                  <a:cubicBezTo>
                    <a:pt x="91558" y="103"/>
                    <a:pt x="89338" y="103"/>
                    <a:pt x="88732" y="103"/>
                  </a:cubicBezTo>
                  <a:cubicBezTo>
                    <a:pt x="83080" y="103"/>
                    <a:pt x="68545" y="693"/>
                    <a:pt x="62893" y="693"/>
                  </a:cubicBezTo>
                  <a:cubicBezTo>
                    <a:pt x="57039" y="693"/>
                    <a:pt x="42707" y="103"/>
                    <a:pt x="36852" y="103"/>
                  </a:cubicBezTo>
                  <a:cubicBezTo>
                    <a:pt x="35237" y="103"/>
                    <a:pt x="33017" y="103"/>
                    <a:pt x="33017" y="4033"/>
                  </a:cubicBezTo>
                  <a:cubicBezTo>
                    <a:pt x="33017" y="6194"/>
                    <a:pt x="34834" y="6194"/>
                    <a:pt x="38669" y="6194"/>
                  </a:cubicBezTo>
                  <a:cubicBezTo>
                    <a:pt x="39073" y="6194"/>
                    <a:pt x="42908" y="6194"/>
                    <a:pt x="46340" y="6587"/>
                  </a:cubicBezTo>
                  <a:cubicBezTo>
                    <a:pt x="49974" y="6980"/>
                    <a:pt x="51790" y="7177"/>
                    <a:pt x="51790" y="9731"/>
                  </a:cubicBezTo>
                  <a:cubicBezTo>
                    <a:pt x="51790" y="10517"/>
                    <a:pt x="51589" y="11107"/>
                    <a:pt x="50983" y="13464"/>
                  </a:cubicBezTo>
                  <a:lnTo>
                    <a:pt x="23933" y="118978"/>
                  </a:lnTo>
                  <a:cubicBezTo>
                    <a:pt x="21914" y="126641"/>
                    <a:pt x="21511" y="128213"/>
                    <a:pt x="5563" y="128213"/>
                  </a:cubicBezTo>
                  <a:cubicBezTo>
                    <a:pt x="1930" y="128213"/>
                    <a:pt x="113" y="128213"/>
                    <a:pt x="113" y="132142"/>
                  </a:cubicBezTo>
                  <a:cubicBezTo>
                    <a:pt x="113" y="134304"/>
                    <a:pt x="2535" y="134304"/>
                    <a:pt x="2939" y="134304"/>
                  </a:cubicBezTo>
                  <a:cubicBezTo>
                    <a:pt x="8591" y="134304"/>
                    <a:pt x="22924" y="133714"/>
                    <a:pt x="28576" y="133714"/>
                  </a:cubicBezTo>
                  <a:cubicBezTo>
                    <a:pt x="32815" y="133714"/>
                    <a:pt x="37256" y="133911"/>
                    <a:pt x="41495" y="133911"/>
                  </a:cubicBezTo>
                  <a:cubicBezTo>
                    <a:pt x="45936" y="133911"/>
                    <a:pt x="50377" y="134304"/>
                    <a:pt x="54617" y="134304"/>
                  </a:cubicBezTo>
                  <a:cubicBezTo>
                    <a:pt x="56232" y="134304"/>
                    <a:pt x="58654" y="134304"/>
                    <a:pt x="58654" y="130374"/>
                  </a:cubicBezTo>
                  <a:cubicBezTo>
                    <a:pt x="58654" y="128213"/>
                    <a:pt x="56837" y="128213"/>
                    <a:pt x="53002" y="128213"/>
                  </a:cubicBezTo>
                  <a:cubicBezTo>
                    <a:pt x="45533" y="128213"/>
                    <a:pt x="39880" y="128213"/>
                    <a:pt x="39880" y="124676"/>
                  </a:cubicBezTo>
                  <a:cubicBezTo>
                    <a:pt x="39880" y="123497"/>
                    <a:pt x="40284" y="122514"/>
                    <a:pt x="40486" y="121336"/>
                  </a:cubicBezTo>
                  <a:lnTo>
                    <a:pt x="54213" y="67498"/>
                  </a:lnTo>
                  <a:lnTo>
                    <a:pt x="115782" y="67498"/>
                  </a:lnTo>
                  <a:cubicBezTo>
                    <a:pt x="107304" y="100115"/>
                    <a:pt x="102661" y="118781"/>
                    <a:pt x="101853" y="121729"/>
                  </a:cubicBezTo>
                  <a:cubicBezTo>
                    <a:pt x="99835" y="128016"/>
                    <a:pt x="95999" y="128213"/>
                    <a:pt x="83483" y="128213"/>
                  </a:cubicBezTo>
                  <a:cubicBezTo>
                    <a:pt x="80455" y="128213"/>
                    <a:pt x="78639" y="128213"/>
                    <a:pt x="78639" y="132142"/>
                  </a:cubicBezTo>
                  <a:cubicBezTo>
                    <a:pt x="78639" y="134304"/>
                    <a:pt x="81061" y="134304"/>
                    <a:pt x="81465" y="134304"/>
                  </a:cubicBezTo>
                  <a:cubicBezTo>
                    <a:pt x="87117" y="134304"/>
                    <a:pt x="101449" y="133714"/>
                    <a:pt x="107102" y="133714"/>
                  </a:cubicBezTo>
                  <a:cubicBezTo>
                    <a:pt x="111341" y="133714"/>
                    <a:pt x="115782" y="133911"/>
                    <a:pt x="120021" y="133911"/>
                  </a:cubicBezTo>
                  <a:cubicBezTo>
                    <a:pt x="124462" y="133911"/>
                    <a:pt x="128903" y="134304"/>
                    <a:pt x="133142" y="134304"/>
                  </a:cubicBezTo>
                  <a:cubicBezTo>
                    <a:pt x="134757" y="134304"/>
                    <a:pt x="137180" y="134304"/>
                    <a:pt x="137180" y="130374"/>
                  </a:cubicBezTo>
                  <a:cubicBezTo>
                    <a:pt x="137180" y="128213"/>
                    <a:pt x="135363" y="128213"/>
                    <a:pt x="131527" y="128213"/>
                  </a:cubicBezTo>
                  <a:cubicBezTo>
                    <a:pt x="124058" y="128213"/>
                    <a:pt x="118406" y="128213"/>
                    <a:pt x="118406" y="124676"/>
                  </a:cubicBezTo>
                  <a:cubicBezTo>
                    <a:pt x="118406" y="123497"/>
                    <a:pt x="118810" y="122514"/>
                    <a:pt x="119012" y="121336"/>
                  </a:cubicBezTo>
                  <a:lnTo>
                    <a:pt x="146264" y="1523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形状 84">
              <a:extLst>
                <a:ext uri="{FF2B5EF4-FFF2-40B4-BE49-F238E27FC236}">
                  <a16:creationId xmlns:a16="http://schemas.microsoft.com/office/drawing/2014/main" id="{50DC70AE-0DDE-E4B3-8243-C6D2B41BC700}"/>
                </a:ext>
              </a:extLst>
            </p:cNvPr>
            <p:cNvSpPr/>
            <p:nvPr>
              <p:custDataLst>
                <p:tags r:id="rId348"/>
              </p:custDataLst>
            </p:nvPr>
          </p:nvSpPr>
          <p:spPr>
            <a:xfrm>
              <a:off x="3588349" y="3083823"/>
              <a:ext cx="169970" cy="134200"/>
            </a:xfrm>
            <a:custGeom>
              <a:avLst/>
              <a:gdLst>
                <a:gd name="connsiteX0" fmla="*/ 146273 w 169970"/>
                <a:gd name="connsiteY0" fmla="*/ 15233 h 134200"/>
                <a:gd name="connsiteX1" fmla="*/ 163229 w 169970"/>
                <a:gd name="connsiteY1" fmla="*/ 6194 h 134200"/>
                <a:gd name="connsiteX2" fmla="*/ 170093 w 169970"/>
                <a:gd name="connsiteY2" fmla="*/ 2265 h 134200"/>
                <a:gd name="connsiteX3" fmla="*/ 167267 w 169970"/>
                <a:gd name="connsiteY3" fmla="*/ 103 h 134200"/>
                <a:gd name="connsiteX4" fmla="*/ 141428 w 169970"/>
                <a:gd name="connsiteY4" fmla="*/ 693 h 134200"/>
                <a:gd name="connsiteX5" fmla="*/ 115387 w 169970"/>
                <a:gd name="connsiteY5" fmla="*/ 103 h 134200"/>
                <a:gd name="connsiteX6" fmla="*/ 111552 w 169970"/>
                <a:gd name="connsiteY6" fmla="*/ 4033 h 134200"/>
                <a:gd name="connsiteX7" fmla="*/ 117204 w 169970"/>
                <a:gd name="connsiteY7" fmla="*/ 6194 h 134200"/>
                <a:gd name="connsiteX8" fmla="*/ 124875 w 169970"/>
                <a:gd name="connsiteY8" fmla="*/ 6587 h 134200"/>
                <a:gd name="connsiteX9" fmla="*/ 130325 w 169970"/>
                <a:gd name="connsiteY9" fmla="*/ 9731 h 134200"/>
                <a:gd name="connsiteX10" fmla="*/ 129518 w 169970"/>
                <a:gd name="connsiteY10" fmla="*/ 13464 h 134200"/>
                <a:gd name="connsiteX11" fmla="*/ 117406 w 169970"/>
                <a:gd name="connsiteY11" fmla="*/ 61407 h 134200"/>
                <a:gd name="connsiteX12" fmla="*/ 55837 w 169970"/>
                <a:gd name="connsiteY12" fmla="*/ 61407 h 134200"/>
                <a:gd name="connsiteX13" fmla="*/ 67747 w 169970"/>
                <a:gd name="connsiteY13" fmla="*/ 15233 h 134200"/>
                <a:gd name="connsiteX14" fmla="*/ 84704 w 169970"/>
                <a:gd name="connsiteY14" fmla="*/ 6194 h 134200"/>
                <a:gd name="connsiteX15" fmla="*/ 91567 w 169970"/>
                <a:gd name="connsiteY15" fmla="*/ 2265 h 134200"/>
                <a:gd name="connsiteX16" fmla="*/ 88741 w 169970"/>
                <a:gd name="connsiteY16" fmla="*/ 103 h 134200"/>
                <a:gd name="connsiteX17" fmla="*/ 62902 w 169970"/>
                <a:gd name="connsiteY17" fmla="*/ 693 h 134200"/>
                <a:gd name="connsiteX18" fmla="*/ 36862 w 169970"/>
                <a:gd name="connsiteY18" fmla="*/ 103 h 134200"/>
                <a:gd name="connsiteX19" fmla="*/ 33026 w 169970"/>
                <a:gd name="connsiteY19" fmla="*/ 4033 h 134200"/>
                <a:gd name="connsiteX20" fmla="*/ 38678 w 169970"/>
                <a:gd name="connsiteY20" fmla="*/ 6194 h 134200"/>
                <a:gd name="connsiteX21" fmla="*/ 46349 w 169970"/>
                <a:gd name="connsiteY21" fmla="*/ 6587 h 134200"/>
                <a:gd name="connsiteX22" fmla="*/ 51800 w 169970"/>
                <a:gd name="connsiteY22" fmla="*/ 9731 h 134200"/>
                <a:gd name="connsiteX23" fmla="*/ 50992 w 169970"/>
                <a:gd name="connsiteY23" fmla="*/ 13464 h 134200"/>
                <a:gd name="connsiteX24" fmla="*/ 23942 w 169970"/>
                <a:gd name="connsiteY24" fmla="*/ 118978 h 134200"/>
                <a:gd name="connsiteX25" fmla="*/ 5572 w 169970"/>
                <a:gd name="connsiteY25" fmla="*/ 128213 h 134200"/>
                <a:gd name="connsiteX26" fmla="*/ 122 w 169970"/>
                <a:gd name="connsiteY26" fmla="*/ 132142 h 134200"/>
                <a:gd name="connsiteX27" fmla="*/ 2948 w 169970"/>
                <a:gd name="connsiteY27" fmla="*/ 134304 h 134200"/>
                <a:gd name="connsiteX28" fmla="*/ 28585 w 169970"/>
                <a:gd name="connsiteY28" fmla="*/ 133714 h 134200"/>
                <a:gd name="connsiteX29" fmla="*/ 41504 w 169970"/>
                <a:gd name="connsiteY29" fmla="*/ 133911 h 134200"/>
                <a:gd name="connsiteX30" fmla="*/ 54626 w 169970"/>
                <a:gd name="connsiteY30" fmla="*/ 134304 h 134200"/>
                <a:gd name="connsiteX31" fmla="*/ 58663 w 169970"/>
                <a:gd name="connsiteY31" fmla="*/ 130374 h 134200"/>
                <a:gd name="connsiteX32" fmla="*/ 53011 w 169970"/>
                <a:gd name="connsiteY32" fmla="*/ 128213 h 134200"/>
                <a:gd name="connsiteX33" fmla="*/ 39890 w 169970"/>
                <a:gd name="connsiteY33" fmla="*/ 124676 h 134200"/>
                <a:gd name="connsiteX34" fmla="*/ 40495 w 169970"/>
                <a:gd name="connsiteY34" fmla="*/ 121336 h 134200"/>
                <a:gd name="connsiteX35" fmla="*/ 54222 w 169970"/>
                <a:gd name="connsiteY35" fmla="*/ 67498 h 134200"/>
                <a:gd name="connsiteX36" fmla="*/ 115791 w 169970"/>
                <a:gd name="connsiteY36" fmla="*/ 67498 h 134200"/>
                <a:gd name="connsiteX37" fmla="*/ 101862 w 169970"/>
                <a:gd name="connsiteY37" fmla="*/ 121729 h 134200"/>
                <a:gd name="connsiteX38" fmla="*/ 83492 w 169970"/>
                <a:gd name="connsiteY38" fmla="*/ 128213 h 134200"/>
                <a:gd name="connsiteX39" fmla="*/ 78648 w 169970"/>
                <a:gd name="connsiteY39" fmla="*/ 132142 h 134200"/>
                <a:gd name="connsiteX40" fmla="*/ 81474 w 169970"/>
                <a:gd name="connsiteY40" fmla="*/ 134304 h 134200"/>
                <a:gd name="connsiteX41" fmla="*/ 107111 w 169970"/>
                <a:gd name="connsiteY41" fmla="*/ 133714 h 134200"/>
                <a:gd name="connsiteX42" fmla="*/ 120030 w 169970"/>
                <a:gd name="connsiteY42" fmla="*/ 133911 h 134200"/>
                <a:gd name="connsiteX43" fmla="*/ 133151 w 169970"/>
                <a:gd name="connsiteY43" fmla="*/ 134304 h 134200"/>
                <a:gd name="connsiteX44" fmla="*/ 137189 w 169970"/>
                <a:gd name="connsiteY44" fmla="*/ 130374 h 134200"/>
                <a:gd name="connsiteX45" fmla="*/ 131537 w 169970"/>
                <a:gd name="connsiteY45" fmla="*/ 128213 h 134200"/>
                <a:gd name="connsiteX46" fmla="*/ 118415 w 169970"/>
                <a:gd name="connsiteY46" fmla="*/ 124676 h 134200"/>
                <a:gd name="connsiteX47" fmla="*/ 119021 w 169970"/>
                <a:gd name="connsiteY47" fmla="*/ 121336 h 134200"/>
                <a:gd name="connsiteX48" fmla="*/ 146273 w 169970"/>
                <a:gd name="connsiteY48" fmla="*/ 15233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970" h="134200">
                  <a:moveTo>
                    <a:pt x="146273" y="15233"/>
                  </a:moveTo>
                  <a:cubicBezTo>
                    <a:pt x="148090" y="8159"/>
                    <a:pt x="148493" y="6194"/>
                    <a:pt x="163229" y="6194"/>
                  </a:cubicBezTo>
                  <a:cubicBezTo>
                    <a:pt x="168478" y="6194"/>
                    <a:pt x="170093" y="6194"/>
                    <a:pt x="170093" y="2265"/>
                  </a:cubicBezTo>
                  <a:cubicBezTo>
                    <a:pt x="170093" y="103"/>
                    <a:pt x="167872" y="103"/>
                    <a:pt x="167267" y="103"/>
                  </a:cubicBezTo>
                  <a:cubicBezTo>
                    <a:pt x="161615" y="103"/>
                    <a:pt x="147080" y="693"/>
                    <a:pt x="141428" y="693"/>
                  </a:cubicBezTo>
                  <a:cubicBezTo>
                    <a:pt x="135574" y="693"/>
                    <a:pt x="121241" y="103"/>
                    <a:pt x="115387" y="103"/>
                  </a:cubicBezTo>
                  <a:cubicBezTo>
                    <a:pt x="113772" y="103"/>
                    <a:pt x="111552" y="103"/>
                    <a:pt x="111552" y="4033"/>
                  </a:cubicBezTo>
                  <a:cubicBezTo>
                    <a:pt x="111552" y="6194"/>
                    <a:pt x="113369" y="6194"/>
                    <a:pt x="117204" y="6194"/>
                  </a:cubicBezTo>
                  <a:cubicBezTo>
                    <a:pt x="117608" y="6194"/>
                    <a:pt x="121443" y="6194"/>
                    <a:pt x="124875" y="6587"/>
                  </a:cubicBezTo>
                  <a:cubicBezTo>
                    <a:pt x="128509" y="6980"/>
                    <a:pt x="130325" y="7177"/>
                    <a:pt x="130325" y="9731"/>
                  </a:cubicBezTo>
                  <a:cubicBezTo>
                    <a:pt x="130325" y="10517"/>
                    <a:pt x="130123" y="10910"/>
                    <a:pt x="129518" y="13464"/>
                  </a:cubicBezTo>
                  <a:lnTo>
                    <a:pt x="117406" y="61407"/>
                  </a:lnTo>
                  <a:lnTo>
                    <a:pt x="55837" y="61407"/>
                  </a:lnTo>
                  <a:lnTo>
                    <a:pt x="67747" y="15233"/>
                  </a:lnTo>
                  <a:cubicBezTo>
                    <a:pt x="69564" y="8159"/>
                    <a:pt x="70169" y="6194"/>
                    <a:pt x="84704" y="6194"/>
                  </a:cubicBezTo>
                  <a:cubicBezTo>
                    <a:pt x="89952" y="6194"/>
                    <a:pt x="91567" y="6194"/>
                    <a:pt x="91567" y="2265"/>
                  </a:cubicBezTo>
                  <a:cubicBezTo>
                    <a:pt x="91567" y="103"/>
                    <a:pt x="89347" y="103"/>
                    <a:pt x="88741" y="103"/>
                  </a:cubicBezTo>
                  <a:cubicBezTo>
                    <a:pt x="83089" y="103"/>
                    <a:pt x="68554" y="693"/>
                    <a:pt x="62902" y="693"/>
                  </a:cubicBezTo>
                  <a:cubicBezTo>
                    <a:pt x="57048" y="693"/>
                    <a:pt x="42716" y="103"/>
                    <a:pt x="36862" y="103"/>
                  </a:cubicBezTo>
                  <a:cubicBezTo>
                    <a:pt x="35247" y="103"/>
                    <a:pt x="33026" y="103"/>
                    <a:pt x="33026" y="4033"/>
                  </a:cubicBezTo>
                  <a:cubicBezTo>
                    <a:pt x="33026" y="6194"/>
                    <a:pt x="34843" y="6194"/>
                    <a:pt x="38678" y="6194"/>
                  </a:cubicBezTo>
                  <a:cubicBezTo>
                    <a:pt x="39082" y="6194"/>
                    <a:pt x="42918" y="6194"/>
                    <a:pt x="46349" y="6587"/>
                  </a:cubicBezTo>
                  <a:cubicBezTo>
                    <a:pt x="49983" y="6980"/>
                    <a:pt x="51800" y="7177"/>
                    <a:pt x="51800" y="9731"/>
                  </a:cubicBezTo>
                  <a:cubicBezTo>
                    <a:pt x="51800" y="10517"/>
                    <a:pt x="51598" y="11107"/>
                    <a:pt x="50992" y="13464"/>
                  </a:cubicBezTo>
                  <a:lnTo>
                    <a:pt x="23942" y="118978"/>
                  </a:lnTo>
                  <a:cubicBezTo>
                    <a:pt x="21923" y="126641"/>
                    <a:pt x="21520" y="128213"/>
                    <a:pt x="5572" y="128213"/>
                  </a:cubicBezTo>
                  <a:cubicBezTo>
                    <a:pt x="1939" y="128213"/>
                    <a:pt x="122" y="128213"/>
                    <a:pt x="122" y="132142"/>
                  </a:cubicBezTo>
                  <a:cubicBezTo>
                    <a:pt x="122" y="134304"/>
                    <a:pt x="2544" y="134304"/>
                    <a:pt x="2948" y="134304"/>
                  </a:cubicBezTo>
                  <a:cubicBezTo>
                    <a:pt x="8600" y="134304"/>
                    <a:pt x="22933" y="133714"/>
                    <a:pt x="28585" y="133714"/>
                  </a:cubicBezTo>
                  <a:cubicBezTo>
                    <a:pt x="32824" y="133714"/>
                    <a:pt x="37265" y="133911"/>
                    <a:pt x="41504" y="133911"/>
                  </a:cubicBezTo>
                  <a:cubicBezTo>
                    <a:pt x="45945" y="133911"/>
                    <a:pt x="50387" y="134304"/>
                    <a:pt x="54626" y="134304"/>
                  </a:cubicBezTo>
                  <a:cubicBezTo>
                    <a:pt x="56241" y="134304"/>
                    <a:pt x="58663" y="134304"/>
                    <a:pt x="58663" y="130374"/>
                  </a:cubicBezTo>
                  <a:cubicBezTo>
                    <a:pt x="58663" y="128213"/>
                    <a:pt x="56846" y="128213"/>
                    <a:pt x="53011" y="128213"/>
                  </a:cubicBezTo>
                  <a:cubicBezTo>
                    <a:pt x="45542" y="128213"/>
                    <a:pt x="39890" y="128213"/>
                    <a:pt x="39890" y="124676"/>
                  </a:cubicBezTo>
                  <a:cubicBezTo>
                    <a:pt x="39890" y="123497"/>
                    <a:pt x="40293" y="122514"/>
                    <a:pt x="40495" y="121336"/>
                  </a:cubicBezTo>
                  <a:lnTo>
                    <a:pt x="54222" y="67498"/>
                  </a:lnTo>
                  <a:lnTo>
                    <a:pt x="115791" y="67498"/>
                  </a:lnTo>
                  <a:cubicBezTo>
                    <a:pt x="107313" y="100115"/>
                    <a:pt x="102670" y="118781"/>
                    <a:pt x="101862" y="121729"/>
                  </a:cubicBezTo>
                  <a:cubicBezTo>
                    <a:pt x="99844" y="128016"/>
                    <a:pt x="96008" y="128213"/>
                    <a:pt x="83492" y="128213"/>
                  </a:cubicBezTo>
                  <a:cubicBezTo>
                    <a:pt x="80465" y="128213"/>
                    <a:pt x="78648" y="128213"/>
                    <a:pt x="78648" y="132142"/>
                  </a:cubicBezTo>
                  <a:cubicBezTo>
                    <a:pt x="78648" y="134304"/>
                    <a:pt x="81070" y="134304"/>
                    <a:pt x="81474" y="134304"/>
                  </a:cubicBezTo>
                  <a:cubicBezTo>
                    <a:pt x="87126" y="134304"/>
                    <a:pt x="101459" y="133714"/>
                    <a:pt x="107111" y="133714"/>
                  </a:cubicBezTo>
                  <a:cubicBezTo>
                    <a:pt x="111350" y="133714"/>
                    <a:pt x="115791" y="133911"/>
                    <a:pt x="120030" y="133911"/>
                  </a:cubicBezTo>
                  <a:cubicBezTo>
                    <a:pt x="124471" y="133911"/>
                    <a:pt x="128912" y="134304"/>
                    <a:pt x="133151" y="134304"/>
                  </a:cubicBezTo>
                  <a:cubicBezTo>
                    <a:pt x="134766" y="134304"/>
                    <a:pt x="137189" y="134304"/>
                    <a:pt x="137189" y="130374"/>
                  </a:cubicBezTo>
                  <a:cubicBezTo>
                    <a:pt x="137189" y="128213"/>
                    <a:pt x="135372" y="128213"/>
                    <a:pt x="131537" y="128213"/>
                  </a:cubicBezTo>
                  <a:cubicBezTo>
                    <a:pt x="124068" y="128213"/>
                    <a:pt x="118415" y="128213"/>
                    <a:pt x="118415" y="124676"/>
                  </a:cubicBezTo>
                  <a:cubicBezTo>
                    <a:pt x="118415" y="123497"/>
                    <a:pt x="118819" y="122514"/>
                    <a:pt x="119021" y="121336"/>
                  </a:cubicBezTo>
                  <a:lnTo>
                    <a:pt x="146273" y="1523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形状 85">
              <a:extLst>
                <a:ext uri="{FF2B5EF4-FFF2-40B4-BE49-F238E27FC236}">
                  <a16:creationId xmlns:a16="http://schemas.microsoft.com/office/drawing/2014/main" id="{90E27169-E5F7-04F8-6B4D-3CFE92D43324}"/>
                </a:ext>
              </a:extLst>
            </p:cNvPr>
            <p:cNvSpPr/>
            <p:nvPr>
              <p:custDataLst>
                <p:tags r:id="rId349"/>
              </p:custDataLst>
            </p:nvPr>
          </p:nvSpPr>
          <p:spPr>
            <a:xfrm>
              <a:off x="3776185" y="3070658"/>
              <a:ext cx="46832" cy="196486"/>
            </a:xfrm>
            <a:custGeom>
              <a:avLst/>
              <a:gdLst>
                <a:gd name="connsiteX0" fmla="*/ 46964 w 46832"/>
                <a:gd name="connsiteY0" fmla="*/ 98347 h 196486"/>
                <a:gd name="connsiteX1" fmla="*/ 33641 w 46832"/>
                <a:gd name="connsiteY1" fmla="*/ 37043 h 196486"/>
                <a:gd name="connsiteX2" fmla="*/ 2150 w 46832"/>
                <a:gd name="connsiteY2" fmla="*/ 103 h 196486"/>
                <a:gd name="connsiteX3" fmla="*/ 131 w 46832"/>
                <a:gd name="connsiteY3" fmla="*/ 2068 h 196486"/>
                <a:gd name="connsiteX4" fmla="*/ 3967 w 46832"/>
                <a:gd name="connsiteY4" fmla="*/ 6587 h 196486"/>
                <a:gd name="connsiteX5" fmla="*/ 35256 w 46832"/>
                <a:gd name="connsiteY5" fmla="*/ 98347 h 196486"/>
                <a:gd name="connsiteX6" fmla="*/ 2755 w 46832"/>
                <a:gd name="connsiteY6" fmla="*/ 191285 h 196486"/>
                <a:gd name="connsiteX7" fmla="*/ 131 w 46832"/>
                <a:gd name="connsiteY7" fmla="*/ 194625 h 196486"/>
                <a:gd name="connsiteX8" fmla="*/ 2150 w 46832"/>
                <a:gd name="connsiteY8" fmla="*/ 196590 h 196486"/>
                <a:gd name="connsiteX9" fmla="*/ 34246 w 46832"/>
                <a:gd name="connsiteY9" fmla="*/ 158275 h 196486"/>
                <a:gd name="connsiteX10" fmla="*/ 46964 w 46832"/>
                <a:gd name="connsiteY10" fmla="*/ 98347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6964" y="98347"/>
                  </a:moveTo>
                  <a:cubicBezTo>
                    <a:pt x="46964" y="83021"/>
                    <a:pt x="44743" y="59246"/>
                    <a:pt x="33641" y="37043"/>
                  </a:cubicBezTo>
                  <a:cubicBezTo>
                    <a:pt x="21529" y="12875"/>
                    <a:pt x="4168" y="103"/>
                    <a:pt x="2150" y="103"/>
                  </a:cubicBezTo>
                  <a:cubicBezTo>
                    <a:pt x="939" y="103"/>
                    <a:pt x="131" y="889"/>
                    <a:pt x="131" y="2068"/>
                  </a:cubicBezTo>
                  <a:cubicBezTo>
                    <a:pt x="131" y="2658"/>
                    <a:pt x="131" y="3051"/>
                    <a:pt x="3967" y="6587"/>
                  </a:cubicBezTo>
                  <a:cubicBezTo>
                    <a:pt x="23749" y="26039"/>
                    <a:pt x="35256" y="57281"/>
                    <a:pt x="35256" y="98347"/>
                  </a:cubicBezTo>
                  <a:cubicBezTo>
                    <a:pt x="35256" y="131946"/>
                    <a:pt x="27787" y="166527"/>
                    <a:pt x="2755" y="191285"/>
                  </a:cubicBezTo>
                  <a:cubicBezTo>
                    <a:pt x="131" y="193643"/>
                    <a:pt x="131" y="194036"/>
                    <a:pt x="131" y="194625"/>
                  </a:cubicBezTo>
                  <a:cubicBezTo>
                    <a:pt x="131" y="195804"/>
                    <a:pt x="939" y="196590"/>
                    <a:pt x="2150" y="196590"/>
                  </a:cubicBezTo>
                  <a:cubicBezTo>
                    <a:pt x="4168" y="196590"/>
                    <a:pt x="22336" y="183229"/>
                    <a:pt x="34246" y="158275"/>
                  </a:cubicBezTo>
                  <a:cubicBezTo>
                    <a:pt x="44542" y="136662"/>
                    <a:pt x="46964" y="114851"/>
                    <a:pt x="46964" y="9834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形状 86">
              <a:extLst>
                <a:ext uri="{FF2B5EF4-FFF2-40B4-BE49-F238E27FC236}">
                  <a16:creationId xmlns:a16="http://schemas.microsoft.com/office/drawing/2014/main" id="{9241D4DA-9E58-CBDE-43CB-6E8A68AA0B03}"/>
                </a:ext>
              </a:extLst>
            </p:cNvPr>
            <p:cNvSpPr/>
            <p:nvPr>
              <p:custDataLst>
                <p:tags r:id="rId350"/>
              </p:custDataLst>
            </p:nvPr>
          </p:nvSpPr>
          <p:spPr>
            <a:xfrm>
              <a:off x="3858584" y="3156169"/>
              <a:ext cx="51435" cy="91327"/>
            </a:xfrm>
            <a:custGeom>
              <a:avLst/>
              <a:gdLst>
                <a:gd name="connsiteX0" fmla="*/ 32070 w 51435"/>
                <a:gd name="connsiteY0" fmla="*/ 3956 h 91327"/>
                <a:gd name="connsiteX1" fmla="*/ 27831 w 51435"/>
                <a:gd name="connsiteY1" fmla="*/ 105 h 91327"/>
                <a:gd name="connsiteX2" fmla="*/ 135 w 51435"/>
                <a:gd name="connsiteY2" fmla="*/ 8907 h 91327"/>
                <a:gd name="connsiteX3" fmla="*/ 135 w 51435"/>
                <a:gd name="connsiteY3" fmla="*/ 13859 h 91327"/>
                <a:gd name="connsiteX4" fmla="*/ 20624 w 51435"/>
                <a:gd name="connsiteY4" fmla="*/ 10008 h 91327"/>
                <a:gd name="connsiteX5" fmla="*/ 20624 w 51435"/>
                <a:gd name="connsiteY5" fmla="*/ 80153 h 91327"/>
                <a:gd name="connsiteX6" fmla="*/ 6494 w 51435"/>
                <a:gd name="connsiteY6" fmla="*/ 86480 h 91327"/>
                <a:gd name="connsiteX7" fmla="*/ 1124 w 51435"/>
                <a:gd name="connsiteY7" fmla="*/ 86480 h 91327"/>
                <a:gd name="connsiteX8" fmla="*/ 1124 w 51435"/>
                <a:gd name="connsiteY8" fmla="*/ 91432 h 91327"/>
                <a:gd name="connsiteX9" fmla="*/ 26277 w 51435"/>
                <a:gd name="connsiteY9" fmla="*/ 90882 h 91327"/>
                <a:gd name="connsiteX10" fmla="*/ 51570 w 51435"/>
                <a:gd name="connsiteY10" fmla="*/ 91432 h 91327"/>
                <a:gd name="connsiteX11" fmla="*/ 51570 w 51435"/>
                <a:gd name="connsiteY11" fmla="*/ 86480 h 91327"/>
                <a:gd name="connsiteX12" fmla="*/ 46201 w 51435"/>
                <a:gd name="connsiteY12" fmla="*/ 86480 h 91327"/>
                <a:gd name="connsiteX13" fmla="*/ 32070 w 51435"/>
                <a:gd name="connsiteY13" fmla="*/ 80153 h 91327"/>
                <a:gd name="connsiteX14" fmla="*/ 32070 w 51435"/>
                <a:gd name="connsiteY14" fmla="*/ 3956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5" h="91327">
                  <a:moveTo>
                    <a:pt x="32070" y="3956"/>
                  </a:moveTo>
                  <a:cubicBezTo>
                    <a:pt x="32070" y="242"/>
                    <a:pt x="31787" y="105"/>
                    <a:pt x="27831" y="105"/>
                  </a:cubicBezTo>
                  <a:cubicBezTo>
                    <a:pt x="18787" y="8770"/>
                    <a:pt x="5928" y="8907"/>
                    <a:pt x="135" y="8907"/>
                  </a:cubicBezTo>
                  <a:lnTo>
                    <a:pt x="135" y="13859"/>
                  </a:lnTo>
                  <a:cubicBezTo>
                    <a:pt x="3526" y="13859"/>
                    <a:pt x="12852" y="13859"/>
                    <a:pt x="20624" y="10008"/>
                  </a:cubicBezTo>
                  <a:lnTo>
                    <a:pt x="20624" y="80153"/>
                  </a:lnTo>
                  <a:cubicBezTo>
                    <a:pt x="20624" y="84692"/>
                    <a:pt x="20624" y="86480"/>
                    <a:pt x="6494" y="86480"/>
                  </a:cubicBezTo>
                  <a:lnTo>
                    <a:pt x="1124" y="86480"/>
                  </a:lnTo>
                  <a:lnTo>
                    <a:pt x="1124" y="91432"/>
                  </a:lnTo>
                  <a:cubicBezTo>
                    <a:pt x="3668" y="91294"/>
                    <a:pt x="21048" y="90882"/>
                    <a:pt x="26277" y="90882"/>
                  </a:cubicBezTo>
                  <a:cubicBezTo>
                    <a:pt x="30657" y="90882"/>
                    <a:pt x="48462" y="91294"/>
                    <a:pt x="51570" y="91432"/>
                  </a:cubicBezTo>
                  <a:lnTo>
                    <a:pt x="51570" y="86480"/>
                  </a:lnTo>
                  <a:lnTo>
                    <a:pt x="46201" y="86480"/>
                  </a:lnTo>
                  <a:cubicBezTo>
                    <a:pt x="32070" y="86480"/>
                    <a:pt x="32070" y="84692"/>
                    <a:pt x="32070" y="80153"/>
                  </a:cubicBezTo>
                  <a:lnTo>
                    <a:pt x="32070" y="3956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形状 87">
              <a:extLst>
                <a:ext uri="{FF2B5EF4-FFF2-40B4-BE49-F238E27FC236}">
                  <a16:creationId xmlns:a16="http://schemas.microsoft.com/office/drawing/2014/main" id="{6D40A97B-7986-ADEC-1996-EBB2E810DC6B}"/>
                </a:ext>
              </a:extLst>
            </p:cNvPr>
            <p:cNvSpPr/>
            <p:nvPr>
              <p:custDataLst>
                <p:tags r:id="rId351"/>
              </p:custDataLst>
            </p:nvPr>
          </p:nvSpPr>
          <p:spPr>
            <a:xfrm>
              <a:off x="3953726" y="3070658"/>
              <a:ext cx="46832" cy="196486"/>
            </a:xfrm>
            <a:custGeom>
              <a:avLst/>
              <a:gdLst>
                <a:gd name="connsiteX0" fmla="*/ 46972 w 46832"/>
                <a:gd name="connsiteY0" fmla="*/ 194625 h 196486"/>
                <a:gd name="connsiteX1" fmla="*/ 43541 w 46832"/>
                <a:gd name="connsiteY1" fmla="*/ 190302 h 196486"/>
                <a:gd name="connsiteX2" fmla="*/ 11848 w 46832"/>
                <a:gd name="connsiteY2" fmla="*/ 98347 h 196486"/>
                <a:gd name="connsiteX3" fmla="*/ 44348 w 46832"/>
                <a:gd name="connsiteY3" fmla="*/ 5408 h 196486"/>
                <a:gd name="connsiteX4" fmla="*/ 46972 w 46832"/>
                <a:gd name="connsiteY4" fmla="*/ 2068 h 196486"/>
                <a:gd name="connsiteX5" fmla="*/ 44954 w 46832"/>
                <a:gd name="connsiteY5" fmla="*/ 103 h 196486"/>
                <a:gd name="connsiteX6" fmla="*/ 12857 w 46832"/>
                <a:gd name="connsiteY6" fmla="*/ 38418 h 196486"/>
                <a:gd name="connsiteX7" fmla="*/ 139 w 46832"/>
                <a:gd name="connsiteY7" fmla="*/ 98347 h 196486"/>
                <a:gd name="connsiteX8" fmla="*/ 13463 w 46832"/>
                <a:gd name="connsiteY8" fmla="*/ 159650 h 196486"/>
                <a:gd name="connsiteX9" fmla="*/ 44954 w 46832"/>
                <a:gd name="connsiteY9" fmla="*/ 196590 h 196486"/>
                <a:gd name="connsiteX10" fmla="*/ 46972 w 46832"/>
                <a:gd name="connsiteY10" fmla="*/ 194625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6972" y="194625"/>
                  </a:moveTo>
                  <a:cubicBezTo>
                    <a:pt x="46972" y="194036"/>
                    <a:pt x="46972" y="193643"/>
                    <a:pt x="43541" y="190302"/>
                  </a:cubicBezTo>
                  <a:cubicBezTo>
                    <a:pt x="18307" y="165545"/>
                    <a:pt x="11848" y="128409"/>
                    <a:pt x="11848" y="98347"/>
                  </a:cubicBezTo>
                  <a:cubicBezTo>
                    <a:pt x="11848" y="64158"/>
                    <a:pt x="19519" y="29969"/>
                    <a:pt x="44348" y="5408"/>
                  </a:cubicBezTo>
                  <a:cubicBezTo>
                    <a:pt x="46972" y="3051"/>
                    <a:pt x="46972" y="2658"/>
                    <a:pt x="46972" y="2068"/>
                  </a:cubicBezTo>
                  <a:cubicBezTo>
                    <a:pt x="46972" y="693"/>
                    <a:pt x="46165" y="103"/>
                    <a:pt x="44954" y="103"/>
                  </a:cubicBezTo>
                  <a:cubicBezTo>
                    <a:pt x="42935" y="103"/>
                    <a:pt x="24767" y="13464"/>
                    <a:pt x="12857" y="38418"/>
                  </a:cubicBezTo>
                  <a:cubicBezTo>
                    <a:pt x="2562" y="60032"/>
                    <a:pt x="139" y="81842"/>
                    <a:pt x="139" y="98347"/>
                  </a:cubicBezTo>
                  <a:cubicBezTo>
                    <a:pt x="139" y="113673"/>
                    <a:pt x="2360" y="137447"/>
                    <a:pt x="13463" y="159650"/>
                  </a:cubicBezTo>
                  <a:cubicBezTo>
                    <a:pt x="25574" y="183818"/>
                    <a:pt x="42935" y="196590"/>
                    <a:pt x="44954" y="196590"/>
                  </a:cubicBezTo>
                  <a:cubicBezTo>
                    <a:pt x="46165" y="196590"/>
                    <a:pt x="46972" y="196000"/>
                    <a:pt x="46972" y="194625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形状 88">
              <a:extLst>
                <a:ext uri="{FF2B5EF4-FFF2-40B4-BE49-F238E27FC236}">
                  <a16:creationId xmlns:a16="http://schemas.microsoft.com/office/drawing/2014/main" id="{2A31A15A-ED80-C89B-E110-26AE512D1FE9}"/>
                </a:ext>
              </a:extLst>
            </p:cNvPr>
            <p:cNvSpPr/>
            <p:nvPr>
              <p:custDataLst>
                <p:tags r:id="rId352"/>
              </p:custDataLst>
            </p:nvPr>
          </p:nvSpPr>
          <p:spPr>
            <a:xfrm>
              <a:off x="4012245" y="3052321"/>
              <a:ext cx="145792" cy="7859"/>
            </a:xfrm>
            <a:custGeom>
              <a:avLst/>
              <a:gdLst>
                <a:gd name="connsiteX0" fmla="*/ 0 w 145792"/>
                <a:gd name="connsiteY0" fmla="*/ 0 h 7859"/>
                <a:gd name="connsiteX1" fmla="*/ 145792 w 145792"/>
                <a:gd name="connsiteY1" fmla="*/ 0 h 7859"/>
                <a:gd name="connsiteX2" fmla="*/ 145792 w 145792"/>
                <a:gd name="connsiteY2" fmla="*/ 7859 h 7859"/>
                <a:gd name="connsiteX3" fmla="*/ 0 w 145792"/>
                <a:gd name="connsiteY3" fmla="*/ 7859 h 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92" h="7859">
                  <a:moveTo>
                    <a:pt x="0" y="0"/>
                  </a:moveTo>
                  <a:lnTo>
                    <a:pt x="145792" y="0"/>
                  </a:lnTo>
                  <a:lnTo>
                    <a:pt x="145792" y="7859"/>
                  </a:lnTo>
                  <a:lnTo>
                    <a:pt x="0" y="7859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形状 89">
              <a:extLst>
                <a:ext uri="{FF2B5EF4-FFF2-40B4-BE49-F238E27FC236}">
                  <a16:creationId xmlns:a16="http://schemas.microsoft.com/office/drawing/2014/main" id="{78655A75-D7F9-C130-EC12-F8131122A4BF}"/>
                </a:ext>
              </a:extLst>
            </p:cNvPr>
            <p:cNvSpPr/>
            <p:nvPr>
              <p:custDataLst>
                <p:tags r:id="rId353"/>
              </p:custDataLst>
            </p:nvPr>
          </p:nvSpPr>
          <p:spPr>
            <a:xfrm>
              <a:off x="4023550" y="3083823"/>
              <a:ext cx="122936" cy="134200"/>
            </a:xfrm>
            <a:custGeom>
              <a:avLst/>
              <a:gdLst>
                <a:gd name="connsiteX0" fmla="*/ 69383 w 122936"/>
                <a:gd name="connsiteY0" fmla="*/ 107778 h 134200"/>
                <a:gd name="connsiteX1" fmla="*/ 123080 w 122936"/>
                <a:gd name="connsiteY1" fmla="*/ 67302 h 134200"/>
                <a:gd name="connsiteX2" fmla="*/ 69383 w 122936"/>
                <a:gd name="connsiteY2" fmla="*/ 26629 h 134200"/>
                <a:gd name="connsiteX3" fmla="*/ 69383 w 122936"/>
                <a:gd name="connsiteY3" fmla="*/ 15626 h 134200"/>
                <a:gd name="connsiteX4" fmla="*/ 88560 w 122936"/>
                <a:gd name="connsiteY4" fmla="*/ 6194 h 134200"/>
                <a:gd name="connsiteX5" fmla="*/ 95222 w 122936"/>
                <a:gd name="connsiteY5" fmla="*/ 6194 h 134200"/>
                <a:gd name="connsiteX6" fmla="*/ 95222 w 122936"/>
                <a:gd name="connsiteY6" fmla="*/ 103 h 134200"/>
                <a:gd name="connsiteX7" fmla="*/ 61107 w 122936"/>
                <a:gd name="connsiteY7" fmla="*/ 693 h 134200"/>
                <a:gd name="connsiteX8" fmla="*/ 26790 w 122936"/>
                <a:gd name="connsiteY8" fmla="*/ 103 h 134200"/>
                <a:gd name="connsiteX9" fmla="*/ 26790 w 122936"/>
                <a:gd name="connsiteY9" fmla="*/ 6194 h 134200"/>
                <a:gd name="connsiteX10" fmla="*/ 33451 w 122936"/>
                <a:gd name="connsiteY10" fmla="*/ 6194 h 134200"/>
                <a:gd name="connsiteX11" fmla="*/ 52628 w 122936"/>
                <a:gd name="connsiteY11" fmla="*/ 15626 h 134200"/>
                <a:gd name="connsiteX12" fmla="*/ 52628 w 122936"/>
                <a:gd name="connsiteY12" fmla="*/ 26629 h 134200"/>
                <a:gd name="connsiteX13" fmla="*/ 143 w 122936"/>
                <a:gd name="connsiteY13" fmla="*/ 67105 h 134200"/>
                <a:gd name="connsiteX14" fmla="*/ 52628 w 122936"/>
                <a:gd name="connsiteY14" fmla="*/ 107778 h 134200"/>
                <a:gd name="connsiteX15" fmla="*/ 52628 w 122936"/>
                <a:gd name="connsiteY15" fmla="*/ 118781 h 134200"/>
                <a:gd name="connsiteX16" fmla="*/ 33451 w 122936"/>
                <a:gd name="connsiteY16" fmla="*/ 128213 h 134200"/>
                <a:gd name="connsiteX17" fmla="*/ 26790 w 122936"/>
                <a:gd name="connsiteY17" fmla="*/ 128213 h 134200"/>
                <a:gd name="connsiteX18" fmla="*/ 26790 w 122936"/>
                <a:gd name="connsiteY18" fmla="*/ 134304 h 134200"/>
                <a:gd name="connsiteX19" fmla="*/ 60905 w 122936"/>
                <a:gd name="connsiteY19" fmla="*/ 133714 h 134200"/>
                <a:gd name="connsiteX20" fmla="*/ 95222 w 122936"/>
                <a:gd name="connsiteY20" fmla="*/ 134304 h 134200"/>
                <a:gd name="connsiteX21" fmla="*/ 95222 w 122936"/>
                <a:gd name="connsiteY21" fmla="*/ 128213 h 134200"/>
                <a:gd name="connsiteX22" fmla="*/ 88560 w 122936"/>
                <a:gd name="connsiteY22" fmla="*/ 128213 h 134200"/>
                <a:gd name="connsiteX23" fmla="*/ 69383 w 122936"/>
                <a:gd name="connsiteY23" fmla="*/ 118781 h 134200"/>
                <a:gd name="connsiteX24" fmla="*/ 69383 w 122936"/>
                <a:gd name="connsiteY24" fmla="*/ 107778 h 134200"/>
                <a:gd name="connsiteX25" fmla="*/ 52628 w 122936"/>
                <a:gd name="connsiteY25" fmla="*/ 103259 h 134200"/>
                <a:gd name="connsiteX26" fmla="*/ 20330 w 122936"/>
                <a:gd name="connsiteY26" fmla="*/ 67302 h 134200"/>
                <a:gd name="connsiteX27" fmla="*/ 52628 w 122936"/>
                <a:gd name="connsiteY27" fmla="*/ 31148 h 134200"/>
                <a:gd name="connsiteX28" fmla="*/ 52628 w 122936"/>
                <a:gd name="connsiteY28" fmla="*/ 103259 h 134200"/>
                <a:gd name="connsiteX29" fmla="*/ 69383 w 122936"/>
                <a:gd name="connsiteY29" fmla="*/ 30952 h 134200"/>
                <a:gd name="connsiteX30" fmla="*/ 102893 w 122936"/>
                <a:gd name="connsiteY30" fmla="*/ 67105 h 134200"/>
                <a:gd name="connsiteX31" fmla="*/ 69383 w 122936"/>
                <a:gd name="connsiteY31" fmla="*/ 103455 h 134200"/>
                <a:gd name="connsiteX32" fmla="*/ 69383 w 122936"/>
                <a:gd name="connsiteY32" fmla="*/ 30952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383" y="107778"/>
                  </a:moveTo>
                  <a:cubicBezTo>
                    <a:pt x="100672" y="105420"/>
                    <a:pt x="123080" y="87147"/>
                    <a:pt x="123080" y="67302"/>
                  </a:cubicBezTo>
                  <a:cubicBezTo>
                    <a:pt x="123080" y="46867"/>
                    <a:pt x="100067" y="28987"/>
                    <a:pt x="69383" y="26629"/>
                  </a:cubicBezTo>
                  <a:lnTo>
                    <a:pt x="69383" y="15626"/>
                  </a:lnTo>
                  <a:cubicBezTo>
                    <a:pt x="69383" y="8945"/>
                    <a:pt x="69383" y="6194"/>
                    <a:pt x="88560" y="6194"/>
                  </a:cubicBezTo>
                  <a:lnTo>
                    <a:pt x="95222" y="6194"/>
                  </a:lnTo>
                  <a:lnTo>
                    <a:pt x="95222" y="103"/>
                  </a:lnTo>
                  <a:cubicBezTo>
                    <a:pt x="87955" y="693"/>
                    <a:pt x="69383" y="693"/>
                    <a:pt x="61107" y="693"/>
                  </a:cubicBezTo>
                  <a:cubicBezTo>
                    <a:pt x="52830" y="693"/>
                    <a:pt x="34057" y="693"/>
                    <a:pt x="26790" y="103"/>
                  </a:cubicBezTo>
                  <a:lnTo>
                    <a:pt x="26790" y="6194"/>
                  </a:lnTo>
                  <a:lnTo>
                    <a:pt x="33451" y="6194"/>
                  </a:lnTo>
                  <a:cubicBezTo>
                    <a:pt x="52628" y="6194"/>
                    <a:pt x="52628" y="8749"/>
                    <a:pt x="52628" y="15626"/>
                  </a:cubicBezTo>
                  <a:lnTo>
                    <a:pt x="52628" y="26629"/>
                  </a:lnTo>
                  <a:cubicBezTo>
                    <a:pt x="21743" y="29576"/>
                    <a:pt x="143" y="47653"/>
                    <a:pt x="143" y="67105"/>
                  </a:cubicBezTo>
                  <a:cubicBezTo>
                    <a:pt x="143" y="87343"/>
                    <a:pt x="22550" y="104831"/>
                    <a:pt x="52628" y="107778"/>
                  </a:cubicBezTo>
                  <a:lnTo>
                    <a:pt x="52628" y="118781"/>
                  </a:lnTo>
                  <a:cubicBezTo>
                    <a:pt x="52628" y="125462"/>
                    <a:pt x="52628" y="128213"/>
                    <a:pt x="33451" y="128213"/>
                  </a:cubicBezTo>
                  <a:lnTo>
                    <a:pt x="26790" y="128213"/>
                  </a:lnTo>
                  <a:lnTo>
                    <a:pt x="26790" y="134304"/>
                  </a:lnTo>
                  <a:cubicBezTo>
                    <a:pt x="34057" y="133714"/>
                    <a:pt x="52628" y="133714"/>
                    <a:pt x="60905" y="133714"/>
                  </a:cubicBezTo>
                  <a:cubicBezTo>
                    <a:pt x="69181" y="133714"/>
                    <a:pt x="87955" y="133714"/>
                    <a:pt x="95222" y="134304"/>
                  </a:cubicBezTo>
                  <a:lnTo>
                    <a:pt x="95222" y="128213"/>
                  </a:lnTo>
                  <a:lnTo>
                    <a:pt x="88560" y="128213"/>
                  </a:lnTo>
                  <a:cubicBezTo>
                    <a:pt x="69383" y="128213"/>
                    <a:pt x="69383" y="125658"/>
                    <a:pt x="69383" y="118781"/>
                  </a:cubicBezTo>
                  <a:lnTo>
                    <a:pt x="69383" y="107778"/>
                  </a:lnTo>
                  <a:close/>
                  <a:moveTo>
                    <a:pt x="52628" y="103259"/>
                  </a:moveTo>
                  <a:cubicBezTo>
                    <a:pt x="23963" y="99526"/>
                    <a:pt x="20330" y="79484"/>
                    <a:pt x="20330" y="67302"/>
                  </a:cubicBezTo>
                  <a:cubicBezTo>
                    <a:pt x="20330" y="57084"/>
                    <a:pt x="22348" y="35078"/>
                    <a:pt x="52628" y="31148"/>
                  </a:cubicBezTo>
                  <a:lnTo>
                    <a:pt x="52628" y="103259"/>
                  </a:lnTo>
                  <a:close/>
                  <a:moveTo>
                    <a:pt x="69383" y="30952"/>
                  </a:moveTo>
                  <a:cubicBezTo>
                    <a:pt x="97241" y="34095"/>
                    <a:pt x="102893" y="52172"/>
                    <a:pt x="102893" y="67105"/>
                  </a:cubicBezTo>
                  <a:cubicBezTo>
                    <a:pt x="102893" y="78894"/>
                    <a:pt x="99865" y="99918"/>
                    <a:pt x="69383" y="103455"/>
                  </a:cubicBezTo>
                  <a:lnTo>
                    <a:pt x="69383" y="30952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形状 90">
              <a:extLst>
                <a:ext uri="{FF2B5EF4-FFF2-40B4-BE49-F238E27FC236}">
                  <a16:creationId xmlns:a16="http://schemas.microsoft.com/office/drawing/2014/main" id="{1C16046F-A0B3-A00F-7B1E-2F8CBBEAE297}"/>
                </a:ext>
              </a:extLst>
            </p:cNvPr>
            <p:cNvSpPr/>
            <p:nvPr>
              <p:custDataLst>
                <p:tags r:id="rId354"/>
              </p:custDataLst>
            </p:nvPr>
          </p:nvSpPr>
          <p:spPr>
            <a:xfrm>
              <a:off x="4169342" y="3083823"/>
              <a:ext cx="122936" cy="134200"/>
            </a:xfrm>
            <a:custGeom>
              <a:avLst/>
              <a:gdLst>
                <a:gd name="connsiteX0" fmla="*/ 69390 w 122936"/>
                <a:gd name="connsiteY0" fmla="*/ 107778 h 134200"/>
                <a:gd name="connsiteX1" fmla="*/ 123087 w 122936"/>
                <a:gd name="connsiteY1" fmla="*/ 67302 h 134200"/>
                <a:gd name="connsiteX2" fmla="*/ 69390 w 122936"/>
                <a:gd name="connsiteY2" fmla="*/ 26629 h 134200"/>
                <a:gd name="connsiteX3" fmla="*/ 69390 w 122936"/>
                <a:gd name="connsiteY3" fmla="*/ 15626 h 134200"/>
                <a:gd name="connsiteX4" fmla="*/ 88568 w 122936"/>
                <a:gd name="connsiteY4" fmla="*/ 6194 h 134200"/>
                <a:gd name="connsiteX5" fmla="*/ 95229 w 122936"/>
                <a:gd name="connsiteY5" fmla="*/ 6194 h 134200"/>
                <a:gd name="connsiteX6" fmla="*/ 95229 w 122936"/>
                <a:gd name="connsiteY6" fmla="*/ 103 h 134200"/>
                <a:gd name="connsiteX7" fmla="*/ 61114 w 122936"/>
                <a:gd name="connsiteY7" fmla="*/ 693 h 134200"/>
                <a:gd name="connsiteX8" fmla="*/ 26797 w 122936"/>
                <a:gd name="connsiteY8" fmla="*/ 103 h 134200"/>
                <a:gd name="connsiteX9" fmla="*/ 26797 w 122936"/>
                <a:gd name="connsiteY9" fmla="*/ 6194 h 134200"/>
                <a:gd name="connsiteX10" fmla="*/ 33458 w 122936"/>
                <a:gd name="connsiteY10" fmla="*/ 6194 h 134200"/>
                <a:gd name="connsiteX11" fmla="*/ 52636 w 122936"/>
                <a:gd name="connsiteY11" fmla="*/ 15626 h 134200"/>
                <a:gd name="connsiteX12" fmla="*/ 52636 w 122936"/>
                <a:gd name="connsiteY12" fmla="*/ 26629 h 134200"/>
                <a:gd name="connsiteX13" fmla="*/ 150 w 122936"/>
                <a:gd name="connsiteY13" fmla="*/ 67105 h 134200"/>
                <a:gd name="connsiteX14" fmla="*/ 52636 w 122936"/>
                <a:gd name="connsiteY14" fmla="*/ 107778 h 134200"/>
                <a:gd name="connsiteX15" fmla="*/ 52636 w 122936"/>
                <a:gd name="connsiteY15" fmla="*/ 118781 h 134200"/>
                <a:gd name="connsiteX16" fmla="*/ 33458 w 122936"/>
                <a:gd name="connsiteY16" fmla="*/ 128213 h 134200"/>
                <a:gd name="connsiteX17" fmla="*/ 26797 w 122936"/>
                <a:gd name="connsiteY17" fmla="*/ 128213 h 134200"/>
                <a:gd name="connsiteX18" fmla="*/ 26797 w 122936"/>
                <a:gd name="connsiteY18" fmla="*/ 134304 h 134200"/>
                <a:gd name="connsiteX19" fmla="*/ 60912 w 122936"/>
                <a:gd name="connsiteY19" fmla="*/ 133714 h 134200"/>
                <a:gd name="connsiteX20" fmla="*/ 95229 w 122936"/>
                <a:gd name="connsiteY20" fmla="*/ 134304 h 134200"/>
                <a:gd name="connsiteX21" fmla="*/ 95229 w 122936"/>
                <a:gd name="connsiteY21" fmla="*/ 128213 h 134200"/>
                <a:gd name="connsiteX22" fmla="*/ 88568 w 122936"/>
                <a:gd name="connsiteY22" fmla="*/ 128213 h 134200"/>
                <a:gd name="connsiteX23" fmla="*/ 69390 w 122936"/>
                <a:gd name="connsiteY23" fmla="*/ 118781 h 134200"/>
                <a:gd name="connsiteX24" fmla="*/ 69390 w 122936"/>
                <a:gd name="connsiteY24" fmla="*/ 107778 h 134200"/>
                <a:gd name="connsiteX25" fmla="*/ 52636 w 122936"/>
                <a:gd name="connsiteY25" fmla="*/ 103259 h 134200"/>
                <a:gd name="connsiteX26" fmla="*/ 20337 w 122936"/>
                <a:gd name="connsiteY26" fmla="*/ 67302 h 134200"/>
                <a:gd name="connsiteX27" fmla="*/ 52636 w 122936"/>
                <a:gd name="connsiteY27" fmla="*/ 31148 h 134200"/>
                <a:gd name="connsiteX28" fmla="*/ 52636 w 122936"/>
                <a:gd name="connsiteY28" fmla="*/ 103259 h 134200"/>
                <a:gd name="connsiteX29" fmla="*/ 69390 w 122936"/>
                <a:gd name="connsiteY29" fmla="*/ 30952 h 134200"/>
                <a:gd name="connsiteX30" fmla="*/ 102900 w 122936"/>
                <a:gd name="connsiteY30" fmla="*/ 67105 h 134200"/>
                <a:gd name="connsiteX31" fmla="*/ 69390 w 122936"/>
                <a:gd name="connsiteY31" fmla="*/ 103455 h 134200"/>
                <a:gd name="connsiteX32" fmla="*/ 69390 w 122936"/>
                <a:gd name="connsiteY32" fmla="*/ 30952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390" y="107778"/>
                  </a:moveTo>
                  <a:cubicBezTo>
                    <a:pt x="100680" y="105420"/>
                    <a:pt x="123087" y="87147"/>
                    <a:pt x="123087" y="67302"/>
                  </a:cubicBezTo>
                  <a:cubicBezTo>
                    <a:pt x="123087" y="46867"/>
                    <a:pt x="100074" y="28987"/>
                    <a:pt x="69390" y="26629"/>
                  </a:cubicBezTo>
                  <a:lnTo>
                    <a:pt x="69390" y="15626"/>
                  </a:lnTo>
                  <a:cubicBezTo>
                    <a:pt x="69390" y="8945"/>
                    <a:pt x="69390" y="6194"/>
                    <a:pt x="88568" y="6194"/>
                  </a:cubicBezTo>
                  <a:lnTo>
                    <a:pt x="95229" y="6194"/>
                  </a:lnTo>
                  <a:lnTo>
                    <a:pt x="95229" y="103"/>
                  </a:lnTo>
                  <a:cubicBezTo>
                    <a:pt x="87962" y="693"/>
                    <a:pt x="69390" y="693"/>
                    <a:pt x="61114" y="693"/>
                  </a:cubicBezTo>
                  <a:cubicBezTo>
                    <a:pt x="52837" y="693"/>
                    <a:pt x="34064" y="693"/>
                    <a:pt x="26797" y="103"/>
                  </a:cubicBezTo>
                  <a:lnTo>
                    <a:pt x="26797" y="6194"/>
                  </a:lnTo>
                  <a:lnTo>
                    <a:pt x="33458" y="6194"/>
                  </a:lnTo>
                  <a:cubicBezTo>
                    <a:pt x="52636" y="6194"/>
                    <a:pt x="52636" y="8749"/>
                    <a:pt x="52636" y="15626"/>
                  </a:cubicBezTo>
                  <a:lnTo>
                    <a:pt x="52636" y="26629"/>
                  </a:lnTo>
                  <a:cubicBezTo>
                    <a:pt x="21750" y="29576"/>
                    <a:pt x="150" y="47653"/>
                    <a:pt x="150" y="67105"/>
                  </a:cubicBezTo>
                  <a:cubicBezTo>
                    <a:pt x="150" y="87343"/>
                    <a:pt x="22558" y="104831"/>
                    <a:pt x="52636" y="107778"/>
                  </a:cubicBezTo>
                  <a:lnTo>
                    <a:pt x="52636" y="118781"/>
                  </a:lnTo>
                  <a:cubicBezTo>
                    <a:pt x="52636" y="125462"/>
                    <a:pt x="52636" y="128213"/>
                    <a:pt x="33458" y="128213"/>
                  </a:cubicBezTo>
                  <a:lnTo>
                    <a:pt x="26797" y="128213"/>
                  </a:lnTo>
                  <a:lnTo>
                    <a:pt x="26797" y="134304"/>
                  </a:lnTo>
                  <a:cubicBezTo>
                    <a:pt x="34064" y="133714"/>
                    <a:pt x="52636" y="133714"/>
                    <a:pt x="60912" y="133714"/>
                  </a:cubicBezTo>
                  <a:cubicBezTo>
                    <a:pt x="69189" y="133714"/>
                    <a:pt x="87962" y="133714"/>
                    <a:pt x="95229" y="134304"/>
                  </a:cubicBezTo>
                  <a:lnTo>
                    <a:pt x="95229" y="128213"/>
                  </a:lnTo>
                  <a:lnTo>
                    <a:pt x="88568" y="128213"/>
                  </a:lnTo>
                  <a:cubicBezTo>
                    <a:pt x="69390" y="128213"/>
                    <a:pt x="69390" y="125658"/>
                    <a:pt x="69390" y="118781"/>
                  </a:cubicBezTo>
                  <a:lnTo>
                    <a:pt x="69390" y="107778"/>
                  </a:lnTo>
                  <a:close/>
                  <a:moveTo>
                    <a:pt x="52636" y="103259"/>
                  </a:moveTo>
                  <a:cubicBezTo>
                    <a:pt x="23971" y="99526"/>
                    <a:pt x="20337" y="79484"/>
                    <a:pt x="20337" y="67302"/>
                  </a:cubicBezTo>
                  <a:cubicBezTo>
                    <a:pt x="20337" y="57084"/>
                    <a:pt x="22356" y="35078"/>
                    <a:pt x="52636" y="31148"/>
                  </a:cubicBezTo>
                  <a:lnTo>
                    <a:pt x="52636" y="103259"/>
                  </a:lnTo>
                  <a:close/>
                  <a:moveTo>
                    <a:pt x="69390" y="30952"/>
                  </a:moveTo>
                  <a:cubicBezTo>
                    <a:pt x="97248" y="34095"/>
                    <a:pt x="102900" y="52172"/>
                    <a:pt x="102900" y="67105"/>
                  </a:cubicBezTo>
                  <a:cubicBezTo>
                    <a:pt x="102900" y="78894"/>
                    <a:pt x="99872" y="99918"/>
                    <a:pt x="69390" y="103455"/>
                  </a:cubicBezTo>
                  <a:lnTo>
                    <a:pt x="69390" y="30952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形状 91">
              <a:extLst>
                <a:ext uri="{FF2B5EF4-FFF2-40B4-BE49-F238E27FC236}">
                  <a16:creationId xmlns:a16="http://schemas.microsoft.com/office/drawing/2014/main" id="{C31AACCF-D688-8285-D7F1-F93ED79E7A72}"/>
                </a:ext>
              </a:extLst>
            </p:cNvPr>
            <p:cNvSpPr/>
            <p:nvPr>
              <p:custDataLst>
                <p:tags r:id="rId355"/>
              </p:custDataLst>
            </p:nvPr>
          </p:nvSpPr>
          <p:spPr>
            <a:xfrm>
              <a:off x="4315336" y="3070658"/>
              <a:ext cx="46832" cy="196486"/>
            </a:xfrm>
            <a:custGeom>
              <a:avLst/>
              <a:gdLst>
                <a:gd name="connsiteX0" fmla="*/ 46991 w 46832"/>
                <a:gd name="connsiteY0" fmla="*/ 98347 h 196486"/>
                <a:gd name="connsiteX1" fmla="*/ 33667 w 46832"/>
                <a:gd name="connsiteY1" fmla="*/ 37043 h 196486"/>
                <a:gd name="connsiteX2" fmla="*/ 2176 w 46832"/>
                <a:gd name="connsiteY2" fmla="*/ 103 h 196486"/>
                <a:gd name="connsiteX3" fmla="*/ 158 w 46832"/>
                <a:gd name="connsiteY3" fmla="*/ 2068 h 196486"/>
                <a:gd name="connsiteX4" fmla="*/ 3993 w 46832"/>
                <a:gd name="connsiteY4" fmla="*/ 6587 h 196486"/>
                <a:gd name="connsiteX5" fmla="*/ 35282 w 46832"/>
                <a:gd name="connsiteY5" fmla="*/ 98347 h 196486"/>
                <a:gd name="connsiteX6" fmla="*/ 2782 w 46832"/>
                <a:gd name="connsiteY6" fmla="*/ 191285 h 196486"/>
                <a:gd name="connsiteX7" fmla="*/ 158 w 46832"/>
                <a:gd name="connsiteY7" fmla="*/ 194625 h 196486"/>
                <a:gd name="connsiteX8" fmla="*/ 2176 w 46832"/>
                <a:gd name="connsiteY8" fmla="*/ 196590 h 196486"/>
                <a:gd name="connsiteX9" fmla="*/ 34273 w 46832"/>
                <a:gd name="connsiteY9" fmla="*/ 158275 h 196486"/>
                <a:gd name="connsiteX10" fmla="*/ 46991 w 46832"/>
                <a:gd name="connsiteY10" fmla="*/ 98347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6991" y="98347"/>
                  </a:moveTo>
                  <a:cubicBezTo>
                    <a:pt x="46991" y="83021"/>
                    <a:pt x="44770" y="59246"/>
                    <a:pt x="33667" y="37043"/>
                  </a:cubicBezTo>
                  <a:cubicBezTo>
                    <a:pt x="21555" y="12875"/>
                    <a:pt x="4195" y="103"/>
                    <a:pt x="2176" y="103"/>
                  </a:cubicBezTo>
                  <a:cubicBezTo>
                    <a:pt x="965" y="103"/>
                    <a:pt x="158" y="889"/>
                    <a:pt x="158" y="2068"/>
                  </a:cubicBezTo>
                  <a:cubicBezTo>
                    <a:pt x="158" y="2658"/>
                    <a:pt x="158" y="3051"/>
                    <a:pt x="3993" y="6587"/>
                  </a:cubicBezTo>
                  <a:cubicBezTo>
                    <a:pt x="23776" y="26039"/>
                    <a:pt x="35282" y="57281"/>
                    <a:pt x="35282" y="98347"/>
                  </a:cubicBezTo>
                  <a:cubicBezTo>
                    <a:pt x="35282" y="131946"/>
                    <a:pt x="27813" y="166527"/>
                    <a:pt x="2782" y="191285"/>
                  </a:cubicBezTo>
                  <a:cubicBezTo>
                    <a:pt x="158" y="193643"/>
                    <a:pt x="158" y="194036"/>
                    <a:pt x="158" y="194625"/>
                  </a:cubicBezTo>
                  <a:cubicBezTo>
                    <a:pt x="158" y="195804"/>
                    <a:pt x="965" y="196590"/>
                    <a:pt x="2176" y="196590"/>
                  </a:cubicBezTo>
                  <a:cubicBezTo>
                    <a:pt x="4195" y="196590"/>
                    <a:pt x="22363" y="183229"/>
                    <a:pt x="34273" y="158275"/>
                  </a:cubicBezTo>
                  <a:cubicBezTo>
                    <a:pt x="44568" y="136662"/>
                    <a:pt x="46991" y="114851"/>
                    <a:pt x="46991" y="9834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形状 92">
              <a:extLst>
                <a:ext uri="{FF2B5EF4-FFF2-40B4-BE49-F238E27FC236}">
                  <a16:creationId xmlns:a16="http://schemas.microsoft.com/office/drawing/2014/main" id="{41C7AB89-35D7-117B-C665-638CB84E60A6}"/>
                </a:ext>
              </a:extLst>
            </p:cNvPr>
            <p:cNvSpPr/>
            <p:nvPr>
              <p:custDataLst>
                <p:tags r:id="rId356"/>
              </p:custDataLst>
            </p:nvPr>
          </p:nvSpPr>
          <p:spPr>
            <a:xfrm>
              <a:off x="4397735" y="3156169"/>
              <a:ext cx="51435" cy="91327"/>
            </a:xfrm>
            <a:custGeom>
              <a:avLst/>
              <a:gdLst>
                <a:gd name="connsiteX0" fmla="*/ 32097 w 51435"/>
                <a:gd name="connsiteY0" fmla="*/ 3956 h 91327"/>
                <a:gd name="connsiteX1" fmla="*/ 27858 w 51435"/>
                <a:gd name="connsiteY1" fmla="*/ 105 h 91327"/>
                <a:gd name="connsiteX2" fmla="*/ 162 w 51435"/>
                <a:gd name="connsiteY2" fmla="*/ 8907 h 91327"/>
                <a:gd name="connsiteX3" fmla="*/ 162 w 51435"/>
                <a:gd name="connsiteY3" fmla="*/ 13859 h 91327"/>
                <a:gd name="connsiteX4" fmla="*/ 20651 w 51435"/>
                <a:gd name="connsiteY4" fmla="*/ 10008 h 91327"/>
                <a:gd name="connsiteX5" fmla="*/ 20651 w 51435"/>
                <a:gd name="connsiteY5" fmla="*/ 80153 h 91327"/>
                <a:gd name="connsiteX6" fmla="*/ 6520 w 51435"/>
                <a:gd name="connsiteY6" fmla="*/ 86480 h 91327"/>
                <a:gd name="connsiteX7" fmla="*/ 1151 w 51435"/>
                <a:gd name="connsiteY7" fmla="*/ 86480 h 91327"/>
                <a:gd name="connsiteX8" fmla="*/ 1151 w 51435"/>
                <a:gd name="connsiteY8" fmla="*/ 91432 h 91327"/>
                <a:gd name="connsiteX9" fmla="*/ 26303 w 51435"/>
                <a:gd name="connsiteY9" fmla="*/ 90882 h 91327"/>
                <a:gd name="connsiteX10" fmla="*/ 51597 w 51435"/>
                <a:gd name="connsiteY10" fmla="*/ 91432 h 91327"/>
                <a:gd name="connsiteX11" fmla="*/ 51597 w 51435"/>
                <a:gd name="connsiteY11" fmla="*/ 86480 h 91327"/>
                <a:gd name="connsiteX12" fmla="*/ 46227 w 51435"/>
                <a:gd name="connsiteY12" fmla="*/ 86480 h 91327"/>
                <a:gd name="connsiteX13" fmla="*/ 32097 w 51435"/>
                <a:gd name="connsiteY13" fmla="*/ 80153 h 91327"/>
                <a:gd name="connsiteX14" fmla="*/ 32097 w 51435"/>
                <a:gd name="connsiteY14" fmla="*/ 3956 h 9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5" h="91327">
                  <a:moveTo>
                    <a:pt x="32097" y="3956"/>
                  </a:moveTo>
                  <a:cubicBezTo>
                    <a:pt x="32097" y="242"/>
                    <a:pt x="31814" y="105"/>
                    <a:pt x="27858" y="105"/>
                  </a:cubicBezTo>
                  <a:cubicBezTo>
                    <a:pt x="18814" y="8770"/>
                    <a:pt x="5955" y="8907"/>
                    <a:pt x="162" y="8907"/>
                  </a:cubicBezTo>
                  <a:lnTo>
                    <a:pt x="162" y="13859"/>
                  </a:lnTo>
                  <a:cubicBezTo>
                    <a:pt x="3553" y="13859"/>
                    <a:pt x="12879" y="13859"/>
                    <a:pt x="20651" y="10008"/>
                  </a:cubicBezTo>
                  <a:lnTo>
                    <a:pt x="20651" y="80153"/>
                  </a:lnTo>
                  <a:cubicBezTo>
                    <a:pt x="20651" y="84692"/>
                    <a:pt x="20651" y="86480"/>
                    <a:pt x="6520" y="86480"/>
                  </a:cubicBezTo>
                  <a:lnTo>
                    <a:pt x="1151" y="86480"/>
                  </a:lnTo>
                  <a:lnTo>
                    <a:pt x="1151" y="91432"/>
                  </a:lnTo>
                  <a:cubicBezTo>
                    <a:pt x="3694" y="91294"/>
                    <a:pt x="21075" y="90882"/>
                    <a:pt x="26303" y="90882"/>
                  </a:cubicBezTo>
                  <a:cubicBezTo>
                    <a:pt x="30684" y="90882"/>
                    <a:pt x="48488" y="91294"/>
                    <a:pt x="51597" y="91432"/>
                  </a:cubicBezTo>
                  <a:lnTo>
                    <a:pt x="51597" y="86480"/>
                  </a:lnTo>
                  <a:lnTo>
                    <a:pt x="46227" y="86480"/>
                  </a:lnTo>
                  <a:cubicBezTo>
                    <a:pt x="32097" y="86480"/>
                    <a:pt x="32097" y="84692"/>
                    <a:pt x="32097" y="80153"/>
                  </a:cubicBezTo>
                  <a:lnTo>
                    <a:pt x="32097" y="3956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形状 93">
              <a:extLst>
                <a:ext uri="{FF2B5EF4-FFF2-40B4-BE49-F238E27FC236}">
                  <a16:creationId xmlns:a16="http://schemas.microsoft.com/office/drawing/2014/main" id="{F1FC5619-0D9A-F107-5907-C2741C13DAEC}"/>
                </a:ext>
              </a:extLst>
            </p:cNvPr>
            <p:cNvSpPr/>
            <p:nvPr>
              <p:custDataLst>
                <p:tags r:id="rId357"/>
              </p:custDataLst>
            </p:nvPr>
          </p:nvSpPr>
          <p:spPr>
            <a:xfrm>
              <a:off x="4481775" y="3051008"/>
              <a:ext cx="52686" cy="235587"/>
            </a:xfrm>
            <a:custGeom>
              <a:avLst/>
              <a:gdLst>
                <a:gd name="connsiteX0" fmla="*/ 52853 w 52686"/>
                <a:gd name="connsiteY0" fmla="*/ 117987 h 235587"/>
                <a:gd name="connsiteX1" fmla="*/ 21362 w 52686"/>
                <a:gd name="connsiteY1" fmla="*/ 17386 h 235587"/>
                <a:gd name="connsiteX2" fmla="*/ 2588 w 52686"/>
                <a:gd name="connsiteY2" fmla="*/ 95 h 235587"/>
                <a:gd name="connsiteX3" fmla="*/ 166 w 52686"/>
                <a:gd name="connsiteY3" fmla="*/ 2060 h 235587"/>
                <a:gd name="connsiteX4" fmla="*/ 1377 w 52686"/>
                <a:gd name="connsiteY4" fmla="*/ 4025 h 235587"/>
                <a:gd name="connsiteX5" fmla="*/ 32465 w 52686"/>
                <a:gd name="connsiteY5" fmla="*/ 61399 h 235587"/>
                <a:gd name="connsiteX6" fmla="*/ 38924 w 52686"/>
                <a:gd name="connsiteY6" fmla="*/ 117791 h 235587"/>
                <a:gd name="connsiteX7" fmla="*/ 31859 w 52686"/>
                <a:gd name="connsiteY7" fmla="*/ 176933 h 235587"/>
                <a:gd name="connsiteX8" fmla="*/ 1983 w 52686"/>
                <a:gd name="connsiteY8" fmla="*/ 231164 h 235587"/>
                <a:gd name="connsiteX9" fmla="*/ 166 w 52686"/>
                <a:gd name="connsiteY9" fmla="*/ 233718 h 235587"/>
                <a:gd name="connsiteX10" fmla="*/ 2588 w 52686"/>
                <a:gd name="connsiteY10" fmla="*/ 235683 h 235587"/>
                <a:gd name="connsiteX11" fmla="*/ 19141 w 52686"/>
                <a:gd name="connsiteY11" fmla="*/ 220946 h 235587"/>
                <a:gd name="connsiteX12" fmla="*/ 52853 w 52686"/>
                <a:gd name="connsiteY12" fmla="*/ 117987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86" h="235587">
                  <a:moveTo>
                    <a:pt x="52853" y="117987"/>
                  </a:moveTo>
                  <a:cubicBezTo>
                    <a:pt x="52853" y="90086"/>
                    <a:pt x="47806" y="50592"/>
                    <a:pt x="21362" y="17386"/>
                  </a:cubicBezTo>
                  <a:cubicBezTo>
                    <a:pt x="19343" y="15028"/>
                    <a:pt x="6222" y="95"/>
                    <a:pt x="2588" y="95"/>
                  </a:cubicBezTo>
                  <a:cubicBezTo>
                    <a:pt x="1579" y="95"/>
                    <a:pt x="166" y="488"/>
                    <a:pt x="166" y="2060"/>
                  </a:cubicBezTo>
                  <a:cubicBezTo>
                    <a:pt x="166" y="2846"/>
                    <a:pt x="570" y="3435"/>
                    <a:pt x="1377" y="4025"/>
                  </a:cubicBezTo>
                  <a:cubicBezTo>
                    <a:pt x="11067" y="14242"/>
                    <a:pt x="24188" y="30158"/>
                    <a:pt x="32465" y="61399"/>
                  </a:cubicBezTo>
                  <a:cubicBezTo>
                    <a:pt x="37107" y="79279"/>
                    <a:pt x="38924" y="99517"/>
                    <a:pt x="38924" y="117791"/>
                  </a:cubicBezTo>
                  <a:cubicBezTo>
                    <a:pt x="38924" y="137636"/>
                    <a:pt x="37107" y="157678"/>
                    <a:pt x="31859" y="176933"/>
                  </a:cubicBezTo>
                  <a:cubicBezTo>
                    <a:pt x="24188" y="204441"/>
                    <a:pt x="12278" y="220160"/>
                    <a:pt x="1983" y="231164"/>
                  </a:cubicBezTo>
                  <a:cubicBezTo>
                    <a:pt x="166" y="232932"/>
                    <a:pt x="166" y="233325"/>
                    <a:pt x="166" y="233718"/>
                  </a:cubicBezTo>
                  <a:cubicBezTo>
                    <a:pt x="166" y="235290"/>
                    <a:pt x="1579" y="235683"/>
                    <a:pt x="2588" y="235683"/>
                  </a:cubicBezTo>
                  <a:cubicBezTo>
                    <a:pt x="5616" y="235683"/>
                    <a:pt x="16719" y="223697"/>
                    <a:pt x="19141" y="220946"/>
                  </a:cubicBezTo>
                  <a:cubicBezTo>
                    <a:pt x="39732" y="197171"/>
                    <a:pt x="52853" y="161804"/>
                    <a:pt x="52853" y="11798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形状 94">
              <a:extLst>
                <a:ext uri="{FF2B5EF4-FFF2-40B4-BE49-F238E27FC236}">
                  <a16:creationId xmlns:a16="http://schemas.microsoft.com/office/drawing/2014/main" id="{3B816BFD-031E-35A2-3EE1-F2CC8DCE5857}"/>
                </a:ext>
              </a:extLst>
            </p:cNvPr>
            <p:cNvSpPr/>
            <p:nvPr>
              <p:custDataLst>
                <p:tags r:id="rId358"/>
              </p:custDataLst>
            </p:nvPr>
          </p:nvSpPr>
          <p:spPr>
            <a:xfrm>
              <a:off x="4572762" y="3205291"/>
              <a:ext cx="65565" cy="94077"/>
            </a:xfrm>
            <a:custGeom>
              <a:avLst/>
              <a:gdLst>
                <a:gd name="connsiteX0" fmla="*/ 65737 w 65565"/>
                <a:gd name="connsiteY0" fmla="*/ 47559 h 94077"/>
                <a:gd name="connsiteX1" fmla="*/ 57400 w 65565"/>
                <a:gd name="connsiteY1" fmla="*/ 11936 h 94077"/>
                <a:gd name="connsiteX2" fmla="*/ 32954 w 65565"/>
                <a:gd name="connsiteY2" fmla="*/ 107 h 94077"/>
                <a:gd name="connsiteX3" fmla="*/ 171 w 65565"/>
                <a:gd name="connsiteY3" fmla="*/ 47559 h 94077"/>
                <a:gd name="connsiteX4" fmla="*/ 32954 w 65565"/>
                <a:gd name="connsiteY4" fmla="*/ 94185 h 94077"/>
                <a:gd name="connsiteX5" fmla="*/ 65737 w 65565"/>
                <a:gd name="connsiteY5" fmla="*/ 47559 h 94077"/>
                <a:gd name="connsiteX6" fmla="*/ 32954 w 65565"/>
                <a:gd name="connsiteY6" fmla="*/ 90334 h 94077"/>
                <a:gd name="connsiteX7" fmla="*/ 15008 w 65565"/>
                <a:gd name="connsiteY7" fmla="*/ 75342 h 94077"/>
                <a:gd name="connsiteX8" fmla="*/ 13029 w 65565"/>
                <a:gd name="connsiteY8" fmla="*/ 45771 h 94077"/>
                <a:gd name="connsiteX9" fmla="*/ 15149 w 65565"/>
                <a:gd name="connsiteY9" fmla="*/ 17712 h 94077"/>
                <a:gd name="connsiteX10" fmla="*/ 32954 w 65565"/>
                <a:gd name="connsiteY10" fmla="*/ 3958 h 94077"/>
                <a:gd name="connsiteX11" fmla="*/ 50476 w 65565"/>
                <a:gd name="connsiteY11" fmla="*/ 16475 h 94077"/>
                <a:gd name="connsiteX12" fmla="*/ 52878 w 65565"/>
                <a:gd name="connsiteY12" fmla="*/ 45771 h 94077"/>
                <a:gd name="connsiteX13" fmla="*/ 51041 w 65565"/>
                <a:gd name="connsiteY13" fmla="*/ 74792 h 94077"/>
                <a:gd name="connsiteX14" fmla="*/ 32954 w 65565"/>
                <a:gd name="connsiteY14" fmla="*/ 90334 h 94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565" h="94077">
                  <a:moveTo>
                    <a:pt x="65737" y="47559"/>
                  </a:moveTo>
                  <a:cubicBezTo>
                    <a:pt x="65737" y="32429"/>
                    <a:pt x="63900" y="21564"/>
                    <a:pt x="57400" y="11936"/>
                  </a:cubicBezTo>
                  <a:cubicBezTo>
                    <a:pt x="53019" y="5609"/>
                    <a:pt x="44258" y="107"/>
                    <a:pt x="32954" y="107"/>
                  </a:cubicBezTo>
                  <a:cubicBezTo>
                    <a:pt x="171" y="107"/>
                    <a:pt x="171" y="37656"/>
                    <a:pt x="171" y="47559"/>
                  </a:cubicBezTo>
                  <a:cubicBezTo>
                    <a:pt x="171" y="57462"/>
                    <a:pt x="171" y="94185"/>
                    <a:pt x="32954" y="94185"/>
                  </a:cubicBezTo>
                  <a:cubicBezTo>
                    <a:pt x="65737" y="94185"/>
                    <a:pt x="65737" y="57462"/>
                    <a:pt x="65737" y="47559"/>
                  </a:cubicBezTo>
                  <a:close/>
                  <a:moveTo>
                    <a:pt x="32954" y="90334"/>
                  </a:moveTo>
                  <a:cubicBezTo>
                    <a:pt x="26453" y="90334"/>
                    <a:pt x="17834" y="86620"/>
                    <a:pt x="15008" y="75342"/>
                  </a:cubicBezTo>
                  <a:cubicBezTo>
                    <a:pt x="13029" y="67227"/>
                    <a:pt x="13029" y="55949"/>
                    <a:pt x="13029" y="45771"/>
                  </a:cubicBezTo>
                  <a:cubicBezTo>
                    <a:pt x="13029" y="35730"/>
                    <a:pt x="13029" y="25277"/>
                    <a:pt x="15149" y="17712"/>
                  </a:cubicBezTo>
                  <a:cubicBezTo>
                    <a:pt x="18116" y="6847"/>
                    <a:pt x="27160" y="3958"/>
                    <a:pt x="32954" y="3958"/>
                  </a:cubicBezTo>
                  <a:cubicBezTo>
                    <a:pt x="40584" y="3958"/>
                    <a:pt x="47932" y="8497"/>
                    <a:pt x="50476" y="16475"/>
                  </a:cubicBezTo>
                  <a:cubicBezTo>
                    <a:pt x="52736" y="23902"/>
                    <a:pt x="52878" y="33805"/>
                    <a:pt x="52878" y="45771"/>
                  </a:cubicBezTo>
                  <a:cubicBezTo>
                    <a:pt x="52878" y="55949"/>
                    <a:pt x="52878" y="66127"/>
                    <a:pt x="51041" y="74792"/>
                  </a:cubicBezTo>
                  <a:cubicBezTo>
                    <a:pt x="48215" y="87308"/>
                    <a:pt x="38606" y="90334"/>
                    <a:pt x="32954" y="90334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形状 95">
              <a:extLst>
                <a:ext uri="{FF2B5EF4-FFF2-40B4-BE49-F238E27FC236}">
                  <a16:creationId xmlns:a16="http://schemas.microsoft.com/office/drawing/2014/main" id="{F2A4B4B4-04E3-1459-CD1B-DCBE80A105B9}"/>
                </a:ext>
              </a:extLst>
            </p:cNvPr>
            <p:cNvSpPr/>
            <p:nvPr>
              <p:custDataLst>
                <p:tags r:id="rId359"/>
              </p:custDataLst>
            </p:nvPr>
          </p:nvSpPr>
          <p:spPr>
            <a:xfrm>
              <a:off x="4712136" y="3103471"/>
              <a:ext cx="134240" cy="130860"/>
            </a:xfrm>
            <a:custGeom>
              <a:avLst/>
              <a:gdLst>
                <a:gd name="connsiteX0" fmla="*/ 71436 w 134240"/>
                <a:gd name="connsiteY0" fmla="*/ 69463 h 130860"/>
                <a:gd name="connsiteX1" fmla="*/ 127756 w 134240"/>
                <a:gd name="connsiteY1" fmla="*/ 69463 h 130860"/>
                <a:gd name="connsiteX2" fmla="*/ 134418 w 134240"/>
                <a:gd name="connsiteY2" fmla="*/ 65533 h 130860"/>
                <a:gd name="connsiteX3" fmla="*/ 127756 w 134240"/>
                <a:gd name="connsiteY3" fmla="*/ 61604 h 130860"/>
                <a:gd name="connsiteX4" fmla="*/ 71436 w 134240"/>
                <a:gd name="connsiteY4" fmla="*/ 61604 h 130860"/>
                <a:gd name="connsiteX5" fmla="*/ 71436 w 134240"/>
                <a:gd name="connsiteY5" fmla="*/ 6587 h 130860"/>
                <a:gd name="connsiteX6" fmla="*/ 67399 w 134240"/>
                <a:gd name="connsiteY6" fmla="*/ 103 h 130860"/>
                <a:gd name="connsiteX7" fmla="*/ 63361 w 134240"/>
                <a:gd name="connsiteY7" fmla="*/ 6587 h 130860"/>
                <a:gd name="connsiteX8" fmla="*/ 63361 w 134240"/>
                <a:gd name="connsiteY8" fmla="*/ 61604 h 130860"/>
                <a:gd name="connsiteX9" fmla="*/ 6839 w 134240"/>
                <a:gd name="connsiteY9" fmla="*/ 61604 h 130860"/>
                <a:gd name="connsiteX10" fmla="*/ 177 w 134240"/>
                <a:gd name="connsiteY10" fmla="*/ 65533 h 130860"/>
                <a:gd name="connsiteX11" fmla="*/ 6839 w 134240"/>
                <a:gd name="connsiteY11" fmla="*/ 69463 h 130860"/>
                <a:gd name="connsiteX12" fmla="*/ 63361 w 134240"/>
                <a:gd name="connsiteY12" fmla="*/ 69463 h 130860"/>
                <a:gd name="connsiteX13" fmla="*/ 63361 w 134240"/>
                <a:gd name="connsiteY13" fmla="*/ 124479 h 130860"/>
                <a:gd name="connsiteX14" fmla="*/ 67399 w 134240"/>
                <a:gd name="connsiteY14" fmla="*/ 130963 h 130860"/>
                <a:gd name="connsiteX15" fmla="*/ 71436 w 134240"/>
                <a:gd name="connsiteY15" fmla="*/ 124479 h 130860"/>
                <a:gd name="connsiteX16" fmla="*/ 71436 w 134240"/>
                <a:gd name="connsiteY16" fmla="*/ 69463 h 13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40" h="130860">
                  <a:moveTo>
                    <a:pt x="71436" y="69463"/>
                  </a:moveTo>
                  <a:lnTo>
                    <a:pt x="127756" y="69463"/>
                  </a:lnTo>
                  <a:cubicBezTo>
                    <a:pt x="130583" y="69463"/>
                    <a:pt x="134418" y="69463"/>
                    <a:pt x="134418" y="65533"/>
                  </a:cubicBezTo>
                  <a:cubicBezTo>
                    <a:pt x="134418" y="61604"/>
                    <a:pt x="130583" y="61604"/>
                    <a:pt x="127756" y="61604"/>
                  </a:cubicBezTo>
                  <a:lnTo>
                    <a:pt x="71436" y="61604"/>
                  </a:lnTo>
                  <a:lnTo>
                    <a:pt x="71436" y="6587"/>
                  </a:lnTo>
                  <a:cubicBezTo>
                    <a:pt x="71436" y="3836"/>
                    <a:pt x="71436" y="103"/>
                    <a:pt x="67399" y="103"/>
                  </a:cubicBezTo>
                  <a:cubicBezTo>
                    <a:pt x="63361" y="103"/>
                    <a:pt x="63361" y="3836"/>
                    <a:pt x="63361" y="6587"/>
                  </a:cubicBezTo>
                  <a:lnTo>
                    <a:pt x="63361" y="61604"/>
                  </a:lnTo>
                  <a:lnTo>
                    <a:pt x="6839" y="61604"/>
                  </a:lnTo>
                  <a:cubicBezTo>
                    <a:pt x="4013" y="61604"/>
                    <a:pt x="177" y="61604"/>
                    <a:pt x="177" y="65533"/>
                  </a:cubicBezTo>
                  <a:cubicBezTo>
                    <a:pt x="177" y="69463"/>
                    <a:pt x="4013" y="69463"/>
                    <a:pt x="6839" y="69463"/>
                  </a:cubicBezTo>
                  <a:lnTo>
                    <a:pt x="63361" y="69463"/>
                  </a:lnTo>
                  <a:lnTo>
                    <a:pt x="63361" y="124479"/>
                  </a:lnTo>
                  <a:cubicBezTo>
                    <a:pt x="63361" y="127230"/>
                    <a:pt x="63361" y="130963"/>
                    <a:pt x="67399" y="130963"/>
                  </a:cubicBezTo>
                  <a:cubicBezTo>
                    <a:pt x="71436" y="130963"/>
                    <a:pt x="71436" y="127230"/>
                    <a:pt x="71436" y="124479"/>
                  </a:cubicBezTo>
                  <a:lnTo>
                    <a:pt x="71436" y="6946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形状 96">
              <a:extLst>
                <a:ext uri="{FF2B5EF4-FFF2-40B4-BE49-F238E27FC236}">
                  <a16:creationId xmlns:a16="http://schemas.microsoft.com/office/drawing/2014/main" id="{467B2221-3A32-3A97-8038-845A69F8A65F}"/>
                </a:ext>
              </a:extLst>
            </p:cNvPr>
            <p:cNvSpPr/>
            <p:nvPr>
              <p:custDataLst>
                <p:tags r:id="rId360"/>
              </p:custDataLst>
            </p:nvPr>
          </p:nvSpPr>
          <p:spPr>
            <a:xfrm>
              <a:off x="4943474" y="3051008"/>
              <a:ext cx="38758" cy="235587"/>
            </a:xfrm>
            <a:custGeom>
              <a:avLst/>
              <a:gdLst>
                <a:gd name="connsiteX0" fmla="*/ 187 w 38758"/>
                <a:gd name="connsiteY0" fmla="*/ 235683 h 235587"/>
                <a:gd name="connsiteX1" fmla="*/ 38945 w 38758"/>
                <a:gd name="connsiteY1" fmla="*/ 235683 h 235587"/>
                <a:gd name="connsiteX2" fmla="*/ 38945 w 38758"/>
                <a:gd name="connsiteY2" fmla="*/ 227823 h 235587"/>
                <a:gd name="connsiteX3" fmla="*/ 8262 w 38758"/>
                <a:gd name="connsiteY3" fmla="*/ 227823 h 235587"/>
                <a:gd name="connsiteX4" fmla="*/ 8262 w 38758"/>
                <a:gd name="connsiteY4" fmla="*/ 7955 h 235587"/>
                <a:gd name="connsiteX5" fmla="*/ 38945 w 38758"/>
                <a:gd name="connsiteY5" fmla="*/ 7955 h 235587"/>
                <a:gd name="connsiteX6" fmla="*/ 38945 w 38758"/>
                <a:gd name="connsiteY6" fmla="*/ 95 h 235587"/>
                <a:gd name="connsiteX7" fmla="*/ 187 w 38758"/>
                <a:gd name="connsiteY7" fmla="*/ 95 h 235587"/>
                <a:gd name="connsiteX8" fmla="*/ 187 w 38758"/>
                <a:gd name="connsiteY8" fmla="*/ 235683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58" h="235587">
                  <a:moveTo>
                    <a:pt x="187" y="235683"/>
                  </a:moveTo>
                  <a:lnTo>
                    <a:pt x="38945" y="235683"/>
                  </a:lnTo>
                  <a:lnTo>
                    <a:pt x="38945" y="227823"/>
                  </a:lnTo>
                  <a:lnTo>
                    <a:pt x="8262" y="227823"/>
                  </a:lnTo>
                  <a:lnTo>
                    <a:pt x="8262" y="7955"/>
                  </a:lnTo>
                  <a:lnTo>
                    <a:pt x="38945" y="7955"/>
                  </a:lnTo>
                  <a:lnTo>
                    <a:pt x="38945" y="95"/>
                  </a:lnTo>
                  <a:lnTo>
                    <a:pt x="187" y="95"/>
                  </a:lnTo>
                  <a:lnTo>
                    <a:pt x="187" y="23568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形状 97">
              <a:extLst>
                <a:ext uri="{FF2B5EF4-FFF2-40B4-BE49-F238E27FC236}">
                  <a16:creationId xmlns:a16="http://schemas.microsoft.com/office/drawing/2014/main" id="{DA0EB450-0C0F-2CCF-0D5D-0CC2CF75EB39}"/>
                </a:ext>
              </a:extLst>
            </p:cNvPr>
            <p:cNvSpPr/>
            <p:nvPr>
              <p:custDataLst>
                <p:tags r:id="rId361"/>
              </p:custDataLst>
            </p:nvPr>
          </p:nvSpPr>
          <p:spPr>
            <a:xfrm>
              <a:off x="4997507" y="3081661"/>
              <a:ext cx="99923" cy="138916"/>
            </a:xfrm>
            <a:custGeom>
              <a:avLst/>
              <a:gdLst>
                <a:gd name="connsiteX0" fmla="*/ 61559 w 99923"/>
                <a:gd name="connsiteY0" fmla="*/ 79091 h 138916"/>
                <a:gd name="connsiteX1" fmla="*/ 82754 w 99923"/>
                <a:gd name="connsiteY1" fmla="*/ 134304 h 138916"/>
                <a:gd name="connsiteX2" fmla="*/ 93453 w 99923"/>
                <a:gd name="connsiteY2" fmla="*/ 138626 h 138916"/>
                <a:gd name="connsiteX3" fmla="*/ 97894 w 99923"/>
                <a:gd name="connsiteY3" fmla="*/ 138626 h 138916"/>
                <a:gd name="connsiteX4" fmla="*/ 100115 w 99923"/>
                <a:gd name="connsiteY4" fmla="*/ 136662 h 138916"/>
                <a:gd name="connsiteX5" fmla="*/ 99106 w 99923"/>
                <a:gd name="connsiteY5" fmla="*/ 134893 h 138916"/>
                <a:gd name="connsiteX6" fmla="*/ 94463 w 99923"/>
                <a:gd name="connsiteY6" fmla="*/ 125855 h 138916"/>
                <a:gd name="connsiteX7" fmla="*/ 53282 w 99923"/>
                <a:gd name="connsiteY7" fmla="*/ 14054 h 138916"/>
                <a:gd name="connsiteX8" fmla="*/ 28654 w 99923"/>
                <a:gd name="connsiteY8" fmla="*/ 103 h 138916"/>
                <a:gd name="connsiteX9" fmla="*/ 25021 w 99923"/>
                <a:gd name="connsiteY9" fmla="*/ 2265 h 138916"/>
                <a:gd name="connsiteX10" fmla="*/ 26838 w 99923"/>
                <a:gd name="connsiteY10" fmla="*/ 4229 h 138916"/>
                <a:gd name="connsiteX11" fmla="*/ 39959 w 99923"/>
                <a:gd name="connsiteY11" fmla="*/ 19948 h 138916"/>
                <a:gd name="connsiteX12" fmla="*/ 59540 w 99923"/>
                <a:gd name="connsiteY12" fmla="*/ 73393 h 138916"/>
                <a:gd name="connsiteX13" fmla="*/ 3825 w 99923"/>
                <a:gd name="connsiteY13" fmla="*/ 127230 h 138916"/>
                <a:gd name="connsiteX14" fmla="*/ 191 w 99923"/>
                <a:gd name="connsiteY14" fmla="*/ 133321 h 138916"/>
                <a:gd name="connsiteX15" fmla="*/ 6247 w 99923"/>
                <a:gd name="connsiteY15" fmla="*/ 139019 h 138916"/>
                <a:gd name="connsiteX16" fmla="*/ 12909 w 99923"/>
                <a:gd name="connsiteY16" fmla="*/ 134893 h 138916"/>
                <a:gd name="connsiteX17" fmla="*/ 61559 w 99923"/>
                <a:gd name="connsiteY17" fmla="*/ 79091 h 13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923" h="138916">
                  <a:moveTo>
                    <a:pt x="61559" y="79091"/>
                  </a:moveTo>
                  <a:cubicBezTo>
                    <a:pt x="69835" y="99722"/>
                    <a:pt x="79525" y="129784"/>
                    <a:pt x="82754" y="134304"/>
                  </a:cubicBezTo>
                  <a:cubicBezTo>
                    <a:pt x="85984" y="138626"/>
                    <a:pt x="88003" y="138626"/>
                    <a:pt x="93453" y="138626"/>
                  </a:cubicBezTo>
                  <a:lnTo>
                    <a:pt x="97894" y="138626"/>
                  </a:lnTo>
                  <a:cubicBezTo>
                    <a:pt x="99913" y="138430"/>
                    <a:pt x="100115" y="137251"/>
                    <a:pt x="100115" y="136662"/>
                  </a:cubicBezTo>
                  <a:cubicBezTo>
                    <a:pt x="100115" y="136072"/>
                    <a:pt x="99711" y="135679"/>
                    <a:pt x="99106" y="134893"/>
                  </a:cubicBezTo>
                  <a:cubicBezTo>
                    <a:pt x="97087" y="132732"/>
                    <a:pt x="95876" y="129784"/>
                    <a:pt x="94463" y="125855"/>
                  </a:cubicBezTo>
                  <a:lnTo>
                    <a:pt x="53282" y="14054"/>
                  </a:lnTo>
                  <a:cubicBezTo>
                    <a:pt x="49043" y="2658"/>
                    <a:pt x="38142" y="103"/>
                    <a:pt x="28654" y="103"/>
                  </a:cubicBezTo>
                  <a:cubicBezTo>
                    <a:pt x="27645" y="103"/>
                    <a:pt x="25021" y="103"/>
                    <a:pt x="25021" y="2265"/>
                  </a:cubicBezTo>
                  <a:cubicBezTo>
                    <a:pt x="25021" y="3836"/>
                    <a:pt x="26636" y="4229"/>
                    <a:pt x="26838" y="4229"/>
                  </a:cubicBezTo>
                  <a:cubicBezTo>
                    <a:pt x="33499" y="5408"/>
                    <a:pt x="34912" y="6587"/>
                    <a:pt x="39959" y="19948"/>
                  </a:cubicBezTo>
                  <a:lnTo>
                    <a:pt x="59540" y="73393"/>
                  </a:lnTo>
                  <a:lnTo>
                    <a:pt x="3825" y="127230"/>
                  </a:lnTo>
                  <a:cubicBezTo>
                    <a:pt x="1403" y="129588"/>
                    <a:pt x="191" y="130767"/>
                    <a:pt x="191" y="133321"/>
                  </a:cubicBezTo>
                  <a:cubicBezTo>
                    <a:pt x="191" y="136662"/>
                    <a:pt x="3017" y="139019"/>
                    <a:pt x="6247" y="139019"/>
                  </a:cubicBezTo>
                  <a:cubicBezTo>
                    <a:pt x="9477" y="139019"/>
                    <a:pt x="11294" y="136858"/>
                    <a:pt x="12909" y="134893"/>
                  </a:cubicBezTo>
                  <a:lnTo>
                    <a:pt x="61559" y="79091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形状 98">
              <a:extLst>
                <a:ext uri="{FF2B5EF4-FFF2-40B4-BE49-F238E27FC236}">
                  <a16:creationId xmlns:a16="http://schemas.microsoft.com/office/drawing/2014/main" id="{6AB1A906-05B5-7B87-D279-A0F3ED0938CD}"/>
                </a:ext>
              </a:extLst>
            </p:cNvPr>
            <p:cNvSpPr/>
            <p:nvPr>
              <p:custDataLst>
                <p:tags r:id="rId362"/>
              </p:custDataLst>
            </p:nvPr>
          </p:nvSpPr>
          <p:spPr>
            <a:xfrm>
              <a:off x="5112194" y="3156169"/>
              <a:ext cx="65000" cy="94077"/>
            </a:xfrm>
            <a:custGeom>
              <a:avLst/>
              <a:gdLst>
                <a:gd name="connsiteX0" fmla="*/ 31143 w 65000"/>
                <a:gd name="connsiteY0" fmla="*/ 45493 h 94077"/>
                <a:gd name="connsiteX1" fmla="*/ 50078 w 65000"/>
                <a:gd name="connsiteY1" fmla="*/ 67637 h 94077"/>
                <a:gd name="connsiteX2" fmla="*/ 31708 w 65000"/>
                <a:gd name="connsiteY2" fmla="*/ 89781 h 94077"/>
                <a:gd name="connsiteX3" fmla="*/ 7686 w 65000"/>
                <a:gd name="connsiteY3" fmla="*/ 80153 h 94077"/>
                <a:gd name="connsiteX4" fmla="*/ 15882 w 65000"/>
                <a:gd name="connsiteY4" fmla="*/ 72451 h 94077"/>
                <a:gd name="connsiteX5" fmla="*/ 8110 w 65000"/>
                <a:gd name="connsiteY5" fmla="*/ 64886 h 94077"/>
                <a:gd name="connsiteX6" fmla="*/ 197 w 65000"/>
                <a:gd name="connsiteY6" fmla="*/ 72864 h 94077"/>
                <a:gd name="connsiteX7" fmla="*/ 31991 w 65000"/>
                <a:gd name="connsiteY7" fmla="*/ 94183 h 94077"/>
                <a:gd name="connsiteX8" fmla="*/ 65198 w 65000"/>
                <a:gd name="connsiteY8" fmla="*/ 67637 h 94077"/>
                <a:gd name="connsiteX9" fmla="*/ 40611 w 65000"/>
                <a:gd name="connsiteY9" fmla="*/ 43017 h 94077"/>
                <a:gd name="connsiteX10" fmla="*/ 60817 w 65000"/>
                <a:gd name="connsiteY10" fmla="*/ 19085 h 94077"/>
                <a:gd name="connsiteX11" fmla="*/ 32274 w 65000"/>
                <a:gd name="connsiteY11" fmla="*/ 105 h 94077"/>
                <a:gd name="connsiteX12" fmla="*/ 4578 w 65000"/>
                <a:gd name="connsiteY12" fmla="*/ 18535 h 94077"/>
                <a:gd name="connsiteX13" fmla="*/ 11926 w 65000"/>
                <a:gd name="connsiteY13" fmla="*/ 25825 h 94077"/>
                <a:gd name="connsiteX14" fmla="*/ 19132 w 65000"/>
                <a:gd name="connsiteY14" fmla="*/ 18810 h 94077"/>
                <a:gd name="connsiteX15" fmla="*/ 11926 w 65000"/>
                <a:gd name="connsiteY15" fmla="*/ 11658 h 94077"/>
                <a:gd name="connsiteX16" fmla="*/ 31850 w 65000"/>
                <a:gd name="connsiteY16" fmla="*/ 4093 h 94077"/>
                <a:gd name="connsiteX17" fmla="*/ 47111 w 65000"/>
                <a:gd name="connsiteY17" fmla="*/ 19085 h 94077"/>
                <a:gd name="connsiteX18" fmla="*/ 41459 w 65000"/>
                <a:gd name="connsiteY18" fmla="*/ 35453 h 94077"/>
                <a:gd name="connsiteX19" fmla="*/ 25774 w 65000"/>
                <a:gd name="connsiteY19" fmla="*/ 41367 h 94077"/>
                <a:gd name="connsiteX20" fmla="*/ 21252 w 65000"/>
                <a:gd name="connsiteY20" fmla="*/ 41780 h 94077"/>
                <a:gd name="connsiteX21" fmla="*/ 19839 w 65000"/>
                <a:gd name="connsiteY21" fmla="*/ 43568 h 94077"/>
                <a:gd name="connsiteX22" fmla="*/ 23513 w 65000"/>
                <a:gd name="connsiteY22" fmla="*/ 45493 h 94077"/>
                <a:gd name="connsiteX23" fmla="*/ 31143 w 65000"/>
                <a:gd name="connsiteY23" fmla="*/ 45493 h 94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000" h="94077">
                  <a:moveTo>
                    <a:pt x="31143" y="45493"/>
                  </a:moveTo>
                  <a:cubicBezTo>
                    <a:pt x="42165" y="45493"/>
                    <a:pt x="50078" y="52920"/>
                    <a:pt x="50078" y="67637"/>
                  </a:cubicBezTo>
                  <a:cubicBezTo>
                    <a:pt x="50078" y="84692"/>
                    <a:pt x="39904" y="89781"/>
                    <a:pt x="31708" y="89781"/>
                  </a:cubicBezTo>
                  <a:cubicBezTo>
                    <a:pt x="26056" y="89781"/>
                    <a:pt x="13621" y="88268"/>
                    <a:pt x="7686" y="80153"/>
                  </a:cubicBezTo>
                  <a:cubicBezTo>
                    <a:pt x="14328" y="79878"/>
                    <a:pt x="15882" y="75339"/>
                    <a:pt x="15882" y="72451"/>
                  </a:cubicBezTo>
                  <a:cubicBezTo>
                    <a:pt x="15882" y="68050"/>
                    <a:pt x="12491" y="64886"/>
                    <a:pt x="8110" y="64886"/>
                  </a:cubicBezTo>
                  <a:cubicBezTo>
                    <a:pt x="4154" y="64886"/>
                    <a:pt x="197" y="67225"/>
                    <a:pt x="197" y="72864"/>
                  </a:cubicBezTo>
                  <a:cubicBezTo>
                    <a:pt x="197" y="85793"/>
                    <a:pt x="14893" y="94183"/>
                    <a:pt x="31991" y="94183"/>
                  </a:cubicBezTo>
                  <a:cubicBezTo>
                    <a:pt x="51633" y="94183"/>
                    <a:pt x="65198" y="81391"/>
                    <a:pt x="65198" y="67637"/>
                  </a:cubicBezTo>
                  <a:cubicBezTo>
                    <a:pt x="65198" y="56909"/>
                    <a:pt x="56154" y="46181"/>
                    <a:pt x="40611" y="43017"/>
                  </a:cubicBezTo>
                  <a:cubicBezTo>
                    <a:pt x="55448" y="37791"/>
                    <a:pt x="60817" y="27475"/>
                    <a:pt x="60817" y="19085"/>
                  </a:cubicBezTo>
                  <a:cubicBezTo>
                    <a:pt x="60817" y="8220"/>
                    <a:pt x="47959" y="105"/>
                    <a:pt x="32274" y="105"/>
                  </a:cubicBezTo>
                  <a:cubicBezTo>
                    <a:pt x="16589" y="105"/>
                    <a:pt x="4578" y="7532"/>
                    <a:pt x="4578" y="18535"/>
                  </a:cubicBezTo>
                  <a:cubicBezTo>
                    <a:pt x="4578" y="23212"/>
                    <a:pt x="7686" y="25825"/>
                    <a:pt x="11926" y="25825"/>
                  </a:cubicBezTo>
                  <a:cubicBezTo>
                    <a:pt x="16306" y="25825"/>
                    <a:pt x="19132" y="22661"/>
                    <a:pt x="19132" y="18810"/>
                  </a:cubicBezTo>
                  <a:cubicBezTo>
                    <a:pt x="19132" y="14822"/>
                    <a:pt x="16306" y="11933"/>
                    <a:pt x="11926" y="11658"/>
                  </a:cubicBezTo>
                  <a:cubicBezTo>
                    <a:pt x="16871" y="5606"/>
                    <a:pt x="26621" y="4093"/>
                    <a:pt x="31850" y="4093"/>
                  </a:cubicBezTo>
                  <a:cubicBezTo>
                    <a:pt x="38208" y="4093"/>
                    <a:pt x="47111" y="7119"/>
                    <a:pt x="47111" y="19085"/>
                  </a:cubicBezTo>
                  <a:cubicBezTo>
                    <a:pt x="47111" y="24862"/>
                    <a:pt x="45132" y="31189"/>
                    <a:pt x="41459" y="35453"/>
                  </a:cubicBezTo>
                  <a:cubicBezTo>
                    <a:pt x="36795" y="40679"/>
                    <a:pt x="32839" y="40954"/>
                    <a:pt x="25774" y="41367"/>
                  </a:cubicBezTo>
                  <a:cubicBezTo>
                    <a:pt x="22241" y="41642"/>
                    <a:pt x="21958" y="41642"/>
                    <a:pt x="21252" y="41780"/>
                  </a:cubicBezTo>
                  <a:cubicBezTo>
                    <a:pt x="20969" y="41780"/>
                    <a:pt x="19839" y="42055"/>
                    <a:pt x="19839" y="43568"/>
                  </a:cubicBezTo>
                  <a:cubicBezTo>
                    <a:pt x="19839" y="45493"/>
                    <a:pt x="21110" y="45493"/>
                    <a:pt x="23513" y="45493"/>
                  </a:cubicBezTo>
                  <a:lnTo>
                    <a:pt x="31143" y="4549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形状 99">
              <a:extLst>
                <a:ext uri="{FF2B5EF4-FFF2-40B4-BE49-F238E27FC236}">
                  <a16:creationId xmlns:a16="http://schemas.microsoft.com/office/drawing/2014/main" id="{0CF60D09-2C39-4607-8D66-DE2B34E25ACB}"/>
                </a:ext>
              </a:extLst>
            </p:cNvPr>
            <p:cNvSpPr/>
            <p:nvPr>
              <p:custDataLst>
                <p:tags r:id="rId363"/>
              </p:custDataLst>
            </p:nvPr>
          </p:nvSpPr>
          <p:spPr>
            <a:xfrm>
              <a:off x="5215108" y="3070658"/>
              <a:ext cx="46832" cy="196486"/>
            </a:xfrm>
            <a:custGeom>
              <a:avLst/>
              <a:gdLst>
                <a:gd name="connsiteX0" fmla="*/ 47035 w 46832"/>
                <a:gd name="connsiteY0" fmla="*/ 194625 h 196486"/>
                <a:gd name="connsiteX1" fmla="*/ 43603 w 46832"/>
                <a:gd name="connsiteY1" fmla="*/ 190302 h 196486"/>
                <a:gd name="connsiteX2" fmla="*/ 11910 w 46832"/>
                <a:gd name="connsiteY2" fmla="*/ 98347 h 196486"/>
                <a:gd name="connsiteX3" fmla="*/ 44410 w 46832"/>
                <a:gd name="connsiteY3" fmla="*/ 5408 h 196486"/>
                <a:gd name="connsiteX4" fmla="*/ 47035 w 46832"/>
                <a:gd name="connsiteY4" fmla="*/ 2068 h 196486"/>
                <a:gd name="connsiteX5" fmla="*/ 45016 w 46832"/>
                <a:gd name="connsiteY5" fmla="*/ 103 h 196486"/>
                <a:gd name="connsiteX6" fmla="*/ 12919 w 46832"/>
                <a:gd name="connsiteY6" fmla="*/ 38418 h 196486"/>
                <a:gd name="connsiteX7" fmla="*/ 202 w 46832"/>
                <a:gd name="connsiteY7" fmla="*/ 98347 h 196486"/>
                <a:gd name="connsiteX8" fmla="*/ 13525 w 46832"/>
                <a:gd name="connsiteY8" fmla="*/ 159650 h 196486"/>
                <a:gd name="connsiteX9" fmla="*/ 45016 w 46832"/>
                <a:gd name="connsiteY9" fmla="*/ 196590 h 196486"/>
                <a:gd name="connsiteX10" fmla="*/ 47035 w 46832"/>
                <a:gd name="connsiteY10" fmla="*/ 194625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7035" y="194625"/>
                  </a:moveTo>
                  <a:cubicBezTo>
                    <a:pt x="47035" y="194036"/>
                    <a:pt x="47035" y="193643"/>
                    <a:pt x="43603" y="190302"/>
                  </a:cubicBezTo>
                  <a:cubicBezTo>
                    <a:pt x="18370" y="165545"/>
                    <a:pt x="11910" y="128409"/>
                    <a:pt x="11910" y="98347"/>
                  </a:cubicBezTo>
                  <a:cubicBezTo>
                    <a:pt x="11910" y="64158"/>
                    <a:pt x="19581" y="29969"/>
                    <a:pt x="44410" y="5408"/>
                  </a:cubicBezTo>
                  <a:cubicBezTo>
                    <a:pt x="47035" y="3051"/>
                    <a:pt x="47035" y="2658"/>
                    <a:pt x="47035" y="2068"/>
                  </a:cubicBezTo>
                  <a:cubicBezTo>
                    <a:pt x="47035" y="693"/>
                    <a:pt x="46227" y="103"/>
                    <a:pt x="45016" y="103"/>
                  </a:cubicBezTo>
                  <a:cubicBezTo>
                    <a:pt x="42997" y="103"/>
                    <a:pt x="24829" y="13464"/>
                    <a:pt x="12919" y="38418"/>
                  </a:cubicBezTo>
                  <a:cubicBezTo>
                    <a:pt x="2624" y="60032"/>
                    <a:pt x="202" y="81842"/>
                    <a:pt x="202" y="98347"/>
                  </a:cubicBezTo>
                  <a:cubicBezTo>
                    <a:pt x="202" y="113673"/>
                    <a:pt x="2422" y="137447"/>
                    <a:pt x="13525" y="159650"/>
                  </a:cubicBezTo>
                  <a:cubicBezTo>
                    <a:pt x="25637" y="183818"/>
                    <a:pt x="42997" y="196590"/>
                    <a:pt x="45016" y="196590"/>
                  </a:cubicBezTo>
                  <a:cubicBezTo>
                    <a:pt x="46227" y="196590"/>
                    <a:pt x="47035" y="196000"/>
                    <a:pt x="47035" y="194625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形状 100">
              <a:extLst>
                <a:ext uri="{FF2B5EF4-FFF2-40B4-BE49-F238E27FC236}">
                  <a16:creationId xmlns:a16="http://schemas.microsoft.com/office/drawing/2014/main" id="{F97903A7-F5E0-2517-310A-0B5E560D7856}"/>
                </a:ext>
              </a:extLst>
            </p:cNvPr>
            <p:cNvSpPr/>
            <p:nvPr>
              <p:custDataLst>
                <p:tags r:id="rId364"/>
              </p:custDataLst>
            </p:nvPr>
          </p:nvSpPr>
          <p:spPr>
            <a:xfrm>
              <a:off x="5273627" y="3052321"/>
              <a:ext cx="184201" cy="7859"/>
            </a:xfrm>
            <a:custGeom>
              <a:avLst/>
              <a:gdLst>
                <a:gd name="connsiteX0" fmla="*/ 0 w 184201"/>
                <a:gd name="connsiteY0" fmla="*/ 0 h 7859"/>
                <a:gd name="connsiteX1" fmla="*/ 184202 w 184201"/>
                <a:gd name="connsiteY1" fmla="*/ 0 h 7859"/>
                <a:gd name="connsiteX2" fmla="*/ 184202 w 184201"/>
                <a:gd name="connsiteY2" fmla="*/ 7859 h 7859"/>
                <a:gd name="connsiteX3" fmla="*/ 0 w 184201"/>
                <a:gd name="connsiteY3" fmla="*/ 7859 h 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201" h="7859">
                  <a:moveTo>
                    <a:pt x="0" y="0"/>
                  </a:moveTo>
                  <a:lnTo>
                    <a:pt x="184202" y="0"/>
                  </a:lnTo>
                  <a:lnTo>
                    <a:pt x="184202" y="7859"/>
                  </a:lnTo>
                  <a:lnTo>
                    <a:pt x="0" y="7859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形状 101">
              <a:extLst>
                <a:ext uri="{FF2B5EF4-FFF2-40B4-BE49-F238E27FC236}">
                  <a16:creationId xmlns:a16="http://schemas.microsoft.com/office/drawing/2014/main" id="{0B67A47F-2A17-383C-ABC7-9725EFDCF5FB}"/>
                </a:ext>
              </a:extLst>
            </p:cNvPr>
            <p:cNvSpPr/>
            <p:nvPr>
              <p:custDataLst>
                <p:tags r:id="rId365"/>
              </p:custDataLst>
            </p:nvPr>
          </p:nvSpPr>
          <p:spPr>
            <a:xfrm>
              <a:off x="5281500" y="3083823"/>
              <a:ext cx="169970" cy="134200"/>
            </a:xfrm>
            <a:custGeom>
              <a:avLst/>
              <a:gdLst>
                <a:gd name="connsiteX0" fmla="*/ 146356 w 169970"/>
                <a:gd name="connsiteY0" fmla="*/ 15233 h 134200"/>
                <a:gd name="connsiteX1" fmla="*/ 163313 w 169970"/>
                <a:gd name="connsiteY1" fmla="*/ 6194 h 134200"/>
                <a:gd name="connsiteX2" fmla="*/ 170176 w 169970"/>
                <a:gd name="connsiteY2" fmla="*/ 2265 h 134200"/>
                <a:gd name="connsiteX3" fmla="*/ 167350 w 169970"/>
                <a:gd name="connsiteY3" fmla="*/ 103 h 134200"/>
                <a:gd name="connsiteX4" fmla="*/ 141512 w 169970"/>
                <a:gd name="connsiteY4" fmla="*/ 693 h 134200"/>
                <a:gd name="connsiteX5" fmla="*/ 115471 w 169970"/>
                <a:gd name="connsiteY5" fmla="*/ 103 h 134200"/>
                <a:gd name="connsiteX6" fmla="*/ 111635 w 169970"/>
                <a:gd name="connsiteY6" fmla="*/ 4033 h 134200"/>
                <a:gd name="connsiteX7" fmla="*/ 117288 w 169970"/>
                <a:gd name="connsiteY7" fmla="*/ 6194 h 134200"/>
                <a:gd name="connsiteX8" fmla="*/ 124959 w 169970"/>
                <a:gd name="connsiteY8" fmla="*/ 6587 h 134200"/>
                <a:gd name="connsiteX9" fmla="*/ 130409 w 169970"/>
                <a:gd name="connsiteY9" fmla="*/ 9731 h 134200"/>
                <a:gd name="connsiteX10" fmla="*/ 129601 w 169970"/>
                <a:gd name="connsiteY10" fmla="*/ 13464 h 134200"/>
                <a:gd name="connsiteX11" fmla="*/ 117490 w 169970"/>
                <a:gd name="connsiteY11" fmla="*/ 61407 h 134200"/>
                <a:gd name="connsiteX12" fmla="*/ 55920 w 169970"/>
                <a:gd name="connsiteY12" fmla="*/ 61407 h 134200"/>
                <a:gd name="connsiteX13" fmla="*/ 67831 w 169970"/>
                <a:gd name="connsiteY13" fmla="*/ 15233 h 134200"/>
                <a:gd name="connsiteX14" fmla="*/ 84787 w 169970"/>
                <a:gd name="connsiteY14" fmla="*/ 6194 h 134200"/>
                <a:gd name="connsiteX15" fmla="*/ 91651 w 169970"/>
                <a:gd name="connsiteY15" fmla="*/ 2265 h 134200"/>
                <a:gd name="connsiteX16" fmla="*/ 88825 w 169970"/>
                <a:gd name="connsiteY16" fmla="*/ 103 h 134200"/>
                <a:gd name="connsiteX17" fmla="*/ 62986 w 169970"/>
                <a:gd name="connsiteY17" fmla="*/ 693 h 134200"/>
                <a:gd name="connsiteX18" fmla="*/ 36945 w 169970"/>
                <a:gd name="connsiteY18" fmla="*/ 103 h 134200"/>
                <a:gd name="connsiteX19" fmla="*/ 33110 w 169970"/>
                <a:gd name="connsiteY19" fmla="*/ 4033 h 134200"/>
                <a:gd name="connsiteX20" fmla="*/ 38762 w 169970"/>
                <a:gd name="connsiteY20" fmla="*/ 6194 h 134200"/>
                <a:gd name="connsiteX21" fmla="*/ 46433 w 169970"/>
                <a:gd name="connsiteY21" fmla="*/ 6587 h 134200"/>
                <a:gd name="connsiteX22" fmla="*/ 51883 w 169970"/>
                <a:gd name="connsiteY22" fmla="*/ 9731 h 134200"/>
                <a:gd name="connsiteX23" fmla="*/ 51076 w 169970"/>
                <a:gd name="connsiteY23" fmla="*/ 13464 h 134200"/>
                <a:gd name="connsiteX24" fmla="*/ 24026 w 169970"/>
                <a:gd name="connsiteY24" fmla="*/ 118978 h 134200"/>
                <a:gd name="connsiteX25" fmla="*/ 5656 w 169970"/>
                <a:gd name="connsiteY25" fmla="*/ 128213 h 134200"/>
                <a:gd name="connsiteX26" fmla="*/ 206 w 169970"/>
                <a:gd name="connsiteY26" fmla="*/ 132142 h 134200"/>
                <a:gd name="connsiteX27" fmla="*/ 3032 w 169970"/>
                <a:gd name="connsiteY27" fmla="*/ 134304 h 134200"/>
                <a:gd name="connsiteX28" fmla="*/ 28669 w 169970"/>
                <a:gd name="connsiteY28" fmla="*/ 133714 h 134200"/>
                <a:gd name="connsiteX29" fmla="*/ 41588 w 169970"/>
                <a:gd name="connsiteY29" fmla="*/ 133911 h 134200"/>
                <a:gd name="connsiteX30" fmla="*/ 54709 w 169970"/>
                <a:gd name="connsiteY30" fmla="*/ 134304 h 134200"/>
                <a:gd name="connsiteX31" fmla="*/ 58747 w 169970"/>
                <a:gd name="connsiteY31" fmla="*/ 130374 h 134200"/>
                <a:gd name="connsiteX32" fmla="*/ 53094 w 169970"/>
                <a:gd name="connsiteY32" fmla="*/ 128213 h 134200"/>
                <a:gd name="connsiteX33" fmla="*/ 39973 w 169970"/>
                <a:gd name="connsiteY33" fmla="*/ 124676 h 134200"/>
                <a:gd name="connsiteX34" fmla="*/ 40579 w 169970"/>
                <a:gd name="connsiteY34" fmla="*/ 121336 h 134200"/>
                <a:gd name="connsiteX35" fmla="*/ 54306 w 169970"/>
                <a:gd name="connsiteY35" fmla="*/ 67498 h 134200"/>
                <a:gd name="connsiteX36" fmla="*/ 115875 w 169970"/>
                <a:gd name="connsiteY36" fmla="*/ 67498 h 134200"/>
                <a:gd name="connsiteX37" fmla="*/ 101946 w 169970"/>
                <a:gd name="connsiteY37" fmla="*/ 121729 h 134200"/>
                <a:gd name="connsiteX38" fmla="*/ 83576 w 169970"/>
                <a:gd name="connsiteY38" fmla="*/ 128213 h 134200"/>
                <a:gd name="connsiteX39" fmla="*/ 78731 w 169970"/>
                <a:gd name="connsiteY39" fmla="*/ 132142 h 134200"/>
                <a:gd name="connsiteX40" fmla="*/ 81557 w 169970"/>
                <a:gd name="connsiteY40" fmla="*/ 134304 h 134200"/>
                <a:gd name="connsiteX41" fmla="*/ 107194 w 169970"/>
                <a:gd name="connsiteY41" fmla="*/ 133714 h 134200"/>
                <a:gd name="connsiteX42" fmla="*/ 120114 w 169970"/>
                <a:gd name="connsiteY42" fmla="*/ 133911 h 134200"/>
                <a:gd name="connsiteX43" fmla="*/ 133235 w 169970"/>
                <a:gd name="connsiteY43" fmla="*/ 134304 h 134200"/>
                <a:gd name="connsiteX44" fmla="*/ 137272 w 169970"/>
                <a:gd name="connsiteY44" fmla="*/ 130374 h 134200"/>
                <a:gd name="connsiteX45" fmla="*/ 131620 w 169970"/>
                <a:gd name="connsiteY45" fmla="*/ 128213 h 134200"/>
                <a:gd name="connsiteX46" fmla="*/ 118499 w 169970"/>
                <a:gd name="connsiteY46" fmla="*/ 124676 h 134200"/>
                <a:gd name="connsiteX47" fmla="*/ 119104 w 169970"/>
                <a:gd name="connsiteY47" fmla="*/ 121336 h 134200"/>
                <a:gd name="connsiteX48" fmla="*/ 146356 w 169970"/>
                <a:gd name="connsiteY48" fmla="*/ 15233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970" h="134200">
                  <a:moveTo>
                    <a:pt x="146356" y="15233"/>
                  </a:moveTo>
                  <a:cubicBezTo>
                    <a:pt x="148173" y="8159"/>
                    <a:pt x="148577" y="6194"/>
                    <a:pt x="163313" y="6194"/>
                  </a:cubicBezTo>
                  <a:cubicBezTo>
                    <a:pt x="168562" y="6194"/>
                    <a:pt x="170176" y="6194"/>
                    <a:pt x="170176" y="2265"/>
                  </a:cubicBezTo>
                  <a:cubicBezTo>
                    <a:pt x="170176" y="103"/>
                    <a:pt x="167956" y="103"/>
                    <a:pt x="167350" y="103"/>
                  </a:cubicBezTo>
                  <a:cubicBezTo>
                    <a:pt x="161698" y="103"/>
                    <a:pt x="147164" y="693"/>
                    <a:pt x="141512" y="693"/>
                  </a:cubicBezTo>
                  <a:cubicBezTo>
                    <a:pt x="135657" y="693"/>
                    <a:pt x="121325" y="103"/>
                    <a:pt x="115471" y="103"/>
                  </a:cubicBezTo>
                  <a:cubicBezTo>
                    <a:pt x="113856" y="103"/>
                    <a:pt x="111635" y="103"/>
                    <a:pt x="111635" y="4033"/>
                  </a:cubicBezTo>
                  <a:cubicBezTo>
                    <a:pt x="111635" y="6194"/>
                    <a:pt x="113452" y="6194"/>
                    <a:pt x="117288" y="6194"/>
                  </a:cubicBezTo>
                  <a:cubicBezTo>
                    <a:pt x="117691" y="6194"/>
                    <a:pt x="121527" y="6194"/>
                    <a:pt x="124959" y="6587"/>
                  </a:cubicBezTo>
                  <a:cubicBezTo>
                    <a:pt x="128592" y="6980"/>
                    <a:pt x="130409" y="7177"/>
                    <a:pt x="130409" y="9731"/>
                  </a:cubicBezTo>
                  <a:cubicBezTo>
                    <a:pt x="130409" y="10517"/>
                    <a:pt x="130207" y="10910"/>
                    <a:pt x="129601" y="13464"/>
                  </a:cubicBezTo>
                  <a:lnTo>
                    <a:pt x="117490" y="61407"/>
                  </a:lnTo>
                  <a:lnTo>
                    <a:pt x="55920" y="61407"/>
                  </a:lnTo>
                  <a:lnTo>
                    <a:pt x="67831" y="15233"/>
                  </a:lnTo>
                  <a:cubicBezTo>
                    <a:pt x="69647" y="8159"/>
                    <a:pt x="70253" y="6194"/>
                    <a:pt x="84787" y="6194"/>
                  </a:cubicBezTo>
                  <a:cubicBezTo>
                    <a:pt x="90036" y="6194"/>
                    <a:pt x="91651" y="6194"/>
                    <a:pt x="91651" y="2265"/>
                  </a:cubicBezTo>
                  <a:cubicBezTo>
                    <a:pt x="91651" y="103"/>
                    <a:pt x="89430" y="103"/>
                    <a:pt x="88825" y="103"/>
                  </a:cubicBezTo>
                  <a:cubicBezTo>
                    <a:pt x="83172" y="103"/>
                    <a:pt x="68638" y="693"/>
                    <a:pt x="62986" y="693"/>
                  </a:cubicBezTo>
                  <a:cubicBezTo>
                    <a:pt x="57132" y="693"/>
                    <a:pt x="42799" y="103"/>
                    <a:pt x="36945" y="103"/>
                  </a:cubicBezTo>
                  <a:cubicBezTo>
                    <a:pt x="35330" y="103"/>
                    <a:pt x="33110" y="103"/>
                    <a:pt x="33110" y="4033"/>
                  </a:cubicBezTo>
                  <a:cubicBezTo>
                    <a:pt x="33110" y="6194"/>
                    <a:pt x="34926" y="6194"/>
                    <a:pt x="38762" y="6194"/>
                  </a:cubicBezTo>
                  <a:cubicBezTo>
                    <a:pt x="39166" y="6194"/>
                    <a:pt x="43001" y="6194"/>
                    <a:pt x="46433" y="6587"/>
                  </a:cubicBezTo>
                  <a:cubicBezTo>
                    <a:pt x="50066" y="6980"/>
                    <a:pt x="51883" y="7177"/>
                    <a:pt x="51883" y="9731"/>
                  </a:cubicBezTo>
                  <a:cubicBezTo>
                    <a:pt x="51883" y="10517"/>
                    <a:pt x="51681" y="11107"/>
                    <a:pt x="51076" y="13464"/>
                  </a:cubicBezTo>
                  <a:lnTo>
                    <a:pt x="24026" y="118978"/>
                  </a:lnTo>
                  <a:cubicBezTo>
                    <a:pt x="22007" y="126641"/>
                    <a:pt x="21603" y="128213"/>
                    <a:pt x="5656" y="128213"/>
                  </a:cubicBezTo>
                  <a:cubicBezTo>
                    <a:pt x="2022" y="128213"/>
                    <a:pt x="206" y="128213"/>
                    <a:pt x="206" y="132142"/>
                  </a:cubicBezTo>
                  <a:cubicBezTo>
                    <a:pt x="206" y="134304"/>
                    <a:pt x="2628" y="134304"/>
                    <a:pt x="3032" y="134304"/>
                  </a:cubicBezTo>
                  <a:cubicBezTo>
                    <a:pt x="8684" y="134304"/>
                    <a:pt x="23016" y="133714"/>
                    <a:pt x="28669" y="133714"/>
                  </a:cubicBezTo>
                  <a:cubicBezTo>
                    <a:pt x="32908" y="133714"/>
                    <a:pt x="37349" y="133911"/>
                    <a:pt x="41588" y="133911"/>
                  </a:cubicBezTo>
                  <a:cubicBezTo>
                    <a:pt x="46029" y="133911"/>
                    <a:pt x="50470" y="134304"/>
                    <a:pt x="54709" y="134304"/>
                  </a:cubicBezTo>
                  <a:cubicBezTo>
                    <a:pt x="56324" y="134304"/>
                    <a:pt x="58747" y="134304"/>
                    <a:pt x="58747" y="130374"/>
                  </a:cubicBezTo>
                  <a:cubicBezTo>
                    <a:pt x="58747" y="128213"/>
                    <a:pt x="56930" y="128213"/>
                    <a:pt x="53094" y="128213"/>
                  </a:cubicBezTo>
                  <a:cubicBezTo>
                    <a:pt x="45625" y="128213"/>
                    <a:pt x="39973" y="128213"/>
                    <a:pt x="39973" y="124676"/>
                  </a:cubicBezTo>
                  <a:cubicBezTo>
                    <a:pt x="39973" y="123497"/>
                    <a:pt x="40377" y="122514"/>
                    <a:pt x="40579" y="121336"/>
                  </a:cubicBezTo>
                  <a:lnTo>
                    <a:pt x="54306" y="67498"/>
                  </a:lnTo>
                  <a:lnTo>
                    <a:pt x="115875" y="67498"/>
                  </a:lnTo>
                  <a:cubicBezTo>
                    <a:pt x="107396" y="100115"/>
                    <a:pt x="102753" y="118781"/>
                    <a:pt x="101946" y="121729"/>
                  </a:cubicBezTo>
                  <a:cubicBezTo>
                    <a:pt x="99927" y="128016"/>
                    <a:pt x="96092" y="128213"/>
                    <a:pt x="83576" y="128213"/>
                  </a:cubicBezTo>
                  <a:cubicBezTo>
                    <a:pt x="80548" y="128213"/>
                    <a:pt x="78731" y="128213"/>
                    <a:pt x="78731" y="132142"/>
                  </a:cubicBezTo>
                  <a:cubicBezTo>
                    <a:pt x="78731" y="134304"/>
                    <a:pt x="81154" y="134304"/>
                    <a:pt x="81557" y="134304"/>
                  </a:cubicBezTo>
                  <a:cubicBezTo>
                    <a:pt x="87210" y="134304"/>
                    <a:pt x="101542" y="133714"/>
                    <a:pt x="107194" y="133714"/>
                  </a:cubicBezTo>
                  <a:cubicBezTo>
                    <a:pt x="111434" y="133714"/>
                    <a:pt x="115875" y="133911"/>
                    <a:pt x="120114" y="133911"/>
                  </a:cubicBezTo>
                  <a:cubicBezTo>
                    <a:pt x="124555" y="133911"/>
                    <a:pt x="128996" y="134304"/>
                    <a:pt x="133235" y="134304"/>
                  </a:cubicBezTo>
                  <a:cubicBezTo>
                    <a:pt x="134850" y="134304"/>
                    <a:pt x="137272" y="134304"/>
                    <a:pt x="137272" y="130374"/>
                  </a:cubicBezTo>
                  <a:cubicBezTo>
                    <a:pt x="137272" y="128213"/>
                    <a:pt x="135456" y="128213"/>
                    <a:pt x="131620" y="128213"/>
                  </a:cubicBezTo>
                  <a:cubicBezTo>
                    <a:pt x="124151" y="128213"/>
                    <a:pt x="118499" y="128213"/>
                    <a:pt x="118499" y="124676"/>
                  </a:cubicBezTo>
                  <a:cubicBezTo>
                    <a:pt x="118499" y="123497"/>
                    <a:pt x="118903" y="122514"/>
                    <a:pt x="119104" y="121336"/>
                  </a:cubicBezTo>
                  <a:lnTo>
                    <a:pt x="146356" y="1523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形状 102">
              <a:extLst>
                <a:ext uri="{FF2B5EF4-FFF2-40B4-BE49-F238E27FC236}">
                  <a16:creationId xmlns:a16="http://schemas.microsoft.com/office/drawing/2014/main" id="{98FF718D-8E65-0FFC-6919-C861CABB1C98}"/>
                </a:ext>
              </a:extLst>
            </p:cNvPr>
            <p:cNvSpPr/>
            <p:nvPr>
              <p:custDataLst>
                <p:tags r:id="rId366"/>
              </p:custDataLst>
            </p:nvPr>
          </p:nvSpPr>
          <p:spPr>
            <a:xfrm>
              <a:off x="5465702" y="3083823"/>
              <a:ext cx="169970" cy="134200"/>
            </a:xfrm>
            <a:custGeom>
              <a:avLst/>
              <a:gdLst>
                <a:gd name="connsiteX0" fmla="*/ 146365 w 169970"/>
                <a:gd name="connsiteY0" fmla="*/ 15233 h 134200"/>
                <a:gd name="connsiteX1" fmla="*/ 163322 w 169970"/>
                <a:gd name="connsiteY1" fmla="*/ 6194 h 134200"/>
                <a:gd name="connsiteX2" fmla="*/ 170186 w 169970"/>
                <a:gd name="connsiteY2" fmla="*/ 2265 h 134200"/>
                <a:gd name="connsiteX3" fmla="*/ 167359 w 169970"/>
                <a:gd name="connsiteY3" fmla="*/ 103 h 134200"/>
                <a:gd name="connsiteX4" fmla="*/ 141521 w 169970"/>
                <a:gd name="connsiteY4" fmla="*/ 693 h 134200"/>
                <a:gd name="connsiteX5" fmla="*/ 115480 w 169970"/>
                <a:gd name="connsiteY5" fmla="*/ 103 h 134200"/>
                <a:gd name="connsiteX6" fmla="*/ 111644 w 169970"/>
                <a:gd name="connsiteY6" fmla="*/ 4033 h 134200"/>
                <a:gd name="connsiteX7" fmla="*/ 117297 w 169970"/>
                <a:gd name="connsiteY7" fmla="*/ 6194 h 134200"/>
                <a:gd name="connsiteX8" fmla="*/ 124968 w 169970"/>
                <a:gd name="connsiteY8" fmla="*/ 6587 h 134200"/>
                <a:gd name="connsiteX9" fmla="*/ 130418 w 169970"/>
                <a:gd name="connsiteY9" fmla="*/ 9731 h 134200"/>
                <a:gd name="connsiteX10" fmla="*/ 129611 w 169970"/>
                <a:gd name="connsiteY10" fmla="*/ 13464 h 134200"/>
                <a:gd name="connsiteX11" fmla="*/ 117499 w 169970"/>
                <a:gd name="connsiteY11" fmla="*/ 61407 h 134200"/>
                <a:gd name="connsiteX12" fmla="*/ 55930 w 169970"/>
                <a:gd name="connsiteY12" fmla="*/ 61407 h 134200"/>
                <a:gd name="connsiteX13" fmla="*/ 67840 w 169970"/>
                <a:gd name="connsiteY13" fmla="*/ 15233 h 134200"/>
                <a:gd name="connsiteX14" fmla="*/ 84796 w 169970"/>
                <a:gd name="connsiteY14" fmla="*/ 6194 h 134200"/>
                <a:gd name="connsiteX15" fmla="*/ 91660 w 169970"/>
                <a:gd name="connsiteY15" fmla="*/ 2265 h 134200"/>
                <a:gd name="connsiteX16" fmla="*/ 88834 w 169970"/>
                <a:gd name="connsiteY16" fmla="*/ 103 h 134200"/>
                <a:gd name="connsiteX17" fmla="*/ 62995 w 169970"/>
                <a:gd name="connsiteY17" fmla="*/ 693 h 134200"/>
                <a:gd name="connsiteX18" fmla="*/ 36954 w 169970"/>
                <a:gd name="connsiteY18" fmla="*/ 103 h 134200"/>
                <a:gd name="connsiteX19" fmla="*/ 33119 w 169970"/>
                <a:gd name="connsiteY19" fmla="*/ 4033 h 134200"/>
                <a:gd name="connsiteX20" fmla="*/ 38771 w 169970"/>
                <a:gd name="connsiteY20" fmla="*/ 6194 h 134200"/>
                <a:gd name="connsiteX21" fmla="*/ 46442 w 169970"/>
                <a:gd name="connsiteY21" fmla="*/ 6587 h 134200"/>
                <a:gd name="connsiteX22" fmla="*/ 51892 w 169970"/>
                <a:gd name="connsiteY22" fmla="*/ 9731 h 134200"/>
                <a:gd name="connsiteX23" fmla="*/ 51085 w 169970"/>
                <a:gd name="connsiteY23" fmla="*/ 13464 h 134200"/>
                <a:gd name="connsiteX24" fmla="*/ 24035 w 169970"/>
                <a:gd name="connsiteY24" fmla="*/ 118978 h 134200"/>
                <a:gd name="connsiteX25" fmla="*/ 5665 w 169970"/>
                <a:gd name="connsiteY25" fmla="*/ 128213 h 134200"/>
                <a:gd name="connsiteX26" fmla="*/ 215 w 169970"/>
                <a:gd name="connsiteY26" fmla="*/ 132142 h 134200"/>
                <a:gd name="connsiteX27" fmla="*/ 3041 w 169970"/>
                <a:gd name="connsiteY27" fmla="*/ 134304 h 134200"/>
                <a:gd name="connsiteX28" fmla="*/ 28678 w 169970"/>
                <a:gd name="connsiteY28" fmla="*/ 133714 h 134200"/>
                <a:gd name="connsiteX29" fmla="*/ 41597 w 169970"/>
                <a:gd name="connsiteY29" fmla="*/ 133911 h 134200"/>
                <a:gd name="connsiteX30" fmla="*/ 54718 w 169970"/>
                <a:gd name="connsiteY30" fmla="*/ 134304 h 134200"/>
                <a:gd name="connsiteX31" fmla="*/ 58756 w 169970"/>
                <a:gd name="connsiteY31" fmla="*/ 130374 h 134200"/>
                <a:gd name="connsiteX32" fmla="*/ 53103 w 169970"/>
                <a:gd name="connsiteY32" fmla="*/ 128213 h 134200"/>
                <a:gd name="connsiteX33" fmla="*/ 39982 w 169970"/>
                <a:gd name="connsiteY33" fmla="*/ 124676 h 134200"/>
                <a:gd name="connsiteX34" fmla="*/ 40588 w 169970"/>
                <a:gd name="connsiteY34" fmla="*/ 121336 h 134200"/>
                <a:gd name="connsiteX35" fmla="*/ 54315 w 169970"/>
                <a:gd name="connsiteY35" fmla="*/ 67498 h 134200"/>
                <a:gd name="connsiteX36" fmla="*/ 115884 w 169970"/>
                <a:gd name="connsiteY36" fmla="*/ 67498 h 134200"/>
                <a:gd name="connsiteX37" fmla="*/ 101955 w 169970"/>
                <a:gd name="connsiteY37" fmla="*/ 121729 h 134200"/>
                <a:gd name="connsiteX38" fmla="*/ 83585 w 169970"/>
                <a:gd name="connsiteY38" fmla="*/ 128213 h 134200"/>
                <a:gd name="connsiteX39" fmla="*/ 78740 w 169970"/>
                <a:gd name="connsiteY39" fmla="*/ 132142 h 134200"/>
                <a:gd name="connsiteX40" fmla="*/ 81567 w 169970"/>
                <a:gd name="connsiteY40" fmla="*/ 134304 h 134200"/>
                <a:gd name="connsiteX41" fmla="*/ 107203 w 169970"/>
                <a:gd name="connsiteY41" fmla="*/ 133714 h 134200"/>
                <a:gd name="connsiteX42" fmla="*/ 120123 w 169970"/>
                <a:gd name="connsiteY42" fmla="*/ 133911 h 134200"/>
                <a:gd name="connsiteX43" fmla="*/ 133244 w 169970"/>
                <a:gd name="connsiteY43" fmla="*/ 134304 h 134200"/>
                <a:gd name="connsiteX44" fmla="*/ 137281 w 169970"/>
                <a:gd name="connsiteY44" fmla="*/ 130374 h 134200"/>
                <a:gd name="connsiteX45" fmla="*/ 131629 w 169970"/>
                <a:gd name="connsiteY45" fmla="*/ 128213 h 134200"/>
                <a:gd name="connsiteX46" fmla="*/ 118508 w 169970"/>
                <a:gd name="connsiteY46" fmla="*/ 124676 h 134200"/>
                <a:gd name="connsiteX47" fmla="*/ 119114 w 169970"/>
                <a:gd name="connsiteY47" fmla="*/ 121336 h 134200"/>
                <a:gd name="connsiteX48" fmla="*/ 146365 w 169970"/>
                <a:gd name="connsiteY48" fmla="*/ 15233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970" h="134200">
                  <a:moveTo>
                    <a:pt x="146365" y="15233"/>
                  </a:moveTo>
                  <a:cubicBezTo>
                    <a:pt x="148182" y="8159"/>
                    <a:pt x="148586" y="6194"/>
                    <a:pt x="163322" y="6194"/>
                  </a:cubicBezTo>
                  <a:cubicBezTo>
                    <a:pt x="168571" y="6194"/>
                    <a:pt x="170186" y="6194"/>
                    <a:pt x="170186" y="2265"/>
                  </a:cubicBezTo>
                  <a:cubicBezTo>
                    <a:pt x="170186" y="103"/>
                    <a:pt x="167965" y="103"/>
                    <a:pt x="167359" y="103"/>
                  </a:cubicBezTo>
                  <a:cubicBezTo>
                    <a:pt x="161707" y="103"/>
                    <a:pt x="147173" y="693"/>
                    <a:pt x="141521" y="693"/>
                  </a:cubicBezTo>
                  <a:cubicBezTo>
                    <a:pt x="135667" y="693"/>
                    <a:pt x="121334" y="103"/>
                    <a:pt x="115480" y="103"/>
                  </a:cubicBezTo>
                  <a:cubicBezTo>
                    <a:pt x="113865" y="103"/>
                    <a:pt x="111644" y="103"/>
                    <a:pt x="111644" y="4033"/>
                  </a:cubicBezTo>
                  <a:cubicBezTo>
                    <a:pt x="111644" y="6194"/>
                    <a:pt x="113461" y="6194"/>
                    <a:pt x="117297" y="6194"/>
                  </a:cubicBezTo>
                  <a:cubicBezTo>
                    <a:pt x="117700" y="6194"/>
                    <a:pt x="121536" y="6194"/>
                    <a:pt x="124968" y="6587"/>
                  </a:cubicBezTo>
                  <a:cubicBezTo>
                    <a:pt x="128601" y="6980"/>
                    <a:pt x="130418" y="7177"/>
                    <a:pt x="130418" y="9731"/>
                  </a:cubicBezTo>
                  <a:cubicBezTo>
                    <a:pt x="130418" y="10517"/>
                    <a:pt x="130216" y="10910"/>
                    <a:pt x="129611" y="13464"/>
                  </a:cubicBezTo>
                  <a:lnTo>
                    <a:pt x="117499" y="61407"/>
                  </a:lnTo>
                  <a:lnTo>
                    <a:pt x="55930" y="61407"/>
                  </a:lnTo>
                  <a:lnTo>
                    <a:pt x="67840" y="15233"/>
                  </a:lnTo>
                  <a:cubicBezTo>
                    <a:pt x="69656" y="8159"/>
                    <a:pt x="70262" y="6194"/>
                    <a:pt x="84796" y="6194"/>
                  </a:cubicBezTo>
                  <a:cubicBezTo>
                    <a:pt x="90045" y="6194"/>
                    <a:pt x="91660" y="6194"/>
                    <a:pt x="91660" y="2265"/>
                  </a:cubicBezTo>
                  <a:cubicBezTo>
                    <a:pt x="91660" y="103"/>
                    <a:pt x="89439" y="103"/>
                    <a:pt x="88834" y="103"/>
                  </a:cubicBezTo>
                  <a:cubicBezTo>
                    <a:pt x="83181" y="103"/>
                    <a:pt x="68647" y="693"/>
                    <a:pt x="62995" y="693"/>
                  </a:cubicBezTo>
                  <a:cubicBezTo>
                    <a:pt x="57141" y="693"/>
                    <a:pt x="42808" y="103"/>
                    <a:pt x="36954" y="103"/>
                  </a:cubicBezTo>
                  <a:cubicBezTo>
                    <a:pt x="35339" y="103"/>
                    <a:pt x="33119" y="103"/>
                    <a:pt x="33119" y="4033"/>
                  </a:cubicBezTo>
                  <a:cubicBezTo>
                    <a:pt x="33119" y="6194"/>
                    <a:pt x="34936" y="6194"/>
                    <a:pt x="38771" y="6194"/>
                  </a:cubicBezTo>
                  <a:cubicBezTo>
                    <a:pt x="39175" y="6194"/>
                    <a:pt x="43010" y="6194"/>
                    <a:pt x="46442" y="6587"/>
                  </a:cubicBezTo>
                  <a:cubicBezTo>
                    <a:pt x="50075" y="6980"/>
                    <a:pt x="51892" y="7177"/>
                    <a:pt x="51892" y="9731"/>
                  </a:cubicBezTo>
                  <a:cubicBezTo>
                    <a:pt x="51892" y="10517"/>
                    <a:pt x="51690" y="11107"/>
                    <a:pt x="51085" y="13464"/>
                  </a:cubicBezTo>
                  <a:lnTo>
                    <a:pt x="24035" y="118978"/>
                  </a:lnTo>
                  <a:cubicBezTo>
                    <a:pt x="22016" y="126641"/>
                    <a:pt x="21612" y="128213"/>
                    <a:pt x="5665" y="128213"/>
                  </a:cubicBezTo>
                  <a:cubicBezTo>
                    <a:pt x="2031" y="128213"/>
                    <a:pt x="215" y="128213"/>
                    <a:pt x="215" y="132142"/>
                  </a:cubicBezTo>
                  <a:cubicBezTo>
                    <a:pt x="215" y="134304"/>
                    <a:pt x="2637" y="134304"/>
                    <a:pt x="3041" y="134304"/>
                  </a:cubicBezTo>
                  <a:cubicBezTo>
                    <a:pt x="8693" y="134304"/>
                    <a:pt x="23025" y="133714"/>
                    <a:pt x="28678" y="133714"/>
                  </a:cubicBezTo>
                  <a:cubicBezTo>
                    <a:pt x="32917" y="133714"/>
                    <a:pt x="37358" y="133911"/>
                    <a:pt x="41597" y="133911"/>
                  </a:cubicBezTo>
                  <a:cubicBezTo>
                    <a:pt x="46038" y="133911"/>
                    <a:pt x="50479" y="134304"/>
                    <a:pt x="54718" y="134304"/>
                  </a:cubicBezTo>
                  <a:cubicBezTo>
                    <a:pt x="56333" y="134304"/>
                    <a:pt x="58756" y="134304"/>
                    <a:pt x="58756" y="130374"/>
                  </a:cubicBezTo>
                  <a:cubicBezTo>
                    <a:pt x="58756" y="128213"/>
                    <a:pt x="56939" y="128213"/>
                    <a:pt x="53103" y="128213"/>
                  </a:cubicBezTo>
                  <a:cubicBezTo>
                    <a:pt x="45634" y="128213"/>
                    <a:pt x="39982" y="128213"/>
                    <a:pt x="39982" y="124676"/>
                  </a:cubicBezTo>
                  <a:cubicBezTo>
                    <a:pt x="39982" y="123497"/>
                    <a:pt x="40386" y="122514"/>
                    <a:pt x="40588" y="121336"/>
                  </a:cubicBezTo>
                  <a:lnTo>
                    <a:pt x="54315" y="67498"/>
                  </a:lnTo>
                  <a:lnTo>
                    <a:pt x="115884" y="67498"/>
                  </a:lnTo>
                  <a:cubicBezTo>
                    <a:pt x="107405" y="100115"/>
                    <a:pt x="102762" y="118781"/>
                    <a:pt x="101955" y="121729"/>
                  </a:cubicBezTo>
                  <a:cubicBezTo>
                    <a:pt x="99936" y="128016"/>
                    <a:pt x="96101" y="128213"/>
                    <a:pt x="83585" y="128213"/>
                  </a:cubicBezTo>
                  <a:cubicBezTo>
                    <a:pt x="80557" y="128213"/>
                    <a:pt x="78740" y="128213"/>
                    <a:pt x="78740" y="132142"/>
                  </a:cubicBezTo>
                  <a:cubicBezTo>
                    <a:pt x="78740" y="134304"/>
                    <a:pt x="81163" y="134304"/>
                    <a:pt x="81567" y="134304"/>
                  </a:cubicBezTo>
                  <a:cubicBezTo>
                    <a:pt x="87219" y="134304"/>
                    <a:pt x="101551" y="133714"/>
                    <a:pt x="107203" y="133714"/>
                  </a:cubicBezTo>
                  <a:cubicBezTo>
                    <a:pt x="111443" y="133714"/>
                    <a:pt x="115884" y="133911"/>
                    <a:pt x="120123" y="133911"/>
                  </a:cubicBezTo>
                  <a:cubicBezTo>
                    <a:pt x="124564" y="133911"/>
                    <a:pt x="129005" y="134304"/>
                    <a:pt x="133244" y="134304"/>
                  </a:cubicBezTo>
                  <a:cubicBezTo>
                    <a:pt x="134859" y="134304"/>
                    <a:pt x="137281" y="134304"/>
                    <a:pt x="137281" y="130374"/>
                  </a:cubicBezTo>
                  <a:cubicBezTo>
                    <a:pt x="137281" y="128213"/>
                    <a:pt x="135465" y="128213"/>
                    <a:pt x="131629" y="128213"/>
                  </a:cubicBezTo>
                  <a:cubicBezTo>
                    <a:pt x="124160" y="128213"/>
                    <a:pt x="118508" y="128213"/>
                    <a:pt x="118508" y="124676"/>
                  </a:cubicBezTo>
                  <a:cubicBezTo>
                    <a:pt x="118508" y="123497"/>
                    <a:pt x="118912" y="122514"/>
                    <a:pt x="119114" y="121336"/>
                  </a:cubicBezTo>
                  <a:lnTo>
                    <a:pt x="146365" y="1523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形状 103">
              <a:extLst>
                <a:ext uri="{FF2B5EF4-FFF2-40B4-BE49-F238E27FC236}">
                  <a16:creationId xmlns:a16="http://schemas.microsoft.com/office/drawing/2014/main" id="{3048D627-D1FD-6C28-6C33-9F1DC5D857DA}"/>
                </a:ext>
              </a:extLst>
            </p:cNvPr>
            <p:cNvSpPr/>
            <p:nvPr>
              <p:custDataLst>
                <p:tags r:id="rId367"/>
              </p:custDataLst>
            </p:nvPr>
          </p:nvSpPr>
          <p:spPr>
            <a:xfrm>
              <a:off x="5653537" y="3070658"/>
              <a:ext cx="46832" cy="196486"/>
            </a:xfrm>
            <a:custGeom>
              <a:avLst/>
              <a:gdLst>
                <a:gd name="connsiteX0" fmla="*/ 47057 w 46832"/>
                <a:gd name="connsiteY0" fmla="*/ 98347 h 196486"/>
                <a:gd name="connsiteX1" fmla="*/ 33733 w 46832"/>
                <a:gd name="connsiteY1" fmla="*/ 37043 h 196486"/>
                <a:gd name="connsiteX2" fmla="*/ 2242 w 46832"/>
                <a:gd name="connsiteY2" fmla="*/ 103 h 196486"/>
                <a:gd name="connsiteX3" fmla="*/ 224 w 46832"/>
                <a:gd name="connsiteY3" fmla="*/ 2068 h 196486"/>
                <a:gd name="connsiteX4" fmla="*/ 4059 w 46832"/>
                <a:gd name="connsiteY4" fmla="*/ 6587 h 196486"/>
                <a:gd name="connsiteX5" fmla="*/ 35348 w 46832"/>
                <a:gd name="connsiteY5" fmla="*/ 98347 h 196486"/>
                <a:gd name="connsiteX6" fmla="*/ 2848 w 46832"/>
                <a:gd name="connsiteY6" fmla="*/ 191285 h 196486"/>
                <a:gd name="connsiteX7" fmla="*/ 224 w 46832"/>
                <a:gd name="connsiteY7" fmla="*/ 194625 h 196486"/>
                <a:gd name="connsiteX8" fmla="*/ 2242 w 46832"/>
                <a:gd name="connsiteY8" fmla="*/ 196590 h 196486"/>
                <a:gd name="connsiteX9" fmla="*/ 34339 w 46832"/>
                <a:gd name="connsiteY9" fmla="*/ 158275 h 196486"/>
                <a:gd name="connsiteX10" fmla="*/ 47057 w 46832"/>
                <a:gd name="connsiteY10" fmla="*/ 98347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7057" y="98347"/>
                  </a:moveTo>
                  <a:cubicBezTo>
                    <a:pt x="47057" y="83021"/>
                    <a:pt x="44836" y="59246"/>
                    <a:pt x="33733" y="37043"/>
                  </a:cubicBezTo>
                  <a:cubicBezTo>
                    <a:pt x="21621" y="12875"/>
                    <a:pt x="4261" y="103"/>
                    <a:pt x="2242" y="103"/>
                  </a:cubicBezTo>
                  <a:cubicBezTo>
                    <a:pt x="1031" y="103"/>
                    <a:pt x="224" y="889"/>
                    <a:pt x="224" y="2068"/>
                  </a:cubicBezTo>
                  <a:cubicBezTo>
                    <a:pt x="224" y="2658"/>
                    <a:pt x="224" y="3051"/>
                    <a:pt x="4059" y="6587"/>
                  </a:cubicBezTo>
                  <a:cubicBezTo>
                    <a:pt x="23842" y="26039"/>
                    <a:pt x="35348" y="57281"/>
                    <a:pt x="35348" y="98347"/>
                  </a:cubicBezTo>
                  <a:cubicBezTo>
                    <a:pt x="35348" y="131946"/>
                    <a:pt x="27879" y="166527"/>
                    <a:pt x="2848" y="191285"/>
                  </a:cubicBezTo>
                  <a:cubicBezTo>
                    <a:pt x="224" y="193643"/>
                    <a:pt x="224" y="194036"/>
                    <a:pt x="224" y="194625"/>
                  </a:cubicBezTo>
                  <a:cubicBezTo>
                    <a:pt x="224" y="195804"/>
                    <a:pt x="1031" y="196590"/>
                    <a:pt x="2242" y="196590"/>
                  </a:cubicBezTo>
                  <a:cubicBezTo>
                    <a:pt x="4261" y="196590"/>
                    <a:pt x="22429" y="183229"/>
                    <a:pt x="34339" y="158275"/>
                  </a:cubicBezTo>
                  <a:cubicBezTo>
                    <a:pt x="44634" y="136662"/>
                    <a:pt x="47057" y="114851"/>
                    <a:pt x="47057" y="9834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形状 104">
              <a:extLst>
                <a:ext uri="{FF2B5EF4-FFF2-40B4-BE49-F238E27FC236}">
                  <a16:creationId xmlns:a16="http://schemas.microsoft.com/office/drawing/2014/main" id="{A6372BB5-60FD-0AE3-6658-42AB6092A528}"/>
                </a:ext>
              </a:extLst>
            </p:cNvPr>
            <p:cNvSpPr/>
            <p:nvPr>
              <p:custDataLst>
                <p:tags r:id="rId368"/>
              </p:custDataLst>
            </p:nvPr>
          </p:nvSpPr>
          <p:spPr>
            <a:xfrm>
              <a:off x="5727882" y="3156169"/>
              <a:ext cx="65565" cy="94077"/>
            </a:xfrm>
            <a:custGeom>
              <a:avLst/>
              <a:gdLst>
                <a:gd name="connsiteX0" fmla="*/ 65794 w 65565"/>
                <a:gd name="connsiteY0" fmla="*/ 47556 h 94077"/>
                <a:gd name="connsiteX1" fmla="*/ 57457 w 65565"/>
                <a:gd name="connsiteY1" fmla="*/ 11933 h 94077"/>
                <a:gd name="connsiteX2" fmla="*/ 33011 w 65565"/>
                <a:gd name="connsiteY2" fmla="*/ 105 h 94077"/>
                <a:gd name="connsiteX3" fmla="*/ 228 w 65565"/>
                <a:gd name="connsiteY3" fmla="*/ 47556 h 94077"/>
                <a:gd name="connsiteX4" fmla="*/ 33011 w 65565"/>
                <a:gd name="connsiteY4" fmla="*/ 94183 h 94077"/>
                <a:gd name="connsiteX5" fmla="*/ 65794 w 65565"/>
                <a:gd name="connsiteY5" fmla="*/ 47556 h 94077"/>
                <a:gd name="connsiteX6" fmla="*/ 33011 w 65565"/>
                <a:gd name="connsiteY6" fmla="*/ 90331 h 94077"/>
                <a:gd name="connsiteX7" fmla="*/ 15065 w 65565"/>
                <a:gd name="connsiteY7" fmla="*/ 75339 h 94077"/>
                <a:gd name="connsiteX8" fmla="*/ 13086 w 65565"/>
                <a:gd name="connsiteY8" fmla="*/ 45768 h 94077"/>
                <a:gd name="connsiteX9" fmla="*/ 15206 w 65565"/>
                <a:gd name="connsiteY9" fmla="*/ 17710 h 94077"/>
                <a:gd name="connsiteX10" fmla="*/ 33011 w 65565"/>
                <a:gd name="connsiteY10" fmla="*/ 3956 h 94077"/>
                <a:gd name="connsiteX11" fmla="*/ 50533 w 65565"/>
                <a:gd name="connsiteY11" fmla="*/ 16472 h 94077"/>
                <a:gd name="connsiteX12" fmla="*/ 52935 w 65565"/>
                <a:gd name="connsiteY12" fmla="*/ 45768 h 94077"/>
                <a:gd name="connsiteX13" fmla="*/ 51098 w 65565"/>
                <a:gd name="connsiteY13" fmla="*/ 74789 h 94077"/>
                <a:gd name="connsiteX14" fmla="*/ 33011 w 65565"/>
                <a:gd name="connsiteY14" fmla="*/ 90331 h 94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565" h="94077">
                  <a:moveTo>
                    <a:pt x="65794" y="47556"/>
                  </a:moveTo>
                  <a:cubicBezTo>
                    <a:pt x="65794" y="32427"/>
                    <a:pt x="63957" y="21561"/>
                    <a:pt x="57457" y="11933"/>
                  </a:cubicBezTo>
                  <a:cubicBezTo>
                    <a:pt x="53076" y="5606"/>
                    <a:pt x="44315" y="105"/>
                    <a:pt x="33011" y="105"/>
                  </a:cubicBezTo>
                  <a:cubicBezTo>
                    <a:pt x="228" y="105"/>
                    <a:pt x="228" y="37653"/>
                    <a:pt x="228" y="47556"/>
                  </a:cubicBezTo>
                  <a:cubicBezTo>
                    <a:pt x="228" y="57459"/>
                    <a:pt x="228" y="94183"/>
                    <a:pt x="33011" y="94183"/>
                  </a:cubicBezTo>
                  <a:cubicBezTo>
                    <a:pt x="65794" y="94183"/>
                    <a:pt x="65794" y="57459"/>
                    <a:pt x="65794" y="47556"/>
                  </a:cubicBezTo>
                  <a:close/>
                  <a:moveTo>
                    <a:pt x="33011" y="90331"/>
                  </a:moveTo>
                  <a:cubicBezTo>
                    <a:pt x="26511" y="90331"/>
                    <a:pt x="17891" y="86618"/>
                    <a:pt x="15065" y="75339"/>
                  </a:cubicBezTo>
                  <a:cubicBezTo>
                    <a:pt x="13086" y="67225"/>
                    <a:pt x="13086" y="55946"/>
                    <a:pt x="13086" y="45768"/>
                  </a:cubicBezTo>
                  <a:cubicBezTo>
                    <a:pt x="13086" y="35728"/>
                    <a:pt x="13086" y="25275"/>
                    <a:pt x="15206" y="17710"/>
                  </a:cubicBezTo>
                  <a:cubicBezTo>
                    <a:pt x="18173" y="6844"/>
                    <a:pt x="27217" y="3956"/>
                    <a:pt x="33011" y="3956"/>
                  </a:cubicBezTo>
                  <a:cubicBezTo>
                    <a:pt x="40641" y="3956"/>
                    <a:pt x="47989" y="8495"/>
                    <a:pt x="50533" y="16472"/>
                  </a:cubicBezTo>
                  <a:cubicBezTo>
                    <a:pt x="52793" y="23899"/>
                    <a:pt x="52935" y="33802"/>
                    <a:pt x="52935" y="45768"/>
                  </a:cubicBezTo>
                  <a:cubicBezTo>
                    <a:pt x="52935" y="55946"/>
                    <a:pt x="52935" y="66124"/>
                    <a:pt x="51098" y="74789"/>
                  </a:cubicBezTo>
                  <a:cubicBezTo>
                    <a:pt x="48272" y="87306"/>
                    <a:pt x="38663" y="90331"/>
                    <a:pt x="33011" y="90331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形状 105">
              <a:extLst>
                <a:ext uri="{FF2B5EF4-FFF2-40B4-BE49-F238E27FC236}">
                  <a16:creationId xmlns:a16="http://schemas.microsoft.com/office/drawing/2014/main" id="{2CBA7CDD-2B31-C39D-4BD8-0E677C61D730}"/>
                </a:ext>
              </a:extLst>
            </p:cNvPr>
            <p:cNvSpPr/>
            <p:nvPr>
              <p:custDataLst>
                <p:tags r:id="rId369"/>
              </p:custDataLst>
            </p:nvPr>
          </p:nvSpPr>
          <p:spPr>
            <a:xfrm>
              <a:off x="5831079" y="3070658"/>
              <a:ext cx="46832" cy="196486"/>
            </a:xfrm>
            <a:custGeom>
              <a:avLst/>
              <a:gdLst>
                <a:gd name="connsiteX0" fmla="*/ 47065 w 46832"/>
                <a:gd name="connsiteY0" fmla="*/ 194625 h 196486"/>
                <a:gd name="connsiteX1" fmla="*/ 43633 w 46832"/>
                <a:gd name="connsiteY1" fmla="*/ 190302 h 196486"/>
                <a:gd name="connsiteX2" fmla="*/ 11940 w 46832"/>
                <a:gd name="connsiteY2" fmla="*/ 98347 h 196486"/>
                <a:gd name="connsiteX3" fmla="*/ 44441 w 46832"/>
                <a:gd name="connsiteY3" fmla="*/ 5408 h 196486"/>
                <a:gd name="connsiteX4" fmla="*/ 47065 w 46832"/>
                <a:gd name="connsiteY4" fmla="*/ 2068 h 196486"/>
                <a:gd name="connsiteX5" fmla="*/ 45046 w 46832"/>
                <a:gd name="connsiteY5" fmla="*/ 103 h 196486"/>
                <a:gd name="connsiteX6" fmla="*/ 12950 w 46832"/>
                <a:gd name="connsiteY6" fmla="*/ 38418 h 196486"/>
                <a:gd name="connsiteX7" fmla="*/ 232 w 46832"/>
                <a:gd name="connsiteY7" fmla="*/ 98347 h 196486"/>
                <a:gd name="connsiteX8" fmla="*/ 13555 w 46832"/>
                <a:gd name="connsiteY8" fmla="*/ 159650 h 196486"/>
                <a:gd name="connsiteX9" fmla="*/ 45046 w 46832"/>
                <a:gd name="connsiteY9" fmla="*/ 196590 h 196486"/>
                <a:gd name="connsiteX10" fmla="*/ 47065 w 46832"/>
                <a:gd name="connsiteY10" fmla="*/ 194625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7065" y="194625"/>
                  </a:moveTo>
                  <a:cubicBezTo>
                    <a:pt x="47065" y="194036"/>
                    <a:pt x="47065" y="193643"/>
                    <a:pt x="43633" y="190302"/>
                  </a:cubicBezTo>
                  <a:cubicBezTo>
                    <a:pt x="18400" y="165545"/>
                    <a:pt x="11940" y="128409"/>
                    <a:pt x="11940" y="98347"/>
                  </a:cubicBezTo>
                  <a:cubicBezTo>
                    <a:pt x="11940" y="64158"/>
                    <a:pt x="19611" y="29969"/>
                    <a:pt x="44441" y="5408"/>
                  </a:cubicBezTo>
                  <a:cubicBezTo>
                    <a:pt x="47065" y="3051"/>
                    <a:pt x="47065" y="2658"/>
                    <a:pt x="47065" y="2068"/>
                  </a:cubicBezTo>
                  <a:cubicBezTo>
                    <a:pt x="47065" y="693"/>
                    <a:pt x="46257" y="103"/>
                    <a:pt x="45046" y="103"/>
                  </a:cubicBezTo>
                  <a:cubicBezTo>
                    <a:pt x="43028" y="103"/>
                    <a:pt x="24860" y="13464"/>
                    <a:pt x="12950" y="38418"/>
                  </a:cubicBezTo>
                  <a:cubicBezTo>
                    <a:pt x="2654" y="60032"/>
                    <a:pt x="232" y="81842"/>
                    <a:pt x="232" y="98347"/>
                  </a:cubicBezTo>
                  <a:cubicBezTo>
                    <a:pt x="232" y="113673"/>
                    <a:pt x="2453" y="137447"/>
                    <a:pt x="13555" y="159650"/>
                  </a:cubicBezTo>
                  <a:cubicBezTo>
                    <a:pt x="25667" y="183818"/>
                    <a:pt x="43028" y="196590"/>
                    <a:pt x="45046" y="196590"/>
                  </a:cubicBezTo>
                  <a:cubicBezTo>
                    <a:pt x="46257" y="196590"/>
                    <a:pt x="47065" y="196000"/>
                    <a:pt x="47065" y="194625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形状 106">
              <a:extLst>
                <a:ext uri="{FF2B5EF4-FFF2-40B4-BE49-F238E27FC236}">
                  <a16:creationId xmlns:a16="http://schemas.microsoft.com/office/drawing/2014/main" id="{7E495A53-136E-ED0D-446A-F846CA29E25B}"/>
                </a:ext>
              </a:extLst>
            </p:cNvPr>
            <p:cNvSpPr/>
            <p:nvPr>
              <p:custDataLst>
                <p:tags r:id="rId370"/>
              </p:custDataLst>
            </p:nvPr>
          </p:nvSpPr>
          <p:spPr>
            <a:xfrm>
              <a:off x="5900902" y="3083823"/>
              <a:ext cx="122936" cy="134200"/>
            </a:xfrm>
            <a:custGeom>
              <a:avLst/>
              <a:gdLst>
                <a:gd name="connsiteX0" fmla="*/ 69476 w 122936"/>
                <a:gd name="connsiteY0" fmla="*/ 107778 h 134200"/>
                <a:gd name="connsiteX1" fmla="*/ 123172 w 122936"/>
                <a:gd name="connsiteY1" fmla="*/ 67302 h 134200"/>
                <a:gd name="connsiteX2" fmla="*/ 69476 w 122936"/>
                <a:gd name="connsiteY2" fmla="*/ 26629 h 134200"/>
                <a:gd name="connsiteX3" fmla="*/ 69476 w 122936"/>
                <a:gd name="connsiteY3" fmla="*/ 15626 h 134200"/>
                <a:gd name="connsiteX4" fmla="*/ 88653 w 122936"/>
                <a:gd name="connsiteY4" fmla="*/ 6194 h 134200"/>
                <a:gd name="connsiteX5" fmla="*/ 95315 w 122936"/>
                <a:gd name="connsiteY5" fmla="*/ 6194 h 134200"/>
                <a:gd name="connsiteX6" fmla="*/ 95315 w 122936"/>
                <a:gd name="connsiteY6" fmla="*/ 103 h 134200"/>
                <a:gd name="connsiteX7" fmla="*/ 61199 w 122936"/>
                <a:gd name="connsiteY7" fmla="*/ 693 h 134200"/>
                <a:gd name="connsiteX8" fmla="*/ 26882 w 122936"/>
                <a:gd name="connsiteY8" fmla="*/ 103 h 134200"/>
                <a:gd name="connsiteX9" fmla="*/ 26882 w 122936"/>
                <a:gd name="connsiteY9" fmla="*/ 6194 h 134200"/>
                <a:gd name="connsiteX10" fmla="*/ 33544 w 122936"/>
                <a:gd name="connsiteY10" fmla="*/ 6194 h 134200"/>
                <a:gd name="connsiteX11" fmla="*/ 52721 w 122936"/>
                <a:gd name="connsiteY11" fmla="*/ 15626 h 134200"/>
                <a:gd name="connsiteX12" fmla="*/ 52721 w 122936"/>
                <a:gd name="connsiteY12" fmla="*/ 26629 h 134200"/>
                <a:gd name="connsiteX13" fmla="*/ 236 w 122936"/>
                <a:gd name="connsiteY13" fmla="*/ 67105 h 134200"/>
                <a:gd name="connsiteX14" fmla="*/ 52721 w 122936"/>
                <a:gd name="connsiteY14" fmla="*/ 107778 h 134200"/>
                <a:gd name="connsiteX15" fmla="*/ 52721 w 122936"/>
                <a:gd name="connsiteY15" fmla="*/ 118781 h 134200"/>
                <a:gd name="connsiteX16" fmla="*/ 33544 w 122936"/>
                <a:gd name="connsiteY16" fmla="*/ 128213 h 134200"/>
                <a:gd name="connsiteX17" fmla="*/ 26882 w 122936"/>
                <a:gd name="connsiteY17" fmla="*/ 128213 h 134200"/>
                <a:gd name="connsiteX18" fmla="*/ 26882 w 122936"/>
                <a:gd name="connsiteY18" fmla="*/ 134304 h 134200"/>
                <a:gd name="connsiteX19" fmla="*/ 60998 w 122936"/>
                <a:gd name="connsiteY19" fmla="*/ 133714 h 134200"/>
                <a:gd name="connsiteX20" fmla="*/ 95315 w 122936"/>
                <a:gd name="connsiteY20" fmla="*/ 134304 h 134200"/>
                <a:gd name="connsiteX21" fmla="*/ 95315 w 122936"/>
                <a:gd name="connsiteY21" fmla="*/ 128213 h 134200"/>
                <a:gd name="connsiteX22" fmla="*/ 88653 w 122936"/>
                <a:gd name="connsiteY22" fmla="*/ 128213 h 134200"/>
                <a:gd name="connsiteX23" fmla="*/ 69476 w 122936"/>
                <a:gd name="connsiteY23" fmla="*/ 118781 h 134200"/>
                <a:gd name="connsiteX24" fmla="*/ 69476 w 122936"/>
                <a:gd name="connsiteY24" fmla="*/ 107778 h 134200"/>
                <a:gd name="connsiteX25" fmla="*/ 52721 w 122936"/>
                <a:gd name="connsiteY25" fmla="*/ 103259 h 134200"/>
                <a:gd name="connsiteX26" fmla="*/ 20422 w 122936"/>
                <a:gd name="connsiteY26" fmla="*/ 67302 h 134200"/>
                <a:gd name="connsiteX27" fmla="*/ 52721 w 122936"/>
                <a:gd name="connsiteY27" fmla="*/ 31148 h 134200"/>
                <a:gd name="connsiteX28" fmla="*/ 52721 w 122936"/>
                <a:gd name="connsiteY28" fmla="*/ 103259 h 134200"/>
                <a:gd name="connsiteX29" fmla="*/ 69476 w 122936"/>
                <a:gd name="connsiteY29" fmla="*/ 30952 h 134200"/>
                <a:gd name="connsiteX30" fmla="*/ 102986 w 122936"/>
                <a:gd name="connsiteY30" fmla="*/ 67105 h 134200"/>
                <a:gd name="connsiteX31" fmla="*/ 69476 w 122936"/>
                <a:gd name="connsiteY31" fmla="*/ 103455 h 134200"/>
                <a:gd name="connsiteX32" fmla="*/ 69476 w 122936"/>
                <a:gd name="connsiteY32" fmla="*/ 30952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476" y="107778"/>
                  </a:moveTo>
                  <a:cubicBezTo>
                    <a:pt x="100765" y="105420"/>
                    <a:pt x="123172" y="87147"/>
                    <a:pt x="123172" y="67302"/>
                  </a:cubicBezTo>
                  <a:cubicBezTo>
                    <a:pt x="123172" y="46867"/>
                    <a:pt x="100159" y="28987"/>
                    <a:pt x="69476" y="26629"/>
                  </a:cubicBezTo>
                  <a:lnTo>
                    <a:pt x="69476" y="15626"/>
                  </a:lnTo>
                  <a:cubicBezTo>
                    <a:pt x="69476" y="8945"/>
                    <a:pt x="69476" y="6194"/>
                    <a:pt x="88653" y="6194"/>
                  </a:cubicBezTo>
                  <a:lnTo>
                    <a:pt x="95315" y="6194"/>
                  </a:lnTo>
                  <a:lnTo>
                    <a:pt x="95315" y="103"/>
                  </a:lnTo>
                  <a:cubicBezTo>
                    <a:pt x="88048" y="693"/>
                    <a:pt x="69476" y="693"/>
                    <a:pt x="61199" y="693"/>
                  </a:cubicBezTo>
                  <a:cubicBezTo>
                    <a:pt x="52923" y="693"/>
                    <a:pt x="34149" y="693"/>
                    <a:pt x="26882" y="103"/>
                  </a:cubicBezTo>
                  <a:lnTo>
                    <a:pt x="26882" y="6194"/>
                  </a:lnTo>
                  <a:lnTo>
                    <a:pt x="33544" y="6194"/>
                  </a:lnTo>
                  <a:cubicBezTo>
                    <a:pt x="52721" y="6194"/>
                    <a:pt x="52721" y="8749"/>
                    <a:pt x="52721" y="15626"/>
                  </a:cubicBezTo>
                  <a:lnTo>
                    <a:pt x="52721" y="26629"/>
                  </a:lnTo>
                  <a:cubicBezTo>
                    <a:pt x="21836" y="29576"/>
                    <a:pt x="236" y="47653"/>
                    <a:pt x="236" y="67105"/>
                  </a:cubicBezTo>
                  <a:cubicBezTo>
                    <a:pt x="236" y="87343"/>
                    <a:pt x="22643" y="104831"/>
                    <a:pt x="52721" y="107778"/>
                  </a:cubicBezTo>
                  <a:lnTo>
                    <a:pt x="52721" y="118781"/>
                  </a:lnTo>
                  <a:cubicBezTo>
                    <a:pt x="52721" y="125462"/>
                    <a:pt x="52721" y="128213"/>
                    <a:pt x="33544" y="128213"/>
                  </a:cubicBezTo>
                  <a:lnTo>
                    <a:pt x="26882" y="128213"/>
                  </a:lnTo>
                  <a:lnTo>
                    <a:pt x="26882" y="134304"/>
                  </a:lnTo>
                  <a:cubicBezTo>
                    <a:pt x="34149" y="133714"/>
                    <a:pt x="52721" y="133714"/>
                    <a:pt x="60998" y="133714"/>
                  </a:cubicBezTo>
                  <a:cubicBezTo>
                    <a:pt x="69274" y="133714"/>
                    <a:pt x="88048" y="133714"/>
                    <a:pt x="95315" y="134304"/>
                  </a:cubicBezTo>
                  <a:lnTo>
                    <a:pt x="95315" y="128213"/>
                  </a:lnTo>
                  <a:lnTo>
                    <a:pt x="88653" y="128213"/>
                  </a:lnTo>
                  <a:cubicBezTo>
                    <a:pt x="69476" y="128213"/>
                    <a:pt x="69476" y="125658"/>
                    <a:pt x="69476" y="118781"/>
                  </a:cubicBezTo>
                  <a:lnTo>
                    <a:pt x="69476" y="107778"/>
                  </a:lnTo>
                  <a:close/>
                  <a:moveTo>
                    <a:pt x="52721" y="103259"/>
                  </a:moveTo>
                  <a:cubicBezTo>
                    <a:pt x="24056" y="99526"/>
                    <a:pt x="20422" y="79484"/>
                    <a:pt x="20422" y="67302"/>
                  </a:cubicBezTo>
                  <a:cubicBezTo>
                    <a:pt x="20422" y="57084"/>
                    <a:pt x="22441" y="35078"/>
                    <a:pt x="52721" y="31148"/>
                  </a:cubicBezTo>
                  <a:lnTo>
                    <a:pt x="52721" y="103259"/>
                  </a:lnTo>
                  <a:close/>
                  <a:moveTo>
                    <a:pt x="69476" y="30952"/>
                  </a:moveTo>
                  <a:cubicBezTo>
                    <a:pt x="97333" y="34095"/>
                    <a:pt x="102986" y="52172"/>
                    <a:pt x="102986" y="67105"/>
                  </a:cubicBezTo>
                  <a:cubicBezTo>
                    <a:pt x="102986" y="78894"/>
                    <a:pt x="99958" y="99918"/>
                    <a:pt x="69476" y="103455"/>
                  </a:cubicBezTo>
                  <a:lnTo>
                    <a:pt x="69476" y="30952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形状 107">
              <a:extLst>
                <a:ext uri="{FF2B5EF4-FFF2-40B4-BE49-F238E27FC236}">
                  <a16:creationId xmlns:a16="http://schemas.microsoft.com/office/drawing/2014/main" id="{9A9F6109-6292-332A-557F-5FA6831E6012}"/>
                </a:ext>
              </a:extLst>
            </p:cNvPr>
            <p:cNvSpPr/>
            <p:nvPr>
              <p:custDataLst>
                <p:tags r:id="rId371"/>
              </p:custDataLst>
            </p:nvPr>
          </p:nvSpPr>
          <p:spPr>
            <a:xfrm>
              <a:off x="6046695" y="3083823"/>
              <a:ext cx="122936" cy="134200"/>
            </a:xfrm>
            <a:custGeom>
              <a:avLst/>
              <a:gdLst>
                <a:gd name="connsiteX0" fmla="*/ 69483 w 122936"/>
                <a:gd name="connsiteY0" fmla="*/ 107778 h 134200"/>
                <a:gd name="connsiteX1" fmla="*/ 123179 w 122936"/>
                <a:gd name="connsiteY1" fmla="*/ 67302 h 134200"/>
                <a:gd name="connsiteX2" fmla="*/ 69483 w 122936"/>
                <a:gd name="connsiteY2" fmla="*/ 26629 h 134200"/>
                <a:gd name="connsiteX3" fmla="*/ 69483 w 122936"/>
                <a:gd name="connsiteY3" fmla="*/ 15626 h 134200"/>
                <a:gd name="connsiteX4" fmla="*/ 88660 w 122936"/>
                <a:gd name="connsiteY4" fmla="*/ 6194 h 134200"/>
                <a:gd name="connsiteX5" fmla="*/ 95322 w 122936"/>
                <a:gd name="connsiteY5" fmla="*/ 6194 h 134200"/>
                <a:gd name="connsiteX6" fmla="*/ 95322 w 122936"/>
                <a:gd name="connsiteY6" fmla="*/ 103 h 134200"/>
                <a:gd name="connsiteX7" fmla="*/ 61207 w 122936"/>
                <a:gd name="connsiteY7" fmla="*/ 693 h 134200"/>
                <a:gd name="connsiteX8" fmla="*/ 26889 w 122936"/>
                <a:gd name="connsiteY8" fmla="*/ 103 h 134200"/>
                <a:gd name="connsiteX9" fmla="*/ 26889 w 122936"/>
                <a:gd name="connsiteY9" fmla="*/ 6194 h 134200"/>
                <a:gd name="connsiteX10" fmla="*/ 33551 w 122936"/>
                <a:gd name="connsiteY10" fmla="*/ 6194 h 134200"/>
                <a:gd name="connsiteX11" fmla="*/ 52728 w 122936"/>
                <a:gd name="connsiteY11" fmla="*/ 15626 h 134200"/>
                <a:gd name="connsiteX12" fmla="*/ 52728 w 122936"/>
                <a:gd name="connsiteY12" fmla="*/ 26629 h 134200"/>
                <a:gd name="connsiteX13" fmla="*/ 243 w 122936"/>
                <a:gd name="connsiteY13" fmla="*/ 67105 h 134200"/>
                <a:gd name="connsiteX14" fmla="*/ 52728 w 122936"/>
                <a:gd name="connsiteY14" fmla="*/ 107778 h 134200"/>
                <a:gd name="connsiteX15" fmla="*/ 52728 w 122936"/>
                <a:gd name="connsiteY15" fmla="*/ 118781 h 134200"/>
                <a:gd name="connsiteX16" fmla="*/ 33551 w 122936"/>
                <a:gd name="connsiteY16" fmla="*/ 128213 h 134200"/>
                <a:gd name="connsiteX17" fmla="*/ 26889 w 122936"/>
                <a:gd name="connsiteY17" fmla="*/ 128213 h 134200"/>
                <a:gd name="connsiteX18" fmla="*/ 26889 w 122936"/>
                <a:gd name="connsiteY18" fmla="*/ 134304 h 134200"/>
                <a:gd name="connsiteX19" fmla="*/ 61005 w 122936"/>
                <a:gd name="connsiteY19" fmla="*/ 133714 h 134200"/>
                <a:gd name="connsiteX20" fmla="*/ 95322 w 122936"/>
                <a:gd name="connsiteY20" fmla="*/ 134304 h 134200"/>
                <a:gd name="connsiteX21" fmla="*/ 95322 w 122936"/>
                <a:gd name="connsiteY21" fmla="*/ 128213 h 134200"/>
                <a:gd name="connsiteX22" fmla="*/ 88660 w 122936"/>
                <a:gd name="connsiteY22" fmla="*/ 128213 h 134200"/>
                <a:gd name="connsiteX23" fmla="*/ 69483 w 122936"/>
                <a:gd name="connsiteY23" fmla="*/ 118781 h 134200"/>
                <a:gd name="connsiteX24" fmla="*/ 69483 w 122936"/>
                <a:gd name="connsiteY24" fmla="*/ 107778 h 134200"/>
                <a:gd name="connsiteX25" fmla="*/ 52728 w 122936"/>
                <a:gd name="connsiteY25" fmla="*/ 103259 h 134200"/>
                <a:gd name="connsiteX26" fmla="*/ 20430 w 122936"/>
                <a:gd name="connsiteY26" fmla="*/ 67302 h 134200"/>
                <a:gd name="connsiteX27" fmla="*/ 52728 w 122936"/>
                <a:gd name="connsiteY27" fmla="*/ 31148 h 134200"/>
                <a:gd name="connsiteX28" fmla="*/ 52728 w 122936"/>
                <a:gd name="connsiteY28" fmla="*/ 103259 h 134200"/>
                <a:gd name="connsiteX29" fmla="*/ 69483 w 122936"/>
                <a:gd name="connsiteY29" fmla="*/ 30952 h 134200"/>
                <a:gd name="connsiteX30" fmla="*/ 102993 w 122936"/>
                <a:gd name="connsiteY30" fmla="*/ 67105 h 134200"/>
                <a:gd name="connsiteX31" fmla="*/ 69483 w 122936"/>
                <a:gd name="connsiteY31" fmla="*/ 103455 h 134200"/>
                <a:gd name="connsiteX32" fmla="*/ 69483 w 122936"/>
                <a:gd name="connsiteY32" fmla="*/ 30952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483" y="107778"/>
                  </a:moveTo>
                  <a:cubicBezTo>
                    <a:pt x="100772" y="105420"/>
                    <a:pt x="123179" y="87147"/>
                    <a:pt x="123179" y="67302"/>
                  </a:cubicBezTo>
                  <a:cubicBezTo>
                    <a:pt x="123179" y="46867"/>
                    <a:pt x="100167" y="28987"/>
                    <a:pt x="69483" y="26629"/>
                  </a:cubicBezTo>
                  <a:lnTo>
                    <a:pt x="69483" y="15626"/>
                  </a:lnTo>
                  <a:cubicBezTo>
                    <a:pt x="69483" y="8945"/>
                    <a:pt x="69483" y="6194"/>
                    <a:pt x="88660" y="6194"/>
                  </a:cubicBezTo>
                  <a:lnTo>
                    <a:pt x="95322" y="6194"/>
                  </a:lnTo>
                  <a:lnTo>
                    <a:pt x="95322" y="103"/>
                  </a:lnTo>
                  <a:cubicBezTo>
                    <a:pt x="88055" y="693"/>
                    <a:pt x="69483" y="693"/>
                    <a:pt x="61207" y="693"/>
                  </a:cubicBezTo>
                  <a:cubicBezTo>
                    <a:pt x="52930" y="693"/>
                    <a:pt x="34157" y="693"/>
                    <a:pt x="26889" y="103"/>
                  </a:cubicBezTo>
                  <a:lnTo>
                    <a:pt x="26889" y="6194"/>
                  </a:lnTo>
                  <a:lnTo>
                    <a:pt x="33551" y="6194"/>
                  </a:lnTo>
                  <a:cubicBezTo>
                    <a:pt x="52728" y="6194"/>
                    <a:pt x="52728" y="8749"/>
                    <a:pt x="52728" y="15626"/>
                  </a:cubicBezTo>
                  <a:lnTo>
                    <a:pt x="52728" y="26629"/>
                  </a:lnTo>
                  <a:cubicBezTo>
                    <a:pt x="21843" y="29576"/>
                    <a:pt x="243" y="47653"/>
                    <a:pt x="243" y="67105"/>
                  </a:cubicBezTo>
                  <a:cubicBezTo>
                    <a:pt x="243" y="87343"/>
                    <a:pt x="22650" y="104831"/>
                    <a:pt x="52728" y="107778"/>
                  </a:cubicBezTo>
                  <a:lnTo>
                    <a:pt x="52728" y="118781"/>
                  </a:lnTo>
                  <a:cubicBezTo>
                    <a:pt x="52728" y="125462"/>
                    <a:pt x="52728" y="128213"/>
                    <a:pt x="33551" y="128213"/>
                  </a:cubicBezTo>
                  <a:lnTo>
                    <a:pt x="26889" y="128213"/>
                  </a:lnTo>
                  <a:lnTo>
                    <a:pt x="26889" y="134304"/>
                  </a:lnTo>
                  <a:cubicBezTo>
                    <a:pt x="34157" y="133714"/>
                    <a:pt x="52728" y="133714"/>
                    <a:pt x="61005" y="133714"/>
                  </a:cubicBezTo>
                  <a:cubicBezTo>
                    <a:pt x="69281" y="133714"/>
                    <a:pt x="88055" y="133714"/>
                    <a:pt x="95322" y="134304"/>
                  </a:cubicBezTo>
                  <a:lnTo>
                    <a:pt x="95322" y="128213"/>
                  </a:lnTo>
                  <a:lnTo>
                    <a:pt x="88660" y="128213"/>
                  </a:lnTo>
                  <a:cubicBezTo>
                    <a:pt x="69483" y="128213"/>
                    <a:pt x="69483" y="125658"/>
                    <a:pt x="69483" y="118781"/>
                  </a:cubicBezTo>
                  <a:lnTo>
                    <a:pt x="69483" y="107778"/>
                  </a:lnTo>
                  <a:close/>
                  <a:moveTo>
                    <a:pt x="52728" y="103259"/>
                  </a:moveTo>
                  <a:cubicBezTo>
                    <a:pt x="24063" y="99526"/>
                    <a:pt x="20430" y="79484"/>
                    <a:pt x="20430" y="67302"/>
                  </a:cubicBezTo>
                  <a:cubicBezTo>
                    <a:pt x="20430" y="57084"/>
                    <a:pt x="22448" y="35078"/>
                    <a:pt x="52728" y="31148"/>
                  </a:cubicBezTo>
                  <a:lnTo>
                    <a:pt x="52728" y="103259"/>
                  </a:lnTo>
                  <a:close/>
                  <a:moveTo>
                    <a:pt x="69483" y="30952"/>
                  </a:moveTo>
                  <a:cubicBezTo>
                    <a:pt x="97341" y="34095"/>
                    <a:pt x="102993" y="52172"/>
                    <a:pt x="102993" y="67105"/>
                  </a:cubicBezTo>
                  <a:cubicBezTo>
                    <a:pt x="102993" y="78894"/>
                    <a:pt x="99965" y="99918"/>
                    <a:pt x="69483" y="103455"/>
                  </a:cubicBezTo>
                  <a:lnTo>
                    <a:pt x="69483" y="30952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形状 108">
              <a:extLst>
                <a:ext uri="{FF2B5EF4-FFF2-40B4-BE49-F238E27FC236}">
                  <a16:creationId xmlns:a16="http://schemas.microsoft.com/office/drawing/2014/main" id="{EB83F4D3-0BA8-4482-DEB4-B2E5262BB2EF}"/>
                </a:ext>
              </a:extLst>
            </p:cNvPr>
            <p:cNvSpPr/>
            <p:nvPr>
              <p:custDataLst>
                <p:tags r:id="rId372"/>
              </p:custDataLst>
            </p:nvPr>
          </p:nvSpPr>
          <p:spPr>
            <a:xfrm>
              <a:off x="6192689" y="3070658"/>
              <a:ext cx="46832" cy="196486"/>
            </a:xfrm>
            <a:custGeom>
              <a:avLst/>
              <a:gdLst>
                <a:gd name="connsiteX0" fmla="*/ 47083 w 46832"/>
                <a:gd name="connsiteY0" fmla="*/ 98347 h 196486"/>
                <a:gd name="connsiteX1" fmla="*/ 33760 w 46832"/>
                <a:gd name="connsiteY1" fmla="*/ 37043 h 196486"/>
                <a:gd name="connsiteX2" fmla="*/ 2269 w 46832"/>
                <a:gd name="connsiteY2" fmla="*/ 103 h 196486"/>
                <a:gd name="connsiteX3" fmla="*/ 250 w 46832"/>
                <a:gd name="connsiteY3" fmla="*/ 2068 h 196486"/>
                <a:gd name="connsiteX4" fmla="*/ 4086 w 46832"/>
                <a:gd name="connsiteY4" fmla="*/ 6587 h 196486"/>
                <a:gd name="connsiteX5" fmla="*/ 35375 w 46832"/>
                <a:gd name="connsiteY5" fmla="*/ 98347 h 196486"/>
                <a:gd name="connsiteX6" fmla="*/ 2875 w 46832"/>
                <a:gd name="connsiteY6" fmla="*/ 191285 h 196486"/>
                <a:gd name="connsiteX7" fmla="*/ 250 w 46832"/>
                <a:gd name="connsiteY7" fmla="*/ 194625 h 196486"/>
                <a:gd name="connsiteX8" fmla="*/ 2269 w 46832"/>
                <a:gd name="connsiteY8" fmla="*/ 196590 h 196486"/>
                <a:gd name="connsiteX9" fmla="*/ 34366 w 46832"/>
                <a:gd name="connsiteY9" fmla="*/ 158275 h 196486"/>
                <a:gd name="connsiteX10" fmla="*/ 47083 w 46832"/>
                <a:gd name="connsiteY10" fmla="*/ 98347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7083" y="98347"/>
                  </a:moveTo>
                  <a:cubicBezTo>
                    <a:pt x="47083" y="83021"/>
                    <a:pt x="44863" y="59246"/>
                    <a:pt x="33760" y="37043"/>
                  </a:cubicBezTo>
                  <a:cubicBezTo>
                    <a:pt x="21648" y="12875"/>
                    <a:pt x="4288" y="103"/>
                    <a:pt x="2269" y="103"/>
                  </a:cubicBezTo>
                  <a:cubicBezTo>
                    <a:pt x="1058" y="103"/>
                    <a:pt x="250" y="889"/>
                    <a:pt x="250" y="2068"/>
                  </a:cubicBezTo>
                  <a:cubicBezTo>
                    <a:pt x="250" y="2658"/>
                    <a:pt x="250" y="3051"/>
                    <a:pt x="4086" y="6587"/>
                  </a:cubicBezTo>
                  <a:cubicBezTo>
                    <a:pt x="23869" y="26039"/>
                    <a:pt x="35375" y="57281"/>
                    <a:pt x="35375" y="98347"/>
                  </a:cubicBezTo>
                  <a:cubicBezTo>
                    <a:pt x="35375" y="131946"/>
                    <a:pt x="27906" y="166527"/>
                    <a:pt x="2875" y="191285"/>
                  </a:cubicBezTo>
                  <a:cubicBezTo>
                    <a:pt x="250" y="193643"/>
                    <a:pt x="250" y="194036"/>
                    <a:pt x="250" y="194625"/>
                  </a:cubicBezTo>
                  <a:cubicBezTo>
                    <a:pt x="250" y="195804"/>
                    <a:pt x="1058" y="196590"/>
                    <a:pt x="2269" y="196590"/>
                  </a:cubicBezTo>
                  <a:cubicBezTo>
                    <a:pt x="4288" y="196590"/>
                    <a:pt x="22456" y="183229"/>
                    <a:pt x="34366" y="158275"/>
                  </a:cubicBezTo>
                  <a:cubicBezTo>
                    <a:pt x="44661" y="136662"/>
                    <a:pt x="47083" y="114851"/>
                    <a:pt x="47083" y="9834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形状 109">
              <a:extLst>
                <a:ext uri="{FF2B5EF4-FFF2-40B4-BE49-F238E27FC236}">
                  <a16:creationId xmlns:a16="http://schemas.microsoft.com/office/drawing/2014/main" id="{3F9A0E46-CBE7-6430-E621-31E36759880B}"/>
                </a:ext>
              </a:extLst>
            </p:cNvPr>
            <p:cNvSpPr/>
            <p:nvPr>
              <p:custDataLst>
                <p:tags r:id="rId373"/>
              </p:custDataLst>
            </p:nvPr>
          </p:nvSpPr>
          <p:spPr>
            <a:xfrm>
              <a:off x="6267034" y="3156169"/>
              <a:ext cx="65565" cy="94077"/>
            </a:xfrm>
            <a:custGeom>
              <a:avLst/>
              <a:gdLst>
                <a:gd name="connsiteX0" fmla="*/ 65820 w 65565"/>
                <a:gd name="connsiteY0" fmla="*/ 47556 h 94077"/>
                <a:gd name="connsiteX1" fmla="*/ 57483 w 65565"/>
                <a:gd name="connsiteY1" fmla="*/ 11933 h 94077"/>
                <a:gd name="connsiteX2" fmla="*/ 33037 w 65565"/>
                <a:gd name="connsiteY2" fmla="*/ 105 h 94077"/>
                <a:gd name="connsiteX3" fmla="*/ 254 w 65565"/>
                <a:gd name="connsiteY3" fmla="*/ 47556 h 94077"/>
                <a:gd name="connsiteX4" fmla="*/ 33037 w 65565"/>
                <a:gd name="connsiteY4" fmla="*/ 94183 h 94077"/>
                <a:gd name="connsiteX5" fmla="*/ 65820 w 65565"/>
                <a:gd name="connsiteY5" fmla="*/ 47556 h 94077"/>
                <a:gd name="connsiteX6" fmla="*/ 33037 w 65565"/>
                <a:gd name="connsiteY6" fmla="*/ 90331 h 94077"/>
                <a:gd name="connsiteX7" fmla="*/ 15091 w 65565"/>
                <a:gd name="connsiteY7" fmla="*/ 75339 h 94077"/>
                <a:gd name="connsiteX8" fmla="*/ 13113 w 65565"/>
                <a:gd name="connsiteY8" fmla="*/ 45768 h 94077"/>
                <a:gd name="connsiteX9" fmla="*/ 15233 w 65565"/>
                <a:gd name="connsiteY9" fmla="*/ 17710 h 94077"/>
                <a:gd name="connsiteX10" fmla="*/ 33037 w 65565"/>
                <a:gd name="connsiteY10" fmla="*/ 3956 h 94077"/>
                <a:gd name="connsiteX11" fmla="*/ 50559 w 65565"/>
                <a:gd name="connsiteY11" fmla="*/ 16472 h 94077"/>
                <a:gd name="connsiteX12" fmla="*/ 52961 w 65565"/>
                <a:gd name="connsiteY12" fmla="*/ 45768 h 94077"/>
                <a:gd name="connsiteX13" fmla="*/ 51124 w 65565"/>
                <a:gd name="connsiteY13" fmla="*/ 74789 h 94077"/>
                <a:gd name="connsiteX14" fmla="*/ 33037 w 65565"/>
                <a:gd name="connsiteY14" fmla="*/ 90331 h 94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565" h="94077">
                  <a:moveTo>
                    <a:pt x="65820" y="47556"/>
                  </a:moveTo>
                  <a:cubicBezTo>
                    <a:pt x="65820" y="32427"/>
                    <a:pt x="63983" y="21561"/>
                    <a:pt x="57483" y="11933"/>
                  </a:cubicBezTo>
                  <a:cubicBezTo>
                    <a:pt x="53103" y="5606"/>
                    <a:pt x="44342" y="105"/>
                    <a:pt x="33037" y="105"/>
                  </a:cubicBezTo>
                  <a:cubicBezTo>
                    <a:pt x="254" y="105"/>
                    <a:pt x="254" y="37653"/>
                    <a:pt x="254" y="47556"/>
                  </a:cubicBezTo>
                  <a:cubicBezTo>
                    <a:pt x="254" y="57459"/>
                    <a:pt x="254" y="94183"/>
                    <a:pt x="33037" y="94183"/>
                  </a:cubicBezTo>
                  <a:cubicBezTo>
                    <a:pt x="65820" y="94183"/>
                    <a:pt x="65820" y="57459"/>
                    <a:pt x="65820" y="47556"/>
                  </a:cubicBezTo>
                  <a:close/>
                  <a:moveTo>
                    <a:pt x="33037" y="90331"/>
                  </a:moveTo>
                  <a:cubicBezTo>
                    <a:pt x="26537" y="90331"/>
                    <a:pt x="17917" y="86618"/>
                    <a:pt x="15091" y="75339"/>
                  </a:cubicBezTo>
                  <a:cubicBezTo>
                    <a:pt x="13113" y="67225"/>
                    <a:pt x="13113" y="55946"/>
                    <a:pt x="13113" y="45768"/>
                  </a:cubicBezTo>
                  <a:cubicBezTo>
                    <a:pt x="13113" y="35728"/>
                    <a:pt x="13113" y="25275"/>
                    <a:pt x="15233" y="17710"/>
                  </a:cubicBezTo>
                  <a:cubicBezTo>
                    <a:pt x="18200" y="6844"/>
                    <a:pt x="27244" y="3956"/>
                    <a:pt x="33037" y="3956"/>
                  </a:cubicBezTo>
                  <a:cubicBezTo>
                    <a:pt x="40668" y="3956"/>
                    <a:pt x="48016" y="8495"/>
                    <a:pt x="50559" y="16472"/>
                  </a:cubicBezTo>
                  <a:cubicBezTo>
                    <a:pt x="52820" y="23899"/>
                    <a:pt x="52961" y="33802"/>
                    <a:pt x="52961" y="45768"/>
                  </a:cubicBezTo>
                  <a:cubicBezTo>
                    <a:pt x="52961" y="55946"/>
                    <a:pt x="52961" y="66124"/>
                    <a:pt x="51124" y="74789"/>
                  </a:cubicBezTo>
                  <a:cubicBezTo>
                    <a:pt x="48298" y="87306"/>
                    <a:pt x="38689" y="90331"/>
                    <a:pt x="33037" y="90331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形状 110">
              <a:extLst>
                <a:ext uri="{FF2B5EF4-FFF2-40B4-BE49-F238E27FC236}">
                  <a16:creationId xmlns:a16="http://schemas.microsoft.com/office/drawing/2014/main" id="{BF1B004E-5CC5-39EF-34DB-23FC383732B1}"/>
                </a:ext>
              </a:extLst>
            </p:cNvPr>
            <p:cNvSpPr/>
            <p:nvPr>
              <p:custDataLst>
                <p:tags r:id="rId374"/>
              </p:custDataLst>
            </p:nvPr>
          </p:nvSpPr>
          <p:spPr>
            <a:xfrm>
              <a:off x="6406408" y="3103471"/>
              <a:ext cx="134240" cy="130860"/>
            </a:xfrm>
            <a:custGeom>
              <a:avLst/>
              <a:gdLst>
                <a:gd name="connsiteX0" fmla="*/ 71519 w 134240"/>
                <a:gd name="connsiteY0" fmla="*/ 69463 h 130860"/>
                <a:gd name="connsiteX1" fmla="*/ 127840 w 134240"/>
                <a:gd name="connsiteY1" fmla="*/ 69463 h 130860"/>
                <a:gd name="connsiteX2" fmla="*/ 134502 w 134240"/>
                <a:gd name="connsiteY2" fmla="*/ 65533 h 130860"/>
                <a:gd name="connsiteX3" fmla="*/ 127840 w 134240"/>
                <a:gd name="connsiteY3" fmla="*/ 61604 h 130860"/>
                <a:gd name="connsiteX4" fmla="*/ 71519 w 134240"/>
                <a:gd name="connsiteY4" fmla="*/ 61604 h 130860"/>
                <a:gd name="connsiteX5" fmla="*/ 71519 w 134240"/>
                <a:gd name="connsiteY5" fmla="*/ 6587 h 130860"/>
                <a:gd name="connsiteX6" fmla="*/ 67482 w 134240"/>
                <a:gd name="connsiteY6" fmla="*/ 103 h 130860"/>
                <a:gd name="connsiteX7" fmla="*/ 63445 w 134240"/>
                <a:gd name="connsiteY7" fmla="*/ 6587 h 130860"/>
                <a:gd name="connsiteX8" fmla="*/ 63445 w 134240"/>
                <a:gd name="connsiteY8" fmla="*/ 61604 h 130860"/>
                <a:gd name="connsiteX9" fmla="*/ 6922 w 134240"/>
                <a:gd name="connsiteY9" fmla="*/ 61604 h 130860"/>
                <a:gd name="connsiteX10" fmla="*/ 261 w 134240"/>
                <a:gd name="connsiteY10" fmla="*/ 65533 h 130860"/>
                <a:gd name="connsiteX11" fmla="*/ 6922 w 134240"/>
                <a:gd name="connsiteY11" fmla="*/ 69463 h 130860"/>
                <a:gd name="connsiteX12" fmla="*/ 63445 w 134240"/>
                <a:gd name="connsiteY12" fmla="*/ 69463 h 130860"/>
                <a:gd name="connsiteX13" fmla="*/ 63445 w 134240"/>
                <a:gd name="connsiteY13" fmla="*/ 124479 h 130860"/>
                <a:gd name="connsiteX14" fmla="*/ 67482 w 134240"/>
                <a:gd name="connsiteY14" fmla="*/ 130963 h 130860"/>
                <a:gd name="connsiteX15" fmla="*/ 71519 w 134240"/>
                <a:gd name="connsiteY15" fmla="*/ 124479 h 130860"/>
                <a:gd name="connsiteX16" fmla="*/ 71519 w 134240"/>
                <a:gd name="connsiteY16" fmla="*/ 69463 h 13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40" h="130860">
                  <a:moveTo>
                    <a:pt x="71519" y="69463"/>
                  </a:moveTo>
                  <a:lnTo>
                    <a:pt x="127840" y="69463"/>
                  </a:lnTo>
                  <a:cubicBezTo>
                    <a:pt x="130666" y="69463"/>
                    <a:pt x="134502" y="69463"/>
                    <a:pt x="134502" y="65533"/>
                  </a:cubicBezTo>
                  <a:cubicBezTo>
                    <a:pt x="134502" y="61604"/>
                    <a:pt x="130666" y="61604"/>
                    <a:pt x="127840" y="61604"/>
                  </a:cubicBezTo>
                  <a:lnTo>
                    <a:pt x="71519" y="61604"/>
                  </a:lnTo>
                  <a:lnTo>
                    <a:pt x="71519" y="6587"/>
                  </a:lnTo>
                  <a:cubicBezTo>
                    <a:pt x="71519" y="3836"/>
                    <a:pt x="71519" y="103"/>
                    <a:pt x="67482" y="103"/>
                  </a:cubicBezTo>
                  <a:cubicBezTo>
                    <a:pt x="63445" y="103"/>
                    <a:pt x="63445" y="3836"/>
                    <a:pt x="63445" y="6587"/>
                  </a:cubicBezTo>
                  <a:lnTo>
                    <a:pt x="63445" y="61604"/>
                  </a:lnTo>
                  <a:lnTo>
                    <a:pt x="6922" y="61604"/>
                  </a:lnTo>
                  <a:cubicBezTo>
                    <a:pt x="4096" y="61604"/>
                    <a:pt x="261" y="61604"/>
                    <a:pt x="261" y="65533"/>
                  </a:cubicBezTo>
                  <a:cubicBezTo>
                    <a:pt x="261" y="69463"/>
                    <a:pt x="4096" y="69463"/>
                    <a:pt x="6922" y="69463"/>
                  </a:cubicBezTo>
                  <a:lnTo>
                    <a:pt x="63445" y="69463"/>
                  </a:lnTo>
                  <a:lnTo>
                    <a:pt x="63445" y="124479"/>
                  </a:lnTo>
                  <a:cubicBezTo>
                    <a:pt x="63445" y="127230"/>
                    <a:pt x="63445" y="130963"/>
                    <a:pt x="67482" y="130963"/>
                  </a:cubicBezTo>
                  <a:cubicBezTo>
                    <a:pt x="71519" y="130963"/>
                    <a:pt x="71519" y="127230"/>
                    <a:pt x="71519" y="124479"/>
                  </a:cubicBezTo>
                  <a:lnTo>
                    <a:pt x="71519" y="6946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39C12E1D-B9DA-3AEE-B930-18780F48F495}"/>
                </a:ext>
              </a:extLst>
            </p:cNvPr>
            <p:cNvSpPr/>
            <p:nvPr>
              <p:custDataLst>
                <p:tags r:id="rId375"/>
              </p:custDataLst>
            </p:nvPr>
          </p:nvSpPr>
          <p:spPr>
            <a:xfrm>
              <a:off x="6670717" y="3081661"/>
              <a:ext cx="101538" cy="136361"/>
            </a:xfrm>
            <a:custGeom>
              <a:avLst/>
              <a:gdLst>
                <a:gd name="connsiteX0" fmla="*/ 16020 w 101538"/>
                <a:gd name="connsiteY0" fmla="*/ 121532 h 136361"/>
                <a:gd name="connsiteX1" fmla="*/ 274 w 101538"/>
                <a:gd name="connsiteY1" fmla="*/ 130374 h 136361"/>
                <a:gd name="connsiteX2" fmla="*/ 274 w 101538"/>
                <a:gd name="connsiteY2" fmla="*/ 136465 h 136361"/>
                <a:gd name="connsiteX3" fmla="*/ 23085 w 101538"/>
                <a:gd name="connsiteY3" fmla="*/ 135876 h 136361"/>
                <a:gd name="connsiteX4" fmla="*/ 45694 w 101538"/>
                <a:gd name="connsiteY4" fmla="*/ 136465 h 136361"/>
                <a:gd name="connsiteX5" fmla="*/ 45694 w 101538"/>
                <a:gd name="connsiteY5" fmla="*/ 130374 h 136361"/>
                <a:gd name="connsiteX6" fmla="*/ 29948 w 101538"/>
                <a:gd name="connsiteY6" fmla="*/ 121532 h 136361"/>
                <a:gd name="connsiteX7" fmla="*/ 29948 w 101538"/>
                <a:gd name="connsiteY7" fmla="*/ 85378 h 136361"/>
                <a:gd name="connsiteX8" fmla="*/ 57200 w 101538"/>
                <a:gd name="connsiteY8" fmla="*/ 53941 h 136361"/>
                <a:gd name="connsiteX9" fmla="*/ 72138 w 101538"/>
                <a:gd name="connsiteY9" fmla="*/ 75751 h 136361"/>
                <a:gd name="connsiteX10" fmla="*/ 72138 w 101538"/>
                <a:gd name="connsiteY10" fmla="*/ 121532 h 136361"/>
                <a:gd name="connsiteX11" fmla="*/ 56393 w 101538"/>
                <a:gd name="connsiteY11" fmla="*/ 130374 h 136361"/>
                <a:gd name="connsiteX12" fmla="*/ 56393 w 101538"/>
                <a:gd name="connsiteY12" fmla="*/ 136465 h 136361"/>
                <a:gd name="connsiteX13" fmla="*/ 79204 w 101538"/>
                <a:gd name="connsiteY13" fmla="*/ 135876 h 136361"/>
                <a:gd name="connsiteX14" fmla="*/ 101813 w 101538"/>
                <a:gd name="connsiteY14" fmla="*/ 136465 h 136361"/>
                <a:gd name="connsiteX15" fmla="*/ 101813 w 101538"/>
                <a:gd name="connsiteY15" fmla="*/ 130374 h 136361"/>
                <a:gd name="connsiteX16" fmla="*/ 86067 w 101538"/>
                <a:gd name="connsiteY16" fmla="*/ 124479 h 136361"/>
                <a:gd name="connsiteX17" fmla="*/ 86067 w 101538"/>
                <a:gd name="connsiteY17" fmla="*/ 86950 h 136361"/>
                <a:gd name="connsiteX18" fmla="*/ 79809 w 101538"/>
                <a:gd name="connsiteY18" fmla="*/ 56888 h 136361"/>
                <a:gd name="connsiteX19" fmla="*/ 58613 w 101538"/>
                <a:gd name="connsiteY19" fmla="*/ 49618 h 136361"/>
                <a:gd name="connsiteX20" fmla="*/ 29343 w 101538"/>
                <a:gd name="connsiteY20" fmla="*/ 68874 h 136361"/>
                <a:gd name="connsiteX21" fmla="*/ 29343 w 101538"/>
                <a:gd name="connsiteY21" fmla="*/ 103 h 136361"/>
                <a:gd name="connsiteX22" fmla="*/ 274 w 101538"/>
                <a:gd name="connsiteY22" fmla="*/ 2265 h 136361"/>
                <a:gd name="connsiteX23" fmla="*/ 274 w 101538"/>
                <a:gd name="connsiteY23" fmla="*/ 8356 h 136361"/>
                <a:gd name="connsiteX24" fmla="*/ 16020 w 101538"/>
                <a:gd name="connsiteY24" fmla="*/ 19359 h 136361"/>
                <a:gd name="connsiteX25" fmla="*/ 16020 w 101538"/>
                <a:gd name="connsiteY25" fmla="*/ 121532 h 13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538" h="136361">
                  <a:moveTo>
                    <a:pt x="16020" y="121532"/>
                  </a:moveTo>
                  <a:cubicBezTo>
                    <a:pt x="16020" y="130374"/>
                    <a:pt x="13799" y="130374"/>
                    <a:pt x="274" y="130374"/>
                  </a:cubicBezTo>
                  <a:lnTo>
                    <a:pt x="274" y="136465"/>
                  </a:lnTo>
                  <a:cubicBezTo>
                    <a:pt x="7339" y="136269"/>
                    <a:pt x="17635" y="135876"/>
                    <a:pt x="23085" y="135876"/>
                  </a:cubicBezTo>
                  <a:cubicBezTo>
                    <a:pt x="28333" y="135876"/>
                    <a:pt x="38831" y="136269"/>
                    <a:pt x="45694" y="136465"/>
                  </a:cubicBezTo>
                  <a:lnTo>
                    <a:pt x="45694" y="130374"/>
                  </a:lnTo>
                  <a:cubicBezTo>
                    <a:pt x="32169" y="130374"/>
                    <a:pt x="29948" y="130374"/>
                    <a:pt x="29948" y="121532"/>
                  </a:cubicBezTo>
                  <a:lnTo>
                    <a:pt x="29948" y="85378"/>
                  </a:lnTo>
                  <a:cubicBezTo>
                    <a:pt x="29948" y="64944"/>
                    <a:pt x="44281" y="53941"/>
                    <a:pt x="57200" y="53941"/>
                  </a:cubicBezTo>
                  <a:cubicBezTo>
                    <a:pt x="69918" y="53941"/>
                    <a:pt x="72138" y="64551"/>
                    <a:pt x="72138" y="75751"/>
                  </a:cubicBezTo>
                  <a:lnTo>
                    <a:pt x="72138" y="121532"/>
                  </a:lnTo>
                  <a:cubicBezTo>
                    <a:pt x="72138" y="130374"/>
                    <a:pt x="69918" y="130374"/>
                    <a:pt x="56393" y="130374"/>
                  </a:cubicBezTo>
                  <a:lnTo>
                    <a:pt x="56393" y="136465"/>
                  </a:lnTo>
                  <a:cubicBezTo>
                    <a:pt x="63458" y="136269"/>
                    <a:pt x="73753" y="135876"/>
                    <a:pt x="79204" y="135876"/>
                  </a:cubicBezTo>
                  <a:cubicBezTo>
                    <a:pt x="84452" y="135876"/>
                    <a:pt x="94949" y="136269"/>
                    <a:pt x="101813" y="136465"/>
                  </a:cubicBezTo>
                  <a:lnTo>
                    <a:pt x="101813" y="130374"/>
                  </a:lnTo>
                  <a:cubicBezTo>
                    <a:pt x="91316" y="130374"/>
                    <a:pt x="86269" y="130374"/>
                    <a:pt x="86067" y="124479"/>
                  </a:cubicBezTo>
                  <a:lnTo>
                    <a:pt x="86067" y="86950"/>
                  </a:lnTo>
                  <a:cubicBezTo>
                    <a:pt x="86067" y="70053"/>
                    <a:pt x="86067" y="63961"/>
                    <a:pt x="79809" y="56888"/>
                  </a:cubicBezTo>
                  <a:cubicBezTo>
                    <a:pt x="76983" y="53548"/>
                    <a:pt x="70322" y="49618"/>
                    <a:pt x="58613" y="49618"/>
                  </a:cubicBezTo>
                  <a:cubicBezTo>
                    <a:pt x="41657" y="49618"/>
                    <a:pt x="32775" y="61407"/>
                    <a:pt x="29343" y="68874"/>
                  </a:cubicBezTo>
                  <a:lnTo>
                    <a:pt x="29343" y="103"/>
                  </a:lnTo>
                  <a:lnTo>
                    <a:pt x="274" y="2265"/>
                  </a:lnTo>
                  <a:lnTo>
                    <a:pt x="274" y="8356"/>
                  </a:lnTo>
                  <a:cubicBezTo>
                    <a:pt x="14405" y="8356"/>
                    <a:pt x="16020" y="9731"/>
                    <a:pt x="16020" y="19359"/>
                  </a:cubicBezTo>
                  <a:lnTo>
                    <a:pt x="16020" y="121532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8ABA81E5-802C-0660-3A8C-A5D4C64C7916}"/>
                </a:ext>
              </a:extLst>
            </p:cNvPr>
            <p:cNvSpPr/>
            <p:nvPr>
              <p:custDataLst>
                <p:tags r:id="rId376"/>
              </p:custDataLst>
            </p:nvPr>
          </p:nvSpPr>
          <p:spPr>
            <a:xfrm>
              <a:off x="6793766" y="3197195"/>
              <a:ext cx="21397" cy="20827"/>
            </a:xfrm>
            <a:custGeom>
              <a:avLst/>
              <a:gdLst>
                <a:gd name="connsiteX0" fmla="*/ 21677 w 21397"/>
                <a:gd name="connsiteY0" fmla="*/ 10517 h 20827"/>
                <a:gd name="connsiteX1" fmla="*/ 10979 w 21397"/>
                <a:gd name="connsiteY1" fmla="*/ 103 h 20827"/>
                <a:gd name="connsiteX2" fmla="*/ 280 w 21397"/>
                <a:gd name="connsiteY2" fmla="*/ 10517 h 20827"/>
                <a:gd name="connsiteX3" fmla="*/ 10979 w 21397"/>
                <a:gd name="connsiteY3" fmla="*/ 20931 h 20827"/>
                <a:gd name="connsiteX4" fmla="*/ 21677 w 21397"/>
                <a:gd name="connsiteY4" fmla="*/ 10517 h 2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7" h="20827">
                  <a:moveTo>
                    <a:pt x="21677" y="10517"/>
                  </a:moveTo>
                  <a:cubicBezTo>
                    <a:pt x="21677" y="4819"/>
                    <a:pt x="16833" y="103"/>
                    <a:pt x="10979" y="103"/>
                  </a:cubicBezTo>
                  <a:cubicBezTo>
                    <a:pt x="5124" y="103"/>
                    <a:pt x="280" y="4819"/>
                    <a:pt x="280" y="10517"/>
                  </a:cubicBezTo>
                  <a:cubicBezTo>
                    <a:pt x="280" y="16215"/>
                    <a:pt x="5124" y="20931"/>
                    <a:pt x="10979" y="20931"/>
                  </a:cubicBezTo>
                  <a:cubicBezTo>
                    <a:pt x="16833" y="20931"/>
                    <a:pt x="21677" y="16215"/>
                    <a:pt x="21677" y="1051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形状 113">
              <a:extLst>
                <a:ext uri="{FF2B5EF4-FFF2-40B4-BE49-F238E27FC236}">
                  <a16:creationId xmlns:a16="http://schemas.microsoft.com/office/drawing/2014/main" id="{12377AB4-D879-FD1A-6CC3-0A59A523C713}"/>
                </a:ext>
              </a:extLst>
            </p:cNvPr>
            <p:cNvSpPr/>
            <p:nvPr>
              <p:custDataLst>
                <p:tags r:id="rId377"/>
              </p:custDataLst>
            </p:nvPr>
          </p:nvSpPr>
          <p:spPr>
            <a:xfrm>
              <a:off x="6839343" y="3129997"/>
              <a:ext cx="76910" cy="90187"/>
            </a:xfrm>
            <a:custGeom>
              <a:avLst/>
              <a:gdLst>
                <a:gd name="connsiteX0" fmla="*/ 17037 w 76910"/>
                <a:gd name="connsiteY0" fmla="*/ 45295 h 90187"/>
                <a:gd name="connsiteX1" fmla="*/ 44289 w 76910"/>
                <a:gd name="connsiteY1" fmla="*/ 5015 h 90187"/>
                <a:gd name="connsiteX2" fmla="*/ 65889 w 76910"/>
                <a:gd name="connsiteY2" fmla="*/ 12285 h 90187"/>
                <a:gd name="connsiteX3" fmla="*/ 56401 w 76910"/>
                <a:gd name="connsiteY3" fmla="*/ 21324 h 90187"/>
                <a:gd name="connsiteX4" fmla="*/ 65687 w 76910"/>
                <a:gd name="connsiteY4" fmla="*/ 30362 h 90187"/>
                <a:gd name="connsiteX5" fmla="*/ 74973 w 76910"/>
                <a:gd name="connsiteY5" fmla="*/ 21127 h 90187"/>
                <a:gd name="connsiteX6" fmla="*/ 44087 w 76910"/>
                <a:gd name="connsiteY6" fmla="*/ 103 h 90187"/>
                <a:gd name="connsiteX7" fmla="*/ 282 w 76910"/>
                <a:gd name="connsiteY7" fmla="*/ 45688 h 90187"/>
                <a:gd name="connsiteX8" fmla="*/ 43684 w 76910"/>
                <a:gd name="connsiteY8" fmla="*/ 90291 h 90187"/>
                <a:gd name="connsiteX9" fmla="*/ 77193 w 76910"/>
                <a:gd name="connsiteY9" fmla="*/ 64747 h 90187"/>
                <a:gd name="connsiteX10" fmla="*/ 74569 w 76910"/>
                <a:gd name="connsiteY10" fmla="*/ 62782 h 90187"/>
                <a:gd name="connsiteX11" fmla="*/ 71945 w 76910"/>
                <a:gd name="connsiteY11" fmla="*/ 64747 h 90187"/>
                <a:gd name="connsiteX12" fmla="*/ 45500 w 76910"/>
                <a:gd name="connsiteY12" fmla="*/ 85378 h 90187"/>
                <a:gd name="connsiteX13" fmla="*/ 17037 w 76910"/>
                <a:gd name="connsiteY13" fmla="*/ 45295 h 9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10" h="90187">
                  <a:moveTo>
                    <a:pt x="17037" y="45295"/>
                  </a:moveTo>
                  <a:cubicBezTo>
                    <a:pt x="17037" y="13268"/>
                    <a:pt x="33590" y="5015"/>
                    <a:pt x="44289" y="5015"/>
                  </a:cubicBezTo>
                  <a:cubicBezTo>
                    <a:pt x="46106" y="5015"/>
                    <a:pt x="58824" y="5212"/>
                    <a:pt x="65889" y="12285"/>
                  </a:cubicBezTo>
                  <a:cubicBezTo>
                    <a:pt x="57612" y="12875"/>
                    <a:pt x="56401" y="18769"/>
                    <a:pt x="56401" y="21324"/>
                  </a:cubicBezTo>
                  <a:cubicBezTo>
                    <a:pt x="56401" y="26432"/>
                    <a:pt x="60035" y="30362"/>
                    <a:pt x="65687" y="30362"/>
                  </a:cubicBezTo>
                  <a:cubicBezTo>
                    <a:pt x="70935" y="30362"/>
                    <a:pt x="74973" y="27022"/>
                    <a:pt x="74973" y="21127"/>
                  </a:cubicBezTo>
                  <a:cubicBezTo>
                    <a:pt x="74973" y="7766"/>
                    <a:pt x="59631" y="103"/>
                    <a:pt x="44087" y="103"/>
                  </a:cubicBezTo>
                  <a:cubicBezTo>
                    <a:pt x="18854" y="103"/>
                    <a:pt x="282" y="21324"/>
                    <a:pt x="282" y="45688"/>
                  </a:cubicBezTo>
                  <a:cubicBezTo>
                    <a:pt x="282" y="70838"/>
                    <a:pt x="20267" y="90291"/>
                    <a:pt x="43684" y="90291"/>
                  </a:cubicBezTo>
                  <a:cubicBezTo>
                    <a:pt x="70734" y="90291"/>
                    <a:pt x="77193" y="66712"/>
                    <a:pt x="77193" y="64747"/>
                  </a:cubicBezTo>
                  <a:cubicBezTo>
                    <a:pt x="77193" y="62783"/>
                    <a:pt x="75175" y="62782"/>
                    <a:pt x="74569" y="62782"/>
                  </a:cubicBezTo>
                  <a:cubicBezTo>
                    <a:pt x="72752" y="62782"/>
                    <a:pt x="72349" y="63568"/>
                    <a:pt x="71945" y="64747"/>
                  </a:cubicBezTo>
                  <a:cubicBezTo>
                    <a:pt x="66091" y="83021"/>
                    <a:pt x="52969" y="85378"/>
                    <a:pt x="45500" y="85378"/>
                  </a:cubicBezTo>
                  <a:cubicBezTo>
                    <a:pt x="34801" y="85378"/>
                    <a:pt x="17037" y="76930"/>
                    <a:pt x="17037" y="45295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形状 114">
              <a:extLst>
                <a:ext uri="{FF2B5EF4-FFF2-40B4-BE49-F238E27FC236}">
                  <a16:creationId xmlns:a16="http://schemas.microsoft.com/office/drawing/2014/main" id="{67DFC7DB-FB67-1016-58A6-D80194AAA8FB}"/>
                </a:ext>
              </a:extLst>
            </p:cNvPr>
            <p:cNvSpPr/>
            <p:nvPr>
              <p:custDataLst>
                <p:tags r:id="rId378"/>
              </p:custDataLst>
            </p:nvPr>
          </p:nvSpPr>
          <p:spPr>
            <a:xfrm>
              <a:off x="6939558" y="3197195"/>
              <a:ext cx="21397" cy="20827"/>
            </a:xfrm>
            <a:custGeom>
              <a:avLst/>
              <a:gdLst>
                <a:gd name="connsiteX0" fmla="*/ 21685 w 21397"/>
                <a:gd name="connsiteY0" fmla="*/ 10517 h 20827"/>
                <a:gd name="connsiteX1" fmla="*/ 10986 w 21397"/>
                <a:gd name="connsiteY1" fmla="*/ 103 h 20827"/>
                <a:gd name="connsiteX2" fmla="*/ 287 w 21397"/>
                <a:gd name="connsiteY2" fmla="*/ 10517 h 20827"/>
                <a:gd name="connsiteX3" fmla="*/ 10986 w 21397"/>
                <a:gd name="connsiteY3" fmla="*/ 20931 h 20827"/>
                <a:gd name="connsiteX4" fmla="*/ 21685 w 21397"/>
                <a:gd name="connsiteY4" fmla="*/ 10517 h 2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7" h="20827">
                  <a:moveTo>
                    <a:pt x="21685" y="10517"/>
                  </a:moveTo>
                  <a:cubicBezTo>
                    <a:pt x="21685" y="4819"/>
                    <a:pt x="16840" y="103"/>
                    <a:pt x="10986" y="103"/>
                  </a:cubicBezTo>
                  <a:cubicBezTo>
                    <a:pt x="5132" y="103"/>
                    <a:pt x="287" y="4819"/>
                    <a:pt x="287" y="10517"/>
                  </a:cubicBezTo>
                  <a:cubicBezTo>
                    <a:pt x="287" y="16215"/>
                    <a:pt x="5132" y="20931"/>
                    <a:pt x="10986" y="20931"/>
                  </a:cubicBezTo>
                  <a:cubicBezTo>
                    <a:pt x="16840" y="20931"/>
                    <a:pt x="21685" y="16215"/>
                    <a:pt x="21685" y="1051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形状 115">
              <a:extLst>
                <a:ext uri="{FF2B5EF4-FFF2-40B4-BE49-F238E27FC236}">
                  <a16:creationId xmlns:a16="http://schemas.microsoft.com/office/drawing/2014/main" id="{9C686225-65D1-F59B-2402-7CF33899E205}"/>
                </a:ext>
              </a:extLst>
            </p:cNvPr>
            <p:cNvSpPr/>
            <p:nvPr>
              <p:custDataLst>
                <p:tags r:id="rId379"/>
              </p:custDataLst>
            </p:nvPr>
          </p:nvSpPr>
          <p:spPr>
            <a:xfrm>
              <a:off x="7072430" y="3051008"/>
              <a:ext cx="38758" cy="235587"/>
            </a:xfrm>
            <a:custGeom>
              <a:avLst/>
              <a:gdLst>
                <a:gd name="connsiteX0" fmla="*/ 39052 w 38758"/>
                <a:gd name="connsiteY0" fmla="*/ 235683 h 235587"/>
                <a:gd name="connsiteX1" fmla="*/ 39052 w 38758"/>
                <a:gd name="connsiteY1" fmla="*/ 95 h 235587"/>
                <a:gd name="connsiteX2" fmla="*/ 294 w 38758"/>
                <a:gd name="connsiteY2" fmla="*/ 95 h 235587"/>
                <a:gd name="connsiteX3" fmla="*/ 294 w 38758"/>
                <a:gd name="connsiteY3" fmla="*/ 7955 h 235587"/>
                <a:gd name="connsiteX4" fmla="*/ 30978 w 38758"/>
                <a:gd name="connsiteY4" fmla="*/ 7955 h 235587"/>
                <a:gd name="connsiteX5" fmla="*/ 30978 w 38758"/>
                <a:gd name="connsiteY5" fmla="*/ 227823 h 235587"/>
                <a:gd name="connsiteX6" fmla="*/ 294 w 38758"/>
                <a:gd name="connsiteY6" fmla="*/ 227823 h 235587"/>
                <a:gd name="connsiteX7" fmla="*/ 294 w 38758"/>
                <a:gd name="connsiteY7" fmla="*/ 235683 h 235587"/>
                <a:gd name="connsiteX8" fmla="*/ 39052 w 38758"/>
                <a:gd name="connsiteY8" fmla="*/ 235683 h 2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58" h="235587">
                  <a:moveTo>
                    <a:pt x="39052" y="235683"/>
                  </a:moveTo>
                  <a:lnTo>
                    <a:pt x="39052" y="95"/>
                  </a:lnTo>
                  <a:lnTo>
                    <a:pt x="294" y="95"/>
                  </a:lnTo>
                  <a:lnTo>
                    <a:pt x="294" y="7955"/>
                  </a:lnTo>
                  <a:lnTo>
                    <a:pt x="30978" y="7955"/>
                  </a:lnTo>
                  <a:lnTo>
                    <a:pt x="30978" y="227823"/>
                  </a:lnTo>
                  <a:lnTo>
                    <a:pt x="294" y="227823"/>
                  </a:lnTo>
                  <a:lnTo>
                    <a:pt x="294" y="235683"/>
                  </a:lnTo>
                  <a:lnTo>
                    <a:pt x="39052" y="23568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形状 116">
              <a:extLst>
                <a:ext uri="{FF2B5EF4-FFF2-40B4-BE49-F238E27FC236}">
                  <a16:creationId xmlns:a16="http://schemas.microsoft.com/office/drawing/2014/main" id="{77524E02-303B-691D-3EB8-3DA5CACA21B0}"/>
                </a:ext>
              </a:extLst>
            </p:cNvPr>
            <p:cNvSpPr/>
            <p:nvPr>
              <p:custDataLst>
                <p:tags r:id="rId380"/>
              </p:custDataLst>
            </p:nvPr>
          </p:nvSpPr>
          <p:spPr>
            <a:xfrm>
              <a:off x="7208262" y="3103471"/>
              <a:ext cx="134240" cy="130860"/>
            </a:xfrm>
            <a:custGeom>
              <a:avLst/>
              <a:gdLst>
                <a:gd name="connsiteX0" fmla="*/ 71559 w 134240"/>
                <a:gd name="connsiteY0" fmla="*/ 69463 h 130860"/>
                <a:gd name="connsiteX1" fmla="*/ 127880 w 134240"/>
                <a:gd name="connsiteY1" fmla="*/ 69463 h 130860"/>
                <a:gd name="connsiteX2" fmla="*/ 134541 w 134240"/>
                <a:gd name="connsiteY2" fmla="*/ 65533 h 130860"/>
                <a:gd name="connsiteX3" fmla="*/ 127880 w 134240"/>
                <a:gd name="connsiteY3" fmla="*/ 61604 h 130860"/>
                <a:gd name="connsiteX4" fmla="*/ 71559 w 134240"/>
                <a:gd name="connsiteY4" fmla="*/ 61604 h 130860"/>
                <a:gd name="connsiteX5" fmla="*/ 71559 w 134240"/>
                <a:gd name="connsiteY5" fmla="*/ 6587 h 130860"/>
                <a:gd name="connsiteX6" fmla="*/ 67522 w 134240"/>
                <a:gd name="connsiteY6" fmla="*/ 103 h 130860"/>
                <a:gd name="connsiteX7" fmla="*/ 63484 w 134240"/>
                <a:gd name="connsiteY7" fmla="*/ 6587 h 130860"/>
                <a:gd name="connsiteX8" fmla="*/ 63484 w 134240"/>
                <a:gd name="connsiteY8" fmla="*/ 61604 h 130860"/>
                <a:gd name="connsiteX9" fmla="*/ 6962 w 134240"/>
                <a:gd name="connsiteY9" fmla="*/ 61604 h 130860"/>
                <a:gd name="connsiteX10" fmla="*/ 300 w 134240"/>
                <a:gd name="connsiteY10" fmla="*/ 65533 h 130860"/>
                <a:gd name="connsiteX11" fmla="*/ 6962 w 134240"/>
                <a:gd name="connsiteY11" fmla="*/ 69463 h 130860"/>
                <a:gd name="connsiteX12" fmla="*/ 63484 w 134240"/>
                <a:gd name="connsiteY12" fmla="*/ 69463 h 130860"/>
                <a:gd name="connsiteX13" fmla="*/ 63484 w 134240"/>
                <a:gd name="connsiteY13" fmla="*/ 124479 h 130860"/>
                <a:gd name="connsiteX14" fmla="*/ 67522 w 134240"/>
                <a:gd name="connsiteY14" fmla="*/ 130963 h 130860"/>
                <a:gd name="connsiteX15" fmla="*/ 71559 w 134240"/>
                <a:gd name="connsiteY15" fmla="*/ 124479 h 130860"/>
                <a:gd name="connsiteX16" fmla="*/ 71559 w 134240"/>
                <a:gd name="connsiteY16" fmla="*/ 69463 h 13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40" h="130860">
                  <a:moveTo>
                    <a:pt x="71559" y="69463"/>
                  </a:moveTo>
                  <a:lnTo>
                    <a:pt x="127880" y="69463"/>
                  </a:lnTo>
                  <a:cubicBezTo>
                    <a:pt x="130706" y="69463"/>
                    <a:pt x="134541" y="69463"/>
                    <a:pt x="134541" y="65533"/>
                  </a:cubicBezTo>
                  <a:cubicBezTo>
                    <a:pt x="134541" y="61604"/>
                    <a:pt x="130706" y="61604"/>
                    <a:pt x="127880" y="61604"/>
                  </a:cubicBezTo>
                  <a:lnTo>
                    <a:pt x="71559" y="61604"/>
                  </a:lnTo>
                  <a:lnTo>
                    <a:pt x="71559" y="6587"/>
                  </a:lnTo>
                  <a:cubicBezTo>
                    <a:pt x="71559" y="3836"/>
                    <a:pt x="71559" y="103"/>
                    <a:pt x="67522" y="103"/>
                  </a:cubicBezTo>
                  <a:cubicBezTo>
                    <a:pt x="63484" y="103"/>
                    <a:pt x="63484" y="3836"/>
                    <a:pt x="63484" y="6587"/>
                  </a:cubicBezTo>
                  <a:lnTo>
                    <a:pt x="63484" y="61604"/>
                  </a:lnTo>
                  <a:lnTo>
                    <a:pt x="6962" y="61604"/>
                  </a:lnTo>
                  <a:cubicBezTo>
                    <a:pt x="4136" y="61604"/>
                    <a:pt x="300" y="61604"/>
                    <a:pt x="300" y="65533"/>
                  </a:cubicBezTo>
                  <a:cubicBezTo>
                    <a:pt x="300" y="69463"/>
                    <a:pt x="4136" y="69463"/>
                    <a:pt x="6962" y="69463"/>
                  </a:cubicBezTo>
                  <a:lnTo>
                    <a:pt x="63484" y="69463"/>
                  </a:lnTo>
                  <a:lnTo>
                    <a:pt x="63484" y="124479"/>
                  </a:lnTo>
                  <a:cubicBezTo>
                    <a:pt x="63484" y="127230"/>
                    <a:pt x="63484" y="130963"/>
                    <a:pt x="67522" y="130963"/>
                  </a:cubicBezTo>
                  <a:cubicBezTo>
                    <a:pt x="71559" y="130963"/>
                    <a:pt x="71559" y="127230"/>
                    <a:pt x="71559" y="124479"/>
                  </a:cubicBezTo>
                  <a:lnTo>
                    <a:pt x="71559" y="6946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形状 117">
              <a:extLst>
                <a:ext uri="{FF2B5EF4-FFF2-40B4-BE49-F238E27FC236}">
                  <a16:creationId xmlns:a16="http://schemas.microsoft.com/office/drawing/2014/main" id="{3E2B1C87-C9E2-98E1-9141-E59769090CD8}"/>
                </a:ext>
              </a:extLst>
            </p:cNvPr>
            <p:cNvSpPr/>
            <p:nvPr>
              <p:custDataLst>
                <p:tags r:id="rId381"/>
              </p:custDataLst>
            </p:nvPr>
          </p:nvSpPr>
          <p:spPr>
            <a:xfrm>
              <a:off x="7410127" y="3083823"/>
              <a:ext cx="143930" cy="138523"/>
            </a:xfrm>
            <a:custGeom>
              <a:avLst/>
              <a:gdLst>
                <a:gd name="connsiteX0" fmla="*/ 115778 w 143930"/>
                <a:gd name="connsiteY0" fmla="*/ 22503 h 138523"/>
                <a:gd name="connsiteX1" fmla="*/ 141616 w 143930"/>
                <a:gd name="connsiteY1" fmla="*/ 6194 h 138523"/>
                <a:gd name="connsiteX2" fmla="*/ 144241 w 143930"/>
                <a:gd name="connsiteY2" fmla="*/ 2461 h 138523"/>
                <a:gd name="connsiteX3" fmla="*/ 141616 w 143930"/>
                <a:gd name="connsiteY3" fmla="*/ 103 h 138523"/>
                <a:gd name="connsiteX4" fmla="*/ 125063 w 143930"/>
                <a:gd name="connsiteY4" fmla="*/ 693 h 138523"/>
                <a:gd name="connsiteX5" fmla="*/ 105079 w 143930"/>
                <a:gd name="connsiteY5" fmla="*/ 103 h 138523"/>
                <a:gd name="connsiteX6" fmla="*/ 101243 w 143930"/>
                <a:gd name="connsiteY6" fmla="*/ 3836 h 138523"/>
                <a:gd name="connsiteX7" fmla="*/ 104473 w 143930"/>
                <a:gd name="connsiteY7" fmla="*/ 6194 h 138523"/>
                <a:gd name="connsiteX8" fmla="*/ 113759 w 143930"/>
                <a:gd name="connsiteY8" fmla="*/ 12678 h 138523"/>
                <a:gd name="connsiteX9" fmla="*/ 110731 w 143930"/>
                <a:gd name="connsiteY9" fmla="*/ 20145 h 138523"/>
                <a:gd name="connsiteX10" fmla="*/ 48758 w 143930"/>
                <a:gd name="connsiteY10" fmla="*/ 116030 h 138523"/>
                <a:gd name="connsiteX11" fmla="*/ 35031 w 143930"/>
                <a:gd name="connsiteY11" fmla="*/ 12089 h 138523"/>
                <a:gd name="connsiteX12" fmla="*/ 48960 w 143930"/>
                <a:gd name="connsiteY12" fmla="*/ 6194 h 138523"/>
                <a:gd name="connsiteX13" fmla="*/ 54007 w 143930"/>
                <a:gd name="connsiteY13" fmla="*/ 2265 h 138523"/>
                <a:gd name="connsiteX14" fmla="*/ 51181 w 143930"/>
                <a:gd name="connsiteY14" fmla="*/ 103 h 138523"/>
                <a:gd name="connsiteX15" fmla="*/ 26149 w 143930"/>
                <a:gd name="connsiteY15" fmla="*/ 693 h 138523"/>
                <a:gd name="connsiteX16" fmla="*/ 15047 w 143930"/>
                <a:gd name="connsiteY16" fmla="*/ 496 h 138523"/>
                <a:gd name="connsiteX17" fmla="*/ 4146 w 143930"/>
                <a:gd name="connsiteY17" fmla="*/ 103 h 138523"/>
                <a:gd name="connsiteX18" fmla="*/ 310 w 143930"/>
                <a:gd name="connsiteY18" fmla="*/ 3836 h 138523"/>
                <a:gd name="connsiteX19" fmla="*/ 5357 w 143930"/>
                <a:gd name="connsiteY19" fmla="*/ 6194 h 138523"/>
                <a:gd name="connsiteX20" fmla="*/ 17469 w 143930"/>
                <a:gd name="connsiteY20" fmla="*/ 12875 h 138523"/>
                <a:gd name="connsiteX21" fmla="*/ 33416 w 143930"/>
                <a:gd name="connsiteY21" fmla="*/ 134107 h 138523"/>
                <a:gd name="connsiteX22" fmla="*/ 37454 w 143930"/>
                <a:gd name="connsiteY22" fmla="*/ 138626 h 138523"/>
                <a:gd name="connsiteX23" fmla="*/ 43106 w 143930"/>
                <a:gd name="connsiteY23" fmla="*/ 135090 h 138523"/>
                <a:gd name="connsiteX24" fmla="*/ 115778 w 143930"/>
                <a:gd name="connsiteY24" fmla="*/ 22503 h 13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930" h="138523">
                  <a:moveTo>
                    <a:pt x="115778" y="22503"/>
                  </a:moveTo>
                  <a:cubicBezTo>
                    <a:pt x="125669" y="7177"/>
                    <a:pt x="134147" y="6587"/>
                    <a:pt x="141616" y="6194"/>
                  </a:cubicBezTo>
                  <a:cubicBezTo>
                    <a:pt x="144039" y="5998"/>
                    <a:pt x="144241" y="2658"/>
                    <a:pt x="144241" y="2461"/>
                  </a:cubicBezTo>
                  <a:cubicBezTo>
                    <a:pt x="144241" y="889"/>
                    <a:pt x="143231" y="103"/>
                    <a:pt x="141616" y="103"/>
                  </a:cubicBezTo>
                  <a:cubicBezTo>
                    <a:pt x="136368" y="103"/>
                    <a:pt x="130514" y="693"/>
                    <a:pt x="125063" y="693"/>
                  </a:cubicBezTo>
                  <a:cubicBezTo>
                    <a:pt x="118402" y="693"/>
                    <a:pt x="111538" y="103"/>
                    <a:pt x="105079" y="103"/>
                  </a:cubicBezTo>
                  <a:cubicBezTo>
                    <a:pt x="103868" y="103"/>
                    <a:pt x="101243" y="103"/>
                    <a:pt x="101243" y="3836"/>
                  </a:cubicBezTo>
                  <a:cubicBezTo>
                    <a:pt x="101243" y="5998"/>
                    <a:pt x="103060" y="6194"/>
                    <a:pt x="104473" y="6194"/>
                  </a:cubicBezTo>
                  <a:cubicBezTo>
                    <a:pt x="109923" y="6587"/>
                    <a:pt x="113759" y="8552"/>
                    <a:pt x="113759" y="12678"/>
                  </a:cubicBezTo>
                  <a:cubicBezTo>
                    <a:pt x="113759" y="15626"/>
                    <a:pt x="110731" y="19948"/>
                    <a:pt x="110731" y="20145"/>
                  </a:cubicBezTo>
                  <a:lnTo>
                    <a:pt x="48758" y="116030"/>
                  </a:lnTo>
                  <a:lnTo>
                    <a:pt x="35031" y="12089"/>
                  </a:lnTo>
                  <a:cubicBezTo>
                    <a:pt x="35031" y="8749"/>
                    <a:pt x="39674" y="6194"/>
                    <a:pt x="48960" y="6194"/>
                  </a:cubicBezTo>
                  <a:cubicBezTo>
                    <a:pt x="51786" y="6194"/>
                    <a:pt x="54007" y="6194"/>
                    <a:pt x="54007" y="2265"/>
                  </a:cubicBezTo>
                  <a:cubicBezTo>
                    <a:pt x="54007" y="496"/>
                    <a:pt x="52392" y="103"/>
                    <a:pt x="51181" y="103"/>
                  </a:cubicBezTo>
                  <a:cubicBezTo>
                    <a:pt x="43106" y="103"/>
                    <a:pt x="34426" y="693"/>
                    <a:pt x="26149" y="693"/>
                  </a:cubicBezTo>
                  <a:cubicBezTo>
                    <a:pt x="22516" y="693"/>
                    <a:pt x="18680" y="496"/>
                    <a:pt x="15047" y="496"/>
                  </a:cubicBezTo>
                  <a:cubicBezTo>
                    <a:pt x="11413" y="496"/>
                    <a:pt x="7578" y="103"/>
                    <a:pt x="4146" y="103"/>
                  </a:cubicBezTo>
                  <a:cubicBezTo>
                    <a:pt x="2733" y="103"/>
                    <a:pt x="310" y="103"/>
                    <a:pt x="310" y="3836"/>
                  </a:cubicBezTo>
                  <a:cubicBezTo>
                    <a:pt x="310" y="6194"/>
                    <a:pt x="2127" y="6194"/>
                    <a:pt x="5357" y="6194"/>
                  </a:cubicBezTo>
                  <a:cubicBezTo>
                    <a:pt x="16662" y="6194"/>
                    <a:pt x="16863" y="7963"/>
                    <a:pt x="17469" y="12875"/>
                  </a:cubicBezTo>
                  <a:lnTo>
                    <a:pt x="33416" y="134107"/>
                  </a:lnTo>
                  <a:cubicBezTo>
                    <a:pt x="34022" y="138037"/>
                    <a:pt x="34829" y="138626"/>
                    <a:pt x="37454" y="138626"/>
                  </a:cubicBezTo>
                  <a:cubicBezTo>
                    <a:pt x="40684" y="138626"/>
                    <a:pt x="41491" y="137644"/>
                    <a:pt x="43106" y="135090"/>
                  </a:cubicBezTo>
                  <a:lnTo>
                    <a:pt x="115778" y="2250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形状 118">
              <a:extLst>
                <a:ext uri="{FF2B5EF4-FFF2-40B4-BE49-F238E27FC236}">
                  <a16:creationId xmlns:a16="http://schemas.microsoft.com/office/drawing/2014/main" id="{ACA3CAEA-C151-CA6D-13CC-CB75F5233C39}"/>
                </a:ext>
              </a:extLst>
            </p:cNvPr>
            <p:cNvSpPr/>
            <p:nvPr>
              <p:custDataLst>
                <p:tags r:id="rId382"/>
              </p:custDataLst>
            </p:nvPr>
          </p:nvSpPr>
          <p:spPr>
            <a:xfrm>
              <a:off x="7522937" y="3186152"/>
              <a:ext cx="51152" cy="62718"/>
            </a:xfrm>
            <a:custGeom>
              <a:avLst/>
              <a:gdLst>
                <a:gd name="connsiteX0" fmla="*/ 47512 w 51152"/>
                <a:gd name="connsiteY0" fmla="*/ 3681 h 62718"/>
                <a:gd name="connsiteX1" fmla="*/ 45534 w 51152"/>
                <a:gd name="connsiteY1" fmla="*/ 105 h 62718"/>
                <a:gd name="connsiteX2" fmla="*/ 42708 w 51152"/>
                <a:gd name="connsiteY2" fmla="*/ 1755 h 62718"/>
                <a:gd name="connsiteX3" fmla="*/ 40165 w 51152"/>
                <a:gd name="connsiteY3" fmla="*/ 3818 h 62718"/>
                <a:gd name="connsiteX4" fmla="*/ 25327 w 51152"/>
                <a:gd name="connsiteY4" fmla="*/ 105 h 62718"/>
                <a:gd name="connsiteX5" fmla="*/ 316 w 51152"/>
                <a:gd name="connsiteY5" fmla="*/ 17297 h 62718"/>
                <a:gd name="connsiteX6" fmla="*/ 5686 w 51152"/>
                <a:gd name="connsiteY6" fmla="*/ 28025 h 62718"/>
                <a:gd name="connsiteX7" fmla="*/ 25186 w 51152"/>
                <a:gd name="connsiteY7" fmla="*/ 34903 h 62718"/>
                <a:gd name="connsiteX8" fmla="*/ 43697 w 51152"/>
                <a:gd name="connsiteY8" fmla="*/ 47281 h 62718"/>
                <a:gd name="connsiteX9" fmla="*/ 26317 w 51152"/>
                <a:gd name="connsiteY9" fmla="*/ 58972 h 62718"/>
                <a:gd name="connsiteX10" fmla="*/ 5262 w 51152"/>
                <a:gd name="connsiteY10" fmla="*/ 40954 h 62718"/>
                <a:gd name="connsiteX11" fmla="*/ 2718 w 51152"/>
                <a:gd name="connsiteY11" fmla="*/ 38616 h 62718"/>
                <a:gd name="connsiteX12" fmla="*/ 316 w 51152"/>
                <a:gd name="connsiteY12" fmla="*/ 42330 h 62718"/>
                <a:gd name="connsiteX13" fmla="*/ 316 w 51152"/>
                <a:gd name="connsiteY13" fmla="*/ 59247 h 62718"/>
                <a:gd name="connsiteX14" fmla="*/ 2295 w 51152"/>
                <a:gd name="connsiteY14" fmla="*/ 62823 h 62718"/>
                <a:gd name="connsiteX15" fmla="*/ 9077 w 51152"/>
                <a:gd name="connsiteY15" fmla="*/ 56909 h 62718"/>
                <a:gd name="connsiteX16" fmla="*/ 26317 w 51152"/>
                <a:gd name="connsiteY16" fmla="*/ 62823 h 62718"/>
                <a:gd name="connsiteX17" fmla="*/ 51469 w 51152"/>
                <a:gd name="connsiteY17" fmla="*/ 43430 h 62718"/>
                <a:gd name="connsiteX18" fmla="*/ 45393 w 51152"/>
                <a:gd name="connsiteY18" fmla="*/ 30776 h 62718"/>
                <a:gd name="connsiteX19" fmla="*/ 28577 w 51152"/>
                <a:gd name="connsiteY19" fmla="*/ 24037 h 62718"/>
                <a:gd name="connsiteX20" fmla="*/ 8088 w 51152"/>
                <a:gd name="connsiteY20" fmla="*/ 13171 h 62718"/>
                <a:gd name="connsiteX21" fmla="*/ 25327 w 51152"/>
                <a:gd name="connsiteY21" fmla="*/ 3406 h 62718"/>
                <a:gd name="connsiteX22" fmla="*/ 42708 w 51152"/>
                <a:gd name="connsiteY22" fmla="*/ 18535 h 62718"/>
                <a:gd name="connsiteX23" fmla="*/ 45110 w 51152"/>
                <a:gd name="connsiteY23" fmla="*/ 20048 h 62718"/>
                <a:gd name="connsiteX24" fmla="*/ 47512 w 51152"/>
                <a:gd name="connsiteY24" fmla="*/ 16472 h 62718"/>
                <a:gd name="connsiteX25" fmla="*/ 47512 w 51152"/>
                <a:gd name="connsiteY25" fmla="*/ 3681 h 6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152" h="62718">
                  <a:moveTo>
                    <a:pt x="47512" y="3681"/>
                  </a:moveTo>
                  <a:cubicBezTo>
                    <a:pt x="47512" y="1343"/>
                    <a:pt x="47512" y="105"/>
                    <a:pt x="45534" y="105"/>
                  </a:cubicBezTo>
                  <a:cubicBezTo>
                    <a:pt x="44828" y="105"/>
                    <a:pt x="44545" y="105"/>
                    <a:pt x="42708" y="1755"/>
                  </a:cubicBezTo>
                  <a:cubicBezTo>
                    <a:pt x="42425" y="1893"/>
                    <a:pt x="41012" y="3131"/>
                    <a:pt x="40165" y="3818"/>
                  </a:cubicBezTo>
                  <a:cubicBezTo>
                    <a:pt x="35925" y="930"/>
                    <a:pt x="30556" y="105"/>
                    <a:pt x="25327" y="105"/>
                  </a:cubicBezTo>
                  <a:cubicBezTo>
                    <a:pt x="5121" y="105"/>
                    <a:pt x="316" y="10420"/>
                    <a:pt x="316" y="17297"/>
                  </a:cubicBezTo>
                  <a:cubicBezTo>
                    <a:pt x="316" y="21699"/>
                    <a:pt x="2295" y="25275"/>
                    <a:pt x="5686" y="28025"/>
                  </a:cubicBezTo>
                  <a:cubicBezTo>
                    <a:pt x="11055" y="32564"/>
                    <a:pt x="16425" y="33527"/>
                    <a:pt x="25186" y="34903"/>
                  </a:cubicBezTo>
                  <a:cubicBezTo>
                    <a:pt x="32251" y="36140"/>
                    <a:pt x="43697" y="38066"/>
                    <a:pt x="43697" y="47281"/>
                  </a:cubicBezTo>
                  <a:cubicBezTo>
                    <a:pt x="43697" y="52645"/>
                    <a:pt x="39882" y="58972"/>
                    <a:pt x="26317" y="58972"/>
                  </a:cubicBezTo>
                  <a:cubicBezTo>
                    <a:pt x="12751" y="58972"/>
                    <a:pt x="7805" y="50307"/>
                    <a:pt x="5262" y="40954"/>
                  </a:cubicBezTo>
                  <a:cubicBezTo>
                    <a:pt x="4838" y="39166"/>
                    <a:pt x="4697" y="38616"/>
                    <a:pt x="2718" y="38616"/>
                  </a:cubicBezTo>
                  <a:cubicBezTo>
                    <a:pt x="316" y="38616"/>
                    <a:pt x="316" y="39579"/>
                    <a:pt x="316" y="42330"/>
                  </a:cubicBezTo>
                  <a:lnTo>
                    <a:pt x="316" y="59247"/>
                  </a:lnTo>
                  <a:cubicBezTo>
                    <a:pt x="316" y="61585"/>
                    <a:pt x="316" y="62823"/>
                    <a:pt x="2295" y="62823"/>
                  </a:cubicBezTo>
                  <a:cubicBezTo>
                    <a:pt x="3566" y="62823"/>
                    <a:pt x="6251" y="59935"/>
                    <a:pt x="9077" y="56909"/>
                  </a:cubicBezTo>
                  <a:cubicBezTo>
                    <a:pt x="15295" y="62548"/>
                    <a:pt x="22925" y="62823"/>
                    <a:pt x="26317" y="62823"/>
                  </a:cubicBezTo>
                  <a:cubicBezTo>
                    <a:pt x="44686" y="62823"/>
                    <a:pt x="51469" y="53195"/>
                    <a:pt x="51469" y="43430"/>
                  </a:cubicBezTo>
                  <a:cubicBezTo>
                    <a:pt x="51469" y="38204"/>
                    <a:pt x="49067" y="34077"/>
                    <a:pt x="45393" y="30776"/>
                  </a:cubicBezTo>
                  <a:cubicBezTo>
                    <a:pt x="40023" y="25962"/>
                    <a:pt x="33523" y="24862"/>
                    <a:pt x="28577" y="24037"/>
                  </a:cubicBezTo>
                  <a:cubicBezTo>
                    <a:pt x="17273" y="22111"/>
                    <a:pt x="8088" y="20461"/>
                    <a:pt x="8088" y="13171"/>
                  </a:cubicBezTo>
                  <a:cubicBezTo>
                    <a:pt x="8088" y="8770"/>
                    <a:pt x="11903" y="3406"/>
                    <a:pt x="25327" y="3406"/>
                  </a:cubicBezTo>
                  <a:cubicBezTo>
                    <a:pt x="41719" y="3406"/>
                    <a:pt x="42425" y="14547"/>
                    <a:pt x="42708" y="18535"/>
                  </a:cubicBezTo>
                  <a:cubicBezTo>
                    <a:pt x="42849" y="20048"/>
                    <a:pt x="44545" y="20048"/>
                    <a:pt x="45110" y="20048"/>
                  </a:cubicBezTo>
                  <a:cubicBezTo>
                    <a:pt x="47512" y="20048"/>
                    <a:pt x="47512" y="19085"/>
                    <a:pt x="47512" y="16472"/>
                  </a:cubicBezTo>
                  <a:lnTo>
                    <a:pt x="47512" y="3681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形状 119">
              <a:extLst>
                <a:ext uri="{FF2B5EF4-FFF2-40B4-BE49-F238E27FC236}">
                  <a16:creationId xmlns:a16="http://schemas.microsoft.com/office/drawing/2014/main" id="{2D86DFB3-EF97-2FC2-53C3-AF092CE44E75}"/>
                </a:ext>
              </a:extLst>
            </p:cNvPr>
            <p:cNvSpPr/>
            <p:nvPr>
              <p:custDataLst>
                <p:tags r:id="rId383"/>
              </p:custDataLst>
            </p:nvPr>
          </p:nvSpPr>
          <p:spPr>
            <a:xfrm>
              <a:off x="7586041" y="3186152"/>
              <a:ext cx="60620" cy="62718"/>
            </a:xfrm>
            <a:custGeom>
              <a:avLst/>
              <a:gdLst>
                <a:gd name="connsiteX0" fmla="*/ 56983 w 60620"/>
                <a:gd name="connsiteY0" fmla="*/ 30089 h 62718"/>
                <a:gd name="connsiteX1" fmla="*/ 60940 w 60620"/>
                <a:gd name="connsiteY1" fmla="*/ 27063 h 62718"/>
                <a:gd name="connsiteX2" fmla="*/ 32961 w 60620"/>
                <a:gd name="connsiteY2" fmla="*/ 105 h 62718"/>
                <a:gd name="connsiteX3" fmla="*/ 319 w 60620"/>
                <a:gd name="connsiteY3" fmla="*/ 31326 h 62718"/>
                <a:gd name="connsiteX4" fmla="*/ 34798 w 60620"/>
                <a:gd name="connsiteY4" fmla="*/ 62823 h 62718"/>
                <a:gd name="connsiteX5" fmla="*/ 60940 w 60620"/>
                <a:gd name="connsiteY5" fmla="*/ 44943 h 62718"/>
                <a:gd name="connsiteX6" fmla="*/ 58537 w 60620"/>
                <a:gd name="connsiteY6" fmla="*/ 43017 h 62718"/>
                <a:gd name="connsiteX7" fmla="*/ 55994 w 60620"/>
                <a:gd name="connsiteY7" fmla="*/ 45218 h 62718"/>
                <a:gd name="connsiteX8" fmla="*/ 35787 w 60620"/>
                <a:gd name="connsiteY8" fmla="*/ 58422 h 62718"/>
                <a:gd name="connsiteX9" fmla="*/ 18548 w 60620"/>
                <a:gd name="connsiteY9" fmla="*/ 50307 h 62718"/>
                <a:gd name="connsiteX10" fmla="*/ 13178 w 60620"/>
                <a:gd name="connsiteY10" fmla="*/ 30089 h 62718"/>
                <a:gd name="connsiteX11" fmla="*/ 56983 w 60620"/>
                <a:gd name="connsiteY11" fmla="*/ 30089 h 62718"/>
                <a:gd name="connsiteX12" fmla="*/ 13320 w 60620"/>
                <a:gd name="connsiteY12" fmla="*/ 26513 h 62718"/>
                <a:gd name="connsiteX13" fmla="*/ 32961 w 60620"/>
                <a:gd name="connsiteY13" fmla="*/ 3956 h 62718"/>
                <a:gd name="connsiteX14" fmla="*/ 51048 w 60620"/>
                <a:gd name="connsiteY14" fmla="*/ 26513 h 62718"/>
                <a:gd name="connsiteX15" fmla="*/ 13320 w 60620"/>
                <a:gd name="connsiteY15" fmla="*/ 26513 h 6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620" h="62718">
                  <a:moveTo>
                    <a:pt x="56983" y="30089"/>
                  </a:moveTo>
                  <a:cubicBezTo>
                    <a:pt x="59951" y="30089"/>
                    <a:pt x="60940" y="30089"/>
                    <a:pt x="60940" y="27063"/>
                  </a:cubicBezTo>
                  <a:cubicBezTo>
                    <a:pt x="60940" y="14959"/>
                    <a:pt x="54016" y="105"/>
                    <a:pt x="32961" y="105"/>
                  </a:cubicBezTo>
                  <a:cubicBezTo>
                    <a:pt x="14450" y="105"/>
                    <a:pt x="319" y="14409"/>
                    <a:pt x="319" y="31326"/>
                  </a:cubicBezTo>
                  <a:cubicBezTo>
                    <a:pt x="319" y="48794"/>
                    <a:pt x="16004" y="62823"/>
                    <a:pt x="34798" y="62823"/>
                  </a:cubicBezTo>
                  <a:cubicBezTo>
                    <a:pt x="53874" y="62823"/>
                    <a:pt x="60940" y="47969"/>
                    <a:pt x="60940" y="44943"/>
                  </a:cubicBezTo>
                  <a:cubicBezTo>
                    <a:pt x="60940" y="44393"/>
                    <a:pt x="60657" y="43017"/>
                    <a:pt x="58537" y="43017"/>
                  </a:cubicBezTo>
                  <a:cubicBezTo>
                    <a:pt x="56700" y="43017"/>
                    <a:pt x="56418" y="43843"/>
                    <a:pt x="55994" y="45218"/>
                  </a:cubicBezTo>
                  <a:cubicBezTo>
                    <a:pt x="51613" y="56359"/>
                    <a:pt x="40874" y="58422"/>
                    <a:pt x="35787" y="58422"/>
                  </a:cubicBezTo>
                  <a:cubicBezTo>
                    <a:pt x="29146" y="58422"/>
                    <a:pt x="22787" y="55534"/>
                    <a:pt x="18548" y="50307"/>
                  </a:cubicBezTo>
                  <a:cubicBezTo>
                    <a:pt x="13320" y="43843"/>
                    <a:pt x="13178" y="35453"/>
                    <a:pt x="13178" y="30089"/>
                  </a:cubicBezTo>
                  <a:lnTo>
                    <a:pt x="56983" y="30089"/>
                  </a:lnTo>
                  <a:close/>
                  <a:moveTo>
                    <a:pt x="13320" y="26513"/>
                  </a:moveTo>
                  <a:cubicBezTo>
                    <a:pt x="14874" y="7119"/>
                    <a:pt x="27591" y="3956"/>
                    <a:pt x="32961" y="3956"/>
                  </a:cubicBezTo>
                  <a:cubicBezTo>
                    <a:pt x="50342" y="3956"/>
                    <a:pt x="50907" y="23074"/>
                    <a:pt x="51048" y="26513"/>
                  </a:cubicBezTo>
                  <a:lnTo>
                    <a:pt x="13320" y="26513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形状 120">
              <a:extLst>
                <a:ext uri="{FF2B5EF4-FFF2-40B4-BE49-F238E27FC236}">
                  <a16:creationId xmlns:a16="http://schemas.microsoft.com/office/drawing/2014/main" id="{3DC4CD70-F1BE-ECB0-D967-1EC843972FBD}"/>
                </a:ext>
              </a:extLst>
            </p:cNvPr>
            <p:cNvSpPr/>
            <p:nvPr>
              <p:custDataLst>
                <p:tags r:id="rId384"/>
              </p:custDataLst>
            </p:nvPr>
          </p:nvSpPr>
          <p:spPr>
            <a:xfrm>
              <a:off x="7660218" y="3152042"/>
              <a:ext cx="31793" cy="95453"/>
            </a:xfrm>
            <a:custGeom>
              <a:avLst/>
              <a:gdLst>
                <a:gd name="connsiteX0" fmla="*/ 21519 w 31793"/>
                <a:gd name="connsiteY0" fmla="*/ 105 h 95453"/>
                <a:gd name="connsiteX1" fmla="*/ 323 w 31793"/>
                <a:gd name="connsiteY1" fmla="*/ 1618 h 95453"/>
                <a:gd name="connsiteX2" fmla="*/ 323 w 31793"/>
                <a:gd name="connsiteY2" fmla="*/ 6569 h 95453"/>
                <a:gd name="connsiteX3" fmla="*/ 10921 w 31793"/>
                <a:gd name="connsiteY3" fmla="*/ 14271 h 95453"/>
                <a:gd name="connsiteX4" fmla="*/ 10921 w 31793"/>
                <a:gd name="connsiteY4" fmla="*/ 84692 h 95453"/>
                <a:gd name="connsiteX5" fmla="*/ 323 w 31793"/>
                <a:gd name="connsiteY5" fmla="*/ 90607 h 95453"/>
                <a:gd name="connsiteX6" fmla="*/ 323 w 31793"/>
                <a:gd name="connsiteY6" fmla="*/ 95558 h 95453"/>
                <a:gd name="connsiteX7" fmla="*/ 16149 w 31793"/>
                <a:gd name="connsiteY7" fmla="*/ 95008 h 95453"/>
                <a:gd name="connsiteX8" fmla="*/ 32117 w 31793"/>
                <a:gd name="connsiteY8" fmla="*/ 95558 h 95453"/>
                <a:gd name="connsiteX9" fmla="*/ 32117 w 31793"/>
                <a:gd name="connsiteY9" fmla="*/ 90607 h 95453"/>
                <a:gd name="connsiteX10" fmla="*/ 21519 w 31793"/>
                <a:gd name="connsiteY10" fmla="*/ 84692 h 95453"/>
                <a:gd name="connsiteX11" fmla="*/ 21519 w 31793"/>
                <a:gd name="connsiteY11" fmla="*/ 105 h 9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93" h="95453">
                  <a:moveTo>
                    <a:pt x="21519" y="105"/>
                  </a:moveTo>
                  <a:lnTo>
                    <a:pt x="323" y="1618"/>
                  </a:lnTo>
                  <a:lnTo>
                    <a:pt x="323" y="6569"/>
                  </a:lnTo>
                  <a:cubicBezTo>
                    <a:pt x="9790" y="6569"/>
                    <a:pt x="10921" y="7532"/>
                    <a:pt x="10921" y="14271"/>
                  </a:cubicBezTo>
                  <a:lnTo>
                    <a:pt x="10921" y="84692"/>
                  </a:lnTo>
                  <a:cubicBezTo>
                    <a:pt x="10921" y="90607"/>
                    <a:pt x="9508" y="90607"/>
                    <a:pt x="323" y="90607"/>
                  </a:cubicBezTo>
                  <a:lnTo>
                    <a:pt x="323" y="95558"/>
                  </a:lnTo>
                  <a:cubicBezTo>
                    <a:pt x="606" y="95558"/>
                    <a:pt x="10497" y="95008"/>
                    <a:pt x="16149" y="95008"/>
                  </a:cubicBezTo>
                  <a:cubicBezTo>
                    <a:pt x="21519" y="95008"/>
                    <a:pt x="26747" y="95145"/>
                    <a:pt x="32117" y="95558"/>
                  </a:cubicBezTo>
                  <a:lnTo>
                    <a:pt x="32117" y="90607"/>
                  </a:lnTo>
                  <a:cubicBezTo>
                    <a:pt x="22932" y="90607"/>
                    <a:pt x="21519" y="90607"/>
                    <a:pt x="21519" y="84692"/>
                  </a:cubicBezTo>
                  <a:lnTo>
                    <a:pt x="21519" y="105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形状 121">
              <a:extLst>
                <a:ext uri="{FF2B5EF4-FFF2-40B4-BE49-F238E27FC236}">
                  <a16:creationId xmlns:a16="http://schemas.microsoft.com/office/drawing/2014/main" id="{BDE45088-B8E7-AF7B-04DD-F3F79B5C7825}"/>
                </a:ext>
              </a:extLst>
            </p:cNvPr>
            <p:cNvSpPr/>
            <p:nvPr>
              <p:custDataLst>
                <p:tags r:id="rId385"/>
              </p:custDataLst>
            </p:nvPr>
          </p:nvSpPr>
          <p:spPr>
            <a:xfrm>
              <a:off x="7704364" y="3150667"/>
              <a:ext cx="49881" cy="96828"/>
            </a:xfrm>
            <a:custGeom>
              <a:avLst/>
              <a:gdLst>
                <a:gd name="connsiteX0" fmla="*/ 23075 w 49881"/>
                <a:gd name="connsiteY0" fmla="*/ 42605 h 96828"/>
                <a:gd name="connsiteX1" fmla="*/ 40739 w 49881"/>
                <a:gd name="connsiteY1" fmla="*/ 42605 h 96828"/>
                <a:gd name="connsiteX2" fmla="*/ 40739 w 49881"/>
                <a:gd name="connsiteY2" fmla="*/ 37653 h 96828"/>
                <a:gd name="connsiteX3" fmla="*/ 22510 w 49881"/>
                <a:gd name="connsiteY3" fmla="*/ 37653 h 96828"/>
                <a:gd name="connsiteX4" fmla="*/ 22510 w 49881"/>
                <a:gd name="connsiteY4" fmla="*/ 22249 h 96828"/>
                <a:gd name="connsiteX5" fmla="*/ 36217 w 49881"/>
                <a:gd name="connsiteY5" fmla="*/ 3956 h 96828"/>
                <a:gd name="connsiteX6" fmla="*/ 40315 w 49881"/>
                <a:gd name="connsiteY6" fmla="*/ 4644 h 96828"/>
                <a:gd name="connsiteX7" fmla="*/ 37206 w 49881"/>
                <a:gd name="connsiteY7" fmla="*/ 10145 h 96828"/>
                <a:gd name="connsiteX8" fmla="*/ 43706 w 49881"/>
                <a:gd name="connsiteY8" fmla="*/ 16472 h 96828"/>
                <a:gd name="connsiteX9" fmla="*/ 50206 w 49881"/>
                <a:gd name="connsiteY9" fmla="*/ 10145 h 96828"/>
                <a:gd name="connsiteX10" fmla="*/ 36358 w 49881"/>
                <a:gd name="connsiteY10" fmla="*/ 105 h 96828"/>
                <a:gd name="connsiteX11" fmla="*/ 12477 w 49881"/>
                <a:gd name="connsiteY11" fmla="*/ 22249 h 96828"/>
                <a:gd name="connsiteX12" fmla="*/ 12477 w 49881"/>
                <a:gd name="connsiteY12" fmla="*/ 37653 h 96828"/>
                <a:gd name="connsiteX13" fmla="*/ 325 w 49881"/>
                <a:gd name="connsiteY13" fmla="*/ 37653 h 96828"/>
                <a:gd name="connsiteX14" fmla="*/ 325 w 49881"/>
                <a:gd name="connsiteY14" fmla="*/ 42605 h 96828"/>
                <a:gd name="connsiteX15" fmla="*/ 12477 w 49881"/>
                <a:gd name="connsiteY15" fmla="*/ 42605 h 96828"/>
                <a:gd name="connsiteX16" fmla="*/ 12477 w 49881"/>
                <a:gd name="connsiteY16" fmla="*/ 86068 h 96828"/>
                <a:gd name="connsiteX17" fmla="*/ 1880 w 49881"/>
                <a:gd name="connsiteY17" fmla="*/ 91982 h 96828"/>
                <a:gd name="connsiteX18" fmla="*/ 1880 w 49881"/>
                <a:gd name="connsiteY18" fmla="*/ 96933 h 96828"/>
                <a:gd name="connsiteX19" fmla="*/ 17988 w 49881"/>
                <a:gd name="connsiteY19" fmla="*/ 96383 h 96828"/>
                <a:gd name="connsiteX20" fmla="*/ 36358 w 49881"/>
                <a:gd name="connsiteY20" fmla="*/ 96933 h 96828"/>
                <a:gd name="connsiteX21" fmla="*/ 36358 w 49881"/>
                <a:gd name="connsiteY21" fmla="*/ 91982 h 96828"/>
                <a:gd name="connsiteX22" fmla="*/ 33532 w 49881"/>
                <a:gd name="connsiteY22" fmla="*/ 91982 h 96828"/>
                <a:gd name="connsiteX23" fmla="*/ 23075 w 49881"/>
                <a:gd name="connsiteY23" fmla="*/ 85793 h 96828"/>
                <a:gd name="connsiteX24" fmla="*/ 23075 w 49881"/>
                <a:gd name="connsiteY24" fmla="*/ 42605 h 9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881" h="96828">
                  <a:moveTo>
                    <a:pt x="23075" y="42605"/>
                  </a:moveTo>
                  <a:lnTo>
                    <a:pt x="40739" y="42605"/>
                  </a:lnTo>
                  <a:lnTo>
                    <a:pt x="40739" y="37653"/>
                  </a:lnTo>
                  <a:lnTo>
                    <a:pt x="22510" y="37653"/>
                  </a:lnTo>
                  <a:lnTo>
                    <a:pt x="22510" y="22249"/>
                  </a:lnTo>
                  <a:cubicBezTo>
                    <a:pt x="22510" y="9733"/>
                    <a:pt x="30141" y="3956"/>
                    <a:pt x="36217" y="3956"/>
                  </a:cubicBezTo>
                  <a:cubicBezTo>
                    <a:pt x="37489" y="3956"/>
                    <a:pt x="38902" y="4231"/>
                    <a:pt x="40315" y="4644"/>
                  </a:cubicBezTo>
                  <a:cubicBezTo>
                    <a:pt x="38336" y="5744"/>
                    <a:pt x="37206" y="7945"/>
                    <a:pt x="37206" y="10145"/>
                  </a:cubicBezTo>
                  <a:cubicBezTo>
                    <a:pt x="37206" y="13859"/>
                    <a:pt x="39891" y="16472"/>
                    <a:pt x="43706" y="16472"/>
                  </a:cubicBezTo>
                  <a:cubicBezTo>
                    <a:pt x="47521" y="16472"/>
                    <a:pt x="50206" y="13859"/>
                    <a:pt x="50206" y="10145"/>
                  </a:cubicBezTo>
                  <a:cubicBezTo>
                    <a:pt x="50206" y="4231"/>
                    <a:pt x="44130" y="105"/>
                    <a:pt x="36358" y="105"/>
                  </a:cubicBezTo>
                  <a:cubicBezTo>
                    <a:pt x="25195" y="105"/>
                    <a:pt x="12477" y="7807"/>
                    <a:pt x="12477" y="22249"/>
                  </a:cubicBezTo>
                  <a:lnTo>
                    <a:pt x="12477" y="37653"/>
                  </a:lnTo>
                  <a:lnTo>
                    <a:pt x="325" y="37653"/>
                  </a:lnTo>
                  <a:lnTo>
                    <a:pt x="325" y="42605"/>
                  </a:lnTo>
                  <a:lnTo>
                    <a:pt x="12477" y="42605"/>
                  </a:lnTo>
                  <a:lnTo>
                    <a:pt x="12477" y="86068"/>
                  </a:lnTo>
                  <a:cubicBezTo>
                    <a:pt x="12477" y="91982"/>
                    <a:pt x="11064" y="91982"/>
                    <a:pt x="1880" y="91982"/>
                  </a:cubicBezTo>
                  <a:lnTo>
                    <a:pt x="1880" y="96933"/>
                  </a:lnTo>
                  <a:cubicBezTo>
                    <a:pt x="2586" y="96933"/>
                    <a:pt x="12195" y="96383"/>
                    <a:pt x="17988" y="96383"/>
                  </a:cubicBezTo>
                  <a:cubicBezTo>
                    <a:pt x="24065" y="96383"/>
                    <a:pt x="30282" y="96658"/>
                    <a:pt x="36358" y="96933"/>
                  </a:cubicBezTo>
                  <a:lnTo>
                    <a:pt x="36358" y="91982"/>
                  </a:lnTo>
                  <a:lnTo>
                    <a:pt x="33532" y="91982"/>
                  </a:lnTo>
                  <a:cubicBezTo>
                    <a:pt x="23075" y="91982"/>
                    <a:pt x="23075" y="90469"/>
                    <a:pt x="23075" y="85793"/>
                  </a:cubicBezTo>
                  <a:lnTo>
                    <a:pt x="23075" y="42605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形状 122">
              <a:extLst>
                <a:ext uri="{FF2B5EF4-FFF2-40B4-BE49-F238E27FC236}">
                  <a16:creationId xmlns:a16="http://schemas.microsoft.com/office/drawing/2014/main" id="{ADB381E1-BDB4-F2FB-E421-93A189EC7996}"/>
                </a:ext>
              </a:extLst>
            </p:cNvPr>
            <p:cNvSpPr/>
            <p:nvPr>
              <p:custDataLst>
                <p:tags r:id="rId386"/>
              </p:custDataLst>
            </p:nvPr>
          </p:nvSpPr>
          <p:spPr>
            <a:xfrm>
              <a:off x="7778130" y="3070658"/>
              <a:ext cx="46832" cy="196486"/>
            </a:xfrm>
            <a:custGeom>
              <a:avLst/>
              <a:gdLst>
                <a:gd name="connsiteX0" fmla="*/ 47161 w 46832"/>
                <a:gd name="connsiteY0" fmla="*/ 194625 h 196486"/>
                <a:gd name="connsiteX1" fmla="*/ 43729 w 46832"/>
                <a:gd name="connsiteY1" fmla="*/ 190302 h 196486"/>
                <a:gd name="connsiteX2" fmla="*/ 12036 w 46832"/>
                <a:gd name="connsiteY2" fmla="*/ 98347 h 196486"/>
                <a:gd name="connsiteX3" fmla="*/ 44537 w 46832"/>
                <a:gd name="connsiteY3" fmla="*/ 5408 h 196486"/>
                <a:gd name="connsiteX4" fmla="*/ 47161 w 46832"/>
                <a:gd name="connsiteY4" fmla="*/ 2068 h 196486"/>
                <a:gd name="connsiteX5" fmla="*/ 45142 w 46832"/>
                <a:gd name="connsiteY5" fmla="*/ 103 h 196486"/>
                <a:gd name="connsiteX6" fmla="*/ 13046 w 46832"/>
                <a:gd name="connsiteY6" fmla="*/ 38418 h 196486"/>
                <a:gd name="connsiteX7" fmla="*/ 328 w 46832"/>
                <a:gd name="connsiteY7" fmla="*/ 98347 h 196486"/>
                <a:gd name="connsiteX8" fmla="*/ 13651 w 46832"/>
                <a:gd name="connsiteY8" fmla="*/ 159650 h 196486"/>
                <a:gd name="connsiteX9" fmla="*/ 45142 w 46832"/>
                <a:gd name="connsiteY9" fmla="*/ 196590 h 196486"/>
                <a:gd name="connsiteX10" fmla="*/ 47161 w 46832"/>
                <a:gd name="connsiteY10" fmla="*/ 194625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7161" y="194625"/>
                  </a:moveTo>
                  <a:cubicBezTo>
                    <a:pt x="47161" y="194036"/>
                    <a:pt x="47161" y="193643"/>
                    <a:pt x="43729" y="190302"/>
                  </a:cubicBezTo>
                  <a:cubicBezTo>
                    <a:pt x="18496" y="165545"/>
                    <a:pt x="12036" y="128409"/>
                    <a:pt x="12036" y="98347"/>
                  </a:cubicBezTo>
                  <a:cubicBezTo>
                    <a:pt x="12036" y="64158"/>
                    <a:pt x="19707" y="29969"/>
                    <a:pt x="44537" y="5408"/>
                  </a:cubicBezTo>
                  <a:cubicBezTo>
                    <a:pt x="47161" y="3051"/>
                    <a:pt x="47161" y="2658"/>
                    <a:pt x="47161" y="2068"/>
                  </a:cubicBezTo>
                  <a:cubicBezTo>
                    <a:pt x="47161" y="693"/>
                    <a:pt x="46354" y="103"/>
                    <a:pt x="45142" y="103"/>
                  </a:cubicBezTo>
                  <a:cubicBezTo>
                    <a:pt x="43124" y="103"/>
                    <a:pt x="24956" y="13464"/>
                    <a:pt x="13046" y="38418"/>
                  </a:cubicBezTo>
                  <a:cubicBezTo>
                    <a:pt x="2751" y="60032"/>
                    <a:pt x="328" y="81842"/>
                    <a:pt x="328" y="98347"/>
                  </a:cubicBezTo>
                  <a:cubicBezTo>
                    <a:pt x="328" y="113673"/>
                    <a:pt x="2549" y="137447"/>
                    <a:pt x="13651" y="159650"/>
                  </a:cubicBezTo>
                  <a:cubicBezTo>
                    <a:pt x="25763" y="183818"/>
                    <a:pt x="43124" y="196590"/>
                    <a:pt x="45142" y="196590"/>
                  </a:cubicBezTo>
                  <a:cubicBezTo>
                    <a:pt x="46354" y="196590"/>
                    <a:pt x="47161" y="196000"/>
                    <a:pt x="47161" y="194625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形状 123">
              <a:extLst>
                <a:ext uri="{FF2B5EF4-FFF2-40B4-BE49-F238E27FC236}">
                  <a16:creationId xmlns:a16="http://schemas.microsoft.com/office/drawing/2014/main" id="{73AAF388-68A2-C9E2-6F4E-BE5158BA8A05}"/>
                </a:ext>
              </a:extLst>
            </p:cNvPr>
            <p:cNvSpPr/>
            <p:nvPr>
              <p:custDataLst>
                <p:tags r:id="rId387"/>
              </p:custDataLst>
            </p:nvPr>
          </p:nvSpPr>
          <p:spPr>
            <a:xfrm>
              <a:off x="7847953" y="3083823"/>
              <a:ext cx="122936" cy="134200"/>
            </a:xfrm>
            <a:custGeom>
              <a:avLst/>
              <a:gdLst>
                <a:gd name="connsiteX0" fmla="*/ 69572 w 122936"/>
                <a:gd name="connsiteY0" fmla="*/ 107778 h 134200"/>
                <a:gd name="connsiteX1" fmla="*/ 123268 w 122936"/>
                <a:gd name="connsiteY1" fmla="*/ 67302 h 134200"/>
                <a:gd name="connsiteX2" fmla="*/ 69572 w 122936"/>
                <a:gd name="connsiteY2" fmla="*/ 26629 h 134200"/>
                <a:gd name="connsiteX3" fmla="*/ 69572 w 122936"/>
                <a:gd name="connsiteY3" fmla="*/ 15626 h 134200"/>
                <a:gd name="connsiteX4" fmla="*/ 88749 w 122936"/>
                <a:gd name="connsiteY4" fmla="*/ 6194 h 134200"/>
                <a:gd name="connsiteX5" fmla="*/ 95411 w 122936"/>
                <a:gd name="connsiteY5" fmla="*/ 6194 h 134200"/>
                <a:gd name="connsiteX6" fmla="*/ 95411 w 122936"/>
                <a:gd name="connsiteY6" fmla="*/ 103 h 134200"/>
                <a:gd name="connsiteX7" fmla="*/ 61295 w 122936"/>
                <a:gd name="connsiteY7" fmla="*/ 693 h 134200"/>
                <a:gd name="connsiteX8" fmla="*/ 26978 w 122936"/>
                <a:gd name="connsiteY8" fmla="*/ 103 h 134200"/>
                <a:gd name="connsiteX9" fmla="*/ 26978 w 122936"/>
                <a:gd name="connsiteY9" fmla="*/ 6194 h 134200"/>
                <a:gd name="connsiteX10" fmla="*/ 33640 w 122936"/>
                <a:gd name="connsiteY10" fmla="*/ 6194 h 134200"/>
                <a:gd name="connsiteX11" fmla="*/ 52817 w 122936"/>
                <a:gd name="connsiteY11" fmla="*/ 15626 h 134200"/>
                <a:gd name="connsiteX12" fmla="*/ 52817 w 122936"/>
                <a:gd name="connsiteY12" fmla="*/ 26629 h 134200"/>
                <a:gd name="connsiteX13" fmla="*/ 332 w 122936"/>
                <a:gd name="connsiteY13" fmla="*/ 67105 h 134200"/>
                <a:gd name="connsiteX14" fmla="*/ 52817 w 122936"/>
                <a:gd name="connsiteY14" fmla="*/ 107778 h 134200"/>
                <a:gd name="connsiteX15" fmla="*/ 52817 w 122936"/>
                <a:gd name="connsiteY15" fmla="*/ 118781 h 134200"/>
                <a:gd name="connsiteX16" fmla="*/ 33640 w 122936"/>
                <a:gd name="connsiteY16" fmla="*/ 128213 h 134200"/>
                <a:gd name="connsiteX17" fmla="*/ 26978 w 122936"/>
                <a:gd name="connsiteY17" fmla="*/ 128213 h 134200"/>
                <a:gd name="connsiteX18" fmla="*/ 26978 w 122936"/>
                <a:gd name="connsiteY18" fmla="*/ 134304 h 134200"/>
                <a:gd name="connsiteX19" fmla="*/ 61094 w 122936"/>
                <a:gd name="connsiteY19" fmla="*/ 133714 h 134200"/>
                <a:gd name="connsiteX20" fmla="*/ 95411 w 122936"/>
                <a:gd name="connsiteY20" fmla="*/ 134304 h 134200"/>
                <a:gd name="connsiteX21" fmla="*/ 95411 w 122936"/>
                <a:gd name="connsiteY21" fmla="*/ 128213 h 134200"/>
                <a:gd name="connsiteX22" fmla="*/ 88749 w 122936"/>
                <a:gd name="connsiteY22" fmla="*/ 128213 h 134200"/>
                <a:gd name="connsiteX23" fmla="*/ 69572 w 122936"/>
                <a:gd name="connsiteY23" fmla="*/ 118781 h 134200"/>
                <a:gd name="connsiteX24" fmla="*/ 69572 w 122936"/>
                <a:gd name="connsiteY24" fmla="*/ 107778 h 134200"/>
                <a:gd name="connsiteX25" fmla="*/ 52817 w 122936"/>
                <a:gd name="connsiteY25" fmla="*/ 103259 h 134200"/>
                <a:gd name="connsiteX26" fmla="*/ 20519 w 122936"/>
                <a:gd name="connsiteY26" fmla="*/ 67302 h 134200"/>
                <a:gd name="connsiteX27" fmla="*/ 52817 w 122936"/>
                <a:gd name="connsiteY27" fmla="*/ 31148 h 134200"/>
                <a:gd name="connsiteX28" fmla="*/ 52817 w 122936"/>
                <a:gd name="connsiteY28" fmla="*/ 103259 h 134200"/>
                <a:gd name="connsiteX29" fmla="*/ 69572 w 122936"/>
                <a:gd name="connsiteY29" fmla="*/ 30952 h 134200"/>
                <a:gd name="connsiteX30" fmla="*/ 103082 w 122936"/>
                <a:gd name="connsiteY30" fmla="*/ 67105 h 134200"/>
                <a:gd name="connsiteX31" fmla="*/ 69572 w 122936"/>
                <a:gd name="connsiteY31" fmla="*/ 103455 h 134200"/>
                <a:gd name="connsiteX32" fmla="*/ 69572 w 122936"/>
                <a:gd name="connsiteY32" fmla="*/ 30952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572" y="107778"/>
                  </a:moveTo>
                  <a:cubicBezTo>
                    <a:pt x="100861" y="105420"/>
                    <a:pt x="123268" y="87147"/>
                    <a:pt x="123268" y="67302"/>
                  </a:cubicBezTo>
                  <a:cubicBezTo>
                    <a:pt x="123268" y="46867"/>
                    <a:pt x="100256" y="28987"/>
                    <a:pt x="69572" y="26629"/>
                  </a:cubicBezTo>
                  <a:lnTo>
                    <a:pt x="69572" y="15626"/>
                  </a:lnTo>
                  <a:cubicBezTo>
                    <a:pt x="69572" y="8945"/>
                    <a:pt x="69572" y="6194"/>
                    <a:pt x="88749" y="6194"/>
                  </a:cubicBezTo>
                  <a:lnTo>
                    <a:pt x="95411" y="6194"/>
                  </a:lnTo>
                  <a:lnTo>
                    <a:pt x="95411" y="103"/>
                  </a:lnTo>
                  <a:cubicBezTo>
                    <a:pt x="88144" y="693"/>
                    <a:pt x="69572" y="693"/>
                    <a:pt x="61295" y="693"/>
                  </a:cubicBezTo>
                  <a:cubicBezTo>
                    <a:pt x="53019" y="693"/>
                    <a:pt x="34245" y="693"/>
                    <a:pt x="26978" y="103"/>
                  </a:cubicBezTo>
                  <a:lnTo>
                    <a:pt x="26978" y="6194"/>
                  </a:lnTo>
                  <a:lnTo>
                    <a:pt x="33640" y="6194"/>
                  </a:lnTo>
                  <a:cubicBezTo>
                    <a:pt x="52817" y="6194"/>
                    <a:pt x="52817" y="8749"/>
                    <a:pt x="52817" y="15626"/>
                  </a:cubicBezTo>
                  <a:lnTo>
                    <a:pt x="52817" y="26629"/>
                  </a:lnTo>
                  <a:cubicBezTo>
                    <a:pt x="21932" y="29576"/>
                    <a:pt x="332" y="47653"/>
                    <a:pt x="332" y="67105"/>
                  </a:cubicBezTo>
                  <a:cubicBezTo>
                    <a:pt x="332" y="87343"/>
                    <a:pt x="22739" y="104831"/>
                    <a:pt x="52817" y="107778"/>
                  </a:cubicBezTo>
                  <a:lnTo>
                    <a:pt x="52817" y="118781"/>
                  </a:lnTo>
                  <a:cubicBezTo>
                    <a:pt x="52817" y="125462"/>
                    <a:pt x="52817" y="128213"/>
                    <a:pt x="33640" y="128213"/>
                  </a:cubicBezTo>
                  <a:lnTo>
                    <a:pt x="26978" y="128213"/>
                  </a:lnTo>
                  <a:lnTo>
                    <a:pt x="26978" y="134304"/>
                  </a:lnTo>
                  <a:cubicBezTo>
                    <a:pt x="34245" y="133714"/>
                    <a:pt x="52817" y="133714"/>
                    <a:pt x="61094" y="133714"/>
                  </a:cubicBezTo>
                  <a:cubicBezTo>
                    <a:pt x="69370" y="133714"/>
                    <a:pt x="88144" y="133714"/>
                    <a:pt x="95411" y="134304"/>
                  </a:cubicBezTo>
                  <a:lnTo>
                    <a:pt x="95411" y="128213"/>
                  </a:lnTo>
                  <a:lnTo>
                    <a:pt x="88749" y="128213"/>
                  </a:lnTo>
                  <a:cubicBezTo>
                    <a:pt x="69572" y="128213"/>
                    <a:pt x="69572" y="125658"/>
                    <a:pt x="69572" y="118781"/>
                  </a:cubicBezTo>
                  <a:lnTo>
                    <a:pt x="69572" y="107778"/>
                  </a:lnTo>
                  <a:close/>
                  <a:moveTo>
                    <a:pt x="52817" y="103259"/>
                  </a:moveTo>
                  <a:cubicBezTo>
                    <a:pt x="24152" y="99526"/>
                    <a:pt x="20519" y="79484"/>
                    <a:pt x="20519" y="67302"/>
                  </a:cubicBezTo>
                  <a:cubicBezTo>
                    <a:pt x="20519" y="57084"/>
                    <a:pt x="22537" y="35078"/>
                    <a:pt x="52817" y="31148"/>
                  </a:cubicBezTo>
                  <a:lnTo>
                    <a:pt x="52817" y="103259"/>
                  </a:lnTo>
                  <a:close/>
                  <a:moveTo>
                    <a:pt x="69572" y="30952"/>
                  </a:moveTo>
                  <a:cubicBezTo>
                    <a:pt x="97429" y="34095"/>
                    <a:pt x="103082" y="52172"/>
                    <a:pt x="103082" y="67105"/>
                  </a:cubicBezTo>
                  <a:cubicBezTo>
                    <a:pt x="103082" y="78894"/>
                    <a:pt x="100054" y="99918"/>
                    <a:pt x="69572" y="103455"/>
                  </a:cubicBezTo>
                  <a:lnTo>
                    <a:pt x="69572" y="30952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形状 124">
              <a:extLst>
                <a:ext uri="{FF2B5EF4-FFF2-40B4-BE49-F238E27FC236}">
                  <a16:creationId xmlns:a16="http://schemas.microsoft.com/office/drawing/2014/main" id="{230B5BF0-B4BD-C950-C2D0-89BED073F47E}"/>
                </a:ext>
              </a:extLst>
            </p:cNvPr>
            <p:cNvSpPr/>
            <p:nvPr>
              <p:custDataLst>
                <p:tags r:id="rId388"/>
              </p:custDataLst>
            </p:nvPr>
          </p:nvSpPr>
          <p:spPr>
            <a:xfrm>
              <a:off x="7999802" y="3197195"/>
              <a:ext cx="23618" cy="58749"/>
            </a:xfrm>
            <a:custGeom>
              <a:avLst/>
              <a:gdLst>
                <a:gd name="connsiteX0" fmla="*/ 23958 w 23618"/>
                <a:gd name="connsiteY0" fmla="*/ 20734 h 58749"/>
                <a:gd name="connsiteX1" fmla="*/ 11038 w 23618"/>
                <a:gd name="connsiteY1" fmla="*/ 103 h 58749"/>
                <a:gd name="connsiteX2" fmla="*/ 339 w 23618"/>
                <a:gd name="connsiteY2" fmla="*/ 10517 h 58749"/>
                <a:gd name="connsiteX3" fmla="*/ 11038 w 23618"/>
                <a:gd name="connsiteY3" fmla="*/ 20931 h 58749"/>
                <a:gd name="connsiteX4" fmla="*/ 18103 w 23618"/>
                <a:gd name="connsiteY4" fmla="*/ 18377 h 58749"/>
                <a:gd name="connsiteX5" fmla="*/ 19113 w 23618"/>
                <a:gd name="connsiteY5" fmla="*/ 17787 h 58749"/>
                <a:gd name="connsiteX6" fmla="*/ 19516 w 23618"/>
                <a:gd name="connsiteY6" fmla="*/ 20734 h 58749"/>
                <a:gd name="connsiteX7" fmla="*/ 5790 w 23618"/>
                <a:gd name="connsiteY7" fmla="*/ 53548 h 58749"/>
                <a:gd name="connsiteX8" fmla="*/ 3569 w 23618"/>
                <a:gd name="connsiteY8" fmla="*/ 56691 h 58749"/>
                <a:gd name="connsiteX9" fmla="*/ 5588 w 23618"/>
                <a:gd name="connsiteY9" fmla="*/ 58853 h 58749"/>
                <a:gd name="connsiteX10" fmla="*/ 23958 w 23618"/>
                <a:gd name="connsiteY10" fmla="*/ 20734 h 5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8" h="58749">
                  <a:moveTo>
                    <a:pt x="23958" y="20734"/>
                  </a:moveTo>
                  <a:cubicBezTo>
                    <a:pt x="23958" y="7766"/>
                    <a:pt x="18911" y="103"/>
                    <a:pt x="11038" y="103"/>
                  </a:cubicBezTo>
                  <a:cubicBezTo>
                    <a:pt x="4377" y="103"/>
                    <a:pt x="339" y="5015"/>
                    <a:pt x="339" y="10517"/>
                  </a:cubicBezTo>
                  <a:cubicBezTo>
                    <a:pt x="339" y="15822"/>
                    <a:pt x="4377" y="20931"/>
                    <a:pt x="11038" y="20931"/>
                  </a:cubicBezTo>
                  <a:cubicBezTo>
                    <a:pt x="13460" y="20931"/>
                    <a:pt x="16085" y="20145"/>
                    <a:pt x="18103" y="18377"/>
                  </a:cubicBezTo>
                  <a:cubicBezTo>
                    <a:pt x="18709" y="17984"/>
                    <a:pt x="18911" y="17787"/>
                    <a:pt x="19113" y="17787"/>
                  </a:cubicBezTo>
                  <a:cubicBezTo>
                    <a:pt x="19315" y="17787"/>
                    <a:pt x="19516" y="17984"/>
                    <a:pt x="19516" y="20734"/>
                  </a:cubicBezTo>
                  <a:cubicBezTo>
                    <a:pt x="19516" y="35274"/>
                    <a:pt x="12451" y="47064"/>
                    <a:pt x="5790" y="53548"/>
                  </a:cubicBezTo>
                  <a:cubicBezTo>
                    <a:pt x="3569" y="55709"/>
                    <a:pt x="3569" y="56102"/>
                    <a:pt x="3569" y="56691"/>
                  </a:cubicBezTo>
                  <a:cubicBezTo>
                    <a:pt x="3569" y="58067"/>
                    <a:pt x="4578" y="58853"/>
                    <a:pt x="5588" y="58853"/>
                  </a:cubicBezTo>
                  <a:cubicBezTo>
                    <a:pt x="7808" y="58853"/>
                    <a:pt x="23958" y="43723"/>
                    <a:pt x="23958" y="20734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形状 125">
              <a:extLst>
                <a:ext uri="{FF2B5EF4-FFF2-40B4-BE49-F238E27FC236}">
                  <a16:creationId xmlns:a16="http://schemas.microsoft.com/office/drawing/2014/main" id="{1ED9D89D-69B6-3B19-7D94-00BC4AFFE003}"/>
                </a:ext>
              </a:extLst>
            </p:cNvPr>
            <p:cNvSpPr/>
            <p:nvPr>
              <p:custDataLst>
                <p:tags r:id="rId389"/>
              </p:custDataLst>
            </p:nvPr>
          </p:nvSpPr>
          <p:spPr>
            <a:xfrm>
              <a:off x="8072159" y="3052321"/>
              <a:ext cx="145792" cy="7859"/>
            </a:xfrm>
            <a:custGeom>
              <a:avLst/>
              <a:gdLst>
                <a:gd name="connsiteX0" fmla="*/ 0 w 145792"/>
                <a:gd name="connsiteY0" fmla="*/ 0 h 7859"/>
                <a:gd name="connsiteX1" fmla="*/ 145792 w 145792"/>
                <a:gd name="connsiteY1" fmla="*/ 0 h 7859"/>
                <a:gd name="connsiteX2" fmla="*/ 145792 w 145792"/>
                <a:gd name="connsiteY2" fmla="*/ 7859 h 7859"/>
                <a:gd name="connsiteX3" fmla="*/ 0 w 145792"/>
                <a:gd name="connsiteY3" fmla="*/ 7859 h 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92" h="7859">
                  <a:moveTo>
                    <a:pt x="0" y="0"/>
                  </a:moveTo>
                  <a:lnTo>
                    <a:pt x="145792" y="0"/>
                  </a:lnTo>
                  <a:lnTo>
                    <a:pt x="145792" y="7859"/>
                  </a:lnTo>
                  <a:lnTo>
                    <a:pt x="0" y="7859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形状 126">
              <a:extLst>
                <a:ext uri="{FF2B5EF4-FFF2-40B4-BE49-F238E27FC236}">
                  <a16:creationId xmlns:a16="http://schemas.microsoft.com/office/drawing/2014/main" id="{E970B411-2D68-EBEE-AC06-0A7B2B0A136A}"/>
                </a:ext>
              </a:extLst>
            </p:cNvPr>
            <p:cNvSpPr/>
            <p:nvPr>
              <p:custDataLst>
                <p:tags r:id="rId390"/>
              </p:custDataLst>
            </p:nvPr>
          </p:nvSpPr>
          <p:spPr>
            <a:xfrm>
              <a:off x="8083463" y="3083823"/>
              <a:ext cx="122936" cy="134200"/>
            </a:xfrm>
            <a:custGeom>
              <a:avLst/>
              <a:gdLst>
                <a:gd name="connsiteX0" fmla="*/ 69584 w 122936"/>
                <a:gd name="connsiteY0" fmla="*/ 107778 h 134200"/>
                <a:gd name="connsiteX1" fmla="*/ 123280 w 122936"/>
                <a:gd name="connsiteY1" fmla="*/ 67302 h 134200"/>
                <a:gd name="connsiteX2" fmla="*/ 69584 w 122936"/>
                <a:gd name="connsiteY2" fmla="*/ 26629 h 134200"/>
                <a:gd name="connsiteX3" fmla="*/ 69584 w 122936"/>
                <a:gd name="connsiteY3" fmla="*/ 15626 h 134200"/>
                <a:gd name="connsiteX4" fmla="*/ 88761 w 122936"/>
                <a:gd name="connsiteY4" fmla="*/ 6194 h 134200"/>
                <a:gd name="connsiteX5" fmla="*/ 95422 w 122936"/>
                <a:gd name="connsiteY5" fmla="*/ 6194 h 134200"/>
                <a:gd name="connsiteX6" fmla="*/ 95422 w 122936"/>
                <a:gd name="connsiteY6" fmla="*/ 103 h 134200"/>
                <a:gd name="connsiteX7" fmla="*/ 61307 w 122936"/>
                <a:gd name="connsiteY7" fmla="*/ 693 h 134200"/>
                <a:gd name="connsiteX8" fmla="*/ 26990 w 122936"/>
                <a:gd name="connsiteY8" fmla="*/ 103 h 134200"/>
                <a:gd name="connsiteX9" fmla="*/ 26990 w 122936"/>
                <a:gd name="connsiteY9" fmla="*/ 6194 h 134200"/>
                <a:gd name="connsiteX10" fmla="*/ 33651 w 122936"/>
                <a:gd name="connsiteY10" fmla="*/ 6194 h 134200"/>
                <a:gd name="connsiteX11" fmla="*/ 52829 w 122936"/>
                <a:gd name="connsiteY11" fmla="*/ 15626 h 134200"/>
                <a:gd name="connsiteX12" fmla="*/ 52829 w 122936"/>
                <a:gd name="connsiteY12" fmla="*/ 26629 h 134200"/>
                <a:gd name="connsiteX13" fmla="*/ 344 w 122936"/>
                <a:gd name="connsiteY13" fmla="*/ 67105 h 134200"/>
                <a:gd name="connsiteX14" fmla="*/ 52829 w 122936"/>
                <a:gd name="connsiteY14" fmla="*/ 107778 h 134200"/>
                <a:gd name="connsiteX15" fmla="*/ 52829 w 122936"/>
                <a:gd name="connsiteY15" fmla="*/ 118781 h 134200"/>
                <a:gd name="connsiteX16" fmla="*/ 33651 w 122936"/>
                <a:gd name="connsiteY16" fmla="*/ 128213 h 134200"/>
                <a:gd name="connsiteX17" fmla="*/ 26990 w 122936"/>
                <a:gd name="connsiteY17" fmla="*/ 128213 h 134200"/>
                <a:gd name="connsiteX18" fmla="*/ 26990 w 122936"/>
                <a:gd name="connsiteY18" fmla="*/ 134304 h 134200"/>
                <a:gd name="connsiteX19" fmla="*/ 61105 w 122936"/>
                <a:gd name="connsiteY19" fmla="*/ 133714 h 134200"/>
                <a:gd name="connsiteX20" fmla="*/ 95422 w 122936"/>
                <a:gd name="connsiteY20" fmla="*/ 134304 h 134200"/>
                <a:gd name="connsiteX21" fmla="*/ 95422 w 122936"/>
                <a:gd name="connsiteY21" fmla="*/ 128213 h 134200"/>
                <a:gd name="connsiteX22" fmla="*/ 88761 w 122936"/>
                <a:gd name="connsiteY22" fmla="*/ 128213 h 134200"/>
                <a:gd name="connsiteX23" fmla="*/ 69584 w 122936"/>
                <a:gd name="connsiteY23" fmla="*/ 118781 h 134200"/>
                <a:gd name="connsiteX24" fmla="*/ 69584 w 122936"/>
                <a:gd name="connsiteY24" fmla="*/ 107778 h 134200"/>
                <a:gd name="connsiteX25" fmla="*/ 52829 w 122936"/>
                <a:gd name="connsiteY25" fmla="*/ 103259 h 134200"/>
                <a:gd name="connsiteX26" fmla="*/ 20530 w 122936"/>
                <a:gd name="connsiteY26" fmla="*/ 67302 h 134200"/>
                <a:gd name="connsiteX27" fmla="*/ 52829 w 122936"/>
                <a:gd name="connsiteY27" fmla="*/ 31148 h 134200"/>
                <a:gd name="connsiteX28" fmla="*/ 52829 w 122936"/>
                <a:gd name="connsiteY28" fmla="*/ 103259 h 134200"/>
                <a:gd name="connsiteX29" fmla="*/ 69584 w 122936"/>
                <a:gd name="connsiteY29" fmla="*/ 30952 h 134200"/>
                <a:gd name="connsiteX30" fmla="*/ 103093 w 122936"/>
                <a:gd name="connsiteY30" fmla="*/ 67105 h 134200"/>
                <a:gd name="connsiteX31" fmla="*/ 69584 w 122936"/>
                <a:gd name="connsiteY31" fmla="*/ 103455 h 134200"/>
                <a:gd name="connsiteX32" fmla="*/ 69584 w 122936"/>
                <a:gd name="connsiteY32" fmla="*/ 30952 h 13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36" h="134200">
                  <a:moveTo>
                    <a:pt x="69584" y="107778"/>
                  </a:moveTo>
                  <a:cubicBezTo>
                    <a:pt x="100873" y="105420"/>
                    <a:pt x="123280" y="87147"/>
                    <a:pt x="123280" y="67302"/>
                  </a:cubicBezTo>
                  <a:cubicBezTo>
                    <a:pt x="123280" y="46867"/>
                    <a:pt x="100267" y="28987"/>
                    <a:pt x="69584" y="26629"/>
                  </a:cubicBezTo>
                  <a:lnTo>
                    <a:pt x="69584" y="15626"/>
                  </a:lnTo>
                  <a:cubicBezTo>
                    <a:pt x="69584" y="8945"/>
                    <a:pt x="69584" y="6194"/>
                    <a:pt x="88761" y="6194"/>
                  </a:cubicBezTo>
                  <a:lnTo>
                    <a:pt x="95422" y="6194"/>
                  </a:lnTo>
                  <a:lnTo>
                    <a:pt x="95422" y="103"/>
                  </a:lnTo>
                  <a:cubicBezTo>
                    <a:pt x="88155" y="693"/>
                    <a:pt x="69584" y="693"/>
                    <a:pt x="61307" y="693"/>
                  </a:cubicBezTo>
                  <a:cubicBezTo>
                    <a:pt x="53031" y="693"/>
                    <a:pt x="34257" y="693"/>
                    <a:pt x="26990" y="103"/>
                  </a:cubicBezTo>
                  <a:lnTo>
                    <a:pt x="26990" y="6194"/>
                  </a:lnTo>
                  <a:lnTo>
                    <a:pt x="33651" y="6194"/>
                  </a:lnTo>
                  <a:cubicBezTo>
                    <a:pt x="52829" y="6194"/>
                    <a:pt x="52829" y="8749"/>
                    <a:pt x="52829" y="15626"/>
                  </a:cubicBezTo>
                  <a:lnTo>
                    <a:pt x="52829" y="26629"/>
                  </a:lnTo>
                  <a:cubicBezTo>
                    <a:pt x="21943" y="29576"/>
                    <a:pt x="344" y="47653"/>
                    <a:pt x="344" y="67105"/>
                  </a:cubicBezTo>
                  <a:cubicBezTo>
                    <a:pt x="344" y="87343"/>
                    <a:pt x="22751" y="104831"/>
                    <a:pt x="52829" y="107778"/>
                  </a:cubicBezTo>
                  <a:lnTo>
                    <a:pt x="52829" y="118781"/>
                  </a:lnTo>
                  <a:cubicBezTo>
                    <a:pt x="52829" y="125462"/>
                    <a:pt x="52829" y="128213"/>
                    <a:pt x="33651" y="128213"/>
                  </a:cubicBezTo>
                  <a:lnTo>
                    <a:pt x="26990" y="128213"/>
                  </a:lnTo>
                  <a:lnTo>
                    <a:pt x="26990" y="134304"/>
                  </a:lnTo>
                  <a:cubicBezTo>
                    <a:pt x="34257" y="133714"/>
                    <a:pt x="52829" y="133714"/>
                    <a:pt x="61105" y="133714"/>
                  </a:cubicBezTo>
                  <a:cubicBezTo>
                    <a:pt x="69382" y="133714"/>
                    <a:pt x="88155" y="133714"/>
                    <a:pt x="95422" y="134304"/>
                  </a:cubicBezTo>
                  <a:lnTo>
                    <a:pt x="95422" y="128213"/>
                  </a:lnTo>
                  <a:lnTo>
                    <a:pt x="88761" y="128213"/>
                  </a:lnTo>
                  <a:cubicBezTo>
                    <a:pt x="69584" y="128213"/>
                    <a:pt x="69584" y="125658"/>
                    <a:pt x="69584" y="118781"/>
                  </a:cubicBezTo>
                  <a:lnTo>
                    <a:pt x="69584" y="107778"/>
                  </a:lnTo>
                  <a:close/>
                  <a:moveTo>
                    <a:pt x="52829" y="103259"/>
                  </a:moveTo>
                  <a:cubicBezTo>
                    <a:pt x="24164" y="99526"/>
                    <a:pt x="20530" y="79484"/>
                    <a:pt x="20530" y="67302"/>
                  </a:cubicBezTo>
                  <a:cubicBezTo>
                    <a:pt x="20530" y="57084"/>
                    <a:pt x="22549" y="35078"/>
                    <a:pt x="52829" y="31148"/>
                  </a:cubicBezTo>
                  <a:lnTo>
                    <a:pt x="52829" y="103259"/>
                  </a:lnTo>
                  <a:close/>
                  <a:moveTo>
                    <a:pt x="69584" y="30952"/>
                  </a:moveTo>
                  <a:cubicBezTo>
                    <a:pt x="97441" y="34095"/>
                    <a:pt x="103093" y="52172"/>
                    <a:pt x="103093" y="67105"/>
                  </a:cubicBezTo>
                  <a:cubicBezTo>
                    <a:pt x="103093" y="78894"/>
                    <a:pt x="100065" y="99918"/>
                    <a:pt x="69584" y="103455"/>
                  </a:cubicBezTo>
                  <a:lnTo>
                    <a:pt x="69584" y="30952"/>
                  </a:ln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形状 127">
              <a:extLst>
                <a:ext uri="{FF2B5EF4-FFF2-40B4-BE49-F238E27FC236}">
                  <a16:creationId xmlns:a16="http://schemas.microsoft.com/office/drawing/2014/main" id="{879A5223-AFB5-A69E-F974-3FEFDBF06D40}"/>
                </a:ext>
              </a:extLst>
            </p:cNvPr>
            <p:cNvSpPr/>
            <p:nvPr>
              <p:custDataLst>
                <p:tags r:id="rId391"/>
              </p:custDataLst>
            </p:nvPr>
          </p:nvSpPr>
          <p:spPr>
            <a:xfrm>
              <a:off x="8229457" y="3070658"/>
              <a:ext cx="46832" cy="196486"/>
            </a:xfrm>
            <a:custGeom>
              <a:avLst/>
              <a:gdLst>
                <a:gd name="connsiteX0" fmla="*/ 47184 w 46832"/>
                <a:gd name="connsiteY0" fmla="*/ 98347 h 196486"/>
                <a:gd name="connsiteX1" fmla="*/ 33861 w 46832"/>
                <a:gd name="connsiteY1" fmla="*/ 37043 h 196486"/>
                <a:gd name="connsiteX2" fmla="*/ 2370 w 46832"/>
                <a:gd name="connsiteY2" fmla="*/ 103 h 196486"/>
                <a:gd name="connsiteX3" fmla="*/ 351 w 46832"/>
                <a:gd name="connsiteY3" fmla="*/ 2068 h 196486"/>
                <a:gd name="connsiteX4" fmla="*/ 4186 w 46832"/>
                <a:gd name="connsiteY4" fmla="*/ 6587 h 196486"/>
                <a:gd name="connsiteX5" fmla="*/ 35475 w 46832"/>
                <a:gd name="connsiteY5" fmla="*/ 98347 h 196486"/>
                <a:gd name="connsiteX6" fmla="*/ 2975 w 46832"/>
                <a:gd name="connsiteY6" fmla="*/ 191285 h 196486"/>
                <a:gd name="connsiteX7" fmla="*/ 351 w 46832"/>
                <a:gd name="connsiteY7" fmla="*/ 194625 h 196486"/>
                <a:gd name="connsiteX8" fmla="*/ 2370 w 46832"/>
                <a:gd name="connsiteY8" fmla="*/ 196590 h 196486"/>
                <a:gd name="connsiteX9" fmla="*/ 34466 w 46832"/>
                <a:gd name="connsiteY9" fmla="*/ 158275 h 196486"/>
                <a:gd name="connsiteX10" fmla="*/ 47184 w 46832"/>
                <a:gd name="connsiteY10" fmla="*/ 98347 h 19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32" h="196486">
                  <a:moveTo>
                    <a:pt x="47184" y="98347"/>
                  </a:moveTo>
                  <a:cubicBezTo>
                    <a:pt x="47184" y="83021"/>
                    <a:pt x="44963" y="59246"/>
                    <a:pt x="33861" y="37043"/>
                  </a:cubicBezTo>
                  <a:cubicBezTo>
                    <a:pt x="21749" y="12875"/>
                    <a:pt x="4388" y="103"/>
                    <a:pt x="2370" y="103"/>
                  </a:cubicBezTo>
                  <a:cubicBezTo>
                    <a:pt x="1158" y="103"/>
                    <a:pt x="351" y="889"/>
                    <a:pt x="351" y="2068"/>
                  </a:cubicBezTo>
                  <a:cubicBezTo>
                    <a:pt x="351" y="2658"/>
                    <a:pt x="351" y="3051"/>
                    <a:pt x="4186" y="6587"/>
                  </a:cubicBezTo>
                  <a:cubicBezTo>
                    <a:pt x="23969" y="26039"/>
                    <a:pt x="35475" y="57281"/>
                    <a:pt x="35475" y="98347"/>
                  </a:cubicBezTo>
                  <a:cubicBezTo>
                    <a:pt x="35475" y="131946"/>
                    <a:pt x="28006" y="166527"/>
                    <a:pt x="2975" y="191285"/>
                  </a:cubicBezTo>
                  <a:cubicBezTo>
                    <a:pt x="351" y="193643"/>
                    <a:pt x="351" y="194036"/>
                    <a:pt x="351" y="194625"/>
                  </a:cubicBezTo>
                  <a:cubicBezTo>
                    <a:pt x="351" y="195804"/>
                    <a:pt x="1158" y="196590"/>
                    <a:pt x="2370" y="196590"/>
                  </a:cubicBezTo>
                  <a:cubicBezTo>
                    <a:pt x="4388" y="196590"/>
                    <a:pt x="22556" y="183229"/>
                    <a:pt x="34466" y="158275"/>
                  </a:cubicBezTo>
                  <a:cubicBezTo>
                    <a:pt x="44761" y="136662"/>
                    <a:pt x="47184" y="114851"/>
                    <a:pt x="47184" y="98347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形状 128">
              <a:extLst>
                <a:ext uri="{FF2B5EF4-FFF2-40B4-BE49-F238E27FC236}">
                  <a16:creationId xmlns:a16="http://schemas.microsoft.com/office/drawing/2014/main" id="{1EE963B4-99D5-E4D6-899C-A11DE699A8D9}"/>
                </a:ext>
              </a:extLst>
            </p:cNvPr>
            <p:cNvSpPr/>
            <p:nvPr>
              <p:custDataLst>
                <p:tags r:id="rId392"/>
              </p:custDataLst>
            </p:nvPr>
          </p:nvSpPr>
          <p:spPr>
            <a:xfrm>
              <a:off x="8313815" y="3197195"/>
              <a:ext cx="23618" cy="58749"/>
            </a:xfrm>
            <a:custGeom>
              <a:avLst/>
              <a:gdLst>
                <a:gd name="connsiteX0" fmla="*/ 23973 w 23618"/>
                <a:gd name="connsiteY0" fmla="*/ 20734 h 58749"/>
                <a:gd name="connsiteX1" fmla="*/ 11054 w 23618"/>
                <a:gd name="connsiteY1" fmla="*/ 103 h 58749"/>
                <a:gd name="connsiteX2" fmla="*/ 355 w 23618"/>
                <a:gd name="connsiteY2" fmla="*/ 10517 h 58749"/>
                <a:gd name="connsiteX3" fmla="*/ 11054 w 23618"/>
                <a:gd name="connsiteY3" fmla="*/ 20931 h 58749"/>
                <a:gd name="connsiteX4" fmla="*/ 18119 w 23618"/>
                <a:gd name="connsiteY4" fmla="*/ 18377 h 58749"/>
                <a:gd name="connsiteX5" fmla="*/ 19128 w 23618"/>
                <a:gd name="connsiteY5" fmla="*/ 17787 h 58749"/>
                <a:gd name="connsiteX6" fmla="*/ 19532 w 23618"/>
                <a:gd name="connsiteY6" fmla="*/ 20734 h 58749"/>
                <a:gd name="connsiteX7" fmla="*/ 5805 w 23618"/>
                <a:gd name="connsiteY7" fmla="*/ 53548 h 58749"/>
                <a:gd name="connsiteX8" fmla="*/ 3585 w 23618"/>
                <a:gd name="connsiteY8" fmla="*/ 56691 h 58749"/>
                <a:gd name="connsiteX9" fmla="*/ 5603 w 23618"/>
                <a:gd name="connsiteY9" fmla="*/ 58853 h 58749"/>
                <a:gd name="connsiteX10" fmla="*/ 23973 w 23618"/>
                <a:gd name="connsiteY10" fmla="*/ 20734 h 5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8" h="58749">
                  <a:moveTo>
                    <a:pt x="23973" y="20734"/>
                  </a:moveTo>
                  <a:cubicBezTo>
                    <a:pt x="23973" y="7766"/>
                    <a:pt x="18926" y="103"/>
                    <a:pt x="11054" y="103"/>
                  </a:cubicBezTo>
                  <a:cubicBezTo>
                    <a:pt x="4392" y="103"/>
                    <a:pt x="355" y="5015"/>
                    <a:pt x="355" y="10517"/>
                  </a:cubicBezTo>
                  <a:cubicBezTo>
                    <a:pt x="355" y="15822"/>
                    <a:pt x="4392" y="20931"/>
                    <a:pt x="11054" y="20931"/>
                  </a:cubicBezTo>
                  <a:cubicBezTo>
                    <a:pt x="13476" y="20931"/>
                    <a:pt x="16100" y="20145"/>
                    <a:pt x="18119" y="18377"/>
                  </a:cubicBezTo>
                  <a:cubicBezTo>
                    <a:pt x="18724" y="17984"/>
                    <a:pt x="18926" y="17787"/>
                    <a:pt x="19128" y="17787"/>
                  </a:cubicBezTo>
                  <a:cubicBezTo>
                    <a:pt x="19330" y="17787"/>
                    <a:pt x="19532" y="17984"/>
                    <a:pt x="19532" y="20734"/>
                  </a:cubicBezTo>
                  <a:cubicBezTo>
                    <a:pt x="19532" y="35274"/>
                    <a:pt x="12467" y="47064"/>
                    <a:pt x="5805" y="53548"/>
                  </a:cubicBezTo>
                  <a:cubicBezTo>
                    <a:pt x="3585" y="55709"/>
                    <a:pt x="3585" y="56102"/>
                    <a:pt x="3585" y="56691"/>
                  </a:cubicBezTo>
                  <a:cubicBezTo>
                    <a:pt x="3585" y="58067"/>
                    <a:pt x="4594" y="58853"/>
                    <a:pt x="5603" y="58853"/>
                  </a:cubicBezTo>
                  <a:cubicBezTo>
                    <a:pt x="7824" y="58853"/>
                    <a:pt x="23973" y="43723"/>
                    <a:pt x="23973" y="20734"/>
                  </a:cubicBezTo>
                  <a:close/>
                </a:path>
              </a:pathLst>
            </a:custGeom>
            <a:solidFill>
              <a:srgbClr val="000000"/>
            </a:solidFill>
            <a:ln w="20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19" name="组合 218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 V_{\text{self}}(\Phi,\overline{\Phi}) =&amp; \sum_{J=0}^{2 J} \kappa_k\left((\Phi \Phi)_k(\overline{\Phi}\,\overline{\Phi})_k\right)_0 +\sum_{k=0}^{2 J}\left\{\kappa_k^{\prime}\left((\Phi \Phi)_k(\Phi \Phi)_k\right)_0  +\kappa_k^{\prime \prime}\left((\overline{\Phi} \Phi)_k(\Phi \Phi)_k\right)_0+\text { h.c. }\right\}.&#10;    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DB7D1A5C-354A-E1FE-6564-88DB050F9410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546100" y="2006599"/>
            <a:ext cx="8229600" cy="609600"/>
            <a:chOff x="1813856" y="3528029"/>
            <a:chExt cx="8194756" cy="596165"/>
          </a:xfrm>
        </p:grpSpPr>
        <p:sp>
          <p:nvSpPr>
            <p:cNvPr id="134" name="任意形状 133">
              <a:extLst>
                <a:ext uri="{FF2B5EF4-FFF2-40B4-BE49-F238E27FC236}">
                  <a16:creationId xmlns:a16="http://schemas.microsoft.com/office/drawing/2014/main" id="{DFD1DD44-28E9-22C6-EF01-BC6458445604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1813856" y="3739601"/>
              <a:ext cx="143984" cy="142720"/>
            </a:xfrm>
            <a:custGeom>
              <a:avLst/>
              <a:gdLst>
                <a:gd name="connsiteX0" fmla="*/ 115573 w 143984"/>
                <a:gd name="connsiteY0" fmla="*/ 23170 h 142720"/>
                <a:gd name="connsiteX1" fmla="*/ 141421 w 143984"/>
                <a:gd name="connsiteY1" fmla="*/ 6368 h 142720"/>
                <a:gd name="connsiteX2" fmla="*/ 144047 w 143984"/>
                <a:gd name="connsiteY2" fmla="*/ 2521 h 142720"/>
                <a:gd name="connsiteX3" fmla="*/ 141421 w 143984"/>
                <a:gd name="connsiteY3" fmla="*/ 92 h 142720"/>
                <a:gd name="connsiteX4" fmla="*/ 124862 w 143984"/>
                <a:gd name="connsiteY4" fmla="*/ 699 h 142720"/>
                <a:gd name="connsiteX5" fmla="*/ 104870 w 143984"/>
                <a:gd name="connsiteY5" fmla="*/ 92 h 142720"/>
                <a:gd name="connsiteX6" fmla="*/ 101033 w 143984"/>
                <a:gd name="connsiteY6" fmla="*/ 3938 h 142720"/>
                <a:gd name="connsiteX7" fmla="*/ 104264 w 143984"/>
                <a:gd name="connsiteY7" fmla="*/ 6368 h 142720"/>
                <a:gd name="connsiteX8" fmla="*/ 113553 w 143984"/>
                <a:gd name="connsiteY8" fmla="*/ 13048 h 142720"/>
                <a:gd name="connsiteX9" fmla="*/ 110524 w 143984"/>
                <a:gd name="connsiteY9" fmla="*/ 20741 h 142720"/>
                <a:gd name="connsiteX10" fmla="*/ 48528 w 143984"/>
                <a:gd name="connsiteY10" fmla="*/ 119532 h 142720"/>
                <a:gd name="connsiteX11" fmla="*/ 34796 w 143984"/>
                <a:gd name="connsiteY11" fmla="*/ 12441 h 142720"/>
                <a:gd name="connsiteX12" fmla="*/ 48730 w 143984"/>
                <a:gd name="connsiteY12" fmla="*/ 6368 h 142720"/>
                <a:gd name="connsiteX13" fmla="*/ 53778 w 143984"/>
                <a:gd name="connsiteY13" fmla="*/ 2319 h 142720"/>
                <a:gd name="connsiteX14" fmla="*/ 50951 w 143984"/>
                <a:gd name="connsiteY14" fmla="*/ 92 h 142720"/>
                <a:gd name="connsiteX15" fmla="*/ 25910 w 143984"/>
                <a:gd name="connsiteY15" fmla="*/ 699 h 142720"/>
                <a:gd name="connsiteX16" fmla="*/ 14804 w 143984"/>
                <a:gd name="connsiteY16" fmla="*/ 497 h 142720"/>
                <a:gd name="connsiteX17" fmla="*/ 3899 w 143984"/>
                <a:gd name="connsiteY17" fmla="*/ 92 h 142720"/>
                <a:gd name="connsiteX18" fmla="*/ 62 w 143984"/>
                <a:gd name="connsiteY18" fmla="*/ 3938 h 142720"/>
                <a:gd name="connsiteX19" fmla="*/ 5110 w 143984"/>
                <a:gd name="connsiteY19" fmla="*/ 6368 h 142720"/>
                <a:gd name="connsiteX20" fmla="*/ 17227 w 143984"/>
                <a:gd name="connsiteY20" fmla="*/ 13251 h 142720"/>
                <a:gd name="connsiteX21" fmla="*/ 33180 w 143984"/>
                <a:gd name="connsiteY21" fmla="*/ 138157 h 142720"/>
                <a:gd name="connsiteX22" fmla="*/ 37219 w 143984"/>
                <a:gd name="connsiteY22" fmla="*/ 142813 h 142720"/>
                <a:gd name="connsiteX23" fmla="*/ 42874 w 143984"/>
                <a:gd name="connsiteY23" fmla="*/ 139169 h 142720"/>
                <a:gd name="connsiteX24" fmla="*/ 115573 w 143984"/>
                <a:gd name="connsiteY24" fmla="*/ 23170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984" h="142720">
                  <a:moveTo>
                    <a:pt x="115573" y="23170"/>
                  </a:moveTo>
                  <a:cubicBezTo>
                    <a:pt x="125468" y="7380"/>
                    <a:pt x="133949" y="6772"/>
                    <a:pt x="141421" y="6368"/>
                  </a:cubicBezTo>
                  <a:cubicBezTo>
                    <a:pt x="143845" y="6165"/>
                    <a:pt x="144047" y="2724"/>
                    <a:pt x="144047" y="2521"/>
                  </a:cubicBezTo>
                  <a:cubicBezTo>
                    <a:pt x="144047" y="902"/>
                    <a:pt x="143037" y="92"/>
                    <a:pt x="141421" y="92"/>
                  </a:cubicBezTo>
                  <a:cubicBezTo>
                    <a:pt x="136171" y="92"/>
                    <a:pt x="130315" y="699"/>
                    <a:pt x="124862" y="699"/>
                  </a:cubicBezTo>
                  <a:cubicBezTo>
                    <a:pt x="118198" y="699"/>
                    <a:pt x="111332" y="92"/>
                    <a:pt x="104870" y="92"/>
                  </a:cubicBezTo>
                  <a:cubicBezTo>
                    <a:pt x="103658" y="92"/>
                    <a:pt x="101033" y="92"/>
                    <a:pt x="101033" y="3938"/>
                  </a:cubicBezTo>
                  <a:cubicBezTo>
                    <a:pt x="101033" y="6165"/>
                    <a:pt x="102850" y="6368"/>
                    <a:pt x="104264" y="6368"/>
                  </a:cubicBezTo>
                  <a:cubicBezTo>
                    <a:pt x="109716" y="6772"/>
                    <a:pt x="113553" y="8797"/>
                    <a:pt x="113553" y="13048"/>
                  </a:cubicBezTo>
                  <a:cubicBezTo>
                    <a:pt x="113553" y="16085"/>
                    <a:pt x="110524" y="20538"/>
                    <a:pt x="110524" y="20741"/>
                  </a:cubicBezTo>
                  <a:lnTo>
                    <a:pt x="48528" y="119532"/>
                  </a:lnTo>
                  <a:lnTo>
                    <a:pt x="34796" y="12441"/>
                  </a:lnTo>
                  <a:cubicBezTo>
                    <a:pt x="34796" y="8999"/>
                    <a:pt x="39441" y="6368"/>
                    <a:pt x="48730" y="6368"/>
                  </a:cubicBezTo>
                  <a:cubicBezTo>
                    <a:pt x="51557" y="6368"/>
                    <a:pt x="53778" y="6368"/>
                    <a:pt x="53778" y="2319"/>
                  </a:cubicBezTo>
                  <a:cubicBezTo>
                    <a:pt x="53778" y="497"/>
                    <a:pt x="52163" y="92"/>
                    <a:pt x="50951" y="92"/>
                  </a:cubicBezTo>
                  <a:cubicBezTo>
                    <a:pt x="42874" y="92"/>
                    <a:pt x="34190" y="699"/>
                    <a:pt x="25910" y="699"/>
                  </a:cubicBezTo>
                  <a:cubicBezTo>
                    <a:pt x="22275" y="699"/>
                    <a:pt x="18439" y="497"/>
                    <a:pt x="14804" y="497"/>
                  </a:cubicBezTo>
                  <a:cubicBezTo>
                    <a:pt x="11169" y="497"/>
                    <a:pt x="7332" y="92"/>
                    <a:pt x="3899" y="92"/>
                  </a:cubicBezTo>
                  <a:cubicBezTo>
                    <a:pt x="2485" y="92"/>
                    <a:pt x="62" y="92"/>
                    <a:pt x="62" y="3938"/>
                  </a:cubicBezTo>
                  <a:cubicBezTo>
                    <a:pt x="62" y="6368"/>
                    <a:pt x="1879" y="6368"/>
                    <a:pt x="5110" y="6368"/>
                  </a:cubicBezTo>
                  <a:cubicBezTo>
                    <a:pt x="16419" y="6368"/>
                    <a:pt x="16621" y="8190"/>
                    <a:pt x="17227" y="13251"/>
                  </a:cubicBezTo>
                  <a:lnTo>
                    <a:pt x="33180" y="138157"/>
                  </a:lnTo>
                  <a:cubicBezTo>
                    <a:pt x="33786" y="142205"/>
                    <a:pt x="34594" y="142813"/>
                    <a:pt x="37219" y="142813"/>
                  </a:cubicBezTo>
                  <a:cubicBezTo>
                    <a:pt x="40450" y="142813"/>
                    <a:pt x="41258" y="141801"/>
                    <a:pt x="42874" y="139169"/>
                  </a:cubicBezTo>
                  <a:lnTo>
                    <a:pt x="115573" y="23170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形状 134">
              <a:extLst>
                <a:ext uri="{FF2B5EF4-FFF2-40B4-BE49-F238E27FC236}">
                  <a16:creationId xmlns:a16="http://schemas.microsoft.com/office/drawing/2014/main" id="{4D1C36CD-2168-7FC4-BE73-0ADFAEAE8A3D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1926708" y="3845032"/>
              <a:ext cx="51172" cy="64619"/>
            </a:xfrm>
            <a:custGeom>
              <a:avLst/>
              <a:gdLst>
                <a:gd name="connsiteX0" fmla="*/ 47282 w 51172"/>
                <a:gd name="connsiteY0" fmla="*/ 3778 h 64619"/>
                <a:gd name="connsiteX1" fmla="*/ 45303 w 51172"/>
                <a:gd name="connsiteY1" fmla="*/ 93 h 64619"/>
                <a:gd name="connsiteX2" fmla="*/ 42475 w 51172"/>
                <a:gd name="connsiteY2" fmla="*/ 1794 h 64619"/>
                <a:gd name="connsiteX3" fmla="*/ 39931 w 51172"/>
                <a:gd name="connsiteY3" fmla="*/ 3920 h 64619"/>
                <a:gd name="connsiteX4" fmla="*/ 25088 w 51172"/>
                <a:gd name="connsiteY4" fmla="*/ 93 h 64619"/>
                <a:gd name="connsiteX5" fmla="*/ 68 w 51172"/>
                <a:gd name="connsiteY5" fmla="*/ 17807 h 64619"/>
                <a:gd name="connsiteX6" fmla="*/ 5439 w 51172"/>
                <a:gd name="connsiteY6" fmla="*/ 28860 h 64619"/>
                <a:gd name="connsiteX7" fmla="*/ 24947 w 51172"/>
                <a:gd name="connsiteY7" fmla="*/ 35946 h 64619"/>
                <a:gd name="connsiteX8" fmla="*/ 43465 w 51172"/>
                <a:gd name="connsiteY8" fmla="*/ 48699 h 64619"/>
                <a:gd name="connsiteX9" fmla="*/ 26078 w 51172"/>
                <a:gd name="connsiteY9" fmla="*/ 60745 h 64619"/>
                <a:gd name="connsiteX10" fmla="*/ 5015 w 51172"/>
                <a:gd name="connsiteY10" fmla="*/ 42181 h 64619"/>
                <a:gd name="connsiteX11" fmla="*/ 2471 w 51172"/>
                <a:gd name="connsiteY11" fmla="*/ 39772 h 64619"/>
                <a:gd name="connsiteX12" fmla="*/ 68 w 51172"/>
                <a:gd name="connsiteY12" fmla="*/ 43598 h 64619"/>
                <a:gd name="connsiteX13" fmla="*/ 68 w 51172"/>
                <a:gd name="connsiteY13" fmla="*/ 61028 h 64619"/>
                <a:gd name="connsiteX14" fmla="*/ 2047 w 51172"/>
                <a:gd name="connsiteY14" fmla="*/ 64713 h 64619"/>
                <a:gd name="connsiteX15" fmla="*/ 8832 w 51172"/>
                <a:gd name="connsiteY15" fmla="*/ 58619 h 64619"/>
                <a:gd name="connsiteX16" fmla="*/ 26078 w 51172"/>
                <a:gd name="connsiteY16" fmla="*/ 64713 h 64619"/>
                <a:gd name="connsiteX17" fmla="*/ 51240 w 51172"/>
                <a:gd name="connsiteY17" fmla="*/ 44732 h 64619"/>
                <a:gd name="connsiteX18" fmla="*/ 45161 w 51172"/>
                <a:gd name="connsiteY18" fmla="*/ 31694 h 64619"/>
                <a:gd name="connsiteX19" fmla="*/ 28340 w 51172"/>
                <a:gd name="connsiteY19" fmla="*/ 24751 h 64619"/>
                <a:gd name="connsiteX20" fmla="*/ 7842 w 51172"/>
                <a:gd name="connsiteY20" fmla="*/ 13556 h 64619"/>
                <a:gd name="connsiteX21" fmla="*/ 25088 w 51172"/>
                <a:gd name="connsiteY21" fmla="*/ 3494 h 64619"/>
                <a:gd name="connsiteX22" fmla="*/ 42475 w 51172"/>
                <a:gd name="connsiteY22" fmla="*/ 19082 h 64619"/>
                <a:gd name="connsiteX23" fmla="*/ 44879 w 51172"/>
                <a:gd name="connsiteY23" fmla="*/ 20641 h 64619"/>
                <a:gd name="connsiteX24" fmla="*/ 47282 w 51172"/>
                <a:gd name="connsiteY24" fmla="*/ 16957 h 64619"/>
                <a:gd name="connsiteX25" fmla="*/ 47282 w 51172"/>
                <a:gd name="connsiteY25" fmla="*/ 3778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172" h="64619">
                  <a:moveTo>
                    <a:pt x="47282" y="3778"/>
                  </a:moveTo>
                  <a:cubicBezTo>
                    <a:pt x="47282" y="1369"/>
                    <a:pt x="47282" y="93"/>
                    <a:pt x="45303" y="93"/>
                  </a:cubicBezTo>
                  <a:cubicBezTo>
                    <a:pt x="44596" y="93"/>
                    <a:pt x="44313" y="93"/>
                    <a:pt x="42475" y="1794"/>
                  </a:cubicBezTo>
                  <a:cubicBezTo>
                    <a:pt x="42193" y="1936"/>
                    <a:pt x="40779" y="3211"/>
                    <a:pt x="39931" y="3920"/>
                  </a:cubicBezTo>
                  <a:cubicBezTo>
                    <a:pt x="35690" y="944"/>
                    <a:pt x="30319" y="93"/>
                    <a:pt x="25088" y="93"/>
                  </a:cubicBezTo>
                  <a:cubicBezTo>
                    <a:pt x="4874" y="93"/>
                    <a:pt x="68" y="10722"/>
                    <a:pt x="68" y="17807"/>
                  </a:cubicBezTo>
                  <a:cubicBezTo>
                    <a:pt x="68" y="22342"/>
                    <a:pt x="2047" y="26026"/>
                    <a:pt x="5439" y="28860"/>
                  </a:cubicBezTo>
                  <a:cubicBezTo>
                    <a:pt x="10811" y="33537"/>
                    <a:pt x="16183" y="34529"/>
                    <a:pt x="24947" y="35946"/>
                  </a:cubicBezTo>
                  <a:cubicBezTo>
                    <a:pt x="32015" y="37221"/>
                    <a:pt x="43465" y="39205"/>
                    <a:pt x="43465" y="48699"/>
                  </a:cubicBezTo>
                  <a:cubicBezTo>
                    <a:pt x="43465" y="54226"/>
                    <a:pt x="39648" y="60745"/>
                    <a:pt x="26078" y="60745"/>
                  </a:cubicBezTo>
                  <a:cubicBezTo>
                    <a:pt x="12507" y="60745"/>
                    <a:pt x="7560" y="51817"/>
                    <a:pt x="5015" y="42181"/>
                  </a:cubicBezTo>
                  <a:cubicBezTo>
                    <a:pt x="4591" y="40339"/>
                    <a:pt x="4450" y="39772"/>
                    <a:pt x="2471" y="39772"/>
                  </a:cubicBezTo>
                  <a:cubicBezTo>
                    <a:pt x="68" y="39772"/>
                    <a:pt x="68" y="40764"/>
                    <a:pt x="68" y="43598"/>
                  </a:cubicBezTo>
                  <a:lnTo>
                    <a:pt x="68" y="61028"/>
                  </a:lnTo>
                  <a:cubicBezTo>
                    <a:pt x="68" y="63437"/>
                    <a:pt x="68" y="64713"/>
                    <a:pt x="2047" y="64713"/>
                  </a:cubicBezTo>
                  <a:cubicBezTo>
                    <a:pt x="3319" y="64713"/>
                    <a:pt x="6005" y="61737"/>
                    <a:pt x="8832" y="58619"/>
                  </a:cubicBezTo>
                  <a:cubicBezTo>
                    <a:pt x="15052" y="64429"/>
                    <a:pt x="22685" y="64713"/>
                    <a:pt x="26078" y="64713"/>
                  </a:cubicBezTo>
                  <a:cubicBezTo>
                    <a:pt x="44454" y="64713"/>
                    <a:pt x="51240" y="54793"/>
                    <a:pt x="51240" y="44732"/>
                  </a:cubicBezTo>
                  <a:cubicBezTo>
                    <a:pt x="51240" y="39347"/>
                    <a:pt x="48837" y="35095"/>
                    <a:pt x="45161" y="31694"/>
                  </a:cubicBezTo>
                  <a:cubicBezTo>
                    <a:pt x="39790" y="26735"/>
                    <a:pt x="33287" y="25601"/>
                    <a:pt x="28340" y="24751"/>
                  </a:cubicBezTo>
                  <a:cubicBezTo>
                    <a:pt x="17031" y="22767"/>
                    <a:pt x="7842" y="21066"/>
                    <a:pt x="7842" y="13556"/>
                  </a:cubicBezTo>
                  <a:cubicBezTo>
                    <a:pt x="7842" y="9021"/>
                    <a:pt x="11659" y="3494"/>
                    <a:pt x="25088" y="3494"/>
                  </a:cubicBezTo>
                  <a:cubicBezTo>
                    <a:pt x="41486" y="3494"/>
                    <a:pt x="42193" y="14973"/>
                    <a:pt x="42475" y="19082"/>
                  </a:cubicBezTo>
                  <a:cubicBezTo>
                    <a:pt x="42617" y="20641"/>
                    <a:pt x="44313" y="20641"/>
                    <a:pt x="44879" y="20641"/>
                  </a:cubicBezTo>
                  <a:cubicBezTo>
                    <a:pt x="47282" y="20641"/>
                    <a:pt x="47282" y="19649"/>
                    <a:pt x="47282" y="16957"/>
                  </a:cubicBezTo>
                  <a:lnTo>
                    <a:pt x="47282" y="3778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形状 135">
              <a:extLst>
                <a:ext uri="{FF2B5EF4-FFF2-40B4-BE49-F238E27FC236}">
                  <a16:creationId xmlns:a16="http://schemas.microsoft.com/office/drawing/2014/main" id="{786A6FC6-85DB-CEA7-1C93-6D19809B7A16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1989837" y="3845032"/>
              <a:ext cx="60643" cy="64619"/>
            </a:xfrm>
            <a:custGeom>
              <a:avLst/>
              <a:gdLst>
                <a:gd name="connsiteX0" fmla="*/ 56756 w 60643"/>
                <a:gd name="connsiteY0" fmla="*/ 30986 h 64619"/>
                <a:gd name="connsiteX1" fmla="*/ 60714 w 60643"/>
                <a:gd name="connsiteY1" fmla="*/ 27868 h 64619"/>
                <a:gd name="connsiteX2" fmla="*/ 32725 w 60643"/>
                <a:gd name="connsiteY2" fmla="*/ 93 h 64619"/>
                <a:gd name="connsiteX3" fmla="*/ 71 w 60643"/>
                <a:gd name="connsiteY3" fmla="*/ 32261 h 64619"/>
                <a:gd name="connsiteX4" fmla="*/ 34562 w 60643"/>
                <a:gd name="connsiteY4" fmla="*/ 64713 h 64619"/>
                <a:gd name="connsiteX5" fmla="*/ 60714 w 60643"/>
                <a:gd name="connsiteY5" fmla="*/ 46290 h 64619"/>
                <a:gd name="connsiteX6" fmla="*/ 58311 w 60643"/>
                <a:gd name="connsiteY6" fmla="*/ 44307 h 64619"/>
                <a:gd name="connsiteX7" fmla="*/ 55766 w 60643"/>
                <a:gd name="connsiteY7" fmla="*/ 46574 h 64619"/>
                <a:gd name="connsiteX8" fmla="*/ 35552 w 60643"/>
                <a:gd name="connsiteY8" fmla="*/ 60178 h 64619"/>
                <a:gd name="connsiteX9" fmla="*/ 18306 w 60643"/>
                <a:gd name="connsiteY9" fmla="*/ 51817 h 64619"/>
                <a:gd name="connsiteX10" fmla="*/ 12934 w 60643"/>
                <a:gd name="connsiteY10" fmla="*/ 30986 h 64619"/>
                <a:gd name="connsiteX11" fmla="*/ 56756 w 60643"/>
                <a:gd name="connsiteY11" fmla="*/ 30986 h 64619"/>
                <a:gd name="connsiteX12" fmla="*/ 13076 w 60643"/>
                <a:gd name="connsiteY12" fmla="*/ 27301 h 64619"/>
                <a:gd name="connsiteX13" fmla="*/ 32725 w 60643"/>
                <a:gd name="connsiteY13" fmla="*/ 4061 h 64619"/>
                <a:gd name="connsiteX14" fmla="*/ 50819 w 60643"/>
                <a:gd name="connsiteY14" fmla="*/ 27301 h 64619"/>
                <a:gd name="connsiteX15" fmla="*/ 13076 w 60643"/>
                <a:gd name="connsiteY15" fmla="*/ 27301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643" h="64619">
                  <a:moveTo>
                    <a:pt x="56756" y="30986"/>
                  </a:moveTo>
                  <a:cubicBezTo>
                    <a:pt x="59724" y="30986"/>
                    <a:pt x="60714" y="30986"/>
                    <a:pt x="60714" y="27868"/>
                  </a:cubicBezTo>
                  <a:cubicBezTo>
                    <a:pt x="60714" y="15398"/>
                    <a:pt x="53787" y="93"/>
                    <a:pt x="32725" y="93"/>
                  </a:cubicBezTo>
                  <a:cubicBezTo>
                    <a:pt x="14207" y="93"/>
                    <a:pt x="71" y="14831"/>
                    <a:pt x="71" y="32261"/>
                  </a:cubicBezTo>
                  <a:cubicBezTo>
                    <a:pt x="71" y="50258"/>
                    <a:pt x="15762" y="64713"/>
                    <a:pt x="34562" y="64713"/>
                  </a:cubicBezTo>
                  <a:cubicBezTo>
                    <a:pt x="53646" y="64713"/>
                    <a:pt x="60714" y="49408"/>
                    <a:pt x="60714" y="46290"/>
                  </a:cubicBezTo>
                  <a:cubicBezTo>
                    <a:pt x="60714" y="45724"/>
                    <a:pt x="60431" y="44307"/>
                    <a:pt x="58311" y="44307"/>
                  </a:cubicBezTo>
                  <a:cubicBezTo>
                    <a:pt x="56473" y="44307"/>
                    <a:pt x="56190" y="45157"/>
                    <a:pt x="55766" y="46574"/>
                  </a:cubicBezTo>
                  <a:cubicBezTo>
                    <a:pt x="51384" y="58052"/>
                    <a:pt x="40641" y="60178"/>
                    <a:pt x="35552" y="60178"/>
                  </a:cubicBezTo>
                  <a:cubicBezTo>
                    <a:pt x="28908" y="60178"/>
                    <a:pt x="22547" y="57202"/>
                    <a:pt x="18306" y="51817"/>
                  </a:cubicBezTo>
                  <a:cubicBezTo>
                    <a:pt x="13076" y="45157"/>
                    <a:pt x="12934" y="36513"/>
                    <a:pt x="12934" y="30986"/>
                  </a:cubicBezTo>
                  <a:lnTo>
                    <a:pt x="56756" y="30986"/>
                  </a:lnTo>
                  <a:close/>
                  <a:moveTo>
                    <a:pt x="13076" y="27301"/>
                  </a:moveTo>
                  <a:cubicBezTo>
                    <a:pt x="14631" y="7321"/>
                    <a:pt x="27353" y="4061"/>
                    <a:pt x="32725" y="4061"/>
                  </a:cubicBezTo>
                  <a:cubicBezTo>
                    <a:pt x="50112" y="4061"/>
                    <a:pt x="50677" y="23759"/>
                    <a:pt x="50819" y="27301"/>
                  </a:cubicBezTo>
                  <a:lnTo>
                    <a:pt x="13076" y="27301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形状 136">
              <a:extLst>
                <a:ext uri="{FF2B5EF4-FFF2-40B4-BE49-F238E27FC236}">
                  <a16:creationId xmlns:a16="http://schemas.microsoft.com/office/drawing/2014/main" id="{10C5C2F8-7756-E5D6-A12B-A9857CC5B8D5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2064042" y="3809888"/>
              <a:ext cx="31805" cy="98345"/>
            </a:xfrm>
            <a:custGeom>
              <a:avLst/>
              <a:gdLst>
                <a:gd name="connsiteX0" fmla="*/ 21278 w 31805"/>
                <a:gd name="connsiteY0" fmla="*/ 93 h 98345"/>
                <a:gd name="connsiteX1" fmla="*/ 74 w 31805"/>
                <a:gd name="connsiteY1" fmla="*/ 1652 h 98345"/>
                <a:gd name="connsiteX2" fmla="*/ 74 w 31805"/>
                <a:gd name="connsiteY2" fmla="*/ 6754 h 98345"/>
                <a:gd name="connsiteX3" fmla="*/ 10676 w 31805"/>
                <a:gd name="connsiteY3" fmla="*/ 14689 h 98345"/>
                <a:gd name="connsiteX4" fmla="*/ 10676 w 31805"/>
                <a:gd name="connsiteY4" fmla="*/ 87244 h 98345"/>
                <a:gd name="connsiteX5" fmla="*/ 74 w 31805"/>
                <a:gd name="connsiteY5" fmla="*/ 93338 h 98345"/>
                <a:gd name="connsiteX6" fmla="*/ 74 w 31805"/>
                <a:gd name="connsiteY6" fmla="*/ 98439 h 98345"/>
                <a:gd name="connsiteX7" fmla="*/ 15907 w 31805"/>
                <a:gd name="connsiteY7" fmla="*/ 97872 h 98345"/>
                <a:gd name="connsiteX8" fmla="*/ 31880 w 31805"/>
                <a:gd name="connsiteY8" fmla="*/ 98439 h 98345"/>
                <a:gd name="connsiteX9" fmla="*/ 31880 w 31805"/>
                <a:gd name="connsiteY9" fmla="*/ 93338 h 98345"/>
                <a:gd name="connsiteX10" fmla="*/ 21278 w 31805"/>
                <a:gd name="connsiteY10" fmla="*/ 87244 h 98345"/>
                <a:gd name="connsiteX11" fmla="*/ 21278 w 31805"/>
                <a:gd name="connsiteY11" fmla="*/ 93 h 9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" h="98345">
                  <a:moveTo>
                    <a:pt x="21278" y="93"/>
                  </a:moveTo>
                  <a:lnTo>
                    <a:pt x="74" y="1652"/>
                  </a:lnTo>
                  <a:lnTo>
                    <a:pt x="74" y="6754"/>
                  </a:lnTo>
                  <a:cubicBezTo>
                    <a:pt x="9545" y="6754"/>
                    <a:pt x="10676" y="7746"/>
                    <a:pt x="10676" y="14689"/>
                  </a:cubicBezTo>
                  <a:lnTo>
                    <a:pt x="10676" y="87244"/>
                  </a:lnTo>
                  <a:cubicBezTo>
                    <a:pt x="10676" y="93338"/>
                    <a:pt x="9263" y="93338"/>
                    <a:pt x="74" y="93338"/>
                  </a:cubicBezTo>
                  <a:lnTo>
                    <a:pt x="74" y="98439"/>
                  </a:lnTo>
                  <a:cubicBezTo>
                    <a:pt x="357" y="98439"/>
                    <a:pt x="10252" y="97872"/>
                    <a:pt x="15907" y="97872"/>
                  </a:cubicBezTo>
                  <a:cubicBezTo>
                    <a:pt x="21278" y="97872"/>
                    <a:pt x="26509" y="98014"/>
                    <a:pt x="31880" y="98439"/>
                  </a:cubicBezTo>
                  <a:lnTo>
                    <a:pt x="31880" y="93338"/>
                  </a:lnTo>
                  <a:cubicBezTo>
                    <a:pt x="22692" y="93338"/>
                    <a:pt x="21278" y="93338"/>
                    <a:pt x="21278" y="87244"/>
                  </a:cubicBezTo>
                  <a:lnTo>
                    <a:pt x="21278" y="93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形状 137">
              <a:extLst>
                <a:ext uri="{FF2B5EF4-FFF2-40B4-BE49-F238E27FC236}">
                  <a16:creationId xmlns:a16="http://schemas.microsoft.com/office/drawing/2014/main" id="{AD33AC2D-291F-9188-1203-4FBFA6C55B2D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2108205" y="3808471"/>
              <a:ext cx="49899" cy="99762"/>
            </a:xfrm>
            <a:custGeom>
              <a:avLst/>
              <a:gdLst>
                <a:gd name="connsiteX0" fmla="*/ 22835 w 49899"/>
                <a:gd name="connsiteY0" fmla="*/ 43881 h 99762"/>
                <a:gd name="connsiteX1" fmla="*/ 40505 w 49899"/>
                <a:gd name="connsiteY1" fmla="*/ 43881 h 99762"/>
                <a:gd name="connsiteX2" fmla="*/ 40505 w 49899"/>
                <a:gd name="connsiteY2" fmla="*/ 38780 h 99762"/>
                <a:gd name="connsiteX3" fmla="*/ 22270 w 49899"/>
                <a:gd name="connsiteY3" fmla="*/ 38780 h 99762"/>
                <a:gd name="connsiteX4" fmla="*/ 22270 w 49899"/>
                <a:gd name="connsiteY4" fmla="*/ 22909 h 99762"/>
                <a:gd name="connsiteX5" fmla="*/ 35982 w 49899"/>
                <a:gd name="connsiteY5" fmla="*/ 4061 h 99762"/>
                <a:gd name="connsiteX6" fmla="*/ 40081 w 49899"/>
                <a:gd name="connsiteY6" fmla="*/ 4770 h 99762"/>
                <a:gd name="connsiteX7" fmla="*/ 36971 w 49899"/>
                <a:gd name="connsiteY7" fmla="*/ 10438 h 99762"/>
                <a:gd name="connsiteX8" fmla="*/ 43474 w 49899"/>
                <a:gd name="connsiteY8" fmla="*/ 16957 h 99762"/>
                <a:gd name="connsiteX9" fmla="*/ 49976 w 49899"/>
                <a:gd name="connsiteY9" fmla="*/ 10438 h 99762"/>
                <a:gd name="connsiteX10" fmla="*/ 36123 w 49899"/>
                <a:gd name="connsiteY10" fmla="*/ 93 h 99762"/>
                <a:gd name="connsiteX11" fmla="*/ 12233 w 49899"/>
                <a:gd name="connsiteY11" fmla="*/ 22909 h 99762"/>
                <a:gd name="connsiteX12" fmla="*/ 12233 w 49899"/>
                <a:gd name="connsiteY12" fmla="*/ 38780 h 99762"/>
                <a:gd name="connsiteX13" fmla="*/ 77 w 49899"/>
                <a:gd name="connsiteY13" fmla="*/ 38780 h 99762"/>
                <a:gd name="connsiteX14" fmla="*/ 77 w 49899"/>
                <a:gd name="connsiteY14" fmla="*/ 43881 h 99762"/>
                <a:gd name="connsiteX15" fmla="*/ 12233 w 49899"/>
                <a:gd name="connsiteY15" fmla="*/ 43881 h 99762"/>
                <a:gd name="connsiteX16" fmla="*/ 12233 w 49899"/>
                <a:gd name="connsiteY16" fmla="*/ 88661 h 99762"/>
                <a:gd name="connsiteX17" fmla="*/ 1631 w 49899"/>
                <a:gd name="connsiteY17" fmla="*/ 94755 h 99762"/>
                <a:gd name="connsiteX18" fmla="*/ 1631 w 49899"/>
                <a:gd name="connsiteY18" fmla="*/ 99856 h 99762"/>
                <a:gd name="connsiteX19" fmla="*/ 17746 w 49899"/>
                <a:gd name="connsiteY19" fmla="*/ 99289 h 99762"/>
                <a:gd name="connsiteX20" fmla="*/ 36123 w 49899"/>
                <a:gd name="connsiteY20" fmla="*/ 99856 h 99762"/>
                <a:gd name="connsiteX21" fmla="*/ 36123 w 49899"/>
                <a:gd name="connsiteY21" fmla="*/ 94755 h 99762"/>
                <a:gd name="connsiteX22" fmla="*/ 33296 w 49899"/>
                <a:gd name="connsiteY22" fmla="*/ 94755 h 99762"/>
                <a:gd name="connsiteX23" fmla="*/ 22835 w 49899"/>
                <a:gd name="connsiteY23" fmla="*/ 88378 h 99762"/>
                <a:gd name="connsiteX24" fmla="*/ 22835 w 49899"/>
                <a:gd name="connsiteY24" fmla="*/ 43881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899" h="99762">
                  <a:moveTo>
                    <a:pt x="22835" y="43881"/>
                  </a:moveTo>
                  <a:lnTo>
                    <a:pt x="40505" y="43881"/>
                  </a:lnTo>
                  <a:lnTo>
                    <a:pt x="40505" y="38780"/>
                  </a:lnTo>
                  <a:lnTo>
                    <a:pt x="22270" y="38780"/>
                  </a:lnTo>
                  <a:lnTo>
                    <a:pt x="22270" y="22909"/>
                  </a:lnTo>
                  <a:cubicBezTo>
                    <a:pt x="22270" y="10013"/>
                    <a:pt x="29903" y="4061"/>
                    <a:pt x="35982" y="4061"/>
                  </a:cubicBezTo>
                  <a:cubicBezTo>
                    <a:pt x="37254" y="4061"/>
                    <a:pt x="38668" y="4345"/>
                    <a:pt x="40081" y="4770"/>
                  </a:cubicBezTo>
                  <a:cubicBezTo>
                    <a:pt x="38102" y="5903"/>
                    <a:pt x="36971" y="8171"/>
                    <a:pt x="36971" y="10438"/>
                  </a:cubicBezTo>
                  <a:cubicBezTo>
                    <a:pt x="36971" y="14264"/>
                    <a:pt x="39657" y="16957"/>
                    <a:pt x="43474" y="16957"/>
                  </a:cubicBezTo>
                  <a:cubicBezTo>
                    <a:pt x="47291" y="16957"/>
                    <a:pt x="49976" y="14264"/>
                    <a:pt x="49976" y="10438"/>
                  </a:cubicBezTo>
                  <a:cubicBezTo>
                    <a:pt x="49976" y="4345"/>
                    <a:pt x="43898" y="93"/>
                    <a:pt x="36123" y="93"/>
                  </a:cubicBezTo>
                  <a:cubicBezTo>
                    <a:pt x="24956" y="93"/>
                    <a:pt x="12233" y="8029"/>
                    <a:pt x="12233" y="22909"/>
                  </a:cubicBezTo>
                  <a:lnTo>
                    <a:pt x="12233" y="38780"/>
                  </a:lnTo>
                  <a:lnTo>
                    <a:pt x="77" y="38780"/>
                  </a:lnTo>
                  <a:lnTo>
                    <a:pt x="77" y="43881"/>
                  </a:lnTo>
                  <a:lnTo>
                    <a:pt x="12233" y="43881"/>
                  </a:lnTo>
                  <a:lnTo>
                    <a:pt x="12233" y="88661"/>
                  </a:lnTo>
                  <a:cubicBezTo>
                    <a:pt x="12233" y="94755"/>
                    <a:pt x="10820" y="94755"/>
                    <a:pt x="1631" y="94755"/>
                  </a:cubicBezTo>
                  <a:lnTo>
                    <a:pt x="1631" y="99856"/>
                  </a:lnTo>
                  <a:cubicBezTo>
                    <a:pt x="2338" y="99856"/>
                    <a:pt x="11951" y="99289"/>
                    <a:pt x="17746" y="99289"/>
                  </a:cubicBezTo>
                  <a:cubicBezTo>
                    <a:pt x="23825" y="99289"/>
                    <a:pt x="30045" y="99573"/>
                    <a:pt x="36123" y="99856"/>
                  </a:cubicBezTo>
                  <a:lnTo>
                    <a:pt x="36123" y="94755"/>
                  </a:lnTo>
                  <a:lnTo>
                    <a:pt x="33296" y="94755"/>
                  </a:lnTo>
                  <a:cubicBezTo>
                    <a:pt x="22835" y="94755"/>
                    <a:pt x="22835" y="93196"/>
                    <a:pt x="22835" y="88378"/>
                  </a:cubicBezTo>
                  <a:lnTo>
                    <a:pt x="22835" y="43881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形状 138">
              <a:extLst>
                <a:ext uri="{FF2B5EF4-FFF2-40B4-BE49-F238E27FC236}">
                  <a16:creationId xmlns:a16="http://schemas.microsoft.com/office/drawing/2014/main" id="{D0B7CD7B-A4A4-4566-370D-B236C9241E8D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2181998" y="3726038"/>
              <a:ext cx="46850" cy="202440"/>
            </a:xfrm>
            <a:custGeom>
              <a:avLst/>
              <a:gdLst>
                <a:gd name="connsiteX0" fmla="*/ 46930 w 46850"/>
                <a:gd name="connsiteY0" fmla="*/ 200508 h 202440"/>
                <a:gd name="connsiteX1" fmla="*/ 43497 w 46850"/>
                <a:gd name="connsiteY1" fmla="*/ 196055 h 202440"/>
                <a:gd name="connsiteX2" fmla="*/ 11792 w 46850"/>
                <a:gd name="connsiteY2" fmla="*/ 101312 h 202440"/>
                <a:gd name="connsiteX3" fmla="*/ 44305 w 46850"/>
                <a:gd name="connsiteY3" fmla="*/ 5558 h 202440"/>
                <a:gd name="connsiteX4" fmla="*/ 46930 w 46850"/>
                <a:gd name="connsiteY4" fmla="*/ 2116 h 202440"/>
                <a:gd name="connsiteX5" fmla="*/ 44911 w 46850"/>
                <a:gd name="connsiteY5" fmla="*/ 92 h 202440"/>
                <a:gd name="connsiteX6" fmla="*/ 12802 w 46850"/>
                <a:gd name="connsiteY6" fmla="*/ 39568 h 202440"/>
                <a:gd name="connsiteX7" fmla="*/ 80 w 46850"/>
                <a:gd name="connsiteY7" fmla="*/ 101312 h 202440"/>
                <a:gd name="connsiteX8" fmla="*/ 13408 w 46850"/>
                <a:gd name="connsiteY8" fmla="*/ 164474 h 202440"/>
                <a:gd name="connsiteX9" fmla="*/ 44911 w 46850"/>
                <a:gd name="connsiteY9" fmla="*/ 202533 h 202440"/>
                <a:gd name="connsiteX10" fmla="*/ 46930 w 46850"/>
                <a:gd name="connsiteY10" fmla="*/ 20050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6930" y="200508"/>
                  </a:moveTo>
                  <a:cubicBezTo>
                    <a:pt x="46930" y="199901"/>
                    <a:pt x="46930" y="199496"/>
                    <a:pt x="43497" y="196055"/>
                  </a:cubicBezTo>
                  <a:cubicBezTo>
                    <a:pt x="18254" y="170547"/>
                    <a:pt x="11792" y="132286"/>
                    <a:pt x="11792" y="101312"/>
                  </a:cubicBezTo>
                  <a:cubicBezTo>
                    <a:pt x="11792" y="66088"/>
                    <a:pt x="19466" y="30863"/>
                    <a:pt x="44305" y="5558"/>
                  </a:cubicBezTo>
                  <a:cubicBezTo>
                    <a:pt x="46930" y="3129"/>
                    <a:pt x="46930" y="2724"/>
                    <a:pt x="46930" y="2116"/>
                  </a:cubicBezTo>
                  <a:cubicBezTo>
                    <a:pt x="46930" y="699"/>
                    <a:pt x="46122" y="92"/>
                    <a:pt x="44911" y="92"/>
                  </a:cubicBezTo>
                  <a:cubicBezTo>
                    <a:pt x="42891" y="92"/>
                    <a:pt x="24716" y="13858"/>
                    <a:pt x="12802" y="39568"/>
                  </a:cubicBezTo>
                  <a:cubicBezTo>
                    <a:pt x="2503" y="61836"/>
                    <a:pt x="80" y="84307"/>
                    <a:pt x="80" y="101312"/>
                  </a:cubicBezTo>
                  <a:cubicBezTo>
                    <a:pt x="80" y="117103"/>
                    <a:pt x="2301" y="141598"/>
                    <a:pt x="13408" y="164474"/>
                  </a:cubicBezTo>
                  <a:cubicBezTo>
                    <a:pt x="25524" y="189374"/>
                    <a:pt x="42891" y="202533"/>
                    <a:pt x="44911" y="202533"/>
                  </a:cubicBezTo>
                  <a:cubicBezTo>
                    <a:pt x="46122" y="202533"/>
                    <a:pt x="46930" y="201925"/>
                    <a:pt x="46930" y="200508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形状 139">
              <a:extLst>
                <a:ext uri="{FF2B5EF4-FFF2-40B4-BE49-F238E27FC236}">
                  <a16:creationId xmlns:a16="http://schemas.microsoft.com/office/drawing/2014/main" id="{62906755-44AA-681B-04AB-31D0C595661B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2251848" y="3739601"/>
              <a:ext cx="122982" cy="138267"/>
            </a:xfrm>
            <a:custGeom>
              <a:avLst/>
              <a:gdLst>
                <a:gd name="connsiteX0" fmla="*/ 69350 w 122982"/>
                <a:gd name="connsiteY0" fmla="*/ 111030 h 138267"/>
                <a:gd name="connsiteX1" fmla="*/ 123066 w 122982"/>
                <a:gd name="connsiteY1" fmla="*/ 69327 h 138267"/>
                <a:gd name="connsiteX2" fmla="*/ 69350 w 122982"/>
                <a:gd name="connsiteY2" fmla="*/ 27421 h 138267"/>
                <a:gd name="connsiteX3" fmla="*/ 69350 w 122982"/>
                <a:gd name="connsiteY3" fmla="*/ 16085 h 138267"/>
                <a:gd name="connsiteX4" fmla="*/ 88534 w 122982"/>
                <a:gd name="connsiteY4" fmla="*/ 6368 h 138267"/>
                <a:gd name="connsiteX5" fmla="*/ 95198 w 122982"/>
                <a:gd name="connsiteY5" fmla="*/ 6368 h 138267"/>
                <a:gd name="connsiteX6" fmla="*/ 95198 w 122982"/>
                <a:gd name="connsiteY6" fmla="*/ 92 h 138267"/>
                <a:gd name="connsiteX7" fmla="*/ 61070 w 122982"/>
                <a:gd name="connsiteY7" fmla="*/ 699 h 138267"/>
                <a:gd name="connsiteX8" fmla="*/ 26740 w 122982"/>
                <a:gd name="connsiteY8" fmla="*/ 92 h 138267"/>
                <a:gd name="connsiteX9" fmla="*/ 26740 w 122982"/>
                <a:gd name="connsiteY9" fmla="*/ 6368 h 138267"/>
                <a:gd name="connsiteX10" fmla="*/ 33404 w 122982"/>
                <a:gd name="connsiteY10" fmla="*/ 6368 h 138267"/>
                <a:gd name="connsiteX11" fmla="*/ 52588 w 122982"/>
                <a:gd name="connsiteY11" fmla="*/ 16085 h 138267"/>
                <a:gd name="connsiteX12" fmla="*/ 52588 w 122982"/>
                <a:gd name="connsiteY12" fmla="*/ 27421 h 138267"/>
                <a:gd name="connsiteX13" fmla="*/ 83 w 122982"/>
                <a:gd name="connsiteY13" fmla="*/ 69124 h 138267"/>
                <a:gd name="connsiteX14" fmla="*/ 52588 w 122982"/>
                <a:gd name="connsiteY14" fmla="*/ 111030 h 138267"/>
                <a:gd name="connsiteX15" fmla="*/ 52588 w 122982"/>
                <a:gd name="connsiteY15" fmla="*/ 122366 h 138267"/>
                <a:gd name="connsiteX16" fmla="*/ 33404 w 122982"/>
                <a:gd name="connsiteY16" fmla="*/ 132083 h 138267"/>
                <a:gd name="connsiteX17" fmla="*/ 26740 w 122982"/>
                <a:gd name="connsiteY17" fmla="*/ 132083 h 138267"/>
                <a:gd name="connsiteX18" fmla="*/ 26740 w 122982"/>
                <a:gd name="connsiteY18" fmla="*/ 138359 h 138267"/>
                <a:gd name="connsiteX19" fmla="*/ 60868 w 122982"/>
                <a:gd name="connsiteY19" fmla="*/ 137752 h 138267"/>
                <a:gd name="connsiteX20" fmla="*/ 95198 w 122982"/>
                <a:gd name="connsiteY20" fmla="*/ 138359 h 138267"/>
                <a:gd name="connsiteX21" fmla="*/ 95198 w 122982"/>
                <a:gd name="connsiteY21" fmla="*/ 132083 h 138267"/>
                <a:gd name="connsiteX22" fmla="*/ 88534 w 122982"/>
                <a:gd name="connsiteY22" fmla="*/ 132083 h 138267"/>
                <a:gd name="connsiteX23" fmla="*/ 69350 w 122982"/>
                <a:gd name="connsiteY23" fmla="*/ 122366 h 138267"/>
                <a:gd name="connsiteX24" fmla="*/ 69350 w 122982"/>
                <a:gd name="connsiteY24" fmla="*/ 111030 h 138267"/>
                <a:gd name="connsiteX25" fmla="*/ 52588 w 122982"/>
                <a:gd name="connsiteY25" fmla="*/ 106373 h 138267"/>
                <a:gd name="connsiteX26" fmla="*/ 20278 w 122982"/>
                <a:gd name="connsiteY26" fmla="*/ 69327 h 138267"/>
                <a:gd name="connsiteX27" fmla="*/ 52588 w 122982"/>
                <a:gd name="connsiteY27" fmla="*/ 32078 h 138267"/>
                <a:gd name="connsiteX28" fmla="*/ 52588 w 122982"/>
                <a:gd name="connsiteY28" fmla="*/ 106373 h 138267"/>
                <a:gd name="connsiteX29" fmla="*/ 69350 w 122982"/>
                <a:gd name="connsiteY29" fmla="*/ 31875 h 138267"/>
                <a:gd name="connsiteX30" fmla="*/ 102872 w 122982"/>
                <a:gd name="connsiteY30" fmla="*/ 69124 h 138267"/>
                <a:gd name="connsiteX31" fmla="*/ 69350 w 122982"/>
                <a:gd name="connsiteY31" fmla="*/ 106576 h 138267"/>
                <a:gd name="connsiteX32" fmla="*/ 69350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350" y="111030"/>
                  </a:moveTo>
                  <a:cubicBezTo>
                    <a:pt x="100651" y="108600"/>
                    <a:pt x="123066" y="89773"/>
                    <a:pt x="123066" y="69327"/>
                  </a:cubicBezTo>
                  <a:cubicBezTo>
                    <a:pt x="123066" y="48273"/>
                    <a:pt x="100045" y="29851"/>
                    <a:pt x="69350" y="27421"/>
                  </a:cubicBezTo>
                  <a:lnTo>
                    <a:pt x="69350" y="16085"/>
                  </a:lnTo>
                  <a:cubicBezTo>
                    <a:pt x="69350" y="9202"/>
                    <a:pt x="69350" y="6368"/>
                    <a:pt x="88534" y="6368"/>
                  </a:cubicBezTo>
                  <a:lnTo>
                    <a:pt x="95198" y="6368"/>
                  </a:lnTo>
                  <a:lnTo>
                    <a:pt x="95198" y="92"/>
                  </a:lnTo>
                  <a:cubicBezTo>
                    <a:pt x="87928" y="699"/>
                    <a:pt x="69350" y="699"/>
                    <a:pt x="61070" y="699"/>
                  </a:cubicBezTo>
                  <a:cubicBezTo>
                    <a:pt x="52790" y="699"/>
                    <a:pt x="34010" y="699"/>
                    <a:pt x="26740" y="92"/>
                  </a:cubicBezTo>
                  <a:lnTo>
                    <a:pt x="26740" y="6368"/>
                  </a:lnTo>
                  <a:lnTo>
                    <a:pt x="33404" y="6368"/>
                  </a:lnTo>
                  <a:cubicBezTo>
                    <a:pt x="52588" y="6368"/>
                    <a:pt x="52588" y="8999"/>
                    <a:pt x="52588" y="16085"/>
                  </a:cubicBezTo>
                  <a:lnTo>
                    <a:pt x="52588" y="27421"/>
                  </a:lnTo>
                  <a:cubicBezTo>
                    <a:pt x="21691" y="30458"/>
                    <a:pt x="83" y="49083"/>
                    <a:pt x="83" y="69124"/>
                  </a:cubicBezTo>
                  <a:cubicBezTo>
                    <a:pt x="83" y="89976"/>
                    <a:pt x="22499" y="107993"/>
                    <a:pt x="52588" y="111030"/>
                  </a:cubicBezTo>
                  <a:lnTo>
                    <a:pt x="52588" y="122366"/>
                  </a:lnTo>
                  <a:cubicBezTo>
                    <a:pt x="52588" y="129249"/>
                    <a:pt x="52588" y="132083"/>
                    <a:pt x="33404" y="132083"/>
                  </a:cubicBezTo>
                  <a:lnTo>
                    <a:pt x="26740" y="132083"/>
                  </a:lnTo>
                  <a:lnTo>
                    <a:pt x="26740" y="138359"/>
                  </a:lnTo>
                  <a:cubicBezTo>
                    <a:pt x="34010" y="137752"/>
                    <a:pt x="52588" y="137752"/>
                    <a:pt x="60868" y="137752"/>
                  </a:cubicBezTo>
                  <a:cubicBezTo>
                    <a:pt x="69148" y="137752"/>
                    <a:pt x="87928" y="137752"/>
                    <a:pt x="95198" y="138359"/>
                  </a:cubicBezTo>
                  <a:lnTo>
                    <a:pt x="95198" y="132083"/>
                  </a:lnTo>
                  <a:lnTo>
                    <a:pt x="88534" y="132083"/>
                  </a:lnTo>
                  <a:cubicBezTo>
                    <a:pt x="69350" y="132083"/>
                    <a:pt x="69350" y="129452"/>
                    <a:pt x="69350" y="122366"/>
                  </a:cubicBezTo>
                  <a:lnTo>
                    <a:pt x="69350" y="111030"/>
                  </a:lnTo>
                  <a:close/>
                  <a:moveTo>
                    <a:pt x="52588" y="106373"/>
                  </a:moveTo>
                  <a:cubicBezTo>
                    <a:pt x="23913" y="102527"/>
                    <a:pt x="20278" y="81878"/>
                    <a:pt x="20278" y="69327"/>
                  </a:cubicBezTo>
                  <a:cubicBezTo>
                    <a:pt x="20278" y="58800"/>
                    <a:pt x="22297" y="36126"/>
                    <a:pt x="52588" y="32078"/>
                  </a:cubicBezTo>
                  <a:lnTo>
                    <a:pt x="52588" y="106373"/>
                  </a:lnTo>
                  <a:close/>
                  <a:moveTo>
                    <a:pt x="69350" y="31875"/>
                  </a:moveTo>
                  <a:cubicBezTo>
                    <a:pt x="97218" y="35114"/>
                    <a:pt x="102872" y="53739"/>
                    <a:pt x="102872" y="69124"/>
                  </a:cubicBezTo>
                  <a:cubicBezTo>
                    <a:pt x="102872" y="81271"/>
                    <a:pt x="99843" y="102932"/>
                    <a:pt x="69350" y="106576"/>
                  </a:cubicBezTo>
                  <a:lnTo>
                    <a:pt x="69350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形状 140">
              <a:extLst>
                <a:ext uri="{FF2B5EF4-FFF2-40B4-BE49-F238E27FC236}">
                  <a16:creationId xmlns:a16="http://schemas.microsoft.com/office/drawing/2014/main" id="{6EBFFE5E-FEDC-E6F0-7322-13D20884F2F6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2403754" y="3856409"/>
              <a:ext cx="23627" cy="60529"/>
            </a:xfrm>
            <a:custGeom>
              <a:avLst/>
              <a:gdLst>
                <a:gd name="connsiteX0" fmla="*/ 23718 w 23627"/>
                <a:gd name="connsiteY0" fmla="*/ 21348 h 60529"/>
                <a:gd name="connsiteX1" fmla="*/ 10794 w 23627"/>
                <a:gd name="connsiteY1" fmla="*/ 92 h 60529"/>
                <a:gd name="connsiteX2" fmla="*/ 91 w 23627"/>
                <a:gd name="connsiteY2" fmla="*/ 10821 h 60529"/>
                <a:gd name="connsiteX3" fmla="*/ 10794 w 23627"/>
                <a:gd name="connsiteY3" fmla="*/ 21551 h 60529"/>
                <a:gd name="connsiteX4" fmla="*/ 17861 w 23627"/>
                <a:gd name="connsiteY4" fmla="*/ 18919 h 60529"/>
                <a:gd name="connsiteX5" fmla="*/ 18871 w 23627"/>
                <a:gd name="connsiteY5" fmla="*/ 18312 h 60529"/>
                <a:gd name="connsiteX6" fmla="*/ 19275 w 23627"/>
                <a:gd name="connsiteY6" fmla="*/ 21348 h 60529"/>
                <a:gd name="connsiteX7" fmla="*/ 5543 w 23627"/>
                <a:gd name="connsiteY7" fmla="*/ 55156 h 60529"/>
                <a:gd name="connsiteX8" fmla="*/ 3322 w 23627"/>
                <a:gd name="connsiteY8" fmla="*/ 58395 h 60529"/>
                <a:gd name="connsiteX9" fmla="*/ 5341 w 23627"/>
                <a:gd name="connsiteY9" fmla="*/ 60622 h 60529"/>
                <a:gd name="connsiteX10" fmla="*/ 23718 w 23627"/>
                <a:gd name="connsiteY10" fmla="*/ 21348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7" h="60529">
                  <a:moveTo>
                    <a:pt x="23718" y="21348"/>
                  </a:moveTo>
                  <a:cubicBezTo>
                    <a:pt x="23718" y="7987"/>
                    <a:pt x="18669" y="92"/>
                    <a:pt x="10794" y="92"/>
                  </a:cubicBezTo>
                  <a:cubicBezTo>
                    <a:pt x="4129" y="92"/>
                    <a:pt x="91" y="5153"/>
                    <a:pt x="91" y="10821"/>
                  </a:cubicBezTo>
                  <a:cubicBezTo>
                    <a:pt x="91" y="16287"/>
                    <a:pt x="4129" y="21551"/>
                    <a:pt x="10794" y="21551"/>
                  </a:cubicBezTo>
                  <a:cubicBezTo>
                    <a:pt x="13217" y="21551"/>
                    <a:pt x="15842" y="20741"/>
                    <a:pt x="17861" y="18919"/>
                  </a:cubicBezTo>
                  <a:cubicBezTo>
                    <a:pt x="18467" y="18514"/>
                    <a:pt x="18669" y="18312"/>
                    <a:pt x="18871" y="18312"/>
                  </a:cubicBezTo>
                  <a:cubicBezTo>
                    <a:pt x="19073" y="18312"/>
                    <a:pt x="19275" y="18514"/>
                    <a:pt x="19275" y="21348"/>
                  </a:cubicBezTo>
                  <a:cubicBezTo>
                    <a:pt x="19275" y="36329"/>
                    <a:pt x="12207" y="48475"/>
                    <a:pt x="5543" y="55156"/>
                  </a:cubicBezTo>
                  <a:cubicBezTo>
                    <a:pt x="3322" y="57383"/>
                    <a:pt x="3322" y="57788"/>
                    <a:pt x="3322" y="58395"/>
                  </a:cubicBezTo>
                  <a:cubicBezTo>
                    <a:pt x="3322" y="59812"/>
                    <a:pt x="4331" y="60622"/>
                    <a:pt x="5341" y="60622"/>
                  </a:cubicBezTo>
                  <a:cubicBezTo>
                    <a:pt x="7562" y="60622"/>
                    <a:pt x="23718" y="45034"/>
                    <a:pt x="23718" y="21348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形状 141">
              <a:extLst>
                <a:ext uri="{FF2B5EF4-FFF2-40B4-BE49-F238E27FC236}">
                  <a16:creationId xmlns:a16="http://schemas.microsoft.com/office/drawing/2014/main" id="{1137C4F5-40EF-4267-1A84-C4E92766DF8B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2476138" y="3707145"/>
              <a:ext cx="145847" cy="8097"/>
            </a:xfrm>
            <a:custGeom>
              <a:avLst/>
              <a:gdLst>
                <a:gd name="connsiteX0" fmla="*/ 0 w 145847"/>
                <a:gd name="connsiteY0" fmla="*/ 0 h 8097"/>
                <a:gd name="connsiteX1" fmla="*/ 145847 w 145847"/>
                <a:gd name="connsiteY1" fmla="*/ 0 h 8097"/>
                <a:gd name="connsiteX2" fmla="*/ 145847 w 145847"/>
                <a:gd name="connsiteY2" fmla="*/ 8097 h 8097"/>
                <a:gd name="connsiteX3" fmla="*/ 0 w 14584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847" h="8097">
                  <a:moveTo>
                    <a:pt x="0" y="0"/>
                  </a:moveTo>
                  <a:lnTo>
                    <a:pt x="145847" y="0"/>
                  </a:lnTo>
                  <a:lnTo>
                    <a:pt x="145847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形状 142">
              <a:extLst>
                <a:ext uri="{FF2B5EF4-FFF2-40B4-BE49-F238E27FC236}">
                  <a16:creationId xmlns:a16="http://schemas.microsoft.com/office/drawing/2014/main" id="{CF2381E3-6684-0BE6-3670-81963118425A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2487447" y="3739601"/>
              <a:ext cx="122982" cy="138267"/>
            </a:xfrm>
            <a:custGeom>
              <a:avLst/>
              <a:gdLst>
                <a:gd name="connsiteX0" fmla="*/ 69361 w 122982"/>
                <a:gd name="connsiteY0" fmla="*/ 111030 h 138267"/>
                <a:gd name="connsiteX1" fmla="*/ 123078 w 122982"/>
                <a:gd name="connsiteY1" fmla="*/ 69327 h 138267"/>
                <a:gd name="connsiteX2" fmla="*/ 69361 w 122982"/>
                <a:gd name="connsiteY2" fmla="*/ 27421 h 138267"/>
                <a:gd name="connsiteX3" fmla="*/ 69361 w 122982"/>
                <a:gd name="connsiteY3" fmla="*/ 16085 h 138267"/>
                <a:gd name="connsiteX4" fmla="*/ 88546 w 122982"/>
                <a:gd name="connsiteY4" fmla="*/ 6368 h 138267"/>
                <a:gd name="connsiteX5" fmla="*/ 95210 w 122982"/>
                <a:gd name="connsiteY5" fmla="*/ 6368 h 138267"/>
                <a:gd name="connsiteX6" fmla="*/ 95210 w 122982"/>
                <a:gd name="connsiteY6" fmla="*/ 92 h 138267"/>
                <a:gd name="connsiteX7" fmla="*/ 61082 w 122982"/>
                <a:gd name="connsiteY7" fmla="*/ 699 h 138267"/>
                <a:gd name="connsiteX8" fmla="*/ 26751 w 122982"/>
                <a:gd name="connsiteY8" fmla="*/ 92 h 138267"/>
                <a:gd name="connsiteX9" fmla="*/ 26751 w 122982"/>
                <a:gd name="connsiteY9" fmla="*/ 6368 h 138267"/>
                <a:gd name="connsiteX10" fmla="*/ 33415 w 122982"/>
                <a:gd name="connsiteY10" fmla="*/ 6368 h 138267"/>
                <a:gd name="connsiteX11" fmla="*/ 52600 w 122982"/>
                <a:gd name="connsiteY11" fmla="*/ 16085 h 138267"/>
                <a:gd name="connsiteX12" fmla="*/ 52600 w 122982"/>
                <a:gd name="connsiteY12" fmla="*/ 27421 h 138267"/>
                <a:gd name="connsiteX13" fmla="*/ 95 w 122982"/>
                <a:gd name="connsiteY13" fmla="*/ 69124 h 138267"/>
                <a:gd name="connsiteX14" fmla="*/ 52600 w 122982"/>
                <a:gd name="connsiteY14" fmla="*/ 111030 h 138267"/>
                <a:gd name="connsiteX15" fmla="*/ 52600 w 122982"/>
                <a:gd name="connsiteY15" fmla="*/ 122366 h 138267"/>
                <a:gd name="connsiteX16" fmla="*/ 33415 w 122982"/>
                <a:gd name="connsiteY16" fmla="*/ 132083 h 138267"/>
                <a:gd name="connsiteX17" fmla="*/ 26751 w 122982"/>
                <a:gd name="connsiteY17" fmla="*/ 132083 h 138267"/>
                <a:gd name="connsiteX18" fmla="*/ 26751 w 122982"/>
                <a:gd name="connsiteY18" fmla="*/ 138359 h 138267"/>
                <a:gd name="connsiteX19" fmla="*/ 60880 w 122982"/>
                <a:gd name="connsiteY19" fmla="*/ 137752 h 138267"/>
                <a:gd name="connsiteX20" fmla="*/ 95210 w 122982"/>
                <a:gd name="connsiteY20" fmla="*/ 138359 h 138267"/>
                <a:gd name="connsiteX21" fmla="*/ 95210 w 122982"/>
                <a:gd name="connsiteY21" fmla="*/ 132083 h 138267"/>
                <a:gd name="connsiteX22" fmla="*/ 88546 w 122982"/>
                <a:gd name="connsiteY22" fmla="*/ 132083 h 138267"/>
                <a:gd name="connsiteX23" fmla="*/ 69361 w 122982"/>
                <a:gd name="connsiteY23" fmla="*/ 122366 h 138267"/>
                <a:gd name="connsiteX24" fmla="*/ 69361 w 122982"/>
                <a:gd name="connsiteY24" fmla="*/ 111030 h 138267"/>
                <a:gd name="connsiteX25" fmla="*/ 52600 w 122982"/>
                <a:gd name="connsiteY25" fmla="*/ 106373 h 138267"/>
                <a:gd name="connsiteX26" fmla="*/ 20289 w 122982"/>
                <a:gd name="connsiteY26" fmla="*/ 69327 h 138267"/>
                <a:gd name="connsiteX27" fmla="*/ 52600 w 122982"/>
                <a:gd name="connsiteY27" fmla="*/ 32078 h 138267"/>
                <a:gd name="connsiteX28" fmla="*/ 52600 w 122982"/>
                <a:gd name="connsiteY28" fmla="*/ 106373 h 138267"/>
                <a:gd name="connsiteX29" fmla="*/ 69361 w 122982"/>
                <a:gd name="connsiteY29" fmla="*/ 31875 h 138267"/>
                <a:gd name="connsiteX30" fmla="*/ 102884 w 122982"/>
                <a:gd name="connsiteY30" fmla="*/ 69124 h 138267"/>
                <a:gd name="connsiteX31" fmla="*/ 69361 w 122982"/>
                <a:gd name="connsiteY31" fmla="*/ 106576 h 138267"/>
                <a:gd name="connsiteX32" fmla="*/ 69361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361" y="111030"/>
                  </a:moveTo>
                  <a:cubicBezTo>
                    <a:pt x="100662" y="108600"/>
                    <a:pt x="123078" y="89773"/>
                    <a:pt x="123078" y="69327"/>
                  </a:cubicBezTo>
                  <a:cubicBezTo>
                    <a:pt x="123078" y="48273"/>
                    <a:pt x="100056" y="29851"/>
                    <a:pt x="69361" y="27421"/>
                  </a:cubicBezTo>
                  <a:lnTo>
                    <a:pt x="69361" y="16085"/>
                  </a:lnTo>
                  <a:cubicBezTo>
                    <a:pt x="69361" y="9202"/>
                    <a:pt x="69361" y="6368"/>
                    <a:pt x="88546" y="6368"/>
                  </a:cubicBezTo>
                  <a:lnTo>
                    <a:pt x="95210" y="6368"/>
                  </a:lnTo>
                  <a:lnTo>
                    <a:pt x="95210" y="92"/>
                  </a:lnTo>
                  <a:cubicBezTo>
                    <a:pt x="87940" y="699"/>
                    <a:pt x="69361" y="699"/>
                    <a:pt x="61082" y="699"/>
                  </a:cubicBezTo>
                  <a:cubicBezTo>
                    <a:pt x="52802" y="699"/>
                    <a:pt x="34021" y="699"/>
                    <a:pt x="26751" y="92"/>
                  </a:cubicBezTo>
                  <a:lnTo>
                    <a:pt x="26751" y="6368"/>
                  </a:lnTo>
                  <a:lnTo>
                    <a:pt x="33415" y="6368"/>
                  </a:lnTo>
                  <a:cubicBezTo>
                    <a:pt x="52600" y="6368"/>
                    <a:pt x="52600" y="8999"/>
                    <a:pt x="52600" y="16085"/>
                  </a:cubicBezTo>
                  <a:lnTo>
                    <a:pt x="52600" y="27421"/>
                  </a:lnTo>
                  <a:cubicBezTo>
                    <a:pt x="21703" y="30458"/>
                    <a:pt x="95" y="49083"/>
                    <a:pt x="95" y="69124"/>
                  </a:cubicBezTo>
                  <a:cubicBezTo>
                    <a:pt x="95" y="89976"/>
                    <a:pt x="22511" y="107993"/>
                    <a:pt x="52600" y="111030"/>
                  </a:cubicBezTo>
                  <a:lnTo>
                    <a:pt x="52600" y="122366"/>
                  </a:lnTo>
                  <a:cubicBezTo>
                    <a:pt x="52600" y="129249"/>
                    <a:pt x="52600" y="132083"/>
                    <a:pt x="33415" y="132083"/>
                  </a:cubicBezTo>
                  <a:lnTo>
                    <a:pt x="26751" y="132083"/>
                  </a:lnTo>
                  <a:lnTo>
                    <a:pt x="26751" y="138359"/>
                  </a:lnTo>
                  <a:cubicBezTo>
                    <a:pt x="34021" y="137752"/>
                    <a:pt x="52600" y="137752"/>
                    <a:pt x="60880" y="137752"/>
                  </a:cubicBezTo>
                  <a:cubicBezTo>
                    <a:pt x="69159" y="137752"/>
                    <a:pt x="87940" y="137752"/>
                    <a:pt x="95210" y="138359"/>
                  </a:cubicBezTo>
                  <a:lnTo>
                    <a:pt x="95210" y="132083"/>
                  </a:lnTo>
                  <a:lnTo>
                    <a:pt x="88546" y="132083"/>
                  </a:lnTo>
                  <a:cubicBezTo>
                    <a:pt x="69361" y="132083"/>
                    <a:pt x="69361" y="129452"/>
                    <a:pt x="69361" y="122366"/>
                  </a:cubicBezTo>
                  <a:lnTo>
                    <a:pt x="69361" y="111030"/>
                  </a:lnTo>
                  <a:close/>
                  <a:moveTo>
                    <a:pt x="52600" y="106373"/>
                  </a:moveTo>
                  <a:cubicBezTo>
                    <a:pt x="23924" y="102527"/>
                    <a:pt x="20289" y="81878"/>
                    <a:pt x="20289" y="69327"/>
                  </a:cubicBezTo>
                  <a:cubicBezTo>
                    <a:pt x="20289" y="58800"/>
                    <a:pt x="22309" y="36126"/>
                    <a:pt x="52600" y="32078"/>
                  </a:cubicBezTo>
                  <a:lnTo>
                    <a:pt x="52600" y="106373"/>
                  </a:lnTo>
                  <a:close/>
                  <a:moveTo>
                    <a:pt x="69361" y="31875"/>
                  </a:moveTo>
                  <a:cubicBezTo>
                    <a:pt x="97229" y="35114"/>
                    <a:pt x="102884" y="53739"/>
                    <a:pt x="102884" y="69124"/>
                  </a:cubicBezTo>
                  <a:cubicBezTo>
                    <a:pt x="102884" y="81271"/>
                    <a:pt x="99854" y="102932"/>
                    <a:pt x="69361" y="106576"/>
                  </a:cubicBezTo>
                  <a:lnTo>
                    <a:pt x="69361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形状 143">
              <a:extLst>
                <a:ext uri="{FF2B5EF4-FFF2-40B4-BE49-F238E27FC236}">
                  <a16:creationId xmlns:a16="http://schemas.microsoft.com/office/drawing/2014/main" id="{596D008C-8895-670E-0712-53EEC5D5A7A0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2633496" y="3726038"/>
              <a:ext cx="46850" cy="202440"/>
            </a:xfrm>
            <a:custGeom>
              <a:avLst/>
              <a:gdLst>
                <a:gd name="connsiteX0" fmla="*/ 46953 w 46850"/>
                <a:gd name="connsiteY0" fmla="*/ 101312 h 202440"/>
                <a:gd name="connsiteX1" fmla="*/ 33625 w 46850"/>
                <a:gd name="connsiteY1" fmla="*/ 38151 h 202440"/>
                <a:gd name="connsiteX2" fmla="*/ 2122 w 46850"/>
                <a:gd name="connsiteY2" fmla="*/ 92 h 202440"/>
                <a:gd name="connsiteX3" fmla="*/ 102 w 46850"/>
                <a:gd name="connsiteY3" fmla="*/ 2116 h 202440"/>
                <a:gd name="connsiteX4" fmla="*/ 3939 w 46850"/>
                <a:gd name="connsiteY4" fmla="*/ 6772 h 202440"/>
                <a:gd name="connsiteX5" fmla="*/ 35240 w 46850"/>
                <a:gd name="connsiteY5" fmla="*/ 101312 h 202440"/>
                <a:gd name="connsiteX6" fmla="*/ 2727 w 46850"/>
                <a:gd name="connsiteY6" fmla="*/ 197067 h 202440"/>
                <a:gd name="connsiteX7" fmla="*/ 102 w 46850"/>
                <a:gd name="connsiteY7" fmla="*/ 200508 h 202440"/>
                <a:gd name="connsiteX8" fmla="*/ 2122 w 46850"/>
                <a:gd name="connsiteY8" fmla="*/ 202533 h 202440"/>
                <a:gd name="connsiteX9" fmla="*/ 34230 w 46850"/>
                <a:gd name="connsiteY9" fmla="*/ 163057 h 202440"/>
                <a:gd name="connsiteX10" fmla="*/ 46953 w 46850"/>
                <a:gd name="connsiteY10" fmla="*/ 10131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6953" y="101312"/>
                  </a:moveTo>
                  <a:cubicBezTo>
                    <a:pt x="46953" y="85522"/>
                    <a:pt x="44731" y="61027"/>
                    <a:pt x="33625" y="38151"/>
                  </a:cubicBezTo>
                  <a:cubicBezTo>
                    <a:pt x="21508" y="13251"/>
                    <a:pt x="4141" y="92"/>
                    <a:pt x="2122" y="92"/>
                  </a:cubicBezTo>
                  <a:cubicBezTo>
                    <a:pt x="910" y="92"/>
                    <a:pt x="102" y="902"/>
                    <a:pt x="102" y="2116"/>
                  </a:cubicBezTo>
                  <a:cubicBezTo>
                    <a:pt x="102" y="2724"/>
                    <a:pt x="102" y="3129"/>
                    <a:pt x="3939" y="6772"/>
                  </a:cubicBezTo>
                  <a:cubicBezTo>
                    <a:pt x="23729" y="26814"/>
                    <a:pt x="35240" y="59002"/>
                    <a:pt x="35240" y="101312"/>
                  </a:cubicBezTo>
                  <a:cubicBezTo>
                    <a:pt x="35240" y="135930"/>
                    <a:pt x="27768" y="171559"/>
                    <a:pt x="2727" y="197067"/>
                  </a:cubicBezTo>
                  <a:cubicBezTo>
                    <a:pt x="102" y="199496"/>
                    <a:pt x="102" y="199901"/>
                    <a:pt x="102" y="200508"/>
                  </a:cubicBezTo>
                  <a:cubicBezTo>
                    <a:pt x="102" y="201723"/>
                    <a:pt x="910" y="202533"/>
                    <a:pt x="2122" y="202533"/>
                  </a:cubicBezTo>
                  <a:cubicBezTo>
                    <a:pt x="4141" y="202533"/>
                    <a:pt x="22316" y="188767"/>
                    <a:pt x="34230" y="163057"/>
                  </a:cubicBezTo>
                  <a:cubicBezTo>
                    <a:pt x="44529" y="140788"/>
                    <a:pt x="46953" y="118317"/>
                    <a:pt x="46953" y="101312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形状 144">
              <a:extLst>
                <a:ext uri="{FF2B5EF4-FFF2-40B4-BE49-F238E27FC236}">
                  <a16:creationId xmlns:a16="http://schemas.microsoft.com/office/drawing/2014/main" id="{9757AE25-68A1-B7ED-C56C-2A957941F7EC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2767921" y="3803572"/>
              <a:ext cx="134291" cy="47371"/>
            </a:xfrm>
            <a:custGeom>
              <a:avLst/>
              <a:gdLst>
                <a:gd name="connsiteX0" fmla="*/ 127534 w 134291"/>
                <a:gd name="connsiteY0" fmla="*/ 8190 h 47371"/>
                <a:gd name="connsiteX1" fmla="*/ 134400 w 134291"/>
                <a:gd name="connsiteY1" fmla="*/ 4141 h 47371"/>
                <a:gd name="connsiteX2" fmla="*/ 127736 w 134291"/>
                <a:gd name="connsiteY2" fmla="*/ 92 h 47371"/>
                <a:gd name="connsiteX3" fmla="*/ 6773 w 134291"/>
                <a:gd name="connsiteY3" fmla="*/ 92 h 47371"/>
                <a:gd name="connsiteX4" fmla="*/ 109 w 134291"/>
                <a:gd name="connsiteY4" fmla="*/ 4141 h 47371"/>
                <a:gd name="connsiteX5" fmla="*/ 6975 w 134291"/>
                <a:gd name="connsiteY5" fmla="*/ 8190 h 47371"/>
                <a:gd name="connsiteX6" fmla="*/ 127534 w 134291"/>
                <a:gd name="connsiteY6" fmla="*/ 8190 h 47371"/>
                <a:gd name="connsiteX7" fmla="*/ 127736 w 134291"/>
                <a:gd name="connsiteY7" fmla="*/ 47463 h 47371"/>
                <a:gd name="connsiteX8" fmla="*/ 134400 w 134291"/>
                <a:gd name="connsiteY8" fmla="*/ 43414 h 47371"/>
                <a:gd name="connsiteX9" fmla="*/ 127534 w 134291"/>
                <a:gd name="connsiteY9" fmla="*/ 39365 h 47371"/>
                <a:gd name="connsiteX10" fmla="*/ 6975 w 134291"/>
                <a:gd name="connsiteY10" fmla="*/ 39365 h 47371"/>
                <a:gd name="connsiteX11" fmla="*/ 109 w 134291"/>
                <a:gd name="connsiteY11" fmla="*/ 43414 h 47371"/>
                <a:gd name="connsiteX12" fmla="*/ 6773 w 134291"/>
                <a:gd name="connsiteY12" fmla="*/ 47463 h 47371"/>
                <a:gd name="connsiteX13" fmla="*/ 127736 w 134291"/>
                <a:gd name="connsiteY13" fmla="*/ 47463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91" h="47371">
                  <a:moveTo>
                    <a:pt x="127534" y="8190"/>
                  </a:moveTo>
                  <a:cubicBezTo>
                    <a:pt x="130564" y="8190"/>
                    <a:pt x="134400" y="8190"/>
                    <a:pt x="134400" y="4141"/>
                  </a:cubicBezTo>
                  <a:cubicBezTo>
                    <a:pt x="134400" y="92"/>
                    <a:pt x="130564" y="92"/>
                    <a:pt x="127736" y="92"/>
                  </a:cubicBezTo>
                  <a:lnTo>
                    <a:pt x="6773" y="92"/>
                  </a:lnTo>
                  <a:cubicBezTo>
                    <a:pt x="3946" y="92"/>
                    <a:pt x="109" y="92"/>
                    <a:pt x="109" y="4141"/>
                  </a:cubicBezTo>
                  <a:cubicBezTo>
                    <a:pt x="109" y="8190"/>
                    <a:pt x="3946" y="8190"/>
                    <a:pt x="6975" y="8190"/>
                  </a:cubicBezTo>
                  <a:lnTo>
                    <a:pt x="127534" y="8190"/>
                  </a:lnTo>
                  <a:close/>
                  <a:moveTo>
                    <a:pt x="127736" y="47463"/>
                  </a:moveTo>
                  <a:cubicBezTo>
                    <a:pt x="130564" y="47463"/>
                    <a:pt x="134400" y="47463"/>
                    <a:pt x="134400" y="43414"/>
                  </a:cubicBezTo>
                  <a:cubicBezTo>
                    <a:pt x="134400" y="39365"/>
                    <a:pt x="130564" y="39365"/>
                    <a:pt x="127534" y="39365"/>
                  </a:cubicBezTo>
                  <a:lnTo>
                    <a:pt x="6975" y="39365"/>
                  </a:lnTo>
                  <a:cubicBezTo>
                    <a:pt x="3946" y="39365"/>
                    <a:pt x="109" y="39365"/>
                    <a:pt x="109" y="43414"/>
                  </a:cubicBezTo>
                  <a:cubicBezTo>
                    <a:pt x="109" y="47463"/>
                    <a:pt x="3946" y="47463"/>
                    <a:pt x="6773" y="47463"/>
                  </a:cubicBezTo>
                  <a:lnTo>
                    <a:pt x="127736" y="47463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形状 145">
              <a:extLst>
                <a:ext uri="{FF2B5EF4-FFF2-40B4-BE49-F238E27FC236}">
                  <a16:creationId xmlns:a16="http://schemas.microsoft.com/office/drawing/2014/main" id="{F1656D22-803A-9E6C-CCBB-572CF2AE50F6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3018226" y="3530722"/>
              <a:ext cx="62480" cy="94094"/>
            </a:xfrm>
            <a:custGeom>
              <a:avLst/>
              <a:gdLst>
                <a:gd name="connsiteX0" fmla="*/ 62602 w 62480"/>
                <a:gd name="connsiteY0" fmla="*/ 68383 h 94094"/>
                <a:gd name="connsiteX1" fmla="*/ 57796 w 62480"/>
                <a:gd name="connsiteY1" fmla="*/ 68383 h 94094"/>
                <a:gd name="connsiteX2" fmla="*/ 54121 w 62480"/>
                <a:gd name="connsiteY2" fmla="*/ 81279 h 94094"/>
                <a:gd name="connsiteX3" fmla="*/ 40126 w 62480"/>
                <a:gd name="connsiteY3" fmla="*/ 82129 h 94094"/>
                <a:gd name="connsiteX4" fmla="*/ 14116 w 62480"/>
                <a:gd name="connsiteY4" fmla="*/ 82129 h 94094"/>
                <a:gd name="connsiteX5" fmla="*/ 42388 w 62480"/>
                <a:gd name="connsiteY5" fmla="*/ 58322 h 94094"/>
                <a:gd name="connsiteX6" fmla="*/ 62602 w 62480"/>
                <a:gd name="connsiteY6" fmla="*/ 27713 h 94094"/>
                <a:gd name="connsiteX7" fmla="*/ 29524 w 62480"/>
                <a:gd name="connsiteY7" fmla="*/ 79 h 94094"/>
                <a:gd name="connsiteX8" fmla="*/ 121 w 62480"/>
                <a:gd name="connsiteY8" fmla="*/ 25445 h 94094"/>
                <a:gd name="connsiteX9" fmla="*/ 7613 w 62480"/>
                <a:gd name="connsiteY9" fmla="*/ 33381 h 94094"/>
                <a:gd name="connsiteX10" fmla="*/ 15105 w 62480"/>
                <a:gd name="connsiteY10" fmla="*/ 25870 h 94094"/>
                <a:gd name="connsiteX11" fmla="*/ 6765 w 62480"/>
                <a:gd name="connsiteY11" fmla="*/ 18360 h 94094"/>
                <a:gd name="connsiteX12" fmla="*/ 27404 w 62480"/>
                <a:gd name="connsiteY12" fmla="*/ 5181 h 94094"/>
                <a:gd name="connsiteX13" fmla="*/ 48890 w 62480"/>
                <a:gd name="connsiteY13" fmla="*/ 27713 h 94094"/>
                <a:gd name="connsiteX14" fmla="*/ 35603 w 62480"/>
                <a:gd name="connsiteY14" fmla="*/ 54921 h 94094"/>
                <a:gd name="connsiteX15" fmla="*/ 1535 w 62480"/>
                <a:gd name="connsiteY15" fmla="*/ 88647 h 94094"/>
                <a:gd name="connsiteX16" fmla="*/ 121 w 62480"/>
                <a:gd name="connsiteY16" fmla="*/ 94174 h 94094"/>
                <a:gd name="connsiteX17" fmla="*/ 58361 w 62480"/>
                <a:gd name="connsiteY17" fmla="*/ 94174 h 94094"/>
                <a:gd name="connsiteX18" fmla="*/ 62602 w 62480"/>
                <a:gd name="connsiteY18" fmla="*/ 6838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80" h="94094">
                  <a:moveTo>
                    <a:pt x="62602" y="68383"/>
                  </a:moveTo>
                  <a:lnTo>
                    <a:pt x="57796" y="68383"/>
                  </a:lnTo>
                  <a:cubicBezTo>
                    <a:pt x="57372" y="71501"/>
                    <a:pt x="55958" y="79861"/>
                    <a:pt x="54121" y="81279"/>
                  </a:cubicBezTo>
                  <a:cubicBezTo>
                    <a:pt x="52990" y="82129"/>
                    <a:pt x="42105" y="82129"/>
                    <a:pt x="40126" y="82129"/>
                  </a:cubicBezTo>
                  <a:lnTo>
                    <a:pt x="14116" y="82129"/>
                  </a:lnTo>
                  <a:cubicBezTo>
                    <a:pt x="28959" y="68950"/>
                    <a:pt x="33906" y="64982"/>
                    <a:pt x="42388" y="58322"/>
                  </a:cubicBezTo>
                  <a:cubicBezTo>
                    <a:pt x="52848" y="49961"/>
                    <a:pt x="62602" y="41175"/>
                    <a:pt x="62602" y="27713"/>
                  </a:cubicBezTo>
                  <a:cubicBezTo>
                    <a:pt x="62602" y="10566"/>
                    <a:pt x="47618" y="79"/>
                    <a:pt x="29524" y="79"/>
                  </a:cubicBezTo>
                  <a:cubicBezTo>
                    <a:pt x="11996" y="79"/>
                    <a:pt x="121" y="12408"/>
                    <a:pt x="121" y="25445"/>
                  </a:cubicBezTo>
                  <a:cubicBezTo>
                    <a:pt x="121" y="32672"/>
                    <a:pt x="6200" y="33381"/>
                    <a:pt x="7613" y="33381"/>
                  </a:cubicBezTo>
                  <a:cubicBezTo>
                    <a:pt x="11006" y="33381"/>
                    <a:pt x="15105" y="30972"/>
                    <a:pt x="15105" y="25870"/>
                  </a:cubicBezTo>
                  <a:cubicBezTo>
                    <a:pt x="15105" y="23320"/>
                    <a:pt x="14116" y="18360"/>
                    <a:pt x="6765" y="18360"/>
                  </a:cubicBezTo>
                  <a:cubicBezTo>
                    <a:pt x="11147" y="8299"/>
                    <a:pt x="20760" y="5181"/>
                    <a:pt x="27404" y="5181"/>
                  </a:cubicBezTo>
                  <a:cubicBezTo>
                    <a:pt x="41540" y="5181"/>
                    <a:pt x="48890" y="16234"/>
                    <a:pt x="48890" y="27713"/>
                  </a:cubicBezTo>
                  <a:cubicBezTo>
                    <a:pt x="48890" y="40041"/>
                    <a:pt x="40126" y="49819"/>
                    <a:pt x="35603" y="54921"/>
                  </a:cubicBezTo>
                  <a:lnTo>
                    <a:pt x="1535" y="88647"/>
                  </a:lnTo>
                  <a:cubicBezTo>
                    <a:pt x="121" y="89923"/>
                    <a:pt x="121" y="90206"/>
                    <a:pt x="121" y="94174"/>
                  </a:cubicBezTo>
                  <a:lnTo>
                    <a:pt x="58361" y="94174"/>
                  </a:lnTo>
                  <a:lnTo>
                    <a:pt x="62602" y="68383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形状 146">
              <a:extLst>
                <a:ext uri="{FF2B5EF4-FFF2-40B4-BE49-F238E27FC236}">
                  <a16:creationId xmlns:a16="http://schemas.microsoft.com/office/drawing/2014/main" id="{6508C9B9-36CE-0376-0367-5DA8D560B854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3104236" y="3528029"/>
              <a:ext cx="82978" cy="99621"/>
            </a:xfrm>
            <a:custGeom>
              <a:avLst/>
              <a:gdLst>
                <a:gd name="connsiteX0" fmla="*/ 70098 w 82978"/>
                <a:gd name="connsiteY0" fmla="*/ 10991 h 99621"/>
                <a:gd name="connsiteX1" fmla="*/ 79428 w 82978"/>
                <a:gd name="connsiteY1" fmla="*/ 5181 h 99621"/>
                <a:gd name="connsiteX2" fmla="*/ 83103 w 82978"/>
                <a:gd name="connsiteY2" fmla="*/ 2205 h 99621"/>
                <a:gd name="connsiteX3" fmla="*/ 80983 w 82978"/>
                <a:gd name="connsiteY3" fmla="*/ 79 h 99621"/>
                <a:gd name="connsiteX4" fmla="*/ 65716 w 82978"/>
                <a:gd name="connsiteY4" fmla="*/ 646 h 99621"/>
                <a:gd name="connsiteX5" fmla="*/ 54831 w 82978"/>
                <a:gd name="connsiteY5" fmla="*/ 505 h 99621"/>
                <a:gd name="connsiteX6" fmla="*/ 43664 w 82978"/>
                <a:gd name="connsiteY6" fmla="*/ 79 h 99621"/>
                <a:gd name="connsiteX7" fmla="*/ 40554 w 82978"/>
                <a:gd name="connsiteY7" fmla="*/ 3055 h 99621"/>
                <a:gd name="connsiteX8" fmla="*/ 46067 w 82978"/>
                <a:gd name="connsiteY8" fmla="*/ 5181 h 99621"/>
                <a:gd name="connsiteX9" fmla="*/ 53418 w 82978"/>
                <a:gd name="connsiteY9" fmla="*/ 5464 h 99621"/>
                <a:gd name="connsiteX10" fmla="*/ 57941 w 82978"/>
                <a:gd name="connsiteY10" fmla="*/ 8015 h 99621"/>
                <a:gd name="connsiteX11" fmla="*/ 57376 w 82978"/>
                <a:gd name="connsiteY11" fmla="*/ 11274 h 99621"/>
                <a:gd name="connsiteX12" fmla="*/ 41120 w 82978"/>
                <a:gd name="connsiteY12" fmla="*/ 76177 h 99621"/>
                <a:gd name="connsiteX13" fmla="*/ 20198 w 82978"/>
                <a:gd name="connsiteY13" fmla="*/ 95733 h 99621"/>
                <a:gd name="connsiteX14" fmla="*/ 6062 w 82978"/>
                <a:gd name="connsiteY14" fmla="*/ 88364 h 99621"/>
                <a:gd name="connsiteX15" fmla="*/ 16099 w 82978"/>
                <a:gd name="connsiteY15" fmla="*/ 79153 h 99621"/>
                <a:gd name="connsiteX16" fmla="*/ 9596 w 82978"/>
                <a:gd name="connsiteY16" fmla="*/ 73059 h 99621"/>
                <a:gd name="connsiteX17" fmla="*/ 125 w 82978"/>
                <a:gd name="connsiteY17" fmla="*/ 84113 h 99621"/>
                <a:gd name="connsiteX18" fmla="*/ 20622 w 82978"/>
                <a:gd name="connsiteY18" fmla="*/ 99701 h 99621"/>
                <a:gd name="connsiteX19" fmla="*/ 53701 w 82978"/>
                <a:gd name="connsiteY19" fmla="*/ 76602 h 99621"/>
                <a:gd name="connsiteX20" fmla="*/ 70098 w 82978"/>
                <a:gd name="connsiteY20" fmla="*/ 10991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2978" h="99621">
                  <a:moveTo>
                    <a:pt x="70098" y="10991"/>
                  </a:moveTo>
                  <a:cubicBezTo>
                    <a:pt x="71370" y="6031"/>
                    <a:pt x="71512" y="5181"/>
                    <a:pt x="79428" y="5181"/>
                  </a:cubicBezTo>
                  <a:cubicBezTo>
                    <a:pt x="81124" y="5181"/>
                    <a:pt x="83103" y="5181"/>
                    <a:pt x="83103" y="2205"/>
                  </a:cubicBezTo>
                  <a:cubicBezTo>
                    <a:pt x="83103" y="646"/>
                    <a:pt x="81972" y="79"/>
                    <a:pt x="80983" y="79"/>
                  </a:cubicBezTo>
                  <a:cubicBezTo>
                    <a:pt x="77590" y="79"/>
                    <a:pt x="69109" y="646"/>
                    <a:pt x="65716" y="646"/>
                  </a:cubicBezTo>
                  <a:cubicBezTo>
                    <a:pt x="62748" y="646"/>
                    <a:pt x="57941" y="505"/>
                    <a:pt x="54831" y="505"/>
                  </a:cubicBezTo>
                  <a:cubicBezTo>
                    <a:pt x="51297" y="363"/>
                    <a:pt x="47198" y="79"/>
                    <a:pt x="43664" y="79"/>
                  </a:cubicBezTo>
                  <a:cubicBezTo>
                    <a:pt x="42674" y="79"/>
                    <a:pt x="40554" y="79"/>
                    <a:pt x="40554" y="3055"/>
                  </a:cubicBezTo>
                  <a:cubicBezTo>
                    <a:pt x="40554" y="5181"/>
                    <a:pt x="41826" y="5181"/>
                    <a:pt x="46067" y="5181"/>
                  </a:cubicBezTo>
                  <a:cubicBezTo>
                    <a:pt x="49318" y="5181"/>
                    <a:pt x="49884" y="5181"/>
                    <a:pt x="53418" y="5464"/>
                  </a:cubicBezTo>
                  <a:cubicBezTo>
                    <a:pt x="57517" y="5890"/>
                    <a:pt x="57941" y="6315"/>
                    <a:pt x="57941" y="8015"/>
                  </a:cubicBezTo>
                  <a:cubicBezTo>
                    <a:pt x="57941" y="9007"/>
                    <a:pt x="57941" y="9291"/>
                    <a:pt x="57376" y="11274"/>
                  </a:cubicBezTo>
                  <a:lnTo>
                    <a:pt x="41120" y="76177"/>
                  </a:lnTo>
                  <a:cubicBezTo>
                    <a:pt x="38434" y="86805"/>
                    <a:pt x="29387" y="95733"/>
                    <a:pt x="20198" y="95733"/>
                  </a:cubicBezTo>
                  <a:cubicBezTo>
                    <a:pt x="18219" y="95733"/>
                    <a:pt x="9314" y="95308"/>
                    <a:pt x="6062" y="88364"/>
                  </a:cubicBezTo>
                  <a:cubicBezTo>
                    <a:pt x="14261" y="88364"/>
                    <a:pt x="16099" y="81704"/>
                    <a:pt x="16099" y="79153"/>
                  </a:cubicBezTo>
                  <a:cubicBezTo>
                    <a:pt x="16099" y="75185"/>
                    <a:pt x="12706" y="73059"/>
                    <a:pt x="9596" y="73059"/>
                  </a:cubicBezTo>
                  <a:cubicBezTo>
                    <a:pt x="5780" y="73059"/>
                    <a:pt x="125" y="76177"/>
                    <a:pt x="125" y="84113"/>
                  </a:cubicBezTo>
                  <a:cubicBezTo>
                    <a:pt x="125" y="93324"/>
                    <a:pt x="8748" y="99701"/>
                    <a:pt x="20622" y="99701"/>
                  </a:cubicBezTo>
                  <a:cubicBezTo>
                    <a:pt x="34476" y="99701"/>
                    <a:pt x="50167" y="90773"/>
                    <a:pt x="53701" y="76602"/>
                  </a:cubicBezTo>
                  <a:lnTo>
                    <a:pt x="70098" y="10991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形状 147">
              <a:extLst>
                <a:ext uri="{FF2B5EF4-FFF2-40B4-BE49-F238E27FC236}">
                  <a16:creationId xmlns:a16="http://schemas.microsoft.com/office/drawing/2014/main" id="{177AE30D-EFAC-60BA-31B1-A89ACF34DAE8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2966371" y="3685548"/>
              <a:ext cx="268785" cy="283417"/>
            </a:xfrm>
            <a:custGeom>
              <a:avLst/>
              <a:gdLst>
                <a:gd name="connsiteX0" fmla="*/ 244469 w 268785"/>
                <a:gd name="connsiteY0" fmla="*/ 283500 h 283417"/>
                <a:gd name="connsiteX1" fmla="*/ 268904 w 268785"/>
                <a:gd name="connsiteY1" fmla="*/ 218719 h 283417"/>
                <a:gd name="connsiteX2" fmla="*/ 263855 w 268785"/>
                <a:gd name="connsiteY2" fmla="*/ 218719 h 283417"/>
                <a:gd name="connsiteX3" fmla="*/ 211350 w 268785"/>
                <a:gd name="connsiteY3" fmla="*/ 259612 h 283417"/>
                <a:gd name="connsiteX4" fmla="*/ 148546 w 268785"/>
                <a:gd name="connsiteY4" fmla="*/ 265887 h 283417"/>
                <a:gd name="connsiteX5" fmla="*/ 26775 w 268785"/>
                <a:gd name="connsiteY5" fmla="*/ 265887 h 283417"/>
                <a:gd name="connsiteX6" fmla="*/ 129564 w 268785"/>
                <a:gd name="connsiteY6" fmla="*/ 145030 h 283417"/>
                <a:gd name="connsiteX7" fmla="*/ 131381 w 268785"/>
                <a:gd name="connsiteY7" fmla="*/ 141791 h 283417"/>
                <a:gd name="connsiteX8" fmla="*/ 129967 w 268785"/>
                <a:gd name="connsiteY8" fmla="*/ 138754 h 283417"/>
                <a:gd name="connsiteX9" fmla="*/ 35862 w 268785"/>
                <a:gd name="connsiteY9" fmla="*/ 9800 h 283417"/>
                <a:gd name="connsiteX10" fmla="*/ 146527 w 268785"/>
                <a:gd name="connsiteY10" fmla="*/ 9800 h 283417"/>
                <a:gd name="connsiteX11" fmla="*/ 193781 w 268785"/>
                <a:gd name="connsiteY11" fmla="*/ 13039 h 283417"/>
                <a:gd name="connsiteX12" fmla="*/ 238209 w 268785"/>
                <a:gd name="connsiteY12" fmla="*/ 28222 h 283417"/>
                <a:gd name="connsiteX13" fmla="*/ 263855 w 268785"/>
                <a:gd name="connsiteY13" fmla="*/ 56968 h 283417"/>
                <a:gd name="connsiteX14" fmla="*/ 268904 w 268785"/>
                <a:gd name="connsiteY14" fmla="*/ 56968 h 283417"/>
                <a:gd name="connsiteX15" fmla="*/ 244469 w 268785"/>
                <a:gd name="connsiteY15" fmla="*/ 82 h 283417"/>
                <a:gd name="connsiteX16" fmla="*/ 5773 w 268785"/>
                <a:gd name="connsiteY16" fmla="*/ 82 h 283417"/>
                <a:gd name="connsiteX17" fmla="*/ 321 w 268785"/>
                <a:gd name="connsiteY17" fmla="*/ 1500 h 283417"/>
                <a:gd name="connsiteX18" fmla="*/ 119 w 268785"/>
                <a:gd name="connsiteY18" fmla="*/ 8180 h 283417"/>
                <a:gd name="connsiteX19" fmla="*/ 106946 w 268785"/>
                <a:gd name="connsiteY19" fmla="*/ 154747 h 283417"/>
                <a:gd name="connsiteX20" fmla="*/ 2340 w 268785"/>
                <a:gd name="connsiteY20" fmla="*/ 277629 h 283417"/>
                <a:gd name="connsiteX21" fmla="*/ 321 w 268785"/>
                <a:gd name="connsiteY21" fmla="*/ 281273 h 283417"/>
                <a:gd name="connsiteX22" fmla="*/ 5773 w 268785"/>
                <a:gd name="connsiteY22" fmla="*/ 283500 h 283417"/>
                <a:gd name="connsiteX23" fmla="*/ 244469 w 268785"/>
                <a:gd name="connsiteY23" fmla="*/ 283500 h 2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8785" h="283417">
                  <a:moveTo>
                    <a:pt x="244469" y="283500"/>
                  </a:moveTo>
                  <a:lnTo>
                    <a:pt x="268904" y="218719"/>
                  </a:lnTo>
                  <a:lnTo>
                    <a:pt x="263855" y="218719"/>
                  </a:lnTo>
                  <a:cubicBezTo>
                    <a:pt x="255979" y="239772"/>
                    <a:pt x="234574" y="253538"/>
                    <a:pt x="211350" y="259612"/>
                  </a:cubicBezTo>
                  <a:cubicBezTo>
                    <a:pt x="207109" y="260624"/>
                    <a:pt x="187319" y="265887"/>
                    <a:pt x="148546" y="265887"/>
                  </a:cubicBezTo>
                  <a:lnTo>
                    <a:pt x="26775" y="265887"/>
                  </a:lnTo>
                  <a:lnTo>
                    <a:pt x="129564" y="145030"/>
                  </a:lnTo>
                  <a:cubicBezTo>
                    <a:pt x="130977" y="143411"/>
                    <a:pt x="131381" y="142803"/>
                    <a:pt x="131381" y="141791"/>
                  </a:cubicBezTo>
                  <a:cubicBezTo>
                    <a:pt x="131381" y="141386"/>
                    <a:pt x="131381" y="140779"/>
                    <a:pt x="129967" y="138754"/>
                  </a:cubicBezTo>
                  <a:lnTo>
                    <a:pt x="35862" y="9800"/>
                  </a:lnTo>
                  <a:lnTo>
                    <a:pt x="146527" y="9800"/>
                  </a:lnTo>
                  <a:cubicBezTo>
                    <a:pt x="173587" y="9800"/>
                    <a:pt x="191964" y="12634"/>
                    <a:pt x="193781" y="13039"/>
                  </a:cubicBezTo>
                  <a:cubicBezTo>
                    <a:pt x="204686" y="14658"/>
                    <a:pt x="222255" y="18100"/>
                    <a:pt x="238209" y="28222"/>
                  </a:cubicBezTo>
                  <a:cubicBezTo>
                    <a:pt x="243257" y="31461"/>
                    <a:pt x="256989" y="40571"/>
                    <a:pt x="263855" y="56968"/>
                  </a:cubicBezTo>
                  <a:lnTo>
                    <a:pt x="268904" y="56968"/>
                  </a:lnTo>
                  <a:lnTo>
                    <a:pt x="244469" y="82"/>
                  </a:lnTo>
                  <a:lnTo>
                    <a:pt x="5773" y="82"/>
                  </a:lnTo>
                  <a:cubicBezTo>
                    <a:pt x="1128" y="82"/>
                    <a:pt x="926" y="285"/>
                    <a:pt x="321" y="1500"/>
                  </a:cubicBezTo>
                  <a:cubicBezTo>
                    <a:pt x="119" y="2107"/>
                    <a:pt x="119" y="5953"/>
                    <a:pt x="119" y="8180"/>
                  </a:cubicBezTo>
                  <a:lnTo>
                    <a:pt x="106946" y="154747"/>
                  </a:lnTo>
                  <a:lnTo>
                    <a:pt x="2340" y="277629"/>
                  </a:lnTo>
                  <a:cubicBezTo>
                    <a:pt x="321" y="280058"/>
                    <a:pt x="321" y="281070"/>
                    <a:pt x="321" y="281273"/>
                  </a:cubicBezTo>
                  <a:cubicBezTo>
                    <a:pt x="321" y="283500"/>
                    <a:pt x="2138" y="283500"/>
                    <a:pt x="5773" y="283500"/>
                  </a:cubicBezTo>
                  <a:lnTo>
                    <a:pt x="244469" y="283500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形状 148">
              <a:extLst>
                <a:ext uri="{FF2B5EF4-FFF2-40B4-BE49-F238E27FC236}">
                  <a16:creationId xmlns:a16="http://schemas.microsoft.com/office/drawing/2014/main" id="{1BD5A957-0B1A-E462-AD7B-CCBBDBB8D062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2961754" y="4022999"/>
              <a:ext cx="82978" cy="99621"/>
            </a:xfrm>
            <a:custGeom>
              <a:avLst/>
              <a:gdLst>
                <a:gd name="connsiteX0" fmla="*/ 70091 w 82978"/>
                <a:gd name="connsiteY0" fmla="*/ 11015 h 99621"/>
                <a:gd name="connsiteX1" fmla="*/ 79421 w 82978"/>
                <a:gd name="connsiteY1" fmla="*/ 5205 h 99621"/>
                <a:gd name="connsiteX2" fmla="*/ 83096 w 82978"/>
                <a:gd name="connsiteY2" fmla="*/ 2229 h 99621"/>
                <a:gd name="connsiteX3" fmla="*/ 80976 w 82978"/>
                <a:gd name="connsiteY3" fmla="*/ 104 h 99621"/>
                <a:gd name="connsiteX4" fmla="*/ 65709 w 82978"/>
                <a:gd name="connsiteY4" fmla="*/ 671 h 99621"/>
                <a:gd name="connsiteX5" fmla="*/ 54824 w 82978"/>
                <a:gd name="connsiteY5" fmla="*/ 529 h 99621"/>
                <a:gd name="connsiteX6" fmla="*/ 43657 w 82978"/>
                <a:gd name="connsiteY6" fmla="*/ 104 h 99621"/>
                <a:gd name="connsiteX7" fmla="*/ 40547 w 82978"/>
                <a:gd name="connsiteY7" fmla="*/ 3080 h 99621"/>
                <a:gd name="connsiteX8" fmla="*/ 46060 w 82978"/>
                <a:gd name="connsiteY8" fmla="*/ 5205 h 99621"/>
                <a:gd name="connsiteX9" fmla="*/ 53411 w 82978"/>
                <a:gd name="connsiteY9" fmla="*/ 5489 h 99621"/>
                <a:gd name="connsiteX10" fmla="*/ 57934 w 82978"/>
                <a:gd name="connsiteY10" fmla="*/ 8040 h 99621"/>
                <a:gd name="connsiteX11" fmla="*/ 57369 w 82978"/>
                <a:gd name="connsiteY11" fmla="*/ 11299 h 99621"/>
                <a:gd name="connsiteX12" fmla="*/ 41112 w 82978"/>
                <a:gd name="connsiteY12" fmla="*/ 76201 h 99621"/>
                <a:gd name="connsiteX13" fmla="*/ 20191 w 82978"/>
                <a:gd name="connsiteY13" fmla="*/ 95757 h 99621"/>
                <a:gd name="connsiteX14" fmla="*/ 6055 w 82978"/>
                <a:gd name="connsiteY14" fmla="*/ 88388 h 99621"/>
                <a:gd name="connsiteX15" fmla="*/ 16092 w 82978"/>
                <a:gd name="connsiteY15" fmla="*/ 79177 h 99621"/>
                <a:gd name="connsiteX16" fmla="*/ 9589 w 82978"/>
                <a:gd name="connsiteY16" fmla="*/ 73084 h 99621"/>
                <a:gd name="connsiteX17" fmla="*/ 118 w 82978"/>
                <a:gd name="connsiteY17" fmla="*/ 84137 h 99621"/>
                <a:gd name="connsiteX18" fmla="*/ 20615 w 82978"/>
                <a:gd name="connsiteY18" fmla="*/ 99725 h 99621"/>
                <a:gd name="connsiteX19" fmla="*/ 53694 w 82978"/>
                <a:gd name="connsiteY19" fmla="*/ 76626 h 99621"/>
                <a:gd name="connsiteX20" fmla="*/ 70091 w 82978"/>
                <a:gd name="connsiteY20" fmla="*/ 11015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2978" h="99621">
                  <a:moveTo>
                    <a:pt x="70091" y="11015"/>
                  </a:moveTo>
                  <a:cubicBezTo>
                    <a:pt x="71363" y="6056"/>
                    <a:pt x="71505" y="5205"/>
                    <a:pt x="79421" y="5205"/>
                  </a:cubicBezTo>
                  <a:cubicBezTo>
                    <a:pt x="81117" y="5205"/>
                    <a:pt x="83096" y="5205"/>
                    <a:pt x="83096" y="2229"/>
                  </a:cubicBezTo>
                  <a:cubicBezTo>
                    <a:pt x="83096" y="671"/>
                    <a:pt x="81965" y="104"/>
                    <a:pt x="80976" y="104"/>
                  </a:cubicBezTo>
                  <a:cubicBezTo>
                    <a:pt x="77583" y="104"/>
                    <a:pt x="69102" y="671"/>
                    <a:pt x="65709" y="671"/>
                  </a:cubicBezTo>
                  <a:cubicBezTo>
                    <a:pt x="62741" y="671"/>
                    <a:pt x="57934" y="529"/>
                    <a:pt x="54824" y="529"/>
                  </a:cubicBezTo>
                  <a:cubicBezTo>
                    <a:pt x="51290" y="387"/>
                    <a:pt x="47191" y="104"/>
                    <a:pt x="43657" y="104"/>
                  </a:cubicBezTo>
                  <a:cubicBezTo>
                    <a:pt x="42667" y="104"/>
                    <a:pt x="40547" y="104"/>
                    <a:pt x="40547" y="3080"/>
                  </a:cubicBezTo>
                  <a:cubicBezTo>
                    <a:pt x="40547" y="5205"/>
                    <a:pt x="41819" y="5205"/>
                    <a:pt x="46060" y="5205"/>
                  </a:cubicBezTo>
                  <a:cubicBezTo>
                    <a:pt x="49311" y="5205"/>
                    <a:pt x="49877" y="5205"/>
                    <a:pt x="53411" y="5489"/>
                  </a:cubicBezTo>
                  <a:cubicBezTo>
                    <a:pt x="57510" y="5914"/>
                    <a:pt x="57934" y="6339"/>
                    <a:pt x="57934" y="8040"/>
                  </a:cubicBezTo>
                  <a:cubicBezTo>
                    <a:pt x="57934" y="9031"/>
                    <a:pt x="57934" y="9315"/>
                    <a:pt x="57369" y="11299"/>
                  </a:cubicBezTo>
                  <a:lnTo>
                    <a:pt x="41112" y="76201"/>
                  </a:lnTo>
                  <a:cubicBezTo>
                    <a:pt x="38427" y="86830"/>
                    <a:pt x="29380" y="95757"/>
                    <a:pt x="20191" y="95757"/>
                  </a:cubicBezTo>
                  <a:cubicBezTo>
                    <a:pt x="18212" y="95757"/>
                    <a:pt x="9307" y="95332"/>
                    <a:pt x="6055" y="88388"/>
                  </a:cubicBezTo>
                  <a:cubicBezTo>
                    <a:pt x="14254" y="88388"/>
                    <a:pt x="16092" y="81728"/>
                    <a:pt x="16092" y="79177"/>
                  </a:cubicBezTo>
                  <a:cubicBezTo>
                    <a:pt x="16092" y="75209"/>
                    <a:pt x="12699" y="73084"/>
                    <a:pt x="9589" y="73084"/>
                  </a:cubicBezTo>
                  <a:cubicBezTo>
                    <a:pt x="5773" y="73084"/>
                    <a:pt x="118" y="76201"/>
                    <a:pt x="118" y="84137"/>
                  </a:cubicBezTo>
                  <a:cubicBezTo>
                    <a:pt x="118" y="93348"/>
                    <a:pt x="8741" y="99725"/>
                    <a:pt x="20615" y="99725"/>
                  </a:cubicBezTo>
                  <a:cubicBezTo>
                    <a:pt x="34469" y="99725"/>
                    <a:pt x="50160" y="90797"/>
                    <a:pt x="53694" y="76626"/>
                  </a:cubicBezTo>
                  <a:lnTo>
                    <a:pt x="70091" y="1101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形状 149">
              <a:extLst>
                <a:ext uri="{FF2B5EF4-FFF2-40B4-BE49-F238E27FC236}">
                  <a16:creationId xmlns:a16="http://schemas.microsoft.com/office/drawing/2014/main" id="{64384A8B-AA3E-C879-BE65-26B93213A009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3059912" y="4065228"/>
              <a:ext cx="104040" cy="38119"/>
            </a:xfrm>
            <a:custGeom>
              <a:avLst/>
              <a:gdLst>
                <a:gd name="connsiteX0" fmla="*/ 98792 w 104040"/>
                <a:gd name="connsiteY0" fmla="*/ 7048 h 38119"/>
                <a:gd name="connsiteX1" fmla="*/ 104164 w 104040"/>
                <a:gd name="connsiteY1" fmla="*/ 3505 h 38119"/>
                <a:gd name="connsiteX2" fmla="*/ 98934 w 104040"/>
                <a:gd name="connsiteY2" fmla="*/ 104 h 38119"/>
                <a:gd name="connsiteX3" fmla="*/ 5354 w 104040"/>
                <a:gd name="connsiteY3" fmla="*/ 104 h 38119"/>
                <a:gd name="connsiteX4" fmla="*/ 123 w 104040"/>
                <a:gd name="connsiteY4" fmla="*/ 3505 h 38119"/>
                <a:gd name="connsiteX5" fmla="*/ 5495 w 104040"/>
                <a:gd name="connsiteY5" fmla="*/ 7048 h 38119"/>
                <a:gd name="connsiteX6" fmla="*/ 98792 w 104040"/>
                <a:gd name="connsiteY6" fmla="*/ 7048 h 38119"/>
                <a:gd name="connsiteX7" fmla="*/ 98934 w 104040"/>
                <a:gd name="connsiteY7" fmla="*/ 38223 h 38119"/>
                <a:gd name="connsiteX8" fmla="*/ 104164 w 104040"/>
                <a:gd name="connsiteY8" fmla="*/ 34822 h 38119"/>
                <a:gd name="connsiteX9" fmla="*/ 98792 w 104040"/>
                <a:gd name="connsiteY9" fmla="*/ 31280 h 38119"/>
                <a:gd name="connsiteX10" fmla="*/ 5495 w 104040"/>
                <a:gd name="connsiteY10" fmla="*/ 31280 h 38119"/>
                <a:gd name="connsiteX11" fmla="*/ 123 w 104040"/>
                <a:gd name="connsiteY11" fmla="*/ 34822 h 38119"/>
                <a:gd name="connsiteX12" fmla="*/ 5354 w 104040"/>
                <a:gd name="connsiteY12" fmla="*/ 38223 h 38119"/>
                <a:gd name="connsiteX13" fmla="*/ 98934 w 104040"/>
                <a:gd name="connsiteY13" fmla="*/ 38223 h 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040" h="38119">
                  <a:moveTo>
                    <a:pt x="98792" y="7048"/>
                  </a:moveTo>
                  <a:cubicBezTo>
                    <a:pt x="100913" y="7048"/>
                    <a:pt x="104164" y="7048"/>
                    <a:pt x="104164" y="3505"/>
                  </a:cubicBezTo>
                  <a:cubicBezTo>
                    <a:pt x="104164" y="104"/>
                    <a:pt x="100771" y="104"/>
                    <a:pt x="98934" y="104"/>
                  </a:cubicBezTo>
                  <a:lnTo>
                    <a:pt x="5354" y="104"/>
                  </a:lnTo>
                  <a:cubicBezTo>
                    <a:pt x="3516" y="104"/>
                    <a:pt x="123" y="104"/>
                    <a:pt x="123" y="3505"/>
                  </a:cubicBezTo>
                  <a:cubicBezTo>
                    <a:pt x="123" y="7048"/>
                    <a:pt x="3375" y="7048"/>
                    <a:pt x="5495" y="7048"/>
                  </a:cubicBezTo>
                  <a:lnTo>
                    <a:pt x="98792" y="7048"/>
                  </a:lnTo>
                  <a:close/>
                  <a:moveTo>
                    <a:pt x="98934" y="38223"/>
                  </a:moveTo>
                  <a:cubicBezTo>
                    <a:pt x="100771" y="38223"/>
                    <a:pt x="104164" y="38223"/>
                    <a:pt x="104164" y="34822"/>
                  </a:cubicBezTo>
                  <a:cubicBezTo>
                    <a:pt x="104164" y="31280"/>
                    <a:pt x="100913" y="31280"/>
                    <a:pt x="98792" y="31280"/>
                  </a:cubicBezTo>
                  <a:lnTo>
                    <a:pt x="5495" y="31280"/>
                  </a:lnTo>
                  <a:cubicBezTo>
                    <a:pt x="3375" y="31280"/>
                    <a:pt x="123" y="31280"/>
                    <a:pt x="123" y="34822"/>
                  </a:cubicBezTo>
                  <a:cubicBezTo>
                    <a:pt x="123" y="38223"/>
                    <a:pt x="3516" y="38223"/>
                    <a:pt x="5354" y="38223"/>
                  </a:cubicBezTo>
                  <a:lnTo>
                    <a:pt x="98934" y="38223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形状 150">
              <a:extLst>
                <a:ext uri="{FF2B5EF4-FFF2-40B4-BE49-F238E27FC236}">
                  <a16:creationId xmlns:a16="http://schemas.microsoft.com/office/drawing/2014/main" id="{5AF0D5B4-ACC7-6995-F0C4-A0C82E97FB43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3181339" y="4025692"/>
              <a:ext cx="65590" cy="96928"/>
            </a:xfrm>
            <a:custGeom>
              <a:avLst/>
              <a:gdLst>
                <a:gd name="connsiteX0" fmla="*/ 65720 w 65590"/>
                <a:gd name="connsiteY0" fmla="*/ 48993 h 96928"/>
                <a:gd name="connsiteX1" fmla="*/ 57380 w 65590"/>
                <a:gd name="connsiteY1" fmla="*/ 12291 h 96928"/>
                <a:gd name="connsiteX2" fmla="*/ 32925 w 65590"/>
                <a:gd name="connsiteY2" fmla="*/ 104 h 96928"/>
                <a:gd name="connsiteX3" fmla="*/ 129 w 65590"/>
                <a:gd name="connsiteY3" fmla="*/ 48993 h 96928"/>
                <a:gd name="connsiteX4" fmla="*/ 32925 w 65590"/>
                <a:gd name="connsiteY4" fmla="*/ 97033 h 96928"/>
                <a:gd name="connsiteX5" fmla="*/ 65720 w 65590"/>
                <a:gd name="connsiteY5" fmla="*/ 48993 h 96928"/>
                <a:gd name="connsiteX6" fmla="*/ 32925 w 65590"/>
                <a:gd name="connsiteY6" fmla="*/ 93065 h 96928"/>
                <a:gd name="connsiteX7" fmla="*/ 14972 w 65590"/>
                <a:gd name="connsiteY7" fmla="*/ 77618 h 96928"/>
                <a:gd name="connsiteX8" fmla="*/ 12993 w 65590"/>
                <a:gd name="connsiteY8" fmla="*/ 47151 h 96928"/>
                <a:gd name="connsiteX9" fmla="*/ 15114 w 65590"/>
                <a:gd name="connsiteY9" fmla="*/ 18243 h 96928"/>
                <a:gd name="connsiteX10" fmla="*/ 32925 w 65590"/>
                <a:gd name="connsiteY10" fmla="*/ 4072 h 96928"/>
                <a:gd name="connsiteX11" fmla="*/ 50453 w 65590"/>
                <a:gd name="connsiteY11" fmla="*/ 16967 h 96928"/>
                <a:gd name="connsiteX12" fmla="*/ 52857 w 65590"/>
                <a:gd name="connsiteY12" fmla="*/ 47151 h 96928"/>
                <a:gd name="connsiteX13" fmla="*/ 51019 w 65590"/>
                <a:gd name="connsiteY13" fmla="*/ 77052 h 96928"/>
                <a:gd name="connsiteX14" fmla="*/ 32925 w 65590"/>
                <a:gd name="connsiteY14" fmla="*/ 93065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590" h="96928">
                  <a:moveTo>
                    <a:pt x="65720" y="48993"/>
                  </a:moveTo>
                  <a:cubicBezTo>
                    <a:pt x="65720" y="33405"/>
                    <a:pt x="63883" y="22210"/>
                    <a:pt x="57380" y="12291"/>
                  </a:cubicBezTo>
                  <a:cubicBezTo>
                    <a:pt x="52998" y="5772"/>
                    <a:pt x="44234" y="104"/>
                    <a:pt x="32925" y="104"/>
                  </a:cubicBezTo>
                  <a:cubicBezTo>
                    <a:pt x="129" y="104"/>
                    <a:pt x="129" y="38790"/>
                    <a:pt x="129" y="48993"/>
                  </a:cubicBezTo>
                  <a:cubicBezTo>
                    <a:pt x="129" y="59196"/>
                    <a:pt x="129" y="97033"/>
                    <a:pt x="32925" y="97033"/>
                  </a:cubicBezTo>
                  <a:cubicBezTo>
                    <a:pt x="65720" y="97033"/>
                    <a:pt x="65720" y="59196"/>
                    <a:pt x="65720" y="48993"/>
                  </a:cubicBezTo>
                  <a:close/>
                  <a:moveTo>
                    <a:pt x="32925" y="93065"/>
                  </a:moveTo>
                  <a:cubicBezTo>
                    <a:pt x="26422" y="93065"/>
                    <a:pt x="17799" y="89239"/>
                    <a:pt x="14972" y="77618"/>
                  </a:cubicBezTo>
                  <a:cubicBezTo>
                    <a:pt x="12993" y="69258"/>
                    <a:pt x="12993" y="57638"/>
                    <a:pt x="12993" y="47151"/>
                  </a:cubicBezTo>
                  <a:cubicBezTo>
                    <a:pt x="12993" y="36806"/>
                    <a:pt x="12993" y="26037"/>
                    <a:pt x="15114" y="18243"/>
                  </a:cubicBezTo>
                  <a:cubicBezTo>
                    <a:pt x="18082" y="7048"/>
                    <a:pt x="27129" y="4072"/>
                    <a:pt x="32925" y="4072"/>
                  </a:cubicBezTo>
                  <a:cubicBezTo>
                    <a:pt x="40558" y="4072"/>
                    <a:pt x="47909" y="8748"/>
                    <a:pt x="50453" y="16967"/>
                  </a:cubicBezTo>
                  <a:cubicBezTo>
                    <a:pt x="52715" y="24619"/>
                    <a:pt x="52857" y="34822"/>
                    <a:pt x="52857" y="47151"/>
                  </a:cubicBezTo>
                  <a:cubicBezTo>
                    <a:pt x="52857" y="57638"/>
                    <a:pt x="52857" y="68124"/>
                    <a:pt x="51019" y="77052"/>
                  </a:cubicBezTo>
                  <a:cubicBezTo>
                    <a:pt x="48192" y="89947"/>
                    <a:pt x="38579" y="93065"/>
                    <a:pt x="32925" y="93065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形状 151">
              <a:extLst>
                <a:ext uri="{FF2B5EF4-FFF2-40B4-BE49-F238E27FC236}">
                  <a16:creationId xmlns:a16="http://schemas.microsoft.com/office/drawing/2014/main" id="{72FFE651-1DFF-EC04-2EDA-E93B0F2F1112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3299247" y="3788389"/>
              <a:ext cx="99153" cy="91705"/>
            </a:xfrm>
            <a:custGeom>
              <a:avLst/>
              <a:gdLst>
                <a:gd name="connsiteX0" fmla="*/ 943 w 99153"/>
                <a:gd name="connsiteY0" fmla="*/ 81676 h 91705"/>
                <a:gd name="connsiteX1" fmla="*/ 135 w 99153"/>
                <a:gd name="connsiteY1" fmla="*/ 86332 h 91705"/>
                <a:gd name="connsiteX2" fmla="*/ 5991 w 99153"/>
                <a:gd name="connsiteY2" fmla="*/ 91798 h 91705"/>
                <a:gd name="connsiteX3" fmla="*/ 14877 w 99153"/>
                <a:gd name="connsiteY3" fmla="*/ 80461 h 91705"/>
                <a:gd name="connsiteX4" fmla="*/ 24368 w 99153"/>
                <a:gd name="connsiteY4" fmla="*/ 43009 h 91705"/>
                <a:gd name="connsiteX5" fmla="*/ 58900 w 99153"/>
                <a:gd name="connsiteY5" fmla="*/ 60217 h 91705"/>
                <a:gd name="connsiteX6" fmla="*/ 58496 w 99153"/>
                <a:gd name="connsiteY6" fmla="*/ 64671 h 91705"/>
                <a:gd name="connsiteX7" fmla="*/ 57487 w 99153"/>
                <a:gd name="connsiteY7" fmla="*/ 71756 h 91705"/>
                <a:gd name="connsiteX8" fmla="*/ 76065 w 99153"/>
                <a:gd name="connsiteY8" fmla="*/ 91798 h 91705"/>
                <a:gd name="connsiteX9" fmla="*/ 91817 w 99153"/>
                <a:gd name="connsiteY9" fmla="*/ 81271 h 91705"/>
                <a:gd name="connsiteX10" fmla="*/ 99289 w 99153"/>
                <a:gd name="connsiteY10" fmla="*/ 60622 h 91705"/>
                <a:gd name="connsiteX11" fmla="*/ 96865 w 99153"/>
                <a:gd name="connsiteY11" fmla="*/ 58597 h 91705"/>
                <a:gd name="connsiteX12" fmla="*/ 94038 w 99153"/>
                <a:gd name="connsiteY12" fmla="*/ 62241 h 91705"/>
                <a:gd name="connsiteX13" fmla="*/ 76469 w 99153"/>
                <a:gd name="connsiteY13" fmla="*/ 87344 h 91705"/>
                <a:gd name="connsiteX14" fmla="*/ 70007 w 99153"/>
                <a:gd name="connsiteY14" fmla="*/ 77627 h 91705"/>
                <a:gd name="connsiteX15" fmla="*/ 71623 w 99153"/>
                <a:gd name="connsiteY15" fmla="*/ 66290 h 91705"/>
                <a:gd name="connsiteX16" fmla="*/ 72632 w 99153"/>
                <a:gd name="connsiteY16" fmla="*/ 59610 h 91705"/>
                <a:gd name="connsiteX17" fmla="*/ 33456 w 99153"/>
                <a:gd name="connsiteY17" fmla="*/ 38758 h 91705"/>
                <a:gd name="connsiteX18" fmla="*/ 52034 w 99153"/>
                <a:gd name="connsiteY18" fmla="*/ 24992 h 91705"/>
                <a:gd name="connsiteX19" fmla="*/ 75258 w 99153"/>
                <a:gd name="connsiteY19" fmla="*/ 8797 h 91705"/>
                <a:gd name="connsiteX20" fmla="*/ 74248 w 99153"/>
                <a:gd name="connsiteY20" fmla="*/ 13251 h 91705"/>
                <a:gd name="connsiteX21" fmla="*/ 81922 w 99153"/>
                <a:gd name="connsiteY21" fmla="*/ 20336 h 91705"/>
                <a:gd name="connsiteX22" fmla="*/ 92827 w 99153"/>
                <a:gd name="connsiteY22" fmla="*/ 9404 h 91705"/>
                <a:gd name="connsiteX23" fmla="*/ 84749 w 99153"/>
                <a:gd name="connsiteY23" fmla="*/ 2319 h 91705"/>
                <a:gd name="connsiteX24" fmla="*/ 51630 w 99153"/>
                <a:gd name="connsiteY24" fmla="*/ 19931 h 91705"/>
                <a:gd name="connsiteX25" fmla="*/ 25782 w 99153"/>
                <a:gd name="connsiteY25" fmla="*/ 37139 h 91705"/>
                <a:gd name="connsiteX26" fmla="*/ 29821 w 99153"/>
                <a:gd name="connsiteY26" fmla="*/ 21348 h 91705"/>
                <a:gd name="connsiteX27" fmla="*/ 33456 w 99153"/>
                <a:gd name="connsiteY27" fmla="*/ 5558 h 91705"/>
                <a:gd name="connsiteX28" fmla="*/ 27599 w 99153"/>
                <a:gd name="connsiteY28" fmla="*/ 92 h 91705"/>
                <a:gd name="connsiteX29" fmla="*/ 19522 w 99153"/>
                <a:gd name="connsiteY29" fmla="*/ 7380 h 91705"/>
                <a:gd name="connsiteX30" fmla="*/ 943 w 99153"/>
                <a:gd name="connsiteY30" fmla="*/ 8167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153" h="91705">
                  <a:moveTo>
                    <a:pt x="943" y="81676"/>
                  </a:moveTo>
                  <a:cubicBezTo>
                    <a:pt x="135" y="84510"/>
                    <a:pt x="135" y="84915"/>
                    <a:pt x="135" y="86332"/>
                  </a:cubicBezTo>
                  <a:cubicBezTo>
                    <a:pt x="135" y="89976"/>
                    <a:pt x="2962" y="91798"/>
                    <a:pt x="5991" y="91798"/>
                  </a:cubicBezTo>
                  <a:cubicBezTo>
                    <a:pt x="12050" y="91798"/>
                    <a:pt x="13261" y="86939"/>
                    <a:pt x="14877" y="80461"/>
                  </a:cubicBezTo>
                  <a:cubicBezTo>
                    <a:pt x="16896" y="73173"/>
                    <a:pt x="15685" y="77019"/>
                    <a:pt x="24368" y="43009"/>
                  </a:cubicBezTo>
                  <a:cubicBezTo>
                    <a:pt x="41331" y="43617"/>
                    <a:pt x="58900" y="47058"/>
                    <a:pt x="58900" y="60217"/>
                  </a:cubicBezTo>
                  <a:cubicBezTo>
                    <a:pt x="58900" y="61634"/>
                    <a:pt x="58900" y="62646"/>
                    <a:pt x="58496" y="64671"/>
                  </a:cubicBezTo>
                  <a:cubicBezTo>
                    <a:pt x="57689" y="67910"/>
                    <a:pt x="57487" y="70136"/>
                    <a:pt x="57487" y="71756"/>
                  </a:cubicBezTo>
                  <a:cubicBezTo>
                    <a:pt x="57487" y="83700"/>
                    <a:pt x="65564" y="91798"/>
                    <a:pt x="76065" y="91798"/>
                  </a:cubicBezTo>
                  <a:cubicBezTo>
                    <a:pt x="82527" y="91798"/>
                    <a:pt x="87778" y="88154"/>
                    <a:pt x="91817" y="81271"/>
                  </a:cubicBezTo>
                  <a:cubicBezTo>
                    <a:pt x="96865" y="72768"/>
                    <a:pt x="99289" y="61027"/>
                    <a:pt x="99289" y="60622"/>
                  </a:cubicBezTo>
                  <a:cubicBezTo>
                    <a:pt x="99289" y="58597"/>
                    <a:pt x="97471" y="58597"/>
                    <a:pt x="96865" y="58597"/>
                  </a:cubicBezTo>
                  <a:cubicBezTo>
                    <a:pt x="94846" y="58597"/>
                    <a:pt x="94644" y="59407"/>
                    <a:pt x="94038" y="62241"/>
                  </a:cubicBezTo>
                  <a:cubicBezTo>
                    <a:pt x="90201" y="76210"/>
                    <a:pt x="85557" y="87344"/>
                    <a:pt x="76469" y="87344"/>
                  </a:cubicBezTo>
                  <a:cubicBezTo>
                    <a:pt x="72228" y="87344"/>
                    <a:pt x="70007" y="84712"/>
                    <a:pt x="70007" y="77627"/>
                  </a:cubicBezTo>
                  <a:cubicBezTo>
                    <a:pt x="70007" y="74590"/>
                    <a:pt x="70815" y="69732"/>
                    <a:pt x="71623" y="66290"/>
                  </a:cubicBezTo>
                  <a:cubicBezTo>
                    <a:pt x="72026" y="64468"/>
                    <a:pt x="72632" y="61836"/>
                    <a:pt x="72632" y="59610"/>
                  </a:cubicBezTo>
                  <a:cubicBezTo>
                    <a:pt x="72632" y="40580"/>
                    <a:pt x="44764" y="39163"/>
                    <a:pt x="33456" y="38758"/>
                  </a:cubicBezTo>
                  <a:cubicBezTo>
                    <a:pt x="40120" y="35114"/>
                    <a:pt x="46582" y="29648"/>
                    <a:pt x="52034" y="24992"/>
                  </a:cubicBezTo>
                  <a:cubicBezTo>
                    <a:pt x="61324" y="17097"/>
                    <a:pt x="67180" y="12238"/>
                    <a:pt x="75258" y="8797"/>
                  </a:cubicBezTo>
                  <a:cubicBezTo>
                    <a:pt x="74854" y="9809"/>
                    <a:pt x="74248" y="12238"/>
                    <a:pt x="74248" y="13251"/>
                  </a:cubicBezTo>
                  <a:cubicBezTo>
                    <a:pt x="74248" y="15680"/>
                    <a:pt x="75661" y="20336"/>
                    <a:pt x="81922" y="20336"/>
                  </a:cubicBezTo>
                  <a:cubicBezTo>
                    <a:pt x="88384" y="20336"/>
                    <a:pt x="92827" y="14465"/>
                    <a:pt x="92827" y="9404"/>
                  </a:cubicBezTo>
                  <a:cubicBezTo>
                    <a:pt x="92827" y="7582"/>
                    <a:pt x="92019" y="2319"/>
                    <a:pt x="84749" y="2319"/>
                  </a:cubicBezTo>
                  <a:cubicBezTo>
                    <a:pt x="72430" y="2319"/>
                    <a:pt x="60516" y="12441"/>
                    <a:pt x="51630" y="19931"/>
                  </a:cubicBezTo>
                  <a:cubicBezTo>
                    <a:pt x="37898" y="31673"/>
                    <a:pt x="33052" y="34709"/>
                    <a:pt x="25782" y="37139"/>
                  </a:cubicBezTo>
                  <a:cubicBezTo>
                    <a:pt x="26388" y="34912"/>
                    <a:pt x="28811" y="24790"/>
                    <a:pt x="29821" y="21348"/>
                  </a:cubicBezTo>
                  <a:cubicBezTo>
                    <a:pt x="31032" y="16085"/>
                    <a:pt x="33456" y="6570"/>
                    <a:pt x="33456" y="5558"/>
                  </a:cubicBezTo>
                  <a:cubicBezTo>
                    <a:pt x="33456" y="2116"/>
                    <a:pt x="31032" y="92"/>
                    <a:pt x="27599" y="92"/>
                  </a:cubicBezTo>
                  <a:cubicBezTo>
                    <a:pt x="26993" y="92"/>
                    <a:pt x="21339" y="92"/>
                    <a:pt x="19522" y="7380"/>
                  </a:cubicBezTo>
                  <a:lnTo>
                    <a:pt x="943" y="81676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形状 152">
              <a:extLst>
                <a:ext uri="{FF2B5EF4-FFF2-40B4-BE49-F238E27FC236}">
                  <a16:creationId xmlns:a16="http://schemas.microsoft.com/office/drawing/2014/main" id="{D0EEC405-3D0E-20E6-70C7-3D29B3F3F5B8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>
              <a:off x="3415093" y="3809888"/>
              <a:ext cx="69548" cy="99762"/>
            </a:xfrm>
            <a:custGeom>
              <a:avLst/>
              <a:gdLst>
                <a:gd name="connsiteX0" fmla="*/ 33784 w 69548"/>
                <a:gd name="connsiteY0" fmla="*/ 4345 h 99762"/>
                <a:gd name="connsiteX1" fmla="*/ 34350 w 69548"/>
                <a:gd name="connsiteY1" fmla="*/ 2077 h 99762"/>
                <a:gd name="connsiteX2" fmla="*/ 32088 w 69548"/>
                <a:gd name="connsiteY2" fmla="*/ 93 h 99762"/>
                <a:gd name="connsiteX3" fmla="*/ 13994 w 69548"/>
                <a:gd name="connsiteY3" fmla="*/ 1511 h 99762"/>
                <a:gd name="connsiteX4" fmla="*/ 10884 w 69548"/>
                <a:gd name="connsiteY4" fmla="*/ 4770 h 99762"/>
                <a:gd name="connsiteX5" fmla="*/ 14559 w 69548"/>
                <a:gd name="connsiteY5" fmla="*/ 6754 h 99762"/>
                <a:gd name="connsiteX6" fmla="*/ 21345 w 69548"/>
                <a:gd name="connsiteY6" fmla="*/ 8879 h 99762"/>
                <a:gd name="connsiteX7" fmla="*/ 20779 w 69548"/>
                <a:gd name="connsiteY7" fmla="*/ 11997 h 99762"/>
                <a:gd name="connsiteX8" fmla="*/ 848 w 69548"/>
                <a:gd name="connsiteY8" fmla="*/ 92204 h 99762"/>
                <a:gd name="connsiteX9" fmla="*/ 141 w 69548"/>
                <a:gd name="connsiteY9" fmla="*/ 95322 h 99762"/>
                <a:gd name="connsiteX10" fmla="*/ 4947 w 69548"/>
                <a:gd name="connsiteY10" fmla="*/ 99856 h 99762"/>
                <a:gd name="connsiteX11" fmla="*/ 11450 w 69548"/>
                <a:gd name="connsiteY11" fmla="*/ 93905 h 99762"/>
                <a:gd name="connsiteX12" fmla="*/ 18376 w 69548"/>
                <a:gd name="connsiteY12" fmla="*/ 66413 h 99762"/>
                <a:gd name="connsiteX13" fmla="*/ 36470 w 69548"/>
                <a:gd name="connsiteY13" fmla="*/ 78033 h 99762"/>
                <a:gd name="connsiteX14" fmla="*/ 36187 w 69548"/>
                <a:gd name="connsiteY14" fmla="*/ 80867 h 99762"/>
                <a:gd name="connsiteX15" fmla="*/ 35622 w 69548"/>
                <a:gd name="connsiteY15" fmla="*/ 85260 h 99762"/>
                <a:gd name="connsiteX16" fmla="*/ 50606 w 69548"/>
                <a:gd name="connsiteY16" fmla="*/ 99856 h 99762"/>
                <a:gd name="connsiteX17" fmla="*/ 68559 w 69548"/>
                <a:gd name="connsiteY17" fmla="*/ 78175 h 99762"/>
                <a:gd name="connsiteX18" fmla="*/ 66297 w 69548"/>
                <a:gd name="connsiteY18" fmla="*/ 76333 h 99762"/>
                <a:gd name="connsiteX19" fmla="*/ 63470 w 69548"/>
                <a:gd name="connsiteY19" fmla="*/ 79734 h 99762"/>
                <a:gd name="connsiteX20" fmla="*/ 51030 w 69548"/>
                <a:gd name="connsiteY20" fmla="*/ 95888 h 99762"/>
                <a:gd name="connsiteX21" fmla="*/ 46083 w 69548"/>
                <a:gd name="connsiteY21" fmla="*/ 88520 h 99762"/>
                <a:gd name="connsiteX22" fmla="*/ 46931 w 69548"/>
                <a:gd name="connsiteY22" fmla="*/ 82143 h 99762"/>
                <a:gd name="connsiteX23" fmla="*/ 47638 w 69548"/>
                <a:gd name="connsiteY23" fmla="*/ 77750 h 99762"/>
                <a:gd name="connsiteX24" fmla="*/ 24737 w 69548"/>
                <a:gd name="connsiteY24" fmla="*/ 62729 h 99762"/>
                <a:gd name="connsiteX25" fmla="*/ 36470 w 69548"/>
                <a:gd name="connsiteY25" fmla="*/ 53376 h 99762"/>
                <a:gd name="connsiteX26" fmla="*/ 58664 w 69548"/>
                <a:gd name="connsiteY26" fmla="*/ 39914 h 99762"/>
                <a:gd name="connsiteX27" fmla="*/ 63329 w 69548"/>
                <a:gd name="connsiteY27" fmla="*/ 41756 h 99762"/>
                <a:gd name="connsiteX28" fmla="*/ 55978 w 69548"/>
                <a:gd name="connsiteY28" fmla="*/ 49691 h 99762"/>
                <a:gd name="connsiteX29" fmla="*/ 61632 w 69548"/>
                <a:gd name="connsiteY29" fmla="*/ 54935 h 99762"/>
                <a:gd name="connsiteX30" fmla="*/ 69690 w 69548"/>
                <a:gd name="connsiteY30" fmla="*/ 45865 h 99762"/>
                <a:gd name="connsiteX31" fmla="*/ 58805 w 69548"/>
                <a:gd name="connsiteY31" fmla="*/ 35946 h 99762"/>
                <a:gd name="connsiteX32" fmla="*/ 36187 w 69548"/>
                <a:gd name="connsiteY32" fmla="*/ 48416 h 99762"/>
                <a:gd name="connsiteX33" fmla="*/ 19790 w 69548"/>
                <a:gd name="connsiteY33" fmla="*/ 60886 h 99762"/>
                <a:gd name="connsiteX34" fmla="*/ 33784 w 69548"/>
                <a:gd name="connsiteY34" fmla="*/ 4345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548" h="99762">
                  <a:moveTo>
                    <a:pt x="33784" y="4345"/>
                  </a:moveTo>
                  <a:cubicBezTo>
                    <a:pt x="33926" y="4061"/>
                    <a:pt x="34350" y="2219"/>
                    <a:pt x="34350" y="2077"/>
                  </a:cubicBezTo>
                  <a:cubicBezTo>
                    <a:pt x="34350" y="1369"/>
                    <a:pt x="33784" y="93"/>
                    <a:pt x="32088" y="93"/>
                  </a:cubicBezTo>
                  <a:cubicBezTo>
                    <a:pt x="29261" y="93"/>
                    <a:pt x="17528" y="1227"/>
                    <a:pt x="13994" y="1511"/>
                  </a:cubicBezTo>
                  <a:cubicBezTo>
                    <a:pt x="12863" y="1652"/>
                    <a:pt x="10884" y="1794"/>
                    <a:pt x="10884" y="4770"/>
                  </a:cubicBezTo>
                  <a:cubicBezTo>
                    <a:pt x="10884" y="6754"/>
                    <a:pt x="12863" y="6754"/>
                    <a:pt x="14559" y="6754"/>
                  </a:cubicBezTo>
                  <a:cubicBezTo>
                    <a:pt x="21345" y="6754"/>
                    <a:pt x="21345" y="7746"/>
                    <a:pt x="21345" y="8879"/>
                  </a:cubicBezTo>
                  <a:cubicBezTo>
                    <a:pt x="21345" y="9871"/>
                    <a:pt x="21062" y="10722"/>
                    <a:pt x="20779" y="11997"/>
                  </a:cubicBezTo>
                  <a:lnTo>
                    <a:pt x="848" y="92204"/>
                  </a:lnTo>
                  <a:cubicBezTo>
                    <a:pt x="141" y="94755"/>
                    <a:pt x="141" y="95038"/>
                    <a:pt x="141" y="95322"/>
                  </a:cubicBezTo>
                  <a:cubicBezTo>
                    <a:pt x="141" y="97447"/>
                    <a:pt x="1837" y="99856"/>
                    <a:pt x="4947" y="99856"/>
                  </a:cubicBezTo>
                  <a:cubicBezTo>
                    <a:pt x="8764" y="99856"/>
                    <a:pt x="10601" y="97022"/>
                    <a:pt x="11450" y="93905"/>
                  </a:cubicBezTo>
                  <a:cubicBezTo>
                    <a:pt x="11732" y="93338"/>
                    <a:pt x="17811" y="68397"/>
                    <a:pt x="18376" y="66413"/>
                  </a:cubicBezTo>
                  <a:cubicBezTo>
                    <a:pt x="28413" y="67405"/>
                    <a:pt x="36470" y="70664"/>
                    <a:pt x="36470" y="78033"/>
                  </a:cubicBezTo>
                  <a:cubicBezTo>
                    <a:pt x="36470" y="78742"/>
                    <a:pt x="36470" y="79450"/>
                    <a:pt x="36187" y="80867"/>
                  </a:cubicBezTo>
                  <a:cubicBezTo>
                    <a:pt x="35622" y="82993"/>
                    <a:pt x="35622" y="83702"/>
                    <a:pt x="35622" y="85260"/>
                  </a:cubicBezTo>
                  <a:cubicBezTo>
                    <a:pt x="35622" y="95322"/>
                    <a:pt x="43821" y="99856"/>
                    <a:pt x="50606" y="99856"/>
                  </a:cubicBezTo>
                  <a:cubicBezTo>
                    <a:pt x="64318" y="99856"/>
                    <a:pt x="68559" y="78317"/>
                    <a:pt x="68559" y="78175"/>
                  </a:cubicBezTo>
                  <a:cubicBezTo>
                    <a:pt x="68559" y="76333"/>
                    <a:pt x="66721" y="76333"/>
                    <a:pt x="66297" y="76333"/>
                  </a:cubicBezTo>
                  <a:cubicBezTo>
                    <a:pt x="64318" y="76333"/>
                    <a:pt x="64177" y="77041"/>
                    <a:pt x="63470" y="79734"/>
                  </a:cubicBezTo>
                  <a:cubicBezTo>
                    <a:pt x="61774" y="85827"/>
                    <a:pt x="57957" y="95888"/>
                    <a:pt x="51030" y="95888"/>
                  </a:cubicBezTo>
                  <a:cubicBezTo>
                    <a:pt x="47214" y="95888"/>
                    <a:pt x="46083" y="92346"/>
                    <a:pt x="46083" y="88520"/>
                  </a:cubicBezTo>
                  <a:cubicBezTo>
                    <a:pt x="46083" y="86111"/>
                    <a:pt x="46083" y="85827"/>
                    <a:pt x="46931" y="82143"/>
                  </a:cubicBezTo>
                  <a:cubicBezTo>
                    <a:pt x="47072" y="81718"/>
                    <a:pt x="47638" y="79309"/>
                    <a:pt x="47638" y="77750"/>
                  </a:cubicBezTo>
                  <a:cubicBezTo>
                    <a:pt x="47638" y="65138"/>
                    <a:pt x="30674" y="63154"/>
                    <a:pt x="24737" y="62729"/>
                  </a:cubicBezTo>
                  <a:cubicBezTo>
                    <a:pt x="28837" y="60178"/>
                    <a:pt x="34067" y="55502"/>
                    <a:pt x="36470" y="53376"/>
                  </a:cubicBezTo>
                  <a:cubicBezTo>
                    <a:pt x="43680" y="46574"/>
                    <a:pt x="50748" y="39914"/>
                    <a:pt x="58664" y="39914"/>
                  </a:cubicBezTo>
                  <a:cubicBezTo>
                    <a:pt x="60360" y="39914"/>
                    <a:pt x="62198" y="40339"/>
                    <a:pt x="63329" y="41756"/>
                  </a:cubicBezTo>
                  <a:cubicBezTo>
                    <a:pt x="57250" y="42748"/>
                    <a:pt x="55978" y="47566"/>
                    <a:pt x="55978" y="49691"/>
                  </a:cubicBezTo>
                  <a:cubicBezTo>
                    <a:pt x="55978" y="52809"/>
                    <a:pt x="58381" y="54935"/>
                    <a:pt x="61632" y="54935"/>
                  </a:cubicBezTo>
                  <a:cubicBezTo>
                    <a:pt x="65449" y="54935"/>
                    <a:pt x="69690" y="51817"/>
                    <a:pt x="69690" y="45865"/>
                  </a:cubicBezTo>
                  <a:cubicBezTo>
                    <a:pt x="69690" y="41189"/>
                    <a:pt x="66297" y="35946"/>
                    <a:pt x="58805" y="35946"/>
                  </a:cubicBezTo>
                  <a:cubicBezTo>
                    <a:pt x="50748" y="35946"/>
                    <a:pt x="43397" y="41756"/>
                    <a:pt x="36187" y="48416"/>
                  </a:cubicBezTo>
                  <a:cubicBezTo>
                    <a:pt x="30250" y="54084"/>
                    <a:pt x="25586" y="58477"/>
                    <a:pt x="19790" y="60886"/>
                  </a:cubicBezTo>
                  <a:lnTo>
                    <a:pt x="33784" y="434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形状 153">
              <a:extLst>
                <a:ext uri="{FF2B5EF4-FFF2-40B4-BE49-F238E27FC236}">
                  <a16:creationId xmlns:a16="http://schemas.microsoft.com/office/drawing/2014/main" id="{8D53EBBA-30E2-49B6-EF68-451E2F9332F5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>
              <a:off x="3568202" y="3705792"/>
              <a:ext cx="52706" cy="242726"/>
            </a:xfrm>
            <a:custGeom>
              <a:avLst/>
              <a:gdLst>
                <a:gd name="connsiteX0" fmla="*/ 52854 w 52706"/>
                <a:gd name="connsiteY0" fmla="*/ 240786 h 242726"/>
                <a:gd name="connsiteX1" fmla="*/ 52047 w 52706"/>
                <a:gd name="connsiteY1" fmla="*/ 238964 h 242726"/>
                <a:gd name="connsiteX2" fmla="*/ 20544 w 52706"/>
                <a:gd name="connsiteY2" fmla="*/ 179649 h 242726"/>
                <a:gd name="connsiteX3" fmla="*/ 14081 w 52706"/>
                <a:gd name="connsiteY3" fmla="*/ 121548 h 242726"/>
                <a:gd name="connsiteX4" fmla="*/ 51037 w 52706"/>
                <a:gd name="connsiteY4" fmla="*/ 4740 h 242726"/>
                <a:gd name="connsiteX5" fmla="*/ 52854 w 52706"/>
                <a:gd name="connsiteY5" fmla="*/ 2108 h 242726"/>
                <a:gd name="connsiteX6" fmla="*/ 50431 w 52706"/>
                <a:gd name="connsiteY6" fmla="*/ 84 h 242726"/>
                <a:gd name="connsiteX7" fmla="*/ 33872 w 52706"/>
                <a:gd name="connsiteY7" fmla="*/ 15267 h 242726"/>
                <a:gd name="connsiteX8" fmla="*/ 147 w 52706"/>
                <a:gd name="connsiteY8" fmla="*/ 121346 h 242726"/>
                <a:gd name="connsiteX9" fmla="*/ 31650 w 52706"/>
                <a:gd name="connsiteY9" fmla="*/ 224996 h 242726"/>
                <a:gd name="connsiteX10" fmla="*/ 50431 w 52706"/>
                <a:gd name="connsiteY10" fmla="*/ 242810 h 242726"/>
                <a:gd name="connsiteX11" fmla="*/ 52854 w 52706"/>
                <a:gd name="connsiteY11" fmla="*/ 240786 h 24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06" h="242726">
                  <a:moveTo>
                    <a:pt x="52854" y="240786"/>
                  </a:moveTo>
                  <a:cubicBezTo>
                    <a:pt x="52854" y="239976"/>
                    <a:pt x="52450" y="239571"/>
                    <a:pt x="52047" y="238964"/>
                  </a:cubicBezTo>
                  <a:cubicBezTo>
                    <a:pt x="42757" y="229044"/>
                    <a:pt x="29025" y="212647"/>
                    <a:pt x="20544" y="179649"/>
                  </a:cubicBezTo>
                  <a:cubicBezTo>
                    <a:pt x="15899" y="161227"/>
                    <a:pt x="14081" y="140375"/>
                    <a:pt x="14081" y="121548"/>
                  </a:cubicBezTo>
                  <a:cubicBezTo>
                    <a:pt x="14081" y="68306"/>
                    <a:pt x="26804" y="31057"/>
                    <a:pt x="51037" y="4740"/>
                  </a:cubicBezTo>
                  <a:cubicBezTo>
                    <a:pt x="52854" y="2918"/>
                    <a:pt x="52854" y="2513"/>
                    <a:pt x="52854" y="2108"/>
                  </a:cubicBezTo>
                  <a:cubicBezTo>
                    <a:pt x="52854" y="84"/>
                    <a:pt x="51239" y="84"/>
                    <a:pt x="50431" y="84"/>
                  </a:cubicBezTo>
                  <a:cubicBezTo>
                    <a:pt x="47402" y="84"/>
                    <a:pt x="36497" y="12230"/>
                    <a:pt x="33872" y="15267"/>
                  </a:cubicBezTo>
                  <a:cubicBezTo>
                    <a:pt x="13274" y="39762"/>
                    <a:pt x="147" y="76202"/>
                    <a:pt x="147" y="121346"/>
                  </a:cubicBezTo>
                  <a:cubicBezTo>
                    <a:pt x="147" y="150093"/>
                    <a:pt x="5196" y="190783"/>
                    <a:pt x="31650" y="224996"/>
                  </a:cubicBezTo>
                  <a:cubicBezTo>
                    <a:pt x="33670" y="227425"/>
                    <a:pt x="46796" y="242810"/>
                    <a:pt x="50431" y="242810"/>
                  </a:cubicBezTo>
                  <a:cubicBezTo>
                    <a:pt x="51239" y="242810"/>
                    <a:pt x="52854" y="242810"/>
                    <a:pt x="52854" y="240786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形状 154">
              <a:extLst>
                <a:ext uri="{FF2B5EF4-FFF2-40B4-BE49-F238E27FC236}">
                  <a16:creationId xmlns:a16="http://schemas.microsoft.com/office/drawing/2014/main" id="{17A2192A-7AAA-EC8E-9933-DB93A9E07D24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>
              <a:off x="3650056" y="3726038"/>
              <a:ext cx="46850" cy="202440"/>
            </a:xfrm>
            <a:custGeom>
              <a:avLst/>
              <a:gdLst>
                <a:gd name="connsiteX0" fmla="*/ 47003 w 46850"/>
                <a:gd name="connsiteY0" fmla="*/ 200508 h 202440"/>
                <a:gd name="connsiteX1" fmla="*/ 43570 w 46850"/>
                <a:gd name="connsiteY1" fmla="*/ 196055 h 202440"/>
                <a:gd name="connsiteX2" fmla="*/ 11865 w 46850"/>
                <a:gd name="connsiteY2" fmla="*/ 101312 h 202440"/>
                <a:gd name="connsiteX3" fmla="*/ 44377 w 46850"/>
                <a:gd name="connsiteY3" fmla="*/ 5558 h 202440"/>
                <a:gd name="connsiteX4" fmla="*/ 47003 w 46850"/>
                <a:gd name="connsiteY4" fmla="*/ 2116 h 202440"/>
                <a:gd name="connsiteX5" fmla="*/ 44983 w 46850"/>
                <a:gd name="connsiteY5" fmla="*/ 92 h 202440"/>
                <a:gd name="connsiteX6" fmla="*/ 12874 w 46850"/>
                <a:gd name="connsiteY6" fmla="*/ 39568 h 202440"/>
                <a:gd name="connsiteX7" fmla="*/ 152 w 46850"/>
                <a:gd name="connsiteY7" fmla="*/ 101312 h 202440"/>
                <a:gd name="connsiteX8" fmla="*/ 13480 w 46850"/>
                <a:gd name="connsiteY8" fmla="*/ 164474 h 202440"/>
                <a:gd name="connsiteX9" fmla="*/ 44983 w 46850"/>
                <a:gd name="connsiteY9" fmla="*/ 202533 h 202440"/>
                <a:gd name="connsiteX10" fmla="*/ 47003 w 46850"/>
                <a:gd name="connsiteY10" fmla="*/ 20050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003" y="200508"/>
                  </a:moveTo>
                  <a:cubicBezTo>
                    <a:pt x="47003" y="199901"/>
                    <a:pt x="47003" y="199496"/>
                    <a:pt x="43570" y="196055"/>
                  </a:cubicBezTo>
                  <a:cubicBezTo>
                    <a:pt x="18327" y="170547"/>
                    <a:pt x="11865" y="132286"/>
                    <a:pt x="11865" y="101312"/>
                  </a:cubicBezTo>
                  <a:cubicBezTo>
                    <a:pt x="11865" y="66088"/>
                    <a:pt x="19538" y="30863"/>
                    <a:pt x="44377" y="5558"/>
                  </a:cubicBezTo>
                  <a:cubicBezTo>
                    <a:pt x="47003" y="3129"/>
                    <a:pt x="47003" y="2724"/>
                    <a:pt x="47003" y="2116"/>
                  </a:cubicBezTo>
                  <a:cubicBezTo>
                    <a:pt x="47003" y="699"/>
                    <a:pt x="46195" y="92"/>
                    <a:pt x="44983" y="92"/>
                  </a:cubicBezTo>
                  <a:cubicBezTo>
                    <a:pt x="42964" y="92"/>
                    <a:pt x="24789" y="13858"/>
                    <a:pt x="12874" y="39568"/>
                  </a:cubicBezTo>
                  <a:cubicBezTo>
                    <a:pt x="2575" y="61836"/>
                    <a:pt x="152" y="84307"/>
                    <a:pt x="152" y="101312"/>
                  </a:cubicBezTo>
                  <a:cubicBezTo>
                    <a:pt x="152" y="117103"/>
                    <a:pt x="2373" y="141598"/>
                    <a:pt x="13480" y="164474"/>
                  </a:cubicBezTo>
                  <a:cubicBezTo>
                    <a:pt x="25597" y="189374"/>
                    <a:pt x="42964" y="202533"/>
                    <a:pt x="44983" y="202533"/>
                  </a:cubicBezTo>
                  <a:cubicBezTo>
                    <a:pt x="46195" y="202533"/>
                    <a:pt x="47003" y="201925"/>
                    <a:pt x="47003" y="200508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形状 155">
              <a:extLst>
                <a:ext uri="{FF2B5EF4-FFF2-40B4-BE49-F238E27FC236}">
                  <a16:creationId xmlns:a16="http://schemas.microsoft.com/office/drawing/2014/main" id="{B283727D-0C38-66E1-0BD2-80F1EF14A986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>
              <a:off x="3719906" y="3739601"/>
              <a:ext cx="122982" cy="138267"/>
            </a:xfrm>
            <a:custGeom>
              <a:avLst/>
              <a:gdLst>
                <a:gd name="connsiteX0" fmla="*/ 69422 w 122982"/>
                <a:gd name="connsiteY0" fmla="*/ 111030 h 138267"/>
                <a:gd name="connsiteX1" fmla="*/ 123139 w 122982"/>
                <a:gd name="connsiteY1" fmla="*/ 69327 h 138267"/>
                <a:gd name="connsiteX2" fmla="*/ 69422 w 122982"/>
                <a:gd name="connsiteY2" fmla="*/ 27421 h 138267"/>
                <a:gd name="connsiteX3" fmla="*/ 69422 w 122982"/>
                <a:gd name="connsiteY3" fmla="*/ 16085 h 138267"/>
                <a:gd name="connsiteX4" fmla="*/ 88606 w 122982"/>
                <a:gd name="connsiteY4" fmla="*/ 6368 h 138267"/>
                <a:gd name="connsiteX5" fmla="*/ 95271 w 122982"/>
                <a:gd name="connsiteY5" fmla="*/ 6368 h 138267"/>
                <a:gd name="connsiteX6" fmla="*/ 95271 w 122982"/>
                <a:gd name="connsiteY6" fmla="*/ 92 h 138267"/>
                <a:gd name="connsiteX7" fmla="*/ 61142 w 122982"/>
                <a:gd name="connsiteY7" fmla="*/ 699 h 138267"/>
                <a:gd name="connsiteX8" fmla="*/ 26812 w 122982"/>
                <a:gd name="connsiteY8" fmla="*/ 92 h 138267"/>
                <a:gd name="connsiteX9" fmla="*/ 26812 w 122982"/>
                <a:gd name="connsiteY9" fmla="*/ 6368 h 138267"/>
                <a:gd name="connsiteX10" fmla="*/ 33476 w 122982"/>
                <a:gd name="connsiteY10" fmla="*/ 6368 h 138267"/>
                <a:gd name="connsiteX11" fmla="*/ 52661 w 122982"/>
                <a:gd name="connsiteY11" fmla="*/ 16085 h 138267"/>
                <a:gd name="connsiteX12" fmla="*/ 52661 w 122982"/>
                <a:gd name="connsiteY12" fmla="*/ 27421 h 138267"/>
                <a:gd name="connsiteX13" fmla="*/ 156 w 122982"/>
                <a:gd name="connsiteY13" fmla="*/ 69124 h 138267"/>
                <a:gd name="connsiteX14" fmla="*/ 52661 w 122982"/>
                <a:gd name="connsiteY14" fmla="*/ 111030 h 138267"/>
                <a:gd name="connsiteX15" fmla="*/ 52661 w 122982"/>
                <a:gd name="connsiteY15" fmla="*/ 122366 h 138267"/>
                <a:gd name="connsiteX16" fmla="*/ 33476 w 122982"/>
                <a:gd name="connsiteY16" fmla="*/ 132083 h 138267"/>
                <a:gd name="connsiteX17" fmla="*/ 26812 w 122982"/>
                <a:gd name="connsiteY17" fmla="*/ 132083 h 138267"/>
                <a:gd name="connsiteX18" fmla="*/ 26812 w 122982"/>
                <a:gd name="connsiteY18" fmla="*/ 138359 h 138267"/>
                <a:gd name="connsiteX19" fmla="*/ 60940 w 122982"/>
                <a:gd name="connsiteY19" fmla="*/ 137752 h 138267"/>
                <a:gd name="connsiteX20" fmla="*/ 95271 w 122982"/>
                <a:gd name="connsiteY20" fmla="*/ 138359 h 138267"/>
                <a:gd name="connsiteX21" fmla="*/ 95271 w 122982"/>
                <a:gd name="connsiteY21" fmla="*/ 132083 h 138267"/>
                <a:gd name="connsiteX22" fmla="*/ 88606 w 122982"/>
                <a:gd name="connsiteY22" fmla="*/ 132083 h 138267"/>
                <a:gd name="connsiteX23" fmla="*/ 69422 w 122982"/>
                <a:gd name="connsiteY23" fmla="*/ 122366 h 138267"/>
                <a:gd name="connsiteX24" fmla="*/ 69422 w 122982"/>
                <a:gd name="connsiteY24" fmla="*/ 111030 h 138267"/>
                <a:gd name="connsiteX25" fmla="*/ 52661 w 122982"/>
                <a:gd name="connsiteY25" fmla="*/ 106373 h 138267"/>
                <a:gd name="connsiteX26" fmla="*/ 20350 w 122982"/>
                <a:gd name="connsiteY26" fmla="*/ 69327 h 138267"/>
                <a:gd name="connsiteX27" fmla="*/ 52661 w 122982"/>
                <a:gd name="connsiteY27" fmla="*/ 32078 h 138267"/>
                <a:gd name="connsiteX28" fmla="*/ 52661 w 122982"/>
                <a:gd name="connsiteY28" fmla="*/ 106373 h 138267"/>
                <a:gd name="connsiteX29" fmla="*/ 69422 w 122982"/>
                <a:gd name="connsiteY29" fmla="*/ 31875 h 138267"/>
                <a:gd name="connsiteX30" fmla="*/ 102944 w 122982"/>
                <a:gd name="connsiteY30" fmla="*/ 69124 h 138267"/>
                <a:gd name="connsiteX31" fmla="*/ 69422 w 122982"/>
                <a:gd name="connsiteY31" fmla="*/ 106576 h 138267"/>
                <a:gd name="connsiteX32" fmla="*/ 69422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422" y="111030"/>
                  </a:moveTo>
                  <a:cubicBezTo>
                    <a:pt x="100723" y="108600"/>
                    <a:pt x="123139" y="89773"/>
                    <a:pt x="123139" y="69327"/>
                  </a:cubicBezTo>
                  <a:cubicBezTo>
                    <a:pt x="123139" y="48273"/>
                    <a:pt x="100117" y="29851"/>
                    <a:pt x="69422" y="27421"/>
                  </a:cubicBezTo>
                  <a:lnTo>
                    <a:pt x="69422" y="16085"/>
                  </a:lnTo>
                  <a:cubicBezTo>
                    <a:pt x="69422" y="9202"/>
                    <a:pt x="69422" y="6368"/>
                    <a:pt x="88606" y="6368"/>
                  </a:cubicBezTo>
                  <a:lnTo>
                    <a:pt x="95271" y="6368"/>
                  </a:lnTo>
                  <a:lnTo>
                    <a:pt x="95271" y="92"/>
                  </a:lnTo>
                  <a:cubicBezTo>
                    <a:pt x="88001" y="699"/>
                    <a:pt x="69422" y="699"/>
                    <a:pt x="61142" y="699"/>
                  </a:cubicBezTo>
                  <a:cubicBezTo>
                    <a:pt x="52863" y="699"/>
                    <a:pt x="34082" y="699"/>
                    <a:pt x="26812" y="92"/>
                  </a:cubicBezTo>
                  <a:lnTo>
                    <a:pt x="26812" y="6368"/>
                  </a:lnTo>
                  <a:lnTo>
                    <a:pt x="33476" y="6368"/>
                  </a:lnTo>
                  <a:cubicBezTo>
                    <a:pt x="52661" y="6368"/>
                    <a:pt x="52661" y="8999"/>
                    <a:pt x="52661" y="16085"/>
                  </a:cubicBezTo>
                  <a:lnTo>
                    <a:pt x="52661" y="27421"/>
                  </a:lnTo>
                  <a:cubicBezTo>
                    <a:pt x="21764" y="30458"/>
                    <a:pt x="156" y="49083"/>
                    <a:pt x="156" y="69124"/>
                  </a:cubicBezTo>
                  <a:cubicBezTo>
                    <a:pt x="156" y="89976"/>
                    <a:pt x="22571" y="107993"/>
                    <a:pt x="52661" y="111030"/>
                  </a:cubicBezTo>
                  <a:lnTo>
                    <a:pt x="52661" y="122366"/>
                  </a:lnTo>
                  <a:cubicBezTo>
                    <a:pt x="52661" y="129249"/>
                    <a:pt x="52661" y="132083"/>
                    <a:pt x="33476" y="132083"/>
                  </a:cubicBezTo>
                  <a:lnTo>
                    <a:pt x="26812" y="132083"/>
                  </a:lnTo>
                  <a:lnTo>
                    <a:pt x="26812" y="138359"/>
                  </a:lnTo>
                  <a:cubicBezTo>
                    <a:pt x="34082" y="137752"/>
                    <a:pt x="52661" y="137752"/>
                    <a:pt x="60940" y="137752"/>
                  </a:cubicBezTo>
                  <a:cubicBezTo>
                    <a:pt x="69220" y="137752"/>
                    <a:pt x="88001" y="137752"/>
                    <a:pt x="95271" y="138359"/>
                  </a:cubicBezTo>
                  <a:lnTo>
                    <a:pt x="95271" y="132083"/>
                  </a:lnTo>
                  <a:lnTo>
                    <a:pt x="88606" y="132083"/>
                  </a:lnTo>
                  <a:cubicBezTo>
                    <a:pt x="69422" y="132083"/>
                    <a:pt x="69422" y="129452"/>
                    <a:pt x="69422" y="122366"/>
                  </a:cubicBezTo>
                  <a:lnTo>
                    <a:pt x="69422" y="111030"/>
                  </a:lnTo>
                  <a:close/>
                  <a:moveTo>
                    <a:pt x="52661" y="106373"/>
                  </a:moveTo>
                  <a:cubicBezTo>
                    <a:pt x="23985" y="102527"/>
                    <a:pt x="20350" y="81878"/>
                    <a:pt x="20350" y="69327"/>
                  </a:cubicBezTo>
                  <a:cubicBezTo>
                    <a:pt x="20350" y="58800"/>
                    <a:pt x="22369" y="36126"/>
                    <a:pt x="52661" y="32078"/>
                  </a:cubicBezTo>
                  <a:lnTo>
                    <a:pt x="52661" y="106373"/>
                  </a:lnTo>
                  <a:close/>
                  <a:moveTo>
                    <a:pt x="69422" y="31875"/>
                  </a:moveTo>
                  <a:cubicBezTo>
                    <a:pt x="97290" y="35114"/>
                    <a:pt x="102944" y="53739"/>
                    <a:pt x="102944" y="69124"/>
                  </a:cubicBezTo>
                  <a:cubicBezTo>
                    <a:pt x="102944" y="81271"/>
                    <a:pt x="99915" y="102932"/>
                    <a:pt x="69422" y="106576"/>
                  </a:cubicBezTo>
                  <a:lnTo>
                    <a:pt x="69422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形状 156">
              <a:extLst>
                <a:ext uri="{FF2B5EF4-FFF2-40B4-BE49-F238E27FC236}">
                  <a16:creationId xmlns:a16="http://schemas.microsoft.com/office/drawing/2014/main" id="{C7FDB498-84B5-48BF-E3A1-CBBE31767331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>
              <a:off x="3865754" y="3739601"/>
              <a:ext cx="122982" cy="138267"/>
            </a:xfrm>
            <a:custGeom>
              <a:avLst/>
              <a:gdLst>
                <a:gd name="connsiteX0" fmla="*/ 69429 w 122982"/>
                <a:gd name="connsiteY0" fmla="*/ 111030 h 138267"/>
                <a:gd name="connsiteX1" fmla="*/ 123146 w 122982"/>
                <a:gd name="connsiteY1" fmla="*/ 69327 h 138267"/>
                <a:gd name="connsiteX2" fmla="*/ 69429 w 122982"/>
                <a:gd name="connsiteY2" fmla="*/ 27421 h 138267"/>
                <a:gd name="connsiteX3" fmla="*/ 69429 w 122982"/>
                <a:gd name="connsiteY3" fmla="*/ 16085 h 138267"/>
                <a:gd name="connsiteX4" fmla="*/ 88614 w 122982"/>
                <a:gd name="connsiteY4" fmla="*/ 6368 h 138267"/>
                <a:gd name="connsiteX5" fmla="*/ 95278 w 122982"/>
                <a:gd name="connsiteY5" fmla="*/ 6368 h 138267"/>
                <a:gd name="connsiteX6" fmla="*/ 95278 w 122982"/>
                <a:gd name="connsiteY6" fmla="*/ 92 h 138267"/>
                <a:gd name="connsiteX7" fmla="*/ 61150 w 122982"/>
                <a:gd name="connsiteY7" fmla="*/ 699 h 138267"/>
                <a:gd name="connsiteX8" fmla="*/ 26819 w 122982"/>
                <a:gd name="connsiteY8" fmla="*/ 92 h 138267"/>
                <a:gd name="connsiteX9" fmla="*/ 26819 w 122982"/>
                <a:gd name="connsiteY9" fmla="*/ 6368 h 138267"/>
                <a:gd name="connsiteX10" fmla="*/ 33483 w 122982"/>
                <a:gd name="connsiteY10" fmla="*/ 6368 h 138267"/>
                <a:gd name="connsiteX11" fmla="*/ 52668 w 122982"/>
                <a:gd name="connsiteY11" fmla="*/ 16085 h 138267"/>
                <a:gd name="connsiteX12" fmla="*/ 52668 w 122982"/>
                <a:gd name="connsiteY12" fmla="*/ 27421 h 138267"/>
                <a:gd name="connsiteX13" fmla="*/ 163 w 122982"/>
                <a:gd name="connsiteY13" fmla="*/ 69124 h 138267"/>
                <a:gd name="connsiteX14" fmla="*/ 52668 w 122982"/>
                <a:gd name="connsiteY14" fmla="*/ 111030 h 138267"/>
                <a:gd name="connsiteX15" fmla="*/ 52668 w 122982"/>
                <a:gd name="connsiteY15" fmla="*/ 122366 h 138267"/>
                <a:gd name="connsiteX16" fmla="*/ 33483 w 122982"/>
                <a:gd name="connsiteY16" fmla="*/ 132083 h 138267"/>
                <a:gd name="connsiteX17" fmla="*/ 26819 w 122982"/>
                <a:gd name="connsiteY17" fmla="*/ 132083 h 138267"/>
                <a:gd name="connsiteX18" fmla="*/ 26819 w 122982"/>
                <a:gd name="connsiteY18" fmla="*/ 138359 h 138267"/>
                <a:gd name="connsiteX19" fmla="*/ 60948 w 122982"/>
                <a:gd name="connsiteY19" fmla="*/ 137752 h 138267"/>
                <a:gd name="connsiteX20" fmla="*/ 95278 w 122982"/>
                <a:gd name="connsiteY20" fmla="*/ 138359 h 138267"/>
                <a:gd name="connsiteX21" fmla="*/ 95278 w 122982"/>
                <a:gd name="connsiteY21" fmla="*/ 132083 h 138267"/>
                <a:gd name="connsiteX22" fmla="*/ 88614 w 122982"/>
                <a:gd name="connsiteY22" fmla="*/ 132083 h 138267"/>
                <a:gd name="connsiteX23" fmla="*/ 69429 w 122982"/>
                <a:gd name="connsiteY23" fmla="*/ 122366 h 138267"/>
                <a:gd name="connsiteX24" fmla="*/ 69429 w 122982"/>
                <a:gd name="connsiteY24" fmla="*/ 111030 h 138267"/>
                <a:gd name="connsiteX25" fmla="*/ 52668 w 122982"/>
                <a:gd name="connsiteY25" fmla="*/ 106373 h 138267"/>
                <a:gd name="connsiteX26" fmla="*/ 20357 w 122982"/>
                <a:gd name="connsiteY26" fmla="*/ 69327 h 138267"/>
                <a:gd name="connsiteX27" fmla="*/ 52668 w 122982"/>
                <a:gd name="connsiteY27" fmla="*/ 32078 h 138267"/>
                <a:gd name="connsiteX28" fmla="*/ 52668 w 122982"/>
                <a:gd name="connsiteY28" fmla="*/ 106373 h 138267"/>
                <a:gd name="connsiteX29" fmla="*/ 69429 w 122982"/>
                <a:gd name="connsiteY29" fmla="*/ 31875 h 138267"/>
                <a:gd name="connsiteX30" fmla="*/ 102952 w 122982"/>
                <a:gd name="connsiteY30" fmla="*/ 69124 h 138267"/>
                <a:gd name="connsiteX31" fmla="*/ 69429 w 122982"/>
                <a:gd name="connsiteY31" fmla="*/ 106576 h 138267"/>
                <a:gd name="connsiteX32" fmla="*/ 69429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429" y="111030"/>
                  </a:moveTo>
                  <a:cubicBezTo>
                    <a:pt x="100730" y="108600"/>
                    <a:pt x="123146" y="89773"/>
                    <a:pt x="123146" y="69327"/>
                  </a:cubicBezTo>
                  <a:cubicBezTo>
                    <a:pt x="123146" y="48273"/>
                    <a:pt x="100124" y="29851"/>
                    <a:pt x="69429" y="27421"/>
                  </a:cubicBezTo>
                  <a:lnTo>
                    <a:pt x="69429" y="16085"/>
                  </a:lnTo>
                  <a:cubicBezTo>
                    <a:pt x="69429" y="9202"/>
                    <a:pt x="69429" y="6368"/>
                    <a:pt x="88614" y="6368"/>
                  </a:cubicBezTo>
                  <a:lnTo>
                    <a:pt x="95278" y="6368"/>
                  </a:lnTo>
                  <a:lnTo>
                    <a:pt x="95278" y="92"/>
                  </a:lnTo>
                  <a:cubicBezTo>
                    <a:pt x="88008" y="699"/>
                    <a:pt x="69429" y="699"/>
                    <a:pt x="61150" y="699"/>
                  </a:cubicBezTo>
                  <a:cubicBezTo>
                    <a:pt x="52870" y="699"/>
                    <a:pt x="34089" y="699"/>
                    <a:pt x="26819" y="92"/>
                  </a:cubicBezTo>
                  <a:lnTo>
                    <a:pt x="26819" y="6368"/>
                  </a:lnTo>
                  <a:lnTo>
                    <a:pt x="33483" y="6368"/>
                  </a:lnTo>
                  <a:cubicBezTo>
                    <a:pt x="52668" y="6368"/>
                    <a:pt x="52668" y="8999"/>
                    <a:pt x="52668" y="16085"/>
                  </a:cubicBezTo>
                  <a:lnTo>
                    <a:pt x="52668" y="27421"/>
                  </a:lnTo>
                  <a:cubicBezTo>
                    <a:pt x="21771" y="30458"/>
                    <a:pt x="163" y="49083"/>
                    <a:pt x="163" y="69124"/>
                  </a:cubicBezTo>
                  <a:cubicBezTo>
                    <a:pt x="163" y="89976"/>
                    <a:pt x="22579" y="107993"/>
                    <a:pt x="52668" y="111030"/>
                  </a:cubicBezTo>
                  <a:lnTo>
                    <a:pt x="52668" y="122366"/>
                  </a:lnTo>
                  <a:cubicBezTo>
                    <a:pt x="52668" y="129249"/>
                    <a:pt x="52668" y="132083"/>
                    <a:pt x="33483" y="132083"/>
                  </a:cubicBezTo>
                  <a:lnTo>
                    <a:pt x="26819" y="132083"/>
                  </a:lnTo>
                  <a:lnTo>
                    <a:pt x="26819" y="138359"/>
                  </a:lnTo>
                  <a:cubicBezTo>
                    <a:pt x="34089" y="137752"/>
                    <a:pt x="52668" y="137752"/>
                    <a:pt x="60948" y="137752"/>
                  </a:cubicBezTo>
                  <a:cubicBezTo>
                    <a:pt x="69227" y="137752"/>
                    <a:pt x="88008" y="137752"/>
                    <a:pt x="95278" y="138359"/>
                  </a:cubicBezTo>
                  <a:lnTo>
                    <a:pt x="95278" y="132083"/>
                  </a:lnTo>
                  <a:lnTo>
                    <a:pt x="88614" y="132083"/>
                  </a:lnTo>
                  <a:cubicBezTo>
                    <a:pt x="69429" y="132083"/>
                    <a:pt x="69429" y="129452"/>
                    <a:pt x="69429" y="122366"/>
                  </a:cubicBezTo>
                  <a:lnTo>
                    <a:pt x="69429" y="111030"/>
                  </a:lnTo>
                  <a:close/>
                  <a:moveTo>
                    <a:pt x="52668" y="106373"/>
                  </a:moveTo>
                  <a:cubicBezTo>
                    <a:pt x="23992" y="102527"/>
                    <a:pt x="20357" y="81878"/>
                    <a:pt x="20357" y="69327"/>
                  </a:cubicBezTo>
                  <a:cubicBezTo>
                    <a:pt x="20357" y="58800"/>
                    <a:pt x="22377" y="36126"/>
                    <a:pt x="52668" y="32078"/>
                  </a:cubicBezTo>
                  <a:lnTo>
                    <a:pt x="52668" y="106373"/>
                  </a:lnTo>
                  <a:close/>
                  <a:moveTo>
                    <a:pt x="69429" y="31875"/>
                  </a:moveTo>
                  <a:cubicBezTo>
                    <a:pt x="97297" y="35114"/>
                    <a:pt x="102952" y="53739"/>
                    <a:pt x="102952" y="69124"/>
                  </a:cubicBezTo>
                  <a:cubicBezTo>
                    <a:pt x="102952" y="81271"/>
                    <a:pt x="99922" y="102932"/>
                    <a:pt x="69429" y="106576"/>
                  </a:cubicBezTo>
                  <a:lnTo>
                    <a:pt x="69429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形状 157">
              <a:extLst>
                <a:ext uri="{FF2B5EF4-FFF2-40B4-BE49-F238E27FC236}">
                  <a16:creationId xmlns:a16="http://schemas.microsoft.com/office/drawing/2014/main" id="{552E54E3-BA2A-416C-D30A-D78C0C4E47A2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>
              <a:off x="4011803" y="3726038"/>
              <a:ext cx="46850" cy="202440"/>
            </a:xfrm>
            <a:custGeom>
              <a:avLst/>
              <a:gdLst>
                <a:gd name="connsiteX0" fmla="*/ 47021 w 46850"/>
                <a:gd name="connsiteY0" fmla="*/ 101312 h 202440"/>
                <a:gd name="connsiteX1" fmla="*/ 33693 w 46850"/>
                <a:gd name="connsiteY1" fmla="*/ 38151 h 202440"/>
                <a:gd name="connsiteX2" fmla="*/ 2190 w 46850"/>
                <a:gd name="connsiteY2" fmla="*/ 92 h 202440"/>
                <a:gd name="connsiteX3" fmla="*/ 170 w 46850"/>
                <a:gd name="connsiteY3" fmla="*/ 2116 h 202440"/>
                <a:gd name="connsiteX4" fmla="*/ 4007 w 46850"/>
                <a:gd name="connsiteY4" fmla="*/ 6772 h 202440"/>
                <a:gd name="connsiteX5" fmla="*/ 35308 w 46850"/>
                <a:gd name="connsiteY5" fmla="*/ 101312 h 202440"/>
                <a:gd name="connsiteX6" fmla="*/ 2795 w 46850"/>
                <a:gd name="connsiteY6" fmla="*/ 197067 h 202440"/>
                <a:gd name="connsiteX7" fmla="*/ 170 w 46850"/>
                <a:gd name="connsiteY7" fmla="*/ 200508 h 202440"/>
                <a:gd name="connsiteX8" fmla="*/ 2190 w 46850"/>
                <a:gd name="connsiteY8" fmla="*/ 202533 h 202440"/>
                <a:gd name="connsiteX9" fmla="*/ 34298 w 46850"/>
                <a:gd name="connsiteY9" fmla="*/ 163057 h 202440"/>
                <a:gd name="connsiteX10" fmla="*/ 47021 w 46850"/>
                <a:gd name="connsiteY10" fmla="*/ 10131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021" y="101312"/>
                  </a:moveTo>
                  <a:cubicBezTo>
                    <a:pt x="47021" y="85522"/>
                    <a:pt x="44799" y="61027"/>
                    <a:pt x="33693" y="38151"/>
                  </a:cubicBezTo>
                  <a:cubicBezTo>
                    <a:pt x="21576" y="13251"/>
                    <a:pt x="4209" y="92"/>
                    <a:pt x="2190" y="92"/>
                  </a:cubicBezTo>
                  <a:cubicBezTo>
                    <a:pt x="978" y="92"/>
                    <a:pt x="170" y="902"/>
                    <a:pt x="170" y="2116"/>
                  </a:cubicBezTo>
                  <a:cubicBezTo>
                    <a:pt x="170" y="2724"/>
                    <a:pt x="170" y="3129"/>
                    <a:pt x="4007" y="6772"/>
                  </a:cubicBezTo>
                  <a:cubicBezTo>
                    <a:pt x="23797" y="26814"/>
                    <a:pt x="35308" y="59002"/>
                    <a:pt x="35308" y="101312"/>
                  </a:cubicBezTo>
                  <a:cubicBezTo>
                    <a:pt x="35308" y="135930"/>
                    <a:pt x="27836" y="171559"/>
                    <a:pt x="2795" y="197067"/>
                  </a:cubicBezTo>
                  <a:cubicBezTo>
                    <a:pt x="170" y="199496"/>
                    <a:pt x="170" y="199901"/>
                    <a:pt x="170" y="200508"/>
                  </a:cubicBezTo>
                  <a:cubicBezTo>
                    <a:pt x="170" y="201723"/>
                    <a:pt x="978" y="202533"/>
                    <a:pt x="2190" y="202533"/>
                  </a:cubicBezTo>
                  <a:cubicBezTo>
                    <a:pt x="4209" y="202533"/>
                    <a:pt x="22384" y="188767"/>
                    <a:pt x="34298" y="163057"/>
                  </a:cubicBezTo>
                  <a:cubicBezTo>
                    <a:pt x="44597" y="140788"/>
                    <a:pt x="47021" y="118317"/>
                    <a:pt x="47021" y="101312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形状 158">
              <a:extLst>
                <a:ext uri="{FF2B5EF4-FFF2-40B4-BE49-F238E27FC236}">
                  <a16:creationId xmlns:a16="http://schemas.microsoft.com/office/drawing/2014/main" id="{3B03D9EB-D36C-524F-F9A5-8F01C7F7C1E4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>
              <a:off x="4089428" y="3809888"/>
              <a:ext cx="69548" cy="99762"/>
            </a:xfrm>
            <a:custGeom>
              <a:avLst/>
              <a:gdLst>
                <a:gd name="connsiteX0" fmla="*/ 33818 w 69548"/>
                <a:gd name="connsiteY0" fmla="*/ 4345 h 99762"/>
                <a:gd name="connsiteX1" fmla="*/ 34383 w 69548"/>
                <a:gd name="connsiteY1" fmla="*/ 2077 h 99762"/>
                <a:gd name="connsiteX2" fmla="*/ 32121 w 69548"/>
                <a:gd name="connsiteY2" fmla="*/ 93 h 99762"/>
                <a:gd name="connsiteX3" fmla="*/ 14027 w 69548"/>
                <a:gd name="connsiteY3" fmla="*/ 1511 h 99762"/>
                <a:gd name="connsiteX4" fmla="*/ 10917 w 69548"/>
                <a:gd name="connsiteY4" fmla="*/ 4770 h 99762"/>
                <a:gd name="connsiteX5" fmla="*/ 14593 w 69548"/>
                <a:gd name="connsiteY5" fmla="*/ 6754 h 99762"/>
                <a:gd name="connsiteX6" fmla="*/ 21378 w 69548"/>
                <a:gd name="connsiteY6" fmla="*/ 8879 h 99762"/>
                <a:gd name="connsiteX7" fmla="*/ 20813 w 69548"/>
                <a:gd name="connsiteY7" fmla="*/ 11997 h 99762"/>
                <a:gd name="connsiteX8" fmla="*/ 881 w 69548"/>
                <a:gd name="connsiteY8" fmla="*/ 92204 h 99762"/>
                <a:gd name="connsiteX9" fmla="*/ 174 w 69548"/>
                <a:gd name="connsiteY9" fmla="*/ 95322 h 99762"/>
                <a:gd name="connsiteX10" fmla="*/ 4980 w 69548"/>
                <a:gd name="connsiteY10" fmla="*/ 99856 h 99762"/>
                <a:gd name="connsiteX11" fmla="*/ 11483 w 69548"/>
                <a:gd name="connsiteY11" fmla="*/ 93905 h 99762"/>
                <a:gd name="connsiteX12" fmla="*/ 18409 w 69548"/>
                <a:gd name="connsiteY12" fmla="*/ 66413 h 99762"/>
                <a:gd name="connsiteX13" fmla="*/ 36503 w 69548"/>
                <a:gd name="connsiteY13" fmla="*/ 78033 h 99762"/>
                <a:gd name="connsiteX14" fmla="*/ 36221 w 69548"/>
                <a:gd name="connsiteY14" fmla="*/ 80867 h 99762"/>
                <a:gd name="connsiteX15" fmla="*/ 35655 w 69548"/>
                <a:gd name="connsiteY15" fmla="*/ 85260 h 99762"/>
                <a:gd name="connsiteX16" fmla="*/ 50639 w 69548"/>
                <a:gd name="connsiteY16" fmla="*/ 99856 h 99762"/>
                <a:gd name="connsiteX17" fmla="*/ 68592 w 69548"/>
                <a:gd name="connsiteY17" fmla="*/ 78175 h 99762"/>
                <a:gd name="connsiteX18" fmla="*/ 66330 w 69548"/>
                <a:gd name="connsiteY18" fmla="*/ 76333 h 99762"/>
                <a:gd name="connsiteX19" fmla="*/ 63503 w 69548"/>
                <a:gd name="connsiteY19" fmla="*/ 79734 h 99762"/>
                <a:gd name="connsiteX20" fmla="*/ 51064 w 69548"/>
                <a:gd name="connsiteY20" fmla="*/ 95888 h 99762"/>
                <a:gd name="connsiteX21" fmla="*/ 46116 w 69548"/>
                <a:gd name="connsiteY21" fmla="*/ 88520 h 99762"/>
                <a:gd name="connsiteX22" fmla="*/ 46964 w 69548"/>
                <a:gd name="connsiteY22" fmla="*/ 82143 h 99762"/>
                <a:gd name="connsiteX23" fmla="*/ 47671 w 69548"/>
                <a:gd name="connsiteY23" fmla="*/ 77750 h 99762"/>
                <a:gd name="connsiteX24" fmla="*/ 24771 w 69548"/>
                <a:gd name="connsiteY24" fmla="*/ 62729 h 99762"/>
                <a:gd name="connsiteX25" fmla="*/ 36503 w 69548"/>
                <a:gd name="connsiteY25" fmla="*/ 53376 h 99762"/>
                <a:gd name="connsiteX26" fmla="*/ 58697 w 69548"/>
                <a:gd name="connsiteY26" fmla="*/ 39914 h 99762"/>
                <a:gd name="connsiteX27" fmla="*/ 63362 w 69548"/>
                <a:gd name="connsiteY27" fmla="*/ 41756 h 99762"/>
                <a:gd name="connsiteX28" fmla="*/ 56011 w 69548"/>
                <a:gd name="connsiteY28" fmla="*/ 49691 h 99762"/>
                <a:gd name="connsiteX29" fmla="*/ 61665 w 69548"/>
                <a:gd name="connsiteY29" fmla="*/ 54935 h 99762"/>
                <a:gd name="connsiteX30" fmla="*/ 69723 w 69548"/>
                <a:gd name="connsiteY30" fmla="*/ 45865 h 99762"/>
                <a:gd name="connsiteX31" fmla="*/ 58838 w 69548"/>
                <a:gd name="connsiteY31" fmla="*/ 35946 h 99762"/>
                <a:gd name="connsiteX32" fmla="*/ 36221 w 69548"/>
                <a:gd name="connsiteY32" fmla="*/ 48416 h 99762"/>
                <a:gd name="connsiteX33" fmla="*/ 19823 w 69548"/>
                <a:gd name="connsiteY33" fmla="*/ 60886 h 99762"/>
                <a:gd name="connsiteX34" fmla="*/ 33818 w 69548"/>
                <a:gd name="connsiteY34" fmla="*/ 4345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548" h="99762">
                  <a:moveTo>
                    <a:pt x="33818" y="4345"/>
                  </a:moveTo>
                  <a:cubicBezTo>
                    <a:pt x="33959" y="4061"/>
                    <a:pt x="34383" y="2219"/>
                    <a:pt x="34383" y="2077"/>
                  </a:cubicBezTo>
                  <a:cubicBezTo>
                    <a:pt x="34383" y="1369"/>
                    <a:pt x="33818" y="93"/>
                    <a:pt x="32121" y="93"/>
                  </a:cubicBezTo>
                  <a:cubicBezTo>
                    <a:pt x="29294" y="93"/>
                    <a:pt x="17561" y="1227"/>
                    <a:pt x="14027" y="1511"/>
                  </a:cubicBezTo>
                  <a:cubicBezTo>
                    <a:pt x="12896" y="1652"/>
                    <a:pt x="10917" y="1794"/>
                    <a:pt x="10917" y="4770"/>
                  </a:cubicBezTo>
                  <a:cubicBezTo>
                    <a:pt x="10917" y="6754"/>
                    <a:pt x="12896" y="6754"/>
                    <a:pt x="14593" y="6754"/>
                  </a:cubicBezTo>
                  <a:cubicBezTo>
                    <a:pt x="21378" y="6754"/>
                    <a:pt x="21378" y="7746"/>
                    <a:pt x="21378" y="8879"/>
                  </a:cubicBezTo>
                  <a:cubicBezTo>
                    <a:pt x="21378" y="9871"/>
                    <a:pt x="21095" y="10722"/>
                    <a:pt x="20813" y="11997"/>
                  </a:cubicBezTo>
                  <a:lnTo>
                    <a:pt x="881" y="92204"/>
                  </a:lnTo>
                  <a:cubicBezTo>
                    <a:pt x="174" y="94755"/>
                    <a:pt x="174" y="95038"/>
                    <a:pt x="174" y="95322"/>
                  </a:cubicBezTo>
                  <a:cubicBezTo>
                    <a:pt x="174" y="97447"/>
                    <a:pt x="1870" y="99856"/>
                    <a:pt x="4980" y="99856"/>
                  </a:cubicBezTo>
                  <a:cubicBezTo>
                    <a:pt x="8797" y="99856"/>
                    <a:pt x="10635" y="97022"/>
                    <a:pt x="11483" y="93905"/>
                  </a:cubicBezTo>
                  <a:cubicBezTo>
                    <a:pt x="11766" y="93338"/>
                    <a:pt x="17844" y="68397"/>
                    <a:pt x="18409" y="66413"/>
                  </a:cubicBezTo>
                  <a:cubicBezTo>
                    <a:pt x="28446" y="67405"/>
                    <a:pt x="36503" y="70664"/>
                    <a:pt x="36503" y="78033"/>
                  </a:cubicBezTo>
                  <a:cubicBezTo>
                    <a:pt x="36503" y="78742"/>
                    <a:pt x="36503" y="79450"/>
                    <a:pt x="36221" y="80867"/>
                  </a:cubicBezTo>
                  <a:cubicBezTo>
                    <a:pt x="35655" y="82993"/>
                    <a:pt x="35655" y="83702"/>
                    <a:pt x="35655" y="85260"/>
                  </a:cubicBezTo>
                  <a:cubicBezTo>
                    <a:pt x="35655" y="95322"/>
                    <a:pt x="43854" y="99856"/>
                    <a:pt x="50639" y="99856"/>
                  </a:cubicBezTo>
                  <a:cubicBezTo>
                    <a:pt x="64351" y="99856"/>
                    <a:pt x="68592" y="78317"/>
                    <a:pt x="68592" y="78175"/>
                  </a:cubicBezTo>
                  <a:cubicBezTo>
                    <a:pt x="68592" y="76333"/>
                    <a:pt x="66754" y="76333"/>
                    <a:pt x="66330" y="76333"/>
                  </a:cubicBezTo>
                  <a:cubicBezTo>
                    <a:pt x="64351" y="76333"/>
                    <a:pt x="64210" y="77041"/>
                    <a:pt x="63503" y="79734"/>
                  </a:cubicBezTo>
                  <a:cubicBezTo>
                    <a:pt x="61807" y="85827"/>
                    <a:pt x="57990" y="95888"/>
                    <a:pt x="51064" y="95888"/>
                  </a:cubicBezTo>
                  <a:cubicBezTo>
                    <a:pt x="47247" y="95888"/>
                    <a:pt x="46116" y="92346"/>
                    <a:pt x="46116" y="88520"/>
                  </a:cubicBezTo>
                  <a:cubicBezTo>
                    <a:pt x="46116" y="86111"/>
                    <a:pt x="46116" y="85827"/>
                    <a:pt x="46964" y="82143"/>
                  </a:cubicBezTo>
                  <a:cubicBezTo>
                    <a:pt x="47105" y="81718"/>
                    <a:pt x="47671" y="79309"/>
                    <a:pt x="47671" y="77750"/>
                  </a:cubicBezTo>
                  <a:cubicBezTo>
                    <a:pt x="47671" y="65138"/>
                    <a:pt x="30708" y="63154"/>
                    <a:pt x="24771" y="62729"/>
                  </a:cubicBezTo>
                  <a:cubicBezTo>
                    <a:pt x="28870" y="60178"/>
                    <a:pt x="34100" y="55502"/>
                    <a:pt x="36503" y="53376"/>
                  </a:cubicBezTo>
                  <a:cubicBezTo>
                    <a:pt x="43713" y="46574"/>
                    <a:pt x="50781" y="39914"/>
                    <a:pt x="58697" y="39914"/>
                  </a:cubicBezTo>
                  <a:cubicBezTo>
                    <a:pt x="60393" y="39914"/>
                    <a:pt x="62231" y="40339"/>
                    <a:pt x="63362" y="41756"/>
                  </a:cubicBezTo>
                  <a:cubicBezTo>
                    <a:pt x="57283" y="42748"/>
                    <a:pt x="56011" y="47566"/>
                    <a:pt x="56011" y="49691"/>
                  </a:cubicBezTo>
                  <a:cubicBezTo>
                    <a:pt x="56011" y="52809"/>
                    <a:pt x="58414" y="54935"/>
                    <a:pt x="61665" y="54935"/>
                  </a:cubicBezTo>
                  <a:cubicBezTo>
                    <a:pt x="65482" y="54935"/>
                    <a:pt x="69723" y="51817"/>
                    <a:pt x="69723" y="45865"/>
                  </a:cubicBezTo>
                  <a:cubicBezTo>
                    <a:pt x="69723" y="41189"/>
                    <a:pt x="66330" y="35946"/>
                    <a:pt x="58838" y="35946"/>
                  </a:cubicBezTo>
                  <a:cubicBezTo>
                    <a:pt x="50781" y="35946"/>
                    <a:pt x="43430" y="41756"/>
                    <a:pt x="36221" y="48416"/>
                  </a:cubicBezTo>
                  <a:cubicBezTo>
                    <a:pt x="30284" y="54084"/>
                    <a:pt x="25619" y="58477"/>
                    <a:pt x="19823" y="60886"/>
                  </a:cubicBezTo>
                  <a:lnTo>
                    <a:pt x="33818" y="434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形状 159">
              <a:extLst>
                <a:ext uri="{FF2B5EF4-FFF2-40B4-BE49-F238E27FC236}">
                  <a16:creationId xmlns:a16="http://schemas.microsoft.com/office/drawing/2014/main" id="{ABA91DA8-D57B-4030-BFE1-393A5302CF29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>
              <a:off x="4198177" y="3726038"/>
              <a:ext cx="46850" cy="202440"/>
            </a:xfrm>
            <a:custGeom>
              <a:avLst/>
              <a:gdLst>
                <a:gd name="connsiteX0" fmla="*/ 47030 w 46850"/>
                <a:gd name="connsiteY0" fmla="*/ 200508 h 202440"/>
                <a:gd name="connsiteX1" fmla="*/ 43597 w 46850"/>
                <a:gd name="connsiteY1" fmla="*/ 196055 h 202440"/>
                <a:gd name="connsiteX2" fmla="*/ 11892 w 46850"/>
                <a:gd name="connsiteY2" fmla="*/ 101312 h 202440"/>
                <a:gd name="connsiteX3" fmla="*/ 44404 w 46850"/>
                <a:gd name="connsiteY3" fmla="*/ 5558 h 202440"/>
                <a:gd name="connsiteX4" fmla="*/ 47030 w 46850"/>
                <a:gd name="connsiteY4" fmla="*/ 2116 h 202440"/>
                <a:gd name="connsiteX5" fmla="*/ 45010 w 46850"/>
                <a:gd name="connsiteY5" fmla="*/ 92 h 202440"/>
                <a:gd name="connsiteX6" fmla="*/ 12901 w 46850"/>
                <a:gd name="connsiteY6" fmla="*/ 39568 h 202440"/>
                <a:gd name="connsiteX7" fmla="*/ 179 w 46850"/>
                <a:gd name="connsiteY7" fmla="*/ 101312 h 202440"/>
                <a:gd name="connsiteX8" fmla="*/ 13507 w 46850"/>
                <a:gd name="connsiteY8" fmla="*/ 164474 h 202440"/>
                <a:gd name="connsiteX9" fmla="*/ 45010 w 46850"/>
                <a:gd name="connsiteY9" fmla="*/ 202533 h 202440"/>
                <a:gd name="connsiteX10" fmla="*/ 47030 w 46850"/>
                <a:gd name="connsiteY10" fmla="*/ 20050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030" y="200508"/>
                  </a:moveTo>
                  <a:cubicBezTo>
                    <a:pt x="47030" y="199901"/>
                    <a:pt x="47030" y="199496"/>
                    <a:pt x="43597" y="196055"/>
                  </a:cubicBezTo>
                  <a:cubicBezTo>
                    <a:pt x="18354" y="170547"/>
                    <a:pt x="11892" y="132286"/>
                    <a:pt x="11892" y="101312"/>
                  </a:cubicBezTo>
                  <a:cubicBezTo>
                    <a:pt x="11892" y="66088"/>
                    <a:pt x="19565" y="30863"/>
                    <a:pt x="44404" y="5558"/>
                  </a:cubicBezTo>
                  <a:cubicBezTo>
                    <a:pt x="47030" y="3129"/>
                    <a:pt x="47030" y="2724"/>
                    <a:pt x="47030" y="2116"/>
                  </a:cubicBezTo>
                  <a:cubicBezTo>
                    <a:pt x="47030" y="699"/>
                    <a:pt x="46222" y="92"/>
                    <a:pt x="45010" y="92"/>
                  </a:cubicBezTo>
                  <a:cubicBezTo>
                    <a:pt x="42991" y="92"/>
                    <a:pt x="24816" y="13858"/>
                    <a:pt x="12901" y="39568"/>
                  </a:cubicBezTo>
                  <a:cubicBezTo>
                    <a:pt x="2602" y="61836"/>
                    <a:pt x="179" y="84307"/>
                    <a:pt x="179" y="101312"/>
                  </a:cubicBezTo>
                  <a:cubicBezTo>
                    <a:pt x="179" y="117103"/>
                    <a:pt x="2400" y="141598"/>
                    <a:pt x="13507" y="164474"/>
                  </a:cubicBezTo>
                  <a:cubicBezTo>
                    <a:pt x="25624" y="189374"/>
                    <a:pt x="42991" y="202533"/>
                    <a:pt x="45010" y="202533"/>
                  </a:cubicBezTo>
                  <a:cubicBezTo>
                    <a:pt x="46222" y="202533"/>
                    <a:pt x="47030" y="201925"/>
                    <a:pt x="47030" y="200508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形状 160">
              <a:extLst>
                <a:ext uri="{FF2B5EF4-FFF2-40B4-BE49-F238E27FC236}">
                  <a16:creationId xmlns:a16="http://schemas.microsoft.com/office/drawing/2014/main" id="{EBFEB718-57FF-983C-1473-DDBC70431EA2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>
              <a:off x="4256718" y="3707145"/>
              <a:ext cx="145847" cy="8097"/>
            </a:xfrm>
            <a:custGeom>
              <a:avLst/>
              <a:gdLst>
                <a:gd name="connsiteX0" fmla="*/ 0 w 145847"/>
                <a:gd name="connsiteY0" fmla="*/ 0 h 8097"/>
                <a:gd name="connsiteX1" fmla="*/ 145848 w 145847"/>
                <a:gd name="connsiteY1" fmla="*/ 0 h 8097"/>
                <a:gd name="connsiteX2" fmla="*/ 145848 w 145847"/>
                <a:gd name="connsiteY2" fmla="*/ 8097 h 8097"/>
                <a:gd name="connsiteX3" fmla="*/ 0 w 14584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847" h="8097">
                  <a:moveTo>
                    <a:pt x="0" y="0"/>
                  </a:moveTo>
                  <a:lnTo>
                    <a:pt x="145848" y="0"/>
                  </a:lnTo>
                  <a:lnTo>
                    <a:pt x="145848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形状 161">
              <a:extLst>
                <a:ext uri="{FF2B5EF4-FFF2-40B4-BE49-F238E27FC236}">
                  <a16:creationId xmlns:a16="http://schemas.microsoft.com/office/drawing/2014/main" id="{AB4527EE-74EC-79A1-68C9-5117DA0178E9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>
              <a:off x="4268027" y="3739601"/>
              <a:ext cx="122982" cy="138267"/>
            </a:xfrm>
            <a:custGeom>
              <a:avLst/>
              <a:gdLst>
                <a:gd name="connsiteX0" fmla="*/ 69449 w 122982"/>
                <a:gd name="connsiteY0" fmla="*/ 111030 h 138267"/>
                <a:gd name="connsiteX1" fmla="*/ 123166 w 122982"/>
                <a:gd name="connsiteY1" fmla="*/ 69327 h 138267"/>
                <a:gd name="connsiteX2" fmla="*/ 69449 w 122982"/>
                <a:gd name="connsiteY2" fmla="*/ 27421 h 138267"/>
                <a:gd name="connsiteX3" fmla="*/ 69449 w 122982"/>
                <a:gd name="connsiteY3" fmla="*/ 16085 h 138267"/>
                <a:gd name="connsiteX4" fmla="*/ 88634 w 122982"/>
                <a:gd name="connsiteY4" fmla="*/ 6368 h 138267"/>
                <a:gd name="connsiteX5" fmla="*/ 95298 w 122982"/>
                <a:gd name="connsiteY5" fmla="*/ 6368 h 138267"/>
                <a:gd name="connsiteX6" fmla="*/ 95298 w 122982"/>
                <a:gd name="connsiteY6" fmla="*/ 92 h 138267"/>
                <a:gd name="connsiteX7" fmla="*/ 61169 w 122982"/>
                <a:gd name="connsiteY7" fmla="*/ 699 h 138267"/>
                <a:gd name="connsiteX8" fmla="*/ 26839 w 122982"/>
                <a:gd name="connsiteY8" fmla="*/ 92 h 138267"/>
                <a:gd name="connsiteX9" fmla="*/ 26839 w 122982"/>
                <a:gd name="connsiteY9" fmla="*/ 6368 h 138267"/>
                <a:gd name="connsiteX10" fmla="*/ 33503 w 122982"/>
                <a:gd name="connsiteY10" fmla="*/ 6368 h 138267"/>
                <a:gd name="connsiteX11" fmla="*/ 52688 w 122982"/>
                <a:gd name="connsiteY11" fmla="*/ 16085 h 138267"/>
                <a:gd name="connsiteX12" fmla="*/ 52688 w 122982"/>
                <a:gd name="connsiteY12" fmla="*/ 27421 h 138267"/>
                <a:gd name="connsiteX13" fmla="*/ 183 w 122982"/>
                <a:gd name="connsiteY13" fmla="*/ 69124 h 138267"/>
                <a:gd name="connsiteX14" fmla="*/ 52688 w 122982"/>
                <a:gd name="connsiteY14" fmla="*/ 111030 h 138267"/>
                <a:gd name="connsiteX15" fmla="*/ 52688 w 122982"/>
                <a:gd name="connsiteY15" fmla="*/ 122366 h 138267"/>
                <a:gd name="connsiteX16" fmla="*/ 33503 w 122982"/>
                <a:gd name="connsiteY16" fmla="*/ 132083 h 138267"/>
                <a:gd name="connsiteX17" fmla="*/ 26839 w 122982"/>
                <a:gd name="connsiteY17" fmla="*/ 132083 h 138267"/>
                <a:gd name="connsiteX18" fmla="*/ 26839 w 122982"/>
                <a:gd name="connsiteY18" fmla="*/ 138359 h 138267"/>
                <a:gd name="connsiteX19" fmla="*/ 60967 w 122982"/>
                <a:gd name="connsiteY19" fmla="*/ 137752 h 138267"/>
                <a:gd name="connsiteX20" fmla="*/ 95298 w 122982"/>
                <a:gd name="connsiteY20" fmla="*/ 138359 h 138267"/>
                <a:gd name="connsiteX21" fmla="*/ 95298 w 122982"/>
                <a:gd name="connsiteY21" fmla="*/ 132083 h 138267"/>
                <a:gd name="connsiteX22" fmla="*/ 88634 w 122982"/>
                <a:gd name="connsiteY22" fmla="*/ 132083 h 138267"/>
                <a:gd name="connsiteX23" fmla="*/ 69449 w 122982"/>
                <a:gd name="connsiteY23" fmla="*/ 122366 h 138267"/>
                <a:gd name="connsiteX24" fmla="*/ 69449 w 122982"/>
                <a:gd name="connsiteY24" fmla="*/ 111030 h 138267"/>
                <a:gd name="connsiteX25" fmla="*/ 52688 w 122982"/>
                <a:gd name="connsiteY25" fmla="*/ 106373 h 138267"/>
                <a:gd name="connsiteX26" fmla="*/ 20377 w 122982"/>
                <a:gd name="connsiteY26" fmla="*/ 69327 h 138267"/>
                <a:gd name="connsiteX27" fmla="*/ 52688 w 122982"/>
                <a:gd name="connsiteY27" fmla="*/ 32078 h 138267"/>
                <a:gd name="connsiteX28" fmla="*/ 52688 w 122982"/>
                <a:gd name="connsiteY28" fmla="*/ 106373 h 138267"/>
                <a:gd name="connsiteX29" fmla="*/ 69449 w 122982"/>
                <a:gd name="connsiteY29" fmla="*/ 31875 h 138267"/>
                <a:gd name="connsiteX30" fmla="*/ 102971 w 122982"/>
                <a:gd name="connsiteY30" fmla="*/ 69124 h 138267"/>
                <a:gd name="connsiteX31" fmla="*/ 69449 w 122982"/>
                <a:gd name="connsiteY31" fmla="*/ 106576 h 138267"/>
                <a:gd name="connsiteX32" fmla="*/ 69449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449" y="111030"/>
                  </a:moveTo>
                  <a:cubicBezTo>
                    <a:pt x="100750" y="108600"/>
                    <a:pt x="123166" y="89773"/>
                    <a:pt x="123166" y="69327"/>
                  </a:cubicBezTo>
                  <a:cubicBezTo>
                    <a:pt x="123166" y="48273"/>
                    <a:pt x="100144" y="29851"/>
                    <a:pt x="69449" y="27421"/>
                  </a:cubicBezTo>
                  <a:lnTo>
                    <a:pt x="69449" y="16085"/>
                  </a:lnTo>
                  <a:cubicBezTo>
                    <a:pt x="69449" y="9202"/>
                    <a:pt x="69449" y="6368"/>
                    <a:pt x="88634" y="6368"/>
                  </a:cubicBezTo>
                  <a:lnTo>
                    <a:pt x="95298" y="6368"/>
                  </a:lnTo>
                  <a:lnTo>
                    <a:pt x="95298" y="92"/>
                  </a:lnTo>
                  <a:cubicBezTo>
                    <a:pt x="88028" y="699"/>
                    <a:pt x="69449" y="699"/>
                    <a:pt x="61169" y="699"/>
                  </a:cubicBezTo>
                  <a:cubicBezTo>
                    <a:pt x="52890" y="699"/>
                    <a:pt x="34109" y="699"/>
                    <a:pt x="26839" y="92"/>
                  </a:cubicBezTo>
                  <a:lnTo>
                    <a:pt x="26839" y="6368"/>
                  </a:lnTo>
                  <a:lnTo>
                    <a:pt x="33503" y="6368"/>
                  </a:lnTo>
                  <a:cubicBezTo>
                    <a:pt x="52688" y="6368"/>
                    <a:pt x="52688" y="8999"/>
                    <a:pt x="52688" y="16085"/>
                  </a:cubicBezTo>
                  <a:lnTo>
                    <a:pt x="52688" y="27421"/>
                  </a:lnTo>
                  <a:cubicBezTo>
                    <a:pt x="21791" y="30458"/>
                    <a:pt x="183" y="49083"/>
                    <a:pt x="183" y="69124"/>
                  </a:cubicBezTo>
                  <a:cubicBezTo>
                    <a:pt x="183" y="89976"/>
                    <a:pt x="22598" y="107993"/>
                    <a:pt x="52688" y="111030"/>
                  </a:cubicBezTo>
                  <a:lnTo>
                    <a:pt x="52688" y="122366"/>
                  </a:lnTo>
                  <a:cubicBezTo>
                    <a:pt x="52688" y="129249"/>
                    <a:pt x="52688" y="132083"/>
                    <a:pt x="33503" y="132083"/>
                  </a:cubicBezTo>
                  <a:lnTo>
                    <a:pt x="26839" y="132083"/>
                  </a:lnTo>
                  <a:lnTo>
                    <a:pt x="26839" y="138359"/>
                  </a:lnTo>
                  <a:cubicBezTo>
                    <a:pt x="34109" y="137752"/>
                    <a:pt x="52688" y="137752"/>
                    <a:pt x="60967" y="137752"/>
                  </a:cubicBezTo>
                  <a:cubicBezTo>
                    <a:pt x="69247" y="137752"/>
                    <a:pt x="88028" y="137752"/>
                    <a:pt x="95298" y="138359"/>
                  </a:cubicBezTo>
                  <a:lnTo>
                    <a:pt x="95298" y="132083"/>
                  </a:lnTo>
                  <a:lnTo>
                    <a:pt x="88634" y="132083"/>
                  </a:lnTo>
                  <a:cubicBezTo>
                    <a:pt x="69449" y="132083"/>
                    <a:pt x="69449" y="129452"/>
                    <a:pt x="69449" y="122366"/>
                  </a:cubicBezTo>
                  <a:lnTo>
                    <a:pt x="69449" y="111030"/>
                  </a:lnTo>
                  <a:close/>
                  <a:moveTo>
                    <a:pt x="52688" y="106373"/>
                  </a:moveTo>
                  <a:cubicBezTo>
                    <a:pt x="24012" y="102527"/>
                    <a:pt x="20377" y="81878"/>
                    <a:pt x="20377" y="69327"/>
                  </a:cubicBezTo>
                  <a:cubicBezTo>
                    <a:pt x="20377" y="58800"/>
                    <a:pt x="22396" y="36126"/>
                    <a:pt x="52688" y="32078"/>
                  </a:cubicBezTo>
                  <a:lnTo>
                    <a:pt x="52688" y="106373"/>
                  </a:lnTo>
                  <a:close/>
                  <a:moveTo>
                    <a:pt x="69449" y="31875"/>
                  </a:moveTo>
                  <a:cubicBezTo>
                    <a:pt x="97317" y="35114"/>
                    <a:pt x="102971" y="53739"/>
                    <a:pt x="102971" y="69124"/>
                  </a:cubicBezTo>
                  <a:cubicBezTo>
                    <a:pt x="102971" y="81271"/>
                    <a:pt x="99942" y="102932"/>
                    <a:pt x="69449" y="106576"/>
                  </a:cubicBezTo>
                  <a:lnTo>
                    <a:pt x="69449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形状 162">
              <a:extLst>
                <a:ext uri="{FF2B5EF4-FFF2-40B4-BE49-F238E27FC236}">
                  <a16:creationId xmlns:a16="http://schemas.microsoft.com/office/drawing/2014/main" id="{291B27C4-FF8E-FE54-438F-27A06E95980A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>
              <a:off x="4436222" y="3707145"/>
              <a:ext cx="145847" cy="8097"/>
            </a:xfrm>
            <a:custGeom>
              <a:avLst/>
              <a:gdLst>
                <a:gd name="connsiteX0" fmla="*/ 0 w 145847"/>
                <a:gd name="connsiteY0" fmla="*/ 0 h 8097"/>
                <a:gd name="connsiteX1" fmla="*/ 145847 w 145847"/>
                <a:gd name="connsiteY1" fmla="*/ 0 h 8097"/>
                <a:gd name="connsiteX2" fmla="*/ 145847 w 145847"/>
                <a:gd name="connsiteY2" fmla="*/ 8097 h 8097"/>
                <a:gd name="connsiteX3" fmla="*/ 0 w 14584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847" h="8097">
                  <a:moveTo>
                    <a:pt x="0" y="0"/>
                  </a:moveTo>
                  <a:lnTo>
                    <a:pt x="145847" y="0"/>
                  </a:lnTo>
                  <a:lnTo>
                    <a:pt x="145847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形状 163">
              <a:extLst>
                <a:ext uri="{FF2B5EF4-FFF2-40B4-BE49-F238E27FC236}">
                  <a16:creationId xmlns:a16="http://schemas.microsoft.com/office/drawing/2014/main" id="{EAAF294A-0A5B-D933-22CD-6EC352BD990B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>
              <a:off x="4447530" y="3739601"/>
              <a:ext cx="122982" cy="138267"/>
            </a:xfrm>
            <a:custGeom>
              <a:avLst/>
              <a:gdLst>
                <a:gd name="connsiteX0" fmla="*/ 69458 w 122982"/>
                <a:gd name="connsiteY0" fmla="*/ 111030 h 138267"/>
                <a:gd name="connsiteX1" fmla="*/ 123175 w 122982"/>
                <a:gd name="connsiteY1" fmla="*/ 69327 h 138267"/>
                <a:gd name="connsiteX2" fmla="*/ 69458 w 122982"/>
                <a:gd name="connsiteY2" fmla="*/ 27421 h 138267"/>
                <a:gd name="connsiteX3" fmla="*/ 69458 w 122982"/>
                <a:gd name="connsiteY3" fmla="*/ 16085 h 138267"/>
                <a:gd name="connsiteX4" fmla="*/ 88642 w 122982"/>
                <a:gd name="connsiteY4" fmla="*/ 6368 h 138267"/>
                <a:gd name="connsiteX5" fmla="*/ 95306 w 122982"/>
                <a:gd name="connsiteY5" fmla="*/ 6368 h 138267"/>
                <a:gd name="connsiteX6" fmla="*/ 95306 w 122982"/>
                <a:gd name="connsiteY6" fmla="*/ 92 h 138267"/>
                <a:gd name="connsiteX7" fmla="*/ 61178 w 122982"/>
                <a:gd name="connsiteY7" fmla="*/ 699 h 138267"/>
                <a:gd name="connsiteX8" fmla="*/ 26848 w 122982"/>
                <a:gd name="connsiteY8" fmla="*/ 92 h 138267"/>
                <a:gd name="connsiteX9" fmla="*/ 26848 w 122982"/>
                <a:gd name="connsiteY9" fmla="*/ 6368 h 138267"/>
                <a:gd name="connsiteX10" fmla="*/ 33512 w 122982"/>
                <a:gd name="connsiteY10" fmla="*/ 6368 h 138267"/>
                <a:gd name="connsiteX11" fmla="*/ 52697 w 122982"/>
                <a:gd name="connsiteY11" fmla="*/ 16085 h 138267"/>
                <a:gd name="connsiteX12" fmla="*/ 52697 w 122982"/>
                <a:gd name="connsiteY12" fmla="*/ 27421 h 138267"/>
                <a:gd name="connsiteX13" fmla="*/ 192 w 122982"/>
                <a:gd name="connsiteY13" fmla="*/ 69124 h 138267"/>
                <a:gd name="connsiteX14" fmla="*/ 52697 w 122982"/>
                <a:gd name="connsiteY14" fmla="*/ 111030 h 138267"/>
                <a:gd name="connsiteX15" fmla="*/ 52697 w 122982"/>
                <a:gd name="connsiteY15" fmla="*/ 122366 h 138267"/>
                <a:gd name="connsiteX16" fmla="*/ 33512 w 122982"/>
                <a:gd name="connsiteY16" fmla="*/ 132083 h 138267"/>
                <a:gd name="connsiteX17" fmla="*/ 26848 w 122982"/>
                <a:gd name="connsiteY17" fmla="*/ 132083 h 138267"/>
                <a:gd name="connsiteX18" fmla="*/ 26848 w 122982"/>
                <a:gd name="connsiteY18" fmla="*/ 138359 h 138267"/>
                <a:gd name="connsiteX19" fmla="*/ 60976 w 122982"/>
                <a:gd name="connsiteY19" fmla="*/ 137752 h 138267"/>
                <a:gd name="connsiteX20" fmla="*/ 95306 w 122982"/>
                <a:gd name="connsiteY20" fmla="*/ 138359 h 138267"/>
                <a:gd name="connsiteX21" fmla="*/ 95306 w 122982"/>
                <a:gd name="connsiteY21" fmla="*/ 132083 h 138267"/>
                <a:gd name="connsiteX22" fmla="*/ 88642 w 122982"/>
                <a:gd name="connsiteY22" fmla="*/ 132083 h 138267"/>
                <a:gd name="connsiteX23" fmla="*/ 69458 w 122982"/>
                <a:gd name="connsiteY23" fmla="*/ 122366 h 138267"/>
                <a:gd name="connsiteX24" fmla="*/ 69458 w 122982"/>
                <a:gd name="connsiteY24" fmla="*/ 111030 h 138267"/>
                <a:gd name="connsiteX25" fmla="*/ 52697 w 122982"/>
                <a:gd name="connsiteY25" fmla="*/ 106373 h 138267"/>
                <a:gd name="connsiteX26" fmla="*/ 20386 w 122982"/>
                <a:gd name="connsiteY26" fmla="*/ 69327 h 138267"/>
                <a:gd name="connsiteX27" fmla="*/ 52697 w 122982"/>
                <a:gd name="connsiteY27" fmla="*/ 32078 h 138267"/>
                <a:gd name="connsiteX28" fmla="*/ 52697 w 122982"/>
                <a:gd name="connsiteY28" fmla="*/ 106373 h 138267"/>
                <a:gd name="connsiteX29" fmla="*/ 69458 w 122982"/>
                <a:gd name="connsiteY29" fmla="*/ 31875 h 138267"/>
                <a:gd name="connsiteX30" fmla="*/ 102980 w 122982"/>
                <a:gd name="connsiteY30" fmla="*/ 69124 h 138267"/>
                <a:gd name="connsiteX31" fmla="*/ 69458 w 122982"/>
                <a:gd name="connsiteY31" fmla="*/ 106576 h 138267"/>
                <a:gd name="connsiteX32" fmla="*/ 69458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458" y="111030"/>
                  </a:moveTo>
                  <a:cubicBezTo>
                    <a:pt x="100759" y="108600"/>
                    <a:pt x="123175" y="89773"/>
                    <a:pt x="123175" y="69327"/>
                  </a:cubicBezTo>
                  <a:cubicBezTo>
                    <a:pt x="123175" y="48273"/>
                    <a:pt x="100153" y="29851"/>
                    <a:pt x="69458" y="27421"/>
                  </a:cubicBezTo>
                  <a:lnTo>
                    <a:pt x="69458" y="16085"/>
                  </a:lnTo>
                  <a:cubicBezTo>
                    <a:pt x="69458" y="9202"/>
                    <a:pt x="69458" y="6368"/>
                    <a:pt x="88642" y="6368"/>
                  </a:cubicBezTo>
                  <a:lnTo>
                    <a:pt x="95306" y="6368"/>
                  </a:lnTo>
                  <a:lnTo>
                    <a:pt x="95306" y="92"/>
                  </a:lnTo>
                  <a:cubicBezTo>
                    <a:pt x="88037" y="699"/>
                    <a:pt x="69458" y="699"/>
                    <a:pt x="61178" y="699"/>
                  </a:cubicBezTo>
                  <a:cubicBezTo>
                    <a:pt x="52899" y="699"/>
                    <a:pt x="34118" y="699"/>
                    <a:pt x="26848" y="92"/>
                  </a:cubicBezTo>
                  <a:lnTo>
                    <a:pt x="26848" y="6368"/>
                  </a:lnTo>
                  <a:lnTo>
                    <a:pt x="33512" y="6368"/>
                  </a:lnTo>
                  <a:cubicBezTo>
                    <a:pt x="52697" y="6368"/>
                    <a:pt x="52697" y="8999"/>
                    <a:pt x="52697" y="16085"/>
                  </a:cubicBezTo>
                  <a:lnTo>
                    <a:pt x="52697" y="27421"/>
                  </a:lnTo>
                  <a:cubicBezTo>
                    <a:pt x="21800" y="30458"/>
                    <a:pt x="192" y="49083"/>
                    <a:pt x="192" y="69124"/>
                  </a:cubicBezTo>
                  <a:cubicBezTo>
                    <a:pt x="192" y="89976"/>
                    <a:pt x="22607" y="107993"/>
                    <a:pt x="52697" y="111030"/>
                  </a:cubicBezTo>
                  <a:lnTo>
                    <a:pt x="52697" y="122366"/>
                  </a:lnTo>
                  <a:cubicBezTo>
                    <a:pt x="52697" y="129249"/>
                    <a:pt x="52697" y="132083"/>
                    <a:pt x="33512" y="132083"/>
                  </a:cubicBezTo>
                  <a:lnTo>
                    <a:pt x="26848" y="132083"/>
                  </a:lnTo>
                  <a:lnTo>
                    <a:pt x="26848" y="138359"/>
                  </a:lnTo>
                  <a:cubicBezTo>
                    <a:pt x="34118" y="137752"/>
                    <a:pt x="52697" y="137752"/>
                    <a:pt x="60976" y="137752"/>
                  </a:cubicBezTo>
                  <a:cubicBezTo>
                    <a:pt x="69256" y="137752"/>
                    <a:pt x="88037" y="137752"/>
                    <a:pt x="95306" y="138359"/>
                  </a:cubicBezTo>
                  <a:lnTo>
                    <a:pt x="95306" y="132083"/>
                  </a:lnTo>
                  <a:lnTo>
                    <a:pt x="88642" y="132083"/>
                  </a:lnTo>
                  <a:cubicBezTo>
                    <a:pt x="69458" y="132083"/>
                    <a:pt x="69458" y="129452"/>
                    <a:pt x="69458" y="122366"/>
                  </a:cubicBezTo>
                  <a:lnTo>
                    <a:pt x="69458" y="111030"/>
                  </a:lnTo>
                  <a:close/>
                  <a:moveTo>
                    <a:pt x="52697" y="106373"/>
                  </a:moveTo>
                  <a:cubicBezTo>
                    <a:pt x="24021" y="102527"/>
                    <a:pt x="20386" y="81878"/>
                    <a:pt x="20386" y="69327"/>
                  </a:cubicBezTo>
                  <a:cubicBezTo>
                    <a:pt x="20386" y="58800"/>
                    <a:pt x="22405" y="36126"/>
                    <a:pt x="52697" y="32078"/>
                  </a:cubicBezTo>
                  <a:lnTo>
                    <a:pt x="52697" y="106373"/>
                  </a:lnTo>
                  <a:close/>
                  <a:moveTo>
                    <a:pt x="69458" y="31875"/>
                  </a:moveTo>
                  <a:cubicBezTo>
                    <a:pt x="97326" y="35114"/>
                    <a:pt x="102980" y="53739"/>
                    <a:pt x="102980" y="69124"/>
                  </a:cubicBezTo>
                  <a:cubicBezTo>
                    <a:pt x="102980" y="81271"/>
                    <a:pt x="99951" y="102932"/>
                    <a:pt x="69458" y="106576"/>
                  </a:cubicBezTo>
                  <a:lnTo>
                    <a:pt x="69458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形状 164">
              <a:extLst>
                <a:ext uri="{FF2B5EF4-FFF2-40B4-BE49-F238E27FC236}">
                  <a16:creationId xmlns:a16="http://schemas.microsoft.com/office/drawing/2014/main" id="{4F18A0BC-4441-0B8C-AC1B-BF8E1466927D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>
              <a:off x="4593580" y="3726038"/>
              <a:ext cx="46850" cy="202440"/>
            </a:xfrm>
            <a:custGeom>
              <a:avLst/>
              <a:gdLst>
                <a:gd name="connsiteX0" fmla="*/ 47050 w 46850"/>
                <a:gd name="connsiteY0" fmla="*/ 101312 h 202440"/>
                <a:gd name="connsiteX1" fmla="*/ 33721 w 46850"/>
                <a:gd name="connsiteY1" fmla="*/ 38151 h 202440"/>
                <a:gd name="connsiteX2" fmla="*/ 2218 w 46850"/>
                <a:gd name="connsiteY2" fmla="*/ 92 h 202440"/>
                <a:gd name="connsiteX3" fmla="*/ 199 w 46850"/>
                <a:gd name="connsiteY3" fmla="*/ 2116 h 202440"/>
                <a:gd name="connsiteX4" fmla="*/ 4036 w 46850"/>
                <a:gd name="connsiteY4" fmla="*/ 6772 h 202440"/>
                <a:gd name="connsiteX5" fmla="*/ 35337 w 46850"/>
                <a:gd name="connsiteY5" fmla="*/ 101312 h 202440"/>
                <a:gd name="connsiteX6" fmla="*/ 2824 w 46850"/>
                <a:gd name="connsiteY6" fmla="*/ 197067 h 202440"/>
                <a:gd name="connsiteX7" fmla="*/ 199 w 46850"/>
                <a:gd name="connsiteY7" fmla="*/ 200508 h 202440"/>
                <a:gd name="connsiteX8" fmla="*/ 2218 w 46850"/>
                <a:gd name="connsiteY8" fmla="*/ 202533 h 202440"/>
                <a:gd name="connsiteX9" fmla="*/ 34327 w 46850"/>
                <a:gd name="connsiteY9" fmla="*/ 163057 h 202440"/>
                <a:gd name="connsiteX10" fmla="*/ 47050 w 46850"/>
                <a:gd name="connsiteY10" fmla="*/ 10131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050" y="101312"/>
                  </a:moveTo>
                  <a:cubicBezTo>
                    <a:pt x="47050" y="85522"/>
                    <a:pt x="44828" y="61027"/>
                    <a:pt x="33721" y="38151"/>
                  </a:cubicBezTo>
                  <a:cubicBezTo>
                    <a:pt x="21605" y="13251"/>
                    <a:pt x="4238" y="92"/>
                    <a:pt x="2218" y="92"/>
                  </a:cubicBezTo>
                  <a:cubicBezTo>
                    <a:pt x="1007" y="92"/>
                    <a:pt x="199" y="902"/>
                    <a:pt x="199" y="2116"/>
                  </a:cubicBezTo>
                  <a:cubicBezTo>
                    <a:pt x="199" y="2724"/>
                    <a:pt x="199" y="3129"/>
                    <a:pt x="4036" y="6772"/>
                  </a:cubicBezTo>
                  <a:cubicBezTo>
                    <a:pt x="23826" y="26814"/>
                    <a:pt x="35337" y="59002"/>
                    <a:pt x="35337" y="101312"/>
                  </a:cubicBezTo>
                  <a:cubicBezTo>
                    <a:pt x="35337" y="135930"/>
                    <a:pt x="27865" y="171559"/>
                    <a:pt x="2824" y="197067"/>
                  </a:cubicBezTo>
                  <a:cubicBezTo>
                    <a:pt x="199" y="199496"/>
                    <a:pt x="199" y="199901"/>
                    <a:pt x="199" y="200508"/>
                  </a:cubicBezTo>
                  <a:cubicBezTo>
                    <a:pt x="199" y="201723"/>
                    <a:pt x="1007" y="202533"/>
                    <a:pt x="2218" y="202533"/>
                  </a:cubicBezTo>
                  <a:cubicBezTo>
                    <a:pt x="4238" y="202533"/>
                    <a:pt x="22413" y="188767"/>
                    <a:pt x="34327" y="163057"/>
                  </a:cubicBezTo>
                  <a:cubicBezTo>
                    <a:pt x="44626" y="140788"/>
                    <a:pt x="47050" y="118317"/>
                    <a:pt x="47050" y="101312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形状 165">
              <a:extLst>
                <a:ext uri="{FF2B5EF4-FFF2-40B4-BE49-F238E27FC236}">
                  <a16:creationId xmlns:a16="http://schemas.microsoft.com/office/drawing/2014/main" id="{CEFF506F-CFEB-361C-1770-F4F49652C7E5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>
              <a:off x="4671204" y="3809888"/>
              <a:ext cx="69548" cy="99762"/>
            </a:xfrm>
            <a:custGeom>
              <a:avLst/>
              <a:gdLst>
                <a:gd name="connsiteX0" fmla="*/ 33846 w 69548"/>
                <a:gd name="connsiteY0" fmla="*/ 4345 h 99762"/>
                <a:gd name="connsiteX1" fmla="*/ 34412 w 69548"/>
                <a:gd name="connsiteY1" fmla="*/ 2077 h 99762"/>
                <a:gd name="connsiteX2" fmla="*/ 32150 w 69548"/>
                <a:gd name="connsiteY2" fmla="*/ 93 h 99762"/>
                <a:gd name="connsiteX3" fmla="*/ 14056 w 69548"/>
                <a:gd name="connsiteY3" fmla="*/ 1511 h 99762"/>
                <a:gd name="connsiteX4" fmla="*/ 10946 w 69548"/>
                <a:gd name="connsiteY4" fmla="*/ 4770 h 99762"/>
                <a:gd name="connsiteX5" fmla="*/ 14621 w 69548"/>
                <a:gd name="connsiteY5" fmla="*/ 6754 h 99762"/>
                <a:gd name="connsiteX6" fmla="*/ 21407 w 69548"/>
                <a:gd name="connsiteY6" fmla="*/ 8879 h 99762"/>
                <a:gd name="connsiteX7" fmla="*/ 20841 w 69548"/>
                <a:gd name="connsiteY7" fmla="*/ 11997 h 99762"/>
                <a:gd name="connsiteX8" fmla="*/ 910 w 69548"/>
                <a:gd name="connsiteY8" fmla="*/ 92204 h 99762"/>
                <a:gd name="connsiteX9" fmla="*/ 203 w 69548"/>
                <a:gd name="connsiteY9" fmla="*/ 95322 h 99762"/>
                <a:gd name="connsiteX10" fmla="*/ 5009 w 69548"/>
                <a:gd name="connsiteY10" fmla="*/ 99856 h 99762"/>
                <a:gd name="connsiteX11" fmla="*/ 11512 w 69548"/>
                <a:gd name="connsiteY11" fmla="*/ 93905 h 99762"/>
                <a:gd name="connsiteX12" fmla="*/ 18438 w 69548"/>
                <a:gd name="connsiteY12" fmla="*/ 66413 h 99762"/>
                <a:gd name="connsiteX13" fmla="*/ 36532 w 69548"/>
                <a:gd name="connsiteY13" fmla="*/ 78033 h 99762"/>
                <a:gd name="connsiteX14" fmla="*/ 36249 w 69548"/>
                <a:gd name="connsiteY14" fmla="*/ 80867 h 99762"/>
                <a:gd name="connsiteX15" fmla="*/ 35684 w 69548"/>
                <a:gd name="connsiteY15" fmla="*/ 85260 h 99762"/>
                <a:gd name="connsiteX16" fmla="*/ 50668 w 69548"/>
                <a:gd name="connsiteY16" fmla="*/ 99856 h 99762"/>
                <a:gd name="connsiteX17" fmla="*/ 68621 w 69548"/>
                <a:gd name="connsiteY17" fmla="*/ 78175 h 99762"/>
                <a:gd name="connsiteX18" fmla="*/ 66359 w 69548"/>
                <a:gd name="connsiteY18" fmla="*/ 76333 h 99762"/>
                <a:gd name="connsiteX19" fmla="*/ 63532 w 69548"/>
                <a:gd name="connsiteY19" fmla="*/ 79734 h 99762"/>
                <a:gd name="connsiteX20" fmla="*/ 51092 w 69548"/>
                <a:gd name="connsiteY20" fmla="*/ 95888 h 99762"/>
                <a:gd name="connsiteX21" fmla="*/ 46145 w 69548"/>
                <a:gd name="connsiteY21" fmla="*/ 88520 h 99762"/>
                <a:gd name="connsiteX22" fmla="*/ 46993 w 69548"/>
                <a:gd name="connsiteY22" fmla="*/ 82143 h 99762"/>
                <a:gd name="connsiteX23" fmla="*/ 47700 w 69548"/>
                <a:gd name="connsiteY23" fmla="*/ 77750 h 99762"/>
                <a:gd name="connsiteX24" fmla="*/ 24799 w 69548"/>
                <a:gd name="connsiteY24" fmla="*/ 62729 h 99762"/>
                <a:gd name="connsiteX25" fmla="*/ 36532 w 69548"/>
                <a:gd name="connsiteY25" fmla="*/ 53376 h 99762"/>
                <a:gd name="connsiteX26" fmla="*/ 58726 w 69548"/>
                <a:gd name="connsiteY26" fmla="*/ 39914 h 99762"/>
                <a:gd name="connsiteX27" fmla="*/ 63390 w 69548"/>
                <a:gd name="connsiteY27" fmla="*/ 41756 h 99762"/>
                <a:gd name="connsiteX28" fmla="*/ 56040 w 69548"/>
                <a:gd name="connsiteY28" fmla="*/ 49691 h 99762"/>
                <a:gd name="connsiteX29" fmla="*/ 61694 w 69548"/>
                <a:gd name="connsiteY29" fmla="*/ 54935 h 99762"/>
                <a:gd name="connsiteX30" fmla="*/ 69752 w 69548"/>
                <a:gd name="connsiteY30" fmla="*/ 45865 h 99762"/>
                <a:gd name="connsiteX31" fmla="*/ 58867 w 69548"/>
                <a:gd name="connsiteY31" fmla="*/ 35946 h 99762"/>
                <a:gd name="connsiteX32" fmla="*/ 36249 w 69548"/>
                <a:gd name="connsiteY32" fmla="*/ 48416 h 99762"/>
                <a:gd name="connsiteX33" fmla="*/ 19852 w 69548"/>
                <a:gd name="connsiteY33" fmla="*/ 60886 h 99762"/>
                <a:gd name="connsiteX34" fmla="*/ 33846 w 69548"/>
                <a:gd name="connsiteY34" fmla="*/ 4345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548" h="99762">
                  <a:moveTo>
                    <a:pt x="33846" y="4345"/>
                  </a:moveTo>
                  <a:cubicBezTo>
                    <a:pt x="33988" y="4061"/>
                    <a:pt x="34412" y="2219"/>
                    <a:pt x="34412" y="2077"/>
                  </a:cubicBezTo>
                  <a:cubicBezTo>
                    <a:pt x="34412" y="1369"/>
                    <a:pt x="33846" y="93"/>
                    <a:pt x="32150" y="93"/>
                  </a:cubicBezTo>
                  <a:cubicBezTo>
                    <a:pt x="29323" y="93"/>
                    <a:pt x="17590" y="1227"/>
                    <a:pt x="14056" y="1511"/>
                  </a:cubicBezTo>
                  <a:cubicBezTo>
                    <a:pt x="12925" y="1652"/>
                    <a:pt x="10946" y="1794"/>
                    <a:pt x="10946" y="4770"/>
                  </a:cubicBezTo>
                  <a:cubicBezTo>
                    <a:pt x="10946" y="6754"/>
                    <a:pt x="12925" y="6754"/>
                    <a:pt x="14621" y="6754"/>
                  </a:cubicBezTo>
                  <a:cubicBezTo>
                    <a:pt x="21407" y="6754"/>
                    <a:pt x="21407" y="7746"/>
                    <a:pt x="21407" y="8879"/>
                  </a:cubicBezTo>
                  <a:cubicBezTo>
                    <a:pt x="21407" y="9871"/>
                    <a:pt x="21124" y="10722"/>
                    <a:pt x="20841" y="11997"/>
                  </a:cubicBezTo>
                  <a:lnTo>
                    <a:pt x="910" y="92204"/>
                  </a:lnTo>
                  <a:cubicBezTo>
                    <a:pt x="203" y="94755"/>
                    <a:pt x="203" y="95038"/>
                    <a:pt x="203" y="95322"/>
                  </a:cubicBezTo>
                  <a:cubicBezTo>
                    <a:pt x="203" y="97447"/>
                    <a:pt x="1899" y="99856"/>
                    <a:pt x="5009" y="99856"/>
                  </a:cubicBezTo>
                  <a:cubicBezTo>
                    <a:pt x="8826" y="99856"/>
                    <a:pt x="10663" y="97022"/>
                    <a:pt x="11512" y="93905"/>
                  </a:cubicBezTo>
                  <a:cubicBezTo>
                    <a:pt x="11794" y="93338"/>
                    <a:pt x="17873" y="68397"/>
                    <a:pt x="18438" y="66413"/>
                  </a:cubicBezTo>
                  <a:cubicBezTo>
                    <a:pt x="28475" y="67405"/>
                    <a:pt x="36532" y="70664"/>
                    <a:pt x="36532" y="78033"/>
                  </a:cubicBezTo>
                  <a:cubicBezTo>
                    <a:pt x="36532" y="78742"/>
                    <a:pt x="36532" y="79450"/>
                    <a:pt x="36249" y="80867"/>
                  </a:cubicBezTo>
                  <a:cubicBezTo>
                    <a:pt x="35684" y="82993"/>
                    <a:pt x="35684" y="83702"/>
                    <a:pt x="35684" y="85260"/>
                  </a:cubicBezTo>
                  <a:cubicBezTo>
                    <a:pt x="35684" y="95322"/>
                    <a:pt x="43883" y="99856"/>
                    <a:pt x="50668" y="99856"/>
                  </a:cubicBezTo>
                  <a:cubicBezTo>
                    <a:pt x="64380" y="99856"/>
                    <a:pt x="68621" y="78317"/>
                    <a:pt x="68621" y="78175"/>
                  </a:cubicBezTo>
                  <a:cubicBezTo>
                    <a:pt x="68621" y="76333"/>
                    <a:pt x="66783" y="76333"/>
                    <a:pt x="66359" y="76333"/>
                  </a:cubicBezTo>
                  <a:cubicBezTo>
                    <a:pt x="64380" y="76333"/>
                    <a:pt x="64239" y="77041"/>
                    <a:pt x="63532" y="79734"/>
                  </a:cubicBezTo>
                  <a:cubicBezTo>
                    <a:pt x="61836" y="85827"/>
                    <a:pt x="58019" y="95888"/>
                    <a:pt x="51092" y="95888"/>
                  </a:cubicBezTo>
                  <a:cubicBezTo>
                    <a:pt x="47275" y="95888"/>
                    <a:pt x="46145" y="92346"/>
                    <a:pt x="46145" y="88520"/>
                  </a:cubicBezTo>
                  <a:cubicBezTo>
                    <a:pt x="46145" y="86111"/>
                    <a:pt x="46145" y="85827"/>
                    <a:pt x="46993" y="82143"/>
                  </a:cubicBezTo>
                  <a:cubicBezTo>
                    <a:pt x="47134" y="81718"/>
                    <a:pt x="47700" y="79309"/>
                    <a:pt x="47700" y="77750"/>
                  </a:cubicBezTo>
                  <a:cubicBezTo>
                    <a:pt x="47700" y="65138"/>
                    <a:pt x="30736" y="63154"/>
                    <a:pt x="24799" y="62729"/>
                  </a:cubicBezTo>
                  <a:cubicBezTo>
                    <a:pt x="28899" y="60178"/>
                    <a:pt x="34129" y="55502"/>
                    <a:pt x="36532" y="53376"/>
                  </a:cubicBezTo>
                  <a:cubicBezTo>
                    <a:pt x="43742" y="46574"/>
                    <a:pt x="50809" y="39914"/>
                    <a:pt x="58726" y="39914"/>
                  </a:cubicBezTo>
                  <a:cubicBezTo>
                    <a:pt x="60422" y="39914"/>
                    <a:pt x="62260" y="40339"/>
                    <a:pt x="63390" y="41756"/>
                  </a:cubicBezTo>
                  <a:cubicBezTo>
                    <a:pt x="57312" y="42748"/>
                    <a:pt x="56040" y="47566"/>
                    <a:pt x="56040" y="49691"/>
                  </a:cubicBezTo>
                  <a:cubicBezTo>
                    <a:pt x="56040" y="52809"/>
                    <a:pt x="58443" y="54935"/>
                    <a:pt x="61694" y="54935"/>
                  </a:cubicBezTo>
                  <a:cubicBezTo>
                    <a:pt x="65511" y="54935"/>
                    <a:pt x="69752" y="51817"/>
                    <a:pt x="69752" y="45865"/>
                  </a:cubicBezTo>
                  <a:cubicBezTo>
                    <a:pt x="69752" y="41189"/>
                    <a:pt x="66359" y="35946"/>
                    <a:pt x="58867" y="35946"/>
                  </a:cubicBezTo>
                  <a:cubicBezTo>
                    <a:pt x="50809" y="35946"/>
                    <a:pt x="43459" y="41756"/>
                    <a:pt x="36249" y="48416"/>
                  </a:cubicBezTo>
                  <a:cubicBezTo>
                    <a:pt x="30312" y="54084"/>
                    <a:pt x="25647" y="58477"/>
                    <a:pt x="19852" y="60886"/>
                  </a:cubicBezTo>
                  <a:lnTo>
                    <a:pt x="33846" y="434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形状 166">
              <a:extLst>
                <a:ext uri="{FF2B5EF4-FFF2-40B4-BE49-F238E27FC236}">
                  <a16:creationId xmlns:a16="http://schemas.microsoft.com/office/drawing/2014/main" id="{124CD5F4-FF05-F1F7-DF24-6C5995183C11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>
              <a:off x="4768847" y="3705792"/>
              <a:ext cx="52706" cy="242726"/>
            </a:xfrm>
            <a:custGeom>
              <a:avLst/>
              <a:gdLst>
                <a:gd name="connsiteX0" fmla="*/ 52915 w 52706"/>
                <a:gd name="connsiteY0" fmla="*/ 121548 h 242726"/>
                <a:gd name="connsiteX1" fmla="*/ 21412 w 52706"/>
                <a:gd name="connsiteY1" fmla="*/ 17899 h 242726"/>
                <a:gd name="connsiteX2" fmla="*/ 2631 w 52706"/>
                <a:gd name="connsiteY2" fmla="*/ 84 h 242726"/>
                <a:gd name="connsiteX3" fmla="*/ 208 w 52706"/>
                <a:gd name="connsiteY3" fmla="*/ 2108 h 242726"/>
                <a:gd name="connsiteX4" fmla="*/ 1419 w 52706"/>
                <a:gd name="connsiteY4" fmla="*/ 4133 h 242726"/>
                <a:gd name="connsiteX5" fmla="*/ 32518 w 52706"/>
                <a:gd name="connsiteY5" fmla="*/ 63245 h 242726"/>
                <a:gd name="connsiteX6" fmla="*/ 38981 w 52706"/>
                <a:gd name="connsiteY6" fmla="*/ 121346 h 242726"/>
                <a:gd name="connsiteX7" fmla="*/ 31913 w 52706"/>
                <a:gd name="connsiteY7" fmla="*/ 182281 h 242726"/>
                <a:gd name="connsiteX8" fmla="*/ 2025 w 52706"/>
                <a:gd name="connsiteY8" fmla="*/ 238154 h 242726"/>
                <a:gd name="connsiteX9" fmla="*/ 208 w 52706"/>
                <a:gd name="connsiteY9" fmla="*/ 240786 h 242726"/>
                <a:gd name="connsiteX10" fmla="*/ 2631 w 52706"/>
                <a:gd name="connsiteY10" fmla="*/ 242810 h 242726"/>
                <a:gd name="connsiteX11" fmla="*/ 19190 w 52706"/>
                <a:gd name="connsiteY11" fmla="*/ 227627 h 242726"/>
                <a:gd name="connsiteX12" fmla="*/ 52915 w 52706"/>
                <a:gd name="connsiteY12" fmla="*/ 121548 h 24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06" h="242726">
                  <a:moveTo>
                    <a:pt x="52915" y="121548"/>
                  </a:moveTo>
                  <a:cubicBezTo>
                    <a:pt x="52915" y="92802"/>
                    <a:pt x="47866" y="52111"/>
                    <a:pt x="21412" y="17899"/>
                  </a:cubicBezTo>
                  <a:cubicBezTo>
                    <a:pt x="19392" y="15469"/>
                    <a:pt x="6266" y="84"/>
                    <a:pt x="2631" y="84"/>
                  </a:cubicBezTo>
                  <a:cubicBezTo>
                    <a:pt x="1621" y="84"/>
                    <a:pt x="208" y="489"/>
                    <a:pt x="208" y="2108"/>
                  </a:cubicBezTo>
                  <a:cubicBezTo>
                    <a:pt x="208" y="2918"/>
                    <a:pt x="612" y="3525"/>
                    <a:pt x="1419" y="4133"/>
                  </a:cubicBezTo>
                  <a:cubicBezTo>
                    <a:pt x="11113" y="14660"/>
                    <a:pt x="24239" y="31057"/>
                    <a:pt x="32518" y="63245"/>
                  </a:cubicBezTo>
                  <a:cubicBezTo>
                    <a:pt x="37163" y="81668"/>
                    <a:pt x="38981" y="102519"/>
                    <a:pt x="38981" y="121346"/>
                  </a:cubicBezTo>
                  <a:cubicBezTo>
                    <a:pt x="38981" y="141792"/>
                    <a:pt x="37163" y="162441"/>
                    <a:pt x="31913" y="182281"/>
                  </a:cubicBezTo>
                  <a:cubicBezTo>
                    <a:pt x="24239" y="210622"/>
                    <a:pt x="12324" y="226818"/>
                    <a:pt x="2025" y="238154"/>
                  </a:cubicBezTo>
                  <a:cubicBezTo>
                    <a:pt x="208" y="239976"/>
                    <a:pt x="208" y="240381"/>
                    <a:pt x="208" y="240786"/>
                  </a:cubicBezTo>
                  <a:cubicBezTo>
                    <a:pt x="208" y="242406"/>
                    <a:pt x="1621" y="242810"/>
                    <a:pt x="2631" y="242810"/>
                  </a:cubicBezTo>
                  <a:cubicBezTo>
                    <a:pt x="5660" y="242810"/>
                    <a:pt x="16767" y="230462"/>
                    <a:pt x="19190" y="227627"/>
                  </a:cubicBezTo>
                  <a:cubicBezTo>
                    <a:pt x="39788" y="203132"/>
                    <a:pt x="52915" y="166693"/>
                    <a:pt x="52915" y="121548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形状 167">
              <a:extLst>
                <a:ext uri="{FF2B5EF4-FFF2-40B4-BE49-F238E27FC236}">
                  <a16:creationId xmlns:a16="http://schemas.microsoft.com/office/drawing/2014/main" id="{110C9F92-011D-19C2-12F8-09CAD9AB44D5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>
              <a:off x="4859869" y="3864751"/>
              <a:ext cx="65590" cy="96928"/>
            </a:xfrm>
            <a:custGeom>
              <a:avLst/>
              <a:gdLst>
                <a:gd name="connsiteX0" fmla="*/ 65803 w 65590"/>
                <a:gd name="connsiteY0" fmla="*/ 48985 h 96928"/>
                <a:gd name="connsiteX1" fmla="*/ 57463 w 65590"/>
                <a:gd name="connsiteY1" fmla="*/ 12283 h 96928"/>
                <a:gd name="connsiteX2" fmla="*/ 33008 w 65590"/>
                <a:gd name="connsiteY2" fmla="*/ 96 h 96928"/>
                <a:gd name="connsiteX3" fmla="*/ 212 w 65590"/>
                <a:gd name="connsiteY3" fmla="*/ 48985 h 96928"/>
                <a:gd name="connsiteX4" fmla="*/ 33008 w 65590"/>
                <a:gd name="connsiteY4" fmla="*/ 97025 h 96928"/>
                <a:gd name="connsiteX5" fmla="*/ 65803 w 65590"/>
                <a:gd name="connsiteY5" fmla="*/ 48985 h 96928"/>
                <a:gd name="connsiteX6" fmla="*/ 33008 w 65590"/>
                <a:gd name="connsiteY6" fmla="*/ 93057 h 96928"/>
                <a:gd name="connsiteX7" fmla="*/ 15055 w 65590"/>
                <a:gd name="connsiteY7" fmla="*/ 77611 h 96928"/>
                <a:gd name="connsiteX8" fmla="*/ 13076 w 65590"/>
                <a:gd name="connsiteY8" fmla="*/ 47143 h 96928"/>
                <a:gd name="connsiteX9" fmla="*/ 15196 w 65590"/>
                <a:gd name="connsiteY9" fmla="*/ 18235 h 96928"/>
                <a:gd name="connsiteX10" fmla="*/ 33008 w 65590"/>
                <a:gd name="connsiteY10" fmla="*/ 4064 h 96928"/>
                <a:gd name="connsiteX11" fmla="*/ 50536 w 65590"/>
                <a:gd name="connsiteY11" fmla="*/ 16959 h 96928"/>
                <a:gd name="connsiteX12" fmla="*/ 52939 w 65590"/>
                <a:gd name="connsiteY12" fmla="*/ 47143 h 96928"/>
                <a:gd name="connsiteX13" fmla="*/ 51102 w 65590"/>
                <a:gd name="connsiteY13" fmla="*/ 77044 h 96928"/>
                <a:gd name="connsiteX14" fmla="*/ 33008 w 65590"/>
                <a:gd name="connsiteY14" fmla="*/ 93057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590" h="96928">
                  <a:moveTo>
                    <a:pt x="65803" y="48985"/>
                  </a:moveTo>
                  <a:cubicBezTo>
                    <a:pt x="65803" y="33397"/>
                    <a:pt x="63965" y="22202"/>
                    <a:pt x="57463" y="12283"/>
                  </a:cubicBezTo>
                  <a:cubicBezTo>
                    <a:pt x="53081" y="5764"/>
                    <a:pt x="44316" y="96"/>
                    <a:pt x="33008" y="96"/>
                  </a:cubicBezTo>
                  <a:cubicBezTo>
                    <a:pt x="212" y="96"/>
                    <a:pt x="212" y="38782"/>
                    <a:pt x="212" y="48985"/>
                  </a:cubicBezTo>
                  <a:cubicBezTo>
                    <a:pt x="212" y="59188"/>
                    <a:pt x="212" y="97025"/>
                    <a:pt x="33008" y="97025"/>
                  </a:cubicBezTo>
                  <a:cubicBezTo>
                    <a:pt x="65803" y="97025"/>
                    <a:pt x="65803" y="59188"/>
                    <a:pt x="65803" y="48985"/>
                  </a:cubicBezTo>
                  <a:close/>
                  <a:moveTo>
                    <a:pt x="33008" y="93057"/>
                  </a:moveTo>
                  <a:cubicBezTo>
                    <a:pt x="26505" y="93057"/>
                    <a:pt x="17882" y="89231"/>
                    <a:pt x="15055" y="77611"/>
                  </a:cubicBezTo>
                  <a:cubicBezTo>
                    <a:pt x="13076" y="69250"/>
                    <a:pt x="13076" y="57630"/>
                    <a:pt x="13076" y="47143"/>
                  </a:cubicBezTo>
                  <a:cubicBezTo>
                    <a:pt x="13076" y="36798"/>
                    <a:pt x="13076" y="26029"/>
                    <a:pt x="15196" y="18235"/>
                  </a:cubicBezTo>
                  <a:cubicBezTo>
                    <a:pt x="18165" y="7040"/>
                    <a:pt x="27212" y="4064"/>
                    <a:pt x="33008" y="4064"/>
                  </a:cubicBezTo>
                  <a:cubicBezTo>
                    <a:pt x="40641" y="4064"/>
                    <a:pt x="47992" y="8740"/>
                    <a:pt x="50536" y="16959"/>
                  </a:cubicBezTo>
                  <a:cubicBezTo>
                    <a:pt x="52798" y="24612"/>
                    <a:pt x="52939" y="34815"/>
                    <a:pt x="52939" y="47143"/>
                  </a:cubicBezTo>
                  <a:cubicBezTo>
                    <a:pt x="52939" y="57630"/>
                    <a:pt x="52939" y="68116"/>
                    <a:pt x="51102" y="77044"/>
                  </a:cubicBezTo>
                  <a:cubicBezTo>
                    <a:pt x="48274" y="89939"/>
                    <a:pt x="38662" y="93057"/>
                    <a:pt x="33008" y="93057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形状 168">
              <a:extLst>
                <a:ext uri="{FF2B5EF4-FFF2-40B4-BE49-F238E27FC236}">
                  <a16:creationId xmlns:a16="http://schemas.microsoft.com/office/drawing/2014/main" id="{CCD36792-106B-0F17-0B66-9E9D04CB5E62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>
              <a:off x="4999296" y="3759845"/>
              <a:ext cx="134291" cy="134825"/>
            </a:xfrm>
            <a:custGeom>
              <a:avLst/>
              <a:gdLst>
                <a:gd name="connsiteX0" fmla="*/ 71505 w 134291"/>
                <a:gd name="connsiteY0" fmla="*/ 71554 h 134825"/>
                <a:gd name="connsiteX1" fmla="*/ 127846 w 134291"/>
                <a:gd name="connsiteY1" fmla="*/ 71554 h 134825"/>
                <a:gd name="connsiteX2" fmla="*/ 134511 w 134291"/>
                <a:gd name="connsiteY2" fmla="*/ 67505 h 134825"/>
                <a:gd name="connsiteX3" fmla="*/ 127846 w 134291"/>
                <a:gd name="connsiteY3" fmla="*/ 63456 h 134825"/>
                <a:gd name="connsiteX4" fmla="*/ 71505 w 134291"/>
                <a:gd name="connsiteY4" fmla="*/ 63456 h 134825"/>
                <a:gd name="connsiteX5" fmla="*/ 71505 w 134291"/>
                <a:gd name="connsiteY5" fmla="*/ 6772 h 134825"/>
                <a:gd name="connsiteX6" fmla="*/ 67466 w 134291"/>
                <a:gd name="connsiteY6" fmla="*/ 92 h 134825"/>
                <a:gd name="connsiteX7" fmla="*/ 63427 w 134291"/>
                <a:gd name="connsiteY7" fmla="*/ 6772 h 134825"/>
                <a:gd name="connsiteX8" fmla="*/ 63427 w 134291"/>
                <a:gd name="connsiteY8" fmla="*/ 63456 h 134825"/>
                <a:gd name="connsiteX9" fmla="*/ 6883 w 134291"/>
                <a:gd name="connsiteY9" fmla="*/ 63456 h 134825"/>
                <a:gd name="connsiteX10" fmla="*/ 219 w 134291"/>
                <a:gd name="connsiteY10" fmla="*/ 67505 h 134825"/>
                <a:gd name="connsiteX11" fmla="*/ 6883 w 134291"/>
                <a:gd name="connsiteY11" fmla="*/ 71554 h 134825"/>
                <a:gd name="connsiteX12" fmla="*/ 63427 w 134291"/>
                <a:gd name="connsiteY12" fmla="*/ 71554 h 134825"/>
                <a:gd name="connsiteX13" fmla="*/ 63427 w 134291"/>
                <a:gd name="connsiteY13" fmla="*/ 128237 h 134825"/>
                <a:gd name="connsiteX14" fmla="*/ 67466 w 134291"/>
                <a:gd name="connsiteY14" fmla="*/ 134918 h 134825"/>
                <a:gd name="connsiteX15" fmla="*/ 71505 w 134291"/>
                <a:gd name="connsiteY15" fmla="*/ 128237 h 134825"/>
                <a:gd name="connsiteX16" fmla="*/ 71505 w 134291"/>
                <a:gd name="connsiteY16" fmla="*/ 71554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91" h="134825">
                  <a:moveTo>
                    <a:pt x="71505" y="71554"/>
                  </a:moveTo>
                  <a:lnTo>
                    <a:pt x="127846" y="71554"/>
                  </a:lnTo>
                  <a:cubicBezTo>
                    <a:pt x="130674" y="71554"/>
                    <a:pt x="134511" y="71554"/>
                    <a:pt x="134511" y="67505"/>
                  </a:cubicBezTo>
                  <a:cubicBezTo>
                    <a:pt x="134511" y="63456"/>
                    <a:pt x="130674" y="63456"/>
                    <a:pt x="127846" y="63456"/>
                  </a:cubicBezTo>
                  <a:lnTo>
                    <a:pt x="71505" y="63456"/>
                  </a:lnTo>
                  <a:lnTo>
                    <a:pt x="71505" y="6772"/>
                  </a:lnTo>
                  <a:cubicBezTo>
                    <a:pt x="71505" y="3938"/>
                    <a:pt x="71505" y="92"/>
                    <a:pt x="67466" y="92"/>
                  </a:cubicBezTo>
                  <a:cubicBezTo>
                    <a:pt x="63427" y="92"/>
                    <a:pt x="63427" y="3938"/>
                    <a:pt x="63427" y="6772"/>
                  </a:cubicBezTo>
                  <a:lnTo>
                    <a:pt x="63427" y="63456"/>
                  </a:lnTo>
                  <a:lnTo>
                    <a:pt x="6883" y="63456"/>
                  </a:lnTo>
                  <a:cubicBezTo>
                    <a:pt x="4056" y="63456"/>
                    <a:pt x="219" y="63456"/>
                    <a:pt x="219" y="67505"/>
                  </a:cubicBezTo>
                  <a:cubicBezTo>
                    <a:pt x="219" y="71554"/>
                    <a:pt x="4056" y="71554"/>
                    <a:pt x="6883" y="71554"/>
                  </a:cubicBezTo>
                  <a:lnTo>
                    <a:pt x="63427" y="71554"/>
                  </a:lnTo>
                  <a:lnTo>
                    <a:pt x="63427" y="128237"/>
                  </a:lnTo>
                  <a:cubicBezTo>
                    <a:pt x="63427" y="131071"/>
                    <a:pt x="63427" y="134918"/>
                    <a:pt x="67466" y="134918"/>
                  </a:cubicBezTo>
                  <a:cubicBezTo>
                    <a:pt x="71505" y="134918"/>
                    <a:pt x="71505" y="131071"/>
                    <a:pt x="71505" y="128237"/>
                  </a:cubicBezTo>
                  <a:lnTo>
                    <a:pt x="71505" y="71554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形状 169">
              <a:extLst>
                <a:ext uri="{FF2B5EF4-FFF2-40B4-BE49-F238E27FC236}">
                  <a16:creationId xmlns:a16="http://schemas.microsoft.com/office/drawing/2014/main" id="{4C733041-9853-EC67-8362-2352AE95332A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>
              <a:off x="5254109" y="3530722"/>
              <a:ext cx="62480" cy="94094"/>
            </a:xfrm>
            <a:custGeom>
              <a:avLst/>
              <a:gdLst>
                <a:gd name="connsiteX0" fmla="*/ 62713 w 62480"/>
                <a:gd name="connsiteY0" fmla="*/ 68383 h 94094"/>
                <a:gd name="connsiteX1" fmla="*/ 57906 w 62480"/>
                <a:gd name="connsiteY1" fmla="*/ 68383 h 94094"/>
                <a:gd name="connsiteX2" fmla="*/ 54231 w 62480"/>
                <a:gd name="connsiteY2" fmla="*/ 81279 h 94094"/>
                <a:gd name="connsiteX3" fmla="*/ 40236 w 62480"/>
                <a:gd name="connsiteY3" fmla="*/ 82129 h 94094"/>
                <a:gd name="connsiteX4" fmla="*/ 14226 w 62480"/>
                <a:gd name="connsiteY4" fmla="*/ 82129 h 94094"/>
                <a:gd name="connsiteX5" fmla="*/ 42498 w 62480"/>
                <a:gd name="connsiteY5" fmla="*/ 58322 h 94094"/>
                <a:gd name="connsiteX6" fmla="*/ 62713 w 62480"/>
                <a:gd name="connsiteY6" fmla="*/ 27713 h 94094"/>
                <a:gd name="connsiteX7" fmla="*/ 29634 w 62480"/>
                <a:gd name="connsiteY7" fmla="*/ 79 h 94094"/>
                <a:gd name="connsiteX8" fmla="*/ 232 w 62480"/>
                <a:gd name="connsiteY8" fmla="*/ 25445 h 94094"/>
                <a:gd name="connsiteX9" fmla="*/ 7724 w 62480"/>
                <a:gd name="connsiteY9" fmla="*/ 33381 h 94094"/>
                <a:gd name="connsiteX10" fmla="*/ 15216 w 62480"/>
                <a:gd name="connsiteY10" fmla="*/ 25870 h 94094"/>
                <a:gd name="connsiteX11" fmla="*/ 6876 w 62480"/>
                <a:gd name="connsiteY11" fmla="*/ 18360 h 94094"/>
                <a:gd name="connsiteX12" fmla="*/ 27514 w 62480"/>
                <a:gd name="connsiteY12" fmla="*/ 5181 h 94094"/>
                <a:gd name="connsiteX13" fmla="*/ 49001 w 62480"/>
                <a:gd name="connsiteY13" fmla="*/ 27713 h 94094"/>
                <a:gd name="connsiteX14" fmla="*/ 35713 w 62480"/>
                <a:gd name="connsiteY14" fmla="*/ 54921 h 94094"/>
                <a:gd name="connsiteX15" fmla="*/ 1645 w 62480"/>
                <a:gd name="connsiteY15" fmla="*/ 88647 h 94094"/>
                <a:gd name="connsiteX16" fmla="*/ 232 w 62480"/>
                <a:gd name="connsiteY16" fmla="*/ 94174 h 94094"/>
                <a:gd name="connsiteX17" fmla="*/ 58472 w 62480"/>
                <a:gd name="connsiteY17" fmla="*/ 94174 h 94094"/>
                <a:gd name="connsiteX18" fmla="*/ 62713 w 62480"/>
                <a:gd name="connsiteY18" fmla="*/ 6838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80" h="94094">
                  <a:moveTo>
                    <a:pt x="62713" y="68383"/>
                  </a:moveTo>
                  <a:lnTo>
                    <a:pt x="57906" y="68383"/>
                  </a:lnTo>
                  <a:cubicBezTo>
                    <a:pt x="57482" y="71501"/>
                    <a:pt x="56069" y="79861"/>
                    <a:pt x="54231" y="81279"/>
                  </a:cubicBezTo>
                  <a:cubicBezTo>
                    <a:pt x="53100" y="82129"/>
                    <a:pt x="42215" y="82129"/>
                    <a:pt x="40236" y="82129"/>
                  </a:cubicBezTo>
                  <a:lnTo>
                    <a:pt x="14226" y="82129"/>
                  </a:lnTo>
                  <a:cubicBezTo>
                    <a:pt x="29069" y="68950"/>
                    <a:pt x="34017" y="64982"/>
                    <a:pt x="42498" y="58322"/>
                  </a:cubicBezTo>
                  <a:cubicBezTo>
                    <a:pt x="52959" y="49961"/>
                    <a:pt x="62713" y="41175"/>
                    <a:pt x="62713" y="27713"/>
                  </a:cubicBezTo>
                  <a:cubicBezTo>
                    <a:pt x="62713" y="10566"/>
                    <a:pt x="47728" y="79"/>
                    <a:pt x="29634" y="79"/>
                  </a:cubicBezTo>
                  <a:cubicBezTo>
                    <a:pt x="12106" y="79"/>
                    <a:pt x="232" y="12408"/>
                    <a:pt x="232" y="25445"/>
                  </a:cubicBezTo>
                  <a:cubicBezTo>
                    <a:pt x="232" y="32672"/>
                    <a:pt x="6310" y="33381"/>
                    <a:pt x="7724" y="33381"/>
                  </a:cubicBezTo>
                  <a:cubicBezTo>
                    <a:pt x="11116" y="33381"/>
                    <a:pt x="15216" y="30972"/>
                    <a:pt x="15216" y="25870"/>
                  </a:cubicBezTo>
                  <a:cubicBezTo>
                    <a:pt x="15216" y="23320"/>
                    <a:pt x="14226" y="18360"/>
                    <a:pt x="6876" y="18360"/>
                  </a:cubicBezTo>
                  <a:cubicBezTo>
                    <a:pt x="11258" y="8299"/>
                    <a:pt x="20870" y="5181"/>
                    <a:pt x="27514" y="5181"/>
                  </a:cubicBezTo>
                  <a:cubicBezTo>
                    <a:pt x="41650" y="5181"/>
                    <a:pt x="49001" y="16234"/>
                    <a:pt x="49001" y="27713"/>
                  </a:cubicBezTo>
                  <a:cubicBezTo>
                    <a:pt x="49001" y="40041"/>
                    <a:pt x="40236" y="49819"/>
                    <a:pt x="35713" y="54921"/>
                  </a:cubicBezTo>
                  <a:lnTo>
                    <a:pt x="1645" y="88647"/>
                  </a:lnTo>
                  <a:cubicBezTo>
                    <a:pt x="232" y="89923"/>
                    <a:pt x="232" y="90206"/>
                    <a:pt x="232" y="94174"/>
                  </a:cubicBezTo>
                  <a:lnTo>
                    <a:pt x="58472" y="94174"/>
                  </a:lnTo>
                  <a:lnTo>
                    <a:pt x="62713" y="68383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形状 170">
              <a:extLst>
                <a:ext uri="{FF2B5EF4-FFF2-40B4-BE49-F238E27FC236}">
                  <a16:creationId xmlns:a16="http://schemas.microsoft.com/office/drawing/2014/main" id="{10978BE2-C2FA-3249-B2BF-07CB4E34F16C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>
              <a:off x="5340119" y="3528029"/>
              <a:ext cx="82978" cy="99621"/>
            </a:xfrm>
            <a:custGeom>
              <a:avLst/>
              <a:gdLst>
                <a:gd name="connsiteX0" fmla="*/ 70209 w 82978"/>
                <a:gd name="connsiteY0" fmla="*/ 10991 h 99621"/>
                <a:gd name="connsiteX1" fmla="*/ 79538 w 82978"/>
                <a:gd name="connsiteY1" fmla="*/ 5181 h 99621"/>
                <a:gd name="connsiteX2" fmla="*/ 83214 w 82978"/>
                <a:gd name="connsiteY2" fmla="*/ 2205 h 99621"/>
                <a:gd name="connsiteX3" fmla="*/ 81093 w 82978"/>
                <a:gd name="connsiteY3" fmla="*/ 79 h 99621"/>
                <a:gd name="connsiteX4" fmla="*/ 65826 w 82978"/>
                <a:gd name="connsiteY4" fmla="*/ 646 h 99621"/>
                <a:gd name="connsiteX5" fmla="*/ 54942 w 82978"/>
                <a:gd name="connsiteY5" fmla="*/ 505 h 99621"/>
                <a:gd name="connsiteX6" fmla="*/ 43774 w 82978"/>
                <a:gd name="connsiteY6" fmla="*/ 79 h 99621"/>
                <a:gd name="connsiteX7" fmla="*/ 40664 w 82978"/>
                <a:gd name="connsiteY7" fmla="*/ 3055 h 99621"/>
                <a:gd name="connsiteX8" fmla="*/ 46177 w 82978"/>
                <a:gd name="connsiteY8" fmla="*/ 5181 h 99621"/>
                <a:gd name="connsiteX9" fmla="*/ 53528 w 82978"/>
                <a:gd name="connsiteY9" fmla="*/ 5464 h 99621"/>
                <a:gd name="connsiteX10" fmla="*/ 58052 w 82978"/>
                <a:gd name="connsiteY10" fmla="*/ 8015 h 99621"/>
                <a:gd name="connsiteX11" fmla="*/ 57486 w 82978"/>
                <a:gd name="connsiteY11" fmla="*/ 11274 h 99621"/>
                <a:gd name="connsiteX12" fmla="*/ 41230 w 82978"/>
                <a:gd name="connsiteY12" fmla="*/ 76177 h 99621"/>
                <a:gd name="connsiteX13" fmla="*/ 20309 w 82978"/>
                <a:gd name="connsiteY13" fmla="*/ 95733 h 99621"/>
                <a:gd name="connsiteX14" fmla="*/ 6173 w 82978"/>
                <a:gd name="connsiteY14" fmla="*/ 88364 h 99621"/>
                <a:gd name="connsiteX15" fmla="*/ 16209 w 82978"/>
                <a:gd name="connsiteY15" fmla="*/ 79153 h 99621"/>
                <a:gd name="connsiteX16" fmla="*/ 9707 w 82978"/>
                <a:gd name="connsiteY16" fmla="*/ 73059 h 99621"/>
                <a:gd name="connsiteX17" fmla="*/ 236 w 82978"/>
                <a:gd name="connsiteY17" fmla="*/ 84113 h 99621"/>
                <a:gd name="connsiteX18" fmla="*/ 20733 w 82978"/>
                <a:gd name="connsiteY18" fmla="*/ 99701 h 99621"/>
                <a:gd name="connsiteX19" fmla="*/ 53811 w 82978"/>
                <a:gd name="connsiteY19" fmla="*/ 76602 h 99621"/>
                <a:gd name="connsiteX20" fmla="*/ 70209 w 82978"/>
                <a:gd name="connsiteY20" fmla="*/ 10991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2978" h="99621">
                  <a:moveTo>
                    <a:pt x="70209" y="10991"/>
                  </a:moveTo>
                  <a:cubicBezTo>
                    <a:pt x="71481" y="6031"/>
                    <a:pt x="71622" y="5181"/>
                    <a:pt x="79538" y="5181"/>
                  </a:cubicBezTo>
                  <a:cubicBezTo>
                    <a:pt x="81235" y="5181"/>
                    <a:pt x="83214" y="5181"/>
                    <a:pt x="83214" y="2205"/>
                  </a:cubicBezTo>
                  <a:cubicBezTo>
                    <a:pt x="83214" y="646"/>
                    <a:pt x="82083" y="79"/>
                    <a:pt x="81093" y="79"/>
                  </a:cubicBezTo>
                  <a:cubicBezTo>
                    <a:pt x="77701" y="79"/>
                    <a:pt x="69219" y="646"/>
                    <a:pt x="65826" y="646"/>
                  </a:cubicBezTo>
                  <a:cubicBezTo>
                    <a:pt x="62858" y="646"/>
                    <a:pt x="58052" y="505"/>
                    <a:pt x="54942" y="505"/>
                  </a:cubicBezTo>
                  <a:cubicBezTo>
                    <a:pt x="51408" y="363"/>
                    <a:pt x="47308" y="79"/>
                    <a:pt x="43774" y="79"/>
                  </a:cubicBezTo>
                  <a:cubicBezTo>
                    <a:pt x="42785" y="79"/>
                    <a:pt x="40664" y="79"/>
                    <a:pt x="40664" y="3055"/>
                  </a:cubicBezTo>
                  <a:cubicBezTo>
                    <a:pt x="40664" y="5181"/>
                    <a:pt x="41937" y="5181"/>
                    <a:pt x="46177" y="5181"/>
                  </a:cubicBezTo>
                  <a:cubicBezTo>
                    <a:pt x="49429" y="5181"/>
                    <a:pt x="49994" y="5181"/>
                    <a:pt x="53528" y="5464"/>
                  </a:cubicBezTo>
                  <a:cubicBezTo>
                    <a:pt x="57628" y="5890"/>
                    <a:pt x="58052" y="6315"/>
                    <a:pt x="58052" y="8015"/>
                  </a:cubicBezTo>
                  <a:cubicBezTo>
                    <a:pt x="58052" y="9007"/>
                    <a:pt x="58052" y="9291"/>
                    <a:pt x="57486" y="11274"/>
                  </a:cubicBezTo>
                  <a:lnTo>
                    <a:pt x="41230" y="76177"/>
                  </a:lnTo>
                  <a:cubicBezTo>
                    <a:pt x="38544" y="86805"/>
                    <a:pt x="29497" y="95733"/>
                    <a:pt x="20309" y="95733"/>
                  </a:cubicBezTo>
                  <a:cubicBezTo>
                    <a:pt x="18330" y="95733"/>
                    <a:pt x="9424" y="95308"/>
                    <a:pt x="6173" y="88364"/>
                  </a:cubicBezTo>
                  <a:cubicBezTo>
                    <a:pt x="14372" y="88364"/>
                    <a:pt x="16209" y="81704"/>
                    <a:pt x="16209" y="79153"/>
                  </a:cubicBezTo>
                  <a:cubicBezTo>
                    <a:pt x="16209" y="75185"/>
                    <a:pt x="12817" y="73059"/>
                    <a:pt x="9707" y="73059"/>
                  </a:cubicBezTo>
                  <a:cubicBezTo>
                    <a:pt x="5890" y="73059"/>
                    <a:pt x="236" y="76177"/>
                    <a:pt x="236" y="84113"/>
                  </a:cubicBezTo>
                  <a:cubicBezTo>
                    <a:pt x="236" y="93324"/>
                    <a:pt x="8858" y="99701"/>
                    <a:pt x="20733" y="99701"/>
                  </a:cubicBezTo>
                  <a:cubicBezTo>
                    <a:pt x="34586" y="99701"/>
                    <a:pt x="50277" y="90773"/>
                    <a:pt x="53811" y="76602"/>
                  </a:cubicBezTo>
                  <a:lnTo>
                    <a:pt x="70209" y="10991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形状 171">
              <a:extLst>
                <a:ext uri="{FF2B5EF4-FFF2-40B4-BE49-F238E27FC236}">
                  <a16:creationId xmlns:a16="http://schemas.microsoft.com/office/drawing/2014/main" id="{7AF15442-D8CE-FB08-B9EC-05345F3D110D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>
              <a:off x="5202254" y="3685548"/>
              <a:ext cx="268785" cy="283417"/>
            </a:xfrm>
            <a:custGeom>
              <a:avLst/>
              <a:gdLst>
                <a:gd name="connsiteX0" fmla="*/ 244579 w 268785"/>
                <a:gd name="connsiteY0" fmla="*/ 283500 h 283417"/>
                <a:gd name="connsiteX1" fmla="*/ 269014 w 268785"/>
                <a:gd name="connsiteY1" fmla="*/ 218719 h 283417"/>
                <a:gd name="connsiteX2" fmla="*/ 263965 w 268785"/>
                <a:gd name="connsiteY2" fmla="*/ 218719 h 283417"/>
                <a:gd name="connsiteX3" fmla="*/ 211461 w 268785"/>
                <a:gd name="connsiteY3" fmla="*/ 259612 h 283417"/>
                <a:gd name="connsiteX4" fmla="*/ 148656 w 268785"/>
                <a:gd name="connsiteY4" fmla="*/ 265887 h 283417"/>
                <a:gd name="connsiteX5" fmla="*/ 26885 w 268785"/>
                <a:gd name="connsiteY5" fmla="*/ 265887 h 283417"/>
                <a:gd name="connsiteX6" fmla="*/ 129674 w 268785"/>
                <a:gd name="connsiteY6" fmla="*/ 145030 h 283417"/>
                <a:gd name="connsiteX7" fmla="*/ 131491 w 268785"/>
                <a:gd name="connsiteY7" fmla="*/ 141791 h 283417"/>
                <a:gd name="connsiteX8" fmla="*/ 130078 w 268785"/>
                <a:gd name="connsiteY8" fmla="*/ 138754 h 283417"/>
                <a:gd name="connsiteX9" fmla="*/ 35973 w 268785"/>
                <a:gd name="connsiteY9" fmla="*/ 9800 h 283417"/>
                <a:gd name="connsiteX10" fmla="*/ 146637 w 268785"/>
                <a:gd name="connsiteY10" fmla="*/ 9800 h 283417"/>
                <a:gd name="connsiteX11" fmla="*/ 193892 w 268785"/>
                <a:gd name="connsiteY11" fmla="*/ 13039 h 283417"/>
                <a:gd name="connsiteX12" fmla="*/ 238319 w 268785"/>
                <a:gd name="connsiteY12" fmla="*/ 28222 h 283417"/>
                <a:gd name="connsiteX13" fmla="*/ 263965 w 268785"/>
                <a:gd name="connsiteY13" fmla="*/ 56968 h 283417"/>
                <a:gd name="connsiteX14" fmla="*/ 269014 w 268785"/>
                <a:gd name="connsiteY14" fmla="*/ 56968 h 283417"/>
                <a:gd name="connsiteX15" fmla="*/ 244579 w 268785"/>
                <a:gd name="connsiteY15" fmla="*/ 82 h 283417"/>
                <a:gd name="connsiteX16" fmla="*/ 5883 w 268785"/>
                <a:gd name="connsiteY16" fmla="*/ 82 h 283417"/>
                <a:gd name="connsiteX17" fmla="*/ 431 w 268785"/>
                <a:gd name="connsiteY17" fmla="*/ 1500 h 283417"/>
                <a:gd name="connsiteX18" fmla="*/ 229 w 268785"/>
                <a:gd name="connsiteY18" fmla="*/ 8180 h 283417"/>
                <a:gd name="connsiteX19" fmla="*/ 107056 w 268785"/>
                <a:gd name="connsiteY19" fmla="*/ 154747 h 283417"/>
                <a:gd name="connsiteX20" fmla="*/ 2450 w 268785"/>
                <a:gd name="connsiteY20" fmla="*/ 277629 h 283417"/>
                <a:gd name="connsiteX21" fmla="*/ 431 w 268785"/>
                <a:gd name="connsiteY21" fmla="*/ 281273 h 283417"/>
                <a:gd name="connsiteX22" fmla="*/ 5883 w 268785"/>
                <a:gd name="connsiteY22" fmla="*/ 283500 h 283417"/>
                <a:gd name="connsiteX23" fmla="*/ 244579 w 268785"/>
                <a:gd name="connsiteY23" fmla="*/ 283500 h 2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8785" h="283417">
                  <a:moveTo>
                    <a:pt x="244579" y="283500"/>
                  </a:moveTo>
                  <a:lnTo>
                    <a:pt x="269014" y="218719"/>
                  </a:lnTo>
                  <a:lnTo>
                    <a:pt x="263965" y="218719"/>
                  </a:lnTo>
                  <a:cubicBezTo>
                    <a:pt x="256090" y="239772"/>
                    <a:pt x="234684" y="253538"/>
                    <a:pt x="211461" y="259612"/>
                  </a:cubicBezTo>
                  <a:cubicBezTo>
                    <a:pt x="207220" y="260624"/>
                    <a:pt x="187429" y="265887"/>
                    <a:pt x="148656" y="265887"/>
                  </a:cubicBezTo>
                  <a:lnTo>
                    <a:pt x="26885" y="265887"/>
                  </a:lnTo>
                  <a:lnTo>
                    <a:pt x="129674" y="145030"/>
                  </a:lnTo>
                  <a:cubicBezTo>
                    <a:pt x="131088" y="143411"/>
                    <a:pt x="131491" y="142803"/>
                    <a:pt x="131491" y="141791"/>
                  </a:cubicBezTo>
                  <a:cubicBezTo>
                    <a:pt x="131491" y="141386"/>
                    <a:pt x="131491" y="140779"/>
                    <a:pt x="130078" y="138754"/>
                  </a:cubicBezTo>
                  <a:lnTo>
                    <a:pt x="35973" y="9800"/>
                  </a:lnTo>
                  <a:lnTo>
                    <a:pt x="146637" y="9800"/>
                  </a:lnTo>
                  <a:cubicBezTo>
                    <a:pt x="173697" y="9800"/>
                    <a:pt x="192074" y="12634"/>
                    <a:pt x="193892" y="13039"/>
                  </a:cubicBezTo>
                  <a:cubicBezTo>
                    <a:pt x="204796" y="14658"/>
                    <a:pt x="222365" y="18100"/>
                    <a:pt x="238319" y="28222"/>
                  </a:cubicBezTo>
                  <a:cubicBezTo>
                    <a:pt x="243367" y="31461"/>
                    <a:pt x="257099" y="40571"/>
                    <a:pt x="263965" y="56968"/>
                  </a:cubicBezTo>
                  <a:lnTo>
                    <a:pt x="269014" y="56968"/>
                  </a:lnTo>
                  <a:lnTo>
                    <a:pt x="244579" y="82"/>
                  </a:lnTo>
                  <a:lnTo>
                    <a:pt x="5883" y="82"/>
                  </a:lnTo>
                  <a:cubicBezTo>
                    <a:pt x="1239" y="82"/>
                    <a:pt x="1037" y="285"/>
                    <a:pt x="431" y="1500"/>
                  </a:cubicBezTo>
                  <a:cubicBezTo>
                    <a:pt x="229" y="2107"/>
                    <a:pt x="229" y="5953"/>
                    <a:pt x="229" y="8180"/>
                  </a:cubicBezTo>
                  <a:lnTo>
                    <a:pt x="107056" y="154747"/>
                  </a:lnTo>
                  <a:lnTo>
                    <a:pt x="2450" y="277629"/>
                  </a:lnTo>
                  <a:cubicBezTo>
                    <a:pt x="431" y="280058"/>
                    <a:pt x="431" y="281070"/>
                    <a:pt x="431" y="281273"/>
                  </a:cubicBezTo>
                  <a:cubicBezTo>
                    <a:pt x="431" y="283500"/>
                    <a:pt x="2248" y="283500"/>
                    <a:pt x="5883" y="283500"/>
                  </a:cubicBezTo>
                  <a:lnTo>
                    <a:pt x="244579" y="283500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形状 172">
              <a:extLst>
                <a:ext uri="{FF2B5EF4-FFF2-40B4-BE49-F238E27FC236}">
                  <a16:creationId xmlns:a16="http://schemas.microsoft.com/office/drawing/2014/main" id="{912B56C9-86A0-FBB4-9201-B55F67C57FC4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>
              <a:off x="5200530" y="4023015"/>
              <a:ext cx="69548" cy="99762"/>
            </a:xfrm>
            <a:custGeom>
              <a:avLst/>
              <a:gdLst>
                <a:gd name="connsiteX0" fmla="*/ 33872 w 69548"/>
                <a:gd name="connsiteY0" fmla="*/ 4355 h 99762"/>
                <a:gd name="connsiteX1" fmla="*/ 34438 w 69548"/>
                <a:gd name="connsiteY1" fmla="*/ 2088 h 99762"/>
                <a:gd name="connsiteX2" fmla="*/ 32176 w 69548"/>
                <a:gd name="connsiteY2" fmla="*/ 104 h 99762"/>
                <a:gd name="connsiteX3" fmla="*/ 14082 w 69548"/>
                <a:gd name="connsiteY3" fmla="*/ 1521 h 99762"/>
                <a:gd name="connsiteX4" fmla="*/ 10972 w 69548"/>
                <a:gd name="connsiteY4" fmla="*/ 4780 h 99762"/>
                <a:gd name="connsiteX5" fmla="*/ 14648 w 69548"/>
                <a:gd name="connsiteY5" fmla="*/ 6764 h 99762"/>
                <a:gd name="connsiteX6" fmla="*/ 21433 w 69548"/>
                <a:gd name="connsiteY6" fmla="*/ 8890 h 99762"/>
                <a:gd name="connsiteX7" fmla="*/ 20867 w 69548"/>
                <a:gd name="connsiteY7" fmla="*/ 12007 h 99762"/>
                <a:gd name="connsiteX8" fmla="*/ 936 w 69548"/>
                <a:gd name="connsiteY8" fmla="*/ 92215 h 99762"/>
                <a:gd name="connsiteX9" fmla="*/ 229 w 69548"/>
                <a:gd name="connsiteY9" fmla="*/ 95332 h 99762"/>
                <a:gd name="connsiteX10" fmla="*/ 5035 w 69548"/>
                <a:gd name="connsiteY10" fmla="*/ 99867 h 99762"/>
                <a:gd name="connsiteX11" fmla="*/ 11538 w 69548"/>
                <a:gd name="connsiteY11" fmla="*/ 93915 h 99762"/>
                <a:gd name="connsiteX12" fmla="*/ 18464 w 69548"/>
                <a:gd name="connsiteY12" fmla="*/ 66424 h 99762"/>
                <a:gd name="connsiteX13" fmla="*/ 36558 w 69548"/>
                <a:gd name="connsiteY13" fmla="*/ 78044 h 99762"/>
                <a:gd name="connsiteX14" fmla="*/ 36276 w 69548"/>
                <a:gd name="connsiteY14" fmla="*/ 80878 h 99762"/>
                <a:gd name="connsiteX15" fmla="*/ 35710 w 69548"/>
                <a:gd name="connsiteY15" fmla="*/ 85271 h 99762"/>
                <a:gd name="connsiteX16" fmla="*/ 50694 w 69548"/>
                <a:gd name="connsiteY16" fmla="*/ 99867 h 99762"/>
                <a:gd name="connsiteX17" fmla="*/ 68647 w 69548"/>
                <a:gd name="connsiteY17" fmla="*/ 78185 h 99762"/>
                <a:gd name="connsiteX18" fmla="*/ 66385 w 69548"/>
                <a:gd name="connsiteY18" fmla="*/ 76343 h 99762"/>
                <a:gd name="connsiteX19" fmla="*/ 63558 w 69548"/>
                <a:gd name="connsiteY19" fmla="*/ 79744 h 99762"/>
                <a:gd name="connsiteX20" fmla="*/ 51118 w 69548"/>
                <a:gd name="connsiteY20" fmla="*/ 95899 h 99762"/>
                <a:gd name="connsiteX21" fmla="*/ 46171 w 69548"/>
                <a:gd name="connsiteY21" fmla="*/ 88530 h 99762"/>
                <a:gd name="connsiteX22" fmla="*/ 47019 w 69548"/>
                <a:gd name="connsiteY22" fmla="*/ 82153 h 99762"/>
                <a:gd name="connsiteX23" fmla="*/ 47726 w 69548"/>
                <a:gd name="connsiteY23" fmla="*/ 77760 h 99762"/>
                <a:gd name="connsiteX24" fmla="*/ 24825 w 69548"/>
                <a:gd name="connsiteY24" fmla="*/ 62739 h 99762"/>
                <a:gd name="connsiteX25" fmla="*/ 36558 w 69548"/>
                <a:gd name="connsiteY25" fmla="*/ 53386 h 99762"/>
                <a:gd name="connsiteX26" fmla="*/ 58752 w 69548"/>
                <a:gd name="connsiteY26" fmla="*/ 39924 h 99762"/>
                <a:gd name="connsiteX27" fmla="*/ 63417 w 69548"/>
                <a:gd name="connsiteY27" fmla="*/ 41766 h 99762"/>
                <a:gd name="connsiteX28" fmla="*/ 56066 w 69548"/>
                <a:gd name="connsiteY28" fmla="*/ 49702 h 99762"/>
                <a:gd name="connsiteX29" fmla="*/ 61720 w 69548"/>
                <a:gd name="connsiteY29" fmla="*/ 54945 h 99762"/>
                <a:gd name="connsiteX30" fmla="*/ 69778 w 69548"/>
                <a:gd name="connsiteY30" fmla="*/ 45876 h 99762"/>
                <a:gd name="connsiteX31" fmla="*/ 58893 w 69548"/>
                <a:gd name="connsiteY31" fmla="*/ 35956 h 99762"/>
                <a:gd name="connsiteX32" fmla="*/ 36276 w 69548"/>
                <a:gd name="connsiteY32" fmla="*/ 48427 h 99762"/>
                <a:gd name="connsiteX33" fmla="*/ 19878 w 69548"/>
                <a:gd name="connsiteY33" fmla="*/ 60897 h 99762"/>
                <a:gd name="connsiteX34" fmla="*/ 33872 w 69548"/>
                <a:gd name="connsiteY34" fmla="*/ 4355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548" h="99762">
                  <a:moveTo>
                    <a:pt x="33872" y="4355"/>
                  </a:moveTo>
                  <a:cubicBezTo>
                    <a:pt x="34014" y="4072"/>
                    <a:pt x="34438" y="2230"/>
                    <a:pt x="34438" y="2088"/>
                  </a:cubicBezTo>
                  <a:cubicBezTo>
                    <a:pt x="34438" y="1379"/>
                    <a:pt x="33872" y="104"/>
                    <a:pt x="32176" y="104"/>
                  </a:cubicBezTo>
                  <a:cubicBezTo>
                    <a:pt x="29349" y="104"/>
                    <a:pt x="17616" y="1238"/>
                    <a:pt x="14082" y="1521"/>
                  </a:cubicBezTo>
                  <a:cubicBezTo>
                    <a:pt x="12951" y="1663"/>
                    <a:pt x="10972" y="1804"/>
                    <a:pt x="10972" y="4780"/>
                  </a:cubicBezTo>
                  <a:cubicBezTo>
                    <a:pt x="10972" y="6764"/>
                    <a:pt x="12951" y="6764"/>
                    <a:pt x="14648" y="6764"/>
                  </a:cubicBezTo>
                  <a:cubicBezTo>
                    <a:pt x="21433" y="6764"/>
                    <a:pt x="21433" y="7756"/>
                    <a:pt x="21433" y="8890"/>
                  </a:cubicBezTo>
                  <a:cubicBezTo>
                    <a:pt x="21433" y="9882"/>
                    <a:pt x="21150" y="10732"/>
                    <a:pt x="20867" y="12007"/>
                  </a:cubicBezTo>
                  <a:lnTo>
                    <a:pt x="936" y="92215"/>
                  </a:lnTo>
                  <a:cubicBezTo>
                    <a:pt x="229" y="94765"/>
                    <a:pt x="229" y="95049"/>
                    <a:pt x="229" y="95332"/>
                  </a:cubicBezTo>
                  <a:cubicBezTo>
                    <a:pt x="229" y="97458"/>
                    <a:pt x="1925" y="99867"/>
                    <a:pt x="5035" y="99867"/>
                  </a:cubicBezTo>
                  <a:cubicBezTo>
                    <a:pt x="8852" y="99867"/>
                    <a:pt x="10689" y="97033"/>
                    <a:pt x="11538" y="93915"/>
                  </a:cubicBezTo>
                  <a:cubicBezTo>
                    <a:pt x="11820" y="93348"/>
                    <a:pt x="17899" y="68407"/>
                    <a:pt x="18464" y="66424"/>
                  </a:cubicBezTo>
                  <a:cubicBezTo>
                    <a:pt x="28501" y="67416"/>
                    <a:pt x="36558" y="70675"/>
                    <a:pt x="36558" y="78044"/>
                  </a:cubicBezTo>
                  <a:cubicBezTo>
                    <a:pt x="36558" y="78752"/>
                    <a:pt x="36558" y="79461"/>
                    <a:pt x="36276" y="80878"/>
                  </a:cubicBezTo>
                  <a:cubicBezTo>
                    <a:pt x="35710" y="83003"/>
                    <a:pt x="35710" y="83712"/>
                    <a:pt x="35710" y="85271"/>
                  </a:cubicBezTo>
                  <a:cubicBezTo>
                    <a:pt x="35710" y="95332"/>
                    <a:pt x="43909" y="99867"/>
                    <a:pt x="50694" y="99867"/>
                  </a:cubicBezTo>
                  <a:cubicBezTo>
                    <a:pt x="64406" y="99867"/>
                    <a:pt x="68647" y="78327"/>
                    <a:pt x="68647" y="78185"/>
                  </a:cubicBezTo>
                  <a:cubicBezTo>
                    <a:pt x="68647" y="76343"/>
                    <a:pt x="66809" y="76343"/>
                    <a:pt x="66385" y="76343"/>
                  </a:cubicBezTo>
                  <a:cubicBezTo>
                    <a:pt x="64406" y="76343"/>
                    <a:pt x="64265" y="77052"/>
                    <a:pt x="63558" y="79744"/>
                  </a:cubicBezTo>
                  <a:cubicBezTo>
                    <a:pt x="61862" y="85838"/>
                    <a:pt x="58045" y="95899"/>
                    <a:pt x="51118" y="95899"/>
                  </a:cubicBezTo>
                  <a:cubicBezTo>
                    <a:pt x="47302" y="95899"/>
                    <a:pt x="46171" y="92356"/>
                    <a:pt x="46171" y="88530"/>
                  </a:cubicBezTo>
                  <a:cubicBezTo>
                    <a:pt x="46171" y="86121"/>
                    <a:pt x="46171" y="85838"/>
                    <a:pt x="47019" y="82153"/>
                  </a:cubicBezTo>
                  <a:cubicBezTo>
                    <a:pt x="47160" y="81728"/>
                    <a:pt x="47726" y="79319"/>
                    <a:pt x="47726" y="77760"/>
                  </a:cubicBezTo>
                  <a:cubicBezTo>
                    <a:pt x="47726" y="65148"/>
                    <a:pt x="30763" y="63164"/>
                    <a:pt x="24825" y="62739"/>
                  </a:cubicBezTo>
                  <a:cubicBezTo>
                    <a:pt x="28925" y="60188"/>
                    <a:pt x="34155" y="55512"/>
                    <a:pt x="36558" y="53386"/>
                  </a:cubicBezTo>
                  <a:cubicBezTo>
                    <a:pt x="43768" y="46584"/>
                    <a:pt x="50836" y="39924"/>
                    <a:pt x="58752" y="39924"/>
                  </a:cubicBezTo>
                  <a:cubicBezTo>
                    <a:pt x="60448" y="39924"/>
                    <a:pt x="62286" y="40349"/>
                    <a:pt x="63417" y="41766"/>
                  </a:cubicBezTo>
                  <a:cubicBezTo>
                    <a:pt x="57338" y="42758"/>
                    <a:pt x="56066" y="47576"/>
                    <a:pt x="56066" y="49702"/>
                  </a:cubicBezTo>
                  <a:cubicBezTo>
                    <a:pt x="56066" y="52820"/>
                    <a:pt x="58469" y="54945"/>
                    <a:pt x="61720" y="54945"/>
                  </a:cubicBezTo>
                  <a:cubicBezTo>
                    <a:pt x="65537" y="54945"/>
                    <a:pt x="69778" y="51828"/>
                    <a:pt x="69778" y="45876"/>
                  </a:cubicBezTo>
                  <a:cubicBezTo>
                    <a:pt x="69778" y="41199"/>
                    <a:pt x="66385" y="35956"/>
                    <a:pt x="58893" y="35956"/>
                  </a:cubicBezTo>
                  <a:cubicBezTo>
                    <a:pt x="50836" y="35956"/>
                    <a:pt x="43485" y="41766"/>
                    <a:pt x="36276" y="48427"/>
                  </a:cubicBezTo>
                  <a:cubicBezTo>
                    <a:pt x="30338" y="54095"/>
                    <a:pt x="25674" y="58488"/>
                    <a:pt x="19878" y="60897"/>
                  </a:cubicBezTo>
                  <a:lnTo>
                    <a:pt x="33872" y="435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形状 173">
              <a:extLst>
                <a:ext uri="{FF2B5EF4-FFF2-40B4-BE49-F238E27FC236}">
                  <a16:creationId xmlns:a16="http://schemas.microsoft.com/office/drawing/2014/main" id="{6E8C62EE-EDFA-6ACE-E274-49579AF8722C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>
              <a:off x="5289085" y="4066803"/>
              <a:ext cx="104040" cy="38119"/>
            </a:xfrm>
            <a:custGeom>
              <a:avLst/>
              <a:gdLst>
                <a:gd name="connsiteX0" fmla="*/ 98902 w 104040"/>
                <a:gd name="connsiteY0" fmla="*/ 7048 h 38119"/>
                <a:gd name="connsiteX1" fmla="*/ 104274 w 104040"/>
                <a:gd name="connsiteY1" fmla="*/ 3505 h 38119"/>
                <a:gd name="connsiteX2" fmla="*/ 99044 w 104040"/>
                <a:gd name="connsiteY2" fmla="*/ 104 h 38119"/>
                <a:gd name="connsiteX3" fmla="*/ 5464 w 104040"/>
                <a:gd name="connsiteY3" fmla="*/ 104 h 38119"/>
                <a:gd name="connsiteX4" fmla="*/ 233 w 104040"/>
                <a:gd name="connsiteY4" fmla="*/ 3505 h 38119"/>
                <a:gd name="connsiteX5" fmla="*/ 5605 w 104040"/>
                <a:gd name="connsiteY5" fmla="*/ 7048 h 38119"/>
                <a:gd name="connsiteX6" fmla="*/ 98902 w 104040"/>
                <a:gd name="connsiteY6" fmla="*/ 7048 h 38119"/>
                <a:gd name="connsiteX7" fmla="*/ 99044 w 104040"/>
                <a:gd name="connsiteY7" fmla="*/ 38224 h 38119"/>
                <a:gd name="connsiteX8" fmla="*/ 104274 w 104040"/>
                <a:gd name="connsiteY8" fmla="*/ 34823 h 38119"/>
                <a:gd name="connsiteX9" fmla="*/ 98902 w 104040"/>
                <a:gd name="connsiteY9" fmla="*/ 31280 h 38119"/>
                <a:gd name="connsiteX10" fmla="*/ 5605 w 104040"/>
                <a:gd name="connsiteY10" fmla="*/ 31280 h 38119"/>
                <a:gd name="connsiteX11" fmla="*/ 233 w 104040"/>
                <a:gd name="connsiteY11" fmla="*/ 34823 h 38119"/>
                <a:gd name="connsiteX12" fmla="*/ 5464 w 104040"/>
                <a:gd name="connsiteY12" fmla="*/ 38224 h 38119"/>
                <a:gd name="connsiteX13" fmla="*/ 99044 w 104040"/>
                <a:gd name="connsiteY13" fmla="*/ 38224 h 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040" h="38119">
                  <a:moveTo>
                    <a:pt x="98902" y="7048"/>
                  </a:moveTo>
                  <a:cubicBezTo>
                    <a:pt x="101023" y="7048"/>
                    <a:pt x="104274" y="7048"/>
                    <a:pt x="104274" y="3505"/>
                  </a:cubicBezTo>
                  <a:cubicBezTo>
                    <a:pt x="104274" y="104"/>
                    <a:pt x="100881" y="104"/>
                    <a:pt x="99044" y="104"/>
                  </a:cubicBezTo>
                  <a:lnTo>
                    <a:pt x="5464" y="104"/>
                  </a:lnTo>
                  <a:cubicBezTo>
                    <a:pt x="3626" y="104"/>
                    <a:pt x="233" y="104"/>
                    <a:pt x="233" y="3505"/>
                  </a:cubicBezTo>
                  <a:cubicBezTo>
                    <a:pt x="233" y="7048"/>
                    <a:pt x="3485" y="7048"/>
                    <a:pt x="5605" y="7048"/>
                  </a:cubicBezTo>
                  <a:lnTo>
                    <a:pt x="98902" y="7048"/>
                  </a:lnTo>
                  <a:close/>
                  <a:moveTo>
                    <a:pt x="99044" y="38224"/>
                  </a:moveTo>
                  <a:cubicBezTo>
                    <a:pt x="100881" y="38224"/>
                    <a:pt x="104274" y="38224"/>
                    <a:pt x="104274" y="34823"/>
                  </a:cubicBezTo>
                  <a:cubicBezTo>
                    <a:pt x="104274" y="31280"/>
                    <a:pt x="101023" y="31280"/>
                    <a:pt x="98902" y="31280"/>
                  </a:cubicBezTo>
                  <a:lnTo>
                    <a:pt x="5605" y="31280"/>
                  </a:lnTo>
                  <a:cubicBezTo>
                    <a:pt x="3485" y="31280"/>
                    <a:pt x="233" y="31280"/>
                    <a:pt x="233" y="34823"/>
                  </a:cubicBezTo>
                  <a:cubicBezTo>
                    <a:pt x="233" y="38224"/>
                    <a:pt x="3626" y="38224"/>
                    <a:pt x="5464" y="38224"/>
                  </a:cubicBezTo>
                  <a:lnTo>
                    <a:pt x="99044" y="38224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形状 174">
              <a:extLst>
                <a:ext uri="{FF2B5EF4-FFF2-40B4-BE49-F238E27FC236}">
                  <a16:creationId xmlns:a16="http://schemas.microsoft.com/office/drawing/2014/main" id="{01534649-B8FA-9ECF-13CA-AD0CE82A6B3D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>
              <a:off x="5410512" y="4027266"/>
              <a:ext cx="65590" cy="96928"/>
            </a:xfrm>
            <a:custGeom>
              <a:avLst/>
              <a:gdLst>
                <a:gd name="connsiteX0" fmla="*/ 65830 w 65590"/>
                <a:gd name="connsiteY0" fmla="*/ 48993 h 96928"/>
                <a:gd name="connsiteX1" fmla="*/ 57490 w 65590"/>
                <a:gd name="connsiteY1" fmla="*/ 12291 h 96928"/>
                <a:gd name="connsiteX2" fmla="*/ 33035 w 65590"/>
                <a:gd name="connsiteY2" fmla="*/ 104 h 96928"/>
                <a:gd name="connsiteX3" fmla="*/ 239 w 65590"/>
                <a:gd name="connsiteY3" fmla="*/ 48993 h 96928"/>
                <a:gd name="connsiteX4" fmla="*/ 33035 w 65590"/>
                <a:gd name="connsiteY4" fmla="*/ 97033 h 96928"/>
                <a:gd name="connsiteX5" fmla="*/ 65830 w 65590"/>
                <a:gd name="connsiteY5" fmla="*/ 48993 h 96928"/>
                <a:gd name="connsiteX6" fmla="*/ 33035 w 65590"/>
                <a:gd name="connsiteY6" fmla="*/ 93065 h 96928"/>
                <a:gd name="connsiteX7" fmla="*/ 15082 w 65590"/>
                <a:gd name="connsiteY7" fmla="*/ 77619 h 96928"/>
                <a:gd name="connsiteX8" fmla="*/ 13103 w 65590"/>
                <a:gd name="connsiteY8" fmla="*/ 47151 h 96928"/>
                <a:gd name="connsiteX9" fmla="*/ 15224 w 65590"/>
                <a:gd name="connsiteY9" fmla="*/ 18243 h 96928"/>
                <a:gd name="connsiteX10" fmla="*/ 33035 w 65590"/>
                <a:gd name="connsiteY10" fmla="*/ 4072 h 96928"/>
                <a:gd name="connsiteX11" fmla="*/ 50563 w 65590"/>
                <a:gd name="connsiteY11" fmla="*/ 16967 h 96928"/>
                <a:gd name="connsiteX12" fmla="*/ 52967 w 65590"/>
                <a:gd name="connsiteY12" fmla="*/ 47151 h 96928"/>
                <a:gd name="connsiteX13" fmla="*/ 51129 w 65590"/>
                <a:gd name="connsiteY13" fmla="*/ 77052 h 96928"/>
                <a:gd name="connsiteX14" fmla="*/ 33035 w 65590"/>
                <a:gd name="connsiteY14" fmla="*/ 93065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590" h="96928">
                  <a:moveTo>
                    <a:pt x="65830" y="48993"/>
                  </a:moveTo>
                  <a:cubicBezTo>
                    <a:pt x="65830" y="33405"/>
                    <a:pt x="63993" y="22210"/>
                    <a:pt x="57490" y="12291"/>
                  </a:cubicBezTo>
                  <a:cubicBezTo>
                    <a:pt x="53108" y="5772"/>
                    <a:pt x="44344" y="104"/>
                    <a:pt x="33035" y="104"/>
                  </a:cubicBezTo>
                  <a:cubicBezTo>
                    <a:pt x="239" y="104"/>
                    <a:pt x="239" y="38790"/>
                    <a:pt x="239" y="48993"/>
                  </a:cubicBezTo>
                  <a:cubicBezTo>
                    <a:pt x="239" y="59196"/>
                    <a:pt x="239" y="97033"/>
                    <a:pt x="33035" y="97033"/>
                  </a:cubicBezTo>
                  <a:cubicBezTo>
                    <a:pt x="65830" y="97033"/>
                    <a:pt x="65830" y="59196"/>
                    <a:pt x="65830" y="48993"/>
                  </a:cubicBezTo>
                  <a:close/>
                  <a:moveTo>
                    <a:pt x="33035" y="93065"/>
                  </a:moveTo>
                  <a:cubicBezTo>
                    <a:pt x="26532" y="93065"/>
                    <a:pt x="17909" y="89239"/>
                    <a:pt x="15082" y="77619"/>
                  </a:cubicBezTo>
                  <a:cubicBezTo>
                    <a:pt x="13103" y="69258"/>
                    <a:pt x="13103" y="57638"/>
                    <a:pt x="13103" y="47151"/>
                  </a:cubicBezTo>
                  <a:cubicBezTo>
                    <a:pt x="13103" y="36806"/>
                    <a:pt x="13103" y="26037"/>
                    <a:pt x="15224" y="18243"/>
                  </a:cubicBezTo>
                  <a:cubicBezTo>
                    <a:pt x="18192" y="7048"/>
                    <a:pt x="27239" y="4072"/>
                    <a:pt x="33035" y="4072"/>
                  </a:cubicBezTo>
                  <a:cubicBezTo>
                    <a:pt x="40668" y="4072"/>
                    <a:pt x="48019" y="8748"/>
                    <a:pt x="50563" y="16967"/>
                  </a:cubicBezTo>
                  <a:cubicBezTo>
                    <a:pt x="52825" y="24620"/>
                    <a:pt x="52967" y="34823"/>
                    <a:pt x="52967" y="47151"/>
                  </a:cubicBezTo>
                  <a:cubicBezTo>
                    <a:pt x="52967" y="57638"/>
                    <a:pt x="52967" y="68124"/>
                    <a:pt x="51129" y="77052"/>
                  </a:cubicBezTo>
                  <a:cubicBezTo>
                    <a:pt x="48302" y="89947"/>
                    <a:pt x="38689" y="93065"/>
                    <a:pt x="33035" y="93065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形状 175">
              <a:extLst>
                <a:ext uri="{FF2B5EF4-FFF2-40B4-BE49-F238E27FC236}">
                  <a16:creationId xmlns:a16="http://schemas.microsoft.com/office/drawing/2014/main" id="{54BEB1ED-B593-20D5-26AF-810827540579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>
              <a:off x="5540133" y="3705792"/>
              <a:ext cx="71891" cy="242726"/>
            </a:xfrm>
            <a:custGeom>
              <a:avLst/>
              <a:gdLst>
                <a:gd name="connsiteX0" fmla="*/ 29325 w 71891"/>
                <a:gd name="connsiteY0" fmla="*/ 88955 h 242726"/>
                <a:gd name="connsiteX1" fmla="*/ 1861 w 71891"/>
                <a:gd name="connsiteY1" fmla="*/ 118917 h 242726"/>
                <a:gd name="connsiteX2" fmla="*/ 245 w 71891"/>
                <a:gd name="connsiteY2" fmla="*/ 121346 h 242726"/>
                <a:gd name="connsiteX3" fmla="*/ 2264 w 71891"/>
                <a:gd name="connsiteY3" fmla="*/ 124180 h 242726"/>
                <a:gd name="connsiteX4" fmla="*/ 29325 w 71891"/>
                <a:gd name="connsiteY4" fmla="*/ 156976 h 242726"/>
                <a:gd name="connsiteX5" fmla="*/ 29325 w 71891"/>
                <a:gd name="connsiteY5" fmla="*/ 212849 h 242726"/>
                <a:gd name="connsiteX6" fmla="*/ 41441 w 71891"/>
                <a:gd name="connsiteY6" fmla="*/ 231879 h 242726"/>
                <a:gd name="connsiteX7" fmla="*/ 69511 w 71891"/>
                <a:gd name="connsiteY7" fmla="*/ 242810 h 242726"/>
                <a:gd name="connsiteX8" fmla="*/ 72136 w 71891"/>
                <a:gd name="connsiteY8" fmla="*/ 240179 h 242726"/>
                <a:gd name="connsiteX9" fmla="*/ 68703 w 71891"/>
                <a:gd name="connsiteY9" fmla="*/ 237142 h 242726"/>
                <a:gd name="connsiteX10" fmla="*/ 43865 w 71891"/>
                <a:gd name="connsiteY10" fmla="*/ 216291 h 242726"/>
                <a:gd name="connsiteX11" fmla="*/ 43259 w 71891"/>
                <a:gd name="connsiteY11" fmla="*/ 205966 h 242726"/>
                <a:gd name="connsiteX12" fmla="*/ 43259 w 71891"/>
                <a:gd name="connsiteY12" fmla="*/ 156368 h 242726"/>
                <a:gd name="connsiteX13" fmla="*/ 10342 w 71891"/>
                <a:gd name="connsiteY13" fmla="*/ 121548 h 242726"/>
                <a:gd name="connsiteX14" fmla="*/ 43259 w 71891"/>
                <a:gd name="connsiteY14" fmla="*/ 86324 h 242726"/>
                <a:gd name="connsiteX15" fmla="*/ 43259 w 71891"/>
                <a:gd name="connsiteY15" fmla="*/ 36726 h 242726"/>
                <a:gd name="connsiteX16" fmla="*/ 70723 w 71891"/>
                <a:gd name="connsiteY16" fmla="*/ 4942 h 242726"/>
                <a:gd name="connsiteX17" fmla="*/ 72136 w 71891"/>
                <a:gd name="connsiteY17" fmla="*/ 2716 h 242726"/>
                <a:gd name="connsiteX18" fmla="*/ 69511 w 71891"/>
                <a:gd name="connsiteY18" fmla="*/ 84 h 242726"/>
                <a:gd name="connsiteX19" fmla="*/ 32556 w 71891"/>
                <a:gd name="connsiteY19" fmla="*/ 19923 h 242726"/>
                <a:gd name="connsiteX20" fmla="*/ 29325 w 71891"/>
                <a:gd name="connsiteY20" fmla="*/ 36523 h 242726"/>
                <a:gd name="connsiteX21" fmla="*/ 29325 w 71891"/>
                <a:gd name="connsiteY21" fmla="*/ 88955 h 24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891" h="242726">
                  <a:moveTo>
                    <a:pt x="29325" y="88955"/>
                  </a:moveTo>
                  <a:cubicBezTo>
                    <a:pt x="29325" y="103126"/>
                    <a:pt x="22257" y="110819"/>
                    <a:pt x="1861" y="118917"/>
                  </a:cubicBezTo>
                  <a:cubicBezTo>
                    <a:pt x="851" y="119322"/>
                    <a:pt x="245" y="120131"/>
                    <a:pt x="245" y="121346"/>
                  </a:cubicBezTo>
                  <a:cubicBezTo>
                    <a:pt x="245" y="122965"/>
                    <a:pt x="649" y="123573"/>
                    <a:pt x="2264" y="124180"/>
                  </a:cubicBezTo>
                  <a:cubicBezTo>
                    <a:pt x="29325" y="134707"/>
                    <a:pt x="29325" y="145639"/>
                    <a:pt x="29325" y="156976"/>
                  </a:cubicBezTo>
                  <a:lnTo>
                    <a:pt x="29325" y="212849"/>
                  </a:lnTo>
                  <a:cubicBezTo>
                    <a:pt x="29527" y="218315"/>
                    <a:pt x="32556" y="225805"/>
                    <a:pt x="41441" y="231879"/>
                  </a:cubicBezTo>
                  <a:cubicBezTo>
                    <a:pt x="51336" y="238559"/>
                    <a:pt x="67694" y="242810"/>
                    <a:pt x="69511" y="242810"/>
                  </a:cubicBezTo>
                  <a:cubicBezTo>
                    <a:pt x="71531" y="242810"/>
                    <a:pt x="72136" y="242001"/>
                    <a:pt x="72136" y="240179"/>
                  </a:cubicBezTo>
                  <a:cubicBezTo>
                    <a:pt x="72136" y="238357"/>
                    <a:pt x="71733" y="238154"/>
                    <a:pt x="68703" y="237142"/>
                  </a:cubicBezTo>
                  <a:cubicBezTo>
                    <a:pt x="62847" y="234915"/>
                    <a:pt x="47096" y="228640"/>
                    <a:pt x="43865" y="216291"/>
                  </a:cubicBezTo>
                  <a:cubicBezTo>
                    <a:pt x="43259" y="213861"/>
                    <a:pt x="43259" y="213457"/>
                    <a:pt x="43259" y="205966"/>
                  </a:cubicBezTo>
                  <a:lnTo>
                    <a:pt x="43259" y="156368"/>
                  </a:lnTo>
                  <a:cubicBezTo>
                    <a:pt x="43259" y="145841"/>
                    <a:pt x="43259" y="131063"/>
                    <a:pt x="10342" y="121548"/>
                  </a:cubicBezTo>
                  <a:cubicBezTo>
                    <a:pt x="43259" y="111426"/>
                    <a:pt x="43259" y="97660"/>
                    <a:pt x="43259" y="86324"/>
                  </a:cubicBezTo>
                  <a:lnTo>
                    <a:pt x="43259" y="36726"/>
                  </a:lnTo>
                  <a:cubicBezTo>
                    <a:pt x="43259" y="25591"/>
                    <a:pt x="43259" y="15065"/>
                    <a:pt x="70723" y="4942"/>
                  </a:cubicBezTo>
                  <a:cubicBezTo>
                    <a:pt x="72136" y="4538"/>
                    <a:pt x="72136" y="3120"/>
                    <a:pt x="72136" y="2716"/>
                  </a:cubicBezTo>
                  <a:cubicBezTo>
                    <a:pt x="72136" y="894"/>
                    <a:pt x="71531" y="84"/>
                    <a:pt x="69511" y="84"/>
                  </a:cubicBezTo>
                  <a:cubicBezTo>
                    <a:pt x="68098" y="84"/>
                    <a:pt x="39624" y="6562"/>
                    <a:pt x="32556" y="19923"/>
                  </a:cubicBezTo>
                  <a:cubicBezTo>
                    <a:pt x="29325" y="25996"/>
                    <a:pt x="29325" y="27818"/>
                    <a:pt x="29325" y="36523"/>
                  </a:cubicBezTo>
                  <a:lnTo>
                    <a:pt x="29325" y="8895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形状 176">
              <a:extLst>
                <a:ext uri="{FF2B5EF4-FFF2-40B4-BE49-F238E27FC236}">
                  <a16:creationId xmlns:a16="http://schemas.microsoft.com/office/drawing/2014/main" id="{1AA481D5-E62F-0FE7-F67D-79806A1A80C3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>
              <a:off x="5646221" y="3788389"/>
              <a:ext cx="99153" cy="91705"/>
            </a:xfrm>
            <a:custGeom>
              <a:avLst/>
              <a:gdLst>
                <a:gd name="connsiteX0" fmla="*/ 1059 w 99153"/>
                <a:gd name="connsiteY0" fmla="*/ 81676 h 91705"/>
                <a:gd name="connsiteX1" fmla="*/ 251 w 99153"/>
                <a:gd name="connsiteY1" fmla="*/ 86332 h 91705"/>
                <a:gd name="connsiteX2" fmla="*/ 6107 w 99153"/>
                <a:gd name="connsiteY2" fmla="*/ 91798 h 91705"/>
                <a:gd name="connsiteX3" fmla="*/ 14993 w 99153"/>
                <a:gd name="connsiteY3" fmla="*/ 80461 h 91705"/>
                <a:gd name="connsiteX4" fmla="*/ 24484 w 99153"/>
                <a:gd name="connsiteY4" fmla="*/ 43009 h 91705"/>
                <a:gd name="connsiteX5" fmla="*/ 59016 w 99153"/>
                <a:gd name="connsiteY5" fmla="*/ 60217 h 91705"/>
                <a:gd name="connsiteX6" fmla="*/ 58612 w 99153"/>
                <a:gd name="connsiteY6" fmla="*/ 64671 h 91705"/>
                <a:gd name="connsiteX7" fmla="*/ 57602 w 99153"/>
                <a:gd name="connsiteY7" fmla="*/ 71756 h 91705"/>
                <a:gd name="connsiteX8" fmla="*/ 76181 w 99153"/>
                <a:gd name="connsiteY8" fmla="*/ 91798 h 91705"/>
                <a:gd name="connsiteX9" fmla="*/ 91933 w 99153"/>
                <a:gd name="connsiteY9" fmla="*/ 81271 h 91705"/>
                <a:gd name="connsiteX10" fmla="*/ 99404 w 99153"/>
                <a:gd name="connsiteY10" fmla="*/ 60622 h 91705"/>
                <a:gd name="connsiteX11" fmla="*/ 96981 w 99153"/>
                <a:gd name="connsiteY11" fmla="*/ 58597 h 91705"/>
                <a:gd name="connsiteX12" fmla="*/ 94154 w 99153"/>
                <a:gd name="connsiteY12" fmla="*/ 62241 h 91705"/>
                <a:gd name="connsiteX13" fmla="*/ 76585 w 99153"/>
                <a:gd name="connsiteY13" fmla="*/ 87344 h 91705"/>
                <a:gd name="connsiteX14" fmla="*/ 70123 w 99153"/>
                <a:gd name="connsiteY14" fmla="*/ 77627 h 91705"/>
                <a:gd name="connsiteX15" fmla="*/ 71738 w 99153"/>
                <a:gd name="connsiteY15" fmla="*/ 66290 h 91705"/>
                <a:gd name="connsiteX16" fmla="*/ 72748 w 99153"/>
                <a:gd name="connsiteY16" fmla="*/ 59610 h 91705"/>
                <a:gd name="connsiteX17" fmla="*/ 33571 w 99153"/>
                <a:gd name="connsiteY17" fmla="*/ 38758 h 91705"/>
                <a:gd name="connsiteX18" fmla="*/ 52150 w 99153"/>
                <a:gd name="connsiteY18" fmla="*/ 24992 h 91705"/>
                <a:gd name="connsiteX19" fmla="*/ 75373 w 99153"/>
                <a:gd name="connsiteY19" fmla="*/ 8797 h 91705"/>
                <a:gd name="connsiteX20" fmla="*/ 74364 w 99153"/>
                <a:gd name="connsiteY20" fmla="*/ 13251 h 91705"/>
                <a:gd name="connsiteX21" fmla="*/ 82037 w 99153"/>
                <a:gd name="connsiteY21" fmla="*/ 20336 h 91705"/>
                <a:gd name="connsiteX22" fmla="*/ 92942 w 99153"/>
                <a:gd name="connsiteY22" fmla="*/ 9404 h 91705"/>
                <a:gd name="connsiteX23" fmla="*/ 84865 w 99153"/>
                <a:gd name="connsiteY23" fmla="*/ 2319 h 91705"/>
                <a:gd name="connsiteX24" fmla="*/ 51746 w 99153"/>
                <a:gd name="connsiteY24" fmla="*/ 19931 h 91705"/>
                <a:gd name="connsiteX25" fmla="*/ 25898 w 99153"/>
                <a:gd name="connsiteY25" fmla="*/ 37139 h 91705"/>
                <a:gd name="connsiteX26" fmla="*/ 29936 w 99153"/>
                <a:gd name="connsiteY26" fmla="*/ 21348 h 91705"/>
                <a:gd name="connsiteX27" fmla="*/ 33571 w 99153"/>
                <a:gd name="connsiteY27" fmla="*/ 5558 h 91705"/>
                <a:gd name="connsiteX28" fmla="*/ 27715 w 99153"/>
                <a:gd name="connsiteY28" fmla="*/ 92 h 91705"/>
                <a:gd name="connsiteX29" fmla="*/ 19637 w 99153"/>
                <a:gd name="connsiteY29" fmla="*/ 7380 h 91705"/>
                <a:gd name="connsiteX30" fmla="*/ 1059 w 99153"/>
                <a:gd name="connsiteY30" fmla="*/ 8167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153" h="91705">
                  <a:moveTo>
                    <a:pt x="1059" y="81676"/>
                  </a:moveTo>
                  <a:cubicBezTo>
                    <a:pt x="251" y="84510"/>
                    <a:pt x="251" y="84915"/>
                    <a:pt x="251" y="86332"/>
                  </a:cubicBezTo>
                  <a:cubicBezTo>
                    <a:pt x="251" y="89976"/>
                    <a:pt x="3078" y="91798"/>
                    <a:pt x="6107" y="91798"/>
                  </a:cubicBezTo>
                  <a:cubicBezTo>
                    <a:pt x="12165" y="91798"/>
                    <a:pt x="13377" y="86939"/>
                    <a:pt x="14993" y="80461"/>
                  </a:cubicBezTo>
                  <a:cubicBezTo>
                    <a:pt x="17012" y="73173"/>
                    <a:pt x="15800" y="77019"/>
                    <a:pt x="24484" y="43009"/>
                  </a:cubicBezTo>
                  <a:cubicBezTo>
                    <a:pt x="41447" y="43617"/>
                    <a:pt x="59016" y="47058"/>
                    <a:pt x="59016" y="60217"/>
                  </a:cubicBezTo>
                  <a:cubicBezTo>
                    <a:pt x="59016" y="61634"/>
                    <a:pt x="59016" y="62646"/>
                    <a:pt x="58612" y="64671"/>
                  </a:cubicBezTo>
                  <a:cubicBezTo>
                    <a:pt x="57804" y="67910"/>
                    <a:pt x="57602" y="70136"/>
                    <a:pt x="57602" y="71756"/>
                  </a:cubicBezTo>
                  <a:cubicBezTo>
                    <a:pt x="57602" y="83700"/>
                    <a:pt x="65680" y="91798"/>
                    <a:pt x="76181" y="91798"/>
                  </a:cubicBezTo>
                  <a:cubicBezTo>
                    <a:pt x="82643" y="91798"/>
                    <a:pt x="87894" y="88154"/>
                    <a:pt x="91933" y="81271"/>
                  </a:cubicBezTo>
                  <a:cubicBezTo>
                    <a:pt x="96981" y="72768"/>
                    <a:pt x="99404" y="61027"/>
                    <a:pt x="99404" y="60622"/>
                  </a:cubicBezTo>
                  <a:cubicBezTo>
                    <a:pt x="99404" y="58597"/>
                    <a:pt x="97587" y="58597"/>
                    <a:pt x="96981" y="58597"/>
                  </a:cubicBezTo>
                  <a:cubicBezTo>
                    <a:pt x="94962" y="58597"/>
                    <a:pt x="94760" y="59407"/>
                    <a:pt x="94154" y="62241"/>
                  </a:cubicBezTo>
                  <a:cubicBezTo>
                    <a:pt x="90317" y="76210"/>
                    <a:pt x="85672" y="87344"/>
                    <a:pt x="76585" y="87344"/>
                  </a:cubicBezTo>
                  <a:cubicBezTo>
                    <a:pt x="72344" y="87344"/>
                    <a:pt x="70123" y="84712"/>
                    <a:pt x="70123" y="77627"/>
                  </a:cubicBezTo>
                  <a:cubicBezTo>
                    <a:pt x="70123" y="74590"/>
                    <a:pt x="70931" y="69732"/>
                    <a:pt x="71738" y="66290"/>
                  </a:cubicBezTo>
                  <a:cubicBezTo>
                    <a:pt x="72142" y="64468"/>
                    <a:pt x="72748" y="61836"/>
                    <a:pt x="72748" y="59610"/>
                  </a:cubicBezTo>
                  <a:cubicBezTo>
                    <a:pt x="72748" y="40580"/>
                    <a:pt x="44880" y="39163"/>
                    <a:pt x="33571" y="38758"/>
                  </a:cubicBezTo>
                  <a:cubicBezTo>
                    <a:pt x="40235" y="35114"/>
                    <a:pt x="46698" y="29648"/>
                    <a:pt x="52150" y="24992"/>
                  </a:cubicBezTo>
                  <a:cubicBezTo>
                    <a:pt x="61439" y="17097"/>
                    <a:pt x="67296" y="12238"/>
                    <a:pt x="75373" y="8797"/>
                  </a:cubicBezTo>
                  <a:cubicBezTo>
                    <a:pt x="74969" y="9809"/>
                    <a:pt x="74364" y="12238"/>
                    <a:pt x="74364" y="13251"/>
                  </a:cubicBezTo>
                  <a:cubicBezTo>
                    <a:pt x="74364" y="15680"/>
                    <a:pt x="75777" y="20336"/>
                    <a:pt x="82037" y="20336"/>
                  </a:cubicBezTo>
                  <a:cubicBezTo>
                    <a:pt x="88500" y="20336"/>
                    <a:pt x="92942" y="14465"/>
                    <a:pt x="92942" y="9404"/>
                  </a:cubicBezTo>
                  <a:cubicBezTo>
                    <a:pt x="92942" y="7582"/>
                    <a:pt x="92135" y="2319"/>
                    <a:pt x="84865" y="2319"/>
                  </a:cubicBezTo>
                  <a:cubicBezTo>
                    <a:pt x="72546" y="2319"/>
                    <a:pt x="60632" y="12441"/>
                    <a:pt x="51746" y="19931"/>
                  </a:cubicBezTo>
                  <a:cubicBezTo>
                    <a:pt x="38014" y="31673"/>
                    <a:pt x="33167" y="34709"/>
                    <a:pt x="25898" y="37139"/>
                  </a:cubicBezTo>
                  <a:cubicBezTo>
                    <a:pt x="26503" y="34912"/>
                    <a:pt x="28927" y="24790"/>
                    <a:pt x="29936" y="21348"/>
                  </a:cubicBezTo>
                  <a:cubicBezTo>
                    <a:pt x="31148" y="16085"/>
                    <a:pt x="33571" y="6570"/>
                    <a:pt x="33571" y="5558"/>
                  </a:cubicBezTo>
                  <a:cubicBezTo>
                    <a:pt x="33571" y="2116"/>
                    <a:pt x="31148" y="92"/>
                    <a:pt x="27715" y="92"/>
                  </a:cubicBezTo>
                  <a:cubicBezTo>
                    <a:pt x="27109" y="92"/>
                    <a:pt x="21455" y="92"/>
                    <a:pt x="19637" y="7380"/>
                  </a:cubicBezTo>
                  <a:lnTo>
                    <a:pt x="1059" y="81676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形状 177">
              <a:extLst>
                <a:ext uri="{FF2B5EF4-FFF2-40B4-BE49-F238E27FC236}">
                  <a16:creationId xmlns:a16="http://schemas.microsoft.com/office/drawing/2014/main" id="{F8B52056-0A0C-F218-4406-F737865DFF03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>
              <a:off x="5758250" y="3715067"/>
              <a:ext cx="35481" cy="73405"/>
            </a:xfrm>
            <a:custGeom>
              <a:avLst/>
              <a:gdLst>
                <a:gd name="connsiteX0" fmla="*/ 34466 w 35481"/>
                <a:gd name="connsiteY0" fmla="*/ 12416 h 73405"/>
                <a:gd name="connsiteX1" fmla="*/ 35738 w 35481"/>
                <a:gd name="connsiteY1" fmla="*/ 7882 h 73405"/>
                <a:gd name="connsiteX2" fmla="*/ 27398 w 35481"/>
                <a:gd name="connsiteY2" fmla="*/ 88 h 73405"/>
                <a:gd name="connsiteX3" fmla="*/ 19623 w 35481"/>
                <a:gd name="connsiteY3" fmla="*/ 6748 h 73405"/>
                <a:gd name="connsiteX4" fmla="*/ 963 w 35481"/>
                <a:gd name="connsiteY4" fmla="*/ 68108 h 73405"/>
                <a:gd name="connsiteX5" fmla="*/ 257 w 35481"/>
                <a:gd name="connsiteY5" fmla="*/ 70375 h 73405"/>
                <a:gd name="connsiteX6" fmla="*/ 5770 w 35481"/>
                <a:gd name="connsiteY6" fmla="*/ 73493 h 73405"/>
                <a:gd name="connsiteX7" fmla="*/ 7890 w 35481"/>
                <a:gd name="connsiteY7" fmla="*/ 71084 h 73405"/>
                <a:gd name="connsiteX8" fmla="*/ 34466 w 35481"/>
                <a:gd name="connsiteY8" fmla="*/ 12416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81" h="73405">
                  <a:moveTo>
                    <a:pt x="34466" y="12416"/>
                  </a:moveTo>
                  <a:cubicBezTo>
                    <a:pt x="35596" y="10007"/>
                    <a:pt x="35738" y="8874"/>
                    <a:pt x="35738" y="7882"/>
                  </a:cubicBezTo>
                  <a:cubicBezTo>
                    <a:pt x="35738" y="3489"/>
                    <a:pt x="31780" y="88"/>
                    <a:pt x="27398" y="88"/>
                  </a:cubicBezTo>
                  <a:cubicBezTo>
                    <a:pt x="22026" y="88"/>
                    <a:pt x="20330" y="4481"/>
                    <a:pt x="19623" y="6748"/>
                  </a:cubicBezTo>
                  <a:lnTo>
                    <a:pt x="963" y="68108"/>
                  </a:lnTo>
                  <a:cubicBezTo>
                    <a:pt x="822" y="68391"/>
                    <a:pt x="257" y="70234"/>
                    <a:pt x="257" y="70375"/>
                  </a:cubicBezTo>
                  <a:cubicBezTo>
                    <a:pt x="257" y="72076"/>
                    <a:pt x="4639" y="73493"/>
                    <a:pt x="5770" y="73493"/>
                  </a:cubicBezTo>
                  <a:cubicBezTo>
                    <a:pt x="6759" y="73493"/>
                    <a:pt x="6900" y="73209"/>
                    <a:pt x="7890" y="71084"/>
                  </a:cubicBezTo>
                  <a:lnTo>
                    <a:pt x="34466" y="12416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形状 178">
              <a:extLst>
                <a:ext uri="{FF2B5EF4-FFF2-40B4-BE49-F238E27FC236}">
                  <a16:creationId xmlns:a16="http://schemas.microsoft.com/office/drawing/2014/main" id="{489C534A-558D-9DB1-7B67-1D6F91A52012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>
              <a:off x="5762067" y="3829569"/>
              <a:ext cx="69548" cy="99762"/>
            </a:xfrm>
            <a:custGeom>
              <a:avLst/>
              <a:gdLst>
                <a:gd name="connsiteX0" fmla="*/ 33900 w 69548"/>
                <a:gd name="connsiteY0" fmla="*/ 4346 h 99762"/>
                <a:gd name="connsiteX1" fmla="*/ 34466 w 69548"/>
                <a:gd name="connsiteY1" fmla="*/ 2078 h 99762"/>
                <a:gd name="connsiteX2" fmla="*/ 32204 w 69548"/>
                <a:gd name="connsiteY2" fmla="*/ 94 h 99762"/>
                <a:gd name="connsiteX3" fmla="*/ 14110 w 69548"/>
                <a:gd name="connsiteY3" fmla="*/ 1511 h 99762"/>
                <a:gd name="connsiteX4" fmla="*/ 11000 w 69548"/>
                <a:gd name="connsiteY4" fmla="*/ 4771 h 99762"/>
                <a:gd name="connsiteX5" fmla="*/ 14675 w 69548"/>
                <a:gd name="connsiteY5" fmla="*/ 6755 h 99762"/>
                <a:gd name="connsiteX6" fmla="*/ 21461 w 69548"/>
                <a:gd name="connsiteY6" fmla="*/ 8880 h 99762"/>
                <a:gd name="connsiteX7" fmla="*/ 20895 w 69548"/>
                <a:gd name="connsiteY7" fmla="*/ 11998 h 99762"/>
                <a:gd name="connsiteX8" fmla="*/ 963 w 69548"/>
                <a:gd name="connsiteY8" fmla="*/ 92205 h 99762"/>
                <a:gd name="connsiteX9" fmla="*/ 257 w 69548"/>
                <a:gd name="connsiteY9" fmla="*/ 95323 h 99762"/>
                <a:gd name="connsiteX10" fmla="*/ 5063 w 69548"/>
                <a:gd name="connsiteY10" fmla="*/ 99857 h 99762"/>
                <a:gd name="connsiteX11" fmla="*/ 11565 w 69548"/>
                <a:gd name="connsiteY11" fmla="*/ 93906 h 99762"/>
                <a:gd name="connsiteX12" fmla="*/ 18492 w 69548"/>
                <a:gd name="connsiteY12" fmla="*/ 66414 h 99762"/>
                <a:gd name="connsiteX13" fmla="*/ 36586 w 69548"/>
                <a:gd name="connsiteY13" fmla="*/ 78034 h 99762"/>
                <a:gd name="connsiteX14" fmla="*/ 36303 w 69548"/>
                <a:gd name="connsiteY14" fmla="*/ 80868 h 99762"/>
                <a:gd name="connsiteX15" fmla="*/ 35738 w 69548"/>
                <a:gd name="connsiteY15" fmla="*/ 85261 h 99762"/>
                <a:gd name="connsiteX16" fmla="*/ 50722 w 69548"/>
                <a:gd name="connsiteY16" fmla="*/ 99857 h 99762"/>
                <a:gd name="connsiteX17" fmla="*/ 68675 w 69548"/>
                <a:gd name="connsiteY17" fmla="*/ 78176 h 99762"/>
                <a:gd name="connsiteX18" fmla="*/ 66413 w 69548"/>
                <a:gd name="connsiteY18" fmla="*/ 76334 h 99762"/>
                <a:gd name="connsiteX19" fmla="*/ 63586 w 69548"/>
                <a:gd name="connsiteY19" fmla="*/ 79735 h 99762"/>
                <a:gd name="connsiteX20" fmla="*/ 51146 w 69548"/>
                <a:gd name="connsiteY20" fmla="*/ 95889 h 99762"/>
                <a:gd name="connsiteX21" fmla="*/ 46198 w 69548"/>
                <a:gd name="connsiteY21" fmla="*/ 88521 h 99762"/>
                <a:gd name="connsiteX22" fmla="*/ 47047 w 69548"/>
                <a:gd name="connsiteY22" fmla="*/ 82144 h 99762"/>
                <a:gd name="connsiteX23" fmla="*/ 47753 w 69548"/>
                <a:gd name="connsiteY23" fmla="*/ 77751 h 99762"/>
                <a:gd name="connsiteX24" fmla="*/ 24853 w 69548"/>
                <a:gd name="connsiteY24" fmla="*/ 62730 h 99762"/>
                <a:gd name="connsiteX25" fmla="*/ 36586 w 69548"/>
                <a:gd name="connsiteY25" fmla="*/ 53377 h 99762"/>
                <a:gd name="connsiteX26" fmla="*/ 58779 w 69548"/>
                <a:gd name="connsiteY26" fmla="*/ 39915 h 99762"/>
                <a:gd name="connsiteX27" fmla="*/ 63444 w 69548"/>
                <a:gd name="connsiteY27" fmla="*/ 41757 h 99762"/>
                <a:gd name="connsiteX28" fmla="*/ 56094 w 69548"/>
                <a:gd name="connsiteY28" fmla="*/ 49692 h 99762"/>
                <a:gd name="connsiteX29" fmla="*/ 61748 w 69548"/>
                <a:gd name="connsiteY29" fmla="*/ 54936 h 99762"/>
                <a:gd name="connsiteX30" fmla="*/ 69805 w 69548"/>
                <a:gd name="connsiteY30" fmla="*/ 45866 h 99762"/>
                <a:gd name="connsiteX31" fmla="*/ 58921 w 69548"/>
                <a:gd name="connsiteY31" fmla="*/ 35947 h 99762"/>
                <a:gd name="connsiteX32" fmla="*/ 36303 w 69548"/>
                <a:gd name="connsiteY32" fmla="*/ 48417 h 99762"/>
                <a:gd name="connsiteX33" fmla="*/ 19906 w 69548"/>
                <a:gd name="connsiteY33" fmla="*/ 60887 h 99762"/>
                <a:gd name="connsiteX34" fmla="*/ 33900 w 69548"/>
                <a:gd name="connsiteY34" fmla="*/ 4346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548" h="99762">
                  <a:moveTo>
                    <a:pt x="33900" y="4346"/>
                  </a:moveTo>
                  <a:cubicBezTo>
                    <a:pt x="34042" y="4062"/>
                    <a:pt x="34466" y="2220"/>
                    <a:pt x="34466" y="2078"/>
                  </a:cubicBezTo>
                  <a:cubicBezTo>
                    <a:pt x="34466" y="1370"/>
                    <a:pt x="33900" y="94"/>
                    <a:pt x="32204" y="94"/>
                  </a:cubicBezTo>
                  <a:cubicBezTo>
                    <a:pt x="29377" y="94"/>
                    <a:pt x="17644" y="1228"/>
                    <a:pt x="14110" y="1511"/>
                  </a:cubicBezTo>
                  <a:cubicBezTo>
                    <a:pt x="12979" y="1653"/>
                    <a:pt x="11000" y="1795"/>
                    <a:pt x="11000" y="4771"/>
                  </a:cubicBezTo>
                  <a:cubicBezTo>
                    <a:pt x="11000" y="6755"/>
                    <a:pt x="12979" y="6755"/>
                    <a:pt x="14675" y="6755"/>
                  </a:cubicBezTo>
                  <a:cubicBezTo>
                    <a:pt x="21461" y="6755"/>
                    <a:pt x="21461" y="7747"/>
                    <a:pt x="21461" y="8880"/>
                  </a:cubicBezTo>
                  <a:cubicBezTo>
                    <a:pt x="21461" y="9872"/>
                    <a:pt x="21178" y="10723"/>
                    <a:pt x="20895" y="11998"/>
                  </a:cubicBezTo>
                  <a:lnTo>
                    <a:pt x="963" y="92205"/>
                  </a:lnTo>
                  <a:cubicBezTo>
                    <a:pt x="257" y="94756"/>
                    <a:pt x="257" y="95039"/>
                    <a:pt x="257" y="95323"/>
                  </a:cubicBezTo>
                  <a:cubicBezTo>
                    <a:pt x="257" y="97448"/>
                    <a:pt x="1953" y="99857"/>
                    <a:pt x="5063" y="99857"/>
                  </a:cubicBezTo>
                  <a:cubicBezTo>
                    <a:pt x="8880" y="99857"/>
                    <a:pt x="10717" y="97023"/>
                    <a:pt x="11565" y="93906"/>
                  </a:cubicBezTo>
                  <a:cubicBezTo>
                    <a:pt x="11848" y="93339"/>
                    <a:pt x="17927" y="68398"/>
                    <a:pt x="18492" y="66414"/>
                  </a:cubicBezTo>
                  <a:cubicBezTo>
                    <a:pt x="28528" y="67406"/>
                    <a:pt x="36586" y="70665"/>
                    <a:pt x="36586" y="78034"/>
                  </a:cubicBezTo>
                  <a:cubicBezTo>
                    <a:pt x="36586" y="78743"/>
                    <a:pt x="36586" y="79451"/>
                    <a:pt x="36303" y="80868"/>
                  </a:cubicBezTo>
                  <a:cubicBezTo>
                    <a:pt x="35738" y="82994"/>
                    <a:pt x="35738" y="83702"/>
                    <a:pt x="35738" y="85261"/>
                  </a:cubicBezTo>
                  <a:cubicBezTo>
                    <a:pt x="35738" y="95323"/>
                    <a:pt x="43937" y="99857"/>
                    <a:pt x="50722" y="99857"/>
                  </a:cubicBezTo>
                  <a:cubicBezTo>
                    <a:pt x="64434" y="99857"/>
                    <a:pt x="68675" y="78318"/>
                    <a:pt x="68675" y="78176"/>
                  </a:cubicBezTo>
                  <a:cubicBezTo>
                    <a:pt x="68675" y="76334"/>
                    <a:pt x="66837" y="76334"/>
                    <a:pt x="66413" y="76334"/>
                  </a:cubicBezTo>
                  <a:cubicBezTo>
                    <a:pt x="64434" y="76334"/>
                    <a:pt x="64292" y="77042"/>
                    <a:pt x="63586" y="79735"/>
                  </a:cubicBezTo>
                  <a:cubicBezTo>
                    <a:pt x="61889" y="85828"/>
                    <a:pt x="58073" y="95889"/>
                    <a:pt x="51146" y="95889"/>
                  </a:cubicBezTo>
                  <a:cubicBezTo>
                    <a:pt x="47329" y="95889"/>
                    <a:pt x="46198" y="92347"/>
                    <a:pt x="46198" y="88521"/>
                  </a:cubicBezTo>
                  <a:cubicBezTo>
                    <a:pt x="46198" y="86112"/>
                    <a:pt x="46198" y="85828"/>
                    <a:pt x="47047" y="82144"/>
                  </a:cubicBezTo>
                  <a:cubicBezTo>
                    <a:pt x="47188" y="81719"/>
                    <a:pt x="47753" y="79310"/>
                    <a:pt x="47753" y="77751"/>
                  </a:cubicBezTo>
                  <a:cubicBezTo>
                    <a:pt x="47753" y="65139"/>
                    <a:pt x="30790" y="63155"/>
                    <a:pt x="24853" y="62730"/>
                  </a:cubicBezTo>
                  <a:cubicBezTo>
                    <a:pt x="28953" y="60179"/>
                    <a:pt x="34183" y="55502"/>
                    <a:pt x="36586" y="53377"/>
                  </a:cubicBezTo>
                  <a:cubicBezTo>
                    <a:pt x="43795" y="46575"/>
                    <a:pt x="50863" y="39915"/>
                    <a:pt x="58779" y="39915"/>
                  </a:cubicBezTo>
                  <a:cubicBezTo>
                    <a:pt x="60476" y="39915"/>
                    <a:pt x="62313" y="40340"/>
                    <a:pt x="63444" y="41757"/>
                  </a:cubicBezTo>
                  <a:cubicBezTo>
                    <a:pt x="57366" y="42749"/>
                    <a:pt x="56094" y="47567"/>
                    <a:pt x="56094" y="49692"/>
                  </a:cubicBezTo>
                  <a:cubicBezTo>
                    <a:pt x="56094" y="52810"/>
                    <a:pt x="58497" y="54936"/>
                    <a:pt x="61748" y="54936"/>
                  </a:cubicBezTo>
                  <a:cubicBezTo>
                    <a:pt x="65565" y="54936"/>
                    <a:pt x="69805" y="51818"/>
                    <a:pt x="69805" y="45866"/>
                  </a:cubicBezTo>
                  <a:cubicBezTo>
                    <a:pt x="69805" y="41190"/>
                    <a:pt x="66413" y="35947"/>
                    <a:pt x="58921" y="35947"/>
                  </a:cubicBezTo>
                  <a:cubicBezTo>
                    <a:pt x="50863" y="35947"/>
                    <a:pt x="43513" y="41757"/>
                    <a:pt x="36303" y="48417"/>
                  </a:cubicBezTo>
                  <a:cubicBezTo>
                    <a:pt x="30366" y="54085"/>
                    <a:pt x="25701" y="58478"/>
                    <a:pt x="19906" y="60887"/>
                  </a:cubicBezTo>
                  <a:lnTo>
                    <a:pt x="33900" y="4346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形状 179">
              <a:extLst>
                <a:ext uri="{FF2B5EF4-FFF2-40B4-BE49-F238E27FC236}">
                  <a16:creationId xmlns:a16="http://schemas.microsoft.com/office/drawing/2014/main" id="{86CE345D-B731-DF0B-77DB-69B3D2614E08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>
              <a:off x="5904472" y="3726038"/>
              <a:ext cx="46850" cy="202440"/>
            </a:xfrm>
            <a:custGeom>
              <a:avLst/>
              <a:gdLst>
                <a:gd name="connsiteX0" fmla="*/ 47114 w 46850"/>
                <a:gd name="connsiteY0" fmla="*/ 200508 h 202440"/>
                <a:gd name="connsiteX1" fmla="*/ 43681 w 46850"/>
                <a:gd name="connsiteY1" fmla="*/ 196055 h 202440"/>
                <a:gd name="connsiteX2" fmla="*/ 11976 w 46850"/>
                <a:gd name="connsiteY2" fmla="*/ 101312 h 202440"/>
                <a:gd name="connsiteX3" fmla="*/ 44489 w 46850"/>
                <a:gd name="connsiteY3" fmla="*/ 5558 h 202440"/>
                <a:gd name="connsiteX4" fmla="*/ 47114 w 46850"/>
                <a:gd name="connsiteY4" fmla="*/ 2116 h 202440"/>
                <a:gd name="connsiteX5" fmla="*/ 45094 w 46850"/>
                <a:gd name="connsiteY5" fmla="*/ 92 h 202440"/>
                <a:gd name="connsiteX6" fmla="*/ 12986 w 46850"/>
                <a:gd name="connsiteY6" fmla="*/ 39568 h 202440"/>
                <a:gd name="connsiteX7" fmla="*/ 263 w 46850"/>
                <a:gd name="connsiteY7" fmla="*/ 101312 h 202440"/>
                <a:gd name="connsiteX8" fmla="*/ 13591 w 46850"/>
                <a:gd name="connsiteY8" fmla="*/ 164474 h 202440"/>
                <a:gd name="connsiteX9" fmla="*/ 45094 w 46850"/>
                <a:gd name="connsiteY9" fmla="*/ 202533 h 202440"/>
                <a:gd name="connsiteX10" fmla="*/ 47114 w 46850"/>
                <a:gd name="connsiteY10" fmla="*/ 20050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114" y="200508"/>
                  </a:moveTo>
                  <a:cubicBezTo>
                    <a:pt x="47114" y="199901"/>
                    <a:pt x="47114" y="199496"/>
                    <a:pt x="43681" y="196055"/>
                  </a:cubicBezTo>
                  <a:cubicBezTo>
                    <a:pt x="18438" y="170547"/>
                    <a:pt x="11976" y="132286"/>
                    <a:pt x="11976" y="101312"/>
                  </a:cubicBezTo>
                  <a:cubicBezTo>
                    <a:pt x="11976" y="66088"/>
                    <a:pt x="19650" y="30863"/>
                    <a:pt x="44489" y="5558"/>
                  </a:cubicBezTo>
                  <a:cubicBezTo>
                    <a:pt x="47114" y="3129"/>
                    <a:pt x="47114" y="2724"/>
                    <a:pt x="47114" y="2116"/>
                  </a:cubicBezTo>
                  <a:cubicBezTo>
                    <a:pt x="47114" y="699"/>
                    <a:pt x="46306" y="92"/>
                    <a:pt x="45094" y="92"/>
                  </a:cubicBezTo>
                  <a:cubicBezTo>
                    <a:pt x="43075" y="92"/>
                    <a:pt x="24900" y="13858"/>
                    <a:pt x="12986" y="39568"/>
                  </a:cubicBezTo>
                  <a:cubicBezTo>
                    <a:pt x="2686" y="61836"/>
                    <a:pt x="263" y="84307"/>
                    <a:pt x="263" y="101312"/>
                  </a:cubicBezTo>
                  <a:cubicBezTo>
                    <a:pt x="263" y="117103"/>
                    <a:pt x="2485" y="141598"/>
                    <a:pt x="13591" y="164474"/>
                  </a:cubicBezTo>
                  <a:cubicBezTo>
                    <a:pt x="25708" y="189374"/>
                    <a:pt x="43075" y="202533"/>
                    <a:pt x="45094" y="202533"/>
                  </a:cubicBezTo>
                  <a:cubicBezTo>
                    <a:pt x="46306" y="202533"/>
                    <a:pt x="47114" y="201925"/>
                    <a:pt x="47114" y="200508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形状 180">
              <a:extLst>
                <a:ext uri="{FF2B5EF4-FFF2-40B4-BE49-F238E27FC236}">
                  <a16:creationId xmlns:a16="http://schemas.microsoft.com/office/drawing/2014/main" id="{359D362A-1AA1-EC47-45D8-986929E0D0F7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>
              <a:off x="5983006" y="3726038"/>
              <a:ext cx="46850" cy="202440"/>
            </a:xfrm>
            <a:custGeom>
              <a:avLst/>
              <a:gdLst>
                <a:gd name="connsiteX0" fmla="*/ 47118 w 46850"/>
                <a:gd name="connsiteY0" fmla="*/ 200508 h 202440"/>
                <a:gd name="connsiteX1" fmla="*/ 43685 w 46850"/>
                <a:gd name="connsiteY1" fmla="*/ 196055 h 202440"/>
                <a:gd name="connsiteX2" fmla="*/ 11980 w 46850"/>
                <a:gd name="connsiteY2" fmla="*/ 101312 h 202440"/>
                <a:gd name="connsiteX3" fmla="*/ 44492 w 46850"/>
                <a:gd name="connsiteY3" fmla="*/ 5558 h 202440"/>
                <a:gd name="connsiteX4" fmla="*/ 47118 w 46850"/>
                <a:gd name="connsiteY4" fmla="*/ 2116 h 202440"/>
                <a:gd name="connsiteX5" fmla="*/ 45098 w 46850"/>
                <a:gd name="connsiteY5" fmla="*/ 92 h 202440"/>
                <a:gd name="connsiteX6" fmla="*/ 12989 w 46850"/>
                <a:gd name="connsiteY6" fmla="*/ 39568 h 202440"/>
                <a:gd name="connsiteX7" fmla="*/ 267 w 46850"/>
                <a:gd name="connsiteY7" fmla="*/ 101312 h 202440"/>
                <a:gd name="connsiteX8" fmla="*/ 13595 w 46850"/>
                <a:gd name="connsiteY8" fmla="*/ 164474 h 202440"/>
                <a:gd name="connsiteX9" fmla="*/ 45098 w 46850"/>
                <a:gd name="connsiteY9" fmla="*/ 202533 h 202440"/>
                <a:gd name="connsiteX10" fmla="*/ 47118 w 46850"/>
                <a:gd name="connsiteY10" fmla="*/ 20050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118" y="200508"/>
                  </a:moveTo>
                  <a:cubicBezTo>
                    <a:pt x="47118" y="199901"/>
                    <a:pt x="47118" y="199496"/>
                    <a:pt x="43685" y="196055"/>
                  </a:cubicBezTo>
                  <a:cubicBezTo>
                    <a:pt x="18442" y="170547"/>
                    <a:pt x="11980" y="132286"/>
                    <a:pt x="11980" y="101312"/>
                  </a:cubicBezTo>
                  <a:cubicBezTo>
                    <a:pt x="11980" y="66088"/>
                    <a:pt x="19653" y="30863"/>
                    <a:pt x="44492" y="5558"/>
                  </a:cubicBezTo>
                  <a:cubicBezTo>
                    <a:pt x="47118" y="3129"/>
                    <a:pt x="47118" y="2724"/>
                    <a:pt x="47118" y="2116"/>
                  </a:cubicBezTo>
                  <a:cubicBezTo>
                    <a:pt x="47118" y="699"/>
                    <a:pt x="46310" y="92"/>
                    <a:pt x="45098" y="92"/>
                  </a:cubicBezTo>
                  <a:cubicBezTo>
                    <a:pt x="43079" y="92"/>
                    <a:pt x="24904" y="13858"/>
                    <a:pt x="12989" y="39568"/>
                  </a:cubicBezTo>
                  <a:cubicBezTo>
                    <a:pt x="2690" y="61836"/>
                    <a:pt x="267" y="84307"/>
                    <a:pt x="267" y="101312"/>
                  </a:cubicBezTo>
                  <a:cubicBezTo>
                    <a:pt x="267" y="117103"/>
                    <a:pt x="2488" y="141598"/>
                    <a:pt x="13595" y="164474"/>
                  </a:cubicBezTo>
                  <a:cubicBezTo>
                    <a:pt x="25712" y="189374"/>
                    <a:pt x="43079" y="202533"/>
                    <a:pt x="45098" y="202533"/>
                  </a:cubicBezTo>
                  <a:cubicBezTo>
                    <a:pt x="46310" y="202533"/>
                    <a:pt x="47118" y="201925"/>
                    <a:pt x="47118" y="200508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形状 181">
              <a:extLst>
                <a:ext uri="{FF2B5EF4-FFF2-40B4-BE49-F238E27FC236}">
                  <a16:creationId xmlns:a16="http://schemas.microsoft.com/office/drawing/2014/main" id="{D0C748C0-2BEE-BCFC-E4B6-07B8903B4295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>
              <a:off x="6052856" y="3739601"/>
              <a:ext cx="122982" cy="138267"/>
            </a:xfrm>
            <a:custGeom>
              <a:avLst/>
              <a:gdLst>
                <a:gd name="connsiteX0" fmla="*/ 69537 w 122982"/>
                <a:gd name="connsiteY0" fmla="*/ 111030 h 138267"/>
                <a:gd name="connsiteX1" fmla="*/ 123254 w 122982"/>
                <a:gd name="connsiteY1" fmla="*/ 69327 h 138267"/>
                <a:gd name="connsiteX2" fmla="*/ 69537 w 122982"/>
                <a:gd name="connsiteY2" fmla="*/ 27421 h 138267"/>
                <a:gd name="connsiteX3" fmla="*/ 69537 w 122982"/>
                <a:gd name="connsiteY3" fmla="*/ 16085 h 138267"/>
                <a:gd name="connsiteX4" fmla="*/ 88722 w 122982"/>
                <a:gd name="connsiteY4" fmla="*/ 6368 h 138267"/>
                <a:gd name="connsiteX5" fmla="*/ 95386 w 122982"/>
                <a:gd name="connsiteY5" fmla="*/ 6368 h 138267"/>
                <a:gd name="connsiteX6" fmla="*/ 95386 w 122982"/>
                <a:gd name="connsiteY6" fmla="*/ 92 h 138267"/>
                <a:gd name="connsiteX7" fmla="*/ 61257 w 122982"/>
                <a:gd name="connsiteY7" fmla="*/ 699 h 138267"/>
                <a:gd name="connsiteX8" fmla="*/ 26927 w 122982"/>
                <a:gd name="connsiteY8" fmla="*/ 92 h 138267"/>
                <a:gd name="connsiteX9" fmla="*/ 26927 w 122982"/>
                <a:gd name="connsiteY9" fmla="*/ 6368 h 138267"/>
                <a:gd name="connsiteX10" fmla="*/ 33591 w 122982"/>
                <a:gd name="connsiteY10" fmla="*/ 6368 h 138267"/>
                <a:gd name="connsiteX11" fmla="*/ 52776 w 122982"/>
                <a:gd name="connsiteY11" fmla="*/ 16085 h 138267"/>
                <a:gd name="connsiteX12" fmla="*/ 52776 w 122982"/>
                <a:gd name="connsiteY12" fmla="*/ 27421 h 138267"/>
                <a:gd name="connsiteX13" fmla="*/ 271 w 122982"/>
                <a:gd name="connsiteY13" fmla="*/ 69124 h 138267"/>
                <a:gd name="connsiteX14" fmla="*/ 52776 w 122982"/>
                <a:gd name="connsiteY14" fmla="*/ 111030 h 138267"/>
                <a:gd name="connsiteX15" fmla="*/ 52776 w 122982"/>
                <a:gd name="connsiteY15" fmla="*/ 122366 h 138267"/>
                <a:gd name="connsiteX16" fmla="*/ 33591 w 122982"/>
                <a:gd name="connsiteY16" fmla="*/ 132083 h 138267"/>
                <a:gd name="connsiteX17" fmla="*/ 26927 w 122982"/>
                <a:gd name="connsiteY17" fmla="*/ 132083 h 138267"/>
                <a:gd name="connsiteX18" fmla="*/ 26927 w 122982"/>
                <a:gd name="connsiteY18" fmla="*/ 138359 h 138267"/>
                <a:gd name="connsiteX19" fmla="*/ 61056 w 122982"/>
                <a:gd name="connsiteY19" fmla="*/ 137752 h 138267"/>
                <a:gd name="connsiteX20" fmla="*/ 95386 w 122982"/>
                <a:gd name="connsiteY20" fmla="*/ 138359 h 138267"/>
                <a:gd name="connsiteX21" fmla="*/ 95386 w 122982"/>
                <a:gd name="connsiteY21" fmla="*/ 132083 h 138267"/>
                <a:gd name="connsiteX22" fmla="*/ 88722 w 122982"/>
                <a:gd name="connsiteY22" fmla="*/ 132083 h 138267"/>
                <a:gd name="connsiteX23" fmla="*/ 69537 w 122982"/>
                <a:gd name="connsiteY23" fmla="*/ 122366 h 138267"/>
                <a:gd name="connsiteX24" fmla="*/ 69537 w 122982"/>
                <a:gd name="connsiteY24" fmla="*/ 111030 h 138267"/>
                <a:gd name="connsiteX25" fmla="*/ 52776 w 122982"/>
                <a:gd name="connsiteY25" fmla="*/ 106373 h 138267"/>
                <a:gd name="connsiteX26" fmla="*/ 20465 w 122982"/>
                <a:gd name="connsiteY26" fmla="*/ 69327 h 138267"/>
                <a:gd name="connsiteX27" fmla="*/ 52776 w 122982"/>
                <a:gd name="connsiteY27" fmla="*/ 32078 h 138267"/>
                <a:gd name="connsiteX28" fmla="*/ 52776 w 122982"/>
                <a:gd name="connsiteY28" fmla="*/ 106373 h 138267"/>
                <a:gd name="connsiteX29" fmla="*/ 69537 w 122982"/>
                <a:gd name="connsiteY29" fmla="*/ 31875 h 138267"/>
                <a:gd name="connsiteX30" fmla="*/ 103059 w 122982"/>
                <a:gd name="connsiteY30" fmla="*/ 69124 h 138267"/>
                <a:gd name="connsiteX31" fmla="*/ 69537 w 122982"/>
                <a:gd name="connsiteY31" fmla="*/ 106576 h 138267"/>
                <a:gd name="connsiteX32" fmla="*/ 69537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537" y="111030"/>
                  </a:moveTo>
                  <a:cubicBezTo>
                    <a:pt x="100838" y="108600"/>
                    <a:pt x="123254" y="89773"/>
                    <a:pt x="123254" y="69327"/>
                  </a:cubicBezTo>
                  <a:cubicBezTo>
                    <a:pt x="123254" y="48273"/>
                    <a:pt x="100232" y="29851"/>
                    <a:pt x="69537" y="27421"/>
                  </a:cubicBezTo>
                  <a:lnTo>
                    <a:pt x="69537" y="16085"/>
                  </a:lnTo>
                  <a:cubicBezTo>
                    <a:pt x="69537" y="9202"/>
                    <a:pt x="69537" y="6368"/>
                    <a:pt x="88722" y="6368"/>
                  </a:cubicBezTo>
                  <a:lnTo>
                    <a:pt x="95386" y="6368"/>
                  </a:lnTo>
                  <a:lnTo>
                    <a:pt x="95386" y="92"/>
                  </a:lnTo>
                  <a:cubicBezTo>
                    <a:pt x="88116" y="699"/>
                    <a:pt x="69537" y="699"/>
                    <a:pt x="61257" y="699"/>
                  </a:cubicBezTo>
                  <a:cubicBezTo>
                    <a:pt x="52978" y="699"/>
                    <a:pt x="34197" y="699"/>
                    <a:pt x="26927" y="92"/>
                  </a:cubicBezTo>
                  <a:lnTo>
                    <a:pt x="26927" y="6368"/>
                  </a:lnTo>
                  <a:lnTo>
                    <a:pt x="33591" y="6368"/>
                  </a:lnTo>
                  <a:cubicBezTo>
                    <a:pt x="52776" y="6368"/>
                    <a:pt x="52776" y="8999"/>
                    <a:pt x="52776" y="16085"/>
                  </a:cubicBezTo>
                  <a:lnTo>
                    <a:pt x="52776" y="27421"/>
                  </a:lnTo>
                  <a:cubicBezTo>
                    <a:pt x="21879" y="30458"/>
                    <a:pt x="271" y="49083"/>
                    <a:pt x="271" y="69124"/>
                  </a:cubicBezTo>
                  <a:cubicBezTo>
                    <a:pt x="271" y="89976"/>
                    <a:pt x="22686" y="107993"/>
                    <a:pt x="52776" y="111030"/>
                  </a:cubicBezTo>
                  <a:lnTo>
                    <a:pt x="52776" y="122366"/>
                  </a:lnTo>
                  <a:cubicBezTo>
                    <a:pt x="52776" y="129249"/>
                    <a:pt x="52776" y="132083"/>
                    <a:pt x="33591" y="132083"/>
                  </a:cubicBezTo>
                  <a:lnTo>
                    <a:pt x="26927" y="132083"/>
                  </a:lnTo>
                  <a:lnTo>
                    <a:pt x="26927" y="138359"/>
                  </a:lnTo>
                  <a:cubicBezTo>
                    <a:pt x="34197" y="137752"/>
                    <a:pt x="52776" y="137752"/>
                    <a:pt x="61056" y="137752"/>
                  </a:cubicBezTo>
                  <a:cubicBezTo>
                    <a:pt x="69335" y="137752"/>
                    <a:pt x="88116" y="137752"/>
                    <a:pt x="95386" y="138359"/>
                  </a:cubicBezTo>
                  <a:lnTo>
                    <a:pt x="95386" y="132083"/>
                  </a:lnTo>
                  <a:lnTo>
                    <a:pt x="88722" y="132083"/>
                  </a:lnTo>
                  <a:cubicBezTo>
                    <a:pt x="69537" y="132083"/>
                    <a:pt x="69537" y="129452"/>
                    <a:pt x="69537" y="122366"/>
                  </a:cubicBezTo>
                  <a:lnTo>
                    <a:pt x="69537" y="111030"/>
                  </a:lnTo>
                  <a:close/>
                  <a:moveTo>
                    <a:pt x="52776" y="106373"/>
                  </a:moveTo>
                  <a:cubicBezTo>
                    <a:pt x="24100" y="102527"/>
                    <a:pt x="20465" y="81878"/>
                    <a:pt x="20465" y="69327"/>
                  </a:cubicBezTo>
                  <a:cubicBezTo>
                    <a:pt x="20465" y="58800"/>
                    <a:pt x="22485" y="36126"/>
                    <a:pt x="52776" y="32078"/>
                  </a:cubicBezTo>
                  <a:lnTo>
                    <a:pt x="52776" y="106373"/>
                  </a:lnTo>
                  <a:close/>
                  <a:moveTo>
                    <a:pt x="69537" y="31875"/>
                  </a:moveTo>
                  <a:cubicBezTo>
                    <a:pt x="97405" y="35114"/>
                    <a:pt x="103059" y="53739"/>
                    <a:pt x="103059" y="69124"/>
                  </a:cubicBezTo>
                  <a:cubicBezTo>
                    <a:pt x="103059" y="81271"/>
                    <a:pt x="100030" y="102932"/>
                    <a:pt x="69537" y="106576"/>
                  </a:cubicBezTo>
                  <a:lnTo>
                    <a:pt x="69537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形状 182">
              <a:extLst>
                <a:ext uri="{FF2B5EF4-FFF2-40B4-BE49-F238E27FC236}">
                  <a16:creationId xmlns:a16="http://schemas.microsoft.com/office/drawing/2014/main" id="{BA2969E9-88E9-D04E-1DD5-2E494C2CD4A0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>
              <a:off x="6198703" y="3739601"/>
              <a:ext cx="122982" cy="138267"/>
            </a:xfrm>
            <a:custGeom>
              <a:avLst/>
              <a:gdLst>
                <a:gd name="connsiteX0" fmla="*/ 69544 w 122982"/>
                <a:gd name="connsiteY0" fmla="*/ 111030 h 138267"/>
                <a:gd name="connsiteX1" fmla="*/ 123261 w 122982"/>
                <a:gd name="connsiteY1" fmla="*/ 69327 h 138267"/>
                <a:gd name="connsiteX2" fmla="*/ 69544 w 122982"/>
                <a:gd name="connsiteY2" fmla="*/ 27421 h 138267"/>
                <a:gd name="connsiteX3" fmla="*/ 69544 w 122982"/>
                <a:gd name="connsiteY3" fmla="*/ 16085 h 138267"/>
                <a:gd name="connsiteX4" fmla="*/ 88729 w 122982"/>
                <a:gd name="connsiteY4" fmla="*/ 6368 h 138267"/>
                <a:gd name="connsiteX5" fmla="*/ 95393 w 122982"/>
                <a:gd name="connsiteY5" fmla="*/ 6368 h 138267"/>
                <a:gd name="connsiteX6" fmla="*/ 95393 w 122982"/>
                <a:gd name="connsiteY6" fmla="*/ 92 h 138267"/>
                <a:gd name="connsiteX7" fmla="*/ 61265 w 122982"/>
                <a:gd name="connsiteY7" fmla="*/ 699 h 138267"/>
                <a:gd name="connsiteX8" fmla="*/ 26934 w 122982"/>
                <a:gd name="connsiteY8" fmla="*/ 92 h 138267"/>
                <a:gd name="connsiteX9" fmla="*/ 26934 w 122982"/>
                <a:gd name="connsiteY9" fmla="*/ 6368 h 138267"/>
                <a:gd name="connsiteX10" fmla="*/ 33599 w 122982"/>
                <a:gd name="connsiteY10" fmla="*/ 6368 h 138267"/>
                <a:gd name="connsiteX11" fmla="*/ 52783 w 122982"/>
                <a:gd name="connsiteY11" fmla="*/ 16085 h 138267"/>
                <a:gd name="connsiteX12" fmla="*/ 52783 w 122982"/>
                <a:gd name="connsiteY12" fmla="*/ 27421 h 138267"/>
                <a:gd name="connsiteX13" fmla="*/ 278 w 122982"/>
                <a:gd name="connsiteY13" fmla="*/ 69124 h 138267"/>
                <a:gd name="connsiteX14" fmla="*/ 52783 w 122982"/>
                <a:gd name="connsiteY14" fmla="*/ 111030 h 138267"/>
                <a:gd name="connsiteX15" fmla="*/ 52783 w 122982"/>
                <a:gd name="connsiteY15" fmla="*/ 122366 h 138267"/>
                <a:gd name="connsiteX16" fmla="*/ 33599 w 122982"/>
                <a:gd name="connsiteY16" fmla="*/ 132083 h 138267"/>
                <a:gd name="connsiteX17" fmla="*/ 26934 w 122982"/>
                <a:gd name="connsiteY17" fmla="*/ 132083 h 138267"/>
                <a:gd name="connsiteX18" fmla="*/ 26934 w 122982"/>
                <a:gd name="connsiteY18" fmla="*/ 138359 h 138267"/>
                <a:gd name="connsiteX19" fmla="*/ 61063 w 122982"/>
                <a:gd name="connsiteY19" fmla="*/ 137752 h 138267"/>
                <a:gd name="connsiteX20" fmla="*/ 95393 w 122982"/>
                <a:gd name="connsiteY20" fmla="*/ 138359 h 138267"/>
                <a:gd name="connsiteX21" fmla="*/ 95393 w 122982"/>
                <a:gd name="connsiteY21" fmla="*/ 132083 h 138267"/>
                <a:gd name="connsiteX22" fmla="*/ 88729 w 122982"/>
                <a:gd name="connsiteY22" fmla="*/ 132083 h 138267"/>
                <a:gd name="connsiteX23" fmla="*/ 69544 w 122982"/>
                <a:gd name="connsiteY23" fmla="*/ 122366 h 138267"/>
                <a:gd name="connsiteX24" fmla="*/ 69544 w 122982"/>
                <a:gd name="connsiteY24" fmla="*/ 111030 h 138267"/>
                <a:gd name="connsiteX25" fmla="*/ 52783 w 122982"/>
                <a:gd name="connsiteY25" fmla="*/ 106373 h 138267"/>
                <a:gd name="connsiteX26" fmla="*/ 20472 w 122982"/>
                <a:gd name="connsiteY26" fmla="*/ 69327 h 138267"/>
                <a:gd name="connsiteX27" fmla="*/ 52783 w 122982"/>
                <a:gd name="connsiteY27" fmla="*/ 32078 h 138267"/>
                <a:gd name="connsiteX28" fmla="*/ 52783 w 122982"/>
                <a:gd name="connsiteY28" fmla="*/ 106373 h 138267"/>
                <a:gd name="connsiteX29" fmla="*/ 69544 w 122982"/>
                <a:gd name="connsiteY29" fmla="*/ 31875 h 138267"/>
                <a:gd name="connsiteX30" fmla="*/ 103067 w 122982"/>
                <a:gd name="connsiteY30" fmla="*/ 69124 h 138267"/>
                <a:gd name="connsiteX31" fmla="*/ 69544 w 122982"/>
                <a:gd name="connsiteY31" fmla="*/ 106576 h 138267"/>
                <a:gd name="connsiteX32" fmla="*/ 69544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544" y="111030"/>
                  </a:moveTo>
                  <a:cubicBezTo>
                    <a:pt x="100845" y="108600"/>
                    <a:pt x="123261" y="89773"/>
                    <a:pt x="123261" y="69327"/>
                  </a:cubicBezTo>
                  <a:cubicBezTo>
                    <a:pt x="123261" y="48273"/>
                    <a:pt x="100240" y="29851"/>
                    <a:pt x="69544" y="27421"/>
                  </a:cubicBezTo>
                  <a:lnTo>
                    <a:pt x="69544" y="16085"/>
                  </a:lnTo>
                  <a:cubicBezTo>
                    <a:pt x="69544" y="9202"/>
                    <a:pt x="69544" y="6368"/>
                    <a:pt x="88729" y="6368"/>
                  </a:cubicBezTo>
                  <a:lnTo>
                    <a:pt x="95393" y="6368"/>
                  </a:lnTo>
                  <a:lnTo>
                    <a:pt x="95393" y="92"/>
                  </a:lnTo>
                  <a:cubicBezTo>
                    <a:pt x="88123" y="699"/>
                    <a:pt x="69544" y="699"/>
                    <a:pt x="61265" y="699"/>
                  </a:cubicBezTo>
                  <a:cubicBezTo>
                    <a:pt x="52985" y="699"/>
                    <a:pt x="34204" y="699"/>
                    <a:pt x="26934" y="92"/>
                  </a:cubicBezTo>
                  <a:lnTo>
                    <a:pt x="26934" y="6368"/>
                  </a:lnTo>
                  <a:lnTo>
                    <a:pt x="33599" y="6368"/>
                  </a:lnTo>
                  <a:cubicBezTo>
                    <a:pt x="52783" y="6368"/>
                    <a:pt x="52783" y="8999"/>
                    <a:pt x="52783" y="16085"/>
                  </a:cubicBezTo>
                  <a:lnTo>
                    <a:pt x="52783" y="27421"/>
                  </a:lnTo>
                  <a:cubicBezTo>
                    <a:pt x="21886" y="30458"/>
                    <a:pt x="278" y="49083"/>
                    <a:pt x="278" y="69124"/>
                  </a:cubicBezTo>
                  <a:cubicBezTo>
                    <a:pt x="278" y="89976"/>
                    <a:pt x="22694" y="107993"/>
                    <a:pt x="52783" y="111030"/>
                  </a:cubicBezTo>
                  <a:lnTo>
                    <a:pt x="52783" y="122366"/>
                  </a:lnTo>
                  <a:cubicBezTo>
                    <a:pt x="52783" y="129249"/>
                    <a:pt x="52783" y="132083"/>
                    <a:pt x="33599" y="132083"/>
                  </a:cubicBezTo>
                  <a:lnTo>
                    <a:pt x="26934" y="132083"/>
                  </a:lnTo>
                  <a:lnTo>
                    <a:pt x="26934" y="138359"/>
                  </a:lnTo>
                  <a:cubicBezTo>
                    <a:pt x="34204" y="137752"/>
                    <a:pt x="52783" y="137752"/>
                    <a:pt x="61063" y="137752"/>
                  </a:cubicBezTo>
                  <a:cubicBezTo>
                    <a:pt x="69342" y="137752"/>
                    <a:pt x="88123" y="137752"/>
                    <a:pt x="95393" y="138359"/>
                  </a:cubicBezTo>
                  <a:lnTo>
                    <a:pt x="95393" y="132083"/>
                  </a:lnTo>
                  <a:lnTo>
                    <a:pt x="88729" y="132083"/>
                  </a:lnTo>
                  <a:cubicBezTo>
                    <a:pt x="69544" y="132083"/>
                    <a:pt x="69544" y="129452"/>
                    <a:pt x="69544" y="122366"/>
                  </a:cubicBezTo>
                  <a:lnTo>
                    <a:pt x="69544" y="111030"/>
                  </a:lnTo>
                  <a:close/>
                  <a:moveTo>
                    <a:pt x="52783" y="106373"/>
                  </a:moveTo>
                  <a:cubicBezTo>
                    <a:pt x="24107" y="102527"/>
                    <a:pt x="20472" y="81878"/>
                    <a:pt x="20472" y="69327"/>
                  </a:cubicBezTo>
                  <a:cubicBezTo>
                    <a:pt x="20472" y="58800"/>
                    <a:pt x="22492" y="36126"/>
                    <a:pt x="52783" y="32078"/>
                  </a:cubicBezTo>
                  <a:lnTo>
                    <a:pt x="52783" y="106373"/>
                  </a:lnTo>
                  <a:close/>
                  <a:moveTo>
                    <a:pt x="69544" y="31875"/>
                  </a:moveTo>
                  <a:cubicBezTo>
                    <a:pt x="97412" y="35114"/>
                    <a:pt x="103067" y="53739"/>
                    <a:pt x="103067" y="69124"/>
                  </a:cubicBezTo>
                  <a:cubicBezTo>
                    <a:pt x="103067" y="81271"/>
                    <a:pt x="100038" y="102932"/>
                    <a:pt x="69544" y="106576"/>
                  </a:cubicBezTo>
                  <a:lnTo>
                    <a:pt x="69544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形状 183">
              <a:extLst>
                <a:ext uri="{FF2B5EF4-FFF2-40B4-BE49-F238E27FC236}">
                  <a16:creationId xmlns:a16="http://schemas.microsoft.com/office/drawing/2014/main" id="{07B69C36-282F-EA8C-BA4B-DC164E174262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>
              <a:off x="6344753" y="3726038"/>
              <a:ext cx="46850" cy="202440"/>
            </a:xfrm>
            <a:custGeom>
              <a:avLst/>
              <a:gdLst>
                <a:gd name="connsiteX0" fmla="*/ 47136 w 46850"/>
                <a:gd name="connsiteY0" fmla="*/ 101312 h 202440"/>
                <a:gd name="connsiteX1" fmla="*/ 33808 w 46850"/>
                <a:gd name="connsiteY1" fmla="*/ 38151 h 202440"/>
                <a:gd name="connsiteX2" fmla="*/ 2305 w 46850"/>
                <a:gd name="connsiteY2" fmla="*/ 92 h 202440"/>
                <a:gd name="connsiteX3" fmla="*/ 285 w 46850"/>
                <a:gd name="connsiteY3" fmla="*/ 2116 h 202440"/>
                <a:gd name="connsiteX4" fmla="*/ 4122 w 46850"/>
                <a:gd name="connsiteY4" fmla="*/ 6772 h 202440"/>
                <a:gd name="connsiteX5" fmla="*/ 35423 w 46850"/>
                <a:gd name="connsiteY5" fmla="*/ 101312 h 202440"/>
                <a:gd name="connsiteX6" fmla="*/ 2911 w 46850"/>
                <a:gd name="connsiteY6" fmla="*/ 197067 h 202440"/>
                <a:gd name="connsiteX7" fmla="*/ 285 w 46850"/>
                <a:gd name="connsiteY7" fmla="*/ 200508 h 202440"/>
                <a:gd name="connsiteX8" fmla="*/ 2305 w 46850"/>
                <a:gd name="connsiteY8" fmla="*/ 202533 h 202440"/>
                <a:gd name="connsiteX9" fmla="*/ 34414 w 46850"/>
                <a:gd name="connsiteY9" fmla="*/ 163057 h 202440"/>
                <a:gd name="connsiteX10" fmla="*/ 47136 w 46850"/>
                <a:gd name="connsiteY10" fmla="*/ 10131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136" y="101312"/>
                  </a:moveTo>
                  <a:cubicBezTo>
                    <a:pt x="47136" y="85522"/>
                    <a:pt x="44915" y="61027"/>
                    <a:pt x="33808" y="38151"/>
                  </a:cubicBezTo>
                  <a:cubicBezTo>
                    <a:pt x="21691" y="13251"/>
                    <a:pt x="4324" y="92"/>
                    <a:pt x="2305" y="92"/>
                  </a:cubicBezTo>
                  <a:cubicBezTo>
                    <a:pt x="1093" y="92"/>
                    <a:pt x="285" y="902"/>
                    <a:pt x="285" y="2116"/>
                  </a:cubicBezTo>
                  <a:cubicBezTo>
                    <a:pt x="285" y="2724"/>
                    <a:pt x="285" y="3129"/>
                    <a:pt x="4122" y="6772"/>
                  </a:cubicBezTo>
                  <a:cubicBezTo>
                    <a:pt x="23913" y="26814"/>
                    <a:pt x="35423" y="59002"/>
                    <a:pt x="35423" y="101312"/>
                  </a:cubicBezTo>
                  <a:cubicBezTo>
                    <a:pt x="35423" y="135930"/>
                    <a:pt x="27951" y="171559"/>
                    <a:pt x="2911" y="197067"/>
                  </a:cubicBezTo>
                  <a:cubicBezTo>
                    <a:pt x="285" y="199496"/>
                    <a:pt x="285" y="199901"/>
                    <a:pt x="285" y="200508"/>
                  </a:cubicBezTo>
                  <a:cubicBezTo>
                    <a:pt x="285" y="201723"/>
                    <a:pt x="1093" y="202533"/>
                    <a:pt x="2305" y="202533"/>
                  </a:cubicBezTo>
                  <a:cubicBezTo>
                    <a:pt x="4324" y="202533"/>
                    <a:pt x="22499" y="188767"/>
                    <a:pt x="34414" y="163057"/>
                  </a:cubicBezTo>
                  <a:cubicBezTo>
                    <a:pt x="44713" y="140788"/>
                    <a:pt x="47136" y="118317"/>
                    <a:pt x="47136" y="101312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形状 184">
              <a:extLst>
                <a:ext uri="{FF2B5EF4-FFF2-40B4-BE49-F238E27FC236}">
                  <a16:creationId xmlns:a16="http://schemas.microsoft.com/office/drawing/2014/main" id="{E5471BCB-EF8E-64CF-DC3A-6B424C47C362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>
              <a:off x="6422377" y="3809888"/>
              <a:ext cx="69548" cy="99762"/>
            </a:xfrm>
            <a:custGeom>
              <a:avLst/>
              <a:gdLst>
                <a:gd name="connsiteX0" fmla="*/ 33933 w 69548"/>
                <a:gd name="connsiteY0" fmla="*/ 4345 h 99762"/>
                <a:gd name="connsiteX1" fmla="*/ 34498 w 69548"/>
                <a:gd name="connsiteY1" fmla="*/ 2077 h 99762"/>
                <a:gd name="connsiteX2" fmla="*/ 32236 w 69548"/>
                <a:gd name="connsiteY2" fmla="*/ 93 h 99762"/>
                <a:gd name="connsiteX3" fmla="*/ 14142 w 69548"/>
                <a:gd name="connsiteY3" fmla="*/ 1511 h 99762"/>
                <a:gd name="connsiteX4" fmla="*/ 11032 w 69548"/>
                <a:gd name="connsiteY4" fmla="*/ 4770 h 99762"/>
                <a:gd name="connsiteX5" fmla="*/ 14708 w 69548"/>
                <a:gd name="connsiteY5" fmla="*/ 6754 h 99762"/>
                <a:gd name="connsiteX6" fmla="*/ 21493 w 69548"/>
                <a:gd name="connsiteY6" fmla="*/ 8879 h 99762"/>
                <a:gd name="connsiteX7" fmla="*/ 20928 w 69548"/>
                <a:gd name="connsiteY7" fmla="*/ 11997 h 99762"/>
                <a:gd name="connsiteX8" fmla="*/ 996 w 69548"/>
                <a:gd name="connsiteY8" fmla="*/ 92204 h 99762"/>
                <a:gd name="connsiteX9" fmla="*/ 289 w 69548"/>
                <a:gd name="connsiteY9" fmla="*/ 95322 h 99762"/>
                <a:gd name="connsiteX10" fmla="*/ 5095 w 69548"/>
                <a:gd name="connsiteY10" fmla="*/ 99856 h 99762"/>
                <a:gd name="connsiteX11" fmla="*/ 11598 w 69548"/>
                <a:gd name="connsiteY11" fmla="*/ 93905 h 99762"/>
                <a:gd name="connsiteX12" fmla="*/ 18525 w 69548"/>
                <a:gd name="connsiteY12" fmla="*/ 66413 h 99762"/>
                <a:gd name="connsiteX13" fmla="*/ 36619 w 69548"/>
                <a:gd name="connsiteY13" fmla="*/ 78033 h 99762"/>
                <a:gd name="connsiteX14" fmla="*/ 36336 w 69548"/>
                <a:gd name="connsiteY14" fmla="*/ 80867 h 99762"/>
                <a:gd name="connsiteX15" fmla="*/ 35770 w 69548"/>
                <a:gd name="connsiteY15" fmla="*/ 85260 h 99762"/>
                <a:gd name="connsiteX16" fmla="*/ 50755 w 69548"/>
                <a:gd name="connsiteY16" fmla="*/ 99856 h 99762"/>
                <a:gd name="connsiteX17" fmla="*/ 68707 w 69548"/>
                <a:gd name="connsiteY17" fmla="*/ 78175 h 99762"/>
                <a:gd name="connsiteX18" fmla="*/ 66445 w 69548"/>
                <a:gd name="connsiteY18" fmla="*/ 76333 h 99762"/>
                <a:gd name="connsiteX19" fmla="*/ 63618 w 69548"/>
                <a:gd name="connsiteY19" fmla="*/ 79734 h 99762"/>
                <a:gd name="connsiteX20" fmla="*/ 51179 w 69548"/>
                <a:gd name="connsiteY20" fmla="*/ 95888 h 99762"/>
                <a:gd name="connsiteX21" fmla="*/ 46231 w 69548"/>
                <a:gd name="connsiteY21" fmla="*/ 88520 h 99762"/>
                <a:gd name="connsiteX22" fmla="*/ 47079 w 69548"/>
                <a:gd name="connsiteY22" fmla="*/ 82143 h 99762"/>
                <a:gd name="connsiteX23" fmla="*/ 47786 w 69548"/>
                <a:gd name="connsiteY23" fmla="*/ 77750 h 99762"/>
                <a:gd name="connsiteX24" fmla="*/ 24886 w 69548"/>
                <a:gd name="connsiteY24" fmla="*/ 62729 h 99762"/>
                <a:gd name="connsiteX25" fmla="*/ 36619 w 69548"/>
                <a:gd name="connsiteY25" fmla="*/ 53376 h 99762"/>
                <a:gd name="connsiteX26" fmla="*/ 58812 w 69548"/>
                <a:gd name="connsiteY26" fmla="*/ 39914 h 99762"/>
                <a:gd name="connsiteX27" fmla="*/ 63477 w 69548"/>
                <a:gd name="connsiteY27" fmla="*/ 41756 h 99762"/>
                <a:gd name="connsiteX28" fmla="*/ 56126 w 69548"/>
                <a:gd name="connsiteY28" fmla="*/ 49691 h 99762"/>
                <a:gd name="connsiteX29" fmla="*/ 61781 w 69548"/>
                <a:gd name="connsiteY29" fmla="*/ 54935 h 99762"/>
                <a:gd name="connsiteX30" fmla="*/ 69838 w 69548"/>
                <a:gd name="connsiteY30" fmla="*/ 45865 h 99762"/>
                <a:gd name="connsiteX31" fmla="*/ 58953 w 69548"/>
                <a:gd name="connsiteY31" fmla="*/ 35946 h 99762"/>
                <a:gd name="connsiteX32" fmla="*/ 36336 w 69548"/>
                <a:gd name="connsiteY32" fmla="*/ 48416 h 99762"/>
                <a:gd name="connsiteX33" fmla="*/ 19938 w 69548"/>
                <a:gd name="connsiteY33" fmla="*/ 60886 h 99762"/>
                <a:gd name="connsiteX34" fmla="*/ 33933 w 69548"/>
                <a:gd name="connsiteY34" fmla="*/ 4345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548" h="99762">
                  <a:moveTo>
                    <a:pt x="33933" y="4345"/>
                  </a:moveTo>
                  <a:cubicBezTo>
                    <a:pt x="34074" y="4061"/>
                    <a:pt x="34498" y="2219"/>
                    <a:pt x="34498" y="2077"/>
                  </a:cubicBezTo>
                  <a:cubicBezTo>
                    <a:pt x="34498" y="1369"/>
                    <a:pt x="33933" y="93"/>
                    <a:pt x="32236" y="93"/>
                  </a:cubicBezTo>
                  <a:cubicBezTo>
                    <a:pt x="29409" y="93"/>
                    <a:pt x="17676" y="1227"/>
                    <a:pt x="14142" y="1511"/>
                  </a:cubicBezTo>
                  <a:cubicBezTo>
                    <a:pt x="13012" y="1652"/>
                    <a:pt x="11032" y="1794"/>
                    <a:pt x="11032" y="4770"/>
                  </a:cubicBezTo>
                  <a:cubicBezTo>
                    <a:pt x="11032" y="6754"/>
                    <a:pt x="13012" y="6754"/>
                    <a:pt x="14708" y="6754"/>
                  </a:cubicBezTo>
                  <a:cubicBezTo>
                    <a:pt x="21493" y="6754"/>
                    <a:pt x="21493" y="7746"/>
                    <a:pt x="21493" y="8879"/>
                  </a:cubicBezTo>
                  <a:cubicBezTo>
                    <a:pt x="21493" y="9871"/>
                    <a:pt x="21210" y="10722"/>
                    <a:pt x="20928" y="11997"/>
                  </a:cubicBezTo>
                  <a:lnTo>
                    <a:pt x="996" y="92204"/>
                  </a:lnTo>
                  <a:cubicBezTo>
                    <a:pt x="289" y="94755"/>
                    <a:pt x="289" y="95038"/>
                    <a:pt x="289" y="95322"/>
                  </a:cubicBezTo>
                  <a:cubicBezTo>
                    <a:pt x="289" y="97447"/>
                    <a:pt x="1985" y="99856"/>
                    <a:pt x="5095" y="99856"/>
                  </a:cubicBezTo>
                  <a:cubicBezTo>
                    <a:pt x="8912" y="99856"/>
                    <a:pt x="10750" y="97022"/>
                    <a:pt x="11598" y="93905"/>
                  </a:cubicBezTo>
                  <a:cubicBezTo>
                    <a:pt x="11881" y="93338"/>
                    <a:pt x="17959" y="68397"/>
                    <a:pt x="18525" y="66413"/>
                  </a:cubicBezTo>
                  <a:cubicBezTo>
                    <a:pt x="28561" y="67405"/>
                    <a:pt x="36619" y="70664"/>
                    <a:pt x="36619" y="78033"/>
                  </a:cubicBezTo>
                  <a:cubicBezTo>
                    <a:pt x="36619" y="78742"/>
                    <a:pt x="36619" y="79450"/>
                    <a:pt x="36336" y="80867"/>
                  </a:cubicBezTo>
                  <a:cubicBezTo>
                    <a:pt x="35770" y="82993"/>
                    <a:pt x="35770" y="83702"/>
                    <a:pt x="35770" y="85260"/>
                  </a:cubicBezTo>
                  <a:cubicBezTo>
                    <a:pt x="35770" y="95322"/>
                    <a:pt x="43969" y="99856"/>
                    <a:pt x="50755" y="99856"/>
                  </a:cubicBezTo>
                  <a:cubicBezTo>
                    <a:pt x="64466" y="99856"/>
                    <a:pt x="68707" y="78317"/>
                    <a:pt x="68707" y="78175"/>
                  </a:cubicBezTo>
                  <a:cubicBezTo>
                    <a:pt x="68707" y="76333"/>
                    <a:pt x="66870" y="76333"/>
                    <a:pt x="66445" y="76333"/>
                  </a:cubicBezTo>
                  <a:cubicBezTo>
                    <a:pt x="64466" y="76333"/>
                    <a:pt x="64325" y="77041"/>
                    <a:pt x="63618" y="79734"/>
                  </a:cubicBezTo>
                  <a:cubicBezTo>
                    <a:pt x="61922" y="85827"/>
                    <a:pt x="58105" y="95888"/>
                    <a:pt x="51179" y="95888"/>
                  </a:cubicBezTo>
                  <a:cubicBezTo>
                    <a:pt x="47362" y="95888"/>
                    <a:pt x="46231" y="92346"/>
                    <a:pt x="46231" y="88520"/>
                  </a:cubicBezTo>
                  <a:cubicBezTo>
                    <a:pt x="46231" y="86111"/>
                    <a:pt x="46231" y="85827"/>
                    <a:pt x="47079" y="82143"/>
                  </a:cubicBezTo>
                  <a:cubicBezTo>
                    <a:pt x="47221" y="81718"/>
                    <a:pt x="47786" y="79309"/>
                    <a:pt x="47786" y="77750"/>
                  </a:cubicBezTo>
                  <a:cubicBezTo>
                    <a:pt x="47786" y="65138"/>
                    <a:pt x="30823" y="63154"/>
                    <a:pt x="24886" y="62729"/>
                  </a:cubicBezTo>
                  <a:cubicBezTo>
                    <a:pt x="28985" y="60178"/>
                    <a:pt x="34215" y="55502"/>
                    <a:pt x="36619" y="53376"/>
                  </a:cubicBezTo>
                  <a:cubicBezTo>
                    <a:pt x="43828" y="46574"/>
                    <a:pt x="50896" y="39914"/>
                    <a:pt x="58812" y="39914"/>
                  </a:cubicBezTo>
                  <a:cubicBezTo>
                    <a:pt x="60508" y="39914"/>
                    <a:pt x="62346" y="40339"/>
                    <a:pt x="63477" y="41756"/>
                  </a:cubicBezTo>
                  <a:cubicBezTo>
                    <a:pt x="57398" y="42748"/>
                    <a:pt x="56126" y="47566"/>
                    <a:pt x="56126" y="49691"/>
                  </a:cubicBezTo>
                  <a:cubicBezTo>
                    <a:pt x="56126" y="52809"/>
                    <a:pt x="58529" y="54935"/>
                    <a:pt x="61781" y="54935"/>
                  </a:cubicBezTo>
                  <a:cubicBezTo>
                    <a:pt x="65597" y="54935"/>
                    <a:pt x="69838" y="51817"/>
                    <a:pt x="69838" y="45865"/>
                  </a:cubicBezTo>
                  <a:cubicBezTo>
                    <a:pt x="69838" y="41189"/>
                    <a:pt x="66445" y="35946"/>
                    <a:pt x="58953" y="35946"/>
                  </a:cubicBezTo>
                  <a:cubicBezTo>
                    <a:pt x="50896" y="35946"/>
                    <a:pt x="43545" y="41756"/>
                    <a:pt x="36336" y="48416"/>
                  </a:cubicBezTo>
                  <a:cubicBezTo>
                    <a:pt x="30399" y="54084"/>
                    <a:pt x="25734" y="58477"/>
                    <a:pt x="19938" y="60886"/>
                  </a:cubicBezTo>
                  <a:lnTo>
                    <a:pt x="33933" y="434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形状 185">
              <a:extLst>
                <a:ext uri="{FF2B5EF4-FFF2-40B4-BE49-F238E27FC236}">
                  <a16:creationId xmlns:a16="http://schemas.microsoft.com/office/drawing/2014/main" id="{6FC54131-D88D-C5E0-0AA1-38DAD660EF35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>
              <a:off x="6531127" y="3726038"/>
              <a:ext cx="46850" cy="202440"/>
            </a:xfrm>
            <a:custGeom>
              <a:avLst/>
              <a:gdLst>
                <a:gd name="connsiteX0" fmla="*/ 47145 w 46850"/>
                <a:gd name="connsiteY0" fmla="*/ 200508 h 202440"/>
                <a:gd name="connsiteX1" fmla="*/ 43712 w 46850"/>
                <a:gd name="connsiteY1" fmla="*/ 196055 h 202440"/>
                <a:gd name="connsiteX2" fmla="*/ 12007 w 46850"/>
                <a:gd name="connsiteY2" fmla="*/ 101312 h 202440"/>
                <a:gd name="connsiteX3" fmla="*/ 44519 w 46850"/>
                <a:gd name="connsiteY3" fmla="*/ 5558 h 202440"/>
                <a:gd name="connsiteX4" fmla="*/ 47145 w 46850"/>
                <a:gd name="connsiteY4" fmla="*/ 2116 h 202440"/>
                <a:gd name="connsiteX5" fmla="*/ 45125 w 46850"/>
                <a:gd name="connsiteY5" fmla="*/ 92 h 202440"/>
                <a:gd name="connsiteX6" fmla="*/ 13016 w 46850"/>
                <a:gd name="connsiteY6" fmla="*/ 39568 h 202440"/>
                <a:gd name="connsiteX7" fmla="*/ 294 w 46850"/>
                <a:gd name="connsiteY7" fmla="*/ 101312 h 202440"/>
                <a:gd name="connsiteX8" fmla="*/ 13622 w 46850"/>
                <a:gd name="connsiteY8" fmla="*/ 164474 h 202440"/>
                <a:gd name="connsiteX9" fmla="*/ 45125 w 46850"/>
                <a:gd name="connsiteY9" fmla="*/ 202533 h 202440"/>
                <a:gd name="connsiteX10" fmla="*/ 47145 w 46850"/>
                <a:gd name="connsiteY10" fmla="*/ 20050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145" y="200508"/>
                  </a:moveTo>
                  <a:cubicBezTo>
                    <a:pt x="47145" y="199901"/>
                    <a:pt x="47145" y="199496"/>
                    <a:pt x="43712" y="196055"/>
                  </a:cubicBezTo>
                  <a:cubicBezTo>
                    <a:pt x="18469" y="170547"/>
                    <a:pt x="12007" y="132286"/>
                    <a:pt x="12007" y="101312"/>
                  </a:cubicBezTo>
                  <a:cubicBezTo>
                    <a:pt x="12007" y="66088"/>
                    <a:pt x="19681" y="30863"/>
                    <a:pt x="44519" y="5558"/>
                  </a:cubicBezTo>
                  <a:cubicBezTo>
                    <a:pt x="47145" y="3129"/>
                    <a:pt x="47145" y="2724"/>
                    <a:pt x="47145" y="2116"/>
                  </a:cubicBezTo>
                  <a:cubicBezTo>
                    <a:pt x="47145" y="699"/>
                    <a:pt x="46337" y="92"/>
                    <a:pt x="45125" y="92"/>
                  </a:cubicBezTo>
                  <a:cubicBezTo>
                    <a:pt x="43106" y="92"/>
                    <a:pt x="24931" y="13858"/>
                    <a:pt x="13016" y="39568"/>
                  </a:cubicBezTo>
                  <a:cubicBezTo>
                    <a:pt x="2717" y="61836"/>
                    <a:pt x="294" y="84307"/>
                    <a:pt x="294" y="101312"/>
                  </a:cubicBezTo>
                  <a:cubicBezTo>
                    <a:pt x="294" y="117103"/>
                    <a:pt x="2515" y="141598"/>
                    <a:pt x="13622" y="164474"/>
                  </a:cubicBezTo>
                  <a:cubicBezTo>
                    <a:pt x="25739" y="189374"/>
                    <a:pt x="43106" y="202533"/>
                    <a:pt x="45125" y="202533"/>
                  </a:cubicBezTo>
                  <a:cubicBezTo>
                    <a:pt x="46337" y="202533"/>
                    <a:pt x="47145" y="201925"/>
                    <a:pt x="47145" y="200508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形状 186">
              <a:extLst>
                <a:ext uri="{FF2B5EF4-FFF2-40B4-BE49-F238E27FC236}">
                  <a16:creationId xmlns:a16="http://schemas.microsoft.com/office/drawing/2014/main" id="{B0353A11-CFA8-45DF-F9A2-CCFADFA818F3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>
              <a:off x="6600976" y="3739601"/>
              <a:ext cx="122982" cy="138267"/>
            </a:xfrm>
            <a:custGeom>
              <a:avLst/>
              <a:gdLst>
                <a:gd name="connsiteX0" fmla="*/ 69564 w 122982"/>
                <a:gd name="connsiteY0" fmla="*/ 111030 h 138267"/>
                <a:gd name="connsiteX1" fmla="*/ 123281 w 122982"/>
                <a:gd name="connsiteY1" fmla="*/ 69327 h 138267"/>
                <a:gd name="connsiteX2" fmla="*/ 69564 w 122982"/>
                <a:gd name="connsiteY2" fmla="*/ 27421 h 138267"/>
                <a:gd name="connsiteX3" fmla="*/ 69564 w 122982"/>
                <a:gd name="connsiteY3" fmla="*/ 16085 h 138267"/>
                <a:gd name="connsiteX4" fmla="*/ 88749 w 122982"/>
                <a:gd name="connsiteY4" fmla="*/ 6368 h 138267"/>
                <a:gd name="connsiteX5" fmla="*/ 95413 w 122982"/>
                <a:gd name="connsiteY5" fmla="*/ 6368 h 138267"/>
                <a:gd name="connsiteX6" fmla="*/ 95413 w 122982"/>
                <a:gd name="connsiteY6" fmla="*/ 92 h 138267"/>
                <a:gd name="connsiteX7" fmla="*/ 61284 w 122982"/>
                <a:gd name="connsiteY7" fmla="*/ 699 h 138267"/>
                <a:gd name="connsiteX8" fmla="*/ 26954 w 122982"/>
                <a:gd name="connsiteY8" fmla="*/ 92 h 138267"/>
                <a:gd name="connsiteX9" fmla="*/ 26954 w 122982"/>
                <a:gd name="connsiteY9" fmla="*/ 6368 h 138267"/>
                <a:gd name="connsiteX10" fmla="*/ 33618 w 122982"/>
                <a:gd name="connsiteY10" fmla="*/ 6368 h 138267"/>
                <a:gd name="connsiteX11" fmla="*/ 52803 w 122982"/>
                <a:gd name="connsiteY11" fmla="*/ 16085 h 138267"/>
                <a:gd name="connsiteX12" fmla="*/ 52803 w 122982"/>
                <a:gd name="connsiteY12" fmla="*/ 27421 h 138267"/>
                <a:gd name="connsiteX13" fmla="*/ 298 w 122982"/>
                <a:gd name="connsiteY13" fmla="*/ 69124 h 138267"/>
                <a:gd name="connsiteX14" fmla="*/ 52803 w 122982"/>
                <a:gd name="connsiteY14" fmla="*/ 111030 h 138267"/>
                <a:gd name="connsiteX15" fmla="*/ 52803 w 122982"/>
                <a:gd name="connsiteY15" fmla="*/ 122366 h 138267"/>
                <a:gd name="connsiteX16" fmla="*/ 33618 w 122982"/>
                <a:gd name="connsiteY16" fmla="*/ 132083 h 138267"/>
                <a:gd name="connsiteX17" fmla="*/ 26954 w 122982"/>
                <a:gd name="connsiteY17" fmla="*/ 132083 h 138267"/>
                <a:gd name="connsiteX18" fmla="*/ 26954 w 122982"/>
                <a:gd name="connsiteY18" fmla="*/ 138359 h 138267"/>
                <a:gd name="connsiteX19" fmla="*/ 61083 w 122982"/>
                <a:gd name="connsiteY19" fmla="*/ 137752 h 138267"/>
                <a:gd name="connsiteX20" fmla="*/ 95413 w 122982"/>
                <a:gd name="connsiteY20" fmla="*/ 138359 h 138267"/>
                <a:gd name="connsiteX21" fmla="*/ 95413 w 122982"/>
                <a:gd name="connsiteY21" fmla="*/ 132083 h 138267"/>
                <a:gd name="connsiteX22" fmla="*/ 88749 w 122982"/>
                <a:gd name="connsiteY22" fmla="*/ 132083 h 138267"/>
                <a:gd name="connsiteX23" fmla="*/ 69564 w 122982"/>
                <a:gd name="connsiteY23" fmla="*/ 122366 h 138267"/>
                <a:gd name="connsiteX24" fmla="*/ 69564 w 122982"/>
                <a:gd name="connsiteY24" fmla="*/ 111030 h 138267"/>
                <a:gd name="connsiteX25" fmla="*/ 52803 w 122982"/>
                <a:gd name="connsiteY25" fmla="*/ 106373 h 138267"/>
                <a:gd name="connsiteX26" fmla="*/ 20492 w 122982"/>
                <a:gd name="connsiteY26" fmla="*/ 69327 h 138267"/>
                <a:gd name="connsiteX27" fmla="*/ 52803 w 122982"/>
                <a:gd name="connsiteY27" fmla="*/ 32078 h 138267"/>
                <a:gd name="connsiteX28" fmla="*/ 52803 w 122982"/>
                <a:gd name="connsiteY28" fmla="*/ 106373 h 138267"/>
                <a:gd name="connsiteX29" fmla="*/ 69564 w 122982"/>
                <a:gd name="connsiteY29" fmla="*/ 31875 h 138267"/>
                <a:gd name="connsiteX30" fmla="*/ 103087 w 122982"/>
                <a:gd name="connsiteY30" fmla="*/ 69124 h 138267"/>
                <a:gd name="connsiteX31" fmla="*/ 69564 w 122982"/>
                <a:gd name="connsiteY31" fmla="*/ 106576 h 138267"/>
                <a:gd name="connsiteX32" fmla="*/ 69564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564" y="111030"/>
                  </a:moveTo>
                  <a:cubicBezTo>
                    <a:pt x="100865" y="108600"/>
                    <a:pt x="123281" y="89773"/>
                    <a:pt x="123281" y="69327"/>
                  </a:cubicBezTo>
                  <a:cubicBezTo>
                    <a:pt x="123281" y="48273"/>
                    <a:pt x="100259" y="29851"/>
                    <a:pt x="69564" y="27421"/>
                  </a:cubicBezTo>
                  <a:lnTo>
                    <a:pt x="69564" y="16085"/>
                  </a:lnTo>
                  <a:cubicBezTo>
                    <a:pt x="69564" y="9202"/>
                    <a:pt x="69564" y="6368"/>
                    <a:pt x="88749" y="6368"/>
                  </a:cubicBezTo>
                  <a:lnTo>
                    <a:pt x="95413" y="6368"/>
                  </a:lnTo>
                  <a:lnTo>
                    <a:pt x="95413" y="92"/>
                  </a:lnTo>
                  <a:cubicBezTo>
                    <a:pt x="88143" y="699"/>
                    <a:pt x="69564" y="699"/>
                    <a:pt x="61284" y="699"/>
                  </a:cubicBezTo>
                  <a:cubicBezTo>
                    <a:pt x="53005" y="699"/>
                    <a:pt x="34224" y="699"/>
                    <a:pt x="26954" y="92"/>
                  </a:cubicBezTo>
                  <a:lnTo>
                    <a:pt x="26954" y="6368"/>
                  </a:lnTo>
                  <a:lnTo>
                    <a:pt x="33618" y="6368"/>
                  </a:lnTo>
                  <a:cubicBezTo>
                    <a:pt x="52803" y="6368"/>
                    <a:pt x="52803" y="8999"/>
                    <a:pt x="52803" y="16085"/>
                  </a:cubicBezTo>
                  <a:lnTo>
                    <a:pt x="52803" y="27421"/>
                  </a:lnTo>
                  <a:cubicBezTo>
                    <a:pt x="21906" y="30458"/>
                    <a:pt x="298" y="49083"/>
                    <a:pt x="298" y="69124"/>
                  </a:cubicBezTo>
                  <a:cubicBezTo>
                    <a:pt x="298" y="89976"/>
                    <a:pt x="22714" y="107993"/>
                    <a:pt x="52803" y="111030"/>
                  </a:cubicBezTo>
                  <a:lnTo>
                    <a:pt x="52803" y="122366"/>
                  </a:lnTo>
                  <a:cubicBezTo>
                    <a:pt x="52803" y="129249"/>
                    <a:pt x="52803" y="132083"/>
                    <a:pt x="33618" y="132083"/>
                  </a:cubicBezTo>
                  <a:lnTo>
                    <a:pt x="26954" y="132083"/>
                  </a:lnTo>
                  <a:lnTo>
                    <a:pt x="26954" y="138359"/>
                  </a:lnTo>
                  <a:cubicBezTo>
                    <a:pt x="34224" y="137752"/>
                    <a:pt x="52803" y="137752"/>
                    <a:pt x="61083" y="137752"/>
                  </a:cubicBezTo>
                  <a:cubicBezTo>
                    <a:pt x="69362" y="137752"/>
                    <a:pt x="88143" y="137752"/>
                    <a:pt x="95413" y="138359"/>
                  </a:cubicBezTo>
                  <a:lnTo>
                    <a:pt x="95413" y="132083"/>
                  </a:lnTo>
                  <a:lnTo>
                    <a:pt x="88749" y="132083"/>
                  </a:lnTo>
                  <a:cubicBezTo>
                    <a:pt x="69564" y="132083"/>
                    <a:pt x="69564" y="129452"/>
                    <a:pt x="69564" y="122366"/>
                  </a:cubicBezTo>
                  <a:lnTo>
                    <a:pt x="69564" y="111030"/>
                  </a:lnTo>
                  <a:close/>
                  <a:moveTo>
                    <a:pt x="52803" y="106373"/>
                  </a:moveTo>
                  <a:cubicBezTo>
                    <a:pt x="24127" y="102527"/>
                    <a:pt x="20492" y="81878"/>
                    <a:pt x="20492" y="69327"/>
                  </a:cubicBezTo>
                  <a:cubicBezTo>
                    <a:pt x="20492" y="58800"/>
                    <a:pt x="22512" y="36126"/>
                    <a:pt x="52803" y="32078"/>
                  </a:cubicBezTo>
                  <a:lnTo>
                    <a:pt x="52803" y="106373"/>
                  </a:lnTo>
                  <a:close/>
                  <a:moveTo>
                    <a:pt x="69564" y="31875"/>
                  </a:moveTo>
                  <a:cubicBezTo>
                    <a:pt x="97432" y="35114"/>
                    <a:pt x="103087" y="53739"/>
                    <a:pt x="103087" y="69124"/>
                  </a:cubicBezTo>
                  <a:cubicBezTo>
                    <a:pt x="103087" y="81271"/>
                    <a:pt x="100057" y="102932"/>
                    <a:pt x="69564" y="106576"/>
                  </a:cubicBezTo>
                  <a:lnTo>
                    <a:pt x="69564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形状 187">
              <a:extLst>
                <a:ext uri="{FF2B5EF4-FFF2-40B4-BE49-F238E27FC236}">
                  <a16:creationId xmlns:a16="http://schemas.microsoft.com/office/drawing/2014/main" id="{7677181D-D1D3-BF31-81C5-C73DA6E5A0DC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>
              <a:off x="6746824" y="3739601"/>
              <a:ext cx="122982" cy="138267"/>
            </a:xfrm>
            <a:custGeom>
              <a:avLst/>
              <a:gdLst>
                <a:gd name="connsiteX0" fmla="*/ 69571 w 122982"/>
                <a:gd name="connsiteY0" fmla="*/ 111030 h 138267"/>
                <a:gd name="connsiteX1" fmla="*/ 123288 w 122982"/>
                <a:gd name="connsiteY1" fmla="*/ 69327 h 138267"/>
                <a:gd name="connsiteX2" fmla="*/ 69571 w 122982"/>
                <a:gd name="connsiteY2" fmla="*/ 27421 h 138267"/>
                <a:gd name="connsiteX3" fmla="*/ 69571 w 122982"/>
                <a:gd name="connsiteY3" fmla="*/ 16085 h 138267"/>
                <a:gd name="connsiteX4" fmla="*/ 88756 w 122982"/>
                <a:gd name="connsiteY4" fmla="*/ 6368 h 138267"/>
                <a:gd name="connsiteX5" fmla="*/ 95420 w 122982"/>
                <a:gd name="connsiteY5" fmla="*/ 6368 h 138267"/>
                <a:gd name="connsiteX6" fmla="*/ 95420 w 122982"/>
                <a:gd name="connsiteY6" fmla="*/ 92 h 138267"/>
                <a:gd name="connsiteX7" fmla="*/ 61292 w 122982"/>
                <a:gd name="connsiteY7" fmla="*/ 699 h 138267"/>
                <a:gd name="connsiteX8" fmla="*/ 26961 w 122982"/>
                <a:gd name="connsiteY8" fmla="*/ 92 h 138267"/>
                <a:gd name="connsiteX9" fmla="*/ 26961 w 122982"/>
                <a:gd name="connsiteY9" fmla="*/ 6368 h 138267"/>
                <a:gd name="connsiteX10" fmla="*/ 33626 w 122982"/>
                <a:gd name="connsiteY10" fmla="*/ 6368 h 138267"/>
                <a:gd name="connsiteX11" fmla="*/ 52810 w 122982"/>
                <a:gd name="connsiteY11" fmla="*/ 16085 h 138267"/>
                <a:gd name="connsiteX12" fmla="*/ 52810 w 122982"/>
                <a:gd name="connsiteY12" fmla="*/ 27421 h 138267"/>
                <a:gd name="connsiteX13" fmla="*/ 305 w 122982"/>
                <a:gd name="connsiteY13" fmla="*/ 69124 h 138267"/>
                <a:gd name="connsiteX14" fmla="*/ 52810 w 122982"/>
                <a:gd name="connsiteY14" fmla="*/ 111030 h 138267"/>
                <a:gd name="connsiteX15" fmla="*/ 52810 w 122982"/>
                <a:gd name="connsiteY15" fmla="*/ 122366 h 138267"/>
                <a:gd name="connsiteX16" fmla="*/ 33626 w 122982"/>
                <a:gd name="connsiteY16" fmla="*/ 132083 h 138267"/>
                <a:gd name="connsiteX17" fmla="*/ 26961 w 122982"/>
                <a:gd name="connsiteY17" fmla="*/ 132083 h 138267"/>
                <a:gd name="connsiteX18" fmla="*/ 26961 w 122982"/>
                <a:gd name="connsiteY18" fmla="*/ 138359 h 138267"/>
                <a:gd name="connsiteX19" fmla="*/ 61090 w 122982"/>
                <a:gd name="connsiteY19" fmla="*/ 137752 h 138267"/>
                <a:gd name="connsiteX20" fmla="*/ 95420 w 122982"/>
                <a:gd name="connsiteY20" fmla="*/ 138359 h 138267"/>
                <a:gd name="connsiteX21" fmla="*/ 95420 w 122982"/>
                <a:gd name="connsiteY21" fmla="*/ 132083 h 138267"/>
                <a:gd name="connsiteX22" fmla="*/ 88756 w 122982"/>
                <a:gd name="connsiteY22" fmla="*/ 132083 h 138267"/>
                <a:gd name="connsiteX23" fmla="*/ 69571 w 122982"/>
                <a:gd name="connsiteY23" fmla="*/ 122366 h 138267"/>
                <a:gd name="connsiteX24" fmla="*/ 69571 w 122982"/>
                <a:gd name="connsiteY24" fmla="*/ 111030 h 138267"/>
                <a:gd name="connsiteX25" fmla="*/ 52810 w 122982"/>
                <a:gd name="connsiteY25" fmla="*/ 106373 h 138267"/>
                <a:gd name="connsiteX26" fmla="*/ 20499 w 122982"/>
                <a:gd name="connsiteY26" fmla="*/ 69327 h 138267"/>
                <a:gd name="connsiteX27" fmla="*/ 52810 w 122982"/>
                <a:gd name="connsiteY27" fmla="*/ 32078 h 138267"/>
                <a:gd name="connsiteX28" fmla="*/ 52810 w 122982"/>
                <a:gd name="connsiteY28" fmla="*/ 106373 h 138267"/>
                <a:gd name="connsiteX29" fmla="*/ 69571 w 122982"/>
                <a:gd name="connsiteY29" fmla="*/ 31875 h 138267"/>
                <a:gd name="connsiteX30" fmla="*/ 103094 w 122982"/>
                <a:gd name="connsiteY30" fmla="*/ 69124 h 138267"/>
                <a:gd name="connsiteX31" fmla="*/ 69571 w 122982"/>
                <a:gd name="connsiteY31" fmla="*/ 106576 h 138267"/>
                <a:gd name="connsiteX32" fmla="*/ 69571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571" y="111030"/>
                  </a:moveTo>
                  <a:cubicBezTo>
                    <a:pt x="100872" y="108600"/>
                    <a:pt x="123288" y="89773"/>
                    <a:pt x="123288" y="69327"/>
                  </a:cubicBezTo>
                  <a:cubicBezTo>
                    <a:pt x="123288" y="48273"/>
                    <a:pt x="100267" y="29851"/>
                    <a:pt x="69571" y="27421"/>
                  </a:cubicBezTo>
                  <a:lnTo>
                    <a:pt x="69571" y="16085"/>
                  </a:lnTo>
                  <a:cubicBezTo>
                    <a:pt x="69571" y="9202"/>
                    <a:pt x="69571" y="6368"/>
                    <a:pt x="88756" y="6368"/>
                  </a:cubicBezTo>
                  <a:lnTo>
                    <a:pt x="95420" y="6368"/>
                  </a:lnTo>
                  <a:lnTo>
                    <a:pt x="95420" y="92"/>
                  </a:lnTo>
                  <a:cubicBezTo>
                    <a:pt x="88150" y="699"/>
                    <a:pt x="69571" y="699"/>
                    <a:pt x="61292" y="699"/>
                  </a:cubicBezTo>
                  <a:cubicBezTo>
                    <a:pt x="53012" y="699"/>
                    <a:pt x="34231" y="699"/>
                    <a:pt x="26961" y="92"/>
                  </a:cubicBezTo>
                  <a:lnTo>
                    <a:pt x="26961" y="6368"/>
                  </a:lnTo>
                  <a:lnTo>
                    <a:pt x="33626" y="6368"/>
                  </a:lnTo>
                  <a:cubicBezTo>
                    <a:pt x="52810" y="6368"/>
                    <a:pt x="52810" y="8999"/>
                    <a:pt x="52810" y="16085"/>
                  </a:cubicBezTo>
                  <a:lnTo>
                    <a:pt x="52810" y="27421"/>
                  </a:lnTo>
                  <a:cubicBezTo>
                    <a:pt x="21913" y="30458"/>
                    <a:pt x="305" y="49083"/>
                    <a:pt x="305" y="69124"/>
                  </a:cubicBezTo>
                  <a:cubicBezTo>
                    <a:pt x="305" y="89976"/>
                    <a:pt x="22721" y="107993"/>
                    <a:pt x="52810" y="111030"/>
                  </a:cubicBezTo>
                  <a:lnTo>
                    <a:pt x="52810" y="122366"/>
                  </a:lnTo>
                  <a:cubicBezTo>
                    <a:pt x="52810" y="129249"/>
                    <a:pt x="52810" y="132083"/>
                    <a:pt x="33626" y="132083"/>
                  </a:cubicBezTo>
                  <a:lnTo>
                    <a:pt x="26961" y="132083"/>
                  </a:lnTo>
                  <a:lnTo>
                    <a:pt x="26961" y="138359"/>
                  </a:lnTo>
                  <a:cubicBezTo>
                    <a:pt x="34231" y="137752"/>
                    <a:pt x="52810" y="137752"/>
                    <a:pt x="61090" y="137752"/>
                  </a:cubicBezTo>
                  <a:cubicBezTo>
                    <a:pt x="69369" y="137752"/>
                    <a:pt x="88150" y="137752"/>
                    <a:pt x="95420" y="138359"/>
                  </a:cubicBezTo>
                  <a:lnTo>
                    <a:pt x="95420" y="132083"/>
                  </a:lnTo>
                  <a:lnTo>
                    <a:pt x="88756" y="132083"/>
                  </a:lnTo>
                  <a:cubicBezTo>
                    <a:pt x="69571" y="132083"/>
                    <a:pt x="69571" y="129452"/>
                    <a:pt x="69571" y="122366"/>
                  </a:cubicBezTo>
                  <a:lnTo>
                    <a:pt x="69571" y="111030"/>
                  </a:lnTo>
                  <a:close/>
                  <a:moveTo>
                    <a:pt x="52810" y="106373"/>
                  </a:moveTo>
                  <a:cubicBezTo>
                    <a:pt x="24134" y="102527"/>
                    <a:pt x="20499" y="81878"/>
                    <a:pt x="20499" y="69327"/>
                  </a:cubicBezTo>
                  <a:cubicBezTo>
                    <a:pt x="20499" y="58800"/>
                    <a:pt x="22519" y="36126"/>
                    <a:pt x="52810" y="32078"/>
                  </a:cubicBezTo>
                  <a:lnTo>
                    <a:pt x="52810" y="106373"/>
                  </a:lnTo>
                  <a:close/>
                  <a:moveTo>
                    <a:pt x="69571" y="31875"/>
                  </a:moveTo>
                  <a:cubicBezTo>
                    <a:pt x="97439" y="35114"/>
                    <a:pt x="103094" y="53739"/>
                    <a:pt x="103094" y="69124"/>
                  </a:cubicBezTo>
                  <a:cubicBezTo>
                    <a:pt x="103094" y="81271"/>
                    <a:pt x="100065" y="102932"/>
                    <a:pt x="69571" y="106576"/>
                  </a:cubicBezTo>
                  <a:lnTo>
                    <a:pt x="69571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形状 188">
              <a:extLst>
                <a:ext uri="{FF2B5EF4-FFF2-40B4-BE49-F238E27FC236}">
                  <a16:creationId xmlns:a16="http://schemas.microsoft.com/office/drawing/2014/main" id="{C95A6A5A-8E1A-0EC6-9391-5F965A56F4E5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>
              <a:off x="6892873" y="3726038"/>
              <a:ext cx="46850" cy="202440"/>
            </a:xfrm>
            <a:custGeom>
              <a:avLst/>
              <a:gdLst>
                <a:gd name="connsiteX0" fmla="*/ 47163 w 46850"/>
                <a:gd name="connsiteY0" fmla="*/ 101312 h 202440"/>
                <a:gd name="connsiteX1" fmla="*/ 33835 w 46850"/>
                <a:gd name="connsiteY1" fmla="*/ 38151 h 202440"/>
                <a:gd name="connsiteX2" fmla="*/ 2332 w 46850"/>
                <a:gd name="connsiteY2" fmla="*/ 92 h 202440"/>
                <a:gd name="connsiteX3" fmla="*/ 312 w 46850"/>
                <a:gd name="connsiteY3" fmla="*/ 2116 h 202440"/>
                <a:gd name="connsiteX4" fmla="*/ 4149 w 46850"/>
                <a:gd name="connsiteY4" fmla="*/ 6772 h 202440"/>
                <a:gd name="connsiteX5" fmla="*/ 35450 w 46850"/>
                <a:gd name="connsiteY5" fmla="*/ 101312 h 202440"/>
                <a:gd name="connsiteX6" fmla="*/ 2938 w 46850"/>
                <a:gd name="connsiteY6" fmla="*/ 197067 h 202440"/>
                <a:gd name="connsiteX7" fmla="*/ 312 w 46850"/>
                <a:gd name="connsiteY7" fmla="*/ 200508 h 202440"/>
                <a:gd name="connsiteX8" fmla="*/ 2332 w 46850"/>
                <a:gd name="connsiteY8" fmla="*/ 202533 h 202440"/>
                <a:gd name="connsiteX9" fmla="*/ 34441 w 46850"/>
                <a:gd name="connsiteY9" fmla="*/ 163057 h 202440"/>
                <a:gd name="connsiteX10" fmla="*/ 47163 w 46850"/>
                <a:gd name="connsiteY10" fmla="*/ 10131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163" y="101312"/>
                  </a:moveTo>
                  <a:cubicBezTo>
                    <a:pt x="47163" y="85522"/>
                    <a:pt x="44942" y="61027"/>
                    <a:pt x="33835" y="38151"/>
                  </a:cubicBezTo>
                  <a:cubicBezTo>
                    <a:pt x="21718" y="13251"/>
                    <a:pt x="4351" y="92"/>
                    <a:pt x="2332" y="92"/>
                  </a:cubicBezTo>
                  <a:cubicBezTo>
                    <a:pt x="1120" y="92"/>
                    <a:pt x="312" y="902"/>
                    <a:pt x="312" y="2116"/>
                  </a:cubicBezTo>
                  <a:cubicBezTo>
                    <a:pt x="312" y="2724"/>
                    <a:pt x="312" y="3129"/>
                    <a:pt x="4149" y="6772"/>
                  </a:cubicBezTo>
                  <a:cubicBezTo>
                    <a:pt x="23940" y="26814"/>
                    <a:pt x="35450" y="59002"/>
                    <a:pt x="35450" y="101312"/>
                  </a:cubicBezTo>
                  <a:cubicBezTo>
                    <a:pt x="35450" y="135930"/>
                    <a:pt x="27978" y="171559"/>
                    <a:pt x="2938" y="197067"/>
                  </a:cubicBezTo>
                  <a:cubicBezTo>
                    <a:pt x="312" y="199496"/>
                    <a:pt x="312" y="199901"/>
                    <a:pt x="312" y="200508"/>
                  </a:cubicBezTo>
                  <a:cubicBezTo>
                    <a:pt x="312" y="201723"/>
                    <a:pt x="1120" y="202533"/>
                    <a:pt x="2332" y="202533"/>
                  </a:cubicBezTo>
                  <a:cubicBezTo>
                    <a:pt x="4351" y="202533"/>
                    <a:pt x="22526" y="188767"/>
                    <a:pt x="34441" y="163057"/>
                  </a:cubicBezTo>
                  <a:cubicBezTo>
                    <a:pt x="44740" y="140788"/>
                    <a:pt x="47163" y="118317"/>
                    <a:pt x="47163" y="101312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形状 189">
              <a:extLst>
                <a:ext uri="{FF2B5EF4-FFF2-40B4-BE49-F238E27FC236}">
                  <a16:creationId xmlns:a16="http://schemas.microsoft.com/office/drawing/2014/main" id="{684F0D2F-2DA5-A944-27E5-91EFE2E060B8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>
              <a:off x="6970498" y="3809888"/>
              <a:ext cx="69548" cy="99762"/>
            </a:xfrm>
            <a:custGeom>
              <a:avLst/>
              <a:gdLst>
                <a:gd name="connsiteX0" fmla="*/ 33960 w 69548"/>
                <a:gd name="connsiteY0" fmla="*/ 4345 h 99762"/>
                <a:gd name="connsiteX1" fmla="*/ 34525 w 69548"/>
                <a:gd name="connsiteY1" fmla="*/ 2077 h 99762"/>
                <a:gd name="connsiteX2" fmla="*/ 32263 w 69548"/>
                <a:gd name="connsiteY2" fmla="*/ 93 h 99762"/>
                <a:gd name="connsiteX3" fmla="*/ 14169 w 69548"/>
                <a:gd name="connsiteY3" fmla="*/ 1511 h 99762"/>
                <a:gd name="connsiteX4" fmla="*/ 11060 w 69548"/>
                <a:gd name="connsiteY4" fmla="*/ 4770 h 99762"/>
                <a:gd name="connsiteX5" fmla="*/ 14735 w 69548"/>
                <a:gd name="connsiteY5" fmla="*/ 6754 h 99762"/>
                <a:gd name="connsiteX6" fmla="*/ 21520 w 69548"/>
                <a:gd name="connsiteY6" fmla="*/ 8879 h 99762"/>
                <a:gd name="connsiteX7" fmla="*/ 20955 w 69548"/>
                <a:gd name="connsiteY7" fmla="*/ 11997 h 99762"/>
                <a:gd name="connsiteX8" fmla="*/ 1023 w 69548"/>
                <a:gd name="connsiteY8" fmla="*/ 92204 h 99762"/>
                <a:gd name="connsiteX9" fmla="*/ 316 w 69548"/>
                <a:gd name="connsiteY9" fmla="*/ 95322 h 99762"/>
                <a:gd name="connsiteX10" fmla="*/ 5122 w 69548"/>
                <a:gd name="connsiteY10" fmla="*/ 99856 h 99762"/>
                <a:gd name="connsiteX11" fmla="*/ 11625 w 69548"/>
                <a:gd name="connsiteY11" fmla="*/ 93905 h 99762"/>
                <a:gd name="connsiteX12" fmla="*/ 18552 w 69548"/>
                <a:gd name="connsiteY12" fmla="*/ 66413 h 99762"/>
                <a:gd name="connsiteX13" fmla="*/ 36646 w 69548"/>
                <a:gd name="connsiteY13" fmla="*/ 78033 h 99762"/>
                <a:gd name="connsiteX14" fmla="*/ 36363 w 69548"/>
                <a:gd name="connsiteY14" fmla="*/ 80867 h 99762"/>
                <a:gd name="connsiteX15" fmla="*/ 35797 w 69548"/>
                <a:gd name="connsiteY15" fmla="*/ 85260 h 99762"/>
                <a:gd name="connsiteX16" fmla="*/ 50782 w 69548"/>
                <a:gd name="connsiteY16" fmla="*/ 99856 h 99762"/>
                <a:gd name="connsiteX17" fmla="*/ 68734 w 69548"/>
                <a:gd name="connsiteY17" fmla="*/ 78175 h 99762"/>
                <a:gd name="connsiteX18" fmla="*/ 66472 w 69548"/>
                <a:gd name="connsiteY18" fmla="*/ 76333 h 99762"/>
                <a:gd name="connsiteX19" fmla="*/ 63645 w 69548"/>
                <a:gd name="connsiteY19" fmla="*/ 79734 h 99762"/>
                <a:gd name="connsiteX20" fmla="*/ 51206 w 69548"/>
                <a:gd name="connsiteY20" fmla="*/ 95888 h 99762"/>
                <a:gd name="connsiteX21" fmla="*/ 46258 w 69548"/>
                <a:gd name="connsiteY21" fmla="*/ 88520 h 99762"/>
                <a:gd name="connsiteX22" fmla="*/ 47106 w 69548"/>
                <a:gd name="connsiteY22" fmla="*/ 82143 h 99762"/>
                <a:gd name="connsiteX23" fmla="*/ 47813 w 69548"/>
                <a:gd name="connsiteY23" fmla="*/ 77750 h 99762"/>
                <a:gd name="connsiteX24" fmla="*/ 24913 w 69548"/>
                <a:gd name="connsiteY24" fmla="*/ 62729 h 99762"/>
                <a:gd name="connsiteX25" fmla="*/ 36646 w 69548"/>
                <a:gd name="connsiteY25" fmla="*/ 53376 h 99762"/>
                <a:gd name="connsiteX26" fmla="*/ 58839 w 69548"/>
                <a:gd name="connsiteY26" fmla="*/ 39914 h 99762"/>
                <a:gd name="connsiteX27" fmla="*/ 63504 w 69548"/>
                <a:gd name="connsiteY27" fmla="*/ 41756 h 99762"/>
                <a:gd name="connsiteX28" fmla="*/ 56153 w 69548"/>
                <a:gd name="connsiteY28" fmla="*/ 49691 h 99762"/>
                <a:gd name="connsiteX29" fmla="*/ 61808 w 69548"/>
                <a:gd name="connsiteY29" fmla="*/ 54935 h 99762"/>
                <a:gd name="connsiteX30" fmla="*/ 69865 w 69548"/>
                <a:gd name="connsiteY30" fmla="*/ 45865 h 99762"/>
                <a:gd name="connsiteX31" fmla="*/ 58980 w 69548"/>
                <a:gd name="connsiteY31" fmla="*/ 35946 h 99762"/>
                <a:gd name="connsiteX32" fmla="*/ 36363 w 69548"/>
                <a:gd name="connsiteY32" fmla="*/ 48416 h 99762"/>
                <a:gd name="connsiteX33" fmla="*/ 19965 w 69548"/>
                <a:gd name="connsiteY33" fmla="*/ 60886 h 99762"/>
                <a:gd name="connsiteX34" fmla="*/ 33960 w 69548"/>
                <a:gd name="connsiteY34" fmla="*/ 4345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548" h="99762">
                  <a:moveTo>
                    <a:pt x="33960" y="4345"/>
                  </a:moveTo>
                  <a:cubicBezTo>
                    <a:pt x="34101" y="4061"/>
                    <a:pt x="34525" y="2219"/>
                    <a:pt x="34525" y="2077"/>
                  </a:cubicBezTo>
                  <a:cubicBezTo>
                    <a:pt x="34525" y="1369"/>
                    <a:pt x="33960" y="93"/>
                    <a:pt x="32263" y="93"/>
                  </a:cubicBezTo>
                  <a:cubicBezTo>
                    <a:pt x="29436" y="93"/>
                    <a:pt x="17703" y="1227"/>
                    <a:pt x="14169" y="1511"/>
                  </a:cubicBezTo>
                  <a:cubicBezTo>
                    <a:pt x="13039" y="1652"/>
                    <a:pt x="11060" y="1794"/>
                    <a:pt x="11060" y="4770"/>
                  </a:cubicBezTo>
                  <a:cubicBezTo>
                    <a:pt x="11060" y="6754"/>
                    <a:pt x="13039" y="6754"/>
                    <a:pt x="14735" y="6754"/>
                  </a:cubicBezTo>
                  <a:cubicBezTo>
                    <a:pt x="21520" y="6754"/>
                    <a:pt x="21520" y="7746"/>
                    <a:pt x="21520" y="8879"/>
                  </a:cubicBezTo>
                  <a:cubicBezTo>
                    <a:pt x="21520" y="9871"/>
                    <a:pt x="21237" y="10722"/>
                    <a:pt x="20955" y="11997"/>
                  </a:cubicBezTo>
                  <a:lnTo>
                    <a:pt x="1023" y="92204"/>
                  </a:lnTo>
                  <a:cubicBezTo>
                    <a:pt x="316" y="94755"/>
                    <a:pt x="316" y="95038"/>
                    <a:pt x="316" y="95322"/>
                  </a:cubicBezTo>
                  <a:cubicBezTo>
                    <a:pt x="316" y="97447"/>
                    <a:pt x="2013" y="99856"/>
                    <a:pt x="5122" y="99856"/>
                  </a:cubicBezTo>
                  <a:cubicBezTo>
                    <a:pt x="8939" y="99856"/>
                    <a:pt x="10777" y="97022"/>
                    <a:pt x="11625" y="93905"/>
                  </a:cubicBezTo>
                  <a:cubicBezTo>
                    <a:pt x="11908" y="93338"/>
                    <a:pt x="17986" y="68397"/>
                    <a:pt x="18552" y="66413"/>
                  </a:cubicBezTo>
                  <a:cubicBezTo>
                    <a:pt x="28588" y="67405"/>
                    <a:pt x="36646" y="70664"/>
                    <a:pt x="36646" y="78033"/>
                  </a:cubicBezTo>
                  <a:cubicBezTo>
                    <a:pt x="36646" y="78742"/>
                    <a:pt x="36646" y="79450"/>
                    <a:pt x="36363" y="80867"/>
                  </a:cubicBezTo>
                  <a:cubicBezTo>
                    <a:pt x="35797" y="82993"/>
                    <a:pt x="35797" y="83702"/>
                    <a:pt x="35797" y="85260"/>
                  </a:cubicBezTo>
                  <a:cubicBezTo>
                    <a:pt x="35797" y="95322"/>
                    <a:pt x="43996" y="99856"/>
                    <a:pt x="50782" y="99856"/>
                  </a:cubicBezTo>
                  <a:cubicBezTo>
                    <a:pt x="64493" y="99856"/>
                    <a:pt x="68734" y="78317"/>
                    <a:pt x="68734" y="78175"/>
                  </a:cubicBezTo>
                  <a:cubicBezTo>
                    <a:pt x="68734" y="76333"/>
                    <a:pt x="66897" y="76333"/>
                    <a:pt x="66472" y="76333"/>
                  </a:cubicBezTo>
                  <a:cubicBezTo>
                    <a:pt x="64493" y="76333"/>
                    <a:pt x="64352" y="77041"/>
                    <a:pt x="63645" y="79734"/>
                  </a:cubicBezTo>
                  <a:cubicBezTo>
                    <a:pt x="61949" y="85827"/>
                    <a:pt x="58132" y="95888"/>
                    <a:pt x="51206" y="95888"/>
                  </a:cubicBezTo>
                  <a:cubicBezTo>
                    <a:pt x="47389" y="95888"/>
                    <a:pt x="46258" y="92346"/>
                    <a:pt x="46258" y="88520"/>
                  </a:cubicBezTo>
                  <a:cubicBezTo>
                    <a:pt x="46258" y="86111"/>
                    <a:pt x="46258" y="85827"/>
                    <a:pt x="47106" y="82143"/>
                  </a:cubicBezTo>
                  <a:cubicBezTo>
                    <a:pt x="47248" y="81718"/>
                    <a:pt x="47813" y="79309"/>
                    <a:pt x="47813" y="77750"/>
                  </a:cubicBezTo>
                  <a:cubicBezTo>
                    <a:pt x="47813" y="65138"/>
                    <a:pt x="30850" y="63154"/>
                    <a:pt x="24913" y="62729"/>
                  </a:cubicBezTo>
                  <a:cubicBezTo>
                    <a:pt x="29012" y="60178"/>
                    <a:pt x="34242" y="55502"/>
                    <a:pt x="36646" y="53376"/>
                  </a:cubicBezTo>
                  <a:cubicBezTo>
                    <a:pt x="43855" y="46574"/>
                    <a:pt x="50923" y="39914"/>
                    <a:pt x="58839" y="39914"/>
                  </a:cubicBezTo>
                  <a:cubicBezTo>
                    <a:pt x="60535" y="39914"/>
                    <a:pt x="62373" y="40339"/>
                    <a:pt x="63504" y="41756"/>
                  </a:cubicBezTo>
                  <a:cubicBezTo>
                    <a:pt x="57425" y="42748"/>
                    <a:pt x="56153" y="47566"/>
                    <a:pt x="56153" y="49691"/>
                  </a:cubicBezTo>
                  <a:cubicBezTo>
                    <a:pt x="56153" y="52809"/>
                    <a:pt x="58556" y="54935"/>
                    <a:pt x="61808" y="54935"/>
                  </a:cubicBezTo>
                  <a:cubicBezTo>
                    <a:pt x="65624" y="54935"/>
                    <a:pt x="69865" y="51817"/>
                    <a:pt x="69865" y="45865"/>
                  </a:cubicBezTo>
                  <a:cubicBezTo>
                    <a:pt x="69865" y="41189"/>
                    <a:pt x="66472" y="35946"/>
                    <a:pt x="58980" y="35946"/>
                  </a:cubicBezTo>
                  <a:cubicBezTo>
                    <a:pt x="50923" y="35946"/>
                    <a:pt x="43572" y="41756"/>
                    <a:pt x="36363" y="48416"/>
                  </a:cubicBezTo>
                  <a:cubicBezTo>
                    <a:pt x="30426" y="54084"/>
                    <a:pt x="25761" y="58477"/>
                    <a:pt x="19965" y="60886"/>
                  </a:cubicBezTo>
                  <a:lnTo>
                    <a:pt x="33960" y="434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形状 190">
              <a:extLst>
                <a:ext uri="{FF2B5EF4-FFF2-40B4-BE49-F238E27FC236}">
                  <a16:creationId xmlns:a16="http://schemas.microsoft.com/office/drawing/2014/main" id="{D53B0750-DF5F-8F09-E438-746E88C39D60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>
              <a:off x="7070766" y="3726038"/>
              <a:ext cx="46850" cy="202440"/>
            </a:xfrm>
            <a:custGeom>
              <a:avLst/>
              <a:gdLst>
                <a:gd name="connsiteX0" fmla="*/ 47172 w 46850"/>
                <a:gd name="connsiteY0" fmla="*/ 101312 h 202440"/>
                <a:gd name="connsiteX1" fmla="*/ 33844 w 46850"/>
                <a:gd name="connsiteY1" fmla="*/ 38151 h 202440"/>
                <a:gd name="connsiteX2" fmla="*/ 2341 w 46850"/>
                <a:gd name="connsiteY2" fmla="*/ 92 h 202440"/>
                <a:gd name="connsiteX3" fmla="*/ 321 w 46850"/>
                <a:gd name="connsiteY3" fmla="*/ 2116 h 202440"/>
                <a:gd name="connsiteX4" fmla="*/ 4158 w 46850"/>
                <a:gd name="connsiteY4" fmla="*/ 6772 h 202440"/>
                <a:gd name="connsiteX5" fmla="*/ 35459 w 46850"/>
                <a:gd name="connsiteY5" fmla="*/ 101312 h 202440"/>
                <a:gd name="connsiteX6" fmla="*/ 2946 w 46850"/>
                <a:gd name="connsiteY6" fmla="*/ 197067 h 202440"/>
                <a:gd name="connsiteX7" fmla="*/ 321 w 46850"/>
                <a:gd name="connsiteY7" fmla="*/ 200508 h 202440"/>
                <a:gd name="connsiteX8" fmla="*/ 2341 w 46850"/>
                <a:gd name="connsiteY8" fmla="*/ 202533 h 202440"/>
                <a:gd name="connsiteX9" fmla="*/ 34449 w 46850"/>
                <a:gd name="connsiteY9" fmla="*/ 163057 h 202440"/>
                <a:gd name="connsiteX10" fmla="*/ 47172 w 46850"/>
                <a:gd name="connsiteY10" fmla="*/ 10131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172" y="101312"/>
                  </a:moveTo>
                  <a:cubicBezTo>
                    <a:pt x="47172" y="85522"/>
                    <a:pt x="44950" y="61027"/>
                    <a:pt x="33844" y="38151"/>
                  </a:cubicBezTo>
                  <a:cubicBezTo>
                    <a:pt x="21727" y="13251"/>
                    <a:pt x="4360" y="92"/>
                    <a:pt x="2341" y="92"/>
                  </a:cubicBezTo>
                  <a:cubicBezTo>
                    <a:pt x="1129" y="92"/>
                    <a:pt x="321" y="902"/>
                    <a:pt x="321" y="2116"/>
                  </a:cubicBezTo>
                  <a:cubicBezTo>
                    <a:pt x="321" y="2724"/>
                    <a:pt x="321" y="3129"/>
                    <a:pt x="4158" y="6772"/>
                  </a:cubicBezTo>
                  <a:cubicBezTo>
                    <a:pt x="23948" y="26814"/>
                    <a:pt x="35459" y="59002"/>
                    <a:pt x="35459" y="101312"/>
                  </a:cubicBezTo>
                  <a:cubicBezTo>
                    <a:pt x="35459" y="135930"/>
                    <a:pt x="27987" y="171559"/>
                    <a:pt x="2946" y="197067"/>
                  </a:cubicBezTo>
                  <a:cubicBezTo>
                    <a:pt x="321" y="199496"/>
                    <a:pt x="321" y="199901"/>
                    <a:pt x="321" y="200508"/>
                  </a:cubicBezTo>
                  <a:cubicBezTo>
                    <a:pt x="321" y="201723"/>
                    <a:pt x="1129" y="202533"/>
                    <a:pt x="2341" y="202533"/>
                  </a:cubicBezTo>
                  <a:cubicBezTo>
                    <a:pt x="4360" y="202533"/>
                    <a:pt x="22535" y="188767"/>
                    <a:pt x="34449" y="163057"/>
                  </a:cubicBezTo>
                  <a:cubicBezTo>
                    <a:pt x="44748" y="140788"/>
                    <a:pt x="47172" y="118317"/>
                    <a:pt x="47172" y="101312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形状 191">
              <a:extLst>
                <a:ext uri="{FF2B5EF4-FFF2-40B4-BE49-F238E27FC236}">
                  <a16:creationId xmlns:a16="http://schemas.microsoft.com/office/drawing/2014/main" id="{1429A3EA-4A92-5794-1275-51797EEB9910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>
              <a:off x="7145138" y="3844506"/>
              <a:ext cx="65590" cy="96928"/>
            </a:xfrm>
            <a:custGeom>
              <a:avLst/>
              <a:gdLst>
                <a:gd name="connsiteX0" fmla="*/ 65916 w 65590"/>
                <a:gd name="connsiteY0" fmla="*/ 48984 h 96928"/>
                <a:gd name="connsiteX1" fmla="*/ 57576 w 65590"/>
                <a:gd name="connsiteY1" fmla="*/ 12282 h 96928"/>
                <a:gd name="connsiteX2" fmla="*/ 33120 w 65590"/>
                <a:gd name="connsiteY2" fmla="*/ 95 h 96928"/>
                <a:gd name="connsiteX3" fmla="*/ 325 w 65590"/>
                <a:gd name="connsiteY3" fmla="*/ 48984 h 96928"/>
                <a:gd name="connsiteX4" fmla="*/ 33120 w 65590"/>
                <a:gd name="connsiteY4" fmla="*/ 97024 h 96928"/>
                <a:gd name="connsiteX5" fmla="*/ 65916 w 65590"/>
                <a:gd name="connsiteY5" fmla="*/ 48984 h 96928"/>
                <a:gd name="connsiteX6" fmla="*/ 33120 w 65590"/>
                <a:gd name="connsiteY6" fmla="*/ 93056 h 96928"/>
                <a:gd name="connsiteX7" fmla="*/ 15168 w 65590"/>
                <a:gd name="connsiteY7" fmla="*/ 77610 h 96928"/>
                <a:gd name="connsiteX8" fmla="*/ 13189 w 65590"/>
                <a:gd name="connsiteY8" fmla="*/ 47142 h 96928"/>
                <a:gd name="connsiteX9" fmla="*/ 15309 w 65590"/>
                <a:gd name="connsiteY9" fmla="*/ 18234 h 96928"/>
                <a:gd name="connsiteX10" fmla="*/ 33120 w 65590"/>
                <a:gd name="connsiteY10" fmla="*/ 4063 h 96928"/>
                <a:gd name="connsiteX11" fmla="*/ 50649 w 65590"/>
                <a:gd name="connsiteY11" fmla="*/ 16958 h 96928"/>
                <a:gd name="connsiteX12" fmla="*/ 53052 w 65590"/>
                <a:gd name="connsiteY12" fmla="*/ 47142 h 96928"/>
                <a:gd name="connsiteX13" fmla="*/ 51214 w 65590"/>
                <a:gd name="connsiteY13" fmla="*/ 77043 h 96928"/>
                <a:gd name="connsiteX14" fmla="*/ 33120 w 65590"/>
                <a:gd name="connsiteY14" fmla="*/ 93056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590" h="96928">
                  <a:moveTo>
                    <a:pt x="65916" y="48984"/>
                  </a:moveTo>
                  <a:cubicBezTo>
                    <a:pt x="65916" y="33396"/>
                    <a:pt x="64078" y="22201"/>
                    <a:pt x="57576" y="12282"/>
                  </a:cubicBezTo>
                  <a:cubicBezTo>
                    <a:pt x="53193" y="5763"/>
                    <a:pt x="44429" y="95"/>
                    <a:pt x="33120" y="95"/>
                  </a:cubicBezTo>
                  <a:cubicBezTo>
                    <a:pt x="325" y="95"/>
                    <a:pt x="325" y="38781"/>
                    <a:pt x="325" y="48984"/>
                  </a:cubicBezTo>
                  <a:cubicBezTo>
                    <a:pt x="325" y="59187"/>
                    <a:pt x="325" y="97024"/>
                    <a:pt x="33120" y="97024"/>
                  </a:cubicBezTo>
                  <a:cubicBezTo>
                    <a:pt x="65916" y="97024"/>
                    <a:pt x="65916" y="59187"/>
                    <a:pt x="65916" y="48984"/>
                  </a:cubicBezTo>
                  <a:close/>
                  <a:moveTo>
                    <a:pt x="33120" y="93056"/>
                  </a:moveTo>
                  <a:cubicBezTo>
                    <a:pt x="26618" y="93056"/>
                    <a:pt x="17995" y="89230"/>
                    <a:pt x="15168" y="77610"/>
                  </a:cubicBezTo>
                  <a:cubicBezTo>
                    <a:pt x="13189" y="69249"/>
                    <a:pt x="13189" y="57629"/>
                    <a:pt x="13189" y="47142"/>
                  </a:cubicBezTo>
                  <a:cubicBezTo>
                    <a:pt x="13189" y="36797"/>
                    <a:pt x="13189" y="26028"/>
                    <a:pt x="15309" y="18234"/>
                  </a:cubicBezTo>
                  <a:cubicBezTo>
                    <a:pt x="18278" y="7039"/>
                    <a:pt x="27325" y="4063"/>
                    <a:pt x="33120" y="4063"/>
                  </a:cubicBezTo>
                  <a:cubicBezTo>
                    <a:pt x="40754" y="4063"/>
                    <a:pt x="48105" y="8739"/>
                    <a:pt x="50649" y="16958"/>
                  </a:cubicBezTo>
                  <a:cubicBezTo>
                    <a:pt x="52911" y="24611"/>
                    <a:pt x="53052" y="34814"/>
                    <a:pt x="53052" y="47142"/>
                  </a:cubicBezTo>
                  <a:cubicBezTo>
                    <a:pt x="53052" y="57629"/>
                    <a:pt x="53052" y="68115"/>
                    <a:pt x="51214" y="77043"/>
                  </a:cubicBezTo>
                  <a:cubicBezTo>
                    <a:pt x="48387" y="89938"/>
                    <a:pt x="38775" y="93056"/>
                    <a:pt x="33120" y="93056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形状 192">
              <a:extLst>
                <a:ext uri="{FF2B5EF4-FFF2-40B4-BE49-F238E27FC236}">
                  <a16:creationId xmlns:a16="http://schemas.microsoft.com/office/drawing/2014/main" id="{8259845A-89E8-3685-9E3C-CF8CD72371EE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>
              <a:off x="7284565" y="3759845"/>
              <a:ext cx="134291" cy="134825"/>
            </a:xfrm>
            <a:custGeom>
              <a:avLst/>
              <a:gdLst>
                <a:gd name="connsiteX0" fmla="*/ 71617 w 134291"/>
                <a:gd name="connsiteY0" fmla="*/ 71554 h 134825"/>
                <a:gd name="connsiteX1" fmla="*/ 127959 w 134291"/>
                <a:gd name="connsiteY1" fmla="*/ 71554 h 134825"/>
                <a:gd name="connsiteX2" fmla="*/ 134623 w 134291"/>
                <a:gd name="connsiteY2" fmla="*/ 67505 h 134825"/>
                <a:gd name="connsiteX3" fmla="*/ 127959 w 134291"/>
                <a:gd name="connsiteY3" fmla="*/ 63456 h 134825"/>
                <a:gd name="connsiteX4" fmla="*/ 71617 w 134291"/>
                <a:gd name="connsiteY4" fmla="*/ 63456 h 134825"/>
                <a:gd name="connsiteX5" fmla="*/ 71617 w 134291"/>
                <a:gd name="connsiteY5" fmla="*/ 6772 h 134825"/>
                <a:gd name="connsiteX6" fmla="*/ 67578 w 134291"/>
                <a:gd name="connsiteY6" fmla="*/ 92 h 134825"/>
                <a:gd name="connsiteX7" fmla="*/ 63540 w 134291"/>
                <a:gd name="connsiteY7" fmla="*/ 6772 h 134825"/>
                <a:gd name="connsiteX8" fmla="*/ 63540 w 134291"/>
                <a:gd name="connsiteY8" fmla="*/ 63456 h 134825"/>
                <a:gd name="connsiteX9" fmla="*/ 6996 w 134291"/>
                <a:gd name="connsiteY9" fmla="*/ 63456 h 134825"/>
                <a:gd name="connsiteX10" fmla="*/ 332 w 134291"/>
                <a:gd name="connsiteY10" fmla="*/ 67505 h 134825"/>
                <a:gd name="connsiteX11" fmla="*/ 6996 w 134291"/>
                <a:gd name="connsiteY11" fmla="*/ 71554 h 134825"/>
                <a:gd name="connsiteX12" fmla="*/ 63540 w 134291"/>
                <a:gd name="connsiteY12" fmla="*/ 71554 h 134825"/>
                <a:gd name="connsiteX13" fmla="*/ 63540 w 134291"/>
                <a:gd name="connsiteY13" fmla="*/ 128237 h 134825"/>
                <a:gd name="connsiteX14" fmla="*/ 67578 w 134291"/>
                <a:gd name="connsiteY14" fmla="*/ 134918 h 134825"/>
                <a:gd name="connsiteX15" fmla="*/ 71617 w 134291"/>
                <a:gd name="connsiteY15" fmla="*/ 128237 h 134825"/>
                <a:gd name="connsiteX16" fmla="*/ 71617 w 134291"/>
                <a:gd name="connsiteY16" fmla="*/ 71554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91" h="134825">
                  <a:moveTo>
                    <a:pt x="71617" y="71554"/>
                  </a:moveTo>
                  <a:lnTo>
                    <a:pt x="127959" y="71554"/>
                  </a:lnTo>
                  <a:cubicBezTo>
                    <a:pt x="130786" y="71554"/>
                    <a:pt x="134623" y="71554"/>
                    <a:pt x="134623" y="67505"/>
                  </a:cubicBezTo>
                  <a:cubicBezTo>
                    <a:pt x="134623" y="63456"/>
                    <a:pt x="130786" y="63456"/>
                    <a:pt x="127959" y="63456"/>
                  </a:cubicBezTo>
                  <a:lnTo>
                    <a:pt x="71617" y="63456"/>
                  </a:lnTo>
                  <a:lnTo>
                    <a:pt x="71617" y="6772"/>
                  </a:lnTo>
                  <a:cubicBezTo>
                    <a:pt x="71617" y="3938"/>
                    <a:pt x="71617" y="92"/>
                    <a:pt x="67578" y="92"/>
                  </a:cubicBezTo>
                  <a:cubicBezTo>
                    <a:pt x="63540" y="92"/>
                    <a:pt x="63540" y="3938"/>
                    <a:pt x="63540" y="6772"/>
                  </a:cubicBezTo>
                  <a:lnTo>
                    <a:pt x="63540" y="63456"/>
                  </a:lnTo>
                  <a:lnTo>
                    <a:pt x="6996" y="63456"/>
                  </a:lnTo>
                  <a:cubicBezTo>
                    <a:pt x="4169" y="63456"/>
                    <a:pt x="332" y="63456"/>
                    <a:pt x="332" y="67505"/>
                  </a:cubicBezTo>
                  <a:cubicBezTo>
                    <a:pt x="332" y="71554"/>
                    <a:pt x="4169" y="71554"/>
                    <a:pt x="6996" y="71554"/>
                  </a:cubicBezTo>
                  <a:lnTo>
                    <a:pt x="63540" y="71554"/>
                  </a:lnTo>
                  <a:lnTo>
                    <a:pt x="63540" y="128237"/>
                  </a:lnTo>
                  <a:cubicBezTo>
                    <a:pt x="63540" y="131071"/>
                    <a:pt x="63540" y="134918"/>
                    <a:pt x="67578" y="134918"/>
                  </a:cubicBezTo>
                  <a:cubicBezTo>
                    <a:pt x="71617" y="134918"/>
                    <a:pt x="71617" y="131071"/>
                    <a:pt x="71617" y="128237"/>
                  </a:cubicBezTo>
                  <a:lnTo>
                    <a:pt x="71617" y="71554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形状 193">
              <a:extLst>
                <a:ext uri="{FF2B5EF4-FFF2-40B4-BE49-F238E27FC236}">
                  <a16:creationId xmlns:a16="http://schemas.microsoft.com/office/drawing/2014/main" id="{0D9AF6EE-31D3-447A-9BCB-065CE051899F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>
              <a:off x="7486305" y="3788389"/>
              <a:ext cx="99153" cy="91705"/>
            </a:xfrm>
            <a:custGeom>
              <a:avLst/>
              <a:gdLst>
                <a:gd name="connsiteX0" fmla="*/ 1149 w 99153"/>
                <a:gd name="connsiteY0" fmla="*/ 81676 h 91705"/>
                <a:gd name="connsiteX1" fmla="*/ 342 w 99153"/>
                <a:gd name="connsiteY1" fmla="*/ 86332 h 91705"/>
                <a:gd name="connsiteX2" fmla="*/ 6198 w 99153"/>
                <a:gd name="connsiteY2" fmla="*/ 91798 h 91705"/>
                <a:gd name="connsiteX3" fmla="*/ 15083 w 99153"/>
                <a:gd name="connsiteY3" fmla="*/ 80461 h 91705"/>
                <a:gd name="connsiteX4" fmla="*/ 24575 w 99153"/>
                <a:gd name="connsiteY4" fmla="*/ 43009 h 91705"/>
                <a:gd name="connsiteX5" fmla="*/ 59107 w 99153"/>
                <a:gd name="connsiteY5" fmla="*/ 60217 h 91705"/>
                <a:gd name="connsiteX6" fmla="*/ 58703 w 99153"/>
                <a:gd name="connsiteY6" fmla="*/ 64671 h 91705"/>
                <a:gd name="connsiteX7" fmla="*/ 57693 w 99153"/>
                <a:gd name="connsiteY7" fmla="*/ 71756 h 91705"/>
                <a:gd name="connsiteX8" fmla="*/ 76272 w 99153"/>
                <a:gd name="connsiteY8" fmla="*/ 91798 h 91705"/>
                <a:gd name="connsiteX9" fmla="*/ 92023 w 99153"/>
                <a:gd name="connsiteY9" fmla="*/ 81271 h 91705"/>
                <a:gd name="connsiteX10" fmla="*/ 99495 w 99153"/>
                <a:gd name="connsiteY10" fmla="*/ 60622 h 91705"/>
                <a:gd name="connsiteX11" fmla="*/ 97072 w 99153"/>
                <a:gd name="connsiteY11" fmla="*/ 58597 h 91705"/>
                <a:gd name="connsiteX12" fmla="*/ 94245 w 99153"/>
                <a:gd name="connsiteY12" fmla="*/ 62241 h 91705"/>
                <a:gd name="connsiteX13" fmla="*/ 76676 w 99153"/>
                <a:gd name="connsiteY13" fmla="*/ 87344 h 91705"/>
                <a:gd name="connsiteX14" fmla="*/ 70214 w 99153"/>
                <a:gd name="connsiteY14" fmla="*/ 77627 h 91705"/>
                <a:gd name="connsiteX15" fmla="*/ 71829 w 99153"/>
                <a:gd name="connsiteY15" fmla="*/ 66290 h 91705"/>
                <a:gd name="connsiteX16" fmla="*/ 72839 w 99153"/>
                <a:gd name="connsiteY16" fmla="*/ 59610 h 91705"/>
                <a:gd name="connsiteX17" fmla="*/ 33662 w 99153"/>
                <a:gd name="connsiteY17" fmla="*/ 38758 h 91705"/>
                <a:gd name="connsiteX18" fmla="*/ 52241 w 99153"/>
                <a:gd name="connsiteY18" fmla="*/ 24992 h 91705"/>
                <a:gd name="connsiteX19" fmla="*/ 75464 w 99153"/>
                <a:gd name="connsiteY19" fmla="*/ 8797 h 91705"/>
                <a:gd name="connsiteX20" fmla="*/ 74454 w 99153"/>
                <a:gd name="connsiteY20" fmla="*/ 13251 h 91705"/>
                <a:gd name="connsiteX21" fmla="*/ 82128 w 99153"/>
                <a:gd name="connsiteY21" fmla="*/ 20336 h 91705"/>
                <a:gd name="connsiteX22" fmla="*/ 93033 w 99153"/>
                <a:gd name="connsiteY22" fmla="*/ 9404 h 91705"/>
                <a:gd name="connsiteX23" fmla="*/ 84955 w 99153"/>
                <a:gd name="connsiteY23" fmla="*/ 2319 h 91705"/>
                <a:gd name="connsiteX24" fmla="*/ 51837 w 99153"/>
                <a:gd name="connsiteY24" fmla="*/ 19931 h 91705"/>
                <a:gd name="connsiteX25" fmla="*/ 25988 w 99153"/>
                <a:gd name="connsiteY25" fmla="*/ 37139 h 91705"/>
                <a:gd name="connsiteX26" fmla="*/ 30027 w 99153"/>
                <a:gd name="connsiteY26" fmla="*/ 21348 h 91705"/>
                <a:gd name="connsiteX27" fmla="*/ 33662 w 99153"/>
                <a:gd name="connsiteY27" fmla="*/ 5558 h 91705"/>
                <a:gd name="connsiteX28" fmla="*/ 27806 w 99153"/>
                <a:gd name="connsiteY28" fmla="*/ 92 h 91705"/>
                <a:gd name="connsiteX29" fmla="*/ 19728 w 99153"/>
                <a:gd name="connsiteY29" fmla="*/ 7380 h 91705"/>
                <a:gd name="connsiteX30" fmla="*/ 1149 w 99153"/>
                <a:gd name="connsiteY30" fmla="*/ 8167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153" h="91705">
                  <a:moveTo>
                    <a:pt x="1149" y="81676"/>
                  </a:moveTo>
                  <a:cubicBezTo>
                    <a:pt x="342" y="84510"/>
                    <a:pt x="342" y="84915"/>
                    <a:pt x="342" y="86332"/>
                  </a:cubicBezTo>
                  <a:cubicBezTo>
                    <a:pt x="342" y="89976"/>
                    <a:pt x="3169" y="91798"/>
                    <a:pt x="6198" y="91798"/>
                  </a:cubicBezTo>
                  <a:cubicBezTo>
                    <a:pt x="12256" y="91798"/>
                    <a:pt x="13468" y="86939"/>
                    <a:pt x="15083" y="80461"/>
                  </a:cubicBezTo>
                  <a:cubicBezTo>
                    <a:pt x="17103" y="73173"/>
                    <a:pt x="15891" y="77019"/>
                    <a:pt x="24575" y="43009"/>
                  </a:cubicBezTo>
                  <a:cubicBezTo>
                    <a:pt x="41538" y="43617"/>
                    <a:pt x="59107" y="47058"/>
                    <a:pt x="59107" y="60217"/>
                  </a:cubicBezTo>
                  <a:cubicBezTo>
                    <a:pt x="59107" y="61634"/>
                    <a:pt x="59107" y="62646"/>
                    <a:pt x="58703" y="64671"/>
                  </a:cubicBezTo>
                  <a:cubicBezTo>
                    <a:pt x="57895" y="67910"/>
                    <a:pt x="57693" y="70136"/>
                    <a:pt x="57693" y="71756"/>
                  </a:cubicBezTo>
                  <a:cubicBezTo>
                    <a:pt x="57693" y="83700"/>
                    <a:pt x="65771" y="91798"/>
                    <a:pt x="76272" y="91798"/>
                  </a:cubicBezTo>
                  <a:cubicBezTo>
                    <a:pt x="82734" y="91798"/>
                    <a:pt x="87985" y="88154"/>
                    <a:pt x="92023" y="81271"/>
                  </a:cubicBezTo>
                  <a:cubicBezTo>
                    <a:pt x="97072" y="72768"/>
                    <a:pt x="99495" y="61027"/>
                    <a:pt x="99495" y="60622"/>
                  </a:cubicBezTo>
                  <a:cubicBezTo>
                    <a:pt x="99495" y="58597"/>
                    <a:pt x="97678" y="58597"/>
                    <a:pt x="97072" y="58597"/>
                  </a:cubicBezTo>
                  <a:cubicBezTo>
                    <a:pt x="95053" y="58597"/>
                    <a:pt x="94851" y="59407"/>
                    <a:pt x="94245" y="62241"/>
                  </a:cubicBezTo>
                  <a:cubicBezTo>
                    <a:pt x="90408" y="76210"/>
                    <a:pt x="85763" y="87344"/>
                    <a:pt x="76676" y="87344"/>
                  </a:cubicBezTo>
                  <a:cubicBezTo>
                    <a:pt x="72435" y="87344"/>
                    <a:pt x="70214" y="84712"/>
                    <a:pt x="70214" y="77627"/>
                  </a:cubicBezTo>
                  <a:cubicBezTo>
                    <a:pt x="70214" y="74590"/>
                    <a:pt x="71021" y="69732"/>
                    <a:pt x="71829" y="66290"/>
                  </a:cubicBezTo>
                  <a:cubicBezTo>
                    <a:pt x="72233" y="64468"/>
                    <a:pt x="72839" y="61836"/>
                    <a:pt x="72839" y="59610"/>
                  </a:cubicBezTo>
                  <a:cubicBezTo>
                    <a:pt x="72839" y="40580"/>
                    <a:pt x="44971" y="39163"/>
                    <a:pt x="33662" y="38758"/>
                  </a:cubicBezTo>
                  <a:cubicBezTo>
                    <a:pt x="40326" y="35114"/>
                    <a:pt x="46788" y="29648"/>
                    <a:pt x="52241" y="24992"/>
                  </a:cubicBezTo>
                  <a:cubicBezTo>
                    <a:pt x="61530" y="17097"/>
                    <a:pt x="67386" y="12238"/>
                    <a:pt x="75464" y="8797"/>
                  </a:cubicBezTo>
                  <a:cubicBezTo>
                    <a:pt x="75060" y="9809"/>
                    <a:pt x="74454" y="12238"/>
                    <a:pt x="74454" y="13251"/>
                  </a:cubicBezTo>
                  <a:cubicBezTo>
                    <a:pt x="74454" y="15680"/>
                    <a:pt x="75868" y="20336"/>
                    <a:pt x="82128" y="20336"/>
                  </a:cubicBezTo>
                  <a:cubicBezTo>
                    <a:pt x="88590" y="20336"/>
                    <a:pt x="93033" y="14465"/>
                    <a:pt x="93033" y="9404"/>
                  </a:cubicBezTo>
                  <a:cubicBezTo>
                    <a:pt x="93033" y="7582"/>
                    <a:pt x="92225" y="2319"/>
                    <a:pt x="84955" y="2319"/>
                  </a:cubicBezTo>
                  <a:cubicBezTo>
                    <a:pt x="72637" y="2319"/>
                    <a:pt x="60722" y="12441"/>
                    <a:pt x="51837" y="19931"/>
                  </a:cubicBezTo>
                  <a:cubicBezTo>
                    <a:pt x="38105" y="31673"/>
                    <a:pt x="33258" y="34709"/>
                    <a:pt x="25988" y="37139"/>
                  </a:cubicBezTo>
                  <a:cubicBezTo>
                    <a:pt x="26594" y="34912"/>
                    <a:pt x="29017" y="24790"/>
                    <a:pt x="30027" y="21348"/>
                  </a:cubicBezTo>
                  <a:cubicBezTo>
                    <a:pt x="31239" y="16085"/>
                    <a:pt x="33662" y="6570"/>
                    <a:pt x="33662" y="5558"/>
                  </a:cubicBezTo>
                  <a:cubicBezTo>
                    <a:pt x="33662" y="2116"/>
                    <a:pt x="31239" y="92"/>
                    <a:pt x="27806" y="92"/>
                  </a:cubicBezTo>
                  <a:cubicBezTo>
                    <a:pt x="27200" y="92"/>
                    <a:pt x="21546" y="92"/>
                    <a:pt x="19728" y="7380"/>
                  </a:cubicBezTo>
                  <a:lnTo>
                    <a:pt x="1149" y="81676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形状 194">
              <a:extLst>
                <a:ext uri="{FF2B5EF4-FFF2-40B4-BE49-F238E27FC236}">
                  <a16:creationId xmlns:a16="http://schemas.microsoft.com/office/drawing/2014/main" id="{8FC48C63-EAC1-2275-C0E5-4564A4A7FB93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>
              <a:off x="7598334" y="3715067"/>
              <a:ext cx="35481" cy="73405"/>
            </a:xfrm>
            <a:custGeom>
              <a:avLst/>
              <a:gdLst>
                <a:gd name="connsiteX0" fmla="*/ 34556 w 35481"/>
                <a:gd name="connsiteY0" fmla="*/ 12416 h 73405"/>
                <a:gd name="connsiteX1" fmla="*/ 35829 w 35481"/>
                <a:gd name="connsiteY1" fmla="*/ 7882 h 73405"/>
                <a:gd name="connsiteX2" fmla="*/ 27488 w 35481"/>
                <a:gd name="connsiteY2" fmla="*/ 88 h 73405"/>
                <a:gd name="connsiteX3" fmla="*/ 19714 w 35481"/>
                <a:gd name="connsiteY3" fmla="*/ 6748 h 73405"/>
                <a:gd name="connsiteX4" fmla="*/ 1054 w 35481"/>
                <a:gd name="connsiteY4" fmla="*/ 68108 h 73405"/>
                <a:gd name="connsiteX5" fmla="*/ 347 w 35481"/>
                <a:gd name="connsiteY5" fmla="*/ 70375 h 73405"/>
                <a:gd name="connsiteX6" fmla="*/ 5860 w 35481"/>
                <a:gd name="connsiteY6" fmla="*/ 73493 h 73405"/>
                <a:gd name="connsiteX7" fmla="*/ 7981 w 35481"/>
                <a:gd name="connsiteY7" fmla="*/ 71084 h 73405"/>
                <a:gd name="connsiteX8" fmla="*/ 34556 w 35481"/>
                <a:gd name="connsiteY8" fmla="*/ 12416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81" h="73405">
                  <a:moveTo>
                    <a:pt x="34556" y="12416"/>
                  </a:moveTo>
                  <a:cubicBezTo>
                    <a:pt x="35687" y="10007"/>
                    <a:pt x="35829" y="8874"/>
                    <a:pt x="35829" y="7882"/>
                  </a:cubicBezTo>
                  <a:cubicBezTo>
                    <a:pt x="35829" y="3489"/>
                    <a:pt x="31871" y="88"/>
                    <a:pt x="27488" y="88"/>
                  </a:cubicBezTo>
                  <a:cubicBezTo>
                    <a:pt x="22117" y="88"/>
                    <a:pt x="20420" y="4481"/>
                    <a:pt x="19714" y="6748"/>
                  </a:cubicBezTo>
                  <a:lnTo>
                    <a:pt x="1054" y="68108"/>
                  </a:lnTo>
                  <a:cubicBezTo>
                    <a:pt x="913" y="68391"/>
                    <a:pt x="347" y="70234"/>
                    <a:pt x="347" y="70375"/>
                  </a:cubicBezTo>
                  <a:cubicBezTo>
                    <a:pt x="347" y="72076"/>
                    <a:pt x="4730" y="73493"/>
                    <a:pt x="5860" y="73493"/>
                  </a:cubicBezTo>
                  <a:cubicBezTo>
                    <a:pt x="6850" y="73493"/>
                    <a:pt x="6991" y="73209"/>
                    <a:pt x="7981" y="71084"/>
                  </a:cubicBezTo>
                  <a:lnTo>
                    <a:pt x="34556" y="12416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形状 195">
              <a:extLst>
                <a:ext uri="{FF2B5EF4-FFF2-40B4-BE49-F238E27FC236}">
                  <a16:creationId xmlns:a16="http://schemas.microsoft.com/office/drawing/2014/main" id="{4FA081F6-3563-1139-29DF-6341B37615C7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>
              <a:off x="7644893" y="3715067"/>
              <a:ext cx="35481" cy="73405"/>
            </a:xfrm>
            <a:custGeom>
              <a:avLst/>
              <a:gdLst>
                <a:gd name="connsiteX0" fmla="*/ 34559 w 35481"/>
                <a:gd name="connsiteY0" fmla="*/ 12416 h 73405"/>
                <a:gd name="connsiteX1" fmla="*/ 35831 w 35481"/>
                <a:gd name="connsiteY1" fmla="*/ 7882 h 73405"/>
                <a:gd name="connsiteX2" fmla="*/ 27491 w 35481"/>
                <a:gd name="connsiteY2" fmla="*/ 88 h 73405"/>
                <a:gd name="connsiteX3" fmla="*/ 19716 w 35481"/>
                <a:gd name="connsiteY3" fmla="*/ 6748 h 73405"/>
                <a:gd name="connsiteX4" fmla="*/ 1056 w 35481"/>
                <a:gd name="connsiteY4" fmla="*/ 68108 h 73405"/>
                <a:gd name="connsiteX5" fmla="*/ 350 w 35481"/>
                <a:gd name="connsiteY5" fmla="*/ 70375 h 73405"/>
                <a:gd name="connsiteX6" fmla="*/ 5863 w 35481"/>
                <a:gd name="connsiteY6" fmla="*/ 73493 h 73405"/>
                <a:gd name="connsiteX7" fmla="*/ 7983 w 35481"/>
                <a:gd name="connsiteY7" fmla="*/ 71084 h 73405"/>
                <a:gd name="connsiteX8" fmla="*/ 34559 w 35481"/>
                <a:gd name="connsiteY8" fmla="*/ 12416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81" h="73405">
                  <a:moveTo>
                    <a:pt x="34559" y="12416"/>
                  </a:moveTo>
                  <a:cubicBezTo>
                    <a:pt x="35690" y="10007"/>
                    <a:pt x="35831" y="8874"/>
                    <a:pt x="35831" y="7882"/>
                  </a:cubicBezTo>
                  <a:cubicBezTo>
                    <a:pt x="35831" y="3489"/>
                    <a:pt x="31873" y="88"/>
                    <a:pt x="27491" y="88"/>
                  </a:cubicBezTo>
                  <a:cubicBezTo>
                    <a:pt x="22119" y="88"/>
                    <a:pt x="20423" y="4481"/>
                    <a:pt x="19716" y="6748"/>
                  </a:cubicBezTo>
                  <a:lnTo>
                    <a:pt x="1056" y="68108"/>
                  </a:lnTo>
                  <a:cubicBezTo>
                    <a:pt x="915" y="68391"/>
                    <a:pt x="350" y="70234"/>
                    <a:pt x="350" y="70375"/>
                  </a:cubicBezTo>
                  <a:cubicBezTo>
                    <a:pt x="350" y="72076"/>
                    <a:pt x="4732" y="73493"/>
                    <a:pt x="5863" y="73493"/>
                  </a:cubicBezTo>
                  <a:cubicBezTo>
                    <a:pt x="6852" y="73493"/>
                    <a:pt x="6994" y="73209"/>
                    <a:pt x="7983" y="71084"/>
                  </a:cubicBezTo>
                  <a:lnTo>
                    <a:pt x="34559" y="12416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形状 196">
              <a:extLst>
                <a:ext uri="{FF2B5EF4-FFF2-40B4-BE49-F238E27FC236}">
                  <a16:creationId xmlns:a16="http://schemas.microsoft.com/office/drawing/2014/main" id="{0F916FC9-4640-DC92-CB34-B5D7C277E591}"/>
                </a:ext>
              </a:extLst>
            </p:cNvPr>
            <p:cNvSpPr/>
            <p:nvPr>
              <p:custDataLst>
                <p:tags r:id="rId266"/>
              </p:custDataLst>
            </p:nvPr>
          </p:nvSpPr>
          <p:spPr>
            <a:xfrm>
              <a:off x="7602151" y="3829569"/>
              <a:ext cx="69548" cy="99762"/>
            </a:xfrm>
            <a:custGeom>
              <a:avLst/>
              <a:gdLst>
                <a:gd name="connsiteX0" fmla="*/ 33991 w 69548"/>
                <a:gd name="connsiteY0" fmla="*/ 4346 h 99762"/>
                <a:gd name="connsiteX1" fmla="*/ 34556 w 69548"/>
                <a:gd name="connsiteY1" fmla="*/ 2078 h 99762"/>
                <a:gd name="connsiteX2" fmla="*/ 32295 w 69548"/>
                <a:gd name="connsiteY2" fmla="*/ 94 h 99762"/>
                <a:gd name="connsiteX3" fmla="*/ 14201 w 69548"/>
                <a:gd name="connsiteY3" fmla="*/ 1511 h 99762"/>
                <a:gd name="connsiteX4" fmla="*/ 11091 w 69548"/>
                <a:gd name="connsiteY4" fmla="*/ 4771 h 99762"/>
                <a:gd name="connsiteX5" fmla="*/ 14766 w 69548"/>
                <a:gd name="connsiteY5" fmla="*/ 6755 h 99762"/>
                <a:gd name="connsiteX6" fmla="*/ 21551 w 69548"/>
                <a:gd name="connsiteY6" fmla="*/ 8880 h 99762"/>
                <a:gd name="connsiteX7" fmla="*/ 20986 w 69548"/>
                <a:gd name="connsiteY7" fmla="*/ 11998 h 99762"/>
                <a:gd name="connsiteX8" fmla="*/ 1054 w 69548"/>
                <a:gd name="connsiteY8" fmla="*/ 92205 h 99762"/>
                <a:gd name="connsiteX9" fmla="*/ 347 w 69548"/>
                <a:gd name="connsiteY9" fmla="*/ 95323 h 99762"/>
                <a:gd name="connsiteX10" fmla="*/ 5154 w 69548"/>
                <a:gd name="connsiteY10" fmla="*/ 99857 h 99762"/>
                <a:gd name="connsiteX11" fmla="*/ 11656 w 69548"/>
                <a:gd name="connsiteY11" fmla="*/ 93906 h 99762"/>
                <a:gd name="connsiteX12" fmla="*/ 18583 w 69548"/>
                <a:gd name="connsiteY12" fmla="*/ 66414 h 99762"/>
                <a:gd name="connsiteX13" fmla="*/ 36677 w 69548"/>
                <a:gd name="connsiteY13" fmla="*/ 78034 h 99762"/>
                <a:gd name="connsiteX14" fmla="*/ 36394 w 69548"/>
                <a:gd name="connsiteY14" fmla="*/ 80868 h 99762"/>
                <a:gd name="connsiteX15" fmla="*/ 35829 w 69548"/>
                <a:gd name="connsiteY15" fmla="*/ 85261 h 99762"/>
                <a:gd name="connsiteX16" fmla="*/ 50813 w 69548"/>
                <a:gd name="connsiteY16" fmla="*/ 99857 h 99762"/>
                <a:gd name="connsiteX17" fmla="*/ 68765 w 69548"/>
                <a:gd name="connsiteY17" fmla="*/ 78176 h 99762"/>
                <a:gd name="connsiteX18" fmla="*/ 66504 w 69548"/>
                <a:gd name="connsiteY18" fmla="*/ 76334 h 99762"/>
                <a:gd name="connsiteX19" fmla="*/ 63676 w 69548"/>
                <a:gd name="connsiteY19" fmla="*/ 79735 h 99762"/>
                <a:gd name="connsiteX20" fmla="*/ 51237 w 69548"/>
                <a:gd name="connsiteY20" fmla="*/ 95889 h 99762"/>
                <a:gd name="connsiteX21" fmla="*/ 46289 w 69548"/>
                <a:gd name="connsiteY21" fmla="*/ 88521 h 99762"/>
                <a:gd name="connsiteX22" fmla="*/ 47137 w 69548"/>
                <a:gd name="connsiteY22" fmla="*/ 82144 h 99762"/>
                <a:gd name="connsiteX23" fmla="*/ 47844 w 69548"/>
                <a:gd name="connsiteY23" fmla="*/ 77751 h 99762"/>
                <a:gd name="connsiteX24" fmla="*/ 24944 w 69548"/>
                <a:gd name="connsiteY24" fmla="*/ 62730 h 99762"/>
                <a:gd name="connsiteX25" fmla="*/ 36677 w 69548"/>
                <a:gd name="connsiteY25" fmla="*/ 53377 h 99762"/>
                <a:gd name="connsiteX26" fmla="*/ 58870 w 69548"/>
                <a:gd name="connsiteY26" fmla="*/ 39915 h 99762"/>
                <a:gd name="connsiteX27" fmla="*/ 63535 w 69548"/>
                <a:gd name="connsiteY27" fmla="*/ 41757 h 99762"/>
                <a:gd name="connsiteX28" fmla="*/ 56184 w 69548"/>
                <a:gd name="connsiteY28" fmla="*/ 49692 h 99762"/>
                <a:gd name="connsiteX29" fmla="*/ 61839 w 69548"/>
                <a:gd name="connsiteY29" fmla="*/ 54936 h 99762"/>
                <a:gd name="connsiteX30" fmla="*/ 69896 w 69548"/>
                <a:gd name="connsiteY30" fmla="*/ 45866 h 99762"/>
                <a:gd name="connsiteX31" fmla="*/ 59012 w 69548"/>
                <a:gd name="connsiteY31" fmla="*/ 35947 h 99762"/>
                <a:gd name="connsiteX32" fmla="*/ 36394 w 69548"/>
                <a:gd name="connsiteY32" fmla="*/ 48417 h 99762"/>
                <a:gd name="connsiteX33" fmla="*/ 19996 w 69548"/>
                <a:gd name="connsiteY33" fmla="*/ 60887 h 99762"/>
                <a:gd name="connsiteX34" fmla="*/ 33991 w 69548"/>
                <a:gd name="connsiteY34" fmla="*/ 4346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548" h="99762">
                  <a:moveTo>
                    <a:pt x="33991" y="4346"/>
                  </a:moveTo>
                  <a:cubicBezTo>
                    <a:pt x="34132" y="4062"/>
                    <a:pt x="34556" y="2220"/>
                    <a:pt x="34556" y="2078"/>
                  </a:cubicBezTo>
                  <a:cubicBezTo>
                    <a:pt x="34556" y="1370"/>
                    <a:pt x="33991" y="94"/>
                    <a:pt x="32295" y="94"/>
                  </a:cubicBezTo>
                  <a:cubicBezTo>
                    <a:pt x="29467" y="94"/>
                    <a:pt x="17735" y="1228"/>
                    <a:pt x="14201" y="1511"/>
                  </a:cubicBezTo>
                  <a:cubicBezTo>
                    <a:pt x="13070" y="1653"/>
                    <a:pt x="11091" y="1795"/>
                    <a:pt x="11091" y="4771"/>
                  </a:cubicBezTo>
                  <a:cubicBezTo>
                    <a:pt x="11091" y="6755"/>
                    <a:pt x="13070" y="6755"/>
                    <a:pt x="14766" y="6755"/>
                  </a:cubicBezTo>
                  <a:cubicBezTo>
                    <a:pt x="21551" y="6755"/>
                    <a:pt x="21551" y="7747"/>
                    <a:pt x="21551" y="8880"/>
                  </a:cubicBezTo>
                  <a:cubicBezTo>
                    <a:pt x="21551" y="9872"/>
                    <a:pt x="21269" y="10723"/>
                    <a:pt x="20986" y="11998"/>
                  </a:cubicBezTo>
                  <a:lnTo>
                    <a:pt x="1054" y="92205"/>
                  </a:lnTo>
                  <a:cubicBezTo>
                    <a:pt x="347" y="94756"/>
                    <a:pt x="347" y="95039"/>
                    <a:pt x="347" y="95323"/>
                  </a:cubicBezTo>
                  <a:cubicBezTo>
                    <a:pt x="347" y="97448"/>
                    <a:pt x="2044" y="99857"/>
                    <a:pt x="5154" y="99857"/>
                  </a:cubicBezTo>
                  <a:cubicBezTo>
                    <a:pt x="8970" y="99857"/>
                    <a:pt x="10808" y="97023"/>
                    <a:pt x="11656" y="93906"/>
                  </a:cubicBezTo>
                  <a:cubicBezTo>
                    <a:pt x="11939" y="93339"/>
                    <a:pt x="18017" y="68398"/>
                    <a:pt x="18583" y="66414"/>
                  </a:cubicBezTo>
                  <a:cubicBezTo>
                    <a:pt x="28619" y="67406"/>
                    <a:pt x="36677" y="70665"/>
                    <a:pt x="36677" y="78034"/>
                  </a:cubicBezTo>
                  <a:cubicBezTo>
                    <a:pt x="36677" y="78743"/>
                    <a:pt x="36677" y="79451"/>
                    <a:pt x="36394" y="80868"/>
                  </a:cubicBezTo>
                  <a:cubicBezTo>
                    <a:pt x="35829" y="82994"/>
                    <a:pt x="35829" y="83702"/>
                    <a:pt x="35829" y="85261"/>
                  </a:cubicBezTo>
                  <a:cubicBezTo>
                    <a:pt x="35829" y="95323"/>
                    <a:pt x="44027" y="99857"/>
                    <a:pt x="50813" y="99857"/>
                  </a:cubicBezTo>
                  <a:cubicBezTo>
                    <a:pt x="64525" y="99857"/>
                    <a:pt x="68765" y="78318"/>
                    <a:pt x="68765" y="78176"/>
                  </a:cubicBezTo>
                  <a:cubicBezTo>
                    <a:pt x="68765" y="76334"/>
                    <a:pt x="66928" y="76334"/>
                    <a:pt x="66504" y="76334"/>
                  </a:cubicBezTo>
                  <a:cubicBezTo>
                    <a:pt x="64525" y="76334"/>
                    <a:pt x="64383" y="77042"/>
                    <a:pt x="63676" y="79735"/>
                  </a:cubicBezTo>
                  <a:cubicBezTo>
                    <a:pt x="61980" y="85828"/>
                    <a:pt x="58163" y="95889"/>
                    <a:pt x="51237" y="95889"/>
                  </a:cubicBezTo>
                  <a:cubicBezTo>
                    <a:pt x="47420" y="95889"/>
                    <a:pt x="46289" y="92347"/>
                    <a:pt x="46289" y="88521"/>
                  </a:cubicBezTo>
                  <a:cubicBezTo>
                    <a:pt x="46289" y="86112"/>
                    <a:pt x="46289" y="85828"/>
                    <a:pt x="47137" y="82144"/>
                  </a:cubicBezTo>
                  <a:cubicBezTo>
                    <a:pt x="47279" y="81719"/>
                    <a:pt x="47844" y="79310"/>
                    <a:pt x="47844" y="77751"/>
                  </a:cubicBezTo>
                  <a:cubicBezTo>
                    <a:pt x="47844" y="65139"/>
                    <a:pt x="30881" y="63155"/>
                    <a:pt x="24944" y="62730"/>
                  </a:cubicBezTo>
                  <a:cubicBezTo>
                    <a:pt x="29043" y="60179"/>
                    <a:pt x="34274" y="55502"/>
                    <a:pt x="36677" y="53377"/>
                  </a:cubicBezTo>
                  <a:cubicBezTo>
                    <a:pt x="43886" y="46575"/>
                    <a:pt x="50954" y="39915"/>
                    <a:pt x="58870" y="39915"/>
                  </a:cubicBezTo>
                  <a:cubicBezTo>
                    <a:pt x="60567" y="39915"/>
                    <a:pt x="62404" y="40340"/>
                    <a:pt x="63535" y="41757"/>
                  </a:cubicBezTo>
                  <a:cubicBezTo>
                    <a:pt x="57457" y="42749"/>
                    <a:pt x="56184" y="47567"/>
                    <a:pt x="56184" y="49692"/>
                  </a:cubicBezTo>
                  <a:cubicBezTo>
                    <a:pt x="56184" y="52810"/>
                    <a:pt x="58587" y="54936"/>
                    <a:pt x="61839" y="54936"/>
                  </a:cubicBezTo>
                  <a:cubicBezTo>
                    <a:pt x="65655" y="54936"/>
                    <a:pt x="69896" y="51818"/>
                    <a:pt x="69896" y="45866"/>
                  </a:cubicBezTo>
                  <a:cubicBezTo>
                    <a:pt x="69896" y="41190"/>
                    <a:pt x="66504" y="35947"/>
                    <a:pt x="59012" y="35947"/>
                  </a:cubicBezTo>
                  <a:cubicBezTo>
                    <a:pt x="50954" y="35947"/>
                    <a:pt x="43603" y="41757"/>
                    <a:pt x="36394" y="48417"/>
                  </a:cubicBezTo>
                  <a:cubicBezTo>
                    <a:pt x="30457" y="54085"/>
                    <a:pt x="25792" y="58478"/>
                    <a:pt x="19996" y="60887"/>
                  </a:cubicBezTo>
                  <a:lnTo>
                    <a:pt x="33991" y="4346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形状 197">
              <a:extLst>
                <a:ext uri="{FF2B5EF4-FFF2-40B4-BE49-F238E27FC236}">
                  <a16:creationId xmlns:a16="http://schemas.microsoft.com/office/drawing/2014/main" id="{1D4B4D78-5480-89F8-486F-8BC0DE0AF8D7}"/>
                </a:ext>
              </a:extLst>
            </p:cNvPr>
            <p:cNvSpPr/>
            <p:nvPr>
              <p:custDataLst>
                <p:tags r:id="rId267"/>
              </p:custDataLst>
            </p:nvPr>
          </p:nvSpPr>
          <p:spPr>
            <a:xfrm>
              <a:off x="7759115" y="3705792"/>
              <a:ext cx="52706" cy="242726"/>
            </a:xfrm>
            <a:custGeom>
              <a:avLst/>
              <a:gdLst>
                <a:gd name="connsiteX0" fmla="*/ 53061 w 52706"/>
                <a:gd name="connsiteY0" fmla="*/ 240786 h 242726"/>
                <a:gd name="connsiteX1" fmla="*/ 52253 w 52706"/>
                <a:gd name="connsiteY1" fmla="*/ 238964 h 242726"/>
                <a:gd name="connsiteX2" fmla="*/ 20750 w 52706"/>
                <a:gd name="connsiteY2" fmla="*/ 179649 h 242726"/>
                <a:gd name="connsiteX3" fmla="*/ 14288 w 52706"/>
                <a:gd name="connsiteY3" fmla="*/ 121548 h 242726"/>
                <a:gd name="connsiteX4" fmla="*/ 51244 w 52706"/>
                <a:gd name="connsiteY4" fmla="*/ 4740 h 242726"/>
                <a:gd name="connsiteX5" fmla="*/ 53061 w 52706"/>
                <a:gd name="connsiteY5" fmla="*/ 2108 h 242726"/>
                <a:gd name="connsiteX6" fmla="*/ 50638 w 52706"/>
                <a:gd name="connsiteY6" fmla="*/ 84 h 242726"/>
                <a:gd name="connsiteX7" fmla="*/ 34078 w 52706"/>
                <a:gd name="connsiteY7" fmla="*/ 15267 h 242726"/>
                <a:gd name="connsiteX8" fmla="*/ 354 w 52706"/>
                <a:gd name="connsiteY8" fmla="*/ 121346 h 242726"/>
                <a:gd name="connsiteX9" fmla="*/ 31857 w 52706"/>
                <a:gd name="connsiteY9" fmla="*/ 224996 h 242726"/>
                <a:gd name="connsiteX10" fmla="*/ 50638 w 52706"/>
                <a:gd name="connsiteY10" fmla="*/ 242810 h 242726"/>
                <a:gd name="connsiteX11" fmla="*/ 53061 w 52706"/>
                <a:gd name="connsiteY11" fmla="*/ 240786 h 24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06" h="242726">
                  <a:moveTo>
                    <a:pt x="53061" y="240786"/>
                  </a:moveTo>
                  <a:cubicBezTo>
                    <a:pt x="53061" y="239976"/>
                    <a:pt x="52657" y="239571"/>
                    <a:pt x="52253" y="238964"/>
                  </a:cubicBezTo>
                  <a:cubicBezTo>
                    <a:pt x="42964" y="229044"/>
                    <a:pt x="29232" y="212647"/>
                    <a:pt x="20750" y="179649"/>
                  </a:cubicBezTo>
                  <a:cubicBezTo>
                    <a:pt x="16106" y="161227"/>
                    <a:pt x="14288" y="140375"/>
                    <a:pt x="14288" y="121548"/>
                  </a:cubicBezTo>
                  <a:cubicBezTo>
                    <a:pt x="14288" y="68306"/>
                    <a:pt x="27011" y="31057"/>
                    <a:pt x="51244" y="4740"/>
                  </a:cubicBezTo>
                  <a:cubicBezTo>
                    <a:pt x="53061" y="2918"/>
                    <a:pt x="53061" y="2513"/>
                    <a:pt x="53061" y="2108"/>
                  </a:cubicBezTo>
                  <a:cubicBezTo>
                    <a:pt x="53061" y="84"/>
                    <a:pt x="51446" y="84"/>
                    <a:pt x="50638" y="84"/>
                  </a:cubicBezTo>
                  <a:cubicBezTo>
                    <a:pt x="47609" y="84"/>
                    <a:pt x="36704" y="12230"/>
                    <a:pt x="34078" y="15267"/>
                  </a:cubicBezTo>
                  <a:cubicBezTo>
                    <a:pt x="13480" y="39762"/>
                    <a:pt x="354" y="76202"/>
                    <a:pt x="354" y="121346"/>
                  </a:cubicBezTo>
                  <a:cubicBezTo>
                    <a:pt x="354" y="150093"/>
                    <a:pt x="5403" y="190783"/>
                    <a:pt x="31857" y="224996"/>
                  </a:cubicBezTo>
                  <a:cubicBezTo>
                    <a:pt x="33877" y="227425"/>
                    <a:pt x="47003" y="242810"/>
                    <a:pt x="50638" y="242810"/>
                  </a:cubicBezTo>
                  <a:cubicBezTo>
                    <a:pt x="51446" y="242810"/>
                    <a:pt x="53061" y="242810"/>
                    <a:pt x="53061" y="240786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形状 198">
              <a:extLst>
                <a:ext uri="{FF2B5EF4-FFF2-40B4-BE49-F238E27FC236}">
                  <a16:creationId xmlns:a16="http://schemas.microsoft.com/office/drawing/2014/main" id="{ED0DEC2E-5747-3648-F79C-F66F0BA5B6FB}"/>
                </a:ext>
              </a:extLst>
            </p:cNvPr>
            <p:cNvSpPr/>
            <p:nvPr>
              <p:custDataLst>
                <p:tags r:id="rId268"/>
              </p:custDataLst>
            </p:nvPr>
          </p:nvSpPr>
          <p:spPr>
            <a:xfrm>
              <a:off x="7840969" y="3726038"/>
              <a:ext cx="46850" cy="202440"/>
            </a:xfrm>
            <a:custGeom>
              <a:avLst/>
              <a:gdLst>
                <a:gd name="connsiteX0" fmla="*/ 47209 w 46850"/>
                <a:gd name="connsiteY0" fmla="*/ 200508 h 202440"/>
                <a:gd name="connsiteX1" fmla="*/ 43776 w 46850"/>
                <a:gd name="connsiteY1" fmla="*/ 196055 h 202440"/>
                <a:gd name="connsiteX2" fmla="*/ 12071 w 46850"/>
                <a:gd name="connsiteY2" fmla="*/ 101312 h 202440"/>
                <a:gd name="connsiteX3" fmla="*/ 44584 w 46850"/>
                <a:gd name="connsiteY3" fmla="*/ 5558 h 202440"/>
                <a:gd name="connsiteX4" fmla="*/ 47209 w 46850"/>
                <a:gd name="connsiteY4" fmla="*/ 2116 h 202440"/>
                <a:gd name="connsiteX5" fmla="*/ 45190 w 46850"/>
                <a:gd name="connsiteY5" fmla="*/ 92 h 202440"/>
                <a:gd name="connsiteX6" fmla="*/ 13081 w 46850"/>
                <a:gd name="connsiteY6" fmla="*/ 39568 h 202440"/>
                <a:gd name="connsiteX7" fmla="*/ 359 w 46850"/>
                <a:gd name="connsiteY7" fmla="*/ 101312 h 202440"/>
                <a:gd name="connsiteX8" fmla="*/ 13687 w 46850"/>
                <a:gd name="connsiteY8" fmla="*/ 164474 h 202440"/>
                <a:gd name="connsiteX9" fmla="*/ 45190 w 46850"/>
                <a:gd name="connsiteY9" fmla="*/ 202533 h 202440"/>
                <a:gd name="connsiteX10" fmla="*/ 47209 w 46850"/>
                <a:gd name="connsiteY10" fmla="*/ 20050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209" y="200508"/>
                  </a:moveTo>
                  <a:cubicBezTo>
                    <a:pt x="47209" y="199901"/>
                    <a:pt x="47209" y="199496"/>
                    <a:pt x="43776" y="196055"/>
                  </a:cubicBezTo>
                  <a:cubicBezTo>
                    <a:pt x="18533" y="170547"/>
                    <a:pt x="12071" y="132286"/>
                    <a:pt x="12071" y="101312"/>
                  </a:cubicBezTo>
                  <a:cubicBezTo>
                    <a:pt x="12071" y="66088"/>
                    <a:pt x="19745" y="30863"/>
                    <a:pt x="44584" y="5558"/>
                  </a:cubicBezTo>
                  <a:cubicBezTo>
                    <a:pt x="47209" y="3129"/>
                    <a:pt x="47209" y="2724"/>
                    <a:pt x="47209" y="2116"/>
                  </a:cubicBezTo>
                  <a:cubicBezTo>
                    <a:pt x="47209" y="699"/>
                    <a:pt x="46402" y="92"/>
                    <a:pt x="45190" y="92"/>
                  </a:cubicBezTo>
                  <a:cubicBezTo>
                    <a:pt x="43170" y="92"/>
                    <a:pt x="24996" y="13858"/>
                    <a:pt x="13081" y="39568"/>
                  </a:cubicBezTo>
                  <a:cubicBezTo>
                    <a:pt x="2782" y="61836"/>
                    <a:pt x="359" y="84307"/>
                    <a:pt x="359" y="101312"/>
                  </a:cubicBezTo>
                  <a:cubicBezTo>
                    <a:pt x="359" y="117103"/>
                    <a:pt x="2580" y="141598"/>
                    <a:pt x="13687" y="164474"/>
                  </a:cubicBezTo>
                  <a:cubicBezTo>
                    <a:pt x="25803" y="189374"/>
                    <a:pt x="43170" y="202533"/>
                    <a:pt x="45190" y="202533"/>
                  </a:cubicBezTo>
                  <a:cubicBezTo>
                    <a:pt x="46402" y="202533"/>
                    <a:pt x="47209" y="201925"/>
                    <a:pt x="47209" y="200508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形状 199">
              <a:extLst>
                <a:ext uri="{FF2B5EF4-FFF2-40B4-BE49-F238E27FC236}">
                  <a16:creationId xmlns:a16="http://schemas.microsoft.com/office/drawing/2014/main" id="{CF8642BB-EF4F-CEB9-6FD3-140CF9D541B1}"/>
                </a:ext>
              </a:extLst>
            </p:cNvPr>
            <p:cNvSpPr/>
            <p:nvPr>
              <p:custDataLst>
                <p:tags r:id="rId269"/>
              </p:custDataLst>
            </p:nvPr>
          </p:nvSpPr>
          <p:spPr>
            <a:xfrm>
              <a:off x="7899511" y="3707145"/>
              <a:ext cx="145847" cy="8097"/>
            </a:xfrm>
            <a:custGeom>
              <a:avLst/>
              <a:gdLst>
                <a:gd name="connsiteX0" fmla="*/ 0 w 145847"/>
                <a:gd name="connsiteY0" fmla="*/ 0 h 8097"/>
                <a:gd name="connsiteX1" fmla="*/ 145848 w 145847"/>
                <a:gd name="connsiteY1" fmla="*/ 0 h 8097"/>
                <a:gd name="connsiteX2" fmla="*/ 145848 w 145847"/>
                <a:gd name="connsiteY2" fmla="*/ 8097 h 8097"/>
                <a:gd name="connsiteX3" fmla="*/ 0 w 14584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847" h="8097">
                  <a:moveTo>
                    <a:pt x="0" y="0"/>
                  </a:moveTo>
                  <a:lnTo>
                    <a:pt x="145848" y="0"/>
                  </a:lnTo>
                  <a:lnTo>
                    <a:pt x="145848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形状 200">
              <a:extLst>
                <a:ext uri="{FF2B5EF4-FFF2-40B4-BE49-F238E27FC236}">
                  <a16:creationId xmlns:a16="http://schemas.microsoft.com/office/drawing/2014/main" id="{D5097EF6-0DBD-49BB-E6CF-9DF1DA4641A7}"/>
                </a:ext>
              </a:extLst>
            </p:cNvPr>
            <p:cNvSpPr/>
            <p:nvPr>
              <p:custDataLst>
                <p:tags r:id="rId270"/>
              </p:custDataLst>
            </p:nvPr>
          </p:nvSpPr>
          <p:spPr>
            <a:xfrm>
              <a:off x="7910819" y="3739601"/>
              <a:ext cx="122982" cy="138267"/>
            </a:xfrm>
            <a:custGeom>
              <a:avLst/>
              <a:gdLst>
                <a:gd name="connsiteX0" fmla="*/ 69629 w 122982"/>
                <a:gd name="connsiteY0" fmla="*/ 111030 h 138267"/>
                <a:gd name="connsiteX1" fmla="*/ 123345 w 122982"/>
                <a:gd name="connsiteY1" fmla="*/ 69327 h 138267"/>
                <a:gd name="connsiteX2" fmla="*/ 69629 w 122982"/>
                <a:gd name="connsiteY2" fmla="*/ 27421 h 138267"/>
                <a:gd name="connsiteX3" fmla="*/ 69629 w 122982"/>
                <a:gd name="connsiteY3" fmla="*/ 16085 h 138267"/>
                <a:gd name="connsiteX4" fmla="*/ 88813 w 122982"/>
                <a:gd name="connsiteY4" fmla="*/ 6368 h 138267"/>
                <a:gd name="connsiteX5" fmla="*/ 95477 w 122982"/>
                <a:gd name="connsiteY5" fmla="*/ 6368 h 138267"/>
                <a:gd name="connsiteX6" fmla="*/ 95477 w 122982"/>
                <a:gd name="connsiteY6" fmla="*/ 92 h 138267"/>
                <a:gd name="connsiteX7" fmla="*/ 61349 w 122982"/>
                <a:gd name="connsiteY7" fmla="*/ 699 h 138267"/>
                <a:gd name="connsiteX8" fmla="*/ 27019 w 122982"/>
                <a:gd name="connsiteY8" fmla="*/ 92 h 138267"/>
                <a:gd name="connsiteX9" fmla="*/ 27019 w 122982"/>
                <a:gd name="connsiteY9" fmla="*/ 6368 h 138267"/>
                <a:gd name="connsiteX10" fmla="*/ 33683 w 122982"/>
                <a:gd name="connsiteY10" fmla="*/ 6368 h 138267"/>
                <a:gd name="connsiteX11" fmla="*/ 52868 w 122982"/>
                <a:gd name="connsiteY11" fmla="*/ 16085 h 138267"/>
                <a:gd name="connsiteX12" fmla="*/ 52868 w 122982"/>
                <a:gd name="connsiteY12" fmla="*/ 27421 h 138267"/>
                <a:gd name="connsiteX13" fmla="*/ 363 w 122982"/>
                <a:gd name="connsiteY13" fmla="*/ 69124 h 138267"/>
                <a:gd name="connsiteX14" fmla="*/ 52868 w 122982"/>
                <a:gd name="connsiteY14" fmla="*/ 111030 h 138267"/>
                <a:gd name="connsiteX15" fmla="*/ 52868 w 122982"/>
                <a:gd name="connsiteY15" fmla="*/ 122366 h 138267"/>
                <a:gd name="connsiteX16" fmla="*/ 33683 w 122982"/>
                <a:gd name="connsiteY16" fmla="*/ 132083 h 138267"/>
                <a:gd name="connsiteX17" fmla="*/ 27019 w 122982"/>
                <a:gd name="connsiteY17" fmla="*/ 132083 h 138267"/>
                <a:gd name="connsiteX18" fmla="*/ 27019 w 122982"/>
                <a:gd name="connsiteY18" fmla="*/ 138359 h 138267"/>
                <a:gd name="connsiteX19" fmla="*/ 61147 w 122982"/>
                <a:gd name="connsiteY19" fmla="*/ 137752 h 138267"/>
                <a:gd name="connsiteX20" fmla="*/ 95477 w 122982"/>
                <a:gd name="connsiteY20" fmla="*/ 138359 h 138267"/>
                <a:gd name="connsiteX21" fmla="*/ 95477 w 122982"/>
                <a:gd name="connsiteY21" fmla="*/ 132083 h 138267"/>
                <a:gd name="connsiteX22" fmla="*/ 88813 w 122982"/>
                <a:gd name="connsiteY22" fmla="*/ 132083 h 138267"/>
                <a:gd name="connsiteX23" fmla="*/ 69629 w 122982"/>
                <a:gd name="connsiteY23" fmla="*/ 122366 h 138267"/>
                <a:gd name="connsiteX24" fmla="*/ 69629 w 122982"/>
                <a:gd name="connsiteY24" fmla="*/ 111030 h 138267"/>
                <a:gd name="connsiteX25" fmla="*/ 52868 w 122982"/>
                <a:gd name="connsiteY25" fmla="*/ 106373 h 138267"/>
                <a:gd name="connsiteX26" fmla="*/ 20557 w 122982"/>
                <a:gd name="connsiteY26" fmla="*/ 69327 h 138267"/>
                <a:gd name="connsiteX27" fmla="*/ 52868 w 122982"/>
                <a:gd name="connsiteY27" fmla="*/ 32078 h 138267"/>
                <a:gd name="connsiteX28" fmla="*/ 52868 w 122982"/>
                <a:gd name="connsiteY28" fmla="*/ 106373 h 138267"/>
                <a:gd name="connsiteX29" fmla="*/ 69629 w 122982"/>
                <a:gd name="connsiteY29" fmla="*/ 31875 h 138267"/>
                <a:gd name="connsiteX30" fmla="*/ 103151 w 122982"/>
                <a:gd name="connsiteY30" fmla="*/ 69124 h 138267"/>
                <a:gd name="connsiteX31" fmla="*/ 69629 w 122982"/>
                <a:gd name="connsiteY31" fmla="*/ 106576 h 138267"/>
                <a:gd name="connsiteX32" fmla="*/ 69629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629" y="111030"/>
                  </a:moveTo>
                  <a:cubicBezTo>
                    <a:pt x="100930" y="108600"/>
                    <a:pt x="123345" y="89773"/>
                    <a:pt x="123345" y="69327"/>
                  </a:cubicBezTo>
                  <a:cubicBezTo>
                    <a:pt x="123345" y="48273"/>
                    <a:pt x="100324" y="29851"/>
                    <a:pt x="69629" y="27421"/>
                  </a:cubicBezTo>
                  <a:lnTo>
                    <a:pt x="69629" y="16085"/>
                  </a:lnTo>
                  <a:cubicBezTo>
                    <a:pt x="69629" y="9202"/>
                    <a:pt x="69629" y="6368"/>
                    <a:pt x="88813" y="6368"/>
                  </a:cubicBezTo>
                  <a:lnTo>
                    <a:pt x="95477" y="6368"/>
                  </a:lnTo>
                  <a:lnTo>
                    <a:pt x="95477" y="92"/>
                  </a:lnTo>
                  <a:cubicBezTo>
                    <a:pt x="88207" y="699"/>
                    <a:pt x="69629" y="699"/>
                    <a:pt x="61349" y="699"/>
                  </a:cubicBezTo>
                  <a:cubicBezTo>
                    <a:pt x="53069" y="699"/>
                    <a:pt x="34289" y="699"/>
                    <a:pt x="27019" y="92"/>
                  </a:cubicBezTo>
                  <a:lnTo>
                    <a:pt x="27019" y="6368"/>
                  </a:lnTo>
                  <a:lnTo>
                    <a:pt x="33683" y="6368"/>
                  </a:lnTo>
                  <a:cubicBezTo>
                    <a:pt x="52868" y="6368"/>
                    <a:pt x="52868" y="8999"/>
                    <a:pt x="52868" y="16085"/>
                  </a:cubicBezTo>
                  <a:lnTo>
                    <a:pt x="52868" y="27421"/>
                  </a:lnTo>
                  <a:cubicBezTo>
                    <a:pt x="21970" y="30458"/>
                    <a:pt x="363" y="49083"/>
                    <a:pt x="363" y="69124"/>
                  </a:cubicBezTo>
                  <a:cubicBezTo>
                    <a:pt x="363" y="89976"/>
                    <a:pt x="22778" y="107993"/>
                    <a:pt x="52868" y="111030"/>
                  </a:cubicBezTo>
                  <a:lnTo>
                    <a:pt x="52868" y="122366"/>
                  </a:lnTo>
                  <a:cubicBezTo>
                    <a:pt x="52868" y="129249"/>
                    <a:pt x="52868" y="132083"/>
                    <a:pt x="33683" y="132083"/>
                  </a:cubicBezTo>
                  <a:lnTo>
                    <a:pt x="27019" y="132083"/>
                  </a:lnTo>
                  <a:lnTo>
                    <a:pt x="27019" y="138359"/>
                  </a:lnTo>
                  <a:cubicBezTo>
                    <a:pt x="34289" y="137752"/>
                    <a:pt x="52868" y="137752"/>
                    <a:pt x="61147" y="137752"/>
                  </a:cubicBezTo>
                  <a:cubicBezTo>
                    <a:pt x="69427" y="137752"/>
                    <a:pt x="88207" y="137752"/>
                    <a:pt x="95477" y="138359"/>
                  </a:cubicBezTo>
                  <a:lnTo>
                    <a:pt x="95477" y="132083"/>
                  </a:lnTo>
                  <a:lnTo>
                    <a:pt x="88813" y="132083"/>
                  </a:lnTo>
                  <a:cubicBezTo>
                    <a:pt x="69629" y="132083"/>
                    <a:pt x="69629" y="129452"/>
                    <a:pt x="69629" y="122366"/>
                  </a:cubicBezTo>
                  <a:lnTo>
                    <a:pt x="69629" y="111030"/>
                  </a:lnTo>
                  <a:close/>
                  <a:moveTo>
                    <a:pt x="52868" y="106373"/>
                  </a:moveTo>
                  <a:cubicBezTo>
                    <a:pt x="24192" y="102527"/>
                    <a:pt x="20557" y="81878"/>
                    <a:pt x="20557" y="69327"/>
                  </a:cubicBezTo>
                  <a:cubicBezTo>
                    <a:pt x="20557" y="58800"/>
                    <a:pt x="22576" y="36126"/>
                    <a:pt x="52868" y="32078"/>
                  </a:cubicBezTo>
                  <a:lnTo>
                    <a:pt x="52868" y="106373"/>
                  </a:lnTo>
                  <a:close/>
                  <a:moveTo>
                    <a:pt x="69629" y="31875"/>
                  </a:moveTo>
                  <a:cubicBezTo>
                    <a:pt x="97497" y="35114"/>
                    <a:pt x="103151" y="53739"/>
                    <a:pt x="103151" y="69124"/>
                  </a:cubicBezTo>
                  <a:cubicBezTo>
                    <a:pt x="103151" y="81271"/>
                    <a:pt x="100122" y="102932"/>
                    <a:pt x="69629" y="106576"/>
                  </a:cubicBezTo>
                  <a:lnTo>
                    <a:pt x="69629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形状 201">
              <a:extLst>
                <a:ext uri="{FF2B5EF4-FFF2-40B4-BE49-F238E27FC236}">
                  <a16:creationId xmlns:a16="http://schemas.microsoft.com/office/drawing/2014/main" id="{958D18FD-2DEB-8928-015B-B4275749DE57}"/>
                </a:ext>
              </a:extLst>
            </p:cNvPr>
            <p:cNvSpPr/>
            <p:nvPr>
              <p:custDataLst>
                <p:tags r:id="rId271"/>
              </p:custDataLst>
            </p:nvPr>
          </p:nvSpPr>
          <p:spPr>
            <a:xfrm>
              <a:off x="8056667" y="3739601"/>
              <a:ext cx="122982" cy="138267"/>
            </a:xfrm>
            <a:custGeom>
              <a:avLst/>
              <a:gdLst>
                <a:gd name="connsiteX0" fmla="*/ 69636 w 122982"/>
                <a:gd name="connsiteY0" fmla="*/ 111030 h 138267"/>
                <a:gd name="connsiteX1" fmla="*/ 123353 w 122982"/>
                <a:gd name="connsiteY1" fmla="*/ 69327 h 138267"/>
                <a:gd name="connsiteX2" fmla="*/ 69636 w 122982"/>
                <a:gd name="connsiteY2" fmla="*/ 27421 h 138267"/>
                <a:gd name="connsiteX3" fmla="*/ 69636 w 122982"/>
                <a:gd name="connsiteY3" fmla="*/ 16085 h 138267"/>
                <a:gd name="connsiteX4" fmla="*/ 88820 w 122982"/>
                <a:gd name="connsiteY4" fmla="*/ 6368 h 138267"/>
                <a:gd name="connsiteX5" fmla="*/ 95485 w 122982"/>
                <a:gd name="connsiteY5" fmla="*/ 6368 h 138267"/>
                <a:gd name="connsiteX6" fmla="*/ 95485 w 122982"/>
                <a:gd name="connsiteY6" fmla="*/ 92 h 138267"/>
                <a:gd name="connsiteX7" fmla="*/ 61356 w 122982"/>
                <a:gd name="connsiteY7" fmla="*/ 699 h 138267"/>
                <a:gd name="connsiteX8" fmla="*/ 27026 w 122982"/>
                <a:gd name="connsiteY8" fmla="*/ 92 h 138267"/>
                <a:gd name="connsiteX9" fmla="*/ 27026 w 122982"/>
                <a:gd name="connsiteY9" fmla="*/ 6368 h 138267"/>
                <a:gd name="connsiteX10" fmla="*/ 33690 w 122982"/>
                <a:gd name="connsiteY10" fmla="*/ 6368 h 138267"/>
                <a:gd name="connsiteX11" fmla="*/ 52875 w 122982"/>
                <a:gd name="connsiteY11" fmla="*/ 16085 h 138267"/>
                <a:gd name="connsiteX12" fmla="*/ 52875 w 122982"/>
                <a:gd name="connsiteY12" fmla="*/ 27421 h 138267"/>
                <a:gd name="connsiteX13" fmla="*/ 370 w 122982"/>
                <a:gd name="connsiteY13" fmla="*/ 69124 h 138267"/>
                <a:gd name="connsiteX14" fmla="*/ 52875 w 122982"/>
                <a:gd name="connsiteY14" fmla="*/ 111030 h 138267"/>
                <a:gd name="connsiteX15" fmla="*/ 52875 w 122982"/>
                <a:gd name="connsiteY15" fmla="*/ 122366 h 138267"/>
                <a:gd name="connsiteX16" fmla="*/ 33690 w 122982"/>
                <a:gd name="connsiteY16" fmla="*/ 132083 h 138267"/>
                <a:gd name="connsiteX17" fmla="*/ 27026 w 122982"/>
                <a:gd name="connsiteY17" fmla="*/ 132083 h 138267"/>
                <a:gd name="connsiteX18" fmla="*/ 27026 w 122982"/>
                <a:gd name="connsiteY18" fmla="*/ 138359 h 138267"/>
                <a:gd name="connsiteX19" fmla="*/ 61154 w 122982"/>
                <a:gd name="connsiteY19" fmla="*/ 137752 h 138267"/>
                <a:gd name="connsiteX20" fmla="*/ 95485 w 122982"/>
                <a:gd name="connsiteY20" fmla="*/ 138359 h 138267"/>
                <a:gd name="connsiteX21" fmla="*/ 95485 w 122982"/>
                <a:gd name="connsiteY21" fmla="*/ 132083 h 138267"/>
                <a:gd name="connsiteX22" fmla="*/ 88820 w 122982"/>
                <a:gd name="connsiteY22" fmla="*/ 132083 h 138267"/>
                <a:gd name="connsiteX23" fmla="*/ 69636 w 122982"/>
                <a:gd name="connsiteY23" fmla="*/ 122366 h 138267"/>
                <a:gd name="connsiteX24" fmla="*/ 69636 w 122982"/>
                <a:gd name="connsiteY24" fmla="*/ 111030 h 138267"/>
                <a:gd name="connsiteX25" fmla="*/ 52875 w 122982"/>
                <a:gd name="connsiteY25" fmla="*/ 106373 h 138267"/>
                <a:gd name="connsiteX26" fmla="*/ 20564 w 122982"/>
                <a:gd name="connsiteY26" fmla="*/ 69327 h 138267"/>
                <a:gd name="connsiteX27" fmla="*/ 52875 w 122982"/>
                <a:gd name="connsiteY27" fmla="*/ 32078 h 138267"/>
                <a:gd name="connsiteX28" fmla="*/ 52875 w 122982"/>
                <a:gd name="connsiteY28" fmla="*/ 106373 h 138267"/>
                <a:gd name="connsiteX29" fmla="*/ 69636 w 122982"/>
                <a:gd name="connsiteY29" fmla="*/ 31875 h 138267"/>
                <a:gd name="connsiteX30" fmla="*/ 103158 w 122982"/>
                <a:gd name="connsiteY30" fmla="*/ 69124 h 138267"/>
                <a:gd name="connsiteX31" fmla="*/ 69636 w 122982"/>
                <a:gd name="connsiteY31" fmla="*/ 106576 h 138267"/>
                <a:gd name="connsiteX32" fmla="*/ 69636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636" y="111030"/>
                  </a:moveTo>
                  <a:cubicBezTo>
                    <a:pt x="100937" y="108600"/>
                    <a:pt x="123353" y="89773"/>
                    <a:pt x="123353" y="69327"/>
                  </a:cubicBezTo>
                  <a:cubicBezTo>
                    <a:pt x="123353" y="48273"/>
                    <a:pt x="100331" y="29851"/>
                    <a:pt x="69636" y="27421"/>
                  </a:cubicBezTo>
                  <a:lnTo>
                    <a:pt x="69636" y="16085"/>
                  </a:lnTo>
                  <a:cubicBezTo>
                    <a:pt x="69636" y="9202"/>
                    <a:pt x="69636" y="6368"/>
                    <a:pt x="88820" y="6368"/>
                  </a:cubicBezTo>
                  <a:lnTo>
                    <a:pt x="95485" y="6368"/>
                  </a:lnTo>
                  <a:lnTo>
                    <a:pt x="95485" y="92"/>
                  </a:lnTo>
                  <a:cubicBezTo>
                    <a:pt x="88215" y="699"/>
                    <a:pt x="69636" y="699"/>
                    <a:pt x="61356" y="699"/>
                  </a:cubicBezTo>
                  <a:cubicBezTo>
                    <a:pt x="53077" y="699"/>
                    <a:pt x="34296" y="699"/>
                    <a:pt x="27026" y="92"/>
                  </a:cubicBezTo>
                  <a:lnTo>
                    <a:pt x="27026" y="6368"/>
                  </a:lnTo>
                  <a:lnTo>
                    <a:pt x="33690" y="6368"/>
                  </a:lnTo>
                  <a:cubicBezTo>
                    <a:pt x="52875" y="6368"/>
                    <a:pt x="52875" y="8999"/>
                    <a:pt x="52875" y="16085"/>
                  </a:cubicBezTo>
                  <a:lnTo>
                    <a:pt x="52875" y="27421"/>
                  </a:lnTo>
                  <a:cubicBezTo>
                    <a:pt x="21978" y="30458"/>
                    <a:pt x="370" y="49083"/>
                    <a:pt x="370" y="69124"/>
                  </a:cubicBezTo>
                  <a:cubicBezTo>
                    <a:pt x="370" y="89976"/>
                    <a:pt x="22785" y="107993"/>
                    <a:pt x="52875" y="111030"/>
                  </a:cubicBezTo>
                  <a:lnTo>
                    <a:pt x="52875" y="122366"/>
                  </a:lnTo>
                  <a:cubicBezTo>
                    <a:pt x="52875" y="129249"/>
                    <a:pt x="52875" y="132083"/>
                    <a:pt x="33690" y="132083"/>
                  </a:cubicBezTo>
                  <a:lnTo>
                    <a:pt x="27026" y="132083"/>
                  </a:lnTo>
                  <a:lnTo>
                    <a:pt x="27026" y="138359"/>
                  </a:lnTo>
                  <a:cubicBezTo>
                    <a:pt x="34296" y="137752"/>
                    <a:pt x="52875" y="137752"/>
                    <a:pt x="61154" y="137752"/>
                  </a:cubicBezTo>
                  <a:cubicBezTo>
                    <a:pt x="69434" y="137752"/>
                    <a:pt x="88215" y="137752"/>
                    <a:pt x="95485" y="138359"/>
                  </a:cubicBezTo>
                  <a:lnTo>
                    <a:pt x="95485" y="132083"/>
                  </a:lnTo>
                  <a:lnTo>
                    <a:pt x="88820" y="132083"/>
                  </a:lnTo>
                  <a:cubicBezTo>
                    <a:pt x="69636" y="132083"/>
                    <a:pt x="69636" y="129452"/>
                    <a:pt x="69636" y="122366"/>
                  </a:cubicBezTo>
                  <a:lnTo>
                    <a:pt x="69636" y="111030"/>
                  </a:lnTo>
                  <a:close/>
                  <a:moveTo>
                    <a:pt x="52875" y="106373"/>
                  </a:moveTo>
                  <a:cubicBezTo>
                    <a:pt x="24199" y="102527"/>
                    <a:pt x="20564" y="81878"/>
                    <a:pt x="20564" y="69327"/>
                  </a:cubicBezTo>
                  <a:cubicBezTo>
                    <a:pt x="20564" y="58800"/>
                    <a:pt x="22583" y="36126"/>
                    <a:pt x="52875" y="32078"/>
                  </a:cubicBezTo>
                  <a:lnTo>
                    <a:pt x="52875" y="106373"/>
                  </a:lnTo>
                  <a:close/>
                  <a:moveTo>
                    <a:pt x="69636" y="31875"/>
                  </a:moveTo>
                  <a:cubicBezTo>
                    <a:pt x="97504" y="35114"/>
                    <a:pt x="103158" y="53739"/>
                    <a:pt x="103158" y="69124"/>
                  </a:cubicBezTo>
                  <a:cubicBezTo>
                    <a:pt x="103158" y="81271"/>
                    <a:pt x="100129" y="102932"/>
                    <a:pt x="69636" y="106576"/>
                  </a:cubicBezTo>
                  <a:lnTo>
                    <a:pt x="69636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形状 202">
              <a:extLst>
                <a:ext uri="{FF2B5EF4-FFF2-40B4-BE49-F238E27FC236}">
                  <a16:creationId xmlns:a16="http://schemas.microsoft.com/office/drawing/2014/main" id="{9D174431-819C-4C18-D791-EC218815005E}"/>
                </a:ext>
              </a:extLst>
            </p:cNvPr>
            <p:cNvSpPr/>
            <p:nvPr>
              <p:custDataLst>
                <p:tags r:id="rId272"/>
              </p:custDataLst>
            </p:nvPr>
          </p:nvSpPr>
          <p:spPr>
            <a:xfrm>
              <a:off x="8202716" y="3726038"/>
              <a:ext cx="46850" cy="202440"/>
            </a:xfrm>
            <a:custGeom>
              <a:avLst/>
              <a:gdLst>
                <a:gd name="connsiteX0" fmla="*/ 47228 w 46850"/>
                <a:gd name="connsiteY0" fmla="*/ 101312 h 202440"/>
                <a:gd name="connsiteX1" fmla="*/ 33899 w 46850"/>
                <a:gd name="connsiteY1" fmla="*/ 38151 h 202440"/>
                <a:gd name="connsiteX2" fmla="*/ 2396 w 46850"/>
                <a:gd name="connsiteY2" fmla="*/ 92 h 202440"/>
                <a:gd name="connsiteX3" fmla="*/ 377 w 46850"/>
                <a:gd name="connsiteY3" fmla="*/ 2116 h 202440"/>
                <a:gd name="connsiteX4" fmla="*/ 4214 w 46850"/>
                <a:gd name="connsiteY4" fmla="*/ 6772 h 202440"/>
                <a:gd name="connsiteX5" fmla="*/ 35515 w 46850"/>
                <a:gd name="connsiteY5" fmla="*/ 101312 h 202440"/>
                <a:gd name="connsiteX6" fmla="*/ 3002 w 46850"/>
                <a:gd name="connsiteY6" fmla="*/ 197067 h 202440"/>
                <a:gd name="connsiteX7" fmla="*/ 377 w 46850"/>
                <a:gd name="connsiteY7" fmla="*/ 200508 h 202440"/>
                <a:gd name="connsiteX8" fmla="*/ 2396 w 46850"/>
                <a:gd name="connsiteY8" fmla="*/ 202533 h 202440"/>
                <a:gd name="connsiteX9" fmla="*/ 34505 w 46850"/>
                <a:gd name="connsiteY9" fmla="*/ 163057 h 202440"/>
                <a:gd name="connsiteX10" fmla="*/ 47228 w 46850"/>
                <a:gd name="connsiteY10" fmla="*/ 10131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228" y="101312"/>
                  </a:moveTo>
                  <a:cubicBezTo>
                    <a:pt x="47228" y="85522"/>
                    <a:pt x="45006" y="61027"/>
                    <a:pt x="33899" y="38151"/>
                  </a:cubicBezTo>
                  <a:cubicBezTo>
                    <a:pt x="21783" y="13251"/>
                    <a:pt x="4416" y="92"/>
                    <a:pt x="2396" y="92"/>
                  </a:cubicBezTo>
                  <a:cubicBezTo>
                    <a:pt x="1185" y="92"/>
                    <a:pt x="377" y="902"/>
                    <a:pt x="377" y="2116"/>
                  </a:cubicBezTo>
                  <a:cubicBezTo>
                    <a:pt x="377" y="2724"/>
                    <a:pt x="377" y="3129"/>
                    <a:pt x="4214" y="6772"/>
                  </a:cubicBezTo>
                  <a:cubicBezTo>
                    <a:pt x="24004" y="26814"/>
                    <a:pt x="35515" y="59002"/>
                    <a:pt x="35515" y="101312"/>
                  </a:cubicBezTo>
                  <a:cubicBezTo>
                    <a:pt x="35515" y="135930"/>
                    <a:pt x="28043" y="171559"/>
                    <a:pt x="3002" y="197067"/>
                  </a:cubicBezTo>
                  <a:cubicBezTo>
                    <a:pt x="377" y="199496"/>
                    <a:pt x="377" y="199901"/>
                    <a:pt x="377" y="200508"/>
                  </a:cubicBezTo>
                  <a:cubicBezTo>
                    <a:pt x="377" y="201723"/>
                    <a:pt x="1185" y="202533"/>
                    <a:pt x="2396" y="202533"/>
                  </a:cubicBezTo>
                  <a:cubicBezTo>
                    <a:pt x="4416" y="202533"/>
                    <a:pt x="22591" y="188767"/>
                    <a:pt x="34505" y="163057"/>
                  </a:cubicBezTo>
                  <a:cubicBezTo>
                    <a:pt x="44804" y="140788"/>
                    <a:pt x="47228" y="118317"/>
                    <a:pt x="47228" y="101312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形状 203">
              <a:extLst>
                <a:ext uri="{FF2B5EF4-FFF2-40B4-BE49-F238E27FC236}">
                  <a16:creationId xmlns:a16="http://schemas.microsoft.com/office/drawing/2014/main" id="{4CA3F126-F7B9-A6F9-91BD-19A80D9E491A}"/>
                </a:ext>
              </a:extLst>
            </p:cNvPr>
            <p:cNvSpPr/>
            <p:nvPr>
              <p:custDataLst>
                <p:tags r:id="rId273"/>
              </p:custDataLst>
            </p:nvPr>
          </p:nvSpPr>
          <p:spPr>
            <a:xfrm>
              <a:off x="8280341" y="3809888"/>
              <a:ext cx="69548" cy="99762"/>
            </a:xfrm>
            <a:custGeom>
              <a:avLst/>
              <a:gdLst>
                <a:gd name="connsiteX0" fmla="*/ 34024 w 69548"/>
                <a:gd name="connsiteY0" fmla="*/ 4345 h 99762"/>
                <a:gd name="connsiteX1" fmla="*/ 34590 w 69548"/>
                <a:gd name="connsiteY1" fmla="*/ 2077 h 99762"/>
                <a:gd name="connsiteX2" fmla="*/ 32328 w 69548"/>
                <a:gd name="connsiteY2" fmla="*/ 93 h 99762"/>
                <a:gd name="connsiteX3" fmla="*/ 14234 w 69548"/>
                <a:gd name="connsiteY3" fmla="*/ 1511 h 99762"/>
                <a:gd name="connsiteX4" fmla="*/ 11124 w 69548"/>
                <a:gd name="connsiteY4" fmla="*/ 4770 h 99762"/>
                <a:gd name="connsiteX5" fmla="*/ 14799 w 69548"/>
                <a:gd name="connsiteY5" fmla="*/ 6754 h 99762"/>
                <a:gd name="connsiteX6" fmla="*/ 21585 w 69548"/>
                <a:gd name="connsiteY6" fmla="*/ 8879 h 99762"/>
                <a:gd name="connsiteX7" fmla="*/ 21019 w 69548"/>
                <a:gd name="connsiteY7" fmla="*/ 11997 h 99762"/>
                <a:gd name="connsiteX8" fmla="*/ 1088 w 69548"/>
                <a:gd name="connsiteY8" fmla="*/ 92204 h 99762"/>
                <a:gd name="connsiteX9" fmla="*/ 381 w 69548"/>
                <a:gd name="connsiteY9" fmla="*/ 95322 h 99762"/>
                <a:gd name="connsiteX10" fmla="*/ 5187 w 69548"/>
                <a:gd name="connsiteY10" fmla="*/ 99856 h 99762"/>
                <a:gd name="connsiteX11" fmla="*/ 11690 w 69548"/>
                <a:gd name="connsiteY11" fmla="*/ 93905 h 99762"/>
                <a:gd name="connsiteX12" fmla="*/ 18616 w 69548"/>
                <a:gd name="connsiteY12" fmla="*/ 66413 h 99762"/>
                <a:gd name="connsiteX13" fmla="*/ 36710 w 69548"/>
                <a:gd name="connsiteY13" fmla="*/ 78033 h 99762"/>
                <a:gd name="connsiteX14" fmla="*/ 36428 w 69548"/>
                <a:gd name="connsiteY14" fmla="*/ 80867 h 99762"/>
                <a:gd name="connsiteX15" fmla="*/ 35862 w 69548"/>
                <a:gd name="connsiteY15" fmla="*/ 85260 h 99762"/>
                <a:gd name="connsiteX16" fmla="*/ 50846 w 69548"/>
                <a:gd name="connsiteY16" fmla="*/ 99856 h 99762"/>
                <a:gd name="connsiteX17" fmla="*/ 68799 w 69548"/>
                <a:gd name="connsiteY17" fmla="*/ 78175 h 99762"/>
                <a:gd name="connsiteX18" fmla="*/ 66537 w 69548"/>
                <a:gd name="connsiteY18" fmla="*/ 76333 h 99762"/>
                <a:gd name="connsiteX19" fmla="*/ 63710 w 69548"/>
                <a:gd name="connsiteY19" fmla="*/ 79734 h 99762"/>
                <a:gd name="connsiteX20" fmla="*/ 51270 w 69548"/>
                <a:gd name="connsiteY20" fmla="*/ 95888 h 99762"/>
                <a:gd name="connsiteX21" fmla="*/ 46323 w 69548"/>
                <a:gd name="connsiteY21" fmla="*/ 88520 h 99762"/>
                <a:gd name="connsiteX22" fmla="*/ 47171 w 69548"/>
                <a:gd name="connsiteY22" fmla="*/ 82143 h 99762"/>
                <a:gd name="connsiteX23" fmla="*/ 47878 w 69548"/>
                <a:gd name="connsiteY23" fmla="*/ 77750 h 99762"/>
                <a:gd name="connsiteX24" fmla="*/ 24977 w 69548"/>
                <a:gd name="connsiteY24" fmla="*/ 62729 h 99762"/>
                <a:gd name="connsiteX25" fmla="*/ 36710 w 69548"/>
                <a:gd name="connsiteY25" fmla="*/ 53376 h 99762"/>
                <a:gd name="connsiteX26" fmla="*/ 58904 w 69548"/>
                <a:gd name="connsiteY26" fmla="*/ 39914 h 99762"/>
                <a:gd name="connsiteX27" fmla="*/ 63569 w 69548"/>
                <a:gd name="connsiteY27" fmla="*/ 41756 h 99762"/>
                <a:gd name="connsiteX28" fmla="*/ 56218 w 69548"/>
                <a:gd name="connsiteY28" fmla="*/ 49691 h 99762"/>
                <a:gd name="connsiteX29" fmla="*/ 61872 w 69548"/>
                <a:gd name="connsiteY29" fmla="*/ 54935 h 99762"/>
                <a:gd name="connsiteX30" fmla="*/ 69930 w 69548"/>
                <a:gd name="connsiteY30" fmla="*/ 45865 h 99762"/>
                <a:gd name="connsiteX31" fmla="*/ 59045 w 69548"/>
                <a:gd name="connsiteY31" fmla="*/ 35946 h 99762"/>
                <a:gd name="connsiteX32" fmla="*/ 36428 w 69548"/>
                <a:gd name="connsiteY32" fmla="*/ 48416 h 99762"/>
                <a:gd name="connsiteX33" fmla="*/ 20030 w 69548"/>
                <a:gd name="connsiteY33" fmla="*/ 60886 h 99762"/>
                <a:gd name="connsiteX34" fmla="*/ 34024 w 69548"/>
                <a:gd name="connsiteY34" fmla="*/ 4345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548" h="99762">
                  <a:moveTo>
                    <a:pt x="34024" y="4345"/>
                  </a:moveTo>
                  <a:cubicBezTo>
                    <a:pt x="34166" y="4061"/>
                    <a:pt x="34590" y="2219"/>
                    <a:pt x="34590" y="2077"/>
                  </a:cubicBezTo>
                  <a:cubicBezTo>
                    <a:pt x="34590" y="1369"/>
                    <a:pt x="34024" y="93"/>
                    <a:pt x="32328" y="93"/>
                  </a:cubicBezTo>
                  <a:cubicBezTo>
                    <a:pt x="29501" y="93"/>
                    <a:pt x="17768" y="1227"/>
                    <a:pt x="14234" y="1511"/>
                  </a:cubicBezTo>
                  <a:cubicBezTo>
                    <a:pt x="13103" y="1652"/>
                    <a:pt x="11124" y="1794"/>
                    <a:pt x="11124" y="4770"/>
                  </a:cubicBezTo>
                  <a:cubicBezTo>
                    <a:pt x="11124" y="6754"/>
                    <a:pt x="13103" y="6754"/>
                    <a:pt x="14799" y="6754"/>
                  </a:cubicBezTo>
                  <a:cubicBezTo>
                    <a:pt x="21585" y="6754"/>
                    <a:pt x="21585" y="7746"/>
                    <a:pt x="21585" y="8879"/>
                  </a:cubicBezTo>
                  <a:cubicBezTo>
                    <a:pt x="21585" y="9871"/>
                    <a:pt x="21302" y="10722"/>
                    <a:pt x="21019" y="11997"/>
                  </a:cubicBezTo>
                  <a:lnTo>
                    <a:pt x="1088" y="92204"/>
                  </a:lnTo>
                  <a:cubicBezTo>
                    <a:pt x="381" y="94755"/>
                    <a:pt x="381" y="95038"/>
                    <a:pt x="381" y="95322"/>
                  </a:cubicBezTo>
                  <a:cubicBezTo>
                    <a:pt x="381" y="97447"/>
                    <a:pt x="2077" y="99856"/>
                    <a:pt x="5187" y="99856"/>
                  </a:cubicBezTo>
                  <a:cubicBezTo>
                    <a:pt x="9004" y="99856"/>
                    <a:pt x="10841" y="97022"/>
                    <a:pt x="11690" y="93905"/>
                  </a:cubicBezTo>
                  <a:cubicBezTo>
                    <a:pt x="11972" y="93338"/>
                    <a:pt x="18051" y="68397"/>
                    <a:pt x="18616" y="66413"/>
                  </a:cubicBezTo>
                  <a:cubicBezTo>
                    <a:pt x="28653" y="67405"/>
                    <a:pt x="36710" y="70664"/>
                    <a:pt x="36710" y="78033"/>
                  </a:cubicBezTo>
                  <a:cubicBezTo>
                    <a:pt x="36710" y="78742"/>
                    <a:pt x="36710" y="79450"/>
                    <a:pt x="36428" y="80867"/>
                  </a:cubicBezTo>
                  <a:cubicBezTo>
                    <a:pt x="35862" y="82993"/>
                    <a:pt x="35862" y="83702"/>
                    <a:pt x="35862" y="85260"/>
                  </a:cubicBezTo>
                  <a:cubicBezTo>
                    <a:pt x="35862" y="95322"/>
                    <a:pt x="44061" y="99856"/>
                    <a:pt x="50846" y="99856"/>
                  </a:cubicBezTo>
                  <a:cubicBezTo>
                    <a:pt x="64558" y="99856"/>
                    <a:pt x="68799" y="78317"/>
                    <a:pt x="68799" y="78175"/>
                  </a:cubicBezTo>
                  <a:cubicBezTo>
                    <a:pt x="68799" y="76333"/>
                    <a:pt x="66961" y="76333"/>
                    <a:pt x="66537" y="76333"/>
                  </a:cubicBezTo>
                  <a:cubicBezTo>
                    <a:pt x="64558" y="76333"/>
                    <a:pt x="64417" y="77041"/>
                    <a:pt x="63710" y="79734"/>
                  </a:cubicBezTo>
                  <a:cubicBezTo>
                    <a:pt x="62014" y="85827"/>
                    <a:pt x="58197" y="95888"/>
                    <a:pt x="51270" y="95888"/>
                  </a:cubicBezTo>
                  <a:cubicBezTo>
                    <a:pt x="47454" y="95888"/>
                    <a:pt x="46323" y="92346"/>
                    <a:pt x="46323" y="88520"/>
                  </a:cubicBezTo>
                  <a:cubicBezTo>
                    <a:pt x="46323" y="86111"/>
                    <a:pt x="46323" y="85827"/>
                    <a:pt x="47171" y="82143"/>
                  </a:cubicBezTo>
                  <a:cubicBezTo>
                    <a:pt x="47312" y="81718"/>
                    <a:pt x="47878" y="79309"/>
                    <a:pt x="47878" y="77750"/>
                  </a:cubicBezTo>
                  <a:cubicBezTo>
                    <a:pt x="47878" y="65138"/>
                    <a:pt x="30914" y="63154"/>
                    <a:pt x="24977" y="62729"/>
                  </a:cubicBezTo>
                  <a:cubicBezTo>
                    <a:pt x="29077" y="60178"/>
                    <a:pt x="34307" y="55502"/>
                    <a:pt x="36710" y="53376"/>
                  </a:cubicBezTo>
                  <a:cubicBezTo>
                    <a:pt x="43920" y="46574"/>
                    <a:pt x="50988" y="39914"/>
                    <a:pt x="58904" y="39914"/>
                  </a:cubicBezTo>
                  <a:cubicBezTo>
                    <a:pt x="60600" y="39914"/>
                    <a:pt x="62438" y="40339"/>
                    <a:pt x="63569" y="41756"/>
                  </a:cubicBezTo>
                  <a:cubicBezTo>
                    <a:pt x="57490" y="42748"/>
                    <a:pt x="56218" y="47566"/>
                    <a:pt x="56218" y="49691"/>
                  </a:cubicBezTo>
                  <a:cubicBezTo>
                    <a:pt x="56218" y="52809"/>
                    <a:pt x="58621" y="54935"/>
                    <a:pt x="61872" y="54935"/>
                  </a:cubicBezTo>
                  <a:cubicBezTo>
                    <a:pt x="65689" y="54935"/>
                    <a:pt x="69930" y="51817"/>
                    <a:pt x="69930" y="45865"/>
                  </a:cubicBezTo>
                  <a:cubicBezTo>
                    <a:pt x="69930" y="41189"/>
                    <a:pt x="66537" y="35946"/>
                    <a:pt x="59045" y="35946"/>
                  </a:cubicBezTo>
                  <a:cubicBezTo>
                    <a:pt x="50988" y="35946"/>
                    <a:pt x="43637" y="41756"/>
                    <a:pt x="36428" y="48416"/>
                  </a:cubicBezTo>
                  <a:cubicBezTo>
                    <a:pt x="30490" y="54084"/>
                    <a:pt x="25826" y="58477"/>
                    <a:pt x="20030" y="60886"/>
                  </a:cubicBezTo>
                  <a:lnTo>
                    <a:pt x="34024" y="434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形状 204">
              <a:extLst>
                <a:ext uri="{FF2B5EF4-FFF2-40B4-BE49-F238E27FC236}">
                  <a16:creationId xmlns:a16="http://schemas.microsoft.com/office/drawing/2014/main" id="{1DDD6DB3-64BD-8417-94E8-3692D9EF4F74}"/>
                </a:ext>
              </a:extLst>
            </p:cNvPr>
            <p:cNvSpPr/>
            <p:nvPr>
              <p:custDataLst>
                <p:tags r:id="rId274"/>
              </p:custDataLst>
            </p:nvPr>
          </p:nvSpPr>
          <p:spPr>
            <a:xfrm>
              <a:off x="8389090" y="3726038"/>
              <a:ext cx="46850" cy="202440"/>
            </a:xfrm>
            <a:custGeom>
              <a:avLst/>
              <a:gdLst>
                <a:gd name="connsiteX0" fmla="*/ 47236 w 46850"/>
                <a:gd name="connsiteY0" fmla="*/ 200508 h 202440"/>
                <a:gd name="connsiteX1" fmla="*/ 43803 w 46850"/>
                <a:gd name="connsiteY1" fmla="*/ 196055 h 202440"/>
                <a:gd name="connsiteX2" fmla="*/ 12098 w 46850"/>
                <a:gd name="connsiteY2" fmla="*/ 101312 h 202440"/>
                <a:gd name="connsiteX3" fmla="*/ 44611 w 46850"/>
                <a:gd name="connsiteY3" fmla="*/ 5558 h 202440"/>
                <a:gd name="connsiteX4" fmla="*/ 47236 w 46850"/>
                <a:gd name="connsiteY4" fmla="*/ 2116 h 202440"/>
                <a:gd name="connsiteX5" fmla="*/ 45217 w 46850"/>
                <a:gd name="connsiteY5" fmla="*/ 92 h 202440"/>
                <a:gd name="connsiteX6" fmla="*/ 13108 w 46850"/>
                <a:gd name="connsiteY6" fmla="*/ 39568 h 202440"/>
                <a:gd name="connsiteX7" fmla="*/ 386 w 46850"/>
                <a:gd name="connsiteY7" fmla="*/ 101312 h 202440"/>
                <a:gd name="connsiteX8" fmla="*/ 13714 w 46850"/>
                <a:gd name="connsiteY8" fmla="*/ 164474 h 202440"/>
                <a:gd name="connsiteX9" fmla="*/ 45217 w 46850"/>
                <a:gd name="connsiteY9" fmla="*/ 202533 h 202440"/>
                <a:gd name="connsiteX10" fmla="*/ 47236 w 46850"/>
                <a:gd name="connsiteY10" fmla="*/ 20050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236" y="200508"/>
                  </a:moveTo>
                  <a:cubicBezTo>
                    <a:pt x="47236" y="199901"/>
                    <a:pt x="47236" y="199496"/>
                    <a:pt x="43803" y="196055"/>
                  </a:cubicBezTo>
                  <a:cubicBezTo>
                    <a:pt x="18561" y="170547"/>
                    <a:pt x="12098" y="132286"/>
                    <a:pt x="12098" y="101312"/>
                  </a:cubicBezTo>
                  <a:cubicBezTo>
                    <a:pt x="12098" y="66088"/>
                    <a:pt x="19772" y="30863"/>
                    <a:pt x="44611" y="5558"/>
                  </a:cubicBezTo>
                  <a:cubicBezTo>
                    <a:pt x="47236" y="3129"/>
                    <a:pt x="47236" y="2724"/>
                    <a:pt x="47236" y="2116"/>
                  </a:cubicBezTo>
                  <a:cubicBezTo>
                    <a:pt x="47236" y="699"/>
                    <a:pt x="46429" y="92"/>
                    <a:pt x="45217" y="92"/>
                  </a:cubicBezTo>
                  <a:cubicBezTo>
                    <a:pt x="43197" y="92"/>
                    <a:pt x="25023" y="13858"/>
                    <a:pt x="13108" y="39568"/>
                  </a:cubicBezTo>
                  <a:cubicBezTo>
                    <a:pt x="2809" y="61836"/>
                    <a:pt x="386" y="84307"/>
                    <a:pt x="386" y="101312"/>
                  </a:cubicBezTo>
                  <a:cubicBezTo>
                    <a:pt x="386" y="117103"/>
                    <a:pt x="2607" y="141598"/>
                    <a:pt x="13714" y="164474"/>
                  </a:cubicBezTo>
                  <a:cubicBezTo>
                    <a:pt x="25830" y="189374"/>
                    <a:pt x="43197" y="202533"/>
                    <a:pt x="45217" y="202533"/>
                  </a:cubicBezTo>
                  <a:cubicBezTo>
                    <a:pt x="46429" y="202533"/>
                    <a:pt x="47236" y="201925"/>
                    <a:pt x="47236" y="200508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形状 205">
              <a:extLst>
                <a:ext uri="{FF2B5EF4-FFF2-40B4-BE49-F238E27FC236}">
                  <a16:creationId xmlns:a16="http://schemas.microsoft.com/office/drawing/2014/main" id="{F467B250-64FB-D6C6-28EB-D5A2BF90206A}"/>
                </a:ext>
              </a:extLst>
            </p:cNvPr>
            <p:cNvSpPr/>
            <p:nvPr>
              <p:custDataLst>
                <p:tags r:id="rId275"/>
              </p:custDataLst>
            </p:nvPr>
          </p:nvSpPr>
          <p:spPr>
            <a:xfrm>
              <a:off x="8458940" y="3739601"/>
              <a:ext cx="122982" cy="138267"/>
            </a:xfrm>
            <a:custGeom>
              <a:avLst/>
              <a:gdLst>
                <a:gd name="connsiteX0" fmla="*/ 69656 w 122982"/>
                <a:gd name="connsiteY0" fmla="*/ 111030 h 138267"/>
                <a:gd name="connsiteX1" fmla="*/ 123372 w 122982"/>
                <a:gd name="connsiteY1" fmla="*/ 69327 h 138267"/>
                <a:gd name="connsiteX2" fmla="*/ 69656 w 122982"/>
                <a:gd name="connsiteY2" fmla="*/ 27421 h 138267"/>
                <a:gd name="connsiteX3" fmla="*/ 69656 w 122982"/>
                <a:gd name="connsiteY3" fmla="*/ 16085 h 138267"/>
                <a:gd name="connsiteX4" fmla="*/ 88840 w 122982"/>
                <a:gd name="connsiteY4" fmla="*/ 6368 h 138267"/>
                <a:gd name="connsiteX5" fmla="*/ 95504 w 122982"/>
                <a:gd name="connsiteY5" fmla="*/ 6368 h 138267"/>
                <a:gd name="connsiteX6" fmla="*/ 95504 w 122982"/>
                <a:gd name="connsiteY6" fmla="*/ 92 h 138267"/>
                <a:gd name="connsiteX7" fmla="*/ 61376 w 122982"/>
                <a:gd name="connsiteY7" fmla="*/ 699 h 138267"/>
                <a:gd name="connsiteX8" fmla="*/ 27046 w 122982"/>
                <a:gd name="connsiteY8" fmla="*/ 92 h 138267"/>
                <a:gd name="connsiteX9" fmla="*/ 27046 w 122982"/>
                <a:gd name="connsiteY9" fmla="*/ 6368 h 138267"/>
                <a:gd name="connsiteX10" fmla="*/ 33710 w 122982"/>
                <a:gd name="connsiteY10" fmla="*/ 6368 h 138267"/>
                <a:gd name="connsiteX11" fmla="*/ 52895 w 122982"/>
                <a:gd name="connsiteY11" fmla="*/ 16085 h 138267"/>
                <a:gd name="connsiteX12" fmla="*/ 52895 w 122982"/>
                <a:gd name="connsiteY12" fmla="*/ 27421 h 138267"/>
                <a:gd name="connsiteX13" fmla="*/ 390 w 122982"/>
                <a:gd name="connsiteY13" fmla="*/ 69124 h 138267"/>
                <a:gd name="connsiteX14" fmla="*/ 52895 w 122982"/>
                <a:gd name="connsiteY14" fmla="*/ 111030 h 138267"/>
                <a:gd name="connsiteX15" fmla="*/ 52895 w 122982"/>
                <a:gd name="connsiteY15" fmla="*/ 122366 h 138267"/>
                <a:gd name="connsiteX16" fmla="*/ 33710 w 122982"/>
                <a:gd name="connsiteY16" fmla="*/ 132083 h 138267"/>
                <a:gd name="connsiteX17" fmla="*/ 27046 w 122982"/>
                <a:gd name="connsiteY17" fmla="*/ 132083 h 138267"/>
                <a:gd name="connsiteX18" fmla="*/ 27046 w 122982"/>
                <a:gd name="connsiteY18" fmla="*/ 138359 h 138267"/>
                <a:gd name="connsiteX19" fmla="*/ 61174 w 122982"/>
                <a:gd name="connsiteY19" fmla="*/ 137752 h 138267"/>
                <a:gd name="connsiteX20" fmla="*/ 95504 w 122982"/>
                <a:gd name="connsiteY20" fmla="*/ 138359 h 138267"/>
                <a:gd name="connsiteX21" fmla="*/ 95504 w 122982"/>
                <a:gd name="connsiteY21" fmla="*/ 132083 h 138267"/>
                <a:gd name="connsiteX22" fmla="*/ 88840 w 122982"/>
                <a:gd name="connsiteY22" fmla="*/ 132083 h 138267"/>
                <a:gd name="connsiteX23" fmla="*/ 69656 w 122982"/>
                <a:gd name="connsiteY23" fmla="*/ 122366 h 138267"/>
                <a:gd name="connsiteX24" fmla="*/ 69656 w 122982"/>
                <a:gd name="connsiteY24" fmla="*/ 111030 h 138267"/>
                <a:gd name="connsiteX25" fmla="*/ 52895 w 122982"/>
                <a:gd name="connsiteY25" fmla="*/ 106373 h 138267"/>
                <a:gd name="connsiteX26" fmla="*/ 20584 w 122982"/>
                <a:gd name="connsiteY26" fmla="*/ 69327 h 138267"/>
                <a:gd name="connsiteX27" fmla="*/ 52895 w 122982"/>
                <a:gd name="connsiteY27" fmla="*/ 32078 h 138267"/>
                <a:gd name="connsiteX28" fmla="*/ 52895 w 122982"/>
                <a:gd name="connsiteY28" fmla="*/ 106373 h 138267"/>
                <a:gd name="connsiteX29" fmla="*/ 69656 w 122982"/>
                <a:gd name="connsiteY29" fmla="*/ 31875 h 138267"/>
                <a:gd name="connsiteX30" fmla="*/ 103178 w 122982"/>
                <a:gd name="connsiteY30" fmla="*/ 69124 h 138267"/>
                <a:gd name="connsiteX31" fmla="*/ 69656 w 122982"/>
                <a:gd name="connsiteY31" fmla="*/ 106576 h 138267"/>
                <a:gd name="connsiteX32" fmla="*/ 69656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656" y="111030"/>
                  </a:moveTo>
                  <a:cubicBezTo>
                    <a:pt x="100957" y="108600"/>
                    <a:pt x="123372" y="89773"/>
                    <a:pt x="123372" y="69327"/>
                  </a:cubicBezTo>
                  <a:cubicBezTo>
                    <a:pt x="123372" y="48273"/>
                    <a:pt x="100351" y="29851"/>
                    <a:pt x="69656" y="27421"/>
                  </a:cubicBezTo>
                  <a:lnTo>
                    <a:pt x="69656" y="16085"/>
                  </a:lnTo>
                  <a:cubicBezTo>
                    <a:pt x="69656" y="9202"/>
                    <a:pt x="69656" y="6368"/>
                    <a:pt x="88840" y="6368"/>
                  </a:cubicBezTo>
                  <a:lnTo>
                    <a:pt x="95504" y="6368"/>
                  </a:lnTo>
                  <a:lnTo>
                    <a:pt x="95504" y="92"/>
                  </a:lnTo>
                  <a:cubicBezTo>
                    <a:pt x="88234" y="699"/>
                    <a:pt x="69656" y="699"/>
                    <a:pt x="61376" y="699"/>
                  </a:cubicBezTo>
                  <a:cubicBezTo>
                    <a:pt x="53097" y="699"/>
                    <a:pt x="34316" y="699"/>
                    <a:pt x="27046" y="92"/>
                  </a:cubicBezTo>
                  <a:lnTo>
                    <a:pt x="27046" y="6368"/>
                  </a:lnTo>
                  <a:lnTo>
                    <a:pt x="33710" y="6368"/>
                  </a:lnTo>
                  <a:cubicBezTo>
                    <a:pt x="52895" y="6368"/>
                    <a:pt x="52895" y="8999"/>
                    <a:pt x="52895" y="16085"/>
                  </a:cubicBezTo>
                  <a:lnTo>
                    <a:pt x="52895" y="27421"/>
                  </a:lnTo>
                  <a:cubicBezTo>
                    <a:pt x="21997" y="30458"/>
                    <a:pt x="390" y="49083"/>
                    <a:pt x="390" y="69124"/>
                  </a:cubicBezTo>
                  <a:cubicBezTo>
                    <a:pt x="390" y="89976"/>
                    <a:pt x="22805" y="107993"/>
                    <a:pt x="52895" y="111030"/>
                  </a:cubicBezTo>
                  <a:lnTo>
                    <a:pt x="52895" y="122366"/>
                  </a:lnTo>
                  <a:cubicBezTo>
                    <a:pt x="52895" y="129249"/>
                    <a:pt x="52895" y="132083"/>
                    <a:pt x="33710" y="132083"/>
                  </a:cubicBezTo>
                  <a:lnTo>
                    <a:pt x="27046" y="132083"/>
                  </a:lnTo>
                  <a:lnTo>
                    <a:pt x="27046" y="138359"/>
                  </a:lnTo>
                  <a:cubicBezTo>
                    <a:pt x="34316" y="137752"/>
                    <a:pt x="52895" y="137752"/>
                    <a:pt x="61174" y="137752"/>
                  </a:cubicBezTo>
                  <a:cubicBezTo>
                    <a:pt x="69454" y="137752"/>
                    <a:pt x="88234" y="137752"/>
                    <a:pt x="95504" y="138359"/>
                  </a:cubicBezTo>
                  <a:lnTo>
                    <a:pt x="95504" y="132083"/>
                  </a:lnTo>
                  <a:lnTo>
                    <a:pt x="88840" y="132083"/>
                  </a:lnTo>
                  <a:cubicBezTo>
                    <a:pt x="69656" y="132083"/>
                    <a:pt x="69656" y="129452"/>
                    <a:pt x="69656" y="122366"/>
                  </a:cubicBezTo>
                  <a:lnTo>
                    <a:pt x="69656" y="111030"/>
                  </a:lnTo>
                  <a:close/>
                  <a:moveTo>
                    <a:pt x="52895" y="106373"/>
                  </a:moveTo>
                  <a:cubicBezTo>
                    <a:pt x="24219" y="102527"/>
                    <a:pt x="20584" y="81878"/>
                    <a:pt x="20584" y="69327"/>
                  </a:cubicBezTo>
                  <a:cubicBezTo>
                    <a:pt x="20584" y="58800"/>
                    <a:pt x="22603" y="36126"/>
                    <a:pt x="52895" y="32078"/>
                  </a:cubicBezTo>
                  <a:lnTo>
                    <a:pt x="52895" y="106373"/>
                  </a:lnTo>
                  <a:close/>
                  <a:moveTo>
                    <a:pt x="69656" y="31875"/>
                  </a:moveTo>
                  <a:cubicBezTo>
                    <a:pt x="97524" y="35114"/>
                    <a:pt x="103178" y="53739"/>
                    <a:pt x="103178" y="69124"/>
                  </a:cubicBezTo>
                  <a:cubicBezTo>
                    <a:pt x="103178" y="81271"/>
                    <a:pt x="100149" y="102932"/>
                    <a:pt x="69656" y="106576"/>
                  </a:cubicBezTo>
                  <a:lnTo>
                    <a:pt x="69656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形状 206">
              <a:extLst>
                <a:ext uri="{FF2B5EF4-FFF2-40B4-BE49-F238E27FC236}">
                  <a16:creationId xmlns:a16="http://schemas.microsoft.com/office/drawing/2014/main" id="{46053AE9-6B14-8B53-63A9-962CAC432144}"/>
                </a:ext>
              </a:extLst>
            </p:cNvPr>
            <p:cNvSpPr/>
            <p:nvPr>
              <p:custDataLst>
                <p:tags r:id="rId276"/>
              </p:custDataLst>
            </p:nvPr>
          </p:nvSpPr>
          <p:spPr>
            <a:xfrm>
              <a:off x="8604787" y="3739601"/>
              <a:ext cx="122982" cy="138267"/>
            </a:xfrm>
            <a:custGeom>
              <a:avLst/>
              <a:gdLst>
                <a:gd name="connsiteX0" fmla="*/ 69663 w 122982"/>
                <a:gd name="connsiteY0" fmla="*/ 111030 h 138267"/>
                <a:gd name="connsiteX1" fmla="*/ 123380 w 122982"/>
                <a:gd name="connsiteY1" fmla="*/ 69327 h 138267"/>
                <a:gd name="connsiteX2" fmla="*/ 69663 w 122982"/>
                <a:gd name="connsiteY2" fmla="*/ 27421 h 138267"/>
                <a:gd name="connsiteX3" fmla="*/ 69663 w 122982"/>
                <a:gd name="connsiteY3" fmla="*/ 16085 h 138267"/>
                <a:gd name="connsiteX4" fmla="*/ 88847 w 122982"/>
                <a:gd name="connsiteY4" fmla="*/ 6368 h 138267"/>
                <a:gd name="connsiteX5" fmla="*/ 95512 w 122982"/>
                <a:gd name="connsiteY5" fmla="*/ 6368 h 138267"/>
                <a:gd name="connsiteX6" fmla="*/ 95512 w 122982"/>
                <a:gd name="connsiteY6" fmla="*/ 92 h 138267"/>
                <a:gd name="connsiteX7" fmla="*/ 61383 w 122982"/>
                <a:gd name="connsiteY7" fmla="*/ 699 h 138267"/>
                <a:gd name="connsiteX8" fmla="*/ 27053 w 122982"/>
                <a:gd name="connsiteY8" fmla="*/ 92 h 138267"/>
                <a:gd name="connsiteX9" fmla="*/ 27053 w 122982"/>
                <a:gd name="connsiteY9" fmla="*/ 6368 h 138267"/>
                <a:gd name="connsiteX10" fmla="*/ 33717 w 122982"/>
                <a:gd name="connsiteY10" fmla="*/ 6368 h 138267"/>
                <a:gd name="connsiteX11" fmla="*/ 52902 w 122982"/>
                <a:gd name="connsiteY11" fmla="*/ 16085 h 138267"/>
                <a:gd name="connsiteX12" fmla="*/ 52902 w 122982"/>
                <a:gd name="connsiteY12" fmla="*/ 27421 h 138267"/>
                <a:gd name="connsiteX13" fmla="*/ 397 w 122982"/>
                <a:gd name="connsiteY13" fmla="*/ 69124 h 138267"/>
                <a:gd name="connsiteX14" fmla="*/ 52902 w 122982"/>
                <a:gd name="connsiteY14" fmla="*/ 111030 h 138267"/>
                <a:gd name="connsiteX15" fmla="*/ 52902 w 122982"/>
                <a:gd name="connsiteY15" fmla="*/ 122366 h 138267"/>
                <a:gd name="connsiteX16" fmla="*/ 33717 w 122982"/>
                <a:gd name="connsiteY16" fmla="*/ 132083 h 138267"/>
                <a:gd name="connsiteX17" fmla="*/ 27053 w 122982"/>
                <a:gd name="connsiteY17" fmla="*/ 132083 h 138267"/>
                <a:gd name="connsiteX18" fmla="*/ 27053 w 122982"/>
                <a:gd name="connsiteY18" fmla="*/ 138359 h 138267"/>
                <a:gd name="connsiteX19" fmla="*/ 61181 w 122982"/>
                <a:gd name="connsiteY19" fmla="*/ 137752 h 138267"/>
                <a:gd name="connsiteX20" fmla="*/ 95512 w 122982"/>
                <a:gd name="connsiteY20" fmla="*/ 138359 h 138267"/>
                <a:gd name="connsiteX21" fmla="*/ 95512 w 122982"/>
                <a:gd name="connsiteY21" fmla="*/ 132083 h 138267"/>
                <a:gd name="connsiteX22" fmla="*/ 88847 w 122982"/>
                <a:gd name="connsiteY22" fmla="*/ 132083 h 138267"/>
                <a:gd name="connsiteX23" fmla="*/ 69663 w 122982"/>
                <a:gd name="connsiteY23" fmla="*/ 122366 h 138267"/>
                <a:gd name="connsiteX24" fmla="*/ 69663 w 122982"/>
                <a:gd name="connsiteY24" fmla="*/ 111030 h 138267"/>
                <a:gd name="connsiteX25" fmla="*/ 52902 w 122982"/>
                <a:gd name="connsiteY25" fmla="*/ 106373 h 138267"/>
                <a:gd name="connsiteX26" fmla="*/ 20591 w 122982"/>
                <a:gd name="connsiteY26" fmla="*/ 69327 h 138267"/>
                <a:gd name="connsiteX27" fmla="*/ 52902 w 122982"/>
                <a:gd name="connsiteY27" fmla="*/ 32078 h 138267"/>
                <a:gd name="connsiteX28" fmla="*/ 52902 w 122982"/>
                <a:gd name="connsiteY28" fmla="*/ 106373 h 138267"/>
                <a:gd name="connsiteX29" fmla="*/ 69663 w 122982"/>
                <a:gd name="connsiteY29" fmla="*/ 31875 h 138267"/>
                <a:gd name="connsiteX30" fmla="*/ 103185 w 122982"/>
                <a:gd name="connsiteY30" fmla="*/ 69124 h 138267"/>
                <a:gd name="connsiteX31" fmla="*/ 69663 w 122982"/>
                <a:gd name="connsiteY31" fmla="*/ 106576 h 138267"/>
                <a:gd name="connsiteX32" fmla="*/ 69663 w 122982"/>
                <a:gd name="connsiteY32" fmla="*/ 3187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982" h="138267">
                  <a:moveTo>
                    <a:pt x="69663" y="111030"/>
                  </a:moveTo>
                  <a:cubicBezTo>
                    <a:pt x="100964" y="108600"/>
                    <a:pt x="123380" y="89773"/>
                    <a:pt x="123380" y="69327"/>
                  </a:cubicBezTo>
                  <a:cubicBezTo>
                    <a:pt x="123380" y="48273"/>
                    <a:pt x="100358" y="29851"/>
                    <a:pt x="69663" y="27421"/>
                  </a:cubicBezTo>
                  <a:lnTo>
                    <a:pt x="69663" y="16085"/>
                  </a:lnTo>
                  <a:cubicBezTo>
                    <a:pt x="69663" y="9202"/>
                    <a:pt x="69663" y="6368"/>
                    <a:pt x="88847" y="6368"/>
                  </a:cubicBezTo>
                  <a:lnTo>
                    <a:pt x="95512" y="6368"/>
                  </a:lnTo>
                  <a:lnTo>
                    <a:pt x="95512" y="92"/>
                  </a:lnTo>
                  <a:cubicBezTo>
                    <a:pt x="88242" y="699"/>
                    <a:pt x="69663" y="699"/>
                    <a:pt x="61383" y="699"/>
                  </a:cubicBezTo>
                  <a:cubicBezTo>
                    <a:pt x="53104" y="699"/>
                    <a:pt x="34323" y="699"/>
                    <a:pt x="27053" y="92"/>
                  </a:cubicBezTo>
                  <a:lnTo>
                    <a:pt x="27053" y="6368"/>
                  </a:lnTo>
                  <a:lnTo>
                    <a:pt x="33717" y="6368"/>
                  </a:lnTo>
                  <a:cubicBezTo>
                    <a:pt x="52902" y="6368"/>
                    <a:pt x="52902" y="8999"/>
                    <a:pt x="52902" y="16085"/>
                  </a:cubicBezTo>
                  <a:lnTo>
                    <a:pt x="52902" y="27421"/>
                  </a:lnTo>
                  <a:cubicBezTo>
                    <a:pt x="22005" y="30458"/>
                    <a:pt x="397" y="49083"/>
                    <a:pt x="397" y="69124"/>
                  </a:cubicBezTo>
                  <a:cubicBezTo>
                    <a:pt x="397" y="89976"/>
                    <a:pt x="22812" y="107993"/>
                    <a:pt x="52902" y="111030"/>
                  </a:cubicBezTo>
                  <a:lnTo>
                    <a:pt x="52902" y="122366"/>
                  </a:lnTo>
                  <a:cubicBezTo>
                    <a:pt x="52902" y="129249"/>
                    <a:pt x="52902" y="132083"/>
                    <a:pt x="33717" y="132083"/>
                  </a:cubicBezTo>
                  <a:lnTo>
                    <a:pt x="27053" y="132083"/>
                  </a:lnTo>
                  <a:lnTo>
                    <a:pt x="27053" y="138359"/>
                  </a:lnTo>
                  <a:cubicBezTo>
                    <a:pt x="34323" y="137752"/>
                    <a:pt x="52902" y="137752"/>
                    <a:pt x="61181" y="137752"/>
                  </a:cubicBezTo>
                  <a:cubicBezTo>
                    <a:pt x="69461" y="137752"/>
                    <a:pt x="88242" y="137752"/>
                    <a:pt x="95512" y="138359"/>
                  </a:cubicBezTo>
                  <a:lnTo>
                    <a:pt x="95512" y="132083"/>
                  </a:lnTo>
                  <a:lnTo>
                    <a:pt x="88847" y="132083"/>
                  </a:lnTo>
                  <a:cubicBezTo>
                    <a:pt x="69663" y="132083"/>
                    <a:pt x="69663" y="129452"/>
                    <a:pt x="69663" y="122366"/>
                  </a:cubicBezTo>
                  <a:lnTo>
                    <a:pt x="69663" y="111030"/>
                  </a:lnTo>
                  <a:close/>
                  <a:moveTo>
                    <a:pt x="52902" y="106373"/>
                  </a:moveTo>
                  <a:cubicBezTo>
                    <a:pt x="24226" y="102527"/>
                    <a:pt x="20591" y="81878"/>
                    <a:pt x="20591" y="69327"/>
                  </a:cubicBezTo>
                  <a:cubicBezTo>
                    <a:pt x="20591" y="58800"/>
                    <a:pt x="22610" y="36126"/>
                    <a:pt x="52902" y="32078"/>
                  </a:cubicBezTo>
                  <a:lnTo>
                    <a:pt x="52902" y="106373"/>
                  </a:lnTo>
                  <a:close/>
                  <a:moveTo>
                    <a:pt x="69663" y="31875"/>
                  </a:moveTo>
                  <a:cubicBezTo>
                    <a:pt x="97531" y="35114"/>
                    <a:pt x="103185" y="53739"/>
                    <a:pt x="103185" y="69124"/>
                  </a:cubicBezTo>
                  <a:cubicBezTo>
                    <a:pt x="103185" y="81271"/>
                    <a:pt x="100156" y="102932"/>
                    <a:pt x="69663" y="106576"/>
                  </a:cubicBezTo>
                  <a:lnTo>
                    <a:pt x="69663" y="3187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形状 207">
              <a:extLst>
                <a:ext uri="{FF2B5EF4-FFF2-40B4-BE49-F238E27FC236}">
                  <a16:creationId xmlns:a16="http://schemas.microsoft.com/office/drawing/2014/main" id="{2EA89338-24A3-9AC9-E096-C31FE3CD0B75}"/>
                </a:ext>
              </a:extLst>
            </p:cNvPr>
            <p:cNvSpPr/>
            <p:nvPr>
              <p:custDataLst>
                <p:tags r:id="rId277"/>
              </p:custDataLst>
            </p:nvPr>
          </p:nvSpPr>
          <p:spPr>
            <a:xfrm>
              <a:off x="8750837" y="3726038"/>
              <a:ext cx="46850" cy="202440"/>
            </a:xfrm>
            <a:custGeom>
              <a:avLst/>
              <a:gdLst>
                <a:gd name="connsiteX0" fmla="*/ 47255 w 46850"/>
                <a:gd name="connsiteY0" fmla="*/ 101312 h 202440"/>
                <a:gd name="connsiteX1" fmla="*/ 33926 w 46850"/>
                <a:gd name="connsiteY1" fmla="*/ 38151 h 202440"/>
                <a:gd name="connsiteX2" fmla="*/ 2423 w 46850"/>
                <a:gd name="connsiteY2" fmla="*/ 92 h 202440"/>
                <a:gd name="connsiteX3" fmla="*/ 404 w 46850"/>
                <a:gd name="connsiteY3" fmla="*/ 2116 h 202440"/>
                <a:gd name="connsiteX4" fmla="*/ 4241 w 46850"/>
                <a:gd name="connsiteY4" fmla="*/ 6772 h 202440"/>
                <a:gd name="connsiteX5" fmla="*/ 35542 w 46850"/>
                <a:gd name="connsiteY5" fmla="*/ 101312 h 202440"/>
                <a:gd name="connsiteX6" fmla="*/ 3029 w 46850"/>
                <a:gd name="connsiteY6" fmla="*/ 197067 h 202440"/>
                <a:gd name="connsiteX7" fmla="*/ 404 w 46850"/>
                <a:gd name="connsiteY7" fmla="*/ 200508 h 202440"/>
                <a:gd name="connsiteX8" fmla="*/ 2423 w 46850"/>
                <a:gd name="connsiteY8" fmla="*/ 202533 h 202440"/>
                <a:gd name="connsiteX9" fmla="*/ 34532 w 46850"/>
                <a:gd name="connsiteY9" fmla="*/ 163057 h 202440"/>
                <a:gd name="connsiteX10" fmla="*/ 47255 w 46850"/>
                <a:gd name="connsiteY10" fmla="*/ 10131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50" h="202440">
                  <a:moveTo>
                    <a:pt x="47255" y="101312"/>
                  </a:moveTo>
                  <a:cubicBezTo>
                    <a:pt x="47255" y="85522"/>
                    <a:pt x="45033" y="61027"/>
                    <a:pt x="33926" y="38151"/>
                  </a:cubicBezTo>
                  <a:cubicBezTo>
                    <a:pt x="21810" y="13251"/>
                    <a:pt x="4443" y="92"/>
                    <a:pt x="2423" y="92"/>
                  </a:cubicBezTo>
                  <a:cubicBezTo>
                    <a:pt x="1212" y="92"/>
                    <a:pt x="404" y="902"/>
                    <a:pt x="404" y="2116"/>
                  </a:cubicBezTo>
                  <a:cubicBezTo>
                    <a:pt x="404" y="2724"/>
                    <a:pt x="404" y="3129"/>
                    <a:pt x="4241" y="6772"/>
                  </a:cubicBezTo>
                  <a:cubicBezTo>
                    <a:pt x="24031" y="26814"/>
                    <a:pt x="35542" y="59002"/>
                    <a:pt x="35542" y="101312"/>
                  </a:cubicBezTo>
                  <a:cubicBezTo>
                    <a:pt x="35542" y="135930"/>
                    <a:pt x="28070" y="171559"/>
                    <a:pt x="3029" y="197067"/>
                  </a:cubicBezTo>
                  <a:cubicBezTo>
                    <a:pt x="404" y="199496"/>
                    <a:pt x="404" y="199901"/>
                    <a:pt x="404" y="200508"/>
                  </a:cubicBezTo>
                  <a:cubicBezTo>
                    <a:pt x="404" y="201723"/>
                    <a:pt x="1212" y="202533"/>
                    <a:pt x="2423" y="202533"/>
                  </a:cubicBezTo>
                  <a:cubicBezTo>
                    <a:pt x="4443" y="202533"/>
                    <a:pt x="22618" y="188767"/>
                    <a:pt x="34532" y="163057"/>
                  </a:cubicBezTo>
                  <a:cubicBezTo>
                    <a:pt x="44831" y="140788"/>
                    <a:pt x="47255" y="118317"/>
                    <a:pt x="47255" y="101312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形状 208">
              <a:extLst>
                <a:ext uri="{FF2B5EF4-FFF2-40B4-BE49-F238E27FC236}">
                  <a16:creationId xmlns:a16="http://schemas.microsoft.com/office/drawing/2014/main" id="{EE71DA2E-0EAD-01FF-D81C-9B2C3101C7A5}"/>
                </a:ext>
              </a:extLst>
            </p:cNvPr>
            <p:cNvSpPr/>
            <p:nvPr>
              <p:custDataLst>
                <p:tags r:id="rId278"/>
              </p:custDataLst>
            </p:nvPr>
          </p:nvSpPr>
          <p:spPr>
            <a:xfrm>
              <a:off x="8828462" y="3809888"/>
              <a:ext cx="69548" cy="99762"/>
            </a:xfrm>
            <a:custGeom>
              <a:avLst/>
              <a:gdLst>
                <a:gd name="connsiteX0" fmla="*/ 34051 w 69548"/>
                <a:gd name="connsiteY0" fmla="*/ 4345 h 99762"/>
                <a:gd name="connsiteX1" fmla="*/ 34617 w 69548"/>
                <a:gd name="connsiteY1" fmla="*/ 2077 h 99762"/>
                <a:gd name="connsiteX2" fmla="*/ 32355 w 69548"/>
                <a:gd name="connsiteY2" fmla="*/ 93 h 99762"/>
                <a:gd name="connsiteX3" fmla="*/ 14261 w 69548"/>
                <a:gd name="connsiteY3" fmla="*/ 1511 h 99762"/>
                <a:gd name="connsiteX4" fmla="*/ 11151 w 69548"/>
                <a:gd name="connsiteY4" fmla="*/ 4770 h 99762"/>
                <a:gd name="connsiteX5" fmla="*/ 14827 w 69548"/>
                <a:gd name="connsiteY5" fmla="*/ 6754 h 99762"/>
                <a:gd name="connsiteX6" fmla="*/ 21612 w 69548"/>
                <a:gd name="connsiteY6" fmla="*/ 8879 h 99762"/>
                <a:gd name="connsiteX7" fmla="*/ 21046 w 69548"/>
                <a:gd name="connsiteY7" fmla="*/ 11997 h 99762"/>
                <a:gd name="connsiteX8" fmla="*/ 1115 w 69548"/>
                <a:gd name="connsiteY8" fmla="*/ 92204 h 99762"/>
                <a:gd name="connsiteX9" fmla="*/ 408 w 69548"/>
                <a:gd name="connsiteY9" fmla="*/ 95322 h 99762"/>
                <a:gd name="connsiteX10" fmla="*/ 5214 w 69548"/>
                <a:gd name="connsiteY10" fmla="*/ 99856 h 99762"/>
                <a:gd name="connsiteX11" fmla="*/ 11717 w 69548"/>
                <a:gd name="connsiteY11" fmla="*/ 93905 h 99762"/>
                <a:gd name="connsiteX12" fmla="*/ 18643 w 69548"/>
                <a:gd name="connsiteY12" fmla="*/ 66413 h 99762"/>
                <a:gd name="connsiteX13" fmla="*/ 36737 w 69548"/>
                <a:gd name="connsiteY13" fmla="*/ 78033 h 99762"/>
                <a:gd name="connsiteX14" fmla="*/ 36455 w 69548"/>
                <a:gd name="connsiteY14" fmla="*/ 80867 h 99762"/>
                <a:gd name="connsiteX15" fmla="*/ 35889 w 69548"/>
                <a:gd name="connsiteY15" fmla="*/ 85260 h 99762"/>
                <a:gd name="connsiteX16" fmla="*/ 50873 w 69548"/>
                <a:gd name="connsiteY16" fmla="*/ 99856 h 99762"/>
                <a:gd name="connsiteX17" fmla="*/ 68826 w 69548"/>
                <a:gd name="connsiteY17" fmla="*/ 78175 h 99762"/>
                <a:gd name="connsiteX18" fmla="*/ 66564 w 69548"/>
                <a:gd name="connsiteY18" fmla="*/ 76333 h 99762"/>
                <a:gd name="connsiteX19" fmla="*/ 63737 w 69548"/>
                <a:gd name="connsiteY19" fmla="*/ 79734 h 99762"/>
                <a:gd name="connsiteX20" fmla="*/ 51297 w 69548"/>
                <a:gd name="connsiteY20" fmla="*/ 95888 h 99762"/>
                <a:gd name="connsiteX21" fmla="*/ 46350 w 69548"/>
                <a:gd name="connsiteY21" fmla="*/ 88520 h 99762"/>
                <a:gd name="connsiteX22" fmla="*/ 47198 w 69548"/>
                <a:gd name="connsiteY22" fmla="*/ 82143 h 99762"/>
                <a:gd name="connsiteX23" fmla="*/ 47905 w 69548"/>
                <a:gd name="connsiteY23" fmla="*/ 77750 h 99762"/>
                <a:gd name="connsiteX24" fmla="*/ 25004 w 69548"/>
                <a:gd name="connsiteY24" fmla="*/ 62729 h 99762"/>
                <a:gd name="connsiteX25" fmla="*/ 36737 w 69548"/>
                <a:gd name="connsiteY25" fmla="*/ 53376 h 99762"/>
                <a:gd name="connsiteX26" fmla="*/ 58931 w 69548"/>
                <a:gd name="connsiteY26" fmla="*/ 39914 h 99762"/>
                <a:gd name="connsiteX27" fmla="*/ 63596 w 69548"/>
                <a:gd name="connsiteY27" fmla="*/ 41756 h 99762"/>
                <a:gd name="connsiteX28" fmla="*/ 56245 w 69548"/>
                <a:gd name="connsiteY28" fmla="*/ 49691 h 99762"/>
                <a:gd name="connsiteX29" fmla="*/ 61899 w 69548"/>
                <a:gd name="connsiteY29" fmla="*/ 54935 h 99762"/>
                <a:gd name="connsiteX30" fmla="*/ 69957 w 69548"/>
                <a:gd name="connsiteY30" fmla="*/ 45865 h 99762"/>
                <a:gd name="connsiteX31" fmla="*/ 59072 w 69548"/>
                <a:gd name="connsiteY31" fmla="*/ 35946 h 99762"/>
                <a:gd name="connsiteX32" fmla="*/ 36455 w 69548"/>
                <a:gd name="connsiteY32" fmla="*/ 48416 h 99762"/>
                <a:gd name="connsiteX33" fmla="*/ 20057 w 69548"/>
                <a:gd name="connsiteY33" fmla="*/ 60886 h 99762"/>
                <a:gd name="connsiteX34" fmla="*/ 34051 w 69548"/>
                <a:gd name="connsiteY34" fmla="*/ 4345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548" h="99762">
                  <a:moveTo>
                    <a:pt x="34051" y="4345"/>
                  </a:moveTo>
                  <a:cubicBezTo>
                    <a:pt x="34193" y="4061"/>
                    <a:pt x="34617" y="2219"/>
                    <a:pt x="34617" y="2077"/>
                  </a:cubicBezTo>
                  <a:cubicBezTo>
                    <a:pt x="34617" y="1369"/>
                    <a:pt x="34051" y="93"/>
                    <a:pt x="32355" y="93"/>
                  </a:cubicBezTo>
                  <a:cubicBezTo>
                    <a:pt x="29528" y="93"/>
                    <a:pt x="17795" y="1227"/>
                    <a:pt x="14261" y="1511"/>
                  </a:cubicBezTo>
                  <a:cubicBezTo>
                    <a:pt x="13130" y="1652"/>
                    <a:pt x="11151" y="1794"/>
                    <a:pt x="11151" y="4770"/>
                  </a:cubicBezTo>
                  <a:cubicBezTo>
                    <a:pt x="11151" y="6754"/>
                    <a:pt x="13130" y="6754"/>
                    <a:pt x="14827" y="6754"/>
                  </a:cubicBezTo>
                  <a:cubicBezTo>
                    <a:pt x="21612" y="6754"/>
                    <a:pt x="21612" y="7746"/>
                    <a:pt x="21612" y="8879"/>
                  </a:cubicBezTo>
                  <a:cubicBezTo>
                    <a:pt x="21612" y="9871"/>
                    <a:pt x="21329" y="10722"/>
                    <a:pt x="21046" y="11997"/>
                  </a:cubicBezTo>
                  <a:lnTo>
                    <a:pt x="1115" y="92204"/>
                  </a:lnTo>
                  <a:cubicBezTo>
                    <a:pt x="408" y="94755"/>
                    <a:pt x="408" y="95038"/>
                    <a:pt x="408" y="95322"/>
                  </a:cubicBezTo>
                  <a:cubicBezTo>
                    <a:pt x="408" y="97447"/>
                    <a:pt x="2104" y="99856"/>
                    <a:pt x="5214" y="99856"/>
                  </a:cubicBezTo>
                  <a:cubicBezTo>
                    <a:pt x="9031" y="99856"/>
                    <a:pt x="10868" y="97022"/>
                    <a:pt x="11717" y="93905"/>
                  </a:cubicBezTo>
                  <a:cubicBezTo>
                    <a:pt x="11999" y="93338"/>
                    <a:pt x="18078" y="68397"/>
                    <a:pt x="18643" y="66413"/>
                  </a:cubicBezTo>
                  <a:cubicBezTo>
                    <a:pt x="28680" y="67405"/>
                    <a:pt x="36737" y="70664"/>
                    <a:pt x="36737" y="78033"/>
                  </a:cubicBezTo>
                  <a:cubicBezTo>
                    <a:pt x="36737" y="78742"/>
                    <a:pt x="36737" y="79450"/>
                    <a:pt x="36455" y="80867"/>
                  </a:cubicBezTo>
                  <a:cubicBezTo>
                    <a:pt x="35889" y="82993"/>
                    <a:pt x="35889" y="83702"/>
                    <a:pt x="35889" y="85260"/>
                  </a:cubicBezTo>
                  <a:cubicBezTo>
                    <a:pt x="35889" y="95322"/>
                    <a:pt x="44088" y="99856"/>
                    <a:pt x="50873" y="99856"/>
                  </a:cubicBezTo>
                  <a:cubicBezTo>
                    <a:pt x="64585" y="99856"/>
                    <a:pt x="68826" y="78317"/>
                    <a:pt x="68826" y="78175"/>
                  </a:cubicBezTo>
                  <a:cubicBezTo>
                    <a:pt x="68826" y="76333"/>
                    <a:pt x="66988" y="76333"/>
                    <a:pt x="66564" y="76333"/>
                  </a:cubicBezTo>
                  <a:cubicBezTo>
                    <a:pt x="64585" y="76333"/>
                    <a:pt x="64444" y="77041"/>
                    <a:pt x="63737" y="79734"/>
                  </a:cubicBezTo>
                  <a:cubicBezTo>
                    <a:pt x="62041" y="85827"/>
                    <a:pt x="58224" y="95888"/>
                    <a:pt x="51297" y="95888"/>
                  </a:cubicBezTo>
                  <a:cubicBezTo>
                    <a:pt x="47481" y="95888"/>
                    <a:pt x="46350" y="92346"/>
                    <a:pt x="46350" y="88520"/>
                  </a:cubicBezTo>
                  <a:cubicBezTo>
                    <a:pt x="46350" y="86111"/>
                    <a:pt x="46350" y="85827"/>
                    <a:pt x="47198" y="82143"/>
                  </a:cubicBezTo>
                  <a:cubicBezTo>
                    <a:pt x="47339" y="81718"/>
                    <a:pt x="47905" y="79309"/>
                    <a:pt x="47905" y="77750"/>
                  </a:cubicBezTo>
                  <a:cubicBezTo>
                    <a:pt x="47905" y="65138"/>
                    <a:pt x="30942" y="63154"/>
                    <a:pt x="25004" y="62729"/>
                  </a:cubicBezTo>
                  <a:cubicBezTo>
                    <a:pt x="29104" y="60178"/>
                    <a:pt x="34334" y="55502"/>
                    <a:pt x="36737" y="53376"/>
                  </a:cubicBezTo>
                  <a:cubicBezTo>
                    <a:pt x="43947" y="46574"/>
                    <a:pt x="51015" y="39914"/>
                    <a:pt x="58931" y="39914"/>
                  </a:cubicBezTo>
                  <a:cubicBezTo>
                    <a:pt x="60627" y="39914"/>
                    <a:pt x="62465" y="40339"/>
                    <a:pt x="63596" y="41756"/>
                  </a:cubicBezTo>
                  <a:cubicBezTo>
                    <a:pt x="57517" y="42748"/>
                    <a:pt x="56245" y="47566"/>
                    <a:pt x="56245" y="49691"/>
                  </a:cubicBezTo>
                  <a:cubicBezTo>
                    <a:pt x="56245" y="52809"/>
                    <a:pt x="58648" y="54935"/>
                    <a:pt x="61899" y="54935"/>
                  </a:cubicBezTo>
                  <a:cubicBezTo>
                    <a:pt x="65716" y="54935"/>
                    <a:pt x="69957" y="51817"/>
                    <a:pt x="69957" y="45865"/>
                  </a:cubicBezTo>
                  <a:cubicBezTo>
                    <a:pt x="69957" y="41189"/>
                    <a:pt x="66564" y="35946"/>
                    <a:pt x="59072" y="35946"/>
                  </a:cubicBezTo>
                  <a:cubicBezTo>
                    <a:pt x="51015" y="35946"/>
                    <a:pt x="43664" y="41756"/>
                    <a:pt x="36455" y="48416"/>
                  </a:cubicBezTo>
                  <a:cubicBezTo>
                    <a:pt x="30517" y="54084"/>
                    <a:pt x="25853" y="58477"/>
                    <a:pt x="20057" y="60886"/>
                  </a:cubicBezTo>
                  <a:lnTo>
                    <a:pt x="34051" y="4345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形状 209">
              <a:extLst>
                <a:ext uri="{FF2B5EF4-FFF2-40B4-BE49-F238E27FC236}">
                  <a16:creationId xmlns:a16="http://schemas.microsoft.com/office/drawing/2014/main" id="{7AA1AB77-5365-6BBC-E6A8-0C82E26179A3}"/>
                </a:ext>
              </a:extLst>
            </p:cNvPr>
            <p:cNvSpPr/>
            <p:nvPr>
              <p:custDataLst>
                <p:tags r:id="rId279"/>
              </p:custDataLst>
            </p:nvPr>
          </p:nvSpPr>
          <p:spPr>
            <a:xfrm>
              <a:off x="8926104" y="3705792"/>
              <a:ext cx="52706" cy="242726"/>
            </a:xfrm>
            <a:custGeom>
              <a:avLst/>
              <a:gdLst>
                <a:gd name="connsiteX0" fmla="*/ 53120 w 52706"/>
                <a:gd name="connsiteY0" fmla="*/ 121548 h 242726"/>
                <a:gd name="connsiteX1" fmla="*/ 21617 w 52706"/>
                <a:gd name="connsiteY1" fmla="*/ 17899 h 242726"/>
                <a:gd name="connsiteX2" fmla="*/ 2836 w 52706"/>
                <a:gd name="connsiteY2" fmla="*/ 84 h 242726"/>
                <a:gd name="connsiteX3" fmla="*/ 413 w 52706"/>
                <a:gd name="connsiteY3" fmla="*/ 2108 h 242726"/>
                <a:gd name="connsiteX4" fmla="*/ 1624 w 52706"/>
                <a:gd name="connsiteY4" fmla="*/ 4133 h 242726"/>
                <a:gd name="connsiteX5" fmla="*/ 32724 w 52706"/>
                <a:gd name="connsiteY5" fmla="*/ 63245 h 242726"/>
                <a:gd name="connsiteX6" fmla="*/ 39186 w 52706"/>
                <a:gd name="connsiteY6" fmla="*/ 121346 h 242726"/>
                <a:gd name="connsiteX7" fmla="*/ 32118 w 52706"/>
                <a:gd name="connsiteY7" fmla="*/ 182281 h 242726"/>
                <a:gd name="connsiteX8" fmla="*/ 2230 w 52706"/>
                <a:gd name="connsiteY8" fmla="*/ 238154 h 242726"/>
                <a:gd name="connsiteX9" fmla="*/ 413 w 52706"/>
                <a:gd name="connsiteY9" fmla="*/ 240786 h 242726"/>
                <a:gd name="connsiteX10" fmla="*/ 2836 w 52706"/>
                <a:gd name="connsiteY10" fmla="*/ 242810 h 242726"/>
                <a:gd name="connsiteX11" fmla="*/ 19395 w 52706"/>
                <a:gd name="connsiteY11" fmla="*/ 227627 h 242726"/>
                <a:gd name="connsiteX12" fmla="*/ 53120 w 52706"/>
                <a:gd name="connsiteY12" fmla="*/ 121548 h 24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06" h="242726">
                  <a:moveTo>
                    <a:pt x="53120" y="121548"/>
                  </a:moveTo>
                  <a:cubicBezTo>
                    <a:pt x="53120" y="92802"/>
                    <a:pt x="48071" y="52111"/>
                    <a:pt x="21617" y="17899"/>
                  </a:cubicBezTo>
                  <a:cubicBezTo>
                    <a:pt x="19597" y="15469"/>
                    <a:pt x="6471" y="84"/>
                    <a:pt x="2836" y="84"/>
                  </a:cubicBezTo>
                  <a:cubicBezTo>
                    <a:pt x="1826" y="84"/>
                    <a:pt x="413" y="489"/>
                    <a:pt x="413" y="2108"/>
                  </a:cubicBezTo>
                  <a:cubicBezTo>
                    <a:pt x="413" y="2918"/>
                    <a:pt x="817" y="3525"/>
                    <a:pt x="1624" y="4133"/>
                  </a:cubicBezTo>
                  <a:cubicBezTo>
                    <a:pt x="11318" y="14660"/>
                    <a:pt x="24444" y="31057"/>
                    <a:pt x="32724" y="63245"/>
                  </a:cubicBezTo>
                  <a:cubicBezTo>
                    <a:pt x="37368" y="81668"/>
                    <a:pt x="39186" y="102519"/>
                    <a:pt x="39186" y="121346"/>
                  </a:cubicBezTo>
                  <a:cubicBezTo>
                    <a:pt x="39186" y="141792"/>
                    <a:pt x="37368" y="162441"/>
                    <a:pt x="32118" y="182281"/>
                  </a:cubicBezTo>
                  <a:cubicBezTo>
                    <a:pt x="24444" y="210622"/>
                    <a:pt x="12529" y="226818"/>
                    <a:pt x="2230" y="238154"/>
                  </a:cubicBezTo>
                  <a:cubicBezTo>
                    <a:pt x="413" y="239976"/>
                    <a:pt x="413" y="240381"/>
                    <a:pt x="413" y="240786"/>
                  </a:cubicBezTo>
                  <a:cubicBezTo>
                    <a:pt x="413" y="242406"/>
                    <a:pt x="1826" y="242810"/>
                    <a:pt x="2836" y="242810"/>
                  </a:cubicBezTo>
                  <a:cubicBezTo>
                    <a:pt x="5865" y="242810"/>
                    <a:pt x="16972" y="230462"/>
                    <a:pt x="19395" y="227627"/>
                  </a:cubicBezTo>
                  <a:cubicBezTo>
                    <a:pt x="39993" y="203132"/>
                    <a:pt x="53120" y="166693"/>
                    <a:pt x="53120" y="121548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形状 210">
              <a:extLst>
                <a:ext uri="{FF2B5EF4-FFF2-40B4-BE49-F238E27FC236}">
                  <a16:creationId xmlns:a16="http://schemas.microsoft.com/office/drawing/2014/main" id="{1F5C2EAB-91F8-B562-C1C1-A60C881865E0}"/>
                </a:ext>
              </a:extLst>
            </p:cNvPr>
            <p:cNvSpPr/>
            <p:nvPr>
              <p:custDataLst>
                <p:tags r:id="rId280"/>
              </p:custDataLst>
            </p:nvPr>
          </p:nvSpPr>
          <p:spPr>
            <a:xfrm>
              <a:off x="9017126" y="3864751"/>
              <a:ext cx="65590" cy="96928"/>
            </a:xfrm>
            <a:custGeom>
              <a:avLst/>
              <a:gdLst>
                <a:gd name="connsiteX0" fmla="*/ 66008 w 65590"/>
                <a:gd name="connsiteY0" fmla="*/ 48985 h 96928"/>
                <a:gd name="connsiteX1" fmla="*/ 57668 w 65590"/>
                <a:gd name="connsiteY1" fmla="*/ 12283 h 96928"/>
                <a:gd name="connsiteX2" fmla="*/ 33213 w 65590"/>
                <a:gd name="connsiteY2" fmla="*/ 96 h 96928"/>
                <a:gd name="connsiteX3" fmla="*/ 417 w 65590"/>
                <a:gd name="connsiteY3" fmla="*/ 48985 h 96928"/>
                <a:gd name="connsiteX4" fmla="*/ 33213 w 65590"/>
                <a:gd name="connsiteY4" fmla="*/ 97025 h 96928"/>
                <a:gd name="connsiteX5" fmla="*/ 66008 w 65590"/>
                <a:gd name="connsiteY5" fmla="*/ 48985 h 96928"/>
                <a:gd name="connsiteX6" fmla="*/ 33213 w 65590"/>
                <a:gd name="connsiteY6" fmla="*/ 93057 h 96928"/>
                <a:gd name="connsiteX7" fmla="*/ 15260 w 65590"/>
                <a:gd name="connsiteY7" fmla="*/ 77611 h 96928"/>
                <a:gd name="connsiteX8" fmla="*/ 13281 w 65590"/>
                <a:gd name="connsiteY8" fmla="*/ 47143 h 96928"/>
                <a:gd name="connsiteX9" fmla="*/ 15401 w 65590"/>
                <a:gd name="connsiteY9" fmla="*/ 18235 h 96928"/>
                <a:gd name="connsiteX10" fmla="*/ 33213 w 65590"/>
                <a:gd name="connsiteY10" fmla="*/ 4064 h 96928"/>
                <a:gd name="connsiteX11" fmla="*/ 50741 w 65590"/>
                <a:gd name="connsiteY11" fmla="*/ 16959 h 96928"/>
                <a:gd name="connsiteX12" fmla="*/ 53144 w 65590"/>
                <a:gd name="connsiteY12" fmla="*/ 47143 h 96928"/>
                <a:gd name="connsiteX13" fmla="*/ 51307 w 65590"/>
                <a:gd name="connsiteY13" fmla="*/ 77044 h 96928"/>
                <a:gd name="connsiteX14" fmla="*/ 33213 w 65590"/>
                <a:gd name="connsiteY14" fmla="*/ 93057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590" h="96928">
                  <a:moveTo>
                    <a:pt x="66008" y="48985"/>
                  </a:moveTo>
                  <a:cubicBezTo>
                    <a:pt x="66008" y="33397"/>
                    <a:pt x="64171" y="22202"/>
                    <a:pt x="57668" y="12283"/>
                  </a:cubicBezTo>
                  <a:cubicBezTo>
                    <a:pt x="53286" y="5764"/>
                    <a:pt x="44522" y="96"/>
                    <a:pt x="33213" y="96"/>
                  </a:cubicBezTo>
                  <a:cubicBezTo>
                    <a:pt x="417" y="96"/>
                    <a:pt x="417" y="38782"/>
                    <a:pt x="417" y="48985"/>
                  </a:cubicBezTo>
                  <a:cubicBezTo>
                    <a:pt x="417" y="59188"/>
                    <a:pt x="417" y="97025"/>
                    <a:pt x="33213" y="97025"/>
                  </a:cubicBezTo>
                  <a:cubicBezTo>
                    <a:pt x="66008" y="97025"/>
                    <a:pt x="66008" y="59188"/>
                    <a:pt x="66008" y="48985"/>
                  </a:cubicBezTo>
                  <a:close/>
                  <a:moveTo>
                    <a:pt x="33213" y="93057"/>
                  </a:moveTo>
                  <a:cubicBezTo>
                    <a:pt x="26710" y="93057"/>
                    <a:pt x="18087" y="89231"/>
                    <a:pt x="15260" y="77611"/>
                  </a:cubicBezTo>
                  <a:cubicBezTo>
                    <a:pt x="13281" y="69250"/>
                    <a:pt x="13281" y="57630"/>
                    <a:pt x="13281" y="47143"/>
                  </a:cubicBezTo>
                  <a:cubicBezTo>
                    <a:pt x="13281" y="36798"/>
                    <a:pt x="13281" y="26029"/>
                    <a:pt x="15401" y="18235"/>
                  </a:cubicBezTo>
                  <a:cubicBezTo>
                    <a:pt x="18370" y="7040"/>
                    <a:pt x="27417" y="4064"/>
                    <a:pt x="33213" y="4064"/>
                  </a:cubicBezTo>
                  <a:cubicBezTo>
                    <a:pt x="40846" y="4064"/>
                    <a:pt x="48197" y="8740"/>
                    <a:pt x="50741" y="16959"/>
                  </a:cubicBezTo>
                  <a:cubicBezTo>
                    <a:pt x="53003" y="24612"/>
                    <a:pt x="53144" y="34815"/>
                    <a:pt x="53144" y="47143"/>
                  </a:cubicBezTo>
                  <a:cubicBezTo>
                    <a:pt x="53144" y="57630"/>
                    <a:pt x="53144" y="68116"/>
                    <a:pt x="51307" y="77044"/>
                  </a:cubicBezTo>
                  <a:cubicBezTo>
                    <a:pt x="48480" y="89939"/>
                    <a:pt x="38867" y="93057"/>
                    <a:pt x="33213" y="93057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形状 211">
              <a:extLst>
                <a:ext uri="{FF2B5EF4-FFF2-40B4-BE49-F238E27FC236}">
                  <a16:creationId xmlns:a16="http://schemas.microsoft.com/office/drawing/2014/main" id="{E7BA1970-6F28-7FB8-AD3E-5C95D12D0C74}"/>
                </a:ext>
              </a:extLst>
            </p:cNvPr>
            <p:cNvSpPr/>
            <p:nvPr>
              <p:custDataLst>
                <p:tags r:id="rId281"/>
              </p:custDataLst>
            </p:nvPr>
          </p:nvSpPr>
          <p:spPr>
            <a:xfrm>
              <a:off x="9156553" y="3759845"/>
              <a:ext cx="134291" cy="134825"/>
            </a:xfrm>
            <a:custGeom>
              <a:avLst/>
              <a:gdLst>
                <a:gd name="connsiteX0" fmla="*/ 71710 w 134291"/>
                <a:gd name="connsiteY0" fmla="*/ 71554 h 134825"/>
                <a:gd name="connsiteX1" fmla="*/ 128051 w 134291"/>
                <a:gd name="connsiteY1" fmla="*/ 71554 h 134825"/>
                <a:gd name="connsiteX2" fmla="*/ 134716 w 134291"/>
                <a:gd name="connsiteY2" fmla="*/ 67505 h 134825"/>
                <a:gd name="connsiteX3" fmla="*/ 128051 w 134291"/>
                <a:gd name="connsiteY3" fmla="*/ 63456 h 134825"/>
                <a:gd name="connsiteX4" fmla="*/ 71710 w 134291"/>
                <a:gd name="connsiteY4" fmla="*/ 63456 h 134825"/>
                <a:gd name="connsiteX5" fmla="*/ 71710 w 134291"/>
                <a:gd name="connsiteY5" fmla="*/ 6772 h 134825"/>
                <a:gd name="connsiteX6" fmla="*/ 67671 w 134291"/>
                <a:gd name="connsiteY6" fmla="*/ 92 h 134825"/>
                <a:gd name="connsiteX7" fmla="*/ 63632 w 134291"/>
                <a:gd name="connsiteY7" fmla="*/ 6772 h 134825"/>
                <a:gd name="connsiteX8" fmla="*/ 63632 w 134291"/>
                <a:gd name="connsiteY8" fmla="*/ 63456 h 134825"/>
                <a:gd name="connsiteX9" fmla="*/ 7088 w 134291"/>
                <a:gd name="connsiteY9" fmla="*/ 63456 h 134825"/>
                <a:gd name="connsiteX10" fmla="*/ 424 w 134291"/>
                <a:gd name="connsiteY10" fmla="*/ 67505 h 134825"/>
                <a:gd name="connsiteX11" fmla="*/ 7088 w 134291"/>
                <a:gd name="connsiteY11" fmla="*/ 71554 h 134825"/>
                <a:gd name="connsiteX12" fmla="*/ 63632 w 134291"/>
                <a:gd name="connsiteY12" fmla="*/ 71554 h 134825"/>
                <a:gd name="connsiteX13" fmla="*/ 63632 w 134291"/>
                <a:gd name="connsiteY13" fmla="*/ 128237 h 134825"/>
                <a:gd name="connsiteX14" fmla="*/ 67671 w 134291"/>
                <a:gd name="connsiteY14" fmla="*/ 134918 h 134825"/>
                <a:gd name="connsiteX15" fmla="*/ 71710 w 134291"/>
                <a:gd name="connsiteY15" fmla="*/ 128237 h 134825"/>
                <a:gd name="connsiteX16" fmla="*/ 71710 w 134291"/>
                <a:gd name="connsiteY16" fmla="*/ 71554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91" h="134825">
                  <a:moveTo>
                    <a:pt x="71710" y="71554"/>
                  </a:moveTo>
                  <a:lnTo>
                    <a:pt x="128051" y="71554"/>
                  </a:lnTo>
                  <a:cubicBezTo>
                    <a:pt x="130879" y="71554"/>
                    <a:pt x="134716" y="71554"/>
                    <a:pt x="134716" y="67505"/>
                  </a:cubicBezTo>
                  <a:cubicBezTo>
                    <a:pt x="134716" y="63456"/>
                    <a:pt x="130879" y="63456"/>
                    <a:pt x="128051" y="63456"/>
                  </a:cubicBezTo>
                  <a:lnTo>
                    <a:pt x="71710" y="63456"/>
                  </a:lnTo>
                  <a:lnTo>
                    <a:pt x="71710" y="6772"/>
                  </a:lnTo>
                  <a:cubicBezTo>
                    <a:pt x="71710" y="3938"/>
                    <a:pt x="71710" y="92"/>
                    <a:pt x="67671" y="92"/>
                  </a:cubicBezTo>
                  <a:cubicBezTo>
                    <a:pt x="63632" y="92"/>
                    <a:pt x="63632" y="3938"/>
                    <a:pt x="63632" y="6772"/>
                  </a:cubicBezTo>
                  <a:lnTo>
                    <a:pt x="63632" y="63456"/>
                  </a:lnTo>
                  <a:lnTo>
                    <a:pt x="7088" y="63456"/>
                  </a:lnTo>
                  <a:cubicBezTo>
                    <a:pt x="4261" y="63456"/>
                    <a:pt x="424" y="63456"/>
                    <a:pt x="424" y="67505"/>
                  </a:cubicBezTo>
                  <a:cubicBezTo>
                    <a:pt x="424" y="71554"/>
                    <a:pt x="4261" y="71554"/>
                    <a:pt x="7088" y="71554"/>
                  </a:cubicBezTo>
                  <a:lnTo>
                    <a:pt x="63632" y="71554"/>
                  </a:lnTo>
                  <a:lnTo>
                    <a:pt x="63632" y="128237"/>
                  </a:lnTo>
                  <a:cubicBezTo>
                    <a:pt x="63632" y="131071"/>
                    <a:pt x="63632" y="134918"/>
                    <a:pt x="67671" y="134918"/>
                  </a:cubicBezTo>
                  <a:cubicBezTo>
                    <a:pt x="71710" y="134918"/>
                    <a:pt x="71710" y="131071"/>
                    <a:pt x="71710" y="128237"/>
                  </a:cubicBezTo>
                  <a:lnTo>
                    <a:pt x="71710" y="71554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形状 212">
              <a:extLst>
                <a:ext uri="{FF2B5EF4-FFF2-40B4-BE49-F238E27FC236}">
                  <a16:creationId xmlns:a16="http://schemas.microsoft.com/office/drawing/2014/main" id="{3D73D3BD-1523-22E7-B081-7B00659B57EE}"/>
                </a:ext>
              </a:extLst>
            </p:cNvPr>
            <p:cNvSpPr/>
            <p:nvPr>
              <p:custDataLst>
                <p:tags r:id="rId282"/>
              </p:custDataLst>
            </p:nvPr>
          </p:nvSpPr>
          <p:spPr>
            <a:xfrm>
              <a:off x="9420962" y="3737374"/>
              <a:ext cx="101576" cy="140493"/>
            </a:xfrm>
            <a:custGeom>
              <a:avLst/>
              <a:gdLst>
                <a:gd name="connsiteX0" fmla="*/ 16189 w 101576"/>
                <a:gd name="connsiteY0" fmla="*/ 125200 h 140493"/>
                <a:gd name="connsiteX1" fmla="*/ 437 w 101576"/>
                <a:gd name="connsiteY1" fmla="*/ 134310 h 140493"/>
                <a:gd name="connsiteX2" fmla="*/ 437 w 101576"/>
                <a:gd name="connsiteY2" fmla="*/ 140586 h 140493"/>
                <a:gd name="connsiteX3" fmla="*/ 23257 w 101576"/>
                <a:gd name="connsiteY3" fmla="*/ 139979 h 140493"/>
                <a:gd name="connsiteX4" fmla="*/ 45874 w 101576"/>
                <a:gd name="connsiteY4" fmla="*/ 140586 h 140493"/>
                <a:gd name="connsiteX5" fmla="*/ 45874 w 101576"/>
                <a:gd name="connsiteY5" fmla="*/ 134310 h 140493"/>
                <a:gd name="connsiteX6" fmla="*/ 30123 w 101576"/>
                <a:gd name="connsiteY6" fmla="*/ 125200 h 140493"/>
                <a:gd name="connsiteX7" fmla="*/ 30123 w 101576"/>
                <a:gd name="connsiteY7" fmla="*/ 87951 h 140493"/>
                <a:gd name="connsiteX8" fmla="*/ 57385 w 101576"/>
                <a:gd name="connsiteY8" fmla="*/ 55561 h 140493"/>
                <a:gd name="connsiteX9" fmla="*/ 72329 w 101576"/>
                <a:gd name="connsiteY9" fmla="*/ 78032 h 140493"/>
                <a:gd name="connsiteX10" fmla="*/ 72329 w 101576"/>
                <a:gd name="connsiteY10" fmla="*/ 125200 h 140493"/>
                <a:gd name="connsiteX11" fmla="*/ 56577 w 101576"/>
                <a:gd name="connsiteY11" fmla="*/ 134310 h 140493"/>
                <a:gd name="connsiteX12" fmla="*/ 56577 w 101576"/>
                <a:gd name="connsiteY12" fmla="*/ 140586 h 140493"/>
                <a:gd name="connsiteX13" fmla="*/ 79397 w 101576"/>
                <a:gd name="connsiteY13" fmla="*/ 139979 h 140493"/>
                <a:gd name="connsiteX14" fmla="*/ 102014 w 101576"/>
                <a:gd name="connsiteY14" fmla="*/ 140586 h 140493"/>
                <a:gd name="connsiteX15" fmla="*/ 102014 w 101576"/>
                <a:gd name="connsiteY15" fmla="*/ 134310 h 140493"/>
                <a:gd name="connsiteX16" fmla="*/ 86263 w 101576"/>
                <a:gd name="connsiteY16" fmla="*/ 128237 h 140493"/>
                <a:gd name="connsiteX17" fmla="*/ 86263 w 101576"/>
                <a:gd name="connsiteY17" fmla="*/ 89571 h 140493"/>
                <a:gd name="connsiteX18" fmla="*/ 80003 w 101576"/>
                <a:gd name="connsiteY18" fmla="*/ 58597 h 140493"/>
                <a:gd name="connsiteX19" fmla="*/ 58799 w 101576"/>
                <a:gd name="connsiteY19" fmla="*/ 51107 h 140493"/>
                <a:gd name="connsiteX20" fmla="*/ 29517 w 101576"/>
                <a:gd name="connsiteY20" fmla="*/ 70946 h 140493"/>
                <a:gd name="connsiteX21" fmla="*/ 29517 w 101576"/>
                <a:gd name="connsiteY21" fmla="*/ 92 h 140493"/>
                <a:gd name="connsiteX22" fmla="*/ 437 w 101576"/>
                <a:gd name="connsiteY22" fmla="*/ 2319 h 140493"/>
                <a:gd name="connsiteX23" fmla="*/ 437 w 101576"/>
                <a:gd name="connsiteY23" fmla="*/ 8594 h 140493"/>
                <a:gd name="connsiteX24" fmla="*/ 16189 w 101576"/>
                <a:gd name="connsiteY24" fmla="*/ 19931 h 140493"/>
                <a:gd name="connsiteX25" fmla="*/ 16189 w 101576"/>
                <a:gd name="connsiteY25" fmla="*/ 125200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576" h="140493">
                  <a:moveTo>
                    <a:pt x="16189" y="125200"/>
                  </a:moveTo>
                  <a:cubicBezTo>
                    <a:pt x="16189" y="134310"/>
                    <a:pt x="13967" y="134310"/>
                    <a:pt x="437" y="134310"/>
                  </a:cubicBezTo>
                  <a:lnTo>
                    <a:pt x="437" y="140586"/>
                  </a:lnTo>
                  <a:cubicBezTo>
                    <a:pt x="7505" y="140383"/>
                    <a:pt x="17804" y="139979"/>
                    <a:pt x="23257" y="139979"/>
                  </a:cubicBezTo>
                  <a:cubicBezTo>
                    <a:pt x="28507" y="139979"/>
                    <a:pt x="39008" y="140383"/>
                    <a:pt x="45874" y="140586"/>
                  </a:cubicBezTo>
                  <a:lnTo>
                    <a:pt x="45874" y="134310"/>
                  </a:lnTo>
                  <a:cubicBezTo>
                    <a:pt x="32344" y="134310"/>
                    <a:pt x="30123" y="134310"/>
                    <a:pt x="30123" y="125200"/>
                  </a:cubicBezTo>
                  <a:lnTo>
                    <a:pt x="30123" y="87951"/>
                  </a:lnTo>
                  <a:cubicBezTo>
                    <a:pt x="30123" y="66897"/>
                    <a:pt x="44461" y="55561"/>
                    <a:pt x="57385" y="55561"/>
                  </a:cubicBezTo>
                  <a:cubicBezTo>
                    <a:pt x="70107" y="55561"/>
                    <a:pt x="72329" y="66493"/>
                    <a:pt x="72329" y="78032"/>
                  </a:cubicBezTo>
                  <a:lnTo>
                    <a:pt x="72329" y="125200"/>
                  </a:lnTo>
                  <a:cubicBezTo>
                    <a:pt x="72329" y="134310"/>
                    <a:pt x="70107" y="134310"/>
                    <a:pt x="56577" y="134310"/>
                  </a:cubicBezTo>
                  <a:lnTo>
                    <a:pt x="56577" y="140586"/>
                  </a:lnTo>
                  <a:cubicBezTo>
                    <a:pt x="63645" y="140383"/>
                    <a:pt x="73944" y="139979"/>
                    <a:pt x="79397" y="139979"/>
                  </a:cubicBezTo>
                  <a:cubicBezTo>
                    <a:pt x="84647" y="139979"/>
                    <a:pt x="95148" y="140383"/>
                    <a:pt x="102014" y="140586"/>
                  </a:cubicBezTo>
                  <a:lnTo>
                    <a:pt x="102014" y="134310"/>
                  </a:lnTo>
                  <a:cubicBezTo>
                    <a:pt x="91513" y="134310"/>
                    <a:pt x="86465" y="134310"/>
                    <a:pt x="86263" y="128237"/>
                  </a:cubicBezTo>
                  <a:lnTo>
                    <a:pt x="86263" y="89571"/>
                  </a:lnTo>
                  <a:cubicBezTo>
                    <a:pt x="86263" y="72161"/>
                    <a:pt x="86263" y="65885"/>
                    <a:pt x="80003" y="58597"/>
                  </a:cubicBezTo>
                  <a:cubicBezTo>
                    <a:pt x="77175" y="55156"/>
                    <a:pt x="70511" y="51107"/>
                    <a:pt x="58799" y="51107"/>
                  </a:cubicBezTo>
                  <a:cubicBezTo>
                    <a:pt x="41835" y="51107"/>
                    <a:pt x="32950" y="63253"/>
                    <a:pt x="29517" y="70946"/>
                  </a:cubicBezTo>
                  <a:lnTo>
                    <a:pt x="29517" y="92"/>
                  </a:lnTo>
                  <a:lnTo>
                    <a:pt x="437" y="2319"/>
                  </a:lnTo>
                  <a:lnTo>
                    <a:pt x="437" y="8594"/>
                  </a:lnTo>
                  <a:cubicBezTo>
                    <a:pt x="14573" y="8594"/>
                    <a:pt x="16189" y="10012"/>
                    <a:pt x="16189" y="19931"/>
                  </a:cubicBezTo>
                  <a:lnTo>
                    <a:pt x="16189" y="125200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形状 213">
              <a:extLst>
                <a:ext uri="{FF2B5EF4-FFF2-40B4-BE49-F238E27FC236}">
                  <a16:creationId xmlns:a16="http://schemas.microsoft.com/office/drawing/2014/main" id="{B2A9F607-BFF5-62A5-D1F6-2DA5F833DA76}"/>
                </a:ext>
              </a:extLst>
            </p:cNvPr>
            <p:cNvSpPr/>
            <p:nvPr>
              <p:custDataLst>
                <p:tags r:id="rId283"/>
              </p:custDataLst>
            </p:nvPr>
          </p:nvSpPr>
          <p:spPr>
            <a:xfrm>
              <a:off x="9544057" y="3856409"/>
              <a:ext cx="21405" cy="21458"/>
            </a:xfrm>
            <a:custGeom>
              <a:avLst/>
              <a:gdLst>
                <a:gd name="connsiteX0" fmla="*/ 21849 w 21405"/>
                <a:gd name="connsiteY0" fmla="*/ 10821 h 21458"/>
                <a:gd name="connsiteX1" fmla="*/ 11146 w 21405"/>
                <a:gd name="connsiteY1" fmla="*/ 92 h 21458"/>
                <a:gd name="connsiteX2" fmla="*/ 443 w 21405"/>
                <a:gd name="connsiteY2" fmla="*/ 10821 h 21458"/>
                <a:gd name="connsiteX3" fmla="*/ 11146 w 21405"/>
                <a:gd name="connsiteY3" fmla="*/ 21551 h 21458"/>
                <a:gd name="connsiteX4" fmla="*/ 21849 w 21405"/>
                <a:gd name="connsiteY4" fmla="*/ 10821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05" h="21458">
                  <a:moveTo>
                    <a:pt x="21849" y="10821"/>
                  </a:moveTo>
                  <a:cubicBezTo>
                    <a:pt x="21849" y="4951"/>
                    <a:pt x="17002" y="92"/>
                    <a:pt x="11146" y="92"/>
                  </a:cubicBezTo>
                  <a:cubicBezTo>
                    <a:pt x="5289" y="92"/>
                    <a:pt x="443" y="4951"/>
                    <a:pt x="443" y="10821"/>
                  </a:cubicBezTo>
                  <a:cubicBezTo>
                    <a:pt x="443" y="16692"/>
                    <a:pt x="5289" y="21551"/>
                    <a:pt x="11146" y="21551"/>
                  </a:cubicBezTo>
                  <a:cubicBezTo>
                    <a:pt x="17002" y="21551"/>
                    <a:pt x="21849" y="16692"/>
                    <a:pt x="21849" y="10821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形状 214">
              <a:extLst>
                <a:ext uri="{FF2B5EF4-FFF2-40B4-BE49-F238E27FC236}">
                  <a16:creationId xmlns:a16="http://schemas.microsoft.com/office/drawing/2014/main" id="{606D3215-6AA4-1CE4-D707-D074DA17EA81}"/>
                </a:ext>
              </a:extLst>
            </p:cNvPr>
            <p:cNvSpPr/>
            <p:nvPr>
              <p:custDataLst>
                <p:tags r:id="rId284"/>
              </p:custDataLst>
            </p:nvPr>
          </p:nvSpPr>
          <p:spPr>
            <a:xfrm>
              <a:off x="9589651" y="3787175"/>
              <a:ext cx="76939" cy="92920"/>
            </a:xfrm>
            <a:custGeom>
              <a:avLst/>
              <a:gdLst>
                <a:gd name="connsiteX0" fmla="*/ 17207 w 76939"/>
                <a:gd name="connsiteY0" fmla="*/ 46653 h 92920"/>
                <a:gd name="connsiteX1" fmla="*/ 44469 w 76939"/>
                <a:gd name="connsiteY1" fmla="*/ 5153 h 92920"/>
                <a:gd name="connsiteX2" fmla="*/ 66077 w 76939"/>
                <a:gd name="connsiteY2" fmla="*/ 12643 h 92920"/>
                <a:gd name="connsiteX3" fmla="*/ 56586 w 76939"/>
                <a:gd name="connsiteY3" fmla="*/ 21956 h 92920"/>
                <a:gd name="connsiteX4" fmla="*/ 65875 w 76939"/>
                <a:gd name="connsiteY4" fmla="*/ 31268 h 92920"/>
                <a:gd name="connsiteX5" fmla="*/ 75164 w 76939"/>
                <a:gd name="connsiteY5" fmla="*/ 21753 h 92920"/>
                <a:gd name="connsiteX6" fmla="*/ 44267 w 76939"/>
                <a:gd name="connsiteY6" fmla="*/ 92 h 92920"/>
                <a:gd name="connsiteX7" fmla="*/ 446 w 76939"/>
                <a:gd name="connsiteY7" fmla="*/ 47058 h 92920"/>
                <a:gd name="connsiteX8" fmla="*/ 43863 w 76939"/>
                <a:gd name="connsiteY8" fmla="*/ 93012 h 92920"/>
                <a:gd name="connsiteX9" fmla="*/ 77386 w 76939"/>
                <a:gd name="connsiteY9" fmla="*/ 66695 h 92920"/>
                <a:gd name="connsiteX10" fmla="*/ 74760 w 76939"/>
                <a:gd name="connsiteY10" fmla="*/ 64671 h 92920"/>
                <a:gd name="connsiteX11" fmla="*/ 72135 w 76939"/>
                <a:gd name="connsiteY11" fmla="*/ 66695 h 92920"/>
                <a:gd name="connsiteX12" fmla="*/ 45681 w 76939"/>
                <a:gd name="connsiteY12" fmla="*/ 87951 h 92920"/>
                <a:gd name="connsiteX13" fmla="*/ 17207 w 76939"/>
                <a:gd name="connsiteY13" fmla="*/ 46653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39" h="92920">
                  <a:moveTo>
                    <a:pt x="17207" y="46653"/>
                  </a:moveTo>
                  <a:cubicBezTo>
                    <a:pt x="17207" y="13655"/>
                    <a:pt x="33766" y="5153"/>
                    <a:pt x="44469" y="5153"/>
                  </a:cubicBezTo>
                  <a:cubicBezTo>
                    <a:pt x="46286" y="5153"/>
                    <a:pt x="59009" y="5355"/>
                    <a:pt x="66077" y="12643"/>
                  </a:cubicBezTo>
                  <a:cubicBezTo>
                    <a:pt x="57797" y="13251"/>
                    <a:pt x="56586" y="19324"/>
                    <a:pt x="56586" y="21956"/>
                  </a:cubicBezTo>
                  <a:cubicBezTo>
                    <a:pt x="56586" y="27219"/>
                    <a:pt x="60220" y="31268"/>
                    <a:pt x="65875" y="31268"/>
                  </a:cubicBezTo>
                  <a:cubicBezTo>
                    <a:pt x="71125" y="31268"/>
                    <a:pt x="75164" y="27826"/>
                    <a:pt x="75164" y="21753"/>
                  </a:cubicBezTo>
                  <a:cubicBezTo>
                    <a:pt x="75164" y="7987"/>
                    <a:pt x="59817" y="92"/>
                    <a:pt x="44267" y="92"/>
                  </a:cubicBezTo>
                  <a:cubicBezTo>
                    <a:pt x="19024" y="92"/>
                    <a:pt x="446" y="21956"/>
                    <a:pt x="446" y="47058"/>
                  </a:cubicBezTo>
                  <a:cubicBezTo>
                    <a:pt x="446" y="72971"/>
                    <a:pt x="20438" y="93012"/>
                    <a:pt x="43863" y="93012"/>
                  </a:cubicBezTo>
                  <a:cubicBezTo>
                    <a:pt x="70923" y="93012"/>
                    <a:pt x="77386" y="68719"/>
                    <a:pt x="77386" y="66695"/>
                  </a:cubicBezTo>
                  <a:cubicBezTo>
                    <a:pt x="77386" y="64671"/>
                    <a:pt x="75366" y="64671"/>
                    <a:pt x="74760" y="64671"/>
                  </a:cubicBezTo>
                  <a:cubicBezTo>
                    <a:pt x="72943" y="64671"/>
                    <a:pt x="72539" y="65480"/>
                    <a:pt x="72135" y="66695"/>
                  </a:cubicBezTo>
                  <a:cubicBezTo>
                    <a:pt x="66279" y="85522"/>
                    <a:pt x="53153" y="87951"/>
                    <a:pt x="45681" y="87951"/>
                  </a:cubicBezTo>
                  <a:cubicBezTo>
                    <a:pt x="34978" y="87951"/>
                    <a:pt x="17207" y="79246"/>
                    <a:pt x="17207" y="46653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形状 215">
              <a:extLst>
                <a:ext uri="{FF2B5EF4-FFF2-40B4-BE49-F238E27FC236}">
                  <a16:creationId xmlns:a16="http://schemas.microsoft.com/office/drawing/2014/main" id="{0341380A-DE91-940F-A68E-BC6987DBFD15}"/>
                </a:ext>
              </a:extLst>
            </p:cNvPr>
            <p:cNvSpPr/>
            <p:nvPr>
              <p:custDataLst>
                <p:tags r:id="rId285"/>
              </p:custDataLst>
            </p:nvPr>
          </p:nvSpPr>
          <p:spPr>
            <a:xfrm>
              <a:off x="9689904" y="3856409"/>
              <a:ext cx="21405" cy="21458"/>
            </a:xfrm>
            <a:custGeom>
              <a:avLst/>
              <a:gdLst>
                <a:gd name="connsiteX0" fmla="*/ 21856 w 21405"/>
                <a:gd name="connsiteY0" fmla="*/ 10821 h 21458"/>
                <a:gd name="connsiteX1" fmla="*/ 11153 w 21405"/>
                <a:gd name="connsiteY1" fmla="*/ 92 h 21458"/>
                <a:gd name="connsiteX2" fmla="*/ 450 w 21405"/>
                <a:gd name="connsiteY2" fmla="*/ 10821 h 21458"/>
                <a:gd name="connsiteX3" fmla="*/ 11153 w 21405"/>
                <a:gd name="connsiteY3" fmla="*/ 21551 h 21458"/>
                <a:gd name="connsiteX4" fmla="*/ 21856 w 21405"/>
                <a:gd name="connsiteY4" fmla="*/ 10821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05" h="21458">
                  <a:moveTo>
                    <a:pt x="21856" y="10821"/>
                  </a:moveTo>
                  <a:cubicBezTo>
                    <a:pt x="21856" y="4951"/>
                    <a:pt x="17009" y="92"/>
                    <a:pt x="11153" y="92"/>
                  </a:cubicBezTo>
                  <a:cubicBezTo>
                    <a:pt x="5297" y="92"/>
                    <a:pt x="450" y="4951"/>
                    <a:pt x="450" y="10821"/>
                  </a:cubicBezTo>
                  <a:cubicBezTo>
                    <a:pt x="450" y="16692"/>
                    <a:pt x="5297" y="21551"/>
                    <a:pt x="11153" y="21551"/>
                  </a:cubicBezTo>
                  <a:cubicBezTo>
                    <a:pt x="17009" y="21551"/>
                    <a:pt x="21856" y="16692"/>
                    <a:pt x="21856" y="10821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形状 216">
              <a:extLst>
                <a:ext uri="{FF2B5EF4-FFF2-40B4-BE49-F238E27FC236}">
                  <a16:creationId xmlns:a16="http://schemas.microsoft.com/office/drawing/2014/main" id="{6AEE8723-7BE6-94C2-E45A-5DD1C5EBCAAA}"/>
                </a:ext>
              </a:extLst>
            </p:cNvPr>
            <p:cNvSpPr/>
            <p:nvPr>
              <p:custDataLst>
                <p:tags r:id="rId286"/>
              </p:custDataLst>
            </p:nvPr>
          </p:nvSpPr>
          <p:spPr>
            <a:xfrm>
              <a:off x="9841204" y="3705792"/>
              <a:ext cx="71891" cy="242726"/>
            </a:xfrm>
            <a:custGeom>
              <a:avLst/>
              <a:gdLst>
                <a:gd name="connsiteX0" fmla="*/ 43471 w 71891"/>
                <a:gd name="connsiteY0" fmla="*/ 153939 h 242726"/>
                <a:gd name="connsiteX1" fmla="*/ 69320 w 71891"/>
                <a:gd name="connsiteY1" fmla="*/ 124383 h 242726"/>
                <a:gd name="connsiteX2" fmla="*/ 72349 w 71891"/>
                <a:gd name="connsiteY2" fmla="*/ 121346 h 242726"/>
                <a:gd name="connsiteX3" fmla="*/ 70935 w 71891"/>
                <a:gd name="connsiteY3" fmla="*/ 119119 h 242726"/>
                <a:gd name="connsiteX4" fmla="*/ 43471 w 71891"/>
                <a:gd name="connsiteY4" fmla="*/ 85919 h 242726"/>
                <a:gd name="connsiteX5" fmla="*/ 43471 w 71891"/>
                <a:gd name="connsiteY5" fmla="*/ 30045 h 242726"/>
                <a:gd name="connsiteX6" fmla="*/ 30951 w 71891"/>
                <a:gd name="connsiteY6" fmla="*/ 10611 h 242726"/>
                <a:gd name="connsiteX7" fmla="*/ 3082 w 71891"/>
                <a:gd name="connsiteY7" fmla="*/ 84 h 242726"/>
                <a:gd name="connsiteX8" fmla="*/ 457 w 71891"/>
                <a:gd name="connsiteY8" fmla="*/ 2716 h 242726"/>
                <a:gd name="connsiteX9" fmla="*/ 2881 w 71891"/>
                <a:gd name="connsiteY9" fmla="*/ 5347 h 242726"/>
                <a:gd name="connsiteX10" fmla="*/ 29537 w 71891"/>
                <a:gd name="connsiteY10" fmla="*/ 36928 h 242726"/>
                <a:gd name="connsiteX11" fmla="*/ 29537 w 71891"/>
                <a:gd name="connsiteY11" fmla="*/ 86526 h 242726"/>
                <a:gd name="connsiteX12" fmla="*/ 62252 w 71891"/>
                <a:gd name="connsiteY12" fmla="*/ 121346 h 242726"/>
                <a:gd name="connsiteX13" fmla="*/ 29537 w 71891"/>
                <a:gd name="connsiteY13" fmla="*/ 156571 h 242726"/>
                <a:gd name="connsiteX14" fmla="*/ 29537 w 71891"/>
                <a:gd name="connsiteY14" fmla="*/ 206169 h 242726"/>
                <a:gd name="connsiteX15" fmla="*/ 3688 w 71891"/>
                <a:gd name="connsiteY15" fmla="*/ 237142 h 242726"/>
                <a:gd name="connsiteX16" fmla="*/ 457 w 71891"/>
                <a:gd name="connsiteY16" fmla="*/ 240179 h 242726"/>
                <a:gd name="connsiteX17" fmla="*/ 3082 w 71891"/>
                <a:gd name="connsiteY17" fmla="*/ 242810 h 242726"/>
                <a:gd name="connsiteX18" fmla="*/ 39432 w 71891"/>
                <a:gd name="connsiteY18" fmla="*/ 224388 h 242726"/>
                <a:gd name="connsiteX19" fmla="*/ 43471 w 71891"/>
                <a:gd name="connsiteY19" fmla="*/ 206371 h 242726"/>
                <a:gd name="connsiteX20" fmla="*/ 43471 w 71891"/>
                <a:gd name="connsiteY20" fmla="*/ 153939 h 24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891" h="242726">
                  <a:moveTo>
                    <a:pt x="43471" y="153939"/>
                  </a:moveTo>
                  <a:cubicBezTo>
                    <a:pt x="43471" y="147258"/>
                    <a:pt x="43471" y="134707"/>
                    <a:pt x="69320" y="124383"/>
                  </a:cubicBezTo>
                  <a:cubicBezTo>
                    <a:pt x="71945" y="123370"/>
                    <a:pt x="72349" y="123370"/>
                    <a:pt x="72349" y="121346"/>
                  </a:cubicBezTo>
                  <a:cubicBezTo>
                    <a:pt x="72349" y="120941"/>
                    <a:pt x="72349" y="119524"/>
                    <a:pt x="70935" y="119119"/>
                  </a:cubicBezTo>
                  <a:cubicBezTo>
                    <a:pt x="43471" y="108390"/>
                    <a:pt x="43471" y="97458"/>
                    <a:pt x="43471" y="85919"/>
                  </a:cubicBezTo>
                  <a:lnTo>
                    <a:pt x="43471" y="30045"/>
                  </a:lnTo>
                  <a:cubicBezTo>
                    <a:pt x="43067" y="19113"/>
                    <a:pt x="34182" y="12838"/>
                    <a:pt x="30951" y="10611"/>
                  </a:cubicBezTo>
                  <a:cubicBezTo>
                    <a:pt x="22267" y="4740"/>
                    <a:pt x="5304" y="84"/>
                    <a:pt x="3082" y="84"/>
                  </a:cubicBezTo>
                  <a:cubicBezTo>
                    <a:pt x="1063" y="84"/>
                    <a:pt x="457" y="1096"/>
                    <a:pt x="457" y="2716"/>
                  </a:cubicBezTo>
                  <a:cubicBezTo>
                    <a:pt x="457" y="4538"/>
                    <a:pt x="1467" y="4942"/>
                    <a:pt x="2881" y="5347"/>
                  </a:cubicBezTo>
                  <a:cubicBezTo>
                    <a:pt x="29537" y="15469"/>
                    <a:pt x="29537" y="25591"/>
                    <a:pt x="29537" y="36928"/>
                  </a:cubicBezTo>
                  <a:lnTo>
                    <a:pt x="29537" y="86526"/>
                  </a:lnTo>
                  <a:cubicBezTo>
                    <a:pt x="29537" y="97660"/>
                    <a:pt x="29537" y="111426"/>
                    <a:pt x="62252" y="121346"/>
                  </a:cubicBezTo>
                  <a:cubicBezTo>
                    <a:pt x="29537" y="132278"/>
                    <a:pt x="29537" y="144019"/>
                    <a:pt x="29537" y="156571"/>
                  </a:cubicBezTo>
                  <a:lnTo>
                    <a:pt x="29537" y="206169"/>
                  </a:lnTo>
                  <a:cubicBezTo>
                    <a:pt x="29537" y="216696"/>
                    <a:pt x="29537" y="227425"/>
                    <a:pt x="3688" y="237142"/>
                  </a:cubicBezTo>
                  <a:cubicBezTo>
                    <a:pt x="1265" y="238154"/>
                    <a:pt x="457" y="238357"/>
                    <a:pt x="457" y="240179"/>
                  </a:cubicBezTo>
                  <a:cubicBezTo>
                    <a:pt x="457" y="241798"/>
                    <a:pt x="1063" y="242810"/>
                    <a:pt x="3082" y="242810"/>
                  </a:cubicBezTo>
                  <a:cubicBezTo>
                    <a:pt x="3284" y="242810"/>
                    <a:pt x="29941" y="237749"/>
                    <a:pt x="39432" y="224388"/>
                  </a:cubicBezTo>
                  <a:cubicBezTo>
                    <a:pt x="43471" y="218518"/>
                    <a:pt x="43471" y="214064"/>
                    <a:pt x="43471" y="206371"/>
                  </a:cubicBezTo>
                  <a:lnTo>
                    <a:pt x="43471" y="153939"/>
                  </a:ln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形状 217">
              <a:extLst>
                <a:ext uri="{FF2B5EF4-FFF2-40B4-BE49-F238E27FC236}">
                  <a16:creationId xmlns:a16="http://schemas.microsoft.com/office/drawing/2014/main" id="{4E2CBDCD-94A3-1CBD-C7F2-820252F019E1}"/>
                </a:ext>
              </a:extLst>
            </p:cNvPr>
            <p:cNvSpPr/>
            <p:nvPr>
              <p:custDataLst>
                <p:tags r:id="rId287"/>
              </p:custDataLst>
            </p:nvPr>
          </p:nvSpPr>
          <p:spPr>
            <a:xfrm>
              <a:off x="9987207" y="3856409"/>
              <a:ext cx="21405" cy="21458"/>
            </a:xfrm>
            <a:custGeom>
              <a:avLst/>
              <a:gdLst>
                <a:gd name="connsiteX0" fmla="*/ 21871 w 21405"/>
                <a:gd name="connsiteY0" fmla="*/ 10821 h 21458"/>
                <a:gd name="connsiteX1" fmla="*/ 11168 w 21405"/>
                <a:gd name="connsiteY1" fmla="*/ 92 h 21458"/>
                <a:gd name="connsiteX2" fmla="*/ 465 w 21405"/>
                <a:gd name="connsiteY2" fmla="*/ 10821 h 21458"/>
                <a:gd name="connsiteX3" fmla="*/ 11168 w 21405"/>
                <a:gd name="connsiteY3" fmla="*/ 21551 h 21458"/>
                <a:gd name="connsiteX4" fmla="*/ 21871 w 21405"/>
                <a:gd name="connsiteY4" fmla="*/ 10821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05" h="21458">
                  <a:moveTo>
                    <a:pt x="21871" y="10821"/>
                  </a:moveTo>
                  <a:cubicBezTo>
                    <a:pt x="21871" y="4951"/>
                    <a:pt x="17024" y="92"/>
                    <a:pt x="11168" y="92"/>
                  </a:cubicBezTo>
                  <a:cubicBezTo>
                    <a:pt x="5311" y="92"/>
                    <a:pt x="465" y="4951"/>
                    <a:pt x="465" y="10821"/>
                  </a:cubicBezTo>
                  <a:cubicBezTo>
                    <a:pt x="465" y="16692"/>
                    <a:pt x="5311" y="21551"/>
                    <a:pt x="11168" y="21551"/>
                  </a:cubicBezTo>
                  <a:cubicBezTo>
                    <a:pt x="17024" y="21551"/>
                    <a:pt x="21871" y="16692"/>
                    <a:pt x="21871" y="10821"/>
                  </a:cubicBezTo>
                  <a:close/>
                </a:path>
              </a:pathLst>
            </a:custGeom>
            <a:solidFill>
              <a:srgbClr val="000000"/>
            </a:solidFill>
            <a:ln w="20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30" name="组合 429">
            <a:extLst>
              <a:ext uri="{FF2B5EF4-FFF2-40B4-BE49-F238E27FC236}">
                <a16:creationId xmlns:a16="http://schemas.microsoft.com/office/drawing/2014/main" id="{50F2BC3A-2582-AB1F-CE73-85EFC3B639A0}"/>
              </a:ext>
            </a:extLst>
          </p:cNvPr>
          <p:cNvGrpSpPr/>
          <p:nvPr/>
        </p:nvGrpSpPr>
        <p:grpSpPr>
          <a:xfrm>
            <a:off x="297140" y="2756221"/>
            <a:ext cx="8846859" cy="3489638"/>
            <a:chOff x="297140" y="2756221"/>
            <a:chExt cx="8846859" cy="3489638"/>
          </a:xfrm>
        </p:grpSpPr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9BD9096E-ECCE-E2C5-A8FB-D5A649DDEAF6}"/>
                </a:ext>
              </a:extLst>
            </p:cNvPr>
            <p:cNvSpPr/>
            <p:nvPr/>
          </p:nvSpPr>
          <p:spPr>
            <a:xfrm>
              <a:off x="297140" y="2756221"/>
              <a:ext cx="884685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buFont typeface="Wingdings" pitchFamily="2" charset="2"/>
                <a:buChar char="l"/>
              </a:pPr>
              <a:r>
                <a:rPr kumimoji="1" lang="en-US" altLang="zh-CN" sz="2000" b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The Higgs field and septuplet field</a:t>
              </a:r>
              <a:endParaRPr kumimoji="1" lang="en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28" name="组合 427">
              <a:extLst>
                <a:ext uri="{FF2B5EF4-FFF2-40B4-BE49-F238E27FC236}">
                  <a16:creationId xmlns:a16="http://schemas.microsoft.com/office/drawing/2014/main" id="{76E4FC7C-830E-CB78-824F-EE3B40C70930}"/>
                </a:ext>
              </a:extLst>
            </p:cNvPr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>
            <a:xfrm>
              <a:off x="1892300" y="4051299"/>
              <a:ext cx="5364480" cy="2194560"/>
              <a:chOff x="3948731" y="5368345"/>
              <a:chExt cx="5334698" cy="2188863"/>
            </a:xfrm>
          </p:grpSpPr>
          <p:sp>
            <p:nvSpPr>
              <p:cNvPr id="272" name="任意形状 271">
                <a:extLst>
                  <a:ext uri="{FF2B5EF4-FFF2-40B4-BE49-F238E27FC236}">
                    <a16:creationId xmlns:a16="http://schemas.microsoft.com/office/drawing/2014/main" id="{8F80A4F6-328B-56EF-CE66-F4875A86E63C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3948731" y="6373677"/>
                <a:ext cx="122821" cy="138267"/>
              </a:xfrm>
              <a:custGeom>
                <a:avLst/>
                <a:gdLst>
                  <a:gd name="connsiteX0" fmla="*/ 69276 w 122821"/>
                  <a:gd name="connsiteY0" fmla="*/ 111059 h 138267"/>
                  <a:gd name="connsiteX1" fmla="*/ 122922 w 122821"/>
                  <a:gd name="connsiteY1" fmla="*/ 69356 h 138267"/>
                  <a:gd name="connsiteX2" fmla="*/ 69276 w 122821"/>
                  <a:gd name="connsiteY2" fmla="*/ 27451 h 138267"/>
                  <a:gd name="connsiteX3" fmla="*/ 69276 w 122821"/>
                  <a:gd name="connsiteY3" fmla="*/ 16114 h 138267"/>
                  <a:gd name="connsiteX4" fmla="*/ 88436 w 122821"/>
                  <a:gd name="connsiteY4" fmla="*/ 6397 h 138267"/>
                  <a:gd name="connsiteX5" fmla="*/ 95091 w 122821"/>
                  <a:gd name="connsiteY5" fmla="*/ 6397 h 138267"/>
                  <a:gd name="connsiteX6" fmla="*/ 95091 w 122821"/>
                  <a:gd name="connsiteY6" fmla="*/ 121 h 138267"/>
                  <a:gd name="connsiteX7" fmla="*/ 61008 w 122821"/>
                  <a:gd name="connsiteY7" fmla="*/ 728 h 138267"/>
                  <a:gd name="connsiteX8" fmla="*/ 26722 w 122821"/>
                  <a:gd name="connsiteY8" fmla="*/ 121 h 138267"/>
                  <a:gd name="connsiteX9" fmla="*/ 26722 w 122821"/>
                  <a:gd name="connsiteY9" fmla="*/ 6397 h 138267"/>
                  <a:gd name="connsiteX10" fmla="*/ 33378 w 122821"/>
                  <a:gd name="connsiteY10" fmla="*/ 6397 h 138267"/>
                  <a:gd name="connsiteX11" fmla="*/ 52537 w 122821"/>
                  <a:gd name="connsiteY11" fmla="*/ 16114 h 138267"/>
                  <a:gd name="connsiteX12" fmla="*/ 52537 w 122821"/>
                  <a:gd name="connsiteY12" fmla="*/ 27451 h 138267"/>
                  <a:gd name="connsiteX13" fmla="*/ 101 w 122821"/>
                  <a:gd name="connsiteY13" fmla="*/ 69153 h 138267"/>
                  <a:gd name="connsiteX14" fmla="*/ 52537 w 122821"/>
                  <a:gd name="connsiteY14" fmla="*/ 111059 h 138267"/>
                  <a:gd name="connsiteX15" fmla="*/ 52537 w 122821"/>
                  <a:gd name="connsiteY15" fmla="*/ 122395 h 138267"/>
                  <a:gd name="connsiteX16" fmla="*/ 33378 w 122821"/>
                  <a:gd name="connsiteY16" fmla="*/ 132112 h 138267"/>
                  <a:gd name="connsiteX17" fmla="*/ 26722 w 122821"/>
                  <a:gd name="connsiteY17" fmla="*/ 132112 h 138267"/>
                  <a:gd name="connsiteX18" fmla="*/ 26722 w 122821"/>
                  <a:gd name="connsiteY18" fmla="*/ 138388 h 138267"/>
                  <a:gd name="connsiteX19" fmla="*/ 60806 w 122821"/>
                  <a:gd name="connsiteY19" fmla="*/ 137781 h 138267"/>
                  <a:gd name="connsiteX20" fmla="*/ 95091 w 122821"/>
                  <a:gd name="connsiteY20" fmla="*/ 138388 h 138267"/>
                  <a:gd name="connsiteX21" fmla="*/ 95091 w 122821"/>
                  <a:gd name="connsiteY21" fmla="*/ 132112 h 138267"/>
                  <a:gd name="connsiteX22" fmla="*/ 88436 w 122821"/>
                  <a:gd name="connsiteY22" fmla="*/ 132112 h 138267"/>
                  <a:gd name="connsiteX23" fmla="*/ 69276 w 122821"/>
                  <a:gd name="connsiteY23" fmla="*/ 122395 h 138267"/>
                  <a:gd name="connsiteX24" fmla="*/ 69276 w 122821"/>
                  <a:gd name="connsiteY24" fmla="*/ 111059 h 138267"/>
                  <a:gd name="connsiteX25" fmla="*/ 52537 w 122821"/>
                  <a:gd name="connsiteY25" fmla="*/ 106402 h 138267"/>
                  <a:gd name="connsiteX26" fmla="*/ 20269 w 122821"/>
                  <a:gd name="connsiteY26" fmla="*/ 69356 h 138267"/>
                  <a:gd name="connsiteX27" fmla="*/ 52537 w 122821"/>
                  <a:gd name="connsiteY27" fmla="*/ 32107 h 138267"/>
                  <a:gd name="connsiteX28" fmla="*/ 52537 w 122821"/>
                  <a:gd name="connsiteY28" fmla="*/ 106402 h 138267"/>
                  <a:gd name="connsiteX29" fmla="*/ 69276 w 122821"/>
                  <a:gd name="connsiteY29" fmla="*/ 31904 h 138267"/>
                  <a:gd name="connsiteX30" fmla="*/ 102755 w 122821"/>
                  <a:gd name="connsiteY30" fmla="*/ 69153 h 138267"/>
                  <a:gd name="connsiteX31" fmla="*/ 69276 w 122821"/>
                  <a:gd name="connsiteY31" fmla="*/ 106605 h 138267"/>
                  <a:gd name="connsiteX32" fmla="*/ 69276 w 122821"/>
                  <a:gd name="connsiteY32" fmla="*/ 31904 h 13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2821" h="138267">
                    <a:moveTo>
                      <a:pt x="69276" y="111059"/>
                    </a:moveTo>
                    <a:cubicBezTo>
                      <a:pt x="100536" y="108629"/>
                      <a:pt x="122922" y="89802"/>
                      <a:pt x="122922" y="69356"/>
                    </a:cubicBezTo>
                    <a:cubicBezTo>
                      <a:pt x="122922" y="48302"/>
                      <a:pt x="99931" y="29880"/>
                      <a:pt x="69276" y="27451"/>
                    </a:cubicBezTo>
                    <a:lnTo>
                      <a:pt x="69276" y="16114"/>
                    </a:lnTo>
                    <a:cubicBezTo>
                      <a:pt x="69276" y="9231"/>
                      <a:pt x="69276" y="6397"/>
                      <a:pt x="88436" y="6397"/>
                    </a:cubicBezTo>
                    <a:lnTo>
                      <a:pt x="95091" y="6397"/>
                    </a:lnTo>
                    <a:lnTo>
                      <a:pt x="95091" y="121"/>
                    </a:lnTo>
                    <a:cubicBezTo>
                      <a:pt x="87831" y="728"/>
                      <a:pt x="69276" y="728"/>
                      <a:pt x="61008" y="728"/>
                    </a:cubicBezTo>
                    <a:cubicBezTo>
                      <a:pt x="52739" y="728"/>
                      <a:pt x="33983" y="728"/>
                      <a:pt x="26722" y="121"/>
                    </a:cubicBezTo>
                    <a:lnTo>
                      <a:pt x="26722" y="6397"/>
                    </a:lnTo>
                    <a:lnTo>
                      <a:pt x="33378" y="6397"/>
                    </a:lnTo>
                    <a:cubicBezTo>
                      <a:pt x="52537" y="6397"/>
                      <a:pt x="52537" y="9028"/>
                      <a:pt x="52537" y="16114"/>
                    </a:cubicBezTo>
                    <a:lnTo>
                      <a:pt x="52537" y="27451"/>
                    </a:lnTo>
                    <a:cubicBezTo>
                      <a:pt x="21681" y="30487"/>
                      <a:pt x="101" y="49112"/>
                      <a:pt x="101" y="69153"/>
                    </a:cubicBezTo>
                    <a:cubicBezTo>
                      <a:pt x="101" y="90005"/>
                      <a:pt x="22487" y="108022"/>
                      <a:pt x="52537" y="111059"/>
                    </a:cubicBezTo>
                    <a:lnTo>
                      <a:pt x="52537" y="122395"/>
                    </a:lnTo>
                    <a:cubicBezTo>
                      <a:pt x="52537" y="129278"/>
                      <a:pt x="52537" y="132112"/>
                      <a:pt x="33378" y="132112"/>
                    </a:cubicBezTo>
                    <a:lnTo>
                      <a:pt x="26722" y="132112"/>
                    </a:lnTo>
                    <a:lnTo>
                      <a:pt x="26722" y="138388"/>
                    </a:lnTo>
                    <a:cubicBezTo>
                      <a:pt x="33983" y="137781"/>
                      <a:pt x="52537" y="137781"/>
                      <a:pt x="60806" y="137781"/>
                    </a:cubicBezTo>
                    <a:cubicBezTo>
                      <a:pt x="69075" y="137781"/>
                      <a:pt x="87831" y="137781"/>
                      <a:pt x="95091" y="138388"/>
                    </a:cubicBezTo>
                    <a:lnTo>
                      <a:pt x="95091" y="132112"/>
                    </a:lnTo>
                    <a:lnTo>
                      <a:pt x="88436" y="132112"/>
                    </a:lnTo>
                    <a:cubicBezTo>
                      <a:pt x="69276" y="132112"/>
                      <a:pt x="69276" y="129481"/>
                      <a:pt x="69276" y="122395"/>
                    </a:cubicBezTo>
                    <a:lnTo>
                      <a:pt x="69276" y="111059"/>
                    </a:lnTo>
                    <a:close/>
                    <a:moveTo>
                      <a:pt x="52537" y="106402"/>
                    </a:moveTo>
                    <a:cubicBezTo>
                      <a:pt x="23899" y="102556"/>
                      <a:pt x="20269" y="81907"/>
                      <a:pt x="20269" y="69356"/>
                    </a:cubicBezTo>
                    <a:cubicBezTo>
                      <a:pt x="20269" y="58829"/>
                      <a:pt x="22286" y="36155"/>
                      <a:pt x="52537" y="32107"/>
                    </a:cubicBezTo>
                    <a:lnTo>
                      <a:pt x="52537" y="106402"/>
                    </a:lnTo>
                    <a:close/>
                    <a:moveTo>
                      <a:pt x="69276" y="31904"/>
                    </a:moveTo>
                    <a:cubicBezTo>
                      <a:pt x="97108" y="35143"/>
                      <a:pt x="102755" y="53768"/>
                      <a:pt x="102755" y="69153"/>
                    </a:cubicBezTo>
                    <a:cubicBezTo>
                      <a:pt x="102755" y="81300"/>
                      <a:pt x="99730" y="102961"/>
                      <a:pt x="69276" y="106605"/>
                    </a:cubicBezTo>
                    <a:lnTo>
                      <a:pt x="69276" y="3190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" name="任意形状 272">
                <a:extLst>
                  <a:ext uri="{FF2B5EF4-FFF2-40B4-BE49-F238E27FC236}">
                    <a16:creationId xmlns:a16="http://schemas.microsoft.com/office/drawing/2014/main" id="{076768B0-092E-88BB-A7DA-EA65439CA779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4150407" y="6437649"/>
                <a:ext cx="134115" cy="47371"/>
              </a:xfrm>
              <a:custGeom>
                <a:avLst/>
                <a:gdLst>
                  <a:gd name="connsiteX0" fmla="*/ 127369 w 134115"/>
                  <a:gd name="connsiteY0" fmla="*/ 8219 h 47371"/>
                  <a:gd name="connsiteX1" fmla="*/ 134226 w 134115"/>
                  <a:gd name="connsiteY1" fmla="*/ 4170 h 47371"/>
                  <a:gd name="connsiteX2" fmla="*/ 127571 w 134115"/>
                  <a:gd name="connsiteY2" fmla="*/ 121 h 47371"/>
                  <a:gd name="connsiteX3" fmla="*/ 6766 w 134115"/>
                  <a:gd name="connsiteY3" fmla="*/ 121 h 47371"/>
                  <a:gd name="connsiteX4" fmla="*/ 111 w 134115"/>
                  <a:gd name="connsiteY4" fmla="*/ 4170 h 47371"/>
                  <a:gd name="connsiteX5" fmla="*/ 6968 w 134115"/>
                  <a:gd name="connsiteY5" fmla="*/ 8219 h 47371"/>
                  <a:gd name="connsiteX6" fmla="*/ 127369 w 134115"/>
                  <a:gd name="connsiteY6" fmla="*/ 8219 h 47371"/>
                  <a:gd name="connsiteX7" fmla="*/ 127571 w 134115"/>
                  <a:gd name="connsiteY7" fmla="*/ 47492 h 47371"/>
                  <a:gd name="connsiteX8" fmla="*/ 134226 w 134115"/>
                  <a:gd name="connsiteY8" fmla="*/ 43443 h 47371"/>
                  <a:gd name="connsiteX9" fmla="*/ 127369 w 134115"/>
                  <a:gd name="connsiteY9" fmla="*/ 39395 h 47371"/>
                  <a:gd name="connsiteX10" fmla="*/ 6968 w 134115"/>
                  <a:gd name="connsiteY10" fmla="*/ 39395 h 47371"/>
                  <a:gd name="connsiteX11" fmla="*/ 111 w 134115"/>
                  <a:gd name="connsiteY11" fmla="*/ 43443 h 47371"/>
                  <a:gd name="connsiteX12" fmla="*/ 6766 w 134115"/>
                  <a:gd name="connsiteY12" fmla="*/ 47492 h 47371"/>
                  <a:gd name="connsiteX13" fmla="*/ 127571 w 134115"/>
                  <a:gd name="connsiteY13" fmla="*/ 47492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115" h="47371">
                    <a:moveTo>
                      <a:pt x="127369" y="8219"/>
                    </a:moveTo>
                    <a:cubicBezTo>
                      <a:pt x="130394" y="8219"/>
                      <a:pt x="134226" y="8219"/>
                      <a:pt x="134226" y="4170"/>
                    </a:cubicBezTo>
                    <a:cubicBezTo>
                      <a:pt x="134226" y="121"/>
                      <a:pt x="130394" y="121"/>
                      <a:pt x="127571" y="121"/>
                    </a:cubicBezTo>
                    <a:lnTo>
                      <a:pt x="6766" y="121"/>
                    </a:lnTo>
                    <a:cubicBezTo>
                      <a:pt x="3943" y="121"/>
                      <a:pt x="111" y="121"/>
                      <a:pt x="111" y="4170"/>
                    </a:cubicBezTo>
                    <a:cubicBezTo>
                      <a:pt x="111" y="8219"/>
                      <a:pt x="3943" y="8219"/>
                      <a:pt x="6968" y="8219"/>
                    </a:cubicBezTo>
                    <a:lnTo>
                      <a:pt x="127369" y="8219"/>
                    </a:lnTo>
                    <a:close/>
                    <a:moveTo>
                      <a:pt x="127571" y="47492"/>
                    </a:moveTo>
                    <a:cubicBezTo>
                      <a:pt x="130394" y="47492"/>
                      <a:pt x="134226" y="47492"/>
                      <a:pt x="134226" y="43443"/>
                    </a:cubicBezTo>
                    <a:cubicBezTo>
                      <a:pt x="134226" y="39395"/>
                      <a:pt x="130394" y="39395"/>
                      <a:pt x="127369" y="39395"/>
                    </a:cubicBezTo>
                    <a:lnTo>
                      <a:pt x="6968" y="39395"/>
                    </a:lnTo>
                    <a:cubicBezTo>
                      <a:pt x="3943" y="39395"/>
                      <a:pt x="111" y="39395"/>
                      <a:pt x="111" y="43443"/>
                    </a:cubicBezTo>
                    <a:cubicBezTo>
                      <a:pt x="111" y="47492"/>
                      <a:pt x="3943" y="47492"/>
                      <a:pt x="6766" y="47492"/>
                    </a:cubicBezTo>
                    <a:lnTo>
                      <a:pt x="127571" y="4749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" name="任意形状 273">
                <a:extLst>
                  <a:ext uri="{FF2B5EF4-FFF2-40B4-BE49-F238E27FC236}">
                    <a16:creationId xmlns:a16="http://schemas.microsoft.com/office/drawing/2014/main" id="{3BCB86C3-32F2-3D8D-AC10-3691B3A5A634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4410682" y="5368345"/>
                <a:ext cx="111123" cy="366215"/>
              </a:xfrm>
              <a:custGeom>
                <a:avLst/>
                <a:gdLst>
                  <a:gd name="connsiteX0" fmla="*/ 16861 w 111123"/>
                  <a:gd name="connsiteY0" fmla="*/ 366281 h 366215"/>
                  <a:gd name="connsiteX1" fmla="*/ 22508 w 111123"/>
                  <a:gd name="connsiteY1" fmla="*/ 363446 h 366215"/>
                  <a:gd name="connsiteX2" fmla="*/ 109834 w 111123"/>
                  <a:gd name="connsiteY2" fmla="*/ 4721 h 366215"/>
                  <a:gd name="connsiteX3" fmla="*/ 111246 w 111123"/>
                  <a:gd name="connsiteY3" fmla="*/ 2090 h 366215"/>
                  <a:gd name="connsiteX4" fmla="*/ 106607 w 111123"/>
                  <a:gd name="connsiteY4" fmla="*/ 65 h 366215"/>
                  <a:gd name="connsiteX5" fmla="*/ 102574 w 111123"/>
                  <a:gd name="connsiteY5" fmla="*/ 470 h 366215"/>
                  <a:gd name="connsiteX6" fmla="*/ 55784 w 111123"/>
                  <a:gd name="connsiteY6" fmla="*/ 71324 h 366215"/>
                  <a:gd name="connsiteX7" fmla="*/ 4962 w 111123"/>
                  <a:gd name="connsiteY7" fmla="*/ 259797 h 366215"/>
                  <a:gd name="connsiteX8" fmla="*/ 122 w 111123"/>
                  <a:gd name="connsiteY8" fmla="*/ 356159 h 366215"/>
                  <a:gd name="connsiteX9" fmla="*/ 122 w 111123"/>
                  <a:gd name="connsiteY9" fmla="*/ 364054 h 366215"/>
                  <a:gd name="connsiteX10" fmla="*/ 5769 w 111123"/>
                  <a:gd name="connsiteY10" fmla="*/ 366281 h 366215"/>
                  <a:gd name="connsiteX11" fmla="*/ 16861 w 111123"/>
                  <a:gd name="connsiteY11" fmla="*/ 366281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1123" h="366215">
                    <a:moveTo>
                      <a:pt x="16861" y="366281"/>
                    </a:moveTo>
                    <a:cubicBezTo>
                      <a:pt x="21298" y="366281"/>
                      <a:pt x="22508" y="366281"/>
                      <a:pt x="22508" y="363446"/>
                    </a:cubicBezTo>
                    <a:cubicBezTo>
                      <a:pt x="22911" y="221535"/>
                      <a:pt x="39247" y="103715"/>
                      <a:pt x="109834" y="4721"/>
                    </a:cubicBezTo>
                    <a:cubicBezTo>
                      <a:pt x="111246" y="2899"/>
                      <a:pt x="111246" y="2494"/>
                      <a:pt x="111246" y="2090"/>
                    </a:cubicBezTo>
                    <a:cubicBezTo>
                      <a:pt x="111246" y="65"/>
                      <a:pt x="109834" y="65"/>
                      <a:pt x="106607" y="65"/>
                    </a:cubicBezTo>
                    <a:cubicBezTo>
                      <a:pt x="103380" y="65"/>
                      <a:pt x="102977" y="65"/>
                      <a:pt x="102574" y="470"/>
                    </a:cubicBezTo>
                    <a:cubicBezTo>
                      <a:pt x="101767" y="1077"/>
                      <a:pt x="76154" y="30634"/>
                      <a:pt x="55784" y="71324"/>
                    </a:cubicBezTo>
                    <a:cubicBezTo>
                      <a:pt x="29163" y="124769"/>
                      <a:pt x="12424" y="186108"/>
                      <a:pt x="4962" y="259797"/>
                    </a:cubicBezTo>
                    <a:cubicBezTo>
                      <a:pt x="4357" y="266072"/>
                      <a:pt x="122" y="308180"/>
                      <a:pt x="122" y="356159"/>
                    </a:cubicBezTo>
                    <a:lnTo>
                      <a:pt x="122" y="364054"/>
                    </a:lnTo>
                    <a:cubicBezTo>
                      <a:pt x="323" y="366281"/>
                      <a:pt x="1533" y="366281"/>
                      <a:pt x="5769" y="366281"/>
                    </a:cubicBezTo>
                    <a:lnTo>
                      <a:pt x="16861" y="36628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" name="任意形状 274">
                <a:extLst>
                  <a:ext uri="{FF2B5EF4-FFF2-40B4-BE49-F238E27FC236}">
                    <a16:creationId xmlns:a16="http://schemas.microsoft.com/office/drawing/2014/main" id="{62CA35E7-6A09-7FE0-F365-A677402C9AD7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4410682" y="5730515"/>
                <a:ext cx="22386" cy="125513"/>
              </a:xfrm>
              <a:custGeom>
                <a:avLst/>
                <a:gdLst>
                  <a:gd name="connsiteX0" fmla="*/ 22508 w 22386"/>
                  <a:gd name="connsiteY0" fmla="*/ 5549 h 125513"/>
                  <a:gd name="connsiteX1" fmla="*/ 16861 w 22386"/>
                  <a:gd name="connsiteY1" fmla="*/ 83 h 125513"/>
                  <a:gd name="connsiteX2" fmla="*/ 5769 w 22386"/>
                  <a:gd name="connsiteY2" fmla="*/ 83 h 125513"/>
                  <a:gd name="connsiteX3" fmla="*/ 122 w 22386"/>
                  <a:gd name="connsiteY3" fmla="*/ 5549 h 125513"/>
                  <a:gd name="connsiteX4" fmla="*/ 122 w 22386"/>
                  <a:gd name="connsiteY4" fmla="*/ 120130 h 125513"/>
                  <a:gd name="connsiteX5" fmla="*/ 5769 w 22386"/>
                  <a:gd name="connsiteY5" fmla="*/ 125596 h 125513"/>
                  <a:gd name="connsiteX6" fmla="*/ 16861 w 22386"/>
                  <a:gd name="connsiteY6" fmla="*/ 125596 h 125513"/>
                  <a:gd name="connsiteX7" fmla="*/ 22508 w 22386"/>
                  <a:gd name="connsiteY7" fmla="*/ 120130 h 125513"/>
                  <a:gd name="connsiteX8" fmla="*/ 22508 w 22386"/>
                  <a:gd name="connsiteY8" fmla="*/ 5549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549"/>
                    </a:moveTo>
                    <a:cubicBezTo>
                      <a:pt x="22508" y="285"/>
                      <a:pt x="22306" y="83"/>
                      <a:pt x="16861" y="83"/>
                    </a:cubicBezTo>
                    <a:lnTo>
                      <a:pt x="5769" y="83"/>
                    </a:lnTo>
                    <a:cubicBezTo>
                      <a:pt x="323" y="83"/>
                      <a:pt x="122" y="285"/>
                      <a:pt x="122" y="5549"/>
                    </a:cubicBezTo>
                    <a:lnTo>
                      <a:pt x="122" y="120130"/>
                    </a:lnTo>
                    <a:cubicBezTo>
                      <a:pt x="122" y="125394"/>
                      <a:pt x="323" y="125596"/>
                      <a:pt x="5769" y="125596"/>
                    </a:cubicBezTo>
                    <a:lnTo>
                      <a:pt x="16861" y="125596"/>
                    </a:lnTo>
                    <a:cubicBezTo>
                      <a:pt x="22306" y="125596"/>
                      <a:pt x="22508" y="125394"/>
                      <a:pt x="22508" y="120130"/>
                    </a:cubicBezTo>
                    <a:lnTo>
                      <a:pt x="22508" y="554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" name="任意形状 275">
                <a:extLst>
                  <a:ext uri="{FF2B5EF4-FFF2-40B4-BE49-F238E27FC236}">
                    <a16:creationId xmlns:a16="http://schemas.microsoft.com/office/drawing/2014/main" id="{CF242F85-6A68-A69F-2B74-9C3AEAD60E3F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>
              <a:xfrm>
                <a:off x="4410682" y="5851981"/>
                <a:ext cx="22386" cy="125513"/>
              </a:xfrm>
              <a:custGeom>
                <a:avLst/>
                <a:gdLst>
                  <a:gd name="connsiteX0" fmla="*/ 22508 w 22386"/>
                  <a:gd name="connsiteY0" fmla="*/ 5555 h 125513"/>
                  <a:gd name="connsiteX1" fmla="*/ 16861 w 22386"/>
                  <a:gd name="connsiteY1" fmla="*/ 89 h 125513"/>
                  <a:gd name="connsiteX2" fmla="*/ 5769 w 22386"/>
                  <a:gd name="connsiteY2" fmla="*/ 89 h 125513"/>
                  <a:gd name="connsiteX3" fmla="*/ 122 w 22386"/>
                  <a:gd name="connsiteY3" fmla="*/ 5555 h 125513"/>
                  <a:gd name="connsiteX4" fmla="*/ 122 w 22386"/>
                  <a:gd name="connsiteY4" fmla="*/ 120136 h 125513"/>
                  <a:gd name="connsiteX5" fmla="*/ 5769 w 22386"/>
                  <a:gd name="connsiteY5" fmla="*/ 125602 h 125513"/>
                  <a:gd name="connsiteX6" fmla="*/ 16861 w 22386"/>
                  <a:gd name="connsiteY6" fmla="*/ 125602 h 125513"/>
                  <a:gd name="connsiteX7" fmla="*/ 22508 w 22386"/>
                  <a:gd name="connsiteY7" fmla="*/ 120136 h 125513"/>
                  <a:gd name="connsiteX8" fmla="*/ 22508 w 22386"/>
                  <a:gd name="connsiteY8" fmla="*/ 5555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555"/>
                    </a:moveTo>
                    <a:cubicBezTo>
                      <a:pt x="22508" y="291"/>
                      <a:pt x="22306" y="89"/>
                      <a:pt x="16861" y="89"/>
                    </a:cubicBezTo>
                    <a:lnTo>
                      <a:pt x="5769" y="89"/>
                    </a:lnTo>
                    <a:cubicBezTo>
                      <a:pt x="323" y="89"/>
                      <a:pt x="122" y="291"/>
                      <a:pt x="122" y="5555"/>
                    </a:cubicBezTo>
                    <a:lnTo>
                      <a:pt x="122" y="120136"/>
                    </a:lnTo>
                    <a:cubicBezTo>
                      <a:pt x="122" y="125400"/>
                      <a:pt x="323" y="125602"/>
                      <a:pt x="5769" y="125602"/>
                    </a:cubicBezTo>
                    <a:lnTo>
                      <a:pt x="16861" y="125602"/>
                    </a:lnTo>
                    <a:cubicBezTo>
                      <a:pt x="22306" y="125602"/>
                      <a:pt x="22508" y="125400"/>
                      <a:pt x="22508" y="120136"/>
                    </a:cubicBezTo>
                    <a:lnTo>
                      <a:pt x="22508" y="555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" name="任意形状 276">
                <a:extLst>
                  <a:ext uri="{FF2B5EF4-FFF2-40B4-BE49-F238E27FC236}">
                    <a16:creationId xmlns:a16="http://schemas.microsoft.com/office/drawing/2014/main" id="{0CF154AA-0D1D-6365-162E-0588C949DC26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>
              <a:xfrm>
                <a:off x="4410682" y="5973447"/>
                <a:ext cx="22386" cy="125513"/>
              </a:xfrm>
              <a:custGeom>
                <a:avLst/>
                <a:gdLst>
                  <a:gd name="connsiteX0" fmla="*/ 22508 w 22386"/>
                  <a:gd name="connsiteY0" fmla="*/ 5561 h 125513"/>
                  <a:gd name="connsiteX1" fmla="*/ 16861 w 22386"/>
                  <a:gd name="connsiteY1" fmla="*/ 95 h 125513"/>
                  <a:gd name="connsiteX2" fmla="*/ 5769 w 22386"/>
                  <a:gd name="connsiteY2" fmla="*/ 95 h 125513"/>
                  <a:gd name="connsiteX3" fmla="*/ 122 w 22386"/>
                  <a:gd name="connsiteY3" fmla="*/ 5561 h 125513"/>
                  <a:gd name="connsiteX4" fmla="*/ 122 w 22386"/>
                  <a:gd name="connsiteY4" fmla="*/ 120142 h 125513"/>
                  <a:gd name="connsiteX5" fmla="*/ 5769 w 22386"/>
                  <a:gd name="connsiteY5" fmla="*/ 125608 h 125513"/>
                  <a:gd name="connsiteX6" fmla="*/ 16861 w 22386"/>
                  <a:gd name="connsiteY6" fmla="*/ 125608 h 125513"/>
                  <a:gd name="connsiteX7" fmla="*/ 22508 w 22386"/>
                  <a:gd name="connsiteY7" fmla="*/ 120142 h 125513"/>
                  <a:gd name="connsiteX8" fmla="*/ 22508 w 22386"/>
                  <a:gd name="connsiteY8" fmla="*/ 5561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561"/>
                    </a:moveTo>
                    <a:cubicBezTo>
                      <a:pt x="22508" y="297"/>
                      <a:pt x="22306" y="95"/>
                      <a:pt x="16861" y="95"/>
                    </a:cubicBezTo>
                    <a:lnTo>
                      <a:pt x="5769" y="95"/>
                    </a:lnTo>
                    <a:cubicBezTo>
                      <a:pt x="323" y="95"/>
                      <a:pt x="122" y="297"/>
                      <a:pt x="122" y="5561"/>
                    </a:cubicBezTo>
                    <a:lnTo>
                      <a:pt x="122" y="120142"/>
                    </a:lnTo>
                    <a:cubicBezTo>
                      <a:pt x="122" y="125406"/>
                      <a:pt x="323" y="125608"/>
                      <a:pt x="5769" y="125608"/>
                    </a:cubicBezTo>
                    <a:lnTo>
                      <a:pt x="16861" y="125608"/>
                    </a:lnTo>
                    <a:cubicBezTo>
                      <a:pt x="22306" y="125608"/>
                      <a:pt x="22508" y="125406"/>
                      <a:pt x="22508" y="120142"/>
                    </a:cubicBezTo>
                    <a:lnTo>
                      <a:pt x="22508" y="556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" name="任意形状 277">
                <a:extLst>
                  <a:ext uri="{FF2B5EF4-FFF2-40B4-BE49-F238E27FC236}">
                    <a16:creationId xmlns:a16="http://schemas.microsoft.com/office/drawing/2014/main" id="{0D7C5D26-3A68-3A16-5DF9-7DA4E78EE3DA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>
              <a:xfrm>
                <a:off x="4410682" y="6094913"/>
                <a:ext cx="22386" cy="125513"/>
              </a:xfrm>
              <a:custGeom>
                <a:avLst/>
                <a:gdLst>
                  <a:gd name="connsiteX0" fmla="*/ 22508 w 22386"/>
                  <a:gd name="connsiteY0" fmla="*/ 5566 h 125513"/>
                  <a:gd name="connsiteX1" fmla="*/ 16861 w 22386"/>
                  <a:gd name="connsiteY1" fmla="*/ 101 h 125513"/>
                  <a:gd name="connsiteX2" fmla="*/ 5769 w 22386"/>
                  <a:gd name="connsiteY2" fmla="*/ 101 h 125513"/>
                  <a:gd name="connsiteX3" fmla="*/ 122 w 22386"/>
                  <a:gd name="connsiteY3" fmla="*/ 5566 h 125513"/>
                  <a:gd name="connsiteX4" fmla="*/ 122 w 22386"/>
                  <a:gd name="connsiteY4" fmla="*/ 120148 h 125513"/>
                  <a:gd name="connsiteX5" fmla="*/ 5769 w 22386"/>
                  <a:gd name="connsiteY5" fmla="*/ 125614 h 125513"/>
                  <a:gd name="connsiteX6" fmla="*/ 16861 w 22386"/>
                  <a:gd name="connsiteY6" fmla="*/ 125614 h 125513"/>
                  <a:gd name="connsiteX7" fmla="*/ 22508 w 22386"/>
                  <a:gd name="connsiteY7" fmla="*/ 120148 h 125513"/>
                  <a:gd name="connsiteX8" fmla="*/ 22508 w 22386"/>
                  <a:gd name="connsiteY8" fmla="*/ 5566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566"/>
                    </a:moveTo>
                    <a:cubicBezTo>
                      <a:pt x="22508" y="303"/>
                      <a:pt x="22306" y="101"/>
                      <a:pt x="16861" y="101"/>
                    </a:cubicBezTo>
                    <a:lnTo>
                      <a:pt x="5769" y="101"/>
                    </a:lnTo>
                    <a:cubicBezTo>
                      <a:pt x="323" y="101"/>
                      <a:pt x="122" y="303"/>
                      <a:pt x="122" y="5566"/>
                    </a:cubicBezTo>
                    <a:lnTo>
                      <a:pt x="122" y="120148"/>
                    </a:lnTo>
                    <a:cubicBezTo>
                      <a:pt x="122" y="125411"/>
                      <a:pt x="323" y="125614"/>
                      <a:pt x="5769" y="125614"/>
                    </a:cubicBezTo>
                    <a:lnTo>
                      <a:pt x="16861" y="125614"/>
                    </a:lnTo>
                    <a:cubicBezTo>
                      <a:pt x="22306" y="125614"/>
                      <a:pt x="22508" y="125411"/>
                      <a:pt x="22508" y="120148"/>
                    </a:cubicBezTo>
                    <a:lnTo>
                      <a:pt x="22508" y="556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" name="任意形状 278">
                <a:extLst>
                  <a:ext uri="{FF2B5EF4-FFF2-40B4-BE49-F238E27FC236}">
                    <a16:creationId xmlns:a16="http://schemas.microsoft.com/office/drawing/2014/main" id="{A0550EED-3427-25A9-E116-B1E6F2BEAD9C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>
              <a:xfrm>
                <a:off x="4410682" y="6216378"/>
                <a:ext cx="22386" cy="125513"/>
              </a:xfrm>
              <a:custGeom>
                <a:avLst/>
                <a:gdLst>
                  <a:gd name="connsiteX0" fmla="*/ 22508 w 22386"/>
                  <a:gd name="connsiteY0" fmla="*/ 5572 h 125513"/>
                  <a:gd name="connsiteX1" fmla="*/ 16861 w 22386"/>
                  <a:gd name="connsiteY1" fmla="*/ 107 h 125513"/>
                  <a:gd name="connsiteX2" fmla="*/ 5769 w 22386"/>
                  <a:gd name="connsiteY2" fmla="*/ 107 h 125513"/>
                  <a:gd name="connsiteX3" fmla="*/ 122 w 22386"/>
                  <a:gd name="connsiteY3" fmla="*/ 5572 h 125513"/>
                  <a:gd name="connsiteX4" fmla="*/ 122 w 22386"/>
                  <a:gd name="connsiteY4" fmla="*/ 120154 h 125513"/>
                  <a:gd name="connsiteX5" fmla="*/ 5769 w 22386"/>
                  <a:gd name="connsiteY5" fmla="*/ 125620 h 125513"/>
                  <a:gd name="connsiteX6" fmla="*/ 16861 w 22386"/>
                  <a:gd name="connsiteY6" fmla="*/ 125620 h 125513"/>
                  <a:gd name="connsiteX7" fmla="*/ 22508 w 22386"/>
                  <a:gd name="connsiteY7" fmla="*/ 120154 h 125513"/>
                  <a:gd name="connsiteX8" fmla="*/ 22508 w 22386"/>
                  <a:gd name="connsiteY8" fmla="*/ 5572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572"/>
                    </a:moveTo>
                    <a:cubicBezTo>
                      <a:pt x="22508" y="309"/>
                      <a:pt x="22306" y="107"/>
                      <a:pt x="16861" y="107"/>
                    </a:cubicBezTo>
                    <a:lnTo>
                      <a:pt x="5769" y="107"/>
                    </a:lnTo>
                    <a:cubicBezTo>
                      <a:pt x="323" y="107"/>
                      <a:pt x="122" y="309"/>
                      <a:pt x="122" y="5572"/>
                    </a:cubicBezTo>
                    <a:lnTo>
                      <a:pt x="122" y="120154"/>
                    </a:lnTo>
                    <a:cubicBezTo>
                      <a:pt x="122" y="125417"/>
                      <a:pt x="323" y="125620"/>
                      <a:pt x="5769" y="125620"/>
                    </a:cubicBezTo>
                    <a:lnTo>
                      <a:pt x="16861" y="125620"/>
                    </a:lnTo>
                    <a:cubicBezTo>
                      <a:pt x="22306" y="125620"/>
                      <a:pt x="22508" y="125417"/>
                      <a:pt x="22508" y="120154"/>
                    </a:cubicBezTo>
                    <a:lnTo>
                      <a:pt x="22508" y="557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" name="任意形状 279">
                <a:extLst>
                  <a:ext uri="{FF2B5EF4-FFF2-40B4-BE49-F238E27FC236}">
                    <a16:creationId xmlns:a16="http://schemas.microsoft.com/office/drawing/2014/main" id="{819FE299-6605-1144-2BEB-EBD01E535D79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>
              <a:xfrm>
                <a:off x="4410682" y="6337844"/>
                <a:ext cx="22386" cy="125513"/>
              </a:xfrm>
              <a:custGeom>
                <a:avLst/>
                <a:gdLst>
                  <a:gd name="connsiteX0" fmla="*/ 22508 w 22386"/>
                  <a:gd name="connsiteY0" fmla="*/ 5578 h 125513"/>
                  <a:gd name="connsiteX1" fmla="*/ 16861 w 22386"/>
                  <a:gd name="connsiteY1" fmla="*/ 113 h 125513"/>
                  <a:gd name="connsiteX2" fmla="*/ 5769 w 22386"/>
                  <a:gd name="connsiteY2" fmla="*/ 113 h 125513"/>
                  <a:gd name="connsiteX3" fmla="*/ 122 w 22386"/>
                  <a:gd name="connsiteY3" fmla="*/ 5578 h 125513"/>
                  <a:gd name="connsiteX4" fmla="*/ 122 w 22386"/>
                  <a:gd name="connsiteY4" fmla="*/ 120160 h 125513"/>
                  <a:gd name="connsiteX5" fmla="*/ 5769 w 22386"/>
                  <a:gd name="connsiteY5" fmla="*/ 125626 h 125513"/>
                  <a:gd name="connsiteX6" fmla="*/ 16861 w 22386"/>
                  <a:gd name="connsiteY6" fmla="*/ 125626 h 125513"/>
                  <a:gd name="connsiteX7" fmla="*/ 22508 w 22386"/>
                  <a:gd name="connsiteY7" fmla="*/ 120160 h 125513"/>
                  <a:gd name="connsiteX8" fmla="*/ 22508 w 22386"/>
                  <a:gd name="connsiteY8" fmla="*/ 5578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578"/>
                    </a:moveTo>
                    <a:cubicBezTo>
                      <a:pt x="22508" y="315"/>
                      <a:pt x="22306" y="113"/>
                      <a:pt x="16861" y="113"/>
                    </a:cubicBezTo>
                    <a:lnTo>
                      <a:pt x="5769" y="113"/>
                    </a:lnTo>
                    <a:cubicBezTo>
                      <a:pt x="323" y="113"/>
                      <a:pt x="122" y="315"/>
                      <a:pt x="122" y="5578"/>
                    </a:cubicBezTo>
                    <a:lnTo>
                      <a:pt x="122" y="120160"/>
                    </a:lnTo>
                    <a:cubicBezTo>
                      <a:pt x="122" y="125423"/>
                      <a:pt x="323" y="125626"/>
                      <a:pt x="5769" y="125626"/>
                    </a:cubicBezTo>
                    <a:lnTo>
                      <a:pt x="16861" y="125626"/>
                    </a:lnTo>
                    <a:cubicBezTo>
                      <a:pt x="22306" y="125626"/>
                      <a:pt x="22508" y="125423"/>
                      <a:pt x="22508" y="120160"/>
                    </a:cubicBezTo>
                    <a:lnTo>
                      <a:pt x="22508" y="557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" name="任意形状 280">
                <a:extLst>
                  <a:ext uri="{FF2B5EF4-FFF2-40B4-BE49-F238E27FC236}">
                    <a16:creationId xmlns:a16="http://schemas.microsoft.com/office/drawing/2014/main" id="{F7A6B8DF-1F43-6618-F3D0-27A512331145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>
              <a:xfrm>
                <a:off x="4410682" y="6459310"/>
                <a:ext cx="22386" cy="125513"/>
              </a:xfrm>
              <a:custGeom>
                <a:avLst/>
                <a:gdLst>
                  <a:gd name="connsiteX0" fmla="*/ 22508 w 22386"/>
                  <a:gd name="connsiteY0" fmla="*/ 5584 h 125513"/>
                  <a:gd name="connsiteX1" fmla="*/ 16861 w 22386"/>
                  <a:gd name="connsiteY1" fmla="*/ 119 h 125513"/>
                  <a:gd name="connsiteX2" fmla="*/ 5769 w 22386"/>
                  <a:gd name="connsiteY2" fmla="*/ 119 h 125513"/>
                  <a:gd name="connsiteX3" fmla="*/ 122 w 22386"/>
                  <a:gd name="connsiteY3" fmla="*/ 5584 h 125513"/>
                  <a:gd name="connsiteX4" fmla="*/ 122 w 22386"/>
                  <a:gd name="connsiteY4" fmla="*/ 120166 h 125513"/>
                  <a:gd name="connsiteX5" fmla="*/ 5769 w 22386"/>
                  <a:gd name="connsiteY5" fmla="*/ 125632 h 125513"/>
                  <a:gd name="connsiteX6" fmla="*/ 16861 w 22386"/>
                  <a:gd name="connsiteY6" fmla="*/ 125632 h 125513"/>
                  <a:gd name="connsiteX7" fmla="*/ 22508 w 22386"/>
                  <a:gd name="connsiteY7" fmla="*/ 120166 h 125513"/>
                  <a:gd name="connsiteX8" fmla="*/ 22508 w 22386"/>
                  <a:gd name="connsiteY8" fmla="*/ 5584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584"/>
                    </a:moveTo>
                    <a:cubicBezTo>
                      <a:pt x="22508" y="321"/>
                      <a:pt x="22306" y="119"/>
                      <a:pt x="16861" y="119"/>
                    </a:cubicBezTo>
                    <a:lnTo>
                      <a:pt x="5769" y="119"/>
                    </a:lnTo>
                    <a:cubicBezTo>
                      <a:pt x="323" y="119"/>
                      <a:pt x="122" y="321"/>
                      <a:pt x="122" y="5584"/>
                    </a:cubicBezTo>
                    <a:lnTo>
                      <a:pt x="122" y="120166"/>
                    </a:lnTo>
                    <a:cubicBezTo>
                      <a:pt x="122" y="125429"/>
                      <a:pt x="323" y="125632"/>
                      <a:pt x="5769" y="125632"/>
                    </a:cubicBezTo>
                    <a:lnTo>
                      <a:pt x="16861" y="125632"/>
                    </a:lnTo>
                    <a:cubicBezTo>
                      <a:pt x="22306" y="125632"/>
                      <a:pt x="22508" y="125429"/>
                      <a:pt x="22508" y="120166"/>
                    </a:cubicBezTo>
                    <a:lnTo>
                      <a:pt x="22508" y="558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" name="任意形状 281">
                <a:extLst>
                  <a:ext uri="{FF2B5EF4-FFF2-40B4-BE49-F238E27FC236}">
                    <a16:creationId xmlns:a16="http://schemas.microsoft.com/office/drawing/2014/main" id="{176C7469-D129-C0D0-3F5C-3FCEE0CC6F98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>
              <a:xfrm>
                <a:off x="4410682" y="6580776"/>
                <a:ext cx="22386" cy="125513"/>
              </a:xfrm>
              <a:custGeom>
                <a:avLst/>
                <a:gdLst>
                  <a:gd name="connsiteX0" fmla="*/ 22508 w 22386"/>
                  <a:gd name="connsiteY0" fmla="*/ 5590 h 125513"/>
                  <a:gd name="connsiteX1" fmla="*/ 16861 w 22386"/>
                  <a:gd name="connsiteY1" fmla="*/ 125 h 125513"/>
                  <a:gd name="connsiteX2" fmla="*/ 5769 w 22386"/>
                  <a:gd name="connsiteY2" fmla="*/ 125 h 125513"/>
                  <a:gd name="connsiteX3" fmla="*/ 122 w 22386"/>
                  <a:gd name="connsiteY3" fmla="*/ 5590 h 125513"/>
                  <a:gd name="connsiteX4" fmla="*/ 122 w 22386"/>
                  <a:gd name="connsiteY4" fmla="*/ 120172 h 125513"/>
                  <a:gd name="connsiteX5" fmla="*/ 5769 w 22386"/>
                  <a:gd name="connsiteY5" fmla="*/ 125638 h 125513"/>
                  <a:gd name="connsiteX6" fmla="*/ 16861 w 22386"/>
                  <a:gd name="connsiteY6" fmla="*/ 125638 h 125513"/>
                  <a:gd name="connsiteX7" fmla="*/ 22508 w 22386"/>
                  <a:gd name="connsiteY7" fmla="*/ 120172 h 125513"/>
                  <a:gd name="connsiteX8" fmla="*/ 22508 w 22386"/>
                  <a:gd name="connsiteY8" fmla="*/ 5590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590"/>
                    </a:moveTo>
                    <a:cubicBezTo>
                      <a:pt x="22508" y="327"/>
                      <a:pt x="22306" y="125"/>
                      <a:pt x="16861" y="125"/>
                    </a:cubicBezTo>
                    <a:lnTo>
                      <a:pt x="5769" y="125"/>
                    </a:lnTo>
                    <a:cubicBezTo>
                      <a:pt x="323" y="125"/>
                      <a:pt x="122" y="327"/>
                      <a:pt x="122" y="5590"/>
                    </a:cubicBezTo>
                    <a:lnTo>
                      <a:pt x="122" y="120172"/>
                    </a:lnTo>
                    <a:cubicBezTo>
                      <a:pt x="122" y="125435"/>
                      <a:pt x="323" y="125638"/>
                      <a:pt x="5769" y="125638"/>
                    </a:cubicBezTo>
                    <a:lnTo>
                      <a:pt x="16861" y="125638"/>
                    </a:lnTo>
                    <a:cubicBezTo>
                      <a:pt x="22306" y="125638"/>
                      <a:pt x="22508" y="125435"/>
                      <a:pt x="22508" y="120172"/>
                    </a:cubicBezTo>
                    <a:lnTo>
                      <a:pt x="22508" y="5590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" name="任意形状 282">
                <a:extLst>
                  <a:ext uri="{FF2B5EF4-FFF2-40B4-BE49-F238E27FC236}">
                    <a16:creationId xmlns:a16="http://schemas.microsoft.com/office/drawing/2014/main" id="{7D5B7AC2-46B5-10E7-4850-99B720126F90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>
              <a:xfrm>
                <a:off x="4410682" y="6702241"/>
                <a:ext cx="22386" cy="125513"/>
              </a:xfrm>
              <a:custGeom>
                <a:avLst/>
                <a:gdLst>
                  <a:gd name="connsiteX0" fmla="*/ 22508 w 22386"/>
                  <a:gd name="connsiteY0" fmla="*/ 5596 h 125513"/>
                  <a:gd name="connsiteX1" fmla="*/ 16861 w 22386"/>
                  <a:gd name="connsiteY1" fmla="*/ 130 h 125513"/>
                  <a:gd name="connsiteX2" fmla="*/ 5769 w 22386"/>
                  <a:gd name="connsiteY2" fmla="*/ 130 h 125513"/>
                  <a:gd name="connsiteX3" fmla="*/ 122 w 22386"/>
                  <a:gd name="connsiteY3" fmla="*/ 5596 h 125513"/>
                  <a:gd name="connsiteX4" fmla="*/ 122 w 22386"/>
                  <a:gd name="connsiteY4" fmla="*/ 120178 h 125513"/>
                  <a:gd name="connsiteX5" fmla="*/ 5769 w 22386"/>
                  <a:gd name="connsiteY5" fmla="*/ 125644 h 125513"/>
                  <a:gd name="connsiteX6" fmla="*/ 16861 w 22386"/>
                  <a:gd name="connsiteY6" fmla="*/ 125644 h 125513"/>
                  <a:gd name="connsiteX7" fmla="*/ 22508 w 22386"/>
                  <a:gd name="connsiteY7" fmla="*/ 120178 h 125513"/>
                  <a:gd name="connsiteX8" fmla="*/ 22508 w 22386"/>
                  <a:gd name="connsiteY8" fmla="*/ 5596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596"/>
                    </a:moveTo>
                    <a:cubicBezTo>
                      <a:pt x="22508" y="333"/>
                      <a:pt x="22306" y="130"/>
                      <a:pt x="16861" y="130"/>
                    </a:cubicBezTo>
                    <a:lnTo>
                      <a:pt x="5769" y="130"/>
                    </a:lnTo>
                    <a:cubicBezTo>
                      <a:pt x="323" y="130"/>
                      <a:pt x="122" y="333"/>
                      <a:pt x="122" y="5596"/>
                    </a:cubicBezTo>
                    <a:lnTo>
                      <a:pt x="122" y="120178"/>
                    </a:lnTo>
                    <a:cubicBezTo>
                      <a:pt x="122" y="125441"/>
                      <a:pt x="323" y="125644"/>
                      <a:pt x="5769" y="125644"/>
                    </a:cubicBezTo>
                    <a:lnTo>
                      <a:pt x="16861" y="125644"/>
                    </a:lnTo>
                    <a:cubicBezTo>
                      <a:pt x="22306" y="125644"/>
                      <a:pt x="22508" y="125441"/>
                      <a:pt x="22508" y="120178"/>
                    </a:cubicBezTo>
                    <a:lnTo>
                      <a:pt x="22508" y="559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" name="任意形状 283">
                <a:extLst>
                  <a:ext uri="{FF2B5EF4-FFF2-40B4-BE49-F238E27FC236}">
                    <a16:creationId xmlns:a16="http://schemas.microsoft.com/office/drawing/2014/main" id="{32F95EB8-D583-7590-E91F-71DF8676B678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>
              <a:xfrm>
                <a:off x="4410682" y="6823707"/>
                <a:ext cx="22386" cy="125513"/>
              </a:xfrm>
              <a:custGeom>
                <a:avLst/>
                <a:gdLst>
                  <a:gd name="connsiteX0" fmla="*/ 22508 w 22386"/>
                  <a:gd name="connsiteY0" fmla="*/ 5602 h 125513"/>
                  <a:gd name="connsiteX1" fmla="*/ 16861 w 22386"/>
                  <a:gd name="connsiteY1" fmla="*/ 136 h 125513"/>
                  <a:gd name="connsiteX2" fmla="*/ 5769 w 22386"/>
                  <a:gd name="connsiteY2" fmla="*/ 136 h 125513"/>
                  <a:gd name="connsiteX3" fmla="*/ 122 w 22386"/>
                  <a:gd name="connsiteY3" fmla="*/ 5602 h 125513"/>
                  <a:gd name="connsiteX4" fmla="*/ 122 w 22386"/>
                  <a:gd name="connsiteY4" fmla="*/ 120184 h 125513"/>
                  <a:gd name="connsiteX5" fmla="*/ 5769 w 22386"/>
                  <a:gd name="connsiteY5" fmla="*/ 125650 h 125513"/>
                  <a:gd name="connsiteX6" fmla="*/ 16861 w 22386"/>
                  <a:gd name="connsiteY6" fmla="*/ 125650 h 125513"/>
                  <a:gd name="connsiteX7" fmla="*/ 22508 w 22386"/>
                  <a:gd name="connsiteY7" fmla="*/ 120184 h 125513"/>
                  <a:gd name="connsiteX8" fmla="*/ 22508 w 22386"/>
                  <a:gd name="connsiteY8" fmla="*/ 5602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602"/>
                    </a:moveTo>
                    <a:cubicBezTo>
                      <a:pt x="22508" y="339"/>
                      <a:pt x="22306" y="136"/>
                      <a:pt x="16861" y="136"/>
                    </a:cubicBezTo>
                    <a:lnTo>
                      <a:pt x="5769" y="136"/>
                    </a:lnTo>
                    <a:cubicBezTo>
                      <a:pt x="323" y="136"/>
                      <a:pt x="122" y="339"/>
                      <a:pt x="122" y="5602"/>
                    </a:cubicBezTo>
                    <a:lnTo>
                      <a:pt x="122" y="120184"/>
                    </a:lnTo>
                    <a:cubicBezTo>
                      <a:pt x="122" y="125447"/>
                      <a:pt x="323" y="125650"/>
                      <a:pt x="5769" y="125650"/>
                    </a:cubicBezTo>
                    <a:lnTo>
                      <a:pt x="16861" y="125650"/>
                    </a:lnTo>
                    <a:cubicBezTo>
                      <a:pt x="22306" y="125650"/>
                      <a:pt x="22508" y="125447"/>
                      <a:pt x="22508" y="120184"/>
                    </a:cubicBezTo>
                    <a:lnTo>
                      <a:pt x="22508" y="560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" name="任意形状 284">
                <a:extLst>
                  <a:ext uri="{FF2B5EF4-FFF2-40B4-BE49-F238E27FC236}">
                    <a16:creationId xmlns:a16="http://schemas.microsoft.com/office/drawing/2014/main" id="{84C69A91-8AA6-9950-C936-0FCD187C3402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>
              <a:xfrm>
                <a:off x="4410682" y="6945173"/>
                <a:ext cx="22386" cy="125513"/>
              </a:xfrm>
              <a:custGeom>
                <a:avLst/>
                <a:gdLst>
                  <a:gd name="connsiteX0" fmla="*/ 22508 w 22386"/>
                  <a:gd name="connsiteY0" fmla="*/ 5608 h 125513"/>
                  <a:gd name="connsiteX1" fmla="*/ 16861 w 22386"/>
                  <a:gd name="connsiteY1" fmla="*/ 142 h 125513"/>
                  <a:gd name="connsiteX2" fmla="*/ 5769 w 22386"/>
                  <a:gd name="connsiteY2" fmla="*/ 142 h 125513"/>
                  <a:gd name="connsiteX3" fmla="*/ 122 w 22386"/>
                  <a:gd name="connsiteY3" fmla="*/ 5608 h 125513"/>
                  <a:gd name="connsiteX4" fmla="*/ 122 w 22386"/>
                  <a:gd name="connsiteY4" fmla="*/ 120190 h 125513"/>
                  <a:gd name="connsiteX5" fmla="*/ 5769 w 22386"/>
                  <a:gd name="connsiteY5" fmla="*/ 125656 h 125513"/>
                  <a:gd name="connsiteX6" fmla="*/ 16861 w 22386"/>
                  <a:gd name="connsiteY6" fmla="*/ 125656 h 125513"/>
                  <a:gd name="connsiteX7" fmla="*/ 22508 w 22386"/>
                  <a:gd name="connsiteY7" fmla="*/ 120190 h 125513"/>
                  <a:gd name="connsiteX8" fmla="*/ 22508 w 22386"/>
                  <a:gd name="connsiteY8" fmla="*/ 5608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608"/>
                    </a:moveTo>
                    <a:cubicBezTo>
                      <a:pt x="22508" y="345"/>
                      <a:pt x="22306" y="142"/>
                      <a:pt x="16861" y="142"/>
                    </a:cubicBezTo>
                    <a:lnTo>
                      <a:pt x="5769" y="142"/>
                    </a:lnTo>
                    <a:cubicBezTo>
                      <a:pt x="323" y="142"/>
                      <a:pt x="122" y="345"/>
                      <a:pt x="122" y="5608"/>
                    </a:cubicBezTo>
                    <a:lnTo>
                      <a:pt x="122" y="120190"/>
                    </a:lnTo>
                    <a:cubicBezTo>
                      <a:pt x="122" y="125453"/>
                      <a:pt x="323" y="125656"/>
                      <a:pt x="5769" y="125656"/>
                    </a:cubicBezTo>
                    <a:lnTo>
                      <a:pt x="16861" y="125656"/>
                    </a:lnTo>
                    <a:cubicBezTo>
                      <a:pt x="22306" y="125656"/>
                      <a:pt x="22508" y="125453"/>
                      <a:pt x="22508" y="120190"/>
                    </a:cubicBezTo>
                    <a:lnTo>
                      <a:pt x="22508" y="560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" name="任意形状 285">
                <a:extLst>
                  <a:ext uri="{FF2B5EF4-FFF2-40B4-BE49-F238E27FC236}">
                    <a16:creationId xmlns:a16="http://schemas.microsoft.com/office/drawing/2014/main" id="{64E3BD61-5740-A5D3-0979-EBBF291CAA21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>
              <a:xfrm>
                <a:off x="4410682" y="7066639"/>
                <a:ext cx="22386" cy="125513"/>
              </a:xfrm>
              <a:custGeom>
                <a:avLst/>
                <a:gdLst>
                  <a:gd name="connsiteX0" fmla="*/ 22508 w 22386"/>
                  <a:gd name="connsiteY0" fmla="*/ 5614 h 125513"/>
                  <a:gd name="connsiteX1" fmla="*/ 16861 w 22386"/>
                  <a:gd name="connsiteY1" fmla="*/ 148 h 125513"/>
                  <a:gd name="connsiteX2" fmla="*/ 5769 w 22386"/>
                  <a:gd name="connsiteY2" fmla="*/ 148 h 125513"/>
                  <a:gd name="connsiteX3" fmla="*/ 122 w 22386"/>
                  <a:gd name="connsiteY3" fmla="*/ 5614 h 125513"/>
                  <a:gd name="connsiteX4" fmla="*/ 122 w 22386"/>
                  <a:gd name="connsiteY4" fmla="*/ 120196 h 125513"/>
                  <a:gd name="connsiteX5" fmla="*/ 5769 w 22386"/>
                  <a:gd name="connsiteY5" fmla="*/ 125662 h 125513"/>
                  <a:gd name="connsiteX6" fmla="*/ 16861 w 22386"/>
                  <a:gd name="connsiteY6" fmla="*/ 125662 h 125513"/>
                  <a:gd name="connsiteX7" fmla="*/ 22508 w 22386"/>
                  <a:gd name="connsiteY7" fmla="*/ 120196 h 125513"/>
                  <a:gd name="connsiteX8" fmla="*/ 22508 w 22386"/>
                  <a:gd name="connsiteY8" fmla="*/ 5614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508" y="5614"/>
                    </a:moveTo>
                    <a:cubicBezTo>
                      <a:pt x="22508" y="351"/>
                      <a:pt x="22306" y="148"/>
                      <a:pt x="16861" y="148"/>
                    </a:cubicBezTo>
                    <a:lnTo>
                      <a:pt x="5769" y="148"/>
                    </a:lnTo>
                    <a:cubicBezTo>
                      <a:pt x="323" y="148"/>
                      <a:pt x="122" y="351"/>
                      <a:pt x="122" y="5614"/>
                    </a:cubicBezTo>
                    <a:lnTo>
                      <a:pt x="122" y="120196"/>
                    </a:lnTo>
                    <a:cubicBezTo>
                      <a:pt x="122" y="125459"/>
                      <a:pt x="323" y="125662"/>
                      <a:pt x="5769" y="125662"/>
                    </a:cubicBezTo>
                    <a:lnTo>
                      <a:pt x="16861" y="125662"/>
                    </a:lnTo>
                    <a:cubicBezTo>
                      <a:pt x="22306" y="125662"/>
                      <a:pt x="22508" y="125459"/>
                      <a:pt x="22508" y="120196"/>
                    </a:cubicBezTo>
                    <a:lnTo>
                      <a:pt x="22508" y="561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" name="任意形状 286">
                <a:extLst>
                  <a:ext uri="{FF2B5EF4-FFF2-40B4-BE49-F238E27FC236}">
                    <a16:creationId xmlns:a16="http://schemas.microsoft.com/office/drawing/2014/main" id="{AFB84783-42D0-2E7D-AB7B-E028385E0ADB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>
              <a:xfrm>
                <a:off x="4410682" y="7188104"/>
                <a:ext cx="111123" cy="366215"/>
              </a:xfrm>
              <a:custGeom>
                <a:avLst/>
                <a:gdLst>
                  <a:gd name="connsiteX0" fmla="*/ 5769 w 111123"/>
                  <a:gd name="connsiteY0" fmla="*/ 155 h 366215"/>
                  <a:gd name="connsiteX1" fmla="*/ 122 w 111123"/>
                  <a:gd name="connsiteY1" fmla="*/ 2382 h 366215"/>
                  <a:gd name="connsiteX2" fmla="*/ 122 w 111123"/>
                  <a:gd name="connsiteY2" fmla="*/ 10277 h 366215"/>
                  <a:gd name="connsiteX3" fmla="*/ 28356 w 111123"/>
                  <a:gd name="connsiteY3" fmla="*/ 226889 h 366215"/>
                  <a:gd name="connsiteX4" fmla="*/ 98137 w 111123"/>
                  <a:gd name="connsiteY4" fmla="*/ 360904 h 366215"/>
                  <a:gd name="connsiteX5" fmla="*/ 102775 w 111123"/>
                  <a:gd name="connsiteY5" fmla="*/ 365965 h 366215"/>
                  <a:gd name="connsiteX6" fmla="*/ 106607 w 111123"/>
                  <a:gd name="connsiteY6" fmla="*/ 366370 h 366215"/>
                  <a:gd name="connsiteX7" fmla="*/ 111246 w 111123"/>
                  <a:gd name="connsiteY7" fmla="*/ 364346 h 366215"/>
                  <a:gd name="connsiteX8" fmla="*/ 110036 w 111123"/>
                  <a:gd name="connsiteY8" fmla="*/ 361714 h 366215"/>
                  <a:gd name="connsiteX9" fmla="*/ 22508 w 111123"/>
                  <a:gd name="connsiteY9" fmla="*/ 2989 h 366215"/>
                  <a:gd name="connsiteX10" fmla="*/ 16861 w 111123"/>
                  <a:gd name="connsiteY10" fmla="*/ 155 h 366215"/>
                  <a:gd name="connsiteX11" fmla="*/ 5769 w 111123"/>
                  <a:gd name="connsiteY11" fmla="*/ 155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1123" h="366215">
                    <a:moveTo>
                      <a:pt x="5769" y="155"/>
                    </a:moveTo>
                    <a:cubicBezTo>
                      <a:pt x="1533" y="155"/>
                      <a:pt x="323" y="155"/>
                      <a:pt x="122" y="2382"/>
                    </a:cubicBezTo>
                    <a:lnTo>
                      <a:pt x="122" y="10277"/>
                    </a:lnTo>
                    <a:cubicBezTo>
                      <a:pt x="122" y="133968"/>
                      <a:pt x="22104" y="206442"/>
                      <a:pt x="28356" y="226889"/>
                    </a:cubicBezTo>
                    <a:cubicBezTo>
                      <a:pt x="42070" y="271830"/>
                      <a:pt x="64457" y="319202"/>
                      <a:pt x="98137" y="360904"/>
                    </a:cubicBezTo>
                    <a:cubicBezTo>
                      <a:pt x="101162" y="364548"/>
                      <a:pt x="101968" y="365561"/>
                      <a:pt x="102775" y="365965"/>
                    </a:cubicBezTo>
                    <a:cubicBezTo>
                      <a:pt x="103179" y="366168"/>
                      <a:pt x="103380" y="366370"/>
                      <a:pt x="106607" y="366370"/>
                    </a:cubicBezTo>
                    <a:cubicBezTo>
                      <a:pt x="109834" y="366370"/>
                      <a:pt x="111246" y="366370"/>
                      <a:pt x="111246" y="364346"/>
                    </a:cubicBezTo>
                    <a:cubicBezTo>
                      <a:pt x="111246" y="363941"/>
                      <a:pt x="111246" y="363536"/>
                      <a:pt x="110036" y="361714"/>
                    </a:cubicBezTo>
                    <a:cubicBezTo>
                      <a:pt x="42877" y="268186"/>
                      <a:pt x="22709" y="155629"/>
                      <a:pt x="22508" y="2989"/>
                    </a:cubicBezTo>
                    <a:cubicBezTo>
                      <a:pt x="22508" y="155"/>
                      <a:pt x="21298" y="155"/>
                      <a:pt x="16861" y="155"/>
                    </a:cubicBezTo>
                    <a:lnTo>
                      <a:pt x="5769" y="15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" name="任意形状 287">
                <a:extLst>
                  <a:ext uri="{FF2B5EF4-FFF2-40B4-BE49-F238E27FC236}">
                    <a16:creationId xmlns:a16="http://schemas.microsoft.com/office/drawing/2014/main" id="{58393A94-8D71-B5B5-EF57-F1A422056A5B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>
              <a:xfrm>
                <a:off x="5233521" y="5428885"/>
                <a:ext cx="105678" cy="181994"/>
              </a:xfrm>
              <a:custGeom>
                <a:avLst/>
                <a:gdLst>
                  <a:gd name="connsiteX0" fmla="*/ 78415 w 105678"/>
                  <a:gd name="connsiteY0" fmla="*/ 4933 h 181994"/>
                  <a:gd name="connsiteX1" fmla="*/ 79020 w 105678"/>
                  <a:gd name="connsiteY1" fmla="*/ 2099 h 181994"/>
                  <a:gd name="connsiteX2" fmla="*/ 76600 w 105678"/>
                  <a:gd name="connsiteY2" fmla="*/ 75 h 181994"/>
                  <a:gd name="connsiteX3" fmla="*/ 73575 w 105678"/>
                  <a:gd name="connsiteY3" fmla="*/ 4123 h 181994"/>
                  <a:gd name="connsiteX4" fmla="*/ 61878 w 105678"/>
                  <a:gd name="connsiteY4" fmla="*/ 50887 h 181994"/>
                  <a:gd name="connsiteX5" fmla="*/ 165 w 105678"/>
                  <a:gd name="connsiteY5" fmla="*/ 106356 h 181994"/>
                  <a:gd name="connsiteX6" fmla="*/ 38887 w 105678"/>
                  <a:gd name="connsiteY6" fmla="*/ 142998 h 181994"/>
                  <a:gd name="connsiteX7" fmla="*/ 34248 w 105678"/>
                  <a:gd name="connsiteY7" fmla="*/ 162027 h 181994"/>
                  <a:gd name="connsiteX8" fmla="*/ 29811 w 105678"/>
                  <a:gd name="connsiteY8" fmla="*/ 179842 h 181994"/>
                  <a:gd name="connsiteX9" fmla="*/ 32231 w 105678"/>
                  <a:gd name="connsiteY9" fmla="*/ 182069 h 181994"/>
                  <a:gd name="connsiteX10" fmla="*/ 34248 w 105678"/>
                  <a:gd name="connsiteY10" fmla="*/ 181259 h 181994"/>
                  <a:gd name="connsiteX11" fmla="*/ 36467 w 105678"/>
                  <a:gd name="connsiteY11" fmla="*/ 173162 h 181994"/>
                  <a:gd name="connsiteX12" fmla="*/ 44130 w 105678"/>
                  <a:gd name="connsiteY12" fmla="*/ 142998 h 181994"/>
                  <a:gd name="connsiteX13" fmla="*/ 105843 w 105678"/>
                  <a:gd name="connsiteY13" fmla="*/ 87529 h 181994"/>
                  <a:gd name="connsiteX14" fmla="*/ 67121 w 105678"/>
                  <a:gd name="connsiteY14" fmla="*/ 50887 h 181994"/>
                  <a:gd name="connsiteX15" fmla="*/ 78415 w 105678"/>
                  <a:gd name="connsiteY15" fmla="*/ 4933 h 181994"/>
                  <a:gd name="connsiteX16" fmla="*/ 39895 w 105678"/>
                  <a:gd name="connsiteY16" fmla="*/ 138544 h 181994"/>
                  <a:gd name="connsiteX17" fmla="*/ 13274 w 105678"/>
                  <a:gd name="connsiteY17" fmla="*/ 110607 h 181994"/>
                  <a:gd name="connsiteX18" fmla="*/ 60668 w 105678"/>
                  <a:gd name="connsiteY18" fmla="*/ 55341 h 181994"/>
                  <a:gd name="connsiteX19" fmla="*/ 39895 w 105678"/>
                  <a:gd name="connsiteY19" fmla="*/ 138544 h 181994"/>
                  <a:gd name="connsiteX20" fmla="*/ 65911 w 105678"/>
                  <a:gd name="connsiteY20" fmla="*/ 55341 h 181994"/>
                  <a:gd name="connsiteX21" fmla="*/ 92734 w 105678"/>
                  <a:gd name="connsiteY21" fmla="*/ 83278 h 181994"/>
                  <a:gd name="connsiteX22" fmla="*/ 45139 w 105678"/>
                  <a:gd name="connsiteY22" fmla="*/ 138544 h 181994"/>
                  <a:gd name="connsiteX23" fmla="*/ 65911 w 105678"/>
                  <a:gd name="connsiteY23" fmla="*/ 55341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415" y="4933"/>
                    </a:moveTo>
                    <a:cubicBezTo>
                      <a:pt x="78415" y="4528"/>
                      <a:pt x="79020" y="2301"/>
                      <a:pt x="79020" y="2099"/>
                    </a:cubicBezTo>
                    <a:cubicBezTo>
                      <a:pt x="79020" y="1897"/>
                      <a:pt x="79020" y="75"/>
                      <a:pt x="76600" y="75"/>
                    </a:cubicBezTo>
                    <a:cubicBezTo>
                      <a:pt x="74583" y="75"/>
                      <a:pt x="74382" y="682"/>
                      <a:pt x="73575" y="4123"/>
                    </a:cubicBezTo>
                    <a:lnTo>
                      <a:pt x="61878" y="50887"/>
                    </a:lnTo>
                    <a:cubicBezTo>
                      <a:pt x="29811" y="51900"/>
                      <a:pt x="165" y="78824"/>
                      <a:pt x="165" y="106356"/>
                    </a:cubicBezTo>
                    <a:cubicBezTo>
                      <a:pt x="165" y="125588"/>
                      <a:pt x="14282" y="141581"/>
                      <a:pt x="38887" y="142998"/>
                    </a:cubicBezTo>
                    <a:cubicBezTo>
                      <a:pt x="37273" y="149274"/>
                      <a:pt x="35862" y="155752"/>
                      <a:pt x="34248" y="162027"/>
                    </a:cubicBezTo>
                    <a:cubicBezTo>
                      <a:pt x="31828" y="171542"/>
                      <a:pt x="29811" y="179235"/>
                      <a:pt x="29811" y="179842"/>
                    </a:cubicBezTo>
                    <a:cubicBezTo>
                      <a:pt x="29811" y="181867"/>
                      <a:pt x="31223" y="182069"/>
                      <a:pt x="32231" y="182069"/>
                    </a:cubicBezTo>
                    <a:cubicBezTo>
                      <a:pt x="33240" y="182069"/>
                      <a:pt x="33643" y="181867"/>
                      <a:pt x="34248" y="181259"/>
                    </a:cubicBezTo>
                    <a:cubicBezTo>
                      <a:pt x="34651" y="180854"/>
                      <a:pt x="35862" y="175996"/>
                      <a:pt x="36467" y="173162"/>
                    </a:cubicBezTo>
                    <a:lnTo>
                      <a:pt x="44130" y="142998"/>
                    </a:lnTo>
                    <a:cubicBezTo>
                      <a:pt x="76600" y="141986"/>
                      <a:pt x="105843" y="114656"/>
                      <a:pt x="105843" y="87529"/>
                    </a:cubicBezTo>
                    <a:cubicBezTo>
                      <a:pt x="105843" y="71536"/>
                      <a:pt x="95155" y="52912"/>
                      <a:pt x="67121" y="50887"/>
                    </a:cubicBezTo>
                    <a:lnTo>
                      <a:pt x="78415" y="4933"/>
                    </a:lnTo>
                    <a:close/>
                    <a:moveTo>
                      <a:pt x="39895" y="138544"/>
                    </a:moveTo>
                    <a:cubicBezTo>
                      <a:pt x="27794" y="137937"/>
                      <a:pt x="13274" y="130851"/>
                      <a:pt x="13274" y="110607"/>
                    </a:cubicBezTo>
                    <a:cubicBezTo>
                      <a:pt x="13274" y="86314"/>
                      <a:pt x="30618" y="57973"/>
                      <a:pt x="60668" y="55341"/>
                    </a:cubicBezTo>
                    <a:lnTo>
                      <a:pt x="39895" y="138544"/>
                    </a:lnTo>
                    <a:close/>
                    <a:moveTo>
                      <a:pt x="65911" y="55341"/>
                    </a:moveTo>
                    <a:cubicBezTo>
                      <a:pt x="81239" y="56151"/>
                      <a:pt x="92734" y="65463"/>
                      <a:pt x="92734" y="83278"/>
                    </a:cubicBezTo>
                    <a:cubicBezTo>
                      <a:pt x="92734" y="107166"/>
                      <a:pt x="75390" y="136115"/>
                      <a:pt x="45139" y="138544"/>
                    </a:cubicBezTo>
                    <a:lnTo>
                      <a:pt x="65911" y="5534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" name="任意形状 288">
                <a:extLst>
                  <a:ext uri="{FF2B5EF4-FFF2-40B4-BE49-F238E27FC236}">
                    <a16:creationId xmlns:a16="http://schemas.microsoft.com/office/drawing/2014/main" id="{E95D931E-7E5C-8388-F21E-DB98293F1B53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>
              <a:xfrm>
                <a:off x="5351428" y="5505650"/>
                <a:ext cx="64939" cy="96928"/>
              </a:xfrm>
              <a:custGeom>
                <a:avLst/>
                <a:gdLst>
                  <a:gd name="connsiteX0" fmla="*/ 31088 w 64939"/>
                  <a:gd name="connsiteY0" fmla="*/ 46840 h 96928"/>
                  <a:gd name="connsiteX1" fmla="*/ 50005 w 64939"/>
                  <a:gd name="connsiteY1" fmla="*/ 69655 h 96928"/>
                  <a:gd name="connsiteX2" fmla="*/ 31652 w 64939"/>
                  <a:gd name="connsiteY2" fmla="*/ 92470 h 96928"/>
                  <a:gd name="connsiteX3" fmla="*/ 7653 w 64939"/>
                  <a:gd name="connsiteY3" fmla="*/ 82551 h 96928"/>
                  <a:gd name="connsiteX4" fmla="*/ 15841 w 64939"/>
                  <a:gd name="connsiteY4" fmla="*/ 74615 h 96928"/>
                  <a:gd name="connsiteX5" fmla="*/ 8076 w 64939"/>
                  <a:gd name="connsiteY5" fmla="*/ 66821 h 96928"/>
                  <a:gd name="connsiteX6" fmla="*/ 171 w 64939"/>
                  <a:gd name="connsiteY6" fmla="*/ 75040 h 96928"/>
                  <a:gd name="connsiteX7" fmla="*/ 31935 w 64939"/>
                  <a:gd name="connsiteY7" fmla="*/ 97005 h 96928"/>
                  <a:gd name="connsiteX8" fmla="*/ 65111 w 64939"/>
                  <a:gd name="connsiteY8" fmla="*/ 69655 h 96928"/>
                  <a:gd name="connsiteX9" fmla="*/ 40546 w 64939"/>
                  <a:gd name="connsiteY9" fmla="*/ 44289 h 96928"/>
                  <a:gd name="connsiteX10" fmla="*/ 60734 w 64939"/>
                  <a:gd name="connsiteY10" fmla="*/ 19632 h 96928"/>
                  <a:gd name="connsiteX11" fmla="*/ 32217 w 64939"/>
                  <a:gd name="connsiteY11" fmla="*/ 76 h 96928"/>
                  <a:gd name="connsiteX12" fmla="*/ 4547 w 64939"/>
                  <a:gd name="connsiteY12" fmla="*/ 19065 h 96928"/>
                  <a:gd name="connsiteX13" fmla="*/ 11888 w 64939"/>
                  <a:gd name="connsiteY13" fmla="*/ 26576 h 96928"/>
                  <a:gd name="connsiteX14" fmla="*/ 19088 w 64939"/>
                  <a:gd name="connsiteY14" fmla="*/ 19348 h 96928"/>
                  <a:gd name="connsiteX15" fmla="*/ 11888 w 64939"/>
                  <a:gd name="connsiteY15" fmla="*/ 11980 h 96928"/>
                  <a:gd name="connsiteX16" fmla="*/ 31794 w 64939"/>
                  <a:gd name="connsiteY16" fmla="*/ 4186 h 96928"/>
                  <a:gd name="connsiteX17" fmla="*/ 47040 w 64939"/>
                  <a:gd name="connsiteY17" fmla="*/ 19632 h 96928"/>
                  <a:gd name="connsiteX18" fmla="*/ 41393 w 64939"/>
                  <a:gd name="connsiteY18" fmla="*/ 36495 h 96928"/>
                  <a:gd name="connsiteX19" fmla="*/ 25723 w 64939"/>
                  <a:gd name="connsiteY19" fmla="*/ 42589 h 96928"/>
                  <a:gd name="connsiteX20" fmla="*/ 21206 w 64939"/>
                  <a:gd name="connsiteY20" fmla="*/ 43014 h 96928"/>
                  <a:gd name="connsiteX21" fmla="*/ 19794 w 64939"/>
                  <a:gd name="connsiteY21" fmla="*/ 44856 h 96928"/>
                  <a:gd name="connsiteX22" fmla="*/ 23464 w 64939"/>
                  <a:gd name="connsiteY22" fmla="*/ 46840 h 96928"/>
                  <a:gd name="connsiteX23" fmla="*/ 31088 w 64939"/>
                  <a:gd name="connsiteY23" fmla="*/ 46840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088" y="46840"/>
                    </a:moveTo>
                    <a:cubicBezTo>
                      <a:pt x="42099" y="46840"/>
                      <a:pt x="50005" y="54492"/>
                      <a:pt x="50005" y="69655"/>
                    </a:cubicBezTo>
                    <a:cubicBezTo>
                      <a:pt x="50005" y="87227"/>
                      <a:pt x="39840" y="92470"/>
                      <a:pt x="31652" y="92470"/>
                    </a:cubicBezTo>
                    <a:cubicBezTo>
                      <a:pt x="26005" y="92470"/>
                      <a:pt x="13582" y="90911"/>
                      <a:pt x="7653" y="82551"/>
                    </a:cubicBezTo>
                    <a:cubicBezTo>
                      <a:pt x="14288" y="82267"/>
                      <a:pt x="15841" y="77591"/>
                      <a:pt x="15841" y="74615"/>
                    </a:cubicBezTo>
                    <a:cubicBezTo>
                      <a:pt x="15841" y="70080"/>
                      <a:pt x="12453" y="66821"/>
                      <a:pt x="8076" y="66821"/>
                    </a:cubicBezTo>
                    <a:cubicBezTo>
                      <a:pt x="4124" y="66821"/>
                      <a:pt x="171" y="69230"/>
                      <a:pt x="171" y="75040"/>
                    </a:cubicBezTo>
                    <a:cubicBezTo>
                      <a:pt x="171" y="88361"/>
                      <a:pt x="14853" y="97005"/>
                      <a:pt x="31935" y="97005"/>
                    </a:cubicBezTo>
                    <a:cubicBezTo>
                      <a:pt x="51558" y="97005"/>
                      <a:pt x="65111" y="83826"/>
                      <a:pt x="65111" y="69655"/>
                    </a:cubicBezTo>
                    <a:cubicBezTo>
                      <a:pt x="65111" y="58602"/>
                      <a:pt x="56075" y="47549"/>
                      <a:pt x="40546" y="44289"/>
                    </a:cubicBezTo>
                    <a:cubicBezTo>
                      <a:pt x="55370" y="38904"/>
                      <a:pt x="60734" y="28276"/>
                      <a:pt x="60734" y="19632"/>
                    </a:cubicBezTo>
                    <a:cubicBezTo>
                      <a:pt x="60734" y="8437"/>
                      <a:pt x="47887" y="76"/>
                      <a:pt x="32217" y="76"/>
                    </a:cubicBezTo>
                    <a:cubicBezTo>
                      <a:pt x="16547" y="76"/>
                      <a:pt x="4547" y="7728"/>
                      <a:pt x="4547" y="19065"/>
                    </a:cubicBezTo>
                    <a:cubicBezTo>
                      <a:pt x="4547" y="23883"/>
                      <a:pt x="7653" y="26576"/>
                      <a:pt x="11888" y="26576"/>
                    </a:cubicBezTo>
                    <a:cubicBezTo>
                      <a:pt x="16264" y="26576"/>
                      <a:pt x="19088" y="23316"/>
                      <a:pt x="19088" y="19348"/>
                    </a:cubicBezTo>
                    <a:cubicBezTo>
                      <a:pt x="19088" y="15239"/>
                      <a:pt x="16264" y="12263"/>
                      <a:pt x="11888" y="11980"/>
                    </a:cubicBezTo>
                    <a:cubicBezTo>
                      <a:pt x="16829" y="5744"/>
                      <a:pt x="26570" y="4186"/>
                      <a:pt x="31794" y="4186"/>
                    </a:cubicBezTo>
                    <a:cubicBezTo>
                      <a:pt x="38146" y="4186"/>
                      <a:pt x="47040" y="7303"/>
                      <a:pt x="47040" y="19632"/>
                    </a:cubicBezTo>
                    <a:cubicBezTo>
                      <a:pt x="47040" y="25584"/>
                      <a:pt x="45064" y="32102"/>
                      <a:pt x="41393" y="36495"/>
                    </a:cubicBezTo>
                    <a:cubicBezTo>
                      <a:pt x="36735" y="41880"/>
                      <a:pt x="32782" y="42164"/>
                      <a:pt x="25723" y="42589"/>
                    </a:cubicBezTo>
                    <a:cubicBezTo>
                      <a:pt x="22194" y="42872"/>
                      <a:pt x="21911" y="42872"/>
                      <a:pt x="21206" y="43014"/>
                    </a:cubicBezTo>
                    <a:cubicBezTo>
                      <a:pt x="20923" y="43014"/>
                      <a:pt x="19794" y="43297"/>
                      <a:pt x="19794" y="44856"/>
                    </a:cubicBezTo>
                    <a:cubicBezTo>
                      <a:pt x="19794" y="46840"/>
                      <a:pt x="21064" y="46840"/>
                      <a:pt x="23464" y="46840"/>
                    </a:cubicBezTo>
                    <a:lnTo>
                      <a:pt x="31088" y="46840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" name="任意形状 289">
                <a:extLst>
                  <a:ext uri="{FF2B5EF4-FFF2-40B4-BE49-F238E27FC236}">
                    <a16:creationId xmlns:a16="http://schemas.microsoft.com/office/drawing/2014/main" id="{29659717-AC25-1B92-BA5E-559BC7AF419C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>
              <a:xfrm>
                <a:off x="5440007" y="5583448"/>
                <a:ext cx="17929" cy="43646"/>
              </a:xfrm>
              <a:custGeom>
                <a:avLst/>
                <a:gdLst>
                  <a:gd name="connsiteX0" fmla="*/ 14151 w 17929"/>
                  <a:gd name="connsiteY0" fmla="*/ 14105 h 43646"/>
                  <a:gd name="connsiteX1" fmla="*/ 3139 w 17929"/>
                  <a:gd name="connsiteY1" fmla="*/ 40038 h 43646"/>
                  <a:gd name="connsiteX2" fmla="*/ 2151 w 17929"/>
                  <a:gd name="connsiteY2" fmla="*/ 41738 h 43646"/>
                  <a:gd name="connsiteX3" fmla="*/ 4127 w 17929"/>
                  <a:gd name="connsiteY3" fmla="*/ 43722 h 43646"/>
                  <a:gd name="connsiteX4" fmla="*/ 18104 w 17929"/>
                  <a:gd name="connsiteY4" fmla="*/ 15522 h 43646"/>
                  <a:gd name="connsiteX5" fmla="*/ 8222 w 17929"/>
                  <a:gd name="connsiteY5" fmla="*/ 76 h 43646"/>
                  <a:gd name="connsiteX6" fmla="*/ 175 w 17929"/>
                  <a:gd name="connsiteY6" fmla="*/ 8154 h 43646"/>
                  <a:gd name="connsiteX7" fmla="*/ 8363 w 17929"/>
                  <a:gd name="connsiteY7" fmla="*/ 16373 h 43646"/>
                  <a:gd name="connsiteX8" fmla="*/ 14151 w 17929"/>
                  <a:gd name="connsiteY8" fmla="*/ 14105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151" y="14105"/>
                    </a:moveTo>
                    <a:cubicBezTo>
                      <a:pt x="14151" y="21899"/>
                      <a:pt x="12739" y="30969"/>
                      <a:pt x="3139" y="40038"/>
                    </a:cubicBezTo>
                    <a:cubicBezTo>
                      <a:pt x="2575" y="40605"/>
                      <a:pt x="2151" y="41030"/>
                      <a:pt x="2151" y="41738"/>
                    </a:cubicBezTo>
                    <a:cubicBezTo>
                      <a:pt x="2151" y="42730"/>
                      <a:pt x="3280" y="43722"/>
                      <a:pt x="4127" y="43722"/>
                    </a:cubicBezTo>
                    <a:cubicBezTo>
                      <a:pt x="6104" y="43722"/>
                      <a:pt x="18104" y="32386"/>
                      <a:pt x="18104" y="15522"/>
                    </a:cubicBezTo>
                    <a:cubicBezTo>
                      <a:pt x="18104" y="6736"/>
                      <a:pt x="14715" y="76"/>
                      <a:pt x="8222" y="76"/>
                    </a:cubicBezTo>
                    <a:cubicBezTo>
                      <a:pt x="3563" y="76"/>
                      <a:pt x="175" y="3761"/>
                      <a:pt x="175" y="8154"/>
                    </a:cubicBezTo>
                    <a:cubicBezTo>
                      <a:pt x="175" y="12688"/>
                      <a:pt x="3422" y="16373"/>
                      <a:pt x="8363" y="16373"/>
                    </a:cubicBezTo>
                    <a:cubicBezTo>
                      <a:pt x="11751" y="16373"/>
                      <a:pt x="14010" y="14105"/>
                      <a:pt x="14151" y="141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" name="任意形状 290">
                <a:extLst>
                  <a:ext uri="{FF2B5EF4-FFF2-40B4-BE49-F238E27FC236}">
                    <a16:creationId xmlns:a16="http://schemas.microsoft.com/office/drawing/2014/main" id="{D280C845-43F5-E046-D34C-161EF0168EC3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>
              <a:xfrm>
                <a:off x="5479718" y="5505650"/>
                <a:ext cx="64939" cy="96928"/>
              </a:xfrm>
              <a:custGeom>
                <a:avLst/>
                <a:gdLst>
                  <a:gd name="connsiteX0" fmla="*/ 31094 w 64939"/>
                  <a:gd name="connsiteY0" fmla="*/ 46840 h 96928"/>
                  <a:gd name="connsiteX1" fmla="*/ 50011 w 64939"/>
                  <a:gd name="connsiteY1" fmla="*/ 69655 h 96928"/>
                  <a:gd name="connsiteX2" fmla="*/ 31659 w 64939"/>
                  <a:gd name="connsiteY2" fmla="*/ 92470 h 96928"/>
                  <a:gd name="connsiteX3" fmla="*/ 7659 w 64939"/>
                  <a:gd name="connsiteY3" fmla="*/ 82551 h 96928"/>
                  <a:gd name="connsiteX4" fmla="*/ 15847 w 64939"/>
                  <a:gd name="connsiteY4" fmla="*/ 74615 h 96928"/>
                  <a:gd name="connsiteX5" fmla="*/ 8083 w 64939"/>
                  <a:gd name="connsiteY5" fmla="*/ 66821 h 96928"/>
                  <a:gd name="connsiteX6" fmla="*/ 177 w 64939"/>
                  <a:gd name="connsiteY6" fmla="*/ 75040 h 96928"/>
                  <a:gd name="connsiteX7" fmla="*/ 31941 w 64939"/>
                  <a:gd name="connsiteY7" fmla="*/ 97005 h 96928"/>
                  <a:gd name="connsiteX8" fmla="*/ 65117 w 64939"/>
                  <a:gd name="connsiteY8" fmla="*/ 69655 h 96928"/>
                  <a:gd name="connsiteX9" fmla="*/ 40553 w 64939"/>
                  <a:gd name="connsiteY9" fmla="*/ 44289 h 96928"/>
                  <a:gd name="connsiteX10" fmla="*/ 60741 w 64939"/>
                  <a:gd name="connsiteY10" fmla="*/ 19632 h 96928"/>
                  <a:gd name="connsiteX11" fmla="*/ 32223 w 64939"/>
                  <a:gd name="connsiteY11" fmla="*/ 76 h 96928"/>
                  <a:gd name="connsiteX12" fmla="*/ 4553 w 64939"/>
                  <a:gd name="connsiteY12" fmla="*/ 19065 h 96928"/>
                  <a:gd name="connsiteX13" fmla="*/ 11894 w 64939"/>
                  <a:gd name="connsiteY13" fmla="*/ 26576 h 96928"/>
                  <a:gd name="connsiteX14" fmla="*/ 19094 w 64939"/>
                  <a:gd name="connsiteY14" fmla="*/ 19348 h 96928"/>
                  <a:gd name="connsiteX15" fmla="*/ 11894 w 64939"/>
                  <a:gd name="connsiteY15" fmla="*/ 11980 h 96928"/>
                  <a:gd name="connsiteX16" fmla="*/ 31800 w 64939"/>
                  <a:gd name="connsiteY16" fmla="*/ 4186 h 96928"/>
                  <a:gd name="connsiteX17" fmla="*/ 47047 w 64939"/>
                  <a:gd name="connsiteY17" fmla="*/ 19632 h 96928"/>
                  <a:gd name="connsiteX18" fmla="*/ 41400 w 64939"/>
                  <a:gd name="connsiteY18" fmla="*/ 36495 h 96928"/>
                  <a:gd name="connsiteX19" fmla="*/ 25729 w 64939"/>
                  <a:gd name="connsiteY19" fmla="*/ 42589 h 96928"/>
                  <a:gd name="connsiteX20" fmla="*/ 21212 w 64939"/>
                  <a:gd name="connsiteY20" fmla="*/ 43014 h 96928"/>
                  <a:gd name="connsiteX21" fmla="*/ 19800 w 64939"/>
                  <a:gd name="connsiteY21" fmla="*/ 44856 h 96928"/>
                  <a:gd name="connsiteX22" fmla="*/ 23471 w 64939"/>
                  <a:gd name="connsiteY22" fmla="*/ 46840 h 96928"/>
                  <a:gd name="connsiteX23" fmla="*/ 31094 w 64939"/>
                  <a:gd name="connsiteY23" fmla="*/ 46840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094" y="46840"/>
                    </a:moveTo>
                    <a:cubicBezTo>
                      <a:pt x="42106" y="46840"/>
                      <a:pt x="50011" y="54492"/>
                      <a:pt x="50011" y="69655"/>
                    </a:cubicBezTo>
                    <a:cubicBezTo>
                      <a:pt x="50011" y="87227"/>
                      <a:pt x="39847" y="92470"/>
                      <a:pt x="31659" y="92470"/>
                    </a:cubicBezTo>
                    <a:cubicBezTo>
                      <a:pt x="26012" y="92470"/>
                      <a:pt x="13588" y="90911"/>
                      <a:pt x="7659" y="82551"/>
                    </a:cubicBezTo>
                    <a:cubicBezTo>
                      <a:pt x="14294" y="82267"/>
                      <a:pt x="15847" y="77591"/>
                      <a:pt x="15847" y="74615"/>
                    </a:cubicBezTo>
                    <a:cubicBezTo>
                      <a:pt x="15847" y="70080"/>
                      <a:pt x="12459" y="66821"/>
                      <a:pt x="8083" y="66821"/>
                    </a:cubicBezTo>
                    <a:cubicBezTo>
                      <a:pt x="4130" y="66821"/>
                      <a:pt x="177" y="69230"/>
                      <a:pt x="177" y="75040"/>
                    </a:cubicBezTo>
                    <a:cubicBezTo>
                      <a:pt x="177" y="88361"/>
                      <a:pt x="14859" y="97005"/>
                      <a:pt x="31941" y="97005"/>
                    </a:cubicBezTo>
                    <a:cubicBezTo>
                      <a:pt x="51564" y="97005"/>
                      <a:pt x="65117" y="83826"/>
                      <a:pt x="65117" y="69655"/>
                    </a:cubicBezTo>
                    <a:cubicBezTo>
                      <a:pt x="65117" y="58602"/>
                      <a:pt x="56082" y="47549"/>
                      <a:pt x="40553" y="44289"/>
                    </a:cubicBezTo>
                    <a:cubicBezTo>
                      <a:pt x="55376" y="38904"/>
                      <a:pt x="60741" y="28276"/>
                      <a:pt x="60741" y="19632"/>
                    </a:cubicBezTo>
                    <a:cubicBezTo>
                      <a:pt x="60741" y="8437"/>
                      <a:pt x="47894" y="76"/>
                      <a:pt x="32223" y="76"/>
                    </a:cubicBezTo>
                    <a:cubicBezTo>
                      <a:pt x="16553" y="76"/>
                      <a:pt x="4553" y="7728"/>
                      <a:pt x="4553" y="19065"/>
                    </a:cubicBezTo>
                    <a:cubicBezTo>
                      <a:pt x="4553" y="23883"/>
                      <a:pt x="7659" y="26576"/>
                      <a:pt x="11894" y="26576"/>
                    </a:cubicBezTo>
                    <a:cubicBezTo>
                      <a:pt x="16271" y="26576"/>
                      <a:pt x="19094" y="23316"/>
                      <a:pt x="19094" y="19348"/>
                    </a:cubicBezTo>
                    <a:cubicBezTo>
                      <a:pt x="19094" y="15239"/>
                      <a:pt x="16271" y="12263"/>
                      <a:pt x="11894" y="11980"/>
                    </a:cubicBezTo>
                    <a:cubicBezTo>
                      <a:pt x="16835" y="5744"/>
                      <a:pt x="26576" y="4186"/>
                      <a:pt x="31800" y="4186"/>
                    </a:cubicBezTo>
                    <a:cubicBezTo>
                      <a:pt x="38153" y="4186"/>
                      <a:pt x="47047" y="7303"/>
                      <a:pt x="47047" y="19632"/>
                    </a:cubicBezTo>
                    <a:cubicBezTo>
                      <a:pt x="47047" y="25584"/>
                      <a:pt x="45070" y="32102"/>
                      <a:pt x="41400" y="36495"/>
                    </a:cubicBezTo>
                    <a:cubicBezTo>
                      <a:pt x="36741" y="41880"/>
                      <a:pt x="32788" y="42164"/>
                      <a:pt x="25729" y="42589"/>
                    </a:cubicBezTo>
                    <a:cubicBezTo>
                      <a:pt x="22200" y="42872"/>
                      <a:pt x="21918" y="42872"/>
                      <a:pt x="21212" y="43014"/>
                    </a:cubicBezTo>
                    <a:cubicBezTo>
                      <a:pt x="20930" y="43014"/>
                      <a:pt x="19800" y="43297"/>
                      <a:pt x="19800" y="44856"/>
                    </a:cubicBezTo>
                    <a:cubicBezTo>
                      <a:pt x="19800" y="46840"/>
                      <a:pt x="21071" y="46840"/>
                      <a:pt x="23471" y="46840"/>
                    </a:cubicBezTo>
                    <a:lnTo>
                      <a:pt x="31094" y="46840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形状 291">
                <a:extLst>
                  <a:ext uri="{FF2B5EF4-FFF2-40B4-BE49-F238E27FC236}">
                    <a16:creationId xmlns:a16="http://schemas.microsoft.com/office/drawing/2014/main" id="{491279D6-C31E-0C92-867F-633966F07FDC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>
              <a:xfrm>
                <a:off x="5233521" y="5744693"/>
                <a:ext cx="105678" cy="181994"/>
              </a:xfrm>
              <a:custGeom>
                <a:avLst/>
                <a:gdLst>
                  <a:gd name="connsiteX0" fmla="*/ 78415 w 105678"/>
                  <a:gd name="connsiteY0" fmla="*/ 4949 h 181994"/>
                  <a:gd name="connsiteX1" fmla="*/ 79020 w 105678"/>
                  <a:gd name="connsiteY1" fmla="*/ 2115 h 181994"/>
                  <a:gd name="connsiteX2" fmla="*/ 76600 w 105678"/>
                  <a:gd name="connsiteY2" fmla="*/ 90 h 181994"/>
                  <a:gd name="connsiteX3" fmla="*/ 73575 w 105678"/>
                  <a:gd name="connsiteY3" fmla="*/ 4139 h 181994"/>
                  <a:gd name="connsiteX4" fmla="*/ 61878 w 105678"/>
                  <a:gd name="connsiteY4" fmla="*/ 50903 h 181994"/>
                  <a:gd name="connsiteX5" fmla="*/ 165 w 105678"/>
                  <a:gd name="connsiteY5" fmla="*/ 106372 h 181994"/>
                  <a:gd name="connsiteX6" fmla="*/ 38887 w 105678"/>
                  <a:gd name="connsiteY6" fmla="*/ 143013 h 181994"/>
                  <a:gd name="connsiteX7" fmla="*/ 34248 w 105678"/>
                  <a:gd name="connsiteY7" fmla="*/ 162043 h 181994"/>
                  <a:gd name="connsiteX8" fmla="*/ 29811 w 105678"/>
                  <a:gd name="connsiteY8" fmla="*/ 179858 h 181994"/>
                  <a:gd name="connsiteX9" fmla="*/ 32231 w 105678"/>
                  <a:gd name="connsiteY9" fmla="*/ 182085 h 181994"/>
                  <a:gd name="connsiteX10" fmla="*/ 34248 w 105678"/>
                  <a:gd name="connsiteY10" fmla="*/ 181275 h 181994"/>
                  <a:gd name="connsiteX11" fmla="*/ 36467 w 105678"/>
                  <a:gd name="connsiteY11" fmla="*/ 173177 h 181994"/>
                  <a:gd name="connsiteX12" fmla="*/ 44130 w 105678"/>
                  <a:gd name="connsiteY12" fmla="*/ 143013 h 181994"/>
                  <a:gd name="connsiteX13" fmla="*/ 105843 w 105678"/>
                  <a:gd name="connsiteY13" fmla="*/ 87545 h 181994"/>
                  <a:gd name="connsiteX14" fmla="*/ 67121 w 105678"/>
                  <a:gd name="connsiteY14" fmla="*/ 50903 h 181994"/>
                  <a:gd name="connsiteX15" fmla="*/ 78415 w 105678"/>
                  <a:gd name="connsiteY15" fmla="*/ 4949 h 181994"/>
                  <a:gd name="connsiteX16" fmla="*/ 39895 w 105678"/>
                  <a:gd name="connsiteY16" fmla="*/ 138560 h 181994"/>
                  <a:gd name="connsiteX17" fmla="*/ 13274 w 105678"/>
                  <a:gd name="connsiteY17" fmla="*/ 110623 h 181994"/>
                  <a:gd name="connsiteX18" fmla="*/ 60668 w 105678"/>
                  <a:gd name="connsiteY18" fmla="*/ 55357 h 181994"/>
                  <a:gd name="connsiteX19" fmla="*/ 39895 w 105678"/>
                  <a:gd name="connsiteY19" fmla="*/ 138560 h 181994"/>
                  <a:gd name="connsiteX20" fmla="*/ 65911 w 105678"/>
                  <a:gd name="connsiteY20" fmla="*/ 55357 h 181994"/>
                  <a:gd name="connsiteX21" fmla="*/ 92734 w 105678"/>
                  <a:gd name="connsiteY21" fmla="*/ 83293 h 181994"/>
                  <a:gd name="connsiteX22" fmla="*/ 45139 w 105678"/>
                  <a:gd name="connsiteY22" fmla="*/ 138560 h 181994"/>
                  <a:gd name="connsiteX23" fmla="*/ 65911 w 105678"/>
                  <a:gd name="connsiteY23" fmla="*/ 55357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415" y="4949"/>
                    </a:moveTo>
                    <a:cubicBezTo>
                      <a:pt x="78415" y="4544"/>
                      <a:pt x="79020" y="2317"/>
                      <a:pt x="79020" y="2115"/>
                    </a:cubicBezTo>
                    <a:cubicBezTo>
                      <a:pt x="79020" y="1912"/>
                      <a:pt x="79020" y="90"/>
                      <a:pt x="76600" y="90"/>
                    </a:cubicBezTo>
                    <a:cubicBezTo>
                      <a:pt x="74583" y="90"/>
                      <a:pt x="74382" y="698"/>
                      <a:pt x="73575" y="4139"/>
                    </a:cubicBezTo>
                    <a:lnTo>
                      <a:pt x="61878" y="50903"/>
                    </a:lnTo>
                    <a:cubicBezTo>
                      <a:pt x="29811" y="51915"/>
                      <a:pt x="165" y="78840"/>
                      <a:pt x="165" y="106372"/>
                    </a:cubicBezTo>
                    <a:cubicBezTo>
                      <a:pt x="165" y="125604"/>
                      <a:pt x="14282" y="141596"/>
                      <a:pt x="38887" y="143013"/>
                    </a:cubicBezTo>
                    <a:cubicBezTo>
                      <a:pt x="37273" y="149289"/>
                      <a:pt x="35862" y="155767"/>
                      <a:pt x="34248" y="162043"/>
                    </a:cubicBezTo>
                    <a:cubicBezTo>
                      <a:pt x="31828" y="171558"/>
                      <a:pt x="29811" y="179250"/>
                      <a:pt x="29811" y="179858"/>
                    </a:cubicBezTo>
                    <a:cubicBezTo>
                      <a:pt x="29811" y="181882"/>
                      <a:pt x="31223" y="182085"/>
                      <a:pt x="32231" y="182085"/>
                    </a:cubicBezTo>
                    <a:cubicBezTo>
                      <a:pt x="33240" y="182085"/>
                      <a:pt x="33643" y="181882"/>
                      <a:pt x="34248" y="181275"/>
                    </a:cubicBezTo>
                    <a:cubicBezTo>
                      <a:pt x="34651" y="180870"/>
                      <a:pt x="35862" y="176011"/>
                      <a:pt x="36467" y="173177"/>
                    </a:cubicBezTo>
                    <a:lnTo>
                      <a:pt x="44130" y="143013"/>
                    </a:lnTo>
                    <a:cubicBezTo>
                      <a:pt x="76600" y="142001"/>
                      <a:pt x="105843" y="114672"/>
                      <a:pt x="105843" y="87545"/>
                    </a:cubicBezTo>
                    <a:cubicBezTo>
                      <a:pt x="105843" y="71552"/>
                      <a:pt x="95155" y="52927"/>
                      <a:pt x="67121" y="50903"/>
                    </a:cubicBezTo>
                    <a:lnTo>
                      <a:pt x="78415" y="4949"/>
                    </a:lnTo>
                    <a:close/>
                    <a:moveTo>
                      <a:pt x="39895" y="138560"/>
                    </a:moveTo>
                    <a:cubicBezTo>
                      <a:pt x="27794" y="137952"/>
                      <a:pt x="13274" y="130867"/>
                      <a:pt x="13274" y="110623"/>
                    </a:cubicBezTo>
                    <a:cubicBezTo>
                      <a:pt x="13274" y="86330"/>
                      <a:pt x="30618" y="57988"/>
                      <a:pt x="60668" y="55357"/>
                    </a:cubicBezTo>
                    <a:lnTo>
                      <a:pt x="39895" y="138560"/>
                    </a:lnTo>
                    <a:close/>
                    <a:moveTo>
                      <a:pt x="65911" y="55357"/>
                    </a:moveTo>
                    <a:cubicBezTo>
                      <a:pt x="81239" y="56166"/>
                      <a:pt x="92734" y="65479"/>
                      <a:pt x="92734" y="83293"/>
                    </a:cubicBezTo>
                    <a:cubicBezTo>
                      <a:pt x="92734" y="107181"/>
                      <a:pt x="75390" y="136130"/>
                      <a:pt x="45139" y="138560"/>
                    </a:cubicBezTo>
                    <a:lnTo>
                      <a:pt x="65911" y="55357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形状 292">
                <a:extLst>
                  <a:ext uri="{FF2B5EF4-FFF2-40B4-BE49-F238E27FC236}">
                    <a16:creationId xmlns:a16="http://schemas.microsoft.com/office/drawing/2014/main" id="{004BA109-369E-F3FD-F64F-232E7CA8EE9E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>
              <a:xfrm>
                <a:off x="5351428" y="5821458"/>
                <a:ext cx="64939" cy="96928"/>
              </a:xfrm>
              <a:custGeom>
                <a:avLst/>
                <a:gdLst>
                  <a:gd name="connsiteX0" fmla="*/ 31088 w 64939"/>
                  <a:gd name="connsiteY0" fmla="*/ 46856 h 96928"/>
                  <a:gd name="connsiteX1" fmla="*/ 50005 w 64939"/>
                  <a:gd name="connsiteY1" fmla="*/ 69671 h 96928"/>
                  <a:gd name="connsiteX2" fmla="*/ 31652 w 64939"/>
                  <a:gd name="connsiteY2" fmla="*/ 92486 h 96928"/>
                  <a:gd name="connsiteX3" fmla="*/ 7653 w 64939"/>
                  <a:gd name="connsiteY3" fmla="*/ 82566 h 96928"/>
                  <a:gd name="connsiteX4" fmla="*/ 15841 w 64939"/>
                  <a:gd name="connsiteY4" fmla="*/ 74630 h 96928"/>
                  <a:gd name="connsiteX5" fmla="*/ 8076 w 64939"/>
                  <a:gd name="connsiteY5" fmla="*/ 66836 h 96928"/>
                  <a:gd name="connsiteX6" fmla="*/ 171 w 64939"/>
                  <a:gd name="connsiteY6" fmla="*/ 75056 h 96928"/>
                  <a:gd name="connsiteX7" fmla="*/ 31935 w 64939"/>
                  <a:gd name="connsiteY7" fmla="*/ 97020 h 96928"/>
                  <a:gd name="connsiteX8" fmla="*/ 65111 w 64939"/>
                  <a:gd name="connsiteY8" fmla="*/ 69671 h 96928"/>
                  <a:gd name="connsiteX9" fmla="*/ 40546 w 64939"/>
                  <a:gd name="connsiteY9" fmla="*/ 44305 h 96928"/>
                  <a:gd name="connsiteX10" fmla="*/ 60734 w 64939"/>
                  <a:gd name="connsiteY10" fmla="*/ 19647 h 96928"/>
                  <a:gd name="connsiteX11" fmla="*/ 32217 w 64939"/>
                  <a:gd name="connsiteY11" fmla="*/ 92 h 96928"/>
                  <a:gd name="connsiteX12" fmla="*/ 4547 w 64939"/>
                  <a:gd name="connsiteY12" fmla="*/ 19081 h 96928"/>
                  <a:gd name="connsiteX13" fmla="*/ 11888 w 64939"/>
                  <a:gd name="connsiteY13" fmla="*/ 26591 h 96928"/>
                  <a:gd name="connsiteX14" fmla="*/ 19088 w 64939"/>
                  <a:gd name="connsiteY14" fmla="*/ 19364 h 96928"/>
                  <a:gd name="connsiteX15" fmla="*/ 11888 w 64939"/>
                  <a:gd name="connsiteY15" fmla="*/ 11995 h 96928"/>
                  <a:gd name="connsiteX16" fmla="*/ 31794 w 64939"/>
                  <a:gd name="connsiteY16" fmla="*/ 4201 h 96928"/>
                  <a:gd name="connsiteX17" fmla="*/ 47040 w 64939"/>
                  <a:gd name="connsiteY17" fmla="*/ 19647 h 96928"/>
                  <a:gd name="connsiteX18" fmla="*/ 41393 w 64939"/>
                  <a:gd name="connsiteY18" fmla="*/ 36511 h 96928"/>
                  <a:gd name="connsiteX19" fmla="*/ 25723 w 64939"/>
                  <a:gd name="connsiteY19" fmla="*/ 42604 h 96928"/>
                  <a:gd name="connsiteX20" fmla="*/ 21206 w 64939"/>
                  <a:gd name="connsiteY20" fmla="*/ 43029 h 96928"/>
                  <a:gd name="connsiteX21" fmla="*/ 19794 w 64939"/>
                  <a:gd name="connsiteY21" fmla="*/ 44872 h 96928"/>
                  <a:gd name="connsiteX22" fmla="*/ 23464 w 64939"/>
                  <a:gd name="connsiteY22" fmla="*/ 46856 h 96928"/>
                  <a:gd name="connsiteX23" fmla="*/ 31088 w 64939"/>
                  <a:gd name="connsiteY23" fmla="*/ 46856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088" y="46856"/>
                    </a:moveTo>
                    <a:cubicBezTo>
                      <a:pt x="42099" y="46856"/>
                      <a:pt x="50005" y="54508"/>
                      <a:pt x="50005" y="69671"/>
                    </a:cubicBezTo>
                    <a:cubicBezTo>
                      <a:pt x="50005" y="87242"/>
                      <a:pt x="39840" y="92486"/>
                      <a:pt x="31652" y="92486"/>
                    </a:cubicBezTo>
                    <a:cubicBezTo>
                      <a:pt x="26005" y="92486"/>
                      <a:pt x="13582" y="90927"/>
                      <a:pt x="7653" y="82566"/>
                    </a:cubicBezTo>
                    <a:cubicBezTo>
                      <a:pt x="14288" y="82283"/>
                      <a:pt x="15841" y="77606"/>
                      <a:pt x="15841" y="74630"/>
                    </a:cubicBezTo>
                    <a:cubicBezTo>
                      <a:pt x="15841" y="70096"/>
                      <a:pt x="12453" y="66836"/>
                      <a:pt x="8076" y="66836"/>
                    </a:cubicBezTo>
                    <a:cubicBezTo>
                      <a:pt x="4124" y="66836"/>
                      <a:pt x="171" y="69245"/>
                      <a:pt x="171" y="75056"/>
                    </a:cubicBezTo>
                    <a:cubicBezTo>
                      <a:pt x="171" y="88376"/>
                      <a:pt x="14853" y="97020"/>
                      <a:pt x="31935" y="97020"/>
                    </a:cubicBezTo>
                    <a:cubicBezTo>
                      <a:pt x="51558" y="97020"/>
                      <a:pt x="65111" y="83841"/>
                      <a:pt x="65111" y="69671"/>
                    </a:cubicBezTo>
                    <a:cubicBezTo>
                      <a:pt x="65111" y="58617"/>
                      <a:pt x="56075" y="47564"/>
                      <a:pt x="40546" y="44305"/>
                    </a:cubicBezTo>
                    <a:cubicBezTo>
                      <a:pt x="55370" y="38920"/>
                      <a:pt x="60734" y="28292"/>
                      <a:pt x="60734" y="19647"/>
                    </a:cubicBezTo>
                    <a:cubicBezTo>
                      <a:pt x="60734" y="8452"/>
                      <a:pt x="47887" y="92"/>
                      <a:pt x="32217" y="92"/>
                    </a:cubicBezTo>
                    <a:cubicBezTo>
                      <a:pt x="16547" y="92"/>
                      <a:pt x="4547" y="7744"/>
                      <a:pt x="4547" y="19081"/>
                    </a:cubicBezTo>
                    <a:cubicBezTo>
                      <a:pt x="4547" y="23899"/>
                      <a:pt x="7653" y="26591"/>
                      <a:pt x="11888" y="26591"/>
                    </a:cubicBezTo>
                    <a:cubicBezTo>
                      <a:pt x="16264" y="26591"/>
                      <a:pt x="19088" y="23332"/>
                      <a:pt x="19088" y="19364"/>
                    </a:cubicBezTo>
                    <a:cubicBezTo>
                      <a:pt x="19088" y="15254"/>
                      <a:pt x="16264" y="12279"/>
                      <a:pt x="11888" y="11995"/>
                    </a:cubicBezTo>
                    <a:cubicBezTo>
                      <a:pt x="16829" y="5760"/>
                      <a:pt x="26570" y="4201"/>
                      <a:pt x="31794" y="4201"/>
                    </a:cubicBezTo>
                    <a:cubicBezTo>
                      <a:pt x="38146" y="4201"/>
                      <a:pt x="47040" y="7319"/>
                      <a:pt x="47040" y="19647"/>
                    </a:cubicBezTo>
                    <a:cubicBezTo>
                      <a:pt x="47040" y="25599"/>
                      <a:pt x="45064" y="32118"/>
                      <a:pt x="41393" y="36511"/>
                    </a:cubicBezTo>
                    <a:cubicBezTo>
                      <a:pt x="36735" y="41896"/>
                      <a:pt x="32782" y="42179"/>
                      <a:pt x="25723" y="42604"/>
                    </a:cubicBezTo>
                    <a:cubicBezTo>
                      <a:pt x="22194" y="42888"/>
                      <a:pt x="21911" y="42888"/>
                      <a:pt x="21206" y="43029"/>
                    </a:cubicBezTo>
                    <a:cubicBezTo>
                      <a:pt x="20923" y="43029"/>
                      <a:pt x="19794" y="43313"/>
                      <a:pt x="19794" y="44872"/>
                    </a:cubicBezTo>
                    <a:cubicBezTo>
                      <a:pt x="19794" y="46856"/>
                      <a:pt x="21064" y="46856"/>
                      <a:pt x="23464" y="46856"/>
                    </a:cubicBezTo>
                    <a:lnTo>
                      <a:pt x="31088" y="4685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" name="任意形状 293">
                <a:extLst>
                  <a:ext uri="{FF2B5EF4-FFF2-40B4-BE49-F238E27FC236}">
                    <a16:creationId xmlns:a16="http://schemas.microsoft.com/office/drawing/2014/main" id="{9DEA1A5F-BE63-641B-A33C-B800204B1BD6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>
              <a:xfrm>
                <a:off x="5440007" y="5899256"/>
                <a:ext cx="17929" cy="43646"/>
              </a:xfrm>
              <a:custGeom>
                <a:avLst/>
                <a:gdLst>
                  <a:gd name="connsiteX0" fmla="*/ 14151 w 17929"/>
                  <a:gd name="connsiteY0" fmla="*/ 14121 h 43646"/>
                  <a:gd name="connsiteX1" fmla="*/ 3139 w 17929"/>
                  <a:gd name="connsiteY1" fmla="*/ 40054 h 43646"/>
                  <a:gd name="connsiteX2" fmla="*/ 2151 w 17929"/>
                  <a:gd name="connsiteY2" fmla="*/ 41754 h 43646"/>
                  <a:gd name="connsiteX3" fmla="*/ 4127 w 17929"/>
                  <a:gd name="connsiteY3" fmla="*/ 43738 h 43646"/>
                  <a:gd name="connsiteX4" fmla="*/ 18104 w 17929"/>
                  <a:gd name="connsiteY4" fmla="*/ 15538 h 43646"/>
                  <a:gd name="connsiteX5" fmla="*/ 8222 w 17929"/>
                  <a:gd name="connsiteY5" fmla="*/ 92 h 43646"/>
                  <a:gd name="connsiteX6" fmla="*/ 175 w 17929"/>
                  <a:gd name="connsiteY6" fmla="*/ 8169 h 43646"/>
                  <a:gd name="connsiteX7" fmla="*/ 8363 w 17929"/>
                  <a:gd name="connsiteY7" fmla="*/ 16388 h 43646"/>
                  <a:gd name="connsiteX8" fmla="*/ 14151 w 17929"/>
                  <a:gd name="connsiteY8" fmla="*/ 14121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151" y="14121"/>
                    </a:moveTo>
                    <a:cubicBezTo>
                      <a:pt x="14151" y="21915"/>
                      <a:pt x="12739" y="30984"/>
                      <a:pt x="3139" y="40054"/>
                    </a:cubicBezTo>
                    <a:cubicBezTo>
                      <a:pt x="2575" y="40620"/>
                      <a:pt x="2151" y="41045"/>
                      <a:pt x="2151" y="41754"/>
                    </a:cubicBezTo>
                    <a:cubicBezTo>
                      <a:pt x="2151" y="42746"/>
                      <a:pt x="3280" y="43738"/>
                      <a:pt x="4127" y="43738"/>
                    </a:cubicBezTo>
                    <a:cubicBezTo>
                      <a:pt x="6104" y="43738"/>
                      <a:pt x="18104" y="32401"/>
                      <a:pt x="18104" y="15538"/>
                    </a:cubicBezTo>
                    <a:cubicBezTo>
                      <a:pt x="18104" y="6752"/>
                      <a:pt x="14715" y="92"/>
                      <a:pt x="8222" y="92"/>
                    </a:cubicBezTo>
                    <a:cubicBezTo>
                      <a:pt x="3563" y="92"/>
                      <a:pt x="175" y="3776"/>
                      <a:pt x="175" y="8169"/>
                    </a:cubicBezTo>
                    <a:cubicBezTo>
                      <a:pt x="175" y="12704"/>
                      <a:pt x="3422" y="16388"/>
                      <a:pt x="8363" y="16388"/>
                    </a:cubicBezTo>
                    <a:cubicBezTo>
                      <a:pt x="11751" y="16388"/>
                      <a:pt x="14010" y="14121"/>
                      <a:pt x="14151" y="141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形状 294">
                <a:extLst>
                  <a:ext uri="{FF2B5EF4-FFF2-40B4-BE49-F238E27FC236}">
                    <a16:creationId xmlns:a16="http://schemas.microsoft.com/office/drawing/2014/main" id="{405D4FA4-BDFB-1D1D-DCAA-AF22234AD3C1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>
              <a:xfrm>
                <a:off x="5480988" y="5821458"/>
                <a:ext cx="62398" cy="94094"/>
              </a:xfrm>
              <a:custGeom>
                <a:avLst/>
                <a:gdLst>
                  <a:gd name="connsiteX0" fmla="*/ 62576 w 62398"/>
                  <a:gd name="connsiteY0" fmla="*/ 68395 h 94094"/>
                  <a:gd name="connsiteX1" fmla="*/ 57776 w 62398"/>
                  <a:gd name="connsiteY1" fmla="*/ 68395 h 94094"/>
                  <a:gd name="connsiteX2" fmla="*/ 54105 w 62398"/>
                  <a:gd name="connsiteY2" fmla="*/ 81291 h 94094"/>
                  <a:gd name="connsiteX3" fmla="*/ 40129 w 62398"/>
                  <a:gd name="connsiteY3" fmla="*/ 82141 h 94094"/>
                  <a:gd name="connsiteX4" fmla="*/ 14153 w 62398"/>
                  <a:gd name="connsiteY4" fmla="*/ 82141 h 94094"/>
                  <a:gd name="connsiteX5" fmla="*/ 42388 w 62398"/>
                  <a:gd name="connsiteY5" fmla="*/ 58334 h 94094"/>
                  <a:gd name="connsiteX6" fmla="*/ 62576 w 62398"/>
                  <a:gd name="connsiteY6" fmla="*/ 27725 h 94094"/>
                  <a:gd name="connsiteX7" fmla="*/ 29541 w 62398"/>
                  <a:gd name="connsiteY7" fmla="*/ 92 h 94094"/>
                  <a:gd name="connsiteX8" fmla="*/ 177 w 62398"/>
                  <a:gd name="connsiteY8" fmla="*/ 25458 h 94094"/>
                  <a:gd name="connsiteX9" fmla="*/ 7659 w 62398"/>
                  <a:gd name="connsiteY9" fmla="*/ 33393 h 94094"/>
                  <a:gd name="connsiteX10" fmla="*/ 15141 w 62398"/>
                  <a:gd name="connsiteY10" fmla="*/ 25883 h 94094"/>
                  <a:gd name="connsiteX11" fmla="*/ 6812 w 62398"/>
                  <a:gd name="connsiteY11" fmla="*/ 18372 h 94094"/>
                  <a:gd name="connsiteX12" fmla="*/ 27424 w 62398"/>
                  <a:gd name="connsiteY12" fmla="*/ 5193 h 94094"/>
                  <a:gd name="connsiteX13" fmla="*/ 48882 w 62398"/>
                  <a:gd name="connsiteY13" fmla="*/ 27725 h 94094"/>
                  <a:gd name="connsiteX14" fmla="*/ 35612 w 62398"/>
                  <a:gd name="connsiteY14" fmla="*/ 54933 h 94094"/>
                  <a:gd name="connsiteX15" fmla="*/ 1589 w 62398"/>
                  <a:gd name="connsiteY15" fmla="*/ 88660 h 94094"/>
                  <a:gd name="connsiteX16" fmla="*/ 177 w 62398"/>
                  <a:gd name="connsiteY16" fmla="*/ 94186 h 94094"/>
                  <a:gd name="connsiteX17" fmla="*/ 58341 w 62398"/>
                  <a:gd name="connsiteY17" fmla="*/ 94186 h 94094"/>
                  <a:gd name="connsiteX18" fmla="*/ 62576 w 62398"/>
                  <a:gd name="connsiteY18" fmla="*/ 68395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98" h="94094">
                    <a:moveTo>
                      <a:pt x="62576" y="68395"/>
                    </a:moveTo>
                    <a:lnTo>
                      <a:pt x="57776" y="68395"/>
                    </a:lnTo>
                    <a:cubicBezTo>
                      <a:pt x="57352" y="71513"/>
                      <a:pt x="55941" y="79874"/>
                      <a:pt x="54105" y="81291"/>
                    </a:cubicBezTo>
                    <a:cubicBezTo>
                      <a:pt x="52976" y="82141"/>
                      <a:pt x="42106" y="82141"/>
                      <a:pt x="40129" y="82141"/>
                    </a:cubicBezTo>
                    <a:lnTo>
                      <a:pt x="14153" y="82141"/>
                    </a:lnTo>
                    <a:cubicBezTo>
                      <a:pt x="28976" y="68962"/>
                      <a:pt x="33918" y="64994"/>
                      <a:pt x="42388" y="58334"/>
                    </a:cubicBezTo>
                    <a:cubicBezTo>
                      <a:pt x="52835" y="49973"/>
                      <a:pt x="62576" y="41187"/>
                      <a:pt x="62576" y="27725"/>
                    </a:cubicBezTo>
                    <a:cubicBezTo>
                      <a:pt x="62576" y="10578"/>
                      <a:pt x="47611" y="92"/>
                      <a:pt x="29541" y="92"/>
                    </a:cubicBezTo>
                    <a:cubicBezTo>
                      <a:pt x="12036" y="92"/>
                      <a:pt x="177" y="12420"/>
                      <a:pt x="177" y="25458"/>
                    </a:cubicBezTo>
                    <a:cubicBezTo>
                      <a:pt x="177" y="32685"/>
                      <a:pt x="6247" y="33393"/>
                      <a:pt x="7659" y="33393"/>
                    </a:cubicBezTo>
                    <a:cubicBezTo>
                      <a:pt x="11047" y="33393"/>
                      <a:pt x="15141" y="30984"/>
                      <a:pt x="15141" y="25883"/>
                    </a:cubicBezTo>
                    <a:cubicBezTo>
                      <a:pt x="15141" y="23332"/>
                      <a:pt x="14153" y="18372"/>
                      <a:pt x="6812" y="18372"/>
                    </a:cubicBezTo>
                    <a:cubicBezTo>
                      <a:pt x="11189" y="8311"/>
                      <a:pt x="20788" y="5193"/>
                      <a:pt x="27424" y="5193"/>
                    </a:cubicBezTo>
                    <a:cubicBezTo>
                      <a:pt x="41541" y="5193"/>
                      <a:pt x="48882" y="16246"/>
                      <a:pt x="48882" y="27725"/>
                    </a:cubicBezTo>
                    <a:cubicBezTo>
                      <a:pt x="48882" y="40053"/>
                      <a:pt x="40129" y="49831"/>
                      <a:pt x="35612" y="54933"/>
                    </a:cubicBezTo>
                    <a:lnTo>
                      <a:pt x="1589" y="88660"/>
                    </a:lnTo>
                    <a:cubicBezTo>
                      <a:pt x="177" y="89935"/>
                      <a:pt x="177" y="90218"/>
                      <a:pt x="177" y="94186"/>
                    </a:cubicBezTo>
                    <a:lnTo>
                      <a:pt x="58341" y="94186"/>
                    </a:lnTo>
                    <a:lnTo>
                      <a:pt x="62576" y="6839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" name="任意形状 295">
                <a:extLst>
                  <a:ext uri="{FF2B5EF4-FFF2-40B4-BE49-F238E27FC236}">
                    <a16:creationId xmlns:a16="http://schemas.microsoft.com/office/drawing/2014/main" id="{67B56009-E764-1015-E875-F85C63C4BE72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>
              <a:xfrm>
                <a:off x="5233521" y="6060501"/>
                <a:ext cx="105678" cy="181994"/>
              </a:xfrm>
              <a:custGeom>
                <a:avLst/>
                <a:gdLst>
                  <a:gd name="connsiteX0" fmla="*/ 78415 w 105678"/>
                  <a:gd name="connsiteY0" fmla="*/ 4964 h 181994"/>
                  <a:gd name="connsiteX1" fmla="*/ 79020 w 105678"/>
                  <a:gd name="connsiteY1" fmla="*/ 2130 h 181994"/>
                  <a:gd name="connsiteX2" fmla="*/ 76600 w 105678"/>
                  <a:gd name="connsiteY2" fmla="*/ 106 h 181994"/>
                  <a:gd name="connsiteX3" fmla="*/ 73575 w 105678"/>
                  <a:gd name="connsiteY3" fmla="*/ 4155 h 181994"/>
                  <a:gd name="connsiteX4" fmla="*/ 61878 w 105678"/>
                  <a:gd name="connsiteY4" fmla="*/ 50918 h 181994"/>
                  <a:gd name="connsiteX5" fmla="*/ 165 w 105678"/>
                  <a:gd name="connsiteY5" fmla="*/ 106387 h 181994"/>
                  <a:gd name="connsiteX6" fmla="*/ 38887 w 105678"/>
                  <a:gd name="connsiteY6" fmla="*/ 143029 h 181994"/>
                  <a:gd name="connsiteX7" fmla="*/ 34248 w 105678"/>
                  <a:gd name="connsiteY7" fmla="*/ 162058 h 181994"/>
                  <a:gd name="connsiteX8" fmla="*/ 29811 w 105678"/>
                  <a:gd name="connsiteY8" fmla="*/ 179873 h 181994"/>
                  <a:gd name="connsiteX9" fmla="*/ 32231 w 105678"/>
                  <a:gd name="connsiteY9" fmla="*/ 182100 h 181994"/>
                  <a:gd name="connsiteX10" fmla="*/ 34248 w 105678"/>
                  <a:gd name="connsiteY10" fmla="*/ 181290 h 181994"/>
                  <a:gd name="connsiteX11" fmla="*/ 36467 w 105678"/>
                  <a:gd name="connsiteY11" fmla="*/ 173193 h 181994"/>
                  <a:gd name="connsiteX12" fmla="*/ 44130 w 105678"/>
                  <a:gd name="connsiteY12" fmla="*/ 143029 h 181994"/>
                  <a:gd name="connsiteX13" fmla="*/ 105843 w 105678"/>
                  <a:gd name="connsiteY13" fmla="*/ 87560 h 181994"/>
                  <a:gd name="connsiteX14" fmla="*/ 67121 w 105678"/>
                  <a:gd name="connsiteY14" fmla="*/ 50918 h 181994"/>
                  <a:gd name="connsiteX15" fmla="*/ 78415 w 105678"/>
                  <a:gd name="connsiteY15" fmla="*/ 4964 h 181994"/>
                  <a:gd name="connsiteX16" fmla="*/ 39895 w 105678"/>
                  <a:gd name="connsiteY16" fmla="*/ 138575 h 181994"/>
                  <a:gd name="connsiteX17" fmla="*/ 13274 w 105678"/>
                  <a:gd name="connsiteY17" fmla="*/ 110638 h 181994"/>
                  <a:gd name="connsiteX18" fmla="*/ 60668 w 105678"/>
                  <a:gd name="connsiteY18" fmla="*/ 55372 h 181994"/>
                  <a:gd name="connsiteX19" fmla="*/ 39895 w 105678"/>
                  <a:gd name="connsiteY19" fmla="*/ 138575 h 181994"/>
                  <a:gd name="connsiteX20" fmla="*/ 65911 w 105678"/>
                  <a:gd name="connsiteY20" fmla="*/ 55372 h 181994"/>
                  <a:gd name="connsiteX21" fmla="*/ 92734 w 105678"/>
                  <a:gd name="connsiteY21" fmla="*/ 83309 h 181994"/>
                  <a:gd name="connsiteX22" fmla="*/ 45139 w 105678"/>
                  <a:gd name="connsiteY22" fmla="*/ 138575 h 181994"/>
                  <a:gd name="connsiteX23" fmla="*/ 65911 w 105678"/>
                  <a:gd name="connsiteY23" fmla="*/ 55372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415" y="4964"/>
                    </a:moveTo>
                    <a:cubicBezTo>
                      <a:pt x="78415" y="4559"/>
                      <a:pt x="79020" y="2333"/>
                      <a:pt x="79020" y="2130"/>
                    </a:cubicBezTo>
                    <a:cubicBezTo>
                      <a:pt x="79020" y="1928"/>
                      <a:pt x="79020" y="106"/>
                      <a:pt x="76600" y="106"/>
                    </a:cubicBezTo>
                    <a:cubicBezTo>
                      <a:pt x="74583" y="106"/>
                      <a:pt x="74382" y="713"/>
                      <a:pt x="73575" y="4155"/>
                    </a:cubicBezTo>
                    <a:lnTo>
                      <a:pt x="61878" y="50918"/>
                    </a:lnTo>
                    <a:cubicBezTo>
                      <a:pt x="29811" y="51931"/>
                      <a:pt x="165" y="78855"/>
                      <a:pt x="165" y="106387"/>
                    </a:cubicBezTo>
                    <a:cubicBezTo>
                      <a:pt x="165" y="125619"/>
                      <a:pt x="14282" y="141612"/>
                      <a:pt x="38887" y="143029"/>
                    </a:cubicBezTo>
                    <a:cubicBezTo>
                      <a:pt x="37273" y="149305"/>
                      <a:pt x="35862" y="155783"/>
                      <a:pt x="34248" y="162058"/>
                    </a:cubicBezTo>
                    <a:cubicBezTo>
                      <a:pt x="31828" y="171573"/>
                      <a:pt x="29811" y="179266"/>
                      <a:pt x="29811" y="179873"/>
                    </a:cubicBezTo>
                    <a:cubicBezTo>
                      <a:pt x="29811" y="181898"/>
                      <a:pt x="31223" y="182100"/>
                      <a:pt x="32231" y="182100"/>
                    </a:cubicBezTo>
                    <a:cubicBezTo>
                      <a:pt x="33240" y="182100"/>
                      <a:pt x="33643" y="181898"/>
                      <a:pt x="34248" y="181290"/>
                    </a:cubicBezTo>
                    <a:cubicBezTo>
                      <a:pt x="34651" y="180885"/>
                      <a:pt x="35862" y="176027"/>
                      <a:pt x="36467" y="173193"/>
                    </a:cubicBezTo>
                    <a:lnTo>
                      <a:pt x="44130" y="143029"/>
                    </a:lnTo>
                    <a:cubicBezTo>
                      <a:pt x="76600" y="142017"/>
                      <a:pt x="105843" y="114687"/>
                      <a:pt x="105843" y="87560"/>
                    </a:cubicBezTo>
                    <a:cubicBezTo>
                      <a:pt x="105843" y="71567"/>
                      <a:pt x="95155" y="52943"/>
                      <a:pt x="67121" y="50918"/>
                    </a:cubicBezTo>
                    <a:lnTo>
                      <a:pt x="78415" y="4964"/>
                    </a:lnTo>
                    <a:close/>
                    <a:moveTo>
                      <a:pt x="39895" y="138575"/>
                    </a:moveTo>
                    <a:cubicBezTo>
                      <a:pt x="27794" y="137968"/>
                      <a:pt x="13274" y="130883"/>
                      <a:pt x="13274" y="110638"/>
                    </a:cubicBezTo>
                    <a:cubicBezTo>
                      <a:pt x="13274" y="86346"/>
                      <a:pt x="30618" y="58004"/>
                      <a:pt x="60668" y="55372"/>
                    </a:cubicBezTo>
                    <a:lnTo>
                      <a:pt x="39895" y="138575"/>
                    </a:lnTo>
                    <a:close/>
                    <a:moveTo>
                      <a:pt x="65911" y="55372"/>
                    </a:moveTo>
                    <a:cubicBezTo>
                      <a:pt x="81239" y="56182"/>
                      <a:pt x="92734" y="65494"/>
                      <a:pt x="92734" y="83309"/>
                    </a:cubicBezTo>
                    <a:cubicBezTo>
                      <a:pt x="92734" y="107197"/>
                      <a:pt x="75390" y="136146"/>
                      <a:pt x="45139" y="138575"/>
                    </a:cubicBezTo>
                    <a:lnTo>
                      <a:pt x="65911" y="5537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" name="任意形状 296">
                <a:extLst>
                  <a:ext uri="{FF2B5EF4-FFF2-40B4-BE49-F238E27FC236}">
                    <a16:creationId xmlns:a16="http://schemas.microsoft.com/office/drawing/2014/main" id="{CBC86A65-9ABF-D606-6C78-87A855250B37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>
              <a:xfrm>
                <a:off x="5351428" y="6137266"/>
                <a:ext cx="64939" cy="96928"/>
              </a:xfrm>
              <a:custGeom>
                <a:avLst/>
                <a:gdLst>
                  <a:gd name="connsiteX0" fmla="*/ 31088 w 64939"/>
                  <a:gd name="connsiteY0" fmla="*/ 46871 h 96928"/>
                  <a:gd name="connsiteX1" fmla="*/ 50005 w 64939"/>
                  <a:gd name="connsiteY1" fmla="*/ 69686 h 96928"/>
                  <a:gd name="connsiteX2" fmla="*/ 31652 w 64939"/>
                  <a:gd name="connsiteY2" fmla="*/ 92501 h 96928"/>
                  <a:gd name="connsiteX3" fmla="*/ 7653 w 64939"/>
                  <a:gd name="connsiteY3" fmla="*/ 82582 h 96928"/>
                  <a:gd name="connsiteX4" fmla="*/ 15841 w 64939"/>
                  <a:gd name="connsiteY4" fmla="*/ 74646 h 96928"/>
                  <a:gd name="connsiteX5" fmla="*/ 8076 w 64939"/>
                  <a:gd name="connsiteY5" fmla="*/ 66852 h 96928"/>
                  <a:gd name="connsiteX6" fmla="*/ 171 w 64939"/>
                  <a:gd name="connsiteY6" fmla="*/ 75071 h 96928"/>
                  <a:gd name="connsiteX7" fmla="*/ 31935 w 64939"/>
                  <a:gd name="connsiteY7" fmla="*/ 97036 h 96928"/>
                  <a:gd name="connsiteX8" fmla="*/ 65111 w 64939"/>
                  <a:gd name="connsiteY8" fmla="*/ 69686 h 96928"/>
                  <a:gd name="connsiteX9" fmla="*/ 40546 w 64939"/>
                  <a:gd name="connsiteY9" fmla="*/ 44320 h 96928"/>
                  <a:gd name="connsiteX10" fmla="*/ 60734 w 64939"/>
                  <a:gd name="connsiteY10" fmla="*/ 19663 h 96928"/>
                  <a:gd name="connsiteX11" fmla="*/ 32217 w 64939"/>
                  <a:gd name="connsiteY11" fmla="*/ 107 h 96928"/>
                  <a:gd name="connsiteX12" fmla="*/ 4547 w 64939"/>
                  <a:gd name="connsiteY12" fmla="*/ 19096 h 96928"/>
                  <a:gd name="connsiteX13" fmla="*/ 11888 w 64939"/>
                  <a:gd name="connsiteY13" fmla="*/ 26607 h 96928"/>
                  <a:gd name="connsiteX14" fmla="*/ 19088 w 64939"/>
                  <a:gd name="connsiteY14" fmla="*/ 19380 h 96928"/>
                  <a:gd name="connsiteX15" fmla="*/ 11888 w 64939"/>
                  <a:gd name="connsiteY15" fmla="*/ 12011 h 96928"/>
                  <a:gd name="connsiteX16" fmla="*/ 31794 w 64939"/>
                  <a:gd name="connsiteY16" fmla="*/ 4217 h 96928"/>
                  <a:gd name="connsiteX17" fmla="*/ 47040 w 64939"/>
                  <a:gd name="connsiteY17" fmla="*/ 19663 h 96928"/>
                  <a:gd name="connsiteX18" fmla="*/ 41393 w 64939"/>
                  <a:gd name="connsiteY18" fmla="*/ 36526 h 96928"/>
                  <a:gd name="connsiteX19" fmla="*/ 25723 w 64939"/>
                  <a:gd name="connsiteY19" fmla="*/ 42620 h 96928"/>
                  <a:gd name="connsiteX20" fmla="*/ 21206 w 64939"/>
                  <a:gd name="connsiteY20" fmla="*/ 43045 h 96928"/>
                  <a:gd name="connsiteX21" fmla="*/ 19794 w 64939"/>
                  <a:gd name="connsiteY21" fmla="*/ 44887 h 96928"/>
                  <a:gd name="connsiteX22" fmla="*/ 23464 w 64939"/>
                  <a:gd name="connsiteY22" fmla="*/ 46871 h 96928"/>
                  <a:gd name="connsiteX23" fmla="*/ 31088 w 64939"/>
                  <a:gd name="connsiteY23" fmla="*/ 46871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088" y="46871"/>
                    </a:moveTo>
                    <a:cubicBezTo>
                      <a:pt x="42099" y="46871"/>
                      <a:pt x="50005" y="54523"/>
                      <a:pt x="50005" y="69686"/>
                    </a:cubicBezTo>
                    <a:cubicBezTo>
                      <a:pt x="50005" y="87258"/>
                      <a:pt x="39840" y="92501"/>
                      <a:pt x="31652" y="92501"/>
                    </a:cubicBezTo>
                    <a:cubicBezTo>
                      <a:pt x="26005" y="92501"/>
                      <a:pt x="13582" y="90942"/>
                      <a:pt x="7653" y="82582"/>
                    </a:cubicBezTo>
                    <a:cubicBezTo>
                      <a:pt x="14288" y="82298"/>
                      <a:pt x="15841" y="77622"/>
                      <a:pt x="15841" y="74646"/>
                    </a:cubicBezTo>
                    <a:cubicBezTo>
                      <a:pt x="15841" y="70111"/>
                      <a:pt x="12453" y="66852"/>
                      <a:pt x="8076" y="66852"/>
                    </a:cubicBezTo>
                    <a:cubicBezTo>
                      <a:pt x="4124" y="66852"/>
                      <a:pt x="171" y="69261"/>
                      <a:pt x="171" y="75071"/>
                    </a:cubicBezTo>
                    <a:cubicBezTo>
                      <a:pt x="171" y="88392"/>
                      <a:pt x="14853" y="97036"/>
                      <a:pt x="31935" y="97036"/>
                    </a:cubicBezTo>
                    <a:cubicBezTo>
                      <a:pt x="51558" y="97036"/>
                      <a:pt x="65111" y="83857"/>
                      <a:pt x="65111" y="69686"/>
                    </a:cubicBezTo>
                    <a:cubicBezTo>
                      <a:pt x="65111" y="58633"/>
                      <a:pt x="56075" y="47580"/>
                      <a:pt x="40546" y="44320"/>
                    </a:cubicBezTo>
                    <a:cubicBezTo>
                      <a:pt x="55370" y="38935"/>
                      <a:pt x="60734" y="28307"/>
                      <a:pt x="60734" y="19663"/>
                    </a:cubicBezTo>
                    <a:cubicBezTo>
                      <a:pt x="60734" y="8468"/>
                      <a:pt x="47887" y="107"/>
                      <a:pt x="32217" y="107"/>
                    </a:cubicBezTo>
                    <a:cubicBezTo>
                      <a:pt x="16547" y="107"/>
                      <a:pt x="4547" y="7759"/>
                      <a:pt x="4547" y="19096"/>
                    </a:cubicBezTo>
                    <a:cubicBezTo>
                      <a:pt x="4547" y="23914"/>
                      <a:pt x="7653" y="26607"/>
                      <a:pt x="11888" y="26607"/>
                    </a:cubicBezTo>
                    <a:cubicBezTo>
                      <a:pt x="16264" y="26607"/>
                      <a:pt x="19088" y="23347"/>
                      <a:pt x="19088" y="19380"/>
                    </a:cubicBezTo>
                    <a:cubicBezTo>
                      <a:pt x="19088" y="15270"/>
                      <a:pt x="16264" y="12294"/>
                      <a:pt x="11888" y="12011"/>
                    </a:cubicBezTo>
                    <a:cubicBezTo>
                      <a:pt x="16829" y="5776"/>
                      <a:pt x="26570" y="4217"/>
                      <a:pt x="31794" y="4217"/>
                    </a:cubicBezTo>
                    <a:cubicBezTo>
                      <a:pt x="38146" y="4217"/>
                      <a:pt x="47040" y="7334"/>
                      <a:pt x="47040" y="19663"/>
                    </a:cubicBezTo>
                    <a:cubicBezTo>
                      <a:pt x="47040" y="25615"/>
                      <a:pt x="45064" y="32133"/>
                      <a:pt x="41393" y="36526"/>
                    </a:cubicBezTo>
                    <a:cubicBezTo>
                      <a:pt x="36735" y="41911"/>
                      <a:pt x="32782" y="42195"/>
                      <a:pt x="25723" y="42620"/>
                    </a:cubicBezTo>
                    <a:cubicBezTo>
                      <a:pt x="22194" y="42903"/>
                      <a:pt x="21911" y="42903"/>
                      <a:pt x="21206" y="43045"/>
                    </a:cubicBezTo>
                    <a:cubicBezTo>
                      <a:pt x="20923" y="43045"/>
                      <a:pt x="19794" y="43328"/>
                      <a:pt x="19794" y="44887"/>
                    </a:cubicBezTo>
                    <a:cubicBezTo>
                      <a:pt x="19794" y="46871"/>
                      <a:pt x="21064" y="46871"/>
                      <a:pt x="23464" y="46871"/>
                    </a:cubicBezTo>
                    <a:lnTo>
                      <a:pt x="31088" y="4687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" name="任意形状 297">
                <a:extLst>
                  <a:ext uri="{FF2B5EF4-FFF2-40B4-BE49-F238E27FC236}">
                    <a16:creationId xmlns:a16="http://schemas.microsoft.com/office/drawing/2014/main" id="{0AC95CA4-2EB5-09DE-198A-B402D6136988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>
              <a:xfrm>
                <a:off x="5440007" y="6215064"/>
                <a:ext cx="17929" cy="43646"/>
              </a:xfrm>
              <a:custGeom>
                <a:avLst/>
                <a:gdLst>
                  <a:gd name="connsiteX0" fmla="*/ 14151 w 17929"/>
                  <a:gd name="connsiteY0" fmla="*/ 14136 h 43646"/>
                  <a:gd name="connsiteX1" fmla="*/ 3139 w 17929"/>
                  <a:gd name="connsiteY1" fmla="*/ 40069 h 43646"/>
                  <a:gd name="connsiteX2" fmla="*/ 2151 w 17929"/>
                  <a:gd name="connsiteY2" fmla="*/ 41770 h 43646"/>
                  <a:gd name="connsiteX3" fmla="*/ 4127 w 17929"/>
                  <a:gd name="connsiteY3" fmla="*/ 43753 h 43646"/>
                  <a:gd name="connsiteX4" fmla="*/ 18104 w 17929"/>
                  <a:gd name="connsiteY4" fmla="*/ 15553 h 43646"/>
                  <a:gd name="connsiteX5" fmla="*/ 8222 w 17929"/>
                  <a:gd name="connsiteY5" fmla="*/ 107 h 43646"/>
                  <a:gd name="connsiteX6" fmla="*/ 175 w 17929"/>
                  <a:gd name="connsiteY6" fmla="*/ 8185 h 43646"/>
                  <a:gd name="connsiteX7" fmla="*/ 8363 w 17929"/>
                  <a:gd name="connsiteY7" fmla="*/ 16404 h 43646"/>
                  <a:gd name="connsiteX8" fmla="*/ 14151 w 17929"/>
                  <a:gd name="connsiteY8" fmla="*/ 14136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151" y="14136"/>
                    </a:moveTo>
                    <a:cubicBezTo>
                      <a:pt x="14151" y="21930"/>
                      <a:pt x="12739" y="31000"/>
                      <a:pt x="3139" y="40069"/>
                    </a:cubicBezTo>
                    <a:cubicBezTo>
                      <a:pt x="2575" y="40636"/>
                      <a:pt x="2151" y="41061"/>
                      <a:pt x="2151" y="41770"/>
                    </a:cubicBezTo>
                    <a:cubicBezTo>
                      <a:pt x="2151" y="42762"/>
                      <a:pt x="3280" y="43753"/>
                      <a:pt x="4127" y="43753"/>
                    </a:cubicBezTo>
                    <a:cubicBezTo>
                      <a:pt x="6104" y="43753"/>
                      <a:pt x="18104" y="32417"/>
                      <a:pt x="18104" y="15553"/>
                    </a:cubicBezTo>
                    <a:cubicBezTo>
                      <a:pt x="18104" y="6768"/>
                      <a:pt x="14715" y="107"/>
                      <a:pt x="8222" y="107"/>
                    </a:cubicBezTo>
                    <a:cubicBezTo>
                      <a:pt x="3563" y="107"/>
                      <a:pt x="175" y="3792"/>
                      <a:pt x="175" y="8185"/>
                    </a:cubicBezTo>
                    <a:cubicBezTo>
                      <a:pt x="175" y="12719"/>
                      <a:pt x="3422" y="16404"/>
                      <a:pt x="8363" y="16404"/>
                    </a:cubicBezTo>
                    <a:cubicBezTo>
                      <a:pt x="11751" y="16404"/>
                      <a:pt x="14010" y="14136"/>
                      <a:pt x="14151" y="141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" name="任意形状 298">
                <a:extLst>
                  <a:ext uri="{FF2B5EF4-FFF2-40B4-BE49-F238E27FC236}">
                    <a16:creationId xmlns:a16="http://schemas.microsoft.com/office/drawing/2014/main" id="{62CBBE28-1944-FAD8-9696-64091809BD3B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>
              <a:xfrm>
                <a:off x="5487482" y="6137266"/>
                <a:ext cx="51387" cy="94094"/>
              </a:xfrm>
              <a:custGeom>
                <a:avLst/>
                <a:gdLst>
                  <a:gd name="connsiteX0" fmla="*/ 32082 w 51387"/>
                  <a:gd name="connsiteY0" fmla="*/ 4075 h 94094"/>
                  <a:gd name="connsiteX1" fmla="*/ 27847 w 51387"/>
                  <a:gd name="connsiteY1" fmla="*/ 107 h 94094"/>
                  <a:gd name="connsiteX2" fmla="*/ 177 w 51387"/>
                  <a:gd name="connsiteY2" fmla="*/ 9177 h 94094"/>
                  <a:gd name="connsiteX3" fmla="*/ 177 w 51387"/>
                  <a:gd name="connsiteY3" fmla="*/ 14278 h 94094"/>
                  <a:gd name="connsiteX4" fmla="*/ 20647 w 51387"/>
                  <a:gd name="connsiteY4" fmla="*/ 10310 h 94094"/>
                  <a:gd name="connsiteX5" fmla="*/ 20647 w 51387"/>
                  <a:gd name="connsiteY5" fmla="*/ 82582 h 94094"/>
                  <a:gd name="connsiteX6" fmla="*/ 6530 w 51387"/>
                  <a:gd name="connsiteY6" fmla="*/ 89100 h 94094"/>
                  <a:gd name="connsiteX7" fmla="*/ 1165 w 51387"/>
                  <a:gd name="connsiteY7" fmla="*/ 89100 h 94094"/>
                  <a:gd name="connsiteX8" fmla="*/ 1165 w 51387"/>
                  <a:gd name="connsiteY8" fmla="*/ 94202 h 94094"/>
                  <a:gd name="connsiteX9" fmla="*/ 26294 w 51387"/>
                  <a:gd name="connsiteY9" fmla="*/ 93635 h 94094"/>
                  <a:gd name="connsiteX10" fmla="*/ 51564 w 51387"/>
                  <a:gd name="connsiteY10" fmla="*/ 94202 h 94094"/>
                  <a:gd name="connsiteX11" fmla="*/ 51564 w 51387"/>
                  <a:gd name="connsiteY11" fmla="*/ 89100 h 94094"/>
                  <a:gd name="connsiteX12" fmla="*/ 46200 w 51387"/>
                  <a:gd name="connsiteY12" fmla="*/ 89100 h 94094"/>
                  <a:gd name="connsiteX13" fmla="*/ 32082 w 51387"/>
                  <a:gd name="connsiteY13" fmla="*/ 82582 h 94094"/>
                  <a:gd name="connsiteX14" fmla="*/ 32082 w 51387"/>
                  <a:gd name="connsiteY14" fmla="*/ 4075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387" h="94094">
                    <a:moveTo>
                      <a:pt x="32082" y="4075"/>
                    </a:moveTo>
                    <a:cubicBezTo>
                      <a:pt x="32082" y="249"/>
                      <a:pt x="31800" y="107"/>
                      <a:pt x="27847" y="107"/>
                    </a:cubicBezTo>
                    <a:cubicBezTo>
                      <a:pt x="18812" y="9035"/>
                      <a:pt x="5965" y="9177"/>
                      <a:pt x="177" y="9177"/>
                    </a:cubicBezTo>
                    <a:lnTo>
                      <a:pt x="177" y="14278"/>
                    </a:lnTo>
                    <a:cubicBezTo>
                      <a:pt x="3565" y="14278"/>
                      <a:pt x="12883" y="14278"/>
                      <a:pt x="20647" y="10310"/>
                    </a:cubicBezTo>
                    <a:lnTo>
                      <a:pt x="20647" y="82582"/>
                    </a:lnTo>
                    <a:cubicBezTo>
                      <a:pt x="20647" y="87258"/>
                      <a:pt x="20647" y="89100"/>
                      <a:pt x="6530" y="89100"/>
                    </a:cubicBezTo>
                    <a:lnTo>
                      <a:pt x="1165" y="89100"/>
                    </a:lnTo>
                    <a:lnTo>
                      <a:pt x="1165" y="94202"/>
                    </a:lnTo>
                    <a:cubicBezTo>
                      <a:pt x="3706" y="94060"/>
                      <a:pt x="21071" y="93635"/>
                      <a:pt x="26294" y="93635"/>
                    </a:cubicBezTo>
                    <a:cubicBezTo>
                      <a:pt x="30671" y="93635"/>
                      <a:pt x="48458" y="94060"/>
                      <a:pt x="51564" y="94202"/>
                    </a:cubicBezTo>
                    <a:lnTo>
                      <a:pt x="51564" y="89100"/>
                    </a:lnTo>
                    <a:lnTo>
                      <a:pt x="46200" y="89100"/>
                    </a:lnTo>
                    <a:cubicBezTo>
                      <a:pt x="32082" y="89100"/>
                      <a:pt x="32082" y="87258"/>
                      <a:pt x="32082" y="82582"/>
                    </a:cubicBezTo>
                    <a:lnTo>
                      <a:pt x="32082" y="407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" name="任意形状 299">
                <a:extLst>
                  <a:ext uri="{FF2B5EF4-FFF2-40B4-BE49-F238E27FC236}">
                    <a16:creationId xmlns:a16="http://schemas.microsoft.com/office/drawing/2014/main" id="{10A153EE-3901-5437-5384-40649A30EA57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>
              <a:xfrm>
                <a:off x="4735134" y="6343001"/>
                <a:ext cx="51387" cy="94094"/>
              </a:xfrm>
              <a:custGeom>
                <a:avLst/>
                <a:gdLst>
                  <a:gd name="connsiteX0" fmla="*/ 32045 w 51387"/>
                  <a:gd name="connsiteY0" fmla="*/ 4085 h 94094"/>
                  <a:gd name="connsiteX1" fmla="*/ 27810 w 51387"/>
                  <a:gd name="connsiteY1" fmla="*/ 117 h 94094"/>
                  <a:gd name="connsiteX2" fmla="*/ 140 w 51387"/>
                  <a:gd name="connsiteY2" fmla="*/ 9187 h 94094"/>
                  <a:gd name="connsiteX3" fmla="*/ 140 w 51387"/>
                  <a:gd name="connsiteY3" fmla="*/ 14288 h 94094"/>
                  <a:gd name="connsiteX4" fmla="*/ 20610 w 51387"/>
                  <a:gd name="connsiteY4" fmla="*/ 10320 h 94094"/>
                  <a:gd name="connsiteX5" fmla="*/ 20610 w 51387"/>
                  <a:gd name="connsiteY5" fmla="*/ 82592 h 94094"/>
                  <a:gd name="connsiteX6" fmla="*/ 6493 w 51387"/>
                  <a:gd name="connsiteY6" fmla="*/ 89110 h 94094"/>
                  <a:gd name="connsiteX7" fmla="*/ 1128 w 51387"/>
                  <a:gd name="connsiteY7" fmla="*/ 89110 h 94094"/>
                  <a:gd name="connsiteX8" fmla="*/ 1128 w 51387"/>
                  <a:gd name="connsiteY8" fmla="*/ 94212 h 94094"/>
                  <a:gd name="connsiteX9" fmla="*/ 26257 w 51387"/>
                  <a:gd name="connsiteY9" fmla="*/ 93645 h 94094"/>
                  <a:gd name="connsiteX10" fmla="*/ 51527 w 51387"/>
                  <a:gd name="connsiteY10" fmla="*/ 94212 h 94094"/>
                  <a:gd name="connsiteX11" fmla="*/ 51527 w 51387"/>
                  <a:gd name="connsiteY11" fmla="*/ 89110 h 94094"/>
                  <a:gd name="connsiteX12" fmla="*/ 46162 w 51387"/>
                  <a:gd name="connsiteY12" fmla="*/ 89110 h 94094"/>
                  <a:gd name="connsiteX13" fmla="*/ 32045 w 51387"/>
                  <a:gd name="connsiteY13" fmla="*/ 82592 h 94094"/>
                  <a:gd name="connsiteX14" fmla="*/ 32045 w 51387"/>
                  <a:gd name="connsiteY14" fmla="*/ 4085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387" h="94094">
                    <a:moveTo>
                      <a:pt x="32045" y="4085"/>
                    </a:moveTo>
                    <a:cubicBezTo>
                      <a:pt x="32045" y="259"/>
                      <a:pt x="31763" y="117"/>
                      <a:pt x="27810" y="117"/>
                    </a:cubicBezTo>
                    <a:cubicBezTo>
                      <a:pt x="18775" y="9045"/>
                      <a:pt x="5928" y="9187"/>
                      <a:pt x="140" y="9187"/>
                    </a:cubicBezTo>
                    <a:lnTo>
                      <a:pt x="140" y="14288"/>
                    </a:lnTo>
                    <a:cubicBezTo>
                      <a:pt x="3528" y="14288"/>
                      <a:pt x="12845" y="14288"/>
                      <a:pt x="20610" y="10320"/>
                    </a:cubicBezTo>
                    <a:lnTo>
                      <a:pt x="20610" y="82592"/>
                    </a:lnTo>
                    <a:cubicBezTo>
                      <a:pt x="20610" y="87268"/>
                      <a:pt x="20610" y="89110"/>
                      <a:pt x="6493" y="89110"/>
                    </a:cubicBezTo>
                    <a:lnTo>
                      <a:pt x="1128" y="89110"/>
                    </a:lnTo>
                    <a:lnTo>
                      <a:pt x="1128" y="94212"/>
                    </a:lnTo>
                    <a:cubicBezTo>
                      <a:pt x="3669" y="94070"/>
                      <a:pt x="21034" y="93645"/>
                      <a:pt x="26257" y="93645"/>
                    </a:cubicBezTo>
                    <a:cubicBezTo>
                      <a:pt x="30633" y="93645"/>
                      <a:pt x="48421" y="94070"/>
                      <a:pt x="51527" y="94212"/>
                    </a:cubicBezTo>
                    <a:lnTo>
                      <a:pt x="51527" y="89110"/>
                    </a:lnTo>
                    <a:lnTo>
                      <a:pt x="46162" y="89110"/>
                    </a:lnTo>
                    <a:cubicBezTo>
                      <a:pt x="32045" y="89110"/>
                      <a:pt x="32045" y="87268"/>
                      <a:pt x="32045" y="82592"/>
                    </a:cubicBezTo>
                    <a:lnTo>
                      <a:pt x="32045" y="408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" name="任意形状 300">
                <a:extLst>
                  <a:ext uri="{FF2B5EF4-FFF2-40B4-BE49-F238E27FC236}">
                    <a16:creationId xmlns:a16="http://schemas.microsoft.com/office/drawing/2014/main" id="{C72B16B3-0801-0AA4-B03B-12FDE081E272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>
              <a:xfrm>
                <a:off x="4653501" y="6462144"/>
                <a:ext cx="212882" cy="8097"/>
              </a:xfrm>
              <a:custGeom>
                <a:avLst/>
                <a:gdLst>
                  <a:gd name="connsiteX0" fmla="*/ 0 w 212882"/>
                  <a:gd name="connsiteY0" fmla="*/ 0 h 8097"/>
                  <a:gd name="connsiteX1" fmla="*/ 212882 w 212882"/>
                  <a:gd name="connsiteY1" fmla="*/ 0 h 8097"/>
                  <a:gd name="connsiteX2" fmla="*/ 212882 w 212882"/>
                  <a:gd name="connsiteY2" fmla="*/ 8097 h 8097"/>
                  <a:gd name="connsiteX3" fmla="*/ 0 w 212882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882" h="8097">
                    <a:moveTo>
                      <a:pt x="0" y="0"/>
                    </a:moveTo>
                    <a:lnTo>
                      <a:pt x="212882" y="0"/>
                    </a:lnTo>
                    <a:lnTo>
                      <a:pt x="212882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" name="任意形状 301">
                <a:extLst>
                  <a:ext uri="{FF2B5EF4-FFF2-40B4-BE49-F238E27FC236}">
                    <a16:creationId xmlns:a16="http://schemas.microsoft.com/office/drawing/2014/main" id="{2CACAFD9-43A3-573D-9AA9-916ECF72C55C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>
              <a:xfrm>
                <a:off x="4666771" y="6485160"/>
                <a:ext cx="122538" cy="141708"/>
              </a:xfrm>
              <a:custGeom>
                <a:avLst/>
                <a:gdLst>
                  <a:gd name="connsiteX0" fmla="*/ 49406 w 122538"/>
                  <a:gd name="connsiteY0" fmla="*/ 126382 h 141708"/>
                  <a:gd name="connsiteX1" fmla="*/ 21736 w 122538"/>
                  <a:gd name="connsiteY1" fmla="*/ 71258 h 141708"/>
                  <a:gd name="connsiteX2" fmla="*/ 19477 w 122538"/>
                  <a:gd name="connsiteY2" fmla="*/ 68990 h 141708"/>
                  <a:gd name="connsiteX3" fmla="*/ 17219 w 122538"/>
                  <a:gd name="connsiteY3" fmla="*/ 70124 h 141708"/>
                  <a:gd name="connsiteX4" fmla="*/ 2113 w 122538"/>
                  <a:gd name="connsiteY4" fmla="*/ 80185 h 141708"/>
                  <a:gd name="connsiteX5" fmla="*/ 137 w 122538"/>
                  <a:gd name="connsiteY5" fmla="*/ 82594 h 141708"/>
                  <a:gd name="connsiteX6" fmla="*/ 2113 w 122538"/>
                  <a:gd name="connsiteY6" fmla="*/ 84578 h 141708"/>
                  <a:gd name="connsiteX7" fmla="*/ 4795 w 122538"/>
                  <a:gd name="connsiteY7" fmla="*/ 83303 h 141708"/>
                  <a:gd name="connsiteX8" fmla="*/ 12136 w 122538"/>
                  <a:gd name="connsiteY8" fmla="*/ 78202 h 141708"/>
                  <a:gd name="connsiteX9" fmla="*/ 43053 w 122538"/>
                  <a:gd name="connsiteY9" fmla="*/ 139420 h 141708"/>
                  <a:gd name="connsiteX10" fmla="*/ 46300 w 122538"/>
                  <a:gd name="connsiteY10" fmla="*/ 141829 h 141708"/>
                  <a:gd name="connsiteX11" fmla="*/ 50536 w 122538"/>
                  <a:gd name="connsiteY11" fmla="*/ 139136 h 141708"/>
                  <a:gd name="connsiteX12" fmla="*/ 121546 w 122538"/>
                  <a:gd name="connsiteY12" fmla="*/ 6497 h 141708"/>
                  <a:gd name="connsiteX13" fmla="*/ 122675 w 122538"/>
                  <a:gd name="connsiteY13" fmla="*/ 3663 h 141708"/>
                  <a:gd name="connsiteX14" fmla="*/ 119287 w 122538"/>
                  <a:gd name="connsiteY14" fmla="*/ 120 h 141708"/>
                  <a:gd name="connsiteX15" fmla="*/ 115617 w 122538"/>
                  <a:gd name="connsiteY15" fmla="*/ 3096 h 141708"/>
                  <a:gd name="connsiteX16" fmla="*/ 49406 w 122538"/>
                  <a:gd name="connsiteY16" fmla="*/ 126382 h 14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38" h="141708">
                    <a:moveTo>
                      <a:pt x="49406" y="126382"/>
                    </a:moveTo>
                    <a:lnTo>
                      <a:pt x="21736" y="71258"/>
                    </a:lnTo>
                    <a:cubicBezTo>
                      <a:pt x="21030" y="69841"/>
                      <a:pt x="20607" y="68990"/>
                      <a:pt x="19477" y="68990"/>
                    </a:cubicBezTo>
                    <a:cubicBezTo>
                      <a:pt x="18913" y="68990"/>
                      <a:pt x="18630" y="68990"/>
                      <a:pt x="17219" y="70124"/>
                    </a:cubicBezTo>
                    <a:lnTo>
                      <a:pt x="2113" y="80185"/>
                    </a:lnTo>
                    <a:cubicBezTo>
                      <a:pt x="137" y="81461"/>
                      <a:pt x="137" y="82169"/>
                      <a:pt x="137" y="82594"/>
                    </a:cubicBezTo>
                    <a:cubicBezTo>
                      <a:pt x="137" y="83445"/>
                      <a:pt x="842" y="84578"/>
                      <a:pt x="2113" y="84578"/>
                    </a:cubicBezTo>
                    <a:cubicBezTo>
                      <a:pt x="2678" y="84578"/>
                      <a:pt x="2960" y="84578"/>
                      <a:pt x="4795" y="83303"/>
                    </a:cubicBezTo>
                    <a:cubicBezTo>
                      <a:pt x="6348" y="82169"/>
                      <a:pt x="10442" y="79335"/>
                      <a:pt x="12136" y="78202"/>
                    </a:cubicBezTo>
                    <a:lnTo>
                      <a:pt x="43053" y="139420"/>
                    </a:lnTo>
                    <a:cubicBezTo>
                      <a:pt x="44042" y="141545"/>
                      <a:pt x="44324" y="141829"/>
                      <a:pt x="46300" y="141829"/>
                    </a:cubicBezTo>
                    <a:cubicBezTo>
                      <a:pt x="47571" y="141829"/>
                      <a:pt x="49124" y="141829"/>
                      <a:pt x="50536" y="139136"/>
                    </a:cubicBezTo>
                    <a:lnTo>
                      <a:pt x="121546" y="6497"/>
                    </a:lnTo>
                    <a:cubicBezTo>
                      <a:pt x="122675" y="4655"/>
                      <a:pt x="122675" y="4371"/>
                      <a:pt x="122675" y="3663"/>
                    </a:cubicBezTo>
                    <a:cubicBezTo>
                      <a:pt x="122675" y="1395"/>
                      <a:pt x="120840" y="120"/>
                      <a:pt x="119287" y="120"/>
                    </a:cubicBezTo>
                    <a:cubicBezTo>
                      <a:pt x="117170" y="120"/>
                      <a:pt x="116464" y="1395"/>
                      <a:pt x="115617" y="3096"/>
                    </a:cubicBezTo>
                    <a:lnTo>
                      <a:pt x="49406" y="12638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" name="任意形状 302">
                <a:extLst>
                  <a:ext uri="{FF2B5EF4-FFF2-40B4-BE49-F238E27FC236}">
                    <a16:creationId xmlns:a16="http://schemas.microsoft.com/office/drawing/2014/main" id="{FD218980-24D0-BBD5-0B16-48D9A8F1A61A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>
              <a:xfrm>
                <a:off x="4785992" y="6485221"/>
                <a:ext cx="80391" cy="6882"/>
              </a:xfrm>
              <a:custGeom>
                <a:avLst/>
                <a:gdLst>
                  <a:gd name="connsiteX0" fmla="*/ 0 w 80391"/>
                  <a:gd name="connsiteY0" fmla="*/ 0 h 6882"/>
                  <a:gd name="connsiteX1" fmla="*/ 80391 w 80391"/>
                  <a:gd name="connsiteY1" fmla="*/ 0 h 6882"/>
                  <a:gd name="connsiteX2" fmla="*/ 80391 w 80391"/>
                  <a:gd name="connsiteY2" fmla="*/ 6883 h 6882"/>
                  <a:gd name="connsiteX3" fmla="*/ 0 w 80391"/>
                  <a:gd name="connsiteY3" fmla="*/ 6883 h 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391" h="6882">
                    <a:moveTo>
                      <a:pt x="0" y="0"/>
                    </a:moveTo>
                    <a:lnTo>
                      <a:pt x="80391" y="0"/>
                    </a:lnTo>
                    <a:lnTo>
                      <a:pt x="80391" y="6883"/>
                    </a:lnTo>
                    <a:lnTo>
                      <a:pt x="0" y="6883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" name="任意形状 303">
                <a:extLst>
                  <a:ext uri="{FF2B5EF4-FFF2-40B4-BE49-F238E27FC236}">
                    <a16:creationId xmlns:a16="http://schemas.microsoft.com/office/drawing/2014/main" id="{8DECB254-819B-8E8C-6E68-3476F55DB6BF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>
              <a:xfrm>
                <a:off x="4794886" y="6515385"/>
                <a:ext cx="62398" cy="94094"/>
              </a:xfrm>
              <a:custGeom>
                <a:avLst/>
                <a:gdLst>
                  <a:gd name="connsiteX0" fmla="*/ 62542 w 62398"/>
                  <a:gd name="connsiteY0" fmla="*/ 68429 h 94094"/>
                  <a:gd name="connsiteX1" fmla="*/ 57742 w 62398"/>
                  <a:gd name="connsiteY1" fmla="*/ 68429 h 94094"/>
                  <a:gd name="connsiteX2" fmla="*/ 54071 w 62398"/>
                  <a:gd name="connsiteY2" fmla="*/ 81325 h 94094"/>
                  <a:gd name="connsiteX3" fmla="*/ 40095 w 62398"/>
                  <a:gd name="connsiteY3" fmla="*/ 82175 h 94094"/>
                  <a:gd name="connsiteX4" fmla="*/ 14119 w 62398"/>
                  <a:gd name="connsiteY4" fmla="*/ 82175 h 94094"/>
                  <a:gd name="connsiteX5" fmla="*/ 42354 w 62398"/>
                  <a:gd name="connsiteY5" fmla="*/ 58368 h 94094"/>
                  <a:gd name="connsiteX6" fmla="*/ 62542 w 62398"/>
                  <a:gd name="connsiteY6" fmla="*/ 27759 h 94094"/>
                  <a:gd name="connsiteX7" fmla="*/ 29507 w 62398"/>
                  <a:gd name="connsiteY7" fmla="*/ 126 h 94094"/>
                  <a:gd name="connsiteX8" fmla="*/ 143 w 62398"/>
                  <a:gd name="connsiteY8" fmla="*/ 25492 h 94094"/>
                  <a:gd name="connsiteX9" fmla="*/ 7625 w 62398"/>
                  <a:gd name="connsiteY9" fmla="*/ 33427 h 94094"/>
                  <a:gd name="connsiteX10" fmla="*/ 15108 w 62398"/>
                  <a:gd name="connsiteY10" fmla="*/ 25917 h 94094"/>
                  <a:gd name="connsiteX11" fmla="*/ 6778 w 62398"/>
                  <a:gd name="connsiteY11" fmla="*/ 18406 h 94094"/>
                  <a:gd name="connsiteX12" fmla="*/ 27390 w 62398"/>
                  <a:gd name="connsiteY12" fmla="*/ 5227 h 94094"/>
                  <a:gd name="connsiteX13" fmla="*/ 48848 w 62398"/>
                  <a:gd name="connsiteY13" fmla="*/ 27759 h 94094"/>
                  <a:gd name="connsiteX14" fmla="*/ 35578 w 62398"/>
                  <a:gd name="connsiteY14" fmla="*/ 54967 h 94094"/>
                  <a:gd name="connsiteX15" fmla="*/ 1555 w 62398"/>
                  <a:gd name="connsiteY15" fmla="*/ 88694 h 94094"/>
                  <a:gd name="connsiteX16" fmla="*/ 143 w 62398"/>
                  <a:gd name="connsiteY16" fmla="*/ 94220 h 94094"/>
                  <a:gd name="connsiteX17" fmla="*/ 58307 w 62398"/>
                  <a:gd name="connsiteY17" fmla="*/ 94220 h 94094"/>
                  <a:gd name="connsiteX18" fmla="*/ 62542 w 62398"/>
                  <a:gd name="connsiteY18" fmla="*/ 68429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98" h="94094">
                    <a:moveTo>
                      <a:pt x="62542" y="68429"/>
                    </a:moveTo>
                    <a:lnTo>
                      <a:pt x="57742" y="68429"/>
                    </a:lnTo>
                    <a:cubicBezTo>
                      <a:pt x="57318" y="71547"/>
                      <a:pt x="55907" y="79908"/>
                      <a:pt x="54071" y="81325"/>
                    </a:cubicBezTo>
                    <a:cubicBezTo>
                      <a:pt x="52942" y="82175"/>
                      <a:pt x="42072" y="82175"/>
                      <a:pt x="40095" y="82175"/>
                    </a:cubicBezTo>
                    <a:lnTo>
                      <a:pt x="14119" y="82175"/>
                    </a:lnTo>
                    <a:cubicBezTo>
                      <a:pt x="28943" y="68996"/>
                      <a:pt x="33884" y="65028"/>
                      <a:pt x="42354" y="58368"/>
                    </a:cubicBezTo>
                    <a:cubicBezTo>
                      <a:pt x="52801" y="50007"/>
                      <a:pt x="62542" y="41221"/>
                      <a:pt x="62542" y="27759"/>
                    </a:cubicBezTo>
                    <a:cubicBezTo>
                      <a:pt x="62542" y="10612"/>
                      <a:pt x="47577" y="126"/>
                      <a:pt x="29507" y="126"/>
                    </a:cubicBezTo>
                    <a:cubicBezTo>
                      <a:pt x="12002" y="126"/>
                      <a:pt x="143" y="12454"/>
                      <a:pt x="143" y="25492"/>
                    </a:cubicBezTo>
                    <a:cubicBezTo>
                      <a:pt x="143" y="32719"/>
                      <a:pt x="6214" y="33427"/>
                      <a:pt x="7625" y="33427"/>
                    </a:cubicBezTo>
                    <a:cubicBezTo>
                      <a:pt x="11013" y="33427"/>
                      <a:pt x="15108" y="31018"/>
                      <a:pt x="15108" y="25917"/>
                    </a:cubicBezTo>
                    <a:cubicBezTo>
                      <a:pt x="15108" y="23366"/>
                      <a:pt x="14119" y="18406"/>
                      <a:pt x="6778" y="18406"/>
                    </a:cubicBezTo>
                    <a:cubicBezTo>
                      <a:pt x="11155" y="8345"/>
                      <a:pt x="20754" y="5227"/>
                      <a:pt x="27390" y="5227"/>
                    </a:cubicBezTo>
                    <a:cubicBezTo>
                      <a:pt x="41507" y="5227"/>
                      <a:pt x="48848" y="16281"/>
                      <a:pt x="48848" y="27759"/>
                    </a:cubicBezTo>
                    <a:cubicBezTo>
                      <a:pt x="48848" y="40088"/>
                      <a:pt x="40095" y="49866"/>
                      <a:pt x="35578" y="54967"/>
                    </a:cubicBezTo>
                    <a:lnTo>
                      <a:pt x="1555" y="88694"/>
                    </a:lnTo>
                    <a:cubicBezTo>
                      <a:pt x="143" y="89969"/>
                      <a:pt x="143" y="90252"/>
                      <a:pt x="143" y="94220"/>
                    </a:cubicBezTo>
                    <a:lnTo>
                      <a:pt x="58307" y="94220"/>
                    </a:lnTo>
                    <a:lnTo>
                      <a:pt x="62542" y="6842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" name="任意形状 304">
                <a:extLst>
                  <a:ext uri="{FF2B5EF4-FFF2-40B4-BE49-F238E27FC236}">
                    <a16:creationId xmlns:a16="http://schemas.microsoft.com/office/drawing/2014/main" id="{463F1387-9B62-AA6D-07A0-B5B4444D4468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>
              <a:xfrm>
                <a:off x="4910550" y="6364972"/>
                <a:ext cx="46789" cy="202440"/>
              </a:xfrm>
              <a:custGeom>
                <a:avLst/>
                <a:gdLst>
                  <a:gd name="connsiteX0" fmla="*/ 46937 w 46789"/>
                  <a:gd name="connsiteY0" fmla="*/ 200538 h 202440"/>
                  <a:gd name="connsiteX1" fmla="*/ 43509 w 46789"/>
                  <a:gd name="connsiteY1" fmla="*/ 196084 h 202440"/>
                  <a:gd name="connsiteX2" fmla="*/ 11845 w 46789"/>
                  <a:gd name="connsiteY2" fmla="*/ 101342 h 202440"/>
                  <a:gd name="connsiteX3" fmla="*/ 44315 w 46789"/>
                  <a:gd name="connsiteY3" fmla="*/ 5587 h 202440"/>
                  <a:gd name="connsiteX4" fmla="*/ 46937 w 46789"/>
                  <a:gd name="connsiteY4" fmla="*/ 2146 h 202440"/>
                  <a:gd name="connsiteX5" fmla="*/ 44921 w 46789"/>
                  <a:gd name="connsiteY5" fmla="*/ 121 h 202440"/>
                  <a:gd name="connsiteX6" fmla="*/ 12854 w 46789"/>
                  <a:gd name="connsiteY6" fmla="*/ 39597 h 202440"/>
                  <a:gd name="connsiteX7" fmla="*/ 148 w 46789"/>
                  <a:gd name="connsiteY7" fmla="*/ 101342 h 202440"/>
                  <a:gd name="connsiteX8" fmla="*/ 13459 w 46789"/>
                  <a:gd name="connsiteY8" fmla="*/ 164503 h 202440"/>
                  <a:gd name="connsiteX9" fmla="*/ 44921 w 46789"/>
                  <a:gd name="connsiteY9" fmla="*/ 202562 h 202440"/>
                  <a:gd name="connsiteX10" fmla="*/ 46937 w 46789"/>
                  <a:gd name="connsiteY10" fmla="*/ 200538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89" h="202440">
                    <a:moveTo>
                      <a:pt x="46937" y="200538"/>
                    </a:moveTo>
                    <a:cubicBezTo>
                      <a:pt x="46937" y="199930"/>
                      <a:pt x="46937" y="199525"/>
                      <a:pt x="43509" y="196084"/>
                    </a:cubicBezTo>
                    <a:cubicBezTo>
                      <a:pt x="18299" y="170576"/>
                      <a:pt x="11845" y="132315"/>
                      <a:pt x="11845" y="101342"/>
                    </a:cubicBezTo>
                    <a:cubicBezTo>
                      <a:pt x="11845" y="66117"/>
                      <a:pt x="19509" y="30892"/>
                      <a:pt x="44315" y="5587"/>
                    </a:cubicBezTo>
                    <a:cubicBezTo>
                      <a:pt x="46937" y="3158"/>
                      <a:pt x="46937" y="2753"/>
                      <a:pt x="46937" y="2146"/>
                    </a:cubicBezTo>
                    <a:cubicBezTo>
                      <a:pt x="46937" y="729"/>
                      <a:pt x="46131" y="121"/>
                      <a:pt x="44921" y="121"/>
                    </a:cubicBezTo>
                    <a:cubicBezTo>
                      <a:pt x="42904" y="121"/>
                      <a:pt x="24753" y="13887"/>
                      <a:pt x="12854" y="39597"/>
                    </a:cubicBezTo>
                    <a:cubicBezTo>
                      <a:pt x="2568" y="61866"/>
                      <a:pt x="148" y="84337"/>
                      <a:pt x="148" y="101342"/>
                    </a:cubicBezTo>
                    <a:cubicBezTo>
                      <a:pt x="148" y="117132"/>
                      <a:pt x="2367" y="141627"/>
                      <a:pt x="13459" y="164503"/>
                    </a:cubicBezTo>
                    <a:cubicBezTo>
                      <a:pt x="25560" y="189403"/>
                      <a:pt x="42904" y="202562"/>
                      <a:pt x="44921" y="202562"/>
                    </a:cubicBezTo>
                    <a:cubicBezTo>
                      <a:pt x="46131" y="202562"/>
                      <a:pt x="46937" y="201955"/>
                      <a:pt x="46937" y="2005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" name="任意形状 305">
                <a:extLst>
                  <a:ext uri="{FF2B5EF4-FFF2-40B4-BE49-F238E27FC236}">
                    <a16:creationId xmlns:a16="http://schemas.microsoft.com/office/drawing/2014/main" id="{46F12C9F-1A70-ADD2-F5EE-2B977C0DBE8E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>
              <a:xfrm>
                <a:off x="4974863" y="6427324"/>
                <a:ext cx="88536" cy="91705"/>
              </a:xfrm>
              <a:custGeom>
                <a:avLst/>
                <a:gdLst>
                  <a:gd name="connsiteX0" fmla="*/ 88688 w 88536"/>
                  <a:gd name="connsiteY0" fmla="*/ 14292 h 91705"/>
                  <a:gd name="connsiteX1" fmla="*/ 79814 w 88536"/>
                  <a:gd name="connsiteY1" fmla="*/ 121 h 91705"/>
                  <a:gd name="connsiteX2" fmla="*/ 69932 w 88536"/>
                  <a:gd name="connsiteY2" fmla="*/ 9838 h 91705"/>
                  <a:gd name="connsiteX3" fmla="*/ 73159 w 88536"/>
                  <a:gd name="connsiteY3" fmla="*/ 15912 h 91705"/>
                  <a:gd name="connsiteX4" fmla="*/ 80016 w 88536"/>
                  <a:gd name="connsiteY4" fmla="*/ 32512 h 91705"/>
                  <a:gd name="connsiteX5" fmla="*/ 44118 w 88536"/>
                  <a:gd name="connsiteY5" fmla="*/ 87373 h 91705"/>
                  <a:gd name="connsiteX6" fmla="*/ 29194 w 88536"/>
                  <a:gd name="connsiteY6" fmla="*/ 69761 h 91705"/>
                  <a:gd name="connsiteX7" fmla="*/ 40891 w 88536"/>
                  <a:gd name="connsiteY7" fmla="*/ 26843 h 91705"/>
                  <a:gd name="connsiteX8" fmla="*/ 43311 w 88536"/>
                  <a:gd name="connsiteY8" fmla="*/ 16721 h 91705"/>
                  <a:gd name="connsiteX9" fmla="*/ 26773 w 88536"/>
                  <a:gd name="connsiteY9" fmla="*/ 121 h 91705"/>
                  <a:gd name="connsiteX10" fmla="*/ 152 w 88536"/>
                  <a:gd name="connsiteY10" fmla="*/ 31297 h 91705"/>
                  <a:gd name="connsiteX11" fmla="*/ 2572 w 88536"/>
                  <a:gd name="connsiteY11" fmla="*/ 33322 h 91705"/>
                  <a:gd name="connsiteX12" fmla="*/ 5799 w 88536"/>
                  <a:gd name="connsiteY12" fmla="*/ 29678 h 91705"/>
                  <a:gd name="connsiteX13" fmla="*/ 26168 w 88536"/>
                  <a:gd name="connsiteY13" fmla="*/ 4575 h 91705"/>
                  <a:gd name="connsiteX14" fmla="*/ 31210 w 88536"/>
                  <a:gd name="connsiteY14" fmla="*/ 11053 h 91705"/>
                  <a:gd name="connsiteX15" fmla="*/ 27782 w 88536"/>
                  <a:gd name="connsiteY15" fmla="*/ 25224 h 91705"/>
                  <a:gd name="connsiteX16" fmla="*/ 16286 w 88536"/>
                  <a:gd name="connsiteY16" fmla="*/ 66724 h 91705"/>
                  <a:gd name="connsiteX17" fmla="*/ 43311 w 88536"/>
                  <a:gd name="connsiteY17" fmla="*/ 91827 h 91705"/>
                  <a:gd name="connsiteX18" fmla="*/ 88688 w 88536"/>
                  <a:gd name="connsiteY18" fmla="*/ 14292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536" h="91705">
                    <a:moveTo>
                      <a:pt x="88688" y="14292"/>
                    </a:moveTo>
                    <a:cubicBezTo>
                      <a:pt x="88688" y="3360"/>
                      <a:pt x="83445" y="121"/>
                      <a:pt x="79814" y="121"/>
                    </a:cubicBezTo>
                    <a:cubicBezTo>
                      <a:pt x="74773" y="121"/>
                      <a:pt x="69932" y="5385"/>
                      <a:pt x="69932" y="9838"/>
                    </a:cubicBezTo>
                    <a:cubicBezTo>
                      <a:pt x="69932" y="12470"/>
                      <a:pt x="70941" y="13685"/>
                      <a:pt x="73159" y="15912"/>
                    </a:cubicBezTo>
                    <a:cubicBezTo>
                      <a:pt x="77394" y="19960"/>
                      <a:pt x="80016" y="25224"/>
                      <a:pt x="80016" y="32512"/>
                    </a:cubicBezTo>
                    <a:cubicBezTo>
                      <a:pt x="80016" y="41014"/>
                      <a:pt x="67714" y="87373"/>
                      <a:pt x="44118" y="87373"/>
                    </a:cubicBezTo>
                    <a:cubicBezTo>
                      <a:pt x="33832" y="87373"/>
                      <a:pt x="29194" y="80288"/>
                      <a:pt x="29194" y="69761"/>
                    </a:cubicBezTo>
                    <a:cubicBezTo>
                      <a:pt x="29194" y="58424"/>
                      <a:pt x="34639" y="43646"/>
                      <a:pt x="40891" y="26843"/>
                    </a:cubicBezTo>
                    <a:cubicBezTo>
                      <a:pt x="42303" y="23402"/>
                      <a:pt x="43311" y="20568"/>
                      <a:pt x="43311" y="16721"/>
                    </a:cubicBezTo>
                    <a:cubicBezTo>
                      <a:pt x="43311" y="7612"/>
                      <a:pt x="36857" y="121"/>
                      <a:pt x="26773" y="121"/>
                    </a:cubicBezTo>
                    <a:cubicBezTo>
                      <a:pt x="7816" y="121"/>
                      <a:pt x="152" y="29475"/>
                      <a:pt x="152" y="31297"/>
                    </a:cubicBezTo>
                    <a:cubicBezTo>
                      <a:pt x="152" y="33322"/>
                      <a:pt x="2169" y="33322"/>
                      <a:pt x="2572" y="33322"/>
                    </a:cubicBezTo>
                    <a:cubicBezTo>
                      <a:pt x="4589" y="33322"/>
                      <a:pt x="4791" y="32917"/>
                      <a:pt x="5799" y="29678"/>
                    </a:cubicBezTo>
                    <a:cubicBezTo>
                      <a:pt x="11648" y="9231"/>
                      <a:pt x="20320" y="4575"/>
                      <a:pt x="26168" y="4575"/>
                    </a:cubicBezTo>
                    <a:cubicBezTo>
                      <a:pt x="27782" y="4575"/>
                      <a:pt x="31210" y="4575"/>
                      <a:pt x="31210" y="11053"/>
                    </a:cubicBezTo>
                    <a:cubicBezTo>
                      <a:pt x="31210" y="16114"/>
                      <a:pt x="29194" y="21580"/>
                      <a:pt x="27782" y="25224"/>
                    </a:cubicBezTo>
                    <a:cubicBezTo>
                      <a:pt x="18908" y="48707"/>
                      <a:pt x="16286" y="58019"/>
                      <a:pt x="16286" y="66724"/>
                    </a:cubicBezTo>
                    <a:cubicBezTo>
                      <a:pt x="16286" y="88588"/>
                      <a:pt x="34034" y="91827"/>
                      <a:pt x="43311" y="91827"/>
                    </a:cubicBezTo>
                    <a:cubicBezTo>
                      <a:pt x="77193" y="91827"/>
                      <a:pt x="88688" y="24819"/>
                      <a:pt x="88688" y="142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" name="任意形状 306">
                <a:extLst>
                  <a:ext uri="{FF2B5EF4-FFF2-40B4-BE49-F238E27FC236}">
                    <a16:creationId xmlns:a16="http://schemas.microsoft.com/office/drawing/2014/main" id="{271CE7DD-0A72-478A-18E2-04442003BD06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>
              <a:xfrm>
                <a:off x="5076654" y="6448823"/>
                <a:ext cx="81457" cy="127254"/>
              </a:xfrm>
              <a:custGeom>
                <a:avLst/>
                <a:gdLst>
                  <a:gd name="connsiteX0" fmla="*/ 59732 w 81457"/>
                  <a:gd name="connsiteY0" fmla="*/ 1965 h 127254"/>
                  <a:gd name="connsiteX1" fmla="*/ 57332 w 81457"/>
                  <a:gd name="connsiteY1" fmla="*/ 123 h 127254"/>
                  <a:gd name="connsiteX2" fmla="*/ 54509 w 81457"/>
                  <a:gd name="connsiteY2" fmla="*/ 3240 h 127254"/>
                  <a:gd name="connsiteX3" fmla="*/ 46462 w 81457"/>
                  <a:gd name="connsiteY3" fmla="*/ 35692 h 127254"/>
                  <a:gd name="connsiteX4" fmla="*/ 157 w 81457"/>
                  <a:gd name="connsiteY4" fmla="*/ 73811 h 127254"/>
                  <a:gd name="connsiteX5" fmla="*/ 30368 w 81457"/>
                  <a:gd name="connsiteY5" fmla="*/ 100027 h 127254"/>
                  <a:gd name="connsiteX6" fmla="*/ 27121 w 81457"/>
                  <a:gd name="connsiteY6" fmla="*/ 113348 h 127254"/>
                  <a:gd name="connsiteX7" fmla="*/ 24157 w 81457"/>
                  <a:gd name="connsiteY7" fmla="*/ 125677 h 127254"/>
                  <a:gd name="connsiteX8" fmla="*/ 26415 w 81457"/>
                  <a:gd name="connsiteY8" fmla="*/ 127377 h 127254"/>
                  <a:gd name="connsiteX9" fmla="*/ 29380 w 81457"/>
                  <a:gd name="connsiteY9" fmla="*/ 123976 h 127254"/>
                  <a:gd name="connsiteX10" fmla="*/ 35309 w 81457"/>
                  <a:gd name="connsiteY10" fmla="*/ 100169 h 127254"/>
                  <a:gd name="connsiteX11" fmla="*/ 81614 w 81457"/>
                  <a:gd name="connsiteY11" fmla="*/ 62049 h 127254"/>
                  <a:gd name="connsiteX12" fmla="*/ 51403 w 81457"/>
                  <a:gd name="connsiteY12" fmla="*/ 35833 h 127254"/>
                  <a:gd name="connsiteX13" fmla="*/ 59732 w 81457"/>
                  <a:gd name="connsiteY13" fmla="*/ 1965 h 127254"/>
                  <a:gd name="connsiteX14" fmla="*/ 31356 w 81457"/>
                  <a:gd name="connsiteY14" fmla="*/ 96059 h 127254"/>
                  <a:gd name="connsiteX15" fmla="*/ 10463 w 81457"/>
                  <a:gd name="connsiteY15" fmla="*/ 76220 h 127254"/>
                  <a:gd name="connsiteX16" fmla="*/ 45333 w 81457"/>
                  <a:gd name="connsiteY16" fmla="*/ 39801 h 127254"/>
                  <a:gd name="connsiteX17" fmla="*/ 31356 w 81457"/>
                  <a:gd name="connsiteY17" fmla="*/ 96059 h 127254"/>
                  <a:gd name="connsiteX18" fmla="*/ 50274 w 81457"/>
                  <a:gd name="connsiteY18" fmla="*/ 39801 h 127254"/>
                  <a:gd name="connsiteX19" fmla="*/ 71309 w 81457"/>
                  <a:gd name="connsiteY19" fmla="*/ 59640 h 127254"/>
                  <a:gd name="connsiteX20" fmla="*/ 36297 w 81457"/>
                  <a:gd name="connsiteY20" fmla="*/ 96059 h 127254"/>
                  <a:gd name="connsiteX21" fmla="*/ 50274 w 81457"/>
                  <a:gd name="connsiteY21" fmla="*/ 39801 h 12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1457" h="127254">
                    <a:moveTo>
                      <a:pt x="59732" y="1965"/>
                    </a:moveTo>
                    <a:cubicBezTo>
                      <a:pt x="59732" y="123"/>
                      <a:pt x="58038" y="123"/>
                      <a:pt x="57332" y="123"/>
                    </a:cubicBezTo>
                    <a:cubicBezTo>
                      <a:pt x="55215" y="123"/>
                      <a:pt x="55074" y="831"/>
                      <a:pt x="54509" y="3240"/>
                    </a:cubicBezTo>
                    <a:lnTo>
                      <a:pt x="46462" y="35692"/>
                    </a:lnTo>
                    <a:cubicBezTo>
                      <a:pt x="21474" y="36825"/>
                      <a:pt x="157" y="54822"/>
                      <a:pt x="157" y="73811"/>
                    </a:cubicBezTo>
                    <a:cubicBezTo>
                      <a:pt x="157" y="89824"/>
                      <a:pt x="14698" y="99460"/>
                      <a:pt x="30368" y="100027"/>
                    </a:cubicBezTo>
                    <a:cubicBezTo>
                      <a:pt x="29239" y="104420"/>
                      <a:pt x="28251" y="108955"/>
                      <a:pt x="27121" y="113348"/>
                    </a:cubicBezTo>
                    <a:cubicBezTo>
                      <a:pt x="25427" y="120008"/>
                      <a:pt x="24157" y="125251"/>
                      <a:pt x="24157" y="125677"/>
                    </a:cubicBezTo>
                    <a:cubicBezTo>
                      <a:pt x="24157" y="127377"/>
                      <a:pt x="25992" y="127377"/>
                      <a:pt x="26415" y="127377"/>
                    </a:cubicBezTo>
                    <a:cubicBezTo>
                      <a:pt x="28533" y="127377"/>
                      <a:pt x="28674" y="126952"/>
                      <a:pt x="29380" y="123976"/>
                    </a:cubicBezTo>
                    <a:lnTo>
                      <a:pt x="35309" y="100169"/>
                    </a:lnTo>
                    <a:cubicBezTo>
                      <a:pt x="59450" y="99177"/>
                      <a:pt x="81614" y="81322"/>
                      <a:pt x="81614" y="62049"/>
                    </a:cubicBezTo>
                    <a:cubicBezTo>
                      <a:pt x="81614" y="47170"/>
                      <a:pt x="68626" y="36542"/>
                      <a:pt x="51403" y="35833"/>
                    </a:cubicBezTo>
                    <a:lnTo>
                      <a:pt x="59732" y="1965"/>
                    </a:lnTo>
                    <a:close/>
                    <a:moveTo>
                      <a:pt x="31356" y="96059"/>
                    </a:moveTo>
                    <a:cubicBezTo>
                      <a:pt x="20486" y="95493"/>
                      <a:pt x="10463" y="89541"/>
                      <a:pt x="10463" y="76220"/>
                    </a:cubicBezTo>
                    <a:cubicBezTo>
                      <a:pt x="10463" y="62049"/>
                      <a:pt x="21192" y="42069"/>
                      <a:pt x="45333" y="39801"/>
                    </a:cubicBezTo>
                    <a:lnTo>
                      <a:pt x="31356" y="96059"/>
                    </a:lnTo>
                    <a:close/>
                    <a:moveTo>
                      <a:pt x="50274" y="39801"/>
                    </a:moveTo>
                    <a:cubicBezTo>
                      <a:pt x="61144" y="40226"/>
                      <a:pt x="71309" y="46178"/>
                      <a:pt x="71309" y="59640"/>
                    </a:cubicBezTo>
                    <a:cubicBezTo>
                      <a:pt x="71309" y="75087"/>
                      <a:pt x="59168" y="94076"/>
                      <a:pt x="36297" y="96059"/>
                    </a:cubicBezTo>
                    <a:lnTo>
                      <a:pt x="50274" y="3980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" name="任意形状 307">
                <a:extLst>
                  <a:ext uri="{FF2B5EF4-FFF2-40B4-BE49-F238E27FC236}">
                    <a16:creationId xmlns:a16="http://schemas.microsoft.com/office/drawing/2014/main" id="{B9B8FE36-5AEC-42C9-3D39-3ED4365C00D3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>
              <a:xfrm>
                <a:off x="5229939" y="6398780"/>
                <a:ext cx="134115" cy="134825"/>
              </a:xfrm>
              <a:custGeom>
                <a:avLst/>
                <a:gdLst>
                  <a:gd name="connsiteX0" fmla="*/ 71356 w 134115"/>
                  <a:gd name="connsiteY0" fmla="*/ 71583 h 134825"/>
                  <a:gd name="connsiteX1" fmla="*/ 127624 w 134115"/>
                  <a:gd name="connsiteY1" fmla="*/ 71583 h 134825"/>
                  <a:gd name="connsiteX2" fmla="*/ 134280 w 134115"/>
                  <a:gd name="connsiteY2" fmla="*/ 67534 h 134825"/>
                  <a:gd name="connsiteX3" fmla="*/ 127624 w 134115"/>
                  <a:gd name="connsiteY3" fmla="*/ 63485 h 134825"/>
                  <a:gd name="connsiteX4" fmla="*/ 71356 w 134115"/>
                  <a:gd name="connsiteY4" fmla="*/ 63485 h 134825"/>
                  <a:gd name="connsiteX5" fmla="*/ 71356 w 134115"/>
                  <a:gd name="connsiteY5" fmla="*/ 6802 h 134825"/>
                  <a:gd name="connsiteX6" fmla="*/ 67323 w 134115"/>
                  <a:gd name="connsiteY6" fmla="*/ 121 h 134825"/>
                  <a:gd name="connsiteX7" fmla="*/ 63289 w 134115"/>
                  <a:gd name="connsiteY7" fmla="*/ 6802 h 134825"/>
                  <a:gd name="connsiteX8" fmla="*/ 63289 w 134115"/>
                  <a:gd name="connsiteY8" fmla="*/ 63485 h 134825"/>
                  <a:gd name="connsiteX9" fmla="*/ 6820 w 134115"/>
                  <a:gd name="connsiteY9" fmla="*/ 63485 h 134825"/>
                  <a:gd name="connsiteX10" fmla="*/ 164 w 134115"/>
                  <a:gd name="connsiteY10" fmla="*/ 67534 h 134825"/>
                  <a:gd name="connsiteX11" fmla="*/ 6820 w 134115"/>
                  <a:gd name="connsiteY11" fmla="*/ 71583 h 134825"/>
                  <a:gd name="connsiteX12" fmla="*/ 63289 w 134115"/>
                  <a:gd name="connsiteY12" fmla="*/ 71583 h 134825"/>
                  <a:gd name="connsiteX13" fmla="*/ 63289 w 134115"/>
                  <a:gd name="connsiteY13" fmla="*/ 128266 h 134825"/>
                  <a:gd name="connsiteX14" fmla="*/ 67323 w 134115"/>
                  <a:gd name="connsiteY14" fmla="*/ 134947 h 134825"/>
                  <a:gd name="connsiteX15" fmla="*/ 71356 w 134115"/>
                  <a:gd name="connsiteY15" fmla="*/ 128266 h 134825"/>
                  <a:gd name="connsiteX16" fmla="*/ 71356 w 134115"/>
                  <a:gd name="connsiteY16" fmla="*/ 71583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115" h="134825">
                    <a:moveTo>
                      <a:pt x="71356" y="71583"/>
                    </a:moveTo>
                    <a:lnTo>
                      <a:pt x="127624" y="71583"/>
                    </a:lnTo>
                    <a:cubicBezTo>
                      <a:pt x="130448" y="71583"/>
                      <a:pt x="134280" y="71583"/>
                      <a:pt x="134280" y="67534"/>
                    </a:cubicBezTo>
                    <a:cubicBezTo>
                      <a:pt x="134280" y="63485"/>
                      <a:pt x="130448" y="63485"/>
                      <a:pt x="127624" y="63485"/>
                    </a:cubicBezTo>
                    <a:lnTo>
                      <a:pt x="71356" y="63485"/>
                    </a:lnTo>
                    <a:lnTo>
                      <a:pt x="71356" y="6802"/>
                    </a:lnTo>
                    <a:cubicBezTo>
                      <a:pt x="71356" y="3968"/>
                      <a:pt x="71356" y="121"/>
                      <a:pt x="67323" y="121"/>
                    </a:cubicBezTo>
                    <a:cubicBezTo>
                      <a:pt x="63289" y="121"/>
                      <a:pt x="63289" y="3968"/>
                      <a:pt x="63289" y="6802"/>
                    </a:cubicBezTo>
                    <a:lnTo>
                      <a:pt x="63289" y="63485"/>
                    </a:lnTo>
                    <a:lnTo>
                      <a:pt x="6820" y="63485"/>
                    </a:lnTo>
                    <a:cubicBezTo>
                      <a:pt x="3996" y="63485"/>
                      <a:pt x="164" y="63485"/>
                      <a:pt x="164" y="67534"/>
                    </a:cubicBezTo>
                    <a:cubicBezTo>
                      <a:pt x="164" y="71583"/>
                      <a:pt x="3996" y="71583"/>
                      <a:pt x="6820" y="71583"/>
                    </a:cubicBezTo>
                    <a:lnTo>
                      <a:pt x="63289" y="71583"/>
                    </a:lnTo>
                    <a:lnTo>
                      <a:pt x="63289" y="128266"/>
                    </a:lnTo>
                    <a:cubicBezTo>
                      <a:pt x="63289" y="131100"/>
                      <a:pt x="63289" y="134947"/>
                      <a:pt x="67323" y="134947"/>
                    </a:cubicBezTo>
                    <a:cubicBezTo>
                      <a:pt x="71356" y="134947"/>
                      <a:pt x="71356" y="131100"/>
                      <a:pt x="71356" y="128266"/>
                    </a:cubicBezTo>
                    <a:lnTo>
                      <a:pt x="71356" y="71583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" name="任意形状 308">
                <a:extLst>
                  <a:ext uri="{FF2B5EF4-FFF2-40B4-BE49-F238E27FC236}">
                    <a16:creationId xmlns:a16="http://schemas.microsoft.com/office/drawing/2014/main" id="{4E6B7360-E070-84CB-462D-8C50A48CFD05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>
              <a:xfrm>
                <a:off x="5430203" y="6376309"/>
                <a:ext cx="105678" cy="181994"/>
              </a:xfrm>
              <a:custGeom>
                <a:avLst/>
                <a:gdLst>
                  <a:gd name="connsiteX0" fmla="*/ 78425 w 105678"/>
                  <a:gd name="connsiteY0" fmla="*/ 4980 h 181994"/>
                  <a:gd name="connsiteX1" fmla="*/ 79030 w 105678"/>
                  <a:gd name="connsiteY1" fmla="*/ 2146 h 181994"/>
                  <a:gd name="connsiteX2" fmla="*/ 76610 w 105678"/>
                  <a:gd name="connsiteY2" fmla="*/ 121 h 181994"/>
                  <a:gd name="connsiteX3" fmla="*/ 73585 w 105678"/>
                  <a:gd name="connsiteY3" fmla="*/ 4170 h 181994"/>
                  <a:gd name="connsiteX4" fmla="*/ 61888 w 105678"/>
                  <a:gd name="connsiteY4" fmla="*/ 50934 h 181994"/>
                  <a:gd name="connsiteX5" fmla="*/ 174 w 105678"/>
                  <a:gd name="connsiteY5" fmla="*/ 106403 h 181994"/>
                  <a:gd name="connsiteX6" fmla="*/ 38896 w 105678"/>
                  <a:gd name="connsiteY6" fmla="*/ 143045 h 181994"/>
                  <a:gd name="connsiteX7" fmla="*/ 34258 w 105678"/>
                  <a:gd name="connsiteY7" fmla="*/ 162074 h 181994"/>
                  <a:gd name="connsiteX8" fmla="*/ 29821 w 105678"/>
                  <a:gd name="connsiteY8" fmla="*/ 179889 h 181994"/>
                  <a:gd name="connsiteX9" fmla="*/ 32241 w 105678"/>
                  <a:gd name="connsiteY9" fmla="*/ 182116 h 181994"/>
                  <a:gd name="connsiteX10" fmla="*/ 34258 w 105678"/>
                  <a:gd name="connsiteY10" fmla="*/ 181306 h 181994"/>
                  <a:gd name="connsiteX11" fmla="*/ 36476 w 105678"/>
                  <a:gd name="connsiteY11" fmla="*/ 173208 h 181994"/>
                  <a:gd name="connsiteX12" fmla="*/ 44140 w 105678"/>
                  <a:gd name="connsiteY12" fmla="*/ 143045 h 181994"/>
                  <a:gd name="connsiteX13" fmla="*/ 105853 w 105678"/>
                  <a:gd name="connsiteY13" fmla="*/ 87576 h 181994"/>
                  <a:gd name="connsiteX14" fmla="*/ 67131 w 105678"/>
                  <a:gd name="connsiteY14" fmla="*/ 50934 h 181994"/>
                  <a:gd name="connsiteX15" fmla="*/ 78425 w 105678"/>
                  <a:gd name="connsiteY15" fmla="*/ 4980 h 181994"/>
                  <a:gd name="connsiteX16" fmla="*/ 39905 w 105678"/>
                  <a:gd name="connsiteY16" fmla="*/ 138591 h 181994"/>
                  <a:gd name="connsiteX17" fmla="*/ 13283 w 105678"/>
                  <a:gd name="connsiteY17" fmla="*/ 110654 h 181994"/>
                  <a:gd name="connsiteX18" fmla="*/ 60677 w 105678"/>
                  <a:gd name="connsiteY18" fmla="*/ 55388 h 181994"/>
                  <a:gd name="connsiteX19" fmla="*/ 39905 w 105678"/>
                  <a:gd name="connsiteY19" fmla="*/ 138591 h 181994"/>
                  <a:gd name="connsiteX20" fmla="*/ 65921 w 105678"/>
                  <a:gd name="connsiteY20" fmla="*/ 55388 h 181994"/>
                  <a:gd name="connsiteX21" fmla="*/ 92744 w 105678"/>
                  <a:gd name="connsiteY21" fmla="*/ 83324 h 181994"/>
                  <a:gd name="connsiteX22" fmla="*/ 45148 w 105678"/>
                  <a:gd name="connsiteY22" fmla="*/ 138591 h 181994"/>
                  <a:gd name="connsiteX23" fmla="*/ 65921 w 105678"/>
                  <a:gd name="connsiteY23" fmla="*/ 55388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425" y="4980"/>
                    </a:moveTo>
                    <a:cubicBezTo>
                      <a:pt x="78425" y="4575"/>
                      <a:pt x="79030" y="2348"/>
                      <a:pt x="79030" y="2146"/>
                    </a:cubicBezTo>
                    <a:cubicBezTo>
                      <a:pt x="79030" y="1943"/>
                      <a:pt x="79030" y="121"/>
                      <a:pt x="76610" y="121"/>
                    </a:cubicBezTo>
                    <a:cubicBezTo>
                      <a:pt x="74593" y="121"/>
                      <a:pt x="74392" y="729"/>
                      <a:pt x="73585" y="4170"/>
                    </a:cubicBezTo>
                    <a:lnTo>
                      <a:pt x="61888" y="50934"/>
                    </a:lnTo>
                    <a:cubicBezTo>
                      <a:pt x="29821" y="51946"/>
                      <a:pt x="174" y="78871"/>
                      <a:pt x="174" y="106403"/>
                    </a:cubicBezTo>
                    <a:cubicBezTo>
                      <a:pt x="174" y="125635"/>
                      <a:pt x="14292" y="141627"/>
                      <a:pt x="38896" y="143045"/>
                    </a:cubicBezTo>
                    <a:cubicBezTo>
                      <a:pt x="37283" y="149320"/>
                      <a:pt x="35871" y="155798"/>
                      <a:pt x="34258" y="162074"/>
                    </a:cubicBezTo>
                    <a:cubicBezTo>
                      <a:pt x="31838" y="171589"/>
                      <a:pt x="29821" y="179281"/>
                      <a:pt x="29821" y="179889"/>
                    </a:cubicBezTo>
                    <a:cubicBezTo>
                      <a:pt x="29821" y="181913"/>
                      <a:pt x="31233" y="182116"/>
                      <a:pt x="32241" y="182116"/>
                    </a:cubicBezTo>
                    <a:cubicBezTo>
                      <a:pt x="33249" y="182116"/>
                      <a:pt x="33653" y="181913"/>
                      <a:pt x="34258" y="181306"/>
                    </a:cubicBezTo>
                    <a:cubicBezTo>
                      <a:pt x="34661" y="180901"/>
                      <a:pt x="35871" y="176042"/>
                      <a:pt x="36476" y="173208"/>
                    </a:cubicBezTo>
                    <a:lnTo>
                      <a:pt x="44140" y="143045"/>
                    </a:lnTo>
                    <a:cubicBezTo>
                      <a:pt x="76610" y="142032"/>
                      <a:pt x="105853" y="114703"/>
                      <a:pt x="105853" y="87576"/>
                    </a:cubicBezTo>
                    <a:cubicBezTo>
                      <a:pt x="105853" y="71583"/>
                      <a:pt x="95164" y="52958"/>
                      <a:pt x="67131" y="50934"/>
                    </a:cubicBezTo>
                    <a:lnTo>
                      <a:pt x="78425" y="4980"/>
                    </a:lnTo>
                    <a:close/>
                    <a:moveTo>
                      <a:pt x="39905" y="138591"/>
                    </a:moveTo>
                    <a:cubicBezTo>
                      <a:pt x="27804" y="137983"/>
                      <a:pt x="13283" y="130898"/>
                      <a:pt x="13283" y="110654"/>
                    </a:cubicBezTo>
                    <a:cubicBezTo>
                      <a:pt x="13283" y="86361"/>
                      <a:pt x="30628" y="58019"/>
                      <a:pt x="60677" y="55388"/>
                    </a:cubicBezTo>
                    <a:lnTo>
                      <a:pt x="39905" y="138591"/>
                    </a:lnTo>
                    <a:close/>
                    <a:moveTo>
                      <a:pt x="65921" y="55388"/>
                    </a:moveTo>
                    <a:cubicBezTo>
                      <a:pt x="81249" y="56197"/>
                      <a:pt x="92744" y="65510"/>
                      <a:pt x="92744" y="83324"/>
                    </a:cubicBezTo>
                    <a:cubicBezTo>
                      <a:pt x="92744" y="107212"/>
                      <a:pt x="75400" y="136162"/>
                      <a:pt x="45148" y="138591"/>
                    </a:cubicBezTo>
                    <a:lnTo>
                      <a:pt x="65921" y="5538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" name="任意形状 309">
                <a:extLst>
                  <a:ext uri="{FF2B5EF4-FFF2-40B4-BE49-F238E27FC236}">
                    <a16:creationId xmlns:a16="http://schemas.microsoft.com/office/drawing/2014/main" id="{6930E703-609B-3D9D-A4D7-6AE058EAE9A3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>
              <a:xfrm>
                <a:off x="5596597" y="6398780"/>
                <a:ext cx="134115" cy="134825"/>
              </a:xfrm>
              <a:custGeom>
                <a:avLst/>
                <a:gdLst>
                  <a:gd name="connsiteX0" fmla="*/ 71375 w 134115"/>
                  <a:gd name="connsiteY0" fmla="*/ 71583 h 134825"/>
                  <a:gd name="connsiteX1" fmla="*/ 127642 w 134115"/>
                  <a:gd name="connsiteY1" fmla="*/ 71583 h 134825"/>
                  <a:gd name="connsiteX2" fmla="*/ 134298 w 134115"/>
                  <a:gd name="connsiteY2" fmla="*/ 67534 h 134825"/>
                  <a:gd name="connsiteX3" fmla="*/ 127642 w 134115"/>
                  <a:gd name="connsiteY3" fmla="*/ 63485 h 134825"/>
                  <a:gd name="connsiteX4" fmla="*/ 71375 w 134115"/>
                  <a:gd name="connsiteY4" fmla="*/ 63485 h 134825"/>
                  <a:gd name="connsiteX5" fmla="*/ 71375 w 134115"/>
                  <a:gd name="connsiteY5" fmla="*/ 6802 h 134825"/>
                  <a:gd name="connsiteX6" fmla="*/ 67341 w 134115"/>
                  <a:gd name="connsiteY6" fmla="*/ 121 h 134825"/>
                  <a:gd name="connsiteX7" fmla="*/ 63307 w 134115"/>
                  <a:gd name="connsiteY7" fmla="*/ 6802 h 134825"/>
                  <a:gd name="connsiteX8" fmla="*/ 63307 w 134115"/>
                  <a:gd name="connsiteY8" fmla="*/ 63485 h 134825"/>
                  <a:gd name="connsiteX9" fmla="*/ 6838 w 134115"/>
                  <a:gd name="connsiteY9" fmla="*/ 63485 h 134825"/>
                  <a:gd name="connsiteX10" fmla="*/ 183 w 134115"/>
                  <a:gd name="connsiteY10" fmla="*/ 67534 h 134825"/>
                  <a:gd name="connsiteX11" fmla="*/ 6838 w 134115"/>
                  <a:gd name="connsiteY11" fmla="*/ 71583 h 134825"/>
                  <a:gd name="connsiteX12" fmla="*/ 63307 w 134115"/>
                  <a:gd name="connsiteY12" fmla="*/ 71583 h 134825"/>
                  <a:gd name="connsiteX13" fmla="*/ 63307 w 134115"/>
                  <a:gd name="connsiteY13" fmla="*/ 128266 h 134825"/>
                  <a:gd name="connsiteX14" fmla="*/ 67341 w 134115"/>
                  <a:gd name="connsiteY14" fmla="*/ 134947 h 134825"/>
                  <a:gd name="connsiteX15" fmla="*/ 71375 w 134115"/>
                  <a:gd name="connsiteY15" fmla="*/ 128266 h 134825"/>
                  <a:gd name="connsiteX16" fmla="*/ 71375 w 134115"/>
                  <a:gd name="connsiteY16" fmla="*/ 71583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115" h="134825">
                    <a:moveTo>
                      <a:pt x="71375" y="71583"/>
                    </a:moveTo>
                    <a:lnTo>
                      <a:pt x="127642" y="71583"/>
                    </a:lnTo>
                    <a:cubicBezTo>
                      <a:pt x="130466" y="71583"/>
                      <a:pt x="134298" y="71583"/>
                      <a:pt x="134298" y="67534"/>
                    </a:cubicBezTo>
                    <a:cubicBezTo>
                      <a:pt x="134298" y="63485"/>
                      <a:pt x="130466" y="63485"/>
                      <a:pt x="127642" y="63485"/>
                    </a:cubicBezTo>
                    <a:lnTo>
                      <a:pt x="71375" y="63485"/>
                    </a:lnTo>
                    <a:lnTo>
                      <a:pt x="71375" y="6802"/>
                    </a:lnTo>
                    <a:cubicBezTo>
                      <a:pt x="71375" y="3968"/>
                      <a:pt x="71375" y="121"/>
                      <a:pt x="67341" y="121"/>
                    </a:cubicBezTo>
                    <a:cubicBezTo>
                      <a:pt x="63307" y="121"/>
                      <a:pt x="63307" y="3968"/>
                      <a:pt x="63307" y="6802"/>
                    </a:cubicBezTo>
                    <a:lnTo>
                      <a:pt x="63307" y="63485"/>
                    </a:lnTo>
                    <a:lnTo>
                      <a:pt x="6838" y="63485"/>
                    </a:lnTo>
                    <a:cubicBezTo>
                      <a:pt x="4014" y="63485"/>
                      <a:pt x="183" y="63485"/>
                      <a:pt x="183" y="67534"/>
                    </a:cubicBezTo>
                    <a:cubicBezTo>
                      <a:pt x="183" y="71583"/>
                      <a:pt x="4014" y="71583"/>
                      <a:pt x="6838" y="71583"/>
                    </a:cubicBezTo>
                    <a:lnTo>
                      <a:pt x="63307" y="71583"/>
                    </a:lnTo>
                    <a:lnTo>
                      <a:pt x="63307" y="128266"/>
                    </a:lnTo>
                    <a:cubicBezTo>
                      <a:pt x="63307" y="131100"/>
                      <a:pt x="63307" y="134947"/>
                      <a:pt x="67341" y="134947"/>
                    </a:cubicBezTo>
                    <a:cubicBezTo>
                      <a:pt x="71375" y="134947"/>
                      <a:pt x="71375" y="131100"/>
                      <a:pt x="71375" y="128266"/>
                    </a:cubicBezTo>
                    <a:lnTo>
                      <a:pt x="71375" y="71583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" name="任意形状 310">
                <a:extLst>
                  <a:ext uri="{FF2B5EF4-FFF2-40B4-BE49-F238E27FC236}">
                    <a16:creationId xmlns:a16="http://schemas.microsoft.com/office/drawing/2014/main" id="{40452FDC-3ED5-B95D-4219-07C2885FAFD0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>
              <a:xfrm>
                <a:off x="5792828" y="6382990"/>
                <a:ext cx="53242" cy="136040"/>
              </a:xfrm>
              <a:custGeom>
                <a:avLst/>
                <a:gdLst>
                  <a:gd name="connsiteX0" fmla="*/ 51620 w 53242"/>
                  <a:gd name="connsiteY0" fmla="*/ 7409 h 136040"/>
                  <a:gd name="connsiteX1" fmla="*/ 44158 w 53242"/>
                  <a:gd name="connsiteY1" fmla="*/ 121 h 136040"/>
                  <a:gd name="connsiteX2" fmla="*/ 33268 w 53242"/>
                  <a:gd name="connsiteY2" fmla="*/ 10851 h 136040"/>
                  <a:gd name="connsiteX3" fmla="*/ 40931 w 53242"/>
                  <a:gd name="connsiteY3" fmla="*/ 18139 h 136040"/>
                  <a:gd name="connsiteX4" fmla="*/ 51620 w 53242"/>
                  <a:gd name="connsiteY4" fmla="*/ 7409 h 136040"/>
                  <a:gd name="connsiteX5" fmla="*/ 36293 w 53242"/>
                  <a:gd name="connsiteY5" fmla="*/ 83527 h 136040"/>
                  <a:gd name="connsiteX6" fmla="*/ 40730 w 53242"/>
                  <a:gd name="connsiteY6" fmla="*/ 71785 h 136040"/>
                  <a:gd name="connsiteX7" fmla="*/ 43351 w 53242"/>
                  <a:gd name="connsiteY7" fmla="*/ 61056 h 136040"/>
                  <a:gd name="connsiteX8" fmla="*/ 26814 w 53242"/>
                  <a:gd name="connsiteY8" fmla="*/ 44456 h 136040"/>
                  <a:gd name="connsiteX9" fmla="*/ 193 w 53242"/>
                  <a:gd name="connsiteY9" fmla="*/ 75632 h 136040"/>
                  <a:gd name="connsiteX10" fmla="*/ 2613 w 53242"/>
                  <a:gd name="connsiteY10" fmla="*/ 77656 h 136040"/>
                  <a:gd name="connsiteX11" fmla="*/ 5839 w 53242"/>
                  <a:gd name="connsiteY11" fmla="*/ 74012 h 136040"/>
                  <a:gd name="connsiteX12" fmla="*/ 26209 w 53242"/>
                  <a:gd name="connsiteY12" fmla="*/ 48910 h 136040"/>
                  <a:gd name="connsiteX13" fmla="*/ 31251 w 53242"/>
                  <a:gd name="connsiteY13" fmla="*/ 55388 h 136040"/>
                  <a:gd name="connsiteX14" fmla="*/ 29032 w 53242"/>
                  <a:gd name="connsiteY14" fmla="*/ 65915 h 136040"/>
                  <a:gd name="connsiteX15" fmla="*/ 15117 w 53242"/>
                  <a:gd name="connsiteY15" fmla="*/ 103366 h 136040"/>
                  <a:gd name="connsiteX16" fmla="*/ 10478 w 53242"/>
                  <a:gd name="connsiteY16" fmla="*/ 119561 h 136040"/>
                  <a:gd name="connsiteX17" fmla="*/ 27016 w 53242"/>
                  <a:gd name="connsiteY17" fmla="*/ 136162 h 136040"/>
                  <a:gd name="connsiteX18" fmla="*/ 53435 w 53242"/>
                  <a:gd name="connsiteY18" fmla="*/ 104986 h 136040"/>
                  <a:gd name="connsiteX19" fmla="*/ 51015 w 53242"/>
                  <a:gd name="connsiteY19" fmla="*/ 102961 h 136040"/>
                  <a:gd name="connsiteX20" fmla="*/ 47990 w 53242"/>
                  <a:gd name="connsiteY20" fmla="*/ 106605 h 136040"/>
                  <a:gd name="connsiteX21" fmla="*/ 27419 w 53242"/>
                  <a:gd name="connsiteY21" fmla="*/ 131708 h 136040"/>
                  <a:gd name="connsiteX22" fmla="*/ 22579 w 53242"/>
                  <a:gd name="connsiteY22" fmla="*/ 125027 h 136040"/>
                  <a:gd name="connsiteX23" fmla="*/ 28427 w 53242"/>
                  <a:gd name="connsiteY23" fmla="*/ 104783 h 136040"/>
                  <a:gd name="connsiteX24" fmla="*/ 36293 w 53242"/>
                  <a:gd name="connsiteY24" fmla="*/ 83527 h 13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242" h="136040">
                    <a:moveTo>
                      <a:pt x="51620" y="7409"/>
                    </a:moveTo>
                    <a:cubicBezTo>
                      <a:pt x="51620" y="3360"/>
                      <a:pt x="48797" y="121"/>
                      <a:pt x="44158" y="121"/>
                    </a:cubicBezTo>
                    <a:cubicBezTo>
                      <a:pt x="38713" y="121"/>
                      <a:pt x="33268" y="5385"/>
                      <a:pt x="33268" y="10851"/>
                    </a:cubicBezTo>
                    <a:cubicBezTo>
                      <a:pt x="33268" y="14697"/>
                      <a:pt x="36091" y="18139"/>
                      <a:pt x="40931" y="18139"/>
                    </a:cubicBezTo>
                    <a:cubicBezTo>
                      <a:pt x="45570" y="18139"/>
                      <a:pt x="51620" y="13482"/>
                      <a:pt x="51620" y="7409"/>
                    </a:cubicBezTo>
                    <a:close/>
                    <a:moveTo>
                      <a:pt x="36293" y="83527"/>
                    </a:moveTo>
                    <a:cubicBezTo>
                      <a:pt x="38713" y="77656"/>
                      <a:pt x="38713" y="77251"/>
                      <a:pt x="40730" y="71785"/>
                    </a:cubicBezTo>
                    <a:cubicBezTo>
                      <a:pt x="42343" y="67737"/>
                      <a:pt x="43351" y="64902"/>
                      <a:pt x="43351" y="61056"/>
                    </a:cubicBezTo>
                    <a:cubicBezTo>
                      <a:pt x="43351" y="51946"/>
                      <a:pt x="36898" y="44456"/>
                      <a:pt x="26814" y="44456"/>
                    </a:cubicBezTo>
                    <a:cubicBezTo>
                      <a:pt x="7856" y="44456"/>
                      <a:pt x="193" y="73810"/>
                      <a:pt x="193" y="75632"/>
                    </a:cubicBezTo>
                    <a:cubicBezTo>
                      <a:pt x="193" y="77656"/>
                      <a:pt x="2209" y="77656"/>
                      <a:pt x="2613" y="77656"/>
                    </a:cubicBezTo>
                    <a:cubicBezTo>
                      <a:pt x="4629" y="77656"/>
                      <a:pt x="4831" y="77251"/>
                      <a:pt x="5839" y="74012"/>
                    </a:cubicBezTo>
                    <a:cubicBezTo>
                      <a:pt x="11285" y="54983"/>
                      <a:pt x="19352" y="48910"/>
                      <a:pt x="26209" y="48910"/>
                    </a:cubicBezTo>
                    <a:cubicBezTo>
                      <a:pt x="27822" y="48910"/>
                      <a:pt x="31251" y="48910"/>
                      <a:pt x="31251" y="55388"/>
                    </a:cubicBezTo>
                    <a:cubicBezTo>
                      <a:pt x="31251" y="59639"/>
                      <a:pt x="29839" y="63890"/>
                      <a:pt x="29032" y="65915"/>
                    </a:cubicBezTo>
                    <a:cubicBezTo>
                      <a:pt x="27419" y="71178"/>
                      <a:pt x="18343" y="94661"/>
                      <a:pt x="15117" y="103366"/>
                    </a:cubicBezTo>
                    <a:cubicBezTo>
                      <a:pt x="13100" y="108630"/>
                      <a:pt x="10478" y="115310"/>
                      <a:pt x="10478" y="119561"/>
                    </a:cubicBezTo>
                    <a:cubicBezTo>
                      <a:pt x="10478" y="129076"/>
                      <a:pt x="17335" y="136162"/>
                      <a:pt x="27016" y="136162"/>
                    </a:cubicBezTo>
                    <a:cubicBezTo>
                      <a:pt x="45973" y="136162"/>
                      <a:pt x="53435" y="106808"/>
                      <a:pt x="53435" y="104986"/>
                    </a:cubicBezTo>
                    <a:cubicBezTo>
                      <a:pt x="53435" y="102961"/>
                      <a:pt x="51620" y="102961"/>
                      <a:pt x="51015" y="102961"/>
                    </a:cubicBezTo>
                    <a:cubicBezTo>
                      <a:pt x="48998" y="102961"/>
                      <a:pt x="48998" y="103569"/>
                      <a:pt x="47990" y="106605"/>
                    </a:cubicBezTo>
                    <a:cubicBezTo>
                      <a:pt x="44360" y="119359"/>
                      <a:pt x="37704" y="131708"/>
                      <a:pt x="27419" y="131708"/>
                    </a:cubicBezTo>
                    <a:cubicBezTo>
                      <a:pt x="23990" y="131708"/>
                      <a:pt x="22579" y="129683"/>
                      <a:pt x="22579" y="125027"/>
                    </a:cubicBezTo>
                    <a:cubicBezTo>
                      <a:pt x="22579" y="119966"/>
                      <a:pt x="23789" y="117132"/>
                      <a:pt x="28427" y="104783"/>
                    </a:cubicBezTo>
                    <a:lnTo>
                      <a:pt x="36293" y="83527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" name="任意形状 311">
                <a:extLst>
                  <a:ext uri="{FF2B5EF4-FFF2-40B4-BE49-F238E27FC236}">
                    <a16:creationId xmlns:a16="http://schemas.microsoft.com/office/drawing/2014/main" id="{997A667A-4EB2-C2AE-0A78-F97875CFE284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>
              <a:xfrm>
                <a:off x="5861905" y="6429551"/>
                <a:ext cx="108905" cy="89478"/>
              </a:xfrm>
              <a:custGeom>
                <a:avLst/>
                <a:gdLst>
                  <a:gd name="connsiteX0" fmla="*/ 48195 w 108905"/>
                  <a:gd name="connsiteY0" fmla="*/ 11863 h 89478"/>
                  <a:gd name="connsiteX1" fmla="*/ 70985 w 108905"/>
                  <a:gd name="connsiteY1" fmla="*/ 11863 h 89478"/>
                  <a:gd name="connsiteX2" fmla="*/ 62514 w 108905"/>
                  <a:gd name="connsiteY2" fmla="*/ 64093 h 89478"/>
                  <a:gd name="connsiteX3" fmla="*/ 64128 w 108905"/>
                  <a:gd name="connsiteY3" fmla="*/ 79478 h 89478"/>
                  <a:gd name="connsiteX4" fmla="*/ 71388 w 108905"/>
                  <a:gd name="connsiteY4" fmla="*/ 89600 h 89478"/>
                  <a:gd name="connsiteX5" fmla="*/ 79657 w 108905"/>
                  <a:gd name="connsiteY5" fmla="*/ 81907 h 89478"/>
                  <a:gd name="connsiteX6" fmla="*/ 78447 w 108905"/>
                  <a:gd name="connsiteY6" fmla="*/ 77454 h 89478"/>
                  <a:gd name="connsiteX7" fmla="*/ 72598 w 108905"/>
                  <a:gd name="connsiteY7" fmla="*/ 44051 h 89478"/>
                  <a:gd name="connsiteX8" fmla="*/ 76228 w 108905"/>
                  <a:gd name="connsiteY8" fmla="*/ 11863 h 89478"/>
                  <a:gd name="connsiteX9" fmla="*/ 99219 w 108905"/>
                  <a:gd name="connsiteY9" fmla="*/ 11863 h 89478"/>
                  <a:gd name="connsiteX10" fmla="*/ 109101 w 108905"/>
                  <a:gd name="connsiteY10" fmla="*/ 4980 h 89478"/>
                  <a:gd name="connsiteX11" fmla="*/ 101034 w 108905"/>
                  <a:gd name="connsiteY11" fmla="*/ 121 h 89478"/>
                  <a:gd name="connsiteX12" fmla="*/ 33473 w 108905"/>
                  <a:gd name="connsiteY12" fmla="*/ 121 h 89478"/>
                  <a:gd name="connsiteX13" fmla="*/ 12498 w 108905"/>
                  <a:gd name="connsiteY13" fmla="*/ 9636 h 89478"/>
                  <a:gd name="connsiteX14" fmla="*/ 196 w 108905"/>
                  <a:gd name="connsiteY14" fmla="*/ 27856 h 89478"/>
                  <a:gd name="connsiteX15" fmla="*/ 2616 w 108905"/>
                  <a:gd name="connsiteY15" fmla="*/ 29880 h 89478"/>
                  <a:gd name="connsiteX16" fmla="*/ 5843 w 108905"/>
                  <a:gd name="connsiteY16" fmla="*/ 27451 h 89478"/>
                  <a:gd name="connsiteX17" fmla="*/ 31456 w 108905"/>
                  <a:gd name="connsiteY17" fmla="*/ 11863 h 89478"/>
                  <a:gd name="connsiteX18" fmla="*/ 42951 w 108905"/>
                  <a:gd name="connsiteY18" fmla="*/ 11863 h 89478"/>
                  <a:gd name="connsiteX19" fmla="*/ 17137 w 108905"/>
                  <a:gd name="connsiteY19" fmla="*/ 79276 h 89478"/>
                  <a:gd name="connsiteX20" fmla="*/ 15523 w 108905"/>
                  <a:gd name="connsiteY20" fmla="*/ 84134 h 89478"/>
                  <a:gd name="connsiteX21" fmla="*/ 21372 w 108905"/>
                  <a:gd name="connsiteY21" fmla="*/ 89600 h 89478"/>
                  <a:gd name="connsiteX22" fmla="*/ 31456 w 108905"/>
                  <a:gd name="connsiteY22" fmla="*/ 76441 h 89478"/>
                  <a:gd name="connsiteX23" fmla="*/ 36901 w 108905"/>
                  <a:gd name="connsiteY23" fmla="*/ 56602 h 89478"/>
                  <a:gd name="connsiteX24" fmla="*/ 48195 w 108905"/>
                  <a:gd name="connsiteY24" fmla="*/ 11863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8905" h="89478">
                    <a:moveTo>
                      <a:pt x="48195" y="11863"/>
                    </a:moveTo>
                    <a:lnTo>
                      <a:pt x="70985" y="11863"/>
                    </a:lnTo>
                    <a:cubicBezTo>
                      <a:pt x="64329" y="41824"/>
                      <a:pt x="62514" y="50529"/>
                      <a:pt x="62514" y="64093"/>
                    </a:cubicBezTo>
                    <a:cubicBezTo>
                      <a:pt x="62514" y="67129"/>
                      <a:pt x="62514" y="72595"/>
                      <a:pt x="64128" y="79478"/>
                    </a:cubicBezTo>
                    <a:cubicBezTo>
                      <a:pt x="66144" y="88385"/>
                      <a:pt x="68363" y="89600"/>
                      <a:pt x="71388" y="89600"/>
                    </a:cubicBezTo>
                    <a:cubicBezTo>
                      <a:pt x="75421" y="89600"/>
                      <a:pt x="79657" y="85956"/>
                      <a:pt x="79657" y="81907"/>
                    </a:cubicBezTo>
                    <a:cubicBezTo>
                      <a:pt x="79657" y="80693"/>
                      <a:pt x="79657" y="80288"/>
                      <a:pt x="78447" y="77454"/>
                    </a:cubicBezTo>
                    <a:cubicBezTo>
                      <a:pt x="72598" y="62878"/>
                      <a:pt x="72598" y="49719"/>
                      <a:pt x="72598" y="44051"/>
                    </a:cubicBezTo>
                    <a:cubicBezTo>
                      <a:pt x="72598" y="33322"/>
                      <a:pt x="74010" y="22390"/>
                      <a:pt x="76228" y="11863"/>
                    </a:cubicBezTo>
                    <a:lnTo>
                      <a:pt x="99219" y="11863"/>
                    </a:lnTo>
                    <a:cubicBezTo>
                      <a:pt x="101841" y="11863"/>
                      <a:pt x="109101" y="11863"/>
                      <a:pt x="109101" y="4980"/>
                    </a:cubicBezTo>
                    <a:cubicBezTo>
                      <a:pt x="109101" y="121"/>
                      <a:pt x="104866" y="121"/>
                      <a:pt x="101034" y="121"/>
                    </a:cubicBezTo>
                    <a:lnTo>
                      <a:pt x="33473" y="121"/>
                    </a:lnTo>
                    <a:cubicBezTo>
                      <a:pt x="29036" y="121"/>
                      <a:pt x="21372" y="121"/>
                      <a:pt x="12498" y="9636"/>
                    </a:cubicBezTo>
                    <a:cubicBezTo>
                      <a:pt x="5440" y="17531"/>
                      <a:pt x="196" y="26843"/>
                      <a:pt x="196" y="27856"/>
                    </a:cubicBezTo>
                    <a:cubicBezTo>
                      <a:pt x="196" y="28058"/>
                      <a:pt x="196" y="29880"/>
                      <a:pt x="2616" y="29880"/>
                    </a:cubicBezTo>
                    <a:cubicBezTo>
                      <a:pt x="4229" y="29880"/>
                      <a:pt x="4633" y="29070"/>
                      <a:pt x="5843" y="27451"/>
                    </a:cubicBezTo>
                    <a:cubicBezTo>
                      <a:pt x="15725" y="11863"/>
                      <a:pt x="27422" y="11863"/>
                      <a:pt x="31456" y="11863"/>
                    </a:cubicBezTo>
                    <a:lnTo>
                      <a:pt x="42951" y="11863"/>
                    </a:lnTo>
                    <a:cubicBezTo>
                      <a:pt x="36498" y="36358"/>
                      <a:pt x="25607" y="60854"/>
                      <a:pt x="17137" y="79276"/>
                    </a:cubicBezTo>
                    <a:cubicBezTo>
                      <a:pt x="15523" y="82312"/>
                      <a:pt x="15523" y="82717"/>
                      <a:pt x="15523" y="84134"/>
                    </a:cubicBezTo>
                    <a:cubicBezTo>
                      <a:pt x="15523" y="87981"/>
                      <a:pt x="18750" y="89600"/>
                      <a:pt x="21372" y="89600"/>
                    </a:cubicBezTo>
                    <a:cubicBezTo>
                      <a:pt x="27422" y="89600"/>
                      <a:pt x="29036" y="83932"/>
                      <a:pt x="31456" y="76441"/>
                    </a:cubicBezTo>
                    <a:cubicBezTo>
                      <a:pt x="34279" y="67129"/>
                      <a:pt x="34279" y="66724"/>
                      <a:pt x="36901" y="56602"/>
                    </a:cubicBezTo>
                    <a:lnTo>
                      <a:pt x="48195" y="11863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" name="任意形状 312">
                <a:extLst>
                  <a:ext uri="{FF2B5EF4-FFF2-40B4-BE49-F238E27FC236}">
                    <a16:creationId xmlns:a16="http://schemas.microsoft.com/office/drawing/2014/main" id="{9786185E-64B2-B705-2E4D-7570BF91531E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>
              <a:xfrm>
                <a:off x="5981304" y="6448823"/>
                <a:ext cx="81457" cy="127254"/>
              </a:xfrm>
              <a:custGeom>
                <a:avLst/>
                <a:gdLst>
                  <a:gd name="connsiteX0" fmla="*/ 59777 w 81457"/>
                  <a:gd name="connsiteY0" fmla="*/ 1965 h 127254"/>
                  <a:gd name="connsiteX1" fmla="*/ 57377 w 81457"/>
                  <a:gd name="connsiteY1" fmla="*/ 123 h 127254"/>
                  <a:gd name="connsiteX2" fmla="*/ 54554 w 81457"/>
                  <a:gd name="connsiteY2" fmla="*/ 3240 h 127254"/>
                  <a:gd name="connsiteX3" fmla="*/ 46507 w 81457"/>
                  <a:gd name="connsiteY3" fmla="*/ 35692 h 127254"/>
                  <a:gd name="connsiteX4" fmla="*/ 202 w 81457"/>
                  <a:gd name="connsiteY4" fmla="*/ 73811 h 127254"/>
                  <a:gd name="connsiteX5" fmla="*/ 30413 w 81457"/>
                  <a:gd name="connsiteY5" fmla="*/ 100027 h 127254"/>
                  <a:gd name="connsiteX6" fmla="*/ 27166 w 81457"/>
                  <a:gd name="connsiteY6" fmla="*/ 113348 h 127254"/>
                  <a:gd name="connsiteX7" fmla="*/ 24201 w 81457"/>
                  <a:gd name="connsiteY7" fmla="*/ 125677 h 127254"/>
                  <a:gd name="connsiteX8" fmla="*/ 26460 w 81457"/>
                  <a:gd name="connsiteY8" fmla="*/ 127377 h 127254"/>
                  <a:gd name="connsiteX9" fmla="*/ 29425 w 81457"/>
                  <a:gd name="connsiteY9" fmla="*/ 123976 h 127254"/>
                  <a:gd name="connsiteX10" fmla="*/ 35354 w 81457"/>
                  <a:gd name="connsiteY10" fmla="*/ 100169 h 127254"/>
                  <a:gd name="connsiteX11" fmla="*/ 81659 w 81457"/>
                  <a:gd name="connsiteY11" fmla="*/ 62049 h 127254"/>
                  <a:gd name="connsiteX12" fmla="*/ 51448 w 81457"/>
                  <a:gd name="connsiteY12" fmla="*/ 35833 h 127254"/>
                  <a:gd name="connsiteX13" fmla="*/ 59777 w 81457"/>
                  <a:gd name="connsiteY13" fmla="*/ 1965 h 127254"/>
                  <a:gd name="connsiteX14" fmla="*/ 31401 w 81457"/>
                  <a:gd name="connsiteY14" fmla="*/ 96059 h 127254"/>
                  <a:gd name="connsiteX15" fmla="*/ 10507 w 81457"/>
                  <a:gd name="connsiteY15" fmla="*/ 76220 h 127254"/>
                  <a:gd name="connsiteX16" fmla="*/ 45377 w 81457"/>
                  <a:gd name="connsiteY16" fmla="*/ 39801 h 127254"/>
                  <a:gd name="connsiteX17" fmla="*/ 31401 w 81457"/>
                  <a:gd name="connsiteY17" fmla="*/ 96059 h 127254"/>
                  <a:gd name="connsiteX18" fmla="*/ 50318 w 81457"/>
                  <a:gd name="connsiteY18" fmla="*/ 39801 h 127254"/>
                  <a:gd name="connsiteX19" fmla="*/ 71353 w 81457"/>
                  <a:gd name="connsiteY19" fmla="*/ 59640 h 127254"/>
                  <a:gd name="connsiteX20" fmla="*/ 36342 w 81457"/>
                  <a:gd name="connsiteY20" fmla="*/ 96059 h 127254"/>
                  <a:gd name="connsiteX21" fmla="*/ 50318 w 81457"/>
                  <a:gd name="connsiteY21" fmla="*/ 39801 h 12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1457" h="127254">
                    <a:moveTo>
                      <a:pt x="59777" y="1965"/>
                    </a:moveTo>
                    <a:cubicBezTo>
                      <a:pt x="59777" y="123"/>
                      <a:pt x="58083" y="123"/>
                      <a:pt x="57377" y="123"/>
                    </a:cubicBezTo>
                    <a:cubicBezTo>
                      <a:pt x="55259" y="123"/>
                      <a:pt x="55118" y="831"/>
                      <a:pt x="54554" y="3240"/>
                    </a:cubicBezTo>
                    <a:lnTo>
                      <a:pt x="46507" y="35692"/>
                    </a:lnTo>
                    <a:cubicBezTo>
                      <a:pt x="21519" y="36825"/>
                      <a:pt x="202" y="54822"/>
                      <a:pt x="202" y="73811"/>
                    </a:cubicBezTo>
                    <a:cubicBezTo>
                      <a:pt x="202" y="89824"/>
                      <a:pt x="14743" y="99460"/>
                      <a:pt x="30413" y="100027"/>
                    </a:cubicBezTo>
                    <a:cubicBezTo>
                      <a:pt x="29283" y="104420"/>
                      <a:pt x="28295" y="108955"/>
                      <a:pt x="27166" y="113348"/>
                    </a:cubicBezTo>
                    <a:cubicBezTo>
                      <a:pt x="25472" y="120008"/>
                      <a:pt x="24201" y="125251"/>
                      <a:pt x="24201" y="125677"/>
                    </a:cubicBezTo>
                    <a:cubicBezTo>
                      <a:pt x="24201" y="127377"/>
                      <a:pt x="26036" y="127377"/>
                      <a:pt x="26460" y="127377"/>
                    </a:cubicBezTo>
                    <a:cubicBezTo>
                      <a:pt x="28578" y="127377"/>
                      <a:pt x="28719" y="126952"/>
                      <a:pt x="29425" y="123976"/>
                    </a:cubicBezTo>
                    <a:lnTo>
                      <a:pt x="35354" y="100169"/>
                    </a:lnTo>
                    <a:cubicBezTo>
                      <a:pt x="59495" y="99177"/>
                      <a:pt x="81659" y="81322"/>
                      <a:pt x="81659" y="62049"/>
                    </a:cubicBezTo>
                    <a:cubicBezTo>
                      <a:pt x="81659" y="47170"/>
                      <a:pt x="68671" y="36542"/>
                      <a:pt x="51448" y="35833"/>
                    </a:cubicBezTo>
                    <a:lnTo>
                      <a:pt x="59777" y="1965"/>
                    </a:lnTo>
                    <a:close/>
                    <a:moveTo>
                      <a:pt x="31401" y="96059"/>
                    </a:moveTo>
                    <a:cubicBezTo>
                      <a:pt x="20531" y="95493"/>
                      <a:pt x="10507" y="89541"/>
                      <a:pt x="10507" y="76220"/>
                    </a:cubicBezTo>
                    <a:cubicBezTo>
                      <a:pt x="10507" y="62049"/>
                      <a:pt x="21237" y="42069"/>
                      <a:pt x="45377" y="39801"/>
                    </a:cubicBezTo>
                    <a:lnTo>
                      <a:pt x="31401" y="96059"/>
                    </a:lnTo>
                    <a:close/>
                    <a:moveTo>
                      <a:pt x="50318" y="39801"/>
                    </a:moveTo>
                    <a:cubicBezTo>
                      <a:pt x="61189" y="40226"/>
                      <a:pt x="71353" y="46178"/>
                      <a:pt x="71353" y="59640"/>
                    </a:cubicBezTo>
                    <a:cubicBezTo>
                      <a:pt x="71353" y="75087"/>
                      <a:pt x="59212" y="94076"/>
                      <a:pt x="36342" y="96059"/>
                    </a:cubicBezTo>
                    <a:lnTo>
                      <a:pt x="50318" y="3980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" name="任意形状 313">
                <a:extLst>
                  <a:ext uri="{FF2B5EF4-FFF2-40B4-BE49-F238E27FC236}">
                    <a16:creationId xmlns:a16="http://schemas.microsoft.com/office/drawing/2014/main" id="{9CBFB0F3-975D-3B2C-9137-14FAFA9C22D8}"/>
                  </a:ext>
                </a:extLst>
              </p:cNvPr>
              <p:cNvSpPr/>
              <p:nvPr>
                <p:custDataLst>
                  <p:tags r:id="rId89"/>
                </p:custDataLst>
              </p:nvPr>
            </p:nvSpPr>
            <p:spPr>
              <a:xfrm>
                <a:off x="6089974" y="6364972"/>
                <a:ext cx="46789" cy="202440"/>
              </a:xfrm>
              <a:custGeom>
                <a:avLst/>
                <a:gdLst>
                  <a:gd name="connsiteX0" fmla="*/ 46996 w 46789"/>
                  <a:gd name="connsiteY0" fmla="*/ 101342 h 202440"/>
                  <a:gd name="connsiteX1" fmla="*/ 33685 w 46789"/>
                  <a:gd name="connsiteY1" fmla="*/ 38180 h 202440"/>
                  <a:gd name="connsiteX2" fmla="*/ 2224 w 46789"/>
                  <a:gd name="connsiteY2" fmla="*/ 121 h 202440"/>
                  <a:gd name="connsiteX3" fmla="*/ 207 w 46789"/>
                  <a:gd name="connsiteY3" fmla="*/ 2146 h 202440"/>
                  <a:gd name="connsiteX4" fmla="*/ 4039 w 46789"/>
                  <a:gd name="connsiteY4" fmla="*/ 6802 h 202440"/>
                  <a:gd name="connsiteX5" fmla="*/ 35299 w 46789"/>
                  <a:gd name="connsiteY5" fmla="*/ 101342 h 202440"/>
                  <a:gd name="connsiteX6" fmla="*/ 2829 w 46789"/>
                  <a:gd name="connsiteY6" fmla="*/ 197096 h 202440"/>
                  <a:gd name="connsiteX7" fmla="*/ 207 w 46789"/>
                  <a:gd name="connsiteY7" fmla="*/ 200538 h 202440"/>
                  <a:gd name="connsiteX8" fmla="*/ 2224 w 46789"/>
                  <a:gd name="connsiteY8" fmla="*/ 202562 h 202440"/>
                  <a:gd name="connsiteX9" fmla="*/ 34290 w 46789"/>
                  <a:gd name="connsiteY9" fmla="*/ 163086 h 202440"/>
                  <a:gd name="connsiteX10" fmla="*/ 46996 w 46789"/>
                  <a:gd name="connsiteY10" fmla="*/ 101342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89" h="202440">
                    <a:moveTo>
                      <a:pt x="46996" y="101342"/>
                    </a:moveTo>
                    <a:cubicBezTo>
                      <a:pt x="46996" y="85551"/>
                      <a:pt x="44778" y="61056"/>
                      <a:pt x="33685" y="38180"/>
                    </a:cubicBezTo>
                    <a:cubicBezTo>
                      <a:pt x="21585" y="13280"/>
                      <a:pt x="4240" y="121"/>
                      <a:pt x="2224" y="121"/>
                    </a:cubicBezTo>
                    <a:cubicBezTo>
                      <a:pt x="1014" y="121"/>
                      <a:pt x="207" y="931"/>
                      <a:pt x="207" y="2146"/>
                    </a:cubicBezTo>
                    <a:cubicBezTo>
                      <a:pt x="207" y="2753"/>
                      <a:pt x="207" y="3158"/>
                      <a:pt x="4039" y="6802"/>
                    </a:cubicBezTo>
                    <a:cubicBezTo>
                      <a:pt x="23803" y="26843"/>
                      <a:pt x="35299" y="59032"/>
                      <a:pt x="35299" y="101342"/>
                    </a:cubicBezTo>
                    <a:cubicBezTo>
                      <a:pt x="35299" y="135959"/>
                      <a:pt x="27837" y="171589"/>
                      <a:pt x="2829" y="197096"/>
                    </a:cubicBezTo>
                    <a:cubicBezTo>
                      <a:pt x="207" y="199525"/>
                      <a:pt x="207" y="199930"/>
                      <a:pt x="207" y="200538"/>
                    </a:cubicBezTo>
                    <a:cubicBezTo>
                      <a:pt x="207" y="201752"/>
                      <a:pt x="1014" y="202562"/>
                      <a:pt x="2224" y="202562"/>
                    </a:cubicBezTo>
                    <a:cubicBezTo>
                      <a:pt x="4240" y="202562"/>
                      <a:pt x="22391" y="188796"/>
                      <a:pt x="34290" y="163086"/>
                    </a:cubicBezTo>
                    <a:cubicBezTo>
                      <a:pt x="44576" y="140818"/>
                      <a:pt x="46996" y="118347"/>
                      <a:pt x="46996" y="1013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" name="任意形状 314">
                <a:extLst>
                  <a:ext uri="{FF2B5EF4-FFF2-40B4-BE49-F238E27FC236}">
                    <a16:creationId xmlns:a16="http://schemas.microsoft.com/office/drawing/2014/main" id="{78DAEF6C-3C59-3405-64EC-0CE69D37A8D2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>
              <a:xfrm>
                <a:off x="5170497" y="6707501"/>
                <a:ext cx="105678" cy="181994"/>
              </a:xfrm>
              <a:custGeom>
                <a:avLst/>
                <a:gdLst>
                  <a:gd name="connsiteX0" fmla="*/ 78412 w 105678"/>
                  <a:gd name="connsiteY0" fmla="*/ 4996 h 181994"/>
                  <a:gd name="connsiteX1" fmla="*/ 79017 w 105678"/>
                  <a:gd name="connsiteY1" fmla="*/ 2162 h 181994"/>
                  <a:gd name="connsiteX2" fmla="*/ 76597 w 105678"/>
                  <a:gd name="connsiteY2" fmla="*/ 138 h 181994"/>
                  <a:gd name="connsiteX3" fmla="*/ 73572 w 105678"/>
                  <a:gd name="connsiteY3" fmla="*/ 4186 h 181994"/>
                  <a:gd name="connsiteX4" fmla="*/ 61875 w 105678"/>
                  <a:gd name="connsiteY4" fmla="*/ 50950 h 181994"/>
                  <a:gd name="connsiteX5" fmla="*/ 162 w 105678"/>
                  <a:gd name="connsiteY5" fmla="*/ 106419 h 181994"/>
                  <a:gd name="connsiteX6" fmla="*/ 38884 w 105678"/>
                  <a:gd name="connsiteY6" fmla="*/ 143061 h 181994"/>
                  <a:gd name="connsiteX7" fmla="*/ 34245 w 105678"/>
                  <a:gd name="connsiteY7" fmla="*/ 162090 h 181994"/>
                  <a:gd name="connsiteX8" fmla="*/ 29808 w 105678"/>
                  <a:gd name="connsiteY8" fmla="*/ 179905 h 181994"/>
                  <a:gd name="connsiteX9" fmla="*/ 32228 w 105678"/>
                  <a:gd name="connsiteY9" fmla="*/ 182132 h 181994"/>
                  <a:gd name="connsiteX10" fmla="*/ 34245 w 105678"/>
                  <a:gd name="connsiteY10" fmla="*/ 181322 h 181994"/>
                  <a:gd name="connsiteX11" fmla="*/ 36463 w 105678"/>
                  <a:gd name="connsiteY11" fmla="*/ 173224 h 181994"/>
                  <a:gd name="connsiteX12" fmla="*/ 44127 w 105678"/>
                  <a:gd name="connsiteY12" fmla="*/ 143061 h 181994"/>
                  <a:gd name="connsiteX13" fmla="*/ 105840 w 105678"/>
                  <a:gd name="connsiteY13" fmla="*/ 87592 h 181994"/>
                  <a:gd name="connsiteX14" fmla="*/ 67118 w 105678"/>
                  <a:gd name="connsiteY14" fmla="*/ 50950 h 181994"/>
                  <a:gd name="connsiteX15" fmla="*/ 78412 w 105678"/>
                  <a:gd name="connsiteY15" fmla="*/ 4996 h 181994"/>
                  <a:gd name="connsiteX16" fmla="*/ 39892 w 105678"/>
                  <a:gd name="connsiteY16" fmla="*/ 138607 h 181994"/>
                  <a:gd name="connsiteX17" fmla="*/ 13271 w 105678"/>
                  <a:gd name="connsiteY17" fmla="*/ 110670 h 181994"/>
                  <a:gd name="connsiteX18" fmla="*/ 60665 w 105678"/>
                  <a:gd name="connsiteY18" fmla="*/ 55404 h 181994"/>
                  <a:gd name="connsiteX19" fmla="*/ 39892 w 105678"/>
                  <a:gd name="connsiteY19" fmla="*/ 138607 h 181994"/>
                  <a:gd name="connsiteX20" fmla="*/ 65908 w 105678"/>
                  <a:gd name="connsiteY20" fmla="*/ 55404 h 181994"/>
                  <a:gd name="connsiteX21" fmla="*/ 92731 w 105678"/>
                  <a:gd name="connsiteY21" fmla="*/ 83341 h 181994"/>
                  <a:gd name="connsiteX22" fmla="*/ 45136 w 105678"/>
                  <a:gd name="connsiteY22" fmla="*/ 138607 h 181994"/>
                  <a:gd name="connsiteX23" fmla="*/ 65908 w 105678"/>
                  <a:gd name="connsiteY23" fmla="*/ 55404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412" y="4996"/>
                    </a:moveTo>
                    <a:cubicBezTo>
                      <a:pt x="78412" y="4591"/>
                      <a:pt x="79017" y="2364"/>
                      <a:pt x="79017" y="2162"/>
                    </a:cubicBezTo>
                    <a:cubicBezTo>
                      <a:pt x="79017" y="1960"/>
                      <a:pt x="79017" y="138"/>
                      <a:pt x="76597" y="138"/>
                    </a:cubicBezTo>
                    <a:cubicBezTo>
                      <a:pt x="74580" y="138"/>
                      <a:pt x="74379" y="745"/>
                      <a:pt x="73572" y="4186"/>
                    </a:cubicBezTo>
                    <a:lnTo>
                      <a:pt x="61875" y="50950"/>
                    </a:lnTo>
                    <a:cubicBezTo>
                      <a:pt x="29808" y="51962"/>
                      <a:pt x="162" y="78887"/>
                      <a:pt x="162" y="106419"/>
                    </a:cubicBezTo>
                    <a:cubicBezTo>
                      <a:pt x="162" y="125651"/>
                      <a:pt x="14279" y="141644"/>
                      <a:pt x="38884" y="143061"/>
                    </a:cubicBezTo>
                    <a:cubicBezTo>
                      <a:pt x="37270" y="149336"/>
                      <a:pt x="35858" y="155815"/>
                      <a:pt x="34245" y="162090"/>
                    </a:cubicBezTo>
                    <a:cubicBezTo>
                      <a:pt x="31825" y="171605"/>
                      <a:pt x="29808" y="179298"/>
                      <a:pt x="29808" y="179905"/>
                    </a:cubicBezTo>
                    <a:cubicBezTo>
                      <a:pt x="29808" y="181929"/>
                      <a:pt x="31220" y="182132"/>
                      <a:pt x="32228" y="182132"/>
                    </a:cubicBezTo>
                    <a:cubicBezTo>
                      <a:pt x="33237" y="182132"/>
                      <a:pt x="33640" y="181929"/>
                      <a:pt x="34245" y="181322"/>
                    </a:cubicBezTo>
                    <a:cubicBezTo>
                      <a:pt x="34648" y="180917"/>
                      <a:pt x="35858" y="176059"/>
                      <a:pt x="36463" y="173224"/>
                    </a:cubicBezTo>
                    <a:lnTo>
                      <a:pt x="44127" y="143061"/>
                    </a:lnTo>
                    <a:cubicBezTo>
                      <a:pt x="76597" y="142049"/>
                      <a:pt x="105840" y="114719"/>
                      <a:pt x="105840" y="87592"/>
                    </a:cubicBezTo>
                    <a:cubicBezTo>
                      <a:pt x="105840" y="71599"/>
                      <a:pt x="95151" y="52975"/>
                      <a:pt x="67118" y="50950"/>
                    </a:cubicBezTo>
                    <a:lnTo>
                      <a:pt x="78412" y="4996"/>
                    </a:lnTo>
                    <a:close/>
                    <a:moveTo>
                      <a:pt x="39892" y="138607"/>
                    </a:moveTo>
                    <a:cubicBezTo>
                      <a:pt x="27791" y="138000"/>
                      <a:pt x="13271" y="130914"/>
                      <a:pt x="13271" y="110670"/>
                    </a:cubicBezTo>
                    <a:cubicBezTo>
                      <a:pt x="13271" y="86377"/>
                      <a:pt x="30615" y="58036"/>
                      <a:pt x="60665" y="55404"/>
                    </a:cubicBezTo>
                    <a:lnTo>
                      <a:pt x="39892" y="138607"/>
                    </a:lnTo>
                    <a:close/>
                    <a:moveTo>
                      <a:pt x="65908" y="55404"/>
                    </a:moveTo>
                    <a:cubicBezTo>
                      <a:pt x="81236" y="56214"/>
                      <a:pt x="92731" y="65526"/>
                      <a:pt x="92731" y="83341"/>
                    </a:cubicBezTo>
                    <a:cubicBezTo>
                      <a:pt x="92731" y="107229"/>
                      <a:pt x="75387" y="136178"/>
                      <a:pt x="45136" y="138607"/>
                    </a:cubicBezTo>
                    <a:lnTo>
                      <a:pt x="65908" y="5540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6" name="任意形状 315">
                <a:extLst>
                  <a:ext uri="{FF2B5EF4-FFF2-40B4-BE49-F238E27FC236}">
                    <a16:creationId xmlns:a16="http://schemas.microsoft.com/office/drawing/2014/main" id="{0DE4FEF9-9A71-15AD-D52F-1FCAFF76504B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>
              <a:xfrm>
                <a:off x="5288404" y="6784266"/>
                <a:ext cx="64939" cy="96928"/>
              </a:xfrm>
              <a:custGeom>
                <a:avLst/>
                <a:gdLst>
                  <a:gd name="connsiteX0" fmla="*/ 31085 w 64939"/>
                  <a:gd name="connsiteY0" fmla="*/ 46903 h 96928"/>
                  <a:gd name="connsiteX1" fmla="*/ 50002 w 64939"/>
                  <a:gd name="connsiteY1" fmla="*/ 69718 h 96928"/>
                  <a:gd name="connsiteX2" fmla="*/ 31649 w 64939"/>
                  <a:gd name="connsiteY2" fmla="*/ 92533 h 96928"/>
                  <a:gd name="connsiteX3" fmla="*/ 7650 w 64939"/>
                  <a:gd name="connsiteY3" fmla="*/ 82613 h 96928"/>
                  <a:gd name="connsiteX4" fmla="*/ 15838 w 64939"/>
                  <a:gd name="connsiteY4" fmla="*/ 74678 h 96928"/>
                  <a:gd name="connsiteX5" fmla="*/ 8073 w 64939"/>
                  <a:gd name="connsiteY5" fmla="*/ 66884 h 96928"/>
                  <a:gd name="connsiteX6" fmla="*/ 168 w 64939"/>
                  <a:gd name="connsiteY6" fmla="*/ 75103 h 96928"/>
                  <a:gd name="connsiteX7" fmla="*/ 31932 w 64939"/>
                  <a:gd name="connsiteY7" fmla="*/ 97068 h 96928"/>
                  <a:gd name="connsiteX8" fmla="*/ 65107 w 64939"/>
                  <a:gd name="connsiteY8" fmla="*/ 69718 h 96928"/>
                  <a:gd name="connsiteX9" fmla="*/ 40543 w 64939"/>
                  <a:gd name="connsiteY9" fmla="*/ 44352 h 96928"/>
                  <a:gd name="connsiteX10" fmla="*/ 60731 w 64939"/>
                  <a:gd name="connsiteY10" fmla="*/ 19695 h 96928"/>
                  <a:gd name="connsiteX11" fmla="*/ 32214 w 64939"/>
                  <a:gd name="connsiteY11" fmla="*/ 139 h 96928"/>
                  <a:gd name="connsiteX12" fmla="*/ 4544 w 64939"/>
                  <a:gd name="connsiteY12" fmla="*/ 19128 h 96928"/>
                  <a:gd name="connsiteX13" fmla="*/ 11885 w 64939"/>
                  <a:gd name="connsiteY13" fmla="*/ 26639 h 96928"/>
                  <a:gd name="connsiteX14" fmla="*/ 19085 w 64939"/>
                  <a:gd name="connsiteY14" fmla="*/ 19411 h 96928"/>
                  <a:gd name="connsiteX15" fmla="*/ 11885 w 64939"/>
                  <a:gd name="connsiteY15" fmla="*/ 12043 h 96928"/>
                  <a:gd name="connsiteX16" fmla="*/ 31790 w 64939"/>
                  <a:gd name="connsiteY16" fmla="*/ 4249 h 96928"/>
                  <a:gd name="connsiteX17" fmla="*/ 47037 w 64939"/>
                  <a:gd name="connsiteY17" fmla="*/ 19695 h 96928"/>
                  <a:gd name="connsiteX18" fmla="*/ 41390 w 64939"/>
                  <a:gd name="connsiteY18" fmla="*/ 36558 h 96928"/>
                  <a:gd name="connsiteX19" fmla="*/ 25720 w 64939"/>
                  <a:gd name="connsiteY19" fmla="*/ 42652 h 96928"/>
                  <a:gd name="connsiteX20" fmla="*/ 21202 w 64939"/>
                  <a:gd name="connsiteY20" fmla="*/ 43077 h 96928"/>
                  <a:gd name="connsiteX21" fmla="*/ 19791 w 64939"/>
                  <a:gd name="connsiteY21" fmla="*/ 44919 h 96928"/>
                  <a:gd name="connsiteX22" fmla="*/ 23461 w 64939"/>
                  <a:gd name="connsiteY22" fmla="*/ 46903 h 96928"/>
                  <a:gd name="connsiteX23" fmla="*/ 31085 w 64939"/>
                  <a:gd name="connsiteY23" fmla="*/ 46903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085" y="46903"/>
                    </a:moveTo>
                    <a:cubicBezTo>
                      <a:pt x="42096" y="46903"/>
                      <a:pt x="50002" y="54555"/>
                      <a:pt x="50002" y="69718"/>
                    </a:cubicBezTo>
                    <a:cubicBezTo>
                      <a:pt x="50002" y="87290"/>
                      <a:pt x="39837" y="92533"/>
                      <a:pt x="31649" y="92533"/>
                    </a:cubicBezTo>
                    <a:cubicBezTo>
                      <a:pt x="26002" y="92533"/>
                      <a:pt x="13579" y="90974"/>
                      <a:pt x="7650" y="82613"/>
                    </a:cubicBezTo>
                    <a:cubicBezTo>
                      <a:pt x="14285" y="82330"/>
                      <a:pt x="15838" y="77654"/>
                      <a:pt x="15838" y="74678"/>
                    </a:cubicBezTo>
                    <a:cubicBezTo>
                      <a:pt x="15838" y="70143"/>
                      <a:pt x="12450" y="66884"/>
                      <a:pt x="8073" y="66884"/>
                    </a:cubicBezTo>
                    <a:cubicBezTo>
                      <a:pt x="4120" y="66884"/>
                      <a:pt x="168" y="69293"/>
                      <a:pt x="168" y="75103"/>
                    </a:cubicBezTo>
                    <a:cubicBezTo>
                      <a:pt x="168" y="88424"/>
                      <a:pt x="14850" y="97068"/>
                      <a:pt x="31932" y="97068"/>
                    </a:cubicBezTo>
                    <a:cubicBezTo>
                      <a:pt x="51555" y="97068"/>
                      <a:pt x="65107" y="83889"/>
                      <a:pt x="65107" y="69718"/>
                    </a:cubicBezTo>
                    <a:cubicBezTo>
                      <a:pt x="65107" y="58665"/>
                      <a:pt x="56072" y="47611"/>
                      <a:pt x="40543" y="44352"/>
                    </a:cubicBezTo>
                    <a:cubicBezTo>
                      <a:pt x="55366" y="38967"/>
                      <a:pt x="60731" y="28339"/>
                      <a:pt x="60731" y="19695"/>
                    </a:cubicBezTo>
                    <a:cubicBezTo>
                      <a:pt x="60731" y="8500"/>
                      <a:pt x="47884" y="139"/>
                      <a:pt x="32214" y="139"/>
                    </a:cubicBezTo>
                    <a:cubicBezTo>
                      <a:pt x="16544" y="139"/>
                      <a:pt x="4544" y="7791"/>
                      <a:pt x="4544" y="19128"/>
                    </a:cubicBezTo>
                    <a:cubicBezTo>
                      <a:pt x="4544" y="23946"/>
                      <a:pt x="7650" y="26639"/>
                      <a:pt x="11885" y="26639"/>
                    </a:cubicBezTo>
                    <a:cubicBezTo>
                      <a:pt x="16261" y="26639"/>
                      <a:pt x="19085" y="23379"/>
                      <a:pt x="19085" y="19411"/>
                    </a:cubicBezTo>
                    <a:cubicBezTo>
                      <a:pt x="19085" y="15302"/>
                      <a:pt x="16261" y="12326"/>
                      <a:pt x="11885" y="12043"/>
                    </a:cubicBezTo>
                    <a:cubicBezTo>
                      <a:pt x="16826" y="5807"/>
                      <a:pt x="26567" y="4249"/>
                      <a:pt x="31790" y="4249"/>
                    </a:cubicBezTo>
                    <a:cubicBezTo>
                      <a:pt x="38143" y="4249"/>
                      <a:pt x="47037" y="7366"/>
                      <a:pt x="47037" y="19695"/>
                    </a:cubicBezTo>
                    <a:cubicBezTo>
                      <a:pt x="47037" y="25647"/>
                      <a:pt x="45061" y="32165"/>
                      <a:pt x="41390" y="36558"/>
                    </a:cubicBezTo>
                    <a:cubicBezTo>
                      <a:pt x="36732" y="41943"/>
                      <a:pt x="32779" y="42227"/>
                      <a:pt x="25720" y="42652"/>
                    </a:cubicBezTo>
                    <a:cubicBezTo>
                      <a:pt x="22191" y="42935"/>
                      <a:pt x="21908" y="42935"/>
                      <a:pt x="21202" y="43077"/>
                    </a:cubicBezTo>
                    <a:cubicBezTo>
                      <a:pt x="20920" y="43077"/>
                      <a:pt x="19791" y="43360"/>
                      <a:pt x="19791" y="44919"/>
                    </a:cubicBezTo>
                    <a:cubicBezTo>
                      <a:pt x="19791" y="46903"/>
                      <a:pt x="21061" y="46903"/>
                      <a:pt x="23461" y="46903"/>
                    </a:cubicBezTo>
                    <a:lnTo>
                      <a:pt x="31085" y="46903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" name="任意形状 316">
                <a:extLst>
                  <a:ext uri="{FF2B5EF4-FFF2-40B4-BE49-F238E27FC236}">
                    <a16:creationId xmlns:a16="http://schemas.microsoft.com/office/drawing/2014/main" id="{A54AAF3D-C51E-1BDB-32B1-54BF18659CB0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>
              <a:xfrm>
                <a:off x="5376983" y="6862064"/>
                <a:ext cx="17929" cy="43646"/>
              </a:xfrm>
              <a:custGeom>
                <a:avLst/>
                <a:gdLst>
                  <a:gd name="connsiteX0" fmla="*/ 14148 w 17929"/>
                  <a:gd name="connsiteY0" fmla="*/ 14168 h 43646"/>
                  <a:gd name="connsiteX1" fmla="*/ 3136 w 17929"/>
                  <a:gd name="connsiteY1" fmla="*/ 40101 h 43646"/>
                  <a:gd name="connsiteX2" fmla="*/ 2148 w 17929"/>
                  <a:gd name="connsiteY2" fmla="*/ 41801 h 43646"/>
                  <a:gd name="connsiteX3" fmla="*/ 4124 w 17929"/>
                  <a:gd name="connsiteY3" fmla="*/ 43785 h 43646"/>
                  <a:gd name="connsiteX4" fmla="*/ 18101 w 17929"/>
                  <a:gd name="connsiteY4" fmla="*/ 15585 h 43646"/>
                  <a:gd name="connsiteX5" fmla="*/ 8218 w 17929"/>
                  <a:gd name="connsiteY5" fmla="*/ 139 h 43646"/>
                  <a:gd name="connsiteX6" fmla="*/ 171 w 17929"/>
                  <a:gd name="connsiteY6" fmla="*/ 8216 h 43646"/>
                  <a:gd name="connsiteX7" fmla="*/ 8360 w 17929"/>
                  <a:gd name="connsiteY7" fmla="*/ 16436 h 43646"/>
                  <a:gd name="connsiteX8" fmla="*/ 14148 w 17929"/>
                  <a:gd name="connsiteY8" fmla="*/ 14168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148" y="14168"/>
                    </a:moveTo>
                    <a:cubicBezTo>
                      <a:pt x="14148" y="21962"/>
                      <a:pt x="12736" y="31032"/>
                      <a:pt x="3136" y="40101"/>
                    </a:cubicBezTo>
                    <a:cubicBezTo>
                      <a:pt x="2571" y="40668"/>
                      <a:pt x="2148" y="41093"/>
                      <a:pt x="2148" y="41801"/>
                    </a:cubicBezTo>
                    <a:cubicBezTo>
                      <a:pt x="2148" y="42793"/>
                      <a:pt x="3277" y="43785"/>
                      <a:pt x="4124" y="43785"/>
                    </a:cubicBezTo>
                    <a:cubicBezTo>
                      <a:pt x="6101" y="43785"/>
                      <a:pt x="18101" y="32449"/>
                      <a:pt x="18101" y="15585"/>
                    </a:cubicBezTo>
                    <a:cubicBezTo>
                      <a:pt x="18101" y="6799"/>
                      <a:pt x="14712" y="139"/>
                      <a:pt x="8218" y="139"/>
                    </a:cubicBezTo>
                    <a:cubicBezTo>
                      <a:pt x="3560" y="139"/>
                      <a:pt x="171" y="3824"/>
                      <a:pt x="171" y="8216"/>
                    </a:cubicBezTo>
                    <a:cubicBezTo>
                      <a:pt x="171" y="12751"/>
                      <a:pt x="3418" y="16436"/>
                      <a:pt x="8360" y="16436"/>
                    </a:cubicBezTo>
                    <a:cubicBezTo>
                      <a:pt x="11748" y="16436"/>
                      <a:pt x="14007" y="14168"/>
                      <a:pt x="14148" y="141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" name="任意形状 317">
                <a:extLst>
                  <a:ext uri="{FF2B5EF4-FFF2-40B4-BE49-F238E27FC236}">
                    <a16:creationId xmlns:a16="http://schemas.microsoft.com/office/drawing/2014/main" id="{0E847149-DB46-CB37-AFA4-C0C9F1ECD290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>
              <a:xfrm>
                <a:off x="5424317" y="6839390"/>
                <a:ext cx="95433" cy="6943"/>
              </a:xfrm>
              <a:custGeom>
                <a:avLst/>
                <a:gdLst>
                  <a:gd name="connsiteX0" fmla="*/ 89960 w 95433"/>
                  <a:gd name="connsiteY0" fmla="*/ 7083 h 6943"/>
                  <a:gd name="connsiteX1" fmla="*/ 95607 w 95433"/>
                  <a:gd name="connsiteY1" fmla="*/ 3682 h 6943"/>
                  <a:gd name="connsiteX2" fmla="*/ 89960 w 95433"/>
                  <a:gd name="connsiteY2" fmla="*/ 139 h 6943"/>
                  <a:gd name="connsiteX3" fmla="*/ 5821 w 95433"/>
                  <a:gd name="connsiteY3" fmla="*/ 139 h 6943"/>
                  <a:gd name="connsiteX4" fmla="*/ 174 w 95433"/>
                  <a:gd name="connsiteY4" fmla="*/ 3540 h 6943"/>
                  <a:gd name="connsiteX5" fmla="*/ 5821 w 95433"/>
                  <a:gd name="connsiteY5" fmla="*/ 7083 h 6943"/>
                  <a:gd name="connsiteX6" fmla="*/ 89960 w 95433"/>
                  <a:gd name="connsiteY6" fmla="*/ 7083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33" h="6943">
                    <a:moveTo>
                      <a:pt x="89960" y="7083"/>
                    </a:moveTo>
                    <a:cubicBezTo>
                      <a:pt x="92219" y="7083"/>
                      <a:pt x="95607" y="7083"/>
                      <a:pt x="95607" y="3682"/>
                    </a:cubicBezTo>
                    <a:cubicBezTo>
                      <a:pt x="95607" y="139"/>
                      <a:pt x="92360" y="139"/>
                      <a:pt x="89960" y="139"/>
                    </a:cubicBezTo>
                    <a:lnTo>
                      <a:pt x="5821" y="139"/>
                    </a:lnTo>
                    <a:cubicBezTo>
                      <a:pt x="3562" y="139"/>
                      <a:pt x="174" y="139"/>
                      <a:pt x="174" y="3540"/>
                    </a:cubicBezTo>
                    <a:cubicBezTo>
                      <a:pt x="174" y="7083"/>
                      <a:pt x="3421" y="7083"/>
                      <a:pt x="5821" y="7083"/>
                    </a:cubicBezTo>
                    <a:lnTo>
                      <a:pt x="89960" y="7083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" name="任意形状 318">
                <a:extLst>
                  <a:ext uri="{FF2B5EF4-FFF2-40B4-BE49-F238E27FC236}">
                    <a16:creationId xmlns:a16="http://schemas.microsoft.com/office/drawing/2014/main" id="{6E296244-F53C-79AE-ACF1-4EB896AE6BA2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>
              <a:xfrm>
                <a:off x="5550507" y="6784266"/>
                <a:ext cx="51387" cy="94094"/>
              </a:xfrm>
              <a:custGeom>
                <a:avLst/>
                <a:gdLst>
                  <a:gd name="connsiteX0" fmla="*/ 32085 w 51387"/>
                  <a:gd name="connsiteY0" fmla="*/ 4107 h 94094"/>
                  <a:gd name="connsiteX1" fmla="*/ 27850 w 51387"/>
                  <a:gd name="connsiteY1" fmla="*/ 139 h 94094"/>
                  <a:gd name="connsiteX2" fmla="*/ 180 w 51387"/>
                  <a:gd name="connsiteY2" fmla="*/ 9208 h 94094"/>
                  <a:gd name="connsiteX3" fmla="*/ 180 w 51387"/>
                  <a:gd name="connsiteY3" fmla="*/ 14310 h 94094"/>
                  <a:gd name="connsiteX4" fmla="*/ 20650 w 51387"/>
                  <a:gd name="connsiteY4" fmla="*/ 10342 h 94094"/>
                  <a:gd name="connsiteX5" fmla="*/ 20650 w 51387"/>
                  <a:gd name="connsiteY5" fmla="*/ 82613 h 94094"/>
                  <a:gd name="connsiteX6" fmla="*/ 6533 w 51387"/>
                  <a:gd name="connsiteY6" fmla="*/ 89132 h 94094"/>
                  <a:gd name="connsiteX7" fmla="*/ 1168 w 51387"/>
                  <a:gd name="connsiteY7" fmla="*/ 89132 h 94094"/>
                  <a:gd name="connsiteX8" fmla="*/ 1168 w 51387"/>
                  <a:gd name="connsiteY8" fmla="*/ 94234 h 94094"/>
                  <a:gd name="connsiteX9" fmla="*/ 26297 w 51387"/>
                  <a:gd name="connsiteY9" fmla="*/ 93667 h 94094"/>
                  <a:gd name="connsiteX10" fmla="*/ 51567 w 51387"/>
                  <a:gd name="connsiteY10" fmla="*/ 94234 h 94094"/>
                  <a:gd name="connsiteX11" fmla="*/ 51567 w 51387"/>
                  <a:gd name="connsiteY11" fmla="*/ 89132 h 94094"/>
                  <a:gd name="connsiteX12" fmla="*/ 46203 w 51387"/>
                  <a:gd name="connsiteY12" fmla="*/ 89132 h 94094"/>
                  <a:gd name="connsiteX13" fmla="*/ 32085 w 51387"/>
                  <a:gd name="connsiteY13" fmla="*/ 82613 h 94094"/>
                  <a:gd name="connsiteX14" fmla="*/ 32085 w 51387"/>
                  <a:gd name="connsiteY14" fmla="*/ 4107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387" h="94094">
                    <a:moveTo>
                      <a:pt x="32085" y="4107"/>
                    </a:moveTo>
                    <a:cubicBezTo>
                      <a:pt x="32085" y="281"/>
                      <a:pt x="31803" y="139"/>
                      <a:pt x="27850" y="139"/>
                    </a:cubicBezTo>
                    <a:cubicBezTo>
                      <a:pt x="18815" y="9067"/>
                      <a:pt x="5968" y="9208"/>
                      <a:pt x="180" y="9208"/>
                    </a:cubicBezTo>
                    <a:lnTo>
                      <a:pt x="180" y="14310"/>
                    </a:lnTo>
                    <a:cubicBezTo>
                      <a:pt x="3568" y="14310"/>
                      <a:pt x="12886" y="14310"/>
                      <a:pt x="20650" y="10342"/>
                    </a:cubicBezTo>
                    <a:lnTo>
                      <a:pt x="20650" y="82613"/>
                    </a:lnTo>
                    <a:cubicBezTo>
                      <a:pt x="20650" y="87290"/>
                      <a:pt x="20650" y="89132"/>
                      <a:pt x="6533" y="89132"/>
                    </a:cubicBezTo>
                    <a:lnTo>
                      <a:pt x="1168" y="89132"/>
                    </a:lnTo>
                    <a:lnTo>
                      <a:pt x="1168" y="94234"/>
                    </a:lnTo>
                    <a:cubicBezTo>
                      <a:pt x="3709" y="94092"/>
                      <a:pt x="21074" y="93667"/>
                      <a:pt x="26297" y="93667"/>
                    </a:cubicBezTo>
                    <a:cubicBezTo>
                      <a:pt x="30674" y="93667"/>
                      <a:pt x="48462" y="94092"/>
                      <a:pt x="51567" y="94234"/>
                    </a:cubicBezTo>
                    <a:lnTo>
                      <a:pt x="51567" y="89132"/>
                    </a:lnTo>
                    <a:lnTo>
                      <a:pt x="46203" y="89132"/>
                    </a:lnTo>
                    <a:cubicBezTo>
                      <a:pt x="32085" y="89132"/>
                      <a:pt x="32085" y="87290"/>
                      <a:pt x="32085" y="82613"/>
                    </a:cubicBezTo>
                    <a:lnTo>
                      <a:pt x="32085" y="4107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" name="任意形状 319">
                <a:extLst>
                  <a:ext uri="{FF2B5EF4-FFF2-40B4-BE49-F238E27FC236}">
                    <a16:creationId xmlns:a16="http://schemas.microsoft.com/office/drawing/2014/main" id="{DA26BD58-94C2-C8A2-1663-EEE52B5ACA13}"/>
                  </a:ext>
                </a:extLst>
              </p:cNvPr>
              <p:cNvSpPr/>
              <p:nvPr>
                <p:custDataLst>
                  <p:tags r:id="rId95"/>
                </p:custDataLst>
              </p:nvPr>
            </p:nvSpPr>
            <p:spPr>
              <a:xfrm>
                <a:off x="5170497" y="7023309"/>
                <a:ext cx="105678" cy="181994"/>
              </a:xfrm>
              <a:custGeom>
                <a:avLst/>
                <a:gdLst>
                  <a:gd name="connsiteX0" fmla="*/ 78412 w 105678"/>
                  <a:gd name="connsiteY0" fmla="*/ 5012 h 181994"/>
                  <a:gd name="connsiteX1" fmla="*/ 79017 w 105678"/>
                  <a:gd name="connsiteY1" fmla="*/ 2178 h 181994"/>
                  <a:gd name="connsiteX2" fmla="*/ 76597 w 105678"/>
                  <a:gd name="connsiteY2" fmla="*/ 153 h 181994"/>
                  <a:gd name="connsiteX3" fmla="*/ 73572 w 105678"/>
                  <a:gd name="connsiteY3" fmla="*/ 4202 h 181994"/>
                  <a:gd name="connsiteX4" fmla="*/ 61875 w 105678"/>
                  <a:gd name="connsiteY4" fmla="*/ 50966 h 181994"/>
                  <a:gd name="connsiteX5" fmla="*/ 162 w 105678"/>
                  <a:gd name="connsiteY5" fmla="*/ 106435 h 181994"/>
                  <a:gd name="connsiteX6" fmla="*/ 38884 w 105678"/>
                  <a:gd name="connsiteY6" fmla="*/ 143076 h 181994"/>
                  <a:gd name="connsiteX7" fmla="*/ 34245 w 105678"/>
                  <a:gd name="connsiteY7" fmla="*/ 162106 h 181994"/>
                  <a:gd name="connsiteX8" fmla="*/ 29808 w 105678"/>
                  <a:gd name="connsiteY8" fmla="*/ 179921 h 181994"/>
                  <a:gd name="connsiteX9" fmla="*/ 32228 w 105678"/>
                  <a:gd name="connsiteY9" fmla="*/ 182147 h 181994"/>
                  <a:gd name="connsiteX10" fmla="*/ 34245 w 105678"/>
                  <a:gd name="connsiteY10" fmla="*/ 181338 h 181994"/>
                  <a:gd name="connsiteX11" fmla="*/ 36463 w 105678"/>
                  <a:gd name="connsiteY11" fmla="*/ 173240 h 181994"/>
                  <a:gd name="connsiteX12" fmla="*/ 44127 w 105678"/>
                  <a:gd name="connsiteY12" fmla="*/ 143076 h 181994"/>
                  <a:gd name="connsiteX13" fmla="*/ 105840 w 105678"/>
                  <a:gd name="connsiteY13" fmla="*/ 87608 h 181994"/>
                  <a:gd name="connsiteX14" fmla="*/ 67118 w 105678"/>
                  <a:gd name="connsiteY14" fmla="*/ 50966 h 181994"/>
                  <a:gd name="connsiteX15" fmla="*/ 78412 w 105678"/>
                  <a:gd name="connsiteY15" fmla="*/ 5012 h 181994"/>
                  <a:gd name="connsiteX16" fmla="*/ 39892 w 105678"/>
                  <a:gd name="connsiteY16" fmla="*/ 138623 h 181994"/>
                  <a:gd name="connsiteX17" fmla="*/ 13271 w 105678"/>
                  <a:gd name="connsiteY17" fmla="*/ 110686 h 181994"/>
                  <a:gd name="connsiteX18" fmla="*/ 60665 w 105678"/>
                  <a:gd name="connsiteY18" fmla="*/ 55419 h 181994"/>
                  <a:gd name="connsiteX19" fmla="*/ 39892 w 105678"/>
                  <a:gd name="connsiteY19" fmla="*/ 138623 h 181994"/>
                  <a:gd name="connsiteX20" fmla="*/ 65908 w 105678"/>
                  <a:gd name="connsiteY20" fmla="*/ 55419 h 181994"/>
                  <a:gd name="connsiteX21" fmla="*/ 92731 w 105678"/>
                  <a:gd name="connsiteY21" fmla="*/ 83356 h 181994"/>
                  <a:gd name="connsiteX22" fmla="*/ 45136 w 105678"/>
                  <a:gd name="connsiteY22" fmla="*/ 138623 h 181994"/>
                  <a:gd name="connsiteX23" fmla="*/ 65908 w 105678"/>
                  <a:gd name="connsiteY23" fmla="*/ 55419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412" y="5012"/>
                    </a:moveTo>
                    <a:cubicBezTo>
                      <a:pt x="78412" y="4607"/>
                      <a:pt x="79017" y="2380"/>
                      <a:pt x="79017" y="2178"/>
                    </a:cubicBezTo>
                    <a:cubicBezTo>
                      <a:pt x="79017" y="1975"/>
                      <a:pt x="79017" y="153"/>
                      <a:pt x="76597" y="153"/>
                    </a:cubicBezTo>
                    <a:cubicBezTo>
                      <a:pt x="74580" y="153"/>
                      <a:pt x="74379" y="760"/>
                      <a:pt x="73572" y="4202"/>
                    </a:cubicBezTo>
                    <a:lnTo>
                      <a:pt x="61875" y="50966"/>
                    </a:lnTo>
                    <a:cubicBezTo>
                      <a:pt x="29808" y="51978"/>
                      <a:pt x="162" y="78903"/>
                      <a:pt x="162" y="106435"/>
                    </a:cubicBezTo>
                    <a:cubicBezTo>
                      <a:pt x="162" y="125666"/>
                      <a:pt x="14279" y="141659"/>
                      <a:pt x="38884" y="143076"/>
                    </a:cubicBezTo>
                    <a:cubicBezTo>
                      <a:pt x="37270" y="149352"/>
                      <a:pt x="35858" y="155830"/>
                      <a:pt x="34245" y="162106"/>
                    </a:cubicBezTo>
                    <a:cubicBezTo>
                      <a:pt x="31825" y="171621"/>
                      <a:pt x="29808" y="179313"/>
                      <a:pt x="29808" y="179921"/>
                    </a:cubicBezTo>
                    <a:cubicBezTo>
                      <a:pt x="29808" y="181945"/>
                      <a:pt x="31220" y="182147"/>
                      <a:pt x="32228" y="182147"/>
                    </a:cubicBezTo>
                    <a:cubicBezTo>
                      <a:pt x="33237" y="182147"/>
                      <a:pt x="33640" y="181945"/>
                      <a:pt x="34245" y="181338"/>
                    </a:cubicBezTo>
                    <a:cubicBezTo>
                      <a:pt x="34648" y="180933"/>
                      <a:pt x="35858" y="176074"/>
                      <a:pt x="36463" y="173240"/>
                    </a:cubicBezTo>
                    <a:lnTo>
                      <a:pt x="44127" y="143076"/>
                    </a:lnTo>
                    <a:cubicBezTo>
                      <a:pt x="76597" y="142064"/>
                      <a:pt x="105840" y="114735"/>
                      <a:pt x="105840" y="87608"/>
                    </a:cubicBezTo>
                    <a:cubicBezTo>
                      <a:pt x="105840" y="71615"/>
                      <a:pt x="95151" y="52990"/>
                      <a:pt x="67118" y="50966"/>
                    </a:cubicBezTo>
                    <a:lnTo>
                      <a:pt x="78412" y="5012"/>
                    </a:lnTo>
                    <a:close/>
                    <a:moveTo>
                      <a:pt x="39892" y="138623"/>
                    </a:moveTo>
                    <a:cubicBezTo>
                      <a:pt x="27791" y="138015"/>
                      <a:pt x="13271" y="130930"/>
                      <a:pt x="13271" y="110686"/>
                    </a:cubicBezTo>
                    <a:cubicBezTo>
                      <a:pt x="13271" y="86393"/>
                      <a:pt x="30615" y="58051"/>
                      <a:pt x="60665" y="55419"/>
                    </a:cubicBezTo>
                    <a:lnTo>
                      <a:pt x="39892" y="138623"/>
                    </a:lnTo>
                    <a:close/>
                    <a:moveTo>
                      <a:pt x="65908" y="55419"/>
                    </a:moveTo>
                    <a:cubicBezTo>
                      <a:pt x="81236" y="56229"/>
                      <a:pt x="92731" y="65542"/>
                      <a:pt x="92731" y="83356"/>
                    </a:cubicBezTo>
                    <a:cubicBezTo>
                      <a:pt x="92731" y="107244"/>
                      <a:pt x="75387" y="136193"/>
                      <a:pt x="45136" y="138623"/>
                    </a:cubicBezTo>
                    <a:lnTo>
                      <a:pt x="65908" y="5541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" name="任意形状 320">
                <a:extLst>
                  <a:ext uri="{FF2B5EF4-FFF2-40B4-BE49-F238E27FC236}">
                    <a16:creationId xmlns:a16="http://schemas.microsoft.com/office/drawing/2014/main" id="{5AC4D93D-0FDA-F6CD-9A98-9B435463DD46}"/>
                  </a:ext>
                </a:extLst>
              </p:cNvPr>
              <p:cNvSpPr/>
              <p:nvPr>
                <p:custDataLst>
                  <p:tags r:id="rId96"/>
                </p:custDataLst>
              </p:nvPr>
            </p:nvSpPr>
            <p:spPr>
              <a:xfrm>
                <a:off x="5288404" y="7100074"/>
                <a:ext cx="64939" cy="96928"/>
              </a:xfrm>
              <a:custGeom>
                <a:avLst/>
                <a:gdLst>
                  <a:gd name="connsiteX0" fmla="*/ 31085 w 64939"/>
                  <a:gd name="connsiteY0" fmla="*/ 46918 h 96928"/>
                  <a:gd name="connsiteX1" fmla="*/ 50002 w 64939"/>
                  <a:gd name="connsiteY1" fmla="*/ 69734 h 96928"/>
                  <a:gd name="connsiteX2" fmla="*/ 31649 w 64939"/>
                  <a:gd name="connsiteY2" fmla="*/ 92549 h 96928"/>
                  <a:gd name="connsiteX3" fmla="*/ 7650 w 64939"/>
                  <a:gd name="connsiteY3" fmla="*/ 82629 h 96928"/>
                  <a:gd name="connsiteX4" fmla="*/ 15838 w 64939"/>
                  <a:gd name="connsiteY4" fmla="*/ 74693 h 96928"/>
                  <a:gd name="connsiteX5" fmla="*/ 8073 w 64939"/>
                  <a:gd name="connsiteY5" fmla="*/ 66899 h 96928"/>
                  <a:gd name="connsiteX6" fmla="*/ 168 w 64939"/>
                  <a:gd name="connsiteY6" fmla="*/ 75118 h 96928"/>
                  <a:gd name="connsiteX7" fmla="*/ 31932 w 64939"/>
                  <a:gd name="connsiteY7" fmla="*/ 97083 h 96928"/>
                  <a:gd name="connsiteX8" fmla="*/ 65107 w 64939"/>
                  <a:gd name="connsiteY8" fmla="*/ 69734 h 96928"/>
                  <a:gd name="connsiteX9" fmla="*/ 40543 w 64939"/>
                  <a:gd name="connsiteY9" fmla="*/ 44368 h 96928"/>
                  <a:gd name="connsiteX10" fmla="*/ 60731 w 64939"/>
                  <a:gd name="connsiteY10" fmla="*/ 19710 h 96928"/>
                  <a:gd name="connsiteX11" fmla="*/ 32214 w 64939"/>
                  <a:gd name="connsiteY11" fmla="*/ 155 h 96928"/>
                  <a:gd name="connsiteX12" fmla="*/ 4544 w 64939"/>
                  <a:gd name="connsiteY12" fmla="*/ 19144 h 96928"/>
                  <a:gd name="connsiteX13" fmla="*/ 11885 w 64939"/>
                  <a:gd name="connsiteY13" fmla="*/ 26654 h 96928"/>
                  <a:gd name="connsiteX14" fmla="*/ 19085 w 64939"/>
                  <a:gd name="connsiteY14" fmla="*/ 19427 h 96928"/>
                  <a:gd name="connsiteX15" fmla="*/ 11885 w 64939"/>
                  <a:gd name="connsiteY15" fmla="*/ 12058 h 96928"/>
                  <a:gd name="connsiteX16" fmla="*/ 31790 w 64939"/>
                  <a:gd name="connsiteY16" fmla="*/ 4264 h 96928"/>
                  <a:gd name="connsiteX17" fmla="*/ 47037 w 64939"/>
                  <a:gd name="connsiteY17" fmla="*/ 19710 h 96928"/>
                  <a:gd name="connsiteX18" fmla="*/ 41390 w 64939"/>
                  <a:gd name="connsiteY18" fmla="*/ 36574 h 96928"/>
                  <a:gd name="connsiteX19" fmla="*/ 25720 w 64939"/>
                  <a:gd name="connsiteY19" fmla="*/ 42667 h 96928"/>
                  <a:gd name="connsiteX20" fmla="*/ 21202 w 64939"/>
                  <a:gd name="connsiteY20" fmla="*/ 43092 h 96928"/>
                  <a:gd name="connsiteX21" fmla="*/ 19791 w 64939"/>
                  <a:gd name="connsiteY21" fmla="*/ 44935 h 96928"/>
                  <a:gd name="connsiteX22" fmla="*/ 23461 w 64939"/>
                  <a:gd name="connsiteY22" fmla="*/ 46918 h 96928"/>
                  <a:gd name="connsiteX23" fmla="*/ 31085 w 64939"/>
                  <a:gd name="connsiteY23" fmla="*/ 46918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085" y="46918"/>
                    </a:moveTo>
                    <a:cubicBezTo>
                      <a:pt x="42096" y="46918"/>
                      <a:pt x="50002" y="54571"/>
                      <a:pt x="50002" y="69734"/>
                    </a:cubicBezTo>
                    <a:cubicBezTo>
                      <a:pt x="50002" y="87305"/>
                      <a:pt x="39837" y="92549"/>
                      <a:pt x="31649" y="92549"/>
                    </a:cubicBezTo>
                    <a:cubicBezTo>
                      <a:pt x="26002" y="92549"/>
                      <a:pt x="13579" y="90990"/>
                      <a:pt x="7650" y="82629"/>
                    </a:cubicBezTo>
                    <a:cubicBezTo>
                      <a:pt x="14285" y="82346"/>
                      <a:pt x="15838" y="77669"/>
                      <a:pt x="15838" y="74693"/>
                    </a:cubicBezTo>
                    <a:cubicBezTo>
                      <a:pt x="15838" y="70159"/>
                      <a:pt x="12450" y="66899"/>
                      <a:pt x="8073" y="66899"/>
                    </a:cubicBezTo>
                    <a:cubicBezTo>
                      <a:pt x="4120" y="66899"/>
                      <a:pt x="168" y="69308"/>
                      <a:pt x="168" y="75118"/>
                    </a:cubicBezTo>
                    <a:cubicBezTo>
                      <a:pt x="168" y="88439"/>
                      <a:pt x="14850" y="97083"/>
                      <a:pt x="31932" y="97083"/>
                    </a:cubicBezTo>
                    <a:cubicBezTo>
                      <a:pt x="51555" y="97083"/>
                      <a:pt x="65107" y="83904"/>
                      <a:pt x="65107" y="69734"/>
                    </a:cubicBezTo>
                    <a:cubicBezTo>
                      <a:pt x="65107" y="58680"/>
                      <a:pt x="56072" y="47627"/>
                      <a:pt x="40543" y="44368"/>
                    </a:cubicBezTo>
                    <a:cubicBezTo>
                      <a:pt x="55366" y="38983"/>
                      <a:pt x="60731" y="28355"/>
                      <a:pt x="60731" y="19710"/>
                    </a:cubicBezTo>
                    <a:cubicBezTo>
                      <a:pt x="60731" y="8515"/>
                      <a:pt x="47884" y="155"/>
                      <a:pt x="32214" y="155"/>
                    </a:cubicBezTo>
                    <a:cubicBezTo>
                      <a:pt x="16544" y="155"/>
                      <a:pt x="4544" y="7807"/>
                      <a:pt x="4544" y="19144"/>
                    </a:cubicBezTo>
                    <a:cubicBezTo>
                      <a:pt x="4544" y="23962"/>
                      <a:pt x="7650" y="26654"/>
                      <a:pt x="11885" y="26654"/>
                    </a:cubicBezTo>
                    <a:cubicBezTo>
                      <a:pt x="16261" y="26654"/>
                      <a:pt x="19085" y="23395"/>
                      <a:pt x="19085" y="19427"/>
                    </a:cubicBezTo>
                    <a:cubicBezTo>
                      <a:pt x="19085" y="15317"/>
                      <a:pt x="16261" y="12342"/>
                      <a:pt x="11885" y="12058"/>
                    </a:cubicBezTo>
                    <a:cubicBezTo>
                      <a:pt x="16826" y="5823"/>
                      <a:pt x="26567" y="4264"/>
                      <a:pt x="31790" y="4264"/>
                    </a:cubicBezTo>
                    <a:cubicBezTo>
                      <a:pt x="38143" y="4264"/>
                      <a:pt x="47037" y="7382"/>
                      <a:pt x="47037" y="19710"/>
                    </a:cubicBezTo>
                    <a:cubicBezTo>
                      <a:pt x="47037" y="25662"/>
                      <a:pt x="45061" y="32181"/>
                      <a:pt x="41390" y="36574"/>
                    </a:cubicBezTo>
                    <a:cubicBezTo>
                      <a:pt x="36732" y="41959"/>
                      <a:pt x="32779" y="42242"/>
                      <a:pt x="25720" y="42667"/>
                    </a:cubicBezTo>
                    <a:cubicBezTo>
                      <a:pt x="22191" y="42951"/>
                      <a:pt x="21908" y="42951"/>
                      <a:pt x="21202" y="43092"/>
                    </a:cubicBezTo>
                    <a:cubicBezTo>
                      <a:pt x="20920" y="43092"/>
                      <a:pt x="19791" y="43376"/>
                      <a:pt x="19791" y="44935"/>
                    </a:cubicBezTo>
                    <a:cubicBezTo>
                      <a:pt x="19791" y="46918"/>
                      <a:pt x="21061" y="46918"/>
                      <a:pt x="23461" y="46918"/>
                    </a:cubicBezTo>
                    <a:lnTo>
                      <a:pt x="31085" y="4691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" name="任意形状 321">
                <a:extLst>
                  <a:ext uri="{FF2B5EF4-FFF2-40B4-BE49-F238E27FC236}">
                    <a16:creationId xmlns:a16="http://schemas.microsoft.com/office/drawing/2014/main" id="{28923121-1ED6-DCBA-667E-2A6AF04A8B86}"/>
                  </a:ext>
                </a:extLst>
              </p:cNvPr>
              <p:cNvSpPr/>
              <p:nvPr>
                <p:custDataLst>
                  <p:tags r:id="rId97"/>
                </p:custDataLst>
              </p:nvPr>
            </p:nvSpPr>
            <p:spPr>
              <a:xfrm>
                <a:off x="5376983" y="7177872"/>
                <a:ext cx="17929" cy="43646"/>
              </a:xfrm>
              <a:custGeom>
                <a:avLst/>
                <a:gdLst>
                  <a:gd name="connsiteX0" fmla="*/ 14148 w 17929"/>
                  <a:gd name="connsiteY0" fmla="*/ 14184 h 43646"/>
                  <a:gd name="connsiteX1" fmla="*/ 3136 w 17929"/>
                  <a:gd name="connsiteY1" fmla="*/ 40116 h 43646"/>
                  <a:gd name="connsiteX2" fmla="*/ 2148 w 17929"/>
                  <a:gd name="connsiteY2" fmla="*/ 41817 h 43646"/>
                  <a:gd name="connsiteX3" fmla="*/ 4124 w 17929"/>
                  <a:gd name="connsiteY3" fmla="*/ 43801 h 43646"/>
                  <a:gd name="connsiteX4" fmla="*/ 18101 w 17929"/>
                  <a:gd name="connsiteY4" fmla="*/ 15601 h 43646"/>
                  <a:gd name="connsiteX5" fmla="*/ 8218 w 17929"/>
                  <a:gd name="connsiteY5" fmla="*/ 155 h 43646"/>
                  <a:gd name="connsiteX6" fmla="*/ 171 w 17929"/>
                  <a:gd name="connsiteY6" fmla="*/ 8232 h 43646"/>
                  <a:gd name="connsiteX7" fmla="*/ 8360 w 17929"/>
                  <a:gd name="connsiteY7" fmla="*/ 16451 h 43646"/>
                  <a:gd name="connsiteX8" fmla="*/ 14148 w 17929"/>
                  <a:gd name="connsiteY8" fmla="*/ 14184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148" y="14184"/>
                    </a:moveTo>
                    <a:cubicBezTo>
                      <a:pt x="14148" y="21978"/>
                      <a:pt x="12736" y="31047"/>
                      <a:pt x="3136" y="40116"/>
                    </a:cubicBezTo>
                    <a:cubicBezTo>
                      <a:pt x="2571" y="40683"/>
                      <a:pt x="2148" y="41108"/>
                      <a:pt x="2148" y="41817"/>
                    </a:cubicBezTo>
                    <a:cubicBezTo>
                      <a:pt x="2148" y="42809"/>
                      <a:pt x="3277" y="43801"/>
                      <a:pt x="4124" y="43801"/>
                    </a:cubicBezTo>
                    <a:cubicBezTo>
                      <a:pt x="6101" y="43801"/>
                      <a:pt x="18101" y="32464"/>
                      <a:pt x="18101" y="15601"/>
                    </a:cubicBezTo>
                    <a:cubicBezTo>
                      <a:pt x="18101" y="6815"/>
                      <a:pt x="14712" y="155"/>
                      <a:pt x="8218" y="155"/>
                    </a:cubicBezTo>
                    <a:cubicBezTo>
                      <a:pt x="3560" y="155"/>
                      <a:pt x="171" y="3839"/>
                      <a:pt x="171" y="8232"/>
                    </a:cubicBezTo>
                    <a:cubicBezTo>
                      <a:pt x="171" y="12767"/>
                      <a:pt x="3418" y="16451"/>
                      <a:pt x="8360" y="16451"/>
                    </a:cubicBezTo>
                    <a:cubicBezTo>
                      <a:pt x="11748" y="16451"/>
                      <a:pt x="14007" y="14184"/>
                      <a:pt x="14148" y="141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" name="任意形状 322">
                <a:extLst>
                  <a:ext uri="{FF2B5EF4-FFF2-40B4-BE49-F238E27FC236}">
                    <a16:creationId xmlns:a16="http://schemas.microsoft.com/office/drawing/2014/main" id="{09F4E27A-5C71-B9F8-DA45-978D3C324EFD}"/>
                  </a:ext>
                </a:extLst>
              </p:cNvPr>
              <p:cNvSpPr/>
              <p:nvPr>
                <p:custDataLst>
                  <p:tags r:id="rId98"/>
                </p:custDataLst>
              </p:nvPr>
            </p:nvSpPr>
            <p:spPr>
              <a:xfrm>
                <a:off x="5424317" y="7155199"/>
                <a:ext cx="95433" cy="6943"/>
              </a:xfrm>
              <a:custGeom>
                <a:avLst/>
                <a:gdLst>
                  <a:gd name="connsiteX0" fmla="*/ 89960 w 95433"/>
                  <a:gd name="connsiteY0" fmla="*/ 7098 h 6943"/>
                  <a:gd name="connsiteX1" fmla="*/ 95607 w 95433"/>
                  <a:gd name="connsiteY1" fmla="*/ 3697 h 6943"/>
                  <a:gd name="connsiteX2" fmla="*/ 89960 w 95433"/>
                  <a:gd name="connsiteY2" fmla="*/ 155 h 6943"/>
                  <a:gd name="connsiteX3" fmla="*/ 5821 w 95433"/>
                  <a:gd name="connsiteY3" fmla="*/ 155 h 6943"/>
                  <a:gd name="connsiteX4" fmla="*/ 174 w 95433"/>
                  <a:gd name="connsiteY4" fmla="*/ 3556 h 6943"/>
                  <a:gd name="connsiteX5" fmla="*/ 5821 w 95433"/>
                  <a:gd name="connsiteY5" fmla="*/ 7098 h 6943"/>
                  <a:gd name="connsiteX6" fmla="*/ 89960 w 95433"/>
                  <a:gd name="connsiteY6" fmla="*/ 7098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33" h="6943">
                    <a:moveTo>
                      <a:pt x="89960" y="7098"/>
                    </a:moveTo>
                    <a:cubicBezTo>
                      <a:pt x="92219" y="7098"/>
                      <a:pt x="95607" y="7098"/>
                      <a:pt x="95607" y="3697"/>
                    </a:cubicBezTo>
                    <a:cubicBezTo>
                      <a:pt x="95607" y="155"/>
                      <a:pt x="92360" y="155"/>
                      <a:pt x="89960" y="155"/>
                    </a:cubicBezTo>
                    <a:lnTo>
                      <a:pt x="5821" y="155"/>
                    </a:lnTo>
                    <a:cubicBezTo>
                      <a:pt x="3562" y="155"/>
                      <a:pt x="174" y="155"/>
                      <a:pt x="174" y="3556"/>
                    </a:cubicBezTo>
                    <a:cubicBezTo>
                      <a:pt x="174" y="7098"/>
                      <a:pt x="3421" y="7098"/>
                      <a:pt x="5821" y="7098"/>
                    </a:cubicBezTo>
                    <a:lnTo>
                      <a:pt x="89960" y="709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" name="任意形状 323">
                <a:extLst>
                  <a:ext uri="{FF2B5EF4-FFF2-40B4-BE49-F238E27FC236}">
                    <a16:creationId xmlns:a16="http://schemas.microsoft.com/office/drawing/2014/main" id="{69185749-96C7-C47F-B566-63E038691B04}"/>
                  </a:ext>
                </a:extLst>
              </p:cNvPr>
              <p:cNvSpPr/>
              <p:nvPr>
                <p:custDataLst>
                  <p:tags r:id="rId99"/>
                </p:custDataLst>
              </p:nvPr>
            </p:nvSpPr>
            <p:spPr>
              <a:xfrm>
                <a:off x="5544013" y="7100074"/>
                <a:ext cx="62398" cy="94094"/>
              </a:xfrm>
              <a:custGeom>
                <a:avLst/>
                <a:gdLst>
                  <a:gd name="connsiteX0" fmla="*/ 62579 w 62398"/>
                  <a:gd name="connsiteY0" fmla="*/ 68458 h 94094"/>
                  <a:gd name="connsiteX1" fmla="*/ 57779 w 62398"/>
                  <a:gd name="connsiteY1" fmla="*/ 68458 h 94094"/>
                  <a:gd name="connsiteX2" fmla="*/ 54108 w 62398"/>
                  <a:gd name="connsiteY2" fmla="*/ 81354 h 94094"/>
                  <a:gd name="connsiteX3" fmla="*/ 40132 w 62398"/>
                  <a:gd name="connsiteY3" fmla="*/ 82204 h 94094"/>
                  <a:gd name="connsiteX4" fmla="*/ 14156 w 62398"/>
                  <a:gd name="connsiteY4" fmla="*/ 82204 h 94094"/>
                  <a:gd name="connsiteX5" fmla="*/ 42391 w 62398"/>
                  <a:gd name="connsiteY5" fmla="*/ 58397 h 94094"/>
                  <a:gd name="connsiteX6" fmla="*/ 62579 w 62398"/>
                  <a:gd name="connsiteY6" fmla="*/ 27788 h 94094"/>
                  <a:gd name="connsiteX7" fmla="*/ 29544 w 62398"/>
                  <a:gd name="connsiteY7" fmla="*/ 155 h 94094"/>
                  <a:gd name="connsiteX8" fmla="*/ 180 w 62398"/>
                  <a:gd name="connsiteY8" fmla="*/ 25520 h 94094"/>
                  <a:gd name="connsiteX9" fmla="*/ 7662 w 62398"/>
                  <a:gd name="connsiteY9" fmla="*/ 33456 h 94094"/>
                  <a:gd name="connsiteX10" fmla="*/ 15145 w 62398"/>
                  <a:gd name="connsiteY10" fmla="*/ 25946 h 94094"/>
                  <a:gd name="connsiteX11" fmla="*/ 6815 w 62398"/>
                  <a:gd name="connsiteY11" fmla="*/ 18435 h 94094"/>
                  <a:gd name="connsiteX12" fmla="*/ 27427 w 62398"/>
                  <a:gd name="connsiteY12" fmla="*/ 5256 h 94094"/>
                  <a:gd name="connsiteX13" fmla="*/ 48885 w 62398"/>
                  <a:gd name="connsiteY13" fmla="*/ 27788 h 94094"/>
                  <a:gd name="connsiteX14" fmla="*/ 35615 w 62398"/>
                  <a:gd name="connsiteY14" fmla="*/ 54996 h 94094"/>
                  <a:gd name="connsiteX15" fmla="*/ 1592 w 62398"/>
                  <a:gd name="connsiteY15" fmla="*/ 88722 h 94094"/>
                  <a:gd name="connsiteX16" fmla="*/ 180 w 62398"/>
                  <a:gd name="connsiteY16" fmla="*/ 94249 h 94094"/>
                  <a:gd name="connsiteX17" fmla="*/ 58344 w 62398"/>
                  <a:gd name="connsiteY17" fmla="*/ 94249 h 94094"/>
                  <a:gd name="connsiteX18" fmla="*/ 62579 w 62398"/>
                  <a:gd name="connsiteY18" fmla="*/ 68458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98" h="94094">
                    <a:moveTo>
                      <a:pt x="62579" y="68458"/>
                    </a:moveTo>
                    <a:lnTo>
                      <a:pt x="57779" y="68458"/>
                    </a:lnTo>
                    <a:cubicBezTo>
                      <a:pt x="57355" y="71576"/>
                      <a:pt x="55944" y="79937"/>
                      <a:pt x="54108" y="81354"/>
                    </a:cubicBezTo>
                    <a:cubicBezTo>
                      <a:pt x="52979" y="82204"/>
                      <a:pt x="42109" y="82204"/>
                      <a:pt x="40132" y="82204"/>
                    </a:cubicBezTo>
                    <a:lnTo>
                      <a:pt x="14156" y="82204"/>
                    </a:lnTo>
                    <a:cubicBezTo>
                      <a:pt x="28980" y="69025"/>
                      <a:pt x="33921" y="65057"/>
                      <a:pt x="42391" y="58397"/>
                    </a:cubicBezTo>
                    <a:cubicBezTo>
                      <a:pt x="52838" y="50036"/>
                      <a:pt x="62579" y="41250"/>
                      <a:pt x="62579" y="27788"/>
                    </a:cubicBezTo>
                    <a:cubicBezTo>
                      <a:pt x="62579" y="10641"/>
                      <a:pt x="47614" y="155"/>
                      <a:pt x="29544" y="155"/>
                    </a:cubicBezTo>
                    <a:cubicBezTo>
                      <a:pt x="12039" y="155"/>
                      <a:pt x="180" y="12483"/>
                      <a:pt x="180" y="25520"/>
                    </a:cubicBezTo>
                    <a:cubicBezTo>
                      <a:pt x="180" y="32748"/>
                      <a:pt x="6251" y="33456"/>
                      <a:pt x="7662" y="33456"/>
                    </a:cubicBezTo>
                    <a:cubicBezTo>
                      <a:pt x="11050" y="33456"/>
                      <a:pt x="15145" y="31047"/>
                      <a:pt x="15145" y="25946"/>
                    </a:cubicBezTo>
                    <a:cubicBezTo>
                      <a:pt x="15145" y="23395"/>
                      <a:pt x="14156" y="18435"/>
                      <a:pt x="6815" y="18435"/>
                    </a:cubicBezTo>
                    <a:cubicBezTo>
                      <a:pt x="11192" y="8374"/>
                      <a:pt x="20791" y="5256"/>
                      <a:pt x="27427" y="5256"/>
                    </a:cubicBezTo>
                    <a:cubicBezTo>
                      <a:pt x="41544" y="5256"/>
                      <a:pt x="48885" y="16309"/>
                      <a:pt x="48885" y="27788"/>
                    </a:cubicBezTo>
                    <a:cubicBezTo>
                      <a:pt x="48885" y="40116"/>
                      <a:pt x="40132" y="49894"/>
                      <a:pt x="35615" y="54996"/>
                    </a:cubicBezTo>
                    <a:lnTo>
                      <a:pt x="1592" y="88722"/>
                    </a:lnTo>
                    <a:cubicBezTo>
                      <a:pt x="180" y="89998"/>
                      <a:pt x="180" y="90281"/>
                      <a:pt x="180" y="94249"/>
                    </a:cubicBezTo>
                    <a:lnTo>
                      <a:pt x="58344" y="94249"/>
                    </a:lnTo>
                    <a:lnTo>
                      <a:pt x="62579" y="6845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" name="任意形状 324">
                <a:extLst>
                  <a:ext uri="{FF2B5EF4-FFF2-40B4-BE49-F238E27FC236}">
                    <a16:creationId xmlns:a16="http://schemas.microsoft.com/office/drawing/2014/main" id="{090694A6-4D16-1229-FDB6-454B10381C6C}"/>
                  </a:ext>
                </a:extLst>
              </p:cNvPr>
              <p:cNvSpPr/>
              <p:nvPr>
                <p:custDataLst>
                  <p:tags r:id="rId100"/>
                </p:custDataLst>
              </p:nvPr>
            </p:nvSpPr>
            <p:spPr>
              <a:xfrm>
                <a:off x="5170497" y="7339117"/>
                <a:ext cx="105678" cy="181994"/>
              </a:xfrm>
              <a:custGeom>
                <a:avLst/>
                <a:gdLst>
                  <a:gd name="connsiteX0" fmla="*/ 78412 w 105678"/>
                  <a:gd name="connsiteY0" fmla="*/ 5027 h 181994"/>
                  <a:gd name="connsiteX1" fmla="*/ 79017 w 105678"/>
                  <a:gd name="connsiteY1" fmla="*/ 2193 h 181994"/>
                  <a:gd name="connsiteX2" fmla="*/ 76597 w 105678"/>
                  <a:gd name="connsiteY2" fmla="*/ 169 h 181994"/>
                  <a:gd name="connsiteX3" fmla="*/ 73572 w 105678"/>
                  <a:gd name="connsiteY3" fmla="*/ 4217 h 181994"/>
                  <a:gd name="connsiteX4" fmla="*/ 61875 w 105678"/>
                  <a:gd name="connsiteY4" fmla="*/ 50981 h 181994"/>
                  <a:gd name="connsiteX5" fmla="*/ 162 w 105678"/>
                  <a:gd name="connsiteY5" fmla="*/ 106450 h 181994"/>
                  <a:gd name="connsiteX6" fmla="*/ 38884 w 105678"/>
                  <a:gd name="connsiteY6" fmla="*/ 143092 h 181994"/>
                  <a:gd name="connsiteX7" fmla="*/ 34245 w 105678"/>
                  <a:gd name="connsiteY7" fmla="*/ 162121 h 181994"/>
                  <a:gd name="connsiteX8" fmla="*/ 29808 w 105678"/>
                  <a:gd name="connsiteY8" fmla="*/ 179936 h 181994"/>
                  <a:gd name="connsiteX9" fmla="*/ 32228 w 105678"/>
                  <a:gd name="connsiteY9" fmla="*/ 182163 h 181994"/>
                  <a:gd name="connsiteX10" fmla="*/ 34245 w 105678"/>
                  <a:gd name="connsiteY10" fmla="*/ 181353 h 181994"/>
                  <a:gd name="connsiteX11" fmla="*/ 36463 w 105678"/>
                  <a:gd name="connsiteY11" fmla="*/ 173256 h 181994"/>
                  <a:gd name="connsiteX12" fmla="*/ 44127 w 105678"/>
                  <a:gd name="connsiteY12" fmla="*/ 143092 h 181994"/>
                  <a:gd name="connsiteX13" fmla="*/ 105840 w 105678"/>
                  <a:gd name="connsiteY13" fmla="*/ 87623 h 181994"/>
                  <a:gd name="connsiteX14" fmla="*/ 67118 w 105678"/>
                  <a:gd name="connsiteY14" fmla="*/ 50981 h 181994"/>
                  <a:gd name="connsiteX15" fmla="*/ 78412 w 105678"/>
                  <a:gd name="connsiteY15" fmla="*/ 5027 h 181994"/>
                  <a:gd name="connsiteX16" fmla="*/ 39892 w 105678"/>
                  <a:gd name="connsiteY16" fmla="*/ 138638 h 181994"/>
                  <a:gd name="connsiteX17" fmla="*/ 13271 w 105678"/>
                  <a:gd name="connsiteY17" fmla="*/ 110701 h 181994"/>
                  <a:gd name="connsiteX18" fmla="*/ 60665 w 105678"/>
                  <a:gd name="connsiteY18" fmla="*/ 55435 h 181994"/>
                  <a:gd name="connsiteX19" fmla="*/ 39892 w 105678"/>
                  <a:gd name="connsiteY19" fmla="*/ 138638 h 181994"/>
                  <a:gd name="connsiteX20" fmla="*/ 65908 w 105678"/>
                  <a:gd name="connsiteY20" fmla="*/ 55435 h 181994"/>
                  <a:gd name="connsiteX21" fmla="*/ 92731 w 105678"/>
                  <a:gd name="connsiteY21" fmla="*/ 83372 h 181994"/>
                  <a:gd name="connsiteX22" fmla="*/ 45136 w 105678"/>
                  <a:gd name="connsiteY22" fmla="*/ 138638 h 181994"/>
                  <a:gd name="connsiteX23" fmla="*/ 65908 w 105678"/>
                  <a:gd name="connsiteY23" fmla="*/ 55435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412" y="5027"/>
                    </a:moveTo>
                    <a:cubicBezTo>
                      <a:pt x="78412" y="4622"/>
                      <a:pt x="79017" y="2395"/>
                      <a:pt x="79017" y="2193"/>
                    </a:cubicBezTo>
                    <a:cubicBezTo>
                      <a:pt x="79017" y="1991"/>
                      <a:pt x="79017" y="169"/>
                      <a:pt x="76597" y="169"/>
                    </a:cubicBezTo>
                    <a:cubicBezTo>
                      <a:pt x="74580" y="169"/>
                      <a:pt x="74379" y="776"/>
                      <a:pt x="73572" y="4217"/>
                    </a:cubicBezTo>
                    <a:lnTo>
                      <a:pt x="61875" y="50981"/>
                    </a:lnTo>
                    <a:cubicBezTo>
                      <a:pt x="29808" y="51994"/>
                      <a:pt x="162" y="78918"/>
                      <a:pt x="162" y="106450"/>
                    </a:cubicBezTo>
                    <a:cubicBezTo>
                      <a:pt x="162" y="125682"/>
                      <a:pt x="14279" y="141675"/>
                      <a:pt x="38884" y="143092"/>
                    </a:cubicBezTo>
                    <a:cubicBezTo>
                      <a:pt x="37270" y="149368"/>
                      <a:pt x="35858" y="155846"/>
                      <a:pt x="34245" y="162121"/>
                    </a:cubicBezTo>
                    <a:cubicBezTo>
                      <a:pt x="31825" y="171636"/>
                      <a:pt x="29808" y="179329"/>
                      <a:pt x="29808" y="179936"/>
                    </a:cubicBezTo>
                    <a:cubicBezTo>
                      <a:pt x="29808" y="181961"/>
                      <a:pt x="31220" y="182163"/>
                      <a:pt x="32228" y="182163"/>
                    </a:cubicBezTo>
                    <a:cubicBezTo>
                      <a:pt x="33237" y="182163"/>
                      <a:pt x="33640" y="181961"/>
                      <a:pt x="34245" y="181353"/>
                    </a:cubicBezTo>
                    <a:cubicBezTo>
                      <a:pt x="34648" y="180948"/>
                      <a:pt x="35858" y="176090"/>
                      <a:pt x="36463" y="173256"/>
                    </a:cubicBezTo>
                    <a:lnTo>
                      <a:pt x="44127" y="143092"/>
                    </a:lnTo>
                    <a:cubicBezTo>
                      <a:pt x="76597" y="142080"/>
                      <a:pt x="105840" y="114750"/>
                      <a:pt x="105840" y="87623"/>
                    </a:cubicBezTo>
                    <a:cubicBezTo>
                      <a:pt x="105840" y="71630"/>
                      <a:pt x="95151" y="53006"/>
                      <a:pt x="67118" y="50981"/>
                    </a:cubicBezTo>
                    <a:lnTo>
                      <a:pt x="78412" y="5027"/>
                    </a:lnTo>
                    <a:close/>
                    <a:moveTo>
                      <a:pt x="39892" y="138638"/>
                    </a:moveTo>
                    <a:cubicBezTo>
                      <a:pt x="27791" y="138031"/>
                      <a:pt x="13271" y="130945"/>
                      <a:pt x="13271" y="110701"/>
                    </a:cubicBezTo>
                    <a:cubicBezTo>
                      <a:pt x="13271" y="86408"/>
                      <a:pt x="30615" y="58067"/>
                      <a:pt x="60665" y="55435"/>
                    </a:cubicBezTo>
                    <a:lnTo>
                      <a:pt x="39892" y="138638"/>
                    </a:lnTo>
                    <a:close/>
                    <a:moveTo>
                      <a:pt x="65908" y="55435"/>
                    </a:moveTo>
                    <a:cubicBezTo>
                      <a:pt x="81236" y="56245"/>
                      <a:pt x="92731" y="65557"/>
                      <a:pt x="92731" y="83372"/>
                    </a:cubicBezTo>
                    <a:cubicBezTo>
                      <a:pt x="92731" y="107260"/>
                      <a:pt x="75387" y="136209"/>
                      <a:pt x="45136" y="138638"/>
                    </a:cubicBezTo>
                    <a:lnTo>
                      <a:pt x="65908" y="5543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" name="任意形状 325">
                <a:extLst>
                  <a:ext uri="{FF2B5EF4-FFF2-40B4-BE49-F238E27FC236}">
                    <a16:creationId xmlns:a16="http://schemas.microsoft.com/office/drawing/2014/main" id="{0EE19B6D-7E02-71ED-6BEE-89AC2AE332D9}"/>
                  </a:ext>
                </a:extLst>
              </p:cNvPr>
              <p:cNvSpPr/>
              <p:nvPr>
                <p:custDataLst>
                  <p:tags r:id="rId101"/>
                </p:custDataLst>
              </p:nvPr>
            </p:nvSpPr>
            <p:spPr>
              <a:xfrm>
                <a:off x="5288404" y="7415882"/>
                <a:ext cx="64939" cy="96928"/>
              </a:xfrm>
              <a:custGeom>
                <a:avLst/>
                <a:gdLst>
                  <a:gd name="connsiteX0" fmla="*/ 31085 w 64939"/>
                  <a:gd name="connsiteY0" fmla="*/ 46934 h 96928"/>
                  <a:gd name="connsiteX1" fmla="*/ 50002 w 64939"/>
                  <a:gd name="connsiteY1" fmla="*/ 69749 h 96928"/>
                  <a:gd name="connsiteX2" fmla="*/ 31649 w 64939"/>
                  <a:gd name="connsiteY2" fmla="*/ 92564 h 96928"/>
                  <a:gd name="connsiteX3" fmla="*/ 7650 w 64939"/>
                  <a:gd name="connsiteY3" fmla="*/ 82645 h 96928"/>
                  <a:gd name="connsiteX4" fmla="*/ 15838 w 64939"/>
                  <a:gd name="connsiteY4" fmla="*/ 74709 h 96928"/>
                  <a:gd name="connsiteX5" fmla="*/ 8073 w 64939"/>
                  <a:gd name="connsiteY5" fmla="*/ 66915 h 96928"/>
                  <a:gd name="connsiteX6" fmla="*/ 168 w 64939"/>
                  <a:gd name="connsiteY6" fmla="*/ 75134 h 96928"/>
                  <a:gd name="connsiteX7" fmla="*/ 31932 w 64939"/>
                  <a:gd name="connsiteY7" fmla="*/ 97099 h 96928"/>
                  <a:gd name="connsiteX8" fmla="*/ 65107 w 64939"/>
                  <a:gd name="connsiteY8" fmla="*/ 69749 h 96928"/>
                  <a:gd name="connsiteX9" fmla="*/ 40543 w 64939"/>
                  <a:gd name="connsiteY9" fmla="*/ 44383 h 96928"/>
                  <a:gd name="connsiteX10" fmla="*/ 60731 w 64939"/>
                  <a:gd name="connsiteY10" fmla="*/ 19726 h 96928"/>
                  <a:gd name="connsiteX11" fmla="*/ 32214 w 64939"/>
                  <a:gd name="connsiteY11" fmla="*/ 170 h 96928"/>
                  <a:gd name="connsiteX12" fmla="*/ 4544 w 64939"/>
                  <a:gd name="connsiteY12" fmla="*/ 19159 h 96928"/>
                  <a:gd name="connsiteX13" fmla="*/ 11885 w 64939"/>
                  <a:gd name="connsiteY13" fmla="*/ 26670 h 96928"/>
                  <a:gd name="connsiteX14" fmla="*/ 19085 w 64939"/>
                  <a:gd name="connsiteY14" fmla="*/ 19442 h 96928"/>
                  <a:gd name="connsiteX15" fmla="*/ 11885 w 64939"/>
                  <a:gd name="connsiteY15" fmla="*/ 12074 h 96928"/>
                  <a:gd name="connsiteX16" fmla="*/ 31790 w 64939"/>
                  <a:gd name="connsiteY16" fmla="*/ 4280 h 96928"/>
                  <a:gd name="connsiteX17" fmla="*/ 47037 w 64939"/>
                  <a:gd name="connsiteY17" fmla="*/ 19726 h 96928"/>
                  <a:gd name="connsiteX18" fmla="*/ 41390 w 64939"/>
                  <a:gd name="connsiteY18" fmla="*/ 36589 h 96928"/>
                  <a:gd name="connsiteX19" fmla="*/ 25720 w 64939"/>
                  <a:gd name="connsiteY19" fmla="*/ 42683 h 96928"/>
                  <a:gd name="connsiteX20" fmla="*/ 21202 w 64939"/>
                  <a:gd name="connsiteY20" fmla="*/ 43108 h 96928"/>
                  <a:gd name="connsiteX21" fmla="*/ 19791 w 64939"/>
                  <a:gd name="connsiteY21" fmla="*/ 44950 h 96928"/>
                  <a:gd name="connsiteX22" fmla="*/ 23461 w 64939"/>
                  <a:gd name="connsiteY22" fmla="*/ 46934 h 96928"/>
                  <a:gd name="connsiteX23" fmla="*/ 31085 w 64939"/>
                  <a:gd name="connsiteY23" fmla="*/ 46934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085" y="46934"/>
                    </a:moveTo>
                    <a:cubicBezTo>
                      <a:pt x="42096" y="46934"/>
                      <a:pt x="50002" y="54586"/>
                      <a:pt x="50002" y="69749"/>
                    </a:cubicBezTo>
                    <a:cubicBezTo>
                      <a:pt x="50002" y="87321"/>
                      <a:pt x="39837" y="92564"/>
                      <a:pt x="31649" y="92564"/>
                    </a:cubicBezTo>
                    <a:cubicBezTo>
                      <a:pt x="26002" y="92564"/>
                      <a:pt x="13579" y="91005"/>
                      <a:pt x="7650" y="82645"/>
                    </a:cubicBezTo>
                    <a:cubicBezTo>
                      <a:pt x="14285" y="82361"/>
                      <a:pt x="15838" y="77685"/>
                      <a:pt x="15838" y="74709"/>
                    </a:cubicBezTo>
                    <a:cubicBezTo>
                      <a:pt x="15838" y="70174"/>
                      <a:pt x="12450" y="66915"/>
                      <a:pt x="8073" y="66915"/>
                    </a:cubicBezTo>
                    <a:cubicBezTo>
                      <a:pt x="4120" y="66915"/>
                      <a:pt x="168" y="69324"/>
                      <a:pt x="168" y="75134"/>
                    </a:cubicBezTo>
                    <a:cubicBezTo>
                      <a:pt x="168" y="88455"/>
                      <a:pt x="14850" y="97099"/>
                      <a:pt x="31932" y="97099"/>
                    </a:cubicBezTo>
                    <a:cubicBezTo>
                      <a:pt x="51555" y="97099"/>
                      <a:pt x="65107" y="83920"/>
                      <a:pt x="65107" y="69749"/>
                    </a:cubicBezTo>
                    <a:cubicBezTo>
                      <a:pt x="65107" y="58696"/>
                      <a:pt x="56072" y="47643"/>
                      <a:pt x="40543" y="44383"/>
                    </a:cubicBezTo>
                    <a:cubicBezTo>
                      <a:pt x="55366" y="38998"/>
                      <a:pt x="60731" y="28370"/>
                      <a:pt x="60731" y="19726"/>
                    </a:cubicBezTo>
                    <a:cubicBezTo>
                      <a:pt x="60731" y="8531"/>
                      <a:pt x="47884" y="170"/>
                      <a:pt x="32214" y="170"/>
                    </a:cubicBezTo>
                    <a:cubicBezTo>
                      <a:pt x="16544" y="170"/>
                      <a:pt x="4544" y="7822"/>
                      <a:pt x="4544" y="19159"/>
                    </a:cubicBezTo>
                    <a:cubicBezTo>
                      <a:pt x="4544" y="23977"/>
                      <a:pt x="7650" y="26670"/>
                      <a:pt x="11885" y="26670"/>
                    </a:cubicBezTo>
                    <a:cubicBezTo>
                      <a:pt x="16261" y="26670"/>
                      <a:pt x="19085" y="23410"/>
                      <a:pt x="19085" y="19442"/>
                    </a:cubicBezTo>
                    <a:cubicBezTo>
                      <a:pt x="19085" y="15333"/>
                      <a:pt x="16261" y="12357"/>
                      <a:pt x="11885" y="12074"/>
                    </a:cubicBezTo>
                    <a:cubicBezTo>
                      <a:pt x="16826" y="5838"/>
                      <a:pt x="26567" y="4280"/>
                      <a:pt x="31790" y="4280"/>
                    </a:cubicBezTo>
                    <a:cubicBezTo>
                      <a:pt x="38143" y="4280"/>
                      <a:pt x="47037" y="7397"/>
                      <a:pt x="47037" y="19726"/>
                    </a:cubicBezTo>
                    <a:cubicBezTo>
                      <a:pt x="47037" y="25678"/>
                      <a:pt x="45061" y="32196"/>
                      <a:pt x="41390" y="36589"/>
                    </a:cubicBezTo>
                    <a:cubicBezTo>
                      <a:pt x="36732" y="41974"/>
                      <a:pt x="32779" y="42258"/>
                      <a:pt x="25720" y="42683"/>
                    </a:cubicBezTo>
                    <a:cubicBezTo>
                      <a:pt x="22191" y="42966"/>
                      <a:pt x="21908" y="42966"/>
                      <a:pt x="21202" y="43108"/>
                    </a:cubicBezTo>
                    <a:cubicBezTo>
                      <a:pt x="20920" y="43108"/>
                      <a:pt x="19791" y="43391"/>
                      <a:pt x="19791" y="44950"/>
                    </a:cubicBezTo>
                    <a:cubicBezTo>
                      <a:pt x="19791" y="46934"/>
                      <a:pt x="21061" y="46934"/>
                      <a:pt x="23461" y="46934"/>
                    </a:cubicBezTo>
                    <a:lnTo>
                      <a:pt x="31085" y="4693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" name="任意形状 326">
                <a:extLst>
                  <a:ext uri="{FF2B5EF4-FFF2-40B4-BE49-F238E27FC236}">
                    <a16:creationId xmlns:a16="http://schemas.microsoft.com/office/drawing/2014/main" id="{9ADE740F-7BAD-2EC1-218A-E683C8971FB9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>
              <a:xfrm>
                <a:off x="5376983" y="7493680"/>
                <a:ext cx="17929" cy="43646"/>
              </a:xfrm>
              <a:custGeom>
                <a:avLst/>
                <a:gdLst>
                  <a:gd name="connsiteX0" fmla="*/ 14148 w 17929"/>
                  <a:gd name="connsiteY0" fmla="*/ 14199 h 43646"/>
                  <a:gd name="connsiteX1" fmla="*/ 3136 w 17929"/>
                  <a:gd name="connsiteY1" fmla="*/ 40132 h 43646"/>
                  <a:gd name="connsiteX2" fmla="*/ 2148 w 17929"/>
                  <a:gd name="connsiteY2" fmla="*/ 41832 h 43646"/>
                  <a:gd name="connsiteX3" fmla="*/ 4124 w 17929"/>
                  <a:gd name="connsiteY3" fmla="*/ 43816 h 43646"/>
                  <a:gd name="connsiteX4" fmla="*/ 18101 w 17929"/>
                  <a:gd name="connsiteY4" fmla="*/ 15616 h 43646"/>
                  <a:gd name="connsiteX5" fmla="*/ 8218 w 17929"/>
                  <a:gd name="connsiteY5" fmla="*/ 170 h 43646"/>
                  <a:gd name="connsiteX6" fmla="*/ 171 w 17929"/>
                  <a:gd name="connsiteY6" fmla="*/ 8248 h 43646"/>
                  <a:gd name="connsiteX7" fmla="*/ 8360 w 17929"/>
                  <a:gd name="connsiteY7" fmla="*/ 16467 h 43646"/>
                  <a:gd name="connsiteX8" fmla="*/ 14148 w 17929"/>
                  <a:gd name="connsiteY8" fmla="*/ 14199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148" y="14199"/>
                    </a:moveTo>
                    <a:cubicBezTo>
                      <a:pt x="14148" y="21993"/>
                      <a:pt x="12736" y="31063"/>
                      <a:pt x="3136" y="40132"/>
                    </a:cubicBezTo>
                    <a:cubicBezTo>
                      <a:pt x="2571" y="40699"/>
                      <a:pt x="2148" y="41124"/>
                      <a:pt x="2148" y="41832"/>
                    </a:cubicBezTo>
                    <a:cubicBezTo>
                      <a:pt x="2148" y="42824"/>
                      <a:pt x="3277" y="43816"/>
                      <a:pt x="4124" y="43816"/>
                    </a:cubicBezTo>
                    <a:cubicBezTo>
                      <a:pt x="6101" y="43816"/>
                      <a:pt x="18101" y="32480"/>
                      <a:pt x="18101" y="15616"/>
                    </a:cubicBezTo>
                    <a:cubicBezTo>
                      <a:pt x="18101" y="6830"/>
                      <a:pt x="14712" y="170"/>
                      <a:pt x="8218" y="170"/>
                    </a:cubicBezTo>
                    <a:cubicBezTo>
                      <a:pt x="3560" y="170"/>
                      <a:pt x="171" y="3855"/>
                      <a:pt x="171" y="8248"/>
                    </a:cubicBezTo>
                    <a:cubicBezTo>
                      <a:pt x="171" y="12782"/>
                      <a:pt x="3418" y="16467"/>
                      <a:pt x="8360" y="16467"/>
                    </a:cubicBezTo>
                    <a:cubicBezTo>
                      <a:pt x="11748" y="16467"/>
                      <a:pt x="14007" y="14199"/>
                      <a:pt x="14148" y="141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" name="任意形状 327">
                <a:extLst>
                  <a:ext uri="{FF2B5EF4-FFF2-40B4-BE49-F238E27FC236}">
                    <a16:creationId xmlns:a16="http://schemas.microsoft.com/office/drawing/2014/main" id="{D00CEB60-A963-FE72-0B53-A13380526315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>
              <a:xfrm>
                <a:off x="5424317" y="7471007"/>
                <a:ext cx="95433" cy="6943"/>
              </a:xfrm>
              <a:custGeom>
                <a:avLst/>
                <a:gdLst>
                  <a:gd name="connsiteX0" fmla="*/ 89960 w 95433"/>
                  <a:gd name="connsiteY0" fmla="*/ 7114 h 6943"/>
                  <a:gd name="connsiteX1" fmla="*/ 95607 w 95433"/>
                  <a:gd name="connsiteY1" fmla="*/ 3713 h 6943"/>
                  <a:gd name="connsiteX2" fmla="*/ 89960 w 95433"/>
                  <a:gd name="connsiteY2" fmla="*/ 170 h 6943"/>
                  <a:gd name="connsiteX3" fmla="*/ 5821 w 95433"/>
                  <a:gd name="connsiteY3" fmla="*/ 170 h 6943"/>
                  <a:gd name="connsiteX4" fmla="*/ 174 w 95433"/>
                  <a:gd name="connsiteY4" fmla="*/ 3571 h 6943"/>
                  <a:gd name="connsiteX5" fmla="*/ 5821 w 95433"/>
                  <a:gd name="connsiteY5" fmla="*/ 7114 h 6943"/>
                  <a:gd name="connsiteX6" fmla="*/ 89960 w 95433"/>
                  <a:gd name="connsiteY6" fmla="*/ 7114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33" h="6943">
                    <a:moveTo>
                      <a:pt x="89960" y="7114"/>
                    </a:moveTo>
                    <a:cubicBezTo>
                      <a:pt x="92219" y="7114"/>
                      <a:pt x="95607" y="7114"/>
                      <a:pt x="95607" y="3713"/>
                    </a:cubicBezTo>
                    <a:cubicBezTo>
                      <a:pt x="95607" y="170"/>
                      <a:pt x="92360" y="170"/>
                      <a:pt x="89960" y="170"/>
                    </a:cubicBezTo>
                    <a:lnTo>
                      <a:pt x="5821" y="170"/>
                    </a:lnTo>
                    <a:cubicBezTo>
                      <a:pt x="3562" y="170"/>
                      <a:pt x="174" y="170"/>
                      <a:pt x="174" y="3571"/>
                    </a:cubicBezTo>
                    <a:cubicBezTo>
                      <a:pt x="174" y="7114"/>
                      <a:pt x="3421" y="7114"/>
                      <a:pt x="5821" y="7114"/>
                    </a:cubicBezTo>
                    <a:lnTo>
                      <a:pt x="89960" y="711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" name="任意形状 328">
                <a:extLst>
                  <a:ext uri="{FF2B5EF4-FFF2-40B4-BE49-F238E27FC236}">
                    <a16:creationId xmlns:a16="http://schemas.microsoft.com/office/drawing/2014/main" id="{9C1C2118-6C7A-BC10-9DEA-C7571D039F75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>
              <a:xfrm>
                <a:off x="5542742" y="7415882"/>
                <a:ext cx="64939" cy="96928"/>
              </a:xfrm>
              <a:custGeom>
                <a:avLst/>
                <a:gdLst>
                  <a:gd name="connsiteX0" fmla="*/ 31097 w 64939"/>
                  <a:gd name="connsiteY0" fmla="*/ 46934 h 96928"/>
                  <a:gd name="connsiteX1" fmla="*/ 50014 w 64939"/>
                  <a:gd name="connsiteY1" fmla="*/ 69749 h 96928"/>
                  <a:gd name="connsiteX2" fmla="*/ 31662 w 64939"/>
                  <a:gd name="connsiteY2" fmla="*/ 92564 h 96928"/>
                  <a:gd name="connsiteX3" fmla="*/ 7662 w 64939"/>
                  <a:gd name="connsiteY3" fmla="*/ 82645 h 96928"/>
                  <a:gd name="connsiteX4" fmla="*/ 15850 w 64939"/>
                  <a:gd name="connsiteY4" fmla="*/ 74709 h 96928"/>
                  <a:gd name="connsiteX5" fmla="*/ 8086 w 64939"/>
                  <a:gd name="connsiteY5" fmla="*/ 66915 h 96928"/>
                  <a:gd name="connsiteX6" fmla="*/ 180 w 64939"/>
                  <a:gd name="connsiteY6" fmla="*/ 75134 h 96928"/>
                  <a:gd name="connsiteX7" fmla="*/ 31944 w 64939"/>
                  <a:gd name="connsiteY7" fmla="*/ 97099 h 96928"/>
                  <a:gd name="connsiteX8" fmla="*/ 65120 w 64939"/>
                  <a:gd name="connsiteY8" fmla="*/ 69749 h 96928"/>
                  <a:gd name="connsiteX9" fmla="*/ 40556 w 64939"/>
                  <a:gd name="connsiteY9" fmla="*/ 44383 h 96928"/>
                  <a:gd name="connsiteX10" fmla="*/ 60744 w 64939"/>
                  <a:gd name="connsiteY10" fmla="*/ 19726 h 96928"/>
                  <a:gd name="connsiteX11" fmla="*/ 32227 w 64939"/>
                  <a:gd name="connsiteY11" fmla="*/ 170 h 96928"/>
                  <a:gd name="connsiteX12" fmla="*/ 4556 w 64939"/>
                  <a:gd name="connsiteY12" fmla="*/ 19159 h 96928"/>
                  <a:gd name="connsiteX13" fmla="*/ 11897 w 64939"/>
                  <a:gd name="connsiteY13" fmla="*/ 26670 h 96928"/>
                  <a:gd name="connsiteX14" fmla="*/ 19097 w 64939"/>
                  <a:gd name="connsiteY14" fmla="*/ 19442 h 96928"/>
                  <a:gd name="connsiteX15" fmla="*/ 11897 w 64939"/>
                  <a:gd name="connsiteY15" fmla="*/ 12074 h 96928"/>
                  <a:gd name="connsiteX16" fmla="*/ 31803 w 64939"/>
                  <a:gd name="connsiteY16" fmla="*/ 4280 h 96928"/>
                  <a:gd name="connsiteX17" fmla="*/ 47050 w 64939"/>
                  <a:gd name="connsiteY17" fmla="*/ 19726 h 96928"/>
                  <a:gd name="connsiteX18" fmla="*/ 41403 w 64939"/>
                  <a:gd name="connsiteY18" fmla="*/ 36589 h 96928"/>
                  <a:gd name="connsiteX19" fmla="*/ 25733 w 64939"/>
                  <a:gd name="connsiteY19" fmla="*/ 42683 h 96928"/>
                  <a:gd name="connsiteX20" fmla="*/ 21215 w 64939"/>
                  <a:gd name="connsiteY20" fmla="*/ 43108 h 96928"/>
                  <a:gd name="connsiteX21" fmla="*/ 19803 w 64939"/>
                  <a:gd name="connsiteY21" fmla="*/ 44950 h 96928"/>
                  <a:gd name="connsiteX22" fmla="*/ 23474 w 64939"/>
                  <a:gd name="connsiteY22" fmla="*/ 46934 h 96928"/>
                  <a:gd name="connsiteX23" fmla="*/ 31097 w 64939"/>
                  <a:gd name="connsiteY23" fmla="*/ 46934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097" y="46934"/>
                    </a:moveTo>
                    <a:cubicBezTo>
                      <a:pt x="42109" y="46934"/>
                      <a:pt x="50014" y="54586"/>
                      <a:pt x="50014" y="69749"/>
                    </a:cubicBezTo>
                    <a:cubicBezTo>
                      <a:pt x="50014" y="87321"/>
                      <a:pt x="39850" y="92564"/>
                      <a:pt x="31662" y="92564"/>
                    </a:cubicBezTo>
                    <a:cubicBezTo>
                      <a:pt x="26015" y="92564"/>
                      <a:pt x="13592" y="91005"/>
                      <a:pt x="7662" y="82645"/>
                    </a:cubicBezTo>
                    <a:cubicBezTo>
                      <a:pt x="14297" y="82361"/>
                      <a:pt x="15850" y="77685"/>
                      <a:pt x="15850" y="74709"/>
                    </a:cubicBezTo>
                    <a:cubicBezTo>
                      <a:pt x="15850" y="70174"/>
                      <a:pt x="12462" y="66915"/>
                      <a:pt x="8086" y="66915"/>
                    </a:cubicBezTo>
                    <a:cubicBezTo>
                      <a:pt x="4133" y="66915"/>
                      <a:pt x="180" y="69324"/>
                      <a:pt x="180" y="75134"/>
                    </a:cubicBezTo>
                    <a:cubicBezTo>
                      <a:pt x="180" y="88455"/>
                      <a:pt x="14862" y="97099"/>
                      <a:pt x="31944" y="97099"/>
                    </a:cubicBezTo>
                    <a:cubicBezTo>
                      <a:pt x="51567" y="97099"/>
                      <a:pt x="65120" y="83920"/>
                      <a:pt x="65120" y="69749"/>
                    </a:cubicBezTo>
                    <a:cubicBezTo>
                      <a:pt x="65120" y="58696"/>
                      <a:pt x="56085" y="47643"/>
                      <a:pt x="40556" y="44383"/>
                    </a:cubicBezTo>
                    <a:cubicBezTo>
                      <a:pt x="55379" y="38998"/>
                      <a:pt x="60744" y="28370"/>
                      <a:pt x="60744" y="19726"/>
                    </a:cubicBezTo>
                    <a:cubicBezTo>
                      <a:pt x="60744" y="8531"/>
                      <a:pt x="47897" y="170"/>
                      <a:pt x="32227" y="170"/>
                    </a:cubicBezTo>
                    <a:cubicBezTo>
                      <a:pt x="16556" y="170"/>
                      <a:pt x="4556" y="7822"/>
                      <a:pt x="4556" y="19159"/>
                    </a:cubicBezTo>
                    <a:cubicBezTo>
                      <a:pt x="4556" y="23977"/>
                      <a:pt x="7662" y="26670"/>
                      <a:pt x="11897" y="26670"/>
                    </a:cubicBezTo>
                    <a:cubicBezTo>
                      <a:pt x="16274" y="26670"/>
                      <a:pt x="19097" y="23410"/>
                      <a:pt x="19097" y="19442"/>
                    </a:cubicBezTo>
                    <a:cubicBezTo>
                      <a:pt x="19097" y="15333"/>
                      <a:pt x="16274" y="12357"/>
                      <a:pt x="11897" y="12074"/>
                    </a:cubicBezTo>
                    <a:cubicBezTo>
                      <a:pt x="16839" y="5838"/>
                      <a:pt x="26580" y="4280"/>
                      <a:pt x="31803" y="4280"/>
                    </a:cubicBezTo>
                    <a:cubicBezTo>
                      <a:pt x="38156" y="4280"/>
                      <a:pt x="47050" y="7397"/>
                      <a:pt x="47050" y="19726"/>
                    </a:cubicBezTo>
                    <a:cubicBezTo>
                      <a:pt x="47050" y="25678"/>
                      <a:pt x="45073" y="32196"/>
                      <a:pt x="41403" y="36589"/>
                    </a:cubicBezTo>
                    <a:cubicBezTo>
                      <a:pt x="36744" y="41974"/>
                      <a:pt x="32791" y="42258"/>
                      <a:pt x="25733" y="42683"/>
                    </a:cubicBezTo>
                    <a:cubicBezTo>
                      <a:pt x="22203" y="42966"/>
                      <a:pt x="21921" y="42966"/>
                      <a:pt x="21215" y="43108"/>
                    </a:cubicBezTo>
                    <a:cubicBezTo>
                      <a:pt x="20933" y="43108"/>
                      <a:pt x="19803" y="43391"/>
                      <a:pt x="19803" y="44950"/>
                    </a:cubicBezTo>
                    <a:cubicBezTo>
                      <a:pt x="19803" y="46934"/>
                      <a:pt x="21074" y="46934"/>
                      <a:pt x="23474" y="46934"/>
                    </a:cubicBezTo>
                    <a:lnTo>
                      <a:pt x="31097" y="4693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" name="任意形状 329">
                <a:extLst>
                  <a:ext uri="{FF2B5EF4-FFF2-40B4-BE49-F238E27FC236}">
                    <a16:creationId xmlns:a16="http://schemas.microsoft.com/office/drawing/2014/main" id="{BCAAE02B-79D5-55FC-6D53-CC3882792A1F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>
              <a:xfrm>
                <a:off x="6264200" y="5368345"/>
                <a:ext cx="111123" cy="366215"/>
              </a:xfrm>
              <a:custGeom>
                <a:avLst/>
                <a:gdLst>
                  <a:gd name="connsiteX0" fmla="*/ 111340 w 111123"/>
                  <a:gd name="connsiteY0" fmla="*/ 356159 h 366215"/>
                  <a:gd name="connsiteX1" fmla="*/ 83105 w 111123"/>
                  <a:gd name="connsiteY1" fmla="*/ 139547 h 366215"/>
                  <a:gd name="connsiteX2" fmla="*/ 13325 w 111123"/>
                  <a:gd name="connsiteY2" fmla="*/ 5531 h 366215"/>
                  <a:gd name="connsiteX3" fmla="*/ 8686 w 111123"/>
                  <a:gd name="connsiteY3" fmla="*/ 470 h 366215"/>
                  <a:gd name="connsiteX4" fmla="*/ 4854 w 111123"/>
                  <a:gd name="connsiteY4" fmla="*/ 65 h 366215"/>
                  <a:gd name="connsiteX5" fmla="*/ 216 w 111123"/>
                  <a:gd name="connsiteY5" fmla="*/ 2090 h 366215"/>
                  <a:gd name="connsiteX6" fmla="*/ 2838 w 111123"/>
                  <a:gd name="connsiteY6" fmla="*/ 6543 h 366215"/>
                  <a:gd name="connsiteX7" fmla="*/ 88954 w 111123"/>
                  <a:gd name="connsiteY7" fmla="*/ 363446 h 366215"/>
                  <a:gd name="connsiteX8" fmla="*/ 94601 w 111123"/>
                  <a:gd name="connsiteY8" fmla="*/ 366281 h 366215"/>
                  <a:gd name="connsiteX9" fmla="*/ 105693 w 111123"/>
                  <a:gd name="connsiteY9" fmla="*/ 366281 h 366215"/>
                  <a:gd name="connsiteX10" fmla="*/ 111340 w 111123"/>
                  <a:gd name="connsiteY10" fmla="*/ 364054 h 366215"/>
                  <a:gd name="connsiteX11" fmla="*/ 111340 w 111123"/>
                  <a:gd name="connsiteY11" fmla="*/ 356159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1123" h="366215">
                    <a:moveTo>
                      <a:pt x="111340" y="356159"/>
                    </a:moveTo>
                    <a:cubicBezTo>
                      <a:pt x="111340" y="232467"/>
                      <a:pt x="89357" y="159993"/>
                      <a:pt x="83105" y="139547"/>
                    </a:cubicBezTo>
                    <a:cubicBezTo>
                      <a:pt x="69391" y="94605"/>
                      <a:pt x="47005" y="47234"/>
                      <a:pt x="13325" y="5531"/>
                    </a:cubicBezTo>
                    <a:cubicBezTo>
                      <a:pt x="10300" y="1887"/>
                      <a:pt x="9493" y="875"/>
                      <a:pt x="8686" y="470"/>
                    </a:cubicBezTo>
                    <a:cubicBezTo>
                      <a:pt x="8283" y="268"/>
                      <a:pt x="8081" y="65"/>
                      <a:pt x="4854" y="65"/>
                    </a:cubicBezTo>
                    <a:cubicBezTo>
                      <a:pt x="1829" y="65"/>
                      <a:pt x="216" y="65"/>
                      <a:pt x="216" y="2090"/>
                    </a:cubicBezTo>
                    <a:cubicBezTo>
                      <a:pt x="216" y="2494"/>
                      <a:pt x="216" y="2899"/>
                      <a:pt x="2838" y="6543"/>
                    </a:cubicBezTo>
                    <a:cubicBezTo>
                      <a:pt x="73021" y="104930"/>
                      <a:pt x="88752" y="226394"/>
                      <a:pt x="88954" y="363446"/>
                    </a:cubicBezTo>
                    <a:cubicBezTo>
                      <a:pt x="88954" y="366281"/>
                      <a:pt x="90164" y="366281"/>
                      <a:pt x="94601" y="366281"/>
                    </a:cubicBezTo>
                    <a:lnTo>
                      <a:pt x="105693" y="366281"/>
                    </a:lnTo>
                    <a:cubicBezTo>
                      <a:pt x="109928" y="366281"/>
                      <a:pt x="111138" y="366281"/>
                      <a:pt x="111340" y="364054"/>
                    </a:cubicBezTo>
                    <a:lnTo>
                      <a:pt x="111340" y="35615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" name="任意形状 330">
                <a:extLst>
                  <a:ext uri="{FF2B5EF4-FFF2-40B4-BE49-F238E27FC236}">
                    <a16:creationId xmlns:a16="http://schemas.microsoft.com/office/drawing/2014/main" id="{ED597886-2B4A-9357-AFA0-45497C70843F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>
              <a:xfrm>
                <a:off x="6352938" y="5730515"/>
                <a:ext cx="22386" cy="125513"/>
              </a:xfrm>
              <a:custGeom>
                <a:avLst/>
                <a:gdLst>
                  <a:gd name="connsiteX0" fmla="*/ 22602 w 22386"/>
                  <a:gd name="connsiteY0" fmla="*/ 5549 h 125513"/>
                  <a:gd name="connsiteX1" fmla="*/ 16955 w 22386"/>
                  <a:gd name="connsiteY1" fmla="*/ 83 h 125513"/>
                  <a:gd name="connsiteX2" fmla="*/ 5863 w 22386"/>
                  <a:gd name="connsiteY2" fmla="*/ 83 h 125513"/>
                  <a:gd name="connsiteX3" fmla="*/ 216 w 22386"/>
                  <a:gd name="connsiteY3" fmla="*/ 5549 h 125513"/>
                  <a:gd name="connsiteX4" fmla="*/ 216 w 22386"/>
                  <a:gd name="connsiteY4" fmla="*/ 120130 h 125513"/>
                  <a:gd name="connsiteX5" fmla="*/ 5863 w 22386"/>
                  <a:gd name="connsiteY5" fmla="*/ 125596 h 125513"/>
                  <a:gd name="connsiteX6" fmla="*/ 16955 w 22386"/>
                  <a:gd name="connsiteY6" fmla="*/ 125596 h 125513"/>
                  <a:gd name="connsiteX7" fmla="*/ 22602 w 22386"/>
                  <a:gd name="connsiteY7" fmla="*/ 120130 h 125513"/>
                  <a:gd name="connsiteX8" fmla="*/ 22602 w 22386"/>
                  <a:gd name="connsiteY8" fmla="*/ 5549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549"/>
                    </a:moveTo>
                    <a:cubicBezTo>
                      <a:pt x="22602" y="285"/>
                      <a:pt x="22400" y="83"/>
                      <a:pt x="16955" y="83"/>
                    </a:cubicBezTo>
                    <a:lnTo>
                      <a:pt x="5863" y="83"/>
                    </a:lnTo>
                    <a:cubicBezTo>
                      <a:pt x="417" y="83"/>
                      <a:pt x="216" y="285"/>
                      <a:pt x="216" y="5549"/>
                    </a:cubicBezTo>
                    <a:lnTo>
                      <a:pt x="216" y="120130"/>
                    </a:lnTo>
                    <a:cubicBezTo>
                      <a:pt x="216" y="125394"/>
                      <a:pt x="417" y="125596"/>
                      <a:pt x="5863" y="125596"/>
                    </a:cubicBezTo>
                    <a:lnTo>
                      <a:pt x="16955" y="125596"/>
                    </a:lnTo>
                    <a:cubicBezTo>
                      <a:pt x="22400" y="125596"/>
                      <a:pt x="22602" y="125394"/>
                      <a:pt x="22602" y="120130"/>
                    </a:cubicBezTo>
                    <a:lnTo>
                      <a:pt x="22602" y="554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" name="任意形状 331">
                <a:extLst>
                  <a:ext uri="{FF2B5EF4-FFF2-40B4-BE49-F238E27FC236}">
                    <a16:creationId xmlns:a16="http://schemas.microsoft.com/office/drawing/2014/main" id="{D3CFC3EB-AC62-E3DF-3D1B-49F328ABDEF7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>
              <a:xfrm>
                <a:off x="6352938" y="5851981"/>
                <a:ext cx="22386" cy="125513"/>
              </a:xfrm>
              <a:custGeom>
                <a:avLst/>
                <a:gdLst>
                  <a:gd name="connsiteX0" fmla="*/ 22602 w 22386"/>
                  <a:gd name="connsiteY0" fmla="*/ 5555 h 125513"/>
                  <a:gd name="connsiteX1" fmla="*/ 16955 w 22386"/>
                  <a:gd name="connsiteY1" fmla="*/ 89 h 125513"/>
                  <a:gd name="connsiteX2" fmla="*/ 5863 w 22386"/>
                  <a:gd name="connsiteY2" fmla="*/ 89 h 125513"/>
                  <a:gd name="connsiteX3" fmla="*/ 216 w 22386"/>
                  <a:gd name="connsiteY3" fmla="*/ 5555 h 125513"/>
                  <a:gd name="connsiteX4" fmla="*/ 216 w 22386"/>
                  <a:gd name="connsiteY4" fmla="*/ 120136 h 125513"/>
                  <a:gd name="connsiteX5" fmla="*/ 5863 w 22386"/>
                  <a:gd name="connsiteY5" fmla="*/ 125602 h 125513"/>
                  <a:gd name="connsiteX6" fmla="*/ 16955 w 22386"/>
                  <a:gd name="connsiteY6" fmla="*/ 125602 h 125513"/>
                  <a:gd name="connsiteX7" fmla="*/ 22602 w 22386"/>
                  <a:gd name="connsiteY7" fmla="*/ 120136 h 125513"/>
                  <a:gd name="connsiteX8" fmla="*/ 22602 w 22386"/>
                  <a:gd name="connsiteY8" fmla="*/ 5555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555"/>
                    </a:moveTo>
                    <a:cubicBezTo>
                      <a:pt x="22602" y="291"/>
                      <a:pt x="22400" y="89"/>
                      <a:pt x="16955" y="89"/>
                    </a:cubicBezTo>
                    <a:lnTo>
                      <a:pt x="5863" y="89"/>
                    </a:lnTo>
                    <a:cubicBezTo>
                      <a:pt x="417" y="89"/>
                      <a:pt x="216" y="291"/>
                      <a:pt x="216" y="5555"/>
                    </a:cubicBezTo>
                    <a:lnTo>
                      <a:pt x="216" y="120136"/>
                    </a:lnTo>
                    <a:cubicBezTo>
                      <a:pt x="216" y="125400"/>
                      <a:pt x="417" y="125602"/>
                      <a:pt x="5863" y="125602"/>
                    </a:cubicBezTo>
                    <a:lnTo>
                      <a:pt x="16955" y="125602"/>
                    </a:lnTo>
                    <a:cubicBezTo>
                      <a:pt x="22400" y="125602"/>
                      <a:pt x="22602" y="125400"/>
                      <a:pt x="22602" y="120136"/>
                    </a:cubicBezTo>
                    <a:lnTo>
                      <a:pt x="22602" y="555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" name="任意形状 332">
                <a:extLst>
                  <a:ext uri="{FF2B5EF4-FFF2-40B4-BE49-F238E27FC236}">
                    <a16:creationId xmlns:a16="http://schemas.microsoft.com/office/drawing/2014/main" id="{B9CAE705-EEAC-986C-D28B-3E55FC9B48F5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>
              <a:xfrm>
                <a:off x="6352938" y="5973447"/>
                <a:ext cx="22386" cy="125513"/>
              </a:xfrm>
              <a:custGeom>
                <a:avLst/>
                <a:gdLst>
                  <a:gd name="connsiteX0" fmla="*/ 22602 w 22386"/>
                  <a:gd name="connsiteY0" fmla="*/ 5561 h 125513"/>
                  <a:gd name="connsiteX1" fmla="*/ 16955 w 22386"/>
                  <a:gd name="connsiteY1" fmla="*/ 95 h 125513"/>
                  <a:gd name="connsiteX2" fmla="*/ 5863 w 22386"/>
                  <a:gd name="connsiteY2" fmla="*/ 95 h 125513"/>
                  <a:gd name="connsiteX3" fmla="*/ 216 w 22386"/>
                  <a:gd name="connsiteY3" fmla="*/ 5561 h 125513"/>
                  <a:gd name="connsiteX4" fmla="*/ 216 w 22386"/>
                  <a:gd name="connsiteY4" fmla="*/ 120142 h 125513"/>
                  <a:gd name="connsiteX5" fmla="*/ 5863 w 22386"/>
                  <a:gd name="connsiteY5" fmla="*/ 125608 h 125513"/>
                  <a:gd name="connsiteX6" fmla="*/ 16955 w 22386"/>
                  <a:gd name="connsiteY6" fmla="*/ 125608 h 125513"/>
                  <a:gd name="connsiteX7" fmla="*/ 22602 w 22386"/>
                  <a:gd name="connsiteY7" fmla="*/ 120142 h 125513"/>
                  <a:gd name="connsiteX8" fmla="*/ 22602 w 22386"/>
                  <a:gd name="connsiteY8" fmla="*/ 5561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561"/>
                    </a:moveTo>
                    <a:cubicBezTo>
                      <a:pt x="22602" y="297"/>
                      <a:pt x="22400" y="95"/>
                      <a:pt x="16955" y="95"/>
                    </a:cubicBezTo>
                    <a:lnTo>
                      <a:pt x="5863" y="95"/>
                    </a:lnTo>
                    <a:cubicBezTo>
                      <a:pt x="417" y="95"/>
                      <a:pt x="216" y="297"/>
                      <a:pt x="216" y="5561"/>
                    </a:cubicBezTo>
                    <a:lnTo>
                      <a:pt x="216" y="120142"/>
                    </a:lnTo>
                    <a:cubicBezTo>
                      <a:pt x="216" y="125406"/>
                      <a:pt x="417" y="125608"/>
                      <a:pt x="5863" y="125608"/>
                    </a:cubicBezTo>
                    <a:lnTo>
                      <a:pt x="16955" y="125608"/>
                    </a:lnTo>
                    <a:cubicBezTo>
                      <a:pt x="22400" y="125608"/>
                      <a:pt x="22602" y="125406"/>
                      <a:pt x="22602" y="120142"/>
                    </a:cubicBezTo>
                    <a:lnTo>
                      <a:pt x="22602" y="556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4" name="任意形状 333">
                <a:extLst>
                  <a:ext uri="{FF2B5EF4-FFF2-40B4-BE49-F238E27FC236}">
                    <a16:creationId xmlns:a16="http://schemas.microsoft.com/office/drawing/2014/main" id="{F4E52260-6E45-D7A3-DB60-BDAC60F67714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>
              <a:xfrm>
                <a:off x="6352938" y="6094913"/>
                <a:ext cx="22386" cy="125513"/>
              </a:xfrm>
              <a:custGeom>
                <a:avLst/>
                <a:gdLst>
                  <a:gd name="connsiteX0" fmla="*/ 22602 w 22386"/>
                  <a:gd name="connsiteY0" fmla="*/ 5566 h 125513"/>
                  <a:gd name="connsiteX1" fmla="*/ 16955 w 22386"/>
                  <a:gd name="connsiteY1" fmla="*/ 101 h 125513"/>
                  <a:gd name="connsiteX2" fmla="*/ 5863 w 22386"/>
                  <a:gd name="connsiteY2" fmla="*/ 101 h 125513"/>
                  <a:gd name="connsiteX3" fmla="*/ 216 w 22386"/>
                  <a:gd name="connsiteY3" fmla="*/ 5566 h 125513"/>
                  <a:gd name="connsiteX4" fmla="*/ 216 w 22386"/>
                  <a:gd name="connsiteY4" fmla="*/ 120148 h 125513"/>
                  <a:gd name="connsiteX5" fmla="*/ 5863 w 22386"/>
                  <a:gd name="connsiteY5" fmla="*/ 125614 h 125513"/>
                  <a:gd name="connsiteX6" fmla="*/ 16955 w 22386"/>
                  <a:gd name="connsiteY6" fmla="*/ 125614 h 125513"/>
                  <a:gd name="connsiteX7" fmla="*/ 22602 w 22386"/>
                  <a:gd name="connsiteY7" fmla="*/ 120148 h 125513"/>
                  <a:gd name="connsiteX8" fmla="*/ 22602 w 22386"/>
                  <a:gd name="connsiteY8" fmla="*/ 5566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566"/>
                    </a:moveTo>
                    <a:cubicBezTo>
                      <a:pt x="22602" y="303"/>
                      <a:pt x="22400" y="101"/>
                      <a:pt x="16955" y="101"/>
                    </a:cubicBezTo>
                    <a:lnTo>
                      <a:pt x="5863" y="101"/>
                    </a:lnTo>
                    <a:cubicBezTo>
                      <a:pt x="417" y="101"/>
                      <a:pt x="216" y="303"/>
                      <a:pt x="216" y="5566"/>
                    </a:cubicBezTo>
                    <a:lnTo>
                      <a:pt x="216" y="120148"/>
                    </a:lnTo>
                    <a:cubicBezTo>
                      <a:pt x="216" y="125411"/>
                      <a:pt x="417" y="125614"/>
                      <a:pt x="5863" y="125614"/>
                    </a:cubicBezTo>
                    <a:lnTo>
                      <a:pt x="16955" y="125614"/>
                    </a:lnTo>
                    <a:cubicBezTo>
                      <a:pt x="22400" y="125614"/>
                      <a:pt x="22602" y="125411"/>
                      <a:pt x="22602" y="120148"/>
                    </a:cubicBezTo>
                    <a:lnTo>
                      <a:pt x="22602" y="556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5" name="任意形状 334">
                <a:extLst>
                  <a:ext uri="{FF2B5EF4-FFF2-40B4-BE49-F238E27FC236}">
                    <a16:creationId xmlns:a16="http://schemas.microsoft.com/office/drawing/2014/main" id="{6F8DC364-F786-F14F-39DF-D3F76700E1E6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>
              <a:xfrm>
                <a:off x="6352938" y="6216378"/>
                <a:ext cx="22386" cy="125513"/>
              </a:xfrm>
              <a:custGeom>
                <a:avLst/>
                <a:gdLst>
                  <a:gd name="connsiteX0" fmla="*/ 22602 w 22386"/>
                  <a:gd name="connsiteY0" fmla="*/ 5572 h 125513"/>
                  <a:gd name="connsiteX1" fmla="*/ 16955 w 22386"/>
                  <a:gd name="connsiteY1" fmla="*/ 107 h 125513"/>
                  <a:gd name="connsiteX2" fmla="*/ 5863 w 22386"/>
                  <a:gd name="connsiteY2" fmla="*/ 107 h 125513"/>
                  <a:gd name="connsiteX3" fmla="*/ 216 w 22386"/>
                  <a:gd name="connsiteY3" fmla="*/ 5572 h 125513"/>
                  <a:gd name="connsiteX4" fmla="*/ 216 w 22386"/>
                  <a:gd name="connsiteY4" fmla="*/ 120154 h 125513"/>
                  <a:gd name="connsiteX5" fmla="*/ 5863 w 22386"/>
                  <a:gd name="connsiteY5" fmla="*/ 125620 h 125513"/>
                  <a:gd name="connsiteX6" fmla="*/ 16955 w 22386"/>
                  <a:gd name="connsiteY6" fmla="*/ 125620 h 125513"/>
                  <a:gd name="connsiteX7" fmla="*/ 22602 w 22386"/>
                  <a:gd name="connsiteY7" fmla="*/ 120154 h 125513"/>
                  <a:gd name="connsiteX8" fmla="*/ 22602 w 22386"/>
                  <a:gd name="connsiteY8" fmla="*/ 5572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572"/>
                    </a:moveTo>
                    <a:cubicBezTo>
                      <a:pt x="22602" y="309"/>
                      <a:pt x="22400" y="107"/>
                      <a:pt x="16955" y="107"/>
                    </a:cubicBezTo>
                    <a:lnTo>
                      <a:pt x="5863" y="107"/>
                    </a:lnTo>
                    <a:cubicBezTo>
                      <a:pt x="417" y="107"/>
                      <a:pt x="216" y="309"/>
                      <a:pt x="216" y="5572"/>
                    </a:cubicBezTo>
                    <a:lnTo>
                      <a:pt x="216" y="120154"/>
                    </a:lnTo>
                    <a:cubicBezTo>
                      <a:pt x="216" y="125417"/>
                      <a:pt x="417" y="125620"/>
                      <a:pt x="5863" y="125620"/>
                    </a:cubicBezTo>
                    <a:lnTo>
                      <a:pt x="16955" y="125620"/>
                    </a:lnTo>
                    <a:cubicBezTo>
                      <a:pt x="22400" y="125620"/>
                      <a:pt x="22602" y="125417"/>
                      <a:pt x="22602" y="120154"/>
                    </a:cubicBezTo>
                    <a:lnTo>
                      <a:pt x="22602" y="557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6" name="任意形状 335">
                <a:extLst>
                  <a:ext uri="{FF2B5EF4-FFF2-40B4-BE49-F238E27FC236}">
                    <a16:creationId xmlns:a16="http://schemas.microsoft.com/office/drawing/2014/main" id="{44756F0A-2D42-C9BF-47A6-B60DBC523A2B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>
              <a:xfrm>
                <a:off x="6352938" y="6337844"/>
                <a:ext cx="22386" cy="125513"/>
              </a:xfrm>
              <a:custGeom>
                <a:avLst/>
                <a:gdLst>
                  <a:gd name="connsiteX0" fmla="*/ 22602 w 22386"/>
                  <a:gd name="connsiteY0" fmla="*/ 5578 h 125513"/>
                  <a:gd name="connsiteX1" fmla="*/ 16955 w 22386"/>
                  <a:gd name="connsiteY1" fmla="*/ 113 h 125513"/>
                  <a:gd name="connsiteX2" fmla="*/ 5863 w 22386"/>
                  <a:gd name="connsiteY2" fmla="*/ 113 h 125513"/>
                  <a:gd name="connsiteX3" fmla="*/ 216 w 22386"/>
                  <a:gd name="connsiteY3" fmla="*/ 5578 h 125513"/>
                  <a:gd name="connsiteX4" fmla="*/ 216 w 22386"/>
                  <a:gd name="connsiteY4" fmla="*/ 120160 h 125513"/>
                  <a:gd name="connsiteX5" fmla="*/ 5863 w 22386"/>
                  <a:gd name="connsiteY5" fmla="*/ 125626 h 125513"/>
                  <a:gd name="connsiteX6" fmla="*/ 16955 w 22386"/>
                  <a:gd name="connsiteY6" fmla="*/ 125626 h 125513"/>
                  <a:gd name="connsiteX7" fmla="*/ 22602 w 22386"/>
                  <a:gd name="connsiteY7" fmla="*/ 120160 h 125513"/>
                  <a:gd name="connsiteX8" fmla="*/ 22602 w 22386"/>
                  <a:gd name="connsiteY8" fmla="*/ 5578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578"/>
                    </a:moveTo>
                    <a:cubicBezTo>
                      <a:pt x="22602" y="315"/>
                      <a:pt x="22400" y="113"/>
                      <a:pt x="16955" y="113"/>
                    </a:cubicBezTo>
                    <a:lnTo>
                      <a:pt x="5863" y="113"/>
                    </a:lnTo>
                    <a:cubicBezTo>
                      <a:pt x="417" y="113"/>
                      <a:pt x="216" y="315"/>
                      <a:pt x="216" y="5578"/>
                    </a:cubicBezTo>
                    <a:lnTo>
                      <a:pt x="216" y="120160"/>
                    </a:lnTo>
                    <a:cubicBezTo>
                      <a:pt x="216" y="125423"/>
                      <a:pt x="417" y="125626"/>
                      <a:pt x="5863" y="125626"/>
                    </a:cubicBezTo>
                    <a:lnTo>
                      <a:pt x="16955" y="125626"/>
                    </a:lnTo>
                    <a:cubicBezTo>
                      <a:pt x="22400" y="125626"/>
                      <a:pt x="22602" y="125423"/>
                      <a:pt x="22602" y="120160"/>
                    </a:cubicBezTo>
                    <a:lnTo>
                      <a:pt x="22602" y="557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7" name="任意形状 336">
                <a:extLst>
                  <a:ext uri="{FF2B5EF4-FFF2-40B4-BE49-F238E27FC236}">
                    <a16:creationId xmlns:a16="http://schemas.microsoft.com/office/drawing/2014/main" id="{46982CC6-B9A3-CCE2-A229-FC5C667C41BB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>
              <a:xfrm>
                <a:off x="6352938" y="6459310"/>
                <a:ext cx="22386" cy="125513"/>
              </a:xfrm>
              <a:custGeom>
                <a:avLst/>
                <a:gdLst>
                  <a:gd name="connsiteX0" fmla="*/ 22602 w 22386"/>
                  <a:gd name="connsiteY0" fmla="*/ 5584 h 125513"/>
                  <a:gd name="connsiteX1" fmla="*/ 16955 w 22386"/>
                  <a:gd name="connsiteY1" fmla="*/ 119 h 125513"/>
                  <a:gd name="connsiteX2" fmla="*/ 5863 w 22386"/>
                  <a:gd name="connsiteY2" fmla="*/ 119 h 125513"/>
                  <a:gd name="connsiteX3" fmla="*/ 216 w 22386"/>
                  <a:gd name="connsiteY3" fmla="*/ 5584 h 125513"/>
                  <a:gd name="connsiteX4" fmla="*/ 216 w 22386"/>
                  <a:gd name="connsiteY4" fmla="*/ 120166 h 125513"/>
                  <a:gd name="connsiteX5" fmla="*/ 5863 w 22386"/>
                  <a:gd name="connsiteY5" fmla="*/ 125632 h 125513"/>
                  <a:gd name="connsiteX6" fmla="*/ 16955 w 22386"/>
                  <a:gd name="connsiteY6" fmla="*/ 125632 h 125513"/>
                  <a:gd name="connsiteX7" fmla="*/ 22602 w 22386"/>
                  <a:gd name="connsiteY7" fmla="*/ 120166 h 125513"/>
                  <a:gd name="connsiteX8" fmla="*/ 22602 w 22386"/>
                  <a:gd name="connsiteY8" fmla="*/ 5584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584"/>
                    </a:moveTo>
                    <a:cubicBezTo>
                      <a:pt x="22602" y="321"/>
                      <a:pt x="22400" y="119"/>
                      <a:pt x="16955" y="119"/>
                    </a:cubicBezTo>
                    <a:lnTo>
                      <a:pt x="5863" y="119"/>
                    </a:lnTo>
                    <a:cubicBezTo>
                      <a:pt x="417" y="119"/>
                      <a:pt x="216" y="321"/>
                      <a:pt x="216" y="5584"/>
                    </a:cubicBezTo>
                    <a:lnTo>
                      <a:pt x="216" y="120166"/>
                    </a:lnTo>
                    <a:cubicBezTo>
                      <a:pt x="216" y="125429"/>
                      <a:pt x="417" y="125632"/>
                      <a:pt x="5863" y="125632"/>
                    </a:cubicBezTo>
                    <a:lnTo>
                      <a:pt x="16955" y="125632"/>
                    </a:lnTo>
                    <a:cubicBezTo>
                      <a:pt x="22400" y="125632"/>
                      <a:pt x="22602" y="125429"/>
                      <a:pt x="22602" y="120166"/>
                    </a:cubicBezTo>
                    <a:lnTo>
                      <a:pt x="22602" y="558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8" name="任意形状 337">
                <a:extLst>
                  <a:ext uri="{FF2B5EF4-FFF2-40B4-BE49-F238E27FC236}">
                    <a16:creationId xmlns:a16="http://schemas.microsoft.com/office/drawing/2014/main" id="{8318D3A3-CCEC-3E19-B3DC-7F289A6BF0D6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>
              <a:xfrm>
                <a:off x="6352938" y="6580776"/>
                <a:ext cx="22386" cy="125513"/>
              </a:xfrm>
              <a:custGeom>
                <a:avLst/>
                <a:gdLst>
                  <a:gd name="connsiteX0" fmla="*/ 22602 w 22386"/>
                  <a:gd name="connsiteY0" fmla="*/ 5590 h 125513"/>
                  <a:gd name="connsiteX1" fmla="*/ 16955 w 22386"/>
                  <a:gd name="connsiteY1" fmla="*/ 125 h 125513"/>
                  <a:gd name="connsiteX2" fmla="*/ 5863 w 22386"/>
                  <a:gd name="connsiteY2" fmla="*/ 125 h 125513"/>
                  <a:gd name="connsiteX3" fmla="*/ 216 w 22386"/>
                  <a:gd name="connsiteY3" fmla="*/ 5590 h 125513"/>
                  <a:gd name="connsiteX4" fmla="*/ 216 w 22386"/>
                  <a:gd name="connsiteY4" fmla="*/ 120172 h 125513"/>
                  <a:gd name="connsiteX5" fmla="*/ 5863 w 22386"/>
                  <a:gd name="connsiteY5" fmla="*/ 125638 h 125513"/>
                  <a:gd name="connsiteX6" fmla="*/ 16955 w 22386"/>
                  <a:gd name="connsiteY6" fmla="*/ 125638 h 125513"/>
                  <a:gd name="connsiteX7" fmla="*/ 22602 w 22386"/>
                  <a:gd name="connsiteY7" fmla="*/ 120172 h 125513"/>
                  <a:gd name="connsiteX8" fmla="*/ 22602 w 22386"/>
                  <a:gd name="connsiteY8" fmla="*/ 5590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590"/>
                    </a:moveTo>
                    <a:cubicBezTo>
                      <a:pt x="22602" y="327"/>
                      <a:pt x="22400" y="125"/>
                      <a:pt x="16955" y="125"/>
                    </a:cubicBezTo>
                    <a:lnTo>
                      <a:pt x="5863" y="125"/>
                    </a:lnTo>
                    <a:cubicBezTo>
                      <a:pt x="417" y="125"/>
                      <a:pt x="216" y="327"/>
                      <a:pt x="216" y="5590"/>
                    </a:cubicBezTo>
                    <a:lnTo>
                      <a:pt x="216" y="120172"/>
                    </a:lnTo>
                    <a:cubicBezTo>
                      <a:pt x="216" y="125435"/>
                      <a:pt x="417" y="125638"/>
                      <a:pt x="5863" y="125638"/>
                    </a:cubicBezTo>
                    <a:lnTo>
                      <a:pt x="16955" y="125638"/>
                    </a:lnTo>
                    <a:cubicBezTo>
                      <a:pt x="22400" y="125638"/>
                      <a:pt x="22602" y="125435"/>
                      <a:pt x="22602" y="120172"/>
                    </a:cubicBezTo>
                    <a:lnTo>
                      <a:pt x="22602" y="5590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9" name="任意形状 338">
                <a:extLst>
                  <a:ext uri="{FF2B5EF4-FFF2-40B4-BE49-F238E27FC236}">
                    <a16:creationId xmlns:a16="http://schemas.microsoft.com/office/drawing/2014/main" id="{44BBBEF9-BA5A-C77D-7A4F-1F2BF320730D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>
              <a:xfrm>
                <a:off x="6352938" y="6702241"/>
                <a:ext cx="22386" cy="125513"/>
              </a:xfrm>
              <a:custGeom>
                <a:avLst/>
                <a:gdLst>
                  <a:gd name="connsiteX0" fmla="*/ 22602 w 22386"/>
                  <a:gd name="connsiteY0" fmla="*/ 5596 h 125513"/>
                  <a:gd name="connsiteX1" fmla="*/ 16955 w 22386"/>
                  <a:gd name="connsiteY1" fmla="*/ 130 h 125513"/>
                  <a:gd name="connsiteX2" fmla="*/ 5863 w 22386"/>
                  <a:gd name="connsiteY2" fmla="*/ 130 h 125513"/>
                  <a:gd name="connsiteX3" fmla="*/ 216 w 22386"/>
                  <a:gd name="connsiteY3" fmla="*/ 5596 h 125513"/>
                  <a:gd name="connsiteX4" fmla="*/ 216 w 22386"/>
                  <a:gd name="connsiteY4" fmla="*/ 120178 h 125513"/>
                  <a:gd name="connsiteX5" fmla="*/ 5863 w 22386"/>
                  <a:gd name="connsiteY5" fmla="*/ 125644 h 125513"/>
                  <a:gd name="connsiteX6" fmla="*/ 16955 w 22386"/>
                  <a:gd name="connsiteY6" fmla="*/ 125644 h 125513"/>
                  <a:gd name="connsiteX7" fmla="*/ 22602 w 22386"/>
                  <a:gd name="connsiteY7" fmla="*/ 120178 h 125513"/>
                  <a:gd name="connsiteX8" fmla="*/ 22602 w 22386"/>
                  <a:gd name="connsiteY8" fmla="*/ 5596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596"/>
                    </a:moveTo>
                    <a:cubicBezTo>
                      <a:pt x="22602" y="333"/>
                      <a:pt x="22400" y="130"/>
                      <a:pt x="16955" y="130"/>
                    </a:cubicBezTo>
                    <a:lnTo>
                      <a:pt x="5863" y="130"/>
                    </a:lnTo>
                    <a:cubicBezTo>
                      <a:pt x="417" y="130"/>
                      <a:pt x="216" y="333"/>
                      <a:pt x="216" y="5596"/>
                    </a:cubicBezTo>
                    <a:lnTo>
                      <a:pt x="216" y="120178"/>
                    </a:lnTo>
                    <a:cubicBezTo>
                      <a:pt x="216" y="125441"/>
                      <a:pt x="417" y="125644"/>
                      <a:pt x="5863" y="125644"/>
                    </a:cubicBezTo>
                    <a:lnTo>
                      <a:pt x="16955" y="125644"/>
                    </a:lnTo>
                    <a:cubicBezTo>
                      <a:pt x="22400" y="125644"/>
                      <a:pt x="22602" y="125441"/>
                      <a:pt x="22602" y="120178"/>
                    </a:cubicBezTo>
                    <a:lnTo>
                      <a:pt x="22602" y="559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0" name="任意形状 339">
                <a:extLst>
                  <a:ext uri="{FF2B5EF4-FFF2-40B4-BE49-F238E27FC236}">
                    <a16:creationId xmlns:a16="http://schemas.microsoft.com/office/drawing/2014/main" id="{BB197A82-142A-CBD4-FF95-EF930526CC66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>
              <a:xfrm>
                <a:off x="6352938" y="6823707"/>
                <a:ext cx="22386" cy="125513"/>
              </a:xfrm>
              <a:custGeom>
                <a:avLst/>
                <a:gdLst>
                  <a:gd name="connsiteX0" fmla="*/ 22602 w 22386"/>
                  <a:gd name="connsiteY0" fmla="*/ 5602 h 125513"/>
                  <a:gd name="connsiteX1" fmla="*/ 16955 w 22386"/>
                  <a:gd name="connsiteY1" fmla="*/ 136 h 125513"/>
                  <a:gd name="connsiteX2" fmla="*/ 5863 w 22386"/>
                  <a:gd name="connsiteY2" fmla="*/ 136 h 125513"/>
                  <a:gd name="connsiteX3" fmla="*/ 216 w 22386"/>
                  <a:gd name="connsiteY3" fmla="*/ 5602 h 125513"/>
                  <a:gd name="connsiteX4" fmla="*/ 216 w 22386"/>
                  <a:gd name="connsiteY4" fmla="*/ 120184 h 125513"/>
                  <a:gd name="connsiteX5" fmla="*/ 5863 w 22386"/>
                  <a:gd name="connsiteY5" fmla="*/ 125650 h 125513"/>
                  <a:gd name="connsiteX6" fmla="*/ 16955 w 22386"/>
                  <a:gd name="connsiteY6" fmla="*/ 125650 h 125513"/>
                  <a:gd name="connsiteX7" fmla="*/ 22602 w 22386"/>
                  <a:gd name="connsiteY7" fmla="*/ 120184 h 125513"/>
                  <a:gd name="connsiteX8" fmla="*/ 22602 w 22386"/>
                  <a:gd name="connsiteY8" fmla="*/ 5602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602"/>
                    </a:moveTo>
                    <a:cubicBezTo>
                      <a:pt x="22602" y="339"/>
                      <a:pt x="22400" y="136"/>
                      <a:pt x="16955" y="136"/>
                    </a:cubicBezTo>
                    <a:lnTo>
                      <a:pt x="5863" y="136"/>
                    </a:lnTo>
                    <a:cubicBezTo>
                      <a:pt x="417" y="136"/>
                      <a:pt x="216" y="339"/>
                      <a:pt x="216" y="5602"/>
                    </a:cubicBezTo>
                    <a:lnTo>
                      <a:pt x="216" y="120184"/>
                    </a:lnTo>
                    <a:cubicBezTo>
                      <a:pt x="216" y="125447"/>
                      <a:pt x="417" y="125650"/>
                      <a:pt x="5863" y="125650"/>
                    </a:cubicBezTo>
                    <a:lnTo>
                      <a:pt x="16955" y="125650"/>
                    </a:lnTo>
                    <a:cubicBezTo>
                      <a:pt x="22400" y="125650"/>
                      <a:pt x="22602" y="125447"/>
                      <a:pt x="22602" y="120184"/>
                    </a:cubicBezTo>
                    <a:lnTo>
                      <a:pt x="22602" y="560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1" name="任意形状 340">
                <a:extLst>
                  <a:ext uri="{FF2B5EF4-FFF2-40B4-BE49-F238E27FC236}">
                    <a16:creationId xmlns:a16="http://schemas.microsoft.com/office/drawing/2014/main" id="{73B2664A-4379-42D4-36A2-4951BD80A753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>
              <a:xfrm>
                <a:off x="6352938" y="6945173"/>
                <a:ext cx="22386" cy="125513"/>
              </a:xfrm>
              <a:custGeom>
                <a:avLst/>
                <a:gdLst>
                  <a:gd name="connsiteX0" fmla="*/ 22602 w 22386"/>
                  <a:gd name="connsiteY0" fmla="*/ 5608 h 125513"/>
                  <a:gd name="connsiteX1" fmla="*/ 16955 w 22386"/>
                  <a:gd name="connsiteY1" fmla="*/ 142 h 125513"/>
                  <a:gd name="connsiteX2" fmla="*/ 5863 w 22386"/>
                  <a:gd name="connsiteY2" fmla="*/ 142 h 125513"/>
                  <a:gd name="connsiteX3" fmla="*/ 216 w 22386"/>
                  <a:gd name="connsiteY3" fmla="*/ 5608 h 125513"/>
                  <a:gd name="connsiteX4" fmla="*/ 216 w 22386"/>
                  <a:gd name="connsiteY4" fmla="*/ 120190 h 125513"/>
                  <a:gd name="connsiteX5" fmla="*/ 5863 w 22386"/>
                  <a:gd name="connsiteY5" fmla="*/ 125656 h 125513"/>
                  <a:gd name="connsiteX6" fmla="*/ 16955 w 22386"/>
                  <a:gd name="connsiteY6" fmla="*/ 125656 h 125513"/>
                  <a:gd name="connsiteX7" fmla="*/ 22602 w 22386"/>
                  <a:gd name="connsiteY7" fmla="*/ 120190 h 125513"/>
                  <a:gd name="connsiteX8" fmla="*/ 22602 w 22386"/>
                  <a:gd name="connsiteY8" fmla="*/ 5608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608"/>
                    </a:moveTo>
                    <a:cubicBezTo>
                      <a:pt x="22602" y="345"/>
                      <a:pt x="22400" y="142"/>
                      <a:pt x="16955" y="142"/>
                    </a:cubicBezTo>
                    <a:lnTo>
                      <a:pt x="5863" y="142"/>
                    </a:lnTo>
                    <a:cubicBezTo>
                      <a:pt x="417" y="142"/>
                      <a:pt x="216" y="345"/>
                      <a:pt x="216" y="5608"/>
                    </a:cubicBezTo>
                    <a:lnTo>
                      <a:pt x="216" y="120190"/>
                    </a:lnTo>
                    <a:cubicBezTo>
                      <a:pt x="216" y="125453"/>
                      <a:pt x="417" y="125656"/>
                      <a:pt x="5863" y="125656"/>
                    </a:cubicBezTo>
                    <a:lnTo>
                      <a:pt x="16955" y="125656"/>
                    </a:lnTo>
                    <a:cubicBezTo>
                      <a:pt x="22400" y="125656"/>
                      <a:pt x="22602" y="125453"/>
                      <a:pt x="22602" y="120190"/>
                    </a:cubicBezTo>
                    <a:lnTo>
                      <a:pt x="22602" y="560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2" name="任意形状 341">
                <a:extLst>
                  <a:ext uri="{FF2B5EF4-FFF2-40B4-BE49-F238E27FC236}">
                    <a16:creationId xmlns:a16="http://schemas.microsoft.com/office/drawing/2014/main" id="{9F6B99FD-B645-0C6E-C3A3-2ADE75AF8FF0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>
              <a:xfrm>
                <a:off x="6352938" y="7066639"/>
                <a:ext cx="22386" cy="125513"/>
              </a:xfrm>
              <a:custGeom>
                <a:avLst/>
                <a:gdLst>
                  <a:gd name="connsiteX0" fmla="*/ 22602 w 22386"/>
                  <a:gd name="connsiteY0" fmla="*/ 5614 h 125513"/>
                  <a:gd name="connsiteX1" fmla="*/ 16955 w 22386"/>
                  <a:gd name="connsiteY1" fmla="*/ 148 h 125513"/>
                  <a:gd name="connsiteX2" fmla="*/ 5863 w 22386"/>
                  <a:gd name="connsiteY2" fmla="*/ 148 h 125513"/>
                  <a:gd name="connsiteX3" fmla="*/ 216 w 22386"/>
                  <a:gd name="connsiteY3" fmla="*/ 5614 h 125513"/>
                  <a:gd name="connsiteX4" fmla="*/ 216 w 22386"/>
                  <a:gd name="connsiteY4" fmla="*/ 120196 h 125513"/>
                  <a:gd name="connsiteX5" fmla="*/ 5863 w 22386"/>
                  <a:gd name="connsiteY5" fmla="*/ 125662 h 125513"/>
                  <a:gd name="connsiteX6" fmla="*/ 16955 w 22386"/>
                  <a:gd name="connsiteY6" fmla="*/ 125662 h 125513"/>
                  <a:gd name="connsiteX7" fmla="*/ 22602 w 22386"/>
                  <a:gd name="connsiteY7" fmla="*/ 120196 h 125513"/>
                  <a:gd name="connsiteX8" fmla="*/ 22602 w 22386"/>
                  <a:gd name="connsiteY8" fmla="*/ 5614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02" y="5614"/>
                    </a:moveTo>
                    <a:cubicBezTo>
                      <a:pt x="22602" y="351"/>
                      <a:pt x="22400" y="148"/>
                      <a:pt x="16955" y="148"/>
                    </a:cubicBezTo>
                    <a:lnTo>
                      <a:pt x="5863" y="148"/>
                    </a:lnTo>
                    <a:cubicBezTo>
                      <a:pt x="417" y="148"/>
                      <a:pt x="216" y="351"/>
                      <a:pt x="216" y="5614"/>
                    </a:cubicBezTo>
                    <a:lnTo>
                      <a:pt x="216" y="120196"/>
                    </a:lnTo>
                    <a:cubicBezTo>
                      <a:pt x="216" y="125459"/>
                      <a:pt x="417" y="125662"/>
                      <a:pt x="5863" y="125662"/>
                    </a:cubicBezTo>
                    <a:lnTo>
                      <a:pt x="16955" y="125662"/>
                    </a:lnTo>
                    <a:cubicBezTo>
                      <a:pt x="22400" y="125662"/>
                      <a:pt x="22602" y="125459"/>
                      <a:pt x="22602" y="120196"/>
                    </a:cubicBezTo>
                    <a:lnTo>
                      <a:pt x="22602" y="561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3" name="任意形状 342">
                <a:extLst>
                  <a:ext uri="{FF2B5EF4-FFF2-40B4-BE49-F238E27FC236}">
                    <a16:creationId xmlns:a16="http://schemas.microsoft.com/office/drawing/2014/main" id="{F0AA52F2-A4D1-67FC-1A49-7D10E84471B1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>
              <a:xfrm>
                <a:off x="6264200" y="7188104"/>
                <a:ext cx="111123" cy="366215"/>
              </a:xfrm>
              <a:custGeom>
                <a:avLst/>
                <a:gdLst>
                  <a:gd name="connsiteX0" fmla="*/ 111340 w 111123"/>
                  <a:gd name="connsiteY0" fmla="*/ 2382 h 366215"/>
                  <a:gd name="connsiteX1" fmla="*/ 105693 w 111123"/>
                  <a:gd name="connsiteY1" fmla="*/ 155 h 366215"/>
                  <a:gd name="connsiteX2" fmla="*/ 94601 w 111123"/>
                  <a:gd name="connsiteY2" fmla="*/ 155 h 366215"/>
                  <a:gd name="connsiteX3" fmla="*/ 88954 w 111123"/>
                  <a:gd name="connsiteY3" fmla="*/ 2989 h 366215"/>
                  <a:gd name="connsiteX4" fmla="*/ 83508 w 111123"/>
                  <a:gd name="connsiteY4" fmla="*/ 122429 h 366215"/>
                  <a:gd name="connsiteX5" fmla="*/ 1628 w 111123"/>
                  <a:gd name="connsiteY5" fmla="*/ 361714 h 366215"/>
                  <a:gd name="connsiteX6" fmla="*/ 216 w 111123"/>
                  <a:gd name="connsiteY6" fmla="*/ 364346 h 366215"/>
                  <a:gd name="connsiteX7" fmla="*/ 4854 w 111123"/>
                  <a:gd name="connsiteY7" fmla="*/ 366370 h 366215"/>
                  <a:gd name="connsiteX8" fmla="*/ 8888 w 111123"/>
                  <a:gd name="connsiteY8" fmla="*/ 365965 h 366215"/>
                  <a:gd name="connsiteX9" fmla="*/ 55677 w 111123"/>
                  <a:gd name="connsiteY9" fmla="*/ 295111 h 366215"/>
                  <a:gd name="connsiteX10" fmla="*/ 106500 w 111123"/>
                  <a:gd name="connsiteY10" fmla="*/ 106639 h 366215"/>
                  <a:gd name="connsiteX11" fmla="*/ 111340 w 111123"/>
                  <a:gd name="connsiteY11" fmla="*/ 10277 h 366215"/>
                  <a:gd name="connsiteX12" fmla="*/ 111340 w 111123"/>
                  <a:gd name="connsiteY12" fmla="*/ 2382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1123" h="366215">
                    <a:moveTo>
                      <a:pt x="111340" y="2382"/>
                    </a:moveTo>
                    <a:cubicBezTo>
                      <a:pt x="111138" y="155"/>
                      <a:pt x="109928" y="155"/>
                      <a:pt x="105693" y="155"/>
                    </a:cubicBezTo>
                    <a:lnTo>
                      <a:pt x="94601" y="155"/>
                    </a:lnTo>
                    <a:cubicBezTo>
                      <a:pt x="90164" y="155"/>
                      <a:pt x="88954" y="155"/>
                      <a:pt x="88954" y="2989"/>
                    </a:cubicBezTo>
                    <a:cubicBezTo>
                      <a:pt x="88954" y="23840"/>
                      <a:pt x="88752" y="72021"/>
                      <a:pt x="83508" y="122429"/>
                    </a:cubicBezTo>
                    <a:cubicBezTo>
                      <a:pt x="72618" y="227091"/>
                      <a:pt x="45795" y="299565"/>
                      <a:pt x="1628" y="361714"/>
                    </a:cubicBezTo>
                    <a:cubicBezTo>
                      <a:pt x="216" y="363536"/>
                      <a:pt x="216" y="363941"/>
                      <a:pt x="216" y="364346"/>
                    </a:cubicBezTo>
                    <a:cubicBezTo>
                      <a:pt x="216" y="366370"/>
                      <a:pt x="1829" y="366370"/>
                      <a:pt x="4854" y="366370"/>
                    </a:cubicBezTo>
                    <a:cubicBezTo>
                      <a:pt x="8081" y="366370"/>
                      <a:pt x="8485" y="366370"/>
                      <a:pt x="8888" y="365965"/>
                    </a:cubicBezTo>
                    <a:cubicBezTo>
                      <a:pt x="9695" y="365358"/>
                      <a:pt x="35308" y="335802"/>
                      <a:pt x="55677" y="295111"/>
                    </a:cubicBezTo>
                    <a:cubicBezTo>
                      <a:pt x="82298" y="241667"/>
                      <a:pt x="99037" y="180327"/>
                      <a:pt x="106500" y="106639"/>
                    </a:cubicBezTo>
                    <a:cubicBezTo>
                      <a:pt x="107105" y="100363"/>
                      <a:pt x="111340" y="58255"/>
                      <a:pt x="111340" y="10277"/>
                    </a:cubicBezTo>
                    <a:lnTo>
                      <a:pt x="111340" y="238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4" name="任意形状 343">
                <a:extLst>
                  <a:ext uri="{FF2B5EF4-FFF2-40B4-BE49-F238E27FC236}">
                    <a16:creationId xmlns:a16="http://schemas.microsoft.com/office/drawing/2014/main" id="{1443CBDD-D03E-8463-9490-17BEA0C245EE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>
              <a:xfrm>
                <a:off x="6485170" y="6424692"/>
                <a:ext cx="21982" cy="126323"/>
              </a:xfrm>
              <a:custGeom>
                <a:avLst/>
                <a:gdLst>
                  <a:gd name="connsiteX0" fmla="*/ 21604 w 21982"/>
                  <a:gd name="connsiteY0" fmla="*/ 10850 h 126323"/>
                  <a:gd name="connsiteX1" fmla="*/ 10915 w 21982"/>
                  <a:gd name="connsiteY1" fmla="*/ 121 h 126323"/>
                  <a:gd name="connsiteX2" fmla="*/ 226 w 21982"/>
                  <a:gd name="connsiteY2" fmla="*/ 10850 h 126323"/>
                  <a:gd name="connsiteX3" fmla="*/ 10915 w 21982"/>
                  <a:gd name="connsiteY3" fmla="*/ 21580 h 126323"/>
                  <a:gd name="connsiteX4" fmla="*/ 21604 w 21982"/>
                  <a:gd name="connsiteY4" fmla="*/ 10850 h 126323"/>
                  <a:gd name="connsiteX5" fmla="*/ 17772 w 21982"/>
                  <a:gd name="connsiteY5" fmla="*/ 85146 h 126323"/>
                  <a:gd name="connsiteX6" fmla="*/ 4865 w 21982"/>
                  <a:gd name="connsiteY6" fmla="*/ 121586 h 126323"/>
                  <a:gd name="connsiteX7" fmla="*/ 3453 w 21982"/>
                  <a:gd name="connsiteY7" fmla="*/ 124217 h 126323"/>
                  <a:gd name="connsiteX8" fmla="*/ 5470 w 21982"/>
                  <a:gd name="connsiteY8" fmla="*/ 126444 h 126323"/>
                  <a:gd name="connsiteX9" fmla="*/ 22209 w 21982"/>
                  <a:gd name="connsiteY9" fmla="*/ 86766 h 126323"/>
                  <a:gd name="connsiteX10" fmla="*/ 10915 w 21982"/>
                  <a:gd name="connsiteY10" fmla="*/ 65914 h 126323"/>
                  <a:gd name="connsiteX11" fmla="*/ 226 w 21982"/>
                  <a:gd name="connsiteY11" fmla="*/ 76644 h 126323"/>
                  <a:gd name="connsiteX12" fmla="*/ 10915 w 21982"/>
                  <a:gd name="connsiteY12" fmla="*/ 87373 h 126323"/>
                  <a:gd name="connsiteX13" fmla="*/ 12528 w 21982"/>
                  <a:gd name="connsiteY13" fmla="*/ 87171 h 126323"/>
                  <a:gd name="connsiteX14" fmla="*/ 17772 w 21982"/>
                  <a:gd name="connsiteY14" fmla="*/ 85146 h 126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982" h="126323">
                    <a:moveTo>
                      <a:pt x="21604" y="10850"/>
                    </a:moveTo>
                    <a:cubicBezTo>
                      <a:pt x="21604" y="4980"/>
                      <a:pt x="16764" y="121"/>
                      <a:pt x="10915" y="121"/>
                    </a:cubicBezTo>
                    <a:cubicBezTo>
                      <a:pt x="5066" y="121"/>
                      <a:pt x="226" y="4980"/>
                      <a:pt x="226" y="10850"/>
                    </a:cubicBezTo>
                    <a:cubicBezTo>
                      <a:pt x="226" y="16721"/>
                      <a:pt x="5066" y="21580"/>
                      <a:pt x="10915" y="21580"/>
                    </a:cubicBezTo>
                    <a:cubicBezTo>
                      <a:pt x="16764" y="21580"/>
                      <a:pt x="21604" y="16721"/>
                      <a:pt x="21604" y="10850"/>
                    </a:cubicBezTo>
                    <a:close/>
                    <a:moveTo>
                      <a:pt x="17772" y="85146"/>
                    </a:moveTo>
                    <a:cubicBezTo>
                      <a:pt x="17772" y="90815"/>
                      <a:pt x="17772" y="106605"/>
                      <a:pt x="4865" y="121586"/>
                    </a:cubicBezTo>
                    <a:cubicBezTo>
                      <a:pt x="3453" y="123205"/>
                      <a:pt x="3453" y="123610"/>
                      <a:pt x="3453" y="124217"/>
                    </a:cubicBezTo>
                    <a:cubicBezTo>
                      <a:pt x="3453" y="125634"/>
                      <a:pt x="4461" y="126444"/>
                      <a:pt x="5470" y="126444"/>
                    </a:cubicBezTo>
                    <a:cubicBezTo>
                      <a:pt x="7688" y="126444"/>
                      <a:pt x="22209" y="110249"/>
                      <a:pt x="22209" y="86766"/>
                    </a:cubicBezTo>
                    <a:cubicBezTo>
                      <a:pt x="22209" y="80895"/>
                      <a:pt x="21806" y="65914"/>
                      <a:pt x="10915" y="65914"/>
                    </a:cubicBezTo>
                    <a:cubicBezTo>
                      <a:pt x="3856" y="65914"/>
                      <a:pt x="226" y="71380"/>
                      <a:pt x="226" y="76644"/>
                    </a:cubicBezTo>
                    <a:cubicBezTo>
                      <a:pt x="226" y="81907"/>
                      <a:pt x="3655" y="87373"/>
                      <a:pt x="10915" y="87373"/>
                    </a:cubicBezTo>
                    <a:cubicBezTo>
                      <a:pt x="11923" y="87373"/>
                      <a:pt x="12327" y="87373"/>
                      <a:pt x="12528" y="87171"/>
                    </a:cubicBezTo>
                    <a:cubicBezTo>
                      <a:pt x="13940" y="86968"/>
                      <a:pt x="16159" y="86563"/>
                      <a:pt x="17772" y="851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5" name="任意形状 344">
                <a:extLst>
                  <a:ext uri="{FF2B5EF4-FFF2-40B4-BE49-F238E27FC236}">
                    <a16:creationId xmlns:a16="http://schemas.microsoft.com/office/drawing/2014/main" id="{ED414671-5A9D-9502-00D7-0063045C8508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>
              <a:xfrm>
                <a:off x="6593784" y="6341332"/>
                <a:ext cx="72805" cy="6275"/>
              </a:xfrm>
              <a:custGeom>
                <a:avLst/>
                <a:gdLst>
                  <a:gd name="connsiteX0" fmla="*/ 73037 w 72805"/>
                  <a:gd name="connsiteY0" fmla="*/ 6394 h 6275"/>
                  <a:gd name="connsiteX1" fmla="*/ 73037 w 72805"/>
                  <a:gd name="connsiteY1" fmla="*/ 119 h 6275"/>
                  <a:gd name="connsiteX2" fmla="*/ 232 w 72805"/>
                  <a:gd name="connsiteY2" fmla="*/ 119 h 6275"/>
                  <a:gd name="connsiteX3" fmla="*/ 232 w 72805"/>
                  <a:gd name="connsiteY3" fmla="*/ 6394 h 6275"/>
                  <a:gd name="connsiteX4" fmla="*/ 73037 w 72805"/>
                  <a:gd name="connsiteY4" fmla="*/ 6394 h 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05" h="6275">
                    <a:moveTo>
                      <a:pt x="73037" y="6394"/>
                    </a:moveTo>
                    <a:lnTo>
                      <a:pt x="73037" y="119"/>
                    </a:lnTo>
                    <a:lnTo>
                      <a:pt x="232" y="119"/>
                    </a:lnTo>
                    <a:lnTo>
                      <a:pt x="232" y="6394"/>
                    </a:lnTo>
                    <a:lnTo>
                      <a:pt x="73037" y="639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6" name="任意形状 345">
                <a:extLst>
                  <a:ext uri="{FF2B5EF4-FFF2-40B4-BE49-F238E27FC236}">
                    <a16:creationId xmlns:a16="http://schemas.microsoft.com/office/drawing/2014/main" id="{557E8610-B726-224D-496C-7B83B7FAAE7E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>
              <a:xfrm>
                <a:off x="6568753" y="6373677"/>
                <a:ext cx="122821" cy="138267"/>
              </a:xfrm>
              <a:custGeom>
                <a:avLst/>
                <a:gdLst>
                  <a:gd name="connsiteX0" fmla="*/ 69406 w 122821"/>
                  <a:gd name="connsiteY0" fmla="*/ 111059 h 138267"/>
                  <a:gd name="connsiteX1" fmla="*/ 123052 w 122821"/>
                  <a:gd name="connsiteY1" fmla="*/ 69356 h 138267"/>
                  <a:gd name="connsiteX2" fmla="*/ 69406 w 122821"/>
                  <a:gd name="connsiteY2" fmla="*/ 27451 h 138267"/>
                  <a:gd name="connsiteX3" fmla="*/ 69406 w 122821"/>
                  <a:gd name="connsiteY3" fmla="*/ 16114 h 138267"/>
                  <a:gd name="connsiteX4" fmla="*/ 88565 w 122821"/>
                  <a:gd name="connsiteY4" fmla="*/ 6397 h 138267"/>
                  <a:gd name="connsiteX5" fmla="*/ 95220 w 122821"/>
                  <a:gd name="connsiteY5" fmla="*/ 6397 h 138267"/>
                  <a:gd name="connsiteX6" fmla="*/ 95220 w 122821"/>
                  <a:gd name="connsiteY6" fmla="*/ 121 h 138267"/>
                  <a:gd name="connsiteX7" fmla="*/ 61137 w 122821"/>
                  <a:gd name="connsiteY7" fmla="*/ 728 h 138267"/>
                  <a:gd name="connsiteX8" fmla="*/ 26852 w 122821"/>
                  <a:gd name="connsiteY8" fmla="*/ 121 h 138267"/>
                  <a:gd name="connsiteX9" fmla="*/ 26852 w 122821"/>
                  <a:gd name="connsiteY9" fmla="*/ 6397 h 138267"/>
                  <a:gd name="connsiteX10" fmla="*/ 33507 w 122821"/>
                  <a:gd name="connsiteY10" fmla="*/ 6397 h 138267"/>
                  <a:gd name="connsiteX11" fmla="*/ 52667 w 122821"/>
                  <a:gd name="connsiteY11" fmla="*/ 16114 h 138267"/>
                  <a:gd name="connsiteX12" fmla="*/ 52667 w 122821"/>
                  <a:gd name="connsiteY12" fmla="*/ 27451 h 138267"/>
                  <a:gd name="connsiteX13" fmla="*/ 231 w 122821"/>
                  <a:gd name="connsiteY13" fmla="*/ 69153 h 138267"/>
                  <a:gd name="connsiteX14" fmla="*/ 52667 w 122821"/>
                  <a:gd name="connsiteY14" fmla="*/ 111059 h 138267"/>
                  <a:gd name="connsiteX15" fmla="*/ 52667 w 122821"/>
                  <a:gd name="connsiteY15" fmla="*/ 122395 h 138267"/>
                  <a:gd name="connsiteX16" fmla="*/ 33507 w 122821"/>
                  <a:gd name="connsiteY16" fmla="*/ 132112 h 138267"/>
                  <a:gd name="connsiteX17" fmla="*/ 26852 w 122821"/>
                  <a:gd name="connsiteY17" fmla="*/ 132112 h 138267"/>
                  <a:gd name="connsiteX18" fmla="*/ 26852 w 122821"/>
                  <a:gd name="connsiteY18" fmla="*/ 138388 h 138267"/>
                  <a:gd name="connsiteX19" fmla="*/ 60935 w 122821"/>
                  <a:gd name="connsiteY19" fmla="*/ 137781 h 138267"/>
                  <a:gd name="connsiteX20" fmla="*/ 95220 w 122821"/>
                  <a:gd name="connsiteY20" fmla="*/ 138388 h 138267"/>
                  <a:gd name="connsiteX21" fmla="*/ 95220 w 122821"/>
                  <a:gd name="connsiteY21" fmla="*/ 132112 h 138267"/>
                  <a:gd name="connsiteX22" fmla="*/ 88565 w 122821"/>
                  <a:gd name="connsiteY22" fmla="*/ 132112 h 138267"/>
                  <a:gd name="connsiteX23" fmla="*/ 69406 w 122821"/>
                  <a:gd name="connsiteY23" fmla="*/ 122395 h 138267"/>
                  <a:gd name="connsiteX24" fmla="*/ 69406 w 122821"/>
                  <a:gd name="connsiteY24" fmla="*/ 111059 h 138267"/>
                  <a:gd name="connsiteX25" fmla="*/ 52667 w 122821"/>
                  <a:gd name="connsiteY25" fmla="*/ 106402 h 138267"/>
                  <a:gd name="connsiteX26" fmla="*/ 20398 w 122821"/>
                  <a:gd name="connsiteY26" fmla="*/ 69356 h 138267"/>
                  <a:gd name="connsiteX27" fmla="*/ 52667 w 122821"/>
                  <a:gd name="connsiteY27" fmla="*/ 32107 h 138267"/>
                  <a:gd name="connsiteX28" fmla="*/ 52667 w 122821"/>
                  <a:gd name="connsiteY28" fmla="*/ 106402 h 138267"/>
                  <a:gd name="connsiteX29" fmla="*/ 69406 w 122821"/>
                  <a:gd name="connsiteY29" fmla="*/ 31904 h 138267"/>
                  <a:gd name="connsiteX30" fmla="*/ 102884 w 122821"/>
                  <a:gd name="connsiteY30" fmla="*/ 69153 h 138267"/>
                  <a:gd name="connsiteX31" fmla="*/ 69406 w 122821"/>
                  <a:gd name="connsiteY31" fmla="*/ 106605 h 138267"/>
                  <a:gd name="connsiteX32" fmla="*/ 69406 w 122821"/>
                  <a:gd name="connsiteY32" fmla="*/ 31904 h 13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2821" h="138267">
                    <a:moveTo>
                      <a:pt x="69406" y="111059"/>
                    </a:moveTo>
                    <a:cubicBezTo>
                      <a:pt x="100666" y="108629"/>
                      <a:pt x="123052" y="89802"/>
                      <a:pt x="123052" y="69356"/>
                    </a:cubicBezTo>
                    <a:cubicBezTo>
                      <a:pt x="123052" y="48302"/>
                      <a:pt x="100061" y="29880"/>
                      <a:pt x="69406" y="27451"/>
                    </a:cubicBezTo>
                    <a:lnTo>
                      <a:pt x="69406" y="16114"/>
                    </a:lnTo>
                    <a:cubicBezTo>
                      <a:pt x="69406" y="9231"/>
                      <a:pt x="69406" y="6397"/>
                      <a:pt x="88565" y="6397"/>
                    </a:cubicBezTo>
                    <a:lnTo>
                      <a:pt x="95220" y="6397"/>
                    </a:lnTo>
                    <a:lnTo>
                      <a:pt x="95220" y="121"/>
                    </a:lnTo>
                    <a:cubicBezTo>
                      <a:pt x="87960" y="728"/>
                      <a:pt x="69406" y="728"/>
                      <a:pt x="61137" y="728"/>
                    </a:cubicBezTo>
                    <a:cubicBezTo>
                      <a:pt x="52868" y="728"/>
                      <a:pt x="34112" y="728"/>
                      <a:pt x="26852" y="121"/>
                    </a:cubicBezTo>
                    <a:lnTo>
                      <a:pt x="26852" y="6397"/>
                    </a:lnTo>
                    <a:lnTo>
                      <a:pt x="33507" y="6397"/>
                    </a:lnTo>
                    <a:cubicBezTo>
                      <a:pt x="52667" y="6397"/>
                      <a:pt x="52667" y="9028"/>
                      <a:pt x="52667" y="16114"/>
                    </a:cubicBezTo>
                    <a:lnTo>
                      <a:pt x="52667" y="27451"/>
                    </a:lnTo>
                    <a:cubicBezTo>
                      <a:pt x="21810" y="30487"/>
                      <a:pt x="231" y="49112"/>
                      <a:pt x="231" y="69153"/>
                    </a:cubicBezTo>
                    <a:cubicBezTo>
                      <a:pt x="231" y="90005"/>
                      <a:pt x="22617" y="108022"/>
                      <a:pt x="52667" y="111059"/>
                    </a:cubicBezTo>
                    <a:lnTo>
                      <a:pt x="52667" y="122395"/>
                    </a:lnTo>
                    <a:cubicBezTo>
                      <a:pt x="52667" y="129278"/>
                      <a:pt x="52667" y="132112"/>
                      <a:pt x="33507" y="132112"/>
                    </a:cubicBezTo>
                    <a:lnTo>
                      <a:pt x="26852" y="132112"/>
                    </a:lnTo>
                    <a:lnTo>
                      <a:pt x="26852" y="138388"/>
                    </a:lnTo>
                    <a:cubicBezTo>
                      <a:pt x="34112" y="137781"/>
                      <a:pt x="52667" y="137781"/>
                      <a:pt x="60935" y="137781"/>
                    </a:cubicBezTo>
                    <a:cubicBezTo>
                      <a:pt x="69204" y="137781"/>
                      <a:pt x="87960" y="137781"/>
                      <a:pt x="95220" y="138388"/>
                    </a:cubicBezTo>
                    <a:lnTo>
                      <a:pt x="95220" y="132112"/>
                    </a:lnTo>
                    <a:lnTo>
                      <a:pt x="88565" y="132112"/>
                    </a:lnTo>
                    <a:cubicBezTo>
                      <a:pt x="69406" y="132112"/>
                      <a:pt x="69406" y="129481"/>
                      <a:pt x="69406" y="122395"/>
                    </a:cubicBezTo>
                    <a:lnTo>
                      <a:pt x="69406" y="111059"/>
                    </a:lnTo>
                    <a:close/>
                    <a:moveTo>
                      <a:pt x="52667" y="106402"/>
                    </a:moveTo>
                    <a:cubicBezTo>
                      <a:pt x="24028" y="102556"/>
                      <a:pt x="20398" y="81907"/>
                      <a:pt x="20398" y="69356"/>
                    </a:cubicBezTo>
                    <a:cubicBezTo>
                      <a:pt x="20398" y="58829"/>
                      <a:pt x="22415" y="36155"/>
                      <a:pt x="52667" y="32107"/>
                    </a:cubicBezTo>
                    <a:lnTo>
                      <a:pt x="52667" y="106402"/>
                    </a:lnTo>
                    <a:close/>
                    <a:moveTo>
                      <a:pt x="69406" y="31904"/>
                    </a:moveTo>
                    <a:cubicBezTo>
                      <a:pt x="97237" y="35143"/>
                      <a:pt x="102884" y="53768"/>
                      <a:pt x="102884" y="69153"/>
                    </a:cubicBezTo>
                    <a:cubicBezTo>
                      <a:pt x="102884" y="81300"/>
                      <a:pt x="99859" y="102961"/>
                      <a:pt x="69406" y="106605"/>
                    </a:cubicBezTo>
                    <a:lnTo>
                      <a:pt x="69406" y="3190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形状 346">
                <a:extLst>
                  <a:ext uri="{FF2B5EF4-FFF2-40B4-BE49-F238E27FC236}">
                    <a16:creationId xmlns:a16="http://schemas.microsoft.com/office/drawing/2014/main" id="{F915443E-36D2-0001-6B77-A8DD5306ADAB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>
              <a:xfrm>
                <a:off x="6770429" y="6437649"/>
                <a:ext cx="134115" cy="47371"/>
              </a:xfrm>
              <a:custGeom>
                <a:avLst/>
                <a:gdLst>
                  <a:gd name="connsiteX0" fmla="*/ 127499 w 134115"/>
                  <a:gd name="connsiteY0" fmla="*/ 8219 h 47371"/>
                  <a:gd name="connsiteX1" fmla="*/ 134356 w 134115"/>
                  <a:gd name="connsiteY1" fmla="*/ 4170 h 47371"/>
                  <a:gd name="connsiteX2" fmla="*/ 127700 w 134115"/>
                  <a:gd name="connsiteY2" fmla="*/ 121 h 47371"/>
                  <a:gd name="connsiteX3" fmla="*/ 6896 w 134115"/>
                  <a:gd name="connsiteY3" fmla="*/ 121 h 47371"/>
                  <a:gd name="connsiteX4" fmla="*/ 241 w 134115"/>
                  <a:gd name="connsiteY4" fmla="*/ 4170 h 47371"/>
                  <a:gd name="connsiteX5" fmla="*/ 7098 w 134115"/>
                  <a:gd name="connsiteY5" fmla="*/ 8219 h 47371"/>
                  <a:gd name="connsiteX6" fmla="*/ 127499 w 134115"/>
                  <a:gd name="connsiteY6" fmla="*/ 8219 h 47371"/>
                  <a:gd name="connsiteX7" fmla="*/ 127700 w 134115"/>
                  <a:gd name="connsiteY7" fmla="*/ 47492 h 47371"/>
                  <a:gd name="connsiteX8" fmla="*/ 134356 w 134115"/>
                  <a:gd name="connsiteY8" fmla="*/ 43443 h 47371"/>
                  <a:gd name="connsiteX9" fmla="*/ 127499 w 134115"/>
                  <a:gd name="connsiteY9" fmla="*/ 39395 h 47371"/>
                  <a:gd name="connsiteX10" fmla="*/ 7098 w 134115"/>
                  <a:gd name="connsiteY10" fmla="*/ 39395 h 47371"/>
                  <a:gd name="connsiteX11" fmla="*/ 241 w 134115"/>
                  <a:gd name="connsiteY11" fmla="*/ 43443 h 47371"/>
                  <a:gd name="connsiteX12" fmla="*/ 6896 w 134115"/>
                  <a:gd name="connsiteY12" fmla="*/ 47492 h 47371"/>
                  <a:gd name="connsiteX13" fmla="*/ 127700 w 134115"/>
                  <a:gd name="connsiteY13" fmla="*/ 47492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115" h="47371">
                    <a:moveTo>
                      <a:pt x="127499" y="8219"/>
                    </a:moveTo>
                    <a:cubicBezTo>
                      <a:pt x="130524" y="8219"/>
                      <a:pt x="134356" y="8219"/>
                      <a:pt x="134356" y="4170"/>
                    </a:cubicBezTo>
                    <a:cubicBezTo>
                      <a:pt x="134356" y="121"/>
                      <a:pt x="130524" y="121"/>
                      <a:pt x="127700" y="121"/>
                    </a:cubicBezTo>
                    <a:lnTo>
                      <a:pt x="6896" y="121"/>
                    </a:lnTo>
                    <a:cubicBezTo>
                      <a:pt x="4072" y="121"/>
                      <a:pt x="241" y="121"/>
                      <a:pt x="241" y="4170"/>
                    </a:cubicBezTo>
                    <a:cubicBezTo>
                      <a:pt x="241" y="8219"/>
                      <a:pt x="4072" y="8219"/>
                      <a:pt x="7098" y="8219"/>
                    </a:cubicBezTo>
                    <a:lnTo>
                      <a:pt x="127499" y="8219"/>
                    </a:lnTo>
                    <a:close/>
                    <a:moveTo>
                      <a:pt x="127700" y="47492"/>
                    </a:moveTo>
                    <a:cubicBezTo>
                      <a:pt x="130524" y="47492"/>
                      <a:pt x="134356" y="47492"/>
                      <a:pt x="134356" y="43443"/>
                    </a:cubicBezTo>
                    <a:cubicBezTo>
                      <a:pt x="134356" y="39395"/>
                      <a:pt x="130524" y="39395"/>
                      <a:pt x="127499" y="39395"/>
                    </a:cubicBezTo>
                    <a:lnTo>
                      <a:pt x="7098" y="39395"/>
                    </a:lnTo>
                    <a:cubicBezTo>
                      <a:pt x="4072" y="39395"/>
                      <a:pt x="241" y="39395"/>
                      <a:pt x="241" y="43443"/>
                    </a:cubicBezTo>
                    <a:cubicBezTo>
                      <a:pt x="241" y="47492"/>
                      <a:pt x="4072" y="47492"/>
                      <a:pt x="6896" y="47492"/>
                    </a:cubicBezTo>
                    <a:lnTo>
                      <a:pt x="127700" y="4749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形状 347">
                <a:extLst>
                  <a:ext uri="{FF2B5EF4-FFF2-40B4-BE49-F238E27FC236}">
                    <a16:creationId xmlns:a16="http://schemas.microsoft.com/office/drawing/2014/main" id="{21BEC7F7-EC43-5820-AD02-756D9A26CC6B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>
              <a:xfrm>
                <a:off x="7030704" y="5368345"/>
                <a:ext cx="111123" cy="366215"/>
              </a:xfrm>
              <a:custGeom>
                <a:avLst/>
                <a:gdLst>
                  <a:gd name="connsiteX0" fmla="*/ 16990 w 111123"/>
                  <a:gd name="connsiteY0" fmla="*/ 366281 h 366215"/>
                  <a:gd name="connsiteX1" fmla="*/ 22637 w 111123"/>
                  <a:gd name="connsiteY1" fmla="*/ 363446 h 366215"/>
                  <a:gd name="connsiteX2" fmla="*/ 109963 w 111123"/>
                  <a:gd name="connsiteY2" fmla="*/ 4721 h 366215"/>
                  <a:gd name="connsiteX3" fmla="*/ 111375 w 111123"/>
                  <a:gd name="connsiteY3" fmla="*/ 2090 h 366215"/>
                  <a:gd name="connsiteX4" fmla="*/ 106736 w 111123"/>
                  <a:gd name="connsiteY4" fmla="*/ 65 h 366215"/>
                  <a:gd name="connsiteX5" fmla="*/ 102703 w 111123"/>
                  <a:gd name="connsiteY5" fmla="*/ 470 h 366215"/>
                  <a:gd name="connsiteX6" fmla="*/ 55914 w 111123"/>
                  <a:gd name="connsiteY6" fmla="*/ 71324 h 366215"/>
                  <a:gd name="connsiteX7" fmla="*/ 5091 w 111123"/>
                  <a:gd name="connsiteY7" fmla="*/ 259797 h 366215"/>
                  <a:gd name="connsiteX8" fmla="*/ 251 w 111123"/>
                  <a:gd name="connsiteY8" fmla="*/ 356159 h 366215"/>
                  <a:gd name="connsiteX9" fmla="*/ 251 w 111123"/>
                  <a:gd name="connsiteY9" fmla="*/ 364054 h 366215"/>
                  <a:gd name="connsiteX10" fmla="*/ 5898 w 111123"/>
                  <a:gd name="connsiteY10" fmla="*/ 366281 h 366215"/>
                  <a:gd name="connsiteX11" fmla="*/ 16990 w 111123"/>
                  <a:gd name="connsiteY11" fmla="*/ 366281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1123" h="366215">
                    <a:moveTo>
                      <a:pt x="16990" y="366281"/>
                    </a:moveTo>
                    <a:cubicBezTo>
                      <a:pt x="21427" y="366281"/>
                      <a:pt x="22637" y="366281"/>
                      <a:pt x="22637" y="363446"/>
                    </a:cubicBezTo>
                    <a:cubicBezTo>
                      <a:pt x="23041" y="221535"/>
                      <a:pt x="39376" y="103715"/>
                      <a:pt x="109963" y="4721"/>
                    </a:cubicBezTo>
                    <a:cubicBezTo>
                      <a:pt x="111375" y="2899"/>
                      <a:pt x="111375" y="2494"/>
                      <a:pt x="111375" y="2090"/>
                    </a:cubicBezTo>
                    <a:cubicBezTo>
                      <a:pt x="111375" y="65"/>
                      <a:pt x="109963" y="65"/>
                      <a:pt x="106736" y="65"/>
                    </a:cubicBezTo>
                    <a:cubicBezTo>
                      <a:pt x="103510" y="65"/>
                      <a:pt x="103106" y="65"/>
                      <a:pt x="102703" y="470"/>
                    </a:cubicBezTo>
                    <a:cubicBezTo>
                      <a:pt x="101896" y="1077"/>
                      <a:pt x="76283" y="30634"/>
                      <a:pt x="55914" y="71324"/>
                    </a:cubicBezTo>
                    <a:cubicBezTo>
                      <a:pt x="29293" y="124769"/>
                      <a:pt x="12553" y="186108"/>
                      <a:pt x="5091" y="259797"/>
                    </a:cubicBezTo>
                    <a:cubicBezTo>
                      <a:pt x="4486" y="266072"/>
                      <a:pt x="251" y="308180"/>
                      <a:pt x="251" y="356159"/>
                    </a:cubicBezTo>
                    <a:lnTo>
                      <a:pt x="251" y="364054"/>
                    </a:lnTo>
                    <a:cubicBezTo>
                      <a:pt x="453" y="366281"/>
                      <a:pt x="1663" y="366281"/>
                      <a:pt x="5898" y="366281"/>
                    </a:cubicBezTo>
                    <a:lnTo>
                      <a:pt x="16990" y="36628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形状 348">
                <a:extLst>
                  <a:ext uri="{FF2B5EF4-FFF2-40B4-BE49-F238E27FC236}">
                    <a16:creationId xmlns:a16="http://schemas.microsoft.com/office/drawing/2014/main" id="{B19AD97A-4035-5F67-9F32-A3AE4A218F67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>
              <a:xfrm>
                <a:off x="7030704" y="5730515"/>
                <a:ext cx="22386" cy="125513"/>
              </a:xfrm>
              <a:custGeom>
                <a:avLst/>
                <a:gdLst>
                  <a:gd name="connsiteX0" fmla="*/ 22637 w 22386"/>
                  <a:gd name="connsiteY0" fmla="*/ 5549 h 125513"/>
                  <a:gd name="connsiteX1" fmla="*/ 16990 w 22386"/>
                  <a:gd name="connsiteY1" fmla="*/ 83 h 125513"/>
                  <a:gd name="connsiteX2" fmla="*/ 5898 w 22386"/>
                  <a:gd name="connsiteY2" fmla="*/ 83 h 125513"/>
                  <a:gd name="connsiteX3" fmla="*/ 251 w 22386"/>
                  <a:gd name="connsiteY3" fmla="*/ 5549 h 125513"/>
                  <a:gd name="connsiteX4" fmla="*/ 251 w 22386"/>
                  <a:gd name="connsiteY4" fmla="*/ 120130 h 125513"/>
                  <a:gd name="connsiteX5" fmla="*/ 5898 w 22386"/>
                  <a:gd name="connsiteY5" fmla="*/ 125596 h 125513"/>
                  <a:gd name="connsiteX6" fmla="*/ 16990 w 22386"/>
                  <a:gd name="connsiteY6" fmla="*/ 125596 h 125513"/>
                  <a:gd name="connsiteX7" fmla="*/ 22637 w 22386"/>
                  <a:gd name="connsiteY7" fmla="*/ 120130 h 125513"/>
                  <a:gd name="connsiteX8" fmla="*/ 22637 w 22386"/>
                  <a:gd name="connsiteY8" fmla="*/ 5549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549"/>
                    </a:moveTo>
                    <a:cubicBezTo>
                      <a:pt x="22637" y="285"/>
                      <a:pt x="22436" y="83"/>
                      <a:pt x="16990" y="83"/>
                    </a:cubicBezTo>
                    <a:lnTo>
                      <a:pt x="5898" y="83"/>
                    </a:lnTo>
                    <a:cubicBezTo>
                      <a:pt x="453" y="83"/>
                      <a:pt x="251" y="285"/>
                      <a:pt x="251" y="5549"/>
                    </a:cubicBezTo>
                    <a:lnTo>
                      <a:pt x="251" y="120130"/>
                    </a:lnTo>
                    <a:cubicBezTo>
                      <a:pt x="251" y="125394"/>
                      <a:pt x="453" y="125596"/>
                      <a:pt x="5898" y="125596"/>
                    </a:cubicBezTo>
                    <a:lnTo>
                      <a:pt x="16990" y="125596"/>
                    </a:lnTo>
                    <a:cubicBezTo>
                      <a:pt x="22436" y="125596"/>
                      <a:pt x="22637" y="125394"/>
                      <a:pt x="22637" y="120130"/>
                    </a:cubicBezTo>
                    <a:lnTo>
                      <a:pt x="22637" y="554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形状 349">
                <a:extLst>
                  <a:ext uri="{FF2B5EF4-FFF2-40B4-BE49-F238E27FC236}">
                    <a16:creationId xmlns:a16="http://schemas.microsoft.com/office/drawing/2014/main" id="{5BA681A4-EEE5-450A-CA55-59BD96C8158E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>
              <a:xfrm>
                <a:off x="7030704" y="5851981"/>
                <a:ext cx="22386" cy="125513"/>
              </a:xfrm>
              <a:custGeom>
                <a:avLst/>
                <a:gdLst>
                  <a:gd name="connsiteX0" fmla="*/ 22637 w 22386"/>
                  <a:gd name="connsiteY0" fmla="*/ 5555 h 125513"/>
                  <a:gd name="connsiteX1" fmla="*/ 16990 w 22386"/>
                  <a:gd name="connsiteY1" fmla="*/ 89 h 125513"/>
                  <a:gd name="connsiteX2" fmla="*/ 5898 w 22386"/>
                  <a:gd name="connsiteY2" fmla="*/ 89 h 125513"/>
                  <a:gd name="connsiteX3" fmla="*/ 251 w 22386"/>
                  <a:gd name="connsiteY3" fmla="*/ 5555 h 125513"/>
                  <a:gd name="connsiteX4" fmla="*/ 251 w 22386"/>
                  <a:gd name="connsiteY4" fmla="*/ 120136 h 125513"/>
                  <a:gd name="connsiteX5" fmla="*/ 5898 w 22386"/>
                  <a:gd name="connsiteY5" fmla="*/ 125602 h 125513"/>
                  <a:gd name="connsiteX6" fmla="*/ 16990 w 22386"/>
                  <a:gd name="connsiteY6" fmla="*/ 125602 h 125513"/>
                  <a:gd name="connsiteX7" fmla="*/ 22637 w 22386"/>
                  <a:gd name="connsiteY7" fmla="*/ 120136 h 125513"/>
                  <a:gd name="connsiteX8" fmla="*/ 22637 w 22386"/>
                  <a:gd name="connsiteY8" fmla="*/ 5555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555"/>
                    </a:moveTo>
                    <a:cubicBezTo>
                      <a:pt x="22637" y="291"/>
                      <a:pt x="22436" y="89"/>
                      <a:pt x="16990" y="89"/>
                    </a:cubicBezTo>
                    <a:lnTo>
                      <a:pt x="5898" y="89"/>
                    </a:lnTo>
                    <a:cubicBezTo>
                      <a:pt x="453" y="89"/>
                      <a:pt x="251" y="291"/>
                      <a:pt x="251" y="5555"/>
                    </a:cubicBezTo>
                    <a:lnTo>
                      <a:pt x="251" y="120136"/>
                    </a:lnTo>
                    <a:cubicBezTo>
                      <a:pt x="251" y="125400"/>
                      <a:pt x="453" y="125602"/>
                      <a:pt x="5898" y="125602"/>
                    </a:cubicBezTo>
                    <a:lnTo>
                      <a:pt x="16990" y="125602"/>
                    </a:lnTo>
                    <a:cubicBezTo>
                      <a:pt x="22436" y="125602"/>
                      <a:pt x="22637" y="125400"/>
                      <a:pt x="22637" y="120136"/>
                    </a:cubicBezTo>
                    <a:lnTo>
                      <a:pt x="22637" y="555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形状 350">
                <a:extLst>
                  <a:ext uri="{FF2B5EF4-FFF2-40B4-BE49-F238E27FC236}">
                    <a16:creationId xmlns:a16="http://schemas.microsoft.com/office/drawing/2014/main" id="{C7B72C2A-9E6A-0183-7BB5-15E53C7903E2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>
              <a:xfrm>
                <a:off x="7030704" y="5973447"/>
                <a:ext cx="22386" cy="125513"/>
              </a:xfrm>
              <a:custGeom>
                <a:avLst/>
                <a:gdLst>
                  <a:gd name="connsiteX0" fmla="*/ 22637 w 22386"/>
                  <a:gd name="connsiteY0" fmla="*/ 5561 h 125513"/>
                  <a:gd name="connsiteX1" fmla="*/ 16990 w 22386"/>
                  <a:gd name="connsiteY1" fmla="*/ 95 h 125513"/>
                  <a:gd name="connsiteX2" fmla="*/ 5898 w 22386"/>
                  <a:gd name="connsiteY2" fmla="*/ 95 h 125513"/>
                  <a:gd name="connsiteX3" fmla="*/ 251 w 22386"/>
                  <a:gd name="connsiteY3" fmla="*/ 5561 h 125513"/>
                  <a:gd name="connsiteX4" fmla="*/ 251 w 22386"/>
                  <a:gd name="connsiteY4" fmla="*/ 120142 h 125513"/>
                  <a:gd name="connsiteX5" fmla="*/ 5898 w 22386"/>
                  <a:gd name="connsiteY5" fmla="*/ 125608 h 125513"/>
                  <a:gd name="connsiteX6" fmla="*/ 16990 w 22386"/>
                  <a:gd name="connsiteY6" fmla="*/ 125608 h 125513"/>
                  <a:gd name="connsiteX7" fmla="*/ 22637 w 22386"/>
                  <a:gd name="connsiteY7" fmla="*/ 120142 h 125513"/>
                  <a:gd name="connsiteX8" fmla="*/ 22637 w 22386"/>
                  <a:gd name="connsiteY8" fmla="*/ 5561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561"/>
                    </a:moveTo>
                    <a:cubicBezTo>
                      <a:pt x="22637" y="297"/>
                      <a:pt x="22436" y="95"/>
                      <a:pt x="16990" y="95"/>
                    </a:cubicBezTo>
                    <a:lnTo>
                      <a:pt x="5898" y="95"/>
                    </a:lnTo>
                    <a:cubicBezTo>
                      <a:pt x="453" y="95"/>
                      <a:pt x="251" y="297"/>
                      <a:pt x="251" y="5561"/>
                    </a:cubicBezTo>
                    <a:lnTo>
                      <a:pt x="251" y="120142"/>
                    </a:lnTo>
                    <a:cubicBezTo>
                      <a:pt x="251" y="125406"/>
                      <a:pt x="453" y="125608"/>
                      <a:pt x="5898" y="125608"/>
                    </a:cubicBezTo>
                    <a:lnTo>
                      <a:pt x="16990" y="125608"/>
                    </a:lnTo>
                    <a:cubicBezTo>
                      <a:pt x="22436" y="125608"/>
                      <a:pt x="22637" y="125406"/>
                      <a:pt x="22637" y="120142"/>
                    </a:cubicBezTo>
                    <a:lnTo>
                      <a:pt x="22637" y="556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形状 351">
                <a:extLst>
                  <a:ext uri="{FF2B5EF4-FFF2-40B4-BE49-F238E27FC236}">
                    <a16:creationId xmlns:a16="http://schemas.microsoft.com/office/drawing/2014/main" id="{4A4696C8-29E6-6119-806F-0D74D49A82EC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>
              <a:xfrm>
                <a:off x="7030704" y="6094913"/>
                <a:ext cx="22386" cy="125513"/>
              </a:xfrm>
              <a:custGeom>
                <a:avLst/>
                <a:gdLst>
                  <a:gd name="connsiteX0" fmla="*/ 22637 w 22386"/>
                  <a:gd name="connsiteY0" fmla="*/ 5566 h 125513"/>
                  <a:gd name="connsiteX1" fmla="*/ 16990 w 22386"/>
                  <a:gd name="connsiteY1" fmla="*/ 101 h 125513"/>
                  <a:gd name="connsiteX2" fmla="*/ 5898 w 22386"/>
                  <a:gd name="connsiteY2" fmla="*/ 101 h 125513"/>
                  <a:gd name="connsiteX3" fmla="*/ 251 w 22386"/>
                  <a:gd name="connsiteY3" fmla="*/ 5566 h 125513"/>
                  <a:gd name="connsiteX4" fmla="*/ 251 w 22386"/>
                  <a:gd name="connsiteY4" fmla="*/ 120148 h 125513"/>
                  <a:gd name="connsiteX5" fmla="*/ 5898 w 22386"/>
                  <a:gd name="connsiteY5" fmla="*/ 125614 h 125513"/>
                  <a:gd name="connsiteX6" fmla="*/ 16990 w 22386"/>
                  <a:gd name="connsiteY6" fmla="*/ 125614 h 125513"/>
                  <a:gd name="connsiteX7" fmla="*/ 22637 w 22386"/>
                  <a:gd name="connsiteY7" fmla="*/ 120148 h 125513"/>
                  <a:gd name="connsiteX8" fmla="*/ 22637 w 22386"/>
                  <a:gd name="connsiteY8" fmla="*/ 5566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566"/>
                    </a:moveTo>
                    <a:cubicBezTo>
                      <a:pt x="22637" y="303"/>
                      <a:pt x="22436" y="101"/>
                      <a:pt x="16990" y="101"/>
                    </a:cubicBezTo>
                    <a:lnTo>
                      <a:pt x="5898" y="101"/>
                    </a:lnTo>
                    <a:cubicBezTo>
                      <a:pt x="453" y="101"/>
                      <a:pt x="251" y="303"/>
                      <a:pt x="251" y="5566"/>
                    </a:cubicBezTo>
                    <a:lnTo>
                      <a:pt x="251" y="120148"/>
                    </a:lnTo>
                    <a:cubicBezTo>
                      <a:pt x="251" y="125411"/>
                      <a:pt x="453" y="125614"/>
                      <a:pt x="5898" y="125614"/>
                    </a:cubicBezTo>
                    <a:lnTo>
                      <a:pt x="16990" y="125614"/>
                    </a:lnTo>
                    <a:cubicBezTo>
                      <a:pt x="22436" y="125614"/>
                      <a:pt x="22637" y="125411"/>
                      <a:pt x="22637" y="120148"/>
                    </a:cubicBezTo>
                    <a:lnTo>
                      <a:pt x="22637" y="556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形状 352">
                <a:extLst>
                  <a:ext uri="{FF2B5EF4-FFF2-40B4-BE49-F238E27FC236}">
                    <a16:creationId xmlns:a16="http://schemas.microsoft.com/office/drawing/2014/main" id="{5CDC108A-ECDE-2945-0EFF-BD6564305D3D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>
              <a:xfrm>
                <a:off x="7030704" y="6216378"/>
                <a:ext cx="22386" cy="125513"/>
              </a:xfrm>
              <a:custGeom>
                <a:avLst/>
                <a:gdLst>
                  <a:gd name="connsiteX0" fmla="*/ 22637 w 22386"/>
                  <a:gd name="connsiteY0" fmla="*/ 5572 h 125513"/>
                  <a:gd name="connsiteX1" fmla="*/ 16990 w 22386"/>
                  <a:gd name="connsiteY1" fmla="*/ 107 h 125513"/>
                  <a:gd name="connsiteX2" fmla="*/ 5898 w 22386"/>
                  <a:gd name="connsiteY2" fmla="*/ 107 h 125513"/>
                  <a:gd name="connsiteX3" fmla="*/ 251 w 22386"/>
                  <a:gd name="connsiteY3" fmla="*/ 5572 h 125513"/>
                  <a:gd name="connsiteX4" fmla="*/ 251 w 22386"/>
                  <a:gd name="connsiteY4" fmla="*/ 120154 h 125513"/>
                  <a:gd name="connsiteX5" fmla="*/ 5898 w 22386"/>
                  <a:gd name="connsiteY5" fmla="*/ 125620 h 125513"/>
                  <a:gd name="connsiteX6" fmla="*/ 16990 w 22386"/>
                  <a:gd name="connsiteY6" fmla="*/ 125620 h 125513"/>
                  <a:gd name="connsiteX7" fmla="*/ 22637 w 22386"/>
                  <a:gd name="connsiteY7" fmla="*/ 120154 h 125513"/>
                  <a:gd name="connsiteX8" fmla="*/ 22637 w 22386"/>
                  <a:gd name="connsiteY8" fmla="*/ 5572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572"/>
                    </a:moveTo>
                    <a:cubicBezTo>
                      <a:pt x="22637" y="309"/>
                      <a:pt x="22436" y="107"/>
                      <a:pt x="16990" y="107"/>
                    </a:cubicBezTo>
                    <a:lnTo>
                      <a:pt x="5898" y="107"/>
                    </a:lnTo>
                    <a:cubicBezTo>
                      <a:pt x="453" y="107"/>
                      <a:pt x="251" y="309"/>
                      <a:pt x="251" y="5572"/>
                    </a:cubicBezTo>
                    <a:lnTo>
                      <a:pt x="251" y="120154"/>
                    </a:lnTo>
                    <a:cubicBezTo>
                      <a:pt x="251" y="125417"/>
                      <a:pt x="453" y="125620"/>
                      <a:pt x="5898" y="125620"/>
                    </a:cubicBezTo>
                    <a:lnTo>
                      <a:pt x="16990" y="125620"/>
                    </a:lnTo>
                    <a:cubicBezTo>
                      <a:pt x="22436" y="125620"/>
                      <a:pt x="22637" y="125417"/>
                      <a:pt x="22637" y="120154"/>
                    </a:cubicBezTo>
                    <a:lnTo>
                      <a:pt x="22637" y="557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形状 353">
                <a:extLst>
                  <a:ext uri="{FF2B5EF4-FFF2-40B4-BE49-F238E27FC236}">
                    <a16:creationId xmlns:a16="http://schemas.microsoft.com/office/drawing/2014/main" id="{4058B98F-E191-F6B1-C041-B636AC106672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>
              <a:xfrm>
                <a:off x="7030704" y="6337844"/>
                <a:ext cx="22386" cy="125513"/>
              </a:xfrm>
              <a:custGeom>
                <a:avLst/>
                <a:gdLst>
                  <a:gd name="connsiteX0" fmla="*/ 22637 w 22386"/>
                  <a:gd name="connsiteY0" fmla="*/ 5578 h 125513"/>
                  <a:gd name="connsiteX1" fmla="*/ 16990 w 22386"/>
                  <a:gd name="connsiteY1" fmla="*/ 113 h 125513"/>
                  <a:gd name="connsiteX2" fmla="*/ 5898 w 22386"/>
                  <a:gd name="connsiteY2" fmla="*/ 113 h 125513"/>
                  <a:gd name="connsiteX3" fmla="*/ 251 w 22386"/>
                  <a:gd name="connsiteY3" fmla="*/ 5578 h 125513"/>
                  <a:gd name="connsiteX4" fmla="*/ 251 w 22386"/>
                  <a:gd name="connsiteY4" fmla="*/ 120160 h 125513"/>
                  <a:gd name="connsiteX5" fmla="*/ 5898 w 22386"/>
                  <a:gd name="connsiteY5" fmla="*/ 125626 h 125513"/>
                  <a:gd name="connsiteX6" fmla="*/ 16990 w 22386"/>
                  <a:gd name="connsiteY6" fmla="*/ 125626 h 125513"/>
                  <a:gd name="connsiteX7" fmla="*/ 22637 w 22386"/>
                  <a:gd name="connsiteY7" fmla="*/ 120160 h 125513"/>
                  <a:gd name="connsiteX8" fmla="*/ 22637 w 22386"/>
                  <a:gd name="connsiteY8" fmla="*/ 5578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578"/>
                    </a:moveTo>
                    <a:cubicBezTo>
                      <a:pt x="22637" y="315"/>
                      <a:pt x="22436" y="113"/>
                      <a:pt x="16990" y="113"/>
                    </a:cubicBezTo>
                    <a:lnTo>
                      <a:pt x="5898" y="113"/>
                    </a:lnTo>
                    <a:cubicBezTo>
                      <a:pt x="453" y="113"/>
                      <a:pt x="251" y="315"/>
                      <a:pt x="251" y="5578"/>
                    </a:cubicBezTo>
                    <a:lnTo>
                      <a:pt x="251" y="120160"/>
                    </a:lnTo>
                    <a:cubicBezTo>
                      <a:pt x="251" y="125423"/>
                      <a:pt x="453" y="125626"/>
                      <a:pt x="5898" y="125626"/>
                    </a:cubicBezTo>
                    <a:lnTo>
                      <a:pt x="16990" y="125626"/>
                    </a:lnTo>
                    <a:cubicBezTo>
                      <a:pt x="22436" y="125626"/>
                      <a:pt x="22637" y="125423"/>
                      <a:pt x="22637" y="120160"/>
                    </a:cubicBezTo>
                    <a:lnTo>
                      <a:pt x="22637" y="557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形状 354">
                <a:extLst>
                  <a:ext uri="{FF2B5EF4-FFF2-40B4-BE49-F238E27FC236}">
                    <a16:creationId xmlns:a16="http://schemas.microsoft.com/office/drawing/2014/main" id="{07A3E5A1-546C-649B-1AAE-118BA0DF78C9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>
              <a:xfrm>
                <a:off x="7030704" y="6459310"/>
                <a:ext cx="22386" cy="125513"/>
              </a:xfrm>
              <a:custGeom>
                <a:avLst/>
                <a:gdLst>
                  <a:gd name="connsiteX0" fmla="*/ 22637 w 22386"/>
                  <a:gd name="connsiteY0" fmla="*/ 5584 h 125513"/>
                  <a:gd name="connsiteX1" fmla="*/ 16990 w 22386"/>
                  <a:gd name="connsiteY1" fmla="*/ 119 h 125513"/>
                  <a:gd name="connsiteX2" fmla="*/ 5898 w 22386"/>
                  <a:gd name="connsiteY2" fmla="*/ 119 h 125513"/>
                  <a:gd name="connsiteX3" fmla="*/ 251 w 22386"/>
                  <a:gd name="connsiteY3" fmla="*/ 5584 h 125513"/>
                  <a:gd name="connsiteX4" fmla="*/ 251 w 22386"/>
                  <a:gd name="connsiteY4" fmla="*/ 120166 h 125513"/>
                  <a:gd name="connsiteX5" fmla="*/ 5898 w 22386"/>
                  <a:gd name="connsiteY5" fmla="*/ 125632 h 125513"/>
                  <a:gd name="connsiteX6" fmla="*/ 16990 w 22386"/>
                  <a:gd name="connsiteY6" fmla="*/ 125632 h 125513"/>
                  <a:gd name="connsiteX7" fmla="*/ 22637 w 22386"/>
                  <a:gd name="connsiteY7" fmla="*/ 120166 h 125513"/>
                  <a:gd name="connsiteX8" fmla="*/ 22637 w 22386"/>
                  <a:gd name="connsiteY8" fmla="*/ 5584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584"/>
                    </a:moveTo>
                    <a:cubicBezTo>
                      <a:pt x="22637" y="321"/>
                      <a:pt x="22436" y="119"/>
                      <a:pt x="16990" y="119"/>
                    </a:cubicBezTo>
                    <a:lnTo>
                      <a:pt x="5898" y="119"/>
                    </a:lnTo>
                    <a:cubicBezTo>
                      <a:pt x="453" y="119"/>
                      <a:pt x="251" y="321"/>
                      <a:pt x="251" y="5584"/>
                    </a:cubicBezTo>
                    <a:lnTo>
                      <a:pt x="251" y="120166"/>
                    </a:lnTo>
                    <a:cubicBezTo>
                      <a:pt x="251" y="125429"/>
                      <a:pt x="453" y="125632"/>
                      <a:pt x="5898" y="125632"/>
                    </a:cubicBezTo>
                    <a:lnTo>
                      <a:pt x="16990" y="125632"/>
                    </a:lnTo>
                    <a:cubicBezTo>
                      <a:pt x="22436" y="125632"/>
                      <a:pt x="22637" y="125429"/>
                      <a:pt x="22637" y="120166"/>
                    </a:cubicBezTo>
                    <a:lnTo>
                      <a:pt x="22637" y="558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形状 355">
                <a:extLst>
                  <a:ext uri="{FF2B5EF4-FFF2-40B4-BE49-F238E27FC236}">
                    <a16:creationId xmlns:a16="http://schemas.microsoft.com/office/drawing/2014/main" id="{554E76F2-82BE-8B96-B670-C064B11F93AC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>
              <a:xfrm>
                <a:off x="7030704" y="6580776"/>
                <a:ext cx="22386" cy="125513"/>
              </a:xfrm>
              <a:custGeom>
                <a:avLst/>
                <a:gdLst>
                  <a:gd name="connsiteX0" fmla="*/ 22637 w 22386"/>
                  <a:gd name="connsiteY0" fmla="*/ 5590 h 125513"/>
                  <a:gd name="connsiteX1" fmla="*/ 16990 w 22386"/>
                  <a:gd name="connsiteY1" fmla="*/ 125 h 125513"/>
                  <a:gd name="connsiteX2" fmla="*/ 5898 w 22386"/>
                  <a:gd name="connsiteY2" fmla="*/ 125 h 125513"/>
                  <a:gd name="connsiteX3" fmla="*/ 251 w 22386"/>
                  <a:gd name="connsiteY3" fmla="*/ 5590 h 125513"/>
                  <a:gd name="connsiteX4" fmla="*/ 251 w 22386"/>
                  <a:gd name="connsiteY4" fmla="*/ 120172 h 125513"/>
                  <a:gd name="connsiteX5" fmla="*/ 5898 w 22386"/>
                  <a:gd name="connsiteY5" fmla="*/ 125638 h 125513"/>
                  <a:gd name="connsiteX6" fmla="*/ 16990 w 22386"/>
                  <a:gd name="connsiteY6" fmla="*/ 125638 h 125513"/>
                  <a:gd name="connsiteX7" fmla="*/ 22637 w 22386"/>
                  <a:gd name="connsiteY7" fmla="*/ 120172 h 125513"/>
                  <a:gd name="connsiteX8" fmla="*/ 22637 w 22386"/>
                  <a:gd name="connsiteY8" fmla="*/ 5590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590"/>
                    </a:moveTo>
                    <a:cubicBezTo>
                      <a:pt x="22637" y="327"/>
                      <a:pt x="22436" y="125"/>
                      <a:pt x="16990" y="125"/>
                    </a:cubicBezTo>
                    <a:lnTo>
                      <a:pt x="5898" y="125"/>
                    </a:lnTo>
                    <a:cubicBezTo>
                      <a:pt x="453" y="125"/>
                      <a:pt x="251" y="327"/>
                      <a:pt x="251" y="5590"/>
                    </a:cubicBezTo>
                    <a:lnTo>
                      <a:pt x="251" y="120172"/>
                    </a:lnTo>
                    <a:cubicBezTo>
                      <a:pt x="251" y="125435"/>
                      <a:pt x="453" y="125638"/>
                      <a:pt x="5898" y="125638"/>
                    </a:cubicBezTo>
                    <a:lnTo>
                      <a:pt x="16990" y="125638"/>
                    </a:lnTo>
                    <a:cubicBezTo>
                      <a:pt x="22436" y="125638"/>
                      <a:pt x="22637" y="125435"/>
                      <a:pt x="22637" y="120172"/>
                    </a:cubicBezTo>
                    <a:lnTo>
                      <a:pt x="22637" y="5590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形状 356">
                <a:extLst>
                  <a:ext uri="{FF2B5EF4-FFF2-40B4-BE49-F238E27FC236}">
                    <a16:creationId xmlns:a16="http://schemas.microsoft.com/office/drawing/2014/main" id="{E9C1052A-D913-C8E7-F30B-024E95D65C81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>
              <a:xfrm>
                <a:off x="7030704" y="6702241"/>
                <a:ext cx="22386" cy="125513"/>
              </a:xfrm>
              <a:custGeom>
                <a:avLst/>
                <a:gdLst>
                  <a:gd name="connsiteX0" fmla="*/ 22637 w 22386"/>
                  <a:gd name="connsiteY0" fmla="*/ 5596 h 125513"/>
                  <a:gd name="connsiteX1" fmla="*/ 16990 w 22386"/>
                  <a:gd name="connsiteY1" fmla="*/ 130 h 125513"/>
                  <a:gd name="connsiteX2" fmla="*/ 5898 w 22386"/>
                  <a:gd name="connsiteY2" fmla="*/ 130 h 125513"/>
                  <a:gd name="connsiteX3" fmla="*/ 251 w 22386"/>
                  <a:gd name="connsiteY3" fmla="*/ 5596 h 125513"/>
                  <a:gd name="connsiteX4" fmla="*/ 251 w 22386"/>
                  <a:gd name="connsiteY4" fmla="*/ 120178 h 125513"/>
                  <a:gd name="connsiteX5" fmla="*/ 5898 w 22386"/>
                  <a:gd name="connsiteY5" fmla="*/ 125644 h 125513"/>
                  <a:gd name="connsiteX6" fmla="*/ 16990 w 22386"/>
                  <a:gd name="connsiteY6" fmla="*/ 125644 h 125513"/>
                  <a:gd name="connsiteX7" fmla="*/ 22637 w 22386"/>
                  <a:gd name="connsiteY7" fmla="*/ 120178 h 125513"/>
                  <a:gd name="connsiteX8" fmla="*/ 22637 w 22386"/>
                  <a:gd name="connsiteY8" fmla="*/ 5596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596"/>
                    </a:moveTo>
                    <a:cubicBezTo>
                      <a:pt x="22637" y="333"/>
                      <a:pt x="22436" y="130"/>
                      <a:pt x="16990" y="130"/>
                    </a:cubicBezTo>
                    <a:lnTo>
                      <a:pt x="5898" y="130"/>
                    </a:lnTo>
                    <a:cubicBezTo>
                      <a:pt x="453" y="130"/>
                      <a:pt x="251" y="333"/>
                      <a:pt x="251" y="5596"/>
                    </a:cubicBezTo>
                    <a:lnTo>
                      <a:pt x="251" y="120178"/>
                    </a:lnTo>
                    <a:cubicBezTo>
                      <a:pt x="251" y="125441"/>
                      <a:pt x="453" y="125644"/>
                      <a:pt x="5898" y="125644"/>
                    </a:cubicBezTo>
                    <a:lnTo>
                      <a:pt x="16990" y="125644"/>
                    </a:lnTo>
                    <a:cubicBezTo>
                      <a:pt x="22436" y="125644"/>
                      <a:pt x="22637" y="125441"/>
                      <a:pt x="22637" y="120178"/>
                    </a:cubicBezTo>
                    <a:lnTo>
                      <a:pt x="22637" y="559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形状 357">
                <a:extLst>
                  <a:ext uri="{FF2B5EF4-FFF2-40B4-BE49-F238E27FC236}">
                    <a16:creationId xmlns:a16="http://schemas.microsoft.com/office/drawing/2014/main" id="{C5CA8089-FBF4-FC08-2C84-F9B00AA9C4D8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>
              <a:xfrm>
                <a:off x="7030704" y="6823707"/>
                <a:ext cx="22386" cy="125513"/>
              </a:xfrm>
              <a:custGeom>
                <a:avLst/>
                <a:gdLst>
                  <a:gd name="connsiteX0" fmla="*/ 22637 w 22386"/>
                  <a:gd name="connsiteY0" fmla="*/ 5602 h 125513"/>
                  <a:gd name="connsiteX1" fmla="*/ 16990 w 22386"/>
                  <a:gd name="connsiteY1" fmla="*/ 136 h 125513"/>
                  <a:gd name="connsiteX2" fmla="*/ 5898 w 22386"/>
                  <a:gd name="connsiteY2" fmla="*/ 136 h 125513"/>
                  <a:gd name="connsiteX3" fmla="*/ 251 w 22386"/>
                  <a:gd name="connsiteY3" fmla="*/ 5602 h 125513"/>
                  <a:gd name="connsiteX4" fmla="*/ 251 w 22386"/>
                  <a:gd name="connsiteY4" fmla="*/ 120184 h 125513"/>
                  <a:gd name="connsiteX5" fmla="*/ 5898 w 22386"/>
                  <a:gd name="connsiteY5" fmla="*/ 125650 h 125513"/>
                  <a:gd name="connsiteX6" fmla="*/ 16990 w 22386"/>
                  <a:gd name="connsiteY6" fmla="*/ 125650 h 125513"/>
                  <a:gd name="connsiteX7" fmla="*/ 22637 w 22386"/>
                  <a:gd name="connsiteY7" fmla="*/ 120184 h 125513"/>
                  <a:gd name="connsiteX8" fmla="*/ 22637 w 22386"/>
                  <a:gd name="connsiteY8" fmla="*/ 5602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602"/>
                    </a:moveTo>
                    <a:cubicBezTo>
                      <a:pt x="22637" y="339"/>
                      <a:pt x="22436" y="136"/>
                      <a:pt x="16990" y="136"/>
                    </a:cubicBezTo>
                    <a:lnTo>
                      <a:pt x="5898" y="136"/>
                    </a:lnTo>
                    <a:cubicBezTo>
                      <a:pt x="453" y="136"/>
                      <a:pt x="251" y="339"/>
                      <a:pt x="251" y="5602"/>
                    </a:cubicBezTo>
                    <a:lnTo>
                      <a:pt x="251" y="120184"/>
                    </a:lnTo>
                    <a:cubicBezTo>
                      <a:pt x="251" y="125447"/>
                      <a:pt x="453" y="125650"/>
                      <a:pt x="5898" y="125650"/>
                    </a:cubicBezTo>
                    <a:lnTo>
                      <a:pt x="16990" y="125650"/>
                    </a:lnTo>
                    <a:cubicBezTo>
                      <a:pt x="22436" y="125650"/>
                      <a:pt x="22637" y="125447"/>
                      <a:pt x="22637" y="120184"/>
                    </a:cubicBezTo>
                    <a:lnTo>
                      <a:pt x="22637" y="560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形状 358">
                <a:extLst>
                  <a:ext uri="{FF2B5EF4-FFF2-40B4-BE49-F238E27FC236}">
                    <a16:creationId xmlns:a16="http://schemas.microsoft.com/office/drawing/2014/main" id="{34D59C56-AE71-767D-A5AD-D016B6B6B6A5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>
              <a:xfrm>
                <a:off x="7030704" y="6945173"/>
                <a:ext cx="22386" cy="125513"/>
              </a:xfrm>
              <a:custGeom>
                <a:avLst/>
                <a:gdLst>
                  <a:gd name="connsiteX0" fmla="*/ 22637 w 22386"/>
                  <a:gd name="connsiteY0" fmla="*/ 5608 h 125513"/>
                  <a:gd name="connsiteX1" fmla="*/ 16990 w 22386"/>
                  <a:gd name="connsiteY1" fmla="*/ 142 h 125513"/>
                  <a:gd name="connsiteX2" fmla="*/ 5898 w 22386"/>
                  <a:gd name="connsiteY2" fmla="*/ 142 h 125513"/>
                  <a:gd name="connsiteX3" fmla="*/ 251 w 22386"/>
                  <a:gd name="connsiteY3" fmla="*/ 5608 h 125513"/>
                  <a:gd name="connsiteX4" fmla="*/ 251 w 22386"/>
                  <a:gd name="connsiteY4" fmla="*/ 120190 h 125513"/>
                  <a:gd name="connsiteX5" fmla="*/ 5898 w 22386"/>
                  <a:gd name="connsiteY5" fmla="*/ 125656 h 125513"/>
                  <a:gd name="connsiteX6" fmla="*/ 16990 w 22386"/>
                  <a:gd name="connsiteY6" fmla="*/ 125656 h 125513"/>
                  <a:gd name="connsiteX7" fmla="*/ 22637 w 22386"/>
                  <a:gd name="connsiteY7" fmla="*/ 120190 h 125513"/>
                  <a:gd name="connsiteX8" fmla="*/ 22637 w 22386"/>
                  <a:gd name="connsiteY8" fmla="*/ 5608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608"/>
                    </a:moveTo>
                    <a:cubicBezTo>
                      <a:pt x="22637" y="345"/>
                      <a:pt x="22436" y="142"/>
                      <a:pt x="16990" y="142"/>
                    </a:cubicBezTo>
                    <a:lnTo>
                      <a:pt x="5898" y="142"/>
                    </a:lnTo>
                    <a:cubicBezTo>
                      <a:pt x="453" y="142"/>
                      <a:pt x="251" y="345"/>
                      <a:pt x="251" y="5608"/>
                    </a:cubicBezTo>
                    <a:lnTo>
                      <a:pt x="251" y="120190"/>
                    </a:lnTo>
                    <a:cubicBezTo>
                      <a:pt x="251" y="125453"/>
                      <a:pt x="453" y="125656"/>
                      <a:pt x="5898" y="125656"/>
                    </a:cubicBezTo>
                    <a:lnTo>
                      <a:pt x="16990" y="125656"/>
                    </a:lnTo>
                    <a:cubicBezTo>
                      <a:pt x="22436" y="125656"/>
                      <a:pt x="22637" y="125453"/>
                      <a:pt x="22637" y="120190"/>
                    </a:cubicBezTo>
                    <a:lnTo>
                      <a:pt x="22637" y="560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形状 359">
                <a:extLst>
                  <a:ext uri="{FF2B5EF4-FFF2-40B4-BE49-F238E27FC236}">
                    <a16:creationId xmlns:a16="http://schemas.microsoft.com/office/drawing/2014/main" id="{91023FDC-F1BA-9F63-489C-EED67ED02B67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>
              <a:xfrm>
                <a:off x="7030704" y="7066639"/>
                <a:ext cx="22386" cy="125513"/>
              </a:xfrm>
              <a:custGeom>
                <a:avLst/>
                <a:gdLst>
                  <a:gd name="connsiteX0" fmla="*/ 22637 w 22386"/>
                  <a:gd name="connsiteY0" fmla="*/ 5614 h 125513"/>
                  <a:gd name="connsiteX1" fmla="*/ 16990 w 22386"/>
                  <a:gd name="connsiteY1" fmla="*/ 148 h 125513"/>
                  <a:gd name="connsiteX2" fmla="*/ 5898 w 22386"/>
                  <a:gd name="connsiteY2" fmla="*/ 148 h 125513"/>
                  <a:gd name="connsiteX3" fmla="*/ 251 w 22386"/>
                  <a:gd name="connsiteY3" fmla="*/ 5614 h 125513"/>
                  <a:gd name="connsiteX4" fmla="*/ 251 w 22386"/>
                  <a:gd name="connsiteY4" fmla="*/ 120196 h 125513"/>
                  <a:gd name="connsiteX5" fmla="*/ 5898 w 22386"/>
                  <a:gd name="connsiteY5" fmla="*/ 125662 h 125513"/>
                  <a:gd name="connsiteX6" fmla="*/ 16990 w 22386"/>
                  <a:gd name="connsiteY6" fmla="*/ 125662 h 125513"/>
                  <a:gd name="connsiteX7" fmla="*/ 22637 w 22386"/>
                  <a:gd name="connsiteY7" fmla="*/ 120196 h 125513"/>
                  <a:gd name="connsiteX8" fmla="*/ 22637 w 22386"/>
                  <a:gd name="connsiteY8" fmla="*/ 5614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637" y="5614"/>
                    </a:moveTo>
                    <a:cubicBezTo>
                      <a:pt x="22637" y="351"/>
                      <a:pt x="22436" y="148"/>
                      <a:pt x="16990" y="148"/>
                    </a:cubicBezTo>
                    <a:lnTo>
                      <a:pt x="5898" y="148"/>
                    </a:lnTo>
                    <a:cubicBezTo>
                      <a:pt x="453" y="148"/>
                      <a:pt x="251" y="351"/>
                      <a:pt x="251" y="5614"/>
                    </a:cubicBezTo>
                    <a:lnTo>
                      <a:pt x="251" y="120196"/>
                    </a:lnTo>
                    <a:cubicBezTo>
                      <a:pt x="251" y="125459"/>
                      <a:pt x="453" y="125662"/>
                      <a:pt x="5898" y="125662"/>
                    </a:cubicBezTo>
                    <a:lnTo>
                      <a:pt x="16990" y="125662"/>
                    </a:lnTo>
                    <a:cubicBezTo>
                      <a:pt x="22436" y="125662"/>
                      <a:pt x="22637" y="125459"/>
                      <a:pt x="22637" y="120196"/>
                    </a:cubicBezTo>
                    <a:lnTo>
                      <a:pt x="22637" y="561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形状 360">
                <a:extLst>
                  <a:ext uri="{FF2B5EF4-FFF2-40B4-BE49-F238E27FC236}">
                    <a16:creationId xmlns:a16="http://schemas.microsoft.com/office/drawing/2014/main" id="{71323924-AAB1-4DF7-5746-586949CE304F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>
              <a:xfrm>
                <a:off x="7030704" y="7188104"/>
                <a:ext cx="111123" cy="366215"/>
              </a:xfrm>
              <a:custGeom>
                <a:avLst/>
                <a:gdLst>
                  <a:gd name="connsiteX0" fmla="*/ 5898 w 111123"/>
                  <a:gd name="connsiteY0" fmla="*/ 155 h 366215"/>
                  <a:gd name="connsiteX1" fmla="*/ 251 w 111123"/>
                  <a:gd name="connsiteY1" fmla="*/ 2382 h 366215"/>
                  <a:gd name="connsiteX2" fmla="*/ 251 w 111123"/>
                  <a:gd name="connsiteY2" fmla="*/ 10277 h 366215"/>
                  <a:gd name="connsiteX3" fmla="*/ 28486 w 111123"/>
                  <a:gd name="connsiteY3" fmla="*/ 226889 h 366215"/>
                  <a:gd name="connsiteX4" fmla="*/ 98266 w 111123"/>
                  <a:gd name="connsiteY4" fmla="*/ 360904 h 366215"/>
                  <a:gd name="connsiteX5" fmla="*/ 102905 w 111123"/>
                  <a:gd name="connsiteY5" fmla="*/ 365965 h 366215"/>
                  <a:gd name="connsiteX6" fmla="*/ 106736 w 111123"/>
                  <a:gd name="connsiteY6" fmla="*/ 366370 h 366215"/>
                  <a:gd name="connsiteX7" fmla="*/ 111375 w 111123"/>
                  <a:gd name="connsiteY7" fmla="*/ 364346 h 366215"/>
                  <a:gd name="connsiteX8" fmla="*/ 110165 w 111123"/>
                  <a:gd name="connsiteY8" fmla="*/ 361714 h 366215"/>
                  <a:gd name="connsiteX9" fmla="*/ 22637 w 111123"/>
                  <a:gd name="connsiteY9" fmla="*/ 2989 h 366215"/>
                  <a:gd name="connsiteX10" fmla="*/ 16990 w 111123"/>
                  <a:gd name="connsiteY10" fmla="*/ 155 h 366215"/>
                  <a:gd name="connsiteX11" fmla="*/ 5898 w 111123"/>
                  <a:gd name="connsiteY11" fmla="*/ 155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1123" h="366215">
                    <a:moveTo>
                      <a:pt x="5898" y="155"/>
                    </a:moveTo>
                    <a:cubicBezTo>
                      <a:pt x="1663" y="155"/>
                      <a:pt x="453" y="155"/>
                      <a:pt x="251" y="2382"/>
                    </a:cubicBezTo>
                    <a:lnTo>
                      <a:pt x="251" y="10277"/>
                    </a:lnTo>
                    <a:cubicBezTo>
                      <a:pt x="251" y="133968"/>
                      <a:pt x="22234" y="206442"/>
                      <a:pt x="28486" y="226889"/>
                    </a:cubicBezTo>
                    <a:cubicBezTo>
                      <a:pt x="42200" y="271830"/>
                      <a:pt x="64586" y="319202"/>
                      <a:pt x="98266" y="360904"/>
                    </a:cubicBezTo>
                    <a:cubicBezTo>
                      <a:pt x="101291" y="364548"/>
                      <a:pt x="102098" y="365561"/>
                      <a:pt x="102905" y="365965"/>
                    </a:cubicBezTo>
                    <a:cubicBezTo>
                      <a:pt x="103308" y="366168"/>
                      <a:pt x="103510" y="366370"/>
                      <a:pt x="106736" y="366370"/>
                    </a:cubicBezTo>
                    <a:cubicBezTo>
                      <a:pt x="109963" y="366370"/>
                      <a:pt x="111375" y="366370"/>
                      <a:pt x="111375" y="364346"/>
                    </a:cubicBezTo>
                    <a:cubicBezTo>
                      <a:pt x="111375" y="363941"/>
                      <a:pt x="111375" y="363536"/>
                      <a:pt x="110165" y="361714"/>
                    </a:cubicBezTo>
                    <a:cubicBezTo>
                      <a:pt x="43007" y="268186"/>
                      <a:pt x="22839" y="155629"/>
                      <a:pt x="22637" y="2989"/>
                    </a:cubicBezTo>
                    <a:cubicBezTo>
                      <a:pt x="22637" y="155"/>
                      <a:pt x="21427" y="155"/>
                      <a:pt x="16990" y="155"/>
                    </a:cubicBezTo>
                    <a:lnTo>
                      <a:pt x="5898" y="15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形状 361">
                <a:extLst>
                  <a:ext uri="{FF2B5EF4-FFF2-40B4-BE49-F238E27FC236}">
                    <a16:creationId xmlns:a16="http://schemas.microsoft.com/office/drawing/2014/main" id="{501AFFA8-A489-F99A-BB72-82CF54334BDC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>
              <a:xfrm>
                <a:off x="7868949" y="5428885"/>
                <a:ext cx="105678" cy="181994"/>
              </a:xfrm>
              <a:custGeom>
                <a:avLst/>
                <a:gdLst>
                  <a:gd name="connsiteX0" fmla="*/ 78546 w 105678"/>
                  <a:gd name="connsiteY0" fmla="*/ 4933 h 181994"/>
                  <a:gd name="connsiteX1" fmla="*/ 79151 w 105678"/>
                  <a:gd name="connsiteY1" fmla="*/ 2099 h 181994"/>
                  <a:gd name="connsiteX2" fmla="*/ 76730 w 105678"/>
                  <a:gd name="connsiteY2" fmla="*/ 75 h 181994"/>
                  <a:gd name="connsiteX3" fmla="*/ 73705 w 105678"/>
                  <a:gd name="connsiteY3" fmla="*/ 4123 h 181994"/>
                  <a:gd name="connsiteX4" fmla="*/ 62008 w 105678"/>
                  <a:gd name="connsiteY4" fmla="*/ 50887 h 181994"/>
                  <a:gd name="connsiteX5" fmla="*/ 295 w 105678"/>
                  <a:gd name="connsiteY5" fmla="*/ 106356 h 181994"/>
                  <a:gd name="connsiteX6" fmla="*/ 39017 w 105678"/>
                  <a:gd name="connsiteY6" fmla="*/ 142998 h 181994"/>
                  <a:gd name="connsiteX7" fmla="*/ 34378 w 105678"/>
                  <a:gd name="connsiteY7" fmla="*/ 162027 h 181994"/>
                  <a:gd name="connsiteX8" fmla="*/ 29941 w 105678"/>
                  <a:gd name="connsiteY8" fmla="*/ 179842 h 181994"/>
                  <a:gd name="connsiteX9" fmla="*/ 32362 w 105678"/>
                  <a:gd name="connsiteY9" fmla="*/ 182069 h 181994"/>
                  <a:gd name="connsiteX10" fmla="*/ 34378 w 105678"/>
                  <a:gd name="connsiteY10" fmla="*/ 181259 h 181994"/>
                  <a:gd name="connsiteX11" fmla="*/ 36597 w 105678"/>
                  <a:gd name="connsiteY11" fmla="*/ 173162 h 181994"/>
                  <a:gd name="connsiteX12" fmla="*/ 44260 w 105678"/>
                  <a:gd name="connsiteY12" fmla="*/ 142998 h 181994"/>
                  <a:gd name="connsiteX13" fmla="*/ 105974 w 105678"/>
                  <a:gd name="connsiteY13" fmla="*/ 87529 h 181994"/>
                  <a:gd name="connsiteX14" fmla="*/ 67252 w 105678"/>
                  <a:gd name="connsiteY14" fmla="*/ 50887 h 181994"/>
                  <a:gd name="connsiteX15" fmla="*/ 78546 w 105678"/>
                  <a:gd name="connsiteY15" fmla="*/ 4933 h 181994"/>
                  <a:gd name="connsiteX16" fmla="*/ 40025 w 105678"/>
                  <a:gd name="connsiteY16" fmla="*/ 138544 h 181994"/>
                  <a:gd name="connsiteX17" fmla="*/ 13404 w 105678"/>
                  <a:gd name="connsiteY17" fmla="*/ 110607 h 181994"/>
                  <a:gd name="connsiteX18" fmla="*/ 60798 w 105678"/>
                  <a:gd name="connsiteY18" fmla="*/ 55341 h 181994"/>
                  <a:gd name="connsiteX19" fmla="*/ 40025 w 105678"/>
                  <a:gd name="connsiteY19" fmla="*/ 138544 h 181994"/>
                  <a:gd name="connsiteX20" fmla="*/ 66042 w 105678"/>
                  <a:gd name="connsiteY20" fmla="*/ 55341 h 181994"/>
                  <a:gd name="connsiteX21" fmla="*/ 92865 w 105678"/>
                  <a:gd name="connsiteY21" fmla="*/ 83278 h 181994"/>
                  <a:gd name="connsiteX22" fmla="*/ 45269 w 105678"/>
                  <a:gd name="connsiteY22" fmla="*/ 138544 h 181994"/>
                  <a:gd name="connsiteX23" fmla="*/ 66042 w 105678"/>
                  <a:gd name="connsiteY23" fmla="*/ 55341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546" y="4933"/>
                    </a:moveTo>
                    <a:cubicBezTo>
                      <a:pt x="78546" y="4528"/>
                      <a:pt x="79151" y="2301"/>
                      <a:pt x="79151" y="2099"/>
                    </a:cubicBezTo>
                    <a:cubicBezTo>
                      <a:pt x="79151" y="1897"/>
                      <a:pt x="79151" y="75"/>
                      <a:pt x="76730" y="75"/>
                    </a:cubicBezTo>
                    <a:cubicBezTo>
                      <a:pt x="74714" y="75"/>
                      <a:pt x="74512" y="682"/>
                      <a:pt x="73705" y="4123"/>
                    </a:cubicBezTo>
                    <a:lnTo>
                      <a:pt x="62008" y="50887"/>
                    </a:lnTo>
                    <a:cubicBezTo>
                      <a:pt x="29941" y="51900"/>
                      <a:pt x="295" y="78824"/>
                      <a:pt x="295" y="106356"/>
                    </a:cubicBezTo>
                    <a:cubicBezTo>
                      <a:pt x="295" y="125588"/>
                      <a:pt x="14412" y="141581"/>
                      <a:pt x="39017" y="142998"/>
                    </a:cubicBezTo>
                    <a:cubicBezTo>
                      <a:pt x="37403" y="149274"/>
                      <a:pt x="35992" y="155752"/>
                      <a:pt x="34378" y="162027"/>
                    </a:cubicBezTo>
                    <a:cubicBezTo>
                      <a:pt x="31958" y="171542"/>
                      <a:pt x="29941" y="179235"/>
                      <a:pt x="29941" y="179842"/>
                    </a:cubicBezTo>
                    <a:cubicBezTo>
                      <a:pt x="29941" y="181867"/>
                      <a:pt x="31353" y="182069"/>
                      <a:pt x="32362" y="182069"/>
                    </a:cubicBezTo>
                    <a:cubicBezTo>
                      <a:pt x="33370" y="182069"/>
                      <a:pt x="33773" y="181867"/>
                      <a:pt x="34378" y="181259"/>
                    </a:cubicBezTo>
                    <a:cubicBezTo>
                      <a:pt x="34782" y="180854"/>
                      <a:pt x="35992" y="175996"/>
                      <a:pt x="36597" y="173162"/>
                    </a:cubicBezTo>
                    <a:lnTo>
                      <a:pt x="44260" y="142998"/>
                    </a:lnTo>
                    <a:cubicBezTo>
                      <a:pt x="76730" y="141986"/>
                      <a:pt x="105974" y="114656"/>
                      <a:pt x="105974" y="87529"/>
                    </a:cubicBezTo>
                    <a:cubicBezTo>
                      <a:pt x="105974" y="71536"/>
                      <a:pt x="95285" y="52912"/>
                      <a:pt x="67252" y="50887"/>
                    </a:cubicBezTo>
                    <a:lnTo>
                      <a:pt x="78546" y="4933"/>
                    </a:lnTo>
                    <a:close/>
                    <a:moveTo>
                      <a:pt x="40025" y="138544"/>
                    </a:moveTo>
                    <a:cubicBezTo>
                      <a:pt x="27925" y="137937"/>
                      <a:pt x="13404" y="130851"/>
                      <a:pt x="13404" y="110607"/>
                    </a:cubicBezTo>
                    <a:cubicBezTo>
                      <a:pt x="13404" y="86314"/>
                      <a:pt x="30748" y="57973"/>
                      <a:pt x="60798" y="55341"/>
                    </a:cubicBezTo>
                    <a:lnTo>
                      <a:pt x="40025" y="138544"/>
                    </a:lnTo>
                    <a:close/>
                    <a:moveTo>
                      <a:pt x="66042" y="55341"/>
                    </a:moveTo>
                    <a:cubicBezTo>
                      <a:pt x="81369" y="56151"/>
                      <a:pt x="92865" y="65463"/>
                      <a:pt x="92865" y="83278"/>
                    </a:cubicBezTo>
                    <a:cubicBezTo>
                      <a:pt x="92865" y="107166"/>
                      <a:pt x="75520" y="136115"/>
                      <a:pt x="45269" y="138544"/>
                    </a:cubicBezTo>
                    <a:lnTo>
                      <a:pt x="66042" y="5534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" name="任意形状 362">
                <a:extLst>
                  <a:ext uri="{FF2B5EF4-FFF2-40B4-BE49-F238E27FC236}">
                    <a16:creationId xmlns:a16="http://schemas.microsoft.com/office/drawing/2014/main" id="{020ADA7A-3A28-FD10-F42A-DEDC92833FD1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>
              <a:xfrm>
                <a:off x="7991797" y="5430020"/>
                <a:ext cx="57316" cy="61076"/>
              </a:xfrm>
              <a:custGeom>
                <a:avLst/>
                <a:gdLst>
                  <a:gd name="connsiteX0" fmla="*/ 33336 w 57316"/>
                  <a:gd name="connsiteY0" fmla="*/ 30680 h 61076"/>
                  <a:gd name="connsiteX1" fmla="*/ 53665 w 57316"/>
                  <a:gd name="connsiteY1" fmla="*/ 21894 h 61076"/>
                  <a:gd name="connsiteX2" fmla="*/ 57617 w 57316"/>
                  <a:gd name="connsiteY2" fmla="*/ 17501 h 61076"/>
                  <a:gd name="connsiteX3" fmla="*/ 53241 w 57316"/>
                  <a:gd name="connsiteY3" fmla="*/ 12967 h 61076"/>
                  <a:gd name="connsiteX4" fmla="*/ 50276 w 57316"/>
                  <a:gd name="connsiteY4" fmla="*/ 14242 h 61076"/>
                  <a:gd name="connsiteX5" fmla="*/ 31077 w 57316"/>
                  <a:gd name="connsiteY5" fmla="*/ 27137 h 61076"/>
                  <a:gd name="connsiteX6" fmla="*/ 33194 w 57316"/>
                  <a:gd name="connsiteY6" fmla="*/ 6164 h 61076"/>
                  <a:gd name="connsiteX7" fmla="*/ 28959 w 57316"/>
                  <a:gd name="connsiteY7" fmla="*/ 71 h 61076"/>
                  <a:gd name="connsiteX8" fmla="*/ 24583 w 57316"/>
                  <a:gd name="connsiteY8" fmla="*/ 4322 h 61076"/>
                  <a:gd name="connsiteX9" fmla="*/ 25289 w 57316"/>
                  <a:gd name="connsiteY9" fmla="*/ 11266 h 61076"/>
                  <a:gd name="connsiteX10" fmla="*/ 26842 w 57316"/>
                  <a:gd name="connsiteY10" fmla="*/ 27137 h 61076"/>
                  <a:gd name="connsiteX11" fmla="*/ 7783 w 57316"/>
                  <a:gd name="connsiteY11" fmla="*/ 14242 h 61076"/>
                  <a:gd name="connsiteX12" fmla="*/ 4677 w 57316"/>
                  <a:gd name="connsiteY12" fmla="*/ 12967 h 61076"/>
                  <a:gd name="connsiteX13" fmla="*/ 301 w 57316"/>
                  <a:gd name="connsiteY13" fmla="*/ 17501 h 61076"/>
                  <a:gd name="connsiteX14" fmla="*/ 3265 w 57316"/>
                  <a:gd name="connsiteY14" fmla="*/ 21611 h 61076"/>
                  <a:gd name="connsiteX15" fmla="*/ 24583 w 57316"/>
                  <a:gd name="connsiteY15" fmla="*/ 30538 h 61076"/>
                  <a:gd name="connsiteX16" fmla="*/ 4254 w 57316"/>
                  <a:gd name="connsiteY16" fmla="*/ 39324 h 61076"/>
                  <a:gd name="connsiteX17" fmla="*/ 301 w 57316"/>
                  <a:gd name="connsiteY17" fmla="*/ 43717 h 61076"/>
                  <a:gd name="connsiteX18" fmla="*/ 4677 w 57316"/>
                  <a:gd name="connsiteY18" fmla="*/ 48252 h 61076"/>
                  <a:gd name="connsiteX19" fmla="*/ 7642 w 57316"/>
                  <a:gd name="connsiteY19" fmla="*/ 46977 h 61076"/>
                  <a:gd name="connsiteX20" fmla="*/ 26842 w 57316"/>
                  <a:gd name="connsiteY20" fmla="*/ 34081 h 61076"/>
                  <a:gd name="connsiteX21" fmla="*/ 24583 w 57316"/>
                  <a:gd name="connsiteY21" fmla="*/ 56896 h 61076"/>
                  <a:gd name="connsiteX22" fmla="*/ 28959 w 57316"/>
                  <a:gd name="connsiteY22" fmla="*/ 61147 h 61076"/>
                  <a:gd name="connsiteX23" fmla="*/ 33336 w 57316"/>
                  <a:gd name="connsiteY23" fmla="*/ 56896 h 61076"/>
                  <a:gd name="connsiteX24" fmla="*/ 32630 w 57316"/>
                  <a:gd name="connsiteY24" fmla="*/ 49952 h 61076"/>
                  <a:gd name="connsiteX25" fmla="*/ 31077 w 57316"/>
                  <a:gd name="connsiteY25" fmla="*/ 34081 h 61076"/>
                  <a:gd name="connsiteX26" fmla="*/ 48018 w 57316"/>
                  <a:gd name="connsiteY26" fmla="*/ 45418 h 61076"/>
                  <a:gd name="connsiteX27" fmla="*/ 53241 w 57316"/>
                  <a:gd name="connsiteY27" fmla="*/ 48252 h 61076"/>
                  <a:gd name="connsiteX28" fmla="*/ 57617 w 57316"/>
                  <a:gd name="connsiteY28" fmla="*/ 43717 h 61076"/>
                  <a:gd name="connsiteX29" fmla="*/ 54653 w 57316"/>
                  <a:gd name="connsiteY29" fmla="*/ 39608 h 61076"/>
                  <a:gd name="connsiteX30" fmla="*/ 33336 w 57316"/>
                  <a:gd name="connsiteY30" fmla="*/ 30680 h 61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7316" h="61076">
                    <a:moveTo>
                      <a:pt x="33336" y="30680"/>
                    </a:moveTo>
                    <a:cubicBezTo>
                      <a:pt x="44912" y="25579"/>
                      <a:pt x="50135" y="23595"/>
                      <a:pt x="53665" y="21894"/>
                    </a:cubicBezTo>
                    <a:cubicBezTo>
                      <a:pt x="56347" y="20760"/>
                      <a:pt x="57617" y="20194"/>
                      <a:pt x="57617" y="17501"/>
                    </a:cubicBezTo>
                    <a:cubicBezTo>
                      <a:pt x="57617" y="15092"/>
                      <a:pt x="55782" y="12967"/>
                      <a:pt x="53241" y="12967"/>
                    </a:cubicBezTo>
                    <a:cubicBezTo>
                      <a:pt x="52253" y="12967"/>
                      <a:pt x="51970" y="12967"/>
                      <a:pt x="50276" y="14242"/>
                    </a:cubicBezTo>
                    <a:lnTo>
                      <a:pt x="31077" y="27137"/>
                    </a:lnTo>
                    <a:lnTo>
                      <a:pt x="33194" y="6164"/>
                    </a:lnTo>
                    <a:cubicBezTo>
                      <a:pt x="33477" y="3614"/>
                      <a:pt x="33194" y="71"/>
                      <a:pt x="28959" y="71"/>
                    </a:cubicBezTo>
                    <a:cubicBezTo>
                      <a:pt x="27265" y="71"/>
                      <a:pt x="24583" y="1205"/>
                      <a:pt x="24583" y="4322"/>
                    </a:cubicBezTo>
                    <a:cubicBezTo>
                      <a:pt x="24583" y="5598"/>
                      <a:pt x="25147" y="9849"/>
                      <a:pt x="25289" y="11266"/>
                    </a:cubicBezTo>
                    <a:cubicBezTo>
                      <a:pt x="25571" y="13675"/>
                      <a:pt x="26559" y="23878"/>
                      <a:pt x="26842" y="27137"/>
                    </a:cubicBezTo>
                    <a:lnTo>
                      <a:pt x="7783" y="14242"/>
                    </a:lnTo>
                    <a:cubicBezTo>
                      <a:pt x="6371" y="13392"/>
                      <a:pt x="5948" y="12967"/>
                      <a:pt x="4677" y="12967"/>
                    </a:cubicBezTo>
                    <a:cubicBezTo>
                      <a:pt x="2136" y="12967"/>
                      <a:pt x="301" y="15092"/>
                      <a:pt x="301" y="17501"/>
                    </a:cubicBezTo>
                    <a:cubicBezTo>
                      <a:pt x="301" y="20335"/>
                      <a:pt x="1995" y="21044"/>
                      <a:pt x="3265" y="21611"/>
                    </a:cubicBezTo>
                    <a:lnTo>
                      <a:pt x="24583" y="30538"/>
                    </a:lnTo>
                    <a:cubicBezTo>
                      <a:pt x="13006" y="35640"/>
                      <a:pt x="7783" y="37624"/>
                      <a:pt x="4254" y="39324"/>
                    </a:cubicBezTo>
                    <a:cubicBezTo>
                      <a:pt x="1571" y="40458"/>
                      <a:pt x="301" y="41025"/>
                      <a:pt x="301" y="43717"/>
                    </a:cubicBezTo>
                    <a:cubicBezTo>
                      <a:pt x="301" y="46126"/>
                      <a:pt x="2136" y="48252"/>
                      <a:pt x="4677" y="48252"/>
                    </a:cubicBezTo>
                    <a:cubicBezTo>
                      <a:pt x="5665" y="48252"/>
                      <a:pt x="5948" y="48252"/>
                      <a:pt x="7642" y="46977"/>
                    </a:cubicBezTo>
                    <a:lnTo>
                      <a:pt x="26842" y="34081"/>
                    </a:lnTo>
                    <a:lnTo>
                      <a:pt x="24583" y="56896"/>
                    </a:lnTo>
                    <a:cubicBezTo>
                      <a:pt x="24583" y="60014"/>
                      <a:pt x="27265" y="61147"/>
                      <a:pt x="28959" y="61147"/>
                    </a:cubicBezTo>
                    <a:cubicBezTo>
                      <a:pt x="30653" y="61147"/>
                      <a:pt x="33336" y="60014"/>
                      <a:pt x="33336" y="56896"/>
                    </a:cubicBezTo>
                    <a:cubicBezTo>
                      <a:pt x="33336" y="55621"/>
                      <a:pt x="32771" y="51370"/>
                      <a:pt x="32630" y="49952"/>
                    </a:cubicBezTo>
                    <a:cubicBezTo>
                      <a:pt x="32347" y="47543"/>
                      <a:pt x="31359" y="37340"/>
                      <a:pt x="31077" y="34081"/>
                    </a:cubicBezTo>
                    <a:lnTo>
                      <a:pt x="48018" y="45418"/>
                    </a:lnTo>
                    <a:cubicBezTo>
                      <a:pt x="51688" y="48252"/>
                      <a:pt x="51970" y="48252"/>
                      <a:pt x="53241" y="48252"/>
                    </a:cubicBezTo>
                    <a:cubicBezTo>
                      <a:pt x="55782" y="48252"/>
                      <a:pt x="57617" y="46126"/>
                      <a:pt x="57617" y="43717"/>
                    </a:cubicBezTo>
                    <a:cubicBezTo>
                      <a:pt x="57617" y="40883"/>
                      <a:pt x="55923" y="40175"/>
                      <a:pt x="54653" y="39608"/>
                    </a:cubicBezTo>
                    <a:lnTo>
                      <a:pt x="33336" y="30680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" name="任意形状 363">
                <a:extLst>
                  <a:ext uri="{FF2B5EF4-FFF2-40B4-BE49-F238E27FC236}">
                    <a16:creationId xmlns:a16="http://schemas.microsoft.com/office/drawing/2014/main" id="{AACA2866-3111-31EB-5E4F-AFF5CD4867D4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>
              <a:xfrm>
                <a:off x="7986856" y="5525532"/>
                <a:ext cx="64939" cy="96928"/>
              </a:xfrm>
              <a:custGeom>
                <a:avLst/>
                <a:gdLst>
                  <a:gd name="connsiteX0" fmla="*/ 31218 w 64939"/>
                  <a:gd name="connsiteY0" fmla="*/ 46841 h 96928"/>
                  <a:gd name="connsiteX1" fmla="*/ 50135 w 64939"/>
                  <a:gd name="connsiteY1" fmla="*/ 69656 h 96928"/>
                  <a:gd name="connsiteX2" fmla="*/ 31783 w 64939"/>
                  <a:gd name="connsiteY2" fmla="*/ 92471 h 96928"/>
                  <a:gd name="connsiteX3" fmla="*/ 7783 w 64939"/>
                  <a:gd name="connsiteY3" fmla="*/ 82552 h 96928"/>
                  <a:gd name="connsiteX4" fmla="*/ 15971 w 64939"/>
                  <a:gd name="connsiteY4" fmla="*/ 74616 h 96928"/>
                  <a:gd name="connsiteX5" fmla="*/ 8207 w 64939"/>
                  <a:gd name="connsiteY5" fmla="*/ 66822 h 96928"/>
                  <a:gd name="connsiteX6" fmla="*/ 301 w 64939"/>
                  <a:gd name="connsiteY6" fmla="*/ 75041 h 96928"/>
                  <a:gd name="connsiteX7" fmla="*/ 32065 w 64939"/>
                  <a:gd name="connsiteY7" fmla="*/ 97006 h 96928"/>
                  <a:gd name="connsiteX8" fmla="*/ 65241 w 64939"/>
                  <a:gd name="connsiteY8" fmla="*/ 69656 h 96928"/>
                  <a:gd name="connsiteX9" fmla="*/ 40677 w 64939"/>
                  <a:gd name="connsiteY9" fmla="*/ 44290 h 96928"/>
                  <a:gd name="connsiteX10" fmla="*/ 60864 w 64939"/>
                  <a:gd name="connsiteY10" fmla="*/ 19633 h 96928"/>
                  <a:gd name="connsiteX11" fmla="*/ 32347 w 64939"/>
                  <a:gd name="connsiteY11" fmla="*/ 77 h 96928"/>
                  <a:gd name="connsiteX12" fmla="*/ 4677 w 64939"/>
                  <a:gd name="connsiteY12" fmla="*/ 19066 h 96928"/>
                  <a:gd name="connsiteX13" fmla="*/ 12018 w 64939"/>
                  <a:gd name="connsiteY13" fmla="*/ 26577 h 96928"/>
                  <a:gd name="connsiteX14" fmla="*/ 19218 w 64939"/>
                  <a:gd name="connsiteY14" fmla="*/ 19349 h 96928"/>
                  <a:gd name="connsiteX15" fmla="*/ 12018 w 64939"/>
                  <a:gd name="connsiteY15" fmla="*/ 11981 h 96928"/>
                  <a:gd name="connsiteX16" fmla="*/ 31924 w 64939"/>
                  <a:gd name="connsiteY16" fmla="*/ 4187 h 96928"/>
                  <a:gd name="connsiteX17" fmla="*/ 47171 w 64939"/>
                  <a:gd name="connsiteY17" fmla="*/ 19633 h 96928"/>
                  <a:gd name="connsiteX18" fmla="*/ 41524 w 64939"/>
                  <a:gd name="connsiteY18" fmla="*/ 36496 h 96928"/>
                  <a:gd name="connsiteX19" fmla="*/ 25853 w 64939"/>
                  <a:gd name="connsiteY19" fmla="*/ 42590 h 96928"/>
                  <a:gd name="connsiteX20" fmla="*/ 21336 w 64939"/>
                  <a:gd name="connsiteY20" fmla="*/ 43015 h 96928"/>
                  <a:gd name="connsiteX21" fmla="*/ 19924 w 64939"/>
                  <a:gd name="connsiteY21" fmla="*/ 44857 h 96928"/>
                  <a:gd name="connsiteX22" fmla="*/ 23595 w 64939"/>
                  <a:gd name="connsiteY22" fmla="*/ 46841 h 96928"/>
                  <a:gd name="connsiteX23" fmla="*/ 31218 w 64939"/>
                  <a:gd name="connsiteY23" fmla="*/ 46841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218" y="46841"/>
                    </a:moveTo>
                    <a:cubicBezTo>
                      <a:pt x="42229" y="46841"/>
                      <a:pt x="50135" y="54493"/>
                      <a:pt x="50135" y="69656"/>
                    </a:cubicBezTo>
                    <a:cubicBezTo>
                      <a:pt x="50135" y="87228"/>
                      <a:pt x="39971" y="92471"/>
                      <a:pt x="31783" y="92471"/>
                    </a:cubicBezTo>
                    <a:cubicBezTo>
                      <a:pt x="26136" y="92471"/>
                      <a:pt x="13712" y="90912"/>
                      <a:pt x="7783" y="82552"/>
                    </a:cubicBezTo>
                    <a:cubicBezTo>
                      <a:pt x="14418" y="82268"/>
                      <a:pt x="15971" y="77592"/>
                      <a:pt x="15971" y="74616"/>
                    </a:cubicBezTo>
                    <a:cubicBezTo>
                      <a:pt x="15971" y="70081"/>
                      <a:pt x="12583" y="66822"/>
                      <a:pt x="8207" y="66822"/>
                    </a:cubicBezTo>
                    <a:cubicBezTo>
                      <a:pt x="4254" y="66822"/>
                      <a:pt x="301" y="69231"/>
                      <a:pt x="301" y="75041"/>
                    </a:cubicBezTo>
                    <a:cubicBezTo>
                      <a:pt x="301" y="88362"/>
                      <a:pt x="14983" y="97006"/>
                      <a:pt x="32065" y="97006"/>
                    </a:cubicBezTo>
                    <a:cubicBezTo>
                      <a:pt x="51688" y="97006"/>
                      <a:pt x="65241" y="83827"/>
                      <a:pt x="65241" y="69656"/>
                    </a:cubicBezTo>
                    <a:cubicBezTo>
                      <a:pt x="65241" y="58603"/>
                      <a:pt x="56206" y="47549"/>
                      <a:pt x="40677" y="44290"/>
                    </a:cubicBezTo>
                    <a:cubicBezTo>
                      <a:pt x="55500" y="38905"/>
                      <a:pt x="60864" y="28277"/>
                      <a:pt x="60864" y="19633"/>
                    </a:cubicBezTo>
                    <a:cubicBezTo>
                      <a:pt x="60864" y="8438"/>
                      <a:pt x="48018" y="77"/>
                      <a:pt x="32347" y="77"/>
                    </a:cubicBezTo>
                    <a:cubicBezTo>
                      <a:pt x="16677" y="77"/>
                      <a:pt x="4677" y="7729"/>
                      <a:pt x="4677" y="19066"/>
                    </a:cubicBezTo>
                    <a:cubicBezTo>
                      <a:pt x="4677" y="23884"/>
                      <a:pt x="7783" y="26577"/>
                      <a:pt x="12018" y="26577"/>
                    </a:cubicBezTo>
                    <a:cubicBezTo>
                      <a:pt x="16395" y="26577"/>
                      <a:pt x="19218" y="23317"/>
                      <a:pt x="19218" y="19349"/>
                    </a:cubicBezTo>
                    <a:cubicBezTo>
                      <a:pt x="19218" y="15240"/>
                      <a:pt x="16395" y="12264"/>
                      <a:pt x="12018" y="11981"/>
                    </a:cubicBezTo>
                    <a:cubicBezTo>
                      <a:pt x="16959" y="5745"/>
                      <a:pt x="26700" y="4187"/>
                      <a:pt x="31924" y="4187"/>
                    </a:cubicBezTo>
                    <a:cubicBezTo>
                      <a:pt x="38277" y="4187"/>
                      <a:pt x="47171" y="7304"/>
                      <a:pt x="47171" y="19633"/>
                    </a:cubicBezTo>
                    <a:cubicBezTo>
                      <a:pt x="47171" y="25585"/>
                      <a:pt x="45194" y="32103"/>
                      <a:pt x="41524" y="36496"/>
                    </a:cubicBezTo>
                    <a:cubicBezTo>
                      <a:pt x="36865" y="41881"/>
                      <a:pt x="32912" y="42165"/>
                      <a:pt x="25853" y="42590"/>
                    </a:cubicBezTo>
                    <a:cubicBezTo>
                      <a:pt x="22324" y="42873"/>
                      <a:pt x="22042" y="42873"/>
                      <a:pt x="21336" y="43015"/>
                    </a:cubicBezTo>
                    <a:cubicBezTo>
                      <a:pt x="21053" y="43015"/>
                      <a:pt x="19924" y="43298"/>
                      <a:pt x="19924" y="44857"/>
                    </a:cubicBezTo>
                    <a:cubicBezTo>
                      <a:pt x="19924" y="46841"/>
                      <a:pt x="21195" y="46841"/>
                      <a:pt x="23595" y="46841"/>
                    </a:cubicBezTo>
                    <a:lnTo>
                      <a:pt x="31218" y="4684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" name="任意形状 364">
                <a:extLst>
                  <a:ext uri="{FF2B5EF4-FFF2-40B4-BE49-F238E27FC236}">
                    <a16:creationId xmlns:a16="http://schemas.microsoft.com/office/drawing/2014/main" id="{92C7FB04-E3B3-4D55-0304-E0DA65275CE1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>
              <a:xfrm>
                <a:off x="8075435" y="5603330"/>
                <a:ext cx="17929" cy="43646"/>
              </a:xfrm>
              <a:custGeom>
                <a:avLst/>
                <a:gdLst>
                  <a:gd name="connsiteX0" fmla="*/ 14281 w 17929"/>
                  <a:gd name="connsiteY0" fmla="*/ 14106 h 43646"/>
                  <a:gd name="connsiteX1" fmla="*/ 3269 w 17929"/>
                  <a:gd name="connsiteY1" fmla="*/ 40039 h 43646"/>
                  <a:gd name="connsiteX2" fmla="*/ 2281 w 17929"/>
                  <a:gd name="connsiteY2" fmla="*/ 41739 h 43646"/>
                  <a:gd name="connsiteX3" fmla="*/ 4258 w 17929"/>
                  <a:gd name="connsiteY3" fmla="*/ 43723 h 43646"/>
                  <a:gd name="connsiteX4" fmla="*/ 18234 w 17929"/>
                  <a:gd name="connsiteY4" fmla="*/ 15523 h 43646"/>
                  <a:gd name="connsiteX5" fmla="*/ 8352 w 17929"/>
                  <a:gd name="connsiteY5" fmla="*/ 77 h 43646"/>
                  <a:gd name="connsiteX6" fmla="*/ 305 w 17929"/>
                  <a:gd name="connsiteY6" fmla="*/ 8155 h 43646"/>
                  <a:gd name="connsiteX7" fmla="*/ 8493 w 17929"/>
                  <a:gd name="connsiteY7" fmla="*/ 16374 h 43646"/>
                  <a:gd name="connsiteX8" fmla="*/ 14281 w 17929"/>
                  <a:gd name="connsiteY8" fmla="*/ 14106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281" y="14106"/>
                    </a:moveTo>
                    <a:cubicBezTo>
                      <a:pt x="14281" y="21900"/>
                      <a:pt x="12869" y="30970"/>
                      <a:pt x="3269" y="40039"/>
                    </a:cubicBezTo>
                    <a:cubicBezTo>
                      <a:pt x="2705" y="40606"/>
                      <a:pt x="2281" y="41031"/>
                      <a:pt x="2281" y="41739"/>
                    </a:cubicBezTo>
                    <a:cubicBezTo>
                      <a:pt x="2281" y="42731"/>
                      <a:pt x="3411" y="43723"/>
                      <a:pt x="4258" y="43723"/>
                    </a:cubicBezTo>
                    <a:cubicBezTo>
                      <a:pt x="6234" y="43723"/>
                      <a:pt x="18234" y="32387"/>
                      <a:pt x="18234" y="15523"/>
                    </a:cubicBezTo>
                    <a:cubicBezTo>
                      <a:pt x="18234" y="6737"/>
                      <a:pt x="14846" y="77"/>
                      <a:pt x="8352" y="77"/>
                    </a:cubicBezTo>
                    <a:cubicBezTo>
                      <a:pt x="3693" y="77"/>
                      <a:pt x="305" y="3762"/>
                      <a:pt x="305" y="8155"/>
                    </a:cubicBezTo>
                    <a:cubicBezTo>
                      <a:pt x="305" y="12689"/>
                      <a:pt x="3552" y="16374"/>
                      <a:pt x="8493" y="16374"/>
                    </a:cubicBezTo>
                    <a:cubicBezTo>
                      <a:pt x="11881" y="16374"/>
                      <a:pt x="14140" y="14106"/>
                      <a:pt x="14281" y="1410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" name="任意形状 365">
                <a:extLst>
                  <a:ext uri="{FF2B5EF4-FFF2-40B4-BE49-F238E27FC236}">
                    <a16:creationId xmlns:a16="http://schemas.microsoft.com/office/drawing/2014/main" id="{3CFBD552-4A5A-4697-352B-26E6B385753E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>
              <a:xfrm>
                <a:off x="8122769" y="5580657"/>
                <a:ext cx="95433" cy="6943"/>
              </a:xfrm>
              <a:custGeom>
                <a:avLst/>
                <a:gdLst>
                  <a:gd name="connsiteX0" fmla="*/ 90094 w 95433"/>
                  <a:gd name="connsiteY0" fmla="*/ 7021 h 6943"/>
                  <a:gd name="connsiteX1" fmla="*/ 95741 w 95433"/>
                  <a:gd name="connsiteY1" fmla="*/ 3620 h 6943"/>
                  <a:gd name="connsiteX2" fmla="*/ 90094 w 95433"/>
                  <a:gd name="connsiteY2" fmla="*/ 77 h 6943"/>
                  <a:gd name="connsiteX3" fmla="*/ 5954 w 95433"/>
                  <a:gd name="connsiteY3" fmla="*/ 77 h 6943"/>
                  <a:gd name="connsiteX4" fmla="*/ 307 w 95433"/>
                  <a:gd name="connsiteY4" fmla="*/ 3478 h 6943"/>
                  <a:gd name="connsiteX5" fmla="*/ 5954 w 95433"/>
                  <a:gd name="connsiteY5" fmla="*/ 7021 h 6943"/>
                  <a:gd name="connsiteX6" fmla="*/ 90094 w 95433"/>
                  <a:gd name="connsiteY6" fmla="*/ 7021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33" h="6943">
                    <a:moveTo>
                      <a:pt x="90094" y="7021"/>
                    </a:moveTo>
                    <a:cubicBezTo>
                      <a:pt x="92353" y="7021"/>
                      <a:pt x="95741" y="7021"/>
                      <a:pt x="95741" y="3620"/>
                    </a:cubicBezTo>
                    <a:cubicBezTo>
                      <a:pt x="95741" y="77"/>
                      <a:pt x="92494" y="77"/>
                      <a:pt x="90094" y="77"/>
                    </a:cubicBezTo>
                    <a:lnTo>
                      <a:pt x="5954" y="77"/>
                    </a:lnTo>
                    <a:cubicBezTo>
                      <a:pt x="3695" y="77"/>
                      <a:pt x="307" y="77"/>
                      <a:pt x="307" y="3478"/>
                    </a:cubicBezTo>
                    <a:cubicBezTo>
                      <a:pt x="307" y="7021"/>
                      <a:pt x="3554" y="7021"/>
                      <a:pt x="5954" y="7021"/>
                    </a:cubicBezTo>
                    <a:lnTo>
                      <a:pt x="90094" y="702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" name="任意形状 366">
                <a:extLst>
                  <a:ext uri="{FF2B5EF4-FFF2-40B4-BE49-F238E27FC236}">
                    <a16:creationId xmlns:a16="http://schemas.microsoft.com/office/drawing/2014/main" id="{D7E27C30-2DF1-32C5-D0DE-6AEEE6D7C8B7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>
              <a:xfrm>
                <a:off x="8241194" y="5525532"/>
                <a:ext cx="64939" cy="96928"/>
              </a:xfrm>
              <a:custGeom>
                <a:avLst/>
                <a:gdLst>
                  <a:gd name="connsiteX0" fmla="*/ 31230 w 64939"/>
                  <a:gd name="connsiteY0" fmla="*/ 46841 h 96928"/>
                  <a:gd name="connsiteX1" fmla="*/ 50148 w 64939"/>
                  <a:gd name="connsiteY1" fmla="*/ 69656 h 96928"/>
                  <a:gd name="connsiteX2" fmla="*/ 31795 w 64939"/>
                  <a:gd name="connsiteY2" fmla="*/ 92471 h 96928"/>
                  <a:gd name="connsiteX3" fmla="*/ 7796 w 64939"/>
                  <a:gd name="connsiteY3" fmla="*/ 82552 h 96928"/>
                  <a:gd name="connsiteX4" fmla="*/ 15984 w 64939"/>
                  <a:gd name="connsiteY4" fmla="*/ 74616 h 96928"/>
                  <a:gd name="connsiteX5" fmla="*/ 8219 w 64939"/>
                  <a:gd name="connsiteY5" fmla="*/ 66822 h 96928"/>
                  <a:gd name="connsiteX6" fmla="*/ 313 w 64939"/>
                  <a:gd name="connsiteY6" fmla="*/ 75041 h 96928"/>
                  <a:gd name="connsiteX7" fmla="*/ 32077 w 64939"/>
                  <a:gd name="connsiteY7" fmla="*/ 97006 h 96928"/>
                  <a:gd name="connsiteX8" fmla="*/ 65253 w 64939"/>
                  <a:gd name="connsiteY8" fmla="*/ 69656 h 96928"/>
                  <a:gd name="connsiteX9" fmla="*/ 40689 w 64939"/>
                  <a:gd name="connsiteY9" fmla="*/ 44290 h 96928"/>
                  <a:gd name="connsiteX10" fmla="*/ 60877 w 64939"/>
                  <a:gd name="connsiteY10" fmla="*/ 19633 h 96928"/>
                  <a:gd name="connsiteX11" fmla="*/ 32360 w 64939"/>
                  <a:gd name="connsiteY11" fmla="*/ 77 h 96928"/>
                  <a:gd name="connsiteX12" fmla="*/ 4690 w 64939"/>
                  <a:gd name="connsiteY12" fmla="*/ 19066 h 96928"/>
                  <a:gd name="connsiteX13" fmla="*/ 12031 w 64939"/>
                  <a:gd name="connsiteY13" fmla="*/ 26577 h 96928"/>
                  <a:gd name="connsiteX14" fmla="*/ 19231 w 64939"/>
                  <a:gd name="connsiteY14" fmla="*/ 19349 h 96928"/>
                  <a:gd name="connsiteX15" fmla="*/ 12031 w 64939"/>
                  <a:gd name="connsiteY15" fmla="*/ 11981 h 96928"/>
                  <a:gd name="connsiteX16" fmla="*/ 31936 w 64939"/>
                  <a:gd name="connsiteY16" fmla="*/ 4187 h 96928"/>
                  <a:gd name="connsiteX17" fmla="*/ 47183 w 64939"/>
                  <a:gd name="connsiteY17" fmla="*/ 19633 h 96928"/>
                  <a:gd name="connsiteX18" fmla="*/ 41536 w 64939"/>
                  <a:gd name="connsiteY18" fmla="*/ 36496 h 96928"/>
                  <a:gd name="connsiteX19" fmla="*/ 25866 w 64939"/>
                  <a:gd name="connsiteY19" fmla="*/ 42590 h 96928"/>
                  <a:gd name="connsiteX20" fmla="*/ 21348 w 64939"/>
                  <a:gd name="connsiteY20" fmla="*/ 43015 h 96928"/>
                  <a:gd name="connsiteX21" fmla="*/ 19937 w 64939"/>
                  <a:gd name="connsiteY21" fmla="*/ 44857 h 96928"/>
                  <a:gd name="connsiteX22" fmla="*/ 23607 w 64939"/>
                  <a:gd name="connsiteY22" fmla="*/ 46841 h 96928"/>
                  <a:gd name="connsiteX23" fmla="*/ 31230 w 64939"/>
                  <a:gd name="connsiteY23" fmla="*/ 46841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230" y="46841"/>
                    </a:moveTo>
                    <a:cubicBezTo>
                      <a:pt x="42242" y="46841"/>
                      <a:pt x="50148" y="54493"/>
                      <a:pt x="50148" y="69656"/>
                    </a:cubicBezTo>
                    <a:cubicBezTo>
                      <a:pt x="50148" y="87228"/>
                      <a:pt x="39983" y="92471"/>
                      <a:pt x="31795" y="92471"/>
                    </a:cubicBezTo>
                    <a:cubicBezTo>
                      <a:pt x="26148" y="92471"/>
                      <a:pt x="13725" y="90912"/>
                      <a:pt x="7796" y="82552"/>
                    </a:cubicBezTo>
                    <a:cubicBezTo>
                      <a:pt x="14431" y="82268"/>
                      <a:pt x="15984" y="77592"/>
                      <a:pt x="15984" y="74616"/>
                    </a:cubicBezTo>
                    <a:cubicBezTo>
                      <a:pt x="15984" y="70081"/>
                      <a:pt x="12596" y="66822"/>
                      <a:pt x="8219" y="66822"/>
                    </a:cubicBezTo>
                    <a:cubicBezTo>
                      <a:pt x="4266" y="66822"/>
                      <a:pt x="313" y="69231"/>
                      <a:pt x="313" y="75041"/>
                    </a:cubicBezTo>
                    <a:cubicBezTo>
                      <a:pt x="313" y="88362"/>
                      <a:pt x="14995" y="97006"/>
                      <a:pt x="32077" y="97006"/>
                    </a:cubicBezTo>
                    <a:cubicBezTo>
                      <a:pt x="51701" y="97006"/>
                      <a:pt x="65253" y="83827"/>
                      <a:pt x="65253" y="69656"/>
                    </a:cubicBezTo>
                    <a:cubicBezTo>
                      <a:pt x="65253" y="58603"/>
                      <a:pt x="56218" y="47549"/>
                      <a:pt x="40689" y="44290"/>
                    </a:cubicBezTo>
                    <a:cubicBezTo>
                      <a:pt x="55512" y="38905"/>
                      <a:pt x="60877" y="28277"/>
                      <a:pt x="60877" y="19633"/>
                    </a:cubicBezTo>
                    <a:cubicBezTo>
                      <a:pt x="60877" y="8438"/>
                      <a:pt x="48030" y="77"/>
                      <a:pt x="32360" y="77"/>
                    </a:cubicBezTo>
                    <a:cubicBezTo>
                      <a:pt x="16690" y="77"/>
                      <a:pt x="4690" y="7729"/>
                      <a:pt x="4690" y="19066"/>
                    </a:cubicBezTo>
                    <a:cubicBezTo>
                      <a:pt x="4690" y="23884"/>
                      <a:pt x="7796" y="26577"/>
                      <a:pt x="12031" y="26577"/>
                    </a:cubicBezTo>
                    <a:cubicBezTo>
                      <a:pt x="16407" y="26577"/>
                      <a:pt x="19231" y="23317"/>
                      <a:pt x="19231" y="19349"/>
                    </a:cubicBezTo>
                    <a:cubicBezTo>
                      <a:pt x="19231" y="15240"/>
                      <a:pt x="16407" y="12264"/>
                      <a:pt x="12031" y="11981"/>
                    </a:cubicBezTo>
                    <a:cubicBezTo>
                      <a:pt x="16972" y="5745"/>
                      <a:pt x="26713" y="4187"/>
                      <a:pt x="31936" y="4187"/>
                    </a:cubicBezTo>
                    <a:cubicBezTo>
                      <a:pt x="38289" y="4187"/>
                      <a:pt x="47183" y="7304"/>
                      <a:pt x="47183" y="19633"/>
                    </a:cubicBezTo>
                    <a:cubicBezTo>
                      <a:pt x="47183" y="25585"/>
                      <a:pt x="45207" y="32103"/>
                      <a:pt x="41536" y="36496"/>
                    </a:cubicBezTo>
                    <a:cubicBezTo>
                      <a:pt x="36877" y="41881"/>
                      <a:pt x="32925" y="42165"/>
                      <a:pt x="25866" y="42590"/>
                    </a:cubicBezTo>
                    <a:cubicBezTo>
                      <a:pt x="22336" y="42873"/>
                      <a:pt x="22054" y="42873"/>
                      <a:pt x="21348" y="43015"/>
                    </a:cubicBezTo>
                    <a:cubicBezTo>
                      <a:pt x="21066" y="43015"/>
                      <a:pt x="19937" y="43298"/>
                      <a:pt x="19937" y="44857"/>
                    </a:cubicBezTo>
                    <a:cubicBezTo>
                      <a:pt x="19937" y="46841"/>
                      <a:pt x="21207" y="46841"/>
                      <a:pt x="23607" y="46841"/>
                    </a:cubicBezTo>
                    <a:lnTo>
                      <a:pt x="31230" y="4684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" name="任意形状 367">
                <a:extLst>
                  <a:ext uri="{FF2B5EF4-FFF2-40B4-BE49-F238E27FC236}">
                    <a16:creationId xmlns:a16="http://schemas.microsoft.com/office/drawing/2014/main" id="{9477193E-ADA9-35B4-0307-5F99F82C51D3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>
              <a:xfrm>
                <a:off x="7797376" y="5830528"/>
                <a:ext cx="123224" cy="8097"/>
              </a:xfrm>
              <a:custGeom>
                <a:avLst/>
                <a:gdLst>
                  <a:gd name="connsiteX0" fmla="*/ 116457 w 123224"/>
                  <a:gd name="connsiteY0" fmla="*/ 8188 h 8097"/>
                  <a:gd name="connsiteX1" fmla="*/ 123516 w 123224"/>
                  <a:gd name="connsiteY1" fmla="*/ 4139 h 8097"/>
                  <a:gd name="connsiteX2" fmla="*/ 116457 w 123224"/>
                  <a:gd name="connsiteY2" fmla="*/ 90 h 8097"/>
                  <a:gd name="connsiteX3" fmla="*/ 7350 w 123224"/>
                  <a:gd name="connsiteY3" fmla="*/ 90 h 8097"/>
                  <a:gd name="connsiteX4" fmla="*/ 291 w 123224"/>
                  <a:gd name="connsiteY4" fmla="*/ 4139 h 8097"/>
                  <a:gd name="connsiteX5" fmla="*/ 7350 w 123224"/>
                  <a:gd name="connsiteY5" fmla="*/ 8188 h 8097"/>
                  <a:gd name="connsiteX6" fmla="*/ 116457 w 123224"/>
                  <a:gd name="connsiteY6" fmla="*/ 8188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224" h="8097">
                    <a:moveTo>
                      <a:pt x="116457" y="8188"/>
                    </a:moveTo>
                    <a:cubicBezTo>
                      <a:pt x="119885" y="8188"/>
                      <a:pt x="123516" y="8188"/>
                      <a:pt x="123516" y="4139"/>
                    </a:cubicBezTo>
                    <a:cubicBezTo>
                      <a:pt x="123516" y="90"/>
                      <a:pt x="119885" y="90"/>
                      <a:pt x="116457" y="90"/>
                    </a:cubicBezTo>
                    <a:lnTo>
                      <a:pt x="7350" y="90"/>
                    </a:lnTo>
                    <a:cubicBezTo>
                      <a:pt x="3921" y="90"/>
                      <a:pt x="291" y="90"/>
                      <a:pt x="291" y="4139"/>
                    </a:cubicBezTo>
                    <a:cubicBezTo>
                      <a:pt x="291" y="8188"/>
                      <a:pt x="3921" y="8188"/>
                      <a:pt x="7350" y="8188"/>
                    </a:cubicBezTo>
                    <a:lnTo>
                      <a:pt x="116457" y="818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" name="任意形状 368">
                <a:extLst>
                  <a:ext uri="{FF2B5EF4-FFF2-40B4-BE49-F238E27FC236}">
                    <a16:creationId xmlns:a16="http://schemas.microsoft.com/office/drawing/2014/main" id="{5937C3CA-9B91-FE05-D417-F671038A78D2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>
              <a:xfrm>
                <a:off x="7947379" y="5744693"/>
                <a:ext cx="105678" cy="181994"/>
              </a:xfrm>
              <a:custGeom>
                <a:avLst/>
                <a:gdLst>
                  <a:gd name="connsiteX0" fmla="*/ 78549 w 105678"/>
                  <a:gd name="connsiteY0" fmla="*/ 4949 h 181994"/>
                  <a:gd name="connsiteX1" fmla="*/ 79154 w 105678"/>
                  <a:gd name="connsiteY1" fmla="*/ 2115 h 181994"/>
                  <a:gd name="connsiteX2" fmla="*/ 76734 w 105678"/>
                  <a:gd name="connsiteY2" fmla="*/ 90 h 181994"/>
                  <a:gd name="connsiteX3" fmla="*/ 73709 w 105678"/>
                  <a:gd name="connsiteY3" fmla="*/ 4139 h 181994"/>
                  <a:gd name="connsiteX4" fmla="*/ 62012 w 105678"/>
                  <a:gd name="connsiteY4" fmla="*/ 50903 h 181994"/>
                  <a:gd name="connsiteX5" fmla="*/ 299 w 105678"/>
                  <a:gd name="connsiteY5" fmla="*/ 106372 h 181994"/>
                  <a:gd name="connsiteX6" fmla="*/ 39021 w 105678"/>
                  <a:gd name="connsiteY6" fmla="*/ 143013 h 181994"/>
                  <a:gd name="connsiteX7" fmla="*/ 34382 w 105678"/>
                  <a:gd name="connsiteY7" fmla="*/ 162043 h 181994"/>
                  <a:gd name="connsiteX8" fmla="*/ 29945 w 105678"/>
                  <a:gd name="connsiteY8" fmla="*/ 179858 h 181994"/>
                  <a:gd name="connsiteX9" fmla="*/ 32365 w 105678"/>
                  <a:gd name="connsiteY9" fmla="*/ 182085 h 181994"/>
                  <a:gd name="connsiteX10" fmla="*/ 34382 w 105678"/>
                  <a:gd name="connsiteY10" fmla="*/ 181275 h 181994"/>
                  <a:gd name="connsiteX11" fmla="*/ 36601 w 105678"/>
                  <a:gd name="connsiteY11" fmla="*/ 173177 h 181994"/>
                  <a:gd name="connsiteX12" fmla="*/ 44264 w 105678"/>
                  <a:gd name="connsiteY12" fmla="*/ 143013 h 181994"/>
                  <a:gd name="connsiteX13" fmla="*/ 105977 w 105678"/>
                  <a:gd name="connsiteY13" fmla="*/ 87545 h 181994"/>
                  <a:gd name="connsiteX14" fmla="*/ 67256 w 105678"/>
                  <a:gd name="connsiteY14" fmla="*/ 50903 h 181994"/>
                  <a:gd name="connsiteX15" fmla="*/ 78549 w 105678"/>
                  <a:gd name="connsiteY15" fmla="*/ 4949 h 181994"/>
                  <a:gd name="connsiteX16" fmla="*/ 40029 w 105678"/>
                  <a:gd name="connsiteY16" fmla="*/ 138560 h 181994"/>
                  <a:gd name="connsiteX17" fmla="*/ 13408 w 105678"/>
                  <a:gd name="connsiteY17" fmla="*/ 110623 h 181994"/>
                  <a:gd name="connsiteX18" fmla="*/ 60802 w 105678"/>
                  <a:gd name="connsiteY18" fmla="*/ 55357 h 181994"/>
                  <a:gd name="connsiteX19" fmla="*/ 40029 w 105678"/>
                  <a:gd name="connsiteY19" fmla="*/ 138560 h 181994"/>
                  <a:gd name="connsiteX20" fmla="*/ 66045 w 105678"/>
                  <a:gd name="connsiteY20" fmla="*/ 55357 h 181994"/>
                  <a:gd name="connsiteX21" fmla="*/ 92868 w 105678"/>
                  <a:gd name="connsiteY21" fmla="*/ 83293 h 181994"/>
                  <a:gd name="connsiteX22" fmla="*/ 45273 w 105678"/>
                  <a:gd name="connsiteY22" fmla="*/ 138560 h 181994"/>
                  <a:gd name="connsiteX23" fmla="*/ 66045 w 105678"/>
                  <a:gd name="connsiteY23" fmla="*/ 55357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549" y="4949"/>
                    </a:moveTo>
                    <a:cubicBezTo>
                      <a:pt x="78549" y="4544"/>
                      <a:pt x="79154" y="2317"/>
                      <a:pt x="79154" y="2115"/>
                    </a:cubicBezTo>
                    <a:cubicBezTo>
                      <a:pt x="79154" y="1912"/>
                      <a:pt x="79154" y="90"/>
                      <a:pt x="76734" y="90"/>
                    </a:cubicBezTo>
                    <a:cubicBezTo>
                      <a:pt x="74718" y="90"/>
                      <a:pt x="74516" y="698"/>
                      <a:pt x="73709" y="4139"/>
                    </a:cubicBezTo>
                    <a:lnTo>
                      <a:pt x="62012" y="50903"/>
                    </a:lnTo>
                    <a:cubicBezTo>
                      <a:pt x="29945" y="51915"/>
                      <a:pt x="299" y="78840"/>
                      <a:pt x="299" y="106372"/>
                    </a:cubicBezTo>
                    <a:cubicBezTo>
                      <a:pt x="299" y="125604"/>
                      <a:pt x="14416" y="141596"/>
                      <a:pt x="39021" y="143013"/>
                    </a:cubicBezTo>
                    <a:cubicBezTo>
                      <a:pt x="37407" y="149289"/>
                      <a:pt x="35996" y="155767"/>
                      <a:pt x="34382" y="162043"/>
                    </a:cubicBezTo>
                    <a:cubicBezTo>
                      <a:pt x="31962" y="171558"/>
                      <a:pt x="29945" y="179250"/>
                      <a:pt x="29945" y="179858"/>
                    </a:cubicBezTo>
                    <a:cubicBezTo>
                      <a:pt x="29945" y="181882"/>
                      <a:pt x="31357" y="182085"/>
                      <a:pt x="32365" y="182085"/>
                    </a:cubicBezTo>
                    <a:cubicBezTo>
                      <a:pt x="33374" y="182085"/>
                      <a:pt x="33777" y="181882"/>
                      <a:pt x="34382" y="181275"/>
                    </a:cubicBezTo>
                    <a:cubicBezTo>
                      <a:pt x="34786" y="180870"/>
                      <a:pt x="35996" y="176011"/>
                      <a:pt x="36601" y="173177"/>
                    </a:cubicBezTo>
                    <a:lnTo>
                      <a:pt x="44264" y="143013"/>
                    </a:lnTo>
                    <a:cubicBezTo>
                      <a:pt x="76734" y="142001"/>
                      <a:pt x="105977" y="114672"/>
                      <a:pt x="105977" y="87545"/>
                    </a:cubicBezTo>
                    <a:cubicBezTo>
                      <a:pt x="105977" y="71552"/>
                      <a:pt x="95289" y="52927"/>
                      <a:pt x="67256" y="50903"/>
                    </a:cubicBezTo>
                    <a:lnTo>
                      <a:pt x="78549" y="4949"/>
                    </a:lnTo>
                    <a:close/>
                    <a:moveTo>
                      <a:pt x="40029" y="138560"/>
                    </a:moveTo>
                    <a:cubicBezTo>
                      <a:pt x="27928" y="137952"/>
                      <a:pt x="13408" y="130867"/>
                      <a:pt x="13408" y="110623"/>
                    </a:cubicBezTo>
                    <a:cubicBezTo>
                      <a:pt x="13408" y="86330"/>
                      <a:pt x="30752" y="57988"/>
                      <a:pt x="60802" y="55357"/>
                    </a:cubicBezTo>
                    <a:lnTo>
                      <a:pt x="40029" y="138560"/>
                    </a:lnTo>
                    <a:close/>
                    <a:moveTo>
                      <a:pt x="66045" y="55357"/>
                    </a:moveTo>
                    <a:cubicBezTo>
                      <a:pt x="81373" y="56166"/>
                      <a:pt x="92868" y="65479"/>
                      <a:pt x="92868" y="83293"/>
                    </a:cubicBezTo>
                    <a:cubicBezTo>
                      <a:pt x="92868" y="107181"/>
                      <a:pt x="75524" y="136130"/>
                      <a:pt x="45273" y="138560"/>
                    </a:cubicBezTo>
                    <a:lnTo>
                      <a:pt x="66045" y="55357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" name="任意形状 369">
                <a:extLst>
                  <a:ext uri="{FF2B5EF4-FFF2-40B4-BE49-F238E27FC236}">
                    <a16:creationId xmlns:a16="http://schemas.microsoft.com/office/drawing/2014/main" id="{E68E2611-E941-7A06-3776-4DD2851BCE4D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>
              <a:xfrm>
                <a:off x="8070227" y="5745828"/>
                <a:ext cx="57316" cy="61076"/>
              </a:xfrm>
              <a:custGeom>
                <a:avLst/>
                <a:gdLst>
                  <a:gd name="connsiteX0" fmla="*/ 33339 w 57316"/>
                  <a:gd name="connsiteY0" fmla="*/ 30696 h 61076"/>
                  <a:gd name="connsiteX1" fmla="*/ 53668 w 57316"/>
                  <a:gd name="connsiteY1" fmla="*/ 21910 h 61076"/>
                  <a:gd name="connsiteX2" fmla="*/ 57621 w 57316"/>
                  <a:gd name="connsiteY2" fmla="*/ 17517 h 61076"/>
                  <a:gd name="connsiteX3" fmla="*/ 53245 w 57316"/>
                  <a:gd name="connsiteY3" fmla="*/ 12982 h 61076"/>
                  <a:gd name="connsiteX4" fmla="*/ 50280 w 57316"/>
                  <a:gd name="connsiteY4" fmla="*/ 14257 h 61076"/>
                  <a:gd name="connsiteX5" fmla="*/ 31081 w 57316"/>
                  <a:gd name="connsiteY5" fmla="*/ 27153 h 61076"/>
                  <a:gd name="connsiteX6" fmla="*/ 33198 w 57316"/>
                  <a:gd name="connsiteY6" fmla="*/ 6180 h 61076"/>
                  <a:gd name="connsiteX7" fmla="*/ 28963 w 57316"/>
                  <a:gd name="connsiteY7" fmla="*/ 87 h 61076"/>
                  <a:gd name="connsiteX8" fmla="*/ 24587 w 57316"/>
                  <a:gd name="connsiteY8" fmla="*/ 4338 h 61076"/>
                  <a:gd name="connsiteX9" fmla="*/ 25292 w 57316"/>
                  <a:gd name="connsiteY9" fmla="*/ 11282 h 61076"/>
                  <a:gd name="connsiteX10" fmla="*/ 26845 w 57316"/>
                  <a:gd name="connsiteY10" fmla="*/ 27153 h 61076"/>
                  <a:gd name="connsiteX11" fmla="*/ 7787 w 57316"/>
                  <a:gd name="connsiteY11" fmla="*/ 14257 h 61076"/>
                  <a:gd name="connsiteX12" fmla="*/ 4681 w 57316"/>
                  <a:gd name="connsiteY12" fmla="*/ 12982 h 61076"/>
                  <a:gd name="connsiteX13" fmla="*/ 305 w 57316"/>
                  <a:gd name="connsiteY13" fmla="*/ 17517 h 61076"/>
                  <a:gd name="connsiteX14" fmla="*/ 3269 w 57316"/>
                  <a:gd name="connsiteY14" fmla="*/ 21626 h 61076"/>
                  <a:gd name="connsiteX15" fmla="*/ 24587 w 57316"/>
                  <a:gd name="connsiteY15" fmla="*/ 30554 h 61076"/>
                  <a:gd name="connsiteX16" fmla="*/ 4258 w 57316"/>
                  <a:gd name="connsiteY16" fmla="*/ 39340 h 61076"/>
                  <a:gd name="connsiteX17" fmla="*/ 305 w 57316"/>
                  <a:gd name="connsiteY17" fmla="*/ 43733 h 61076"/>
                  <a:gd name="connsiteX18" fmla="*/ 4681 w 57316"/>
                  <a:gd name="connsiteY18" fmla="*/ 48267 h 61076"/>
                  <a:gd name="connsiteX19" fmla="*/ 7646 w 57316"/>
                  <a:gd name="connsiteY19" fmla="*/ 46992 h 61076"/>
                  <a:gd name="connsiteX20" fmla="*/ 26845 w 57316"/>
                  <a:gd name="connsiteY20" fmla="*/ 34097 h 61076"/>
                  <a:gd name="connsiteX21" fmla="*/ 24587 w 57316"/>
                  <a:gd name="connsiteY21" fmla="*/ 56912 h 61076"/>
                  <a:gd name="connsiteX22" fmla="*/ 28963 w 57316"/>
                  <a:gd name="connsiteY22" fmla="*/ 61163 h 61076"/>
                  <a:gd name="connsiteX23" fmla="*/ 33339 w 57316"/>
                  <a:gd name="connsiteY23" fmla="*/ 56912 h 61076"/>
                  <a:gd name="connsiteX24" fmla="*/ 32634 w 57316"/>
                  <a:gd name="connsiteY24" fmla="*/ 49968 h 61076"/>
                  <a:gd name="connsiteX25" fmla="*/ 31081 w 57316"/>
                  <a:gd name="connsiteY25" fmla="*/ 34097 h 61076"/>
                  <a:gd name="connsiteX26" fmla="*/ 48021 w 57316"/>
                  <a:gd name="connsiteY26" fmla="*/ 45433 h 61076"/>
                  <a:gd name="connsiteX27" fmla="*/ 53245 w 57316"/>
                  <a:gd name="connsiteY27" fmla="*/ 48267 h 61076"/>
                  <a:gd name="connsiteX28" fmla="*/ 57621 w 57316"/>
                  <a:gd name="connsiteY28" fmla="*/ 43733 h 61076"/>
                  <a:gd name="connsiteX29" fmla="*/ 54657 w 57316"/>
                  <a:gd name="connsiteY29" fmla="*/ 39623 h 61076"/>
                  <a:gd name="connsiteX30" fmla="*/ 33339 w 57316"/>
                  <a:gd name="connsiteY30" fmla="*/ 30696 h 61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7316" h="61076">
                    <a:moveTo>
                      <a:pt x="33339" y="30696"/>
                    </a:moveTo>
                    <a:cubicBezTo>
                      <a:pt x="44916" y="25594"/>
                      <a:pt x="50139" y="23610"/>
                      <a:pt x="53668" y="21910"/>
                    </a:cubicBezTo>
                    <a:cubicBezTo>
                      <a:pt x="56351" y="20776"/>
                      <a:pt x="57621" y="20209"/>
                      <a:pt x="57621" y="17517"/>
                    </a:cubicBezTo>
                    <a:cubicBezTo>
                      <a:pt x="57621" y="15108"/>
                      <a:pt x="55786" y="12982"/>
                      <a:pt x="53245" y="12982"/>
                    </a:cubicBezTo>
                    <a:cubicBezTo>
                      <a:pt x="52257" y="12982"/>
                      <a:pt x="51974" y="12982"/>
                      <a:pt x="50280" y="14257"/>
                    </a:cubicBezTo>
                    <a:lnTo>
                      <a:pt x="31081" y="27153"/>
                    </a:lnTo>
                    <a:lnTo>
                      <a:pt x="33198" y="6180"/>
                    </a:lnTo>
                    <a:cubicBezTo>
                      <a:pt x="33481" y="3629"/>
                      <a:pt x="33198" y="87"/>
                      <a:pt x="28963" y="87"/>
                    </a:cubicBezTo>
                    <a:cubicBezTo>
                      <a:pt x="27269" y="87"/>
                      <a:pt x="24587" y="1220"/>
                      <a:pt x="24587" y="4338"/>
                    </a:cubicBezTo>
                    <a:cubicBezTo>
                      <a:pt x="24587" y="5613"/>
                      <a:pt x="25151" y="9864"/>
                      <a:pt x="25292" y="11282"/>
                    </a:cubicBezTo>
                    <a:cubicBezTo>
                      <a:pt x="25575" y="13691"/>
                      <a:pt x="26563" y="23894"/>
                      <a:pt x="26845" y="27153"/>
                    </a:cubicBezTo>
                    <a:lnTo>
                      <a:pt x="7787" y="14257"/>
                    </a:lnTo>
                    <a:cubicBezTo>
                      <a:pt x="6375" y="13407"/>
                      <a:pt x="5952" y="12982"/>
                      <a:pt x="4681" y="12982"/>
                    </a:cubicBezTo>
                    <a:cubicBezTo>
                      <a:pt x="2140" y="12982"/>
                      <a:pt x="305" y="15108"/>
                      <a:pt x="305" y="17517"/>
                    </a:cubicBezTo>
                    <a:cubicBezTo>
                      <a:pt x="305" y="20351"/>
                      <a:pt x="1999" y="21059"/>
                      <a:pt x="3269" y="21626"/>
                    </a:cubicBezTo>
                    <a:lnTo>
                      <a:pt x="24587" y="30554"/>
                    </a:lnTo>
                    <a:cubicBezTo>
                      <a:pt x="13010" y="35655"/>
                      <a:pt x="7787" y="37639"/>
                      <a:pt x="4258" y="39340"/>
                    </a:cubicBezTo>
                    <a:cubicBezTo>
                      <a:pt x="1575" y="40474"/>
                      <a:pt x="305" y="41040"/>
                      <a:pt x="305" y="43733"/>
                    </a:cubicBezTo>
                    <a:cubicBezTo>
                      <a:pt x="305" y="46142"/>
                      <a:pt x="2140" y="48267"/>
                      <a:pt x="4681" y="48267"/>
                    </a:cubicBezTo>
                    <a:cubicBezTo>
                      <a:pt x="5669" y="48267"/>
                      <a:pt x="5952" y="48267"/>
                      <a:pt x="7646" y="46992"/>
                    </a:cubicBezTo>
                    <a:lnTo>
                      <a:pt x="26845" y="34097"/>
                    </a:lnTo>
                    <a:lnTo>
                      <a:pt x="24587" y="56912"/>
                    </a:lnTo>
                    <a:cubicBezTo>
                      <a:pt x="24587" y="60029"/>
                      <a:pt x="27269" y="61163"/>
                      <a:pt x="28963" y="61163"/>
                    </a:cubicBezTo>
                    <a:cubicBezTo>
                      <a:pt x="30657" y="61163"/>
                      <a:pt x="33339" y="60029"/>
                      <a:pt x="33339" y="56912"/>
                    </a:cubicBezTo>
                    <a:cubicBezTo>
                      <a:pt x="33339" y="55636"/>
                      <a:pt x="32775" y="51385"/>
                      <a:pt x="32634" y="49968"/>
                    </a:cubicBezTo>
                    <a:cubicBezTo>
                      <a:pt x="32351" y="47559"/>
                      <a:pt x="31363" y="37356"/>
                      <a:pt x="31081" y="34097"/>
                    </a:cubicBezTo>
                    <a:lnTo>
                      <a:pt x="48021" y="45433"/>
                    </a:lnTo>
                    <a:cubicBezTo>
                      <a:pt x="51692" y="48267"/>
                      <a:pt x="51974" y="48267"/>
                      <a:pt x="53245" y="48267"/>
                    </a:cubicBezTo>
                    <a:cubicBezTo>
                      <a:pt x="55786" y="48267"/>
                      <a:pt x="57621" y="46142"/>
                      <a:pt x="57621" y="43733"/>
                    </a:cubicBezTo>
                    <a:cubicBezTo>
                      <a:pt x="57621" y="40899"/>
                      <a:pt x="55927" y="40190"/>
                      <a:pt x="54657" y="39623"/>
                    </a:cubicBezTo>
                    <a:lnTo>
                      <a:pt x="33339" y="3069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" name="任意形状 370">
                <a:extLst>
                  <a:ext uri="{FF2B5EF4-FFF2-40B4-BE49-F238E27FC236}">
                    <a16:creationId xmlns:a16="http://schemas.microsoft.com/office/drawing/2014/main" id="{B9C9FB60-EF31-D4A4-4C23-A5F686FC8010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>
              <a:xfrm>
                <a:off x="8065286" y="5841340"/>
                <a:ext cx="64939" cy="96928"/>
              </a:xfrm>
              <a:custGeom>
                <a:avLst/>
                <a:gdLst>
                  <a:gd name="connsiteX0" fmla="*/ 31222 w 64939"/>
                  <a:gd name="connsiteY0" fmla="*/ 46856 h 96928"/>
                  <a:gd name="connsiteX1" fmla="*/ 50139 w 64939"/>
                  <a:gd name="connsiteY1" fmla="*/ 69672 h 96928"/>
                  <a:gd name="connsiteX2" fmla="*/ 31786 w 64939"/>
                  <a:gd name="connsiteY2" fmla="*/ 92487 h 96928"/>
                  <a:gd name="connsiteX3" fmla="*/ 7787 w 64939"/>
                  <a:gd name="connsiteY3" fmla="*/ 82567 h 96928"/>
                  <a:gd name="connsiteX4" fmla="*/ 15975 w 64939"/>
                  <a:gd name="connsiteY4" fmla="*/ 74631 h 96928"/>
                  <a:gd name="connsiteX5" fmla="*/ 8210 w 64939"/>
                  <a:gd name="connsiteY5" fmla="*/ 66837 h 96928"/>
                  <a:gd name="connsiteX6" fmla="*/ 305 w 64939"/>
                  <a:gd name="connsiteY6" fmla="*/ 75057 h 96928"/>
                  <a:gd name="connsiteX7" fmla="*/ 32069 w 64939"/>
                  <a:gd name="connsiteY7" fmla="*/ 97021 h 96928"/>
                  <a:gd name="connsiteX8" fmla="*/ 65245 w 64939"/>
                  <a:gd name="connsiteY8" fmla="*/ 69672 h 96928"/>
                  <a:gd name="connsiteX9" fmla="*/ 40680 w 64939"/>
                  <a:gd name="connsiteY9" fmla="*/ 44306 h 96928"/>
                  <a:gd name="connsiteX10" fmla="*/ 60868 w 64939"/>
                  <a:gd name="connsiteY10" fmla="*/ 19648 h 96928"/>
                  <a:gd name="connsiteX11" fmla="*/ 32351 w 64939"/>
                  <a:gd name="connsiteY11" fmla="*/ 93 h 96928"/>
                  <a:gd name="connsiteX12" fmla="*/ 4681 w 64939"/>
                  <a:gd name="connsiteY12" fmla="*/ 19082 h 96928"/>
                  <a:gd name="connsiteX13" fmla="*/ 12022 w 64939"/>
                  <a:gd name="connsiteY13" fmla="*/ 26592 h 96928"/>
                  <a:gd name="connsiteX14" fmla="*/ 19222 w 64939"/>
                  <a:gd name="connsiteY14" fmla="*/ 19365 h 96928"/>
                  <a:gd name="connsiteX15" fmla="*/ 12022 w 64939"/>
                  <a:gd name="connsiteY15" fmla="*/ 11996 h 96928"/>
                  <a:gd name="connsiteX16" fmla="*/ 31928 w 64939"/>
                  <a:gd name="connsiteY16" fmla="*/ 4202 h 96928"/>
                  <a:gd name="connsiteX17" fmla="*/ 47174 w 64939"/>
                  <a:gd name="connsiteY17" fmla="*/ 19648 h 96928"/>
                  <a:gd name="connsiteX18" fmla="*/ 41527 w 64939"/>
                  <a:gd name="connsiteY18" fmla="*/ 36512 h 96928"/>
                  <a:gd name="connsiteX19" fmla="*/ 25857 w 64939"/>
                  <a:gd name="connsiteY19" fmla="*/ 42605 h 96928"/>
                  <a:gd name="connsiteX20" fmla="*/ 21340 w 64939"/>
                  <a:gd name="connsiteY20" fmla="*/ 43030 h 96928"/>
                  <a:gd name="connsiteX21" fmla="*/ 19928 w 64939"/>
                  <a:gd name="connsiteY21" fmla="*/ 44873 h 96928"/>
                  <a:gd name="connsiteX22" fmla="*/ 23598 w 64939"/>
                  <a:gd name="connsiteY22" fmla="*/ 46856 h 96928"/>
                  <a:gd name="connsiteX23" fmla="*/ 31222 w 64939"/>
                  <a:gd name="connsiteY23" fmla="*/ 46856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222" y="46856"/>
                    </a:moveTo>
                    <a:cubicBezTo>
                      <a:pt x="42233" y="46856"/>
                      <a:pt x="50139" y="54509"/>
                      <a:pt x="50139" y="69672"/>
                    </a:cubicBezTo>
                    <a:cubicBezTo>
                      <a:pt x="50139" y="87243"/>
                      <a:pt x="39975" y="92487"/>
                      <a:pt x="31786" y="92487"/>
                    </a:cubicBezTo>
                    <a:cubicBezTo>
                      <a:pt x="26139" y="92487"/>
                      <a:pt x="13716" y="90928"/>
                      <a:pt x="7787" y="82567"/>
                    </a:cubicBezTo>
                    <a:cubicBezTo>
                      <a:pt x="14422" y="82284"/>
                      <a:pt x="15975" y="77607"/>
                      <a:pt x="15975" y="74631"/>
                    </a:cubicBezTo>
                    <a:cubicBezTo>
                      <a:pt x="15975" y="70097"/>
                      <a:pt x="12587" y="66837"/>
                      <a:pt x="8210" y="66837"/>
                    </a:cubicBezTo>
                    <a:cubicBezTo>
                      <a:pt x="4258" y="66837"/>
                      <a:pt x="305" y="69246"/>
                      <a:pt x="305" y="75057"/>
                    </a:cubicBezTo>
                    <a:cubicBezTo>
                      <a:pt x="305" y="88377"/>
                      <a:pt x="14987" y="97021"/>
                      <a:pt x="32069" y="97021"/>
                    </a:cubicBezTo>
                    <a:cubicBezTo>
                      <a:pt x="51692" y="97021"/>
                      <a:pt x="65245" y="83842"/>
                      <a:pt x="65245" y="69672"/>
                    </a:cubicBezTo>
                    <a:cubicBezTo>
                      <a:pt x="65245" y="58618"/>
                      <a:pt x="56210" y="47565"/>
                      <a:pt x="40680" y="44306"/>
                    </a:cubicBezTo>
                    <a:cubicBezTo>
                      <a:pt x="55504" y="38921"/>
                      <a:pt x="60868" y="28293"/>
                      <a:pt x="60868" y="19648"/>
                    </a:cubicBezTo>
                    <a:cubicBezTo>
                      <a:pt x="60868" y="8453"/>
                      <a:pt x="48021" y="93"/>
                      <a:pt x="32351" y="93"/>
                    </a:cubicBezTo>
                    <a:cubicBezTo>
                      <a:pt x="16681" y="93"/>
                      <a:pt x="4681" y="7745"/>
                      <a:pt x="4681" y="19082"/>
                    </a:cubicBezTo>
                    <a:cubicBezTo>
                      <a:pt x="4681" y="23900"/>
                      <a:pt x="7787" y="26592"/>
                      <a:pt x="12022" y="26592"/>
                    </a:cubicBezTo>
                    <a:cubicBezTo>
                      <a:pt x="16398" y="26592"/>
                      <a:pt x="19222" y="23333"/>
                      <a:pt x="19222" y="19365"/>
                    </a:cubicBezTo>
                    <a:cubicBezTo>
                      <a:pt x="19222" y="15255"/>
                      <a:pt x="16398" y="12280"/>
                      <a:pt x="12022" y="11996"/>
                    </a:cubicBezTo>
                    <a:cubicBezTo>
                      <a:pt x="16963" y="5761"/>
                      <a:pt x="26704" y="4202"/>
                      <a:pt x="31928" y="4202"/>
                    </a:cubicBezTo>
                    <a:cubicBezTo>
                      <a:pt x="38280" y="4202"/>
                      <a:pt x="47174" y="7320"/>
                      <a:pt x="47174" y="19648"/>
                    </a:cubicBezTo>
                    <a:cubicBezTo>
                      <a:pt x="47174" y="25600"/>
                      <a:pt x="45198" y="32119"/>
                      <a:pt x="41527" y="36512"/>
                    </a:cubicBezTo>
                    <a:cubicBezTo>
                      <a:pt x="36869" y="41897"/>
                      <a:pt x="32916" y="42180"/>
                      <a:pt x="25857" y="42605"/>
                    </a:cubicBezTo>
                    <a:cubicBezTo>
                      <a:pt x="22328" y="42889"/>
                      <a:pt x="22045" y="42889"/>
                      <a:pt x="21340" y="43030"/>
                    </a:cubicBezTo>
                    <a:cubicBezTo>
                      <a:pt x="21057" y="43030"/>
                      <a:pt x="19928" y="43314"/>
                      <a:pt x="19928" y="44873"/>
                    </a:cubicBezTo>
                    <a:cubicBezTo>
                      <a:pt x="19928" y="46856"/>
                      <a:pt x="21198" y="46856"/>
                      <a:pt x="23598" y="46856"/>
                    </a:cubicBezTo>
                    <a:lnTo>
                      <a:pt x="31222" y="4685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2" name="任意形状 371">
                <a:extLst>
                  <a:ext uri="{FF2B5EF4-FFF2-40B4-BE49-F238E27FC236}">
                    <a16:creationId xmlns:a16="http://schemas.microsoft.com/office/drawing/2014/main" id="{5877270C-6B19-EBB1-5CE0-BBA215E7F1B8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>
              <a:xfrm>
                <a:off x="8153865" y="5919138"/>
                <a:ext cx="17929" cy="43646"/>
              </a:xfrm>
              <a:custGeom>
                <a:avLst/>
                <a:gdLst>
                  <a:gd name="connsiteX0" fmla="*/ 14285 w 17929"/>
                  <a:gd name="connsiteY0" fmla="*/ 14122 h 43646"/>
                  <a:gd name="connsiteX1" fmla="*/ 3273 w 17929"/>
                  <a:gd name="connsiteY1" fmla="*/ 40054 h 43646"/>
                  <a:gd name="connsiteX2" fmla="*/ 2285 w 17929"/>
                  <a:gd name="connsiteY2" fmla="*/ 41755 h 43646"/>
                  <a:gd name="connsiteX3" fmla="*/ 4262 w 17929"/>
                  <a:gd name="connsiteY3" fmla="*/ 43739 h 43646"/>
                  <a:gd name="connsiteX4" fmla="*/ 18238 w 17929"/>
                  <a:gd name="connsiteY4" fmla="*/ 15539 h 43646"/>
                  <a:gd name="connsiteX5" fmla="*/ 8356 w 17929"/>
                  <a:gd name="connsiteY5" fmla="*/ 93 h 43646"/>
                  <a:gd name="connsiteX6" fmla="*/ 309 w 17929"/>
                  <a:gd name="connsiteY6" fmla="*/ 8170 h 43646"/>
                  <a:gd name="connsiteX7" fmla="*/ 8497 w 17929"/>
                  <a:gd name="connsiteY7" fmla="*/ 16389 h 43646"/>
                  <a:gd name="connsiteX8" fmla="*/ 14285 w 17929"/>
                  <a:gd name="connsiteY8" fmla="*/ 14122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285" y="14122"/>
                    </a:moveTo>
                    <a:cubicBezTo>
                      <a:pt x="14285" y="21916"/>
                      <a:pt x="12873" y="30985"/>
                      <a:pt x="3273" y="40054"/>
                    </a:cubicBezTo>
                    <a:cubicBezTo>
                      <a:pt x="2709" y="40621"/>
                      <a:pt x="2285" y="41046"/>
                      <a:pt x="2285" y="41755"/>
                    </a:cubicBezTo>
                    <a:cubicBezTo>
                      <a:pt x="2285" y="42747"/>
                      <a:pt x="3414" y="43739"/>
                      <a:pt x="4262" y="43739"/>
                    </a:cubicBezTo>
                    <a:cubicBezTo>
                      <a:pt x="6238" y="43739"/>
                      <a:pt x="18238" y="32402"/>
                      <a:pt x="18238" y="15539"/>
                    </a:cubicBezTo>
                    <a:cubicBezTo>
                      <a:pt x="18238" y="6753"/>
                      <a:pt x="14850" y="93"/>
                      <a:pt x="8356" y="93"/>
                    </a:cubicBezTo>
                    <a:cubicBezTo>
                      <a:pt x="3697" y="93"/>
                      <a:pt x="309" y="3777"/>
                      <a:pt x="309" y="8170"/>
                    </a:cubicBezTo>
                    <a:cubicBezTo>
                      <a:pt x="309" y="12705"/>
                      <a:pt x="3556" y="16389"/>
                      <a:pt x="8497" y="16389"/>
                    </a:cubicBezTo>
                    <a:cubicBezTo>
                      <a:pt x="11885" y="16389"/>
                      <a:pt x="14144" y="14122"/>
                      <a:pt x="14285" y="141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3" name="任意形状 372">
                <a:extLst>
                  <a:ext uri="{FF2B5EF4-FFF2-40B4-BE49-F238E27FC236}">
                    <a16:creationId xmlns:a16="http://schemas.microsoft.com/office/drawing/2014/main" id="{2C04095B-5947-BA49-B218-F54E912C166D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>
              <a:xfrm>
                <a:off x="8201199" y="5896465"/>
                <a:ext cx="95433" cy="6943"/>
              </a:xfrm>
              <a:custGeom>
                <a:avLst/>
                <a:gdLst>
                  <a:gd name="connsiteX0" fmla="*/ 90098 w 95433"/>
                  <a:gd name="connsiteY0" fmla="*/ 7036 h 6943"/>
                  <a:gd name="connsiteX1" fmla="*/ 95745 w 95433"/>
                  <a:gd name="connsiteY1" fmla="*/ 3635 h 6943"/>
                  <a:gd name="connsiteX2" fmla="*/ 90098 w 95433"/>
                  <a:gd name="connsiteY2" fmla="*/ 93 h 6943"/>
                  <a:gd name="connsiteX3" fmla="*/ 5958 w 95433"/>
                  <a:gd name="connsiteY3" fmla="*/ 93 h 6943"/>
                  <a:gd name="connsiteX4" fmla="*/ 311 w 95433"/>
                  <a:gd name="connsiteY4" fmla="*/ 3494 h 6943"/>
                  <a:gd name="connsiteX5" fmla="*/ 5958 w 95433"/>
                  <a:gd name="connsiteY5" fmla="*/ 7036 h 6943"/>
                  <a:gd name="connsiteX6" fmla="*/ 90098 w 95433"/>
                  <a:gd name="connsiteY6" fmla="*/ 7036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33" h="6943">
                    <a:moveTo>
                      <a:pt x="90098" y="7036"/>
                    </a:moveTo>
                    <a:cubicBezTo>
                      <a:pt x="92356" y="7036"/>
                      <a:pt x="95745" y="7036"/>
                      <a:pt x="95745" y="3635"/>
                    </a:cubicBezTo>
                    <a:cubicBezTo>
                      <a:pt x="95745" y="93"/>
                      <a:pt x="92498" y="93"/>
                      <a:pt x="90098" y="93"/>
                    </a:cubicBezTo>
                    <a:lnTo>
                      <a:pt x="5958" y="93"/>
                    </a:lnTo>
                    <a:cubicBezTo>
                      <a:pt x="3699" y="93"/>
                      <a:pt x="311" y="93"/>
                      <a:pt x="311" y="3494"/>
                    </a:cubicBezTo>
                    <a:cubicBezTo>
                      <a:pt x="311" y="7036"/>
                      <a:pt x="3558" y="7036"/>
                      <a:pt x="5958" y="7036"/>
                    </a:cubicBezTo>
                    <a:lnTo>
                      <a:pt x="90098" y="703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4" name="任意形状 373">
                <a:extLst>
                  <a:ext uri="{FF2B5EF4-FFF2-40B4-BE49-F238E27FC236}">
                    <a16:creationId xmlns:a16="http://schemas.microsoft.com/office/drawing/2014/main" id="{8453C294-3F1F-9110-0A61-4E0F95CC7271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>
              <a:xfrm>
                <a:off x="8320895" y="5841340"/>
                <a:ext cx="62398" cy="94094"/>
              </a:xfrm>
              <a:custGeom>
                <a:avLst/>
                <a:gdLst>
                  <a:gd name="connsiteX0" fmla="*/ 62716 w 62398"/>
                  <a:gd name="connsiteY0" fmla="*/ 68396 h 94094"/>
                  <a:gd name="connsiteX1" fmla="*/ 57916 w 62398"/>
                  <a:gd name="connsiteY1" fmla="*/ 68396 h 94094"/>
                  <a:gd name="connsiteX2" fmla="*/ 54246 w 62398"/>
                  <a:gd name="connsiteY2" fmla="*/ 81292 h 94094"/>
                  <a:gd name="connsiteX3" fmla="*/ 40269 w 62398"/>
                  <a:gd name="connsiteY3" fmla="*/ 82142 h 94094"/>
                  <a:gd name="connsiteX4" fmla="*/ 14293 w 62398"/>
                  <a:gd name="connsiteY4" fmla="*/ 82142 h 94094"/>
                  <a:gd name="connsiteX5" fmla="*/ 42528 w 62398"/>
                  <a:gd name="connsiteY5" fmla="*/ 58335 h 94094"/>
                  <a:gd name="connsiteX6" fmla="*/ 62716 w 62398"/>
                  <a:gd name="connsiteY6" fmla="*/ 27726 h 94094"/>
                  <a:gd name="connsiteX7" fmla="*/ 29681 w 62398"/>
                  <a:gd name="connsiteY7" fmla="*/ 93 h 94094"/>
                  <a:gd name="connsiteX8" fmla="*/ 317 w 62398"/>
                  <a:gd name="connsiteY8" fmla="*/ 25458 h 94094"/>
                  <a:gd name="connsiteX9" fmla="*/ 7799 w 62398"/>
                  <a:gd name="connsiteY9" fmla="*/ 33394 h 94094"/>
                  <a:gd name="connsiteX10" fmla="*/ 15282 w 62398"/>
                  <a:gd name="connsiteY10" fmla="*/ 25884 h 94094"/>
                  <a:gd name="connsiteX11" fmla="*/ 6952 w 62398"/>
                  <a:gd name="connsiteY11" fmla="*/ 18373 h 94094"/>
                  <a:gd name="connsiteX12" fmla="*/ 27564 w 62398"/>
                  <a:gd name="connsiteY12" fmla="*/ 5194 h 94094"/>
                  <a:gd name="connsiteX13" fmla="*/ 49022 w 62398"/>
                  <a:gd name="connsiteY13" fmla="*/ 27726 h 94094"/>
                  <a:gd name="connsiteX14" fmla="*/ 35752 w 62398"/>
                  <a:gd name="connsiteY14" fmla="*/ 54934 h 94094"/>
                  <a:gd name="connsiteX15" fmla="*/ 1729 w 62398"/>
                  <a:gd name="connsiteY15" fmla="*/ 88661 h 94094"/>
                  <a:gd name="connsiteX16" fmla="*/ 317 w 62398"/>
                  <a:gd name="connsiteY16" fmla="*/ 94187 h 94094"/>
                  <a:gd name="connsiteX17" fmla="*/ 58481 w 62398"/>
                  <a:gd name="connsiteY17" fmla="*/ 94187 h 94094"/>
                  <a:gd name="connsiteX18" fmla="*/ 62716 w 62398"/>
                  <a:gd name="connsiteY18" fmla="*/ 68396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98" h="94094">
                    <a:moveTo>
                      <a:pt x="62716" y="68396"/>
                    </a:moveTo>
                    <a:lnTo>
                      <a:pt x="57916" y="68396"/>
                    </a:lnTo>
                    <a:cubicBezTo>
                      <a:pt x="57493" y="71514"/>
                      <a:pt x="56081" y="79875"/>
                      <a:pt x="54246" y="81292"/>
                    </a:cubicBezTo>
                    <a:cubicBezTo>
                      <a:pt x="53116" y="82142"/>
                      <a:pt x="42246" y="82142"/>
                      <a:pt x="40269" y="82142"/>
                    </a:cubicBezTo>
                    <a:lnTo>
                      <a:pt x="14293" y="82142"/>
                    </a:lnTo>
                    <a:cubicBezTo>
                      <a:pt x="29117" y="68963"/>
                      <a:pt x="34058" y="64995"/>
                      <a:pt x="42528" y="58335"/>
                    </a:cubicBezTo>
                    <a:cubicBezTo>
                      <a:pt x="52975" y="49974"/>
                      <a:pt x="62716" y="41188"/>
                      <a:pt x="62716" y="27726"/>
                    </a:cubicBezTo>
                    <a:cubicBezTo>
                      <a:pt x="62716" y="10579"/>
                      <a:pt x="47752" y="93"/>
                      <a:pt x="29681" y="93"/>
                    </a:cubicBezTo>
                    <a:cubicBezTo>
                      <a:pt x="12176" y="93"/>
                      <a:pt x="317" y="12421"/>
                      <a:pt x="317" y="25458"/>
                    </a:cubicBezTo>
                    <a:cubicBezTo>
                      <a:pt x="317" y="32686"/>
                      <a:pt x="6388" y="33394"/>
                      <a:pt x="7799" y="33394"/>
                    </a:cubicBezTo>
                    <a:cubicBezTo>
                      <a:pt x="11188" y="33394"/>
                      <a:pt x="15282" y="30985"/>
                      <a:pt x="15282" y="25884"/>
                    </a:cubicBezTo>
                    <a:cubicBezTo>
                      <a:pt x="15282" y="23333"/>
                      <a:pt x="14293" y="18373"/>
                      <a:pt x="6952" y="18373"/>
                    </a:cubicBezTo>
                    <a:cubicBezTo>
                      <a:pt x="11329" y="8312"/>
                      <a:pt x="20929" y="5194"/>
                      <a:pt x="27564" y="5194"/>
                    </a:cubicBezTo>
                    <a:cubicBezTo>
                      <a:pt x="41681" y="5194"/>
                      <a:pt x="49022" y="16247"/>
                      <a:pt x="49022" y="27726"/>
                    </a:cubicBezTo>
                    <a:cubicBezTo>
                      <a:pt x="49022" y="40054"/>
                      <a:pt x="40269" y="49832"/>
                      <a:pt x="35752" y="54934"/>
                    </a:cubicBezTo>
                    <a:lnTo>
                      <a:pt x="1729" y="88661"/>
                    </a:lnTo>
                    <a:cubicBezTo>
                      <a:pt x="317" y="89936"/>
                      <a:pt x="317" y="90219"/>
                      <a:pt x="317" y="94187"/>
                    </a:cubicBezTo>
                    <a:lnTo>
                      <a:pt x="58481" y="94187"/>
                    </a:lnTo>
                    <a:lnTo>
                      <a:pt x="62716" y="6839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5" name="任意形状 374">
                <a:extLst>
                  <a:ext uri="{FF2B5EF4-FFF2-40B4-BE49-F238E27FC236}">
                    <a16:creationId xmlns:a16="http://schemas.microsoft.com/office/drawing/2014/main" id="{C8E9D682-1AC9-74C3-F64F-265D8EF7CC95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>
              <a:xfrm>
                <a:off x="7868949" y="6060501"/>
                <a:ext cx="105678" cy="181994"/>
              </a:xfrm>
              <a:custGeom>
                <a:avLst/>
                <a:gdLst>
                  <a:gd name="connsiteX0" fmla="*/ 78546 w 105678"/>
                  <a:gd name="connsiteY0" fmla="*/ 4964 h 181994"/>
                  <a:gd name="connsiteX1" fmla="*/ 79151 w 105678"/>
                  <a:gd name="connsiteY1" fmla="*/ 2130 h 181994"/>
                  <a:gd name="connsiteX2" fmla="*/ 76730 w 105678"/>
                  <a:gd name="connsiteY2" fmla="*/ 106 h 181994"/>
                  <a:gd name="connsiteX3" fmla="*/ 73705 w 105678"/>
                  <a:gd name="connsiteY3" fmla="*/ 4155 h 181994"/>
                  <a:gd name="connsiteX4" fmla="*/ 62008 w 105678"/>
                  <a:gd name="connsiteY4" fmla="*/ 50918 h 181994"/>
                  <a:gd name="connsiteX5" fmla="*/ 295 w 105678"/>
                  <a:gd name="connsiteY5" fmla="*/ 106387 h 181994"/>
                  <a:gd name="connsiteX6" fmla="*/ 39017 w 105678"/>
                  <a:gd name="connsiteY6" fmla="*/ 143029 h 181994"/>
                  <a:gd name="connsiteX7" fmla="*/ 34378 w 105678"/>
                  <a:gd name="connsiteY7" fmla="*/ 162058 h 181994"/>
                  <a:gd name="connsiteX8" fmla="*/ 29941 w 105678"/>
                  <a:gd name="connsiteY8" fmla="*/ 179873 h 181994"/>
                  <a:gd name="connsiteX9" fmla="*/ 32362 w 105678"/>
                  <a:gd name="connsiteY9" fmla="*/ 182100 h 181994"/>
                  <a:gd name="connsiteX10" fmla="*/ 34378 w 105678"/>
                  <a:gd name="connsiteY10" fmla="*/ 181290 h 181994"/>
                  <a:gd name="connsiteX11" fmla="*/ 36597 w 105678"/>
                  <a:gd name="connsiteY11" fmla="*/ 173193 h 181994"/>
                  <a:gd name="connsiteX12" fmla="*/ 44260 w 105678"/>
                  <a:gd name="connsiteY12" fmla="*/ 143029 h 181994"/>
                  <a:gd name="connsiteX13" fmla="*/ 105974 w 105678"/>
                  <a:gd name="connsiteY13" fmla="*/ 87560 h 181994"/>
                  <a:gd name="connsiteX14" fmla="*/ 67252 w 105678"/>
                  <a:gd name="connsiteY14" fmla="*/ 50918 h 181994"/>
                  <a:gd name="connsiteX15" fmla="*/ 78546 w 105678"/>
                  <a:gd name="connsiteY15" fmla="*/ 4964 h 181994"/>
                  <a:gd name="connsiteX16" fmla="*/ 40025 w 105678"/>
                  <a:gd name="connsiteY16" fmla="*/ 138575 h 181994"/>
                  <a:gd name="connsiteX17" fmla="*/ 13404 w 105678"/>
                  <a:gd name="connsiteY17" fmla="*/ 110638 h 181994"/>
                  <a:gd name="connsiteX18" fmla="*/ 60798 w 105678"/>
                  <a:gd name="connsiteY18" fmla="*/ 55372 h 181994"/>
                  <a:gd name="connsiteX19" fmla="*/ 40025 w 105678"/>
                  <a:gd name="connsiteY19" fmla="*/ 138575 h 181994"/>
                  <a:gd name="connsiteX20" fmla="*/ 66042 w 105678"/>
                  <a:gd name="connsiteY20" fmla="*/ 55372 h 181994"/>
                  <a:gd name="connsiteX21" fmla="*/ 92865 w 105678"/>
                  <a:gd name="connsiteY21" fmla="*/ 83309 h 181994"/>
                  <a:gd name="connsiteX22" fmla="*/ 45269 w 105678"/>
                  <a:gd name="connsiteY22" fmla="*/ 138575 h 181994"/>
                  <a:gd name="connsiteX23" fmla="*/ 66042 w 105678"/>
                  <a:gd name="connsiteY23" fmla="*/ 55372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546" y="4964"/>
                    </a:moveTo>
                    <a:cubicBezTo>
                      <a:pt x="78546" y="4559"/>
                      <a:pt x="79151" y="2333"/>
                      <a:pt x="79151" y="2130"/>
                    </a:cubicBezTo>
                    <a:cubicBezTo>
                      <a:pt x="79151" y="1928"/>
                      <a:pt x="79151" y="106"/>
                      <a:pt x="76730" y="106"/>
                    </a:cubicBezTo>
                    <a:cubicBezTo>
                      <a:pt x="74714" y="106"/>
                      <a:pt x="74512" y="713"/>
                      <a:pt x="73705" y="4155"/>
                    </a:cubicBezTo>
                    <a:lnTo>
                      <a:pt x="62008" y="50918"/>
                    </a:lnTo>
                    <a:cubicBezTo>
                      <a:pt x="29941" y="51931"/>
                      <a:pt x="295" y="78855"/>
                      <a:pt x="295" y="106387"/>
                    </a:cubicBezTo>
                    <a:cubicBezTo>
                      <a:pt x="295" y="125619"/>
                      <a:pt x="14412" y="141612"/>
                      <a:pt x="39017" y="143029"/>
                    </a:cubicBezTo>
                    <a:cubicBezTo>
                      <a:pt x="37403" y="149305"/>
                      <a:pt x="35992" y="155783"/>
                      <a:pt x="34378" y="162058"/>
                    </a:cubicBezTo>
                    <a:cubicBezTo>
                      <a:pt x="31958" y="171573"/>
                      <a:pt x="29941" y="179266"/>
                      <a:pt x="29941" y="179873"/>
                    </a:cubicBezTo>
                    <a:cubicBezTo>
                      <a:pt x="29941" y="181898"/>
                      <a:pt x="31353" y="182100"/>
                      <a:pt x="32362" y="182100"/>
                    </a:cubicBezTo>
                    <a:cubicBezTo>
                      <a:pt x="33370" y="182100"/>
                      <a:pt x="33773" y="181898"/>
                      <a:pt x="34378" y="181290"/>
                    </a:cubicBezTo>
                    <a:cubicBezTo>
                      <a:pt x="34782" y="180885"/>
                      <a:pt x="35992" y="176027"/>
                      <a:pt x="36597" y="173193"/>
                    </a:cubicBezTo>
                    <a:lnTo>
                      <a:pt x="44260" y="143029"/>
                    </a:lnTo>
                    <a:cubicBezTo>
                      <a:pt x="76730" y="142017"/>
                      <a:pt x="105974" y="114687"/>
                      <a:pt x="105974" y="87560"/>
                    </a:cubicBezTo>
                    <a:cubicBezTo>
                      <a:pt x="105974" y="71567"/>
                      <a:pt x="95285" y="52943"/>
                      <a:pt x="67252" y="50918"/>
                    </a:cubicBezTo>
                    <a:lnTo>
                      <a:pt x="78546" y="4964"/>
                    </a:lnTo>
                    <a:close/>
                    <a:moveTo>
                      <a:pt x="40025" y="138575"/>
                    </a:moveTo>
                    <a:cubicBezTo>
                      <a:pt x="27925" y="137968"/>
                      <a:pt x="13404" y="130883"/>
                      <a:pt x="13404" y="110638"/>
                    </a:cubicBezTo>
                    <a:cubicBezTo>
                      <a:pt x="13404" y="86346"/>
                      <a:pt x="30748" y="58004"/>
                      <a:pt x="60798" y="55372"/>
                    </a:cubicBezTo>
                    <a:lnTo>
                      <a:pt x="40025" y="138575"/>
                    </a:lnTo>
                    <a:close/>
                    <a:moveTo>
                      <a:pt x="66042" y="55372"/>
                    </a:moveTo>
                    <a:cubicBezTo>
                      <a:pt x="81369" y="56182"/>
                      <a:pt x="92865" y="65494"/>
                      <a:pt x="92865" y="83309"/>
                    </a:cubicBezTo>
                    <a:cubicBezTo>
                      <a:pt x="92865" y="107197"/>
                      <a:pt x="75520" y="136146"/>
                      <a:pt x="45269" y="138575"/>
                    </a:cubicBezTo>
                    <a:lnTo>
                      <a:pt x="66042" y="5537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6" name="任意形状 375">
                <a:extLst>
                  <a:ext uri="{FF2B5EF4-FFF2-40B4-BE49-F238E27FC236}">
                    <a16:creationId xmlns:a16="http://schemas.microsoft.com/office/drawing/2014/main" id="{6BE9F8BC-A053-9B32-64F0-DDC82D46C640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>
              <a:xfrm>
                <a:off x="7991797" y="6061636"/>
                <a:ext cx="57316" cy="61076"/>
              </a:xfrm>
              <a:custGeom>
                <a:avLst/>
                <a:gdLst>
                  <a:gd name="connsiteX0" fmla="*/ 33336 w 57316"/>
                  <a:gd name="connsiteY0" fmla="*/ 30711 h 61076"/>
                  <a:gd name="connsiteX1" fmla="*/ 53665 w 57316"/>
                  <a:gd name="connsiteY1" fmla="*/ 21925 h 61076"/>
                  <a:gd name="connsiteX2" fmla="*/ 57617 w 57316"/>
                  <a:gd name="connsiteY2" fmla="*/ 17532 h 61076"/>
                  <a:gd name="connsiteX3" fmla="*/ 53241 w 57316"/>
                  <a:gd name="connsiteY3" fmla="*/ 12998 h 61076"/>
                  <a:gd name="connsiteX4" fmla="*/ 50276 w 57316"/>
                  <a:gd name="connsiteY4" fmla="*/ 14273 h 61076"/>
                  <a:gd name="connsiteX5" fmla="*/ 31077 w 57316"/>
                  <a:gd name="connsiteY5" fmla="*/ 27168 h 61076"/>
                  <a:gd name="connsiteX6" fmla="*/ 33194 w 57316"/>
                  <a:gd name="connsiteY6" fmla="*/ 6196 h 61076"/>
                  <a:gd name="connsiteX7" fmla="*/ 28959 w 57316"/>
                  <a:gd name="connsiteY7" fmla="*/ 102 h 61076"/>
                  <a:gd name="connsiteX8" fmla="*/ 24583 w 57316"/>
                  <a:gd name="connsiteY8" fmla="*/ 4353 h 61076"/>
                  <a:gd name="connsiteX9" fmla="*/ 25289 w 57316"/>
                  <a:gd name="connsiteY9" fmla="*/ 11297 h 61076"/>
                  <a:gd name="connsiteX10" fmla="*/ 26842 w 57316"/>
                  <a:gd name="connsiteY10" fmla="*/ 27168 h 61076"/>
                  <a:gd name="connsiteX11" fmla="*/ 7783 w 57316"/>
                  <a:gd name="connsiteY11" fmla="*/ 14273 h 61076"/>
                  <a:gd name="connsiteX12" fmla="*/ 4677 w 57316"/>
                  <a:gd name="connsiteY12" fmla="*/ 12998 h 61076"/>
                  <a:gd name="connsiteX13" fmla="*/ 301 w 57316"/>
                  <a:gd name="connsiteY13" fmla="*/ 17532 h 61076"/>
                  <a:gd name="connsiteX14" fmla="*/ 3265 w 57316"/>
                  <a:gd name="connsiteY14" fmla="*/ 21642 h 61076"/>
                  <a:gd name="connsiteX15" fmla="*/ 24583 w 57316"/>
                  <a:gd name="connsiteY15" fmla="*/ 30569 h 61076"/>
                  <a:gd name="connsiteX16" fmla="*/ 4254 w 57316"/>
                  <a:gd name="connsiteY16" fmla="*/ 39355 h 61076"/>
                  <a:gd name="connsiteX17" fmla="*/ 301 w 57316"/>
                  <a:gd name="connsiteY17" fmla="*/ 43748 h 61076"/>
                  <a:gd name="connsiteX18" fmla="*/ 4677 w 57316"/>
                  <a:gd name="connsiteY18" fmla="*/ 48283 h 61076"/>
                  <a:gd name="connsiteX19" fmla="*/ 7642 w 57316"/>
                  <a:gd name="connsiteY19" fmla="*/ 47008 h 61076"/>
                  <a:gd name="connsiteX20" fmla="*/ 26842 w 57316"/>
                  <a:gd name="connsiteY20" fmla="*/ 34112 h 61076"/>
                  <a:gd name="connsiteX21" fmla="*/ 24583 w 57316"/>
                  <a:gd name="connsiteY21" fmla="*/ 56927 h 61076"/>
                  <a:gd name="connsiteX22" fmla="*/ 28959 w 57316"/>
                  <a:gd name="connsiteY22" fmla="*/ 61179 h 61076"/>
                  <a:gd name="connsiteX23" fmla="*/ 33336 w 57316"/>
                  <a:gd name="connsiteY23" fmla="*/ 56927 h 61076"/>
                  <a:gd name="connsiteX24" fmla="*/ 32630 w 57316"/>
                  <a:gd name="connsiteY24" fmla="*/ 49984 h 61076"/>
                  <a:gd name="connsiteX25" fmla="*/ 31077 w 57316"/>
                  <a:gd name="connsiteY25" fmla="*/ 34112 h 61076"/>
                  <a:gd name="connsiteX26" fmla="*/ 48018 w 57316"/>
                  <a:gd name="connsiteY26" fmla="*/ 45449 h 61076"/>
                  <a:gd name="connsiteX27" fmla="*/ 53241 w 57316"/>
                  <a:gd name="connsiteY27" fmla="*/ 48283 h 61076"/>
                  <a:gd name="connsiteX28" fmla="*/ 57617 w 57316"/>
                  <a:gd name="connsiteY28" fmla="*/ 43748 h 61076"/>
                  <a:gd name="connsiteX29" fmla="*/ 54653 w 57316"/>
                  <a:gd name="connsiteY29" fmla="*/ 39639 h 61076"/>
                  <a:gd name="connsiteX30" fmla="*/ 33336 w 57316"/>
                  <a:gd name="connsiteY30" fmla="*/ 30711 h 61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7316" h="61076">
                    <a:moveTo>
                      <a:pt x="33336" y="30711"/>
                    </a:moveTo>
                    <a:cubicBezTo>
                      <a:pt x="44912" y="25610"/>
                      <a:pt x="50135" y="23626"/>
                      <a:pt x="53665" y="21925"/>
                    </a:cubicBezTo>
                    <a:cubicBezTo>
                      <a:pt x="56347" y="20792"/>
                      <a:pt x="57617" y="20225"/>
                      <a:pt x="57617" y="17532"/>
                    </a:cubicBezTo>
                    <a:cubicBezTo>
                      <a:pt x="57617" y="15123"/>
                      <a:pt x="55782" y="12998"/>
                      <a:pt x="53241" y="12998"/>
                    </a:cubicBezTo>
                    <a:cubicBezTo>
                      <a:pt x="52253" y="12998"/>
                      <a:pt x="51970" y="12998"/>
                      <a:pt x="50276" y="14273"/>
                    </a:cubicBezTo>
                    <a:lnTo>
                      <a:pt x="31077" y="27168"/>
                    </a:lnTo>
                    <a:lnTo>
                      <a:pt x="33194" y="6196"/>
                    </a:lnTo>
                    <a:cubicBezTo>
                      <a:pt x="33477" y="3645"/>
                      <a:pt x="33194" y="102"/>
                      <a:pt x="28959" y="102"/>
                    </a:cubicBezTo>
                    <a:cubicBezTo>
                      <a:pt x="27265" y="102"/>
                      <a:pt x="24583" y="1236"/>
                      <a:pt x="24583" y="4353"/>
                    </a:cubicBezTo>
                    <a:cubicBezTo>
                      <a:pt x="24583" y="5629"/>
                      <a:pt x="25147" y="9880"/>
                      <a:pt x="25289" y="11297"/>
                    </a:cubicBezTo>
                    <a:cubicBezTo>
                      <a:pt x="25571" y="13706"/>
                      <a:pt x="26559" y="23909"/>
                      <a:pt x="26842" y="27168"/>
                    </a:cubicBezTo>
                    <a:lnTo>
                      <a:pt x="7783" y="14273"/>
                    </a:lnTo>
                    <a:cubicBezTo>
                      <a:pt x="6371" y="13423"/>
                      <a:pt x="5948" y="12998"/>
                      <a:pt x="4677" y="12998"/>
                    </a:cubicBezTo>
                    <a:cubicBezTo>
                      <a:pt x="2136" y="12998"/>
                      <a:pt x="301" y="15123"/>
                      <a:pt x="301" y="17532"/>
                    </a:cubicBezTo>
                    <a:cubicBezTo>
                      <a:pt x="301" y="20366"/>
                      <a:pt x="1995" y="21075"/>
                      <a:pt x="3265" y="21642"/>
                    </a:cubicBezTo>
                    <a:lnTo>
                      <a:pt x="24583" y="30569"/>
                    </a:lnTo>
                    <a:cubicBezTo>
                      <a:pt x="13006" y="35671"/>
                      <a:pt x="7783" y="37655"/>
                      <a:pt x="4254" y="39355"/>
                    </a:cubicBezTo>
                    <a:cubicBezTo>
                      <a:pt x="1571" y="40489"/>
                      <a:pt x="301" y="41056"/>
                      <a:pt x="301" y="43748"/>
                    </a:cubicBezTo>
                    <a:cubicBezTo>
                      <a:pt x="301" y="46157"/>
                      <a:pt x="2136" y="48283"/>
                      <a:pt x="4677" y="48283"/>
                    </a:cubicBezTo>
                    <a:cubicBezTo>
                      <a:pt x="5665" y="48283"/>
                      <a:pt x="5948" y="48283"/>
                      <a:pt x="7642" y="47008"/>
                    </a:cubicBezTo>
                    <a:lnTo>
                      <a:pt x="26842" y="34112"/>
                    </a:lnTo>
                    <a:lnTo>
                      <a:pt x="24583" y="56927"/>
                    </a:lnTo>
                    <a:cubicBezTo>
                      <a:pt x="24583" y="60045"/>
                      <a:pt x="27265" y="61179"/>
                      <a:pt x="28959" y="61179"/>
                    </a:cubicBezTo>
                    <a:cubicBezTo>
                      <a:pt x="30653" y="61179"/>
                      <a:pt x="33336" y="60045"/>
                      <a:pt x="33336" y="56927"/>
                    </a:cubicBezTo>
                    <a:cubicBezTo>
                      <a:pt x="33336" y="55652"/>
                      <a:pt x="32771" y="51401"/>
                      <a:pt x="32630" y="49984"/>
                    </a:cubicBezTo>
                    <a:cubicBezTo>
                      <a:pt x="32347" y="47574"/>
                      <a:pt x="31359" y="37371"/>
                      <a:pt x="31077" y="34112"/>
                    </a:cubicBezTo>
                    <a:lnTo>
                      <a:pt x="48018" y="45449"/>
                    </a:lnTo>
                    <a:cubicBezTo>
                      <a:pt x="51688" y="48283"/>
                      <a:pt x="51970" y="48283"/>
                      <a:pt x="53241" y="48283"/>
                    </a:cubicBezTo>
                    <a:cubicBezTo>
                      <a:pt x="55782" y="48283"/>
                      <a:pt x="57617" y="46157"/>
                      <a:pt x="57617" y="43748"/>
                    </a:cubicBezTo>
                    <a:cubicBezTo>
                      <a:pt x="57617" y="40914"/>
                      <a:pt x="55923" y="40206"/>
                      <a:pt x="54653" y="39639"/>
                    </a:cubicBezTo>
                    <a:lnTo>
                      <a:pt x="33336" y="3071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7" name="任意形状 376">
                <a:extLst>
                  <a:ext uri="{FF2B5EF4-FFF2-40B4-BE49-F238E27FC236}">
                    <a16:creationId xmlns:a16="http://schemas.microsoft.com/office/drawing/2014/main" id="{A8FBFD4D-E2A1-3917-055F-05BCB80060A4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>
              <a:xfrm>
                <a:off x="7986856" y="6157148"/>
                <a:ext cx="64939" cy="96928"/>
              </a:xfrm>
              <a:custGeom>
                <a:avLst/>
                <a:gdLst>
                  <a:gd name="connsiteX0" fmla="*/ 31218 w 64939"/>
                  <a:gd name="connsiteY0" fmla="*/ 46872 h 96928"/>
                  <a:gd name="connsiteX1" fmla="*/ 50135 w 64939"/>
                  <a:gd name="connsiteY1" fmla="*/ 69687 h 96928"/>
                  <a:gd name="connsiteX2" fmla="*/ 31783 w 64939"/>
                  <a:gd name="connsiteY2" fmla="*/ 92502 h 96928"/>
                  <a:gd name="connsiteX3" fmla="*/ 7783 w 64939"/>
                  <a:gd name="connsiteY3" fmla="*/ 82583 h 96928"/>
                  <a:gd name="connsiteX4" fmla="*/ 15971 w 64939"/>
                  <a:gd name="connsiteY4" fmla="*/ 74647 h 96928"/>
                  <a:gd name="connsiteX5" fmla="*/ 8207 w 64939"/>
                  <a:gd name="connsiteY5" fmla="*/ 66853 h 96928"/>
                  <a:gd name="connsiteX6" fmla="*/ 301 w 64939"/>
                  <a:gd name="connsiteY6" fmla="*/ 75072 h 96928"/>
                  <a:gd name="connsiteX7" fmla="*/ 32065 w 64939"/>
                  <a:gd name="connsiteY7" fmla="*/ 97037 h 96928"/>
                  <a:gd name="connsiteX8" fmla="*/ 65241 w 64939"/>
                  <a:gd name="connsiteY8" fmla="*/ 69687 h 96928"/>
                  <a:gd name="connsiteX9" fmla="*/ 40677 w 64939"/>
                  <a:gd name="connsiteY9" fmla="*/ 44321 h 96928"/>
                  <a:gd name="connsiteX10" fmla="*/ 60864 w 64939"/>
                  <a:gd name="connsiteY10" fmla="*/ 19664 h 96928"/>
                  <a:gd name="connsiteX11" fmla="*/ 32347 w 64939"/>
                  <a:gd name="connsiteY11" fmla="*/ 108 h 96928"/>
                  <a:gd name="connsiteX12" fmla="*/ 4677 w 64939"/>
                  <a:gd name="connsiteY12" fmla="*/ 19097 h 96928"/>
                  <a:gd name="connsiteX13" fmla="*/ 12018 w 64939"/>
                  <a:gd name="connsiteY13" fmla="*/ 26608 h 96928"/>
                  <a:gd name="connsiteX14" fmla="*/ 19218 w 64939"/>
                  <a:gd name="connsiteY14" fmla="*/ 19381 h 96928"/>
                  <a:gd name="connsiteX15" fmla="*/ 12018 w 64939"/>
                  <a:gd name="connsiteY15" fmla="*/ 12012 h 96928"/>
                  <a:gd name="connsiteX16" fmla="*/ 31924 w 64939"/>
                  <a:gd name="connsiteY16" fmla="*/ 4218 h 96928"/>
                  <a:gd name="connsiteX17" fmla="*/ 47171 w 64939"/>
                  <a:gd name="connsiteY17" fmla="*/ 19664 h 96928"/>
                  <a:gd name="connsiteX18" fmla="*/ 41524 w 64939"/>
                  <a:gd name="connsiteY18" fmla="*/ 36527 h 96928"/>
                  <a:gd name="connsiteX19" fmla="*/ 25853 w 64939"/>
                  <a:gd name="connsiteY19" fmla="*/ 42621 h 96928"/>
                  <a:gd name="connsiteX20" fmla="*/ 21336 w 64939"/>
                  <a:gd name="connsiteY20" fmla="*/ 43046 h 96928"/>
                  <a:gd name="connsiteX21" fmla="*/ 19924 w 64939"/>
                  <a:gd name="connsiteY21" fmla="*/ 44888 h 96928"/>
                  <a:gd name="connsiteX22" fmla="*/ 23595 w 64939"/>
                  <a:gd name="connsiteY22" fmla="*/ 46872 h 96928"/>
                  <a:gd name="connsiteX23" fmla="*/ 31218 w 64939"/>
                  <a:gd name="connsiteY23" fmla="*/ 46872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218" y="46872"/>
                    </a:moveTo>
                    <a:cubicBezTo>
                      <a:pt x="42229" y="46872"/>
                      <a:pt x="50135" y="54524"/>
                      <a:pt x="50135" y="69687"/>
                    </a:cubicBezTo>
                    <a:cubicBezTo>
                      <a:pt x="50135" y="87259"/>
                      <a:pt x="39971" y="92502"/>
                      <a:pt x="31783" y="92502"/>
                    </a:cubicBezTo>
                    <a:cubicBezTo>
                      <a:pt x="26136" y="92502"/>
                      <a:pt x="13712" y="90943"/>
                      <a:pt x="7783" y="82583"/>
                    </a:cubicBezTo>
                    <a:cubicBezTo>
                      <a:pt x="14418" y="82299"/>
                      <a:pt x="15971" y="77623"/>
                      <a:pt x="15971" y="74647"/>
                    </a:cubicBezTo>
                    <a:cubicBezTo>
                      <a:pt x="15971" y="70112"/>
                      <a:pt x="12583" y="66853"/>
                      <a:pt x="8207" y="66853"/>
                    </a:cubicBezTo>
                    <a:cubicBezTo>
                      <a:pt x="4254" y="66853"/>
                      <a:pt x="301" y="69262"/>
                      <a:pt x="301" y="75072"/>
                    </a:cubicBezTo>
                    <a:cubicBezTo>
                      <a:pt x="301" y="88393"/>
                      <a:pt x="14983" y="97037"/>
                      <a:pt x="32065" y="97037"/>
                    </a:cubicBezTo>
                    <a:cubicBezTo>
                      <a:pt x="51688" y="97037"/>
                      <a:pt x="65241" y="83858"/>
                      <a:pt x="65241" y="69687"/>
                    </a:cubicBezTo>
                    <a:cubicBezTo>
                      <a:pt x="65241" y="58634"/>
                      <a:pt x="56206" y="47581"/>
                      <a:pt x="40677" y="44321"/>
                    </a:cubicBezTo>
                    <a:cubicBezTo>
                      <a:pt x="55500" y="38936"/>
                      <a:pt x="60864" y="28308"/>
                      <a:pt x="60864" y="19664"/>
                    </a:cubicBezTo>
                    <a:cubicBezTo>
                      <a:pt x="60864" y="8469"/>
                      <a:pt x="48018" y="108"/>
                      <a:pt x="32347" y="108"/>
                    </a:cubicBezTo>
                    <a:cubicBezTo>
                      <a:pt x="16677" y="108"/>
                      <a:pt x="4677" y="7760"/>
                      <a:pt x="4677" y="19097"/>
                    </a:cubicBezTo>
                    <a:cubicBezTo>
                      <a:pt x="4677" y="23915"/>
                      <a:pt x="7783" y="26608"/>
                      <a:pt x="12018" y="26608"/>
                    </a:cubicBezTo>
                    <a:cubicBezTo>
                      <a:pt x="16395" y="26608"/>
                      <a:pt x="19218" y="23348"/>
                      <a:pt x="19218" y="19381"/>
                    </a:cubicBezTo>
                    <a:cubicBezTo>
                      <a:pt x="19218" y="15271"/>
                      <a:pt x="16395" y="12295"/>
                      <a:pt x="12018" y="12012"/>
                    </a:cubicBezTo>
                    <a:cubicBezTo>
                      <a:pt x="16959" y="5777"/>
                      <a:pt x="26700" y="4218"/>
                      <a:pt x="31924" y="4218"/>
                    </a:cubicBezTo>
                    <a:cubicBezTo>
                      <a:pt x="38277" y="4218"/>
                      <a:pt x="47171" y="7335"/>
                      <a:pt x="47171" y="19664"/>
                    </a:cubicBezTo>
                    <a:cubicBezTo>
                      <a:pt x="47171" y="25616"/>
                      <a:pt x="45194" y="32134"/>
                      <a:pt x="41524" y="36527"/>
                    </a:cubicBezTo>
                    <a:cubicBezTo>
                      <a:pt x="36865" y="41912"/>
                      <a:pt x="32912" y="42196"/>
                      <a:pt x="25853" y="42621"/>
                    </a:cubicBezTo>
                    <a:cubicBezTo>
                      <a:pt x="22324" y="42904"/>
                      <a:pt x="22042" y="42904"/>
                      <a:pt x="21336" y="43046"/>
                    </a:cubicBezTo>
                    <a:cubicBezTo>
                      <a:pt x="21053" y="43046"/>
                      <a:pt x="19924" y="43329"/>
                      <a:pt x="19924" y="44888"/>
                    </a:cubicBezTo>
                    <a:cubicBezTo>
                      <a:pt x="19924" y="46872"/>
                      <a:pt x="21195" y="46872"/>
                      <a:pt x="23595" y="46872"/>
                    </a:cubicBezTo>
                    <a:lnTo>
                      <a:pt x="31218" y="4687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8" name="任意形状 377">
                <a:extLst>
                  <a:ext uri="{FF2B5EF4-FFF2-40B4-BE49-F238E27FC236}">
                    <a16:creationId xmlns:a16="http://schemas.microsoft.com/office/drawing/2014/main" id="{30507D21-4F64-E04E-05DD-D8460A897559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>
              <a:xfrm>
                <a:off x="8075435" y="6234946"/>
                <a:ext cx="17929" cy="43646"/>
              </a:xfrm>
              <a:custGeom>
                <a:avLst/>
                <a:gdLst>
                  <a:gd name="connsiteX0" fmla="*/ 14281 w 17929"/>
                  <a:gd name="connsiteY0" fmla="*/ 14137 h 43646"/>
                  <a:gd name="connsiteX1" fmla="*/ 3269 w 17929"/>
                  <a:gd name="connsiteY1" fmla="*/ 40070 h 43646"/>
                  <a:gd name="connsiteX2" fmla="*/ 2281 w 17929"/>
                  <a:gd name="connsiteY2" fmla="*/ 41771 h 43646"/>
                  <a:gd name="connsiteX3" fmla="*/ 4258 w 17929"/>
                  <a:gd name="connsiteY3" fmla="*/ 43754 h 43646"/>
                  <a:gd name="connsiteX4" fmla="*/ 18234 w 17929"/>
                  <a:gd name="connsiteY4" fmla="*/ 15554 h 43646"/>
                  <a:gd name="connsiteX5" fmla="*/ 8352 w 17929"/>
                  <a:gd name="connsiteY5" fmla="*/ 108 h 43646"/>
                  <a:gd name="connsiteX6" fmla="*/ 305 w 17929"/>
                  <a:gd name="connsiteY6" fmla="*/ 8186 h 43646"/>
                  <a:gd name="connsiteX7" fmla="*/ 8493 w 17929"/>
                  <a:gd name="connsiteY7" fmla="*/ 16405 h 43646"/>
                  <a:gd name="connsiteX8" fmla="*/ 14281 w 17929"/>
                  <a:gd name="connsiteY8" fmla="*/ 14137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281" y="14137"/>
                    </a:moveTo>
                    <a:cubicBezTo>
                      <a:pt x="14281" y="21931"/>
                      <a:pt x="12869" y="31001"/>
                      <a:pt x="3269" y="40070"/>
                    </a:cubicBezTo>
                    <a:cubicBezTo>
                      <a:pt x="2705" y="40637"/>
                      <a:pt x="2281" y="41062"/>
                      <a:pt x="2281" y="41771"/>
                    </a:cubicBezTo>
                    <a:cubicBezTo>
                      <a:pt x="2281" y="42762"/>
                      <a:pt x="3411" y="43754"/>
                      <a:pt x="4258" y="43754"/>
                    </a:cubicBezTo>
                    <a:cubicBezTo>
                      <a:pt x="6234" y="43754"/>
                      <a:pt x="18234" y="32418"/>
                      <a:pt x="18234" y="15554"/>
                    </a:cubicBezTo>
                    <a:cubicBezTo>
                      <a:pt x="18234" y="6769"/>
                      <a:pt x="14846" y="108"/>
                      <a:pt x="8352" y="108"/>
                    </a:cubicBezTo>
                    <a:cubicBezTo>
                      <a:pt x="3693" y="108"/>
                      <a:pt x="305" y="3793"/>
                      <a:pt x="305" y="8186"/>
                    </a:cubicBezTo>
                    <a:cubicBezTo>
                      <a:pt x="305" y="12720"/>
                      <a:pt x="3552" y="16405"/>
                      <a:pt x="8493" y="16405"/>
                    </a:cubicBezTo>
                    <a:cubicBezTo>
                      <a:pt x="11881" y="16405"/>
                      <a:pt x="14140" y="14137"/>
                      <a:pt x="14281" y="141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9" name="任意形状 378">
                <a:extLst>
                  <a:ext uri="{FF2B5EF4-FFF2-40B4-BE49-F238E27FC236}">
                    <a16:creationId xmlns:a16="http://schemas.microsoft.com/office/drawing/2014/main" id="{C98536EC-D144-2EC3-5078-C68A73F5EBE9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>
              <a:xfrm>
                <a:off x="8122769" y="6212273"/>
                <a:ext cx="95433" cy="6943"/>
              </a:xfrm>
              <a:custGeom>
                <a:avLst/>
                <a:gdLst>
                  <a:gd name="connsiteX0" fmla="*/ 90094 w 95433"/>
                  <a:gd name="connsiteY0" fmla="*/ 7052 h 6943"/>
                  <a:gd name="connsiteX1" fmla="*/ 95741 w 95433"/>
                  <a:gd name="connsiteY1" fmla="*/ 3651 h 6943"/>
                  <a:gd name="connsiteX2" fmla="*/ 90094 w 95433"/>
                  <a:gd name="connsiteY2" fmla="*/ 108 h 6943"/>
                  <a:gd name="connsiteX3" fmla="*/ 5954 w 95433"/>
                  <a:gd name="connsiteY3" fmla="*/ 108 h 6943"/>
                  <a:gd name="connsiteX4" fmla="*/ 307 w 95433"/>
                  <a:gd name="connsiteY4" fmla="*/ 3509 h 6943"/>
                  <a:gd name="connsiteX5" fmla="*/ 5954 w 95433"/>
                  <a:gd name="connsiteY5" fmla="*/ 7052 h 6943"/>
                  <a:gd name="connsiteX6" fmla="*/ 90094 w 95433"/>
                  <a:gd name="connsiteY6" fmla="*/ 7052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33" h="6943">
                    <a:moveTo>
                      <a:pt x="90094" y="7052"/>
                    </a:moveTo>
                    <a:cubicBezTo>
                      <a:pt x="92353" y="7052"/>
                      <a:pt x="95741" y="7052"/>
                      <a:pt x="95741" y="3651"/>
                    </a:cubicBezTo>
                    <a:cubicBezTo>
                      <a:pt x="95741" y="108"/>
                      <a:pt x="92494" y="108"/>
                      <a:pt x="90094" y="108"/>
                    </a:cubicBezTo>
                    <a:lnTo>
                      <a:pt x="5954" y="108"/>
                    </a:lnTo>
                    <a:cubicBezTo>
                      <a:pt x="3695" y="108"/>
                      <a:pt x="307" y="108"/>
                      <a:pt x="307" y="3509"/>
                    </a:cubicBezTo>
                    <a:cubicBezTo>
                      <a:pt x="307" y="7052"/>
                      <a:pt x="3554" y="7052"/>
                      <a:pt x="5954" y="7052"/>
                    </a:cubicBezTo>
                    <a:lnTo>
                      <a:pt x="90094" y="705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0" name="任意形状 379">
                <a:extLst>
                  <a:ext uri="{FF2B5EF4-FFF2-40B4-BE49-F238E27FC236}">
                    <a16:creationId xmlns:a16="http://schemas.microsoft.com/office/drawing/2014/main" id="{A87DE87A-BA4A-31BC-F967-F5900B042B22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>
              <a:xfrm>
                <a:off x="8248959" y="6157148"/>
                <a:ext cx="51387" cy="94094"/>
              </a:xfrm>
              <a:custGeom>
                <a:avLst/>
                <a:gdLst>
                  <a:gd name="connsiteX0" fmla="*/ 32219 w 51387"/>
                  <a:gd name="connsiteY0" fmla="*/ 4076 h 94094"/>
                  <a:gd name="connsiteX1" fmla="*/ 27983 w 51387"/>
                  <a:gd name="connsiteY1" fmla="*/ 108 h 94094"/>
                  <a:gd name="connsiteX2" fmla="*/ 313 w 51387"/>
                  <a:gd name="connsiteY2" fmla="*/ 9178 h 94094"/>
                  <a:gd name="connsiteX3" fmla="*/ 313 w 51387"/>
                  <a:gd name="connsiteY3" fmla="*/ 14279 h 94094"/>
                  <a:gd name="connsiteX4" fmla="*/ 20784 w 51387"/>
                  <a:gd name="connsiteY4" fmla="*/ 10311 h 94094"/>
                  <a:gd name="connsiteX5" fmla="*/ 20784 w 51387"/>
                  <a:gd name="connsiteY5" fmla="*/ 82583 h 94094"/>
                  <a:gd name="connsiteX6" fmla="*/ 6666 w 51387"/>
                  <a:gd name="connsiteY6" fmla="*/ 89101 h 94094"/>
                  <a:gd name="connsiteX7" fmla="*/ 1302 w 51387"/>
                  <a:gd name="connsiteY7" fmla="*/ 89101 h 94094"/>
                  <a:gd name="connsiteX8" fmla="*/ 1302 w 51387"/>
                  <a:gd name="connsiteY8" fmla="*/ 94203 h 94094"/>
                  <a:gd name="connsiteX9" fmla="*/ 26431 w 51387"/>
                  <a:gd name="connsiteY9" fmla="*/ 93636 h 94094"/>
                  <a:gd name="connsiteX10" fmla="*/ 51701 w 51387"/>
                  <a:gd name="connsiteY10" fmla="*/ 94203 h 94094"/>
                  <a:gd name="connsiteX11" fmla="*/ 51701 w 51387"/>
                  <a:gd name="connsiteY11" fmla="*/ 89101 h 94094"/>
                  <a:gd name="connsiteX12" fmla="*/ 46336 w 51387"/>
                  <a:gd name="connsiteY12" fmla="*/ 89101 h 94094"/>
                  <a:gd name="connsiteX13" fmla="*/ 32219 w 51387"/>
                  <a:gd name="connsiteY13" fmla="*/ 82583 h 94094"/>
                  <a:gd name="connsiteX14" fmla="*/ 32219 w 51387"/>
                  <a:gd name="connsiteY14" fmla="*/ 4076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387" h="94094">
                    <a:moveTo>
                      <a:pt x="32219" y="4076"/>
                    </a:moveTo>
                    <a:cubicBezTo>
                      <a:pt x="32219" y="250"/>
                      <a:pt x="31936" y="108"/>
                      <a:pt x="27983" y="108"/>
                    </a:cubicBezTo>
                    <a:cubicBezTo>
                      <a:pt x="18948" y="9036"/>
                      <a:pt x="6102" y="9178"/>
                      <a:pt x="313" y="9178"/>
                    </a:cubicBezTo>
                    <a:lnTo>
                      <a:pt x="313" y="14279"/>
                    </a:lnTo>
                    <a:cubicBezTo>
                      <a:pt x="3702" y="14279"/>
                      <a:pt x="13019" y="14279"/>
                      <a:pt x="20784" y="10311"/>
                    </a:cubicBezTo>
                    <a:lnTo>
                      <a:pt x="20784" y="82583"/>
                    </a:lnTo>
                    <a:cubicBezTo>
                      <a:pt x="20784" y="87259"/>
                      <a:pt x="20784" y="89101"/>
                      <a:pt x="6666" y="89101"/>
                    </a:cubicBezTo>
                    <a:lnTo>
                      <a:pt x="1302" y="89101"/>
                    </a:lnTo>
                    <a:lnTo>
                      <a:pt x="1302" y="94203"/>
                    </a:lnTo>
                    <a:cubicBezTo>
                      <a:pt x="3843" y="94061"/>
                      <a:pt x="21207" y="93636"/>
                      <a:pt x="26431" y="93636"/>
                    </a:cubicBezTo>
                    <a:cubicBezTo>
                      <a:pt x="30807" y="93636"/>
                      <a:pt x="48595" y="94061"/>
                      <a:pt x="51701" y="94203"/>
                    </a:cubicBezTo>
                    <a:lnTo>
                      <a:pt x="51701" y="89101"/>
                    </a:lnTo>
                    <a:lnTo>
                      <a:pt x="46336" y="89101"/>
                    </a:lnTo>
                    <a:cubicBezTo>
                      <a:pt x="32219" y="89101"/>
                      <a:pt x="32219" y="87259"/>
                      <a:pt x="32219" y="82583"/>
                    </a:cubicBezTo>
                    <a:lnTo>
                      <a:pt x="32219" y="407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1" name="任意形状 380">
                <a:extLst>
                  <a:ext uri="{FF2B5EF4-FFF2-40B4-BE49-F238E27FC236}">
                    <a16:creationId xmlns:a16="http://schemas.microsoft.com/office/drawing/2014/main" id="{B50D5C8E-5563-2470-2550-62A6090D0355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>
              <a:xfrm>
                <a:off x="7266061" y="6462144"/>
                <a:ext cx="123224" cy="8097"/>
              </a:xfrm>
              <a:custGeom>
                <a:avLst/>
                <a:gdLst>
                  <a:gd name="connsiteX0" fmla="*/ 116431 w 123224"/>
                  <a:gd name="connsiteY0" fmla="*/ 8219 h 8097"/>
                  <a:gd name="connsiteX1" fmla="*/ 123489 w 123224"/>
                  <a:gd name="connsiteY1" fmla="*/ 4170 h 8097"/>
                  <a:gd name="connsiteX2" fmla="*/ 116431 w 123224"/>
                  <a:gd name="connsiteY2" fmla="*/ 121 h 8097"/>
                  <a:gd name="connsiteX3" fmla="*/ 7323 w 123224"/>
                  <a:gd name="connsiteY3" fmla="*/ 121 h 8097"/>
                  <a:gd name="connsiteX4" fmla="*/ 265 w 123224"/>
                  <a:gd name="connsiteY4" fmla="*/ 4170 h 8097"/>
                  <a:gd name="connsiteX5" fmla="*/ 7323 w 123224"/>
                  <a:gd name="connsiteY5" fmla="*/ 8219 h 8097"/>
                  <a:gd name="connsiteX6" fmla="*/ 116431 w 123224"/>
                  <a:gd name="connsiteY6" fmla="*/ 8219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224" h="8097">
                    <a:moveTo>
                      <a:pt x="116431" y="8219"/>
                    </a:moveTo>
                    <a:cubicBezTo>
                      <a:pt x="119859" y="8219"/>
                      <a:pt x="123489" y="8219"/>
                      <a:pt x="123489" y="4170"/>
                    </a:cubicBezTo>
                    <a:cubicBezTo>
                      <a:pt x="123489" y="121"/>
                      <a:pt x="119859" y="121"/>
                      <a:pt x="116431" y="121"/>
                    </a:cubicBezTo>
                    <a:lnTo>
                      <a:pt x="7323" y="121"/>
                    </a:lnTo>
                    <a:cubicBezTo>
                      <a:pt x="3895" y="121"/>
                      <a:pt x="265" y="121"/>
                      <a:pt x="265" y="4170"/>
                    </a:cubicBezTo>
                    <a:cubicBezTo>
                      <a:pt x="265" y="8219"/>
                      <a:pt x="3895" y="8219"/>
                      <a:pt x="7323" y="8219"/>
                    </a:cubicBezTo>
                    <a:lnTo>
                      <a:pt x="116431" y="821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2" name="任意形状 381">
                <a:extLst>
                  <a:ext uri="{FF2B5EF4-FFF2-40B4-BE49-F238E27FC236}">
                    <a16:creationId xmlns:a16="http://schemas.microsoft.com/office/drawing/2014/main" id="{AACD06AD-4C6A-2ECF-7232-416A65E4201C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>
              <a:xfrm>
                <a:off x="7512017" y="6343001"/>
                <a:ext cx="51387" cy="94094"/>
              </a:xfrm>
              <a:custGeom>
                <a:avLst/>
                <a:gdLst>
                  <a:gd name="connsiteX0" fmla="*/ 32182 w 51387"/>
                  <a:gd name="connsiteY0" fmla="*/ 4085 h 94094"/>
                  <a:gd name="connsiteX1" fmla="*/ 27947 w 51387"/>
                  <a:gd name="connsiteY1" fmla="*/ 117 h 94094"/>
                  <a:gd name="connsiteX2" fmla="*/ 277 w 51387"/>
                  <a:gd name="connsiteY2" fmla="*/ 9187 h 94094"/>
                  <a:gd name="connsiteX3" fmla="*/ 277 w 51387"/>
                  <a:gd name="connsiteY3" fmla="*/ 14288 h 94094"/>
                  <a:gd name="connsiteX4" fmla="*/ 20747 w 51387"/>
                  <a:gd name="connsiteY4" fmla="*/ 10320 h 94094"/>
                  <a:gd name="connsiteX5" fmla="*/ 20747 w 51387"/>
                  <a:gd name="connsiteY5" fmla="*/ 82592 h 94094"/>
                  <a:gd name="connsiteX6" fmla="*/ 6630 w 51387"/>
                  <a:gd name="connsiteY6" fmla="*/ 89110 h 94094"/>
                  <a:gd name="connsiteX7" fmla="*/ 1265 w 51387"/>
                  <a:gd name="connsiteY7" fmla="*/ 89110 h 94094"/>
                  <a:gd name="connsiteX8" fmla="*/ 1265 w 51387"/>
                  <a:gd name="connsiteY8" fmla="*/ 94212 h 94094"/>
                  <a:gd name="connsiteX9" fmla="*/ 26394 w 51387"/>
                  <a:gd name="connsiteY9" fmla="*/ 93645 h 94094"/>
                  <a:gd name="connsiteX10" fmla="*/ 51664 w 51387"/>
                  <a:gd name="connsiteY10" fmla="*/ 94212 h 94094"/>
                  <a:gd name="connsiteX11" fmla="*/ 51664 w 51387"/>
                  <a:gd name="connsiteY11" fmla="*/ 89110 h 94094"/>
                  <a:gd name="connsiteX12" fmla="*/ 46300 w 51387"/>
                  <a:gd name="connsiteY12" fmla="*/ 89110 h 94094"/>
                  <a:gd name="connsiteX13" fmla="*/ 32182 w 51387"/>
                  <a:gd name="connsiteY13" fmla="*/ 82592 h 94094"/>
                  <a:gd name="connsiteX14" fmla="*/ 32182 w 51387"/>
                  <a:gd name="connsiteY14" fmla="*/ 4085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387" h="94094">
                    <a:moveTo>
                      <a:pt x="32182" y="4085"/>
                    </a:moveTo>
                    <a:cubicBezTo>
                      <a:pt x="32182" y="259"/>
                      <a:pt x="31900" y="117"/>
                      <a:pt x="27947" y="117"/>
                    </a:cubicBezTo>
                    <a:cubicBezTo>
                      <a:pt x="18912" y="9045"/>
                      <a:pt x="6065" y="9187"/>
                      <a:pt x="277" y="9187"/>
                    </a:cubicBezTo>
                    <a:lnTo>
                      <a:pt x="277" y="14288"/>
                    </a:lnTo>
                    <a:cubicBezTo>
                      <a:pt x="3665" y="14288"/>
                      <a:pt x="12983" y="14288"/>
                      <a:pt x="20747" y="10320"/>
                    </a:cubicBezTo>
                    <a:lnTo>
                      <a:pt x="20747" y="82592"/>
                    </a:lnTo>
                    <a:cubicBezTo>
                      <a:pt x="20747" y="87268"/>
                      <a:pt x="20747" y="89110"/>
                      <a:pt x="6630" y="89110"/>
                    </a:cubicBezTo>
                    <a:lnTo>
                      <a:pt x="1265" y="89110"/>
                    </a:lnTo>
                    <a:lnTo>
                      <a:pt x="1265" y="94212"/>
                    </a:lnTo>
                    <a:cubicBezTo>
                      <a:pt x="3806" y="94070"/>
                      <a:pt x="21171" y="93645"/>
                      <a:pt x="26394" y="93645"/>
                    </a:cubicBezTo>
                    <a:cubicBezTo>
                      <a:pt x="30771" y="93645"/>
                      <a:pt x="48558" y="94070"/>
                      <a:pt x="51664" y="94212"/>
                    </a:cubicBezTo>
                    <a:lnTo>
                      <a:pt x="51664" y="89110"/>
                    </a:lnTo>
                    <a:lnTo>
                      <a:pt x="46300" y="89110"/>
                    </a:lnTo>
                    <a:cubicBezTo>
                      <a:pt x="32182" y="89110"/>
                      <a:pt x="32182" y="87268"/>
                      <a:pt x="32182" y="82592"/>
                    </a:cubicBezTo>
                    <a:lnTo>
                      <a:pt x="32182" y="408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3" name="任意形状 382">
                <a:extLst>
                  <a:ext uri="{FF2B5EF4-FFF2-40B4-BE49-F238E27FC236}">
                    <a16:creationId xmlns:a16="http://schemas.microsoft.com/office/drawing/2014/main" id="{65973545-9CB8-381E-5DD3-C271A6D3E7C7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>
              <a:xfrm>
                <a:off x="7430383" y="6462144"/>
                <a:ext cx="212882" cy="8097"/>
              </a:xfrm>
              <a:custGeom>
                <a:avLst/>
                <a:gdLst>
                  <a:gd name="connsiteX0" fmla="*/ 0 w 212882"/>
                  <a:gd name="connsiteY0" fmla="*/ 0 h 8097"/>
                  <a:gd name="connsiteX1" fmla="*/ 212882 w 212882"/>
                  <a:gd name="connsiteY1" fmla="*/ 0 h 8097"/>
                  <a:gd name="connsiteX2" fmla="*/ 212882 w 212882"/>
                  <a:gd name="connsiteY2" fmla="*/ 8097 h 8097"/>
                  <a:gd name="connsiteX3" fmla="*/ 0 w 212882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882" h="8097">
                    <a:moveTo>
                      <a:pt x="0" y="0"/>
                    </a:moveTo>
                    <a:lnTo>
                      <a:pt x="212882" y="0"/>
                    </a:lnTo>
                    <a:lnTo>
                      <a:pt x="212882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4" name="任意形状 383">
                <a:extLst>
                  <a:ext uri="{FF2B5EF4-FFF2-40B4-BE49-F238E27FC236}">
                    <a16:creationId xmlns:a16="http://schemas.microsoft.com/office/drawing/2014/main" id="{4FC62DDD-9CC0-9FDC-2515-C908EEDDB25A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>
              <a:xfrm>
                <a:off x="7443653" y="6485160"/>
                <a:ext cx="122538" cy="141708"/>
              </a:xfrm>
              <a:custGeom>
                <a:avLst/>
                <a:gdLst>
                  <a:gd name="connsiteX0" fmla="*/ 49543 w 122538"/>
                  <a:gd name="connsiteY0" fmla="*/ 126382 h 141708"/>
                  <a:gd name="connsiteX1" fmla="*/ 21873 w 122538"/>
                  <a:gd name="connsiteY1" fmla="*/ 71258 h 141708"/>
                  <a:gd name="connsiteX2" fmla="*/ 19615 w 122538"/>
                  <a:gd name="connsiteY2" fmla="*/ 68990 h 141708"/>
                  <a:gd name="connsiteX3" fmla="*/ 17356 w 122538"/>
                  <a:gd name="connsiteY3" fmla="*/ 70124 h 141708"/>
                  <a:gd name="connsiteX4" fmla="*/ 2250 w 122538"/>
                  <a:gd name="connsiteY4" fmla="*/ 80185 h 141708"/>
                  <a:gd name="connsiteX5" fmla="*/ 274 w 122538"/>
                  <a:gd name="connsiteY5" fmla="*/ 82594 h 141708"/>
                  <a:gd name="connsiteX6" fmla="*/ 2250 w 122538"/>
                  <a:gd name="connsiteY6" fmla="*/ 84578 h 141708"/>
                  <a:gd name="connsiteX7" fmla="*/ 4932 w 122538"/>
                  <a:gd name="connsiteY7" fmla="*/ 83303 h 141708"/>
                  <a:gd name="connsiteX8" fmla="*/ 12273 w 122538"/>
                  <a:gd name="connsiteY8" fmla="*/ 78202 h 141708"/>
                  <a:gd name="connsiteX9" fmla="*/ 43191 w 122538"/>
                  <a:gd name="connsiteY9" fmla="*/ 139420 h 141708"/>
                  <a:gd name="connsiteX10" fmla="*/ 46438 w 122538"/>
                  <a:gd name="connsiteY10" fmla="*/ 141829 h 141708"/>
                  <a:gd name="connsiteX11" fmla="*/ 50673 w 122538"/>
                  <a:gd name="connsiteY11" fmla="*/ 139136 h 141708"/>
                  <a:gd name="connsiteX12" fmla="*/ 121683 w 122538"/>
                  <a:gd name="connsiteY12" fmla="*/ 6497 h 141708"/>
                  <a:gd name="connsiteX13" fmla="*/ 122813 w 122538"/>
                  <a:gd name="connsiteY13" fmla="*/ 3663 h 141708"/>
                  <a:gd name="connsiteX14" fmla="*/ 119424 w 122538"/>
                  <a:gd name="connsiteY14" fmla="*/ 120 h 141708"/>
                  <a:gd name="connsiteX15" fmla="*/ 115754 w 122538"/>
                  <a:gd name="connsiteY15" fmla="*/ 3096 h 141708"/>
                  <a:gd name="connsiteX16" fmla="*/ 49543 w 122538"/>
                  <a:gd name="connsiteY16" fmla="*/ 126382 h 14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38" h="141708">
                    <a:moveTo>
                      <a:pt x="49543" y="126382"/>
                    </a:moveTo>
                    <a:lnTo>
                      <a:pt x="21873" y="71258"/>
                    </a:lnTo>
                    <a:cubicBezTo>
                      <a:pt x="21167" y="69841"/>
                      <a:pt x="20744" y="68990"/>
                      <a:pt x="19615" y="68990"/>
                    </a:cubicBezTo>
                    <a:cubicBezTo>
                      <a:pt x="19050" y="68990"/>
                      <a:pt x="18767" y="68990"/>
                      <a:pt x="17356" y="70124"/>
                    </a:cubicBezTo>
                    <a:lnTo>
                      <a:pt x="2250" y="80185"/>
                    </a:lnTo>
                    <a:cubicBezTo>
                      <a:pt x="274" y="81461"/>
                      <a:pt x="274" y="82169"/>
                      <a:pt x="274" y="82594"/>
                    </a:cubicBezTo>
                    <a:cubicBezTo>
                      <a:pt x="274" y="83445"/>
                      <a:pt x="980" y="84578"/>
                      <a:pt x="2250" y="84578"/>
                    </a:cubicBezTo>
                    <a:cubicBezTo>
                      <a:pt x="2815" y="84578"/>
                      <a:pt x="3097" y="84578"/>
                      <a:pt x="4932" y="83303"/>
                    </a:cubicBezTo>
                    <a:cubicBezTo>
                      <a:pt x="6485" y="82169"/>
                      <a:pt x="10579" y="79335"/>
                      <a:pt x="12273" y="78202"/>
                    </a:cubicBezTo>
                    <a:lnTo>
                      <a:pt x="43191" y="139420"/>
                    </a:lnTo>
                    <a:cubicBezTo>
                      <a:pt x="44179" y="141545"/>
                      <a:pt x="44461" y="141829"/>
                      <a:pt x="46438" y="141829"/>
                    </a:cubicBezTo>
                    <a:cubicBezTo>
                      <a:pt x="47708" y="141829"/>
                      <a:pt x="49261" y="141829"/>
                      <a:pt x="50673" y="139136"/>
                    </a:cubicBezTo>
                    <a:lnTo>
                      <a:pt x="121683" y="6497"/>
                    </a:lnTo>
                    <a:cubicBezTo>
                      <a:pt x="122813" y="4655"/>
                      <a:pt x="122813" y="4371"/>
                      <a:pt x="122813" y="3663"/>
                    </a:cubicBezTo>
                    <a:cubicBezTo>
                      <a:pt x="122813" y="1395"/>
                      <a:pt x="120977" y="120"/>
                      <a:pt x="119424" y="120"/>
                    </a:cubicBezTo>
                    <a:cubicBezTo>
                      <a:pt x="117307" y="120"/>
                      <a:pt x="116601" y="1395"/>
                      <a:pt x="115754" y="3096"/>
                    </a:cubicBezTo>
                    <a:lnTo>
                      <a:pt x="49543" y="12638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5" name="任意形状 384">
                <a:extLst>
                  <a:ext uri="{FF2B5EF4-FFF2-40B4-BE49-F238E27FC236}">
                    <a16:creationId xmlns:a16="http://schemas.microsoft.com/office/drawing/2014/main" id="{D40291C1-8E19-68C9-FCF2-33A397ACB2D2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>
              <a:xfrm>
                <a:off x="7562874" y="6485221"/>
                <a:ext cx="80391" cy="6882"/>
              </a:xfrm>
              <a:custGeom>
                <a:avLst/>
                <a:gdLst>
                  <a:gd name="connsiteX0" fmla="*/ 0 w 80391"/>
                  <a:gd name="connsiteY0" fmla="*/ 0 h 6882"/>
                  <a:gd name="connsiteX1" fmla="*/ 80391 w 80391"/>
                  <a:gd name="connsiteY1" fmla="*/ 0 h 6882"/>
                  <a:gd name="connsiteX2" fmla="*/ 80391 w 80391"/>
                  <a:gd name="connsiteY2" fmla="*/ 6883 h 6882"/>
                  <a:gd name="connsiteX3" fmla="*/ 0 w 80391"/>
                  <a:gd name="connsiteY3" fmla="*/ 6883 h 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391" h="6882">
                    <a:moveTo>
                      <a:pt x="0" y="0"/>
                    </a:moveTo>
                    <a:lnTo>
                      <a:pt x="80391" y="0"/>
                    </a:lnTo>
                    <a:lnTo>
                      <a:pt x="80391" y="6883"/>
                    </a:lnTo>
                    <a:lnTo>
                      <a:pt x="0" y="6883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6" name="任意形状 385">
                <a:extLst>
                  <a:ext uri="{FF2B5EF4-FFF2-40B4-BE49-F238E27FC236}">
                    <a16:creationId xmlns:a16="http://schemas.microsoft.com/office/drawing/2014/main" id="{A54412BF-4741-1127-9CDC-2DF1DAA91496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>
              <a:xfrm>
                <a:off x="7571768" y="6515385"/>
                <a:ext cx="62398" cy="94094"/>
              </a:xfrm>
              <a:custGeom>
                <a:avLst/>
                <a:gdLst>
                  <a:gd name="connsiteX0" fmla="*/ 62679 w 62398"/>
                  <a:gd name="connsiteY0" fmla="*/ 68429 h 94094"/>
                  <a:gd name="connsiteX1" fmla="*/ 57879 w 62398"/>
                  <a:gd name="connsiteY1" fmla="*/ 68429 h 94094"/>
                  <a:gd name="connsiteX2" fmla="*/ 54209 w 62398"/>
                  <a:gd name="connsiteY2" fmla="*/ 81325 h 94094"/>
                  <a:gd name="connsiteX3" fmla="*/ 40232 w 62398"/>
                  <a:gd name="connsiteY3" fmla="*/ 82175 h 94094"/>
                  <a:gd name="connsiteX4" fmla="*/ 14256 w 62398"/>
                  <a:gd name="connsiteY4" fmla="*/ 82175 h 94094"/>
                  <a:gd name="connsiteX5" fmla="*/ 42491 w 62398"/>
                  <a:gd name="connsiteY5" fmla="*/ 58368 h 94094"/>
                  <a:gd name="connsiteX6" fmla="*/ 62679 w 62398"/>
                  <a:gd name="connsiteY6" fmla="*/ 27759 h 94094"/>
                  <a:gd name="connsiteX7" fmla="*/ 29644 w 62398"/>
                  <a:gd name="connsiteY7" fmla="*/ 126 h 94094"/>
                  <a:gd name="connsiteX8" fmla="*/ 280 w 62398"/>
                  <a:gd name="connsiteY8" fmla="*/ 25492 h 94094"/>
                  <a:gd name="connsiteX9" fmla="*/ 7762 w 62398"/>
                  <a:gd name="connsiteY9" fmla="*/ 33427 h 94094"/>
                  <a:gd name="connsiteX10" fmla="*/ 15245 w 62398"/>
                  <a:gd name="connsiteY10" fmla="*/ 25917 h 94094"/>
                  <a:gd name="connsiteX11" fmla="*/ 6915 w 62398"/>
                  <a:gd name="connsiteY11" fmla="*/ 18406 h 94094"/>
                  <a:gd name="connsiteX12" fmla="*/ 27527 w 62398"/>
                  <a:gd name="connsiteY12" fmla="*/ 5227 h 94094"/>
                  <a:gd name="connsiteX13" fmla="*/ 48985 w 62398"/>
                  <a:gd name="connsiteY13" fmla="*/ 27759 h 94094"/>
                  <a:gd name="connsiteX14" fmla="*/ 35715 w 62398"/>
                  <a:gd name="connsiteY14" fmla="*/ 54967 h 94094"/>
                  <a:gd name="connsiteX15" fmla="*/ 1692 w 62398"/>
                  <a:gd name="connsiteY15" fmla="*/ 88694 h 94094"/>
                  <a:gd name="connsiteX16" fmla="*/ 280 w 62398"/>
                  <a:gd name="connsiteY16" fmla="*/ 94220 h 94094"/>
                  <a:gd name="connsiteX17" fmla="*/ 58444 w 62398"/>
                  <a:gd name="connsiteY17" fmla="*/ 94220 h 94094"/>
                  <a:gd name="connsiteX18" fmla="*/ 62679 w 62398"/>
                  <a:gd name="connsiteY18" fmla="*/ 68429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98" h="94094">
                    <a:moveTo>
                      <a:pt x="62679" y="68429"/>
                    </a:moveTo>
                    <a:lnTo>
                      <a:pt x="57879" y="68429"/>
                    </a:lnTo>
                    <a:cubicBezTo>
                      <a:pt x="57456" y="71547"/>
                      <a:pt x="56044" y="79908"/>
                      <a:pt x="54209" y="81325"/>
                    </a:cubicBezTo>
                    <a:cubicBezTo>
                      <a:pt x="53079" y="82175"/>
                      <a:pt x="42209" y="82175"/>
                      <a:pt x="40232" y="82175"/>
                    </a:cubicBezTo>
                    <a:lnTo>
                      <a:pt x="14256" y="82175"/>
                    </a:lnTo>
                    <a:cubicBezTo>
                      <a:pt x="29080" y="68996"/>
                      <a:pt x="34021" y="65028"/>
                      <a:pt x="42491" y="58368"/>
                    </a:cubicBezTo>
                    <a:cubicBezTo>
                      <a:pt x="52938" y="50007"/>
                      <a:pt x="62679" y="41221"/>
                      <a:pt x="62679" y="27759"/>
                    </a:cubicBezTo>
                    <a:cubicBezTo>
                      <a:pt x="62679" y="10612"/>
                      <a:pt x="47715" y="126"/>
                      <a:pt x="29644" y="126"/>
                    </a:cubicBezTo>
                    <a:cubicBezTo>
                      <a:pt x="12139" y="126"/>
                      <a:pt x="280" y="12454"/>
                      <a:pt x="280" y="25492"/>
                    </a:cubicBezTo>
                    <a:cubicBezTo>
                      <a:pt x="280" y="32719"/>
                      <a:pt x="6351" y="33427"/>
                      <a:pt x="7762" y="33427"/>
                    </a:cubicBezTo>
                    <a:cubicBezTo>
                      <a:pt x="11151" y="33427"/>
                      <a:pt x="15245" y="31018"/>
                      <a:pt x="15245" y="25917"/>
                    </a:cubicBezTo>
                    <a:cubicBezTo>
                      <a:pt x="15245" y="23366"/>
                      <a:pt x="14256" y="18406"/>
                      <a:pt x="6915" y="18406"/>
                    </a:cubicBezTo>
                    <a:cubicBezTo>
                      <a:pt x="11292" y="8345"/>
                      <a:pt x="20892" y="5227"/>
                      <a:pt x="27527" y="5227"/>
                    </a:cubicBezTo>
                    <a:cubicBezTo>
                      <a:pt x="41644" y="5227"/>
                      <a:pt x="48985" y="16281"/>
                      <a:pt x="48985" y="27759"/>
                    </a:cubicBezTo>
                    <a:cubicBezTo>
                      <a:pt x="48985" y="40088"/>
                      <a:pt x="40232" y="49866"/>
                      <a:pt x="35715" y="54967"/>
                    </a:cubicBezTo>
                    <a:lnTo>
                      <a:pt x="1692" y="88694"/>
                    </a:lnTo>
                    <a:cubicBezTo>
                      <a:pt x="280" y="89969"/>
                      <a:pt x="280" y="90252"/>
                      <a:pt x="280" y="94220"/>
                    </a:cubicBezTo>
                    <a:lnTo>
                      <a:pt x="58444" y="94220"/>
                    </a:lnTo>
                    <a:lnTo>
                      <a:pt x="62679" y="6842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7" name="任意形状 386">
                <a:extLst>
                  <a:ext uri="{FF2B5EF4-FFF2-40B4-BE49-F238E27FC236}">
                    <a16:creationId xmlns:a16="http://schemas.microsoft.com/office/drawing/2014/main" id="{E154B550-82FE-990F-E944-FD7EA070653C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>
              <a:xfrm>
                <a:off x="7687432" y="6364972"/>
                <a:ext cx="46789" cy="202440"/>
              </a:xfrm>
              <a:custGeom>
                <a:avLst/>
                <a:gdLst>
                  <a:gd name="connsiteX0" fmla="*/ 47074 w 46789"/>
                  <a:gd name="connsiteY0" fmla="*/ 200538 h 202440"/>
                  <a:gd name="connsiteX1" fmla="*/ 43646 w 46789"/>
                  <a:gd name="connsiteY1" fmla="*/ 196084 h 202440"/>
                  <a:gd name="connsiteX2" fmla="*/ 11983 w 46789"/>
                  <a:gd name="connsiteY2" fmla="*/ 101342 h 202440"/>
                  <a:gd name="connsiteX3" fmla="*/ 44453 w 46789"/>
                  <a:gd name="connsiteY3" fmla="*/ 5587 h 202440"/>
                  <a:gd name="connsiteX4" fmla="*/ 47074 w 46789"/>
                  <a:gd name="connsiteY4" fmla="*/ 2146 h 202440"/>
                  <a:gd name="connsiteX5" fmla="*/ 45058 w 46789"/>
                  <a:gd name="connsiteY5" fmla="*/ 121 h 202440"/>
                  <a:gd name="connsiteX6" fmla="*/ 12991 w 46789"/>
                  <a:gd name="connsiteY6" fmla="*/ 39597 h 202440"/>
                  <a:gd name="connsiteX7" fmla="*/ 285 w 46789"/>
                  <a:gd name="connsiteY7" fmla="*/ 101342 h 202440"/>
                  <a:gd name="connsiteX8" fmla="*/ 13596 w 46789"/>
                  <a:gd name="connsiteY8" fmla="*/ 164503 h 202440"/>
                  <a:gd name="connsiteX9" fmla="*/ 45058 w 46789"/>
                  <a:gd name="connsiteY9" fmla="*/ 202562 h 202440"/>
                  <a:gd name="connsiteX10" fmla="*/ 47074 w 46789"/>
                  <a:gd name="connsiteY10" fmla="*/ 200538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89" h="202440">
                    <a:moveTo>
                      <a:pt x="47074" y="200538"/>
                    </a:moveTo>
                    <a:cubicBezTo>
                      <a:pt x="47074" y="199930"/>
                      <a:pt x="47074" y="199525"/>
                      <a:pt x="43646" y="196084"/>
                    </a:cubicBezTo>
                    <a:cubicBezTo>
                      <a:pt x="18436" y="170576"/>
                      <a:pt x="11983" y="132315"/>
                      <a:pt x="11983" y="101342"/>
                    </a:cubicBezTo>
                    <a:cubicBezTo>
                      <a:pt x="11983" y="66117"/>
                      <a:pt x="19646" y="30892"/>
                      <a:pt x="44453" y="5587"/>
                    </a:cubicBezTo>
                    <a:cubicBezTo>
                      <a:pt x="47074" y="3158"/>
                      <a:pt x="47074" y="2753"/>
                      <a:pt x="47074" y="2146"/>
                    </a:cubicBezTo>
                    <a:cubicBezTo>
                      <a:pt x="47074" y="729"/>
                      <a:pt x="46268" y="121"/>
                      <a:pt x="45058" y="121"/>
                    </a:cubicBezTo>
                    <a:cubicBezTo>
                      <a:pt x="43041" y="121"/>
                      <a:pt x="24890" y="13887"/>
                      <a:pt x="12991" y="39597"/>
                    </a:cubicBezTo>
                    <a:cubicBezTo>
                      <a:pt x="2706" y="61866"/>
                      <a:pt x="285" y="84337"/>
                      <a:pt x="285" y="101342"/>
                    </a:cubicBezTo>
                    <a:cubicBezTo>
                      <a:pt x="285" y="117132"/>
                      <a:pt x="2504" y="141627"/>
                      <a:pt x="13596" y="164503"/>
                    </a:cubicBezTo>
                    <a:cubicBezTo>
                      <a:pt x="25697" y="189403"/>
                      <a:pt x="43041" y="202562"/>
                      <a:pt x="45058" y="202562"/>
                    </a:cubicBezTo>
                    <a:cubicBezTo>
                      <a:pt x="46268" y="202562"/>
                      <a:pt x="47074" y="201955"/>
                      <a:pt x="47074" y="2005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8" name="任意形状 387">
                <a:extLst>
                  <a:ext uri="{FF2B5EF4-FFF2-40B4-BE49-F238E27FC236}">
                    <a16:creationId xmlns:a16="http://schemas.microsoft.com/office/drawing/2014/main" id="{EBA3D315-DA47-E498-BA9A-94F22EAB6198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>
              <a:xfrm>
                <a:off x="7751745" y="6427324"/>
                <a:ext cx="88536" cy="91705"/>
              </a:xfrm>
              <a:custGeom>
                <a:avLst/>
                <a:gdLst>
                  <a:gd name="connsiteX0" fmla="*/ 88825 w 88536"/>
                  <a:gd name="connsiteY0" fmla="*/ 14292 h 91705"/>
                  <a:gd name="connsiteX1" fmla="*/ 79952 w 88536"/>
                  <a:gd name="connsiteY1" fmla="*/ 121 h 91705"/>
                  <a:gd name="connsiteX2" fmla="*/ 70069 w 88536"/>
                  <a:gd name="connsiteY2" fmla="*/ 9838 h 91705"/>
                  <a:gd name="connsiteX3" fmla="*/ 73296 w 88536"/>
                  <a:gd name="connsiteY3" fmla="*/ 15912 h 91705"/>
                  <a:gd name="connsiteX4" fmla="*/ 80153 w 88536"/>
                  <a:gd name="connsiteY4" fmla="*/ 32512 h 91705"/>
                  <a:gd name="connsiteX5" fmla="*/ 44255 w 88536"/>
                  <a:gd name="connsiteY5" fmla="*/ 87373 h 91705"/>
                  <a:gd name="connsiteX6" fmla="*/ 29331 w 88536"/>
                  <a:gd name="connsiteY6" fmla="*/ 69761 h 91705"/>
                  <a:gd name="connsiteX7" fmla="*/ 41028 w 88536"/>
                  <a:gd name="connsiteY7" fmla="*/ 26843 h 91705"/>
                  <a:gd name="connsiteX8" fmla="*/ 43448 w 88536"/>
                  <a:gd name="connsiteY8" fmla="*/ 16721 h 91705"/>
                  <a:gd name="connsiteX9" fmla="*/ 26911 w 88536"/>
                  <a:gd name="connsiteY9" fmla="*/ 121 h 91705"/>
                  <a:gd name="connsiteX10" fmla="*/ 289 w 88536"/>
                  <a:gd name="connsiteY10" fmla="*/ 31297 h 91705"/>
                  <a:gd name="connsiteX11" fmla="*/ 2709 w 88536"/>
                  <a:gd name="connsiteY11" fmla="*/ 33322 h 91705"/>
                  <a:gd name="connsiteX12" fmla="*/ 5936 w 88536"/>
                  <a:gd name="connsiteY12" fmla="*/ 29678 h 91705"/>
                  <a:gd name="connsiteX13" fmla="*/ 26306 w 88536"/>
                  <a:gd name="connsiteY13" fmla="*/ 4575 h 91705"/>
                  <a:gd name="connsiteX14" fmla="*/ 31348 w 88536"/>
                  <a:gd name="connsiteY14" fmla="*/ 11053 h 91705"/>
                  <a:gd name="connsiteX15" fmla="*/ 27919 w 88536"/>
                  <a:gd name="connsiteY15" fmla="*/ 25224 h 91705"/>
                  <a:gd name="connsiteX16" fmla="*/ 16423 w 88536"/>
                  <a:gd name="connsiteY16" fmla="*/ 66724 h 91705"/>
                  <a:gd name="connsiteX17" fmla="*/ 43448 w 88536"/>
                  <a:gd name="connsiteY17" fmla="*/ 91827 h 91705"/>
                  <a:gd name="connsiteX18" fmla="*/ 88825 w 88536"/>
                  <a:gd name="connsiteY18" fmla="*/ 14292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536" h="91705">
                    <a:moveTo>
                      <a:pt x="88825" y="14292"/>
                    </a:moveTo>
                    <a:cubicBezTo>
                      <a:pt x="88825" y="3360"/>
                      <a:pt x="83582" y="121"/>
                      <a:pt x="79952" y="121"/>
                    </a:cubicBezTo>
                    <a:cubicBezTo>
                      <a:pt x="74910" y="121"/>
                      <a:pt x="70069" y="5385"/>
                      <a:pt x="70069" y="9838"/>
                    </a:cubicBezTo>
                    <a:cubicBezTo>
                      <a:pt x="70069" y="12470"/>
                      <a:pt x="71078" y="13685"/>
                      <a:pt x="73296" y="15912"/>
                    </a:cubicBezTo>
                    <a:cubicBezTo>
                      <a:pt x="77532" y="19960"/>
                      <a:pt x="80153" y="25224"/>
                      <a:pt x="80153" y="32512"/>
                    </a:cubicBezTo>
                    <a:cubicBezTo>
                      <a:pt x="80153" y="41014"/>
                      <a:pt x="67851" y="87373"/>
                      <a:pt x="44255" y="87373"/>
                    </a:cubicBezTo>
                    <a:cubicBezTo>
                      <a:pt x="33969" y="87373"/>
                      <a:pt x="29331" y="80288"/>
                      <a:pt x="29331" y="69761"/>
                    </a:cubicBezTo>
                    <a:cubicBezTo>
                      <a:pt x="29331" y="58424"/>
                      <a:pt x="34776" y="43646"/>
                      <a:pt x="41028" y="26843"/>
                    </a:cubicBezTo>
                    <a:cubicBezTo>
                      <a:pt x="42440" y="23402"/>
                      <a:pt x="43448" y="20568"/>
                      <a:pt x="43448" y="16721"/>
                    </a:cubicBezTo>
                    <a:cubicBezTo>
                      <a:pt x="43448" y="7612"/>
                      <a:pt x="36994" y="121"/>
                      <a:pt x="26911" y="121"/>
                    </a:cubicBezTo>
                    <a:cubicBezTo>
                      <a:pt x="7953" y="121"/>
                      <a:pt x="289" y="29475"/>
                      <a:pt x="289" y="31297"/>
                    </a:cubicBezTo>
                    <a:cubicBezTo>
                      <a:pt x="289" y="33322"/>
                      <a:pt x="2306" y="33322"/>
                      <a:pt x="2709" y="33322"/>
                    </a:cubicBezTo>
                    <a:cubicBezTo>
                      <a:pt x="4726" y="33322"/>
                      <a:pt x="4928" y="32917"/>
                      <a:pt x="5936" y="29678"/>
                    </a:cubicBezTo>
                    <a:cubicBezTo>
                      <a:pt x="11785" y="9231"/>
                      <a:pt x="20457" y="4575"/>
                      <a:pt x="26306" y="4575"/>
                    </a:cubicBezTo>
                    <a:cubicBezTo>
                      <a:pt x="27919" y="4575"/>
                      <a:pt x="31348" y="4575"/>
                      <a:pt x="31348" y="11053"/>
                    </a:cubicBezTo>
                    <a:cubicBezTo>
                      <a:pt x="31348" y="16114"/>
                      <a:pt x="29331" y="21580"/>
                      <a:pt x="27919" y="25224"/>
                    </a:cubicBezTo>
                    <a:cubicBezTo>
                      <a:pt x="19045" y="48707"/>
                      <a:pt x="16423" y="58019"/>
                      <a:pt x="16423" y="66724"/>
                    </a:cubicBezTo>
                    <a:cubicBezTo>
                      <a:pt x="16423" y="88588"/>
                      <a:pt x="34171" y="91827"/>
                      <a:pt x="43448" y="91827"/>
                    </a:cubicBezTo>
                    <a:cubicBezTo>
                      <a:pt x="77330" y="91827"/>
                      <a:pt x="88825" y="24819"/>
                      <a:pt x="88825" y="142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9" name="任意形状 388">
                <a:extLst>
                  <a:ext uri="{FF2B5EF4-FFF2-40B4-BE49-F238E27FC236}">
                    <a16:creationId xmlns:a16="http://schemas.microsoft.com/office/drawing/2014/main" id="{4C17618A-C789-8C5D-0565-E2289587AE4F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>
              <a:xfrm>
                <a:off x="7853536" y="6448823"/>
                <a:ext cx="81457" cy="127254"/>
              </a:xfrm>
              <a:custGeom>
                <a:avLst/>
                <a:gdLst>
                  <a:gd name="connsiteX0" fmla="*/ 59869 w 81457"/>
                  <a:gd name="connsiteY0" fmla="*/ 1965 h 127254"/>
                  <a:gd name="connsiteX1" fmla="*/ 57470 w 81457"/>
                  <a:gd name="connsiteY1" fmla="*/ 123 h 127254"/>
                  <a:gd name="connsiteX2" fmla="*/ 54646 w 81457"/>
                  <a:gd name="connsiteY2" fmla="*/ 3240 h 127254"/>
                  <a:gd name="connsiteX3" fmla="*/ 46599 w 81457"/>
                  <a:gd name="connsiteY3" fmla="*/ 35692 h 127254"/>
                  <a:gd name="connsiteX4" fmla="*/ 294 w 81457"/>
                  <a:gd name="connsiteY4" fmla="*/ 73811 h 127254"/>
                  <a:gd name="connsiteX5" fmla="*/ 30505 w 81457"/>
                  <a:gd name="connsiteY5" fmla="*/ 100027 h 127254"/>
                  <a:gd name="connsiteX6" fmla="*/ 27258 w 81457"/>
                  <a:gd name="connsiteY6" fmla="*/ 113348 h 127254"/>
                  <a:gd name="connsiteX7" fmla="*/ 24294 w 81457"/>
                  <a:gd name="connsiteY7" fmla="*/ 125677 h 127254"/>
                  <a:gd name="connsiteX8" fmla="*/ 26552 w 81457"/>
                  <a:gd name="connsiteY8" fmla="*/ 127377 h 127254"/>
                  <a:gd name="connsiteX9" fmla="*/ 29517 w 81457"/>
                  <a:gd name="connsiteY9" fmla="*/ 123976 h 127254"/>
                  <a:gd name="connsiteX10" fmla="*/ 35446 w 81457"/>
                  <a:gd name="connsiteY10" fmla="*/ 100169 h 127254"/>
                  <a:gd name="connsiteX11" fmla="*/ 81751 w 81457"/>
                  <a:gd name="connsiteY11" fmla="*/ 62049 h 127254"/>
                  <a:gd name="connsiteX12" fmla="*/ 51540 w 81457"/>
                  <a:gd name="connsiteY12" fmla="*/ 35833 h 127254"/>
                  <a:gd name="connsiteX13" fmla="*/ 59869 w 81457"/>
                  <a:gd name="connsiteY13" fmla="*/ 1965 h 127254"/>
                  <a:gd name="connsiteX14" fmla="*/ 31494 w 81457"/>
                  <a:gd name="connsiteY14" fmla="*/ 96059 h 127254"/>
                  <a:gd name="connsiteX15" fmla="*/ 10600 w 81457"/>
                  <a:gd name="connsiteY15" fmla="*/ 76220 h 127254"/>
                  <a:gd name="connsiteX16" fmla="*/ 45470 w 81457"/>
                  <a:gd name="connsiteY16" fmla="*/ 39801 h 127254"/>
                  <a:gd name="connsiteX17" fmla="*/ 31494 w 81457"/>
                  <a:gd name="connsiteY17" fmla="*/ 96059 h 127254"/>
                  <a:gd name="connsiteX18" fmla="*/ 50411 w 81457"/>
                  <a:gd name="connsiteY18" fmla="*/ 39801 h 127254"/>
                  <a:gd name="connsiteX19" fmla="*/ 71446 w 81457"/>
                  <a:gd name="connsiteY19" fmla="*/ 59640 h 127254"/>
                  <a:gd name="connsiteX20" fmla="*/ 36435 w 81457"/>
                  <a:gd name="connsiteY20" fmla="*/ 96059 h 127254"/>
                  <a:gd name="connsiteX21" fmla="*/ 50411 w 81457"/>
                  <a:gd name="connsiteY21" fmla="*/ 39801 h 12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1457" h="127254">
                    <a:moveTo>
                      <a:pt x="59869" y="1965"/>
                    </a:moveTo>
                    <a:cubicBezTo>
                      <a:pt x="59869" y="123"/>
                      <a:pt x="58175" y="123"/>
                      <a:pt x="57470" y="123"/>
                    </a:cubicBezTo>
                    <a:cubicBezTo>
                      <a:pt x="55352" y="123"/>
                      <a:pt x="55211" y="831"/>
                      <a:pt x="54646" y="3240"/>
                    </a:cubicBezTo>
                    <a:lnTo>
                      <a:pt x="46599" y="35692"/>
                    </a:lnTo>
                    <a:cubicBezTo>
                      <a:pt x="21611" y="36825"/>
                      <a:pt x="294" y="54822"/>
                      <a:pt x="294" y="73811"/>
                    </a:cubicBezTo>
                    <a:cubicBezTo>
                      <a:pt x="294" y="89824"/>
                      <a:pt x="14835" y="99460"/>
                      <a:pt x="30505" y="100027"/>
                    </a:cubicBezTo>
                    <a:cubicBezTo>
                      <a:pt x="29376" y="104420"/>
                      <a:pt x="28388" y="108955"/>
                      <a:pt x="27258" y="113348"/>
                    </a:cubicBezTo>
                    <a:cubicBezTo>
                      <a:pt x="25564" y="120008"/>
                      <a:pt x="24294" y="125251"/>
                      <a:pt x="24294" y="125677"/>
                    </a:cubicBezTo>
                    <a:cubicBezTo>
                      <a:pt x="24294" y="127377"/>
                      <a:pt x="26129" y="127377"/>
                      <a:pt x="26552" y="127377"/>
                    </a:cubicBezTo>
                    <a:cubicBezTo>
                      <a:pt x="28670" y="127377"/>
                      <a:pt x="28811" y="126952"/>
                      <a:pt x="29517" y="123976"/>
                    </a:cubicBezTo>
                    <a:lnTo>
                      <a:pt x="35446" y="100169"/>
                    </a:lnTo>
                    <a:cubicBezTo>
                      <a:pt x="59587" y="99177"/>
                      <a:pt x="81751" y="81322"/>
                      <a:pt x="81751" y="62049"/>
                    </a:cubicBezTo>
                    <a:cubicBezTo>
                      <a:pt x="81751" y="47170"/>
                      <a:pt x="68763" y="36542"/>
                      <a:pt x="51540" y="35833"/>
                    </a:cubicBezTo>
                    <a:lnTo>
                      <a:pt x="59869" y="1965"/>
                    </a:lnTo>
                    <a:close/>
                    <a:moveTo>
                      <a:pt x="31494" y="96059"/>
                    </a:moveTo>
                    <a:cubicBezTo>
                      <a:pt x="20623" y="95493"/>
                      <a:pt x="10600" y="89541"/>
                      <a:pt x="10600" y="76220"/>
                    </a:cubicBezTo>
                    <a:cubicBezTo>
                      <a:pt x="10600" y="62049"/>
                      <a:pt x="21329" y="42069"/>
                      <a:pt x="45470" y="39801"/>
                    </a:cubicBezTo>
                    <a:lnTo>
                      <a:pt x="31494" y="96059"/>
                    </a:lnTo>
                    <a:close/>
                    <a:moveTo>
                      <a:pt x="50411" y="39801"/>
                    </a:moveTo>
                    <a:cubicBezTo>
                      <a:pt x="61281" y="40226"/>
                      <a:pt x="71446" y="46178"/>
                      <a:pt x="71446" y="59640"/>
                    </a:cubicBezTo>
                    <a:cubicBezTo>
                      <a:pt x="71446" y="75087"/>
                      <a:pt x="59305" y="94076"/>
                      <a:pt x="36435" y="96059"/>
                    </a:cubicBezTo>
                    <a:lnTo>
                      <a:pt x="50411" y="3980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0" name="任意形状 389">
                <a:extLst>
                  <a:ext uri="{FF2B5EF4-FFF2-40B4-BE49-F238E27FC236}">
                    <a16:creationId xmlns:a16="http://schemas.microsoft.com/office/drawing/2014/main" id="{52B19F7F-722B-A959-B4A5-71E8E89EDC33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>
              <a:xfrm>
                <a:off x="8006821" y="6398780"/>
                <a:ext cx="134115" cy="134825"/>
              </a:xfrm>
              <a:custGeom>
                <a:avLst/>
                <a:gdLst>
                  <a:gd name="connsiteX0" fmla="*/ 71494 w 134115"/>
                  <a:gd name="connsiteY0" fmla="*/ 71583 h 134825"/>
                  <a:gd name="connsiteX1" fmla="*/ 127761 w 134115"/>
                  <a:gd name="connsiteY1" fmla="*/ 71583 h 134825"/>
                  <a:gd name="connsiteX2" fmla="*/ 134417 w 134115"/>
                  <a:gd name="connsiteY2" fmla="*/ 67534 h 134825"/>
                  <a:gd name="connsiteX3" fmla="*/ 127761 w 134115"/>
                  <a:gd name="connsiteY3" fmla="*/ 63485 h 134825"/>
                  <a:gd name="connsiteX4" fmla="*/ 71494 w 134115"/>
                  <a:gd name="connsiteY4" fmla="*/ 63485 h 134825"/>
                  <a:gd name="connsiteX5" fmla="*/ 71494 w 134115"/>
                  <a:gd name="connsiteY5" fmla="*/ 6802 h 134825"/>
                  <a:gd name="connsiteX6" fmla="*/ 67460 w 134115"/>
                  <a:gd name="connsiteY6" fmla="*/ 121 h 134825"/>
                  <a:gd name="connsiteX7" fmla="*/ 63426 w 134115"/>
                  <a:gd name="connsiteY7" fmla="*/ 6802 h 134825"/>
                  <a:gd name="connsiteX8" fmla="*/ 63426 w 134115"/>
                  <a:gd name="connsiteY8" fmla="*/ 63485 h 134825"/>
                  <a:gd name="connsiteX9" fmla="*/ 6957 w 134115"/>
                  <a:gd name="connsiteY9" fmla="*/ 63485 h 134825"/>
                  <a:gd name="connsiteX10" fmla="*/ 302 w 134115"/>
                  <a:gd name="connsiteY10" fmla="*/ 67534 h 134825"/>
                  <a:gd name="connsiteX11" fmla="*/ 6957 w 134115"/>
                  <a:gd name="connsiteY11" fmla="*/ 71583 h 134825"/>
                  <a:gd name="connsiteX12" fmla="*/ 63426 w 134115"/>
                  <a:gd name="connsiteY12" fmla="*/ 71583 h 134825"/>
                  <a:gd name="connsiteX13" fmla="*/ 63426 w 134115"/>
                  <a:gd name="connsiteY13" fmla="*/ 128266 h 134825"/>
                  <a:gd name="connsiteX14" fmla="*/ 67460 w 134115"/>
                  <a:gd name="connsiteY14" fmla="*/ 134947 h 134825"/>
                  <a:gd name="connsiteX15" fmla="*/ 71494 w 134115"/>
                  <a:gd name="connsiteY15" fmla="*/ 128266 h 134825"/>
                  <a:gd name="connsiteX16" fmla="*/ 71494 w 134115"/>
                  <a:gd name="connsiteY16" fmla="*/ 71583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115" h="134825">
                    <a:moveTo>
                      <a:pt x="71494" y="71583"/>
                    </a:moveTo>
                    <a:lnTo>
                      <a:pt x="127761" y="71583"/>
                    </a:lnTo>
                    <a:cubicBezTo>
                      <a:pt x="130585" y="71583"/>
                      <a:pt x="134417" y="71583"/>
                      <a:pt x="134417" y="67534"/>
                    </a:cubicBezTo>
                    <a:cubicBezTo>
                      <a:pt x="134417" y="63485"/>
                      <a:pt x="130585" y="63485"/>
                      <a:pt x="127761" y="63485"/>
                    </a:cubicBezTo>
                    <a:lnTo>
                      <a:pt x="71494" y="63485"/>
                    </a:lnTo>
                    <a:lnTo>
                      <a:pt x="71494" y="6802"/>
                    </a:lnTo>
                    <a:cubicBezTo>
                      <a:pt x="71494" y="3968"/>
                      <a:pt x="71494" y="121"/>
                      <a:pt x="67460" y="121"/>
                    </a:cubicBezTo>
                    <a:cubicBezTo>
                      <a:pt x="63426" y="121"/>
                      <a:pt x="63426" y="3968"/>
                      <a:pt x="63426" y="6802"/>
                    </a:cubicBezTo>
                    <a:lnTo>
                      <a:pt x="63426" y="63485"/>
                    </a:lnTo>
                    <a:lnTo>
                      <a:pt x="6957" y="63485"/>
                    </a:lnTo>
                    <a:cubicBezTo>
                      <a:pt x="4133" y="63485"/>
                      <a:pt x="302" y="63485"/>
                      <a:pt x="302" y="67534"/>
                    </a:cubicBezTo>
                    <a:cubicBezTo>
                      <a:pt x="302" y="71583"/>
                      <a:pt x="4133" y="71583"/>
                      <a:pt x="6957" y="71583"/>
                    </a:cubicBezTo>
                    <a:lnTo>
                      <a:pt x="63426" y="71583"/>
                    </a:lnTo>
                    <a:lnTo>
                      <a:pt x="63426" y="128266"/>
                    </a:lnTo>
                    <a:cubicBezTo>
                      <a:pt x="63426" y="131100"/>
                      <a:pt x="63426" y="134947"/>
                      <a:pt x="67460" y="134947"/>
                    </a:cubicBezTo>
                    <a:cubicBezTo>
                      <a:pt x="71494" y="134947"/>
                      <a:pt x="71494" y="131100"/>
                      <a:pt x="71494" y="128266"/>
                    </a:cubicBezTo>
                    <a:lnTo>
                      <a:pt x="71494" y="71583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1" name="任意形状 390">
                <a:extLst>
                  <a:ext uri="{FF2B5EF4-FFF2-40B4-BE49-F238E27FC236}">
                    <a16:creationId xmlns:a16="http://schemas.microsoft.com/office/drawing/2014/main" id="{616F667B-2FD7-CBD2-2398-0A927489262C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>
              <a:xfrm>
                <a:off x="8207086" y="6376309"/>
                <a:ext cx="105678" cy="181994"/>
              </a:xfrm>
              <a:custGeom>
                <a:avLst/>
                <a:gdLst>
                  <a:gd name="connsiteX0" fmla="*/ 78562 w 105678"/>
                  <a:gd name="connsiteY0" fmla="*/ 4980 h 181994"/>
                  <a:gd name="connsiteX1" fmla="*/ 79167 w 105678"/>
                  <a:gd name="connsiteY1" fmla="*/ 2146 h 181994"/>
                  <a:gd name="connsiteX2" fmla="*/ 76747 w 105678"/>
                  <a:gd name="connsiteY2" fmla="*/ 121 h 181994"/>
                  <a:gd name="connsiteX3" fmla="*/ 73722 w 105678"/>
                  <a:gd name="connsiteY3" fmla="*/ 4170 h 181994"/>
                  <a:gd name="connsiteX4" fmla="*/ 62025 w 105678"/>
                  <a:gd name="connsiteY4" fmla="*/ 50934 h 181994"/>
                  <a:gd name="connsiteX5" fmla="*/ 312 w 105678"/>
                  <a:gd name="connsiteY5" fmla="*/ 106403 h 181994"/>
                  <a:gd name="connsiteX6" fmla="*/ 39034 w 105678"/>
                  <a:gd name="connsiteY6" fmla="*/ 143045 h 181994"/>
                  <a:gd name="connsiteX7" fmla="*/ 34395 w 105678"/>
                  <a:gd name="connsiteY7" fmla="*/ 162074 h 181994"/>
                  <a:gd name="connsiteX8" fmla="*/ 29958 w 105678"/>
                  <a:gd name="connsiteY8" fmla="*/ 179889 h 181994"/>
                  <a:gd name="connsiteX9" fmla="*/ 32378 w 105678"/>
                  <a:gd name="connsiteY9" fmla="*/ 182116 h 181994"/>
                  <a:gd name="connsiteX10" fmla="*/ 34395 w 105678"/>
                  <a:gd name="connsiteY10" fmla="*/ 181306 h 181994"/>
                  <a:gd name="connsiteX11" fmla="*/ 36613 w 105678"/>
                  <a:gd name="connsiteY11" fmla="*/ 173208 h 181994"/>
                  <a:gd name="connsiteX12" fmla="*/ 44277 w 105678"/>
                  <a:gd name="connsiteY12" fmla="*/ 143045 h 181994"/>
                  <a:gd name="connsiteX13" fmla="*/ 105990 w 105678"/>
                  <a:gd name="connsiteY13" fmla="*/ 87576 h 181994"/>
                  <a:gd name="connsiteX14" fmla="*/ 67268 w 105678"/>
                  <a:gd name="connsiteY14" fmla="*/ 50934 h 181994"/>
                  <a:gd name="connsiteX15" fmla="*/ 78562 w 105678"/>
                  <a:gd name="connsiteY15" fmla="*/ 4980 h 181994"/>
                  <a:gd name="connsiteX16" fmla="*/ 40042 w 105678"/>
                  <a:gd name="connsiteY16" fmla="*/ 138591 h 181994"/>
                  <a:gd name="connsiteX17" fmla="*/ 13421 w 105678"/>
                  <a:gd name="connsiteY17" fmla="*/ 110654 h 181994"/>
                  <a:gd name="connsiteX18" fmla="*/ 60815 w 105678"/>
                  <a:gd name="connsiteY18" fmla="*/ 55388 h 181994"/>
                  <a:gd name="connsiteX19" fmla="*/ 40042 w 105678"/>
                  <a:gd name="connsiteY19" fmla="*/ 138591 h 181994"/>
                  <a:gd name="connsiteX20" fmla="*/ 66058 w 105678"/>
                  <a:gd name="connsiteY20" fmla="*/ 55388 h 181994"/>
                  <a:gd name="connsiteX21" fmla="*/ 92881 w 105678"/>
                  <a:gd name="connsiteY21" fmla="*/ 83324 h 181994"/>
                  <a:gd name="connsiteX22" fmla="*/ 45286 w 105678"/>
                  <a:gd name="connsiteY22" fmla="*/ 138591 h 181994"/>
                  <a:gd name="connsiteX23" fmla="*/ 66058 w 105678"/>
                  <a:gd name="connsiteY23" fmla="*/ 55388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562" y="4980"/>
                    </a:moveTo>
                    <a:cubicBezTo>
                      <a:pt x="78562" y="4575"/>
                      <a:pt x="79167" y="2348"/>
                      <a:pt x="79167" y="2146"/>
                    </a:cubicBezTo>
                    <a:cubicBezTo>
                      <a:pt x="79167" y="1943"/>
                      <a:pt x="79167" y="121"/>
                      <a:pt x="76747" y="121"/>
                    </a:cubicBezTo>
                    <a:cubicBezTo>
                      <a:pt x="74730" y="121"/>
                      <a:pt x="74529" y="729"/>
                      <a:pt x="73722" y="4170"/>
                    </a:cubicBezTo>
                    <a:lnTo>
                      <a:pt x="62025" y="50934"/>
                    </a:lnTo>
                    <a:cubicBezTo>
                      <a:pt x="29958" y="51946"/>
                      <a:pt x="312" y="78871"/>
                      <a:pt x="312" y="106403"/>
                    </a:cubicBezTo>
                    <a:cubicBezTo>
                      <a:pt x="312" y="125635"/>
                      <a:pt x="14429" y="141627"/>
                      <a:pt x="39034" y="143045"/>
                    </a:cubicBezTo>
                    <a:cubicBezTo>
                      <a:pt x="37420" y="149320"/>
                      <a:pt x="36008" y="155798"/>
                      <a:pt x="34395" y="162074"/>
                    </a:cubicBezTo>
                    <a:cubicBezTo>
                      <a:pt x="31975" y="171589"/>
                      <a:pt x="29958" y="179281"/>
                      <a:pt x="29958" y="179889"/>
                    </a:cubicBezTo>
                    <a:cubicBezTo>
                      <a:pt x="29958" y="181913"/>
                      <a:pt x="31370" y="182116"/>
                      <a:pt x="32378" y="182116"/>
                    </a:cubicBezTo>
                    <a:cubicBezTo>
                      <a:pt x="33387" y="182116"/>
                      <a:pt x="33790" y="181913"/>
                      <a:pt x="34395" y="181306"/>
                    </a:cubicBezTo>
                    <a:cubicBezTo>
                      <a:pt x="34798" y="180901"/>
                      <a:pt x="36008" y="176042"/>
                      <a:pt x="36613" y="173208"/>
                    </a:cubicBezTo>
                    <a:lnTo>
                      <a:pt x="44277" y="143045"/>
                    </a:lnTo>
                    <a:cubicBezTo>
                      <a:pt x="76747" y="142032"/>
                      <a:pt x="105990" y="114703"/>
                      <a:pt x="105990" y="87576"/>
                    </a:cubicBezTo>
                    <a:cubicBezTo>
                      <a:pt x="105990" y="71583"/>
                      <a:pt x="95301" y="52958"/>
                      <a:pt x="67268" y="50934"/>
                    </a:cubicBezTo>
                    <a:lnTo>
                      <a:pt x="78562" y="4980"/>
                    </a:lnTo>
                    <a:close/>
                    <a:moveTo>
                      <a:pt x="40042" y="138591"/>
                    </a:moveTo>
                    <a:cubicBezTo>
                      <a:pt x="27941" y="137983"/>
                      <a:pt x="13421" y="130898"/>
                      <a:pt x="13421" y="110654"/>
                    </a:cubicBezTo>
                    <a:cubicBezTo>
                      <a:pt x="13421" y="86361"/>
                      <a:pt x="30765" y="58019"/>
                      <a:pt x="60815" y="55388"/>
                    </a:cubicBezTo>
                    <a:lnTo>
                      <a:pt x="40042" y="138591"/>
                    </a:lnTo>
                    <a:close/>
                    <a:moveTo>
                      <a:pt x="66058" y="55388"/>
                    </a:moveTo>
                    <a:cubicBezTo>
                      <a:pt x="81386" y="56197"/>
                      <a:pt x="92881" y="65510"/>
                      <a:pt x="92881" y="83324"/>
                    </a:cubicBezTo>
                    <a:cubicBezTo>
                      <a:pt x="92881" y="107212"/>
                      <a:pt x="75537" y="136162"/>
                      <a:pt x="45286" y="138591"/>
                    </a:cubicBezTo>
                    <a:lnTo>
                      <a:pt x="66058" y="5538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2" name="任意形状 391">
                <a:extLst>
                  <a:ext uri="{FF2B5EF4-FFF2-40B4-BE49-F238E27FC236}">
                    <a16:creationId xmlns:a16="http://schemas.microsoft.com/office/drawing/2014/main" id="{B51CD164-EF20-1A46-3FAF-3C4697DFC1AF}"/>
                  </a:ext>
                </a:extLst>
              </p:cNvPr>
              <p:cNvSpPr/>
              <p:nvPr>
                <p:custDataLst>
                  <p:tags r:id="rId167"/>
                </p:custDataLst>
              </p:nvPr>
            </p:nvSpPr>
            <p:spPr>
              <a:xfrm>
                <a:off x="8378925" y="6462144"/>
                <a:ext cx="123224" cy="8097"/>
              </a:xfrm>
              <a:custGeom>
                <a:avLst/>
                <a:gdLst>
                  <a:gd name="connsiteX0" fmla="*/ 116486 w 123224"/>
                  <a:gd name="connsiteY0" fmla="*/ 8219 h 8097"/>
                  <a:gd name="connsiteX1" fmla="*/ 123544 w 123224"/>
                  <a:gd name="connsiteY1" fmla="*/ 4170 h 8097"/>
                  <a:gd name="connsiteX2" fmla="*/ 116486 w 123224"/>
                  <a:gd name="connsiteY2" fmla="*/ 121 h 8097"/>
                  <a:gd name="connsiteX3" fmla="*/ 7378 w 123224"/>
                  <a:gd name="connsiteY3" fmla="*/ 121 h 8097"/>
                  <a:gd name="connsiteX4" fmla="*/ 320 w 123224"/>
                  <a:gd name="connsiteY4" fmla="*/ 4170 h 8097"/>
                  <a:gd name="connsiteX5" fmla="*/ 7378 w 123224"/>
                  <a:gd name="connsiteY5" fmla="*/ 8219 h 8097"/>
                  <a:gd name="connsiteX6" fmla="*/ 116486 w 123224"/>
                  <a:gd name="connsiteY6" fmla="*/ 8219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224" h="8097">
                    <a:moveTo>
                      <a:pt x="116486" y="8219"/>
                    </a:moveTo>
                    <a:cubicBezTo>
                      <a:pt x="119914" y="8219"/>
                      <a:pt x="123544" y="8219"/>
                      <a:pt x="123544" y="4170"/>
                    </a:cubicBezTo>
                    <a:cubicBezTo>
                      <a:pt x="123544" y="121"/>
                      <a:pt x="119914" y="121"/>
                      <a:pt x="116486" y="121"/>
                    </a:cubicBezTo>
                    <a:lnTo>
                      <a:pt x="7378" y="121"/>
                    </a:lnTo>
                    <a:cubicBezTo>
                      <a:pt x="3950" y="121"/>
                      <a:pt x="320" y="121"/>
                      <a:pt x="320" y="4170"/>
                    </a:cubicBezTo>
                    <a:cubicBezTo>
                      <a:pt x="320" y="8219"/>
                      <a:pt x="3950" y="8219"/>
                      <a:pt x="7378" y="8219"/>
                    </a:cubicBezTo>
                    <a:lnTo>
                      <a:pt x="116486" y="821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3" name="任意形状 392">
                <a:extLst>
                  <a:ext uri="{FF2B5EF4-FFF2-40B4-BE49-F238E27FC236}">
                    <a16:creationId xmlns:a16="http://schemas.microsoft.com/office/drawing/2014/main" id="{3372E594-F03F-2C8D-90E0-3D02C8B8CF1A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>
              <a:xfrm>
                <a:off x="8569711" y="6382990"/>
                <a:ext cx="53242" cy="136040"/>
              </a:xfrm>
              <a:custGeom>
                <a:avLst/>
                <a:gdLst>
                  <a:gd name="connsiteX0" fmla="*/ 51757 w 53242"/>
                  <a:gd name="connsiteY0" fmla="*/ 7409 h 136040"/>
                  <a:gd name="connsiteX1" fmla="*/ 44295 w 53242"/>
                  <a:gd name="connsiteY1" fmla="*/ 121 h 136040"/>
                  <a:gd name="connsiteX2" fmla="*/ 33405 w 53242"/>
                  <a:gd name="connsiteY2" fmla="*/ 10851 h 136040"/>
                  <a:gd name="connsiteX3" fmla="*/ 41068 w 53242"/>
                  <a:gd name="connsiteY3" fmla="*/ 18139 h 136040"/>
                  <a:gd name="connsiteX4" fmla="*/ 51757 w 53242"/>
                  <a:gd name="connsiteY4" fmla="*/ 7409 h 136040"/>
                  <a:gd name="connsiteX5" fmla="*/ 36430 w 53242"/>
                  <a:gd name="connsiteY5" fmla="*/ 83527 h 136040"/>
                  <a:gd name="connsiteX6" fmla="*/ 40867 w 53242"/>
                  <a:gd name="connsiteY6" fmla="*/ 71785 h 136040"/>
                  <a:gd name="connsiteX7" fmla="*/ 43489 w 53242"/>
                  <a:gd name="connsiteY7" fmla="*/ 61056 h 136040"/>
                  <a:gd name="connsiteX8" fmla="*/ 26951 w 53242"/>
                  <a:gd name="connsiteY8" fmla="*/ 44456 h 136040"/>
                  <a:gd name="connsiteX9" fmla="*/ 330 w 53242"/>
                  <a:gd name="connsiteY9" fmla="*/ 75632 h 136040"/>
                  <a:gd name="connsiteX10" fmla="*/ 2750 w 53242"/>
                  <a:gd name="connsiteY10" fmla="*/ 77656 h 136040"/>
                  <a:gd name="connsiteX11" fmla="*/ 5977 w 53242"/>
                  <a:gd name="connsiteY11" fmla="*/ 74012 h 136040"/>
                  <a:gd name="connsiteX12" fmla="*/ 26346 w 53242"/>
                  <a:gd name="connsiteY12" fmla="*/ 48910 h 136040"/>
                  <a:gd name="connsiteX13" fmla="*/ 31388 w 53242"/>
                  <a:gd name="connsiteY13" fmla="*/ 55388 h 136040"/>
                  <a:gd name="connsiteX14" fmla="*/ 29169 w 53242"/>
                  <a:gd name="connsiteY14" fmla="*/ 65915 h 136040"/>
                  <a:gd name="connsiteX15" fmla="*/ 15254 w 53242"/>
                  <a:gd name="connsiteY15" fmla="*/ 103366 h 136040"/>
                  <a:gd name="connsiteX16" fmla="*/ 10615 w 53242"/>
                  <a:gd name="connsiteY16" fmla="*/ 119561 h 136040"/>
                  <a:gd name="connsiteX17" fmla="*/ 27153 w 53242"/>
                  <a:gd name="connsiteY17" fmla="*/ 136162 h 136040"/>
                  <a:gd name="connsiteX18" fmla="*/ 53572 w 53242"/>
                  <a:gd name="connsiteY18" fmla="*/ 104986 h 136040"/>
                  <a:gd name="connsiteX19" fmla="*/ 51152 w 53242"/>
                  <a:gd name="connsiteY19" fmla="*/ 102961 h 136040"/>
                  <a:gd name="connsiteX20" fmla="*/ 48127 w 53242"/>
                  <a:gd name="connsiteY20" fmla="*/ 106605 h 136040"/>
                  <a:gd name="connsiteX21" fmla="*/ 27556 w 53242"/>
                  <a:gd name="connsiteY21" fmla="*/ 131708 h 136040"/>
                  <a:gd name="connsiteX22" fmla="*/ 22716 w 53242"/>
                  <a:gd name="connsiteY22" fmla="*/ 125027 h 136040"/>
                  <a:gd name="connsiteX23" fmla="*/ 28564 w 53242"/>
                  <a:gd name="connsiteY23" fmla="*/ 104783 h 136040"/>
                  <a:gd name="connsiteX24" fmla="*/ 36430 w 53242"/>
                  <a:gd name="connsiteY24" fmla="*/ 83527 h 13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242" h="136040">
                    <a:moveTo>
                      <a:pt x="51757" y="7409"/>
                    </a:moveTo>
                    <a:cubicBezTo>
                      <a:pt x="51757" y="3360"/>
                      <a:pt x="48934" y="121"/>
                      <a:pt x="44295" y="121"/>
                    </a:cubicBezTo>
                    <a:cubicBezTo>
                      <a:pt x="38850" y="121"/>
                      <a:pt x="33405" y="5385"/>
                      <a:pt x="33405" y="10851"/>
                    </a:cubicBezTo>
                    <a:cubicBezTo>
                      <a:pt x="33405" y="14697"/>
                      <a:pt x="36228" y="18139"/>
                      <a:pt x="41068" y="18139"/>
                    </a:cubicBezTo>
                    <a:cubicBezTo>
                      <a:pt x="45707" y="18139"/>
                      <a:pt x="51757" y="13482"/>
                      <a:pt x="51757" y="7409"/>
                    </a:cubicBezTo>
                    <a:close/>
                    <a:moveTo>
                      <a:pt x="36430" y="83527"/>
                    </a:moveTo>
                    <a:cubicBezTo>
                      <a:pt x="38850" y="77656"/>
                      <a:pt x="38850" y="77251"/>
                      <a:pt x="40867" y="71785"/>
                    </a:cubicBezTo>
                    <a:cubicBezTo>
                      <a:pt x="42480" y="67737"/>
                      <a:pt x="43489" y="64902"/>
                      <a:pt x="43489" y="61056"/>
                    </a:cubicBezTo>
                    <a:cubicBezTo>
                      <a:pt x="43489" y="51946"/>
                      <a:pt x="37035" y="44456"/>
                      <a:pt x="26951" y="44456"/>
                    </a:cubicBezTo>
                    <a:cubicBezTo>
                      <a:pt x="7993" y="44456"/>
                      <a:pt x="330" y="73810"/>
                      <a:pt x="330" y="75632"/>
                    </a:cubicBezTo>
                    <a:cubicBezTo>
                      <a:pt x="330" y="77656"/>
                      <a:pt x="2346" y="77656"/>
                      <a:pt x="2750" y="77656"/>
                    </a:cubicBezTo>
                    <a:cubicBezTo>
                      <a:pt x="4767" y="77656"/>
                      <a:pt x="4968" y="77251"/>
                      <a:pt x="5977" y="74012"/>
                    </a:cubicBezTo>
                    <a:cubicBezTo>
                      <a:pt x="11422" y="54983"/>
                      <a:pt x="19489" y="48910"/>
                      <a:pt x="26346" y="48910"/>
                    </a:cubicBezTo>
                    <a:cubicBezTo>
                      <a:pt x="27959" y="48910"/>
                      <a:pt x="31388" y="48910"/>
                      <a:pt x="31388" y="55388"/>
                    </a:cubicBezTo>
                    <a:cubicBezTo>
                      <a:pt x="31388" y="59639"/>
                      <a:pt x="29976" y="63890"/>
                      <a:pt x="29169" y="65915"/>
                    </a:cubicBezTo>
                    <a:cubicBezTo>
                      <a:pt x="27556" y="71178"/>
                      <a:pt x="18481" y="94661"/>
                      <a:pt x="15254" y="103366"/>
                    </a:cubicBezTo>
                    <a:cubicBezTo>
                      <a:pt x="13237" y="108630"/>
                      <a:pt x="10615" y="115310"/>
                      <a:pt x="10615" y="119561"/>
                    </a:cubicBezTo>
                    <a:cubicBezTo>
                      <a:pt x="10615" y="129076"/>
                      <a:pt x="17472" y="136162"/>
                      <a:pt x="27153" y="136162"/>
                    </a:cubicBezTo>
                    <a:cubicBezTo>
                      <a:pt x="46110" y="136162"/>
                      <a:pt x="53572" y="106808"/>
                      <a:pt x="53572" y="104986"/>
                    </a:cubicBezTo>
                    <a:cubicBezTo>
                      <a:pt x="53572" y="102961"/>
                      <a:pt x="51757" y="102961"/>
                      <a:pt x="51152" y="102961"/>
                    </a:cubicBezTo>
                    <a:cubicBezTo>
                      <a:pt x="49135" y="102961"/>
                      <a:pt x="49135" y="103569"/>
                      <a:pt x="48127" y="106605"/>
                    </a:cubicBezTo>
                    <a:cubicBezTo>
                      <a:pt x="44497" y="119359"/>
                      <a:pt x="37842" y="131708"/>
                      <a:pt x="27556" y="131708"/>
                    </a:cubicBezTo>
                    <a:cubicBezTo>
                      <a:pt x="24128" y="131708"/>
                      <a:pt x="22716" y="129683"/>
                      <a:pt x="22716" y="125027"/>
                    </a:cubicBezTo>
                    <a:cubicBezTo>
                      <a:pt x="22716" y="119966"/>
                      <a:pt x="23926" y="117132"/>
                      <a:pt x="28564" y="104783"/>
                    </a:cubicBezTo>
                    <a:lnTo>
                      <a:pt x="36430" y="83527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4" name="任意形状 393">
                <a:extLst>
                  <a:ext uri="{FF2B5EF4-FFF2-40B4-BE49-F238E27FC236}">
                    <a16:creationId xmlns:a16="http://schemas.microsoft.com/office/drawing/2014/main" id="{7DB44994-17F9-4A84-3AA1-A572F660061B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>
              <a:xfrm>
                <a:off x="8638788" y="6429551"/>
                <a:ext cx="108905" cy="89478"/>
              </a:xfrm>
              <a:custGeom>
                <a:avLst/>
                <a:gdLst>
                  <a:gd name="connsiteX0" fmla="*/ 48332 w 108905"/>
                  <a:gd name="connsiteY0" fmla="*/ 11863 h 89478"/>
                  <a:gd name="connsiteX1" fmla="*/ 71122 w 108905"/>
                  <a:gd name="connsiteY1" fmla="*/ 11863 h 89478"/>
                  <a:gd name="connsiteX2" fmla="*/ 62651 w 108905"/>
                  <a:gd name="connsiteY2" fmla="*/ 64093 h 89478"/>
                  <a:gd name="connsiteX3" fmla="*/ 64265 w 108905"/>
                  <a:gd name="connsiteY3" fmla="*/ 79478 h 89478"/>
                  <a:gd name="connsiteX4" fmla="*/ 71525 w 108905"/>
                  <a:gd name="connsiteY4" fmla="*/ 89600 h 89478"/>
                  <a:gd name="connsiteX5" fmla="*/ 79794 w 108905"/>
                  <a:gd name="connsiteY5" fmla="*/ 81907 h 89478"/>
                  <a:gd name="connsiteX6" fmla="*/ 78584 w 108905"/>
                  <a:gd name="connsiteY6" fmla="*/ 77454 h 89478"/>
                  <a:gd name="connsiteX7" fmla="*/ 72735 w 108905"/>
                  <a:gd name="connsiteY7" fmla="*/ 44051 h 89478"/>
                  <a:gd name="connsiteX8" fmla="*/ 76365 w 108905"/>
                  <a:gd name="connsiteY8" fmla="*/ 11863 h 89478"/>
                  <a:gd name="connsiteX9" fmla="*/ 99357 w 108905"/>
                  <a:gd name="connsiteY9" fmla="*/ 11863 h 89478"/>
                  <a:gd name="connsiteX10" fmla="*/ 109239 w 108905"/>
                  <a:gd name="connsiteY10" fmla="*/ 4980 h 89478"/>
                  <a:gd name="connsiteX11" fmla="*/ 101172 w 108905"/>
                  <a:gd name="connsiteY11" fmla="*/ 121 h 89478"/>
                  <a:gd name="connsiteX12" fmla="*/ 33610 w 108905"/>
                  <a:gd name="connsiteY12" fmla="*/ 121 h 89478"/>
                  <a:gd name="connsiteX13" fmla="*/ 12635 w 108905"/>
                  <a:gd name="connsiteY13" fmla="*/ 9636 h 89478"/>
                  <a:gd name="connsiteX14" fmla="*/ 333 w 108905"/>
                  <a:gd name="connsiteY14" fmla="*/ 27856 h 89478"/>
                  <a:gd name="connsiteX15" fmla="*/ 2753 w 108905"/>
                  <a:gd name="connsiteY15" fmla="*/ 29880 h 89478"/>
                  <a:gd name="connsiteX16" fmla="*/ 5980 w 108905"/>
                  <a:gd name="connsiteY16" fmla="*/ 27451 h 89478"/>
                  <a:gd name="connsiteX17" fmla="*/ 31593 w 108905"/>
                  <a:gd name="connsiteY17" fmla="*/ 11863 h 89478"/>
                  <a:gd name="connsiteX18" fmla="*/ 43089 w 108905"/>
                  <a:gd name="connsiteY18" fmla="*/ 11863 h 89478"/>
                  <a:gd name="connsiteX19" fmla="*/ 17274 w 108905"/>
                  <a:gd name="connsiteY19" fmla="*/ 79276 h 89478"/>
                  <a:gd name="connsiteX20" fmla="*/ 15661 w 108905"/>
                  <a:gd name="connsiteY20" fmla="*/ 84134 h 89478"/>
                  <a:gd name="connsiteX21" fmla="*/ 21509 w 108905"/>
                  <a:gd name="connsiteY21" fmla="*/ 89600 h 89478"/>
                  <a:gd name="connsiteX22" fmla="*/ 31593 w 108905"/>
                  <a:gd name="connsiteY22" fmla="*/ 76441 h 89478"/>
                  <a:gd name="connsiteX23" fmla="*/ 37038 w 108905"/>
                  <a:gd name="connsiteY23" fmla="*/ 56602 h 89478"/>
                  <a:gd name="connsiteX24" fmla="*/ 48332 w 108905"/>
                  <a:gd name="connsiteY24" fmla="*/ 11863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8905" h="89478">
                    <a:moveTo>
                      <a:pt x="48332" y="11863"/>
                    </a:moveTo>
                    <a:lnTo>
                      <a:pt x="71122" y="11863"/>
                    </a:lnTo>
                    <a:cubicBezTo>
                      <a:pt x="64466" y="41824"/>
                      <a:pt x="62651" y="50529"/>
                      <a:pt x="62651" y="64093"/>
                    </a:cubicBezTo>
                    <a:cubicBezTo>
                      <a:pt x="62651" y="67129"/>
                      <a:pt x="62651" y="72595"/>
                      <a:pt x="64265" y="79478"/>
                    </a:cubicBezTo>
                    <a:cubicBezTo>
                      <a:pt x="66281" y="88385"/>
                      <a:pt x="68500" y="89600"/>
                      <a:pt x="71525" y="89600"/>
                    </a:cubicBezTo>
                    <a:cubicBezTo>
                      <a:pt x="75559" y="89600"/>
                      <a:pt x="79794" y="85956"/>
                      <a:pt x="79794" y="81907"/>
                    </a:cubicBezTo>
                    <a:cubicBezTo>
                      <a:pt x="79794" y="80693"/>
                      <a:pt x="79794" y="80288"/>
                      <a:pt x="78584" y="77454"/>
                    </a:cubicBezTo>
                    <a:cubicBezTo>
                      <a:pt x="72735" y="62878"/>
                      <a:pt x="72735" y="49719"/>
                      <a:pt x="72735" y="44051"/>
                    </a:cubicBezTo>
                    <a:cubicBezTo>
                      <a:pt x="72735" y="33322"/>
                      <a:pt x="74147" y="22390"/>
                      <a:pt x="76365" y="11863"/>
                    </a:cubicBezTo>
                    <a:lnTo>
                      <a:pt x="99357" y="11863"/>
                    </a:lnTo>
                    <a:cubicBezTo>
                      <a:pt x="101978" y="11863"/>
                      <a:pt x="109239" y="11863"/>
                      <a:pt x="109239" y="4980"/>
                    </a:cubicBezTo>
                    <a:cubicBezTo>
                      <a:pt x="109239" y="121"/>
                      <a:pt x="105003" y="121"/>
                      <a:pt x="101172" y="121"/>
                    </a:cubicBezTo>
                    <a:lnTo>
                      <a:pt x="33610" y="121"/>
                    </a:lnTo>
                    <a:cubicBezTo>
                      <a:pt x="29173" y="121"/>
                      <a:pt x="21509" y="121"/>
                      <a:pt x="12635" y="9636"/>
                    </a:cubicBezTo>
                    <a:cubicBezTo>
                      <a:pt x="5577" y="17531"/>
                      <a:pt x="333" y="26843"/>
                      <a:pt x="333" y="27856"/>
                    </a:cubicBezTo>
                    <a:cubicBezTo>
                      <a:pt x="333" y="28058"/>
                      <a:pt x="333" y="29880"/>
                      <a:pt x="2753" y="29880"/>
                    </a:cubicBezTo>
                    <a:cubicBezTo>
                      <a:pt x="4367" y="29880"/>
                      <a:pt x="4770" y="29070"/>
                      <a:pt x="5980" y="27451"/>
                    </a:cubicBezTo>
                    <a:cubicBezTo>
                      <a:pt x="15862" y="11863"/>
                      <a:pt x="27560" y="11863"/>
                      <a:pt x="31593" y="11863"/>
                    </a:cubicBezTo>
                    <a:lnTo>
                      <a:pt x="43089" y="11863"/>
                    </a:lnTo>
                    <a:cubicBezTo>
                      <a:pt x="36635" y="36358"/>
                      <a:pt x="25744" y="60854"/>
                      <a:pt x="17274" y="79276"/>
                    </a:cubicBezTo>
                    <a:cubicBezTo>
                      <a:pt x="15661" y="82312"/>
                      <a:pt x="15661" y="82717"/>
                      <a:pt x="15661" y="84134"/>
                    </a:cubicBezTo>
                    <a:cubicBezTo>
                      <a:pt x="15661" y="87981"/>
                      <a:pt x="18887" y="89600"/>
                      <a:pt x="21509" y="89600"/>
                    </a:cubicBezTo>
                    <a:cubicBezTo>
                      <a:pt x="27560" y="89600"/>
                      <a:pt x="29173" y="83932"/>
                      <a:pt x="31593" y="76441"/>
                    </a:cubicBezTo>
                    <a:cubicBezTo>
                      <a:pt x="34417" y="67129"/>
                      <a:pt x="34417" y="66724"/>
                      <a:pt x="37038" y="56602"/>
                    </a:cubicBezTo>
                    <a:lnTo>
                      <a:pt x="48332" y="11863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5" name="任意形状 394">
                <a:extLst>
                  <a:ext uri="{FF2B5EF4-FFF2-40B4-BE49-F238E27FC236}">
                    <a16:creationId xmlns:a16="http://schemas.microsoft.com/office/drawing/2014/main" id="{35711450-F66F-E4E6-8963-2FEA716F3814}"/>
                  </a:ext>
                </a:extLst>
              </p:cNvPr>
              <p:cNvSpPr/>
              <p:nvPr>
                <p:custDataLst>
                  <p:tags r:id="rId170"/>
                </p:custDataLst>
              </p:nvPr>
            </p:nvSpPr>
            <p:spPr>
              <a:xfrm>
                <a:off x="8758186" y="6448823"/>
                <a:ext cx="81457" cy="127254"/>
              </a:xfrm>
              <a:custGeom>
                <a:avLst/>
                <a:gdLst>
                  <a:gd name="connsiteX0" fmla="*/ 59914 w 81457"/>
                  <a:gd name="connsiteY0" fmla="*/ 1965 h 127254"/>
                  <a:gd name="connsiteX1" fmla="*/ 57514 w 81457"/>
                  <a:gd name="connsiteY1" fmla="*/ 123 h 127254"/>
                  <a:gd name="connsiteX2" fmla="*/ 54691 w 81457"/>
                  <a:gd name="connsiteY2" fmla="*/ 3240 h 127254"/>
                  <a:gd name="connsiteX3" fmla="*/ 46644 w 81457"/>
                  <a:gd name="connsiteY3" fmla="*/ 35692 h 127254"/>
                  <a:gd name="connsiteX4" fmla="*/ 339 w 81457"/>
                  <a:gd name="connsiteY4" fmla="*/ 73811 h 127254"/>
                  <a:gd name="connsiteX5" fmla="*/ 30550 w 81457"/>
                  <a:gd name="connsiteY5" fmla="*/ 100027 h 127254"/>
                  <a:gd name="connsiteX6" fmla="*/ 27303 w 81457"/>
                  <a:gd name="connsiteY6" fmla="*/ 113348 h 127254"/>
                  <a:gd name="connsiteX7" fmla="*/ 24338 w 81457"/>
                  <a:gd name="connsiteY7" fmla="*/ 125677 h 127254"/>
                  <a:gd name="connsiteX8" fmla="*/ 26597 w 81457"/>
                  <a:gd name="connsiteY8" fmla="*/ 127377 h 127254"/>
                  <a:gd name="connsiteX9" fmla="*/ 29562 w 81457"/>
                  <a:gd name="connsiteY9" fmla="*/ 123976 h 127254"/>
                  <a:gd name="connsiteX10" fmla="*/ 35491 w 81457"/>
                  <a:gd name="connsiteY10" fmla="*/ 100169 h 127254"/>
                  <a:gd name="connsiteX11" fmla="*/ 81796 w 81457"/>
                  <a:gd name="connsiteY11" fmla="*/ 62049 h 127254"/>
                  <a:gd name="connsiteX12" fmla="*/ 51585 w 81457"/>
                  <a:gd name="connsiteY12" fmla="*/ 35833 h 127254"/>
                  <a:gd name="connsiteX13" fmla="*/ 59914 w 81457"/>
                  <a:gd name="connsiteY13" fmla="*/ 1965 h 127254"/>
                  <a:gd name="connsiteX14" fmla="*/ 31538 w 81457"/>
                  <a:gd name="connsiteY14" fmla="*/ 96059 h 127254"/>
                  <a:gd name="connsiteX15" fmla="*/ 10644 w 81457"/>
                  <a:gd name="connsiteY15" fmla="*/ 76220 h 127254"/>
                  <a:gd name="connsiteX16" fmla="*/ 45514 w 81457"/>
                  <a:gd name="connsiteY16" fmla="*/ 39801 h 127254"/>
                  <a:gd name="connsiteX17" fmla="*/ 31538 w 81457"/>
                  <a:gd name="connsiteY17" fmla="*/ 96059 h 127254"/>
                  <a:gd name="connsiteX18" fmla="*/ 50456 w 81457"/>
                  <a:gd name="connsiteY18" fmla="*/ 39801 h 127254"/>
                  <a:gd name="connsiteX19" fmla="*/ 71490 w 81457"/>
                  <a:gd name="connsiteY19" fmla="*/ 59640 h 127254"/>
                  <a:gd name="connsiteX20" fmla="*/ 36479 w 81457"/>
                  <a:gd name="connsiteY20" fmla="*/ 96059 h 127254"/>
                  <a:gd name="connsiteX21" fmla="*/ 50456 w 81457"/>
                  <a:gd name="connsiteY21" fmla="*/ 39801 h 12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1457" h="127254">
                    <a:moveTo>
                      <a:pt x="59914" y="1965"/>
                    </a:moveTo>
                    <a:cubicBezTo>
                      <a:pt x="59914" y="123"/>
                      <a:pt x="58220" y="123"/>
                      <a:pt x="57514" y="123"/>
                    </a:cubicBezTo>
                    <a:cubicBezTo>
                      <a:pt x="55397" y="123"/>
                      <a:pt x="55255" y="831"/>
                      <a:pt x="54691" y="3240"/>
                    </a:cubicBezTo>
                    <a:lnTo>
                      <a:pt x="46644" y="35692"/>
                    </a:lnTo>
                    <a:cubicBezTo>
                      <a:pt x="21656" y="36825"/>
                      <a:pt x="339" y="54822"/>
                      <a:pt x="339" y="73811"/>
                    </a:cubicBezTo>
                    <a:cubicBezTo>
                      <a:pt x="339" y="89824"/>
                      <a:pt x="14880" y="99460"/>
                      <a:pt x="30550" y="100027"/>
                    </a:cubicBezTo>
                    <a:cubicBezTo>
                      <a:pt x="29421" y="104420"/>
                      <a:pt x="28432" y="108955"/>
                      <a:pt x="27303" y="113348"/>
                    </a:cubicBezTo>
                    <a:cubicBezTo>
                      <a:pt x="25609" y="120008"/>
                      <a:pt x="24338" y="125251"/>
                      <a:pt x="24338" y="125677"/>
                    </a:cubicBezTo>
                    <a:cubicBezTo>
                      <a:pt x="24338" y="127377"/>
                      <a:pt x="26174" y="127377"/>
                      <a:pt x="26597" y="127377"/>
                    </a:cubicBezTo>
                    <a:cubicBezTo>
                      <a:pt x="28715" y="127377"/>
                      <a:pt x="28856" y="126952"/>
                      <a:pt x="29562" y="123976"/>
                    </a:cubicBezTo>
                    <a:lnTo>
                      <a:pt x="35491" y="100169"/>
                    </a:lnTo>
                    <a:cubicBezTo>
                      <a:pt x="59632" y="99177"/>
                      <a:pt x="81796" y="81322"/>
                      <a:pt x="81796" y="62049"/>
                    </a:cubicBezTo>
                    <a:cubicBezTo>
                      <a:pt x="81796" y="47170"/>
                      <a:pt x="68808" y="36542"/>
                      <a:pt x="51585" y="35833"/>
                    </a:cubicBezTo>
                    <a:lnTo>
                      <a:pt x="59914" y="1965"/>
                    </a:lnTo>
                    <a:close/>
                    <a:moveTo>
                      <a:pt x="31538" y="96059"/>
                    </a:moveTo>
                    <a:cubicBezTo>
                      <a:pt x="20668" y="95493"/>
                      <a:pt x="10644" y="89541"/>
                      <a:pt x="10644" y="76220"/>
                    </a:cubicBezTo>
                    <a:cubicBezTo>
                      <a:pt x="10644" y="62049"/>
                      <a:pt x="21374" y="42069"/>
                      <a:pt x="45514" y="39801"/>
                    </a:cubicBezTo>
                    <a:lnTo>
                      <a:pt x="31538" y="96059"/>
                    </a:lnTo>
                    <a:close/>
                    <a:moveTo>
                      <a:pt x="50456" y="39801"/>
                    </a:moveTo>
                    <a:cubicBezTo>
                      <a:pt x="61326" y="40226"/>
                      <a:pt x="71490" y="46178"/>
                      <a:pt x="71490" y="59640"/>
                    </a:cubicBezTo>
                    <a:cubicBezTo>
                      <a:pt x="71490" y="75087"/>
                      <a:pt x="59349" y="94076"/>
                      <a:pt x="36479" y="96059"/>
                    </a:cubicBezTo>
                    <a:lnTo>
                      <a:pt x="50456" y="3980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6" name="任意形状 395">
                <a:extLst>
                  <a:ext uri="{FF2B5EF4-FFF2-40B4-BE49-F238E27FC236}">
                    <a16:creationId xmlns:a16="http://schemas.microsoft.com/office/drawing/2014/main" id="{15D7D16D-C01F-37C6-970F-3DC2BFA0471B}"/>
                  </a:ext>
                </a:extLst>
              </p:cNvPr>
              <p:cNvSpPr/>
              <p:nvPr>
                <p:custDataLst>
                  <p:tags r:id="rId171"/>
                </p:custDataLst>
              </p:nvPr>
            </p:nvSpPr>
            <p:spPr>
              <a:xfrm>
                <a:off x="8866856" y="6364972"/>
                <a:ext cx="46789" cy="202440"/>
              </a:xfrm>
              <a:custGeom>
                <a:avLst/>
                <a:gdLst>
                  <a:gd name="connsiteX0" fmla="*/ 47133 w 46789"/>
                  <a:gd name="connsiteY0" fmla="*/ 101342 h 202440"/>
                  <a:gd name="connsiteX1" fmla="*/ 33822 w 46789"/>
                  <a:gd name="connsiteY1" fmla="*/ 38180 h 202440"/>
                  <a:gd name="connsiteX2" fmla="*/ 2361 w 46789"/>
                  <a:gd name="connsiteY2" fmla="*/ 121 h 202440"/>
                  <a:gd name="connsiteX3" fmla="*/ 344 w 46789"/>
                  <a:gd name="connsiteY3" fmla="*/ 2146 h 202440"/>
                  <a:gd name="connsiteX4" fmla="*/ 4176 w 46789"/>
                  <a:gd name="connsiteY4" fmla="*/ 6802 h 202440"/>
                  <a:gd name="connsiteX5" fmla="*/ 35436 w 46789"/>
                  <a:gd name="connsiteY5" fmla="*/ 101342 h 202440"/>
                  <a:gd name="connsiteX6" fmla="*/ 2966 w 46789"/>
                  <a:gd name="connsiteY6" fmla="*/ 197096 h 202440"/>
                  <a:gd name="connsiteX7" fmla="*/ 344 w 46789"/>
                  <a:gd name="connsiteY7" fmla="*/ 200538 h 202440"/>
                  <a:gd name="connsiteX8" fmla="*/ 2361 w 46789"/>
                  <a:gd name="connsiteY8" fmla="*/ 202562 h 202440"/>
                  <a:gd name="connsiteX9" fmla="*/ 34428 w 46789"/>
                  <a:gd name="connsiteY9" fmla="*/ 163086 h 202440"/>
                  <a:gd name="connsiteX10" fmla="*/ 47133 w 46789"/>
                  <a:gd name="connsiteY10" fmla="*/ 101342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89" h="202440">
                    <a:moveTo>
                      <a:pt x="47133" y="101342"/>
                    </a:moveTo>
                    <a:cubicBezTo>
                      <a:pt x="47133" y="85551"/>
                      <a:pt x="44915" y="61056"/>
                      <a:pt x="33822" y="38180"/>
                    </a:cubicBezTo>
                    <a:cubicBezTo>
                      <a:pt x="21722" y="13280"/>
                      <a:pt x="4378" y="121"/>
                      <a:pt x="2361" y="121"/>
                    </a:cubicBezTo>
                    <a:cubicBezTo>
                      <a:pt x="1151" y="121"/>
                      <a:pt x="344" y="931"/>
                      <a:pt x="344" y="2146"/>
                    </a:cubicBezTo>
                    <a:cubicBezTo>
                      <a:pt x="344" y="2753"/>
                      <a:pt x="344" y="3158"/>
                      <a:pt x="4176" y="6802"/>
                    </a:cubicBezTo>
                    <a:cubicBezTo>
                      <a:pt x="23940" y="26843"/>
                      <a:pt x="35436" y="59032"/>
                      <a:pt x="35436" y="101342"/>
                    </a:cubicBezTo>
                    <a:cubicBezTo>
                      <a:pt x="35436" y="135959"/>
                      <a:pt x="27974" y="171589"/>
                      <a:pt x="2966" y="197096"/>
                    </a:cubicBezTo>
                    <a:cubicBezTo>
                      <a:pt x="344" y="199525"/>
                      <a:pt x="344" y="199930"/>
                      <a:pt x="344" y="200538"/>
                    </a:cubicBezTo>
                    <a:cubicBezTo>
                      <a:pt x="344" y="201752"/>
                      <a:pt x="1151" y="202562"/>
                      <a:pt x="2361" y="202562"/>
                    </a:cubicBezTo>
                    <a:cubicBezTo>
                      <a:pt x="4378" y="202562"/>
                      <a:pt x="22529" y="188796"/>
                      <a:pt x="34428" y="163086"/>
                    </a:cubicBezTo>
                    <a:cubicBezTo>
                      <a:pt x="44713" y="140818"/>
                      <a:pt x="47133" y="118347"/>
                      <a:pt x="47133" y="1013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7" name="任意形状 396">
                <a:extLst>
                  <a:ext uri="{FF2B5EF4-FFF2-40B4-BE49-F238E27FC236}">
                    <a16:creationId xmlns:a16="http://schemas.microsoft.com/office/drawing/2014/main" id="{7436E61A-8B33-7013-C3EE-FE7E25F851CE}"/>
                  </a:ext>
                </a:extLst>
              </p:cNvPr>
              <p:cNvSpPr/>
              <p:nvPr>
                <p:custDataLst>
                  <p:tags r:id="rId172"/>
                </p:custDataLst>
              </p:nvPr>
            </p:nvSpPr>
            <p:spPr>
              <a:xfrm>
                <a:off x="7931973" y="6707501"/>
                <a:ext cx="105678" cy="181994"/>
              </a:xfrm>
              <a:custGeom>
                <a:avLst/>
                <a:gdLst>
                  <a:gd name="connsiteX0" fmla="*/ 78549 w 105678"/>
                  <a:gd name="connsiteY0" fmla="*/ 4996 h 181994"/>
                  <a:gd name="connsiteX1" fmla="*/ 79154 w 105678"/>
                  <a:gd name="connsiteY1" fmla="*/ 2162 h 181994"/>
                  <a:gd name="connsiteX2" fmla="*/ 76734 w 105678"/>
                  <a:gd name="connsiteY2" fmla="*/ 138 h 181994"/>
                  <a:gd name="connsiteX3" fmla="*/ 73708 w 105678"/>
                  <a:gd name="connsiteY3" fmla="*/ 4186 h 181994"/>
                  <a:gd name="connsiteX4" fmla="*/ 62011 w 105678"/>
                  <a:gd name="connsiteY4" fmla="*/ 50950 h 181994"/>
                  <a:gd name="connsiteX5" fmla="*/ 298 w 105678"/>
                  <a:gd name="connsiteY5" fmla="*/ 106419 h 181994"/>
                  <a:gd name="connsiteX6" fmla="*/ 39020 w 105678"/>
                  <a:gd name="connsiteY6" fmla="*/ 143061 h 181994"/>
                  <a:gd name="connsiteX7" fmla="*/ 34381 w 105678"/>
                  <a:gd name="connsiteY7" fmla="*/ 162090 h 181994"/>
                  <a:gd name="connsiteX8" fmla="*/ 29944 w 105678"/>
                  <a:gd name="connsiteY8" fmla="*/ 179905 h 181994"/>
                  <a:gd name="connsiteX9" fmla="*/ 32365 w 105678"/>
                  <a:gd name="connsiteY9" fmla="*/ 182132 h 181994"/>
                  <a:gd name="connsiteX10" fmla="*/ 34381 w 105678"/>
                  <a:gd name="connsiteY10" fmla="*/ 181322 h 181994"/>
                  <a:gd name="connsiteX11" fmla="*/ 36600 w 105678"/>
                  <a:gd name="connsiteY11" fmla="*/ 173224 h 181994"/>
                  <a:gd name="connsiteX12" fmla="*/ 44264 w 105678"/>
                  <a:gd name="connsiteY12" fmla="*/ 143061 h 181994"/>
                  <a:gd name="connsiteX13" fmla="*/ 105977 w 105678"/>
                  <a:gd name="connsiteY13" fmla="*/ 87592 h 181994"/>
                  <a:gd name="connsiteX14" fmla="*/ 67255 w 105678"/>
                  <a:gd name="connsiteY14" fmla="*/ 50950 h 181994"/>
                  <a:gd name="connsiteX15" fmla="*/ 78549 w 105678"/>
                  <a:gd name="connsiteY15" fmla="*/ 4996 h 181994"/>
                  <a:gd name="connsiteX16" fmla="*/ 40028 w 105678"/>
                  <a:gd name="connsiteY16" fmla="*/ 138607 h 181994"/>
                  <a:gd name="connsiteX17" fmla="*/ 13407 w 105678"/>
                  <a:gd name="connsiteY17" fmla="*/ 110670 h 181994"/>
                  <a:gd name="connsiteX18" fmla="*/ 60801 w 105678"/>
                  <a:gd name="connsiteY18" fmla="*/ 55404 h 181994"/>
                  <a:gd name="connsiteX19" fmla="*/ 40028 w 105678"/>
                  <a:gd name="connsiteY19" fmla="*/ 138607 h 181994"/>
                  <a:gd name="connsiteX20" fmla="*/ 66045 w 105678"/>
                  <a:gd name="connsiteY20" fmla="*/ 55404 h 181994"/>
                  <a:gd name="connsiteX21" fmla="*/ 92868 w 105678"/>
                  <a:gd name="connsiteY21" fmla="*/ 83341 h 181994"/>
                  <a:gd name="connsiteX22" fmla="*/ 45272 w 105678"/>
                  <a:gd name="connsiteY22" fmla="*/ 138607 h 181994"/>
                  <a:gd name="connsiteX23" fmla="*/ 66045 w 105678"/>
                  <a:gd name="connsiteY23" fmla="*/ 55404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549" y="4996"/>
                    </a:moveTo>
                    <a:cubicBezTo>
                      <a:pt x="78549" y="4591"/>
                      <a:pt x="79154" y="2364"/>
                      <a:pt x="79154" y="2162"/>
                    </a:cubicBezTo>
                    <a:cubicBezTo>
                      <a:pt x="79154" y="1960"/>
                      <a:pt x="79154" y="138"/>
                      <a:pt x="76734" y="138"/>
                    </a:cubicBezTo>
                    <a:cubicBezTo>
                      <a:pt x="74717" y="138"/>
                      <a:pt x="74515" y="745"/>
                      <a:pt x="73708" y="4186"/>
                    </a:cubicBezTo>
                    <a:lnTo>
                      <a:pt x="62011" y="50950"/>
                    </a:lnTo>
                    <a:cubicBezTo>
                      <a:pt x="29944" y="51962"/>
                      <a:pt x="298" y="78887"/>
                      <a:pt x="298" y="106419"/>
                    </a:cubicBezTo>
                    <a:cubicBezTo>
                      <a:pt x="298" y="125651"/>
                      <a:pt x="14415" y="141644"/>
                      <a:pt x="39020" y="143061"/>
                    </a:cubicBezTo>
                    <a:cubicBezTo>
                      <a:pt x="37407" y="149336"/>
                      <a:pt x="35995" y="155815"/>
                      <a:pt x="34381" y="162090"/>
                    </a:cubicBezTo>
                    <a:cubicBezTo>
                      <a:pt x="31961" y="171605"/>
                      <a:pt x="29944" y="179298"/>
                      <a:pt x="29944" y="179905"/>
                    </a:cubicBezTo>
                    <a:cubicBezTo>
                      <a:pt x="29944" y="181929"/>
                      <a:pt x="31356" y="182132"/>
                      <a:pt x="32365" y="182132"/>
                    </a:cubicBezTo>
                    <a:cubicBezTo>
                      <a:pt x="33373" y="182132"/>
                      <a:pt x="33776" y="181929"/>
                      <a:pt x="34381" y="181322"/>
                    </a:cubicBezTo>
                    <a:cubicBezTo>
                      <a:pt x="34785" y="180917"/>
                      <a:pt x="35995" y="176059"/>
                      <a:pt x="36600" y="173224"/>
                    </a:cubicBezTo>
                    <a:lnTo>
                      <a:pt x="44264" y="143061"/>
                    </a:lnTo>
                    <a:cubicBezTo>
                      <a:pt x="76734" y="142049"/>
                      <a:pt x="105977" y="114719"/>
                      <a:pt x="105977" y="87592"/>
                    </a:cubicBezTo>
                    <a:cubicBezTo>
                      <a:pt x="105977" y="71599"/>
                      <a:pt x="95288" y="52975"/>
                      <a:pt x="67255" y="50950"/>
                    </a:cubicBezTo>
                    <a:lnTo>
                      <a:pt x="78549" y="4996"/>
                    </a:lnTo>
                    <a:close/>
                    <a:moveTo>
                      <a:pt x="40028" y="138607"/>
                    </a:moveTo>
                    <a:cubicBezTo>
                      <a:pt x="27928" y="138000"/>
                      <a:pt x="13407" y="130914"/>
                      <a:pt x="13407" y="110670"/>
                    </a:cubicBezTo>
                    <a:cubicBezTo>
                      <a:pt x="13407" y="86377"/>
                      <a:pt x="30751" y="58036"/>
                      <a:pt x="60801" y="55404"/>
                    </a:cubicBezTo>
                    <a:lnTo>
                      <a:pt x="40028" y="138607"/>
                    </a:lnTo>
                    <a:close/>
                    <a:moveTo>
                      <a:pt x="66045" y="55404"/>
                    </a:moveTo>
                    <a:cubicBezTo>
                      <a:pt x="81372" y="56214"/>
                      <a:pt x="92868" y="65526"/>
                      <a:pt x="92868" y="83341"/>
                    </a:cubicBezTo>
                    <a:cubicBezTo>
                      <a:pt x="92868" y="107229"/>
                      <a:pt x="75523" y="136178"/>
                      <a:pt x="45272" y="138607"/>
                    </a:cubicBezTo>
                    <a:lnTo>
                      <a:pt x="66045" y="5540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8" name="任意形状 397">
                <a:extLst>
                  <a:ext uri="{FF2B5EF4-FFF2-40B4-BE49-F238E27FC236}">
                    <a16:creationId xmlns:a16="http://schemas.microsoft.com/office/drawing/2014/main" id="{EB449F13-E81E-311C-2F22-B45066816ACF}"/>
                  </a:ext>
                </a:extLst>
              </p:cNvPr>
              <p:cNvSpPr/>
              <p:nvPr>
                <p:custDataLst>
                  <p:tags r:id="rId173"/>
                </p:custDataLst>
              </p:nvPr>
            </p:nvSpPr>
            <p:spPr>
              <a:xfrm>
                <a:off x="8054821" y="6708636"/>
                <a:ext cx="57316" cy="61076"/>
              </a:xfrm>
              <a:custGeom>
                <a:avLst/>
                <a:gdLst>
                  <a:gd name="connsiteX0" fmla="*/ 33339 w 57316"/>
                  <a:gd name="connsiteY0" fmla="*/ 30743 h 61076"/>
                  <a:gd name="connsiteX1" fmla="*/ 53668 w 57316"/>
                  <a:gd name="connsiteY1" fmla="*/ 21957 h 61076"/>
                  <a:gd name="connsiteX2" fmla="*/ 57621 w 57316"/>
                  <a:gd name="connsiteY2" fmla="*/ 17564 h 61076"/>
                  <a:gd name="connsiteX3" fmla="*/ 53244 w 57316"/>
                  <a:gd name="connsiteY3" fmla="*/ 13029 h 61076"/>
                  <a:gd name="connsiteX4" fmla="*/ 50279 w 57316"/>
                  <a:gd name="connsiteY4" fmla="*/ 14305 h 61076"/>
                  <a:gd name="connsiteX5" fmla="*/ 31080 w 57316"/>
                  <a:gd name="connsiteY5" fmla="*/ 27200 h 61076"/>
                  <a:gd name="connsiteX6" fmla="*/ 33197 w 57316"/>
                  <a:gd name="connsiteY6" fmla="*/ 6227 h 61076"/>
                  <a:gd name="connsiteX7" fmla="*/ 28962 w 57316"/>
                  <a:gd name="connsiteY7" fmla="*/ 134 h 61076"/>
                  <a:gd name="connsiteX8" fmla="*/ 24586 w 57316"/>
                  <a:gd name="connsiteY8" fmla="*/ 4385 h 61076"/>
                  <a:gd name="connsiteX9" fmla="*/ 25292 w 57316"/>
                  <a:gd name="connsiteY9" fmla="*/ 11329 h 61076"/>
                  <a:gd name="connsiteX10" fmla="*/ 26845 w 57316"/>
                  <a:gd name="connsiteY10" fmla="*/ 27200 h 61076"/>
                  <a:gd name="connsiteX11" fmla="*/ 7786 w 57316"/>
                  <a:gd name="connsiteY11" fmla="*/ 14305 h 61076"/>
                  <a:gd name="connsiteX12" fmla="*/ 4680 w 57316"/>
                  <a:gd name="connsiteY12" fmla="*/ 13029 h 61076"/>
                  <a:gd name="connsiteX13" fmla="*/ 304 w 57316"/>
                  <a:gd name="connsiteY13" fmla="*/ 17564 h 61076"/>
                  <a:gd name="connsiteX14" fmla="*/ 3269 w 57316"/>
                  <a:gd name="connsiteY14" fmla="*/ 21674 h 61076"/>
                  <a:gd name="connsiteX15" fmla="*/ 24586 w 57316"/>
                  <a:gd name="connsiteY15" fmla="*/ 30601 h 61076"/>
                  <a:gd name="connsiteX16" fmla="*/ 4257 w 57316"/>
                  <a:gd name="connsiteY16" fmla="*/ 39387 h 61076"/>
                  <a:gd name="connsiteX17" fmla="*/ 304 w 57316"/>
                  <a:gd name="connsiteY17" fmla="*/ 43780 h 61076"/>
                  <a:gd name="connsiteX18" fmla="*/ 4680 w 57316"/>
                  <a:gd name="connsiteY18" fmla="*/ 48315 h 61076"/>
                  <a:gd name="connsiteX19" fmla="*/ 7645 w 57316"/>
                  <a:gd name="connsiteY19" fmla="*/ 47039 h 61076"/>
                  <a:gd name="connsiteX20" fmla="*/ 26845 w 57316"/>
                  <a:gd name="connsiteY20" fmla="*/ 34144 h 61076"/>
                  <a:gd name="connsiteX21" fmla="*/ 24586 w 57316"/>
                  <a:gd name="connsiteY21" fmla="*/ 56959 h 61076"/>
                  <a:gd name="connsiteX22" fmla="*/ 28962 w 57316"/>
                  <a:gd name="connsiteY22" fmla="*/ 61210 h 61076"/>
                  <a:gd name="connsiteX23" fmla="*/ 33339 w 57316"/>
                  <a:gd name="connsiteY23" fmla="*/ 56959 h 61076"/>
                  <a:gd name="connsiteX24" fmla="*/ 32633 w 57316"/>
                  <a:gd name="connsiteY24" fmla="*/ 50015 h 61076"/>
                  <a:gd name="connsiteX25" fmla="*/ 31080 w 57316"/>
                  <a:gd name="connsiteY25" fmla="*/ 34144 h 61076"/>
                  <a:gd name="connsiteX26" fmla="*/ 48021 w 57316"/>
                  <a:gd name="connsiteY26" fmla="*/ 45481 h 61076"/>
                  <a:gd name="connsiteX27" fmla="*/ 53244 w 57316"/>
                  <a:gd name="connsiteY27" fmla="*/ 48315 h 61076"/>
                  <a:gd name="connsiteX28" fmla="*/ 57621 w 57316"/>
                  <a:gd name="connsiteY28" fmla="*/ 43780 h 61076"/>
                  <a:gd name="connsiteX29" fmla="*/ 54656 w 57316"/>
                  <a:gd name="connsiteY29" fmla="*/ 39671 h 61076"/>
                  <a:gd name="connsiteX30" fmla="*/ 33339 w 57316"/>
                  <a:gd name="connsiteY30" fmla="*/ 30743 h 61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7316" h="61076">
                    <a:moveTo>
                      <a:pt x="33339" y="30743"/>
                    </a:moveTo>
                    <a:cubicBezTo>
                      <a:pt x="44915" y="25641"/>
                      <a:pt x="50138" y="23658"/>
                      <a:pt x="53668" y="21957"/>
                    </a:cubicBezTo>
                    <a:cubicBezTo>
                      <a:pt x="56350" y="20823"/>
                      <a:pt x="57621" y="20257"/>
                      <a:pt x="57621" y="17564"/>
                    </a:cubicBezTo>
                    <a:cubicBezTo>
                      <a:pt x="57621" y="15155"/>
                      <a:pt x="55785" y="13029"/>
                      <a:pt x="53244" y="13029"/>
                    </a:cubicBezTo>
                    <a:cubicBezTo>
                      <a:pt x="52256" y="13029"/>
                      <a:pt x="51974" y="13029"/>
                      <a:pt x="50279" y="14305"/>
                    </a:cubicBezTo>
                    <a:lnTo>
                      <a:pt x="31080" y="27200"/>
                    </a:lnTo>
                    <a:lnTo>
                      <a:pt x="33197" y="6227"/>
                    </a:lnTo>
                    <a:cubicBezTo>
                      <a:pt x="33480" y="3677"/>
                      <a:pt x="33197" y="134"/>
                      <a:pt x="28962" y="134"/>
                    </a:cubicBezTo>
                    <a:cubicBezTo>
                      <a:pt x="27268" y="134"/>
                      <a:pt x="24586" y="1268"/>
                      <a:pt x="24586" y="4385"/>
                    </a:cubicBezTo>
                    <a:cubicBezTo>
                      <a:pt x="24586" y="5661"/>
                      <a:pt x="25151" y="9912"/>
                      <a:pt x="25292" y="11329"/>
                    </a:cubicBezTo>
                    <a:cubicBezTo>
                      <a:pt x="25574" y="13738"/>
                      <a:pt x="26562" y="23941"/>
                      <a:pt x="26845" y="27200"/>
                    </a:cubicBezTo>
                    <a:lnTo>
                      <a:pt x="7786" y="14305"/>
                    </a:lnTo>
                    <a:cubicBezTo>
                      <a:pt x="6374" y="13455"/>
                      <a:pt x="5951" y="13029"/>
                      <a:pt x="4680" y="13029"/>
                    </a:cubicBezTo>
                    <a:cubicBezTo>
                      <a:pt x="2139" y="13029"/>
                      <a:pt x="304" y="15155"/>
                      <a:pt x="304" y="17564"/>
                    </a:cubicBezTo>
                    <a:cubicBezTo>
                      <a:pt x="304" y="20398"/>
                      <a:pt x="1998" y="21107"/>
                      <a:pt x="3269" y="21674"/>
                    </a:cubicBezTo>
                    <a:lnTo>
                      <a:pt x="24586" y="30601"/>
                    </a:lnTo>
                    <a:cubicBezTo>
                      <a:pt x="13010" y="35703"/>
                      <a:pt x="7786" y="37687"/>
                      <a:pt x="4257" y="39387"/>
                    </a:cubicBezTo>
                    <a:cubicBezTo>
                      <a:pt x="1574" y="40521"/>
                      <a:pt x="304" y="41088"/>
                      <a:pt x="304" y="43780"/>
                    </a:cubicBezTo>
                    <a:cubicBezTo>
                      <a:pt x="304" y="46189"/>
                      <a:pt x="2139" y="48315"/>
                      <a:pt x="4680" y="48315"/>
                    </a:cubicBezTo>
                    <a:cubicBezTo>
                      <a:pt x="5669" y="48315"/>
                      <a:pt x="5951" y="48315"/>
                      <a:pt x="7645" y="47039"/>
                    </a:cubicBezTo>
                    <a:lnTo>
                      <a:pt x="26845" y="34144"/>
                    </a:lnTo>
                    <a:lnTo>
                      <a:pt x="24586" y="56959"/>
                    </a:lnTo>
                    <a:cubicBezTo>
                      <a:pt x="24586" y="60077"/>
                      <a:pt x="27268" y="61210"/>
                      <a:pt x="28962" y="61210"/>
                    </a:cubicBezTo>
                    <a:cubicBezTo>
                      <a:pt x="30656" y="61210"/>
                      <a:pt x="33339" y="60077"/>
                      <a:pt x="33339" y="56959"/>
                    </a:cubicBezTo>
                    <a:cubicBezTo>
                      <a:pt x="33339" y="55684"/>
                      <a:pt x="32774" y="51432"/>
                      <a:pt x="32633" y="50015"/>
                    </a:cubicBezTo>
                    <a:cubicBezTo>
                      <a:pt x="32350" y="47606"/>
                      <a:pt x="31362" y="37403"/>
                      <a:pt x="31080" y="34144"/>
                    </a:cubicBezTo>
                    <a:lnTo>
                      <a:pt x="48021" y="45481"/>
                    </a:lnTo>
                    <a:cubicBezTo>
                      <a:pt x="51691" y="48315"/>
                      <a:pt x="51974" y="48315"/>
                      <a:pt x="53244" y="48315"/>
                    </a:cubicBezTo>
                    <a:cubicBezTo>
                      <a:pt x="55785" y="48315"/>
                      <a:pt x="57621" y="46189"/>
                      <a:pt x="57621" y="43780"/>
                    </a:cubicBezTo>
                    <a:cubicBezTo>
                      <a:pt x="57621" y="40946"/>
                      <a:pt x="55926" y="40237"/>
                      <a:pt x="54656" y="39671"/>
                    </a:cubicBezTo>
                    <a:lnTo>
                      <a:pt x="33339" y="30743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9" name="任意形状 398">
                <a:extLst>
                  <a:ext uri="{FF2B5EF4-FFF2-40B4-BE49-F238E27FC236}">
                    <a16:creationId xmlns:a16="http://schemas.microsoft.com/office/drawing/2014/main" id="{20C886F1-2B91-FE5F-8101-BE2EC21EB600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>
              <a:xfrm>
                <a:off x="8049880" y="6804148"/>
                <a:ext cx="64939" cy="96928"/>
              </a:xfrm>
              <a:custGeom>
                <a:avLst/>
                <a:gdLst>
                  <a:gd name="connsiteX0" fmla="*/ 31221 w 64939"/>
                  <a:gd name="connsiteY0" fmla="*/ 46904 h 96928"/>
                  <a:gd name="connsiteX1" fmla="*/ 50138 w 64939"/>
                  <a:gd name="connsiteY1" fmla="*/ 69719 h 96928"/>
                  <a:gd name="connsiteX2" fmla="*/ 31786 w 64939"/>
                  <a:gd name="connsiteY2" fmla="*/ 92534 h 96928"/>
                  <a:gd name="connsiteX3" fmla="*/ 7786 w 64939"/>
                  <a:gd name="connsiteY3" fmla="*/ 82614 h 96928"/>
                  <a:gd name="connsiteX4" fmla="*/ 15974 w 64939"/>
                  <a:gd name="connsiteY4" fmla="*/ 74679 h 96928"/>
                  <a:gd name="connsiteX5" fmla="*/ 8210 w 64939"/>
                  <a:gd name="connsiteY5" fmla="*/ 66885 h 96928"/>
                  <a:gd name="connsiteX6" fmla="*/ 304 w 64939"/>
                  <a:gd name="connsiteY6" fmla="*/ 75104 h 96928"/>
                  <a:gd name="connsiteX7" fmla="*/ 32068 w 64939"/>
                  <a:gd name="connsiteY7" fmla="*/ 97069 h 96928"/>
                  <a:gd name="connsiteX8" fmla="*/ 65244 w 64939"/>
                  <a:gd name="connsiteY8" fmla="*/ 69719 h 96928"/>
                  <a:gd name="connsiteX9" fmla="*/ 40680 w 64939"/>
                  <a:gd name="connsiteY9" fmla="*/ 44353 h 96928"/>
                  <a:gd name="connsiteX10" fmla="*/ 60868 w 64939"/>
                  <a:gd name="connsiteY10" fmla="*/ 19696 h 96928"/>
                  <a:gd name="connsiteX11" fmla="*/ 32350 w 64939"/>
                  <a:gd name="connsiteY11" fmla="*/ 140 h 96928"/>
                  <a:gd name="connsiteX12" fmla="*/ 4680 w 64939"/>
                  <a:gd name="connsiteY12" fmla="*/ 19129 h 96928"/>
                  <a:gd name="connsiteX13" fmla="*/ 12021 w 64939"/>
                  <a:gd name="connsiteY13" fmla="*/ 26640 h 96928"/>
                  <a:gd name="connsiteX14" fmla="*/ 19221 w 64939"/>
                  <a:gd name="connsiteY14" fmla="*/ 19412 h 96928"/>
                  <a:gd name="connsiteX15" fmla="*/ 12021 w 64939"/>
                  <a:gd name="connsiteY15" fmla="*/ 12044 h 96928"/>
                  <a:gd name="connsiteX16" fmla="*/ 31927 w 64939"/>
                  <a:gd name="connsiteY16" fmla="*/ 4250 h 96928"/>
                  <a:gd name="connsiteX17" fmla="*/ 47174 w 64939"/>
                  <a:gd name="connsiteY17" fmla="*/ 19696 h 96928"/>
                  <a:gd name="connsiteX18" fmla="*/ 41527 w 64939"/>
                  <a:gd name="connsiteY18" fmla="*/ 36559 h 96928"/>
                  <a:gd name="connsiteX19" fmla="*/ 25856 w 64939"/>
                  <a:gd name="connsiteY19" fmla="*/ 42653 h 96928"/>
                  <a:gd name="connsiteX20" fmla="*/ 21339 w 64939"/>
                  <a:gd name="connsiteY20" fmla="*/ 43078 h 96928"/>
                  <a:gd name="connsiteX21" fmla="*/ 19927 w 64939"/>
                  <a:gd name="connsiteY21" fmla="*/ 44920 h 96928"/>
                  <a:gd name="connsiteX22" fmla="*/ 23598 w 64939"/>
                  <a:gd name="connsiteY22" fmla="*/ 46904 h 96928"/>
                  <a:gd name="connsiteX23" fmla="*/ 31221 w 64939"/>
                  <a:gd name="connsiteY23" fmla="*/ 46904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221" y="46904"/>
                    </a:moveTo>
                    <a:cubicBezTo>
                      <a:pt x="42233" y="46904"/>
                      <a:pt x="50138" y="54556"/>
                      <a:pt x="50138" y="69719"/>
                    </a:cubicBezTo>
                    <a:cubicBezTo>
                      <a:pt x="50138" y="87291"/>
                      <a:pt x="39974" y="92534"/>
                      <a:pt x="31786" y="92534"/>
                    </a:cubicBezTo>
                    <a:cubicBezTo>
                      <a:pt x="26139" y="92534"/>
                      <a:pt x="13715" y="90975"/>
                      <a:pt x="7786" y="82614"/>
                    </a:cubicBezTo>
                    <a:cubicBezTo>
                      <a:pt x="14421" y="82331"/>
                      <a:pt x="15974" y="77655"/>
                      <a:pt x="15974" y="74679"/>
                    </a:cubicBezTo>
                    <a:cubicBezTo>
                      <a:pt x="15974" y="70144"/>
                      <a:pt x="12586" y="66885"/>
                      <a:pt x="8210" y="66885"/>
                    </a:cubicBezTo>
                    <a:cubicBezTo>
                      <a:pt x="4257" y="66885"/>
                      <a:pt x="304" y="69294"/>
                      <a:pt x="304" y="75104"/>
                    </a:cubicBezTo>
                    <a:cubicBezTo>
                      <a:pt x="304" y="88424"/>
                      <a:pt x="14986" y="97069"/>
                      <a:pt x="32068" y="97069"/>
                    </a:cubicBezTo>
                    <a:cubicBezTo>
                      <a:pt x="51691" y="97069"/>
                      <a:pt x="65244" y="83890"/>
                      <a:pt x="65244" y="69719"/>
                    </a:cubicBezTo>
                    <a:cubicBezTo>
                      <a:pt x="65244" y="58666"/>
                      <a:pt x="56209" y="47612"/>
                      <a:pt x="40680" y="44353"/>
                    </a:cubicBezTo>
                    <a:cubicBezTo>
                      <a:pt x="55503" y="38968"/>
                      <a:pt x="60868" y="28340"/>
                      <a:pt x="60868" y="19696"/>
                    </a:cubicBezTo>
                    <a:cubicBezTo>
                      <a:pt x="60868" y="8501"/>
                      <a:pt x="48021" y="140"/>
                      <a:pt x="32350" y="140"/>
                    </a:cubicBezTo>
                    <a:cubicBezTo>
                      <a:pt x="16680" y="140"/>
                      <a:pt x="4680" y="7792"/>
                      <a:pt x="4680" y="19129"/>
                    </a:cubicBezTo>
                    <a:cubicBezTo>
                      <a:pt x="4680" y="23947"/>
                      <a:pt x="7786" y="26640"/>
                      <a:pt x="12021" y="26640"/>
                    </a:cubicBezTo>
                    <a:cubicBezTo>
                      <a:pt x="16398" y="26640"/>
                      <a:pt x="19221" y="23380"/>
                      <a:pt x="19221" y="19412"/>
                    </a:cubicBezTo>
                    <a:cubicBezTo>
                      <a:pt x="19221" y="15303"/>
                      <a:pt x="16398" y="12327"/>
                      <a:pt x="12021" y="12044"/>
                    </a:cubicBezTo>
                    <a:cubicBezTo>
                      <a:pt x="16962" y="5808"/>
                      <a:pt x="26703" y="4250"/>
                      <a:pt x="31927" y="4250"/>
                    </a:cubicBezTo>
                    <a:cubicBezTo>
                      <a:pt x="38280" y="4250"/>
                      <a:pt x="47174" y="7367"/>
                      <a:pt x="47174" y="19696"/>
                    </a:cubicBezTo>
                    <a:cubicBezTo>
                      <a:pt x="47174" y="25648"/>
                      <a:pt x="45197" y="32166"/>
                      <a:pt x="41527" y="36559"/>
                    </a:cubicBezTo>
                    <a:cubicBezTo>
                      <a:pt x="36868" y="41944"/>
                      <a:pt x="32915" y="42227"/>
                      <a:pt x="25856" y="42653"/>
                    </a:cubicBezTo>
                    <a:cubicBezTo>
                      <a:pt x="22327" y="42936"/>
                      <a:pt x="22045" y="42936"/>
                      <a:pt x="21339" y="43078"/>
                    </a:cubicBezTo>
                    <a:cubicBezTo>
                      <a:pt x="21056" y="43078"/>
                      <a:pt x="19927" y="43361"/>
                      <a:pt x="19927" y="44920"/>
                    </a:cubicBezTo>
                    <a:cubicBezTo>
                      <a:pt x="19927" y="46904"/>
                      <a:pt x="21198" y="46904"/>
                      <a:pt x="23598" y="46904"/>
                    </a:cubicBezTo>
                    <a:lnTo>
                      <a:pt x="31221" y="4690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0" name="任意形状 399">
                <a:extLst>
                  <a:ext uri="{FF2B5EF4-FFF2-40B4-BE49-F238E27FC236}">
                    <a16:creationId xmlns:a16="http://schemas.microsoft.com/office/drawing/2014/main" id="{714D1800-DBA2-B560-70AF-8AEBE8F9E876}"/>
                  </a:ext>
                </a:extLst>
              </p:cNvPr>
              <p:cNvSpPr/>
              <p:nvPr>
                <p:custDataLst>
                  <p:tags r:id="rId175"/>
                </p:custDataLst>
              </p:nvPr>
            </p:nvSpPr>
            <p:spPr>
              <a:xfrm>
                <a:off x="8138460" y="6881946"/>
                <a:ext cx="17929" cy="43646"/>
              </a:xfrm>
              <a:custGeom>
                <a:avLst/>
                <a:gdLst>
                  <a:gd name="connsiteX0" fmla="*/ 14284 w 17929"/>
                  <a:gd name="connsiteY0" fmla="*/ 14169 h 43646"/>
                  <a:gd name="connsiteX1" fmla="*/ 3273 w 17929"/>
                  <a:gd name="connsiteY1" fmla="*/ 40102 h 43646"/>
                  <a:gd name="connsiteX2" fmla="*/ 2284 w 17929"/>
                  <a:gd name="connsiteY2" fmla="*/ 41802 h 43646"/>
                  <a:gd name="connsiteX3" fmla="*/ 4261 w 17929"/>
                  <a:gd name="connsiteY3" fmla="*/ 43786 h 43646"/>
                  <a:gd name="connsiteX4" fmla="*/ 18237 w 17929"/>
                  <a:gd name="connsiteY4" fmla="*/ 15586 h 43646"/>
                  <a:gd name="connsiteX5" fmla="*/ 8355 w 17929"/>
                  <a:gd name="connsiteY5" fmla="*/ 140 h 43646"/>
                  <a:gd name="connsiteX6" fmla="*/ 308 w 17929"/>
                  <a:gd name="connsiteY6" fmla="*/ 8217 h 43646"/>
                  <a:gd name="connsiteX7" fmla="*/ 8496 w 17929"/>
                  <a:gd name="connsiteY7" fmla="*/ 16437 h 43646"/>
                  <a:gd name="connsiteX8" fmla="*/ 14284 w 17929"/>
                  <a:gd name="connsiteY8" fmla="*/ 14169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284" y="14169"/>
                    </a:moveTo>
                    <a:cubicBezTo>
                      <a:pt x="14284" y="21963"/>
                      <a:pt x="12872" y="31033"/>
                      <a:pt x="3273" y="40102"/>
                    </a:cubicBezTo>
                    <a:cubicBezTo>
                      <a:pt x="2708" y="40669"/>
                      <a:pt x="2284" y="41094"/>
                      <a:pt x="2284" y="41802"/>
                    </a:cubicBezTo>
                    <a:cubicBezTo>
                      <a:pt x="2284" y="42794"/>
                      <a:pt x="3414" y="43786"/>
                      <a:pt x="4261" y="43786"/>
                    </a:cubicBezTo>
                    <a:cubicBezTo>
                      <a:pt x="6237" y="43786"/>
                      <a:pt x="18237" y="32450"/>
                      <a:pt x="18237" y="15586"/>
                    </a:cubicBezTo>
                    <a:cubicBezTo>
                      <a:pt x="18237" y="6800"/>
                      <a:pt x="14849" y="140"/>
                      <a:pt x="8355" y="140"/>
                    </a:cubicBezTo>
                    <a:cubicBezTo>
                      <a:pt x="3696" y="140"/>
                      <a:pt x="308" y="3824"/>
                      <a:pt x="308" y="8217"/>
                    </a:cubicBezTo>
                    <a:cubicBezTo>
                      <a:pt x="308" y="12752"/>
                      <a:pt x="3555" y="16437"/>
                      <a:pt x="8496" y="16437"/>
                    </a:cubicBezTo>
                    <a:cubicBezTo>
                      <a:pt x="11884" y="16437"/>
                      <a:pt x="14143" y="14169"/>
                      <a:pt x="14284" y="141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1" name="任意形状 400">
                <a:extLst>
                  <a:ext uri="{FF2B5EF4-FFF2-40B4-BE49-F238E27FC236}">
                    <a16:creationId xmlns:a16="http://schemas.microsoft.com/office/drawing/2014/main" id="{7CE43071-63C4-CB41-3C7D-75ED488FF86E}"/>
                  </a:ext>
                </a:extLst>
              </p:cNvPr>
              <p:cNvSpPr/>
              <p:nvPr>
                <p:custDataLst>
                  <p:tags r:id="rId176"/>
                </p:custDataLst>
              </p:nvPr>
            </p:nvSpPr>
            <p:spPr>
              <a:xfrm>
                <a:off x="8185935" y="6804148"/>
                <a:ext cx="51387" cy="94094"/>
              </a:xfrm>
              <a:custGeom>
                <a:avLst/>
                <a:gdLst>
                  <a:gd name="connsiteX0" fmla="*/ 32216 w 51387"/>
                  <a:gd name="connsiteY0" fmla="*/ 4108 h 94094"/>
                  <a:gd name="connsiteX1" fmla="*/ 27980 w 51387"/>
                  <a:gd name="connsiteY1" fmla="*/ 140 h 94094"/>
                  <a:gd name="connsiteX2" fmla="*/ 310 w 51387"/>
                  <a:gd name="connsiteY2" fmla="*/ 9209 h 94094"/>
                  <a:gd name="connsiteX3" fmla="*/ 310 w 51387"/>
                  <a:gd name="connsiteY3" fmla="*/ 14311 h 94094"/>
                  <a:gd name="connsiteX4" fmla="*/ 20780 w 51387"/>
                  <a:gd name="connsiteY4" fmla="*/ 10343 h 94094"/>
                  <a:gd name="connsiteX5" fmla="*/ 20780 w 51387"/>
                  <a:gd name="connsiteY5" fmla="*/ 82614 h 94094"/>
                  <a:gd name="connsiteX6" fmla="*/ 6663 w 51387"/>
                  <a:gd name="connsiteY6" fmla="*/ 89133 h 94094"/>
                  <a:gd name="connsiteX7" fmla="*/ 1298 w 51387"/>
                  <a:gd name="connsiteY7" fmla="*/ 89133 h 94094"/>
                  <a:gd name="connsiteX8" fmla="*/ 1298 w 51387"/>
                  <a:gd name="connsiteY8" fmla="*/ 94235 h 94094"/>
                  <a:gd name="connsiteX9" fmla="*/ 26427 w 51387"/>
                  <a:gd name="connsiteY9" fmla="*/ 93668 h 94094"/>
                  <a:gd name="connsiteX10" fmla="*/ 51698 w 51387"/>
                  <a:gd name="connsiteY10" fmla="*/ 94235 h 94094"/>
                  <a:gd name="connsiteX11" fmla="*/ 51698 w 51387"/>
                  <a:gd name="connsiteY11" fmla="*/ 89133 h 94094"/>
                  <a:gd name="connsiteX12" fmla="*/ 46333 w 51387"/>
                  <a:gd name="connsiteY12" fmla="*/ 89133 h 94094"/>
                  <a:gd name="connsiteX13" fmla="*/ 32216 w 51387"/>
                  <a:gd name="connsiteY13" fmla="*/ 82614 h 94094"/>
                  <a:gd name="connsiteX14" fmla="*/ 32216 w 51387"/>
                  <a:gd name="connsiteY14" fmla="*/ 4108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387" h="94094">
                    <a:moveTo>
                      <a:pt x="32216" y="4108"/>
                    </a:moveTo>
                    <a:cubicBezTo>
                      <a:pt x="32216" y="282"/>
                      <a:pt x="31933" y="140"/>
                      <a:pt x="27980" y="140"/>
                    </a:cubicBezTo>
                    <a:cubicBezTo>
                      <a:pt x="18945" y="9068"/>
                      <a:pt x="6098" y="9209"/>
                      <a:pt x="310" y="9209"/>
                    </a:cubicBezTo>
                    <a:lnTo>
                      <a:pt x="310" y="14311"/>
                    </a:lnTo>
                    <a:cubicBezTo>
                      <a:pt x="3698" y="14311"/>
                      <a:pt x="13016" y="14311"/>
                      <a:pt x="20780" y="10343"/>
                    </a:cubicBezTo>
                    <a:lnTo>
                      <a:pt x="20780" y="82614"/>
                    </a:lnTo>
                    <a:cubicBezTo>
                      <a:pt x="20780" y="87291"/>
                      <a:pt x="20780" y="89133"/>
                      <a:pt x="6663" y="89133"/>
                    </a:cubicBezTo>
                    <a:lnTo>
                      <a:pt x="1298" y="89133"/>
                    </a:lnTo>
                    <a:lnTo>
                      <a:pt x="1298" y="94235"/>
                    </a:lnTo>
                    <a:cubicBezTo>
                      <a:pt x="3840" y="94093"/>
                      <a:pt x="21204" y="93668"/>
                      <a:pt x="26427" y="93668"/>
                    </a:cubicBezTo>
                    <a:cubicBezTo>
                      <a:pt x="30804" y="93668"/>
                      <a:pt x="48592" y="94093"/>
                      <a:pt x="51698" y="94235"/>
                    </a:cubicBezTo>
                    <a:lnTo>
                      <a:pt x="51698" y="89133"/>
                    </a:lnTo>
                    <a:lnTo>
                      <a:pt x="46333" y="89133"/>
                    </a:lnTo>
                    <a:cubicBezTo>
                      <a:pt x="32216" y="89133"/>
                      <a:pt x="32216" y="87291"/>
                      <a:pt x="32216" y="82614"/>
                    </a:cubicBezTo>
                    <a:lnTo>
                      <a:pt x="32216" y="410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2" name="任意形状 401">
                <a:extLst>
                  <a:ext uri="{FF2B5EF4-FFF2-40B4-BE49-F238E27FC236}">
                    <a16:creationId xmlns:a16="http://schemas.microsoft.com/office/drawing/2014/main" id="{DD782AD1-638B-EEA6-C5F4-20EA5B91410D}"/>
                  </a:ext>
                </a:extLst>
              </p:cNvPr>
              <p:cNvSpPr/>
              <p:nvPr>
                <p:custDataLst>
                  <p:tags r:id="rId177"/>
                </p:custDataLst>
              </p:nvPr>
            </p:nvSpPr>
            <p:spPr>
              <a:xfrm>
                <a:off x="7860400" y="7109144"/>
                <a:ext cx="123224" cy="8097"/>
              </a:xfrm>
              <a:custGeom>
                <a:avLst/>
                <a:gdLst>
                  <a:gd name="connsiteX0" fmla="*/ 116460 w 123224"/>
                  <a:gd name="connsiteY0" fmla="*/ 8251 h 8097"/>
                  <a:gd name="connsiteX1" fmla="*/ 123519 w 123224"/>
                  <a:gd name="connsiteY1" fmla="*/ 4202 h 8097"/>
                  <a:gd name="connsiteX2" fmla="*/ 116460 w 123224"/>
                  <a:gd name="connsiteY2" fmla="*/ 153 h 8097"/>
                  <a:gd name="connsiteX3" fmla="*/ 7353 w 123224"/>
                  <a:gd name="connsiteY3" fmla="*/ 153 h 8097"/>
                  <a:gd name="connsiteX4" fmla="*/ 294 w 123224"/>
                  <a:gd name="connsiteY4" fmla="*/ 4202 h 8097"/>
                  <a:gd name="connsiteX5" fmla="*/ 7353 w 123224"/>
                  <a:gd name="connsiteY5" fmla="*/ 8251 h 8097"/>
                  <a:gd name="connsiteX6" fmla="*/ 116460 w 123224"/>
                  <a:gd name="connsiteY6" fmla="*/ 8251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224" h="8097">
                    <a:moveTo>
                      <a:pt x="116460" y="8251"/>
                    </a:moveTo>
                    <a:cubicBezTo>
                      <a:pt x="119889" y="8251"/>
                      <a:pt x="123519" y="8251"/>
                      <a:pt x="123519" y="4202"/>
                    </a:cubicBezTo>
                    <a:cubicBezTo>
                      <a:pt x="123519" y="153"/>
                      <a:pt x="119889" y="153"/>
                      <a:pt x="116460" y="153"/>
                    </a:cubicBezTo>
                    <a:lnTo>
                      <a:pt x="7353" y="153"/>
                    </a:lnTo>
                    <a:cubicBezTo>
                      <a:pt x="3924" y="153"/>
                      <a:pt x="294" y="153"/>
                      <a:pt x="294" y="4202"/>
                    </a:cubicBezTo>
                    <a:cubicBezTo>
                      <a:pt x="294" y="8251"/>
                      <a:pt x="3924" y="8251"/>
                      <a:pt x="7353" y="8251"/>
                    </a:cubicBezTo>
                    <a:lnTo>
                      <a:pt x="116460" y="825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3" name="任意形状 402">
                <a:extLst>
                  <a:ext uri="{FF2B5EF4-FFF2-40B4-BE49-F238E27FC236}">
                    <a16:creationId xmlns:a16="http://schemas.microsoft.com/office/drawing/2014/main" id="{C0AD7127-20F9-486D-A27E-E343F617D5B3}"/>
                  </a:ext>
                </a:extLst>
              </p:cNvPr>
              <p:cNvSpPr/>
              <p:nvPr>
                <p:custDataLst>
                  <p:tags r:id="rId178"/>
                </p:custDataLst>
              </p:nvPr>
            </p:nvSpPr>
            <p:spPr>
              <a:xfrm>
                <a:off x="8010403" y="7023309"/>
                <a:ext cx="105678" cy="181994"/>
              </a:xfrm>
              <a:custGeom>
                <a:avLst/>
                <a:gdLst>
                  <a:gd name="connsiteX0" fmla="*/ 78553 w 105678"/>
                  <a:gd name="connsiteY0" fmla="*/ 5012 h 181994"/>
                  <a:gd name="connsiteX1" fmla="*/ 79158 w 105678"/>
                  <a:gd name="connsiteY1" fmla="*/ 2178 h 181994"/>
                  <a:gd name="connsiteX2" fmla="*/ 76737 w 105678"/>
                  <a:gd name="connsiteY2" fmla="*/ 153 h 181994"/>
                  <a:gd name="connsiteX3" fmla="*/ 73712 w 105678"/>
                  <a:gd name="connsiteY3" fmla="*/ 4202 h 181994"/>
                  <a:gd name="connsiteX4" fmla="*/ 62015 w 105678"/>
                  <a:gd name="connsiteY4" fmla="*/ 50966 h 181994"/>
                  <a:gd name="connsiteX5" fmla="*/ 302 w 105678"/>
                  <a:gd name="connsiteY5" fmla="*/ 106435 h 181994"/>
                  <a:gd name="connsiteX6" fmla="*/ 39024 w 105678"/>
                  <a:gd name="connsiteY6" fmla="*/ 143076 h 181994"/>
                  <a:gd name="connsiteX7" fmla="*/ 34385 w 105678"/>
                  <a:gd name="connsiteY7" fmla="*/ 162106 h 181994"/>
                  <a:gd name="connsiteX8" fmla="*/ 29948 w 105678"/>
                  <a:gd name="connsiteY8" fmla="*/ 179921 h 181994"/>
                  <a:gd name="connsiteX9" fmla="*/ 32368 w 105678"/>
                  <a:gd name="connsiteY9" fmla="*/ 182147 h 181994"/>
                  <a:gd name="connsiteX10" fmla="*/ 34385 w 105678"/>
                  <a:gd name="connsiteY10" fmla="*/ 181338 h 181994"/>
                  <a:gd name="connsiteX11" fmla="*/ 36604 w 105678"/>
                  <a:gd name="connsiteY11" fmla="*/ 173240 h 181994"/>
                  <a:gd name="connsiteX12" fmla="*/ 44267 w 105678"/>
                  <a:gd name="connsiteY12" fmla="*/ 143076 h 181994"/>
                  <a:gd name="connsiteX13" fmla="*/ 105981 w 105678"/>
                  <a:gd name="connsiteY13" fmla="*/ 87608 h 181994"/>
                  <a:gd name="connsiteX14" fmla="*/ 67259 w 105678"/>
                  <a:gd name="connsiteY14" fmla="*/ 50966 h 181994"/>
                  <a:gd name="connsiteX15" fmla="*/ 78553 w 105678"/>
                  <a:gd name="connsiteY15" fmla="*/ 5012 h 181994"/>
                  <a:gd name="connsiteX16" fmla="*/ 40032 w 105678"/>
                  <a:gd name="connsiteY16" fmla="*/ 138623 h 181994"/>
                  <a:gd name="connsiteX17" fmla="*/ 13411 w 105678"/>
                  <a:gd name="connsiteY17" fmla="*/ 110686 h 181994"/>
                  <a:gd name="connsiteX18" fmla="*/ 60805 w 105678"/>
                  <a:gd name="connsiteY18" fmla="*/ 55419 h 181994"/>
                  <a:gd name="connsiteX19" fmla="*/ 40032 w 105678"/>
                  <a:gd name="connsiteY19" fmla="*/ 138623 h 181994"/>
                  <a:gd name="connsiteX20" fmla="*/ 66049 w 105678"/>
                  <a:gd name="connsiteY20" fmla="*/ 55419 h 181994"/>
                  <a:gd name="connsiteX21" fmla="*/ 92872 w 105678"/>
                  <a:gd name="connsiteY21" fmla="*/ 83356 h 181994"/>
                  <a:gd name="connsiteX22" fmla="*/ 45276 w 105678"/>
                  <a:gd name="connsiteY22" fmla="*/ 138623 h 181994"/>
                  <a:gd name="connsiteX23" fmla="*/ 66049 w 105678"/>
                  <a:gd name="connsiteY23" fmla="*/ 55419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553" y="5012"/>
                    </a:moveTo>
                    <a:cubicBezTo>
                      <a:pt x="78553" y="4607"/>
                      <a:pt x="79158" y="2380"/>
                      <a:pt x="79158" y="2178"/>
                    </a:cubicBezTo>
                    <a:cubicBezTo>
                      <a:pt x="79158" y="1975"/>
                      <a:pt x="79158" y="153"/>
                      <a:pt x="76737" y="153"/>
                    </a:cubicBezTo>
                    <a:cubicBezTo>
                      <a:pt x="74721" y="153"/>
                      <a:pt x="74519" y="760"/>
                      <a:pt x="73712" y="4202"/>
                    </a:cubicBezTo>
                    <a:lnTo>
                      <a:pt x="62015" y="50966"/>
                    </a:lnTo>
                    <a:cubicBezTo>
                      <a:pt x="29948" y="51978"/>
                      <a:pt x="302" y="78903"/>
                      <a:pt x="302" y="106435"/>
                    </a:cubicBezTo>
                    <a:cubicBezTo>
                      <a:pt x="302" y="125666"/>
                      <a:pt x="14419" y="141659"/>
                      <a:pt x="39024" y="143076"/>
                    </a:cubicBezTo>
                    <a:cubicBezTo>
                      <a:pt x="37410" y="149352"/>
                      <a:pt x="35999" y="155830"/>
                      <a:pt x="34385" y="162106"/>
                    </a:cubicBezTo>
                    <a:cubicBezTo>
                      <a:pt x="31965" y="171621"/>
                      <a:pt x="29948" y="179313"/>
                      <a:pt x="29948" y="179921"/>
                    </a:cubicBezTo>
                    <a:cubicBezTo>
                      <a:pt x="29948" y="181945"/>
                      <a:pt x="31360" y="182147"/>
                      <a:pt x="32368" y="182147"/>
                    </a:cubicBezTo>
                    <a:cubicBezTo>
                      <a:pt x="33377" y="182147"/>
                      <a:pt x="33780" y="181945"/>
                      <a:pt x="34385" y="181338"/>
                    </a:cubicBezTo>
                    <a:cubicBezTo>
                      <a:pt x="34789" y="180933"/>
                      <a:pt x="35999" y="176074"/>
                      <a:pt x="36604" y="173240"/>
                    </a:cubicBezTo>
                    <a:lnTo>
                      <a:pt x="44267" y="143076"/>
                    </a:lnTo>
                    <a:cubicBezTo>
                      <a:pt x="76737" y="142064"/>
                      <a:pt x="105981" y="114735"/>
                      <a:pt x="105981" y="87608"/>
                    </a:cubicBezTo>
                    <a:cubicBezTo>
                      <a:pt x="105981" y="71615"/>
                      <a:pt x="95292" y="52990"/>
                      <a:pt x="67259" y="50966"/>
                    </a:cubicBezTo>
                    <a:lnTo>
                      <a:pt x="78553" y="5012"/>
                    </a:lnTo>
                    <a:close/>
                    <a:moveTo>
                      <a:pt x="40032" y="138623"/>
                    </a:moveTo>
                    <a:cubicBezTo>
                      <a:pt x="27932" y="138015"/>
                      <a:pt x="13411" y="130930"/>
                      <a:pt x="13411" y="110686"/>
                    </a:cubicBezTo>
                    <a:cubicBezTo>
                      <a:pt x="13411" y="86393"/>
                      <a:pt x="30755" y="58051"/>
                      <a:pt x="60805" y="55419"/>
                    </a:cubicBezTo>
                    <a:lnTo>
                      <a:pt x="40032" y="138623"/>
                    </a:lnTo>
                    <a:close/>
                    <a:moveTo>
                      <a:pt x="66049" y="55419"/>
                    </a:moveTo>
                    <a:cubicBezTo>
                      <a:pt x="81376" y="56229"/>
                      <a:pt x="92872" y="65542"/>
                      <a:pt x="92872" y="83356"/>
                    </a:cubicBezTo>
                    <a:cubicBezTo>
                      <a:pt x="92872" y="107244"/>
                      <a:pt x="75527" y="136193"/>
                      <a:pt x="45276" y="138623"/>
                    </a:cubicBezTo>
                    <a:lnTo>
                      <a:pt x="66049" y="5541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4" name="任意形状 403">
                <a:extLst>
                  <a:ext uri="{FF2B5EF4-FFF2-40B4-BE49-F238E27FC236}">
                    <a16:creationId xmlns:a16="http://schemas.microsoft.com/office/drawing/2014/main" id="{4FF1334A-C49C-E9E7-84F6-DAC9E1E581CE}"/>
                  </a:ext>
                </a:extLst>
              </p:cNvPr>
              <p:cNvSpPr/>
              <p:nvPr>
                <p:custDataLst>
                  <p:tags r:id="rId179"/>
                </p:custDataLst>
              </p:nvPr>
            </p:nvSpPr>
            <p:spPr>
              <a:xfrm>
                <a:off x="8133252" y="7024444"/>
                <a:ext cx="57316" cy="61076"/>
              </a:xfrm>
              <a:custGeom>
                <a:avLst/>
                <a:gdLst>
                  <a:gd name="connsiteX0" fmla="*/ 33342 w 57316"/>
                  <a:gd name="connsiteY0" fmla="*/ 30759 h 61076"/>
                  <a:gd name="connsiteX1" fmla="*/ 53672 w 57316"/>
                  <a:gd name="connsiteY1" fmla="*/ 21973 h 61076"/>
                  <a:gd name="connsiteX2" fmla="*/ 57624 w 57316"/>
                  <a:gd name="connsiteY2" fmla="*/ 17580 h 61076"/>
                  <a:gd name="connsiteX3" fmla="*/ 53248 w 57316"/>
                  <a:gd name="connsiteY3" fmla="*/ 13045 h 61076"/>
                  <a:gd name="connsiteX4" fmla="*/ 50283 w 57316"/>
                  <a:gd name="connsiteY4" fmla="*/ 14320 h 61076"/>
                  <a:gd name="connsiteX5" fmla="*/ 31084 w 57316"/>
                  <a:gd name="connsiteY5" fmla="*/ 27216 h 61076"/>
                  <a:gd name="connsiteX6" fmla="*/ 33201 w 57316"/>
                  <a:gd name="connsiteY6" fmla="*/ 6243 h 61076"/>
                  <a:gd name="connsiteX7" fmla="*/ 28966 w 57316"/>
                  <a:gd name="connsiteY7" fmla="*/ 149 h 61076"/>
                  <a:gd name="connsiteX8" fmla="*/ 24590 w 57316"/>
                  <a:gd name="connsiteY8" fmla="*/ 4401 h 61076"/>
                  <a:gd name="connsiteX9" fmla="*/ 25296 w 57316"/>
                  <a:gd name="connsiteY9" fmla="*/ 11344 h 61076"/>
                  <a:gd name="connsiteX10" fmla="*/ 26848 w 57316"/>
                  <a:gd name="connsiteY10" fmla="*/ 27216 h 61076"/>
                  <a:gd name="connsiteX11" fmla="*/ 7790 w 57316"/>
                  <a:gd name="connsiteY11" fmla="*/ 14320 h 61076"/>
                  <a:gd name="connsiteX12" fmla="*/ 4684 w 57316"/>
                  <a:gd name="connsiteY12" fmla="*/ 13045 h 61076"/>
                  <a:gd name="connsiteX13" fmla="*/ 308 w 57316"/>
                  <a:gd name="connsiteY13" fmla="*/ 17580 h 61076"/>
                  <a:gd name="connsiteX14" fmla="*/ 3272 w 57316"/>
                  <a:gd name="connsiteY14" fmla="*/ 21689 h 61076"/>
                  <a:gd name="connsiteX15" fmla="*/ 24590 w 57316"/>
                  <a:gd name="connsiteY15" fmla="*/ 30617 h 61076"/>
                  <a:gd name="connsiteX16" fmla="*/ 4261 w 57316"/>
                  <a:gd name="connsiteY16" fmla="*/ 39403 h 61076"/>
                  <a:gd name="connsiteX17" fmla="*/ 308 w 57316"/>
                  <a:gd name="connsiteY17" fmla="*/ 43796 h 61076"/>
                  <a:gd name="connsiteX18" fmla="*/ 4684 w 57316"/>
                  <a:gd name="connsiteY18" fmla="*/ 48330 h 61076"/>
                  <a:gd name="connsiteX19" fmla="*/ 7649 w 57316"/>
                  <a:gd name="connsiteY19" fmla="*/ 47055 h 61076"/>
                  <a:gd name="connsiteX20" fmla="*/ 26848 w 57316"/>
                  <a:gd name="connsiteY20" fmla="*/ 34160 h 61076"/>
                  <a:gd name="connsiteX21" fmla="*/ 24590 w 57316"/>
                  <a:gd name="connsiteY21" fmla="*/ 56975 h 61076"/>
                  <a:gd name="connsiteX22" fmla="*/ 28966 w 57316"/>
                  <a:gd name="connsiteY22" fmla="*/ 61226 h 61076"/>
                  <a:gd name="connsiteX23" fmla="*/ 33342 w 57316"/>
                  <a:gd name="connsiteY23" fmla="*/ 56975 h 61076"/>
                  <a:gd name="connsiteX24" fmla="*/ 32637 w 57316"/>
                  <a:gd name="connsiteY24" fmla="*/ 50031 h 61076"/>
                  <a:gd name="connsiteX25" fmla="*/ 31084 w 57316"/>
                  <a:gd name="connsiteY25" fmla="*/ 34160 h 61076"/>
                  <a:gd name="connsiteX26" fmla="*/ 48025 w 57316"/>
                  <a:gd name="connsiteY26" fmla="*/ 45496 h 61076"/>
                  <a:gd name="connsiteX27" fmla="*/ 53248 w 57316"/>
                  <a:gd name="connsiteY27" fmla="*/ 48330 h 61076"/>
                  <a:gd name="connsiteX28" fmla="*/ 57624 w 57316"/>
                  <a:gd name="connsiteY28" fmla="*/ 43796 h 61076"/>
                  <a:gd name="connsiteX29" fmla="*/ 54660 w 57316"/>
                  <a:gd name="connsiteY29" fmla="*/ 39686 h 61076"/>
                  <a:gd name="connsiteX30" fmla="*/ 33342 w 57316"/>
                  <a:gd name="connsiteY30" fmla="*/ 30759 h 61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7316" h="61076">
                    <a:moveTo>
                      <a:pt x="33342" y="30759"/>
                    </a:moveTo>
                    <a:cubicBezTo>
                      <a:pt x="44919" y="25657"/>
                      <a:pt x="50142" y="23673"/>
                      <a:pt x="53672" y="21973"/>
                    </a:cubicBezTo>
                    <a:cubicBezTo>
                      <a:pt x="56354" y="20839"/>
                      <a:pt x="57624" y="20272"/>
                      <a:pt x="57624" y="17580"/>
                    </a:cubicBezTo>
                    <a:cubicBezTo>
                      <a:pt x="57624" y="15171"/>
                      <a:pt x="55789" y="13045"/>
                      <a:pt x="53248" y="13045"/>
                    </a:cubicBezTo>
                    <a:cubicBezTo>
                      <a:pt x="52260" y="13045"/>
                      <a:pt x="51977" y="13045"/>
                      <a:pt x="50283" y="14320"/>
                    </a:cubicBezTo>
                    <a:lnTo>
                      <a:pt x="31084" y="27216"/>
                    </a:lnTo>
                    <a:lnTo>
                      <a:pt x="33201" y="6243"/>
                    </a:lnTo>
                    <a:cubicBezTo>
                      <a:pt x="33484" y="3692"/>
                      <a:pt x="33201" y="149"/>
                      <a:pt x="28966" y="149"/>
                    </a:cubicBezTo>
                    <a:cubicBezTo>
                      <a:pt x="27272" y="149"/>
                      <a:pt x="24590" y="1283"/>
                      <a:pt x="24590" y="4401"/>
                    </a:cubicBezTo>
                    <a:cubicBezTo>
                      <a:pt x="24590" y="5676"/>
                      <a:pt x="25154" y="9927"/>
                      <a:pt x="25296" y="11344"/>
                    </a:cubicBezTo>
                    <a:cubicBezTo>
                      <a:pt x="25578" y="13754"/>
                      <a:pt x="26566" y="23957"/>
                      <a:pt x="26848" y="27216"/>
                    </a:cubicBezTo>
                    <a:lnTo>
                      <a:pt x="7790" y="14320"/>
                    </a:lnTo>
                    <a:cubicBezTo>
                      <a:pt x="6378" y="13470"/>
                      <a:pt x="5955" y="13045"/>
                      <a:pt x="4684" y="13045"/>
                    </a:cubicBezTo>
                    <a:cubicBezTo>
                      <a:pt x="2143" y="13045"/>
                      <a:pt x="308" y="15171"/>
                      <a:pt x="308" y="17580"/>
                    </a:cubicBezTo>
                    <a:cubicBezTo>
                      <a:pt x="308" y="20414"/>
                      <a:pt x="2002" y="21122"/>
                      <a:pt x="3272" y="21689"/>
                    </a:cubicBezTo>
                    <a:lnTo>
                      <a:pt x="24590" y="30617"/>
                    </a:lnTo>
                    <a:cubicBezTo>
                      <a:pt x="13013" y="35718"/>
                      <a:pt x="7790" y="37702"/>
                      <a:pt x="4261" y="39403"/>
                    </a:cubicBezTo>
                    <a:cubicBezTo>
                      <a:pt x="1578" y="40536"/>
                      <a:pt x="308" y="41103"/>
                      <a:pt x="308" y="43796"/>
                    </a:cubicBezTo>
                    <a:cubicBezTo>
                      <a:pt x="308" y="46205"/>
                      <a:pt x="2143" y="48330"/>
                      <a:pt x="4684" y="48330"/>
                    </a:cubicBezTo>
                    <a:cubicBezTo>
                      <a:pt x="5672" y="48330"/>
                      <a:pt x="5955" y="48330"/>
                      <a:pt x="7649" y="47055"/>
                    </a:cubicBezTo>
                    <a:lnTo>
                      <a:pt x="26848" y="34160"/>
                    </a:lnTo>
                    <a:lnTo>
                      <a:pt x="24590" y="56975"/>
                    </a:lnTo>
                    <a:cubicBezTo>
                      <a:pt x="24590" y="60092"/>
                      <a:pt x="27272" y="61226"/>
                      <a:pt x="28966" y="61226"/>
                    </a:cubicBezTo>
                    <a:cubicBezTo>
                      <a:pt x="30660" y="61226"/>
                      <a:pt x="33342" y="60092"/>
                      <a:pt x="33342" y="56975"/>
                    </a:cubicBezTo>
                    <a:cubicBezTo>
                      <a:pt x="33342" y="55699"/>
                      <a:pt x="32778" y="51448"/>
                      <a:pt x="32637" y="50031"/>
                    </a:cubicBezTo>
                    <a:cubicBezTo>
                      <a:pt x="32354" y="47622"/>
                      <a:pt x="31366" y="37419"/>
                      <a:pt x="31084" y="34160"/>
                    </a:cubicBezTo>
                    <a:lnTo>
                      <a:pt x="48025" y="45496"/>
                    </a:lnTo>
                    <a:cubicBezTo>
                      <a:pt x="51695" y="48330"/>
                      <a:pt x="51977" y="48330"/>
                      <a:pt x="53248" y="48330"/>
                    </a:cubicBezTo>
                    <a:cubicBezTo>
                      <a:pt x="55789" y="48330"/>
                      <a:pt x="57624" y="46205"/>
                      <a:pt x="57624" y="43796"/>
                    </a:cubicBezTo>
                    <a:cubicBezTo>
                      <a:pt x="57624" y="40962"/>
                      <a:pt x="55930" y="40253"/>
                      <a:pt x="54660" y="39686"/>
                    </a:cubicBezTo>
                    <a:lnTo>
                      <a:pt x="33342" y="3075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5" name="任意形状 404">
                <a:extLst>
                  <a:ext uri="{FF2B5EF4-FFF2-40B4-BE49-F238E27FC236}">
                    <a16:creationId xmlns:a16="http://schemas.microsoft.com/office/drawing/2014/main" id="{D30C16AA-2C98-04BC-7ABC-D277F37D98FE}"/>
                  </a:ext>
                </a:extLst>
              </p:cNvPr>
              <p:cNvSpPr/>
              <p:nvPr>
                <p:custDataLst>
                  <p:tags r:id="rId180"/>
                </p:custDataLst>
              </p:nvPr>
            </p:nvSpPr>
            <p:spPr>
              <a:xfrm>
                <a:off x="8128311" y="7119956"/>
                <a:ext cx="64939" cy="96928"/>
              </a:xfrm>
              <a:custGeom>
                <a:avLst/>
                <a:gdLst>
                  <a:gd name="connsiteX0" fmla="*/ 31225 w 64939"/>
                  <a:gd name="connsiteY0" fmla="*/ 46919 h 96928"/>
                  <a:gd name="connsiteX1" fmla="*/ 50142 w 64939"/>
                  <a:gd name="connsiteY1" fmla="*/ 69734 h 96928"/>
                  <a:gd name="connsiteX2" fmla="*/ 31790 w 64939"/>
                  <a:gd name="connsiteY2" fmla="*/ 92550 h 96928"/>
                  <a:gd name="connsiteX3" fmla="*/ 7790 w 64939"/>
                  <a:gd name="connsiteY3" fmla="*/ 82630 h 96928"/>
                  <a:gd name="connsiteX4" fmla="*/ 15978 w 64939"/>
                  <a:gd name="connsiteY4" fmla="*/ 74694 h 96928"/>
                  <a:gd name="connsiteX5" fmla="*/ 8214 w 64939"/>
                  <a:gd name="connsiteY5" fmla="*/ 66900 h 96928"/>
                  <a:gd name="connsiteX6" fmla="*/ 308 w 64939"/>
                  <a:gd name="connsiteY6" fmla="*/ 75119 h 96928"/>
                  <a:gd name="connsiteX7" fmla="*/ 32072 w 64939"/>
                  <a:gd name="connsiteY7" fmla="*/ 97084 h 96928"/>
                  <a:gd name="connsiteX8" fmla="*/ 65248 w 64939"/>
                  <a:gd name="connsiteY8" fmla="*/ 69734 h 96928"/>
                  <a:gd name="connsiteX9" fmla="*/ 40684 w 64939"/>
                  <a:gd name="connsiteY9" fmla="*/ 44369 h 96928"/>
                  <a:gd name="connsiteX10" fmla="*/ 60871 w 64939"/>
                  <a:gd name="connsiteY10" fmla="*/ 19711 h 96928"/>
                  <a:gd name="connsiteX11" fmla="*/ 32354 w 64939"/>
                  <a:gd name="connsiteY11" fmla="*/ 156 h 96928"/>
                  <a:gd name="connsiteX12" fmla="*/ 4684 w 64939"/>
                  <a:gd name="connsiteY12" fmla="*/ 19145 h 96928"/>
                  <a:gd name="connsiteX13" fmla="*/ 12025 w 64939"/>
                  <a:gd name="connsiteY13" fmla="*/ 26655 h 96928"/>
                  <a:gd name="connsiteX14" fmla="*/ 19225 w 64939"/>
                  <a:gd name="connsiteY14" fmla="*/ 19428 h 96928"/>
                  <a:gd name="connsiteX15" fmla="*/ 12025 w 64939"/>
                  <a:gd name="connsiteY15" fmla="*/ 12059 h 96928"/>
                  <a:gd name="connsiteX16" fmla="*/ 31931 w 64939"/>
                  <a:gd name="connsiteY16" fmla="*/ 4265 h 96928"/>
                  <a:gd name="connsiteX17" fmla="*/ 47178 w 64939"/>
                  <a:gd name="connsiteY17" fmla="*/ 19711 h 96928"/>
                  <a:gd name="connsiteX18" fmla="*/ 41531 w 64939"/>
                  <a:gd name="connsiteY18" fmla="*/ 36575 h 96928"/>
                  <a:gd name="connsiteX19" fmla="*/ 25860 w 64939"/>
                  <a:gd name="connsiteY19" fmla="*/ 42668 h 96928"/>
                  <a:gd name="connsiteX20" fmla="*/ 21343 w 64939"/>
                  <a:gd name="connsiteY20" fmla="*/ 43093 h 96928"/>
                  <a:gd name="connsiteX21" fmla="*/ 19931 w 64939"/>
                  <a:gd name="connsiteY21" fmla="*/ 44935 h 96928"/>
                  <a:gd name="connsiteX22" fmla="*/ 23601 w 64939"/>
                  <a:gd name="connsiteY22" fmla="*/ 46919 h 96928"/>
                  <a:gd name="connsiteX23" fmla="*/ 31225 w 64939"/>
                  <a:gd name="connsiteY23" fmla="*/ 46919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225" y="46919"/>
                    </a:moveTo>
                    <a:cubicBezTo>
                      <a:pt x="42236" y="46919"/>
                      <a:pt x="50142" y="54572"/>
                      <a:pt x="50142" y="69734"/>
                    </a:cubicBezTo>
                    <a:cubicBezTo>
                      <a:pt x="50142" y="87306"/>
                      <a:pt x="39978" y="92550"/>
                      <a:pt x="31790" y="92550"/>
                    </a:cubicBezTo>
                    <a:cubicBezTo>
                      <a:pt x="26143" y="92550"/>
                      <a:pt x="13719" y="90991"/>
                      <a:pt x="7790" y="82630"/>
                    </a:cubicBezTo>
                    <a:cubicBezTo>
                      <a:pt x="14425" y="82347"/>
                      <a:pt x="15978" y="77670"/>
                      <a:pt x="15978" y="74694"/>
                    </a:cubicBezTo>
                    <a:cubicBezTo>
                      <a:pt x="15978" y="70160"/>
                      <a:pt x="12590" y="66900"/>
                      <a:pt x="8214" y="66900"/>
                    </a:cubicBezTo>
                    <a:cubicBezTo>
                      <a:pt x="4261" y="66900"/>
                      <a:pt x="308" y="69309"/>
                      <a:pt x="308" y="75119"/>
                    </a:cubicBezTo>
                    <a:cubicBezTo>
                      <a:pt x="308" y="88440"/>
                      <a:pt x="14990" y="97084"/>
                      <a:pt x="32072" y="97084"/>
                    </a:cubicBezTo>
                    <a:cubicBezTo>
                      <a:pt x="51695" y="97084"/>
                      <a:pt x="65248" y="83905"/>
                      <a:pt x="65248" y="69734"/>
                    </a:cubicBezTo>
                    <a:cubicBezTo>
                      <a:pt x="65248" y="58681"/>
                      <a:pt x="56213" y="47628"/>
                      <a:pt x="40684" y="44369"/>
                    </a:cubicBezTo>
                    <a:cubicBezTo>
                      <a:pt x="55507" y="38984"/>
                      <a:pt x="60871" y="28356"/>
                      <a:pt x="60871" y="19711"/>
                    </a:cubicBezTo>
                    <a:cubicBezTo>
                      <a:pt x="60871" y="8516"/>
                      <a:pt x="48025" y="156"/>
                      <a:pt x="32354" y="156"/>
                    </a:cubicBezTo>
                    <a:cubicBezTo>
                      <a:pt x="16684" y="156"/>
                      <a:pt x="4684" y="7808"/>
                      <a:pt x="4684" y="19145"/>
                    </a:cubicBezTo>
                    <a:cubicBezTo>
                      <a:pt x="4684" y="23963"/>
                      <a:pt x="7790" y="26655"/>
                      <a:pt x="12025" y="26655"/>
                    </a:cubicBezTo>
                    <a:cubicBezTo>
                      <a:pt x="16402" y="26655"/>
                      <a:pt x="19225" y="23396"/>
                      <a:pt x="19225" y="19428"/>
                    </a:cubicBezTo>
                    <a:cubicBezTo>
                      <a:pt x="19225" y="15318"/>
                      <a:pt x="16402" y="12343"/>
                      <a:pt x="12025" y="12059"/>
                    </a:cubicBezTo>
                    <a:cubicBezTo>
                      <a:pt x="16966" y="5824"/>
                      <a:pt x="26707" y="4265"/>
                      <a:pt x="31931" y="4265"/>
                    </a:cubicBezTo>
                    <a:cubicBezTo>
                      <a:pt x="38284" y="4265"/>
                      <a:pt x="47178" y="7383"/>
                      <a:pt x="47178" y="19711"/>
                    </a:cubicBezTo>
                    <a:cubicBezTo>
                      <a:pt x="47178" y="25663"/>
                      <a:pt x="45201" y="32182"/>
                      <a:pt x="41531" y="36575"/>
                    </a:cubicBezTo>
                    <a:cubicBezTo>
                      <a:pt x="36872" y="41960"/>
                      <a:pt x="32919" y="42243"/>
                      <a:pt x="25860" y="42668"/>
                    </a:cubicBezTo>
                    <a:cubicBezTo>
                      <a:pt x="22331" y="42952"/>
                      <a:pt x="22049" y="42952"/>
                      <a:pt x="21343" y="43093"/>
                    </a:cubicBezTo>
                    <a:cubicBezTo>
                      <a:pt x="21060" y="43093"/>
                      <a:pt x="19931" y="43377"/>
                      <a:pt x="19931" y="44935"/>
                    </a:cubicBezTo>
                    <a:cubicBezTo>
                      <a:pt x="19931" y="46919"/>
                      <a:pt x="21202" y="46919"/>
                      <a:pt x="23601" y="46919"/>
                    </a:cubicBezTo>
                    <a:lnTo>
                      <a:pt x="31225" y="4691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6" name="任意形状 405">
                <a:extLst>
                  <a:ext uri="{FF2B5EF4-FFF2-40B4-BE49-F238E27FC236}">
                    <a16:creationId xmlns:a16="http://schemas.microsoft.com/office/drawing/2014/main" id="{1AEEA807-6786-A56E-ABFC-84D8A0E586DD}"/>
                  </a:ext>
                </a:extLst>
              </p:cNvPr>
              <p:cNvSpPr/>
              <p:nvPr>
                <p:custDataLst>
                  <p:tags r:id="rId181"/>
                </p:custDataLst>
              </p:nvPr>
            </p:nvSpPr>
            <p:spPr>
              <a:xfrm>
                <a:off x="8216890" y="7197754"/>
                <a:ext cx="17929" cy="43646"/>
              </a:xfrm>
              <a:custGeom>
                <a:avLst/>
                <a:gdLst>
                  <a:gd name="connsiteX0" fmla="*/ 14288 w 17929"/>
                  <a:gd name="connsiteY0" fmla="*/ 14185 h 43646"/>
                  <a:gd name="connsiteX1" fmla="*/ 3276 w 17929"/>
                  <a:gd name="connsiteY1" fmla="*/ 40117 h 43646"/>
                  <a:gd name="connsiteX2" fmla="*/ 2288 w 17929"/>
                  <a:gd name="connsiteY2" fmla="*/ 41818 h 43646"/>
                  <a:gd name="connsiteX3" fmla="*/ 4265 w 17929"/>
                  <a:gd name="connsiteY3" fmla="*/ 43802 h 43646"/>
                  <a:gd name="connsiteX4" fmla="*/ 18241 w 17929"/>
                  <a:gd name="connsiteY4" fmla="*/ 15602 h 43646"/>
                  <a:gd name="connsiteX5" fmla="*/ 8359 w 17929"/>
                  <a:gd name="connsiteY5" fmla="*/ 156 h 43646"/>
                  <a:gd name="connsiteX6" fmla="*/ 312 w 17929"/>
                  <a:gd name="connsiteY6" fmla="*/ 8233 h 43646"/>
                  <a:gd name="connsiteX7" fmla="*/ 8500 w 17929"/>
                  <a:gd name="connsiteY7" fmla="*/ 16452 h 43646"/>
                  <a:gd name="connsiteX8" fmla="*/ 14288 w 17929"/>
                  <a:gd name="connsiteY8" fmla="*/ 14185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288" y="14185"/>
                    </a:moveTo>
                    <a:cubicBezTo>
                      <a:pt x="14288" y="21979"/>
                      <a:pt x="12876" y="31048"/>
                      <a:pt x="3276" y="40117"/>
                    </a:cubicBezTo>
                    <a:cubicBezTo>
                      <a:pt x="2712" y="40684"/>
                      <a:pt x="2288" y="41109"/>
                      <a:pt x="2288" y="41818"/>
                    </a:cubicBezTo>
                    <a:cubicBezTo>
                      <a:pt x="2288" y="42810"/>
                      <a:pt x="3418" y="43802"/>
                      <a:pt x="4265" y="43802"/>
                    </a:cubicBezTo>
                    <a:cubicBezTo>
                      <a:pt x="6241" y="43802"/>
                      <a:pt x="18241" y="32465"/>
                      <a:pt x="18241" y="15602"/>
                    </a:cubicBezTo>
                    <a:cubicBezTo>
                      <a:pt x="18241" y="6816"/>
                      <a:pt x="14853" y="156"/>
                      <a:pt x="8359" y="156"/>
                    </a:cubicBezTo>
                    <a:cubicBezTo>
                      <a:pt x="3700" y="156"/>
                      <a:pt x="312" y="3840"/>
                      <a:pt x="312" y="8233"/>
                    </a:cubicBezTo>
                    <a:cubicBezTo>
                      <a:pt x="312" y="12768"/>
                      <a:pt x="3559" y="16452"/>
                      <a:pt x="8500" y="16452"/>
                    </a:cubicBezTo>
                    <a:cubicBezTo>
                      <a:pt x="11888" y="16452"/>
                      <a:pt x="14147" y="14185"/>
                      <a:pt x="14288" y="1418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7" name="任意形状 406">
                <a:extLst>
                  <a:ext uri="{FF2B5EF4-FFF2-40B4-BE49-F238E27FC236}">
                    <a16:creationId xmlns:a16="http://schemas.microsoft.com/office/drawing/2014/main" id="{3F2B3D06-4FE8-978C-9780-C637891D256C}"/>
                  </a:ext>
                </a:extLst>
              </p:cNvPr>
              <p:cNvSpPr/>
              <p:nvPr>
                <p:custDataLst>
                  <p:tags r:id="rId182"/>
                </p:custDataLst>
              </p:nvPr>
            </p:nvSpPr>
            <p:spPr>
              <a:xfrm>
                <a:off x="8257871" y="7119956"/>
                <a:ext cx="62398" cy="94094"/>
              </a:xfrm>
              <a:custGeom>
                <a:avLst/>
                <a:gdLst>
                  <a:gd name="connsiteX0" fmla="*/ 62713 w 62398"/>
                  <a:gd name="connsiteY0" fmla="*/ 68459 h 94094"/>
                  <a:gd name="connsiteX1" fmla="*/ 57913 w 62398"/>
                  <a:gd name="connsiteY1" fmla="*/ 68459 h 94094"/>
                  <a:gd name="connsiteX2" fmla="*/ 54243 w 62398"/>
                  <a:gd name="connsiteY2" fmla="*/ 81355 h 94094"/>
                  <a:gd name="connsiteX3" fmla="*/ 40266 w 62398"/>
                  <a:gd name="connsiteY3" fmla="*/ 82205 h 94094"/>
                  <a:gd name="connsiteX4" fmla="*/ 14290 w 62398"/>
                  <a:gd name="connsiteY4" fmla="*/ 82205 h 94094"/>
                  <a:gd name="connsiteX5" fmla="*/ 42525 w 62398"/>
                  <a:gd name="connsiteY5" fmla="*/ 58398 h 94094"/>
                  <a:gd name="connsiteX6" fmla="*/ 62713 w 62398"/>
                  <a:gd name="connsiteY6" fmla="*/ 27789 h 94094"/>
                  <a:gd name="connsiteX7" fmla="*/ 29678 w 62398"/>
                  <a:gd name="connsiteY7" fmla="*/ 156 h 94094"/>
                  <a:gd name="connsiteX8" fmla="*/ 314 w 62398"/>
                  <a:gd name="connsiteY8" fmla="*/ 25521 h 94094"/>
                  <a:gd name="connsiteX9" fmla="*/ 7796 w 62398"/>
                  <a:gd name="connsiteY9" fmla="*/ 33457 h 94094"/>
                  <a:gd name="connsiteX10" fmla="*/ 15279 w 62398"/>
                  <a:gd name="connsiteY10" fmla="*/ 25947 h 94094"/>
                  <a:gd name="connsiteX11" fmla="*/ 6949 w 62398"/>
                  <a:gd name="connsiteY11" fmla="*/ 18436 h 94094"/>
                  <a:gd name="connsiteX12" fmla="*/ 27561 w 62398"/>
                  <a:gd name="connsiteY12" fmla="*/ 5257 h 94094"/>
                  <a:gd name="connsiteX13" fmla="*/ 49019 w 62398"/>
                  <a:gd name="connsiteY13" fmla="*/ 27789 h 94094"/>
                  <a:gd name="connsiteX14" fmla="*/ 35749 w 62398"/>
                  <a:gd name="connsiteY14" fmla="*/ 54997 h 94094"/>
                  <a:gd name="connsiteX15" fmla="*/ 1726 w 62398"/>
                  <a:gd name="connsiteY15" fmla="*/ 88723 h 94094"/>
                  <a:gd name="connsiteX16" fmla="*/ 314 w 62398"/>
                  <a:gd name="connsiteY16" fmla="*/ 94250 h 94094"/>
                  <a:gd name="connsiteX17" fmla="*/ 58478 w 62398"/>
                  <a:gd name="connsiteY17" fmla="*/ 94250 h 94094"/>
                  <a:gd name="connsiteX18" fmla="*/ 62713 w 62398"/>
                  <a:gd name="connsiteY18" fmla="*/ 68459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98" h="94094">
                    <a:moveTo>
                      <a:pt x="62713" y="68459"/>
                    </a:moveTo>
                    <a:lnTo>
                      <a:pt x="57913" y="68459"/>
                    </a:lnTo>
                    <a:cubicBezTo>
                      <a:pt x="57490" y="71577"/>
                      <a:pt x="56078" y="79938"/>
                      <a:pt x="54243" y="81355"/>
                    </a:cubicBezTo>
                    <a:cubicBezTo>
                      <a:pt x="53113" y="82205"/>
                      <a:pt x="42243" y="82205"/>
                      <a:pt x="40266" y="82205"/>
                    </a:cubicBezTo>
                    <a:lnTo>
                      <a:pt x="14290" y="82205"/>
                    </a:lnTo>
                    <a:cubicBezTo>
                      <a:pt x="29114" y="69026"/>
                      <a:pt x="34055" y="65058"/>
                      <a:pt x="42525" y="58398"/>
                    </a:cubicBezTo>
                    <a:cubicBezTo>
                      <a:pt x="52972" y="50037"/>
                      <a:pt x="62713" y="41251"/>
                      <a:pt x="62713" y="27789"/>
                    </a:cubicBezTo>
                    <a:cubicBezTo>
                      <a:pt x="62713" y="10642"/>
                      <a:pt x="47749" y="156"/>
                      <a:pt x="29678" y="156"/>
                    </a:cubicBezTo>
                    <a:cubicBezTo>
                      <a:pt x="12173" y="156"/>
                      <a:pt x="314" y="12484"/>
                      <a:pt x="314" y="25521"/>
                    </a:cubicBezTo>
                    <a:cubicBezTo>
                      <a:pt x="314" y="32749"/>
                      <a:pt x="6385" y="33457"/>
                      <a:pt x="7796" y="33457"/>
                    </a:cubicBezTo>
                    <a:cubicBezTo>
                      <a:pt x="11185" y="33457"/>
                      <a:pt x="15279" y="31048"/>
                      <a:pt x="15279" y="25947"/>
                    </a:cubicBezTo>
                    <a:cubicBezTo>
                      <a:pt x="15279" y="23396"/>
                      <a:pt x="14290" y="18436"/>
                      <a:pt x="6949" y="18436"/>
                    </a:cubicBezTo>
                    <a:cubicBezTo>
                      <a:pt x="11326" y="8375"/>
                      <a:pt x="20926" y="5257"/>
                      <a:pt x="27561" y="5257"/>
                    </a:cubicBezTo>
                    <a:cubicBezTo>
                      <a:pt x="41678" y="5257"/>
                      <a:pt x="49019" y="16310"/>
                      <a:pt x="49019" y="27789"/>
                    </a:cubicBezTo>
                    <a:cubicBezTo>
                      <a:pt x="49019" y="40117"/>
                      <a:pt x="40266" y="49895"/>
                      <a:pt x="35749" y="54997"/>
                    </a:cubicBezTo>
                    <a:lnTo>
                      <a:pt x="1726" y="88723"/>
                    </a:lnTo>
                    <a:cubicBezTo>
                      <a:pt x="314" y="89999"/>
                      <a:pt x="314" y="90282"/>
                      <a:pt x="314" y="94250"/>
                    </a:cubicBezTo>
                    <a:lnTo>
                      <a:pt x="58478" y="94250"/>
                    </a:lnTo>
                    <a:lnTo>
                      <a:pt x="62713" y="6845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形状 407">
                <a:extLst>
                  <a:ext uri="{FF2B5EF4-FFF2-40B4-BE49-F238E27FC236}">
                    <a16:creationId xmlns:a16="http://schemas.microsoft.com/office/drawing/2014/main" id="{D1CBC4A6-7C0B-DE0E-805E-8902A6AC33F9}"/>
                  </a:ext>
                </a:extLst>
              </p:cNvPr>
              <p:cNvSpPr/>
              <p:nvPr>
                <p:custDataLst>
                  <p:tags r:id="rId183"/>
                </p:custDataLst>
              </p:nvPr>
            </p:nvSpPr>
            <p:spPr>
              <a:xfrm>
                <a:off x="7931973" y="7339117"/>
                <a:ext cx="105678" cy="181994"/>
              </a:xfrm>
              <a:custGeom>
                <a:avLst/>
                <a:gdLst>
                  <a:gd name="connsiteX0" fmla="*/ 78549 w 105678"/>
                  <a:gd name="connsiteY0" fmla="*/ 5027 h 181994"/>
                  <a:gd name="connsiteX1" fmla="*/ 79154 w 105678"/>
                  <a:gd name="connsiteY1" fmla="*/ 2193 h 181994"/>
                  <a:gd name="connsiteX2" fmla="*/ 76734 w 105678"/>
                  <a:gd name="connsiteY2" fmla="*/ 169 h 181994"/>
                  <a:gd name="connsiteX3" fmla="*/ 73708 w 105678"/>
                  <a:gd name="connsiteY3" fmla="*/ 4217 h 181994"/>
                  <a:gd name="connsiteX4" fmla="*/ 62011 w 105678"/>
                  <a:gd name="connsiteY4" fmla="*/ 50981 h 181994"/>
                  <a:gd name="connsiteX5" fmla="*/ 298 w 105678"/>
                  <a:gd name="connsiteY5" fmla="*/ 106450 h 181994"/>
                  <a:gd name="connsiteX6" fmla="*/ 39020 w 105678"/>
                  <a:gd name="connsiteY6" fmla="*/ 143092 h 181994"/>
                  <a:gd name="connsiteX7" fmla="*/ 34381 w 105678"/>
                  <a:gd name="connsiteY7" fmla="*/ 162121 h 181994"/>
                  <a:gd name="connsiteX8" fmla="*/ 29944 w 105678"/>
                  <a:gd name="connsiteY8" fmla="*/ 179936 h 181994"/>
                  <a:gd name="connsiteX9" fmla="*/ 32365 w 105678"/>
                  <a:gd name="connsiteY9" fmla="*/ 182163 h 181994"/>
                  <a:gd name="connsiteX10" fmla="*/ 34381 w 105678"/>
                  <a:gd name="connsiteY10" fmla="*/ 181353 h 181994"/>
                  <a:gd name="connsiteX11" fmla="*/ 36600 w 105678"/>
                  <a:gd name="connsiteY11" fmla="*/ 173256 h 181994"/>
                  <a:gd name="connsiteX12" fmla="*/ 44264 w 105678"/>
                  <a:gd name="connsiteY12" fmla="*/ 143092 h 181994"/>
                  <a:gd name="connsiteX13" fmla="*/ 105977 w 105678"/>
                  <a:gd name="connsiteY13" fmla="*/ 87623 h 181994"/>
                  <a:gd name="connsiteX14" fmla="*/ 67255 w 105678"/>
                  <a:gd name="connsiteY14" fmla="*/ 50981 h 181994"/>
                  <a:gd name="connsiteX15" fmla="*/ 78549 w 105678"/>
                  <a:gd name="connsiteY15" fmla="*/ 5027 h 181994"/>
                  <a:gd name="connsiteX16" fmla="*/ 40028 w 105678"/>
                  <a:gd name="connsiteY16" fmla="*/ 138638 h 181994"/>
                  <a:gd name="connsiteX17" fmla="*/ 13407 w 105678"/>
                  <a:gd name="connsiteY17" fmla="*/ 110701 h 181994"/>
                  <a:gd name="connsiteX18" fmla="*/ 60801 w 105678"/>
                  <a:gd name="connsiteY18" fmla="*/ 55435 h 181994"/>
                  <a:gd name="connsiteX19" fmla="*/ 40028 w 105678"/>
                  <a:gd name="connsiteY19" fmla="*/ 138638 h 181994"/>
                  <a:gd name="connsiteX20" fmla="*/ 66045 w 105678"/>
                  <a:gd name="connsiteY20" fmla="*/ 55435 h 181994"/>
                  <a:gd name="connsiteX21" fmla="*/ 92868 w 105678"/>
                  <a:gd name="connsiteY21" fmla="*/ 83372 h 181994"/>
                  <a:gd name="connsiteX22" fmla="*/ 45272 w 105678"/>
                  <a:gd name="connsiteY22" fmla="*/ 138638 h 181994"/>
                  <a:gd name="connsiteX23" fmla="*/ 66045 w 105678"/>
                  <a:gd name="connsiteY23" fmla="*/ 55435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78" h="181994">
                    <a:moveTo>
                      <a:pt x="78549" y="5027"/>
                    </a:moveTo>
                    <a:cubicBezTo>
                      <a:pt x="78549" y="4622"/>
                      <a:pt x="79154" y="2395"/>
                      <a:pt x="79154" y="2193"/>
                    </a:cubicBezTo>
                    <a:cubicBezTo>
                      <a:pt x="79154" y="1991"/>
                      <a:pt x="79154" y="169"/>
                      <a:pt x="76734" y="169"/>
                    </a:cubicBezTo>
                    <a:cubicBezTo>
                      <a:pt x="74717" y="169"/>
                      <a:pt x="74515" y="776"/>
                      <a:pt x="73708" y="4217"/>
                    </a:cubicBezTo>
                    <a:lnTo>
                      <a:pt x="62011" y="50981"/>
                    </a:lnTo>
                    <a:cubicBezTo>
                      <a:pt x="29944" y="51994"/>
                      <a:pt x="298" y="78918"/>
                      <a:pt x="298" y="106450"/>
                    </a:cubicBezTo>
                    <a:cubicBezTo>
                      <a:pt x="298" y="125682"/>
                      <a:pt x="14415" y="141675"/>
                      <a:pt x="39020" y="143092"/>
                    </a:cubicBezTo>
                    <a:cubicBezTo>
                      <a:pt x="37407" y="149368"/>
                      <a:pt x="35995" y="155846"/>
                      <a:pt x="34381" y="162121"/>
                    </a:cubicBezTo>
                    <a:cubicBezTo>
                      <a:pt x="31961" y="171636"/>
                      <a:pt x="29944" y="179329"/>
                      <a:pt x="29944" y="179936"/>
                    </a:cubicBezTo>
                    <a:cubicBezTo>
                      <a:pt x="29944" y="181961"/>
                      <a:pt x="31356" y="182163"/>
                      <a:pt x="32365" y="182163"/>
                    </a:cubicBezTo>
                    <a:cubicBezTo>
                      <a:pt x="33373" y="182163"/>
                      <a:pt x="33776" y="181961"/>
                      <a:pt x="34381" y="181353"/>
                    </a:cubicBezTo>
                    <a:cubicBezTo>
                      <a:pt x="34785" y="180948"/>
                      <a:pt x="35995" y="176090"/>
                      <a:pt x="36600" y="173256"/>
                    </a:cubicBezTo>
                    <a:lnTo>
                      <a:pt x="44264" y="143092"/>
                    </a:lnTo>
                    <a:cubicBezTo>
                      <a:pt x="76734" y="142080"/>
                      <a:pt x="105977" y="114750"/>
                      <a:pt x="105977" y="87623"/>
                    </a:cubicBezTo>
                    <a:cubicBezTo>
                      <a:pt x="105977" y="71630"/>
                      <a:pt x="95288" y="53006"/>
                      <a:pt x="67255" y="50981"/>
                    </a:cubicBezTo>
                    <a:lnTo>
                      <a:pt x="78549" y="5027"/>
                    </a:lnTo>
                    <a:close/>
                    <a:moveTo>
                      <a:pt x="40028" y="138638"/>
                    </a:moveTo>
                    <a:cubicBezTo>
                      <a:pt x="27928" y="138031"/>
                      <a:pt x="13407" y="130945"/>
                      <a:pt x="13407" y="110701"/>
                    </a:cubicBezTo>
                    <a:cubicBezTo>
                      <a:pt x="13407" y="86408"/>
                      <a:pt x="30751" y="58067"/>
                      <a:pt x="60801" y="55435"/>
                    </a:cubicBezTo>
                    <a:lnTo>
                      <a:pt x="40028" y="138638"/>
                    </a:lnTo>
                    <a:close/>
                    <a:moveTo>
                      <a:pt x="66045" y="55435"/>
                    </a:moveTo>
                    <a:cubicBezTo>
                      <a:pt x="81372" y="56245"/>
                      <a:pt x="92868" y="65557"/>
                      <a:pt x="92868" y="83372"/>
                    </a:cubicBezTo>
                    <a:cubicBezTo>
                      <a:pt x="92868" y="107260"/>
                      <a:pt x="75523" y="136209"/>
                      <a:pt x="45272" y="138638"/>
                    </a:cubicBezTo>
                    <a:lnTo>
                      <a:pt x="66045" y="5543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形状 408">
                <a:extLst>
                  <a:ext uri="{FF2B5EF4-FFF2-40B4-BE49-F238E27FC236}">
                    <a16:creationId xmlns:a16="http://schemas.microsoft.com/office/drawing/2014/main" id="{6DAFA504-61AE-1A8E-0027-B43D10EA9AB1}"/>
                  </a:ext>
                </a:extLst>
              </p:cNvPr>
              <p:cNvSpPr/>
              <p:nvPr>
                <p:custDataLst>
                  <p:tags r:id="rId184"/>
                </p:custDataLst>
              </p:nvPr>
            </p:nvSpPr>
            <p:spPr>
              <a:xfrm>
                <a:off x="8054821" y="7340252"/>
                <a:ext cx="57316" cy="61076"/>
              </a:xfrm>
              <a:custGeom>
                <a:avLst/>
                <a:gdLst>
                  <a:gd name="connsiteX0" fmla="*/ 33339 w 57316"/>
                  <a:gd name="connsiteY0" fmla="*/ 30774 h 61076"/>
                  <a:gd name="connsiteX1" fmla="*/ 53668 w 57316"/>
                  <a:gd name="connsiteY1" fmla="*/ 21988 h 61076"/>
                  <a:gd name="connsiteX2" fmla="*/ 57621 w 57316"/>
                  <a:gd name="connsiteY2" fmla="*/ 17595 h 61076"/>
                  <a:gd name="connsiteX3" fmla="*/ 53244 w 57316"/>
                  <a:gd name="connsiteY3" fmla="*/ 13061 h 61076"/>
                  <a:gd name="connsiteX4" fmla="*/ 50279 w 57316"/>
                  <a:gd name="connsiteY4" fmla="*/ 14336 h 61076"/>
                  <a:gd name="connsiteX5" fmla="*/ 31080 w 57316"/>
                  <a:gd name="connsiteY5" fmla="*/ 27231 h 61076"/>
                  <a:gd name="connsiteX6" fmla="*/ 33197 w 57316"/>
                  <a:gd name="connsiteY6" fmla="*/ 6258 h 61076"/>
                  <a:gd name="connsiteX7" fmla="*/ 28962 w 57316"/>
                  <a:gd name="connsiteY7" fmla="*/ 165 h 61076"/>
                  <a:gd name="connsiteX8" fmla="*/ 24586 w 57316"/>
                  <a:gd name="connsiteY8" fmla="*/ 4416 h 61076"/>
                  <a:gd name="connsiteX9" fmla="*/ 25292 w 57316"/>
                  <a:gd name="connsiteY9" fmla="*/ 11360 h 61076"/>
                  <a:gd name="connsiteX10" fmla="*/ 26845 w 57316"/>
                  <a:gd name="connsiteY10" fmla="*/ 27231 h 61076"/>
                  <a:gd name="connsiteX11" fmla="*/ 7786 w 57316"/>
                  <a:gd name="connsiteY11" fmla="*/ 14336 h 61076"/>
                  <a:gd name="connsiteX12" fmla="*/ 4680 w 57316"/>
                  <a:gd name="connsiteY12" fmla="*/ 13061 h 61076"/>
                  <a:gd name="connsiteX13" fmla="*/ 304 w 57316"/>
                  <a:gd name="connsiteY13" fmla="*/ 17595 h 61076"/>
                  <a:gd name="connsiteX14" fmla="*/ 3269 w 57316"/>
                  <a:gd name="connsiteY14" fmla="*/ 21705 h 61076"/>
                  <a:gd name="connsiteX15" fmla="*/ 24586 w 57316"/>
                  <a:gd name="connsiteY15" fmla="*/ 30632 h 61076"/>
                  <a:gd name="connsiteX16" fmla="*/ 4257 w 57316"/>
                  <a:gd name="connsiteY16" fmla="*/ 39418 h 61076"/>
                  <a:gd name="connsiteX17" fmla="*/ 304 w 57316"/>
                  <a:gd name="connsiteY17" fmla="*/ 43811 h 61076"/>
                  <a:gd name="connsiteX18" fmla="*/ 4680 w 57316"/>
                  <a:gd name="connsiteY18" fmla="*/ 48346 h 61076"/>
                  <a:gd name="connsiteX19" fmla="*/ 7645 w 57316"/>
                  <a:gd name="connsiteY19" fmla="*/ 47071 h 61076"/>
                  <a:gd name="connsiteX20" fmla="*/ 26845 w 57316"/>
                  <a:gd name="connsiteY20" fmla="*/ 34175 h 61076"/>
                  <a:gd name="connsiteX21" fmla="*/ 24586 w 57316"/>
                  <a:gd name="connsiteY21" fmla="*/ 56990 h 61076"/>
                  <a:gd name="connsiteX22" fmla="*/ 28962 w 57316"/>
                  <a:gd name="connsiteY22" fmla="*/ 61241 h 61076"/>
                  <a:gd name="connsiteX23" fmla="*/ 33339 w 57316"/>
                  <a:gd name="connsiteY23" fmla="*/ 56990 h 61076"/>
                  <a:gd name="connsiteX24" fmla="*/ 32633 w 57316"/>
                  <a:gd name="connsiteY24" fmla="*/ 50046 h 61076"/>
                  <a:gd name="connsiteX25" fmla="*/ 31080 w 57316"/>
                  <a:gd name="connsiteY25" fmla="*/ 34175 h 61076"/>
                  <a:gd name="connsiteX26" fmla="*/ 48021 w 57316"/>
                  <a:gd name="connsiteY26" fmla="*/ 45512 h 61076"/>
                  <a:gd name="connsiteX27" fmla="*/ 53244 w 57316"/>
                  <a:gd name="connsiteY27" fmla="*/ 48346 h 61076"/>
                  <a:gd name="connsiteX28" fmla="*/ 57621 w 57316"/>
                  <a:gd name="connsiteY28" fmla="*/ 43811 h 61076"/>
                  <a:gd name="connsiteX29" fmla="*/ 54656 w 57316"/>
                  <a:gd name="connsiteY29" fmla="*/ 39702 h 61076"/>
                  <a:gd name="connsiteX30" fmla="*/ 33339 w 57316"/>
                  <a:gd name="connsiteY30" fmla="*/ 30774 h 61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7316" h="61076">
                    <a:moveTo>
                      <a:pt x="33339" y="30774"/>
                    </a:moveTo>
                    <a:cubicBezTo>
                      <a:pt x="44915" y="25673"/>
                      <a:pt x="50138" y="23689"/>
                      <a:pt x="53668" y="21988"/>
                    </a:cubicBezTo>
                    <a:cubicBezTo>
                      <a:pt x="56350" y="20854"/>
                      <a:pt x="57621" y="20288"/>
                      <a:pt x="57621" y="17595"/>
                    </a:cubicBezTo>
                    <a:cubicBezTo>
                      <a:pt x="57621" y="15186"/>
                      <a:pt x="55785" y="13061"/>
                      <a:pt x="53244" y="13061"/>
                    </a:cubicBezTo>
                    <a:cubicBezTo>
                      <a:pt x="52256" y="13061"/>
                      <a:pt x="51974" y="13061"/>
                      <a:pt x="50279" y="14336"/>
                    </a:cubicBezTo>
                    <a:lnTo>
                      <a:pt x="31080" y="27231"/>
                    </a:lnTo>
                    <a:lnTo>
                      <a:pt x="33197" y="6258"/>
                    </a:lnTo>
                    <a:cubicBezTo>
                      <a:pt x="33480" y="3708"/>
                      <a:pt x="33197" y="165"/>
                      <a:pt x="28962" y="165"/>
                    </a:cubicBezTo>
                    <a:cubicBezTo>
                      <a:pt x="27268" y="165"/>
                      <a:pt x="24586" y="1299"/>
                      <a:pt x="24586" y="4416"/>
                    </a:cubicBezTo>
                    <a:cubicBezTo>
                      <a:pt x="24586" y="5692"/>
                      <a:pt x="25151" y="9943"/>
                      <a:pt x="25292" y="11360"/>
                    </a:cubicBezTo>
                    <a:cubicBezTo>
                      <a:pt x="25574" y="13769"/>
                      <a:pt x="26562" y="23972"/>
                      <a:pt x="26845" y="27231"/>
                    </a:cubicBezTo>
                    <a:lnTo>
                      <a:pt x="7786" y="14336"/>
                    </a:lnTo>
                    <a:cubicBezTo>
                      <a:pt x="6374" y="13486"/>
                      <a:pt x="5951" y="13061"/>
                      <a:pt x="4680" y="13061"/>
                    </a:cubicBezTo>
                    <a:cubicBezTo>
                      <a:pt x="2139" y="13061"/>
                      <a:pt x="304" y="15186"/>
                      <a:pt x="304" y="17595"/>
                    </a:cubicBezTo>
                    <a:cubicBezTo>
                      <a:pt x="304" y="20429"/>
                      <a:pt x="1998" y="21138"/>
                      <a:pt x="3269" y="21705"/>
                    </a:cubicBezTo>
                    <a:lnTo>
                      <a:pt x="24586" y="30632"/>
                    </a:lnTo>
                    <a:cubicBezTo>
                      <a:pt x="13010" y="35734"/>
                      <a:pt x="7786" y="37718"/>
                      <a:pt x="4257" y="39418"/>
                    </a:cubicBezTo>
                    <a:cubicBezTo>
                      <a:pt x="1574" y="40552"/>
                      <a:pt x="304" y="41119"/>
                      <a:pt x="304" y="43811"/>
                    </a:cubicBezTo>
                    <a:cubicBezTo>
                      <a:pt x="304" y="46220"/>
                      <a:pt x="2139" y="48346"/>
                      <a:pt x="4680" y="48346"/>
                    </a:cubicBezTo>
                    <a:cubicBezTo>
                      <a:pt x="5669" y="48346"/>
                      <a:pt x="5951" y="48346"/>
                      <a:pt x="7645" y="47071"/>
                    </a:cubicBezTo>
                    <a:lnTo>
                      <a:pt x="26845" y="34175"/>
                    </a:lnTo>
                    <a:lnTo>
                      <a:pt x="24586" y="56990"/>
                    </a:lnTo>
                    <a:cubicBezTo>
                      <a:pt x="24586" y="60108"/>
                      <a:pt x="27268" y="61241"/>
                      <a:pt x="28962" y="61241"/>
                    </a:cubicBezTo>
                    <a:cubicBezTo>
                      <a:pt x="30656" y="61241"/>
                      <a:pt x="33339" y="60108"/>
                      <a:pt x="33339" y="56990"/>
                    </a:cubicBezTo>
                    <a:cubicBezTo>
                      <a:pt x="33339" y="55715"/>
                      <a:pt x="32774" y="51464"/>
                      <a:pt x="32633" y="50046"/>
                    </a:cubicBezTo>
                    <a:cubicBezTo>
                      <a:pt x="32350" y="47637"/>
                      <a:pt x="31362" y="37434"/>
                      <a:pt x="31080" y="34175"/>
                    </a:cubicBezTo>
                    <a:lnTo>
                      <a:pt x="48021" y="45512"/>
                    </a:lnTo>
                    <a:cubicBezTo>
                      <a:pt x="51691" y="48346"/>
                      <a:pt x="51974" y="48346"/>
                      <a:pt x="53244" y="48346"/>
                    </a:cubicBezTo>
                    <a:cubicBezTo>
                      <a:pt x="55785" y="48346"/>
                      <a:pt x="57621" y="46220"/>
                      <a:pt x="57621" y="43811"/>
                    </a:cubicBezTo>
                    <a:cubicBezTo>
                      <a:pt x="57621" y="40977"/>
                      <a:pt x="55926" y="40269"/>
                      <a:pt x="54656" y="39702"/>
                    </a:cubicBezTo>
                    <a:lnTo>
                      <a:pt x="33339" y="3077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形状 409">
                <a:extLst>
                  <a:ext uri="{FF2B5EF4-FFF2-40B4-BE49-F238E27FC236}">
                    <a16:creationId xmlns:a16="http://schemas.microsoft.com/office/drawing/2014/main" id="{3C084989-3C19-FB2C-D641-825BFEFEBA0F}"/>
                  </a:ext>
                </a:extLst>
              </p:cNvPr>
              <p:cNvSpPr/>
              <p:nvPr>
                <p:custDataLst>
                  <p:tags r:id="rId185"/>
                </p:custDataLst>
              </p:nvPr>
            </p:nvSpPr>
            <p:spPr>
              <a:xfrm>
                <a:off x="8049880" y="7435764"/>
                <a:ext cx="64939" cy="96928"/>
              </a:xfrm>
              <a:custGeom>
                <a:avLst/>
                <a:gdLst>
                  <a:gd name="connsiteX0" fmla="*/ 31221 w 64939"/>
                  <a:gd name="connsiteY0" fmla="*/ 46935 h 96928"/>
                  <a:gd name="connsiteX1" fmla="*/ 50138 w 64939"/>
                  <a:gd name="connsiteY1" fmla="*/ 69750 h 96928"/>
                  <a:gd name="connsiteX2" fmla="*/ 31786 w 64939"/>
                  <a:gd name="connsiteY2" fmla="*/ 92565 h 96928"/>
                  <a:gd name="connsiteX3" fmla="*/ 7786 w 64939"/>
                  <a:gd name="connsiteY3" fmla="*/ 82646 h 96928"/>
                  <a:gd name="connsiteX4" fmla="*/ 15974 w 64939"/>
                  <a:gd name="connsiteY4" fmla="*/ 74710 h 96928"/>
                  <a:gd name="connsiteX5" fmla="*/ 8210 w 64939"/>
                  <a:gd name="connsiteY5" fmla="*/ 66916 h 96928"/>
                  <a:gd name="connsiteX6" fmla="*/ 304 w 64939"/>
                  <a:gd name="connsiteY6" fmla="*/ 75135 h 96928"/>
                  <a:gd name="connsiteX7" fmla="*/ 32068 w 64939"/>
                  <a:gd name="connsiteY7" fmla="*/ 97100 h 96928"/>
                  <a:gd name="connsiteX8" fmla="*/ 65244 w 64939"/>
                  <a:gd name="connsiteY8" fmla="*/ 69750 h 96928"/>
                  <a:gd name="connsiteX9" fmla="*/ 40680 w 64939"/>
                  <a:gd name="connsiteY9" fmla="*/ 44384 h 96928"/>
                  <a:gd name="connsiteX10" fmla="*/ 60868 w 64939"/>
                  <a:gd name="connsiteY10" fmla="*/ 19727 h 96928"/>
                  <a:gd name="connsiteX11" fmla="*/ 32350 w 64939"/>
                  <a:gd name="connsiteY11" fmla="*/ 171 h 96928"/>
                  <a:gd name="connsiteX12" fmla="*/ 4680 w 64939"/>
                  <a:gd name="connsiteY12" fmla="*/ 19160 h 96928"/>
                  <a:gd name="connsiteX13" fmla="*/ 12021 w 64939"/>
                  <a:gd name="connsiteY13" fmla="*/ 26671 h 96928"/>
                  <a:gd name="connsiteX14" fmla="*/ 19221 w 64939"/>
                  <a:gd name="connsiteY14" fmla="*/ 19443 h 96928"/>
                  <a:gd name="connsiteX15" fmla="*/ 12021 w 64939"/>
                  <a:gd name="connsiteY15" fmla="*/ 12075 h 96928"/>
                  <a:gd name="connsiteX16" fmla="*/ 31927 w 64939"/>
                  <a:gd name="connsiteY16" fmla="*/ 4281 h 96928"/>
                  <a:gd name="connsiteX17" fmla="*/ 47174 w 64939"/>
                  <a:gd name="connsiteY17" fmla="*/ 19727 h 96928"/>
                  <a:gd name="connsiteX18" fmla="*/ 41527 w 64939"/>
                  <a:gd name="connsiteY18" fmla="*/ 36590 h 96928"/>
                  <a:gd name="connsiteX19" fmla="*/ 25856 w 64939"/>
                  <a:gd name="connsiteY19" fmla="*/ 42684 h 96928"/>
                  <a:gd name="connsiteX20" fmla="*/ 21339 w 64939"/>
                  <a:gd name="connsiteY20" fmla="*/ 43109 h 96928"/>
                  <a:gd name="connsiteX21" fmla="*/ 19927 w 64939"/>
                  <a:gd name="connsiteY21" fmla="*/ 44951 h 96928"/>
                  <a:gd name="connsiteX22" fmla="*/ 23598 w 64939"/>
                  <a:gd name="connsiteY22" fmla="*/ 46935 h 96928"/>
                  <a:gd name="connsiteX23" fmla="*/ 31221 w 64939"/>
                  <a:gd name="connsiteY23" fmla="*/ 46935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221" y="46935"/>
                    </a:moveTo>
                    <a:cubicBezTo>
                      <a:pt x="42233" y="46935"/>
                      <a:pt x="50138" y="54587"/>
                      <a:pt x="50138" y="69750"/>
                    </a:cubicBezTo>
                    <a:cubicBezTo>
                      <a:pt x="50138" y="87322"/>
                      <a:pt x="39974" y="92565"/>
                      <a:pt x="31786" y="92565"/>
                    </a:cubicBezTo>
                    <a:cubicBezTo>
                      <a:pt x="26139" y="92565"/>
                      <a:pt x="13715" y="91006"/>
                      <a:pt x="7786" y="82646"/>
                    </a:cubicBezTo>
                    <a:cubicBezTo>
                      <a:pt x="14421" y="82362"/>
                      <a:pt x="15974" y="77686"/>
                      <a:pt x="15974" y="74710"/>
                    </a:cubicBezTo>
                    <a:cubicBezTo>
                      <a:pt x="15974" y="70175"/>
                      <a:pt x="12586" y="66916"/>
                      <a:pt x="8210" y="66916"/>
                    </a:cubicBezTo>
                    <a:cubicBezTo>
                      <a:pt x="4257" y="66916"/>
                      <a:pt x="304" y="69325"/>
                      <a:pt x="304" y="75135"/>
                    </a:cubicBezTo>
                    <a:cubicBezTo>
                      <a:pt x="304" y="88456"/>
                      <a:pt x="14986" y="97100"/>
                      <a:pt x="32068" y="97100"/>
                    </a:cubicBezTo>
                    <a:cubicBezTo>
                      <a:pt x="51691" y="97100"/>
                      <a:pt x="65244" y="83921"/>
                      <a:pt x="65244" y="69750"/>
                    </a:cubicBezTo>
                    <a:cubicBezTo>
                      <a:pt x="65244" y="58697"/>
                      <a:pt x="56209" y="47643"/>
                      <a:pt x="40680" y="44384"/>
                    </a:cubicBezTo>
                    <a:cubicBezTo>
                      <a:pt x="55503" y="38999"/>
                      <a:pt x="60868" y="28371"/>
                      <a:pt x="60868" y="19727"/>
                    </a:cubicBezTo>
                    <a:cubicBezTo>
                      <a:pt x="60868" y="8532"/>
                      <a:pt x="48021" y="171"/>
                      <a:pt x="32350" y="171"/>
                    </a:cubicBezTo>
                    <a:cubicBezTo>
                      <a:pt x="16680" y="171"/>
                      <a:pt x="4680" y="7823"/>
                      <a:pt x="4680" y="19160"/>
                    </a:cubicBezTo>
                    <a:cubicBezTo>
                      <a:pt x="4680" y="23978"/>
                      <a:pt x="7786" y="26671"/>
                      <a:pt x="12021" y="26671"/>
                    </a:cubicBezTo>
                    <a:cubicBezTo>
                      <a:pt x="16398" y="26671"/>
                      <a:pt x="19221" y="23411"/>
                      <a:pt x="19221" y="19443"/>
                    </a:cubicBezTo>
                    <a:cubicBezTo>
                      <a:pt x="19221" y="15334"/>
                      <a:pt x="16398" y="12358"/>
                      <a:pt x="12021" y="12075"/>
                    </a:cubicBezTo>
                    <a:cubicBezTo>
                      <a:pt x="16962" y="5839"/>
                      <a:pt x="26703" y="4281"/>
                      <a:pt x="31927" y="4281"/>
                    </a:cubicBezTo>
                    <a:cubicBezTo>
                      <a:pt x="38280" y="4281"/>
                      <a:pt x="47174" y="7398"/>
                      <a:pt x="47174" y="19727"/>
                    </a:cubicBezTo>
                    <a:cubicBezTo>
                      <a:pt x="47174" y="25679"/>
                      <a:pt x="45197" y="32197"/>
                      <a:pt x="41527" y="36590"/>
                    </a:cubicBezTo>
                    <a:cubicBezTo>
                      <a:pt x="36868" y="41975"/>
                      <a:pt x="32915" y="42259"/>
                      <a:pt x="25856" y="42684"/>
                    </a:cubicBezTo>
                    <a:cubicBezTo>
                      <a:pt x="22327" y="42967"/>
                      <a:pt x="22045" y="42967"/>
                      <a:pt x="21339" y="43109"/>
                    </a:cubicBezTo>
                    <a:cubicBezTo>
                      <a:pt x="21056" y="43109"/>
                      <a:pt x="19927" y="43392"/>
                      <a:pt x="19927" y="44951"/>
                    </a:cubicBezTo>
                    <a:cubicBezTo>
                      <a:pt x="19927" y="46935"/>
                      <a:pt x="21198" y="46935"/>
                      <a:pt x="23598" y="46935"/>
                    </a:cubicBezTo>
                    <a:lnTo>
                      <a:pt x="31221" y="4693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形状 410">
                <a:extLst>
                  <a:ext uri="{FF2B5EF4-FFF2-40B4-BE49-F238E27FC236}">
                    <a16:creationId xmlns:a16="http://schemas.microsoft.com/office/drawing/2014/main" id="{92A31F71-94CA-A93F-AEAB-C74EEEC582B8}"/>
                  </a:ext>
                </a:extLst>
              </p:cNvPr>
              <p:cNvSpPr/>
              <p:nvPr>
                <p:custDataLst>
                  <p:tags r:id="rId186"/>
                </p:custDataLst>
              </p:nvPr>
            </p:nvSpPr>
            <p:spPr>
              <a:xfrm>
                <a:off x="8138460" y="7513562"/>
                <a:ext cx="17929" cy="43646"/>
              </a:xfrm>
              <a:custGeom>
                <a:avLst/>
                <a:gdLst>
                  <a:gd name="connsiteX0" fmla="*/ 14284 w 17929"/>
                  <a:gd name="connsiteY0" fmla="*/ 14200 h 43646"/>
                  <a:gd name="connsiteX1" fmla="*/ 3273 w 17929"/>
                  <a:gd name="connsiteY1" fmla="*/ 40133 h 43646"/>
                  <a:gd name="connsiteX2" fmla="*/ 2284 w 17929"/>
                  <a:gd name="connsiteY2" fmla="*/ 41833 h 43646"/>
                  <a:gd name="connsiteX3" fmla="*/ 4261 w 17929"/>
                  <a:gd name="connsiteY3" fmla="*/ 43817 h 43646"/>
                  <a:gd name="connsiteX4" fmla="*/ 18237 w 17929"/>
                  <a:gd name="connsiteY4" fmla="*/ 15617 h 43646"/>
                  <a:gd name="connsiteX5" fmla="*/ 8355 w 17929"/>
                  <a:gd name="connsiteY5" fmla="*/ 171 h 43646"/>
                  <a:gd name="connsiteX6" fmla="*/ 308 w 17929"/>
                  <a:gd name="connsiteY6" fmla="*/ 8249 h 43646"/>
                  <a:gd name="connsiteX7" fmla="*/ 8496 w 17929"/>
                  <a:gd name="connsiteY7" fmla="*/ 16468 h 43646"/>
                  <a:gd name="connsiteX8" fmla="*/ 14284 w 17929"/>
                  <a:gd name="connsiteY8" fmla="*/ 14200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9" h="43646">
                    <a:moveTo>
                      <a:pt x="14284" y="14200"/>
                    </a:moveTo>
                    <a:cubicBezTo>
                      <a:pt x="14284" y="21994"/>
                      <a:pt x="12872" y="31064"/>
                      <a:pt x="3273" y="40133"/>
                    </a:cubicBezTo>
                    <a:cubicBezTo>
                      <a:pt x="2708" y="40700"/>
                      <a:pt x="2284" y="41125"/>
                      <a:pt x="2284" y="41833"/>
                    </a:cubicBezTo>
                    <a:cubicBezTo>
                      <a:pt x="2284" y="42825"/>
                      <a:pt x="3414" y="43817"/>
                      <a:pt x="4261" y="43817"/>
                    </a:cubicBezTo>
                    <a:cubicBezTo>
                      <a:pt x="6237" y="43817"/>
                      <a:pt x="18237" y="32481"/>
                      <a:pt x="18237" y="15617"/>
                    </a:cubicBezTo>
                    <a:cubicBezTo>
                      <a:pt x="18237" y="6831"/>
                      <a:pt x="14849" y="171"/>
                      <a:pt x="8355" y="171"/>
                    </a:cubicBezTo>
                    <a:cubicBezTo>
                      <a:pt x="3696" y="171"/>
                      <a:pt x="308" y="3856"/>
                      <a:pt x="308" y="8249"/>
                    </a:cubicBezTo>
                    <a:cubicBezTo>
                      <a:pt x="308" y="12783"/>
                      <a:pt x="3555" y="16468"/>
                      <a:pt x="8496" y="16468"/>
                    </a:cubicBezTo>
                    <a:cubicBezTo>
                      <a:pt x="11884" y="16468"/>
                      <a:pt x="14143" y="14200"/>
                      <a:pt x="14284" y="142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形状 411">
                <a:extLst>
                  <a:ext uri="{FF2B5EF4-FFF2-40B4-BE49-F238E27FC236}">
                    <a16:creationId xmlns:a16="http://schemas.microsoft.com/office/drawing/2014/main" id="{6218818C-8B25-095F-8DEC-987F09FA43E3}"/>
                  </a:ext>
                </a:extLst>
              </p:cNvPr>
              <p:cNvSpPr/>
              <p:nvPr>
                <p:custDataLst>
                  <p:tags r:id="rId187"/>
                </p:custDataLst>
              </p:nvPr>
            </p:nvSpPr>
            <p:spPr>
              <a:xfrm>
                <a:off x="8178170" y="7435764"/>
                <a:ext cx="64939" cy="96928"/>
              </a:xfrm>
              <a:custGeom>
                <a:avLst/>
                <a:gdLst>
                  <a:gd name="connsiteX0" fmla="*/ 31227 w 64939"/>
                  <a:gd name="connsiteY0" fmla="*/ 46935 h 96928"/>
                  <a:gd name="connsiteX1" fmla="*/ 50145 w 64939"/>
                  <a:gd name="connsiteY1" fmla="*/ 69750 h 96928"/>
                  <a:gd name="connsiteX2" fmla="*/ 31792 w 64939"/>
                  <a:gd name="connsiteY2" fmla="*/ 92565 h 96928"/>
                  <a:gd name="connsiteX3" fmla="*/ 7792 w 64939"/>
                  <a:gd name="connsiteY3" fmla="*/ 82646 h 96928"/>
                  <a:gd name="connsiteX4" fmla="*/ 15981 w 64939"/>
                  <a:gd name="connsiteY4" fmla="*/ 74710 h 96928"/>
                  <a:gd name="connsiteX5" fmla="*/ 8216 w 64939"/>
                  <a:gd name="connsiteY5" fmla="*/ 66916 h 96928"/>
                  <a:gd name="connsiteX6" fmla="*/ 310 w 64939"/>
                  <a:gd name="connsiteY6" fmla="*/ 75135 h 96928"/>
                  <a:gd name="connsiteX7" fmla="*/ 32074 w 64939"/>
                  <a:gd name="connsiteY7" fmla="*/ 97100 h 96928"/>
                  <a:gd name="connsiteX8" fmla="*/ 65250 w 64939"/>
                  <a:gd name="connsiteY8" fmla="*/ 69750 h 96928"/>
                  <a:gd name="connsiteX9" fmla="*/ 40686 w 64939"/>
                  <a:gd name="connsiteY9" fmla="*/ 44384 h 96928"/>
                  <a:gd name="connsiteX10" fmla="*/ 60874 w 64939"/>
                  <a:gd name="connsiteY10" fmla="*/ 19727 h 96928"/>
                  <a:gd name="connsiteX11" fmla="*/ 32357 w 64939"/>
                  <a:gd name="connsiteY11" fmla="*/ 171 h 96928"/>
                  <a:gd name="connsiteX12" fmla="*/ 4687 w 64939"/>
                  <a:gd name="connsiteY12" fmla="*/ 19160 h 96928"/>
                  <a:gd name="connsiteX13" fmla="*/ 12028 w 64939"/>
                  <a:gd name="connsiteY13" fmla="*/ 26671 h 96928"/>
                  <a:gd name="connsiteX14" fmla="*/ 19228 w 64939"/>
                  <a:gd name="connsiteY14" fmla="*/ 19443 h 96928"/>
                  <a:gd name="connsiteX15" fmla="*/ 12028 w 64939"/>
                  <a:gd name="connsiteY15" fmla="*/ 12075 h 96928"/>
                  <a:gd name="connsiteX16" fmla="*/ 31933 w 64939"/>
                  <a:gd name="connsiteY16" fmla="*/ 4281 h 96928"/>
                  <a:gd name="connsiteX17" fmla="*/ 47180 w 64939"/>
                  <a:gd name="connsiteY17" fmla="*/ 19727 h 96928"/>
                  <a:gd name="connsiteX18" fmla="*/ 41533 w 64939"/>
                  <a:gd name="connsiteY18" fmla="*/ 36590 h 96928"/>
                  <a:gd name="connsiteX19" fmla="*/ 25863 w 64939"/>
                  <a:gd name="connsiteY19" fmla="*/ 42684 h 96928"/>
                  <a:gd name="connsiteX20" fmla="*/ 21345 w 64939"/>
                  <a:gd name="connsiteY20" fmla="*/ 43109 h 96928"/>
                  <a:gd name="connsiteX21" fmla="*/ 19933 w 64939"/>
                  <a:gd name="connsiteY21" fmla="*/ 44951 h 96928"/>
                  <a:gd name="connsiteX22" fmla="*/ 23604 w 64939"/>
                  <a:gd name="connsiteY22" fmla="*/ 46935 h 96928"/>
                  <a:gd name="connsiteX23" fmla="*/ 31227 w 64939"/>
                  <a:gd name="connsiteY23" fmla="*/ 46935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39" h="96928">
                    <a:moveTo>
                      <a:pt x="31227" y="46935"/>
                    </a:moveTo>
                    <a:cubicBezTo>
                      <a:pt x="42239" y="46935"/>
                      <a:pt x="50145" y="54587"/>
                      <a:pt x="50145" y="69750"/>
                    </a:cubicBezTo>
                    <a:cubicBezTo>
                      <a:pt x="50145" y="87322"/>
                      <a:pt x="39980" y="92565"/>
                      <a:pt x="31792" y="92565"/>
                    </a:cubicBezTo>
                    <a:cubicBezTo>
                      <a:pt x="26145" y="92565"/>
                      <a:pt x="13722" y="91006"/>
                      <a:pt x="7792" y="82646"/>
                    </a:cubicBezTo>
                    <a:cubicBezTo>
                      <a:pt x="14428" y="82362"/>
                      <a:pt x="15981" y="77686"/>
                      <a:pt x="15981" y="74710"/>
                    </a:cubicBezTo>
                    <a:cubicBezTo>
                      <a:pt x="15981" y="70175"/>
                      <a:pt x="12592" y="66916"/>
                      <a:pt x="8216" y="66916"/>
                    </a:cubicBezTo>
                    <a:cubicBezTo>
                      <a:pt x="4263" y="66916"/>
                      <a:pt x="310" y="69325"/>
                      <a:pt x="310" y="75135"/>
                    </a:cubicBezTo>
                    <a:cubicBezTo>
                      <a:pt x="310" y="88456"/>
                      <a:pt x="14992" y="97100"/>
                      <a:pt x="32074" y="97100"/>
                    </a:cubicBezTo>
                    <a:cubicBezTo>
                      <a:pt x="51698" y="97100"/>
                      <a:pt x="65250" y="83921"/>
                      <a:pt x="65250" y="69750"/>
                    </a:cubicBezTo>
                    <a:cubicBezTo>
                      <a:pt x="65250" y="58697"/>
                      <a:pt x="56215" y="47643"/>
                      <a:pt x="40686" y="44384"/>
                    </a:cubicBezTo>
                    <a:cubicBezTo>
                      <a:pt x="55509" y="38999"/>
                      <a:pt x="60874" y="28371"/>
                      <a:pt x="60874" y="19727"/>
                    </a:cubicBezTo>
                    <a:cubicBezTo>
                      <a:pt x="60874" y="8532"/>
                      <a:pt x="48027" y="171"/>
                      <a:pt x="32357" y="171"/>
                    </a:cubicBezTo>
                    <a:cubicBezTo>
                      <a:pt x="16686" y="171"/>
                      <a:pt x="4687" y="7823"/>
                      <a:pt x="4687" y="19160"/>
                    </a:cubicBezTo>
                    <a:cubicBezTo>
                      <a:pt x="4687" y="23978"/>
                      <a:pt x="7792" y="26671"/>
                      <a:pt x="12028" y="26671"/>
                    </a:cubicBezTo>
                    <a:cubicBezTo>
                      <a:pt x="16404" y="26671"/>
                      <a:pt x="19228" y="23411"/>
                      <a:pt x="19228" y="19443"/>
                    </a:cubicBezTo>
                    <a:cubicBezTo>
                      <a:pt x="19228" y="15334"/>
                      <a:pt x="16404" y="12358"/>
                      <a:pt x="12028" y="12075"/>
                    </a:cubicBezTo>
                    <a:cubicBezTo>
                      <a:pt x="16969" y="5839"/>
                      <a:pt x="26710" y="4281"/>
                      <a:pt x="31933" y="4281"/>
                    </a:cubicBezTo>
                    <a:cubicBezTo>
                      <a:pt x="38286" y="4281"/>
                      <a:pt x="47180" y="7398"/>
                      <a:pt x="47180" y="19727"/>
                    </a:cubicBezTo>
                    <a:cubicBezTo>
                      <a:pt x="47180" y="25679"/>
                      <a:pt x="45204" y="32197"/>
                      <a:pt x="41533" y="36590"/>
                    </a:cubicBezTo>
                    <a:cubicBezTo>
                      <a:pt x="36874" y="41975"/>
                      <a:pt x="32921" y="42259"/>
                      <a:pt x="25863" y="42684"/>
                    </a:cubicBezTo>
                    <a:cubicBezTo>
                      <a:pt x="22333" y="42967"/>
                      <a:pt x="22051" y="42967"/>
                      <a:pt x="21345" y="43109"/>
                    </a:cubicBezTo>
                    <a:cubicBezTo>
                      <a:pt x="21063" y="43109"/>
                      <a:pt x="19933" y="43392"/>
                      <a:pt x="19933" y="44951"/>
                    </a:cubicBezTo>
                    <a:cubicBezTo>
                      <a:pt x="19933" y="46935"/>
                      <a:pt x="21204" y="46935"/>
                      <a:pt x="23604" y="46935"/>
                    </a:cubicBezTo>
                    <a:lnTo>
                      <a:pt x="31227" y="4693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形状 412">
                <a:extLst>
                  <a:ext uri="{FF2B5EF4-FFF2-40B4-BE49-F238E27FC236}">
                    <a16:creationId xmlns:a16="http://schemas.microsoft.com/office/drawing/2014/main" id="{3BDFA2AD-25C1-886B-6C8D-07652ABD68A3}"/>
                  </a:ext>
                </a:extLst>
              </p:cNvPr>
              <p:cNvSpPr/>
              <p:nvPr>
                <p:custDataLst>
                  <p:tags r:id="rId188"/>
                </p:custDataLst>
              </p:nvPr>
            </p:nvSpPr>
            <p:spPr>
              <a:xfrm>
                <a:off x="9041082" y="5368345"/>
                <a:ext cx="111123" cy="366215"/>
              </a:xfrm>
              <a:custGeom>
                <a:avLst/>
                <a:gdLst>
                  <a:gd name="connsiteX0" fmla="*/ 111477 w 111123"/>
                  <a:gd name="connsiteY0" fmla="*/ 356159 h 366215"/>
                  <a:gd name="connsiteX1" fmla="*/ 83242 w 111123"/>
                  <a:gd name="connsiteY1" fmla="*/ 139547 h 366215"/>
                  <a:gd name="connsiteX2" fmla="*/ 13462 w 111123"/>
                  <a:gd name="connsiteY2" fmla="*/ 5531 h 366215"/>
                  <a:gd name="connsiteX3" fmla="*/ 8823 w 111123"/>
                  <a:gd name="connsiteY3" fmla="*/ 470 h 366215"/>
                  <a:gd name="connsiteX4" fmla="*/ 4992 w 111123"/>
                  <a:gd name="connsiteY4" fmla="*/ 65 h 366215"/>
                  <a:gd name="connsiteX5" fmla="*/ 353 w 111123"/>
                  <a:gd name="connsiteY5" fmla="*/ 2090 h 366215"/>
                  <a:gd name="connsiteX6" fmla="*/ 2975 w 111123"/>
                  <a:gd name="connsiteY6" fmla="*/ 6543 h 366215"/>
                  <a:gd name="connsiteX7" fmla="*/ 89091 w 111123"/>
                  <a:gd name="connsiteY7" fmla="*/ 363446 h 366215"/>
                  <a:gd name="connsiteX8" fmla="*/ 94738 w 111123"/>
                  <a:gd name="connsiteY8" fmla="*/ 366281 h 366215"/>
                  <a:gd name="connsiteX9" fmla="*/ 105830 w 111123"/>
                  <a:gd name="connsiteY9" fmla="*/ 366281 h 366215"/>
                  <a:gd name="connsiteX10" fmla="*/ 111477 w 111123"/>
                  <a:gd name="connsiteY10" fmla="*/ 364054 h 366215"/>
                  <a:gd name="connsiteX11" fmla="*/ 111477 w 111123"/>
                  <a:gd name="connsiteY11" fmla="*/ 356159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1123" h="366215">
                    <a:moveTo>
                      <a:pt x="111477" y="356159"/>
                    </a:moveTo>
                    <a:cubicBezTo>
                      <a:pt x="111477" y="232467"/>
                      <a:pt x="89494" y="159993"/>
                      <a:pt x="83242" y="139547"/>
                    </a:cubicBezTo>
                    <a:cubicBezTo>
                      <a:pt x="69528" y="94605"/>
                      <a:pt x="47142" y="47234"/>
                      <a:pt x="13462" y="5531"/>
                    </a:cubicBezTo>
                    <a:cubicBezTo>
                      <a:pt x="10437" y="1887"/>
                      <a:pt x="9630" y="875"/>
                      <a:pt x="8823" y="470"/>
                    </a:cubicBezTo>
                    <a:cubicBezTo>
                      <a:pt x="8420" y="268"/>
                      <a:pt x="8218" y="65"/>
                      <a:pt x="4992" y="65"/>
                    </a:cubicBezTo>
                    <a:cubicBezTo>
                      <a:pt x="1966" y="65"/>
                      <a:pt x="353" y="65"/>
                      <a:pt x="353" y="2090"/>
                    </a:cubicBezTo>
                    <a:cubicBezTo>
                      <a:pt x="353" y="2494"/>
                      <a:pt x="353" y="2899"/>
                      <a:pt x="2975" y="6543"/>
                    </a:cubicBezTo>
                    <a:cubicBezTo>
                      <a:pt x="73158" y="104930"/>
                      <a:pt x="88889" y="226394"/>
                      <a:pt x="89091" y="363446"/>
                    </a:cubicBezTo>
                    <a:cubicBezTo>
                      <a:pt x="89091" y="366281"/>
                      <a:pt x="90301" y="366281"/>
                      <a:pt x="94738" y="366281"/>
                    </a:cubicBezTo>
                    <a:lnTo>
                      <a:pt x="105830" y="366281"/>
                    </a:lnTo>
                    <a:cubicBezTo>
                      <a:pt x="110065" y="366281"/>
                      <a:pt x="111275" y="366281"/>
                      <a:pt x="111477" y="364054"/>
                    </a:cubicBezTo>
                    <a:lnTo>
                      <a:pt x="111477" y="35615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形状 413">
                <a:extLst>
                  <a:ext uri="{FF2B5EF4-FFF2-40B4-BE49-F238E27FC236}">
                    <a16:creationId xmlns:a16="http://schemas.microsoft.com/office/drawing/2014/main" id="{90EC8144-66D1-4825-F55C-F4668DFAE6A7}"/>
                  </a:ext>
                </a:extLst>
              </p:cNvPr>
              <p:cNvSpPr/>
              <p:nvPr>
                <p:custDataLst>
                  <p:tags r:id="rId189"/>
                </p:custDataLst>
              </p:nvPr>
            </p:nvSpPr>
            <p:spPr>
              <a:xfrm>
                <a:off x="9129820" y="5730515"/>
                <a:ext cx="22386" cy="125513"/>
              </a:xfrm>
              <a:custGeom>
                <a:avLst/>
                <a:gdLst>
                  <a:gd name="connsiteX0" fmla="*/ 22739 w 22386"/>
                  <a:gd name="connsiteY0" fmla="*/ 5549 h 125513"/>
                  <a:gd name="connsiteX1" fmla="*/ 17092 w 22386"/>
                  <a:gd name="connsiteY1" fmla="*/ 83 h 125513"/>
                  <a:gd name="connsiteX2" fmla="*/ 6000 w 22386"/>
                  <a:gd name="connsiteY2" fmla="*/ 83 h 125513"/>
                  <a:gd name="connsiteX3" fmla="*/ 353 w 22386"/>
                  <a:gd name="connsiteY3" fmla="*/ 5549 h 125513"/>
                  <a:gd name="connsiteX4" fmla="*/ 353 w 22386"/>
                  <a:gd name="connsiteY4" fmla="*/ 120130 h 125513"/>
                  <a:gd name="connsiteX5" fmla="*/ 6000 w 22386"/>
                  <a:gd name="connsiteY5" fmla="*/ 125596 h 125513"/>
                  <a:gd name="connsiteX6" fmla="*/ 17092 w 22386"/>
                  <a:gd name="connsiteY6" fmla="*/ 125596 h 125513"/>
                  <a:gd name="connsiteX7" fmla="*/ 22739 w 22386"/>
                  <a:gd name="connsiteY7" fmla="*/ 120130 h 125513"/>
                  <a:gd name="connsiteX8" fmla="*/ 22739 w 22386"/>
                  <a:gd name="connsiteY8" fmla="*/ 5549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549"/>
                    </a:moveTo>
                    <a:cubicBezTo>
                      <a:pt x="22739" y="285"/>
                      <a:pt x="22537" y="83"/>
                      <a:pt x="17092" y="83"/>
                    </a:cubicBezTo>
                    <a:lnTo>
                      <a:pt x="6000" y="83"/>
                    </a:lnTo>
                    <a:cubicBezTo>
                      <a:pt x="555" y="83"/>
                      <a:pt x="353" y="285"/>
                      <a:pt x="353" y="5549"/>
                    </a:cubicBezTo>
                    <a:lnTo>
                      <a:pt x="353" y="120130"/>
                    </a:lnTo>
                    <a:cubicBezTo>
                      <a:pt x="353" y="125394"/>
                      <a:pt x="555" y="125596"/>
                      <a:pt x="6000" y="125596"/>
                    </a:cubicBezTo>
                    <a:lnTo>
                      <a:pt x="17092" y="125596"/>
                    </a:lnTo>
                    <a:cubicBezTo>
                      <a:pt x="22537" y="125596"/>
                      <a:pt x="22739" y="125394"/>
                      <a:pt x="22739" y="120130"/>
                    </a:cubicBezTo>
                    <a:lnTo>
                      <a:pt x="22739" y="5549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形状 414">
                <a:extLst>
                  <a:ext uri="{FF2B5EF4-FFF2-40B4-BE49-F238E27FC236}">
                    <a16:creationId xmlns:a16="http://schemas.microsoft.com/office/drawing/2014/main" id="{D63CBB0C-3782-15D7-7FE2-54432E7CE357}"/>
                  </a:ext>
                </a:extLst>
              </p:cNvPr>
              <p:cNvSpPr/>
              <p:nvPr>
                <p:custDataLst>
                  <p:tags r:id="rId190"/>
                </p:custDataLst>
              </p:nvPr>
            </p:nvSpPr>
            <p:spPr>
              <a:xfrm>
                <a:off x="9129820" y="5851981"/>
                <a:ext cx="22386" cy="125513"/>
              </a:xfrm>
              <a:custGeom>
                <a:avLst/>
                <a:gdLst>
                  <a:gd name="connsiteX0" fmla="*/ 22739 w 22386"/>
                  <a:gd name="connsiteY0" fmla="*/ 5555 h 125513"/>
                  <a:gd name="connsiteX1" fmla="*/ 17092 w 22386"/>
                  <a:gd name="connsiteY1" fmla="*/ 89 h 125513"/>
                  <a:gd name="connsiteX2" fmla="*/ 6000 w 22386"/>
                  <a:gd name="connsiteY2" fmla="*/ 89 h 125513"/>
                  <a:gd name="connsiteX3" fmla="*/ 353 w 22386"/>
                  <a:gd name="connsiteY3" fmla="*/ 5555 h 125513"/>
                  <a:gd name="connsiteX4" fmla="*/ 353 w 22386"/>
                  <a:gd name="connsiteY4" fmla="*/ 120136 h 125513"/>
                  <a:gd name="connsiteX5" fmla="*/ 6000 w 22386"/>
                  <a:gd name="connsiteY5" fmla="*/ 125602 h 125513"/>
                  <a:gd name="connsiteX6" fmla="*/ 17092 w 22386"/>
                  <a:gd name="connsiteY6" fmla="*/ 125602 h 125513"/>
                  <a:gd name="connsiteX7" fmla="*/ 22739 w 22386"/>
                  <a:gd name="connsiteY7" fmla="*/ 120136 h 125513"/>
                  <a:gd name="connsiteX8" fmla="*/ 22739 w 22386"/>
                  <a:gd name="connsiteY8" fmla="*/ 5555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555"/>
                    </a:moveTo>
                    <a:cubicBezTo>
                      <a:pt x="22739" y="291"/>
                      <a:pt x="22537" y="89"/>
                      <a:pt x="17092" y="89"/>
                    </a:cubicBezTo>
                    <a:lnTo>
                      <a:pt x="6000" y="89"/>
                    </a:lnTo>
                    <a:cubicBezTo>
                      <a:pt x="555" y="89"/>
                      <a:pt x="353" y="291"/>
                      <a:pt x="353" y="5555"/>
                    </a:cubicBezTo>
                    <a:lnTo>
                      <a:pt x="353" y="120136"/>
                    </a:lnTo>
                    <a:cubicBezTo>
                      <a:pt x="353" y="125400"/>
                      <a:pt x="555" y="125602"/>
                      <a:pt x="6000" y="125602"/>
                    </a:cubicBezTo>
                    <a:lnTo>
                      <a:pt x="17092" y="125602"/>
                    </a:lnTo>
                    <a:cubicBezTo>
                      <a:pt x="22537" y="125602"/>
                      <a:pt x="22739" y="125400"/>
                      <a:pt x="22739" y="120136"/>
                    </a:cubicBezTo>
                    <a:lnTo>
                      <a:pt x="22739" y="5555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形状 415">
                <a:extLst>
                  <a:ext uri="{FF2B5EF4-FFF2-40B4-BE49-F238E27FC236}">
                    <a16:creationId xmlns:a16="http://schemas.microsoft.com/office/drawing/2014/main" id="{775BE9F1-505D-729C-2144-2BCC8D9CAFDC}"/>
                  </a:ext>
                </a:extLst>
              </p:cNvPr>
              <p:cNvSpPr/>
              <p:nvPr>
                <p:custDataLst>
                  <p:tags r:id="rId191"/>
                </p:custDataLst>
              </p:nvPr>
            </p:nvSpPr>
            <p:spPr>
              <a:xfrm>
                <a:off x="9129820" y="5973447"/>
                <a:ext cx="22386" cy="125513"/>
              </a:xfrm>
              <a:custGeom>
                <a:avLst/>
                <a:gdLst>
                  <a:gd name="connsiteX0" fmla="*/ 22739 w 22386"/>
                  <a:gd name="connsiteY0" fmla="*/ 5561 h 125513"/>
                  <a:gd name="connsiteX1" fmla="*/ 17092 w 22386"/>
                  <a:gd name="connsiteY1" fmla="*/ 95 h 125513"/>
                  <a:gd name="connsiteX2" fmla="*/ 6000 w 22386"/>
                  <a:gd name="connsiteY2" fmla="*/ 95 h 125513"/>
                  <a:gd name="connsiteX3" fmla="*/ 353 w 22386"/>
                  <a:gd name="connsiteY3" fmla="*/ 5561 h 125513"/>
                  <a:gd name="connsiteX4" fmla="*/ 353 w 22386"/>
                  <a:gd name="connsiteY4" fmla="*/ 120142 h 125513"/>
                  <a:gd name="connsiteX5" fmla="*/ 6000 w 22386"/>
                  <a:gd name="connsiteY5" fmla="*/ 125608 h 125513"/>
                  <a:gd name="connsiteX6" fmla="*/ 17092 w 22386"/>
                  <a:gd name="connsiteY6" fmla="*/ 125608 h 125513"/>
                  <a:gd name="connsiteX7" fmla="*/ 22739 w 22386"/>
                  <a:gd name="connsiteY7" fmla="*/ 120142 h 125513"/>
                  <a:gd name="connsiteX8" fmla="*/ 22739 w 22386"/>
                  <a:gd name="connsiteY8" fmla="*/ 5561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561"/>
                    </a:moveTo>
                    <a:cubicBezTo>
                      <a:pt x="22739" y="297"/>
                      <a:pt x="22537" y="95"/>
                      <a:pt x="17092" y="95"/>
                    </a:cubicBezTo>
                    <a:lnTo>
                      <a:pt x="6000" y="95"/>
                    </a:lnTo>
                    <a:cubicBezTo>
                      <a:pt x="555" y="95"/>
                      <a:pt x="353" y="297"/>
                      <a:pt x="353" y="5561"/>
                    </a:cubicBezTo>
                    <a:lnTo>
                      <a:pt x="353" y="120142"/>
                    </a:lnTo>
                    <a:cubicBezTo>
                      <a:pt x="353" y="125406"/>
                      <a:pt x="555" y="125608"/>
                      <a:pt x="6000" y="125608"/>
                    </a:cubicBezTo>
                    <a:lnTo>
                      <a:pt x="17092" y="125608"/>
                    </a:lnTo>
                    <a:cubicBezTo>
                      <a:pt x="22537" y="125608"/>
                      <a:pt x="22739" y="125406"/>
                      <a:pt x="22739" y="120142"/>
                    </a:cubicBezTo>
                    <a:lnTo>
                      <a:pt x="22739" y="5561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形状 416">
                <a:extLst>
                  <a:ext uri="{FF2B5EF4-FFF2-40B4-BE49-F238E27FC236}">
                    <a16:creationId xmlns:a16="http://schemas.microsoft.com/office/drawing/2014/main" id="{92DC6C68-4C02-1EAC-BFF5-154B1F15181F}"/>
                  </a:ext>
                </a:extLst>
              </p:cNvPr>
              <p:cNvSpPr/>
              <p:nvPr>
                <p:custDataLst>
                  <p:tags r:id="rId192"/>
                </p:custDataLst>
              </p:nvPr>
            </p:nvSpPr>
            <p:spPr>
              <a:xfrm>
                <a:off x="9129820" y="6094913"/>
                <a:ext cx="22386" cy="125513"/>
              </a:xfrm>
              <a:custGeom>
                <a:avLst/>
                <a:gdLst>
                  <a:gd name="connsiteX0" fmla="*/ 22739 w 22386"/>
                  <a:gd name="connsiteY0" fmla="*/ 5566 h 125513"/>
                  <a:gd name="connsiteX1" fmla="*/ 17092 w 22386"/>
                  <a:gd name="connsiteY1" fmla="*/ 101 h 125513"/>
                  <a:gd name="connsiteX2" fmla="*/ 6000 w 22386"/>
                  <a:gd name="connsiteY2" fmla="*/ 101 h 125513"/>
                  <a:gd name="connsiteX3" fmla="*/ 353 w 22386"/>
                  <a:gd name="connsiteY3" fmla="*/ 5566 h 125513"/>
                  <a:gd name="connsiteX4" fmla="*/ 353 w 22386"/>
                  <a:gd name="connsiteY4" fmla="*/ 120148 h 125513"/>
                  <a:gd name="connsiteX5" fmla="*/ 6000 w 22386"/>
                  <a:gd name="connsiteY5" fmla="*/ 125614 h 125513"/>
                  <a:gd name="connsiteX6" fmla="*/ 17092 w 22386"/>
                  <a:gd name="connsiteY6" fmla="*/ 125614 h 125513"/>
                  <a:gd name="connsiteX7" fmla="*/ 22739 w 22386"/>
                  <a:gd name="connsiteY7" fmla="*/ 120148 h 125513"/>
                  <a:gd name="connsiteX8" fmla="*/ 22739 w 22386"/>
                  <a:gd name="connsiteY8" fmla="*/ 5566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566"/>
                    </a:moveTo>
                    <a:cubicBezTo>
                      <a:pt x="22739" y="303"/>
                      <a:pt x="22537" y="101"/>
                      <a:pt x="17092" y="101"/>
                    </a:cubicBezTo>
                    <a:lnTo>
                      <a:pt x="6000" y="101"/>
                    </a:lnTo>
                    <a:cubicBezTo>
                      <a:pt x="555" y="101"/>
                      <a:pt x="353" y="303"/>
                      <a:pt x="353" y="5566"/>
                    </a:cubicBezTo>
                    <a:lnTo>
                      <a:pt x="353" y="120148"/>
                    </a:lnTo>
                    <a:cubicBezTo>
                      <a:pt x="353" y="125411"/>
                      <a:pt x="555" y="125614"/>
                      <a:pt x="6000" y="125614"/>
                    </a:cubicBezTo>
                    <a:lnTo>
                      <a:pt x="17092" y="125614"/>
                    </a:lnTo>
                    <a:cubicBezTo>
                      <a:pt x="22537" y="125614"/>
                      <a:pt x="22739" y="125411"/>
                      <a:pt x="22739" y="120148"/>
                    </a:cubicBezTo>
                    <a:lnTo>
                      <a:pt x="22739" y="556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形状 417">
                <a:extLst>
                  <a:ext uri="{FF2B5EF4-FFF2-40B4-BE49-F238E27FC236}">
                    <a16:creationId xmlns:a16="http://schemas.microsoft.com/office/drawing/2014/main" id="{EB76E5E1-31DA-A05D-8B42-C6356201F591}"/>
                  </a:ext>
                </a:extLst>
              </p:cNvPr>
              <p:cNvSpPr/>
              <p:nvPr>
                <p:custDataLst>
                  <p:tags r:id="rId193"/>
                </p:custDataLst>
              </p:nvPr>
            </p:nvSpPr>
            <p:spPr>
              <a:xfrm>
                <a:off x="9129820" y="6216378"/>
                <a:ext cx="22386" cy="125513"/>
              </a:xfrm>
              <a:custGeom>
                <a:avLst/>
                <a:gdLst>
                  <a:gd name="connsiteX0" fmla="*/ 22739 w 22386"/>
                  <a:gd name="connsiteY0" fmla="*/ 5572 h 125513"/>
                  <a:gd name="connsiteX1" fmla="*/ 17092 w 22386"/>
                  <a:gd name="connsiteY1" fmla="*/ 107 h 125513"/>
                  <a:gd name="connsiteX2" fmla="*/ 6000 w 22386"/>
                  <a:gd name="connsiteY2" fmla="*/ 107 h 125513"/>
                  <a:gd name="connsiteX3" fmla="*/ 353 w 22386"/>
                  <a:gd name="connsiteY3" fmla="*/ 5572 h 125513"/>
                  <a:gd name="connsiteX4" fmla="*/ 353 w 22386"/>
                  <a:gd name="connsiteY4" fmla="*/ 120154 h 125513"/>
                  <a:gd name="connsiteX5" fmla="*/ 6000 w 22386"/>
                  <a:gd name="connsiteY5" fmla="*/ 125620 h 125513"/>
                  <a:gd name="connsiteX6" fmla="*/ 17092 w 22386"/>
                  <a:gd name="connsiteY6" fmla="*/ 125620 h 125513"/>
                  <a:gd name="connsiteX7" fmla="*/ 22739 w 22386"/>
                  <a:gd name="connsiteY7" fmla="*/ 120154 h 125513"/>
                  <a:gd name="connsiteX8" fmla="*/ 22739 w 22386"/>
                  <a:gd name="connsiteY8" fmla="*/ 5572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572"/>
                    </a:moveTo>
                    <a:cubicBezTo>
                      <a:pt x="22739" y="309"/>
                      <a:pt x="22537" y="107"/>
                      <a:pt x="17092" y="107"/>
                    </a:cubicBezTo>
                    <a:lnTo>
                      <a:pt x="6000" y="107"/>
                    </a:lnTo>
                    <a:cubicBezTo>
                      <a:pt x="555" y="107"/>
                      <a:pt x="353" y="309"/>
                      <a:pt x="353" y="5572"/>
                    </a:cubicBezTo>
                    <a:lnTo>
                      <a:pt x="353" y="120154"/>
                    </a:lnTo>
                    <a:cubicBezTo>
                      <a:pt x="353" y="125417"/>
                      <a:pt x="555" y="125620"/>
                      <a:pt x="6000" y="125620"/>
                    </a:cubicBezTo>
                    <a:lnTo>
                      <a:pt x="17092" y="125620"/>
                    </a:lnTo>
                    <a:cubicBezTo>
                      <a:pt x="22537" y="125620"/>
                      <a:pt x="22739" y="125417"/>
                      <a:pt x="22739" y="120154"/>
                    </a:cubicBezTo>
                    <a:lnTo>
                      <a:pt x="22739" y="557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形状 418">
                <a:extLst>
                  <a:ext uri="{FF2B5EF4-FFF2-40B4-BE49-F238E27FC236}">
                    <a16:creationId xmlns:a16="http://schemas.microsoft.com/office/drawing/2014/main" id="{5F1BE3E5-B20B-C9A5-5382-E4B622E3B865}"/>
                  </a:ext>
                </a:extLst>
              </p:cNvPr>
              <p:cNvSpPr/>
              <p:nvPr>
                <p:custDataLst>
                  <p:tags r:id="rId194"/>
                </p:custDataLst>
              </p:nvPr>
            </p:nvSpPr>
            <p:spPr>
              <a:xfrm>
                <a:off x="9129820" y="6337844"/>
                <a:ext cx="22386" cy="125513"/>
              </a:xfrm>
              <a:custGeom>
                <a:avLst/>
                <a:gdLst>
                  <a:gd name="connsiteX0" fmla="*/ 22739 w 22386"/>
                  <a:gd name="connsiteY0" fmla="*/ 5578 h 125513"/>
                  <a:gd name="connsiteX1" fmla="*/ 17092 w 22386"/>
                  <a:gd name="connsiteY1" fmla="*/ 113 h 125513"/>
                  <a:gd name="connsiteX2" fmla="*/ 6000 w 22386"/>
                  <a:gd name="connsiteY2" fmla="*/ 113 h 125513"/>
                  <a:gd name="connsiteX3" fmla="*/ 353 w 22386"/>
                  <a:gd name="connsiteY3" fmla="*/ 5578 h 125513"/>
                  <a:gd name="connsiteX4" fmla="*/ 353 w 22386"/>
                  <a:gd name="connsiteY4" fmla="*/ 120160 h 125513"/>
                  <a:gd name="connsiteX5" fmla="*/ 6000 w 22386"/>
                  <a:gd name="connsiteY5" fmla="*/ 125626 h 125513"/>
                  <a:gd name="connsiteX6" fmla="*/ 17092 w 22386"/>
                  <a:gd name="connsiteY6" fmla="*/ 125626 h 125513"/>
                  <a:gd name="connsiteX7" fmla="*/ 22739 w 22386"/>
                  <a:gd name="connsiteY7" fmla="*/ 120160 h 125513"/>
                  <a:gd name="connsiteX8" fmla="*/ 22739 w 22386"/>
                  <a:gd name="connsiteY8" fmla="*/ 5578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578"/>
                    </a:moveTo>
                    <a:cubicBezTo>
                      <a:pt x="22739" y="315"/>
                      <a:pt x="22537" y="113"/>
                      <a:pt x="17092" y="113"/>
                    </a:cubicBezTo>
                    <a:lnTo>
                      <a:pt x="6000" y="113"/>
                    </a:lnTo>
                    <a:cubicBezTo>
                      <a:pt x="555" y="113"/>
                      <a:pt x="353" y="315"/>
                      <a:pt x="353" y="5578"/>
                    </a:cubicBezTo>
                    <a:lnTo>
                      <a:pt x="353" y="120160"/>
                    </a:lnTo>
                    <a:cubicBezTo>
                      <a:pt x="353" y="125423"/>
                      <a:pt x="555" y="125626"/>
                      <a:pt x="6000" y="125626"/>
                    </a:cubicBezTo>
                    <a:lnTo>
                      <a:pt x="17092" y="125626"/>
                    </a:lnTo>
                    <a:cubicBezTo>
                      <a:pt x="22537" y="125626"/>
                      <a:pt x="22739" y="125423"/>
                      <a:pt x="22739" y="120160"/>
                    </a:cubicBezTo>
                    <a:lnTo>
                      <a:pt x="22739" y="557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形状 419">
                <a:extLst>
                  <a:ext uri="{FF2B5EF4-FFF2-40B4-BE49-F238E27FC236}">
                    <a16:creationId xmlns:a16="http://schemas.microsoft.com/office/drawing/2014/main" id="{4FBEEF70-1780-A321-7113-9F6120A18D84}"/>
                  </a:ext>
                </a:extLst>
              </p:cNvPr>
              <p:cNvSpPr/>
              <p:nvPr>
                <p:custDataLst>
                  <p:tags r:id="rId195"/>
                </p:custDataLst>
              </p:nvPr>
            </p:nvSpPr>
            <p:spPr>
              <a:xfrm>
                <a:off x="9129820" y="6459310"/>
                <a:ext cx="22386" cy="125513"/>
              </a:xfrm>
              <a:custGeom>
                <a:avLst/>
                <a:gdLst>
                  <a:gd name="connsiteX0" fmla="*/ 22739 w 22386"/>
                  <a:gd name="connsiteY0" fmla="*/ 5584 h 125513"/>
                  <a:gd name="connsiteX1" fmla="*/ 17092 w 22386"/>
                  <a:gd name="connsiteY1" fmla="*/ 119 h 125513"/>
                  <a:gd name="connsiteX2" fmla="*/ 6000 w 22386"/>
                  <a:gd name="connsiteY2" fmla="*/ 119 h 125513"/>
                  <a:gd name="connsiteX3" fmla="*/ 353 w 22386"/>
                  <a:gd name="connsiteY3" fmla="*/ 5584 h 125513"/>
                  <a:gd name="connsiteX4" fmla="*/ 353 w 22386"/>
                  <a:gd name="connsiteY4" fmla="*/ 120166 h 125513"/>
                  <a:gd name="connsiteX5" fmla="*/ 6000 w 22386"/>
                  <a:gd name="connsiteY5" fmla="*/ 125632 h 125513"/>
                  <a:gd name="connsiteX6" fmla="*/ 17092 w 22386"/>
                  <a:gd name="connsiteY6" fmla="*/ 125632 h 125513"/>
                  <a:gd name="connsiteX7" fmla="*/ 22739 w 22386"/>
                  <a:gd name="connsiteY7" fmla="*/ 120166 h 125513"/>
                  <a:gd name="connsiteX8" fmla="*/ 22739 w 22386"/>
                  <a:gd name="connsiteY8" fmla="*/ 5584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584"/>
                    </a:moveTo>
                    <a:cubicBezTo>
                      <a:pt x="22739" y="321"/>
                      <a:pt x="22537" y="119"/>
                      <a:pt x="17092" y="119"/>
                    </a:cubicBezTo>
                    <a:lnTo>
                      <a:pt x="6000" y="119"/>
                    </a:lnTo>
                    <a:cubicBezTo>
                      <a:pt x="555" y="119"/>
                      <a:pt x="353" y="321"/>
                      <a:pt x="353" y="5584"/>
                    </a:cubicBezTo>
                    <a:lnTo>
                      <a:pt x="353" y="120166"/>
                    </a:lnTo>
                    <a:cubicBezTo>
                      <a:pt x="353" y="125429"/>
                      <a:pt x="555" y="125632"/>
                      <a:pt x="6000" y="125632"/>
                    </a:cubicBezTo>
                    <a:lnTo>
                      <a:pt x="17092" y="125632"/>
                    </a:lnTo>
                    <a:cubicBezTo>
                      <a:pt x="22537" y="125632"/>
                      <a:pt x="22739" y="125429"/>
                      <a:pt x="22739" y="120166"/>
                    </a:cubicBezTo>
                    <a:lnTo>
                      <a:pt x="22739" y="558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形状 420">
                <a:extLst>
                  <a:ext uri="{FF2B5EF4-FFF2-40B4-BE49-F238E27FC236}">
                    <a16:creationId xmlns:a16="http://schemas.microsoft.com/office/drawing/2014/main" id="{8BCC3E7B-97FC-5426-EBC9-778893511C1D}"/>
                  </a:ext>
                </a:extLst>
              </p:cNvPr>
              <p:cNvSpPr/>
              <p:nvPr>
                <p:custDataLst>
                  <p:tags r:id="rId196"/>
                </p:custDataLst>
              </p:nvPr>
            </p:nvSpPr>
            <p:spPr>
              <a:xfrm>
                <a:off x="9129820" y="6580776"/>
                <a:ext cx="22386" cy="125513"/>
              </a:xfrm>
              <a:custGeom>
                <a:avLst/>
                <a:gdLst>
                  <a:gd name="connsiteX0" fmla="*/ 22739 w 22386"/>
                  <a:gd name="connsiteY0" fmla="*/ 5590 h 125513"/>
                  <a:gd name="connsiteX1" fmla="*/ 17092 w 22386"/>
                  <a:gd name="connsiteY1" fmla="*/ 125 h 125513"/>
                  <a:gd name="connsiteX2" fmla="*/ 6000 w 22386"/>
                  <a:gd name="connsiteY2" fmla="*/ 125 h 125513"/>
                  <a:gd name="connsiteX3" fmla="*/ 353 w 22386"/>
                  <a:gd name="connsiteY3" fmla="*/ 5590 h 125513"/>
                  <a:gd name="connsiteX4" fmla="*/ 353 w 22386"/>
                  <a:gd name="connsiteY4" fmla="*/ 120172 h 125513"/>
                  <a:gd name="connsiteX5" fmla="*/ 6000 w 22386"/>
                  <a:gd name="connsiteY5" fmla="*/ 125638 h 125513"/>
                  <a:gd name="connsiteX6" fmla="*/ 17092 w 22386"/>
                  <a:gd name="connsiteY6" fmla="*/ 125638 h 125513"/>
                  <a:gd name="connsiteX7" fmla="*/ 22739 w 22386"/>
                  <a:gd name="connsiteY7" fmla="*/ 120172 h 125513"/>
                  <a:gd name="connsiteX8" fmla="*/ 22739 w 22386"/>
                  <a:gd name="connsiteY8" fmla="*/ 5590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590"/>
                    </a:moveTo>
                    <a:cubicBezTo>
                      <a:pt x="22739" y="327"/>
                      <a:pt x="22537" y="125"/>
                      <a:pt x="17092" y="125"/>
                    </a:cubicBezTo>
                    <a:lnTo>
                      <a:pt x="6000" y="125"/>
                    </a:lnTo>
                    <a:cubicBezTo>
                      <a:pt x="555" y="125"/>
                      <a:pt x="353" y="327"/>
                      <a:pt x="353" y="5590"/>
                    </a:cubicBezTo>
                    <a:lnTo>
                      <a:pt x="353" y="120172"/>
                    </a:lnTo>
                    <a:cubicBezTo>
                      <a:pt x="353" y="125435"/>
                      <a:pt x="555" y="125638"/>
                      <a:pt x="6000" y="125638"/>
                    </a:cubicBezTo>
                    <a:lnTo>
                      <a:pt x="17092" y="125638"/>
                    </a:lnTo>
                    <a:cubicBezTo>
                      <a:pt x="22537" y="125638"/>
                      <a:pt x="22739" y="125435"/>
                      <a:pt x="22739" y="120172"/>
                    </a:cubicBezTo>
                    <a:lnTo>
                      <a:pt x="22739" y="5590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形状 421">
                <a:extLst>
                  <a:ext uri="{FF2B5EF4-FFF2-40B4-BE49-F238E27FC236}">
                    <a16:creationId xmlns:a16="http://schemas.microsoft.com/office/drawing/2014/main" id="{181F49ED-604E-1DC4-8CFF-3025A0C8057A}"/>
                  </a:ext>
                </a:extLst>
              </p:cNvPr>
              <p:cNvSpPr/>
              <p:nvPr>
                <p:custDataLst>
                  <p:tags r:id="rId197"/>
                </p:custDataLst>
              </p:nvPr>
            </p:nvSpPr>
            <p:spPr>
              <a:xfrm>
                <a:off x="9129820" y="6702241"/>
                <a:ext cx="22386" cy="125513"/>
              </a:xfrm>
              <a:custGeom>
                <a:avLst/>
                <a:gdLst>
                  <a:gd name="connsiteX0" fmla="*/ 22739 w 22386"/>
                  <a:gd name="connsiteY0" fmla="*/ 5596 h 125513"/>
                  <a:gd name="connsiteX1" fmla="*/ 17092 w 22386"/>
                  <a:gd name="connsiteY1" fmla="*/ 130 h 125513"/>
                  <a:gd name="connsiteX2" fmla="*/ 6000 w 22386"/>
                  <a:gd name="connsiteY2" fmla="*/ 130 h 125513"/>
                  <a:gd name="connsiteX3" fmla="*/ 353 w 22386"/>
                  <a:gd name="connsiteY3" fmla="*/ 5596 h 125513"/>
                  <a:gd name="connsiteX4" fmla="*/ 353 w 22386"/>
                  <a:gd name="connsiteY4" fmla="*/ 120178 h 125513"/>
                  <a:gd name="connsiteX5" fmla="*/ 6000 w 22386"/>
                  <a:gd name="connsiteY5" fmla="*/ 125644 h 125513"/>
                  <a:gd name="connsiteX6" fmla="*/ 17092 w 22386"/>
                  <a:gd name="connsiteY6" fmla="*/ 125644 h 125513"/>
                  <a:gd name="connsiteX7" fmla="*/ 22739 w 22386"/>
                  <a:gd name="connsiteY7" fmla="*/ 120178 h 125513"/>
                  <a:gd name="connsiteX8" fmla="*/ 22739 w 22386"/>
                  <a:gd name="connsiteY8" fmla="*/ 5596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596"/>
                    </a:moveTo>
                    <a:cubicBezTo>
                      <a:pt x="22739" y="333"/>
                      <a:pt x="22537" y="130"/>
                      <a:pt x="17092" y="130"/>
                    </a:cubicBezTo>
                    <a:lnTo>
                      <a:pt x="6000" y="130"/>
                    </a:lnTo>
                    <a:cubicBezTo>
                      <a:pt x="555" y="130"/>
                      <a:pt x="353" y="333"/>
                      <a:pt x="353" y="5596"/>
                    </a:cubicBezTo>
                    <a:lnTo>
                      <a:pt x="353" y="120178"/>
                    </a:lnTo>
                    <a:cubicBezTo>
                      <a:pt x="353" y="125441"/>
                      <a:pt x="555" y="125644"/>
                      <a:pt x="6000" y="125644"/>
                    </a:cubicBezTo>
                    <a:lnTo>
                      <a:pt x="17092" y="125644"/>
                    </a:lnTo>
                    <a:cubicBezTo>
                      <a:pt x="22537" y="125644"/>
                      <a:pt x="22739" y="125441"/>
                      <a:pt x="22739" y="120178"/>
                    </a:cubicBezTo>
                    <a:lnTo>
                      <a:pt x="22739" y="5596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形状 422">
                <a:extLst>
                  <a:ext uri="{FF2B5EF4-FFF2-40B4-BE49-F238E27FC236}">
                    <a16:creationId xmlns:a16="http://schemas.microsoft.com/office/drawing/2014/main" id="{E9642BFA-9377-4C4D-0A8F-C13C5D998A86}"/>
                  </a:ext>
                </a:extLst>
              </p:cNvPr>
              <p:cNvSpPr/>
              <p:nvPr>
                <p:custDataLst>
                  <p:tags r:id="rId198"/>
                </p:custDataLst>
              </p:nvPr>
            </p:nvSpPr>
            <p:spPr>
              <a:xfrm>
                <a:off x="9129820" y="6823707"/>
                <a:ext cx="22386" cy="125513"/>
              </a:xfrm>
              <a:custGeom>
                <a:avLst/>
                <a:gdLst>
                  <a:gd name="connsiteX0" fmla="*/ 22739 w 22386"/>
                  <a:gd name="connsiteY0" fmla="*/ 5602 h 125513"/>
                  <a:gd name="connsiteX1" fmla="*/ 17092 w 22386"/>
                  <a:gd name="connsiteY1" fmla="*/ 136 h 125513"/>
                  <a:gd name="connsiteX2" fmla="*/ 6000 w 22386"/>
                  <a:gd name="connsiteY2" fmla="*/ 136 h 125513"/>
                  <a:gd name="connsiteX3" fmla="*/ 353 w 22386"/>
                  <a:gd name="connsiteY3" fmla="*/ 5602 h 125513"/>
                  <a:gd name="connsiteX4" fmla="*/ 353 w 22386"/>
                  <a:gd name="connsiteY4" fmla="*/ 120184 h 125513"/>
                  <a:gd name="connsiteX5" fmla="*/ 6000 w 22386"/>
                  <a:gd name="connsiteY5" fmla="*/ 125650 h 125513"/>
                  <a:gd name="connsiteX6" fmla="*/ 17092 w 22386"/>
                  <a:gd name="connsiteY6" fmla="*/ 125650 h 125513"/>
                  <a:gd name="connsiteX7" fmla="*/ 22739 w 22386"/>
                  <a:gd name="connsiteY7" fmla="*/ 120184 h 125513"/>
                  <a:gd name="connsiteX8" fmla="*/ 22739 w 22386"/>
                  <a:gd name="connsiteY8" fmla="*/ 5602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602"/>
                    </a:moveTo>
                    <a:cubicBezTo>
                      <a:pt x="22739" y="339"/>
                      <a:pt x="22537" y="136"/>
                      <a:pt x="17092" y="136"/>
                    </a:cubicBezTo>
                    <a:lnTo>
                      <a:pt x="6000" y="136"/>
                    </a:lnTo>
                    <a:cubicBezTo>
                      <a:pt x="555" y="136"/>
                      <a:pt x="353" y="339"/>
                      <a:pt x="353" y="5602"/>
                    </a:cubicBezTo>
                    <a:lnTo>
                      <a:pt x="353" y="120184"/>
                    </a:lnTo>
                    <a:cubicBezTo>
                      <a:pt x="353" y="125447"/>
                      <a:pt x="555" y="125650"/>
                      <a:pt x="6000" y="125650"/>
                    </a:cubicBezTo>
                    <a:lnTo>
                      <a:pt x="17092" y="125650"/>
                    </a:lnTo>
                    <a:cubicBezTo>
                      <a:pt x="22537" y="125650"/>
                      <a:pt x="22739" y="125447"/>
                      <a:pt x="22739" y="120184"/>
                    </a:cubicBezTo>
                    <a:lnTo>
                      <a:pt x="22739" y="560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形状 423">
                <a:extLst>
                  <a:ext uri="{FF2B5EF4-FFF2-40B4-BE49-F238E27FC236}">
                    <a16:creationId xmlns:a16="http://schemas.microsoft.com/office/drawing/2014/main" id="{ADD32AA7-7540-E15C-CF60-18C56339B195}"/>
                  </a:ext>
                </a:extLst>
              </p:cNvPr>
              <p:cNvSpPr/>
              <p:nvPr>
                <p:custDataLst>
                  <p:tags r:id="rId199"/>
                </p:custDataLst>
              </p:nvPr>
            </p:nvSpPr>
            <p:spPr>
              <a:xfrm>
                <a:off x="9129820" y="6945173"/>
                <a:ext cx="22386" cy="125513"/>
              </a:xfrm>
              <a:custGeom>
                <a:avLst/>
                <a:gdLst>
                  <a:gd name="connsiteX0" fmla="*/ 22739 w 22386"/>
                  <a:gd name="connsiteY0" fmla="*/ 5608 h 125513"/>
                  <a:gd name="connsiteX1" fmla="*/ 17092 w 22386"/>
                  <a:gd name="connsiteY1" fmla="*/ 142 h 125513"/>
                  <a:gd name="connsiteX2" fmla="*/ 6000 w 22386"/>
                  <a:gd name="connsiteY2" fmla="*/ 142 h 125513"/>
                  <a:gd name="connsiteX3" fmla="*/ 353 w 22386"/>
                  <a:gd name="connsiteY3" fmla="*/ 5608 h 125513"/>
                  <a:gd name="connsiteX4" fmla="*/ 353 w 22386"/>
                  <a:gd name="connsiteY4" fmla="*/ 120190 h 125513"/>
                  <a:gd name="connsiteX5" fmla="*/ 6000 w 22386"/>
                  <a:gd name="connsiteY5" fmla="*/ 125656 h 125513"/>
                  <a:gd name="connsiteX6" fmla="*/ 17092 w 22386"/>
                  <a:gd name="connsiteY6" fmla="*/ 125656 h 125513"/>
                  <a:gd name="connsiteX7" fmla="*/ 22739 w 22386"/>
                  <a:gd name="connsiteY7" fmla="*/ 120190 h 125513"/>
                  <a:gd name="connsiteX8" fmla="*/ 22739 w 22386"/>
                  <a:gd name="connsiteY8" fmla="*/ 5608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608"/>
                    </a:moveTo>
                    <a:cubicBezTo>
                      <a:pt x="22739" y="345"/>
                      <a:pt x="22537" y="142"/>
                      <a:pt x="17092" y="142"/>
                    </a:cubicBezTo>
                    <a:lnTo>
                      <a:pt x="6000" y="142"/>
                    </a:lnTo>
                    <a:cubicBezTo>
                      <a:pt x="555" y="142"/>
                      <a:pt x="353" y="345"/>
                      <a:pt x="353" y="5608"/>
                    </a:cubicBezTo>
                    <a:lnTo>
                      <a:pt x="353" y="120190"/>
                    </a:lnTo>
                    <a:cubicBezTo>
                      <a:pt x="353" y="125453"/>
                      <a:pt x="555" y="125656"/>
                      <a:pt x="6000" y="125656"/>
                    </a:cubicBezTo>
                    <a:lnTo>
                      <a:pt x="17092" y="125656"/>
                    </a:lnTo>
                    <a:cubicBezTo>
                      <a:pt x="22537" y="125656"/>
                      <a:pt x="22739" y="125453"/>
                      <a:pt x="22739" y="120190"/>
                    </a:cubicBezTo>
                    <a:lnTo>
                      <a:pt x="22739" y="5608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形状 424">
                <a:extLst>
                  <a:ext uri="{FF2B5EF4-FFF2-40B4-BE49-F238E27FC236}">
                    <a16:creationId xmlns:a16="http://schemas.microsoft.com/office/drawing/2014/main" id="{501C061D-AC74-0C72-5EFA-CE7184ED6095}"/>
                  </a:ext>
                </a:extLst>
              </p:cNvPr>
              <p:cNvSpPr/>
              <p:nvPr>
                <p:custDataLst>
                  <p:tags r:id="rId200"/>
                </p:custDataLst>
              </p:nvPr>
            </p:nvSpPr>
            <p:spPr>
              <a:xfrm>
                <a:off x="9129820" y="7066639"/>
                <a:ext cx="22386" cy="125513"/>
              </a:xfrm>
              <a:custGeom>
                <a:avLst/>
                <a:gdLst>
                  <a:gd name="connsiteX0" fmla="*/ 22739 w 22386"/>
                  <a:gd name="connsiteY0" fmla="*/ 5614 h 125513"/>
                  <a:gd name="connsiteX1" fmla="*/ 17092 w 22386"/>
                  <a:gd name="connsiteY1" fmla="*/ 148 h 125513"/>
                  <a:gd name="connsiteX2" fmla="*/ 6000 w 22386"/>
                  <a:gd name="connsiteY2" fmla="*/ 148 h 125513"/>
                  <a:gd name="connsiteX3" fmla="*/ 353 w 22386"/>
                  <a:gd name="connsiteY3" fmla="*/ 5614 h 125513"/>
                  <a:gd name="connsiteX4" fmla="*/ 353 w 22386"/>
                  <a:gd name="connsiteY4" fmla="*/ 120196 h 125513"/>
                  <a:gd name="connsiteX5" fmla="*/ 6000 w 22386"/>
                  <a:gd name="connsiteY5" fmla="*/ 125662 h 125513"/>
                  <a:gd name="connsiteX6" fmla="*/ 17092 w 22386"/>
                  <a:gd name="connsiteY6" fmla="*/ 125662 h 125513"/>
                  <a:gd name="connsiteX7" fmla="*/ 22739 w 22386"/>
                  <a:gd name="connsiteY7" fmla="*/ 120196 h 125513"/>
                  <a:gd name="connsiteX8" fmla="*/ 22739 w 22386"/>
                  <a:gd name="connsiteY8" fmla="*/ 5614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86" h="125513">
                    <a:moveTo>
                      <a:pt x="22739" y="5614"/>
                    </a:moveTo>
                    <a:cubicBezTo>
                      <a:pt x="22739" y="351"/>
                      <a:pt x="22537" y="148"/>
                      <a:pt x="17092" y="148"/>
                    </a:cubicBezTo>
                    <a:lnTo>
                      <a:pt x="6000" y="148"/>
                    </a:lnTo>
                    <a:cubicBezTo>
                      <a:pt x="555" y="148"/>
                      <a:pt x="353" y="351"/>
                      <a:pt x="353" y="5614"/>
                    </a:cubicBezTo>
                    <a:lnTo>
                      <a:pt x="353" y="120196"/>
                    </a:lnTo>
                    <a:cubicBezTo>
                      <a:pt x="353" y="125459"/>
                      <a:pt x="555" y="125662"/>
                      <a:pt x="6000" y="125662"/>
                    </a:cubicBezTo>
                    <a:lnTo>
                      <a:pt x="17092" y="125662"/>
                    </a:lnTo>
                    <a:cubicBezTo>
                      <a:pt x="22537" y="125662"/>
                      <a:pt x="22739" y="125459"/>
                      <a:pt x="22739" y="120196"/>
                    </a:cubicBezTo>
                    <a:lnTo>
                      <a:pt x="22739" y="5614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形状 425">
                <a:extLst>
                  <a:ext uri="{FF2B5EF4-FFF2-40B4-BE49-F238E27FC236}">
                    <a16:creationId xmlns:a16="http://schemas.microsoft.com/office/drawing/2014/main" id="{0309674A-CC0C-1194-42E9-56F5B1D9A43D}"/>
                  </a:ext>
                </a:extLst>
              </p:cNvPr>
              <p:cNvSpPr/>
              <p:nvPr>
                <p:custDataLst>
                  <p:tags r:id="rId201"/>
                </p:custDataLst>
              </p:nvPr>
            </p:nvSpPr>
            <p:spPr>
              <a:xfrm>
                <a:off x="9041082" y="7188104"/>
                <a:ext cx="111123" cy="366215"/>
              </a:xfrm>
              <a:custGeom>
                <a:avLst/>
                <a:gdLst>
                  <a:gd name="connsiteX0" fmla="*/ 111477 w 111123"/>
                  <a:gd name="connsiteY0" fmla="*/ 2382 h 366215"/>
                  <a:gd name="connsiteX1" fmla="*/ 105830 w 111123"/>
                  <a:gd name="connsiteY1" fmla="*/ 155 h 366215"/>
                  <a:gd name="connsiteX2" fmla="*/ 94738 w 111123"/>
                  <a:gd name="connsiteY2" fmla="*/ 155 h 366215"/>
                  <a:gd name="connsiteX3" fmla="*/ 89091 w 111123"/>
                  <a:gd name="connsiteY3" fmla="*/ 2989 h 366215"/>
                  <a:gd name="connsiteX4" fmla="*/ 83646 w 111123"/>
                  <a:gd name="connsiteY4" fmla="*/ 122429 h 366215"/>
                  <a:gd name="connsiteX5" fmla="*/ 1765 w 111123"/>
                  <a:gd name="connsiteY5" fmla="*/ 361714 h 366215"/>
                  <a:gd name="connsiteX6" fmla="*/ 353 w 111123"/>
                  <a:gd name="connsiteY6" fmla="*/ 364346 h 366215"/>
                  <a:gd name="connsiteX7" fmla="*/ 4992 w 111123"/>
                  <a:gd name="connsiteY7" fmla="*/ 366370 h 366215"/>
                  <a:gd name="connsiteX8" fmla="*/ 9025 w 111123"/>
                  <a:gd name="connsiteY8" fmla="*/ 365965 h 366215"/>
                  <a:gd name="connsiteX9" fmla="*/ 55814 w 111123"/>
                  <a:gd name="connsiteY9" fmla="*/ 295111 h 366215"/>
                  <a:gd name="connsiteX10" fmla="*/ 106637 w 111123"/>
                  <a:gd name="connsiteY10" fmla="*/ 106639 h 366215"/>
                  <a:gd name="connsiteX11" fmla="*/ 111477 w 111123"/>
                  <a:gd name="connsiteY11" fmla="*/ 10277 h 366215"/>
                  <a:gd name="connsiteX12" fmla="*/ 111477 w 111123"/>
                  <a:gd name="connsiteY12" fmla="*/ 2382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1123" h="366215">
                    <a:moveTo>
                      <a:pt x="111477" y="2382"/>
                    </a:moveTo>
                    <a:cubicBezTo>
                      <a:pt x="111275" y="155"/>
                      <a:pt x="110065" y="155"/>
                      <a:pt x="105830" y="155"/>
                    </a:cubicBezTo>
                    <a:lnTo>
                      <a:pt x="94738" y="155"/>
                    </a:lnTo>
                    <a:cubicBezTo>
                      <a:pt x="90301" y="155"/>
                      <a:pt x="89091" y="155"/>
                      <a:pt x="89091" y="2989"/>
                    </a:cubicBezTo>
                    <a:cubicBezTo>
                      <a:pt x="89091" y="23840"/>
                      <a:pt x="88889" y="72021"/>
                      <a:pt x="83646" y="122429"/>
                    </a:cubicBezTo>
                    <a:cubicBezTo>
                      <a:pt x="72755" y="227091"/>
                      <a:pt x="45932" y="299565"/>
                      <a:pt x="1765" y="361714"/>
                    </a:cubicBezTo>
                    <a:cubicBezTo>
                      <a:pt x="353" y="363536"/>
                      <a:pt x="353" y="363941"/>
                      <a:pt x="353" y="364346"/>
                    </a:cubicBezTo>
                    <a:cubicBezTo>
                      <a:pt x="353" y="366370"/>
                      <a:pt x="1966" y="366370"/>
                      <a:pt x="4992" y="366370"/>
                    </a:cubicBezTo>
                    <a:cubicBezTo>
                      <a:pt x="8218" y="366370"/>
                      <a:pt x="8622" y="366370"/>
                      <a:pt x="9025" y="365965"/>
                    </a:cubicBezTo>
                    <a:cubicBezTo>
                      <a:pt x="9832" y="365358"/>
                      <a:pt x="35445" y="335802"/>
                      <a:pt x="55814" y="295111"/>
                    </a:cubicBezTo>
                    <a:cubicBezTo>
                      <a:pt x="82435" y="241667"/>
                      <a:pt x="99175" y="180327"/>
                      <a:pt x="106637" y="106639"/>
                    </a:cubicBezTo>
                    <a:cubicBezTo>
                      <a:pt x="107242" y="100363"/>
                      <a:pt x="111477" y="58255"/>
                      <a:pt x="111477" y="10277"/>
                    </a:cubicBezTo>
                    <a:lnTo>
                      <a:pt x="111477" y="2382"/>
                    </a:ln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形状 426">
                <a:extLst>
                  <a:ext uri="{FF2B5EF4-FFF2-40B4-BE49-F238E27FC236}">
                    <a16:creationId xmlns:a16="http://schemas.microsoft.com/office/drawing/2014/main" id="{2184A1C2-A76C-C98A-811C-8CE84D8BFDDC}"/>
                  </a:ext>
                </a:extLst>
              </p:cNvPr>
              <p:cNvSpPr/>
              <p:nvPr>
                <p:custDataLst>
                  <p:tags r:id="rId202"/>
                </p:custDataLst>
              </p:nvPr>
            </p:nvSpPr>
            <p:spPr>
              <a:xfrm>
                <a:off x="9262052" y="6490486"/>
                <a:ext cx="21377" cy="21458"/>
              </a:xfrm>
              <a:custGeom>
                <a:avLst/>
                <a:gdLst>
                  <a:gd name="connsiteX0" fmla="*/ 21741 w 21377"/>
                  <a:gd name="connsiteY0" fmla="*/ 10850 h 21458"/>
                  <a:gd name="connsiteX1" fmla="*/ 11052 w 21377"/>
                  <a:gd name="connsiteY1" fmla="*/ 121 h 21458"/>
                  <a:gd name="connsiteX2" fmla="*/ 363 w 21377"/>
                  <a:gd name="connsiteY2" fmla="*/ 10850 h 21458"/>
                  <a:gd name="connsiteX3" fmla="*/ 11052 w 21377"/>
                  <a:gd name="connsiteY3" fmla="*/ 21580 h 21458"/>
                  <a:gd name="connsiteX4" fmla="*/ 21741 w 21377"/>
                  <a:gd name="connsiteY4" fmla="*/ 10850 h 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77" h="21458">
                    <a:moveTo>
                      <a:pt x="21741" y="10850"/>
                    </a:moveTo>
                    <a:cubicBezTo>
                      <a:pt x="21741" y="4980"/>
                      <a:pt x="16901" y="121"/>
                      <a:pt x="11052" y="121"/>
                    </a:cubicBezTo>
                    <a:cubicBezTo>
                      <a:pt x="5204" y="121"/>
                      <a:pt x="363" y="4980"/>
                      <a:pt x="363" y="10850"/>
                    </a:cubicBezTo>
                    <a:cubicBezTo>
                      <a:pt x="363" y="16721"/>
                      <a:pt x="5204" y="21580"/>
                      <a:pt x="11052" y="21580"/>
                    </a:cubicBezTo>
                    <a:cubicBezTo>
                      <a:pt x="16901" y="21580"/>
                      <a:pt x="21741" y="16721"/>
                      <a:pt x="21741" y="1085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6" name="组合 265">
              <a:extLst>
                <a:ext uri="{FF2B5EF4-FFF2-40B4-BE49-F238E27FC236}">
                  <a16:creationId xmlns:a16="http://schemas.microsoft.com/office/drawing/2014/main" id="{5E4BA54D-64F9-6DF3-6207-88DE74234825}"/>
                </a:ext>
              </a:extLst>
            </p:cNvPr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>
            <a:xfrm>
              <a:off x="2057399" y="3289300"/>
              <a:ext cx="4815840" cy="629920"/>
              <a:chOff x="4387725" y="4562574"/>
              <a:chExt cx="4783731" cy="606874"/>
            </a:xfrm>
          </p:grpSpPr>
          <p:sp>
            <p:nvSpPr>
              <p:cNvPr id="224" name="任意形状 223">
                <a:extLst>
                  <a:ext uri="{FF2B5EF4-FFF2-40B4-BE49-F238E27FC236}">
                    <a16:creationId xmlns:a16="http://schemas.microsoft.com/office/drawing/2014/main" id="{C96937F0-5A24-FAFC-4ACA-39C3840B12B9}"/>
                  </a:ext>
                </a:extLst>
              </p:cNvPr>
              <p:cNvSpPr/>
              <p:nvPr>
                <p:custDataLst>
                  <p:tags r:id="rId5"/>
                </p:custDataLst>
              </p:nvPr>
            </p:nvSpPr>
            <p:spPr>
              <a:xfrm>
                <a:off x="4387725" y="4771614"/>
                <a:ext cx="169739" cy="133806"/>
              </a:xfrm>
              <a:custGeom>
                <a:avLst/>
                <a:gdLst>
                  <a:gd name="connsiteX0" fmla="*/ 146066 w 169739"/>
                  <a:gd name="connsiteY0" fmla="*/ 15167 h 133806"/>
                  <a:gd name="connsiteX1" fmla="*/ 163000 w 169739"/>
                  <a:gd name="connsiteY1" fmla="*/ 6155 h 133806"/>
                  <a:gd name="connsiteX2" fmla="*/ 169854 w 169739"/>
                  <a:gd name="connsiteY2" fmla="*/ 2237 h 133806"/>
                  <a:gd name="connsiteX3" fmla="*/ 167032 w 169739"/>
                  <a:gd name="connsiteY3" fmla="*/ 82 h 133806"/>
                  <a:gd name="connsiteX4" fmla="*/ 141228 w 169739"/>
                  <a:gd name="connsiteY4" fmla="*/ 670 h 133806"/>
                  <a:gd name="connsiteX5" fmla="*/ 115223 w 169739"/>
                  <a:gd name="connsiteY5" fmla="*/ 82 h 133806"/>
                  <a:gd name="connsiteX6" fmla="*/ 111393 w 169739"/>
                  <a:gd name="connsiteY6" fmla="*/ 4000 h 133806"/>
                  <a:gd name="connsiteX7" fmla="*/ 117037 w 169739"/>
                  <a:gd name="connsiteY7" fmla="*/ 6155 h 133806"/>
                  <a:gd name="connsiteX8" fmla="*/ 124698 w 169739"/>
                  <a:gd name="connsiteY8" fmla="*/ 6547 h 133806"/>
                  <a:gd name="connsiteX9" fmla="*/ 130141 w 169739"/>
                  <a:gd name="connsiteY9" fmla="*/ 9682 h 133806"/>
                  <a:gd name="connsiteX10" fmla="*/ 129334 w 169739"/>
                  <a:gd name="connsiteY10" fmla="*/ 13404 h 133806"/>
                  <a:gd name="connsiteX11" fmla="*/ 117239 w 169739"/>
                  <a:gd name="connsiteY11" fmla="*/ 61206 h 133806"/>
                  <a:gd name="connsiteX12" fmla="*/ 55754 w 169739"/>
                  <a:gd name="connsiteY12" fmla="*/ 61206 h 133806"/>
                  <a:gd name="connsiteX13" fmla="*/ 67648 w 169739"/>
                  <a:gd name="connsiteY13" fmla="*/ 15167 h 133806"/>
                  <a:gd name="connsiteX14" fmla="*/ 84581 w 169739"/>
                  <a:gd name="connsiteY14" fmla="*/ 6155 h 133806"/>
                  <a:gd name="connsiteX15" fmla="*/ 91435 w 169739"/>
                  <a:gd name="connsiteY15" fmla="*/ 2237 h 133806"/>
                  <a:gd name="connsiteX16" fmla="*/ 88613 w 169739"/>
                  <a:gd name="connsiteY16" fmla="*/ 82 h 133806"/>
                  <a:gd name="connsiteX17" fmla="*/ 62809 w 169739"/>
                  <a:gd name="connsiteY17" fmla="*/ 670 h 133806"/>
                  <a:gd name="connsiteX18" fmla="*/ 36804 w 169739"/>
                  <a:gd name="connsiteY18" fmla="*/ 82 h 133806"/>
                  <a:gd name="connsiteX19" fmla="*/ 32974 w 169739"/>
                  <a:gd name="connsiteY19" fmla="*/ 4000 h 133806"/>
                  <a:gd name="connsiteX20" fmla="*/ 38619 w 169739"/>
                  <a:gd name="connsiteY20" fmla="*/ 6155 h 133806"/>
                  <a:gd name="connsiteX21" fmla="*/ 46279 w 169739"/>
                  <a:gd name="connsiteY21" fmla="*/ 6547 h 133806"/>
                  <a:gd name="connsiteX22" fmla="*/ 51722 w 169739"/>
                  <a:gd name="connsiteY22" fmla="*/ 9682 h 133806"/>
                  <a:gd name="connsiteX23" fmla="*/ 50916 w 169739"/>
                  <a:gd name="connsiteY23" fmla="*/ 13404 h 133806"/>
                  <a:gd name="connsiteX24" fmla="*/ 23902 w 169739"/>
                  <a:gd name="connsiteY24" fmla="*/ 118608 h 133806"/>
                  <a:gd name="connsiteX25" fmla="*/ 5558 w 169739"/>
                  <a:gd name="connsiteY25" fmla="*/ 127816 h 133806"/>
                  <a:gd name="connsiteX26" fmla="*/ 115 w 169739"/>
                  <a:gd name="connsiteY26" fmla="*/ 131734 h 133806"/>
                  <a:gd name="connsiteX27" fmla="*/ 2937 w 169739"/>
                  <a:gd name="connsiteY27" fmla="*/ 133889 h 133806"/>
                  <a:gd name="connsiteX28" fmla="*/ 28539 w 169739"/>
                  <a:gd name="connsiteY28" fmla="*/ 133301 h 133806"/>
                  <a:gd name="connsiteX29" fmla="*/ 41441 w 169739"/>
                  <a:gd name="connsiteY29" fmla="*/ 133497 h 133806"/>
                  <a:gd name="connsiteX30" fmla="*/ 54544 w 169739"/>
                  <a:gd name="connsiteY30" fmla="*/ 133889 h 133806"/>
                  <a:gd name="connsiteX31" fmla="*/ 58576 w 169739"/>
                  <a:gd name="connsiteY31" fmla="*/ 129971 h 133806"/>
                  <a:gd name="connsiteX32" fmla="*/ 52932 w 169739"/>
                  <a:gd name="connsiteY32" fmla="*/ 127816 h 133806"/>
                  <a:gd name="connsiteX33" fmla="*/ 39828 w 169739"/>
                  <a:gd name="connsiteY33" fmla="*/ 124289 h 133806"/>
                  <a:gd name="connsiteX34" fmla="*/ 40433 w 169739"/>
                  <a:gd name="connsiteY34" fmla="*/ 120959 h 133806"/>
                  <a:gd name="connsiteX35" fmla="*/ 54141 w 169739"/>
                  <a:gd name="connsiteY35" fmla="*/ 67279 h 133806"/>
                  <a:gd name="connsiteX36" fmla="*/ 115626 w 169739"/>
                  <a:gd name="connsiteY36" fmla="*/ 67279 h 133806"/>
                  <a:gd name="connsiteX37" fmla="*/ 101716 w 169739"/>
                  <a:gd name="connsiteY37" fmla="*/ 121351 h 133806"/>
                  <a:gd name="connsiteX38" fmla="*/ 83372 w 169739"/>
                  <a:gd name="connsiteY38" fmla="*/ 127816 h 133806"/>
                  <a:gd name="connsiteX39" fmla="*/ 78533 w 169739"/>
                  <a:gd name="connsiteY39" fmla="*/ 131734 h 133806"/>
                  <a:gd name="connsiteX40" fmla="*/ 81356 w 169739"/>
                  <a:gd name="connsiteY40" fmla="*/ 133889 h 133806"/>
                  <a:gd name="connsiteX41" fmla="*/ 106958 w 169739"/>
                  <a:gd name="connsiteY41" fmla="*/ 133301 h 133806"/>
                  <a:gd name="connsiteX42" fmla="*/ 119859 w 169739"/>
                  <a:gd name="connsiteY42" fmla="*/ 133497 h 133806"/>
                  <a:gd name="connsiteX43" fmla="*/ 132963 w 169739"/>
                  <a:gd name="connsiteY43" fmla="*/ 133889 h 133806"/>
                  <a:gd name="connsiteX44" fmla="*/ 136995 w 169739"/>
                  <a:gd name="connsiteY44" fmla="*/ 129971 h 133806"/>
                  <a:gd name="connsiteX45" fmla="*/ 131350 w 169739"/>
                  <a:gd name="connsiteY45" fmla="*/ 127816 h 133806"/>
                  <a:gd name="connsiteX46" fmla="*/ 118247 w 169739"/>
                  <a:gd name="connsiteY46" fmla="*/ 124289 h 133806"/>
                  <a:gd name="connsiteX47" fmla="*/ 118852 w 169739"/>
                  <a:gd name="connsiteY47" fmla="*/ 120959 h 133806"/>
                  <a:gd name="connsiteX48" fmla="*/ 146066 w 169739"/>
                  <a:gd name="connsiteY48" fmla="*/ 15167 h 133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69739" h="133806">
                    <a:moveTo>
                      <a:pt x="146066" y="15167"/>
                    </a:moveTo>
                    <a:cubicBezTo>
                      <a:pt x="147881" y="8114"/>
                      <a:pt x="148284" y="6155"/>
                      <a:pt x="163000" y="6155"/>
                    </a:cubicBezTo>
                    <a:cubicBezTo>
                      <a:pt x="168241" y="6155"/>
                      <a:pt x="169854" y="6155"/>
                      <a:pt x="169854" y="2237"/>
                    </a:cubicBezTo>
                    <a:cubicBezTo>
                      <a:pt x="169854" y="82"/>
                      <a:pt x="167636" y="82"/>
                      <a:pt x="167032" y="82"/>
                    </a:cubicBezTo>
                    <a:cubicBezTo>
                      <a:pt x="161387" y="82"/>
                      <a:pt x="146873" y="670"/>
                      <a:pt x="141228" y="670"/>
                    </a:cubicBezTo>
                    <a:cubicBezTo>
                      <a:pt x="135382" y="670"/>
                      <a:pt x="121069" y="82"/>
                      <a:pt x="115223" y="82"/>
                    </a:cubicBezTo>
                    <a:cubicBezTo>
                      <a:pt x="113610" y="82"/>
                      <a:pt x="111393" y="82"/>
                      <a:pt x="111393" y="4000"/>
                    </a:cubicBezTo>
                    <a:cubicBezTo>
                      <a:pt x="111393" y="6155"/>
                      <a:pt x="113207" y="6155"/>
                      <a:pt x="117037" y="6155"/>
                    </a:cubicBezTo>
                    <a:cubicBezTo>
                      <a:pt x="117440" y="6155"/>
                      <a:pt x="121271" y="6155"/>
                      <a:pt x="124698" y="6547"/>
                    </a:cubicBezTo>
                    <a:cubicBezTo>
                      <a:pt x="128326" y="6939"/>
                      <a:pt x="130141" y="7135"/>
                      <a:pt x="130141" y="9682"/>
                    </a:cubicBezTo>
                    <a:cubicBezTo>
                      <a:pt x="130141" y="10465"/>
                      <a:pt x="129939" y="10857"/>
                      <a:pt x="129334" y="13404"/>
                    </a:cubicBezTo>
                    <a:lnTo>
                      <a:pt x="117239" y="61206"/>
                    </a:lnTo>
                    <a:lnTo>
                      <a:pt x="55754" y="61206"/>
                    </a:lnTo>
                    <a:lnTo>
                      <a:pt x="67648" y="15167"/>
                    </a:lnTo>
                    <a:cubicBezTo>
                      <a:pt x="69462" y="8114"/>
                      <a:pt x="70067" y="6155"/>
                      <a:pt x="84581" y="6155"/>
                    </a:cubicBezTo>
                    <a:cubicBezTo>
                      <a:pt x="89823" y="6155"/>
                      <a:pt x="91435" y="6155"/>
                      <a:pt x="91435" y="2237"/>
                    </a:cubicBezTo>
                    <a:cubicBezTo>
                      <a:pt x="91435" y="82"/>
                      <a:pt x="89218" y="82"/>
                      <a:pt x="88613" y="82"/>
                    </a:cubicBezTo>
                    <a:cubicBezTo>
                      <a:pt x="82968" y="82"/>
                      <a:pt x="68454" y="670"/>
                      <a:pt x="62809" y="670"/>
                    </a:cubicBezTo>
                    <a:cubicBezTo>
                      <a:pt x="56963" y="670"/>
                      <a:pt x="42650" y="82"/>
                      <a:pt x="36804" y="82"/>
                    </a:cubicBezTo>
                    <a:cubicBezTo>
                      <a:pt x="35192" y="82"/>
                      <a:pt x="32974" y="82"/>
                      <a:pt x="32974" y="4000"/>
                    </a:cubicBezTo>
                    <a:cubicBezTo>
                      <a:pt x="32974" y="6155"/>
                      <a:pt x="34788" y="6155"/>
                      <a:pt x="38619" y="6155"/>
                    </a:cubicBezTo>
                    <a:cubicBezTo>
                      <a:pt x="39022" y="6155"/>
                      <a:pt x="42852" y="6155"/>
                      <a:pt x="46279" y="6547"/>
                    </a:cubicBezTo>
                    <a:cubicBezTo>
                      <a:pt x="49908" y="6939"/>
                      <a:pt x="51722" y="7135"/>
                      <a:pt x="51722" y="9682"/>
                    </a:cubicBezTo>
                    <a:cubicBezTo>
                      <a:pt x="51722" y="10465"/>
                      <a:pt x="51520" y="11053"/>
                      <a:pt x="50916" y="13404"/>
                    </a:cubicBezTo>
                    <a:lnTo>
                      <a:pt x="23902" y="118608"/>
                    </a:lnTo>
                    <a:cubicBezTo>
                      <a:pt x="21887" y="126249"/>
                      <a:pt x="21483" y="127816"/>
                      <a:pt x="5558" y="127816"/>
                    </a:cubicBezTo>
                    <a:cubicBezTo>
                      <a:pt x="1929" y="127816"/>
                      <a:pt x="115" y="127816"/>
                      <a:pt x="115" y="131734"/>
                    </a:cubicBezTo>
                    <a:cubicBezTo>
                      <a:pt x="115" y="133889"/>
                      <a:pt x="2534" y="133889"/>
                      <a:pt x="2937" y="133889"/>
                    </a:cubicBezTo>
                    <a:cubicBezTo>
                      <a:pt x="8582" y="133889"/>
                      <a:pt x="22895" y="133301"/>
                      <a:pt x="28539" y="133301"/>
                    </a:cubicBezTo>
                    <a:cubicBezTo>
                      <a:pt x="32772" y="133301"/>
                      <a:pt x="37207" y="133497"/>
                      <a:pt x="41441" y="133497"/>
                    </a:cubicBezTo>
                    <a:cubicBezTo>
                      <a:pt x="45876" y="133497"/>
                      <a:pt x="50311" y="133889"/>
                      <a:pt x="54544" y="133889"/>
                    </a:cubicBezTo>
                    <a:cubicBezTo>
                      <a:pt x="56157" y="133889"/>
                      <a:pt x="58576" y="133889"/>
                      <a:pt x="58576" y="129971"/>
                    </a:cubicBezTo>
                    <a:cubicBezTo>
                      <a:pt x="58576" y="127816"/>
                      <a:pt x="56762" y="127816"/>
                      <a:pt x="52932" y="127816"/>
                    </a:cubicBezTo>
                    <a:cubicBezTo>
                      <a:pt x="45473" y="127816"/>
                      <a:pt x="39828" y="127816"/>
                      <a:pt x="39828" y="124289"/>
                    </a:cubicBezTo>
                    <a:cubicBezTo>
                      <a:pt x="39828" y="123114"/>
                      <a:pt x="40231" y="122134"/>
                      <a:pt x="40433" y="120959"/>
                    </a:cubicBezTo>
                    <a:lnTo>
                      <a:pt x="54141" y="67279"/>
                    </a:lnTo>
                    <a:lnTo>
                      <a:pt x="115626" y="67279"/>
                    </a:lnTo>
                    <a:cubicBezTo>
                      <a:pt x="107159" y="99801"/>
                      <a:pt x="102523" y="118412"/>
                      <a:pt x="101716" y="121351"/>
                    </a:cubicBezTo>
                    <a:cubicBezTo>
                      <a:pt x="99700" y="127620"/>
                      <a:pt x="95870" y="127816"/>
                      <a:pt x="83372" y="127816"/>
                    </a:cubicBezTo>
                    <a:cubicBezTo>
                      <a:pt x="80348" y="127816"/>
                      <a:pt x="78533" y="127816"/>
                      <a:pt x="78533" y="131734"/>
                    </a:cubicBezTo>
                    <a:cubicBezTo>
                      <a:pt x="78533" y="133889"/>
                      <a:pt x="80953" y="133889"/>
                      <a:pt x="81356" y="133889"/>
                    </a:cubicBezTo>
                    <a:cubicBezTo>
                      <a:pt x="87000" y="133889"/>
                      <a:pt x="101313" y="133301"/>
                      <a:pt x="106958" y="133301"/>
                    </a:cubicBezTo>
                    <a:cubicBezTo>
                      <a:pt x="111191" y="133301"/>
                      <a:pt x="115626" y="133497"/>
                      <a:pt x="119859" y="133497"/>
                    </a:cubicBezTo>
                    <a:cubicBezTo>
                      <a:pt x="124294" y="133497"/>
                      <a:pt x="128729" y="133889"/>
                      <a:pt x="132963" y="133889"/>
                    </a:cubicBezTo>
                    <a:cubicBezTo>
                      <a:pt x="134576" y="133889"/>
                      <a:pt x="136995" y="133889"/>
                      <a:pt x="136995" y="129971"/>
                    </a:cubicBezTo>
                    <a:cubicBezTo>
                      <a:pt x="136995" y="127816"/>
                      <a:pt x="135180" y="127816"/>
                      <a:pt x="131350" y="127816"/>
                    </a:cubicBezTo>
                    <a:cubicBezTo>
                      <a:pt x="123891" y="127816"/>
                      <a:pt x="118247" y="127816"/>
                      <a:pt x="118247" y="124289"/>
                    </a:cubicBezTo>
                    <a:cubicBezTo>
                      <a:pt x="118247" y="123114"/>
                      <a:pt x="118650" y="122134"/>
                      <a:pt x="118852" y="120959"/>
                    </a:cubicBezTo>
                    <a:lnTo>
                      <a:pt x="146066" y="15167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形状 224">
                <a:extLst>
                  <a:ext uri="{FF2B5EF4-FFF2-40B4-BE49-F238E27FC236}">
                    <a16:creationId xmlns:a16="http://schemas.microsoft.com/office/drawing/2014/main" id="{5A06CB95-C253-DE81-819E-13FEA74A9FCF}"/>
                  </a:ext>
                </a:extLst>
              </p:cNvPr>
              <p:cNvSpPr/>
              <p:nvPr>
                <p:custDataLst>
                  <p:tags r:id="rId6"/>
                </p:custDataLst>
              </p:nvPr>
            </p:nvSpPr>
            <p:spPr>
              <a:xfrm>
                <a:off x="4631099" y="4833521"/>
                <a:ext cx="134057" cy="45843"/>
              </a:xfrm>
              <a:custGeom>
                <a:avLst/>
                <a:gdLst>
                  <a:gd name="connsiteX0" fmla="*/ 127330 w 134057"/>
                  <a:gd name="connsiteY0" fmla="*/ 7919 h 45843"/>
                  <a:gd name="connsiteX1" fmla="*/ 134184 w 134057"/>
                  <a:gd name="connsiteY1" fmla="*/ 4000 h 45843"/>
                  <a:gd name="connsiteX2" fmla="*/ 127532 w 134057"/>
                  <a:gd name="connsiteY2" fmla="*/ 82 h 45843"/>
                  <a:gd name="connsiteX3" fmla="*/ 6779 w 134057"/>
                  <a:gd name="connsiteY3" fmla="*/ 82 h 45843"/>
                  <a:gd name="connsiteX4" fmla="*/ 127 w 134057"/>
                  <a:gd name="connsiteY4" fmla="*/ 4000 h 45843"/>
                  <a:gd name="connsiteX5" fmla="*/ 6981 w 134057"/>
                  <a:gd name="connsiteY5" fmla="*/ 7919 h 45843"/>
                  <a:gd name="connsiteX6" fmla="*/ 127330 w 134057"/>
                  <a:gd name="connsiteY6" fmla="*/ 7919 h 45843"/>
                  <a:gd name="connsiteX7" fmla="*/ 127532 w 134057"/>
                  <a:gd name="connsiteY7" fmla="*/ 45925 h 45843"/>
                  <a:gd name="connsiteX8" fmla="*/ 134184 w 134057"/>
                  <a:gd name="connsiteY8" fmla="*/ 42007 h 45843"/>
                  <a:gd name="connsiteX9" fmla="*/ 127330 w 134057"/>
                  <a:gd name="connsiteY9" fmla="*/ 38089 h 45843"/>
                  <a:gd name="connsiteX10" fmla="*/ 6981 w 134057"/>
                  <a:gd name="connsiteY10" fmla="*/ 38089 h 45843"/>
                  <a:gd name="connsiteX11" fmla="*/ 127 w 134057"/>
                  <a:gd name="connsiteY11" fmla="*/ 42007 h 45843"/>
                  <a:gd name="connsiteX12" fmla="*/ 6779 w 134057"/>
                  <a:gd name="connsiteY12" fmla="*/ 45925 h 45843"/>
                  <a:gd name="connsiteX13" fmla="*/ 127532 w 134057"/>
                  <a:gd name="connsiteY13" fmla="*/ 45925 h 45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057" h="45843">
                    <a:moveTo>
                      <a:pt x="127330" y="7919"/>
                    </a:moveTo>
                    <a:cubicBezTo>
                      <a:pt x="130354" y="7919"/>
                      <a:pt x="134184" y="7919"/>
                      <a:pt x="134184" y="4000"/>
                    </a:cubicBezTo>
                    <a:cubicBezTo>
                      <a:pt x="134184" y="82"/>
                      <a:pt x="130354" y="82"/>
                      <a:pt x="127532" y="82"/>
                    </a:cubicBezTo>
                    <a:lnTo>
                      <a:pt x="6779" y="82"/>
                    </a:lnTo>
                    <a:cubicBezTo>
                      <a:pt x="3957" y="82"/>
                      <a:pt x="127" y="82"/>
                      <a:pt x="127" y="4000"/>
                    </a:cubicBezTo>
                    <a:cubicBezTo>
                      <a:pt x="127" y="7919"/>
                      <a:pt x="3957" y="7919"/>
                      <a:pt x="6981" y="7919"/>
                    </a:cubicBezTo>
                    <a:lnTo>
                      <a:pt x="127330" y="7919"/>
                    </a:lnTo>
                    <a:close/>
                    <a:moveTo>
                      <a:pt x="127532" y="45925"/>
                    </a:moveTo>
                    <a:cubicBezTo>
                      <a:pt x="130354" y="45925"/>
                      <a:pt x="134184" y="45925"/>
                      <a:pt x="134184" y="42007"/>
                    </a:cubicBezTo>
                    <a:cubicBezTo>
                      <a:pt x="134184" y="38089"/>
                      <a:pt x="130354" y="38089"/>
                      <a:pt x="127330" y="38089"/>
                    </a:cubicBezTo>
                    <a:lnTo>
                      <a:pt x="6981" y="38089"/>
                    </a:lnTo>
                    <a:cubicBezTo>
                      <a:pt x="3957" y="38089"/>
                      <a:pt x="127" y="38089"/>
                      <a:pt x="127" y="42007"/>
                    </a:cubicBezTo>
                    <a:cubicBezTo>
                      <a:pt x="127" y="45925"/>
                      <a:pt x="3957" y="45925"/>
                      <a:pt x="6779" y="45925"/>
                    </a:cubicBezTo>
                    <a:lnTo>
                      <a:pt x="127532" y="45925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形状 225">
                <a:extLst>
                  <a:ext uri="{FF2B5EF4-FFF2-40B4-BE49-F238E27FC236}">
                    <a16:creationId xmlns:a16="http://schemas.microsoft.com/office/drawing/2014/main" id="{FAF63D16-D735-B970-BF0C-CA4EA09506AE}"/>
                  </a:ext>
                </a:extLst>
              </p:cNvPr>
              <p:cNvSpPr/>
              <p:nvPr>
                <p:custDataLst>
                  <p:tags r:id="rId7"/>
                </p:custDataLst>
              </p:nvPr>
            </p:nvSpPr>
            <p:spPr>
              <a:xfrm>
                <a:off x="4880174" y="4562574"/>
                <a:ext cx="105028" cy="587535"/>
              </a:xfrm>
              <a:custGeom>
                <a:avLst/>
                <a:gdLst>
                  <a:gd name="connsiteX0" fmla="*/ 105166 w 105028"/>
                  <a:gd name="connsiteY0" fmla="*/ 585642 h 587535"/>
                  <a:gd name="connsiteX1" fmla="*/ 103956 w 105028"/>
                  <a:gd name="connsiteY1" fmla="*/ 583291 h 587535"/>
                  <a:gd name="connsiteX2" fmla="*/ 56582 w 105028"/>
                  <a:gd name="connsiteY2" fmla="*/ 508257 h 587535"/>
                  <a:gd name="connsiteX3" fmla="*/ 19691 w 105028"/>
                  <a:gd name="connsiteY3" fmla="*/ 293931 h 587535"/>
                  <a:gd name="connsiteX4" fmla="*/ 59405 w 105028"/>
                  <a:gd name="connsiteY4" fmla="*/ 72944 h 587535"/>
                  <a:gd name="connsiteX5" fmla="*/ 104359 w 105028"/>
                  <a:gd name="connsiteY5" fmla="*/ 3787 h 587535"/>
                  <a:gd name="connsiteX6" fmla="*/ 105166 w 105028"/>
                  <a:gd name="connsiteY6" fmla="*/ 2024 h 587535"/>
                  <a:gd name="connsiteX7" fmla="*/ 100731 w 105028"/>
                  <a:gd name="connsiteY7" fmla="*/ 65 h 587535"/>
                  <a:gd name="connsiteX8" fmla="*/ 96901 w 105028"/>
                  <a:gd name="connsiteY8" fmla="*/ 457 h 587535"/>
                  <a:gd name="connsiteX9" fmla="*/ 68476 w 105028"/>
                  <a:gd name="connsiteY9" fmla="*/ 33958 h 587535"/>
                  <a:gd name="connsiteX10" fmla="*/ 6588 w 105028"/>
                  <a:gd name="connsiteY10" fmla="*/ 198131 h 587535"/>
                  <a:gd name="connsiteX11" fmla="*/ 137 w 105028"/>
                  <a:gd name="connsiteY11" fmla="*/ 293735 h 587535"/>
                  <a:gd name="connsiteX12" fmla="*/ 41866 w 105028"/>
                  <a:gd name="connsiteY12" fmla="*/ 508845 h 587535"/>
                  <a:gd name="connsiteX13" fmla="*/ 95288 w 105028"/>
                  <a:gd name="connsiteY13" fmla="*/ 585838 h 587535"/>
                  <a:gd name="connsiteX14" fmla="*/ 100731 w 105028"/>
                  <a:gd name="connsiteY14" fmla="*/ 587601 h 587535"/>
                  <a:gd name="connsiteX15" fmla="*/ 105166 w 105028"/>
                  <a:gd name="connsiteY15" fmla="*/ 585642 h 58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028" h="587535">
                    <a:moveTo>
                      <a:pt x="105166" y="585642"/>
                    </a:moveTo>
                    <a:cubicBezTo>
                      <a:pt x="105166" y="585054"/>
                      <a:pt x="105166" y="584662"/>
                      <a:pt x="103956" y="583291"/>
                    </a:cubicBezTo>
                    <a:cubicBezTo>
                      <a:pt x="84604" y="560565"/>
                      <a:pt x="68476" y="535489"/>
                      <a:pt x="56582" y="508257"/>
                    </a:cubicBezTo>
                    <a:cubicBezTo>
                      <a:pt x="30174" y="448308"/>
                      <a:pt x="19691" y="378172"/>
                      <a:pt x="19691" y="293931"/>
                    </a:cubicBezTo>
                    <a:cubicBezTo>
                      <a:pt x="19691" y="210473"/>
                      <a:pt x="29569" y="137202"/>
                      <a:pt x="59405" y="72944"/>
                    </a:cubicBezTo>
                    <a:cubicBezTo>
                      <a:pt x="71097" y="48063"/>
                      <a:pt x="86418" y="24946"/>
                      <a:pt x="104359" y="3787"/>
                    </a:cubicBezTo>
                    <a:cubicBezTo>
                      <a:pt x="104763" y="3200"/>
                      <a:pt x="105166" y="2808"/>
                      <a:pt x="105166" y="2024"/>
                    </a:cubicBezTo>
                    <a:cubicBezTo>
                      <a:pt x="105166" y="65"/>
                      <a:pt x="103755" y="65"/>
                      <a:pt x="100731" y="65"/>
                    </a:cubicBezTo>
                    <a:cubicBezTo>
                      <a:pt x="97707" y="65"/>
                      <a:pt x="97304" y="65"/>
                      <a:pt x="96901" y="457"/>
                    </a:cubicBezTo>
                    <a:cubicBezTo>
                      <a:pt x="96699" y="653"/>
                      <a:pt x="84200" y="12408"/>
                      <a:pt x="68476" y="33958"/>
                    </a:cubicBezTo>
                    <a:cubicBezTo>
                      <a:pt x="33400" y="82152"/>
                      <a:pt x="15660" y="139749"/>
                      <a:pt x="6588" y="198131"/>
                    </a:cubicBezTo>
                    <a:cubicBezTo>
                      <a:pt x="1750" y="229672"/>
                      <a:pt x="137" y="261802"/>
                      <a:pt x="137" y="293735"/>
                    </a:cubicBezTo>
                    <a:cubicBezTo>
                      <a:pt x="137" y="367006"/>
                      <a:pt x="9612" y="441843"/>
                      <a:pt x="41866" y="508845"/>
                    </a:cubicBezTo>
                    <a:cubicBezTo>
                      <a:pt x="56179" y="538623"/>
                      <a:pt x="75330" y="565463"/>
                      <a:pt x="95288" y="585838"/>
                    </a:cubicBezTo>
                    <a:cubicBezTo>
                      <a:pt x="97102" y="587405"/>
                      <a:pt x="97304" y="587601"/>
                      <a:pt x="100731" y="587601"/>
                    </a:cubicBezTo>
                    <a:cubicBezTo>
                      <a:pt x="103755" y="587601"/>
                      <a:pt x="105166" y="587601"/>
                      <a:pt x="105166" y="5856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形状 226">
                <a:extLst>
                  <a:ext uri="{FF2B5EF4-FFF2-40B4-BE49-F238E27FC236}">
                    <a16:creationId xmlns:a16="http://schemas.microsoft.com/office/drawing/2014/main" id="{7EA5FDD8-392C-C8D4-2C8B-291F913ADAE6}"/>
                  </a:ext>
                </a:extLst>
              </p:cNvPr>
              <p:cNvSpPr/>
              <p:nvPr>
                <p:custDataLst>
                  <p:tags r:id="rId8"/>
                </p:custDataLst>
              </p:nvPr>
            </p:nvSpPr>
            <p:spPr>
              <a:xfrm>
                <a:off x="5623847" y="4670720"/>
                <a:ext cx="119543" cy="88747"/>
              </a:xfrm>
              <a:custGeom>
                <a:avLst/>
                <a:gdLst>
                  <a:gd name="connsiteX0" fmla="*/ 119719 w 119543"/>
                  <a:gd name="connsiteY0" fmla="*/ 13788 h 88747"/>
                  <a:gd name="connsiteX1" fmla="*/ 111656 w 119543"/>
                  <a:gd name="connsiteY1" fmla="*/ 75 h 88747"/>
                  <a:gd name="connsiteX2" fmla="*/ 100971 w 119543"/>
                  <a:gd name="connsiteY2" fmla="*/ 9282 h 88747"/>
                  <a:gd name="connsiteX3" fmla="*/ 103995 w 119543"/>
                  <a:gd name="connsiteY3" fmla="*/ 15160 h 88747"/>
                  <a:gd name="connsiteX4" fmla="*/ 111051 w 119543"/>
                  <a:gd name="connsiteY4" fmla="*/ 31616 h 88747"/>
                  <a:gd name="connsiteX5" fmla="*/ 100971 w 119543"/>
                  <a:gd name="connsiteY5" fmla="*/ 59631 h 88747"/>
                  <a:gd name="connsiteX6" fmla="*/ 77990 w 119543"/>
                  <a:gd name="connsiteY6" fmla="*/ 74717 h 88747"/>
                  <a:gd name="connsiteX7" fmla="*/ 58436 w 119543"/>
                  <a:gd name="connsiteY7" fmla="*/ 57085 h 88747"/>
                  <a:gd name="connsiteX8" fmla="*/ 65290 w 119543"/>
                  <a:gd name="connsiteY8" fmla="*/ 33967 h 88747"/>
                  <a:gd name="connsiteX9" fmla="*/ 61661 w 119543"/>
                  <a:gd name="connsiteY9" fmla="*/ 29657 h 88747"/>
                  <a:gd name="connsiteX10" fmla="*/ 56218 w 119543"/>
                  <a:gd name="connsiteY10" fmla="*/ 32988 h 88747"/>
                  <a:gd name="connsiteX11" fmla="*/ 51582 w 119543"/>
                  <a:gd name="connsiteY11" fmla="*/ 56693 h 88747"/>
                  <a:gd name="connsiteX12" fmla="*/ 24165 w 119543"/>
                  <a:gd name="connsiteY12" fmla="*/ 74717 h 88747"/>
                  <a:gd name="connsiteX13" fmla="*/ 6627 w 119543"/>
                  <a:gd name="connsiteY13" fmla="*/ 52187 h 88747"/>
                  <a:gd name="connsiteX14" fmla="*/ 27189 w 119543"/>
                  <a:gd name="connsiteY14" fmla="*/ 4581 h 88747"/>
                  <a:gd name="connsiteX15" fmla="*/ 23359 w 119543"/>
                  <a:gd name="connsiteY15" fmla="*/ 858 h 88747"/>
                  <a:gd name="connsiteX16" fmla="*/ 18118 w 119543"/>
                  <a:gd name="connsiteY16" fmla="*/ 5168 h 88747"/>
                  <a:gd name="connsiteX17" fmla="*/ 176 w 119543"/>
                  <a:gd name="connsiteY17" fmla="*/ 60807 h 88747"/>
                  <a:gd name="connsiteX18" fmla="*/ 21343 w 119543"/>
                  <a:gd name="connsiteY18" fmla="*/ 88822 h 88747"/>
                  <a:gd name="connsiteX19" fmla="*/ 52388 w 119543"/>
                  <a:gd name="connsiteY19" fmla="*/ 68252 h 88747"/>
                  <a:gd name="connsiteX20" fmla="*/ 74563 w 119543"/>
                  <a:gd name="connsiteY20" fmla="*/ 88822 h 88747"/>
                  <a:gd name="connsiteX21" fmla="*/ 107221 w 119543"/>
                  <a:gd name="connsiteY21" fmla="*/ 62178 h 88747"/>
                  <a:gd name="connsiteX22" fmla="*/ 119719 w 119543"/>
                  <a:gd name="connsiteY22" fmla="*/ 13788 h 88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9543" h="88747">
                    <a:moveTo>
                      <a:pt x="119719" y="13788"/>
                    </a:moveTo>
                    <a:cubicBezTo>
                      <a:pt x="119719" y="4972"/>
                      <a:pt x="116091" y="75"/>
                      <a:pt x="111656" y="75"/>
                    </a:cubicBezTo>
                    <a:cubicBezTo>
                      <a:pt x="106414" y="75"/>
                      <a:pt x="100971" y="4776"/>
                      <a:pt x="100971" y="9282"/>
                    </a:cubicBezTo>
                    <a:cubicBezTo>
                      <a:pt x="100971" y="11242"/>
                      <a:pt x="101979" y="13397"/>
                      <a:pt x="103995" y="15160"/>
                    </a:cubicBezTo>
                    <a:cubicBezTo>
                      <a:pt x="107422" y="18098"/>
                      <a:pt x="111051" y="23388"/>
                      <a:pt x="111051" y="31616"/>
                    </a:cubicBezTo>
                    <a:cubicBezTo>
                      <a:pt x="111051" y="39453"/>
                      <a:pt x="107221" y="50620"/>
                      <a:pt x="100971" y="59631"/>
                    </a:cubicBezTo>
                    <a:cubicBezTo>
                      <a:pt x="94924" y="68056"/>
                      <a:pt x="87465" y="74717"/>
                      <a:pt x="77990" y="74717"/>
                    </a:cubicBezTo>
                    <a:cubicBezTo>
                      <a:pt x="66499" y="74717"/>
                      <a:pt x="60250" y="67664"/>
                      <a:pt x="58436" y="57085"/>
                    </a:cubicBezTo>
                    <a:cubicBezTo>
                      <a:pt x="60653" y="51991"/>
                      <a:pt x="65290" y="39453"/>
                      <a:pt x="65290" y="33967"/>
                    </a:cubicBezTo>
                    <a:cubicBezTo>
                      <a:pt x="65290" y="31616"/>
                      <a:pt x="64282" y="29657"/>
                      <a:pt x="61661" y="29657"/>
                    </a:cubicBezTo>
                    <a:cubicBezTo>
                      <a:pt x="60049" y="29657"/>
                      <a:pt x="57831" y="30049"/>
                      <a:pt x="56218" y="32988"/>
                    </a:cubicBezTo>
                    <a:cubicBezTo>
                      <a:pt x="54001" y="36906"/>
                      <a:pt x="51582" y="49640"/>
                      <a:pt x="51582" y="56693"/>
                    </a:cubicBezTo>
                    <a:cubicBezTo>
                      <a:pt x="44929" y="65901"/>
                      <a:pt x="36866" y="74717"/>
                      <a:pt x="24165" y="74717"/>
                    </a:cubicBezTo>
                    <a:cubicBezTo>
                      <a:pt x="10860" y="74717"/>
                      <a:pt x="6627" y="63158"/>
                      <a:pt x="6627" y="52187"/>
                    </a:cubicBezTo>
                    <a:cubicBezTo>
                      <a:pt x="6627" y="27698"/>
                      <a:pt x="27189" y="7127"/>
                      <a:pt x="27189" y="4581"/>
                    </a:cubicBezTo>
                    <a:cubicBezTo>
                      <a:pt x="27189" y="2426"/>
                      <a:pt x="25577" y="858"/>
                      <a:pt x="23359" y="858"/>
                    </a:cubicBezTo>
                    <a:cubicBezTo>
                      <a:pt x="20738" y="858"/>
                      <a:pt x="19327" y="3405"/>
                      <a:pt x="18118" y="5168"/>
                    </a:cubicBezTo>
                    <a:cubicBezTo>
                      <a:pt x="7837" y="19666"/>
                      <a:pt x="176" y="42979"/>
                      <a:pt x="176" y="60807"/>
                    </a:cubicBezTo>
                    <a:cubicBezTo>
                      <a:pt x="176" y="74325"/>
                      <a:pt x="4813" y="88822"/>
                      <a:pt x="21343" y="88822"/>
                    </a:cubicBezTo>
                    <a:cubicBezTo>
                      <a:pt x="35656" y="88822"/>
                      <a:pt x="45131" y="79027"/>
                      <a:pt x="52388" y="68252"/>
                    </a:cubicBezTo>
                    <a:cubicBezTo>
                      <a:pt x="54202" y="79614"/>
                      <a:pt x="62064" y="88822"/>
                      <a:pt x="74563" y="88822"/>
                    </a:cubicBezTo>
                    <a:cubicBezTo>
                      <a:pt x="90287" y="88822"/>
                      <a:pt x="99963" y="76872"/>
                      <a:pt x="107221" y="62178"/>
                    </a:cubicBezTo>
                    <a:cubicBezTo>
                      <a:pt x="112059" y="52579"/>
                      <a:pt x="119719" y="25935"/>
                      <a:pt x="119719" y="137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形状 227">
                <a:extLst>
                  <a:ext uri="{FF2B5EF4-FFF2-40B4-BE49-F238E27FC236}">
                    <a16:creationId xmlns:a16="http://schemas.microsoft.com/office/drawing/2014/main" id="{0006429F-06DB-0735-694E-F2444605DFB2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5764019" y="4601330"/>
                <a:ext cx="103859" cy="101070"/>
              </a:xfrm>
              <a:custGeom>
                <a:avLst/>
                <a:gdLst>
                  <a:gd name="connsiteX0" fmla="*/ 55640 w 103859"/>
                  <a:gd name="connsiteY0" fmla="*/ 53966 h 101070"/>
                  <a:gd name="connsiteX1" fmla="*/ 98821 w 103859"/>
                  <a:gd name="connsiteY1" fmla="*/ 53966 h 101070"/>
                  <a:gd name="connsiteX2" fmla="*/ 104042 w 103859"/>
                  <a:gd name="connsiteY2" fmla="*/ 50675 h 101070"/>
                  <a:gd name="connsiteX3" fmla="*/ 98821 w 103859"/>
                  <a:gd name="connsiteY3" fmla="*/ 47246 h 101070"/>
                  <a:gd name="connsiteX4" fmla="*/ 55640 w 103859"/>
                  <a:gd name="connsiteY4" fmla="*/ 47246 h 101070"/>
                  <a:gd name="connsiteX5" fmla="*/ 55640 w 103859"/>
                  <a:gd name="connsiteY5" fmla="*/ 5145 h 101070"/>
                  <a:gd name="connsiteX6" fmla="*/ 52254 w 103859"/>
                  <a:gd name="connsiteY6" fmla="*/ 71 h 101070"/>
                  <a:gd name="connsiteX7" fmla="*/ 48726 w 103859"/>
                  <a:gd name="connsiteY7" fmla="*/ 5145 h 101070"/>
                  <a:gd name="connsiteX8" fmla="*/ 48726 w 103859"/>
                  <a:gd name="connsiteY8" fmla="*/ 47246 h 101070"/>
                  <a:gd name="connsiteX9" fmla="*/ 5404 w 103859"/>
                  <a:gd name="connsiteY9" fmla="*/ 47246 h 101070"/>
                  <a:gd name="connsiteX10" fmla="*/ 183 w 103859"/>
                  <a:gd name="connsiteY10" fmla="*/ 50538 h 101070"/>
                  <a:gd name="connsiteX11" fmla="*/ 5404 w 103859"/>
                  <a:gd name="connsiteY11" fmla="*/ 53966 h 101070"/>
                  <a:gd name="connsiteX12" fmla="*/ 48726 w 103859"/>
                  <a:gd name="connsiteY12" fmla="*/ 53966 h 101070"/>
                  <a:gd name="connsiteX13" fmla="*/ 48726 w 103859"/>
                  <a:gd name="connsiteY13" fmla="*/ 96067 h 101070"/>
                  <a:gd name="connsiteX14" fmla="*/ 52112 w 103859"/>
                  <a:gd name="connsiteY14" fmla="*/ 101141 h 101070"/>
                  <a:gd name="connsiteX15" fmla="*/ 55640 w 103859"/>
                  <a:gd name="connsiteY15" fmla="*/ 96067 h 101070"/>
                  <a:gd name="connsiteX16" fmla="*/ 55640 w 103859"/>
                  <a:gd name="connsiteY16" fmla="*/ 53966 h 10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3859" h="101070">
                    <a:moveTo>
                      <a:pt x="55640" y="53966"/>
                    </a:moveTo>
                    <a:lnTo>
                      <a:pt x="98821" y="53966"/>
                    </a:lnTo>
                    <a:cubicBezTo>
                      <a:pt x="100655" y="53966"/>
                      <a:pt x="104042" y="53966"/>
                      <a:pt x="104042" y="50675"/>
                    </a:cubicBezTo>
                    <a:cubicBezTo>
                      <a:pt x="104042" y="47246"/>
                      <a:pt x="100796" y="47246"/>
                      <a:pt x="98821" y="47246"/>
                    </a:cubicBezTo>
                    <a:lnTo>
                      <a:pt x="55640" y="47246"/>
                    </a:lnTo>
                    <a:lnTo>
                      <a:pt x="55640" y="5145"/>
                    </a:lnTo>
                    <a:cubicBezTo>
                      <a:pt x="55640" y="3362"/>
                      <a:pt x="55640" y="71"/>
                      <a:pt x="52254" y="71"/>
                    </a:cubicBezTo>
                    <a:cubicBezTo>
                      <a:pt x="48726" y="71"/>
                      <a:pt x="48726" y="3225"/>
                      <a:pt x="48726" y="5145"/>
                    </a:cubicBezTo>
                    <a:lnTo>
                      <a:pt x="48726" y="47246"/>
                    </a:lnTo>
                    <a:lnTo>
                      <a:pt x="5404" y="47246"/>
                    </a:lnTo>
                    <a:cubicBezTo>
                      <a:pt x="3569" y="47246"/>
                      <a:pt x="183" y="47246"/>
                      <a:pt x="183" y="50538"/>
                    </a:cubicBezTo>
                    <a:cubicBezTo>
                      <a:pt x="183" y="53966"/>
                      <a:pt x="3428" y="53966"/>
                      <a:pt x="5404" y="53966"/>
                    </a:cubicBezTo>
                    <a:lnTo>
                      <a:pt x="48726" y="53966"/>
                    </a:lnTo>
                    <a:lnTo>
                      <a:pt x="48726" y="96067"/>
                    </a:lnTo>
                    <a:cubicBezTo>
                      <a:pt x="48726" y="97850"/>
                      <a:pt x="48726" y="101141"/>
                      <a:pt x="52112" y="101141"/>
                    </a:cubicBezTo>
                    <a:cubicBezTo>
                      <a:pt x="55640" y="101141"/>
                      <a:pt x="55640" y="97987"/>
                      <a:pt x="55640" y="96067"/>
                    </a:cubicBezTo>
                    <a:lnTo>
                      <a:pt x="55640" y="53966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" name="任意形状 228">
                <a:extLst>
                  <a:ext uri="{FF2B5EF4-FFF2-40B4-BE49-F238E27FC236}">
                    <a16:creationId xmlns:a16="http://schemas.microsoft.com/office/drawing/2014/main" id="{1356C3C4-E050-4B7C-100F-08296E4F63E6}"/>
                  </a:ext>
                </a:extLst>
              </p:cNvPr>
              <p:cNvSpPr/>
              <p:nvPr>
                <p:custDataLst>
                  <p:tags r:id="rId10"/>
                </p:custDataLst>
              </p:nvPr>
            </p:nvSpPr>
            <p:spPr>
              <a:xfrm>
                <a:off x="5198776" y="4894738"/>
                <a:ext cx="51365" cy="91059"/>
              </a:xfrm>
              <a:custGeom>
                <a:avLst/>
                <a:gdLst>
                  <a:gd name="connsiteX0" fmla="*/ 32046 w 51365"/>
                  <a:gd name="connsiteY0" fmla="*/ 3926 h 91059"/>
                  <a:gd name="connsiteX1" fmla="*/ 27813 w 51365"/>
                  <a:gd name="connsiteY1" fmla="*/ 86 h 91059"/>
                  <a:gd name="connsiteX2" fmla="*/ 155 w 51365"/>
                  <a:gd name="connsiteY2" fmla="*/ 8863 h 91059"/>
                  <a:gd name="connsiteX3" fmla="*/ 155 w 51365"/>
                  <a:gd name="connsiteY3" fmla="*/ 13800 h 91059"/>
                  <a:gd name="connsiteX4" fmla="*/ 20616 w 51365"/>
                  <a:gd name="connsiteY4" fmla="*/ 9960 h 91059"/>
                  <a:gd name="connsiteX5" fmla="*/ 20616 w 51365"/>
                  <a:gd name="connsiteY5" fmla="*/ 79900 h 91059"/>
                  <a:gd name="connsiteX6" fmla="*/ 6505 w 51365"/>
                  <a:gd name="connsiteY6" fmla="*/ 86209 h 91059"/>
                  <a:gd name="connsiteX7" fmla="*/ 1142 w 51365"/>
                  <a:gd name="connsiteY7" fmla="*/ 86209 h 91059"/>
                  <a:gd name="connsiteX8" fmla="*/ 1142 w 51365"/>
                  <a:gd name="connsiteY8" fmla="*/ 91145 h 91059"/>
                  <a:gd name="connsiteX9" fmla="*/ 26261 w 51365"/>
                  <a:gd name="connsiteY9" fmla="*/ 90597 h 91059"/>
                  <a:gd name="connsiteX10" fmla="*/ 51520 w 51365"/>
                  <a:gd name="connsiteY10" fmla="*/ 91145 h 91059"/>
                  <a:gd name="connsiteX11" fmla="*/ 51520 w 51365"/>
                  <a:gd name="connsiteY11" fmla="*/ 86209 h 91059"/>
                  <a:gd name="connsiteX12" fmla="*/ 46157 w 51365"/>
                  <a:gd name="connsiteY12" fmla="*/ 86209 h 91059"/>
                  <a:gd name="connsiteX13" fmla="*/ 32046 w 51365"/>
                  <a:gd name="connsiteY13" fmla="*/ 79900 h 91059"/>
                  <a:gd name="connsiteX14" fmla="*/ 32046 w 51365"/>
                  <a:gd name="connsiteY14" fmla="*/ 3926 h 91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365" h="91059">
                    <a:moveTo>
                      <a:pt x="32046" y="3926"/>
                    </a:moveTo>
                    <a:cubicBezTo>
                      <a:pt x="32046" y="223"/>
                      <a:pt x="31764" y="86"/>
                      <a:pt x="27813" y="86"/>
                    </a:cubicBezTo>
                    <a:cubicBezTo>
                      <a:pt x="18782" y="8726"/>
                      <a:pt x="5940" y="8863"/>
                      <a:pt x="155" y="8863"/>
                    </a:cubicBezTo>
                    <a:lnTo>
                      <a:pt x="155" y="13800"/>
                    </a:lnTo>
                    <a:cubicBezTo>
                      <a:pt x="3541" y="13800"/>
                      <a:pt x="12855" y="13800"/>
                      <a:pt x="20616" y="9960"/>
                    </a:cubicBezTo>
                    <a:lnTo>
                      <a:pt x="20616" y="79900"/>
                    </a:lnTo>
                    <a:cubicBezTo>
                      <a:pt x="20616" y="84426"/>
                      <a:pt x="20616" y="86209"/>
                      <a:pt x="6505" y="86209"/>
                    </a:cubicBezTo>
                    <a:lnTo>
                      <a:pt x="1142" y="86209"/>
                    </a:lnTo>
                    <a:lnTo>
                      <a:pt x="1142" y="91145"/>
                    </a:lnTo>
                    <a:cubicBezTo>
                      <a:pt x="3682" y="91008"/>
                      <a:pt x="21039" y="90597"/>
                      <a:pt x="26261" y="90597"/>
                    </a:cubicBezTo>
                    <a:cubicBezTo>
                      <a:pt x="30635" y="90597"/>
                      <a:pt x="48415" y="91008"/>
                      <a:pt x="51520" y="91145"/>
                    </a:cubicBezTo>
                    <a:lnTo>
                      <a:pt x="51520" y="86209"/>
                    </a:lnTo>
                    <a:lnTo>
                      <a:pt x="46157" y="86209"/>
                    </a:lnTo>
                    <a:cubicBezTo>
                      <a:pt x="32046" y="86209"/>
                      <a:pt x="32046" y="84426"/>
                      <a:pt x="32046" y="79900"/>
                    </a:cubicBezTo>
                    <a:lnTo>
                      <a:pt x="32046" y="3926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形状 229">
                <a:extLst>
                  <a:ext uri="{FF2B5EF4-FFF2-40B4-BE49-F238E27FC236}">
                    <a16:creationId xmlns:a16="http://schemas.microsoft.com/office/drawing/2014/main" id="{C7711001-4FEE-F0C7-BB49-CC5B557AD277}"/>
                  </a:ext>
                </a:extLst>
              </p:cNvPr>
              <p:cNvSpPr/>
              <p:nvPr>
                <p:custDataLst>
                  <p:tags r:id="rId11"/>
                </p:custDataLst>
              </p:nvPr>
            </p:nvSpPr>
            <p:spPr>
              <a:xfrm>
                <a:off x="5117178" y="5010037"/>
                <a:ext cx="212790" cy="7835"/>
              </a:xfrm>
              <a:custGeom>
                <a:avLst/>
                <a:gdLst>
                  <a:gd name="connsiteX0" fmla="*/ 0 w 212790"/>
                  <a:gd name="connsiteY0" fmla="*/ 0 h 7835"/>
                  <a:gd name="connsiteX1" fmla="*/ 212791 w 212790"/>
                  <a:gd name="connsiteY1" fmla="*/ 0 h 7835"/>
                  <a:gd name="connsiteX2" fmla="*/ 212791 w 212790"/>
                  <a:gd name="connsiteY2" fmla="*/ 7836 h 7835"/>
                  <a:gd name="connsiteX3" fmla="*/ 0 w 212790"/>
                  <a:gd name="connsiteY3" fmla="*/ 7836 h 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790" h="7835">
                    <a:moveTo>
                      <a:pt x="0" y="0"/>
                    </a:moveTo>
                    <a:lnTo>
                      <a:pt x="212791" y="0"/>
                    </a:lnTo>
                    <a:lnTo>
                      <a:pt x="212791" y="7836"/>
                    </a:lnTo>
                    <a:lnTo>
                      <a:pt x="0" y="7836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形状 230">
                <a:extLst>
                  <a:ext uri="{FF2B5EF4-FFF2-40B4-BE49-F238E27FC236}">
                    <a16:creationId xmlns:a16="http://schemas.microsoft.com/office/drawing/2014/main" id="{AE846F0D-BED9-DE4C-AFFB-749D9F4C4C3B}"/>
                  </a:ext>
                </a:extLst>
              </p:cNvPr>
              <p:cNvSpPr/>
              <p:nvPr>
                <p:custDataLst>
                  <p:tags r:id="rId12"/>
                </p:custDataLst>
              </p:nvPr>
            </p:nvSpPr>
            <p:spPr>
              <a:xfrm>
                <a:off x="5130442" y="5032311"/>
                <a:ext cx="122486" cy="137137"/>
              </a:xfrm>
              <a:custGeom>
                <a:avLst/>
                <a:gdLst>
                  <a:gd name="connsiteX0" fmla="*/ 49400 w 122486"/>
                  <a:gd name="connsiteY0" fmla="*/ 122278 h 137137"/>
                  <a:gd name="connsiteX1" fmla="*/ 21742 w 122486"/>
                  <a:gd name="connsiteY1" fmla="*/ 68932 h 137137"/>
                  <a:gd name="connsiteX2" fmla="*/ 19484 w 122486"/>
                  <a:gd name="connsiteY2" fmla="*/ 66738 h 137137"/>
                  <a:gd name="connsiteX3" fmla="*/ 17226 w 122486"/>
                  <a:gd name="connsiteY3" fmla="*/ 67835 h 137137"/>
                  <a:gd name="connsiteX4" fmla="*/ 2127 w 122486"/>
                  <a:gd name="connsiteY4" fmla="*/ 77572 h 137137"/>
                  <a:gd name="connsiteX5" fmla="*/ 151 w 122486"/>
                  <a:gd name="connsiteY5" fmla="*/ 79903 h 137137"/>
                  <a:gd name="connsiteX6" fmla="*/ 2127 w 122486"/>
                  <a:gd name="connsiteY6" fmla="*/ 81823 h 137137"/>
                  <a:gd name="connsiteX7" fmla="*/ 4808 w 122486"/>
                  <a:gd name="connsiteY7" fmla="*/ 80589 h 137137"/>
                  <a:gd name="connsiteX8" fmla="*/ 12146 w 122486"/>
                  <a:gd name="connsiteY8" fmla="*/ 75652 h 137137"/>
                  <a:gd name="connsiteX9" fmla="*/ 43050 w 122486"/>
                  <a:gd name="connsiteY9" fmla="*/ 134895 h 137137"/>
                  <a:gd name="connsiteX10" fmla="*/ 46295 w 122486"/>
                  <a:gd name="connsiteY10" fmla="*/ 137226 h 137137"/>
                  <a:gd name="connsiteX11" fmla="*/ 50529 w 122486"/>
                  <a:gd name="connsiteY11" fmla="*/ 134621 h 137137"/>
                  <a:gd name="connsiteX12" fmla="*/ 121509 w 122486"/>
                  <a:gd name="connsiteY12" fmla="*/ 6260 h 137137"/>
                  <a:gd name="connsiteX13" fmla="*/ 122638 w 122486"/>
                  <a:gd name="connsiteY13" fmla="*/ 3517 h 137137"/>
                  <a:gd name="connsiteX14" fmla="*/ 119251 w 122486"/>
                  <a:gd name="connsiteY14" fmla="*/ 89 h 137137"/>
                  <a:gd name="connsiteX15" fmla="*/ 115582 w 122486"/>
                  <a:gd name="connsiteY15" fmla="*/ 2969 h 137137"/>
                  <a:gd name="connsiteX16" fmla="*/ 49400 w 122486"/>
                  <a:gd name="connsiteY16" fmla="*/ 122278 h 137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486" h="137137">
                    <a:moveTo>
                      <a:pt x="49400" y="122278"/>
                    </a:moveTo>
                    <a:lnTo>
                      <a:pt x="21742" y="68932"/>
                    </a:lnTo>
                    <a:cubicBezTo>
                      <a:pt x="21036" y="67561"/>
                      <a:pt x="20613" y="66738"/>
                      <a:pt x="19484" y="66738"/>
                    </a:cubicBezTo>
                    <a:cubicBezTo>
                      <a:pt x="18919" y="66738"/>
                      <a:pt x="18637" y="66738"/>
                      <a:pt x="17226" y="67835"/>
                    </a:cubicBezTo>
                    <a:lnTo>
                      <a:pt x="2127" y="77572"/>
                    </a:lnTo>
                    <a:cubicBezTo>
                      <a:pt x="151" y="78806"/>
                      <a:pt x="151" y="79491"/>
                      <a:pt x="151" y="79903"/>
                    </a:cubicBezTo>
                    <a:cubicBezTo>
                      <a:pt x="151" y="80726"/>
                      <a:pt x="857" y="81823"/>
                      <a:pt x="2127" y="81823"/>
                    </a:cubicBezTo>
                    <a:cubicBezTo>
                      <a:pt x="2691" y="81823"/>
                      <a:pt x="2974" y="81823"/>
                      <a:pt x="4808" y="80589"/>
                    </a:cubicBezTo>
                    <a:cubicBezTo>
                      <a:pt x="6360" y="79491"/>
                      <a:pt x="10453" y="76749"/>
                      <a:pt x="12146" y="75652"/>
                    </a:cubicBezTo>
                    <a:lnTo>
                      <a:pt x="43050" y="134895"/>
                    </a:lnTo>
                    <a:cubicBezTo>
                      <a:pt x="44037" y="136952"/>
                      <a:pt x="44320" y="137226"/>
                      <a:pt x="46295" y="137226"/>
                    </a:cubicBezTo>
                    <a:cubicBezTo>
                      <a:pt x="47565" y="137226"/>
                      <a:pt x="49118" y="137226"/>
                      <a:pt x="50529" y="134621"/>
                    </a:cubicBezTo>
                    <a:lnTo>
                      <a:pt x="121509" y="6260"/>
                    </a:lnTo>
                    <a:cubicBezTo>
                      <a:pt x="122638" y="4477"/>
                      <a:pt x="122638" y="4203"/>
                      <a:pt x="122638" y="3517"/>
                    </a:cubicBezTo>
                    <a:cubicBezTo>
                      <a:pt x="122638" y="1323"/>
                      <a:pt x="120803" y="89"/>
                      <a:pt x="119251" y="89"/>
                    </a:cubicBezTo>
                    <a:cubicBezTo>
                      <a:pt x="117134" y="89"/>
                      <a:pt x="116429" y="1323"/>
                      <a:pt x="115582" y="2969"/>
                    </a:cubicBezTo>
                    <a:lnTo>
                      <a:pt x="49400" y="122278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形状 231">
                <a:extLst>
                  <a:ext uri="{FF2B5EF4-FFF2-40B4-BE49-F238E27FC236}">
                    <a16:creationId xmlns:a16="http://schemas.microsoft.com/office/drawing/2014/main" id="{28969BD9-108D-41BD-A6D1-865DC0D87F02}"/>
                  </a:ext>
                </a:extLst>
              </p:cNvPr>
              <p:cNvSpPr/>
              <p:nvPr>
                <p:custDataLst>
                  <p:tags r:id="rId13"/>
                </p:custDataLst>
              </p:nvPr>
            </p:nvSpPr>
            <p:spPr>
              <a:xfrm>
                <a:off x="5249612" y="5032370"/>
                <a:ext cx="80356" cy="6660"/>
              </a:xfrm>
              <a:custGeom>
                <a:avLst/>
                <a:gdLst>
                  <a:gd name="connsiteX0" fmla="*/ 0 w 80356"/>
                  <a:gd name="connsiteY0" fmla="*/ 0 h 6660"/>
                  <a:gd name="connsiteX1" fmla="*/ 80357 w 80356"/>
                  <a:gd name="connsiteY1" fmla="*/ 0 h 6660"/>
                  <a:gd name="connsiteX2" fmla="*/ 80357 w 80356"/>
                  <a:gd name="connsiteY2" fmla="*/ 6661 h 6660"/>
                  <a:gd name="connsiteX3" fmla="*/ 0 w 80356"/>
                  <a:gd name="connsiteY3" fmla="*/ 6661 h 6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356" h="6660">
                    <a:moveTo>
                      <a:pt x="0" y="0"/>
                    </a:moveTo>
                    <a:lnTo>
                      <a:pt x="80357" y="0"/>
                    </a:lnTo>
                    <a:lnTo>
                      <a:pt x="80357" y="6661"/>
                    </a:lnTo>
                    <a:lnTo>
                      <a:pt x="0" y="6661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形状 232">
                <a:extLst>
                  <a:ext uri="{FF2B5EF4-FFF2-40B4-BE49-F238E27FC236}">
                    <a16:creationId xmlns:a16="http://schemas.microsoft.com/office/drawing/2014/main" id="{D44CB703-94F0-AA25-E987-6CB0C00CC392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5258502" y="5061561"/>
                <a:ext cx="62372" cy="91059"/>
              </a:xfrm>
              <a:custGeom>
                <a:avLst/>
                <a:gdLst>
                  <a:gd name="connsiteX0" fmla="*/ 62530 w 62372"/>
                  <a:gd name="connsiteY0" fmla="*/ 66195 h 91059"/>
                  <a:gd name="connsiteX1" fmla="*/ 57732 w 62372"/>
                  <a:gd name="connsiteY1" fmla="*/ 66195 h 91059"/>
                  <a:gd name="connsiteX2" fmla="*/ 54063 w 62372"/>
                  <a:gd name="connsiteY2" fmla="*/ 78674 h 91059"/>
                  <a:gd name="connsiteX3" fmla="*/ 40093 w 62372"/>
                  <a:gd name="connsiteY3" fmla="*/ 79497 h 91059"/>
                  <a:gd name="connsiteX4" fmla="*/ 14128 w 62372"/>
                  <a:gd name="connsiteY4" fmla="*/ 79497 h 91059"/>
                  <a:gd name="connsiteX5" fmla="*/ 42351 w 62372"/>
                  <a:gd name="connsiteY5" fmla="*/ 56458 h 91059"/>
                  <a:gd name="connsiteX6" fmla="*/ 62530 w 62372"/>
                  <a:gd name="connsiteY6" fmla="*/ 26837 h 91059"/>
                  <a:gd name="connsiteX7" fmla="*/ 29509 w 62372"/>
                  <a:gd name="connsiteY7" fmla="*/ 95 h 91059"/>
                  <a:gd name="connsiteX8" fmla="*/ 158 w 62372"/>
                  <a:gd name="connsiteY8" fmla="*/ 24642 h 91059"/>
                  <a:gd name="connsiteX9" fmla="*/ 7637 w 62372"/>
                  <a:gd name="connsiteY9" fmla="*/ 32322 h 91059"/>
                  <a:gd name="connsiteX10" fmla="*/ 15116 w 62372"/>
                  <a:gd name="connsiteY10" fmla="*/ 25054 h 91059"/>
                  <a:gd name="connsiteX11" fmla="*/ 6790 w 62372"/>
                  <a:gd name="connsiteY11" fmla="*/ 17785 h 91059"/>
                  <a:gd name="connsiteX12" fmla="*/ 27393 w 62372"/>
                  <a:gd name="connsiteY12" fmla="*/ 5032 h 91059"/>
                  <a:gd name="connsiteX13" fmla="*/ 48842 w 62372"/>
                  <a:gd name="connsiteY13" fmla="*/ 26837 h 91059"/>
                  <a:gd name="connsiteX14" fmla="*/ 35577 w 62372"/>
                  <a:gd name="connsiteY14" fmla="*/ 53167 h 91059"/>
                  <a:gd name="connsiteX15" fmla="*/ 1569 w 62372"/>
                  <a:gd name="connsiteY15" fmla="*/ 85806 h 91059"/>
                  <a:gd name="connsiteX16" fmla="*/ 158 w 62372"/>
                  <a:gd name="connsiteY16" fmla="*/ 91154 h 91059"/>
                  <a:gd name="connsiteX17" fmla="*/ 58296 w 62372"/>
                  <a:gd name="connsiteY17" fmla="*/ 91154 h 91059"/>
                  <a:gd name="connsiteX18" fmla="*/ 62530 w 62372"/>
                  <a:gd name="connsiteY18" fmla="*/ 66195 h 91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72" h="91059">
                    <a:moveTo>
                      <a:pt x="62530" y="66195"/>
                    </a:moveTo>
                    <a:lnTo>
                      <a:pt x="57732" y="66195"/>
                    </a:lnTo>
                    <a:cubicBezTo>
                      <a:pt x="57309" y="69212"/>
                      <a:pt x="55898" y="77303"/>
                      <a:pt x="54063" y="78674"/>
                    </a:cubicBezTo>
                    <a:cubicBezTo>
                      <a:pt x="52934" y="79497"/>
                      <a:pt x="42068" y="79497"/>
                      <a:pt x="40093" y="79497"/>
                    </a:cubicBezTo>
                    <a:lnTo>
                      <a:pt x="14128" y="79497"/>
                    </a:lnTo>
                    <a:cubicBezTo>
                      <a:pt x="28945" y="66743"/>
                      <a:pt x="33884" y="62904"/>
                      <a:pt x="42351" y="56458"/>
                    </a:cubicBezTo>
                    <a:cubicBezTo>
                      <a:pt x="52793" y="48367"/>
                      <a:pt x="62530" y="39865"/>
                      <a:pt x="62530" y="26837"/>
                    </a:cubicBezTo>
                    <a:cubicBezTo>
                      <a:pt x="62530" y="10243"/>
                      <a:pt x="47572" y="95"/>
                      <a:pt x="29509" y="95"/>
                    </a:cubicBezTo>
                    <a:cubicBezTo>
                      <a:pt x="12011" y="95"/>
                      <a:pt x="158" y="12026"/>
                      <a:pt x="158" y="24642"/>
                    </a:cubicBezTo>
                    <a:cubicBezTo>
                      <a:pt x="158" y="31636"/>
                      <a:pt x="6226" y="32322"/>
                      <a:pt x="7637" y="32322"/>
                    </a:cubicBezTo>
                    <a:cubicBezTo>
                      <a:pt x="11024" y="32322"/>
                      <a:pt x="15116" y="29991"/>
                      <a:pt x="15116" y="25054"/>
                    </a:cubicBezTo>
                    <a:cubicBezTo>
                      <a:pt x="15116" y="22585"/>
                      <a:pt x="14128" y="17785"/>
                      <a:pt x="6790" y="17785"/>
                    </a:cubicBezTo>
                    <a:cubicBezTo>
                      <a:pt x="11165" y="8049"/>
                      <a:pt x="20760" y="5032"/>
                      <a:pt x="27393" y="5032"/>
                    </a:cubicBezTo>
                    <a:cubicBezTo>
                      <a:pt x="41504" y="5032"/>
                      <a:pt x="48842" y="15728"/>
                      <a:pt x="48842" y="26837"/>
                    </a:cubicBezTo>
                    <a:cubicBezTo>
                      <a:pt x="48842" y="38767"/>
                      <a:pt x="40093" y="48230"/>
                      <a:pt x="35577" y="53167"/>
                    </a:cubicBezTo>
                    <a:lnTo>
                      <a:pt x="1569" y="85806"/>
                    </a:lnTo>
                    <a:cubicBezTo>
                      <a:pt x="158" y="87040"/>
                      <a:pt x="158" y="87314"/>
                      <a:pt x="158" y="91154"/>
                    </a:cubicBezTo>
                    <a:lnTo>
                      <a:pt x="58296" y="91154"/>
                    </a:lnTo>
                    <a:lnTo>
                      <a:pt x="62530" y="66195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形状 233">
                <a:extLst>
                  <a:ext uri="{FF2B5EF4-FFF2-40B4-BE49-F238E27FC236}">
                    <a16:creationId xmlns:a16="http://schemas.microsoft.com/office/drawing/2014/main" id="{E918BAE3-32EA-A1E9-CFAF-64965ADDE79F}"/>
                  </a:ext>
                </a:extLst>
              </p:cNvPr>
              <p:cNvSpPr/>
              <p:nvPr>
                <p:custDataLst>
                  <p:tags r:id="rId15"/>
                </p:custDataLst>
              </p:nvPr>
            </p:nvSpPr>
            <p:spPr>
              <a:xfrm>
                <a:off x="5374116" y="4916000"/>
                <a:ext cx="46768" cy="195910"/>
              </a:xfrm>
              <a:custGeom>
                <a:avLst/>
                <a:gdLst>
                  <a:gd name="connsiteX0" fmla="*/ 46932 w 46768"/>
                  <a:gd name="connsiteY0" fmla="*/ 194042 h 195910"/>
                  <a:gd name="connsiteX1" fmla="*/ 43505 w 46768"/>
                  <a:gd name="connsiteY1" fmla="*/ 189732 h 195910"/>
                  <a:gd name="connsiteX2" fmla="*/ 11855 w 46768"/>
                  <a:gd name="connsiteY2" fmla="*/ 98045 h 195910"/>
                  <a:gd name="connsiteX3" fmla="*/ 44311 w 46768"/>
                  <a:gd name="connsiteY3" fmla="*/ 5380 h 195910"/>
                  <a:gd name="connsiteX4" fmla="*/ 46932 w 46768"/>
                  <a:gd name="connsiteY4" fmla="*/ 2049 h 195910"/>
                  <a:gd name="connsiteX5" fmla="*/ 44916 w 46768"/>
                  <a:gd name="connsiteY5" fmla="*/ 90 h 195910"/>
                  <a:gd name="connsiteX6" fmla="*/ 12863 w 46768"/>
                  <a:gd name="connsiteY6" fmla="*/ 38293 h 195910"/>
                  <a:gd name="connsiteX7" fmla="*/ 163 w 46768"/>
                  <a:gd name="connsiteY7" fmla="*/ 98045 h 195910"/>
                  <a:gd name="connsiteX8" fmla="*/ 13468 w 46768"/>
                  <a:gd name="connsiteY8" fmla="*/ 159170 h 195910"/>
                  <a:gd name="connsiteX9" fmla="*/ 44916 w 46768"/>
                  <a:gd name="connsiteY9" fmla="*/ 196001 h 195910"/>
                  <a:gd name="connsiteX10" fmla="*/ 46932 w 46768"/>
                  <a:gd name="connsiteY10" fmla="*/ 194042 h 195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68" h="195910">
                    <a:moveTo>
                      <a:pt x="46932" y="194042"/>
                    </a:moveTo>
                    <a:cubicBezTo>
                      <a:pt x="46932" y="193454"/>
                      <a:pt x="46932" y="193062"/>
                      <a:pt x="43505" y="189732"/>
                    </a:cubicBezTo>
                    <a:cubicBezTo>
                      <a:pt x="18306" y="165047"/>
                      <a:pt x="11855" y="128020"/>
                      <a:pt x="11855" y="98045"/>
                    </a:cubicBezTo>
                    <a:cubicBezTo>
                      <a:pt x="11855" y="63957"/>
                      <a:pt x="19516" y="29869"/>
                      <a:pt x="44311" y="5380"/>
                    </a:cubicBezTo>
                    <a:cubicBezTo>
                      <a:pt x="46932" y="3029"/>
                      <a:pt x="46932" y="2637"/>
                      <a:pt x="46932" y="2049"/>
                    </a:cubicBezTo>
                    <a:cubicBezTo>
                      <a:pt x="46932" y="678"/>
                      <a:pt x="46126" y="90"/>
                      <a:pt x="44916" y="90"/>
                    </a:cubicBezTo>
                    <a:cubicBezTo>
                      <a:pt x="42900" y="90"/>
                      <a:pt x="24757" y="13412"/>
                      <a:pt x="12863" y="38293"/>
                    </a:cubicBezTo>
                    <a:cubicBezTo>
                      <a:pt x="2582" y="59843"/>
                      <a:pt x="163" y="81589"/>
                      <a:pt x="163" y="98045"/>
                    </a:cubicBezTo>
                    <a:cubicBezTo>
                      <a:pt x="163" y="113326"/>
                      <a:pt x="2380" y="137032"/>
                      <a:pt x="13468" y="159170"/>
                    </a:cubicBezTo>
                    <a:cubicBezTo>
                      <a:pt x="25563" y="183266"/>
                      <a:pt x="42900" y="196001"/>
                      <a:pt x="44916" y="196001"/>
                    </a:cubicBezTo>
                    <a:cubicBezTo>
                      <a:pt x="46126" y="196001"/>
                      <a:pt x="46932" y="195413"/>
                      <a:pt x="46932" y="1940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形状 234">
                <a:extLst>
                  <a:ext uri="{FF2B5EF4-FFF2-40B4-BE49-F238E27FC236}">
                    <a16:creationId xmlns:a16="http://schemas.microsoft.com/office/drawing/2014/main" id="{7D7A1567-F1C1-03B2-6EF6-5B2D416BE1C6}"/>
                  </a:ext>
                </a:extLst>
              </p:cNvPr>
              <p:cNvSpPr/>
              <p:nvPr>
                <p:custDataLst>
                  <p:tags r:id="rId16"/>
                </p:custDataLst>
              </p:nvPr>
            </p:nvSpPr>
            <p:spPr>
              <a:xfrm>
                <a:off x="5438402" y="4976341"/>
                <a:ext cx="88498" cy="88747"/>
              </a:xfrm>
              <a:custGeom>
                <a:avLst/>
                <a:gdLst>
                  <a:gd name="connsiteX0" fmla="*/ 88665 w 88498"/>
                  <a:gd name="connsiteY0" fmla="*/ 13804 h 88747"/>
                  <a:gd name="connsiteX1" fmla="*/ 79795 w 88498"/>
                  <a:gd name="connsiteY1" fmla="*/ 90 h 88747"/>
                  <a:gd name="connsiteX2" fmla="*/ 69917 w 88498"/>
                  <a:gd name="connsiteY2" fmla="*/ 9494 h 88747"/>
                  <a:gd name="connsiteX3" fmla="*/ 73143 w 88498"/>
                  <a:gd name="connsiteY3" fmla="*/ 15371 h 88747"/>
                  <a:gd name="connsiteX4" fmla="*/ 79997 w 88498"/>
                  <a:gd name="connsiteY4" fmla="*/ 31436 h 88747"/>
                  <a:gd name="connsiteX5" fmla="*/ 44114 w 88498"/>
                  <a:gd name="connsiteY5" fmla="*/ 84528 h 88747"/>
                  <a:gd name="connsiteX6" fmla="*/ 29196 w 88498"/>
                  <a:gd name="connsiteY6" fmla="*/ 67483 h 88747"/>
                  <a:gd name="connsiteX7" fmla="*/ 40888 w 88498"/>
                  <a:gd name="connsiteY7" fmla="*/ 25950 h 88747"/>
                  <a:gd name="connsiteX8" fmla="*/ 43307 w 88498"/>
                  <a:gd name="connsiteY8" fmla="*/ 16155 h 88747"/>
                  <a:gd name="connsiteX9" fmla="*/ 26777 w 88498"/>
                  <a:gd name="connsiteY9" fmla="*/ 90 h 88747"/>
                  <a:gd name="connsiteX10" fmla="*/ 167 w 88498"/>
                  <a:gd name="connsiteY10" fmla="*/ 30260 h 88747"/>
                  <a:gd name="connsiteX11" fmla="*/ 2586 w 88498"/>
                  <a:gd name="connsiteY11" fmla="*/ 32220 h 88747"/>
                  <a:gd name="connsiteX12" fmla="*/ 5811 w 88498"/>
                  <a:gd name="connsiteY12" fmla="*/ 28693 h 88747"/>
                  <a:gd name="connsiteX13" fmla="*/ 26172 w 88498"/>
                  <a:gd name="connsiteY13" fmla="*/ 4400 h 88747"/>
                  <a:gd name="connsiteX14" fmla="*/ 31212 w 88498"/>
                  <a:gd name="connsiteY14" fmla="*/ 10669 h 88747"/>
                  <a:gd name="connsiteX15" fmla="*/ 27785 w 88498"/>
                  <a:gd name="connsiteY15" fmla="*/ 24383 h 88747"/>
                  <a:gd name="connsiteX16" fmla="*/ 16294 w 88498"/>
                  <a:gd name="connsiteY16" fmla="*/ 64545 h 88747"/>
                  <a:gd name="connsiteX17" fmla="*/ 43307 w 88498"/>
                  <a:gd name="connsiteY17" fmla="*/ 88838 h 88747"/>
                  <a:gd name="connsiteX18" fmla="*/ 88665 w 88498"/>
                  <a:gd name="connsiteY18" fmla="*/ 13804 h 88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498" h="88747">
                    <a:moveTo>
                      <a:pt x="88665" y="13804"/>
                    </a:moveTo>
                    <a:cubicBezTo>
                      <a:pt x="88665" y="3225"/>
                      <a:pt x="83424" y="90"/>
                      <a:pt x="79795" y="90"/>
                    </a:cubicBezTo>
                    <a:cubicBezTo>
                      <a:pt x="74755" y="90"/>
                      <a:pt x="69917" y="5184"/>
                      <a:pt x="69917" y="9494"/>
                    </a:cubicBezTo>
                    <a:cubicBezTo>
                      <a:pt x="69917" y="12041"/>
                      <a:pt x="70925" y="13216"/>
                      <a:pt x="73143" y="15371"/>
                    </a:cubicBezTo>
                    <a:cubicBezTo>
                      <a:pt x="77376" y="19289"/>
                      <a:pt x="79997" y="24383"/>
                      <a:pt x="79997" y="31436"/>
                    </a:cubicBezTo>
                    <a:cubicBezTo>
                      <a:pt x="79997" y="39664"/>
                      <a:pt x="67700" y="84528"/>
                      <a:pt x="44114" y="84528"/>
                    </a:cubicBezTo>
                    <a:cubicBezTo>
                      <a:pt x="33832" y="84528"/>
                      <a:pt x="29196" y="77671"/>
                      <a:pt x="29196" y="67483"/>
                    </a:cubicBezTo>
                    <a:cubicBezTo>
                      <a:pt x="29196" y="56512"/>
                      <a:pt x="34639" y="42211"/>
                      <a:pt x="40888" y="25950"/>
                    </a:cubicBezTo>
                    <a:cubicBezTo>
                      <a:pt x="42299" y="22620"/>
                      <a:pt x="43307" y="19877"/>
                      <a:pt x="43307" y="16155"/>
                    </a:cubicBezTo>
                    <a:cubicBezTo>
                      <a:pt x="43307" y="7339"/>
                      <a:pt x="36856" y="90"/>
                      <a:pt x="26777" y="90"/>
                    </a:cubicBezTo>
                    <a:cubicBezTo>
                      <a:pt x="7827" y="90"/>
                      <a:pt x="167" y="28497"/>
                      <a:pt x="167" y="30260"/>
                    </a:cubicBezTo>
                    <a:cubicBezTo>
                      <a:pt x="167" y="32220"/>
                      <a:pt x="2183" y="32220"/>
                      <a:pt x="2586" y="32220"/>
                    </a:cubicBezTo>
                    <a:cubicBezTo>
                      <a:pt x="4602" y="32220"/>
                      <a:pt x="4803" y="31828"/>
                      <a:pt x="5811" y="28693"/>
                    </a:cubicBezTo>
                    <a:cubicBezTo>
                      <a:pt x="11658" y="8906"/>
                      <a:pt x="20326" y="4400"/>
                      <a:pt x="26172" y="4400"/>
                    </a:cubicBezTo>
                    <a:cubicBezTo>
                      <a:pt x="27785" y="4400"/>
                      <a:pt x="31212" y="4400"/>
                      <a:pt x="31212" y="10669"/>
                    </a:cubicBezTo>
                    <a:cubicBezTo>
                      <a:pt x="31212" y="15567"/>
                      <a:pt x="29196" y="20857"/>
                      <a:pt x="27785" y="24383"/>
                    </a:cubicBezTo>
                    <a:cubicBezTo>
                      <a:pt x="18915" y="47109"/>
                      <a:pt x="16294" y="56121"/>
                      <a:pt x="16294" y="64545"/>
                    </a:cubicBezTo>
                    <a:cubicBezTo>
                      <a:pt x="16294" y="85703"/>
                      <a:pt x="34034" y="88838"/>
                      <a:pt x="43307" y="88838"/>
                    </a:cubicBezTo>
                    <a:cubicBezTo>
                      <a:pt x="77174" y="88838"/>
                      <a:pt x="88665" y="23991"/>
                      <a:pt x="88665" y="1380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" name="任意形状 235">
                <a:extLst>
                  <a:ext uri="{FF2B5EF4-FFF2-40B4-BE49-F238E27FC236}">
                    <a16:creationId xmlns:a16="http://schemas.microsoft.com/office/drawing/2014/main" id="{57C3A843-36EB-3CA7-1A19-A472174565E6}"/>
                  </a:ext>
                </a:extLst>
              </p:cNvPr>
              <p:cNvSpPr/>
              <p:nvPr>
                <p:custDataLst>
                  <p:tags r:id="rId17"/>
                </p:custDataLst>
              </p:nvPr>
            </p:nvSpPr>
            <p:spPr>
              <a:xfrm>
                <a:off x="5593590" y="4948717"/>
                <a:ext cx="134057" cy="130476"/>
              </a:xfrm>
              <a:custGeom>
                <a:avLst/>
                <a:gdLst>
                  <a:gd name="connsiteX0" fmla="*/ 71336 w 134057"/>
                  <a:gd name="connsiteY0" fmla="*/ 69247 h 130476"/>
                  <a:gd name="connsiteX1" fmla="*/ 127579 w 134057"/>
                  <a:gd name="connsiteY1" fmla="*/ 69247 h 130476"/>
                  <a:gd name="connsiteX2" fmla="*/ 134232 w 134057"/>
                  <a:gd name="connsiteY2" fmla="*/ 65328 h 130476"/>
                  <a:gd name="connsiteX3" fmla="*/ 127579 w 134057"/>
                  <a:gd name="connsiteY3" fmla="*/ 61410 h 130476"/>
                  <a:gd name="connsiteX4" fmla="*/ 71336 w 134057"/>
                  <a:gd name="connsiteY4" fmla="*/ 61410 h 130476"/>
                  <a:gd name="connsiteX5" fmla="*/ 71336 w 134057"/>
                  <a:gd name="connsiteY5" fmla="*/ 6555 h 130476"/>
                  <a:gd name="connsiteX6" fmla="*/ 67304 w 134057"/>
                  <a:gd name="connsiteY6" fmla="*/ 90 h 130476"/>
                  <a:gd name="connsiteX7" fmla="*/ 63272 w 134057"/>
                  <a:gd name="connsiteY7" fmla="*/ 6555 h 130476"/>
                  <a:gd name="connsiteX8" fmla="*/ 63272 w 134057"/>
                  <a:gd name="connsiteY8" fmla="*/ 61410 h 130476"/>
                  <a:gd name="connsiteX9" fmla="*/ 6827 w 134057"/>
                  <a:gd name="connsiteY9" fmla="*/ 61410 h 130476"/>
                  <a:gd name="connsiteX10" fmla="*/ 174 w 134057"/>
                  <a:gd name="connsiteY10" fmla="*/ 65328 h 130476"/>
                  <a:gd name="connsiteX11" fmla="*/ 6827 w 134057"/>
                  <a:gd name="connsiteY11" fmla="*/ 69247 h 130476"/>
                  <a:gd name="connsiteX12" fmla="*/ 63272 w 134057"/>
                  <a:gd name="connsiteY12" fmla="*/ 69247 h 130476"/>
                  <a:gd name="connsiteX13" fmla="*/ 63272 w 134057"/>
                  <a:gd name="connsiteY13" fmla="*/ 124102 h 130476"/>
                  <a:gd name="connsiteX14" fmla="*/ 67304 w 134057"/>
                  <a:gd name="connsiteY14" fmla="*/ 130567 h 130476"/>
                  <a:gd name="connsiteX15" fmla="*/ 71336 w 134057"/>
                  <a:gd name="connsiteY15" fmla="*/ 124102 h 130476"/>
                  <a:gd name="connsiteX16" fmla="*/ 71336 w 134057"/>
                  <a:gd name="connsiteY16" fmla="*/ 69247 h 13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057" h="130476">
                    <a:moveTo>
                      <a:pt x="71336" y="69247"/>
                    </a:moveTo>
                    <a:lnTo>
                      <a:pt x="127579" y="69247"/>
                    </a:lnTo>
                    <a:cubicBezTo>
                      <a:pt x="130402" y="69247"/>
                      <a:pt x="134232" y="69247"/>
                      <a:pt x="134232" y="65328"/>
                    </a:cubicBezTo>
                    <a:cubicBezTo>
                      <a:pt x="134232" y="61410"/>
                      <a:pt x="130402" y="61410"/>
                      <a:pt x="127579" y="61410"/>
                    </a:cubicBezTo>
                    <a:lnTo>
                      <a:pt x="71336" y="61410"/>
                    </a:lnTo>
                    <a:lnTo>
                      <a:pt x="71336" y="6555"/>
                    </a:lnTo>
                    <a:cubicBezTo>
                      <a:pt x="71336" y="3812"/>
                      <a:pt x="71336" y="90"/>
                      <a:pt x="67304" y="90"/>
                    </a:cubicBezTo>
                    <a:cubicBezTo>
                      <a:pt x="63272" y="90"/>
                      <a:pt x="63272" y="3812"/>
                      <a:pt x="63272" y="6555"/>
                    </a:cubicBezTo>
                    <a:lnTo>
                      <a:pt x="63272" y="61410"/>
                    </a:lnTo>
                    <a:lnTo>
                      <a:pt x="6827" y="61410"/>
                    </a:lnTo>
                    <a:cubicBezTo>
                      <a:pt x="4004" y="61410"/>
                      <a:pt x="174" y="61410"/>
                      <a:pt x="174" y="65328"/>
                    </a:cubicBezTo>
                    <a:cubicBezTo>
                      <a:pt x="174" y="69247"/>
                      <a:pt x="4004" y="69247"/>
                      <a:pt x="6827" y="69247"/>
                    </a:cubicBezTo>
                    <a:lnTo>
                      <a:pt x="63272" y="69247"/>
                    </a:lnTo>
                    <a:lnTo>
                      <a:pt x="63272" y="124102"/>
                    </a:lnTo>
                    <a:cubicBezTo>
                      <a:pt x="63272" y="126844"/>
                      <a:pt x="63272" y="130567"/>
                      <a:pt x="67304" y="130567"/>
                    </a:cubicBezTo>
                    <a:cubicBezTo>
                      <a:pt x="71336" y="130567"/>
                      <a:pt x="71336" y="126844"/>
                      <a:pt x="71336" y="124102"/>
                    </a:cubicBezTo>
                    <a:lnTo>
                      <a:pt x="71336" y="69247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形状 236">
                <a:extLst>
                  <a:ext uri="{FF2B5EF4-FFF2-40B4-BE49-F238E27FC236}">
                    <a16:creationId xmlns:a16="http://schemas.microsoft.com/office/drawing/2014/main" id="{8771AEF7-46CB-EF42-DD69-F8EA387C7CA4}"/>
                  </a:ext>
                </a:extLst>
              </p:cNvPr>
              <p:cNvSpPr/>
              <p:nvPr>
                <p:custDataLst>
                  <p:tags r:id="rId18"/>
                </p:custDataLst>
              </p:nvPr>
            </p:nvSpPr>
            <p:spPr>
              <a:xfrm>
                <a:off x="5794978" y="4926971"/>
                <a:ext cx="98980" cy="138116"/>
              </a:xfrm>
              <a:custGeom>
                <a:avLst/>
                <a:gdLst>
                  <a:gd name="connsiteX0" fmla="*/ 46953 w 98980"/>
                  <a:gd name="connsiteY0" fmla="*/ 2245 h 138116"/>
                  <a:gd name="connsiteX1" fmla="*/ 44333 w 98980"/>
                  <a:gd name="connsiteY1" fmla="*/ 90 h 138116"/>
                  <a:gd name="connsiteX2" fmla="*/ 19738 w 98980"/>
                  <a:gd name="connsiteY2" fmla="*/ 2049 h 138116"/>
                  <a:gd name="connsiteX3" fmla="*/ 15908 w 98980"/>
                  <a:gd name="connsiteY3" fmla="*/ 5967 h 138116"/>
                  <a:gd name="connsiteX4" fmla="*/ 20746 w 98980"/>
                  <a:gd name="connsiteY4" fmla="*/ 8318 h 138116"/>
                  <a:gd name="connsiteX5" fmla="*/ 30826 w 98980"/>
                  <a:gd name="connsiteY5" fmla="*/ 11649 h 138116"/>
                  <a:gd name="connsiteX6" fmla="*/ 30221 w 98980"/>
                  <a:gd name="connsiteY6" fmla="*/ 15567 h 138116"/>
                  <a:gd name="connsiteX7" fmla="*/ 991 w 98980"/>
                  <a:gd name="connsiteY7" fmla="*/ 128412 h 138116"/>
                  <a:gd name="connsiteX8" fmla="*/ 184 w 98980"/>
                  <a:gd name="connsiteY8" fmla="*/ 132722 h 138116"/>
                  <a:gd name="connsiteX9" fmla="*/ 6030 w 98980"/>
                  <a:gd name="connsiteY9" fmla="*/ 138207 h 138116"/>
                  <a:gd name="connsiteX10" fmla="*/ 13489 w 98980"/>
                  <a:gd name="connsiteY10" fmla="*/ 133113 h 138116"/>
                  <a:gd name="connsiteX11" fmla="*/ 17319 w 98980"/>
                  <a:gd name="connsiteY11" fmla="*/ 118224 h 138116"/>
                  <a:gd name="connsiteX12" fmla="*/ 21754 w 98980"/>
                  <a:gd name="connsiteY12" fmla="*/ 100592 h 138116"/>
                  <a:gd name="connsiteX13" fmla="*/ 25181 w 98980"/>
                  <a:gd name="connsiteY13" fmla="*/ 87466 h 138116"/>
                  <a:gd name="connsiteX14" fmla="*/ 27399 w 98980"/>
                  <a:gd name="connsiteY14" fmla="*/ 78650 h 138116"/>
                  <a:gd name="connsiteX15" fmla="*/ 41107 w 98980"/>
                  <a:gd name="connsiteY15" fmla="*/ 60627 h 138116"/>
                  <a:gd name="connsiteX16" fmla="*/ 60460 w 98980"/>
                  <a:gd name="connsiteY16" fmla="*/ 53770 h 138116"/>
                  <a:gd name="connsiteX17" fmla="*/ 71346 w 98980"/>
                  <a:gd name="connsiteY17" fmla="*/ 67483 h 138116"/>
                  <a:gd name="connsiteX18" fmla="*/ 58847 w 98980"/>
                  <a:gd name="connsiteY18" fmla="*/ 111367 h 138116"/>
                  <a:gd name="connsiteX19" fmla="*/ 56226 w 98980"/>
                  <a:gd name="connsiteY19" fmla="*/ 122142 h 138116"/>
                  <a:gd name="connsiteX20" fmla="*/ 72757 w 98980"/>
                  <a:gd name="connsiteY20" fmla="*/ 138207 h 138116"/>
                  <a:gd name="connsiteX21" fmla="*/ 99165 w 98980"/>
                  <a:gd name="connsiteY21" fmla="*/ 108037 h 138116"/>
                  <a:gd name="connsiteX22" fmla="*/ 96746 w 98980"/>
                  <a:gd name="connsiteY22" fmla="*/ 106078 h 138116"/>
                  <a:gd name="connsiteX23" fmla="*/ 93722 w 98980"/>
                  <a:gd name="connsiteY23" fmla="*/ 109604 h 138116"/>
                  <a:gd name="connsiteX24" fmla="*/ 73160 w 98980"/>
                  <a:gd name="connsiteY24" fmla="*/ 133897 h 138116"/>
                  <a:gd name="connsiteX25" fmla="*/ 68322 w 98980"/>
                  <a:gd name="connsiteY25" fmla="*/ 127432 h 138116"/>
                  <a:gd name="connsiteX26" fmla="*/ 71950 w 98980"/>
                  <a:gd name="connsiteY26" fmla="*/ 113522 h 138116"/>
                  <a:gd name="connsiteX27" fmla="*/ 84247 w 98980"/>
                  <a:gd name="connsiteY27" fmla="*/ 70422 h 138116"/>
                  <a:gd name="connsiteX28" fmla="*/ 61065 w 98980"/>
                  <a:gd name="connsiteY28" fmla="*/ 49460 h 138116"/>
                  <a:gd name="connsiteX29" fmla="*/ 31229 w 98980"/>
                  <a:gd name="connsiteY29" fmla="*/ 64545 h 138116"/>
                  <a:gd name="connsiteX30" fmla="*/ 46953 w 98980"/>
                  <a:gd name="connsiteY30" fmla="*/ 2245 h 13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8980" h="138116">
                    <a:moveTo>
                      <a:pt x="46953" y="2245"/>
                    </a:moveTo>
                    <a:cubicBezTo>
                      <a:pt x="46953" y="2049"/>
                      <a:pt x="46953" y="90"/>
                      <a:pt x="44333" y="90"/>
                    </a:cubicBezTo>
                    <a:cubicBezTo>
                      <a:pt x="39696" y="90"/>
                      <a:pt x="24980" y="1657"/>
                      <a:pt x="19738" y="2049"/>
                    </a:cubicBezTo>
                    <a:cubicBezTo>
                      <a:pt x="18126" y="2245"/>
                      <a:pt x="15908" y="2441"/>
                      <a:pt x="15908" y="5967"/>
                    </a:cubicBezTo>
                    <a:cubicBezTo>
                      <a:pt x="15908" y="8318"/>
                      <a:pt x="17723" y="8318"/>
                      <a:pt x="20746" y="8318"/>
                    </a:cubicBezTo>
                    <a:cubicBezTo>
                      <a:pt x="30423" y="8318"/>
                      <a:pt x="30826" y="9690"/>
                      <a:pt x="30826" y="11649"/>
                    </a:cubicBezTo>
                    <a:lnTo>
                      <a:pt x="30221" y="15567"/>
                    </a:lnTo>
                    <a:lnTo>
                      <a:pt x="991" y="128412"/>
                    </a:lnTo>
                    <a:cubicBezTo>
                      <a:pt x="184" y="131154"/>
                      <a:pt x="184" y="131546"/>
                      <a:pt x="184" y="132722"/>
                    </a:cubicBezTo>
                    <a:cubicBezTo>
                      <a:pt x="184" y="137228"/>
                      <a:pt x="4216" y="138207"/>
                      <a:pt x="6030" y="138207"/>
                    </a:cubicBezTo>
                    <a:cubicBezTo>
                      <a:pt x="9256" y="138207"/>
                      <a:pt x="12481" y="135856"/>
                      <a:pt x="13489" y="133113"/>
                    </a:cubicBezTo>
                    <a:lnTo>
                      <a:pt x="17319" y="118224"/>
                    </a:lnTo>
                    <a:lnTo>
                      <a:pt x="21754" y="100592"/>
                    </a:lnTo>
                    <a:cubicBezTo>
                      <a:pt x="22964" y="96282"/>
                      <a:pt x="24173" y="91972"/>
                      <a:pt x="25181" y="87466"/>
                    </a:cubicBezTo>
                    <a:cubicBezTo>
                      <a:pt x="25585" y="86291"/>
                      <a:pt x="27197" y="79826"/>
                      <a:pt x="27399" y="78650"/>
                    </a:cubicBezTo>
                    <a:cubicBezTo>
                      <a:pt x="28004" y="76887"/>
                      <a:pt x="34253" y="65916"/>
                      <a:pt x="41107" y="60627"/>
                    </a:cubicBezTo>
                    <a:cubicBezTo>
                      <a:pt x="45542" y="57492"/>
                      <a:pt x="51791" y="53770"/>
                      <a:pt x="60460" y="53770"/>
                    </a:cubicBezTo>
                    <a:cubicBezTo>
                      <a:pt x="69128" y="53770"/>
                      <a:pt x="71346" y="60431"/>
                      <a:pt x="71346" y="67483"/>
                    </a:cubicBezTo>
                    <a:cubicBezTo>
                      <a:pt x="71346" y="78063"/>
                      <a:pt x="63685" y="99417"/>
                      <a:pt x="58847" y="111367"/>
                    </a:cubicBezTo>
                    <a:cubicBezTo>
                      <a:pt x="57234" y="115873"/>
                      <a:pt x="56226" y="118224"/>
                      <a:pt x="56226" y="122142"/>
                    </a:cubicBezTo>
                    <a:cubicBezTo>
                      <a:pt x="56226" y="131350"/>
                      <a:pt x="63282" y="138207"/>
                      <a:pt x="72757" y="138207"/>
                    </a:cubicBezTo>
                    <a:cubicBezTo>
                      <a:pt x="91706" y="138207"/>
                      <a:pt x="99165" y="109604"/>
                      <a:pt x="99165" y="108037"/>
                    </a:cubicBezTo>
                    <a:cubicBezTo>
                      <a:pt x="99165" y="106078"/>
                      <a:pt x="97351" y="106078"/>
                      <a:pt x="96746" y="106078"/>
                    </a:cubicBezTo>
                    <a:cubicBezTo>
                      <a:pt x="94730" y="106078"/>
                      <a:pt x="94730" y="106665"/>
                      <a:pt x="93722" y="109604"/>
                    </a:cubicBezTo>
                    <a:cubicBezTo>
                      <a:pt x="90698" y="119987"/>
                      <a:pt x="84247" y="133897"/>
                      <a:pt x="73160" y="133897"/>
                    </a:cubicBezTo>
                    <a:cubicBezTo>
                      <a:pt x="69733" y="133897"/>
                      <a:pt x="68322" y="131938"/>
                      <a:pt x="68322" y="127432"/>
                    </a:cubicBezTo>
                    <a:cubicBezTo>
                      <a:pt x="68322" y="122534"/>
                      <a:pt x="70136" y="117832"/>
                      <a:pt x="71950" y="113522"/>
                    </a:cubicBezTo>
                    <a:cubicBezTo>
                      <a:pt x="75176" y="105098"/>
                      <a:pt x="84247" y="81785"/>
                      <a:pt x="84247" y="70422"/>
                    </a:cubicBezTo>
                    <a:cubicBezTo>
                      <a:pt x="84247" y="57688"/>
                      <a:pt x="76184" y="49460"/>
                      <a:pt x="61065" y="49460"/>
                    </a:cubicBezTo>
                    <a:cubicBezTo>
                      <a:pt x="48364" y="49460"/>
                      <a:pt x="38688" y="55533"/>
                      <a:pt x="31229" y="64545"/>
                    </a:cubicBezTo>
                    <a:lnTo>
                      <a:pt x="46953" y="2245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" name="任意形状 237">
                <a:extLst>
                  <a:ext uri="{FF2B5EF4-FFF2-40B4-BE49-F238E27FC236}">
                    <a16:creationId xmlns:a16="http://schemas.microsoft.com/office/drawing/2014/main" id="{8C7DA5F3-CCC9-6BC4-348A-8BFB08BE25D9}"/>
                  </a:ext>
                </a:extLst>
              </p:cNvPr>
              <p:cNvSpPr/>
              <p:nvPr>
                <p:custDataLst>
                  <p:tags r:id="rId19"/>
                </p:custDataLst>
              </p:nvPr>
            </p:nvSpPr>
            <p:spPr>
              <a:xfrm>
                <a:off x="5956124" y="4948717"/>
                <a:ext cx="134057" cy="130476"/>
              </a:xfrm>
              <a:custGeom>
                <a:avLst/>
                <a:gdLst>
                  <a:gd name="connsiteX0" fmla="*/ 71354 w 134057"/>
                  <a:gd name="connsiteY0" fmla="*/ 69247 h 130476"/>
                  <a:gd name="connsiteX1" fmla="*/ 127597 w 134057"/>
                  <a:gd name="connsiteY1" fmla="*/ 69247 h 130476"/>
                  <a:gd name="connsiteX2" fmla="*/ 134250 w 134057"/>
                  <a:gd name="connsiteY2" fmla="*/ 65328 h 130476"/>
                  <a:gd name="connsiteX3" fmla="*/ 127597 w 134057"/>
                  <a:gd name="connsiteY3" fmla="*/ 61410 h 130476"/>
                  <a:gd name="connsiteX4" fmla="*/ 71354 w 134057"/>
                  <a:gd name="connsiteY4" fmla="*/ 61410 h 130476"/>
                  <a:gd name="connsiteX5" fmla="*/ 71354 w 134057"/>
                  <a:gd name="connsiteY5" fmla="*/ 6555 h 130476"/>
                  <a:gd name="connsiteX6" fmla="*/ 67322 w 134057"/>
                  <a:gd name="connsiteY6" fmla="*/ 90 h 130476"/>
                  <a:gd name="connsiteX7" fmla="*/ 63290 w 134057"/>
                  <a:gd name="connsiteY7" fmla="*/ 6555 h 130476"/>
                  <a:gd name="connsiteX8" fmla="*/ 63290 w 134057"/>
                  <a:gd name="connsiteY8" fmla="*/ 61410 h 130476"/>
                  <a:gd name="connsiteX9" fmla="*/ 6845 w 134057"/>
                  <a:gd name="connsiteY9" fmla="*/ 61410 h 130476"/>
                  <a:gd name="connsiteX10" fmla="*/ 192 w 134057"/>
                  <a:gd name="connsiteY10" fmla="*/ 65328 h 130476"/>
                  <a:gd name="connsiteX11" fmla="*/ 6845 w 134057"/>
                  <a:gd name="connsiteY11" fmla="*/ 69247 h 130476"/>
                  <a:gd name="connsiteX12" fmla="*/ 63290 w 134057"/>
                  <a:gd name="connsiteY12" fmla="*/ 69247 h 130476"/>
                  <a:gd name="connsiteX13" fmla="*/ 63290 w 134057"/>
                  <a:gd name="connsiteY13" fmla="*/ 124102 h 130476"/>
                  <a:gd name="connsiteX14" fmla="*/ 67322 w 134057"/>
                  <a:gd name="connsiteY14" fmla="*/ 130567 h 130476"/>
                  <a:gd name="connsiteX15" fmla="*/ 71354 w 134057"/>
                  <a:gd name="connsiteY15" fmla="*/ 124102 h 130476"/>
                  <a:gd name="connsiteX16" fmla="*/ 71354 w 134057"/>
                  <a:gd name="connsiteY16" fmla="*/ 69247 h 13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057" h="130476">
                    <a:moveTo>
                      <a:pt x="71354" y="69247"/>
                    </a:moveTo>
                    <a:lnTo>
                      <a:pt x="127597" y="69247"/>
                    </a:lnTo>
                    <a:cubicBezTo>
                      <a:pt x="130419" y="69247"/>
                      <a:pt x="134250" y="69247"/>
                      <a:pt x="134250" y="65328"/>
                    </a:cubicBezTo>
                    <a:cubicBezTo>
                      <a:pt x="134250" y="61410"/>
                      <a:pt x="130419" y="61410"/>
                      <a:pt x="127597" y="61410"/>
                    </a:cubicBezTo>
                    <a:lnTo>
                      <a:pt x="71354" y="61410"/>
                    </a:lnTo>
                    <a:lnTo>
                      <a:pt x="71354" y="6555"/>
                    </a:lnTo>
                    <a:cubicBezTo>
                      <a:pt x="71354" y="3812"/>
                      <a:pt x="71354" y="90"/>
                      <a:pt x="67322" y="90"/>
                    </a:cubicBezTo>
                    <a:cubicBezTo>
                      <a:pt x="63290" y="90"/>
                      <a:pt x="63290" y="3812"/>
                      <a:pt x="63290" y="6555"/>
                    </a:cubicBezTo>
                    <a:lnTo>
                      <a:pt x="63290" y="61410"/>
                    </a:lnTo>
                    <a:lnTo>
                      <a:pt x="6845" y="61410"/>
                    </a:lnTo>
                    <a:cubicBezTo>
                      <a:pt x="4022" y="61410"/>
                      <a:pt x="192" y="61410"/>
                      <a:pt x="192" y="65328"/>
                    </a:cubicBezTo>
                    <a:cubicBezTo>
                      <a:pt x="192" y="69247"/>
                      <a:pt x="4022" y="69247"/>
                      <a:pt x="6845" y="69247"/>
                    </a:cubicBezTo>
                    <a:lnTo>
                      <a:pt x="63290" y="69247"/>
                    </a:lnTo>
                    <a:lnTo>
                      <a:pt x="63290" y="124102"/>
                    </a:lnTo>
                    <a:cubicBezTo>
                      <a:pt x="63290" y="126844"/>
                      <a:pt x="63290" y="130567"/>
                      <a:pt x="67322" y="130567"/>
                    </a:cubicBezTo>
                    <a:cubicBezTo>
                      <a:pt x="71354" y="130567"/>
                      <a:pt x="71354" y="126844"/>
                      <a:pt x="71354" y="124102"/>
                    </a:cubicBezTo>
                    <a:lnTo>
                      <a:pt x="71354" y="69247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" name="任意形状 238">
                <a:extLst>
                  <a:ext uri="{FF2B5EF4-FFF2-40B4-BE49-F238E27FC236}">
                    <a16:creationId xmlns:a16="http://schemas.microsoft.com/office/drawing/2014/main" id="{34F800D3-7DE8-B977-7C48-B18B2F85F178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>
                <a:off x="6152271" y="4933436"/>
                <a:ext cx="53219" cy="131651"/>
              </a:xfrm>
              <a:custGeom>
                <a:avLst/>
                <a:gdLst>
                  <a:gd name="connsiteX0" fmla="*/ 51608 w 53219"/>
                  <a:gd name="connsiteY0" fmla="*/ 7143 h 131651"/>
                  <a:gd name="connsiteX1" fmla="*/ 44149 w 53219"/>
                  <a:gd name="connsiteY1" fmla="*/ 90 h 131651"/>
                  <a:gd name="connsiteX2" fmla="*/ 33263 w 53219"/>
                  <a:gd name="connsiteY2" fmla="*/ 10473 h 131651"/>
                  <a:gd name="connsiteX3" fmla="*/ 40923 w 53219"/>
                  <a:gd name="connsiteY3" fmla="*/ 17526 h 131651"/>
                  <a:gd name="connsiteX4" fmla="*/ 51608 w 53219"/>
                  <a:gd name="connsiteY4" fmla="*/ 7143 h 131651"/>
                  <a:gd name="connsiteX5" fmla="*/ 36287 w 53219"/>
                  <a:gd name="connsiteY5" fmla="*/ 80805 h 131651"/>
                  <a:gd name="connsiteX6" fmla="*/ 40722 w 53219"/>
                  <a:gd name="connsiteY6" fmla="*/ 69442 h 131651"/>
                  <a:gd name="connsiteX7" fmla="*/ 43342 w 53219"/>
                  <a:gd name="connsiteY7" fmla="*/ 59059 h 131651"/>
                  <a:gd name="connsiteX8" fmla="*/ 26812 w 53219"/>
                  <a:gd name="connsiteY8" fmla="*/ 42995 h 131651"/>
                  <a:gd name="connsiteX9" fmla="*/ 202 w 53219"/>
                  <a:gd name="connsiteY9" fmla="*/ 73165 h 131651"/>
                  <a:gd name="connsiteX10" fmla="*/ 2621 w 53219"/>
                  <a:gd name="connsiteY10" fmla="*/ 75124 h 131651"/>
                  <a:gd name="connsiteX11" fmla="*/ 5847 w 53219"/>
                  <a:gd name="connsiteY11" fmla="*/ 71598 h 131651"/>
                  <a:gd name="connsiteX12" fmla="*/ 26207 w 53219"/>
                  <a:gd name="connsiteY12" fmla="*/ 47305 h 131651"/>
                  <a:gd name="connsiteX13" fmla="*/ 31247 w 53219"/>
                  <a:gd name="connsiteY13" fmla="*/ 53574 h 131651"/>
                  <a:gd name="connsiteX14" fmla="*/ 29030 w 53219"/>
                  <a:gd name="connsiteY14" fmla="*/ 63761 h 131651"/>
                  <a:gd name="connsiteX15" fmla="*/ 15120 w 53219"/>
                  <a:gd name="connsiteY15" fmla="*/ 100005 h 131651"/>
                  <a:gd name="connsiteX16" fmla="*/ 10483 w 53219"/>
                  <a:gd name="connsiteY16" fmla="*/ 115677 h 131651"/>
                  <a:gd name="connsiteX17" fmla="*/ 27014 w 53219"/>
                  <a:gd name="connsiteY17" fmla="*/ 131742 h 131651"/>
                  <a:gd name="connsiteX18" fmla="*/ 53422 w 53219"/>
                  <a:gd name="connsiteY18" fmla="*/ 101572 h 131651"/>
                  <a:gd name="connsiteX19" fmla="*/ 51003 w 53219"/>
                  <a:gd name="connsiteY19" fmla="*/ 99613 h 131651"/>
                  <a:gd name="connsiteX20" fmla="*/ 47979 w 53219"/>
                  <a:gd name="connsiteY20" fmla="*/ 103139 h 131651"/>
                  <a:gd name="connsiteX21" fmla="*/ 27417 w 53219"/>
                  <a:gd name="connsiteY21" fmla="*/ 127432 h 131651"/>
                  <a:gd name="connsiteX22" fmla="*/ 22579 w 53219"/>
                  <a:gd name="connsiteY22" fmla="*/ 120967 h 131651"/>
                  <a:gd name="connsiteX23" fmla="*/ 28425 w 53219"/>
                  <a:gd name="connsiteY23" fmla="*/ 101376 h 131651"/>
                  <a:gd name="connsiteX24" fmla="*/ 36287 w 53219"/>
                  <a:gd name="connsiteY24" fmla="*/ 80805 h 13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219" h="131651">
                    <a:moveTo>
                      <a:pt x="51608" y="7143"/>
                    </a:moveTo>
                    <a:cubicBezTo>
                      <a:pt x="51608" y="3225"/>
                      <a:pt x="48785" y="90"/>
                      <a:pt x="44149" y="90"/>
                    </a:cubicBezTo>
                    <a:cubicBezTo>
                      <a:pt x="38706" y="90"/>
                      <a:pt x="33263" y="5184"/>
                      <a:pt x="33263" y="10473"/>
                    </a:cubicBezTo>
                    <a:cubicBezTo>
                      <a:pt x="33263" y="14196"/>
                      <a:pt x="36085" y="17526"/>
                      <a:pt x="40923" y="17526"/>
                    </a:cubicBezTo>
                    <a:cubicBezTo>
                      <a:pt x="45560" y="17526"/>
                      <a:pt x="51608" y="13020"/>
                      <a:pt x="51608" y="7143"/>
                    </a:cubicBezTo>
                    <a:close/>
                    <a:moveTo>
                      <a:pt x="36287" y="80805"/>
                    </a:moveTo>
                    <a:cubicBezTo>
                      <a:pt x="38706" y="75124"/>
                      <a:pt x="38706" y="74732"/>
                      <a:pt x="40722" y="69442"/>
                    </a:cubicBezTo>
                    <a:cubicBezTo>
                      <a:pt x="42335" y="65524"/>
                      <a:pt x="43342" y="62782"/>
                      <a:pt x="43342" y="59059"/>
                    </a:cubicBezTo>
                    <a:cubicBezTo>
                      <a:pt x="43342" y="50243"/>
                      <a:pt x="36892" y="42995"/>
                      <a:pt x="26812" y="42995"/>
                    </a:cubicBezTo>
                    <a:cubicBezTo>
                      <a:pt x="7863" y="42995"/>
                      <a:pt x="202" y="71402"/>
                      <a:pt x="202" y="73165"/>
                    </a:cubicBezTo>
                    <a:cubicBezTo>
                      <a:pt x="202" y="75124"/>
                      <a:pt x="2218" y="75124"/>
                      <a:pt x="2621" y="75124"/>
                    </a:cubicBezTo>
                    <a:cubicBezTo>
                      <a:pt x="4637" y="75124"/>
                      <a:pt x="4839" y="74732"/>
                      <a:pt x="5847" y="71598"/>
                    </a:cubicBezTo>
                    <a:cubicBezTo>
                      <a:pt x="11290" y="53182"/>
                      <a:pt x="19353" y="47305"/>
                      <a:pt x="26207" y="47305"/>
                    </a:cubicBezTo>
                    <a:cubicBezTo>
                      <a:pt x="27820" y="47305"/>
                      <a:pt x="31247" y="47305"/>
                      <a:pt x="31247" y="53574"/>
                    </a:cubicBezTo>
                    <a:cubicBezTo>
                      <a:pt x="31247" y="57688"/>
                      <a:pt x="29836" y="61802"/>
                      <a:pt x="29030" y="63761"/>
                    </a:cubicBezTo>
                    <a:cubicBezTo>
                      <a:pt x="27417" y="68855"/>
                      <a:pt x="18345" y="91580"/>
                      <a:pt x="15120" y="100005"/>
                    </a:cubicBezTo>
                    <a:cubicBezTo>
                      <a:pt x="13104" y="105098"/>
                      <a:pt x="10483" y="111563"/>
                      <a:pt x="10483" y="115677"/>
                    </a:cubicBezTo>
                    <a:cubicBezTo>
                      <a:pt x="10483" y="124885"/>
                      <a:pt x="17337" y="131742"/>
                      <a:pt x="27014" y="131742"/>
                    </a:cubicBezTo>
                    <a:cubicBezTo>
                      <a:pt x="45963" y="131742"/>
                      <a:pt x="53422" y="103335"/>
                      <a:pt x="53422" y="101572"/>
                    </a:cubicBezTo>
                    <a:cubicBezTo>
                      <a:pt x="53422" y="99613"/>
                      <a:pt x="51608" y="99613"/>
                      <a:pt x="51003" y="99613"/>
                    </a:cubicBezTo>
                    <a:cubicBezTo>
                      <a:pt x="48987" y="99613"/>
                      <a:pt x="48987" y="100200"/>
                      <a:pt x="47979" y="103139"/>
                    </a:cubicBezTo>
                    <a:cubicBezTo>
                      <a:pt x="44350" y="115481"/>
                      <a:pt x="37698" y="127432"/>
                      <a:pt x="27417" y="127432"/>
                    </a:cubicBezTo>
                    <a:cubicBezTo>
                      <a:pt x="23990" y="127432"/>
                      <a:pt x="22579" y="125473"/>
                      <a:pt x="22579" y="120967"/>
                    </a:cubicBezTo>
                    <a:cubicBezTo>
                      <a:pt x="22579" y="116069"/>
                      <a:pt x="23788" y="113326"/>
                      <a:pt x="28425" y="101376"/>
                    </a:cubicBezTo>
                    <a:lnTo>
                      <a:pt x="36287" y="80805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形状 239">
                <a:extLst>
                  <a:ext uri="{FF2B5EF4-FFF2-40B4-BE49-F238E27FC236}">
                    <a16:creationId xmlns:a16="http://schemas.microsoft.com/office/drawing/2014/main" id="{951C513F-AC1B-BB60-5A22-98147770410E}"/>
                  </a:ext>
                </a:extLst>
              </p:cNvPr>
              <p:cNvSpPr/>
              <p:nvPr>
                <p:custDataLst>
                  <p:tags r:id="rId21"/>
                </p:custDataLst>
              </p:nvPr>
            </p:nvSpPr>
            <p:spPr>
              <a:xfrm>
                <a:off x="6221318" y="4978496"/>
                <a:ext cx="108858" cy="86592"/>
              </a:xfrm>
              <a:custGeom>
                <a:avLst/>
                <a:gdLst>
                  <a:gd name="connsiteX0" fmla="*/ 48184 w 108858"/>
                  <a:gd name="connsiteY0" fmla="*/ 11453 h 86592"/>
                  <a:gd name="connsiteX1" fmla="*/ 70964 w 108858"/>
                  <a:gd name="connsiteY1" fmla="*/ 11453 h 86592"/>
                  <a:gd name="connsiteX2" fmla="*/ 62497 w 108858"/>
                  <a:gd name="connsiteY2" fmla="*/ 61998 h 86592"/>
                  <a:gd name="connsiteX3" fmla="*/ 64110 w 108858"/>
                  <a:gd name="connsiteY3" fmla="*/ 76887 h 86592"/>
                  <a:gd name="connsiteX4" fmla="*/ 71367 w 108858"/>
                  <a:gd name="connsiteY4" fmla="*/ 86683 h 86592"/>
                  <a:gd name="connsiteX5" fmla="*/ 79632 w 108858"/>
                  <a:gd name="connsiteY5" fmla="*/ 79238 h 86592"/>
                  <a:gd name="connsiteX6" fmla="*/ 78423 w 108858"/>
                  <a:gd name="connsiteY6" fmla="*/ 74928 h 86592"/>
                  <a:gd name="connsiteX7" fmla="*/ 72576 w 108858"/>
                  <a:gd name="connsiteY7" fmla="*/ 42603 h 86592"/>
                  <a:gd name="connsiteX8" fmla="*/ 76205 w 108858"/>
                  <a:gd name="connsiteY8" fmla="*/ 11453 h 86592"/>
                  <a:gd name="connsiteX9" fmla="*/ 99186 w 108858"/>
                  <a:gd name="connsiteY9" fmla="*/ 11453 h 86592"/>
                  <a:gd name="connsiteX10" fmla="*/ 109064 w 108858"/>
                  <a:gd name="connsiteY10" fmla="*/ 4792 h 86592"/>
                  <a:gd name="connsiteX11" fmla="*/ 101001 w 108858"/>
                  <a:gd name="connsiteY11" fmla="*/ 90 h 86592"/>
                  <a:gd name="connsiteX12" fmla="*/ 33468 w 108858"/>
                  <a:gd name="connsiteY12" fmla="*/ 90 h 86592"/>
                  <a:gd name="connsiteX13" fmla="*/ 12503 w 108858"/>
                  <a:gd name="connsiteY13" fmla="*/ 9298 h 86592"/>
                  <a:gd name="connsiteX14" fmla="*/ 206 w 108858"/>
                  <a:gd name="connsiteY14" fmla="*/ 26930 h 86592"/>
                  <a:gd name="connsiteX15" fmla="*/ 2625 w 108858"/>
                  <a:gd name="connsiteY15" fmla="*/ 28889 h 86592"/>
                  <a:gd name="connsiteX16" fmla="*/ 5850 w 108858"/>
                  <a:gd name="connsiteY16" fmla="*/ 26538 h 86592"/>
                  <a:gd name="connsiteX17" fmla="*/ 31452 w 108858"/>
                  <a:gd name="connsiteY17" fmla="*/ 11453 h 86592"/>
                  <a:gd name="connsiteX18" fmla="*/ 42943 w 108858"/>
                  <a:gd name="connsiteY18" fmla="*/ 11453 h 86592"/>
                  <a:gd name="connsiteX19" fmla="*/ 17139 w 108858"/>
                  <a:gd name="connsiteY19" fmla="*/ 76691 h 86592"/>
                  <a:gd name="connsiteX20" fmla="*/ 15526 w 108858"/>
                  <a:gd name="connsiteY20" fmla="*/ 81393 h 86592"/>
                  <a:gd name="connsiteX21" fmla="*/ 21373 w 108858"/>
                  <a:gd name="connsiteY21" fmla="*/ 86683 h 86592"/>
                  <a:gd name="connsiteX22" fmla="*/ 31452 w 108858"/>
                  <a:gd name="connsiteY22" fmla="*/ 73948 h 86592"/>
                  <a:gd name="connsiteX23" fmla="*/ 36895 w 108858"/>
                  <a:gd name="connsiteY23" fmla="*/ 54749 h 86592"/>
                  <a:gd name="connsiteX24" fmla="*/ 48184 w 108858"/>
                  <a:gd name="connsiteY24" fmla="*/ 11453 h 8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8858" h="86592">
                    <a:moveTo>
                      <a:pt x="48184" y="11453"/>
                    </a:moveTo>
                    <a:lnTo>
                      <a:pt x="70964" y="11453"/>
                    </a:lnTo>
                    <a:cubicBezTo>
                      <a:pt x="64311" y="40448"/>
                      <a:pt x="62497" y="48872"/>
                      <a:pt x="62497" y="61998"/>
                    </a:cubicBezTo>
                    <a:cubicBezTo>
                      <a:pt x="62497" y="64937"/>
                      <a:pt x="62497" y="70226"/>
                      <a:pt x="64110" y="76887"/>
                    </a:cubicBezTo>
                    <a:cubicBezTo>
                      <a:pt x="66126" y="85507"/>
                      <a:pt x="68343" y="86683"/>
                      <a:pt x="71367" y="86683"/>
                    </a:cubicBezTo>
                    <a:cubicBezTo>
                      <a:pt x="75399" y="86683"/>
                      <a:pt x="79632" y="83156"/>
                      <a:pt x="79632" y="79238"/>
                    </a:cubicBezTo>
                    <a:cubicBezTo>
                      <a:pt x="79632" y="78063"/>
                      <a:pt x="79632" y="77671"/>
                      <a:pt x="78423" y="74928"/>
                    </a:cubicBezTo>
                    <a:cubicBezTo>
                      <a:pt x="72576" y="60822"/>
                      <a:pt x="72576" y="48088"/>
                      <a:pt x="72576" y="42603"/>
                    </a:cubicBezTo>
                    <a:cubicBezTo>
                      <a:pt x="72576" y="32220"/>
                      <a:pt x="73988" y="21640"/>
                      <a:pt x="76205" y="11453"/>
                    </a:cubicBezTo>
                    <a:lnTo>
                      <a:pt x="99186" y="11453"/>
                    </a:lnTo>
                    <a:cubicBezTo>
                      <a:pt x="101807" y="11453"/>
                      <a:pt x="109064" y="11453"/>
                      <a:pt x="109064" y="4792"/>
                    </a:cubicBezTo>
                    <a:cubicBezTo>
                      <a:pt x="109064" y="90"/>
                      <a:pt x="104831" y="90"/>
                      <a:pt x="101001" y="90"/>
                    </a:cubicBezTo>
                    <a:lnTo>
                      <a:pt x="33468" y="90"/>
                    </a:lnTo>
                    <a:cubicBezTo>
                      <a:pt x="29033" y="90"/>
                      <a:pt x="21373" y="90"/>
                      <a:pt x="12503" y="9298"/>
                    </a:cubicBezTo>
                    <a:cubicBezTo>
                      <a:pt x="5447" y="16938"/>
                      <a:pt x="206" y="25950"/>
                      <a:pt x="206" y="26930"/>
                    </a:cubicBezTo>
                    <a:cubicBezTo>
                      <a:pt x="206" y="27126"/>
                      <a:pt x="206" y="28889"/>
                      <a:pt x="2625" y="28889"/>
                    </a:cubicBezTo>
                    <a:cubicBezTo>
                      <a:pt x="4237" y="28889"/>
                      <a:pt x="4641" y="28105"/>
                      <a:pt x="5850" y="26538"/>
                    </a:cubicBezTo>
                    <a:cubicBezTo>
                      <a:pt x="15728" y="11453"/>
                      <a:pt x="27420" y="11453"/>
                      <a:pt x="31452" y="11453"/>
                    </a:cubicBezTo>
                    <a:lnTo>
                      <a:pt x="42943" y="11453"/>
                    </a:lnTo>
                    <a:cubicBezTo>
                      <a:pt x="36492" y="35158"/>
                      <a:pt x="25606" y="58863"/>
                      <a:pt x="17139" y="76691"/>
                    </a:cubicBezTo>
                    <a:cubicBezTo>
                      <a:pt x="15526" y="79630"/>
                      <a:pt x="15526" y="80022"/>
                      <a:pt x="15526" y="81393"/>
                    </a:cubicBezTo>
                    <a:cubicBezTo>
                      <a:pt x="15526" y="85115"/>
                      <a:pt x="18752" y="86683"/>
                      <a:pt x="21373" y="86683"/>
                    </a:cubicBezTo>
                    <a:cubicBezTo>
                      <a:pt x="27420" y="86683"/>
                      <a:pt x="29033" y="81197"/>
                      <a:pt x="31452" y="73948"/>
                    </a:cubicBezTo>
                    <a:cubicBezTo>
                      <a:pt x="34274" y="64937"/>
                      <a:pt x="34274" y="64545"/>
                      <a:pt x="36895" y="54749"/>
                    </a:cubicBezTo>
                    <a:lnTo>
                      <a:pt x="48184" y="11453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形状 240">
                <a:extLst>
                  <a:ext uri="{FF2B5EF4-FFF2-40B4-BE49-F238E27FC236}">
                    <a16:creationId xmlns:a16="http://schemas.microsoft.com/office/drawing/2014/main" id="{93B5EF3D-D73F-D4F9-8AD3-16C2CAE776FB}"/>
                  </a:ext>
                </a:extLst>
              </p:cNvPr>
              <p:cNvSpPr/>
              <p:nvPr>
                <p:custDataLst>
                  <p:tags r:id="rId22"/>
                </p:custDataLst>
              </p:nvPr>
            </p:nvSpPr>
            <p:spPr>
              <a:xfrm>
                <a:off x="6349511" y="4916000"/>
                <a:ext cx="46768" cy="195910"/>
              </a:xfrm>
              <a:custGeom>
                <a:avLst/>
                <a:gdLst>
                  <a:gd name="connsiteX0" fmla="*/ 46981 w 46768"/>
                  <a:gd name="connsiteY0" fmla="*/ 98045 h 195910"/>
                  <a:gd name="connsiteX1" fmla="*/ 33676 w 46768"/>
                  <a:gd name="connsiteY1" fmla="*/ 36921 h 195910"/>
                  <a:gd name="connsiteX2" fmla="*/ 2228 w 46768"/>
                  <a:gd name="connsiteY2" fmla="*/ 90 h 195910"/>
                  <a:gd name="connsiteX3" fmla="*/ 212 w 46768"/>
                  <a:gd name="connsiteY3" fmla="*/ 2049 h 195910"/>
                  <a:gd name="connsiteX4" fmla="*/ 4042 w 46768"/>
                  <a:gd name="connsiteY4" fmla="*/ 6555 h 195910"/>
                  <a:gd name="connsiteX5" fmla="*/ 35288 w 46768"/>
                  <a:gd name="connsiteY5" fmla="*/ 98045 h 195910"/>
                  <a:gd name="connsiteX6" fmla="*/ 2832 w 46768"/>
                  <a:gd name="connsiteY6" fmla="*/ 190711 h 195910"/>
                  <a:gd name="connsiteX7" fmla="*/ 212 w 46768"/>
                  <a:gd name="connsiteY7" fmla="*/ 194042 h 195910"/>
                  <a:gd name="connsiteX8" fmla="*/ 2228 w 46768"/>
                  <a:gd name="connsiteY8" fmla="*/ 196001 h 195910"/>
                  <a:gd name="connsiteX9" fmla="*/ 34280 w 46768"/>
                  <a:gd name="connsiteY9" fmla="*/ 157798 h 195910"/>
                  <a:gd name="connsiteX10" fmla="*/ 46981 w 46768"/>
                  <a:gd name="connsiteY10" fmla="*/ 98045 h 195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68" h="195910">
                    <a:moveTo>
                      <a:pt x="46981" y="98045"/>
                    </a:moveTo>
                    <a:cubicBezTo>
                      <a:pt x="46981" y="82764"/>
                      <a:pt x="44763" y="59059"/>
                      <a:pt x="33676" y="36921"/>
                    </a:cubicBezTo>
                    <a:cubicBezTo>
                      <a:pt x="21580" y="12824"/>
                      <a:pt x="4243" y="90"/>
                      <a:pt x="2228" y="90"/>
                    </a:cubicBezTo>
                    <a:cubicBezTo>
                      <a:pt x="1018" y="90"/>
                      <a:pt x="212" y="874"/>
                      <a:pt x="212" y="2049"/>
                    </a:cubicBezTo>
                    <a:cubicBezTo>
                      <a:pt x="212" y="2637"/>
                      <a:pt x="212" y="3029"/>
                      <a:pt x="4042" y="6555"/>
                    </a:cubicBezTo>
                    <a:cubicBezTo>
                      <a:pt x="23798" y="25950"/>
                      <a:pt x="35288" y="57100"/>
                      <a:pt x="35288" y="98045"/>
                    </a:cubicBezTo>
                    <a:cubicBezTo>
                      <a:pt x="35288" y="131546"/>
                      <a:pt x="27829" y="166026"/>
                      <a:pt x="2832" y="190711"/>
                    </a:cubicBezTo>
                    <a:cubicBezTo>
                      <a:pt x="212" y="193062"/>
                      <a:pt x="212" y="193454"/>
                      <a:pt x="212" y="194042"/>
                    </a:cubicBezTo>
                    <a:cubicBezTo>
                      <a:pt x="212" y="195217"/>
                      <a:pt x="1018" y="196001"/>
                      <a:pt x="2228" y="196001"/>
                    </a:cubicBezTo>
                    <a:cubicBezTo>
                      <a:pt x="4243" y="196001"/>
                      <a:pt x="22387" y="182679"/>
                      <a:pt x="34280" y="157798"/>
                    </a:cubicBezTo>
                    <a:cubicBezTo>
                      <a:pt x="44561" y="136248"/>
                      <a:pt x="46981" y="114502"/>
                      <a:pt x="46981" y="980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形状 241">
                <a:extLst>
                  <a:ext uri="{FF2B5EF4-FFF2-40B4-BE49-F238E27FC236}">
                    <a16:creationId xmlns:a16="http://schemas.microsoft.com/office/drawing/2014/main" id="{6B7D765E-E74A-55D7-2978-B3CDD8068D3E}"/>
                  </a:ext>
                </a:extLst>
              </p:cNvPr>
              <p:cNvSpPr/>
              <p:nvPr>
                <p:custDataLst>
                  <p:tags r:id="rId23"/>
                </p:custDataLst>
              </p:nvPr>
            </p:nvSpPr>
            <p:spPr>
              <a:xfrm>
                <a:off x="6524065" y="4562574"/>
                <a:ext cx="105028" cy="587535"/>
              </a:xfrm>
              <a:custGeom>
                <a:avLst/>
                <a:gdLst>
                  <a:gd name="connsiteX0" fmla="*/ 105249 w 105028"/>
                  <a:gd name="connsiteY0" fmla="*/ 293931 h 587535"/>
                  <a:gd name="connsiteX1" fmla="*/ 63520 w 105028"/>
                  <a:gd name="connsiteY1" fmla="*/ 78821 h 587535"/>
                  <a:gd name="connsiteX2" fmla="*/ 10098 w 105028"/>
                  <a:gd name="connsiteY2" fmla="*/ 1828 h 587535"/>
                  <a:gd name="connsiteX3" fmla="*/ 4655 w 105028"/>
                  <a:gd name="connsiteY3" fmla="*/ 65 h 587535"/>
                  <a:gd name="connsiteX4" fmla="*/ 220 w 105028"/>
                  <a:gd name="connsiteY4" fmla="*/ 2024 h 587535"/>
                  <a:gd name="connsiteX5" fmla="*/ 1430 w 105028"/>
                  <a:gd name="connsiteY5" fmla="*/ 4375 h 587535"/>
                  <a:gd name="connsiteX6" fmla="*/ 48804 w 105028"/>
                  <a:gd name="connsiteY6" fmla="*/ 79409 h 587535"/>
                  <a:gd name="connsiteX7" fmla="*/ 85695 w 105028"/>
                  <a:gd name="connsiteY7" fmla="*/ 293735 h 587535"/>
                  <a:gd name="connsiteX8" fmla="*/ 45981 w 105028"/>
                  <a:gd name="connsiteY8" fmla="*/ 514722 h 587535"/>
                  <a:gd name="connsiteX9" fmla="*/ 1027 w 105028"/>
                  <a:gd name="connsiteY9" fmla="*/ 583878 h 587535"/>
                  <a:gd name="connsiteX10" fmla="*/ 220 w 105028"/>
                  <a:gd name="connsiteY10" fmla="*/ 585642 h 587535"/>
                  <a:gd name="connsiteX11" fmla="*/ 4655 w 105028"/>
                  <a:gd name="connsiteY11" fmla="*/ 587601 h 587535"/>
                  <a:gd name="connsiteX12" fmla="*/ 8486 w 105028"/>
                  <a:gd name="connsiteY12" fmla="*/ 587209 h 587535"/>
                  <a:gd name="connsiteX13" fmla="*/ 36910 w 105028"/>
                  <a:gd name="connsiteY13" fmla="*/ 553708 h 587535"/>
                  <a:gd name="connsiteX14" fmla="*/ 98798 w 105028"/>
                  <a:gd name="connsiteY14" fmla="*/ 389535 h 587535"/>
                  <a:gd name="connsiteX15" fmla="*/ 105249 w 105028"/>
                  <a:gd name="connsiteY15" fmla="*/ 293931 h 58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028" h="587535">
                    <a:moveTo>
                      <a:pt x="105249" y="293931"/>
                    </a:moveTo>
                    <a:cubicBezTo>
                      <a:pt x="105249" y="220660"/>
                      <a:pt x="95774" y="145823"/>
                      <a:pt x="63520" y="78821"/>
                    </a:cubicBezTo>
                    <a:cubicBezTo>
                      <a:pt x="49207" y="49043"/>
                      <a:pt x="30056" y="22203"/>
                      <a:pt x="10098" y="1828"/>
                    </a:cubicBezTo>
                    <a:cubicBezTo>
                      <a:pt x="8284" y="261"/>
                      <a:pt x="8082" y="65"/>
                      <a:pt x="4655" y="65"/>
                    </a:cubicBezTo>
                    <a:cubicBezTo>
                      <a:pt x="1833" y="65"/>
                      <a:pt x="220" y="65"/>
                      <a:pt x="220" y="2024"/>
                    </a:cubicBezTo>
                    <a:cubicBezTo>
                      <a:pt x="220" y="2808"/>
                      <a:pt x="1027" y="3787"/>
                      <a:pt x="1430" y="4375"/>
                    </a:cubicBezTo>
                    <a:cubicBezTo>
                      <a:pt x="20783" y="27101"/>
                      <a:pt x="36910" y="52177"/>
                      <a:pt x="48804" y="79409"/>
                    </a:cubicBezTo>
                    <a:cubicBezTo>
                      <a:pt x="75212" y="139358"/>
                      <a:pt x="85695" y="209493"/>
                      <a:pt x="85695" y="293735"/>
                    </a:cubicBezTo>
                    <a:cubicBezTo>
                      <a:pt x="85695" y="377193"/>
                      <a:pt x="75817" y="450463"/>
                      <a:pt x="45981" y="514722"/>
                    </a:cubicBezTo>
                    <a:cubicBezTo>
                      <a:pt x="34289" y="539603"/>
                      <a:pt x="18968" y="562720"/>
                      <a:pt x="1027" y="583878"/>
                    </a:cubicBezTo>
                    <a:cubicBezTo>
                      <a:pt x="825" y="584270"/>
                      <a:pt x="220" y="585054"/>
                      <a:pt x="220" y="585642"/>
                    </a:cubicBezTo>
                    <a:cubicBezTo>
                      <a:pt x="220" y="587601"/>
                      <a:pt x="1833" y="587601"/>
                      <a:pt x="4655" y="587601"/>
                    </a:cubicBezTo>
                    <a:cubicBezTo>
                      <a:pt x="7679" y="587601"/>
                      <a:pt x="8082" y="587601"/>
                      <a:pt x="8486" y="587209"/>
                    </a:cubicBezTo>
                    <a:cubicBezTo>
                      <a:pt x="8687" y="587013"/>
                      <a:pt x="21186" y="575258"/>
                      <a:pt x="36910" y="553708"/>
                    </a:cubicBezTo>
                    <a:cubicBezTo>
                      <a:pt x="71987" y="505514"/>
                      <a:pt x="89727" y="447917"/>
                      <a:pt x="98798" y="389535"/>
                    </a:cubicBezTo>
                    <a:cubicBezTo>
                      <a:pt x="103636" y="357994"/>
                      <a:pt x="105249" y="325864"/>
                      <a:pt x="105249" y="2939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形状 242">
                <a:extLst>
                  <a:ext uri="{FF2B5EF4-FFF2-40B4-BE49-F238E27FC236}">
                    <a16:creationId xmlns:a16="http://schemas.microsoft.com/office/drawing/2014/main" id="{9CCDED95-6DEE-6045-729D-826A53C03A54}"/>
                  </a:ext>
                </a:extLst>
              </p:cNvPr>
              <p:cNvSpPr/>
              <p:nvPr>
                <p:custDataLst>
                  <p:tags r:id="rId24"/>
                </p:custDataLst>
              </p:nvPr>
            </p:nvSpPr>
            <p:spPr>
              <a:xfrm>
                <a:off x="6727738" y="4820983"/>
                <a:ext cx="21973" cy="122248"/>
              </a:xfrm>
              <a:custGeom>
                <a:avLst/>
                <a:gdLst>
                  <a:gd name="connsiteX0" fmla="*/ 21599 w 21973"/>
                  <a:gd name="connsiteY0" fmla="*/ 10465 h 122248"/>
                  <a:gd name="connsiteX1" fmla="*/ 10914 w 21973"/>
                  <a:gd name="connsiteY1" fmla="*/ 82 h 122248"/>
                  <a:gd name="connsiteX2" fmla="*/ 230 w 21973"/>
                  <a:gd name="connsiteY2" fmla="*/ 10465 h 122248"/>
                  <a:gd name="connsiteX3" fmla="*/ 10914 w 21973"/>
                  <a:gd name="connsiteY3" fmla="*/ 20849 h 122248"/>
                  <a:gd name="connsiteX4" fmla="*/ 21599 w 21973"/>
                  <a:gd name="connsiteY4" fmla="*/ 10465 h 122248"/>
                  <a:gd name="connsiteX5" fmla="*/ 17768 w 21973"/>
                  <a:gd name="connsiteY5" fmla="*/ 82365 h 122248"/>
                  <a:gd name="connsiteX6" fmla="*/ 4867 w 21973"/>
                  <a:gd name="connsiteY6" fmla="*/ 117628 h 122248"/>
                  <a:gd name="connsiteX7" fmla="*/ 3455 w 21973"/>
                  <a:gd name="connsiteY7" fmla="*/ 120175 h 122248"/>
                  <a:gd name="connsiteX8" fmla="*/ 5471 w 21973"/>
                  <a:gd name="connsiteY8" fmla="*/ 122330 h 122248"/>
                  <a:gd name="connsiteX9" fmla="*/ 22203 w 21973"/>
                  <a:gd name="connsiteY9" fmla="*/ 83932 h 122248"/>
                  <a:gd name="connsiteX10" fmla="*/ 10914 w 21973"/>
                  <a:gd name="connsiteY10" fmla="*/ 63753 h 122248"/>
                  <a:gd name="connsiteX11" fmla="*/ 230 w 21973"/>
                  <a:gd name="connsiteY11" fmla="*/ 74136 h 122248"/>
                  <a:gd name="connsiteX12" fmla="*/ 10914 w 21973"/>
                  <a:gd name="connsiteY12" fmla="*/ 84520 h 122248"/>
                  <a:gd name="connsiteX13" fmla="*/ 12527 w 21973"/>
                  <a:gd name="connsiteY13" fmla="*/ 84324 h 122248"/>
                  <a:gd name="connsiteX14" fmla="*/ 17768 w 21973"/>
                  <a:gd name="connsiteY14" fmla="*/ 82365 h 122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973" h="122248">
                    <a:moveTo>
                      <a:pt x="21599" y="10465"/>
                    </a:moveTo>
                    <a:cubicBezTo>
                      <a:pt x="21599" y="4784"/>
                      <a:pt x="16760" y="82"/>
                      <a:pt x="10914" y="82"/>
                    </a:cubicBezTo>
                    <a:cubicBezTo>
                      <a:pt x="5068" y="82"/>
                      <a:pt x="230" y="4784"/>
                      <a:pt x="230" y="10465"/>
                    </a:cubicBezTo>
                    <a:cubicBezTo>
                      <a:pt x="230" y="16147"/>
                      <a:pt x="5068" y="20849"/>
                      <a:pt x="10914" y="20849"/>
                    </a:cubicBezTo>
                    <a:cubicBezTo>
                      <a:pt x="16760" y="20849"/>
                      <a:pt x="21599" y="16147"/>
                      <a:pt x="21599" y="10465"/>
                    </a:cubicBezTo>
                    <a:close/>
                    <a:moveTo>
                      <a:pt x="17768" y="82365"/>
                    </a:moveTo>
                    <a:cubicBezTo>
                      <a:pt x="17768" y="87850"/>
                      <a:pt x="17768" y="103131"/>
                      <a:pt x="4867" y="117628"/>
                    </a:cubicBezTo>
                    <a:cubicBezTo>
                      <a:pt x="3455" y="119196"/>
                      <a:pt x="3455" y="119588"/>
                      <a:pt x="3455" y="120175"/>
                    </a:cubicBezTo>
                    <a:cubicBezTo>
                      <a:pt x="3455" y="121547"/>
                      <a:pt x="4463" y="122330"/>
                      <a:pt x="5471" y="122330"/>
                    </a:cubicBezTo>
                    <a:cubicBezTo>
                      <a:pt x="7689" y="122330"/>
                      <a:pt x="22203" y="106657"/>
                      <a:pt x="22203" y="83932"/>
                    </a:cubicBezTo>
                    <a:cubicBezTo>
                      <a:pt x="22203" y="78250"/>
                      <a:pt x="21800" y="63753"/>
                      <a:pt x="10914" y="63753"/>
                    </a:cubicBezTo>
                    <a:cubicBezTo>
                      <a:pt x="3859" y="63753"/>
                      <a:pt x="230" y="69043"/>
                      <a:pt x="230" y="74136"/>
                    </a:cubicBezTo>
                    <a:cubicBezTo>
                      <a:pt x="230" y="79230"/>
                      <a:pt x="3657" y="84520"/>
                      <a:pt x="10914" y="84520"/>
                    </a:cubicBezTo>
                    <a:cubicBezTo>
                      <a:pt x="11922" y="84520"/>
                      <a:pt x="12325" y="84520"/>
                      <a:pt x="12527" y="84324"/>
                    </a:cubicBezTo>
                    <a:cubicBezTo>
                      <a:pt x="13938" y="84128"/>
                      <a:pt x="16156" y="83736"/>
                      <a:pt x="17768" y="823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形状 243">
                <a:extLst>
                  <a:ext uri="{FF2B5EF4-FFF2-40B4-BE49-F238E27FC236}">
                    <a16:creationId xmlns:a16="http://schemas.microsoft.com/office/drawing/2014/main" id="{B4179668-FA6E-9D8C-566A-B7EEFD515213}"/>
                  </a:ext>
                </a:extLst>
              </p:cNvPr>
              <p:cNvSpPr/>
              <p:nvPr>
                <p:custDataLst>
                  <p:tags r:id="rId25"/>
                </p:custDataLst>
              </p:nvPr>
            </p:nvSpPr>
            <p:spPr>
              <a:xfrm>
                <a:off x="6866683" y="4740312"/>
                <a:ext cx="72774" cy="6073"/>
              </a:xfrm>
              <a:custGeom>
                <a:avLst/>
                <a:gdLst>
                  <a:gd name="connsiteX0" fmla="*/ 73011 w 72774"/>
                  <a:gd name="connsiteY0" fmla="*/ 6153 h 6073"/>
                  <a:gd name="connsiteX1" fmla="*/ 73011 w 72774"/>
                  <a:gd name="connsiteY1" fmla="*/ 80 h 6073"/>
                  <a:gd name="connsiteX2" fmla="*/ 237 w 72774"/>
                  <a:gd name="connsiteY2" fmla="*/ 80 h 6073"/>
                  <a:gd name="connsiteX3" fmla="*/ 237 w 72774"/>
                  <a:gd name="connsiteY3" fmla="*/ 6153 h 6073"/>
                  <a:gd name="connsiteX4" fmla="*/ 73011 w 72774"/>
                  <a:gd name="connsiteY4" fmla="*/ 6153 h 6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774" h="6073">
                    <a:moveTo>
                      <a:pt x="73011" y="6153"/>
                    </a:moveTo>
                    <a:lnTo>
                      <a:pt x="73011" y="80"/>
                    </a:lnTo>
                    <a:lnTo>
                      <a:pt x="237" y="80"/>
                    </a:lnTo>
                    <a:lnTo>
                      <a:pt x="237" y="6153"/>
                    </a:lnTo>
                    <a:lnTo>
                      <a:pt x="73011" y="6153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形状 244">
                <a:extLst>
                  <a:ext uri="{FF2B5EF4-FFF2-40B4-BE49-F238E27FC236}">
                    <a16:creationId xmlns:a16="http://schemas.microsoft.com/office/drawing/2014/main" id="{966DD4C3-844B-97E4-F153-4FDFA51824C7}"/>
                  </a:ext>
                </a:extLst>
              </p:cNvPr>
              <p:cNvSpPr/>
              <p:nvPr>
                <p:custDataLst>
                  <p:tags r:id="rId26"/>
                </p:custDataLst>
              </p:nvPr>
            </p:nvSpPr>
            <p:spPr>
              <a:xfrm>
                <a:off x="6807858" y="4771614"/>
                <a:ext cx="169739" cy="133806"/>
              </a:xfrm>
              <a:custGeom>
                <a:avLst/>
                <a:gdLst>
                  <a:gd name="connsiteX0" fmla="*/ 146186 w 169739"/>
                  <a:gd name="connsiteY0" fmla="*/ 15167 h 133806"/>
                  <a:gd name="connsiteX1" fmla="*/ 163119 w 169739"/>
                  <a:gd name="connsiteY1" fmla="*/ 6155 h 133806"/>
                  <a:gd name="connsiteX2" fmla="*/ 169973 w 169739"/>
                  <a:gd name="connsiteY2" fmla="*/ 2237 h 133806"/>
                  <a:gd name="connsiteX3" fmla="*/ 167151 w 169739"/>
                  <a:gd name="connsiteY3" fmla="*/ 82 h 133806"/>
                  <a:gd name="connsiteX4" fmla="*/ 141348 w 169739"/>
                  <a:gd name="connsiteY4" fmla="*/ 670 h 133806"/>
                  <a:gd name="connsiteX5" fmla="*/ 115342 w 169739"/>
                  <a:gd name="connsiteY5" fmla="*/ 82 h 133806"/>
                  <a:gd name="connsiteX6" fmla="*/ 111512 w 169739"/>
                  <a:gd name="connsiteY6" fmla="*/ 4000 h 133806"/>
                  <a:gd name="connsiteX7" fmla="*/ 117157 w 169739"/>
                  <a:gd name="connsiteY7" fmla="*/ 6155 h 133806"/>
                  <a:gd name="connsiteX8" fmla="*/ 124817 w 169739"/>
                  <a:gd name="connsiteY8" fmla="*/ 6547 h 133806"/>
                  <a:gd name="connsiteX9" fmla="*/ 130260 w 169739"/>
                  <a:gd name="connsiteY9" fmla="*/ 9682 h 133806"/>
                  <a:gd name="connsiteX10" fmla="*/ 129454 w 169739"/>
                  <a:gd name="connsiteY10" fmla="*/ 13404 h 133806"/>
                  <a:gd name="connsiteX11" fmla="*/ 117358 w 169739"/>
                  <a:gd name="connsiteY11" fmla="*/ 61206 h 133806"/>
                  <a:gd name="connsiteX12" fmla="*/ 55873 w 169739"/>
                  <a:gd name="connsiteY12" fmla="*/ 61206 h 133806"/>
                  <a:gd name="connsiteX13" fmla="*/ 67767 w 169739"/>
                  <a:gd name="connsiteY13" fmla="*/ 15167 h 133806"/>
                  <a:gd name="connsiteX14" fmla="*/ 84701 w 169739"/>
                  <a:gd name="connsiteY14" fmla="*/ 6155 h 133806"/>
                  <a:gd name="connsiteX15" fmla="*/ 91555 w 169739"/>
                  <a:gd name="connsiteY15" fmla="*/ 2237 h 133806"/>
                  <a:gd name="connsiteX16" fmla="*/ 88733 w 169739"/>
                  <a:gd name="connsiteY16" fmla="*/ 82 h 133806"/>
                  <a:gd name="connsiteX17" fmla="*/ 62929 w 169739"/>
                  <a:gd name="connsiteY17" fmla="*/ 670 h 133806"/>
                  <a:gd name="connsiteX18" fmla="*/ 36924 w 169739"/>
                  <a:gd name="connsiteY18" fmla="*/ 82 h 133806"/>
                  <a:gd name="connsiteX19" fmla="*/ 33094 w 169739"/>
                  <a:gd name="connsiteY19" fmla="*/ 4000 h 133806"/>
                  <a:gd name="connsiteX20" fmla="*/ 38738 w 169739"/>
                  <a:gd name="connsiteY20" fmla="*/ 6155 h 133806"/>
                  <a:gd name="connsiteX21" fmla="*/ 46399 w 169739"/>
                  <a:gd name="connsiteY21" fmla="*/ 6547 h 133806"/>
                  <a:gd name="connsiteX22" fmla="*/ 51842 w 169739"/>
                  <a:gd name="connsiteY22" fmla="*/ 9682 h 133806"/>
                  <a:gd name="connsiteX23" fmla="*/ 51035 w 169739"/>
                  <a:gd name="connsiteY23" fmla="*/ 13404 h 133806"/>
                  <a:gd name="connsiteX24" fmla="*/ 24022 w 169739"/>
                  <a:gd name="connsiteY24" fmla="*/ 118608 h 133806"/>
                  <a:gd name="connsiteX25" fmla="*/ 5677 w 169739"/>
                  <a:gd name="connsiteY25" fmla="*/ 127816 h 133806"/>
                  <a:gd name="connsiteX26" fmla="*/ 234 w 169739"/>
                  <a:gd name="connsiteY26" fmla="*/ 131734 h 133806"/>
                  <a:gd name="connsiteX27" fmla="*/ 3057 w 169739"/>
                  <a:gd name="connsiteY27" fmla="*/ 133889 h 133806"/>
                  <a:gd name="connsiteX28" fmla="*/ 28659 w 169739"/>
                  <a:gd name="connsiteY28" fmla="*/ 133301 h 133806"/>
                  <a:gd name="connsiteX29" fmla="*/ 41560 w 169739"/>
                  <a:gd name="connsiteY29" fmla="*/ 133497 h 133806"/>
                  <a:gd name="connsiteX30" fmla="*/ 54664 w 169739"/>
                  <a:gd name="connsiteY30" fmla="*/ 133889 h 133806"/>
                  <a:gd name="connsiteX31" fmla="*/ 58696 w 169739"/>
                  <a:gd name="connsiteY31" fmla="*/ 129971 h 133806"/>
                  <a:gd name="connsiteX32" fmla="*/ 53051 w 169739"/>
                  <a:gd name="connsiteY32" fmla="*/ 127816 h 133806"/>
                  <a:gd name="connsiteX33" fmla="*/ 39948 w 169739"/>
                  <a:gd name="connsiteY33" fmla="*/ 124289 h 133806"/>
                  <a:gd name="connsiteX34" fmla="*/ 40553 w 169739"/>
                  <a:gd name="connsiteY34" fmla="*/ 120959 h 133806"/>
                  <a:gd name="connsiteX35" fmla="*/ 54261 w 169739"/>
                  <a:gd name="connsiteY35" fmla="*/ 67279 h 133806"/>
                  <a:gd name="connsiteX36" fmla="*/ 115746 w 169739"/>
                  <a:gd name="connsiteY36" fmla="*/ 67279 h 133806"/>
                  <a:gd name="connsiteX37" fmla="*/ 101836 w 169739"/>
                  <a:gd name="connsiteY37" fmla="*/ 121351 h 133806"/>
                  <a:gd name="connsiteX38" fmla="*/ 83491 w 169739"/>
                  <a:gd name="connsiteY38" fmla="*/ 127816 h 133806"/>
                  <a:gd name="connsiteX39" fmla="*/ 78653 w 169739"/>
                  <a:gd name="connsiteY39" fmla="*/ 131734 h 133806"/>
                  <a:gd name="connsiteX40" fmla="*/ 81475 w 169739"/>
                  <a:gd name="connsiteY40" fmla="*/ 133889 h 133806"/>
                  <a:gd name="connsiteX41" fmla="*/ 107077 w 169739"/>
                  <a:gd name="connsiteY41" fmla="*/ 133301 h 133806"/>
                  <a:gd name="connsiteX42" fmla="*/ 119979 w 169739"/>
                  <a:gd name="connsiteY42" fmla="*/ 133497 h 133806"/>
                  <a:gd name="connsiteX43" fmla="*/ 133082 w 169739"/>
                  <a:gd name="connsiteY43" fmla="*/ 133889 h 133806"/>
                  <a:gd name="connsiteX44" fmla="*/ 137114 w 169739"/>
                  <a:gd name="connsiteY44" fmla="*/ 129971 h 133806"/>
                  <a:gd name="connsiteX45" fmla="*/ 131470 w 169739"/>
                  <a:gd name="connsiteY45" fmla="*/ 127816 h 133806"/>
                  <a:gd name="connsiteX46" fmla="*/ 118366 w 169739"/>
                  <a:gd name="connsiteY46" fmla="*/ 124289 h 133806"/>
                  <a:gd name="connsiteX47" fmla="*/ 118971 w 169739"/>
                  <a:gd name="connsiteY47" fmla="*/ 120959 h 133806"/>
                  <a:gd name="connsiteX48" fmla="*/ 146186 w 169739"/>
                  <a:gd name="connsiteY48" fmla="*/ 15167 h 133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69739" h="133806">
                    <a:moveTo>
                      <a:pt x="146186" y="15167"/>
                    </a:moveTo>
                    <a:cubicBezTo>
                      <a:pt x="148000" y="8114"/>
                      <a:pt x="148403" y="6155"/>
                      <a:pt x="163119" y="6155"/>
                    </a:cubicBezTo>
                    <a:cubicBezTo>
                      <a:pt x="168361" y="6155"/>
                      <a:pt x="169973" y="6155"/>
                      <a:pt x="169973" y="2237"/>
                    </a:cubicBezTo>
                    <a:cubicBezTo>
                      <a:pt x="169973" y="82"/>
                      <a:pt x="167756" y="82"/>
                      <a:pt x="167151" y="82"/>
                    </a:cubicBezTo>
                    <a:cubicBezTo>
                      <a:pt x="161507" y="82"/>
                      <a:pt x="146992" y="670"/>
                      <a:pt x="141348" y="670"/>
                    </a:cubicBezTo>
                    <a:cubicBezTo>
                      <a:pt x="135502" y="670"/>
                      <a:pt x="121189" y="82"/>
                      <a:pt x="115342" y="82"/>
                    </a:cubicBezTo>
                    <a:cubicBezTo>
                      <a:pt x="113730" y="82"/>
                      <a:pt x="111512" y="82"/>
                      <a:pt x="111512" y="4000"/>
                    </a:cubicBezTo>
                    <a:cubicBezTo>
                      <a:pt x="111512" y="6155"/>
                      <a:pt x="113327" y="6155"/>
                      <a:pt x="117157" y="6155"/>
                    </a:cubicBezTo>
                    <a:cubicBezTo>
                      <a:pt x="117560" y="6155"/>
                      <a:pt x="121390" y="6155"/>
                      <a:pt x="124817" y="6547"/>
                    </a:cubicBezTo>
                    <a:cubicBezTo>
                      <a:pt x="128446" y="6939"/>
                      <a:pt x="130260" y="7135"/>
                      <a:pt x="130260" y="9682"/>
                    </a:cubicBezTo>
                    <a:cubicBezTo>
                      <a:pt x="130260" y="10465"/>
                      <a:pt x="130059" y="10857"/>
                      <a:pt x="129454" y="13404"/>
                    </a:cubicBezTo>
                    <a:lnTo>
                      <a:pt x="117358" y="61206"/>
                    </a:lnTo>
                    <a:lnTo>
                      <a:pt x="55873" y="61206"/>
                    </a:lnTo>
                    <a:lnTo>
                      <a:pt x="67767" y="15167"/>
                    </a:lnTo>
                    <a:cubicBezTo>
                      <a:pt x="69582" y="8114"/>
                      <a:pt x="70186" y="6155"/>
                      <a:pt x="84701" y="6155"/>
                    </a:cubicBezTo>
                    <a:cubicBezTo>
                      <a:pt x="89942" y="6155"/>
                      <a:pt x="91555" y="6155"/>
                      <a:pt x="91555" y="2237"/>
                    </a:cubicBezTo>
                    <a:cubicBezTo>
                      <a:pt x="91555" y="82"/>
                      <a:pt x="89337" y="82"/>
                      <a:pt x="88733" y="82"/>
                    </a:cubicBezTo>
                    <a:cubicBezTo>
                      <a:pt x="83088" y="82"/>
                      <a:pt x="68574" y="670"/>
                      <a:pt x="62929" y="670"/>
                    </a:cubicBezTo>
                    <a:cubicBezTo>
                      <a:pt x="57083" y="670"/>
                      <a:pt x="42770" y="82"/>
                      <a:pt x="36924" y="82"/>
                    </a:cubicBezTo>
                    <a:cubicBezTo>
                      <a:pt x="35311" y="82"/>
                      <a:pt x="33094" y="82"/>
                      <a:pt x="33094" y="4000"/>
                    </a:cubicBezTo>
                    <a:cubicBezTo>
                      <a:pt x="33094" y="6155"/>
                      <a:pt x="34908" y="6155"/>
                      <a:pt x="38738" y="6155"/>
                    </a:cubicBezTo>
                    <a:cubicBezTo>
                      <a:pt x="39141" y="6155"/>
                      <a:pt x="42972" y="6155"/>
                      <a:pt x="46399" y="6547"/>
                    </a:cubicBezTo>
                    <a:cubicBezTo>
                      <a:pt x="50027" y="6939"/>
                      <a:pt x="51842" y="7135"/>
                      <a:pt x="51842" y="9682"/>
                    </a:cubicBezTo>
                    <a:cubicBezTo>
                      <a:pt x="51842" y="10465"/>
                      <a:pt x="51640" y="11053"/>
                      <a:pt x="51035" y="13404"/>
                    </a:cubicBezTo>
                    <a:lnTo>
                      <a:pt x="24022" y="118608"/>
                    </a:lnTo>
                    <a:cubicBezTo>
                      <a:pt x="22006" y="126249"/>
                      <a:pt x="21603" y="127816"/>
                      <a:pt x="5677" y="127816"/>
                    </a:cubicBezTo>
                    <a:cubicBezTo>
                      <a:pt x="2049" y="127816"/>
                      <a:pt x="234" y="127816"/>
                      <a:pt x="234" y="131734"/>
                    </a:cubicBezTo>
                    <a:cubicBezTo>
                      <a:pt x="234" y="133889"/>
                      <a:pt x="2654" y="133889"/>
                      <a:pt x="3057" y="133889"/>
                    </a:cubicBezTo>
                    <a:cubicBezTo>
                      <a:pt x="8701" y="133889"/>
                      <a:pt x="23014" y="133301"/>
                      <a:pt x="28659" y="133301"/>
                    </a:cubicBezTo>
                    <a:cubicBezTo>
                      <a:pt x="32892" y="133301"/>
                      <a:pt x="37327" y="133497"/>
                      <a:pt x="41560" y="133497"/>
                    </a:cubicBezTo>
                    <a:cubicBezTo>
                      <a:pt x="45995" y="133497"/>
                      <a:pt x="50430" y="133889"/>
                      <a:pt x="54664" y="133889"/>
                    </a:cubicBezTo>
                    <a:cubicBezTo>
                      <a:pt x="56277" y="133889"/>
                      <a:pt x="58696" y="133889"/>
                      <a:pt x="58696" y="129971"/>
                    </a:cubicBezTo>
                    <a:cubicBezTo>
                      <a:pt x="58696" y="127816"/>
                      <a:pt x="56881" y="127816"/>
                      <a:pt x="53051" y="127816"/>
                    </a:cubicBezTo>
                    <a:cubicBezTo>
                      <a:pt x="45592" y="127816"/>
                      <a:pt x="39948" y="127816"/>
                      <a:pt x="39948" y="124289"/>
                    </a:cubicBezTo>
                    <a:cubicBezTo>
                      <a:pt x="39948" y="123114"/>
                      <a:pt x="40351" y="122134"/>
                      <a:pt x="40553" y="120959"/>
                    </a:cubicBezTo>
                    <a:lnTo>
                      <a:pt x="54261" y="67279"/>
                    </a:lnTo>
                    <a:lnTo>
                      <a:pt x="115746" y="67279"/>
                    </a:lnTo>
                    <a:cubicBezTo>
                      <a:pt x="107279" y="99801"/>
                      <a:pt x="102642" y="118412"/>
                      <a:pt x="101836" y="121351"/>
                    </a:cubicBezTo>
                    <a:cubicBezTo>
                      <a:pt x="99820" y="127620"/>
                      <a:pt x="95990" y="127816"/>
                      <a:pt x="83491" y="127816"/>
                    </a:cubicBezTo>
                    <a:cubicBezTo>
                      <a:pt x="80467" y="127816"/>
                      <a:pt x="78653" y="127816"/>
                      <a:pt x="78653" y="131734"/>
                    </a:cubicBezTo>
                    <a:cubicBezTo>
                      <a:pt x="78653" y="133889"/>
                      <a:pt x="81072" y="133889"/>
                      <a:pt x="81475" y="133889"/>
                    </a:cubicBezTo>
                    <a:cubicBezTo>
                      <a:pt x="87120" y="133889"/>
                      <a:pt x="101433" y="133301"/>
                      <a:pt x="107077" y="133301"/>
                    </a:cubicBezTo>
                    <a:cubicBezTo>
                      <a:pt x="111311" y="133301"/>
                      <a:pt x="115746" y="133497"/>
                      <a:pt x="119979" y="133497"/>
                    </a:cubicBezTo>
                    <a:cubicBezTo>
                      <a:pt x="124414" y="133497"/>
                      <a:pt x="128849" y="133889"/>
                      <a:pt x="133082" y="133889"/>
                    </a:cubicBezTo>
                    <a:cubicBezTo>
                      <a:pt x="134695" y="133889"/>
                      <a:pt x="137114" y="133889"/>
                      <a:pt x="137114" y="129971"/>
                    </a:cubicBezTo>
                    <a:cubicBezTo>
                      <a:pt x="137114" y="127816"/>
                      <a:pt x="135300" y="127816"/>
                      <a:pt x="131470" y="127816"/>
                    </a:cubicBezTo>
                    <a:cubicBezTo>
                      <a:pt x="124011" y="127816"/>
                      <a:pt x="118366" y="127816"/>
                      <a:pt x="118366" y="124289"/>
                    </a:cubicBezTo>
                    <a:cubicBezTo>
                      <a:pt x="118366" y="123114"/>
                      <a:pt x="118770" y="122134"/>
                      <a:pt x="118971" y="120959"/>
                    </a:cubicBezTo>
                    <a:lnTo>
                      <a:pt x="146186" y="15167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形状 245">
                <a:extLst>
                  <a:ext uri="{FF2B5EF4-FFF2-40B4-BE49-F238E27FC236}">
                    <a16:creationId xmlns:a16="http://schemas.microsoft.com/office/drawing/2014/main" id="{4F5659A0-6D06-4E68-29A8-90FD40ADB1C3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>
              <a:xfrm>
                <a:off x="7051232" y="4833521"/>
                <a:ext cx="134057" cy="45843"/>
              </a:xfrm>
              <a:custGeom>
                <a:avLst/>
                <a:gdLst>
                  <a:gd name="connsiteX0" fmla="*/ 127450 w 134057"/>
                  <a:gd name="connsiteY0" fmla="*/ 7919 h 45843"/>
                  <a:gd name="connsiteX1" fmla="*/ 134304 w 134057"/>
                  <a:gd name="connsiteY1" fmla="*/ 4000 h 45843"/>
                  <a:gd name="connsiteX2" fmla="*/ 127651 w 134057"/>
                  <a:gd name="connsiteY2" fmla="*/ 82 h 45843"/>
                  <a:gd name="connsiteX3" fmla="*/ 6899 w 134057"/>
                  <a:gd name="connsiteY3" fmla="*/ 82 h 45843"/>
                  <a:gd name="connsiteX4" fmla="*/ 246 w 134057"/>
                  <a:gd name="connsiteY4" fmla="*/ 4000 h 45843"/>
                  <a:gd name="connsiteX5" fmla="*/ 7100 w 134057"/>
                  <a:gd name="connsiteY5" fmla="*/ 7919 h 45843"/>
                  <a:gd name="connsiteX6" fmla="*/ 127450 w 134057"/>
                  <a:gd name="connsiteY6" fmla="*/ 7919 h 45843"/>
                  <a:gd name="connsiteX7" fmla="*/ 127651 w 134057"/>
                  <a:gd name="connsiteY7" fmla="*/ 45925 h 45843"/>
                  <a:gd name="connsiteX8" fmla="*/ 134304 w 134057"/>
                  <a:gd name="connsiteY8" fmla="*/ 42007 h 45843"/>
                  <a:gd name="connsiteX9" fmla="*/ 127450 w 134057"/>
                  <a:gd name="connsiteY9" fmla="*/ 38089 h 45843"/>
                  <a:gd name="connsiteX10" fmla="*/ 7100 w 134057"/>
                  <a:gd name="connsiteY10" fmla="*/ 38089 h 45843"/>
                  <a:gd name="connsiteX11" fmla="*/ 246 w 134057"/>
                  <a:gd name="connsiteY11" fmla="*/ 42007 h 45843"/>
                  <a:gd name="connsiteX12" fmla="*/ 6899 w 134057"/>
                  <a:gd name="connsiteY12" fmla="*/ 45925 h 45843"/>
                  <a:gd name="connsiteX13" fmla="*/ 127651 w 134057"/>
                  <a:gd name="connsiteY13" fmla="*/ 45925 h 45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057" h="45843">
                    <a:moveTo>
                      <a:pt x="127450" y="7919"/>
                    </a:moveTo>
                    <a:cubicBezTo>
                      <a:pt x="130474" y="7919"/>
                      <a:pt x="134304" y="7919"/>
                      <a:pt x="134304" y="4000"/>
                    </a:cubicBezTo>
                    <a:cubicBezTo>
                      <a:pt x="134304" y="82"/>
                      <a:pt x="130474" y="82"/>
                      <a:pt x="127651" y="82"/>
                    </a:cubicBezTo>
                    <a:lnTo>
                      <a:pt x="6899" y="82"/>
                    </a:lnTo>
                    <a:cubicBezTo>
                      <a:pt x="4077" y="82"/>
                      <a:pt x="246" y="82"/>
                      <a:pt x="246" y="4000"/>
                    </a:cubicBezTo>
                    <a:cubicBezTo>
                      <a:pt x="246" y="7919"/>
                      <a:pt x="4077" y="7919"/>
                      <a:pt x="7100" y="7919"/>
                    </a:cubicBezTo>
                    <a:lnTo>
                      <a:pt x="127450" y="7919"/>
                    </a:lnTo>
                    <a:close/>
                    <a:moveTo>
                      <a:pt x="127651" y="45925"/>
                    </a:moveTo>
                    <a:cubicBezTo>
                      <a:pt x="130474" y="45925"/>
                      <a:pt x="134304" y="45925"/>
                      <a:pt x="134304" y="42007"/>
                    </a:cubicBezTo>
                    <a:cubicBezTo>
                      <a:pt x="134304" y="38089"/>
                      <a:pt x="130474" y="38089"/>
                      <a:pt x="127450" y="38089"/>
                    </a:cubicBezTo>
                    <a:lnTo>
                      <a:pt x="7100" y="38089"/>
                    </a:lnTo>
                    <a:cubicBezTo>
                      <a:pt x="4077" y="38089"/>
                      <a:pt x="246" y="38089"/>
                      <a:pt x="246" y="42007"/>
                    </a:cubicBezTo>
                    <a:cubicBezTo>
                      <a:pt x="246" y="45925"/>
                      <a:pt x="4077" y="45925"/>
                      <a:pt x="6899" y="45925"/>
                    </a:cubicBezTo>
                    <a:lnTo>
                      <a:pt x="127651" y="45925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形状 246">
                <a:extLst>
                  <a:ext uri="{FF2B5EF4-FFF2-40B4-BE49-F238E27FC236}">
                    <a16:creationId xmlns:a16="http://schemas.microsoft.com/office/drawing/2014/main" id="{AE7B395F-4816-F3AD-6BA4-261805EEA79F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7300307" y="4562574"/>
                <a:ext cx="105028" cy="587535"/>
              </a:xfrm>
              <a:custGeom>
                <a:avLst/>
                <a:gdLst>
                  <a:gd name="connsiteX0" fmla="*/ 105285 w 105028"/>
                  <a:gd name="connsiteY0" fmla="*/ 585642 h 587535"/>
                  <a:gd name="connsiteX1" fmla="*/ 104076 w 105028"/>
                  <a:gd name="connsiteY1" fmla="*/ 583291 h 587535"/>
                  <a:gd name="connsiteX2" fmla="*/ 56702 w 105028"/>
                  <a:gd name="connsiteY2" fmla="*/ 508257 h 587535"/>
                  <a:gd name="connsiteX3" fmla="*/ 19811 w 105028"/>
                  <a:gd name="connsiteY3" fmla="*/ 293931 h 587535"/>
                  <a:gd name="connsiteX4" fmla="*/ 59524 w 105028"/>
                  <a:gd name="connsiteY4" fmla="*/ 72944 h 587535"/>
                  <a:gd name="connsiteX5" fmla="*/ 104479 w 105028"/>
                  <a:gd name="connsiteY5" fmla="*/ 3787 h 587535"/>
                  <a:gd name="connsiteX6" fmla="*/ 105285 w 105028"/>
                  <a:gd name="connsiteY6" fmla="*/ 2024 h 587535"/>
                  <a:gd name="connsiteX7" fmla="*/ 100850 w 105028"/>
                  <a:gd name="connsiteY7" fmla="*/ 65 h 587535"/>
                  <a:gd name="connsiteX8" fmla="*/ 97020 w 105028"/>
                  <a:gd name="connsiteY8" fmla="*/ 457 h 587535"/>
                  <a:gd name="connsiteX9" fmla="*/ 68596 w 105028"/>
                  <a:gd name="connsiteY9" fmla="*/ 33958 h 587535"/>
                  <a:gd name="connsiteX10" fmla="*/ 6708 w 105028"/>
                  <a:gd name="connsiteY10" fmla="*/ 198131 h 587535"/>
                  <a:gd name="connsiteX11" fmla="*/ 257 w 105028"/>
                  <a:gd name="connsiteY11" fmla="*/ 293735 h 587535"/>
                  <a:gd name="connsiteX12" fmla="*/ 41986 w 105028"/>
                  <a:gd name="connsiteY12" fmla="*/ 508845 h 587535"/>
                  <a:gd name="connsiteX13" fmla="*/ 95407 w 105028"/>
                  <a:gd name="connsiteY13" fmla="*/ 585838 h 587535"/>
                  <a:gd name="connsiteX14" fmla="*/ 100850 w 105028"/>
                  <a:gd name="connsiteY14" fmla="*/ 587601 h 587535"/>
                  <a:gd name="connsiteX15" fmla="*/ 105285 w 105028"/>
                  <a:gd name="connsiteY15" fmla="*/ 585642 h 58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028" h="587535">
                    <a:moveTo>
                      <a:pt x="105285" y="585642"/>
                    </a:moveTo>
                    <a:cubicBezTo>
                      <a:pt x="105285" y="585054"/>
                      <a:pt x="105285" y="584662"/>
                      <a:pt x="104076" y="583291"/>
                    </a:cubicBezTo>
                    <a:cubicBezTo>
                      <a:pt x="84723" y="560565"/>
                      <a:pt x="68596" y="535489"/>
                      <a:pt x="56702" y="508257"/>
                    </a:cubicBezTo>
                    <a:cubicBezTo>
                      <a:pt x="30294" y="448308"/>
                      <a:pt x="19811" y="378172"/>
                      <a:pt x="19811" y="293931"/>
                    </a:cubicBezTo>
                    <a:cubicBezTo>
                      <a:pt x="19811" y="210473"/>
                      <a:pt x="29689" y="137202"/>
                      <a:pt x="59524" y="72944"/>
                    </a:cubicBezTo>
                    <a:cubicBezTo>
                      <a:pt x="71217" y="48063"/>
                      <a:pt x="86537" y="24946"/>
                      <a:pt x="104479" y="3787"/>
                    </a:cubicBezTo>
                    <a:cubicBezTo>
                      <a:pt x="104882" y="3200"/>
                      <a:pt x="105285" y="2808"/>
                      <a:pt x="105285" y="2024"/>
                    </a:cubicBezTo>
                    <a:cubicBezTo>
                      <a:pt x="105285" y="65"/>
                      <a:pt x="103874" y="65"/>
                      <a:pt x="100850" y="65"/>
                    </a:cubicBezTo>
                    <a:cubicBezTo>
                      <a:pt x="97827" y="65"/>
                      <a:pt x="97423" y="65"/>
                      <a:pt x="97020" y="457"/>
                    </a:cubicBezTo>
                    <a:cubicBezTo>
                      <a:pt x="96819" y="653"/>
                      <a:pt x="84320" y="12408"/>
                      <a:pt x="68596" y="33958"/>
                    </a:cubicBezTo>
                    <a:cubicBezTo>
                      <a:pt x="33519" y="82152"/>
                      <a:pt x="15779" y="139749"/>
                      <a:pt x="6708" y="198131"/>
                    </a:cubicBezTo>
                    <a:cubicBezTo>
                      <a:pt x="1870" y="229672"/>
                      <a:pt x="257" y="261802"/>
                      <a:pt x="257" y="293735"/>
                    </a:cubicBezTo>
                    <a:cubicBezTo>
                      <a:pt x="257" y="367006"/>
                      <a:pt x="9732" y="441843"/>
                      <a:pt x="41986" y="508845"/>
                    </a:cubicBezTo>
                    <a:cubicBezTo>
                      <a:pt x="56299" y="538623"/>
                      <a:pt x="75450" y="565463"/>
                      <a:pt x="95407" y="585838"/>
                    </a:cubicBezTo>
                    <a:cubicBezTo>
                      <a:pt x="97222" y="587405"/>
                      <a:pt x="97423" y="587601"/>
                      <a:pt x="100850" y="587601"/>
                    </a:cubicBezTo>
                    <a:cubicBezTo>
                      <a:pt x="103874" y="587601"/>
                      <a:pt x="105285" y="587601"/>
                      <a:pt x="105285" y="5856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形状 247">
                <a:extLst>
                  <a:ext uri="{FF2B5EF4-FFF2-40B4-BE49-F238E27FC236}">
                    <a16:creationId xmlns:a16="http://schemas.microsoft.com/office/drawing/2014/main" id="{9100883B-AD1A-25B1-E2C7-CC81828E8D3F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18909" y="4589117"/>
                <a:ext cx="51365" cy="91059"/>
              </a:xfrm>
              <a:custGeom>
                <a:avLst/>
                <a:gdLst>
                  <a:gd name="connsiteX0" fmla="*/ 32166 w 51365"/>
                  <a:gd name="connsiteY0" fmla="*/ 3911 h 91059"/>
                  <a:gd name="connsiteX1" fmla="*/ 27932 w 51365"/>
                  <a:gd name="connsiteY1" fmla="*/ 71 h 91059"/>
                  <a:gd name="connsiteX2" fmla="*/ 274 w 51365"/>
                  <a:gd name="connsiteY2" fmla="*/ 8847 h 91059"/>
                  <a:gd name="connsiteX3" fmla="*/ 274 w 51365"/>
                  <a:gd name="connsiteY3" fmla="*/ 13784 h 91059"/>
                  <a:gd name="connsiteX4" fmla="*/ 20736 w 51365"/>
                  <a:gd name="connsiteY4" fmla="*/ 9945 h 91059"/>
                  <a:gd name="connsiteX5" fmla="*/ 20736 w 51365"/>
                  <a:gd name="connsiteY5" fmla="*/ 79885 h 91059"/>
                  <a:gd name="connsiteX6" fmla="*/ 6624 w 51365"/>
                  <a:gd name="connsiteY6" fmla="*/ 86193 h 91059"/>
                  <a:gd name="connsiteX7" fmla="*/ 1262 w 51365"/>
                  <a:gd name="connsiteY7" fmla="*/ 86193 h 91059"/>
                  <a:gd name="connsiteX8" fmla="*/ 1262 w 51365"/>
                  <a:gd name="connsiteY8" fmla="*/ 91130 h 91059"/>
                  <a:gd name="connsiteX9" fmla="*/ 26380 w 51365"/>
                  <a:gd name="connsiteY9" fmla="*/ 90581 h 91059"/>
                  <a:gd name="connsiteX10" fmla="*/ 51639 w 51365"/>
                  <a:gd name="connsiteY10" fmla="*/ 91130 h 91059"/>
                  <a:gd name="connsiteX11" fmla="*/ 51639 w 51365"/>
                  <a:gd name="connsiteY11" fmla="*/ 86193 h 91059"/>
                  <a:gd name="connsiteX12" fmla="*/ 46277 w 51365"/>
                  <a:gd name="connsiteY12" fmla="*/ 86193 h 91059"/>
                  <a:gd name="connsiteX13" fmla="*/ 32166 w 51365"/>
                  <a:gd name="connsiteY13" fmla="*/ 79885 h 91059"/>
                  <a:gd name="connsiteX14" fmla="*/ 32166 w 51365"/>
                  <a:gd name="connsiteY14" fmla="*/ 3911 h 91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365" h="91059">
                    <a:moveTo>
                      <a:pt x="32166" y="3911"/>
                    </a:moveTo>
                    <a:cubicBezTo>
                      <a:pt x="32166" y="208"/>
                      <a:pt x="31884" y="71"/>
                      <a:pt x="27932" y="71"/>
                    </a:cubicBezTo>
                    <a:cubicBezTo>
                      <a:pt x="18901" y="8710"/>
                      <a:pt x="6060" y="8847"/>
                      <a:pt x="274" y="8847"/>
                    </a:cubicBezTo>
                    <a:lnTo>
                      <a:pt x="274" y="13784"/>
                    </a:lnTo>
                    <a:cubicBezTo>
                      <a:pt x="3661" y="13784"/>
                      <a:pt x="12974" y="13784"/>
                      <a:pt x="20736" y="9945"/>
                    </a:cubicBezTo>
                    <a:lnTo>
                      <a:pt x="20736" y="79885"/>
                    </a:lnTo>
                    <a:cubicBezTo>
                      <a:pt x="20736" y="84410"/>
                      <a:pt x="20736" y="86193"/>
                      <a:pt x="6624" y="86193"/>
                    </a:cubicBezTo>
                    <a:lnTo>
                      <a:pt x="1262" y="86193"/>
                    </a:lnTo>
                    <a:lnTo>
                      <a:pt x="1262" y="91130"/>
                    </a:lnTo>
                    <a:cubicBezTo>
                      <a:pt x="3802" y="90993"/>
                      <a:pt x="21159" y="90581"/>
                      <a:pt x="26380" y="90581"/>
                    </a:cubicBezTo>
                    <a:cubicBezTo>
                      <a:pt x="30755" y="90581"/>
                      <a:pt x="48535" y="90993"/>
                      <a:pt x="51639" y="91130"/>
                    </a:cubicBezTo>
                    <a:lnTo>
                      <a:pt x="51639" y="86193"/>
                    </a:lnTo>
                    <a:lnTo>
                      <a:pt x="46277" y="86193"/>
                    </a:lnTo>
                    <a:cubicBezTo>
                      <a:pt x="32166" y="86193"/>
                      <a:pt x="32166" y="84410"/>
                      <a:pt x="32166" y="79885"/>
                    </a:cubicBezTo>
                    <a:lnTo>
                      <a:pt x="32166" y="3911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形状 248">
                <a:extLst>
                  <a:ext uri="{FF2B5EF4-FFF2-40B4-BE49-F238E27FC236}">
                    <a16:creationId xmlns:a16="http://schemas.microsoft.com/office/drawing/2014/main" id="{D8F84294-F11C-73EC-89C2-819B3F32DE38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537310" y="4704417"/>
                <a:ext cx="212790" cy="7835"/>
              </a:xfrm>
              <a:custGeom>
                <a:avLst/>
                <a:gdLst>
                  <a:gd name="connsiteX0" fmla="*/ 0 w 212790"/>
                  <a:gd name="connsiteY0" fmla="*/ 0 h 7835"/>
                  <a:gd name="connsiteX1" fmla="*/ 212791 w 212790"/>
                  <a:gd name="connsiteY1" fmla="*/ 0 h 7835"/>
                  <a:gd name="connsiteX2" fmla="*/ 212791 w 212790"/>
                  <a:gd name="connsiteY2" fmla="*/ 7836 h 7835"/>
                  <a:gd name="connsiteX3" fmla="*/ 0 w 212790"/>
                  <a:gd name="connsiteY3" fmla="*/ 7836 h 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790" h="7835">
                    <a:moveTo>
                      <a:pt x="0" y="0"/>
                    </a:moveTo>
                    <a:lnTo>
                      <a:pt x="212791" y="0"/>
                    </a:lnTo>
                    <a:lnTo>
                      <a:pt x="212791" y="7836"/>
                    </a:lnTo>
                    <a:lnTo>
                      <a:pt x="0" y="7836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形状 249">
                <a:extLst>
                  <a:ext uri="{FF2B5EF4-FFF2-40B4-BE49-F238E27FC236}">
                    <a16:creationId xmlns:a16="http://schemas.microsoft.com/office/drawing/2014/main" id="{3225C2EE-47AB-F36E-C98B-E19EFDC8E40C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550575" y="4726690"/>
                <a:ext cx="122486" cy="137137"/>
              </a:xfrm>
              <a:custGeom>
                <a:avLst/>
                <a:gdLst>
                  <a:gd name="connsiteX0" fmla="*/ 49519 w 122486"/>
                  <a:gd name="connsiteY0" fmla="*/ 122263 h 137137"/>
                  <a:gd name="connsiteX1" fmla="*/ 21861 w 122486"/>
                  <a:gd name="connsiteY1" fmla="*/ 68916 h 137137"/>
                  <a:gd name="connsiteX2" fmla="*/ 19603 w 122486"/>
                  <a:gd name="connsiteY2" fmla="*/ 66722 h 137137"/>
                  <a:gd name="connsiteX3" fmla="*/ 17346 w 122486"/>
                  <a:gd name="connsiteY3" fmla="*/ 67819 h 137137"/>
                  <a:gd name="connsiteX4" fmla="*/ 2246 w 122486"/>
                  <a:gd name="connsiteY4" fmla="*/ 77556 h 137137"/>
                  <a:gd name="connsiteX5" fmla="*/ 271 w 122486"/>
                  <a:gd name="connsiteY5" fmla="*/ 79887 h 137137"/>
                  <a:gd name="connsiteX6" fmla="*/ 2246 w 122486"/>
                  <a:gd name="connsiteY6" fmla="*/ 81807 h 137137"/>
                  <a:gd name="connsiteX7" fmla="*/ 4928 w 122486"/>
                  <a:gd name="connsiteY7" fmla="*/ 80573 h 137137"/>
                  <a:gd name="connsiteX8" fmla="*/ 12266 w 122486"/>
                  <a:gd name="connsiteY8" fmla="*/ 75636 h 137137"/>
                  <a:gd name="connsiteX9" fmla="*/ 43169 w 122486"/>
                  <a:gd name="connsiteY9" fmla="*/ 134879 h 137137"/>
                  <a:gd name="connsiteX10" fmla="*/ 46415 w 122486"/>
                  <a:gd name="connsiteY10" fmla="*/ 137211 h 137137"/>
                  <a:gd name="connsiteX11" fmla="*/ 50648 w 122486"/>
                  <a:gd name="connsiteY11" fmla="*/ 134605 h 137137"/>
                  <a:gd name="connsiteX12" fmla="*/ 121628 w 122486"/>
                  <a:gd name="connsiteY12" fmla="*/ 6245 h 137137"/>
                  <a:gd name="connsiteX13" fmla="*/ 122757 w 122486"/>
                  <a:gd name="connsiteY13" fmla="*/ 3502 h 137137"/>
                  <a:gd name="connsiteX14" fmla="*/ 119370 w 122486"/>
                  <a:gd name="connsiteY14" fmla="*/ 73 h 137137"/>
                  <a:gd name="connsiteX15" fmla="*/ 115701 w 122486"/>
                  <a:gd name="connsiteY15" fmla="*/ 2953 h 137137"/>
                  <a:gd name="connsiteX16" fmla="*/ 49519 w 122486"/>
                  <a:gd name="connsiteY16" fmla="*/ 122263 h 137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486" h="137137">
                    <a:moveTo>
                      <a:pt x="49519" y="122263"/>
                    </a:moveTo>
                    <a:lnTo>
                      <a:pt x="21861" y="68916"/>
                    </a:lnTo>
                    <a:cubicBezTo>
                      <a:pt x="21156" y="67545"/>
                      <a:pt x="20732" y="66722"/>
                      <a:pt x="19603" y="66722"/>
                    </a:cubicBezTo>
                    <a:cubicBezTo>
                      <a:pt x="19039" y="66722"/>
                      <a:pt x="18757" y="66722"/>
                      <a:pt x="17346" y="67819"/>
                    </a:cubicBezTo>
                    <a:lnTo>
                      <a:pt x="2246" y="77556"/>
                    </a:lnTo>
                    <a:cubicBezTo>
                      <a:pt x="271" y="78790"/>
                      <a:pt x="271" y="79476"/>
                      <a:pt x="271" y="79887"/>
                    </a:cubicBezTo>
                    <a:cubicBezTo>
                      <a:pt x="271" y="80710"/>
                      <a:pt x="976" y="81807"/>
                      <a:pt x="2246" y="81807"/>
                    </a:cubicBezTo>
                    <a:cubicBezTo>
                      <a:pt x="2811" y="81807"/>
                      <a:pt x="3093" y="81807"/>
                      <a:pt x="4928" y="80573"/>
                    </a:cubicBezTo>
                    <a:cubicBezTo>
                      <a:pt x="6480" y="79476"/>
                      <a:pt x="10572" y="76733"/>
                      <a:pt x="12266" y="75636"/>
                    </a:cubicBezTo>
                    <a:lnTo>
                      <a:pt x="43169" y="134879"/>
                    </a:lnTo>
                    <a:cubicBezTo>
                      <a:pt x="44157" y="136937"/>
                      <a:pt x="44439" y="137211"/>
                      <a:pt x="46415" y="137211"/>
                    </a:cubicBezTo>
                    <a:cubicBezTo>
                      <a:pt x="47685" y="137211"/>
                      <a:pt x="49237" y="137211"/>
                      <a:pt x="50648" y="134605"/>
                    </a:cubicBezTo>
                    <a:lnTo>
                      <a:pt x="121628" y="6245"/>
                    </a:lnTo>
                    <a:cubicBezTo>
                      <a:pt x="122757" y="4462"/>
                      <a:pt x="122757" y="4188"/>
                      <a:pt x="122757" y="3502"/>
                    </a:cubicBezTo>
                    <a:cubicBezTo>
                      <a:pt x="122757" y="1308"/>
                      <a:pt x="120923" y="73"/>
                      <a:pt x="119370" y="73"/>
                    </a:cubicBezTo>
                    <a:cubicBezTo>
                      <a:pt x="117254" y="73"/>
                      <a:pt x="116548" y="1308"/>
                      <a:pt x="115701" y="2953"/>
                    </a:cubicBezTo>
                    <a:lnTo>
                      <a:pt x="49519" y="122263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形状 250">
                <a:extLst>
                  <a:ext uri="{FF2B5EF4-FFF2-40B4-BE49-F238E27FC236}">
                    <a16:creationId xmlns:a16="http://schemas.microsoft.com/office/drawing/2014/main" id="{305D6264-2810-59AB-43F4-D26F45CC643D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69744" y="4726749"/>
                <a:ext cx="80356" cy="6660"/>
              </a:xfrm>
              <a:custGeom>
                <a:avLst/>
                <a:gdLst>
                  <a:gd name="connsiteX0" fmla="*/ 0 w 80356"/>
                  <a:gd name="connsiteY0" fmla="*/ 0 h 6660"/>
                  <a:gd name="connsiteX1" fmla="*/ 80357 w 80356"/>
                  <a:gd name="connsiteY1" fmla="*/ 0 h 6660"/>
                  <a:gd name="connsiteX2" fmla="*/ 80357 w 80356"/>
                  <a:gd name="connsiteY2" fmla="*/ 6661 h 6660"/>
                  <a:gd name="connsiteX3" fmla="*/ 0 w 80356"/>
                  <a:gd name="connsiteY3" fmla="*/ 6661 h 6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356" h="6660">
                    <a:moveTo>
                      <a:pt x="0" y="0"/>
                    </a:moveTo>
                    <a:lnTo>
                      <a:pt x="80357" y="0"/>
                    </a:lnTo>
                    <a:lnTo>
                      <a:pt x="80357" y="6661"/>
                    </a:lnTo>
                    <a:lnTo>
                      <a:pt x="0" y="6661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形状 251">
                <a:extLst>
                  <a:ext uri="{FF2B5EF4-FFF2-40B4-BE49-F238E27FC236}">
                    <a16:creationId xmlns:a16="http://schemas.microsoft.com/office/drawing/2014/main" id="{9E77AFB0-E1EC-A631-0381-BA0B17B5823C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78634" y="4755940"/>
                <a:ext cx="62372" cy="91059"/>
              </a:xfrm>
              <a:custGeom>
                <a:avLst/>
                <a:gdLst>
                  <a:gd name="connsiteX0" fmla="*/ 62649 w 62372"/>
                  <a:gd name="connsiteY0" fmla="*/ 66179 h 91059"/>
                  <a:gd name="connsiteX1" fmla="*/ 57852 w 62372"/>
                  <a:gd name="connsiteY1" fmla="*/ 66179 h 91059"/>
                  <a:gd name="connsiteX2" fmla="*/ 54183 w 62372"/>
                  <a:gd name="connsiteY2" fmla="*/ 78659 h 91059"/>
                  <a:gd name="connsiteX3" fmla="*/ 40212 w 62372"/>
                  <a:gd name="connsiteY3" fmla="*/ 79482 h 91059"/>
                  <a:gd name="connsiteX4" fmla="*/ 14248 w 62372"/>
                  <a:gd name="connsiteY4" fmla="*/ 79482 h 91059"/>
                  <a:gd name="connsiteX5" fmla="*/ 42470 w 62372"/>
                  <a:gd name="connsiteY5" fmla="*/ 56443 h 91059"/>
                  <a:gd name="connsiteX6" fmla="*/ 62649 w 62372"/>
                  <a:gd name="connsiteY6" fmla="*/ 26821 h 91059"/>
                  <a:gd name="connsiteX7" fmla="*/ 29629 w 62372"/>
                  <a:gd name="connsiteY7" fmla="*/ 79 h 91059"/>
                  <a:gd name="connsiteX8" fmla="*/ 277 w 62372"/>
                  <a:gd name="connsiteY8" fmla="*/ 24627 h 91059"/>
                  <a:gd name="connsiteX9" fmla="*/ 7756 w 62372"/>
                  <a:gd name="connsiteY9" fmla="*/ 32306 h 91059"/>
                  <a:gd name="connsiteX10" fmla="*/ 15235 w 62372"/>
                  <a:gd name="connsiteY10" fmla="*/ 25038 h 91059"/>
                  <a:gd name="connsiteX11" fmla="*/ 6910 w 62372"/>
                  <a:gd name="connsiteY11" fmla="*/ 17770 h 91059"/>
                  <a:gd name="connsiteX12" fmla="*/ 27512 w 62372"/>
                  <a:gd name="connsiteY12" fmla="*/ 5016 h 91059"/>
                  <a:gd name="connsiteX13" fmla="*/ 48961 w 62372"/>
                  <a:gd name="connsiteY13" fmla="*/ 26821 h 91059"/>
                  <a:gd name="connsiteX14" fmla="*/ 35697 w 62372"/>
                  <a:gd name="connsiteY14" fmla="*/ 53151 h 91059"/>
                  <a:gd name="connsiteX15" fmla="*/ 1689 w 62372"/>
                  <a:gd name="connsiteY15" fmla="*/ 85790 h 91059"/>
                  <a:gd name="connsiteX16" fmla="*/ 277 w 62372"/>
                  <a:gd name="connsiteY16" fmla="*/ 91138 h 91059"/>
                  <a:gd name="connsiteX17" fmla="*/ 58416 w 62372"/>
                  <a:gd name="connsiteY17" fmla="*/ 91138 h 91059"/>
                  <a:gd name="connsiteX18" fmla="*/ 62649 w 62372"/>
                  <a:gd name="connsiteY18" fmla="*/ 66179 h 91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72" h="91059">
                    <a:moveTo>
                      <a:pt x="62649" y="66179"/>
                    </a:moveTo>
                    <a:lnTo>
                      <a:pt x="57852" y="66179"/>
                    </a:lnTo>
                    <a:cubicBezTo>
                      <a:pt x="57428" y="69196"/>
                      <a:pt x="56017" y="77288"/>
                      <a:pt x="54183" y="78659"/>
                    </a:cubicBezTo>
                    <a:cubicBezTo>
                      <a:pt x="53054" y="79482"/>
                      <a:pt x="42188" y="79482"/>
                      <a:pt x="40212" y="79482"/>
                    </a:cubicBezTo>
                    <a:lnTo>
                      <a:pt x="14248" y="79482"/>
                    </a:lnTo>
                    <a:cubicBezTo>
                      <a:pt x="29065" y="66728"/>
                      <a:pt x="34003" y="62888"/>
                      <a:pt x="42470" y="56443"/>
                    </a:cubicBezTo>
                    <a:cubicBezTo>
                      <a:pt x="52913" y="48352"/>
                      <a:pt x="62649" y="39849"/>
                      <a:pt x="62649" y="26821"/>
                    </a:cubicBezTo>
                    <a:cubicBezTo>
                      <a:pt x="62649" y="10227"/>
                      <a:pt x="47691" y="79"/>
                      <a:pt x="29629" y="79"/>
                    </a:cubicBezTo>
                    <a:cubicBezTo>
                      <a:pt x="12131" y="79"/>
                      <a:pt x="277" y="12010"/>
                      <a:pt x="277" y="24627"/>
                    </a:cubicBezTo>
                    <a:cubicBezTo>
                      <a:pt x="277" y="31621"/>
                      <a:pt x="6345" y="32306"/>
                      <a:pt x="7756" y="32306"/>
                    </a:cubicBezTo>
                    <a:cubicBezTo>
                      <a:pt x="11143" y="32306"/>
                      <a:pt x="15235" y="29975"/>
                      <a:pt x="15235" y="25038"/>
                    </a:cubicBezTo>
                    <a:cubicBezTo>
                      <a:pt x="15235" y="22570"/>
                      <a:pt x="14248" y="17770"/>
                      <a:pt x="6910" y="17770"/>
                    </a:cubicBezTo>
                    <a:cubicBezTo>
                      <a:pt x="11284" y="8033"/>
                      <a:pt x="20880" y="5016"/>
                      <a:pt x="27512" y="5016"/>
                    </a:cubicBezTo>
                    <a:cubicBezTo>
                      <a:pt x="41624" y="5016"/>
                      <a:pt x="48961" y="15713"/>
                      <a:pt x="48961" y="26821"/>
                    </a:cubicBezTo>
                    <a:cubicBezTo>
                      <a:pt x="48961" y="38752"/>
                      <a:pt x="40212" y="48214"/>
                      <a:pt x="35697" y="53151"/>
                    </a:cubicBezTo>
                    <a:lnTo>
                      <a:pt x="1689" y="85790"/>
                    </a:lnTo>
                    <a:cubicBezTo>
                      <a:pt x="277" y="87024"/>
                      <a:pt x="277" y="87299"/>
                      <a:pt x="277" y="91138"/>
                    </a:cubicBezTo>
                    <a:lnTo>
                      <a:pt x="58416" y="91138"/>
                    </a:lnTo>
                    <a:lnTo>
                      <a:pt x="62649" y="66179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形状 252">
                <a:extLst>
                  <a:ext uri="{FF2B5EF4-FFF2-40B4-BE49-F238E27FC236}">
                    <a16:creationId xmlns:a16="http://schemas.microsoft.com/office/drawing/2014/main" id="{A554B574-7337-AEF1-C406-D6EA640991B1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794249" y="4610379"/>
                <a:ext cx="46768" cy="195910"/>
              </a:xfrm>
              <a:custGeom>
                <a:avLst/>
                <a:gdLst>
                  <a:gd name="connsiteX0" fmla="*/ 47052 w 46768"/>
                  <a:gd name="connsiteY0" fmla="*/ 194026 h 195910"/>
                  <a:gd name="connsiteX1" fmla="*/ 43625 w 46768"/>
                  <a:gd name="connsiteY1" fmla="*/ 189716 h 195910"/>
                  <a:gd name="connsiteX2" fmla="*/ 11975 w 46768"/>
                  <a:gd name="connsiteY2" fmla="*/ 98030 h 195910"/>
                  <a:gd name="connsiteX3" fmla="*/ 44431 w 46768"/>
                  <a:gd name="connsiteY3" fmla="*/ 5364 h 195910"/>
                  <a:gd name="connsiteX4" fmla="*/ 47052 w 46768"/>
                  <a:gd name="connsiteY4" fmla="*/ 2034 h 195910"/>
                  <a:gd name="connsiteX5" fmla="*/ 45036 w 46768"/>
                  <a:gd name="connsiteY5" fmla="*/ 75 h 195910"/>
                  <a:gd name="connsiteX6" fmla="*/ 12983 w 46768"/>
                  <a:gd name="connsiteY6" fmla="*/ 38277 h 195910"/>
                  <a:gd name="connsiteX7" fmla="*/ 283 w 46768"/>
                  <a:gd name="connsiteY7" fmla="*/ 98030 h 195910"/>
                  <a:gd name="connsiteX8" fmla="*/ 13588 w 46768"/>
                  <a:gd name="connsiteY8" fmla="*/ 159154 h 195910"/>
                  <a:gd name="connsiteX9" fmla="*/ 45036 w 46768"/>
                  <a:gd name="connsiteY9" fmla="*/ 195985 h 195910"/>
                  <a:gd name="connsiteX10" fmla="*/ 47052 w 46768"/>
                  <a:gd name="connsiteY10" fmla="*/ 194026 h 195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68" h="195910">
                    <a:moveTo>
                      <a:pt x="47052" y="194026"/>
                    </a:moveTo>
                    <a:cubicBezTo>
                      <a:pt x="47052" y="193438"/>
                      <a:pt x="47052" y="193046"/>
                      <a:pt x="43625" y="189716"/>
                    </a:cubicBezTo>
                    <a:cubicBezTo>
                      <a:pt x="18426" y="165031"/>
                      <a:pt x="11975" y="128004"/>
                      <a:pt x="11975" y="98030"/>
                    </a:cubicBezTo>
                    <a:cubicBezTo>
                      <a:pt x="11975" y="63941"/>
                      <a:pt x="19635" y="29853"/>
                      <a:pt x="44431" y="5364"/>
                    </a:cubicBezTo>
                    <a:cubicBezTo>
                      <a:pt x="47052" y="3013"/>
                      <a:pt x="47052" y="2621"/>
                      <a:pt x="47052" y="2034"/>
                    </a:cubicBezTo>
                    <a:cubicBezTo>
                      <a:pt x="47052" y="662"/>
                      <a:pt x="46245" y="75"/>
                      <a:pt x="45036" y="75"/>
                    </a:cubicBezTo>
                    <a:cubicBezTo>
                      <a:pt x="43020" y="75"/>
                      <a:pt x="24877" y="13397"/>
                      <a:pt x="12983" y="38277"/>
                    </a:cubicBezTo>
                    <a:cubicBezTo>
                      <a:pt x="2702" y="59827"/>
                      <a:pt x="283" y="81573"/>
                      <a:pt x="283" y="98030"/>
                    </a:cubicBezTo>
                    <a:cubicBezTo>
                      <a:pt x="283" y="113311"/>
                      <a:pt x="2500" y="137016"/>
                      <a:pt x="13588" y="159154"/>
                    </a:cubicBezTo>
                    <a:cubicBezTo>
                      <a:pt x="25683" y="183251"/>
                      <a:pt x="43020" y="195985"/>
                      <a:pt x="45036" y="195985"/>
                    </a:cubicBezTo>
                    <a:cubicBezTo>
                      <a:pt x="46245" y="195985"/>
                      <a:pt x="47052" y="195397"/>
                      <a:pt x="47052" y="1940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形状 253">
                <a:extLst>
                  <a:ext uri="{FF2B5EF4-FFF2-40B4-BE49-F238E27FC236}">
                    <a16:creationId xmlns:a16="http://schemas.microsoft.com/office/drawing/2014/main" id="{907F6DA2-F5FF-DE8E-C3B1-ACFA27301803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858534" y="4670720"/>
                <a:ext cx="88498" cy="88747"/>
              </a:xfrm>
              <a:custGeom>
                <a:avLst/>
                <a:gdLst>
                  <a:gd name="connsiteX0" fmla="*/ 88785 w 88498"/>
                  <a:gd name="connsiteY0" fmla="*/ 13788 h 88747"/>
                  <a:gd name="connsiteX1" fmla="*/ 79915 w 88498"/>
                  <a:gd name="connsiteY1" fmla="*/ 75 h 88747"/>
                  <a:gd name="connsiteX2" fmla="*/ 70037 w 88498"/>
                  <a:gd name="connsiteY2" fmla="*/ 9478 h 88747"/>
                  <a:gd name="connsiteX3" fmla="*/ 73262 w 88498"/>
                  <a:gd name="connsiteY3" fmla="*/ 15356 h 88747"/>
                  <a:gd name="connsiteX4" fmla="*/ 80116 w 88498"/>
                  <a:gd name="connsiteY4" fmla="*/ 31420 h 88747"/>
                  <a:gd name="connsiteX5" fmla="*/ 44233 w 88498"/>
                  <a:gd name="connsiteY5" fmla="*/ 84512 h 88747"/>
                  <a:gd name="connsiteX6" fmla="*/ 29315 w 88498"/>
                  <a:gd name="connsiteY6" fmla="*/ 67468 h 88747"/>
                  <a:gd name="connsiteX7" fmla="*/ 41008 w 88498"/>
                  <a:gd name="connsiteY7" fmla="*/ 25935 h 88747"/>
                  <a:gd name="connsiteX8" fmla="*/ 43427 w 88498"/>
                  <a:gd name="connsiteY8" fmla="*/ 16139 h 88747"/>
                  <a:gd name="connsiteX9" fmla="*/ 26896 w 88498"/>
                  <a:gd name="connsiteY9" fmla="*/ 75 h 88747"/>
                  <a:gd name="connsiteX10" fmla="*/ 286 w 88498"/>
                  <a:gd name="connsiteY10" fmla="*/ 30245 h 88747"/>
                  <a:gd name="connsiteX11" fmla="*/ 2706 w 88498"/>
                  <a:gd name="connsiteY11" fmla="*/ 32204 h 88747"/>
                  <a:gd name="connsiteX12" fmla="*/ 5931 w 88498"/>
                  <a:gd name="connsiteY12" fmla="*/ 28678 h 88747"/>
                  <a:gd name="connsiteX13" fmla="*/ 26292 w 88498"/>
                  <a:gd name="connsiteY13" fmla="*/ 4385 h 88747"/>
                  <a:gd name="connsiteX14" fmla="*/ 31331 w 88498"/>
                  <a:gd name="connsiteY14" fmla="*/ 10654 h 88747"/>
                  <a:gd name="connsiteX15" fmla="*/ 27904 w 88498"/>
                  <a:gd name="connsiteY15" fmla="*/ 24368 h 88747"/>
                  <a:gd name="connsiteX16" fmla="*/ 16414 w 88498"/>
                  <a:gd name="connsiteY16" fmla="*/ 64529 h 88747"/>
                  <a:gd name="connsiteX17" fmla="*/ 43427 w 88498"/>
                  <a:gd name="connsiteY17" fmla="*/ 88822 h 88747"/>
                  <a:gd name="connsiteX18" fmla="*/ 88785 w 88498"/>
                  <a:gd name="connsiteY18" fmla="*/ 13788 h 88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498" h="88747">
                    <a:moveTo>
                      <a:pt x="88785" y="13788"/>
                    </a:moveTo>
                    <a:cubicBezTo>
                      <a:pt x="88785" y="3209"/>
                      <a:pt x="83543" y="75"/>
                      <a:pt x="79915" y="75"/>
                    </a:cubicBezTo>
                    <a:cubicBezTo>
                      <a:pt x="74875" y="75"/>
                      <a:pt x="70037" y="5168"/>
                      <a:pt x="70037" y="9478"/>
                    </a:cubicBezTo>
                    <a:cubicBezTo>
                      <a:pt x="70037" y="12025"/>
                      <a:pt x="71045" y="13201"/>
                      <a:pt x="73262" y="15356"/>
                    </a:cubicBezTo>
                    <a:cubicBezTo>
                      <a:pt x="77496" y="19274"/>
                      <a:pt x="80116" y="24368"/>
                      <a:pt x="80116" y="31420"/>
                    </a:cubicBezTo>
                    <a:cubicBezTo>
                      <a:pt x="80116" y="39649"/>
                      <a:pt x="67819" y="84512"/>
                      <a:pt x="44233" y="84512"/>
                    </a:cubicBezTo>
                    <a:cubicBezTo>
                      <a:pt x="33952" y="84512"/>
                      <a:pt x="29315" y="77655"/>
                      <a:pt x="29315" y="67468"/>
                    </a:cubicBezTo>
                    <a:cubicBezTo>
                      <a:pt x="29315" y="56497"/>
                      <a:pt x="34758" y="42195"/>
                      <a:pt x="41008" y="25935"/>
                    </a:cubicBezTo>
                    <a:cubicBezTo>
                      <a:pt x="42419" y="22604"/>
                      <a:pt x="43427" y="19862"/>
                      <a:pt x="43427" y="16139"/>
                    </a:cubicBezTo>
                    <a:cubicBezTo>
                      <a:pt x="43427" y="7323"/>
                      <a:pt x="36976" y="75"/>
                      <a:pt x="26896" y="75"/>
                    </a:cubicBezTo>
                    <a:cubicBezTo>
                      <a:pt x="7947" y="75"/>
                      <a:pt x="286" y="28482"/>
                      <a:pt x="286" y="30245"/>
                    </a:cubicBezTo>
                    <a:cubicBezTo>
                      <a:pt x="286" y="32204"/>
                      <a:pt x="2302" y="32204"/>
                      <a:pt x="2706" y="32204"/>
                    </a:cubicBezTo>
                    <a:cubicBezTo>
                      <a:pt x="4721" y="32204"/>
                      <a:pt x="4923" y="31812"/>
                      <a:pt x="5931" y="28678"/>
                    </a:cubicBezTo>
                    <a:cubicBezTo>
                      <a:pt x="11777" y="8891"/>
                      <a:pt x="20446" y="4385"/>
                      <a:pt x="26292" y="4385"/>
                    </a:cubicBezTo>
                    <a:cubicBezTo>
                      <a:pt x="27904" y="4385"/>
                      <a:pt x="31331" y="4385"/>
                      <a:pt x="31331" y="10654"/>
                    </a:cubicBezTo>
                    <a:cubicBezTo>
                      <a:pt x="31331" y="15552"/>
                      <a:pt x="29315" y="20841"/>
                      <a:pt x="27904" y="24368"/>
                    </a:cubicBezTo>
                    <a:cubicBezTo>
                      <a:pt x="19034" y="47093"/>
                      <a:pt x="16414" y="56105"/>
                      <a:pt x="16414" y="64529"/>
                    </a:cubicBezTo>
                    <a:cubicBezTo>
                      <a:pt x="16414" y="85688"/>
                      <a:pt x="34154" y="88822"/>
                      <a:pt x="43427" y="88822"/>
                    </a:cubicBezTo>
                    <a:cubicBezTo>
                      <a:pt x="77294" y="88822"/>
                      <a:pt x="88785" y="23976"/>
                      <a:pt x="88785" y="137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形状 254">
                <a:extLst>
                  <a:ext uri="{FF2B5EF4-FFF2-40B4-BE49-F238E27FC236}">
                    <a16:creationId xmlns:a16="http://schemas.microsoft.com/office/drawing/2014/main" id="{7FB5DAB1-2137-D953-E5EC-622C5651F052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8013722" y="4643096"/>
                <a:ext cx="134057" cy="130476"/>
              </a:xfrm>
              <a:custGeom>
                <a:avLst/>
                <a:gdLst>
                  <a:gd name="connsiteX0" fmla="*/ 71455 w 134057"/>
                  <a:gd name="connsiteY0" fmla="*/ 69231 h 130476"/>
                  <a:gd name="connsiteX1" fmla="*/ 127699 w 134057"/>
                  <a:gd name="connsiteY1" fmla="*/ 69231 h 130476"/>
                  <a:gd name="connsiteX2" fmla="*/ 134351 w 134057"/>
                  <a:gd name="connsiteY2" fmla="*/ 65313 h 130476"/>
                  <a:gd name="connsiteX3" fmla="*/ 127699 w 134057"/>
                  <a:gd name="connsiteY3" fmla="*/ 61395 h 130476"/>
                  <a:gd name="connsiteX4" fmla="*/ 71455 w 134057"/>
                  <a:gd name="connsiteY4" fmla="*/ 61395 h 130476"/>
                  <a:gd name="connsiteX5" fmla="*/ 71455 w 134057"/>
                  <a:gd name="connsiteY5" fmla="*/ 6540 h 130476"/>
                  <a:gd name="connsiteX6" fmla="*/ 67423 w 134057"/>
                  <a:gd name="connsiteY6" fmla="*/ 75 h 130476"/>
                  <a:gd name="connsiteX7" fmla="*/ 63392 w 134057"/>
                  <a:gd name="connsiteY7" fmla="*/ 6540 h 130476"/>
                  <a:gd name="connsiteX8" fmla="*/ 63392 w 134057"/>
                  <a:gd name="connsiteY8" fmla="*/ 61395 h 130476"/>
                  <a:gd name="connsiteX9" fmla="*/ 6946 w 134057"/>
                  <a:gd name="connsiteY9" fmla="*/ 61395 h 130476"/>
                  <a:gd name="connsiteX10" fmla="*/ 294 w 134057"/>
                  <a:gd name="connsiteY10" fmla="*/ 65313 h 130476"/>
                  <a:gd name="connsiteX11" fmla="*/ 6946 w 134057"/>
                  <a:gd name="connsiteY11" fmla="*/ 69231 h 130476"/>
                  <a:gd name="connsiteX12" fmla="*/ 63392 w 134057"/>
                  <a:gd name="connsiteY12" fmla="*/ 69231 h 130476"/>
                  <a:gd name="connsiteX13" fmla="*/ 63392 w 134057"/>
                  <a:gd name="connsiteY13" fmla="*/ 124086 h 130476"/>
                  <a:gd name="connsiteX14" fmla="*/ 67423 w 134057"/>
                  <a:gd name="connsiteY14" fmla="*/ 130551 h 130476"/>
                  <a:gd name="connsiteX15" fmla="*/ 71455 w 134057"/>
                  <a:gd name="connsiteY15" fmla="*/ 124086 h 130476"/>
                  <a:gd name="connsiteX16" fmla="*/ 71455 w 134057"/>
                  <a:gd name="connsiteY16" fmla="*/ 69231 h 13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057" h="130476">
                    <a:moveTo>
                      <a:pt x="71455" y="69231"/>
                    </a:moveTo>
                    <a:lnTo>
                      <a:pt x="127699" y="69231"/>
                    </a:lnTo>
                    <a:cubicBezTo>
                      <a:pt x="130521" y="69231"/>
                      <a:pt x="134351" y="69231"/>
                      <a:pt x="134351" y="65313"/>
                    </a:cubicBezTo>
                    <a:cubicBezTo>
                      <a:pt x="134351" y="61395"/>
                      <a:pt x="130521" y="61395"/>
                      <a:pt x="127699" y="61395"/>
                    </a:cubicBezTo>
                    <a:lnTo>
                      <a:pt x="71455" y="61395"/>
                    </a:lnTo>
                    <a:lnTo>
                      <a:pt x="71455" y="6540"/>
                    </a:lnTo>
                    <a:cubicBezTo>
                      <a:pt x="71455" y="3797"/>
                      <a:pt x="71455" y="75"/>
                      <a:pt x="67423" y="75"/>
                    </a:cubicBezTo>
                    <a:cubicBezTo>
                      <a:pt x="63392" y="75"/>
                      <a:pt x="63392" y="3797"/>
                      <a:pt x="63392" y="6540"/>
                    </a:cubicBezTo>
                    <a:lnTo>
                      <a:pt x="63392" y="61395"/>
                    </a:lnTo>
                    <a:lnTo>
                      <a:pt x="6946" y="61395"/>
                    </a:lnTo>
                    <a:cubicBezTo>
                      <a:pt x="4124" y="61395"/>
                      <a:pt x="294" y="61395"/>
                      <a:pt x="294" y="65313"/>
                    </a:cubicBezTo>
                    <a:cubicBezTo>
                      <a:pt x="294" y="69231"/>
                      <a:pt x="4124" y="69231"/>
                      <a:pt x="6946" y="69231"/>
                    </a:cubicBezTo>
                    <a:lnTo>
                      <a:pt x="63392" y="69231"/>
                    </a:lnTo>
                    <a:lnTo>
                      <a:pt x="63392" y="124086"/>
                    </a:lnTo>
                    <a:cubicBezTo>
                      <a:pt x="63392" y="126829"/>
                      <a:pt x="63392" y="130551"/>
                      <a:pt x="67423" y="130551"/>
                    </a:cubicBezTo>
                    <a:cubicBezTo>
                      <a:pt x="71455" y="130551"/>
                      <a:pt x="71455" y="126829"/>
                      <a:pt x="71455" y="124086"/>
                    </a:cubicBezTo>
                    <a:lnTo>
                      <a:pt x="71455" y="69231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形状 255">
                <a:extLst>
                  <a:ext uri="{FF2B5EF4-FFF2-40B4-BE49-F238E27FC236}">
                    <a16:creationId xmlns:a16="http://schemas.microsoft.com/office/drawing/2014/main" id="{3E5095D6-8E08-8254-21DF-96462A760461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8215110" y="4621350"/>
                <a:ext cx="98980" cy="138116"/>
              </a:xfrm>
              <a:custGeom>
                <a:avLst/>
                <a:gdLst>
                  <a:gd name="connsiteX0" fmla="*/ 47073 w 98980"/>
                  <a:gd name="connsiteY0" fmla="*/ 2230 h 138116"/>
                  <a:gd name="connsiteX1" fmla="*/ 44452 w 98980"/>
                  <a:gd name="connsiteY1" fmla="*/ 75 h 138116"/>
                  <a:gd name="connsiteX2" fmla="*/ 19858 w 98980"/>
                  <a:gd name="connsiteY2" fmla="*/ 2034 h 138116"/>
                  <a:gd name="connsiteX3" fmla="*/ 16028 w 98980"/>
                  <a:gd name="connsiteY3" fmla="*/ 5952 h 138116"/>
                  <a:gd name="connsiteX4" fmla="*/ 20866 w 98980"/>
                  <a:gd name="connsiteY4" fmla="*/ 8303 h 138116"/>
                  <a:gd name="connsiteX5" fmla="*/ 30946 w 98980"/>
                  <a:gd name="connsiteY5" fmla="*/ 11633 h 138116"/>
                  <a:gd name="connsiteX6" fmla="*/ 30341 w 98980"/>
                  <a:gd name="connsiteY6" fmla="*/ 15552 h 138116"/>
                  <a:gd name="connsiteX7" fmla="*/ 1110 w 98980"/>
                  <a:gd name="connsiteY7" fmla="*/ 128396 h 138116"/>
                  <a:gd name="connsiteX8" fmla="*/ 304 w 98980"/>
                  <a:gd name="connsiteY8" fmla="*/ 132706 h 138116"/>
                  <a:gd name="connsiteX9" fmla="*/ 6150 w 98980"/>
                  <a:gd name="connsiteY9" fmla="*/ 138192 h 138116"/>
                  <a:gd name="connsiteX10" fmla="*/ 13609 w 98980"/>
                  <a:gd name="connsiteY10" fmla="*/ 133098 h 138116"/>
                  <a:gd name="connsiteX11" fmla="*/ 17439 w 98980"/>
                  <a:gd name="connsiteY11" fmla="*/ 118209 h 138116"/>
                  <a:gd name="connsiteX12" fmla="*/ 21874 w 98980"/>
                  <a:gd name="connsiteY12" fmla="*/ 100577 h 138116"/>
                  <a:gd name="connsiteX13" fmla="*/ 25301 w 98980"/>
                  <a:gd name="connsiteY13" fmla="*/ 87451 h 138116"/>
                  <a:gd name="connsiteX14" fmla="*/ 27519 w 98980"/>
                  <a:gd name="connsiteY14" fmla="*/ 78635 h 138116"/>
                  <a:gd name="connsiteX15" fmla="*/ 41227 w 98980"/>
                  <a:gd name="connsiteY15" fmla="*/ 60611 h 138116"/>
                  <a:gd name="connsiteX16" fmla="*/ 60579 w 98980"/>
                  <a:gd name="connsiteY16" fmla="*/ 53754 h 138116"/>
                  <a:gd name="connsiteX17" fmla="*/ 71465 w 98980"/>
                  <a:gd name="connsiteY17" fmla="*/ 67468 h 138116"/>
                  <a:gd name="connsiteX18" fmla="*/ 58967 w 98980"/>
                  <a:gd name="connsiteY18" fmla="*/ 111352 h 138116"/>
                  <a:gd name="connsiteX19" fmla="*/ 56346 w 98980"/>
                  <a:gd name="connsiteY19" fmla="*/ 122127 h 138116"/>
                  <a:gd name="connsiteX20" fmla="*/ 72876 w 98980"/>
                  <a:gd name="connsiteY20" fmla="*/ 138192 h 138116"/>
                  <a:gd name="connsiteX21" fmla="*/ 99285 w 98980"/>
                  <a:gd name="connsiteY21" fmla="*/ 108021 h 138116"/>
                  <a:gd name="connsiteX22" fmla="*/ 96866 w 98980"/>
                  <a:gd name="connsiteY22" fmla="*/ 106062 h 138116"/>
                  <a:gd name="connsiteX23" fmla="*/ 93842 w 98980"/>
                  <a:gd name="connsiteY23" fmla="*/ 109589 h 138116"/>
                  <a:gd name="connsiteX24" fmla="*/ 73280 w 98980"/>
                  <a:gd name="connsiteY24" fmla="*/ 133882 h 138116"/>
                  <a:gd name="connsiteX25" fmla="*/ 68441 w 98980"/>
                  <a:gd name="connsiteY25" fmla="*/ 127416 h 138116"/>
                  <a:gd name="connsiteX26" fmla="*/ 72070 w 98980"/>
                  <a:gd name="connsiteY26" fmla="*/ 113507 h 138116"/>
                  <a:gd name="connsiteX27" fmla="*/ 84367 w 98980"/>
                  <a:gd name="connsiteY27" fmla="*/ 70407 h 138116"/>
                  <a:gd name="connsiteX28" fmla="*/ 61184 w 98980"/>
                  <a:gd name="connsiteY28" fmla="*/ 49444 h 138116"/>
                  <a:gd name="connsiteX29" fmla="*/ 31349 w 98980"/>
                  <a:gd name="connsiteY29" fmla="*/ 64529 h 138116"/>
                  <a:gd name="connsiteX30" fmla="*/ 47073 w 98980"/>
                  <a:gd name="connsiteY30" fmla="*/ 2230 h 13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8980" h="138116">
                    <a:moveTo>
                      <a:pt x="47073" y="2230"/>
                    </a:moveTo>
                    <a:cubicBezTo>
                      <a:pt x="47073" y="2034"/>
                      <a:pt x="47073" y="75"/>
                      <a:pt x="44452" y="75"/>
                    </a:cubicBezTo>
                    <a:cubicBezTo>
                      <a:pt x="39816" y="75"/>
                      <a:pt x="25099" y="1642"/>
                      <a:pt x="19858" y="2034"/>
                    </a:cubicBezTo>
                    <a:cubicBezTo>
                      <a:pt x="18245" y="2230"/>
                      <a:pt x="16028" y="2426"/>
                      <a:pt x="16028" y="5952"/>
                    </a:cubicBezTo>
                    <a:cubicBezTo>
                      <a:pt x="16028" y="8303"/>
                      <a:pt x="17842" y="8303"/>
                      <a:pt x="20866" y="8303"/>
                    </a:cubicBezTo>
                    <a:cubicBezTo>
                      <a:pt x="30542" y="8303"/>
                      <a:pt x="30946" y="9674"/>
                      <a:pt x="30946" y="11633"/>
                    </a:cubicBezTo>
                    <a:lnTo>
                      <a:pt x="30341" y="15552"/>
                    </a:lnTo>
                    <a:lnTo>
                      <a:pt x="1110" y="128396"/>
                    </a:lnTo>
                    <a:cubicBezTo>
                      <a:pt x="304" y="131139"/>
                      <a:pt x="304" y="131531"/>
                      <a:pt x="304" y="132706"/>
                    </a:cubicBezTo>
                    <a:cubicBezTo>
                      <a:pt x="304" y="137212"/>
                      <a:pt x="4336" y="138192"/>
                      <a:pt x="6150" y="138192"/>
                    </a:cubicBezTo>
                    <a:cubicBezTo>
                      <a:pt x="9375" y="138192"/>
                      <a:pt x="12601" y="135841"/>
                      <a:pt x="13609" y="133098"/>
                    </a:cubicBezTo>
                    <a:lnTo>
                      <a:pt x="17439" y="118209"/>
                    </a:lnTo>
                    <a:lnTo>
                      <a:pt x="21874" y="100577"/>
                    </a:lnTo>
                    <a:cubicBezTo>
                      <a:pt x="23084" y="96267"/>
                      <a:pt x="24293" y="91957"/>
                      <a:pt x="25301" y="87451"/>
                    </a:cubicBezTo>
                    <a:cubicBezTo>
                      <a:pt x="25704" y="86275"/>
                      <a:pt x="27317" y="79810"/>
                      <a:pt x="27519" y="78635"/>
                    </a:cubicBezTo>
                    <a:cubicBezTo>
                      <a:pt x="28123" y="76872"/>
                      <a:pt x="34373" y="65901"/>
                      <a:pt x="41227" y="60611"/>
                    </a:cubicBezTo>
                    <a:cubicBezTo>
                      <a:pt x="45662" y="57476"/>
                      <a:pt x="51911" y="53754"/>
                      <a:pt x="60579" y="53754"/>
                    </a:cubicBezTo>
                    <a:cubicBezTo>
                      <a:pt x="69248" y="53754"/>
                      <a:pt x="71465" y="60415"/>
                      <a:pt x="71465" y="67468"/>
                    </a:cubicBezTo>
                    <a:cubicBezTo>
                      <a:pt x="71465" y="78047"/>
                      <a:pt x="63805" y="99401"/>
                      <a:pt x="58967" y="111352"/>
                    </a:cubicBezTo>
                    <a:cubicBezTo>
                      <a:pt x="57354" y="115858"/>
                      <a:pt x="56346" y="118209"/>
                      <a:pt x="56346" y="122127"/>
                    </a:cubicBezTo>
                    <a:cubicBezTo>
                      <a:pt x="56346" y="131335"/>
                      <a:pt x="63402" y="138192"/>
                      <a:pt x="72876" y="138192"/>
                    </a:cubicBezTo>
                    <a:cubicBezTo>
                      <a:pt x="91826" y="138192"/>
                      <a:pt x="99285" y="109589"/>
                      <a:pt x="99285" y="108021"/>
                    </a:cubicBezTo>
                    <a:cubicBezTo>
                      <a:pt x="99285" y="106062"/>
                      <a:pt x="97470" y="106062"/>
                      <a:pt x="96866" y="106062"/>
                    </a:cubicBezTo>
                    <a:cubicBezTo>
                      <a:pt x="94850" y="106062"/>
                      <a:pt x="94850" y="106650"/>
                      <a:pt x="93842" y="109589"/>
                    </a:cubicBezTo>
                    <a:cubicBezTo>
                      <a:pt x="90818" y="119972"/>
                      <a:pt x="84367" y="133882"/>
                      <a:pt x="73280" y="133882"/>
                    </a:cubicBezTo>
                    <a:cubicBezTo>
                      <a:pt x="69852" y="133882"/>
                      <a:pt x="68441" y="131922"/>
                      <a:pt x="68441" y="127416"/>
                    </a:cubicBezTo>
                    <a:cubicBezTo>
                      <a:pt x="68441" y="122519"/>
                      <a:pt x="70256" y="117817"/>
                      <a:pt x="72070" y="113507"/>
                    </a:cubicBezTo>
                    <a:cubicBezTo>
                      <a:pt x="75295" y="105083"/>
                      <a:pt x="84367" y="81769"/>
                      <a:pt x="84367" y="70407"/>
                    </a:cubicBezTo>
                    <a:cubicBezTo>
                      <a:pt x="84367" y="57672"/>
                      <a:pt x="76303" y="49444"/>
                      <a:pt x="61184" y="49444"/>
                    </a:cubicBezTo>
                    <a:cubicBezTo>
                      <a:pt x="48484" y="49444"/>
                      <a:pt x="38808" y="55517"/>
                      <a:pt x="31349" y="64529"/>
                    </a:cubicBezTo>
                    <a:lnTo>
                      <a:pt x="47073" y="2230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形状 256">
                <a:extLst>
                  <a:ext uri="{FF2B5EF4-FFF2-40B4-BE49-F238E27FC236}">
                    <a16:creationId xmlns:a16="http://schemas.microsoft.com/office/drawing/2014/main" id="{B8D66A9E-6956-4FBE-F04C-C82626F9DF5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8381700" y="4704416"/>
                <a:ext cx="123171" cy="7836"/>
              </a:xfrm>
              <a:custGeom>
                <a:avLst/>
                <a:gdLst>
                  <a:gd name="connsiteX0" fmla="*/ 116428 w 123171"/>
                  <a:gd name="connsiteY0" fmla="*/ 7911 h 7836"/>
                  <a:gd name="connsiteX1" fmla="*/ 123483 w 123171"/>
                  <a:gd name="connsiteY1" fmla="*/ 3993 h 7836"/>
                  <a:gd name="connsiteX2" fmla="*/ 116428 w 123171"/>
                  <a:gd name="connsiteY2" fmla="*/ 75 h 7836"/>
                  <a:gd name="connsiteX3" fmla="*/ 7367 w 123171"/>
                  <a:gd name="connsiteY3" fmla="*/ 75 h 7836"/>
                  <a:gd name="connsiteX4" fmla="*/ 312 w 123171"/>
                  <a:gd name="connsiteY4" fmla="*/ 3993 h 7836"/>
                  <a:gd name="connsiteX5" fmla="*/ 7367 w 123171"/>
                  <a:gd name="connsiteY5" fmla="*/ 7911 h 7836"/>
                  <a:gd name="connsiteX6" fmla="*/ 116428 w 123171"/>
                  <a:gd name="connsiteY6" fmla="*/ 7911 h 7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171" h="7836">
                    <a:moveTo>
                      <a:pt x="116428" y="7911"/>
                    </a:moveTo>
                    <a:cubicBezTo>
                      <a:pt x="119855" y="7911"/>
                      <a:pt x="123483" y="7911"/>
                      <a:pt x="123483" y="3993"/>
                    </a:cubicBezTo>
                    <a:cubicBezTo>
                      <a:pt x="123483" y="75"/>
                      <a:pt x="119855" y="75"/>
                      <a:pt x="116428" y="75"/>
                    </a:cubicBezTo>
                    <a:lnTo>
                      <a:pt x="7367" y="75"/>
                    </a:lnTo>
                    <a:cubicBezTo>
                      <a:pt x="3940" y="75"/>
                      <a:pt x="312" y="75"/>
                      <a:pt x="312" y="3993"/>
                    </a:cubicBezTo>
                    <a:cubicBezTo>
                      <a:pt x="312" y="7911"/>
                      <a:pt x="3940" y="7911"/>
                      <a:pt x="7367" y="7911"/>
                    </a:cubicBezTo>
                    <a:lnTo>
                      <a:pt x="116428" y="7911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形状 257">
                <a:extLst>
                  <a:ext uri="{FF2B5EF4-FFF2-40B4-BE49-F238E27FC236}">
                    <a16:creationId xmlns:a16="http://schemas.microsoft.com/office/drawing/2014/main" id="{BBF48EFE-85B8-5E8C-87B3-4997E280A1F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8572403" y="4627815"/>
                <a:ext cx="53219" cy="131651"/>
              </a:xfrm>
              <a:custGeom>
                <a:avLst/>
                <a:gdLst>
                  <a:gd name="connsiteX0" fmla="*/ 51727 w 53219"/>
                  <a:gd name="connsiteY0" fmla="*/ 7127 h 131651"/>
                  <a:gd name="connsiteX1" fmla="*/ 44268 w 53219"/>
                  <a:gd name="connsiteY1" fmla="*/ 75 h 131651"/>
                  <a:gd name="connsiteX2" fmla="*/ 33383 w 53219"/>
                  <a:gd name="connsiteY2" fmla="*/ 10458 h 131651"/>
                  <a:gd name="connsiteX3" fmla="*/ 41043 w 53219"/>
                  <a:gd name="connsiteY3" fmla="*/ 17511 h 131651"/>
                  <a:gd name="connsiteX4" fmla="*/ 51727 w 53219"/>
                  <a:gd name="connsiteY4" fmla="*/ 7127 h 131651"/>
                  <a:gd name="connsiteX5" fmla="*/ 36406 w 53219"/>
                  <a:gd name="connsiteY5" fmla="*/ 80790 h 131651"/>
                  <a:gd name="connsiteX6" fmla="*/ 40841 w 53219"/>
                  <a:gd name="connsiteY6" fmla="*/ 69427 h 131651"/>
                  <a:gd name="connsiteX7" fmla="*/ 43462 w 53219"/>
                  <a:gd name="connsiteY7" fmla="*/ 59044 h 131651"/>
                  <a:gd name="connsiteX8" fmla="*/ 26932 w 53219"/>
                  <a:gd name="connsiteY8" fmla="*/ 42979 h 131651"/>
                  <a:gd name="connsiteX9" fmla="*/ 322 w 53219"/>
                  <a:gd name="connsiteY9" fmla="*/ 73149 h 131651"/>
                  <a:gd name="connsiteX10" fmla="*/ 2741 w 53219"/>
                  <a:gd name="connsiteY10" fmla="*/ 75108 h 131651"/>
                  <a:gd name="connsiteX11" fmla="*/ 5966 w 53219"/>
                  <a:gd name="connsiteY11" fmla="*/ 71582 h 131651"/>
                  <a:gd name="connsiteX12" fmla="*/ 26327 w 53219"/>
                  <a:gd name="connsiteY12" fmla="*/ 47289 h 131651"/>
                  <a:gd name="connsiteX13" fmla="*/ 31367 w 53219"/>
                  <a:gd name="connsiteY13" fmla="*/ 53558 h 131651"/>
                  <a:gd name="connsiteX14" fmla="*/ 29149 w 53219"/>
                  <a:gd name="connsiteY14" fmla="*/ 63746 h 131651"/>
                  <a:gd name="connsiteX15" fmla="*/ 15239 w 53219"/>
                  <a:gd name="connsiteY15" fmla="*/ 99989 h 131651"/>
                  <a:gd name="connsiteX16" fmla="*/ 10603 w 53219"/>
                  <a:gd name="connsiteY16" fmla="*/ 115662 h 131651"/>
                  <a:gd name="connsiteX17" fmla="*/ 27133 w 53219"/>
                  <a:gd name="connsiteY17" fmla="*/ 131727 h 131651"/>
                  <a:gd name="connsiteX18" fmla="*/ 53542 w 53219"/>
                  <a:gd name="connsiteY18" fmla="*/ 101556 h 131651"/>
                  <a:gd name="connsiteX19" fmla="*/ 51122 w 53219"/>
                  <a:gd name="connsiteY19" fmla="*/ 99597 h 131651"/>
                  <a:gd name="connsiteX20" fmla="*/ 48099 w 53219"/>
                  <a:gd name="connsiteY20" fmla="*/ 103124 h 131651"/>
                  <a:gd name="connsiteX21" fmla="*/ 27536 w 53219"/>
                  <a:gd name="connsiteY21" fmla="*/ 127416 h 131651"/>
                  <a:gd name="connsiteX22" fmla="*/ 22698 w 53219"/>
                  <a:gd name="connsiteY22" fmla="*/ 120951 h 131651"/>
                  <a:gd name="connsiteX23" fmla="*/ 28544 w 53219"/>
                  <a:gd name="connsiteY23" fmla="*/ 101360 h 131651"/>
                  <a:gd name="connsiteX24" fmla="*/ 36406 w 53219"/>
                  <a:gd name="connsiteY24" fmla="*/ 80790 h 13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219" h="131651">
                    <a:moveTo>
                      <a:pt x="51727" y="7127"/>
                    </a:moveTo>
                    <a:cubicBezTo>
                      <a:pt x="51727" y="3209"/>
                      <a:pt x="48905" y="75"/>
                      <a:pt x="44268" y="75"/>
                    </a:cubicBezTo>
                    <a:cubicBezTo>
                      <a:pt x="38825" y="75"/>
                      <a:pt x="33383" y="5168"/>
                      <a:pt x="33383" y="10458"/>
                    </a:cubicBezTo>
                    <a:cubicBezTo>
                      <a:pt x="33383" y="14180"/>
                      <a:pt x="36205" y="17511"/>
                      <a:pt x="41043" y="17511"/>
                    </a:cubicBezTo>
                    <a:cubicBezTo>
                      <a:pt x="45680" y="17511"/>
                      <a:pt x="51727" y="13005"/>
                      <a:pt x="51727" y="7127"/>
                    </a:cubicBezTo>
                    <a:close/>
                    <a:moveTo>
                      <a:pt x="36406" y="80790"/>
                    </a:moveTo>
                    <a:cubicBezTo>
                      <a:pt x="38825" y="75108"/>
                      <a:pt x="38825" y="74717"/>
                      <a:pt x="40841" y="69427"/>
                    </a:cubicBezTo>
                    <a:cubicBezTo>
                      <a:pt x="42454" y="65509"/>
                      <a:pt x="43462" y="62766"/>
                      <a:pt x="43462" y="59044"/>
                    </a:cubicBezTo>
                    <a:cubicBezTo>
                      <a:pt x="43462" y="50228"/>
                      <a:pt x="37011" y="42979"/>
                      <a:pt x="26932" y="42979"/>
                    </a:cubicBezTo>
                    <a:cubicBezTo>
                      <a:pt x="7982" y="42979"/>
                      <a:pt x="322" y="71386"/>
                      <a:pt x="322" y="73149"/>
                    </a:cubicBezTo>
                    <a:cubicBezTo>
                      <a:pt x="322" y="75108"/>
                      <a:pt x="2338" y="75108"/>
                      <a:pt x="2741" y="75108"/>
                    </a:cubicBezTo>
                    <a:cubicBezTo>
                      <a:pt x="4757" y="75108"/>
                      <a:pt x="4958" y="74717"/>
                      <a:pt x="5966" y="71582"/>
                    </a:cubicBezTo>
                    <a:cubicBezTo>
                      <a:pt x="11409" y="53166"/>
                      <a:pt x="19473" y="47289"/>
                      <a:pt x="26327" y="47289"/>
                    </a:cubicBezTo>
                    <a:cubicBezTo>
                      <a:pt x="27940" y="47289"/>
                      <a:pt x="31367" y="47289"/>
                      <a:pt x="31367" y="53558"/>
                    </a:cubicBezTo>
                    <a:cubicBezTo>
                      <a:pt x="31367" y="57672"/>
                      <a:pt x="29956" y="61786"/>
                      <a:pt x="29149" y="63746"/>
                    </a:cubicBezTo>
                    <a:cubicBezTo>
                      <a:pt x="27536" y="68839"/>
                      <a:pt x="18465" y="91565"/>
                      <a:pt x="15239" y="99989"/>
                    </a:cubicBezTo>
                    <a:cubicBezTo>
                      <a:pt x="13224" y="105083"/>
                      <a:pt x="10603" y="111548"/>
                      <a:pt x="10603" y="115662"/>
                    </a:cubicBezTo>
                    <a:cubicBezTo>
                      <a:pt x="10603" y="124870"/>
                      <a:pt x="17457" y="131727"/>
                      <a:pt x="27133" y="131727"/>
                    </a:cubicBezTo>
                    <a:cubicBezTo>
                      <a:pt x="46083" y="131727"/>
                      <a:pt x="53542" y="103319"/>
                      <a:pt x="53542" y="101556"/>
                    </a:cubicBezTo>
                    <a:cubicBezTo>
                      <a:pt x="53542" y="99597"/>
                      <a:pt x="51727" y="99597"/>
                      <a:pt x="51122" y="99597"/>
                    </a:cubicBezTo>
                    <a:cubicBezTo>
                      <a:pt x="49107" y="99597"/>
                      <a:pt x="49107" y="100185"/>
                      <a:pt x="48099" y="103124"/>
                    </a:cubicBezTo>
                    <a:cubicBezTo>
                      <a:pt x="44470" y="115466"/>
                      <a:pt x="37818" y="127416"/>
                      <a:pt x="27536" y="127416"/>
                    </a:cubicBezTo>
                    <a:cubicBezTo>
                      <a:pt x="24109" y="127416"/>
                      <a:pt x="22698" y="125457"/>
                      <a:pt x="22698" y="120951"/>
                    </a:cubicBezTo>
                    <a:cubicBezTo>
                      <a:pt x="22698" y="116054"/>
                      <a:pt x="23908" y="113311"/>
                      <a:pt x="28544" y="101360"/>
                    </a:cubicBezTo>
                    <a:lnTo>
                      <a:pt x="36406" y="80790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形状 258">
                <a:extLst>
                  <a:ext uri="{FF2B5EF4-FFF2-40B4-BE49-F238E27FC236}">
                    <a16:creationId xmlns:a16="http://schemas.microsoft.com/office/drawing/2014/main" id="{7DB7333F-518E-3BC5-E6DE-6C97721CD9EE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8641451" y="4672875"/>
                <a:ext cx="108858" cy="86592"/>
              </a:xfrm>
              <a:custGeom>
                <a:avLst/>
                <a:gdLst>
                  <a:gd name="connsiteX0" fmla="*/ 48304 w 108858"/>
                  <a:gd name="connsiteY0" fmla="*/ 11437 h 86592"/>
                  <a:gd name="connsiteX1" fmla="*/ 71083 w 108858"/>
                  <a:gd name="connsiteY1" fmla="*/ 11437 h 86592"/>
                  <a:gd name="connsiteX2" fmla="*/ 62617 w 108858"/>
                  <a:gd name="connsiteY2" fmla="*/ 61982 h 86592"/>
                  <a:gd name="connsiteX3" fmla="*/ 64229 w 108858"/>
                  <a:gd name="connsiteY3" fmla="*/ 76872 h 86592"/>
                  <a:gd name="connsiteX4" fmla="*/ 71487 w 108858"/>
                  <a:gd name="connsiteY4" fmla="*/ 86667 h 86592"/>
                  <a:gd name="connsiteX5" fmla="*/ 79752 w 108858"/>
                  <a:gd name="connsiteY5" fmla="*/ 79222 h 86592"/>
                  <a:gd name="connsiteX6" fmla="*/ 78542 w 108858"/>
                  <a:gd name="connsiteY6" fmla="*/ 74912 h 86592"/>
                  <a:gd name="connsiteX7" fmla="*/ 72696 w 108858"/>
                  <a:gd name="connsiteY7" fmla="*/ 42587 h 86592"/>
                  <a:gd name="connsiteX8" fmla="*/ 76325 w 108858"/>
                  <a:gd name="connsiteY8" fmla="*/ 11437 h 86592"/>
                  <a:gd name="connsiteX9" fmla="*/ 99306 w 108858"/>
                  <a:gd name="connsiteY9" fmla="*/ 11437 h 86592"/>
                  <a:gd name="connsiteX10" fmla="*/ 109184 w 108858"/>
                  <a:gd name="connsiteY10" fmla="*/ 4776 h 86592"/>
                  <a:gd name="connsiteX11" fmla="*/ 101120 w 108858"/>
                  <a:gd name="connsiteY11" fmla="*/ 75 h 86592"/>
                  <a:gd name="connsiteX12" fmla="*/ 33588 w 108858"/>
                  <a:gd name="connsiteY12" fmla="*/ 75 h 86592"/>
                  <a:gd name="connsiteX13" fmla="*/ 12622 w 108858"/>
                  <a:gd name="connsiteY13" fmla="*/ 9282 h 86592"/>
                  <a:gd name="connsiteX14" fmla="*/ 325 w 108858"/>
                  <a:gd name="connsiteY14" fmla="*/ 26914 h 86592"/>
                  <a:gd name="connsiteX15" fmla="*/ 2744 w 108858"/>
                  <a:gd name="connsiteY15" fmla="*/ 28873 h 86592"/>
                  <a:gd name="connsiteX16" fmla="*/ 5970 w 108858"/>
                  <a:gd name="connsiteY16" fmla="*/ 26523 h 86592"/>
                  <a:gd name="connsiteX17" fmla="*/ 31572 w 108858"/>
                  <a:gd name="connsiteY17" fmla="*/ 11437 h 86592"/>
                  <a:gd name="connsiteX18" fmla="*/ 43062 w 108858"/>
                  <a:gd name="connsiteY18" fmla="*/ 11437 h 86592"/>
                  <a:gd name="connsiteX19" fmla="*/ 17259 w 108858"/>
                  <a:gd name="connsiteY19" fmla="*/ 76676 h 86592"/>
                  <a:gd name="connsiteX20" fmla="*/ 15646 w 108858"/>
                  <a:gd name="connsiteY20" fmla="*/ 81378 h 86592"/>
                  <a:gd name="connsiteX21" fmla="*/ 21492 w 108858"/>
                  <a:gd name="connsiteY21" fmla="*/ 86667 h 86592"/>
                  <a:gd name="connsiteX22" fmla="*/ 31572 w 108858"/>
                  <a:gd name="connsiteY22" fmla="*/ 73933 h 86592"/>
                  <a:gd name="connsiteX23" fmla="*/ 37015 w 108858"/>
                  <a:gd name="connsiteY23" fmla="*/ 54734 h 86592"/>
                  <a:gd name="connsiteX24" fmla="*/ 48304 w 108858"/>
                  <a:gd name="connsiteY24" fmla="*/ 11437 h 8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8858" h="86592">
                    <a:moveTo>
                      <a:pt x="48304" y="11437"/>
                    </a:moveTo>
                    <a:lnTo>
                      <a:pt x="71083" y="11437"/>
                    </a:lnTo>
                    <a:cubicBezTo>
                      <a:pt x="64431" y="40432"/>
                      <a:pt x="62617" y="48856"/>
                      <a:pt x="62617" y="61982"/>
                    </a:cubicBezTo>
                    <a:cubicBezTo>
                      <a:pt x="62617" y="64921"/>
                      <a:pt x="62617" y="70211"/>
                      <a:pt x="64229" y="76872"/>
                    </a:cubicBezTo>
                    <a:cubicBezTo>
                      <a:pt x="66245" y="85492"/>
                      <a:pt x="68463" y="86667"/>
                      <a:pt x="71487" y="86667"/>
                    </a:cubicBezTo>
                    <a:cubicBezTo>
                      <a:pt x="75518" y="86667"/>
                      <a:pt x="79752" y="83141"/>
                      <a:pt x="79752" y="79222"/>
                    </a:cubicBezTo>
                    <a:cubicBezTo>
                      <a:pt x="79752" y="78047"/>
                      <a:pt x="79752" y="77655"/>
                      <a:pt x="78542" y="74912"/>
                    </a:cubicBezTo>
                    <a:cubicBezTo>
                      <a:pt x="72696" y="60807"/>
                      <a:pt x="72696" y="48073"/>
                      <a:pt x="72696" y="42587"/>
                    </a:cubicBezTo>
                    <a:cubicBezTo>
                      <a:pt x="72696" y="32204"/>
                      <a:pt x="74107" y="21625"/>
                      <a:pt x="76325" y="11437"/>
                    </a:cubicBezTo>
                    <a:lnTo>
                      <a:pt x="99306" y="11437"/>
                    </a:lnTo>
                    <a:cubicBezTo>
                      <a:pt x="101927" y="11437"/>
                      <a:pt x="109184" y="11437"/>
                      <a:pt x="109184" y="4776"/>
                    </a:cubicBezTo>
                    <a:cubicBezTo>
                      <a:pt x="109184" y="75"/>
                      <a:pt x="104951" y="75"/>
                      <a:pt x="101120" y="75"/>
                    </a:cubicBezTo>
                    <a:lnTo>
                      <a:pt x="33588" y="75"/>
                    </a:lnTo>
                    <a:cubicBezTo>
                      <a:pt x="29153" y="75"/>
                      <a:pt x="21492" y="75"/>
                      <a:pt x="12622" y="9282"/>
                    </a:cubicBezTo>
                    <a:cubicBezTo>
                      <a:pt x="5567" y="16923"/>
                      <a:pt x="325" y="25935"/>
                      <a:pt x="325" y="26914"/>
                    </a:cubicBezTo>
                    <a:cubicBezTo>
                      <a:pt x="325" y="27110"/>
                      <a:pt x="325" y="28873"/>
                      <a:pt x="2744" y="28873"/>
                    </a:cubicBezTo>
                    <a:cubicBezTo>
                      <a:pt x="4357" y="28873"/>
                      <a:pt x="4760" y="28090"/>
                      <a:pt x="5970" y="26523"/>
                    </a:cubicBezTo>
                    <a:cubicBezTo>
                      <a:pt x="15848" y="11437"/>
                      <a:pt x="27540" y="11437"/>
                      <a:pt x="31572" y="11437"/>
                    </a:cubicBezTo>
                    <a:lnTo>
                      <a:pt x="43062" y="11437"/>
                    </a:lnTo>
                    <a:cubicBezTo>
                      <a:pt x="36611" y="35143"/>
                      <a:pt x="25726" y="58848"/>
                      <a:pt x="17259" y="76676"/>
                    </a:cubicBezTo>
                    <a:cubicBezTo>
                      <a:pt x="15646" y="79614"/>
                      <a:pt x="15646" y="80006"/>
                      <a:pt x="15646" y="81378"/>
                    </a:cubicBezTo>
                    <a:cubicBezTo>
                      <a:pt x="15646" y="85100"/>
                      <a:pt x="18871" y="86667"/>
                      <a:pt x="21492" y="86667"/>
                    </a:cubicBezTo>
                    <a:cubicBezTo>
                      <a:pt x="27540" y="86667"/>
                      <a:pt x="29153" y="81182"/>
                      <a:pt x="31572" y="73933"/>
                    </a:cubicBezTo>
                    <a:cubicBezTo>
                      <a:pt x="34394" y="64921"/>
                      <a:pt x="34394" y="64529"/>
                      <a:pt x="37015" y="54734"/>
                    </a:cubicBezTo>
                    <a:lnTo>
                      <a:pt x="48304" y="11437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形状 259">
                <a:extLst>
                  <a:ext uri="{FF2B5EF4-FFF2-40B4-BE49-F238E27FC236}">
                    <a16:creationId xmlns:a16="http://schemas.microsoft.com/office/drawing/2014/main" id="{73D23CCA-1C01-4606-737F-2D9BD3DD132B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8769643" y="4610379"/>
                <a:ext cx="46768" cy="195910"/>
              </a:xfrm>
              <a:custGeom>
                <a:avLst/>
                <a:gdLst>
                  <a:gd name="connsiteX0" fmla="*/ 47100 w 46768"/>
                  <a:gd name="connsiteY0" fmla="*/ 98030 h 195910"/>
                  <a:gd name="connsiteX1" fmla="*/ 33795 w 46768"/>
                  <a:gd name="connsiteY1" fmla="*/ 36906 h 195910"/>
                  <a:gd name="connsiteX2" fmla="*/ 2347 w 46768"/>
                  <a:gd name="connsiteY2" fmla="*/ 75 h 195910"/>
                  <a:gd name="connsiteX3" fmla="*/ 331 w 46768"/>
                  <a:gd name="connsiteY3" fmla="*/ 2034 h 195910"/>
                  <a:gd name="connsiteX4" fmla="*/ 4161 w 46768"/>
                  <a:gd name="connsiteY4" fmla="*/ 6540 h 195910"/>
                  <a:gd name="connsiteX5" fmla="*/ 35408 w 46768"/>
                  <a:gd name="connsiteY5" fmla="*/ 98030 h 195910"/>
                  <a:gd name="connsiteX6" fmla="*/ 2952 w 46768"/>
                  <a:gd name="connsiteY6" fmla="*/ 190696 h 195910"/>
                  <a:gd name="connsiteX7" fmla="*/ 331 w 46768"/>
                  <a:gd name="connsiteY7" fmla="*/ 194026 h 195910"/>
                  <a:gd name="connsiteX8" fmla="*/ 2347 w 46768"/>
                  <a:gd name="connsiteY8" fmla="*/ 195985 h 195910"/>
                  <a:gd name="connsiteX9" fmla="*/ 34400 w 46768"/>
                  <a:gd name="connsiteY9" fmla="*/ 157783 h 195910"/>
                  <a:gd name="connsiteX10" fmla="*/ 47100 w 46768"/>
                  <a:gd name="connsiteY10" fmla="*/ 98030 h 195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68" h="195910">
                    <a:moveTo>
                      <a:pt x="47100" y="98030"/>
                    </a:moveTo>
                    <a:cubicBezTo>
                      <a:pt x="47100" y="82749"/>
                      <a:pt x="44883" y="59044"/>
                      <a:pt x="33795" y="36906"/>
                    </a:cubicBezTo>
                    <a:cubicBezTo>
                      <a:pt x="21700" y="12809"/>
                      <a:pt x="4363" y="75"/>
                      <a:pt x="2347" y="75"/>
                    </a:cubicBezTo>
                    <a:cubicBezTo>
                      <a:pt x="1138" y="75"/>
                      <a:pt x="331" y="858"/>
                      <a:pt x="331" y="2034"/>
                    </a:cubicBezTo>
                    <a:cubicBezTo>
                      <a:pt x="331" y="2621"/>
                      <a:pt x="331" y="3013"/>
                      <a:pt x="4161" y="6540"/>
                    </a:cubicBezTo>
                    <a:cubicBezTo>
                      <a:pt x="23917" y="25935"/>
                      <a:pt x="35408" y="57085"/>
                      <a:pt x="35408" y="98030"/>
                    </a:cubicBezTo>
                    <a:cubicBezTo>
                      <a:pt x="35408" y="131531"/>
                      <a:pt x="27949" y="166011"/>
                      <a:pt x="2952" y="190696"/>
                    </a:cubicBezTo>
                    <a:cubicBezTo>
                      <a:pt x="331" y="193046"/>
                      <a:pt x="331" y="193438"/>
                      <a:pt x="331" y="194026"/>
                    </a:cubicBezTo>
                    <a:cubicBezTo>
                      <a:pt x="331" y="195201"/>
                      <a:pt x="1138" y="195985"/>
                      <a:pt x="2347" y="195985"/>
                    </a:cubicBezTo>
                    <a:cubicBezTo>
                      <a:pt x="4363" y="195985"/>
                      <a:pt x="22506" y="182663"/>
                      <a:pt x="34400" y="157783"/>
                    </a:cubicBezTo>
                    <a:cubicBezTo>
                      <a:pt x="44681" y="136232"/>
                      <a:pt x="47100" y="114486"/>
                      <a:pt x="47100" y="980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形状 260">
                <a:extLst>
                  <a:ext uri="{FF2B5EF4-FFF2-40B4-BE49-F238E27FC236}">
                    <a16:creationId xmlns:a16="http://schemas.microsoft.com/office/drawing/2014/main" id="{ABEC3466-240A-7484-2A03-D544B521EC9F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978776" y="5024924"/>
                <a:ext cx="123171" cy="7836"/>
              </a:xfrm>
              <a:custGeom>
                <a:avLst/>
                <a:gdLst>
                  <a:gd name="connsiteX0" fmla="*/ 116408 w 123171"/>
                  <a:gd name="connsiteY0" fmla="*/ 7927 h 7836"/>
                  <a:gd name="connsiteX1" fmla="*/ 123464 w 123171"/>
                  <a:gd name="connsiteY1" fmla="*/ 4009 h 7836"/>
                  <a:gd name="connsiteX2" fmla="*/ 116408 w 123171"/>
                  <a:gd name="connsiteY2" fmla="*/ 91 h 7836"/>
                  <a:gd name="connsiteX3" fmla="*/ 7348 w 123171"/>
                  <a:gd name="connsiteY3" fmla="*/ 91 h 7836"/>
                  <a:gd name="connsiteX4" fmla="*/ 292 w 123171"/>
                  <a:gd name="connsiteY4" fmla="*/ 4009 h 7836"/>
                  <a:gd name="connsiteX5" fmla="*/ 7348 w 123171"/>
                  <a:gd name="connsiteY5" fmla="*/ 7927 h 7836"/>
                  <a:gd name="connsiteX6" fmla="*/ 116408 w 123171"/>
                  <a:gd name="connsiteY6" fmla="*/ 7927 h 7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171" h="7836">
                    <a:moveTo>
                      <a:pt x="116408" y="7927"/>
                    </a:moveTo>
                    <a:cubicBezTo>
                      <a:pt x="119835" y="7927"/>
                      <a:pt x="123464" y="7927"/>
                      <a:pt x="123464" y="4009"/>
                    </a:cubicBezTo>
                    <a:cubicBezTo>
                      <a:pt x="123464" y="91"/>
                      <a:pt x="119835" y="91"/>
                      <a:pt x="116408" y="91"/>
                    </a:cubicBezTo>
                    <a:lnTo>
                      <a:pt x="7348" y="91"/>
                    </a:lnTo>
                    <a:cubicBezTo>
                      <a:pt x="3921" y="91"/>
                      <a:pt x="292" y="91"/>
                      <a:pt x="292" y="4009"/>
                    </a:cubicBezTo>
                    <a:cubicBezTo>
                      <a:pt x="292" y="7927"/>
                      <a:pt x="3921" y="7927"/>
                      <a:pt x="7348" y="7927"/>
                    </a:cubicBezTo>
                    <a:lnTo>
                      <a:pt x="116408" y="7927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形状 261">
                <a:extLst>
                  <a:ext uri="{FF2B5EF4-FFF2-40B4-BE49-F238E27FC236}">
                    <a16:creationId xmlns:a16="http://schemas.microsoft.com/office/drawing/2014/main" id="{7428CC67-2A7F-5BE4-15C8-37F30F3613EA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8121256" y="4991228"/>
                <a:ext cx="119543" cy="88747"/>
              </a:xfrm>
              <a:custGeom>
                <a:avLst/>
                <a:gdLst>
                  <a:gd name="connsiteX0" fmla="*/ 119843 w 119543"/>
                  <a:gd name="connsiteY0" fmla="*/ 13805 h 88747"/>
                  <a:gd name="connsiteX1" fmla="*/ 111779 w 119543"/>
                  <a:gd name="connsiteY1" fmla="*/ 91 h 88747"/>
                  <a:gd name="connsiteX2" fmla="*/ 101095 w 119543"/>
                  <a:gd name="connsiteY2" fmla="*/ 9299 h 88747"/>
                  <a:gd name="connsiteX3" fmla="*/ 104119 w 119543"/>
                  <a:gd name="connsiteY3" fmla="*/ 15176 h 88747"/>
                  <a:gd name="connsiteX4" fmla="*/ 111174 w 119543"/>
                  <a:gd name="connsiteY4" fmla="*/ 31633 h 88747"/>
                  <a:gd name="connsiteX5" fmla="*/ 101095 w 119543"/>
                  <a:gd name="connsiteY5" fmla="*/ 59648 h 88747"/>
                  <a:gd name="connsiteX6" fmla="*/ 78113 w 119543"/>
                  <a:gd name="connsiteY6" fmla="*/ 74733 h 88747"/>
                  <a:gd name="connsiteX7" fmla="*/ 58559 w 119543"/>
                  <a:gd name="connsiteY7" fmla="*/ 57101 h 88747"/>
                  <a:gd name="connsiteX8" fmla="*/ 65413 w 119543"/>
                  <a:gd name="connsiteY8" fmla="*/ 33983 h 88747"/>
                  <a:gd name="connsiteX9" fmla="*/ 61785 w 119543"/>
                  <a:gd name="connsiteY9" fmla="*/ 29673 h 88747"/>
                  <a:gd name="connsiteX10" fmla="*/ 56342 w 119543"/>
                  <a:gd name="connsiteY10" fmla="*/ 33004 h 88747"/>
                  <a:gd name="connsiteX11" fmla="*/ 51705 w 119543"/>
                  <a:gd name="connsiteY11" fmla="*/ 56709 h 88747"/>
                  <a:gd name="connsiteX12" fmla="*/ 24289 w 119543"/>
                  <a:gd name="connsiteY12" fmla="*/ 74733 h 88747"/>
                  <a:gd name="connsiteX13" fmla="*/ 6751 w 119543"/>
                  <a:gd name="connsiteY13" fmla="*/ 52203 h 88747"/>
                  <a:gd name="connsiteX14" fmla="*/ 27313 w 119543"/>
                  <a:gd name="connsiteY14" fmla="*/ 4597 h 88747"/>
                  <a:gd name="connsiteX15" fmla="*/ 23482 w 119543"/>
                  <a:gd name="connsiteY15" fmla="*/ 875 h 88747"/>
                  <a:gd name="connsiteX16" fmla="*/ 18241 w 119543"/>
                  <a:gd name="connsiteY16" fmla="*/ 5185 h 88747"/>
                  <a:gd name="connsiteX17" fmla="*/ 300 w 119543"/>
                  <a:gd name="connsiteY17" fmla="*/ 60823 h 88747"/>
                  <a:gd name="connsiteX18" fmla="*/ 21467 w 119543"/>
                  <a:gd name="connsiteY18" fmla="*/ 88838 h 88747"/>
                  <a:gd name="connsiteX19" fmla="*/ 52511 w 119543"/>
                  <a:gd name="connsiteY19" fmla="*/ 68268 h 88747"/>
                  <a:gd name="connsiteX20" fmla="*/ 74686 w 119543"/>
                  <a:gd name="connsiteY20" fmla="*/ 88838 h 88747"/>
                  <a:gd name="connsiteX21" fmla="*/ 107344 w 119543"/>
                  <a:gd name="connsiteY21" fmla="*/ 62195 h 88747"/>
                  <a:gd name="connsiteX22" fmla="*/ 119843 w 119543"/>
                  <a:gd name="connsiteY22" fmla="*/ 13805 h 88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9543" h="88747">
                    <a:moveTo>
                      <a:pt x="119843" y="13805"/>
                    </a:moveTo>
                    <a:cubicBezTo>
                      <a:pt x="119843" y="4989"/>
                      <a:pt x="116214" y="91"/>
                      <a:pt x="111779" y="91"/>
                    </a:cubicBezTo>
                    <a:cubicBezTo>
                      <a:pt x="106538" y="91"/>
                      <a:pt x="101095" y="4793"/>
                      <a:pt x="101095" y="9299"/>
                    </a:cubicBezTo>
                    <a:cubicBezTo>
                      <a:pt x="101095" y="11258"/>
                      <a:pt x="102103" y="13413"/>
                      <a:pt x="104119" y="15176"/>
                    </a:cubicBezTo>
                    <a:cubicBezTo>
                      <a:pt x="107546" y="18115"/>
                      <a:pt x="111174" y="23404"/>
                      <a:pt x="111174" y="31633"/>
                    </a:cubicBezTo>
                    <a:cubicBezTo>
                      <a:pt x="111174" y="39469"/>
                      <a:pt x="107344" y="50636"/>
                      <a:pt x="101095" y="59648"/>
                    </a:cubicBezTo>
                    <a:cubicBezTo>
                      <a:pt x="95047" y="68072"/>
                      <a:pt x="87588" y="74733"/>
                      <a:pt x="78113" y="74733"/>
                    </a:cubicBezTo>
                    <a:cubicBezTo>
                      <a:pt x="66623" y="74733"/>
                      <a:pt x="60374" y="67680"/>
                      <a:pt x="58559" y="57101"/>
                    </a:cubicBezTo>
                    <a:cubicBezTo>
                      <a:pt x="60777" y="52007"/>
                      <a:pt x="65413" y="39469"/>
                      <a:pt x="65413" y="33983"/>
                    </a:cubicBezTo>
                    <a:cubicBezTo>
                      <a:pt x="65413" y="31633"/>
                      <a:pt x="64405" y="29673"/>
                      <a:pt x="61785" y="29673"/>
                    </a:cubicBezTo>
                    <a:cubicBezTo>
                      <a:pt x="60172" y="29673"/>
                      <a:pt x="57954" y="30065"/>
                      <a:pt x="56342" y="33004"/>
                    </a:cubicBezTo>
                    <a:cubicBezTo>
                      <a:pt x="54124" y="36922"/>
                      <a:pt x="51705" y="49656"/>
                      <a:pt x="51705" y="56709"/>
                    </a:cubicBezTo>
                    <a:cubicBezTo>
                      <a:pt x="45053" y="65917"/>
                      <a:pt x="36989" y="74733"/>
                      <a:pt x="24289" y="74733"/>
                    </a:cubicBezTo>
                    <a:cubicBezTo>
                      <a:pt x="10984" y="74733"/>
                      <a:pt x="6751" y="63174"/>
                      <a:pt x="6751" y="52203"/>
                    </a:cubicBezTo>
                    <a:cubicBezTo>
                      <a:pt x="6751" y="27714"/>
                      <a:pt x="27313" y="7144"/>
                      <a:pt x="27313" y="4597"/>
                    </a:cubicBezTo>
                    <a:cubicBezTo>
                      <a:pt x="27313" y="2442"/>
                      <a:pt x="25700" y="875"/>
                      <a:pt x="23482" y="875"/>
                    </a:cubicBezTo>
                    <a:cubicBezTo>
                      <a:pt x="20862" y="875"/>
                      <a:pt x="19451" y="3421"/>
                      <a:pt x="18241" y="5185"/>
                    </a:cubicBezTo>
                    <a:cubicBezTo>
                      <a:pt x="7960" y="19682"/>
                      <a:pt x="300" y="42995"/>
                      <a:pt x="300" y="60823"/>
                    </a:cubicBezTo>
                    <a:cubicBezTo>
                      <a:pt x="300" y="74341"/>
                      <a:pt x="4936" y="88838"/>
                      <a:pt x="21467" y="88838"/>
                    </a:cubicBezTo>
                    <a:cubicBezTo>
                      <a:pt x="35780" y="88838"/>
                      <a:pt x="45254" y="79043"/>
                      <a:pt x="52511" y="68268"/>
                    </a:cubicBezTo>
                    <a:cubicBezTo>
                      <a:pt x="54326" y="79631"/>
                      <a:pt x="62188" y="88838"/>
                      <a:pt x="74686" y="88838"/>
                    </a:cubicBezTo>
                    <a:cubicBezTo>
                      <a:pt x="90410" y="88838"/>
                      <a:pt x="100087" y="76888"/>
                      <a:pt x="107344" y="62195"/>
                    </a:cubicBezTo>
                    <a:cubicBezTo>
                      <a:pt x="112182" y="52595"/>
                      <a:pt x="119843" y="25951"/>
                      <a:pt x="119843" y="138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形状 262">
                <a:extLst>
                  <a:ext uri="{FF2B5EF4-FFF2-40B4-BE49-F238E27FC236}">
                    <a16:creationId xmlns:a16="http://schemas.microsoft.com/office/drawing/2014/main" id="{BF7BC0A8-D351-CC28-06F5-D8477F91261C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8266791" y="4969013"/>
                <a:ext cx="95392" cy="6719"/>
              </a:xfrm>
              <a:custGeom>
                <a:avLst/>
                <a:gdLst>
                  <a:gd name="connsiteX0" fmla="*/ 90054 w 95392"/>
                  <a:gd name="connsiteY0" fmla="*/ 6807 h 6719"/>
                  <a:gd name="connsiteX1" fmla="*/ 95699 w 95392"/>
                  <a:gd name="connsiteY1" fmla="*/ 3516 h 6719"/>
                  <a:gd name="connsiteX2" fmla="*/ 90054 w 95392"/>
                  <a:gd name="connsiteY2" fmla="*/ 87 h 6719"/>
                  <a:gd name="connsiteX3" fmla="*/ 5951 w 95392"/>
                  <a:gd name="connsiteY3" fmla="*/ 87 h 6719"/>
                  <a:gd name="connsiteX4" fmla="*/ 306 w 95392"/>
                  <a:gd name="connsiteY4" fmla="*/ 3379 h 6719"/>
                  <a:gd name="connsiteX5" fmla="*/ 5951 w 95392"/>
                  <a:gd name="connsiteY5" fmla="*/ 6807 h 6719"/>
                  <a:gd name="connsiteX6" fmla="*/ 90054 w 95392"/>
                  <a:gd name="connsiteY6" fmla="*/ 6807 h 6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392" h="6719">
                    <a:moveTo>
                      <a:pt x="90054" y="6807"/>
                    </a:moveTo>
                    <a:cubicBezTo>
                      <a:pt x="92312" y="6807"/>
                      <a:pt x="95699" y="6807"/>
                      <a:pt x="95699" y="3516"/>
                    </a:cubicBezTo>
                    <a:cubicBezTo>
                      <a:pt x="95699" y="87"/>
                      <a:pt x="92453" y="87"/>
                      <a:pt x="90054" y="87"/>
                    </a:cubicBezTo>
                    <a:lnTo>
                      <a:pt x="5951" y="87"/>
                    </a:lnTo>
                    <a:cubicBezTo>
                      <a:pt x="3693" y="87"/>
                      <a:pt x="306" y="87"/>
                      <a:pt x="306" y="3379"/>
                    </a:cubicBezTo>
                    <a:cubicBezTo>
                      <a:pt x="306" y="6807"/>
                      <a:pt x="3552" y="6807"/>
                      <a:pt x="5951" y="6807"/>
                    </a:cubicBezTo>
                    <a:lnTo>
                      <a:pt x="90054" y="6807"/>
                    </a:ln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形状 263">
                <a:extLst>
                  <a:ext uri="{FF2B5EF4-FFF2-40B4-BE49-F238E27FC236}">
                    <a16:creationId xmlns:a16="http://schemas.microsoft.com/office/drawing/2014/main" id="{A4B00570-75C5-F580-3204-A3D46107CA18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8944197" y="4562574"/>
                <a:ext cx="105028" cy="587535"/>
              </a:xfrm>
              <a:custGeom>
                <a:avLst/>
                <a:gdLst>
                  <a:gd name="connsiteX0" fmla="*/ 105369 w 105028"/>
                  <a:gd name="connsiteY0" fmla="*/ 293931 h 587535"/>
                  <a:gd name="connsiteX1" fmla="*/ 63639 w 105028"/>
                  <a:gd name="connsiteY1" fmla="*/ 78821 h 587535"/>
                  <a:gd name="connsiteX2" fmla="*/ 10218 w 105028"/>
                  <a:gd name="connsiteY2" fmla="*/ 1828 h 587535"/>
                  <a:gd name="connsiteX3" fmla="*/ 4775 w 105028"/>
                  <a:gd name="connsiteY3" fmla="*/ 65 h 587535"/>
                  <a:gd name="connsiteX4" fmla="*/ 340 w 105028"/>
                  <a:gd name="connsiteY4" fmla="*/ 2024 h 587535"/>
                  <a:gd name="connsiteX5" fmla="*/ 1550 w 105028"/>
                  <a:gd name="connsiteY5" fmla="*/ 4375 h 587535"/>
                  <a:gd name="connsiteX6" fmla="*/ 48923 w 105028"/>
                  <a:gd name="connsiteY6" fmla="*/ 79409 h 587535"/>
                  <a:gd name="connsiteX7" fmla="*/ 85814 w 105028"/>
                  <a:gd name="connsiteY7" fmla="*/ 293735 h 587535"/>
                  <a:gd name="connsiteX8" fmla="*/ 46101 w 105028"/>
                  <a:gd name="connsiteY8" fmla="*/ 514722 h 587535"/>
                  <a:gd name="connsiteX9" fmla="*/ 1146 w 105028"/>
                  <a:gd name="connsiteY9" fmla="*/ 583878 h 587535"/>
                  <a:gd name="connsiteX10" fmla="*/ 340 w 105028"/>
                  <a:gd name="connsiteY10" fmla="*/ 585642 h 587535"/>
                  <a:gd name="connsiteX11" fmla="*/ 4775 w 105028"/>
                  <a:gd name="connsiteY11" fmla="*/ 587601 h 587535"/>
                  <a:gd name="connsiteX12" fmla="*/ 8605 w 105028"/>
                  <a:gd name="connsiteY12" fmla="*/ 587209 h 587535"/>
                  <a:gd name="connsiteX13" fmla="*/ 37030 w 105028"/>
                  <a:gd name="connsiteY13" fmla="*/ 553708 h 587535"/>
                  <a:gd name="connsiteX14" fmla="*/ 98918 w 105028"/>
                  <a:gd name="connsiteY14" fmla="*/ 389535 h 587535"/>
                  <a:gd name="connsiteX15" fmla="*/ 105369 w 105028"/>
                  <a:gd name="connsiteY15" fmla="*/ 293931 h 58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028" h="587535">
                    <a:moveTo>
                      <a:pt x="105369" y="293931"/>
                    </a:moveTo>
                    <a:cubicBezTo>
                      <a:pt x="105369" y="220660"/>
                      <a:pt x="95894" y="145823"/>
                      <a:pt x="63639" y="78821"/>
                    </a:cubicBezTo>
                    <a:cubicBezTo>
                      <a:pt x="49327" y="49043"/>
                      <a:pt x="30175" y="22203"/>
                      <a:pt x="10218" y="1828"/>
                    </a:cubicBezTo>
                    <a:cubicBezTo>
                      <a:pt x="8404" y="261"/>
                      <a:pt x="8202" y="65"/>
                      <a:pt x="4775" y="65"/>
                    </a:cubicBezTo>
                    <a:cubicBezTo>
                      <a:pt x="1953" y="65"/>
                      <a:pt x="340" y="65"/>
                      <a:pt x="340" y="2024"/>
                    </a:cubicBezTo>
                    <a:cubicBezTo>
                      <a:pt x="340" y="2808"/>
                      <a:pt x="1146" y="3787"/>
                      <a:pt x="1550" y="4375"/>
                    </a:cubicBezTo>
                    <a:cubicBezTo>
                      <a:pt x="20902" y="27101"/>
                      <a:pt x="37030" y="52177"/>
                      <a:pt x="48923" y="79409"/>
                    </a:cubicBezTo>
                    <a:cubicBezTo>
                      <a:pt x="75332" y="139358"/>
                      <a:pt x="85814" y="209493"/>
                      <a:pt x="85814" y="293735"/>
                    </a:cubicBezTo>
                    <a:cubicBezTo>
                      <a:pt x="85814" y="377193"/>
                      <a:pt x="75936" y="450463"/>
                      <a:pt x="46101" y="514722"/>
                    </a:cubicBezTo>
                    <a:cubicBezTo>
                      <a:pt x="34409" y="539603"/>
                      <a:pt x="19088" y="562720"/>
                      <a:pt x="1146" y="583878"/>
                    </a:cubicBezTo>
                    <a:cubicBezTo>
                      <a:pt x="945" y="584270"/>
                      <a:pt x="340" y="585054"/>
                      <a:pt x="340" y="585642"/>
                    </a:cubicBezTo>
                    <a:cubicBezTo>
                      <a:pt x="340" y="587601"/>
                      <a:pt x="1953" y="587601"/>
                      <a:pt x="4775" y="587601"/>
                    </a:cubicBezTo>
                    <a:cubicBezTo>
                      <a:pt x="7799" y="587601"/>
                      <a:pt x="8202" y="587601"/>
                      <a:pt x="8605" y="587209"/>
                    </a:cubicBezTo>
                    <a:cubicBezTo>
                      <a:pt x="8807" y="587013"/>
                      <a:pt x="21305" y="575258"/>
                      <a:pt x="37030" y="553708"/>
                    </a:cubicBezTo>
                    <a:cubicBezTo>
                      <a:pt x="72106" y="505514"/>
                      <a:pt x="89846" y="447917"/>
                      <a:pt x="98918" y="389535"/>
                    </a:cubicBezTo>
                    <a:cubicBezTo>
                      <a:pt x="103756" y="357994"/>
                      <a:pt x="105369" y="325864"/>
                      <a:pt x="105369" y="2939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形状 264">
                <a:extLst>
                  <a:ext uri="{FF2B5EF4-FFF2-40B4-BE49-F238E27FC236}">
                    <a16:creationId xmlns:a16="http://schemas.microsoft.com/office/drawing/2014/main" id="{B8267E65-D6D3-F297-9422-5423EDBED5BB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9147870" y="4884654"/>
                <a:ext cx="23586" cy="58577"/>
              </a:xfrm>
              <a:custGeom>
                <a:avLst/>
                <a:gdLst>
                  <a:gd name="connsiteX0" fmla="*/ 23936 w 23586"/>
                  <a:gd name="connsiteY0" fmla="*/ 20653 h 58577"/>
                  <a:gd name="connsiteX1" fmla="*/ 11034 w 23586"/>
                  <a:gd name="connsiteY1" fmla="*/ 82 h 58577"/>
                  <a:gd name="connsiteX2" fmla="*/ 350 w 23586"/>
                  <a:gd name="connsiteY2" fmla="*/ 10465 h 58577"/>
                  <a:gd name="connsiteX3" fmla="*/ 11034 w 23586"/>
                  <a:gd name="connsiteY3" fmla="*/ 20849 h 58577"/>
                  <a:gd name="connsiteX4" fmla="*/ 18090 w 23586"/>
                  <a:gd name="connsiteY4" fmla="*/ 18302 h 58577"/>
                  <a:gd name="connsiteX5" fmla="*/ 19098 w 23586"/>
                  <a:gd name="connsiteY5" fmla="*/ 17714 h 58577"/>
                  <a:gd name="connsiteX6" fmla="*/ 19501 w 23586"/>
                  <a:gd name="connsiteY6" fmla="*/ 20653 h 58577"/>
                  <a:gd name="connsiteX7" fmla="*/ 5793 w 23586"/>
                  <a:gd name="connsiteY7" fmla="*/ 53370 h 58577"/>
                  <a:gd name="connsiteX8" fmla="*/ 3575 w 23586"/>
                  <a:gd name="connsiteY8" fmla="*/ 56504 h 58577"/>
                  <a:gd name="connsiteX9" fmla="*/ 5591 w 23586"/>
                  <a:gd name="connsiteY9" fmla="*/ 58659 h 58577"/>
                  <a:gd name="connsiteX10" fmla="*/ 23936 w 23586"/>
                  <a:gd name="connsiteY10" fmla="*/ 20653 h 5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86" h="58577">
                    <a:moveTo>
                      <a:pt x="23936" y="20653"/>
                    </a:moveTo>
                    <a:cubicBezTo>
                      <a:pt x="23936" y="7723"/>
                      <a:pt x="18896" y="82"/>
                      <a:pt x="11034" y="82"/>
                    </a:cubicBezTo>
                    <a:cubicBezTo>
                      <a:pt x="4381" y="82"/>
                      <a:pt x="350" y="4980"/>
                      <a:pt x="350" y="10465"/>
                    </a:cubicBezTo>
                    <a:cubicBezTo>
                      <a:pt x="350" y="15755"/>
                      <a:pt x="4381" y="20849"/>
                      <a:pt x="11034" y="20849"/>
                    </a:cubicBezTo>
                    <a:cubicBezTo>
                      <a:pt x="13453" y="20849"/>
                      <a:pt x="16074" y="20065"/>
                      <a:pt x="18090" y="18302"/>
                    </a:cubicBezTo>
                    <a:cubicBezTo>
                      <a:pt x="18694" y="17910"/>
                      <a:pt x="18896" y="17714"/>
                      <a:pt x="19098" y="17714"/>
                    </a:cubicBezTo>
                    <a:cubicBezTo>
                      <a:pt x="19299" y="17714"/>
                      <a:pt x="19501" y="17910"/>
                      <a:pt x="19501" y="20653"/>
                    </a:cubicBezTo>
                    <a:cubicBezTo>
                      <a:pt x="19501" y="35150"/>
                      <a:pt x="12445" y="46905"/>
                      <a:pt x="5793" y="53370"/>
                    </a:cubicBezTo>
                    <a:cubicBezTo>
                      <a:pt x="3575" y="55525"/>
                      <a:pt x="3575" y="55917"/>
                      <a:pt x="3575" y="56504"/>
                    </a:cubicBezTo>
                    <a:cubicBezTo>
                      <a:pt x="3575" y="57876"/>
                      <a:pt x="4583" y="58659"/>
                      <a:pt x="5591" y="58659"/>
                    </a:cubicBezTo>
                    <a:cubicBezTo>
                      <a:pt x="7808" y="58659"/>
                      <a:pt x="23936" y="43574"/>
                      <a:pt x="23936" y="2065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21" name="文本框 20">
            <a:extLst>
              <a:ext uri="{FF2B5EF4-FFF2-40B4-BE49-F238E27FC236}">
                <a16:creationId xmlns:a16="http://schemas.microsoft.com/office/drawing/2014/main" id="{751F558A-DC4E-6395-5467-D20707A24A79}"/>
              </a:ext>
            </a:extLst>
          </p:cNvPr>
          <p:cNvSpPr txBox="1"/>
          <p:nvPr/>
        </p:nvSpPr>
        <p:spPr>
          <a:xfrm>
            <a:off x="6625361" y="616200"/>
            <a:ext cx="25186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Chao. Ding, He, and Ramsey-</a:t>
            </a:r>
            <a:r>
              <a:rPr kumimoji="1" lang="en-US" altLang="zh-CN" sz="1100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Musolf</a:t>
            </a:r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</a:t>
            </a:r>
          </a:p>
          <a:p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JHEP 08, 058 (2019), 1812.07829.</a:t>
            </a:r>
          </a:p>
        </p:txBody>
      </p:sp>
    </p:spTree>
    <p:extLst>
      <p:ext uri="{BB962C8B-B14F-4D97-AF65-F5344CB8AC3E}">
        <p14:creationId xmlns:p14="http://schemas.microsoft.com/office/powerpoint/2010/main" val="3537353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mass matrices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EWSB patterns: one-step EWPT</a:t>
            </a:r>
          </a:p>
        </p:txBody>
      </p:sp>
      <p:grpSp>
        <p:nvGrpSpPr>
          <p:cNvPr id="187" name="组合 186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V(H,\Phi)=&amp;\frac{1}{2}\left(\begin{array}{cc} h &amp; \phi \end{array}\right) \text{H}_{2\times 2}  \left(\begin{array}{c} h \\ \phi \end{array}\right) + \frac{1}{2}\left(\begin{array}{cc}  \pi &amp; \pi_\phi \end{array}\right) \text{Pi}_{2\times 2}  \left(\begin{array}{c} \pi \\ \pi_\phi \end{array}\right) + \left(\begin{array}{ccc} \omega^+ &amp; \phi_{3,1} &amp; \phi_{3,-1}^{*} \end{array}\right) \text{C1}_{3\times 3}\left(\begin{array}{c} \omega^- \\ \phi_{3,1}^{*}  \\ \phi_{3,-1} \end{array}\right) \\&#10;&amp; + \left(\begin{array}{cc}  \phi_{3,2} &amp; \phi_{3,-2}^{*} \end{array}\right) \text{C2}_{2\times 2}\left(\begin{array}{c} \phi_{3,2}^{*}  \\ \phi_{3,-2} \end{array}\right) +\left(\begin{array}{cc}  \phi_{3,3} &amp; \phi_{3,-3}^{*} \end{array}\right) \text{C3}_{2\times 2}\left(\begin{array}{c} \phi_{3,3}^{*}  \\ \phi_{3,-3} \end{array}\right).&#10;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F61D1215-89A4-B386-0D3A-CFF9E868837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495300" y="990600"/>
            <a:ext cx="8445500" cy="1457960"/>
            <a:chOff x="1603661" y="2296501"/>
            <a:chExt cx="8415584" cy="1462793"/>
          </a:xfrm>
        </p:grpSpPr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E35C0590-BE7D-CD0E-8162-80970D9C569F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1603661" y="2644754"/>
              <a:ext cx="126033" cy="124880"/>
            </a:xfrm>
            <a:custGeom>
              <a:avLst/>
              <a:gdLst>
                <a:gd name="connsiteX0" fmla="*/ 101171 w 126033"/>
                <a:gd name="connsiteY0" fmla="*/ 20294 h 124880"/>
                <a:gd name="connsiteX1" fmla="*/ 123797 w 126033"/>
                <a:gd name="connsiteY1" fmla="*/ 5591 h 124880"/>
                <a:gd name="connsiteX2" fmla="*/ 126095 w 126033"/>
                <a:gd name="connsiteY2" fmla="*/ 2226 h 124880"/>
                <a:gd name="connsiteX3" fmla="*/ 123797 w 126033"/>
                <a:gd name="connsiteY3" fmla="*/ 100 h 124880"/>
                <a:gd name="connsiteX4" fmla="*/ 109303 w 126033"/>
                <a:gd name="connsiteY4" fmla="*/ 632 h 124880"/>
                <a:gd name="connsiteX5" fmla="*/ 91803 w 126033"/>
                <a:gd name="connsiteY5" fmla="*/ 100 h 124880"/>
                <a:gd name="connsiteX6" fmla="*/ 88444 w 126033"/>
                <a:gd name="connsiteY6" fmla="*/ 3466 h 124880"/>
                <a:gd name="connsiteX7" fmla="*/ 91273 w 126033"/>
                <a:gd name="connsiteY7" fmla="*/ 5591 h 124880"/>
                <a:gd name="connsiteX8" fmla="*/ 99404 w 126033"/>
                <a:gd name="connsiteY8" fmla="*/ 11437 h 124880"/>
                <a:gd name="connsiteX9" fmla="*/ 96752 w 126033"/>
                <a:gd name="connsiteY9" fmla="*/ 18168 h 124880"/>
                <a:gd name="connsiteX10" fmla="*/ 42485 w 126033"/>
                <a:gd name="connsiteY10" fmla="*/ 104610 h 124880"/>
                <a:gd name="connsiteX11" fmla="*/ 30465 w 126033"/>
                <a:gd name="connsiteY11" fmla="*/ 10905 h 124880"/>
                <a:gd name="connsiteX12" fmla="*/ 42662 w 126033"/>
                <a:gd name="connsiteY12" fmla="*/ 5591 h 124880"/>
                <a:gd name="connsiteX13" fmla="*/ 47081 w 126033"/>
                <a:gd name="connsiteY13" fmla="*/ 2049 h 124880"/>
                <a:gd name="connsiteX14" fmla="*/ 44607 w 126033"/>
                <a:gd name="connsiteY14" fmla="*/ 100 h 124880"/>
                <a:gd name="connsiteX15" fmla="*/ 22688 w 126033"/>
                <a:gd name="connsiteY15" fmla="*/ 632 h 124880"/>
                <a:gd name="connsiteX16" fmla="*/ 12966 w 126033"/>
                <a:gd name="connsiteY16" fmla="*/ 454 h 124880"/>
                <a:gd name="connsiteX17" fmla="*/ 3420 w 126033"/>
                <a:gd name="connsiteY17" fmla="*/ 100 h 124880"/>
                <a:gd name="connsiteX18" fmla="*/ 62 w 126033"/>
                <a:gd name="connsiteY18" fmla="*/ 3466 h 124880"/>
                <a:gd name="connsiteX19" fmla="*/ 4481 w 126033"/>
                <a:gd name="connsiteY19" fmla="*/ 5591 h 124880"/>
                <a:gd name="connsiteX20" fmla="*/ 15087 w 126033"/>
                <a:gd name="connsiteY20" fmla="*/ 11614 h 124880"/>
                <a:gd name="connsiteX21" fmla="*/ 29051 w 126033"/>
                <a:gd name="connsiteY21" fmla="*/ 120907 h 124880"/>
                <a:gd name="connsiteX22" fmla="*/ 32587 w 126033"/>
                <a:gd name="connsiteY22" fmla="*/ 124981 h 124880"/>
                <a:gd name="connsiteX23" fmla="*/ 37536 w 126033"/>
                <a:gd name="connsiteY23" fmla="*/ 121792 h 124880"/>
                <a:gd name="connsiteX24" fmla="*/ 101171 w 126033"/>
                <a:gd name="connsiteY24" fmla="*/ 20294 h 1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6033" h="124880">
                  <a:moveTo>
                    <a:pt x="101171" y="20294"/>
                  </a:moveTo>
                  <a:cubicBezTo>
                    <a:pt x="109833" y="6477"/>
                    <a:pt x="117257" y="5946"/>
                    <a:pt x="123797" y="5591"/>
                  </a:cubicBezTo>
                  <a:cubicBezTo>
                    <a:pt x="125919" y="5414"/>
                    <a:pt x="126095" y="2403"/>
                    <a:pt x="126095" y="2226"/>
                  </a:cubicBezTo>
                  <a:cubicBezTo>
                    <a:pt x="126095" y="809"/>
                    <a:pt x="125212" y="100"/>
                    <a:pt x="123797" y="100"/>
                  </a:cubicBezTo>
                  <a:cubicBezTo>
                    <a:pt x="119201" y="100"/>
                    <a:pt x="114075" y="632"/>
                    <a:pt x="109303" y="632"/>
                  </a:cubicBezTo>
                  <a:cubicBezTo>
                    <a:pt x="103469" y="632"/>
                    <a:pt x="97459" y="100"/>
                    <a:pt x="91803" y="100"/>
                  </a:cubicBezTo>
                  <a:cubicBezTo>
                    <a:pt x="90742" y="100"/>
                    <a:pt x="88444" y="100"/>
                    <a:pt x="88444" y="3466"/>
                  </a:cubicBezTo>
                  <a:cubicBezTo>
                    <a:pt x="88444" y="5414"/>
                    <a:pt x="90035" y="5591"/>
                    <a:pt x="91273" y="5591"/>
                  </a:cubicBezTo>
                  <a:cubicBezTo>
                    <a:pt x="96045" y="5946"/>
                    <a:pt x="99404" y="7717"/>
                    <a:pt x="99404" y="11437"/>
                  </a:cubicBezTo>
                  <a:cubicBezTo>
                    <a:pt x="99404" y="14094"/>
                    <a:pt x="96752" y="17991"/>
                    <a:pt x="96752" y="18168"/>
                  </a:cubicBezTo>
                  <a:lnTo>
                    <a:pt x="42485" y="104610"/>
                  </a:lnTo>
                  <a:lnTo>
                    <a:pt x="30465" y="10905"/>
                  </a:lnTo>
                  <a:cubicBezTo>
                    <a:pt x="30465" y="7894"/>
                    <a:pt x="34531" y="5591"/>
                    <a:pt x="42662" y="5591"/>
                  </a:cubicBezTo>
                  <a:cubicBezTo>
                    <a:pt x="45137" y="5591"/>
                    <a:pt x="47081" y="5591"/>
                    <a:pt x="47081" y="2049"/>
                  </a:cubicBezTo>
                  <a:cubicBezTo>
                    <a:pt x="47081" y="454"/>
                    <a:pt x="45667" y="100"/>
                    <a:pt x="44607" y="100"/>
                  </a:cubicBezTo>
                  <a:cubicBezTo>
                    <a:pt x="37536" y="100"/>
                    <a:pt x="29935" y="632"/>
                    <a:pt x="22688" y="632"/>
                  </a:cubicBezTo>
                  <a:cubicBezTo>
                    <a:pt x="19506" y="632"/>
                    <a:pt x="16147" y="454"/>
                    <a:pt x="12966" y="454"/>
                  </a:cubicBezTo>
                  <a:cubicBezTo>
                    <a:pt x="9784" y="454"/>
                    <a:pt x="6425" y="100"/>
                    <a:pt x="3420" y="100"/>
                  </a:cubicBezTo>
                  <a:cubicBezTo>
                    <a:pt x="2183" y="100"/>
                    <a:pt x="62" y="100"/>
                    <a:pt x="62" y="3466"/>
                  </a:cubicBezTo>
                  <a:cubicBezTo>
                    <a:pt x="62" y="5591"/>
                    <a:pt x="1653" y="5591"/>
                    <a:pt x="4481" y="5591"/>
                  </a:cubicBezTo>
                  <a:cubicBezTo>
                    <a:pt x="14380" y="5591"/>
                    <a:pt x="14557" y="7186"/>
                    <a:pt x="15087" y="11614"/>
                  </a:cubicBezTo>
                  <a:lnTo>
                    <a:pt x="29051" y="120907"/>
                  </a:lnTo>
                  <a:cubicBezTo>
                    <a:pt x="29582" y="124449"/>
                    <a:pt x="30289" y="124981"/>
                    <a:pt x="32587" y="124981"/>
                  </a:cubicBezTo>
                  <a:cubicBezTo>
                    <a:pt x="35415" y="124981"/>
                    <a:pt x="36122" y="124095"/>
                    <a:pt x="37536" y="121792"/>
                  </a:cubicBezTo>
                  <a:lnTo>
                    <a:pt x="101171" y="2029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2DC8455B-C045-173F-1DC7-B5A523147684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1753657" y="2632886"/>
              <a:ext cx="41009" cy="177135"/>
            </a:xfrm>
            <a:custGeom>
              <a:avLst/>
              <a:gdLst>
                <a:gd name="connsiteX0" fmla="*/ 41079 w 41009"/>
                <a:gd name="connsiteY0" fmla="*/ 175465 h 177135"/>
                <a:gd name="connsiteX1" fmla="*/ 38074 w 41009"/>
                <a:gd name="connsiteY1" fmla="*/ 171568 h 177135"/>
                <a:gd name="connsiteX2" fmla="*/ 10322 w 41009"/>
                <a:gd name="connsiteY2" fmla="*/ 88668 h 177135"/>
                <a:gd name="connsiteX3" fmla="*/ 38781 w 41009"/>
                <a:gd name="connsiteY3" fmla="*/ 4883 h 177135"/>
                <a:gd name="connsiteX4" fmla="*/ 41079 w 41009"/>
                <a:gd name="connsiteY4" fmla="*/ 1871 h 177135"/>
                <a:gd name="connsiteX5" fmla="*/ 39312 w 41009"/>
                <a:gd name="connsiteY5" fmla="*/ 100 h 177135"/>
                <a:gd name="connsiteX6" fmla="*/ 11206 w 41009"/>
                <a:gd name="connsiteY6" fmla="*/ 34642 h 177135"/>
                <a:gd name="connsiteX7" fmla="*/ 70 w 41009"/>
                <a:gd name="connsiteY7" fmla="*/ 88668 h 177135"/>
                <a:gd name="connsiteX8" fmla="*/ 11736 w 41009"/>
                <a:gd name="connsiteY8" fmla="*/ 143934 h 177135"/>
                <a:gd name="connsiteX9" fmla="*/ 39312 w 41009"/>
                <a:gd name="connsiteY9" fmla="*/ 177236 h 177135"/>
                <a:gd name="connsiteX10" fmla="*/ 41079 w 41009"/>
                <a:gd name="connsiteY10" fmla="*/ 175465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09" h="177135">
                  <a:moveTo>
                    <a:pt x="41079" y="175465"/>
                  </a:moveTo>
                  <a:cubicBezTo>
                    <a:pt x="41079" y="174933"/>
                    <a:pt x="41079" y="174579"/>
                    <a:pt x="38074" y="171568"/>
                  </a:cubicBezTo>
                  <a:cubicBezTo>
                    <a:pt x="15979" y="149248"/>
                    <a:pt x="10322" y="115770"/>
                    <a:pt x="10322" y="88668"/>
                  </a:cubicBezTo>
                  <a:cubicBezTo>
                    <a:pt x="10322" y="57846"/>
                    <a:pt x="17039" y="27025"/>
                    <a:pt x="38781" y="4883"/>
                  </a:cubicBezTo>
                  <a:cubicBezTo>
                    <a:pt x="41079" y="2757"/>
                    <a:pt x="41079" y="2403"/>
                    <a:pt x="41079" y="1871"/>
                  </a:cubicBezTo>
                  <a:cubicBezTo>
                    <a:pt x="41079" y="632"/>
                    <a:pt x="40372" y="100"/>
                    <a:pt x="39312" y="100"/>
                  </a:cubicBezTo>
                  <a:cubicBezTo>
                    <a:pt x="37544" y="100"/>
                    <a:pt x="21635" y="12145"/>
                    <a:pt x="11206" y="34642"/>
                  </a:cubicBezTo>
                  <a:cubicBezTo>
                    <a:pt x="2191" y="54127"/>
                    <a:pt x="70" y="73789"/>
                    <a:pt x="70" y="88668"/>
                  </a:cubicBezTo>
                  <a:cubicBezTo>
                    <a:pt x="70" y="102485"/>
                    <a:pt x="2014" y="123918"/>
                    <a:pt x="11736" y="143934"/>
                  </a:cubicBezTo>
                  <a:cubicBezTo>
                    <a:pt x="22342" y="165722"/>
                    <a:pt x="37544" y="177236"/>
                    <a:pt x="39312" y="177236"/>
                  </a:cubicBezTo>
                  <a:cubicBezTo>
                    <a:pt x="40372" y="177236"/>
                    <a:pt x="41079" y="176704"/>
                    <a:pt x="41079" y="175465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362563C8-73BE-0A0C-A556-09ABB08343C3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1811793" y="2644754"/>
              <a:ext cx="148836" cy="120983"/>
            </a:xfrm>
            <a:custGeom>
              <a:avLst/>
              <a:gdLst>
                <a:gd name="connsiteX0" fmla="*/ 128052 w 148836"/>
                <a:gd name="connsiteY0" fmla="*/ 13740 h 120983"/>
                <a:gd name="connsiteX1" fmla="*/ 142900 w 148836"/>
                <a:gd name="connsiteY1" fmla="*/ 5591 h 120983"/>
                <a:gd name="connsiteX2" fmla="*/ 148910 w 148836"/>
                <a:gd name="connsiteY2" fmla="*/ 2049 h 120983"/>
                <a:gd name="connsiteX3" fmla="*/ 146435 w 148836"/>
                <a:gd name="connsiteY3" fmla="*/ 100 h 120983"/>
                <a:gd name="connsiteX4" fmla="*/ 123809 w 148836"/>
                <a:gd name="connsiteY4" fmla="*/ 632 h 120983"/>
                <a:gd name="connsiteX5" fmla="*/ 101007 w 148836"/>
                <a:gd name="connsiteY5" fmla="*/ 100 h 120983"/>
                <a:gd name="connsiteX6" fmla="*/ 97648 w 148836"/>
                <a:gd name="connsiteY6" fmla="*/ 3643 h 120983"/>
                <a:gd name="connsiteX7" fmla="*/ 102597 w 148836"/>
                <a:gd name="connsiteY7" fmla="*/ 5591 h 120983"/>
                <a:gd name="connsiteX8" fmla="*/ 109315 w 148836"/>
                <a:gd name="connsiteY8" fmla="*/ 5946 h 120983"/>
                <a:gd name="connsiteX9" fmla="*/ 114087 w 148836"/>
                <a:gd name="connsiteY9" fmla="*/ 8780 h 120983"/>
                <a:gd name="connsiteX10" fmla="*/ 113380 w 148836"/>
                <a:gd name="connsiteY10" fmla="*/ 12145 h 120983"/>
                <a:gd name="connsiteX11" fmla="*/ 102774 w 148836"/>
                <a:gd name="connsiteY11" fmla="*/ 55366 h 120983"/>
                <a:gd name="connsiteX12" fmla="*/ 48861 w 148836"/>
                <a:gd name="connsiteY12" fmla="*/ 55366 h 120983"/>
                <a:gd name="connsiteX13" fmla="*/ 59290 w 148836"/>
                <a:gd name="connsiteY13" fmla="*/ 13740 h 120983"/>
                <a:gd name="connsiteX14" fmla="*/ 74138 w 148836"/>
                <a:gd name="connsiteY14" fmla="*/ 5591 h 120983"/>
                <a:gd name="connsiteX15" fmla="*/ 80148 w 148836"/>
                <a:gd name="connsiteY15" fmla="*/ 2049 h 120983"/>
                <a:gd name="connsiteX16" fmla="*/ 77674 w 148836"/>
                <a:gd name="connsiteY16" fmla="*/ 100 h 120983"/>
                <a:gd name="connsiteX17" fmla="*/ 55048 w 148836"/>
                <a:gd name="connsiteY17" fmla="*/ 632 h 120983"/>
                <a:gd name="connsiteX18" fmla="*/ 32245 w 148836"/>
                <a:gd name="connsiteY18" fmla="*/ 100 h 120983"/>
                <a:gd name="connsiteX19" fmla="*/ 28886 w 148836"/>
                <a:gd name="connsiteY19" fmla="*/ 3643 h 120983"/>
                <a:gd name="connsiteX20" fmla="*/ 33836 w 148836"/>
                <a:gd name="connsiteY20" fmla="*/ 5591 h 120983"/>
                <a:gd name="connsiteX21" fmla="*/ 40553 w 148836"/>
                <a:gd name="connsiteY21" fmla="*/ 5946 h 120983"/>
                <a:gd name="connsiteX22" fmla="*/ 45326 w 148836"/>
                <a:gd name="connsiteY22" fmla="*/ 8780 h 120983"/>
                <a:gd name="connsiteX23" fmla="*/ 44618 w 148836"/>
                <a:gd name="connsiteY23" fmla="*/ 12145 h 120983"/>
                <a:gd name="connsiteX24" fmla="*/ 20932 w 148836"/>
                <a:gd name="connsiteY24" fmla="*/ 107267 h 120983"/>
                <a:gd name="connsiteX25" fmla="*/ 4846 w 148836"/>
                <a:gd name="connsiteY25" fmla="*/ 115593 h 120983"/>
                <a:gd name="connsiteX26" fmla="*/ 74 w 148836"/>
                <a:gd name="connsiteY26" fmla="*/ 119135 h 120983"/>
                <a:gd name="connsiteX27" fmla="*/ 2548 w 148836"/>
                <a:gd name="connsiteY27" fmla="*/ 121084 h 120983"/>
                <a:gd name="connsiteX28" fmla="*/ 24998 w 148836"/>
                <a:gd name="connsiteY28" fmla="*/ 120552 h 120983"/>
                <a:gd name="connsiteX29" fmla="*/ 36311 w 148836"/>
                <a:gd name="connsiteY29" fmla="*/ 120730 h 120983"/>
                <a:gd name="connsiteX30" fmla="*/ 47800 w 148836"/>
                <a:gd name="connsiteY30" fmla="*/ 121084 h 120983"/>
                <a:gd name="connsiteX31" fmla="*/ 51336 w 148836"/>
                <a:gd name="connsiteY31" fmla="*/ 117541 h 120983"/>
                <a:gd name="connsiteX32" fmla="*/ 46386 w 148836"/>
                <a:gd name="connsiteY32" fmla="*/ 115593 h 120983"/>
                <a:gd name="connsiteX33" fmla="*/ 34896 w 148836"/>
                <a:gd name="connsiteY33" fmla="*/ 112404 h 120983"/>
                <a:gd name="connsiteX34" fmla="*/ 35427 w 148836"/>
                <a:gd name="connsiteY34" fmla="*/ 109393 h 120983"/>
                <a:gd name="connsiteX35" fmla="*/ 47447 w 148836"/>
                <a:gd name="connsiteY35" fmla="*/ 60858 h 120983"/>
                <a:gd name="connsiteX36" fmla="*/ 101360 w 148836"/>
                <a:gd name="connsiteY36" fmla="*/ 60858 h 120983"/>
                <a:gd name="connsiteX37" fmla="*/ 89163 w 148836"/>
                <a:gd name="connsiteY37" fmla="*/ 109747 h 120983"/>
                <a:gd name="connsiteX38" fmla="*/ 73078 w 148836"/>
                <a:gd name="connsiteY38" fmla="*/ 115593 h 120983"/>
                <a:gd name="connsiteX39" fmla="*/ 68835 w 148836"/>
                <a:gd name="connsiteY39" fmla="*/ 119135 h 120983"/>
                <a:gd name="connsiteX40" fmla="*/ 71310 w 148836"/>
                <a:gd name="connsiteY40" fmla="*/ 121084 h 120983"/>
                <a:gd name="connsiteX41" fmla="*/ 93759 w 148836"/>
                <a:gd name="connsiteY41" fmla="*/ 120552 h 120983"/>
                <a:gd name="connsiteX42" fmla="*/ 105072 w 148836"/>
                <a:gd name="connsiteY42" fmla="*/ 120730 h 120983"/>
                <a:gd name="connsiteX43" fmla="*/ 116562 w 148836"/>
                <a:gd name="connsiteY43" fmla="*/ 121084 h 120983"/>
                <a:gd name="connsiteX44" fmla="*/ 120097 w 148836"/>
                <a:gd name="connsiteY44" fmla="*/ 117541 h 120983"/>
                <a:gd name="connsiteX45" fmla="*/ 115148 w 148836"/>
                <a:gd name="connsiteY45" fmla="*/ 115593 h 120983"/>
                <a:gd name="connsiteX46" fmla="*/ 103658 w 148836"/>
                <a:gd name="connsiteY46" fmla="*/ 112404 h 120983"/>
                <a:gd name="connsiteX47" fmla="*/ 104188 w 148836"/>
                <a:gd name="connsiteY47" fmla="*/ 109393 h 120983"/>
                <a:gd name="connsiteX48" fmla="*/ 128052 w 148836"/>
                <a:gd name="connsiteY48" fmla="*/ 13740 h 12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8836" h="120983">
                  <a:moveTo>
                    <a:pt x="128052" y="13740"/>
                  </a:moveTo>
                  <a:cubicBezTo>
                    <a:pt x="129643" y="7363"/>
                    <a:pt x="129996" y="5591"/>
                    <a:pt x="142900" y="5591"/>
                  </a:cubicBezTo>
                  <a:cubicBezTo>
                    <a:pt x="147496" y="5591"/>
                    <a:pt x="148910" y="5591"/>
                    <a:pt x="148910" y="2049"/>
                  </a:cubicBezTo>
                  <a:cubicBezTo>
                    <a:pt x="148910" y="100"/>
                    <a:pt x="146966" y="100"/>
                    <a:pt x="146435" y="100"/>
                  </a:cubicBezTo>
                  <a:cubicBezTo>
                    <a:pt x="141486" y="100"/>
                    <a:pt x="128759" y="632"/>
                    <a:pt x="123809" y="632"/>
                  </a:cubicBezTo>
                  <a:cubicBezTo>
                    <a:pt x="118683" y="632"/>
                    <a:pt x="106133" y="100"/>
                    <a:pt x="101007" y="100"/>
                  </a:cubicBezTo>
                  <a:cubicBezTo>
                    <a:pt x="99592" y="100"/>
                    <a:pt x="97648" y="100"/>
                    <a:pt x="97648" y="3643"/>
                  </a:cubicBezTo>
                  <a:cubicBezTo>
                    <a:pt x="97648" y="5591"/>
                    <a:pt x="99239" y="5591"/>
                    <a:pt x="102597" y="5591"/>
                  </a:cubicBezTo>
                  <a:cubicBezTo>
                    <a:pt x="102951" y="5591"/>
                    <a:pt x="106310" y="5591"/>
                    <a:pt x="109315" y="5946"/>
                  </a:cubicBezTo>
                  <a:cubicBezTo>
                    <a:pt x="112496" y="6300"/>
                    <a:pt x="114087" y="6477"/>
                    <a:pt x="114087" y="8780"/>
                  </a:cubicBezTo>
                  <a:cubicBezTo>
                    <a:pt x="114087" y="9488"/>
                    <a:pt x="113910" y="9843"/>
                    <a:pt x="113380" y="12145"/>
                  </a:cubicBezTo>
                  <a:lnTo>
                    <a:pt x="102774" y="55366"/>
                  </a:lnTo>
                  <a:lnTo>
                    <a:pt x="48861" y="55366"/>
                  </a:lnTo>
                  <a:lnTo>
                    <a:pt x="59290" y="13740"/>
                  </a:lnTo>
                  <a:cubicBezTo>
                    <a:pt x="60881" y="7363"/>
                    <a:pt x="61411" y="5591"/>
                    <a:pt x="74138" y="5591"/>
                  </a:cubicBezTo>
                  <a:cubicBezTo>
                    <a:pt x="78734" y="5591"/>
                    <a:pt x="80148" y="5591"/>
                    <a:pt x="80148" y="2049"/>
                  </a:cubicBezTo>
                  <a:cubicBezTo>
                    <a:pt x="80148" y="100"/>
                    <a:pt x="78204" y="100"/>
                    <a:pt x="77674" y="100"/>
                  </a:cubicBezTo>
                  <a:cubicBezTo>
                    <a:pt x="72724" y="100"/>
                    <a:pt x="59997" y="632"/>
                    <a:pt x="55048" y="632"/>
                  </a:cubicBezTo>
                  <a:cubicBezTo>
                    <a:pt x="49921" y="632"/>
                    <a:pt x="37371" y="100"/>
                    <a:pt x="32245" y="100"/>
                  </a:cubicBezTo>
                  <a:cubicBezTo>
                    <a:pt x="30831" y="100"/>
                    <a:pt x="28886" y="100"/>
                    <a:pt x="28886" y="3643"/>
                  </a:cubicBezTo>
                  <a:cubicBezTo>
                    <a:pt x="28886" y="5591"/>
                    <a:pt x="30477" y="5591"/>
                    <a:pt x="33836" y="5591"/>
                  </a:cubicBezTo>
                  <a:cubicBezTo>
                    <a:pt x="34189" y="5591"/>
                    <a:pt x="37548" y="5591"/>
                    <a:pt x="40553" y="5946"/>
                  </a:cubicBezTo>
                  <a:cubicBezTo>
                    <a:pt x="43735" y="6300"/>
                    <a:pt x="45326" y="6477"/>
                    <a:pt x="45326" y="8780"/>
                  </a:cubicBezTo>
                  <a:cubicBezTo>
                    <a:pt x="45326" y="9488"/>
                    <a:pt x="45149" y="10020"/>
                    <a:pt x="44618" y="12145"/>
                  </a:cubicBezTo>
                  <a:lnTo>
                    <a:pt x="20932" y="107267"/>
                  </a:lnTo>
                  <a:cubicBezTo>
                    <a:pt x="19164" y="114176"/>
                    <a:pt x="18811" y="115593"/>
                    <a:pt x="4846" y="115593"/>
                  </a:cubicBezTo>
                  <a:cubicBezTo>
                    <a:pt x="1665" y="115593"/>
                    <a:pt x="74" y="115593"/>
                    <a:pt x="74" y="119135"/>
                  </a:cubicBezTo>
                  <a:cubicBezTo>
                    <a:pt x="74" y="121084"/>
                    <a:pt x="2195" y="121084"/>
                    <a:pt x="2548" y="121084"/>
                  </a:cubicBezTo>
                  <a:cubicBezTo>
                    <a:pt x="7498" y="121084"/>
                    <a:pt x="20048" y="120552"/>
                    <a:pt x="24998" y="120552"/>
                  </a:cubicBezTo>
                  <a:cubicBezTo>
                    <a:pt x="28710" y="120552"/>
                    <a:pt x="32598" y="120730"/>
                    <a:pt x="36311" y="120730"/>
                  </a:cubicBezTo>
                  <a:cubicBezTo>
                    <a:pt x="40199" y="120730"/>
                    <a:pt x="44088" y="121084"/>
                    <a:pt x="47800" y="121084"/>
                  </a:cubicBezTo>
                  <a:cubicBezTo>
                    <a:pt x="49214" y="121084"/>
                    <a:pt x="51336" y="121084"/>
                    <a:pt x="51336" y="117541"/>
                  </a:cubicBezTo>
                  <a:cubicBezTo>
                    <a:pt x="51336" y="115593"/>
                    <a:pt x="49745" y="115593"/>
                    <a:pt x="46386" y="115593"/>
                  </a:cubicBezTo>
                  <a:cubicBezTo>
                    <a:pt x="39846" y="115593"/>
                    <a:pt x="34896" y="115593"/>
                    <a:pt x="34896" y="112404"/>
                  </a:cubicBezTo>
                  <a:cubicBezTo>
                    <a:pt x="34896" y="111341"/>
                    <a:pt x="35250" y="110456"/>
                    <a:pt x="35427" y="109393"/>
                  </a:cubicBezTo>
                  <a:lnTo>
                    <a:pt x="47447" y="60858"/>
                  </a:lnTo>
                  <a:lnTo>
                    <a:pt x="101360" y="60858"/>
                  </a:lnTo>
                  <a:cubicBezTo>
                    <a:pt x="93936" y="90262"/>
                    <a:pt x="89870" y="107090"/>
                    <a:pt x="89163" y="109747"/>
                  </a:cubicBezTo>
                  <a:cubicBezTo>
                    <a:pt x="87396" y="115416"/>
                    <a:pt x="84037" y="115593"/>
                    <a:pt x="73078" y="115593"/>
                  </a:cubicBezTo>
                  <a:cubicBezTo>
                    <a:pt x="70426" y="115593"/>
                    <a:pt x="68835" y="115593"/>
                    <a:pt x="68835" y="119135"/>
                  </a:cubicBezTo>
                  <a:cubicBezTo>
                    <a:pt x="68835" y="121084"/>
                    <a:pt x="70957" y="121084"/>
                    <a:pt x="71310" y="121084"/>
                  </a:cubicBezTo>
                  <a:cubicBezTo>
                    <a:pt x="76259" y="121084"/>
                    <a:pt x="88810" y="120552"/>
                    <a:pt x="93759" y="120552"/>
                  </a:cubicBezTo>
                  <a:cubicBezTo>
                    <a:pt x="97471" y="120552"/>
                    <a:pt x="101360" y="120730"/>
                    <a:pt x="105072" y="120730"/>
                  </a:cubicBezTo>
                  <a:cubicBezTo>
                    <a:pt x="108961" y="120730"/>
                    <a:pt x="112850" y="121084"/>
                    <a:pt x="116562" y="121084"/>
                  </a:cubicBezTo>
                  <a:cubicBezTo>
                    <a:pt x="117976" y="121084"/>
                    <a:pt x="120097" y="121084"/>
                    <a:pt x="120097" y="117541"/>
                  </a:cubicBezTo>
                  <a:cubicBezTo>
                    <a:pt x="120097" y="115593"/>
                    <a:pt x="118506" y="115593"/>
                    <a:pt x="115148" y="115593"/>
                  </a:cubicBezTo>
                  <a:cubicBezTo>
                    <a:pt x="108607" y="115593"/>
                    <a:pt x="103658" y="115593"/>
                    <a:pt x="103658" y="112404"/>
                  </a:cubicBezTo>
                  <a:cubicBezTo>
                    <a:pt x="103658" y="111341"/>
                    <a:pt x="104012" y="110456"/>
                    <a:pt x="104188" y="109393"/>
                  </a:cubicBezTo>
                  <a:lnTo>
                    <a:pt x="128052" y="1374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7A9795F3-8E89-4DDE-E026-904FFB0B4087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1971579" y="2746961"/>
              <a:ext cx="20681" cy="52963"/>
            </a:xfrm>
            <a:custGeom>
              <a:avLst/>
              <a:gdLst>
                <a:gd name="connsiteX0" fmla="*/ 20764 w 20681"/>
                <a:gd name="connsiteY0" fmla="*/ 18699 h 52963"/>
                <a:gd name="connsiteX1" fmla="*/ 9451 w 20681"/>
                <a:gd name="connsiteY1" fmla="*/ 100 h 52963"/>
                <a:gd name="connsiteX2" fmla="*/ 82 w 20681"/>
                <a:gd name="connsiteY2" fmla="*/ 9488 h 52963"/>
                <a:gd name="connsiteX3" fmla="*/ 9451 w 20681"/>
                <a:gd name="connsiteY3" fmla="*/ 18877 h 52963"/>
                <a:gd name="connsiteX4" fmla="*/ 15638 w 20681"/>
                <a:gd name="connsiteY4" fmla="*/ 16574 h 52963"/>
                <a:gd name="connsiteX5" fmla="*/ 16521 w 20681"/>
                <a:gd name="connsiteY5" fmla="*/ 16042 h 52963"/>
                <a:gd name="connsiteX6" fmla="*/ 16875 w 20681"/>
                <a:gd name="connsiteY6" fmla="*/ 18699 h 52963"/>
                <a:gd name="connsiteX7" fmla="*/ 4855 w 20681"/>
                <a:gd name="connsiteY7" fmla="*/ 48281 h 52963"/>
                <a:gd name="connsiteX8" fmla="*/ 2910 w 20681"/>
                <a:gd name="connsiteY8" fmla="*/ 51115 h 52963"/>
                <a:gd name="connsiteX9" fmla="*/ 4678 w 20681"/>
                <a:gd name="connsiteY9" fmla="*/ 53064 h 52963"/>
                <a:gd name="connsiteX10" fmla="*/ 20764 w 20681"/>
                <a:gd name="connsiteY10" fmla="*/ 18699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81" h="52963">
                  <a:moveTo>
                    <a:pt x="20764" y="18699"/>
                  </a:moveTo>
                  <a:cubicBezTo>
                    <a:pt x="20764" y="7008"/>
                    <a:pt x="16345" y="100"/>
                    <a:pt x="9451" y="100"/>
                  </a:cubicBezTo>
                  <a:cubicBezTo>
                    <a:pt x="3618" y="100"/>
                    <a:pt x="82" y="4529"/>
                    <a:pt x="82" y="9488"/>
                  </a:cubicBezTo>
                  <a:cubicBezTo>
                    <a:pt x="82" y="14271"/>
                    <a:pt x="3618" y="18877"/>
                    <a:pt x="9451" y="18877"/>
                  </a:cubicBezTo>
                  <a:cubicBezTo>
                    <a:pt x="11572" y="18877"/>
                    <a:pt x="13870" y="18168"/>
                    <a:pt x="15638" y="16574"/>
                  </a:cubicBezTo>
                  <a:cubicBezTo>
                    <a:pt x="16168" y="16219"/>
                    <a:pt x="16345" y="16042"/>
                    <a:pt x="16521" y="16042"/>
                  </a:cubicBezTo>
                  <a:cubicBezTo>
                    <a:pt x="16698" y="16042"/>
                    <a:pt x="16875" y="16219"/>
                    <a:pt x="16875" y="18699"/>
                  </a:cubicBezTo>
                  <a:cubicBezTo>
                    <a:pt x="16875" y="31807"/>
                    <a:pt x="10688" y="42436"/>
                    <a:pt x="4855" y="48281"/>
                  </a:cubicBezTo>
                  <a:cubicBezTo>
                    <a:pt x="2910" y="50230"/>
                    <a:pt x="2910" y="50584"/>
                    <a:pt x="2910" y="51115"/>
                  </a:cubicBezTo>
                  <a:cubicBezTo>
                    <a:pt x="2910" y="52355"/>
                    <a:pt x="3794" y="53064"/>
                    <a:pt x="4678" y="53064"/>
                  </a:cubicBezTo>
                  <a:cubicBezTo>
                    <a:pt x="6623" y="53064"/>
                    <a:pt x="20764" y="39424"/>
                    <a:pt x="20764" y="18699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形状 48">
              <a:extLst>
                <a:ext uri="{FF2B5EF4-FFF2-40B4-BE49-F238E27FC236}">
                  <a16:creationId xmlns:a16="http://schemas.microsoft.com/office/drawing/2014/main" id="{8E58883F-02EA-66E3-3884-85DF6DC59700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2044837" y="2644754"/>
              <a:ext cx="107649" cy="120983"/>
            </a:xfrm>
            <a:custGeom>
              <a:avLst/>
              <a:gdLst>
                <a:gd name="connsiteX0" fmla="*/ 60717 w 107649"/>
                <a:gd name="connsiteY0" fmla="*/ 97171 h 120983"/>
                <a:gd name="connsiteX1" fmla="*/ 107737 w 107649"/>
                <a:gd name="connsiteY1" fmla="*/ 60681 h 120983"/>
                <a:gd name="connsiteX2" fmla="*/ 60717 w 107649"/>
                <a:gd name="connsiteY2" fmla="*/ 24013 h 120983"/>
                <a:gd name="connsiteX3" fmla="*/ 60717 w 107649"/>
                <a:gd name="connsiteY3" fmla="*/ 14094 h 120983"/>
                <a:gd name="connsiteX4" fmla="*/ 77510 w 107649"/>
                <a:gd name="connsiteY4" fmla="*/ 5591 h 120983"/>
                <a:gd name="connsiteX5" fmla="*/ 83343 w 107649"/>
                <a:gd name="connsiteY5" fmla="*/ 5591 h 120983"/>
                <a:gd name="connsiteX6" fmla="*/ 83343 w 107649"/>
                <a:gd name="connsiteY6" fmla="*/ 100 h 120983"/>
                <a:gd name="connsiteX7" fmla="*/ 53470 w 107649"/>
                <a:gd name="connsiteY7" fmla="*/ 632 h 120983"/>
                <a:gd name="connsiteX8" fmla="*/ 23420 w 107649"/>
                <a:gd name="connsiteY8" fmla="*/ 100 h 120983"/>
                <a:gd name="connsiteX9" fmla="*/ 23420 w 107649"/>
                <a:gd name="connsiteY9" fmla="*/ 5591 h 120983"/>
                <a:gd name="connsiteX10" fmla="*/ 29253 w 107649"/>
                <a:gd name="connsiteY10" fmla="*/ 5591 h 120983"/>
                <a:gd name="connsiteX11" fmla="*/ 46046 w 107649"/>
                <a:gd name="connsiteY11" fmla="*/ 14094 h 120983"/>
                <a:gd name="connsiteX12" fmla="*/ 46046 w 107649"/>
                <a:gd name="connsiteY12" fmla="*/ 24013 h 120983"/>
                <a:gd name="connsiteX13" fmla="*/ 87 w 107649"/>
                <a:gd name="connsiteY13" fmla="*/ 60503 h 120983"/>
                <a:gd name="connsiteX14" fmla="*/ 46046 w 107649"/>
                <a:gd name="connsiteY14" fmla="*/ 97171 h 120983"/>
                <a:gd name="connsiteX15" fmla="*/ 46046 w 107649"/>
                <a:gd name="connsiteY15" fmla="*/ 107090 h 120983"/>
                <a:gd name="connsiteX16" fmla="*/ 29253 w 107649"/>
                <a:gd name="connsiteY16" fmla="*/ 115593 h 120983"/>
                <a:gd name="connsiteX17" fmla="*/ 23420 w 107649"/>
                <a:gd name="connsiteY17" fmla="*/ 115593 h 120983"/>
                <a:gd name="connsiteX18" fmla="*/ 23420 w 107649"/>
                <a:gd name="connsiteY18" fmla="*/ 121084 h 120983"/>
                <a:gd name="connsiteX19" fmla="*/ 53293 w 107649"/>
                <a:gd name="connsiteY19" fmla="*/ 120552 h 120983"/>
                <a:gd name="connsiteX20" fmla="*/ 83343 w 107649"/>
                <a:gd name="connsiteY20" fmla="*/ 121084 h 120983"/>
                <a:gd name="connsiteX21" fmla="*/ 83343 w 107649"/>
                <a:gd name="connsiteY21" fmla="*/ 115593 h 120983"/>
                <a:gd name="connsiteX22" fmla="*/ 77510 w 107649"/>
                <a:gd name="connsiteY22" fmla="*/ 115593 h 120983"/>
                <a:gd name="connsiteX23" fmla="*/ 60717 w 107649"/>
                <a:gd name="connsiteY23" fmla="*/ 107090 h 120983"/>
                <a:gd name="connsiteX24" fmla="*/ 60717 w 107649"/>
                <a:gd name="connsiteY24" fmla="*/ 97171 h 120983"/>
                <a:gd name="connsiteX25" fmla="*/ 46046 w 107649"/>
                <a:gd name="connsiteY25" fmla="*/ 93096 h 120983"/>
                <a:gd name="connsiteX26" fmla="*/ 17763 w 107649"/>
                <a:gd name="connsiteY26" fmla="*/ 60681 h 120983"/>
                <a:gd name="connsiteX27" fmla="*/ 46046 w 107649"/>
                <a:gd name="connsiteY27" fmla="*/ 28088 h 120983"/>
                <a:gd name="connsiteX28" fmla="*/ 46046 w 107649"/>
                <a:gd name="connsiteY28" fmla="*/ 93096 h 120983"/>
                <a:gd name="connsiteX29" fmla="*/ 60717 w 107649"/>
                <a:gd name="connsiteY29" fmla="*/ 27910 h 120983"/>
                <a:gd name="connsiteX30" fmla="*/ 90060 w 107649"/>
                <a:gd name="connsiteY30" fmla="*/ 60503 h 120983"/>
                <a:gd name="connsiteX31" fmla="*/ 60717 w 107649"/>
                <a:gd name="connsiteY31" fmla="*/ 93274 h 120983"/>
                <a:gd name="connsiteX32" fmla="*/ 60717 w 107649"/>
                <a:gd name="connsiteY32" fmla="*/ 27910 h 12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7649" h="120983">
                  <a:moveTo>
                    <a:pt x="60717" y="97171"/>
                  </a:moveTo>
                  <a:cubicBezTo>
                    <a:pt x="88116" y="95045"/>
                    <a:pt x="107737" y="78571"/>
                    <a:pt x="107737" y="60681"/>
                  </a:cubicBezTo>
                  <a:cubicBezTo>
                    <a:pt x="107737" y="42258"/>
                    <a:pt x="87585" y="26139"/>
                    <a:pt x="60717" y="24013"/>
                  </a:cubicBezTo>
                  <a:lnTo>
                    <a:pt x="60717" y="14094"/>
                  </a:lnTo>
                  <a:cubicBezTo>
                    <a:pt x="60717" y="8071"/>
                    <a:pt x="60717" y="5591"/>
                    <a:pt x="77510" y="5591"/>
                  </a:cubicBezTo>
                  <a:lnTo>
                    <a:pt x="83343" y="5591"/>
                  </a:lnTo>
                  <a:lnTo>
                    <a:pt x="83343" y="100"/>
                  </a:lnTo>
                  <a:cubicBezTo>
                    <a:pt x="76979" y="632"/>
                    <a:pt x="60717" y="632"/>
                    <a:pt x="53470" y="632"/>
                  </a:cubicBezTo>
                  <a:cubicBezTo>
                    <a:pt x="46222" y="632"/>
                    <a:pt x="29783" y="632"/>
                    <a:pt x="23420" y="100"/>
                  </a:cubicBezTo>
                  <a:lnTo>
                    <a:pt x="23420" y="5591"/>
                  </a:lnTo>
                  <a:lnTo>
                    <a:pt x="29253" y="5591"/>
                  </a:lnTo>
                  <a:cubicBezTo>
                    <a:pt x="46046" y="5591"/>
                    <a:pt x="46046" y="7894"/>
                    <a:pt x="46046" y="14094"/>
                  </a:cubicBezTo>
                  <a:lnTo>
                    <a:pt x="46046" y="24013"/>
                  </a:lnTo>
                  <a:cubicBezTo>
                    <a:pt x="19000" y="26670"/>
                    <a:pt x="87" y="42967"/>
                    <a:pt x="87" y="60503"/>
                  </a:cubicBezTo>
                  <a:cubicBezTo>
                    <a:pt x="87" y="78748"/>
                    <a:pt x="19708" y="94513"/>
                    <a:pt x="46046" y="97171"/>
                  </a:cubicBezTo>
                  <a:lnTo>
                    <a:pt x="46046" y="107090"/>
                  </a:lnTo>
                  <a:cubicBezTo>
                    <a:pt x="46046" y="113113"/>
                    <a:pt x="46046" y="115593"/>
                    <a:pt x="29253" y="115593"/>
                  </a:cubicBezTo>
                  <a:lnTo>
                    <a:pt x="23420" y="115593"/>
                  </a:lnTo>
                  <a:lnTo>
                    <a:pt x="23420" y="121084"/>
                  </a:lnTo>
                  <a:cubicBezTo>
                    <a:pt x="29783" y="120552"/>
                    <a:pt x="46046" y="120552"/>
                    <a:pt x="53293" y="120552"/>
                  </a:cubicBezTo>
                  <a:cubicBezTo>
                    <a:pt x="60540" y="120552"/>
                    <a:pt x="76979" y="120552"/>
                    <a:pt x="83343" y="121084"/>
                  </a:cubicBezTo>
                  <a:lnTo>
                    <a:pt x="83343" y="115593"/>
                  </a:lnTo>
                  <a:lnTo>
                    <a:pt x="77510" y="115593"/>
                  </a:lnTo>
                  <a:cubicBezTo>
                    <a:pt x="60717" y="115593"/>
                    <a:pt x="60717" y="113290"/>
                    <a:pt x="60717" y="107090"/>
                  </a:cubicBezTo>
                  <a:lnTo>
                    <a:pt x="60717" y="97171"/>
                  </a:lnTo>
                  <a:close/>
                  <a:moveTo>
                    <a:pt x="46046" y="93096"/>
                  </a:moveTo>
                  <a:cubicBezTo>
                    <a:pt x="20945" y="89731"/>
                    <a:pt x="17763" y="71663"/>
                    <a:pt x="17763" y="60681"/>
                  </a:cubicBezTo>
                  <a:cubicBezTo>
                    <a:pt x="17763" y="51469"/>
                    <a:pt x="19531" y="31630"/>
                    <a:pt x="46046" y="28088"/>
                  </a:cubicBezTo>
                  <a:lnTo>
                    <a:pt x="46046" y="93096"/>
                  </a:lnTo>
                  <a:close/>
                  <a:moveTo>
                    <a:pt x="60717" y="27910"/>
                  </a:moveTo>
                  <a:cubicBezTo>
                    <a:pt x="85111" y="30745"/>
                    <a:pt x="90060" y="47041"/>
                    <a:pt x="90060" y="60503"/>
                  </a:cubicBezTo>
                  <a:cubicBezTo>
                    <a:pt x="90060" y="71132"/>
                    <a:pt x="87409" y="90085"/>
                    <a:pt x="60717" y="93274"/>
                  </a:cubicBezTo>
                  <a:lnTo>
                    <a:pt x="60717" y="2791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67C281EE-988A-B2C2-B2B6-959DDB819D21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2172678" y="2632886"/>
              <a:ext cx="41009" cy="177135"/>
            </a:xfrm>
            <a:custGeom>
              <a:avLst/>
              <a:gdLst>
                <a:gd name="connsiteX0" fmla="*/ 41103 w 41009"/>
                <a:gd name="connsiteY0" fmla="*/ 88668 h 177135"/>
                <a:gd name="connsiteX1" fmla="*/ 29437 w 41009"/>
                <a:gd name="connsiteY1" fmla="*/ 33402 h 177135"/>
                <a:gd name="connsiteX2" fmla="*/ 1861 w 41009"/>
                <a:gd name="connsiteY2" fmla="*/ 100 h 177135"/>
                <a:gd name="connsiteX3" fmla="*/ 94 w 41009"/>
                <a:gd name="connsiteY3" fmla="*/ 1871 h 177135"/>
                <a:gd name="connsiteX4" fmla="*/ 3452 w 41009"/>
                <a:gd name="connsiteY4" fmla="*/ 5946 h 177135"/>
                <a:gd name="connsiteX5" fmla="*/ 30851 w 41009"/>
                <a:gd name="connsiteY5" fmla="*/ 88668 h 177135"/>
                <a:gd name="connsiteX6" fmla="*/ 2392 w 41009"/>
                <a:gd name="connsiteY6" fmla="*/ 172453 h 177135"/>
                <a:gd name="connsiteX7" fmla="*/ 94 w 41009"/>
                <a:gd name="connsiteY7" fmla="*/ 175465 h 177135"/>
                <a:gd name="connsiteX8" fmla="*/ 1861 w 41009"/>
                <a:gd name="connsiteY8" fmla="*/ 177236 h 177135"/>
                <a:gd name="connsiteX9" fmla="*/ 29967 w 41009"/>
                <a:gd name="connsiteY9" fmla="*/ 142694 h 177135"/>
                <a:gd name="connsiteX10" fmla="*/ 41103 w 41009"/>
                <a:gd name="connsiteY10" fmla="*/ 88668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09" h="177135">
                  <a:moveTo>
                    <a:pt x="41103" y="88668"/>
                  </a:moveTo>
                  <a:cubicBezTo>
                    <a:pt x="41103" y="74851"/>
                    <a:pt x="39159" y="53418"/>
                    <a:pt x="29437" y="33402"/>
                  </a:cubicBezTo>
                  <a:cubicBezTo>
                    <a:pt x="18831" y="11614"/>
                    <a:pt x="3629" y="100"/>
                    <a:pt x="1861" y="100"/>
                  </a:cubicBezTo>
                  <a:cubicBezTo>
                    <a:pt x="801" y="100"/>
                    <a:pt x="94" y="809"/>
                    <a:pt x="94" y="1871"/>
                  </a:cubicBezTo>
                  <a:cubicBezTo>
                    <a:pt x="94" y="2403"/>
                    <a:pt x="94" y="2757"/>
                    <a:pt x="3452" y="5946"/>
                  </a:cubicBezTo>
                  <a:cubicBezTo>
                    <a:pt x="20775" y="23482"/>
                    <a:pt x="30851" y="51647"/>
                    <a:pt x="30851" y="88668"/>
                  </a:cubicBezTo>
                  <a:cubicBezTo>
                    <a:pt x="30851" y="118958"/>
                    <a:pt x="24311" y="150134"/>
                    <a:pt x="2392" y="172453"/>
                  </a:cubicBezTo>
                  <a:cubicBezTo>
                    <a:pt x="94" y="174579"/>
                    <a:pt x="94" y="174933"/>
                    <a:pt x="94" y="175465"/>
                  </a:cubicBezTo>
                  <a:cubicBezTo>
                    <a:pt x="94" y="176527"/>
                    <a:pt x="801" y="177236"/>
                    <a:pt x="1861" y="177236"/>
                  </a:cubicBezTo>
                  <a:cubicBezTo>
                    <a:pt x="3629" y="177236"/>
                    <a:pt x="19538" y="165191"/>
                    <a:pt x="29967" y="142694"/>
                  </a:cubicBezTo>
                  <a:cubicBezTo>
                    <a:pt x="38982" y="123209"/>
                    <a:pt x="41103" y="103547"/>
                    <a:pt x="41103" y="88668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3DC47401-BD83-B146-6129-CE8D6272AEF0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2290344" y="2700729"/>
              <a:ext cx="117548" cy="41449"/>
            </a:xfrm>
            <a:custGeom>
              <a:avLst/>
              <a:gdLst>
                <a:gd name="connsiteX0" fmla="*/ 111639 w 117548"/>
                <a:gd name="connsiteY0" fmla="*/ 7186 h 41449"/>
                <a:gd name="connsiteX1" fmla="*/ 117649 w 117548"/>
                <a:gd name="connsiteY1" fmla="*/ 3643 h 41449"/>
                <a:gd name="connsiteX2" fmla="*/ 111816 w 117548"/>
                <a:gd name="connsiteY2" fmla="*/ 100 h 41449"/>
                <a:gd name="connsiteX3" fmla="*/ 5934 w 117548"/>
                <a:gd name="connsiteY3" fmla="*/ 100 h 41449"/>
                <a:gd name="connsiteX4" fmla="*/ 100 w 117548"/>
                <a:gd name="connsiteY4" fmla="*/ 3643 h 41449"/>
                <a:gd name="connsiteX5" fmla="*/ 6110 w 117548"/>
                <a:gd name="connsiteY5" fmla="*/ 7186 h 41449"/>
                <a:gd name="connsiteX6" fmla="*/ 111639 w 117548"/>
                <a:gd name="connsiteY6" fmla="*/ 7186 h 41449"/>
                <a:gd name="connsiteX7" fmla="*/ 111816 w 117548"/>
                <a:gd name="connsiteY7" fmla="*/ 41550 h 41449"/>
                <a:gd name="connsiteX8" fmla="*/ 117649 w 117548"/>
                <a:gd name="connsiteY8" fmla="*/ 38007 h 41449"/>
                <a:gd name="connsiteX9" fmla="*/ 111639 w 117548"/>
                <a:gd name="connsiteY9" fmla="*/ 34464 h 41449"/>
                <a:gd name="connsiteX10" fmla="*/ 6110 w 117548"/>
                <a:gd name="connsiteY10" fmla="*/ 34464 h 41449"/>
                <a:gd name="connsiteX11" fmla="*/ 100 w 117548"/>
                <a:gd name="connsiteY11" fmla="*/ 38007 h 41449"/>
                <a:gd name="connsiteX12" fmla="*/ 5934 w 117548"/>
                <a:gd name="connsiteY12" fmla="*/ 41550 h 41449"/>
                <a:gd name="connsiteX13" fmla="*/ 111816 w 117548"/>
                <a:gd name="connsiteY13" fmla="*/ 41550 h 4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548" h="41449">
                  <a:moveTo>
                    <a:pt x="111639" y="7186"/>
                  </a:moveTo>
                  <a:cubicBezTo>
                    <a:pt x="114291" y="7186"/>
                    <a:pt x="117649" y="7186"/>
                    <a:pt x="117649" y="3643"/>
                  </a:cubicBezTo>
                  <a:cubicBezTo>
                    <a:pt x="117649" y="100"/>
                    <a:pt x="114291" y="100"/>
                    <a:pt x="111816" y="100"/>
                  </a:cubicBezTo>
                  <a:lnTo>
                    <a:pt x="5934" y="100"/>
                  </a:lnTo>
                  <a:cubicBezTo>
                    <a:pt x="3459" y="100"/>
                    <a:pt x="100" y="100"/>
                    <a:pt x="100" y="3643"/>
                  </a:cubicBezTo>
                  <a:cubicBezTo>
                    <a:pt x="100" y="7186"/>
                    <a:pt x="3459" y="7186"/>
                    <a:pt x="6110" y="7186"/>
                  </a:cubicBezTo>
                  <a:lnTo>
                    <a:pt x="111639" y="7186"/>
                  </a:lnTo>
                  <a:close/>
                  <a:moveTo>
                    <a:pt x="111816" y="41550"/>
                  </a:moveTo>
                  <a:cubicBezTo>
                    <a:pt x="114291" y="41550"/>
                    <a:pt x="117649" y="41550"/>
                    <a:pt x="117649" y="38007"/>
                  </a:cubicBezTo>
                  <a:cubicBezTo>
                    <a:pt x="117649" y="34464"/>
                    <a:pt x="114291" y="34464"/>
                    <a:pt x="111639" y="34464"/>
                  </a:cubicBezTo>
                  <a:lnTo>
                    <a:pt x="6110" y="34464"/>
                  </a:lnTo>
                  <a:cubicBezTo>
                    <a:pt x="3459" y="34464"/>
                    <a:pt x="100" y="34464"/>
                    <a:pt x="100" y="38007"/>
                  </a:cubicBezTo>
                  <a:cubicBezTo>
                    <a:pt x="100" y="41550"/>
                    <a:pt x="3459" y="41550"/>
                    <a:pt x="5934" y="41550"/>
                  </a:cubicBezTo>
                  <a:lnTo>
                    <a:pt x="111816" y="4155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1A01467A-C41A-E8D1-12A8-A095CAEB4843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2454873" y="2527932"/>
              <a:ext cx="58332" cy="117972"/>
            </a:xfrm>
            <a:custGeom>
              <a:avLst/>
              <a:gdLst>
                <a:gd name="connsiteX0" fmla="*/ 36346 w 58332"/>
                <a:gd name="connsiteY0" fmla="*/ 4699 h 117972"/>
                <a:gd name="connsiteX1" fmla="*/ 32281 w 58332"/>
                <a:gd name="connsiteY1" fmla="*/ 93 h 117972"/>
                <a:gd name="connsiteX2" fmla="*/ 109 w 58332"/>
                <a:gd name="connsiteY2" fmla="*/ 11430 h 117972"/>
                <a:gd name="connsiteX3" fmla="*/ 109 w 58332"/>
                <a:gd name="connsiteY3" fmla="*/ 16921 h 117972"/>
                <a:gd name="connsiteX4" fmla="*/ 23266 w 58332"/>
                <a:gd name="connsiteY4" fmla="*/ 12316 h 117972"/>
                <a:gd name="connsiteX5" fmla="*/ 23266 w 58332"/>
                <a:gd name="connsiteY5" fmla="*/ 104072 h 117972"/>
                <a:gd name="connsiteX6" fmla="*/ 6826 w 58332"/>
                <a:gd name="connsiteY6" fmla="*/ 112575 h 117972"/>
                <a:gd name="connsiteX7" fmla="*/ 1170 w 58332"/>
                <a:gd name="connsiteY7" fmla="*/ 112575 h 117972"/>
                <a:gd name="connsiteX8" fmla="*/ 1170 w 58332"/>
                <a:gd name="connsiteY8" fmla="*/ 118066 h 117972"/>
                <a:gd name="connsiteX9" fmla="*/ 29806 w 58332"/>
                <a:gd name="connsiteY9" fmla="*/ 117534 h 117972"/>
                <a:gd name="connsiteX10" fmla="*/ 58442 w 58332"/>
                <a:gd name="connsiteY10" fmla="*/ 118066 h 117972"/>
                <a:gd name="connsiteX11" fmla="*/ 58442 w 58332"/>
                <a:gd name="connsiteY11" fmla="*/ 112575 h 117972"/>
                <a:gd name="connsiteX12" fmla="*/ 52785 w 58332"/>
                <a:gd name="connsiteY12" fmla="*/ 112575 h 117972"/>
                <a:gd name="connsiteX13" fmla="*/ 36346 w 58332"/>
                <a:gd name="connsiteY13" fmla="*/ 104072 h 117972"/>
                <a:gd name="connsiteX14" fmla="*/ 36346 w 58332"/>
                <a:gd name="connsiteY14" fmla="*/ 4699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332" h="117972">
                  <a:moveTo>
                    <a:pt x="36346" y="4699"/>
                  </a:moveTo>
                  <a:cubicBezTo>
                    <a:pt x="36346" y="448"/>
                    <a:pt x="36346" y="93"/>
                    <a:pt x="32281" y="93"/>
                  </a:cubicBezTo>
                  <a:cubicBezTo>
                    <a:pt x="21321" y="11430"/>
                    <a:pt x="5766" y="11430"/>
                    <a:pt x="109" y="11430"/>
                  </a:cubicBezTo>
                  <a:lnTo>
                    <a:pt x="109" y="16921"/>
                  </a:lnTo>
                  <a:cubicBezTo>
                    <a:pt x="3645" y="16921"/>
                    <a:pt x="14074" y="16921"/>
                    <a:pt x="23266" y="12316"/>
                  </a:cubicBezTo>
                  <a:lnTo>
                    <a:pt x="23266" y="104072"/>
                  </a:lnTo>
                  <a:cubicBezTo>
                    <a:pt x="23266" y="110449"/>
                    <a:pt x="22735" y="112575"/>
                    <a:pt x="6826" y="112575"/>
                  </a:cubicBezTo>
                  <a:lnTo>
                    <a:pt x="1170" y="112575"/>
                  </a:lnTo>
                  <a:lnTo>
                    <a:pt x="1170" y="118066"/>
                  </a:lnTo>
                  <a:cubicBezTo>
                    <a:pt x="7357" y="117534"/>
                    <a:pt x="22735" y="117534"/>
                    <a:pt x="29806" y="117534"/>
                  </a:cubicBezTo>
                  <a:cubicBezTo>
                    <a:pt x="36877" y="117534"/>
                    <a:pt x="52255" y="117534"/>
                    <a:pt x="58442" y="118066"/>
                  </a:cubicBezTo>
                  <a:lnTo>
                    <a:pt x="58442" y="112575"/>
                  </a:lnTo>
                  <a:lnTo>
                    <a:pt x="52785" y="112575"/>
                  </a:lnTo>
                  <a:cubicBezTo>
                    <a:pt x="36877" y="112575"/>
                    <a:pt x="36346" y="110626"/>
                    <a:pt x="36346" y="104072"/>
                  </a:cubicBezTo>
                  <a:lnTo>
                    <a:pt x="36346" y="469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103BB834-E332-53DE-EEA0-DB8FD19F6952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2439141" y="2717911"/>
              <a:ext cx="88382" cy="7085"/>
            </a:xfrm>
            <a:custGeom>
              <a:avLst/>
              <a:gdLst>
                <a:gd name="connsiteX0" fmla="*/ 0 w 88382"/>
                <a:gd name="connsiteY0" fmla="*/ 0 h 7085"/>
                <a:gd name="connsiteX1" fmla="*/ 88383 w 88382"/>
                <a:gd name="connsiteY1" fmla="*/ 0 h 7085"/>
                <a:gd name="connsiteX2" fmla="*/ 88383 w 88382"/>
                <a:gd name="connsiteY2" fmla="*/ 7085 h 7085"/>
                <a:gd name="connsiteX3" fmla="*/ 0 w 88382"/>
                <a:gd name="connsiteY3" fmla="*/ 7085 h 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382" h="7085">
                  <a:moveTo>
                    <a:pt x="0" y="0"/>
                  </a:moveTo>
                  <a:lnTo>
                    <a:pt x="88383" y="0"/>
                  </a:lnTo>
                  <a:lnTo>
                    <a:pt x="88383" y="7085"/>
                  </a:lnTo>
                  <a:lnTo>
                    <a:pt x="0" y="7085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45963AA1-A024-6B27-8BF4-7CFF8EA6ACD5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2447979" y="2769272"/>
              <a:ext cx="70529" cy="117972"/>
            </a:xfrm>
            <a:custGeom>
              <a:avLst/>
              <a:gdLst>
                <a:gd name="connsiteX0" fmla="*/ 13720 w 70529"/>
                <a:gd name="connsiteY0" fmla="*/ 104440 h 117972"/>
                <a:gd name="connsiteX1" fmla="*/ 32457 w 70529"/>
                <a:gd name="connsiteY1" fmla="*/ 86195 h 117972"/>
                <a:gd name="connsiteX2" fmla="*/ 70639 w 70529"/>
                <a:gd name="connsiteY2" fmla="*/ 34471 h 117972"/>
                <a:gd name="connsiteX3" fmla="*/ 33165 w 70529"/>
                <a:gd name="connsiteY3" fmla="*/ 107 h 117972"/>
                <a:gd name="connsiteX4" fmla="*/ 109 w 70529"/>
                <a:gd name="connsiteY4" fmla="*/ 32169 h 117972"/>
                <a:gd name="connsiteX5" fmla="*/ 9478 w 70529"/>
                <a:gd name="connsiteY5" fmla="*/ 42088 h 117972"/>
                <a:gd name="connsiteX6" fmla="*/ 18670 w 70529"/>
                <a:gd name="connsiteY6" fmla="*/ 32700 h 117972"/>
                <a:gd name="connsiteX7" fmla="*/ 9301 w 70529"/>
                <a:gd name="connsiteY7" fmla="*/ 23489 h 117972"/>
                <a:gd name="connsiteX8" fmla="*/ 7003 w 70529"/>
                <a:gd name="connsiteY8" fmla="*/ 23666 h 117972"/>
                <a:gd name="connsiteX9" fmla="*/ 30867 w 70529"/>
                <a:gd name="connsiteY9" fmla="*/ 5598 h 117972"/>
                <a:gd name="connsiteX10" fmla="*/ 54553 w 70529"/>
                <a:gd name="connsiteY10" fmla="*/ 34471 h 117972"/>
                <a:gd name="connsiteX11" fmla="*/ 35993 w 70529"/>
                <a:gd name="connsiteY11" fmla="*/ 73618 h 117972"/>
                <a:gd name="connsiteX12" fmla="*/ 2054 w 70529"/>
                <a:gd name="connsiteY12" fmla="*/ 111525 h 117972"/>
                <a:gd name="connsiteX13" fmla="*/ 109 w 70529"/>
                <a:gd name="connsiteY13" fmla="*/ 118079 h 117972"/>
                <a:gd name="connsiteX14" fmla="*/ 65689 w 70529"/>
                <a:gd name="connsiteY14" fmla="*/ 118079 h 117972"/>
                <a:gd name="connsiteX15" fmla="*/ 70639 w 70529"/>
                <a:gd name="connsiteY15" fmla="*/ 87258 h 117972"/>
                <a:gd name="connsiteX16" fmla="*/ 66220 w 70529"/>
                <a:gd name="connsiteY16" fmla="*/ 87258 h 117972"/>
                <a:gd name="connsiteX17" fmla="*/ 62331 w 70529"/>
                <a:gd name="connsiteY17" fmla="*/ 103023 h 117972"/>
                <a:gd name="connsiteX18" fmla="*/ 45538 w 70529"/>
                <a:gd name="connsiteY18" fmla="*/ 104440 h 117972"/>
                <a:gd name="connsiteX19" fmla="*/ 13720 w 70529"/>
                <a:gd name="connsiteY19" fmla="*/ 104440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529" h="117972">
                  <a:moveTo>
                    <a:pt x="13720" y="104440"/>
                  </a:moveTo>
                  <a:lnTo>
                    <a:pt x="32457" y="86195"/>
                  </a:lnTo>
                  <a:cubicBezTo>
                    <a:pt x="60033" y="61750"/>
                    <a:pt x="70639" y="52185"/>
                    <a:pt x="70639" y="34471"/>
                  </a:cubicBezTo>
                  <a:cubicBezTo>
                    <a:pt x="70639" y="14278"/>
                    <a:pt x="54730" y="107"/>
                    <a:pt x="33165" y="107"/>
                  </a:cubicBezTo>
                  <a:cubicBezTo>
                    <a:pt x="13190" y="107"/>
                    <a:pt x="109" y="16403"/>
                    <a:pt x="109" y="32169"/>
                  </a:cubicBezTo>
                  <a:cubicBezTo>
                    <a:pt x="109" y="42088"/>
                    <a:pt x="8948" y="42088"/>
                    <a:pt x="9478" y="42088"/>
                  </a:cubicBezTo>
                  <a:cubicBezTo>
                    <a:pt x="12483" y="42088"/>
                    <a:pt x="18670" y="39962"/>
                    <a:pt x="18670" y="32700"/>
                  </a:cubicBezTo>
                  <a:cubicBezTo>
                    <a:pt x="18670" y="28094"/>
                    <a:pt x="15488" y="23489"/>
                    <a:pt x="9301" y="23489"/>
                  </a:cubicBezTo>
                  <a:cubicBezTo>
                    <a:pt x="7887" y="23489"/>
                    <a:pt x="7534" y="23489"/>
                    <a:pt x="7003" y="23666"/>
                  </a:cubicBezTo>
                  <a:cubicBezTo>
                    <a:pt x="11069" y="12152"/>
                    <a:pt x="20614" y="5598"/>
                    <a:pt x="30867" y="5598"/>
                  </a:cubicBezTo>
                  <a:cubicBezTo>
                    <a:pt x="46952" y="5598"/>
                    <a:pt x="54553" y="19946"/>
                    <a:pt x="54553" y="34471"/>
                  </a:cubicBezTo>
                  <a:cubicBezTo>
                    <a:pt x="54553" y="48642"/>
                    <a:pt x="45715" y="62636"/>
                    <a:pt x="35993" y="73618"/>
                  </a:cubicBezTo>
                  <a:lnTo>
                    <a:pt x="2054" y="111525"/>
                  </a:lnTo>
                  <a:cubicBezTo>
                    <a:pt x="109" y="113474"/>
                    <a:pt x="109" y="113828"/>
                    <a:pt x="109" y="118079"/>
                  </a:cubicBezTo>
                  <a:lnTo>
                    <a:pt x="65689" y="118079"/>
                  </a:lnTo>
                  <a:lnTo>
                    <a:pt x="70639" y="87258"/>
                  </a:lnTo>
                  <a:lnTo>
                    <a:pt x="66220" y="87258"/>
                  </a:lnTo>
                  <a:cubicBezTo>
                    <a:pt x="65336" y="92572"/>
                    <a:pt x="64098" y="100366"/>
                    <a:pt x="62331" y="103023"/>
                  </a:cubicBezTo>
                  <a:cubicBezTo>
                    <a:pt x="61093" y="104440"/>
                    <a:pt x="49427" y="104440"/>
                    <a:pt x="45538" y="104440"/>
                  </a:cubicBezTo>
                  <a:lnTo>
                    <a:pt x="13720" y="10444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形状 54">
              <a:extLst>
                <a:ext uri="{FF2B5EF4-FFF2-40B4-BE49-F238E27FC236}">
                  <a16:creationId xmlns:a16="http://schemas.microsoft.com/office/drawing/2014/main" id="{2CE74614-CEC7-8F51-FA1D-A1C3D6A2FB19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2610013" y="2562030"/>
              <a:ext cx="67170" cy="318667"/>
            </a:xfrm>
            <a:custGeom>
              <a:avLst/>
              <a:gdLst>
                <a:gd name="connsiteX0" fmla="*/ 59334 w 67170"/>
                <a:gd name="connsiteY0" fmla="*/ 316808 h 318667"/>
                <a:gd name="connsiteX1" fmla="*/ 61455 w 67170"/>
                <a:gd name="connsiteY1" fmla="*/ 318756 h 318667"/>
                <a:gd name="connsiteX2" fmla="*/ 65344 w 67170"/>
                <a:gd name="connsiteY2" fmla="*/ 318756 h 318667"/>
                <a:gd name="connsiteX3" fmla="*/ 67288 w 67170"/>
                <a:gd name="connsiteY3" fmla="*/ 316985 h 318667"/>
                <a:gd name="connsiteX4" fmla="*/ 66581 w 67170"/>
                <a:gd name="connsiteY4" fmla="*/ 315391 h 318667"/>
                <a:gd name="connsiteX5" fmla="*/ 39713 w 67170"/>
                <a:gd name="connsiteY5" fmla="*/ 279786 h 318667"/>
                <a:gd name="connsiteX6" fmla="*/ 13551 w 67170"/>
                <a:gd name="connsiteY6" fmla="*/ 159511 h 318667"/>
                <a:gd name="connsiteX7" fmla="*/ 66758 w 67170"/>
                <a:gd name="connsiteY7" fmla="*/ 3278 h 318667"/>
                <a:gd name="connsiteX8" fmla="*/ 67288 w 67170"/>
                <a:gd name="connsiteY8" fmla="*/ 1860 h 318667"/>
                <a:gd name="connsiteX9" fmla="*/ 63929 w 67170"/>
                <a:gd name="connsiteY9" fmla="*/ 89 h 318667"/>
                <a:gd name="connsiteX10" fmla="*/ 59687 w 67170"/>
                <a:gd name="connsiteY10" fmla="*/ 1506 h 318667"/>
                <a:gd name="connsiteX11" fmla="*/ 11784 w 67170"/>
                <a:gd name="connsiteY11" fmla="*/ 78029 h 318667"/>
                <a:gd name="connsiteX12" fmla="*/ 117 w 67170"/>
                <a:gd name="connsiteY12" fmla="*/ 159334 h 318667"/>
                <a:gd name="connsiteX13" fmla="*/ 35470 w 67170"/>
                <a:gd name="connsiteY13" fmla="*/ 289883 h 318667"/>
                <a:gd name="connsiteX14" fmla="*/ 46783 w 67170"/>
                <a:gd name="connsiteY14" fmla="*/ 304231 h 318667"/>
                <a:gd name="connsiteX15" fmla="*/ 52440 w 67170"/>
                <a:gd name="connsiteY15" fmla="*/ 310431 h 318667"/>
                <a:gd name="connsiteX16" fmla="*/ 59334 w 67170"/>
                <a:gd name="connsiteY16" fmla="*/ 316808 h 3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170" h="318667">
                  <a:moveTo>
                    <a:pt x="59334" y="316808"/>
                  </a:moveTo>
                  <a:cubicBezTo>
                    <a:pt x="59687" y="316985"/>
                    <a:pt x="61278" y="318756"/>
                    <a:pt x="61455" y="318756"/>
                  </a:cubicBezTo>
                  <a:lnTo>
                    <a:pt x="65344" y="318756"/>
                  </a:lnTo>
                  <a:cubicBezTo>
                    <a:pt x="65874" y="318756"/>
                    <a:pt x="67288" y="318579"/>
                    <a:pt x="67288" y="316985"/>
                  </a:cubicBezTo>
                  <a:cubicBezTo>
                    <a:pt x="67288" y="316276"/>
                    <a:pt x="66934" y="315922"/>
                    <a:pt x="66581" y="315391"/>
                  </a:cubicBezTo>
                  <a:cubicBezTo>
                    <a:pt x="60217" y="309014"/>
                    <a:pt x="50672" y="299271"/>
                    <a:pt x="39713" y="279786"/>
                  </a:cubicBezTo>
                  <a:cubicBezTo>
                    <a:pt x="20622" y="245776"/>
                    <a:pt x="13551" y="202024"/>
                    <a:pt x="13551" y="159511"/>
                  </a:cubicBezTo>
                  <a:cubicBezTo>
                    <a:pt x="13551" y="80863"/>
                    <a:pt x="35824" y="34631"/>
                    <a:pt x="66758" y="3278"/>
                  </a:cubicBezTo>
                  <a:cubicBezTo>
                    <a:pt x="67288" y="2746"/>
                    <a:pt x="67288" y="2215"/>
                    <a:pt x="67288" y="1860"/>
                  </a:cubicBezTo>
                  <a:cubicBezTo>
                    <a:pt x="67288" y="89"/>
                    <a:pt x="66051" y="89"/>
                    <a:pt x="63929" y="89"/>
                  </a:cubicBezTo>
                  <a:cubicBezTo>
                    <a:pt x="61632" y="89"/>
                    <a:pt x="61278" y="89"/>
                    <a:pt x="59687" y="1506"/>
                  </a:cubicBezTo>
                  <a:cubicBezTo>
                    <a:pt x="42894" y="16031"/>
                    <a:pt x="23981" y="40653"/>
                    <a:pt x="11784" y="78029"/>
                  </a:cubicBezTo>
                  <a:cubicBezTo>
                    <a:pt x="4183" y="101411"/>
                    <a:pt x="117" y="129930"/>
                    <a:pt x="117" y="159334"/>
                  </a:cubicBezTo>
                  <a:cubicBezTo>
                    <a:pt x="117" y="201315"/>
                    <a:pt x="7718" y="248788"/>
                    <a:pt x="35470" y="289883"/>
                  </a:cubicBezTo>
                  <a:cubicBezTo>
                    <a:pt x="40243" y="296791"/>
                    <a:pt x="46783" y="304054"/>
                    <a:pt x="46783" y="304231"/>
                  </a:cubicBezTo>
                  <a:cubicBezTo>
                    <a:pt x="48551" y="306357"/>
                    <a:pt x="51026" y="309191"/>
                    <a:pt x="52440" y="310431"/>
                  </a:cubicBezTo>
                  <a:lnTo>
                    <a:pt x="59334" y="316808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E0D84525-0A1F-C185-D4CB-E2AEFC76F372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2781868" y="2653787"/>
              <a:ext cx="86791" cy="124880"/>
            </a:xfrm>
            <a:custGeom>
              <a:avLst/>
              <a:gdLst>
                <a:gd name="connsiteX0" fmla="*/ 41138 w 86791"/>
                <a:gd name="connsiteY0" fmla="*/ 2049 h 124880"/>
                <a:gd name="connsiteX1" fmla="*/ 38840 w 86791"/>
                <a:gd name="connsiteY1" fmla="*/ 101 h 124880"/>
                <a:gd name="connsiteX2" fmla="*/ 17274 w 86791"/>
                <a:gd name="connsiteY2" fmla="*/ 1872 h 124880"/>
                <a:gd name="connsiteX3" fmla="*/ 13916 w 86791"/>
                <a:gd name="connsiteY3" fmla="*/ 5415 h 124880"/>
                <a:gd name="connsiteX4" fmla="*/ 18158 w 86791"/>
                <a:gd name="connsiteY4" fmla="*/ 7540 h 124880"/>
                <a:gd name="connsiteX5" fmla="*/ 26997 w 86791"/>
                <a:gd name="connsiteY5" fmla="*/ 10552 h 124880"/>
                <a:gd name="connsiteX6" fmla="*/ 26466 w 86791"/>
                <a:gd name="connsiteY6" fmla="*/ 14094 h 124880"/>
                <a:gd name="connsiteX7" fmla="*/ 835 w 86791"/>
                <a:gd name="connsiteY7" fmla="*/ 116125 h 124880"/>
                <a:gd name="connsiteX8" fmla="*/ 128 w 86791"/>
                <a:gd name="connsiteY8" fmla="*/ 120022 h 124880"/>
                <a:gd name="connsiteX9" fmla="*/ 5254 w 86791"/>
                <a:gd name="connsiteY9" fmla="*/ 124981 h 124880"/>
                <a:gd name="connsiteX10" fmla="*/ 11795 w 86791"/>
                <a:gd name="connsiteY10" fmla="*/ 120376 h 124880"/>
                <a:gd name="connsiteX11" fmla="*/ 15153 w 86791"/>
                <a:gd name="connsiteY11" fmla="*/ 106914 h 124880"/>
                <a:gd name="connsiteX12" fmla="*/ 19042 w 86791"/>
                <a:gd name="connsiteY12" fmla="*/ 90971 h 124880"/>
                <a:gd name="connsiteX13" fmla="*/ 22047 w 86791"/>
                <a:gd name="connsiteY13" fmla="*/ 79103 h 124880"/>
                <a:gd name="connsiteX14" fmla="*/ 23991 w 86791"/>
                <a:gd name="connsiteY14" fmla="*/ 71132 h 124880"/>
                <a:gd name="connsiteX15" fmla="*/ 36012 w 86791"/>
                <a:gd name="connsiteY15" fmla="*/ 54836 h 124880"/>
                <a:gd name="connsiteX16" fmla="*/ 52981 w 86791"/>
                <a:gd name="connsiteY16" fmla="*/ 48636 h 124880"/>
                <a:gd name="connsiteX17" fmla="*/ 62526 w 86791"/>
                <a:gd name="connsiteY17" fmla="*/ 61035 h 124880"/>
                <a:gd name="connsiteX18" fmla="*/ 51567 w 86791"/>
                <a:gd name="connsiteY18" fmla="*/ 100714 h 124880"/>
                <a:gd name="connsiteX19" fmla="*/ 49269 w 86791"/>
                <a:gd name="connsiteY19" fmla="*/ 110456 h 124880"/>
                <a:gd name="connsiteX20" fmla="*/ 63764 w 86791"/>
                <a:gd name="connsiteY20" fmla="*/ 124981 h 124880"/>
                <a:gd name="connsiteX21" fmla="*/ 86920 w 86791"/>
                <a:gd name="connsiteY21" fmla="*/ 97703 h 124880"/>
                <a:gd name="connsiteX22" fmla="*/ 84799 w 86791"/>
                <a:gd name="connsiteY22" fmla="*/ 95931 h 124880"/>
                <a:gd name="connsiteX23" fmla="*/ 82147 w 86791"/>
                <a:gd name="connsiteY23" fmla="*/ 99120 h 124880"/>
                <a:gd name="connsiteX24" fmla="*/ 64117 w 86791"/>
                <a:gd name="connsiteY24" fmla="*/ 121084 h 124880"/>
                <a:gd name="connsiteX25" fmla="*/ 59875 w 86791"/>
                <a:gd name="connsiteY25" fmla="*/ 115239 h 124880"/>
                <a:gd name="connsiteX26" fmla="*/ 63057 w 86791"/>
                <a:gd name="connsiteY26" fmla="*/ 102662 h 124880"/>
                <a:gd name="connsiteX27" fmla="*/ 73839 w 86791"/>
                <a:gd name="connsiteY27" fmla="*/ 63692 h 124880"/>
                <a:gd name="connsiteX28" fmla="*/ 53511 w 86791"/>
                <a:gd name="connsiteY28" fmla="*/ 44739 h 124880"/>
                <a:gd name="connsiteX29" fmla="*/ 27350 w 86791"/>
                <a:gd name="connsiteY29" fmla="*/ 58378 h 124880"/>
                <a:gd name="connsiteX30" fmla="*/ 41138 w 86791"/>
                <a:gd name="connsiteY30" fmla="*/ 2049 h 1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6791" h="124880">
                  <a:moveTo>
                    <a:pt x="41138" y="2049"/>
                  </a:moveTo>
                  <a:cubicBezTo>
                    <a:pt x="41138" y="1872"/>
                    <a:pt x="41138" y="101"/>
                    <a:pt x="38840" y="101"/>
                  </a:cubicBezTo>
                  <a:cubicBezTo>
                    <a:pt x="34774" y="101"/>
                    <a:pt x="21870" y="1518"/>
                    <a:pt x="17274" y="1872"/>
                  </a:cubicBezTo>
                  <a:cubicBezTo>
                    <a:pt x="15860" y="2049"/>
                    <a:pt x="13916" y="2226"/>
                    <a:pt x="13916" y="5415"/>
                  </a:cubicBezTo>
                  <a:cubicBezTo>
                    <a:pt x="13916" y="7540"/>
                    <a:pt x="15507" y="7540"/>
                    <a:pt x="18158" y="7540"/>
                  </a:cubicBezTo>
                  <a:cubicBezTo>
                    <a:pt x="26643" y="7540"/>
                    <a:pt x="26997" y="8780"/>
                    <a:pt x="26997" y="10552"/>
                  </a:cubicBezTo>
                  <a:lnTo>
                    <a:pt x="26466" y="14094"/>
                  </a:lnTo>
                  <a:lnTo>
                    <a:pt x="835" y="116125"/>
                  </a:lnTo>
                  <a:cubicBezTo>
                    <a:pt x="128" y="118605"/>
                    <a:pt x="128" y="118959"/>
                    <a:pt x="128" y="120022"/>
                  </a:cubicBezTo>
                  <a:cubicBezTo>
                    <a:pt x="128" y="124096"/>
                    <a:pt x="3663" y="124981"/>
                    <a:pt x="5254" y="124981"/>
                  </a:cubicBezTo>
                  <a:cubicBezTo>
                    <a:pt x="8083" y="124981"/>
                    <a:pt x="10911" y="122856"/>
                    <a:pt x="11795" y="120376"/>
                  </a:cubicBezTo>
                  <a:lnTo>
                    <a:pt x="15153" y="106914"/>
                  </a:lnTo>
                  <a:lnTo>
                    <a:pt x="19042" y="90971"/>
                  </a:lnTo>
                  <a:cubicBezTo>
                    <a:pt x="20103" y="87074"/>
                    <a:pt x="21163" y="83177"/>
                    <a:pt x="22047" y="79103"/>
                  </a:cubicBezTo>
                  <a:cubicBezTo>
                    <a:pt x="22401" y="78040"/>
                    <a:pt x="23815" y="72195"/>
                    <a:pt x="23991" y="71132"/>
                  </a:cubicBezTo>
                  <a:cubicBezTo>
                    <a:pt x="24522" y="69538"/>
                    <a:pt x="30001" y="59618"/>
                    <a:pt x="36012" y="54836"/>
                  </a:cubicBezTo>
                  <a:cubicBezTo>
                    <a:pt x="39900" y="52002"/>
                    <a:pt x="45380" y="48636"/>
                    <a:pt x="52981" y="48636"/>
                  </a:cubicBezTo>
                  <a:cubicBezTo>
                    <a:pt x="60582" y="48636"/>
                    <a:pt x="62526" y="54659"/>
                    <a:pt x="62526" y="61035"/>
                  </a:cubicBezTo>
                  <a:cubicBezTo>
                    <a:pt x="62526" y="70601"/>
                    <a:pt x="55809" y="89909"/>
                    <a:pt x="51567" y="100714"/>
                  </a:cubicBezTo>
                  <a:cubicBezTo>
                    <a:pt x="50153" y="104788"/>
                    <a:pt x="49269" y="106914"/>
                    <a:pt x="49269" y="110456"/>
                  </a:cubicBezTo>
                  <a:cubicBezTo>
                    <a:pt x="49269" y="118782"/>
                    <a:pt x="55456" y="124981"/>
                    <a:pt x="63764" y="124981"/>
                  </a:cubicBezTo>
                  <a:cubicBezTo>
                    <a:pt x="80380" y="124981"/>
                    <a:pt x="86920" y="99120"/>
                    <a:pt x="86920" y="97703"/>
                  </a:cubicBezTo>
                  <a:cubicBezTo>
                    <a:pt x="86920" y="95931"/>
                    <a:pt x="85329" y="95931"/>
                    <a:pt x="84799" y="95931"/>
                  </a:cubicBezTo>
                  <a:cubicBezTo>
                    <a:pt x="83031" y="95931"/>
                    <a:pt x="83031" y="96463"/>
                    <a:pt x="82147" y="99120"/>
                  </a:cubicBezTo>
                  <a:cubicBezTo>
                    <a:pt x="79496" y="108508"/>
                    <a:pt x="73839" y="121084"/>
                    <a:pt x="64117" y="121084"/>
                  </a:cubicBezTo>
                  <a:cubicBezTo>
                    <a:pt x="61112" y="121084"/>
                    <a:pt x="59875" y="119313"/>
                    <a:pt x="59875" y="115239"/>
                  </a:cubicBezTo>
                  <a:cubicBezTo>
                    <a:pt x="59875" y="110811"/>
                    <a:pt x="61466" y="106559"/>
                    <a:pt x="63057" y="102662"/>
                  </a:cubicBezTo>
                  <a:cubicBezTo>
                    <a:pt x="65885" y="95046"/>
                    <a:pt x="73839" y="73966"/>
                    <a:pt x="73839" y="63692"/>
                  </a:cubicBezTo>
                  <a:cubicBezTo>
                    <a:pt x="73839" y="52179"/>
                    <a:pt x="66769" y="44739"/>
                    <a:pt x="53511" y="44739"/>
                  </a:cubicBezTo>
                  <a:cubicBezTo>
                    <a:pt x="42375" y="44739"/>
                    <a:pt x="33890" y="50230"/>
                    <a:pt x="27350" y="58378"/>
                  </a:cubicBezTo>
                  <a:lnTo>
                    <a:pt x="41138" y="204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形状 56">
              <a:extLst>
                <a:ext uri="{FF2B5EF4-FFF2-40B4-BE49-F238E27FC236}">
                  <a16:creationId xmlns:a16="http://schemas.microsoft.com/office/drawing/2014/main" id="{8F67FD67-68D2-62AD-9564-400DECEA7856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3059417" y="2653787"/>
              <a:ext cx="92624" cy="159245"/>
            </a:xfrm>
            <a:custGeom>
              <a:avLst/>
              <a:gdLst>
                <a:gd name="connsiteX0" fmla="*/ 68729 w 92624"/>
                <a:gd name="connsiteY0" fmla="*/ 4352 h 159245"/>
                <a:gd name="connsiteX1" fmla="*/ 69259 w 92624"/>
                <a:gd name="connsiteY1" fmla="*/ 1872 h 159245"/>
                <a:gd name="connsiteX2" fmla="*/ 67138 w 92624"/>
                <a:gd name="connsiteY2" fmla="*/ 101 h 159245"/>
                <a:gd name="connsiteX3" fmla="*/ 64486 w 92624"/>
                <a:gd name="connsiteY3" fmla="*/ 3643 h 159245"/>
                <a:gd name="connsiteX4" fmla="*/ 54234 w 92624"/>
                <a:gd name="connsiteY4" fmla="*/ 44562 h 159245"/>
                <a:gd name="connsiteX5" fmla="*/ 144 w 92624"/>
                <a:gd name="connsiteY5" fmla="*/ 93097 h 159245"/>
                <a:gd name="connsiteX6" fmla="*/ 34083 w 92624"/>
                <a:gd name="connsiteY6" fmla="*/ 125159 h 159245"/>
                <a:gd name="connsiteX7" fmla="*/ 30017 w 92624"/>
                <a:gd name="connsiteY7" fmla="*/ 141809 h 159245"/>
                <a:gd name="connsiteX8" fmla="*/ 26128 w 92624"/>
                <a:gd name="connsiteY8" fmla="*/ 157397 h 159245"/>
                <a:gd name="connsiteX9" fmla="*/ 28250 w 92624"/>
                <a:gd name="connsiteY9" fmla="*/ 159346 h 159245"/>
                <a:gd name="connsiteX10" fmla="*/ 30017 w 92624"/>
                <a:gd name="connsiteY10" fmla="*/ 158637 h 159245"/>
                <a:gd name="connsiteX11" fmla="*/ 31962 w 92624"/>
                <a:gd name="connsiteY11" fmla="*/ 151552 h 159245"/>
                <a:gd name="connsiteX12" fmla="*/ 38679 w 92624"/>
                <a:gd name="connsiteY12" fmla="*/ 125159 h 159245"/>
                <a:gd name="connsiteX13" fmla="*/ 92769 w 92624"/>
                <a:gd name="connsiteY13" fmla="*/ 76623 h 159245"/>
                <a:gd name="connsiteX14" fmla="*/ 58830 w 92624"/>
                <a:gd name="connsiteY14" fmla="*/ 44562 h 159245"/>
                <a:gd name="connsiteX15" fmla="*/ 68729 w 92624"/>
                <a:gd name="connsiteY15" fmla="*/ 4352 h 159245"/>
                <a:gd name="connsiteX16" fmla="*/ 34967 w 92624"/>
                <a:gd name="connsiteY16" fmla="*/ 121262 h 159245"/>
                <a:gd name="connsiteX17" fmla="*/ 11634 w 92624"/>
                <a:gd name="connsiteY17" fmla="*/ 96817 h 159245"/>
                <a:gd name="connsiteX18" fmla="*/ 53173 w 92624"/>
                <a:gd name="connsiteY18" fmla="*/ 48459 h 159245"/>
                <a:gd name="connsiteX19" fmla="*/ 34967 w 92624"/>
                <a:gd name="connsiteY19" fmla="*/ 121262 h 159245"/>
                <a:gd name="connsiteX20" fmla="*/ 57769 w 92624"/>
                <a:gd name="connsiteY20" fmla="*/ 48459 h 159245"/>
                <a:gd name="connsiteX21" fmla="*/ 81279 w 92624"/>
                <a:gd name="connsiteY21" fmla="*/ 72904 h 159245"/>
                <a:gd name="connsiteX22" fmla="*/ 39563 w 92624"/>
                <a:gd name="connsiteY22" fmla="*/ 121262 h 159245"/>
                <a:gd name="connsiteX23" fmla="*/ 57769 w 92624"/>
                <a:gd name="connsiteY23" fmla="*/ 48459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8729" y="4352"/>
                  </a:moveTo>
                  <a:cubicBezTo>
                    <a:pt x="68729" y="3998"/>
                    <a:pt x="69259" y="2049"/>
                    <a:pt x="69259" y="1872"/>
                  </a:cubicBezTo>
                  <a:cubicBezTo>
                    <a:pt x="69259" y="1695"/>
                    <a:pt x="69259" y="101"/>
                    <a:pt x="67138" y="101"/>
                  </a:cubicBezTo>
                  <a:cubicBezTo>
                    <a:pt x="65370" y="101"/>
                    <a:pt x="65193" y="632"/>
                    <a:pt x="64486" y="3643"/>
                  </a:cubicBezTo>
                  <a:lnTo>
                    <a:pt x="54234" y="44562"/>
                  </a:lnTo>
                  <a:cubicBezTo>
                    <a:pt x="26128" y="45447"/>
                    <a:pt x="144" y="69007"/>
                    <a:pt x="144" y="93097"/>
                  </a:cubicBezTo>
                  <a:cubicBezTo>
                    <a:pt x="144" y="109925"/>
                    <a:pt x="12517" y="123919"/>
                    <a:pt x="34083" y="125159"/>
                  </a:cubicBezTo>
                  <a:cubicBezTo>
                    <a:pt x="32669" y="130650"/>
                    <a:pt x="31431" y="136318"/>
                    <a:pt x="30017" y="141809"/>
                  </a:cubicBezTo>
                  <a:cubicBezTo>
                    <a:pt x="27896" y="150135"/>
                    <a:pt x="26128" y="156866"/>
                    <a:pt x="26128" y="157397"/>
                  </a:cubicBezTo>
                  <a:cubicBezTo>
                    <a:pt x="26128" y="159169"/>
                    <a:pt x="27366" y="159346"/>
                    <a:pt x="28250" y="159346"/>
                  </a:cubicBezTo>
                  <a:cubicBezTo>
                    <a:pt x="29133" y="159346"/>
                    <a:pt x="29487" y="159169"/>
                    <a:pt x="30017" y="158637"/>
                  </a:cubicBezTo>
                  <a:cubicBezTo>
                    <a:pt x="30371" y="158283"/>
                    <a:pt x="31431" y="154032"/>
                    <a:pt x="31962" y="151552"/>
                  </a:cubicBezTo>
                  <a:lnTo>
                    <a:pt x="38679" y="125159"/>
                  </a:lnTo>
                  <a:cubicBezTo>
                    <a:pt x="67138" y="124273"/>
                    <a:pt x="92769" y="100360"/>
                    <a:pt x="92769" y="76623"/>
                  </a:cubicBezTo>
                  <a:cubicBezTo>
                    <a:pt x="92769" y="62630"/>
                    <a:pt x="83400" y="46333"/>
                    <a:pt x="58830" y="44562"/>
                  </a:cubicBezTo>
                  <a:lnTo>
                    <a:pt x="68729" y="4352"/>
                  </a:lnTo>
                  <a:close/>
                  <a:moveTo>
                    <a:pt x="34967" y="121262"/>
                  </a:moveTo>
                  <a:cubicBezTo>
                    <a:pt x="24361" y="120730"/>
                    <a:pt x="11634" y="114530"/>
                    <a:pt x="11634" y="96817"/>
                  </a:cubicBezTo>
                  <a:cubicBezTo>
                    <a:pt x="11634" y="75561"/>
                    <a:pt x="26835" y="50762"/>
                    <a:pt x="53173" y="48459"/>
                  </a:cubicBezTo>
                  <a:lnTo>
                    <a:pt x="34967" y="121262"/>
                  </a:lnTo>
                  <a:close/>
                  <a:moveTo>
                    <a:pt x="57769" y="48459"/>
                  </a:moveTo>
                  <a:cubicBezTo>
                    <a:pt x="71204" y="49167"/>
                    <a:pt x="81279" y="57316"/>
                    <a:pt x="81279" y="72904"/>
                  </a:cubicBezTo>
                  <a:cubicBezTo>
                    <a:pt x="81279" y="93806"/>
                    <a:pt x="66077" y="119136"/>
                    <a:pt x="39563" y="121262"/>
                  </a:cubicBezTo>
                  <a:lnTo>
                    <a:pt x="57769" y="4845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形状 57">
              <a:extLst>
                <a:ext uri="{FF2B5EF4-FFF2-40B4-BE49-F238E27FC236}">
                  <a16:creationId xmlns:a16="http://schemas.microsoft.com/office/drawing/2014/main" id="{AB7A5562-8B79-F488-5924-85B7841D34D1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3250825" y="2562030"/>
              <a:ext cx="67170" cy="318667"/>
            </a:xfrm>
            <a:custGeom>
              <a:avLst/>
              <a:gdLst>
                <a:gd name="connsiteX0" fmla="*/ 67326 w 67170"/>
                <a:gd name="connsiteY0" fmla="*/ 159334 h 318667"/>
                <a:gd name="connsiteX1" fmla="*/ 20660 w 67170"/>
                <a:gd name="connsiteY1" fmla="*/ 14614 h 318667"/>
                <a:gd name="connsiteX2" fmla="*/ 7402 w 67170"/>
                <a:gd name="connsiteY2" fmla="*/ 1152 h 318667"/>
                <a:gd name="connsiteX3" fmla="*/ 3513 w 67170"/>
                <a:gd name="connsiteY3" fmla="*/ 89 h 318667"/>
                <a:gd name="connsiteX4" fmla="*/ 155 w 67170"/>
                <a:gd name="connsiteY4" fmla="*/ 1860 h 318667"/>
                <a:gd name="connsiteX5" fmla="*/ 1215 w 67170"/>
                <a:gd name="connsiteY5" fmla="*/ 3632 h 318667"/>
                <a:gd name="connsiteX6" fmla="*/ 27730 w 67170"/>
                <a:gd name="connsiteY6" fmla="*/ 39059 h 318667"/>
                <a:gd name="connsiteX7" fmla="*/ 53891 w 67170"/>
                <a:gd name="connsiteY7" fmla="*/ 159334 h 318667"/>
                <a:gd name="connsiteX8" fmla="*/ 862 w 67170"/>
                <a:gd name="connsiteY8" fmla="*/ 315568 h 318667"/>
                <a:gd name="connsiteX9" fmla="*/ 155 w 67170"/>
                <a:gd name="connsiteY9" fmla="*/ 316985 h 318667"/>
                <a:gd name="connsiteX10" fmla="*/ 3513 w 67170"/>
                <a:gd name="connsiteY10" fmla="*/ 318756 h 318667"/>
                <a:gd name="connsiteX11" fmla="*/ 7756 w 67170"/>
                <a:gd name="connsiteY11" fmla="*/ 317339 h 318667"/>
                <a:gd name="connsiteX12" fmla="*/ 55659 w 67170"/>
                <a:gd name="connsiteY12" fmla="*/ 240817 h 318667"/>
                <a:gd name="connsiteX13" fmla="*/ 67326 w 67170"/>
                <a:gd name="connsiteY13" fmla="*/ 159334 h 3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170" h="318667">
                  <a:moveTo>
                    <a:pt x="67326" y="159334"/>
                  </a:moveTo>
                  <a:cubicBezTo>
                    <a:pt x="67326" y="108496"/>
                    <a:pt x="55482" y="54470"/>
                    <a:pt x="20660" y="14614"/>
                  </a:cubicBezTo>
                  <a:cubicBezTo>
                    <a:pt x="18185" y="11780"/>
                    <a:pt x="11645" y="4872"/>
                    <a:pt x="7402" y="1152"/>
                  </a:cubicBezTo>
                  <a:cubicBezTo>
                    <a:pt x="6165" y="89"/>
                    <a:pt x="5811" y="89"/>
                    <a:pt x="3513" y="89"/>
                  </a:cubicBezTo>
                  <a:cubicBezTo>
                    <a:pt x="1746" y="89"/>
                    <a:pt x="155" y="89"/>
                    <a:pt x="155" y="1860"/>
                  </a:cubicBezTo>
                  <a:cubicBezTo>
                    <a:pt x="155" y="2569"/>
                    <a:pt x="862" y="3278"/>
                    <a:pt x="1215" y="3632"/>
                  </a:cubicBezTo>
                  <a:cubicBezTo>
                    <a:pt x="7225" y="9832"/>
                    <a:pt x="16771" y="19574"/>
                    <a:pt x="27730" y="39059"/>
                  </a:cubicBezTo>
                  <a:cubicBezTo>
                    <a:pt x="46821" y="73069"/>
                    <a:pt x="53891" y="116822"/>
                    <a:pt x="53891" y="159334"/>
                  </a:cubicBezTo>
                  <a:cubicBezTo>
                    <a:pt x="53891" y="236211"/>
                    <a:pt x="32680" y="283152"/>
                    <a:pt x="862" y="315568"/>
                  </a:cubicBezTo>
                  <a:cubicBezTo>
                    <a:pt x="508" y="315922"/>
                    <a:pt x="155" y="316454"/>
                    <a:pt x="155" y="316985"/>
                  </a:cubicBezTo>
                  <a:cubicBezTo>
                    <a:pt x="155" y="318756"/>
                    <a:pt x="1746" y="318756"/>
                    <a:pt x="3513" y="318756"/>
                  </a:cubicBezTo>
                  <a:cubicBezTo>
                    <a:pt x="5811" y="318756"/>
                    <a:pt x="6165" y="318756"/>
                    <a:pt x="7756" y="317339"/>
                  </a:cubicBezTo>
                  <a:cubicBezTo>
                    <a:pt x="24548" y="302814"/>
                    <a:pt x="43462" y="278192"/>
                    <a:pt x="55659" y="240817"/>
                  </a:cubicBezTo>
                  <a:cubicBezTo>
                    <a:pt x="63437" y="216549"/>
                    <a:pt x="67326" y="187853"/>
                    <a:pt x="67326" y="159334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5DA9D116-A9A1-61A9-3846-6F6EC5256199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3385323" y="2644754"/>
              <a:ext cx="120730" cy="120983"/>
            </a:xfrm>
            <a:custGeom>
              <a:avLst/>
              <a:gdLst>
                <a:gd name="connsiteX0" fmla="*/ 102686 w 120730"/>
                <a:gd name="connsiteY0" fmla="*/ 13917 h 120983"/>
                <a:gd name="connsiteX1" fmla="*/ 116651 w 120730"/>
                <a:gd name="connsiteY1" fmla="*/ 5591 h 120983"/>
                <a:gd name="connsiteX2" fmla="*/ 120893 w 120730"/>
                <a:gd name="connsiteY2" fmla="*/ 5591 h 120983"/>
                <a:gd name="connsiteX3" fmla="*/ 120893 w 120730"/>
                <a:gd name="connsiteY3" fmla="*/ 100 h 120983"/>
                <a:gd name="connsiteX4" fmla="*/ 94909 w 120730"/>
                <a:gd name="connsiteY4" fmla="*/ 632 h 120983"/>
                <a:gd name="connsiteX5" fmla="*/ 68747 w 120730"/>
                <a:gd name="connsiteY5" fmla="*/ 100 h 120983"/>
                <a:gd name="connsiteX6" fmla="*/ 68747 w 120730"/>
                <a:gd name="connsiteY6" fmla="*/ 5591 h 120983"/>
                <a:gd name="connsiteX7" fmla="*/ 72990 w 120730"/>
                <a:gd name="connsiteY7" fmla="*/ 5591 h 120983"/>
                <a:gd name="connsiteX8" fmla="*/ 86954 w 120730"/>
                <a:gd name="connsiteY8" fmla="*/ 13917 h 120983"/>
                <a:gd name="connsiteX9" fmla="*/ 86954 w 120730"/>
                <a:gd name="connsiteY9" fmla="*/ 55366 h 120983"/>
                <a:gd name="connsiteX10" fmla="*/ 34101 w 120730"/>
                <a:gd name="connsiteY10" fmla="*/ 55366 h 120983"/>
                <a:gd name="connsiteX11" fmla="*/ 34101 w 120730"/>
                <a:gd name="connsiteY11" fmla="*/ 13917 h 120983"/>
                <a:gd name="connsiteX12" fmla="*/ 48066 w 120730"/>
                <a:gd name="connsiteY12" fmla="*/ 5591 h 120983"/>
                <a:gd name="connsiteX13" fmla="*/ 52308 w 120730"/>
                <a:gd name="connsiteY13" fmla="*/ 5591 h 120983"/>
                <a:gd name="connsiteX14" fmla="*/ 52308 w 120730"/>
                <a:gd name="connsiteY14" fmla="*/ 100 h 120983"/>
                <a:gd name="connsiteX15" fmla="*/ 26324 w 120730"/>
                <a:gd name="connsiteY15" fmla="*/ 632 h 120983"/>
                <a:gd name="connsiteX16" fmla="*/ 162 w 120730"/>
                <a:gd name="connsiteY16" fmla="*/ 100 h 120983"/>
                <a:gd name="connsiteX17" fmla="*/ 162 w 120730"/>
                <a:gd name="connsiteY17" fmla="*/ 5591 h 120983"/>
                <a:gd name="connsiteX18" fmla="*/ 4405 w 120730"/>
                <a:gd name="connsiteY18" fmla="*/ 5591 h 120983"/>
                <a:gd name="connsiteX19" fmla="*/ 18369 w 120730"/>
                <a:gd name="connsiteY19" fmla="*/ 13917 h 120983"/>
                <a:gd name="connsiteX20" fmla="*/ 18369 w 120730"/>
                <a:gd name="connsiteY20" fmla="*/ 107267 h 120983"/>
                <a:gd name="connsiteX21" fmla="*/ 4405 w 120730"/>
                <a:gd name="connsiteY21" fmla="*/ 115593 h 120983"/>
                <a:gd name="connsiteX22" fmla="*/ 162 w 120730"/>
                <a:gd name="connsiteY22" fmla="*/ 115593 h 120983"/>
                <a:gd name="connsiteX23" fmla="*/ 162 w 120730"/>
                <a:gd name="connsiteY23" fmla="*/ 121084 h 120983"/>
                <a:gd name="connsiteX24" fmla="*/ 26147 w 120730"/>
                <a:gd name="connsiteY24" fmla="*/ 120552 h 120983"/>
                <a:gd name="connsiteX25" fmla="*/ 52308 w 120730"/>
                <a:gd name="connsiteY25" fmla="*/ 121084 h 120983"/>
                <a:gd name="connsiteX26" fmla="*/ 52308 w 120730"/>
                <a:gd name="connsiteY26" fmla="*/ 115593 h 120983"/>
                <a:gd name="connsiteX27" fmla="*/ 48066 w 120730"/>
                <a:gd name="connsiteY27" fmla="*/ 115593 h 120983"/>
                <a:gd name="connsiteX28" fmla="*/ 34101 w 120730"/>
                <a:gd name="connsiteY28" fmla="*/ 107267 h 120983"/>
                <a:gd name="connsiteX29" fmla="*/ 34101 w 120730"/>
                <a:gd name="connsiteY29" fmla="*/ 60858 h 120983"/>
                <a:gd name="connsiteX30" fmla="*/ 86954 w 120730"/>
                <a:gd name="connsiteY30" fmla="*/ 60858 h 120983"/>
                <a:gd name="connsiteX31" fmla="*/ 86954 w 120730"/>
                <a:gd name="connsiteY31" fmla="*/ 107267 h 120983"/>
                <a:gd name="connsiteX32" fmla="*/ 72990 w 120730"/>
                <a:gd name="connsiteY32" fmla="*/ 115593 h 120983"/>
                <a:gd name="connsiteX33" fmla="*/ 68747 w 120730"/>
                <a:gd name="connsiteY33" fmla="*/ 115593 h 120983"/>
                <a:gd name="connsiteX34" fmla="*/ 68747 w 120730"/>
                <a:gd name="connsiteY34" fmla="*/ 121084 h 120983"/>
                <a:gd name="connsiteX35" fmla="*/ 94732 w 120730"/>
                <a:gd name="connsiteY35" fmla="*/ 120552 h 120983"/>
                <a:gd name="connsiteX36" fmla="*/ 120893 w 120730"/>
                <a:gd name="connsiteY36" fmla="*/ 121084 h 120983"/>
                <a:gd name="connsiteX37" fmla="*/ 120893 w 120730"/>
                <a:gd name="connsiteY37" fmla="*/ 115593 h 120983"/>
                <a:gd name="connsiteX38" fmla="*/ 116651 w 120730"/>
                <a:gd name="connsiteY38" fmla="*/ 115593 h 120983"/>
                <a:gd name="connsiteX39" fmla="*/ 102686 w 120730"/>
                <a:gd name="connsiteY39" fmla="*/ 107267 h 120983"/>
                <a:gd name="connsiteX40" fmla="*/ 102686 w 120730"/>
                <a:gd name="connsiteY40" fmla="*/ 13917 h 12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0730" h="120983">
                  <a:moveTo>
                    <a:pt x="102686" y="13917"/>
                  </a:moveTo>
                  <a:cubicBezTo>
                    <a:pt x="102686" y="7540"/>
                    <a:pt x="103040" y="5591"/>
                    <a:pt x="116651" y="5591"/>
                  </a:cubicBezTo>
                  <a:lnTo>
                    <a:pt x="120893" y="5591"/>
                  </a:lnTo>
                  <a:lnTo>
                    <a:pt x="120893" y="100"/>
                  </a:lnTo>
                  <a:cubicBezTo>
                    <a:pt x="114706" y="632"/>
                    <a:pt x="101626" y="632"/>
                    <a:pt x="94909" y="632"/>
                  </a:cubicBezTo>
                  <a:cubicBezTo>
                    <a:pt x="88191" y="632"/>
                    <a:pt x="74934" y="632"/>
                    <a:pt x="68747" y="100"/>
                  </a:cubicBezTo>
                  <a:lnTo>
                    <a:pt x="68747" y="5591"/>
                  </a:lnTo>
                  <a:lnTo>
                    <a:pt x="72990" y="5591"/>
                  </a:lnTo>
                  <a:cubicBezTo>
                    <a:pt x="86601" y="5591"/>
                    <a:pt x="86954" y="7540"/>
                    <a:pt x="86954" y="13917"/>
                  </a:cubicBezTo>
                  <a:lnTo>
                    <a:pt x="86954" y="55366"/>
                  </a:lnTo>
                  <a:lnTo>
                    <a:pt x="34101" y="55366"/>
                  </a:lnTo>
                  <a:lnTo>
                    <a:pt x="34101" y="13917"/>
                  </a:lnTo>
                  <a:cubicBezTo>
                    <a:pt x="34101" y="7540"/>
                    <a:pt x="34455" y="5591"/>
                    <a:pt x="48066" y="5591"/>
                  </a:cubicBezTo>
                  <a:lnTo>
                    <a:pt x="52308" y="5591"/>
                  </a:lnTo>
                  <a:lnTo>
                    <a:pt x="52308" y="100"/>
                  </a:lnTo>
                  <a:cubicBezTo>
                    <a:pt x="46121" y="632"/>
                    <a:pt x="33041" y="632"/>
                    <a:pt x="26324" y="632"/>
                  </a:cubicBezTo>
                  <a:cubicBezTo>
                    <a:pt x="19607" y="632"/>
                    <a:pt x="6349" y="632"/>
                    <a:pt x="162" y="100"/>
                  </a:cubicBezTo>
                  <a:lnTo>
                    <a:pt x="162" y="5591"/>
                  </a:lnTo>
                  <a:lnTo>
                    <a:pt x="4405" y="5591"/>
                  </a:lnTo>
                  <a:cubicBezTo>
                    <a:pt x="18016" y="5591"/>
                    <a:pt x="18369" y="7540"/>
                    <a:pt x="18369" y="13917"/>
                  </a:cubicBezTo>
                  <a:lnTo>
                    <a:pt x="18369" y="107267"/>
                  </a:lnTo>
                  <a:cubicBezTo>
                    <a:pt x="18369" y="113644"/>
                    <a:pt x="18016" y="115593"/>
                    <a:pt x="4405" y="115593"/>
                  </a:cubicBezTo>
                  <a:lnTo>
                    <a:pt x="162" y="115593"/>
                  </a:lnTo>
                  <a:lnTo>
                    <a:pt x="162" y="121084"/>
                  </a:lnTo>
                  <a:cubicBezTo>
                    <a:pt x="6349" y="120552"/>
                    <a:pt x="19430" y="120552"/>
                    <a:pt x="26147" y="120552"/>
                  </a:cubicBezTo>
                  <a:cubicBezTo>
                    <a:pt x="32864" y="120552"/>
                    <a:pt x="46121" y="120552"/>
                    <a:pt x="52308" y="121084"/>
                  </a:cubicBezTo>
                  <a:lnTo>
                    <a:pt x="52308" y="115593"/>
                  </a:lnTo>
                  <a:lnTo>
                    <a:pt x="48066" y="115593"/>
                  </a:lnTo>
                  <a:cubicBezTo>
                    <a:pt x="34455" y="115593"/>
                    <a:pt x="34101" y="113644"/>
                    <a:pt x="34101" y="107267"/>
                  </a:cubicBezTo>
                  <a:lnTo>
                    <a:pt x="34101" y="60858"/>
                  </a:lnTo>
                  <a:lnTo>
                    <a:pt x="86954" y="60858"/>
                  </a:lnTo>
                  <a:lnTo>
                    <a:pt x="86954" y="107267"/>
                  </a:lnTo>
                  <a:cubicBezTo>
                    <a:pt x="86954" y="113644"/>
                    <a:pt x="86601" y="115593"/>
                    <a:pt x="72990" y="115593"/>
                  </a:cubicBezTo>
                  <a:lnTo>
                    <a:pt x="68747" y="115593"/>
                  </a:lnTo>
                  <a:lnTo>
                    <a:pt x="68747" y="121084"/>
                  </a:lnTo>
                  <a:cubicBezTo>
                    <a:pt x="74934" y="120552"/>
                    <a:pt x="88015" y="120552"/>
                    <a:pt x="94732" y="120552"/>
                  </a:cubicBezTo>
                  <a:cubicBezTo>
                    <a:pt x="101449" y="120552"/>
                    <a:pt x="114706" y="120552"/>
                    <a:pt x="120893" y="121084"/>
                  </a:cubicBezTo>
                  <a:lnTo>
                    <a:pt x="120893" y="115593"/>
                  </a:lnTo>
                  <a:lnTo>
                    <a:pt x="116651" y="115593"/>
                  </a:lnTo>
                  <a:cubicBezTo>
                    <a:pt x="103040" y="115593"/>
                    <a:pt x="102686" y="113644"/>
                    <a:pt x="102686" y="107267"/>
                  </a:cubicBezTo>
                  <a:lnTo>
                    <a:pt x="102686" y="1391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形状 59">
              <a:extLst>
                <a:ext uri="{FF2B5EF4-FFF2-40B4-BE49-F238E27FC236}">
                  <a16:creationId xmlns:a16="http://schemas.microsoft.com/office/drawing/2014/main" id="{4BE66FF1-1C0B-D519-C638-EC5883C8B0F8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3519859" y="2709975"/>
              <a:ext cx="54691" cy="82332"/>
            </a:xfrm>
            <a:custGeom>
              <a:avLst/>
              <a:gdLst>
                <a:gd name="connsiteX0" fmla="*/ 54861 w 54691"/>
                <a:gd name="connsiteY0" fmla="*/ 59867 h 82332"/>
                <a:gd name="connsiteX1" fmla="*/ 50654 w 54691"/>
                <a:gd name="connsiteY1" fmla="*/ 59867 h 82332"/>
                <a:gd name="connsiteX2" fmla="*/ 47437 w 54691"/>
                <a:gd name="connsiteY2" fmla="*/ 71151 h 82332"/>
                <a:gd name="connsiteX3" fmla="*/ 35187 w 54691"/>
                <a:gd name="connsiteY3" fmla="*/ 71895 h 82332"/>
                <a:gd name="connsiteX4" fmla="*/ 12420 w 54691"/>
                <a:gd name="connsiteY4" fmla="*/ 71895 h 82332"/>
                <a:gd name="connsiteX5" fmla="*/ 37167 w 54691"/>
                <a:gd name="connsiteY5" fmla="*/ 51064 h 82332"/>
                <a:gd name="connsiteX6" fmla="*/ 54861 w 54691"/>
                <a:gd name="connsiteY6" fmla="*/ 24281 h 82332"/>
                <a:gd name="connsiteX7" fmla="*/ 25907 w 54691"/>
                <a:gd name="connsiteY7" fmla="*/ 102 h 82332"/>
                <a:gd name="connsiteX8" fmla="*/ 170 w 54691"/>
                <a:gd name="connsiteY8" fmla="*/ 22297 h 82332"/>
                <a:gd name="connsiteX9" fmla="*/ 6728 w 54691"/>
                <a:gd name="connsiteY9" fmla="*/ 29240 h 82332"/>
                <a:gd name="connsiteX10" fmla="*/ 13286 w 54691"/>
                <a:gd name="connsiteY10" fmla="*/ 22669 h 82332"/>
                <a:gd name="connsiteX11" fmla="*/ 5985 w 54691"/>
                <a:gd name="connsiteY11" fmla="*/ 16097 h 82332"/>
                <a:gd name="connsiteX12" fmla="*/ 24051 w 54691"/>
                <a:gd name="connsiteY12" fmla="*/ 4565 h 82332"/>
                <a:gd name="connsiteX13" fmla="*/ 42859 w 54691"/>
                <a:gd name="connsiteY13" fmla="*/ 24281 h 82332"/>
                <a:gd name="connsiteX14" fmla="*/ 31228 w 54691"/>
                <a:gd name="connsiteY14" fmla="*/ 48088 h 82332"/>
                <a:gd name="connsiteX15" fmla="*/ 1407 w 54691"/>
                <a:gd name="connsiteY15" fmla="*/ 77599 h 82332"/>
                <a:gd name="connsiteX16" fmla="*/ 170 w 54691"/>
                <a:gd name="connsiteY16" fmla="*/ 82434 h 82332"/>
                <a:gd name="connsiteX17" fmla="*/ 51149 w 54691"/>
                <a:gd name="connsiteY17" fmla="*/ 82434 h 82332"/>
                <a:gd name="connsiteX18" fmla="*/ 54861 w 54691"/>
                <a:gd name="connsiteY18" fmla="*/ 59867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4861" y="59867"/>
                  </a:moveTo>
                  <a:lnTo>
                    <a:pt x="50654" y="59867"/>
                  </a:lnTo>
                  <a:cubicBezTo>
                    <a:pt x="50283" y="62595"/>
                    <a:pt x="49045" y="69911"/>
                    <a:pt x="47437" y="71151"/>
                  </a:cubicBezTo>
                  <a:cubicBezTo>
                    <a:pt x="46447" y="71895"/>
                    <a:pt x="36919" y="71895"/>
                    <a:pt x="35187" y="71895"/>
                  </a:cubicBezTo>
                  <a:lnTo>
                    <a:pt x="12420" y="71895"/>
                  </a:lnTo>
                  <a:cubicBezTo>
                    <a:pt x="25412" y="60363"/>
                    <a:pt x="29743" y="56891"/>
                    <a:pt x="37167" y="51064"/>
                  </a:cubicBezTo>
                  <a:cubicBezTo>
                    <a:pt x="46323" y="43748"/>
                    <a:pt x="54861" y="36060"/>
                    <a:pt x="54861" y="24281"/>
                  </a:cubicBezTo>
                  <a:cubicBezTo>
                    <a:pt x="54861" y="9277"/>
                    <a:pt x="41745" y="102"/>
                    <a:pt x="25907" y="102"/>
                  </a:cubicBezTo>
                  <a:cubicBezTo>
                    <a:pt x="10564" y="102"/>
                    <a:pt x="170" y="10889"/>
                    <a:pt x="170" y="22297"/>
                  </a:cubicBezTo>
                  <a:cubicBezTo>
                    <a:pt x="170" y="28620"/>
                    <a:pt x="5491" y="29240"/>
                    <a:pt x="6728" y="29240"/>
                  </a:cubicBezTo>
                  <a:cubicBezTo>
                    <a:pt x="9698" y="29240"/>
                    <a:pt x="13286" y="27133"/>
                    <a:pt x="13286" y="22669"/>
                  </a:cubicBezTo>
                  <a:cubicBezTo>
                    <a:pt x="13286" y="20437"/>
                    <a:pt x="12420" y="16097"/>
                    <a:pt x="5985" y="16097"/>
                  </a:cubicBezTo>
                  <a:cubicBezTo>
                    <a:pt x="9821" y="7293"/>
                    <a:pt x="18235" y="4565"/>
                    <a:pt x="24051" y="4565"/>
                  </a:cubicBezTo>
                  <a:cubicBezTo>
                    <a:pt x="36424" y="4565"/>
                    <a:pt x="42859" y="14237"/>
                    <a:pt x="42859" y="24281"/>
                  </a:cubicBezTo>
                  <a:cubicBezTo>
                    <a:pt x="42859" y="35068"/>
                    <a:pt x="35187" y="43624"/>
                    <a:pt x="31228" y="48088"/>
                  </a:cubicBezTo>
                  <a:lnTo>
                    <a:pt x="1407" y="77599"/>
                  </a:lnTo>
                  <a:cubicBezTo>
                    <a:pt x="170" y="78714"/>
                    <a:pt x="170" y="78962"/>
                    <a:pt x="170" y="82434"/>
                  </a:cubicBezTo>
                  <a:lnTo>
                    <a:pt x="51149" y="82434"/>
                  </a:lnTo>
                  <a:lnTo>
                    <a:pt x="54861" y="5986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C926993F-5A51-9BE8-6D8A-4D32283B8F3E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3604550" y="2728078"/>
              <a:ext cx="66322" cy="66337"/>
            </a:xfrm>
            <a:custGeom>
              <a:avLst/>
              <a:gdLst>
                <a:gd name="connsiteX0" fmla="*/ 64764 w 66322"/>
                <a:gd name="connsiteY0" fmla="*/ 6177 h 66337"/>
                <a:gd name="connsiteX1" fmla="*/ 66496 w 66322"/>
                <a:gd name="connsiteY1" fmla="*/ 3201 h 66337"/>
                <a:gd name="connsiteX2" fmla="*/ 63526 w 66322"/>
                <a:gd name="connsiteY2" fmla="*/ 102 h 66337"/>
                <a:gd name="connsiteX3" fmla="*/ 60433 w 66322"/>
                <a:gd name="connsiteY3" fmla="*/ 1962 h 66337"/>
                <a:gd name="connsiteX4" fmla="*/ 33335 w 66322"/>
                <a:gd name="connsiteY4" fmla="*/ 28992 h 66337"/>
                <a:gd name="connsiteX5" fmla="*/ 6113 w 66322"/>
                <a:gd name="connsiteY5" fmla="*/ 1838 h 66337"/>
                <a:gd name="connsiteX6" fmla="*/ 3267 w 66322"/>
                <a:gd name="connsiteY6" fmla="*/ 102 h 66337"/>
                <a:gd name="connsiteX7" fmla="*/ 174 w 66322"/>
                <a:gd name="connsiteY7" fmla="*/ 3201 h 66337"/>
                <a:gd name="connsiteX8" fmla="*/ 2030 w 66322"/>
                <a:gd name="connsiteY8" fmla="*/ 6177 h 66337"/>
                <a:gd name="connsiteX9" fmla="*/ 29004 w 66322"/>
                <a:gd name="connsiteY9" fmla="*/ 33208 h 66337"/>
                <a:gd name="connsiteX10" fmla="*/ 2030 w 66322"/>
                <a:gd name="connsiteY10" fmla="*/ 60239 h 66337"/>
                <a:gd name="connsiteX11" fmla="*/ 174 w 66322"/>
                <a:gd name="connsiteY11" fmla="*/ 63339 h 66337"/>
                <a:gd name="connsiteX12" fmla="*/ 3267 w 66322"/>
                <a:gd name="connsiteY12" fmla="*/ 66439 h 66337"/>
                <a:gd name="connsiteX13" fmla="*/ 6113 w 66322"/>
                <a:gd name="connsiteY13" fmla="*/ 64703 h 66337"/>
                <a:gd name="connsiteX14" fmla="*/ 33335 w 66322"/>
                <a:gd name="connsiteY14" fmla="*/ 37548 h 66337"/>
                <a:gd name="connsiteX15" fmla="*/ 61547 w 66322"/>
                <a:gd name="connsiteY15" fmla="*/ 65819 h 66337"/>
                <a:gd name="connsiteX16" fmla="*/ 63526 w 66322"/>
                <a:gd name="connsiteY16" fmla="*/ 66439 h 66337"/>
                <a:gd name="connsiteX17" fmla="*/ 66496 w 66322"/>
                <a:gd name="connsiteY17" fmla="*/ 63339 h 66337"/>
                <a:gd name="connsiteX18" fmla="*/ 65877 w 66322"/>
                <a:gd name="connsiteY18" fmla="*/ 61727 h 66337"/>
                <a:gd name="connsiteX19" fmla="*/ 37666 w 66322"/>
                <a:gd name="connsiteY19" fmla="*/ 33332 h 66337"/>
                <a:gd name="connsiteX20" fmla="*/ 64764 w 66322"/>
                <a:gd name="connsiteY20" fmla="*/ 6177 h 66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322" h="66337">
                  <a:moveTo>
                    <a:pt x="64764" y="6177"/>
                  </a:moveTo>
                  <a:cubicBezTo>
                    <a:pt x="66125" y="4813"/>
                    <a:pt x="66496" y="4069"/>
                    <a:pt x="66496" y="3201"/>
                  </a:cubicBezTo>
                  <a:cubicBezTo>
                    <a:pt x="66496" y="1218"/>
                    <a:pt x="64888" y="102"/>
                    <a:pt x="63526" y="102"/>
                  </a:cubicBezTo>
                  <a:cubicBezTo>
                    <a:pt x="62289" y="102"/>
                    <a:pt x="61918" y="474"/>
                    <a:pt x="60433" y="1962"/>
                  </a:cubicBezTo>
                  <a:lnTo>
                    <a:pt x="33335" y="28992"/>
                  </a:lnTo>
                  <a:lnTo>
                    <a:pt x="6113" y="1838"/>
                  </a:lnTo>
                  <a:cubicBezTo>
                    <a:pt x="4876" y="598"/>
                    <a:pt x="4381" y="102"/>
                    <a:pt x="3267" y="102"/>
                  </a:cubicBezTo>
                  <a:cubicBezTo>
                    <a:pt x="1535" y="102"/>
                    <a:pt x="174" y="1466"/>
                    <a:pt x="174" y="3201"/>
                  </a:cubicBezTo>
                  <a:cubicBezTo>
                    <a:pt x="174" y="4317"/>
                    <a:pt x="545" y="4689"/>
                    <a:pt x="2030" y="6177"/>
                  </a:cubicBezTo>
                  <a:lnTo>
                    <a:pt x="29004" y="33208"/>
                  </a:lnTo>
                  <a:lnTo>
                    <a:pt x="2030" y="60239"/>
                  </a:lnTo>
                  <a:cubicBezTo>
                    <a:pt x="298" y="61975"/>
                    <a:pt x="174" y="62595"/>
                    <a:pt x="174" y="63339"/>
                  </a:cubicBezTo>
                  <a:cubicBezTo>
                    <a:pt x="174" y="65075"/>
                    <a:pt x="1535" y="66439"/>
                    <a:pt x="3267" y="66439"/>
                  </a:cubicBezTo>
                  <a:cubicBezTo>
                    <a:pt x="4381" y="66439"/>
                    <a:pt x="4752" y="66067"/>
                    <a:pt x="6113" y="64703"/>
                  </a:cubicBezTo>
                  <a:lnTo>
                    <a:pt x="33335" y="37548"/>
                  </a:lnTo>
                  <a:lnTo>
                    <a:pt x="61547" y="65819"/>
                  </a:lnTo>
                  <a:cubicBezTo>
                    <a:pt x="62165" y="66191"/>
                    <a:pt x="62784" y="66439"/>
                    <a:pt x="63526" y="66439"/>
                  </a:cubicBezTo>
                  <a:cubicBezTo>
                    <a:pt x="64888" y="66439"/>
                    <a:pt x="66496" y="65323"/>
                    <a:pt x="66496" y="63339"/>
                  </a:cubicBezTo>
                  <a:cubicBezTo>
                    <a:pt x="66496" y="62347"/>
                    <a:pt x="66249" y="62099"/>
                    <a:pt x="65877" y="61727"/>
                  </a:cubicBezTo>
                  <a:cubicBezTo>
                    <a:pt x="65630" y="61231"/>
                    <a:pt x="41625" y="37176"/>
                    <a:pt x="37666" y="33332"/>
                  </a:cubicBezTo>
                  <a:lnTo>
                    <a:pt x="64764" y="617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36EC658C-B11D-4AB8-F746-D98AD756F411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3700799" y="2709975"/>
              <a:ext cx="54691" cy="82332"/>
            </a:xfrm>
            <a:custGeom>
              <a:avLst/>
              <a:gdLst>
                <a:gd name="connsiteX0" fmla="*/ 54871 w 54691"/>
                <a:gd name="connsiteY0" fmla="*/ 59867 h 82332"/>
                <a:gd name="connsiteX1" fmla="*/ 50664 w 54691"/>
                <a:gd name="connsiteY1" fmla="*/ 59867 h 82332"/>
                <a:gd name="connsiteX2" fmla="*/ 47447 w 54691"/>
                <a:gd name="connsiteY2" fmla="*/ 71151 h 82332"/>
                <a:gd name="connsiteX3" fmla="*/ 35197 w 54691"/>
                <a:gd name="connsiteY3" fmla="*/ 71895 h 82332"/>
                <a:gd name="connsiteX4" fmla="*/ 12430 w 54691"/>
                <a:gd name="connsiteY4" fmla="*/ 71895 h 82332"/>
                <a:gd name="connsiteX5" fmla="*/ 37177 w 54691"/>
                <a:gd name="connsiteY5" fmla="*/ 51064 h 82332"/>
                <a:gd name="connsiteX6" fmla="*/ 54871 w 54691"/>
                <a:gd name="connsiteY6" fmla="*/ 24281 h 82332"/>
                <a:gd name="connsiteX7" fmla="*/ 25917 w 54691"/>
                <a:gd name="connsiteY7" fmla="*/ 102 h 82332"/>
                <a:gd name="connsiteX8" fmla="*/ 180 w 54691"/>
                <a:gd name="connsiteY8" fmla="*/ 22297 h 82332"/>
                <a:gd name="connsiteX9" fmla="*/ 6738 w 54691"/>
                <a:gd name="connsiteY9" fmla="*/ 29240 h 82332"/>
                <a:gd name="connsiteX10" fmla="*/ 13296 w 54691"/>
                <a:gd name="connsiteY10" fmla="*/ 22669 h 82332"/>
                <a:gd name="connsiteX11" fmla="*/ 5996 w 54691"/>
                <a:gd name="connsiteY11" fmla="*/ 16097 h 82332"/>
                <a:gd name="connsiteX12" fmla="*/ 24061 w 54691"/>
                <a:gd name="connsiteY12" fmla="*/ 4565 h 82332"/>
                <a:gd name="connsiteX13" fmla="*/ 42869 w 54691"/>
                <a:gd name="connsiteY13" fmla="*/ 24281 h 82332"/>
                <a:gd name="connsiteX14" fmla="*/ 31238 w 54691"/>
                <a:gd name="connsiteY14" fmla="*/ 48088 h 82332"/>
                <a:gd name="connsiteX15" fmla="*/ 1417 w 54691"/>
                <a:gd name="connsiteY15" fmla="*/ 77599 h 82332"/>
                <a:gd name="connsiteX16" fmla="*/ 180 w 54691"/>
                <a:gd name="connsiteY16" fmla="*/ 82434 h 82332"/>
                <a:gd name="connsiteX17" fmla="*/ 51159 w 54691"/>
                <a:gd name="connsiteY17" fmla="*/ 82434 h 82332"/>
                <a:gd name="connsiteX18" fmla="*/ 54871 w 54691"/>
                <a:gd name="connsiteY18" fmla="*/ 59867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4871" y="59867"/>
                  </a:moveTo>
                  <a:lnTo>
                    <a:pt x="50664" y="59867"/>
                  </a:lnTo>
                  <a:cubicBezTo>
                    <a:pt x="50293" y="62595"/>
                    <a:pt x="49056" y="69911"/>
                    <a:pt x="47447" y="71151"/>
                  </a:cubicBezTo>
                  <a:cubicBezTo>
                    <a:pt x="46457" y="71895"/>
                    <a:pt x="36930" y="71895"/>
                    <a:pt x="35197" y="71895"/>
                  </a:cubicBezTo>
                  <a:lnTo>
                    <a:pt x="12430" y="71895"/>
                  </a:lnTo>
                  <a:cubicBezTo>
                    <a:pt x="25422" y="60363"/>
                    <a:pt x="29753" y="56891"/>
                    <a:pt x="37177" y="51064"/>
                  </a:cubicBezTo>
                  <a:cubicBezTo>
                    <a:pt x="46333" y="43748"/>
                    <a:pt x="54871" y="36060"/>
                    <a:pt x="54871" y="24281"/>
                  </a:cubicBezTo>
                  <a:cubicBezTo>
                    <a:pt x="54871" y="9277"/>
                    <a:pt x="41755" y="102"/>
                    <a:pt x="25917" y="102"/>
                  </a:cubicBezTo>
                  <a:cubicBezTo>
                    <a:pt x="10574" y="102"/>
                    <a:pt x="180" y="10889"/>
                    <a:pt x="180" y="22297"/>
                  </a:cubicBezTo>
                  <a:cubicBezTo>
                    <a:pt x="180" y="28620"/>
                    <a:pt x="5501" y="29240"/>
                    <a:pt x="6738" y="29240"/>
                  </a:cubicBezTo>
                  <a:cubicBezTo>
                    <a:pt x="9708" y="29240"/>
                    <a:pt x="13296" y="27133"/>
                    <a:pt x="13296" y="22669"/>
                  </a:cubicBezTo>
                  <a:cubicBezTo>
                    <a:pt x="13296" y="20437"/>
                    <a:pt x="12430" y="16097"/>
                    <a:pt x="5996" y="16097"/>
                  </a:cubicBezTo>
                  <a:cubicBezTo>
                    <a:pt x="9831" y="7293"/>
                    <a:pt x="18245" y="4565"/>
                    <a:pt x="24061" y="4565"/>
                  </a:cubicBezTo>
                  <a:cubicBezTo>
                    <a:pt x="36435" y="4565"/>
                    <a:pt x="42869" y="14237"/>
                    <a:pt x="42869" y="24281"/>
                  </a:cubicBezTo>
                  <a:cubicBezTo>
                    <a:pt x="42869" y="35068"/>
                    <a:pt x="35197" y="43624"/>
                    <a:pt x="31238" y="48088"/>
                  </a:cubicBezTo>
                  <a:lnTo>
                    <a:pt x="1417" y="77599"/>
                  </a:lnTo>
                  <a:cubicBezTo>
                    <a:pt x="180" y="78714"/>
                    <a:pt x="180" y="78962"/>
                    <a:pt x="180" y="82434"/>
                  </a:cubicBezTo>
                  <a:lnTo>
                    <a:pt x="51159" y="82434"/>
                  </a:lnTo>
                  <a:lnTo>
                    <a:pt x="54871" y="5986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AE8BD697-8998-CC15-25EE-5368F54BA1E3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3843479" y="2455747"/>
              <a:ext cx="92094" cy="531230"/>
            </a:xfrm>
            <a:custGeom>
              <a:avLst/>
              <a:gdLst>
                <a:gd name="connsiteX0" fmla="*/ 92281 w 92094"/>
                <a:gd name="connsiteY0" fmla="*/ 529542 h 531230"/>
                <a:gd name="connsiteX1" fmla="*/ 91220 w 92094"/>
                <a:gd name="connsiteY1" fmla="*/ 527416 h 531230"/>
                <a:gd name="connsiteX2" fmla="*/ 49680 w 92094"/>
                <a:gd name="connsiteY2" fmla="*/ 459573 h 531230"/>
                <a:gd name="connsiteX3" fmla="*/ 17332 w 92094"/>
                <a:gd name="connsiteY3" fmla="*/ 265787 h 531230"/>
                <a:gd name="connsiteX4" fmla="*/ 52155 w 92094"/>
                <a:gd name="connsiteY4" fmla="*/ 65978 h 531230"/>
                <a:gd name="connsiteX5" fmla="*/ 91574 w 92094"/>
                <a:gd name="connsiteY5" fmla="*/ 3449 h 531230"/>
                <a:gd name="connsiteX6" fmla="*/ 92281 w 92094"/>
                <a:gd name="connsiteY6" fmla="*/ 1854 h 531230"/>
                <a:gd name="connsiteX7" fmla="*/ 88392 w 92094"/>
                <a:gd name="connsiteY7" fmla="*/ 83 h 531230"/>
                <a:gd name="connsiteX8" fmla="*/ 85033 w 92094"/>
                <a:gd name="connsiteY8" fmla="*/ 437 h 531230"/>
                <a:gd name="connsiteX9" fmla="*/ 60110 w 92094"/>
                <a:gd name="connsiteY9" fmla="*/ 30728 h 531230"/>
                <a:gd name="connsiteX10" fmla="*/ 5843 w 92094"/>
                <a:gd name="connsiteY10" fmla="*/ 179167 h 531230"/>
                <a:gd name="connsiteX11" fmla="*/ 186 w 92094"/>
                <a:gd name="connsiteY11" fmla="*/ 265610 h 531230"/>
                <a:gd name="connsiteX12" fmla="*/ 36777 w 92094"/>
                <a:gd name="connsiteY12" fmla="*/ 460105 h 531230"/>
                <a:gd name="connsiteX13" fmla="*/ 83619 w 92094"/>
                <a:gd name="connsiteY13" fmla="*/ 529719 h 531230"/>
                <a:gd name="connsiteX14" fmla="*/ 88392 w 92094"/>
                <a:gd name="connsiteY14" fmla="*/ 531313 h 531230"/>
                <a:gd name="connsiteX15" fmla="*/ 92281 w 92094"/>
                <a:gd name="connsiteY15" fmla="*/ 529542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094" h="531230">
                  <a:moveTo>
                    <a:pt x="92281" y="529542"/>
                  </a:moveTo>
                  <a:cubicBezTo>
                    <a:pt x="92281" y="529010"/>
                    <a:pt x="92281" y="528656"/>
                    <a:pt x="91220" y="527416"/>
                  </a:cubicBezTo>
                  <a:cubicBezTo>
                    <a:pt x="74251" y="506868"/>
                    <a:pt x="60110" y="484195"/>
                    <a:pt x="49680" y="459573"/>
                  </a:cubicBezTo>
                  <a:cubicBezTo>
                    <a:pt x="26524" y="405370"/>
                    <a:pt x="17332" y="341955"/>
                    <a:pt x="17332" y="265787"/>
                  </a:cubicBezTo>
                  <a:cubicBezTo>
                    <a:pt x="17332" y="190327"/>
                    <a:pt x="25994" y="124078"/>
                    <a:pt x="52155" y="65978"/>
                  </a:cubicBezTo>
                  <a:cubicBezTo>
                    <a:pt x="62408" y="43481"/>
                    <a:pt x="75842" y="22579"/>
                    <a:pt x="91574" y="3449"/>
                  </a:cubicBezTo>
                  <a:cubicBezTo>
                    <a:pt x="91927" y="2917"/>
                    <a:pt x="92281" y="2563"/>
                    <a:pt x="92281" y="1854"/>
                  </a:cubicBezTo>
                  <a:cubicBezTo>
                    <a:pt x="92281" y="83"/>
                    <a:pt x="91044" y="83"/>
                    <a:pt x="88392" y="83"/>
                  </a:cubicBezTo>
                  <a:cubicBezTo>
                    <a:pt x="85741" y="83"/>
                    <a:pt x="85387" y="83"/>
                    <a:pt x="85033" y="437"/>
                  </a:cubicBezTo>
                  <a:cubicBezTo>
                    <a:pt x="84857" y="614"/>
                    <a:pt x="73897" y="11243"/>
                    <a:pt x="60110" y="30728"/>
                  </a:cubicBezTo>
                  <a:cubicBezTo>
                    <a:pt x="29352" y="74303"/>
                    <a:pt x="13797" y="126381"/>
                    <a:pt x="5843" y="179167"/>
                  </a:cubicBezTo>
                  <a:cubicBezTo>
                    <a:pt x="1600" y="207686"/>
                    <a:pt x="186" y="236736"/>
                    <a:pt x="186" y="265610"/>
                  </a:cubicBezTo>
                  <a:cubicBezTo>
                    <a:pt x="186" y="331858"/>
                    <a:pt x="8494" y="399524"/>
                    <a:pt x="36777" y="460105"/>
                  </a:cubicBezTo>
                  <a:cubicBezTo>
                    <a:pt x="49327" y="487029"/>
                    <a:pt x="66120" y="511297"/>
                    <a:pt x="83619" y="529719"/>
                  </a:cubicBezTo>
                  <a:cubicBezTo>
                    <a:pt x="85210" y="531136"/>
                    <a:pt x="85387" y="531313"/>
                    <a:pt x="88392" y="531313"/>
                  </a:cubicBezTo>
                  <a:cubicBezTo>
                    <a:pt x="91044" y="531313"/>
                    <a:pt x="92281" y="531313"/>
                    <a:pt x="92281" y="529542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1E7178EB-5297-65F3-27A2-563634C6026E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4041546" y="2515621"/>
              <a:ext cx="86791" cy="124880"/>
            </a:xfrm>
            <a:custGeom>
              <a:avLst/>
              <a:gdLst>
                <a:gd name="connsiteX0" fmla="*/ 41209 w 86791"/>
                <a:gd name="connsiteY0" fmla="*/ 2041 h 124880"/>
                <a:gd name="connsiteX1" fmla="*/ 38911 w 86791"/>
                <a:gd name="connsiteY1" fmla="*/ 93 h 124880"/>
                <a:gd name="connsiteX2" fmla="*/ 17345 w 86791"/>
                <a:gd name="connsiteY2" fmla="*/ 1864 h 124880"/>
                <a:gd name="connsiteX3" fmla="*/ 13987 w 86791"/>
                <a:gd name="connsiteY3" fmla="*/ 5407 h 124880"/>
                <a:gd name="connsiteX4" fmla="*/ 18229 w 86791"/>
                <a:gd name="connsiteY4" fmla="*/ 7533 h 124880"/>
                <a:gd name="connsiteX5" fmla="*/ 27067 w 86791"/>
                <a:gd name="connsiteY5" fmla="*/ 10544 h 124880"/>
                <a:gd name="connsiteX6" fmla="*/ 26537 w 86791"/>
                <a:gd name="connsiteY6" fmla="*/ 14087 h 124880"/>
                <a:gd name="connsiteX7" fmla="*/ 906 w 86791"/>
                <a:gd name="connsiteY7" fmla="*/ 116117 h 124880"/>
                <a:gd name="connsiteX8" fmla="*/ 199 w 86791"/>
                <a:gd name="connsiteY8" fmla="*/ 120014 h 124880"/>
                <a:gd name="connsiteX9" fmla="*/ 5325 w 86791"/>
                <a:gd name="connsiteY9" fmla="*/ 124974 h 124880"/>
                <a:gd name="connsiteX10" fmla="*/ 11866 w 86791"/>
                <a:gd name="connsiteY10" fmla="*/ 120368 h 124880"/>
                <a:gd name="connsiteX11" fmla="*/ 15224 w 86791"/>
                <a:gd name="connsiteY11" fmla="*/ 106906 h 124880"/>
                <a:gd name="connsiteX12" fmla="*/ 19113 w 86791"/>
                <a:gd name="connsiteY12" fmla="*/ 90964 h 124880"/>
                <a:gd name="connsiteX13" fmla="*/ 22118 w 86791"/>
                <a:gd name="connsiteY13" fmla="*/ 79096 h 124880"/>
                <a:gd name="connsiteX14" fmla="*/ 24062 w 86791"/>
                <a:gd name="connsiteY14" fmla="*/ 71124 h 124880"/>
                <a:gd name="connsiteX15" fmla="*/ 36083 w 86791"/>
                <a:gd name="connsiteY15" fmla="*/ 54828 h 124880"/>
                <a:gd name="connsiteX16" fmla="*/ 53052 w 86791"/>
                <a:gd name="connsiteY16" fmla="*/ 48628 h 124880"/>
                <a:gd name="connsiteX17" fmla="*/ 62597 w 86791"/>
                <a:gd name="connsiteY17" fmla="*/ 61028 h 124880"/>
                <a:gd name="connsiteX18" fmla="*/ 51638 w 86791"/>
                <a:gd name="connsiteY18" fmla="*/ 100706 h 124880"/>
                <a:gd name="connsiteX19" fmla="*/ 49340 w 86791"/>
                <a:gd name="connsiteY19" fmla="*/ 110449 h 124880"/>
                <a:gd name="connsiteX20" fmla="*/ 63835 w 86791"/>
                <a:gd name="connsiteY20" fmla="*/ 124974 h 124880"/>
                <a:gd name="connsiteX21" fmla="*/ 86991 w 86791"/>
                <a:gd name="connsiteY21" fmla="*/ 97695 h 124880"/>
                <a:gd name="connsiteX22" fmla="*/ 84870 w 86791"/>
                <a:gd name="connsiteY22" fmla="*/ 95923 h 124880"/>
                <a:gd name="connsiteX23" fmla="*/ 82218 w 86791"/>
                <a:gd name="connsiteY23" fmla="*/ 99112 h 124880"/>
                <a:gd name="connsiteX24" fmla="*/ 64188 w 86791"/>
                <a:gd name="connsiteY24" fmla="*/ 121077 h 124880"/>
                <a:gd name="connsiteX25" fmla="*/ 59946 w 86791"/>
                <a:gd name="connsiteY25" fmla="*/ 115231 h 124880"/>
                <a:gd name="connsiteX26" fmla="*/ 63128 w 86791"/>
                <a:gd name="connsiteY26" fmla="*/ 102655 h 124880"/>
                <a:gd name="connsiteX27" fmla="*/ 73910 w 86791"/>
                <a:gd name="connsiteY27" fmla="*/ 63685 h 124880"/>
                <a:gd name="connsiteX28" fmla="*/ 53582 w 86791"/>
                <a:gd name="connsiteY28" fmla="*/ 44731 h 124880"/>
                <a:gd name="connsiteX29" fmla="*/ 27421 w 86791"/>
                <a:gd name="connsiteY29" fmla="*/ 58371 h 124880"/>
                <a:gd name="connsiteX30" fmla="*/ 41209 w 86791"/>
                <a:gd name="connsiteY30" fmla="*/ 2041 h 1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6791" h="124880">
                  <a:moveTo>
                    <a:pt x="41209" y="2041"/>
                  </a:moveTo>
                  <a:cubicBezTo>
                    <a:pt x="41209" y="1864"/>
                    <a:pt x="41209" y="93"/>
                    <a:pt x="38911" y="93"/>
                  </a:cubicBezTo>
                  <a:cubicBezTo>
                    <a:pt x="34845" y="93"/>
                    <a:pt x="21941" y="1510"/>
                    <a:pt x="17345" y="1864"/>
                  </a:cubicBezTo>
                  <a:cubicBezTo>
                    <a:pt x="15931" y="2041"/>
                    <a:pt x="13987" y="2219"/>
                    <a:pt x="13987" y="5407"/>
                  </a:cubicBezTo>
                  <a:cubicBezTo>
                    <a:pt x="13987" y="7533"/>
                    <a:pt x="15578" y="7533"/>
                    <a:pt x="18229" y="7533"/>
                  </a:cubicBezTo>
                  <a:cubicBezTo>
                    <a:pt x="26714" y="7533"/>
                    <a:pt x="27067" y="8773"/>
                    <a:pt x="27067" y="10544"/>
                  </a:cubicBezTo>
                  <a:lnTo>
                    <a:pt x="26537" y="14087"/>
                  </a:lnTo>
                  <a:lnTo>
                    <a:pt x="906" y="116117"/>
                  </a:lnTo>
                  <a:cubicBezTo>
                    <a:pt x="199" y="118597"/>
                    <a:pt x="199" y="118951"/>
                    <a:pt x="199" y="120014"/>
                  </a:cubicBezTo>
                  <a:cubicBezTo>
                    <a:pt x="199" y="124088"/>
                    <a:pt x="3734" y="124974"/>
                    <a:pt x="5325" y="124974"/>
                  </a:cubicBezTo>
                  <a:cubicBezTo>
                    <a:pt x="8154" y="124974"/>
                    <a:pt x="10982" y="122848"/>
                    <a:pt x="11866" y="120368"/>
                  </a:cubicBezTo>
                  <a:lnTo>
                    <a:pt x="15224" y="106906"/>
                  </a:lnTo>
                  <a:lnTo>
                    <a:pt x="19113" y="90964"/>
                  </a:lnTo>
                  <a:cubicBezTo>
                    <a:pt x="20174" y="87067"/>
                    <a:pt x="21234" y="83170"/>
                    <a:pt x="22118" y="79096"/>
                  </a:cubicBezTo>
                  <a:cubicBezTo>
                    <a:pt x="22472" y="78033"/>
                    <a:pt x="23886" y="72187"/>
                    <a:pt x="24062" y="71124"/>
                  </a:cubicBezTo>
                  <a:cubicBezTo>
                    <a:pt x="24593" y="69530"/>
                    <a:pt x="30072" y="59611"/>
                    <a:pt x="36083" y="54828"/>
                  </a:cubicBezTo>
                  <a:cubicBezTo>
                    <a:pt x="39971" y="51994"/>
                    <a:pt x="45451" y="48628"/>
                    <a:pt x="53052" y="48628"/>
                  </a:cubicBezTo>
                  <a:cubicBezTo>
                    <a:pt x="60653" y="48628"/>
                    <a:pt x="62597" y="54651"/>
                    <a:pt x="62597" y="61028"/>
                  </a:cubicBezTo>
                  <a:cubicBezTo>
                    <a:pt x="62597" y="70593"/>
                    <a:pt x="55880" y="89901"/>
                    <a:pt x="51638" y="100706"/>
                  </a:cubicBezTo>
                  <a:cubicBezTo>
                    <a:pt x="50224" y="104780"/>
                    <a:pt x="49340" y="106906"/>
                    <a:pt x="49340" y="110449"/>
                  </a:cubicBezTo>
                  <a:cubicBezTo>
                    <a:pt x="49340" y="118774"/>
                    <a:pt x="55527" y="124974"/>
                    <a:pt x="63835" y="124974"/>
                  </a:cubicBezTo>
                  <a:cubicBezTo>
                    <a:pt x="80451" y="124974"/>
                    <a:pt x="86991" y="99112"/>
                    <a:pt x="86991" y="97695"/>
                  </a:cubicBezTo>
                  <a:cubicBezTo>
                    <a:pt x="86991" y="95923"/>
                    <a:pt x="85400" y="95923"/>
                    <a:pt x="84870" y="95923"/>
                  </a:cubicBezTo>
                  <a:cubicBezTo>
                    <a:pt x="83102" y="95923"/>
                    <a:pt x="83102" y="96455"/>
                    <a:pt x="82218" y="99112"/>
                  </a:cubicBezTo>
                  <a:cubicBezTo>
                    <a:pt x="79567" y="108500"/>
                    <a:pt x="73910" y="121077"/>
                    <a:pt x="64188" y="121077"/>
                  </a:cubicBezTo>
                  <a:cubicBezTo>
                    <a:pt x="61183" y="121077"/>
                    <a:pt x="59946" y="119305"/>
                    <a:pt x="59946" y="115231"/>
                  </a:cubicBezTo>
                  <a:cubicBezTo>
                    <a:pt x="59946" y="110803"/>
                    <a:pt x="61537" y="106552"/>
                    <a:pt x="63128" y="102655"/>
                  </a:cubicBezTo>
                  <a:cubicBezTo>
                    <a:pt x="65956" y="95038"/>
                    <a:pt x="73910" y="73959"/>
                    <a:pt x="73910" y="63685"/>
                  </a:cubicBezTo>
                  <a:cubicBezTo>
                    <a:pt x="73910" y="52171"/>
                    <a:pt x="66840" y="44731"/>
                    <a:pt x="53582" y="44731"/>
                  </a:cubicBezTo>
                  <a:cubicBezTo>
                    <a:pt x="42446" y="44731"/>
                    <a:pt x="33961" y="50222"/>
                    <a:pt x="27421" y="58371"/>
                  </a:cubicBezTo>
                  <a:lnTo>
                    <a:pt x="41209" y="204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B95AFCD2-A91D-78BF-2681-2B785BEF8D2D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4038746" y="2791953"/>
              <a:ext cx="92624" cy="159245"/>
            </a:xfrm>
            <a:custGeom>
              <a:avLst/>
              <a:gdLst>
                <a:gd name="connsiteX0" fmla="*/ 68784 w 92624"/>
                <a:gd name="connsiteY0" fmla="*/ 4360 h 159245"/>
                <a:gd name="connsiteX1" fmla="*/ 69314 w 92624"/>
                <a:gd name="connsiteY1" fmla="*/ 1880 h 159245"/>
                <a:gd name="connsiteX2" fmla="*/ 67193 w 92624"/>
                <a:gd name="connsiteY2" fmla="*/ 109 h 159245"/>
                <a:gd name="connsiteX3" fmla="*/ 64542 w 92624"/>
                <a:gd name="connsiteY3" fmla="*/ 3651 h 159245"/>
                <a:gd name="connsiteX4" fmla="*/ 54289 w 92624"/>
                <a:gd name="connsiteY4" fmla="*/ 44570 h 159245"/>
                <a:gd name="connsiteX5" fmla="*/ 199 w 92624"/>
                <a:gd name="connsiteY5" fmla="*/ 93105 h 159245"/>
                <a:gd name="connsiteX6" fmla="*/ 34138 w 92624"/>
                <a:gd name="connsiteY6" fmla="*/ 125166 h 159245"/>
                <a:gd name="connsiteX7" fmla="*/ 30072 w 92624"/>
                <a:gd name="connsiteY7" fmla="*/ 141817 h 159245"/>
                <a:gd name="connsiteX8" fmla="*/ 26184 w 92624"/>
                <a:gd name="connsiteY8" fmla="*/ 157405 h 159245"/>
                <a:gd name="connsiteX9" fmla="*/ 28305 w 92624"/>
                <a:gd name="connsiteY9" fmla="*/ 159354 h 159245"/>
                <a:gd name="connsiteX10" fmla="*/ 30072 w 92624"/>
                <a:gd name="connsiteY10" fmla="*/ 158645 h 159245"/>
                <a:gd name="connsiteX11" fmla="*/ 32017 w 92624"/>
                <a:gd name="connsiteY11" fmla="*/ 151560 h 159245"/>
                <a:gd name="connsiteX12" fmla="*/ 38734 w 92624"/>
                <a:gd name="connsiteY12" fmla="*/ 125166 h 159245"/>
                <a:gd name="connsiteX13" fmla="*/ 92824 w 92624"/>
                <a:gd name="connsiteY13" fmla="*/ 76631 h 159245"/>
                <a:gd name="connsiteX14" fmla="*/ 58885 w 92624"/>
                <a:gd name="connsiteY14" fmla="*/ 44570 h 159245"/>
                <a:gd name="connsiteX15" fmla="*/ 68784 w 92624"/>
                <a:gd name="connsiteY15" fmla="*/ 4360 h 159245"/>
                <a:gd name="connsiteX16" fmla="*/ 35022 w 92624"/>
                <a:gd name="connsiteY16" fmla="*/ 121269 h 159245"/>
                <a:gd name="connsiteX17" fmla="*/ 11689 w 92624"/>
                <a:gd name="connsiteY17" fmla="*/ 96825 h 159245"/>
                <a:gd name="connsiteX18" fmla="*/ 53229 w 92624"/>
                <a:gd name="connsiteY18" fmla="*/ 48467 h 159245"/>
                <a:gd name="connsiteX19" fmla="*/ 35022 w 92624"/>
                <a:gd name="connsiteY19" fmla="*/ 121269 h 159245"/>
                <a:gd name="connsiteX20" fmla="*/ 57825 w 92624"/>
                <a:gd name="connsiteY20" fmla="*/ 48467 h 159245"/>
                <a:gd name="connsiteX21" fmla="*/ 81334 w 92624"/>
                <a:gd name="connsiteY21" fmla="*/ 72911 h 159245"/>
                <a:gd name="connsiteX22" fmla="*/ 39618 w 92624"/>
                <a:gd name="connsiteY22" fmla="*/ 121269 h 159245"/>
                <a:gd name="connsiteX23" fmla="*/ 57825 w 92624"/>
                <a:gd name="connsiteY23" fmla="*/ 48467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8784" y="4360"/>
                  </a:moveTo>
                  <a:cubicBezTo>
                    <a:pt x="68784" y="4006"/>
                    <a:pt x="69314" y="2057"/>
                    <a:pt x="69314" y="1880"/>
                  </a:cubicBezTo>
                  <a:cubicBezTo>
                    <a:pt x="69314" y="1703"/>
                    <a:pt x="69314" y="109"/>
                    <a:pt x="67193" y="109"/>
                  </a:cubicBezTo>
                  <a:cubicBezTo>
                    <a:pt x="65425" y="109"/>
                    <a:pt x="65249" y="640"/>
                    <a:pt x="64542" y="3651"/>
                  </a:cubicBezTo>
                  <a:lnTo>
                    <a:pt x="54289" y="44570"/>
                  </a:lnTo>
                  <a:cubicBezTo>
                    <a:pt x="26184" y="45455"/>
                    <a:pt x="199" y="69014"/>
                    <a:pt x="199" y="93105"/>
                  </a:cubicBezTo>
                  <a:cubicBezTo>
                    <a:pt x="199" y="109933"/>
                    <a:pt x="12573" y="123926"/>
                    <a:pt x="34138" y="125166"/>
                  </a:cubicBezTo>
                  <a:cubicBezTo>
                    <a:pt x="32724" y="130658"/>
                    <a:pt x="31487" y="136326"/>
                    <a:pt x="30072" y="141817"/>
                  </a:cubicBezTo>
                  <a:cubicBezTo>
                    <a:pt x="27951" y="150142"/>
                    <a:pt x="26184" y="156874"/>
                    <a:pt x="26184" y="157405"/>
                  </a:cubicBezTo>
                  <a:cubicBezTo>
                    <a:pt x="26184" y="159176"/>
                    <a:pt x="27421" y="159354"/>
                    <a:pt x="28305" y="159354"/>
                  </a:cubicBezTo>
                  <a:cubicBezTo>
                    <a:pt x="29189" y="159354"/>
                    <a:pt x="29542" y="159176"/>
                    <a:pt x="30072" y="158645"/>
                  </a:cubicBezTo>
                  <a:cubicBezTo>
                    <a:pt x="30426" y="158291"/>
                    <a:pt x="31487" y="154039"/>
                    <a:pt x="32017" y="151560"/>
                  </a:cubicBezTo>
                  <a:lnTo>
                    <a:pt x="38734" y="125166"/>
                  </a:lnTo>
                  <a:cubicBezTo>
                    <a:pt x="67193" y="124281"/>
                    <a:pt x="92824" y="100367"/>
                    <a:pt x="92824" y="76631"/>
                  </a:cubicBezTo>
                  <a:cubicBezTo>
                    <a:pt x="92824" y="62637"/>
                    <a:pt x="83455" y="46341"/>
                    <a:pt x="58885" y="44570"/>
                  </a:cubicBezTo>
                  <a:lnTo>
                    <a:pt x="68784" y="4360"/>
                  </a:lnTo>
                  <a:close/>
                  <a:moveTo>
                    <a:pt x="35022" y="121269"/>
                  </a:moveTo>
                  <a:cubicBezTo>
                    <a:pt x="24416" y="120738"/>
                    <a:pt x="11689" y="114538"/>
                    <a:pt x="11689" y="96825"/>
                  </a:cubicBezTo>
                  <a:cubicBezTo>
                    <a:pt x="11689" y="75568"/>
                    <a:pt x="26891" y="50769"/>
                    <a:pt x="53229" y="48467"/>
                  </a:cubicBezTo>
                  <a:lnTo>
                    <a:pt x="35022" y="121269"/>
                  </a:lnTo>
                  <a:close/>
                  <a:moveTo>
                    <a:pt x="57825" y="48467"/>
                  </a:moveTo>
                  <a:cubicBezTo>
                    <a:pt x="71259" y="49175"/>
                    <a:pt x="81334" y="57323"/>
                    <a:pt x="81334" y="72911"/>
                  </a:cubicBezTo>
                  <a:cubicBezTo>
                    <a:pt x="81334" y="93813"/>
                    <a:pt x="66132" y="119144"/>
                    <a:pt x="39618" y="121269"/>
                  </a:cubicBezTo>
                  <a:lnTo>
                    <a:pt x="57825" y="4846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7C5F7BAD-E4D0-78A1-BC99-4472A778028E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4229800" y="2455747"/>
              <a:ext cx="92094" cy="531230"/>
            </a:xfrm>
            <a:custGeom>
              <a:avLst/>
              <a:gdLst>
                <a:gd name="connsiteX0" fmla="*/ 92305 w 92094"/>
                <a:gd name="connsiteY0" fmla="*/ 265787 h 531230"/>
                <a:gd name="connsiteX1" fmla="*/ 55714 w 92094"/>
                <a:gd name="connsiteY1" fmla="*/ 71292 h 531230"/>
                <a:gd name="connsiteX2" fmla="*/ 8871 w 92094"/>
                <a:gd name="connsiteY2" fmla="*/ 1677 h 531230"/>
                <a:gd name="connsiteX3" fmla="*/ 4099 w 92094"/>
                <a:gd name="connsiteY3" fmla="*/ 83 h 531230"/>
                <a:gd name="connsiteX4" fmla="*/ 210 w 92094"/>
                <a:gd name="connsiteY4" fmla="*/ 1854 h 531230"/>
                <a:gd name="connsiteX5" fmla="*/ 1271 w 92094"/>
                <a:gd name="connsiteY5" fmla="*/ 3980 h 531230"/>
                <a:gd name="connsiteX6" fmla="*/ 42810 w 92094"/>
                <a:gd name="connsiteY6" fmla="*/ 71823 h 531230"/>
                <a:gd name="connsiteX7" fmla="*/ 75158 w 92094"/>
                <a:gd name="connsiteY7" fmla="*/ 265610 h 531230"/>
                <a:gd name="connsiteX8" fmla="*/ 40336 w 92094"/>
                <a:gd name="connsiteY8" fmla="*/ 465419 h 531230"/>
                <a:gd name="connsiteX9" fmla="*/ 917 w 92094"/>
                <a:gd name="connsiteY9" fmla="*/ 527948 h 531230"/>
                <a:gd name="connsiteX10" fmla="*/ 210 w 92094"/>
                <a:gd name="connsiteY10" fmla="*/ 529542 h 531230"/>
                <a:gd name="connsiteX11" fmla="*/ 4099 w 92094"/>
                <a:gd name="connsiteY11" fmla="*/ 531313 h 531230"/>
                <a:gd name="connsiteX12" fmla="*/ 7457 w 92094"/>
                <a:gd name="connsiteY12" fmla="*/ 530959 h 531230"/>
                <a:gd name="connsiteX13" fmla="*/ 32381 w 92094"/>
                <a:gd name="connsiteY13" fmla="*/ 500669 h 531230"/>
                <a:gd name="connsiteX14" fmla="*/ 86648 w 92094"/>
                <a:gd name="connsiteY14" fmla="*/ 352229 h 531230"/>
                <a:gd name="connsiteX15" fmla="*/ 92305 w 92094"/>
                <a:gd name="connsiteY15" fmla="*/ 265787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094" h="531230">
                  <a:moveTo>
                    <a:pt x="92305" y="265787"/>
                  </a:moveTo>
                  <a:cubicBezTo>
                    <a:pt x="92305" y="199538"/>
                    <a:pt x="83997" y="131872"/>
                    <a:pt x="55714" y="71292"/>
                  </a:cubicBezTo>
                  <a:cubicBezTo>
                    <a:pt x="43164" y="44367"/>
                    <a:pt x="26371" y="20099"/>
                    <a:pt x="8871" y="1677"/>
                  </a:cubicBezTo>
                  <a:cubicBezTo>
                    <a:pt x="7281" y="260"/>
                    <a:pt x="7104" y="83"/>
                    <a:pt x="4099" y="83"/>
                  </a:cubicBezTo>
                  <a:cubicBezTo>
                    <a:pt x="1624" y="83"/>
                    <a:pt x="210" y="83"/>
                    <a:pt x="210" y="1854"/>
                  </a:cubicBezTo>
                  <a:cubicBezTo>
                    <a:pt x="210" y="2563"/>
                    <a:pt x="917" y="3449"/>
                    <a:pt x="1271" y="3980"/>
                  </a:cubicBezTo>
                  <a:cubicBezTo>
                    <a:pt x="18240" y="24528"/>
                    <a:pt x="32381" y="47201"/>
                    <a:pt x="42810" y="71823"/>
                  </a:cubicBezTo>
                  <a:cubicBezTo>
                    <a:pt x="65967" y="126027"/>
                    <a:pt x="75158" y="189441"/>
                    <a:pt x="75158" y="265610"/>
                  </a:cubicBezTo>
                  <a:cubicBezTo>
                    <a:pt x="75158" y="341069"/>
                    <a:pt x="66497" y="407318"/>
                    <a:pt x="40336" y="465419"/>
                  </a:cubicBezTo>
                  <a:cubicBezTo>
                    <a:pt x="30083" y="487915"/>
                    <a:pt x="16649" y="508817"/>
                    <a:pt x="917" y="527948"/>
                  </a:cubicBezTo>
                  <a:cubicBezTo>
                    <a:pt x="740" y="528302"/>
                    <a:pt x="210" y="529010"/>
                    <a:pt x="210" y="529542"/>
                  </a:cubicBezTo>
                  <a:cubicBezTo>
                    <a:pt x="210" y="531313"/>
                    <a:pt x="1624" y="531313"/>
                    <a:pt x="4099" y="531313"/>
                  </a:cubicBezTo>
                  <a:cubicBezTo>
                    <a:pt x="6750" y="531313"/>
                    <a:pt x="7104" y="531313"/>
                    <a:pt x="7457" y="530959"/>
                  </a:cubicBezTo>
                  <a:cubicBezTo>
                    <a:pt x="7634" y="530782"/>
                    <a:pt x="18594" y="520154"/>
                    <a:pt x="32381" y="500669"/>
                  </a:cubicBezTo>
                  <a:cubicBezTo>
                    <a:pt x="63138" y="457093"/>
                    <a:pt x="78694" y="405015"/>
                    <a:pt x="86648" y="352229"/>
                  </a:cubicBezTo>
                  <a:cubicBezTo>
                    <a:pt x="90891" y="323710"/>
                    <a:pt x="92305" y="294660"/>
                    <a:pt x="92305" y="265787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F4CCF2F8-1C61-98C2-5077-173840F5E535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4412908" y="2662468"/>
              <a:ext cx="117548" cy="117972"/>
            </a:xfrm>
            <a:custGeom>
              <a:avLst/>
              <a:gdLst>
                <a:gd name="connsiteX0" fmla="*/ 62618 w 117548"/>
                <a:gd name="connsiteY0" fmla="*/ 62629 h 117972"/>
                <a:gd name="connsiteX1" fmla="*/ 111936 w 117548"/>
                <a:gd name="connsiteY1" fmla="*/ 62629 h 117972"/>
                <a:gd name="connsiteX2" fmla="*/ 117769 w 117548"/>
                <a:gd name="connsiteY2" fmla="*/ 59086 h 117972"/>
                <a:gd name="connsiteX3" fmla="*/ 111936 w 117548"/>
                <a:gd name="connsiteY3" fmla="*/ 55544 h 117972"/>
                <a:gd name="connsiteX4" fmla="*/ 62618 w 117548"/>
                <a:gd name="connsiteY4" fmla="*/ 55544 h 117972"/>
                <a:gd name="connsiteX5" fmla="*/ 62618 w 117548"/>
                <a:gd name="connsiteY5" fmla="*/ 5946 h 117972"/>
                <a:gd name="connsiteX6" fmla="*/ 59083 w 117548"/>
                <a:gd name="connsiteY6" fmla="*/ 100 h 117972"/>
                <a:gd name="connsiteX7" fmla="*/ 55548 w 117548"/>
                <a:gd name="connsiteY7" fmla="*/ 5946 h 117972"/>
                <a:gd name="connsiteX8" fmla="*/ 55548 w 117548"/>
                <a:gd name="connsiteY8" fmla="*/ 55544 h 117972"/>
                <a:gd name="connsiteX9" fmla="*/ 6053 w 117548"/>
                <a:gd name="connsiteY9" fmla="*/ 55544 h 117972"/>
                <a:gd name="connsiteX10" fmla="*/ 220 w 117548"/>
                <a:gd name="connsiteY10" fmla="*/ 59086 h 117972"/>
                <a:gd name="connsiteX11" fmla="*/ 6053 w 117548"/>
                <a:gd name="connsiteY11" fmla="*/ 62629 h 117972"/>
                <a:gd name="connsiteX12" fmla="*/ 55548 w 117548"/>
                <a:gd name="connsiteY12" fmla="*/ 62629 h 117972"/>
                <a:gd name="connsiteX13" fmla="*/ 55548 w 117548"/>
                <a:gd name="connsiteY13" fmla="*/ 112227 h 117972"/>
                <a:gd name="connsiteX14" fmla="*/ 59083 w 117548"/>
                <a:gd name="connsiteY14" fmla="*/ 118073 h 117972"/>
                <a:gd name="connsiteX15" fmla="*/ 62618 w 117548"/>
                <a:gd name="connsiteY15" fmla="*/ 112227 h 117972"/>
                <a:gd name="connsiteX16" fmla="*/ 62618 w 117548"/>
                <a:gd name="connsiteY16" fmla="*/ 62629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48" h="117972">
                  <a:moveTo>
                    <a:pt x="62618" y="62629"/>
                  </a:moveTo>
                  <a:lnTo>
                    <a:pt x="111936" y="62629"/>
                  </a:lnTo>
                  <a:cubicBezTo>
                    <a:pt x="114410" y="62629"/>
                    <a:pt x="117769" y="62629"/>
                    <a:pt x="117769" y="59086"/>
                  </a:cubicBezTo>
                  <a:cubicBezTo>
                    <a:pt x="117769" y="55544"/>
                    <a:pt x="114410" y="55544"/>
                    <a:pt x="111936" y="55544"/>
                  </a:cubicBezTo>
                  <a:lnTo>
                    <a:pt x="62618" y="55544"/>
                  </a:lnTo>
                  <a:lnTo>
                    <a:pt x="62618" y="5946"/>
                  </a:lnTo>
                  <a:cubicBezTo>
                    <a:pt x="62618" y="3466"/>
                    <a:pt x="62618" y="100"/>
                    <a:pt x="59083" y="100"/>
                  </a:cubicBezTo>
                  <a:cubicBezTo>
                    <a:pt x="55548" y="100"/>
                    <a:pt x="55548" y="3466"/>
                    <a:pt x="55548" y="5946"/>
                  </a:cubicBezTo>
                  <a:lnTo>
                    <a:pt x="55548" y="55544"/>
                  </a:lnTo>
                  <a:lnTo>
                    <a:pt x="6053" y="55544"/>
                  </a:lnTo>
                  <a:cubicBezTo>
                    <a:pt x="3579" y="55544"/>
                    <a:pt x="220" y="55544"/>
                    <a:pt x="220" y="59086"/>
                  </a:cubicBezTo>
                  <a:cubicBezTo>
                    <a:pt x="220" y="62629"/>
                    <a:pt x="3579" y="62629"/>
                    <a:pt x="6053" y="62629"/>
                  </a:cubicBezTo>
                  <a:lnTo>
                    <a:pt x="55548" y="62629"/>
                  </a:lnTo>
                  <a:lnTo>
                    <a:pt x="55548" y="112227"/>
                  </a:lnTo>
                  <a:cubicBezTo>
                    <a:pt x="55548" y="114707"/>
                    <a:pt x="55548" y="118073"/>
                    <a:pt x="59083" y="118073"/>
                  </a:cubicBezTo>
                  <a:cubicBezTo>
                    <a:pt x="62618" y="118073"/>
                    <a:pt x="62618" y="114707"/>
                    <a:pt x="62618" y="112227"/>
                  </a:cubicBezTo>
                  <a:lnTo>
                    <a:pt x="62618" y="6262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AD46C644-6999-C9A0-626D-412071CCB8EF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4616718" y="2527932"/>
              <a:ext cx="58332" cy="117972"/>
            </a:xfrm>
            <a:custGeom>
              <a:avLst/>
              <a:gdLst>
                <a:gd name="connsiteX0" fmla="*/ 36468 w 58332"/>
                <a:gd name="connsiteY0" fmla="*/ 4699 h 117972"/>
                <a:gd name="connsiteX1" fmla="*/ 32403 w 58332"/>
                <a:gd name="connsiteY1" fmla="*/ 93 h 117972"/>
                <a:gd name="connsiteX2" fmla="*/ 231 w 58332"/>
                <a:gd name="connsiteY2" fmla="*/ 11430 h 117972"/>
                <a:gd name="connsiteX3" fmla="*/ 231 w 58332"/>
                <a:gd name="connsiteY3" fmla="*/ 16921 h 117972"/>
                <a:gd name="connsiteX4" fmla="*/ 23387 w 58332"/>
                <a:gd name="connsiteY4" fmla="*/ 12316 h 117972"/>
                <a:gd name="connsiteX5" fmla="*/ 23387 w 58332"/>
                <a:gd name="connsiteY5" fmla="*/ 104072 h 117972"/>
                <a:gd name="connsiteX6" fmla="*/ 6948 w 58332"/>
                <a:gd name="connsiteY6" fmla="*/ 112575 h 117972"/>
                <a:gd name="connsiteX7" fmla="*/ 1292 w 58332"/>
                <a:gd name="connsiteY7" fmla="*/ 112575 h 117972"/>
                <a:gd name="connsiteX8" fmla="*/ 1292 w 58332"/>
                <a:gd name="connsiteY8" fmla="*/ 118066 h 117972"/>
                <a:gd name="connsiteX9" fmla="*/ 29928 w 58332"/>
                <a:gd name="connsiteY9" fmla="*/ 117534 h 117972"/>
                <a:gd name="connsiteX10" fmla="*/ 58564 w 58332"/>
                <a:gd name="connsiteY10" fmla="*/ 118066 h 117972"/>
                <a:gd name="connsiteX11" fmla="*/ 58564 w 58332"/>
                <a:gd name="connsiteY11" fmla="*/ 112575 h 117972"/>
                <a:gd name="connsiteX12" fmla="*/ 52907 w 58332"/>
                <a:gd name="connsiteY12" fmla="*/ 112575 h 117972"/>
                <a:gd name="connsiteX13" fmla="*/ 36468 w 58332"/>
                <a:gd name="connsiteY13" fmla="*/ 104072 h 117972"/>
                <a:gd name="connsiteX14" fmla="*/ 36468 w 58332"/>
                <a:gd name="connsiteY14" fmla="*/ 4699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332" h="117972">
                  <a:moveTo>
                    <a:pt x="36468" y="4699"/>
                  </a:moveTo>
                  <a:cubicBezTo>
                    <a:pt x="36468" y="448"/>
                    <a:pt x="36468" y="93"/>
                    <a:pt x="32403" y="93"/>
                  </a:cubicBezTo>
                  <a:cubicBezTo>
                    <a:pt x="21443" y="11430"/>
                    <a:pt x="5888" y="11430"/>
                    <a:pt x="231" y="11430"/>
                  </a:cubicBezTo>
                  <a:lnTo>
                    <a:pt x="231" y="16921"/>
                  </a:lnTo>
                  <a:cubicBezTo>
                    <a:pt x="3767" y="16921"/>
                    <a:pt x="14196" y="16921"/>
                    <a:pt x="23387" y="12316"/>
                  </a:cubicBezTo>
                  <a:lnTo>
                    <a:pt x="23387" y="104072"/>
                  </a:lnTo>
                  <a:cubicBezTo>
                    <a:pt x="23387" y="110449"/>
                    <a:pt x="22857" y="112575"/>
                    <a:pt x="6948" y="112575"/>
                  </a:cubicBezTo>
                  <a:lnTo>
                    <a:pt x="1292" y="112575"/>
                  </a:lnTo>
                  <a:lnTo>
                    <a:pt x="1292" y="118066"/>
                  </a:lnTo>
                  <a:cubicBezTo>
                    <a:pt x="7479" y="117534"/>
                    <a:pt x="22857" y="117534"/>
                    <a:pt x="29928" y="117534"/>
                  </a:cubicBezTo>
                  <a:cubicBezTo>
                    <a:pt x="36998" y="117534"/>
                    <a:pt x="52377" y="117534"/>
                    <a:pt x="58564" y="118066"/>
                  </a:cubicBezTo>
                  <a:lnTo>
                    <a:pt x="58564" y="112575"/>
                  </a:lnTo>
                  <a:lnTo>
                    <a:pt x="52907" y="112575"/>
                  </a:lnTo>
                  <a:cubicBezTo>
                    <a:pt x="36998" y="112575"/>
                    <a:pt x="36468" y="110626"/>
                    <a:pt x="36468" y="104072"/>
                  </a:cubicBezTo>
                  <a:lnTo>
                    <a:pt x="36468" y="469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97595927-3288-568C-B740-63AB4FE02D03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4600986" y="2717911"/>
              <a:ext cx="88382" cy="7085"/>
            </a:xfrm>
            <a:custGeom>
              <a:avLst/>
              <a:gdLst>
                <a:gd name="connsiteX0" fmla="*/ 0 w 88382"/>
                <a:gd name="connsiteY0" fmla="*/ 0 h 7085"/>
                <a:gd name="connsiteX1" fmla="*/ 88383 w 88382"/>
                <a:gd name="connsiteY1" fmla="*/ 0 h 7085"/>
                <a:gd name="connsiteX2" fmla="*/ 88383 w 88382"/>
                <a:gd name="connsiteY2" fmla="*/ 7085 h 7085"/>
                <a:gd name="connsiteX3" fmla="*/ 0 w 88382"/>
                <a:gd name="connsiteY3" fmla="*/ 7085 h 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382" h="7085">
                  <a:moveTo>
                    <a:pt x="0" y="0"/>
                  </a:moveTo>
                  <a:lnTo>
                    <a:pt x="88383" y="0"/>
                  </a:lnTo>
                  <a:lnTo>
                    <a:pt x="88383" y="7085"/>
                  </a:lnTo>
                  <a:lnTo>
                    <a:pt x="0" y="7085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CE0160B4-77C0-794E-5589-73568B559389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4609824" y="2769272"/>
              <a:ext cx="70529" cy="117972"/>
            </a:xfrm>
            <a:custGeom>
              <a:avLst/>
              <a:gdLst>
                <a:gd name="connsiteX0" fmla="*/ 13842 w 70529"/>
                <a:gd name="connsiteY0" fmla="*/ 104440 h 117972"/>
                <a:gd name="connsiteX1" fmla="*/ 32579 w 70529"/>
                <a:gd name="connsiteY1" fmla="*/ 86195 h 117972"/>
                <a:gd name="connsiteX2" fmla="*/ 70761 w 70529"/>
                <a:gd name="connsiteY2" fmla="*/ 34471 h 117972"/>
                <a:gd name="connsiteX3" fmla="*/ 33286 w 70529"/>
                <a:gd name="connsiteY3" fmla="*/ 107 h 117972"/>
                <a:gd name="connsiteX4" fmla="*/ 231 w 70529"/>
                <a:gd name="connsiteY4" fmla="*/ 32169 h 117972"/>
                <a:gd name="connsiteX5" fmla="*/ 9600 w 70529"/>
                <a:gd name="connsiteY5" fmla="*/ 42088 h 117972"/>
                <a:gd name="connsiteX6" fmla="*/ 18792 w 70529"/>
                <a:gd name="connsiteY6" fmla="*/ 32700 h 117972"/>
                <a:gd name="connsiteX7" fmla="*/ 9423 w 70529"/>
                <a:gd name="connsiteY7" fmla="*/ 23489 h 117972"/>
                <a:gd name="connsiteX8" fmla="*/ 7125 w 70529"/>
                <a:gd name="connsiteY8" fmla="*/ 23666 h 117972"/>
                <a:gd name="connsiteX9" fmla="*/ 30988 w 70529"/>
                <a:gd name="connsiteY9" fmla="*/ 5598 h 117972"/>
                <a:gd name="connsiteX10" fmla="*/ 54675 w 70529"/>
                <a:gd name="connsiteY10" fmla="*/ 34471 h 117972"/>
                <a:gd name="connsiteX11" fmla="*/ 36115 w 70529"/>
                <a:gd name="connsiteY11" fmla="*/ 73618 h 117972"/>
                <a:gd name="connsiteX12" fmla="*/ 2176 w 70529"/>
                <a:gd name="connsiteY12" fmla="*/ 111525 h 117972"/>
                <a:gd name="connsiteX13" fmla="*/ 231 w 70529"/>
                <a:gd name="connsiteY13" fmla="*/ 118079 h 117972"/>
                <a:gd name="connsiteX14" fmla="*/ 65811 w 70529"/>
                <a:gd name="connsiteY14" fmla="*/ 118079 h 117972"/>
                <a:gd name="connsiteX15" fmla="*/ 70761 w 70529"/>
                <a:gd name="connsiteY15" fmla="*/ 87258 h 117972"/>
                <a:gd name="connsiteX16" fmla="*/ 66341 w 70529"/>
                <a:gd name="connsiteY16" fmla="*/ 87258 h 117972"/>
                <a:gd name="connsiteX17" fmla="*/ 62453 w 70529"/>
                <a:gd name="connsiteY17" fmla="*/ 103023 h 117972"/>
                <a:gd name="connsiteX18" fmla="*/ 45660 w 70529"/>
                <a:gd name="connsiteY18" fmla="*/ 104440 h 117972"/>
                <a:gd name="connsiteX19" fmla="*/ 13842 w 70529"/>
                <a:gd name="connsiteY19" fmla="*/ 104440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529" h="117972">
                  <a:moveTo>
                    <a:pt x="13842" y="104440"/>
                  </a:moveTo>
                  <a:lnTo>
                    <a:pt x="32579" y="86195"/>
                  </a:lnTo>
                  <a:cubicBezTo>
                    <a:pt x="60155" y="61750"/>
                    <a:pt x="70761" y="52185"/>
                    <a:pt x="70761" y="34471"/>
                  </a:cubicBezTo>
                  <a:cubicBezTo>
                    <a:pt x="70761" y="14278"/>
                    <a:pt x="54852" y="107"/>
                    <a:pt x="33286" y="107"/>
                  </a:cubicBezTo>
                  <a:cubicBezTo>
                    <a:pt x="13312" y="107"/>
                    <a:pt x="231" y="16403"/>
                    <a:pt x="231" y="32169"/>
                  </a:cubicBezTo>
                  <a:cubicBezTo>
                    <a:pt x="231" y="42088"/>
                    <a:pt x="9070" y="42088"/>
                    <a:pt x="9600" y="42088"/>
                  </a:cubicBezTo>
                  <a:cubicBezTo>
                    <a:pt x="12605" y="42088"/>
                    <a:pt x="18792" y="39962"/>
                    <a:pt x="18792" y="32700"/>
                  </a:cubicBezTo>
                  <a:cubicBezTo>
                    <a:pt x="18792" y="28094"/>
                    <a:pt x="15610" y="23489"/>
                    <a:pt x="9423" y="23489"/>
                  </a:cubicBezTo>
                  <a:cubicBezTo>
                    <a:pt x="8009" y="23489"/>
                    <a:pt x="7655" y="23489"/>
                    <a:pt x="7125" y="23666"/>
                  </a:cubicBezTo>
                  <a:cubicBezTo>
                    <a:pt x="11191" y="12152"/>
                    <a:pt x="20736" y="5598"/>
                    <a:pt x="30988" y="5598"/>
                  </a:cubicBezTo>
                  <a:cubicBezTo>
                    <a:pt x="47074" y="5598"/>
                    <a:pt x="54675" y="19946"/>
                    <a:pt x="54675" y="34471"/>
                  </a:cubicBezTo>
                  <a:cubicBezTo>
                    <a:pt x="54675" y="48642"/>
                    <a:pt x="45837" y="62636"/>
                    <a:pt x="36115" y="73618"/>
                  </a:cubicBezTo>
                  <a:lnTo>
                    <a:pt x="2176" y="111525"/>
                  </a:lnTo>
                  <a:cubicBezTo>
                    <a:pt x="231" y="113474"/>
                    <a:pt x="231" y="113828"/>
                    <a:pt x="231" y="118079"/>
                  </a:cubicBezTo>
                  <a:lnTo>
                    <a:pt x="65811" y="118079"/>
                  </a:lnTo>
                  <a:lnTo>
                    <a:pt x="70761" y="87258"/>
                  </a:lnTo>
                  <a:lnTo>
                    <a:pt x="66341" y="87258"/>
                  </a:lnTo>
                  <a:cubicBezTo>
                    <a:pt x="65458" y="92572"/>
                    <a:pt x="64220" y="100366"/>
                    <a:pt x="62453" y="103023"/>
                  </a:cubicBezTo>
                  <a:cubicBezTo>
                    <a:pt x="61215" y="104440"/>
                    <a:pt x="49549" y="104440"/>
                    <a:pt x="45660" y="104440"/>
                  </a:cubicBezTo>
                  <a:lnTo>
                    <a:pt x="13842" y="10444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形状 70">
              <a:extLst>
                <a:ext uri="{FF2B5EF4-FFF2-40B4-BE49-F238E27FC236}">
                  <a16:creationId xmlns:a16="http://schemas.microsoft.com/office/drawing/2014/main" id="{54B93DC3-8374-1FB0-04A0-B5D241E01E35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4771858" y="2562030"/>
              <a:ext cx="67170" cy="318667"/>
            </a:xfrm>
            <a:custGeom>
              <a:avLst/>
              <a:gdLst>
                <a:gd name="connsiteX0" fmla="*/ 59455 w 67170"/>
                <a:gd name="connsiteY0" fmla="*/ 316808 h 318667"/>
                <a:gd name="connsiteX1" fmla="*/ 61577 w 67170"/>
                <a:gd name="connsiteY1" fmla="*/ 318756 h 318667"/>
                <a:gd name="connsiteX2" fmla="*/ 65465 w 67170"/>
                <a:gd name="connsiteY2" fmla="*/ 318756 h 318667"/>
                <a:gd name="connsiteX3" fmla="*/ 67410 w 67170"/>
                <a:gd name="connsiteY3" fmla="*/ 316985 h 318667"/>
                <a:gd name="connsiteX4" fmla="*/ 66703 w 67170"/>
                <a:gd name="connsiteY4" fmla="*/ 315391 h 318667"/>
                <a:gd name="connsiteX5" fmla="*/ 39835 w 67170"/>
                <a:gd name="connsiteY5" fmla="*/ 279786 h 318667"/>
                <a:gd name="connsiteX6" fmla="*/ 13673 w 67170"/>
                <a:gd name="connsiteY6" fmla="*/ 159511 h 318667"/>
                <a:gd name="connsiteX7" fmla="*/ 66880 w 67170"/>
                <a:gd name="connsiteY7" fmla="*/ 3278 h 318667"/>
                <a:gd name="connsiteX8" fmla="*/ 67410 w 67170"/>
                <a:gd name="connsiteY8" fmla="*/ 1860 h 318667"/>
                <a:gd name="connsiteX9" fmla="*/ 64051 w 67170"/>
                <a:gd name="connsiteY9" fmla="*/ 89 h 318667"/>
                <a:gd name="connsiteX10" fmla="*/ 59809 w 67170"/>
                <a:gd name="connsiteY10" fmla="*/ 1506 h 318667"/>
                <a:gd name="connsiteX11" fmla="*/ 11906 w 67170"/>
                <a:gd name="connsiteY11" fmla="*/ 78029 h 318667"/>
                <a:gd name="connsiteX12" fmla="*/ 239 w 67170"/>
                <a:gd name="connsiteY12" fmla="*/ 159334 h 318667"/>
                <a:gd name="connsiteX13" fmla="*/ 35592 w 67170"/>
                <a:gd name="connsiteY13" fmla="*/ 289883 h 318667"/>
                <a:gd name="connsiteX14" fmla="*/ 46905 w 67170"/>
                <a:gd name="connsiteY14" fmla="*/ 304231 h 318667"/>
                <a:gd name="connsiteX15" fmla="*/ 52562 w 67170"/>
                <a:gd name="connsiteY15" fmla="*/ 310431 h 318667"/>
                <a:gd name="connsiteX16" fmla="*/ 59455 w 67170"/>
                <a:gd name="connsiteY16" fmla="*/ 316808 h 3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170" h="318667">
                  <a:moveTo>
                    <a:pt x="59455" y="316808"/>
                  </a:moveTo>
                  <a:cubicBezTo>
                    <a:pt x="59809" y="316985"/>
                    <a:pt x="61400" y="318756"/>
                    <a:pt x="61577" y="318756"/>
                  </a:cubicBezTo>
                  <a:lnTo>
                    <a:pt x="65465" y="318756"/>
                  </a:lnTo>
                  <a:cubicBezTo>
                    <a:pt x="65996" y="318756"/>
                    <a:pt x="67410" y="318579"/>
                    <a:pt x="67410" y="316985"/>
                  </a:cubicBezTo>
                  <a:cubicBezTo>
                    <a:pt x="67410" y="316276"/>
                    <a:pt x="67056" y="315922"/>
                    <a:pt x="66703" y="315391"/>
                  </a:cubicBezTo>
                  <a:cubicBezTo>
                    <a:pt x="60339" y="309014"/>
                    <a:pt x="50794" y="299271"/>
                    <a:pt x="39835" y="279786"/>
                  </a:cubicBezTo>
                  <a:cubicBezTo>
                    <a:pt x="20744" y="245776"/>
                    <a:pt x="13673" y="202024"/>
                    <a:pt x="13673" y="159511"/>
                  </a:cubicBezTo>
                  <a:cubicBezTo>
                    <a:pt x="13673" y="80863"/>
                    <a:pt x="35946" y="34631"/>
                    <a:pt x="66880" y="3278"/>
                  </a:cubicBezTo>
                  <a:cubicBezTo>
                    <a:pt x="67410" y="2746"/>
                    <a:pt x="67410" y="2215"/>
                    <a:pt x="67410" y="1860"/>
                  </a:cubicBezTo>
                  <a:cubicBezTo>
                    <a:pt x="67410" y="89"/>
                    <a:pt x="66173" y="89"/>
                    <a:pt x="64051" y="89"/>
                  </a:cubicBezTo>
                  <a:cubicBezTo>
                    <a:pt x="61753" y="89"/>
                    <a:pt x="61400" y="89"/>
                    <a:pt x="59809" y="1506"/>
                  </a:cubicBezTo>
                  <a:cubicBezTo>
                    <a:pt x="43016" y="16031"/>
                    <a:pt x="24102" y="40653"/>
                    <a:pt x="11906" y="78029"/>
                  </a:cubicBezTo>
                  <a:cubicBezTo>
                    <a:pt x="4305" y="101411"/>
                    <a:pt x="239" y="129930"/>
                    <a:pt x="239" y="159334"/>
                  </a:cubicBezTo>
                  <a:cubicBezTo>
                    <a:pt x="239" y="201315"/>
                    <a:pt x="7840" y="248788"/>
                    <a:pt x="35592" y="289883"/>
                  </a:cubicBezTo>
                  <a:cubicBezTo>
                    <a:pt x="40365" y="296791"/>
                    <a:pt x="46905" y="304054"/>
                    <a:pt x="46905" y="304231"/>
                  </a:cubicBezTo>
                  <a:cubicBezTo>
                    <a:pt x="48673" y="306357"/>
                    <a:pt x="51147" y="309191"/>
                    <a:pt x="52562" y="310431"/>
                  </a:cubicBezTo>
                  <a:lnTo>
                    <a:pt x="59455" y="316808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形状 71">
              <a:extLst>
                <a:ext uri="{FF2B5EF4-FFF2-40B4-BE49-F238E27FC236}">
                  <a16:creationId xmlns:a16="http://schemas.microsoft.com/office/drawing/2014/main" id="{7ED7A4AE-759E-EA55-E321-13E54890CBD5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4938764" y="2700374"/>
              <a:ext cx="95453" cy="78294"/>
            </a:xfrm>
            <a:custGeom>
              <a:avLst/>
              <a:gdLst>
                <a:gd name="connsiteX0" fmla="*/ 42320 w 95453"/>
                <a:gd name="connsiteY0" fmla="*/ 10375 h 78294"/>
                <a:gd name="connsiteX1" fmla="*/ 62295 w 95453"/>
                <a:gd name="connsiteY1" fmla="*/ 10375 h 78294"/>
                <a:gd name="connsiteX2" fmla="*/ 54870 w 95453"/>
                <a:gd name="connsiteY2" fmla="*/ 56076 h 78294"/>
                <a:gd name="connsiteX3" fmla="*/ 56285 w 95453"/>
                <a:gd name="connsiteY3" fmla="*/ 69538 h 78294"/>
                <a:gd name="connsiteX4" fmla="*/ 62648 w 95453"/>
                <a:gd name="connsiteY4" fmla="*/ 78395 h 78294"/>
                <a:gd name="connsiteX5" fmla="*/ 69896 w 95453"/>
                <a:gd name="connsiteY5" fmla="*/ 71664 h 78294"/>
                <a:gd name="connsiteX6" fmla="*/ 68835 w 95453"/>
                <a:gd name="connsiteY6" fmla="*/ 67767 h 78294"/>
                <a:gd name="connsiteX7" fmla="*/ 63709 w 95453"/>
                <a:gd name="connsiteY7" fmla="*/ 38539 h 78294"/>
                <a:gd name="connsiteX8" fmla="*/ 66891 w 95453"/>
                <a:gd name="connsiteY8" fmla="*/ 10375 h 78294"/>
                <a:gd name="connsiteX9" fmla="*/ 87042 w 95453"/>
                <a:gd name="connsiteY9" fmla="*/ 10375 h 78294"/>
                <a:gd name="connsiteX10" fmla="*/ 95703 w 95453"/>
                <a:gd name="connsiteY10" fmla="*/ 4352 h 78294"/>
                <a:gd name="connsiteX11" fmla="*/ 88633 w 95453"/>
                <a:gd name="connsiteY11" fmla="*/ 101 h 78294"/>
                <a:gd name="connsiteX12" fmla="*/ 29416 w 95453"/>
                <a:gd name="connsiteY12" fmla="*/ 101 h 78294"/>
                <a:gd name="connsiteX13" fmla="*/ 11033 w 95453"/>
                <a:gd name="connsiteY13" fmla="*/ 8426 h 78294"/>
                <a:gd name="connsiteX14" fmla="*/ 250 w 95453"/>
                <a:gd name="connsiteY14" fmla="*/ 24368 h 78294"/>
                <a:gd name="connsiteX15" fmla="*/ 2371 w 95453"/>
                <a:gd name="connsiteY15" fmla="*/ 26140 h 78294"/>
                <a:gd name="connsiteX16" fmla="*/ 5199 w 95453"/>
                <a:gd name="connsiteY16" fmla="*/ 24014 h 78294"/>
                <a:gd name="connsiteX17" fmla="*/ 27649 w 95453"/>
                <a:gd name="connsiteY17" fmla="*/ 10375 h 78294"/>
                <a:gd name="connsiteX18" fmla="*/ 37724 w 95453"/>
                <a:gd name="connsiteY18" fmla="*/ 10375 h 78294"/>
                <a:gd name="connsiteX19" fmla="*/ 15098 w 95453"/>
                <a:gd name="connsiteY19" fmla="*/ 69361 h 78294"/>
                <a:gd name="connsiteX20" fmla="*/ 13684 w 95453"/>
                <a:gd name="connsiteY20" fmla="*/ 73612 h 78294"/>
                <a:gd name="connsiteX21" fmla="*/ 18810 w 95453"/>
                <a:gd name="connsiteY21" fmla="*/ 78395 h 78294"/>
                <a:gd name="connsiteX22" fmla="*/ 27649 w 95453"/>
                <a:gd name="connsiteY22" fmla="*/ 66881 h 78294"/>
                <a:gd name="connsiteX23" fmla="*/ 32421 w 95453"/>
                <a:gd name="connsiteY23" fmla="*/ 49522 h 78294"/>
                <a:gd name="connsiteX24" fmla="*/ 42320 w 95453"/>
                <a:gd name="connsiteY24" fmla="*/ 10375 h 7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5453" h="78294">
                  <a:moveTo>
                    <a:pt x="42320" y="10375"/>
                  </a:moveTo>
                  <a:lnTo>
                    <a:pt x="62295" y="10375"/>
                  </a:lnTo>
                  <a:cubicBezTo>
                    <a:pt x="56461" y="36591"/>
                    <a:pt x="54870" y="44208"/>
                    <a:pt x="54870" y="56076"/>
                  </a:cubicBezTo>
                  <a:cubicBezTo>
                    <a:pt x="54870" y="58733"/>
                    <a:pt x="54870" y="63515"/>
                    <a:pt x="56285" y="69538"/>
                  </a:cubicBezTo>
                  <a:cubicBezTo>
                    <a:pt x="58052" y="77332"/>
                    <a:pt x="59997" y="78395"/>
                    <a:pt x="62648" y="78395"/>
                  </a:cubicBezTo>
                  <a:cubicBezTo>
                    <a:pt x="66183" y="78395"/>
                    <a:pt x="69896" y="75206"/>
                    <a:pt x="69896" y="71664"/>
                  </a:cubicBezTo>
                  <a:cubicBezTo>
                    <a:pt x="69896" y="70601"/>
                    <a:pt x="69896" y="70247"/>
                    <a:pt x="68835" y="67767"/>
                  </a:cubicBezTo>
                  <a:cubicBezTo>
                    <a:pt x="63709" y="55013"/>
                    <a:pt x="63709" y="43499"/>
                    <a:pt x="63709" y="38539"/>
                  </a:cubicBezTo>
                  <a:cubicBezTo>
                    <a:pt x="63709" y="29151"/>
                    <a:pt x="64946" y="19586"/>
                    <a:pt x="66891" y="10375"/>
                  </a:cubicBezTo>
                  <a:lnTo>
                    <a:pt x="87042" y="10375"/>
                  </a:lnTo>
                  <a:cubicBezTo>
                    <a:pt x="89340" y="10375"/>
                    <a:pt x="95703" y="10375"/>
                    <a:pt x="95703" y="4352"/>
                  </a:cubicBezTo>
                  <a:cubicBezTo>
                    <a:pt x="95703" y="101"/>
                    <a:pt x="91991" y="101"/>
                    <a:pt x="88633" y="101"/>
                  </a:cubicBezTo>
                  <a:lnTo>
                    <a:pt x="29416" y="101"/>
                  </a:lnTo>
                  <a:cubicBezTo>
                    <a:pt x="25527" y="101"/>
                    <a:pt x="18810" y="101"/>
                    <a:pt x="11033" y="8426"/>
                  </a:cubicBezTo>
                  <a:cubicBezTo>
                    <a:pt x="4846" y="15334"/>
                    <a:pt x="250" y="23483"/>
                    <a:pt x="250" y="24368"/>
                  </a:cubicBezTo>
                  <a:cubicBezTo>
                    <a:pt x="250" y="24545"/>
                    <a:pt x="250" y="26140"/>
                    <a:pt x="2371" y="26140"/>
                  </a:cubicBezTo>
                  <a:cubicBezTo>
                    <a:pt x="3785" y="26140"/>
                    <a:pt x="4139" y="25431"/>
                    <a:pt x="5199" y="24014"/>
                  </a:cubicBezTo>
                  <a:cubicBezTo>
                    <a:pt x="13861" y="10375"/>
                    <a:pt x="24113" y="10375"/>
                    <a:pt x="27649" y="10375"/>
                  </a:cubicBezTo>
                  <a:lnTo>
                    <a:pt x="37724" y="10375"/>
                  </a:lnTo>
                  <a:cubicBezTo>
                    <a:pt x="32068" y="31808"/>
                    <a:pt x="22522" y="53241"/>
                    <a:pt x="15098" y="69361"/>
                  </a:cubicBezTo>
                  <a:cubicBezTo>
                    <a:pt x="13684" y="72018"/>
                    <a:pt x="13684" y="72372"/>
                    <a:pt x="13684" y="73612"/>
                  </a:cubicBezTo>
                  <a:cubicBezTo>
                    <a:pt x="13684" y="76978"/>
                    <a:pt x="16512" y="78395"/>
                    <a:pt x="18810" y="78395"/>
                  </a:cubicBezTo>
                  <a:cubicBezTo>
                    <a:pt x="24113" y="78395"/>
                    <a:pt x="25527" y="73435"/>
                    <a:pt x="27649" y="66881"/>
                  </a:cubicBezTo>
                  <a:cubicBezTo>
                    <a:pt x="30123" y="58733"/>
                    <a:pt x="30123" y="58378"/>
                    <a:pt x="32421" y="49522"/>
                  </a:cubicBezTo>
                  <a:lnTo>
                    <a:pt x="42320" y="10375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形状 72">
              <a:extLst>
                <a:ext uri="{FF2B5EF4-FFF2-40B4-BE49-F238E27FC236}">
                  <a16:creationId xmlns:a16="http://schemas.microsoft.com/office/drawing/2014/main" id="{D3B48452-DFFB-A7B1-0D87-8AF3B7D8FCB7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5222632" y="2700374"/>
              <a:ext cx="95453" cy="78294"/>
            </a:xfrm>
            <a:custGeom>
              <a:avLst/>
              <a:gdLst>
                <a:gd name="connsiteX0" fmla="*/ 42336 w 95453"/>
                <a:gd name="connsiteY0" fmla="*/ 10375 h 78294"/>
                <a:gd name="connsiteX1" fmla="*/ 62311 w 95453"/>
                <a:gd name="connsiteY1" fmla="*/ 10375 h 78294"/>
                <a:gd name="connsiteX2" fmla="*/ 54886 w 95453"/>
                <a:gd name="connsiteY2" fmla="*/ 56076 h 78294"/>
                <a:gd name="connsiteX3" fmla="*/ 56301 w 95453"/>
                <a:gd name="connsiteY3" fmla="*/ 69538 h 78294"/>
                <a:gd name="connsiteX4" fmla="*/ 62664 w 95453"/>
                <a:gd name="connsiteY4" fmla="*/ 78395 h 78294"/>
                <a:gd name="connsiteX5" fmla="*/ 69912 w 95453"/>
                <a:gd name="connsiteY5" fmla="*/ 71664 h 78294"/>
                <a:gd name="connsiteX6" fmla="*/ 68851 w 95453"/>
                <a:gd name="connsiteY6" fmla="*/ 67767 h 78294"/>
                <a:gd name="connsiteX7" fmla="*/ 63725 w 95453"/>
                <a:gd name="connsiteY7" fmla="*/ 38539 h 78294"/>
                <a:gd name="connsiteX8" fmla="*/ 66907 w 95453"/>
                <a:gd name="connsiteY8" fmla="*/ 10375 h 78294"/>
                <a:gd name="connsiteX9" fmla="*/ 87058 w 95453"/>
                <a:gd name="connsiteY9" fmla="*/ 10375 h 78294"/>
                <a:gd name="connsiteX10" fmla="*/ 95719 w 95453"/>
                <a:gd name="connsiteY10" fmla="*/ 4352 h 78294"/>
                <a:gd name="connsiteX11" fmla="*/ 88649 w 95453"/>
                <a:gd name="connsiteY11" fmla="*/ 101 h 78294"/>
                <a:gd name="connsiteX12" fmla="*/ 29432 w 95453"/>
                <a:gd name="connsiteY12" fmla="*/ 101 h 78294"/>
                <a:gd name="connsiteX13" fmla="*/ 11049 w 95453"/>
                <a:gd name="connsiteY13" fmla="*/ 8426 h 78294"/>
                <a:gd name="connsiteX14" fmla="*/ 266 w 95453"/>
                <a:gd name="connsiteY14" fmla="*/ 24368 h 78294"/>
                <a:gd name="connsiteX15" fmla="*/ 2387 w 95453"/>
                <a:gd name="connsiteY15" fmla="*/ 26140 h 78294"/>
                <a:gd name="connsiteX16" fmla="*/ 5215 w 95453"/>
                <a:gd name="connsiteY16" fmla="*/ 24014 h 78294"/>
                <a:gd name="connsiteX17" fmla="*/ 27665 w 95453"/>
                <a:gd name="connsiteY17" fmla="*/ 10375 h 78294"/>
                <a:gd name="connsiteX18" fmla="*/ 37740 w 95453"/>
                <a:gd name="connsiteY18" fmla="*/ 10375 h 78294"/>
                <a:gd name="connsiteX19" fmla="*/ 15114 w 95453"/>
                <a:gd name="connsiteY19" fmla="*/ 69361 h 78294"/>
                <a:gd name="connsiteX20" fmla="*/ 13700 w 95453"/>
                <a:gd name="connsiteY20" fmla="*/ 73612 h 78294"/>
                <a:gd name="connsiteX21" fmla="*/ 18826 w 95453"/>
                <a:gd name="connsiteY21" fmla="*/ 78395 h 78294"/>
                <a:gd name="connsiteX22" fmla="*/ 27665 w 95453"/>
                <a:gd name="connsiteY22" fmla="*/ 66881 h 78294"/>
                <a:gd name="connsiteX23" fmla="*/ 32437 w 95453"/>
                <a:gd name="connsiteY23" fmla="*/ 49522 h 78294"/>
                <a:gd name="connsiteX24" fmla="*/ 42336 w 95453"/>
                <a:gd name="connsiteY24" fmla="*/ 10375 h 7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5453" h="78294">
                  <a:moveTo>
                    <a:pt x="42336" y="10375"/>
                  </a:moveTo>
                  <a:lnTo>
                    <a:pt x="62311" y="10375"/>
                  </a:lnTo>
                  <a:cubicBezTo>
                    <a:pt x="56477" y="36591"/>
                    <a:pt x="54886" y="44208"/>
                    <a:pt x="54886" y="56076"/>
                  </a:cubicBezTo>
                  <a:cubicBezTo>
                    <a:pt x="54886" y="58733"/>
                    <a:pt x="54886" y="63515"/>
                    <a:pt x="56301" y="69538"/>
                  </a:cubicBezTo>
                  <a:cubicBezTo>
                    <a:pt x="58068" y="77332"/>
                    <a:pt x="60013" y="78395"/>
                    <a:pt x="62664" y="78395"/>
                  </a:cubicBezTo>
                  <a:cubicBezTo>
                    <a:pt x="66199" y="78395"/>
                    <a:pt x="69912" y="75206"/>
                    <a:pt x="69912" y="71664"/>
                  </a:cubicBezTo>
                  <a:cubicBezTo>
                    <a:pt x="69912" y="70601"/>
                    <a:pt x="69912" y="70247"/>
                    <a:pt x="68851" y="67767"/>
                  </a:cubicBezTo>
                  <a:cubicBezTo>
                    <a:pt x="63725" y="55013"/>
                    <a:pt x="63725" y="43499"/>
                    <a:pt x="63725" y="38539"/>
                  </a:cubicBezTo>
                  <a:cubicBezTo>
                    <a:pt x="63725" y="29151"/>
                    <a:pt x="64962" y="19586"/>
                    <a:pt x="66907" y="10375"/>
                  </a:cubicBezTo>
                  <a:lnTo>
                    <a:pt x="87058" y="10375"/>
                  </a:lnTo>
                  <a:cubicBezTo>
                    <a:pt x="89356" y="10375"/>
                    <a:pt x="95719" y="10375"/>
                    <a:pt x="95719" y="4352"/>
                  </a:cubicBezTo>
                  <a:cubicBezTo>
                    <a:pt x="95719" y="101"/>
                    <a:pt x="92007" y="101"/>
                    <a:pt x="88649" y="101"/>
                  </a:cubicBezTo>
                  <a:lnTo>
                    <a:pt x="29432" y="101"/>
                  </a:lnTo>
                  <a:cubicBezTo>
                    <a:pt x="25543" y="101"/>
                    <a:pt x="18826" y="101"/>
                    <a:pt x="11049" y="8426"/>
                  </a:cubicBezTo>
                  <a:cubicBezTo>
                    <a:pt x="4862" y="15334"/>
                    <a:pt x="266" y="23483"/>
                    <a:pt x="266" y="24368"/>
                  </a:cubicBezTo>
                  <a:cubicBezTo>
                    <a:pt x="266" y="24545"/>
                    <a:pt x="266" y="26140"/>
                    <a:pt x="2387" y="26140"/>
                  </a:cubicBezTo>
                  <a:cubicBezTo>
                    <a:pt x="3801" y="26140"/>
                    <a:pt x="4155" y="25431"/>
                    <a:pt x="5215" y="24014"/>
                  </a:cubicBezTo>
                  <a:cubicBezTo>
                    <a:pt x="13877" y="10375"/>
                    <a:pt x="24129" y="10375"/>
                    <a:pt x="27665" y="10375"/>
                  </a:cubicBezTo>
                  <a:lnTo>
                    <a:pt x="37740" y="10375"/>
                  </a:lnTo>
                  <a:cubicBezTo>
                    <a:pt x="32084" y="31808"/>
                    <a:pt x="22538" y="53241"/>
                    <a:pt x="15114" y="69361"/>
                  </a:cubicBezTo>
                  <a:cubicBezTo>
                    <a:pt x="13700" y="72018"/>
                    <a:pt x="13700" y="72372"/>
                    <a:pt x="13700" y="73612"/>
                  </a:cubicBezTo>
                  <a:cubicBezTo>
                    <a:pt x="13700" y="76978"/>
                    <a:pt x="16528" y="78395"/>
                    <a:pt x="18826" y="78395"/>
                  </a:cubicBezTo>
                  <a:cubicBezTo>
                    <a:pt x="24129" y="78395"/>
                    <a:pt x="25543" y="73435"/>
                    <a:pt x="27665" y="66881"/>
                  </a:cubicBezTo>
                  <a:cubicBezTo>
                    <a:pt x="30139" y="58733"/>
                    <a:pt x="30139" y="58378"/>
                    <a:pt x="32437" y="49522"/>
                  </a:cubicBezTo>
                  <a:lnTo>
                    <a:pt x="42336" y="10375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E27AACC0-0359-66F7-932C-0A28E40CB491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5327282" y="2717237"/>
              <a:ext cx="71395" cy="111347"/>
            </a:xfrm>
            <a:custGeom>
              <a:avLst/>
              <a:gdLst>
                <a:gd name="connsiteX0" fmla="*/ 52488 w 71395"/>
                <a:gd name="connsiteY0" fmla="*/ 1714 h 111347"/>
                <a:gd name="connsiteX1" fmla="*/ 50385 w 71395"/>
                <a:gd name="connsiteY1" fmla="*/ 102 h 111347"/>
                <a:gd name="connsiteX2" fmla="*/ 47910 w 71395"/>
                <a:gd name="connsiteY2" fmla="*/ 2830 h 111347"/>
                <a:gd name="connsiteX3" fmla="*/ 40857 w 71395"/>
                <a:gd name="connsiteY3" fmla="*/ 31225 h 111347"/>
                <a:gd name="connsiteX4" fmla="*/ 272 w 71395"/>
                <a:gd name="connsiteY4" fmla="*/ 64580 h 111347"/>
                <a:gd name="connsiteX5" fmla="*/ 26751 w 71395"/>
                <a:gd name="connsiteY5" fmla="*/ 87519 h 111347"/>
                <a:gd name="connsiteX6" fmla="*/ 23905 w 71395"/>
                <a:gd name="connsiteY6" fmla="*/ 99174 h 111347"/>
                <a:gd name="connsiteX7" fmla="*/ 21307 w 71395"/>
                <a:gd name="connsiteY7" fmla="*/ 109962 h 111347"/>
                <a:gd name="connsiteX8" fmla="*/ 23287 w 71395"/>
                <a:gd name="connsiteY8" fmla="*/ 111450 h 111347"/>
                <a:gd name="connsiteX9" fmla="*/ 25885 w 71395"/>
                <a:gd name="connsiteY9" fmla="*/ 108474 h 111347"/>
                <a:gd name="connsiteX10" fmla="*/ 31082 w 71395"/>
                <a:gd name="connsiteY10" fmla="*/ 87643 h 111347"/>
                <a:gd name="connsiteX11" fmla="*/ 71667 w 71395"/>
                <a:gd name="connsiteY11" fmla="*/ 54288 h 111347"/>
                <a:gd name="connsiteX12" fmla="*/ 45188 w 71395"/>
                <a:gd name="connsiteY12" fmla="*/ 31349 h 111347"/>
                <a:gd name="connsiteX13" fmla="*/ 52488 w 71395"/>
                <a:gd name="connsiteY13" fmla="*/ 1714 h 111347"/>
                <a:gd name="connsiteX14" fmla="*/ 27617 w 71395"/>
                <a:gd name="connsiteY14" fmla="*/ 84047 h 111347"/>
                <a:gd name="connsiteX15" fmla="*/ 9304 w 71395"/>
                <a:gd name="connsiteY15" fmla="*/ 66688 h 111347"/>
                <a:gd name="connsiteX16" fmla="*/ 39867 w 71395"/>
                <a:gd name="connsiteY16" fmla="*/ 34821 h 111347"/>
                <a:gd name="connsiteX17" fmla="*/ 27617 w 71395"/>
                <a:gd name="connsiteY17" fmla="*/ 84047 h 111347"/>
                <a:gd name="connsiteX18" fmla="*/ 44198 w 71395"/>
                <a:gd name="connsiteY18" fmla="*/ 34821 h 111347"/>
                <a:gd name="connsiteX19" fmla="*/ 62634 w 71395"/>
                <a:gd name="connsiteY19" fmla="*/ 52180 h 111347"/>
                <a:gd name="connsiteX20" fmla="*/ 31948 w 71395"/>
                <a:gd name="connsiteY20" fmla="*/ 84047 h 111347"/>
                <a:gd name="connsiteX21" fmla="*/ 44198 w 71395"/>
                <a:gd name="connsiteY21" fmla="*/ 34821 h 11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395" h="111347">
                  <a:moveTo>
                    <a:pt x="52488" y="1714"/>
                  </a:moveTo>
                  <a:cubicBezTo>
                    <a:pt x="52488" y="102"/>
                    <a:pt x="51003" y="102"/>
                    <a:pt x="50385" y="102"/>
                  </a:cubicBezTo>
                  <a:cubicBezTo>
                    <a:pt x="48529" y="102"/>
                    <a:pt x="48405" y="722"/>
                    <a:pt x="47910" y="2830"/>
                  </a:cubicBezTo>
                  <a:lnTo>
                    <a:pt x="40857" y="31225"/>
                  </a:lnTo>
                  <a:cubicBezTo>
                    <a:pt x="18956" y="32217"/>
                    <a:pt x="272" y="47964"/>
                    <a:pt x="272" y="64580"/>
                  </a:cubicBezTo>
                  <a:cubicBezTo>
                    <a:pt x="272" y="78591"/>
                    <a:pt x="13016" y="87023"/>
                    <a:pt x="26751" y="87519"/>
                  </a:cubicBezTo>
                  <a:cubicBezTo>
                    <a:pt x="25761" y="91363"/>
                    <a:pt x="24895" y="95330"/>
                    <a:pt x="23905" y="99174"/>
                  </a:cubicBezTo>
                  <a:cubicBezTo>
                    <a:pt x="22420" y="105002"/>
                    <a:pt x="21307" y="109590"/>
                    <a:pt x="21307" y="109962"/>
                  </a:cubicBezTo>
                  <a:cubicBezTo>
                    <a:pt x="21307" y="111450"/>
                    <a:pt x="22915" y="111450"/>
                    <a:pt x="23287" y="111450"/>
                  </a:cubicBezTo>
                  <a:cubicBezTo>
                    <a:pt x="25143" y="111450"/>
                    <a:pt x="25266" y="111078"/>
                    <a:pt x="25885" y="108474"/>
                  </a:cubicBezTo>
                  <a:lnTo>
                    <a:pt x="31082" y="87643"/>
                  </a:lnTo>
                  <a:cubicBezTo>
                    <a:pt x="52241" y="86775"/>
                    <a:pt x="71667" y="71151"/>
                    <a:pt x="71667" y="54288"/>
                  </a:cubicBezTo>
                  <a:cubicBezTo>
                    <a:pt x="71667" y="41269"/>
                    <a:pt x="60283" y="31969"/>
                    <a:pt x="45188" y="31349"/>
                  </a:cubicBezTo>
                  <a:lnTo>
                    <a:pt x="52488" y="1714"/>
                  </a:lnTo>
                  <a:close/>
                  <a:moveTo>
                    <a:pt x="27617" y="84047"/>
                  </a:moveTo>
                  <a:cubicBezTo>
                    <a:pt x="18090" y="83551"/>
                    <a:pt x="9304" y="78343"/>
                    <a:pt x="9304" y="66688"/>
                  </a:cubicBezTo>
                  <a:cubicBezTo>
                    <a:pt x="9304" y="54288"/>
                    <a:pt x="18708" y="36805"/>
                    <a:pt x="39867" y="34821"/>
                  </a:cubicBezTo>
                  <a:lnTo>
                    <a:pt x="27617" y="84047"/>
                  </a:lnTo>
                  <a:close/>
                  <a:moveTo>
                    <a:pt x="44198" y="34821"/>
                  </a:moveTo>
                  <a:cubicBezTo>
                    <a:pt x="53726" y="35193"/>
                    <a:pt x="62634" y="40401"/>
                    <a:pt x="62634" y="52180"/>
                  </a:cubicBezTo>
                  <a:cubicBezTo>
                    <a:pt x="62634" y="65696"/>
                    <a:pt x="51993" y="82311"/>
                    <a:pt x="31948" y="84047"/>
                  </a:cubicBezTo>
                  <a:lnTo>
                    <a:pt x="44198" y="3482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1B1BC7F9-D90D-E8EF-698E-340095F66734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5507199" y="2562030"/>
              <a:ext cx="67170" cy="318667"/>
            </a:xfrm>
            <a:custGeom>
              <a:avLst/>
              <a:gdLst>
                <a:gd name="connsiteX0" fmla="*/ 67453 w 67170"/>
                <a:gd name="connsiteY0" fmla="*/ 159334 h 318667"/>
                <a:gd name="connsiteX1" fmla="*/ 20787 w 67170"/>
                <a:gd name="connsiteY1" fmla="*/ 14614 h 318667"/>
                <a:gd name="connsiteX2" fmla="*/ 7529 w 67170"/>
                <a:gd name="connsiteY2" fmla="*/ 1152 h 318667"/>
                <a:gd name="connsiteX3" fmla="*/ 3641 w 67170"/>
                <a:gd name="connsiteY3" fmla="*/ 89 h 318667"/>
                <a:gd name="connsiteX4" fmla="*/ 282 w 67170"/>
                <a:gd name="connsiteY4" fmla="*/ 1860 h 318667"/>
                <a:gd name="connsiteX5" fmla="*/ 1343 w 67170"/>
                <a:gd name="connsiteY5" fmla="*/ 3632 h 318667"/>
                <a:gd name="connsiteX6" fmla="*/ 27857 w 67170"/>
                <a:gd name="connsiteY6" fmla="*/ 39059 h 318667"/>
                <a:gd name="connsiteX7" fmla="*/ 54019 w 67170"/>
                <a:gd name="connsiteY7" fmla="*/ 159334 h 318667"/>
                <a:gd name="connsiteX8" fmla="*/ 989 w 67170"/>
                <a:gd name="connsiteY8" fmla="*/ 315568 h 318667"/>
                <a:gd name="connsiteX9" fmla="*/ 282 w 67170"/>
                <a:gd name="connsiteY9" fmla="*/ 316985 h 318667"/>
                <a:gd name="connsiteX10" fmla="*/ 3641 w 67170"/>
                <a:gd name="connsiteY10" fmla="*/ 318756 h 318667"/>
                <a:gd name="connsiteX11" fmla="*/ 7883 w 67170"/>
                <a:gd name="connsiteY11" fmla="*/ 317339 h 318667"/>
                <a:gd name="connsiteX12" fmla="*/ 55786 w 67170"/>
                <a:gd name="connsiteY12" fmla="*/ 240817 h 318667"/>
                <a:gd name="connsiteX13" fmla="*/ 67453 w 67170"/>
                <a:gd name="connsiteY13" fmla="*/ 159334 h 3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170" h="318667">
                  <a:moveTo>
                    <a:pt x="67453" y="159334"/>
                  </a:moveTo>
                  <a:cubicBezTo>
                    <a:pt x="67453" y="108496"/>
                    <a:pt x="55609" y="54470"/>
                    <a:pt x="20787" y="14614"/>
                  </a:cubicBezTo>
                  <a:cubicBezTo>
                    <a:pt x="18312" y="11780"/>
                    <a:pt x="11772" y="4872"/>
                    <a:pt x="7529" y="1152"/>
                  </a:cubicBezTo>
                  <a:cubicBezTo>
                    <a:pt x="6292" y="89"/>
                    <a:pt x="5938" y="89"/>
                    <a:pt x="3641" y="89"/>
                  </a:cubicBezTo>
                  <a:cubicBezTo>
                    <a:pt x="1873" y="89"/>
                    <a:pt x="282" y="89"/>
                    <a:pt x="282" y="1860"/>
                  </a:cubicBezTo>
                  <a:cubicBezTo>
                    <a:pt x="282" y="2569"/>
                    <a:pt x="989" y="3278"/>
                    <a:pt x="1343" y="3632"/>
                  </a:cubicBezTo>
                  <a:cubicBezTo>
                    <a:pt x="7353" y="9832"/>
                    <a:pt x="16898" y="19574"/>
                    <a:pt x="27857" y="39059"/>
                  </a:cubicBezTo>
                  <a:cubicBezTo>
                    <a:pt x="46948" y="73069"/>
                    <a:pt x="54019" y="116822"/>
                    <a:pt x="54019" y="159334"/>
                  </a:cubicBezTo>
                  <a:cubicBezTo>
                    <a:pt x="54019" y="236211"/>
                    <a:pt x="32807" y="283152"/>
                    <a:pt x="989" y="315568"/>
                  </a:cubicBezTo>
                  <a:cubicBezTo>
                    <a:pt x="635" y="315922"/>
                    <a:pt x="282" y="316454"/>
                    <a:pt x="282" y="316985"/>
                  </a:cubicBezTo>
                  <a:cubicBezTo>
                    <a:pt x="282" y="318756"/>
                    <a:pt x="1873" y="318756"/>
                    <a:pt x="3641" y="318756"/>
                  </a:cubicBezTo>
                  <a:cubicBezTo>
                    <a:pt x="5938" y="318756"/>
                    <a:pt x="6292" y="318756"/>
                    <a:pt x="7883" y="317339"/>
                  </a:cubicBezTo>
                  <a:cubicBezTo>
                    <a:pt x="24676" y="302814"/>
                    <a:pt x="43589" y="278192"/>
                    <a:pt x="55786" y="240817"/>
                  </a:cubicBezTo>
                  <a:cubicBezTo>
                    <a:pt x="63564" y="216549"/>
                    <a:pt x="67453" y="187853"/>
                    <a:pt x="67453" y="159334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形状 75">
              <a:extLst>
                <a:ext uri="{FF2B5EF4-FFF2-40B4-BE49-F238E27FC236}">
                  <a16:creationId xmlns:a16="http://schemas.microsoft.com/office/drawing/2014/main" id="{E24EDBAE-BE5E-46EB-8A1F-BE4825DD8C62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5642051" y="2644754"/>
              <a:ext cx="104114" cy="120983"/>
            </a:xfrm>
            <a:custGeom>
              <a:avLst/>
              <a:gdLst>
                <a:gd name="connsiteX0" fmla="*/ 34228 w 104114"/>
                <a:gd name="connsiteY0" fmla="*/ 65109 h 120983"/>
                <a:gd name="connsiteX1" fmla="*/ 64102 w 104114"/>
                <a:gd name="connsiteY1" fmla="*/ 65109 h 120983"/>
                <a:gd name="connsiteX2" fmla="*/ 104404 w 104114"/>
                <a:gd name="connsiteY2" fmla="*/ 33047 h 120983"/>
                <a:gd name="connsiteX3" fmla="*/ 62688 w 104114"/>
                <a:gd name="connsiteY3" fmla="*/ 100 h 120983"/>
                <a:gd name="connsiteX4" fmla="*/ 290 w 104114"/>
                <a:gd name="connsiteY4" fmla="*/ 100 h 120983"/>
                <a:gd name="connsiteX5" fmla="*/ 290 w 104114"/>
                <a:gd name="connsiteY5" fmla="*/ 5591 h 120983"/>
                <a:gd name="connsiteX6" fmla="*/ 4532 w 104114"/>
                <a:gd name="connsiteY6" fmla="*/ 5591 h 120983"/>
                <a:gd name="connsiteX7" fmla="*/ 18496 w 104114"/>
                <a:gd name="connsiteY7" fmla="*/ 13917 h 120983"/>
                <a:gd name="connsiteX8" fmla="*/ 18496 w 104114"/>
                <a:gd name="connsiteY8" fmla="*/ 107267 h 120983"/>
                <a:gd name="connsiteX9" fmla="*/ 4532 w 104114"/>
                <a:gd name="connsiteY9" fmla="*/ 115593 h 120983"/>
                <a:gd name="connsiteX10" fmla="*/ 290 w 104114"/>
                <a:gd name="connsiteY10" fmla="*/ 115593 h 120983"/>
                <a:gd name="connsiteX11" fmla="*/ 290 w 104114"/>
                <a:gd name="connsiteY11" fmla="*/ 121084 h 120983"/>
                <a:gd name="connsiteX12" fmla="*/ 26274 w 104114"/>
                <a:gd name="connsiteY12" fmla="*/ 120552 h 120983"/>
                <a:gd name="connsiteX13" fmla="*/ 52435 w 104114"/>
                <a:gd name="connsiteY13" fmla="*/ 121084 h 120983"/>
                <a:gd name="connsiteX14" fmla="*/ 52435 w 104114"/>
                <a:gd name="connsiteY14" fmla="*/ 115593 h 120983"/>
                <a:gd name="connsiteX15" fmla="*/ 48193 w 104114"/>
                <a:gd name="connsiteY15" fmla="*/ 115593 h 120983"/>
                <a:gd name="connsiteX16" fmla="*/ 34228 w 104114"/>
                <a:gd name="connsiteY16" fmla="*/ 107267 h 120983"/>
                <a:gd name="connsiteX17" fmla="*/ 34228 w 104114"/>
                <a:gd name="connsiteY17" fmla="*/ 65109 h 120983"/>
                <a:gd name="connsiteX18" fmla="*/ 33698 w 104114"/>
                <a:gd name="connsiteY18" fmla="*/ 60503 h 120983"/>
                <a:gd name="connsiteX19" fmla="*/ 33698 w 104114"/>
                <a:gd name="connsiteY19" fmla="*/ 12677 h 120983"/>
                <a:gd name="connsiteX20" fmla="*/ 42360 w 104114"/>
                <a:gd name="connsiteY20" fmla="*/ 5591 h 120983"/>
                <a:gd name="connsiteX21" fmla="*/ 58092 w 104114"/>
                <a:gd name="connsiteY21" fmla="*/ 5591 h 120983"/>
                <a:gd name="connsiteX22" fmla="*/ 86197 w 104114"/>
                <a:gd name="connsiteY22" fmla="*/ 33047 h 120983"/>
                <a:gd name="connsiteX23" fmla="*/ 58092 w 104114"/>
                <a:gd name="connsiteY23" fmla="*/ 60503 h 120983"/>
                <a:gd name="connsiteX24" fmla="*/ 33698 w 104114"/>
                <a:gd name="connsiteY24" fmla="*/ 60503 h 12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114" h="120983">
                  <a:moveTo>
                    <a:pt x="34228" y="65109"/>
                  </a:moveTo>
                  <a:lnTo>
                    <a:pt x="64102" y="65109"/>
                  </a:lnTo>
                  <a:cubicBezTo>
                    <a:pt x="85314" y="65109"/>
                    <a:pt x="104404" y="50761"/>
                    <a:pt x="104404" y="33047"/>
                  </a:cubicBezTo>
                  <a:cubicBezTo>
                    <a:pt x="104404" y="15688"/>
                    <a:pt x="86905" y="100"/>
                    <a:pt x="62688" y="100"/>
                  </a:cubicBezTo>
                  <a:lnTo>
                    <a:pt x="290" y="100"/>
                  </a:lnTo>
                  <a:lnTo>
                    <a:pt x="290" y="5591"/>
                  </a:lnTo>
                  <a:lnTo>
                    <a:pt x="4532" y="5591"/>
                  </a:lnTo>
                  <a:cubicBezTo>
                    <a:pt x="18143" y="5591"/>
                    <a:pt x="18496" y="7540"/>
                    <a:pt x="18496" y="13917"/>
                  </a:cubicBezTo>
                  <a:lnTo>
                    <a:pt x="18496" y="107267"/>
                  </a:lnTo>
                  <a:cubicBezTo>
                    <a:pt x="18496" y="113644"/>
                    <a:pt x="18143" y="115593"/>
                    <a:pt x="4532" y="115593"/>
                  </a:cubicBezTo>
                  <a:lnTo>
                    <a:pt x="290" y="115593"/>
                  </a:lnTo>
                  <a:lnTo>
                    <a:pt x="290" y="121084"/>
                  </a:lnTo>
                  <a:cubicBezTo>
                    <a:pt x="6476" y="120552"/>
                    <a:pt x="19557" y="120552"/>
                    <a:pt x="26274" y="120552"/>
                  </a:cubicBezTo>
                  <a:cubicBezTo>
                    <a:pt x="32991" y="120552"/>
                    <a:pt x="46249" y="120552"/>
                    <a:pt x="52435" y="121084"/>
                  </a:cubicBezTo>
                  <a:lnTo>
                    <a:pt x="52435" y="115593"/>
                  </a:lnTo>
                  <a:lnTo>
                    <a:pt x="48193" y="115593"/>
                  </a:lnTo>
                  <a:cubicBezTo>
                    <a:pt x="34582" y="115593"/>
                    <a:pt x="34228" y="113644"/>
                    <a:pt x="34228" y="107267"/>
                  </a:cubicBezTo>
                  <a:lnTo>
                    <a:pt x="34228" y="65109"/>
                  </a:lnTo>
                  <a:close/>
                  <a:moveTo>
                    <a:pt x="33698" y="60503"/>
                  </a:moveTo>
                  <a:lnTo>
                    <a:pt x="33698" y="12677"/>
                  </a:lnTo>
                  <a:cubicBezTo>
                    <a:pt x="33698" y="6831"/>
                    <a:pt x="34052" y="5591"/>
                    <a:pt x="42360" y="5591"/>
                  </a:cubicBezTo>
                  <a:lnTo>
                    <a:pt x="58092" y="5591"/>
                  </a:lnTo>
                  <a:cubicBezTo>
                    <a:pt x="86197" y="5591"/>
                    <a:pt x="86197" y="24368"/>
                    <a:pt x="86197" y="33047"/>
                  </a:cubicBezTo>
                  <a:cubicBezTo>
                    <a:pt x="86197" y="41373"/>
                    <a:pt x="86197" y="60503"/>
                    <a:pt x="58092" y="60503"/>
                  </a:cubicBezTo>
                  <a:lnTo>
                    <a:pt x="33698" y="60503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形状 76">
              <a:extLst>
                <a:ext uri="{FF2B5EF4-FFF2-40B4-BE49-F238E27FC236}">
                  <a16:creationId xmlns:a16="http://schemas.microsoft.com/office/drawing/2014/main" id="{9F9EA981-EA56-BF3F-D669-175621B08D08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5761996" y="2647234"/>
              <a:ext cx="37827" cy="118503"/>
            </a:xfrm>
            <a:custGeom>
              <a:avLst/>
              <a:gdLst>
                <a:gd name="connsiteX0" fmla="*/ 25751 w 37827"/>
                <a:gd name="connsiteY0" fmla="*/ 40310 h 118503"/>
                <a:gd name="connsiteX1" fmla="*/ 1003 w 37827"/>
                <a:gd name="connsiteY1" fmla="*/ 42258 h 118503"/>
                <a:gd name="connsiteX2" fmla="*/ 1003 w 37827"/>
                <a:gd name="connsiteY2" fmla="*/ 47750 h 118503"/>
                <a:gd name="connsiteX3" fmla="*/ 14084 w 37827"/>
                <a:gd name="connsiteY3" fmla="*/ 57492 h 118503"/>
                <a:gd name="connsiteX4" fmla="*/ 14084 w 37827"/>
                <a:gd name="connsiteY4" fmla="*/ 105142 h 118503"/>
                <a:gd name="connsiteX5" fmla="*/ 296 w 37827"/>
                <a:gd name="connsiteY5" fmla="*/ 113113 h 118503"/>
                <a:gd name="connsiteX6" fmla="*/ 296 w 37827"/>
                <a:gd name="connsiteY6" fmla="*/ 118604 h 118503"/>
                <a:gd name="connsiteX7" fmla="*/ 19741 w 37827"/>
                <a:gd name="connsiteY7" fmla="*/ 118073 h 118503"/>
                <a:gd name="connsiteX8" fmla="*/ 38124 w 37827"/>
                <a:gd name="connsiteY8" fmla="*/ 118604 h 118503"/>
                <a:gd name="connsiteX9" fmla="*/ 38124 w 37827"/>
                <a:gd name="connsiteY9" fmla="*/ 113113 h 118503"/>
                <a:gd name="connsiteX10" fmla="*/ 25751 w 37827"/>
                <a:gd name="connsiteY10" fmla="*/ 105319 h 118503"/>
                <a:gd name="connsiteX11" fmla="*/ 25751 w 37827"/>
                <a:gd name="connsiteY11" fmla="*/ 40310 h 118503"/>
                <a:gd name="connsiteX12" fmla="*/ 26458 w 37827"/>
                <a:gd name="connsiteY12" fmla="*/ 9488 h 118503"/>
                <a:gd name="connsiteX13" fmla="*/ 17089 w 37827"/>
                <a:gd name="connsiteY13" fmla="*/ 100 h 118503"/>
                <a:gd name="connsiteX14" fmla="*/ 7721 w 37827"/>
                <a:gd name="connsiteY14" fmla="*/ 9488 h 118503"/>
                <a:gd name="connsiteX15" fmla="*/ 17089 w 37827"/>
                <a:gd name="connsiteY15" fmla="*/ 18877 h 118503"/>
                <a:gd name="connsiteX16" fmla="*/ 26458 w 37827"/>
                <a:gd name="connsiteY16" fmla="*/ 9488 h 11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27" h="118503">
                  <a:moveTo>
                    <a:pt x="25751" y="40310"/>
                  </a:moveTo>
                  <a:lnTo>
                    <a:pt x="1003" y="42258"/>
                  </a:lnTo>
                  <a:lnTo>
                    <a:pt x="1003" y="47750"/>
                  </a:lnTo>
                  <a:cubicBezTo>
                    <a:pt x="12493" y="47750"/>
                    <a:pt x="14084" y="48812"/>
                    <a:pt x="14084" y="57492"/>
                  </a:cubicBezTo>
                  <a:lnTo>
                    <a:pt x="14084" y="105142"/>
                  </a:lnTo>
                  <a:cubicBezTo>
                    <a:pt x="14084" y="113113"/>
                    <a:pt x="12140" y="113113"/>
                    <a:pt x="296" y="113113"/>
                  </a:cubicBezTo>
                  <a:lnTo>
                    <a:pt x="296" y="118604"/>
                  </a:lnTo>
                  <a:cubicBezTo>
                    <a:pt x="5953" y="118427"/>
                    <a:pt x="15498" y="118073"/>
                    <a:pt x="19741" y="118073"/>
                  </a:cubicBezTo>
                  <a:cubicBezTo>
                    <a:pt x="25927" y="118073"/>
                    <a:pt x="32114" y="118427"/>
                    <a:pt x="38124" y="118604"/>
                  </a:cubicBezTo>
                  <a:lnTo>
                    <a:pt x="38124" y="113113"/>
                  </a:lnTo>
                  <a:cubicBezTo>
                    <a:pt x="26458" y="113113"/>
                    <a:pt x="25751" y="112227"/>
                    <a:pt x="25751" y="105319"/>
                  </a:cubicBezTo>
                  <a:lnTo>
                    <a:pt x="25751" y="40310"/>
                  </a:lnTo>
                  <a:close/>
                  <a:moveTo>
                    <a:pt x="26458" y="9488"/>
                  </a:moveTo>
                  <a:cubicBezTo>
                    <a:pt x="26458" y="3820"/>
                    <a:pt x="22038" y="100"/>
                    <a:pt x="17089" y="100"/>
                  </a:cubicBezTo>
                  <a:cubicBezTo>
                    <a:pt x="11609" y="100"/>
                    <a:pt x="7721" y="4883"/>
                    <a:pt x="7721" y="9488"/>
                  </a:cubicBezTo>
                  <a:cubicBezTo>
                    <a:pt x="7721" y="14271"/>
                    <a:pt x="11609" y="18877"/>
                    <a:pt x="17089" y="18877"/>
                  </a:cubicBezTo>
                  <a:cubicBezTo>
                    <a:pt x="22038" y="18877"/>
                    <a:pt x="26458" y="15157"/>
                    <a:pt x="26458" y="9488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形状 77">
              <a:extLst>
                <a:ext uri="{FF2B5EF4-FFF2-40B4-BE49-F238E27FC236}">
                  <a16:creationId xmlns:a16="http://schemas.microsoft.com/office/drawing/2014/main" id="{62FBA1EC-91AD-0CBD-6F4D-8CC8126850C3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5813060" y="2709975"/>
              <a:ext cx="54691" cy="82332"/>
            </a:xfrm>
            <a:custGeom>
              <a:avLst/>
              <a:gdLst>
                <a:gd name="connsiteX0" fmla="*/ 54990 w 54691"/>
                <a:gd name="connsiteY0" fmla="*/ 59867 h 82332"/>
                <a:gd name="connsiteX1" fmla="*/ 50783 w 54691"/>
                <a:gd name="connsiteY1" fmla="*/ 59867 h 82332"/>
                <a:gd name="connsiteX2" fmla="*/ 47566 w 54691"/>
                <a:gd name="connsiteY2" fmla="*/ 71151 h 82332"/>
                <a:gd name="connsiteX3" fmla="*/ 35316 w 54691"/>
                <a:gd name="connsiteY3" fmla="*/ 71895 h 82332"/>
                <a:gd name="connsiteX4" fmla="*/ 12549 w 54691"/>
                <a:gd name="connsiteY4" fmla="*/ 71895 h 82332"/>
                <a:gd name="connsiteX5" fmla="*/ 37296 w 54691"/>
                <a:gd name="connsiteY5" fmla="*/ 51064 h 82332"/>
                <a:gd name="connsiteX6" fmla="*/ 54990 w 54691"/>
                <a:gd name="connsiteY6" fmla="*/ 24281 h 82332"/>
                <a:gd name="connsiteX7" fmla="*/ 26036 w 54691"/>
                <a:gd name="connsiteY7" fmla="*/ 102 h 82332"/>
                <a:gd name="connsiteX8" fmla="*/ 299 w 54691"/>
                <a:gd name="connsiteY8" fmla="*/ 22297 h 82332"/>
                <a:gd name="connsiteX9" fmla="*/ 6857 w 54691"/>
                <a:gd name="connsiteY9" fmla="*/ 29240 h 82332"/>
                <a:gd name="connsiteX10" fmla="*/ 13415 w 54691"/>
                <a:gd name="connsiteY10" fmla="*/ 22669 h 82332"/>
                <a:gd name="connsiteX11" fmla="*/ 6115 w 54691"/>
                <a:gd name="connsiteY11" fmla="*/ 16097 h 82332"/>
                <a:gd name="connsiteX12" fmla="*/ 24180 w 54691"/>
                <a:gd name="connsiteY12" fmla="*/ 4565 h 82332"/>
                <a:gd name="connsiteX13" fmla="*/ 42988 w 54691"/>
                <a:gd name="connsiteY13" fmla="*/ 24281 h 82332"/>
                <a:gd name="connsiteX14" fmla="*/ 31357 w 54691"/>
                <a:gd name="connsiteY14" fmla="*/ 48088 h 82332"/>
                <a:gd name="connsiteX15" fmla="*/ 1536 w 54691"/>
                <a:gd name="connsiteY15" fmla="*/ 77599 h 82332"/>
                <a:gd name="connsiteX16" fmla="*/ 299 w 54691"/>
                <a:gd name="connsiteY16" fmla="*/ 82434 h 82332"/>
                <a:gd name="connsiteX17" fmla="*/ 51278 w 54691"/>
                <a:gd name="connsiteY17" fmla="*/ 82434 h 82332"/>
                <a:gd name="connsiteX18" fmla="*/ 54990 w 54691"/>
                <a:gd name="connsiteY18" fmla="*/ 59867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4990" y="59867"/>
                  </a:moveTo>
                  <a:lnTo>
                    <a:pt x="50783" y="59867"/>
                  </a:lnTo>
                  <a:cubicBezTo>
                    <a:pt x="50412" y="62595"/>
                    <a:pt x="49175" y="69911"/>
                    <a:pt x="47566" y="71151"/>
                  </a:cubicBezTo>
                  <a:cubicBezTo>
                    <a:pt x="46576" y="71895"/>
                    <a:pt x="37049" y="71895"/>
                    <a:pt x="35316" y="71895"/>
                  </a:cubicBezTo>
                  <a:lnTo>
                    <a:pt x="12549" y="71895"/>
                  </a:lnTo>
                  <a:cubicBezTo>
                    <a:pt x="25541" y="60363"/>
                    <a:pt x="29872" y="56891"/>
                    <a:pt x="37296" y="51064"/>
                  </a:cubicBezTo>
                  <a:cubicBezTo>
                    <a:pt x="46453" y="43748"/>
                    <a:pt x="54990" y="36060"/>
                    <a:pt x="54990" y="24281"/>
                  </a:cubicBezTo>
                  <a:cubicBezTo>
                    <a:pt x="54990" y="9277"/>
                    <a:pt x="41874" y="102"/>
                    <a:pt x="26036" y="102"/>
                  </a:cubicBezTo>
                  <a:cubicBezTo>
                    <a:pt x="10693" y="102"/>
                    <a:pt x="299" y="10889"/>
                    <a:pt x="299" y="22297"/>
                  </a:cubicBezTo>
                  <a:cubicBezTo>
                    <a:pt x="299" y="28620"/>
                    <a:pt x="5620" y="29240"/>
                    <a:pt x="6857" y="29240"/>
                  </a:cubicBezTo>
                  <a:cubicBezTo>
                    <a:pt x="9827" y="29240"/>
                    <a:pt x="13415" y="27133"/>
                    <a:pt x="13415" y="22669"/>
                  </a:cubicBezTo>
                  <a:cubicBezTo>
                    <a:pt x="13415" y="20437"/>
                    <a:pt x="12549" y="16097"/>
                    <a:pt x="6115" y="16097"/>
                  </a:cubicBezTo>
                  <a:cubicBezTo>
                    <a:pt x="9951" y="7293"/>
                    <a:pt x="18365" y="4565"/>
                    <a:pt x="24180" y="4565"/>
                  </a:cubicBezTo>
                  <a:cubicBezTo>
                    <a:pt x="36554" y="4565"/>
                    <a:pt x="42988" y="14237"/>
                    <a:pt x="42988" y="24281"/>
                  </a:cubicBezTo>
                  <a:cubicBezTo>
                    <a:pt x="42988" y="35068"/>
                    <a:pt x="35316" y="43624"/>
                    <a:pt x="31357" y="48088"/>
                  </a:cubicBezTo>
                  <a:lnTo>
                    <a:pt x="1536" y="77599"/>
                  </a:lnTo>
                  <a:cubicBezTo>
                    <a:pt x="299" y="78714"/>
                    <a:pt x="299" y="78962"/>
                    <a:pt x="299" y="82434"/>
                  </a:cubicBezTo>
                  <a:lnTo>
                    <a:pt x="51278" y="82434"/>
                  </a:lnTo>
                  <a:lnTo>
                    <a:pt x="54990" y="5986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形状 78">
              <a:extLst>
                <a:ext uri="{FF2B5EF4-FFF2-40B4-BE49-F238E27FC236}">
                  <a16:creationId xmlns:a16="http://schemas.microsoft.com/office/drawing/2014/main" id="{F6AC8216-3937-82B5-BE12-2AC8D115285B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5897751" y="2728078"/>
              <a:ext cx="66322" cy="66337"/>
            </a:xfrm>
            <a:custGeom>
              <a:avLst/>
              <a:gdLst>
                <a:gd name="connsiteX0" fmla="*/ 64893 w 66322"/>
                <a:gd name="connsiteY0" fmla="*/ 6177 h 66337"/>
                <a:gd name="connsiteX1" fmla="*/ 66625 w 66322"/>
                <a:gd name="connsiteY1" fmla="*/ 3201 h 66337"/>
                <a:gd name="connsiteX2" fmla="*/ 63656 w 66322"/>
                <a:gd name="connsiteY2" fmla="*/ 102 h 66337"/>
                <a:gd name="connsiteX3" fmla="*/ 60562 w 66322"/>
                <a:gd name="connsiteY3" fmla="*/ 1962 h 66337"/>
                <a:gd name="connsiteX4" fmla="*/ 33464 w 66322"/>
                <a:gd name="connsiteY4" fmla="*/ 28992 h 66337"/>
                <a:gd name="connsiteX5" fmla="*/ 6242 w 66322"/>
                <a:gd name="connsiteY5" fmla="*/ 1838 h 66337"/>
                <a:gd name="connsiteX6" fmla="*/ 3396 w 66322"/>
                <a:gd name="connsiteY6" fmla="*/ 102 h 66337"/>
                <a:gd name="connsiteX7" fmla="*/ 303 w 66322"/>
                <a:gd name="connsiteY7" fmla="*/ 3201 h 66337"/>
                <a:gd name="connsiteX8" fmla="*/ 2159 w 66322"/>
                <a:gd name="connsiteY8" fmla="*/ 6177 h 66337"/>
                <a:gd name="connsiteX9" fmla="*/ 29134 w 66322"/>
                <a:gd name="connsiteY9" fmla="*/ 33208 h 66337"/>
                <a:gd name="connsiteX10" fmla="*/ 2159 w 66322"/>
                <a:gd name="connsiteY10" fmla="*/ 60239 h 66337"/>
                <a:gd name="connsiteX11" fmla="*/ 303 w 66322"/>
                <a:gd name="connsiteY11" fmla="*/ 63339 h 66337"/>
                <a:gd name="connsiteX12" fmla="*/ 3396 w 66322"/>
                <a:gd name="connsiteY12" fmla="*/ 66439 h 66337"/>
                <a:gd name="connsiteX13" fmla="*/ 6242 w 66322"/>
                <a:gd name="connsiteY13" fmla="*/ 64703 h 66337"/>
                <a:gd name="connsiteX14" fmla="*/ 33464 w 66322"/>
                <a:gd name="connsiteY14" fmla="*/ 37548 h 66337"/>
                <a:gd name="connsiteX15" fmla="*/ 61676 w 66322"/>
                <a:gd name="connsiteY15" fmla="*/ 65819 h 66337"/>
                <a:gd name="connsiteX16" fmla="*/ 63656 w 66322"/>
                <a:gd name="connsiteY16" fmla="*/ 66439 h 66337"/>
                <a:gd name="connsiteX17" fmla="*/ 66625 w 66322"/>
                <a:gd name="connsiteY17" fmla="*/ 63339 h 66337"/>
                <a:gd name="connsiteX18" fmla="*/ 66007 w 66322"/>
                <a:gd name="connsiteY18" fmla="*/ 61727 h 66337"/>
                <a:gd name="connsiteX19" fmla="*/ 37795 w 66322"/>
                <a:gd name="connsiteY19" fmla="*/ 33332 h 66337"/>
                <a:gd name="connsiteX20" fmla="*/ 64893 w 66322"/>
                <a:gd name="connsiteY20" fmla="*/ 6177 h 66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322" h="66337">
                  <a:moveTo>
                    <a:pt x="64893" y="6177"/>
                  </a:moveTo>
                  <a:cubicBezTo>
                    <a:pt x="66254" y="4813"/>
                    <a:pt x="66625" y="4069"/>
                    <a:pt x="66625" y="3201"/>
                  </a:cubicBezTo>
                  <a:cubicBezTo>
                    <a:pt x="66625" y="1218"/>
                    <a:pt x="65017" y="102"/>
                    <a:pt x="63656" y="102"/>
                  </a:cubicBezTo>
                  <a:cubicBezTo>
                    <a:pt x="62418" y="102"/>
                    <a:pt x="62047" y="474"/>
                    <a:pt x="60562" y="1962"/>
                  </a:cubicBezTo>
                  <a:lnTo>
                    <a:pt x="33464" y="28992"/>
                  </a:lnTo>
                  <a:lnTo>
                    <a:pt x="6242" y="1838"/>
                  </a:lnTo>
                  <a:cubicBezTo>
                    <a:pt x="5005" y="598"/>
                    <a:pt x="4510" y="102"/>
                    <a:pt x="3396" y="102"/>
                  </a:cubicBezTo>
                  <a:cubicBezTo>
                    <a:pt x="1664" y="102"/>
                    <a:pt x="303" y="1466"/>
                    <a:pt x="303" y="3201"/>
                  </a:cubicBezTo>
                  <a:cubicBezTo>
                    <a:pt x="303" y="4317"/>
                    <a:pt x="674" y="4689"/>
                    <a:pt x="2159" y="6177"/>
                  </a:cubicBezTo>
                  <a:lnTo>
                    <a:pt x="29134" y="33208"/>
                  </a:lnTo>
                  <a:lnTo>
                    <a:pt x="2159" y="60239"/>
                  </a:lnTo>
                  <a:cubicBezTo>
                    <a:pt x="427" y="61975"/>
                    <a:pt x="303" y="62595"/>
                    <a:pt x="303" y="63339"/>
                  </a:cubicBezTo>
                  <a:cubicBezTo>
                    <a:pt x="303" y="65075"/>
                    <a:pt x="1664" y="66439"/>
                    <a:pt x="3396" y="66439"/>
                  </a:cubicBezTo>
                  <a:cubicBezTo>
                    <a:pt x="4510" y="66439"/>
                    <a:pt x="4881" y="66067"/>
                    <a:pt x="6242" y="64703"/>
                  </a:cubicBezTo>
                  <a:lnTo>
                    <a:pt x="33464" y="37548"/>
                  </a:lnTo>
                  <a:lnTo>
                    <a:pt x="61676" y="65819"/>
                  </a:lnTo>
                  <a:cubicBezTo>
                    <a:pt x="62295" y="66191"/>
                    <a:pt x="62913" y="66439"/>
                    <a:pt x="63656" y="66439"/>
                  </a:cubicBezTo>
                  <a:cubicBezTo>
                    <a:pt x="65017" y="66439"/>
                    <a:pt x="66625" y="65323"/>
                    <a:pt x="66625" y="63339"/>
                  </a:cubicBezTo>
                  <a:cubicBezTo>
                    <a:pt x="66625" y="62347"/>
                    <a:pt x="66378" y="62099"/>
                    <a:pt x="66007" y="61727"/>
                  </a:cubicBezTo>
                  <a:cubicBezTo>
                    <a:pt x="65759" y="61231"/>
                    <a:pt x="41755" y="37176"/>
                    <a:pt x="37795" y="33332"/>
                  </a:cubicBezTo>
                  <a:lnTo>
                    <a:pt x="64893" y="617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形状 79">
              <a:extLst>
                <a:ext uri="{FF2B5EF4-FFF2-40B4-BE49-F238E27FC236}">
                  <a16:creationId xmlns:a16="http://schemas.microsoft.com/office/drawing/2014/main" id="{25847E5E-056D-D1DA-103E-E8B1AE0D6084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5994000" y="2709975"/>
              <a:ext cx="54691" cy="82332"/>
            </a:xfrm>
            <a:custGeom>
              <a:avLst/>
              <a:gdLst>
                <a:gd name="connsiteX0" fmla="*/ 55000 w 54691"/>
                <a:gd name="connsiteY0" fmla="*/ 59867 h 82332"/>
                <a:gd name="connsiteX1" fmla="*/ 50793 w 54691"/>
                <a:gd name="connsiteY1" fmla="*/ 59867 h 82332"/>
                <a:gd name="connsiteX2" fmla="*/ 47576 w 54691"/>
                <a:gd name="connsiteY2" fmla="*/ 71151 h 82332"/>
                <a:gd name="connsiteX3" fmla="*/ 35327 w 54691"/>
                <a:gd name="connsiteY3" fmla="*/ 71895 h 82332"/>
                <a:gd name="connsiteX4" fmla="*/ 12559 w 54691"/>
                <a:gd name="connsiteY4" fmla="*/ 71895 h 82332"/>
                <a:gd name="connsiteX5" fmla="*/ 37306 w 54691"/>
                <a:gd name="connsiteY5" fmla="*/ 51064 h 82332"/>
                <a:gd name="connsiteX6" fmla="*/ 55000 w 54691"/>
                <a:gd name="connsiteY6" fmla="*/ 24281 h 82332"/>
                <a:gd name="connsiteX7" fmla="*/ 26046 w 54691"/>
                <a:gd name="connsiteY7" fmla="*/ 102 h 82332"/>
                <a:gd name="connsiteX8" fmla="*/ 309 w 54691"/>
                <a:gd name="connsiteY8" fmla="*/ 22297 h 82332"/>
                <a:gd name="connsiteX9" fmla="*/ 6867 w 54691"/>
                <a:gd name="connsiteY9" fmla="*/ 29240 h 82332"/>
                <a:gd name="connsiteX10" fmla="*/ 13425 w 54691"/>
                <a:gd name="connsiteY10" fmla="*/ 22669 h 82332"/>
                <a:gd name="connsiteX11" fmla="*/ 6125 w 54691"/>
                <a:gd name="connsiteY11" fmla="*/ 16097 h 82332"/>
                <a:gd name="connsiteX12" fmla="*/ 24190 w 54691"/>
                <a:gd name="connsiteY12" fmla="*/ 4565 h 82332"/>
                <a:gd name="connsiteX13" fmla="*/ 42998 w 54691"/>
                <a:gd name="connsiteY13" fmla="*/ 24281 h 82332"/>
                <a:gd name="connsiteX14" fmla="*/ 31367 w 54691"/>
                <a:gd name="connsiteY14" fmla="*/ 48088 h 82332"/>
                <a:gd name="connsiteX15" fmla="*/ 1547 w 54691"/>
                <a:gd name="connsiteY15" fmla="*/ 77599 h 82332"/>
                <a:gd name="connsiteX16" fmla="*/ 309 w 54691"/>
                <a:gd name="connsiteY16" fmla="*/ 82434 h 82332"/>
                <a:gd name="connsiteX17" fmla="*/ 51288 w 54691"/>
                <a:gd name="connsiteY17" fmla="*/ 82434 h 82332"/>
                <a:gd name="connsiteX18" fmla="*/ 55000 w 54691"/>
                <a:gd name="connsiteY18" fmla="*/ 59867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5000" y="59867"/>
                  </a:moveTo>
                  <a:lnTo>
                    <a:pt x="50793" y="59867"/>
                  </a:lnTo>
                  <a:cubicBezTo>
                    <a:pt x="50422" y="62595"/>
                    <a:pt x="49185" y="69911"/>
                    <a:pt x="47576" y="71151"/>
                  </a:cubicBezTo>
                  <a:cubicBezTo>
                    <a:pt x="46586" y="71895"/>
                    <a:pt x="37059" y="71895"/>
                    <a:pt x="35327" y="71895"/>
                  </a:cubicBezTo>
                  <a:lnTo>
                    <a:pt x="12559" y="71895"/>
                  </a:lnTo>
                  <a:cubicBezTo>
                    <a:pt x="25551" y="60363"/>
                    <a:pt x="29882" y="56891"/>
                    <a:pt x="37306" y="51064"/>
                  </a:cubicBezTo>
                  <a:cubicBezTo>
                    <a:pt x="46463" y="43748"/>
                    <a:pt x="55000" y="36060"/>
                    <a:pt x="55000" y="24281"/>
                  </a:cubicBezTo>
                  <a:cubicBezTo>
                    <a:pt x="55000" y="9277"/>
                    <a:pt x="41885" y="102"/>
                    <a:pt x="26046" y="102"/>
                  </a:cubicBezTo>
                  <a:cubicBezTo>
                    <a:pt x="10703" y="102"/>
                    <a:pt x="309" y="10889"/>
                    <a:pt x="309" y="22297"/>
                  </a:cubicBezTo>
                  <a:cubicBezTo>
                    <a:pt x="309" y="28620"/>
                    <a:pt x="5630" y="29240"/>
                    <a:pt x="6867" y="29240"/>
                  </a:cubicBezTo>
                  <a:cubicBezTo>
                    <a:pt x="9837" y="29240"/>
                    <a:pt x="13425" y="27133"/>
                    <a:pt x="13425" y="22669"/>
                  </a:cubicBezTo>
                  <a:cubicBezTo>
                    <a:pt x="13425" y="20437"/>
                    <a:pt x="12559" y="16097"/>
                    <a:pt x="6125" y="16097"/>
                  </a:cubicBezTo>
                  <a:cubicBezTo>
                    <a:pt x="9961" y="7293"/>
                    <a:pt x="18375" y="4565"/>
                    <a:pt x="24190" y="4565"/>
                  </a:cubicBezTo>
                  <a:cubicBezTo>
                    <a:pt x="36564" y="4565"/>
                    <a:pt x="42998" y="14237"/>
                    <a:pt x="42998" y="24281"/>
                  </a:cubicBezTo>
                  <a:cubicBezTo>
                    <a:pt x="42998" y="35068"/>
                    <a:pt x="35327" y="43624"/>
                    <a:pt x="31367" y="48088"/>
                  </a:cubicBezTo>
                  <a:lnTo>
                    <a:pt x="1547" y="77599"/>
                  </a:lnTo>
                  <a:cubicBezTo>
                    <a:pt x="309" y="78714"/>
                    <a:pt x="309" y="78962"/>
                    <a:pt x="309" y="82434"/>
                  </a:cubicBezTo>
                  <a:lnTo>
                    <a:pt x="51288" y="82434"/>
                  </a:lnTo>
                  <a:lnTo>
                    <a:pt x="55000" y="5986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形状 80">
              <a:extLst>
                <a:ext uri="{FF2B5EF4-FFF2-40B4-BE49-F238E27FC236}">
                  <a16:creationId xmlns:a16="http://schemas.microsoft.com/office/drawing/2014/main" id="{248F2AA4-CEED-EB9D-3F04-8809D5187DE1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6136680" y="2455747"/>
              <a:ext cx="92094" cy="531230"/>
            </a:xfrm>
            <a:custGeom>
              <a:avLst/>
              <a:gdLst>
                <a:gd name="connsiteX0" fmla="*/ 92410 w 92094"/>
                <a:gd name="connsiteY0" fmla="*/ 529542 h 531230"/>
                <a:gd name="connsiteX1" fmla="*/ 91350 w 92094"/>
                <a:gd name="connsiteY1" fmla="*/ 527416 h 531230"/>
                <a:gd name="connsiteX2" fmla="*/ 49810 w 92094"/>
                <a:gd name="connsiteY2" fmla="*/ 459573 h 531230"/>
                <a:gd name="connsiteX3" fmla="*/ 17462 w 92094"/>
                <a:gd name="connsiteY3" fmla="*/ 265787 h 531230"/>
                <a:gd name="connsiteX4" fmla="*/ 52284 w 92094"/>
                <a:gd name="connsiteY4" fmla="*/ 65978 h 531230"/>
                <a:gd name="connsiteX5" fmla="*/ 91703 w 92094"/>
                <a:gd name="connsiteY5" fmla="*/ 3449 h 531230"/>
                <a:gd name="connsiteX6" fmla="*/ 92410 w 92094"/>
                <a:gd name="connsiteY6" fmla="*/ 1854 h 531230"/>
                <a:gd name="connsiteX7" fmla="*/ 88521 w 92094"/>
                <a:gd name="connsiteY7" fmla="*/ 83 h 531230"/>
                <a:gd name="connsiteX8" fmla="*/ 85163 w 92094"/>
                <a:gd name="connsiteY8" fmla="*/ 437 h 531230"/>
                <a:gd name="connsiteX9" fmla="*/ 60239 w 92094"/>
                <a:gd name="connsiteY9" fmla="*/ 30728 h 531230"/>
                <a:gd name="connsiteX10" fmla="*/ 5972 w 92094"/>
                <a:gd name="connsiteY10" fmla="*/ 179167 h 531230"/>
                <a:gd name="connsiteX11" fmla="*/ 315 w 92094"/>
                <a:gd name="connsiteY11" fmla="*/ 265610 h 531230"/>
                <a:gd name="connsiteX12" fmla="*/ 36906 w 92094"/>
                <a:gd name="connsiteY12" fmla="*/ 460105 h 531230"/>
                <a:gd name="connsiteX13" fmla="*/ 83749 w 92094"/>
                <a:gd name="connsiteY13" fmla="*/ 529719 h 531230"/>
                <a:gd name="connsiteX14" fmla="*/ 88521 w 92094"/>
                <a:gd name="connsiteY14" fmla="*/ 531313 h 531230"/>
                <a:gd name="connsiteX15" fmla="*/ 92410 w 92094"/>
                <a:gd name="connsiteY15" fmla="*/ 529542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094" h="531230">
                  <a:moveTo>
                    <a:pt x="92410" y="529542"/>
                  </a:moveTo>
                  <a:cubicBezTo>
                    <a:pt x="92410" y="529010"/>
                    <a:pt x="92410" y="528656"/>
                    <a:pt x="91350" y="527416"/>
                  </a:cubicBezTo>
                  <a:cubicBezTo>
                    <a:pt x="74380" y="506868"/>
                    <a:pt x="60239" y="484195"/>
                    <a:pt x="49810" y="459573"/>
                  </a:cubicBezTo>
                  <a:cubicBezTo>
                    <a:pt x="26653" y="405370"/>
                    <a:pt x="17462" y="341955"/>
                    <a:pt x="17462" y="265787"/>
                  </a:cubicBezTo>
                  <a:cubicBezTo>
                    <a:pt x="17462" y="190327"/>
                    <a:pt x="26123" y="124078"/>
                    <a:pt x="52284" y="65978"/>
                  </a:cubicBezTo>
                  <a:cubicBezTo>
                    <a:pt x="62537" y="43481"/>
                    <a:pt x="75971" y="22579"/>
                    <a:pt x="91703" y="3449"/>
                  </a:cubicBezTo>
                  <a:cubicBezTo>
                    <a:pt x="92057" y="2917"/>
                    <a:pt x="92410" y="2563"/>
                    <a:pt x="92410" y="1854"/>
                  </a:cubicBezTo>
                  <a:cubicBezTo>
                    <a:pt x="92410" y="83"/>
                    <a:pt x="91173" y="83"/>
                    <a:pt x="88521" y="83"/>
                  </a:cubicBezTo>
                  <a:cubicBezTo>
                    <a:pt x="85870" y="83"/>
                    <a:pt x="85516" y="83"/>
                    <a:pt x="85163" y="437"/>
                  </a:cubicBezTo>
                  <a:cubicBezTo>
                    <a:pt x="84986" y="614"/>
                    <a:pt x="74027" y="11243"/>
                    <a:pt x="60239" y="30728"/>
                  </a:cubicBezTo>
                  <a:cubicBezTo>
                    <a:pt x="29482" y="74303"/>
                    <a:pt x="13926" y="126381"/>
                    <a:pt x="5972" y="179167"/>
                  </a:cubicBezTo>
                  <a:cubicBezTo>
                    <a:pt x="1730" y="207686"/>
                    <a:pt x="315" y="236736"/>
                    <a:pt x="315" y="265610"/>
                  </a:cubicBezTo>
                  <a:cubicBezTo>
                    <a:pt x="315" y="331858"/>
                    <a:pt x="8623" y="399524"/>
                    <a:pt x="36906" y="460105"/>
                  </a:cubicBezTo>
                  <a:cubicBezTo>
                    <a:pt x="49456" y="487029"/>
                    <a:pt x="66249" y="511297"/>
                    <a:pt x="83749" y="529719"/>
                  </a:cubicBezTo>
                  <a:cubicBezTo>
                    <a:pt x="85340" y="531136"/>
                    <a:pt x="85516" y="531313"/>
                    <a:pt x="88521" y="531313"/>
                  </a:cubicBezTo>
                  <a:cubicBezTo>
                    <a:pt x="91173" y="531313"/>
                    <a:pt x="92410" y="531313"/>
                    <a:pt x="92410" y="529542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形状 81">
              <a:extLst>
                <a:ext uri="{FF2B5EF4-FFF2-40B4-BE49-F238E27FC236}">
                  <a16:creationId xmlns:a16="http://schemas.microsoft.com/office/drawing/2014/main" id="{7CCBF6D4-8C46-ECAA-23A4-EC148FAF2E52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6371803" y="2562208"/>
              <a:ext cx="95453" cy="78294"/>
            </a:xfrm>
            <a:custGeom>
              <a:avLst/>
              <a:gdLst>
                <a:gd name="connsiteX0" fmla="*/ 42401 w 95453"/>
                <a:gd name="connsiteY0" fmla="*/ 10367 h 78294"/>
                <a:gd name="connsiteX1" fmla="*/ 62375 w 95453"/>
                <a:gd name="connsiteY1" fmla="*/ 10367 h 78294"/>
                <a:gd name="connsiteX2" fmla="*/ 54951 w 95453"/>
                <a:gd name="connsiteY2" fmla="*/ 56068 h 78294"/>
                <a:gd name="connsiteX3" fmla="*/ 56365 w 95453"/>
                <a:gd name="connsiteY3" fmla="*/ 69530 h 78294"/>
                <a:gd name="connsiteX4" fmla="*/ 62729 w 95453"/>
                <a:gd name="connsiteY4" fmla="*/ 78387 h 78294"/>
                <a:gd name="connsiteX5" fmla="*/ 69976 w 95453"/>
                <a:gd name="connsiteY5" fmla="*/ 71656 h 78294"/>
                <a:gd name="connsiteX6" fmla="*/ 68916 w 95453"/>
                <a:gd name="connsiteY6" fmla="*/ 67759 h 78294"/>
                <a:gd name="connsiteX7" fmla="*/ 63789 w 95453"/>
                <a:gd name="connsiteY7" fmla="*/ 38531 h 78294"/>
                <a:gd name="connsiteX8" fmla="*/ 66971 w 95453"/>
                <a:gd name="connsiteY8" fmla="*/ 10367 h 78294"/>
                <a:gd name="connsiteX9" fmla="*/ 87123 w 95453"/>
                <a:gd name="connsiteY9" fmla="*/ 10367 h 78294"/>
                <a:gd name="connsiteX10" fmla="*/ 95784 w 95453"/>
                <a:gd name="connsiteY10" fmla="*/ 4344 h 78294"/>
                <a:gd name="connsiteX11" fmla="*/ 88713 w 95453"/>
                <a:gd name="connsiteY11" fmla="*/ 93 h 78294"/>
                <a:gd name="connsiteX12" fmla="*/ 29497 w 95453"/>
                <a:gd name="connsiteY12" fmla="*/ 93 h 78294"/>
                <a:gd name="connsiteX13" fmla="*/ 11113 w 95453"/>
                <a:gd name="connsiteY13" fmla="*/ 8418 h 78294"/>
                <a:gd name="connsiteX14" fmla="*/ 331 w 95453"/>
                <a:gd name="connsiteY14" fmla="*/ 24361 h 78294"/>
                <a:gd name="connsiteX15" fmla="*/ 2452 w 95453"/>
                <a:gd name="connsiteY15" fmla="*/ 26132 h 78294"/>
                <a:gd name="connsiteX16" fmla="*/ 5280 w 95453"/>
                <a:gd name="connsiteY16" fmla="*/ 24006 h 78294"/>
                <a:gd name="connsiteX17" fmla="*/ 27729 w 95453"/>
                <a:gd name="connsiteY17" fmla="*/ 10367 h 78294"/>
                <a:gd name="connsiteX18" fmla="*/ 37805 w 95453"/>
                <a:gd name="connsiteY18" fmla="*/ 10367 h 78294"/>
                <a:gd name="connsiteX19" fmla="*/ 15179 w 95453"/>
                <a:gd name="connsiteY19" fmla="*/ 69353 h 78294"/>
                <a:gd name="connsiteX20" fmla="*/ 13765 w 95453"/>
                <a:gd name="connsiteY20" fmla="*/ 73604 h 78294"/>
                <a:gd name="connsiteX21" fmla="*/ 18891 w 95453"/>
                <a:gd name="connsiteY21" fmla="*/ 78387 h 78294"/>
                <a:gd name="connsiteX22" fmla="*/ 27729 w 95453"/>
                <a:gd name="connsiteY22" fmla="*/ 66873 h 78294"/>
                <a:gd name="connsiteX23" fmla="*/ 32502 w 95453"/>
                <a:gd name="connsiteY23" fmla="*/ 49514 h 78294"/>
                <a:gd name="connsiteX24" fmla="*/ 42401 w 95453"/>
                <a:gd name="connsiteY24" fmla="*/ 10367 h 7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5453" h="78294">
                  <a:moveTo>
                    <a:pt x="42401" y="10367"/>
                  </a:moveTo>
                  <a:lnTo>
                    <a:pt x="62375" y="10367"/>
                  </a:lnTo>
                  <a:cubicBezTo>
                    <a:pt x="56542" y="36583"/>
                    <a:pt x="54951" y="44200"/>
                    <a:pt x="54951" y="56068"/>
                  </a:cubicBezTo>
                  <a:cubicBezTo>
                    <a:pt x="54951" y="58725"/>
                    <a:pt x="54951" y="63508"/>
                    <a:pt x="56365" y="69530"/>
                  </a:cubicBezTo>
                  <a:cubicBezTo>
                    <a:pt x="58133" y="77324"/>
                    <a:pt x="60077" y="78387"/>
                    <a:pt x="62729" y="78387"/>
                  </a:cubicBezTo>
                  <a:cubicBezTo>
                    <a:pt x="66264" y="78387"/>
                    <a:pt x="69976" y="75199"/>
                    <a:pt x="69976" y="71656"/>
                  </a:cubicBezTo>
                  <a:cubicBezTo>
                    <a:pt x="69976" y="70593"/>
                    <a:pt x="69976" y="70239"/>
                    <a:pt x="68916" y="67759"/>
                  </a:cubicBezTo>
                  <a:cubicBezTo>
                    <a:pt x="63789" y="55005"/>
                    <a:pt x="63789" y="43491"/>
                    <a:pt x="63789" y="38531"/>
                  </a:cubicBezTo>
                  <a:cubicBezTo>
                    <a:pt x="63789" y="29143"/>
                    <a:pt x="65027" y="19578"/>
                    <a:pt x="66971" y="10367"/>
                  </a:cubicBezTo>
                  <a:lnTo>
                    <a:pt x="87123" y="10367"/>
                  </a:lnTo>
                  <a:cubicBezTo>
                    <a:pt x="89420" y="10367"/>
                    <a:pt x="95784" y="10367"/>
                    <a:pt x="95784" y="4344"/>
                  </a:cubicBezTo>
                  <a:cubicBezTo>
                    <a:pt x="95784" y="93"/>
                    <a:pt x="92072" y="93"/>
                    <a:pt x="88713" y="93"/>
                  </a:cubicBezTo>
                  <a:lnTo>
                    <a:pt x="29497" y="93"/>
                  </a:lnTo>
                  <a:cubicBezTo>
                    <a:pt x="25608" y="93"/>
                    <a:pt x="18891" y="93"/>
                    <a:pt x="11113" y="8418"/>
                  </a:cubicBezTo>
                  <a:cubicBezTo>
                    <a:pt x="4927" y="15327"/>
                    <a:pt x="331" y="23475"/>
                    <a:pt x="331" y="24361"/>
                  </a:cubicBezTo>
                  <a:cubicBezTo>
                    <a:pt x="331" y="24538"/>
                    <a:pt x="331" y="26132"/>
                    <a:pt x="2452" y="26132"/>
                  </a:cubicBezTo>
                  <a:cubicBezTo>
                    <a:pt x="3866" y="26132"/>
                    <a:pt x="4220" y="25423"/>
                    <a:pt x="5280" y="24006"/>
                  </a:cubicBezTo>
                  <a:cubicBezTo>
                    <a:pt x="13942" y="10367"/>
                    <a:pt x="24194" y="10367"/>
                    <a:pt x="27729" y="10367"/>
                  </a:cubicBezTo>
                  <a:lnTo>
                    <a:pt x="37805" y="10367"/>
                  </a:lnTo>
                  <a:cubicBezTo>
                    <a:pt x="32149" y="31800"/>
                    <a:pt x="22603" y="53234"/>
                    <a:pt x="15179" y="69353"/>
                  </a:cubicBezTo>
                  <a:cubicBezTo>
                    <a:pt x="13765" y="72010"/>
                    <a:pt x="13765" y="72364"/>
                    <a:pt x="13765" y="73604"/>
                  </a:cubicBezTo>
                  <a:cubicBezTo>
                    <a:pt x="13765" y="76970"/>
                    <a:pt x="16593" y="78387"/>
                    <a:pt x="18891" y="78387"/>
                  </a:cubicBezTo>
                  <a:cubicBezTo>
                    <a:pt x="24194" y="78387"/>
                    <a:pt x="25608" y="73427"/>
                    <a:pt x="27729" y="66873"/>
                  </a:cubicBezTo>
                  <a:cubicBezTo>
                    <a:pt x="30204" y="58725"/>
                    <a:pt x="30204" y="58371"/>
                    <a:pt x="32502" y="49514"/>
                  </a:cubicBezTo>
                  <a:lnTo>
                    <a:pt x="42401" y="1036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形状 82">
              <a:extLst>
                <a:ext uri="{FF2B5EF4-FFF2-40B4-BE49-F238E27FC236}">
                  <a16:creationId xmlns:a16="http://schemas.microsoft.com/office/drawing/2014/main" id="{D7A8B4D1-89FA-A4DF-F057-6DB712F006F1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6328058" y="2838540"/>
              <a:ext cx="95453" cy="78294"/>
            </a:xfrm>
            <a:custGeom>
              <a:avLst/>
              <a:gdLst>
                <a:gd name="connsiteX0" fmla="*/ 42398 w 95453"/>
                <a:gd name="connsiteY0" fmla="*/ 10382 h 78294"/>
                <a:gd name="connsiteX1" fmla="*/ 62373 w 95453"/>
                <a:gd name="connsiteY1" fmla="*/ 10382 h 78294"/>
                <a:gd name="connsiteX2" fmla="*/ 54949 w 95453"/>
                <a:gd name="connsiteY2" fmla="*/ 56083 h 78294"/>
                <a:gd name="connsiteX3" fmla="*/ 56363 w 95453"/>
                <a:gd name="connsiteY3" fmla="*/ 69546 h 78294"/>
                <a:gd name="connsiteX4" fmla="*/ 62726 w 95453"/>
                <a:gd name="connsiteY4" fmla="*/ 78403 h 78294"/>
                <a:gd name="connsiteX5" fmla="*/ 69974 w 95453"/>
                <a:gd name="connsiteY5" fmla="*/ 71671 h 78294"/>
                <a:gd name="connsiteX6" fmla="*/ 68913 w 95453"/>
                <a:gd name="connsiteY6" fmla="*/ 67774 h 78294"/>
                <a:gd name="connsiteX7" fmla="*/ 63787 w 95453"/>
                <a:gd name="connsiteY7" fmla="*/ 38547 h 78294"/>
                <a:gd name="connsiteX8" fmla="*/ 66969 w 95453"/>
                <a:gd name="connsiteY8" fmla="*/ 10382 h 78294"/>
                <a:gd name="connsiteX9" fmla="*/ 87120 w 95453"/>
                <a:gd name="connsiteY9" fmla="*/ 10382 h 78294"/>
                <a:gd name="connsiteX10" fmla="*/ 95782 w 95453"/>
                <a:gd name="connsiteY10" fmla="*/ 4360 h 78294"/>
                <a:gd name="connsiteX11" fmla="*/ 88711 w 95453"/>
                <a:gd name="connsiteY11" fmla="*/ 109 h 78294"/>
                <a:gd name="connsiteX12" fmla="*/ 29495 w 95453"/>
                <a:gd name="connsiteY12" fmla="*/ 109 h 78294"/>
                <a:gd name="connsiteX13" fmla="*/ 11111 w 95453"/>
                <a:gd name="connsiteY13" fmla="*/ 8434 h 78294"/>
                <a:gd name="connsiteX14" fmla="*/ 328 w 95453"/>
                <a:gd name="connsiteY14" fmla="*/ 24376 h 78294"/>
                <a:gd name="connsiteX15" fmla="*/ 2450 w 95453"/>
                <a:gd name="connsiteY15" fmla="*/ 26147 h 78294"/>
                <a:gd name="connsiteX16" fmla="*/ 5278 w 95453"/>
                <a:gd name="connsiteY16" fmla="*/ 24022 h 78294"/>
                <a:gd name="connsiteX17" fmla="*/ 27727 w 95453"/>
                <a:gd name="connsiteY17" fmla="*/ 10382 h 78294"/>
                <a:gd name="connsiteX18" fmla="*/ 37803 w 95453"/>
                <a:gd name="connsiteY18" fmla="*/ 10382 h 78294"/>
                <a:gd name="connsiteX19" fmla="*/ 15177 w 95453"/>
                <a:gd name="connsiteY19" fmla="*/ 69369 h 78294"/>
                <a:gd name="connsiteX20" fmla="*/ 13762 w 95453"/>
                <a:gd name="connsiteY20" fmla="*/ 73620 h 78294"/>
                <a:gd name="connsiteX21" fmla="*/ 18889 w 95453"/>
                <a:gd name="connsiteY21" fmla="*/ 78403 h 78294"/>
                <a:gd name="connsiteX22" fmla="*/ 27727 w 95453"/>
                <a:gd name="connsiteY22" fmla="*/ 66889 h 78294"/>
                <a:gd name="connsiteX23" fmla="*/ 32500 w 95453"/>
                <a:gd name="connsiteY23" fmla="*/ 49529 h 78294"/>
                <a:gd name="connsiteX24" fmla="*/ 42398 w 95453"/>
                <a:gd name="connsiteY24" fmla="*/ 10382 h 7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5453" h="78294">
                  <a:moveTo>
                    <a:pt x="42398" y="10382"/>
                  </a:moveTo>
                  <a:lnTo>
                    <a:pt x="62373" y="10382"/>
                  </a:lnTo>
                  <a:cubicBezTo>
                    <a:pt x="56540" y="36598"/>
                    <a:pt x="54949" y="44215"/>
                    <a:pt x="54949" y="56083"/>
                  </a:cubicBezTo>
                  <a:cubicBezTo>
                    <a:pt x="54949" y="58740"/>
                    <a:pt x="54949" y="63523"/>
                    <a:pt x="56363" y="69546"/>
                  </a:cubicBezTo>
                  <a:cubicBezTo>
                    <a:pt x="58131" y="77340"/>
                    <a:pt x="60075" y="78403"/>
                    <a:pt x="62726" y="78403"/>
                  </a:cubicBezTo>
                  <a:cubicBezTo>
                    <a:pt x="66262" y="78403"/>
                    <a:pt x="69974" y="75214"/>
                    <a:pt x="69974" y="71671"/>
                  </a:cubicBezTo>
                  <a:cubicBezTo>
                    <a:pt x="69974" y="70609"/>
                    <a:pt x="69974" y="70254"/>
                    <a:pt x="68913" y="67774"/>
                  </a:cubicBezTo>
                  <a:cubicBezTo>
                    <a:pt x="63787" y="55021"/>
                    <a:pt x="63787" y="43507"/>
                    <a:pt x="63787" y="38547"/>
                  </a:cubicBezTo>
                  <a:cubicBezTo>
                    <a:pt x="63787" y="29159"/>
                    <a:pt x="65024" y="19593"/>
                    <a:pt x="66969" y="10382"/>
                  </a:cubicBezTo>
                  <a:lnTo>
                    <a:pt x="87120" y="10382"/>
                  </a:lnTo>
                  <a:cubicBezTo>
                    <a:pt x="89418" y="10382"/>
                    <a:pt x="95782" y="10382"/>
                    <a:pt x="95782" y="4360"/>
                  </a:cubicBezTo>
                  <a:cubicBezTo>
                    <a:pt x="95782" y="109"/>
                    <a:pt x="92069" y="109"/>
                    <a:pt x="88711" y="109"/>
                  </a:cubicBezTo>
                  <a:lnTo>
                    <a:pt x="29495" y="109"/>
                  </a:lnTo>
                  <a:cubicBezTo>
                    <a:pt x="25606" y="109"/>
                    <a:pt x="18889" y="109"/>
                    <a:pt x="11111" y="8434"/>
                  </a:cubicBezTo>
                  <a:cubicBezTo>
                    <a:pt x="4924" y="15342"/>
                    <a:pt x="328" y="23490"/>
                    <a:pt x="328" y="24376"/>
                  </a:cubicBezTo>
                  <a:cubicBezTo>
                    <a:pt x="328" y="24553"/>
                    <a:pt x="328" y="26147"/>
                    <a:pt x="2450" y="26147"/>
                  </a:cubicBezTo>
                  <a:cubicBezTo>
                    <a:pt x="3864" y="26147"/>
                    <a:pt x="4217" y="25439"/>
                    <a:pt x="5278" y="24022"/>
                  </a:cubicBezTo>
                  <a:cubicBezTo>
                    <a:pt x="13939" y="10382"/>
                    <a:pt x="24192" y="10382"/>
                    <a:pt x="27727" y="10382"/>
                  </a:cubicBezTo>
                  <a:lnTo>
                    <a:pt x="37803" y="10382"/>
                  </a:lnTo>
                  <a:cubicBezTo>
                    <a:pt x="32146" y="31816"/>
                    <a:pt x="22601" y="53249"/>
                    <a:pt x="15177" y="69369"/>
                  </a:cubicBezTo>
                  <a:cubicBezTo>
                    <a:pt x="13762" y="72026"/>
                    <a:pt x="13762" y="72380"/>
                    <a:pt x="13762" y="73620"/>
                  </a:cubicBezTo>
                  <a:cubicBezTo>
                    <a:pt x="13762" y="76985"/>
                    <a:pt x="16591" y="78403"/>
                    <a:pt x="18889" y="78403"/>
                  </a:cubicBezTo>
                  <a:cubicBezTo>
                    <a:pt x="24192" y="78403"/>
                    <a:pt x="25606" y="73443"/>
                    <a:pt x="27727" y="66889"/>
                  </a:cubicBezTo>
                  <a:cubicBezTo>
                    <a:pt x="30202" y="58740"/>
                    <a:pt x="30202" y="58386"/>
                    <a:pt x="32500" y="49529"/>
                  </a:cubicBezTo>
                  <a:lnTo>
                    <a:pt x="42398" y="1038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形状 83">
              <a:extLst>
                <a:ext uri="{FF2B5EF4-FFF2-40B4-BE49-F238E27FC236}">
                  <a16:creationId xmlns:a16="http://schemas.microsoft.com/office/drawing/2014/main" id="{8062CCDE-EAF2-F364-CF0E-B8FF19D5E5E9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6432708" y="2855403"/>
              <a:ext cx="71395" cy="111347"/>
            </a:xfrm>
            <a:custGeom>
              <a:avLst/>
              <a:gdLst>
                <a:gd name="connsiteX0" fmla="*/ 52550 w 71395"/>
                <a:gd name="connsiteY0" fmla="*/ 1722 h 111347"/>
                <a:gd name="connsiteX1" fmla="*/ 50447 w 71395"/>
                <a:gd name="connsiteY1" fmla="*/ 110 h 111347"/>
                <a:gd name="connsiteX2" fmla="*/ 47972 w 71395"/>
                <a:gd name="connsiteY2" fmla="*/ 2838 h 111347"/>
                <a:gd name="connsiteX3" fmla="*/ 40919 w 71395"/>
                <a:gd name="connsiteY3" fmla="*/ 31233 h 111347"/>
                <a:gd name="connsiteX4" fmla="*/ 334 w 71395"/>
                <a:gd name="connsiteY4" fmla="*/ 64587 h 111347"/>
                <a:gd name="connsiteX5" fmla="*/ 26813 w 71395"/>
                <a:gd name="connsiteY5" fmla="*/ 87526 h 111347"/>
                <a:gd name="connsiteX6" fmla="*/ 23968 w 71395"/>
                <a:gd name="connsiteY6" fmla="*/ 99182 h 111347"/>
                <a:gd name="connsiteX7" fmla="*/ 21369 w 71395"/>
                <a:gd name="connsiteY7" fmla="*/ 109970 h 111347"/>
                <a:gd name="connsiteX8" fmla="*/ 23349 w 71395"/>
                <a:gd name="connsiteY8" fmla="*/ 111458 h 111347"/>
                <a:gd name="connsiteX9" fmla="*/ 25947 w 71395"/>
                <a:gd name="connsiteY9" fmla="*/ 108482 h 111347"/>
                <a:gd name="connsiteX10" fmla="*/ 31144 w 71395"/>
                <a:gd name="connsiteY10" fmla="*/ 87650 h 111347"/>
                <a:gd name="connsiteX11" fmla="*/ 71729 w 71395"/>
                <a:gd name="connsiteY11" fmla="*/ 54296 h 111347"/>
                <a:gd name="connsiteX12" fmla="*/ 45250 w 71395"/>
                <a:gd name="connsiteY12" fmla="*/ 31357 h 111347"/>
                <a:gd name="connsiteX13" fmla="*/ 52550 w 71395"/>
                <a:gd name="connsiteY13" fmla="*/ 1722 h 111347"/>
                <a:gd name="connsiteX14" fmla="*/ 27680 w 71395"/>
                <a:gd name="connsiteY14" fmla="*/ 84055 h 111347"/>
                <a:gd name="connsiteX15" fmla="*/ 9367 w 71395"/>
                <a:gd name="connsiteY15" fmla="*/ 66695 h 111347"/>
                <a:gd name="connsiteX16" fmla="*/ 39929 w 71395"/>
                <a:gd name="connsiteY16" fmla="*/ 34829 h 111347"/>
                <a:gd name="connsiteX17" fmla="*/ 27680 w 71395"/>
                <a:gd name="connsiteY17" fmla="*/ 84055 h 111347"/>
                <a:gd name="connsiteX18" fmla="*/ 44260 w 71395"/>
                <a:gd name="connsiteY18" fmla="*/ 34829 h 111347"/>
                <a:gd name="connsiteX19" fmla="*/ 62697 w 71395"/>
                <a:gd name="connsiteY19" fmla="*/ 52188 h 111347"/>
                <a:gd name="connsiteX20" fmla="*/ 32010 w 71395"/>
                <a:gd name="connsiteY20" fmla="*/ 84055 h 111347"/>
                <a:gd name="connsiteX21" fmla="*/ 44260 w 71395"/>
                <a:gd name="connsiteY21" fmla="*/ 34829 h 11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395" h="111347">
                  <a:moveTo>
                    <a:pt x="52550" y="1722"/>
                  </a:moveTo>
                  <a:cubicBezTo>
                    <a:pt x="52550" y="110"/>
                    <a:pt x="51066" y="110"/>
                    <a:pt x="50447" y="110"/>
                  </a:cubicBezTo>
                  <a:cubicBezTo>
                    <a:pt x="48591" y="110"/>
                    <a:pt x="48467" y="730"/>
                    <a:pt x="47972" y="2838"/>
                  </a:cubicBezTo>
                  <a:lnTo>
                    <a:pt x="40919" y="31233"/>
                  </a:lnTo>
                  <a:cubicBezTo>
                    <a:pt x="19018" y="32225"/>
                    <a:pt x="334" y="47972"/>
                    <a:pt x="334" y="64587"/>
                  </a:cubicBezTo>
                  <a:cubicBezTo>
                    <a:pt x="334" y="78599"/>
                    <a:pt x="13079" y="87031"/>
                    <a:pt x="26813" y="87526"/>
                  </a:cubicBezTo>
                  <a:cubicBezTo>
                    <a:pt x="25824" y="91370"/>
                    <a:pt x="24957" y="95338"/>
                    <a:pt x="23968" y="99182"/>
                  </a:cubicBezTo>
                  <a:cubicBezTo>
                    <a:pt x="22483" y="105010"/>
                    <a:pt x="21369" y="109598"/>
                    <a:pt x="21369" y="109970"/>
                  </a:cubicBezTo>
                  <a:cubicBezTo>
                    <a:pt x="21369" y="111458"/>
                    <a:pt x="22978" y="111458"/>
                    <a:pt x="23349" y="111458"/>
                  </a:cubicBezTo>
                  <a:cubicBezTo>
                    <a:pt x="25205" y="111458"/>
                    <a:pt x="25329" y="111086"/>
                    <a:pt x="25947" y="108482"/>
                  </a:cubicBezTo>
                  <a:lnTo>
                    <a:pt x="31144" y="87650"/>
                  </a:lnTo>
                  <a:cubicBezTo>
                    <a:pt x="52303" y="86783"/>
                    <a:pt x="71729" y="71159"/>
                    <a:pt x="71729" y="54296"/>
                  </a:cubicBezTo>
                  <a:cubicBezTo>
                    <a:pt x="71729" y="41276"/>
                    <a:pt x="60346" y="31977"/>
                    <a:pt x="45250" y="31357"/>
                  </a:cubicBezTo>
                  <a:lnTo>
                    <a:pt x="52550" y="1722"/>
                  </a:lnTo>
                  <a:close/>
                  <a:moveTo>
                    <a:pt x="27680" y="84055"/>
                  </a:moveTo>
                  <a:cubicBezTo>
                    <a:pt x="18152" y="83559"/>
                    <a:pt x="9367" y="78351"/>
                    <a:pt x="9367" y="66695"/>
                  </a:cubicBezTo>
                  <a:cubicBezTo>
                    <a:pt x="9367" y="54296"/>
                    <a:pt x="18771" y="36813"/>
                    <a:pt x="39929" y="34829"/>
                  </a:cubicBezTo>
                  <a:lnTo>
                    <a:pt x="27680" y="84055"/>
                  </a:lnTo>
                  <a:close/>
                  <a:moveTo>
                    <a:pt x="44260" y="34829"/>
                  </a:moveTo>
                  <a:cubicBezTo>
                    <a:pt x="53788" y="35201"/>
                    <a:pt x="62697" y="40408"/>
                    <a:pt x="62697" y="52188"/>
                  </a:cubicBezTo>
                  <a:cubicBezTo>
                    <a:pt x="62697" y="65703"/>
                    <a:pt x="52056" y="82319"/>
                    <a:pt x="32010" y="84055"/>
                  </a:cubicBezTo>
                  <a:lnTo>
                    <a:pt x="44260" y="3482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形状 84">
              <a:extLst>
                <a:ext uri="{FF2B5EF4-FFF2-40B4-BE49-F238E27FC236}">
                  <a16:creationId xmlns:a16="http://schemas.microsoft.com/office/drawing/2014/main" id="{3ECF4977-A45D-A60A-076D-FD31015B5987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6612272" y="2455747"/>
              <a:ext cx="92094" cy="531230"/>
            </a:xfrm>
            <a:custGeom>
              <a:avLst/>
              <a:gdLst>
                <a:gd name="connsiteX0" fmla="*/ 92439 w 92094"/>
                <a:gd name="connsiteY0" fmla="*/ 265787 h 531230"/>
                <a:gd name="connsiteX1" fmla="*/ 55849 w 92094"/>
                <a:gd name="connsiteY1" fmla="*/ 71292 h 531230"/>
                <a:gd name="connsiteX2" fmla="*/ 9006 w 92094"/>
                <a:gd name="connsiteY2" fmla="*/ 1677 h 531230"/>
                <a:gd name="connsiteX3" fmla="*/ 4233 w 92094"/>
                <a:gd name="connsiteY3" fmla="*/ 83 h 531230"/>
                <a:gd name="connsiteX4" fmla="*/ 344 w 92094"/>
                <a:gd name="connsiteY4" fmla="*/ 1854 h 531230"/>
                <a:gd name="connsiteX5" fmla="*/ 1405 w 92094"/>
                <a:gd name="connsiteY5" fmla="*/ 3980 h 531230"/>
                <a:gd name="connsiteX6" fmla="*/ 42945 w 92094"/>
                <a:gd name="connsiteY6" fmla="*/ 71823 h 531230"/>
                <a:gd name="connsiteX7" fmla="*/ 75293 w 92094"/>
                <a:gd name="connsiteY7" fmla="*/ 265610 h 531230"/>
                <a:gd name="connsiteX8" fmla="*/ 40470 w 92094"/>
                <a:gd name="connsiteY8" fmla="*/ 465419 h 531230"/>
                <a:gd name="connsiteX9" fmla="*/ 1051 w 92094"/>
                <a:gd name="connsiteY9" fmla="*/ 527948 h 531230"/>
                <a:gd name="connsiteX10" fmla="*/ 344 w 92094"/>
                <a:gd name="connsiteY10" fmla="*/ 529542 h 531230"/>
                <a:gd name="connsiteX11" fmla="*/ 4233 w 92094"/>
                <a:gd name="connsiteY11" fmla="*/ 531313 h 531230"/>
                <a:gd name="connsiteX12" fmla="*/ 7592 w 92094"/>
                <a:gd name="connsiteY12" fmla="*/ 530959 h 531230"/>
                <a:gd name="connsiteX13" fmla="*/ 32516 w 92094"/>
                <a:gd name="connsiteY13" fmla="*/ 500669 h 531230"/>
                <a:gd name="connsiteX14" fmla="*/ 86782 w 92094"/>
                <a:gd name="connsiteY14" fmla="*/ 352229 h 531230"/>
                <a:gd name="connsiteX15" fmla="*/ 92439 w 92094"/>
                <a:gd name="connsiteY15" fmla="*/ 265787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094" h="531230">
                  <a:moveTo>
                    <a:pt x="92439" y="265787"/>
                  </a:moveTo>
                  <a:cubicBezTo>
                    <a:pt x="92439" y="199538"/>
                    <a:pt x="84131" y="131872"/>
                    <a:pt x="55849" y="71292"/>
                  </a:cubicBezTo>
                  <a:cubicBezTo>
                    <a:pt x="43298" y="44367"/>
                    <a:pt x="26506" y="20099"/>
                    <a:pt x="9006" y="1677"/>
                  </a:cubicBezTo>
                  <a:cubicBezTo>
                    <a:pt x="7415" y="260"/>
                    <a:pt x="7238" y="83"/>
                    <a:pt x="4233" y="83"/>
                  </a:cubicBezTo>
                  <a:cubicBezTo>
                    <a:pt x="1758" y="83"/>
                    <a:pt x="344" y="83"/>
                    <a:pt x="344" y="1854"/>
                  </a:cubicBezTo>
                  <a:cubicBezTo>
                    <a:pt x="344" y="2563"/>
                    <a:pt x="1051" y="3449"/>
                    <a:pt x="1405" y="3980"/>
                  </a:cubicBezTo>
                  <a:cubicBezTo>
                    <a:pt x="18374" y="24528"/>
                    <a:pt x="32516" y="47201"/>
                    <a:pt x="42945" y="71823"/>
                  </a:cubicBezTo>
                  <a:cubicBezTo>
                    <a:pt x="66101" y="126027"/>
                    <a:pt x="75293" y="189441"/>
                    <a:pt x="75293" y="265610"/>
                  </a:cubicBezTo>
                  <a:cubicBezTo>
                    <a:pt x="75293" y="341069"/>
                    <a:pt x="66631" y="407318"/>
                    <a:pt x="40470" y="465419"/>
                  </a:cubicBezTo>
                  <a:cubicBezTo>
                    <a:pt x="30218" y="487915"/>
                    <a:pt x="16783" y="508817"/>
                    <a:pt x="1051" y="527948"/>
                  </a:cubicBezTo>
                  <a:cubicBezTo>
                    <a:pt x="875" y="528302"/>
                    <a:pt x="344" y="529010"/>
                    <a:pt x="344" y="529542"/>
                  </a:cubicBezTo>
                  <a:cubicBezTo>
                    <a:pt x="344" y="531313"/>
                    <a:pt x="1758" y="531313"/>
                    <a:pt x="4233" y="531313"/>
                  </a:cubicBezTo>
                  <a:cubicBezTo>
                    <a:pt x="6885" y="531313"/>
                    <a:pt x="7238" y="531313"/>
                    <a:pt x="7592" y="530959"/>
                  </a:cubicBezTo>
                  <a:cubicBezTo>
                    <a:pt x="7768" y="530782"/>
                    <a:pt x="18728" y="520154"/>
                    <a:pt x="32516" y="500669"/>
                  </a:cubicBezTo>
                  <a:cubicBezTo>
                    <a:pt x="63273" y="457093"/>
                    <a:pt x="78828" y="405015"/>
                    <a:pt x="86782" y="352229"/>
                  </a:cubicBezTo>
                  <a:cubicBezTo>
                    <a:pt x="91025" y="323710"/>
                    <a:pt x="92439" y="294660"/>
                    <a:pt x="92439" y="265787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形状 85">
              <a:extLst>
                <a:ext uri="{FF2B5EF4-FFF2-40B4-BE49-F238E27FC236}">
                  <a16:creationId xmlns:a16="http://schemas.microsoft.com/office/drawing/2014/main" id="{285E53F7-87BC-E624-2791-77FA59A613DE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6795380" y="2662468"/>
              <a:ext cx="117548" cy="117972"/>
            </a:xfrm>
            <a:custGeom>
              <a:avLst/>
              <a:gdLst>
                <a:gd name="connsiteX0" fmla="*/ 62752 w 117548"/>
                <a:gd name="connsiteY0" fmla="*/ 62629 h 117972"/>
                <a:gd name="connsiteX1" fmla="*/ 112070 w 117548"/>
                <a:gd name="connsiteY1" fmla="*/ 62629 h 117972"/>
                <a:gd name="connsiteX2" fmla="*/ 117903 w 117548"/>
                <a:gd name="connsiteY2" fmla="*/ 59086 h 117972"/>
                <a:gd name="connsiteX3" fmla="*/ 112070 w 117548"/>
                <a:gd name="connsiteY3" fmla="*/ 55544 h 117972"/>
                <a:gd name="connsiteX4" fmla="*/ 62752 w 117548"/>
                <a:gd name="connsiteY4" fmla="*/ 55544 h 117972"/>
                <a:gd name="connsiteX5" fmla="*/ 62752 w 117548"/>
                <a:gd name="connsiteY5" fmla="*/ 5946 h 117972"/>
                <a:gd name="connsiteX6" fmla="*/ 59217 w 117548"/>
                <a:gd name="connsiteY6" fmla="*/ 100 h 117972"/>
                <a:gd name="connsiteX7" fmla="*/ 55682 w 117548"/>
                <a:gd name="connsiteY7" fmla="*/ 5946 h 117972"/>
                <a:gd name="connsiteX8" fmla="*/ 55682 w 117548"/>
                <a:gd name="connsiteY8" fmla="*/ 55544 h 117972"/>
                <a:gd name="connsiteX9" fmla="*/ 6188 w 117548"/>
                <a:gd name="connsiteY9" fmla="*/ 55544 h 117972"/>
                <a:gd name="connsiteX10" fmla="*/ 354 w 117548"/>
                <a:gd name="connsiteY10" fmla="*/ 59086 h 117972"/>
                <a:gd name="connsiteX11" fmla="*/ 6188 w 117548"/>
                <a:gd name="connsiteY11" fmla="*/ 62629 h 117972"/>
                <a:gd name="connsiteX12" fmla="*/ 55682 w 117548"/>
                <a:gd name="connsiteY12" fmla="*/ 62629 h 117972"/>
                <a:gd name="connsiteX13" fmla="*/ 55682 w 117548"/>
                <a:gd name="connsiteY13" fmla="*/ 112227 h 117972"/>
                <a:gd name="connsiteX14" fmla="*/ 59217 w 117548"/>
                <a:gd name="connsiteY14" fmla="*/ 118073 h 117972"/>
                <a:gd name="connsiteX15" fmla="*/ 62752 w 117548"/>
                <a:gd name="connsiteY15" fmla="*/ 112227 h 117972"/>
                <a:gd name="connsiteX16" fmla="*/ 62752 w 117548"/>
                <a:gd name="connsiteY16" fmla="*/ 62629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48" h="117972">
                  <a:moveTo>
                    <a:pt x="62752" y="62629"/>
                  </a:moveTo>
                  <a:lnTo>
                    <a:pt x="112070" y="62629"/>
                  </a:lnTo>
                  <a:cubicBezTo>
                    <a:pt x="114545" y="62629"/>
                    <a:pt x="117903" y="62629"/>
                    <a:pt x="117903" y="59086"/>
                  </a:cubicBezTo>
                  <a:cubicBezTo>
                    <a:pt x="117903" y="55544"/>
                    <a:pt x="114545" y="55544"/>
                    <a:pt x="112070" y="55544"/>
                  </a:cubicBezTo>
                  <a:lnTo>
                    <a:pt x="62752" y="55544"/>
                  </a:lnTo>
                  <a:lnTo>
                    <a:pt x="62752" y="5946"/>
                  </a:lnTo>
                  <a:cubicBezTo>
                    <a:pt x="62752" y="3466"/>
                    <a:pt x="62752" y="100"/>
                    <a:pt x="59217" y="100"/>
                  </a:cubicBezTo>
                  <a:cubicBezTo>
                    <a:pt x="55682" y="100"/>
                    <a:pt x="55682" y="3466"/>
                    <a:pt x="55682" y="5946"/>
                  </a:cubicBezTo>
                  <a:lnTo>
                    <a:pt x="55682" y="55544"/>
                  </a:lnTo>
                  <a:lnTo>
                    <a:pt x="6188" y="55544"/>
                  </a:lnTo>
                  <a:cubicBezTo>
                    <a:pt x="3713" y="55544"/>
                    <a:pt x="354" y="55544"/>
                    <a:pt x="354" y="59086"/>
                  </a:cubicBezTo>
                  <a:cubicBezTo>
                    <a:pt x="354" y="62629"/>
                    <a:pt x="3713" y="62629"/>
                    <a:pt x="6188" y="62629"/>
                  </a:cubicBezTo>
                  <a:lnTo>
                    <a:pt x="55682" y="62629"/>
                  </a:lnTo>
                  <a:lnTo>
                    <a:pt x="55682" y="112227"/>
                  </a:lnTo>
                  <a:cubicBezTo>
                    <a:pt x="55682" y="114707"/>
                    <a:pt x="55682" y="118073"/>
                    <a:pt x="59217" y="118073"/>
                  </a:cubicBezTo>
                  <a:cubicBezTo>
                    <a:pt x="62752" y="118073"/>
                    <a:pt x="62752" y="114707"/>
                    <a:pt x="62752" y="112227"/>
                  </a:cubicBezTo>
                  <a:lnTo>
                    <a:pt x="62752" y="6262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形状 86">
              <a:extLst>
                <a:ext uri="{FF2B5EF4-FFF2-40B4-BE49-F238E27FC236}">
                  <a16:creationId xmlns:a16="http://schemas.microsoft.com/office/drawing/2014/main" id="{F4C868A5-EA4F-1210-8FFF-39964FFE9A45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6994064" y="2562030"/>
              <a:ext cx="67170" cy="318667"/>
            </a:xfrm>
            <a:custGeom>
              <a:avLst/>
              <a:gdLst>
                <a:gd name="connsiteX0" fmla="*/ 59581 w 67170"/>
                <a:gd name="connsiteY0" fmla="*/ 316808 h 318667"/>
                <a:gd name="connsiteX1" fmla="*/ 61702 w 67170"/>
                <a:gd name="connsiteY1" fmla="*/ 318756 h 318667"/>
                <a:gd name="connsiteX2" fmla="*/ 65591 w 67170"/>
                <a:gd name="connsiteY2" fmla="*/ 318756 h 318667"/>
                <a:gd name="connsiteX3" fmla="*/ 67535 w 67170"/>
                <a:gd name="connsiteY3" fmla="*/ 316985 h 318667"/>
                <a:gd name="connsiteX4" fmla="*/ 66828 w 67170"/>
                <a:gd name="connsiteY4" fmla="*/ 315391 h 318667"/>
                <a:gd name="connsiteX5" fmla="*/ 39960 w 67170"/>
                <a:gd name="connsiteY5" fmla="*/ 279786 h 318667"/>
                <a:gd name="connsiteX6" fmla="*/ 13799 w 67170"/>
                <a:gd name="connsiteY6" fmla="*/ 159511 h 318667"/>
                <a:gd name="connsiteX7" fmla="*/ 67005 w 67170"/>
                <a:gd name="connsiteY7" fmla="*/ 3278 h 318667"/>
                <a:gd name="connsiteX8" fmla="*/ 67535 w 67170"/>
                <a:gd name="connsiteY8" fmla="*/ 1860 h 318667"/>
                <a:gd name="connsiteX9" fmla="*/ 64177 w 67170"/>
                <a:gd name="connsiteY9" fmla="*/ 89 h 318667"/>
                <a:gd name="connsiteX10" fmla="*/ 59934 w 67170"/>
                <a:gd name="connsiteY10" fmla="*/ 1506 h 318667"/>
                <a:gd name="connsiteX11" fmla="*/ 12031 w 67170"/>
                <a:gd name="connsiteY11" fmla="*/ 78029 h 318667"/>
                <a:gd name="connsiteX12" fmla="*/ 364 w 67170"/>
                <a:gd name="connsiteY12" fmla="*/ 159334 h 318667"/>
                <a:gd name="connsiteX13" fmla="*/ 35717 w 67170"/>
                <a:gd name="connsiteY13" fmla="*/ 289883 h 318667"/>
                <a:gd name="connsiteX14" fmla="*/ 47030 w 67170"/>
                <a:gd name="connsiteY14" fmla="*/ 304231 h 318667"/>
                <a:gd name="connsiteX15" fmla="*/ 52687 w 67170"/>
                <a:gd name="connsiteY15" fmla="*/ 310431 h 318667"/>
                <a:gd name="connsiteX16" fmla="*/ 59581 w 67170"/>
                <a:gd name="connsiteY16" fmla="*/ 316808 h 3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170" h="318667">
                  <a:moveTo>
                    <a:pt x="59581" y="316808"/>
                  </a:moveTo>
                  <a:cubicBezTo>
                    <a:pt x="59934" y="316985"/>
                    <a:pt x="61525" y="318756"/>
                    <a:pt x="61702" y="318756"/>
                  </a:cubicBezTo>
                  <a:lnTo>
                    <a:pt x="65591" y="318756"/>
                  </a:lnTo>
                  <a:cubicBezTo>
                    <a:pt x="66121" y="318756"/>
                    <a:pt x="67535" y="318579"/>
                    <a:pt x="67535" y="316985"/>
                  </a:cubicBezTo>
                  <a:cubicBezTo>
                    <a:pt x="67535" y="316276"/>
                    <a:pt x="67182" y="315922"/>
                    <a:pt x="66828" y="315391"/>
                  </a:cubicBezTo>
                  <a:cubicBezTo>
                    <a:pt x="60465" y="309014"/>
                    <a:pt x="50919" y="299271"/>
                    <a:pt x="39960" y="279786"/>
                  </a:cubicBezTo>
                  <a:cubicBezTo>
                    <a:pt x="20869" y="245776"/>
                    <a:pt x="13799" y="202024"/>
                    <a:pt x="13799" y="159511"/>
                  </a:cubicBezTo>
                  <a:cubicBezTo>
                    <a:pt x="13799" y="80863"/>
                    <a:pt x="36071" y="34631"/>
                    <a:pt x="67005" y="3278"/>
                  </a:cubicBezTo>
                  <a:cubicBezTo>
                    <a:pt x="67535" y="2746"/>
                    <a:pt x="67535" y="2215"/>
                    <a:pt x="67535" y="1860"/>
                  </a:cubicBezTo>
                  <a:cubicBezTo>
                    <a:pt x="67535" y="89"/>
                    <a:pt x="66298" y="89"/>
                    <a:pt x="64177" y="89"/>
                  </a:cubicBezTo>
                  <a:cubicBezTo>
                    <a:pt x="61879" y="89"/>
                    <a:pt x="61525" y="89"/>
                    <a:pt x="59934" y="1506"/>
                  </a:cubicBezTo>
                  <a:cubicBezTo>
                    <a:pt x="43142" y="16031"/>
                    <a:pt x="24228" y="40653"/>
                    <a:pt x="12031" y="78029"/>
                  </a:cubicBezTo>
                  <a:cubicBezTo>
                    <a:pt x="4430" y="101411"/>
                    <a:pt x="364" y="129930"/>
                    <a:pt x="364" y="159334"/>
                  </a:cubicBezTo>
                  <a:cubicBezTo>
                    <a:pt x="364" y="201315"/>
                    <a:pt x="7965" y="248788"/>
                    <a:pt x="35717" y="289883"/>
                  </a:cubicBezTo>
                  <a:cubicBezTo>
                    <a:pt x="40490" y="296791"/>
                    <a:pt x="47030" y="304054"/>
                    <a:pt x="47030" y="304231"/>
                  </a:cubicBezTo>
                  <a:cubicBezTo>
                    <a:pt x="48798" y="306357"/>
                    <a:pt x="51273" y="309191"/>
                    <a:pt x="52687" y="310431"/>
                  </a:cubicBezTo>
                  <a:lnTo>
                    <a:pt x="59581" y="316808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形状 87">
              <a:extLst>
                <a:ext uri="{FF2B5EF4-FFF2-40B4-BE49-F238E27FC236}">
                  <a16:creationId xmlns:a16="http://schemas.microsoft.com/office/drawing/2014/main" id="{5291C86C-3C02-1D0E-FBFF-42D71089E150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7158318" y="2698425"/>
              <a:ext cx="104821" cy="80242"/>
            </a:xfrm>
            <a:custGeom>
              <a:avLst/>
              <a:gdLst>
                <a:gd name="connsiteX0" fmla="*/ 105197 w 104821"/>
                <a:gd name="connsiteY0" fmla="*/ 12500 h 80242"/>
                <a:gd name="connsiteX1" fmla="*/ 98126 w 104821"/>
                <a:gd name="connsiteY1" fmla="*/ 101 h 80242"/>
                <a:gd name="connsiteX2" fmla="*/ 88758 w 104821"/>
                <a:gd name="connsiteY2" fmla="*/ 8426 h 80242"/>
                <a:gd name="connsiteX3" fmla="*/ 91409 w 104821"/>
                <a:gd name="connsiteY3" fmla="*/ 13740 h 80242"/>
                <a:gd name="connsiteX4" fmla="*/ 97596 w 104821"/>
                <a:gd name="connsiteY4" fmla="*/ 28620 h 80242"/>
                <a:gd name="connsiteX5" fmla="*/ 88758 w 104821"/>
                <a:gd name="connsiteY5" fmla="*/ 53950 h 80242"/>
                <a:gd name="connsiteX6" fmla="*/ 68607 w 104821"/>
                <a:gd name="connsiteY6" fmla="*/ 67589 h 80242"/>
                <a:gd name="connsiteX7" fmla="*/ 51460 w 104821"/>
                <a:gd name="connsiteY7" fmla="*/ 51647 h 80242"/>
                <a:gd name="connsiteX8" fmla="*/ 57470 w 104821"/>
                <a:gd name="connsiteY8" fmla="*/ 30745 h 80242"/>
                <a:gd name="connsiteX9" fmla="*/ 54289 w 104821"/>
                <a:gd name="connsiteY9" fmla="*/ 26848 h 80242"/>
                <a:gd name="connsiteX10" fmla="*/ 49516 w 104821"/>
                <a:gd name="connsiteY10" fmla="*/ 29860 h 80242"/>
                <a:gd name="connsiteX11" fmla="*/ 45450 w 104821"/>
                <a:gd name="connsiteY11" fmla="*/ 51293 h 80242"/>
                <a:gd name="connsiteX12" fmla="*/ 21410 w 104821"/>
                <a:gd name="connsiteY12" fmla="*/ 67589 h 80242"/>
                <a:gd name="connsiteX13" fmla="*/ 6032 w 104821"/>
                <a:gd name="connsiteY13" fmla="*/ 47219 h 80242"/>
                <a:gd name="connsiteX14" fmla="*/ 24062 w 104821"/>
                <a:gd name="connsiteY14" fmla="*/ 4175 h 80242"/>
                <a:gd name="connsiteX15" fmla="*/ 20703 w 104821"/>
                <a:gd name="connsiteY15" fmla="*/ 809 h 80242"/>
                <a:gd name="connsiteX16" fmla="*/ 16107 w 104821"/>
                <a:gd name="connsiteY16" fmla="*/ 4706 h 80242"/>
                <a:gd name="connsiteX17" fmla="*/ 375 w 104821"/>
                <a:gd name="connsiteY17" fmla="*/ 55013 h 80242"/>
                <a:gd name="connsiteX18" fmla="*/ 18936 w 104821"/>
                <a:gd name="connsiteY18" fmla="*/ 80343 h 80242"/>
                <a:gd name="connsiteX19" fmla="*/ 46157 w 104821"/>
                <a:gd name="connsiteY19" fmla="*/ 61744 h 80242"/>
                <a:gd name="connsiteX20" fmla="*/ 65602 w 104821"/>
                <a:gd name="connsiteY20" fmla="*/ 80343 h 80242"/>
                <a:gd name="connsiteX21" fmla="*/ 94238 w 104821"/>
                <a:gd name="connsiteY21" fmla="*/ 56253 h 80242"/>
                <a:gd name="connsiteX22" fmla="*/ 105197 w 104821"/>
                <a:gd name="connsiteY22" fmla="*/ 12500 h 8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4821" h="80242">
                  <a:moveTo>
                    <a:pt x="105197" y="12500"/>
                  </a:moveTo>
                  <a:cubicBezTo>
                    <a:pt x="105197" y="4529"/>
                    <a:pt x="102015" y="101"/>
                    <a:pt x="98126" y="101"/>
                  </a:cubicBezTo>
                  <a:cubicBezTo>
                    <a:pt x="93531" y="101"/>
                    <a:pt x="88758" y="4352"/>
                    <a:pt x="88758" y="8426"/>
                  </a:cubicBezTo>
                  <a:cubicBezTo>
                    <a:pt x="88758" y="10197"/>
                    <a:pt x="89642" y="12146"/>
                    <a:pt x="91409" y="13740"/>
                  </a:cubicBezTo>
                  <a:cubicBezTo>
                    <a:pt x="94414" y="16397"/>
                    <a:pt x="97596" y="21180"/>
                    <a:pt x="97596" y="28620"/>
                  </a:cubicBezTo>
                  <a:cubicBezTo>
                    <a:pt x="97596" y="35705"/>
                    <a:pt x="94238" y="45802"/>
                    <a:pt x="88758" y="53950"/>
                  </a:cubicBezTo>
                  <a:cubicBezTo>
                    <a:pt x="83455" y="61567"/>
                    <a:pt x="76915" y="67589"/>
                    <a:pt x="68607" y="67589"/>
                  </a:cubicBezTo>
                  <a:cubicBezTo>
                    <a:pt x="58531" y="67589"/>
                    <a:pt x="53051" y="61213"/>
                    <a:pt x="51460" y="51647"/>
                  </a:cubicBezTo>
                  <a:cubicBezTo>
                    <a:pt x="53405" y="47042"/>
                    <a:pt x="57470" y="35705"/>
                    <a:pt x="57470" y="30745"/>
                  </a:cubicBezTo>
                  <a:cubicBezTo>
                    <a:pt x="57470" y="28620"/>
                    <a:pt x="56587" y="26848"/>
                    <a:pt x="54289" y="26848"/>
                  </a:cubicBezTo>
                  <a:cubicBezTo>
                    <a:pt x="52875" y="26848"/>
                    <a:pt x="50930" y="27203"/>
                    <a:pt x="49516" y="29860"/>
                  </a:cubicBezTo>
                  <a:cubicBezTo>
                    <a:pt x="47572" y="33402"/>
                    <a:pt x="45450" y="44916"/>
                    <a:pt x="45450" y="51293"/>
                  </a:cubicBezTo>
                  <a:cubicBezTo>
                    <a:pt x="39617" y="59618"/>
                    <a:pt x="32547" y="67589"/>
                    <a:pt x="21410" y="67589"/>
                  </a:cubicBezTo>
                  <a:cubicBezTo>
                    <a:pt x="9744" y="67589"/>
                    <a:pt x="6032" y="57138"/>
                    <a:pt x="6032" y="47219"/>
                  </a:cubicBezTo>
                  <a:cubicBezTo>
                    <a:pt x="6032" y="25077"/>
                    <a:pt x="24062" y="6478"/>
                    <a:pt x="24062" y="4175"/>
                  </a:cubicBezTo>
                  <a:cubicBezTo>
                    <a:pt x="24062" y="2226"/>
                    <a:pt x="22648" y="809"/>
                    <a:pt x="20703" y="809"/>
                  </a:cubicBezTo>
                  <a:cubicBezTo>
                    <a:pt x="18405" y="809"/>
                    <a:pt x="17168" y="3112"/>
                    <a:pt x="16107" y="4706"/>
                  </a:cubicBezTo>
                  <a:cubicBezTo>
                    <a:pt x="7092" y="17814"/>
                    <a:pt x="375" y="38893"/>
                    <a:pt x="375" y="55013"/>
                  </a:cubicBezTo>
                  <a:cubicBezTo>
                    <a:pt x="375" y="67235"/>
                    <a:pt x="4441" y="80343"/>
                    <a:pt x="18936" y="80343"/>
                  </a:cubicBezTo>
                  <a:cubicBezTo>
                    <a:pt x="31486" y="80343"/>
                    <a:pt x="39794" y="71486"/>
                    <a:pt x="46157" y="61744"/>
                  </a:cubicBezTo>
                  <a:cubicBezTo>
                    <a:pt x="47748" y="72018"/>
                    <a:pt x="54642" y="80343"/>
                    <a:pt x="65602" y="80343"/>
                  </a:cubicBezTo>
                  <a:cubicBezTo>
                    <a:pt x="79389" y="80343"/>
                    <a:pt x="87874" y="69538"/>
                    <a:pt x="94238" y="56253"/>
                  </a:cubicBezTo>
                  <a:cubicBezTo>
                    <a:pt x="98480" y="47573"/>
                    <a:pt x="105197" y="23483"/>
                    <a:pt x="105197" y="12500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形状 88">
              <a:extLst>
                <a:ext uri="{FF2B5EF4-FFF2-40B4-BE49-F238E27FC236}">
                  <a16:creationId xmlns:a16="http://schemas.microsoft.com/office/drawing/2014/main" id="{7F3F8202-21A3-A559-ADA6-122776EB0A21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7281229" y="2635685"/>
              <a:ext cx="91069" cy="91384"/>
            </a:xfrm>
            <a:custGeom>
              <a:avLst/>
              <a:gdLst>
                <a:gd name="connsiteX0" fmla="*/ 49010 w 91069"/>
                <a:gd name="connsiteY0" fmla="*/ 48827 h 91384"/>
                <a:gd name="connsiteX1" fmla="*/ 86873 w 91069"/>
                <a:gd name="connsiteY1" fmla="*/ 48827 h 91384"/>
                <a:gd name="connsiteX2" fmla="*/ 91451 w 91069"/>
                <a:gd name="connsiteY2" fmla="*/ 45851 h 91384"/>
                <a:gd name="connsiteX3" fmla="*/ 86873 w 91069"/>
                <a:gd name="connsiteY3" fmla="*/ 42751 h 91384"/>
                <a:gd name="connsiteX4" fmla="*/ 49010 w 91069"/>
                <a:gd name="connsiteY4" fmla="*/ 42751 h 91384"/>
                <a:gd name="connsiteX5" fmla="*/ 49010 w 91069"/>
                <a:gd name="connsiteY5" fmla="*/ 4685 h 91384"/>
                <a:gd name="connsiteX6" fmla="*/ 46040 w 91069"/>
                <a:gd name="connsiteY6" fmla="*/ 97 h 91384"/>
                <a:gd name="connsiteX7" fmla="*/ 42947 w 91069"/>
                <a:gd name="connsiteY7" fmla="*/ 4685 h 91384"/>
                <a:gd name="connsiteX8" fmla="*/ 42947 w 91069"/>
                <a:gd name="connsiteY8" fmla="*/ 42751 h 91384"/>
                <a:gd name="connsiteX9" fmla="*/ 4960 w 91069"/>
                <a:gd name="connsiteY9" fmla="*/ 42751 h 91384"/>
                <a:gd name="connsiteX10" fmla="*/ 382 w 91069"/>
                <a:gd name="connsiteY10" fmla="*/ 45727 h 91384"/>
                <a:gd name="connsiteX11" fmla="*/ 4960 w 91069"/>
                <a:gd name="connsiteY11" fmla="*/ 48827 h 91384"/>
                <a:gd name="connsiteX12" fmla="*/ 42947 w 91069"/>
                <a:gd name="connsiteY12" fmla="*/ 48827 h 91384"/>
                <a:gd name="connsiteX13" fmla="*/ 42947 w 91069"/>
                <a:gd name="connsiteY13" fmla="*/ 86894 h 91384"/>
                <a:gd name="connsiteX14" fmla="*/ 45917 w 91069"/>
                <a:gd name="connsiteY14" fmla="*/ 91481 h 91384"/>
                <a:gd name="connsiteX15" fmla="*/ 49010 w 91069"/>
                <a:gd name="connsiteY15" fmla="*/ 86894 h 91384"/>
                <a:gd name="connsiteX16" fmla="*/ 49010 w 91069"/>
                <a:gd name="connsiteY16" fmla="*/ 48827 h 91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069" h="91384">
                  <a:moveTo>
                    <a:pt x="49010" y="48827"/>
                  </a:moveTo>
                  <a:lnTo>
                    <a:pt x="86873" y="48827"/>
                  </a:lnTo>
                  <a:cubicBezTo>
                    <a:pt x="88482" y="48827"/>
                    <a:pt x="91451" y="48827"/>
                    <a:pt x="91451" y="45851"/>
                  </a:cubicBezTo>
                  <a:cubicBezTo>
                    <a:pt x="91451" y="42751"/>
                    <a:pt x="88605" y="42751"/>
                    <a:pt x="86873" y="42751"/>
                  </a:cubicBezTo>
                  <a:lnTo>
                    <a:pt x="49010" y="42751"/>
                  </a:lnTo>
                  <a:lnTo>
                    <a:pt x="49010" y="4685"/>
                  </a:lnTo>
                  <a:cubicBezTo>
                    <a:pt x="49010" y="3073"/>
                    <a:pt x="49010" y="97"/>
                    <a:pt x="46040" y="97"/>
                  </a:cubicBezTo>
                  <a:cubicBezTo>
                    <a:pt x="42947" y="97"/>
                    <a:pt x="42947" y="2949"/>
                    <a:pt x="42947" y="4685"/>
                  </a:cubicBezTo>
                  <a:lnTo>
                    <a:pt x="42947" y="42751"/>
                  </a:lnTo>
                  <a:lnTo>
                    <a:pt x="4960" y="42751"/>
                  </a:lnTo>
                  <a:cubicBezTo>
                    <a:pt x="3351" y="42751"/>
                    <a:pt x="382" y="42751"/>
                    <a:pt x="382" y="45727"/>
                  </a:cubicBezTo>
                  <a:cubicBezTo>
                    <a:pt x="382" y="48827"/>
                    <a:pt x="3228" y="48827"/>
                    <a:pt x="4960" y="48827"/>
                  </a:cubicBezTo>
                  <a:lnTo>
                    <a:pt x="42947" y="48827"/>
                  </a:lnTo>
                  <a:lnTo>
                    <a:pt x="42947" y="86894"/>
                  </a:lnTo>
                  <a:cubicBezTo>
                    <a:pt x="42947" y="88506"/>
                    <a:pt x="42947" y="91481"/>
                    <a:pt x="45917" y="91481"/>
                  </a:cubicBezTo>
                  <a:cubicBezTo>
                    <a:pt x="49010" y="91481"/>
                    <a:pt x="49010" y="88630"/>
                    <a:pt x="49010" y="86894"/>
                  </a:cubicBezTo>
                  <a:lnTo>
                    <a:pt x="49010" y="4882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形状 89">
              <a:extLst>
                <a:ext uri="{FF2B5EF4-FFF2-40B4-BE49-F238E27FC236}">
                  <a16:creationId xmlns:a16="http://schemas.microsoft.com/office/drawing/2014/main" id="{881A66BC-419A-9393-4E02-72803EDF363C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7575346" y="2653787"/>
              <a:ext cx="92624" cy="159245"/>
            </a:xfrm>
            <a:custGeom>
              <a:avLst/>
              <a:gdLst>
                <a:gd name="connsiteX0" fmla="*/ 68983 w 92624"/>
                <a:gd name="connsiteY0" fmla="*/ 4352 h 159245"/>
                <a:gd name="connsiteX1" fmla="*/ 69514 w 92624"/>
                <a:gd name="connsiteY1" fmla="*/ 1872 h 159245"/>
                <a:gd name="connsiteX2" fmla="*/ 67392 w 92624"/>
                <a:gd name="connsiteY2" fmla="*/ 101 h 159245"/>
                <a:gd name="connsiteX3" fmla="*/ 64741 w 92624"/>
                <a:gd name="connsiteY3" fmla="*/ 3643 h 159245"/>
                <a:gd name="connsiteX4" fmla="*/ 54489 w 92624"/>
                <a:gd name="connsiteY4" fmla="*/ 44562 h 159245"/>
                <a:gd name="connsiteX5" fmla="*/ 398 w 92624"/>
                <a:gd name="connsiteY5" fmla="*/ 93097 h 159245"/>
                <a:gd name="connsiteX6" fmla="*/ 34337 w 92624"/>
                <a:gd name="connsiteY6" fmla="*/ 125159 h 159245"/>
                <a:gd name="connsiteX7" fmla="*/ 30272 w 92624"/>
                <a:gd name="connsiteY7" fmla="*/ 141809 h 159245"/>
                <a:gd name="connsiteX8" fmla="*/ 26383 w 92624"/>
                <a:gd name="connsiteY8" fmla="*/ 157397 h 159245"/>
                <a:gd name="connsiteX9" fmla="*/ 28504 w 92624"/>
                <a:gd name="connsiteY9" fmla="*/ 159346 h 159245"/>
                <a:gd name="connsiteX10" fmla="*/ 30272 w 92624"/>
                <a:gd name="connsiteY10" fmla="*/ 158637 h 159245"/>
                <a:gd name="connsiteX11" fmla="*/ 32216 w 92624"/>
                <a:gd name="connsiteY11" fmla="*/ 151552 h 159245"/>
                <a:gd name="connsiteX12" fmla="*/ 38933 w 92624"/>
                <a:gd name="connsiteY12" fmla="*/ 125159 h 159245"/>
                <a:gd name="connsiteX13" fmla="*/ 93023 w 92624"/>
                <a:gd name="connsiteY13" fmla="*/ 76623 h 159245"/>
                <a:gd name="connsiteX14" fmla="*/ 59084 w 92624"/>
                <a:gd name="connsiteY14" fmla="*/ 44562 h 159245"/>
                <a:gd name="connsiteX15" fmla="*/ 68983 w 92624"/>
                <a:gd name="connsiteY15" fmla="*/ 4352 h 159245"/>
                <a:gd name="connsiteX16" fmla="*/ 35221 w 92624"/>
                <a:gd name="connsiteY16" fmla="*/ 121262 h 159245"/>
                <a:gd name="connsiteX17" fmla="*/ 11888 w 92624"/>
                <a:gd name="connsiteY17" fmla="*/ 96817 h 159245"/>
                <a:gd name="connsiteX18" fmla="*/ 53428 w 92624"/>
                <a:gd name="connsiteY18" fmla="*/ 48459 h 159245"/>
                <a:gd name="connsiteX19" fmla="*/ 35221 w 92624"/>
                <a:gd name="connsiteY19" fmla="*/ 121262 h 159245"/>
                <a:gd name="connsiteX20" fmla="*/ 58024 w 92624"/>
                <a:gd name="connsiteY20" fmla="*/ 48459 h 159245"/>
                <a:gd name="connsiteX21" fmla="*/ 81534 w 92624"/>
                <a:gd name="connsiteY21" fmla="*/ 72904 h 159245"/>
                <a:gd name="connsiteX22" fmla="*/ 39817 w 92624"/>
                <a:gd name="connsiteY22" fmla="*/ 121262 h 159245"/>
                <a:gd name="connsiteX23" fmla="*/ 58024 w 92624"/>
                <a:gd name="connsiteY23" fmla="*/ 48459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8983" y="4352"/>
                  </a:moveTo>
                  <a:cubicBezTo>
                    <a:pt x="68983" y="3998"/>
                    <a:pt x="69514" y="2049"/>
                    <a:pt x="69514" y="1872"/>
                  </a:cubicBezTo>
                  <a:cubicBezTo>
                    <a:pt x="69514" y="1695"/>
                    <a:pt x="69514" y="101"/>
                    <a:pt x="67392" y="101"/>
                  </a:cubicBezTo>
                  <a:cubicBezTo>
                    <a:pt x="65625" y="101"/>
                    <a:pt x="65448" y="632"/>
                    <a:pt x="64741" y="3643"/>
                  </a:cubicBezTo>
                  <a:lnTo>
                    <a:pt x="54489" y="44562"/>
                  </a:lnTo>
                  <a:cubicBezTo>
                    <a:pt x="26383" y="45447"/>
                    <a:pt x="398" y="69007"/>
                    <a:pt x="398" y="93097"/>
                  </a:cubicBezTo>
                  <a:cubicBezTo>
                    <a:pt x="398" y="109925"/>
                    <a:pt x="12772" y="123919"/>
                    <a:pt x="34337" y="125159"/>
                  </a:cubicBezTo>
                  <a:cubicBezTo>
                    <a:pt x="32923" y="130650"/>
                    <a:pt x="31686" y="136318"/>
                    <a:pt x="30272" y="141809"/>
                  </a:cubicBezTo>
                  <a:cubicBezTo>
                    <a:pt x="28151" y="150135"/>
                    <a:pt x="26383" y="156866"/>
                    <a:pt x="26383" y="157397"/>
                  </a:cubicBezTo>
                  <a:cubicBezTo>
                    <a:pt x="26383" y="159169"/>
                    <a:pt x="27620" y="159346"/>
                    <a:pt x="28504" y="159346"/>
                  </a:cubicBezTo>
                  <a:cubicBezTo>
                    <a:pt x="29388" y="159346"/>
                    <a:pt x="29741" y="159169"/>
                    <a:pt x="30272" y="158637"/>
                  </a:cubicBezTo>
                  <a:cubicBezTo>
                    <a:pt x="30625" y="158283"/>
                    <a:pt x="31686" y="154032"/>
                    <a:pt x="32216" y="151552"/>
                  </a:cubicBezTo>
                  <a:lnTo>
                    <a:pt x="38933" y="125159"/>
                  </a:lnTo>
                  <a:cubicBezTo>
                    <a:pt x="67392" y="124273"/>
                    <a:pt x="93023" y="100360"/>
                    <a:pt x="93023" y="76623"/>
                  </a:cubicBezTo>
                  <a:cubicBezTo>
                    <a:pt x="93023" y="62630"/>
                    <a:pt x="83655" y="46333"/>
                    <a:pt x="59084" y="44562"/>
                  </a:cubicBezTo>
                  <a:lnTo>
                    <a:pt x="68983" y="4352"/>
                  </a:lnTo>
                  <a:close/>
                  <a:moveTo>
                    <a:pt x="35221" y="121262"/>
                  </a:moveTo>
                  <a:cubicBezTo>
                    <a:pt x="24615" y="120730"/>
                    <a:pt x="11888" y="114530"/>
                    <a:pt x="11888" y="96817"/>
                  </a:cubicBezTo>
                  <a:cubicBezTo>
                    <a:pt x="11888" y="75561"/>
                    <a:pt x="27090" y="50762"/>
                    <a:pt x="53428" y="48459"/>
                  </a:cubicBezTo>
                  <a:lnTo>
                    <a:pt x="35221" y="121262"/>
                  </a:lnTo>
                  <a:close/>
                  <a:moveTo>
                    <a:pt x="58024" y="48459"/>
                  </a:moveTo>
                  <a:cubicBezTo>
                    <a:pt x="71458" y="49167"/>
                    <a:pt x="81534" y="57316"/>
                    <a:pt x="81534" y="72904"/>
                  </a:cubicBezTo>
                  <a:cubicBezTo>
                    <a:pt x="81534" y="93806"/>
                    <a:pt x="66332" y="119136"/>
                    <a:pt x="39817" y="121262"/>
                  </a:cubicBezTo>
                  <a:lnTo>
                    <a:pt x="58024" y="4845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形状 90">
              <a:extLst>
                <a:ext uri="{FF2B5EF4-FFF2-40B4-BE49-F238E27FC236}">
                  <a16:creationId xmlns:a16="http://schemas.microsoft.com/office/drawing/2014/main" id="{FF1DF4BA-878A-FE7E-B818-ABEC5D142670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7678690" y="2720957"/>
              <a:ext cx="56918" cy="84812"/>
            </a:xfrm>
            <a:custGeom>
              <a:avLst/>
              <a:gdLst>
                <a:gd name="connsiteX0" fmla="*/ 27502 w 56918"/>
                <a:gd name="connsiteY0" fmla="*/ 41021 h 84812"/>
                <a:gd name="connsiteX1" fmla="*/ 44083 w 56918"/>
                <a:gd name="connsiteY1" fmla="*/ 60984 h 84812"/>
                <a:gd name="connsiteX2" fmla="*/ 27997 w 56918"/>
                <a:gd name="connsiteY2" fmla="*/ 80947 h 84812"/>
                <a:gd name="connsiteX3" fmla="*/ 6962 w 56918"/>
                <a:gd name="connsiteY3" fmla="*/ 72267 h 84812"/>
                <a:gd name="connsiteX4" fmla="*/ 14139 w 56918"/>
                <a:gd name="connsiteY4" fmla="*/ 65324 h 84812"/>
                <a:gd name="connsiteX5" fmla="*/ 7334 w 56918"/>
                <a:gd name="connsiteY5" fmla="*/ 58504 h 84812"/>
                <a:gd name="connsiteX6" fmla="*/ 404 w 56918"/>
                <a:gd name="connsiteY6" fmla="*/ 65696 h 84812"/>
                <a:gd name="connsiteX7" fmla="*/ 28245 w 56918"/>
                <a:gd name="connsiteY7" fmla="*/ 84915 h 84812"/>
                <a:gd name="connsiteX8" fmla="*/ 57323 w 56918"/>
                <a:gd name="connsiteY8" fmla="*/ 60984 h 84812"/>
                <a:gd name="connsiteX9" fmla="*/ 35793 w 56918"/>
                <a:gd name="connsiteY9" fmla="*/ 38789 h 84812"/>
                <a:gd name="connsiteX10" fmla="*/ 53487 w 56918"/>
                <a:gd name="connsiteY10" fmla="*/ 17214 h 84812"/>
                <a:gd name="connsiteX11" fmla="*/ 28492 w 56918"/>
                <a:gd name="connsiteY11" fmla="*/ 102 h 84812"/>
                <a:gd name="connsiteX12" fmla="*/ 4240 w 56918"/>
                <a:gd name="connsiteY12" fmla="*/ 16718 h 84812"/>
                <a:gd name="connsiteX13" fmla="*/ 10674 w 56918"/>
                <a:gd name="connsiteY13" fmla="*/ 23289 h 84812"/>
                <a:gd name="connsiteX14" fmla="*/ 16985 w 56918"/>
                <a:gd name="connsiteY14" fmla="*/ 16966 h 84812"/>
                <a:gd name="connsiteX15" fmla="*/ 10674 w 56918"/>
                <a:gd name="connsiteY15" fmla="*/ 10518 h 84812"/>
                <a:gd name="connsiteX16" fmla="*/ 28121 w 56918"/>
                <a:gd name="connsiteY16" fmla="*/ 3698 h 84812"/>
                <a:gd name="connsiteX17" fmla="*/ 41485 w 56918"/>
                <a:gd name="connsiteY17" fmla="*/ 17214 h 84812"/>
                <a:gd name="connsiteX18" fmla="*/ 36535 w 56918"/>
                <a:gd name="connsiteY18" fmla="*/ 31969 h 84812"/>
                <a:gd name="connsiteX19" fmla="*/ 22800 w 56918"/>
                <a:gd name="connsiteY19" fmla="*/ 37301 h 84812"/>
                <a:gd name="connsiteX20" fmla="*/ 18841 w 56918"/>
                <a:gd name="connsiteY20" fmla="*/ 37673 h 84812"/>
                <a:gd name="connsiteX21" fmla="*/ 17604 w 56918"/>
                <a:gd name="connsiteY21" fmla="*/ 39285 h 84812"/>
                <a:gd name="connsiteX22" fmla="*/ 20821 w 56918"/>
                <a:gd name="connsiteY22" fmla="*/ 41021 h 84812"/>
                <a:gd name="connsiteX23" fmla="*/ 27502 w 56918"/>
                <a:gd name="connsiteY23" fmla="*/ 41021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502" y="41021"/>
                  </a:moveTo>
                  <a:cubicBezTo>
                    <a:pt x="37154" y="41021"/>
                    <a:pt x="44083" y="47716"/>
                    <a:pt x="44083" y="60984"/>
                  </a:cubicBezTo>
                  <a:cubicBezTo>
                    <a:pt x="44083" y="76359"/>
                    <a:pt x="35174" y="80947"/>
                    <a:pt x="27997" y="80947"/>
                  </a:cubicBezTo>
                  <a:cubicBezTo>
                    <a:pt x="23048" y="80947"/>
                    <a:pt x="12159" y="79583"/>
                    <a:pt x="6962" y="72267"/>
                  </a:cubicBezTo>
                  <a:cubicBezTo>
                    <a:pt x="12778" y="72019"/>
                    <a:pt x="14139" y="67928"/>
                    <a:pt x="14139" y="65324"/>
                  </a:cubicBezTo>
                  <a:cubicBezTo>
                    <a:pt x="14139" y="61356"/>
                    <a:pt x="11169" y="58504"/>
                    <a:pt x="7334" y="58504"/>
                  </a:cubicBezTo>
                  <a:cubicBezTo>
                    <a:pt x="3869" y="58504"/>
                    <a:pt x="404" y="60612"/>
                    <a:pt x="404" y="65696"/>
                  </a:cubicBezTo>
                  <a:cubicBezTo>
                    <a:pt x="404" y="77351"/>
                    <a:pt x="13273" y="84915"/>
                    <a:pt x="28245" y="84915"/>
                  </a:cubicBezTo>
                  <a:cubicBezTo>
                    <a:pt x="45444" y="84915"/>
                    <a:pt x="57323" y="73383"/>
                    <a:pt x="57323" y="60984"/>
                  </a:cubicBezTo>
                  <a:cubicBezTo>
                    <a:pt x="57323" y="51312"/>
                    <a:pt x="49404" y="41641"/>
                    <a:pt x="35793" y="38789"/>
                  </a:cubicBezTo>
                  <a:cubicBezTo>
                    <a:pt x="48785" y="34077"/>
                    <a:pt x="53487" y="24777"/>
                    <a:pt x="53487" y="17214"/>
                  </a:cubicBezTo>
                  <a:cubicBezTo>
                    <a:pt x="53487" y="7418"/>
                    <a:pt x="42227" y="102"/>
                    <a:pt x="28492" y="102"/>
                  </a:cubicBezTo>
                  <a:cubicBezTo>
                    <a:pt x="14758" y="102"/>
                    <a:pt x="4240" y="6798"/>
                    <a:pt x="4240" y="16718"/>
                  </a:cubicBezTo>
                  <a:cubicBezTo>
                    <a:pt x="4240" y="20933"/>
                    <a:pt x="6962" y="23289"/>
                    <a:pt x="10674" y="23289"/>
                  </a:cubicBezTo>
                  <a:cubicBezTo>
                    <a:pt x="14510" y="23289"/>
                    <a:pt x="16985" y="20437"/>
                    <a:pt x="16985" y="16966"/>
                  </a:cubicBezTo>
                  <a:cubicBezTo>
                    <a:pt x="16985" y="13370"/>
                    <a:pt x="14510" y="10766"/>
                    <a:pt x="10674" y="10518"/>
                  </a:cubicBezTo>
                  <a:cubicBezTo>
                    <a:pt x="15005" y="5062"/>
                    <a:pt x="23543" y="3698"/>
                    <a:pt x="28121" y="3698"/>
                  </a:cubicBezTo>
                  <a:cubicBezTo>
                    <a:pt x="33689" y="3698"/>
                    <a:pt x="41485" y="6426"/>
                    <a:pt x="41485" y="17214"/>
                  </a:cubicBezTo>
                  <a:cubicBezTo>
                    <a:pt x="41485" y="22421"/>
                    <a:pt x="39752" y="28125"/>
                    <a:pt x="36535" y="31969"/>
                  </a:cubicBezTo>
                  <a:cubicBezTo>
                    <a:pt x="32452" y="36681"/>
                    <a:pt x="28987" y="36929"/>
                    <a:pt x="22800" y="37301"/>
                  </a:cubicBezTo>
                  <a:cubicBezTo>
                    <a:pt x="19707" y="37549"/>
                    <a:pt x="19460" y="37549"/>
                    <a:pt x="18841" y="37673"/>
                  </a:cubicBezTo>
                  <a:cubicBezTo>
                    <a:pt x="18593" y="37673"/>
                    <a:pt x="17604" y="37921"/>
                    <a:pt x="17604" y="39285"/>
                  </a:cubicBezTo>
                  <a:cubicBezTo>
                    <a:pt x="17604" y="41021"/>
                    <a:pt x="18717" y="41021"/>
                    <a:pt x="20821" y="41021"/>
                  </a:cubicBezTo>
                  <a:lnTo>
                    <a:pt x="27502" y="4102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形状 91">
              <a:extLst>
                <a:ext uri="{FF2B5EF4-FFF2-40B4-BE49-F238E27FC236}">
                  <a16:creationId xmlns:a16="http://schemas.microsoft.com/office/drawing/2014/main" id="{9F4CD7CE-90F4-2102-8A1B-BC52EA69CF9D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7756327" y="2789030"/>
              <a:ext cx="15714" cy="38190"/>
            </a:xfrm>
            <a:custGeom>
              <a:avLst/>
              <a:gdLst>
                <a:gd name="connsiteX0" fmla="*/ 12658 w 15714"/>
                <a:gd name="connsiteY0" fmla="*/ 12378 h 38190"/>
                <a:gd name="connsiteX1" fmla="*/ 3007 w 15714"/>
                <a:gd name="connsiteY1" fmla="*/ 35069 h 38190"/>
                <a:gd name="connsiteX2" fmla="*/ 2141 w 15714"/>
                <a:gd name="connsiteY2" fmla="*/ 36557 h 38190"/>
                <a:gd name="connsiteX3" fmla="*/ 3873 w 15714"/>
                <a:gd name="connsiteY3" fmla="*/ 38293 h 38190"/>
                <a:gd name="connsiteX4" fmla="*/ 16123 w 15714"/>
                <a:gd name="connsiteY4" fmla="*/ 13618 h 38190"/>
                <a:gd name="connsiteX5" fmla="*/ 7461 w 15714"/>
                <a:gd name="connsiteY5" fmla="*/ 102 h 38190"/>
                <a:gd name="connsiteX6" fmla="*/ 408 w 15714"/>
                <a:gd name="connsiteY6" fmla="*/ 7170 h 38190"/>
                <a:gd name="connsiteX7" fmla="*/ 7585 w 15714"/>
                <a:gd name="connsiteY7" fmla="*/ 14362 h 38190"/>
                <a:gd name="connsiteX8" fmla="*/ 12658 w 15714"/>
                <a:gd name="connsiteY8" fmla="*/ 12378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658" y="12378"/>
                  </a:moveTo>
                  <a:cubicBezTo>
                    <a:pt x="12658" y="19197"/>
                    <a:pt x="11421" y="27133"/>
                    <a:pt x="3007" y="35069"/>
                  </a:cubicBezTo>
                  <a:cubicBezTo>
                    <a:pt x="2512" y="35565"/>
                    <a:pt x="2141" y="35937"/>
                    <a:pt x="2141" y="36557"/>
                  </a:cubicBezTo>
                  <a:cubicBezTo>
                    <a:pt x="2141" y="37425"/>
                    <a:pt x="3131" y="38293"/>
                    <a:pt x="3873" y="38293"/>
                  </a:cubicBezTo>
                  <a:cubicBezTo>
                    <a:pt x="5605" y="38293"/>
                    <a:pt x="16123" y="28373"/>
                    <a:pt x="16123" y="13618"/>
                  </a:cubicBezTo>
                  <a:cubicBezTo>
                    <a:pt x="16123" y="5930"/>
                    <a:pt x="13153" y="102"/>
                    <a:pt x="7461" y="102"/>
                  </a:cubicBezTo>
                  <a:cubicBezTo>
                    <a:pt x="3378" y="102"/>
                    <a:pt x="408" y="3326"/>
                    <a:pt x="408" y="7170"/>
                  </a:cubicBezTo>
                  <a:cubicBezTo>
                    <a:pt x="408" y="11138"/>
                    <a:pt x="3254" y="14362"/>
                    <a:pt x="7585" y="14362"/>
                  </a:cubicBezTo>
                  <a:cubicBezTo>
                    <a:pt x="10555" y="14362"/>
                    <a:pt x="12534" y="12378"/>
                    <a:pt x="12658" y="12378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形状 92">
              <a:extLst>
                <a:ext uri="{FF2B5EF4-FFF2-40B4-BE49-F238E27FC236}">
                  <a16:creationId xmlns:a16="http://schemas.microsoft.com/office/drawing/2014/main" id="{DB76EB31-7447-EA2A-9846-9EBB279ED80E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7797938" y="2720957"/>
              <a:ext cx="45039" cy="82332"/>
            </a:xfrm>
            <a:custGeom>
              <a:avLst/>
              <a:gdLst>
                <a:gd name="connsiteX0" fmla="*/ 28375 w 45039"/>
                <a:gd name="connsiteY0" fmla="*/ 3574 h 82332"/>
                <a:gd name="connsiteX1" fmla="*/ 24663 w 45039"/>
                <a:gd name="connsiteY1" fmla="*/ 102 h 82332"/>
                <a:gd name="connsiteX2" fmla="*/ 411 w 45039"/>
                <a:gd name="connsiteY2" fmla="*/ 8038 h 82332"/>
                <a:gd name="connsiteX3" fmla="*/ 411 w 45039"/>
                <a:gd name="connsiteY3" fmla="*/ 12502 h 82332"/>
                <a:gd name="connsiteX4" fmla="*/ 18352 w 45039"/>
                <a:gd name="connsiteY4" fmla="*/ 9030 h 82332"/>
                <a:gd name="connsiteX5" fmla="*/ 18352 w 45039"/>
                <a:gd name="connsiteY5" fmla="*/ 72267 h 82332"/>
                <a:gd name="connsiteX6" fmla="*/ 5979 w 45039"/>
                <a:gd name="connsiteY6" fmla="*/ 77971 h 82332"/>
                <a:gd name="connsiteX7" fmla="*/ 1277 w 45039"/>
                <a:gd name="connsiteY7" fmla="*/ 77971 h 82332"/>
                <a:gd name="connsiteX8" fmla="*/ 1277 w 45039"/>
                <a:gd name="connsiteY8" fmla="*/ 82435 h 82332"/>
                <a:gd name="connsiteX9" fmla="*/ 23302 w 45039"/>
                <a:gd name="connsiteY9" fmla="*/ 81939 h 82332"/>
                <a:gd name="connsiteX10" fmla="*/ 45450 w 45039"/>
                <a:gd name="connsiteY10" fmla="*/ 82435 h 82332"/>
                <a:gd name="connsiteX11" fmla="*/ 45450 w 45039"/>
                <a:gd name="connsiteY11" fmla="*/ 77971 h 82332"/>
                <a:gd name="connsiteX12" fmla="*/ 40749 w 45039"/>
                <a:gd name="connsiteY12" fmla="*/ 77971 h 82332"/>
                <a:gd name="connsiteX13" fmla="*/ 28375 w 45039"/>
                <a:gd name="connsiteY13" fmla="*/ 72267 h 82332"/>
                <a:gd name="connsiteX14" fmla="*/ 28375 w 45039"/>
                <a:gd name="connsiteY14" fmla="*/ 3574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39" h="82332">
                  <a:moveTo>
                    <a:pt x="28375" y="3574"/>
                  </a:moveTo>
                  <a:cubicBezTo>
                    <a:pt x="28375" y="226"/>
                    <a:pt x="28127" y="102"/>
                    <a:pt x="24663" y="102"/>
                  </a:cubicBezTo>
                  <a:cubicBezTo>
                    <a:pt x="16744" y="7914"/>
                    <a:pt x="5484" y="8038"/>
                    <a:pt x="411" y="8038"/>
                  </a:cubicBezTo>
                  <a:lnTo>
                    <a:pt x="411" y="12502"/>
                  </a:lnTo>
                  <a:cubicBezTo>
                    <a:pt x="3380" y="12502"/>
                    <a:pt x="11547" y="12502"/>
                    <a:pt x="18352" y="9030"/>
                  </a:cubicBezTo>
                  <a:lnTo>
                    <a:pt x="18352" y="72267"/>
                  </a:lnTo>
                  <a:cubicBezTo>
                    <a:pt x="18352" y="76359"/>
                    <a:pt x="18352" y="77971"/>
                    <a:pt x="5979" y="77971"/>
                  </a:cubicBezTo>
                  <a:lnTo>
                    <a:pt x="1277" y="77971"/>
                  </a:lnTo>
                  <a:lnTo>
                    <a:pt x="1277" y="82435"/>
                  </a:lnTo>
                  <a:cubicBezTo>
                    <a:pt x="3504" y="82311"/>
                    <a:pt x="18724" y="81939"/>
                    <a:pt x="23302" y="81939"/>
                  </a:cubicBezTo>
                  <a:cubicBezTo>
                    <a:pt x="27138" y="81939"/>
                    <a:pt x="42728" y="82311"/>
                    <a:pt x="45450" y="82435"/>
                  </a:cubicBezTo>
                  <a:lnTo>
                    <a:pt x="45450" y="77971"/>
                  </a:lnTo>
                  <a:lnTo>
                    <a:pt x="40749" y="77971"/>
                  </a:lnTo>
                  <a:cubicBezTo>
                    <a:pt x="28375" y="77971"/>
                    <a:pt x="28375" y="76359"/>
                    <a:pt x="28375" y="72267"/>
                  </a:cubicBezTo>
                  <a:lnTo>
                    <a:pt x="28375" y="357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形状 93">
              <a:extLst>
                <a:ext uri="{FF2B5EF4-FFF2-40B4-BE49-F238E27FC236}">
                  <a16:creationId xmlns:a16="http://schemas.microsoft.com/office/drawing/2014/main" id="{7A6E910C-88B9-6FC4-1A01-C484B6F08B1B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8049176" y="2653787"/>
              <a:ext cx="92624" cy="159245"/>
            </a:xfrm>
            <a:custGeom>
              <a:avLst/>
              <a:gdLst>
                <a:gd name="connsiteX0" fmla="*/ 69010 w 92624"/>
                <a:gd name="connsiteY0" fmla="*/ 4352 h 159245"/>
                <a:gd name="connsiteX1" fmla="*/ 69540 w 92624"/>
                <a:gd name="connsiteY1" fmla="*/ 1872 h 159245"/>
                <a:gd name="connsiteX2" fmla="*/ 67419 w 92624"/>
                <a:gd name="connsiteY2" fmla="*/ 101 h 159245"/>
                <a:gd name="connsiteX3" fmla="*/ 64768 w 92624"/>
                <a:gd name="connsiteY3" fmla="*/ 3643 h 159245"/>
                <a:gd name="connsiteX4" fmla="*/ 54515 w 92624"/>
                <a:gd name="connsiteY4" fmla="*/ 44562 h 159245"/>
                <a:gd name="connsiteX5" fmla="*/ 425 w 92624"/>
                <a:gd name="connsiteY5" fmla="*/ 93097 h 159245"/>
                <a:gd name="connsiteX6" fmla="*/ 34364 w 92624"/>
                <a:gd name="connsiteY6" fmla="*/ 125159 h 159245"/>
                <a:gd name="connsiteX7" fmla="*/ 30298 w 92624"/>
                <a:gd name="connsiteY7" fmla="*/ 141809 h 159245"/>
                <a:gd name="connsiteX8" fmla="*/ 26410 w 92624"/>
                <a:gd name="connsiteY8" fmla="*/ 157397 h 159245"/>
                <a:gd name="connsiteX9" fmla="*/ 28531 w 92624"/>
                <a:gd name="connsiteY9" fmla="*/ 159346 h 159245"/>
                <a:gd name="connsiteX10" fmla="*/ 30298 w 92624"/>
                <a:gd name="connsiteY10" fmla="*/ 158637 h 159245"/>
                <a:gd name="connsiteX11" fmla="*/ 32243 w 92624"/>
                <a:gd name="connsiteY11" fmla="*/ 151552 h 159245"/>
                <a:gd name="connsiteX12" fmla="*/ 38960 w 92624"/>
                <a:gd name="connsiteY12" fmla="*/ 125159 h 159245"/>
                <a:gd name="connsiteX13" fmla="*/ 93050 w 92624"/>
                <a:gd name="connsiteY13" fmla="*/ 76623 h 159245"/>
                <a:gd name="connsiteX14" fmla="*/ 59111 w 92624"/>
                <a:gd name="connsiteY14" fmla="*/ 44562 h 159245"/>
                <a:gd name="connsiteX15" fmla="*/ 69010 w 92624"/>
                <a:gd name="connsiteY15" fmla="*/ 4352 h 159245"/>
                <a:gd name="connsiteX16" fmla="*/ 35248 w 92624"/>
                <a:gd name="connsiteY16" fmla="*/ 121262 h 159245"/>
                <a:gd name="connsiteX17" fmla="*/ 11915 w 92624"/>
                <a:gd name="connsiteY17" fmla="*/ 96817 h 159245"/>
                <a:gd name="connsiteX18" fmla="*/ 53455 w 92624"/>
                <a:gd name="connsiteY18" fmla="*/ 48459 h 159245"/>
                <a:gd name="connsiteX19" fmla="*/ 35248 w 92624"/>
                <a:gd name="connsiteY19" fmla="*/ 121262 h 159245"/>
                <a:gd name="connsiteX20" fmla="*/ 58051 w 92624"/>
                <a:gd name="connsiteY20" fmla="*/ 48459 h 159245"/>
                <a:gd name="connsiteX21" fmla="*/ 81560 w 92624"/>
                <a:gd name="connsiteY21" fmla="*/ 72904 h 159245"/>
                <a:gd name="connsiteX22" fmla="*/ 39844 w 92624"/>
                <a:gd name="connsiteY22" fmla="*/ 121262 h 159245"/>
                <a:gd name="connsiteX23" fmla="*/ 58051 w 92624"/>
                <a:gd name="connsiteY23" fmla="*/ 48459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9010" y="4352"/>
                  </a:moveTo>
                  <a:cubicBezTo>
                    <a:pt x="69010" y="3998"/>
                    <a:pt x="69540" y="2049"/>
                    <a:pt x="69540" y="1872"/>
                  </a:cubicBezTo>
                  <a:cubicBezTo>
                    <a:pt x="69540" y="1695"/>
                    <a:pt x="69540" y="101"/>
                    <a:pt x="67419" y="101"/>
                  </a:cubicBezTo>
                  <a:cubicBezTo>
                    <a:pt x="65651" y="101"/>
                    <a:pt x="65475" y="632"/>
                    <a:pt x="64768" y="3643"/>
                  </a:cubicBezTo>
                  <a:lnTo>
                    <a:pt x="54515" y="44562"/>
                  </a:lnTo>
                  <a:cubicBezTo>
                    <a:pt x="26410" y="45447"/>
                    <a:pt x="425" y="69007"/>
                    <a:pt x="425" y="93097"/>
                  </a:cubicBezTo>
                  <a:cubicBezTo>
                    <a:pt x="425" y="109925"/>
                    <a:pt x="12799" y="123919"/>
                    <a:pt x="34364" y="125159"/>
                  </a:cubicBezTo>
                  <a:cubicBezTo>
                    <a:pt x="32950" y="130650"/>
                    <a:pt x="31713" y="136318"/>
                    <a:pt x="30298" y="141809"/>
                  </a:cubicBezTo>
                  <a:cubicBezTo>
                    <a:pt x="28177" y="150135"/>
                    <a:pt x="26410" y="156866"/>
                    <a:pt x="26410" y="157397"/>
                  </a:cubicBezTo>
                  <a:cubicBezTo>
                    <a:pt x="26410" y="159169"/>
                    <a:pt x="27647" y="159346"/>
                    <a:pt x="28531" y="159346"/>
                  </a:cubicBezTo>
                  <a:cubicBezTo>
                    <a:pt x="29415" y="159346"/>
                    <a:pt x="29768" y="159169"/>
                    <a:pt x="30298" y="158637"/>
                  </a:cubicBezTo>
                  <a:cubicBezTo>
                    <a:pt x="30652" y="158283"/>
                    <a:pt x="31713" y="154032"/>
                    <a:pt x="32243" y="151552"/>
                  </a:cubicBezTo>
                  <a:lnTo>
                    <a:pt x="38960" y="125159"/>
                  </a:lnTo>
                  <a:cubicBezTo>
                    <a:pt x="67419" y="124273"/>
                    <a:pt x="93050" y="100360"/>
                    <a:pt x="93050" y="76623"/>
                  </a:cubicBezTo>
                  <a:cubicBezTo>
                    <a:pt x="93050" y="62630"/>
                    <a:pt x="83682" y="46333"/>
                    <a:pt x="59111" y="44562"/>
                  </a:cubicBezTo>
                  <a:lnTo>
                    <a:pt x="69010" y="4352"/>
                  </a:lnTo>
                  <a:close/>
                  <a:moveTo>
                    <a:pt x="35248" y="121262"/>
                  </a:moveTo>
                  <a:cubicBezTo>
                    <a:pt x="24642" y="120730"/>
                    <a:pt x="11915" y="114530"/>
                    <a:pt x="11915" y="96817"/>
                  </a:cubicBezTo>
                  <a:cubicBezTo>
                    <a:pt x="11915" y="75561"/>
                    <a:pt x="27117" y="50762"/>
                    <a:pt x="53455" y="48459"/>
                  </a:cubicBezTo>
                  <a:lnTo>
                    <a:pt x="35248" y="121262"/>
                  </a:lnTo>
                  <a:close/>
                  <a:moveTo>
                    <a:pt x="58051" y="48459"/>
                  </a:moveTo>
                  <a:cubicBezTo>
                    <a:pt x="71485" y="49167"/>
                    <a:pt x="81560" y="57316"/>
                    <a:pt x="81560" y="72904"/>
                  </a:cubicBezTo>
                  <a:cubicBezTo>
                    <a:pt x="81560" y="93806"/>
                    <a:pt x="66359" y="119136"/>
                    <a:pt x="39844" y="121262"/>
                  </a:cubicBezTo>
                  <a:lnTo>
                    <a:pt x="58051" y="4845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形状 94">
              <a:extLst>
                <a:ext uri="{FF2B5EF4-FFF2-40B4-BE49-F238E27FC236}">
                  <a16:creationId xmlns:a16="http://schemas.microsoft.com/office/drawing/2014/main" id="{324808F2-DD7E-9B7F-1485-60246D7E5DC4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8156850" y="2654780"/>
              <a:ext cx="50236" cy="53441"/>
            </a:xfrm>
            <a:custGeom>
              <a:avLst/>
              <a:gdLst>
                <a:gd name="connsiteX0" fmla="*/ 29385 w 50236"/>
                <a:gd name="connsiteY0" fmla="*/ 26880 h 53441"/>
                <a:gd name="connsiteX1" fmla="*/ 47203 w 50236"/>
                <a:gd name="connsiteY1" fmla="*/ 19192 h 53441"/>
                <a:gd name="connsiteX2" fmla="*/ 50668 w 50236"/>
                <a:gd name="connsiteY2" fmla="*/ 15349 h 53441"/>
                <a:gd name="connsiteX3" fmla="*/ 46832 w 50236"/>
                <a:gd name="connsiteY3" fmla="*/ 11381 h 53441"/>
                <a:gd name="connsiteX4" fmla="*/ 44233 w 50236"/>
                <a:gd name="connsiteY4" fmla="*/ 12497 h 53441"/>
                <a:gd name="connsiteX5" fmla="*/ 27405 w 50236"/>
                <a:gd name="connsiteY5" fmla="*/ 23780 h 53441"/>
                <a:gd name="connsiteX6" fmla="*/ 29261 w 50236"/>
                <a:gd name="connsiteY6" fmla="*/ 5429 h 53441"/>
                <a:gd name="connsiteX7" fmla="*/ 25549 w 50236"/>
                <a:gd name="connsiteY7" fmla="*/ 97 h 53441"/>
                <a:gd name="connsiteX8" fmla="*/ 21714 w 50236"/>
                <a:gd name="connsiteY8" fmla="*/ 3817 h 53441"/>
                <a:gd name="connsiteX9" fmla="*/ 22332 w 50236"/>
                <a:gd name="connsiteY9" fmla="*/ 9893 h 53441"/>
                <a:gd name="connsiteX10" fmla="*/ 23693 w 50236"/>
                <a:gd name="connsiteY10" fmla="*/ 23780 h 53441"/>
                <a:gd name="connsiteX11" fmla="*/ 6989 w 50236"/>
                <a:gd name="connsiteY11" fmla="*/ 12497 h 53441"/>
                <a:gd name="connsiteX12" fmla="*/ 4267 w 50236"/>
                <a:gd name="connsiteY12" fmla="*/ 11381 h 53441"/>
                <a:gd name="connsiteX13" fmla="*/ 431 w 50236"/>
                <a:gd name="connsiteY13" fmla="*/ 15349 h 53441"/>
                <a:gd name="connsiteX14" fmla="*/ 3030 w 50236"/>
                <a:gd name="connsiteY14" fmla="*/ 18944 h 53441"/>
                <a:gd name="connsiteX15" fmla="*/ 21714 w 50236"/>
                <a:gd name="connsiteY15" fmla="*/ 26756 h 53441"/>
                <a:gd name="connsiteX16" fmla="*/ 3896 w 50236"/>
                <a:gd name="connsiteY16" fmla="*/ 34444 h 53441"/>
                <a:gd name="connsiteX17" fmla="*/ 431 w 50236"/>
                <a:gd name="connsiteY17" fmla="*/ 38288 h 53441"/>
                <a:gd name="connsiteX18" fmla="*/ 4267 w 50236"/>
                <a:gd name="connsiteY18" fmla="*/ 42255 h 53441"/>
                <a:gd name="connsiteX19" fmla="*/ 6865 w 50236"/>
                <a:gd name="connsiteY19" fmla="*/ 41139 h 53441"/>
                <a:gd name="connsiteX20" fmla="*/ 23693 w 50236"/>
                <a:gd name="connsiteY20" fmla="*/ 29856 h 53441"/>
                <a:gd name="connsiteX21" fmla="*/ 21714 w 50236"/>
                <a:gd name="connsiteY21" fmla="*/ 49819 h 53441"/>
                <a:gd name="connsiteX22" fmla="*/ 25549 w 50236"/>
                <a:gd name="connsiteY22" fmla="*/ 53539 h 53441"/>
                <a:gd name="connsiteX23" fmla="*/ 29385 w 50236"/>
                <a:gd name="connsiteY23" fmla="*/ 49819 h 53441"/>
                <a:gd name="connsiteX24" fmla="*/ 28767 w 50236"/>
                <a:gd name="connsiteY24" fmla="*/ 43743 h 53441"/>
                <a:gd name="connsiteX25" fmla="*/ 27405 w 50236"/>
                <a:gd name="connsiteY25" fmla="*/ 29856 h 53441"/>
                <a:gd name="connsiteX26" fmla="*/ 42254 w 50236"/>
                <a:gd name="connsiteY26" fmla="*/ 39776 h 53441"/>
                <a:gd name="connsiteX27" fmla="*/ 46832 w 50236"/>
                <a:gd name="connsiteY27" fmla="*/ 42255 h 53441"/>
                <a:gd name="connsiteX28" fmla="*/ 50668 w 50236"/>
                <a:gd name="connsiteY28" fmla="*/ 38288 h 53441"/>
                <a:gd name="connsiteX29" fmla="*/ 48069 w 50236"/>
                <a:gd name="connsiteY29" fmla="*/ 34692 h 53441"/>
                <a:gd name="connsiteX30" fmla="*/ 29385 w 50236"/>
                <a:gd name="connsiteY30" fmla="*/ 26880 h 5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36" h="53441">
                  <a:moveTo>
                    <a:pt x="29385" y="26880"/>
                  </a:moveTo>
                  <a:cubicBezTo>
                    <a:pt x="39532" y="22416"/>
                    <a:pt x="44110" y="20680"/>
                    <a:pt x="47203" y="19192"/>
                  </a:cubicBezTo>
                  <a:cubicBezTo>
                    <a:pt x="49554" y="18200"/>
                    <a:pt x="50668" y="17704"/>
                    <a:pt x="50668" y="15349"/>
                  </a:cubicBezTo>
                  <a:cubicBezTo>
                    <a:pt x="50668" y="13241"/>
                    <a:pt x="49059" y="11381"/>
                    <a:pt x="46832" y="11381"/>
                  </a:cubicBezTo>
                  <a:cubicBezTo>
                    <a:pt x="45966" y="11381"/>
                    <a:pt x="45718" y="11381"/>
                    <a:pt x="44233" y="12497"/>
                  </a:cubicBezTo>
                  <a:lnTo>
                    <a:pt x="27405" y="23780"/>
                  </a:lnTo>
                  <a:lnTo>
                    <a:pt x="29261" y="5429"/>
                  </a:lnTo>
                  <a:cubicBezTo>
                    <a:pt x="29509" y="3197"/>
                    <a:pt x="29261" y="97"/>
                    <a:pt x="25549" y="97"/>
                  </a:cubicBezTo>
                  <a:cubicBezTo>
                    <a:pt x="24065" y="97"/>
                    <a:pt x="21714" y="1089"/>
                    <a:pt x="21714" y="3817"/>
                  </a:cubicBezTo>
                  <a:cubicBezTo>
                    <a:pt x="21714" y="4933"/>
                    <a:pt x="22209" y="8653"/>
                    <a:pt x="22332" y="9893"/>
                  </a:cubicBezTo>
                  <a:cubicBezTo>
                    <a:pt x="22580" y="12001"/>
                    <a:pt x="23446" y="20928"/>
                    <a:pt x="23693" y="23780"/>
                  </a:cubicBezTo>
                  <a:lnTo>
                    <a:pt x="6989" y="12497"/>
                  </a:lnTo>
                  <a:cubicBezTo>
                    <a:pt x="5752" y="11753"/>
                    <a:pt x="5380" y="11381"/>
                    <a:pt x="4267" y="11381"/>
                  </a:cubicBezTo>
                  <a:cubicBezTo>
                    <a:pt x="2040" y="11381"/>
                    <a:pt x="431" y="13241"/>
                    <a:pt x="431" y="15349"/>
                  </a:cubicBezTo>
                  <a:cubicBezTo>
                    <a:pt x="431" y="17828"/>
                    <a:pt x="1916" y="18448"/>
                    <a:pt x="3030" y="18944"/>
                  </a:cubicBezTo>
                  <a:lnTo>
                    <a:pt x="21714" y="26756"/>
                  </a:lnTo>
                  <a:cubicBezTo>
                    <a:pt x="11567" y="31220"/>
                    <a:pt x="6989" y="32956"/>
                    <a:pt x="3896" y="34444"/>
                  </a:cubicBezTo>
                  <a:cubicBezTo>
                    <a:pt x="1545" y="35436"/>
                    <a:pt x="431" y="35932"/>
                    <a:pt x="431" y="38288"/>
                  </a:cubicBezTo>
                  <a:cubicBezTo>
                    <a:pt x="431" y="40396"/>
                    <a:pt x="2040" y="42255"/>
                    <a:pt x="4267" y="42255"/>
                  </a:cubicBezTo>
                  <a:cubicBezTo>
                    <a:pt x="5133" y="42255"/>
                    <a:pt x="5380" y="42255"/>
                    <a:pt x="6865" y="41139"/>
                  </a:cubicBezTo>
                  <a:lnTo>
                    <a:pt x="23693" y="29856"/>
                  </a:lnTo>
                  <a:lnTo>
                    <a:pt x="21714" y="49819"/>
                  </a:lnTo>
                  <a:cubicBezTo>
                    <a:pt x="21714" y="52547"/>
                    <a:pt x="24065" y="53539"/>
                    <a:pt x="25549" y="53539"/>
                  </a:cubicBezTo>
                  <a:cubicBezTo>
                    <a:pt x="27034" y="53539"/>
                    <a:pt x="29385" y="52547"/>
                    <a:pt x="29385" y="49819"/>
                  </a:cubicBezTo>
                  <a:cubicBezTo>
                    <a:pt x="29385" y="48703"/>
                    <a:pt x="28890" y="44983"/>
                    <a:pt x="28767" y="43743"/>
                  </a:cubicBezTo>
                  <a:cubicBezTo>
                    <a:pt x="28519" y="41635"/>
                    <a:pt x="27653" y="32708"/>
                    <a:pt x="27405" y="29856"/>
                  </a:cubicBezTo>
                  <a:lnTo>
                    <a:pt x="42254" y="39776"/>
                  </a:lnTo>
                  <a:cubicBezTo>
                    <a:pt x="45471" y="42255"/>
                    <a:pt x="45718" y="42255"/>
                    <a:pt x="46832" y="42255"/>
                  </a:cubicBezTo>
                  <a:cubicBezTo>
                    <a:pt x="49059" y="42255"/>
                    <a:pt x="50668" y="40396"/>
                    <a:pt x="50668" y="38288"/>
                  </a:cubicBezTo>
                  <a:cubicBezTo>
                    <a:pt x="50668" y="35808"/>
                    <a:pt x="49183" y="35188"/>
                    <a:pt x="48069" y="34692"/>
                  </a:cubicBezTo>
                  <a:lnTo>
                    <a:pt x="29385" y="2688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形状 95">
              <a:extLst>
                <a:ext uri="{FF2B5EF4-FFF2-40B4-BE49-F238E27FC236}">
                  <a16:creationId xmlns:a16="http://schemas.microsoft.com/office/drawing/2014/main" id="{9BD0A84C-22B9-DDDC-99B9-E7D29228FF94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8152519" y="2738353"/>
              <a:ext cx="56918" cy="84812"/>
            </a:xfrm>
            <a:custGeom>
              <a:avLst/>
              <a:gdLst>
                <a:gd name="connsiteX0" fmla="*/ 27529 w 56918"/>
                <a:gd name="connsiteY0" fmla="*/ 41022 h 84812"/>
                <a:gd name="connsiteX1" fmla="*/ 44110 w 56918"/>
                <a:gd name="connsiteY1" fmla="*/ 60985 h 84812"/>
                <a:gd name="connsiteX2" fmla="*/ 28024 w 56918"/>
                <a:gd name="connsiteY2" fmla="*/ 80948 h 84812"/>
                <a:gd name="connsiteX3" fmla="*/ 6989 w 56918"/>
                <a:gd name="connsiteY3" fmla="*/ 72268 h 84812"/>
                <a:gd name="connsiteX4" fmla="*/ 14166 w 56918"/>
                <a:gd name="connsiteY4" fmla="*/ 65325 h 84812"/>
                <a:gd name="connsiteX5" fmla="*/ 7360 w 56918"/>
                <a:gd name="connsiteY5" fmla="*/ 58505 h 84812"/>
                <a:gd name="connsiteX6" fmla="*/ 431 w 56918"/>
                <a:gd name="connsiteY6" fmla="*/ 65697 h 84812"/>
                <a:gd name="connsiteX7" fmla="*/ 28272 w 56918"/>
                <a:gd name="connsiteY7" fmla="*/ 84916 h 84812"/>
                <a:gd name="connsiteX8" fmla="*/ 57349 w 56918"/>
                <a:gd name="connsiteY8" fmla="*/ 60985 h 84812"/>
                <a:gd name="connsiteX9" fmla="*/ 35819 w 56918"/>
                <a:gd name="connsiteY9" fmla="*/ 38790 h 84812"/>
                <a:gd name="connsiteX10" fmla="*/ 53514 w 56918"/>
                <a:gd name="connsiteY10" fmla="*/ 17215 h 84812"/>
                <a:gd name="connsiteX11" fmla="*/ 28519 w 56918"/>
                <a:gd name="connsiteY11" fmla="*/ 103 h 84812"/>
                <a:gd name="connsiteX12" fmla="*/ 4267 w 56918"/>
                <a:gd name="connsiteY12" fmla="*/ 16719 h 84812"/>
                <a:gd name="connsiteX13" fmla="*/ 10701 w 56918"/>
                <a:gd name="connsiteY13" fmla="*/ 23290 h 84812"/>
                <a:gd name="connsiteX14" fmla="*/ 17012 w 56918"/>
                <a:gd name="connsiteY14" fmla="*/ 16967 h 84812"/>
                <a:gd name="connsiteX15" fmla="*/ 10701 w 56918"/>
                <a:gd name="connsiteY15" fmla="*/ 10519 h 84812"/>
                <a:gd name="connsiteX16" fmla="*/ 28148 w 56918"/>
                <a:gd name="connsiteY16" fmla="*/ 3699 h 84812"/>
                <a:gd name="connsiteX17" fmla="*/ 41511 w 56918"/>
                <a:gd name="connsiteY17" fmla="*/ 17215 h 84812"/>
                <a:gd name="connsiteX18" fmla="*/ 36562 w 56918"/>
                <a:gd name="connsiteY18" fmla="*/ 31970 h 84812"/>
                <a:gd name="connsiteX19" fmla="*/ 22827 w 56918"/>
                <a:gd name="connsiteY19" fmla="*/ 37302 h 84812"/>
                <a:gd name="connsiteX20" fmla="*/ 18868 w 56918"/>
                <a:gd name="connsiteY20" fmla="*/ 37674 h 84812"/>
                <a:gd name="connsiteX21" fmla="*/ 17630 w 56918"/>
                <a:gd name="connsiteY21" fmla="*/ 39286 h 84812"/>
                <a:gd name="connsiteX22" fmla="*/ 20847 w 56918"/>
                <a:gd name="connsiteY22" fmla="*/ 41022 h 84812"/>
                <a:gd name="connsiteX23" fmla="*/ 27529 w 56918"/>
                <a:gd name="connsiteY23" fmla="*/ 41022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529" y="41022"/>
                  </a:moveTo>
                  <a:cubicBezTo>
                    <a:pt x="37181" y="41022"/>
                    <a:pt x="44110" y="47717"/>
                    <a:pt x="44110" y="60985"/>
                  </a:cubicBezTo>
                  <a:cubicBezTo>
                    <a:pt x="44110" y="76360"/>
                    <a:pt x="35201" y="80948"/>
                    <a:pt x="28024" y="80948"/>
                  </a:cubicBezTo>
                  <a:cubicBezTo>
                    <a:pt x="23075" y="80948"/>
                    <a:pt x="12186" y="79584"/>
                    <a:pt x="6989" y="72268"/>
                  </a:cubicBezTo>
                  <a:cubicBezTo>
                    <a:pt x="12805" y="72020"/>
                    <a:pt x="14166" y="67928"/>
                    <a:pt x="14166" y="65325"/>
                  </a:cubicBezTo>
                  <a:cubicBezTo>
                    <a:pt x="14166" y="61357"/>
                    <a:pt x="11196" y="58505"/>
                    <a:pt x="7360" y="58505"/>
                  </a:cubicBezTo>
                  <a:cubicBezTo>
                    <a:pt x="3896" y="58505"/>
                    <a:pt x="431" y="60613"/>
                    <a:pt x="431" y="65697"/>
                  </a:cubicBezTo>
                  <a:cubicBezTo>
                    <a:pt x="431" y="77352"/>
                    <a:pt x="13300" y="84916"/>
                    <a:pt x="28272" y="84916"/>
                  </a:cubicBezTo>
                  <a:cubicBezTo>
                    <a:pt x="45471" y="84916"/>
                    <a:pt x="57349" y="73384"/>
                    <a:pt x="57349" y="60985"/>
                  </a:cubicBezTo>
                  <a:cubicBezTo>
                    <a:pt x="57349" y="51313"/>
                    <a:pt x="49430" y="41642"/>
                    <a:pt x="35819" y="38790"/>
                  </a:cubicBezTo>
                  <a:cubicBezTo>
                    <a:pt x="48812" y="34078"/>
                    <a:pt x="53514" y="24778"/>
                    <a:pt x="53514" y="17215"/>
                  </a:cubicBezTo>
                  <a:cubicBezTo>
                    <a:pt x="53514" y="7419"/>
                    <a:pt x="42254" y="103"/>
                    <a:pt x="28519" y="103"/>
                  </a:cubicBezTo>
                  <a:cubicBezTo>
                    <a:pt x="14784" y="103"/>
                    <a:pt x="4267" y="6799"/>
                    <a:pt x="4267" y="16719"/>
                  </a:cubicBezTo>
                  <a:cubicBezTo>
                    <a:pt x="4267" y="20934"/>
                    <a:pt x="6989" y="23290"/>
                    <a:pt x="10701" y="23290"/>
                  </a:cubicBezTo>
                  <a:cubicBezTo>
                    <a:pt x="14537" y="23290"/>
                    <a:pt x="17012" y="20438"/>
                    <a:pt x="17012" y="16967"/>
                  </a:cubicBezTo>
                  <a:cubicBezTo>
                    <a:pt x="17012" y="13371"/>
                    <a:pt x="14537" y="10767"/>
                    <a:pt x="10701" y="10519"/>
                  </a:cubicBezTo>
                  <a:cubicBezTo>
                    <a:pt x="15032" y="5063"/>
                    <a:pt x="23570" y="3699"/>
                    <a:pt x="28148" y="3699"/>
                  </a:cubicBezTo>
                  <a:cubicBezTo>
                    <a:pt x="33716" y="3699"/>
                    <a:pt x="41511" y="6427"/>
                    <a:pt x="41511" y="17215"/>
                  </a:cubicBezTo>
                  <a:cubicBezTo>
                    <a:pt x="41511" y="22422"/>
                    <a:pt x="39779" y="28126"/>
                    <a:pt x="36562" y="31970"/>
                  </a:cubicBezTo>
                  <a:cubicBezTo>
                    <a:pt x="32479" y="36682"/>
                    <a:pt x="29014" y="36930"/>
                    <a:pt x="22827" y="37302"/>
                  </a:cubicBezTo>
                  <a:cubicBezTo>
                    <a:pt x="19734" y="37550"/>
                    <a:pt x="19486" y="37550"/>
                    <a:pt x="18868" y="37674"/>
                  </a:cubicBezTo>
                  <a:cubicBezTo>
                    <a:pt x="18620" y="37674"/>
                    <a:pt x="17630" y="37922"/>
                    <a:pt x="17630" y="39286"/>
                  </a:cubicBezTo>
                  <a:cubicBezTo>
                    <a:pt x="17630" y="41022"/>
                    <a:pt x="18744" y="41022"/>
                    <a:pt x="20847" y="41022"/>
                  </a:cubicBezTo>
                  <a:lnTo>
                    <a:pt x="27529" y="4102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形状 96">
              <a:extLst>
                <a:ext uri="{FF2B5EF4-FFF2-40B4-BE49-F238E27FC236}">
                  <a16:creationId xmlns:a16="http://schemas.microsoft.com/office/drawing/2014/main" id="{BFA25296-3DF7-A989-8EB4-8F5C3AD3B262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8230157" y="2806427"/>
              <a:ext cx="15714" cy="38190"/>
            </a:xfrm>
            <a:custGeom>
              <a:avLst/>
              <a:gdLst>
                <a:gd name="connsiteX0" fmla="*/ 12685 w 15714"/>
                <a:gd name="connsiteY0" fmla="*/ 12379 h 38190"/>
                <a:gd name="connsiteX1" fmla="*/ 3033 w 15714"/>
                <a:gd name="connsiteY1" fmla="*/ 35070 h 38190"/>
                <a:gd name="connsiteX2" fmla="*/ 2167 w 15714"/>
                <a:gd name="connsiteY2" fmla="*/ 36558 h 38190"/>
                <a:gd name="connsiteX3" fmla="*/ 3900 w 15714"/>
                <a:gd name="connsiteY3" fmla="*/ 38294 h 38190"/>
                <a:gd name="connsiteX4" fmla="*/ 16149 w 15714"/>
                <a:gd name="connsiteY4" fmla="*/ 13619 h 38190"/>
                <a:gd name="connsiteX5" fmla="*/ 7488 w 15714"/>
                <a:gd name="connsiteY5" fmla="*/ 103 h 38190"/>
                <a:gd name="connsiteX6" fmla="*/ 435 w 15714"/>
                <a:gd name="connsiteY6" fmla="*/ 7171 h 38190"/>
                <a:gd name="connsiteX7" fmla="*/ 7612 w 15714"/>
                <a:gd name="connsiteY7" fmla="*/ 14363 h 38190"/>
                <a:gd name="connsiteX8" fmla="*/ 12685 w 15714"/>
                <a:gd name="connsiteY8" fmla="*/ 12379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685" y="12379"/>
                  </a:moveTo>
                  <a:cubicBezTo>
                    <a:pt x="12685" y="19198"/>
                    <a:pt x="11447" y="27134"/>
                    <a:pt x="3033" y="35070"/>
                  </a:cubicBezTo>
                  <a:cubicBezTo>
                    <a:pt x="2539" y="35566"/>
                    <a:pt x="2167" y="35938"/>
                    <a:pt x="2167" y="36558"/>
                  </a:cubicBezTo>
                  <a:cubicBezTo>
                    <a:pt x="2167" y="37426"/>
                    <a:pt x="3157" y="38294"/>
                    <a:pt x="3900" y="38294"/>
                  </a:cubicBezTo>
                  <a:cubicBezTo>
                    <a:pt x="5632" y="38294"/>
                    <a:pt x="16149" y="28374"/>
                    <a:pt x="16149" y="13619"/>
                  </a:cubicBezTo>
                  <a:cubicBezTo>
                    <a:pt x="16149" y="5931"/>
                    <a:pt x="13180" y="103"/>
                    <a:pt x="7488" y="103"/>
                  </a:cubicBezTo>
                  <a:cubicBezTo>
                    <a:pt x="3405" y="103"/>
                    <a:pt x="435" y="3327"/>
                    <a:pt x="435" y="7171"/>
                  </a:cubicBezTo>
                  <a:cubicBezTo>
                    <a:pt x="435" y="11139"/>
                    <a:pt x="3281" y="14363"/>
                    <a:pt x="7612" y="14363"/>
                  </a:cubicBezTo>
                  <a:cubicBezTo>
                    <a:pt x="10581" y="14363"/>
                    <a:pt x="12561" y="12379"/>
                    <a:pt x="12685" y="12379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形状 97">
              <a:extLst>
                <a:ext uri="{FF2B5EF4-FFF2-40B4-BE49-F238E27FC236}">
                  <a16:creationId xmlns:a16="http://schemas.microsoft.com/office/drawing/2014/main" id="{C5D867A0-2653-494C-FFB7-0EC6DEEB0210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8271644" y="2786588"/>
              <a:ext cx="83645" cy="6075"/>
            </a:xfrm>
            <a:custGeom>
              <a:avLst/>
              <a:gdLst>
                <a:gd name="connsiteX0" fmla="*/ 79133 w 83645"/>
                <a:gd name="connsiteY0" fmla="*/ 6179 h 6075"/>
                <a:gd name="connsiteX1" fmla="*/ 84083 w 83645"/>
                <a:gd name="connsiteY1" fmla="*/ 3203 h 6075"/>
                <a:gd name="connsiteX2" fmla="*/ 79133 w 83645"/>
                <a:gd name="connsiteY2" fmla="*/ 103 h 6075"/>
                <a:gd name="connsiteX3" fmla="*/ 5387 w 83645"/>
                <a:gd name="connsiteY3" fmla="*/ 103 h 6075"/>
                <a:gd name="connsiteX4" fmla="*/ 437 w 83645"/>
                <a:gd name="connsiteY4" fmla="*/ 3079 h 6075"/>
                <a:gd name="connsiteX5" fmla="*/ 5387 w 83645"/>
                <a:gd name="connsiteY5" fmla="*/ 6179 h 6075"/>
                <a:gd name="connsiteX6" fmla="*/ 79133 w 83645"/>
                <a:gd name="connsiteY6" fmla="*/ 6179 h 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45" h="6075">
                  <a:moveTo>
                    <a:pt x="79133" y="6179"/>
                  </a:moveTo>
                  <a:cubicBezTo>
                    <a:pt x="81113" y="6179"/>
                    <a:pt x="84083" y="6179"/>
                    <a:pt x="84083" y="3203"/>
                  </a:cubicBezTo>
                  <a:cubicBezTo>
                    <a:pt x="84083" y="103"/>
                    <a:pt x="81237" y="103"/>
                    <a:pt x="79133" y="103"/>
                  </a:cubicBezTo>
                  <a:lnTo>
                    <a:pt x="5387" y="103"/>
                  </a:lnTo>
                  <a:cubicBezTo>
                    <a:pt x="3407" y="103"/>
                    <a:pt x="437" y="103"/>
                    <a:pt x="437" y="3079"/>
                  </a:cubicBezTo>
                  <a:cubicBezTo>
                    <a:pt x="437" y="6179"/>
                    <a:pt x="3283" y="6179"/>
                    <a:pt x="5387" y="6179"/>
                  </a:cubicBezTo>
                  <a:lnTo>
                    <a:pt x="79133" y="617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形状 98">
              <a:extLst>
                <a:ext uri="{FF2B5EF4-FFF2-40B4-BE49-F238E27FC236}">
                  <a16:creationId xmlns:a16="http://schemas.microsoft.com/office/drawing/2014/main" id="{E7DF7855-7D23-3ED0-8EDD-CA8116A6A07E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8382246" y="2738353"/>
              <a:ext cx="45039" cy="82332"/>
            </a:xfrm>
            <a:custGeom>
              <a:avLst/>
              <a:gdLst>
                <a:gd name="connsiteX0" fmla="*/ 28408 w 45039"/>
                <a:gd name="connsiteY0" fmla="*/ 3575 h 82332"/>
                <a:gd name="connsiteX1" fmla="*/ 24696 w 45039"/>
                <a:gd name="connsiteY1" fmla="*/ 103 h 82332"/>
                <a:gd name="connsiteX2" fmla="*/ 444 w 45039"/>
                <a:gd name="connsiteY2" fmla="*/ 8039 h 82332"/>
                <a:gd name="connsiteX3" fmla="*/ 444 w 45039"/>
                <a:gd name="connsiteY3" fmla="*/ 12503 h 82332"/>
                <a:gd name="connsiteX4" fmla="*/ 18385 w 45039"/>
                <a:gd name="connsiteY4" fmla="*/ 9031 h 82332"/>
                <a:gd name="connsiteX5" fmla="*/ 18385 w 45039"/>
                <a:gd name="connsiteY5" fmla="*/ 72268 h 82332"/>
                <a:gd name="connsiteX6" fmla="*/ 6012 w 45039"/>
                <a:gd name="connsiteY6" fmla="*/ 77972 h 82332"/>
                <a:gd name="connsiteX7" fmla="*/ 1310 w 45039"/>
                <a:gd name="connsiteY7" fmla="*/ 77972 h 82332"/>
                <a:gd name="connsiteX8" fmla="*/ 1310 w 45039"/>
                <a:gd name="connsiteY8" fmla="*/ 82436 h 82332"/>
                <a:gd name="connsiteX9" fmla="*/ 23335 w 45039"/>
                <a:gd name="connsiteY9" fmla="*/ 81940 h 82332"/>
                <a:gd name="connsiteX10" fmla="*/ 45483 w 45039"/>
                <a:gd name="connsiteY10" fmla="*/ 82436 h 82332"/>
                <a:gd name="connsiteX11" fmla="*/ 45483 w 45039"/>
                <a:gd name="connsiteY11" fmla="*/ 77972 h 82332"/>
                <a:gd name="connsiteX12" fmla="*/ 40781 w 45039"/>
                <a:gd name="connsiteY12" fmla="*/ 77972 h 82332"/>
                <a:gd name="connsiteX13" fmla="*/ 28408 w 45039"/>
                <a:gd name="connsiteY13" fmla="*/ 72268 h 82332"/>
                <a:gd name="connsiteX14" fmla="*/ 28408 w 45039"/>
                <a:gd name="connsiteY14" fmla="*/ 3575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39" h="82332">
                  <a:moveTo>
                    <a:pt x="28408" y="3575"/>
                  </a:moveTo>
                  <a:cubicBezTo>
                    <a:pt x="28408" y="227"/>
                    <a:pt x="28160" y="103"/>
                    <a:pt x="24696" y="103"/>
                  </a:cubicBezTo>
                  <a:cubicBezTo>
                    <a:pt x="16777" y="7915"/>
                    <a:pt x="5517" y="8039"/>
                    <a:pt x="444" y="8039"/>
                  </a:cubicBezTo>
                  <a:lnTo>
                    <a:pt x="444" y="12503"/>
                  </a:lnTo>
                  <a:cubicBezTo>
                    <a:pt x="3413" y="12503"/>
                    <a:pt x="11580" y="12503"/>
                    <a:pt x="18385" y="9031"/>
                  </a:cubicBezTo>
                  <a:lnTo>
                    <a:pt x="18385" y="72268"/>
                  </a:lnTo>
                  <a:cubicBezTo>
                    <a:pt x="18385" y="76360"/>
                    <a:pt x="18385" y="77972"/>
                    <a:pt x="6012" y="77972"/>
                  </a:cubicBezTo>
                  <a:lnTo>
                    <a:pt x="1310" y="77972"/>
                  </a:lnTo>
                  <a:lnTo>
                    <a:pt x="1310" y="82436"/>
                  </a:lnTo>
                  <a:cubicBezTo>
                    <a:pt x="3537" y="82312"/>
                    <a:pt x="18756" y="81940"/>
                    <a:pt x="23335" y="81940"/>
                  </a:cubicBezTo>
                  <a:cubicBezTo>
                    <a:pt x="27171" y="81940"/>
                    <a:pt x="42761" y="82312"/>
                    <a:pt x="45483" y="82436"/>
                  </a:cubicBezTo>
                  <a:lnTo>
                    <a:pt x="45483" y="77972"/>
                  </a:lnTo>
                  <a:lnTo>
                    <a:pt x="40781" y="77972"/>
                  </a:lnTo>
                  <a:cubicBezTo>
                    <a:pt x="28408" y="77972"/>
                    <a:pt x="28408" y="76360"/>
                    <a:pt x="28408" y="72268"/>
                  </a:cubicBezTo>
                  <a:lnTo>
                    <a:pt x="28408" y="3575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形状 99">
              <a:extLst>
                <a:ext uri="{FF2B5EF4-FFF2-40B4-BE49-F238E27FC236}">
                  <a16:creationId xmlns:a16="http://schemas.microsoft.com/office/drawing/2014/main" id="{CDFCD0C7-29A7-FA96-3638-9A01F348FF3D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>
              <a:off x="8542804" y="2562030"/>
              <a:ext cx="67170" cy="318667"/>
            </a:xfrm>
            <a:custGeom>
              <a:avLst/>
              <a:gdLst>
                <a:gd name="connsiteX0" fmla="*/ 67624 w 67170"/>
                <a:gd name="connsiteY0" fmla="*/ 159334 h 318667"/>
                <a:gd name="connsiteX1" fmla="*/ 20958 w 67170"/>
                <a:gd name="connsiteY1" fmla="*/ 14614 h 318667"/>
                <a:gd name="connsiteX2" fmla="*/ 7700 w 67170"/>
                <a:gd name="connsiteY2" fmla="*/ 1152 h 318667"/>
                <a:gd name="connsiteX3" fmla="*/ 3812 w 67170"/>
                <a:gd name="connsiteY3" fmla="*/ 89 h 318667"/>
                <a:gd name="connsiteX4" fmla="*/ 453 w 67170"/>
                <a:gd name="connsiteY4" fmla="*/ 1860 h 318667"/>
                <a:gd name="connsiteX5" fmla="*/ 1514 w 67170"/>
                <a:gd name="connsiteY5" fmla="*/ 3632 h 318667"/>
                <a:gd name="connsiteX6" fmla="*/ 28028 w 67170"/>
                <a:gd name="connsiteY6" fmla="*/ 39059 h 318667"/>
                <a:gd name="connsiteX7" fmla="*/ 54190 w 67170"/>
                <a:gd name="connsiteY7" fmla="*/ 159334 h 318667"/>
                <a:gd name="connsiteX8" fmla="*/ 1160 w 67170"/>
                <a:gd name="connsiteY8" fmla="*/ 315568 h 318667"/>
                <a:gd name="connsiteX9" fmla="*/ 453 w 67170"/>
                <a:gd name="connsiteY9" fmla="*/ 316985 h 318667"/>
                <a:gd name="connsiteX10" fmla="*/ 3812 w 67170"/>
                <a:gd name="connsiteY10" fmla="*/ 318756 h 318667"/>
                <a:gd name="connsiteX11" fmla="*/ 8054 w 67170"/>
                <a:gd name="connsiteY11" fmla="*/ 317339 h 318667"/>
                <a:gd name="connsiteX12" fmla="*/ 55957 w 67170"/>
                <a:gd name="connsiteY12" fmla="*/ 240817 h 318667"/>
                <a:gd name="connsiteX13" fmla="*/ 67624 w 67170"/>
                <a:gd name="connsiteY13" fmla="*/ 159334 h 3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170" h="318667">
                  <a:moveTo>
                    <a:pt x="67624" y="159334"/>
                  </a:moveTo>
                  <a:cubicBezTo>
                    <a:pt x="67624" y="108496"/>
                    <a:pt x="55781" y="54470"/>
                    <a:pt x="20958" y="14614"/>
                  </a:cubicBezTo>
                  <a:cubicBezTo>
                    <a:pt x="18483" y="11780"/>
                    <a:pt x="11943" y="4872"/>
                    <a:pt x="7700" y="1152"/>
                  </a:cubicBezTo>
                  <a:cubicBezTo>
                    <a:pt x="6463" y="89"/>
                    <a:pt x="6110" y="89"/>
                    <a:pt x="3812" y="89"/>
                  </a:cubicBezTo>
                  <a:cubicBezTo>
                    <a:pt x="2044" y="89"/>
                    <a:pt x="453" y="89"/>
                    <a:pt x="453" y="1860"/>
                  </a:cubicBezTo>
                  <a:cubicBezTo>
                    <a:pt x="453" y="2569"/>
                    <a:pt x="1160" y="3278"/>
                    <a:pt x="1514" y="3632"/>
                  </a:cubicBezTo>
                  <a:cubicBezTo>
                    <a:pt x="7524" y="9832"/>
                    <a:pt x="17069" y="19574"/>
                    <a:pt x="28028" y="39059"/>
                  </a:cubicBezTo>
                  <a:cubicBezTo>
                    <a:pt x="47119" y="73069"/>
                    <a:pt x="54190" y="116822"/>
                    <a:pt x="54190" y="159334"/>
                  </a:cubicBezTo>
                  <a:cubicBezTo>
                    <a:pt x="54190" y="236211"/>
                    <a:pt x="32978" y="283152"/>
                    <a:pt x="1160" y="315568"/>
                  </a:cubicBezTo>
                  <a:cubicBezTo>
                    <a:pt x="807" y="315922"/>
                    <a:pt x="453" y="316454"/>
                    <a:pt x="453" y="316985"/>
                  </a:cubicBezTo>
                  <a:cubicBezTo>
                    <a:pt x="453" y="318756"/>
                    <a:pt x="2044" y="318756"/>
                    <a:pt x="3812" y="318756"/>
                  </a:cubicBezTo>
                  <a:cubicBezTo>
                    <a:pt x="6110" y="318756"/>
                    <a:pt x="6463" y="318756"/>
                    <a:pt x="8054" y="317339"/>
                  </a:cubicBezTo>
                  <a:cubicBezTo>
                    <a:pt x="24847" y="302814"/>
                    <a:pt x="43761" y="278192"/>
                    <a:pt x="55957" y="240817"/>
                  </a:cubicBezTo>
                  <a:cubicBezTo>
                    <a:pt x="63735" y="216549"/>
                    <a:pt x="67624" y="187853"/>
                    <a:pt x="67624" y="159334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形状 100">
              <a:extLst>
                <a:ext uri="{FF2B5EF4-FFF2-40B4-BE49-F238E27FC236}">
                  <a16:creationId xmlns:a16="http://schemas.microsoft.com/office/drawing/2014/main" id="{528249F4-46C9-CE9E-BA85-6075B0DA37C7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>
              <a:off x="8681367" y="2640857"/>
              <a:ext cx="107649" cy="128777"/>
            </a:xfrm>
            <a:custGeom>
              <a:avLst/>
              <a:gdLst>
                <a:gd name="connsiteX0" fmla="*/ 461 w 107649"/>
                <a:gd name="connsiteY0" fmla="*/ 64400 h 128777"/>
                <a:gd name="connsiteX1" fmla="*/ 61975 w 107649"/>
                <a:gd name="connsiteY1" fmla="*/ 128878 h 128777"/>
                <a:gd name="connsiteX2" fmla="*/ 108111 w 107649"/>
                <a:gd name="connsiteY2" fmla="*/ 83708 h 128777"/>
                <a:gd name="connsiteX3" fmla="*/ 105813 w 107649"/>
                <a:gd name="connsiteY3" fmla="*/ 80697 h 128777"/>
                <a:gd name="connsiteX4" fmla="*/ 103692 w 107649"/>
                <a:gd name="connsiteY4" fmla="*/ 83531 h 128777"/>
                <a:gd name="connsiteX5" fmla="*/ 64096 w 107649"/>
                <a:gd name="connsiteY5" fmla="*/ 123387 h 128777"/>
                <a:gd name="connsiteX6" fmla="*/ 18667 w 107649"/>
                <a:gd name="connsiteY6" fmla="*/ 64578 h 128777"/>
                <a:gd name="connsiteX7" fmla="*/ 63919 w 107649"/>
                <a:gd name="connsiteY7" fmla="*/ 5591 h 128777"/>
                <a:gd name="connsiteX8" fmla="*/ 102454 w 107649"/>
                <a:gd name="connsiteY8" fmla="*/ 47572 h 128777"/>
                <a:gd name="connsiteX9" fmla="*/ 105282 w 107649"/>
                <a:gd name="connsiteY9" fmla="*/ 50584 h 128777"/>
                <a:gd name="connsiteX10" fmla="*/ 108111 w 107649"/>
                <a:gd name="connsiteY10" fmla="*/ 46333 h 128777"/>
                <a:gd name="connsiteX11" fmla="*/ 108111 w 107649"/>
                <a:gd name="connsiteY11" fmla="*/ 4351 h 128777"/>
                <a:gd name="connsiteX12" fmla="*/ 106166 w 107649"/>
                <a:gd name="connsiteY12" fmla="*/ 100 h 128777"/>
                <a:gd name="connsiteX13" fmla="*/ 103338 w 107649"/>
                <a:gd name="connsiteY13" fmla="*/ 2226 h 128777"/>
                <a:gd name="connsiteX14" fmla="*/ 94500 w 107649"/>
                <a:gd name="connsiteY14" fmla="*/ 15334 h 128777"/>
                <a:gd name="connsiteX15" fmla="*/ 61975 w 107649"/>
                <a:gd name="connsiteY15" fmla="*/ 100 h 128777"/>
                <a:gd name="connsiteX16" fmla="*/ 461 w 107649"/>
                <a:gd name="connsiteY16" fmla="*/ 64400 h 12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649" h="128777">
                  <a:moveTo>
                    <a:pt x="461" y="64400"/>
                  </a:moveTo>
                  <a:cubicBezTo>
                    <a:pt x="461" y="101068"/>
                    <a:pt x="29097" y="128878"/>
                    <a:pt x="61975" y="128878"/>
                  </a:cubicBezTo>
                  <a:cubicBezTo>
                    <a:pt x="90788" y="128878"/>
                    <a:pt x="108111" y="104256"/>
                    <a:pt x="108111" y="83708"/>
                  </a:cubicBezTo>
                  <a:cubicBezTo>
                    <a:pt x="108111" y="81937"/>
                    <a:pt x="108111" y="80697"/>
                    <a:pt x="105813" y="80697"/>
                  </a:cubicBezTo>
                  <a:cubicBezTo>
                    <a:pt x="103868" y="80697"/>
                    <a:pt x="103868" y="81760"/>
                    <a:pt x="103692" y="83531"/>
                  </a:cubicBezTo>
                  <a:cubicBezTo>
                    <a:pt x="102277" y="108861"/>
                    <a:pt x="83364" y="123387"/>
                    <a:pt x="64096" y="123387"/>
                  </a:cubicBezTo>
                  <a:cubicBezTo>
                    <a:pt x="53313" y="123387"/>
                    <a:pt x="18667" y="117364"/>
                    <a:pt x="18667" y="64578"/>
                  </a:cubicBezTo>
                  <a:cubicBezTo>
                    <a:pt x="18667" y="11614"/>
                    <a:pt x="53137" y="5591"/>
                    <a:pt x="63919" y="5591"/>
                  </a:cubicBezTo>
                  <a:cubicBezTo>
                    <a:pt x="83187" y="5591"/>
                    <a:pt x="98919" y="21711"/>
                    <a:pt x="102454" y="47572"/>
                  </a:cubicBezTo>
                  <a:cubicBezTo>
                    <a:pt x="102808" y="50052"/>
                    <a:pt x="102808" y="50584"/>
                    <a:pt x="105282" y="50584"/>
                  </a:cubicBezTo>
                  <a:cubicBezTo>
                    <a:pt x="108111" y="50584"/>
                    <a:pt x="108111" y="50052"/>
                    <a:pt x="108111" y="46333"/>
                  </a:cubicBezTo>
                  <a:lnTo>
                    <a:pt x="108111" y="4351"/>
                  </a:lnTo>
                  <a:cubicBezTo>
                    <a:pt x="108111" y="1340"/>
                    <a:pt x="108111" y="100"/>
                    <a:pt x="106166" y="100"/>
                  </a:cubicBezTo>
                  <a:cubicBezTo>
                    <a:pt x="105459" y="100"/>
                    <a:pt x="104752" y="100"/>
                    <a:pt x="103338" y="2226"/>
                  </a:cubicBezTo>
                  <a:lnTo>
                    <a:pt x="94500" y="15334"/>
                  </a:lnTo>
                  <a:cubicBezTo>
                    <a:pt x="87959" y="8957"/>
                    <a:pt x="78944" y="100"/>
                    <a:pt x="61975" y="100"/>
                  </a:cubicBezTo>
                  <a:cubicBezTo>
                    <a:pt x="28920" y="100"/>
                    <a:pt x="461" y="28265"/>
                    <a:pt x="461" y="64400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形状 101">
              <a:extLst>
                <a:ext uri="{FF2B5EF4-FFF2-40B4-BE49-F238E27FC236}">
                  <a16:creationId xmlns:a16="http://schemas.microsoft.com/office/drawing/2014/main" id="{1BBF0E0C-0A89-6D01-AF0A-B9980256327E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>
              <a:off x="8814865" y="2647765"/>
              <a:ext cx="58332" cy="117972"/>
            </a:xfrm>
            <a:custGeom>
              <a:avLst/>
              <a:gdLst>
                <a:gd name="connsiteX0" fmla="*/ 36705 w 58332"/>
                <a:gd name="connsiteY0" fmla="*/ 4706 h 117972"/>
                <a:gd name="connsiteX1" fmla="*/ 32639 w 58332"/>
                <a:gd name="connsiteY1" fmla="*/ 100 h 117972"/>
                <a:gd name="connsiteX2" fmla="*/ 468 w 58332"/>
                <a:gd name="connsiteY2" fmla="*/ 11437 h 117972"/>
                <a:gd name="connsiteX3" fmla="*/ 468 w 58332"/>
                <a:gd name="connsiteY3" fmla="*/ 16928 h 117972"/>
                <a:gd name="connsiteX4" fmla="*/ 23624 w 58332"/>
                <a:gd name="connsiteY4" fmla="*/ 12322 h 117972"/>
                <a:gd name="connsiteX5" fmla="*/ 23624 w 58332"/>
                <a:gd name="connsiteY5" fmla="*/ 104079 h 117972"/>
                <a:gd name="connsiteX6" fmla="*/ 7185 w 58332"/>
                <a:gd name="connsiteY6" fmla="*/ 112581 h 117972"/>
                <a:gd name="connsiteX7" fmla="*/ 1528 w 58332"/>
                <a:gd name="connsiteY7" fmla="*/ 112581 h 117972"/>
                <a:gd name="connsiteX8" fmla="*/ 1528 w 58332"/>
                <a:gd name="connsiteY8" fmla="*/ 118073 h 117972"/>
                <a:gd name="connsiteX9" fmla="*/ 30164 w 58332"/>
                <a:gd name="connsiteY9" fmla="*/ 117541 h 117972"/>
                <a:gd name="connsiteX10" fmla="*/ 58800 w 58332"/>
                <a:gd name="connsiteY10" fmla="*/ 118073 h 117972"/>
                <a:gd name="connsiteX11" fmla="*/ 58800 w 58332"/>
                <a:gd name="connsiteY11" fmla="*/ 112581 h 117972"/>
                <a:gd name="connsiteX12" fmla="*/ 53144 w 58332"/>
                <a:gd name="connsiteY12" fmla="*/ 112581 h 117972"/>
                <a:gd name="connsiteX13" fmla="*/ 36705 w 58332"/>
                <a:gd name="connsiteY13" fmla="*/ 104079 h 117972"/>
                <a:gd name="connsiteX14" fmla="*/ 36705 w 58332"/>
                <a:gd name="connsiteY14" fmla="*/ 4706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332" h="117972">
                  <a:moveTo>
                    <a:pt x="36705" y="4706"/>
                  </a:moveTo>
                  <a:cubicBezTo>
                    <a:pt x="36705" y="454"/>
                    <a:pt x="36705" y="100"/>
                    <a:pt x="32639" y="100"/>
                  </a:cubicBezTo>
                  <a:cubicBezTo>
                    <a:pt x="21680" y="11437"/>
                    <a:pt x="6124" y="11437"/>
                    <a:pt x="468" y="11437"/>
                  </a:cubicBezTo>
                  <a:lnTo>
                    <a:pt x="468" y="16928"/>
                  </a:lnTo>
                  <a:cubicBezTo>
                    <a:pt x="4003" y="16928"/>
                    <a:pt x="14432" y="16928"/>
                    <a:pt x="23624" y="12322"/>
                  </a:cubicBezTo>
                  <a:lnTo>
                    <a:pt x="23624" y="104079"/>
                  </a:lnTo>
                  <a:cubicBezTo>
                    <a:pt x="23624" y="110456"/>
                    <a:pt x="23094" y="112581"/>
                    <a:pt x="7185" y="112581"/>
                  </a:cubicBezTo>
                  <a:lnTo>
                    <a:pt x="1528" y="112581"/>
                  </a:lnTo>
                  <a:lnTo>
                    <a:pt x="1528" y="118073"/>
                  </a:lnTo>
                  <a:cubicBezTo>
                    <a:pt x="7715" y="117541"/>
                    <a:pt x="23094" y="117541"/>
                    <a:pt x="30164" y="117541"/>
                  </a:cubicBezTo>
                  <a:cubicBezTo>
                    <a:pt x="37235" y="117541"/>
                    <a:pt x="52614" y="117541"/>
                    <a:pt x="58800" y="118073"/>
                  </a:cubicBezTo>
                  <a:lnTo>
                    <a:pt x="58800" y="112581"/>
                  </a:lnTo>
                  <a:lnTo>
                    <a:pt x="53144" y="112581"/>
                  </a:lnTo>
                  <a:cubicBezTo>
                    <a:pt x="37235" y="112581"/>
                    <a:pt x="36705" y="110633"/>
                    <a:pt x="36705" y="104079"/>
                  </a:cubicBezTo>
                  <a:lnTo>
                    <a:pt x="36705" y="4706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形状 102">
              <a:extLst>
                <a:ext uri="{FF2B5EF4-FFF2-40B4-BE49-F238E27FC236}">
                  <a16:creationId xmlns:a16="http://schemas.microsoft.com/office/drawing/2014/main" id="{80AE2FAB-6EAE-C2CB-E92F-A9CBA6B34265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>
              <a:off x="8894197" y="2709975"/>
              <a:ext cx="56918" cy="84812"/>
            </a:xfrm>
            <a:custGeom>
              <a:avLst/>
              <a:gdLst>
                <a:gd name="connsiteX0" fmla="*/ 27571 w 56918"/>
                <a:gd name="connsiteY0" fmla="*/ 41020 h 84812"/>
                <a:gd name="connsiteX1" fmla="*/ 44152 w 56918"/>
                <a:gd name="connsiteY1" fmla="*/ 60983 h 84812"/>
                <a:gd name="connsiteX2" fmla="*/ 28066 w 56918"/>
                <a:gd name="connsiteY2" fmla="*/ 80946 h 84812"/>
                <a:gd name="connsiteX3" fmla="*/ 7031 w 56918"/>
                <a:gd name="connsiteY3" fmla="*/ 72267 h 84812"/>
                <a:gd name="connsiteX4" fmla="*/ 14208 w 56918"/>
                <a:gd name="connsiteY4" fmla="*/ 65323 h 84812"/>
                <a:gd name="connsiteX5" fmla="*/ 7402 w 56918"/>
                <a:gd name="connsiteY5" fmla="*/ 58503 h 84812"/>
                <a:gd name="connsiteX6" fmla="*/ 473 w 56918"/>
                <a:gd name="connsiteY6" fmla="*/ 65695 h 84812"/>
                <a:gd name="connsiteX7" fmla="*/ 28313 w 56918"/>
                <a:gd name="connsiteY7" fmla="*/ 84914 h 84812"/>
                <a:gd name="connsiteX8" fmla="*/ 57391 w 56918"/>
                <a:gd name="connsiteY8" fmla="*/ 60983 h 84812"/>
                <a:gd name="connsiteX9" fmla="*/ 35861 w 56918"/>
                <a:gd name="connsiteY9" fmla="*/ 38788 h 84812"/>
                <a:gd name="connsiteX10" fmla="*/ 53555 w 56918"/>
                <a:gd name="connsiteY10" fmla="*/ 17213 h 84812"/>
                <a:gd name="connsiteX11" fmla="*/ 28561 w 56918"/>
                <a:gd name="connsiteY11" fmla="*/ 102 h 84812"/>
                <a:gd name="connsiteX12" fmla="*/ 4309 w 56918"/>
                <a:gd name="connsiteY12" fmla="*/ 16717 h 84812"/>
                <a:gd name="connsiteX13" fmla="*/ 10743 w 56918"/>
                <a:gd name="connsiteY13" fmla="*/ 23289 h 84812"/>
                <a:gd name="connsiteX14" fmla="*/ 17053 w 56918"/>
                <a:gd name="connsiteY14" fmla="*/ 16965 h 84812"/>
                <a:gd name="connsiteX15" fmla="*/ 10743 w 56918"/>
                <a:gd name="connsiteY15" fmla="*/ 10517 h 84812"/>
                <a:gd name="connsiteX16" fmla="*/ 28190 w 56918"/>
                <a:gd name="connsiteY16" fmla="*/ 3697 h 84812"/>
                <a:gd name="connsiteX17" fmla="*/ 41553 w 56918"/>
                <a:gd name="connsiteY17" fmla="*/ 17213 h 84812"/>
                <a:gd name="connsiteX18" fmla="*/ 36604 w 56918"/>
                <a:gd name="connsiteY18" fmla="*/ 31968 h 84812"/>
                <a:gd name="connsiteX19" fmla="*/ 22869 w 56918"/>
                <a:gd name="connsiteY19" fmla="*/ 37300 h 84812"/>
                <a:gd name="connsiteX20" fmla="*/ 18909 w 56918"/>
                <a:gd name="connsiteY20" fmla="*/ 37672 h 84812"/>
                <a:gd name="connsiteX21" fmla="*/ 17672 w 56918"/>
                <a:gd name="connsiteY21" fmla="*/ 39284 h 84812"/>
                <a:gd name="connsiteX22" fmla="*/ 20889 w 56918"/>
                <a:gd name="connsiteY22" fmla="*/ 41020 h 84812"/>
                <a:gd name="connsiteX23" fmla="*/ 27571 w 56918"/>
                <a:gd name="connsiteY23" fmla="*/ 41020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571" y="41020"/>
                  </a:moveTo>
                  <a:cubicBezTo>
                    <a:pt x="37222" y="41020"/>
                    <a:pt x="44152" y="47716"/>
                    <a:pt x="44152" y="60983"/>
                  </a:cubicBezTo>
                  <a:cubicBezTo>
                    <a:pt x="44152" y="76359"/>
                    <a:pt x="35243" y="80946"/>
                    <a:pt x="28066" y="80946"/>
                  </a:cubicBezTo>
                  <a:cubicBezTo>
                    <a:pt x="23116" y="80946"/>
                    <a:pt x="12228" y="79582"/>
                    <a:pt x="7031" y="72267"/>
                  </a:cubicBezTo>
                  <a:cubicBezTo>
                    <a:pt x="12846" y="72019"/>
                    <a:pt x="14208" y="67927"/>
                    <a:pt x="14208" y="65323"/>
                  </a:cubicBezTo>
                  <a:cubicBezTo>
                    <a:pt x="14208" y="61355"/>
                    <a:pt x="11238" y="58503"/>
                    <a:pt x="7402" y="58503"/>
                  </a:cubicBezTo>
                  <a:cubicBezTo>
                    <a:pt x="3937" y="58503"/>
                    <a:pt x="473" y="60611"/>
                    <a:pt x="473" y="65695"/>
                  </a:cubicBezTo>
                  <a:cubicBezTo>
                    <a:pt x="473" y="77351"/>
                    <a:pt x="13341" y="84914"/>
                    <a:pt x="28313" y="84914"/>
                  </a:cubicBezTo>
                  <a:cubicBezTo>
                    <a:pt x="45513" y="84914"/>
                    <a:pt x="57391" y="73383"/>
                    <a:pt x="57391" y="60983"/>
                  </a:cubicBezTo>
                  <a:cubicBezTo>
                    <a:pt x="57391" y="51312"/>
                    <a:pt x="49472" y="41640"/>
                    <a:pt x="35861" y="38788"/>
                  </a:cubicBezTo>
                  <a:cubicBezTo>
                    <a:pt x="48853" y="34076"/>
                    <a:pt x="53555" y="24777"/>
                    <a:pt x="53555" y="17213"/>
                  </a:cubicBezTo>
                  <a:cubicBezTo>
                    <a:pt x="53555" y="7417"/>
                    <a:pt x="42295" y="102"/>
                    <a:pt x="28561" y="102"/>
                  </a:cubicBezTo>
                  <a:cubicBezTo>
                    <a:pt x="14826" y="102"/>
                    <a:pt x="4309" y="6797"/>
                    <a:pt x="4309" y="16717"/>
                  </a:cubicBezTo>
                  <a:cubicBezTo>
                    <a:pt x="4309" y="20933"/>
                    <a:pt x="7031" y="23289"/>
                    <a:pt x="10743" y="23289"/>
                  </a:cubicBezTo>
                  <a:cubicBezTo>
                    <a:pt x="14579" y="23289"/>
                    <a:pt x="17053" y="20437"/>
                    <a:pt x="17053" y="16965"/>
                  </a:cubicBezTo>
                  <a:cubicBezTo>
                    <a:pt x="17053" y="13369"/>
                    <a:pt x="14579" y="10765"/>
                    <a:pt x="10743" y="10517"/>
                  </a:cubicBezTo>
                  <a:cubicBezTo>
                    <a:pt x="15074" y="5061"/>
                    <a:pt x="23611" y="3697"/>
                    <a:pt x="28190" y="3697"/>
                  </a:cubicBezTo>
                  <a:cubicBezTo>
                    <a:pt x="33758" y="3697"/>
                    <a:pt x="41553" y="6425"/>
                    <a:pt x="41553" y="17213"/>
                  </a:cubicBezTo>
                  <a:cubicBezTo>
                    <a:pt x="41553" y="22421"/>
                    <a:pt x="39821" y="28124"/>
                    <a:pt x="36604" y="31968"/>
                  </a:cubicBezTo>
                  <a:cubicBezTo>
                    <a:pt x="32520" y="36680"/>
                    <a:pt x="29056" y="36928"/>
                    <a:pt x="22869" y="37300"/>
                  </a:cubicBezTo>
                  <a:cubicBezTo>
                    <a:pt x="19776" y="37548"/>
                    <a:pt x="19528" y="37548"/>
                    <a:pt x="18909" y="37672"/>
                  </a:cubicBezTo>
                  <a:cubicBezTo>
                    <a:pt x="18662" y="37672"/>
                    <a:pt x="17672" y="37920"/>
                    <a:pt x="17672" y="39284"/>
                  </a:cubicBezTo>
                  <a:cubicBezTo>
                    <a:pt x="17672" y="41020"/>
                    <a:pt x="18786" y="41020"/>
                    <a:pt x="20889" y="41020"/>
                  </a:cubicBezTo>
                  <a:lnTo>
                    <a:pt x="27571" y="4102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形状 103">
              <a:extLst>
                <a:ext uri="{FF2B5EF4-FFF2-40B4-BE49-F238E27FC236}">
                  <a16:creationId xmlns:a16="http://schemas.microsoft.com/office/drawing/2014/main" id="{12766E98-BAF5-CB36-720F-7935127F7070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>
              <a:off x="8980001" y="2728078"/>
              <a:ext cx="66322" cy="66337"/>
            </a:xfrm>
            <a:custGeom>
              <a:avLst/>
              <a:gdLst>
                <a:gd name="connsiteX0" fmla="*/ 65067 w 66322"/>
                <a:gd name="connsiteY0" fmla="*/ 6177 h 66337"/>
                <a:gd name="connsiteX1" fmla="*/ 66799 w 66322"/>
                <a:gd name="connsiteY1" fmla="*/ 3201 h 66337"/>
                <a:gd name="connsiteX2" fmla="*/ 63829 w 66322"/>
                <a:gd name="connsiteY2" fmla="*/ 102 h 66337"/>
                <a:gd name="connsiteX3" fmla="*/ 60736 w 66322"/>
                <a:gd name="connsiteY3" fmla="*/ 1962 h 66337"/>
                <a:gd name="connsiteX4" fmla="*/ 33638 w 66322"/>
                <a:gd name="connsiteY4" fmla="*/ 28992 h 66337"/>
                <a:gd name="connsiteX5" fmla="*/ 6416 w 66322"/>
                <a:gd name="connsiteY5" fmla="*/ 1838 h 66337"/>
                <a:gd name="connsiteX6" fmla="*/ 3570 w 66322"/>
                <a:gd name="connsiteY6" fmla="*/ 102 h 66337"/>
                <a:gd name="connsiteX7" fmla="*/ 477 w 66322"/>
                <a:gd name="connsiteY7" fmla="*/ 3201 h 66337"/>
                <a:gd name="connsiteX8" fmla="*/ 2333 w 66322"/>
                <a:gd name="connsiteY8" fmla="*/ 6177 h 66337"/>
                <a:gd name="connsiteX9" fmla="*/ 29307 w 66322"/>
                <a:gd name="connsiteY9" fmla="*/ 33208 h 66337"/>
                <a:gd name="connsiteX10" fmla="*/ 2333 w 66322"/>
                <a:gd name="connsiteY10" fmla="*/ 60239 h 66337"/>
                <a:gd name="connsiteX11" fmla="*/ 477 w 66322"/>
                <a:gd name="connsiteY11" fmla="*/ 63339 h 66337"/>
                <a:gd name="connsiteX12" fmla="*/ 3570 w 66322"/>
                <a:gd name="connsiteY12" fmla="*/ 66439 h 66337"/>
                <a:gd name="connsiteX13" fmla="*/ 6416 w 66322"/>
                <a:gd name="connsiteY13" fmla="*/ 64703 h 66337"/>
                <a:gd name="connsiteX14" fmla="*/ 33638 w 66322"/>
                <a:gd name="connsiteY14" fmla="*/ 37548 h 66337"/>
                <a:gd name="connsiteX15" fmla="*/ 61850 w 66322"/>
                <a:gd name="connsiteY15" fmla="*/ 65819 h 66337"/>
                <a:gd name="connsiteX16" fmla="*/ 63829 w 66322"/>
                <a:gd name="connsiteY16" fmla="*/ 66439 h 66337"/>
                <a:gd name="connsiteX17" fmla="*/ 66799 w 66322"/>
                <a:gd name="connsiteY17" fmla="*/ 63339 h 66337"/>
                <a:gd name="connsiteX18" fmla="*/ 66180 w 66322"/>
                <a:gd name="connsiteY18" fmla="*/ 61727 h 66337"/>
                <a:gd name="connsiteX19" fmla="*/ 37969 w 66322"/>
                <a:gd name="connsiteY19" fmla="*/ 33332 h 66337"/>
                <a:gd name="connsiteX20" fmla="*/ 65067 w 66322"/>
                <a:gd name="connsiteY20" fmla="*/ 6177 h 66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322" h="66337">
                  <a:moveTo>
                    <a:pt x="65067" y="6177"/>
                  </a:moveTo>
                  <a:cubicBezTo>
                    <a:pt x="66428" y="4813"/>
                    <a:pt x="66799" y="4069"/>
                    <a:pt x="66799" y="3201"/>
                  </a:cubicBezTo>
                  <a:cubicBezTo>
                    <a:pt x="66799" y="1218"/>
                    <a:pt x="65191" y="102"/>
                    <a:pt x="63829" y="102"/>
                  </a:cubicBezTo>
                  <a:cubicBezTo>
                    <a:pt x="62592" y="102"/>
                    <a:pt x="62221" y="474"/>
                    <a:pt x="60736" y="1962"/>
                  </a:cubicBezTo>
                  <a:lnTo>
                    <a:pt x="33638" y="28992"/>
                  </a:lnTo>
                  <a:lnTo>
                    <a:pt x="6416" y="1838"/>
                  </a:lnTo>
                  <a:cubicBezTo>
                    <a:pt x="5179" y="598"/>
                    <a:pt x="4684" y="102"/>
                    <a:pt x="3570" y="102"/>
                  </a:cubicBezTo>
                  <a:cubicBezTo>
                    <a:pt x="1838" y="102"/>
                    <a:pt x="477" y="1466"/>
                    <a:pt x="477" y="3201"/>
                  </a:cubicBezTo>
                  <a:cubicBezTo>
                    <a:pt x="477" y="4317"/>
                    <a:pt x="848" y="4689"/>
                    <a:pt x="2333" y="6177"/>
                  </a:cubicBezTo>
                  <a:lnTo>
                    <a:pt x="29307" y="33208"/>
                  </a:lnTo>
                  <a:lnTo>
                    <a:pt x="2333" y="60239"/>
                  </a:lnTo>
                  <a:cubicBezTo>
                    <a:pt x="601" y="61975"/>
                    <a:pt x="477" y="62595"/>
                    <a:pt x="477" y="63339"/>
                  </a:cubicBezTo>
                  <a:cubicBezTo>
                    <a:pt x="477" y="65075"/>
                    <a:pt x="1838" y="66439"/>
                    <a:pt x="3570" y="66439"/>
                  </a:cubicBezTo>
                  <a:cubicBezTo>
                    <a:pt x="4684" y="66439"/>
                    <a:pt x="5055" y="66067"/>
                    <a:pt x="6416" y="64703"/>
                  </a:cubicBezTo>
                  <a:lnTo>
                    <a:pt x="33638" y="37548"/>
                  </a:lnTo>
                  <a:lnTo>
                    <a:pt x="61850" y="65819"/>
                  </a:lnTo>
                  <a:cubicBezTo>
                    <a:pt x="62468" y="66191"/>
                    <a:pt x="63087" y="66439"/>
                    <a:pt x="63829" y="66439"/>
                  </a:cubicBezTo>
                  <a:cubicBezTo>
                    <a:pt x="65191" y="66439"/>
                    <a:pt x="66799" y="65323"/>
                    <a:pt x="66799" y="63339"/>
                  </a:cubicBezTo>
                  <a:cubicBezTo>
                    <a:pt x="66799" y="62347"/>
                    <a:pt x="66552" y="62099"/>
                    <a:pt x="66180" y="61727"/>
                  </a:cubicBezTo>
                  <a:cubicBezTo>
                    <a:pt x="65933" y="61231"/>
                    <a:pt x="41928" y="37176"/>
                    <a:pt x="37969" y="33332"/>
                  </a:cubicBezTo>
                  <a:lnTo>
                    <a:pt x="65067" y="617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形状 104">
              <a:extLst>
                <a:ext uri="{FF2B5EF4-FFF2-40B4-BE49-F238E27FC236}">
                  <a16:creationId xmlns:a16="http://schemas.microsoft.com/office/drawing/2014/main" id="{4D1EB27D-F9E1-7E44-D54F-C5B034E3A376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>
              <a:off x="9075137" y="2709975"/>
              <a:ext cx="56918" cy="84812"/>
            </a:xfrm>
            <a:custGeom>
              <a:avLst/>
              <a:gdLst>
                <a:gd name="connsiteX0" fmla="*/ 27581 w 56918"/>
                <a:gd name="connsiteY0" fmla="*/ 41020 h 84812"/>
                <a:gd name="connsiteX1" fmla="*/ 44162 w 56918"/>
                <a:gd name="connsiteY1" fmla="*/ 60983 h 84812"/>
                <a:gd name="connsiteX2" fmla="*/ 28076 w 56918"/>
                <a:gd name="connsiteY2" fmla="*/ 80946 h 84812"/>
                <a:gd name="connsiteX3" fmla="*/ 7041 w 56918"/>
                <a:gd name="connsiteY3" fmla="*/ 72267 h 84812"/>
                <a:gd name="connsiteX4" fmla="*/ 14218 w 56918"/>
                <a:gd name="connsiteY4" fmla="*/ 65323 h 84812"/>
                <a:gd name="connsiteX5" fmla="*/ 7412 w 56918"/>
                <a:gd name="connsiteY5" fmla="*/ 58503 h 84812"/>
                <a:gd name="connsiteX6" fmla="*/ 483 w 56918"/>
                <a:gd name="connsiteY6" fmla="*/ 65695 h 84812"/>
                <a:gd name="connsiteX7" fmla="*/ 28324 w 56918"/>
                <a:gd name="connsiteY7" fmla="*/ 84914 h 84812"/>
                <a:gd name="connsiteX8" fmla="*/ 57401 w 56918"/>
                <a:gd name="connsiteY8" fmla="*/ 60983 h 84812"/>
                <a:gd name="connsiteX9" fmla="*/ 35871 w 56918"/>
                <a:gd name="connsiteY9" fmla="*/ 38788 h 84812"/>
                <a:gd name="connsiteX10" fmla="*/ 53566 w 56918"/>
                <a:gd name="connsiteY10" fmla="*/ 17213 h 84812"/>
                <a:gd name="connsiteX11" fmla="*/ 28571 w 56918"/>
                <a:gd name="connsiteY11" fmla="*/ 102 h 84812"/>
                <a:gd name="connsiteX12" fmla="*/ 4319 w 56918"/>
                <a:gd name="connsiteY12" fmla="*/ 16717 h 84812"/>
                <a:gd name="connsiteX13" fmla="*/ 10753 w 56918"/>
                <a:gd name="connsiteY13" fmla="*/ 23289 h 84812"/>
                <a:gd name="connsiteX14" fmla="*/ 17064 w 56918"/>
                <a:gd name="connsiteY14" fmla="*/ 16965 h 84812"/>
                <a:gd name="connsiteX15" fmla="*/ 10753 w 56918"/>
                <a:gd name="connsiteY15" fmla="*/ 10517 h 84812"/>
                <a:gd name="connsiteX16" fmla="*/ 28200 w 56918"/>
                <a:gd name="connsiteY16" fmla="*/ 3697 h 84812"/>
                <a:gd name="connsiteX17" fmla="*/ 41563 w 56918"/>
                <a:gd name="connsiteY17" fmla="*/ 17213 h 84812"/>
                <a:gd name="connsiteX18" fmla="*/ 36614 w 56918"/>
                <a:gd name="connsiteY18" fmla="*/ 31968 h 84812"/>
                <a:gd name="connsiteX19" fmla="*/ 22879 w 56918"/>
                <a:gd name="connsiteY19" fmla="*/ 37300 h 84812"/>
                <a:gd name="connsiteX20" fmla="*/ 18920 w 56918"/>
                <a:gd name="connsiteY20" fmla="*/ 37672 h 84812"/>
                <a:gd name="connsiteX21" fmla="*/ 17682 w 56918"/>
                <a:gd name="connsiteY21" fmla="*/ 39284 h 84812"/>
                <a:gd name="connsiteX22" fmla="*/ 20899 w 56918"/>
                <a:gd name="connsiteY22" fmla="*/ 41020 h 84812"/>
                <a:gd name="connsiteX23" fmla="*/ 27581 w 56918"/>
                <a:gd name="connsiteY23" fmla="*/ 41020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581" y="41020"/>
                  </a:moveTo>
                  <a:cubicBezTo>
                    <a:pt x="37233" y="41020"/>
                    <a:pt x="44162" y="47716"/>
                    <a:pt x="44162" y="60983"/>
                  </a:cubicBezTo>
                  <a:cubicBezTo>
                    <a:pt x="44162" y="76359"/>
                    <a:pt x="35253" y="80946"/>
                    <a:pt x="28076" y="80946"/>
                  </a:cubicBezTo>
                  <a:cubicBezTo>
                    <a:pt x="23127" y="80946"/>
                    <a:pt x="12238" y="79582"/>
                    <a:pt x="7041" y="72267"/>
                  </a:cubicBezTo>
                  <a:cubicBezTo>
                    <a:pt x="12857" y="72019"/>
                    <a:pt x="14218" y="67927"/>
                    <a:pt x="14218" y="65323"/>
                  </a:cubicBezTo>
                  <a:cubicBezTo>
                    <a:pt x="14218" y="61355"/>
                    <a:pt x="11248" y="58503"/>
                    <a:pt x="7412" y="58503"/>
                  </a:cubicBezTo>
                  <a:cubicBezTo>
                    <a:pt x="3948" y="58503"/>
                    <a:pt x="483" y="60611"/>
                    <a:pt x="483" y="65695"/>
                  </a:cubicBezTo>
                  <a:cubicBezTo>
                    <a:pt x="483" y="77351"/>
                    <a:pt x="13352" y="84914"/>
                    <a:pt x="28324" y="84914"/>
                  </a:cubicBezTo>
                  <a:cubicBezTo>
                    <a:pt x="45523" y="84914"/>
                    <a:pt x="57401" y="73383"/>
                    <a:pt x="57401" y="60983"/>
                  </a:cubicBezTo>
                  <a:cubicBezTo>
                    <a:pt x="57401" y="51312"/>
                    <a:pt x="49482" y="41640"/>
                    <a:pt x="35871" y="38788"/>
                  </a:cubicBezTo>
                  <a:cubicBezTo>
                    <a:pt x="48864" y="34076"/>
                    <a:pt x="53566" y="24777"/>
                    <a:pt x="53566" y="17213"/>
                  </a:cubicBezTo>
                  <a:cubicBezTo>
                    <a:pt x="53566" y="7417"/>
                    <a:pt x="42306" y="102"/>
                    <a:pt x="28571" y="102"/>
                  </a:cubicBezTo>
                  <a:cubicBezTo>
                    <a:pt x="14836" y="102"/>
                    <a:pt x="4319" y="6797"/>
                    <a:pt x="4319" y="16717"/>
                  </a:cubicBezTo>
                  <a:cubicBezTo>
                    <a:pt x="4319" y="20933"/>
                    <a:pt x="7041" y="23289"/>
                    <a:pt x="10753" y="23289"/>
                  </a:cubicBezTo>
                  <a:cubicBezTo>
                    <a:pt x="14589" y="23289"/>
                    <a:pt x="17064" y="20437"/>
                    <a:pt x="17064" y="16965"/>
                  </a:cubicBezTo>
                  <a:cubicBezTo>
                    <a:pt x="17064" y="13369"/>
                    <a:pt x="14589" y="10765"/>
                    <a:pt x="10753" y="10517"/>
                  </a:cubicBezTo>
                  <a:cubicBezTo>
                    <a:pt x="15084" y="5061"/>
                    <a:pt x="23622" y="3697"/>
                    <a:pt x="28200" y="3697"/>
                  </a:cubicBezTo>
                  <a:cubicBezTo>
                    <a:pt x="33768" y="3697"/>
                    <a:pt x="41563" y="6425"/>
                    <a:pt x="41563" y="17213"/>
                  </a:cubicBezTo>
                  <a:cubicBezTo>
                    <a:pt x="41563" y="22421"/>
                    <a:pt x="39831" y="28124"/>
                    <a:pt x="36614" y="31968"/>
                  </a:cubicBezTo>
                  <a:cubicBezTo>
                    <a:pt x="32531" y="36680"/>
                    <a:pt x="29066" y="36928"/>
                    <a:pt x="22879" y="37300"/>
                  </a:cubicBezTo>
                  <a:cubicBezTo>
                    <a:pt x="19786" y="37548"/>
                    <a:pt x="19538" y="37548"/>
                    <a:pt x="18920" y="37672"/>
                  </a:cubicBezTo>
                  <a:cubicBezTo>
                    <a:pt x="18672" y="37672"/>
                    <a:pt x="17682" y="37920"/>
                    <a:pt x="17682" y="39284"/>
                  </a:cubicBezTo>
                  <a:cubicBezTo>
                    <a:pt x="17682" y="41020"/>
                    <a:pt x="18796" y="41020"/>
                    <a:pt x="20899" y="41020"/>
                  </a:cubicBezTo>
                  <a:lnTo>
                    <a:pt x="27581" y="4102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形状 105">
              <a:extLst>
                <a:ext uri="{FF2B5EF4-FFF2-40B4-BE49-F238E27FC236}">
                  <a16:creationId xmlns:a16="http://schemas.microsoft.com/office/drawing/2014/main" id="{AD08D167-09E3-9BA9-28FB-41A8DF21909D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>
              <a:off x="9228653" y="2296501"/>
              <a:ext cx="97397" cy="320438"/>
            </a:xfrm>
            <a:custGeom>
              <a:avLst/>
              <a:gdLst>
                <a:gd name="connsiteX0" fmla="*/ 15161 w 97397"/>
                <a:gd name="connsiteY0" fmla="*/ 320513 h 320438"/>
                <a:gd name="connsiteX1" fmla="*/ 20110 w 97397"/>
                <a:gd name="connsiteY1" fmla="*/ 318033 h 320438"/>
                <a:gd name="connsiteX2" fmla="*/ 96649 w 97397"/>
                <a:gd name="connsiteY2" fmla="*/ 4148 h 320438"/>
                <a:gd name="connsiteX3" fmla="*/ 97887 w 97397"/>
                <a:gd name="connsiteY3" fmla="*/ 1845 h 320438"/>
                <a:gd name="connsiteX4" fmla="*/ 93821 w 97397"/>
                <a:gd name="connsiteY4" fmla="*/ 74 h 320438"/>
                <a:gd name="connsiteX5" fmla="*/ 90286 w 97397"/>
                <a:gd name="connsiteY5" fmla="*/ 428 h 320438"/>
                <a:gd name="connsiteX6" fmla="*/ 49276 w 97397"/>
                <a:gd name="connsiteY6" fmla="*/ 62426 h 320438"/>
                <a:gd name="connsiteX7" fmla="*/ 4732 w 97397"/>
                <a:gd name="connsiteY7" fmla="*/ 227339 h 320438"/>
                <a:gd name="connsiteX8" fmla="*/ 489 w 97397"/>
                <a:gd name="connsiteY8" fmla="*/ 311656 h 320438"/>
                <a:gd name="connsiteX9" fmla="*/ 489 w 97397"/>
                <a:gd name="connsiteY9" fmla="*/ 318564 h 320438"/>
                <a:gd name="connsiteX10" fmla="*/ 5439 w 97397"/>
                <a:gd name="connsiteY10" fmla="*/ 320513 h 320438"/>
                <a:gd name="connsiteX11" fmla="*/ 15161 w 97397"/>
                <a:gd name="connsiteY11" fmla="*/ 320513 h 320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397" h="320438">
                  <a:moveTo>
                    <a:pt x="15161" y="320513"/>
                  </a:moveTo>
                  <a:cubicBezTo>
                    <a:pt x="19050" y="320513"/>
                    <a:pt x="20110" y="320513"/>
                    <a:pt x="20110" y="318033"/>
                  </a:cubicBezTo>
                  <a:cubicBezTo>
                    <a:pt x="20464" y="193861"/>
                    <a:pt x="34782" y="90768"/>
                    <a:pt x="96649" y="4148"/>
                  </a:cubicBezTo>
                  <a:cubicBezTo>
                    <a:pt x="97887" y="2554"/>
                    <a:pt x="97887" y="2200"/>
                    <a:pt x="97887" y="1845"/>
                  </a:cubicBezTo>
                  <a:cubicBezTo>
                    <a:pt x="97887" y="74"/>
                    <a:pt x="96649" y="74"/>
                    <a:pt x="93821" y="74"/>
                  </a:cubicBezTo>
                  <a:cubicBezTo>
                    <a:pt x="90993" y="74"/>
                    <a:pt x="90639" y="74"/>
                    <a:pt x="90286" y="428"/>
                  </a:cubicBezTo>
                  <a:cubicBezTo>
                    <a:pt x="89579" y="960"/>
                    <a:pt x="67130" y="26822"/>
                    <a:pt x="49276" y="62426"/>
                  </a:cubicBezTo>
                  <a:cubicBezTo>
                    <a:pt x="25943" y="109190"/>
                    <a:pt x="11272" y="162862"/>
                    <a:pt x="4732" y="227339"/>
                  </a:cubicBezTo>
                  <a:cubicBezTo>
                    <a:pt x="4201" y="232830"/>
                    <a:pt x="489" y="269675"/>
                    <a:pt x="489" y="311656"/>
                  </a:cubicBezTo>
                  <a:lnTo>
                    <a:pt x="489" y="318564"/>
                  </a:lnTo>
                  <a:cubicBezTo>
                    <a:pt x="666" y="320513"/>
                    <a:pt x="1727" y="320513"/>
                    <a:pt x="5439" y="320513"/>
                  </a:cubicBezTo>
                  <a:lnTo>
                    <a:pt x="15161" y="320513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形状 106">
              <a:extLst>
                <a:ext uri="{FF2B5EF4-FFF2-40B4-BE49-F238E27FC236}">
                  <a16:creationId xmlns:a16="http://schemas.microsoft.com/office/drawing/2014/main" id="{78438F23-6BE6-F7B4-C64C-AE4F587EF872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>
              <a:off x="9228653" y="2613400"/>
              <a:ext cx="19620" cy="109824"/>
            </a:xfrm>
            <a:custGeom>
              <a:avLst/>
              <a:gdLst>
                <a:gd name="connsiteX0" fmla="*/ 20110 w 19620"/>
                <a:gd name="connsiteY0" fmla="*/ 4874 h 109824"/>
                <a:gd name="connsiteX1" fmla="*/ 15161 w 19620"/>
                <a:gd name="connsiteY1" fmla="*/ 92 h 109824"/>
                <a:gd name="connsiteX2" fmla="*/ 5439 w 19620"/>
                <a:gd name="connsiteY2" fmla="*/ 92 h 109824"/>
                <a:gd name="connsiteX3" fmla="*/ 489 w 19620"/>
                <a:gd name="connsiteY3" fmla="*/ 4874 h 109824"/>
                <a:gd name="connsiteX4" fmla="*/ 489 w 19620"/>
                <a:gd name="connsiteY4" fmla="*/ 105133 h 109824"/>
                <a:gd name="connsiteX5" fmla="*/ 5439 w 19620"/>
                <a:gd name="connsiteY5" fmla="*/ 109916 h 109824"/>
                <a:gd name="connsiteX6" fmla="*/ 15161 w 19620"/>
                <a:gd name="connsiteY6" fmla="*/ 109916 h 109824"/>
                <a:gd name="connsiteX7" fmla="*/ 20110 w 19620"/>
                <a:gd name="connsiteY7" fmla="*/ 105133 h 109824"/>
                <a:gd name="connsiteX8" fmla="*/ 20110 w 19620"/>
                <a:gd name="connsiteY8" fmla="*/ 4874 h 10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20" h="109824">
                  <a:moveTo>
                    <a:pt x="20110" y="4874"/>
                  </a:moveTo>
                  <a:cubicBezTo>
                    <a:pt x="20110" y="269"/>
                    <a:pt x="19933" y="92"/>
                    <a:pt x="15161" y="92"/>
                  </a:cubicBezTo>
                  <a:lnTo>
                    <a:pt x="5439" y="92"/>
                  </a:lnTo>
                  <a:cubicBezTo>
                    <a:pt x="666" y="92"/>
                    <a:pt x="489" y="269"/>
                    <a:pt x="489" y="4874"/>
                  </a:cubicBezTo>
                  <a:lnTo>
                    <a:pt x="489" y="105133"/>
                  </a:lnTo>
                  <a:cubicBezTo>
                    <a:pt x="489" y="109739"/>
                    <a:pt x="666" y="109916"/>
                    <a:pt x="5439" y="109916"/>
                  </a:cubicBezTo>
                  <a:lnTo>
                    <a:pt x="15161" y="109916"/>
                  </a:lnTo>
                  <a:cubicBezTo>
                    <a:pt x="19933" y="109916"/>
                    <a:pt x="20110" y="109739"/>
                    <a:pt x="20110" y="105133"/>
                  </a:cubicBezTo>
                  <a:lnTo>
                    <a:pt x="20110" y="487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形状 107">
              <a:extLst>
                <a:ext uri="{FF2B5EF4-FFF2-40B4-BE49-F238E27FC236}">
                  <a16:creationId xmlns:a16="http://schemas.microsoft.com/office/drawing/2014/main" id="{D2F9B923-195A-B199-7E83-DBA3F9BFE599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>
              <a:off x="9228653" y="2719682"/>
              <a:ext cx="19620" cy="109824"/>
            </a:xfrm>
            <a:custGeom>
              <a:avLst/>
              <a:gdLst>
                <a:gd name="connsiteX0" fmla="*/ 20110 w 19620"/>
                <a:gd name="connsiteY0" fmla="*/ 4880 h 109824"/>
                <a:gd name="connsiteX1" fmla="*/ 15161 w 19620"/>
                <a:gd name="connsiteY1" fmla="*/ 98 h 109824"/>
                <a:gd name="connsiteX2" fmla="*/ 5439 w 19620"/>
                <a:gd name="connsiteY2" fmla="*/ 98 h 109824"/>
                <a:gd name="connsiteX3" fmla="*/ 489 w 19620"/>
                <a:gd name="connsiteY3" fmla="*/ 4880 h 109824"/>
                <a:gd name="connsiteX4" fmla="*/ 489 w 19620"/>
                <a:gd name="connsiteY4" fmla="*/ 105139 h 109824"/>
                <a:gd name="connsiteX5" fmla="*/ 5439 w 19620"/>
                <a:gd name="connsiteY5" fmla="*/ 109922 h 109824"/>
                <a:gd name="connsiteX6" fmla="*/ 15161 w 19620"/>
                <a:gd name="connsiteY6" fmla="*/ 109922 h 109824"/>
                <a:gd name="connsiteX7" fmla="*/ 20110 w 19620"/>
                <a:gd name="connsiteY7" fmla="*/ 105139 h 109824"/>
                <a:gd name="connsiteX8" fmla="*/ 20110 w 19620"/>
                <a:gd name="connsiteY8" fmla="*/ 4880 h 10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20" h="109824">
                  <a:moveTo>
                    <a:pt x="20110" y="4880"/>
                  </a:moveTo>
                  <a:cubicBezTo>
                    <a:pt x="20110" y="275"/>
                    <a:pt x="19933" y="98"/>
                    <a:pt x="15161" y="98"/>
                  </a:cubicBezTo>
                  <a:lnTo>
                    <a:pt x="5439" y="98"/>
                  </a:lnTo>
                  <a:cubicBezTo>
                    <a:pt x="666" y="98"/>
                    <a:pt x="489" y="275"/>
                    <a:pt x="489" y="4880"/>
                  </a:cubicBezTo>
                  <a:lnTo>
                    <a:pt x="489" y="105139"/>
                  </a:lnTo>
                  <a:cubicBezTo>
                    <a:pt x="489" y="109745"/>
                    <a:pt x="666" y="109922"/>
                    <a:pt x="5439" y="109922"/>
                  </a:cubicBezTo>
                  <a:lnTo>
                    <a:pt x="15161" y="109922"/>
                  </a:lnTo>
                  <a:cubicBezTo>
                    <a:pt x="19933" y="109922"/>
                    <a:pt x="20110" y="109745"/>
                    <a:pt x="20110" y="105139"/>
                  </a:cubicBezTo>
                  <a:lnTo>
                    <a:pt x="20110" y="488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形状 108">
              <a:extLst>
                <a:ext uri="{FF2B5EF4-FFF2-40B4-BE49-F238E27FC236}">
                  <a16:creationId xmlns:a16="http://schemas.microsoft.com/office/drawing/2014/main" id="{924E5006-5E99-382F-5089-3DF366B7CA62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>
              <a:off x="9228653" y="2825965"/>
              <a:ext cx="97397" cy="320438"/>
            </a:xfrm>
            <a:custGeom>
              <a:avLst/>
              <a:gdLst>
                <a:gd name="connsiteX0" fmla="*/ 5439 w 97397"/>
                <a:gd name="connsiteY0" fmla="*/ 104 h 320438"/>
                <a:gd name="connsiteX1" fmla="*/ 489 w 97397"/>
                <a:gd name="connsiteY1" fmla="*/ 2053 h 320438"/>
                <a:gd name="connsiteX2" fmla="*/ 489 w 97397"/>
                <a:gd name="connsiteY2" fmla="*/ 8961 h 320438"/>
                <a:gd name="connsiteX3" fmla="*/ 25236 w 97397"/>
                <a:gd name="connsiteY3" fmla="*/ 198496 h 320438"/>
                <a:gd name="connsiteX4" fmla="*/ 86397 w 97397"/>
                <a:gd name="connsiteY4" fmla="*/ 315760 h 320438"/>
                <a:gd name="connsiteX5" fmla="*/ 90463 w 97397"/>
                <a:gd name="connsiteY5" fmla="*/ 320188 h 320438"/>
                <a:gd name="connsiteX6" fmla="*/ 93821 w 97397"/>
                <a:gd name="connsiteY6" fmla="*/ 320543 h 320438"/>
                <a:gd name="connsiteX7" fmla="*/ 97887 w 97397"/>
                <a:gd name="connsiteY7" fmla="*/ 318771 h 320438"/>
                <a:gd name="connsiteX8" fmla="*/ 96826 w 97397"/>
                <a:gd name="connsiteY8" fmla="*/ 316468 h 320438"/>
                <a:gd name="connsiteX9" fmla="*/ 20110 w 97397"/>
                <a:gd name="connsiteY9" fmla="*/ 2584 h 320438"/>
                <a:gd name="connsiteX10" fmla="*/ 15161 w 97397"/>
                <a:gd name="connsiteY10" fmla="*/ 104 h 320438"/>
                <a:gd name="connsiteX11" fmla="*/ 5439 w 97397"/>
                <a:gd name="connsiteY11" fmla="*/ 104 h 320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397" h="320438">
                  <a:moveTo>
                    <a:pt x="5439" y="104"/>
                  </a:moveTo>
                  <a:cubicBezTo>
                    <a:pt x="1727" y="104"/>
                    <a:pt x="666" y="104"/>
                    <a:pt x="489" y="2053"/>
                  </a:cubicBezTo>
                  <a:lnTo>
                    <a:pt x="489" y="8961"/>
                  </a:lnTo>
                  <a:cubicBezTo>
                    <a:pt x="489" y="117191"/>
                    <a:pt x="19757" y="180605"/>
                    <a:pt x="25236" y="198496"/>
                  </a:cubicBezTo>
                  <a:cubicBezTo>
                    <a:pt x="37256" y="237820"/>
                    <a:pt x="56877" y="279270"/>
                    <a:pt x="86397" y="315760"/>
                  </a:cubicBezTo>
                  <a:cubicBezTo>
                    <a:pt x="89049" y="318948"/>
                    <a:pt x="89756" y="319834"/>
                    <a:pt x="90463" y="320188"/>
                  </a:cubicBezTo>
                  <a:cubicBezTo>
                    <a:pt x="90816" y="320365"/>
                    <a:pt x="90993" y="320543"/>
                    <a:pt x="93821" y="320543"/>
                  </a:cubicBezTo>
                  <a:cubicBezTo>
                    <a:pt x="96649" y="320543"/>
                    <a:pt x="97887" y="320543"/>
                    <a:pt x="97887" y="318771"/>
                  </a:cubicBezTo>
                  <a:cubicBezTo>
                    <a:pt x="97887" y="318417"/>
                    <a:pt x="97887" y="318063"/>
                    <a:pt x="96826" y="316468"/>
                  </a:cubicBezTo>
                  <a:cubicBezTo>
                    <a:pt x="37963" y="234632"/>
                    <a:pt x="20287" y="136144"/>
                    <a:pt x="20110" y="2584"/>
                  </a:cubicBezTo>
                  <a:cubicBezTo>
                    <a:pt x="20110" y="104"/>
                    <a:pt x="19050" y="104"/>
                    <a:pt x="15161" y="104"/>
                  </a:cubicBezTo>
                  <a:lnTo>
                    <a:pt x="5439" y="10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形状 109">
              <a:extLst>
                <a:ext uri="{FF2B5EF4-FFF2-40B4-BE49-F238E27FC236}">
                  <a16:creationId xmlns:a16="http://schemas.microsoft.com/office/drawing/2014/main" id="{6CC260B8-7FF3-EB59-A8A3-20E8F71120A3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>
              <a:off x="9508316" y="2422093"/>
              <a:ext cx="104821" cy="80242"/>
            </a:xfrm>
            <a:custGeom>
              <a:avLst/>
              <a:gdLst>
                <a:gd name="connsiteX0" fmla="*/ 105329 w 104821"/>
                <a:gd name="connsiteY0" fmla="*/ 12485 h 80242"/>
                <a:gd name="connsiteX1" fmla="*/ 98259 w 104821"/>
                <a:gd name="connsiteY1" fmla="*/ 85 h 80242"/>
                <a:gd name="connsiteX2" fmla="*/ 88890 w 104821"/>
                <a:gd name="connsiteY2" fmla="*/ 8411 h 80242"/>
                <a:gd name="connsiteX3" fmla="*/ 91542 w 104821"/>
                <a:gd name="connsiteY3" fmla="*/ 13725 h 80242"/>
                <a:gd name="connsiteX4" fmla="*/ 97729 w 104821"/>
                <a:gd name="connsiteY4" fmla="*/ 28604 h 80242"/>
                <a:gd name="connsiteX5" fmla="*/ 88890 w 104821"/>
                <a:gd name="connsiteY5" fmla="*/ 53934 h 80242"/>
                <a:gd name="connsiteX6" fmla="*/ 68739 w 104821"/>
                <a:gd name="connsiteY6" fmla="*/ 67574 h 80242"/>
                <a:gd name="connsiteX7" fmla="*/ 51593 w 104821"/>
                <a:gd name="connsiteY7" fmla="*/ 51632 h 80242"/>
                <a:gd name="connsiteX8" fmla="*/ 57603 w 104821"/>
                <a:gd name="connsiteY8" fmla="*/ 30730 h 80242"/>
                <a:gd name="connsiteX9" fmla="*/ 54421 w 104821"/>
                <a:gd name="connsiteY9" fmla="*/ 26833 h 80242"/>
                <a:gd name="connsiteX10" fmla="*/ 49648 w 104821"/>
                <a:gd name="connsiteY10" fmla="*/ 29844 h 80242"/>
                <a:gd name="connsiteX11" fmla="*/ 45583 w 104821"/>
                <a:gd name="connsiteY11" fmla="*/ 51277 h 80242"/>
                <a:gd name="connsiteX12" fmla="*/ 21543 w 104821"/>
                <a:gd name="connsiteY12" fmla="*/ 67574 h 80242"/>
                <a:gd name="connsiteX13" fmla="*/ 6164 w 104821"/>
                <a:gd name="connsiteY13" fmla="*/ 47203 h 80242"/>
                <a:gd name="connsiteX14" fmla="*/ 24194 w 104821"/>
                <a:gd name="connsiteY14" fmla="*/ 4159 h 80242"/>
                <a:gd name="connsiteX15" fmla="*/ 20836 w 104821"/>
                <a:gd name="connsiteY15" fmla="*/ 794 h 80242"/>
                <a:gd name="connsiteX16" fmla="*/ 16240 w 104821"/>
                <a:gd name="connsiteY16" fmla="*/ 4691 h 80242"/>
                <a:gd name="connsiteX17" fmla="*/ 508 w 104821"/>
                <a:gd name="connsiteY17" fmla="*/ 54997 h 80242"/>
                <a:gd name="connsiteX18" fmla="*/ 19068 w 104821"/>
                <a:gd name="connsiteY18" fmla="*/ 80328 h 80242"/>
                <a:gd name="connsiteX19" fmla="*/ 46290 w 104821"/>
                <a:gd name="connsiteY19" fmla="*/ 61728 h 80242"/>
                <a:gd name="connsiteX20" fmla="*/ 65734 w 104821"/>
                <a:gd name="connsiteY20" fmla="*/ 80328 h 80242"/>
                <a:gd name="connsiteX21" fmla="*/ 94370 w 104821"/>
                <a:gd name="connsiteY21" fmla="*/ 56237 h 80242"/>
                <a:gd name="connsiteX22" fmla="*/ 105329 w 104821"/>
                <a:gd name="connsiteY22" fmla="*/ 12485 h 8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4821" h="80242">
                  <a:moveTo>
                    <a:pt x="105329" y="12485"/>
                  </a:moveTo>
                  <a:cubicBezTo>
                    <a:pt x="105329" y="4514"/>
                    <a:pt x="102148" y="85"/>
                    <a:pt x="98259" y="85"/>
                  </a:cubicBezTo>
                  <a:cubicBezTo>
                    <a:pt x="93663" y="85"/>
                    <a:pt x="88890" y="4336"/>
                    <a:pt x="88890" y="8411"/>
                  </a:cubicBezTo>
                  <a:cubicBezTo>
                    <a:pt x="88890" y="10182"/>
                    <a:pt x="89774" y="12130"/>
                    <a:pt x="91542" y="13725"/>
                  </a:cubicBezTo>
                  <a:cubicBezTo>
                    <a:pt x="94547" y="16382"/>
                    <a:pt x="97729" y="21164"/>
                    <a:pt x="97729" y="28604"/>
                  </a:cubicBezTo>
                  <a:cubicBezTo>
                    <a:pt x="97729" y="35689"/>
                    <a:pt x="94370" y="45786"/>
                    <a:pt x="88890" y="53934"/>
                  </a:cubicBezTo>
                  <a:cubicBezTo>
                    <a:pt x="83587" y="61551"/>
                    <a:pt x="77047" y="67574"/>
                    <a:pt x="68739" y="67574"/>
                  </a:cubicBezTo>
                  <a:cubicBezTo>
                    <a:pt x="58663" y="67574"/>
                    <a:pt x="53184" y="61197"/>
                    <a:pt x="51593" y="51632"/>
                  </a:cubicBezTo>
                  <a:cubicBezTo>
                    <a:pt x="53537" y="47026"/>
                    <a:pt x="57603" y="35689"/>
                    <a:pt x="57603" y="30730"/>
                  </a:cubicBezTo>
                  <a:cubicBezTo>
                    <a:pt x="57603" y="28604"/>
                    <a:pt x="56719" y="26833"/>
                    <a:pt x="54421" y="26833"/>
                  </a:cubicBezTo>
                  <a:cubicBezTo>
                    <a:pt x="53007" y="26833"/>
                    <a:pt x="51063" y="27187"/>
                    <a:pt x="49648" y="29844"/>
                  </a:cubicBezTo>
                  <a:cubicBezTo>
                    <a:pt x="47704" y="33387"/>
                    <a:pt x="45583" y="44901"/>
                    <a:pt x="45583" y="51277"/>
                  </a:cubicBezTo>
                  <a:cubicBezTo>
                    <a:pt x="39750" y="59603"/>
                    <a:pt x="32679" y="67574"/>
                    <a:pt x="21543" y="67574"/>
                  </a:cubicBezTo>
                  <a:cubicBezTo>
                    <a:pt x="9876" y="67574"/>
                    <a:pt x="6164" y="57123"/>
                    <a:pt x="6164" y="47203"/>
                  </a:cubicBezTo>
                  <a:cubicBezTo>
                    <a:pt x="6164" y="25061"/>
                    <a:pt x="24194" y="6462"/>
                    <a:pt x="24194" y="4159"/>
                  </a:cubicBezTo>
                  <a:cubicBezTo>
                    <a:pt x="24194" y="2211"/>
                    <a:pt x="22780" y="794"/>
                    <a:pt x="20836" y="794"/>
                  </a:cubicBezTo>
                  <a:cubicBezTo>
                    <a:pt x="18538" y="794"/>
                    <a:pt x="17300" y="3097"/>
                    <a:pt x="16240" y="4691"/>
                  </a:cubicBezTo>
                  <a:cubicBezTo>
                    <a:pt x="7225" y="17799"/>
                    <a:pt x="508" y="38878"/>
                    <a:pt x="508" y="54997"/>
                  </a:cubicBezTo>
                  <a:cubicBezTo>
                    <a:pt x="508" y="67220"/>
                    <a:pt x="4573" y="80328"/>
                    <a:pt x="19068" y="80328"/>
                  </a:cubicBezTo>
                  <a:cubicBezTo>
                    <a:pt x="31618" y="80328"/>
                    <a:pt x="39926" y="71471"/>
                    <a:pt x="46290" y="61728"/>
                  </a:cubicBezTo>
                  <a:cubicBezTo>
                    <a:pt x="47881" y="72002"/>
                    <a:pt x="54775" y="80328"/>
                    <a:pt x="65734" y="80328"/>
                  </a:cubicBezTo>
                  <a:cubicBezTo>
                    <a:pt x="79522" y="80328"/>
                    <a:pt x="88006" y="69522"/>
                    <a:pt x="94370" y="56237"/>
                  </a:cubicBezTo>
                  <a:cubicBezTo>
                    <a:pt x="98612" y="47558"/>
                    <a:pt x="105329" y="23467"/>
                    <a:pt x="105329" y="12485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形状 110">
              <a:extLst>
                <a:ext uri="{FF2B5EF4-FFF2-40B4-BE49-F238E27FC236}">
                  <a16:creationId xmlns:a16="http://schemas.microsoft.com/office/drawing/2014/main" id="{46544DCE-AEB7-2AC6-B5D5-1E657FEFC003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>
              <a:off x="9635928" y="2402007"/>
              <a:ext cx="83645" cy="6075"/>
            </a:xfrm>
            <a:custGeom>
              <a:avLst/>
              <a:gdLst>
                <a:gd name="connsiteX0" fmla="*/ 79210 w 83645"/>
                <a:gd name="connsiteY0" fmla="*/ 6157 h 6075"/>
                <a:gd name="connsiteX1" fmla="*/ 84160 w 83645"/>
                <a:gd name="connsiteY1" fmla="*/ 3181 h 6075"/>
                <a:gd name="connsiteX2" fmla="*/ 79210 w 83645"/>
                <a:gd name="connsiteY2" fmla="*/ 82 h 6075"/>
                <a:gd name="connsiteX3" fmla="*/ 5464 w 83645"/>
                <a:gd name="connsiteY3" fmla="*/ 82 h 6075"/>
                <a:gd name="connsiteX4" fmla="*/ 514 w 83645"/>
                <a:gd name="connsiteY4" fmla="*/ 3057 h 6075"/>
                <a:gd name="connsiteX5" fmla="*/ 5464 w 83645"/>
                <a:gd name="connsiteY5" fmla="*/ 6157 h 6075"/>
                <a:gd name="connsiteX6" fmla="*/ 79210 w 83645"/>
                <a:gd name="connsiteY6" fmla="*/ 6157 h 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45" h="6075">
                  <a:moveTo>
                    <a:pt x="79210" y="6157"/>
                  </a:moveTo>
                  <a:cubicBezTo>
                    <a:pt x="81190" y="6157"/>
                    <a:pt x="84160" y="6157"/>
                    <a:pt x="84160" y="3181"/>
                  </a:cubicBezTo>
                  <a:cubicBezTo>
                    <a:pt x="84160" y="82"/>
                    <a:pt x="81314" y="82"/>
                    <a:pt x="79210" y="82"/>
                  </a:cubicBezTo>
                  <a:lnTo>
                    <a:pt x="5464" y="82"/>
                  </a:lnTo>
                  <a:cubicBezTo>
                    <a:pt x="3484" y="82"/>
                    <a:pt x="514" y="82"/>
                    <a:pt x="514" y="3057"/>
                  </a:cubicBezTo>
                  <a:cubicBezTo>
                    <a:pt x="514" y="6157"/>
                    <a:pt x="3360" y="6157"/>
                    <a:pt x="5464" y="6157"/>
                  </a:cubicBezTo>
                  <a:lnTo>
                    <a:pt x="79210" y="615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FCF98716-1FCA-DBC7-28EE-B756C7015AA0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>
              <a:off x="9484167" y="2653787"/>
              <a:ext cx="92624" cy="159245"/>
            </a:xfrm>
            <a:custGeom>
              <a:avLst/>
              <a:gdLst>
                <a:gd name="connsiteX0" fmla="*/ 69091 w 92624"/>
                <a:gd name="connsiteY0" fmla="*/ 4352 h 159245"/>
                <a:gd name="connsiteX1" fmla="*/ 69621 w 92624"/>
                <a:gd name="connsiteY1" fmla="*/ 1872 h 159245"/>
                <a:gd name="connsiteX2" fmla="*/ 67500 w 92624"/>
                <a:gd name="connsiteY2" fmla="*/ 101 h 159245"/>
                <a:gd name="connsiteX3" fmla="*/ 64849 w 92624"/>
                <a:gd name="connsiteY3" fmla="*/ 3643 h 159245"/>
                <a:gd name="connsiteX4" fmla="*/ 54596 w 92624"/>
                <a:gd name="connsiteY4" fmla="*/ 44562 h 159245"/>
                <a:gd name="connsiteX5" fmla="*/ 506 w 92624"/>
                <a:gd name="connsiteY5" fmla="*/ 93097 h 159245"/>
                <a:gd name="connsiteX6" fmla="*/ 34445 w 92624"/>
                <a:gd name="connsiteY6" fmla="*/ 125159 h 159245"/>
                <a:gd name="connsiteX7" fmla="*/ 30379 w 92624"/>
                <a:gd name="connsiteY7" fmla="*/ 141809 h 159245"/>
                <a:gd name="connsiteX8" fmla="*/ 26490 w 92624"/>
                <a:gd name="connsiteY8" fmla="*/ 157397 h 159245"/>
                <a:gd name="connsiteX9" fmla="*/ 28612 w 92624"/>
                <a:gd name="connsiteY9" fmla="*/ 159346 h 159245"/>
                <a:gd name="connsiteX10" fmla="*/ 30379 w 92624"/>
                <a:gd name="connsiteY10" fmla="*/ 158637 h 159245"/>
                <a:gd name="connsiteX11" fmla="*/ 32324 w 92624"/>
                <a:gd name="connsiteY11" fmla="*/ 151552 h 159245"/>
                <a:gd name="connsiteX12" fmla="*/ 39041 w 92624"/>
                <a:gd name="connsiteY12" fmla="*/ 125159 h 159245"/>
                <a:gd name="connsiteX13" fmla="*/ 93131 w 92624"/>
                <a:gd name="connsiteY13" fmla="*/ 76623 h 159245"/>
                <a:gd name="connsiteX14" fmla="*/ 59192 w 92624"/>
                <a:gd name="connsiteY14" fmla="*/ 44562 h 159245"/>
                <a:gd name="connsiteX15" fmla="*/ 69091 w 92624"/>
                <a:gd name="connsiteY15" fmla="*/ 4352 h 159245"/>
                <a:gd name="connsiteX16" fmla="*/ 35329 w 92624"/>
                <a:gd name="connsiteY16" fmla="*/ 121262 h 159245"/>
                <a:gd name="connsiteX17" fmla="*/ 11996 w 92624"/>
                <a:gd name="connsiteY17" fmla="*/ 96817 h 159245"/>
                <a:gd name="connsiteX18" fmla="*/ 53536 w 92624"/>
                <a:gd name="connsiteY18" fmla="*/ 48459 h 159245"/>
                <a:gd name="connsiteX19" fmla="*/ 35329 w 92624"/>
                <a:gd name="connsiteY19" fmla="*/ 121262 h 159245"/>
                <a:gd name="connsiteX20" fmla="*/ 58131 w 92624"/>
                <a:gd name="connsiteY20" fmla="*/ 48459 h 159245"/>
                <a:gd name="connsiteX21" fmla="*/ 81641 w 92624"/>
                <a:gd name="connsiteY21" fmla="*/ 72904 h 159245"/>
                <a:gd name="connsiteX22" fmla="*/ 39925 w 92624"/>
                <a:gd name="connsiteY22" fmla="*/ 121262 h 159245"/>
                <a:gd name="connsiteX23" fmla="*/ 58131 w 92624"/>
                <a:gd name="connsiteY23" fmla="*/ 48459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9091" y="4352"/>
                  </a:moveTo>
                  <a:cubicBezTo>
                    <a:pt x="69091" y="3998"/>
                    <a:pt x="69621" y="2049"/>
                    <a:pt x="69621" y="1872"/>
                  </a:cubicBezTo>
                  <a:cubicBezTo>
                    <a:pt x="69621" y="1695"/>
                    <a:pt x="69621" y="101"/>
                    <a:pt x="67500" y="101"/>
                  </a:cubicBezTo>
                  <a:cubicBezTo>
                    <a:pt x="65732" y="101"/>
                    <a:pt x="65556" y="632"/>
                    <a:pt x="64849" y="3643"/>
                  </a:cubicBezTo>
                  <a:lnTo>
                    <a:pt x="54596" y="44562"/>
                  </a:lnTo>
                  <a:cubicBezTo>
                    <a:pt x="26490" y="45447"/>
                    <a:pt x="506" y="69007"/>
                    <a:pt x="506" y="93097"/>
                  </a:cubicBezTo>
                  <a:cubicBezTo>
                    <a:pt x="506" y="109925"/>
                    <a:pt x="12880" y="123919"/>
                    <a:pt x="34445" y="125159"/>
                  </a:cubicBezTo>
                  <a:cubicBezTo>
                    <a:pt x="33031" y="130650"/>
                    <a:pt x="31793" y="136318"/>
                    <a:pt x="30379" y="141809"/>
                  </a:cubicBezTo>
                  <a:cubicBezTo>
                    <a:pt x="28258" y="150135"/>
                    <a:pt x="26490" y="156866"/>
                    <a:pt x="26490" y="157397"/>
                  </a:cubicBezTo>
                  <a:cubicBezTo>
                    <a:pt x="26490" y="159169"/>
                    <a:pt x="27728" y="159346"/>
                    <a:pt x="28612" y="159346"/>
                  </a:cubicBezTo>
                  <a:cubicBezTo>
                    <a:pt x="29495" y="159346"/>
                    <a:pt x="29849" y="159169"/>
                    <a:pt x="30379" y="158637"/>
                  </a:cubicBezTo>
                  <a:cubicBezTo>
                    <a:pt x="30733" y="158283"/>
                    <a:pt x="31793" y="154032"/>
                    <a:pt x="32324" y="151552"/>
                  </a:cubicBezTo>
                  <a:lnTo>
                    <a:pt x="39041" y="125159"/>
                  </a:lnTo>
                  <a:cubicBezTo>
                    <a:pt x="67500" y="124273"/>
                    <a:pt x="93131" y="100360"/>
                    <a:pt x="93131" y="76623"/>
                  </a:cubicBezTo>
                  <a:cubicBezTo>
                    <a:pt x="93131" y="62630"/>
                    <a:pt x="83762" y="46333"/>
                    <a:pt x="59192" y="44562"/>
                  </a:cubicBezTo>
                  <a:lnTo>
                    <a:pt x="69091" y="4352"/>
                  </a:lnTo>
                  <a:close/>
                  <a:moveTo>
                    <a:pt x="35329" y="121262"/>
                  </a:moveTo>
                  <a:cubicBezTo>
                    <a:pt x="24723" y="120730"/>
                    <a:pt x="11996" y="114530"/>
                    <a:pt x="11996" y="96817"/>
                  </a:cubicBezTo>
                  <a:cubicBezTo>
                    <a:pt x="11996" y="75561"/>
                    <a:pt x="27198" y="50762"/>
                    <a:pt x="53536" y="48459"/>
                  </a:cubicBezTo>
                  <a:lnTo>
                    <a:pt x="35329" y="121262"/>
                  </a:lnTo>
                  <a:close/>
                  <a:moveTo>
                    <a:pt x="58131" y="48459"/>
                  </a:moveTo>
                  <a:cubicBezTo>
                    <a:pt x="71566" y="49167"/>
                    <a:pt x="81641" y="57316"/>
                    <a:pt x="81641" y="72904"/>
                  </a:cubicBezTo>
                  <a:cubicBezTo>
                    <a:pt x="81641" y="93806"/>
                    <a:pt x="66439" y="119136"/>
                    <a:pt x="39925" y="121262"/>
                  </a:cubicBezTo>
                  <a:lnTo>
                    <a:pt x="58131" y="4845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519A2948-6648-168E-8BA6-A41DA1ECADCB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>
              <a:off x="9591841" y="2654780"/>
              <a:ext cx="50236" cy="53441"/>
            </a:xfrm>
            <a:custGeom>
              <a:avLst/>
              <a:gdLst>
                <a:gd name="connsiteX0" fmla="*/ 29466 w 50236"/>
                <a:gd name="connsiteY0" fmla="*/ 26880 h 53441"/>
                <a:gd name="connsiteX1" fmla="*/ 47284 w 50236"/>
                <a:gd name="connsiteY1" fmla="*/ 19192 h 53441"/>
                <a:gd name="connsiteX2" fmla="*/ 50749 w 50236"/>
                <a:gd name="connsiteY2" fmla="*/ 15349 h 53441"/>
                <a:gd name="connsiteX3" fmla="*/ 46913 w 50236"/>
                <a:gd name="connsiteY3" fmla="*/ 11381 h 53441"/>
                <a:gd name="connsiteX4" fmla="*/ 44314 w 50236"/>
                <a:gd name="connsiteY4" fmla="*/ 12497 h 53441"/>
                <a:gd name="connsiteX5" fmla="*/ 27486 w 50236"/>
                <a:gd name="connsiteY5" fmla="*/ 23780 h 53441"/>
                <a:gd name="connsiteX6" fmla="*/ 29342 w 50236"/>
                <a:gd name="connsiteY6" fmla="*/ 5429 h 53441"/>
                <a:gd name="connsiteX7" fmla="*/ 25630 w 50236"/>
                <a:gd name="connsiteY7" fmla="*/ 97 h 53441"/>
                <a:gd name="connsiteX8" fmla="*/ 21794 w 50236"/>
                <a:gd name="connsiteY8" fmla="*/ 3817 h 53441"/>
                <a:gd name="connsiteX9" fmla="*/ 22413 w 50236"/>
                <a:gd name="connsiteY9" fmla="*/ 9893 h 53441"/>
                <a:gd name="connsiteX10" fmla="*/ 23774 w 50236"/>
                <a:gd name="connsiteY10" fmla="*/ 23780 h 53441"/>
                <a:gd name="connsiteX11" fmla="*/ 7070 w 50236"/>
                <a:gd name="connsiteY11" fmla="*/ 12497 h 53441"/>
                <a:gd name="connsiteX12" fmla="*/ 4348 w 50236"/>
                <a:gd name="connsiteY12" fmla="*/ 11381 h 53441"/>
                <a:gd name="connsiteX13" fmla="*/ 512 w 50236"/>
                <a:gd name="connsiteY13" fmla="*/ 15349 h 53441"/>
                <a:gd name="connsiteX14" fmla="*/ 3110 w 50236"/>
                <a:gd name="connsiteY14" fmla="*/ 18944 h 53441"/>
                <a:gd name="connsiteX15" fmla="*/ 21794 w 50236"/>
                <a:gd name="connsiteY15" fmla="*/ 26756 h 53441"/>
                <a:gd name="connsiteX16" fmla="*/ 3977 w 50236"/>
                <a:gd name="connsiteY16" fmla="*/ 34444 h 53441"/>
                <a:gd name="connsiteX17" fmla="*/ 512 w 50236"/>
                <a:gd name="connsiteY17" fmla="*/ 38288 h 53441"/>
                <a:gd name="connsiteX18" fmla="*/ 4348 w 50236"/>
                <a:gd name="connsiteY18" fmla="*/ 42255 h 53441"/>
                <a:gd name="connsiteX19" fmla="*/ 6946 w 50236"/>
                <a:gd name="connsiteY19" fmla="*/ 41139 h 53441"/>
                <a:gd name="connsiteX20" fmla="*/ 23774 w 50236"/>
                <a:gd name="connsiteY20" fmla="*/ 29856 h 53441"/>
                <a:gd name="connsiteX21" fmla="*/ 21794 w 50236"/>
                <a:gd name="connsiteY21" fmla="*/ 49819 h 53441"/>
                <a:gd name="connsiteX22" fmla="*/ 25630 w 50236"/>
                <a:gd name="connsiteY22" fmla="*/ 53539 h 53441"/>
                <a:gd name="connsiteX23" fmla="*/ 29466 w 50236"/>
                <a:gd name="connsiteY23" fmla="*/ 49819 h 53441"/>
                <a:gd name="connsiteX24" fmla="*/ 28847 w 50236"/>
                <a:gd name="connsiteY24" fmla="*/ 43743 h 53441"/>
                <a:gd name="connsiteX25" fmla="*/ 27486 w 50236"/>
                <a:gd name="connsiteY25" fmla="*/ 29856 h 53441"/>
                <a:gd name="connsiteX26" fmla="*/ 42335 w 50236"/>
                <a:gd name="connsiteY26" fmla="*/ 39776 h 53441"/>
                <a:gd name="connsiteX27" fmla="*/ 46913 w 50236"/>
                <a:gd name="connsiteY27" fmla="*/ 42255 h 53441"/>
                <a:gd name="connsiteX28" fmla="*/ 50749 w 50236"/>
                <a:gd name="connsiteY28" fmla="*/ 38288 h 53441"/>
                <a:gd name="connsiteX29" fmla="*/ 48150 w 50236"/>
                <a:gd name="connsiteY29" fmla="*/ 34692 h 53441"/>
                <a:gd name="connsiteX30" fmla="*/ 29466 w 50236"/>
                <a:gd name="connsiteY30" fmla="*/ 26880 h 5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36" h="53441">
                  <a:moveTo>
                    <a:pt x="29466" y="26880"/>
                  </a:moveTo>
                  <a:cubicBezTo>
                    <a:pt x="39612" y="22416"/>
                    <a:pt x="44191" y="20680"/>
                    <a:pt x="47284" y="19192"/>
                  </a:cubicBezTo>
                  <a:cubicBezTo>
                    <a:pt x="49635" y="18200"/>
                    <a:pt x="50749" y="17704"/>
                    <a:pt x="50749" y="15349"/>
                  </a:cubicBezTo>
                  <a:cubicBezTo>
                    <a:pt x="50749" y="13241"/>
                    <a:pt x="49140" y="11381"/>
                    <a:pt x="46913" y="11381"/>
                  </a:cubicBezTo>
                  <a:cubicBezTo>
                    <a:pt x="46047" y="11381"/>
                    <a:pt x="45799" y="11381"/>
                    <a:pt x="44314" y="12497"/>
                  </a:cubicBezTo>
                  <a:lnTo>
                    <a:pt x="27486" y="23780"/>
                  </a:lnTo>
                  <a:lnTo>
                    <a:pt x="29342" y="5429"/>
                  </a:lnTo>
                  <a:cubicBezTo>
                    <a:pt x="29590" y="3197"/>
                    <a:pt x="29342" y="97"/>
                    <a:pt x="25630" y="97"/>
                  </a:cubicBezTo>
                  <a:cubicBezTo>
                    <a:pt x="24145" y="97"/>
                    <a:pt x="21794" y="1089"/>
                    <a:pt x="21794" y="3817"/>
                  </a:cubicBezTo>
                  <a:cubicBezTo>
                    <a:pt x="21794" y="4933"/>
                    <a:pt x="22289" y="8653"/>
                    <a:pt x="22413" y="9893"/>
                  </a:cubicBezTo>
                  <a:cubicBezTo>
                    <a:pt x="22661" y="12001"/>
                    <a:pt x="23527" y="20928"/>
                    <a:pt x="23774" y="23780"/>
                  </a:cubicBezTo>
                  <a:lnTo>
                    <a:pt x="7070" y="12497"/>
                  </a:lnTo>
                  <a:cubicBezTo>
                    <a:pt x="5833" y="11753"/>
                    <a:pt x="5461" y="11381"/>
                    <a:pt x="4348" y="11381"/>
                  </a:cubicBezTo>
                  <a:cubicBezTo>
                    <a:pt x="2121" y="11381"/>
                    <a:pt x="512" y="13241"/>
                    <a:pt x="512" y="15349"/>
                  </a:cubicBezTo>
                  <a:cubicBezTo>
                    <a:pt x="512" y="17828"/>
                    <a:pt x="1997" y="18448"/>
                    <a:pt x="3110" y="18944"/>
                  </a:cubicBezTo>
                  <a:lnTo>
                    <a:pt x="21794" y="26756"/>
                  </a:lnTo>
                  <a:cubicBezTo>
                    <a:pt x="11648" y="31220"/>
                    <a:pt x="7070" y="32956"/>
                    <a:pt x="3977" y="34444"/>
                  </a:cubicBezTo>
                  <a:cubicBezTo>
                    <a:pt x="1626" y="35436"/>
                    <a:pt x="512" y="35932"/>
                    <a:pt x="512" y="38288"/>
                  </a:cubicBezTo>
                  <a:cubicBezTo>
                    <a:pt x="512" y="40396"/>
                    <a:pt x="2121" y="42255"/>
                    <a:pt x="4348" y="42255"/>
                  </a:cubicBezTo>
                  <a:cubicBezTo>
                    <a:pt x="5214" y="42255"/>
                    <a:pt x="5461" y="42255"/>
                    <a:pt x="6946" y="41139"/>
                  </a:cubicBezTo>
                  <a:lnTo>
                    <a:pt x="23774" y="29856"/>
                  </a:lnTo>
                  <a:lnTo>
                    <a:pt x="21794" y="49819"/>
                  </a:lnTo>
                  <a:cubicBezTo>
                    <a:pt x="21794" y="52547"/>
                    <a:pt x="24145" y="53539"/>
                    <a:pt x="25630" y="53539"/>
                  </a:cubicBezTo>
                  <a:cubicBezTo>
                    <a:pt x="27115" y="53539"/>
                    <a:pt x="29466" y="52547"/>
                    <a:pt x="29466" y="49819"/>
                  </a:cubicBezTo>
                  <a:cubicBezTo>
                    <a:pt x="29466" y="48703"/>
                    <a:pt x="28971" y="44983"/>
                    <a:pt x="28847" y="43743"/>
                  </a:cubicBezTo>
                  <a:cubicBezTo>
                    <a:pt x="28600" y="41635"/>
                    <a:pt x="27734" y="32708"/>
                    <a:pt x="27486" y="29856"/>
                  </a:cubicBezTo>
                  <a:lnTo>
                    <a:pt x="42335" y="39776"/>
                  </a:lnTo>
                  <a:cubicBezTo>
                    <a:pt x="45552" y="42255"/>
                    <a:pt x="45799" y="42255"/>
                    <a:pt x="46913" y="42255"/>
                  </a:cubicBezTo>
                  <a:cubicBezTo>
                    <a:pt x="49140" y="42255"/>
                    <a:pt x="50749" y="40396"/>
                    <a:pt x="50749" y="38288"/>
                  </a:cubicBezTo>
                  <a:cubicBezTo>
                    <a:pt x="50749" y="35808"/>
                    <a:pt x="49264" y="35188"/>
                    <a:pt x="48150" y="34692"/>
                  </a:cubicBezTo>
                  <a:lnTo>
                    <a:pt x="29466" y="2688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形状 113">
              <a:extLst>
                <a:ext uri="{FF2B5EF4-FFF2-40B4-BE49-F238E27FC236}">
                  <a16:creationId xmlns:a16="http://schemas.microsoft.com/office/drawing/2014/main" id="{E5DAEE70-5961-5FF1-0058-C9DCF236A973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>
              <a:off x="9587510" y="2738353"/>
              <a:ext cx="56918" cy="84812"/>
            </a:xfrm>
            <a:custGeom>
              <a:avLst/>
              <a:gdLst>
                <a:gd name="connsiteX0" fmla="*/ 27610 w 56918"/>
                <a:gd name="connsiteY0" fmla="*/ 41022 h 84812"/>
                <a:gd name="connsiteX1" fmla="*/ 44191 w 56918"/>
                <a:gd name="connsiteY1" fmla="*/ 60985 h 84812"/>
                <a:gd name="connsiteX2" fmla="*/ 28105 w 56918"/>
                <a:gd name="connsiteY2" fmla="*/ 80948 h 84812"/>
                <a:gd name="connsiteX3" fmla="*/ 7070 w 56918"/>
                <a:gd name="connsiteY3" fmla="*/ 72268 h 84812"/>
                <a:gd name="connsiteX4" fmla="*/ 14247 w 56918"/>
                <a:gd name="connsiteY4" fmla="*/ 65325 h 84812"/>
                <a:gd name="connsiteX5" fmla="*/ 7441 w 56918"/>
                <a:gd name="connsiteY5" fmla="*/ 58505 h 84812"/>
                <a:gd name="connsiteX6" fmla="*/ 512 w 56918"/>
                <a:gd name="connsiteY6" fmla="*/ 65697 h 84812"/>
                <a:gd name="connsiteX7" fmla="*/ 28352 w 56918"/>
                <a:gd name="connsiteY7" fmla="*/ 84916 h 84812"/>
                <a:gd name="connsiteX8" fmla="*/ 57430 w 56918"/>
                <a:gd name="connsiteY8" fmla="*/ 60985 h 84812"/>
                <a:gd name="connsiteX9" fmla="*/ 35900 w 56918"/>
                <a:gd name="connsiteY9" fmla="*/ 38790 h 84812"/>
                <a:gd name="connsiteX10" fmla="*/ 53595 w 56918"/>
                <a:gd name="connsiteY10" fmla="*/ 17215 h 84812"/>
                <a:gd name="connsiteX11" fmla="*/ 28600 w 56918"/>
                <a:gd name="connsiteY11" fmla="*/ 103 h 84812"/>
                <a:gd name="connsiteX12" fmla="*/ 4348 w 56918"/>
                <a:gd name="connsiteY12" fmla="*/ 16719 h 84812"/>
                <a:gd name="connsiteX13" fmla="*/ 10782 w 56918"/>
                <a:gd name="connsiteY13" fmla="*/ 23290 h 84812"/>
                <a:gd name="connsiteX14" fmla="*/ 17092 w 56918"/>
                <a:gd name="connsiteY14" fmla="*/ 16967 h 84812"/>
                <a:gd name="connsiteX15" fmla="*/ 10782 w 56918"/>
                <a:gd name="connsiteY15" fmla="*/ 10519 h 84812"/>
                <a:gd name="connsiteX16" fmla="*/ 28229 w 56918"/>
                <a:gd name="connsiteY16" fmla="*/ 3699 h 84812"/>
                <a:gd name="connsiteX17" fmla="*/ 41592 w 56918"/>
                <a:gd name="connsiteY17" fmla="*/ 17215 h 84812"/>
                <a:gd name="connsiteX18" fmla="*/ 36643 w 56918"/>
                <a:gd name="connsiteY18" fmla="*/ 31970 h 84812"/>
                <a:gd name="connsiteX19" fmla="*/ 22908 w 56918"/>
                <a:gd name="connsiteY19" fmla="*/ 37302 h 84812"/>
                <a:gd name="connsiteX20" fmla="*/ 18949 w 56918"/>
                <a:gd name="connsiteY20" fmla="*/ 37674 h 84812"/>
                <a:gd name="connsiteX21" fmla="*/ 17711 w 56918"/>
                <a:gd name="connsiteY21" fmla="*/ 39286 h 84812"/>
                <a:gd name="connsiteX22" fmla="*/ 20928 w 56918"/>
                <a:gd name="connsiteY22" fmla="*/ 41022 h 84812"/>
                <a:gd name="connsiteX23" fmla="*/ 27610 w 56918"/>
                <a:gd name="connsiteY23" fmla="*/ 41022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610" y="41022"/>
                  </a:moveTo>
                  <a:cubicBezTo>
                    <a:pt x="37261" y="41022"/>
                    <a:pt x="44191" y="47717"/>
                    <a:pt x="44191" y="60985"/>
                  </a:cubicBezTo>
                  <a:cubicBezTo>
                    <a:pt x="44191" y="76360"/>
                    <a:pt x="35282" y="80948"/>
                    <a:pt x="28105" y="80948"/>
                  </a:cubicBezTo>
                  <a:cubicBezTo>
                    <a:pt x="23156" y="80948"/>
                    <a:pt x="12267" y="79584"/>
                    <a:pt x="7070" y="72268"/>
                  </a:cubicBezTo>
                  <a:cubicBezTo>
                    <a:pt x="12885" y="72020"/>
                    <a:pt x="14247" y="67928"/>
                    <a:pt x="14247" y="65325"/>
                  </a:cubicBezTo>
                  <a:cubicBezTo>
                    <a:pt x="14247" y="61357"/>
                    <a:pt x="11277" y="58505"/>
                    <a:pt x="7441" y="58505"/>
                  </a:cubicBezTo>
                  <a:cubicBezTo>
                    <a:pt x="3977" y="58505"/>
                    <a:pt x="512" y="60613"/>
                    <a:pt x="512" y="65697"/>
                  </a:cubicBezTo>
                  <a:cubicBezTo>
                    <a:pt x="512" y="77352"/>
                    <a:pt x="13380" y="84916"/>
                    <a:pt x="28352" y="84916"/>
                  </a:cubicBezTo>
                  <a:cubicBezTo>
                    <a:pt x="45552" y="84916"/>
                    <a:pt x="57430" y="73384"/>
                    <a:pt x="57430" y="60985"/>
                  </a:cubicBezTo>
                  <a:cubicBezTo>
                    <a:pt x="57430" y="51313"/>
                    <a:pt x="49511" y="41642"/>
                    <a:pt x="35900" y="38790"/>
                  </a:cubicBezTo>
                  <a:cubicBezTo>
                    <a:pt x="48893" y="34078"/>
                    <a:pt x="53595" y="24778"/>
                    <a:pt x="53595" y="17215"/>
                  </a:cubicBezTo>
                  <a:cubicBezTo>
                    <a:pt x="53595" y="7419"/>
                    <a:pt x="42335" y="103"/>
                    <a:pt x="28600" y="103"/>
                  </a:cubicBezTo>
                  <a:cubicBezTo>
                    <a:pt x="14865" y="103"/>
                    <a:pt x="4348" y="6799"/>
                    <a:pt x="4348" y="16719"/>
                  </a:cubicBezTo>
                  <a:cubicBezTo>
                    <a:pt x="4348" y="20934"/>
                    <a:pt x="7070" y="23290"/>
                    <a:pt x="10782" y="23290"/>
                  </a:cubicBezTo>
                  <a:cubicBezTo>
                    <a:pt x="14618" y="23290"/>
                    <a:pt x="17092" y="20438"/>
                    <a:pt x="17092" y="16967"/>
                  </a:cubicBezTo>
                  <a:cubicBezTo>
                    <a:pt x="17092" y="13371"/>
                    <a:pt x="14618" y="10767"/>
                    <a:pt x="10782" y="10519"/>
                  </a:cubicBezTo>
                  <a:cubicBezTo>
                    <a:pt x="15113" y="5063"/>
                    <a:pt x="23650" y="3699"/>
                    <a:pt x="28229" y="3699"/>
                  </a:cubicBezTo>
                  <a:cubicBezTo>
                    <a:pt x="33797" y="3699"/>
                    <a:pt x="41592" y="6427"/>
                    <a:pt x="41592" y="17215"/>
                  </a:cubicBezTo>
                  <a:cubicBezTo>
                    <a:pt x="41592" y="22422"/>
                    <a:pt x="39860" y="28126"/>
                    <a:pt x="36643" y="31970"/>
                  </a:cubicBezTo>
                  <a:cubicBezTo>
                    <a:pt x="32559" y="36682"/>
                    <a:pt x="29095" y="36930"/>
                    <a:pt x="22908" y="37302"/>
                  </a:cubicBezTo>
                  <a:cubicBezTo>
                    <a:pt x="19815" y="37550"/>
                    <a:pt x="19567" y="37550"/>
                    <a:pt x="18949" y="37674"/>
                  </a:cubicBezTo>
                  <a:cubicBezTo>
                    <a:pt x="18701" y="37674"/>
                    <a:pt x="17711" y="37922"/>
                    <a:pt x="17711" y="39286"/>
                  </a:cubicBezTo>
                  <a:cubicBezTo>
                    <a:pt x="17711" y="41022"/>
                    <a:pt x="18825" y="41022"/>
                    <a:pt x="20928" y="41022"/>
                  </a:cubicBezTo>
                  <a:lnTo>
                    <a:pt x="27610" y="4102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形状 114">
              <a:extLst>
                <a:ext uri="{FF2B5EF4-FFF2-40B4-BE49-F238E27FC236}">
                  <a16:creationId xmlns:a16="http://schemas.microsoft.com/office/drawing/2014/main" id="{C5D61D04-417B-DEE0-93E2-4D982E85C636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>
              <a:off x="9665148" y="2806427"/>
              <a:ext cx="15714" cy="38190"/>
            </a:xfrm>
            <a:custGeom>
              <a:avLst/>
              <a:gdLst>
                <a:gd name="connsiteX0" fmla="*/ 12766 w 15714"/>
                <a:gd name="connsiteY0" fmla="*/ 12379 h 38190"/>
                <a:gd name="connsiteX1" fmla="*/ 3114 w 15714"/>
                <a:gd name="connsiteY1" fmla="*/ 35070 h 38190"/>
                <a:gd name="connsiteX2" fmla="*/ 2248 w 15714"/>
                <a:gd name="connsiteY2" fmla="*/ 36558 h 38190"/>
                <a:gd name="connsiteX3" fmla="*/ 3980 w 15714"/>
                <a:gd name="connsiteY3" fmla="*/ 38294 h 38190"/>
                <a:gd name="connsiteX4" fmla="*/ 16230 w 15714"/>
                <a:gd name="connsiteY4" fmla="*/ 13619 h 38190"/>
                <a:gd name="connsiteX5" fmla="*/ 7569 w 15714"/>
                <a:gd name="connsiteY5" fmla="*/ 103 h 38190"/>
                <a:gd name="connsiteX6" fmla="*/ 516 w 15714"/>
                <a:gd name="connsiteY6" fmla="*/ 7171 h 38190"/>
                <a:gd name="connsiteX7" fmla="*/ 7693 w 15714"/>
                <a:gd name="connsiteY7" fmla="*/ 14363 h 38190"/>
                <a:gd name="connsiteX8" fmla="*/ 12766 w 15714"/>
                <a:gd name="connsiteY8" fmla="*/ 12379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766" y="12379"/>
                  </a:moveTo>
                  <a:cubicBezTo>
                    <a:pt x="12766" y="19198"/>
                    <a:pt x="11528" y="27134"/>
                    <a:pt x="3114" y="35070"/>
                  </a:cubicBezTo>
                  <a:cubicBezTo>
                    <a:pt x="2619" y="35566"/>
                    <a:pt x="2248" y="35938"/>
                    <a:pt x="2248" y="36558"/>
                  </a:cubicBezTo>
                  <a:cubicBezTo>
                    <a:pt x="2248" y="37426"/>
                    <a:pt x="3238" y="38294"/>
                    <a:pt x="3980" y="38294"/>
                  </a:cubicBezTo>
                  <a:cubicBezTo>
                    <a:pt x="5713" y="38294"/>
                    <a:pt x="16230" y="28374"/>
                    <a:pt x="16230" y="13619"/>
                  </a:cubicBezTo>
                  <a:cubicBezTo>
                    <a:pt x="16230" y="5931"/>
                    <a:pt x="13261" y="103"/>
                    <a:pt x="7569" y="103"/>
                  </a:cubicBezTo>
                  <a:cubicBezTo>
                    <a:pt x="3486" y="103"/>
                    <a:pt x="516" y="3327"/>
                    <a:pt x="516" y="7171"/>
                  </a:cubicBezTo>
                  <a:cubicBezTo>
                    <a:pt x="516" y="11139"/>
                    <a:pt x="3362" y="14363"/>
                    <a:pt x="7693" y="14363"/>
                  </a:cubicBezTo>
                  <a:cubicBezTo>
                    <a:pt x="10662" y="14363"/>
                    <a:pt x="12642" y="12379"/>
                    <a:pt x="12766" y="12379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形状 115">
              <a:extLst>
                <a:ext uri="{FF2B5EF4-FFF2-40B4-BE49-F238E27FC236}">
                  <a16:creationId xmlns:a16="http://schemas.microsoft.com/office/drawing/2014/main" id="{472A45B7-5062-D8BB-5089-84C1D5A886AC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>
              <a:off x="9706759" y="2738353"/>
              <a:ext cx="45039" cy="82332"/>
            </a:xfrm>
            <a:custGeom>
              <a:avLst/>
              <a:gdLst>
                <a:gd name="connsiteX0" fmla="*/ 28483 w 45039"/>
                <a:gd name="connsiteY0" fmla="*/ 3575 h 82332"/>
                <a:gd name="connsiteX1" fmla="*/ 24770 w 45039"/>
                <a:gd name="connsiteY1" fmla="*/ 103 h 82332"/>
                <a:gd name="connsiteX2" fmla="*/ 518 w 45039"/>
                <a:gd name="connsiteY2" fmla="*/ 8039 h 82332"/>
                <a:gd name="connsiteX3" fmla="*/ 518 w 45039"/>
                <a:gd name="connsiteY3" fmla="*/ 12503 h 82332"/>
                <a:gd name="connsiteX4" fmla="*/ 18460 w 45039"/>
                <a:gd name="connsiteY4" fmla="*/ 9031 h 82332"/>
                <a:gd name="connsiteX5" fmla="*/ 18460 w 45039"/>
                <a:gd name="connsiteY5" fmla="*/ 72268 h 82332"/>
                <a:gd name="connsiteX6" fmla="*/ 6086 w 45039"/>
                <a:gd name="connsiteY6" fmla="*/ 77972 h 82332"/>
                <a:gd name="connsiteX7" fmla="*/ 1384 w 45039"/>
                <a:gd name="connsiteY7" fmla="*/ 77972 h 82332"/>
                <a:gd name="connsiteX8" fmla="*/ 1384 w 45039"/>
                <a:gd name="connsiteY8" fmla="*/ 82436 h 82332"/>
                <a:gd name="connsiteX9" fmla="*/ 23409 w 45039"/>
                <a:gd name="connsiteY9" fmla="*/ 81940 h 82332"/>
                <a:gd name="connsiteX10" fmla="*/ 45558 w 45039"/>
                <a:gd name="connsiteY10" fmla="*/ 82436 h 82332"/>
                <a:gd name="connsiteX11" fmla="*/ 45558 w 45039"/>
                <a:gd name="connsiteY11" fmla="*/ 77972 h 82332"/>
                <a:gd name="connsiteX12" fmla="*/ 40856 w 45039"/>
                <a:gd name="connsiteY12" fmla="*/ 77972 h 82332"/>
                <a:gd name="connsiteX13" fmla="*/ 28483 w 45039"/>
                <a:gd name="connsiteY13" fmla="*/ 72268 h 82332"/>
                <a:gd name="connsiteX14" fmla="*/ 28483 w 45039"/>
                <a:gd name="connsiteY14" fmla="*/ 3575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39" h="82332">
                  <a:moveTo>
                    <a:pt x="28483" y="3575"/>
                  </a:moveTo>
                  <a:cubicBezTo>
                    <a:pt x="28483" y="227"/>
                    <a:pt x="28235" y="103"/>
                    <a:pt x="24770" y="103"/>
                  </a:cubicBezTo>
                  <a:cubicBezTo>
                    <a:pt x="16851" y="7915"/>
                    <a:pt x="5591" y="8039"/>
                    <a:pt x="518" y="8039"/>
                  </a:cubicBezTo>
                  <a:lnTo>
                    <a:pt x="518" y="12503"/>
                  </a:lnTo>
                  <a:cubicBezTo>
                    <a:pt x="3488" y="12503"/>
                    <a:pt x="11654" y="12503"/>
                    <a:pt x="18460" y="9031"/>
                  </a:cubicBezTo>
                  <a:lnTo>
                    <a:pt x="18460" y="72268"/>
                  </a:lnTo>
                  <a:cubicBezTo>
                    <a:pt x="18460" y="76360"/>
                    <a:pt x="18460" y="77972"/>
                    <a:pt x="6086" y="77972"/>
                  </a:cubicBezTo>
                  <a:lnTo>
                    <a:pt x="1384" y="77972"/>
                  </a:lnTo>
                  <a:lnTo>
                    <a:pt x="1384" y="82436"/>
                  </a:lnTo>
                  <a:cubicBezTo>
                    <a:pt x="3612" y="82312"/>
                    <a:pt x="18831" y="81940"/>
                    <a:pt x="23409" y="81940"/>
                  </a:cubicBezTo>
                  <a:cubicBezTo>
                    <a:pt x="27245" y="81940"/>
                    <a:pt x="42836" y="82312"/>
                    <a:pt x="45558" y="82436"/>
                  </a:cubicBezTo>
                  <a:lnTo>
                    <a:pt x="45558" y="77972"/>
                  </a:lnTo>
                  <a:lnTo>
                    <a:pt x="40856" y="77972"/>
                  </a:lnTo>
                  <a:cubicBezTo>
                    <a:pt x="28483" y="77972"/>
                    <a:pt x="28483" y="76360"/>
                    <a:pt x="28483" y="72268"/>
                  </a:cubicBezTo>
                  <a:lnTo>
                    <a:pt x="28483" y="3575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形状 116">
              <a:extLst>
                <a:ext uri="{FF2B5EF4-FFF2-40B4-BE49-F238E27FC236}">
                  <a16:creationId xmlns:a16="http://schemas.microsoft.com/office/drawing/2014/main" id="{FC34C54D-4E6E-2453-BB89-634277E78488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>
              <a:off x="9428928" y="2930119"/>
              <a:ext cx="92624" cy="159245"/>
            </a:xfrm>
            <a:custGeom>
              <a:avLst/>
              <a:gdLst>
                <a:gd name="connsiteX0" fmla="*/ 69088 w 92624"/>
                <a:gd name="connsiteY0" fmla="*/ 4368 h 159245"/>
                <a:gd name="connsiteX1" fmla="*/ 69618 w 92624"/>
                <a:gd name="connsiteY1" fmla="*/ 1888 h 159245"/>
                <a:gd name="connsiteX2" fmla="*/ 67497 w 92624"/>
                <a:gd name="connsiteY2" fmla="*/ 116 h 159245"/>
                <a:gd name="connsiteX3" fmla="*/ 64845 w 92624"/>
                <a:gd name="connsiteY3" fmla="*/ 3659 h 159245"/>
                <a:gd name="connsiteX4" fmla="*/ 54593 w 92624"/>
                <a:gd name="connsiteY4" fmla="*/ 44577 h 159245"/>
                <a:gd name="connsiteX5" fmla="*/ 503 w 92624"/>
                <a:gd name="connsiteY5" fmla="*/ 93113 h 159245"/>
                <a:gd name="connsiteX6" fmla="*/ 34442 w 92624"/>
                <a:gd name="connsiteY6" fmla="*/ 125174 h 159245"/>
                <a:gd name="connsiteX7" fmla="*/ 30376 w 92624"/>
                <a:gd name="connsiteY7" fmla="*/ 141825 h 159245"/>
                <a:gd name="connsiteX8" fmla="*/ 26487 w 92624"/>
                <a:gd name="connsiteY8" fmla="*/ 157413 h 159245"/>
                <a:gd name="connsiteX9" fmla="*/ 28609 w 92624"/>
                <a:gd name="connsiteY9" fmla="*/ 159361 h 159245"/>
                <a:gd name="connsiteX10" fmla="*/ 30376 w 92624"/>
                <a:gd name="connsiteY10" fmla="*/ 158653 h 159245"/>
                <a:gd name="connsiteX11" fmla="*/ 32321 w 92624"/>
                <a:gd name="connsiteY11" fmla="*/ 151567 h 159245"/>
                <a:gd name="connsiteX12" fmla="*/ 39038 w 92624"/>
                <a:gd name="connsiteY12" fmla="*/ 125174 h 159245"/>
                <a:gd name="connsiteX13" fmla="*/ 93128 w 92624"/>
                <a:gd name="connsiteY13" fmla="*/ 76639 h 159245"/>
                <a:gd name="connsiteX14" fmla="*/ 59189 w 92624"/>
                <a:gd name="connsiteY14" fmla="*/ 44577 h 159245"/>
                <a:gd name="connsiteX15" fmla="*/ 69088 w 92624"/>
                <a:gd name="connsiteY15" fmla="*/ 4368 h 159245"/>
                <a:gd name="connsiteX16" fmla="*/ 35326 w 92624"/>
                <a:gd name="connsiteY16" fmla="*/ 121277 h 159245"/>
                <a:gd name="connsiteX17" fmla="*/ 11993 w 92624"/>
                <a:gd name="connsiteY17" fmla="*/ 96832 h 159245"/>
                <a:gd name="connsiteX18" fmla="*/ 53532 w 92624"/>
                <a:gd name="connsiteY18" fmla="*/ 48474 h 159245"/>
                <a:gd name="connsiteX19" fmla="*/ 35326 w 92624"/>
                <a:gd name="connsiteY19" fmla="*/ 121277 h 159245"/>
                <a:gd name="connsiteX20" fmla="*/ 58128 w 92624"/>
                <a:gd name="connsiteY20" fmla="*/ 48474 h 159245"/>
                <a:gd name="connsiteX21" fmla="*/ 81638 w 92624"/>
                <a:gd name="connsiteY21" fmla="*/ 72919 h 159245"/>
                <a:gd name="connsiteX22" fmla="*/ 39922 w 92624"/>
                <a:gd name="connsiteY22" fmla="*/ 121277 h 159245"/>
                <a:gd name="connsiteX23" fmla="*/ 58128 w 92624"/>
                <a:gd name="connsiteY23" fmla="*/ 48474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9088" y="4368"/>
                  </a:moveTo>
                  <a:cubicBezTo>
                    <a:pt x="69088" y="4013"/>
                    <a:pt x="69618" y="2065"/>
                    <a:pt x="69618" y="1888"/>
                  </a:cubicBezTo>
                  <a:cubicBezTo>
                    <a:pt x="69618" y="1710"/>
                    <a:pt x="69618" y="116"/>
                    <a:pt x="67497" y="116"/>
                  </a:cubicBezTo>
                  <a:cubicBezTo>
                    <a:pt x="65729" y="116"/>
                    <a:pt x="65552" y="648"/>
                    <a:pt x="64845" y="3659"/>
                  </a:cubicBezTo>
                  <a:lnTo>
                    <a:pt x="54593" y="44577"/>
                  </a:lnTo>
                  <a:cubicBezTo>
                    <a:pt x="26487" y="45463"/>
                    <a:pt x="503" y="69022"/>
                    <a:pt x="503" y="93113"/>
                  </a:cubicBezTo>
                  <a:cubicBezTo>
                    <a:pt x="503" y="109940"/>
                    <a:pt x="12876" y="123934"/>
                    <a:pt x="34442" y="125174"/>
                  </a:cubicBezTo>
                  <a:cubicBezTo>
                    <a:pt x="33028" y="130665"/>
                    <a:pt x="31790" y="136334"/>
                    <a:pt x="30376" y="141825"/>
                  </a:cubicBezTo>
                  <a:cubicBezTo>
                    <a:pt x="28255" y="150150"/>
                    <a:pt x="26487" y="156881"/>
                    <a:pt x="26487" y="157413"/>
                  </a:cubicBezTo>
                  <a:cubicBezTo>
                    <a:pt x="26487" y="159184"/>
                    <a:pt x="27725" y="159361"/>
                    <a:pt x="28609" y="159361"/>
                  </a:cubicBezTo>
                  <a:cubicBezTo>
                    <a:pt x="29492" y="159361"/>
                    <a:pt x="29846" y="159184"/>
                    <a:pt x="30376" y="158653"/>
                  </a:cubicBezTo>
                  <a:cubicBezTo>
                    <a:pt x="30730" y="158298"/>
                    <a:pt x="31790" y="154047"/>
                    <a:pt x="32321" y="151567"/>
                  </a:cubicBezTo>
                  <a:lnTo>
                    <a:pt x="39038" y="125174"/>
                  </a:lnTo>
                  <a:cubicBezTo>
                    <a:pt x="67497" y="124288"/>
                    <a:pt x="93128" y="100375"/>
                    <a:pt x="93128" y="76639"/>
                  </a:cubicBezTo>
                  <a:cubicBezTo>
                    <a:pt x="93128" y="62645"/>
                    <a:pt x="83759" y="46349"/>
                    <a:pt x="59189" y="44577"/>
                  </a:cubicBezTo>
                  <a:lnTo>
                    <a:pt x="69088" y="4368"/>
                  </a:lnTo>
                  <a:close/>
                  <a:moveTo>
                    <a:pt x="35326" y="121277"/>
                  </a:moveTo>
                  <a:cubicBezTo>
                    <a:pt x="24720" y="120746"/>
                    <a:pt x="11993" y="114546"/>
                    <a:pt x="11993" y="96832"/>
                  </a:cubicBezTo>
                  <a:cubicBezTo>
                    <a:pt x="11993" y="75576"/>
                    <a:pt x="27194" y="50777"/>
                    <a:pt x="53532" y="48474"/>
                  </a:cubicBezTo>
                  <a:lnTo>
                    <a:pt x="35326" y="121277"/>
                  </a:lnTo>
                  <a:close/>
                  <a:moveTo>
                    <a:pt x="58128" y="48474"/>
                  </a:moveTo>
                  <a:cubicBezTo>
                    <a:pt x="71562" y="49183"/>
                    <a:pt x="81638" y="57331"/>
                    <a:pt x="81638" y="72919"/>
                  </a:cubicBezTo>
                  <a:cubicBezTo>
                    <a:pt x="81638" y="93821"/>
                    <a:pt x="66436" y="119152"/>
                    <a:pt x="39922" y="121277"/>
                  </a:cubicBezTo>
                  <a:lnTo>
                    <a:pt x="58128" y="4847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形状 117">
              <a:extLst>
                <a:ext uri="{FF2B5EF4-FFF2-40B4-BE49-F238E27FC236}">
                  <a16:creationId xmlns:a16="http://schemas.microsoft.com/office/drawing/2014/main" id="{10E42152-6185-1319-3A86-D61BEE588285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>
              <a:off x="9532271" y="2997289"/>
              <a:ext cx="56918" cy="84812"/>
            </a:xfrm>
            <a:custGeom>
              <a:avLst/>
              <a:gdLst>
                <a:gd name="connsiteX0" fmla="*/ 27607 w 56918"/>
                <a:gd name="connsiteY0" fmla="*/ 41036 h 84812"/>
                <a:gd name="connsiteX1" fmla="*/ 44187 w 56918"/>
                <a:gd name="connsiteY1" fmla="*/ 60999 h 84812"/>
                <a:gd name="connsiteX2" fmla="*/ 28102 w 56918"/>
                <a:gd name="connsiteY2" fmla="*/ 80963 h 84812"/>
                <a:gd name="connsiteX3" fmla="*/ 7067 w 56918"/>
                <a:gd name="connsiteY3" fmla="*/ 72283 h 84812"/>
                <a:gd name="connsiteX4" fmla="*/ 14243 w 56918"/>
                <a:gd name="connsiteY4" fmla="*/ 65339 h 84812"/>
                <a:gd name="connsiteX5" fmla="*/ 7438 w 56918"/>
                <a:gd name="connsiteY5" fmla="*/ 58519 h 84812"/>
                <a:gd name="connsiteX6" fmla="*/ 509 w 56918"/>
                <a:gd name="connsiteY6" fmla="*/ 65711 h 84812"/>
                <a:gd name="connsiteX7" fmla="*/ 28349 w 56918"/>
                <a:gd name="connsiteY7" fmla="*/ 84930 h 84812"/>
                <a:gd name="connsiteX8" fmla="*/ 57427 w 56918"/>
                <a:gd name="connsiteY8" fmla="*/ 60999 h 84812"/>
                <a:gd name="connsiteX9" fmla="*/ 35897 w 56918"/>
                <a:gd name="connsiteY9" fmla="*/ 38804 h 84812"/>
                <a:gd name="connsiteX10" fmla="*/ 53591 w 56918"/>
                <a:gd name="connsiteY10" fmla="*/ 17229 h 84812"/>
                <a:gd name="connsiteX11" fmla="*/ 28597 w 56918"/>
                <a:gd name="connsiteY11" fmla="*/ 118 h 84812"/>
                <a:gd name="connsiteX12" fmla="*/ 4345 w 56918"/>
                <a:gd name="connsiteY12" fmla="*/ 16733 h 84812"/>
                <a:gd name="connsiteX13" fmla="*/ 10779 w 56918"/>
                <a:gd name="connsiteY13" fmla="*/ 23305 h 84812"/>
                <a:gd name="connsiteX14" fmla="*/ 17089 w 56918"/>
                <a:gd name="connsiteY14" fmla="*/ 16981 h 84812"/>
                <a:gd name="connsiteX15" fmla="*/ 10779 w 56918"/>
                <a:gd name="connsiteY15" fmla="*/ 10533 h 84812"/>
                <a:gd name="connsiteX16" fmla="*/ 28226 w 56918"/>
                <a:gd name="connsiteY16" fmla="*/ 3714 h 84812"/>
                <a:gd name="connsiteX17" fmla="*/ 41589 w 56918"/>
                <a:gd name="connsiteY17" fmla="*/ 17229 h 84812"/>
                <a:gd name="connsiteX18" fmla="*/ 36640 w 56918"/>
                <a:gd name="connsiteY18" fmla="*/ 31984 h 84812"/>
                <a:gd name="connsiteX19" fmla="*/ 22905 w 56918"/>
                <a:gd name="connsiteY19" fmla="*/ 37316 h 84812"/>
                <a:gd name="connsiteX20" fmla="*/ 18945 w 56918"/>
                <a:gd name="connsiteY20" fmla="*/ 37688 h 84812"/>
                <a:gd name="connsiteX21" fmla="*/ 17708 w 56918"/>
                <a:gd name="connsiteY21" fmla="*/ 39300 h 84812"/>
                <a:gd name="connsiteX22" fmla="*/ 20925 w 56918"/>
                <a:gd name="connsiteY22" fmla="*/ 41036 h 84812"/>
                <a:gd name="connsiteX23" fmla="*/ 27607 w 56918"/>
                <a:gd name="connsiteY23" fmla="*/ 41036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607" y="41036"/>
                  </a:moveTo>
                  <a:cubicBezTo>
                    <a:pt x="37258" y="41036"/>
                    <a:pt x="44187" y="47732"/>
                    <a:pt x="44187" y="60999"/>
                  </a:cubicBezTo>
                  <a:cubicBezTo>
                    <a:pt x="44187" y="76375"/>
                    <a:pt x="35279" y="80963"/>
                    <a:pt x="28102" y="80963"/>
                  </a:cubicBezTo>
                  <a:cubicBezTo>
                    <a:pt x="23152" y="80963"/>
                    <a:pt x="12264" y="79599"/>
                    <a:pt x="7067" y="72283"/>
                  </a:cubicBezTo>
                  <a:cubicBezTo>
                    <a:pt x="12882" y="72035"/>
                    <a:pt x="14243" y="67943"/>
                    <a:pt x="14243" y="65339"/>
                  </a:cubicBezTo>
                  <a:cubicBezTo>
                    <a:pt x="14243" y="61371"/>
                    <a:pt x="11274" y="58519"/>
                    <a:pt x="7438" y="58519"/>
                  </a:cubicBezTo>
                  <a:cubicBezTo>
                    <a:pt x="3973" y="58519"/>
                    <a:pt x="509" y="60627"/>
                    <a:pt x="509" y="65711"/>
                  </a:cubicBezTo>
                  <a:cubicBezTo>
                    <a:pt x="509" y="77367"/>
                    <a:pt x="13377" y="84930"/>
                    <a:pt x="28349" y="84930"/>
                  </a:cubicBezTo>
                  <a:cubicBezTo>
                    <a:pt x="45549" y="84930"/>
                    <a:pt x="57427" y="73399"/>
                    <a:pt x="57427" y="60999"/>
                  </a:cubicBezTo>
                  <a:cubicBezTo>
                    <a:pt x="57427" y="51328"/>
                    <a:pt x="49508" y="41656"/>
                    <a:pt x="35897" y="38804"/>
                  </a:cubicBezTo>
                  <a:cubicBezTo>
                    <a:pt x="48889" y="34092"/>
                    <a:pt x="53591" y="24793"/>
                    <a:pt x="53591" y="17229"/>
                  </a:cubicBezTo>
                  <a:cubicBezTo>
                    <a:pt x="53591" y="7433"/>
                    <a:pt x="42331" y="118"/>
                    <a:pt x="28597" y="118"/>
                  </a:cubicBezTo>
                  <a:cubicBezTo>
                    <a:pt x="14862" y="118"/>
                    <a:pt x="4345" y="6814"/>
                    <a:pt x="4345" y="16733"/>
                  </a:cubicBezTo>
                  <a:cubicBezTo>
                    <a:pt x="4345" y="20949"/>
                    <a:pt x="7067" y="23305"/>
                    <a:pt x="10779" y="23305"/>
                  </a:cubicBezTo>
                  <a:cubicBezTo>
                    <a:pt x="14615" y="23305"/>
                    <a:pt x="17089" y="20453"/>
                    <a:pt x="17089" y="16981"/>
                  </a:cubicBezTo>
                  <a:cubicBezTo>
                    <a:pt x="17089" y="13385"/>
                    <a:pt x="14615" y="10781"/>
                    <a:pt x="10779" y="10533"/>
                  </a:cubicBezTo>
                  <a:cubicBezTo>
                    <a:pt x="15110" y="5078"/>
                    <a:pt x="23647" y="3714"/>
                    <a:pt x="28226" y="3714"/>
                  </a:cubicBezTo>
                  <a:cubicBezTo>
                    <a:pt x="33794" y="3714"/>
                    <a:pt x="41589" y="6442"/>
                    <a:pt x="41589" y="17229"/>
                  </a:cubicBezTo>
                  <a:cubicBezTo>
                    <a:pt x="41589" y="22437"/>
                    <a:pt x="39857" y="28141"/>
                    <a:pt x="36640" y="31984"/>
                  </a:cubicBezTo>
                  <a:cubicBezTo>
                    <a:pt x="32556" y="36696"/>
                    <a:pt x="29092" y="36944"/>
                    <a:pt x="22905" y="37316"/>
                  </a:cubicBezTo>
                  <a:cubicBezTo>
                    <a:pt x="19812" y="37564"/>
                    <a:pt x="19564" y="37564"/>
                    <a:pt x="18945" y="37688"/>
                  </a:cubicBezTo>
                  <a:cubicBezTo>
                    <a:pt x="18698" y="37688"/>
                    <a:pt x="17708" y="37936"/>
                    <a:pt x="17708" y="39300"/>
                  </a:cubicBezTo>
                  <a:cubicBezTo>
                    <a:pt x="17708" y="41036"/>
                    <a:pt x="18822" y="41036"/>
                    <a:pt x="20925" y="41036"/>
                  </a:cubicBezTo>
                  <a:lnTo>
                    <a:pt x="27607" y="41036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形状 118">
              <a:extLst>
                <a:ext uri="{FF2B5EF4-FFF2-40B4-BE49-F238E27FC236}">
                  <a16:creationId xmlns:a16="http://schemas.microsoft.com/office/drawing/2014/main" id="{37D9C738-258E-FA61-4285-FCEE1008273F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>
              <a:off x="9609908" y="3065362"/>
              <a:ext cx="15714" cy="38190"/>
            </a:xfrm>
            <a:custGeom>
              <a:avLst/>
              <a:gdLst>
                <a:gd name="connsiteX0" fmla="*/ 12763 w 15714"/>
                <a:gd name="connsiteY0" fmla="*/ 12393 h 38190"/>
                <a:gd name="connsiteX1" fmla="*/ 3111 w 15714"/>
                <a:gd name="connsiteY1" fmla="*/ 35084 h 38190"/>
                <a:gd name="connsiteX2" fmla="*/ 2245 w 15714"/>
                <a:gd name="connsiteY2" fmla="*/ 36572 h 38190"/>
                <a:gd name="connsiteX3" fmla="*/ 3977 w 15714"/>
                <a:gd name="connsiteY3" fmla="*/ 38308 h 38190"/>
                <a:gd name="connsiteX4" fmla="*/ 16227 w 15714"/>
                <a:gd name="connsiteY4" fmla="*/ 13633 h 38190"/>
                <a:gd name="connsiteX5" fmla="*/ 7566 w 15714"/>
                <a:gd name="connsiteY5" fmla="*/ 118 h 38190"/>
                <a:gd name="connsiteX6" fmla="*/ 513 w 15714"/>
                <a:gd name="connsiteY6" fmla="*/ 7186 h 38190"/>
                <a:gd name="connsiteX7" fmla="*/ 7689 w 15714"/>
                <a:gd name="connsiteY7" fmla="*/ 14377 h 38190"/>
                <a:gd name="connsiteX8" fmla="*/ 12763 w 15714"/>
                <a:gd name="connsiteY8" fmla="*/ 12393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763" y="12393"/>
                  </a:moveTo>
                  <a:cubicBezTo>
                    <a:pt x="12763" y="19213"/>
                    <a:pt x="11525" y="27149"/>
                    <a:pt x="3111" y="35084"/>
                  </a:cubicBezTo>
                  <a:cubicBezTo>
                    <a:pt x="2616" y="35580"/>
                    <a:pt x="2245" y="35952"/>
                    <a:pt x="2245" y="36572"/>
                  </a:cubicBezTo>
                  <a:cubicBezTo>
                    <a:pt x="2245" y="37440"/>
                    <a:pt x="3235" y="38308"/>
                    <a:pt x="3977" y="38308"/>
                  </a:cubicBezTo>
                  <a:cubicBezTo>
                    <a:pt x="5710" y="38308"/>
                    <a:pt x="16227" y="28389"/>
                    <a:pt x="16227" y="13633"/>
                  </a:cubicBezTo>
                  <a:cubicBezTo>
                    <a:pt x="16227" y="5946"/>
                    <a:pt x="13258" y="118"/>
                    <a:pt x="7566" y="118"/>
                  </a:cubicBezTo>
                  <a:cubicBezTo>
                    <a:pt x="3482" y="118"/>
                    <a:pt x="513" y="3342"/>
                    <a:pt x="513" y="7186"/>
                  </a:cubicBezTo>
                  <a:cubicBezTo>
                    <a:pt x="513" y="11153"/>
                    <a:pt x="3359" y="14377"/>
                    <a:pt x="7689" y="14377"/>
                  </a:cubicBezTo>
                  <a:cubicBezTo>
                    <a:pt x="10659" y="14377"/>
                    <a:pt x="12639" y="12393"/>
                    <a:pt x="12763" y="12393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形状 119">
              <a:extLst>
                <a:ext uri="{FF2B5EF4-FFF2-40B4-BE49-F238E27FC236}">
                  <a16:creationId xmlns:a16="http://schemas.microsoft.com/office/drawing/2014/main" id="{41D9C9EF-8264-4A30-F2E6-9FC6FC1A43BE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>
              <a:off x="9651396" y="3045523"/>
              <a:ext cx="83645" cy="6075"/>
            </a:xfrm>
            <a:custGeom>
              <a:avLst/>
              <a:gdLst>
                <a:gd name="connsiteX0" fmla="*/ 79211 w 83645"/>
                <a:gd name="connsiteY0" fmla="*/ 6194 h 6075"/>
                <a:gd name="connsiteX1" fmla="*/ 84160 w 83645"/>
                <a:gd name="connsiteY1" fmla="*/ 3218 h 6075"/>
                <a:gd name="connsiteX2" fmla="*/ 79211 w 83645"/>
                <a:gd name="connsiteY2" fmla="*/ 118 h 6075"/>
                <a:gd name="connsiteX3" fmla="*/ 5465 w 83645"/>
                <a:gd name="connsiteY3" fmla="*/ 118 h 6075"/>
                <a:gd name="connsiteX4" fmla="*/ 515 w 83645"/>
                <a:gd name="connsiteY4" fmla="*/ 3094 h 6075"/>
                <a:gd name="connsiteX5" fmla="*/ 5465 w 83645"/>
                <a:gd name="connsiteY5" fmla="*/ 6194 h 6075"/>
                <a:gd name="connsiteX6" fmla="*/ 79211 w 83645"/>
                <a:gd name="connsiteY6" fmla="*/ 6194 h 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45" h="6075">
                  <a:moveTo>
                    <a:pt x="79211" y="6194"/>
                  </a:moveTo>
                  <a:cubicBezTo>
                    <a:pt x="81191" y="6194"/>
                    <a:pt x="84160" y="6194"/>
                    <a:pt x="84160" y="3218"/>
                  </a:cubicBezTo>
                  <a:cubicBezTo>
                    <a:pt x="84160" y="118"/>
                    <a:pt x="81314" y="118"/>
                    <a:pt x="79211" y="118"/>
                  </a:cubicBezTo>
                  <a:lnTo>
                    <a:pt x="5465" y="118"/>
                  </a:lnTo>
                  <a:cubicBezTo>
                    <a:pt x="3485" y="118"/>
                    <a:pt x="515" y="118"/>
                    <a:pt x="515" y="3094"/>
                  </a:cubicBezTo>
                  <a:cubicBezTo>
                    <a:pt x="515" y="6194"/>
                    <a:pt x="3361" y="6194"/>
                    <a:pt x="5465" y="6194"/>
                  </a:cubicBezTo>
                  <a:lnTo>
                    <a:pt x="79211" y="619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形状 120">
              <a:extLst>
                <a:ext uri="{FF2B5EF4-FFF2-40B4-BE49-F238E27FC236}">
                  <a16:creationId xmlns:a16="http://schemas.microsoft.com/office/drawing/2014/main" id="{71A8A7B5-E351-D72D-7658-2432B5034B71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>
              <a:off x="9761998" y="2997289"/>
              <a:ext cx="45039" cy="82332"/>
            </a:xfrm>
            <a:custGeom>
              <a:avLst/>
              <a:gdLst>
                <a:gd name="connsiteX0" fmla="*/ 28486 w 45039"/>
                <a:gd name="connsiteY0" fmla="*/ 3590 h 82332"/>
                <a:gd name="connsiteX1" fmla="*/ 24774 w 45039"/>
                <a:gd name="connsiteY1" fmla="*/ 118 h 82332"/>
                <a:gd name="connsiteX2" fmla="*/ 521 w 45039"/>
                <a:gd name="connsiteY2" fmla="*/ 8053 h 82332"/>
                <a:gd name="connsiteX3" fmla="*/ 521 w 45039"/>
                <a:gd name="connsiteY3" fmla="*/ 12517 h 82332"/>
                <a:gd name="connsiteX4" fmla="*/ 18463 w 45039"/>
                <a:gd name="connsiteY4" fmla="*/ 9045 h 82332"/>
                <a:gd name="connsiteX5" fmla="*/ 18463 w 45039"/>
                <a:gd name="connsiteY5" fmla="*/ 72283 h 82332"/>
                <a:gd name="connsiteX6" fmla="*/ 6089 w 45039"/>
                <a:gd name="connsiteY6" fmla="*/ 77987 h 82332"/>
                <a:gd name="connsiteX7" fmla="*/ 1388 w 45039"/>
                <a:gd name="connsiteY7" fmla="*/ 77987 h 82332"/>
                <a:gd name="connsiteX8" fmla="*/ 1388 w 45039"/>
                <a:gd name="connsiteY8" fmla="*/ 82450 h 82332"/>
                <a:gd name="connsiteX9" fmla="*/ 23412 w 45039"/>
                <a:gd name="connsiteY9" fmla="*/ 81954 h 82332"/>
                <a:gd name="connsiteX10" fmla="*/ 45561 w 45039"/>
                <a:gd name="connsiteY10" fmla="*/ 82450 h 82332"/>
                <a:gd name="connsiteX11" fmla="*/ 45561 w 45039"/>
                <a:gd name="connsiteY11" fmla="*/ 77987 h 82332"/>
                <a:gd name="connsiteX12" fmla="*/ 40859 w 45039"/>
                <a:gd name="connsiteY12" fmla="*/ 77987 h 82332"/>
                <a:gd name="connsiteX13" fmla="*/ 28486 w 45039"/>
                <a:gd name="connsiteY13" fmla="*/ 72283 h 82332"/>
                <a:gd name="connsiteX14" fmla="*/ 28486 w 45039"/>
                <a:gd name="connsiteY14" fmla="*/ 3590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39" h="82332">
                  <a:moveTo>
                    <a:pt x="28486" y="3590"/>
                  </a:moveTo>
                  <a:cubicBezTo>
                    <a:pt x="28486" y="242"/>
                    <a:pt x="28238" y="118"/>
                    <a:pt x="24774" y="118"/>
                  </a:cubicBezTo>
                  <a:cubicBezTo>
                    <a:pt x="16854" y="7929"/>
                    <a:pt x="5595" y="8053"/>
                    <a:pt x="521" y="8053"/>
                  </a:cubicBezTo>
                  <a:lnTo>
                    <a:pt x="521" y="12517"/>
                  </a:lnTo>
                  <a:cubicBezTo>
                    <a:pt x="3491" y="12517"/>
                    <a:pt x="11658" y="12517"/>
                    <a:pt x="18463" y="9045"/>
                  </a:cubicBezTo>
                  <a:lnTo>
                    <a:pt x="18463" y="72283"/>
                  </a:lnTo>
                  <a:cubicBezTo>
                    <a:pt x="18463" y="76375"/>
                    <a:pt x="18463" y="77987"/>
                    <a:pt x="6089" y="77987"/>
                  </a:cubicBezTo>
                  <a:lnTo>
                    <a:pt x="1388" y="77987"/>
                  </a:lnTo>
                  <a:lnTo>
                    <a:pt x="1388" y="82450"/>
                  </a:lnTo>
                  <a:cubicBezTo>
                    <a:pt x="3615" y="82326"/>
                    <a:pt x="18834" y="81954"/>
                    <a:pt x="23412" y="81954"/>
                  </a:cubicBezTo>
                  <a:cubicBezTo>
                    <a:pt x="27248" y="81954"/>
                    <a:pt x="42839" y="82326"/>
                    <a:pt x="45561" y="82450"/>
                  </a:cubicBezTo>
                  <a:lnTo>
                    <a:pt x="45561" y="77987"/>
                  </a:lnTo>
                  <a:lnTo>
                    <a:pt x="40859" y="77987"/>
                  </a:lnTo>
                  <a:cubicBezTo>
                    <a:pt x="28486" y="77987"/>
                    <a:pt x="28486" y="76375"/>
                    <a:pt x="28486" y="72283"/>
                  </a:cubicBezTo>
                  <a:lnTo>
                    <a:pt x="28486" y="359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形状 121">
              <a:extLst>
                <a:ext uri="{FF2B5EF4-FFF2-40B4-BE49-F238E27FC236}">
                  <a16:creationId xmlns:a16="http://schemas.microsoft.com/office/drawing/2014/main" id="{11BF5B2A-CC16-4B39-95EA-9C8C5998D6ED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>
              <a:off x="9921848" y="2296501"/>
              <a:ext cx="97397" cy="320438"/>
            </a:xfrm>
            <a:custGeom>
              <a:avLst/>
              <a:gdLst>
                <a:gd name="connsiteX0" fmla="*/ 97928 w 97397"/>
                <a:gd name="connsiteY0" fmla="*/ 311656 h 320438"/>
                <a:gd name="connsiteX1" fmla="*/ 73181 w 97397"/>
                <a:gd name="connsiteY1" fmla="*/ 122121 h 320438"/>
                <a:gd name="connsiteX2" fmla="*/ 12021 w 97397"/>
                <a:gd name="connsiteY2" fmla="*/ 4857 h 320438"/>
                <a:gd name="connsiteX3" fmla="*/ 7955 w 97397"/>
                <a:gd name="connsiteY3" fmla="*/ 428 h 320438"/>
                <a:gd name="connsiteX4" fmla="*/ 4596 w 97397"/>
                <a:gd name="connsiteY4" fmla="*/ 74 h 320438"/>
                <a:gd name="connsiteX5" fmla="*/ 531 w 97397"/>
                <a:gd name="connsiteY5" fmla="*/ 1845 h 320438"/>
                <a:gd name="connsiteX6" fmla="*/ 2829 w 97397"/>
                <a:gd name="connsiteY6" fmla="*/ 5742 h 320438"/>
                <a:gd name="connsiteX7" fmla="*/ 78308 w 97397"/>
                <a:gd name="connsiteY7" fmla="*/ 318033 h 320438"/>
                <a:gd name="connsiteX8" fmla="*/ 83257 w 97397"/>
                <a:gd name="connsiteY8" fmla="*/ 320513 h 320438"/>
                <a:gd name="connsiteX9" fmla="*/ 92979 w 97397"/>
                <a:gd name="connsiteY9" fmla="*/ 320513 h 320438"/>
                <a:gd name="connsiteX10" fmla="*/ 97928 w 97397"/>
                <a:gd name="connsiteY10" fmla="*/ 318564 h 320438"/>
                <a:gd name="connsiteX11" fmla="*/ 97928 w 97397"/>
                <a:gd name="connsiteY11" fmla="*/ 311656 h 320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397" h="320438">
                  <a:moveTo>
                    <a:pt x="97928" y="311656"/>
                  </a:moveTo>
                  <a:cubicBezTo>
                    <a:pt x="97928" y="203426"/>
                    <a:pt x="78661" y="140011"/>
                    <a:pt x="73181" y="122121"/>
                  </a:cubicBezTo>
                  <a:cubicBezTo>
                    <a:pt x="61161" y="82797"/>
                    <a:pt x="41540" y="41347"/>
                    <a:pt x="12021" y="4857"/>
                  </a:cubicBezTo>
                  <a:cubicBezTo>
                    <a:pt x="9369" y="1668"/>
                    <a:pt x="8662" y="783"/>
                    <a:pt x="7955" y="428"/>
                  </a:cubicBezTo>
                  <a:cubicBezTo>
                    <a:pt x="7601" y="251"/>
                    <a:pt x="7425" y="74"/>
                    <a:pt x="4596" y="74"/>
                  </a:cubicBezTo>
                  <a:cubicBezTo>
                    <a:pt x="1945" y="74"/>
                    <a:pt x="531" y="74"/>
                    <a:pt x="531" y="1845"/>
                  </a:cubicBezTo>
                  <a:cubicBezTo>
                    <a:pt x="531" y="2200"/>
                    <a:pt x="531" y="2554"/>
                    <a:pt x="2829" y="5742"/>
                  </a:cubicBezTo>
                  <a:cubicBezTo>
                    <a:pt x="64343" y="91830"/>
                    <a:pt x="78131" y="198112"/>
                    <a:pt x="78308" y="318033"/>
                  </a:cubicBezTo>
                  <a:cubicBezTo>
                    <a:pt x="78308" y="320513"/>
                    <a:pt x="79368" y="320513"/>
                    <a:pt x="83257" y="320513"/>
                  </a:cubicBezTo>
                  <a:lnTo>
                    <a:pt x="92979" y="320513"/>
                  </a:lnTo>
                  <a:cubicBezTo>
                    <a:pt x="96691" y="320513"/>
                    <a:pt x="97752" y="320513"/>
                    <a:pt x="97928" y="318564"/>
                  </a:cubicBezTo>
                  <a:lnTo>
                    <a:pt x="97928" y="311656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形状 122">
              <a:extLst>
                <a:ext uri="{FF2B5EF4-FFF2-40B4-BE49-F238E27FC236}">
                  <a16:creationId xmlns:a16="http://schemas.microsoft.com/office/drawing/2014/main" id="{634858BD-CB0C-D1A6-2DB1-7250D7082D42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>
              <a:off x="9999625" y="2613400"/>
              <a:ext cx="19620" cy="109824"/>
            </a:xfrm>
            <a:custGeom>
              <a:avLst/>
              <a:gdLst>
                <a:gd name="connsiteX0" fmla="*/ 20152 w 19620"/>
                <a:gd name="connsiteY0" fmla="*/ 4874 h 109824"/>
                <a:gd name="connsiteX1" fmla="*/ 15202 w 19620"/>
                <a:gd name="connsiteY1" fmla="*/ 92 h 109824"/>
                <a:gd name="connsiteX2" fmla="*/ 5480 w 19620"/>
                <a:gd name="connsiteY2" fmla="*/ 92 h 109824"/>
                <a:gd name="connsiteX3" fmla="*/ 531 w 19620"/>
                <a:gd name="connsiteY3" fmla="*/ 4874 h 109824"/>
                <a:gd name="connsiteX4" fmla="*/ 531 w 19620"/>
                <a:gd name="connsiteY4" fmla="*/ 105133 h 109824"/>
                <a:gd name="connsiteX5" fmla="*/ 5480 w 19620"/>
                <a:gd name="connsiteY5" fmla="*/ 109916 h 109824"/>
                <a:gd name="connsiteX6" fmla="*/ 15202 w 19620"/>
                <a:gd name="connsiteY6" fmla="*/ 109916 h 109824"/>
                <a:gd name="connsiteX7" fmla="*/ 20152 w 19620"/>
                <a:gd name="connsiteY7" fmla="*/ 105133 h 109824"/>
                <a:gd name="connsiteX8" fmla="*/ 20152 w 19620"/>
                <a:gd name="connsiteY8" fmla="*/ 4874 h 10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20" h="109824">
                  <a:moveTo>
                    <a:pt x="20152" y="4874"/>
                  </a:moveTo>
                  <a:cubicBezTo>
                    <a:pt x="20152" y="269"/>
                    <a:pt x="19975" y="92"/>
                    <a:pt x="15202" y="92"/>
                  </a:cubicBezTo>
                  <a:lnTo>
                    <a:pt x="5480" y="92"/>
                  </a:lnTo>
                  <a:cubicBezTo>
                    <a:pt x="708" y="92"/>
                    <a:pt x="531" y="269"/>
                    <a:pt x="531" y="4874"/>
                  </a:cubicBezTo>
                  <a:lnTo>
                    <a:pt x="531" y="105133"/>
                  </a:lnTo>
                  <a:cubicBezTo>
                    <a:pt x="531" y="109739"/>
                    <a:pt x="708" y="109916"/>
                    <a:pt x="5480" y="109916"/>
                  </a:cubicBezTo>
                  <a:lnTo>
                    <a:pt x="15202" y="109916"/>
                  </a:lnTo>
                  <a:cubicBezTo>
                    <a:pt x="19975" y="109916"/>
                    <a:pt x="20152" y="109739"/>
                    <a:pt x="20152" y="105133"/>
                  </a:cubicBezTo>
                  <a:lnTo>
                    <a:pt x="20152" y="487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形状 123">
              <a:extLst>
                <a:ext uri="{FF2B5EF4-FFF2-40B4-BE49-F238E27FC236}">
                  <a16:creationId xmlns:a16="http://schemas.microsoft.com/office/drawing/2014/main" id="{6A1A38FD-9474-FE45-6D13-DF1E6664BA66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>
              <a:off x="9999625" y="2719682"/>
              <a:ext cx="19620" cy="109824"/>
            </a:xfrm>
            <a:custGeom>
              <a:avLst/>
              <a:gdLst>
                <a:gd name="connsiteX0" fmla="*/ 20152 w 19620"/>
                <a:gd name="connsiteY0" fmla="*/ 4880 h 109824"/>
                <a:gd name="connsiteX1" fmla="*/ 15202 w 19620"/>
                <a:gd name="connsiteY1" fmla="*/ 98 h 109824"/>
                <a:gd name="connsiteX2" fmla="*/ 5480 w 19620"/>
                <a:gd name="connsiteY2" fmla="*/ 98 h 109824"/>
                <a:gd name="connsiteX3" fmla="*/ 531 w 19620"/>
                <a:gd name="connsiteY3" fmla="*/ 4880 h 109824"/>
                <a:gd name="connsiteX4" fmla="*/ 531 w 19620"/>
                <a:gd name="connsiteY4" fmla="*/ 105139 h 109824"/>
                <a:gd name="connsiteX5" fmla="*/ 5480 w 19620"/>
                <a:gd name="connsiteY5" fmla="*/ 109922 h 109824"/>
                <a:gd name="connsiteX6" fmla="*/ 15202 w 19620"/>
                <a:gd name="connsiteY6" fmla="*/ 109922 h 109824"/>
                <a:gd name="connsiteX7" fmla="*/ 20152 w 19620"/>
                <a:gd name="connsiteY7" fmla="*/ 105139 h 109824"/>
                <a:gd name="connsiteX8" fmla="*/ 20152 w 19620"/>
                <a:gd name="connsiteY8" fmla="*/ 4880 h 10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20" h="109824">
                  <a:moveTo>
                    <a:pt x="20152" y="4880"/>
                  </a:moveTo>
                  <a:cubicBezTo>
                    <a:pt x="20152" y="275"/>
                    <a:pt x="19975" y="98"/>
                    <a:pt x="15202" y="98"/>
                  </a:cubicBezTo>
                  <a:lnTo>
                    <a:pt x="5480" y="98"/>
                  </a:lnTo>
                  <a:cubicBezTo>
                    <a:pt x="708" y="98"/>
                    <a:pt x="531" y="275"/>
                    <a:pt x="531" y="4880"/>
                  </a:cubicBezTo>
                  <a:lnTo>
                    <a:pt x="531" y="105139"/>
                  </a:lnTo>
                  <a:cubicBezTo>
                    <a:pt x="531" y="109745"/>
                    <a:pt x="708" y="109922"/>
                    <a:pt x="5480" y="109922"/>
                  </a:cubicBezTo>
                  <a:lnTo>
                    <a:pt x="15202" y="109922"/>
                  </a:lnTo>
                  <a:cubicBezTo>
                    <a:pt x="19975" y="109922"/>
                    <a:pt x="20152" y="109745"/>
                    <a:pt x="20152" y="105139"/>
                  </a:cubicBezTo>
                  <a:lnTo>
                    <a:pt x="20152" y="488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形状 124">
              <a:extLst>
                <a:ext uri="{FF2B5EF4-FFF2-40B4-BE49-F238E27FC236}">
                  <a16:creationId xmlns:a16="http://schemas.microsoft.com/office/drawing/2014/main" id="{DD03B7A0-D00E-8D55-330A-1B5B2CAB978C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>
              <a:off x="9921848" y="2825965"/>
              <a:ext cx="97397" cy="320438"/>
            </a:xfrm>
            <a:custGeom>
              <a:avLst/>
              <a:gdLst>
                <a:gd name="connsiteX0" fmla="*/ 97928 w 97397"/>
                <a:gd name="connsiteY0" fmla="*/ 2053 h 320438"/>
                <a:gd name="connsiteX1" fmla="*/ 92979 w 97397"/>
                <a:gd name="connsiteY1" fmla="*/ 104 h 320438"/>
                <a:gd name="connsiteX2" fmla="*/ 83257 w 97397"/>
                <a:gd name="connsiteY2" fmla="*/ 104 h 320438"/>
                <a:gd name="connsiteX3" fmla="*/ 78308 w 97397"/>
                <a:gd name="connsiteY3" fmla="*/ 2584 h 320438"/>
                <a:gd name="connsiteX4" fmla="*/ 73535 w 97397"/>
                <a:gd name="connsiteY4" fmla="*/ 107094 h 320438"/>
                <a:gd name="connsiteX5" fmla="*/ 1768 w 97397"/>
                <a:gd name="connsiteY5" fmla="*/ 316468 h 320438"/>
                <a:gd name="connsiteX6" fmla="*/ 531 w 97397"/>
                <a:gd name="connsiteY6" fmla="*/ 318771 h 320438"/>
                <a:gd name="connsiteX7" fmla="*/ 4596 w 97397"/>
                <a:gd name="connsiteY7" fmla="*/ 320543 h 320438"/>
                <a:gd name="connsiteX8" fmla="*/ 8132 w 97397"/>
                <a:gd name="connsiteY8" fmla="*/ 320188 h 320438"/>
                <a:gd name="connsiteX9" fmla="*/ 49141 w 97397"/>
                <a:gd name="connsiteY9" fmla="*/ 258191 h 320438"/>
                <a:gd name="connsiteX10" fmla="*/ 93686 w 97397"/>
                <a:gd name="connsiteY10" fmla="*/ 93277 h 320438"/>
                <a:gd name="connsiteX11" fmla="*/ 97928 w 97397"/>
                <a:gd name="connsiteY11" fmla="*/ 8961 h 320438"/>
                <a:gd name="connsiteX12" fmla="*/ 97928 w 97397"/>
                <a:gd name="connsiteY12" fmla="*/ 2053 h 320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397" h="320438">
                  <a:moveTo>
                    <a:pt x="97928" y="2053"/>
                  </a:moveTo>
                  <a:cubicBezTo>
                    <a:pt x="97752" y="104"/>
                    <a:pt x="96691" y="104"/>
                    <a:pt x="92979" y="104"/>
                  </a:cubicBezTo>
                  <a:lnTo>
                    <a:pt x="83257" y="104"/>
                  </a:lnTo>
                  <a:cubicBezTo>
                    <a:pt x="79368" y="104"/>
                    <a:pt x="78308" y="104"/>
                    <a:pt x="78308" y="2584"/>
                  </a:cubicBezTo>
                  <a:cubicBezTo>
                    <a:pt x="78308" y="20829"/>
                    <a:pt x="78131" y="62987"/>
                    <a:pt x="73535" y="107094"/>
                  </a:cubicBezTo>
                  <a:cubicBezTo>
                    <a:pt x="63990" y="198673"/>
                    <a:pt x="40480" y="262088"/>
                    <a:pt x="1768" y="316468"/>
                  </a:cubicBezTo>
                  <a:cubicBezTo>
                    <a:pt x="531" y="318063"/>
                    <a:pt x="531" y="318417"/>
                    <a:pt x="531" y="318771"/>
                  </a:cubicBezTo>
                  <a:cubicBezTo>
                    <a:pt x="531" y="320543"/>
                    <a:pt x="1945" y="320543"/>
                    <a:pt x="4596" y="320543"/>
                  </a:cubicBezTo>
                  <a:cubicBezTo>
                    <a:pt x="7425" y="320543"/>
                    <a:pt x="7778" y="320543"/>
                    <a:pt x="8132" y="320188"/>
                  </a:cubicBezTo>
                  <a:cubicBezTo>
                    <a:pt x="8839" y="319657"/>
                    <a:pt x="31288" y="293795"/>
                    <a:pt x="49141" y="258191"/>
                  </a:cubicBezTo>
                  <a:cubicBezTo>
                    <a:pt x="72474" y="211427"/>
                    <a:pt x="87146" y="157755"/>
                    <a:pt x="93686" y="93277"/>
                  </a:cubicBezTo>
                  <a:cubicBezTo>
                    <a:pt x="94216" y="87786"/>
                    <a:pt x="97928" y="50942"/>
                    <a:pt x="97928" y="8961"/>
                  </a:cubicBezTo>
                  <a:lnTo>
                    <a:pt x="97928" y="2053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形状 125">
              <a:extLst>
                <a:ext uri="{FF2B5EF4-FFF2-40B4-BE49-F238E27FC236}">
                  <a16:creationId xmlns:a16="http://schemas.microsoft.com/office/drawing/2014/main" id="{9A316A62-7555-0823-5EAB-25ABC3338BE7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>
              <a:off x="2467108" y="3434784"/>
              <a:ext cx="117548" cy="117972"/>
            </a:xfrm>
            <a:custGeom>
              <a:avLst/>
              <a:gdLst>
                <a:gd name="connsiteX0" fmla="*/ 62509 w 117548"/>
                <a:gd name="connsiteY0" fmla="*/ 62672 h 117972"/>
                <a:gd name="connsiteX1" fmla="*/ 111826 w 117548"/>
                <a:gd name="connsiteY1" fmla="*/ 62672 h 117972"/>
                <a:gd name="connsiteX2" fmla="*/ 117659 w 117548"/>
                <a:gd name="connsiteY2" fmla="*/ 59130 h 117972"/>
                <a:gd name="connsiteX3" fmla="*/ 111826 w 117548"/>
                <a:gd name="connsiteY3" fmla="*/ 55587 h 117972"/>
                <a:gd name="connsiteX4" fmla="*/ 62509 w 117548"/>
                <a:gd name="connsiteY4" fmla="*/ 55587 h 117972"/>
                <a:gd name="connsiteX5" fmla="*/ 62509 w 117548"/>
                <a:gd name="connsiteY5" fmla="*/ 5989 h 117972"/>
                <a:gd name="connsiteX6" fmla="*/ 58973 w 117548"/>
                <a:gd name="connsiteY6" fmla="*/ 144 h 117972"/>
                <a:gd name="connsiteX7" fmla="*/ 55438 w 117548"/>
                <a:gd name="connsiteY7" fmla="*/ 5989 h 117972"/>
                <a:gd name="connsiteX8" fmla="*/ 55438 w 117548"/>
                <a:gd name="connsiteY8" fmla="*/ 55587 h 117972"/>
                <a:gd name="connsiteX9" fmla="*/ 5944 w 117548"/>
                <a:gd name="connsiteY9" fmla="*/ 55587 h 117972"/>
                <a:gd name="connsiteX10" fmla="*/ 110 w 117548"/>
                <a:gd name="connsiteY10" fmla="*/ 59130 h 117972"/>
                <a:gd name="connsiteX11" fmla="*/ 5944 w 117548"/>
                <a:gd name="connsiteY11" fmla="*/ 62672 h 117972"/>
                <a:gd name="connsiteX12" fmla="*/ 55438 w 117548"/>
                <a:gd name="connsiteY12" fmla="*/ 62672 h 117972"/>
                <a:gd name="connsiteX13" fmla="*/ 55438 w 117548"/>
                <a:gd name="connsiteY13" fmla="*/ 112270 h 117972"/>
                <a:gd name="connsiteX14" fmla="*/ 58973 w 117548"/>
                <a:gd name="connsiteY14" fmla="*/ 118116 h 117972"/>
                <a:gd name="connsiteX15" fmla="*/ 62509 w 117548"/>
                <a:gd name="connsiteY15" fmla="*/ 112270 h 117972"/>
                <a:gd name="connsiteX16" fmla="*/ 62509 w 117548"/>
                <a:gd name="connsiteY16" fmla="*/ 62672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48" h="117972">
                  <a:moveTo>
                    <a:pt x="62509" y="62672"/>
                  </a:moveTo>
                  <a:lnTo>
                    <a:pt x="111826" y="62672"/>
                  </a:lnTo>
                  <a:cubicBezTo>
                    <a:pt x="114301" y="62672"/>
                    <a:pt x="117659" y="62672"/>
                    <a:pt x="117659" y="59130"/>
                  </a:cubicBezTo>
                  <a:cubicBezTo>
                    <a:pt x="117659" y="55587"/>
                    <a:pt x="114301" y="55587"/>
                    <a:pt x="111826" y="55587"/>
                  </a:cubicBezTo>
                  <a:lnTo>
                    <a:pt x="62509" y="55587"/>
                  </a:lnTo>
                  <a:lnTo>
                    <a:pt x="62509" y="5989"/>
                  </a:lnTo>
                  <a:cubicBezTo>
                    <a:pt x="62509" y="3509"/>
                    <a:pt x="62509" y="144"/>
                    <a:pt x="58973" y="144"/>
                  </a:cubicBezTo>
                  <a:cubicBezTo>
                    <a:pt x="55438" y="144"/>
                    <a:pt x="55438" y="3509"/>
                    <a:pt x="55438" y="5989"/>
                  </a:cubicBezTo>
                  <a:lnTo>
                    <a:pt x="55438" y="55587"/>
                  </a:lnTo>
                  <a:lnTo>
                    <a:pt x="5944" y="55587"/>
                  </a:lnTo>
                  <a:cubicBezTo>
                    <a:pt x="3469" y="55587"/>
                    <a:pt x="110" y="55587"/>
                    <a:pt x="110" y="59130"/>
                  </a:cubicBezTo>
                  <a:cubicBezTo>
                    <a:pt x="110" y="62672"/>
                    <a:pt x="3469" y="62672"/>
                    <a:pt x="5944" y="62672"/>
                  </a:cubicBezTo>
                  <a:lnTo>
                    <a:pt x="55438" y="62672"/>
                  </a:lnTo>
                  <a:lnTo>
                    <a:pt x="55438" y="112270"/>
                  </a:lnTo>
                  <a:cubicBezTo>
                    <a:pt x="55438" y="114750"/>
                    <a:pt x="55438" y="118116"/>
                    <a:pt x="58973" y="118116"/>
                  </a:cubicBezTo>
                  <a:cubicBezTo>
                    <a:pt x="62509" y="118116"/>
                    <a:pt x="62509" y="114750"/>
                    <a:pt x="62509" y="112270"/>
                  </a:cubicBezTo>
                  <a:lnTo>
                    <a:pt x="62509" y="6267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形状 126">
              <a:extLst>
                <a:ext uri="{FF2B5EF4-FFF2-40B4-BE49-F238E27FC236}">
                  <a16:creationId xmlns:a16="http://schemas.microsoft.com/office/drawing/2014/main" id="{436C1155-DDCD-A119-D261-DF7D81D3BB83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>
              <a:off x="2665791" y="3334346"/>
              <a:ext cx="67170" cy="318667"/>
            </a:xfrm>
            <a:custGeom>
              <a:avLst/>
              <a:gdLst>
                <a:gd name="connsiteX0" fmla="*/ 59337 w 67170"/>
                <a:gd name="connsiteY0" fmla="*/ 316851 h 318667"/>
                <a:gd name="connsiteX1" fmla="*/ 61458 w 67170"/>
                <a:gd name="connsiteY1" fmla="*/ 318800 h 318667"/>
                <a:gd name="connsiteX2" fmla="*/ 65347 w 67170"/>
                <a:gd name="connsiteY2" fmla="*/ 318800 h 318667"/>
                <a:gd name="connsiteX3" fmla="*/ 67291 w 67170"/>
                <a:gd name="connsiteY3" fmla="*/ 317028 h 318667"/>
                <a:gd name="connsiteX4" fmla="*/ 66584 w 67170"/>
                <a:gd name="connsiteY4" fmla="*/ 315434 h 318667"/>
                <a:gd name="connsiteX5" fmla="*/ 39716 w 67170"/>
                <a:gd name="connsiteY5" fmla="*/ 279830 h 318667"/>
                <a:gd name="connsiteX6" fmla="*/ 13555 w 67170"/>
                <a:gd name="connsiteY6" fmla="*/ 159555 h 318667"/>
                <a:gd name="connsiteX7" fmla="*/ 66761 w 67170"/>
                <a:gd name="connsiteY7" fmla="*/ 3321 h 318667"/>
                <a:gd name="connsiteX8" fmla="*/ 67291 w 67170"/>
                <a:gd name="connsiteY8" fmla="*/ 1904 h 318667"/>
                <a:gd name="connsiteX9" fmla="*/ 63933 w 67170"/>
                <a:gd name="connsiteY9" fmla="*/ 133 h 318667"/>
                <a:gd name="connsiteX10" fmla="*/ 59690 w 67170"/>
                <a:gd name="connsiteY10" fmla="*/ 1550 h 318667"/>
                <a:gd name="connsiteX11" fmla="*/ 11787 w 67170"/>
                <a:gd name="connsiteY11" fmla="*/ 78072 h 318667"/>
                <a:gd name="connsiteX12" fmla="*/ 120 w 67170"/>
                <a:gd name="connsiteY12" fmla="*/ 159378 h 318667"/>
                <a:gd name="connsiteX13" fmla="*/ 35473 w 67170"/>
                <a:gd name="connsiteY13" fmla="*/ 289927 h 318667"/>
                <a:gd name="connsiteX14" fmla="*/ 46786 w 67170"/>
                <a:gd name="connsiteY14" fmla="*/ 304275 h 318667"/>
                <a:gd name="connsiteX15" fmla="*/ 52443 w 67170"/>
                <a:gd name="connsiteY15" fmla="*/ 310474 h 318667"/>
                <a:gd name="connsiteX16" fmla="*/ 59337 w 67170"/>
                <a:gd name="connsiteY16" fmla="*/ 316851 h 3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170" h="318667">
                  <a:moveTo>
                    <a:pt x="59337" y="316851"/>
                  </a:moveTo>
                  <a:cubicBezTo>
                    <a:pt x="59690" y="317028"/>
                    <a:pt x="61281" y="318800"/>
                    <a:pt x="61458" y="318800"/>
                  </a:cubicBezTo>
                  <a:lnTo>
                    <a:pt x="65347" y="318800"/>
                  </a:lnTo>
                  <a:cubicBezTo>
                    <a:pt x="65877" y="318800"/>
                    <a:pt x="67291" y="318623"/>
                    <a:pt x="67291" y="317028"/>
                  </a:cubicBezTo>
                  <a:cubicBezTo>
                    <a:pt x="67291" y="316320"/>
                    <a:pt x="66938" y="315966"/>
                    <a:pt x="66584" y="315434"/>
                  </a:cubicBezTo>
                  <a:cubicBezTo>
                    <a:pt x="60221" y="309057"/>
                    <a:pt x="50675" y="299315"/>
                    <a:pt x="39716" y="279830"/>
                  </a:cubicBezTo>
                  <a:cubicBezTo>
                    <a:pt x="20625" y="245820"/>
                    <a:pt x="13555" y="202067"/>
                    <a:pt x="13555" y="159555"/>
                  </a:cubicBezTo>
                  <a:cubicBezTo>
                    <a:pt x="13555" y="80906"/>
                    <a:pt x="35827" y="34674"/>
                    <a:pt x="66761" y="3321"/>
                  </a:cubicBezTo>
                  <a:cubicBezTo>
                    <a:pt x="67291" y="2790"/>
                    <a:pt x="67291" y="2258"/>
                    <a:pt x="67291" y="1904"/>
                  </a:cubicBezTo>
                  <a:cubicBezTo>
                    <a:pt x="67291" y="133"/>
                    <a:pt x="66054" y="133"/>
                    <a:pt x="63933" y="133"/>
                  </a:cubicBezTo>
                  <a:cubicBezTo>
                    <a:pt x="61635" y="133"/>
                    <a:pt x="61281" y="133"/>
                    <a:pt x="59690" y="1550"/>
                  </a:cubicBezTo>
                  <a:cubicBezTo>
                    <a:pt x="42898" y="16075"/>
                    <a:pt x="23984" y="40697"/>
                    <a:pt x="11787" y="78072"/>
                  </a:cubicBezTo>
                  <a:cubicBezTo>
                    <a:pt x="4186" y="101454"/>
                    <a:pt x="120" y="129973"/>
                    <a:pt x="120" y="159378"/>
                  </a:cubicBezTo>
                  <a:cubicBezTo>
                    <a:pt x="120" y="201359"/>
                    <a:pt x="7721" y="248831"/>
                    <a:pt x="35473" y="289927"/>
                  </a:cubicBezTo>
                  <a:cubicBezTo>
                    <a:pt x="40246" y="296835"/>
                    <a:pt x="46786" y="304097"/>
                    <a:pt x="46786" y="304275"/>
                  </a:cubicBezTo>
                  <a:cubicBezTo>
                    <a:pt x="48554" y="306400"/>
                    <a:pt x="51029" y="309234"/>
                    <a:pt x="52443" y="310474"/>
                  </a:cubicBezTo>
                  <a:lnTo>
                    <a:pt x="59337" y="31685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形状 127">
              <a:extLst>
                <a:ext uri="{FF2B5EF4-FFF2-40B4-BE49-F238E27FC236}">
                  <a16:creationId xmlns:a16="http://schemas.microsoft.com/office/drawing/2014/main" id="{E1380706-BA9D-5BCA-14AD-EE2F7E9E8FF1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>
              <a:off x="2836586" y="3426103"/>
              <a:ext cx="92624" cy="159245"/>
            </a:xfrm>
            <a:custGeom>
              <a:avLst/>
              <a:gdLst>
                <a:gd name="connsiteX0" fmla="*/ 68716 w 92624"/>
                <a:gd name="connsiteY0" fmla="*/ 4395 h 159245"/>
                <a:gd name="connsiteX1" fmla="*/ 69247 w 92624"/>
                <a:gd name="connsiteY1" fmla="*/ 1916 h 159245"/>
                <a:gd name="connsiteX2" fmla="*/ 67125 w 92624"/>
                <a:gd name="connsiteY2" fmla="*/ 144 h 159245"/>
                <a:gd name="connsiteX3" fmla="*/ 64474 w 92624"/>
                <a:gd name="connsiteY3" fmla="*/ 3687 h 159245"/>
                <a:gd name="connsiteX4" fmla="*/ 54221 w 92624"/>
                <a:gd name="connsiteY4" fmla="*/ 44605 h 159245"/>
                <a:gd name="connsiteX5" fmla="*/ 131 w 92624"/>
                <a:gd name="connsiteY5" fmla="*/ 93140 h 159245"/>
                <a:gd name="connsiteX6" fmla="*/ 34070 w 92624"/>
                <a:gd name="connsiteY6" fmla="*/ 125202 h 159245"/>
                <a:gd name="connsiteX7" fmla="*/ 30005 w 92624"/>
                <a:gd name="connsiteY7" fmla="*/ 141853 h 159245"/>
                <a:gd name="connsiteX8" fmla="*/ 26116 w 92624"/>
                <a:gd name="connsiteY8" fmla="*/ 157441 h 159245"/>
                <a:gd name="connsiteX9" fmla="*/ 28237 w 92624"/>
                <a:gd name="connsiteY9" fmla="*/ 159389 h 159245"/>
                <a:gd name="connsiteX10" fmla="*/ 30005 w 92624"/>
                <a:gd name="connsiteY10" fmla="*/ 158681 h 159245"/>
                <a:gd name="connsiteX11" fmla="*/ 31949 w 92624"/>
                <a:gd name="connsiteY11" fmla="*/ 151595 h 159245"/>
                <a:gd name="connsiteX12" fmla="*/ 38666 w 92624"/>
                <a:gd name="connsiteY12" fmla="*/ 125202 h 159245"/>
                <a:gd name="connsiteX13" fmla="*/ 92756 w 92624"/>
                <a:gd name="connsiteY13" fmla="*/ 76667 h 159245"/>
                <a:gd name="connsiteX14" fmla="*/ 58817 w 92624"/>
                <a:gd name="connsiteY14" fmla="*/ 44605 h 159245"/>
                <a:gd name="connsiteX15" fmla="*/ 68716 w 92624"/>
                <a:gd name="connsiteY15" fmla="*/ 4395 h 159245"/>
                <a:gd name="connsiteX16" fmla="*/ 34954 w 92624"/>
                <a:gd name="connsiteY16" fmla="*/ 121305 h 159245"/>
                <a:gd name="connsiteX17" fmla="*/ 11621 w 92624"/>
                <a:gd name="connsiteY17" fmla="*/ 96860 h 159245"/>
                <a:gd name="connsiteX18" fmla="*/ 53161 w 92624"/>
                <a:gd name="connsiteY18" fmla="*/ 48502 h 159245"/>
                <a:gd name="connsiteX19" fmla="*/ 34954 w 92624"/>
                <a:gd name="connsiteY19" fmla="*/ 121305 h 159245"/>
                <a:gd name="connsiteX20" fmla="*/ 57757 w 92624"/>
                <a:gd name="connsiteY20" fmla="*/ 48502 h 159245"/>
                <a:gd name="connsiteX21" fmla="*/ 81267 w 92624"/>
                <a:gd name="connsiteY21" fmla="*/ 72947 h 159245"/>
                <a:gd name="connsiteX22" fmla="*/ 39550 w 92624"/>
                <a:gd name="connsiteY22" fmla="*/ 121305 h 159245"/>
                <a:gd name="connsiteX23" fmla="*/ 57757 w 92624"/>
                <a:gd name="connsiteY23" fmla="*/ 48502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8716" y="4395"/>
                  </a:moveTo>
                  <a:cubicBezTo>
                    <a:pt x="68716" y="4041"/>
                    <a:pt x="69247" y="2093"/>
                    <a:pt x="69247" y="1916"/>
                  </a:cubicBezTo>
                  <a:cubicBezTo>
                    <a:pt x="69247" y="1738"/>
                    <a:pt x="69247" y="144"/>
                    <a:pt x="67125" y="144"/>
                  </a:cubicBezTo>
                  <a:cubicBezTo>
                    <a:pt x="65358" y="144"/>
                    <a:pt x="65181" y="676"/>
                    <a:pt x="64474" y="3687"/>
                  </a:cubicBezTo>
                  <a:lnTo>
                    <a:pt x="54221" y="44605"/>
                  </a:lnTo>
                  <a:cubicBezTo>
                    <a:pt x="26116" y="45491"/>
                    <a:pt x="131" y="69050"/>
                    <a:pt x="131" y="93140"/>
                  </a:cubicBezTo>
                  <a:cubicBezTo>
                    <a:pt x="131" y="109968"/>
                    <a:pt x="12505" y="123962"/>
                    <a:pt x="34070" y="125202"/>
                  </a:cubicBezTo>
                  <a:cubicBezTo>
                    <a:pt x="32656" y="130693"/>
                    <a:pt x="31419" y="136362"/>
                    <a:pt x="30005" y="141853"/>
                  </a:cubicBezTo>
                  <a:cubicBezTo>
                    <a:pt x="27883" y="150178"/>
                    <a:pt x="26116" y="156909"/>
                    <a:pt x="26116" y="157441"/>
                  </a:cubicBezTo>
                  <a:cubicBezTo>
                    <a:pt x="26116" y="159212"/>
                    <a:pt x="27353" y="159389"/>
                    <a:pt x="28237" y="159389"/>
                  </a:cubicBezTo>
                  <a:cubicBezTo>
                    <a:pt x="29121" y="159389"/>
                    <a:pt x="29474" y="159212"/>
                    <a:pt x="30005" y="158681"/>
                  </a:cubicBezTo>
                  <a:cubicBezTo>
                    <a:pt x="30358" y="158326"/>
                    <a:pt x="31419" y="154075"/>
                    <a:pt x="31949" y="151595"/>
                  </a:cubicBezTo>
                  <a:lnTo>
                    <a:pt x="38666" y="125202"/>
                  </a:lnTo>
                  <a:cubicBezTo>
                    <a:pt x="67125" y="124316"/>
                    <a:pt x="92756" y="100403"/>
                    <a:pt x="92756" y="76667"/>
                  </a:cubicBezTo>
                  <a:cubicBezTo>
                    <a:pt x="92756" y="62673"/>
                    <a:pt x="83388" y="46377"/>
                    <a:pt x="58817" y="44605"/>
                  </a:cubicBezTo>
                  <a:lnTo>
                    <a:pt x="68716" y="4395"/>
                  </a:lnTo>
                  <a:close/>
                  <a:moveTo>
                    <a:pt x="34954" y="121305"/>
                  </a:moveTo>
                  <a:cubicBezTo>
                    <a:pt x="24348" y="120774"/>
                    <a:pt x="11621" y="114574"/>
                    <a:pt x="11621" y="96860"/>
                  </a:cubicBezTo>
                  <a:cubicBezTo>
                    <a:pt x="11621" y="75604"/>
                    <a:pt x="26823" y="50805"/>
                    <a:pt x="53161" y="48502"/>
                  </a:cubicBezTo>
                  <a:lnTo>
                    <a:pt x="34954" y="121305"/>
                  </a:lnTo>
                  <a:close/>
                  <a:moveTo>
                    <a:pt x="57757" y="48502"/>
                  </a:moveTo>
                  <a:cubicBezTo>
                    <a:pt x="71191" y="49211"/>
                    <a:pt x="81267" y="57359"/>
                    <a:pt x="81267" y="72947"/>
                  </a:cubicBezTo>
                  <a:cubicBezTo>
                    <a:pt x="81267" y="93849"/>
                    <a:pt x="66065" y="119179"/>
                    <a:pt x="39550" y="121305"/>
                  </a:cubicBezTo>
                  <a:lnTo>
                    <a:pt x="57757" y="4850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形状 128">
              <a:extLst>
                <a:ext uri="{FF2B5EF4-FFF2-40B4-BE49-F238E27FC236}">
                  <a16:creationId xmlns:a16="http://schemas.microsoft.com/office/drawing/2014/main" id="{AA638CE8-DC75-8387-B5F3-E671231AA980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>
              <a:off x="2939929" y="3493273"/>
              <a:ext cx="56918" cy="84812"/>
            </a:xfrm>
            <a:custGeom>
              <a:avLst/>
              <a:gdLst>
                <a:gd name="connsiteX0" fmla="*/ 27235 w 56918"/>
                <a:gd name="connsiteY0" fmla="*/ 41064 h 84812"/>
                <a:gd name="connsiteX1" fmla="*/ 43816 w 56918"/>
                <a:gd name="connsiteY1" fmla="*/ 61027 h 84812"/>
                <a:gd name="connsiteX2" fmla="*/ 27730 w 56918"/>
                <a:gd name="connsiteY2" fmla="*/ 80990 h 84812"/>
                <a:gd name="connsiteX3" fmla="*/ 6695 w 56918"/>
                <a:gd name="connsiteY3" fmla="*/ 72311 h 84812"/>
                <a:gd name="connsiteX4" fmla="*/ 13872 w 56918"/>
                <a:gd name="connsiteY4" fmla="*/ 65367 h 84812"/>
                <a:gd name="connsiteX5" fmla="*/ 7066 w 56918"/>
                <a:gd name="connsiteY5" fmla="*/ 58547 h 84812"/>
                <a:gd name="connsiteX6" fmla="*/ 137 w 56918"/>
                <a:gd name="connsiteY6" fmla="*/ 65739 h 84812"/>
                <a:gd name="connsiteX7" fmla="*/ 27978 w 56918"/>
                <a:gd name="connsiteY7" fmla="*/ 84958 h 84812"/>
                <a:gd name="connsiteX8" fmla="*/ 57056 w 56918"/>
                <a:gd name="connsiteY8" fmla="*/ 61027 h 84812"/>
                <a:gd name="connsiteX9" fmla="*/ 35526 w 56918"/>
                <a:gd name="connsiteY9" fmla="*/ 38832 h 84812"/>
                <a:gd name="connsiteX10" fmla="*/ 53220 w 56918"/>
                <a:gd name="connsiteY10" fmla="*/ 17257 h 84812"/>
                <a:gd name="connsiteX11" fmla="*/ 28225 w 56918"/>
                <a:gd name="connsiteY11" fmla="*/ 146 h 84812"/>
                <a:gd name="connsiteX12" fmla="*/ 3973 w 56918"/>
                <a:gd name="connsiteY12" fmla="*/ 16761 h 84812"/>
                <a:gd name="connsiteX13" fmla="*/ 10407 w 56918"/>
                <a:gd name="connsiteY13" fmla="*/ 23333 h 84812"/>
                <a:gd name="connsiteX14" fmla="*/ 16718 w 56918"/>
                <a:gd name="connsiteY14" fmla="*/ 17009 h 84812"/>
                <a:gd name="connsiteX15" fmla="*/ 10407 w 56918"/>
                <a:gd name="connsiteY15" fmla="*/ 10561 h 84812"/>
                <a:gd name="connsiteX16" fmla="*/ 27854 w 56918"/>
                <a:gd name="connsiteY16" fmla="*/ 3742 h 84812"/>
                <a:gd name="connsiteX17" fmla="*/ 41217 w 56918"/>
                <a:gd name="connsiteY17" fmla="*/ 17257 h 84812"/>
                <a:gd name="connsiteX18" fmla="*/ 36268 w 56918"/>
                <a:gd name="connsiteY18" fmla="*/ 32012 h 84812"/>
                <a:gd name="connsiteX19" fmla="*/ 22533 w 56918"/>
                <a:gd name="connsiteY19" fmla="*/ 37344 h 84812"/>
                <a:gd name="connsiteX20" fmla="*/ 18574 w 56918"/>
                <a:gd name="connsiteY20" fmla="*/ 37716 h 84812"/>
                <a:gd name="connsiteX21" fmla="*/ 17337 w 56918"/>
                <a:gd name="connsiteY21" fmla="*/ 39328 h 84812"/>
                <a:gd name="connsiteX22" fmla="*/ 20554 w 56918"/>
                <a:gd name="connsiteY22" fmla="*/ 41064 h 84812"/>
                <a:gd name="connsiteX23" fmla="*/ 27235 w 56918"/>
                <a:gd name="connsiteY23" fmla="*/ 41064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235" y="41064"/>
                  </a:moveTo>
                  <a:cubicBezTo>
                    <a:pt x="36887" y="41064"/>
                    <a:pt x="43816" y="47760"/>
                    <a:pt x="43816" y="61027"/>
                  </a:cubicBezTo>
                  <a:cubicBezTo>
                    <a:pt x="43816" y="76403"/>
                    <a:pt x="34907" y="80990"/>
                    <a:pt x="27730" y="80990"/>
                  </a:cubicBezTo>
                  <a:cubicBezTo>
                    <a:pt x="22781" y="80990"/>
                    <a:pt x="11892" y="79626"/>
                    <a:pt x="6695" y="72311"/>
                  </a:cubicBezTo>
                  <a:cubicBezTo>
                    <a:pt x="12511" y="72063"/>
                    <a:pt x="13872" y="67971"/>
                    <a:pt x="13872" y="65367"/>
                  </a:cubicBezTo>
                  <a:cubicBezTo>
                    <a:pt x="13872" y="61399"/>
                    <a:pt x="10902" y="58547"/>
                    <a:pt x="7066" y="58547"/>
                  </a:cubicBezTo>
                  <a:cubicBezTo>
                    <a:pt x="3602" y="58547"/>
                    <a:pt x="137" y="60655"/>
                    <a:pt x="137" y="65739"/>
                  </a:cubicBezTo>
                  <a:cubicBezTo>
                    <a:pt x="137" y="77395"/>
                    <a:pt x="13006" y="84958"/>
                    <a:pt x="27978" y="84958"/>
                  </a:cubicBezTo>
                  <a:cubicBezTo>
                    <a:pt x="45177" y="84958"/>
                    <a:pt x="57056" y="73427"/>
                    <a:pt x="57056" y="61027"/>
                  </a:cubicBezTo>
                  <a:cubicBezTo>
                    <a:pt x="57056" y="51356"/>
                    <a:pt x="49137" y="41684"/>
                    <a:pt x="35526" y="38832"/>
                  </a:cubicBezTo>
                  <a:cubicBezTo>
                    <a:pt x="48518" y="34120"/>
                    <a:pt x="53220" y="24821"/>
                    <a:pt x="53220" y="17257"/>
                  </a:cubicBezTo>
                  <a:cubicBezTo>
                    <a:pt x="53220" y="7461"/>
                    <a:pt x="41960" y="146"/>
                    <a:pt x="28225" y="146"/>
                  </a:cubicBezTo>
                  <a:cubicBezTo>
                    <a:pt x="14491" y="146"/>
                    <a:pt x="3973" y="6841"/>
                    <a:pt x="3973" y="16761"/>
                  </a:cubicBezTo>
                  <a:cubicBezTo>
                    <a:pt x="3973" y="20977"/>
                    <a:pt x="6695" y="23333"/>
                    <a:pt x="10407" y="23333"/>
                  </a:cubicBezTo>
                  <a:cubicBezTo>
                    <a:pt x="14243" y="23333"/>
                    <a:pt x="16718" y="20481"/>
                    <a:pt x="16718" y="17009"/>
                  </a:cubicBezTo>
                  <a:cubicBezTo>
                    <a:pt x="16718" y="13413"/>
                    <a:pt x="14243" y="10809"/>
                    <a:pt x="10407" y="10561"/>
                  </a:cubicBezTo>
                  <a:cubicBezTo>
                    <a:pt x="14738" y="5105"/>
                    <a:pt x="23276" y="3742"/>
                    <a:pt x="27854" y="3742"/>
                  </a:cubicBezTo>
                  <a:cubicBezTo>
                    <a:pt x="33422" y="3742"/>
                    <a:pt x="41217" y="6469"/>
                    <a:pt x="41217" y="17257"/>
                  </a:cubicBezTo>
                  <a:cubicBezTo>
                    <a:pt x="41217" y="22465"/>
                    <a:pt x="39485" y="28169"/>
                    <a:pt x="36268" y="32012"/>
                  </a:cubicBezTo>
                  <a:cubicBezTo>
                    <a:pt x="32185" y="36724"/>
                    <a:pt x="28720" y="36972"/>
                    <a:pt x="22533" y="37344"/>
                  </a:cubicBezTo>
                  <a:cubicBezTo>
                    <a:pt x="19440" y="37592"/>
                    <a:pt x="19193" y="37592"/>
                    <a:pt x="18574" y="37716"/>
                  </a:cubicBezTo>
                  <a:cubicBezTo>
                    <a:pt x="18326" y="37716"/>
                    <a:pt x="17337" y="37964"/>
                    <a:pt x="17337" y="39328"/>
                  </a:cubicBezTo>
                  <a:cubicBezTo>
                    <a:pt x="17337" y="41064"/>
                    <a:pt x="18450" y="41064"/>
                    <a:pt x="20554" y="41064"/>
                  </a:cubicBezTo>
                  <a:lnTo>
                    <a:pt x="27235" y="4106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形状 129">
              <a:extLst>
                <a:ext uri="{FF2B5EF4-FFF2-40B4-BE49-F238E27FC236}">
                  <a16:creationId xmlns:a16="http://schemas.microsoft.com/office/drawing/2014/main" id="{9A50E486-D489-2527-105F-DE2963529977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>
              <a:off x="3017567" y="3561346"/>
              <a:ext cx="15714" cy="38190"/>
            </a:xfrm>
            <a:custGeom>
              <a:avLst/>
              <a:gdLst>
                <a:gd name="connsiteX0" fmla="*/ 12391 w 15714"/>
                <a:gd name="connsiteY0" fmla="*/ 12421 h 38190"/>
                <a:gd name="connsiteX1" fmla="*/ 2740 w 15714"/>
                <a:gd name="connsiteY1" fmla="*/ 35112 h 38190"/>
                <a:gd name="connsiteX2" fmla="*/ 1874 w 15714"/>
                <a:gd name="connsiteY2" fmla="*/ 36600 h 38190"/>
                <a:gd name="connsiteX3" fmla="*/ 3606 w 15714"/>
                <a:gd name="connsiteY3" fmla="*/ 38336 h 38190"/>
                <a:gd name="connsiteX4" fmla="*/ 15856 w 15714"/>
                <a:gd name="connsiteY4" fmla="*/ 13661 h 38190"/>
                <a:gd name="connsiteX5" fmla="*/ 7194 w 15714"/>
                <a:gd name="connsiteY5" fmla="*/ 146 h 38190"/>
                <a:gd name="connsiteX6" fmla="*/ 141 w 15714"/>
                <a:gd name="connsiteY6" fmla="*/ 7213 h 38190"/>
                <a:gd name="connsiteX7" fmla="*/ 7318 w 15714"/>
                <a:gd name="connsiteY7" fmla="*/ 14405 h 38190"/>
                <a:gd name="connsiteX8" fmla="*/ 12391 w 15714"/>
                <a:gd name="connsiteY8" fmla="*/ 12421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391" y="12421"/>
                  </a:moveTo>
                  <a:cubicBezTo>
                    <a:pt x="12391" y="19241"/>
                    <a:pt x="11154" y="27177"/>
                    <a:pt x="2740" y="35112"/>
                  </a:cubicBezTo>
                  <a:cubicBezTo>
                    <a:pt x="2245" y="35608"/>
                    <a:pt x="1874" y="35980"/>
                    <a:pt x="1874" y="36600"/>
                  </a:cubicBezTo>
                  <a:cubicBezTo>
                    <a:pt x="1874" y="37468"/>
                    <a:pt x="2863" y="38336"/>
                    <a:pt x="3606" y="38336"/>
                  </a:cubicBezTo>
                  <a:cubicBezTo>
                    <a:pt x="5338" y="38336"/>
                    <a:pt x="15856" y="28417"/>
                    <a:pt x="15856" y="13661"/>
                  </a:cubicBezTo>
                  <a:cubicBezTo>
                    <a:pt x="15856" y="5973"/>
                    <a:pt x="12886" y="146"/>
                    <a:pt x="7194" y="146"/>
                  </a:cubicBezTo>
                  <a:cubicBezTo>
                    <a:pt x="3111" y="146"/>
                    <a:pt x="141" y="3370"/>
                    <a:pt x="141" y="7213"/>
                  </a:cubicBezTo>
                  <a:cubicBezTo>
                    <a:pt x="141" y="11181"/>
                    <a:pt x="2987" y="14405"/>
                    <a:pt x="7318" y="14405"/>
                  </a:cubicBezTo>
                  <a:cubicBezTo>
                    <a:pt x="10288" y="14405"/>
                    <a:pt x="12267" y="12421"/>
                    <a:pt x="12391" y="12421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形状 130">
              <a:extLst>
                <a:ext uri="{FF2B5EF4-FFF2-40B4-BE49-F238E27FC236}">
                  <a16:creationId xmlns:a16="http://schemas.microsoft.com/office/drawing/2014/main" id="{4AD42014-AA9C-7586-EAB7-EC404AE6111B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>
              <a:off x="3053485" y="3493273"/>
              <a:ext cx="54691" cy="82332"/>
            </a:xfrm>
            <a:custGeom>
              <a:avLst/>
              <a:gdLst>
                <a:gd name="connsiteX0" fmla="*/ 54835 w 54691"/>
                <a:gd name="connsiteY0" fmla="*/ 59911 h 82332"/>
                <a:gd name="connsiteX1" fmla="*/ 50628 w 54691"/>
                <a:gd name="connsiteY1" fmla="*/ 59911 h 82332"/>
                <a:gd name="connsiteX2" fmla="*/ 47411 w 54691"/>
                <a:gd name="connsiteY2" fmla="*/ 71195 h 82332"/>
                <a:gd name="connsiteX3" fmla="*/ 35161 w 54691"/>
                <a:gd name="connsiteY3" fmla="*/ 71939 h 82332"/>
                <a:gd name="connsiteX4" fmla="*/ 12393 w 54691"/>
                <a:gd name="connsiteY4" fmla="*/ 71939 h 82332"/>
                <a:gd name="connsiteX5" fmla="*/ 37141 w 54691"/>
                <a:gd name="connsiteY5" fmla="*/ 51108 h 82332"/>
                <a:gd name="connsiteX6" fmla="*/ 54835 w 54691"/>
                <a:gd name="connsiteY6" fmla="*/ 24325 h 82332"/>
                <a:gd name="connsiteX7" fmla="*/ 25881 w 54691"/>
                <a:gd name="connsiteY7" fmla="*/ 146 h 82332"/>
                <a:gd name="connsiteX8" fmla="*/ 144 w 54691"/>
                <a:gd name="connsiteY8" fmla="*/ 22341 h 82332"/>
                <a:gd name="connsiteX9" fmla="*/ 6702 w 54691"/>
                <a:gd name="connsiteY9" fmla="*/ 29284 h 82332"/>
                <a:gd name="connsiteX10" fmla="*/ 13260 w 54691"/>
                <a:gd name="connsiteY10" fmla="*/ 22713 h 82332"/>
                <a:gd name="connsiteX11" fmla="*/ 5959 w 54691"/>
                <a:gd name="connsiteY11" fmla="*/ 16141 h 82332"/>
                <a:gd name="connsiteX12" fmla="*/ 24025 w 54691"/>
                <a:gd name="connsiteY12" fmla="*/ 4609 h 82332"/>
                <a:gd name="connsiteX13" fmla="*/ 42832 w 54691"/>
                <a:gd name="connsiteY13" fmla="*/ 24325 h 82332"/>
                <a:gd name="connsiteX14" fmla="*/ 31201 w 54691"/>
                <a:gd name="connsiteY14" fmla="*/ 48132 h 82332"/>
                <a:gd name="connsiteX15" fmla="*/ 1381 w 54691"/>
                <a:gd name="connsiteY15" fmla="*/ 77643 h 82332"/>
                <a:gd name="connsiteX16" fmla="*/ 144 w 54691"/>
                <a:gd name="connsiteY16" fmla="*/ 82478 h 82332"/>
                <a:gd name="connsiteX17" fmla="*/ 51123 w 54691"/>
                <a:gd name="connsiteY17" fmla="*/ 82478 h 82332"/>
                <a:gd name="connsiteX18" fmla="*/ 54835 w 54691"/>
                <a:gd name="connsiteY18" fmla="*/ 59911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4835" y="59911"/>
                  </a:moveTo>
                  <a:lnTo>
                    <a:pt x="50628" y="59911"/>
                  </a:lnTo>
                  <a:cubicBezTo>
                    <a:pt x="50257" y="62639"/>
                    <a:pt x="49019" y="69955"/>
                    <a:pt x="47411" y="71195"/>
                  </a:cubicBezTo>
                  <a:cubicBezTo>
                    <a:pt x="46421" y="71939"/>
                    <a:pt x="36893" y="71939"/>
                    <a:pt x="35161" y="71939"/>
                  </a:cubicBezTo>
                  <a:lnTo>
                    <a:pt x="12393" y="71939"/>
                  </a:lnTo>
                  <a:cubicBezTo>
                    <a:pt x="25386" y="60407"/>
                    <a:pt x="29716" y="56935"/>
                    <a:pt x="37141" y="51108"/>
                  </a:cubicBezTo>
                  <a:cubicBezTo>
                    <a:pt x="46297" y="43792"/>
                    <a:pt x="54835" y="36104"/>
                    <a:pt x="54835" y="24325"/>
                  </a:cubicBezTo>
                  <a:cubicBezTo>
                    <a:pt x="54835" y="9321"/>
                    <a:pt x="41719" y="146"/>
                    <a:pt x="25881" y="146"/>
                  </a:cubicBezTo>
                  <a:cubicBezTo>
                    <a:pt x="10537" y="146"/>
                    <a:pt x="144" y="10933"/>
                    <a:pt x="144" y="22341"/>
                  </a:cubicBezTo>
                  <a:cubicBezTo>
                    <a:pt x="144" y="28665"/>
                    <a:pt x="5464" y="29284"/>
                    <a:pt x="6702" y="29284"/>
                  </a:cubicBezTo>
                  <a:cubicBezTo>
                    <a:pt x="9671" y="29284"/>
                    <a:pt x="13260" y="27177"/>
                    <a:pt x="13260" y="22713"/>
                  </a:cubicBezTo>
                  <a:cubicBezTo>
                    <a:pt x="13260" y="20481"/>
                    <a:pt x="12393" y="16141"/>
                    <a:pt x="5959" y="16141"/>
                  </a:cubicBezTo>
                  <a:cubicBezTo>
                    <a:pt x="9795" y="7337"/>
                    <a:pt x="18209" y="4609"/>
                    <a:pt x="24025" y="4609"/>
                  </a:cubicBezTo>
                  <a:cubicBezTo>
                    <a:pt x="36398" y="4609"/>
                    <a:pt x="42832" y="14281"/>
                    <a:pt x="42832" y="24325"/>
                  </a:cubicBezTo>
                  <a:cubicBezTo>
                    <a:pt x="42832" y="35112"/>
                    <a:pt x="35161" y="43668"/>
                    <a:pt x="31201" y="48132"/>
                  </a:cubicBezTo>
                  <a:lnTo>
                    <a:pt x="1381" y="77643"/>
                  </a:lnTo>
                  <a:cubicBezTo>
                    <a:pt x="144" y="78759"/>
                    <a:pt x="144" y="79006"/>
                    <a:pt x="144" y="82478"/>
                  </a:cubicBezTo>
                  <a:lnTo>
                    <a:pt x="51123" y="82478"/>
                  </a:lnTo>
                  <a:lnTo>
                    <a:pt x="54835" y="5991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形状 131">
              <a:extLst>
                <a:ext uri="{FF2B5EF4-FFF2-40B4-BE49-F238E27FC236}">
                  <a16:creationId xmlns:a16="http://schemas.microsoft.com/office/drawing/2014/main" id="{7672EEE6-9282-EF57-4147-487C6F74F079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>
              <a:off x="3310416" y="3426103"/>
              <a:ext cx="92624" cy="159245"/>
            </a:xfrm>
            <a:custGeom>
              <a:avLst/>
              <a:gdLst>
                <a:gd name="connsiteX0" fmla="*/ 68743 w 92624"/>
                <a:gd name="connsiteY0" fmla="*/ 4395 h 159245"/>
                <a:gd name="connsiteX1" fmla="*/ 69273 w 92624"/>
                <a:gd name="connsiteY1" fmla="*/ 1916 h 159245"/>
                <a:gd name="connsiteX2" fmla="*/ 67152 w 92624"/>
                <a:gd name="connsiteY2" fmla="*/ 144 h 159245"/>
                <a:gd name="connsiteX3" fmla="*/ 64501 w 92624"/>
                <a:gd name="connsiteY3" fmla="*/ 3687 h 159245"/>
                <a:gd name="connsiteX4" fmla="*/ 54248 w 92624"/>
                <a:gd name="connsiteY4" fmla="*/ 44605 h 159245"/>
                <a:gd name="connsiteX5" fmla="*/ 158 w 92624"/>
                <a:gd name="connsiteY5" fmla="*/ 93140 h 159245"/>
                <a:gd name="connsiteX6" fmla="*/ 34097 w 92624"/>
                <a:gd name="connsiteY6" fmla="*/ 125202 h 159245"/>
                <a:gd name="connsiteX7" fmla="*/ 30031 w 92624"/>
                <a:gd name="connsiteY7" fmla="*/ 141853 h 159245"/>
                <a:gd name="connsiteX8" fmla="*/ 26143 w 92624"/>
                <a:gd name="connsiteY8" fmla="*/ 157441 h 159245"/>
                <a:gd name="connsiteX9" fmla="*/ 28264 w 92624"/>
                <a:gd name="connsiteY9" fmla="*/ 159389 h 159245"/>
                <a:gd name="connsiteX10" fmla="*/ 30031 w 92624"/>
                <a:gd name="connsiteY10" fmla="*/ 158681 h 159245"/>
                <a:gd name="connsiteX11" fmla="*/ 31976 w 92624"/>
                <a:gd name="connsiteY11" fmla="*/ 151595 h 159245"/>
                <a:gd name="connsiteX12" fmla="*/ 38693 w 92624"/>
                <a:gd name="connsiteY12" fmla="*/ 125202 h 159245"/>
                <a:gd name="connsiteX13" fmla="*/ 92783 w 92624"/>
                <a:gd name="connsiteY13" fmla="*/ 76667 h 159245"/>
                <a:gd name="connsiteX14" fmla="*/ 58844 w 92624"/>
                <a:gd name="connsiteY14" fmla="*/ 44605 h 159245"/>
                <a:gd name="connsiteX15" fmla="*/ 68743 w 92624"/>
                <a:gd name="connsiteY15" fmla="*/ 4395 h 159245"/>
                <a:gd name="connsiteX16" fmla="*/ 34981 w 92624"/>
                <a:gd name="connsiteY16" fmla="*/ 121305 h 159245"/>
                <a:gd name="connsiteX17" fmla="*/ 11648 w 92624"/>
                <a:gd name="connsiteY17" fmla="*/ 96860 h 159245"/>
                <a:gd name="connsiteX18" fmla="*/ 53188 w 92624"/>
                <a:gd name="connsiteY18" fmla="*/ 48502 h 159245"/>
                <a:gd name="connsiteX19" fmla="*/ 34981 w 92624"/>
                <a:gd name="connsiteY19" fmla="*/ 121305 h 159245"/>
                <a:gd name="connsiteX20" fmla="*/ 57783 w 92624"/>
                <a:gd name="connsiteY20" fmla="*/ 48502 h 159245"/>
                <a:gd name="connsiteX21" fmla="*/ 81293 w 92624"/>
                <a:gd name="connsiteY21" fmla="*/ 72947 h 159245"/>
                <a:gd name="connsiteX22" fmla="*/ 39577 w 92624"/>
                <a:gd name="connsiteY22" fmla="*/ 121305 h 159245"/>
                <a:gd name="connsiteX23" fmla="*/ 57783 w 92624"/>
                <a:gd name="connsiteY23" fmla="*/ 48502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8743" y="4395"/>
                  </a:moveTo>
                  <a:cubicBezTo>
                    <a:pt x="68743" y="4041"/>
                    <a:pt x="69273" y="2093"/>
                    <a:pt x="69273" y="1916"/>
                  </a:cubicBezTo>
                  <a:cubicBezTo>
                    <a:pt x="69273" y="1738"/>
                    <a:pt x="69273" y="144"/>
                    <a:pt x="67152" y="144"/>
                  </a:cubicBezTo>
                  <a:cubicBezTo>
                    <a:pt x="65384" y="144"/>
                    <a:pt x="65208" y="676"/>
                    <a:pt x="64501" y="3687"/>
                  </a:cubicBezTo>
                  <a:lnTo>
                    <a:pt x="54248" y="44605"/>
                  </a:lnTo>
                  <a:cubicBezTo>
                    <a:pt x="26143" y="45491"/>
                    <a:pt x="158" y="69050"/>
                    <a:pt x="158" y="93140"/>
                  </a:cubicBezTo>
                  <a:cubicBezTo>
                    <a:pt x="158" y="109968"/>
                    <a:pt x="12532" y="123962"/>
                    <a:pt x="34097" y="125202"/>
                  </a:cubicBezTo>
                  <a:cubicBezTo>
                    <a:pt x="32683" y="130693"/>
                    <a:pt x="31445" y="136362"/>
                    <a:pt x="30031" y="141853"/>
                  </a:cubicBezTo>
                  <a:cubicBezTo>
                    <a:pt x="27910" y="150178"/>
                    <a:pt x="26143" y="156909"/>
                    <a:pt x="26143" y="157441"/>
                  </a:cubicBezTo>
                  <a:cubicBezTo>
                    <a:pt x="26143" y="159212"/>
                    <a:pt x="27380" y="159389"/>
                    <a:pt x="28264" y="159389"/>
                  </a:cubicBezTo>
                  <a:cubicBezTo>
                    <a:pt x="29148" y="159389"/>
                    <a:pt x="29501" y="159212"/>
                    <a:pt x="30031" y="158681"/>
                  </a:cubicBezTo>
                  <a:cubicBezTo>
                    <a:pt x="30385" y="158326"/>
                    <a:pt x="31445" y="154075"/>
                    <a:pt x="31976" y="151595"/>
                  </a:cubicBezTo>
                  <a:lnTo>
                    <a:pt x="38693" y="125202"/>
                  </a:lnTo>
                  <a:cubicBezTo>
                    <a:pt x="67152" y="124316"/>
                    <a:pt x="92783" y="100403"/>
                    <a:pt x="92783" y="76667"/>
                  </a:cubicBezTo>
                  <a:cubicBezTo>
                    <a:pt x="92783" y="62673"/>
                    <a:pt x="83414" y="46377"/>
                    <a:pt x="58844" y="44605"/>
                  </a:cubicBezTo>
                  <a:lnTo>
                    <a:pt x="68743" y="4395"/>
                  </a:lnTo>
                  <a:close/>
                  <a:moveTo>
                    <a:pt x="34981" y="121305"/>
                  </a:moveTo>
                  <a:cubicBezTo>
                    <a:pt x="24375" y="120774"/>
                    <a:pt x="11648" y="114574"/>
                    <a:pt x="11648" y="96860"/>
                  </a:cubicBezTo>
                  <a:cubicBezTo>
                    <a:pt x="11648" y="75604"/>
                    <a:pt x="26850" y="50805"/>
                    <a:pt x="53188" y="48502"/>
                  </a:cubicBezTo>
                  <a:lnTo>
                    <a:pt x="34981" y="121305"/>
                  </a:lnTo>
                  <a:close/>
                  <a:moveTo>
                    <a:pt x="57783" y="48502"/>
                  </a:moveTo>
                  <a:cubicBezTo>
                    <a:pt x="71218" y="49211"/>
                    <a:pt x="81293" y="57359"/>
                    <a:pt x="81293" y="72947"/>
                  </a:cubicBezTo>
                  <a:cubicBezTo>
                    <a:pt x="81293" y="93849"/>
                    <a:pt x="66091" y="119179"/>
                    <a:pt x="39577" y="121305"/>
                  </a:cubicBezTo>
                  <a:lnTo>
                    <a:pt x="57783" y="4850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形状 132">
              <a:extLst>
                <a:ext uri="{FF2B5EF4-FFF2-40B4-BE49-F238E27FC236}">
                  <a16:creationId xmlns:a16="http://schemas.microsoft.com/office/drawing/2014/main" id="{5A8F1365-5E4A-78CD-6367-B92807FB9D09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>
              <a:off x="3418089" y="3427097"/>
              <a:ext cx="50236" cy="53441"/>
            </a:xfrm>
            <a:custGeom>
              <a:avLst/>
              <a:gdLst>
                <a:gd name="connsiteX0" fmla="*/ 29118 w 50236"/>
                <a:gd name="connsiteY0" fmla="*/ 26923 h 53441"/>
                <a:gd name="connsiteX1" fmla="*/ 46936 w 50236"/>
                <a:gd name="connsiteY1" fmla="*/ 19236 h 53441"/>
                <a:gd name="connsiteX2" fmla="*/ 50401 w 50236"/>
                <a:gd name="connsiteY2" fmla="*/ 15392 h 53441"/>
                <a:gd name="connsiteX3" fmla="*/ 46565 w 50236"/>
                <a:gd name="connsiteY3" fmla="*/ 11424 h 53441"/>
                <a:gd name="connsiteX4" fmla="*/ 43966 w 50236"/>
                <a:gd name="connsiteY4" fmla="*/ 12540 h 53441"/>
                <a:gd name="connsiteX5" fmla="*/ 27138 w 50236"/>
                <a:gd name="connsiteY5" fmla="*/ 23824 h 53441"/>
                <a:gd name="connsiteX6" fmla="*/ 28994 w 50236"/>
                <a:gd name="connsiteY6" fmla="*/ 5472 h 53441"/>
                <a:gd name="connsiteX7" fmla="*/ 25282 w 50236"/>
                <a:gd name="connsiteY7" fmla="*/ 141 h 53441"/>
                <a:gd name="connsiteX8" fmla="*/ 21446 w 50236"/>
                <a:gd name="connsiteY8" fmla="*/ 3860 h 53441"/>
                <a:gd name="connsiteX9" fmla="*/ 22065 w 50236"/>
                <a:gd name="connsiteY9" fmla="*/ 9936 h 53441"/>
                <a:gd name="connsiteX10" fmla="*/ 23426 w 50236"/>
                <a:gd name="connsiteY10" fmla="*/ 23824 h 53441"/>
                <a:gd name="connsiteX11" fmla="*/ 6722 w 50236"/>
                <a:gd name="connsiteY11" fmla="*/ 12540 h 53441"/>
                <a:gd name="connsiteX12" fmla="*/ 4000 w 50236"/>
                <a:gd name="connsiteY12" fmla="*/ 11424 h 53441"/>
                <a:gd name="connsiteX13" fmla="*/ 164 w 50236"/>
                <a:gd name="connsiteY13" fmla="*/ 15392 h 53441"/>
                <a:gd name="connsiteX14" fmla="*/ 2762 w 50236"/>
                <a:gd name="connsiteY14" fmla="*/ 18988 h 53441"/>
                <a:gd name="connsiteX15" fmla="*/ 21446 w 50236"/>
                <a:gd name="connsiteY15" fmla="*/ 26799 h 53441"/>
                <a:gd name="connsiteX16" fmla="*/ 3629 w 50236"/>
                <a:gd name="connsiteY16" fmla="*/ 34487 h 53441"/>
                <a:gd name="connsiteX17" fmla="*/ 164 w 50236"/>
                <a:gd name="connsiteY17" fmla="*/ 38331 h 53441"/>
                <a:gd name="connsiteX18" fmla="*/ 4000 w 50236"/>
                <a:gd name="connsiteY18" fmla="*/ 42299 h 53441"/>
                <a:gd name="connsiteX19" fmla="*/ 6598 w 50236"/>
                <a:gd name="connsiteY19" fmla="*/ 41183 h 53441"/>
                <a:gd name="connsiteX20" fmla="*/ 23426 w 50236"/>
                <a:gd name="connsiteY20" fmla="*/ 29899 h 53441"/>
                <a:gd name="connsiteX21" fmla="*/ 21446 w 50236"/>
                <a:gd name="connsiteY21" fmla="*/ 49863 h 53441"/>
                <a:gd name="connsiteX22" fmla="*/ 25282 w 50236"/>
                <a:gd name="connsiteY22" fmla="*/ 53582 h 53441"/>
                <a:gd name="connsiteX23" fmla="*/ 29118 w 50236"/>
                <a:gd name="connsiteY23" fmla="*/ 49863 h 53441"/>
                <a:gd name="connsiteX24" fmla="*/ 28499 w 50236"/>
                <a:gd name="connsiteY24" fmla="*/ 43787 h 53441"/>
                <a:gd name="connsiteX25" fmla="*/ 27138 w 50236"/>
                <a:gd name="connsiteY25" fmla="*/ 29899 h 53441"/>
                <a:gd name="connsiteX26" fmla="*/ 41987 w 50236"/>
                <a:gd name="connsiteY26" fmla="*/ 39819 h 53441"/>
                <a:gd name="connsiteX27" fmla="*/ 46565 w 50236"/>
                <a:gd name="connsiteY27" fmla="*/ 42299 h 53441"/>
                <a:gd name="connsiteX28" fmla="*/ 50401 w 50236"/>
                <a:gd name="connsiteY28" fmla="*/ 38331 h 53441"/>
                <a:gd name="connsiteX29" fmla="*/ 47802 w 50236"/>
                <a:gd name="connsiteY29" fmla="*/ 34735 h 53441"/>
                <a:gd name="connsiteX30" fmla="*/ 29118 w 50236"/>
                <a:gd name="connsiteY30" fmla="*/ 26923 h 5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36" h="53441">
                  <a:moveTo>
                    <a:pt x="29118" y="26923"/>
                  </a:moveTo>
                  <a:cubicBezTo>
                    <a:pt x="39264" y="22460"/>
                    <a:pt x="43843" y="20724"/>
                    <a:pt x="46936" y="19236"/>
                  </a:cubicBezTo>
                  <a:cubicBezTo>
                    <a:pt x="49287" y="18244"/>
                    <a:pt x="50401" y="17748"/>
                    <a:pt x="50401" y="15392"/>
                  </a:cubicBezTo>
                  <a:cubicBezTo>
                    <a:pt x="50401" y="13284"/>
                    <a:pt x="48792" y="11424"/>
                    <a:pt x="46565" y="11424"/>
                  </a:cubicBezTo>
                  <a:cubicBezTo>
                    <a:pt x="45699" y="11424"/>
                    <a:pt x="45451" y="11424"/>
                    <a:pt x="43966" y="12540"/>
                  </a:cubicBezTo>
                  <a:lnTo>
                    <a:pt x="27138" y="23824"/>
                  </a:lnTo>
                  <a:lnTo>
                    <a:pt x="28994" y="5472"/>
                  </a:lnTo>
                  <a:cubicBezTo>
                    <a:pt x="29242" y="3240"/>
                    <a:pt x="28994" y="141"/>
                    <a:pt x="25282" y="141"/>
                  </a:cubicBezTo>
                  <a:cubicBezTo>
                    <a:pt x="23797" y="141"/>
                    <a:pt x="21446" y="1133"/>
                    <a:pt x="21446" y="3860"/>
                  </a:cubicBezTo>
                  <a:cubicBezTo>
                    <a:pt x="21446" y="4976"/>
                    <a:pt x="21941" y="8696"/>
                    <a:pt x="22065" y="9936"/>
                  </a:cubicBezTo>
                  <a:cubicBezTo>
                    <a:pt x="22313" y="12044"/>
                    <a:pt x="23179" y="20972"/>
                    <a:pt x="23426" y="23824"/>
                  </a:cubicBezTo>
                  <a:lnTo>
                    <a:pt x="6722" y="12540"/>
                  </a:lnTo>
                  <a:cubicBezTo>
                    <a:pt x="5485" y="11796"/>
                    <a:pt x="5113" y="11424"/>
                    <a:pt x="4000" y="11424"/>
                  </a:cubicBezTo>
                  <a:cubicBezTo>
                    <a:pt x="1773" y="11424"/>
                    <a:pt x="164" y="13284"/>
                    <a:pt x="164" y="15392"/>
                  </a:cubicBezTo>
                  <a:cubicBezTo>
                    <a:pt x="164" y="17872"/>
                    <a:pt x="1649" y="18492"/>
                    <a:pt x="2762" y="18988"/>
                  </a:cubicBezTo>
                  <a:lnTo>
                    <a:pt x="21446" y="26799"/>
                  </a:lnTo>
                  <a:cubicBezTo>
                    <a:pt x="11300" y="31263"/>
                    <a:pt x="6722" y="32999"/>
                    <a:pt x="3629" y="34487"/>
                  </a:cubicBezTo>
                  <a:cubicBezTo>
                    <a:pt x="1278" y="35479"/>
                    <a:pt x="164" y="35975"/>
                    <a:pt x="164" y="38331"/>
                  </a:cubicBezTo>
                  <a:cubicBezTo>
                    <a:pt x="164" y="40439"/>
                    <a:pt x="1773" y="42299"/>
                    <a:pt x="4000" y="42299"/>
                  </a:cubicBezTo>
                  <a:cubicBezTo>
                    <a:pt x="4866" y="42299"/>
                    <a:pt x="5113" y="42299"/>
                    <a:pt x="6598" y="41183"/>
                  </a:cubicBezTo>
                  <a:lnTo>
                    <a:pt x="23426" y="29899"/>
                  </a:lnTo>
                  <a:lnTo>
                    <a:pt x="21446" y="49863"/>
                  </a:lnTo>
                  <a:cubicBezTo>
                    <a:pt x="21446" y="52590"/>
                    <a:pt x="23797" y="53582"/>
                    <a:pt x="25282" y="53582"/>
                  </a:cubicBezTo>
                  <a:cubicBezTo>
                    <a:pt x="26767" y="53582"/>
                    <a:pt x="29118" y="52590"/>
                    <a:pt x="29118" y="49863"/>
                  </a:cubicBezTo>
                  <a:cubicBezTo>
                    <a:pt x="29118" y="48747"/>
                    <a:pt x="28623" y="45027"/>
                    <a:pt x="28499" y="43787"/>
                  </a:cubicBezTo>
                  <a:cubicBezTo>
                    <a:pt x="28252" y="41679"/>
                    <a:pt x="27386" y="32751"/>
                    <a:pt x="27138" y="29899"/>
                  </a:cubicBezTo>
                  <a:lnTo>
                    <a:pt x="41987" y="39819"/>
                  </a:lnTo>
                  <a:cubicBezTo>
                    <a:pt x="45204" y="42299"/>
                    <a:pt x="45451" y="42299"/>
                    <a:pt x="46565" y="42299"/>
                  </a:cubicBezTo>
                  <a:cubicBezTo>
                    <a:pt x="48792" y="42299"/>
                    <a:pt x="50401" y="40439"/>
                    <a:pt x="50401" y="38331"/>
                  </a:cubicBezTo>
                  <a:cubicBezTo>
                    <a:pt x="50401" y="35851"/>
                    <a:pt x="48916" y="35231"/>
                    <a:pt x="47802" y="34735"/>
                  </a:cubicBezTo>
                  <a:lnTo>
                    <a:pt x="29118" y="26923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形状 133">
              <a:extLst>
                <a:ext uri="{FF2B5EF4-FFF2-40B4-BE49-F238E27FC236}">
                  <a16:creationId xmlns:a16="http://schemas.microsoft.com/office/drawing/2014/main" id="{A600E8F3-CBEC-E80E-83AF-6BD77B0328FD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>
              <a:off x="3413759" y="3510670"/>
              <a:ext cx="56918" cy="84812"/>
            </a:xfrm>
            <a:custGeom>
              <a:avLst/>
              <a:gdLst>
                <a:gd name="connsiteX0" fmla="*/ 27262 w 56918"/>
                <a:gd name="connsiteY0" fmla="*/ 41065 h 84812"/>
                <a:gd name="connsiteX1" fmla="*/ 43843 w 56918"/>
                <a:gd name="connsiteY1" fmla="*/ 61028 h 84812"/>
                <a:gd name="connsiteX2" fmla="*/ 27757 w 56918"/>
                <a:gd name="connsiteY2" fmla="*/ 80991 h 84812"/>
                <a:gd name="connsiteX3" fmla="*/ 6722 w 56918"/>
                <a:gd name="connsiteY3" fmla="*/ 72312 h 84812"/>
                <a:gd name="connsiteX4" fmla="*/ 13899 w 56918"/>
                <a:gd name="connsiteY4" fmla="*/ 65368 h 84812"/>
                <a:gd name="connsiteX5" fmla="*/ 7093 w 56918"/>
                <a:gd name="connsiteY5" fmla="*/ 58548 h 84812"/>
                <a:gd name="connsiteX6" fmla="*/ 164 w 56918"/>
                <a:gd name="connsiteY6" fmla="*/ 65740 h 84812"/>
                <a:gd name="connsiteX7" fmla="*/ 28004 w 56918"/>
                <a:gd name="connsiteY7" fmla="*/ 84959 h 84812"/>
                <a:gd name="connsiteX8" fmla="*/ 57082 w 56918"/>
                <a:gd name="connsiteY8" fmla="*/ 61028 h 84812"/>
                <a:gd name="connsiteX9" fmla="*/ 35552 w 56918"/>
                <a:gd name="connsiteY9" fmla="*/ 38833 h 84812"/>
                <a:gd name="connsiteX10" fmla="*/ 53247 w 56918"/>
                <a:gd name="connsiteY10" fmla="*/ 17258 h 84812"/>
                <a:gd name="connsiteX11" fmla="*/ 28252 w 56918"/>
                <a:gd name="connsiteY11" fmla="*/ 147 h 84812"/>
                <a:gd name="connsiteX12" fmla="*/ 4000 w 56918"/>
                <a:gd name="connsiteY12" fmla="*/ 16762 h 84812"/>
                <a:gd name="connsiteX13" fmla="*/ 10434 w 56918"/>
                <a:gd name="connsiteY13" fmla="*/ 23334 h 84812"/>
                <a:gd name="connsiteX14" fmla="*/ 16745 w 56918"/>
                <a:gd name="connsiteY14" fmla="*/ 17010 h 84812"/>
                <a:gd name="connsiteX15" fmla="*/ 10434 w 56918"/>
                <a:gd name="connsiteY15" fmla="*/ 10562 h 84812"/>
                <a:gd name="connsiteX16" fmla="*/ 27881 w 56918"/>
                <a:gd name="connsiteY16" fmla="*/ 3742 h 84812"/>
                <a:gd name="connsiteX17" fmla="*/ 41244 w 56918"/>
                <a:gd name="connsiteY17" fmla="*/ 17258 h 84812"/>
                <a:gd name="connsiteX18" fmla="*/ 36295 w 56918"/>
                <a:gd name="connsiteY18" fmla="*/ 32013 h 84812"/>
                <a:gd name="connsiteX19" fmla="*/ 22560 w 56918"/>
                <a:gd name="connsiteY19" fmla="*/ 37345 h 84812"/>
                <a:gd name="connsiteX20" fmla="*/ 18601 w 56918"/>
                <a:gd name="connsiteY20" fmla="*/ 37717 h 84812"/>
                <a:gd name="connsiteX21" fmla="*/ 17363 w 56918"/>
                <a:gd name="connsiteY21" fmla="*/ 39329 h 84812"/>
                <a:gd name="connsiteX22" fmla="*/ 20580 w 56918"/>
                <a:gd name="connsiteY22" fmla="*/ 41065 h 84812"/>
                <a:gd name="connsiteX23" fmla="*/ 27262 w 56918"/>
                <a:gd name="connsiteY23" fmla="*/ 41065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262" y="41065"/>
                  </a:moveTo>
                  <a:cubicBezTo>
                    <a:pt x="36913" y="41065"/>
                    <a:pt x="43843" y="47761"/>
                    <a:pt x="43843" y="61028"/>
                  </a:cubicBezTo>
                  <a:cubicBezTo>
                    <a:pt x="43843" y="76404"/>
                    <a:pt x="34934" y="80991"/>
                    <a:pt x="27757" y="80991"/>
                  </a:cubicBezTo>
                  <a:cubicBezTo>
                    <a:pt x="22808" y="80991"/>
                    <a:pt x="11919" y="79627"/>
                    <a:pt x="6722" y="72312"/>
                  </a:cubicBezTo>
                  <a:cubicBezTo>
                    <a:pt x="12538" y="72064"/>
                    <a:pt x="13899" y="67972"/>
                    <a:pt x="13899" y="65368"/>
                  </a:cubicBezTo>
                  <a:cubicBezTo>
                    <a:pt x="13899" y="61400"/>
                    <a:pt x="10929" y="58548"/>
                    <a:pt x="7093" y="58548"/>
                  </a:cubicBezTo>
                  <a:cubicBezTo>
                    <a:pt x="3629" y="58548"/>
                    <a:pt x="164" y="60656"/>
                    <a:pt x="164" y="65740"/>
                  </a:cubicBezTo>
                  <a:cubicBezTo>
                    <a:pt x="164" y="77396"/>
                    <a:pt x="13032" y="84959"/>
                    <a:pt x="28004" y="84959"/>
                  </a:cubicBezTo>
                  <a:cubicBezTo>
                    <a:pt x="45204" y="84959"/>
                    <a:pt x="57082" y="73428"/>
                    <a:pt x="57082" y="61028"/>
                  </a:cubicBezTo>
                  <a:cubicBezTo>
                    <a:pt x="57082" y="51357"/>
                    <a:pt x="49163" y="41685"/>
                    <a:pt x="35552" y="38833"/>
                  </a:cubicBezTo>
                  <a:cubicBezTo>
                    <a:pt x="48545" y="34121"/>
                    <a:pt x="53247" y="24822"/>
                    <a:pt x="53247" y="17258"/>
                  </a:cubicBezTo>
                  <a:cubicBezTo>
                    <a:pt x="53247" y="7462"/>
                    <a:pt x="41987" y="147"/>
                    <a:pt x="28252" y="147"/>
                  </a:cubicBezTo>
                  <a:cubicBezTo>
                    <a:pt x="14517" y="147"/>
                    <a:pt x="4000" y="6842"/>
                    <a:pt x="4000" y="16762"/>
                  </a:cubicBezTo>
                  <a:cubicBezTo>
                    <a:pt x="4000" y="20978"/>
                    <a:pt x="6722" y="23334"/>
                    <a:pt x="10434" y="23334"/>
                  </a:cubicBezTo>
                  <a:cubicBezTo>
                    <a:pt x="14270" y="23334"/>
                    <a:pt x="16745" y="20482"/>
                    <a:pt x="16745" y="17010"/>
                  </a:cubicBezTo>
                  <a:cubicBezTo>
                    <a:pt x="16745" y="13414"/>
                    <a:pt x="14270" y="10810"/>
                    <a:pt x="10434" y="10562"/>
                  </a:cubicBezTo>
                  <a:cubicBezTo>
                    <a:pt x="14765" y="5106"/>
                    <a:pt x="23303" y="3742"/>
                    <a:pt x="27881" y="3742"/>
                  </a:cubicBezTo>
                  <a:cubicBezTo>
                    <a:pt x="33449" y="3742"/>
                    <a:pt x="41244" y="6470"/>
                    <a:pt x="41244" y="17258"/>
                  </a:cubicBezTo>
                  <a:cubicBezTo>
                    <a:pt x="41244" y="22466"/>
                    <a:pt x="39512" y="28170"/>
                    <a:pt x="36295" y="32013"/>
                  </a:cubicBezTo>
                  <a:cubicBezTo>
                    <a:pt x="32211" y="36725"/>
                    <a:pt x="28747" y="36973"/>
                    <a:pt x="22560" y="37345"/>
                  </a:cubicBezTo>
                  <a:cubicBezTo>
                    <a:pt x="19467" y="37593"/>
                    <a:pt x="19219" y="37593"/>
                    <a:pt x="18601" y="37717"/>
                  </a:cubicBezTo>
                  <a:cubicBezTo>
                    <a:pt x="18353" y="37717"/>
                    <a:pt x="17363" y="37965"/>
                    <a:pt x="17363" y="39329"/>
                  </a:cubicBezTo>
                  <a:cubicBezTo>
                    <a:pt x="17363" y="41065"/>
                    <a:pt x="18477" y="41065"/>
                    <a:pt x="20580" y="41065"/>
                  </a:cubicBezTo>
                  <a:lnTo>
                    <a:pt x="27262" y="41065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形状 134">
              <a:extLst>
                <a:ext uri="{FF2B5EF4-FFF2-40B4-BE49-F238E27FC236}">
                  <a16:creationId xmlns:a16="http://schemas.microsoft.com/office/drawing/2014/main" id="{7C845CDA-4218-FFBC-145C-7288082A0A2F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>
              <a:off x="3491396" y="3578743"/>
              <a:ext cx="15714" cy="38190"/>
            </a:xfrm>
            <a:custGeom>
              <a:avLst/>
              <a:gdLst>
                <a:gd name="connsiteX0" fmla="*/ 12418 w 15714"/>
                <a:gd name="connsiteY0" fmla="*/ 12422 h 38190"/>
                <a:gd name="connsiteX1" fmla="*/ 2766 w 15714"/>
                <a:gd name="connsiteY1" fmla="*/ 35113 h 38190"/>
                <a:gd name="connsiteX2" fmla="*/ 1900 w 15714"/>
                <a:gd name="connsiteY2" fmla="*/ 36601 h 38190"/>
                <a:gd name="connsiteX3" fmla="*/ 3633 w 15714"/>
                <a:gd name="connsiteY3" fmla="*/ 38337 h 38190"/>
                <a:gd name="connsiteX4" fmla="*/ 15882 w 15714"/>
                <a:gd name="connsiteY4" fmla="*/ 13662 h 38190"/>
                <a:gd name="connsiteX5" fmla="*/ 7221 w 15714"/>
                <a:gd name="connsiteY5" fmla="*/ 147 h 38190"/>
                <a:gd name="connsiteX6" fmla="*/ 168 w 15714"/>
                <a:gd name="connsiteY6" fmla="*/ 7214 h 38190"/>
                <a:gd name="connsiteX7" fmla="*/ 7345 w 15714"/>
                <a:gd name="connsiteY7" fmla="*/ 14406 h 38190"/>
                <a:gd name="connsiteX8" fmla="*/ 12418 w 15714"/>
                <a:gd name="connsiteY8" fmla="*/ 12422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418" y="12422"/>
                  </a:moveTo>
                  <a:cubicBezTo>
                    <a:pt x="12418" y="19242"/>
                    <a:pt x="11180" y="27178"/>
                    <a:pt x="2766" y="35113"/>
                  </a:cubicBezTo>
                  <a:cubicBezTo>
                    <a:pt x="2271" y="35609"/>
                    <a:pt x="1900" y="35981"/>
                    <a:pt x="1900" y="36601"/>
                  </a:cubicBezTo>
                  <a:cubicBezTo>
                    <a:pt x="1900" y="37469"/>
                    <a:pt x="2890" y="38337"/>
                    <a:pt x="3633" y="38337"/>
                  </a:cubicBezTo>
                  <a:cubicBezTo>
                    <a:pt x="5365" y="38337"/>
                    <a:pt x="15882" y="28418"/>
                    <a:pt x="15882" y="13662"/>
                  </a:cubicBezTo>
                  <a:cubicBezTo>
                    <a:pt x="15882" y="5974"/>
                    <a:pt x="12913" y="147"/>
                    <a:pt x="7221" y="147"/>
                  </a:cubicBezTo>
                  <a:cubicBezTo>
                    <a:pt x="3138" y="147"/>
                    <a:pt x="168" y="3371"/>
                    <a:pt x="168" y="7214"/>
                  </a:cubicBezTo>
                  <a:cubicBezTo>
                    <a:pt x="168" y="11182"/>
                    <a:pt x="3014" y="14406"/>
                    <a:pt x="7345" y="14406"/>
                  </a:cubicBezTo>
                  <a:cubicBezTo>
                    <a:pt x="10314" y="14406"/>
                    <a:pt x="12294" y="12422"/>
                    <a:pt x="12418" y="12422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形状 135">
              <a:extLst>
                <a:ext uri="{FF2B5EF4-FFF2-40B4-BE49-F238E27FC236}">
                  <a16:creationId xmlns:a16="http://schemas.microsoft.com/office/drawing/2014/main" id="{8015C00D-7AE1-BDD5-C612-79266FB6AEFA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>
              <a:off x="3532883" y="3558904"/>
              <a:ext cx="83645" cy="6075"/>
            </a:xfrm>
            <a:custGeom>
              <a:avLst/>
              <a:gdLst>
                <a:gd name="connsiteX0" fmla="*/ 78866 w 83645"/>
                <a:gd name="connsiteY0" fmla="*/ 6222 h 6075"/>
                <a:gd name="connsiteX1" fmla="*/ 83816 w 83645"/>
                <a:gd name="connsiteY1" fmla="*/ 3247 h 6075"/>
                <a:gd name="connsiteX2" fmla="*/ 78866 w 83645"/>
                <a:gd name="connsiteY2" fmla="*/ 147 h 6075"/>
                <a:gd name="connsiteX3" fmla="*/ 5120 w 83645"/>
                <a:gd name="connsiteY3" fmla="*/ 147 h 6075"/>
                <a:gd name="connsiteX4" fmla="*/ 170 w 83645"/>
                <a:gd name="connsiteY4" fmla="*/ 3123 h 6075"/>
                <a:gd name="connsiteX5" fmla="*/ 5120 w 83645"/>
                <a:gd name="connsiteY5" fmla="*/ 6222 h 6075"/>
                <a:gd name="connsiteX6" fmla="*/ 78866 w 83645"/>
                <a:gd name="connsiteY6" fmla="*/ 6222 h 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45" h="6075">
                  <a:moveTo>
                    <a:pt x="78866" y="6222"/>
                  </a:moveTo>
                  <a:cubicBezTo>
                    <a:pt x="80846" y="6222"/>
                    <a:pt x="83816" y="6222"/>
                    <a:pt x="83816" y="3247"/>
                  </a:cubicBezTo>
                  <a:cubicBezTo>
                    <a:pt x="83816" y="147"/>
                    <a:pt x="80970" y="147"/>
                    <a:pt x="78866" y="147"/>
                  </a:cubicBezTo>
                  <a:lnTo>
                    <a:pt x="5120" y="147"/>
                  </a:lnTo>
                  <a:cubicBezTo>
                    <a:pt x="3140" y="147"/>
                    <a:pt x="170" y="147"/>
                    <a:pt x="170" y="3123"/>
                  </a:cubicBezTo>
                  <a:cubicBezTo>
                    <a:pt x="170" y="6222"/>
                    <a:pt x="3016" y="6222"/>
                    <a:pt x="5120" y="6222"/>
                  </a:cubicBezTo>
                  <a:lnTo>
                    <a:pt x="78866" y="622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形状 136">
              <a:extLst>
                <a:ext uri="{FF2B5EF4-FFF2-40B4-BE49-F238E27FC236}">
                  <a16:creationId xmlns:a16="http://schemas.microsoft.com/office/drawing/2014/main" id="{42CA404D-5206-8030-8A33-FE4C26EACED9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>
              <a:off x="3637794" y="3510670"/>
              <a:ext cx="54691" cy="82332"/>
            </a:xfrm>
            <a:custGeom>
              <a:avLst/>
              <a:gdLst>
                <a:gd name="connsiteX0" fmla="*/ 54868 w 54691"/>
                <a:gd name="connsiteY0" fmla="*/ 59912 h 82332"/>
                <a:gd name="connsiteX1" fmla="*/ 50661 w 54691"/>
                <a:gd name="connsiteY1" fmla="*/ 59912 h 82332"/>
                <a:gd name="connsiteX2" fmla="*/ 47444 w 54691"/>
                <a:gd name="connsiteY2" fmla="*/ 71196 h 82332"/>
                <a:gd name="connsiteX3" fmla="*/ 35194 w 54691"/>
                <a:gd name="connsiteY3" fmla="*/ 71940 h 82332"/>
                <a:gd name="connsiteX4" fmla="*/ 12426 w 54691"/>
                <a:gd name="connsiteY4" fmla="*/ 71940 h 82332"/>
                <a:gd name="connsiteX5" fmla="*/ 37173 w 54691"/>
                <a:gd name="connsiteY5" fmla="*/ 51109 h 82332"/>
                <a:gd name="connsiteX6" fmla="*/ 54868 w 54691"/>
                <a:gd name="connsiteY6" fmla="*/ 24326 h 82332"/>
                <a:gd name="connsiteX7" fmla="*/ 25914 w 54691"/>
                <a:gd name="connsiteY7" fmla="*/ 147 h 82332"/>
                <a:gd name="connsiteX8" fmla="*/ 177 w 54691"/>
                <a:gd name="connsiteY8" fmla="*/ 22342 h 82332"/>
                <a:gd name="connsiteX9" fmla="*/ 6735 w 54691"/>
                <a:gd name="connsiteY9" fmla="*/ 29285 h 82332"/>
                <a:gd name="connsiteX10" fmla="*/ 13293 w 54691"/>
                <a:gd name="connsiteY10" fmla="*/ 22714 h 82332"/>
                <a:gd name="connsiteX11" fmla="*/ 5992 w 54691"/>
                <a:gd name="connsiteY11" fmla="*/ 16142 h 82332"/>
                <a:gd name="connsiteX12" fmla="*/ 24058 w 54691"/>
                <a:gd name="connsiteY12" fmla="*/ 4610 h 82332"/>
                <a:gd name="connsiteX13" fmla="*/ 42865 w 54691"/>
                <a:gd name="connsiteY13" fmla="*/ 24326 h 82332"/>
                <a:gd name="connsiteX14" fmla="*/ 31234 w 54691"/>
                <a:gd name="connsiteY14" fmla="*/ 48133 h 82332"/>
                <a:gd name="connsiteX15" fmla="*/ 1414 w 54691"/>
                <a:gd name="connsiteY15" fmla="*/ 77644 h 82332"/>
                <a:gd name="connsiteX16" fmla="*/ 177 w 54691"/>
                <a:gd name="connsiteY16" fmla="*/ 82479 h 82332"/>
                <a:gd name="connsiteX17" fmla="*/ 51156 w 54691"/>
                <a:gd name="connsiteY17" fmla="*/ 82479 h 82332"/>
                <a:gd name="connsiteX18" fmla="*/ 54868 w 54691"/>
                <a:gd name="connsiteY18" fmla="*/ 59912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4868" y="59912"/>
                  </a:moveTo>
                  <a:lnTo>
                    <a:pt x="50661" y="59912"/>
                  </a:lnTo>
                  <a:cubicBezTo>
                    <a:pt x="50289" y="62640"/>
                    <a:pt x="49052" y="69956"/>
                    <a:pt x="47444" y="71196"/>
                  </a:cubicBezTo>
                  <a:cubicBezTo>
                    <a:pt x="46454" y="71940"/>
                    <a:pt x="36926" y="71940"/>
                    <a:pt x="35194" y="71940"/>
                  </a:cubicBezTo>
                  <a:lnTo>
                    <a:pt x="12426" y="71940"/>
                  </a:lnTo>
                  <a:cubicBezTo>
                    <a:pt x="25419" y="60408"/>
                    <a:pt x="29749" y="56936"/>
                    <a:pt x="37173" y="51109"/>
                  </a:cubicBezTo>
                  <a:cubicBezTo>
                    <a:pt x="46330" y="43793"/>
                    <a:pt x="54868" y="36105"/>
                    <a:pt x="54868" y="24326"/>
                  </a:cubicBezTo>
                  <a:cubicBezTo>
                    <a:pt x="54868" y="9322"/>
                    <a:pt x="41752" y="147"/>
                    <a:pt x="25914" y="147"/>
                  </a:cubicBezTo>
                  <a:cubicBezTo>
                    <a:pt x="10570" y="147"/>
                    <a:pt x="177" y="10934"/>
                    <a:pt x="177" y="22342"/>
                  </a:cubicBezTo>
                  <a:cubicBezTo>
                    <a:pt x="177" y="28666"/>
                    <a:pt x="5497" y="29285"/>
                    <a:pt x="6735" y="29285"/>
                  </a:cubicBezTo>
                  <a:cubicBezTo>
                    <a:pt x="9704" y="29285"/>
                    <a:pt x="13293" y="27178"/>
                    <a:pt x="13293" y="22714"/>
                  </a:cubicBezTo>
                  <a:cubicBezTo>
                    <a:pt x="13293" y="20482"/>
                    <a:pt x="12426" y="16142"/>
                    <a:pt x="5992" y="16142"/>
                  </a:cubicBezTo>
                  <a:cubicBezTo>
                    <a:pt x="9828" y="7338"/>
                    <a:pt x="18242" y="4610"/>
                    <a:pt x="24058" y="4610"/>
                  </a:cubicBezTo>
                  <a:cubicBezTo>
                    <a:pt x="36431" y="4610"/>
                    <a:pt x="42865" y="14282"/>
                    <a:pt x="42865" y="24326"/>
                  </a:cubicBezTo>
                  <a:cubicBezTo>
                    <a:pt x="42865" y="35113"/>
                    <a:pt x="35194" y="43669"/>
                    <a:pt x="31234" y="48133"/>
                  </a:cubicBezTo>
                  <a:lnTo>
                    <a:pt x="1414" y="77644"/>
                  </a:lnTo>
                  <a:cubicBezTo>
                    <a:pt x="177" y="78760"/>
                    <a:pt x="177" y="79007"/>
                    <a:pt x="177" y="82479"/>
                  </a:cubicBezTo>
                  <a:lnTo>
                    <a:pt x="51156" y="82479"/>
                  </a:lnTo>
                  <a:lnTo>
                    <a:pt x="54868" y="5991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形状 137">
              <a:extLst>
                <a:ext uri="{FF2B5EF4-FFF2-40B4-BE49-F238E27FC236}">
                  <a16:creationId xmlns:a16="http://schemas.microsoft.com/office/drawing/2014/main" id="{D5B4B99D-970A-FC2C-E07C-DD7C0506E77C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>
              <a:off x="3804043" y="3334346"/>
              <a:ext cx="67170" cy="318667"/>
            </a:xfrm>
            <a:custGeom>
              <a:avLst/>
              <a:gdLst>
                <a:gd name="connsiteX0" fmla="*/ 67357 w 67170"/>
                <a:gd name="connsiteY0" fmla="*/ 159378 h 318667"/>
                <a:gd name="connsiteX1" fmla="*/ 20691 w 67170"/>
                <a:gd name="connsiteY1" fmla="*/ 14658 h 318667"/>
                <a:gd name="connsiteX2" fmla="*/ 7433 w 67170"/>
                <a:gd name="connsiteY2" fmla="*/ 1195 h 318667"/>
                <a:gd name="connsiteX3" fmla="*/ 3545 w 67170"/>
                <a:gd name="connsiteY3" fmla="*/ 133 h 318667"/>
                <a:gd name="connsiteX4" fmla="*/ 186 w 67170"/>
                <a:gd name="connsiteY4" fmla="*/ 1904 h 318667"/>
                <a:gd name="connsiteX5" fmla="*/ 1247 w 67170"/>
                <a:gd name="connsiteY5" fmla="*/ 3675 h 318667"/>
                <a:gd name="connsiteX6" fmla="*/ 27761 w 67170"/>
                <a:gd name="connsiteY6" fmla="*/ 39102 h 318667"/>
                <a:gd name="connsiteX7" fmla="*/ 53923 w 67170"/>
                <a:gd name="connsiteY7" fmla="*/ 159378 h 318667"/>
                <a:gd name="connsiteX8" fmla="*/ 893 w 67170"/>
                <a:gd name="connsiteY8" fmla="*/ 315611 h 318667"/>
                <a:gd name="connsiteX9" fmla="*/ 186 w 67170"/>
                <a:gd name="connsiteY9" fmla="*/ 317028 h 318667"/>
                <a:gd name="connsiteX10" fmla="*/ 3545 w 67170"/>
                <a:gd name="connsiteY10" fmla="*/ 318800 h 318667"/>
                <a:gd name="connsiteX11" fmla="*/ 7787 w 67170"/>
                <a:gd name="connsiteY11" fmla="*/ 317383 h 318667"/>
                <a:gd name="connsiteX12" fmla="*/ 55690 w 67170"/>
                <a:gd name="connsiteY12" fmla="*/ 240860 h 318667"/>
                <a:gd name="connsiteX13" fmla="*/ 67357 w 67170"/>
                <a:gd name="connsiteY13" fmla="*/ 159378 h 3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170" h="318667">
                  <a:moveTo>
                    <a:pt x="67357" y="159378"/>
                  </a:moveTo>
                  <a:cubicBezTo>
                    <a:pt x="67357" y="108540"/>
                    <a:pt x="55513" y="54513"/>
                    <a:pt x="20691" y="14658"/>
                  </a:cubicBezTo>
                  <a:cubicBezTo>
                    <a:pt x="18216" y="11823"/>
                    <a:pt x="11676" y="4915"/>
                    <a:pt x="7433" y="1195"/>
                  </a:cubicBezTo>
                  <a:cubicBezTo>
                    <a:pt x="6196" y="133"/>
                    <a:pt x="5842" y="133"/>
                    <a:pt x="3545" y="133"/>
                  </a:cubicBezTo>
                  <a:cubicBezTo>
                    <a:pt x="1777" y="133"/>
                    <a:pt x="186" y="133"/>
                    <a:pt x="186" y="1904"/>
                  </a:cubicBezTo>
                  <a:cubicBezTo>
                    <a:pt x="186" y="2612"/>
                    <a:pt x="893" y="3321"/>
                    <a:pt x="1247" y="3675"/>
                  </a:cubicBezTo>
                  <a:cubicBezTo>
                    <a:pt x="7257" y="9875"/>
                    <a:pt x="16802" y="19617"/>
                    <a:pt x="27761" y="39102"/>
                  </a:cubicBezTo>
                  <a:cubicBezTo>
                    <a:pt x="46852" y="73112"/>
                    <a:pt x="53923" y="116865"/>
                    <a:pt x="53923" y="159378"/>
                  </a:cubicBezTo>
                  <a:cubicBezTo>
                    <a:pt x="53923" y="236254"/>
                    <a:pt x="32711" y="283195"/>
                    <a:pt x="893" y="315611"/>
                  </a:cubicBezTo>
                  <a:cubicBezTo>
                    <a:pt x="540" y="315966"/>
                    <a:pt x="186" y="316497"/>
                    <a:pt x="186" y="317028"/>
                  </a:cubicBezTo>
                  <a:cubicBezTo>
                    <a:pt x="186" y="318800"/>
                    <a:pt x="1777" y="318800"/>
                    <a:pt x="3545" y="318800"/>
                  </a:cubicBezTo>
                  <a:cubicBezTo>
                    <a:pt x="5842" y="318800"/>
                    <a:pt x="6196" y="318800"/>
                    <a:pt x="7787" y="317383"/>
                  </a:cubicBezTo>
                  <a:cubicBezTo>
                    <a:pt x="24580" y="302857"/>
                    <a:pt x="43493" y="278236"/>
                    <a:pt x="55690" y="240860"/>
                  </a:cubicBezTo>
                  <a:cubicBezTo>
                    <a:pt x="63468" y="216592"/>
                    <a:pt x="67357" y="187896"/>
                    <a:pt x="67357" y="159378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形状 138">
              <a:extLst>
                <a:ext uri="{FF2B5EF4-FFF2-40B4-BE49-F238E27FC236}">
                  <a16:creationId xmlns:a16="http://schemas.microsoft.com/office/drawing/2014/main" id="{FA6501C8-BC91-C962-170A-AA91BB18BB6E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>
              <a:off x="3942607" y="3413173"/>
              <a:ext cx="107649" cy="128777"/>
            </a:xfrm>
            <a:custGeom>
              <a:avLst/>
              <a:gdLst>
                <a:gd name="connsiteX0" fmla="*/ 194 w 107649"/>
                <a:gd name="connsiteY0" fmla="*/ 64444 h 128777"/>
                <a:gd name="connsiteX1" fmla="*/ 61708 w 107649"/>
                <a:gd name="connsiteY1" fmla="*/ 128921 h 128777"/>
                <a:gd name="connsiteX2" fmla="*/ 107844 w 107649"/>
                <a:gd name="connsiteY2" fmla="*/ 83752 h 128777"/>
                <a:gd name="connsiteX3" fmla="*/ 105546 w 107649"/>
                <a:gd name="connsiteY3" fmla="*/ 80740 h 128777"/>
                <a:gd name="connsiteX4" fmla="*/ 103424 w 107649"/>
                <a:gd name="connsiteY4" fmla="*/ 83574 h 128777"/>
                <a:gd name="connsiteX5" fmla="*/ 63829 w 107649"/>
                <a:gd name="connsiteY5" fmla="*/ 123430 h 128777"/>
                <a:gd name="connsiteX6" fmla="*/ 18400 w 107649"/>
                <a:gd name="connsiteY6" fmla="*/ 64621 h 128777"/>
                <a:gd name="connsiteX7" fmla="*/ 63652 w 107649"/>
                <a:gd name="connsiteY7" fmla="*/ 5635 h 128777"/>
                <a:gd name="connsiteX8" fmla="*/ 102187 w 107649"/>
                <a:gd name="connsiteY8" fmla="*/ 47616 h 128777"/>
                <a:gd name="connsiteX9" fmla="*/ 105015 w 107649"/>
                <a:gd name="connsiteY9" fmla="*/ 50627 h 128777"/>
                <a:gd name="connsiteX10" fmla="*/ 107844 w 107649"/>
                <a:gd name="connsiteY10" fmla="*/ 46376 h 128777"/>
                <a:gd name="connsiteX11" fmla="*/ 107844 w 107649"/>
                <a:gd name="connsiteY11" fmla="*/ 4395 h 128777"/>
                <a:gd name="connsiteX12" fmla="*/ 105899 w 107649"/>
                <a:gd name="connsiteY12" fmla="*/ 144 h 128777"/>
                <a:gd name="connsiteX13" fmla="*/ 103071 w 107649"/>
                <a:gd name="connsiteY13" fmla="*/ 2269 h 128777"/>
                <a:gd name="connsiteX14" fmla="*/ 94233 w 107649"/>
                <a:gd name="connsiteY14" fmla="*/ 15377 h 128777"/>
                <a:gd name="connsiteX15" fmla="*/ 61708 w 107649"/>
                <a:gd name="connsiteY15" fmla="*/ 144 h 128777"/>
                <a:gd name="connsiteX16" fmla="*/ 194 w 107649"/>
                <a:gd name="connsiteY16" fmla="*/ 64444 h 12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649" h="128777">
                  <a:moveTo>
                    <a:pt x="194" y="64444"/>
                  </a:moveTo>
                  <a:cubicBezTo>
                    <a:pt x="194" y="101111"/>
                    <a:pt x="28830" y="128921"/>
                    <a:pt x="61708" y="128921"/>
                  </a:cubicBezTo>
                  <a:cubicBezTo>
                    <a:pt x="90521" y="128921"/>
                    <a:pt x="107844" y="104299"/>
                    <a:pt x="107844" y="83752"/>
                  </a:cubicBezTo>
                  <a:cubicBezTo>
                    <a:pt x="107844" y="81980"/>
                    <a:pt x="107844" y="80740"/>
                    <a:pt x="105546" y="80740"/>
                  </a:cubicBezTo>
                  <a:cubicBezTo>
                    <a:pt x="103601" y="80740"/>
                    <a:pt x="103601" y="81803"/>
                    <a:pt x="103424" y="83574"/>
                  </a:cubicBezTo>
                  <a:cubicBezTo>
                    <a:pt x="102010" y="108905"/>
                    <a:pt x="83096" y="123430"/>
                    <a:pt x="63829" y="123430"/>
                  </a:cubicBezTo>
                  <a:cubicBezTo>
                    <a:pt x="53046" y="123430"/>
                    <a:pt x="18400" y="117407"/>
                    <a:pt x="18400" y="64621"/>
                  </a:cubicBezTo>
                  <a:cubicBezTo>
                    <a:pt x="18400" y="11657"/>
                    <a:pt x="52870" y="5635"/>
                    <a:pt x="63652" y="5635"/>
                  </a:cubicBezTo>
                  <a:cubicBezTo>
                    <a:pt x="82920" y="5635"/>
                    <a:pt x="98652" y="21754"/>
                    <a:pt x="102187" y="47616"/>
                  </a:cubicBezTo>
                  <a:cubicBezTo>
                    <a:pt x="102541" y="50096"/>
                    <a:pt x="102541" y="50627"/>
                    <a:pt x="105015" y="50627"/>
                  </a:cubicBezTo>
                  <a:cubicBezTo>
                    <a:pt x="107844" y="50627"/>
                    <a:pt x="107844" y="50096"/>
                    <a:pt x="107844" y="46376"/>
                  </a:cubicBezTo>
                  <a:lnTo>
                    <a:pt x="107844" y="4395"/>
                  </a:lnTo>
                  <a:cubicBezTo>
                    <a:pt x="107844" y="1384"/>
                    <a:pt x="107844" y="144"/>
                    <a:pt x="105899" y="144"/>
                  </a:cubicBezTo>
                  <a:cubicBezTo>
                    <a:pt x="105192" y="144"/>
                    <a:pt x="104485" y="144"/>
                    <a:pt x="103071" y="2269"/>
                  </a:cubicBezTo>
                  <a:lnTo>
                    <a:pt x="94233" y="15377"/>
                  </a:lnTo>
                  <a:cubicBezTo>
                    <a:pt x="87692" y="9000"/>
                    <a:pt x="78677" y="144"/>
                    <a:pt x="61708" y="144"/>
                  </a:cubicBezTo>
                  <a:cubicBezTo>
                    <a:pt x="28653" y="144"/>
                    <a:pt x="194" y="28308"/>
                    <a:pt x="194" y="64444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形状 139">
              <a:extLst>
                <a:ext uri="{FF2B5EF4-FFF2-40B4-BE49-F238E27FC236}">
                  <a16:creationId xmlns:a16="http://schemas.microsoft.com/office/drawing/2014/main" id="{1CF7D347-DF75-BCA9-5F8E-8916001359CB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>
              <a:off x="4069210" y="3420082"/>
              <a:ext cx="70529" cy="117972"/>
            </a:xfrm>
            <a:custGeom>
              <a:avLst/>
              <a:gdLst>
                <a:gd name="connsiteX0" fmla="*/ 13812 w 70529"/>
                <a:gd name="connsiteY0" fmla="*/ 104477 h 117972"/>
                <a:gd name="connsiteX1" fmla="*/ 32549 w 70529"/>
                <a:gd name="connsiteY1" fmla="*/ 86232 h 117972"/>
                <a:gd name="connsiteX2" fmla="*/ 70730 w 70529"/>
                <a:gd name="connsiteY2" fmla="*/ 34508 h 117972"/>
                <a:gd name="connsiteX3" fmla="*/ 33256 w 70529"/>
                <a:gd name="connsiteY3" fmla="*/ 144 h 117972"/>
                <a:gd name="connsiteX4" fmla="*/ 201 w 70529"/>
                <a:gd name="connsiteY4" fmla="*/ 32205 h 117972"/>
                <a:gd name="connsiteX5" fmla="*/ 9569 w 70529"/>
                <a:gd name="connsiteY5" fmla="*/ 42125 h 117972"/>
                <a:gd name="connsiteX6" fmla="*/ 18761 w 70529"/>
                <a:gd name="connsiteY6" fmla="*/ 32737 h 117972"/>
                <a:gd name="connsiteX7" fmla="*/ 9393 w 70529"/>
                <a:gd name="connsiteY7" fmla="*/ 23525 h 117972"/>
                <a:gd name="connsiteX8" fmla="*/ 7095 w 70529"/>
                <a:gd name="connsiteY8" fmla="*/ 23703 h 117972"/>
                <a:gd name="connsiteX9" fmla="*/ 30958 w 70529"/>
                <a:gd name="connsiteY9" fmla="*/ 5635 h 117972"/>
                <a:gd name="connsiteX10" fmla="*/ 54644 w 70529"/>
                <a:gd name="connsiteY10" fmla="*/ 34508 h 117972"/>
                <a:gd name="connsiteX11" fmla="*/ 36084 w 70529"/>
                <a:gd name="connsiteY11" fmla="*/ 73655 h 117972"/>
                <a:gd name="connsiteX12" fmla="*/ 2145 w 70529"/>
                <a:gd name="connsiteY12" fmla="*/ 111562 h 117972"/>
                <a:gd name="connsiteX13" fmla="*/ 201 w 70529"/>
                <a:gd name="connsiteY13" fmla="*/ 118116 h 117972"/>
                <a:gd name="connsiteX14" fmla="*/ 65781 w 70529"/>
                <a:gd name="connsiteY14" fmla="*/ 118116 h 117972"/>
                <a:gd name="connsiteX15" fmla="*/ 70730 w 70529"/>
                <a:gd name="connsiteY15" fmla="*/ 87294 h 117972"/>
                <a:gd name="connsiteX16" fmla="*/ 66311 w 70529"/>
                <a:gd name="connsiteY16" fmla="*/ 87294 h 117972"/>
                <a:gd name="connsiteX17" fmla="*/ 62422 w 70529"/>
                <a:gd name="connsiteY17" fmla="*/ 103059 h 117972"/>
                <a:gd name="connsiteX18" fmla="*/ 45629 w 70529"/>
                <a:gd name="connsiteY18" fmla="*/ 104477 h 117972"/>
                <a:gd name="connsiteX19" fmla="*/ 13812 w 70529"/>
                <a:gd name="connsiteY19" fmla="*/ 104477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529" h="117972">
                  <a:moveTo>
                    <a:pt x="13812" y="104477"/>
                  </a:moveTo>
                  <a:lnTo>
                    <a:pt x="32549" y="86232"/>
                  </a:lnTo>
                  <a:cubicBezTo>
                    <a:pt x="60124" y="61787"/>
                    <a:pt x="70730" y="52221"/>
                    <a:pt x="70730" y="34508"/>
                  </a:cubicBezTo>
                  <a:cubicBezTo>
                    <a:pt x="70730" y="14314"/>
                    <a:pt x="54821" y="144"/>
                    <a:pt x="33256" y="144"/>
                  </a:cubicBezTo>
                  <a:cubicBezTo>
                    <a:pt x="13281" y="144"/>
                    <a:pt x="201" y="16440"/>
                    <a:pt x="201" y="32205"/>
                  </a:cubicBezTo>
                  <a:cubicBezTo>
                    <a:pt x="201" y="42125"/>
                    <a:pt x="9039" y="42125"/>
                    <a:pt x="9569" y="42125"/>
                  </a:cubicBezTo>
                  <a:cubicBezTo>
                    <a:pt x="12574" y="42125"/>
                    <a:pt x="18761" y="39999"/>
                    <a:pt x="18761" y="32737"/>
                  </a:cubicBezTo>
                  <a:cubicBezTo>
                    <a:pt x="18761" y="28131"/>
                    <a:pt x="15579" y="23525"/>
                    <a:pt x="9393" y="23525"/>
                  </a:cubicBezTo>
                  <a:cubicBezTo>
                    <a:pt x="7978" y="23525"/>
                    <a:pt x="7625" y="23525"/>
                    <a:pt x="7095" y="23703"/>
                  </a:cubicBezTo>
                  <a:cubicBezTo>
                    <a:pt x="11160" y="12189"/>
                    <a:pt x="20706" y="5635"/>
                    <a:pt x="30958" y="5635"/>
                  </a:cubicBezTo>
                  <a:cubicBezTo>
                    <a:pt x="47044" y="5635"/>
                    <a:pt x="54644" y="19983"/>
                    <a:pt x="54644" y="34508"/>
                  </a:cubicBezTo>
                  <a:cubicBezTo>
                    <a:pt x="54644" y="48679"/>
                    <a:pt x="45806" y="62672"/>
                    <a:pt x="36084" y="73655"/>
                  </a:cubicBezTo>
                  <a:lnTo>
                    <a:pt x="2145" y="111562"/>
                  </a:lnTo>
                  <a:cubicBezTo>
                    <a:pt x="201" y="113510"/>
                    <a:pt x="201" y="113865"/>
                    <a:pt x="201" y="118116"/>
                  </a:cubicBezTo>
                  <a:lnTo>
                    <a:pt x="65781" y="118116"/>
                  </a:lnTo>
                  <a:lnTo>
                    <a:pt x="70730" y="87294"/>
                  </a:lnTo>
                  <a:lnTo>
                    <a:pt x="66311" y="87294"/>
                  </a:lnTo>
                  <a:cubicBezTo>
                    <a:pt x="65427" y="92608"/>
                    <a:pt x="64190" y="100402"/>
                    <a:pt x="62422" y="103059"/>
                  </a:cubicBezTo>
                  <a:cubicBezTo>
                    <a:pt x="61185" y="104477"/>
                    <a:pt x="49518" y="104477"/>
                    <a:pt x="45629" y="104477"/>
                  </a:cubicBezTo>
                  <a:lnTo>
                    <a:pt x="13812" y="10447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形状 140">
              <a:extLst>
                <a:ext uri="{FF2B5EF4-FFF2-40B4-BE49-F238E27FC236}">
                  <a16:creationId xmlns:a16="http://schemas.microsoft.com/office/drawing/2014/main" id="{779D64AE-C6AA-1F77-5E1D-9E404B6712E4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>
              <a:off x="4156550" y="3482291"/>
              <a:ext cx="54691" cy="82332"/>
            </a:xfrm>
            <a:custGeom>
              <a:avLst/>
              <a:gdLst>
                <a:gd name="connsiteX0" fmla="*/ 54897 w 54691"/>
                <a:gd name="connsiteY0" fmla="*/ 59911 h 82332"/>
                <a:gd name="connsiteX1" fmla="*/ 50690 w 54691"/>
                <a:gd name="connsiteY1" fmla="*/ 59911 h 82332"/>
                <a:gd name="connsiteX2" fmla="*/ 47473 w 54691"/>
                <a:gd name="connsiteY2" fmla="*/ 71194 h 82332"/>
                <a:gd name="connsiteX3" fmla="*/ 35223 w 54691"/>
                <a:gd name="connsiteY3" fmla="*/ 71938 h 82332"/>
                <a:gd name="connsiteX4" fmla="*/ 12456 w 54691"/>
                <a:gd name="connsiteY4" fmla="*/ 71938 h 82332"/>
                <a:gd name="connsiteX5" fmla="*/ 37203 w 54691"/>
                <a:gd name="connsiteY5" fmla="*/ 51107 h 82332"/>
                <a:gd name="connsiteX6" fmla="*/ 54897 w 54691"/>
                <a:gd name="connsiteY6" fmla="*/ 24324 h 82332"/>
                <a:gd name="connsiteX7" fmla="*/ 25943 w 54691"/>
                <a:gd name="connsiteY7" fmla="*/ 145 h 82332"/>
                <a:gd name="connsiteX8" fmla="*/ 206 w 54691"/>
                <a:gd name="connsiteY8" fmla="*/ 22340 h 82332"/>
                <a:gd name="connsiteX9" fmla="*/ 6764 w 54691"/>
                <a:gd name="connsiteY9" fmla="*/ 29284 h 82332"/>
                <a:gd name="connsiteX10" fmla="*/ 13322 w 54691"/>
                <a:gd name="connsiteY10" fmla="*/ 22712 h 82332"/>
                <a:gd name="connsiteX11" fmla="*/ 6021 w 54691"/>
                <a:gd name="connsiteY11" fmla="*/ 16140 h 82332"/>
                <a:gd name="connsiteX12" fmla="*/ 24087 w 54691"/>
                <a:gd name="connsiteY12" fmla="*/ 4609 h 82332"/>
                <a:gd name="connsiteX13" fmla="*/ 42895 w 54691"/>
                <a:gd name="connsiteY13" fmla="*/ 24324 h 82332"/>
                <a:gd name="connsiteX14" fmla="*/ 31263 w 54691"/>
                <a:gd name="connsiteY14" fmla="*/ 48131 h 82332"/>
                <a:gd name="connsiteX15" fmla="*/ 1443 w 54691"/>
                <a:gd name="connsiteY15" fmla="*/ 77642 h 82332"/>
                <a:gd name="connsiteX16" fmla="*/ 206 w 54691"/>
                <a:gd name="connsiteY16" fmla="*/ 82478 h 82332"/>
                <a:gd name="connsiteX17" fmla="*/ 51185 w 54691"/>
                <a:gd name="connsiteY17" fmla="*/ 82478 h 82332"/>
                <a:gd name="connsiteX18" fmla="*/ 54897 w 54691"/>
                <a:gd name="connsiteY18" fmla="*/ 59911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4897" y="59911"/>
                  </a:moveTo>
                  <a:lnTo>
                    <a:pt x="50690" y="59911"/>
                  </a:lnTo>
                  <a:cubicBezTo>
                    <a:pt x="50319" y="62639"/>
                    <a:pt x="49081" y="69954"/>
                    <a:pt x="47473" y="71194"/>
                  </a:cubicBezTo>
                  <a:cubicBezTo>
                    <a:pt x="46483" y="71938"/>
                    <a:pt x="36955" y="71938"/>
                    <a:pt x="35223" y="71938"/>
                  </a:cubicBezTo>
                  <a:lnTo>
                    <a:pt x="12456" y="71938"/>
                  </a:lnTo>
                  <a:cubicBezTo>
                    <a:pt x="25448" y="60407"/>
                    <a:pt x="29779" y="56935"/>
                    <a:pt x="37203" y="51107"/>
                  </a:cubicBezTo>
                  <a:cubicBezTo>
                    <a:pt x="46359" y="43791"/>
                    <a:pt x="54897" y="36104"/>
                    <a:pt x="54897" y="24324"/>
                  </a:cubicBezTo>
                  <a:cubicBezTo>
                    <a:pt x="54897" y="9321"/>
                    <a:pt x="41781" y="145"/>
                    <a:pt x="25943" y="145"/>
                  </a:cubicBezTo>
                  <a:cubicBezTo>
                    <a:pt x="10600" y="145"/>
                    <a:pt x="206" y="10933"/>
                    <a:pt x="206" y="22340"/>
                  </a:cubicBezTo>
                  <a:cubicBezTo>
                    <a:pt x="206" y="28664"/>
                    <a:pt x="5526" y="29284"/>
                    <a:pt x="6764" y="29284"/>
                  </a:cubicBezTo>
                  <a:cubicBezTo>
                    <a:pt x="9733" y="29284"/>
                    <a:pt x="13322" y="27176"/>
                    <a:pt x="13322" y="22712"/>
                  </a:cubicBezTo>
                  <a:cubicBezTo>
                    <a:pt x="13322" y="20480"/>
                    <a:pt x="12456" y="16140"/>
                    <a:pt x="6021" y="16140"/>
                  </a:cubicBezTo>
                  <a:cubicBezTo>
                    <a:pt x="9857" y="7337"/>
                    <a:pt x="18271" y="4609"/>
                    <a:pt x="24087" y="4609"/>
                  </a:cubicBezTo>
                  <a:cubicBezTo>
                    <a:pt x="36460" y="4609"/>
                    <a:pt x="42895" y="14280"/>
                    <a:pt x="42895" y="24324"/>
                  </a:cubicBezTo>
                  <a:cubicBezTo>
                    <a:pt x="42895" y="35112"/>
                    <a:pt x="35223" y="43667"/>
                    <a:pt x="31263" y="48131"/>
                  </a:cubicBezTo>
                  <a:lnTo>
                    <a:pt x="1443" y="77642"/>
                  </a:lnTo>
                  <a:cubicBezTo>
                    <a:pt x="206" y="78758"/>
                    <a:pt x="206" y="79006"/>
                    <a:pt x="206" y="82478"/>
                  </a:cubicBezTo>
                  <a:lnTo>
                    <a:pt x="51185" y="82478"/>
                  </a:lnTo>
                  <a:lnTo>
                    <a:pt x="54897" y="5991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形状 141">
              <a:extLst>
                <a:ext uri="{FF2B5EF4-FFF2-40B4-BE49-F238E27FC236}">
                  <a16:creationId xmlns:a16="http://schemas.microsoft.com/office/drawing/2014/main" id="{832B2B63-84B5-B349-1F5E-5CE3BC318D09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>
              <a:off x="4241241" y="3500395"/>
              <a:ext cx="66322" cy="66337"/>
            </a:xfrm>
            <a:custGeom>
              <a:avLst/>
              <a:gdLst>
                <a:gd name="connsiteX0" fmla="*/ 64800 w 66322"/>
                <a:gd name="connsiteY0" fmla="*/ 6221 h 66337"/>
                <a:gd name="connsiteX1" fmla="*/ 66532 w 66322"/>
                <a:gd name="connsiteY1" fmla="*/ 3245 h 66337"/>
                <a:gd name="connsiteX2" fmla="*/ 63562 w 66322"/>
                <a:gd name="connsiteY2" fmla="*/ 145 h 66337"/>
                <a:gd name="connsiteX3" fmla="*/ 60469 w 66322"/>
                <a:gd name="connsiteY3" fmla="*/ 2005 h 66337"/>
                <a:gd name="connsiteX4" fmla="*/ 33371 w 66322"/>
                <a:gd name="connsiteY4" fmla="*/ 29036 h 66337"/>
                <a:gd name="connsiteX5" fmla="*/ 6149 w 66322"/>
                <a:gd name="connsiteY5" fmla="*/ 1881 h 66337"/>
                <a:gd name="connsiteX6" fmla="*/ 3303 w 66322"/>
                <a:gd name="connsiteY6" fmla="*/ 145 h 66337"/>
                <a:gd name="connsiteX7" fmla="*/ 210 w 66322"/>
                <a:gd name="connsiteY7" fmla="*/ 3245 h 66337"/>
                <a:gd name="connsiteX8" fmla="*/ 2066 w 66322"/>
                <a:gd name="connsiteY8" fmla="*/ 6221 h 66337"/>
                <a:gd name="connsiteX9" fmla="*/ 29040 w 66322"/>
                <a:gd name="connsiteY9" fmla="*/ 33252 h 66337"/>
                <a:gd name="connsiteX10" fmla="*/ 2066 w 66322"/>
                <a:gd name="connsiteY10" fmla="*/ 60283 h 66337"/>
                <a:gd name="connsiteX11" fmla="*/ 210 w 66322"/>
                <a:gd name="connsiteY11" fmla="*/ 63383 h 66337"/>
                <a:gd name="connsiteX12" fmla="*/ 3303 w 66322"/>
                <a:gd name="connsiteY12" fmla="*/ 66482 h 66337"/>
                <a:gd name="connsiteX13" fmla="*/ 6149 w 66322"/>
                <a:gd name="connsiteY13" fmla="*/ 64746 h 66337"/>
                <a:gd name="connsiteX14" fmla="*/ 33371 w 66322"/>
                <a:gd name="connsiteY14" fmla="*/ 37592 h 66337"/>
                <a:gd name="connsiteX15" fmla="*/ 61583 w 66322"/>
                <a:gd name="connsiteY15" fmla="*/ 65862 h 66337"/>
                <a:gd name="connsiteX16" fmla="*/ 63562 w 66322"/>
                <a:gd name="connsiteY16" fmla="*/ 66482 h 66337"/>
                <a:gd name="connsiteX17" fmla="*/ 66532 w 66322"/>
                <a:gd name="connsiteY17" fmla="*/ 63383 h 66337"/>
                <a:gd name="connsiteX18" fmla="*/ 65913 w 66322"/>
                <a:gd name="connsiteY18" fmla="*/ 61771 h 66337"/>
                <a:gd name="connsiteX19" fmla="*/ 37702 w 66322"/>
                <a:gd name="connsiteY19" fmla="*/ 33376 h 66337"/>
                <a:gd name="connsiteX20" fmla="*/ 64800 w 66322"/>
                <a:gd name="connsiteY20" fmla="*/ 6221 h 66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322" h="66337">
                  <a:moveTo>
                    <a:pt x="64800" y="6221"/>
                  </a:moveTo>
                  <a:cubicBezTo>
                    <a:pt x="66161" y="4857"/>
                    <a:pt x="66532" y="4113"/>
                    <a:pt x="66532" y="3245"/>
                  </a:cubicBezTo>
                  <a:cubicBezTo>
                    <a:pt x="66532" y="1261"/>
                    <a:pt x="64923" y="145"/>
                    <a:pt x="63562" y="145"/>
                  </a:cubicBezTo>
                  <a:cubicBezTo>
                    <a:pt x="62325" y="145"/>
                    <a:pt x="61954" y="517"/>
                    <a:pt x="60469" y="2005"/>
                  </a:cubicBezTo>
                  <a:lnTo>
                    <a:pt x="33371" y="29036"/>
                  </a:lnTo>
                  <a:lnTo>
                    <a:pt x="6149" y="1881"/>
                  </a:lnTo>
                  <a:cubicBezTo>
                    <a:pt x="4912" y="641"/>
                    <a:pt x="4417" y="145"/>
                    <a:pt x="3303" y="145"/>
                  </a:cubicBezTo>
                  <a:cubicBezTo>
                    <a:pt x="1571" y="145"/>
                    <a:pt x="210" y="1509"/>
                    <a:pt x="210" y="3245"/>
                  </a:cubicBezTo>
                  <a:cubicBezTo>
                    <a:pt x="210" y="4361"/>
                    <a:pt x="581" y="4733"/>
                    <a:pt x="2066" y="6221"/>
                  </a:cubicBezTo>
                  <a:lnTo>
                    <a:pt x="29040" y="33252"/>
                  </a:lnTo>
                  <a:lnTo>
                    <a:pt x="2066" y="60283"/>
                  </a:lnTo>
                  <a:cubicBezTo>
                    <a:pt x="333" y="62019"/>
                    <a:pt x="210" y="62639"/>
                    <a:pt x="210" y="63383"/>
                  </a:cubicBezTo>
                  <a:cubicBezTo>
                    <a:pt x="210" y="65118"/>
                    <a:pt x="1571" y="66482"/>
                    <a:pt x="3303" y="66482"/>
                  </a:cubicBezTo>
                  <a:cubicBezTo>
                    <a:pt x="4417" y="66482"/>
                    <a:pt x="4788" y="66110"/>
                    <a:pt x="6149" y="64746"/>
                  </a:cubicBezTo>
                  <a:lnTo>
                    <a:pt x="33371" y="37592"/>
                  </a:lnTo>
                  <a:lnTo>
                    <a:pt x="61583" y="65862"/>
                  </a:lnTo>
                  <a:cubicBezTo>
                    <a:pt x="62201" y="66234"/>
                    <a:pt x="62820" y="66482"/>
                    <a:pt x="63562" y="66482"/>
                  </a:cubicBezTo>
                  <a:cubicBezTo>
                    <a:pt x="64923" y="66482"/>
                    <a:pt x="66532" y="65366"/>
                    <a:pt x="66532" y="63383"/>
                  </a:cubicBezTo>
                  <a:cubicBezTo>
                    <a:pt x="66532" y="62391"/>
                    <a:pt x="66285" y="62143"/>
                    <a:pt x="65913" y="61771"/>
                  </a:cubicBezTo>
                  <a:cubicBezTo>
                    <a:pt x="65666" y="61275"/>
                    <a:pt x="41661" y="37220"/>
                    <a:pt x="37702" y="33376"/>
                  </a:cubicBezTo>
                  <a:lnTo>
                    <a:pt x="64800" y="622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形状 142">
              <a:extLst>
                <a:ext uri="{FF2B5EF4-FFF2-40B4-BE49-F238E27FC236}">
                  <a16:creationId xmlns:a16="http://schemas.microsoft.com/office/drawing/2014/main" id="{D06CA48F-3053-F2A7-C54B-261AD7BA7304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>
              <a:off x="4337490" y="3482291"/>
              <a:ext cx="54691" cy="82332"/>
            </a:xfrm>
            <a:custGeom>
              <a:avLst/>
              <a:gdLst>
                <a:gd name="connsiteX0" fmla="*/ 54907 w 54691"/>
                <a:gd name="connsiteY0" fmla="*/ 59911 h 82332"/>
                <a:gd name="connsiteX1" fmla="*/ 50700 w 54691"/>
                <a:gd name="connsiteY1" fmla="*/ 59911 h 82332"/>
                <a:gd name="connsiteX2" fmla="*/ 47483 w 54691"/>
                <a:gd name="connsiteY2" fmla="*/ 71194 h 82332"/>
                <a:gd name="connsiteX3" fmla="*/ 35233 w 54691"/>
                <a:gd name="connsiteY3" fmla="*/ 71938 h 82332"/>
                <a:gd name="connsiteX4" fmla="*/ 12466 w 54691"/>
                <a:gd name="connsiteY4" fmla="*/ 71938 h 82332"/>
                <a:gd name="connsiteX5" fmla="*/ 37213 w 54691"/>
                <a:gd name="connsiteY5" fmla="*/ 51107 h 82332"/>
                <a:gd name="connsiteX6" fmla="*/ 54907 w 54691"/>
                <a:gd name="connsiteY6" fmla="*/ 24324 h 82332"/>
                <a:gd name="connsiteX7" fmla="*/ 25953 w 54691"/>
                <a:gd name="connsiteY7" fmla="*/ 145 h 82332"/>
                <a:gd name="connsiteX8" fmla="*/ 216 w 54691"/>
                <a:gd name="connsiteY8" fmla="*/ 22340 h 82332"/>
                <a:gd name="connsiteX9" fmla="*/ 6774 w 54691"/>
                <a:gd name="connsiteY9" fmla="*/ 29284 h 82332"/>
                <a:gd name="connsiteX10" fmla="*/ 13332 w 54691"/>
                <a:gd name="connsiteY10" fmla="*/ 22712 h 82332"/>
                <a:gd name="connsiteX11" fmla="*/ 6032 w 54691"/>
                <a:gd name="connsiteY11" fmla="*/ 16140 h 82332"/>
                <a:gd name="connsiteX12" fmla="*/ 24097 w 54691"/>
                <a:gd name="connsiteY12" fmla="*/ 4609 h 82332"/>
                <a:gd name="connsiteX13" fmla="*/ 42905 w 54691"/>
                <a:gd name="connsiteY13" fmla="*/ 24324 h 82332"/>
                <a:gd name="connsiteX14" fmla="*/ 31274 w 54691"/>
                <a:gd name="connsiteY14" fmla="*/ 48131 h 82332"/>
                <a:gd name="connsiteX15" fmla="*/ 1453 w 54691"/>
                <a:gd name="connsiteY15" fmla="*/ 77642 h 82332"/>
                <a:gd name="connsiteX16" fmla="*/ 216 w 54691"/>
                <a:gd name="connsiteY16" fmla="*/ 82478 h 82332"/>
                <a:gd name="connsiteX17" fmla="*/ 51195 w 54691"/>
                <a:gd name="connsiteY17" fmla="*/ 82478 h 82332"/>
                <a:gd name="connsiteX18" fmla="*/ 54907 w 54691"/>
                <a:gd name="connsiteY18" fmla="*/ 59911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4907" y="59911"/>
                  </a:moveTo>
                  <a:lnTo>
                    <a:pt x="50700" y="59911"/>
                  </a:lnTo>
                  <a:cubicBezTo>
                    <a:pt x="50329" y="62639"/>
                    <a:pt x="49092" y="69954"/>
                    <a:pt x="47483" y="71194"/>
                  </a:cubicBezTo>
                  <a:cubicBezTo>
                    <a:pt x="46493" y="71938"/>
                    <a:pt x="36965" y="71938"/>
                    <a:pt x="35233" y="71938"/>
                  </a:cubicBezTo>
                  <a:lnTo>
                    <a:pt x="12466" y="71938"/>
                  </a:lnTo>
                  <a:cubicBezTo>
                    <a:pt x="25458" y="60407"/>
                    <a:pt x="29789" y="56935"/>
                    <a:pt x="37213" y="51107"/>
                  </a:cubicBezTo>
                  <a:cubicBezTo>
                    <a:pt x="46369" y="43791"/>
                    <a:pt x="54907" y="36104"/>
                    <a:pt x="54907" y="24324"/>
                  </a:cubicBezTo>
                  <a:cubicBezTo>
                    <a:pt x="54907" y="9321"/>
                    <a:pt x="41791" y="145"/>
                    <a:pt x="25953" y="145"/>
                  </a:cubicBezTo>
                  <a:cubicBezTo>
                    <a:pt x="10610" y="145"/>
                    <a:pt x="216" y="10933"/>
                    <a:pt x="216" y="22340"/>
                  </a:cubicBezTo>
                  <a:cubicBezTo>
                    <a:pt x="216" y="28664"/>
                    <a:pt x="5537" y="29284"/>
                    <a:pt x="6774" y="29284"/>
                  </a:cubicBezTo>
                  <a:cubicBezTo>
                    <a:pt x="9744" y="29284"/>
                    <a:pt x="13332" y="27176"/>
                    <a:pt x="13332" y="22712"/>
                  </a:cubicBezTo>
                  <a:cubicBezTo>
                    <a:pt x="13332" y="20480"/>
                    <a:pt x="12466" y="16140"/>
                    <a:pt x="6032" y="16140"/>
                  </a:cubicBezTo>
                  <a:cubicBezTo>
                    <a:pt x="9867" y="7337"/>
                    <a:pt x="18281" y="4609"/>
                    <a:pt x="24097" y="4609"/>
                  </a:cubicBezTo>
                  <a:cubicBezTo>
                    <a:pt x="36471" y="4609"/>
                    <a:pt x="42905" y="14280"/>
                    <a:pt x="42905" y="24324"/>
                  </a:cubicBezTo>
                  <a:cubicBezTo>
                    <a:pt x="42905" y="35112"/>
                    <a:pt x="35233" y="43667"/>
                    <a:pt x="31274" y="48131"/>
                  </a:cubicBezTo>
                  <a:lnTo>
                    <a:pt x="1453" y="77642"/>
                  </a:lnTo>
                  <a:cubicBezTo>
                    <a:pt x="216" y="78758"/>
                    <a:pt x="216" y="79006"/>
                    <a:pt x="216" y="82478"/>
                  </a:cubicBezTo>
                  <a:lnTo>
                    <a:pt x="51195" y="82478"/>
                  </a:lnTo>
                  <a:lnTo>
                    <a:pt x="54907" y="5991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形状 143">
              <a:extLst>
                <a:ext uri="{FF2B5EF4-FFF2-40B4-BE49-F238E27FC236}">
                  <a16:creationId xmlns:a16="http://schemas.microsoft.com/office/drawing/2014/main" id="{BB07A934-29FD-E375-A0C2-C2FC69863635}"/>
                </a:ext>
              </a:extLst>
            </p:cNvPr>
            <p:cNvSpPr/>
            <p:nvPr>
              <p:custDataLst>
                <p:tags r:id="rId266"/>
              </p:custDataLst>
            </p:nvPr>
          </p:nvSpPr>
          <p:spPr>
            <a:xfrm>
              <a:off x="4480170" y="3228064"/>
              <a:ext cx="92094" cy="531230"/>
            </a:xfrm>
            <a:custGeom>
              <a:avLst/>
              <a:gdLst>
                <a:gd name="connsiteX0" fmla="*/ 92317 w 92094"/>
                <a:gd name="connsiteY0" fmla="*/ 529585 h 531230"/>
                <a:gd name="connsiteX1" fmla="*/ 91256 w 92094"/>
                <a:gd name="connsiteY1" fmla="*/ 527460 h 531230"/>
                <a:gd name="connsiteX2" fmla="*/ 49716 w 92094"/>
                <a:gd name="connsiteY2" fmla="*/ 459617 h 531230"/>
                <a:gd name="connsiteX3" fmla="*/ 17368 w 92094"/>
                <a:gd name="connsiteY3" fmla="*/ 265830 h 531230"/>
                <a:gd name="connsiteX4" fmla="*/ 52191 w 92094"/>
                <a:gd name="connsiteY4" fmla="*/ 66021 h 531230"/>
                <a:gd name="connsiteX5" fmla="*/ 91610 w 92094"/>
                <a:gd name="connsiteY5" fmla="*/ 3492 h 531230"/>
                <a:gd name="connsiteX6" fmla="*/ 92317 w 92094"/>
                <a:gd name="connsiteY6" fmla="*/ 1898 h 531230"/>
                <a:gd name="connsiteX7" fmla="*/ 88428 w 92094"/>
                <a:gd name="connsiteY7" fmla="*/ 127 h 531230"/>
                <a:gd name="connsiteX8" fmla="*/ 85069 w 92094"/>
                <a:gd name="connsiteY8" fmla="*/ 481 h 531230"/>
                <a:gd name="connsiteX9" fmla="*/ 60145 w 92094"/>
                <a:gd name="connsiteY9" fmla="*/ 30771 h 531230"/>
                <a:gd name="connsiteX10" fmla="*/ 5879 w 92094"/>
                <a:gd name="connsiteY10" fmla="*/ 179211 h 531230"/>
                <a:gd name="connsiteX11" fmla="*/ 222 w 92094"/>
                <a:gd name="connsiteY11" fmla="*/ 265653 h 531230"/>
                <a:gd name="connsiteX12" fmla="*/ 36812 w 92094"/>
                <a:gd name="connsiteY12" fmla="*/ 460148 h 531230"/>
                <a:gd name="connsiteX13" fmla="*/ 83655 w 92094"/>
                <a:gd name="connsiteY13" fmla="*/ 529762 h 531230"/>
                <a:gd name="connsiteX14" fmla="*/ 88428 w 92094"/>
                <a:gd name="connsiteY14" fmla="*/ 531357 h 531230"/>
                <a:gd name="connsiteX15" fmla="*/ 92317 w 92094"/>
                <a:gd name="connsiteY15" fmla="*/ 529585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094" h="531230">
                  <a:moveTo>
                    <a:pt x="92317" y="529585"/>
                  </a:moveTo>
                  <a:cubicBezTo>
                    <a:pt x="92317" y="529054"/>
                    <a:pt x="92317" y="528700"/>
                    <a:pt x="91256" y="527460"/>
                  </a:cubicBezTo>
                  <a:cubicBezTo>
                    <a:pt x="74287" y="506912"/>
                    <a:pt x="60145" y="484239"/>
                    <a:pt x="49716" y="459617"/>
                  </a:cubicBezTo>
                  <a:cubicBezTo>
                    <a:pt x="26560" y="405413"/>
                    <a:pt x="17368" y="341999"/>
                    <a:pt x="17368" y="265830"/>
                  </a:cubicBezTo>
                  <a:cubicBezTo>
                    <a:pt x="17368" y="190370"/>
                    <a:pt x="26030" y="124122"/>
                    <a:pt x="52191" y="66021"/>
                  </a:cubicBezTo>
                  <a:cubicBezTo>
                    <a:pt x="62443" y="43525"/>
                    <a:pt x="75878" y="22623"/>
                    <a:pt x="91610" y="3492"/>
                  </a:cubicBezTo>
                  <a:cubicBezTo>
                    <a:pt x="91963" y="2961"/>
                    <a:pt x="92317" y="2606"/>
                    <a:pt x="92317" y="1898"/>
                  </a:cubicBezTo>
                  <a:cubicBezTo>
                    <a:pt x="92317" y="127"/>
                    <a:pt x="91079" y="127"/>
                    <a:pt x="88428" y="127"/>
                  </a:cubicBezTo>
                  <a:cubicBezTo>
                    <a:pt x="85776" y="127"/>
                    <a:pt x="85423" y="127"/>
                    <a:pt x="85069" y="481"/>
                  </a:cubicBezTo>
                  <a:cubicBezTo>
                    <a:pt x="84893" y="658"/>
                    <a:pt x="73933" y="11286"/>
                    <a:pt x="60145" y="30771"/>
                  </a:cubicBezTo>
                  <a:cubicBezTo>
                    <a:pt x="29388" y="74346"/>
                    <a:pt x="13833" y="126424"/>
                    <a:pt x="5879" y="179211"/>
                  </a:cubicBezTo>
                  <a:cubicBezTo>
                    <a:pt x="1636" y="207730"/>
                    <a:pt x="222" y="236780"/>
                    <a:pt x="222" y="265653"/>
                  </a:cubicBezTo>
                  <a:cubicBezTo>
                    <a:pt x="222" y="331902"/>
                    <a:pt x="8530" y="399568"/>
                    <a:pt x="36812" y="460148"/>
                  </a:cubicBezTo>
                  <a:cubicBezTo>
                    <a:pt x="49363" y="487073"/>
                    <a:pt x="66156" y="511340"/>
                    <a:pt x="83655" y="529762"/>
                  </a:cubicBezTo>
                  <a:cubicBezTo>
                    <a:pt x="85246" y="531179"/>
                    <a:pt x="85423" y="531357"/>
                    <a:pt x="88428" y="531357"/>
                  </a:cubicBezTo>
                  <a:cubicBezTo>
                    <a:pt x="91079" y="531357"/>
                    <a:pt x="92317" y="531357"/>
                    <a:pt x="92317" y="529585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形状 144">
              <a:extLst>
                <a:ext uri="{FF2B5EF4-FFF2-40B4-BE49-F238E27FC236}">
                  <a16:creationId xmlns:a16="http://schemas.microsoft.com/office/drawing/2014/main" id="{A5655EA5-4802-1906-A1BE-A2A16BCA905C}"/>
                </a:ext>
              </a:extLst>
            </p:cNvPr>
            <p:cNvSpPr/>
            <p:nvPr>
              <p:custDataLst>
                <p:tags r:id="rId267"/>
              </p:custDataLst>
            </p:nvPr>
          </p:nvSpPr>
          <p:spPr>
            <a:xfrm>
              <a:off x="4730676" y="3287937"/>
              <a:ext cx="92624" cy="159245"/>
            </a:xfrm>
            <a:custGeom>
              <a:avLst/>
              <a:gdLst>
                <a:gd name="connsiteX0" fmla="*/ 68823 w 92624"/>
                <a:gd name="connsiteY0" fmla="*/ 4388 h 159245"/>
                <a:gd name="connsiteX1" fmla="*/ 69353 w 92624"/>
                <a:gd name="connsiteY1" fmla="*/ 1908 h 159245"/>
                <a:gd name="connsiteX2" fmla="*/ 67232 w 92624"/>
                <a:gd name="connsiteY2" fmla="*/ 136 h 159245"/>
                <a:gd name="connsiteX3" fmla="*/ 64581 w 92624"/>
                <a:gd name="connsiteY3" fmla="*/ 3679 h 159245"/>
                <a:gd name="connsiteX4" fmla="*/ 54328 w 92624"/>
                <a:gd name="connsiteY4" fmla="*/ 44597 h 159245"/>
                <a:gd name="connsiteX5" fmla="*/ 238 w 92624"/>
                <a:gd name="connsiteY5" fmla="*/ 93133 h 159245"/>
                <a:gd name="connsiteX6" fmla="*/ 34177 w 92624"/>
                <a:gd name="connsiteY6" fmla="*/ 125194 h 159245"/>
                <a:gd name="connsiteX7" fmla="*/ 30111 w 92624"/>
                <a:gd name="connsiteY7" fmla="*/ 141845 h 159245"/>
                <a:gd name="connsiteX8" fmla="*/ 26223 w 92624"/>
                <a:gd name="connsiteY8" fmla="*/ 157433 h 159245"/>
                <a:gd name="connsiteX9" fmla="*/ 28344 w 92624"/>
                <a:gd name="connsiteY9" fmla="*/ 159381 h 159245"/>
                <a:gd name="connsiteX10" fmla="*/ 30111 w 92624"/>
                <a:gd name="connsiteY10" fmla="*/ 158673 h 159245"/>
                <a:gd name="connsiteX11" fmla="*/ 32056 w 92624"/>
                <a:gd name="connsiteY11" fmla="*/ 151587 h 159245"/>
                <a:gd name="connsiteX12" fmla="*/ 38773 w 92624"/>
                <a:gd name="connsiteY12" fmla="*/ 125194 h 159245"/>
                <a:gd name="connsiteX13" fmla="*/ 92863 w 92624"/>
                <a:gd name="connsiteY13" fmla="*/ 76659 h 159245"/>
                <a:gd name="connsiteX14" fmla="*/ 58924 w 92624"/>
                <a:gd name="connsiteY14" fmla="*/ 44597 h 159245"/>
                <a:gd name="connsiteX15" fmla="*/ 68823 w 92624"/>
                <a:gd name="connsiteY15" fmla="*/ 4388 h 159245"/>
                <a:gd name="connsiteX16" fmla="*/ 35061 w 92624"/>
                <a:gd name="connsiteY16" fmla="*/ 121297 h 159245"/>
                <a:gd name="connsiteX17" fmla="*/ 11728 w 92624"/>
                <a:gd name="connsiteY17" fmla="*/ 96853 h 159245"/>
                <a:gd name="connsiteX18" fmla="*/ 53268 w 92624"/>
                <a:gd name="connsiteY18" fmla="*/ 48494 h 159245"/>
                <a:gd name="connsiteX19" fmla="*/ 35061 w 92624"/>
                <a:gd name="connsiteY19" fmla="*/ 121297 h 159245"/>
                <a:gd name="connsiteX20" fmla="*/ 57864 w 92624"/>
                <a:gd name="connsiteY20" fmla="*/ 48494 h 159245"/>
                <a:gd name="connsiteX21" fmla="*/ 81373 w 92624"/>
                <a:gd name="connsiteY21" fmla="*/ 72939 h 159245"/>
                <a:gd name="connsiteX22" fmla="*/ 39657 w 92624"/>
                <a:gd name="connsiteY22" fmla="*/ 121297 h 159245"/>
                <a:gd name="connsiteX23" fmla="*/ 57864 w 92624"/>
                <a:gd name="connsiteY23" fmla="*/ 48494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8823" y="4388"/>
                  </a:moveTo>
                  <a:cubicBezTo>
                    <a:pt x="68823" y="4033"/>
                    <a:pt x="69353" y="2085"/>
                    <a:pt x="69353" y="1908"/>
                  </a:cubicBezTo>
                  <a:cubicBezTo>
                    <a:pt x="69353" y="1731"/>
                    <a:pt x="69353" y="136"/>
                    <a:pt x="67232" y="136"/>
                  </a:cubicBezTo>
                  <a:cubicBezTo>
                    <a:pt x="65464" y="136"/>
                    <a:pt x="65288" y="668"/>
                    <a:pt x="64581" y="3679"/>
                  </a:cubicBezTo>
                  <a:lnTo>
                    <a:pt x="54328" y="44597"/>
                  </a:lnTo>
                  <a:cubicBezTo>
                    <a:pt x="26223" y="45483"/>
                    <a:pt x="238" y="69042"/>
                    <a:pt x="238" y="93133"/>
                  </a:cubicBezTo>
                  <a:cubicBezTo>
                    <a:pt x="238" y="109961"/>
                    <a:pt x="12612" y="123954"/>
                    <a:pt x="34177" y="125194"/>
                  </a:cubicBezTo>
                  <a:cubicBezTo>
                    <a:pt x="32763" y="130685"/>
                    <a:pt x="31526" y="136354"/>
                    <a:pt x="30111" y="141845"/>
                  </a:cubicBezTo>
                  <a:cubicBezTo>
                    <a:pt x="27990" y="150170"/>
                    <a:pt x="26223" y="156902"/>
                    <a:pt x="26223" y="157433"/>
                  </a:cubicBezTo>
                  <a:cubicBezTo>
                    <a:pt x="26223" y="159204"/>
                    <a:pt x="27460" y="159381"/>
                    <a:pt x="28344" y="159381"/>
                  </a:cubicBezTo>
                  <a:cubicBezTo>
                    <a:pt x="29228" y="159381"/>
                    <a:pt x="29581" y="159204"/>
                    <a:pt x="30111" y="158673"/>
                  </a:cubicBezTo>
                  <a:cubicBezTo>
                    <a:pt x="30465" y="158319"/>
                    <a:pt x="31526" y="154067"/>
                    <a:pt x="32056" y="151587"/>
                  </a:cubicBezTo>
                  <a:lnTo>
                    <a:pt x="38773" y="125194"/>
                  </a:lnTo>
                  <a:cubicBezTo>
                    <a:pt x="67232" y="124309"/>
                    <a:pt x="92863" y="100395"/>
                    <a:pt x="92863" y="76659"/>
                  </a:cubicBezTo>
                  <a:cubicBezTo>
                    <a:pt x="92863" y="62665"/>
                    <a:pt x="83494" y="46369"/>
                    <a:pt x="58924" y="44597"/>
                  </a:cubicBezTo>
                  <a:lnTo>
                    <a:pt x="68823" y="4388"/>
                  </a:lnTo>
                  <a:close/>
                  <a:moveTo>
                    <a:pt x="35061" y="121297"/>
                  </a:moveTo>
                  <a:cubicBezTo>
                    <a:pt x="24455" y="120766"/>
                    <a:pt x="11728" y="114566"/>
                    <a:pt x="11728" y="96853"/>
                  </a:cubicBezTo>
                  <a:cubicBezTo>
                    <a:pt x="11728" y="75596"/>
                    <a:pt x="26930" y="50797"/>
                    <a:pt x="53268" y="48494"/>
                  </a:cubicBezTo>
                  <a:lnTo>
                    <a:pt x="35061" y="121297"/>
                  </a:lnTo>
                  <a:close/>
                  <a:moveTo>
                    <a:pt x="57864" y="48494"/>
                  </a:moveTo>
                  <a:cubicBezTo>
                    <a:pt x="71298" y="49203"/>
                    <a:pt x="81373" y="57351"/>
                    <a:pt x="81373" y="72939"/>
                  </a:cubicBezTo>
                  <a:cubicBezTo>
                    <a:pt x="81373" y="93841"/>
                    <a:pt x="66171" y="119172"/>
                    <a:pt x="39657" y="121297"/>
                  </a:cubicBezTo>
                  <a:lnTo>
                    <a:pt x="57864" y="4849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形状 145">
              <a:extLst>
                <a:ext uri="{FF2B5EF4-FFF2-40B4-BE49-F238E27FC236}">
                  <a16:creationId xmlns:a16="http://schemas.microsoft.com/office/drawing/2014/main" id="{93A08F20-9CBA-B97B-F180-108E9C3529C7}"/>
                </a:ext>
              </a:extLst>
            </p:cNvPr>
            <p:cNvSpPr/>
            <p:nvPr>
              <p:custDataLst>
                <p:tags r:id="rId268"/>
              </p:custDataLst>
            </p:nvPr>
          </p:nvSpPr>
          <p:spPr>
            <a:xfrm>
              <a:off x="4838350" y="3288931"/>
              <a:ext cx="50236" cy="53441"/>
            </a:xfrm>
            <a:custGeom>
              <a:avLst/>
              <a:gdLst>
                <a:gd name="connsiteX0" fmla="*/ 29198 w 50236"/>
                <a:gd name="connsiteY0" fmla="*/ 26916 h 53441"/>
                <a:gd name="connsiteX1" fmla="*/ 47016 w 50236"/>
                <a:gd name="connsiteY1" fmla="*/ 19228 h 53441"/>
                <a:gd name="connsiteX2" fmla="*/ 50481 w 50236"/>
                <a:gd name="connsiteY2" fmla="*/ 15384 h 53441"/>
                <a:gd name="connsiteX3" fmla="*/ 46645 w 50236"/>
                <a:gd name="connsiteY3" fmla="*/ 11416 h 53441"/>
                <a:gd name="connsiteX4" fmla="*/ 44046 w 50236"/>
                <a:gd name="connsiteY4" fmla="*/ 12532 h 53441"/>
                <a:gd name="connsiteX5" fmla="*/ 27218 w 50236"/>
                <a:gd name="connsiteY5" fmla="*/ 23816 h 53441"/>
                <a:gd name="connsiteX6" fmla="*/ 29074 w 50236"/>
                <a:gd name="connsiteY6" fmla="*/ 5465 h 53441"/>
                <a:gd name="connsiteX7" fmla="*/ 25362 w 50236"/>
                <a:gd name="connsiteY7" fmla="*/ 133 h 53441"/>
                <a:gd name="connsiteX8" fmla="*/ 21527 w 50236"/>
                <a:gd name="connsiteY8" fmla="*/ 3853 h 53441"/>
                <a:gd name="connsiteX9" fmla="*/ 22145 w 50236"/>
                <a:gd name="connsiteY9" fmla="*/ 9928 h 53441"/>
                <a:gd name="connsiteX10" fmla="*/ 23506 w 50236"/>
                <a:gd name="connsiteY10" fmla="*/ 23816 h 53441"/>
                <a:gd name="connsiteX11" fmla="*/ 6802 w 50236"/>
                <a:gd name="connsiteY11" fmla="*/ 12532 h 53441"/>
                <a:gd name="connsiteX12" fmla="*/ 4080 w 50236"/>
                <a:gd name="connsiteY12" fmla="*/ 11416 h 53441"/>
                <a:gd name="connsiteX13" fmla="*/ 244 w 50236"/>
                <a:gd name="connsiteY13" fmla="*/ 15384 h 53441"/>
                <a:gd name="connsiteX14" fmla="*/ 2842 w 50236"/>
                <a:gd name="connsiteY14" fmla="*/ 18980 h 53441"/>
                <a:gd name="connsiteX15" fmla="*/ 21527 w 50236"/>
                <a:gd name="connsiteY15" fmla="*/ 26792 h 53441"/>
                <a:gd name="connsiteX16" fmla="*/ 3709 w 50236"/>
                <a:gd name="connsiteY16" fmla="*/ 34479 h 53441"/>
                <a:gd name="connsiteX17" fmla="*/ 244 w 50236"/>
                <a:gd name="connsiteY17" fmla="*/ 38323 h 53441"/>
                <a:gd name="connsiteX18" fmla="*/ 4080 w 50236"/>
                <a:gd name="connsiteY18" fmla="*/ 42291 h 53441"/>
                <a:gd name="connsiteX19" fmla="*/ 6678 w 50236"/>
                <a:gd name="connsiteY19" fmla="*/ 41175 h 53441"/>
                <a:gd name="connsiteX20" fmla="*/ 23506 w 50236"/>
                <a:gd name="connsiteY20" fmla="*/ 29892 h 53441"/>
                <a:gd name="connsiteX21" fmla="*/ 21527 w 50236"/>
                <a:gd name="connsiteY21" fmla="*/ 49855 h 53441"/>
                <a:gd name="connsiteX22" fmla="*/ 25362 w 50236"/>
                <a:gd name="connsiteY22" fmla="*/ 53575 h 53441"/>
                <a:gd name="connsiteX23" fmla="*/ 29198 w 50236"/>
                <a:gd name="connsiteY23" fmla="*/ 49855 h 53441"/>
                <a:gd name="connsiteX24" fmla="*/ 28579 w 50236"/>
                <a:gd name="connsiteY24" fmla="*/ 43779 h 53441"/>
                <a:gd name="connsiteX25" fmla="*/ 27218 w 50236"/>
                <a:gd name="connsiteY25" fmla="*/ 29892 h 53441"/>
                <a:gd name="connsiteX26" fmla="*/ 42067 w 50236"/>
                <a:gd name="connsiteY26" fmla="*/ 39811 h 53441"/>
                <a:gd name="connsiteX27" fmla="*/ 46645 w 50236"/>
                <a:gd name="connsiteY27" fmla="*/ 42291 h 53441"/>
                <a:gd name="connsiteX28" fmla="*/ 50481 w 50236"/>
                <a:gd name="connsiteY28" fmla="*/ 38323 h 53441"/>
                <a:gd name="connsiteX29" fmla="*/ 47882 w 50236"/>
                <a:gd name="connsiteY29" fmla="*/ 34727 h 53441"/>
                <a:gd name="connsiteX30" fmla="*/ 29198 w 50236"/>
                <a:gd name="connsiteY30" fmla="*/ 26916 h 5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36" h="53441">
                  <a:moveTo>
                    <a:pt x="29198" y="26916"/>
                  </a:moveTo>
                  <a:cubicBezTo>
                    <a:pt x="39344" y="22452"/>
                    <a:pt x="43923" y="20716"/>
                    <a:pt x="47016" y="19228"/>
                  </a:cubicBezTo>
                  <a:cubicBezTo>
                    <a:pt x="49367" y="18236"/>
                    <a:pt x="50481" y="17740"/>
                    <a:pt x="50481" y="15384"/>
                  </a:cubicBezTo>
                  <a:cubicBezTo>
                    <a:pt x="50481" y="13276"/>
                    <a:pt x="48872" y="11416"/>
                    <a:pt x="46645" y="11416"/>
                  </a:cubicBezTo>
                  <a:cubicBezTo>
                    <a:pt x="45779" y="11416"/>
                    <a:pt x="45531" y="11416"/>
                    <a:pt x="44046" y="12532"/>
                  </a:cubicBezTo>
                  <a:lnTo>
                    <a:pt x="27218" y="23816"/>
                  </a:lnTo>
                  <a:lnTo>
                    <a:pt x="29074" y="5465"/>
                  </a:lnTo>
                  <a:cubicBezTo>
                    <a:pt x="29322" y="3233"/>
                    <a:pt x="29074" y="133"/>
                    <a:pt x="25362" y="133"/>
                  </a:cubicBezTo>
                  <a:cubicBezTo>
                    <a:pt x="23878" y="133"/>
                    <a:pt x="21527" y="1125"/>
                    <a:pt x="21527" y="3853"/>
                  </a:cubicBezTo>
                  <a:cubicBezTo>
                    <a:pt x="21527" y="4969"/>
                    <a:pt x="22021" y="8688"/>
                    <a:pt x="22145" y="9928"/>
                  </a:cubicBezTo>
                  <a:cubicBezTo>
                    <a:pt x="22393" y="12036"/>
                    <a:pt x="23259" y="20964"/>
                    <a:pt x="23506" y="23816"/>
                  </a:cubicBezTo>
                  <a:lnTo>
                    <a:pt x="6802" y="12532"/>
                  </a:lnTo>
                  <a:cubicBezTo>
                    <a:pt x="5565" y="11788"/>
                    <a:pt x="5193" y="11416"/>
                    <a:pt x="4080" y="11416"/>
                  </a:cubicBezTo>
                  <a:cubicBezTo>
                    <a:pt x="1853" y="11416"/>
                    <a:pt x="244" y="13276"/>
                    <a:pt x="244" y="15384"/>
                  </a:cubicBezTo>
                  <a:cubicBezTo>
                    <a:pt x="244" y="17864"/>
                    <a:pt x="1729" y="18484"/>
                    <a:pt x="2842" y="18980"/>
                  </a:cubicBezTo>
                  <a:lnTo>
                    <a:pt x="21527" y="26792"/>
                  </a:lnTo>
                  <a:cubicBezTo>
                    <a:pt x="11380" y="31256"/>
                    <a:pt x="6802" y="32991"/>
                    <a:pt x="3709" y="34479"/>
                  </a:cubicBezTo>
                  <a:cubicBezTo>
                    <a:pt x="1358" y="35471"/>
                    <a:pt x="244" y="35967"/>
                    <a:pt x="244" y="38323"/>
                  </a:cubicBezTo>
                  <a:cubicBezTo>
                    <a:pt x="244" y="40431"/>
                    <a:pt x="1853" y="42291"/>
                    <a:pt x="4080" y="42291"/>
                  </a:cubicBezTo>
                  <a:cubicBezTo>
                    <a:pt x="4946" y="42291"/>
                    <a:pt x="5193" y="42291"/>
                    <a:pt x="6678" y="41175"/>
                  </a:cubicBezTo>
                  <a:lnTo>
                    <a:pt x="23506" y="29892"/>
                  </a:lnTo>
                  <a:lnTo>
                    <a:pt x="21527" y="49855"/>
                  </a:lnTo>
                  <a:cubicBezTo>
                    <a:pt x="21527" y="52583"/>
                    <a:pt x="23878" y="53575"/>
                    <a:pt x="25362" y="53575"/>
                  </a:cubicBezTo>
                  <a:cubicBezTo>
                    <a:pt x="26847" y="53575"/>
                    <a:pt x="29198" y="52583"/>
                    <a:pt x="29198" y="49855"/>
                  </a:cubicBezTo>
                  <a:cubicBezTo>
                    <a:pt x="29198" y="48739"/>
                    <a:pt x="28703" y="45019"/>
                    <a:pt x="28579" y="43779"/>
                  </a:cubicBezTo>
                  <a:cubicBezTo>
                    <a:pt x="28332" y="41671"/>
                    <a:pt x="27466" y="32743"/>
                    <a:pt x="27218" y="29892"/>
                  </a:cubicBezTo>
                  <a:lnTo>
                    <a:pt x="42067" y="39811"/>
                  </a:lnTo>
                  <a:cubicBezTo>
                    <a:pt x="45284" y="42291"/>
                    <a:pt x="45531" y="42291"/>
                    <a:pt x="46645" y="42291"/>
                  </a:cubicBezTo>
                  <a:cubicBezTo>
                    <a:pt x="48872" y="42291"/>
                    <a:pt x="50481" y="40431"/>
                    <a:pt x="50481" y="38323"/>
                  </a:cubicBezTo>
                  <a:cubicBezTo>
                    <a:pt x="50481" y="35843"/>
                    <a:pt x="48996" y="35223"/>
                    <a:pt x="47882" y="34727"/>
                  </a:cubicBezTo>
                  <a:lnTo>
                    <a:pt x="29198" y="26916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形状 146">
              <a:extLst>
                <a:ext uri="{FF2B5EF4-FFF2-40B4-BE49-F238E27FC236}">
                  <a16:creationId xmlns:a16="http://schemas.microsoft.com/office/drawing/2014/main" id="{286D0EAB-0FB7-B2EE-5FB9-ED1B9EFD1FE5}"/>
                </a:ext>
              </a:extLst>
            </p:cNvPr>
            <p:cNvSpPr/>
            <p:nvPr>
              <p:custDataLst>
                <p:tags r:id="rId269"/>
              </p:custDataLst>
            </p:nvPr>
          </p:nvSpPr>
          <p:spPr>
            <a:xfrm>
              <a:off x="4834019" y="3372504"/>
              <a:ext cx="56918" cy="84812"/>
            </a:xfrm>
            <a:custGeom>
              <a:avLst/>
              <a:gdLst>
                <a:gd name="connsiteX0" fmla="*/ 27342 w 56918"/>
                <a:gd name="connsiteY0" fmla="*/ 41057 h 84812"/>
                <a:gd name="connsiteX1" fmla="*/ 43923 w 56918"/>
                <a:gd name="connsiteY1" fmla="*/ 61020 h 84812"/>
                <a:gd name="connsiteX2" fmla="*/ 27837 w 56918"/>
                <a:gd name="connsiteY2" fmla="*/ 80984 h 84812"/>
                <a:gd name="connsiteX3" fmla="*/ 6802 w 56918"/>
                <a:gd name="connsiteY3" fmla="*/ 72304 h 84812"/>
                <a:gd name="connsiteX4" fmla="*/ 13979 w 56918"/>
                <a:gd name="connsiteY4" fmla="*/ 65360 h 84812"/>
                <a:gd name="connsiteX5" fmla="*/ 7173 w 56918"/>
                <a:gd name="connsiteY5" fmla="*/ 58541 h 84812"/>
                <a:gd name="connsiteX6" fmla="*/ 244 w 56918"/>
                <a:gd name="connsiteY6" fmla="*/ 65732 h 84812"/>
                <a:gd name="connsiteX7" fmla="*/ 28085 w 56918"/>
                <a:gd name="connsiteY7" fmla="*/ 84951 h 84812"/>
                <a:gd name="connsiteX8" fmla="*/ 57162 w 56918"/>
                <a:gd name="connsiteY8" fmla="*/ 61020 h 84812"/>
                <a:gd name="connsiteX9" fmla="*/ 35632 w 56918"/>
                <a:gd name="connsiteY9" fmla="*/ 38825 h 84812"/>
                <a:gd name="connsiteX10" fmla="*/ 53327 w 56918"/>
                <a:gd name="connsiteY10" fmla="*/ 17250 h 84812"/>
                <a:gd name="connsiteX11" fmla="*/ 28332 w 56918"/>
                <a:gd name="connsiteY11" fmla="*/ 139 h 84812"/>
                <a:gd name="connsiteX12" fmla="*/ 4080 w 56918"/>
                <a:gd name="connsiteY12" fmla="*/ 16754 h 84812"/>
                <a:gd name="connsiteX13" fmla="*/ 10514 w 56918"/>
                <a:gd name="connsiteY13" fmla="*/ 23326 h 84812"/>
                <a:gd name="connsiteX14" fmla="*/ 16825 w 56918"/>
                <a:gd name="connsiteY14" fmla="*/ 17002 h 84812"/>
                <a:gd name="connsiteX15" fmla="*/ 10514 w 56918"/>
                <a:gd name="connsiteY15" fmla="*/ 10554 h 84812"/>
                <a:gd name="connsiteX16" fmla="*/ 27961 w 56918"/>
                <a:gd name="connsiteY16" fmla="*/ 3735 h 84812"/>
                <a:gd name="connsiteX17" fmla="*/ 41324 w 56918"/>
                <a:gd name="connsiteY17" fmla="*/ 17250 h 84812"/>
                <a:gd name="connsiteX18" fmla="*/ 36375 w 56918"/>
                <a:gd name="connsiteY18" fmla="*/ 32006 h 84812"/>
                <a:gd name="connsiteX19" fmla="*/ 22640 w 56918"/>
                <a:gd name="connsiteY19" fmla="*/ 37337 h 84812"/>
                <a:gd name="connsiteX20" fmla="*/ 18681 w 56918"/>
                <a:gd name="connsiteY20" fmla="*/ 37709 h 84812"/>
                <a:gd name="connsiteX21" fmla="*/ 17443 w 56918"/>
                <a:gd name="connsiteY21" fmla="*/ 39321 h 84812"/>
                <a:gd name="connsiteX22" fmla="*/ 20660 w 56918"/>
                <a:gd name="connsiteY22" fmla="*/ 41057 h 84812"/>
                <a:gd name="connsiteX23" fmla="*/ 27342 w 56918"/>
                <a:gd name="connsiteY23" fmla="*/ 41057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342" y="41057"/>
                  </a:moveTo>
                  <a:cubicBezTo>
                    <a:pt x="36993" y="41057"/>
                    <a:pt x="43923" y="47753"/>
                    <a:pt x="43923" y="61020"/>
                  </a:cubicBezTo>
                  <a:cubicBezTo>
                    <a:pt x="43923" y="76396"/>
                    <a:pt x="35014" y="80984"/>
                    <a:pt x="27837" y="80984"/>
                  </a:cubicBezTo>
                  <a:cubicBezTo>
                    <a:pt x="22888" y="80984"/>
                    <a:pt x="11999" y="79620"/>
                    <a:pt x="6802" y="72304"/>
                  </a:cubicBezTo>
                  <a:cubicBezTo>
                    <a:pt x="12618" y="72056"/>
                    <a:pt x="13979" y="67964"/>
                    <a:pt x="13979" y="65360"/>
                  </a:cubicBezTo>
                  <a:cubicBezTo>
                    <a:pt x="13979" y="61392"/>
                    <a:pt x="11009" y="58541"/>
                    <a:pt x="7173" y="58541"/>
                  </a:cubicBezTo>
                  <a:cubicBezTo>
                    <a:pt x="3709" y="58541"/>
                    <a:pt x="244" y="60648"/>
                    <a:pt x="244" y="65732"/>
                  </a:cubicBezTo>
                  <a:cubicBezTo>
                    <a:pt x="244" y="77388"/>
                    <a:pt x="13113" y="84951"/>
                    <a:pt x="28085" y="84951"/>
                  </a:cubicBezTo>
                  <a:cubicBezTo>
                    <a:pt x="45284" y="84951"/>
                    <a:pt x="57162" y="73420"/>
                    <a:pt x="57162" y="61020"/>
                  </a:cubicBezTo>
                  <a:cubicBezTo>
                    <a:pt x="57162" y="51349"/>
                    <a:pt x="49243" y="41677"/>
                    <a:pt x="35632" y="38825"/>
                  </a:cubicBezTo>
                  <a:cubicBezTo>
                    <a:pt x="48625" y="34114"/>
                    <a:pt x="53327" y="24814"/>
                    <a:pt x="53327" y="17250"/>
                  </a:cubicBezTo>
                  <a:cubicBezTo>
                    <a:pt x="53327" y="7455"/>
                    <a:pt x="42067" y="139"/>
                    <a:pt x="28332" y="139"/>
                  </a:cubicBezTo>
                  <a:cubicBezTo>
                    <a:pt x="14597" y="139"/>
                    <a:pt x="4080" y="6835"/>
                    <a:pt x="4080" y="16754"/>
                  </a:cubicBezTo>
                  <a:cubicBezTo>
                    <a:pt x="4080" y="20970"/>
                    <a:pt x="6802" y="23326"/>
                    <a:pt x="10514" y="23326"/>
                  </a:cubicBezTo>
                  <a:cubicBezTo>
                    <a:pt x="14350" y="23326"/>
                    <a:pt x="16825" y="20474"/>
                    <a:pt x="16825" y="17002"/>
                  </a:cubicBezTo>
                  <a:cubicBezTo>
                    <a:pt x="16825" y="13406"/>
                    <a:pt x="14350" y="10802"/>
                    <a:pt x="10514" y="10554"/>
                  </a:cubicBezTo>
                  <a:cubicBezTo>
                    <a:pt x="14845" y="5099"/>
                    <a:pt x="23383" y="3735"/>
                    <a:pt x="27961" y="3735"/>
                  </a:cubicBezTo>
                  <a:cubicBezTo>
                    <a:pt x="33529" y="3735"/>
                    <a:pt x="41324" y="6463"/>
                    <a:pt x="41324" y="17250"/>
                  </a:cubicBezTo>
                  <a:cubicBezTo>
                    <a:pt x="41324" y="22458"/>
                    <a:pt x="39592" y="28162"/>
                    <a:pt x="36375" y="32006"/>
                  </a:cubicBezTo>
                  <a:cubicBezTo>
                    <a:pt x="32292" y="36717"/>
                    <a:pt x="28827" y="36965"/>
                    <a:pt x="22640" y="37337"/>
                  </a:cubicBezTo>
                  <a:cubicBezTo>
                    <a:pt x="19547" y="37585"/>
                    <a:pt x="19299" y="37585"/>
                    <a:pt x="18681" y="37709"/>
                  </a:cubicBezTo>
                  <a:cubicBezTo>
                    <a:pt x="18433" y="37709"/>
                    <a:pt x="17443" y="37957"/>
                    <a:pt x="17443" y="39321"/>
                  </a:cubicBezTo>
                  <a:cubicBezTo>
                    <a:pt x="17443" y="41057"/>
                    <a:pt x="18557" y="41057"/>
                    <a:pt x="20660" y="41057"/>
                  </a:cubicBezTo>
                  <a:lnTo>
                    <a:pt x="27342" y="4105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形状 147">
              <a:extLst>
                <a:ext uri="{FF2B5EF4-FFF2-40B4-BE49-F238E27FC236}">
                  <a16:creationId xmlns:a16="http://schemas.microsoft.com/office/drawing/2014/main" id="{C60DBA24-B77D-2F8C-EEE4-657465473FA8}"/>
                </a:ext>
              </a:extLst>
            </p:cNvPr>
            <p:cNvSpPr/>
            <p:nvPr>
              <p:custDataLst>
                <p:tags r:id="rId270"/>
              </p:custDataLst>
            </p:nvPr>
          </p:nvSpPr>
          <p:spPr>
            <a:xfrm>
              <a:off x="4911657" y="3440577"/>
              <a:ext cx="15714" cy="38190"/>
            </a:xfrm>
            <a:custGeom>
              <a:avLst/>
              <a:gdLst>
                <a:gd name="connsiteX0" fmla="*/ 12498 w 15714"/>
                <a:gd name="connsiteY0" fmla="*/ 12414 h 38190"/>
                <a:gd name="connsiteX1" fmla="*/ 2846 w 15714"/>
                <a:gd name="connsiteY1" fmla="*/ 35105 h 38190"/>
                <a:gd name="connsiteX2" fmla="*/ 1980 w 15714"/>
                <a:gd name="connsiteY2" fmla="*/ 36593 h 38190"/>
                <a:gd name="connsiteX3" fmla="*/ 3713 w 15714"/>
                <a:gd name="connsiteY3" fmla="*/ 38329 h 38190"/>
                <a:gd name="connsiteX4" fmla="*/ 15962 w 15714"/>
                <a:gd name="connsiteY4" fmla="*/ 13654 h 38190"/>
                <a:gd name="connsiteX5" fmla="*/ 7301 w 15714"/>
                <a:gd name="connsiteY5" fmla="*/ 139 h 38190"/>
                <a:gd name="connsiteX6" fmla="*/ 248 w 15714"/>
                <a:gd name="connsiteY6" fmla="*/ 7207 h 38190"/>
                <a:gd name="connsiteX7" fmla="*/ 7425 w 15714"/>
                <a:gd name="connsiteY7" fmla="*/ 14398 h 38190"/>
                <a:gd name="connsiteX8" fmla="*/ 12498 w 15714"/>
                <a:gd name="connsiteY8" fmla="*/ 12414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498" y="12414"/>
                  </a:moveTo>
                  <a:cubicBezTo>
                    <a:pt x="12498" y="19234"/>
                    <a:pt x="11260" y="27170"/>
                    <a:pt x="2846" y="35105"/>
                  </a:cubicBezTo>
                  <a:cubicBezTo>
                    <a:pt x="2351" y="35601"/>
                    <a:pt x="1980" y="35973"/>
                    <a:pt x="1980" y="36593"/>
                  </a:cubicBezTo>
                  <a:cubicBezTo>
                    <a:pt x="1980" y="37461"/>
                    <a:pt x="2970" y="38329"/>
                    <a:pt x="3713" y="38329"/>
                  </a:cubicBezTo>
                  <a:cubicBezTo>
                    <a:pt x="5445" y="38329"/>
                    <a:pt x="15962" y="28410"/>
                    <a:pt x="15962" y="13654"/>
                  </a:cubicBezTo>
                  <a:cubicBezTo>
                    <a:pt x="15962" y="5967"/>
                    <a:pt x="12993" y="139"/>
                    <a:pt x="7301" y="139"/>
                  </a:cubicBezTo>
                  <a:cubicBezTo>
                    <a:pt x="3218" y="139"/>
                    <a:pt x="248" y="3363"/>
                    <a:pt x="248" y="7207"/>
                  </a:cubicBezTo>
                  <a:cubicBezTo>
                    <a:pt x="248" y="11174"/>
                    <a:pt x="3094" y="14398"/>
                    <a:pt x="7425" y="14398"/>
                  </a:cubicBezTo>
                  <a:cubicBezTo>
                    <a:pt x="10394" y="14398"/>
                    <a:pt x="12374" y="12414"/>
                    <a:pt x="12498" y="12414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形状 148">
              <a:extLst>
                <a:ext uri="{FF2B5EF4-FFF2-40B4-BE49-F238E27FC236}">
                  <a16:creationId xmlns:a16="http://schemas.microsoft.com/office/drawing/2014/main" id="{6F14DB34-2307-49D3-3F32-2E8CBB2174E1}"/>
                </a:ext>
              </a:extLst>
            </p:cNvPr>
            <p:cNvSpPr/>
            <p:nvPr>
              <p:custDataLst>
                <p:tags r:id="rId271"/>
              </p:custDataLst>
            </p:nvPr>
          </p:nvSpPr>
          <p:spPr>
            <a:xfrm>
              <a:off x="4947576" y="3372504"/>
              <a:ext cx="54691" cy="82332"/>
            </a:xfrm>
            <a:custGeom>
              <a:avLst/>
              <a:gdLst>
                <a:gd name="connsiteX0" fmla="*/ 54941 w 54691"/>
                <a:gd name="connsiteY0" fmla="*/ 59904 h 82332"/>
                <a:gd name="connsiteX1" fmla="*/ 50734 w 54691"/>
                <a:gd name="connsiteY1" fmla="*/ 59904 h 82332"/>
                <a:gd name="connsiteX2" fmla="*/ 47517 w 54691"/>
                <a:gd name="connsiteY2" fmla="*/ 71188 h 82332"/>
                <a:gd name="connsiteX3" fmla="*/ 35268 w 54691"/>
                <a:gd name="connsiteY3" fmla="*/ 71932 h 82332"/>
                <a:gd name="connsiteX4" fmla="*/ 12500 w 54691"/>
                <a:gd name="connsiteY4" fmla="*/ 71932 h 82332"/>
                <a:gd name="connsiteX5" fmla="*/ 37247 w 54691"/>
                <a:gd name="connsiteY5" fmla="*/ 51101 h 82332"/>
                <a:gd name="connsiteX6" fmla="*/ 54941 w 54691"/>
                <a:gd name="connsiteY6" fmla="*/ 24318 h 82332"/>
                <a:gd name="connsiteX7" fmla="*/ 25987 w 54691"/>
                <a:gd name="connsiteY7" fmla="*/ 139 h 82332"/>
                <a:gd name="connsiteX8" fmla="*/ 250 w 54691"/>
                <a:gd name="connsiteY8" fmla="*/ 22334 h 82332"/>
                <a:gd name="connsiteX9" fmla="*/ 6808 w 54691"/>
                <a:gd name="connsiteY9" fmla="*/ 29278 h 82332"/>
                <a:gd name="connsiteX10" fmla="*/ 13366 w 54691"/>
                <a:gd name="connsiteY10" fmla="*/ 22706 h 82332"/>
                <a:gd name="connsiteX11" fmla="*/ 6066 w 54691"/>
                <a:gd name="connsiteY11" fmla="*/ 16134 h 82332"/>
                <a:gd name="connsiteX12" fmla="*/ 24131 w 54691"/>
                <a:gd name="connsiteY12" fmla="*/ 4603 h 82332"/>
                <a:gd name="connsiteX13" fmla="*/ 42939 w 54691"/>
                <a:gd name="connsiteY13" fmla="*/ 24318 h 82332"/>
                <a:gd name="connsiteX14" fmla="*/ 31308 w 54691"/>
                <a:gd name="connsiteY14" fmla="*/ 48125 h 82332"/>
                <a:gd name="connsiteX15" fmla="*/ 1488 w 54691"/>
                <a:gd name="connsiteY15" fmla="*/ 77636 h 82332"/>
                <a:gd name="connsiteX16" fmla="*/ 250 w 54691"/>
                <a:gd name="connsiteY16" fmla="*/ 82472 h 82332"/>
                <a:gd name="connsiteX17" fmla="*/ 51229 w 54691"/>
                <a:gd name="connsiteY17" fmla="*/ 82472 h 82332"/>
                <a:gd name="connsiteX18" fmla="*/ 54941 w 54691"/>
                <a:gd name="connsiteY18" fmla="*/ 59904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4941" y="59904"/>
                  </a:moveTo>
                  <a:lnTo>
                    <a:pt x="50734" y="59904"/>
                  </a:lnTo>
                  <a:cubicBezTo>
                    <a:pt x="50363" y="62632"/>
                    <a:pt x="49126" y="69948"/>
                    <a:pt x="47517" y="71188"/>
                  </a:cubicBezTo>
                  <a:cubicBezTo>
                    <a:pt x="46527" y="71932"/>
                    <a:pt x="37000" y="71932"/>
                    <a:pt x="35268" y="71932"/>
                  </a:cubicBezTo>
                  <a:lnTo>
                    <a:pt x="12500" y="71932"/>
                  </a:lnTo>
                  <a:cubicBezTo>
                    <a:pt x="25492" y="60400"/>
                    <a:pt x="29823" y="56929"/>
                    <a:pt x="37247" y="51101"/>
                  </a:cubicBezTo>
                  <a:cubicBezTo>
                    <a:pt x="46404" y="43785"/>
                    <a:pt x="54941" y="36097"/>
                    <a:pt x="54941" y="24318"/>
                  </a:cubicBezTo>
                  <a:cubicBezTo>
                    <a:pt x="54941" y="9315"/>
                    <a:pt x="41826" y="139"/>
                    <a:pt x="25987" y="139"/>
                  </a:cubicBezTo>
                  <a:cubicBezTo>
                    <a:pt x="10644" y="139"/>
                    <a:pt x="250" y="10926"/>
                    <a:pt x="250" y="22334"/>
                  </a:cubicBezTo>
                  <a:cubicBezTo>
                    <a:pt x="250" y="28658"/>
                    <a:pt x="5571" y="29278"/>
                    <a:pt x="6808" y="29278"/>
                  </a:cubicBezTo>
                  <a:cubicBezTo>
                    <a:pt x="9778" y="29278"/>
                    <a:pt x="13366" y="27170"/>
                    <a:pt x="13366" y="22706"/>
                  </a:cubicBezTo>
                  <a:cubicBezTo>
                    <a:pt x="13366" y="20474"/>
                    <a:pt x="12500" y="16134"/>
                    <a:pt x="6066" y="16134"/>
                  </a:cubicBezTo>
                  <a:cubicBezTo>
                    <a:pt x="9902" y="7331"/>
                    <a:pt x="18316" y="4603"/>
                    <a:pt x="24131" y="4603"/>
                  </a:cubicBezTo>
                  <a:cubicBezTo>
                    <a:pt x="36505" y="4603"/>
                    <a:pt x="42939" y="14274"/>
                    <a:pt x="42939" y="24318"/>
                  </a:cubicBezTo>
                  <a:cubicBezTo>
                    <a:pt x="42939" y="35105"/>
                    <a:pt x="35268" y="43661"/>
                    <a:pt x="31308" y="48125"/>
                  </a:cubicBezTo>
                  <a:lnTo>
                    <a:pt x="1488" y="77636"/>
                  </a:lnTo>
                  <a:cubicBezTo>
                    <a:pt x="250" y="78752"/>
                    <a:pt x="250" y="79000"/>
                    <a:pt x="250" y="82472"/>
                  </a:cubicBezTo>
                  <a:lnTo>
                    <a:pt x="51229" y="82472"/>
                  </a:lnTo>
                  <a:lnTo>
                    <a:pt x="54941" y="5990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形状 149">
              <a:extLst>
                <a:ext uri="{FF2B5EF4-FFF2-40B4-BE49-F238E27FC236}">
                  <a16:creationId xmlns:a16="http://schemas.microsoft.com/office/drawing/2014/main" id="{9A7CA35E-40AF-396E-DC8F-6BF76EED1F5C}"/>
                </a:ext>
              </a:extLst>
            </p:cNvPr>
            <p:cNvSpPr/>
            <p:nvPr>
              <p:custDataLst>
                <p:tags r:id="rId272"/>
              </p:custDataLst>
            </p:nvPr>
          </p:nvSpPr>
          <p:spPr>
            <a:xfrm>
              <a:off x="4675437" y="3564270"/>
              <a:ext cx="92624" cy="159245"/>
            </a:xfrm>
            <a:custGeom>
              <a:avLst/>
              <a:gdLst>
                <a:gd name="connsiteX0" fmla="*/ 68820 w 92624"/>
                <a:gd name="connsiteY0" fmla="*/ 4403 h 159245"/>
                <a:gd name="connsiteX1" fmla="*/ 69350 w 92624"/>
                <a:gd name="connsiteY1" fmla="*/ 1923 h 159245"/>
                <a:gd name="connsiteX2" fmla="*/ 67229 w 92624"/>
                <a:gd name="connsiteY2" fmla="*/ 152 h 159245"/>
                <a:gd name="connsiteX3" fmla="*/ 64577 w 92624"/>
                <a:gd name="connsiteY3" fmla="*/ 3695 h 159245"/>
                <a:gd name="connsiteX4" fmla="*/ 54325 w 92624"/>
                <a:gd name="connsiteY4" fmla="*/ 44613 h 159245"/>
                <a:gd name="connsiteX5" fmla="*/ 235 w 92624"/>
                <a:gd name="connsiteY5" fmla="*/ 93148 h 159245"/>
                <a:gd name="connsiteX6" fmla="*/ 34174 w 92624"/>
                <a:gd name="connsiteY6" fmla="*/ 125210 h 159245"/>
                <a:gd name="connsiteX7" fmla="*/ 30108 w 92624"/>
                <a:gd name="connsiteY7" fmla="*/ 141861 h 159245"/>
                <a:gd name="connsiteX8" fmla="*/ 26219 w 92624"/>
                <a:gd name="connsiteY8" fmla="*/ 157448 h 159245"/>
                <a:gd name="connsiteX9" fmla="*/ 28341 w 92624"/>
                <a:gd name="connsiteY9" fmla="*/ 159397 h 159245"/>
                <a:gd name="connsiteX10" fmla="*/ 30108 w 92624"/>
                <a:gd name="connsiteY10" fmla="*/ 158688 h 159245"/>
                <a:gd name="connsiteX11" fmla="*/ 32053 w 92624"/>
                <a:gd name="connsiteY11" fmla="*/ 151603 h 159245"/>
                <a:gd name="connsiteX12" fmla="*/ 38770 w 92624"/>
                <a:gd name="connsiteY12" fmla="*/ 125210 h 159245"/>
                <a:gd name="connsiteX13" fmla="*/ 92860 w 92624"/>
                <a:gd name="connsiteY13" fmla="*/ 76675 h 159245"/>
                <a:gd name="connsiteX14" fmla="*/ 58921 w 92624"/>
                <a:gd name="connsiteY14" fmla="*/ 44613 h 159245"/>
                <a:gd name="connsiteX15" fmla="*/ 68820 w 92624"/>
                <a:gd name="connsiteY15" fmla="*/ 4403 h 159245"/>
                <a:gd name="connsiteX16" fmla="*/ 35058 w 92624"/>
                <a:gd name="connsiteY16" fmla="*/ 121313 h 159245"/>
                <a:gd name="connsiteX17" fmla="*/ 11725 w 92624"/>
                <a:gd name="connsiteY17" fmla="*/ 96868 h 159245"/>
                <a:gd name="connsiteX18" fmla="*/ 53265 w 92624"/>
                <a:gd name="connsiteY18" fmla="*/ 48510 h 159245"/>
                <a:gd name="connsiteX19" fmla="*/ 35058 w 92624"/>
                <a:gd name="connsiteY19" fmla="*/ 121313 h 159245"/>
                <a:gd name="connsiteX20" fmla="*/ 57860 w 92624"/>
                <a:gd name="connsiteY20" fmla="*/ 48510 h 159245"/>
                <a:gd name="connsiteX21" fmla="*/ 81370 w 92624"/>
                <a:gd name="connsiteY21" fmla="*/ 72955 h 159245"/>
                <a:gd name="connsiteX22" fmla="*/ 39654 w 92624"/>
                <a:gd name="connsiteY22" fmla="*/ 121313 h 159245"/>
                <a:gd name="connsiteX23" fmla="*/ 57860 w 92624"/>
                <a:gd name="connsiteY23" fmla="*/ 48510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8820" y="4403"/>
                  </a:moveTo>
                  <a:cubicBezTo>
                    <a:pt x="68820" y="4049"/>
                    <a:pt x="69350" y="2100"/>
                    <a:pt x="69350" y="1923"/>
                  </a:cubicBezTo>
                  <a:cubicBezTo>
                    <a:pt x="69350" y="1746"/>
                    <a:pt x="69350" y="152"/>
                    <a:pt x="67229" y="152"/>
                  </a:cubicBezTo>
                  <a:cubicBezTo>
                    <a:pt x="65461" y="152"/>
                    <a:pt x="65285" y="683"/>
                    <a:pt x="64577" y="3695"/>
                  </a:cubicBezTo>
                  <a:lnTo>
                    <a:pt x="54325" y="44613"/>
                  </a:lnTo>
                  <a:cubicBezTo>
                    <a:pt x="26219" y="45499"/>
                    <a:pt x="235" y="69058"/>
                    <a:pt x="235" y="93148"/>
                  </a:cubicBezTo>
                  <a:cubicBezTo>
                    <a:pt x="235" y="109976"/>
                    <a:pt x="12609" y="123970"/>
                    <a:pt x="34174" y="125210"/>
                  </a:cubicBezTo>
                  <a:cubicBezTo>
                    <a:pt x="32760" y="130701"/>
                    <a:pt x="31522" y="136369"/>
                    <a:pt x="30108" y="141861"/>
                  </a:cubicBezTo>
                  <a:cubicBezTo>
                    <a:pt x="27987" y="150186"/>
                    <a:pt x="26219" y="156917"/>
                    <a:pt x="26219" y="157448"/>
                  </a:cubicBezTo>
                  <a:cubicBezTo>
                    <a:pt x="26219" y="159220"/>
                    <a:pt x="27457" y="159397"/>
                    <a:pt x="28341" y="159397"/>
                  </a:cubicBezTo>
                  <a:cubicBezTo>
                    <a:pt x="29224" y="159397"/>
                    <a:pt x="29578" y="159220"/>
                    <a:pt x="30108" y="158688"/>
                  </a:cubicBezTo>
                  <a:cubicBezTo>
                    <a:pt x="30462" y="158334"/>
                    <a:pt x="31522" y="154083"/>
                    <a:pt x="32053" y="151603"/>
                  </a:cubicBezTo>
                  <a:lnTo>
                    <a:pt x="38770" y="125210"/>
                  </a:lnTo>
                  <a:cubicBezTo>
                    <a:pt x="67229" y="124324"/>
                    <a:pt x="92860" y="100411"/>
                    <a:pt x="92860" y="76675"/>
                  </a:cubicBezTo>
                  <a:cubicBezTo>
                    <a:pt x="92860" y="62681"/>
                    <a:pt x="83491" y="46384"/>
                    <a:pt x="58921" y="44613"/>
                  </a:cubicBezTo>
                  <a:lnTo>
                    <a:pt x="68820" y="4403"/>
                  </a:lnTo>
                  <a:close/>
                  <a:moveTo>
                    <a:pt x="35058" y="121313"/>
                  </a:moveTo>
                  <a:cubicBezTo>
                    <a:pt x="24452" y="120781"/>
                    <a:pt x="11725" y="114582"/>
                    <a:pt x="11725" y="96868"/>
                  </a:cubicBezTo>
                  <a:cubicBezTo>
                    <a:pt x="11725" y="75612"/>
                    <a:pt x="26927" y="50813"/>
                    <a:pt x="53265" y="48510"/>
                  </a:cubicBezTo>
                  <a:lnTo>
                    <a:pt x="35058" y="121313"/>
                  </a:lnTo>
                  <a:close/>
                  <a:moveTo>
                    <a:pt x="57860" y="48510"/>
                  </a:moveTo>
                  <a:cubicBezTo>
                    <a:pt x="71295" y="49219"/>
                    <a:pt x="81370" y="57367"/>
                    <a:pt x="81370" y="72955"/>
                  </a:cubicBezTo>
                  <a:cubicBezTo>
                    <a:pt x="81370" y="93857"/>
                    <a:pt x="66168" y="119187"/>
                    <a:pt x="39654" y="121313"/>
                  </a:cubicBezTo>
                  <a:lnTo>
                    <a:pt x="57860" y="4851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形状 150">
              <a:extLst>
                <a:ext uri="{FF2B5EF4-FFF2-40B4-BE49-F238E27FC236}">
                  <a16:creationId xmlns:a16="http://schemas.microsoft.com/office/drawing/2014/main" id="{05C24B84-3825-4DD9-DC79-20160CD3ED64}"/>
                </a:ext>
              </a:extLst>
            </p:cNvPr>
            <p:cNvSpPr/>
            <p:nvPr>
              <p:custDataLst>
                <p:tags r:id="rId273"/>
              </p:custDataLst>
            </p:nvPr>
          </p:nvSpPr>
          <p:spPr>
            <a:xfrm>
              <a:off x="4778780" y="3631439"/>
              <a:ext cx="56918" cy="84812"/>
            </a:xfrm>
            <a:custGeom>
              <a:avLst/>
              <a:gdLst>
                <a:gd name="connsiteX0" fmla="*/ 27339 w 56918"/>
                <a:gd name="connsiteY0" fmla="*/ 41072 h 84812"/>
                <a:gd name="connsiteX1" fmla="*/ 43920 w 56918"/>
                <a:gd name="connsiteY1" fmla="*/ 61035 h 84812"/>
                <a:gd name="connsiteX2" fmla="*/ 27834 w 56918"/>
                <a:gd name="connsiteY2" fmla="*/ 80998 h 84812"/>
                <a:gd name="connsiteX3" fmla="*/ 6799 w 56918"/>
                <a:gd name="connsiteY3" fmla="*/ 72319 h 84812"/>
                <a:gd name="connsiteX4" fmla="*/ 13976 w 56918"/>
                <a:gd name="connsiteY4" fmla="*/ 65375 h 84812"/>
                <a:gd name="connsiteX5" fmla="*/ 7170 w 56918"/>
                <a:gd name="connsiteY5" fmla="*/ 58555 h 84812"/>
                <a:gd name="connsiteX6" fmla="*/ 241 w 56918"/>
                <a:gd name="connsiteY6" fmla="*/ 65747 h 84812"/>
                <a:gd name="connsiteX7" fmla="*/ 28081 w 56918"/>
                <a:gd name="connsiteY7" fmla="*/ 84966 h 84812"/>
                <a:gd name="connsiteX8" fmla="*/ 57159 w 56918"/>
                <a:gd name="connsiteY8" fmla="*/ 61035 h 84812"/>
                <a:gd name="connsiteX9" fmla="*/ 35629 w 56918"/>
                <a:gd name="connsiteY9" fmla="*/ 38840 h 84812"/>
                <a:gd name="connsiteX10" fmla="*/ 53323 w 56918"/>
                <a:gd name="connsiteY10" fmla="*/ 17265 h 84812"/>
                <a:gd name="connsiteX11" fmla="*/ 28329 w 56918"/>
                <a:gd name="connsiteY11" fmla="*/ 153 h 84812"/>
                <a:gd name="connsiteX12" fmla="*/ 4077 w 56918"/>
                <a:gd name="connsiteY12" fmla="*/ 16769 h 84812"/>
                <a:gd name="connsiteX13" fmla="*/ 10511 w 56918"/>
                <a:gd name="connsiteY13" fmla="*/ 23341 h 84812"/>
                <a:gd name="connsiteX14" fmla="*/ 16821 w 56918"/>
                <a:gd name="connsiteY14" fmla="*/ 17017 h 84812"/>
                <a:gd name="connsiteX15" fmla="*/ 10511 w 56918"/>
                <a:gd name="connsiteY15" fmla="*/ 10569 h 84812"/>
                <a:gd name="connsiteX16" fmla="*/ 27958 w 56918"/>
                <a:gd name="connsiteY16" fmla="*/ 3749 h 84812"/>
                <a:gd name="connsiteX17" fmla="*/ 41321 w 56918"/>
                <a:gd name="connsiteY17" fmla="*/ 17265 h 84812"/>
                <a:gd name="connsiteX18" fmla="*/ 36372 w 56918"/>
                <a:gd name="connsiteY18" fmla="*/ 32020 h 84812"/>
                <a:gd name="connsiteX19" fmla="*/ 22637 w 56918"/>
                <a:gd name="connsiteY19" fmla="*/ 37352 h 84812"/>
                <a:gd name="connsiteX20" fmla="*/ 18678 w 56918"/>
                <a:gd name="connsiteY20" fmla="*/ 37724 h 84812"/>
                <a:gd name="connsiteX21" fmla="*/ 17440 w 56918"/>
                <a:gd name="connsiteY21" fmla="*/ 39336 h 84812"/>
                <a:gd name="connsiteX22" fmla="*/ 20657 w 56918"/>
                <a:gd name="connsiteY22" fmla="*/ 41072 h 84812"/>
                <a:gd name="connsiteX23" fmla="*/ 27339 w 56918"/>
                <a:gd name="connsiteY23" fmla="*/ 41072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339" y="41072"/>
                  </a:moveTo>
                  <a:cubicBezTo>
                    <a:pt x="36990" y="41072"/>
                    <a:pt x="43920" y="47768"/>
                    <a:pt x="43920" y="61035"/>
                  </a:cubicBezTo>
                  <a:cubicBezTo>
                    <a:pt x="43920" y="76410"/>
                    <a:pt x="35011" y="80998"/>
                    <a:pt x="27834" y="80998"/>
                  </a:cubicBezTo>
                  <a:cubicBezTo>
                    <a:pt x="22885" y="80998"/>
                    <a:pt x="11996" y="79634"/>
                    <a:pt x="6799" y="72319"/>
                  </a:cubicBezTo>
                  <a:cubicBezTo>
                    <a:pt x="12614" y="72071"/>
                    <a:pt x="13976" y="67979"/>
                    <a:pt x="13976" y="65375"/>
                  </a:cubicBezTo>
                  <a:cubicBezTo>
                    <a:pt x="13976" y="61407"/>
                    <a:pt x="11006" y="58555"/>
                    <a:pt x="7170" y="58555"/>
                  </a:cubicBezTo>
                  <a:cubicBezTo>
                    <a:pt x="3706" y="58555"/>
                    <a:pt x="241" y="60663"/>
                    <a:pt x="241" y="65747"/>
                  </a:cubicBezTo>
                  <a:cubicBezTo>
                    <a:pt x="241" y="77402"/>
                    <a:pt x="13109" y="84966"/>
                    <a:pt x="28081" y="84966"/>
                  </a:cubicBezTo>
                  <a:cubicBezTo>
                    <a:pt x="45281" y="84966"/>
                    <a:pt x="57159" y="73434"/>
                    <a:pt x="57159" y="61035"/>
                  </a:cubicBezTo>
                  <a:cubicBezTo>
                    <a:pt x="57159" y="51363"/>
                    <a:pt x="49240" y="41692"/>
                    <a:pt x="35629" y="38840"/>
                  </a:cubicBezTo>
                  <a:cubicBezTo>
                    <a:pt x="48622" y="34128"/>
                    <a:pt x="53323" y="24828"/>
                    <a:pt x="53323" y="17265"/>
                  </a:cubicBezTo>
                  <a:cubicBezTo>
                    <a:pt x="53323" y="7469"/>
                    <a:pt x="42064" y="153"/>
                    <a:pt x="28329" y="153"/>
                  </a:cubicBezTo>
                  <a:cubicBezTo>
                    <a:pt x="14594" y="153"/>
                    <a:pt x="4077" y="6849"/>
                    <a:pt x="4077" y="16769"/>
                  </a:cubicBezTo>
                  <a:cubicBezTo>
                    <a:pt x="4077" y="20985"/>
                    <a:pt x="6799" y="23341"/>
                    <a:pt x="10511" y="23341"/>
                  </a:cubicBezTo>
                  <a:cubicBezTo>
                    <a:pt x="14347" y="23341"/>
                    <a:pt x="16821" y="20489"/>
                    <a:pt x="16821" y="17017"/>
                  </a:cubicBezTo>
                  <a:cubicBezTo>
                    <a:pt x="16821" y="13421"/>
                    <a:pt x="14347" y="10817"/>
                    <a:pt x="10511" y="10569"/>
                  </a:cubicBezTo>
                  <a:cubicBezTo>
                    <a:pt x="14842" y="5113"/>
                    <a:pt x="23379" y="3749"/>
                    <a:pt x="27958" y="3749"/>
                  </a:cubicBezTo>
                  <a:cubicBezTo>
                    <a:pt x="33526" y="3749"/>
                    <a:pt x="41321" y="6477"/>
                    <a:pt x="41321" y="17265"/>
                  </a:cubicBezTo>
                  <a:cubicBezTo>
                    <a:pt x="41321" y="22473"/>
                    <a:pt x="39589" y="28176"/>
                    <a:pt x="36372" y="32020"/>
                  </a:cubicBezTo>
                  <a:cubicBezTo>
                    <a:pt x="32288" y="36732"/>
                    <a:pt x="28824" y="36980"/>
                    <a:pt x="22637" y="37352"/>
                  </a:cubicBezTo>
                  <a:cubicBezTo>
                    <a:pt x="19544" y="37600"/>
                    <a:pt x="19296" y="37600"/>
                    <a:pt x="18678" y="37724"/>
                  </a:cubicBezTo>
                  <a:cubicBezTo>
                    <a:pt x="18430" y="37724"/>
                    <a:pt x="17440" y="37972"/>
                    <a:pt x="17440" y="39336"/>
                  </a:cubicBezTo>
                  <a:cubicBezTo>
                    <a:pt x="17440" y="41072"/>
                    <a:pt x="18554" y="41072"/>
                    <a:pt x="20657" y="41072"/>
                  </a:cubicBezTo>
                  <a:lnTo>
                    <a:pt x="27339" y="4107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形状 151">
              <a:extLst>
                <a:ext uri="{FF2B5EF4-FFF2-40B4-BE49-F238E27FC236}">
                  <a16:creationId xmlns:a16="http://schemas.microsoft.com/office/drawing/2014/main" id="{5EFDB1ED-653A-CB59-EDFE-52F65783B211}"/>
                </a:ext>
              </a:extLst>
            </p:cNvPr>
            <p:cNvSpPr/>
            <p:nvPr>
              <p:custDataLst>
                <p:tags r:id="rId274"/>
              </p:custDataLst>
            </p:nvPr>
          </p:nvSpPr>
          <p:spPr>
            <a:xfrm>
              <a:off x="4856418" y="3699512"/>
              <a:ext cx="15714" cy="38190"/>
            </a:xfrm>
            <a:custGeom>
              <a:avLst/>
              <a:gdLst>
                <a:gd name="connsiteX0" fmla="*/ 12495 w 15714"/>
                <a:gd name="connsiteY0" fmla="*/ 12429 h 38190"/>
                <a:gd name="connsiteX1" fmla="*/ 2843 w 15714"/>
                <a:gd name="connsiteY1" fmla="*/ 35120 h 38190"/>
                <a:gd name="connsiteX2" fmla="*/ 1977 w 15714"/>
                <a:gd name="connsiteY2" fmla="*/ 36608 h 38190"/>
                <a:gd name="connsiteX3" fmla="*/ 3709 w 15714"/>
                <a:gd name="connsiteY3" fmla="*/ 38344 h 38190"/>
                <a:gd name="connsiteX4" fmla="*/ 15959 w 15714"/>
                <a:gd name="connsiteY4" fmla="*/ 13669 h 38190"/>
                <a:gd name="connsiteX5" fmla="*/ 7298 w 15714"/>
                <a:gd name="connsiteY5" fmla="*/ 153 h 38190"/>
                <a:gd name="connsiteX6" fmla="*/ 245 w 15714"/>
                <a:gd name="connsiteY6" fmla="*/ 7221 h 38190"/>
                <a:gd name="connsiteX7" fmla="*/ 7422 w 15714"/>
                <a:gd name="connsiteY7" fmla="*/ 14413 h 38190"/>
                <a:gd name="connsiteX8" fmla="*/ 12495 w 15714"/>
                <a:gd name="connsiteY8" fmla="*/ 12429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495" y="12429"/>
                  </a:moveTo>
                  <a:cubicBezTo>
                    <a:pt x="12495" y="19249"/>
                    <a:pt x="11257" y="27184"/>
                    <a:pt x="2843" y="35120"/>
                  </a:cubicBezTo>
                  <a:cubicBezTo>
                    <a:pt x="2348" y="35616"/>
                    <a:pt x="1977" y="35988"/>
                    <a:pt x="1977" y="36608"/>
                  </a:cubicBezTo>
                  <a:cubicBezTo>
                    <a:pt x="1977" y="37476"/>
                    <a:pt x="2967" y="38344"/>
                    <a:pt x="3709" y="38344"/>
                  </a:cubicBezTo>
                  <a:cubicBezTo>
                    <a:pt x="5442" y="38344"/>
                    <a:pt x="15959" y="28424"/>
                    <a:pt x="15959" y="13669"/>
                  </a:cubicBezTo>
                  <a:cubicBezTo>
                    <a:pt x="15959" y="5981"/>
                    <a:pt x="12990" y="153"/>
                    <a:pt x="7298" y="153"/>
                  </a:cubicBezTo>
                  <a:cubicBezTo>
                    <a:pt x="3215" y="153"/>
                    <a:pt x="245" y="3377"/>
                    <a:pt x="245" y="7221"/>
                  </a:cubicBezTo>
                  <a:cubicBezTo>
                    <a:pt x="245" y="11189"/>
                    <a:pt x="3091" y="14413"/>
                    <a:pt x="7422" y="14413"/>
                  </a:cubicBezTo>
                  <a:cubicBezTo>
                    <a:pt x="10391" y="14413"/>
                    <a:pt x="12371" y="12429"/>
                    <a:pt x="12495" y="12429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形状 152">
              <a:extLst>
                <a:ext uri="{FF2B5EF4-FFF2-40B4-BE49-F238E27FC236}">
                  <a16:creationId xmlns:a16="http://schemas.microsoft.com/office/drawing/2014/main" id="{D82E857F-48C7-CCB2-1339-1B87B9F14474}"/>
                </a:ext>
              </a:extLst>
            </p:cNvPr>
            <p:cNvSpPr/>
            <p:nvPr>
              <p:custDataLst>
                <p:tags r:id="rId275"/>
              </p:custDataLst>
            </p:nvPr>
          </p:nvSpPr>
          <p:spPr>
            <a:xfrm>
              <a:off x="4897905" y="3679673"/>
              <a:ext cx="83645" cy="6075"/>
            </a:xfrm>
            <a:custGeom>
              <a:avLst/>
              <a:gdLst>
                <a:gd name="connsiteX0" fmla="*/ 78943 w 83645"/>
                <a:gd name="connsiteY0" fmla="*/ 6229 h 6075"/>
                <a:gd name="connsiteX1" fmla="*/ 83893 w 83645"/>
                <a:gd name="connsiteY1" fmla="*/ 3253 h 6075"/>
                <a:gd name="connsiteX2" fmla="*/ 78943 w 83645"/>
                <a:gd name="connsiteY2" fmla="*/ 153 h 6075"/>
                <a:gd name="connsiteX3" fmla="*/ 5197 w 83645"/>
                <a:gd name="connsiteY3" fmla="*/ 153 h 6075"/>
                <a:gd name="connsiteX4" fmla="*/ 247 w 83645"/>
                <a:gd name="connsiteY4" fmla="*/ 3129 h 6075"/>
                <a:gd name="connsiteX5" fmla="*/ 5197 w 83645"/>
                <a:gd name="connsiteY5" fmla="*/ 6229 h 6075"/>
                <a:gd name="connsiteX6" fmla="*/ 78943 w 83645"/>
                <a:gd name="connsiteY6" fmla="*/ 6229 h 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45" h="6075">
                  <a:moveTo>
                    <a:pt x="78943" y="6229"/>
                  </a:moveTo>
                  <a:cubicBezTo>
                    <a:pt x="80923" y="6229"/>
                    <a:pt x="83893" y="6229"/>
                    <a:pt x="83893" y="3253"/>
                  </a:cubicBezTo>
                  <a:cubicBezTo>
                    <a:pt x="83893" y="153"/>
                    <a:pt x="81047" y="153"/>
                    <a:pt x="78943" y="153"/>
                  </a:cubicBezTo>
                  <a:lnTo>
                    <a:pt x="5197" y="153"/>
                  </a:lnTo>
                  <a:cubicBezTo>
                    <a:pt x="3217" y="153"/>
                    <a:pt x="247" y="153"/>
                    <a:pt x="247" y="3129"/>
                  </a:cubicBezTo>
                  <a:cubicBezTo>
                    <a:pt x="247" y="6229"/>
                    <a:pt x="3093" y="6229"/>
                    <a:pt x="5197" y="6229"/>
                  </a:cubicBezTo>
                  <a:lnTo>
                    <a:pt x="78943" y="622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形状 153">
              <a:extLst>
                <a:ext uri="{FF2B5EF4-FFF2-40B4-BE49-F238E27FC236}">
                  <a16:creationId xmlns:a16="http://schemas.microsoft.com/office/drawing/2014/main" id="{AB892903-D25D-24DD-0E29-FA7FF73227CC}"/>
                </a:ext>
              </a:extLst>
            </p:cNvPr>
            <p:cNvSpPr/>
            <p:nvPr>
              <p:custDataLst>
                <p:tags r:id="rId276"/>
              </p:custDataLst>
            </p:nvPr>
          </p:nvSpPr>
          <p:spPr>
            <a:xfrm>
              <a:off x="5002815" y="3631439"/>
              <a:ext cx="54691" cy="82332"/>
            </a:xfrm>
            <a:custGeom>
              <a:avLst/>
              <a:gdLst>
                <a:gd name="connsiteX0" fmla="*/ 54945 w 54691"/>
                <a:gd name="connsiteY0" fmla="*/ 59919 h 82332"/>
                <a:gd name="connsiteX1" fmla="*/ 50738 w 54691"/>
                <a:gd name="connsiteY1" fmla="*/ 59919 h 82332"/>
                <a:gd name="connsiteX2" fmla="*/ 47520 w 54691"/>
                <a:gd name="connsiteY2" fmla="*/ 71203 h 82332"/>
                <a:gd name="connsiteX3" fmla="*/ 35271 w 54691"/>
                <a:gd name="connsiteY3" fmla="*/ 71947 h 82332"/>
                <a:gd name="connsiteX4" fmla="*/ 12503 w 54691"/>
                <a:gd name="connsiteY4" fmla="*/ 71947 h 82332"/>
                <a:gd name="connsiteX5" fmla="*/ 37250 w 54691"/>
                <a:gd name="connsiteY5" fmla="*/ 51115 h 82332"/>
                <a:gd name="connsiteX6" fmla="*/ 54945 w 54691"/>
                <a:gd name="connsiteY6" fmla="*/ 24332 h 82332"/>
                <a:gd name="connsiteX7" fmla="*/ 25990 w 54691"/>
                <a:gd name="connsiteY7" fmla="*/ 153 h 82332"/>
                <a:gd name="connsiteX8" fmla="*/ 253 w 54691"/>
                <a:gd name="connsiteY8" fmla="*/ 22349 h 82332"/>
                <a:gd name="connsiteX9" fmla="*/ 6811 w 54691"/>
                <a:gd name="connsiteY9" fmla="*/ 29292 h 82332"/>
                <a:gd name="connsiteX10" fmla="*/ 13369 w 54691"/>
                <a:gd name="connsiteY10" fmla="*/ 22721 h 82332"/>
                <a:gd name="connsiteX11" fmla="*/ 6069 w 54691"/>
                <a:gd name="connsiteY11" fmla="*/ 16149 h 82332"/>
                <a:gd name="connsiteX12" fmla="*/ 24134 w 54691"/>
                <a:gd name="connsiteY12" fmla="*/ 4617 h 82332"/>
                <a:gd name="connsiteX13" fmla="*/ 42942 w 54691"/>
                <a:gd name="connsiteY13" fmla="*/ 24332 h 82332"/>
                <a:gd name="connsiteX14" fmla="*/ 31311 w 54691"/>
                <a:gd name="connsiteY14" fmla="*/ 48140 h 82332"/>
                <a:gd name="connsiteX15" fmla="*/ 1491 w 54691"/>
                <a:gd name="connsiteY15" fmla="*/ 77650 h 82332"/>
                <a:gd name="connsiteX16" fmla="*/ 253 w 54691"/>
                <a:gd name="connsiteY16" fmla="*/ 82486 h 82332"/>
                <a:gd name="connsiteX17" fmla="*/ 51233 w 54691"/>
                <a:gd name="connsiteY17" fmla="*/ 82486 h 82332"/>
                <a:gd name="connsiteX18" fmla="*/ 54945 w 54691"/>
                <a:gd name="connsiteY18" fmla="*/ 59919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4945" y="59919"/>
                  </a:moveTo>
                  <a:lnTo>
                    <a:pt x="50738" y="59919"/>
                  </a:lnTo>
                  <a:cubicBezTo>
                    <a:pt x="50366" y="62647"/>
                    <a:pt x="49129" y="69963"/>
                    <a:pt x="47520" y="71203"/>
                  </a:cubicBezTo>
                  <a:cubicBezTo>
                    <a:pt x="46531" y="71947"/>
                    <a:pt x="37003" y="71947"/>
                    <a:pt x="35271" y="71947"/>
                  </a:cubicBezTo>
                  <a:lnTo>
                    <a:pt x="12503" y="71947"/>
                  </a:lnTo>
                  <a:cubicBezTo>
                    <a:pt x="25496" y="60415"/>
                    <a:pt x="29826" y="56943"/>
                    <a:pt x="37250" y="51115"/>
                  </a:cubicBezTo>
                  <a:cubicBezTo>
                    <a:pt x="46407" y="43800"/>
                    <a:pt x="54945" y="36112"/>
                    <a:pt x="54945" y="24332"/>
                  </a:cubicBezTo>
                  <a:cubicBezTo>
                    <a:pt x="54945" y="9329"/>
                    <a:pt x="41829" y="153"/>
                    <a:pt x="25990" y="153"/>
                  </a:cubicBezTo>
                  <a:cubicBezTo>
                    <a:pt x="10647" y="153"/>
                    <a:pt x="253" y="10941"/>
                    <a:pt x="253" y="22349"/>
                  </a:cubicBezTo>
                  <a:cubicBezTo>
                    <a:pt x="253" y="28672"/>
                    <a:pt x="5574" y="29292"/>
                    <a:pt x="6811" y="29292"/>
                  </a:cubicBezTo>
                  <a:cubicBezTo>
                    <a:pt x="9781" y="29292"/>
                    <a:pt x="13369" y="27184"/>
                    <a:pt x="13369" y="22721"/>
                  </a:cubicBezTo>
                  <a:cubicBezTo>
                    <a:pt x="13369" y="20489"/>
                    <a:pt x="12503" y="16149"/>
                    <a:pt x="6069" y="16149"/>
                  </a:cubicBezTo>
                  <a:cubicBezTo>
                    <a:pt x="9905" y="7345"/>
                    <a:pt x="18319" y="4617"/>
                    <a:pt x="24134" y="4617"/>
                  </a:cubicBezTo>
                  <a:cubicBezTo>
                    <a:pt x="36508" y="4617"/>
                    <a:pt x="42942" y="14289"/>
                    <a:pt x="42942" y="24332"/>
                  </a:cubicBezTo>
                  <a:cubicBezTo>
                    <a:pt x="42942" y="35120"/>
                    <a:pt x="35271" y="43676"/>
                    <a:pt x="31311" y="48140"/>
                  </a:cubicBezTo>
                  <a:lnTo>
                    <a:pt x="1491" y="77650"/>
                  </a:lnTo>
                  <a:cubicBezTo>
                    <a:pt x="253" y="78766"/>
                    <a:pt x="253" y="79014"/>
                    <a:pt x="253" y="82486"/>
                  </a:cubicBezTo>
                  <a:lnTo>
                    <a:pt x="51233" y="82486"/>
                  </a:lnTo>
                  <a:lnTo>
                    <a:pt x="54945" y="5991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形状 154">
              <a:extLst>
                <a:ext uri="{FF2B5EF4-FFF2-40B4-BE49-F238E27FC236}">
                  <a16:creationId xmlns:a16="http://schemas.microsoft.com/office/drawing/2014/main" id="{6E7BB769-A848-8E00-FCE5-4C7670F6CC7B}"/>
                </a:ext>
              </a:extLst>
            </p:cNvPr>
            <p:cNvSpPr/>
            <p:nvPr>
              <p:custDataLst>
                <p:tags r:id="rId277"/>
              </p:custDataLst>
            </p:nvPr>
          </p:nvSpPr>
          <p:spPr>
            <a:xfrm>
              <a:off x="5168711" y="3228064"/>
              <a:ext cx="92094" cy="531230"/>
            </a:xfrm>
            <a:custGeom>
              <a:avLst/>
              <a:gdLst>
                <a:gd name="connsiteX0" fmla="*/ 92358 w 92094"/>
                <a:gd name="connsiteY0" fmla="*/ 265830 h 531230"/>
                <a:gd name="connsiteX1" fmla="*/ 55767 w 92094"/>
                <a:gd name="connsiteY1" fmla="*/ 71335 h 531230"/>
                <a:gd name="connsiteX2" fmla="*/ 8924 w 92094"/>
                <a:gd name="connsiteY2" fmla="*/ 1721 h 531230"/>
                <a:gd name="connsiteX3" fmla="*/ 4152 w 92094"/>
                <a:gd name="connsiteY3" fmla="*/ 127 h 531230"/>
                <a:gd name="connsiteX4" fmla="*/ 263 w 92094"/>
                <a:gd name="connsiteY4" fmla="*/ 1898 h 531230"/>
                <a:gd name="connsiteX5" fmla="*/ 1324 w 92094"/>
                <a:gd name="connsiteY5" fmla="*/ 4024 h 531230"/>
                <a:gd name="connsiteX6" fmla="*/ 42863 w 92094"/>
                <a:gd name="connsiteY6" fmla="*/ 71867 h 531230"/>
                <a:gd name="connsiteX7" fmla="*/ 75211 w 92094"/>
                <a:gd name="connsiteY7" fmla="*/ 265653 h 531230"/>
                <a:gd name="connsiteX8" fmla="*/ 40389 w 92094"/>
                <a:gd name="connsiteY8" fmla="*/ 465462 h 531230"/>
                <a:gd name="connsiteX9" fmla="*/ 970 w 92094"/>
                <a:gd name="connsiteY9" fmla="*/ 527991 h 531230"/>
                <a:gd name="connsiteX10" fmla="*/ 263 w 92094"/>
                <a:gd name="connsiteY10" fmla="*/ 529585 h 531230"/>
                <a:gd name="connsiteX11" fmla="*/ 4152 w 92094"/>
                <a:gd name="connsiteY11" fmla="*/ 531357 h 531230"/>
                <a:gd name="connsiteX12" fmla="*/ 7510 w 92094"/>
                <a:gd name="connsiteY12" fmla="*/ 531002 h 531230"/>
                <a:gd name="connsiteX13" fmla="*/ 32434 w 92094"/>
                <a:gd name="connsiteY13" fmla="*/ 500712 h 531230"/>
                <a:gd name="connsiteX14" fmla="*/ 86701 w 92094"/>
                <a:gd name="connsiteY14" fmla="*/ 352272 h 531230"/>
                <a:gd name="connsiteX15" fmla="*/ 92358 w 92094"/>
                <a:gd name="connsiteY15" fmla="*/ 2658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094" h="531230">
                  <a:moveTo>
                    <a:pt x="92358" y="265830"/>
                  </a:moveTo>
                  <a:cubicBezTo>
                    <a:pt x="92358" y="199581"/>
                    <a:pt x="84050" y="131916"/>
                    <a:pt x="55767" y="71335"/>
                  </a:cubicBezTo>
                  <a:cubicBezTo>
                    <a:pt x="43217" y="44410"/>
                    <a:pt x="26424" y="20143"/>
                    <a:pt x="8924" y="1721"/>
                  </a:cubicBezTo>
                  <a:cubicBezTo>
                    <a:pt x="7334" y="304"/>
                    <a:pt x="7157" y="127"/>
                    <a:pt x="4152" y="127"/>
                  </a:cubicBezTo>
                  <a:cubicBezTo>
                    <a:pt x="1677" y="127"/>
                    <a:pt x="263" y="127"/>
                    <a:pt x="263" y="1898"/>
                  </a:cubicBezTo>
                  <a:cubicBezTo>
                    <a:pt x="263" y="2606"/>
                    <a:pt x="970" y="3492"/>
                    <a:pt x="1324" y="4024"/>
                  </a:cubicBezTo>
                  <a:cubicBezTo>
                    <a:pt x="18293" y="24571"/>
                    <a:pt x="32434" y="47245"/>
                    <a:pt x="42863" y="71867"/>
                  </a:cubicBezTo>
                  <a:cubicBezTo>
                    <a:pt x="66020" y="126070"/>
                    <a:pt x="75211" y="189485"/>
                    <a:pt x="75211" y="265653"/>
                  </a:cubicBezTo>
                  <a:cubicBezTo>
                    <a:pt x="75211" y="341113"/>
                    <a:pt x="66550" y="407362"/>
                    <a:pt x="40389" y="465462"/>
                  </a:cubicBezTo>
                  <a:cubicBezTo>
                    <a:pt x="30136" y="487958"/>
                    <a:pt x="16702" y="508860"/>
                    <a:pt x="970" y="527991"/>
                  </a:cubicBezTo>
                  <a:cubicBezTo>
                    <a:pt x="793" y="528345"/>
                    <a:pt x="263" y="529054"/>
                    <a:pt x="263" y="529585"/>
                  </a:cubicBezTo>
                  <a:cubicBezTo>
                    <a:pt x="263" y="531357"/>
                    <a:pt x="1677" y="531357"/>
                    <a:pt x="4152" y="531357"/>
                  </a:cubicBezTo>
                  <a:cubicBezTo>
                    <a:pt x="6803" y="531357"/>
                    <a:pt x="7157" y="531357"/>
                    <a:pt x="7510" y="531002"/>
                  </a:cubicBezTo>
                  <a:cubicBezTo>
                    <a:pt x="7687" y="530825"/>
                    <a:pt x="18646" y="520197"/>
                    <a:pt x="32434" y="500712"/>
                  </a:cubicBezTo>
                  <a:cubicBezTo>
                    <a:pt x="63191" y="457137"/>
                    <a:pt x="78747" y="405059"/>
                    <a:pt x="86701" y="352272"/>
                  </a:cubicBezTo>
                  <a:cubicBezTo>
                    <a:pt x="90943" y="323754"/>
                    <a:pt x="92358" y="294703"/>
                    <a:pt x="92358" y="265830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形状 155">
              <a:extLst>
                <a:ext uri="{FF2B5EF4-FFF2-40B4-BE49-F238E27FC236}">
                  <a16:creationId xmlns:a16="http://schemas.microsoft.com/office/drawing/2014/main" id="{314F9449-A46F-85FE-6E66-CC138E18DC03}"/>
                </a:ext>
              </a:extLst>
            </p:cNvPr>
            <p:cNvSpPr/>
            <p:nvPr>
              <p:custDataLst>
                <p:tags r:id="rId278"/>
              </p:custDataLst>
            </p:nvPr>
          </p:nvSpPr>
          <p:spPr>
            <a:xfrm>
              <a:off x="5351820" y="3434784"/>
              <a:ext cx="117548" cy="117972"/>
            </a:xfrm>
            <a:custGeom>
              <a:avLst/>
              <a:gdLst>
                <a:gd name="connsiteX0" fmla="*/ 62671 w 117548"/>
                <a:gd name="connsiteY0" fmla="*/ 62672 h 117972"/>
                <a:gd name="connsiteX1" fmla="*/ 111989 w 117548"/>
                <a:gd name="connsiteY1" fmla="*/ 62672 h 117972"/>
                <a:gd name="connsiteX2" fmla="*/ 117822 w 117548"/>
                <a:gd name="connsiteY2" fmla="*/ 59130 h 117972"/>
                <a:gd name="connsiteX3" fmla="*/ 111989 w 117548"/>
                <a:gd name="connsiteY3" fmla="*/ 55587 h 117972"/>
                <a:gd name="connsiteX4" fmla="*/ 62671 w 117548"/>
                <a:gd name="connsiteY4" fmla="*/ 55587 h 117972"/>
                <a:gd name="connsiteX5" fmla="*/ 62671 w 117548"/>
                <a:gd name="connsiteY5" fmla="*/ 5989 h 117972"/>
                <a:gd name="connsiteX6" fmla="*/ 59136 w 117548"/>
                <a:gd name="connsiteY6" fmla="*/ 144 h 117972"/>
                <a:gd name="connsiteX7" fmla="*/ 55601 w 117548"/>
                <a:gd name="connsiteY7" fmla="*/ 5989 h 117972"/>
                <a:gd name="connsiteX8" fmla="*/ 55601 w 117548"/>
                <a:gd name="connsiteY8" fmla="*/ 55587 h 117972"/>
                <a:gd name="connsiteX9" fmla="*/ 6106 w 117548"/>
                <a:gd name="connsiteY9" fmla="*/ 55587 h 117972"/>
                <a:gd name="connsiteX10" fmla="*/ 273 w 117548"/>
                <a:gd name="connsiteY10" fmla="*/ 59130 h 117972"/>
                <a:gd name="connsiteX11" fmla="*/ 6106 w 117548"/>
                <a:gd name="connsiteY11" fmla="*/ 62672 h 117972"/>
                <a:gd name="connsiteX12" fmla="*/ 55601 w 117548"/>
                <a:gd name="connsiteY12" fmla="*/ 62672 h 117972"/>
                <a:gd name="connsiteX13" fmla="*/ 55601 w 117548"/>
                <a:gd name="connsiteY13" fmla="*/ 112270 h 117972"/>
                <a:gd name="connsiteX14" fmla="*/ 59136 w 117548"/>
                <a:gd name="connsiteY14" fmla="*/ 118116 h 117972"/>
                <a:gd name="connsiteX15" fmla="*/ 62671 w 117548"/>
                <a:gd name="connsiteY15" fmla="*/ 112270 h 117972"/>
                <a:gd name="connsiteX16" fmla="*/ 62671 w 117548"/>
                <a:gd name="connsiteY16" fmla="*/ 62672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48" h="117972">
                  <a:moveTo>
                    <a:pt x="62671" y="62672"/>
                  </a:moveTo>
                  <a:lnTo>
                    <a:pt x="111989" y="62672"/>
                  </a:lnTo>
                  <a:cubicBezTo>
                    <a:pt x="114463" y="62672"/>
                    <a:pt x="117822" y="62672"/>
                    <a:pt x="117822" y="59130"/>
                  </a:cubicBezTo>
                  <a:cubicBezTo>
                    <a:pt x="117822" y="55587"/>
                    <a:pt x="114463" y="55587"/>
                    <a:pt x="111989" y="55587"/>
                  </a:cubicBezTo>
                  <a:lnTo>
                    <a:pt x="62671" y="55587"/>
                  </a:lnTo>
                  <a:lnTo>
                    <a:pt x="62671" y="5989"/>
                  </a:lnTo>
                  <a:cubicBezTo>
                    <a:pt x="62671" y="3509"/>
                    <a:pt x="62671" y="144"/>
                    <a:pt x="59136" y="144"/>
                  </a:cubicBezTo>
                  <a:cubicBezTo>
                    <a:pt x="55601" y="144"/>
                    <a:pt x="55601" y="3509"/>
                    <a:pt x="55601" y="5989"/>
                  </a:cubicBezTo>
                  <a:lnTo>
                    <a:pt x="55601" y="55587"/>
                  </a:lnTo>
                  <a:lnTo>
                    <a:pt x="6106" y="55587"/>
                  </a:lnTo>
                  <a:cubicBezTo>
                    <a:pt x="3632" y="55587"/>
                    <a:pt x="273" y="55587"/>
                    <a:pt x="273" y="59130"/>
                  </a:cubicBezTo>
                  <a:cubicBezTo>
                    <a:pt x="273" y="62672"/>
                    <a:pt x="3632" y="62672"/>
                    <a:pt x="6106" y="62672"/>
                  </a:cubicBezTo>
                  <a:lnTo>
                    <a:pt x="55601" y="62672"/>
                  </a:lnTo>
                  <a:lnTo>
                    <a:pt x="55601" y="112270"/>
                  </a:lnTo>
                  <a:cubicBezTo>
                    <a:pt x="55601" y="114750"/>
                    <a:pt x="55601" y="118116"/>
                    <a:pt x="59136" y="118116"/>
                  </a:cubicBezTo>
                  <a:cubicBezTo>
                    <a:pt x="62671" y="118116"/>
                    <a:pt x="62671" y="114750"/>
                    <a:pt x="62671" y="112270"/>
                  </a:cubicBezTo>
                  <a:lnTo>
                    <a:pt x="62671" y="6267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形状 156">
              <a:extLst>
                <a:ext uri="{FF2B5EF4-FFF2-40B4-BE49-F238E27FC236}">
                  <a16:creationId xmlns:a16="http://schemas.microsoft.com/office/drawing/2014/main" id="{4343FA7D-0405-2182-6A4C-6E825E7991C5}"/>
                </a:ext>
              </a:extLst>
            </p:cNvPr>
            <p:cNvSpPr/>
            <p:nvPr>
              <p:custDataLst>
                <p:tags r:id="rId279"/>
              </p:custDataLst>
            </p:nvPr>
          </p:nvSpPr>
          <p:spPr>
            <a:xfrm>
              <a:off x="5550503" y="3334346"/>
              <a:ext cx="67170" cy="318667"/>
            </a:xfrm>
            <a:custGeom>
              <a:avLst/>
              <a:gdLst>
                <a:gd name="connsiteX0" fmla="*/ 59499 w 67170"/>
                <a:gd name="connsiteY0" fmla="*/ 316851 h 318667"/>
                <a:gd name="connsiteX1" fmla="*/ 61620 w 67170"/>
                <a:gd name="connsiteY1" fmla="*/ 318800 h 318667"/>
                <a:gd name="connsiteX2" fmla="*/ 65509 w 67170"/>
                <a:gd name="connsiteY2" fmla="*/ 318800 h 318667"/>
                <a:gd name="connsiteX3" fmla="*/ 67454 w 67170"/>
                <a:gd name="connsiteY3" fmla="*/ 317028 h 318667"/>
                <a:gd name="connsiteX4" fmla="*/ 66747 w 67170"/>
                <a:gd name="connsiteY4" fmla="*/ 315434 h 318667"/>
                <a:gd name="connsiteX5" fmla="*/ 39878 w 67170"/>
                <a:gd name="connsiteY5" fmla="*/ 279830 h 318667"/>
                <a:gd name="connsiteX6" fmla="*/ 13717 w 67170"/>
                <a:gd name="connsiteY6" fmla="*/ 159555 h 318667"/>
                <a:gd name="connsiteX7" fmla="*/ 66923 w 67170"/>
                <a:gd name="connsiteY7" fmla="*/ 3321 h 318667"/>
                <a:gd name="connsiteX8" fmla="*/ 67454 w 67170"/>
                <a:gd name="connsiteY8" fmla="*/ 1904 h 318667"/>
                <a:gd name="connsiteX9" fmla="*/ 64095 w 67170"/>
                <a:gd name="connsiteY9" fmla="*/ 133 h 318667"/>
                <a:gd name="connsiteX10" fmla="*/ 59853 w 67170"/>
                <a:gd name="connsiteY10" fmla="*/ 1550 h 318667"/>
                <a:gd name="connsiteX11" fmla="*/ 11949 w 67170"/>
                <a:gd name="connsiteY11" fmla="*/ 78072 h 318667"/>
                <a:gd name="connsiteX12" fmla="*/ 283 w 67170"/>
                <a:gd name="connsiteY12" fmla="*/ 159378 h 318667"/>
                <a:gd name="connsiteX13" fmla="*/ 35636 w 67170"/>
                <a:gd name="connsiteY13" fmla="*/ 289927 h 318667"/>
                <a:gd name="connsiteX14" fmla="*/ 46949 w 67170"/>
                <a:gd name="connsiteY14" fmla="*/ 304275 h 318667"/>
                <a:gd name="connsiteX15" fmla="*/ 52605 w 67170"/>
                <a:gd name="connsiteY15" fmla="*/ 310474 h 318667"/>
                <a:gd name="connsiteX16" fmla="*/ 59499 w 67170"/>
                <a:gd name="connsiteY16" fmla="*/ 316851 h 3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170" h="318667">
                  <a:moveTo>
                    <a:pt x="59499" y="316851"/>
                  </a:moveTo>
                  <a:cubicBezTo>
                    <a:pt x="59853" y="317028"/>
                    <a:pt x="61444" y="318800"/>
                    <a:pt x="61620" y="318800"/>
                  </a:cubicBezTo>
                  <a:lnTo>
                    <a:pt x="65509" y="318800"/>
                  </a:lnTo>
                  <a:cubicBezTo>
                    <a:pt x="66040" y="318800"/>
                    <a:pt x="67454" y="318623"/>
                    <a:pt x="67454" y="317028"/>
                  </a:cubicBezTo>
                  <a:cubicBezTo>
                    <a:pt x="67454" y="316320"/>
                    <a:pt x="67100" y="315966"/>
                    <a:pt x="66747" y="315434"/>
                  </a:cubicBezTo>
                  <a:cubicBezTo>
                    <a:pt x="60383" y="309057"/>
                    <a:pt x="50838" y="299315"/>
                    <a:pt x="39878" y="279830"/>
                  </a:cubicBezTo>
                  <a:cubicBezTo>
                    <a:pt x="20788" y="245820"/>
                    <a:pt x="13717" y="202067"/>
                    <a:pt x="13717" y="159555"/>
                  </a:cubicBezTo>
                  <a:cubicBezTo>
                    <a:pt x="13717" y="80906"/>
                    <a:pt x="35990" y="34674"/>
                    <a:pt x="66923" y="3321"/>
                  </a:cubicBezTo>
                  <a:cubicBezTo>
                    <a:pt x="67454" y="2790"/>
                    <a:pt x="67454" y="2258"/>
                    <a:pt x="67454" y="1904"/>
                  </a:cubicBezTo>
                  <a:cubicBezTo>
                    <a:pt x="67454" y="133"/>
                    <a:pt x="66216" y="133"/>
                    <a:pt x="64095" y="133"/>
                  </a:cubicBezTo>
                  <a:cubicBezTo>
                    <a:pt x="61797" y="133"/>
                    <a:pt x="61444" y="133"/>
                    <a:pt x="59853" y="1550"/>
                  </a:cubicBezTo>
                  <a:cubicBezTo>
                    <a:pt x="43060" y="16075"/>
                    <a:pt x="24146" y="40697"/>
                    <a:pt x="11949" y="78072"/>
                  </a:cubicBezTo>
                  <a:cubicBezTo>
                    <a:pt x="4349" y="101454"/>
                    <a:pt x="283" y="129973"/>
                    <a:pt x="283" y="159378"/>
                  </a:cubicBezTo>
                  <a:cubicBezTo>
                    <a:pt x="283" y="201359"/>
                    <a:pt x="7884" y="248831"/>
                    <a:pt x="35636" y="289927"/>
                  </a:cubicBezTo>
                  <a:cubicBezTo>
                    <a:pt x="40409" y="296835"/>
                    <a:pt x="46949" y="304097"/>
                    <a:pt x="46949" y="304275"/>
                  </a:cubicBezTo>
                  <a:cubicBezTo>
                    <a:pt x="48717" y="306400"/>
                    <a:pt x="51191" y="309234"/>
                    <a:pt x="52605" y="310474"/>
                  </a:cubicBezTo>
                  <a:lnTo>
                    <a:pt x="59499" y="31685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形状 157">
              <a:extLst>
                <a:ext uri="{FF2B5EF4-FFF2-40B4-BE49-F238E27FC236}">
                  <a16:creationId xmlns:a16="http://schemas.microsoft.com/office/drawing/2014/main" id="{E8B1DA8F-632B-FBD6-A62C-CA24C6A45C38}"/>
                </a:ext>
              </a:extLst>
            </p:cNvPr>
            <p:cNvSpPr/>
            <p:nvPr>
              <p:custDataLst>
                <p:tags r:id="rId280"/>
              </p:custDataLst>
            </p:nvPr>
          </p:nvSpPr>
          <p:spPr>
            <a:xfrm>
              <a:off x="5721298" y="3426103"/>
              <a:ext cx="92624" cy="159245"/>
            </a:xfrm>
            <a:custGeom>
              <a:avLst/>
              <a:gdLst>
                <a:gd name="connsiteX0" fmla="*/ 68879 w 92624"/>
                <a:gd name="connsiteY0" fmla="*/ 4395 h 159245"/>
                <a:gd name="connsiteX1" fmla="*/ 69409 w 92624"/>
                <a:gd name="connsiteY1" fmla="*/ 1916 h 159245"/>
                <a:gd name="connsiteX2" fmla="*/ 67288 w 92624"/>
                <a:gd name="connsiteY2" fmla="*/ 144 h 159245"/>
                <a:gd name="connsiteX3" fmla="*/ 64636 w 92624"/>
                <a:gd name="connsiteY3" fmla="*/ 3687 h 159245"/>
                <a:gd name="connsiteX4" fmla="*/ 54384 w 92624"/>
                <a:gd name="connsiteY4" fmla="*/ 44605 h 159245"/>
                <a:gd name="connsiteX5" fmla="*/ 294 w 92624"/>
                <a:gd name="connsiteY5" fmla="*/ 93140 h 159245"/>
                <a:gd name="connsiteX6" fmla="*/ 34233 w 92624"/>
                <a:gd name="connsiteY6" fmla="*/ 125202 h 159245"/>
                <a:gd name="connsiteX7" fmla="*/ 30167 w 92624"/>
                <a:gd name="connsiteY7" fmla="*/ 141853 h 159245"/>
                <a:gd name="connsiteX8" fmla="*/ 26278 w 92624"/>
                <a:gd name="connsiteY8" fmla="*/ 157441 h 159245"/>
                <a:gd name="connsiteX9" fmla="*/ 28400 w 92624"/>
                <a:gd name="connsiteY9" fmla="*/ 159389 h 159245"/>
                <a:gd name="connsiteX10" fmla="*/ 30167 w 92624"/>
                <a:gd name="connsiteY10" fmla="*/ 158681 h 159245"/>
                <a:gd name="connsiteX11" fmla="*/ 32112 w 92624"/>
                <a:gd name="connsiteY11" fmla="*/ 151595 h 159245"/>
                <a:gd name="connsiteX12" fmla="*/ 38829 w 92624"/>
                <a:gd name="connsiteY12" fmla="*/ 125202 h 159245"/>
                <a:gd name="connsiteX13" fmla="*/ 92919 w 92624"/>
                <a:gd name="connsiteY13" fmla="*/ 76667 h 159245"/>
                <a:gd name="connsiteX14" fmla="*/ 58980 w 92624"/>
                <a:gd name="connsiteY14" fmla="*/ 44605 h 159245"/>
                <a:gd name="connsiteX15" fmla="*/ 68879 w 92624"/>
                <a:gd name="connsiteY15" fmla="*/ 4395 h 159245"/>
                <a:gd name="connsiteX16" fmla="*/ 35117 w 92624"/>
                <a:gd name="connsiteY16" fmla="*/ 121305 h 159245"/>
                <a:gd name="connsiteX17" fmla="*/ 11784 w 92624"/>
                <a:gd name="connsiteY17" fmla="*/ 96860 h 159245"/>
                <a:gd name="connsiteX18" fmla="*/ 53323 w 92624"/>
                <a:gd name="connsiteY18" fmla="*/ 48502 h 159245"/>
                <a:gd name="connsiteX19" fmla="*/ 35117 w 92624"/>
                <a:gd name="connsiteY19" fmla="*/ 121305 h 159245"/>
                <a:gd name="connsiteX20" fmla="*/ 57919 w 92624"/>
                <a:gd name="connsiteY20" fmla="*/ 48502 h 159245"/>
                <a:gd name="connsiteX21" fmla="*/ 81429 w 92624"/>
                <a:gd name="connsiteY21" fmla="*/ 72947 h 159245"/>
                <a:gd name="connsiteX22" fmla="*/ 39713 w 92624"/>
                <a:gd name="connsiteY22" fmla="*/ 121305 h 159245"/>
                <a:gd name="connsiteX23" fmla="*/ 57919 w 92624"/>
                <a:gd name="connsiteY23" fmla="*/ 48502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8879" y="4395"/>
                  </a:moveTo>
                  <a:cubicBezTo>
                    <a:pt x="68879" y="4041"/>
                    <a:pt x="69409" y="2093"/>
                    <a:pt x="69409" y="1916"/>
                  </a:cubicBezTo>
                  <a:cubicBezTo>
                    <a:pt x="69409" y="1738"/>
                    <a:pt x="69409" y="144"/>
                    <a:pt x="67288" y="144"/>
                  </a:cubicBezTo>
                  <a:cubicBezTo>
                    <a:pt x="65520" y="144"/>
                    <a:pt x="65343" y="676"/>
                    <a:pt x="64636" y="3687"/>
                  </a:cubicBezTo>
                  <a:lnTo>
                    <a:pt x="54384" y="44605"/>
                  </a:lnTo>
                  <a:cubicBezTo>
                    <a:pt x="26278" y="45491"/>
                    <a:pt x="294" y="69050"/>
                    <a:pt x="294" y="93140"/>
                  </a:cubicBezTo>
                  <a:cubicBezTo>
                    <a:pt x="294" y="109968"/>
                    <a:pt x="12667" y="123962"/>
                    <a:pt x="34233" y="125202"/>
                  </a:cubicBezTo>
                  <a:cubicBezTo>
                    <a:pt x="32819" y="130693"/>
                    <a:pt x="31581" y="136362"/>
                    <a:pt x="30167" y="141853"/>
                  </a:cubicBezTo>
                  <a:cubicBezTo>
                    <a:pt x="28046" y="150178"/>
                    <a:pt x="26278" y="156909"/>
                    <a:pt x="26278" y="157441"/>
                  </a:cubicBezTo>
                  <a:cubicBezTo>
                    <a:pt x="26278" y="159212"/>
                    <a:pt x="27516" y="159389"/>
                    <a:pt x="28400" y="159389"/>
                  </a:cubicBezTo>
                  <a:cubicBezTo>
                    <a:pt x="29283" y="159389"/>
                    <a:pt x="29637" y="159212"/>
                    <a:pt x="30167" y="158681"/>
                  </a:cubicBezTo>
                  <a:cubicBezTo>
                    <a:pt x="30521" y="158326"/>
                    <a:pt x="31581" y="154075"/>
                    <a:pt x="32112" y="151595"/>
                  </a:cubicBezTo>
                  <a:lnTo>
                    <a:pt x="38829" y="125202"/>
                  </a:lnTo>
                  <a:cubicBezTo>
                    <a:pt x="67288" y="124316"/>
                    <a:pt x="92919" y="100403"/>
                    <a:pt x="92919" y="76667"/>
                  </a:cubicBezTo>
                  <a:cubicBezTo>
                    <a:pt x="92919" y="62673"/>
                    <a:pt x="83550" y="46377"/>
                    <a:pt x="58980" y="44605"/>
                  </a:cubicBezTo>
                  <a:lnTo>
                    <a:pt x="68879" y="4395"/>
                  </a:lnTo>
                  <a:close/>
                  <a:moveTo>
                    <a:pt x="35117" y="121305"/>
                  </a:moveTo>
                  <a:cubicBezTo>
                    <a:pt x="24511" y="120774"/>
                    <a:pt x="11784" y="114574"/>
                    <a:pt x="11784" y="96860"/>
                  </a:cubicBezTo>
                  <a:cubicBezTo>
                    <a:pt x="11784" y="75604"/>
                    <a:pt x="26985" y="50805"/>
                    <a:pt x="53323" y="48502"/>
                  </a:cubicBezTo>
                  <a:lnTo>
                    <a:pt x="35117" y="121305"/>
                  </a:lnTo>
                  <a:close/>
                  <a:moveTo>
                    <a:pt x="57919" y="48502"/>
                  </a:moveTo>
                  <a:cubicBezTo>
                    <a:pt x="71354" y="49211"/>
                    <a:pt x="81429" y="57359"/>
                    <a:pt x="81429" y="72947"/>
                  </a:cubicBezTo>
                  <a:cubicBezTo>
                    <a:pt x="81429" y="93849"/>
                    <a:pt x="66227" y="119179"/>
                    <a:pt x="39713" y="121305"/>
                  </a:cubicBezTo>
                  <a:lnTo>
                    <a:pt x="57919" y="4850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形状 158">
              <a:extLst>
                <a:ext uri="{FF2B5EF4-FFF2-40B4-BE49-F238E27FC236}">
                  <a16:creationId xmlns:a16="http://schemas.microsoft.com/office/drawing/2014/main" id="{FDFDA407-DFD8-507B-40A2-144B9003A107}"/>
                </a:ext>
              </a:extLst>
            </p:cNvPr>
            <p:cNvSpPr/>
            <p:nvPr>
              <p:custDataLst>
                <p:tags r:id="rId281"/>
              </p:custDataLst>
            </p:nvPr>
          </p:nvSpPr>
          <p:spPr>
            <a:xfrm>
              <a:off x="5824641" y="3493273"/>
              <a:ext cx="56918" cy="84812"/>
            </a:xfrm>
            <a:custGeom>
              <a:avLst/>
              <a:gdLst>
                <a:gd name="connsiteX0" fmla="*/ 27398 w 56918"/>
                <a:gd name="connsiteY0" fmla="*/ 41064 h 84812"/>
                <a:gd name="connsiteX1" fmla="*/ 43979 w 56918"/>
                <a:gd name="connsiteY1" fmla="*/ 61027 h 84812"/>
                <a:gd name="connsiteX2" fmla="*/ 27893 w 56918"/>
                <a:gd name="connsiteY2" fmla="*/ 80990 h 84812"/>
                <a:gd name="connsiteX3" fmla="*/ 6858 w 56918"/>
                <a:gd name="connsiteY3" fmla="*/ 72311 h 84812"/>
                <a:gd name="connsiteX4" fmla="*/ 14034 w 56918"/>
                <a:gd name="connsiteY4" fmla="*/ 65367 h 84812"/>
                <a:gd name="connsiteX5" fmla="*/ 7229 w 56918"/>
                <a:gd name="connsiteY5" fmla="*/ 58547 h 84812"/>
                <a:gd name="connsiteX6" fmla="*/ 300 w 56918"/>
                <a:gd name="connsiteY6" fmla="*/ 65739 h 84812"/>
                <a:gd name="connsiteX7" fmla="*/ 28140 w 56918"/>
                <a:gd name="connsiteY7" fmla="*/ 84958 h 84812"/>
                <a:gd name="connsiteX8" fmla="*/ 57218 w 56918"/>
                <a:gd name="connsiteY8" fmla="*/ 61027 h 84812"/>
                <a:gd name="connsiteX9" fmla="*/ 35688 w 56918"/>
                <a:gd name="connsiteY9" fmla="*/ 38832 h 84812"/>
                <a:gd name="connsiteX10" fmla="*/ 53382 w 56918"/>
                <a:gd name="connsiteY10" fmla="*/ 17257 h 84812"/>
                <a:gd name="connsiteX11" fmla="*/ 28388 w 56918"/>
                <a:gd name="connsiteY11" fmla="*/ 146 h 84812"/>
                <a:gd name="connsiteX12" fmla="*/ 4136 w 56918"/>
                <a:gd name="connsiteY12" fmla="*/ 16761 h 84812"/>
                <a:gd name="connsiteX13" fmla="*/ 10570 w 56918"/>
                <a:gd name="connsiteY13" fmla="*/ 23333 h 84812"/>
                <a:gd name="connsiteX14" fmla="*/ 16880 w 56918"/>
                <a:gd name="connsiteY14" fmla="*/ 17009 h 84812"/>
                <a:gd name="connsiteX15" fmla="*/ 10570 w 56918"/>
                <a:gd name="connsiteY15" fmla="*/ 10561 h 84812"/>
                <a:gd name="connsiteX16" fmla="*/ 28017 w 56918"/>
                <a:gd name="connsiteY16" fmla="*/ 3742 h 84812"/>
                <a:gd name="connsiteX17" fmla="*/ 41380 w 56918"/>
                <a:gd name="connsiteY17" fmla="*/ 17257 h 84812"/>
                <a:gd name="connsiteX18" fmla="*/ 36431 w 56918"/>
                <a:gd name="connsiteY18" fmla="*/ 32012 h 84812"/>
                <a:gd name="connsiteX19" fmla="*/ 22696 w 56918"/>
                <a:gd name="connsiteY19" fmla="*/ 37344 h 84812"/>
                <a:gd name="connsiteX20" fmla="*/ 18736 w 56918"/>
                <a:gd name="connsiteY20" fmla="*/ 37716 h 84812"/>
                <a:gd name="connsiteX21" fmla="*/ 17499 w 56918"/>
                <a:gd name="connsiteY21" fmla="*/ 39328 h 84812"/>
                <a:gd name="connsiteX22" fmla="*/ 20716 w 56918"/>
                <a:gd name="connsiteY22" fmla="*/ 41064 h 84812"/>
                <a:gd name="connsiteX23" fmla="*/ 27398 w 56918"/>
                <a:gd name="connsiteY23" fmla="*/ 41064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398" y="41064"/>
                  </a:moveTo>
                  <a:cubicBezTo>
                    <a:pt x="37049" y="41064"/>
                    <a:pt x="43979" y="47760"/>
                    <a:pt x="43979" y="61027"/>
                  </a:cubicBezTo>
                  <a:cubicBezTo>
                    <a:pt x="43979" y="76403"/>
                    <a:pt x="35070" y="80990"/>
                    <a:pt x="27893" y="80990"/>
                  </a:cubicBezTo>
                  <a:cubicBezTo>
                    <a:pt x="22943" y="80990"/>
                    <a:pt x="12055" y="79626"/>
                    <a:pt x="6858" y="72311"/>
                  </a:cubicBezTo>
                  <a:cubicBezTo>
                    <a:pt x="12673" y="72063"/>
                    <a:pt x="14034" y="67971"/>
                    <a:pt x="14034" y="65367"/>
                  </a:cubicBezTo>
                  <a:cubicBezTo>
                    <a:pt x="14034" y="61399"/>
                    <a:pt x="11065" y="58547"/>
                    <a:pt x="7229" y="58547"/>
                  </a:cubicBezTo>
                  <a:cubicBezTo>
                    <a:pt x="3764" y="58547"/>
                    <a:pt x="300" y="60655"/>
                    <a:pt x="300" y="65739"/>
                  </a:cubicBezTo>
                  <a:cubicBezTo>
                    <a:pt x="300" y="77395"/>
                    <a:pt x="13168" y="84958"/>
                    <a:pt x="28140" y="84958"/>
                  </a:cubicBezTo>
                  <a:cubicBezTo>
                    <a:pt x="45340" y="84958"/>
                    <a:pt x="57218" y="73427"/>
                    <a:pt x="57218" y="61027"/>
                  </a:cubicBezTo>
                  <a:cubicBezTo>
                    <a:pt x="57218" y="51356"/>
                    <a:pt x="49299" y="41684"/>
                    <a:pt x="35688" y="38832"/>
                  </a:cubicBezTo>
                  <a:cubicBezTo>
                    <a:pt x="48680" y="34120"/>
                    <a:pt x="53382" y="24821"/>
                    <a:pt x="53382" y="17257"/>
                  </a:cubicBezTo>
                  <a:cubicBezTo>
                    <a:pt x="53382" y="7461"/>
                    <a:pt x="42122" y="146"/>
                    <a:pt x="28388" y="146"/>
                  </a:cubicBezTo>
                  <a:cubicBezTo>
                    <a:pt x="14653" y="146"/>
                    <a:pt x="4136" y="6841"/>
                    <a:pt x="4136" y="16761"/>
                  </a:cubicBezTo>
                  <a:cubicBezTo>
                    <a:pt x="4136" y="20977"/>
                    <a:pt x="6858" y="23333"/>
                    <a:pt x="10570" y="23333"/>
                  </a:cubicBezTo>
                  <a:cubicBezTo>
                    <a:pt x="14406" y="23333"/>
                    <a:pt x="16880" y="20481"/>
                    <a:pt x="16880" y="17009"/>
                  </a:cubicBezTo>
                  <a:cubicBezTo>
                    <a:pt x="16880" y="13413"/>
                    <a:pt x="14406" y="10809"/>
                    <a:pt x="10570" y="10561"/>
                  </a:cubicBezTo>
                  <a:cubicBezTo>
                    <a:pt x="14901" y="5105"/>
                    <a:pt x="23438" y="3742"/>
                    <a:pt x="28017" y="3742"/>
                  </a:cubicBezTo>
                  <a:cubicBezTo>
                    <a:pt x="33585" y="3742"/>
                    <a:pt x="41380" y="6469"/>
                    <a:pt x="41380" y="17257"/>
                  </a:cubicBezTo>
                  <a:cubicBezTo>
                    <a:pt x="41380" y="22465"/>
                    <a:pt x="39648" y="28169"/>
                    <a:pt x="36431" y="32012"/>
                  </a:cubicBezTo>
                  <a:cubicBezTo>
                    <a:pt x="32347" y="36724"/>
                    <a:pt x="28883" y="36972"/>
                    <a:pt x="22696" y="37344"/>
                  </a:cubicBezTo>
                  <a:cubicBezTo>
                    <a:pt x="19603" y="37592"/>
                    <a:pt x="19355" y="37592"/>
                    <a:pt x="18736" y="37716"/>
                  </a:cubicBezTo>
                  <a:cubicBezTo>
                    <a:pt x="18489" y="37716"/>
                    <a:pt x="17499" y="37964"/>
                    <a:pt x="17499" y="39328"/>
                  </a:cubicBezTo>
                  <a:cubicBezTo>
                    <a:pt x="17499" y="41064"/>
                    <a:pt x="18613" y="41064"/>
                    <a:pt x="20716" y="41064"/>
                  </a:cubicBezTo>
                  <a:lnTo>
                    <a:pt x="27398" y="4106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形状 159">
              <a:extLst>
                <a:ext uri="{FF2B5EF4-FFF2-40B4-BE49-F238E27FC236}">
                  <a16:creationId xmlns:a16="http://schemas.microsoft.com/office/drawing/2014/main" id="{D0797811-7188-D355-FE0C-2AD6E3C74C3F}"/>
                </a:ext>
              </a:extLst>
            </p:cNvPr>
            <p:cNvSpPr/>
            <p:nvPr>
              <p:custDataLst>
                <p:tags r:id="rId282"/>
              </p:custDataLst>
            </p:nvPr>
          </p:nvSpPr>
          <p:spPr>
            <a:xfrm>
              <a:off x="5902278" y="3561346"/>
              <a:ext cx="15714" cy="38190"/>
            </a:xfrm>
            <a:custGeom>
              <a:avLst/>
              <a:gdLst>
                <a:gd name="connsiteX0" fmla="*/ 12554 w 15714"/>
                <a:gd name="connsiteY0" fmla="*/ 12421 h 38190"/>
                <a:gd name="connsiteX1" fmla="*/ 2902 w 15714"/>
                <a:gd name="connsiteY1" fmla="*/ 35112 h 38190"/>
                <a:gd name="connsiteX2" fmla="*/ 2036 w 15714"/>
                <a:gd name="connsiteY2" fmla="*/ 36600 h 38190"/>
                <a:gd name="connsiteX3" fmla="*/ 3768 w 15714"/>
                <a:gd name="connsiteY3" fmla="*/ 38336 h 38190"/>
                <a:gd name="connsiteX4" fmla="*/ 16018 w 15714"/>
                <a:gd name="connsiteY4" fmla="*/ 13661 h 38190"/>
                <a:gd name="connsiteX5" fmla="*/ 7357 w 15714"/>
                <a:gd name="connsiteY5" fmla="*/ 146 h 38190"/>
                <a:gd name="connsiteX6" fmla="*/ 304 w 15714"/>
                <a:gd name="connsiteY6" fmla="*/ 7213 h 38190"/>
                <a:gd name="connsiteX7" fmla="*/ 7480 w 15714"/>
                <a:gd name="connsiteY7" fmla="*/ 14405 h 38190"/>
                <a:gd name="connsiteX8" fmla="*/ 12554 w 15714"/>
                <a:gd name="connsiteY8" fmla="*/ 12421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554" y="12421"/>
                  </a:moveTo>
                  <a:cubicBezTo>
                    <a:pt x="12554" y="19241"/>
                    <a:pt x="11316" y="27177"/>
                    <a:pt x="2902" y="35112"/>
                  </a:cubicBezTo>
                  <a:cubicBezTo>
                    <a:pt x="2407" y="35608"/>
                    <a:pt x="2036" y="35980"/>
                    <a:pt x="2036" y="36600"/>
                  </a:cubicBezTo>
                  <a:cubicBezTo>
                    <a:pt x="2036" y="37468"/>
                    <a:pt x="3026" y="38336"/>
                    <a:pt x="3768" y="38336"/>
                  </a:cubicBezTo>
                  <a:cubicBezTo>
                    <a:pt x="5501" y="38336"/>
                    <a:pt x="16018" y="28417"/>
                    <a:pt x="16018" y="13661"/>
                  </a:cubicBezTo>
                  <a:cubicBezTo>
                    <a:pt x="16018" y="5973"/>
                    <a:pt x="13049" y="146"/>
                    <a:pt x="7357" y="146"/>
                  </a:cubicBezTo>
                  <a:cubicBezTo>
                    <a:pt x="3273" y="146"/>
                    <a:pt x="304" y="3370"/>
                    <a:pt x="304" y="7213"/>
                  </a:cubicBezTo>
                  <a:cubicBezTo>
                    <a:pt x="304" y="11181"/>
                    <a:pt x="3150" y="14405"/>
                    <a:pt x="7480" y="14405"/>
                  </a:cubicBezTo>
                  <a:cubicBezTo>
                    <a:pt x="10450" y="14405"/>
                    <a:pt x="12430" y="12421"/>
                    <a:pt x="12554" y="12421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形状 160">
              <a:extLst>
                <a:ext uri="{FF2B5EF4-FFF2-40B4-BE49-F238E27FC236}">
                  <a16:creationId xmlns:a16="http://schemas.microsoft.com/office/drawing/2014/main" id="{D60FDAC5-E2FF-4DA6-512B-DEAB839B0B68}"/>
                </a:ext>
              </a:extLst>
            </p:cNvPr>
            <p:cNvSpPr/>
            <p:nvPr>
              <p:custDataLst>
                <p:tags r:id="rId283"/>
              </p:custDataLst>
            </p:nvPr>
          </p:nvSpPr>
          <p:spPr>
            <a:xfrm>
              <a:off x="5937084" y="3493273"/>
              <a:ext cx="56918" cy="84812"/>
            </a:xfrm>
            <a:custGeom>
              <a:avLst/>
              <a:gdLst>
                <a:gd name="connsiteX0" fmla="*/ 27404 w 56918"/>
                <a:gd name="connsiteY0" fmla="*/ 41064 h 84812"/>
                <a:gd name="connsiteX1" fmla="*/ 43985 w 56918"/>
                <a:gd name="connsiteY1" fmla="*/ 61027 h 84812"/>
                <a:gd name="connsiteX2" fmla="*/ 27899 w 56918"/>
                <a:gd name="connsiteY2" fmla="*/ 80990 h 84812"/>
                <a:gd name="connsiteX3" fmla="*/ 6864 w 56918"/>
                <a:gd name="connsiteY3" fmla="*/ 72311 h 84812"/>
                <a:gd name="connsiteX4" fmla="*/ 14041 w 56918"/>
                <a:gd name="connsiteY4" fmla="*/ 65367 h 84812"/>
                <a:gd name="connsiteX5" fmla="*/ 7235 w 56918"/>
                <a:gd name="connsiteY5" fmla="*/ 58547 h 84812"/>
                <a:gd name="connsiteX6" fmla="*/ 306 w 56918"/>
                <a:gd name="connsiteY6" fmla="*/ 65739 h 84812"/>
                <a:gd name="connsiteX7" fmla="*/ 28147 w 56918"/>
                <a:gd name="connsiteY7" fmla="*/ 84958 h 84812"/>
                <a:gd name="connsiteX8" fmla="*/ 57225 w 56918"/>
                <a:gd name="connsiteY8" fmla="*/ 61027 h 84812"/>
                <a:gd name="connsiteX9" fmla="*/ 35695 w 56918"/>
                <a:gd name="connsiteY9" fmla="*/ 38832 h 84812"/>
                <a:gd name="connsiteX10" fmla="*/ 53389 w 56918"/>
                <a:gd name="connsiteY10" fmla="*/ 17257 h 84812"/>
                <a:gd name="connsiteX11" fmla="*/ 28394 w 56918"/>
                <a:gd name="connsiteY11" fmla="*/ 146 h 84812"/>
                <a:gd name="connsiteX12" fmla="*/ 4142 w 56918"/>
                <a:gd name="connsiteY12" fmla="*/ 16761 h 84812"/>
                <a:gd name="connsiteX13" fmla="*/ 10576 w 56918"/>
                <a:gd name="connsiteY13" fmla="*/ 23333 h 84812"/>
                <a:gd name="connsiteX14" fmla="*/ 16887 w 56918"/>
                <a:gd name="connsiteY14" fmla="*/ 17009 h 84812"/>
                <a:gd name="connsiteX15" fmla="*/ 10576 w 56918"/>
                <a:gd name="connsiteY15" fmla="*/ 10561 h 84812"/>
                <a:gd name="connsiteX16" fmla="*/ 28023 w 56918"/>
                <a:gd name="connsiteY16" fmla="*/ 3742 h 84812"/>
                <a:gd name="connsiteX17" fmla="*/ 41386 w 56918"/>
                <a:gd name="connsiteY17" fmla="*/ 17257 h 84812"/>
                <a:gd name="connsiteX18" fmla="*/ 36437 w 56918"/>
                <a:gd name="connsiteY18" fmla="*/ 32012 h 84812"/>
                <a:gd name="connsiteX19" fmla="*/ 22702 w 56918"/>
                <a:gd name="connsiteY19" fmla="*/ 37344 h 84812"/>
                <a:gd name="connsiteX20" fmla="*/ 18743 w 56918"/>
                <a:gd name="connsiteY20" fmla="*/ 37716 h 84812"/>
                <a:gd name="connsiteX21" fmla="*/ 17505 w 56918"/>
                <a:gd name="connsiteY21" fmla="*/ 39328 h 84812"/>
                <a:gd name="connsiteX22" fmla="*/ 20723 w 56918"/>
                <a:gd name="connsiteY22" fmla="*/ 41064 h 84812"/>
                <a:gd name="connsiteX23" fmla="*/ 27404 w 56918"/>
                <a:gd name="connsiteY23" fmla="*/ 41064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404" y="41064"/>
                  </a:moveTo>
                  <a:cubicBezTo>
                    <a:pt x="37056" y="41064"/>
                    <a:pt x="43985" y="47760"/>
                    <a:pt x="43985" y="61027"/>
                  </a:cubicBezTo>
                  <a:cubicBezTo>
                    <a:pt x="43985" y="76403"/>
                    <a:pt x="35076" y="80990"/>
                    <a:pt x="27899" y="80990"/>
                  </a:cubicBezTo>
                  <a:cubicBezTo>
                    <a:pt x="22950" y="80990"/>
                    <a:pt x="12061" y="79626"/>
                    <a:pt x="6864" y="72311"/>
                  </a:cubicBezTo>
                  <a:cubicBezTo>
                    <a:pt x="12680" y="72063"/>
                    <a:pt x="14041" y="67971"/>
                    <a:pt x="14041" y="65367"/>
                  </a:cubicBezTo>
                  <a:cubicBezTo>
                    <a:pt x="14041" y="61399"/>
                    <a:pt x="11071" y="58547"/>
                    <a:pt x="7235" y="58547"/>
                  </a:cubicBezTo>
                  <a:cubicBezTo>
                    <a:pt x="3771" y="58547"/>
                    <a:pt x="306" y="60655"/>
                    <a:pt x="306" y="65739"/>
                  </a:cubicBezTo>
                  <a:cubicBezTo>
                    <a:pt x="306" y="77395"/>
                    <a:pt x="13175" y="84958"/>
                    <a:pt x="28147" y="84958"/>
                  </a:cubicBezTo>
                  <a:cubicBezTo>
                    <a:pt x="45346" y="84958"/>
                    <a:pt x="57225" y="73427"/>
                    <a:pt x="57225" y="61027"/>
                  </a:cubicBezTo>
                  <a:cubicBezTo>
                    <a:pt x="57225" y="51356"/>
                    <a:pt x="49305" y="41684"/>
                    <a:pt x="35695" y="38832"/>
                  </a:cubicBezTo>
                  <a:cubicBezTo>
                    <a:pt x="48687" y="34120"/>
                    <a:pt x="53389" y="24821"/>
                    <a:pt x="53389" y="17257"/>
                  </a:cubicBezTo>
                  <a:cubicBezTo>
                    <a:pt x="53389" y="7461"/>
                    <a:pt x="42129" y="146"/>
                    <a:pt x="28394" y="146"/>
                  </a:cubicBezTo>
                  <a:cubicBezTo>
                    <a:pt x="14660" y="146"/>
                    <a:pt x="4142" y="6841"/>
                    <a:pt x="4142" y="16761"/>
                  </a:cubicBezTo>
                  <a:cubicBezTo>
                    <a:pt x="4142" y="20977"/>
                    <a:pt x="6864" y="23333"/>
                    <a:pt x="10576" y="23333"/>
                  </a:cubicBezTo>
                  <a:cubicBezTo>
                    <a:pt x="14412" y="23333"/>
                    <a:pt x="16887" y="20481"/>
                    <a:pt x="16887" y="17009"/>
                  </a:cubicBezTo>
                  <a:cubicBezTo>
                    <a:pt x="16887" y="13413"/>
                    <a:pt x="14412" y="10809"/>
                    <a:pt x="10576" y="10561"/>
                  </a:cubicBezTo>
                  <a:cubicBezTo>
                    <a:pt x="14907" y="5105"/>
                    <a:pt x="23445" y="3742"/>
                    <a:pt x="28023" y="3742"/>
                  </a:cubicBezTo>
                  <a:cubicBezTo>
                    <a:pt x="33591" y="3742"/>
                    <a:pt x="41386" y="6469"/>
                    <a:pt x="41386" y="17257"/>
                  </a:cubicBezTo>
                  <a:cubicBezTo>
                    <a:pt x="41386" y="22465"/>
                    <a:pt x="39654" y="28169"/>
                    <a:pt x="36437" y="32012"/>
                  </a:cubicBezTo>
                  <a:cubicBezTo>
                    <a:pt x="32354" y="36724"/>
                    <a:pt x="28889" y="36972"/>
                    <a:pt x="22702" y="37344"/>
                  </a:cubicBezTo>
                  <a:cubicBezTo>
                    <a:pt x="19609" y="37592"/>
                    <a:pt x="19361" y="37592"/>
                    <a:pt x="18743" y="37716"/>
                  </a:cubicBezTo>
                  <a:cubicBezTo>
                    <a:pt x="18495" y="37716"/>
                    <a:pt x="17505" y="37964"/>
                    <a:pt x="17505" y="39328"/>
                  </a:cubicBezTo>
                  <a:cubicBezTo>
                    <a:pt x="17505" y="41064"/>
                    <a:pt x="18619" y="41064"/>
                    <a:pt x="20723" y="41064"/>
                  </a:cubicBezTo>
                  <a:lnTo>
                    <a:pt x="27404" y="4106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形状 161">
              <a:extLst>
                <a:ext uri="{FF2B5EF4-FFF2-40B4-BE49-F238E27FC236}">
                  <a16:creationId xmlns:a16="http://schemas.microsoft.com/office/drawing/2014/main" id="{A62DD403-62A8-8E13-0E56-9855D943F697}"/>
                </a:ext>
              </a:extLst>
            </p:cNvPr>
            <p:cNvSpPr/>
            <p:nvPr>
              <p:custDataLst>
                <p:tags r:id="rId284"/>
              </p:custDataLst>
            </p:nvPr>
          </p:nvSpPr>
          <p:spPr>
            <a:xfrm>
              <a:off x="6195127" y="3426103"/>
              <a:ext cx="92624" cy="159245"/>
            </a:xfrm>
            <a:custGeom>
              <a:avLst/>
              <a:gdLst>
                <a:gd name="connsiteX0" fmla="*/ 68906 w 92624"/>
                <a:gd name="connsiteY0" fmla="*/ 4395 h 159245"/>
                <a:gd name="connsiteX1" fmla="*/ 69436 w 92624"/>
                <a:gd name="connsiteY1" fmla="*/ 1916 h 159245"/>
                <a:gd name="connsiteX2" fmla="*/ 67315 w 92624"/>
                <a:gd name="connsiteY2" fmla="*/ 144 h 159245"/>
                <a:gd name="connsiteX3" fmla="*/ 64663 w 92624"/>
                <a:gd name="connsiteY3" fmla="*/ 3687 h 159245"/>
                <a:gd name="connsiteX4" fmla="*/ 54411 w 92624"/>
                <a:gd name="connsiteY4" fmla="*/ 44605 h 159245"/>
                <a:gd name="connsiteX5" fmla="*/ 321 w 92624"/>
                <a:gd name="connsiteY5" fmla="*/ 93140 h 159245"/>
                <a:gd name="connsiteX6" fmla="*/ 34260 w 92624"/>
                <a:gd name="connsiteY6" fmla="*/ 125202 h 159245"/>
                <a:gd name="connsiteX7" fmla="*/ 30194 w 92624"/>
                <a:gd name="connsiteY7" fmla="*/ 141853 h 159245"/>
                <a:gd name="connsiteX8" fmla="*/ 26305 w 92624"/>
                <a:gd name="connsiteY8" fmla="*/ 157441 h 159245"/>
                <a:gd name="connsiteX9" fmla="*/ 28426 w 92624"/>
                <a:gd name="connsiteY9" fmla="*/ 159389 h 159245"/>
                <a:gd name="connsiteX10" fmla="*/ 30194 w 92624"/>
                <a:gd name="connsiteY10" fmla="*/ 158681 h 159245"/>
                <a:gd name="connsiteX11" fmla="*/ 32138 w 92624"/>
                <a:gd name="connsiteY11" fmla="*/ 151595 h 159245"/>
                <a:gd name="connsiteX12" fmla="*/ 38855 w 92624"/>
                <a:gd name="connsiteY12" fmla="*/ 125202 h 159245"/>
                <a:gd name="connsiteX13" fmla="*/ 92946 w 92624"/>
                <a:gd name="connsiteY13" fmla="*/ 76667 h 159245"/>
                <a:gd name="connsiteX14" fmla="*/ 59007 w 92624"/>
                <a:gd name="connsiteY14" fmla="*/ 44605 h 159245"/>
                <a:gd name="connsiteX15" fmla="*/ 68906 w 92624"/>
                <a:gd name="connsiteY15" fmla="*/ 4395 h 159245"/>
                <a:gd name="connsiteX16" fmla="*/ 35143 w 92624"/>
                <a:gd name="connsiteY16" fmla="*/ 121305 h 159245"/>
                <a:gd name="connsiteX17" fmla="*/ 11810 w 92624"/>
                <a:gd name="connsiteY17" fmla="*/ 96860 h 159245"/>
                <a:gd name="connsiteX18" fmla="*/ 53350 w 92624"/>
                <a:gd name="connsiteY18" fmla="*/ 48502 h 159245"/>
                <a:gd name="connsiteX19" fmla="*/ 35143 w 92624"/>
                <a:gd name="connsiteY19" fmla="*/ 121305 h 159245"/>
                <a:gd name="connsiteX20" fmla="*/ 57946 w 92624"/>
                <a:gd name="connsiteY20" fmla="*/ 48502 h 159245"/>
                <a:gd name="connsiteX21" fmla="*/ 81456 w 92624"/>
                <a:gd name="connsiteY21" fmla="*/ 72947 h 159245"/>
                <a:gd name="connsiteX22" fmla="*/ 39739 w 92624"/>
                <a:gd name="connsiteY22" fmla="*/ 121305 h 159245"/>
                <a:gd name="connsiteX23" fmla="*/ 57946 w 92624"/>
                <a:gd name="connsiteY23" fmla="*/ 48502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8906" y="4395"/>
                  </a:moveTo>
                  <a:cubicBezTo>
                    <a:pt x="68906" y="4041"/>
                    <a:pt x="69436" y="2093"/>
                    <a:pt x="69436" y="1916"/>
                  </a:cubicBezTo>
                  <a:cubicBezTo>
                    <a:pt x="69436" y="1738"/>
                    <a:pt x="69436" y="144"/>
                    <a:pt x="67315" y="144"/>
                  </a:cubicBezTo>
                  <a:cubicBezTo>
                    <a:pt x="65547" y="144"/>
                    <a:pt x="65370" y="676"/>
                    <a:pt x="64663" y="3687"/>
                  </a:cubicBezTo>
                  <a:lnTo>
                    <a:pt x="54411" y="44605"/>
                  </a:lnTo>
                  <a:cubicBezTo>
                    <a:pt x="26305" y="45491"/>
                    <a:pt x="321" y="69050"/>
                    <a:pt x="321" y="93140"/>
                  </a:cubicBezTo>
                  <a:cubicBezTo>
                    <a:pt x="321" y="109968"/>
                    <a:pt x="12694" y="123962"/>
                    <a:pt x="34260" y="125202"/>
                  </a:cubicBezTo>
                  <a:cubicBezTo>
                    <a:pt x="32845" y="130693"/>
                    <a:pt x="31608" y="136362"/>
                    <a:pt x="30194" y="141853"/>
                  </a:cubicBezTo>
                  <a:cubicBezTo>
                    <a:pt x="28073" y="150178"/>
                    <a:pt x="26305" y="156909"/>
                    <a:pt x="26305" y="157441"/>
                  </a:cubicBezTo>
                  <a:cubicBezTo>
                    <a:pt x="26305" y="159212"/>
                    <a:pt x="27542" y="159389"/>
                    <a:pt x="28426" y="159389"/>
                  </a:cubicBezTo>
                  <a:cubicBezTo>
                    <a:pt x="29310" y="159389"/>
                    <a:pt x="29664" y="159212"/>
                    <a:pt x="30194" y="158681"/>
                  </a:cubicBezTo>
                  <a:cubicBezTo>
                    <a:pt x="30547" y="158326"/>
                    <a:pt x="31608" y="154075"/>
                    <a:pt x="32138" y="151595"/>
                  </a:cubicBezTo>
                  <a:lnTo>
                    <a:pt x="38855" y="125202"/>
                  </a:lnTo>
                  <a:cubicBezTo>
                    <a:pt x="67315" y="124316"/>
                    <a:pt x="92946" y="100403"/>
                    <a:pt x="92946" y="76667"/>
                  </a:cubicBezTo>
                  <a:cubicBezTo>
                    <a:pt x="92946" y="62673"/>
                    <a:pt x="83577" y="46377"/>
                    <a:pt x="59007" y="44605"/>
                  </a:cubicBezTo>
                  <a:lnTo>
                    <a:pt x="68906" y="4395"/>
                  </a:lnTo>
                  <a:close/>
                  <a:moveTo>
                    <a:pt x="35143" y="121305"/>
                  </a:moveTo>
                  <a:cubicBezTo>
                    <a:pt x="24537" y="120774"/>
                    <a:pt x="11810" y="114574"/>
                    <a:pt x="11810" y="96860"/>
                  </a:cubicBezTo>
                  <a:cubicBezTo>
                    <a:pt x="11810" y="75604"/>
                    <a:pt x="27012" y="50805"/>
                    <a:pt x="53350" y="48502"/>
                  </a:cubicBezTo>
                  <a:lnTo>
                    <a:pt x="35143" y="121305"/>
                  </a:lnTo>
                  <a:close/>
                  <a:moveTo>
                    <a:pt x="57946" y="48502"/>
                  </a:moveTo>
                  <a:cubicBezTo>
                    <a:pt x="71380" y="49211"/>
                    <a:pt x="81456" y="57359"/>
                    <a:pt x="81456" y="72947"/>
                  </a:cubicBezTo>
                  <a:cubicBezTo>
                    <a:pt x="81456" y="93849"/>
                    <a:pt x="66254" y="119179"/>
                    <a:pt x="39739" y="121305"/>
                  </a:cubicBezTo>
                  <a:lnTo>
                    <a:pt x="57946" y="4850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形状 162">
              <a:extLst>
                <a:ext uri="{FF2B5EF4-FFF2-40B4-BE49-F238E27FC236}">
                  <a16:creationId xmlns:a16="http://schemas.microsoft.com/office/drawing/2014/main" id="{DD61E76B-4D05-C32E-AE44-A9376F19BB9F}"/>
                </a:ext>
              </a:extLst>
            </p:cNvPr>
            <p:cNvSpPr/>
            <p:nvPr>
              <p:custDataLst>
                <p:tags r:id="rId285"/>
              </p:custDataLst>
            </p:nvPr>
          </p:nvSpPr>
          <p:spPr>
            <a:xfrm>
              <a:off x="6302801" y="3427097"/>
              <a:ext cx="50236" cy="53441"/>
            </a:xfrm>
            <a:custGeom>
              <a:avLst/>
              <a:gdLst>
                <a:gd name="connsiteX0" fmla="*/ 29281 w 50236"/>
                <a:gd name="connsiteY0" fmla="*/ 26923 h 53441"/>
                <a:gd name="connsiteX1" fmla="*/ 47099 w 50236"/>
                <a:gd name="connsiteY1" fmla="*/ 19236 h 53441"/>
                <a:gd name="connsiteX2" fmla="*/ 50563 w 50236"/>
                <a:gd name="connsiteY2" fmla="*/ 15392 h 53441"/>
                <a:gd name="connsiteX3" fmla="*/ 46727 w 50236"/>
                <a:gd name="connsiteY3" fmla="*/ 11424 h 53441"/>
                <a:gd name="connsiteX4" fmla="*/ 44129 w 50236"/>
                <a:gd name="connsiteY4" fmla="*/ 12540 h 53441"/>
                <a:gd name="connsiteX5" fmla="*/ 27301 w 50236"/>
                <a:gd name="connsiteY5" fmla="*/ 23824 h 53441"/>
                <a:gd name="connsiteX6" fmla="*/ 29157 w 50236"/>
                <a:gd name="connsiteY6" fmla="*/ 5472 h 53441"/>
                <a:gd name="connsiteX7" fmla="*/ 25445 w 50236"/>
                <a:gd name="connsiteY7" fmla="*/ 141 h 53441"/>
                <a:gd name="connsiteX8" fmla="*/ 21609 w 50236"/>
                <a:gd name="connsiteY8" fmla="*/ 3860 h 53441"/>
                <a:gd name="connsiteX9" fmla="*/ 22228 w 50236"/>
                <a:gd name="connsiteY9" fmla="*/ 9936 h 53441"/>
                <a:gd name="connsiteX10" fmla="*/ 23589 w 50236"/>
                <a:gd name="connsiteY10" fmla="*/ 23824 h 53441"/>
                <a:gd name="connsiteX11" fmla="*/ 6885 w 50236"/>
                <a:gd name="connsiteY11" fmla="*/ 12540 h 53441"/>
                <a:gd name="connsiteX12" fmla="*/ 4162 w 50236"/>
                <a:gd name="connsiteY12" fmla="*/ 11424 h 53441"/>
                <a:gd name="connsiteX13" fmla="*/ 327 w 50236"/>
                <a:gd name="connsiteY13" fmla="*/ 15392 h 53441"/>
                <a:gd name="connsiteX14" fmla="*/ 2925 w 50236"/>
                <a:gd name="connsiteY14" fmla="*/ 18988 h 53441"/>
                <a:gd name="connsiteX15" fmla="*/ 21609 w 50236"/>
                <a:gd name="connsiteY15" fmla="*/ 26799 h 53441"/>
                <a:gd name="connsiteX16" fmla="*/ 3791 w 50236"/>
                <a:gd name="connsiteY16" fmla="*/ 34487 h 53441"/>
                <a:gd name="connsiteX17" fmla="*/ 327 w 50236"/>
                <a:gd name="connsiteY17" fmla="*/ 38331 h 53441"/>
                <a:gd name="connsiteX18" fmla="*/ 4162 w 50236"/>
                <a:gd name="connsiteY18" fmla="*/ 42299 h 53441"/>
                <a:gd name="connsiteX19" fmla="*/ 6761 w 50236"/>
                <a:gd name="connsiteY19" fmla="*/ 41183 h 53441"/>
                <a:gd name="connsiteX20" fmla="*/ 23589 w 50236"/>
                <a:gd name="connsiteY20" fmla="*/ 29899 h 53441"/>
                <a:gd name="connsiteX21" fmla="*/ 21609 w 50236"/>
                <a:gd name="connsiteY21" fmla="*/ 49863 h 53441"/>
                <a:gd name="connsiteX22" fmla="*/ 25445 w 50236"/>
                <a:gd name="connsiteY22" fmla="*/ 53582 h 53441"/>
                <a:gd name="connsiteX23" fmla="*/ 29281 w 50236"/>
                <a:gd name="connsiteY23" fmla="*/ 49863 h 53441"/>
                <a:gd name="connsiteX24" fmla="*/ 28662 w 50236"/>
                <a:gd name="connsiteY24" fmla="*/ 43787 h 53441"/>
                <a:gd name="connsiteX25" fmla="*/ 27301 w 50236"/>
                <a:gd name="connsiteY25" fmla="*/ 29899 h 53441"/>
                <a:gd name="connsiteX26" fmla="*/ 42149 w 50236"/>
                <a:gd name="connsiteY26" fmla="*/ 39819 h 53441"/>
                <a:gd name="connsiteX27" fmla="*/ 46727 w 50236"/>
                <a:gd name="connsiteY27" fmla="*/ 42299 h 53441"/>
                <a:gd name="connsiteX28" fmla="*/ 50563 w 50236"/>
                <a:gd name="connsiteY28" fmla="*/ 38331 h 53441"/>
                <a:gd name="connsiteX29" fmla="*/ 47965 w 50236"/>
                <a:gd name="connsiteY29" fmla="*/ 34735 h 53441"/>
                <a:gd name="connsiteX30" fmla="*/ 29281 w 50236"/>
                <a:gd name="connsiteY30" fmla="*/ 26923 h 5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36" h="53441">
                  <a:moveTo>
                    <a:pt x="29281" y="26923"/>
                  </a:moveTo>
                  <a:cubicBezTo>
                    <a:pt x="39427" y="22460"/>
                    <a:pt x="44005" y="20724"/>
                    <a:pt x="47099" y="19236"/>
                  </a:cubicBezTo>
                  <a:cubicBezTo>
                    <a:pt x="49450" y="18244"/>
                    <a:pt x="50563" y="17748"/>
                    <a:pt x="50563" y="15392"/>
                  </a:cubicBezTo>
                  <a:cubicBezTo>
                    <a:pt x="50563" y="13284"/>
                    <a:pt x="48955" y="11424"/>
                    <a:pt x="46727" y="11424"/>
                  </a:cubicBezTo>
                  <a:cubicBezTo>
                    <a:pt x="45861" y="11424"/>
                    <a:pt x="45614" y="11424"/>
                    <a:pt x="44129" y="12540"/>
                  </a:cubicBezTo>
                  <a:lnTo>
                    <a:pt x="27301" y="23824"/>
                  </a:lnTo>
                  <a:lnTo>
                    <a:pt x="29157" y="5472"/>
                  </a:lnTo>
                  <a:cubicBezTo>
                    <a:pt x="29404" y="3240"/>
                    <a:pt x="29157" y="141"/>
                    <a:pt x="25445" y="141"/>
                  </a:cubicBezTo>
                  <a:cubicBezTo>
                    <a:pt x="23960" y="141"/>
                    <a:pt x="21609" y="1133"/>
                    <a:pt x="21609" y="3860"/>
                  </a:cubicBezTo>
                  <a:cubicBezTo>
                    <a:pt x="21609" y="4976"/>
                    <a:pt x="22104" y="8696"/>
                    <a:pt x="22228" y="9936"/>
                  </a:cubicBezTo>
                  <a:cubicBezTo>
                    <a:pt x="22475" y="12044"/>
                    <a:pt x="23341" y="20972"/>
                    <a:pt x="23589" y="23824"/>
                  </a:cubicBezTo>
                  <a:lnTo>
                    <a:pt x="6885" y="12540"/>
                  </a:lnTo>
                  <a:cubicBezTo>
                    <a:pt x="5647" y="11796"/>
                    <a:pt x="5276" y="11424"/>
                    <a:pt x="4162" y="11424"/>
                  </a:cubicBezTo>
                  <a:cubicBezTo>
                    <a:pt x="1935" y="11424"/>
                    <a:pt x="327" y="13284"/>
                    <a:pt x="327" y="15392"/>
                  </a:cubicBezTo>
                  <a:cubicBezTo>
                    <a:pt x="327" y="17872"/>
                    <a:pt x="1811" y="18492"/>
                    <a:pt x="2925" y="18988"/>
                  </a:cubicBezTo>
                  <a:lnTo>
                    <a:pt x="21609" y="26799"/>
                  </a:lnTo>
                  <a:cubicBezTo>
                    <a:pt x="11463" y="31263"/>
                    <a:pt x="6885" y="32999"/>
                    <a:pt x="3791" y="34487"/>
                  </a:cubicBezTo>
                  <a:cubicBezTo>
                    <a:pt x="1440" y="35479"/>
                    <a:pt x="327" y="35975"/>
                    <a:pt x="327" y="38331"/>
                  </a:cubicBezTo>
                  <a:cubicBezTo>
                    <a:pt x="327" y="40439"/>
                    <a:pt x="1935" y="42299"/>
                    <a:pt x="4162" y="42299"/>
                  </a:cubicBezTo>
                  <a:cubicBezTo>
                    <a:pt x="5029" y="42299"/>
                    <a:pt x="5276" y="42299"/>
                    <a:pt x="6761" y="41183"/>
                  </a:cubicBezTo>
                  <a:lnTo>
                    <a:pt x="23589" y="29899"/>
                  </a:lnTo>
                  <a:lnTo>
                    <a:pt x="21609" y="49863"/>
                  </a:lnTo>
                  <a:cubicBezTo>
                    <a:pt x="21609" y="52590"/>
                    <a:pt x="23960" y="53582"/>
                    <a:pt x="25445" y="53582"/>
                  </a:cubicBezTo>
                  <a:cubicBezTo>
                    <a:pt x="26930" y="53582"/>
                    <a:pt x="29281" y="52590"/>
                    <a:pt x="29281" y="49863"/>
                  </a:cubicBezTo>
                  <a:cubicBezTo>
                    <a:pt x="29281" y="48747"/>
                    <a:pt x="28786" y="45027"/>
                    <a:pt x="28662" y="43787"/>
                  </a:cubicBezTo>
                  <a:cubicBezTo>
                    <a:pt x="28415" y="41679"/>
                    <a:pt x="27548" y="32751"/>
                    <a:pt x="27301" y="29899"/>
                  </a:cubicBezTo>
                  <a:lnTo>
                    <a:pt x="42149" y="39819"/>
                  </a:lnTo>
                  <a:cubicBezTo>
                    <a:pt x="45366" y="42299"/>
                    <a:pt x="45614" y="42299"/>
                    <a:pt x="46727" y="42299"/>
                  </a:cubicBezTo>
                  <a:cubicBezTo>
                    <a:pt x="48955" y="42299"/>
                    <a:pt x="50563" y="40439"/>
                    <a:pt x="50563" y="38331"/>
                  </a:cubicBezTo>
                  <a:cubicBezTo>
                    <a:pt x="50563" y="35851"/>
                    <a:pt x="49078" y="35231"/>
                    <a:pt x="47965" y="34735"/>
                  </a:cubicBezTo>
                  <a:lnTo>
                    <a:pt x="29281" y="26923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形状 163">
              <a:extLst>
                <a:ext uri="{FF2B5EF4-FFF2-40B4-BE49-F238E27FC236}">
                  <a16:creationId xmlns:a16="http://schemas.microsoft.com/office/drawing/2014/main" id="{C667A358-0426-73F4-C806-1AB6111C515D}"/>
                </a:ext>
              </a:extLst>
            </p:cNvPr>
            <p:cNvSpPr/>
            <p:nvPr>
              <p:custDataLst>
                <p:tags r:id="rId286"/>
              </p:custDataLst>
            </p:nvPr>
          </p:nvSpPr>
          <p:spPr>
            <a:xfrm>
              <a:off x="6298470" y="3510670"/>
              <a:ext cx="56918" cy="84812"/>
            </a:xfrm>
            <a:custGeom>
              <a:avLst/>
              <a:gdLst>
                <a:gd name="connsiteX0" fmla="*/ 27425 w 56918"/>
                <a:gd name="connsiteY0" fmla="*/ 41065 h 84812"/>
                <a:gd name="connsiteX1" fmla="*/ 44005 w 56918"/>
                <a:gd name="connsiteY1" fmla="*/ 61028 h 84812"/>
                <a:gd name="connsiteX2" fmla="*/ 27920 w 56918"/>
                <a:gd name="connsiteY2" fmla="*/ 80991 h 84812"/>
                <a:gd name="connsiteX3" fmla="*/ 6885 w 56918"/>
                <a:gd name="connsiteY3" fmla="*/ 72312 h 84812"/>
                <a:gd name="connsiteX4" fmla="*/ 14061 w 56918"/>
                <a:gd name="connsiteY4" fmla="*/ 65368 h 84812"/>
                <a:gd name="connsiteX5" fmla="*/ 7256 w 56918"/>
                <a:gd name="connsiteY5" fmla="*/ 58548 h 84812"/>
                <a:gd name="connsiteX6" fmla="*/ 327 w 56918"/>
                <a:gd name="connsiteY6" fmla="*/ 65740 h 84812"/>
                <a:gd name="connsiteX7" fmla="*/ 28167 w 56918"/>
                <a:gd name="connsiteY7" fmla="*/ 84959 h 84812"/>
                <a:gd name="connsiteX8" fmla="*/ 57245 w 56918"/>
                <a:gd name="connsiteY8" fmla="*/ 61028 h 84812"/>
                <a:gd name="connsiteX9" fmla="*/ 35715 w 56918"/>
                <a:gd name="connsiteY9" fmla="*/ 38833 h 84812"/>
                <a:gd name="connsiteX10" fmla="*/ 53409 w 56918"/>
                <a:gd name="connsiteY10" fmla="*/ 17258 h 84812"/>
                <a:gd name="connsiteX11" fmla="*/ 28415 w 56918"/>
                <a:gd name="connsiteY11" fmla="*/ 147 h 84812"/>
                <a:gd name="connsiteX12" fmla="*/ 4162 w 56918"/>
                <a:gd name="connsiteY12" fmla="*/ 16762 h 84812"/>
                <a:gd name="connsiteX13" fmla="*/ 10597 w 56918"/>
                <a:gd name="connsiteY13" fmla="*/ 23334 h 84812"/>
                <a:gd name="connsiteX14" fmla="*/ 16907 w 56918"/>
                <a:gd name="connsiteY14" fmla="*/ 17010 h 84812"/>
                <a:gd name="connsiteX15" fmla="*/ 10597 w 56918"/>
                <a:gd name="connsiteY15" fmla="*/ 10562 h 84812"/>
                <a:gd name="connsiteX16" fmla="*/ 28043 w 56918"/>
                <a:gd name="connsiteY16" fmla="*/ 3742 h 84812"/>
                <a:gd name="connsiteX17" fmla="*/ 41407 w 56918"/>
                <a:gd name="connsiteY17" fmla="*/ 17258 h 84812"/>
                <a:gd name="connsiteX18" fmla="*/ 36457 w 56918"/>
                <a:gd name="connsiteY18" fmla="*/ 32013 h 84812"/>
                <a:gd name="connsiteX19" fmla="*/ 22723 w 56918"/>
                <a:gd name="connsiteY19" fmla="*/ 37345 h 84812"/>
                <a:gd name="connsiteX20" fmla="*/ 18763 w 56918"/>
                <a:gd name="connsiteY20" fmla="*/ 37717 h 84812"/>
                <a:gd name="connsiteX21" fmla="*/ 17526 w 56918"/>
                <a:gd name="connsiteY21" fmla="*/ 39329 h 84812"/>
                <a:gd name="connsiteX22" fmla="*/ 20743 w 56918"/>
                <a:gd name="connsiteY22" fmla="*/ 41065 h 84812"/>
                <a:gd name="connsiteX23" fmla="*/ 27425 w 56918"/>
                <a:gd name="connsiteY23" fmla="*/ 41065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425" y="41065"/>
                  </a:moveTo>
                  <a:cubicBezTo>
                    <a:pt x="37076" y="41065"/>
                    <a:pt x="44005" y="47761"/>
                    <a:pt x="44005" y="61028"/>
                  </a:cubicBezTo>
                  <a:cubicBezTo>
                    <a:pt x="44005" y="76404"/>
                    <a:pt x="35096" y="80991"/>
                    <a:pt x="27920" y="80991"/>
                  </a:cubicBezTo>
                  <a:cubicBezTo>
                    <a:pt x="22970" y="80991"/>
                    <a:pt x="12081" y="79627"/>
                    <a:pt x="6885" y="72312"/>
                  </a:cubicBezTo>
                  <a:cubicBezTo>
                    <a:pt x="12700" y="72064"/>
                    <a:pt x="14061" y="67972"/>
                    <a:pt x="14061" y="65368"/>
                  </a:cubicBezTo>
                  <a:cubicBezTo>
                    <a:pt x="14061" y="61400"/>
                    <a:pt x="11092" y="58548"/>
                    <a:pt x="7256" y="58548"/>
                  </a:cubicBezTo>
                  <a:cubicBezTo>
                    <a:pt x="3791" y="58548"/>
                    <a:pt x="327" y="60656"/>
                    <a:pt x="327" y="65740"/>
                  </a:cubicBezTo>
                  <a:cubicBezTo>
                    <a:pt x="327" y="77396"/>
                    <a:pt x="13195" y="84959"/>
                    <a:pt x="28167" y="84959"/>
                  </a:cubicBezTo>
                  <a:cubicBezTo>
                    <a:pt x="45366" y="84959"/>
                    <a:pt x="57245" y="73428"/>
                    <a:pt x="57245" y="61028"/>
                  </a:cubicBezTo>
                  <a:cubicBezTo>
                    <a:pt x="57245" y="51357"/>
                    <a:pt x="49326" y="41685"/>
                    <a:pt x="35715" y="38833"/>
                  </a:cubicBezTo>
                  <a:cubicBezTo>
                    <a:pt x="48707" y="34121"/>
                    <a:pt x="53409" y="24822"/>
                    <a:pt x="53409" y="17258"/>
                  </a:cubicBezTo>
                  <a:cubicBezTo>
                    <a:pt x="53409" y="7462"/>
                    <a:pt x="42149" y="147"/>
                    <a:pt x="28415" y="147"/>
                  </a:cubicBezTo>
                  <a:cubicBezTo>
                    <a:pt x="14680" y="147"/>
                    <a:pt x="4162" y="6842"/>
                    <a:pt x="4162" y="16762"/>
                  </a:cubicBezTo>
                  <a:cubicBezTo>
                    <a:pt x="4162" y="20978"/>
                    <a:pt x="6885" y="23334"/>
                    <a:pt x="10597" y="23334"/>
                  </a:cubicBezTo>
                  <a:cubicBezTo>
                    <a:pt x="14432" y="23334"/>
                    <a:pt x="16907" y="20482"/>
                    <a:pt x="16907" y="17010"/>
                  </a:cubicBezTo>
                  <a:cubicBezTo>
                    <a:pt x="16907" y="13414"/>
                    <a:pt x="14432" y="10810"/>
                    <a:pt x="10597" y="10562"/>
                  </a:cubicBezTo>
                  <a:cubicBezTo>
                    <a:pt x="14927" y="5106"/>
                    <a:pt x="23465" y="3742"/>
                    <a:pt x="28043" y="3742"/>
                  </a:cubicBezTo>
                  <a:cubicBezTo>
                    <a:pt x="33611" y="3742"/>
                    <a:pt x="41407" y="6470"/>
                    <a:pt x="41407" y="17258"/>
                  </a:cubicBezTo>
                  <a:cubicBezTo>
                    <a:pt x="41407" y="22466"/>
                    <a:pt x="39674" y="28170"/>
                    <a:pt x="36457" y="32013"/>
                  </a:cubicBezTo>
                  <a:cubicBezTo>
                    <a:pt x="32374" y="36725"/>
                    <a:pt x="28909" y="36973"/>
                    <a:pt x="22723" y="37345"/>
                  </a:cubicBezTo>
                  <a:cubicBezTo>
                    <a:pt x="19629" y="37593"/>
                    <a:pt x="19382" y="37593"/>
                    <a:pt x="18763" y="37717"/>
                  </a:cubicBezTo>
                  <a:cubicBezTo>
                    <a:pt x="18516" y="37717"/>
                    <a:pt x="17526" y="37965"/>
                    <a:pt x="17526" y="39329"/>
                  </a:cubicBezTo>
                  <a:cubicBezTo>
                    <a:pt x="17526" y="41065"/>
                    <a:pt x="18639" y="41065"/>
                    <a:pt x="20743" y="41065"/>
                  </a:cubicBezTo>
                  <a:lnTo>
                    <a:pt x="27425" y="41065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形状 164">
              <a:extLst>
                <a:ext uri="{FF2B5EF4-FFF2-40B4-BE49-F238E27FC236}">
                  <a16:creationId xmlns:a16="http://schemas.microsoft.com/office/drawing/2014/main" id="{90A25FEE-8CDB-76FF-74B1-8ECBE5B46A7A}"/>
                </a:ext>
              </a:extLst>
            </p:cNvPr>
            <p:cNvSpPr/>
            <p:nvPr>
              <p:custDataLst>
                <p:tags r:id="rId287"/>
              </p:custDataLst>
            </p:nvPr>
          </p:nvSpPr>
          <p:spPr>
            <a:xfrm>
              <a:off x="6376108" y="3578743"/>
              <a:ext cx="15714" cy="38190"/>
            </a:xfrm>
            <a:custGeom>
              <a:avLst/>
              <a:gdLst>
                <a:gd name="connsiteX0" fmla="*/ 12580 w 15714"/>
                <a:gd name="connsiteY0" fmla="*/ 12422 h 38190"/>
                <a:gd name="connsiteX1" fmla="*/ 2929 w 15714"/>
                <a:gd name="connsiteY1" fmla="*/ 35113 h 38190"/>
                <a:gd name="connsiteX2" fmla="*/ 2063 w 15714"/>
                <a:gd name="connsiteY2" fmla="*/ 36601 h 38190"/>
                <a:gd name="connsiteX3" fmla="*/ 3795 w 15714"/>
                <a:gd name="connsiteY3" fmla="*/ 38337 h 38190"/>
                <a:gd name="connsiteX4" fmla="*/ 16045 w 15714"/>
                <a:gd name="connsiteY4" fmla="*/ 13662 h 38190"/>
                <a:gd name="connsiteX5" fmla="*/ 7383 w 15714"/>
                <a:gd name="connsiteY5" fmla="*/ 147 h 38190"/>
                <a:gd name="connsiteX6" fmla="*/ 331 w 15714"/>
                <a:gd name="connsiteY6" fmla="*/ 7214 h 38190"/>
                <a:gd name="connsiteX7" fmla="*/ 7507 w 15714"/>
                <a:gd name="connsiteY7" fmla="*/ 14406 h 38190"/>
                <a:gd name="connsiteX8" fmla="*/ 12580 w 15714"/>
                <a:gd name="connsiteY8" fmla="*/ 12422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580" y="12422"/>
                  </a:moveTo>
                  <a:cubicBezTo>
                    <a:pt x="12580" y="19242"/>
                    <a:pt x="11343" y="27178"/>
                    <a:pt x="2929" y="35113"/>
                  </a:cubicBezTo>
                  <a:cubicBezTo>
                    <a:pt x="2434" y="35609"/>
                    <a:pt x="2063" y="35981"/>
                    <a:pt x="2063" y="36601"/>
                  </a:cubicBezTo>
                  <a:cubicBezTo>
                    <a:pt x="2063" y="37469"/>
                    <a:pt x="3053" y="38337"/>
                    <a:pt x="3795" y="38337"/>
                  </a:cubicBezTo>
                  <a:cubicBezTo>
                    <a:pt x="5527" y="38337"/>
                    <a:pt x="16045" y="28418"/>
                    <a:pt x="16045" y="13662"/>
                  </a:cubicBezTo>
                  <a:cubicBezTo>
                    <a:pt x="16045" y="5974"/>
                    <a:pt x="13075" y="147"/>
                    <a:pt x="7383" y="147"/>
                  </a:cubicBezTo>
                  <a:cubicBezTo>
                    <a:pt x="3300" y="147"/>
                    <a:pt x="331" y="3371"/>
                    <a:pt x="331" y="7214"/>
                  </a:cubicBezTo>
                  <a:cubicBezTo>
                    <a:pt x="331" y="11182"/>
                    <a:pt x="3176" y="14406"/>
                    <a:pt x="7507" y="14406"/>
                  </a:cubicBezTo>
                  <a:cubicBezTo>
                    <a:pt x="10477" y="14406"/>
                    <a:pt x="12457" y="12422"/>
                    <a:pt x="12580" y="12422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形状 165">
              <a:extLst>
                <a:ext uri="{FF2B5EF4-FFF2-40B4-BE49-F238E27FC236}">
                  <a16:creationId xmlns:a16="http://schemas.microsoft.com/office/drawing/2014/main" id="{72F6434E-0BFC-F156-DCFC-E0840CD2EF00}"/>
                </a:ext>
              </a:extLst>
            </p:cNvPr>
            <p:cNvSpPr/>
            <p:nvPr>
              <p:custDataLst>
                <p:tags r:id="rId288"/>
              </p:custDataLst>
            </p:nvPr>
          </p:nvSpPr>
          <p:spPr>
            <a:xfrm>
              <a:off x="6417595" y="3558904"/>
              <a:ext cx="83645" cy="6075"/>
            </a:xfrm>
            <a:custGeom>
              <a:avLst/>
              <a:gdLst>
                <a:gd name="connsiteX0" fmla="*/ 79029 w 83645"/>
                <a:gd name="connsiteY0" fmla="*/ 6222 h 6075"/>
                <a:gd name="connsiteX1" fmla="*/ 83978 w 83645"/>
                <a:gd name="connsiteY1" fmla="*/ 3247 h 6075"/>
                <a:gd name="connsiteX2" fmla="*/ 79029 w 83645"/>
                <a:gd name="connsiteY2" fmla="*/ 147 h 6075"/>
                <a:gd name="connsiteX3" fmla="*/ 5282 w 83645"/>
                <a:gd name="connsiteY3" fmla="*/ 147 h 6075"/>
                <a:gd name="connsiteX4" fmla="*/ 333 w 83645"/>
                <a:gd name="connsiteY4" fmla="*/ 3123 h 6075"/>
                <a:gd name="connsiteX5" fmla="*/ 5282 w 83645"/>
                <a:gd name="connsiteY5" fmla="*/ 6222 h 6075"/>
                <a:gd name="connsiteX6" fmla="*/ 79029 w 83645"/>
                <a:gd name="connsiteY6" fmla="*/ 6222 h 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45" h="6075">
                  <a:moveTo>
                    <a:pt x="79029" y="6222"/>
                  </a:moveTo>
                  <a:cubicBezTo>
                    <a:pt x="81009" y="6222"/>
                    <a:pt x="83978" y="6222"/>
                    <a:pt x="83978" y="3247"/>
                  </a:cubicBezTo>
                  <a:cubicBezTo>
                    <a:pt x="83978" y="147"/>
                    <a:pt x="81132" y="147"/>
                    <a:pt x="79029" y="147"/>
                  </a:cubicBezTo>
                  <a:lnTo>
                    <a:pt x="5282" y="147"/>
                  </a:lnTo>
                  <a:cubicBezTo>
                    <a:pt x="3303" y="147"/>
                    <a:pt x="333" y="147"/>
                    <a:pt x="333" y="3123"/>
                  </a:cubicBezTo>
                  <a:cubicBezTo>
                    <a:pt x="333" y="6222"/>
                    <a:pt x="3179" y="6222"/>
                    <a:pt x="5282" y="6222"/>
                  </a:cubicBezTo>
                  <a:lnTo>
                    <a:pt x="79029" y="622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形状 166">
              <a:extLst>
                <a:ext uri="{FF2B5EF4-FFF2-40B4-BE49-F238E27FC236}">
                  <a16:creationId xmlns:a16="http://schemas.microsoft.com/office/drawing/2014/main" id="{7DCF532B-6112-C4EA-D259-4C7EF1F33F0F}"/>
                </a:ext>
              </a:extLst>
            </p:cNvPr>
            <p:cNvSpPr/>
            <p:nvPr>
              <p:custDataLst>
                <p:tags r:id="rId289"/>
              </p:custDataLst>
            </p:nvPr>
          </p:nvSpPr>
          <p:spPr>
            <a:xfrm>
              <a:off x="6521392" y="3510670"/>
              <a:ext cx="56918" cy="84812"/>
            </a:xfrm>
            <a:custGeom>
              <a:avLst/>
              <a:gdLst>
                <a:gd name="connsiteX0" fmla="*/ 27437 w 56918"/>
                <a:gd name="connsiteY0" fmla="*/ 41065 h 84812"/>
                <a:gd name="connsiteX1" fmla="*/ 44018 w 56918"/>
                <a:gd name="connsiteY1" fmla="*/ 61028 h 84812"/>
                <a:gd name="connsiteX2" fmla="*/ 27932 w 56918"/>
                <a:gd name="connsiteY2" fmla="*/ 80991 h 84812"/>
                <a:gd name="connsiteX3" fmla="*/ 6897 w 56918"/>
                <a:gd name="connsiteY3" fmla="*/ 72312 h 84812"/>
                <a:gd name="connsiteX4" fmla="*/ 14074 w 56918"/>
                <a:gd name="connsiteY4" fmla="*/ 65368 h 84812"/>
                <a:gd name="connsiteX5" fmla="*/ 7268 w 56918"/>
                <a:gd name="connsiteY5" fmla="*/ 58548 h 84812"/>
                <a:gd name="connsiteX6" fmla="*/ 339 w 56918"/>
                <a:gd name="connsiteY6" fmla="*/ 65740 h 84812"/>
                <a:gd name="connsiteX7" fmla="*/ 28180 w 56918"/>
                <a:gd name="connsiteY7" fmla="*/ 84959 h 84812"/>
                <a:gd name="connsiteX8" fmla="*/ 57258 w 56918"/>
                <a:gd name="connsiteY8" fmla="*/ 61028 h 84812"/>
                <a:gd name="connsiteX9" fmla="*/ 35727 w 56918"/>
                <a:gd name="connsiteY9" fmla="*/ 38833 h 84812"/>
                <a:gd name="connsiteX10" fmla="*/ 53422 w 56918"/>
                <a:gd name="connsiteY10" fmla="*/ 17258 h 84812"/>
                <a:gd name="connsiteX11" fmla="*/ 28427 w 56918"/>
                <a:gd name="connsiteY11" fmla="*/ 147 h 84812"/>
                <a:gd name="connsiteX12" fmla="*/ 4175 w 56918"/>
                <a:gd name="connsiteY12" fmla="*/ 16762 h 84812"/>
                <a:gd name="connsiteX13" fmla="*/ 10609 w 56918"/>
                <a:gd name="connsiteY13" fmla="*/ 23334 h 84812"/>
                <a:gd name="connsiteX14" fmla="*/ 16920 w 56918"/>
                <a:gd name="connsiteY14" fmla="*/ 17010 h 84812"/>
                <a:gd name="connsiteX15" fmla="*/ 10609 w 56918"/>
                <a:gd name="connsiteY15" fmla="*/ 10562 h 84812"/>
                <a:gd name="connsiteX16" fmla="*/ 28056 w 56918"/>
                <a:gd name="connsiteY16" fmla="*/ 3742 h 84812"/>
                <a:gd name="connsiteX17" fmla="*/ 41419 w 56918"/>
                <a:gd name="connsiteY17" fmla="*/ 17258 h 84812"/>
                <a:gd name="connsiteX18" fmla="*/ 36470 w 56918"/>
                <a:gd name="connsiteY18" fmla="*/ 32013 h 84812"/>
                <a:gd name="connsiteX19" fmla="*/ 22735 w 56918"/>
                <a:gd name="connsiteY19" fmla="*/ 37345 h 84812"/>
                <a:gd name="connsiteX20" fmla="*/ 18776 w 56918"/>
                <a:gd name="connsiteY20" fmla="*/ 37717 h 84812"/>
                <a:gd name="connsiteX21" fmla="*/ 17538 w 56918"/>
                <a:gd name="connsiteY21" fmla="*/ 39329 h 84812"/>
                <a:gd name="connsiteX22" fmla="*/ 20755 w 56918"/>
                <a:gd name="connsiteY22" fmla="*/ 41065 h 84812"/>
                <a:gd name="connsiteX23" fmla="*/ 27437 w 56918"/>
                <a:gd name="connsiteY23" fmla="*/ 41065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437" y="41065"/>
                  </a:moveTo>
                  <a:cubicBezTo>
                    <a:pt x="37089" y="41065"/>
                    <a:pt x="44018" y="47761"/>
                    <a:pt x="44018" y="61028"/>
                  </a:cubicBezTo>
                  <a:cubicBezTo>
                    <a:pt x="44018" y="76404"/>
                    <a:pt x="35109" y="80991"/>
                    <a:pt x="27932" y="80991"/>
                  </a:cubicBezTo>
                  <a:cubicBezTo>
                    <a:pt x="22983" y="80991"/>
                    <a:pt x="12094" y="79627"/>
                    <a:pt x="6897" y="72312"/>
                  </a:cubicBezTo>
                  <a:cubicBezTo>
                    <a:pt x="12713" y="72064"/>
                    <a:pt x="14074" y="67972"/>
                    <a:pt x="14074" y="65368"/>
                  </a:cubicBezTo>
                  <a:cubicBezTo>
                    <a:pt x="14074" y="61400"/>
                    <a:pt x="11104" y="58548"/>
                    <a:pt x="7268" y="58548"/>
                  </a:cubicBezTo>
                  <a:cubicBezTo>
                    <a:pt x="3804" y="58548"/>
                    <a:pt x="339" y="60656"/>
                    <a:pt x="339" y="65740"/>
                  </a:cubicBezTo>
                  <a:cubicBezTo>
                    <a:pt x="339" y="77396"/>
                    <a:pt x="13208" y="84959"/>
                    <a:pt x="28180" y="84959"/>
                  </a:cubicBezTo>
                  <a:cubicBezTo>
                    <a:pt x="45379" y="84959"/>
                    <a:pt x="57258" y="73428"/>
                    <a:pt x="57258" y="61028"/>
                  </a:cubicBezTo>
                  <a:cubicBezTo>
                    <a:pt x="57258" y="51357"/>
                    <a:pt x="49338" y="41685"/>
                    <a:pt x="35727" y="38833"/>
                  </a:cubicBezTo>
                  <a:cubicBezTo>
                    <a:pt x="48720" y="34121"/>
                    <a:pt x="53422" y="24822"/>
                    <a:pt x="53422" y="17258"/>
                  </a:cubicBezTo>
                  <a:cubicBezTo>
                    <a:pt x="53422" y="7462"/>
                    <a:pt x="42162" y="147"/>
                    <a:pt x="28427" y="147"/>
                  </a:cubicBezTo>
                  <a:cubicBezTo>
                    <a:pt x="14692" y="147"/>
                    <a:pt x="4175" y="6842"/>
                    <a:pt x="4175" y="16762"/>
                  </a:cubicBezTo>
                  <a:cubicBezTo>
                    <a:pt x="4175" y="20978"/>
                    <a:pt x="6897" y="23334"/>
                    <a:pt x="10609" y="23334"/>
                  </a:cubicBezTo>
                  <a:cubicBezTo>
                    <a:pt x="14445" y="23334"/>
                    <a:pt x="16920" y="20482"/>
                    <a:pt x="16920" y="17010"/>
                  </a:cubicBezTo>
                  <a:cubicBezTo>
                    <a:pt x="16920" y="13414"/>
                    <a:pt x="14445" y="10810"/>
                    <a:pt x="10609" y="10562"/>
                  </a:cubicBezTo>
                  <a:cubicBezTo>
                    <a:pt x="14940" y="5106"/>
                    <a:pt x="23478" y="3742"/>
                    <a:pt x="28056" y="3742"/>
                  </a:cubicBezTo>
                  <a:cubicBezTo>
                    <a:pt x="33624" y="3742"/>
                    <a:pt x="41419" y="6470"/>
                    <a:pt x="41419" y="17258"/>
                  </a:cubicBezTo>
                  <a:cubicBezTo>
                    <a:pt x="41419" y="22466"/>
                    <a:pt x="39687" y="28170"/>
                    <a:pt x="36470" y="32013"/>
                  </a:cubicBezTo>
                  <a:cubicBezTo>
                    <a:pt x="32387" y="36725"/>
                    <a:pt x="28922" y="36973"/>
                    <a:pt x="22735" y="37345"/>
                  </a:cubicBezTo>
                  <a:cubicBezTo>
                    <a:pt x="19642" y="37593"/>
                    <a:pt x="19394" y="37593"/>
                    <a:pt x="18776" y="37717"/>
                  </a:cubicBezTo>
                  <a:cubicBezTo>
                    <a:pt x="18528" y="37717"/>
                    <a:pt x="17538" y="37965"/>
                    <a:pt x="17538" y="39329"/>
                  </a:cubicBezTo>
                  <a:cubicBezTo>
                    <a:pt x="17538" y="41065"/>
                    <a:pt x="18652" y="41065"/>
                    <a:pt x="20755" y="41065"/>
                  </a:cubicBezTo>
                  <a:lnTo>
                    <a:pt x="27437" y="41065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形状 167">
              <a:extLst>
                <a:ext uri="{FF2B5EF4-FFF2-40B4-BE49-F238E27FC236}">
                  <a16:creationId xmlns:a16="http://schemas.microsoft.com/office/drawing/2014/main" id="{1E8AB498-1081-9B02-58C8-58A9CFD1292F}"/>
                </a:ext>
              </a:extLst>
            </p:cNvPr>
            <p:cNvSpPr/>
            <p:nvPr>
              <p:custDataLst>
                <p:tags r:id="rId290"/>
              </p:custDataLst>
            </p:nvPr>
          </p:nvSpPr>
          <p:spPr>
            <a:xfrm>
              <a:off x="6688755" y="3334346"/>
              <a:ext cx="67170" cy="318667"/>
            </a:xfrm>
            <a:custGeom>
              <a:avLst/>
              <a:gdLst>
                <a:gd name="connsiteX0" fmla="*/ 67519 w 67170"/>
                <a:gd name="connsiteY0" fmla="*/ 159378 h 318667"/>
                <a:gd name="connsiteX1" fmla="*/ 20853 w 67170"/>
                <a:gd name="connsiteY1" fmla="*/ 14658 h 318667"/>
                <a:gd name="connsiteX2" fmla="*/ 7596 w 67170"/>
                <a:gd name="connsiteY2" fmla="*/ 1195 h 318667"/>
                <a:gd name="connsiteX3" fmla="*/ 3707 w 67170"/>
                <a:gd name="connsiteY3" fmla="*/ 133 h 318667"/>
                <a:gd name="connsiteX4" fmla="*/ 349 w 67170"/>
                <a:gd name="connsiteY4" fmla="*/ 1904 h 318667"/>
                <a:gd name="connsiteX5" fmla="*/ 1409 w 67170"/>
                <a:gd name="connsiteY5" fmla="*/ 3675 h 318667"/>
                <a:gd name="connsiteX6" fmla="*/ 27924 w 67170"/>
                <a:gd name="connsiteY6" fmla="*/ 39102 h 318667"/>
                <a:gd name="connsiteX7" fmla="*/ 54085 w 67170"/>
                <a:gd name="connsiteY7" fmla="*/ 159378 h 318667"/>
                <a:gd name="connsiteX8" fmla="*/ 1056 w 67170"/>
                <a:gd name="connsiteY8" fmla="*/ 315611 h 318667"/>
                <a:gd name="connsiteX9" fmla="*/ 349 w 67170"/>
                <a:gd name="connsiteY9" fmla="*/ 317028 h 318667"/>
                <a:gd name="connsiteX10" fmla="*/ 3707 w 67170"/>
                <a:gd name="connsiteY10" fmla="*/ 318800 h 318667"/>
                <a:gd name="connsiteX11" fmla="*/ 7949 w 67170"/>
                <a:gd name="connsiteY11" fmla="*/ 317383 h 318667"/>
                <a:gd name="connsiteX12" fmla="*/ 55853 w 67170"/>
                <a:gd name="connsiteY12" fmla="*/ 240860 h 318667"/>
                <a:gd name="connsiteX13" fmla="*/ 67519 w 67170"/>
                <a:gd name="connsiteY13" fmla="*/ 159378 h 3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170" h="318667">
                  <a:moveTo>
                    <a:pt x="67519" y="159378"/>
                  </a:moveTo>
                  <a:cubicBezTo>
                    <a:pt x="67519" y="108540"/>
                    <a:pt x="55676" y="54513"/>
                    <a:pt x="20853" y="14658"/>
                  </a:cubicBezTo>
                  <a:cubicBezTo>
                    <a:pt x="18379" y="11823"/>
                    <a:pt x="11838" y="4915"/>
                    <a:pt x="7596" y="1195"/>
                  </a:cubicBezTo>
                  <a:cubicBezTo>
                    <a:pt x="6359" y="133"/>
                    <a:pt x="6005" y="133"/>
                    <a:pt x="3707" y="133"/>
                  </a:cubicBezTo>
                  <a:cubicBezTo>
                    <a:pt x="1939" y="133"/>
                    <a:pt x="349" y="133"/>
                    <a:pt x="349" y="1904"/>
                  </a:cubicBezTo>
                  <a:cubicBezTo>
                    <a:pt x="349" y="2612"/>
                    <a:pt x="1056" y="3321"/>
                    <a:pt x="1409" y="3675"/>
                  </a:cubicBezTo>
                  <a:cubicBezTo>
                    <a:pt x="7419" y="9875"/>
                    <a:pt x="16964" y="19617"/>
                    <a:pt x="27924" y="39102"/>
                  </a:cubicBezTo>
                  <a:cubicBezTo>
                    <a:pt x="47015" y="73112"/>
                    <a:pt x="54085" y="116865"/>
                    <a:pt x="54085" y="159378"/>
                  </a:cubicBezTo>
                  <a:cubicBezTo>
                    <a:pt x="54085" y="236254"/>
                    <a:pt x="32873" y="283195"/>
                    <a:pt x="1056" y="315611"/>
                  </a:cubicBezTo>
                  <a:cubicBezTo>
                    <a:pt x="702" y="315966"/>
                    <a:pt x="349" y="316497"/>
                    <a:pt x="349" y="317028"/>
                  </a:cubicBezTo>
                  <a:cubicBezTo>
                    <a:pt x="349" y="318800"/>
                    <a:pt x="1939" y="318800"/>
                    <a:pt x="3707" y="318800"/>
                  </a:cubicBezTo>
                  <a:cubicBezTo>
                    <a:pt x="6005" y="318800"/>
                    <a:pt x="6359" y="318800"/>
                    <a:pt x="7949" y="317383"/>
                  </a:cubicBezTo>
                  <a:cubicBezTo>
                    <a:pt x="24742" y="302857"/>
                    <a:pt x="43656" y="278236"/>
                    <a:pt x="55853" y="240860"/>
                  </a:cubicBezTo>
                  <a:cubicBezTo>
                    <a:pt x="63630" y="216592"/>
                    <a:pt x="67519" y="187896"/>
                    <a:pt x="67519" y="159378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形状 168">
              <a:extLst>
                <a:ext uri="{FF2B5EF4-FFF2-40B4-BE49-F238E27FC236}">
                  <a16:creationId xmlns:a16="http://schemas.microsoft.com/office/drawing/2014/main" id="{29AB7D43-060F-17B2-FE6A-6FA5E16903F2}"/>
                </a:ext>
              </a:extLst>
            </p:cNvPr>
            <p:cNvSpPr/>
            <p:nvPr>
              <p:custDataLst>
                <p:tags r:id="rId291"/>
              </p:custDataLst>
            </p:nvPr>
          </p:nvSpPr>
          <p:spPr>
            <a:xfrm>
              <a:off x="6827319" y="3413173"/>
              <a:ext cx="107649" cy="128777"/>
            </a:xfrm>
            <a:custGeom>
              <a:avLst/>
              <a:gdLst>
                <a:gd name="connsiteX0" fmla="*/ 356 w 107649"/>
                <a:gd name="connsiteY0" fmla="*/ 64444 h 128777"/>
                <a:gd name="connsiteX1" fmla="*/ 61870 w 107649"/>
                <a:gd name="connsiteY1" fmla="*/ 128921 h 128777"/>
                <a:gd name="connsiteX2" fmla="*/ 108006 w 107649"/>
                <a:gd name="connsiteY2" fmla="*/ 83752 h 128777"/>
                <a:gd name="connsiteX3" fmla="*/ 105708 w 107649"/>
                <a:gd name="connsiteY3" fmla="*/ 80740 h 128777"/>
                <a:gd name="connsiteX4" fmla="*/ 103587 w 107649"/>
                <a:gd name="connsiteY4" fmla="*/ 83574 h 128777"/>
                <a:gd name="connsiteX5" fmla="*/ 63992 w 107649"/>
                <a:gd name="connsiteY5" fmla="*/ 123430 h 128777"/>
                <a:gd name="connsiteX6" fmla="*/ 18563 w 107649"/>
                <a:gd name="connsiteY6" fmla="*/ 64621 h 128777"/>
                <a:gd name="connsiteX7" fmla="*/ 63815 w 107649"/>
                <a:gd name="connsiteY7" fmla="*/ 5635 h 128777"/>
                <a:gd name="connsiteX8" fmla="*/ 102350 w 107649"/>
                <a:gd name="connsiteY8" fmla="*/ 47616 h 128777"/>
                <a:gd name="connsiteX9" fmla="*/ 105178 w 107649"/>
                <a:gd name="connsiteY9" fmla="*/ 50627 h 128777"/>
                <a:gd name="connsiteX10" fmla="*/ 108006 w 107649"/>
                <a:gd name="connsiteY10" fmla="*/ 46376 h 128777"/>
                <a:gd name="connsiteX11" fmla="*/ 108006 w 107649"/>
                <a:gd name="connsiteY11" fmla="*/ 4395 h 128777"/>
                <a:gd name="connsiteX12" fmla="*/ 106062 w 107649"/>
                <a:gd name="connsiteY12" fmla="*/ 144 h 128777"/>
                <a:gd name="connsiteX13" fmla="*/ 103233 w 107649"/>
                <a:gd name="connsiteY13" fmla="*/ 2269 h 128777"/>
                <a:gd name="connsiteX14" fmla="*/ 94395 w 107649"/>
                <a:gd name="connsiteY14" fmla="*/ 15377 h 128777"/>
                <a:gd name="connsiteX15" fmla="*/ 61870 w 107649"/>
                <a:gd name="connsiteY15" fmla="*/ 144 h 128777"/>
                <a:gd name="connsiteX16" fmla="*/ 356 w 107649"/>
                <a:gd name="connsiteY16" fmla="*/ 64444 h 12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649" h="128777">
                  <a:moveTo>
                    <a:pt x="356" y="64444"/>
                  </a:moveTo>
                  <a:cubicBezTo>
                    <a:pt x="356" y="101111"/>
                    <a:pt x="28992" y="128921"/>
                    <a:pt x="61870" y="128921"/>
                  </a:cubicBezTo>
                  <a:cubicBezTo>
                    <a:pt x="90683" y="128921"/>
                    <a:pt x="108006" y="104299"/>
                    <a:pt x="108006" y="83752"/>
                  </a:cubicBezTo>
                  <a:cubicBezTo>
                    <a:pt x="108006" y="81980"/>
                    <a:pt x="108006" y="80740"/>
                    <a:pt x="105708" y="80740"/>
                  </a:cubicBezTo>
                  <a:cubicBezTo>
                    <a:pt x="103764" y="80740"/>
                    <a:pt x="103764" y="81803"/>
                    <a:pt x="103587" y="83574"/>
                  </a:cubicBezTo>
                  <a:cubicBezTo>
                    <a:pt x="102173" y="108905"/>
                    <a:pt x="83259" y="123430"/>
                    <a:pt x="63992" y="123430"/>
                  </a:cubicBezTo>
                  <a:cubicBezTo>
                    <a:pt x="53209" y="123430"/>
                    <a:pt x="18563" y="117407"/>
                    <a:pt x="18563" y="64621"/>
                  </a:cubicBezTo>
                  <a:cubicBezTo>
                    <a:pt x="18563" y="11657"/>
                    <a:pt x="53032" y="5635"/>
                    <a:pt x="63815" y="5635"/>
                  </a:cubicBezTo>
                  <a:cubicBezTo>
                    <a:pt x="83082" y="5635"/>
                    <a:pt x="98814" y="21754"/>
                    <a:pt x="102350" y="47616"/>
                  </a:cubicBezTo>
                  <a:cubicBezTo>
                    <a:pt x="102703" y="50096"/>
                    <a:pt x="102703" y="50627"/>
                    <a:pt x="105178" y="50627"/>
                  </a:cubicBezTo>
                  <a:cubicBezTo>
                    <a:pt x="108006" y="50627"/>
                    <a:pt x="108006" y="50096"/>
                    <a:pt x="108006" y="46376"/>
                  </a:cubicBezTo>
                  <a:lnTo>
                    <a:pt x="108006" y="4395"/>
                  </a:lnTo>
                  <a:cubicBezTo>
                    <a:pt x="108006" y="1384"/>
                    <a:pt x="108006" y="144"/>
                    <a:pt x="106062" y="144"/>
                  </a:cubicBezTo>
                  <a:cubicBezTo>
                    <a:pt x="105355" y="144"/>
                    <a:pt x="104648" y="144"/>
                    <a:pt x="103233" y="2269"/>
                  </a:cubicBezTo>
                  <a:lnTo>
                    <a:pt x="94395" y="15377"/>
                  </a:lnTo>
                  <a:cubicBezTo>
                    <a:pt x="87855" y="9000"/>
                    <a:pt x="78840" y="144"/>
                    <a:pt x="61870" y="144"/>
                  </a:cubicBezTo>
                  <a:cubicBezTo>
                    <a:pt x="28815" y="144"/>
                    <a:pt x="356" y="28308"/>
                    <a:pt x="356" y="64444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形状 169">
              <a:extLst>
                <a:ext uri="{FF2B5EF4-FFF2-40B4-BE49-F238E27FC236}">
                  <a16:creationId xmlns:a16="http://schemas.microsoft.com/office/drawing/2014/main" id="{81A2FA81-36F8-3919-455A-0A047103AC9C}"/>
                </a:ext>
              </a:extLst>
            </p:cNvPr>
            <p:cNvSpPr/>
            <p:nvPr>
              <p:custDataLst>
                <p:tags r:id="rId292"/>
              </p:custDataLst>
            </p:nvPr>
          </p:nvSpPr>
          <p:spPr>
            <a:xfrm>
              <a:off x="6952508" y="3420082"/>
              <a:ext cx="73357" cy="121869"/>
            </a:xfrm>
            <a:custGeom>
              <a:avLst/>
              <a:gdLst>
                <a:gd name="connsiteX0" fmla="*/ 44201 w 73357"/>
                <a:gd name="connsiteY0" fmla="*/ 55764 h 121869"/>
                <a:gd name="connsiteX1" fmla="*/ 68948 w 73357"/>
                <a:gd name="connsiteY1" fmla="*/ 24588 h 121869"/>
                <a:gd name="connsiteX2" fmla="*/ 36423 w 73357"/>
                <a:gd name="connsiteY2" fmla="*/ 144 h 121869"/>
                <a:gd name="connsiteX3" fmla="*/ 5136 w 73357"/>
                <a:gd name="connsiteY3" fmla="*/ 24234 h 121869"/>
                <a:gd name="connsiteX4" fmla="*/ 14151 w 73357"/>
                <a:gd name="connsiteY4" fmla="*/ 33445 h 121869"/>
                <a:gd name="connsiteX5" fmla="*/ 23166 w 73357"/>
                <a:gd name="connsiteY5" fmla="*/ 24411 h 121869"/>
                <a:gd name="connsiteX6" fmla="*/ 12207 w 73357"/>
                <a:gd name="connsiteY6" fmla="*/ 15554 h 121869"/>
                <a:gd name="connsiteX7" fmla="*/ 35716 w 73357"/>
                <a:gd name="connsiteY7" fmla="*/ 4572 h 121869"/>
                <a:gd name="connsiteX8" fmla="*/ 52686 w 73357"/>
                <a:gd name="connsiteY8" fmla="*/ 24411 h 121869"/>
                <a:gd name="connsiteX9" fmla="*/ 47736 w 73357"/>
                <a:gd name="connsiteY9" fmla="*/ 44605 h 121869"/>
                <a:gd name="connsiteX10" fmla="*/ 32004 w 73357"/>
                <a:gd name="connsiteY10" fmla="*/ 53816 h 121869"/>
                <a:gd name="connsiteX11" fmla="*/ 25110 w 73357"/>
                <a:gd name="connsiteY11" fmla="*/ 54347 h 121869"/>
                <a:gd name="connsiteX12" fmla="*/ 22459 w 73357"/>
                <a:gd name="connsiteY12" fmla="*/ 56473 h 121869"/>
                <a:gd name="connsiteX13" fmla="*/ 26701 w 73357"/>
                <a:gd name="connsiteY13" fmla="*/ 58421 h 121869"/>
                <a:gd name="connsiteX14" fmla="*/ 34479 w 73357"/>
                <a:gd name="connsiteY14" fmla="*/ 58421 h 121869"/>
                <a:gd name="connsiteX15" fmla="*/ 55514 w 73357"/>
                <a:gd name="connsiteY15" fmla="*/ 87826 h 121869"/>
                <a:gd name="connsiteX16" fmla="*/ 35540 w 73357"/>
                <a:gd name="connsiteY16" fmla="*/ 117053 h 121869"/>
                <a:gd name="connsiteX17" fmla="*/ 8495 w 73357"/>
                <a:gd name="connsiteY17" fmla="*/ 103591 h 121869"/>
                <a:gd name="connsiteX18" fmla="*/ 20161 w 73357"/>
                <a:gd name="connsiteY18" fmla="*/ 93848 h 121869"/>
                <a:gd name="connsiteX19" fmla="*/ 10262 w 73357"/>
                <a:gd name="connsiteY19" fmla="*/ 83929 h 121869"/>
                <a:gd name="connsiteX20" fmla="*/ 363 w 73357"/>
                <a:gd name="connsiteY20" fmla="*/ 94203 h 121869"/>
                <a:gd name="connsiteX21" fmla="*/ 36070 w 73357"/>
                <a:gd name="connsiteY21" fmla="*/ 122013 h 121869"/>
                <a:gd name="connsiteX22" fmla="*/ 73721 w 73357"/>
                <a:gd name="connsiteY22" fmla="*/ 87826 h 121869"/>
                <a:gd name="connsiteX23" fmla="*/ 44201 w 73357"/>
                <a:gd name="connsiteY23" fmla="*/ 55764 h 12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357" h="121869">
                  <a:moveTo>
                    <a:pt x="44201" y="55764"/>
                  </a:moveTo>
                  <a:cubicBezTo>
                    <a:pt x="58696" y="50982"/>
                    <a:pt x="68948" y="38582"/>
                    <a:pt x="68948" y="24588"/>
                  </a:cubicBezTo>
                  <a:cubicBezTo>
                    <a:pt x="68948" y="10063"/>
                    <a:pt x="53393" y="144"/>
                    <a:pt x="36423" y="144"/>
                  </a:cubicBezTo>
                  <a:cubicBezTo>
                    <a:pt x="18570" y="144"/>
                    <a:pt x="5136" y="10772"/>
                    <a:pt x="5136" y="24234"/>
                  </a:cubicBezTo>
                  <a:cubicBezTo>
                    <a:pt x="5136" y="30079"/>
                    <a:pt x="9025" y="33445"/>
                    <a:pt x="14151" y="33445"/>
                  </a:cubicBezTo>
                  <a:cubicBezTo>
                    <a:pt x="19631" y="33445"/>
                    <a:pt x="23166" y="29548"/>
                    <a:pt x="23166" y="24411"/>
                  </a:cubicBezTo>
                  <a:cubicBezTo>
                    <a:pt x="23166" y="15554"/>
                    <a:pt x="14858" y="15554"/>
                    <a:pt x="12207" y="15554"/>
                  </a:cubicBezTo>
                  <a:cubicBezTo>
                    <a:pt x="17686" y="6875"/>
                    <a:pt x="29353" y="4572"/>
                    <a:pt x="35716" y="4572"/>
                  </a:cubicBezTo>
                  <a:cubicBezTo>
                    <a:pt x="42964" y="4572"/>
                    <a:pt x="52686" y="8469"/>
                    <a:pt x="52686" y="24411"/>
                  </a:cubicBezTo>
                  <a:cubicBezTo>
                    <a:pt x="52686" y="26537"/>
                    <a:pt x="52332" y="36811"/>
                    <a:pt x="47736" y="44605"/>
                  </a:cubicBezTo>
                  <a:cubicBezTo>
                    <a:pt x="42433" y="53107"/>
                    <a:pt x="36423" y="53639"/>
                    <a:pt x="32004" y="53816"/>
                  </a:cubicBezTo>
                  <a:cubicBezTo>
                    <a:pt x="30590" y="53993"/>
                    <a:pt x="26348" y="54347"/>
                    <a:pt x="25110" y="54347"/>
                  </a:cubicBezTo>
                  <a:cubicBezTo>
                    <a:pt x="23696" y="54524"/>
                    <a:pt x="22459" y="54701"/>
                    <a:pt x="22459" y="56473"/>
                  </a:cubicBezTo>
                  <a:cubicBezTo>
                    <a:pt x="22459" y="58421"/>
                    <a:pt x="23696" y="58421"/>
                    <a:pt x="26701" y="58421"/>
                  </a:cubicBezTo>
                  <a:lnTo>
                    <a:pt x="34479" y="58421"/>
                  </a:lnTo>
                  <a:cubicBezTo>
                    <a:pt x="48974" y="58421"/>
                    <a:pt x="55514" y="70466"/>
                    <a:pt x="55514" y="87826"/>
                  </a:cubicBezTo>
                  <a:cubicBezTo>
                    <a:pt x="55514" y="111916"/>
                    <a:pt x="43317" y="117053"/>
                    <a:pt x="35540" y="117053"/>
                  </a:cubicBezTo>
                  <a:cubicBezTo>
                    <a:pt x="27939" y="117053"/>
                    <a:pt x="14681" y="114042"/>
                    <a:pt x="8495" y="103591"/>
                  </a:cubicBezTo>
                  <a:cubicBezTo>
                    <a:pt x="14681" y="104477"/>
                    <a:pt x="20161" y="100580"/>
                    <a:pt x="20161" y="93848"/>
                  </a:cubicBezTo>
                  <a:cubicBezTo>
                    <a:pt x="20161" y="87471"/>
                    <a:pt x="15388" y="83929"/>
                    <a:pt x="10262" y="83929"/>
                  </a:cubicBezTo>
                  <a:cubicBezTo>
                    <a:pt x="6020" y="83929"/>
                    <a:pt x="363" y="86409"/>
                    <a:pt x="363" y="94203"/>
                  </a:cubicBezTo>
                  <a:cubicBezTo>
                    <a:pt x="363" y="110322"/>
                    <a:pt x="16803" y="122013"/>
                    <a:pt x="36070" y="122013"/>
                  </a:cubicBezTo>
                  <a:cubicBezTo>
                    <a:pt x="57635" y="122013"/>
                    <a:pt x="73721" y="105894"/>
                    <a:pt x="73721" y="87826"/>
                  </a:cubicBezTo>
                  <a:cubicBezTo>
                    <a:pt x="73721" y="73301"/>
                    <a:pt x="62585" y="59484"/>
                    <a:pt x="44201" y="55764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形状 170">
              <a:extLst>
                <a:ext uri="{FF2B5EF4-FFF2-40B4-BE49-F238E27FC236}">
                  <a16:creationId xmlns:a16="http://schemas.microsoft.com/office/drawing/2014/main" id="{BA2E2797-D244-B090-8857-AEE156E11F4B}"/>
                </a:ext>
              </a:extLst>
            </p:cNvPr>
            <p:cNvSpPr/>
            <p:nvPr>
              <p:custDataLst>
                <p:tags r:id="rId293"/>
              </p:custDataLst>
            </p:nvPr>
          </p:nvSpPr>
          <p:spPr>
            <a:xfrm>
              <a:off x="7041262" y="3482291"/>
              <a:ext cx="54691" cy="82332"/>
            </a:xfrm>
            <a:custGeom>
              <a:avLst/>
              <a:gdLst>
                <a:gd name="connsiteX0" fmla="*/ 55059 w 54691"/>
                <a:gd name="connsiteY0" fmla="*/ 59911 h 82332"/>
                <a:gd name="connsiteX1" fmla="*/ 50852 w 54691"/>
                <a:gd name="connsiteY1" fmla="*/ 59911 h 82332"/>
                <a:gd name="connsiteX2" fmla="*/ 47635 w 54691"/>
                <a:gd name="connsiteY2" fmla="*/ 71194 h 82332"/>
                <a:gd name="connsiteX3" fmla="*/ 35386 w 54691"/>
                <a:gd name="connsiteY3" fmla="*/ 71938 h 82332"/>
                <a:gd name="connsiteX4" fmla="*/ 12618 w 54691"/>
                <a:gd name="connsiteY4" fmla="*/ 71938 h 82332"/>
                <a:gd name="connsiteX5" fmla="*/ 37365 w 54691"/>
                <a:gd name="connsiteY5" fmla="*/ 51107 h 82332"/>
                <a:gd name="connsiteX6" fmla="*/ 55059 w 54691"/>
                <a:gd name="connsiteY6" fmla="*/ 24324 h 82332"/>
                <a:gd name="connsiteX7" fmla="*/ 26105 w 54691"/>
                <a:gd name="connsiteY7" fmla="*/ 145 h 82332"/>
                <a:gd name="connsiteX8" fmla="*/ 368 w 54691"/>
                <a:gd name="connsiteY8" fmla="*/ 22340 h 82332"/>
                <a:gd name="connsiteX9" fmla="*/ 6926 w 54691"/>
                <a:gd name="connsiteY9" fmla="*/ 29284 h 82332"/>
                <a:gd name="connsiteX10" fmla="*/ 13484 w 54691"/>
                <a:gd name="connsiteY10" fmla="*/ 22712 h 82332"/>
                <a:gd name="connsiteX11" fmla="*/ 6184 w 54691"/>
                <a:gd name="connsiteY11" fmla="*/ 16140 h 82332"/>
                <a:gd name="connsiteX12" fmla="*/ 24249 w 54691"/>
                <a:gd name="connsiteY12" fmla="*/ 4609 h 82332"/>
                <a:gd name="connsiteX13" fmla="*/ 43057 w 54691"/>
                <a:gd name="connsiteY13" fmla="*/ 24324 h 82332"/>
                <a:gd name="connsiteX14" fmla="*/ 31426 w 54691"/>
                <a:gd name="connsiteY14" fmla="*/ 48131 h 82332"/>
                <a:gd name="connsiteX15" fmla="*/ 1606 w 54691"/>
                <a:gd name="connsiteY15" fmla="*/ 77642 h 82332"/>
                <a:gd name="connsiteX16" fmla="*/ 368 w 54691"/>
                <a:gd name="connsiteY16" fmla="*/ 82478 h 82332"/>
                <a:gd name="connsiteX17" fmla="*/ 51347 w 54691"/>
                <a:gd name="connsiteY17" fmla="*/ 82478 h 82332"/>
                <a:gd name="connsiteX18" fmla="*/ 55059 w 54691"/>
                <a:gd name="connsiteY18" fmla="*/ 59911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5059" y="59911"/>
                  </a:moveTo>
                  <a:lnTo>
                    <a:pt x="50852" y="59911"/>
                  </a:lnTo>
                  <a:cubicBezTo>
                    <a:pt x="50481" y="62639"/>
                    <a:pt x="49244" y="69954"/>
                    <a:pt x="47635" y="71194"/>
                  </a:cubicBezTo>
                  <a:cubicBezTo>
                    <a:pt x="46645" y="71938"/>
                    <a:pt x="37118" y="71938"/>
                    <a:pt x="35386" y="71938"/>
                  </a:cubicBezTo>
                  <a:lnTo>
                    <a:pt x="12618" y="71938"/>
                  </a:lnTo>
                  <a:cubicBezTo>
                    <a:pt x="25610" y="60407"/>
                    <a:pt x="29941" y="56935"/>
                    <a:pt x="37365" y="51107"/>
                  </a:cubicBezTo>
                  <a:cubicBezTo>
                    <a:pt x="46522" y="43791"/>
                    <a:pt x="55059" y="36104"/>
                    <a:pt x="55059" y="24324"/>
                  </a:cubicBezTo>
                  <a:cubicBezTo>
                    <a:pt x="55059" y="9321"/>
                    <a:pt x="41944" y="145"/>
                    <a:pt x="26105" y="145"/>
                  </a:cubicBezTo>
                  <a:cubicBezTo>
                    <a:pt x="10762" y="145"/>
                    <a:pt x="368" y="10933"/>
                    <a:pt x="368" y="22340"/>
                  </a:cubicBezTo>
                  <a:cubicBezTo>
                    <a:pt x="368" y="28664"/>
                    <a:pt x="5689" y="29284"/>
                    <a:pt x="6926" y="29284"/>
                  </a:cubicBezTo>
                  <a:cubicBezTo>
                    <a:pt x="9896" y="29284"/>
                    <a:pt x="13484" y="27176"/>
                    <a:pt x="13484" y="22712"/>
                  </a:cubicBezTo>
                  <a:cubicBezTo>
                    <a:pt x="13484" y="20480"/>
                    <a:pt x="12618" y="16140"/>
                    <a:pt x="6184" y="16140"/>
                  </a:cubicBezTo>
                  <a:cubicBezTo>
                    <a:pt x="10020" y="7337"/>
                    <a:pt x="18434" y="4609"/>
                    <a:pt x="24249" y="4609"/>
                  </a:cubicBezTo>
                  <a:cubicBezTo>
                    <a:pt x="36623" y="4609"/>
                    <a:pt x="43057" y="14280"/>
                    <a:pt x="43057" y="24324"/>
                  </a:cubicBezTo>
                  <a:cubicBezTo>
                    <a:pt x="43057" y="35112"/>
                    <a:pt x="35386" y="43667"/>
                    <a:pt x="31426" y="48131"/>
                  </a:cubicBezTo>
                  <a:lnTo>
                    <a:pt x="1606" y="77642"/>
                  </a:lnTo>
                  <a:cubicBezTo>
                    <a:pt x="368" y="78758"/>
                    <a:pt x="368" y="79006"/>
                    <a:pt x="368" y="82478"/>
                  </a:cubicBezTo>
                  <a:lnTo>
                    <a:pt x="51347" y="82478"/>
                  </a:lnTo>
                  <a:lnTo>
                    <a:pt x="55059" y="5991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形状 171">
              <a:extLst>
                <a:ext uri="{FF2B5EF4-FFF2-40B4-BE49-F238E27FC236}">
                  <a16:creationId xmlns:a16="http://schemas.microsoft.com/office/drawing/2014/main" id="{B596A1AA-0135-91DC-2A13-D994FCD2B933}"/>
                </a:ext>
              </a:extLst>
            </p:cNvPr>
            <p:cNvSpPr/>
            <p:nvPr>
              <p:custDataLst>
                <p:tags r:id="rId294"/>
              </p:custDataLst>
            </p:nvPr>
          </p:nvSpPr>
          <p:spPr>
            <a:xfrm>
              <a:off x="7125952" y="3500395"/>
              <a:ext cx="66322" cy="66337"/>
            </a:xfrm>
            <a:custGeom>
              <a:avLst/>
              <a:gdLst>
                <a:gd name="connsiteX0" fmla="*/ 64962 w 66322"/>
                <a:gd name="connsiteY0" fmla="*/ 6221 h 66337"/>
                <a:gd name="connsiteX1" fmla="*/ 66695 w 66322"/>
                <a:gd name="connsiteY1" fmla="*/ 3245 h 66337"/>
                <a:gd name="connsiteX2" fmla="*/ 63725 w 66322"/>
                <a:gd name="connsiteY2" fmla="*/ 145 h 66337"/>
                <a:gd name="connsiteX3" fmla="*/ 60632 w 66322"/>
                <a:gd name="connsiteY3" fmla="*/ 2005 h 66337"/>
                <a:gd name="connsiteX4" fmla="*/ 33533 w 66322"/>
                <a:gd name="connsiteY4" fmla="*/ 29036 h 66337"/>
                <a:gd name="connsiteX5" fmla="*/ 6312 w 66322"/>
                <a:gd name="connsiteY5" fmla="*/ 1881 h 66337"/>
                <a:gd name="connsiteX6" fmla="*/ 3466 w 66322"/>
                <a:gd name="connsiteY6" fmla="*/ 145 h 66337"/>
                <a:gd name="connsiteX7" fmla="*/ 372 w 66322"/>
                <a:gd name="connsiteY7" fmla="*/ 3245 h 66337"/>
                <a:gd name="connsiteX8" fmla="*/ 2228 w 66322"/>
                <a:gd name="connsiteY8" fmla="*/ 6221 h 66337"/>
                <a:gd name="connsiteX9" fmla="*/ 29203 w 66322"/>
                <a:gd name="connsiteY9" fmla="*/ 33252 h 66337"/>
                <a:gd name="connsiteX10" fmla="*/ 2228 w 66322"/>
                <a:gd name="connsiteY10" fmla="*/ 60283 h 66337"/>
                <a:gd name="connsiteX11" fmla="*/ 372 w 66322"/>
                <a:gd name="connsiteY11" fmla="*/ 63383 h 66337"/>
                <a:gd name="connsiteX12" fmla="*/ 3466 w 66322"/>
                <a:gd name="connsiteY12" fmla="*/ 66482 h 66337"/>
                <a:gd name="connsiteX13" fmla="*/ 6312 w 66322"/>
                <a:gd name="connsiteY13" fmla="*/ 64746 h 66337"/>
                <a:gd name="connsiteX14" fmla="*/ 33533 w 66322"/>
                <a:gd name="connsiteY14" fmla="*/ 37592 h 66337"/>
                <a:gd name="connsiteX15" fmla="*/ 61745 w 66322"/>
                <a:gd name="connsiteY15" fmla="*/ 65862 h 66337"/>
                <a:gd name="connsiteX16" fmla="*/ 63725 w 66322"/>
                <a:gd name="connsiteY16" fmla="*/ 66482 h 66337"/>
                <a:gd name="connsiteX17" fmla="*/ 66695 w 66322"/>
                <a:gd name="connsiteY17" fmla="*/ 63383 h 66337"/>
                <a:gd name="connsiteX18" fmla="*/ 66076 w 66322"/>
                <a:gd name="connsiteY18" fmla="*/ 61771 h 66337"/>
                <a:gd name="connsiteX19" fmla="*/ 37864 w 66322"/>
                <a:gd name="connsiteY19" fmla="*/ 33376 h 66337"/>
                <a:gd name="connsiteX20" fmla="*/ 64962 w 66322"/>
                <a:gd name="connsiteY20" fmla="*/ 6221 h 66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322" h="66337">
                  <a:moveTo>
                    <a:pt x="64962" y="6221"/>
                  </a:moveTo>
                  <a:cubicBezTo>
                    <a:pt x="66323" y="4857"/>
                    <a:pt x="66695" y="4113"/>
                    <a:pt x="66695" y="3245"/>
                  </a:cubicBezTo>
                  <a:cubicBezTo>
                    <a:pt x="66695" y="1261"/>
                    <a:pt x="65086" y="145"/>
                    <a:pt x="63725" y="145"/>
                  </a:cubicBezTo>
                  <a:cubicBezTo>
                    <a:pt x="62488" y="145"/>
                    <a:pt x="62116" y="517"/>
                    <a:pt x="60632" y="2005"/>
                  </a:cubicBezTo>
                  <a:lnTo>
                    <a:pt x="33533" y="29036"/>
                  </a:lnTo>
                  <a:lnTo>
                    <a:pt x="6312" y="1881"/>
                  </a:lnTo>
                  <a:cubicBezTo>
                    <a:pt x="5074" y="641"/>
                    <a:pt x="4579" y="145"/>
                    <a:pt x="3466" y="145"/>
                  </a:cubicBezTo>
                  <a:cubicBezTo>
                    <a:pt x="1733" y="145"/>
                    <a:pt x="372" y="1509"/>
                    <a:pt x="372" y="3245"/>
                  </a:cubicBezTo>
                  <a:cubicBezTo>
                    <a:pt x="372" y="4361"/>
                    <a:pt x="744" y="4733"/>
                    <a:pt x="2228" y="6221"/>
                  </a:cubicBezTo>
                  <a:lnTo>
                    <a:pt x="29203" y="33252"/>
                  </a:lnTo>
                  <a:lnTo>
                    <a:pt x="2228" y="60283"/>
                  </a:lnTo>
                  <a:cubicBezTo>
                    <a:pt x="496" y="62019"/>
                    <a:pt x="372" y="62639"/>
                    <a:pt x="372" y="63383"/>
                  </a:cubicBezTo>
                  <a:cubicBezTo>
                    <a:pt x="372" y="65118"/>
                    <a:pt x="1733" y="66482"/>
                    <a:pt x="3466" y="66482"/>
                  </a:cubicBezTo>
                  <a:cubicBezTo>
                    <a:pt x="4579" y="66482"/>
                    <a:pt x="4951" y="66110"/>
                    <a:pt x="6312" y="64746"/>
                  </a:cubicBezTo>
                  <a:lnTo>
                    <a:pt x="33533" y="37592"/>
                  </a:lnTo>
                  <a:lnTo>
                    <a:pt x="61745" y="65862"/>
                  </a:lnTo>
                  <a:cubicBezTo>
                    <a:pt x="62364" y="66234"/>
                    <a:pt x="62983" y="66482"/>
                    <a:pt x="63725" y="66482"/>
                  </a:cubicBezTo>
                  <a:cubicBezTo>
                    <a:pt x="65086" y="66482"/>
                    <a:pt x="66695" y="65366"/>
                    <a:pt x="66695" y="63383"/>
                  </a:cubicBezTo>
                  <a:cubicBezTo>
                    <a:pt x="66695" y="62391"/>
                    <a:pt x="66447" y="62143"/>
                    <a:pt x="66076" y="61771"/>
                  </a:cubicBezTo>
                  <a:cubicBezTo>
                    <a:pt x="65828" y="61275"/>
                    <a:pt x="41824" y="37220"/>
                    <a:pt x="37864" y="33376"/>
                  </a:cubicBezTo>
                  <a:lnTo>
                    <a:pt x="64962" y="622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形状 172">
              <a:extLst>
                <a:ext uri="{FF2B5EF4-FFF2-40B4-BE49-F238E27FC236}">
                  <a16:creationId xmlns:a16="http://schemas.microsoft.com/office/drawing/2014/main" id="{33B0302B-7ED8-2EBB-01AF-C17DCFFD2DB9}"/>
                </a:ext>
              </a:extLst>
            </p:cNvPr>
            <p:cNvSpPr/>
            <p:nvPr>
              <p:custDataLst>
                <p:tags r:id="rId295"/>
              </p:custDataLst>
            </p:nvPr>
          </p:nvSpPr>
          <p:spPr>
            <a:xfrm>
              <a:off x="7222202" y="3482291"/>
              <a:ext cx="54691" cy="82332"/>
            </a:xfrm>
            <a:custGeom>
              <a:avLst/>
              <a:gdLst>
                <a:gd name="connsiteX0" fmla="*/ 55070 w 54691"/>
                <a:gd name="connsiteY0" fmla="*/ 59911 h 82332"/>
                <a:gd name="connsiteX1" fmla="*/ 50863 w 54691"/>
                <a:gd name="connsiteY1" fmla="*/ 59911 h 82332"/>
                <a:gd name="connsiteX2" fmla="*/ 47646 w 54691"/>
                <a:gd name="connsiteY2" fmla="*/ 71194 h 82332"/>
                <a:gd name="connsiteX3" fmla="*/ 35396 w 54691"/>
                <a:gd name="connsiteY3" fmla="*/ 71938 h 82332"/>
                <a:gd name="connsiteX4" fmla="*/ 12628 w 54691"/>
                <a:gd name="connsiteY4" fmla="*/ 71938 h 82332"/>
                <a:gd name="connsiteX5" fmla="*/ 37376 w 54691"/>
                <a:gd name="connsiteY5" fmla="*/ 51107 h 82332"/>
                <a:gd name="connsiteX6" fmla="*/ 55070 w 54691"/>
                <a:gd name="connsiteY6" fmla="*/ 24324 h 82332"/>
                <a:gd name="connsiteX7" fmla="*/ 26116 w 54691"/>
                <a:gd name="connsiteY7" fmla="*/ 145 h 82332"/>
                <a:gd name="connsiteX8" fmla="*/ 379 w 54691"/>
                <a:gd name="connsiteY8" fmla="*/ 22340 h 82332"/>
                <a:gd name="connsiteX9" fmla="*/ 6937 w 54691"/>
                <a:gd name="connsiteY9" fmla="*/ 29284 h 82332"/>
                <a:gd name="connsiteX10" fmla="*/ 13495 w 54691"/>
                <a:gd name="connsiteY10" fmla="*/ 22712 h 82332"/>
                <a:gd name="connsiteX11" fmla="*/ 6194 w 54691"/>
                <a:gd name="connsiteY11" fmla="*/ 16140 h 82332"/>
                <a:gd name="connsiteX12" fmla="*/ 24260 w 54691"/>
                <a:gd name="connsiteY12" fmla="*/ 4609 h 82332"/>
                <a:gd name="connsiteX13" fmla="*/ 43067 w 54691"/>
                <a:gd name="connsiteY13" fmla="*/ 24324 h 82332"/>
                <a:gd name="connsiteX14" fmla="*/ 31436 w 54691"/>
                <a:gd name="connsiteY14" fmla="*/ 48131 h 82332"/>
                <a:gd name="connsiteX15" fmla="*/ 1616 w 54691"/>
                <a:gd name="connsiteY15" fmla="*/ 77642 h 82332"/>
                <a:gd name="connsiteX16" fmla="*/ 379 w 54691"/>
                <a:gd name="connsiteY16" fmla="*/ 82478 h 82332"/>
                <a:gd name="connsiteX17" fmla="*/ 51358 w 54691"/>
                <a:gd name="connsiteY17" fmla="*/ 82478 h 82332"/>
                <a:gd name="connsiteX18" fmla="*/ 55070 w 54691"/>
                <a:gd name="connsiteY18" fmla="*/ 59911 h 8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" h="82332">
                  <a:moveTo>
                    <a:pt x="55070" y="59911"/>
                  </a:moveTo>
                  <a:lnTo>
                    <a:pt x="50863" y="59911"/>
                  </a:lnTo>
                  <a:cubicBezTo>
                    <a:pt x="50491" y="62639"/>
                    <a:pt x="49254" y="69954"/>
                    <a:pt x="47646" y="71194"/>
                  </a:cubicBezTo>
                  <a:cubicBezTo>
                    <a:pt x="46656" y="71938"/>
                    <a:pt x="37128" y="71938"/>
                    <a:pt x="35396" y="71938"/>
                  </a:cubicBezTo>
                  <a:lnTo>
                    <a:pt x="12628" y="71938"/>
                  </a:lnTo>
                  <a:cubicBezTo>
                    <a:pt x="25621" y="60407"/>
                    <a:pt x="29951" y="56935"/>
                    <a:pt x="37376" y="51107"/>
                  </a:cubicBezTo>
                  <a:cubicBezTo>
                    <a:pt x="46532" y="43791"/>
                    <a:pt x="55070" y="36104"/>
                    <a:pt x="55070" y="24324"/>
                  </a:cubicBezTo>
                  <a:cubicBezTo>
                    <a:pt x="55070" y="9321"/>
                    <a:pt x="41954" y="145"/>
                    <a:pt x="26116" y="145"/>
                  </a:cubicBezTo>
                  <a:cubicBezTo>
                    <a:pt x="10772" y="145"/>
                    <a:pt x="379" y="10933"/>
                    <a:pt x="379" y="22340"/>
                  </a:cubicBezTo>
                  <a:cubicBezTo>
                    <a:pt x="379" y="28664"/>
                    <a:pt x="5699" y="29284"/>
                    <a:pt x="6937" y="29284"/>
                  </a:cubicBezTo>
                  <a:cubicBezTo>
                    <a:pt x="9906" y="29284"/>
                    <a:pt x="13495" y="27176"/>
                    <a:pt x="13495" y="22712"/>
                  </a:cubicBezTo>
                  <a:cubicBezTo>
                    <a:pt x="13495" y="20480"/>
                    <a:pt x="12628" y="16140"/>
                    <a:pt x="6194" y="16140"/>
                  </a:cubicBezTo>
                  <a:cubicBezTo>
                    <a:pt x="10030" y="7337"/>
                    <a:pt x="18444" y="4609"/>
                    <a:pt x="24260" y="4609"/>
                  </a:cubicBezTo>
                  <a:cubicBezTo>
                    <a:pt x="36633" y="4609"/>
                    <a:pt x="43067" y="14280"/>
                    <a:pt x="43067" y="24324"/>
                  </a:cubicBezTo>
                  <a:cubicBezTo>
                    <a:pt x="43067" y="35112"/>
                    <a:pt x="35396" y="43667"/>
                    <a:pt x="31436" y="48131"/>
                  </a:cubicBezTo>
                  <a:lnTo>
                    <a:pt x="1616" y="77642"/>
                  </a:lnTo>
                  <a:cubicBezTo>
                    <a:pt x="379" y="78758"/>
                    <a:pt x="379" y="79006"/>
                    <a:pt x="379" y="82478"/>
                  </a:cubicBezTo>
                  <a:lnTo>
                    <a:pt x="51358" y="82478"/>
                  </a:lnTo>
                  <a:lnTo>
                    <a:pt x="55070" y="59911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形状 173">
              <a:extLst>
                <a:ext uri="{FF2B5EF4-FFF2-40B4-BE49-F238E27FC236}">
                  <a16:creationId xmlns:a16="http://schemas.microsoft.com/office/drawing/2014/main" id="{E86FEE73-7BF9-7BDB-04AA-F21349F936CB}"/>
                </a:ext>
              </a:extLst>
            </p:cNvPr>
            <p:cNvSpPr/>
            <p:nvPr>
              <p:custDataLst>
                <p:tags r:id="rId296"/>
              </p:custDataLst>
            </p:nvPr>
          </p:nvSpPr>
          <p:spPr>
            <a:xfrm>
              <a:off x="7364882" y="3228064"/>
              <a:ext cx="92094" cy="531230"/>
            </a:xfrm>
            <a:custGeom>
              <a:avLst/>
              <a:gdLst>
                <a:gd name="connsiteX0" fmla="*/ 92479 w 92094"/>
                <a:gd name="connsiteY0" fmla="*/ 529585 h 531230"/>
                <a:gd name="connsiteX1" fmla="*/ 91419 w 92094"/>
                <a:gd name="connsiteY1" fmla="*/ 527460 h 531230"/>
                <a:gd name="connsiteX2" fmla="*/ 49879 w 92094"/>
                <a:gd name="connsiteY2" fmla="*/ 459617 h 531230"/>
                <a:gd name="connsiteX3" fmla="*/ 17531 w 92094"/>
                <a:gd name="connsiteY3" fmla="*/ 265830 h 531230"/>
                <a:gd name="connsiteX4" fmla="*/ 52354 w 92094"/>
                <a:gd name="connsiteY4" fmla="*/ 66021 h 531230"/>
                <a:gd name="connsiteX5" fmla="*/ 91772 w 92094"/>
                <a:gd name="connsiteY5" fmla="*/ 3492 h 531230"/>
                <a:gd name="connsiteX6" fmla="*/ 92479 w 92094"/>
                <a:gd name="connsiteY6" fmla="*/ 1898 h 531230"/>
                <a:gd name="connsiteX7" fmla="*/ 88590 w 92094"/>
                <a:gd name="connsiteY7" fmla="*/ 127 h 531230"/>
                <a:gd name="connsiteX8" fmla="*/ 85232 w 92094"/>
                <a:gd name="connsiteY8" fmla="*/ 481 h 531230"/>
                <a:gd name="connsiteX9" fmla="*/ 60308 w 92094"/>
                <a:gd name="connsiteY9" fmla="*/ 30771 h 531230"/>
                <a:gd name="connsiteX10" fmla="*/ 6041 w 92094"/>
                <a:gd name="connsiteY10" fmla="*/ 179211 h 531230"/>
                <a:gd name="connsiteX11" fmla="*/ 385 w 92094"/>
                <a:gd name="connsiteY11" fmla="*/ 265653 h 531230"/>
                <a:gd name="connsiteX12" fmla="*/ 36975 w 92094"/>
                <a:gd name="connsiteY12" fmla="*/ 460148 h 531230"/>
                <a:gd name="connsiteX13" fmla="*/ 83818 w 92094"/>
                <a:gd name="connsiteY13" fmla="*/ 529762 h 531230"/>
                <a:gd name="connsiteX14" fmla="*/ 88590 w 92094"/>
                <a:gd name="connsiteY14" fmla="*/ 531357 h 531230"/>
                <a:gd name="connsiteX15" fmla="*/ 92479 w 92094"/>
                <a:gd name="connsiteY15" fmla="*/ 529585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094" h="531230">
                  <a:moveTo>
                    <a:pt x="92479" y="529585"/>
                  </a:moveTo>
                  <a:cubicBezTo>
                    <a:pt x="92479" y="529054"/>
                    <a:pt x="92479" y="528700"/>
                    <a:pt x="91419" y="527460"/>
                  </a:cubicBezTo>
                  <a:cubicBezTo>
                    <a:pt x="74449" y="506912"/>
                    <a:pt x="60308" y="484239"/>
                    <a:pt x="49879" y="459617"/>
                  </a:cubicBezTo>
                  <a:cubicBezTo>
                    <a:pt x="26723" y="405413"/>
                    <a:pt x="17531" y="341999"/>
                    <a:pt x="17531" y="265830"/>
                  </a:cubicBezTo>
                  <a:cubicBezTo>
                    <a:pt x="17531" y="190370"/>
                    <a:pt x="26192" y="124122"/>
                    <a:pt x="52354" y="66021"/>
                  </a:cubicBezTo>
                  <a:cubicBezTo>
                    <a:pt x="62606" y="43525"/>
                    <a:pt x="76040" y="22623"/>
                    <a:pt x="91772" y="3492"/>
                  </a:cubicBezTo>
                  <a:cubicBezTo>
                    <a:pt x="92126" y="2961"/>
                    <a:pt x="92479" y="2606"/>
                    <a:pt x="92479" y="1898"/>
                  </a:cubicBezTo>
                  <a:cubicBezTo>
                    <a:pt x="92479" y="127"/>
                    <a:pt x="91242" y="127"/>
                    <a:pt x="88590" y="127"/>
                  </a:cubicBezTo>
                  <a:cubicBezTo>
                    <a:pt x="85939" y="127"/>
                    <a:pt x="85586" y="127"/>
                    <a:pt x="85232" y="481"/>
                  </a:cubicBezTo>
                  <a:cubicBezTo>
                    <a:pt x="85055" y="658"/>
                    <a:pt x="74096" y="11286"/>
                    <a:pt x="60308" y="30771"/>
                  </a:cubicBezTo>
                  <a:cubicBezTo>
                    <a:pt x="29551" y="74346"/>
                    <a:pt x="13996" y="126424"/>
                    <a:pt x="6041" y="179211"/>
                  </a:cubicBezTo>
                  <a:cubicBezTo>
                    <a:pt x="1799" y="207730"/>
                    <a:pt x="385" y="236780"/>
                    <a:pt x="385" y="265653"/>
                  </a:cubicBezTo>
                  <a:cubicBezTo>
                    <a:pt x="385" y="331902"/>
                    <a:pt x="8693" y="399568"/>
                    <a:pt x="36975" y="460148"/>
                  </a:cubicBezTo>
                  <a:cubicBezTo>
                    <a:pt x="49525" y="487073"/>
                    <a:pt x="66318" y="511340"/>
                    <a:pt x="83818" y="529762"/>
                  </a:cubicBezTo>
                  <a:cubicBezTo>
                    <a:pt x="85409" y="531179"/>
                    <a:pt x="85586" y="531357"/>
                    <a:pt x="88590" y="531357"/>
                  </a:cubicBezTo>
                  <a:cubicBezTo>
                    <a:pt x="91242" y="531357"/>
                    <a:pt x="92479" y="531357"/>
                    <a:pt x="92479" y="529585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形状 174">
              <a:extLst>
                <a:ext uri="{FF2B5EF4-FFF2-40B4-BE49-F238E27FC236}">
                  <a16:creationId xmlns:a16="http://schemas.microsoft.com/office/drawing/2014/main" id="{6CCF6DBD-E5F9-A96D-70DB-61FC343910A6}"/>
                </a:ext>
              </a:extLst>
            </p:cNvPr>
            <p:cNvSpPr/>
            <p:nvPr>
              <p:custDataLst>
                <p:tags r:id="rId297"/>
              </p:custDataLst>
            </p:nvPr>
          </p:nvSpPr>
          <p:spPr>
            <a:xfrm>
              <a:off x="7615388" y="3287937"/>
              <a:ext cx="92624" cy="159245"/>
            </a:xfrm>
            <a:custGeom>
              <a:avLst/>
              <a:gdLst>
                <a:gd name="connsiteX0" fmla="*/ 68986 w 92624"/>
                <a:gd name="connsiteY0" fmla="*/ 4388 h 159245"/>
                <a:gd name="connsiteX1" fmla="*/ 69516 w 92624"/>
                <a:gd name="connsiteY1" fmla="*/ 1908 h 159245"/>
                <a:gd name="connsiteX2" fmla="*/ 67395 w 92624"/>
                <a:gd name="connsiteY2" fmla="*/ 136 h 159245"/>
                <a:gd name="connsiteX3" fmla="*/ 64743 w 92624"/>
                <a:gd name="connsiteY3" fmla="*/ 3679 h 159245"/>
                <a:gd name="connsiteX4" fmla="*/ 54491 w 92624"/>
                <a:gd name="connsiteY4" fmla="*/ 44597 h 159245"/>
                <a:gd name="connsiteX5" fmla="*/ 401 w 92624"/>
                <a:gd name="connsiteY5" fmla="*/ 93133 h 159245"/>
                <a:gd name="connsiteX6" fmla="*/ 34340 w 92624"/>
                <a:gd name="connsiteY6" fmla="*/ 125194 h 159245"/>
                <a:gd name="connsiteX7" fmla="*/ 30274 w 92624"/>
                <a:gd name="connsiteY7" fmla="*/ 141845 h 159245"/>
                <a:gd name="connsiteX8" fmla="*/ 26385 w 92624"/>
                <a:gd name="connsiteY8" fmla="*/ 157433 h 159245"/>
                <a:gd name="connsiteX9" fmla="*/ 28506 w 92624"/>
                <a:gd name="connsiteY9" fmla="*/ 159381 h 159245"/>
                <a:gd name="connsiteX10" fmla="*/ 30274 w 92624"/>
                <a:gd name="connsiteY10" fmla="*/ 158673 h 159245"/>
                <a:gd name="connsiteX11" fmla="*/ 32218 w 92624"/>
                <a:gd name="connsiteY11" fmla="*/ 151587 h 159245"/>
                <a:gd name="connsiteX12" fmla="*/ 38935 w 92624"/>
                <a:gd name="connsiteY12" fmla="*/ 125194 h 159245"/>
                <a:gd name="connsiteX13" fmla="*/ 93026 w 92624"/>
                <a:gd name="connsiteY13" fmla="*/ 76659 h 159245"/>
                <a:gd name="connsiteX14" fmla="*/ 59087 w 92624"/>
                <a:gd name="connsiteY14" fmla="*/ 44597 h 159245"/>
                <a:gd name="connsiteX15" fmla="*/ 68986 w 92624"/>
                <a:gd name="connsiteY15" fmla="*/ 4388 h 159245"/>
                <a:gd name="connsiteX16" fmla="*/ 35223 w 92624"/>
                <a:gd name="connsiteY16" fmla="*/ 121297 h 159245"/>
                <a:gd name="connsiteX17" fmla="*/ 11890 w 92624"/>
                <a:gd name="connsiteY17" fmla="*/ 96853 h 159245"/>
                <a:gd name="connsiteX18" fmla="*/ 53430 w 92624"/>
                <a:gd name="connsiteY18" fmla="*/ 48494 h 159245"/>
                <a:gd name="connsiteX19" fmla="*/ 35223 w 92624"/>
                <a:gd name="connsiteY19" fmla="*/ 121297 h 159245"/>
                <a:gd name="connsiteX20" fmla="*/ 58026 w 92624"/>
                <a:gd name="connsiteY20" fmla="*/ 48494 h 159245"/>
                <a:gd name="connsiteX21" fmla="*/ 81536 w 92624"/>
                <a:gd name="connsiteY21" fmla="*/ 72939 h 159245"/>
                <a:gd name="connsiteX22" fmla="*/ 39819 w 92624"/>
                <a:gd name="connsiteY22" fmla="*/ 121297 h 159245"/>
                <a:gd name="connsiteX23" fmla="*/ 58026 w 92624"/>
                <a:gd name="connsiteY23" fmla="*/ 48494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8986" y="4388"/>
                  </a:moveTo>
                  <a:cubicBezTo>
                    <a:pt x="68986" y="4033"/>
                    <a:pt x="69516" y="2085"/>
                    <a:pt x="69516" y="1908"/>
                  </a:cubicBezTo>
                  <a:cubicBezTo>
                    <a:pt x="69516" y="1731"/>
                    <a:pt x="69516" y="136"/>
                    <a:pt x="67395" y="136"/>
                  </a:cubicBezTo>
                  <a:cubicBezTo>
                    <a:pt x="65627" y="136"/>
                    <a:pt x="65450" y="668"/>
                    <a:pt x="64743" y="3679"/>
                  </a:cubicBezTo>
                  <a:lnTo>
                    <a:pt x="54491" y="44597"/>
                  </a:lnTo>
                  <a:cubicBezTo>
                    <a:pt x="26385" y="45483"/>
                    <a:pt x="401" y="69042"/>
                    <a:pt x="401" y="93133"/>
                  </a:cubicBezTo>
                  <a:cubicBezTo>
                    <a:pt x="401" y="109961"/>
                    <a:pt x="12774" y="123954"/>
                    <a:pt x="34340" y="125194"/>
                  </a:cubicBezTo>
                  <a:cubicBezTo>
                    <a:pt x="32925" y="130685"/>
                    <a:pt x="31688" y="136354"/>
                    <a:pt x="30274" y="141845"/>
                  </a:cubicBezTo>
                  <a:cubicBezTo>
                    <a:pt x="28153" y="150170"/>
                    <a:pt x="26385" y="156902"/>
                    <a:pt x="26385" y="157433"/>
                  </a:cubicBezTo>
                  <a:cubicBezTo>
                    <a:pt x="26385" y="159204"/>
                    <a:pt x="27623" y="159381"/>
                    <a:pt x="28506" y="159381"/>
                  </a:cubicBezTo>
                  <a:cubicBezTo>
                    <a:pt x="29390" y="159381"/>
                    <a:pt x="29744" y="159204"/>
                    <a:pt x="30274" y="158673"/>
                  </a:cubicBezTo>
                  <a:cubicBezTo>
                    <a:pt x="30628" y="158319"/>
                    <a:pt x="31688" y="154067"/>
                    <a:pt x="32218" y="151587"/>
                  </a:cubicBezTo>
                  <a:lnTo>
                    <a:pt x="38935" y="125194"/>
                  </a:lnTo>
                  <a:cubicBezTo>
                    <a:pt x="67395" y="124309"/>
                    <a:pt x="93026" y="100395"/>
                    <a:pt x="93026" y="76659"/>
                  </a:cubicBezTo>
                  <a:cubicBezTo>
                    <a:pt x="93026" y="62665"/>
                    <a:pt x="83657" y="46369"/>
                    <a:pt x="59087" y="44597"/>
                  </a:cubicBezTo>
                  <a:lnTo>
                    <a:pt x="68986" y="4388"/>
                  </a:lnTo>
                  <a:close/>
                  <a:moveTo>
                    <a:pt x="35223" y="121297"/>
                  </a:moveTo>
                  <a:cubicBezTo>
                    <a:pt x="24617" y="120766"/>
                    <a:pt x="11890" y="114566"/>
                    <a:pt x="11890" y="96853"/>
                  </a:cubicBezTo>
                  <a:cubicBezTo>
                    <a:pt x="11890" y="75596"/>
                    <a:pt x="27092" y="50797"/>
                    <a:pt x="53430" y="48494"/>
                  </a:cubicBezTo>
                  <a:lnTo>
                    <a:pt x="35223" y="121297"/>
                  </a:lnTo>
                  <a:close/>
                  <a:moveTo>
                    <a:pt x="58026" y="48494"/>
                  </a:moveTo>
                  <a:cubicBezTo>
                    <a:pt x="71460" y="49203"/>
                    <a:pt x="81536" y="57351"/>
                    <a:pt x="81536" y="72939"/>
                  </a:cubicBezTo>
                  <a:cubicBezTo>
                    <a:pt x="81536" y="93841"/>
                    <a:pt x="66334" y="119172"/>
                    <a:pt x="39819" y="121297"/>
                  </a:cubicBezTo>
                  <a:lnTo>
                    <a:pt x="58026" y="48494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形状 175">
              <a:extLst>
                <a:ext uri="{FF2B5EF4-FFF2-40B4-BE49-F238E27FC236}">
                  <a16:creationId xmlns:a16="http://schemas.microsoft.com/office/drawing/2014/main" id="{D67CE7F8-2BA0-7719-5830-9C8FEF37CD74}"/>
                </a:ext>
              </a:extLst>
            </p:cNvPr>
            <p:cNvSpPr/>
            <p:nvPr>
              <p:custDataLst>
                <p:tags r:id="rId298"/>
              </p:custDataLst>
            </p:nvPr>
          </p:nvSpPr>
          <p:spPr>
            <a:xfrm>
              <a:off x="7723062" y="3288931"/>
              <a:ext cx="50236" cy="53441"/>
            </a:xfrm>
            <a:custGeom>
              <a:avLst/>
              <a:gdLst>
                <a:gd name="connsiteX0" fmla="*/ 29361 w 50236"/>
                <a:gd name="connsiteY0" fmla="*/ 26916 h 53441"/>
                <a:gd name="connsiteX1" fmla="*/ 47179 w 50236"/>
                <a:gd name="connsiteY1" fmla="*/ 19228 h 53441"/>
                <a:gd name="connsiteX2" fmla="*/ 50643 w 50236"/>
                <a:gd name="connsiteY2" fmla="*/ 15384 h 53441"/>
                <a:gd name="connsiteX3" fmla="*/ 46807 w 50236"/>
                <a:gd name="connsiteY3" fmla="*/ 11416 h 53441"/>
                <a:gd name="connsiteX4" fmla="*/ 44209 w 50236"/>
                <a:gd name="connsiteY4" fmla="*/ 12532 h 53441"/>
                <a:gd name="connsiteX5" fmla="*/ 27381 w 50236"/>
                <a:gd name="connsiteY5" fmla="*/ 23816 h 53441"/>
                <a:gd name="connsiteX6" fmla="*/ 29237 w 50236"/>
                <a:gd name="connsiteY6" fmla="*/ 5465 h 53441"/>
                <a:gd name="connsiteX7" fmla="*/ 25525 w 50236"/>
                <a:gd name="connsiteY7" fmla="*/ 133 h 53441"/>
                <a:gd name="connsiteX8" fmla="*/ 21689 w 50236"/>
                <a:gd name="connsiteY8" fmla="*/ 3853 h 53441"/>
                <a:gd name="connsiteX9" fmla="*/ 22308 w 50236"/>
                <a:gd name="connsiteY9" fmla="*/ 9928 h 53441"/>
                <a:gd name="connsiteX10" fmla="*/ 23669 w 50236"/>
                <a:gd name="connsiteY10" fmla="*/ 23816 h 53441"/>
                <a:gd name="connsiteX11" fmla="*/ 6965 w 50236"/>
                <a:gd name="connsiteY11" fmla="*/ 12532 h 53441"/>
                <a:gd name="connsiteX12" fmla="*/ 4242 w 50236"/>
                <a:gd name="connsiteY12" fmla="*/ 11416 h 53441"/>
                <a:gd name="connsiteX13" fmla="*/ 407 w 50236"/>
                <a:gd name="connsiteY13" fmla="*/ 15384 h 53441"/>
                <a:gd name="connsiteX14" fmla="*/ 3005 w 50236"/>
                <a:gd name="connsiteY14" fmla="*/ 18980 h 53441"/>
                <a:gd name="connsiteX15" fmla="*/ 21689 w 50236"/>
                <a:gd name="connsiteY15" fmla="*/ 26792 h 53441"/>
                <a:gd name="connsiteX16" fmla="*/ 3871 w 50236"/>
                <a:gd name="connsiteY16" fmla="*/ 34479 h 53441"/>
                <a:gd name="connsiteX17" fmla="*/ 407 w 50236"/>
                <a:gd name="connsiteY17" fmla="*/ 38323 h 53441"/>
                <a:gd name="connsiteX18" fmla="*/ 4242 w 50236"/>
                <a:gd name="connsiteY18" fmla="*/ 42291 h 53441"/>
                <a:gd name="connsiteX19" fmla="*/ 6841 w 50236"/>
                <a:gd name="connsiteY19" fmla="*/ 41175 h 53441"/>
                <a:gd name="connsiteX20" fmla="*/ 23669 w 50236"/>
                <a:gd name="connsiteY20" fmla="*/ 29892 h 53441"/>
                <a:gd name="connsiteX21" fmla="*/ 21689 w 50236"/>
                <a:gd name="connsiteY21" fmla="*/ 49855 h 53441"/>
                <a:gd name="connsiteX22" fmla="*/ 25525 w 50236"/>
                <a:gd name="connsiteY22" fmla="*/ 53575 h 53441"/>
                <a:gd name="connsiteX23" fmla="*/ 29361 w 50236"/>
                <a:gd name="connsiteY23" fmla="*/ 49855 h 53441"/>
                <a:gd name="connsiteX24" fmla="*/ 28742 w 50236"/>
                <a:gd name="connsiteY24" fmla="*/ 43779 h 53441"/>
                <a:gd name="connsiteX25" fmla="*/ 27381 w 50236"/>
                <a:gd name="connsiteY25" fmla="*/ 29892 h 53441"/>
                <a:gd name="connsiteX26" fmla="*/ 42229 w 50236"/>
                <a:gd name="connsiteY26" fmla="*/ 39811 h 53441"/>
                <a:gd name="connsiteX27" fmla="*/ 46807 w 50236"/>
                <a:gd name="connsiteY27" fmla="*/ 42291 h 53441"/>
                <a:gd name="connsiteX28" fmla="*/ 50643 w 50236"/>
                <a:gd name="connsiteY28" fmla="*/ 38323 h 53441"/>
                <a:gd name="connsiteX29" fmla="*/ 48045 w 50236"/>
                <a:gd name="connsiteY29" fmla="*/ 34727 h 53441"/>
                <a:gd name="connsiteX30" fmla="*/ 29361 w 50236"/>
                <a:gd name="connsiteY30" fmla="*/ 26916 h 5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36" h="53441">
                  <a:moveTo>
                    <a:pt x="29361" y="26916"/>
                  </a:moveTo>
                  <a:cubicBezTo>
                    <a:pt x="39507" y="22452"/>
                    <a:pt x="44085" y="20716"/>
                    <a:pt x="47179" y="19228"/>
                  </a:cubicBezTo>
                  <a:cubicBezTo>
                    <a:pt x="49530" y="18236"/>
                    <a:pt x="50643" y="17740"/>
                    <a:pt x="50643" y="15384"/>
                  </a:cubicBezTo>
                  <a:cubicBezTo>
                    <a:pt x="50643" y="13276"/>
                    <a:pt x="49035" y="11416"/>
                    <a:pt x="46807" y="11416"/>
                  </a:cubicBezTo>
                  <a:cubicBezTo>
                    <a:pt x="45941" y="11416"/>
                    <a:pt x="45694" y="11416"/>
                    <a:pt x="44209" y="12532"/>
                  </a:cubicBezTo>
                  <a:lnTo>
                    <a:pt x="27381" y="23816"/>
                  </a:lnTo>
                  <a:lnTo>
                    <a:pt x="29237" y="5465"/>
                  </a:lnTo>
                  <a:cubicBezTo>
                    <a:pt x="29484" y="3233"/>
                    <a:pt x="29237" y="133"/>
                    <a:pt x="25525" y="133"/>
                  </a:cubicBezTo>
                  <a:cubicBezTo>
                    <a:pt x="24040" y="133"/>
                    <a:pt x="21689" y="1125"/>
                    <a:pt x="21689" y="3853"/>
                  </a:cubicBezTo>
                  <a:cubicBezTo>
                    <a:pt x="21689" y="4969"/>
                    <a:pt x="22184" y="8688"/>
                    <a:pt x="22308" y="9928"/>
                  </a:cubicBezTo>
                  <a:cubicBezTo>
                    <a:pt x="22555" y="12036"/>
                    <a:pt x="23421" y="20964"/>
                    <a:pt x="23669" y="23816"/>
                  </a:cubicBezTo>
                  <a:lnTo>
                    <a:pt x="6965" y="12532"/>
                  </a:lnTo>
                  <a:cubicBezTo>
                    <a:pt x="5727" y="11788"/>
                    <a:pt x="5356" y="11416"/>
                    <a:pt x="4242" y="11416"/>
                  </a:cubicBezTo>
                  <a:cubicBezTo>
                    <a:pt x="2015" y="11416"/>
                    <a:pt x="407" y="13276"/>
                    <a:pt x="407" y="15384"/>
                  </a:cubicBezTo>
                  <a:cubicBezTo>
                    <a:pt x="407" y="17864"/>
                    <a:pt x="1891" y="18484"/>
                    <a:pt x="3005" y="18980"/>
                  </a:cubicBezTo>
                  <a:lnTo>
                    <a:pt x="21689" y="26792"/>
                  </a:lnTo>
                  <a:cubicBezTo>
                    <a:pt x="11543" y="31256"/>
                    <a:pt x="6965" y="32991"/>
                    <a:pt x="3871" y="34479"/>
                  </a:cubicBezTo>
                  <a:cubicBezTo>
                    <a:pt x="1520" y="35471"/>
                    <a:pt x="407" y="35967"/>
                    <a:pt x="407" y="38323"/>
                  </a:cubicBezTo>
                  <a:cubicBezTo>
                    <a:pt x="407" y="40431"/>
                    <a:pt x="2015" y="42291"/>
                    <a:pt x="4242" y="42291"/>
                  </a:cubicBezTo>
                  <a:cubicBezTo>
                    <a:pt x="5109" y="42291"/>
                    <a:pt x="5356" y="42291"/>
                    <a:pt x="6841" y="41175"/>
                  </a:cubicBezTo>
                  <a:lnTo>
                    <a:pt x="23669" y="29892"/>
                  </a:lnTo>
                  <a:lnTo>
                    <a:pt x="21689" y="49855"/>
                  </a:lnTo>
                  <a:cubicBezTo>
                    <a:pt x="21689" y="52583"/>
                    <a:pt x="24040" y="53575"/>
                    <a:pt x="25525" y="53575"/>
                  </a:cubicBezTo>
                  <a:cubicBezTo>
                    <a:pt x="27010" y="53575"/>
                    <a:pt x="29361" y="52583"/>
                    <a:pt x="29361" y="49855"/>
                  </a:cubicBezTo>
                  <a:cubicBezTo>
                    <a:pt x="29361" y="48739"/>
                    <a:pt x="28866" y="45019"/>
                    <a:pt x="28742" y="43779"/>
                  </a:cubicBezTo>
                  <a:cubicBezTo>
                    <a:pt x="28495" y="41671"/>
                    <a:pt x="27628" y="32743"/>
                    <a:pt x="27381" y="29892"/>
                  </a:cubicBezTo>
                  <a:lnTo>
                    <a:pt x="42229" y="39811"/>
                  </a:lnTo>
                  <a:cubicBezTo>
                    <a:pt x="45446" y="42291"/>
                    <a:pt x="45694" y="42291"/>
                    <a:pt x="46807" y="42291"/>
                  </a:cubicBezTo>
                  <a:cubicBezTo>
                    <a:pt x="49035" y="42291"/>
                    <a:pt x="50643" y="40431"/>
                    <a:pt x="50643" y="38323"/>
                  </a:cubicBezTo>
                  <a:cubicBezTo>
                    <a:pt x="50643" y="35843"/>
                    <a:pt x="49158" y="35223"/>
                    <a:pt x="48045" y="34727"/>
                  </a:cubicBezTo>
                  <a:lnTo>
                    <a:pt x="29361" y="26916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形状 176">
              <a:extLst>
                <a:ext uri="{FF2B5EF4-FFF2-40B4-BE49-F238E27FC236}">
                  <a16:creationId xmlns:a16="http://schemas.microsoft.com/office/drawing/2014/main" id="{467ECE28-F181-396D-182C-140F3D1CC65B}"/>
                </a:ext>
              </a:extLst>
            </p:cNvPr>
            <p:cNvSpPr/>
            <p:nvPr>
              <p:custDataLst>
                <p:tags r:id="rId299"/>
              </p:custDataLst>
            </p:nvPr>
          </p:nvSpPr>
          <p:spPr>
            <a:xfrm>
              <a:off x="7718731" y="3372504"/>
              <a:ext cx="56918" cy="84812"/>
            </a:xfrm>
            <a:custGeom>
              <a:avLst/>
              <a:gdLst>
                <a:gd name="connsiteX0" fmla="*/ 27505 w 56918"/>
                <a:gd name="connsiteY0" fmla="*/ 41057 h 84812"/>
                <a:gd name="connsiteX1" fmla="*/ 44085 w 56918"/>
                <a:gd name="connsiteY1" fmla="*/ 61020 h 84812"/>
                <a:gd name="connsiteX2" fmla="*/ 28000 w 56918"/>
                <a:gd name="connsiteY2" fmla="*/ 80984 h 84812"/>
                <a:gd name="connsiteX3" fmla="*/ 6965 w 56918"/>
                <a:gd name="connsiteY3" fmla="*/ 72304 h 84812"/>
                <a:gd name="connsiteX4" fmla="*/ 14141 w 56918"/>
                <a:gd name="connsiteY4" fmla="*/ 65360 h 84812"/>
                <a:gd name="connsiteX5" fmla="*/ 7336 w 56918"/>
                <a:gd name="connsiteY5" fmla="*/ 58541 h 84812"/>
                <a:gd name="connsiteX6" fmla="*/ 407 w 56918"/>
                <a:gd name="connsiteY6" fmla="*/ 65732 h 84812"/>
                <a:gd name="connsiteX7" fmla="*/ 28247 w 56918"/>
                <a:gd name="connsiteY7" fmla="*/ 84951 h 84812"/>
                <a:gd name="connsiteX8" fmla="*/ 57325 w 56918"/>
                <a:gd name="connsiteY8" fmla="*/ 61020 h 84812"/>
                <a:gd name="connsiteX9" fmla="*/ 35795 w 56918"/>
                <a:gd name="connsiteY9" fmla="*/ 38825 h 84812"/>
                <a:gd name="connsiteX10" fmla="*/ 53489 w 56918"/>
                <a:gd name="connsiteY10" fmla="*/ 17250 h 84812"/>
                <a:gd name="connsiteX11" fmla="*/ 28495 w 56918"/>
                <a:gd name="connsiteY11" fmla="*/ 139 h 84812"/>
                <a:gd name="connsiteX12" fmla="*/ 4242 w 56918"/>
                <a:gd name="connsiteY12" fmla="*/ 16754 h 84812"/>
                <a:gd name="connsiteX13" fmla="*/ 10677 w 56918"/>
                <a:gd name="connsiteY13" fmla="*/ 23326 h 84812"/>
                <a:gd name="connsiteX14" fmla="*/ 16987 w 56918"/>
                <a:gd name="connsiteY14" fmla="*/ 17002 h 84812"/>
                <a:gd name="connsiteX15" fmla="*/ 10677 w 56918"/>
                <a:gd name="connsiteY15" fmla="*/ 10554 h 84812"/>
                <a:gd name="connsiteX16" fmla="*/ 28123 w 56918"/>
                <a:gd name="connsiteY16" fmla="*/ 3735 h 84812"/>
                <a:gd name="connsiteX17" fmla="*/ 41487 w 56918"/>
                <a:gd name="connsiteY17" fmla="*/ 17250 h 84812"/>
                <a:gd name="connsiteX18" fmla="*/ 36537 w 56918"/>
                <a:gd name="connsiteY18" fmla="*/ 32006 h 84812"/>
                <a:gd name="connsiteX19" fmla="*/ 22803 w 56918"/>
                <a:gd name="connsiteY19" fmla="*/ 37337 h 84812"/>
                <a:gd name="connsiteX20" fmla="*/ 18843 w 56918"/>
                <a:gd name="connsiteY20" fmla="*/ 37709 h 84812"/>
                <a:gd name="connsiteX21" fmla="*/ 17606 w 56918"/>
                <a:gd name="connsiteY21" fmla="*/ 39321 h 84812"/>
                <a:gd name="connsiteX22" fmla="*/ 20823 w 56918"/>
                <a:gd name="connsiteY22" fmla="*/ 41057 h 84812"/>
                <a:gd name="connsiteX23" fmla="*/ 27505 w 56918"/>
                <a:gd name="connsiteY23" fmla="*/ 41057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505" y="41057"/>
                  </a:moveTo>
                  <a:cubicBezTo>
                    <a:pt x="37156" y="41057"/>
                    <a:pt x="44085" y="47753"/>
                    <a:pt x="44085" y="61020"/>
                  </a:cubicBezTo>
                  <a:cubicBezTo>
                    <a:pt x="44085" y="76396"/>
                    <a:pt x="35176" y="80984"/>
                    <a:pt x="28000" y="80984"/>
                  </a:cubicBezTo>
                  <a:cubicBezTo>
                    <a:pt x="23050" y="80984"/>
                    <a:pt x="12161" y="79620"/>
                    <a:pt x="6965" y="72304"/>
                  </a:cubicBezTo>
                  <a:cubicBezTo>
                    <a:pt x="12780" y="72056"/>
                    <a:pt x="14141" y="67964"/>
                    <a:pt x="14141" y="65360"/>
                  </a:cubicBezTo>
                  <a:cubicBezTo>
                    <a:pt x="14141" y="61392"/>
                    <a:pt x="11172" y="58541"/>
                    <a:pt x="7336" y="58541"/>
                  </a:cubicBezTo>
                  <a:cubicBezTo>
                    <a:pt x="3871" y="58541"/>
                    <a:pt x="407" y="60648"/>
                    <a:pt x="407" y="65732"/>
                  </a:cubicBezTo>
                  <a:cubicBezTo>
                    <a:pt x="407" y="77388"/>
                    <a:pt x="13275" y="84951"/>
                    <a:pt x="28247" y="84951"/>
                  </a:cubicBezTo>
                  <a:cubicBezTo>
                    <a:pt x="45446" y="84951"/>
                    <a:pt x="57325" y="73420"/>
                    <a:pt x="57325" y="61020"/>
                  </a:cubicBezTo>
                  <a:cubicBezTo>
                    <a:pt x="57325" y="51349"/>
                    <a:pt x="49406" y="41677"/>
                    <a:pt x="35795" y="38825"/>
                  </a:cubicBezTo>
                  <a:cubicBezTo>
                    <a:pt x="48787" y="34114"/>
                    <a:pt x="53489" y="24814"/>
                    <a:pt x="53489" y="17250"/>
                  </a:cubicBezTo>
                  <a:cubicBezTo>
                    <a:pt x="53489" y="7455"/>
                    <a:pt x="42229" y="139"/>
                    <a:pt x="28495" y="139"/>
                  </a:cubicBezTo>
                  <a:cubicBezTo>
                    <a:pt x="14760" y="139"/>
                    <a:pt x="4242" y="6835"/>
                    <a:pt x="4242" y="16754"/>
                  </a:cubicBezTo>
                  <a:cubicBezTo>
                    <a:pt x="4242" y="20970"/>
                    <a:pt x="6965" y="23326"/>
                    <a:pt x="10677" y="23326"/>
                  </a:cubicBezTo>
                  <a:cubicBezTo>
                    <a:pt x="14512" y="23326"/>
                    <a:pt x="16987" y="20474"/>
                    <a:pt x="16987" y="17002"/>
                  </a:cubicBezTo>
                  <a:cubicBezTo>
                    <a:pt x="16987" y="13406"/>
                    <a:pt x="14512" y="10802"/>
                    <a:pt x="10677" y="10554"/>
                  </a:cubicBezTo>
                  <a:cubicBezTo>
                    <a:pt x="15007" y="5099"/>
                    <a:pt x="23545" y="3735"/>
                    <a:pt x="28123" y="3735"/>
                  </a:cubicBezTo>
                  <a:cubicBezTo>
                    <a:pt x="33691" y="3735"/>
                    <a:pt x="41487" y="6463"/>
                    <a:pt x="41487" y="17250"/>
                  </a:cubicBezTo>
                  <a:cubicBezTo>
                    <a:pt x="41487" y="22458"/>
                    <a:pt x="39755" y="28162"/>
                    <a:pt x="36537" y="32006"/>
                  </a:cubicBezTo>
                  <a:cubicBezTo>
                    <a:pt x="32454" y="36717"/>
                    <a:pt x="28990" y="36965"/>
                    <a:pt x="22803" y="37337"/>
                  </a:cubicBezTo>
                  <a:cubicBezTo>
                    <a:pt x="19709" y="37585"/>
                    <a:pt x="19462" y="37585"/>
                    <a:pt x="18843" y="37709"/>
                  </a:cubicBezTo>
                  <a:cubicBezTo>
                    <a:pt x="18596" y="37709"/>
                    <a:pt x="17606" y="37957"/>
                    <a:pt x="17606" y="39321"/>
                  </a:cubicBezTo>
                  <a:cubicBezTo>
                    <a:pt x="17606" y="41057"/>
                    <a:pt x="18719" y="41057"/>
                    <a:pt x="20823" y="41057"/>
                  </a:cubicBezTo>
                  <a:lnTo>
                    <a:pt x="27505" y="4105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形状 177">
              <a:extLst>
                <a:ext uri="{FF2B5EF4-FFF2-40B4-BE49-F238E27FC236}">
                  <a16:creationId xmlns:a16="http://schemas.microsoft.com/office/drawing/2014/main" id="{34824B46-D78E-BC33-830F-602B4DDE45A9}"/>
                </a:ext>
              </a:extLst>
            </p:cNvPr>
            <p:cNvSpPr/>
            <p:nvPr>
              <p:custDataLst>
                <p:tags r:id="rId300"/>
              </p:custDataLst>
            </p:nvPr>
          </p:nvSpPr>
          <p:spPr>
            <a:xfrm>
              <a:off x="7796369" y="3440577"/>
              <a:ext cx="15714" cy="38190"/>
            </a:xfrm>
            <a:custGeom>
              <a:avLst/>
              <a:gdLst>
                <a:gd name="connsiteX0" fmla="*/ 12660 w 15714"/>
                <a:gd name="connsiteY0" fmla="*/ 12414 h 38190"/>
                <a:gd name="connsiteX1" fmla="*/ 3009 w 15714"/>
                <a:gd name="connsiteY1" fmla="*/ 35105 h 38190"/>
                <a:gd name="connsiteX2" fmla="*/ 2143 w 15714"/>
                <a:gd name="connsiteY2" fmla="*/ 36593 h 38190"/>
                <a:gd name="connsiteX3" fmla="*/ 3875 w 15714"/>
                <a:gd name="connsiteY3" fmla="*/ 38329 h 38190"/>
                <a:gd name="connsiteX4" fmla="*/ 16125 w 15714"/>
                <a:gd name="connsiteY4" fmla="*/ 13654 h 38190"/>
                <a:gd name="connsiteX5" fmla="*/ 7463 w 15714"/>
                <a:gd name="connsiteY5" fmla="*/ 139 h 38190"/>
                <a:gd name="connsiteX6" fmla="*/ 411 w 15714"/>
                <a:gd name="connsiteY6" fmla="*/ 7207 h 38190"/>
                <a:gd name="connsiteX7" fmla="*/ 7587 w 15714"/>
                <a:gd name="connsiteY7" fmla="*/ 14398 h 38190"/>
                <a:gd name="connsiteX8" fmla="*/ 12660 w 15714"/>
                <a:gd name="connsiteY8" fmla="*/ 12414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660" y="12414"/>
                  </a:moveTo>
                  <a:cubicBezTo>
                    <a:pt x="12660" y="19234"/>
                    <a:pt x="11423" y="27170"/>
                    <a:pt x="3009" y="35105"/>
                  </a:cubicBezTo>
                  <a:cubicBezTo>
                    <a:pt x="2514" y="35601"/>
                    <a:pt x="2143" y="35973"/>
                    <a:pt x="2143" y="36593"/>
                  </a:cubicBezTo>
                  <a:cubicBezTo>
                    <a:pt x="2143" y="37461"/>
                    <a:pt x="3133" y="38329"/>
                    <a:pt x="3875" y="38329"/>
                  </a:cubicBezTo>
                  <a:cubicBezTo>
                    <a:pt x="5607" y="38329"/>
                    <a:pt x="16125" y="28410"/>
                    <a:pt x="16125" y="13654"/>
                  </a:cubicBezTo>
                  <a:cubicBezTo>
                    <a:pt x="16125" y="5967"/>
                    <a:pt x="13155" y="139"/>
                    <a:pt x="7463" y="139"/>
                  </a:cubicBezTo>
                  <a:cubicBezTo>
                    <a:pt x="3380" y="139"/>
                    <a:pt x="411" y="3363"/>
                    <a:pt x="411" y="7207"/>
                  </a:cubicBezTo>
                  <a:cubicBezTo>
                    <a:pt x="411" y="11174"/>
                    <a:pt x="3256" y="14398"/>
                    <a:pt x="7587" y="14398"/>
                  </a:cubicBezTo>
                  <a:cubicBezTo>
                    <a:pt x="10557" y="14398"/>
                    <a:pt x="12537" y="12414"/>
                    <a:pt x="12660" y="12414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形状 178">
              <a:extLst>
                <a:ext uri="{FF2B5EF4-FFF2-40B4-BE49-F238E27FC236}">
                  <a16:creationId xmlns:a16="http://schemas.microsoft.com/office/drawing/2014/main" id="{B08AFBE9-66EA-BB08-AF53-4DB42BCBD225}"/>
                </a:ext>
              </a:extLst>
            </p:cNvPr>
            <p:cNvSpPr/>
            <p:nvPr>
              <p:custDataLst>
                <p:tags r:id="rId301"/>
              </p:custDataLst>
            </p:nvPr>
          </p:nvSpPr>
          <p:spPr>
            <a:xfrm>
              <a:off x="7831174" y="3372504"/>
              <a:ext cx="56918" cy="84812"/>
            </a:xfrm>
            <a:custGeom>
              <a:avLst/>
              <a:gdLst>
                <a:gd name="connsiteX0" fmla="*/ 27511 w 56918"/>
                <a:gd name="connsiteY0" fmla="*/ 41057 h 84812"/>
                <a:gd name="connsiteX1" fmla="*/ 44092 w 56918"/>
                <a:gd name="connsiteY1" fmla="*/ 61020 h 84812"/>
                <a:gd name="connsiteX2" fmla="*/ 28006 w 56918"/>
                <a:gd name="connsiteY2" fmla="*/ 80984 h 84812"/>
                <a:gd name="connsiteX3" fmla="*/ 6971 w 56918"/>
                <a:gd name="connsiteY3" fmla="*/ 72304 h 84812"/>
                <a:gd name="connsiteX4" fmla="*/ 14148 w 56918"/>
                <a:gd name="connsiteY4" fmla="*/ 65360 h 84812"/>
                <a:gd name="connsiteX5" fmla="*/ 7342 w 56918"/>
                <a:gd name="connsiteY5" fmla="*/ 58541 h 84812"/>
                <a:gd name="connsiteX6" fmla="*/ 413 w 56918"/>
                <a:gd name="connsiteY6" fmla="*/ 65732 h 84812"/>
                <a:gd name="connsiteX7" fmla="*/ 28253 w 56918"/>
                <a:gd name="connsiteY7" fmla="*/ 84951 h 84812"/>
                <a:gd name="connsiteX8" fmla="*/ 57331 w 56918"/>
                <a:gd name="connsiteY8" fmla="*/ 61020 h 84812"/>
                <a:gd name="connsiteX9" fmla="*/ 35801 w 56918"/>
                <a:gd name="connsiteY9" fmla="*/ 38825 h 84812"/>
                <a:gd name="connsiteX10" fmla="*/ 53496 w 56918"/>
                <a:gd name="connsiteY10" fmla="*/ 17250 h 84812"/>
                <a:gd name="connsiteX11" fmla="*/ 28501 w 56918"/>
                <a:gd name="connsiteY11" fmla="*/ 139 h 84812"/>
                <a:gd name="connsiteX12" fmla="*/ 4249 w 56918"/>
                <a:gd name="connsiteY12" fmla="*/ 16754 h 84812"/>
                <a:gd name="connsiteX13" fmla="*/ 10683 w 56918"/>
                <a:gd name="connsiteY13" fmla="*/ 23326 h 84812"/>
                <a:gd name="connsiteX14" fmla="*/ 16993 w 56918"/>
                <a:gd name="connsiteY14" fmla="*/ 17002 h 84812"/>
                <a:gd name="connsiteX15" fmla="*/ 10683 w 56918"/>
                <a:gd name="connsiteY15" fmla="*/ 10554 h 84812"/>
                <a:gd name="connsiteX16" fmla="*/ 28130 w 56918"/>
                <a:gd name="connsiteY16" fmla="*/ 3735 h 84812"/>
                <a:gd name="connsiteX17" fmla="*/ 41493 w 56918"/>
                <a:gd name="connsiteY17" fmla="*/ 17250 h 84812"/>
                <a:gd name="connsiteX18" fmla="*/ 36544 w 56918"/>
                <a:gd name="connsiteY18" fmla="*/ 32006 h 84812"/>
                <a:gd name="connsiteX19" fmla="*/ 22809 w 56918"/>
                <a:gd name="connsiteY19" fmla="*/ 37337 h 84812"/>
                <a:gd name="connsiteX20" fmla="*/ 18850 w 56918"/>
                <a:gd name="connsiteY20" fmla="*/ 37709 h 84812"/>
                <a:gd name="connsiteX21" fmla="*/ 17612 w 56918"/>
                <a:gd name="connsiteY21" fmla="*/ 39321 h 84812"/>
                <a:gd name="connsiteX22" fmla="*/ 20829 w 56918"/>
                <a:gd name="connsiteY22" fmla="*/ 41057 h 84812"/>
                <a:gd name="connsiteX23" fmla="*/ 27511 w 56918"/>
                <a:gd name="connsiteY23" fmla="*/ 41057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511" y="41057"/>
                  </a:moveTo>
                  <a:cubicBezTo>
                    <a:pt x="37162" y="41057"/>
                    <a:pt x="44092" y="47753"/>
                    <a:pt x="44092" y="61020"/>
                  </a:cubicBezTo>
                  <a:cubicBezTo>
                    <a:pt x="44092" y="76396"/>
                    <a:pt x="35183" y="80984"/>
                    <a:pt x="28006" y="80984"/>
                  </a:cubicBezTo>
                  <a:cubicBezTo>
                    <a:pt x="23057" y="80984"/>
                    <a:pt x="12168" y="79620"/>
                    <a:pt x="6971" y="72304"/>
                  </a:cubicBezTo>
                  <a:cubicBezTo>
                    <a:pt x="12787" y="72056"/>
                    <a:pt x="14148" y="67964"/>
                    <a:pt x="14148" y="65360"/>
                  </a:cubicBezTo>
                  <a:cubicBezTo>
                    <a:pt x="14148" y="61392"/>
                    <a:pt x="11178" y="58541"/>
                    <a:pt x="7342" y="58541"/>
                  </a:cubicBezTo>
                  <a:cubicBezTo>
                    <a:pt x="3878" y="58541"/>
                    <a:pt x="413" y="60648"/>
                    <a:pt x="413" y="65732"/>
                  </a:cubicBezTo>
                  <a:cubicBezTo>
                    <a:pt x="413" y="77388"/>
                    <a:pt x="13281" y="84951"/>
                    <a:pt x="28253" y="84951"/>
                  </a:cubicBezTo>
                  <a:cubicBezTo>
                    <a:pt x="45453" y="84951"/>
                    <a:pt x="57331" y="73420"/>
                    <a:pt x="57331" y="61020"/>
                  </a:cubicBezTo>
                  <a:cubicBezTo>
                    <a:pt x="57331" y="51349"/>
                    <a:pt x="49412" y="41677"/>
                    <a:pt x="35801" y="38825"/>
                  </a:cubicBezTo>
                  <a:cubicBezTo>
                    <a:pt x="48794" y="34114"/>
                    <a:pt x="53496" y="24814"/>
                    <a:pt x="53496" y="17250"/>
                  </a:cubicBezTo>
                  <a:cubicBezTo>
                    <a:pt x="53496" y="7455"/>
                    <a:pt x="42236" y="139"/>
                    <a:pt x="28501" y="139"/>
                  </a:cubicBezTo>
                  <a:cubicBezTo>
                    <a:pt x="14766" y="139"/>
                    <a:pt x="4249" y="6835"/>
                    <a:pt x="4249" y="16754"/>
                  </a:cubicBezTo>
                  <a:cubicBezTo>
                    <a:pt x="4249" y="20970"/>
                    <a:pt x="6971" y="23326"/>
                    <a:pt x="10683" y="23326"/>
                  </a:cubicBezTo>
                  <a:cubicBezTo>
                    <a:pt x="14519" y="23326"/>
                    <a:pt x="16993" y="20474"/>
                    <a:pt x="16993" y="17002"/>
                  </a:cubicBezTo>
                  <a:cubicBezTo>
                    <a:pt x="16993" y="13406"/>
                    <a:pt x="14519" y="10802"/>
                    <a:pt x="10683" y="10554"/>
                  </a:cubicBezTo>
                  <a:cubicBezTo>
                    <a:pt x="15014" y="5099"/>
                    <a:pt x="23551" y="3735"/>
                    <a:pt x="28130" y="3735"/>
                  </a:cubicBezTo>
                  <a:cubicBezTo>
                    <a:pt x="33698" y="3735"/>
                    <a:pt x="41493" y="6463"/>
                    <a:pt x="41493" y="17250"/>
                  </a:cubicBezTo>
                  <a:cubicBezTo>
                    <a:pt x="41493" y="22458"/>
                    <a:pt x="39761" y="28162"/>
                    <a:pt x="36544" y="32006"/>
                  </a:cubicBezTo>
                  <a:cubicBezTo>
                    <a:pt x="32460" y="36717"/>
                    <a:pt x="28996" y="36965"/>
                    <a:pt x="22809" y="37337"/>
                  </a:cubicBezTo>
                  <a:cubicBezTo>
                    <a:pt x="19716" y="37585"/>
                    <a:pt x="19468" y="37585"/>
                    <a:pt x="18850" y="37709"/>
                  </a:cubicBezTo>
                  <a:cubicBezTo>
                    <a:pt x="18602" y="37709"/>
                    <a:pt x="17612" y="37957"/>
                    <a:pt x="17612" y="39321"/>
                  </a:cubicBezTo>
                  <a:cubicBezTo>
                    <a:pt x="17612" y="41057"/>
                    <a:pt x="18726" y="41057"/>
                    <a:pt x="20829" y="41057"/>
                  </a:cubicBezTo>
                  <a:lnTo>
                    <a:pt x="27511" y="41057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形状 179">
              <a:extLst>
                <a:ext uri="{FF2B5EF4-FFF2-40B4-BE49-F238E27FC236}">
                  <a16:creationId xmlns:a16="http://schemas.microsoft.com/office/drawing/2014/main" id="{BE0668CF-CDA4-D298-1F08-E25087F766A8}"/>
                </a:ext>
              </a:extLst>
            </p:cNvPr>
            <p:cNvSpPr/>
            <p:nvPr>
              <p:custDataLst>
                <p:tags r:id="rId302"/>
              </p:custDataLst>
            </p:nvPr>
          </p:nvSpPr>
          <p:spPr>
            <a:xfrm>
              <a:off x="7560149" y="3564270"/>
              <a:ext cx="92624" cy="159245"/>
            </a:xfrm>
            <a:custGeom>
              <a:avLst/>
              <a:gdLst>
                <a:gd name="connsiteX0" fmla="*/ 68982 w 92624"/>
                <a:gd name="connsiteY0" fmla="*/ 4403 h 159245"/>
                <a:gd name="connsiteX1" fmla="*/ 69513 w 92624"/>
                <a:gd name="connsiteY1" fmla="*/ 1923 h 159245"/>
                <a:gd name="connsiteX2" fmla="*/ 67392 w 92624"/>
                <a:gd name="connsiteY2" fmla="*/ 152 h 159245"/>
                <a:gd name="connsiteX3" fmla="*/ 64740 w 92624"/>
                <a:gd name="connsiteY3" fmla="*/ 3695 h 159245"/>
                <a:gd name="connsiteX4" fmla="*/ 54488 w 92624"/>
                <a:gd name="connsiteY4" fmla="*/ 44613 h 159245"/>
                <a:gd name="connsiteX5" fmla="*/ 398 w 92624"/>
                <a:gd name="connsiteY5" fmla="*/ 93148 h 159245"/>
                <a:gd name="connsiteX6" fmla="*/ 34336 w 92624"/>
                <a:gd name="connsiteY6" fmla="*/ 125210 h 159245"/>
                <a:gd name="connsiteX7" fmla="*/ 30271 w 92624"/>
                <a:gd name="connsiteY7" fmla="*/ 141861 h 159245"/>
                <a:gd name="connsiteX8" fmla="*/ 26382 w 92624"/>
                <a:gd name="connsiteY8" fmla="*/ 157448 h 159245"/>
                <a:gd name="connsiteX9" fmla="*/ 28503 w 92624"/>
                <a:gd name="connsiteY9" fmla="*/ 159397 h 159245"/>
                <a:gd name="connsiteX10" fmla="*/ 30271 w 92624"/>
                <a:gd name="connsiteY10" fmla="*/ 158688 h 159245"/>
                <a:gd name="connsiteX11" fmla="*/ 32215 w 92624"/>
                <a:gd name="connsiteY11" fmla="*/ 151603 h 159245"/>
                <a:gd name="connsiteX12" fmla="*/ 38932 w 92624"/>
                <a:gd name="connsiteY12" fmla="*/ 125210 h 159245"/>
                <a:gd name="connsiteX13" fmla="*/ 93023 w 92624"/>
                <a:gd name="connsiteY13" fmla="*/ 76675 h 159245"/>
                <a:gd name="connsiteX14" fmla="*/ 59084 w 92624"/>
                <a:gd name="connsiteY14" fmla="*/ 44613 h 159245"/>
                <a:gd name="connsiteX15" fmla="*/ 68982 w 92624"/>
                <a:gd name="connsiteY15" fmla="*/ 4403 h 159245"/>
                <a:gd name="connsiteX16" fmla="*/ 35220 w 92624"/>
                <a:gd name="connsiteY16" fmla="*/ 121313 h 159245"/>
                <a:gd name="connsiteX17" fmla="*/ 11887 w 92624"/>
                <a:gd name="connsiteY17" fmla="*/ 96868 h 159245"/>
                <a:gd name="connsiteX18" fmla="*/ 53427 w 92624"/>
                <a:gd name="connsiteY18" fmla="*/ 48510 h 159245"/>
                <a:gd name="connsiteX19" fmla="*/ 35220 w 92624"/>
                <a:gd name="connsiteY19" fmla="*/ 121313 h 159245"/>
                <a:gd name="connsiteX20" fmla="*/ 58023 w 92624"/>
                <a:gd name="connsiteY20" fmla="*/ 48510 h 159245"/>
                <a:gd name="connsiteX21" fmla="*/ 81533 w 92624"/>
                <a:gd name="connsiteY21" fmla="*/ 72955 h 159245"/>
                <a:gd name="connsiteX22" fmla="*/ 39816 w 92624"/>
                <a:gd name="connsiteY22" fmla="*/ 121313 h 159245"/>
                <a:gd name="connsiteX23" fmla="*/ 58023 w 92624"/>
                <a:gd name="connsiteY23" fmla="*/ 48510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24" h="159245">
                  <a:moveTo>
                    <a:pt x="68982" y="4403"/>
                  </a:moveTo>
                  <a:cubicBezTo>
                    <a:pt x="68982" y="4049"/>
                    <a:pt x="69513" y="2100"/>
                    <a:pt x="69513" y="1923"/>
                  </a:cubicBezTo>
                  <a:cubicBezTo>
                    <a:pt x="69513" y="1746"/>
                    <a:pt x="69513" y="152"/>
                    <a:pt x="67392" y="152"/>
                  </a:cubicBezTo>
                  <a:cubicBezTo>
                    <a:pt x="65624" y="152"/>
                    <a:pt x="65447" y="683"/>
                    <a:pt x="64740" y="3695"/>
                  </a:cubicBezTo>
                  <a:lnTo>
                    <a:pt x="54488" y="44613"/>
                  </a:lnTo>
                  <a:cubicBezTo>
                    <a:pt x="26382" y="45499"/>
                    <a:pt x="398" y="69058"/>
                    <a:pt x="398" y="93148"/>
                  </a:cubicBezTo>
                  <a:cubicBezTo>
                    <a:pt x="398" y="109976"/>
                    <a:pt x="12771" y="123970"/>
                    <a:pt x="34336" y="125210"/>
                  </a:cubicBezTo>
                  <a:cubicBezTo>
                    <a:pt x="32922" y="130701"/>
                    <a:pt x="31685" y="136369"/>
                    <a:pt x="30271" y="141861"/>
                  </a:cubicBezTo>
                  <a:cubicBezTo>
                    <a:pt x="28150" y="150186"/>
                    <a:pt x="26382" y="156917"/>
                    <a:pt x="26382" y="157448"/>
                  </a:cubicBezTo>
                  <a:cubicBezTo>
                    <a:pt x="26382" y="159220"/>
                    <a:pt x="27619" y="159397"/>
                    <a:pt x="28503" y="159397"/>
                  </a:cubicBezTo>
                  <a:cubicBezTo>
                    <a:pt x="29387" y="159397"/>
                    <a:pt x="29741" y="159220"/>
                    <a:pt x="30271" y="158688"/>
                  </a:cubicBezTo>
                  <a:cubicBezTo>
                    <a:pt x="30624" y="158334"/>
                    <a:pt x="31685" y="154083"/>
                    <a:pt x="32215" y="151603"/>
                  </a:cubicBezTo>
                  <a:lnTo>
                    <a:pt x="38932" y="125210"/>
                  </a:lnTo>
                  <a:cubicBezTo>
                    <a:pt x="67392" y="124324"/>
                    <a:pt x="93023" y="100411"/>
                    <a:pt x="93023" y="76675"/>
                  </a:cubicBezTo>
                  <a:cubicBezTo>
                    <a:pt x="93023" y="62681"/>
                    <a:pt x="83654" y="46384"/>
                    <a:pt x="59084" y="44613"/>
                  </a:cubicBezTo>
                  <a:lnTo>
                    <a:pt x="68982" y="4403"/>
                  </a:lnTo>
                  <a:close/>
                  <a:moveTo>
                    <a:pt x="35220" y="121313"/>
                  </a:moveTo>
                  <a:cubicBezTo>
                    <a:pt x="24614" y="120781"/>
                    <a:pt x="11887" y="114582"/>
                    <a:pt x="11887" y="96868"/>
                  </a:cubicBezTo>
                  <a:cubicBezTo>
                    <a:pt x="11887" y="75612"/>
                    <a:pt x="27089" y="50813"/>
                    <a:pt x="53427" y="48510"/>
                  </a:cubicBezTo>
                  <a:lnTo>
                    <a:pt x="35220" y="121313"/>
                  </a:lnTo>
                  <a:close/>
                  <a:moveTo>
                    <a:pt x="58023" y="48510"/>
                  </a:moveTo>
                  <a:cubicBezTo>
                    <a:pt x="71457" y="49219"/>
                    <a:pt x="81533" y="57367"/>
                    <a:pt x="81533" y="72955"/>
                  </a:cubicBezTo>
                  <a:cubicBezTo>
                    <a:pt x="81533" y="93857"/>
                    <a:pt x="66331" y="119187"/>
                    <a:pt x="39816" y="121313"/>
                  </a:cubicBezTo>
                  <a:lnTo>
                    <a:pt x="58023" y="48510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形状 180">
              <a:extLst>
                <a:ext uri="{FF2B5EF4-FFF2-40B4-BE49-F238E27FC236}">
                  <a16:creationId xmlns:a16="http://schemas.microsoft.com/office/drawing/2014/main" id="{6F48AFC1-EBAB-65C5-302D-DB012B020B83}"/>
                </a:ext>
              </a:extLst>
            </p:cNvPr>
            <p:cNvSpPr/>
            <p:nvPr>
              <p:custDataLst>
                <p:tags r:id="rId303"/>
              </p:custDataLst>
            </p:nvPr>
          </p:nvSpPr>
          <p:spPr>
            <a:xfrm>
              <a:off x="7663492" y="3631439"/>
              <a:ext cx="56918" cy="84812"/>
            </a:xfrm>
            <a:custGeom>
              <a:avLst/>
              <a:gdLst>
                <a:gd name="connsiteX0" fmla="*/ 27502 w 56918"/>
                <a:gd name="connsiteY0" fmla="*/ 41072 h 84812"/>
                <a:gd name="connsiteX1" fmla="*/ 44082 w 56918"/>
                <a:gd name="connsiteY1" fmla="*/ 61035 h 84812"/>
                <a:gd name="connsiteX2" fmla="*/ 27997 w 56918"/>
                <a:gd name="connsiteY2" fmla="*/ 80998 h 84812"/>
                <a:gd name="connsiteX3" fmla="*/ 6961 w 56918"/>
                <a:gd name="connsiteY3" fmla="*/ 72319 h 84812"/>
                <a:gd name="connsiteX4" fmla="*/ 14138 w 56918"/>
                <a:gd name="connsiteY4" fmla="*/ 65375 h 84812"/>
                <a:gd name="connsiteX5" fmla="*/ 7333 w 56918"/>
                <a:gd name="connsiteY5" fmla="*/ 58555 h 84812"/>
                <a:gd name="connsiteX6" fmla="*/ 403 w 56918"/>
                <a:gd name="connsiteY6" fmla="*/ 65747 h 84812"/>
                <a:gd name="connsiteX7" fmla="*/ 28244 w 56918"/>
                <a:gd name="connsiteY7" fmla="*/ 84966 h 84812"/>
                <a:gd name="connsiteX8" fmla="*/ 57322 w 56918"/>
                <a:gd name="connsiteY8" fmla="*/ 61035 h 84812"/>
                <a:gd name="connsiteX9" fmla="*/ 35792 w 56918"/>
                <a:gd name="connsiteY9" fmla="*/ 38840 h 84812"/>
                <a:gd name="connsiteX10" fmla="*/ 53486 w 56918"/>
                <a:gd name="connsiteY10" fmla="*/ 17265 h 84812"/>
                <a:gd name="connsiteX11" fmla="*/ 28491 w 56918"/>
                <a:gd name="connsiteY11" fmla="*/ 153 h 84812"/>
                <a:gd name="connsiteX12" fmla="*/ 4239 w 56918"/>
                <a:gd name="connsiteY12" fmla="*/ 16769 h 84812"/>
                <a:gd name="connsiteX13" fmla="*/ 10674 w 56918"/>
                <a:gd name="connsiteY13" fmla="*/ 23341 h 84812"/>
                <a:gd name="connsiteX14" fmla="*/ 16984 w 56918"/>
                <a:gd name="connsiteY14" fmla="*/ 17017 h 84812"/>
                <a:gd name="connsiteX15" fmla="*/ 10674 w 56918"/>
                <a:gd name="connsiteY15" fmla="*/ 10569 h 84812"/>
                <a:gd name="connsiteX16" fmla="*/ 28120 w 56918"/>
                <a:gd name="connsiteY16" fmla="*/ 3749 h 84812"/>
                <a:gd name="connsiteX17" fmla="*/ 41484 w 56918"/>
                <a:gd name="connsiteY17" fmla="*/ 17265 h 84812"/>
                <a:gd name="connsiteX18" fmla="*/ 36534 w 56918"/>
                <a:gd name="connsiteY18" fmla="*/ 32020 h 84812"/>
                <a:gd name="connsiteX19" fmla="*/ 22800 w 56918"/>
                <a:gd name="connsiteY19" fmla="*/ 37352 h 84812"/>
                <a:gd name="connsiteX20" fmla="*/ 18840 w 56918"/>
                <a:gd name="connsiteY20" fmla="*/ 37724 h 84812"/>
                <a:gd name="connsiteX21" fmla="*/ 17603 w 56918"/>
                <a:gd name="connsiteY21" fmla="*/ 39336 h 84812"/>
                <a:gd name="connsiteX22" fmla="*/ 20820 w 56918"/>
                <a:gd name="connsiteY22" fmla="*/ 41072 h 84812"/>
                <a:gd name="connsiteX23" fmla="*/ 27502 w 56918"/>
                <a:gd name="connsiteY23" fmla="*/ 41072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502" y="41072"/>
                  </a:moveTo>
                  <a:cubicBezTo>
                    <a:pt x="37153" y="41072"/>
                    <a:pt x="44082" y="47768"/>
                    <a:pt x="44082" y="61035"/>
                  </a:cubicBezTo>
                  <a:cubicBezTo>
                    <a:pt x="44082" y="76410"/>
                    <a:pt x="35173" y="80998"/>
                    <a:pt x="27997" y="80998"/>
                  </a:cubicBezTo>
                  <a:cubicBezTo>
                    <a:pt x="23047" y="80998"/>
                    <a:pt x="12158" y="79634"/>
                    <a:pt x="6961" y="72319"/>
                  </a:cubicBezTo>
                  <a:cubicBezTo>
                    <a:pt x="12777" y="72071"/>
                    <a:pt x="14138" y="67979"/>
                    <a:pt x="14138" y="65375"/>
                  </a:cubicBezTo>
                  <a:cubicBezTo>
                    <a:pt x="14138" y="61407"/>
                    <a:pt x="11168" y="58555"/>
                    <a:pt x="7333" y="58555"/>
                  </a:cubicBezTo>
                  <a:cubicBezTo>
                    <a:pt x="3868" y="58555"/>
                    <a:pt x="403" y="60663"/>
                    <a:pt x="403" y="65747"/>
                  </a:cubicBezTo>
                  <a:cubicBezTo>
                    <a:pt x="403" y="77402"/>
                    <a:pt x="13272" y="84966"/>
                    <a:pt x="28244" y="84966"/>
                  </a:cubicBezTo>
                  <a:cubicBezTo>
                    <a:pt x="45443" y="84966"/>
                    <a:pt x="57322" y="73434"/>
                    <a:pt x="57322" y="61035"/>
                  </a:cubicBezTo>
                  <a:cubicBezTo>
                    <a:pt x="57322" y="51363"/>
                    <a:pt x="49403" y="41692"/>
                    <a:pt x="35792" y="38840"/>
                  </a:cubicBezTo>
                  <a:cubicBezTo>
                    <a:pt x="48784" y="34128"/>
                    <a:pt x="53486" y="24828"/>
                    <a:pt x="53486" y="17265"/>
                  </a:cubicBezTo>
                  <a:cubicBezTo>
                    <a:pt x="53486" y="7469"/>
                    <a:pt x="42226" y="153"/>
                    <a:pt x="28491" y="153"/>
                  </a:cubicBezTo>
                  <a:cubicBezTo>
                    <a:pt x="14757" y="153"/>
                    <a:pt x="4239" y="6849"/>
                    <a:pt x="4239" y="16769"/>
                  </a:cubicBezTo>
                  <a:cubicBezTo>
                    <a:pt x="4239" y="20985"/>
                    <a:pt x="6961" y="23341"/>
                    <a:pt x="10674" y="23341"/>
                  </a:cubicBezTo>
                  <a:cubicBezTo>
                    <a:pt x="14509" y="23341"/>
                    <a:pt x="16984" y="20489"/>
                    <a:pt x="16984" y="17017"/>
                  </a:cubicBezTo>
                  <a:cubicBezTo>
                    <a:pt x="16984" y="13421"/>
                    <a:pt x="14509" y="10817"/>
                    <a:pt x="10674" y="10569"/>
                  </a:cubicBezTo>
                  <a:cubicBezTo>
                    <a:pt x="15004" y="5113"/>
                    <a:pt x="23542" y="3749"/>
                    <a:pt x="28120" y="3749"/>
                  </a:cubicBezTo>
                  <a:cubicBezTo>
                    <a:pt x="33688" y="3749"/>
                    <a:pt x="41484" y="6477"/>
                    <a:pt x="41484" y="17265"/>
                  </a:cubicBezTo>
                  <a:cubicBezTo>
                    <a:pt x="41484" y="22473"/>
                    <a:pt x="39751" y="28176"/>
                    <a:pt x="36534" y="32020"/>
                  </a:cubicBezTo>
                  <a:cubicBezTo>
                    <a:pt x="32451" y="36732"/>
                    <a:pt x="28986" y="36980"/>
                    <a:pt x="22800" y="37352"/>
                  </a:cubicBezTo>
                  <a:cubicBezTo>
                    <a:pt x="19706" y="37600"/>
                    <a:pt x="19459" y="37600"/>
                    <a:pt x="18840" y="37724"/>
                  </a:cubicBezTo>
                  <a:cubicBezTo>
                    <a:pt x="18593" y="37724"/>
                    <a:pt x="17603" y="37972"/>
                    <a:pt x="17603" y="39336"/>
                  </a:cubicBezTo>
                  <a:cubicBezTo>
                    <a:pt x="17603" y="41072"/>
                    <a:pt x="18716" y="41072"/>
                    <a:pt x="20820" y="41072"/>
                  </a:cubicBezTo>
                  <a:lnTo>
                    <a:pt x="27502" y="4107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形状 181">
              <a:extLst>
                <a:ext uri="{FF2B5EF4-FFF2-40B4-BE49-F238E27FC236}">
                  <a16:creationId xmlns:a16="http://schemas.microsoft.com/office/drawing/2014/main" id="{5AE6454D-D741-1539-FD4A-F504500CDAF9}"/>
                </a:ext>
              </a:extLst>
            </p:cNvPr>
            <p:cNvSpPr/>
            <p:nvPr>
              <p:custDataLst>
                <p:tags r:id="rId304"/>
              </p:custDataLst>
            </p:nvPr>
          </p:nvSpPr>
          <p:spPr>
            <a:xfrm>
              <a:off x="7741129" y="3699512"/>
              <a:ext cx="15714" cy="38190"/>
            </a:xfrm>
            <a:custGeom>
              <a:avLst/>
              <a:gdLst>
                <a:gd name="connsiteX0" fmla="*/ 12657 w 15714"/>
                <a:gd name="connsiteY0" fmla="*/ 12429 h 38190"/>
                <a:gd name="connsiteX1" fmla="*/ 3006 w 15714"/>
                <a:gd name="connsiteY1" fmla="*/ 35120 h 38190"/>
                <a:gd name="connsiteX2" fmla="*/ 2140 w 15714"/>
                <a:gd name="connsiteY2" fmla="*/ 36608 h 38190"/>
                <a:gd name="connsiteX3" fmla="*/ 3872 w 15714"/>
                <a:gd name="connsiteY3" fmla="*/ 38344 h 38190"/>
                <a:gd name="connsiteX4" fmla="*/ 16122 w 15714"/>
                <a:gd name="connsiteY4" fmla="*/ 13669 h 38190"/>
                <a:gd name="connsiteX5" fmla="*/ 7460 w 15714"/>
                <a:gd name="connsiteY5" fmla="*/ 153 h 38190"/>
                <a:gd name="connsiteX6" fmla="*/ 407 w 15714"/>
                <a:gd name="connsiteY6" fmla="*/ 7221 h 38190"/>
                <a:gd name="connsiteX7" fmla="*/ 7584 w 15714"/>
                <a:gd name="connsiteY7" fmla="*/ 14413 h 38190"/>
                <a:gd name="connsiteX8" fmla="*/ 12657 w 15714"/>
                <a:gd name="connsiteY8" fmla="*/ 12429 h 3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14" h="38190">
                  <a:moveTo>
                    <a:pt x="12657" y="12429"/>
                  </a:moveTo>
                  <a:cubicBezTo>
                    <a:pt x="12657" y="19249"/>
                    <a:pt x="11420" y="27184"/>
                    <a:pt x="3006" y="35120"/>
                  </a:cubicBezTo>
                  <a:cubicBezTo>
                    <a:pt x="2511" y="35616"/>
                    <a:pt x="2140" y="35988"/>
                    <a:pt x="2140" y="36608"/>
                  </a:cubicBezTo>
                  <a:cubicBezTo>
                    <a:pt x="2140" y="37476"/>
                    <a:pt x="3130" y="38344"/>
                    <a:pt x="3872" y="38344"/>
                  </a:cubicBezTo>
                  <a:cubicBezTo>
                    <a:pt x="5604" y="38344"/>
                    <a:pt x="16122" y="28424"/>
                    <a:pt x="16122" y="13669"/>
                  </a:cubicBezTo>
                  <a:cubicBezTo>
                    <a:pt x="16122" y="5981"/>
                    <a:pt x="13152" y="153"/>
                    <a:pt x="7460" y="153"/>
                  </a:cubicBezTo>
                  <a:cubicBezTo>
                    <a:pt x="3377" y="153"/>
                    <a:pt x="407" y="3377"/>
                    <a:pt x="407" y="7221"/>
                  </a:cubicBezTo>
                  <a:cubicBezTo>
                    <a:pt x="407" y="11189"/>
                    <a:pt x="3253" y="14413"/>
                    <a:pt x="7584" y="14413"/>
                  </a:cubicBezTo>
                  <a:cubicBezTo>
                    <a:pt x="10554" y="14413"/>
                    <a:pt x="12534" y="12429"/>
                    <a:pt x="12657" y="12429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形状 182">
              <a:extLst>
                <a:ext uri="{FF2B5EF4-FFF2-40B4-BE49-F238E27FC236}">
                  <a16:creationId xmlns:a16="http://schemas.microsoft.com/office/drawing/2014/main" id="{07958304-EFC6-91ED-207C-A0D096A09769}"/>
                </a:ext>
              </a:extLst>
            </p:cNvPr>
            <p:cNvSpPr/>
            <p:nvPr>
              <p:custDataLst>
                <p:tags r:id="rId305"/>
              </p:custDataLst>
            </p:nvPr>
          </p:nvSpPr>
          <p:spPr>
            <a:xfrm>
              <a:off x="7782616" y="3679673"/>
              <a:ext cx="83645" cy="6075"/>
            </a:xfrm>
            <a:custGeom>
              <a:avLst/>
              <a:gdLst>
                <a:gd name="connsiteX0" fmla="*/ 79106 w 83645"/>
                <a:gd name="connsiteY0" fmla="*/ 6229 h 6075"/>
                <a:gd name="connsiteX1" fmla="*/ 84055 w 83645"/>
                <a:gd name="connsiteY1" fmla="*/ 3253 h 6075"/>
                <a:gd name="connsiteX2" fmla="*/ 79106 w 83645"/>
                <a:gd name="connsiteY2" fmla="*/ 153 h 6075"/>
                <a:gd name="connsiteX3" fmla="*/ 5359 w 83645"/>
                <a:gd name="connsiteY3" fmla="*/ 153 h 6075"/>
                <a:gd name="connsiteX4" fmla="*/ 410 w 83645"/>
                <a:gd name="connsiteY4" fmla="*/ 3129 h 6075"/>
                <a:gd name="connsiteX5" fmla="*/ 5359 w 83645"/>
                <a:gd name="connsiteY5" fmla="*/ 6229 h 6075"/>
                <a:gd name="connsiteX6" fmla="*/ 79106 w 83645"/>
                <a:gd name="connsiteY6" fmla="*/ 6229 h 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45" h="6075">
                  <a:moveTo>
                    <a:pt x="79106" y="6229"/>
                  </a:moveTo>
                  <a:cubicBezTo>
                    <a:pt x="81085" y="6229"/>
                    <a:pt x="84055" y="6229"/>
                    <a:pt x="84055" y="3253"/>
                  </a:cubicBezTo>
                  <a:cubicBezTo>
                    <a:pt x="84055" y="153"/>
                    <a:pt x="81209" y="153"/>
                    <a:pt x="79106" y="153"/>
                  </a:cubicBezTo>
                  <a:lnTo>
                    <a:pt x="5359" y="153"/>
                  </a:lnTo>
                  <a:cubicBezTo>
                    <a:pt x="3379" y="153"/>
                    <a:pt x="410" y="153"/>
                    <a:pt x="410" y="3129"/>
                  </a:cubicBezTo>
                  <a:cubicBezTo>
                    <a:pt x="410" y="6229"/>
                    <a:pt x="3256" y="6229"/>
                    <a:pt x="5359" y="6229"/>
                  </a:cubicBezTo>
                  <a:lnTo>
                    <a:pt x="79106" y="6229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形状 183">
              <a:extLst>
                <a:ext uri="{FF2B5EF4-FFF2-40B4-BE49-F238E27FC236}">
                  <a16:creationId xmlns:a16="http://schemas.microsoft.com/office/drawing/2014/main" id="{64E3FD2A-82FD-17A9-7ED1-2FFC1616D5B6}"/>
                </a:ext>
              </a:extLst>
            </p:cNvPr>
            <p:cNvSpPr/>
            <p:nvPr>
              <p:custDataLst>
                <p:tags r:id="rId306"/>
              </p:custDataLst>
            </p:nvPr>
          </p:nvSpPr>
          <p:spPr>
            <a:xfrm>
              <a:off x="7886413" y="3631439"/>
              <a:ext cx="56918" cy="84812"/>
            </a:xfrm>
            <a:custGeom>
              <a:avLst/>
              <a:gdLst>
                <a:gd name="connsiteX0" fmla="*/ 27514 w 56918"/>
                <a:gd name="connsiteY0" fmla="*/ 41072 h 84812"/>
                <a:gd name="connsiteX1" fmla="*/ 44095 w 56918"/>
                <a:gd name="connsiteY1" fmla="*/ 61035 h 84812"/>
                <a:gd name="connsiteX2" fmla="*/ 28009 w 56918"/>
                <a:gd name="connsiteY2" fmla="*/ 80998 h 84812"/>
                <a:gd name="connsiteX3" fmla="*/ 6974 w 56918"/>
                <a:gd name="connsiteY3" fmla="*/ 72319 h 84812"/>
                <a:gd name="connsiteX4" fmla="*/ 14151 w 56918"/>
                <a:gd name="connsiteY4" fmla="*/ 65375 h 84812"/>
                <a:gd name="connsiteX5" fmla="*/ 7345 w 56918"/>
                <a:gd name="connsiteY5" fmla="*/ 58555 h 84812"/>
                <a:gd name="connsiteX6" fmla="*/ 416 w 56918"/>
                <a:gd name="connsiteY6" fmla="*/ 65747 h 84812"/>
                <a:gd name="connsiteX7" fmla="*/ 28257 w 56918"/>
                <a:gd name="connsiteY7" fmla="*/ 84966 h 84812"/>
                <a:gd name="connsiteX8" fmla="*/ 57334 w 56918"/>
                <a:gd name="connsiteY8" fmla="*/ 61035 h 84812"/>
                <a:gd name="connsiteX9" fmla="*/ 35804 w 56918"/>
                <a:gd name="connsiteY9" fmla="*/ 38840 h 84812"/>
                <a:gd name="connsiteX10" fmla="*/ 53499 w 56918"/>
                <a:gd name="connsiteY10" fmla="*/ 17265 h 84812"/>
                <a:gd name="connsiteX11" fmla="*/ 28504 w 56918"/>
                <a:gd name="connsiteY11" fmla="*/ 153 h 84812"/>
                <a:gd name="connsiteX12" fmla="*/ 4252 w 56918"/>
                <a:gd name="connsiteY12" fmla="*/ 16769 h 84812"/>
                <a:gd name="connsiteX13" fmla="*/ 10686 w 56918"/>
                <a:gd name="connsiteY13" fmla="*/ 23341 h 84812"/>
                <a:gd name="connsiteX14" fmla="*/ 16997 w 56918"/>
                <a:gd name="connsiteY14" fmla="*/ 17017 h 84812"/>
                <a:gd name="connsiteX15" fmla="*/ 10686 w 56918"/>
                <a:gd name="connsiteY15" fmla="*/ 10569 h 84812"/>
                <a:gd name="connsiteX16" fmla="*/ 28133 w 56918"/>
                <a:gd name="connsiteY16" fmla="*/ 3749 h 84812"/>
                <a:gd name="connsiteX17" fmla="*/ 41496 w 56918"/>
                <a:gd name="connsiteY17" fmla="*/ 17265 h 84812"/>
                <a:gd name="connsiteX18" fmla="*/ 36547 w 56918"/>
                <a:gd name="connsiteY18" fmla="*/ 32020 h 84812"/>
                <a:gd name="connsiteX19" fmla="*/ 22812 w 56918"/>
                <a:gd name="connsiteY19" fmla="*/ 37352 h 84812"/>
                <a:gd name="connsiteX20" fmla="*/ 18853 w 56918"/>
                <a:gd name="connsiteY20" fmla="*/ 37724 h 84812"/>
                <a:gd name="connsiteX21" fmla="*/ 17615 w 56918"/>
                <a:gd name="connsiteY21" fmla="*/ 39336 h 84812"/>
                <a:gd name="connsiteX22" fmla="*/ 20832 w 56918"/>
                <a:gd name="connsiteY22" fmla="*/ 41072 h 84812"/>
                <a:gd name="connsiteX23" fmla="*/ 27514 w 56918"/>
                <a:gd name="connsiteY23" fmla="*/ 41072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8" h="84812">
                  <a:moveTo>
                    <a:pt x="27514" y="41072"/>
                  </a:moveTo>
                  <a:cubicBezTo>
                    <a:pt x="37166" y="41072"/>
                    <a:pt x="44095" y="47768"/>
                    <a:pt x="44095" y="61035"/>
                  </a:cubicBezTo>
                  <a:cubicBezTo>
                    <a:pt x="44095" y="76410"/>
                    <a:pt x="35186" y="80998"/>
                    <a:pt x="28009" y="80998"/>
                  </a:cubicBezTo>
                  <a:cubicBezTo>
                    <a:pt x="23060" y="80998"/>
                    <a:pt x="12171" y="79634"/>
                    <a:pt x="6974" y="72319"/>
                  </a:cubicBezTo>
                  <a:cubicBezTo>
                    <a:pt x="12790" y="72071"/>
                    <a:pt x="14151" y="67979"/>
                    <a:pt x="14151" y="65375"/>
                  </a:cubicBezTo>
                  <a:cubicBezTo>
                    <a:pt x="14151" y="61407"/>
                    <a:pt x="11181" y="58555"/>
                    <a:pt x="7345" y="58555"/>
                  </a:cubicBezTo>
                  <a:cubicBezTo>
                    <a:pt x="3881" y="58555"/>
                    <a:pt x="416" y="60663"/>
                    <a:pt x="416" y="65747"/>
                  </a:cubicBezTo>
                  <a:cubicBezTo>
                    <a:pt x="416" y="77402"/>
                    <a:pt x="13285" y="84966"/>
                    <a:pt x="28257" y="84966"/>
                  </a:cubicBezTo>
                  <a:cubicBezTo>
                    <a:pt x="45456" y="84966"/>
                    <a:pt x="57334" y="73434"/>
                    <a:pt x="57334" y="61035"/>
                  </a:cubicBezTo>
                  <a:cubicBezTo>
                    <a:pt x="57334" y="51363"/>
                    <a:pt x="49415" y="41692"/>
                    <a:pt x="35804" y="38840"/>
                  </a:cubicBezTo>
                  <a:cubicBezTo>
                    <a:pt x="48797" y="34128"/>
                    <a:pt x="53499" y="24828"/>
                    <a:pt x="53499" y="17265"/>
                  </a:cubicBezTo>
                  <a:cubicBezTo>
                    <a:pt x="53499" y="7469"/>
                    <a:pt x="42239" y="153"/>
                    <a:pt x="28504" y="153"/>
                  </a:cubicBezTo>
                  <a:cubicBezTo>
                    <a:pt x="14769" y="153"/>
                    <a:pt x="4252" y="6849"/>
                    <a:pt x="4252" y="16769"/>
                  </a:cubicBezTo>
                  <a:cubicBezTo>
                    <a:pt x="4252" y="20985"/>
                    <a:pt x="6974" y="23341"/>
                    <a:pt x="10686" y="23341"/>
                  </a:cubicBezTo>
                  <a:cubicBezTo>
                    <a:pt x="14522" y="23341"/>
                    <a:pt x="16997" y="20489"/>
                    <a:pt x="16997" y="17017"/>
                  </a:cubicBezTo>
                  <a:cubicBezTo>
                    <a:pt x="16997" y="13421"/>
                    <a:pt x="14522" y="10817"/>
                    <a:pt x="10686" y="10569"/>
                  </a:cubicBezTo>
                  <a:cubicBezTo>
                    <a:pt x="15017" y="5113"/>
                    <a:pt x="23555" y="3749"/>
                    <a:pt x="28133" y="3749"/>
                  </a:cubicBezTo>
                  <a:cubicBezTo>
                    <a:pt x="33701" y="3749"/>
                    <a:pt x="41496" y="6477"/>
                    <a:pt x="41496" y="17265"/>
                  </a:cubicBezTo>
                  <a:cubicBezTo>
                    <a:pt x="41496" y="22473"/>
                    <a:pt x="39764" y="28176"/>
                    <a:pt x="36547" y="32020"/>
                  </a:cubicBezTo>
                  <a:cubicBezTo>
                    <a:pt x="32464" y="36732"/>
                    <a:pt x="28999" y="36980"/>
                    <a:pt x="22812" y="37352"/>
                  </a:cubicBezTo>
                  <a:cubicBezTo>
                    <a:pt x="19719" y="37600"/>
                    <a:pt x="19471" y="37600"/>
                    <a:pt x="18853" y="37724"/>
                  </a:cubicBezTo>
                  <a:cubicBezTo>
                    <a:pt x="18605" y="37724"/>
                    <a:pt x="17615" y="37972"/>
                    <a:pt x="17615" y="39336"/>
                  </a:cubicBezTo>
                  <a:cubicBezTo>
                    <a:pt x="17615" y="41072"/>
                    <a:pt x="18729" y="41072"/>
                    <a:pt x="20832" y="41072"/>
                  </a:cubicBezTo>
                  <a:lnTo>
                    <a:pt x="27514" y="41072"/>
                  </a:ln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形状 184">
              <a:extLst>
                <a:ext uri="{FF2B5EF4-FFF2-40B4-BE49-F238E27FC236}">
                  <a16:creationId xmlns:a16="http://schemas.microsoft.com/office/drawing/2014/main" id="{08420E09-1A9E-FF5A-AD51-EB59F7B18D9B}"/>
                </a:ext>
              </a:extLst>
            </p:cNvPr>
            <p:cNvSpPr/>
            <p:nvPr>
              <p:custDataLst>
                <p:tags r:id="rId307"/>
              </p:custDataLst>
            </p:nvPr>
          </p:nvSpPr>
          <p:spPr>
            <a:xfrm>
              <a:off x="8053423" y="3228064"/>
              <a:ext cx="92094" cy="531230"/>
            </a:xfrm>
            <a:custGeom>
              <a:avLst/>
              <a:gdLst>
                <a:gd name="connsiteX0" fmla="*/ 92520 w 92094"/>
                <a:gd name="connsiteY0" fmla="*/ 265830 h 531230"/>
                <a:gd name="connsiteX1" fmla="*/ 55930 w 92094"/>
                <a:gd name="connsiteY1" fmla="*/ 71335 h 531230"/>
                <a:gd name="connsiteX2" fmla="*/ 9087 w 92094"/>
                <a:gd name="connsiteY2" fmla="*/ 1721 h 531230"/>
                <a:gd name="connsiteX3" fmla="*/ 4314 w 92094"/>
                <a:gd name="connsiteY3" fmla="*/ 127 h 531230"/>
                <a:gd name="connsiteX4" fmla="*/ 426 w 92094"/>
                <a:gd name="connsiteY4" fmla="*/ 1898 h 531230"/>
                <a:gd name="connsiteX5" fmla="*/ 1486 w 92094"/>
                <a:gd name="connsiteY5" fmla="*/ 4024 h 531230"/>
                <a:gd name="connsiteX6" fmla="*/ 43026 w 92094"/>
                <a:gd name="connsiteY6" fmla="*/ 71867 h 531230"/>
                <a:gd name="connsiteX7" fmla="*/ 75374 w 92094"/>
                <a:gd name="connsiteY7" fmla="*/ 265653 h 531230"/>
                <a:gd name="connsiteX8" fmla="*/ 40551 w 92094"/>
                <a:gd name="connsiteY8" fmla="*/ 465462 h 531230"/>
                <a:gd name="connsiteX9" fmla="*/ 1133 w 92094"/>
                <a:gd name="connsiteY9" fmla="*/ 527991 h 531230"/>
                <a:gd name="connsiteX10" fmla="*/ 426 w 92094"/>
                <a:gd name="connsiteY10" fmla="*/ 529585 h 531230"/>
                <a:gd name="connsiteX11" fmla="*/ 4314 w 92094"/>
                <a:gd name="connsiteY11" fmla="*/ 531357 h 531230"/>
                <a:gd name="connsiteX12" fmla="*/ 7673 w 92094"/>
                <a:gd name="connsiteY12" fmla="*/ 531002 h 531230"/>
                <a:gd name="connsiteX13" fmla="*/ 32597 w 92094"/>
                <a:gd name="connsiteY13" fmla="*/ 500712 h 531230"/>
                <a:gd name="connsiteX14" fmla="*/ 86864 w 92094"/>
                <a:gd name="connsiteY14" fmla="*/ 352272 h 531230"/>
                <a:gd name="connsiteX15" fmla="*/ 92520 w 92094"/>
                <a:gd name="connsiteY15" fmla="*/ 2658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094" h="531230">
                  <a:moveTo>
                    <a:pt x="92520" y="265830"/>
                  </a:moveTo>
                  <a:cubicBezTo>
                    <a:pt x="92520" y="199581"/>
                    <a:pt x="84212" y="131916"/>
                    <a:pt x="55930" y="71335"/>
                  </a:cubicBezTo>
                  <a:cubicBezTo>
                    <a:pt x="43379" y="44410"/>
                    <a:pt x="26587" y="20143"/>
                    <a:pt x="9087" y="1721"/>
                  </a:cubicBezTo>
                  <a:cubicBezTo>
                    <a:pt x="7496" y="304"/>
                    <a:pt x="7319" y="127"/>
                    <a:pt x="4314" y="127"/>
                  </a:cubicBezTo>
                  <a:cubicBezTo>
                    <a:pt x="1840" y="127"/>
                    <a:pt x="426" y="127"/>
                    <a:pt x="426" y="1898"/>
                  </a:cubicBezTo>
                  <a:cubicBezTo>
                    <a:pt x="426" y="2606"/>
                    <a:pt x="1133" y="3492"/>
                    <a:pt x="1486" y="4024"/>
                  </a:cubicBezTo>
                  <a:cubicBezTo>
                    <a:pt x="18456" y="24571"/>
                    <a:pt x="32597" y="47245"/>
                    <a:pt x="43026" y="71867"/>
                  </a:cubicBezTo>
                  <a:cubicBezTo>
                    <a:pt x="66182" y="126070"/>
                    <a:pt x="75374" y="189485"/>
                    <a:pt x="75374" y="265653"/>
                  </a:cubicBezTo>
                  <a:cubicBezTo>
                    <a:pt x="75374" y="341113"/>
                    <a:pt x="66712" y="407362"/>
                    <a:pt x="40551" y="465462"/>
                  </a:cubicBezTo>
                  <a:cubicBezTo>
                    <a:pt x="30299" y="487958"/>
                    <a:pt x="16865" y="508860"/>
                    <a:pt x="1133" y="527991"/>
                  </a:cubicBezTo>
                  <a:cubicBezTo>
                    <a:pt x="956" y="528345"/>
                    <a:pt x="426" y="529054"/>
                    <a:pt x="426" y="529585"/>
                  </a:cubicBezTo>
                  <a:cubicBezTo>
                    <a:pt x="426" y="531357"/>
                    <a:pt x="1840" y="531357"/>
                    <a:pt x="4314" y="531357"/>
                  </a:cubicBezTo>
                  <a:cubicBezTo>
                    <a:pt x="6966" y="531357"/>
                    <a:pt x="7319" y="531357"/>
                    <a:pt x="7673" y="531002"/>
                  </a:cubicBezTo>
                  <a:cubicBezTo>
                    <a:pt x="7850" y="530825"/>
                    <a:pt x="18809" y="520197"/>
                    <a:pt x="32597" y="500712"/>
                  </a:cubicBezTo>
                  <a:cubicBezTo>
                    <a:pt x="63354" y="457137"/>
                    <a:pt x="78909" y="405059"/>
                    <a:pt x="86864" y="352272"/>
                  </a:cubicBezTo>
                  <a:cubicBezTo>
                    <a:pt x="91106" y="323754"/>
                    <a:pt x="92520" y="294703"/>
                    <a:pt x="92520" y="265830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形状 185">
              <a:extLst>
                <a:ext uri="{FF2B5EF4-FFF2-40B4-BE49-F238E27FC236}">
                  <a16:creationId xmlns:a16="http://schemas.microsoft.com/office/drawing/2014/main" id="{F958B16C-3C5B-DA9B-4355-E40B61321B40}"/>
                </a:ext>
              </a:extLst>
            </p:cNvPr>
            <p:cNvSpPr/>
            <p:nvPr>
              <p:custDataLst>
                <p:tags r:id="rId308"/>
              </p:custDataLst>
            </p:nvPr>
          </p:nvSpPr>
          <p:spPr>
            <a:xfrm>
              <a:off x="8232014" y="3519278"/>
              <a:ext cx="18737" cy="18776"/>
            </a:xfrm>
            <a:custGeom>
              <a:avLst/>
              <a:gdLst>
                <a:gd name="connsiteX0" fmla="*/ 19172 w 18737"/>
                <a:gd name="connsiteY0" fmla="*/ 9532 h 18776"/>
                <a:gd name="connsiteX1" fmla="*/ 9804 w 18737"/>
                <a:gd name="connsiteY1" fmla="*/ 144 h 18776"/>
                <a:gd name="connsiteX2" fmla="*/ 435 w 18737"/>
                <a:gd name="connsiteY2" fmla="*/ 9532 h 18776"/>
                <a:gd name="connsiteX3" fmla="*/ 9804 w 18737"/>
                <a:gd name="connsiteY3" fmla="*/ 18920 h 18776"/>
                <a:gd name="connsiteX4" fmla="*/ 19172 w 18737"/>
                <a:gd name="connsiteY4" fmla="*/ 9532 h 1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7" h="18776">
                  <a:moveTo>
                    <a:pt x="19172" y="9532"/>
                  </a:moveTo>
                  <a:cubicBezTo>
                    <a:pt x="19172" y="4395"/>
                    <a:pt x="14930" y="144"/>
                    <a:pt x="9804" y="144"/>
                  </a:cubicBezTo>
                  <a:cubicBezTo>
                    <a:pt x="4677" y="144"/>
                    <a:pt x="435" y="4395"/>
                    <a:pt x="435" y="9532"/>
                  </a:cubicBezTo>
                  <a:cubicBezTo>
                    <a:pt x="435" y="14669"/>
                    <a:pt x="4677" y="18920"/>
                    <a:pt x="9804" y="18920"/>
                  </a:cubicBezTo>
                  <a:cubicBezTo>
                    <a:pt x="14930" y="18920"/>
                    <a:pt x="19172" y="14669"/>
                    <a:pt x="19172" y="9532"/>
                  </a:cubicBezTo>
                  <a:close/>
                </a:path>
              </a:pathLst>
            </a:custGeom>
            <a:solidFill>
              <a:srgbClr val="000000"/>
            </a:solidFill>
            <a:ln w="17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0423AC71-078D-BF1F-850E-2432E196C198}"/>
              </a:ext>
            </a:extLst>
          </p:cNvPr>
          <p:cNvGrpSpPr/>
          <p:nvPr/>
        </p:nvGrpSpPr>
        <p:grpSpPr>
          <a:xfrm>
            <a:off x="297141" y="2556450"/>
            <a:ext cx="8846859" cy="2179756"/>
            <a:chOff x="297141" y="2556450"/>
            <a:chExt cx="8846859" cy="2179756"/>
          </a:xfrm>
        </p:grpSpPr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9BD9096E-ECCE-E2C5-A8FB-D5A649DDEAF6}"/>
                </a:ext>
              </a:extLst>
            </p:cNvPr>
            <p:cNvSpPr/>
            <p:nvPr/>
          </p:nvSpPr>
          <p:spPr>
            <a:xfrm>
              <a:off x="297141" y="2556450"/>
              <a:ext cx="884685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buFont typeface="Wingdings" pitchFamily="2" charset="2"/>
                <a:buChar char="l"/>
              </a:pPr>
              <a:r>
                <a:rPr kumimoji="1" lang="en-US" altLang="zh-CN" sz="2000" b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Model constrains for following </a:t>
              </a:r>
              <a:r>
                <a:rPr kumimoji="1" lang="en-US" altLang="zh-CN" sz="2000" b="1" dirty="0" err="1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sphaleron</a:t>
              </a:r>
              <a:r>
                <a:rPr kumimoji="1" lang="en-US" altLang="zh-CN" sz="2000" b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configurations</a:t>
              </a:r>
              <a:endParaRPr kumimoji="1" lang="en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57" name="组合 256">
              <a:extLst>
                <a:ext uri="{FF2B5EF4-FFF2-40B4-BE49-F238E27FC236}">
                  <a16:creationId xmlns:a16="http://schemas.microsoft.com/office/drawing/2014/main" id="{F843B738-31DE-EC2C-C71D-D3CACD3D132B}"/>
                </a:ext>
              </a:extLst>
            </p:cNvPr>
            <p:cNvGrpSpPr>
              <a:grpSpLocks noChangeAspect="1"/>
            </p:cNvGrpSpPr>
            <p:nvPr>
              <p:custDataLst>
                <p:tags r:id="rId101"/>
              </p:custDataLst>
            </p:nvPr>
          </p:nvGrpSpPr>
          <p:grpSpPr>
            <a:xfrm>
              <a:off x="2603499" y="3035300"/>
              <a:ext cx="3596640" cy="914400"/>
              <a:chOff x="5539483" y="4297771"/>
              <a:chExt cx="3561845" cy="887878"/>
            </a:xfrm>
          </p:grpSpPr>
          <p:sp>
            <p:nvSpPr>
              <p:cNvPr id="192" name="任意形状 191">
                <a:extLst>
                  <a:ext uri="{FF2B5EF4-FFF2-40B4-BE49-F238E27FC236}">
                    <a16:creationId xmlns:a16="http://schemas.microsoft.com/office/drawing/2014/main" id="{B119AB8A-7C4B-6C3F-D5D8-6CE90D10A83A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>
              <a:xfrm>
                <a:off x="5539483" y="4383976"/>
                <a:ext cx="169497" cy="135194"/>
              </a:xfrm>
              <a:custGeom>
                <a:avLst/>
                <a:gdLst>
                  <a:gd name="connsiteX0" fmla="*/ 145889 w 169497"/>
                  <a:gd name="connsiteY0" fmla="*/ 15316 h 135194"/>
                  <a:gd name="connsiteX1" fmla="*/ 162798 w 169497"/>
                  <a:gd name="connsiteY1" fmla="*/ 6211 h 135194"/>
                  <a:gd name="connsiteX2" fmla="*/ 169642 w 169497"/>
                  <a:gd name="connsiteY2" fmla="*/ 2252 h 135194"/>
                  <a:gd name="connsiteX3" fmla="*/ 166824 w 169497"/>
                  <a:gd name="connsiteY3" fmla="*/ 75 h 135194"/>
                  <a:gd name="connsiteX4" fmla="*/ 141057 w 169497"/>
                  <a:gd name="connsiteY4" fmla="*/ 669 h 135194"/>
                  <a:gd name="connsiteX5" fmla="*/ 115089 w 169497"/>
                  <a:gd name="connsiteY5" fmla="*/ 75 h 135194"/>
                  <a:gd name="connsiteX6" fmla="*/ 111264 w 169497"/>
                  <a:gd name="connsiteY6" fmla="*/ 4034 h 135194"/>
                  <a:gd name="connsiteX7" fmla="*/ 116901 w 169497"/>
                  <a:gd name="connsiteY7" fmla="*/ 6211 h 135194"/>
                  <a:gd name="connsiteX8" fmla="*/ 124550 w 169497"/>
                  <a:gd name="connsiteY8" fmla="*/ 6607 h 135194"/>
                  <a:gd name="connsiteX9" fmla="*/ 129986 w 169497"/>
                  <a:gd name="connsiteY9" fmla="*/ 9774 h 135194"/>
                  <a:gd name="connsiteX10" fmla="*/ 129180 w 169497"/>
                  <a:gd name="connsiteY10" fmla="*/ 13535 h 135194"/>
                  <a:gd name="connsiteX11" fmla="*/ 117102 w 169497"/>
                  <a:gd name="connsiteY11" fmla="*/ 61833 h 135194"/>
                  <a:gd name="connsiteX12" fmla="*/ 55705 w 169497"/>
                  <a:gd name="connsiteY12" fmla="*/ 61833 h 135194"/>
                  <a:gd name="connsiteX13" fmla="*/ 67582 w 169497"/>
                  <a:gd name="connsiteY13" fmla="*/ 15316 h 135194"/>
                  <a:gd name="connsiteX14" fmla="*/ 84491 w 169497"/>
                  <a:gd name="connsiteY14" fmla="*/ 6211 h 135194"/>
                  <a:gd name="connsiteX15" fmla="*/ 91335 w 169497"/>
                  <a:gd name="connsiteY15" fmla="*/ 2252 h 135194"/>
                  <a:gd name="connsiteX16" fmla="*/ 88517 w 169497"/>
                  <a:gd name="connsiteY16" fmla="*/ 75 h 135194"/>
                  <a:gd name="connsiteX17" fmla="*/ 62750 w 169497"/>
                  <a:gd name="connsiteY17" fmla="*/ 669 h 135194"/>
                  <a:gd name="connsiteX18" fmla="*/ 36782 w 169497"/>
                  <a:gd name="connsiteY18" fmla="*/ 75 h 135194"/>
                  <a:gd name="connsiteX19" fmla="*/ 32957 w 169497"/>
                  <a:gd name="connsiteY19" fmla="*/ 4034 h 135194"/>
                  <a:gd name="connsiteX20" fmla="*/ 38594 w 169497"/>
                  <a:gd name="connsiteY20" fmla="*/ 6211 h 135194"/>
                  <a:gd name="connsiteX21" fmla="*/ 46243 w 169497"/>
                  <a:gd name="connsiteY21" fmla="*/ 6607 h 135194"/>
                  <a:gd name="connsiteX22" fmla="*/ 51679 w 169497"/>
                  <a:gd name="connsiteY22" fmla="*/ 9774 h 135194"/>
                  <a:gd name="connsiteX23" fmla="*/ 50873 w 169497"/>
                  <a:gd name="connsiteY23" fmla="*/ 13535 h 135194"/>
                  <a:gd name="connsiteX24" fmla="*/ 23899 w 169497"/>
                  <a:gd name="connsiteY24" fmla="*/ 119830 h 135194"/>
                  <a:gd name="connsiteX25" fmla="*/ 5580 w 169497"/>
                  <a:gd name="connsiteY25" fmla="*/ 129133 h 135194"/>
                  <a:gd name="connsiteX26" fmla="*/ 145 w 169497"/>
                  <a:gd name="connsiteY26" fmla="*/ 133092 h 135194"/>
                  <a:gd name="connsiteX27" fmla="*/ 2963 w 169497"/>
                  <a:gd name="connsiteY27" fmla="*/ 135269 h 135194"/>
                  <a:gd name="connsiteX28" fmla="*/ 28529 w 169497"/>
                  <a:gd name="connsiteY28" fmla="*/ 134675 h 135194"/>
                  <a:gd name="connsiteX29" fmla="*/ 41412 w 169497"/>
                  <a:gd name="connsiteY29" fmla="*/ 134873 h 135194"/>
                  <a:gd name="connsiteX30" fmla="*/ 54497 w 169497"/>
                  <a:gd name="connsiteY30" fmla="*/ 135269 h 135194"/>
                  <a:gd name="connsiteX31" fmla="*/ 58523 w 169497"/>
                  <a:gd name="connsiteY31" fmla="*/ 131310 h 135194"/>
                  <a:gd name="connsiteX32" fmla="*/ 52886 w 169497"/>
                  <a:gd name="connsiteY32" fmla="*/ 129133 h 135194"/>
                  <a:gd name="connsiteX33" fmla="*/ 39802 w 169497"/>
                  <a:gd name="connsiteY33" fmla="*/ 125570 h 135194"/>
                  <a:gd name="connsiteX34" fmla="*/ 40406 w 169497"/>
                  <a:gd name="connsiteY34" fmla="*/ 122205 h 135194"/>
                  <a:gd name="connsiteX35" fmla="*/ 54094 w 169497"/>
                  <a:gd name="connsiteY35" fmla="*/ 67969 h 135194"/>
                  <a:gd name="connsiteX36" fmla="*/ 115492 w 169497"/>
                  <a:gd name="connsiteY36" fmla="*/ 67969 h 135194"/>
                  <a:gd name="connsiteX37" fmla="*/ 101602 w 169497"/>
                  <a:gd name="connsiteY37" fmla="*/ 122601 h 135194"/>
                  <a:gd name="connsiteX38" fmla="*/ 83283 w 169497"/>
                  <a:gd name="connsiteY38" fmla="*/ 129133 h 135194"/>
                  <a:gd name="connsiteX39" fmla="*/ 78452 w 169497"/>
                  <a:gd name="connsiteY39" fmla="*/ 133092 h 135194"/>
                  <a:gd name="connsiteX40" fmla="*/ 81270 w 169497"/>
                  <a:gd name="connsiteY40" fmla="*/ 135269 h 135194"/>
                  <a:gd name="connsiteX41" fmla="*/ 106836 w 169497"/>
                  <a:gd name="connsiteY41" fmla="*/ 134675 h 135194"/>
                  <a:gd name="connsiteX42" fmla="*/ 119719 w 169497"/>
                  <a:gd name="connsiteY42" fmla="*/ 134873 h 135194"/>
                  <a:gd name="connsiteX43" fmla="*/ 132804 w 169497"/>
                  <a:gd name="connsiteY43" fmla="*/ 135269 h 135194"/>
                  <a:gd name="connsiteX44" fmla="*/ 136830 w 169497"/>
                  <a:gd name="connsiteY44" fmla="*/ 131310 h 135194"/>
                  <a:gd name="connsiteX45" fmla="*/ 131193 w 169497"/>
                  <a:gd name="connsiteY45" fmla="*/ 129133 h 135194"/>
                  <a:gd name="connsiteX46" fmla="*/ 118109 w 169497"/>
                  <a:gd name="connsiteY46" fmla="*/ 125570 h 135194"/>
                  <a:gd name="connsiteX47" fmla="*/ 118713 w 169497"/>
                  <a:gd name="connsiteY47" fmla="*/ 122205 h 135194"/>
                  <a:gd name="connsiteX48" fmla="*/ 145889 w 169497"/>
                  <a:gd name="connsiteY48" fmla="*/ 15316 h 13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69497" h="135194">
                    <a:moveTo>
                      <a:pt x="145889" y="15316"/>
                    </a:moveTo>
                    <a:cubicBezTo>
                      <a:pt x="147700" y="8190"/>
                      <a:pt x="148103" y="6211"/>
                      <a:pt x="162798" y="6211"/>
                    </a:cubicBezTo>
                    <a:cubicBezTo>
                      <a:pt x="168032" y="6211"/>
                      <a:pt x="169642" y="6211"/>
                      <a:pt x="169642" y="2252"/>
                    </a:cubicBezTo>
                    <a:cubicBezTo>
                      <a:pt x="169642" y="75"/>
                      <a:pt x="167428" y="75"/>
                      <a:pt x="166824" y="75"/>
                    </a:cubicBezTo>
                    <a:cubicBezTo>
                      <a:pt x="161188" y="75"/>
                      <a:pt x="146694" y="669"/>
                      <a:pt x="141057" y="669"/>
                    </a:cubicBezTo>
                    <a:cubicBezTo>
                      <a:pt x="135220" y="669"/>
                      <a:pt x="120927" y="75"/>
                      <a:pt x="115089" y="75"/>
                    </a:cubicBezTo>
                    <a:cubicBezTo>
                      <a:pt x="113479" y="75"/>
                      <a:pt x="111264" y="75"/>
                      <a:pt x="111264" y="4034"/>
                    </a:cubicBezTo>
                    <a:cubicBezTo>
                      <a:pt x="111264" y="6211"/>
                      <a:pt x="113076" y="6211"/>
                      <a:pt x="116901" y="6211"/>
                    </a:cubicBezTo>
                    <a:cubicBezTo>
                      <a:pt x="117304" y="6211"/>
                      <a:pt x="121128" y="6211"/>
                      <a:pt x="124550" y="6607"/>
                    </a:cubicBezTo>
                    <a:cubicBezTo>
                      <a:pt x="128174" y="7003"/>
                      <a:pt x="129986" y="7201"/>
                      <a:pt x="129986" y="9774"/>
                    </a:cubicBezTo>
                    <a:cubicBezTo>
                      <a:pt x="129986" y="10566"/>
                      <a:pt x="129784" y="10962"/>
                      <a:pt x="129180" y="13535"/>
                    </a:cubicBezTo>
                    <a:lnTo>
                      <a:pt x="117102" y="61833"/>
                    </a:lnTo>
                    <a:lnTo>
                      <a:pt x="55705" y="61833"/>
                    </a:lnTo>
                    <a:lnTo>
                      <a:pt x="67582" y="15316"/>
                    </a:lnTo>
                    <a:cubicBezTo>
                      <a:pt x="69393" y="8190"/>
                      <a:pt x="69997" y="6211"/>
                      <a:pt x="84491" y="6211"/>
                    </a:cubicBezTo>
                    <a:cubicBezTo>
                      <a:pt x="89725" y="6211"/>
                      <a:pt x="91335" y="6211"/>
                      <a:pt x="91335" y="2252"/>
                    </a:cubicBezTo>
                    <a:cubicBezTo>
                      <a:pt x="91335" y="75"/>
                      <a:pt x="89121" y="75"/>
                      <a:pt x="88517" y="75"/>
                    </a:cubicBezTo>
                    <a:cubicBezTo>
                      <a:pt x="82881" y="75"/>
                      <a:pt x="68387" y="669"/>
                      <a:pt x="62750" y="669"/>
                    </a:cubicBezTo>
                    <a:cubicBezTo>
                      <a:pt x="56912" y="669"/>
                      <a:pt x="42620" y="75"/>
                      <a:pt x="36782" y="75"/>
                    </a:cubicBezTo>
                    <a:cubicBezTo>
                      <a:pt x="35172" y="75"/>
                      <a:pt x="32957" y="75"/>
                      <a:pt x="32957" y="4034"/>
                    </a:cubicBezTo>
                    <a:cubicBezTo>
                      <a:pt x="32957" y="6211"/>
                      <a:pt x="34769" y="6211"/>
                      <a:pt x="38594" y="6211"/>
                    </a:cubicBezTo>
                    <a:cubicBezTo>
                      <a:pt x="38996" y="6211"/>
                      <a:pt x="42821" y="6211"/>
                      <a:pt x="46243" y="6607"/>
                    </a:cubicBezTo>
                    <a:cubicBezTo>
                      <a:pt x="49867" y="7003"/>
                      <a:pt x="51679" y="7201"/>
                      <a:pt x="51679" y="9774"/>
                    </a:cubicBezTo>
                    <a:cubicBezTo>
                      <a:pt x="51679" y="10566"/>
                      <a:pt x="51477" y="11160"/>
                      <a:pt x="50873" y="13535"/>
                    </a:cubicBezTo>
                    <a:lnTo>
                      <a:pt x="23899" y="119830"/>
                    </a:lnTo>
                    <a:cubicBezTo>
                      <a:pt x="21886" y="127550"/>
                      <a:pt x="21483" y="129133"/>
                      <a:pt x="5580" y="129133"/>
                    </a:cubicBezTo>
                    <a:cubicBezTo>
                      <a:pt x="1957" y="129133"/>
                      <a:pt x="145" y="129133"/>
                      <a:pt x="145" y="133092"/>
                    </a:cubicBezTo>
                    <a:cubicBezTo>
                      <a:pt x="145" y="135269"/>
                      <a:pt x="2561" y="135269"/>
                      <a:pt x="2963" y="135269"/>
                    </a:cubicBezTo>
                    <a:cubicBezTo>
                      <a:pt x="8600" y="135269"/>
                      <a:pt x="22892" y="134675"/>
                      <a:pt x="28529" y="134675"/>
                    </a:cubicBezTo>
                    <a:cubicBezTo>
                      <a:pt x="32756" y="134675"/>
                      <a:pt x="37185" y="134873"/>
                      <a:pt x="41412" y="134873"/>
                    </a:cubicBezTo>
                    <a:cubicBezTo>
                      <a:pt x="45841" y="134873"/>
                      <a:pt x="50269" y="135269"/>
                      <a:pt x="54497" y="135269"/>
                    </a:cubicBezTo>
                    <a:cubicBezTo>
                      <a:pt x="56107" y="135269"/>
                      <a:pt x="58523" y="135269"/>
                      <a:pt x="58523" y="131310"/>
                    </a:cubicBezTo>
                    <a:cubicBezTo>
                      <a:pt x="58523" y="129133"/>
                      <a:pt x="56711" y="129133"/>
                      <a:pt x="52886" y="129133"/>
                    </a:cubicBezTo>
                    <a:cubicBezTo>
                      <a:pt x="45438" y="129133"/>
                      <a:pt x="39802" y="129133"/>
                      <a:pt x="39802" y="125570"/>
                    </a:cubicBezTo>
                    <a:cubicBezTo>
                      <a:pt x="39802" y="124382"/>
                      <a:pt x="40204" y="123393"/>
                      <a:pt x="40406" y="122205"/>
                    </a:cubicBezTo>
                    <a:lnTo>
                      <a:pt x="54094" y="67969"/>
                    </a:lnTo>
                    <a:lnTo>
                      <a:pt x="115492" y="67969"/>
                    </a:lnTo>
                    <a:cubicBezTo>
                      <a:pt x="107037" y="100827"/>
                      <a:pt x="102407" y="119632"/>
                      <a:pt x="101602" y="122601"/>
                    </a:cubicBezTo>
                    <a:cubicBezTo>
                      <a:pt x="99589" y="128935"/>
                      <a:pt x="95764" y="129133"/>
                      <a:pt x="83283" y="129133"/>
                    </a:cubicBezTo>
                    <a:cubicBezTo>
                      <a:pt x="80264" y="129133"/>
                      <a:pt x="78452" y="129133"/>
                      <a:pt x="78452" y="133092"/>
                    </a:cubicBezTo>
                    <a:cubicBezTo>
                      <a:pt x="78452" y="135269"/>
                      <a:pt x="80868" y="135269"/>
                      <a:pt x="81270" y="135269"/>
                    </a:cubicBezTo>
                    <a:cubicBezTo>
                      <a:pt x="86907" y="135269"/>
                      <a:pt x="101199" y="134675"/>
                      <a:pt x="106836" y="134675"/>
                    </a:cubicBezTo>
                    <a:cubicBezTo>
                      <a:pt x="111063" y="134675"/>
                      <a:pt x="115492" y="134873"/>
                      <a:pt x="119719" y="134873"/>
                    </a:cubicBezTo>
                    <a:cubicBezTo>
                      <a:pt x="124148" y="134873"/>
                      <a:pt x="128577" y="135269"/>
                      <a:pt x="132804" y="135269"/>
                    </a:cubicBezTo>
                    <a:cubicBezTo>
                      <a:pt x="134414" y="135269"/>
                      <a:pt x="136830" y="135269"/>
                      <a:pt x="136830" y="131310"/>
                    </a:cubicBezTo>
                    <a:cubicBezTo>
                      <a:pt x="136830" y="129133"/>
                      <a:pt x="135018" y="129133"/>
                      <a:pt x="131193" y="129133"/>
                    </a:cubicBezTo>
                    <a:cubicBezTo>
                      <a:pt x="123745" y="129133"/>
                      <a:pt x="118109" y="129133"/>
                      <a:pt x="118109" y="125570"/>
                    </a:cubicBezTo>
                    <a:cubicBezTo>
                      <a:pt x="118109" y="124382"/>
                      <a:pt x="118511" y="123393"/>
                      <a:pt x="118713" y="122205"/>
                    </a:cubicBezTo>
                    <a:lnTo>
                      <a:pt x="145889" y="15316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形状 192">
                <a:extLst>
                  <a:ext uri="{FF2B5EF4-FFF2-40B4-BE49-F238E27FC236}">
                    <a16:creationId xmlns:a16="http://schemas.microsoft.com/office/drawing/2014/main" id="{31F98597-D289-5BC0-8BB9-E8D05EF7E772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>
              <a:xfrm>
                <a:off x="5735250" y="4370714"/>
                <a:ext cx="46702" cy="197942"/>
              </a:xfrm>
              <a:custGeom>
                <a:avLst/>
                <a:gdLst>
                  <a:gd name="connsiteX0" fmla="*/ 46856 w 46702"/>
                  <a:gd name="connsiteY0" fmla="*/ 196038 h 197942"/>
                  <a:gd name="connsiteX1" fmla="*/ 43434 w 46702"/>
                  <a:gd name="connsiteY1" fmla="*/ 191683 h 197942"/>
                  <a:gd name="connsiteX2" fmla="*/ 11830 w 46702"/>
                  <a:gd name="connsiteY2" fmla="*/ 99046 h 197942"/>
                  <a:gd name="connsiteX3" fmla="*/ 44239 w 46702"/>
                  <a:gd name="connsiteY3" fmla="*/ 5419 h 197942"/>
                  <a:gd name="connsiteX4" fmla="*/ 46856 w 46702"/>
                  <a:gd name="connsiteY4" fmla="*/ 2054 h 197942"/>
                  <a:gd name="connsiteX5" fmla="*/ 44843 w 46702"/>
                  <a:gd name="connsiteY5" fmla="*/ 75 h 197942"/>
                  <a:gd name="connsiteX6" fmla="*/ 12836 w 46702"/>
                  <a:gd name="connsiteY6" fmla="*/ 38674 h 197942"/>
                  <a:gd name="connsiteX7" fmla="*/ 154 w 46702"/>
                  <a:gd name="connsiteY7" fmla="*/ 99046 h 197942"/>
                  <a:gd name="connsiteX8" fmla="*/ 13440 w 46702"/>
                  <a:gd name="connsiteY8" fmla="*/ 160804 h 197942"/>
                  <a:gd name="connsiteX9" fmla="*/ 44843 w 46702"/>
                  <a:gd name="connsiteY9" fmla="*/ 198017 h 197942"/>
                  <a:gd name="connsiteX10" fmla="*/ 46856 w 46702"/>
                  <a:gd name="connsiteY10" fmla="*/ 196038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6856" y="196038"/>
                    </a:moveTo>
                    <a:cubicBezTo>
                      <a:pt x="46856" y="195444"/>
                      <a:pt x="46856" y="195048"/>
                      <a:pt x="43434" y="191683"/>
                    </a:cubicBezTo>
                    <a:cubicBezTo>
                      <a:pt x="18271" y="166742"/>
                      <a:pt x="11830" y="129331"/>
                      <a:pt x="11830" y="99046"/>
                    </a:cubicBezTo>
                    <a:cubicBezTo>
                      <a:pt x="11830" y="64604"/>
                      <a:pt x="19479" y="30162"/>
                      <a:pt x="44239" y="5419"/>
                    </a:cubicBezTo>
                    <a:cubicBezTo>
                      <a:pt x="46856" y="3044"/>
                      <a:pt x="46856" y="2648"/>
                      <a:pt x="46856" y="2054"/>
                    </a:cubicBezTo>
                    <a:cubicBezTo>
                      <a:pt x="46856" y="669"/>
                      <a:pt x="46051" y="75"/>
                      <a:pt x="44843" y="75"/>
                    </a:cubicBezTo>
                    <a:cubicBezTo>
                      <a:pt x="42830" y="75"/>
                      <a:pt x="24713" y="13535"/>
                      <a:pt x="12836" y="38674"/>
                    </a:cubicBezTo>
                    <a:cubicBezTo>
                      <a:pt x="2570" y="60447"/>
                      <a:pt x="154" y="82419"/>
                      <a:pt x="154" y="99046"/>
                    </a:cubicBezTo>
                    <a:cubicBezTo>
                      <a:pt x="154" y="114485"/>
                      <a:pt x="2368" y="138436"/>
                      <a:pt x="13440" y="160804"/>
                    </a:cubicBezTo>
                    <a:cubicBezTo>
                      <a:pt x="25518" y="185151"/>
                      <a:pt x="42830" y="198017"/>
                      <a:pt x="44843" y="198017"/>
                    </a:cubicBezTo>
                    <a:cubicBezTo>
                      <a:pt x="46051" y="198017"/>
                      <a:pt x="46856" y="197423"/>
                      <a:pt x="46856" y="1960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形状 193">
                <a:extLst>
                  <a:ext uri="{FF2B5EF4-FFF2-40B4-BE49-F238E27FC236}">
                    <a16:creationId xmlns:a16="http://schemas.microsoft.com/office/drawing/2014/main" id="{A517A960-11E6-2B38-3688-9ED1F7776A74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>
              <a:xfrm>
                <a:off x="5799645" y="4431680"/>
                <a:ext cx="109106" cy="130245"/>
              </a:xfrm>
              <a:custGeom>
                <a:avLst/>
                <a:gdLst>
                  <a:gd name="connsiteX0" fmla="*/ 40620 w 109106"/>
                  <a:gd name="connsiteY0" fmla="*/ 18088 h 130245"/>
                  <a:gd name="connsiteX1" fmla="*/ 43639 w 109106"/>
                  <a:gd name="connsiteY1" fmla="*/ 5419 h 130245"/>
                  <a:gd name="connsiteX2" fmla="*/ 37802 w 109106"/>
                  <a:gd name="connsiteY2" fmla="*/ 75 h 130245"/>
                  <a:gd name="connsiteX3" fmla="*/ 29749 w 109106"/>
                  <a:gd name="connsiteY3" fmla="*/ 7201 h 130245"/>
                  <a:gd name="connsiteX4" fmla="*/ 762 w 109106"/>
                  <a:gd name="connsiteY4" fmla="*/ 121809 h 130245"/>
                  <a:gd name="connsiteX5" fmla="*/ 158 w 109106"/>
                  <a:gd name="connsiteY5" fmla="*/ 124976 h 130245"/>
                  <a:gd name="connsiteX6" fmla="*/ 5794 w 109106"/>
                  <a:gd name="connsiteY6" fmla="*/ 130321 h 130245"/>
                  <a:gd name="connsiteX7" fmla="*/ 12840 w 109106"/>
                  <a:gd name="connsiteY7" fmla="*/ 126164 h 130245"/>
                  <a:gd name="connsiteX8" fmla="*/ 23912 w 109106"/>
                  <a:gd name="connsiteY8" fmla="*/ 83606 h 130245"/>
                  <a:gd name="connsiteX9" fmla="*/ 43438 w 109106"/>
                  <a:gd name="connsiteY9" fmla="*/ 89743 h 130245"/>
                  <a:gd name="connsiteX10" fmla="*/ 70211 w 109106"/>
                  <a:gd name="connsiteY10" fmla="*/ 75293 h 130245"/>
                  <a:gd name="connsiteX11" fmla="*/ 88329 w 109106"/>
                  <a:gd name="connsiteY11" fmla="*/ 89743 h 130245"/>
                  <a:gd name="connsiteX12" fmla="*/ 103225 w 109106"/>
                  <a:gd name="connsiteY12" fmla="*/ 78856 h 130245"/>
                  <a:gd name="connsiteX13" fmla="*/ 109264 w 109106"/>
                  <a:gd name="connsiteY13" fmla="*/ 59259 h 130245"/>
                  <a:gd name="connsiteX14" fmla="*/ 106849 w 109106"/>
                  <a:gd name="connsiteY14" fmla="*/ 57280 h 130245"/>
                  <a:gd name="connsiteX15" fmla="*/ 104030 w 109106"/>
                  <a:gd name="connsiteY15" fmla="*/ 60843 h 130245"/>
                  <a:gd name="connsiteX16" fmla="*/ 88731 w 109106"/>
                  <a:gd name="connsiteY16" fmla="*/ 85388 h 130245"/>
                  <a:gd name="connsiteX17" fmla="*/ 82692 w 109106"/>
                  <a:gd name="connsiteY17" fmla="*/ 76283 h 130245"/>
                  <a:gd name="connsiteX18" fmla="*/ 86718 w 109106"/>
                  <a:gd name="connsiteY18" fmla="*/ 55697 h 130245"/>
                  <a:gd name="connsiteX19" fmla="*/ 92355 w 109106"/>
                  <a:gd name="connsiteY19" fmla="*/ 34319 h 130245"/>
                  <a:gd name="connsiteX20" fmla="*/ 95777 w 109106"/>
                  <a:gd name="connsiteY20" fmla="*/ 20859 h 130245"/>
                  <a:gd name="connsiteX21" fmla="*/ 98797 w 109106"/>
                  <a:gd name="connsiteY21" fmla="*/ 7597 h 130245"/>
                  <a:gd name="connsiteX22" fmla="*/ 92959 w 109106"/>
                  <a:gd name="connsiteY22" fmla="*/ 2252 h 130245"/>
                  <a:gd name="connsiteX23" fmla="*/ 85108 w 109106"/>
                  <a:gd name="connsiteY23" fmla="*/ 9180 h 130245"/>
                  <a:gd name="connsiteX24" fmla="*/ 75647 w 109106"/>
                  <a:gd name="connsiteY24" fmla="*/ 46195 h 130245"/>
                  <a:gd name="connsiteX25" fmla="*/ 70413 w 109106"/>
                  <a:gd name="connsiteY25" fmla="*/ 66385 h 130245"/>
                  <a:gd name="connsiteX26" fmla="*/ 44243 w 109106"/>
                  <a:gd name="connsiteY26" fmla="*/ 85388 h 130245"/>
                  <a:gd name="connsiteX27" fmla="*/ 29347 w 109106"/>
                  <a:gd name="connsiteY27" fmla="*/ 68167 h 130245"/>
                  <a:gd name="connsiteX28" fmla="*/ 32165 w 109106"/>
                  <a:gd name="connsiteY28" fmla="*/ 51342 h 130245"/>
                  <a:gd name="connsiteX29" fmla="*/ 40620 w 109106"/>
                  <a:gd name="connsiteY29" fmla="*/ 18088 h 130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106" h="130245">
                    <a:moveTo>
                      <a:pt x="40620" y="18088"/>
                    </a:moveTo>
                    <a:cubicBezTo>
                      <a:pt x="41626" y="13931"/>
                      <a:pt x="43639" y="6409"/>
                      <a:pt x="43639" y="5419"/>
                    </a:cubicBezTo>
                    <a:cubicBezTo>
                      <a:pt x="43639" y="2054"/>
                      <a:pt x="41224" y="75"/>
                      <a:pt x="37802" y="75"/>
                    </a:cubicBezTo>
                    <a:cubicBezTo>
                      <a:pt x="37198" y="75"/>
                      <a:pt x="31561" y="273"/>
                      <a:pt x="29749" y="7201"/>
                    </a:cubicBezTo>
                    <a:lnTo>
                      <a:pt x="762" y="121809"/>
                    </a:lnTo>
                    <a:cubicBezTo>
                      <a:pt x="158" y="124185"/>
                      <a:pt x="158" y="124580"/>
                      <a:pt x="158" y="124976"/>
                    </a:cubicBezTo>
                    <a:cubicBezTo>
                      <a:pt x="158" y="127945"/>
                      <a:pt x="2372" y="130321"/>
                      <a:pt x="5794" y="130321"/>
                    </a:cubicBezTo>
                    <a:cubicBezTo>
                      <a:pt x="10022" y="130321"/>
                      <a:pt x="12437" y="126758"/>
                      <a:pt x="12840" y="126164"/>
                    </a:cubicBezTo>
                    <a:cubicBezTo>
                      <a:pt x="13645" y="124382"/>
                      <a:pt x="16262" y="114089"/>
                      <a:pt x="23912" y="83606"/>
                    </a:cubicBezTo>
                    <a:cubicBezTo>
                      <a:pt x="30353" y="88951"/>
                      <a:pt x="39412" y="89743"/>
                      <a:pt x="43438" y="89743"/>
                    </a:cubicBezTo>
                    <a:cubicBezTo>
                      <a:pt x="57529" y="89743"/>
                      <a:pt x="65380" y="80835"/>
                      <a:pt x="70211" y="75293"/>
                    </a:cubicBezTo>
                    <a:cubicBezTo>
                      <a:pt x="72023" y="84200"/>
                      <a:pt x="79471" y="89743"/>
                      <a:pt x="88329" y="89743"/>
                    </a:cubicBezTo>
                    <a:cubicBezTo>
                      <a:pt x="95374" y="89743"/>
                      <a:pt x="100004" y="85190"/>
                      <a:pt x="103225" y="78856"/>
                    </a:cubicBezTo>
                    <a:cubicBezTo>
                      <a:pt x="106647" y="71730"/>
                      <a:pt x="109264" y="59655"/>
                      <a:pt x="109264" y="59259"/>
                    </a:cubicBezTo>
                    <a:cubicBezTo>
                      <a:pt x="109264" y="57280"/>
                      <a:pt x="107453" y="57280"/>
                      <a:pt x="106849" y="57280"/>
                    </a:cubicBezTo>
                    <a:cubicBezTo>
                      <a:pt x="104836" y="57280"/>
                      <a:pt x="104634" y="58072"/>
                      <a:pt x="104030" y="60843"/>
                    </a:cubicBezTo>
                    <a:cubicBezTo>
                      <a:pt x="100608" y="73709"/>
                      <a:pt x="96985" y="85388"/>
                      <a:pt x="88731" y="85388"/>
                    </a:cubicBezTo>
                    <a:cubicBezTo>
                      <a:pt x="83296" y="85388"/>
                      <a:pt x="82692" y="80241"/>
                      <a:pt x="82692" y="76283"/>
                    </a:cubicBezTo>
                    <a:cubicBezTo>
                      <a:pt x="82692" y="71928"/>
                      <a:pt x="85108" y="62625"/>
                      <a:pt x="86718" y="55697"/>
                    </a:cubicBezTo>
                    <a:lnTo>
                      <a:pt x="92355" y="34319"/>
                    </a:lnTo>
                    <a:cubicBezTo>
                      <a:pt x="92959" y="31350"/>
                      <a:pt x="94972" y="23828"/>
                      <a:pt x="95777" y="20859"/>
                    </a:cubicBezTo>
                    <a:cubicBezTo>
                      <a:pt x="96784" y="16306"/>
                      <a:pt x="98797" y="8784"/>
                      <a:pt x="98797" y="7597"/>
                    </a:cubicBezTo>
                    <a:cubicBezTo>
                      <a:pt x="98797" y="4034"/>
                      <a:pt x="95978" y="2252"/>
                      <a:pt x="92959" y="2252"/>
                    </a:cubicBezTo>
                    <a:cubicBezTo>
                      <a:pt x="91952" y="2252"/>
                      <a:pt x="86718" y="2450"/>
                      <a:pt x="85108" y="9180"/>
                    </a:cubicBezTo>
                    <a:lnTo>
                      <a:pt x="75647" y="46195"/>
                    </a:lnTo>
                    <a:cubicBezTo>
                      <a:pt x="73231" y="56092"/>
                      <a:pt x="71017" y="64406"/>
                      <a:pt x="70413" y="66385"/>
                    </a:cubicBezTo>
                    <a:cubicBezTo>
                      <a:pt x="70211" y="67375"/>
                      <a:pt x="60549" y="85388"/>
                      <a:pt x="44243" y="85388"/>
                    </a:cubicBezTo>
                    <a:cubicBezTo>
                      <a:pt x="34178" y="85388"/>
                      <a:pt x="29347" y="78856"/>
                      <a:pt x="29347" y="68167"/>
                    </a:cubicBezTo>
                    <a:cubicBezTo>
                      <a:pt x="29347" y="62427"/>
                      <a:pt x="30756" y="56884"/>
                      <a:pt x="32165" y="51342"/>
                    </a:cubicBezTo>
                    <a:lnTo>
                      <a:pt x="40620" y="18088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形状 194">
                <a:extLst>
                  <a:ext uri="{FF2B5EF4-FFF2-40B4-BE49-F238E27FC236}">
                    <a16:creationId xmlns:a16="http://schemas.microsoft.com/office/drawing/2014/main" id="{109AE677-B101-E53D-F42D-93F12EEFD1EF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>
              <a:xfrm>
                <a:off x="5932214" y="4498189"/>
                <a:ext cx="23552" cy="59184"/>
              </a:xfrm>
              <a:custGeom>
                <a:avLst/>
                <a:gdLst>
                  <a:gd name="connsiteX0" fmla="*/ 23716 w 23552"/>
                  <a:gd name="connsiteY0" fmla="*/ 20859 h 59184"/>
                  <a:gd name="connsiteX1" fmla="*/ 10833 w 23552"/>
                  <a:gd name="connsiteY1" fmla="*/ 75 h 59184"/>
                  <a:gd name="connsiteX2" fmla="*/ 164 w 23552"/>
                  <a:gd name="connsiteY2" fmla="*/ 10566 h 59184"/>
                  <a:gd name="connsiteX3" fmla="*/ 10833 w 23552"/>
                  <a:gd name="connsiteY3" fmla="*/ 21057 h 59184"/>
                  <a:gd name="connsiteX4" fmla="*/ 17879 w 23552"/>
                  <a:gd name="connsiteY4" fmla="*/ 18483 h 59184"/>
                  <a:gd name="connsiteX5" fmla="*/ 18885 w 23552"/>
                  <a:gd name="connsiteY5" fmla="*/ 17890 h 59184"/>
                  <a:gd name="connsiteX6" fmla="*/ 19288 w 23552"/>
                  <a:gd name="connsiteY6" fmla="*/ 20859 h 59184"/>
                  <a:gd name="connsiteX7" fmla="*/ 5599 w 23552"/>
                  <a:gd name="connsiteY7" fmla="*/ 53915 h 59184"/>
                  <a:gd name="connsiteX8" fmla="*/ 3385 w 23552"/>
                  <a:gd name="connsiteY8" fmla="*/ 57082 h 59184"/>
                  <a:gd name="connsiteX9" fmla="*/ 5398 w 23552"/>
                  <a:gd name="connsiteY9" fmla="*/ 59260 h 59184"/>
                  <a:gd name="connsiteX10" fmla="*/ 23716 w 23552"/>
                  <a:gd name="connsiteY10" fmla="*/ 20859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716" y="20859"/>
                    </a:moveTo>
                    <a:cubicBezTo>
                      <a:pt x="23716" y="7795"/>
                      <a:pt x="18684" y="75"/>
                      <a:pt x="10833" y="75"/>
                    </a:cubicBezTo>
                    <a:cubicBezTo>
                      <a:pt x="4190" y="75"/>
                      <a:pt x="164" y="5023"/>
                      <a:pt x="164" y="10566"/>
                    </a:cubicBezTo>
                    <a:cubicBezTo>
                      <a:pt x="164" y="15910"/>
                      <a:pt x="4190" y="21057"/>
                      <a:pt x="10833" y="21057"/>
                    </a:cubicBezTo>
                    <a:cubicBezTo>
                      <a:pt x="13249" y="21057"/>
                      <a:pt x="15866" y="20265"/>
                      <a:pt x="17879" y="18483"/>
                    </a:cubicBezTo>
                    <a:cubicBezTo>
                      <a:pt x="18482" y="18088"/>
                      <a:pt x="18684" y="17890"/>
                      <a:pt x="18885" y="17890"/>
                    </a:cubicBezTo>
                    <a:cubicBezTo>
                      <a:pt x="19086" y="17890"/>
                      <a:pt x="19288" y="18088"/>
                      <a:pt x="19288" y="20859"/>
                    </a:cubicBezTo>
                    <a:cubicBezTo>
                      <a:pt x="19288" y="35506"/>
                      <a:pt x="12242" y="47383"/>
                      <a:pt x="5599" y="53915"/>
                    </a:cubicBezTo>
                    <a:cubicBezTo>
                      <a:pt x="3385" y="56092"/>
                      <a:pt x="3385" y="56488"/>
                      <a:pt x="3385" y="57082"/>
                    </a:cubicBezTo>
                    <a:cubicBezTo>
                      <a:pt x="3385" y="58468"/>
                      <a:pt x="4391" y="59260"/>
                      <a:pt x="5398" y="59260"/>
                    </a:cubicBezTo>
                    <a:cubicBezTo>
                      <a:pt x="7612" y="59260"/>
                      <a:pt x="23716" y="44018"/>
                      <a:pt x="23716" y="208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形状 195">
                <a:extLst>
                  <a:ext uri="{FF2B5EF4-FFF2-40B4-BE49-F238E27FC236}">
                    <a16:creationId xmlns:a16="http://schemas.microsoft.com/office/drawing/2014/main" id="{EBFFA76D-900B-87D8-696C-2D5E9EF006C9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>
              <a:xfrm>
                <a:off x="6008999" y="4381205"/>
                <a:ext cx="85151" cy="178543"/>
              </a:xfrm>
              <a:custGeom>
                <a:avLst/>
                <a:gdLst>
                  <a:gd name="connsiteX0" fmla="*/ 26539 w 85151"/>
                  <a:gd name="connsiteY0" fmla="*/ 77470 h 178543"/>
                  <a:gd name="connsiteX1" fmla="*/ 168 w 85151"/>
                  <a:gd name="connsiteY1" fmla="*/ 117454 h 178543"/>
                  <a:gd name="connsiteX2" fmla="*/ 6006 w 85151"/>
                  <a:gd name="connsiteY2" fmla="*/ 133092 h 178543"/>
                  <a:gd name="connsiteX3" fmla="*/ 29357 w 85151"/>
                  <a:gd name="connsiteY3" fmla="*/ 145958 h 178543"/>
                  <a:gd name="connsiteX4" fmla="*/ 53715 w 85151"/>
                  <a:gd name="connsiteY4" fmla="*/ 155261 h 178543"/>
                  <a:gd name="connsiteX5" fmla="*/ 60761 w 85151"/>
                  <a:gd name="connsiteY5" fmla="*/ 163773 h 178543"/>
                  <a:gd name="connsiteX6" fmla="*/ 50897 w 85151"/>
                  <a:gd name="connsiteY6" fmla="*/ 174264 h 178543"/>
                  <a:gd name="connsiteX7" fmla="*/ 33182 w 85151"/>
                  <a:gd name="connsiteY7" fmla="*/ 167930 h 178543"/>
                  <a:gd name="connsiteX8" fmla="*/ 30968 w 85151"/>
                  <a:gd name="connsiteY8" fmla="*/ 166940 h 178543"/>
                  <a:gd name="connsiteX9" fmla="*/ 28955 w 85151"/>
                  <a:gd name="connsiteY9" fmla="*/ 169117 h 178543"/>
                  <a:gd name="connsiteX10" fmla="*/ 50897 w 85151"/>
                  <a:gd name="connsiteY10" fmla="*/ 178619 h 178543"/>
                  <a:gd name="connsiteX11" fmla="*/ 71832 w 85151"/>
                  <a:gd name="connsiteY11" fmla="*/ 157439 h 178543"/>
                  <a:gd name="connsiteX12" fmla="*/ 62170 w 85151"/>
                  <a:gd name="connsiteY12" fmla="*/ 143385 h 178543"/>
                  <a:gd name="connsiteX13" fmla="*/ 49890 w 85151"/>
                  <a:gd name="connsiteY13" fmla="*/ 138832 h 178543"/>
                  <a:gd name="connsiteX14" fmla="*/ 37611 w 85151"/>
                  <a:gd name="connsiteY14" fmla="*/ 134280 h 178543"/>
                  <a:gd name="connsiteX15" fmla="*/ 25532 w 85151"/>
                  <a:gd name="connsiteY15" fmla="*/ 129529 h 178543"/>
                  <a:gd name="connsiteX16" fmla="*/ 10435 w 85151"/>
                  <a:gd name="connsiteY16" fmla="*/ 111912 h 178543"/>
                  <a:gd name="connsiteX17" fmla="*/ 35195 w 85151"/>
                  <a:gd name="connsiteY17" fmla="*/ 78262 h 178543"/>
                  <a:gd name="connsiteX18" fmla="*/ 52910 w 85151"/>
                  <a:gd name="connsiteY18" fmla="*/ 80835 h 178543"/>
                  <a:gd name="connsiteX19" fmla="*/ 71631 w 85151"/>
                  <a:gd name="connsiteY19" fmla="*/ 74699 h 178543"/>
                  <a:gd name="connsiteX20" fmla="*/ 55124 w 85151"/>
                  <a:gd name="connsiteY20" fmla="*/ 69355 h 178543"/>
                  <a:gd name="connsiteX21" fmla="*/ 38215 w 85151"/>
                  <a:gd name="connsiteY21" fmla="*/ 71730 h 178543"/>
                  <a:gd name="connsiteX22" fmla="*/ 32176 w 85151"/>
                  <a:gd name="connsiteY22" fmla="*/ 56290 h 178543"/>
                  <a:gd name="connsiteX23" fmla="*/ 54520 w 85151"/>
                  <a:gd name="connsiteY23" fmla="*/ 22640 h 178543"/>
                  <a:gd name="connsiteX24" fmla="*/ 67404 w 85151"/>
                  <a:gd name="connsiteY24" fmla="*/ 26995 h 178543"/>
                  <a:gd name="connsiteX25" fmla="*/ 85320 w 85151"/>
                  <a:gd name="connsiteY25" fmla="*/ 20859 h 178543"/>
                  <a:gd name="connsiteX26" fmla="*/ 68611 w 85151"/>
                  <a:gd name="connsiteY26" fmla="*/ 15514 h 178543"/>
                  <a:gd name="connsiteX27" fmla="*/ 55929 w 85151"/>
                  <a:gd name="connsiteY27" fmla="*/ 16504 h 178543"/>
                  <a:gd name="connsiteX28" fmla="*/ 54923 w 85151"/>
                  <a:gd name="connsiteY28" fmla="*/ 9972 h 178543"/>
                  <a:gd name="connsiteX29" fmla="*/ 55929 w 85151"/>
                  <a:gd name="connsiteY29" fmla="*/ 2648 h 178543"/>
                  <a:gd name="connsiteX30" fmla="*/ 53514 w 85151"/>
                  <a:gd name="connsiteY30" fmla="*/ 75 h 178543"/>
                  <a:gd name="connsiteX31" fmla="*/ 49890 w 85151"/>
                  <a:gd name="connsiteY31" fmla="*/ 9774 h 178543"/>
                  <a:gd name="connsiteX32" fmla="*/ 51299 w 85151"/>
                  <a:gd name="connsiteY32" fmla="*/ 17494 h 178543"/>
                  <a:gd name="connsiteX33" fmla="*/ 16071 w 85151"/>
                  <a:gd name="connsiteY33" fmla="*/ 54509 h 178543"/>
                  <a:gd name="connsiteX34" fmla="*/ 29156 w 85151"/>
                  <a:gd name="connsiteY34" fmla="*/ 75491 h 178543"/>
                  <a:gd name="connsiteX35" fmla="*/ 26539 w 85151"/>
                  <a:gd name="connsiteY35" fmla="*/ 77470 h 178543"/>
                  <a:gd name="connsiteX36" fmla="*/ 59150 w 85151"/>
                  <a:gd name="connsiteY36" fmla="*/ 20859 h 178543"/>
                  <a:gd name="connsiteX37" fmla="*/ 68813 w 85151"/>
                  <a:gd name="connsiteY37" fmla="*/ 19869 h 178543"/>
                  <a:gd name="connsiteX38" fmla="*/ 80086 w 85151"/>
                  <a:gd name="connsiteY38" fmla="*/ 21057 h 178543"/>
                  <a:gd name="connsiteX39" fmla="*/ 67605 w 85151"/>
                  <a:gd name="connsiteY39" fmla="*/ 22640 h 178543"/>
                  <a:gd name="connsiteX40" fmla="*/ 59150 w 85151"/>
                  <a:gd name="connsiteY40" fmla="*/ 20859 h 178543"/>
                  <a:gd name="connsiteX41" fmla="*/ 43449 w 85151"/>
                  <a:gd name="connsiteY41" fmla="*/ 74897 h 178543"/>
                  <a:gd name="connsiteX42" fmla="*/ 54923 w 85151"/>
                  <a:gd name="connsiteY42" fmla="*/ 73709 h 178543"/>
                  <a:gd name="connsiteX43" fmla="*/ 66397 w 85151"/>
                  <a:gd name="connsiteY43" fmla="*/ 74897 h 178543"/>
                  <a:gd name="connsiteX44" fmla="*/ 53514 w 85151"/>
                  <a:gd name="connsiteY44" fmla="*/ 76480 h 178543"/>
                  <a:gd name="connsiteX45" fmla="*/ 43449 w 85151"/>
                  <a:gd name="connsiteY45" fmla="*/ 74897 h 17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151" h="178543">
                    <a:moveTo>
                      <a:pt x="26539" y="77470"/>
                    </a:moveTo>
                    <a:cubicBezTo>
                      <a:pt x="4597" y="91722"/>
                      <a:pt x="168" y="110329"/>
                      <a:pt x="168" y="117454"/>
                    </a:cubicBezTo>
                    <a:cubicBezTo>
                      <a:pt x="168" y="126956"/>
                      <a:pt x="5603" y="132498"/>
                      <a:pt x="6006" y="133092"/>
                    </a:cubicBezTo>
                    <a:cubicBezTo>
                      <a:pt x="12448" y="139624"/>
                      <a:pt x="14260" y="140416"/>
                      <a:pt x="29357" y="145958"/>
                    </a:cubicBezTo>
                    <a:lnTo>
                      <a:pt x="53715" y="155261"/>
                    </a:lnTo>
                    <a:cubicBezTo>
                      <a:pt x="56735" y="156647"/>
                      <a:pt x="60761" y="158033"/>
                      <a:pt x="60761" y="163773"/>
                    </a:cubicBezTo>
                    <a:cubicBezTo>
                      <a:pt x="60761" y="168326"/>
                      <a:pt x="57137" y="174264"/>
                      <a:pt x="50897" y="174264"/>
                    </a:cubicBezTo>
                    <a:cubicBezTo>
                      <a:pt x="42039" y="174264"/>
                      <a:pt x="35396" y="169513"/>
                      <a:pt x="33182" y="167930"/>
                    </a:cubicBezTo>
                    <a:cubicBezTo>
                      <a:pt x="31974" y="167138"/>
                      <a:pt x="31773" y="166940"/>
                      <a:pt x="30968" y="166940"/>
                    </a:cubicBezTo>
                    <a:cubicBezTo>
                      <a:pt x="29357" y="166940"/>
                      <a:pt x="28955" y="168326"/>
                      <a:pt x="28955" y="169117"/>
                    </a:cubicBezTo>
                    <a:cubicBezTo>
                      <a:pt x="28955" y="171493"/>
                      <a:pt x="39624" y="178619"/>
                      <a:pt x="50897" y="178619"/>
                    </a:cubicBezTo>
                    <a:cubicBezTo>
                      <a:pt x="63378" y="178619"/>
                      <a:pt x="71832" y="167138"/>
                      <a:pt x="71832" y="157439"/>
                    </a:cubicBezTo>
                    <a:cubicBezTo>
                      <a:pt x="71832" y="147938"/>
                      <a:pt x="64384" y="144375"/>
                      <a:pt x="62170" y="143385"/>
                    </a:cubicBezTo>
                    <a:cubicBezTo>
                      <a:pt x="59352" y="142395"/>
                      <a:pt x="52507" y="139822"/>
                      <a:pt x="49890" y="138832"/>
                    </a:cubicBezTo>
                    <a:cubicBezTo>
                      <a:pt x="45864" y="137249"/>
                      <a:pt x="41838" y="135665"/>
                      <a:pt x="37611" y="134280"/>
                    </a:cubicBezTo>
                    <a:lnTo>
                      <a:pt x="25532" y="129529"/>
                    </a:lnTo>
                    <a:cubicBezTo>
                      <a:pt x="16474" y="125966"/>
                      <a:pt x="10435" y="120226"/>
                      <a:pt x="10435" y="111912"/>
                    </a:cubicBezTo>
                    <a:cubicBezTo>
                      <a:pt x="10435" y="103796"/>
                      <a:pt x="18286" y="86576"/>
                      <a:pt x="35195" y="78262"/>
                    </a:cubicBezTo>
                    <a:cubicBezTo>
                      <a:pt x="42643" y="80835"/>
                      <a:pt x="48682" y="80835"/>
                      <a:pt x="52910" y="80835"/>
                    </a:cubicBezTo>
                    <a:cubicBezTo>
                      <a:pt x="58949" y="80835"/>
                      <a:pt x="71631" y="80835"/>
                      <a:pt x="71631" y="74699"/>
                    </a:cubicBezTo>
                    <a:cubicBezTo>
                      <a:pt x="71631" y="69750"/>
                      <a:pt x="62975" y="69355"/>
                      <a:pt x="55124" y="69355"/>
                    </a:cubicBezTo>
                    <a:cubicBezTo>
                      <a:pt x="51501" y="69355"/>
                      <a:pt x="45663" y="69355"/>
                      <a:pt x="38215" y="71730"/>
                    </a:cubicBezTo>
                    <a:cubicBezTo>
                      <a:pt x="32981" y="66583"/>
                      <a:pt x="32176" y="60051"/>
                      <a:pt x="32176" y="56290"/>
                    </a:cubicBezTo>
                    <a:cubicBezTo>
                      <a:pt x="32176" y="45206"/>
                      <a:pt x="39422" y="29964"/>
                      <a:pt x="54520" y="22640"/>
                    </a:cubicBezTo>
                    <a:cubicBezTo>
                      <a:pt x="58144" y="26995"/>
                      <a:pt x="62774" y="26995"/>
                      <a:pt x="67404" y="26995"/>
                    </a:cubicBezTo>
                    <a:cubicBezTo>
                      <a:pt x="72436" y="26995"/>
                      <a:pt x="85320" y="26995"/>
                      <a:pt x="85320" y="20859"/>
                    </a:cubicBezTo>
                    <a:cubicBezTo>
                      <a:pt x="85320" y="15712"/>
                      <a:pt x="76462" y="15514"/>
                      <a:pt x="68611" y="15514"/>
                    </a:cubicBezTo>
                    <a:cubicBezTo>
                      <a:pt x="65995" y="15514"/>
                      <a:pt x="61163" y="15514"/>
                      <a:pt x="55929" y="16504"/>
                    </a:cubicBezTo>
                    <a:cubicBezTo>
                      <a:pt x="55325" y="14723"/>
                      <a:pt x="54923" y="13337"/>
                      <a:pt x="54923" y="9972"/>
                    </a:cubicBezTo>
                    <a:cubicBezTo>
                      <a:pt x="54923" y="7201"/>
                      <a:pt x="55929" y="3044"/>
                      <a:pt x="55929" y="2648"/>
                    </a:cubicBezTo>
                    <a:cubicBezTo>
                      <a:pt x="55929" y="1065"/>
                      <a:pt x="54923" y="75"/>
                      <a:pt x="53514" y="75"/>
                    </a:cubicBezTo>
                    <a:cubicBezTo>
                      <a:pt x="49890" y="75"/>
                      <a:pt x="49890" y="9180"/>
                      <a:pt x="49890" y="9774"/>
                    </a:cubicBezTo>
                    <a:cubicBezTo>
                      <a:pt x="49890" y="13733"/>
                      <a:pt x="51098" y="16702"/>
                      <a:pt x="51299" y="17494"/>
                    </a:cubicBezTo>
                    <a:cubicBezTo>
                      <a:pt x="29760" y="23432"/>
                      <a:pt x="16071" y="39267"/>
                      <a:pt x="16071" y="54509"/>
                    </a:cubicBezTo>
                    <a:cubicBezTo>
                      <a:pt x="16071" y="61833"/>
                      <a:pt x="19695" y="70146"/>
                      <a:pt x="29156" y="75491"/>
                    </a:cubicBezTo>
                    <a:lnTo>
                      <a:pt x="26539" y="77470"/>
                    </a:lnTo>
                    <a:close/>
                    <a:moveTo>
                      <a:pt x="59150" y="20859"/>
                    </a:moveTo>
                    <a:cubicBezTo>
                      <a:pt x="62371" y="19869"/>
                      <a:pt x="66598" y="19869"/>
                      <a:pt x="68813" y="19869"/>
                    </a:cubicBezTo>
                    <a:cubicBezTo>
                      <a:pt x="75657" y="19869"/>
                      <a:pt x="76462" y="20067"/>
                      <a:pt x="80086" y="21057"/>
                    </a:cubicBezTo>
                    <a:cubicBezTo>
                      <a:pt x="78475" y="21650"/>
                      <a:pt x="76462" y="22640"/>
                      <a:pt x="67605" y="22640"/>
                    </a:cubicBezTo>
                    <a:cubicBezTo>
                      <a:pt x="63780" y="22640"/>
                      <a:pt x="61365" y="22640"/>
                      <a:pt x="59150" y="20859"/>
                    </a:cubicBezTo>
                    <a:close/>
                    <a:moveTo>
                      <a:pt x="43449" y="74897"/>
                    </a:moveTo>
                    <a:cubicBezTo>
                      <a:pt x="48078" y="73709"/>
                      <a:pt x="52507" y="73709"/>
                      <a:pt x="54923" y="73709"/>
                    </a:cubicBezTo>
                    <a:cubicBezTo>
                      <a:pt x="61968" y="73709"/>
                      <a:pt x="62774" y="73907"/>
                      <a:pt x="66397" y="74897"/>
                    </a:cubicBezTo>
                    <a:cubicBezTo>
                      <a:pt x="64787" y="75689"/>
                      <a:pt x="62774" y="76480"/>
                      <a:pt x="53514" y="76480"/>
                    </a:cubicBezTo>
                    <a:cubicBezTo>
                      <a:pt x="48884" y="76480"/>
                      <a:pt x="47072" y="76480"/>
                      <a:pt x="43449" y="7489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形状 196">
                <a:extLst>
                  <a:ext uri="{FF2B5EF4-FFF2-40B4-BE49-F238E27FC236}">
                    <a16:creationId xmlns:a16="http://schemas.microsoft.com/office/drawing/2014/main" id="{61C789B4-4A35-43B7-8904-EA478C574D6F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>
              <a:xfrm>
                <a:off x="6119013" y="4498189"/>
                <a:ext cx="23552" cy="59184"/>
              </a:xfrm>
              <a:custGeom>
                <a:avLst/>
                <a:gdLst>
                  <a:gd name="connsiteX0" fmla="*/ 23726 w 23552"/>
                  <a:gd name="connsiteY0" fmla="*/ 20859 h 59184"/>
                  <a:gd name="connsiteX1" fmla="*/ 10842 w 23552"/>
                  <a:gd name="connsiteY1" fmla="*/ 75 h 59184"/>
                  <a:gd name="connsiteX2" fmla="*/ 173 w 23552"/>
                  <a:gd name="connsiteY2" fmla="*/ 10566 h 59184"/>
                  <a:gd name="connsiteX3" fmla="*/ 10842 w 23552"/>
                  <a:gd name="connsiteY3" fmla="*/ 21057 h 59184"/>
                  <a:gd name="connsiteX4" fmla="*/ 17888 w 23552"/>
                  <a:gd name="connsiteY4" fmla="*/ 18483 h 59184"/>
                  <a:gd name="connsiteX5" fmla="*/ 18894 w 23552"/>
                  <a:gd name="connsiteY5" fmla="*/ 17890 h 59184"/>
                  <a:gd name="connsiteX6" fmla="*/ 19297 w 23552"/>
                  <a:gd name="connsiteY6" fmla="*/ 20859 h 59184"/>
                  <a:gd name="connsiteX7" fmla="*/ 5608 w 23552"/>
                  <a:gd name="connsiteY7" fmla="*/ 53915 h 59184"/>
                  <a:gd name="connsiteX8" fmla="*/ 3394 w 23552"/>
                  <a:gd name="connsiteY8" fmla="*/ 57082 h 59184"/>
                  <a:gd name="connsiteX9" fmla="*/ 5407 w 23552"/>
                  <a:gd name="connsiteY9" fmla="*/ 59260 h 59184"/>
                  <a:gd name="connsiteX10" fmla="*/ 23726 w 23552"/>
                  <a:gd name="connsiteY10" fmla="*/ 20859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726" y="20859"/>
                    </a:moveTo>
                    <a:cubicBezTo>
                      <a:pt x="23726" y="7795"/>
                      <a:pt x="18693" y="75"/>
                      <a:pt x="10842" y="75"/>
                    </a:cubicBezTo>
                    <a:cubicBezTo>
                      <a:pt x="4199" y="75"/>
                      <a:pt x="173" y="5023"/>
                      <a:pt x="173" y="10566"/>
                    </a:cubicBezTo>
                    <a:cubicBezTo>
                      <a:pt x="173" y="15910"/>
                      <a:pt x="4199" y="21057"/>
                      <a:pt x="10842" y="21057"/>
                    </a:cubicBezTo>
                    <a:cubicBezTo>
                      <a:pt x="13258" y="21057"/>
                      <a:pt x="15875" y="20265"/>
                      <a:pt x="17888" y="18483"/>
                    </a:cubicBezTo>
                    <a:cubicBezTo>
                      <a:pt x="18492" y="18088"/>
                      <a:pt x="18693" y="17890"/>
                      <a:pt x="18894" y="17890"/>
                    </a:cubicBezTo>
                    <a:cubicBezTo>
                      <a:pt x="19096" y="17890"/>
                      <a:pt x="19297" y="18088"/>
                      <a:pt x="19297" y="20859"/>
                    </a:cubicBezTo>
                    <a:cubicBezTo>
                      <a:pt x="19297" y="35506"/>
                      <a:pt x="12251" y="47383"/>
                      <a:pt x="5608" y="53915"/>
                    </a:cubicBezTo>
                    <a:cubicBezTo>
                      <a:pt x="3394" y="56092"/>
                      <a:pt x="3394" y="56488"/>
                      <a:pt x="3394" y="57082"/>
                    </a:cubicBezTo>
                    <a:cubicBezTo>
                      <a:pt x="3394" y="58468"/>
                      <a:pt x="4400" y="59260"/>
                      <a:pt x="5407" y="59260"/>
                    </a:cubicBezTo>
                    <a:cubicBezTo>
                      <a:pt x="7621" y="59260"/>
                      <a:pt x="23726" y="44018"/>
                      <a:pt x="23726" y="208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形状 197">
                <a:extLst>
                  <a:ext uri="{FF2B5EF4-FFF2-40B4-BE49-F238E27FC236}">
                    <a16:creationId xmlns:a16="http://schemas.microsoft.com/office/drawing/2014/main" id="{29C073CE-7E2F-1FED-042A-507A2ED7D541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>
              <a:xfrm>
                <a:off x="6199624" y="4379621"/>
                <a:ext cx="83138" cy="141726"/>
              </a:xfrm>
              <a:custGeom>
                <a:avLst/>
                <a:gdLst>
                  <a:gd name="connsiteX0" fmla="*/ 83316 w 83138"/>
                  <a:gd name="connsiteY0" fmla="*/ 40653 h 141726"/>
                  <a:gd name="connsiteX1" fmla="*/ 59159 w 83138"/>
                  <a:gd name="connsiteY1" fmla="*/ 75 h 141726"/>
                  <a:gd name="connsiteX2" fmla="*/ 178 w 83138"/>
                  <a:gd name="connsiteY2" fmla="*/ 101223 h 141726"/>
                  <a:gd name="connsiteX3" fmla="*/ 24334 w 83138"/>
                  <a:gd name="connsiteY3" fmla="*/ 141801 h 141726"/>
                  <a:gd name="connsiteX4" fmla="*/ 83316 w 83138"/>
                  <a:gd name="connsiteY4" fmla="*/ 40653 h 141726"/>
                  <a:gd name="connsiteX5" fmla="*/ 21516 w 83138"/>
                  <a:gd name="connsiteY5" fmla="*/ 67771 h 141726"/>
                  <a:gd name="connsiteX6" fmla="*/ 37016 w 83138"/>
                  <a:gd name="connsiteY6" fmla="*/ 25213 h 141726"/>
                  <a:gd name="connsiteX7" fmla="*/ 58958 w 83138"/>
                  <a:gd name="connsiteY7" fmla="*/ 4430 h 141726"/>
                  <a:gd name="connsiteX8" fmla="*/ 70030 w 83138"/>
                  <a:gd name="connsiteY8" fmla="*/ 28381 h 141726"/>
                  <a:gd name="connsiteX9" fmla="*/ 63588 w 83138"/>
                  <a:gd name="connsiteY9" fmla="*/ 67771 h 141726"/>
                  <a:gd name="connsiteX10" fmla="*/ 21516 w 83138"/>
                  <a:gd name="connsiteY10" fmla="*/ 67771 h 141726"/>
                  <a:gd name="connsiteX11" fmla="*/ 61776 w 83138"/>
                  <a:gd name="connsiteY11" fmla="*/ 74105 h 141726"/>
                  <a:gd name="connsiteX12" fmla="*/ 47685 w 83138"/>
                  <a:gd name="connsiteY12" fmla="*/ 114287 h 141726"/>
                  <a:gd name="connsiteX13" fmla="*/ 24334 w 83138"/>
                  <a:gd name="connsiteY13" fmla="*/ 137447 h 141726"/>
                  <a:gd name="connsiteX14" fmla="*/ 13464 w 83138"/>
                  <a:gd name="connsiteY14" fmla="*/ 113298 h 141726"/>
                  <a:gd name="connsiteX15" fmla="*/ 19905 w 83138"/>
                  <a:gd name="connsiteY15" fmla="*/ 74105 h 141726"/>
                  <a:gd name="connsiteX16" fmla="*/ 61776 w 83138"/>
                  <a:gd name="connsiteY16" fmla="*/ 74105 h 14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138" h="141726">
                    <a:moveTo>
                      <a:pt x="83316" y="40653"/>
                    </a:moveTo>
                    <a:cubicBezTo>
                      <a:pt x="83316" y="27589"/>
                      <a:pt x="79692" y="75"/>
                      <a:pt x="59159" y="75"/>
                    </a:cubicBezTo>
                    <a:cubicBezTo>
                      <a:pt x="31178" y="75"/>
                      <a:pt x="178" y="55894"/>
                      <a:pt x="178" y="101223"/>
                    </a:cubicBezTo>
                    <a:cubicBezTo>
                      <a:pt x="178" y="119830"/>
                      <a:pt x="6015" y="141801"/>
                      <a:pt x="24334" y="141801"/>
                    </a:cubicBezTo>
                    <a:cubicBezTo>
                      <a:pt x="52718" y="141801"/>
                      <a:pt x="83316" y="84992"/>
                      <a:pt x="83316" y="40653"/>
                    </a:cubicBezTo>
                    <a:close/>
                    <a:moveTo>
                      <a:pt x="21516" y="67771"/>
                    </a:moveTo>
                    <a:cubicBezTo>
                      <a:pt x="24938" y="55103"/>
                      <a:pt x="28964" y="39267"/>
                      <a:pt x="37016" y="25213"/>
                    </a:cubicBezTo>
                    <a:cubicBezTo>
                      <a:pt x="42451" y="15514"/>
                      <a:pt x="49899" y="4430"/>
                      <a:pt x="58958" y="4430"/>
                    </a:cubicBezTo>
                    <a:cubicBezTo>
                      <a:pt x="68822" y="4430"/>
                      <a:pt x="70030" y="17098"/>
                      <a:pt x="70030" y="28381"/>
                    </a:cubicBezTo>
                    <a:cubicBezTo>
                      <a:pt x="70030" y="38080"/>
                      <a:pt x="68419" y="48175"/>
                      <a:pt x="63588" y="67771"/>
                    </a:cubicBezTo>
                    <a:lnTo>
                      <a:pt x="21516" y="67771"/>
                    </a:lnTo>
                    <a:close/>
                    <a:moveTo>
                      <a:pt x="61776" y="74105"/>
                    </a:moveTo>
                    <a:cubicBezTo>
                      <a:pt x="59562" y="83211"/>
                      <a:pt x="55335" y="100036"/>
                      <a:pt x="47685" y="114287"/>
                    </a:cubicBezTo>
                    <a:cubicBezTo>
                      <a:pt x="40640" y="127747"/>
                      <a:pt x="32990" y="137447"/>
                      <a:pt x="24334" y="137447"/>
                    </a:cubicBezTo>
                    <a:cubicBezTo>
                      <a:pt x="17691" y="137447"/>
                      <a:pt x="13464" y="131706"/>
                      <a:pt x="13464" y="113298"/>
                    </a:cubicBezTo>
                    <a:cubicBezTo>
                      <a:pt x="13464" y="104984"/>
                      <a:pt x="14671" y="93503"/>
                      <a:pt x="19905" y="74105"/>
                    </a:cubicBezTo>
                    <a:lnTo>
                      <a:pt x="61776" y="74105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形状 198">
                <a:extLst>
                  <a:ext uri="{FF2B5EF4-FFF2-40B4-BE49-F238E27FC236}">
                    <a16:creationId xmlns:a16="http://schemas.microsoft.com/office/drawing/2014/main" id="{B6AB4580-7B84-E1C4-BF31-7D1EC0C3DA85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>
              <a:xfrm>
                <a:off x="6308574" y="4498189"/>
                <a:ext cx="23552" cy="59184"/>
              </a:xfrm>
              <a:custGeom>
                <a:avLst/>
                <a:gdLst>
                  <a:gd name="connsiteX0" fmla="*/ 23735 w 23552"/>
                  <a:gd name="connsiteY0" fmla="*/ 20859 h 59184"/>
                  <a:gd name="connsiteX1" fmla="*/ 10852 w 23552"/>
                  <a:gd name="connsiteY1" fmla="*/ 75 h 59184"/>
                  <a:gd name="connsiteX2" fmla="*/ 182 w 23552"/>
                  <a:gd name="connsiteY2" fmla="*/ 10566 h 59184"/>
                  <a:gd name="connsiteX3" fmla="*/ 10852 w 23552"/>
                  <a:gd name="connsiteY3" fmla="*/ 21057 h 59184"/>
                  <a:gd name="connsiteX4" fmla="*/ 17897 w 23552"/>
                  <a:gd name="connsiteY4" fmla="*/ 18483 h 59184"/>
                  <a:gd name="connsiteX5" fmla="*/ 18904 w 23552"/>
                  <a:gd name="connsiteY5" fmla="*/ 17890 h 59184"/>
                  <a:gd name="connsiteX6" fmla="*/ 19306 w 23552"/>
                  <a:gd name="connsiteY6" fmla="*/ 20859 h 59184"/>
                  <a:gd name="connsiteX7" fmla="*/ 5618 w 23552"/>
                  <a:gd name="connsiteY7" fmla="*/ 53915 h 59184"/>
                  <a:gd name="connsiteX8" fmla="*/ 3403 w 23552"/>
                  <a:gd name="connsiteY8" fmla="*/ 57082 h 59184"/>
                  <a:gd name="connsiteX9" fmla="*/ 5416 w 23552"/>
                  <a:gd name="connsiteY9" fmla="*/ 59260 h 59184"/>
                  <a:gd name="connsiteX10" fmla="*/ 23735 w 23552"/>
                  <a:gd name="connsiteY10" fmla="*/ 20859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735" y="20859"/>
                    </a:moveTo>
                    <a:cubicBezTo>
                      <a:pt x="23735" y="7795"/>
                      <a:pt x="18702" y="75"/>
                      <a:pt x="10852" y="75"/>
                    </a:cubicBezTo>
                    <a:cubicBezTo>
                      <a:pt x="4209" y="75"/>
                      <a:pt x="182" y="5023"/>
                      <a:pt x="182" y="10566"/>
                    </a:cubicBezTo>
                    <a:cubicBezTo>
                      <a:pt x="182" y="15910"/>
                      <a:pt x="4209" y="21057"/>
                      <a:pt x="10852" y="21057"/>
                    </a:cubicBezTo>
                    <a:cubicBezTo>
                      <a:pt x="13267" y="21057"/>
                      <a:pt x="15884" y="20265"/>
                      <a:pt x="17897" y="18483"/>
                    </a:cubicBezTo>
                    <a:cubicBezTo>
                      <a:pt x="18501" y="18088"/>
                      <a:pt x="18702" y="17890"/>
                      <a:pt x="18904" y="17890"/>
                    </a:cubicBezTo>
                    <a:cubicBezTo>
                      <a:pt x="19105" y="17890"/>
                      <a:pt x="19306" y="18088"/>
                      <a:pt x="19306" y="20859"/>
                    </a:cubicBezTo>
                    <a:cubicBezTo>
                      <a:pt x="19306" y="35506"/>
                      <a:pt x="12261" y="47383"/>
                      <a:pt x="5618" y="53915"/>
                    </a:cubicBezTo>
                    <a:cubicBezTo>
                      <a:pt x="3403" y="56092"/>
                      <a:pt x="3403" y="56488"/>
                      <a:pt x="3403" y="57082"/>
                    </a:cubicBezTo>
                    <a:cubicBezTo>
                      <a:pt x="3403" y="58468"/>
                      <a:pt x="4410" y="59260"/>
                      <a:pt x="5416" y="59260"/>
                    </a:cubicBezTo>
                    <a:cubicBezTo>
                      <a:pt x="7631" y="59260"/>
                      <a:pt x="23735" y="44018"/>
                      <a:pt x="23735" y="208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形状 199">
                <a:extLst>
                  <a:ext uri="{FF2B5EF4-FFF2-40B4-BE49-F238E27FC236}">
                    <a16:creationId xmlns:a16="http://schemas.microsoft.com/office/drawing/2014/main" id="{38095D3C-9A1E-9C23-8914-9F4AAE2C1173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>
              <a:xfrm>
                <a:off x="6390593" y="4381799"/>
                <a:ext cx="105483" cy="177949"/>
              </a:xfrm>
              <a:custGeom>
                <a:avLst/>
                <a:gdLst>
                  <a:gd name="connsiteX0" fmla="*/ 78293 w 105483"/>
                  <a:gd name="connsiteY0" fmla="*/ 4825 h 177949"/>
                  <a:gd name="connsiteX1" fmla="*/ 78897 w 105483"/>
                  <a:gd name="connsiteY1" fmla="*/ 2054 h 177949"/>
                  <a:gd name="connsiteX2" fmla="*/ 76481 w 105483"/>
                  <a:gd name="connsiteY2" fmla="*/ 75 h 177949"/>
                  <a:gd name="connsiteX3" fmla="*/ 73461 w 105483"/>
                  <a:gd name="connsiteY3" fmla="*/ 4034 h 177949"/>
                  <a:gd name="connsiteX4" fmla="*/ 61786 w 105483"/>
                  <a:gd name="connsiteY4" fmla="*/ 49758 h 177949"/>
                  <a:gd name="connsiteX5" fmla="*/ 187 w 105483"/>
                  <a:gd name="connsiteY5" fmla="*/ 103994 h 177949"/>
                  <a:gd name="connsiteX6" fmla="*/ 38837 w 105483"/>
                  <a:gd name="connsiteY6" fmla="*/ 139822 h 177949"/>
                  <a:gd name="connsiteX7" fmla="*/ 34207 w 105483"/>
                  <a:gd name="connsiteY7" fmla="*/ 158429 h 177949"/>
                  <a:gd name="connsiteX8" fmla="*/ 29779 w 105483"/>
                  <a:gd name="connsiteY8" fmla="*/ 175847 h 177949"/>
                  <a:gd name="connsiteX9" fmla="*/ 32194 w 105483"/>
                  <a:gd name="connsiteY9" fmla="*/ 178025 h 177949"/>
                  <a:gd name="connsiteX10" fmla="*/ 34207 w 105483"/>
                  <a:gd name="connsiteY10" fmla="*/ 177233 h 177949"/>
                  <a:gd name="connsiteX11" fmla="*/ 36422 w 105483"/>
                  <a:gd name="connsiteY11" fmla="*/ 169315 h 177949"/>
                  <a:gd name="connsiteX12" fmla="*/ 44071 w 105483"/>
                  <a:gd name="connsiteY12" fmla="*/ 139822 h 177949"/>
                  <a:gd name="connsiteX13" fmla="*/ 105670 w 105483"/>
                  <a:gd name="connsiteY13" fmla="*/ 85586 h 177949"/>
                  <a:gd name="connsiteX14" fmla="*/ 67020 w 105483"/>
                  <a:gd name="connsiteY14" fmla="*/ 49758 h 177949"/>
                  <a:gd name="connsiteX15" fmla="*/ 78293 w 105483"/>
                  <a:gd name="connsiteY15" fmla="*/ 4825 h 177949"/>
                  <a:gd name="connsiteX16" fmla="*/ 39844 w 105483"/>
                  <a:gd name="connsiteY16" fmla="*/ 135467 h 177949"/>
                  <a:gd name="connsiteX17" fmla="*/ 13272 w 105483"/>
                  <a:gd name="connsiteY17" fmla="*/ 108151 h 177949"/>
                  <a:gd name="connsiteX18" fmla="*/ 60578 w 105483"/>
                  <a:gd name="connsiteY18" fmla="*/ 54113 h 177949"/>
                  <a:gd name="connsiteX19" fmla="*/ 39844 w 105483"/>
                  <a:gd name="connsiteY19" fmla="*/ 135467 h 177949"/>
                  <a:gd name="connsiteX20" fmla="*/ 65812 w 105483"/>
                  <a:gd name="connsiteY20" fmla="*/ 54113 h 177949"/>
                  <a:gd name="connsiteX21" fmla="*/ 92585 w 105483"/>
                  <a:gd name="connsiteY21" fmla="*/ 81429 h 177949"/>
                  <a:gd name="connsiteX22" fmla="*/ 45078 w 105483"/>
                  <a:gd name="connsiteY22" fmla="*/ 135467 h 177949"/>
                  <a:gd name="connsiteX23" fmla="*/ 65812 w 105483"/>
                  <a:gd name="connsiteY23" fmla="*/ 54113 h 177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483" h="177949">
                    <a:moveTo>
                      <a:pt x="78293" y="4825"/>
                    </a:moveTo>
                    <a:cubicBezTo>
                      <a:pt x="78293" y="4430"/>
                      <a:pt x="78897" y="2252"/>
                      <a:pt x="78897" y="2054"/>
                    </a:cubicBezTo>
                    <a:cubicBezTo>
                      <a:pt x="78897" y="1856"/>
                      <a:pt x="78897" y="75"/>
                      <a:pt x="76481" y="75"/>
                    </a:cubicBezTo>
                    <a:cubicBezTo>
                      <a:pt x="74468" y="75"/>
                      <a:pt x="74267" y="669"/>
                      <a:pt x="73461" y="4034"/>
                    </a:cubicBezTo>
                    <a:lnTo>
                      <a:pt x="61786" y="49758"/>
                    </a:lnTo>
                    <a:cubicBezTo>
                      <a:pt x="29779" y="50748"/>
                      <a:pt x="187" y="77074"/>
                      <a:pt x="187" y="103994"/>
                    </a:cubicBezTo>
                    <a:cubicBezTo>
                      <a:pt x="187" y="122799"/>
                      <a:pt x="14278" y="138436"/>
                      <a:pt x="38837" y="139822"/>
                    </a:cubicBezTo>
                    <a:cubicBezTo>
                      <a:pt x="37227" y="145958"/>
                      <a:pt x="35818" y="152292"/>
                      <a:pt x="34207" y="158429"/>
                    </a:cubicBezTo>
                    <a:cubicBezTo>
                      <a:pt x="31792" y="167732"/>
                      <a:pt x="29779" y="175254"/>
                      <a:pt x="29779" y="175847"/>
                    </a:cubicBezTo>
                    <a:cubicBezTo>
                      <a:pt x="29779" y="177827"/>
                      <a:pt x="31188" y="178025"/>
                      <a:pt x="32194" y="178025"/>
                    </a:cubicBezTo>
                    <a:cubicBezTo>
                      <a:pt x="33201" y="178025"/>
                      <a:pt x="33603" y="177827"/>
                      <a:pt x="34207" y="177233"/>
                    </a:cubicBezTo>
                    <a:cubicBezTo>
                      <a:pt x="34610" y="176837"/>
                      <a:pt x="35818" y="172087"/>
                      <a:pt x="36422" y="169315"/>
                    </a:cubicBezTo>
                    <a:lnTo>
                      <a:pt x="44071" y="139822"/>
                    </a:lnTo>
                    <a:cubicBezTo>
                      <a:pt x="76481" y="138832"/>
                      <a:pt x="105670" y="112110"/>
                      <a:pt x="105670" y="85586"/>
                    </a:cubicBezTo>
                    <a:cubicBezTo>
                      <a:pt x="105670" y="69948"/>
                      <a:pt x="95001" y="51738"/>
                      <a:pt x="67020" y="49758"/>
                    </a:cubicBezTo>
                    <a:lnTo>
                      <a:pt x="78293" y="4825"/>
                    </a:lnTo>
                    <a:close/>
                    <a:moveTo>
                      <a:pt x="39844" y="135467"/>
                    </a:moveTo>
                    <a:cubicBezTo>
                      <a:pt x="27765" y="134873"/>
                      <a:pt x="13272" y="127945"/>
                      <a:pt x="13272" y="108151"/>
                    </a:cubicBezTo>
                    <a:cubicBezTo>
                      <a:pt x="13272" y="84398"/>
                      <a:pt x="30584" y="56686"/>
                      <a:pt x="60578" y="54113"/>
                    </a:cubicBezTo>
                    <a:lnTo>
                      <a:pt x="39844" y="135467"/>
                    </a:lnTo>
                    <a:close/>
                    <a:moveTo>
                      <a:pt x="65812" y="54113"/>
                    </a:moveTo>
                    <a:cubicBezTo>
                      <a:pt x="81111" y="54905"/>
                      <a:pt x="92585" y="64010"/>
                      <a:pt x="92585" y="81429"/>
                    </a:cubicBezTo>
                    <a:cubicBezTo>
                      <a:pt x="92585" y="104786"/>
                      <a:pt x="75273" y="133092"/>
                      <a:pt x="45078" y="135467"/>
                    </a:cubicBezTo>
                    <a:lnTo>
                      <a:pt x="65812" y="54113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形状 200">
                <a:extLst>
                  <a:ext uri="{FF2B5EF4-FFF2-40B4-BE49-F238E27FC236}">
                    <a16:creationId xmlns:a16="http://schemas.microsoft.com/office/drawing/2014/main" id="{AF11E146-02AA-2713-C2D1-5A4EE6AF0210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>
              <a:xfrm>
                <a:off x="6512147" y="4370714"/>
                <a:ext cx="46702" cy="197942"/>
              </a:xfrm>
              <a:custGeom>
                <a:avLst/>
                <a:gdLst>
                  <a:gd name="connsiteX0" fmla="*/ 46895 w 46702"/>
                  <a:gd name="connsiteY0" fmla="*/ 99046 h 197942"/>
                  <a:gd name="connsiteX1" fmla="*/ 33609 w 46702"/>
                  <a:gd name="connsiteY1" fmla="*/ 37288 h 197942"/>
                  <a:gd name="connsiteX2" fmla="*/ 2206 w 46702"/>
                  <a:gd name="connsiteY2" fmla="*/ 75 h 197942"/>
                  <a:gd name="connsiteX3" fmla="*/ 193 w 46702"/>
                  <a:gd name="connsiteY3" fmla="*/ 2054 h 197942"/>
                  <a:gd name="connsiteX4" fmla="*/ 4018 w 46702"/>
                  <a:gd name="connsiteY4" fmla="*/ 6607 h 197942"/>
                  <a:gd name="connsiteX5" fmla="*/ 35220 w 46702"/>
                  <a:gd name="connsiteY5" fmla="*/ 99046 h 197942"/>
                  <a:gd name="connsiteX6" fmla="*/ 2810 w 46702"/>
                  <a:gd name="connsiteY6" fmla="*/ 192673 h 197942"/>
                  <a:gd name="connsiteX7" fmla="*/ 193 w 46702"/>
                  <a:gd name="connsiteY7" fmla="*/ 196038 h 197942"/>
                  <a:gd name="connsiteX8" fmla="*/ 2206 w 46702"/>
                  <a:gd name="connsiteY8" fmla="*/ 198017 h 197942"/>
                  <a:gd name="connsiteX9" fmla="*/ 34213 w 46702"/>
                  <a:gd name="connsiteY9" fmla="*/ 159418 h 197942"/>
                  <a:gd name="connsiteX10" fmla="*/ 46895 w 46702"/>
                  <a:gd name="connsiteY10" fmla="*/ 99046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6895" y="99046"/>
                    </a:moveTo>
                    <a:cubicBezTo>
                      <a:pt x="46895" y="83606"/>
                      <a:pt x="44681" y="59655"/>
                      <a:pt x="33609" y="37288"/>
                    </a:cubicBezTo>
                    <a:cubicBezTo>
                      <a:pt x="21531" y="12941"/>
                      <a:pt x="4219" y="75"/>
                      <a:pt x="2206" y="75"/>
                    </a:cubicBezTo>
                    <a:cubicBezTo>
                      <a:pt x="998" y="75"/>
                      <a:pt x="193" y="867"/>
                      <a:pt x="193" y="2054"/>
                    </a:cubicBezTo>
                    <a:cubicBezTo>
                      <a:pt x="193" y="2648"/>
                      <a:pt x="193" y="3044"/>
                      <a:pt x="4018" y="6607"/>
                    </a:cubicBezTo>
                    <a:cubicBezTo>
                      <a:pt x="23745" y="26203"/>
                      <a:pt x="35220" y="57676"/>
                      <a:pt x="35220" y="99046"/>
                    </a:cubicBezTo>
                    <a:cubicBezTo>
                      <a:pt x="35220" y="132894"/>
                      <a:pt x="27771" y="167732"/>
                      <a:pt x="2810" y="192673"/>
                    </a:cubicBezTo>
                    <a:cubicBezTo>
                      <a:pt x="193" y="195048"/>
                      <a:pt x="193" y="195444"/>
                      <a:pt x="193" y="196038"/>
                    </a:cubicBezTo>
                    <a:cubicBezTo>
                      <a:pt x="193" y="197225"/>
                      <a:pt x="998" y="198017"/>
                      <a:pt x="2206" y="198017"/>
                    </a:cubicBezTo>
                    <a:cubicBezTo>
                      <a:pt x="4219" y="198017"/>
                      <a:pt x="22336" y="184557"/>
                      <a:pt x="34213" y="159418"/>
                    </a:cubicBezTo>
                    <a:cubicBezTo>
                      <a:pt x="44480" y="137645"/>
                      <a:pt x="46895" y="115673"/>
                      <a:pt x="46895" y="990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任意形状 201">
                <a:extLst>
                  <a:ext uri="{FF2B5EF4-FFF2-40B4-BE49-F238E27FC236}">
                    <a16:creationId xmlns:a16="http://schemas.microsoft.com/office/drawing/2014/main" id="{657D456B-9896-19A0-7801-4A33705DFA2A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>
              <a:xfrm>
                <a:off x="6646146" y="4446526"/>
                <a:ext cx="133866" cy="46318"/>
              </a:xfrm>
              <a:custGeom>
                <a:avLst/>
                <a:gdLst>
                  <a:gd name="connsiteX0" fmla="*/ 127222 w 133866"/>
                  <a:gd name="connsiteY0" fmla="*/ 7992 h 46318"/>
                  <a:gd name="connsiteX1" fmla="*/ 134066 w 133866"/>
                  <a:gd name="connsiteY1" fmla="*/ 4034 h 46318"/>
                  <a:gd name="connsiteX2" fmla="*/ 127423 w 133866"/>
                  <a:gd name="connsiteY2" fmla="*/ 75 h 46318"/>
                  <a:gd name="connsiteX3" fmla="*/ 6842 w 133866"/>
                  <a:gd name="connsiteY3" fmla="*/ 75 h 46318"/>
                  <a:gd name="connsiteX4" fmla="*/ 199 w 133866"/>
                  <a:gd name="connsiteY4" fmla="*/ 4034 h 46318"/>
                  <a:gd name="connsiteX5" fmla="*/ 7044 w 133866"/>
                  <a:gd name="connsiteY5" fmla="*/ 7992 h 46318"/>
                  <a:gd name="connsiteX6" fmla="*/ 127222 w 133866"/>
                  <a:gd name="connsiteY6" fmla="*/ 7992 h 46318"/>
                  <a:gd name="connsiteX7" fmla="*/ 127423 w 133866"/>
                  <a:gd name="connsiteY7" fmla="*/ 46393 h 46318"/>
                  <a:gd name="connsiteX8" fmla="*/ 134066 w 133866"/>
                  <a:gd name="connsiteY8" fmla="*/ 42434 h 46318"/>
                  <a:gd name="connsiteX9" fmla="*/ 127222 w 133866"/>
                  <a:gd name="connsiteY9" fmla="*/ 38476 h 46318"/>
                  <a:gd name="connsiteX10" fmla="*/ 7044 w 133866"/>
                  <a:gd name="connsiteY10" fmla="*/ 38476 h 46318"/>
                  <a:gd name="connsiteX11" fmla="*/ 199 w 133866"/>
                  <a:gd name="connsiteY11" fmla="*/ 42434 h 46318"/>
                  <a:gd name="connsiteX12" fmla="*/ 6842 w 133866"/>
                  <a:gd name="connsiteY12" fmla="*/ 46393 h 46318"/>
                  <a:gd name="connsiteX13" fmla="*/ 127423 w 133866"/>
                  <a:gd name="connsiteY13" fmla="*/ 46393 h 46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866" h="46318">
                    <a:moveTo>
                      <a:pt x="127222" y="7992"/>
                    </a:moveTo>
                    <a:cubicBezTo>
                      <a:pt x="130242" y="7992"/>
                      <a:pt x="134066" y="7992"/>
                      <a:pt x="134066" y="4034"/>
                    </a:cubicBezTo>
                    <a:cubicBezTo>
                      <a:pt x="134066" y="75"/>
                      <a:pt x="130242" y="75"/>
                      <a:pt x="127423" y="75"/>
                    </a:cubicBezTo>
                    <a:lnTo>
                      <a:pt x="6842" y="75"/>
                    </a:lnTo>
                    <a:cubicBezTo>
                      <a:pt x="4024" y="75"/>
                      <a:pt x="199" y="75"/>
                      <a:pt x="199" y="4034"/>
                    </a:cubicBezTo>
                    <a:cubicBezTo>
                      <a:pt x="199" y="7992"/>
                      <a:pt x="4024" y="7992"/>
                      <a:pt x="7044" y="7992"/>
                    </a:cubicBezTo>
                    <a:lnTo>
                      <a:pt x="127222" y="7992"/>
                    </a:lnTo>
                    <a:close/>
                    <a:moveTo>
                      <a:pt x="127423" y="46393"/>
                    </a:moveTo>
                    <a:cubicBezTo>
                      <a:pt x="130242" y="46393"/>
                      <a:pt x="134066" y="46393"/>
                      <a:pt x="134066" y="42434"/>
                    </a:cubicBezTo>
                    <a:cubicBezTo>
                      <a:pt x="134066" y="38476"/>
                      <a:pt x="130242" y="38476"/>
                      <a:pt x="127222" y="38476"/>
                    </a:cubicBezTo>
                    <a:lnTo>
                      <a:pt x="7044" y="38476"/>
                    </a:lnTo>
                    <a:cubicBezTo>
                      <a:pt x="4024" y="38476"/>
                      <a:pt x="199" y="38476"/>
                      <a:pt x="199" y="42434"/>
                    </a:cubicBezTo>
                    <a:cubicBezTo>
                      <a:pt x="199" y="46393"/>
                      <a:pt x="4024" y="46393"/>
                      <a:pt x="6842" y="46393"/>
                    </a:cubicBezTo>
                    <a:lnTo>
                      <a:pt x="127423" y="46393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形状 202">
                <a:extLst>
                  <a:ext uri="{FF2B5EF4-FFF2-40B4-BE49-F238E27FC236}">
                    <a16:creationId xmlns:a16="http://schemas.microsoft.com/office/drawing/2014/main" id="{E7AE1D0F-F8C8-4538-CFC2-74A7BE7CD39B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>
              <a:xfrm>
                <a:off x="6959157" y="4297771"/>
                <a:ext cx="88372" cy="89667"/>
              </a:xfrm>
              <a:custGeom>
                <a:avLst/>
                <a:gdLst>
                  <a:gd name="connsiteX0" fmla="*/ 88587 w 88372"/>
                  <a:gd name="connsiteY0" fmla="*/ 13924 h 89667"/>
                  <a:gd name="connsiteX1" fmla="*/ 79730 w 88372"/>
                  <a:gd name="connsiteY1" fmla="*/ 68 h 89667"/>
                  <a:gd name="connsiteX2" fmla="*/ 69866 w 88372"/>
                  <a:gd name="connsiteY2" fmla="*/ 9569 h 89667"/>
                  <a:gd name="connsiteX3" fmla="*/ 73087 w 88372"/>
                  <a:gd name="connsiteY3" fmla="*/ 15508 h 89667"/>
                  <a:gd name="connsiteX4" fmla="*/ 79931 w 88372"/>
                  <a:gd name="connsiteY4" fmla="*/ 31739 h 89667"/>
                  <a:gd name="connsiteX5" fmla="*/ 44099 w 88372"/>
                  <a:gd name="connsiteY5" fmla="*/ 85381 h 89667"/>
                  <a:gd name="connsiteX6" fmla="*/ 29203 w 88372"/>
                  <a:gd name="connsiteY6" fmla="*/ 68160 h 89667"/>
                  <a:gd name="connsiteX7" fmla="*/ 40879 w 88372"/>
                  <a:gd name="connsiteY7" fmla="*/ 26196 h 89667"/>
                  <a:gd name="connsiteX8" fmla="*/ 43294 w 88372"/>
                  <a:gd name="connsiteY8" fmla="*/ 16299 h 89667"/>
                  <a:gd name="connsiteX9" fmla="*/ 26787 w 88372"/>
                  <a:gd name="connsiteY9" fmla="*/ 68 h 89667"/>
                  <a:gd name="connsiteX10" fmla="*/ 215 w 88372"/>
                  <a:gd name="connsiteY10" fmla="*/ 30551 h 89667"/>
                  <a:gd name="connsiteX11" fmla="*/ 2631 w 88372"/>
                  <a:gd name="connsiteY11" fmla="*/ 32531 h 89667"/>
                  <a:gd name="connsiteX12" fmla="*/ 5852 w 88372"/>
                  <a:gd name="connsiteY12" fmla="*/ 28968 h 89667"/>
                  <a:gd name="connsiteX13" fmla="*/ 26183 w 88372"/>
                  <a:gd name="connsiteY13" fmla="*/ 4423 h 89667"/>
                  <a:gd name="connsiteX14" fmla="*/ 31216 w 88372"/>
                  <a:gd name="connsiteY14" fmla="*/ 10757 h 89667"/>
                  <a:gd name="connsiteX15" fmla="*/ 27794 w 88372"/>
                  <a:gd name="connsiteY15" fmla="*/ 24613 h 89667"/>
                  <a:gd name="connsiteX16" fmla="*/ 16320 w 88372"/>
                  <a:gd name="connsiteY16" fmla="*/ 65191 h 89667"/>
                  <a:gd name="connsiteX17" fmla="*/ 43294 w 88372"/>
                  <a:gd name="connsiteY17" fmla="*/ 89736 h 89667"/>
                  <a:gd name="connsiteX18" fmla="*/ 88587 w 88372"/>
                  <a:gd name="connsiteY18" fmla="*/ 13924 h 89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372" h="89667">
                    <a:moveTo>
                      <a:pt x="88587" y="13924"/>
                    </a:moveTo>
                    <a:cubicBezTo>
                      <a:pt x="88587" y="3235"/>
                      <a:pt x="83354" y="68"/>
                      <a:pt x="79730" y="68"/>
                    </a:cubicBezTo>
                    <a:cubicBezTo>
                      <a:pt x="74698" y="68"/>
                      <a:pt x="69866" y="5215"/>
                      <a:pt x="69866" y="9569"/>
                    </a:cubicBezTo>
                    <a:cubicBezTo>
                      <a:pt x="69866" y="12143"/>
                      <a:pt x="70873" y="13330"/>
                      <a:pt x="73087" y="15508"/>
                    </a:cubicBezTo>
                    <a:cubicBezTo>
                      <a:pt x="77314" y="19466"/>
                      <a:pt x="79931" y="24613"/>
                      <a:pt x="79931" y="31739"/>
                    </a:cubicBezTo>
                    <a:cubicBezTo>
                      <a:pt x="79931" y="40052"/>
                      <a:pt x="67652" y="85381"/>
                      <a:pt x="44099" y="85381"/>
                    </a:cubicBezTo>
                    <a:cubicBezTo>
                      <a:pt x="33833" y="85381"/>
                      <a:pt x="29203" y="78453"/>
                      <a:pt x="29203" y="68160"/>
                    </a:cubicBezTo>
                    <a:cubicBezTo>
                      <a:pt x="29203" y="57075"/>
                      <a:pt x="34638" y="42626"/>
                      <a:pt x="40879" y="26196"/>
                    </a:cubicBezTo>
                    <a:cubicBezTo>
                      <a:pt x="42288" y="22831"/>
                      <a:pt x="43294" y="20060"/>
                      <a:pt x="43294" y="16299"/>
                    </a:cubicBezTo>
                    <a:cubicBezTo>
                      <a:pt x="43294" y="7392"/>
                      <a:pt x="36852" y="68"/>
                      <a:pt x="26787" y="68"/>
                    </a:cubicBezTo>
                    <a:cubicBezTo>
                      <a:pt x="7865" y="68"/>
                      <a:pt x="215" y="28770"/>
                      <a:pt x="215" y="30551"/>
                    </a:cubicBezTo>
                    <a:cubicBezTo>
                      <a:pt x="215" y="32531"/>
                      <a:pt x="2228" y="32531"/>
                      <a:pt x="2631" y="32531"/>
                    </a:cubicBezTo>
                    <a:cubicBezTo>
                      <a:pt x="4644" y="32531"/>
                      <a:pt x="4845" y="32135"/>
                      <a:pt x="5852" y="28968"/>
                    </a:cubicBezTo>
                    <a:cubicBezTo>
                      <a:pt x="11690" y="8975"/>
                      <a:pt x="20346" y="4423"/>
                      <a:pt x="26183" y="4423"/>
                    </a:cubicBezTo>
                    <a:cubicBezTo>
                      <a:pt x="27794" y="4423"/>
                      <a:pt x="31216" y="4423"/>
                      <a:pt x="31216" y="10757"/>
                    </a:cubicBezTo>
                    <a:cubicBezTo>
                      <a:pt x="31216" y="15705"/>
                      <a:pt x="29203" y="21050"/>
                      <a:pt x="27794" y="24613"/>
                    </a:cubicBezTo>
                    <a:cubicBezTo>
                      <a:pt x="18936" y="47574"/>
                      <a:pt x="16320" y="56680"/>
                      <a:pt x="16320" y="65191"/>
                    </a:cubicBezTo>
                    <a:cubicBezTo>
                      <a:pt x="16320" y="86569"/>
                      <a:pt x="34034" y="89736"/>
                      <a:pt x="43294" y="89736"/>
                    </a:cubicBezTo>
                    <a:cubicBezTo>
                      <a:pt x="77113" y="89736"/>
                      <a:pt x="88587" y="24217"/>
                      <a:pt x="88587" y="139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形状 203">
                <a:extLst>
                  <a:ext uri="{FF2B5EF4-FFF2-40B4-BE49-F238E27FC236}">
                    <a16:creationId xmlns:a16="http://schemas.microsoft.com/office/drawing/2014/main" id="{0C0BA276-3D5D-850A-D2E9-E595C78D93F2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>
              <a:xfrm>
                <a:off x="6871516" y="4465726"/>
                <a:ext cx="268405" cy="7917"/>
              </a:xfrm>
              <a:custGeom>
                <a:avLst/>
                <a:gdLst>
                  <a:gd name="connsiteX0" fmla="*/ 0 w 268405"/>
                  <a:gd name="connsiteY0" fmla="*/ 0 h 7917"/>
                  <a:gd name="connsiteX1" fmla="*/ 268405 w 268405"/>
                  <a:gd name="connsiteY1" fmla="*/ 0 h 7917"/>
                  <a:gd name="connsiteX2" fmla="*/ 268405 w 268405"/>
                  <a:gd name="connsiteY2" fmla="*/ 7917 h 7917"/>
                  <a:gd name="connsiteX3" fmla="*/ 0 w 268405"/>
                  <a:gd name="connsiteY3" fmla="*/ 7917 h 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405" h="7917">
                    <a:moveTo>
                      <a:pt x="0" y="0"/>
                    </a:moveTo>
                    <a:lnTo>
                      <a:pt x="268405" y="0"/>
                    </a:lnTo>
                    <a:lnTo>
                      <a:pt x="268405" y="7917"/>
                    </a:lnTo>
                    <a:lnTo>
                      <a:pt x="0" y="7917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形状 204">
                <a:extLst>
                  <a:ext uri="{FF2B5EF4-FFF2-40B4-BE49-F238E27FC236}">
                    <a16:creationId xmlns:a16="http://schemas.microsoft.com/office/drawing/2014/main" id="{934DA241-8C67-ABC2-002A-56EFC9CE053E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>
              <a:xfrm>
                <a:off x="6886211" y="4505312"/>
                <a:ext cx="157016" cy="197942"/>
              </a:xfrm>
              <a:custGeom>
                <a:avLst/>
                <a:gdLst>
                  <a:gd name="connsiteX0" fmla="*/ 63823 w 157016"/>
                  <a:gd name="connsiteY0" fmla="*/ 177233 h 197942"/>
                  <a:gd name="connsiteX1" fmla="*/ 28394 w 157016"/>
                  <a:gd name="connsiteY1" fmla="*/ 100233 h 197942"/>
                  <a:gd name="connsiteX2" fmla="*/ 25374 w 157016"/>
                  <a:gd name="connsiteY2" fmla="*/ 97066 h 197942"/>
                  <a:gd name="connsiteX3" fmla="*/ 21952 w 157016"/>
                  <a:gd name="connsiteY3" fmla="*/ 98650 h 197942"/>
                  <a:gd name="connsiteX4" fmla="*/ 2828 w 157016"/>
                  <a:gd name="connsiteY4" fmla="*/ 112902 h 197942"/>
                  <a:gd name="connsiteX5" fmla="*/ 211 w 157016"/>
                  <a:gd name="connsiteY5" fmla="*/ 116069 h 197942"/>
                  <a:gd name="connsiteX6" fmla="*/ 2224 w 157016"/>
                  <a:gd name="connsiteY6" fmla="*/ 118246 h 197942"/>
                  <a:gd name="connsiteX7" fmla="*/ 9069 w 157016"/>
                  <a:gd name="connsiteY7" fmla="*/ 113891 h 197942"/>
                  <a:gd name="connsiteX8" fmla="*/ 15510 w 157016"/>
                  <a:gd name="connsiteY8" fmla="*/ 109141 h 197942"/>
                  <a:gd name="connsiteX9" fmla="*/ 55167 w 157016"/>
                  <a:gd name="connsiteY9" fmla="*/ 194850 h 197942"/>
                  <a:gd name="connsiteX10" fmla="*/ 59394 w 157016"/>
                  <a:gd name="connsiteY10" fmla="*/ 198017 h 197942"/>
                  <a:gd name="connsiteX11" fmla="*/ 64427 w 157016"/>
                  <a:gd name="connsiteY11" fmla="*/ 194058 h 197942"/>
                  <a:gd name="connsiteX12" fmla="*/ 155819 w 157016"/>
                  <a:gd name="connsiteY12" fmla="*/ 7992 h 197942"/>
                  <a:gd name="connsiteX13" fmla="*/ 157228 w 157016"/>
                  <a:gd name="connsiteY13" fmla="*/ 4033 h 197942"/>
                  <a:gd name="connsiteX14" fmla="*/ 153202 w 157016"/>
                  <a:gd name="connsiteY14" fmla="*/ 74 h 197942"/>
                  <a:gd name="connsiteX15" fmla="*/ 148572 w 157016"/>
                  <a:gd name="connsiteY15" fmla="*/ 4231 h 197942"/>
                  <a:gd name="connsiteX16" fmla="*/ 63823 w 157016"/>
                  <a:gd name="connsiteY16" fmla="*/ 177233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016" h="197942">
                    <a:moveTo>
                      <a:pt x="63823" y="177233"/>
                    </a:moveTo>
                    <a:lnTo>
                      <a:pt x="28394" y="100233"/>
                    </a:lnTo>
                    <a:cubicBezTo>
                      <a:pt x="26985" y="97066"/>
                      <a:pt x="25978" y="97066"/>
                      <a:pt x="25374" y="97066"/>
                    </a:cubicBezTo>
                    <a:cubicBezTo>
                      <a:pt x="25173" y="97066"/>
                      <a:pt x="24166" y="97066"/>
                      <a:pt x="21952" y="98650"/>
                    </a:cubicBezTo>
                    <a:lnTo>
                      <a:pt x="2828" y="112902"/>
                    </a:lnTo>
                    <a:cubicBezTo>
                      <a:pt x="211" y="114881"/>
                      <a:pt x="211" y="115475"/>
                      <a:pt x="211" y="116069"/>
                    </a:cubicBezTo>
                    <a:cubicBezTo>
                      <a:pt x="211" y="117058"/>
                      <a:pt x="815" y="118246"/>
                      <a:pt x="2224" y="118246"/>
                    </a:cubicBezTo>
                    <a:cubicBezTo>
                      <a:pt x="3432" y="118246"/>
                      <a:pt x="6854" y="115475"/>
                      <a:pt x="9069" y="113891"/>
                    </a:cubicBezTo>
                    <a:cubicBezTo>
                      <a:pt x="10276" y="112902"/>
                      <a:pt x="13296" y="110724"/>
                      <a:pt x="15510" y="109141"/>
                    </a:cubicBezTo>
                    <a:lnTo>
                      <a:pt x="55167" y="194850"/>
                    </a:lnTo>
                    <a:cubicBezTo>
                      <a:pt x="56576" y="198017"/>
                      <a:pt x="57583" y="198017"/>
                      <a:pt x="59394" y="198017"/>
                    </a:cubicBezTo>
                    <a:cubicBezTo>
                      <a:pt x="62414" y="198017"/>
                      <a:pt x="63018" y="196829"/>
                      <a:pt x="64427" y="194058"/>
                    </a:cubicBezTo>
                    <a:lnTo>
                      <a:pt x="155819" y="7992"/>
                    </a:lnTo>
                    <a:cubicBezTo>
                      <a:pt x="157228" y="5221"/>
                      <a:pt x="157228" y="4429"/>
                      <a:pt x="157228" y="4033"/>
                    </a:cubicBezTo>
                    <a:cubicBezTo>
                      <a:pt x="157228" y="2054"/>
                      <a:pt x="155618" y="74"/>
                      <a:pt x="153202" y="74"/>
                    </a:cubicBezTo>
                    <a:cubicBezTo>
                      <a:pt x="151591" y="74"/>
                      <a:pt x="150182" y="1064"/>
                      <a:pt x="148572" y="4231"/>
                    </a:cubicBezTo>
                    <a:lnTo>
                      <a:pt x="63823" y="177233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形状 205">
                <a:extLst>
                  <a:ext uri="{FF2B5EF4-FFF2-40B4-BE49-F238E27FC236}">
                    <a16:creationId xmlns:a16="http://schemas.microsoft.com/office/drawing/2014/main" id="{6E2B590D-85E7-9321-2FFC-B7E7F00DC855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>
              <a:xfrm>
                <a:off x="7039269" y="4505313"/>
                <a:ext cx="100652" cy="7917"/>
              </a:xfrm>
              <a:custGeom>
                <a:avLst/>
                <a:gdLst>
                  <a:gd name="connsiteX0" fmla="*/ 0 w 100652"/>
                  <a:gd name="connsiteY0" fmla="*/ 0 h 7917"/>
                  <a:gd name="connsiteX1" fmla="*/ 100652 w 100652"/>
                  <a:gd name="connsiteY1" fmla="*/ 0 h 7917"/>
                  <a:gd name="connsiteX2" fmla="*/ 100652 w 100652"/>
                  <a:gd name="connsiteY2" fmla="*/ 7917 h 7917"/>
                  <a:gd name="connsiteX3" fmla="*/ 0 w 100652"/>
                  <a:gd name="connsiteY3" fmla="*/ 7917 h 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52" h="7917">
                    <a:moveTo>
                      <a:pt x="0" y="0"/>
                    </a:moveTo>
                    <a:lnTo>
                      <a:pt x="100652" y="0"/>
                    </a:lnTo>
                    <a:lnTo>
                      <a:pt x="100652" y="7917"/>
                    </a:lnTo>
                    <a:lnTo>
                      <a:pt x="0" y="7917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形状 206">
                <a:extLst>
                  <a:ext uri="{FF2B5EF4-FFF2-40B4-BE49-F238E27FC236}">
                    <a16:creationId xmlns:a16="http://schemas.microsoft.com/office/drawing/2014/main" id="{5354A821-699A-BAFB-A133-65CD232CE440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>
              <a:xfrm>
                <a:off x="7049335" y="4545142"/>
                <a:ext cx="80320" cy="131829"/>
              </a:xfrm>
              <a:custGeom>
                <a:avLst/>
                <a:gdLst>
                  <a:gd name="connsiteX0" fmla="*/ 15720 w 80320"/>
                  <a:gd name="connsiteY0" fmla="*/ 116671 h 131829"/>
                  <a:gd name="connsiteX1" fmla="*/ 37058 w 80320"/>
                  <a:gd name="connsiteY1" fmla="*/ 96283 h 131829"/>
                  <a:gd name="connsiteX2" fmla="*/ 80540 w 80320"/>
                  <a:gd name="connsiteY2" fmla="*/ 38484 h 131829"/>
                  <a:gd name="connsiteX3" fmla="*/ 37863 w 80320"/>
                  <a:gd name="connsiteY3" fmla="*/ 83 h 131829"/>
                  <a:gd name="connsiteX4" fmla="*/ 219 w 80320"/>
                  <a:gd name="connsiteY4" fmla="*/ 35910 h 131829"/>
                  <a:gd name="connsiteX5" fmla="*/ 10889 w 80320"/>
                  <a:gd name="connsiteY5" fmla="*/ 46995 h 131829"/>
                  <a:gd name="connsiteX6" fmla="*/ 21356 w 80320"/>
                  <a:gd name="connsiteY6" fmla="*/ 36504 h 131829"/>
                  <a:gd name="connsiteX7" fmla="*/ 10687 w 80320"/>
                  <a:gd name="connsiteY7" fmla="*/ 26211 h 131829"/>
                  <a:gd name="connsiteX8" fmla="*/ 8070 w 80320"/>
                  <a:gd name="connsiteY8" fmla="*/ 26409 h 131829"/>
                  <a:gd name="connsiteX9" fmla="*/ 35246 w 80320"/>
                  <a:gd name="connsiteY9" fmla="*/ 6219 h 131829"/>
                  <a:gd name="connsiteX10" fmla="*/ 62221 w 80320"/>
                  <a:gd name="connsiteY10" fmla="*/ 38484 h 131829"/>
                  <a:gd name="connsiteX11" fmla="*/ 41084 w 80320"/>
                  <a:gd name="connsiteY11" fmla="*/ 82229 h 131829"/>
                  <a:gd name="connsiteX12" fmla="*/ 2434 w 80320"/>
                  <a:gd name="connsiteY12" fmla="*/ 124588 h 131829"/>
                  <a:gd name="connsiteX13" fmla="*/ 219 w 80320"/>
                  <a:gd name="connsiteY13" fmla="*/ 131912 h 131829"/>
                  <a:gd name="connsiteX14" fmla="*/ 74903 w 80320"/>
                  <a:gd name="connsiteY14" fmla="*/ 131912 h 131829"/>
                  <a:gd name="connsiteX15" fmla="*/ 80540 w 80320"/>
                  <a:gd name="connsiteY15" fmla="*/ 97470 h 131829"/>
                  <a:gd name="connsiteX16" fmla="*/ 75507 w 80320"/>
                  <a:gd name="connsiteY16" fmla="*/ 97470 h 131829"/>
                  <a:gd name="connsiteX17" fmla="*/ 71078 w 80320"/>
                  <a:gd name="connsiteY17" fmla="*/ 115087 h 131829"/>
                  <a:gd name="connsiteX18" fmla="*/ 51954 w 80320"/>
                  <a:gd name="connsiteY18" fmla="*/ 116671 h 131829"/>
                  <a:gd name="connsiteX19" fmla="*/ 15720 w 80320"/>
                  <a:gd name="connsiteY19" fmla="*/ 116671 h 131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320" h="131829">
                    <a:moveTo>
                      <a:pt x="15720" y="116671"/>
                    </a:moveTo>
                    <a:lnTo>
                      <a:pt x="37058" y="96283"/>
                    </a:lnTo>
                    <a:cubicBezTo>
                      <a:pt x="68461" y="68967"/>
                      <a:pt x="80540" y="58278"/>
                      <a:pt x="80540" y="38484"/>
                    </a:cubicBezTo>
                    <a:cubicBezTo>
                      <a:pt x="80540" y="15918"/>
                      <a:pt x="62422" y="83"/>
                      <a:pt x="37863" y="83"/>
                    </a:cubicBezTo>
                    <a:cubicBezTo>
                      <a:pt x="15116" y="83"/>
                      <a:pt x="219" y="18293"/>
                      <a:pt x="219" y="35910"/>
                    </a:cubicBezTo>
                    <a:cubicBezTo>
                      <a:pt x="219" y="46995"/>
                      <a:pt x="10285" y="46995"/>
                      <a:pt x="10889" y="46995"/>
                    </a:cubicBezTo>
                    <a:cubicBezTo>
                      <a:pt x="14311" y="46995"/>
                      <a:pt x="21356" y="44620"/>
                      <a:pt x="21356" y="36504"/>
                    </a:cubicBezTo>
                    <a:cubicBezTo>
                      <a:pt x="21356" y="31358"/>
                      <a:pt x="17733" y="26211"/>
                      <a:pt x="10687" y="26211"/>
                    </a:cubicBezTo>
                    <a:cubicBezTo>
                      <a:pt x="9077" y="26211"/>
                      <a:pt x="8674" y="26211"/>
                      <a:pt x="8070" y="26409"/>
                    </a:cubicBezTo>
                    <a:cubicBezTo>
                      <a:pt x="12700" y="13543"/>
                      <a:pt x="23571" y="6219"/>
                      <a:pt x="35246" y="6219"/>
                    </a:cubicBezTo>
                    <a:cubicBezTo>
                      <a:pt x="53565" y="6219"/>
                      <a:pt x="62221" y="22252"/>
                      <a:pt x="62221" y="38484"/>
                    </a:cubicBezTo>
                    <a:cubicBezTo>
                      <a:pt x="62221" y="54319"/>
                      <a:pt x="52156" y="69956"/>
                      <a:pt x="41084" y="82229"/>
                    </a:cubicBezTo>
                    <a:lnTo>
                      <a:pt x="2434" y="124588"/>
                    </a:lnTo>
                    <a:cubicBezTo>
                      <a:pt x="219" y="126766"/>
                      <a:pt x="219" y="127162"/>
                      <a:pt x="219" y="131912"/>
                    </a:cubicBezTo>
                    <a:lnTo>
                      <a:pt x="74903" y="131912"/>
                    </a:lnTo>
                    <a:lnTo>
                      <a:pt x="80540" y="97470"/>
                    </a:lnTo>
                    <a:lnTo>
                      <a:pt x="75507" y="97470"/>
                    </a:lnTo>
                    <a:cubicBezTo>
                      <a:pt x="74500" y="103409"/>
                      <a:pt x="73091" y="112118"/>
                      <a:pt x="71078" y="115087"/>
                    </a:cubicBezTo>
                    <a:cubicBezTo>
                      <a:pt x="69669" y="116671"/>
                      <a:pt x="56383" y="116671"/>
                      <a:pt x="51954" y="116671"/>
                    </a:cubicBezTo>
                    <a:lnTo>
                      <a:pt x="15720" y="116671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形状 207">
                <a:extLst>
                  <a:ext uri="{FF2B5EF4-FFF2-40B4-BE49-F238E27FC236}">
                    <a16:creationId xmlns:a16="http://schemas.microsoft.com/office/drawing/2014/main" id="{3B621D83-C641-822E-02CE-73D34699BFE1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>
              <a:xfrm>
                <a:off x="7175149" y="4381799"/>
                <a:ext cx="98840" cy="139549"/>
              </a:xfrm>
              <a:custGeom>
                <a:avLst/>
                <a:gdLst>
                  <a:gd name="connsiteX0" fmla="*/ 46928 w 98840"/>
                  <a:gd name="connsiteY0" fmla="*/ 2252 h 139549"/>
                  <a:gd name="connsiteX1" fmla="*/ 44311 w 98840"/>
                  <a:gd name="connsiteY1" fmla="*/ 75 h 139549"/>
                  <a:gd name="connsiteX2" fmla="*/ 19752 w 98840"/>
                  <a:gd name="connsiteY2" fmla="*/ 2054 h 139549"/>
                  <a:gd name="connsiteX3" fmla="*/ 15927 w 98840"/>
                  <a:gd name="connsiteY3" fmla="*/ 6013 h 139549"/>
                  <a:gd name="connsiteX4" fmla="*/ 20759 w 98840"/>
                  <a:gd name="connsiteY4" fmla="*/ 8388 h 139549"/>
                  <a:gd name="connsiteX5" fmla="*/ 30824 w 98840"/>
                  <a:gd name="connsiteY5" fmla="*/ 11753 h 139549"/>
                  <a:gd name="connsiteX6" fmla="*/ 30220 w 98840"/>
                  <a:gd name="connsiteY6" fmla="*/ 15712 h 139549"/>
                  <a:gd name="connsiteX7" fmla="*/ 1031 w 98840"/>
                  <a:gd name="connsiteY7" fmla="*/ 129727 h 139549"/>
                  <a:gd name="connsiteX8" fmla="*/ 226 w 98840"/>
                  <a:gd name="connsiteY8" fmla="*/ 134082 h 139549"/>
                  <a:gd name="connsiteX9" fmla="*/ 6063 w 98840"/>
                  <a:gd name="connsiteY9" fmla="*/ 139624 h 139549"/>
                  <a:gd name="connsiteX10" fmla="*/ 13512 w 98840"/>
                  <a:gd name="connsiteY10" fmla="*/ 134478 h 139549"/>
                  <a:gd name="connsiteX11" fmla="*/ 17336 w 98840"/>
                  <a:gd name="connsiteY11" fmla="*/ 119434 h 139549"/>
                  <a:gd name="connsiteX12" fmla="*/ 21765 w 98840"/>
                  <a:gd name="connsiteY12" fmla="*/ 101619 h 139549"/>
                  <a:gd name="connsiteX13" fmla="*/ 25187 w 98840"/>
                  <a:gd name="connsiteY13" fmla="*/ 88357 h 139549"/>
                  <a:gd name="connsiteX14" fmla="*/ 27402 w 98840"/>
                  <a:gd name="connsiteY14" fmla="*/ 79450 h 139549"/>
                  <a:gd name="connsiteX15" fmla="*/ 41090 w 98840"/>
                  <a:gd name="connsiteY15" fmla="*/ 61239 h 139549"/>
                  <a:gd name="connsiteX16" fmla="*/ 60415 w 98840"/>
                  <a:gd name="connsiteY16" fmla="*/ 54311 h 139549"/>
                  <a:gd name="connsiteX17" fmla="*/ 71286 w 98840"/>
                  <a:gd name="connsiteY17" fmla="*/ 68167 h 139549"/>
                  <a:gd name="connsiteX18" fmla="*/ 58805 w 98840"/>
                  <a:gd name="connsiteY18" fmla="*/ 112506 h 139549"/>
                  <a:gd name="connsiteX19" fmla="*/ 56188 w 98840"/>
                  <a:gd name="connsiteY19" fmla="*/ 123393 h 139549"/>
                  <a:gd name="connsiteX20" fmla="*/ 72695 w 98840"/>
                  <a:gd name="connsiteY20" fmla="*/ 139624 h 139549"/>
                  <a:gd name="connsiteX21" fmla="*/ 99066 w 98840"/>
                  <a:gd name="connsiteY21" fmla="*/ 109141 h 139549"/>
                  <a:gd name="connsiteX22" fmla="*/ 96650 w 98840"/>
                  <a:gd name="connsiteY22" fmla="*/ 107161 h 139549"/>
                  <a:gd name="connsiteX23" fmla="*/ 93630 w 98840"/>
                  <a:gd name="connsiteY23" fmla="*/ 110724 h 139549"/>
                  <a:gd name="connsiteX24" fmla="*/ 73098 w 98840"/>
                  <a:gd name="connsiteY24" fmla="*/ 135269 h 139549"/>
                  <a:gd name="connsiteX25" fmla="*/ 68266 w 98840"/>
                  <a:gd name="connsiteY25" fmla="*/ 128737 h 139549"/>
                  <a:gd name="connsiteX26" fmla="*/ 71890 w 98840"/>
                  <a:gd name="connsiteY26" fmla="*/ 114683 h 139549"/>
                  <a:gd name="connsiteX27" fmla="*/ 84169 w 98840"/>
                  <a:gd name="connsiteY27" fmla="*/ 71136 h 139549"/>
                  <a:gd name="connsiteX28" fmla="*/ 61019 w 98840"/>
                  <a:gd name="connsiteY28" fmla="*/ 49956 h 139549"/>
                  <a:gd name="connsiteX29" fmla="*/ 31226 w 98840"/>
                  <a:gd name="connsiteY29" fmla="*/ 65198 h 139549"/>
                  <a:gd name="connsiteX30" fmla="*/ 46928 w 98840"/>
                  <a:gd name="connsiteY30" fmla="*/ 2252 h 13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8840" h="139549">
                    <a:moveTo>
                      <a:pt x="46928" y="2252"/>
                    </a:moveTo>
                    <a:cubicBezTo>
                      <a:pt x="46928" y="2054"/>
                      <a:pt x="46928" y="75"/>
                      <a:pt x="44311" y="75"/>
                    </a:cubicBezTo>
                    <a:cubicBezTo>
                      <a:pt x="39681" y="75"/>
                      <a:pt x="24986" y="1658"/>
                      <a:pt x="19752" y="2054"/>
                    </a:cubicBezTo>
                    <a:cubicBezTo>
                      <a:pt x="18142" y="2252"/>
                      <a:pt x="15927" y="2450"/>
                      <a:pt x="15927" y="6013"/>
                    </a:cubicBezTo>
                    <a:cubicBezTo>
                      <a:pt x="15927" y="8388"/>
                      <a:pt x="17739" y="8388"/>
                      <a:pt x="20759" y="8388"/>
                    </a:cubicBezTo>
                    <a:cubicBezTo>
                      <a:pt x="30421" y="8388"/>
                      <a:pt x="30824" y="9774"/>
                      <a:pt x="30824" y="11753"/>
                    </a:cubicBezTo>
                    <a:lnTo>
                      <a:pt x="30220" y="15712"/>
                    </a:lnTo>
                    <a:lnTo>
                      <a:pt x="1031" y="129727"/>
                    </a:lnTo>
                    <a:cubicBezTo>
                      <a:pt x="226" y="132498"/>
                      <a:pt x="226" y="132894"/>
                      <a:pt x="226" y="134082"/>
                    </a:cubicBezTo>
                    <a:cubicBezTo>
                      <a:pt x="226" y="138634"/>
                      <a:pt x="4252" y="139624"/>
                      <a:pt x="6063" y="139624"/>
                    </a:cubicBezTo>
                    <a:cubicBezTo>
                      <a:pt x="9284" y="139624"/>
                      <a:pt x="12505" y="137249"/>
                      <a:pt x="13512" y="134478"/>
                    </a:cubicBezTo>
                    <a:lnTo>
                      <a:pt x="17336" y="119434"/>
                    </a:lnTo>
                    <a:lnTo>
                      <a:pt x="21765" y="101619"/>
                    </a:lnTo>
                    <a:cubicBezTo>
                      <a:pt x="22973" y="97264"/>
                      <a:pt x="24181" y="92910"/>
                      <a:pt x="25187" y="88357"/>
                    </a:cubicBezTo>
                    <a:cubicBezTo>
                      <a:pt x="25590" y="87169"/>
                      <a:pt x="27200" y="80637"/>
                      <a:pt x="27402" y="79450"/>
                    </a:cubicBezTo>
                    <a:cubicBezTo>
                      <a:pt x="28006" y="77668"/>
                      <a:pt x="34246" y="66583"/>
                      <a:pt x="41090" y="61239"/>
                    </a:cubicBezTo>
                    <a:cubicBezTo>
                      <a:pt x="45519" y="58072"/>
                      <a:pt x="51759" y="54311"/>
                      <a:pt x="60415" y="54311"/>
                    </a:cubicBezTo>
                    <a:cubicBezTo>
                      <a:pt x="69071" y="54311"/>
                      <a:pt x="71286" y="61041"/>
                      <a:pt x="71286" y="68167"/>
                    </a:cubicBezTo>
                    <a:cubicBezTo>
                      <a:pt x="71286" y="78856"/>
                      <a:pt x="63636" y="100431"/>
                      <a:pt x="58805" y="112506"/>
                    </a:cubicBezTo>
                    <a:cubicBezTo>
                      <a:pt x="57195" y="117059"/>
                      <a:pt x="56188" y="119434"/>
                      <a:pt x="56188" y="123393"/>
                    </a:cubicBezTo>
                    <a:cubicBezTo>
                      <a:pt x="56188" y="132696"/>
                      <a:pt x="63234" y="139624"/>
                      <a:pt x="72695" y="139624"/>
                    </a:cubicBezTo>
                    <a:cubicBezTo>
                      <a:pt x="91617" y="139624"/>
                      <a:pt x="99066" y="110724"/>
                      <a:pt x="99066" y="109141"/>
                    </a:cubicBezTo>
                    <a:cubicBezTo>
                      <a:pt x="99066" y="107161"/>
                      <a:pt x="97254" y="107161"/>
                      <a:pt x="96650" y="107161"/>
                    </a:cubicBezTo>
                    <a:cubicBezTo>
                      <a:pt x="94637" y="107161"/>
                      <a:pt x="94637" y="107755"/>
                      <a:pt x="93630" y="110724"/>
                    </a:cubicBezTo>
                    <a:cubicBezTo>
                      <a:pt x="90611" y="121215"/>
                      <a:pt x="84169" y="135269"/>
                      <a:pt x="73098" y="135269"/>
                    </a:cubicBezTo>
                    <a:cubicBezTo>
                      <a:pt x="69675" y="135269"/>
                      <a:pt x="68266" y="133290"/>
                      <a:pt x="68266" y="128737"/>
                    </a:cubicBezTo>
                    <a:cubicBezTo>
                      <a:pt x="68266" y="123789"/>
                      <a:pt x="70078" y="119038"/>
                      <a:pt x="71890" y="114683"/>
                    </a:cubicBezTo>
                    <a:cubicBezTo>
                      <a:pt x="75111" y="106172"/>
                      <a:pt x="84169" y="82617"/>
                      <a:pt x="84169" y="71136"/>
                    </a:cubicBezTo>
                    <a:cubicBezTo>
                      <a:pt x="84169" y="58270"/>
                      <a:pt x="76117" y="49956"/>
                      <a:pt x="61019" y="49956"/>
                    </a:cubicBezTo>
                    <a:cubicBezTo>
                      <a:pt x="48337" y="49956"/>
                      <a:pt x="38675" y="56092"/>
                      <a:pt x="31226" y="65198"/>
                    </a:cubicBezTo>
                    <a:lnTo>
                      <a:pt x="46928" y="2252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形状 208">
                <a:extLst>
                  <a:ext uri="{FF2B5EF4-FFF2-40B4-BE49-F238E27FC236}">
                    <a16:creationId xmlns:a16="http://schemas.microsoft.com/office/drawing/2014/main" id="{E2DEE2E2-ED82-1CA4-B996-CE96CD52CC6B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>
              <a:xfrm>
                <a:off x="7299990" y="4370714"/>
                <a:ext cx="46702" cy="197942"/>
              </a:xfrm>
              <a:custGeom>
                <a:avLst/>
                <a:gdLst>
                  <a:gd name="connsiteX0" fmla="*/ 46934 w 46702"/>
                  <a:gd name="connsiteY0" fmla="*/ 196038 h 197942"/>
                  <a:gd name="connsiteX1" fmla="*/ 43512 w 46702"/>
                  <a:gd name="connsiteY1" fmla="*/ 191683 h 197942"/>
                  <a:gd name="connsiteX2" fmla="*/ 11907 w 46702"/>
                  <a:gd name="connsiteY2" fmla="*/ 99046 h 197942"/>
                  <a:gd name="connsiteX3" fmla="*/ 44317 w 46702"/>
                  <a:gd name="connsiteY3" fmla="*/ 5419 h 197942"/>
                  <a:gd name="connsiteX4" fmla="*/ 46934 w 46702"/>
                  <a:gd name="connsiteY4" fmla="*/ 2054 h 197942"/>
                  <a:gd name="connsiteX5" fmla="*/ 44921 w 46702"/>
                  <a:gd name="connsiteY5" fmla="*/ 75 h 197942"/>
                  <a:gd name="connsiteX6" fmla="*/ 12914 w 46702"/>
                  <a:gd name="connsiteY6" fmla="*/ 38674 h 197942"/>
                  <a:gd name="connsiteX7" fmla="*/ 231 w 46702"/>
                  <a:gd name="connsiteY7" fmla="*/ 99046 h 197942"/>
                  <a:gd name="connsiteX8" fmla="*/ 13517 w 46702"/>
                  <a:gd name="connsiteY8" fmla="*/ 160804 h 197942"/>
                  <a:gd name="connsiteX9" fmla="*/ 44921 w 46702"/>
                  <a:gd name="connsiteY9" fmla="*/ 198017 h 197942"/>
                  <a:gd name="connsiteX10" fmla="*/ 46934 w 46702"/>
                  <a:gd name="connsiteY10" fmla="*/ 196038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6934" y="196038"/>
                    </a:moveTo>
                    <a:cubicBezTo>
                      <a:pt x="46934" y="195444"/>
                      <a:pt x="46934" y="195048"/>
                      <a:pt x="43512" y="191683"/>
                    </a:cubicBezTo>
                    <a:cubicBezTo>
                      <a:pt x="18349" y="166742"/>
                      <a:pt x="11907" y="129331"/>
                      <a:pt x="11907" y="99046"/>
                    </a:cubicBezTo>
                    <a:cubicBezTo>
                      <a:pt x="11907" y="64604"/>
                      <a:pt x="19557" y="30162"/>
                      <a:pt x="44317" y="5419"/>
                    </a:cubicBezTo>
                    <a:cubicBezTo>
                      <a:pt x="46934" y="3044"/>
                      <a:pt x="46934" y="2648"/>
                      <a:pt x="46934" y="2054"/>
                    </a:cubicBezTo>
                    <a:cubicBezTo>
                      <a:pt x="46934" y="669"/>
                      <a:pt x="46129" y="75"/>
                      <a:pt x="44921" y="75"/>
                    </a:cubicBezTo>
                    <a:cubicBezTo>
                      <a:pt x="42908" y="75"/>
                      <a:pt x="24790" y="13535"/>
                      <a:pt x="12914" y="38674"/>
                    </a:cubicBezTo>
                    <a:cubicBezTo>
                      <a:pt x="2647" y="60447"/>
                      <a:pt x="231" y="82419"/>
                      <a:pt x="231" y="99046"/>
                    </a:cubicBezTo>
                    <a:cubicBezTo>
                      <a:pt x="231" y="114485"/>
                      <a:pt x="2446" y="138436"/>
                      <a:pt x="13517" y="160804"/>
                    </a:cubicBezTo>
                    <a:cubicBezTo>
                      <a:pt x="25596" y="185151"/>
                      <a:pt x="42908" y="198017"/>
                      <a:pt x="44921" y="198017"/>
                    </a:cubicBezTo>
                    <a:cubicBezTo>
                      <a:pt x="46129" y="198017"/>
                      <a:pt x="46934" y="197423"/>
                      <a:pt x="46934" y="1960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形状 209">
                <a:extLst>
                  <a:ext uri="{FF2B5EF4-FFF2-40B4-BE49-F238E27FC236}">
                    <a16:creationId xmlns:a16="http://schemas.microsoft.com/office/drawing/2014/main" id="{850D23AD-1EDB-0B89-3D00-F28D112D7298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>
              <a:xfrm>
                <a:off x="7362976" y="4381205"/>
                <a:ext cx="85151" cy="178543"/>
              </a:xfrm>
              <a:custGeom>
                <a:avLst/>
                <a:gdLst>
                  <a:gd name="connsiteX0" fmla="*/ 26606 w 85151"/>
                  <a:gd name="connsiteY0" fmla="*/ 77470 h 178543"/>
                  <a:gd name="connsiteX1" fmla="*/ 235 w 85151"/>
                  <a:gd name="connsiteY1" fmla="*/ 117454 h 178543"/>
                  <a:gd name="connsiteX2" fmla="*/ 6073 w 85151"/>
                  <a:gd name="connsiteY2" fmla="*/ 133092 h 178543"/>
                  <a:gd name="connsiteX3" fmla="*/ 29424 w 85151"/>
                  <a:gd name="connsiteY3" fmla="*/ 145958 h 178543"/>
                  <a:gd name="connsiteX4" fmla="*/ 53782 w 85151"/>
                  <a:gd name="connsiteY4" fmla="*/ 155261 h 178543"/>
                  <a:gd name="connsiteX5" fmla="*/ 60828 w 85151"/>
                  <a:gd name="connsiteY5" fmla="*/ 163773 h 178543"/>
                  <a:gd name="connsiteX6" fmla="*/ 50964 w 85151"/>
                  <a:gd name="connsiteY6" fmla="*/ 174264 h 178543"/>
                  <a:gd name="connsiteX7" fmla="*/ 33249 w 85151"/>
                  <a:gd name="connsiteY7" fmla="*/ 167930 h 178543"/>
                  <a:gd name="connsiteX8" fmla="*/ 31035 w 85151"/>
                  <a:gd name="connsiteY8" fmla="*/ 166940 h 178543"/>
                  <a:gd name="connsiteX9" fmla="*/ 29022 w 85151"/>
                  <a:gd name="connsiteY9" fmla="*/ 169117 h 178543"/>
                  <a:gd name="connsiteX10" fmla="*/ 50964 w 85151"/>
                  <a:gd name="connsiteY10" fmla="*/ 178619 h 178543"/>
                  <a:gd name="connsiteX11" fmla="*/ 71899 w 85151"/>
                  <a:gd name="connsiteY11" fmla="*/ 157439 h 178543"/>
                  <a:gd name="connsiteX12" fmla="*/ 62237 w 85151"/>
                  <a:gd name="connsiteY12" fmla="*/ 143385 h 178543"/>
                  <a:gd name="connsiteX13" fmla="*/ 49957 w 85151"/>
                  <a:gd name="connsiteY13" fmla="*/ 138832 h 178543"/>
                  <a:gd name="connsiteX14" fmla="*/ 37678 w 85151"/>
                  <a:gd name="connsiteY14" fmla="*/ 134280 h 178543"/>
                  <a:gd name="connsiteX15" fmla="*/ 25600 w 85151"/>
                  <a:gd name="connsiteY15" fmla="*/ 129529 h 178543"/>
                  <a:gd name="connsiteX16" fmla="*/ 10502 w 85151"/>
                  <a:gd name="connsiteY16" fmla="*/ 111912 h 178543"/>
                  <a:gd name="connsiteX17" fmla="*/ 35262 w 85151"/>
                  <a:gd name="connsiteY17" fmla="*/ 78262 h 178543"/>
                  <a:gd name="connsiteX18" fmla="*/ 52977 w 85151"/>
                  <a:gd name="connsiteY18" fmla="*/ 80835 h 178543"/>
                  <a:gd name="connsiteX19" fmla="*/ 71698 w 85151"/>
                  <a:gd name="connsiteY19" fmla="*/ 74699 h 178543"/>
                  <a:gd name="connsiteX20" fmla="*/ 55191 w 85151"/>
                  <a:gd name="connsiteY20" fmla="*/ 69355 h 178543"/>
                  <a:gd name="connsiteX21" fmla="*/ 38282 w 85151"/>
                  <a:gd name="connsiteY21" fmla="*/ 71730 h 178543"/>
                  <a:gd name="connsiteX22" fmla="*/ 32243 w 85151"/>
                  <a:gd name="connsiteY22" fmla="*/ 56290 h 178543"/>
                  <a:gd name="connsiteX23" fmla="*/ 54587 w 85151"/>
                  <a:gd name="connsiteY23" fmla="*/ 22640 h 178543"/>
                  <a:gd name="connsiteX24" fmla="*/ 67471 w 85151"/>
                  <a:gd name="connsiteY24" fmla="*/ 26995 h 178543"/>
                  <a:gd name="connsiteX25" fmla="*/ 85387 w 85151"/>
                  <a:gd name="connsiteY25" fmla="*/ 20859 h 178543"/>
                  <a:gd name="connsiteX26" fmla="*/ 68678 w 85151"/>
                  <a:gd name="connsiteY26" fmla="*/ 15514 h 178543"/>
                  <a:gd name="connsiteX27" fmla="*/ 55996 w 85151"/>
                  <a:gd name="connsiteY27" fmla="*/ 16504 h 178543"/>
                  <a:gd name="connsiteX28" fmla="*/ 54990 w 85151"/>
                  <a:gd name="connsiteY28" fmla="*/ 9972 h 178543"/>
                  <a:gd name="connsiteX29" fmla="*/ 55996 w 85151"/>
                  <a:gd name="connsiteY29" fmla="*/ 2648 h 178543"/>
                  <a:gd name="connsiteX30" fmla="*/ 53581 w 85151"/>
                  <a:gd name="connsiteY30" fmla="*/ 75 h 178543"/>
                  <a:gd name="connsiteX31" fmla="*/ 49957 w 85151"/>
                  <a:gd name="connsiteY31" fmla="*/ 9774 h 178543"/>
                  <a:gd name="connsiteX32" fmla="*/ 51366 w 85151"/>
                  <a:gd name="connsiteY32" fmla="*/ 17494 h 178543"/>
                  <a:gd name="connsiteX33" fmla="*/ 16138 w 85151"/>
                  <a:gd name="connsiteY33" fmla="*/ 54509 h 178543"/>
                  <a:gd name="connsiteX34" fmla="*/ 29223 w 85151"/>
                  <a:gd name="connsiteY34" fmla="*/ 75491 h 178543"/>
                  <a:gd name="connsiteX35" fmla="*/ 26606 w 85151"/>
                  <a:gd name="connsiteY35" fmla="*/ 77470 h 178543"/>
                  <a:gd name="connsiteX36" fmla="*/ 59217 w 85151"/>
                  <a:gd name="connsiteY36" fmla="*/ 20859 h 178543"/>
                  <a:gd name="connsiteX37" fmla="*/ 68880 w 85151"/>
                  <a:gd name="connsiteY37" fmla="*/ 19869 h 178543"/>
                  <a:gd name="connsiteX38" fmla="*/ 80153 w 85151"/>
                  <a:gd name="connsiteY38" fmla="*/ 21057 h 178543"/>
                  <a:gd name="connsiteX39" fmla="*/ 67672 w 85151"/>
                  <a:gd name="connsiteY39" fmla="*/ 22640 h 178543"/>
                  <a:gd name="connsiteX40" fmla="*/ 59217 w 85151"/>
                  <a:gd name="connsiteY40" fmla="*/ 20859 h 178543"/>
                  <a:gd name="connsiteX41" fmla="*/ 43516 w 85151"/>
                  <a:gd name="connsiteY41" fmla="*/ 74897 h 178543"/>
                  <a:gd name="connsiteX42" fmla="*/ 54990 w 85151"/>
                  <a:gd name="connsiteY42" fmla="*/ 73709 h 178543"/>
                  <a:gd name="connsiteX43" fmla="*/ 66464 w 85151"/>
                  <a:gd name="connsiteY43" fmla="*/ 74897 h 178543"/>
                  <a:gd name="connsiteX44" fmla="*/ 53581 w 85151"/>
                  <a:gd name="connsiteY44" fmla="*/ 76480 h 178543"/>
                  <a:gd name="connsiteX45" fmla="*/ 43516 w 85151"/>
                  <a:gd name="connsiteY45" fmla="*/ 74897 h 17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151" h="178543">
                    <a:moveTo>
                      <a:pt x="26606" y="77470"/>
                    </a:moveTo>
                    <a:cubicBezTo>
                      <a:pt x="4664" y="91722"/>
                      <a:pt x="235" y="110329"/>
                      <a:pt x="235" y="117454"/>
                    </a:cubicBezTo>
                    <a:cubicBezTo>
                      <a:pt x="235" y="126956"/>
                      <a:pt x="5670" y="132498"/>
                      <a:pt x="6073" y="133092"/>
                    </a:cubicBezTo>
                    <a:cubicBezTo>
                      <a:pt x="12515" y="139624"/>
                      <a:pt x="14327" y="140416"/>
                      <a:pt x="29424" y="145958"/>
                    </a:cubicBezTo>
                    <a:lnTo>
                      <a:pt x="53782" y="155261"/>
                    </a:lnTo>
                    <a:cubicBezTo>
                      <a:pt x="56802" y="156647"/>
                      <a:pt x="60828" y="158033"/>
                      <a:pt x="60828" y="163773"/>
                    </a:cubicBezTo>
                    <a:cubicBezTo>
                      <a:pt x="60828" y="168326"/>
                      <a:pt x="57204" y="174264"/>
                      <a:pt x="50964" y="174264"/>
                    </a:cubicBezTo>
                    <a:cubicBezTo>
                      <a:pt x="42106" y="174264"/>
                      <a:pt x="35463" y="169513"/>
                      <a:pt x="33249" y="167930"/>
                    </a:cubicBezTo>
                    <a:cubicBezTo>
                      <a:pt x="32041" y="167138"/>
                      <a:pt x="31840" y="166940"/>
                      <a:pt x="31035" y="166940"/>
                    </a:cubicBezTo>
                    <a:cubicBezTo>
                      <a:pt x="29424" y="166940"/>
                      <a:pt x="29022" y="168326"/>
                      <a:pt x="29022" y="169117"/>
                    </a:cubicBezTo>
                    <a:cubicBezTo>
                      <a:pt x="29022" y="171493"/>
                      <a:pt x="39691" y="178619"/>
                      <a:pt x="50964" y="178619"/>
                    </a:cubicBezTo>
                    <a:cubicBezTo>
                      <a:pt x="63445" y="178619"/>
                      <a:pt x="71899" y="167138"/>
                      <a:pt x="71899" y="157439"/>
                    </a:cubicBezTo>
                    <a:cubicBezTo>
                      <a:pt x="71899" y="147938"/>
                      <a:pt x="64451" y="144375"/>
                      <a:pt x="62237" y="143385"/>
                    </a:cubicBezTo>
                    <a:cubicBezTo>
                      <a:pt x="59419" y="142395"/>
                      <a:pt x="52574" y="139822"/>
                      <a:pt x="49957" y="138832"/>
                    </a:cubicBezTo>
                    <a:cubicBezTo>
                      <a:pt x="45931" y="137249"/>
                      <a:pt x="41905" y="135665"/>
                      <a:pt x="37678" y="134280"/>
                    </a:cubicBezTo>
                    <a:lnTo>
                      <a:pt x="25600" y="129529"/>
                    </a:lnTo>
                    <a:cubicBezTo>
                      <a:pt x="16541" y="125966"/>
                      <a:pt x="10502" y="120226"/>
                      <a:pt x="10502" y="111912"/>
                    </a:cubicBezTo>
                    <a:cubicBezTo>
                      <a:pt x="10502" y="103796"/>
                      <a:pt x="18353" y="86576"/>
                      <a:pt x="35262" y="78262"/>
                    </a:cubicBezTo>
                    <a:cubicBezTo>
                      <a:pt x="42710" y="80835"/>
                      <a:pt x="48749" y="80835"/>
                      <a:pt x="52977" y="80835"/>
                    </a:cubicBezTo>
                    <a:cubicBezTo>
                      <a:pt x="59016" y="80835"/>
                      <a:pt x="71698" y="80835"/>
                      <a:pt x="71698" y="74699"/>
                    </a:cubicBezTo>
                    <a:cubicBezTo>
                      <a:pt x="71698" y="69750"/>
                      <a:pt x="63042" y="69355"/>
                      <a:pt x="55191" y="69355"/>
                    </a:cubicBezTo>
                    <a:cubicBezTo>
                      <a:pt x="51568" y="69355"/>
                      <a:pt x="45730" y="69355"/>
                      <a:pt x="38282" y="71730"/>
                    </a:cubicBezTo>
                    <a:cubicBezTo>
                      <a:pt x="33048" y="66583"/>
                      <a:pt x="32243" y="60051"/>
                      <a:pt x="32243" y="56290"/>
                    </a:cubicBezTo>
                    <a:cubicBezTo>
                      <a:pt x="32243" y="45206"/>
                      <a:pt x="39489" y="29964"/>
                      <a:pt x="54587" y="22640"/>
                    </a:cubicBezTo>
                    <a:cubicBezTo>
                      <a:pt x="58211" y="26995"/>
                      <a:pt x="62841" y="26995"/>
                      <a:pt x="67471" y="26995"/>
                    </a:cubicBezTo>
                    <a:cubicBezTo>
                      <a:pt x="72503" y="26995"/>
                      <a:pt x="85387" y="26995"/>
                      <a:pt x="85387" y="20859"/>
                    </a:cubicBezTo>
                    <a:cubicBezTo>
                      <a:pt x="85387" y="15712"/>
                      <a:pt x="76529" y="15514"/>
                      <a:pt x="68678" y="15514"/>
                    </a:cubicBezTo>
                    <a:cubicBezTo>
                      <a:pt x="66062" y="15514"/>
                      <a:pt x="61230" y="15514"/>
                      <a:pt x="55996" y="16504"/>
                    </a:cubicBezTo>
                    <a:cubicBezTo>
                      <a:pt x="55392" y="14723"/>
                      <a:pt x="54990" y="13337"/>
                      <a:pt x="54990" y="9972"/>
                    </a:cubicBezTo>
                    <a:cubicBezTo>
                      <a:pt x="54990" y="7201"/>
                      <a:pt x="55996" y="3044"/>
                      <a:pt x="55996" y="2648"/>
                    </a:cubicBezTo>
                    <a:cubicBezTo>
                      <a:pt x="55996" y="1065"/>
                      <a:pt x="54990" y="75"/>
                      <a:pt x="53581" y="75"/>
                    </a:cubicBezTo>
                    <a:cubicBezTo>
                      <a:pt x="49957" y="75"/>
                      <a:pt x="49957" y="9180"/>
                      <a:pt x="49957" y="9774"/>
                    </a:cubicBezTo>
                    <a:cubicBezTo>
                      <a:pt x="49957" y="13733"/>
                      <a:pt x="51165" y="16702"/>
                      <a:pt x="51366" y="17494"/>
                    </a:cubicBezTo>
                    <a:cubicBezTo>
                      <a:pt x="29827" y="23432"/>
                      <a:pt x="16138" y="39267"/>
                      <a:pt x="16138" y="54509"/>
                    </a:cubicBezTo>
                    <a:cubicBezTo>
                      <a:pt x="16138" y="61833"/>
                      <a:pt x="19762" y="70146"/>
                      <a:pt x="29223" y="75491"/>
                    </a:cubicBezTo>
                    <a:lnTo>
                      <a:pt x="26606" y="77470"/>
                    </a:lnTo>
                    <a:close/>
                    <a:moveTo>
                      <a:pt x="59217" y="20859"/>
                    </a:moveTo>
                    <a:cubicBezTo>
                      <a:pt x="62438" y="19869"/>
                      <a:pt x="66665" y="19869"/>
                      <a:pt x="68880" y="19869"/>
                    </a:cubicBezTo>
                    <a:cubicBezTo>
                      <a:pt x="75724" y="19869"/>
                      <a:pt x="76529" y="20067"/>
                      <a:pt x="80153" y="21057"/>
                    </a:cubicBezTo>
                    <a:cubicBezTo>
                      <a:pt x="78542" y="21650"/>
                      <a:pt x="76529" y="22640"/>
                      <a:pt x="67672" y="22640"/>
                    </a:cubicBezTo>
                    <a:cubicBezTo>
                      <a:pt x="63847" y="22640"/>
                      <a:pt x="61432" y="22640"/>
                      <a:pt x="59217" y="20859"/>
                    </a:cubicBezTo>
                    <a:close/>
                    <a:moveTo>
                      <a:pt x="43516" y="74897"/>
                    </a:moveTo>
                    <a:cubicBezTo>
                      <a:pt x="48146" y="73709"/>
                      <a:pt x="52574" y="73709"/>
                      <a:pt x="54990" y="73709"/>
                    </a:cubicBezTo>
                    <a:cubicBezTo>
                      <a:pt x="62035" y="73709"/>
                      <a:pt x="62841" y="73907"/>
                      <a:pt x="66464" y="74897"/>
                    </a:cubicBezTo>
                    <a:cubicBezTo>
                      <a:pt x="64854" y="75689"/>
                      <a:pt x="62841" y="76480"/>
                      <a:pt x="53581" y="76480"/>
                    </a:cubicBezTo>
                    <a:cubicBezTo>
                      <a:pt x="48951" y="76480"/>
                      <a:pt x="47139" y="76480"/>
                      <a:pt x="43516" y="7489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形状 210">
                <a:extLst>
                  <a:ext uri="{FF2B5EF4-FFF2-40B4-BE49-F238E27FC236}">
                    <a16:creationId xmlns:a16="http://schemas.microsoft.com/office/drawing/2014/main" id="{A8C61C01-B071-BD3C-AFE4-1D05D65E6C82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>
              <a:xfrm>
                <a:off x="7467152" y="4370714"/>
                <a:ext cx="46702" cy="197942"/>
              </a:xfrm>
              <a:custGeom>
                <a:avLst/>
                <a:gdLst>
                  <a:gd name="connsiteX0" fmla="*/ 46943 w 46702"/>
                  <a:gd name="connsiteY0" fmla="*/ 99046 h 197942"/>
                  <a:gd name="connsiteX1" fmla="*/ 33656 w 46702"/>
                  <a:gd name="connsiteY1" fmla="*/ 37288 h 197942"/>
                  <a:gd name="connsiteX2" fmla="*/ 2253 w 46702"/>
                  <a:gd name="connsiteY2" fmla="*/ 75 h 197942"/>
                  <a:gd name="connsiteX3" fmla="*/ 240 w 46702"/>
                  <a:gd name="connsiteY3" fmla="*/ 2054 h 197942"/>
                  <a:gd name="connsiteX4" fmla="*/ 4065 w 46702"/>
                  <a:gd name="connsiteY4" fmla="*/ 6607 h 197942"/>
                  <a:gd name="connsiteX5" fmla="*/ 35267 w 46702"/>
                  <a:gd name="connsiteY5" fmla="*/ 99046 h 197942"/>
                  <a:gd name="connsiteX6" fmla="*/ 2857 w 46702"/>
                  <a:gd name="connsiteY6" fmla="*/ 192673 h 197942"/>
                  <a:gd name="connsiteX7" fmla="*/ 240 w 46702"/>
                  <a:gd name="connsiteY7" fmla="*/ 196038 h 197942"/>
                  <a:gd name="connsiteX8" fmla="*/ 2253 w 46702"/>
                  <a:gd name="connsiteY8" fmla="*/ 198017 h 197942"/>
                  <a:gd name="connsiteX9" fmla="*/ 34260 w 46702"/>
                  <a:gd name="connsiteY9" fmla="*/ 159418 h 197942"/>
                  <a:gd name="connsiteX10" fmla="*/ 46943 w 46702"/>
                  <a:gd name="connsiteY10" fmla="*/ 99046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6943" y="99046"/>
                    </a:moveTo>
                    <a:cubicBezTo>
                      <a:pt x="46943" y="83606"/>
                      <a:pt x="44728" y="59655"/>
                      <a:pt x="33656" y="37288"/>
                    </a:cubicBezTo>
                    <a:cubicBezTo>
                      <a:pt x="21578" y="12941"/>
                      <a:pt x="4266" y="75"/>
                      <a:pt x="2253" y="75"/>
                    </a:cubicBezTo>
                    <a:cubicBezTo>
                      <a:pt x="1045" y="75"/>
                      <a:pt x="240" y="867"/>
                      <a:pt x="240" y="2054"/>
                    </a:cubicBezTo>
                    <a:cubicBezTo>
                      <a:pt x="240" y="2648"/>
                      <a:pt x="240" y="3044"/>
                      <a:pt x="4065" y="6607"/>
                    </a:cubicBezTo>
                    <a:cubicBezTo>
                      <a:pt x="23793" y="26203"/>
                      <a:pt x="35267" y="57676"/>
                      <a:pt x="35267" y="99046"/>
                    </a:cubicBezTo>
                    <a:cubicBezTo>
                      <a:pt x="35267" y="132894"/>
                      <a:pt x="27819" y="167732"/>
                      <a:pt x="2857" y="192673"/>
                    </a:cubicBezTo>
                    <a:cubicBezTo>
                      <a:pt x="240" y="195048"/>
                      <a:pt x="240" y="195444"/>
                      <a:pt x="240" y="196038"/>
                    </a:cubicBezTo>
                    <a:cubicBezTo>
                      <a:pt x="240" y="197225"/>
                      <a:pt x="1045" y="198017"/>
                      <a:pt x="2253" y="198017"/>
                    </a:cubicBezTo>
                    <a:cubicBezTo>
                      <a:pt x="4266" y="198017"/>
                      <a:pt x="22383" y="184557"/>
                      <a:pt x="34260" y="159418"/>
                    </a:cubicBezTo>
                    <a:cubicBezTo>
                      <a:pt x="44527" y="137645"/>
                      <a:pt x="46943" y="115673"/>
                      <a:pt x="46943" y="990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形状 211">
                <a:extLst>
                  <a:ext uri="{FF2B5EF4-FFF2-40B4-BE49-F238E27FC236}">
                    <a16:creationId xmlns:a16="http://schemas.microsoft.com/office/drawing/2014/main" id="{2E5C9E61-29B9-2F92-5405-EE5C550603E8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>
              <a:xfrm>
                <a:off x="7553892" y="4370714"/>
                <a:ext cx="46702" cy="197942"/>
              </a:xfrm>
              <a:custGeom>
                <a:avLst/>
                <a:gdLst>
                  <a:gd name="connsiteX0" fmla="*/ 46946 w 46702"/>
                  <a:gd name="connsiteY0" fmla="*/ 196038 h 197942"/>
                  <a:gd name="connsiteX1" fmla="*/ 43524 w 46702"/>
                  <a:gd name="connsiteY1" fmla="*/ 191683 h 197942"/>
                  <a:gd name="connsiteX2" fmla="*/ 11920 w 46702"/>
                  <a:gd name="connsiteY2" fmla="*/ 99046 h 197942"/>
                  <a:gd name="connsiteX3" fmla="*/ 44329 w 46702"/>
                  <a:gd name="connsiteY3" fmla="*/ 5419 h 197942"/>
                  <a:gd name="connsiteX4" fmla="*/ 46946 w 46702"/>
                  <a:gd name="connsiteY4" fmla="*/ 2054 h 197942"/>
                  <a:gd name="connsiteX5" fmla="*/ 44933 w 46702"/>
                  <a:gd name="connsiteY5" fmla="*/ 75 h 197942"/>
                  <a:gd name="connsiteX6" fmla="*/ 12926 w 46702"/>
                  <a:gd name="connsiteY6" fmla="*/ 38674 h 197942"/>
                  <a:gd name="connsiteX7" fmla="*/ 244 w 46702"/>
                  <a:gd name="connsiteY7" fmla="*/ 99046 h 197942"/>
                  <a:gd name="connsiteX8" fmla="*/ 13530 w 46702"/>
                  <a:gd name="connsiteY8" fmla="*/ 160804 h 197942"/>
                  <a:gd name="connsiteX9" fmla="*/ 44933 w 46702"/>
                  <a:gd name="connsiteY9" fmla="*/ 198017 h 197942"/>
                  <a:gd name="connsiteX10" fmla="*/ 46946 w 46702"/>
                  <a:gd name="connsiteY10" fmla="*/ 196038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6946" y="196038"/>
                    </a:moveTo>
                    <a:cubicBezTo>
                      <a:pt x="46946" y="195444"/>
                      <a:pt x="46946" y="195048"/>
                      <a:pt x="43524" y="191683"/>
                    </a:cubicBezTo>
                    <a:cubicBezTo>
                      <a:pt x="18361" y="166742"/>
                      <a:pt x="11920" y="129331"/>
                      <a:pt x="11920" y="99046"/>
                    </a:cubicBezTo>
                    <a:cubicBezTo>
                      <a:pt x="11920" y="64604"/>
                      <a:pt x="19569" y="30162"/>
                      <a:pt x="44329" y="5419"/>
                    </a:cubicBezTo>
                    <a:cubicBezTo>
                      <a:pt x="46946" y="3044"/>
                      <a:pt x="46946" y="2648"/>
                      <a:pt x="46946" y="2054"/>
                    </a:cubicBezTo>
                    <a:cubicBezTo>
                      <a:pt x="46946" y="669"/>
                      <a:pt x="46141" y="75"/>
                      <a:pt x="44933" y="75"/>
                    </a:cubicBezTo>
                    <a:cubicBezTo>
                      <a:pt x="42920" y="75"/>
                      <a:pt x="24803" y="13535"/>
                      <a:pt x="12926" y="38674"/>
                    </a:cubicBezTo>
                    <a:cubicBezTo>
                      <a:pt x="2660" y="60447"/>
                      <a:pt x="244" y="82419"/>
                      <a:pt x="244" y="99046"/>
                    </a:cubicBezTo>
                    <a:cubicBezTo>
                      <a:pt x="244" y="114485"/>
                      <a:pt x="2458" y="138436"/>
                      <a:pt x="13530" y="160804"/>
                    </a:cubicBezTo>
                    <a:cubicBezTo>
                      <a:pt x="25608" y="185151"/>
                      <a:pt x="42920" y="198017"/>
                      <a:pt x="44933" y="198017"/>
                    </a:cubicBezTo>
                    <a:cubicBezTo>
                      <a:pt x="46141" y="198017"/>
                      <a:pt x="46946" y="197423"/>
                      <a:pt x="46946" y="1960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形状 212">
                <a:extLst>
                  <a:ext uri="{FF2B5EF4-FFF2-40B4-BE49-F238E27FC236}">
                    <a16:creationId xmlns:a16="http://schemas.microsoft.com/office/drawing/2014/main" id="{0B3520C0-BD3F-87C9-836E-C66DF157558C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>
              <a:xfrm>
                <a:off x="7620099" y="4387341"/>
                <a:ext cx="84748" cy="136184"/>
              </a:xfrm>
              <a:custGeom>
                <a:avLst/>
                <a:gdLst>
                  <a:gd name="connsiteX0" fmla="*/ 84997 w 84748"/>
                  <a:gd name="connsiteY0" fmla="*/ 68563 h 136184"/>
                  <a:gd name="connsiteX1" fmla="*/ 76944 w 84748"/>
                  <a:gd name="connsiteY1" fmla="*/ 22244 h 136184"/>
                  <a:gd name="connsiteX2" fmla="*/ 42723 w 84748"/>
                  <a:gd name="connsiteY2" fmla="*/ 75 h 136184"/>
                  <a:gd name="connsiteX3" fmla="*/ 7696 w 84748"/>
                  <a:gd name="connsiteY3" fmla="*/ 23630 h 136184"/>
                  <a:gd name="connsiteX4" fmla="*/ 248 w 84748"/>
                  <a:gd name="connsiteY4" fmla="*/ 68563 h 136184"/>
                  <a:gd name="connsiteX5" fmla="*/ 9306 w 84748"/>
                  <a:gd name="connsiteY5" fmla="*/ 116267 h 136184"/>
                  <a:gd name="connsiteX6" fmla="*/ 42522 w 84748"/>
                  <a:gd name="connsiteY6" fmla="*/ 136259 h 136184"/>
                  <a:gd name="connsiteX7" fmla="*/ 77548 w 84748"/>
                  <a:gd name="connsiteY7" fmla="*/ 113298 h 136184"/>
                  <a:gd name="connsiteX8" fmla="*/ 84997 w 84748"/>
                  <a:gd name="connsiteY8" fmla="*/ 68563 h 136184"/>
                  <a:gd name="connsiteX9" fmla="*/ 42522 w 84748"/>
                  <a:gd name="connsiteY9" fmla="*/ 131904 h 136184"/>
                  <a:gd name="connsiteX10" fmla="*/ 19170 w 84748"/>
                  <a:gd name="connsiteY10" fmla="*/ 107953 h 136184"/>
                  <a:gd name="connsiteX11" fmla="*/ 16956 w 84748"/>
                  <a:gd name="connsiteY11" fmla="*/ 66187 h 136184"/>
                  <a:gd name="connsiteX12" fmla="*/ 18566 w 84748"/>
                  <a:gd name="connsiteY12" fmla="*/ 29766 h 136184"/>
                  <a:gd name="connsiteX13" fmla="*/ 42522 w 84748"/>
                  <a:gd name="connsiteY13" fmla="*/ 4430 h 136184"/>
                  <a:gd name="connsiteX14" fmla="*/ 66275 w 84748"/>
                  <a:gd name="connsiteY14" fmla="*/ 27589 h 136184"/>
                  <a:gd name="connsiteX15" fmla="*/ 68288 w 84748"/>
                  <a:gd name="connsiteY15" fmla="*/ 66187 h 136184"/>
                  <a:gd name="connsiteX16" fmla="*/ 66074 w 84748"/>
                  <a:gd name="connsiteY16" fmla="*/ 107161 h 136184"/>
                  <a:gd name="connsiteX17" fmla="*/ 42522 w 84748"/>
                  <a:gd name="connsiteY17" fmla="*/ 131904 h 13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748" h="136184">
                    <a:moveTo>
                      <a:pt x="84997" y="68563"/>
                    </a:moveTo>
                    <a:cubicBezTo>
                      <a:pt x="84997" y="52727"/>
                      <a:pt x="83990" y="36892"/>
                      <a:pt x="76944" y="22244"/>
                    </a:cubicBezTo>
                    <a:cubicBezTo>
                      <a:pt x="67685" y="3242"/>
                      <a:pt x="51178" y="75"/>
                      <a:pt x="42723" y="75"/>
                    </a:cubicBezTo>
                    <a:cubicBezTo>
                      <a:pt x="30645" y="75"/>
                      <a:pt x="15950" y="5221"/>
                      <a:pt x="7696" y="23630"/>
                    </a:cubicBezTo>
                    <a:cubicBezTo>
                      <a:pt x="1254" y="37288"/>
                      <a:pt x="248" y="52727"/>
                      <a:pt x="248" y="68563"/>
                    </a:cubicBezTo>
                    <a:cubicBezTo>
                      <a:pt x="248" y="83408"/>
                      <a:pt x="1053" y="101223"/>
                      <a:pt x="9306" y="116267"/>
                    </a:cubicBezTo>
                    <a:cubicBezTo>
                      <a:pt x="17963" y="132300"/>
                      <a:pt x="32658" y="136259"/>
                      <a:pt x="42522" y="136259"/>
                    </a:cubicBezTo>
                    <a:cubicBezTo>
                      <a:pt x="53392" y="136259"/>
                      <a:pt x="68691" y="132102"/>
                      <a:pt x="77548" y="113298"/>
                    </a:cubicBezTo>
                    <a:cubicBezTo>
                      <a:pt x="83990" y="99640"/>
                      <a:pt x="84997" y="84200"/>
                      <a:pt x="84997" y="68563"/>
                    </a:cubicBezTo>
                    <a:close/>
                    <a:moveTo>
                      <a:pt x="42522" y="131904"/>
                    </a:moveTo>
                    <a:cubicBezTo>
                      <a:pt x="34671" y="131904"/>
                      <a:pt x="22794" y="126956"/>
                      <a:pt x="19170" y="107953"/>
                    </a:cubicBezTo>
                    <a:cubicBezTo>
                      <a:pt x="16956" y="96077"/>
                      <a:pt x="16956" y="77866"/>
                      <a:pt x="16956" y="66187"/>
                    </a:cubicBezTo>
                    <a:cubicBezTo>
                      <a:pt x="16956" y="53519"/>
                      <a:pt x="16956" y="40455"/>
                      <a:pt x="18566" y="29766"/>
                    </a:cubicBezTo>
                    <a:cubicBezTo>
                      <a:pt x="22391" y="6211"/>
                      <a:pt x="37489" y="4430"/>
                      <a:pt x="42522" y="4430"/>
                    </a:cubicBezTo>
                    <a:cubicBezTo>
                      <a:pt x="49165" y="4430"/>
                      <a:pt x="62451" y="7992"/>
                      <a:pt x="66275" y="27589"/>
                    </a:cubicBezTo>
                    <a:cubicBezTo>
                      <a:pt x="68288" y="38674"/>
                      <a:pt x="68288" y="53717"/>
                      <a:pt x="68288" y="66187"/>
                    </a:cubicBezTo>
                    <a:cubicBezTo>
                      <a:pt x="68288" y="81033"/>
                      <a:pt x="68288" y="94493"/>
                      <a:pt x="66074" y="107161"/>
                    </a:cubicBezTo>
                    <a:cubicBezTo>
                      <a:pt x="63055" y="125966"/>
                      <a:pt x="51580" y="131904"/>
                      <a:pt x="42522" y="13190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形状 213">
                <a:extLst>
                  <a:ext uri="{FF2B5EF4-FFF2-40B4-BE49-F238E27FC236}">
                    <a16:creationId xmlns:a16="http://schemas.microsoft.com/office/drawing/2014/main" id="{5AFAC5B9-81E1-43FC-723E-0A3C80B32850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>
              <a:xfrm>
                <a:off x="7730212" y="4498189"/>
                <a:ext cx="23552" cy="59184"/>
              </a:xfrm>
              <a:custGeom>
                <a:avLst/>
                <a:gdLst>
                  <a:gd name="connsiteX0" fmla="*/ 23805 w 23552"/>
                  <a:gd name="connsiteY0" fmla="*/ 20859 h 59184"/>
                  <a:gd name="connsiteX1" fmla="*/ 10922 w 23552"/>
                  <a:gd name="connsiteY1" fmla="*/ 75 h 59184"/>
                  <a:gd name="connsiteX2" fmla="*/ 253 w 23552"/>
                  <a:gd name="connsiteY2" fmla="*/ 10566 h 59184"/>
                  <a:gd name="connsiteX3" fmla="*/ 10922 w 23552"/>
                  <a:gd name="connsiteY3" fmla="*/ 21057 h 59184"/>
                  <a:gd name="connsiteX4" fmla="*/ 17968 w 23552"/>
                  <a:gd name="connsiteY4" fmla="*/ 18483 h 59184"/>
                  <a:gd name="connsiteX5" fmla="*/ 18974 w 23552"/>
                  <a:gd name="connsiteY5" fmla="*/ 17890 h 59184"/>
                  <a:gd name="connsiteX6" fmla="*/ 19377 w 23552"/>
                  <a:gd name="connsiteY6" fmla="*/ 20859 h 59184"/>
                  <a:gd name="connsiteX7" fmla="*/ 5688 w 23552"/>
                  <a:gd name="connsiteY7" fmla="*/ 53915 h 59184"/>
                  <a:gd name="connsiteX8" fmla="*/ 3474 w 23552"/>
                  <a:gd name="connsiteY8" fmla="*/ 57082 h 59184"/>
                  <a:gd name="connsiteX9" fmla="*/ 5487 w 23552"/>
                  <a:gd name="connsiteY9" fmla="*/ 59260 h 59184"/>
                  <a:gd name="connsiteX10" fmla="*/ 23805 w 23552"/>
                  <a:gd name="connsiteY10" fmla="*/ 20859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805" y="20859"/>
                    </a:moveTo>
                    <a:cubicBezTo>
                      <a:pt x="23805" y="7795"/>
                      <a:pt x="18773" y="75"/>
                      <a:pt x="10922" y="75"/>
                    </a:cubicBezTo>
                    <a:cubicBezTo>
                      <a:pt x="4279" y="75"/>
                      <a:pt x="253" y="5023"/>
                      <a:pt x="253" y="10566"/>
                    </a:cubicBezTo>
                    <a:cubicBezTo>
                      <a:pt x="253" y="15910"/>
                      <a:pt x="4279" y="21057"/>
                      <a:pt x="10922" y="21057"/>
                    </a:cubicBezTo>
                    <a:cubicBezTo>
                      <a:pt x="13338" y="21057"/>
                      <a:pt x="15954" y="20265"/>
                      <a:pt x="17968" y="18483"/>
                    </a:cubicBezTo>
                    <a:cubicBezTo>
                      <a:pt x="18571" y="18088"/>
                      <a:pt x="18773" y="17890"/>
                      <a:pt x="18974" y="17890"/>
                    </a:cubicBezTo>
                    <a:cubicBezTo>
                      <a:pt x="19175" y="17890"/>
                      <a:pt x="19377" y="18088"/>
                      <a:pt x="19377" y="20859"/>
                    </a:cubicBezTo>
                    <a:cubicBezTo>
                      <a:pt x="19377" y="35506"/>
                      <a:pt x="12331" y="47383"/>
                      <a:pt x="5688" y="53915"/>
                    </a:cubicBezTo>
                    <a:cubicBezTo>
                      <a:pt x="3474" y="56092"/>
                      <a:pt x="3474" y="56488"/>
                      <a:pt x="3474" y="57082"/>
                    </a:cubicBezTo>
                    <a:cubicBezTo>
                      <a:pt x="3474" y="58468"/>
                      <a:pt x="4480" y="59260"/>
                      <a:pt x="5487" y="59260"/>
                    </a:cubicBezTo>
                    <a:cubicBezTo>
                      <a:pt x="7701" y="59260"/>
                      <a:pt x="23805" y="44018"/>
                      <a:pt x="23805" y="208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" name="任意形状 214">
                <a:extLst>
                  <a:ext uri="{FF2B5EF4-FFF2-40B4-BE49-F238E27FC236}">
                    <a16:creationId xmlns:a16="http://schemas.microsoft.com/office/drawing/2014/main" id="{5B499185-E24F-A8A2-1F2C-61F55BC9B932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>
              <a:xfrm>
                <a:off x="7820283" y="4387341"/>
                <a:ext cx="66430" cy="131829"/>
              </a:xfrm>
              <a:custGeom>
                <a:avLst/>
                <a:gdLst>
                  <a:gd name="connsiteX0" fmla="*/ 41524 w 66430"/>
                  <a:gd name="connsiteY0" fmla="*/ 5221 h 131829"/>
                  <a:gd name="connsiteX1" fmla="*/ 36894 w 66430"/>
                  <a:gd name="connsiteY1" fmla="*/ 75 h 131829"/>
                  <a:gd name="connsiteX2" fmla="*/ 257 w 66430"/>
                  <a:gd name="connsiteY2" fmla="*/ 12743 h 131829"/>
                  <a:gd name="connsiteX3" fmla="*/ 257 w 66430"/>
                  <a:gd name="connsiteY3" fmla="*/ 18879 h 131829"/>
                  <a:gd name="connsiteX4" fmla="*/ 26628 w 66430"/>
                  <a:gd name="connsiteY4" fmla="*/ 13733 h 131829"/>
                  <a:gd name="connsiteX5" fmla="*/ 26628 w 66430"/>
                  <a:gd name="connsiteY5" fmla="*/ 116267 h 131829"/>
                  <a:gd name="connsiteX6" fmla="*/ 7907 w 66430"/>
                  <a:gd name="connsiteY6" fmla="*/ 125768 h 131829"/>
                  <a:gd name="connsiteX7" fmla="*/ 1465 w 66430"/>
                  <a:gd name="connsiteY7" fmla="*/ 125768 h 131829"/>
                  <a:gd name="connsiteX8" fmla="*/ 1465 w 66430"/>
                  <a:gd name="connsiteY8" fmla="*/ 131904 h 131829"/>
                  <a:gd name="connsiteX9" fmla="*/ 34076 w 66430"/>
                  <a:gd name="connsiteY9" fmla="*/ 131310 h 131829"/>
                  <a:gd name="connsiteX10" fmla="*/ 66687 w 66430"/>
                  <a:gd name="connsiteY10" fmla="*/ 131904 h 131829"/>
                  <a:gd name="connsiteX11" fmla="*/ 66687 w 66430"/>
                  <a:gd name="connsiteY11" fmla="*/ 125768 h 131829"/>
                  <a:gd name="connsiteX12" fmla="*/ 60246 w 66430"/>
                  <a:gd name="connsiteY12" fmla="*/ 125768 h 131829"/>
                  <a:gd name="connsiteX13" fmla="*/ 41524 w 66430"/>
                  <a:gd name="connsiteY13" fmla="*/ 116267 h 131829"/>
                  <a:gd name="connsiteX14" fmla="*/ 41524 w 66430"/>
                  <a:gd name="connsiteY14" fmla="*/ 5221 h 131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430" h="131829">
                    <a:moveTo>
                      <a:pt x="41524" y="5221"/>
                    </a:moveTo>
                    <a:cubicBezTo>
                      <a:pt x="41524" y="471"/>
                      <a:pt x="41524" y="75"/>
                      <a:pt x="36894" y="75"/>
                    </a:cubicBezTo>
                    <a:cubicBezTo>
                      <a:pt x="24414" y="12743"/>
                      <a:pt x="6699" y="12743"/>
                      <a:pt x="257" y="12743"/>
                    </a:cubicBezTo>
                    <a:lnTo>
                      <a:pt x="257" y="18879"/>
                    </a:lnTo>
                    <a:cubicBezTo>
                      <a:pt x="4283" y="18879"/>
                      <a:pt x="16160" y="18879"/>
                      <a:pt x="26628" y="13733"/>
                    </a:cubicBezTo>
                    <a:lnTo>
                      <a:pt x="26628" y="116267"/>
                    </a:lnTo>
                    <a:cubicBezTo>
                      <a:pt x="26628" y="123393"/>
                      <a:pt x="26024" y="125768"/>
                      <a:pt x="7907" y="125768"/>
                    </a:cubicBezTo>
                    <a:lnTo>
                      <a:pt x="1465" y="125768"/>
                    </a:lnTo>
                    <a:lnTo>
                      <a:pt x="1465" y="131904"/>
                    </a:lnTo>
                    <a:cubicBezTo>
                      <a:pt x="8511" y="131310"/>
                      <a:pt x="26024" y="131310"/>
                      <a:pt x="34076" y="131310"/>
                    </a:cubicBezTo>
                    <a:cubicBezTo>
                      <a:pt x="42128" y="131310"/>
                      <a:pt x="59642" y="131310"/>
                      <a:pt x="66687" y="131904"/>
                    </a:cubicBezTo>
                    <a:lnTo>
                      <a:pt x="66687" y="125768"/>
                    </a:lnTo>
                    <a:lnTo>
                      <a:pt x="60246" y="125768"/>
                    </a:lnTo>
                    <a:cubicBezTo>
                      <a:pt x="42128" y="125768"/>
                      <a:pt x="41524" y="123591"/>
                      <a:pt x="41524" y="116267"/>
                    </a:cubicBezTo>
                    <a:lnTo>
                      <a:pt x="41524" y="5221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形状 215">
                <a:extLst>
                  <a:ext uri="{FF2B5EF4-FFF2-40B4-BE49-F238E27FC236}">
                    <a16:creationId xmlns:a16="http://schemas.microsoft.com/office/drawing/2014/main" id="{744BDCE8-6CB4-2605-84CA-830AD1FF7A52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>
              <a:xfrm>
                <a:off x="7914494" y="4370714"/>
                <a:ext cx="46702" cy="197942"/>
              </a:xfrm>
              <a:custGeom>
                <a:avLst/>
                <a:gdLst>
                  <a:gd name="connsiteX0" fmla="*/ 46965 w 46702"/>
                  <a:gd name="connsiteY0" fmla="*/ 99046 h 197942"/>
                  <a:gd name="connsiteX1" fmla="*/ 33679 w 46702"/>
                  <a:gd name="connsiteY1" fmla="*/ 37288 h 197942"/>
                  <a:gd name="connsiteX2" fmla="*/ 2275 w 46702"/>
                  <a:gd name="connsiteY2" fmla="*/ 75 h 197942"/>
                  <a:gd name="connsiteX3" fmla="*/ 262 w 46702"/>
                  <a:gd name="connsiteY3" fmla="*/ 2054 h 197942"/>
                  <a:gd name="connsiteX4" fmla="*/ 4087 w 46702"/>
                  <a:gd name="connsiteY4" fmla="*/ 6607 h 197942"/>
                  <a:gd name="connsiteX5" fmla="*/ 35289 w 46702"/>
                  <a:gd name="connsiteY5" fmla="*/ 99046 h 197942"/>
                  <a:gd name="connsiteX6" fmla="*/ 2879 w 46702"/>
                  <a:gd name="connsiteY6" fmla="*/ 192673 h 197942"/>
                  <a:gd name="connsiteX7" fmla="*/ 262 w 46702"/>
                  <a:gd name="connsiteY7" fmla="*/ 196038 h 197942"/>
                  <a:gd name="connsiteX8" fmla="*/ 2275 w 46702"/>
                  <a:gd name="connsiteY8" fmla="*/ 198017 h 197942"/>
                  <a:gd name="connsiteX9" fmla="*/ 34283 w 46702"/>
                  <a:gd name="connsiteY9" fmla="*/ 159418 h 197942"/>
                  <a:gd name="connsiteX10" fmla="*/ 46965 w 46702"/>
                  <a:gd name="connsiteY10" fmla="*/ 99046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6965" y="99046"/>
                    </a:moveTo>
                    <a:cubicBezTo>
                      <a:pt x="46965" y="83606"/>
                      <a:pt x="44750" y="59655"/>
                      <a:pt x="33679" y="37288"/>
                    </a:cubicBezTo>
                    <a:cubicBezTo>
                      <a:pt x="21600" y="12941"/>
                      <a:pt x="4288" y="75"/>
                      <a:pt x="2275" y="75"/>
                    </a:cubicBezTo>
                    <a:cubicBezTo>
                      <a:pt x="1067" y="75"/>
                      <a:pt x="262" y="867"/>
                      <a:pt x="262" y="2054"/>
                    </a:cubicBezTo>
                    <a:cubicBezTo>
                      <a:pt x="262" y="2648"/>
                      <a:pt x="262" y="3044"/>
                      <a:pt x="4087" y="6607"/>
                    </a:cubicBezTo>
                    <a:cubicBezTo>
                      <a:pt x="23815" y="26203"/>
                      <a:pt x="35289" y="57676"/>
                      <a:pt x="35289" y="99046"/>
                    </a:cubicBezTo>
                    <a:cubicBezTo>
                      <a:pt x="35289" y="132894"/>
                      <a:pt x="27841" y="167732"/>
                      <a:pt x="2879" y="192673"/>
                    </a:cubicBezTo>
                    <a:cubicBezTo>
                      <a:pt x="262" y="195048"/>
                      <a:pt x="262" y="195444"/>
                      <a:pt x="262" y="196038"/>
                    </a:cubicBezTo>
                    <a:cubicBezTo>
                      <a:pt x="262" y="197225"/>
                      <a:pt x="1067" y="198017"/>
                      <a:pt x="2275" y="198017"/>
                    </a:cubicBezTo>
                    <a:cubicBezTo>
                      <a:pt x="4288" y="198017"/>
                      <a:pt x="22406" y="184557"/>
                      <a:pt x="34283" y="159418"/>
                    </a:cubicBezTo>
                    <a:cubicBezTo>
                      <a:pt x="44549" y="137645"/>
                      <a:pt x="46965" y="115673"/>
                      <a:pt x="46965" y="990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形状 216">
                <a:extLst>
                  <a:ext uri="{FF2B5EF4-FFF2-40B4-BE49-F238E27FC236}">
                    <a16:creationId xmlns:a16="http://schemas.microsoft.com/office/drawing/2014/main" id="{6D7E2C60-82B5-4C61-8388-A31881BD6B6A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>
              <a:xfrm>
                <a:off x="7987364" y="4343776"/>
                <a:ext cx="105261" cy="93666"/>
              </a:xfrm>
              <a:custGeom>
                <a:avLst/>
                <a:gdLst>
                  <a:gd name="connsiteX0" fmla="*/ 62690 w 105261"/>
                  <a:gd name="connsiteY0" fmla="*/ 9908 h 93666"/>
                  <a:gd name="connsiteX1" fmla="*/ 67059 w 105261"/>
                  <a:gd name="connsiteY1" fmla="*/ 5197 h 93666"/>
                  <a:gd name="connsiteX2" fmla="*/ 75513 w 105261"/>
                  <a:gd name="connsiteY2" fmla="*/ 5059 h 93666"/>
                  <a:gd name="connsiteX3" fmla="*/ 91296 w 105261"/>
                  <a:gd name="connsiteY3" fmla="*/ 6167 h 93666"/>
                  <a:gd name="connsiteX4" fmla="*/ 97918 w 105261"/>
                  <a:gd name="connsiteY4" fmla="*/ 17113 h 93666"/>
                  <a:gd name="connsiteX5" fmla="*/ 96932 w 105261"/>
                  <a:gd name="connsiteY5" fmla="*/ 28337 h 93666"/>
                  <a:gd name="connsiteX6" fmla="*/ 96650 w 105261"/>
                  <a:gd name="connsiteY6" fmla="*/ 29861 h 93666"/>
                  <a:gd name="connsiteX7" fmla="*/ 99046 w 105261"/>
                  <a:gd name="connsiteY7" fmla="*/ 31939 h 93666"/>
                  <a:gd name="connsiteX8" fmla="*/ 101723 w 105261"/>
                  <a:gd name="connsiteY8" fmla="*/ 28475 h 93666"/>
                  <a:gd name="connsiteX9" fmla="*/ 105528 w 105261"/>
                  <a:gd name="connsiteY9" fmla="*/ 2011 h 93666"/>
                  <a:gd name="connsiteX10" fmla="*/ 101300 w 105261"/>
                  <a:gd name="connsiteY10" fmla="*/ 71 h 93666"/>
                  <a:gd name="connsiteX11" fmla="*/ 14639 w 105261"/>
                  <a:gd name="connsiteY11" fmla="*/ 71 h 93666"/>
                  <a:gd name="connsiteX12" fmla="*/ 9848 w 105261"/>
                  <a:gd name="connsiteY12" fmla="*/ 2980 h 93666"/>
                  <a:gd name="connsiteX13" fmla="*/ 971 w 105261"/>
                  <a:gd name="connsiteY13" fmla="*/ 27505 h 93666"/>
                  <a:gd name="connsiteX14" fmla="*/ 266 w 105261"/>
                  <a:gd name="connsiteY14" fmla="*/ 30000 h 93666"/>
                  <a:gd name="connsiteX15" fmla="*/ 2662 w 105261"/>
                  <a:gd name="connsiteY15" fmla="*/ 31939 h 93666"/>
                  <a:gd name="connsiteX16" fmla="*/ 5621 w 105261"/>
                  <a:gd name="connsiteY16" fmla="*/ 28614 h 93666"/>
                  <a:gd name="connsiteX17" fmla="*/ 39863 w 105261"/>
                  <a:gd name="connsiteY17" fmla="*/ 5059 h 93666"/>
                  <a:gd name="connsiteX18" fmla="*/ 45781 w 105261"/>
                  <a:gd name="connsiteY18" fmla="*/ 5059 h 93666"/>
                  <a:gd name="connsiteX19" fmla="*/ 50149 w 105261"/>
                  <a:gd name="connsiteY19" fmla="*/ 6444 h 93666"/>
                  <a:gd name="connsiteX20" fmla="*/ 49585 w 105261"/>
                  <a:gd name="connsiteY20" fmla="*/ 9354 h 93666"/>
                  <a:gd name="connsiteX21" fmla="*/ 30985 w 105261"/>
                  <a:gd name="connsiteY21" fmla="*/ 82236 h 93666"/>
                  <a:gd name="connsiteX22" fmla="*/ 14498 w 105261"/>
                  <a:gd name="connsiteY22" fmla="*/ 88749 h 93666"/>
                  <a:gd name="connsiteX23" fmla="*/ 8157 w 105261"/>
                  <a:gd name="connsiteY23" fmla="*/ 91797 h 93666"/>
                  <a:gd name="connsiteX24" fmla="*/ 10553 w 105261"/>
                  <a:gd name="connsiteY24" fmla="*/ 93737 h 93666"/>
                  <a:gd name="connsiteX25" fmla="*/ 22671 w 105261"/>
                  <a:gd name="connsiteY25" fmla="*/ 93321 h 93666"/>
                  <a:gd name="connsiteX26" fmla="*/ 34790 w 105261"/>
                  <a:gd name="connsiteY26" fmla="*/ 93183 h 93666"/>
                  <a:gd name="connsiteX27" fmla="*/ 47472 w 105261"/>
                  <a:gd name="connsiteY27" fmla="*/ 93321 h 93666"/>
                  <a:gd name="connsiteX28" fmla="*/ 59308 w 105261"/>
                  <a:gd name="connsiteY28" fmla="*/ 93737 h 93666"/>
                  <a:gd name="connsiteX29" fmla="*/ 62549 w 105261"/>
                  <a:gd name="connsiteY29" fmla="*/ 90689 h 93666"/>
                  <a:gd name="connsiteX30" fmla="*/ 56772 w 105261"/>
                  <a:gd name="connsiteY30" fmla="*/ 88749 h 93666"/>
                  <a:gd name="connsiteX31" fmla="*/ 48599 w 105261"/>
                  <a:gd name="connsiteY31" fmla="*/ 88472 h 93666"/>
                  <a:gd name="connsiteX32" fmla="*/ 43526 w 105261"/>
                  <a:gd name="connsiteY32" fmla="*/ 85839 h 93666"/>
                  <a:gd name="connsiteX33" fmla="*/ 44090 w 105261"/>
                  <a:gd name="connsiteY33" fmla="*/ 82652 h 93666"/>
                  <a:gd name="connsiteX34" fmla="*/ 62690 w 105261"/>
                  <a:gd name="connsiteY34" fmla="*/ 9908 h 9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5261" h="93666">
                    <a:moveTo>
                      <a:pt x="62690" y="9908"/>
                    </a:moveTo>
                    <a:cubicBezTo>
                      <a:pt x="63677" y="5890"/>
                      <a:pt x="63959" y="5475"/>
                      <a:pt x="67059" y="5197"/>
                    </a:cubicBezTo>
                    <a:cubicBezTo>
                      <a:pt x="67763" y="5059"/>
                      <a:pt x="72695" y="5059"/>
                      <a:pt x="75513" y="5059"/>
                    </a:cubicBezTo>
                    <a:cubicBezTo>
                      <a:pt x="84109" y="5059"/>
                      <a:pt x="87773" y="5059"/>
                      <a:pt x="91296" y="6167"/>
                    </a:cubicBezTo>
                    <a:cubicBezTo>
                      <a:pt x="97637" y="8107"/>
                      <a:pt x="97918" y="12125"/>
                      <a:pt x="97918" y="17113"/>
                    </a:cubicBezTo>
                    <a:cubicBezTo>
                      <a:pt x="97918" y="19330"/>
                      <a:pt x="97918" y="21132"/>
                      <a:pt x="96932" y="28337"/>
                    </a:cubicBezTo>
                    <a:lnTo>
                      <a:pt x="96650" y="29861"/>
                    </a:lnTo>
                    <a:cubicBezTo>
                      <a:pt x="96650" y="31247"/>
                      <a:pt x="97637" y="31939"/>
                      <a:pt x="99046" y="31939"/>
                    </a:cubicBezTo>
                    <a:cubicBezTo>
                      <a:pt x="101159" y="31939"/>
                      <a:pt x="101441" y="30692"/>
                      <a:pt x="101723" y="28475"/>
                    </a:cubicBezTo>
                    <a:lnTo>
                      <a:pt x="105528" y="2011"/>
                    </a:lnTo>
                    <a:cubicBezTo>
                      <a:pt x="105528" y="71"/>
                      <a:pt x="103837" y="71"/>
                      <a:pt x="101300" y="71"/>
                    </a:cubicBezTo>
                    <a:lnTo>
                      <a:pt x="14639" y="71"/>
                    </a:lnTo>
                    <a:cubicBezTo>
                      <a:pt x="11116" y="71"/>
                      <a:pt x="10835" y="71"/>
                      <a:pt x="9848" y="2980"/>
                    </a:cubicBezTo>
                    <a:lnTo>
                      <a:pt x="971" y="27505"/>
                    </a:lnTo>
                    <a:cubicBezTo>
                      <a:pt x="830" y="28060"/>
                      <a:pt x="266" y="29307"/>
                      <a:pt x="266" y="30000"/>
                    </a:cubicBezTo>
                    <a:cubicBezTo>
                      <a:pt x="266" y="30554"/>
                      <a:pt x="548" y="31939"/>
                      <a:pt x="2662" y="31939"/>
                    </a:cubicBezTo>
                    <a:cubicBezTo>
                      <a:pt x="4493" y="31939"/>
                      <a:pt x="4775" y="31247"/>
                      <a:pt x="5621" y="28614"/>
                    </a:cubicBezTo>
                    <a:cubicBezTo>
                      <a:pt x="13794" y="6444"/>
                      <a:pt x="18444" y="5059"/>
                      <a:pt x="39863" y="5059"/>
                    </a:cubicBezTo>
                    <a:lnTo>
                      <a:pt x="45781" y="5059"/>
                    </a:lnTo>
                    <a:cubicBezTo>
                      <a:pt x="50008" y="5059"/>
                      <a:pt x="50149" y="5197"/>
                      <a:pt x="50149" y="6444"/>
                    </a:cubicBezTo>
                    <a:cubicBezTo>
                      <a:pt x="50149" y="6583"/>
                      <a:pt x="50149" y="7276"/>
                      <a:pt x="49585" y="9354"/>
                    </a:cubicBezTo>
                    <a:lnTo>
                      <a:pt x="30985" y="82236"/>
                    </a:lnTo>
                    <a:cubicBezTo>
                      <a:pt x="29717" y="87363"/>
                      <a:pt x="29294" y="88749"/>
                      <a:pt x="14498" y="88749"/>
                    </a:cubicBezTo>
                    <a:cubicBezTo>
                      <a:pt x="9425" y="88749"/>
                      <a:pt x="8157" y="88749"/>
                      <a:pt x="8157" y="91797"/>
                    </a:cubicBezTo>
                    <a:cubicBezTo>
                      <a:pt x="8157" y="92213"/>
                      <a:pt x="8439" y="93737"/>
                      <a:pt x="10553" y="93737"/>
                    </a:cubicBezTo>
                    <a:cubicBezTo>
                      <a:pt x="14498" y="93737"/>
                      <a:pt x="18726" y="93321"/>
                      <a:pt x="22671" y="93321"/>
                    </a:cubicBezTo>
                    <a:cubicBezTo>
                      <a:pt x="26617" y="93321"/>
                      <a:pt x="30844" y="93183"/>
                      <a:pt x="34790" y="93183"/>
                    </a:cubicBezTo>
                    <a:cubicBezTo>
                      <a:pt x="38735" y="93183"/>
                      <a:pt x="43526" y="93183"/>
                      <a:pt x="47472" y="93321"/>
                    </a:cubicBezTo>
                    <a:cubicBezTo>
                      <a:pt x="51276" y="93460"/>
                      <a:pt x="55504" y="93737"/>
                      <a:pt x="59308" y="93737"/>
                    </a:cubicBezTo>
                    <a:cubicBezTo>
                      <a:pt x="60436" y="93737"/>
                      <a:pt x="62549" y="93737"/>
                      <a:pt x="62549" y="90689"/>
                    </a:cubicBezTo>
                    <a:cubicBezTo>
                      <a:pt x="62549" y="88749"/>
                      <a:pt x="61140" y="88749"/>
                      <a:pt x="56772" y="88749"/>
                    </a:cubicBezTo>
                    <a:cubicBezTo>
                      <a:pt x="54095" y="88749"/>
                      <a:pt x="51276" y="88610"/>
                      <a:pt x="48599" y="88472"/>
                    </a:cubicBezTo>
                    <a:cubicBezTo>
                      <a:pt x="43808" y="88056"/>
                      <a:pt x="43526" y="87502"/>
                      <a:pt x="43526" y="85839"/>
                    </a:cubicBezTo>
                    <a:cubicBezTo>
                      <a:pt x="43526" y="84869"/>
                      <a:pt x="43526" y="84592"/>
                      <a:pt x="44090" y="82652"/>
                    </a:cubicBezTo>
                    <a:lnTo>
                      <a:pt x="62690" y="9908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形状 217">
                <a:extLst>
                  <a:ext uri="{FF2B5EF4-FFF2-40B4-BE49-F238E27FC236}">
                    <a16:creationId xmlns:a16="http://schemas.microsoft.com/office/drawing/2014/main" id="{D680C487-DF15-BB28-B604-64EBC838A323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>
              <a:xfrm>
                <a:off x="8125431" y="4498189"/>
                <a:ext cx="23552" cy="59184"/>
              </a:xfrm>
              <a:custGeom>
                <a:avLst/>
                <a:gdLst>
                  <a:gd name="connsiteX0" fmla="*/ 23825 w 23552"/>
                  <a:gd name="connsiteY0" fmla="*/ 20859 h 59184"/>
                  <a:gd name="connsiteX1" fmla="*/ 10941 w 23552"/>
                  <a:gd name="connsiteY1" fmla="*/ 75 h 59184"/>
                  <a:gd name="connsiteX2" fmla="*/ 272 w 23552"/>
                  <a:gd name="connsiteY2" fmla="*/ 10566 h 59184"/>
                  <a:gd name="connsiteX3" fmla="*/ 10941 w 23552"/>
                  <a:gd name="connsiteY3" fmla="*/ 21057 h 59184"/>
                  <a:gd name="connsiteX4" fmla="*/ 17987 w 23552"/>
                  <a:gd name="connsiteY4" fmla="*/ 18483 h 59184"/>
                  <a:gd name="connsiteX5" fmla="*/ 18994 w 23552"/>
                  <a:gd name="connsiteY5" fmla="*/ 17890 h 59184"/>
                  <a:gd name="connsiteX6" fmla="*/ 19396 w 23552"/>
                  <a:gd name="connsiteY6" fmla="*/ 20859 h 59184"/>
                  <a:gd name="connsiteX7" fmla="*/ 5708 w 23552"/>
                  <a:gd name="connsiteY7" fmla="*/ 53915 h 59184"/>
                  <a:gd name="connsiteX8" fmla="*/ 3493 w 23552"/>
                  <a:gd name="connsiteY8" fmla="*/ 57082 h 59184"/>
                  <a:gd name="connsiteX9" fmla="*/ 5506 w 23552"/>
                  <a:gd name="connsiteY9" fmla="*/ 59260 h 59184"/>
                  <a:gd name="connsiteX10" fmla="*/ 23825 w 23552"/>
                  <a:gd name="connsiteY10" fmla="*/ 20859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825" y="20859"/>
                    </a:moveTo>
                    <a:cubicBezTo>
                      <a:pt x="23825" y="7795"/>
                      <a:pt x="18792" y="75"/>
                      <a:pt x="10941" y="75"/>
                    </a:cubicBezTo>
                    <a:cubicBezTo>
                      <a:pt x="4298" y="75"/>
                      <a:pt x="272" y="5023"/>
                      <a:pt x="272" y="10566"/>
                    </a:cubicBezTo>
                    <a:cubicBezTo>
                      <a:pt x="272" y="15910"/>
                      <a:pt x="4298" y="21057"/>
                      <a:pt x="10941" y="21057"/>
                    </a:cubicBezTo>
                    <a:cubicBezTo>
                      <a:pt x="13357" y="21057"/>
                      <a:pt x="15974" y="20265"/>
                      <a:pt x="17987" y="18483"/>
                    </a:cubicBezTo>
                    <a:cubicBezTo>
                      <a:pt x="18591" y="18088"/>
                      <a:pt x="18792" y="17890"/>
                      <a:pt x="18994" y="17890"/>
                    </a:cubicBezTo>
                    <a:cubicBezTo>
                      <a:pt x="19195" y="17890"/>
                      <a:pt x="19396" y="18088"/>
                      <a:pt x="19396" y="20859"/>
                    </a:cubicBezTo>
                    <a:cubicBezTo>
                      <a:pt x="19396" y="35506"/>
                      <a:pt x="12351" y="47383"/>
                      <a:pt x="5708" y="53915"/>
                    </a:cubicBezTo>
                    <a:cubicBezTo>
                      <a:pt x="3493" y="56092"/>
                      <a:pt x="3493" y="56488"/>
                      <a:pt x="3493" y="57082"/>
                    </a:cubicBezTo>
                    <a:cubicBezTo>
                      <a:pt x="3493" y="58468"/>
                      <a:pt x="4500" y="59260"/>
                      <a:pt x="5506" y="59260"/>
                    </a:cubicBezTo>
                    <a:cubicBezTo>
                      <a:pt x="7721" y="59260"/>
                      <a:pt x="23825" y="44018"/>
                      <a:pt x="23825" y="208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形状 218">
                <a:extLst>
                  <a:ext uri="{FF2B5EF4-FFF2-40B4-BE49-F238E27FC236}">
                    <a16:creationId xmlns:a16="http://schemas.microsoft.com/office/drawing/2014/main" id="{0D8D3101-D9F1-8EC5-366A-B74D371C8A19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>
              <a:xfrm>
                <a:off x="5581208" y="4866371"/>
                <a:ext cx="122593" cy="135194"/>
              </a:xfrm>
              <a:custGeom>
                <a:avLst/>
                <a:gdLst>
                  <a:gd name="connsiteX0" fmla="*/ 69194 w 122593"/>
                  <a:gd name="connsiteY0" fmla="*/ 108571 h 135194"/>
                  <a:gd name="connsiteX1" fmla="*/ 122741 w 122593"/>
                  <a:gd name="connsiteY1" fmla="*/ 67795 h 135194"/>
                  <a:gd name="connsiteX2" fmla="*/ 69194 w 122593"/>
                  <a:gd name="connsiteY2" fmla="*/ 26821 h 135194"/>
                  <a:gd name="connsiteX3" fmla="*/ 69194 w 122593"/>
                  <a:gd name="connsiteY3" fmla="*/ 15736 h 135194"/>
                  <a:gd name="connsiteX4" fmla="*/ 88318 w 122593"/>
                  <a:gd name="connsiteY4" fmla="*/ 6235 h 135194"/>
                  <a:gd name="connsiteX5" fmla="*/ 94961 w 122593"/>
                  <a:gd name="connsiteY5" fmla="*/ 6235 h 135194"/>
                  <a:gd name="connsiteX6" fmla="*/ 94961 w 122593"/>
                  <a:gd name="connsiteY6" fmla="*/ 99 h 135194"/>
                  <a:gd name="connsiteX7" fmla="*/ 60940 w 122593"/>
                  <a:gd name="connsiteY7" fmla="*/ 693 h 135194"/>
                  <a:gd name="connsiteX8" fmla="*/ 26719 w 122593"/>
                  <a:gd name="connsiteY8" fmla="*/ 99 h 135194"/>
                  <a:gd name="connsiteX9" fmla="*/ 26719 w 122593"/>
                  <a:gd name="connsiteY9" fmla="*/ 6235 h 135194"/>
                  <a:gd name="connsiteX10" fmla="*/ 33362 w 122593"/>
                  <a:gd name="connsiteY10" fmla="*/ 6235 h 135194"/>
                  <a:gd name="connsiteX11" fmla="*/ 52486 w 122593"/>
                  <a:gd name="connsiteY11" fmla="*/ 15736 h 135194"/>
                  <a:gd name="connsiteX12" fmla="*/ 52486 w 122593"/>
                  <a:gd name="connsiteY12" fmla="*/ 26821 h 135194"/>
                  <a:gd name="connsiteX13" fmla="*/ 147 w 122593"/>
                  <a:gd name="connsiteY13" fmla="*/ 67597 h 135194"/>
                  <a:gd name="connsiteX14" fmla="*/ 52486 w 122593"/>
                  <a:gd name="connsiteY14" fmla="*/ 108571 h 135194"/>
                  <a:gd name="connsiteX15" fmla="*/ 52486 w 122593"/>
                  <a:gd name="connsiteY15" fmla="*/ 119656 h 135194"/>
                  <a:gd name="connsiteX16" fmla="*/ 33362 w 122593"/>
                  <a:gd name="connsiteY16" fmla="*/ 129157 h 135194"/>
                  <a:gd name="connsiteX17" fmla="*/ 26719 w 122593"/>
                  <a:gd name="connsiteY17" fmla="*/ 129157 h 135194"/>
                  <a:gd name="connsiteX18" fmla="*/ 26719 w 122593"/>
                  <a:gd name="connsiteY18" fmla="*/ 135294 h 135194"/>
                  <a:gd name="connsiteX19" fmla="*/ 60739 w 122593"/>
                  <a:gd name="connsiteY19" fmla="*/ 134700 h 135194"/>
                  <a:gd name="connsiteX20" fmla="*/ 94961 w 122593"/>
                  <a:gd name="connsiteY20" fmla="*/ 135294 h 135194"/>
                  <a:gd name="connsiteX21" fmla="*/ 94961 w 122593"/>
                  <a:gd name="connsiteY21" fmla="*/ 129157 h 135194"/>
                  <a:gd name="connsiteX22" fmla="*/ 88318 w 122593"/>
                  <a:gd name="connsiteY22" fmla="*/ 129157 h 135194"/>
                  <a:gd name="connsiteX23" fmla="*/ 69194 w 122593"/>
                  <a:gd name="connsiteY23" fmla="*/ 119656 h 135194"/>
                  <a:gd name="connsiteX24" fmla="*/ 69194 w 122593"/>
                  <a:gd name="connsiteY24" fmla="*/ 108571 h 135194"/>
                  <a:gd name="connsiteX25" fmla="*/ 52486 w 122593"/>
                  <a:gd name="connsiteY25" fmla="*/ 104019 h 135194"/>
                  <a:gd name="connsiteX26" fmla="*/ 20277 w 122593"/>
                  <a:gd name="connsiteY26" fmla="*/ 67795 h 135194"/>
                  <a:gd name="connsiteX27" fmla="*/ 52486 w 122593"/>
                  <a:gd name="connsiteY27" fmla="*/ 31374 h 135194"/>
                  <a:gd name="connsiteX28" fmla="*/ 52486 w 122593"/>
                  <a:gd name="connsiteY28" fmla="*/ 104019 h 135194"/>
                  <a:gd name="connsiteX29" fmla="*/ 69194 w 122593"/>
                  <a:gd name="connsiteY29" fmla="*/ 31176 h 135194"/>
                  <a:gd name="connsiteX30" fmla="*/ 102610 w 122593"/>
                  <a:gd name="connsiteY30" fmla="*/ 67597 h 135194"/>
                  <a:gd name="connsiteX31" fmla="*/ 69194 w 122593"/>
                  <a:gd name="connsiteY31" fmla="*/ 104217 h 135194"/>
                  <a:gd name="connsiteX32" fmla="*/ 69194 w 122593"/>
                  <a:gd name="connsiteY32" fmla="*/ 31176 h 13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2593" h="135194">
                    <a:moveTo>
                      <a:pt x="69194" y="108571"/>
                    </a:moveTo>
                    <a:cubicBezTo>
                      <a:pt x="100396" y="106196"/>
                      <a:pt x="122741" y="87787"/>
                      <a:pt x="122741" y="67795"/>
                    </a:cubicBezTo>
                    <a:cubicBezTo>
                      <a:pt x="122741" y="47209"/>
                      <a:pt x="99792" y="29197"/>
                      <a:pt x="69194" y="26821"/>
                    </a:cubicBezTo>
                    <a:lnTo>
                      <a:pt x="69194" y="15736"/>
                    </a:lnTo>
                    <a:cubicBezTo>
                      <a:pt x="69194" y="9006"/>
                      <a:pt x="69194" y="6235"/>
                      <a:pt x="88318" y="6235"/>
                    </a:cubicBezTo>
                    <a:lnTo>
                      <a:pt x="94961" y="6235"/>
                    </a:lnTo>
                    <a:lnTo>
                      <a:pt x="94961" y="99"/>
                    </a:lnTo>
                    <a:cubicBezTo>
                      <a:pt x="87714" y="693"/>
                      <a:pt x="69194" y="693"/>
                      <a:pt x="60940" y="693"/>
                    </a:cubicBezTo>
                    <a:cubicBezTo>
                      <a:pt x="52687" y="693"/>
                      <a:pt x="33966" y="693"/>
                      <a:pt x="26719" y="99"/>
                    </a:cubicBezTo>
                    <a:lnTo>
                      <a:pt x="26719" y="6235"/>
                    </a:lnTo>
                    <a:lnTo>
                      <a:pt x="33362" y="6235"/>
                    </a:lnTo>
                    <a:cubicBezTo>
                      <a:pt x="52486" y="6235"/>
                      <a:pt x="52486" y="8809"/>
                      <a:pt x="52486" y="15736"/>
                    </a:cubicBezTo>
                    <a:lnTo>
                      <a:pt x="52486" y="26821"/>
                    </a:lnTo>
                    <a:cubicBezTo>
                      <a:pt x="21686" y="29790"/>
                      <a:pt x="147" y="48001"/>
                      <a:pt x="147" y="67597"/>
                    </a:cubicBezTo>
                    <a:cubicBezTo>
                      <a:pt x="147" y="87985"/>
                      <a:pt x="22491" y="105602"/>
                      <a:pt x="52486" y="108571"/>
                    </a:cubicBezTo>
                    <a:lnTo>
                      <a:pt x="52486" y="119656"/>
                    </a:lnTo>
                    <a:cubicBezTo>
                      <a:pt x="52486" y="126386"/>
                      <a:pt x="52486" y="129157"/>
                      <a:pt x="33362" y="129157"/>
                    </a:cubicBezTo>
                    <a:lnTo>
                      <a:pt x="26719" y="129157"/>
                    </a:lnTo>
                    <a:lnTo>
                      <a:pt x="26719" y="135294"/>
                    </a:lnTo>
                    <a:cubicBezTo>
                      <a:pt x="33966" y="134700"/>
                      <a:pt x="52486" y="134700"/>
                      <a:pt x="60739" y="134700"/>
                    </a:cubicBezTo>
                    <a:cubicBezTo>
                      <a:pt x="68993" y="134700"/>
                      <a:pt x="87714" y="134700"/>
                      <a:pt x="94961" y="135294"/>
                    </a:cubicBezTo>
                    <a:lnTo>
                      <a:pt x="94961" y="129157"/>
                    </a:lnTo>
                    <a:lnTo>
                      <a:pt x="88318" y="129157"/>
                    </a:lnTo>
                    <a:cubicBezTo>
                      <a:pt x="69194" y="129157"/>
                      <a:pt x="69194" y="126584"/>
                      <a:pt x="69194" y="119656"/>
                    </a:cubicBezTo>
                    <a:lnTo>
                      <a:pt x="69194" y="108571"/>
                    </a:lnTo>
                    <a:close/>
                    <a:moveTo>
                      <a:pt x="52486" y="104019"/>
                    </a:moveTo>
                    <a:cubicBezTo>
                      <a:pt x="23901" y="100258"/>
                      <a:pt x="20277" y="80068"/>
                      <a:pt x="20277" y="67795"/>
                    </a:cubicBezTo>
                    <a:cubicBezTo>
                      <a:pt x="20277" y="57502"/>
                      <a:pt x="22290" y="35333"/>
                      <a:pt x="52486" y="31374"/>
                    </a:cubicBezTo>
                    <a:lnTo>
                      <a:pt x="52486" y="104019"/>
                    </a:lnTo>
                    <a:close/>
                    <a:moveTo>
                      <a:pt x="69194" y="31176"/>
                    </a:moveTo>
                    <a:cubicBezTo>
                      <a:pt x="96974" y="34343"/>
                      <a:pt x="102610" y="52554"/>
                      <a:pt x="102610" y="67597"/>
                    </a:cubicBezTo>
                    <a:cubicBezTo>
                      <a:pt x="102610" y="79474"/>
                      <a:pt x="99591" y="100654"/>
                      <a:pt x="69194" y="104217"/>
                    </a:cubicBezTo>
                    <a:lnTo>
                      <a:pt x="69194" y="31176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形状 219">
                <a:extLst>
                  <a:ext uri="{FF2B5EF4-FFF2-40B4-BE49-F238E27FC236}">
                    <a16:creationId xmlns:a16="http://schemas.microsoft.com/office/drawing/2014/main" id="{FA4CE1B8-CBDF-3C1F-E3FA-2ED649283C94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>
              <a:xfrm>
                <a:off x="5735250" y="4853109"/>
                <a:ext cx="46702" cy="197942"/>
              </a:xfrm>
              <a:custGeom>
                <a:avLst/>
                <a:gdLst>
                  <a:gd name="connsiteX0" fmla="*/ 46856 w 46702"/>
                  <a:gd name="connsiteY0" fmla="*/ 196062 h 197942"/>
                  <a:gd name="connsiteX1" fmla="*/ 43434 w 46702"/>
                  <a:gd name="connsiteY1" fmla="*/ 191707 h 197942"/>
                  <a:gd name="connsiteX2" fmla="*/ 11830 w 46702"/>
                  <a:gd name="connsiteY2" fmla="*/ 99070 h 197942"/>
                  <a:gd name="connsiteX3" fmla="*/ 44239 w 46702"/>
                  <a:gd name="connsiteY3" fmla="*/ 5444 h 197942"/>
                  <a:gd name="connsiteX4" fmla="*/ 46856 w 46702"/>
                  <a:gd name="connsiteY4" fmla="*/ 2078 h 197942"/>
                  <a:gd name="connsiteX5" fmla="*/ 44843 w 46702"/>
                  <a:gd name="connsiteY5" fmla="*/ 99 h 197942"/>
                  <a:gd name="connsiteX6" fmla="*/ 12836 w 46702"/>
                  <a:gd name="connsiteY6" fmla="*/ 38698 h 197942"/>
                  <a:gd name="connsiteX7" fmla="*/ 154 w 46702"/>
                  <a:gd name="connsiteY7" fmla="*/ 99070 h 197942"/>
                  <a:gd name="connsiteX8" fmla="*/ 13440 w 46702"/>
                  <a:gd name="connsiteY8" fmla="*/ 160828 h 197942"/>
                  <a:gd name="connsiteX9" fmla="*/ 44843 w 46702"/>
                  <a:gd name="connsiteY9" fmla="*/ 198041 h 197942"/>
                  <a:gd name="connsiteX10" fmla="*/ 46856 w 46702"/>
                  <a:gd name="connsiteY10" fmla="*/ 196062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6856" y="196062"/>
                    </a:moveTo>
                    <a:cubicBezTo>
                      <a:pt x="46856" y="195468"/>
                      <a:pt x="46856" y="195072"/>
                      <a:pt x="43434" y="191707"/>
                    </a:cubicBezTo>
                    <a:cubicBezTo>
                      <a:pt x="18271" y="166766"/>
                      <a:pt x="11830" y="129355"/>
                      <a:pt x="11830" y="99070"/>
                    </a:cubicBezTo>
                    <a:cubicBezTo>
                      <a:pt x="11830" y="64628"/>
                      <a:pt x="19479" y="30186"/>
                      <a:pt x="44239" y="5444"/>
                    </a:cubicBezTo>
                    <a:cubicBezTo>
                      <a:pt x="46856" y="3068"/>
                      <a:pt x="46856" y="2672"/>
                      <a:pt x="46856" y="2078"/>
                    </a:cubicBezTo>
                    <a:cubicBezTo>
                      <a:pt x="46856" y="693"/>
                      <a:pt x="46051" y="99"/>
                      <a:pt x="44843" y="99"/>
                    </a:cubicBezTo>
                    <a:cubicBezTo>
                      <a:pt x="42830" y="99"/>
                      <a:pt x="24713" y="13559"/>
                      <a:pt x="12836" y="38698"/>
                    </a:cubicBezTo>
                    <a:cubicBezTo>
                      <a:pt x="2570" y="60471"/>
                      <a:pt x="154" y="82443"/>
                      <a:pt x="154" y="99070"/>
                    </a:cubicBezTo>
                    <a:cubicBezTo>
                      <a:pt x="154" y="114510"/>
                      <a:pt x="2368" y="138461"/>
                      <a:pt x="13440" y="160828"/>
                    </a:cubicBezTo>
                    <a:cubicBezTo>
                      <a:pt x="25518" y="185175"/>
                      <a:pt x="42830" y="198041"/>
                      <a:pt x="44843" y="198041"/>
                    </a:cubicBezTo>
                    <a:cubicBezTo>
                      <a:pt x="46051" y="198041"/>
                      <a:pt x="46856" y="197447"/>
                      <a:pt x="46856" y="1960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形状 220">
                <a:extLst>
                  <a:ext uri="{FF2B5EF4-FFF2-40B4-BE49-F238E27FC236}">
                    <a16:creationId xmlns:a16="http://schemas.microsoft.com/office/drawing/2014/main" id="{7E2C919A-198E-5D85-0612-99C156EFEC0D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>
              <a:xfrm>
                <a:off x="5799645" y="4914075"/>
                <a:ext cx="109106" cy="130245"/>
              </a:xfrm>
              <a:custGeom>
                <a:avLst/>
                <a:gdLst>
                  <a:gd name="connsiteX0" fmla="*/ 40620 w 109106"/>
                  <a:gd name="connsiteY0" fmla="*/ 18112 h 130245"/>
                  <a:gd name="connsiteX1" fmla="*/ 43639 w 109106"/>
                  <a:gd name="connsiteY1" fmla="*/ 5444 h 130245"/>
                  <a:gd name="connsiteX2" fmla="*/ 37802 w 109106"/>
                  <a:gd name="connsiteY2" fmla="*/ 99 h 130245"/>
                  <a:gd name="connsiteX3" fmla="*/ 29749 w 109106"/>
                  <a:gd name="connsiteY3" fmla="*/ 7225 h 130245"/>
                  <a:gd name="connsiteX4" fmla="*/ 762 w 109106"/>
                  <a:gd name="connsiteY4" fmla="*/ 121834 h 130245"/>
                  <a:gd name="connsiteX5" fmla="*/ 158 w 109106"/>
                  <a:gd name="connsiteY5" fmla="*/ 125001 h 130245"/>
                  <a:gd name="connsiteX6" fmla="*/ 5794 w 109106"/>
                  <a:gd name="connsiteY6" fmla="*/ 130345 h 130245"/>
                  <a:gd name="connsiteX7" fmla="*/ 12840 w 109106"/>
                  <a:gd name="connsiteY7" fmla="*/ 126188 h 130245"/>
                  <a:gd name="connsiteX8" fmla="*/ 23912 w 109106"/>
                  <a:gd name="connsiteY8" fmla="*/ 83631 h 130245"/>
                  <a:gd name="connsiteX9" fmla="*/ 43438 w 109106"/>
                  <a:gd name="connsiteY9" fmla="*/ 89767 h 130245"/>
                  <a:gd name="connsiteX10" fmla="*/ 70211 w 109106"/>
                  <a:gd name="connsiteY10" fmla="*/ 75317 h 130245"/>
                  <a:gd name="connsiteX11" fmla="*/ 88329 w 109106"/>
                  <a:gd name="connsiteY11" fmla="*/ 89767 h 130245"/>
                  <a:gd name="connsiteX12" fmla="*/ 103225 w 109106"/>
                  <a:gd name="connsiteY12" fmla="*/ 78880 h 130245"/>
                  <a:gd name="connsiteX13" fmla="*/ 109264 w 109106"/>
                  <a:gd name="connsiteY13" fmla="*/ 59284 h 130245"/>
                  <a:gd name="connsiteX14" fmla="*/ 106849 w 109106"/>
                  <a:gd name="connsiteY14" fmla="*/ 57304 h 130245"/>
                  <a:gd name="connsiteX15" fmla="*/ 104030 w 109106"/>
                  <a:gd name="connsiteY15" fmla="*/ 60867 h 130245"/>
                  <a:gd name="connsiteX16" fmla="*/ 88731 w 109106"/>
                  <a:gd name="connsiteY16" fmla="*/ 85412 h 130245"/>
                  <a:gd name="connsiteX17" fmla="*/ 82692 w 109106"/>
                  <a:gd name="connsiteY17" fmla="*/ 76307 h 130245"/>
                  <a:gd name="connsiteX18" fmla="*/ 86718 w 109106"/>
                  <a:gd name="connsiteY18" fmla="*/ 55721 h 130245"/>
                  <a:gd name="connsiteX19" fmla="*/ 92355 w 109106"/>
                  <a:gd name="connsiteY19" fmla="*/ 34343 h 130245"/>
                  <a:gd name="connsiteX20" fmla="*/ 95777 w 109106"/>
                  <a:gd name="connsiteY20" fmla="*/ 20883 h 130245"/>
                  <a:gd name="connsiteX21" fmla="*/ 98797 w 109106"/>
                  <a:gd name="connsiteY21" fmla="*/ 7621 h 130245"/>
                  <a:gd name="connsiteX22" fmla="*/ 92959 w 109106"/>
                  <a:gd name="connsiteY22" fmla="*/ 2276 h 130245"/>
                  <a:gd name="connsiteX23" fmla="*/ 85108 w 109106"/>
                  <a:gd name="connsiteY23" fmla="*/ 9204 h 130245"/>
                  <a:gd name="connsiteX24" fmla="*/ 75647 w 109106"/>
                  <a:gd name="connsiteY24" fmla="*/ 46220 h 130245"/>
                  <a:gd name="connsiteX25" fmla="*/ 70413 w 109106"/>
                  <a:gd name="connsiteY25" fmla="*/ 66410 h 130245"/>
                  <a:gd name="connsiteX26" fmla="*/ 44243 w 109106"/>
                  <a:gd name="connsiteY26" fmla="*/ 85412 h 130245"/>
                  <a:gd name="connsiteX27" fmla="*/ 29347 w 109106"/>
                  <a:gd name="connsiteY27" fmla="*/ 68191 h 130245"/>
                  <a:gd name="connsiteX28" fmla="*/ 32165 w 109106"/>
                  <a:gd name="connsiteY28" fmla="*/ 51366 h 130245"/>
                  <a:gd name="connsiteX29" fmla="*/ 40620 w 109106"/>
                  <a:gd name="connsiteY29" fmla="*/ 18112 h 130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106" h="130245">
                    <a:moveTo>
                      <a:pt x="40620" y="18112"/>
                    </a:moveTo>
                    <a:cubicBezTo>
                      <a:pt x="41626" y="13955"/>
                      <a:pt x="43639" y="6433"/>
                      <a:pt x="43639" y="5444"/>
                    </a:cubicBezTo>
                    <a:cubicBezTo>
                      <a:pt x="43639" y="2078"/>
                      <a:pt x="41224" y="99"/>
                      <a:pt x="37802" y="99"/>
                    </a:cubicBezTo>
                    <a:cubicBezTo>
                      <a:pt x="37198" y="99"/>
                      <a:pt x="31561" y="297"/>
                      <a:pt x="29749" y="7225"/>
                    </a:cubicBezTo>
                    <a:lnTo>
                      <a:pt x="762" y="121834"/>
                    </a:lnTo>
                    <a:cubicBezTo>
                      <a:pt x="158" y="124209"/>
                      <a:pt x="158" y="124605"/>
                      <a:pt x="158" y="125001"/>
                    </a:cubicBezTo>
                    <a:cubicBezTo>
                      <a:pt x="158" y="127970"/>
                      <a:pt x="2372" y="130345"/>
                      <a:pt x="5794" y="130345"/>
                    </a:cubicBezTo>
                    <a:cubicBezTo>
                      <a:pt x="10022" y="130345"/>
                      <a:pt x="12437" y="126782"/>
                      <a:pt x="12840" y="126188"/>
                    </a:cubicBezTo>
                    <a:cubicBezTo>
                      <a:pt x="13645" y="124407"/>
                      <a:pt x="16262" y="114114"/>
                      <a:pt x="23912" y="83631"/>
                    </a:cubicBezTo>
                    <a:cubicBezTo>
                      <a:pt x="30353" y="88975"/>
                      <a:pt x="39412" y="89767"/>
                      <a:pt x="43438" y="89767"/>
                    </a:cubicBezTo>
                    <a:cubicBezTo>
                      <a:pt x="57529" y="89767"/>
                      <a:pt x="65380" y="80859"/>
                      <a:pt x="70211" y="75317"/>
                    </a:cubicBezTo>
                    <a:cubicBezTo>
                      <a:pt x="72023" y="84224"/>
                      <a:pt x="79471" y="89767"/>
                      <a:pt x="88329" y="89767"/>
                    </a:cubicBezTo>
                    <a:cubicBezTo>
                      <a:pt x="95374" y="89767"/>
                      <a:pt x="100004" y="85214"/>
                      <a:pt x="103225" y="78880"/>
                    </a:cubicBezTo>
                    <a:cubicBezTo>
                      <a:pt x="106647" y="71754"/>
                      <a:pt x="109264" y="59680"/>
                      <a:pt x="109264" y="59284"/>
                    </a:cubicBezTo>
                    <a:cubicBezTo>
                      <a:pt x="109264" y="57304"/>
                      <a:pt x="107453" y="57304"/>
                      <a:pt x="106849" y="57304"/>
                    </a:cubicBezTo>
                    <a:cubicBezTo>
                      <a:pt x="104836" y="57304"/>
                      <a:pt x="104634" y="58096"/>
                      <a:pt x="104030" y="60867"/>
                    </a:cubicBezTo>
                    <a:cubicBezTo>
                      <a:pt x="100608" y="73734"/>
                      <a:pt x="96985" y="85412"/>
                      <a:pt x="88731" y="85412"/>
                    </a:cubicBezTo>
                    <a:cubicBezTo>
                      <a:pt x="83296" y="85412"/>
                      <a:pt x="82692" y="80266"/>
                      <a:pt x="82692" y="76307"/>
                    </a:cubicBezTo>
                    <a:cubicBezTo>
                      <a:pt x="82692" y="71952"/>
                      <a:pt x="85108" y="62649"/>
                      <a:pt x="86718" y="55721"/>
                    </a:cubicBezTo>
                    <a:lnTo>
                      <a:pt x="92355" y="34343"/>
                    </a:lnTo>
                    <a:cubicBezTo>
                      <a:pt x="92959" y="31374"/>
                      <a:pt x="94972" y="23852"/>
                      <a:pt x="95777" y="20883"/>
                    </a:cubicBezTo>
                    <a:cubicBezTo>
                      <a:pt x="96784" y="16330"/>
                      <a:pt x="98797" y="8809"/>
                      <a:pt x="98797" y="7621"/>
                    </a:cubicBezTo>
                    <a:cubicBezTo>
                      <a:pt x="98797" y="4058"/>
                      <a:pt x="95978" y="2276"/>
                      <a:pt x="92959" y="2276"/>
                    </a:cubicBezTo>
                    <a:cubicBezTo>
                      <a:pt x="91952" y="2276"/>
                      <a:pt x="86718" y="2474"/>
                      <a:pt x="85108" y="9204"/>
                    </a:cubicBezTo>
                    <a:lnTo>
                      <a:pt x="75647" y="46220"/>
                    </a:lnTo>
                    <a:cubicBezTo>
                      <a:pt x="73231" y="56117"/>
                      <a:pt x="71017" y="64430"/>
                      <a:pt x="70413" y="66410"/>
                    </a:cubicBezTo>
                    <a:cubicBezTo>
                      <a:pt x="70211" y="67399"/>
                      <a:pt x="60549" y="85412"/>
                      <a:pt x="44243" y="85412"/>
                    </a:cubicBezTo>
                    <a:cubicBezTo>
                      <a:pt x="34178" y="85412"/>
                      <a:pt x="29347" y="78880"/>
                      <a:pt x="29347" y="68191"/>
                    </a:cubicBezTo>
                    <a:cubicBezTo>
                      <a:pt x="29347" y="62451"/>
                      <a:pt x="30756" y="56908"/>
                      <a:pt x="32165" y="51366"/>
                    </a:cubicBezTo>
                    <a:lnTo>
                      <a:pt x="40620" y="18112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形状 221">
                <a:extLst>
                  <a:ext uri="{FF2B5EF4-FFF2-40B4-BE49-F238E27FC236}">
                    <a16:creationId xmlns:a16="http://schemas.microsoft.com/office/drawing/2014/main" id="{2580950C-C049-E5BD-E748-9452FAD9E9A8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>
              <a:xfrm>
                <a:off x="5932214" y="4980584"/>
                <a:ext cx="23552" cy="59184"/>
              </a:xfrm>
              <a:custGeom>
                <a:avLst/>
                <a:gdLst>
                  <a:gd name="connsiteX0" fmla="*/ 23716 w 23552"/>
                  <a:gd name="connsiteY0" fmla="*/ 20883 h 59184"/>
                  <a:gd name="connsiteX1" fmla="*/ 10833 w 23552"/>
                  <a:gd name="connsiteY1" fmla="*/ 99 h 59184"/>
                  <a:gd name="connsiteX2" fmla="*/ 164 w 23552"/>
                  <a:gd name="connsiteY2" fmla="*/ 10590 h 59184"/>
                  <a:gd name="connsiteX3" fmla="*/ 10833 w 23552"/>
                  <a:gd name="connsiteY3" fmla="*/ 21081 h 59184"/>
                  <a:gd name="connsiteX4" fmla="*/ 17879 w 23552"/>
                  <a:gd name="connsiteY4" fmla="*/ 18508 h 59184"/>
                  <a:gd name="connsiteX5" fmla="*/ 18885 w 23552"/>
                  <a:gd name="connsiteY5" fmla="*/ 17914 h 59184"/>
                  <a:gd name="connsiteX6" fmla="*/ 19288 w 23552"/>
                  <a:gd name="connsiteY6" fmla="*/ 20883 h 59184"/>
                  <a:gd name="connsiteX7" fmla="*/ 5599 w 23552"/>
                  <a:gd name="connsiteY7" fmla="*/ 53939 h 59184"/>
                  <a:gd name="connsiteX8" fmla="*/ 3385 w 23552"/>
                  <a:gd name="connsiteY8" fmla="*/ 57106 h 59184"/>
                  <a:gd name="connsiteX9" fmla="*/ 5398 w 23552"/>
                  <a:gd name="connsiteY9" fmla="*/ 59284 h 59184"/>
                  <a:gd name="connsiteX10" fmla="*/ 23716 w 23552"/>
                  <a:gd name="connsiteY10" fmla="*/ 20883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716" y="20883"/>
                    </a:moveTo>
                    <a:cubicBezTo>
                      <a:pt x="23716" y="7819"/>
                      <a:pt x="18684" y="99"/>
                      <a:pt x="10833" y="99"/>
                    </a:cubicBezTo>
                    <a:cubicBezTo>
                      <a:pt x="4190" y="99"/>
                      <a:pt x="164" y="5048"/>
                      <a:pt x="164" y="10590"/>
                    </a:cubicBezTo>
                    <a:cubicBezTo>
                      <a:pt x="164" y="15934"/>
                      <a:pt x="4190" y="21081"/>
                      <a:pt x="10833" y="21081"/>
                    </a:cubicBezTo>
                    <a:cubicBezTo>
                      <a:pt x="13249" y="21081"/>
                      <a:pt x="15866" y="20289"/>
                      <a:pt x="17879" y="18508"/>
                    </a:cubicBezTo>
                    <a:cubicBezTo>
                      <a:pt x="18482" y="18112"/>
                      <a:pt x="18684" y="17914"/>
                      <a:pt x="18885" y="17914"/>
                    </a:cubicBezTo>
                    <a:cubicBezTo>
                      <a:pt x="19086" y="17914"/>
                      <a:pt x="19288" y="18112"/>
                      <a:pt x="19288" y="20883"/>
                    </a:cubicBezTo>
                    <a:cubicBezTo>
                      <a:pt x="19288" y="35531"/>
                      <a:pt x="12242" y="47407"/>
                      <a:pt x="5599" y="53939"/>
                    </a:cubicBezTo>
                    <a:cubicBezTo>
                      <a:pt x="3385" y="56117"/>
                      <a:pt x="3385" y="56513"/>
                      <a:pt x="3385" y="57106"/>
                    </a:cubicBezTo>
                    <a:cubicBezTo>
                      <a:pt x="3385" y="58492"/>
                      <a:pt x="4391" y="59284"/>
                      <a:pt x="5398" y="59284"/>
                    </a:cubicBezTo>
                    <a:cubicBezTo>
                      <a:pt x="7612" y="59284"/>
                      <a:pt x="23716" y="44042"/>
                      <a:pt x="23716" y="208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形状 222">
                <a:extLst>
                  <a:ext uri="{FF2B5EF4-FFF2-40B4-BE49-F238E27FC236}">
                    <a16:creationId xmlns:a16="http://schemas.microsoft.com/office/drawing/2014/main" id="{E6A6364D-F265-61D9-4966-EBE5688ADB2F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>
              <a:xfrm>
                <a:off x="6008999" y="4863600"/>
                <a:ext cx="85151" cy="178543"/>
              </a:xfrm>
              <a:custGeom>
                <a:avLst/>
                <a:gdLst>
                  <a:gd name="connsiteX0" fmla="*/ 26539 w 85151"/>
                  <a:gd name="connsiteY0" fmla="*/ 77494 h 178543"/>
                  <a:gd name="connsiteX1" fmla="*/ 168 w 85151"/>
                  <a:gd name="connsiteY1" fmla="*/ 117479 h 178543"/>
                  <a:gd name="connsiteX2" fmla="*/ 6006 w 85151"/>
                  <a:gd name="connsiteY2" fmla="*/ 133116 h 178543"/>
                  <a:gd name="connsiteX3" fmla="*/ 29357 w 85151"/>
                  <a:gd name="connsiteY3" fmla="*/ 145982 h 178543"/>
                  <a:gd name="connsiteX4" fmla="*/ 53715 w 85151"/>
                  <a:gd name="connsiteY4" fmla="*/ 155286 h 178543"/>
                  <a:gd name="connsiteX5" fmla="*/ 60761 w 85151"/>
                  <a:gd name="connsiteY5" fmla="*/ 163797 h 178543"/>
                  <a:gd name="connsiteX6" fmla="*/ 50897 w 85151"/>
                  <a:gd name="connsiteY6" fmla="*/ 174288 h 178543"/>
                  <a:gd name="connsiteX7" fmla="*/ 33182 w 85151"/>
                  <a:gd name="connsiteY7" fmla="*/ 167954 h 178543"/>
                  <a:gd name="connsiteX8" fmla="*/ 30968 w 85151"/>
                  <a:gd name="connsiteY8" fmla="*/ 166964 h 178543"/>
                  <a:gd name="connsiteX9" fmla="*/ 28955 w 85151"/>
                  <a:gd name="connsiteY9" fmla="*/ 169142 h 178543"/>
                  <a:gd name="connsiteX10" fmla="*/ 50897 w 85151"/>
                  <a:gd name="connsiteY10" fmla="*/ 178643 h 178543"/>
                  <a:gd name="connsiteX11" fmla="*/ 71832 w 85151"/>
                  <a:gd name="connsiteY11" fmla="*/ 157463 h 178543"/>
                  <a:gd name="connsiteX12" fmla="*/ 62170 w 85151"/>
                  <a:gd name="connsiteY12" fmla="*/ 143409 h 178543"/>
                  <a:gd name="connsiteX13" fmla="*/ 49890 w 85151"/>
                  <a:gd name="connsiteY13" fmla="*/ 138857 h 178543"/>
                  <a:gd name="connsiteX14" fmla="*/ 37611 w 85151"/>
                  <a:gd name="connsiteY14" fmla="*/ 134304 h 178543"/>
                  <a:gd name="connsiteX15" fmla="*/ 25532 w 85151"/>
                  <a:gd name="connsiteY15" fmla="*/ 129553 h 178543"/>
                  <a:gd name="connsiteX16" fmla="*/ 10435 w 85151"/>
                  <a:gd name="connsiteY16" fmla="*/ 111936 h 178543"/>
                  <a:gd name="connsiteX17" fmla="*/ 35195 w 85151"/>
                  <a:gd name="connsiteY17" fmla="*/ 78286 h 178543"/>
                  <a:gd name="connsiteX18" fmla="*/ 52910 w 85151"/>
                  <a:gd name="connsiteY18" fmla="*/ 80859 h 178543"/>
                  <a:gd name="connsiteX19" fmla="*/ 71631 w 85151"/>
                  <a:gd name="connsiteY19" fmla="*/ 74723 h 178543"/>
                  <a:gd name="connsiteX20" fmla="*/ 55124 w 85151"/>
                  <a:gd name="connsiteY20" fmla="*/ 69379 h 178543"/>
                  <a:gd name="connsiteX21" fmla="*/ 38215 w 85151"/>
                  <a:gd name="connsiteY21" fmla="*/ 71754 h 178543"/>
                  <a:gd name="connsiteX22" fmla="*/ 32176 w 85151"/>
                  <a:gd name="connsiteY22" fmla="*/ 56315 h 178543"/>
                  <a:gd name="connsiteX23" fmla="*/ 54520 w 85151"/>
                  <a:gd name="connsiteY23" fmla="*/ 22664 h 178543"/>
                  <a:gd name="connsiteX24" fmla="*/ 67404 w 85151"/>
                  <a:gd name="connsiteY24" fmla="*/ 27019 h 178543"/>
                  <a:gd name="connsiteX25" fmla="*/ 85320 w 85151"/>
                  <a:gd name="connsiteY25" fmla="*/ 20883 h 178543"/>
                  <a:gd name="connsiteX26" fmla="*/ 68611 w 85151"/>
                  <a:gd name="connsiteY26" fmla="*/ 15539 h 178543"/>
                  <a:gd name="connsiteX27" fmla="*/ 55929 w 85151"/>
                  <a:gd name="connsiteY27" fmla="*/ 16528 h 178543"/>
                  <a:gd name="connsiteX28" fmla="*/ 54923 w 85151"/>
                  <a:gd name="connsiteY28" fmla="*/ 9996 h 178543"/>
                  <a:gd name="connsiteX29" fmla="*/ 55929 w 85151"/>
                  <a:gd name="connsiteY29" fmla="*/ 2672 h 178543"/>
                  <a:gd name="connsiteX30" fmla="*/ 53514 w 85151"/>
                  <a:gd name="connsiteY30" fmla="*/ 99 h 178543"/>
                  <a:gd name="connsiteX31" fmla="*/ 49890 w 85151"/>
                  <a:gd name="connsiteY31" fmla="*/ 9798 h 178543"/>
                  <a:gd name="connsiteX32" fmla="*/ 51299 w 85151"/>
                  <a:gd name="connsiteY32" fmla="*/ 17518 h 178543"/>
                  <a:gd name="connsiteX33" fmla="*/ 16071 w 85151"/>
                  <a:gd name="connsiteY33" fmla="*/ 54533 h 178543"/>
                  <a:gd name="connsiteX34" fmla="*/ 29156 w 85151"/>
                  <a:gd name="connsiteY34" fmla="*/ 75515 h 178543"/>
                  <a:gd name="connsiteX35" fmla="*/ 26539 w 85151"/>
                  <a:gd name="connsiteY35" fmla="*/ 77494 h 178543"/>
                  <a:gd name="connsiteX36" fmla="*/ 59150 w 85151"/>
                  <a:gd name="connsiteY36" fmla="*/ 20883 h 178543"/>
                  <a:gd name="connsiteX37" fmla="*/ 68813 w 85151"/>
                  <a:gd name="connsiteY37" fmla="*/ 19893 h 178543"/>
                  <a:gd name="connsiteX38" fmla="*/ 80086 w 85151"/>
                  <a:gd name="connsiteY38" fmla="*/ 21081 h 178543"/>
                  <a:gd name="connsiteX39" fmla="*/ 67605 w 85151"/>
                  <a:gd name="connsiteY39" fmla="*/ 22664 h 178543"/>
                  <a:gd name="connsiteX40" fmla="*/ 59150 w 85151"/>
                  <a:gd name="connsiteY40" fmla="*/ 20883 h 178543"/>
                  <a:gd name="connsiteX41" fmla="*/ 43449 w 85151"/>
                  <a:gd name="connsiteY41" fmla="*/ 74921 h 178543"/>
                  <a:gd name="connsiteX42" fmla="*/ 54923 w 85151"/>
                  <a:gd name="connsiteY42" fmla="*/ 73734 h 178543"/>
                  <a:gd name="connsiteX43" fmla="*/ 66397 w 85151"/>
                  <a:gd name="connsiteY43" fmla="*/ 74921 h 178543"/>
                  <a:gd name="connsiteX44" fmla="*/ 53514 w 85151"/>
                  <a:gd name="connsiteY44" fmla="*/ 76505 h 178543"/>
                  <a:gd name="connsiteX45" fmla="*/ 43449 w 85151"/>
                  <a:gd name="connsiteY45" fmla="*/ 74921 h 17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151" h="178543">
                    <a:moveTo>
                      <a:pt x="26539" y="77494"/>
                    </a:moveTo>
                    <a:cubicBezTo>
                      <a:pt x="4597" y="91746"/>
                      <a:pt x="168" y="110353"/>
                      <a:pt x="168" y="117479"/>
                    </a:cubicBezTo>
                    <a:cubicBezTo>
                      <a:pt x="168" y="126980"/>
                      <a:pt x="5603" y="132522"/>
                      <a:pt x="6006" y="133116"/>
                    </a:cubicBezTo>
                    <a:cubicBezTo>
                      <a:pt x="12448" y="139648"/>
                      <a:pt x="14260" y="140440"/>
                      <a:pt x="29357" y="145982"/>
                    </a:cubicBezTo>
                    <a:lnTo>
                      <a:pt x="53715" y="155286"/>
                    </a:lnTo>
                    <a:cubicBezTo>
                      <a:pt x="56735" y="156671"/>
                      <a:pt x="60761" y="158057"/>
                      <a:pt x="60761" y="163797"/>
                    </a:cubicBezTo>
                    <a:cubicBezTo>
                      <a:pt x="60761" y="168350"/>
                      <a:pt x="57137" y="174288"/>
                      <a:pt x="50897" y="174288"/>
                    </a:cubicBezTo>
                    <a:cubicBezTo>
                      <a:pt x="42039" y="174288"/>
                      <a:pt x="35396" y="169538"/>
                      <a:pt x="33182" y="167954"/>
                    </a:cubicBezTo>
                    <a:cubicBezTo>
                      <a:pt x="31974" y="167162"/>
                      <a:pt x="31773" y="166964"/>
                      <a:pt x="30968" y="166964"/>
                    </a:cubicBezTo>
                    <a:cubicBezTo>
                      <a:pt x="29357" y="166964"/>
                      <a:pt x="28955" y="168350"/>
                      <a:pt x="28955" y="169142"/>
                    </a:cubicBezTo>
                    <a:cubicBezTo>
                      <a:pt x="28955" y="171517"/>
                      <a:pt x="39624" y="178643"/>
                      <a:pt x="50897" y="178643"/>
                    </a:cubicBezTo>
                    <a:cubicBezTo>
                      <a:pt x="63378" y="178643"/>
                      <a:pt x="71832" y="167162"/>
                      <a:pt x="71832" y="157463"/>
                    </a:cubicBezTo>
                    <a:cubicBezTo>
                      <a:pt x="71832" y="147962"/>
                      <a:pt x="64384" y="144399"/>
                      <a:pt x="62170" y="143409"/>
                    </a:cubicBezTo>
                    <a:cubicBezTo>
                      <a:pt x="59352" y="142419"/>
                      <a:pt x="52507" y="139846"/>
                      <a:pt x="49890" y="138857"/>
                    </a:cubicBezTo>
                    <a:cubicBezTo>
                      <a:pt x="45864" y="137273"/>
                      <a:pt x="41838" y="135689"/>
                      <a:pt x="37611" y="134304"/>
                    </a:cubicBezTo>
                    <a:lnTo>
                      <a:pt x="25532" y="129553"/>
                    </a:lnTo>
                    <a:cubicBezTo>
                      <a:pt x="16474" y="125990"/>
                      <a:pt x="10435" y="120250"/>
                      <a:pt x="10435" y="111936"/>
                    </a:cubicBezTo>
                    <a:cubicBezTo>
                      <a:pt x="10435" y="103821"/>
                      <a:pt x="18286" y="86600"/>
                      <a:pt x="35195" y="78286"/>
                    </a:cubicBezTo>
                    <a:cubicBezTo>
                      <a:pt x="42643" y="80859"/>
                      <a:pt x="48682" y="80859"/>
                      <a:pt x="52910" y="80859"/>
                    </a:cubicBezTo>
                    <a:cubicBezTo>
                      <a:pt x="58949" y="80859"/>
                      <a:pt x="71631" y="80859"/>
                      <a:pt x="71631" y="74723"/>
                    </a:cubicBezTo>
                    <a:cubicBezTo>
                      <a:pt x="71631" y="69775"/>
                      <a:pt x="62975" y="69379"/>
                      <a:pt x="55124" y="69379"/>
                    </a:cubicBezTo>
                    <a:cubicBezTo>
                      <a:pt x="51501" y="69379"/>
                      <a:pt x="45663" y="69379"/>
                      <a:pt x="38215" y="71754"/>
                    </a:cubicBezTo>
                    <a:cubicBezTo>
                      <a:pt x="32981" y="66608"/>
                      <a:pt x="32176" y="60076"/>
                      <a:pt x="32176" y="56315"/>
                    </a:cubicBezTo>
                    <a:cubicBezTo>
                      <a:pt x="32176" y="45230"/>
                      <a:pt x="39422" y="29988"/>
                      <a:pt x="54520" y="22664"/>
                    </a:cubicBezTo>
                    <a:cubicBezTo>
                      <a:pt x="58144" y="27019"/>
                      <a:pt x="62774" y="27019"/>
                      <a:pt x="67404" y="27019"/>
                    </a:cubicBezTo>
                    <a:cubicBezTo>
                      <a:pt x="72436" y="27019"/>
                      <a:pt x="85320" y="27019"/>
                      <a:pt x="85320" y="20883"/>
                    </a:cubicBezTo>
                    <a:cubicBezTo>
                      <a:pt x="85320" y="15736"/>
                      <a:pt x="76462" y="15539"/>
                      <a:pt x="68611" y="15539"/>
                    </a:cubicBezTo>
                    <a:cubicBezTo>
                      <a:pt x="65995" y="15539"/>
                      <a:pt x="61163" y="15539"/>
                      <a:pt x="55929" y="16528"/>
                    </a:cubicBezTo>
                    <a:cubicBezTo>
                      <a:pt x="55325" y="14747"/>
                      <a:pt x="54923" y="13361"/>
                      <a:pt x="54923" y="9996"/>
                    </a:cubicBezTo>
                    <a:cubicBezTo>
                      <a:pt x="54923" y="7225"/>
                      <a:pt x="55929" y="3068"/>
                      <a:pt x="55929" y="2672"/>
                    </a:cubicBezTo>
                    <a:cubicBezTo>
                      <a:pt x="55929" y="1089"/>
                      <a:pt x="54923" y="99"/>
                      <a:pt x="53514" y="99"/>
                    </a:cubicBezTo>
                    <a:cubicBezTo>
                      <a:pt x="49890" y="99"/>
                      <a:pt x="49890" y="9204"/>
                      <a:pt x="49890" y="9798"/>
                    </a:cubicBezTo>
                    <a:cubicBezTo>
                      <a:pt x="49890" y="13757"/>
                      <a:pt x="51098" y="16726"/>
                      <a:pt x="51299" y="17518"/>
                    </a:cubicBezTo>
                    <a:cubicBezTo>
                      <a:pt x="29760" y="23456"/>
                      <a:pt x="16071" y="39292"/>
                      <a:pt x="16071" y="54533"/>
                    </a:cubicBezTo>
                    <a:cubicBezTo>
                      <a:pt x="16071" y="61857"/>
                      <a:pt x="19695" y="70171"/>
                      <a:pt x="29156" y="75515"/>
                    </a:cubicBezTo>
                    <a:lnTo>
                      <a:pt x="26539" y="77494"/>
                    </a:lnTo>
                    <a:close/>
                    <a:moveTo>
                      <a:pt x="59150" y="20883"/>
                    </a:moveTo>
                    <a:cubicBezTo>
                      <a:pt x="62371" y="19893"/>
                      <a:pt x="66598" y="19893"/>
                      <a:pt x="68813" y="19893"/>
                    </a:cubicBezTo>
                    <a:cubicBezTo>
                      <a:pt x="75657" y="19893"/>
                      <a:pt x="76462" y="20091"/>
                      <a:pt x="80086" y="21081"/>
                    </a:cubicBezTo>
                    <a:cubicBezTo>
                      <a:pt x="78475" y="21675"/>
                      <a:pt x="76462" y="22664"/>
                      <a:pt x="67605" y="22664"/>
                    </a:cubicBezTo>
                    <a:cubicBezTo>
                      <a:pt x="63780" y="22664"/>
                      <a:pt x="61365" y="22664"/>
                      <a:pt x="59150" y="20883"/>
                    </a:cubicBezTo>
                    <a:close/>
                    <a:moveTo>
                      <a:pt x="43449" y="74921"/>
                    </a:moveTo>
                    <a:cubicBezTo>
                      <a:pt x="48078" y="73734"/>
                      <a:pt x="52507" y="73734"/>
                      <a:pt x="54923" y="73734"/>
                    </a:cubicBezTo>
                    <a:cubicBezTo>
                      <a:pt x="61968" y="73734"/>
                      <a:pt x="62774" y="73932"/>
                      <a:pt x="66397" y="74921"/>
                    </a:cubicBezTo>
                    <a:cubicBezTo>
                      <a:pt x="64787" y="75713"/>
                      <a:pt x="62774" y="76505"/>
                      <a:pt x="53514" y="76505"/>
                    </a:cubicBezTo>
                    <a:cubicBezTo>
                      <a:pt x="48884" y="76505"/>
                      <a:pt x="47072" y="76505"/>
                      <a:pt x="43449" y="749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形状 223">
                <a:extLst>
                  <a:ext uri="{FF2B5EF4-FFF2-40B4-BE49-F238E27FC236}">
                    <a16:creationId xmlns:a16="http://schemas.microsoft.com/office/drawing/2014/main" id="{7A9F3AC7-2D55-3F46-D48F-231AFE570273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>
              <a:xfrm>
                <a:off x="6119013" y="4980584"/>
                <a:ext cx="23552" cy="59184"/>
              </a:xfrm>
              <a:custGeom>
                <a:avLst/>
                <a:gdLst>
                  <a:gd name="connsiteX0" fmla="*/ 23726 w 23552"/>
                  <a:gd name="connsiteY0" fmla="*/ 20883 h 59184"/>
                  <a:gd name="connsiteX1" fmla="*/ 10842 w 23552"/>
                  <a:gd name="connsiteY1" fmla="*/ 99 h 59184"/>
                  <a:gd name="connsiteX2" fmla="*/ 173 w 23552"/>
                  <a:gd name="connsiteY2" fmla="*/ 10590 h 59184"/>
                  <a:gd name="connsiteX3" fmla="*/ 10842 w 23552"/>
                  <a:gd name="connsiteY3" fmla="*/ 21081 h 59184"/>
                  <a:gd name="connsiteX4" fmla="*/ 17888 w 23552"/>
                  <a:gd name="connsiteY4" fmla="*/ 18508 h 59184"/>
                  <a:gd name="connsiteX5" fmla="*/ 18894 w 23552"/>
                  <a:gd name="connsiteY5" fmla="*/ 17914 h 59184"/>
                  <a:gd name="connsiteX6" fmla="*/ 19297 w 23552"/>
                  <a:gd name="connsiteY6" fmla="*/ 20883 h 59184"/>
                  <a:gd name="connsiteX7" fmla="*/ 5608 w 23552"/>
                  <a:gd name="connsiteY7" fmla="*/ 53939 h 59184"/>
                  <a:gd name="connsiteX8" fmla="*/ 3394 w 23552"/>
                  <a:gd name="connsiteY8" fmla="*/ 57106 h 59184"/>
                  <a:gd name="connsiteX9" fmla="*/ 5407 w 23552"/>
                  <a:gd name="connsiteY9" fmla="*/ 59284 h 59184"/>
                  <a:gd name="connsiteX10" fmla="*/ 23726 w 23552"/>
                  <a:gd name="connsiteY10" fmla="*/ 20883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726" y="20883"/>
                    </a:moveTo>
                    <a:cubicBezTo>
                      <a:pt x="23726" y="7819"/>
                      <a:pt x="18693" y="99"/>
                      <a:pt x="10842" y="99"/>
                    </a:cubicBezTo>
                    <a:cubicBezTo>
                      <a:pt x="4199" y="99"/>
                      <a:pt x="173" y="5048"/>
                      <a:pt x="173" y="10590"/>
                    </a:cubicBezTo>
                    <a:cubicBezTo>
                      <a:pt x="173" y="15934"/>
                      <a:pt x="4199" y="21081"/>
                      <a:pt x="10842" y="21081"/>
                    </a:cubicBezTo>
                    <a:cubicBezTo>
                      <a:pt x="13258" y="21081"/>
                      <a:pt x="15875" y="20289"/>
                      <a:pt x="17888" y="18508"/>
                    </a:cubicBezTo>
                    <a:cubicBezTo>
                      <a:pt x="18492" y="18112"/>
                      <a:pt x="18693" y="17914"/>
                      <a:pt x="18894" y="17914"/>
                    </a:cubicBezTo>
                    <a:cubicBezTo>
                      <a:pt x="19096" y="17914"/>
                      <a:pt x="19297" y="18112"/>
                      <a:pt x="19297" y="20883"/>
                    </a:cubicBezTo>
                    <a:cubicBezTo>
                      <a:pt x="19297" y="35531"/>
                      <a:pt x="12251" y="47407"/>
                      <a:pt x="5608" y="53939"/>
                    </a:cubicBezTo>
                    <a:cubicBezTo>
                      <a:pt x="3394" y="56117"/>
                      <a:pt x="3394" y="56513"/>
                      <a:pt x="3394" y="57106"/>
                    </a:cubicBezTo>
                    <a:cubicBezTo>
                      <a:pt x="3394" y="58492"/>
                      <a:pt x="4400" y="59284"/>
                      <a:pt x="5407" y="59284"/>
                    </a:cubicBezTo>
                    <a:cubicBezTo>
                      <a:pt x="7621" y="59284"/>
                      <a:pt x="23726" y="44042"/>
                      <a:pt x="23726" y="208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形状 224">
                <a:extLst>
                  <a:ext uri="{FF2B5EF4-FFF2-40B4-BE49-F238E27FC236}">
                    <a16:creationId xmlns:a16="http://schemas.microsoft.com/office/drawing/2014/main" id="{FAA7F449-F050-782C-FD99-C453727CA7F7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>
              <a:xfrm>
                <a:off x="6199624" y="4862017"/>
                <a:ext cx="83138" cy="141726"/>
              </a:xfrm>
              <a:custGeom>
                <a:avLst/>
                <a:gdLst>
                  <a:gd name="connsiteX0" fmla="*/ 83316 w 83138"/>
                  <a:gd name="connsiteY0" fmla="*/ 40677 h 141726"/>
                  <a:gd name="connsiteX1" fmla="*/ 59159 w 83138"/>
                  <a:gd name="connsiteY1" fmla="*/ 99 h 141726"/>
                  <a:gd name="connsiteX2" fmla="*/ 178 w 83138"/>
                  <a:gd name="connsiteY2" fmla="*/ 101248 h 141726"/>
                  <a:gd name="connsiteX3" fmla="*/ 24334 w 83138"/>
                  <a:gd name="connsiteY3" fmla="*/ 141826 h 141726"/>
                  <a:gd name="connsiteX4" fmla="*/ 83316 w 83138"/>
                  <a:gd name="connsiteY4" fmla="*/ 40677 h 141726"/>
                  <a:gd name="connsiteX5" fmla="*/ 21516 w 83138"/>
                  <a:gd name="connsiteY5" fmla="*/ 67795 h 141726"/>
                  <a:gd name="connsiteX6" fmla="*/ 37016 w 83138"/>
                  <a:gd name="connsiteY6" fmla="*/ 25238 h 141726"/>
                  <a:gd name="connsiteX7" fmla="*/ 58958 w 83138"/>
                  <a:gd name="connsiteY7" fmla="*/ 4454 h 141726"/>
                  <a:gd name="connsiteX8" fmla="*/ 70030 w 83138"/>
                  <a:gd name="connsiteY8" fmla="*/ 28405 h 141726"/>
                  <a:gd name="connsiteX9" fmla="*/ 63588 w 83138"/>
                  <a:gd name="connsiteY9" fmla="*/ 67795 h 141726"/>
                  <a:gd name="connsiteX10" fmla="*/ 21516 w 83138"/>
                  <a:gd name="connsiteY10" fmla="*/ 67795 h 141726"/>
                  <a:gd name="connsiteX11" fmla="*/ 61776 w 83138"/>
                  <a:gd name="connsiteY11" fmla="*/ 74129 h 141726"/>
                  <a:gd name="connsiteX12" fmla="*/ 47685 w 83138"/>
                  <a:gd name="connsiteY12" fmla="*/ 114312 h 141726"/>
                  <a:gd name="connsiteX13" fmla="*/ 24334 w 83138"/>
                  <a:gd name="connsiteY13" fmla="*/ 137471 h 141726"/>
                  <a:gd name="connsiteX14" fmla="*/ 13464 w 83138"/>
                  <a:gd name="connsiteY14" fmla="*/ 113322 h 141726"/>
                  <a:gd name="connsiteX15" fmla="*/ 19905 w 83138"/>
                  <a:gd name="connsiteY15" fmla="*/ 74129 h 141726"/>
                  <a:gd name="connsiteX16" fmla="*/ 61776 w 83138"/>
                  <a:gd name="connsiteY16" fmla="*/ 74129 h 14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138" h="141726">
                    <a:moveTo>
                      <a:pt x="83316" y="40677"/>
                    </a:moveTo>
                    <a:cubicBezTo>
                      <a:pt x="83316" y="27613"/>
                      <a:pt x="79692" y="99"/>
                      <a:pt x="59159" y="99"/>
                    </a:cubicBezTo>
                    <a:cubicBezTo>
                      <a:pt x="31178" y="99"/>
                      <a:pt x="178" y="55919"/>
                      <a:pt x="178" y="101248"/>
                    </a:cubicBezTo>
                    <a:cubicBezTo>
                      <a:pt x="178" y="119854"/>
                      <a:pt x="6015" y="141826"/>
                      <a:pt x="24334" y="141826"/>
                    </a:cubicBezTo>
                    <a:cubicBezTo>
                      <a:pt x="52718" y="141826"/>
                      <a:pt x="83316" y="85016"/>
                      <a:pt x="83316" y="40677"/>
                    </a:cubicBezTo>
                    <a:close/>
                    <a:moveTo>
                      <a:pt x="21516" y="67795"/>
                    </a:moveTo>
                    <a:cubicBezTo>
                      <a:pt x="24938" y="55127"/>
                      <a:pt x="28964" y="39292"/>
                      <a:pt x="37016" y="25238"/>
                    </a:cubicBezTo>
                    <a:cubicBezTo>
                      <a:pt x="42451" y="15539"/>
                      <a:pt x="49899" y="4454"/>
                      <a:pt x="58958" y="4454"/>
                    </a:cubicBezTo>
                    <a:cubicBezTo>
                      <a:pt x="68822" y="4454"/>
                      <a:pt x="70030" y="17122"/>
                      <a:pt x="70030" y="28405"/>
                    </a:cubicBezTo>
                    <a:cubicBezTo>
                      <a:pt x="70030" y="38104"/>
                      <a:pt x="68419" y="48199"/>
                      <a:pt x="63588" y="67795"/>
                    </a:cubicBezTo>
                    <a:lnTo>
                      <a:pt x="21516" y="67795"/>
                    </a:lnTo>
                    <a:close/>
                    <a:moveTo>
                      <a:pt x="61776" y="74129"/>
                    </a:moveTo>
                    <a:cubicBezTo>
                      <a:pt x="59562" y="83235"/>
                      <a:pt x="55335" y="100060"/>
                      <a:pt x="47685" y="114312"/>
                    </a:cubicBezTo>
                    <a:cubicBezTo>
                      <a:pt x="40640" y="127772"/>
                      <a:pt x="32990" y="137471"/>
                      <a:pt x="24334" y="137471"/>
                    </a:cubicBezTo>
                    <a:cubicBezTo>
                      <a:pt x="17691" y="137471"/>
                      <a:pt x="13464" y="131731"/>
                      <a:pt x="13464" y="113322"/>
                    </a:cubicBezTo>
                    <a:cubicBezTo>
                      <a:pt x="13464" y="105008"/>
                      <a:pt x="14671" y="93528"/>
                      <a:pt x="19905" y="74129"/>
                    </a:cubicBezTo>
                    <a:lnTo>
                      <a:pt x="61776" y="74129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形状 225">
                <a:extLst>
                  <a:ext uri="{FF2B5EF4-FFF2-40B4-BE49-F238E27FC236}">
                    <a16:creationId xmlns:a16="http://schemas.microsoft.com/office/drawing/2014/main" id="{D9ED5C0D-E302-D376-B6BB-E29EFDDF3FEB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>
              <a:xfrm>
                <a:off x="6308574" y="4980584"/>
                <a:ext cx="23552" cy="59184"/>
              </a:xfrm>
              <a:custGeom>
                <a:avLst/>
                <a:gdLst>
                  <a:gd name="connsiteX0" fmla="*/ 23735 w 23552"/>
                  <a:gd name="connsiteY0" fmla="*/ 20883 h 59184"/>
                  <a:gd name="connsiteX1" fmla="*/ 10852 w 23552"/>
                  <a:gd name="connsiteY1" fmla="*/ 99 h 59184"/>
                  <a:gd name="connsiteX2" fmla="*/ 182 w 23552"/>
                  <a:gd name="connsiteY2" fmla="*/ 10590 h 59184"/>
                  <a:gd name="connsiteX3" fmla="*/ 10852 w 23552"/>
                  <a:gd name="connsiteY3" fmla="*/ 21081 h 59184"/>
                  <a:gd name="connsiteX4" fmla="*/ 17897 w 23552"/>
                  <a:gd name="connsiteY4" fmla="*/ 18508 h 59184"/>
                  <a:gd name="connsiteX5" fmla="*/ 18904 w 23552"/>
                  <a:gd name="connsiteY5" fmla="*/ 17914 h 59184"/>
                  <a:gd name="connsiteX6" fmla="*/ 19306 w 23552"/>
                  <a:gd name="connsiteY6" fmla="*/ 20883 h 59184"/>
                  <a:gd name="connsiteX7" fmla="*/ 5618 w 23552"/>
                  <a:gd name="connsiteY7" fmla="*/ 53939 h 59184"/>
                  <a:gd name="connsiteX8" fmla="*/ 3403 w 23552"/>
                  <a:gd name="connsiteY8" fmla="*/ 57106 h 59184"/>
                  <a:gd name="connsiteX9" fmla="*/ 5416 w 23552"/>
                  <a:gd name="connsiteY9" fmla="*/ 59284 h 59184"/>
                  <a:gd name="connsiteX10" fmla="*/ 23735 w 23552"/>
                  <a:gd name="connsiteY10" fmla="*/ 20883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735" y="20883"/>
                    </a:moveTo>
                    <a:cubicBezTo>
                      <a:pt x="23735" y="7819"/>
                      <a:pt x="18702" y="99"/>
                      <a:pt x="10852" y="99"/>
                    </a:cubicBezTo>
                    <a:cubicBezTo>
                      <a:pt x="4209" y="99"/>
                      <a:pt x="182" y="5048"/>
                      <a:pt x="182" y="10590"/>
                    </a:cubicBezTo>
                    <a:cubicBezTo>
                      <a:pt x="182" y="15934"/>
                      <a:pt x="4209" y="21081"/>
                      <a:pt x="10852" y="21081"/>
                    </a:cubicBezTo>
                    <a:cubicBezTo>
                      <a:pt x="13267" y="21081"/>
                      <a:pt x="15884" y="20289"/>
                      <a:pt x="17897" y="18508"/>
                    </a:cubicBezTo>
                    <a:cubicBezTo>
                      <a:pt x="18501" y="18112"/>
                      <a:pt x="18702" y="17914"/>
                      <a:pt x="18904" y="17914"/>
                    </a:cubicBezTo>
                    <a:cubicBezTo>
                      <a:pt x="19105" y="17914"/>
                      <a:pt x="19306" y="18112"/>
                      <a:pt x="19306" y="20883"/>
                    </a:cubicBezTo>
                    <a:cubicBezTo>
                      <a:pt x="19306" y="35531"/>
                      <a:pt x="12261" y="47407"/>
                      <a:pt x="5618" y="53939"/>
                    </a:cubicBezTo>
                    <a:cubicBezTo>
                      <a:pt x="3403" y="56117"/>
                      <a:pt x="3403" y="56513"/>
                      <a:pt x="3403" y="57106"/>
                    </a:cubicBezTo>
                    <a:cubicBezTo>
                      <a:pt x="3403" y="58492"/>
                      <a:pt x="4410" y="59284"/>
                      <a:pt x="5416" y="59284"/>
                    </a:cubicBezTo>
                    <a:cubicBezTo>
                      <a:pt x="7631" y="59284"/>
                      <a:pt x="23735" y="44042"/>
                      <a:pt x="23735" y="208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形状 226">
                <a:extLst>
                  <a:ext uri="{FF2B5EF4-FFF2-40B4-BE49-F238E27FC236}">
                    <a16:creationId xmlns:a16="http://schemas.microsoft.com/office/drawing/2014/main" id="{383E462D-7424-8807-FAFA-C7BA9FE4F865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>
              <a:xfrm>
                <a:off x="6390593" y="4864194"/>
                <a:ext cx="105483" cy="177949"/>
              </a:xfrm>
              <a:custGeom>
                <a:avLst/>
                <a:gdLst>
                  <a:gd name="connsiteX0" fmla="*/ 78293 w 105483"/>
                  <a:gd name="connsiteY0" fmla="*/ 4850 h 177949"/>
                  <a:gd name="connsiteX1" fmla="*/ 78897 w 105483"/>
                  <a:gd name="connsiteY1" fmla="*/ 2078 h 177949"/>
                  <a:gd name="connsiteX2" fmla="*/ 76481 w 105483"/>
                  <a:gd name="connsiteY2" fmla="*/ 99 h 177949"/>
                  <a:gd name="connsiteX3" fmla="*/ 73461 w 105483"/>
                  <a:gd name="connsiteY3" fmla="*/ 4058 h 177949"/>
                  <a:gd name="connsiteX4" fmla="*/ 61786 w 105483"/>
                  <a:gd name="connsiteY4" fmla="*/ 49783 h 177949"/>
                  <a:gd name="connsiteX5" fmla="*/ 187 w 105483"/>
                  <a:gd name="connsiteY5" fmla="*/ 104019 h 177949"/>
                  <a:gd name="connsiteX6" fmla="*/ 38837 w 105483"/>
                  <a:gd name="connsiteY6" fmla="*/ 139846 h 177949"/>
                  <a:gd name="connsiteX7" fmla="*/ 34207 w 105483"/>
                  <a:gd name="connsiteY7" fmla="*/ 158453 h 177949"/>
                  <a:gd name="connsiteX8" fmla="*/ 29779 w 105483"/>
                  <a:gd name="connsiteY8" fmla="*/ 175872 h 177949"/>
                  <a:gd name="connsiteX9" fmla="*/ 32194 w 105483"/>
                  <a:gd name="connsiteY9" fmla="*/ 178049 h 177949"/>
                  <a:gd name="connsiteX10" fmla="*/ 34207 w 105483"/>
                  <a:gd name="connsiteY10" fmla="*/ 177257 h 177949"/>
                  <a:gd name="connsiteX11" fmla="*/ 36422 w 105483"/>
                  <a:gd name="connsiteY11" fmla="*/ 169340 h 177949"/>
                  <a:gd name="connsiteX12" fmla="*/ 44071 w 105483"/>
                  <a:gd name="connsiteY12" fmla="*/ 139846 h 177949"/>
                  <a:gd name="connsiteX13" fmla="*/ 105670 w 105483"/>
                  <a:gd name="connsiteY13" fmla="*/ 85610 h 177949"/>
                  <a:gd name="connsiteX14" fmla="*/ 67020 w 105483"/>
                  <a:gd name="connsiteY14" fmla="*/ 49783 h 177949"/>
                  <a:gd name="connsiteX15" fmla="*/ 78293 w 105483"/>
                  <a:gd name="connsiteY15" fmla="*/ 4850 h 177949"/>
                  <a:gd name="connsiteX16" fmla="*/ 39844 w 105483"/>
                  <a:gd name="connsiteY16" fmla="*/ 135492 h 177949"/>
                  <a:gd name="connsiteX17" fmla="*/ 13272 w 105483"/>
                  <a:gd name="connsiteY17" fmla="*/ 108175 h 177949"/>
                  <a:gd name="connsiteX18" fmla="*/ 60578 w 105483"/>
                  <a:gd name="connsiteY18" fmla="*/ 54137 h 177949"/>
                  <a:gd name="connsiteX19" fmla="*/ 39844 w 105483"/>
                  <a:gd name="connsiteY19" fmla="*/ 135492 h 177949"/>
                  <a:gd name="connsiteX20" fmla="*/ 65812 w 105483"/>
                  <a:gd name="connsiteY20" fmla="*/ 54137 h 177949"/>
                  <a:gd name="connsiteX21" fmla="*/ 92585 w 105483"/>
                  <a:gd name="connsiteY21" fmla="*/ 81453 h 177949"/>
                  <a:gd name="connsiteX22" fmla="*/ 45078 w 105483"/>
                  <a:gd name="connsiteY22" fmla="*/ 135492 h 177949"/>
                  <a:gd name="connsiteX23" fmla="*/ 65812 w 105483"/>
                  <a:gd name="connsiteY23" fmla="*/ 54137 h 177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483" h="177949">
                    <a:moveTo>
                      <a:pt x="78293" y="4850"/>
                    </a:moveTo>
                    <a:cubicBezTo>
                      <a:pt x="78293" y="4454"/>
                      <a:pt x="78897" y="2276"/>
                      <a:pt x="78897" y="2078"/>
                    </a:cubicBezTo>
                    <a:cubicBezTo>
                      <a:pt x="78897" y="1881"/>
                      <a:pt x="78897" y="99"/>
                      <a:pt x="76481" y="99"/>
                    </a:cubicBezTo>
                    <a:cubicBezTo>
                      <a:pt x="74468" y="99"/>
                      <a:pt x="74267" y="693"/>
                      <a:pt x="73461" y="4058"/>
                    </a:cubicBezTo>
                    <a:lnTo>
                      <a:pt x="61786" y="49783"/>
                    </a:lnTo>
                    <a:cubicBezTo>
                      <a:pt x="29779" y="50772"/>
                      <a:pt x="187" y="77099"/>
                      <a:pt x="187" y="104019"/>
                    </a:cubicBezTo>
                    <a:cubicBezTo>
                      <a:pt x="187" y="122823"/>
                      <a:pt x="14278" y="138461"/>
                      <a:pt x="38837" y="139846"/>
                    </a:cubicBezTo>
                    <a:cubicBezTo>
                      <a:pt x="37227" y="145982"/>
                      <a:pt x="35818" y="152317"/>
                      <a:pt x="34207" y="158453"/>
                    </a:cubicBezTo>
                    <a:cubicBezTo>
                      <a:pt x="31792" y="167756"/>
                      <a:pt x="29779" y="175278"/>
                      <a:pt x="29779" y="175872"/>
                    </a:cubicBezTo>
                    <a:cubicBezTo>
                      <a:pt x="29779" y="177851"/>
                      <a:pt x="31188" y="178049"/>
                      <a:pt x="32194" y="178049"/>
                    </a:cubicBezTo>
                    <a:cubicBezTo>
                      <a:pt x="33201" y="178049"/>
                      <a:pt x="33603" y="177851"/>
                      <a:pt x="34207" y="177257"/>
                    </a:cubicBezTo>
                    <a:cubicBezTo>
                      <a:pt x="34610" y="176861"/>
                      <a:pt x="35818" y="172111"/>
                      <a:pt x="36422" y="169340"/>
                    </a:cubicBezTo>
                    <a:lnTo>
                      <a:pt x="44071" y="139846"/>
                    </a:lnTo>
                    <a:cubicBezTo>
                      <a:pt x="76481" y="138857"/>
                      <a:pt x="105670" y="112134"/>
                      <a:pt x="105670" y="85610"/>
                    </a:cubicBezTo>
                    <a:cubicBezTo>
                      <a:pt x="105670" y="69973"/>
                      <a:pt x="95001" y="51762"/>
                      <a:pt x="67020" y="49783"/>
                    </a:cubicBezTo>
                    <a:lnTo>
                      <a:pt x="78293" y="4850"/>
                    </a:lnTo>
                    <a:close/>
                    <a:moveTo>
                      <a:pt x="39844" y="135492"/>
                    </a:moveTo>
                    <a:cubicBezTo>
                      <a:pt x="27765" y="134898"/>
                      <a:pt x="13272" y="127970"/>
                      <a:pt x="13272" y="108175"/>
                    </a:cubicBezTo>
                    <a:cubicBezTo>
                      <a:pt x="13272" y="84422"/>
                      <a:pt x="30584" y="56711"/>
                      <a:pt x="60578" y="54137"/>
                    </a:cubicBezTo>
                    <a:lnTo>
                      <a:pt x="39844" y="135492"/>
                    </a:lnTo>
                    <a:close/>
                    <a:moveTo>
                      <a:pt x="65812" y="54137"/>
                    </a:moveTo>
                    <a:cubicBezTo>
                      <a:pt x="81111" y="54929"/>
                      <a:pt x="92585" y="64034"/>
                      <a:pt x="92585" y="81453"/>
                    </a:cubicBezTo>
                    <a:cubicBezTo>
                      <a:pt x="92585" y="104810"/>
                      <a:pt x="75273" y="133116"/>
                      <a:pt x="45078" y="135492"/>
                    </a:cubicBezTo>
                    <a:lnTo>
                      <a:pt x="65812" y="54137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形状 227">
                <a:extLst>
                  <a:ext uri="{FF2B5EF4-FFF2-40B4-BE49-F238E27FC236}">
                    <a16:creationId xmlns:a16="http://schemas.microsoft.com/office/drawing/2014/main" id="{89FD7A0C-A94E-CF74-C419-89F22B3C50AC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>
              <a:xfrm>
                <a:off x="6512147" y="4853109"/>
                <a:ext cx="46702" cy="197942"/>
              </a:xfrm>
              <a:custGeom>
                <a:avLst/>
                <a:gdLst>
                  <a:gd name="connsiteX0" fmla="*/ 46895 w 46702"/>
                  <a:gd name="connsiteY0" fmla="*/ 99070 h 197942"/>
                  <a:gd name="connsiteX1" fmla="*/ 33609 w 46702"/>
                  <a:gd name="connsiteY1" fmla="*/ 37312 h 197942"/>
                  <a:gd name="connsiteX2" fmla="*/ 2206 w 46702"/>
                  <a:gd name="connsiteY2" fmla="*/ 99 h 197942"/>
                  <a:gd name="connsiteX3" fmla="*/ 193 w 46702"/>
                  <a:gd name="connsiteY3" fmla="*/ 2078 h 197942"/>
                  <a:gd name="connsiteX4" fmla="*/ 4018 w 46702"/>
                  <a:gd name="connsiteY4" fmla="*/ 6631 h 197942"/>
                  <a:gd name="connsiteX5" fmla="*/ 35220 w 46702"/>
                  <a:gd name="connsiteY5" fmla="*/ 99070 h 197942"/>
                  <a:gd name="connsiteX6" fmla="*/ 2810 w 46702"/>
                  <a:gd name="connsiteY6" fmla="*/ 192697 h 197942"/>
                  <a:gd name="connsiteX7" fmla="*/ 193 w 46702"/>
                  <a:gd name="connsiteY7" fmla="*/ 196062 h 197942"/>
                  <a:gd name="connsiteX8" fmla="*/ 2206 w 46702"/>
                  <a:gd name="connsiteY8" fmla="*/ 198041 h 197942"/>
                  <a:gd name="connsiteX9" fmla="*/ 34213 w 46702"/>
                  <a:gd name="connsiteY9" fmla="*/ 159443 h 197942"/>
                  <a:gd name="connsiteX10" fmla="*/ 46895 w 46702"/>
                  <a:gd name="connsiteY10" fmla="*/ 99070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6895" y="99070"/>
                    </a:moveTo>
                    <a:cubicBezTo>
                      <a:pt x="46895" y="83631"/>
                      <a:pt x="44681" y="59680"/>
                      <a:pt x="33609" y="37312"/>
                    </a:cubicBezTo>
                    <a:cubicBezTo>
                      <a:pt x="21531" y="12965"/>
                      <a:pt x="4219" y="99"/>
                      <a:pt x="2206" y="99"/>
                    </a:cubicBezTo>
                    <a:cubicBezTo>
                      <a:pt x="998" y="99"/>
                      <a:pt x="193" y="891"/>
                      <a:pt x="193" y="2078"/>
                    </a:cubicBezTo>
                    <a:cubicBezTo>
                      <a:pt x="193" y="2672"/>
                      <a:pt x="193" y="3068"/>
                      <a:pt x="4018" y="6631"/>
                    </a:cubicBezTo>
                    <a:cubicBezTo>
                      <a:pt x="23745" y="26227"/>
                      <a:pt x="35220" y="57700"/>
                      <a:pt x="35220" y="99070"/>
                    </a:cubicBezTo>
                    <a:cubicBezTo>
                      <a:pt x="35220" y="132918"/>
                      <a:pt x="27771" y="167756"/>
                      <a:pt x="2810" y="192697"/>
                    </a:cubicBezTo>
                    <a:cubicBezTo>
                      <a:pt x="193" y="195072"/>
                      <a:pt x="193" y="195468"/>
                      <a:pt x="193" y="196062"/>
                    </a:cubicBezTo>
                    <a:cubicBezTo>
                      <a:pt x="193" y="197249"/>
                      <a:pt x="998" y="198041"/>
                      <a:pt x="2206" y="198041"/>
                    </a:cubicBezTo>
                    <a:cubicBezTo>
                      <a:pt x="4219" y="198041"/>
                      <a:pt x="22336" y="184581"/>
                      <a:pt x="34213" y="159443"/>
                    </a:cubicBezTo>
                    <a:cubicBezTo>
                      <a:pt x="44480" y="137669"/>
                      <a:pt x="46895" y="115697"/>
                      <a:pt x="46895" y="990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" name="任意形状 228">
                <a:extLst>
                  <a:ext uri="{FF2B5EF4-FFF2-40B4-BE49-F238E27FC236}">
                    <a16:creationId xmlns:a16="http://schemas.microsoft.com/office/drawing/2014/main" id="{213AB99E-AAFC-6C2B-5383-D7AB98166CD9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>
              <a:xfrm>
                <a:off x="6646146" y="4928921"/>
                <a:ext cx="133866" cy="46318"/>
              </a:xfrm>
              <a:custGeom>
                <a:avLst/>
                <a:gdLst>
                  <a:gd name="connsiteX0" fmla="*/ 127222 w 133866"/>
                  <a:gd name="connsiteY0" fmla="*/ 8017 h 46318"/>
                  <a:gd name="connsiteX1" fmla="*/ 134066 w 133866"/>
                  <a:gd name="connsiteY1" fmla="*/ 4058 h 46318"/>
                  <a:gd name="connsiteX2" fmla="*/ 127423 w 133866"/>
                  <a:gd name="connsiteY2" fmla="*/ 99 h 46318"/>
                  <a:gd name="connsiteX3" fmla="*/ 6842 w 133866"/>
                  <a:gd name="connsiteY3" fmla="*/ 99 h 46318"/>
                  <a:gd name="connsiteX4" fmla="*/ 199 w 133866"/>
                  <a:gd name="connsiteY4" fmla="*/ 4058 h 46318"/>
                  <a:gd name="connsiteX5" fmla="*/ 7044 w 133866"/>
                  <a:gd name="connsiteY5" fmla="*/ 8017 h 46318"/>
                  <a:gd name="connsiteX6" fmla="*/ 127222 w 133866"/>
                  <a:gd name="connsiteY6" fmla="*/ 8017 h 46318"/>
                  <a:gd name="connsiteX7" fmla="*/ 127423 w 133866"/>
                  <a:gd name="connsiteY7" fmla="*/ 46418 h 46318"/>
                  <a:gd name="connsiteX8" fmla="*/ 134066 w 133866"/>
                  <a:gd name="connsiteY8" fmla="*/ 42459 h 46318"/>
                  <a:gd name="connsiteX9" fmla="*/ 127222 w 133866"/>
                  <a:gd name="connsiteY9" fmla="*/ 38500 h 46318"/>
                  <a:gd name="connsiteX10" fmla="*/ 7044 w 133866"/>
                  <a:gd name="connsiteY10" fmla="*/ 38500 h 46318"/>
                  <a:gd name="connsiteX11" fmla="*/ 199 w 133866"/>
                  <a:gd name="connsiteY11" fmla="*/ 42459 h 46318"/>
                  <a:gd name="connsiteX12" fmla="*/ 6842 w 133866"/>
                  <a:gd name="connsiteY12" fmla="*/ 46418 h 46318"/>
                  <a:gd name="connsiteX13" fmla="*/ 127423 w 133866"/>
                  <a:gd name="connsiteY13" fmla="*/ 46418 h 46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866" h="46318">
                    <a:moveTo>
                      <a:pt x="127222" y="8017"/>
                    </a:moveTo>
                    <a:cubicBezTo>
                      <a:pt x="130242" y="8017"/>
                      <a:pt x="134066" y="8017"/>
                      <a:pt x="134066" y="4058"/>
                    </a:cubicBezTo>
                    <a:cubicBezTo>
                      <a:pt x="134066" y="99"/>
                      <a:pt x="130242" y="99"/>
                      <a:pt x="127423" y="99"/>
                    </a:cubicBezTo>
                    <a:lnTo>
                      <a:pt x="6842" y="99"/>
                    </a:lnTo>
                    <a:cubicBezTo>
                      <a:pt x="4024" y="99"/>
                      <a:pt x="199" y="99"/>
                      <a:pt x="199" y="4058"/>
                    </a:cubicBezTo>
                    <a:cubicBezTo>
                      <a:pt x="199" y="8017"/>
                      <a:pt x="4024" y="8017"/>
                      <a:pt x="7044" y="8017"/>
                    </a:cubicBezTo>
                    <a:lnTo>
                      <a:pt x="127222" y="8017"/>
                    </a:lnTo>
                    <a:close/>
                    <a:moveTo>
                      <a:pt x="127423" y="46418"/>
                    </a:moveTo>
                    <a:cubicBezTo>
                      <a:pt x="130242" y="46418"/>
                      <a:pt x="134066" y="46418"/>
                      <a:pt x="134066" y="42459"/>
                    </a:cubicBezTo>
                    <a:cubicBezTo>
                      <a:pt x="134066" y="38500"/>
                      <a:pt x="130242" y="38500"/>
                      <a:pt x="127222" y="38500"/>
                    </a:cubicBezTo>
                    <a:lnTo>
                      <a:pt x="7044" y="38500"/>
                    </a:lnTo>
                    <a:cubicBezTo>
                      <a:pt x="4024" y="38500"/>
                      <a:pt x="199" y="38500"/>
                      <a:pt x="199" y="42459"/>
                    </a:cubicBezTo>
                    <a:cubicBezTo>
                      <a:pt x="199" y="46418"/>
                      <a:pt x="4024" y="46418"/>
                      <a:pt x="6842" y="46418"/>
                    </a:cubicBezTo>
                    <a:lnTo>
                      <a:pt x="127423" y="46418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形状 229">
                <a:extLst>
                  <a:ext uri="{FF2B5EF4-FFF2-40B4-BE49-F238E27FC236}">
                    <a16:creationId xmlns:a16="http://schemas.microsoft.com/office/drawing/2014/main" id="{5E07DAAE-7DD5-1801-919C-3E62C537A4B6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>
              <a:xfrm>
                <a:off x="6909339" y="4780166"/>
                <a:ext cx="88372" cy="89667"/>
              </a:xfrm>
              <a:custGeom>
                <a:avLst/>
                <a:gdLst>
                  <a:gd name="connsiteX0" fmla="*/ 88585 w 88372"/>
                  <a:gd name="connsiteY0" fmla="*/ 13948 h 89667"/>
                  <a:gd name="connsiteX1" fmla="*/ 79728 w 88372"/>
                  <a:gd name="connsiteY1" fmla="*/ 92 h 89667"/>
                  <a:gd name="connsiteX2" fmla="*/ 69864 w 88372"/>
                  <a:gd name="connsiteY2" fmla="*/ 9594 h 89667"/>
                  <a:gd name="connsiteX3" fmla="*/ 73085 w 88372"/>
                  <a:gd name="connsiteY3" fmla="*/ 15532 h 89667"/>
                  <a:gd name="connsiteX4" fmla="*/ 79929 w 88372"/>
                  <a:gd name="connsiteY4" fmla="*/ 31763 h 89667"/>
                  <a:gd name="connsiteX5" fmla="*/ 44097 w 88372"/>
                  <a:gd name="connsiteY5" fmla="*/ 85405 h 89667"/>
                  <a:gd name="connsiteX6" fmla="*/ 29200 w 88372"/>
                  <a:gd name="connsiteY6" fmla="*/ 68184 h 89667"/>
                  <a:gd name="connsiteX7" fmla="*/ 40876 w 88372"/>
                  <a:gd name="connsiteY7" fmla="*/ 26221 h 89667"/>
                  <a:gd name="connsiteX8" fmla="*/ 43292 w 88372"/>
                  <a:gd name="connsiteY8" fmla="*/ 16324 h 89667"/>
                  <a:gd name="connsiteX9" fmla="*/ 26785 w 88372"/>
                  <a:gd name="connsiteY9" fmla="*/ 92 h 89667"/>
                  <a:gd name="connsiteX10" fmla="*/ 213 w 88372"/>
                  <a:gd name="connsiteY10" fmla="*/ 30575 h 89667"/>
                  <a:gd name="connsiteX11" fmla="*/ 2628 w 88372"/>
                  <a:gd name="connsiteY11" fmla="*/ 32555 h 89667"/>
                  <a:gd name="connsiteX12" fmla="*/ 5849 w 88372"/>
                  <a:gd name="connsiteY12" fmla="*/ 28992 h 89667"/>
                  <a:gd name="connsiteX13" fmla="*/ 26181 w 88372"/>
                  <a:gd name="connsiteY13" fmla="*/ 4447 h 89667"/>
                  <a:gd name="connsiteX14" fmla="*/ 31213 w 88372"/>
                  <a:gd name="connsiteY14" fmla="*/ 10781 h 89667"/>
                  <a:gd name="connsiteX15" fmla="*/ 27791 w 88372"/>
                  <a:gd name="connsiteY15" fmla="*/ 24637 h 89667"/>
                  <a:gd name="connsiteX16" fmla="*/ 16317 w 88372"/>
                  <a:gd name="connsiteY16" fmla="*/ 65215 h 89667"/>
                  <a:gd name="connsiteX17" fmla="*/ 43292 w 88372"/>
                  <a:gd name="connsiteY17" fmla="*/ 89760 h 89667"/>
                  <a:gd name="connsiteX18" fmla="*/ 88585 w 88372"/>
                  <a:gd name="connsiteY18" fmla="*/ 13948 h 89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372" h="89667">
                    <a:moveTo>
                      <a:pt x="88585" y="13948"/>
                    </a:moveTo>
                    <a:cubicBezTo>
                      <a:pt x="88585" y="3259"/>
                      <a:pt x="83351" y="92"/>
                      <a:pt x="79728" y="92"/>
                    </a:cubicBezTo>
                    <a:cubicBezTo>
                      <a:pt x="74695" y="92"/>
                      <a:pt x="69864" y="5239"/>
                      <a:pt x="69864" y="9594"/>
                    </a:cubicBezTo>
                    <a:cubicBezTo>
                      <a:pt x="69864" y="12167"/>
                      <a:pt x="70870" y="13354"/>
                      <a:pt x="73085" y="15532"/>
                    </a:cubicBezTo>
                    <a:cubicBezTo>
                      <a:pt x="77312" y="19491"/>
                      <a:pt x="79929" y="24637"/>
                      <a:pt x="79929" y="31763"/>
                    </a:cubicBezTo>
                    <a:cubicBezTo>
                      <a:pt x="79929" y="40077"/>
                      <a:pt x="67649" y="85405"/>
                      <a:pt x="44097" y="85405"/>
                    </a:cubicBezTo>
                    <a:cubicBezTo>
                      <a:pt x="33830" y="85405"/>
                      <a:pt x="29200" y="78477"/>
                      <a:pt x="29200" y="68184"/>
                    </a:cubicBezTo>
                    <a:cubicBezTo>
                      <a:pt x="29200" y="57100"/>
                      <a:pt x="34636" y="42650"/>
                      <a:pt x="40876" y="26221"/>
                    </a:cubicBezTo>
                    <a:cubicBezTo>
                      <a:pt x="42285" y="22856"/>
                      <a:pt x="43292" y="20085"/>
                      <a:pt x="43292" y="16324"/>
                    </a:cubicBezTo>
                    <a:cubicBezTo>
                      <a:pt x="43292" y="7416"/>
                      <a:pt x="36850" y="92"/>
                      <a:pt x="26785" y="92"/>
                    </a:cubicBezTo>
                    <a:cubicBezTo>
                      <a:pt x="7862" y="92"/>
                      <a:pt x="213" y="28794"/>
                      <a:pt x="213" y="30575"/>
                    </a:cubicBezTo>
                    <a:cubicBezTo>
                      <a:pt x="213" y="32555"/>
                      <a:pt x="2226" y="32555"/>
                      <a:pt x="2628" y="32555"/>
                    </a:cubicBezTo>
                    <a:cubicBezTo>
                      <a:pt x="4641" y="32555"/>
                      <a:pt x="4843" y="32159"/>
                      <a:pt x="5849" y="28992"/>
                    </a:cubicBezTo>
                    <a:cubicBezTo>
                      <a:pt x="11687" y="9000"/>
                      <a:pt x="20343" y="4447"/>
                      <a:pt x="26181" y="4447"/>
                    </a:cubicBezTo>
                    <a:cubicBezTo>
                      <a:pt x="27791" y="4447"/>
                      <a:pt x="31213" y="4447"/>
                      <a:pt x="31213" y="10781"/>
                    </a:cubicBezTo>
                    <a:cubicBezTo>
                      <a:pt x="31213" y="15730"/>
                      <a:pt x="29200" y="21074"/>
                      <a:pt x="27791" y="24637"/>
                    </a:cubicBezTo>
                    <a:cubicBezTo>
                      <a:pt x="18934" y="47598"/>
                      <a:pt x="16317" y="56704"/>
                      <a:pt x="16317" y="65215"/>
                    </a:cubicBezTo>
                    <a:cubicBezTo>
                      <a:pt x="16317" y="86593"/>
                      <a:pt x="34032" y="89760"/>
                      <a:pt x="43292" y="89760"/>
                    </a:cubicBezTo>
                    <a:cubicBezTo>
                      <a:pt x="77111" y="89760"/>
                      <a:pt x="88585" y="24241"/>
                      <a:pt x="88585" y="139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形状 230">
                <a:extLst>
                  <a:ext uri="{FF2B5EF4-FFF2-40B4-BE49-F238E27FC236}">
                    <a16:creationId xmlns:a16="http://schemas.microsoft.com/office/drawing/2014/main" id="{13894AC5-5BF6-048B-63D9-3EA0694BF05C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>
              <a:xfrm>
                <a:off x="7010942" y="4801187"/>
                <a:ext cx="81306" cy="124426"/>
              </a:xfrm>
              <a:custGeom>
                <a:avLst/>
                <a:gdLst>
                  <a:gd name="connsiteX0" fmla="*/ 59683 w 81306"/>
                  <a:gd name="connsiteY0" fmla="*/ 1895 h 124426"/>
                  <a:gd name="connsiteX1" fmla="*/ 57287 w 81306"/>
                  <a:gd name="connsiteY1" fmla="*/ 94 h 124426"/>
                  <a:gd name="connsiteX2" fmla="*/ 54469 w 81306"/>
                  <a:gd name="connsiteY2" fmla="*/ 3142 h 124426"/>
                  <a:gd name="connsiteX3" fmla="*/ 46437 w 81306"/>
                  <a:gd name="connsiteY3" fmla="*/ 34872 h 124426"/>
                  <a:gd name="connsiteX4" fmla="*/ 218 w 81306"/>
                  <a:gd name="connsiteY4" fmla="*/ 72145 h 124426"/>
                  <a:gd name="connsiteX5" fmla="*/ 30373 w 81306"/>
                  <a:gd name="connsiteY5" fmla="*/ 97778 h 124426"/>
                  <a:gd name="connsiteX6" fmla="*/ 27132 w 81306"/>
                  <a:gd name="connsiteY6" fmla="*/ 110803 h 124426"/>
                  <a:gd name="connsiteX7" fmla="*/ 24173 w 81306"/>
                  <a:gd name="connsiteY7" fmla="*/ 122858 h 124426"/>
                  <a:gd name="connsiteX8" fmla="*/ 26427 w 81306"/>
                  <a:gd name="connsiteY8" fmla="*/ 124520 h 124426"/>
                  <a:gd name="connsiteX9" fmla="*/ 29386 w 81306"/>
                  <a:gd name="connsiteY9" fmla="*/ 121195 h 124426"/>
                  <a:gd name="connsiteX10" fmla="*/ 35305 w 81306"/>
                  <a:gd name="connsiteY10" fmla="*/ 97917 h 124426"/>
                  <a:gd name="connsiteX11" fmla="*/ 81524 w 81306"/>
                  <a:gd name="connsiteY11" fmla="*/ 60644 h 124426"/>
                  <a:gd name="connsiteX12" fmla="*/ 51369 w 81306"/>
                  <a:gd name="connsiteY12" fmla="*/ 35011 h 124426"/>
                  <a:gd name="connsiteX13" fmla="*/ 59683 w 81306"/>
                  <a:gd name="connsiteY13" fmla="*/ 1895 h 124426"/>
                  <a:gd name="connsiteX14" fmla="*/ 31359 w 81306"/>
                  <a:gd name="connsiteY14" fmla="*/ 93899 h 124426"/>
                  <a:gd name="connsiteX15" fmla="*/ 10504 w 81306"/>
                  <a:gd name="connsiteY15" fmla="*/ 74500 h 124426"/>
                  <a:gd name="connsiteX16" fmla="*/ 45310 w 81306"/>
                  <a:gd name="connsiteY16" fmla="*/ 38890 h 124426"/>
                  <a:gd name="connsiteX17" fmla="*/ 31359 w 81306"/>
                  <a:gd name="connsiteY17" fmla="*/ 93899 h 124426"/>
                  <a:gd name="connsiteX18" fmla="*/ 50242 w 81306"/>
                  <a:gd name="connsiteY18" fmla="*/ 38890 h 124426"/>
                  <a:gd name="connsiteX19" fmla="*/ 71237 w 81306"/>
                  <a:gd name="connsiteY19" fmla="*/ 58289 h 124426"/>
                  <a:gd name="connsiteX20" fmla="*/ 36291 w 81306"/>
                  <a:gd name="connsiteY20" fmla="*/ 93899 h 124426"/>
                  <a:gd name="connsiteX21" fmla="*/ 50242 w 81306"/>
                  <a:gd name="connsiteY21" fmla="*/ 38890 h 124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1306" h="124426">
                    <a:moveTo>
                      <a:pt x="59683" y="1895"/>
                    </a:moveTo>
                    <a:cubicBezTo>
                      <a:pt x="59683" y="94"/>
                      <a:pt x="57992" y="94"/>
                      <a:pt x="57287" y="94"/>
                    </a:cubicBezTo>
                    <a:cubicBezTo>
                      <a:pt x="55173" y="94"/>
                      <a:pt x="55033" y="787"/>
                      <a:pt x="54469" y="3142"/>
                    </a:cubicBezTo>
                    <a:lnTo>
                      <a:pt x="46437" y="34872"/>
                    </a:lnTo>
                    <a:cubicBezTo>
                      <a:pt x="21495" y="35981"/>
                      <a:pt x="218" y="53578"/>
                      <a:pt x="218" y="72145"/>
                    </a:cubicBezTo>
                    <a:cubicBezTo>
                      <a:pt x="218" y="87802"/>
                      <a:pt x="14732" y="97224"/>
                      <a:pt x="30373" y="97778"/>
                    </a:cubicBezTo>
                    <a:cubicBezTo>
                      <a:pt x="29246" y="102074"/>
                      <a:pt x="28259" y="106508"/>
                      <a:pt x="27132" y="110803"/>
                    </a:cubicBezTo>
                    <a:cubicBezTo>
                      <a:pt x="25441" y="117315"/>
                      <a:pt x="24173" y="122442"/>
                      <a:pt x="24173" y="122858"/>
                    </a:cubicBezTo>
                    <a:cubicBezTo>
                      <a:pt x="24173" y="124520"/>
                      <a:pt x="26005" y="124520"/>
                      <a:pt x="26427" y="124520"/>
                    </a:cubicBezTo>
                    <a:cubicBezTo>
                      <a:pt x="28541" y="124520"/>
                      <a:pt x="28682" y="124105"/>
                      <a:pt x="29386" y="121195"/>
                    </a:cubicBezTo>
                    <a:lnTo>
                      <a:pt x="35305" y="97917"/>
                    </a:lnTo>
                    <a:cubicBezTo>
                      <a:pt x="59401" y="96947"/>
                      <a:pt x="81524" y="79488"/>
                      <a:pt x="81524" y="60644"/>
                    </a:cubicBezTo>
                    <a:cubicBezTo>
                      <a:pt x="81524" y="46096"/>
                      <a:pt x="68560" y="35704"/>
                      <a:pt x="51369" y="35011"/>
                    </a:cubicBezTo>
                    <a:lnTo>
                      <a:pt x="59683" y="1895"/>
                    </a:lnTo>
                    <a:close/>
                    <a:moveTo>
                      <a:pt x="31359" y="93899"/>
                    </a:moveTo>
                    <a:cubicBezTo>
                      <a:pt x="20509" y="93344"/>
                      <a:pt x="10504" y="87525"/>
                      <a:pt x="10504" y="74500"/>
                    </a:cubicBezTo>
                    <a:cubicBezTo>
                      <a:pt x="10504" y="60644"/>
                      <a:pt x="21214" y="41107"/>
                      <a:pt x="45310" y="38890"/>
                    </a:cubicBezTo>
                    <a:lnTo>
                      <a:pt x="31359" y="93899"/>
                    </a:lnTo>
                    <a:close/>
                    <a:moveTo>
                      <a:pt x="50242" y="38890"/>
                    </a:moveTo>
                    <a:cubicBezTo>
                      <a:pt x="61092" y="39306"/>
                      <a:pt x="71237" y="45126"/>
                      <a:pt x="71237" y="58289"/>
                    </a:cubicBezTo>
                    <a:cubicBezTo>
                      <a:pt x="71237" y="73392"/>
                      <a:pt x="59119" y="91959"/>
                      <a:pt x="36291" y="93899"/>
                    </a:cubicBezTo>
                    <a:lnTo>
                      <a:pt x="50242" y="38890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形状 231">
                <a:extLst>
                  <a:ext uri="{FF2B5EF4-FFF2-40B4-BE49-F238E27FC236}">
                    <a16:creationId xmlns:a16="http://schemas.microsoft.com/office/drawing/2014/main" id="{79D9C626-A206-4A6D-2009-17B5FB71CB8F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>
              <a:xfrm>
                <a:off x="6871516" y="4948121"/>
                <a:ext cx="268405" cy="7917"/>
              </a:xfrm>
              <a:custGeom>
                <a:avLst/>
                <a:gdLst>
                  <a:gd name="connsiteX0" fmla="*/ 0 w 268405"/>
                  <a:gd name="connsiteY0" fmla="*/ 0 h 7917"/>
                  <a:gd name="connsiteX1" fmla="*/ 268405 w 268405"/>
                  <a:gd name="connsiteY1" fmla="*/ 0 h 7917"/>
                  <a:gd name="connsiteX2" fmla="*/ 268405 w 268405"/>
                  <a:gd name="connsiteY2" fmla="*/ 7917 h 7917"/>
                  <a:gd name="connsiteX3" fmla="*/ 0 w 268405"/>
                  <a:gd name="connsiteY3" fmla="*/ 7917 h 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405" h="7917">
                    <a:moveTo>
                      <a:pt x="0" y="0"/>
                    </a:moveTo>
                    <a:lnTo>
                      <a:pt x="268405" y="0"/>
                    </a:lnTo>
                    <a:lnTo>
                      <a:pt x="268405" y="7917"/>
                    </a:lnTo>
                    <a:lnTo>
                      <a:pt x="0" y="7917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形状 232">
                <a:extLst>
                  <a:ext uri="{FF2B5EF4-FFF2-40B4-BE49-F238E27FC236}">
                    <a16:creationId xmlns:a16="http://schemas.microsoft.com/office/drawing/2014/main" id="{368B3332-F94A-BCBB-21BA-FDFA76CDDD46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>
              <a:xfrm>
                <a:off x="6886211" y="4987707"/>
                <a:ext cx="157016" cy="197942"/>
              </a:xfrm>
              <a:custGeom>
                <a:avLst/>
                <a:gdLst>
                  <a:gd name="connsiteX0" fmla="*/ 63823 w 157016"/>
                  <a:gd name="connsiteY0" fmla="*/ 177257 h 197942"/>
                  <a:gd name="connsiteX1" fmla="*/ 28394 w 157016"/>
                  <a:gd name="connsiteY1" fmla="*/ 100258 h 197942"/>
                  <a:gd name="connsiteX2" fmla="*/ 25374 w 157016"/>
                  <a:gd name="connsiteY2" fmla="*/ 97090 h 197942"/>
                  <a:gd name="connsiteX3" fmla="*/ 21952 w 157016"/>
                  <a:gd name="connsiteY3" fmla="*/ 98674 h 197942"/>
                  <a:gd name="connsiteX4" fmla="*/ 2828 w 157016"/>
                  <a:gd name="connsiteY4" fmla="*/ 112926 h 197942"/>
                  <a:gd name="connsiteX5" fmla="*/ 211 w 157016"/>
                  <a:gd name="connsiteY5" fmla="*/ 116093 h 197942"/>
                  <a:gd name="connsiteX6" fmla="*/ 2224 w 157016"/>
                  <a:gd name="connsiteY6" fmla="*/ 118270 h 197942"/>
                  <a:gd name="connsiteX7" fmla="*/ 9069 w 157016"/>
                  <a:gd name="connsiteY7" fmla="*/ 113916 h 197942"/>
                  <a:gd name="connsiteX8" fmla="*/ 15510 w 157016"/>
                  <a:gd name="connsiteY8" fmla="*/ 109165 h 197942"/>
                  <a:gd name="connsiteX9" fmla="*/ 55167 w 157016"/>
                  <a:gd name="connsiteY9" fmla="*/ 194874 h 197942"/>
                  <a:gd name="connsiteX10" fmla="*/ 59394 w 157016"/>
                  <a:gd name="connsiteY10" fmla="*/ 198041 h 197942"/>
                  <a:gd name="connsiteX11" fmla="*/ 64427 w 157016"/>
                  <a:gd name="connsiteY11" fmla="*/ 194082 h 197942"/>
                  <a:gd name="connsiteX12" fmla="*/ 155819 w 157016"/>
                  <a:gd name="connsiteY12" fmla="*/ 8016 h 197942"/>
                  <a:gd name="connsiteX13" fmla="*/ 157228 w 157016"/>
                  <a:gd name="connsiteY13" fmla="*/ 4058 h 197942"/>
                  <a:gd name="connsiteX14" fmla="*/ 153202 w 157016"/>
                  <a:gd name="connsiteY14" fmla="*/ 99 h 197942"/>
                  <a:gd name="connsiteX15" fmla="*/ 148572 w 157016"/>
                  <a:gd name="connsiteY15" fmla="*/ 4256 h 197942"/>
                  <a:gd name="connsiteX16" fmla="*/ 63823 w 157016"/>
                  <a:gd name="connsiteY16" fmla="*/ 177257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016" h="197942">
                    <a:moveTo>
                      <a:pt x="63823" y="177257"/>
                    </a:moveTo>
                    <a:lnTo>
                      <a:pt x="28394" y="100258"/>
                    </a:lnTo>
                    <a:cubicBezTo>
                      <a:pt x="26985" y="97090"/>
                      <a:pt x="25978" y="97090"/>
                      <a:pt x="25374" y="97090"/>
                    </a:cubicBezTo>
                    <a:cubicBezTo>
                      <a:pt x="25173" y="97090"/>
                      <a:pt x="24166" y="97090"/>
                      <a:pt x="21952" y="98674"/>
                    </a:cubicBezTo>
                    <a:lnTo>
                      <a:pt x="2828" y="112926"/>
                    </a:lnTo>
                    <a:cubicBezTo>
                      <a:pt x="211" y="114905"/>
                      <a:pt x="211" y="115499"/>
                      <a:pt x="211" y="116093"/>
                    </a:cubicBezTo>
                    <a:cubicBezTo>
                      <a:pt x="211" y="117083"/>
                      <a:pt x="815" y="118270"/>
                      <a:pt x="2224" y="118270"/>
                    </a:cubicBezTo>
                    <a:cubicBezTo>
                      <a:pt x="3432" y="118270"/>
                      <a:pt x="6854" y="115499"/>
                      <a:pt x="9069" y="113916"/>
                    </a:cubicBezTo>
                    <a:cubicBezTo>
                      <a:pt x="10276" y="112926"/>
                      <a:pt x="13296" y="110748"/>
                      <a:pt x="15510" y="109165"/>
                    </a:cubicBezTo>
                    <a:lnTo>
                      <a:pt x="55167" y="194874"/>
                    </a:lnTo>
                    <a:cubicBezTo>
                      <a:pt x="56576" y="198041"/>
                      <a:pt x="57583" y="198041"/>
                      <a:pt x="59394" y="198041"/>
                    </a:cubicBezTo>
                    <a:cubicBezTo>
                      <a:pt x="62414" y="198041"/>
                      <a:pt x="63018" y="196853"/>
                      <a:pt x="64427" y="194082"/>
                    </a:cubicBezTo>
                    <a:lnTo>
                      <a:pt x="155819" y="8016"/>
                    </a:lnTo>
                    <a:cubicBezTo>
                      <a:pt x="157228" y="5245"/>
                      <a:pt x="157228" y="4453"/>
                      <a:pt x="157228" y="4058"/>
                    </a:cubicBezTo>
                    <a:cubicBezTo>
                      <a:pt x="157228" y="2078"/>
                      <a:pt x="155618" y="99"/>
                      <a:pt x="153202" y="99"/>
                    </a:cubicBezTo>
                    <a:cubicBezTo>
                      <a:pt x="151591" y="99"/>
                      <a:pt x="150182" y="1088"/>
                      <a:pt x="148572" y="4256"/>
                    </a:cubicBezTo>
                    <a:lnTo>
                      <a:pt x="63823" y="177257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形状 233">
                <a:extLst>
                  <a:ext uri="{FF2B5EF4-FFF2-40B4-BE49-F238E27FC236}">
                    <a16:creationId xmlns:a16="http://schemas.microsoft.com/office/drawing/2014/main" id="{12533DF0-FA95-D5AE-2006-513F7575C465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>
              <a:xfrm>
                <a:off x="7039269" y="4987708"/>
                <a:ext cx="100652" cy="7917"/>
              </a:xfrm>
              <a:custGeom>
                <a:avLst/>
                <a:gdLst>
                  <a:gd name="connsiteX0" fmla="*/ 0 w 100652"/>
                  <a:gd name="connsiteY0" fmla="*/ 0 h 7917"/>
                  <a:gd name="connsiteX1" fmla="*/ 100652 w 100652"/>
                  <a:gd name="connsiteY1" fmla="*/ 0 h 7917"/>
                  <a:gd name="connsiteX2" fmla="*/ 100652 w 100652"/>
                  <a:gd name="connsiteY2" fmla="*/ 7917 h 7917"/>
                  <a:gd name="connsiteX3" fmla="*/ 0 w 100652"/>
                  <a:gd name="connsiteY3" fmla="*/ 7917 h 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52" h="7917">
                    <a:moveTo>
                      <a:pt x="0" y="0"/>
                    </a:moveTo>
                    <a:lnTo>
                      <a:pt x="100652" y="0"/>
                    </a:lnTo>
                    <a:lnTo>
                      <a:pt x="100652" y="7917"/>
                    </a:lnTo>
                    <a:lnTo>
                      <a:pt x="0" y="7917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形状 234">
                <a:extLst>
                  <a:ext uri="{FF2B5EF4-FFF2-40B4-BE49-F238E27FC236}">
                    <a16:creationId xmlns:a16="http://schemas.microsoft.com/office/drawing/2014/main" id="{8C4277A9-1FF2-0237-43C1-4A0B9B61AD80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>
              <a:xfrm>
                <a:off x="7049335" y="5027538"/>
                <a:ext cx="80320" cy="131829"/>
              </a:xfrm>
              <a:custGeom>
                <a:avLst/>
                <a:gdLst>
                  <a:gd name="connsiteX0" fmla="*/ 15720 w 80320"/>
                  <a:gd name="connsiteY0" fmla="*/ 116695 h 131829"/>
                  <a:gd name="connsiteX1" fmla="*/ 37058 w 80320"/>
                  <a:gd name="connsiteY1" fmla="*/ 96307 h 131829"/>
                  <a:gd name="connsiteX2" fmla="*/ 80540 w 80320"/>
                  <a:gd name="connsiteY2" fmla="*/ 38508 h 131829"/>
                  <a:gd name="connsiteX3" fmla="*/ 37863 w 80320"/>
                  <a:gd name="connsiteY3" fmla="*/ 107 h 131829"/>
                  <a:gd name="connsiteX4" fmla="*/ 219 w 80320"/>
                  <a:gd name="connsiteY4" fmla="*/ 35935 h 131829"/>
                  <a:gd name="connsiteX5" fmla="*/ 10889 w 80320"/>
                  <a:gd name="connsiteY5" fmla="*/ 47019 h 131829"/>
                  <a:gd name="connsiteX6" fmla="*/ 21356 w 80320"/>
                  <a:gd name="connsiteY6" fmla="*/ 36528 h 131829"/>
                  <a:gd name="connsiteX7" fmla="*/ 10687 w 80320"/>
                  <a:gd name="connsiteY7" fmla="*/ 26235 h 131829"/>
                  <a:gd name="connsiteX8" fmla="*/ 8070 w 80320"/>
                  <a:gd name="connsiteY8" fmla="*/ 26433 h 131829"/>
                  <a:gd name="connsiteX9" fmla="*/ 35246 w 80320"/>
                  <a:gd name="connsiteY9" fmla="*/ 6243 h 131829"/>
                  <a:gd name="connsiteX10" fmla="*/ 62221 w 80320"/>
                  <a:gd name="connsiteY10" fmla="*/ 38508 h 131829"/>
                  <a:gd name="connsiteX11" fmla="*/ 41084 w 80320"/>
                  <a:gd name="connsiteY11" fmla="*/ 82253 h 131829"/>
                  <a:gd name="connsiteX12" fmla="*/ 2434 w 80320"/>
                  <a:gd name="connsiteY12" fmla="*/ 124613 h 131829"/>
                  <a:gd name="connsiteX13" fmla="*/ 219 w 80320"/>
                  <a:gd name="connsiteY13" fmla="*/ 131936 h 131829"/>
                  <a:gd name="connsiteX14" fmla="*/ 74903 w 80320"/>
                  <a:gd name="connsiteY14" fmla="*/ 131936 h 131829"/>
                  <a:gd name="connsiteX15" fmla="*/ 80540 w 80320"/>
                  <a:gd name="connsiteY15" fmla="*/ 97495 h 131829"/>
                  <a:gd name="connsiteX16" fmla="*/ 75507 w 80320"/>
                  <a:gd name="connsiteY16" fmla="*/ 97495 h 131829"/>
                  <a:gd name="connsiteX17" fmla="*/ 71078 w 80320"/>
                  <a:gd name="connsiteY17" fmla="*/ 115111 h 131829"/>
                  <a:gd name="connsiteX18" fmla="*/ 51954 w 80320"/>
                  <a:gd name="connsiteY18" fmla="*/ 116695 h 131829"/>
                  <a:gd name="connsiteX19" fmla="*/ 15720 w 80320"/>
                  <a:gd name="connsiteY19" fmla="*/ 116695 h 131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320" h="131829">
                    <a:moveTo>
                      <a:pt x="15720" y="116695"/>
                    </a:moveTo>
                    <a:lnTo>
                      <a:pt x="37058" y="96307"/>
                    </a:lnTo>
                    <a:cubicBezTo>
                      <a:pt x="68461" y="68991"/>
                      <a:pt x="80540" y="58302"/>
                      <a:pt x="80540" y="38508"/>
                    </a:cubicBezTo>
                    <a:cubicBezTo>
                      <a:pt x="80540" y="15942"/>
                      <a:pt x="62422" y="107"/>
                      <a:pt x="37863" y="107"/>
                    </a:cubicBezTo>
                    <a:cubicBezTo>
                      <a:pt x="15116" y="107"/>
                      <a:pt x="219" y="18318"/>
                      <a:pt x="219" y="35935"/>
                    </a:cubicBezTo>
                    <a:cubicBezTo>
                      <a:pt x="219" y="47019"/>
                      <a:pt x="10285" y="47019"/>
                      <a:pt x="10889" y="47019"/>
                    </a:cubicBezTo>
                    <a:cubicBezTo>
                      <a:pt x="14311" y="47019"/>
                      <a:pt x="21356" y="44644"/>
                      <a:pt x="21356" y="36528"/>
                    </a:cubicBezTo>
                    <a:cubicBezTo>
                      <a:pt x="21356" y="31382"/>
                      <a:pt x="17733" y="26235"/>
                      <a:pt x="10687" y="26235"/>
                    </a:cubicBezTo>
                    <a:cubicBezTo>
                      <a:pt x="9077" y="26235"/>
                      <a:pt x="8674" y="26235"/>
                      <a:pt x="8070" y="26433"/>
                    </a:cubicBezTo>
                    <a:cubicBezTo>
                      <a:pt x="12700" y="13567"/>
                      <a:pt x="23571" y="6243"/>
                      <a:pt x="35246" y="6243"/>
                    </a:cubicBezTo>
                    <a:cubicBezTo>
                      <a:pt x="53565" y="6243"/>
                      <a:pt x="62221" y="22277"/>
                      <a:pt x="62221" y="38508"/>
                    </a:cubicBezTo>
                    <a:cubicBezTo>
                      <a:pt x="62221" y="54343"/>
                      <a:pt x="52156" y="69981"/>
                      <a:pt x="41084" y="82253"/>
                    </a:cubicBezTo>
                    <a:lnTo>
                      <a:pt x="2434" y="124613"/>
                    </a:lnTo>
                    <a:cubicBezTo>
                      <a:pt x="219" y="126790"/>
                      <a:pt x="219" y="127186"/>
                      <a:pt x="219" y="131936"/>
                    </a:cubicBezTo>
                    <a:lnTo>
                      <a:pt x="74903" y="131936"/>
                    </a:lnTo>
                    <a:lnTo>
                      <a:pt x="80540" y="97495"/>
                    </a:lnTo>
                    <a:lnTo>
                      <a:pt x="75507" y="97495"/>
                    </a:lnTo>
                    <a:cubicBezTo>
                      <a:pt x="74500" y="103433"/>
                      <a:pt x="73091" y="112142"/>
                      <a:pt x="71078" y="115111"/>
                    </a:cubicBezTo>
                    <a:cubicBezTo>
                      <a:pt x="69669" y="116695"/>
                      <a:pt x="56383" y="116695"/>
                      <a:pt x="51954" y="116695"/>
                    </a:cubicBezTo>
                    <a:lnTo>
                      <a:pt x="15720" y="116695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" name="任意形状 235">
                <a:extLst>
                  <a:ext uri="{FF2B5EF4-FFF2-40B4-BE49-F238E27FC236}">
                    <a16:creationId xmlns:a16="http://schemas.microsoft.com/office/drawing/2014/main" id="{F7595094-57E6-8D7B-76D5-4F154FE18A42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>
              <a:xfrm>
                <a:off x="7173942" y="4864194"/>
                <a:ext cx="105483" cy="177949"/>
              </a:xfrm>
              <a:custGeom>
                <a:avLst/>
                <a:gdLst>
                  <a:gd name="connsiteX0" fmla="*/ 78331 w 105483"/>
                  <a:gd name="connsiteY0" fmla="*/ 4850 h 177949"/>
                  <a:gd name="connsiteX1" fmla="*/ 78935 w 105483"/>
                  <a:gd name="connsiteY1" fmla="*/ 2078 h 177949"/>
                  <a:gd name="connsiteX2" fmla="*/ 76520 w 105483"/>
                  <a:gd name="connsiteY2" fmla="*/ 99 h 177949"/>
                  <a:gd name="connsiteX3" fmla="*/ 73500 w 105483"/>
                  <a:gd name="connsiteY3" fmla="*/ 4058 h 177949"/>
                  <a:gd name="connsiteX4" fmla="*/ 61825 w 105483"/>
                  <a:gd name="connsiteY4" fmla="*/ 49783 h 177949"/>
                  <a:gd name="connsiteX5" fmla="*/ 226 w 105483"/>
                  <a:gd name="connsiteY5" fmla="*/ 104019 h 177949"/>
                  <a:gd name="connsiteX6" fmla="*/ 38876 w 105483"/>
                  <a:gd name="connsiteY6" fmla="*/ 139846 h 177949"/>
                  <a:gd name="connsiteX7" fmla="*/ 34246 w 105483"/>
                  <a:gd name="connsiteY7" fmla="*/ 158453 h 177949"/>
                  <a:gd name="connsiteX8" fmla="*/ 29817 w 105483"/>
                  <a:gd name="connsiteY8" fmla="*/ 175872 h 177949"/>
                  <a:gd name="connsiteX9" fmla="*/ 32233 w 105483"/>
                  <a:gd name="connsiteY9" fmla="*/ 178049 h 177949"/>
                  <a:gd name="connsiteX10" fmla="*/ 34246 w 105483"/>
                  <a:gd name="connsiteY10" fmla="*/ 177257 h 177949"/>
                  <a:gd name="connsiteX11" fmla="*/ 36460 w 105483"/>
                  <a:gd name="connsiteY11" fmla="*/ 169340 h 177949"/>
                  <a:gd name="connsiteX12" fmla="*/ 44110 w 105483"/>
                  <a:gd name="connsiteY12" fmla="*/ 139846 h 177949"/>
                  <a:gd name="connsiteX13" fmla="*/ 105709 w 105483"/>
                  <a:gd name="connsiteY13" fmla="*/ 85610 h 177949"/>
                  <a:gd name="connsiteX14" fmla="*/ 67058 w 105483"/>
                  <a:gd name="connsiteY14" fmla="*/ 49783 h 177949"/>
                  <a:gd name="connsiteX15" fmla="*/ 78331 w 105483"/>
                  <a:gd name="connsiteY15" fmla="*/ 4850 h 177949"/>
                  <a:gd name="connsiteX16" fmla="*/ 39882 w 105483"/>
                  <a:gd name="connsiteY16" fmla="*/ 135492 h 177949"/>
                  <a:gd name="connsiteX17" fmla="*/ 13310 w 105483"/>
                  <a:gd name="connsiteY17" fmla="*/ 108175 h 177949"/>
                  <a:gd name="connsiteX18" fmla="*/ 60617 w 105483"/>
                  <a:gd name="connsiteY18" fmla="*/ 54137 h 177949"/>
                  <a:gd name="connsiteX19" fmla="*/ 39882 w 105483"/>
                  <a:gd name="connsiteY19" fmla="*/ 135492 h 177949"/>
                  <a:gd name="connsiteX20" fmla="*/ 65851 w 105483"/>
                  <a:gd name="connsiteY20" fmla="*/ 54137 h 177949"/>
                  <a:gd name="connsiteX21" fmla="*/ 92624 w 105483"/>
                  <a:gd name="connsiteY21" fmla="*/ 81453 h 177949"/>
                  <a:gd name="connsiteX22" fmla="*/ 45116 w 105483"/>
                  <a:gd name="connsiteY22" fmla="*/ 135492 h 177949"/>
                  <a:gd name="connsiteX23" fmla="*/ 65851 w 105483"/>
                  <a:gd name="connsiteY23" fmla="*/ 54137 h 177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483" h="177949">
                    <a:moveTo>
                      <a:pt x="78331" y="4850"/>
                    </a:moveTo>
                    <a:cubicBezTo>
                      <a:pt x="78331" y="4454"/>
                      <a:pt x="78935" y="2276"/>
                      <a:pt x="78935" y="2078"/>
                    </a:cubicBezTo>
                    <a:cubicBezTo>
                      <a:pt x="78935" y="1881"/>
                      <a:pt x="78935" y="99"/>
                      <a:pt x="76520" y="99"/>
                    </a:cubicBezTo>
                    <a:cubicBezTo>
                      <a:pt x="74507" y="99"/>
                      <a:pt x="74305" y="693"/>
                      <a:pt x="73500" y="4058"/>
                    </a:cubicBezTo>
                    <a:lnTo>
                      <a:pt x="61825" y="49783"/>
                    </a:lnTo>
                    <a:cubicBezTo>
                      <a:pt x="29817" y="50772"/>
                      <a:pt x="226" y="77099"/>
                      <a:pt x="226" y="104019"/>
                    </a:cubicBezTo>
                    <a:cubicBezTo>
                      <a:pt x="226" y="122823"/>
                      <a:pt x="14317" y="138461"/>
                      <a:pt x="38876" y="139846"/>
                    </a:cubicBezTo>
                    <a:cubicBezTo>
                      <a:pt x="37266" y="145982"/>
                      <a:pt x="35856" y="152317"/>
                      <a:pt x="34246" y="158453"/>
                    </a:cubicBezTo>
                    <a:cubicBezTo>
                      <a:pt x="31830" y="167756"/>
                      <a:pt x="29817" y="175278"/>
                      <a:pt x="29817" y="175872"/>
                    </a:cubicBezTo>
                    <a:cubicBezTo>
                      <a:pt x="29817" y="177851"/>
                      <a:pt x="31226" y="178049"/>
                      <a:pt x="32233" y="178049"/>
                    </a:cubicBezTo>
                    <a:cubicBezTo>
                      <a:pt x="33239" y="178049"/>
                      <a:pt x="33642" y="177851"/>
                      <a:pt x="34246" y="177257"/>
                    </a:cubicBezTo>
                    <a:cubicBezTo>
                      <a:pt x="34649" y="176861"/>
                      <a:pt x="35856" y="172111"/>
                      <a:pt x="36460" y="169340"/>
                    </a:cubicBezTo>
                    <a:lnTo>
                      <a:pt x="44110" y="139846"/>
                    </a:lnTo>
                    <a:cubicBezTo>
                      <a:pt x="76520" y="138857"/>
                      <a:pt x="105709" y="112134"/>
                      <a:pt x="105709" y="85610"/>
                    </a:cubicBezTo>
                    <a:cubicBezTo>
                      <a:pt x="105709" y="69973"/>
                      <a:pt x="95040" y="51762"/>
                      <a:pt x="67058" y="49783"/>
                    </a:cubicBezTo>
                    <a:lnTo>
                      <a:pt x="78331" y="4850"/>
                    </a:lnTo>
                    <a:close/>
                    <a:moveTo>
                      <a:pt x="39882" y="135492"/>
                    </a:moveTo>
                    <a:cubicBezTo>
                      <a:pt x="27804" y="134898"/>
                      <a:pt x="13310" y="127970"/>
                      <a:pt x="13310" y="108175"/>
                    </a:cubicBezTo>
                    <a:cubicBezTo>
                      <a:pt x="13310" y="84422"/>
                      <a:pt x="30622" y="56711"/>
                      <a:pt x="60617" y="54137"/>
                    </a:cubicBezTo>
                    <a:lnTo>
                      <a:pt x="39882" y="135492"/>
                    </a:lnTo>
                    <a:close/>
                    <a:moveTo>
                      <a:pt x="65851" y="54137"/>
                    </a:moveTo>
                    <a:cubicBezTo>
                      <a:pt x="81150" y="54929"/>
                      <a:pt x="92624" y="64034"/>
                      <a:pt x="92624" y="81453"/>
                    </a:cubicBezTo>
                    <a:cubicBezTo>
                      <a:pt x="92624" y="104810"/>
                      <a:pt x="75312" y="133116"/>
                      <a:pt x="45116" y="135492"/>
                    </a:cubicBezTo>
                    <a:lnTo>
                      <a:pt x="65851" y="54137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形状 236">
                <a:extLst>
                  <a:ext uri="{FF2B5EF4-FFF2-40B4-BE49-F238E27FC236}">
                    <a16:creationId xmlns:a16="http://schemas.microsoft.com/office/drawing/2014/main" id="{DA1CFD58-6E4D-2FFB-4BE9-5B2B9E74E7E5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>
              <a:xfrm>
                <a:off x="7303950" y="4853109"/>
                <a:ext cx="46702" cy="197942"/>
              </a:xfrm>
              <a:custGeom>
                <a:avLst/>
                <a:gdLst>
                  <a:gd name="connsiteX0" fmla="*/ 46934 w 46702"/>
                  <a:gd name="connsiteY0" fmla="*/ 196062 h 197942"/>
                  <a:gd name="connsiteX1" fmla="*/ 43512 w 46702"/>
                  <a:gd name="connsiteY1" fmla="*/ 191707 h 197942"/>
                  <a:gd name="connsiteX2" fmla="*/ 11907 w 46702"/>
                  <a:gd name="connsiteY2" fmla="*/ 99070 h 197942"/>
                  <a:gd name="connsiteX3" fmla="*/ 44317 w 46702"/>
                  <a:gd name="connsiteY3" fmla="*/ 5444 h 197942"/>
                  <a:gd name="connsiteX4" fmla="*/ 46934 w 46702"/>
                  <a:gd name="connsiteY4" fmla="*/ 2078 h 197942"/>
                  <a:gd name="connsiteX5" fmla="*/ 44921 w 46702"/>
                  <a:gd name="connsiteY5" fmla="*/ 99 h 197942"/>
                  <a:gd name="connsiteX6" fmla="*/ 12914 w 46702"/>
                  <a:gd name="connsiteY6" fmla="*/ 38698 h 197942"/>
                  <a:gd name="connsiteX7" fmla="*/ 232 w 46702"/>
                  <a:gd name="connsiteY7" fmla="*/ 99070 h 197942"/>
                  <a:gd name="connsiteX8" fmla="*/ 13518 w 46702"/>
                  <a:gd name="connsiteY8" fmla="*/ 160828 h 197942"/>
                  <a:gd name="connsiteX9" fmla="*/ 44921 w 46702"/>
                  <a:gd name="connsiteY9" fmla="*/ 198041 h 197942"/>
                  <a:gd name="connsiteX10" fmla="*/ 46934 w 46702"/>
                  <a:gd name="connsiteY10" fmla="*/ 196062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6934" y="196062"/>
                    </a:moveTo>
                    <a:cubicBezTo>
                      <a:pt x="46934" y="195468"/>
                      <a:pt x="46934" y="195072"/>
                      <a:pt x="43512" y="191707"/>
                    </a:cubicBezTo>
                    <a:cubicBezTo>
                      <a:pt x="18349" y="166766"/>
                      <a:pt x="11907" y="129355"/>
                      <a:pt x="11907" y="99070"/>
                    </a:cubicBezTo>
                    <a:cubicBezTo>
                      <a:pt x="11907" y="64628"/>
                      <a:pt x="19557" y="30186"/>
                      <a:pt x="44317" y="5444"/>
                    </a:cubicBezTo>
                    <a:cubicBezTo>
                      <a:pt x="46934" y="3068"/>
                      <a:pt x="46934" y="2672"/>
                      <a:pt x="46934" y="2078"/>
                    </a:cubicBezTo>
                    <a:cubicBezTo>
                      <a:pt x="46934" y="693"/>
                      <a:pt x="46129" y="99"/>
                      <a:pt x="44921" y="99"/>
                    </a:cubicBezTo>
                    <a:cubicBezTo>
                      <a:pt x="42908" y="99"/>
                      <a:pt x="24791" y="13559"/>
                      <a:pt x="12914" y="38698"/>
                    </a:cubicBezTo>
                    <a:cubicBezTo>
                      <a:pt x="2647" y="60471"/>
                      <a:pt x="232" y="82443"/>
                      <a:pt x="232" y="99070"/>
                    </a:cubicBezTo>
                    <a:cubicBezTo>
                      <a:pt x="232" y="114510"/>
                      <a:pt x="2446" y="138461"/>
                      <a:pt x="13518" y="160828"/>
                    </a:cubicBezTo>
                    <a:cubicBezTo>
                      <a:pt x="25596" y="185175"/>
                      <a:pt x="42908" y="198041"/>
                      <a:pt x="44921" y="198041"/>
                    </a:cubicBezTo>
                    <a:cubicBezTo>
                      <a:pt x="46129" y="198041"/>
                      <a:pt x="46934" y="197447"/>
                      <a:pt x="46934" y="1960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" name="任意形状 237">
                <a:extLst>
                  <a:ext uri="{FF2B5EF4-FFF2-40B4-BE49-F238E27FC236}">
                    <a16:creationId xmlns:a16="http://schemas.microsoft.com/office/drawing/2014/main" id="{42843366-61BE-E6F7-64B7-A0A54F22C73B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>
              <a:xfrm>
                <a:off x="7366936" y="4863600"/>
                <a:ext cx="85151" cy="178543"/>
              </a:xfrm>
              <a:custGeom>
                <a:avLst/>
                <a:gdLst>
                  <a:gd name="connsiteX0" fmla="*/ 26606 w 85151"/>
                  <a:gd name="connsiteY0" fmla="*/ 77494 h 178543"/>
                  <a:gd name="connsiteX1" fmla="*/ 235 w 85151"/>
                  <a:gd name="connsiteY1" fmla="*/ 117479 h 178543"/>
                  <a:gd name="connsiteX2" fmla="*/ 6073 w 85151"/>
                  <a:gd name="connsiteY2" fmla="*/ 133116 h 178543"/>
                  <a:gd name="connsiteX3" fmla="*/ 29424 w 85151"/>
                  <a:gd name="connsiteY3" fmla="*/ 145982 h 178543"/>
                  <a:gd name="connsiteX4" fmla="*/ 53782 w 85151"/>
                  <a:gd name="connsiteY4" fmla="*/ 155286 h 178543"/>
                  <a:gd name="connsiteX5" fmla="*/ 60828 w 85151"/>
                  <a:gd name="connsiteY5" fmla="*/ 163797 h 178543"/>
                  <a:gd name="connsiteX6" fmla="*/ 50964 w 85151"/>
                  <a:gd name="connsiteY6" fmla="*/ 174288 h 178543"/>
                  <a:gd name="connsiteX7" fmla="*/ 33249 w 85151"/>
                  <a:gd name="connsiteY7" fmla="*/ 167954 h 178543"/>
                  <a:gd name="connsiteX8" fmla="*/ 31035 w 85151"/>
                  <a:gd name="connsiteY8" fmla="*/ 166964 h 178543"/>
                  <a:gd name="connsiteX9" fmla="*/ 29022 w 85151"/>
                  <a:gd name="connsiteY9" fmla="*/ 169142 h 178543"/>
                  <a:gd name="connsiteX10" fmla="*/ 50964 w 85151"/>
                  <a:gd name="connsiteY10" fmla="*/ 178643 h 178543"/>
                  <a:gd name="connsiteX11" fmla="*/ 71900 w 85151"/>
                  <a:gd name="connsiteY11" fmla="*/ 157463 h 178543"/>
                  <a:gd name="connsiteX12" fmla="*/ 62237 w 85151"/>
                  <a:gd name="connsiteY12" fmla="*/ 143409 h 178543"/>
                  <a:gd name="connsiteX13" fmla="*/ 49957 w 85151"/>
                  <a:gd name="connsiteY13" fmla="*/ 138857 h 178543"/>
                  <a:gd name="connsiteX14" fmla="*/ 37678 w 85151"/>
                  <a:gd name="connsiteY14" fmla="*/ 134304 h 178543"/>
                  <a:gd name="connsiteX15" fmla="*/ 25600 w 85151"/>
                  <a:gd name="connsiteY15" fmla="*/ 129553 h 178543"/>
                  <a:gd name="connsiteX16" fmla="*/ 10502 w 85151"/>
                  <a:gd name="connsiteY16" fmla="*/ 111936 h 178543"/>
                  <a:gd name="connsiteX17" fmla="*/ 35262 w 85151"/>
                  <a:gd name="connsiteY17" fmla="*/ 78286 h 178543"/>
                  <a:gd name="connsiteX18" fmla="*/ 52977 w 85151"/>
                  <a:gd name="connsiteY18" fmla="*/ 80859 h 178543"/>
                  <a:gd name="connsiteX19" fmla="*/ 71698 w 85151"/>
                  <a:gd name="connsiteY19" fmla="*/ 74723 h 178543"/>
                  <a:gd name="connsiteX20" fmla="*/ 55191 w 85151"/>
                  <a:gd name="connsiteY20" fmla="*/ 69379 h 178543"/>
                  <a:gd name="connsiteX21" fmla="*/ 38282 w 85151"/>
                  <a:gd name="connsiteY21" fmla="*/ 71754 h 178543"/>
                  <a:gd name="connsiteX22" fmla="*/ 32243 w 85151"/>
                  <a:gd name="connsiteY22" fmla="*/ 56315 h 178543"/>
                  <a:gd name="connsiteX23" fmla="*/ 54587 w 85151"/>
                  <a:gd name="connsiteY23" fmla="*/ 22664 h 178543"/>
                  <a:gd name="connsiteX24" fmla="*/ 67471 w 85151"/>
                  <a:gd name="connsiteY24" fmla="*/ 27019 h 178543"/>
                  <a:gd name="connsiteX25" fmla="*/ 85387 w 85151"/>
                  <a:gd name="connsiteY25" fmla="*/ 20883 h 178543"/>
                  <a:gd name="connsiteX26" fmla="*/ 68679 w 85151"/>
                  <a:gd name="connsiteY26" fmla="*/ 15539 h 178543"/>
                  <a:gd name="connsiteX27" fmla="*/ 55997 w 85151"/>
                  <a:gd name="connsiteY27" fmla="*/ 16528 h 178543"/>
                  <a:gd name="connsiteX28" fmla="*/ 54990 w 85151"/>
                  <a:gd name="connsiteY28" fmla="*/ 9996 h 178543"/>
                  <a:gd name="connsiteX29" fmla="*/ 55997 w 85151"/>
                  <a:gd name="connsiteY29" fmla="*/ 2672 h 178543"/>
                  <a:gd name="connsiteX30" fmla="*/ 53581 w 85151"/>
                  <a:gd name="connsiteY30" fmla="*/ 99 h 178543"/>
                  <a:gd name="connsiteX31" fmla="*/ 49957 w 85151"/>
                  <a:gd name="connsiteY31" fmla="*/ 9798 h 178543"/>
                  <a:gd name="connsiteX32" fmla="*/ 51367 w 85151"/>
                  <a:gd name="connsiteY32" fmla="*/ 17518 h 178543"/>
                  <a:gd name="connsiteX33" fmla="*/ 16138 w 85151"/>
                  <a:gd name="connsiteY33" fmla="*/ 54533 h 178543"/>
                  <a:gd name="connsiteX34" fmla="*/ 29223 w 85151"/>
                  <a:gd name="connsiteY34" fmla="*/ 75515 h 178543"/>
                  <a:gd name="connsiteX35" fmla="*/ 26606 w 85151"/>
                  <a:gd name="connsiteY35" fmla="*/ 77494 h 178543"/>
                  <a:gd name="connsiteX36" fmla="*/ 59217 w 85151"/>
                  <a:gd name="connsiteY36" fmla="*/ 20883 h 178543"/>
                  <a:gd name="connsiteX37" fmla="*/ 68880 w 85151"/>
                  <a:gd name="connsiteY37" fmla="*/ 19893 h 178543"/>
                  <a:gd name="connsiteX38" fmla="*/ 80153 w 85151"/>
                  <a:gd name="connsiteY38" fmla="*/ 21081 h 178543"/>
                  <a:gd name="connsiteX39" fmla="*/ 67672 w 85151"/>
                  <a:gd name="connsiteY39" fmla="*/ 22664 h 178543"/>
                  <a:gd name="connsiteX40" fmla="*/ 59217 w 85151"/>
                  <a:gd name="connsiteY40" fmla="*/ 20883 h 178543"/>
                  <a:gd name="connsiteX41" fmla="*/ 43516 w 85151"/>
                  <a:gd name="connsiteY41" fmla="*/ 74921 h 178543"/>
                  <a:gd name="connsiteX42" fmla="*/ 54990 w 85151"/>
                  <a:gd name="connsiteY42" fmla="*/ 73734 h 178543"/>
                  <a:gd name="connsiteX43" fmla="*/ 66464 w 85151"/>
                  <a:gd name="connsiteY43" fmla="*/ 74921 h 178543"/>
                  <a:gd name="connsiteX44" fmla="*/ 53581 w 85151"/>
                  <a:gd name="connsiteY44" fmla="*/ 76505 h 178543"/>
                  <a:gd name="connsiteX45" fmla="*/ 43516 w 85151"/>
                  <a:gd name="connsiteY45" fmla="*/ 74921 h 17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151" h="178543">
                    <a:moveTo>
                      <a:pt x="26606" y="77494"/>
                    </a:moveTo>
                    <a:cubicBezTo>
                      <a:pt x="4664" y="91746"/>
                      <a:pt x="235" y="110353"/>
                      <a:pt x="235" y="117479"/>
                    </a:cubicBezTo>
                    <a:cubicBezTo>
                      <a:pt x="235" y="126980"/>
                      <a:pt x="5671" y="132522"/>
                      <a:pt x="6073" y="133116"/>
                    </a:cubicBezTo>
                    <a:cubicBezTo>
                      <a:pt x="12515" y="139648"/>
                      <a:pt x="14327" y="140440"/>
                      <a:pt x="29424" y="145982"/>
                    </a:cubicBezTo>
                    <a:lnTo>
                      <a:pt x="53782" y="155286"/>
                    </a:lnTo>
                    <a:cubicBezTo>
                      <a:pt x="56802" y="156671"/>
                      <a:pt x="60828" y="158057"/>
                      <a:pt x="60828" y="163797"/>
                    </a:cubicBezTo>
                    <a:cubicBezTo>
                      <a:pt x="60828" y="168350"/>
                      <a:pt x="57204" y="174288"/>
                      <a:pt x="50964" y="174288"/>
                    </a:cubicBezTo>
                    <a:cubicBezTo>
                      <a:pt x="42107" y="174288"/>
                      <a:pt x="35464" y="169538"/>
                      <a:pt x="33249" y="167954"/>
                    </a:cubicBezTo>
                    <a:cubicBezTo>
                      <a:pt x="32041" y="167162"/>
                      <a:pt x="31840" y="166964"/>
                      <a:pt x="31035" y="166964"/>
                    </a:cubicBezTo>
                    <a:cubicBezTo>
                      <a:pt x="29424" y="166964"/>
                      <a:pt x="29022" y="168350"/>
                      <a:pt x="29022" y="169142"/>
                    </a:cubicBezTo>
                    <a:cubicBezTo>
                      <a:pt x="29022" y="171517"/>
                      <a:pt x="39691" y="178643"/>
                      <a:pt x="50964" y="178643"/>
                    </a:cubicBezTo>
                    <a:cubicBezTo>
                      <a:pt x="63445" y="178643"/>
                      <a:pt x="71900" y="167162"/>
                      <a:pt x="71900" y="157463"/>
                    </a:cubicBezTo>
                    <a:cubicBezTo>
                      <a:pt x="71900" y="147962"/>
                      <a:pt x="64451" y="144399"/>
                      <a:pt x="62237" y="143409"/>
                    </a:cubicBezTo>
                    <a:cubicBezTo>
                      <a:pt x="59419" y="142419"/>
                      <a:pt x="52574" y="139846"/>
                      <a:pt x="49957" y="138857"/>
                    </a:cubicBezTo>
                    <a:cubicBezTo>
                      <a:pt x="45931" y="137273"/>
                      <a:pt x="41905" y="135689"/>
                      <a:pt x="37678" y="134304"/>
                    </a:cubicBezTo>
                    <a:lnTo>
                      <a:pt x="25600" y="129553"/>
                    </a:lnTo>
                    <a:cubicBezTo>
                      <a:pt x="16541" y="125990"/>
                      <a:pt x="10502" y="120250"/>
                      <a:pt x="10502" y="111936"/>
                    </a:cubicBezTo>
                    <a:cubicBezTo>
                      <a:pt x="10502" y="103821"/>
                      <a:pt x="18353" y="86600"/>
                      <a:pt x="35262" y="78286"/>
                    </a:cubicBezTo>
                    <a:cubicBezTo>
                      <a:pt x="42711" y="80859"/>
                      <a:pt x="48750" y="80859"/>
                      <a:pt x="52977" y="80859"/>
                    </a:cubicBezTo>
                    <a:cubicBezTo>
                      <a:pt x="59016" y="80859"/>
                      <a:pt x="71698" y="80859"/>
                      <a:pt x="71698" y="74723"/>
                    </a:cubicBezTo>
                    <a:cubicBezTo>
                      <a:pt x="71698" y="69775"/>
                      <a:pt x="63042" y="69379"/>
                      <a:pt x="55191" y="69379"/>
                    </a:cubicBezTo>
                    <a:cubicBezTo>
                      <a:pt x="51568" y="69379"/>
                      <a:pt x="45730" y="69379"/>
                      <a:pt x="38282" y="71754"/>
                    </a:cubicBezTo>
                    <a:cubicBezTo>
                      <a:pt x="33048" y="66608"/>
                      <a:pt x="32243" y="60076"/>
                      <a:pt x="32243" y="56315"/>
                    </a:cubicBezTo>
                    <a:cubicBezTo>
                      <a:pt x="32243" y="45230"/>
                      <a:pt x="39490" y="29988"/>
                      <a:pt x="54587" y="22664"/>
                    </a:cubicBezTo>
                    <a:cubicBezTo>
                      <a:pt x="58211" y="27019"/>
                      <a:pt x="62841" y="27019"/>
                      <a:pt x="67471" y="27019"/>
                    </a:cubicBezTo>
                    <a:cubicBezTo>
                      <a:pt x="72503" y="27019"/>
                      <a:pt x="85387" y="27019"/>
                      <a:pt x="85387" y="20883"/>
                    </a:cubicBezTo>
                    <a:cubicBezTo>
                      <a:pt x="85387" y="15736"/>
                      <a:pt x="76529" y="15539"/>
                      <a:pt x="68679" y="15539"/>
                    </a:cubicBezTo>
                    <a:cubicBezTo>
                      <a:pt x="66062" y="15539"/>
                      <a:pt x="61230" y="15539"/>
                      <a:pt x="55997" y="16528"/>
                    </a:cubicBezTo>
                    <a:cubicBezTo>
                      <a:pt x="55393" y="14747"/>
                      <a:pt x="54990" y="13361"/>
                      <a:pt x="54990" y="9996"/>
                    </a:cubicBezTo>
                    <a:cubicBezTo>
                      <a:pt x="54990" y="7225"/>
                      <a:pt x="55997" y="3068"/>
                      <a:pt x="55997" y="2672"/>
                    </a:cubicBezTo>
                    <a:cubicBezTo>
                      <a:pt x="55997" y="1089"/>
                      <a:pt x="54990" y="99"/>
                      <a:pt x="53581" y="99"/>
                    </a:cubicBezTo>
                    <a:cubicBezTo>
                      <a:pt x="49957" y="99"/>
                      <a:pt x="49957" y="9204"/>
                      <a:pt x="49957" y="9798"/>
                    </a:cubicBezTo>
                    <a:cubicBezTo>
                      <a:pt x="49957" y="13757"/>
                      <a:pt x="51165" y="16726"/>
                      <a:pt x="51367" y="17518"/>
                    </a:cubicBezTo>
                    <a:cubicBezTo>
                      <a:pt x="29827" y="23456"/>
                      <a:pt x="16138" y="39292"/>
                      <a:pt x="16138" y="54533"/>
                    </a:cubicBezTo>
                    <a:cubicBezTo>
                      <a:pt x="16138" y="61857"/>
                      <a:pt x="19762" y="70171"/>
                      <a:pt x="29223" y="75515"/>
                    </a:cubicBezTo>
                    <a:lnTo>
                      <a:pt x="26606" y="77494"/>
                    </a:lnTo>
                    <a:close/>
                    <a:moveTo>
                      <a:pt x="59217" y="20883"/>
                    </a:moveTo>
                    <a:cubicBezTo>
                      <a:pt x="62438" y="19893"/>
                      <a:pt x="66666" y="19893"/>
                      <a:pt x="68880" y="19893"/>
                    </a:cubicBezTo>
                    <a:cubicBezTo>
                      <a:pt x="75724" y="19893"/>
                      <a:pt x="76529" y="20091"/>
                      <a:pt x="80153" y="21081"/>
                    </a:cubicBezTo>
                    <a:cubicBezTo>
                      <a:pt x="78543" y="21675"/>
                      <a:pt x="76529" y="22664"/>
                      <a:pt x="67672" y="22664"/>
                    </a:cubicBezTo>
                    <a:cubicBezTo>
                      <a:pt x="63847" y="22664"/>
                      <a:pt x="61432" y="22664"/>
                      <a:pt x="59217" y="20883"/>
                    </a:cubicBezTo>
                    <a:close/>
                    <a:moveTo>
                      <a:pt x="43516" y="74921"/>
                    </a:moveTo>
                    <a:cubicBezTo>
                      <a:pt x="48146" y="73734"/>
                      <a:pt x="52574" y="73734"/>
                      <a:pt x="54990" y="73734"/>
                    </a:cubicBezTo>
                    <a:cubicBezTo>
                      <a:pt x="62036" y="73734"/>
                      <a:pt x="62841" y="73932"/>
                      <a:pt x="66464" y="74921"/>
                    </a:cubicBezTo>
                    <a:cubicBezTo>
                      <a:pt x="64854" y="75713"/>
                      <a:pt x="62841" y="76505"/>
                      <a:pt x="53581" y="76505"/>
                    </a:cubicBezTo>
                    <a:cubicBezTo>
                      <a:pt x="48951" y="76505"/>
                      <a:pt x="47139" y="76505"/>
                      <a:pt x="43516" y="749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" name="任意形状 238">
                <a:extLst>
                  <a:ext uri="{FF2B5EF4-FFF2-40B4-BE49-F238E27FC236}">
                    <a16:creationId xmlns:a16="http://schemas.microsoft.com/office/drawing/2014/main" id="{1D7BCF91-1F05-A4EA-B432-B94DCFC0E0F0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>
              <a:xfrm>
                <a:off x="7471113" y="4853109"/>
                <a:ext cx="46702" cy="197942"/>
              </a:xfrm>
              <a:custGeom>
                <a:avLst/>
                <a:gdLst>
                  <a:gd name="connsiteX0" fmla="*/ 46943 w 46702"/>
                  <a:gd name="connsiteY0" fmla="*/ 99070 h 197942"/>
                  <a:gd name="connsiteX1" fmla="*/ 33657 w 46702"/>
                  <a:gd name="connsiteY1" fmla="*/ 37312 h 197942"/>
                  <a:gd name="connsiteX2" fmla="*/ 2253 w 46702"/>
                  <a:gd name="connsiteY2" fmla="*/ 99 h 197942"/>
                  <a:gd name="connsiteX3" fmla="*/ 240 w 46702"/>
                  <a:gd name="connsiteY3" fmla="*/ 2078 h 197942"/>
                  <a:gd name="connsiteX4" fmla="*/ 4065 w 46702"/>
                  <a:gd name="connsiteY4" fmla="*/ 6631 h 197942"/>
                  <a:gd name="connsiteX5" fmla="*/ 35267 w 46702"/>
                  <a:gd name="connsiteY5" fmla="*/ 99070 h 197942"/>
                  <a:gd name="connsiteX6" fmla="*/ 2857 w 46702"/>
                  <a:gd name="connsiteY6" fmla="*/ 192697 h 197942"/>
                  <a:gd name="connsiteX7" fmla="*/ 240 w 46702"/>
                  <a:gd name="connsiteY7" fmla="*/ 196062 h 197942"/>
                  <a:gd name="connsiteX8" fmla="*/ 2253 w 46702"/>
                  <a:gd name="connsiteY8" fmla="*/ 198041 h 197942"/>
                  <a:gd name="connsiteX9" fmla="*/ 34261 w 46702"/>
                  <a:gd name="connsiteY9" fmla="*/ 159443 h 197942"/>
                  <a:gd name="connsiteX10" fmla="*/ 46943 w 46702"/>
                  <a:gd name="connsiteY10" fmla="*/ 99070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6943" y="99070"/>
                    </a:moveTo>
                    <a:cubicBezTo>
                      <a:pt x="46943" y="83631"/>
                      <a:pt x="44728" y="59680"/>
                      <a:pt x="33657" y="37312"/>
                    </a:cubicBezTo>
                    <a:cubicBezTo>
                      <a:pt x="21578" y="12965"/>
                      <a:pt x="4266" y="99"/>
                      <a:pt x="2253" y="99"/>
                    </a:cubicBezTo>
                    <a:cubicBezTo>
                      <a:pt x="1046" y="99"/>
                      <a:pt x="240" y="891"/>
                      <a:pt x="240" y="2078"/>
                    </a:cubicBezTo>
                    <a:cubicBezTo>
                      <a:pt x="240" y="2672"/>
                      <a:pt x="240" y="3068"/>
                      <a:pt x="4065" y="6631"/>
                    </a:cubicBezTo>
                    <a:cubicBezTo>
                      <a:pt x="23793" y="26227"/>
                      <a:pt x="35267" y="57700"/>
                      <a:pt x="35267" y="99070"/>
                    </a:cubicBezTo>
                    <a:cubicBezTo>
                      <a:pt x="35267" y="132918"/>
                      <a:pt x="27819" y="167756"/>
                      <a:pt x="2857" y="192697"/>
                    </a:cubicBezTo>
                    <a:cubicBezTo>
                      <a:pt x="240" y="195072"/>
                      <a:pt x="240" y="195468"/>
                      <a:pt x="240" y="196062"/>
                    </a:cubicBezTo>
                    <a:cubicBezTo>
                      <a:pt x="240" y="197249"/>
                      <a:pt x="1046" y="198041"/>
                      <a:pt x="2253" y="198041"/>
                    </a:cubicBezTo>
                    <a:cubicBezTo>
                      <a:pt x="4266" y="198041"/>
                      <a:pt x="22384" y="184581"/>
                      <a:pt x="34261" y="159443"/>
                    </a:cubicBezTo>
                    <a:cubicBezTo>
                      <a:pt x="44527" y="137669"/>
                      <a:pt x="46943" y="115697"/>
                      <a:pt x="46943" y="990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形状 239">
                <a:extLst>
                  <a:ext uri="{FF2B5EF4-FFF2-40B4-BE49-F238E27FC236}">
                    <a16:creationId xmlns:a16="http://schemas.microsoft.com/office/drawing/2014/main" id="{BCDF0AB6-3D23-2021-61BE-F035E8DBCCF3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>
              <a:xfrm>
                <a:off x="7557852" y="4853109"/>
                <a:ext cx="46702" cy="197942"/>
              </a:xfrm>
              <a:custGeom>
                <a:avLst/>
                <a:gdLst>
                  <a:gd name="connsiteX0" fmla="*/ 46947 w 46702"/>
                  <a:gd name="connsiteY0" fmla="*/ 196062 h 197942"/>
                  <a:gd name="connsiteX1" fmla="*/ 43524 w 46702"/>
                  <a:gd name="connsiteY1" fmla="*/ 191707 h 197942"/>
                  <a:gd name="connsiteX2" fmla="*/ 11920 w 46702"/>
                  <a:gd name="connsiteY2" fmla="*/ 99070 h 197942"/>
                  <a:gd name="connsiteX3" fmla="*/ 44330 w 46702"/>
                  <a:gd name="connsiteY3" fmla="*/ 5444 h 197942"/>
                  <a:gd name="connsiteX4" fmla="*/ 46947 w 46702"/>
                  <a:gd name="connsiteY4" fmla="*/ 2078 h 197942"/>
                  <a:gd name="connsiteX5" fmla="*/ 44934 w 46702"/>
                  <a:gd name="connsiteY5" fmla="*/ 99 h 197942"/>
                  <a:gd name="connsiteX6" fmla="*/ 12926 w 46702"/>
                  <a:gd name="connsiteY6" fmla="*/ 38698 h 197942"/>
                  <a:gd name="connsiteX7" fmla="*/ 244 w 46702"/>
                  <a:gd name="connsiteY7" fmla="*/ 99070 h 197942"/>
                  <a:gd name="connsiteX8" fmla="*/ 13530 w 46702"/>
                  <a:gd name="connsiteY8" fmla="*/ 160828 h 197942"/>
                  <a:gd name="connsiteX9" fmla="*/ 44934 w 46702"/>
                  <a:gd name="connsiteY9" fmla="*/ 198041 h 197942"/>
                  <a:gd name="connsiteX10" fmla="*/ 46947 w 46702"/>
                  <a:gd name="connsiteY10" fmla="*/ 196062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6947" y="196062"/>
                    </a:moveTo>
                    <a:cubicBezTo>
                      <a:pt x="46947" y="195468"/>
                      <a:pt x="46947" y="195072"/>
                      <a:pt x="43524" y="191707"/>
                    </a:cubicBezTo>
                    <a:cubicBezTo>
                      <a:pt x="18361" y="166766"/>
                      <a:pt x="11920" y="129355"/>
                      <a:pt x="11920" y="99070"/>
                    </a:cubicBezTo>
                    <a:cubicBezTo>
                      <a:pt x="11920" y="64628"/>
                      <a:pt x="19569" y="30186"/>
                      <a:pt x="44330" y="5444"/>
                    </a:cubicBezTo>
                    <a:cubicBezTo>
                      <a:pt x="46947" y="3068"/>
                      <a:pt x="46947" y="2672"/>
                      <a:pt x="46947" y="2078"/>
                    </a:cubicBezTo>
                    <a:cubicBezTo>
                      <a:pt x="46947" y="693"/>
                      <a:pt x="46141" y="99"/>
                      <a:pt x="44934" y="99"/>
                    </a:cubicBezTo>
                    <a:cubicBezTo>
                      <a:pt x="42921" y="99"/>
                      <a:pt x="24803" y="13559"/>
                      <a:pt x="12926" y="38698"/>
                    </a:cubicBezTo>
                    <a:cubicBezTo>
                      <a:pt x="2660" y="60471"/>
                      <a:pt x="244" y="82443"/>
                      <a:pt x="244" y="99070"/>
                    </a:cubicBezTo>
                    <a:cubicBezTo>
                      <a:pt x="244" y="114510"/>
                      <a:pt x="2458" y="138461"/>
                      <a:pt x="13530" y="160828"/>
                    </a:cubicBezTo>
                    <a:cubicBezTo>
                      <a:pt x="25608" y="185175"/>
                      <a:pt x="42921" y="198041"/>
                      <a:pt x="44934" y="198041"/>
                    </a:cubicBezTo>
                    <a:cubicBezTo>
                      <a:pt x="46141" y="198041"/>
                      <a:pt x="46947" y="197447"/>
                      <a:pt x="46947" y="1960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形状 240">
                <a:extLst>
                  <a:ext uri="{FF2B5EF4-FFF2-40B4-BE49-F238E27FC236}">
                    <a16:creationId xmlns:a16="http://schemas.microsoft.com/office/drawing/2014/main" id="{1171AB77-5530-C182-3692-DCCC531A256A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>
              <a:xfrm>
                <a:off x="7624059" y="4869736"/>
                <a:ext cx="84748" cy="136184"/>
              </a:xfrm>
              <a:custGeom>
                <a:avLst/>
                <a:gdLst>
                  <a:gd name="connsiteX0" fmla="*/ 84997 w 84748"/>
                  <a:gd name="connsiteY0" fmla="*/ 68587 h 136184"/>
                  <a:gd name="connsiteX1" fmla="*/ 76945 w 84748"/>
                  <a:gd name="connsiteY1" fmla="*/ 22269 h 136184"/>
                  <a:gd name="connsiteX2" fmla="*/ 42723 w 84748"/>
                  <a:gd name="connsiteY2" fmla="*/ 99 h 136184"/>
                  <a:gd name="connsiteX3" fmla="*/ 7696 w 84748"/>
                  <a:gd name="connsiteY3" fmla="*/ 23654 h 136184"/>
                  <a:gd name="connsiteX4" fmla="*/ 248 w 84748"/>
                  <a:gd name="connsiteY4" fmla="*/ 68587 h 136184"/>
                  <a:gd name="connsiteX5" fmla="*/ 9307 w 84748"/>
                  <a:gd name="connsiteY5" fmla="*/ 116291 h 136184"/>
                  <a:gd name="connsiteX6" fmla="*/ 42522 w 84748"/>
                  <a:gd name="connsiteY6" fmla="*/ 136283 h 136184"/>
                  <a:gd name="connsiteX7" fmla="*/ 77549 w 84748"/>
                  <a:gd name="connsiteY7" fmla="*/ 113322 h 136184"/>
                  <a:gd name="connsiteX8" fmla="*/ 84997 w 84748"/>
                  <a:gd name="connsiteY8" fmla="*/ 68587 h 136184"/>
                  <a:gd name="connsiteX9" fmla="*/ 42522 w 84748"/>
                  <a:gd name="connsiteY9" fmla="*/ 131929 h 136184"/>
                  <a:gd name="connsiteX10" fmla="*/ 19171 w 84748"/>
                  <a:gd name="connsiteY10" fmla="*/ 107978 h 136184"/>
                  <a:gd name="connsiteX11" fmla="*/ 16956 w 84748"/>
                  <a:gd name="connsiteY11" fmla="*/ 66212 h 136184"/>
                  <a:gd name="connsiteX12" fmla="*/ 18567 w 84748"/>
                  <a:gd name="connsiteY12" fmla="*/ 29790 h 136184"/>
                  <a:gd name="connsiteX13" fmla="*/ 42522 w 84748"/>
                  <a:gd name="connsiteY13" fmla="*/ 4454 h 136184"/>
                  <a:gd name="connsiteX14" fmla="*/ 66276 w 84748"/>
                  <a:gd name="connsiteY14" fmla="*/ 27613 h 136184"/>
                  <a:gd name="connsiteX15" fmla="*/ 68289 w 84748"/>
                  <a:gd name="connsiteY15" fmla="*/ 66212 h 136184"/>
                  <a:gd name="connsiteX16" fmla="*/ 66074 w 84748"/>
                  <a:gd name="connsiteY16" fmla="*/ 107186 h 136184"/>
                  <a:gd name="connsiteX17" fmla="*/ 42522 w 84748"/>
                  <a:gd name="connsiteY17" fmla="*/ 131929 h 13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748" h="136184">
                    <a:moveTo>
                      <a:pt x="84997" y="68587"/>
                    </a:moveTo>
                    <a:cubicBezTo>
                      <a:pt x="84997" y="52752"/>
                      <a:pt x="83990" y="36916"/>
                      <a:pt x="76945" y="22269"/>
                    </a:cubicBezTo>
                    <a:cubicBezTo>
                      <a:pt x="67685" y="3266"/>
                      <a:pt x="51178" y="99"/>
                      <a:pt x="42723" y="99"/>
                    </a:cubicBezTo>
                    <a:cubicBezTo>
                      <a:pt x="30645" y="99"/>
                      <a:pt x="15950" y="5246"/>
                      <a:pt x="7696" y="23654"/>
                    </a:cubicBezTo>
                    <a:cubicBezTo>
                      <a:pt x="1255" y="37312"/>
                      <a:pt x="248" y="52752"/>
                      <a:pt x="248" y="68587"/>
                    </a:cubicBezTo>
                    <a:cubicBezTo>
                      <a:pt x="248" y="83433"/>
                      <a:pt x="1053" y="101248"/>
                      <a:pt x="9307" y="116291"/>
                    </a:cubicBezTo>
                    <a:cubicBezTo>
                      <a:pt x="17963" y="132324"/>
                      <a:pt x="32658" y="136283"/>
                      <a:pt x="42522" y="136283"/>
                    </a:cubicBezTo>
                    <a:cubicBezTo>
                      <a:pt x="53392" y="136283"/>
                      <a:pt x="68691" y="132127"/>
                      <a:pt x="77549" y="113322"/>
                    </a:cubicBezTo>
                    <a:cubicBezTo>
                      <a:pt x="83990" y="99664"/>
                      <a:pt x="84997" y="84224"/>
                      <a:pt x="84997" y="68587"/>
                    </a:cubicBezTo>
                    <a:close/>
                    <a:moveTo>
                      <a:pt x="42522" y="131929"/>
                    </a:moveTo>
                    <a:cubicBezTo>
                      <a:pt x="34671" y="131929"/>
                      <a:pt x="22794" y="126980"/>
                      <a:pt x="19171" y="107978"/>
                    </a:cubicBezTo>
                    <a:cubicBezTo>
                      <a:pt x="16956" y="96101"/>
                      <a:pt x="16956" y="77890"/>
                      <a:pt x="16956" y="66212"/>
                    </a:cubicBezTo>
                    <a:cubicBezTo>
                      <a:pt x="16956" y="53543"/>
                      <a:pt x="16956" y="40479"/>
                      <a:pt x="18567" y="29790"/>
                    </a:cubicBezTo>
                    <a:cubicBezTo>
                      <a:pt x="22391" y="6235"/>
                      <a:pt x="37489" y="4454"/>
                      <a:pt x="42522" y="4454"/>
                    </a:cubicBezTo>
                    <a:cubicBezTo>
                      <a:pt x="49165" y="4454"/>
                      <a:pt x="62451" y="8017"/>
                      <a:pt x="66276" y="27613"/>
                    </a:cubicBezTo>
                    <a:cubicBezTo>
                      <a:pt x="68289" y="38698"/>
                      <a:pt x="68289" y="53741"/>
                      <a:pt x="68289" y="66212"/>
                    </a:cubicBezTo>
                    <a:cubicBezTo>
                      <a:pt x="68289" y="81057"/>
                      <a:pt x="68289" y="94517"/>
                      <a:pt x="66074" y="107186"/>
                    </a:cubicBezTo>
                    <a:cubicBezTo>
                      <a:pt x="63055" y="125990"/>
                      <a:pt x="51580" y="131929"/>
                      <a:pt x="42522" y="1319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形状 241">
                <a:extLst>
                  <a:ext uri="{FF2B5EF4-FFF2-40B4-BE49-F238E27FC236}">
                    <a16:creationId xmlns:a16="http://schemas.microsoft.com/office/drawing/2014/main" id="{B6527625-1412-2E69-6690-CA806838D8CC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>
              <a:xfrm>
                <a:off x="7734173" y="4980584"/>
                <a:ext cx="23552" cy="59184"/>
              </a:xfrm>
              <a:custGeom>
                <a:avLst/>
                <a:gdLst>
                  <a:gd name="connsiteX0" fmla="*/ 23806 w 23552"/>
                  <a:gd name="connsiteY0" fmla="*/ 20883 h 59184"/>
                  <a:gd name="connsiteX1" fmla="*/ 10922 w 23552"/>
                  <a:gd name="connsiteY1" fmla="*/ 99 h 59184"/>
                  <a:gd name="connsiteX2" fmla="*/ 253 w 23552"/>
                  <a:gd name="connsiteY2" fmla="*/ 10590 h 59184"/>
                  <a:gd name="connsiteX3" fmla="*/ 10922 w 23552"/>
                  <a:gd name="connsiteY3" fmla="*/ 21081 h 59184"/>
                  <a:gd name="connsiteX4" fmla="*/ 17968 w 23552"/>
                  <a:gd name="connsiteY4" fmla="*/ 18508 h 59184"/>
                  <a:gd name="connsiteX5" fmla="*/ 18974 w 23552"/>
                  <a:gd name="connsiteY5" fmla="*/ 17914 h 59184"/>
                  <a:gd name="connsiteX6" fmla="*/ 19377 w 23552"/>
                  <a:gd name="connsiteY6" fmla="*/ 20883 h 59184"/>
                  <a:gd name="connsiteX7" fmla="*/ 5688 w 23552"/>
                  <a:gd name="connsiteY7" fmla="*/ 53939 h 59184"/>
                  <a:gd name="connsiteX8" fmla="*/ 3474 w 23552"/>
                  <a:gd name="connsiteY8" fmla="*/ 57106 h 59184"/>
                  <a:gd name="connsiteX9" fmla="*/ 5487 w 23552"/>
                  <a:gd name="connsiteY9" fmla="*/ 59284 h 59184"/>
                  <a:gd name="connsiteX10" fmla="*/ 23806 w 23552"/>
                  <a:gd name="connsiteY10" fmla="*/ 20883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806" y="20883"/>
                    </a:moveTo>
                    <a:cubicBezTo>
                      <a:pt x="23806" y="7819"/>
                      <a:pt x="18773" y="99"/>
                      <a:pt x="10922" y="99"/>
                    </a:cubicBezTo>
                    <a:cubicBezTo>
                      <a:pt x="4279" y="99"/>
                      <a:pt x="253" y="5048"/>
                      <a:pt x="253" y="10590"/>
                    </a:cubicBezTo>
                    <a:cubicBezTo>
                      <a:pt x="253" y="15934"/>
                      <a:pt x="4279" y="21081"/>
                      <a:pt x="10922" y="21081"/>
                    </a:cubicBezTo>
                    <a:cubicBezTo>
                      <a:pt x="13338" y="21081"/>
                      <a:pt x="15955" y="20289"/>
                      <a:pt x="17968" y="18508"/>
                    </a:cubicBezTo>
                    <a:cubicBezTo>
                      <a:pt x="18572" y="18112"/>
                      <a:pt x="18773" y="17914"/>
                      <a:pt x="18974" y="17914"/>
                    </a:cubicBezTo>
                    <a:cubicBezTo>
                      <a:pt x="19176" y="17914"/>
                      <a:pt x="19377" y="18112"/>
                      <a:pt x="19377" y="20883"/>
                    </a:cubicBezTo>
                    <a:cubicBezTo>
                      <a:pt x="19377" y="35531"/>
                      <a:pt x="12331" y="47407"/>
                      <a:pt x="5688" y="53939"/>
                    </a:cubicBezTo>
                    <a:cubicBezTo>
                      <a:pt x="3474" y="56117"/>
                      <a:pt x="3474" y="56513"/>
                      <a:pt x="3474" y="57106"/>
                    </a:cubicBezTo>
                    <a:cubicBezTo>
                      <a:pt x="3474" y="58492"/>
                      <a:pt x="4480" y="59284"/>
                      <a:pt x="5487" y="59284"/>
                    </a:cubicBezTo>
                    <a:cubicBezTo>
                      <a:pt x="7701" y="59284"/>
                      <a:pt x="23806" y="44042"/>
                      <a:pt x="23806" y="208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形状 242">
                <a:extLst>
                  <a:ext uri="{FF2B5EF4-FFF2-40B4-BE49-F238E27FC236}">
                    <a16:creationId xmlns:a16="http://schemas.microsoft.com/office/drawing/2014/main" id="{B53FE465-1FC4-8C5A-5F01-5860AC624982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>
              <a:xfrm>
                <a:off x="7814179" y="4869736"/>
                <a:ext cx="84748" cy="136184"/>
              </a:xfrm>
              <a:custGeom>
                <a:avLst/>
                <a:gdLst>
                  <a:gd name="connsiteX0" fmla="*/ 85006 w 84748"/>
                  <a:gd name="connsiteY0" fmla="*/ 68587 h 136184"/>
                  <a:gd name="connsiteX1" fmla="*/ 76954 w 84748"/>
                  <a:gd name="connsiteY1" fmla="*/ 22269 h 136184"/>
                  <a:gd name="connsiteX2" fmla="*/ 42732 w 84748"/>
                  <a:gd name="connsiteY2" fmla="*/ 99 h 136184"/>
                  <a:gd name="connsiteX3" fmla="*/ 7706 w 84748"/>
                  <a:gd name="connsiteY3" fmla="*/ 23654 h 136184"/>
                  <a:gd name="connsiteX4" fmla="*/ 257 w 84748"/>
                  <a:gd name="connsiteY4" fmla="*/ 68587 h 136184"/>
                  <a:gd name="connsiteX5" fmla="*/ 9316 w 84748"/>
                  <a:gd name="connsiteY5" fmla="*/ 116291 h 136184"/>
                  <a:gd name="connsiteX6" fmla="*/ 42531 w 84748"/>
                  <a:gd name="connsiteY6" fmla="*/ 136283 h 136184"/>
                  <a:gd name="connsiteX7" fmla="*/ 77558 w 84748"/>
                  <a:gd name="connsiteY7" fmla="*/ 113322 h 136184"/>
                  <a:gd name="connsiteX8" fmla="*/ 85006 w 84748"/>
                  <a:gd name="connsiteY8" fmla="*/ 68587 h 136184"/>
                  <a:gd name="connsiteX9" fmla="*/ 42531 w 84748"/>
                  <a:gd name="connsiteY9" fmla="*/ 131929 h 136184"/>
                  <a:gd name="connsiteX10" fmla="*/ 19180 w 84748"/>
                  <a:gd name="connsiteY10" fmla="*/ 107978 h 136184"/>
                  <a:gd name="connsiteX11" fmla="*/ 16966 w 84748"/>
                  <a:gd name="connsiteY11" fmla="*/ 66212 h 136184"/>
                  <a:gd name="connsiteX12" fmla="*/ 18576 w 84748"/>
                  <a:gd name="connsiteY12" fmla="*/ 29790 h 136184"/>
                  <a:gd name="connsiteX13" fmla="*/ 42531 w 84748"/>
                  <a:gd name="connsiteY13" fmla="*/ 4454 h 136184"/>
                  <a:gd name="connsiteX14" fmla="*/ 66285 w 84748"/>
                  <a:gd name="connsiteY14" fmla="*/ 27613 h 136184"/>
                  <a:gd name="connsiteX15" fmla="*/ 68298 w 84748"/>
                  <a:gd name="connsiteY15" fmla="*/ 66212 h 136184"/>
                  <a:gd name="connsiteX16" fmla="*/ 66084 w 84748"/>
                  <a:gd name="connsiteY16" fmla="*/ 107186 h 136184"/>
                  <a:gd name="connsiteX17" fmla="*/ 42531 w 84748"/>
                  <a:gd name="connsiteY17" fmla="*/ 131929 h 13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748" h="136184">
                    <a:moveTo>
                      <a:pt x="85006" y="68587"/>
                    </a:moveTo>
                    <a:cubicBezTo>
                      <a:pt x="85006" y="52752"/>
                      <a:pt x="84000" y="36916"/>
                      <a:pt x="76954" y="22269"/>
                    </a:cubicBezTo>
                    <a:cubicBezTo>
                      <a:pt x="67694" y="3266"/>
                      <a:pt x="51187" y="99"/>
                      <a:pt x="42732" y="99"/>
                    </a:cubicBezTo>
                    <a:cubicBezTo>
                      <a:pt x="30654" y="99"/>
                      <a:pt x="15959" y="5246"/>
                      <a:pt x="7706" y="23654"/>
                    </a:cubicBezTo>
                    <a:cubicBezTo>
                      <a:pt x="1264" y="37312"/>
                      <a:pt x="257" y="52752"/>
                      <a:pt x="257" y="68587"/>
                    </a:cubicBezTo>
                    <a:cubicBezTo>
                      <a:pt x="257" y="83433"/>
                      <a:pt x="1063" y="101248"/>
                      <a:pt x="9316" y="116291"/>
                    </a:cubicBezTo>
                    <a:cubicBezTo>
                      <a:pt x="17972" y="132324"/>
                      <a:pt x="32667" y="136283"/>
                      <a:pt x="42531" y="136283"/>
                    </a:cubicBezTo>
                    <a:cubicBezTo>
                      <a:pt x="53402" y="136283"/>
                      <a:pt x="68701" y="132127"/>
                      <a:pt x="77558" y="113322"/>
                    </a:cubicBezTo>
                    <a:cubicBezTo>
                      <a:pt x="84000" y="99664"/>
                      <a:pt x="85006" y="84224"/>
                      <a:pt x="85006" y="68587"/>
                    </a:cubicBezTo>
                    <a:close/>
                    <a:moveTo>
                      <a:pt x="42531" y="131929"/>
                    </a:moveTo>
                    <a:cubicBezTo>
                      <a:pt x="34680" y="131929"/>
                      <a:pt x="22803" y="126980"/>
                      <a:pt x="19180" y="107978"/>
                    </a:cubicBezTo>
                    <a:cubicBezTo>
                      <a:pt x="16966" y="96101"/>
                      <a:pt x="16966" y="77890"/>
                      <a:pt x="16966" y="66212"/>
                    </a:cubicBezTo>
                    <a:cubicBezTo>
                      <a:pt x="16966" y="53543"/>
                      <a:pt x="16966" y="40479"/>
                      <a:pt x="18576" y="29790"/>
                    </a:cubicBezTo>
                    <a:cubicBezTo>
                      <a:pt x="22401" y="6235"/>
                      <a:pt x="37499" y="4454"/>
                      <a:pt x="42531" y="4454"/>
                    </a:cubicBezTo>
                    <a:cubicBezTo>
                      <a:pt x="49174" y="4454"/>
                      <a:pt x="62460" y="8017"/>
                      <a:pt x="66285" y="27613"/>
                    </a:cubicBezTo>
                    <a:cubicBezTo>
                      <a:pt x="68298" y="38698"/>
                      <a:pt x="68298" y="53741"/>
                      <a:pt x="68298" y="66212"/>
                    </a:cubicBezTo>
                    <a:cubicBezTo>
                      <a:pt x="68298" y="81057"/>
                      <a:pt x="68298" y="94517"/>
                      <a:pt x="66084" y="107186"/>
                    </a:cubicBezTo>
                    <a:cubicBezTo>
                      <a:pt x="63064" y="125990"/>
                      <a:pt x="51590" y="131929"/>
                      <a:pt x="42531" y="1319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形状 243">
                <a:extLst>
                  <a:ext uri="{FF2B5EF4-FFF2-40B4-BE49-F238E27FC236}">
                    <a16:creationId xmlns:a16="http://schemas.microsoft.com/office/drawing/2014/main" id="{07E57901-663D-D2C6-2DE8-7495FF702B4B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>
              <a:xfrm>
                <a:off x="7924292" y="4980584"/>
                <a:ext cx="23552" cy="59184"/>
              </a:xfrm>
              <a:custGeom>
                <a:avLst/>
                <a:gdLst>
                  <a:gd name="connsiteX0" fmla="*/ 23815 w 23552"/>
                  <a:gd name="connsiteY0" fmla="*/ 20883 h 59184"/>
                  <a:gd name="connsiteX1" fmla="*/ 10932 w 23552"/>
                  <a:gd name="connsiteY1" fmla="*/ 99 h 59184"/>
                  <a:gd name="connsiteX2" fmla="*/ 262 w 23552"/>
                  <a:gd name="connsiteY2" fmla="*/ 10590 h 59184"/>
                  <a:gd name="connsiteX3" fmla="*/ 10932 w 23552"/>
                  <a:gd name="connsiteY3" fmla="*/ 21081 h 59184"/>
                  <a:gd name="connsiteX4" fmla="*/ 17977 w 23552"/>
                  <a:gd name="connsiteY4" fmla="*/ 18508 h 59184"/>
                  <a:gd name="connsiteX5" fmla="*/ 18984 w 23552"/>
                  <a:gd name="connsiteY5" fmla="*/ 17914 h 59184"/>
                  <a:gd name="connsiteX6" fmla="*/ 19386 w 23552"/>
                  <a:gd name="connsiteY6" fmla="*/ 20883 h 59184"/>
                  <a:gd name="connsiteX7" fmla="*/ 5698 w 23552"/>
                  <a:gd name="connsiteY7" fmla="*/ 53939 h 59184"/>
                  <a:gd name="connsiteX8" fmla="*/ 3483 w 23552"/>
                  <a:gd name="connsiteY8" fmla="*/ 57106 h 59184"/>
                  <a:gd name="connsiteX9" fmla="*/ 5496 w 23552"/>
                  <a:gd name="connsiteY9" fmla="*/ 59284 h 59184"/>
                  <a:gd name="connsiteX10" fmla="*/ 23815 w 23552"/>
                  <a:gd name="connsiteY10" fmla="*/ 20883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815" y="20883"/>
                    </a:moveTo>
                    <a:cubicBezTo>
                      <a:pt x="23815" y="7819"/>
                      <a:pt x="18782" y="99"/>
                      <a:pt x="10932" y="99"/>
                    </a:cubicBezTo>
                    <a:cubicBezTo>
                      <a:pt x="4288" y="99"/>
                      <a:pt x="262" y="5048"/>
                      <a:pt x="262" y="10590"/>
                    </a:cubicBezTo>
                    <a:cubicBezTo>
                      <a:pt x="262" y="15934"/>
                      <a:pt x="4288" y="21081"/>
                      <a:pt x="10932" y="21081"/>
                    </a:cubicBezTo>
                    <a:cubicBezTo>
                      <a:pt x="13347" y="21081"/>
                      <a:pt x="15964" y="20289"/>
                      <a:pt x="17977" y="18508"/>
                    </a:cubicBezTo>
                    <a:cubicBezTo>
                      <a:pt x="18581" y="18112"/>
                      <a:pt x="18782" y="17914"/>
                      <a:pt x="18984" y="17914"/>
                    </a:cubicBezTo>
                    <a:cubicBezTo>
                      <a:pt x="19185" y="17914"/>
                      <a:pt x="19386" y="18112"/>
                      <a:pt x="19386" y="20883"/>
                    </a:cubicBezTo>
                    <a:cubicBezTo>
                      <a:pt x="19386" y="35531"/>
                      <a:pt x="12341" y="47407"/>
                      <a:pt x="5698" y="53939"/>
                    </a:cubicBezTo>
                    <a:cubicBezTo>
                      <a:pt x="3483" y="56117"/>
                      <a:pt x="3483" y="56513"/>
                      <a:pt x="3483" y="57106"/>
                    </a:cubicBezTo>
                    <a:cubicBezTo>
                      <a:pt x="3483" y="58492"/>
                      <a:pt x="4490" y="59284"/>
                      <a:pt x="5496" y="59284"/>
                    </a:cubicBezTo>
                    <a:cubicBezTo>
                      <a:pt x="7711" y="59284"/>
                      <a:pt x="23815" y="44042"/>
                      <a:pt x="23815" y="208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形状 244">
                <a:extLst>
                  <a:ext uri="{FF2B5EF4-FFF2-40B4-BE49-F238E27FC236}">
                    <a16:creationId xmlns:a16="http://schemas.microsoft.com/office/drawing/2014/main" id="{7EAF70E5-9269-60BC-898C-33CED412FB58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>
              <a:xfrm>
                <a:off x="8004299" y="4869736"/>
                <a:ext cx="84748" cy="136184"/>
              </a:xfrm>
              <a:custGeom>
                <a:avLst/>
                <a:gdLst>
                  <a:gd name="connsiteX0" fmla="*/ 85016 w 84748"/>
                  <a:gd name="connsiteY0" fmla="*/ 68587 h 136184"/>
                  <a:gd name="connsiteX1" fmla="*/ 76964 w 84748"/>
                  <a:gd name="connsiteY1" fmla="*/ 22269 h 136184"/>
                  <a:gd name="connsiteX2" fmla="*/ 42742 w 84748"/>
                  <a:gd name="connsiteY2" fmla="*/ 99 h 136184"/>
                  <a:gd name="connsiteX3" fmla="*/ 7715 w 84748"/>
                  <a:gd name="connsiteY3" fmla="*/ 23654 h 136184"/>
                  <a:gd name="connsiteX4" fmla="*/ 267 w 84748"/>
                  <a:gd name="connsiteY4" fmla="*/ 68587 h 136184"/>
                  <a:gd name="connsiteX5" fmla="*/ 9326 w 84748"/>
                  <a:gd name="connsiteY5" fmla="*/ 116291 h 136184"/>
                  <a:gd name="connsiteX6" fmla="*/ 42541 w 84748"/>
                  <a:gd name="connsiteY6" fmla="*/ 136283 h 136184"/>
                  <a:gd name="connsiteX7" fmla="*/ 77567 w 84748"/>
                  <a:gd name="connsiteY7" fmla="*/ 113322 h 136184"/>
                  <a:gd name="connsiteX8" fmla="*/ 85016 w 84748"/>
                  <a:gd name="connsiteY8" fmla="*/ 68587 h 136184"/>
                  <a:gd name="connsiteX9" fmla="*/ 42541 w 84748"/>
                  <a:gd name="connsiteY9" fmla="*/ 131929 h 136184"/>
                  <a:gd name="connsiteX10" fmla="*/ 19189 w 84748"/>
                  <a:gd name="connsiteY10" fmla="*/ 107978 h 136184"/>
                  <a:gd name="connsiteX11" fmla="*/ 16975 w 84748"/>
                  <a:gd name="connsiteY11" fmla="*/ 66212 h 136184"/>
                  <a:gd name="connsiteX12" fmla="*/ 18585 w 84748"/>
                  <a:gd name="connsiteY12" fmla="*/ 29790 h 136184"/>
                  <a:gd name="connsiteX13" fmla="*/ 42541 w 84748"/>
                  <a:gd name="connsiteY13" fmla="*/ 4454 h 136184"/>
                  <a:gd name="connsiteX14" fmla="*/ 66294 w 84748"/>
                  <a:gd name="connsiteY14" fmla="*/ 27613 h 136184"/>
                  <a:gd name="connsiteX15" fmla="*/ 68307 w 84748"/>
                  <a:gd name="connsiteY15" fmla="*/ 66212 h 136184"/>
                  <a:gd name="connsiteX16" fmla="*/ 66093 w 84748"/>
                  <a:gd name="connsiteY16" fmla="*/ 107186 h 136184"/>
                  <a:gd name="connsiteX17" fmla="*/ 42541 w 84748"/>
                  <a:gd name="connsiteY17" fmla="*/ 131929 h 13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748" h="136184">
                    <a:moveTo>
                      <a:pt x="85016" y="68587"/>
                    </a:moveTo>
                    <a:cubicBezTo>
                      <a:pt x="85016" y="52752"/>
                      <a:pt x="84009" y="36916"/>
                      <a:pt x="76964" y="22269"/>
                    </a:cubicBezTo>
                    <a:cubicBezTo>
                      <a:pt x="67704" y="3266"/>
                      <a:pt x="51197" y="99"/>
                      <a:pt x="42742" y="99"/>
                    </a:cubicBezTo>
                    <a:cubicBezTo>
                      <a:pt x="30664" y="99"/>
                      <a:pt x="15969" y="5246"/>
                      <a:pt x="7715" y="23654"/>
                    </a:cubicBezTo>
                    <a:cubicBezTo>
                      <a:pt x="1273" y="37312"/>
                      <a:pt x="267" y="52752"/>
                      <a:pt x="267" y="68587"/>
                    </a:cubicBezTo>
                    <a:cubicBezTo>
                      <a:pt x="267" y="83433"/>
                      <a:pt x="1072" y="101248"/>
                      <a:pt x="9326" y="116291"/>
                    </a:cubicBezTo>
                    <a:cubicBezTo>
                      <a:pt x="17982" y="132324"/>
                      <a:pt x="32677" y="136283"/>
                      <a:pt x="42541" y="136283"/>
                    </a:cubicBezTo>
                    <a:cubicBezTo>
                      <a:pt x="53411" y="136283"/>
                      <a:pt x="68710" y="132127"/>
                      <a:pt x="77567" y="113322"/>
                    </a:cubicBezTo>
                    <a:cubicBezTo>
                      <a:pt x="84009" y="99664"/>
                      <a:pt x="85016" y="84224"/>
                      <a:pt x="85016" y="68587"/>
                    </a:cubicBezTo>
                    <a:close/>
                    <a:moveTo>
                      <a:pt x="42541" y="131929"/>
                    </a:moveTo>
                    <a:cubicBezTo>
                      <a:pt x="34690" y="131929"/>
                      <a:pt x="22813" y="126980"/>
                      <a:pt x="19189" y="107978"/>
                    </a:cubicBezTo>
                    <a:cubicBezTo>
                      <a:pt x="16975" y="96101"/>
                      <a:pt x="16975" y="77890"/>
                      <a:pt x="16975" y="66212"/>
                    </a:cubicBezTo>
                    <a:cubicBezTo>
                      <a:pt x="16975" y="53543"/>
                      <a:pt x="16975" y="40479"/>
                      <a:pt x="18585" y="29790"/>
                    </a:cubicBezTo>
                    <a:cubicBezTo>
                      <a:pt x="22410" y="6235"/>
                      <a:pt x="37508" y="4454"/>
                      <a:pt x="42541" y="4454"/>
                    </a:cubicBezTo>
                    <a:cubicBezTo>
                      <a:pt x="49184" y="4454"/>
                      <a:pt x="62470" y="8017"/>
                      <a:pt x="66294" y="27613"/>
                    </a:cubicBezTo>
                    <a:cubicBezTo>
                      <a:pt x="68307" y="38698"/>
                      <a:pt x="68307" y="53741"/>
                      <a:pt x="68307" y="66212"/>
                    </a:cubicBezTo>
                    <a:cubicBezTo>
                      <a:pt x="68307" y="81057"/>
                      <a:pt x="68307" y="94517"/>
                      <a:pt x="66093" y="107186"/>
                    </a:cubicBezTo>
                    <a:cubicBezTo>
                      <a:pt x="63074" y="125990"/>
                      <a:pt x="51599" y="131929"/>
                      <a:pt x="42541" y="1319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形状 245">
                <a:extLst>
                  <a:ext uri="{FF2B5EF4-FFF2-40B4-BE49-F238E27FC236}">
                    <a16:creationId xmlns:a16="http://schemas.microsoft.com/office/drawing/2014/main" id="{A3B84451-4DF2-A74F-4642-8593DA441610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>
              <a:xfrm>
                <a:off x="8114412" y="4980584"/>
                <a:ext cx="23552" cy="59184"/>
              </a:xfrm>
              <a:custGeom>
                <a:avLst/>
                <a:gdLst>
                  <a:gd name="connsiteX0" fmla="*/ 23824 w 23552"/>
                  <a:gd name="connsiteY0" fmla="*/ 20883 h 59184"/>
                  <a:gd name="connsiteX1" fmla="*/ 10941 w 23552"/>
                  <a:gd name="connsiteY1" fmla="*/ 99 h 59184"/>
                  <a:gd name="connsiteX2" fmla="*/ 272 w 23552"/>
                  <a:gd name="connsiteY2" fmla="*/ 10590 h 59184"/>
                  <a:gd name="connsiteX3" fmla="*/ 10941 w 23552"/>
                  <a:gd name="connsiteY3" fmla="*/ 21081 h 59184"/>
                  <a:gd name="connsiteX4" fmla="*/ 17987 w 23552"/>
                  <a:gd name="connsiteY4" fmla="*/ 18508 h 59184"/>
                  <a:gd name="connsiteX5" fmla="*/ 18993 w 23552"/>
                  <a:gd name="connsiteY5" fmla="*/ 17914 h 59184"/>
                  <a:gd name="connsiteX6" fmla="*/ 19396 w 23552"/>
                  <a:gd name="connsiteY6" fmla="*/ 20883 h 59184"/>
                  <a:gd name="connsiteX7" fmla="*/ 5707 w 23552"/>
                  <a:gd name="connsiteY7" fmla="*/ 53939 h 59184"/>
                  <a:gd name="connsiteX8" fmla="*/ 3493 w 23552"/>
                  <a:gd name="connsiteY8" fmla="*/ 57106 h 59184"/>
                  <a:gd name="connsiteX9" fmla="*/ 5506 w 23552"/>
                  <a:gd name="connsiteY9" fmla="*/ 59284 h 59184"/>
                  <a:gd name="connsiteX10" fmla="*/ 23824 w 23552"/>
                  <a:gd name="connsiteY10" fmla="*/ 20883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824" y="20883"/>
                    </a:moveTo>
                    <a:cubicBezTo>
                      <a:pt x="23824" y="7819"/>
                      <a:pt x="18792" y="99"/>
                      <a:pt x="10941" y="99"/>
                    </a:cubicBezTo>
                    <a:cubicBezTo>
                      <a:pt x="4298" y="99"/>
                      <a:pt x="272" y="5048"/>
                      <a:pt x="272" y="10590"/>
                    </a:cubicBezTo>
                    <a:cubicBezTo>
                      <a:pt x="272" y="15934"/>
                      <a:pt x="4298" y="21081"/>
                      <a:pt x="10941" y="21081"/>
                    </a:cubicBezTo>
                    <a:cubicBezTo>
                      <a:pt x="13357" y="21081"/>
                      <a:pt x="15974" y="20289"/>
                      <a:pt x="17987" y="18508"/>
                    </a:cubicBezTo>
                    <a:cubicBezTo>
                      <a:pt x="18590" y="18112"/>
                      <a:pt x="18792" y="17914"/>
                      <a:pt x="18993" y="17914"/>
                    </a:cubicBezTo>
                    <a:cubicBezTo>
                      <a:pt x="19194" y="17914"/>
                      <a:pt x="19396" y="18112"/>
                      <a:pt x="19396" y="20883"/>
                    </a:cubicBezTo>
                    <a:cubicBezTo>
                      <a:pt x="19396" y="35531"/>
                      <a:pt x="12350" y="47407"/>
                      <a:pt x="5707" y="53939"/>
                    </a:cubicBezTo>
                    <a:cubicBezTo>
                      <a:pt x="3493" y="56117"/>
                      <a:pt x="3493" y="56513"/>
                      <a:pt x="3493" y="57106"/>
                    </a:cubicBezTo>
                    <a:cubicBezTo>
                      <a:pt x="3493" y="58492"/>
                      <a:pt x="4499" y="59284"/>
                      <a:pt x="5506" y="59284"/>
                    </a:cubicBezTo>
                    <a:cubicBezTo>
                      <a:pt x="7720" y="59284"/>
                      <a:pt x="23824" y="44042"/>
                      <a:pt x="23824" y="208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形状 246">
                <a:extLst>
                  <a:ext uri="{FF2B5EF4-FFF2-40B4-BE49-F238E27FC236}">
                    <a16:creationId xmlns:a16="http://schemas.microsoft.com/office/drawing/2014/main" id="{BDAF4005-2E0E-E88A-3147-7181DE7D983F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>
              <a:xfrm>
                <a:off x="8204484" y="4869736"/>
                <a:ext cx="66430" cy="131829"/>
              </a:xfrm>
              <a:custGeom>
                <a:avLst/>
                <a:gdLst>
                  <a:gd name="connsiteX0" fmla="*/ 41543 w 66430"/>
                  <a:gd name="connsiteY0" fmla="*/ 5246 h 131829"/>
                  <a:gd name="connsiteX1" fmla="*/ 36913 w 66430"/>
                  <a:gd name="connsiteY1" fmla="*/ 99 h 131829"/>
                  <a:gd name="connsiteX2" fmla="*/ 276 w 66430"/>
                  <a:gd name="connsiteY2" fmla="*/ 12767 h 131829"/>
                  <a:gd name="connsiteX3" fmla="*/ 276 w 66430"/>
                  <a:gd name="connsiteY3" fmla="*/ 18904 h 131829"/>
                  <a:gd name="connsiteX4" fmla="*/ 26647 w 66430"/>
                  <a:gd name="connsiteY4" fmla="*/ 13757 h 131829"/>
                  <a:gd name="connsiteX5" fmla="*/ 26647 w 66430"/>
                  <a:gd name="connsiteY5" fmla="*/ 116291 h 131829"/>
                  <a:gd name="connsiteX6" fmla="*/ 7926 w 66430"/>
                  <a:gd name="connsiteY6" fmla="*/ 125792 h 131829"/>
                  <a:gd name="connsiteX7" fmla="*/ 1484 w 66430"/>
                  <a:gd name="connsiteY7" fmla="*/ 125792 h 131829"/>
                  <a:gd name="connsiteX8" fmla="*/ 1484 w 66430"/>
                  <a:gd name="connsiteY8" fmla="*/ 131929 h 131829"/>
                  <a:gd name="connsiteX9" fmla="*/ 34095 w 66430"/>
                  <a:gd name="connsiteY9" fmla="*/ 131335 h 131829"/>
                  <a:gd name="connsiteX10" fmla="*/ 66706 w 66430"/>
                  <a:gd name="connsiteY10" fmla="*/ 131929 h 131829"/>
                  <a:gd name="connsiteX11" fmla="*/ 66706 w 66430"/>
                  <a:gd name="connsiteY11" fmla="*/ 125792 h 131829"/>
                  <a:gd name="connsiteX12" fmla="*/ 60265 w 66430"/>
                  <a:gd name="connsiteY12" fmla="*/ 125792 h 131829"/>
                  <a:gd name="connsiteX13" fmla="*/ 41543 w 66430"/>
                  <a:gd name="connsiteY13" fmla="*/ 116291 h 131829"/>
                  <a:gd name="connsiteX14" fmla="*/ 41543 w 66430"/>
                  <a:gd name="connsiteY14" fmla="*/ 5246 h 131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430" h="131829">
                    <a:moveTo>
                      <a:pt x="41543" y="5246"/>
                    </a:moveTo>
                    <a:cubicBezTo>
                      <a:pt x="41543" y="495"/>
                      <a:pt x="41543" y="99"/>
                      <a:pt x="36913" y="99"/>
                    </a:cubicBezTo>
                    <a:cubicBezTo>
                      <a:pt x="24433" y="12767"/>
                      <a:pt x="6718" y="12767"/>
                      <a:pt x="276" y="12767"/>
                    </a:cubicBezTo>
                    <a:lnTo>
                      <a:pt x="276" y="18904"/>
                    </a:lnTo>
                    <a:cubicBezTo>
                      <a:pt x="4302" y="18904"/>
                      <a:pt x="16179" y="18904"/>
                      <a:pt x="26647" y="13757"/>
                    </a:cubicBezTo>
                    <a:lnTo>
                      <a:pt x="26647" y="116291"/>
                    </a:lnTo>
                    <a:cubicBezTo>
                      <a:pt x="26647" y="123417"/>
                      <a:pt x="26043" y="125792"/>
                      <a:pt x="7926" y="125792"/>
                    </a:cubicBezTo>
                    <a:lnTo>
                      <a:pt x="1484" y="125792"/>
                    </a:lnTo>
                    <a:lnTo>
                      <a:pt x="1484" y="131929"/>
                    </a:lnTo>
                    <a:cubicBezTo>
                      <a:pt x="8530" y="131335"/>
                      <a:pt x="26043" y="131335"/>
                      <a:pt x="34095" y="131335"/>
                    </a:cubicBezTo>
                    <a:cubicBezTo>
                      <a:pt x="42147" y="131335"/>
                      <a:pt x="59661" y="131335"/>
                      <a:pt x="66706" y="131929"/>
                    </a:cubicBezTo>
                    <a:lnTo>
                      <a:pt x="66706" y="125792"/>
                    </a:lnTo>
                    <a:lnTo>
                      <a:pt x="60265" y="125792"/>
                    </a:lnTo>
                    <a:cubicBezTo>
                      <a:pt x="42147" y="125792"/>
                      <a:pt x="41543" y="123615"/>
                      <a:pt x="41543" y="116291"/>
                    </a:cubicBezTo>
                    <a:lnTo>
                      <a:pt x="41543" y="5246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形状 247">
                <a:extLst>
                  <a:ext uri="{FF2B5EF4-FFF2-40B4-BE49-F238E27FC236}">
                    <a16:creationId xmlns:a16="http://schemas.microsoft.com/office/drawing/2014/main" id="{697BF4BE-EAC2-B706-73D1-5C810B134E37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>
              <a:xfrm>
                <a:off x="8304532" y="4980584"/>
                <a:ext cx="23552" cy="59184"/>
              </a:xfrm>
              <a:custGeom>
                <a:avLst/>
                <a:gdLst>
                  <a:gd name="connsiteX0" fmla="*/ 23834 w 23552"/>
                  <a:gd name="connsiteY0" fmla="*/ 20883 h 59184"/>
                  <a:gd name="connsiteX1" fmla="*/ 10950 w 23552"/>
                  <a:gd name="connsiteY1" fmla="*/ 99 h 59184"/>
                  <a:gd name="connsiteX2" fmla="*/ 281 w 23552"/>
                  <a:gd name="connsiteY2" fmla="*/ 10590 h 59184"/>
                  <a:gd name="connsiteX3" fmla="*/ 10950 w 23552"/>
                  <a:gd name="connsiteY3" fmla="*/ 21081 h 59184"/>
                  <a:gd name="connsiteX4" fmla="*/ 17996 w 23552"/>
                  <a:gd name="connsiteY4" fmla="*/ 18508 h 59184"/>
                  <a:gd name="connsiteX5" fmla="*/ 19002 w 23552"/>
                  <a:gd name="connsiteY5" fmla="*/ 17914 h 59184"/>
                  <a:gd name="connsiteX6" fmla="*/ 19405 w 23552"/>
                  <a:gd name="connsiteY6" fmla="*/ 20883 h 59184"/>
                  <a:gd name="connsiteX7" fmla="*/ 5716 w 23552"/>
                  <a:gd name="connsiteY7" fmla="*/ 53939 h 59184"/>
                  <a:gd name="connsiteX8" fmla="*/ 3502 w 23552"/>
                  <a:gd name="connsiteY8" fmla="*/ 57106 h 59184"/>
                  <a:gd name="connsiteX9" fmla="*/ 5515 w 23552"/>
                  <a:gd name="connsiteY9" fmla="*/ 59284 h 59184"/>
                  <a:gd name="connsiteX10" fmla="*/ 23834 w 23552"/>
                  <a:gd name="connsiteY10" fmla="*/ 20883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834" y="20883"/>
                    </a:moveTo>
                    <a:cubicBezTo>
                      <a:pt x="23834" y="7819"/>
                      <a:pt x="18801" y="99"/>
                      <a:pt x="10950" y="99"/>
                    </a:cubicBezTo>
                    <a:cubicBezTo>
                      <a:pt x="4307" y="99"/>
                      <a:pt x="281" y="5048"/>
                      <a:pt x="281" y="10590"/>
                    </a:cubicBezTo>
                    <a:cubicBezTo>
                      <a:pt x="281" y="15934"/>
                      <a:pt x="4307" y="21081"/>
                      <a:pt x="10950" y="21081"/>
                    </a:cubicBezTo>
                    <a:cubicBezTo>
                      <a:pt x="13366" y="21081"/>
                      <a:pt x="15983" y="20289"/>
                      <a:pt x="17996" y="18508"/>
                    </a:cubicBezTo>
                    <a:cubicBezTo>
                      <a:pt x="18600" y="18112"/>
                      <a:pt x="18801" y="17914"/>
                      <a:pt x="19002" y="17914"/>
                    </a:cubicBezTo>
                    <a:cubicBezTo>
                      <a:pt x="19204" y="17914"/>
                      <a:pt x="19405" y="18112"/>
                      <a:pt x="19405" y="20883"/>
                    </a:cubicBezTo>
                    <a:cubicBezTo>
                      <a:pt x="19405" y="35531"/>
                      <a:pt x="12359" y="47407"/>
                      <a:pt x="5716" y="53939"/>
                    </a:cubicBezTo>
                    <a:cubicBezTo>
                      <a:pt x="3502" y="56117"/>
                      <a:pt x="3502" y="56513"/>
                      <a:pt x="3502" y="57106"/>
                    </a:cubicBezTo>
                    <a:cubicBezTo>
                      <a:pt x="3502" y="58492"/>
                      <a:pt x="4509" y="59284"/>
                      <a:pt x="5515" y="59284"/>
                    </a:cubicBezTo>
                    <a:cubicBezTo>
                      <a:pt x="7729" y="59284"/>
                      <a:pt x="23834" y="44042"/>
                      <a:pt x="23834" y="208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形状 248">
                <a:extLst>
                  <a:ext uri="{FF2B5EF4-FFF2-40B4-BE49-F238E27FC236}">
                    <a16:creationId xmlns:a16="http://schemas.microsoft.com/office/drawing/2014/main" id="{9B7A4956-E1E5-5565-4E10-6FA48D4DC235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>
              <a:xfrm>
                <a:off x="8384538" y="4869736"/>
                <a:ext cx="84748" cy="136184"/>
              </a:xfrm>
              <a:custGeom>
                <a:avLst/>
                <a:gdLst>
                  <a:gd name="connsiteX0" fmla="*/ 85034 w 84748"/>
                  <a:gd name="connsiteY0" fmla="*/ 68587 h 136184"/>
                  <a:gd name="connsiteX1" fmla="*/ 76982 w 84748"/>
                  <a:gd name="connsiteY1" fmla="*/ 22269 h 136184"/>
                  <a:gd name="connsiteX2" fmla="*/ 42761 w 84748"/>
                  <a:gd name="connsiteY2" fmla="*/ 99 h 136184"/>
                  <a:gd name="connsiteX3" fmla="*/ 7734 w 84748"/>
                  <a:gd name="connsiteY3" fmla="*/ 23654 h 136184"/>
                  <a:gd name="connsiteX4" fmla="*/ 286 w 84748"/>
                  <a:gd name="connsiteY4" fmla="*/ 68587 h 136184"/>
                  <a:gd name="connsiteX5" fmla="*/ 9344 w 84748"/>
                  <a:gd name="connsiteY5" fmla="*/ 116291 h 136184"/>
                  <a:gd name="connsiteX6" fmla="*/ 42559 w 84748"/>
                  <a:gd name="connsiteY6" fmla="*/ 136283 h 136184"/>
                  <a:gd name="connsiteX7" fmla="*/ 77586 w 84748"/>
                  <a:gd name="connsiteY7" fmla="*/ 113322 h 136184"/>
                  <a:gd name="connsiteX8" fmla="*/ 85034 w 84748"/>
                  <a:gd name="connsiteY8" fmla="*/ 68587 h 136184"/>
                  <a:gd name="connsiteX9" fmla="*/ 42559 w 84748"/>
                  <a:gd name="connsiteY9" fmla="*/ 131929 h 136184"/>
                  <a:gd name="connsiteX10" fmla="*/ 19208 w 84748"/>
                  <a:gd name="connsiteY10" fmla="*/ 107978 h 136184"/>
                  <a:gd name="connsiteX11" fmla="*/ 16994 w 84748"/>
                  <a:gd name="connsiteY11" fmla="*/ 66212 h 136184"/>
                  <a:gd name="connsiteX12" fmla="*/ 18604 w 84748"/>
                  <a:gd name="connsiteY12" fmla="*/ 29790 h 136184"/>
                  <a:gd name="connsiteX13" fmla="*/ 42559 w 84748"/>
                  <a:gd name="connsiteY13" fmla="*/ 4454 h 136184"/>
                  <a:gd name="connsiteX14" fmla="*/ 66313 w 84748"/>
                  <a:gd name="connsiteY14" fmla="*/ 27613 h 136184"/>
                  <a:gd name="connsiteX15" fmla="*/ 68326 w 84748"/>
                  <a:gd name="connsiteY15" fmla="*/ 66212 h 136184"/>
                  <a:gd name="connsiteX16" fmla="*/ 66112 w 84748"/>
                  <a:gd name="connsiteY16" fmla="*/ 107186 h 136184"/>
                  <a:gd name="connsiteX17" fmla="*/ 42559 w 84748"/>
                  <a:gd name="connsiteY17" fmla="*/ 131929 h 13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748" h="136184">
                    <a:moveTo>
                      <a:pt x="85034" y="68587"/>
                    </a:moveTo>
                    <a:cubicBezTo>
                      <a:pt x="85034" y="52752"/>
                      <a:pt x="84028" y="36916"/>
                      <a:pt x="76982" y="22269"/>
                    </a:cubicBezTo>
                    <a:cubicBezTo>
                      <a:pt x="67722" y="3266"/>
                      <a:pt x="51215" y="99"/>
                      <a:pt x="42761" y="99"/>
                    </a:cubicBezTo>
                    <a:cubicBezTo>
                      <a:pt x="30683" y="99"/>
                      <a:pt x="15987" y="5246"/>
                      <a:pt x="7734" y="23654"/>
                    </a:cubicBezTo>
                    <a:cubicBezTo>
                      <a:pt x="1292" y="37312"/>
                      <a:pt x="286" y="52752"/>
                      <a:pt x="286" y="68587"/>
                    </a:cubicBezTo>
                    <a:cubicBezTo>
                      <a:pt x="286" y="83433"/>
                      <a:pt x="1091" y="101248"/>
                      <a:pt x="9344" y="116291"/>
                    </a:cubicBezTo>
                    <a:cubicBezTo>
                      <a:pt x="18000" y="132324"/>
                      <a:pt x="32696" y="136283"/>
                      <a:pt x="42559" y="136283"/>
                    </a:cubicBezTo>
                    <a:cubicBezTo>
                      <a:pt x="53430" y="136283"/>
                      <a:pt x="68729" y="132127"/>
                      <a:pt x="77586" y="113322"/>
                    </a:cubicBezTo>
                    <a:cubicBezTo>
                      <a:pt x="84028" y="99664"/>
                      <a:pt x="85034" y="84224"/>
                      <a:pt x="85034" y="68587"/>
                    </a:cubicBezTo>
                    <a:close/>
                    <a:moveTo>
                      <a:pt x="42559" y="131929"/>
                    </a:moveTo>
                    <a:cubicBezTo>
                      <a:pt x="34709" y="131929"/>
                      <a:pt x="22832" y="126980"/>
                      <a:pt x="19208" y="107978"/>
                    </a:cubicBezTo>
                    <a:cubicBezTo>
                      <a:pt x="16994" y="96101"/>
                      <a:pt x="16994" y="77890"/>
                      <a:pt x="16994" y="66212"/>
                    </a:cubicBezTo>
                    <a:cubicBezTo>
                      <a:pt x="16994" y="53543"/>
                      <a:pt x="16994" y="40479"/>
                      <a:pt x="18604" y="29790"/>
                    </a:cubicBezTo>
                    <a:cubicBezTo>
                      <a:pt x="22429" y="6235"/>
                      <a:pt x="37527" y="4454"/>
                      <a:pt x="42559" y="4454"/>
                    </a:cubicBezTo>
                    <a:cubicBezTo>
                      <a:pt x="49202" y="4454"/>
                      <a:pt x="62488" y="8017"/>
                      <a:pt x="66313" y="27613"/>
                    </a:cubicBezTo>
                    <a:cubicBezTo>
                      <a:pt x="68326" y="38698"/>
                      <a:pt x="68326" y="53741"/>
                      <a:pt x="68326" y="66212"/>
                    </a:cubicBezTo>
                    <a:cubicBezTo>
                      <a:pt x="68326" y="81057"/>
                      <a:pt x="68326" y="94517"/>
                      <a:pt x="66112" y="107186"/>
                    </a:cubicBezTo>
                    <a:cubicBezTo>
                      <a:pt x="63092" y="125990"/>
                      <a:pt x="51618" y="131929"/>
                      <a:pt x="42559" y="1319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形状 249">
                <a:extLst>
                  <a:ext uri="{FF2B5EF4-FFF2-40B4-BE49-F238E27FC236}">
                    <a16:creationId xmlns:a16="http://schemas.microsoft.com/office/drawing/2014/main" id="{0CFA098D-163C-5670-CA87-8FB5F65B5380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>
              <a:xfrm>
                <a:off x="8494652" y="4980584"/>
                <a:ext cx="23552" cy="59184"/>
              </a:xfrm>
              <a:custGeom>
                <a:avLst/>
                <a:gdLst>
                  <a:gd name="connsiteX0" fmla="*/ 23843 w 23552"/>
                  <a:gd name="connsiteY0" fmla="*/ 20883 h 59184"/>
                  <a:gd name="connsiteX1" fmla="*/ 10960 w 23552"/>
                  <a:gd name="connsiteY1" fmla="*/ 99 h 59184"/>
                  <a:gd name="connsiteX2" fmla="*/ 291 w 23552"/>
                  <a:gd name="connsiteY2" fmla="*/ 10590 h 59184"/>
                  <a:gd name="connsiteX3" fmla="*/ 10960 w 23552"/>
                  <a:gd name="connsiteY3" fmla="*/ 21081 h 59184"/>
                  <a:gd name="connsiteX4" fmla="*/ 18005 w 23552"/>
                  <a:gd name="connsiteY4" fmla="*/ 18508 h 59184"/>
                  <a:gd name="connsiteX5" fmla="*/ 19012 w 23552"/>
                  <a:gd name="connsiteY5" fmla="*/ 17914 h 59184"/>
                  <a:gd name="connsiteX6" fmla="*/ 19414 w 23552"/>
                  <a:gd name="connsiteY6" fmla="*/ 20883 h 59184"/>
                  <a:gd name="connsiteX7" fmla="*/ 5726 w 23552"/>
                  <a:gd name="connsiteY7" fmla="*/ 53939 h 59184"/>
                  <a:gd name="connsiteX8" fmla="*/ 3511 w 23552"/>
                  <a:gd name="connsiteY8" fmla="*/ 57106 h 59184"/>
                  <a:gd name="connsiteX9" fmla="*/ 5525 w 23552"/>
                  <a:gd name="connsiteY9" fmla="*/ 59284 h 59184"/>
                  <a:gd name="connsiteX10" fmla="*/ 23843 w 23552"/>
                  <a:gd name="connsiteY10" fmla="*/ 20883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843" y="20883"/>
                    </a:moveTo>
                    <a:cubicBezTo>
                      <a:pt x="23843" y="7819"/>
                      <a:pt x="18811" y="99"/>
                      <a:pt x="10960" y="99"/>
                    </a:cubicBezTo>
                    <a:cubicBezTo>
                      <a:pt x="4317" y="99"/>
                      <a:pt x="291" y="5048"/>
                      <a:pt x="291" y="10590"/>
                    </a:cubicBezTo>
                    <a:cubicBezTo>
                      <a:pt x="291" y="15934"/>
                      <a:pt x="4317" y="21081"/>
                      <a:pt x="10960" y="21081"/>
                    </a:cubicBezTo>
                    <a:cubicBezTo>
                      <a:pt x="13375" y="21081"/>
                      <a:pt x="15992" y="20289"/>
                      <a:pt x="18005" y="18508"/>
                    </a:cubicBezTo>
                    <a:cubicBezTo>
                      <a:pt x="18609" y="18112"/>
                      <a:pt x="18811" y="17914"/>
                      <a:pt x="19012" y="17914"/>
                    </a:cubicBezTo>
                    <a:cubicBezTo>
                      <a:pt x="19213" y="17914"/>
                      <a:pt x="19414" y="18112"/>
                      <a:pt x="19414" y="20883"/>
                    </a:cubicBezTo>
                    <a:cubicBezTo>
                      <a:pt x="19414" y="35531"/>
                      <a:pt x="12369" y="47407"/>
                      <a:pt x="5726" y="53939"/>
                    </a:cubicBezTo>
                    <a:cubicBezTo>
                      <a:pt x="3511" y="56117"/>
                      <a:pt x="3511" y="56513"/>
                      <a:pt x="3511" y="57106"/>
                    </a:cubicBezTo>
                    <a:cubicBezTo>
                      <a:pt x="3511" y="58492"/>
                      <a:pt x="4518" y="59284"/>
                      <a:pt x="5525" y="59284"/>
                    </a:cubicBezTo>
                    <a:cubicBezTo>
                      <a:pt x="7739" y="59284"/>
                      <a:pt x="23843" y="44042"/>
                      <a:pt x="23843" y="208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形状 250">
                <a:extLst>
                  <a:ext uri="{FF2B5EF4-FFF2-40B4-BE49-F238E27FC236}">
                    <a16:creationId xmlns:a16="http://schemas.microsoft.com/office/drawing/2014/main" id="{1D1F6954-EC46-275E-01F5-88D0B11BCF4F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>
              <a:xfrm>
                <a:off x="8574658" y="4869736"/>
                <a:ext cx="84748" cy="136184"/>
              </a:xfrm>
              <a:custGeom>
                <a:avLst/>
                <a:gdLst>
                  <a:gd name="connsiteX0" fmla="*/ 85044 w 84748"/>
                  <a:gd name="connsiteY0" fmla="*/ 68587 h 136184"/>
                  <a:gd name="connsiteX1" fmla="*/ 76992 w 84748"/>
                  <a:gd name="connsiteY1" fmla="*/ 22269 h 136184"/>
                  <a:gd name="connsiteX2" fmla="*/ 42770 w 84748"/>
                  <a:gd name="connsiteY2" fmla="*/ 99 h 136184"/>
                  <a:gd name="connsiteX3" fmla="*/ 7743 w 84748"/>
                  <a:gd name="connsiteY3" fmla="*/ 23654 h 136184"/>
                  <a:gd name="connsiteX4" fmla="*/ 295 w 84748"/>
                  <a:gd name="connsiteY4" fmla="*/ 68587 h 136184"/>
                  <a:gd name="connsiteX5" fmla="*/ 9354 w 84748"/>
                  <a:gd name="connsiteY5" fmla="*/ 116291 h 136184"/>
                  <a:gd name="connsiteX6" fmla="*/ 42569 w 84748"/>
                  <a:gd name="connsiteY6" fmla="*/ 136283 h 136184"/>
                  <a:gd name="connsiteX7" fmla="*/ 77596 w 84748"/>
                  <a:gd name="connsiteY7" fmla="*/ 113322 h 136184"/>
                  <a:gd name="connsiteX8" fmla="*/ 85044 w 84748"/>
                  <a:gd name="connsiteY8" fmla="*/ 68587 h 136184"/>
                  <a:gd name="connsiteX9" fmla="*/ 42569 w 84748"/>
                  <a:gd name="connsiteY9" fmla="*/ 131929 h 136184"/>
                  <a:gd name="connsiteX10" fmla="*/ 19218 w 84748"/>
                  <a:gd name="connsiteY10" fmla="*/ 107978 h 136184"/>
                  <a:gd name="connsiteX11" fmla="*/ 17003 w 84748"/>
                  <a:gd name="connsiteY11" fmla="*/ 66212 h 136184"/>
                  <a:gd name="connsiteX12" fmla="*/ 18614 w 84748"/>
                  <a:gd name="connsiteY12" fmla="*/ 29790 h 136184"/>
                  <a:gd name="connsiteX13" fmla="*/ 42569 w 84748"/>
                  <a:gd name="connsiteY13" fmla="*/ 4454 h 136184"/>
                  <a:gd name="connsiteX14" fmla="*/ 66323 w 84748"/>
                  <a:gd name="connsiteY14" fmla="*/ 27613 h 136184"/>
                  <a:gd name="connsiteX15" fmla="*/ 68336 w 84748"/>
                  <a:gd name="connsiteY15" fmla="*/ 66212 h 136184"/>
                  <a:gd name="connsiteX16" fmla="*/ 66121 w 84748"/>
                  <a:gd name="connsiteY16" fmla="*/ 107186 h 136184"/>
                  <a:gd name="connsiteX17" fmla="*/ 42569 w 84748"/>
                  <a:gd name="connsiteY17" fmla="*/ 131929 h 13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748" h="136184">
                    <a:moveTo>
                      <a:pt x="85044" y="68587"/>
                    </a:moveTo>
                    <a:cubicBezTo>
                      <a:pt x="85044" y="52752"/>
                      <a:pt x="84037" y="36916"/>
                      <a:pt x="76992" y="22269"/>
                    </a:cubicBezTo>
                    <a:cubicBezTo>
                      <a:pt x="67732" y="3266"/>
                      <a:pt x="51225" y="99"/>
                      <a:pt x="42770" y="99"/>
                    </a:cubicBezTo>
                    <a:cubicBezTo>
                      <a:pt x="30692" y="99"/>
                      <a:pt x="15997" y="5246"/>
                      <a:pt x="7743" y="23654"/>
                    </a:cubicBezTo>
                    <a:cubicBezTo>
                      <a:pt x="1302" y="37312"/>
                      <a:pt x="295" y="52752"/>
                      <a:pt x="295" y="68587"/>
                    </a:cubicBezTo>
                    <a:cubicBezTo>
                      <a:pt x="295" y="83433"/>
                      <a:pt x="1100" y="101248"/>
                      <a:pt x="9354" y="116291"/>
                    </a:cubicBezTo>
                    <a:cubicBezTo>
                      <a:pt x="18010" y="132324"/>
                      <a:pt x="32705" y="136283"/>
                      <a:pt x="42569" y="136283"/>
                    </a:cubicBezTo>
                    <a:cubicBezTo>
                      <a:pt x="53439" y="136283"/>
                      <a:pt x="68738" y="132127"/>
                      <a:pt x="77596" y="113322"/>
                    </a:cubicBezTo>
                    <a:cubicBezTo>
                      <a:pt x="84037" y="99664"/>
                      <a:pt x="85044" y="84224"/>
                      <a:pt x="85044" y="68587"/>
                    </a:cubicBezTo>
                    <a:close/>
                    <a:moveTo>
                      <a:pt x="42569" y="131929"/>
                    </a:moveTo>
                    <a:cubicBezTo>
                      <a:pt x="34718" y="131929"/>
                      <a:pt x="22841" y="126980"/>
                      <a:pt x="19218" y="107978"/>
                    </a:cubicBezTo>
                    <a:cubicBezTo>
                      <a:pt x="17003" y="96101"/>
                      <a:pt x="17003" y="77890"/>
                      <a:pt x="17003" y="66212"/>
                    </a:cubicBezTo>
                    <a:cubicBezTo>
                      <a:pt x="17003" y="53543"/>
                      <a:pt x="17003" y="40479"/>
                      <a:pt x="18614" y="29790"/>
                    </a:cubicBezTo>
                    <a:cubicBezTo>
                      <a:pt x="22438" y="6235"/>
                      <a:pt x="37536" y="4454"/>
                      <a:pt x="42569" y="4454"/>
                    </a:cubicBezTo>
                    <a:cubicBezTo>
                      <a:pt x="49212" y="4454"/>
                      <a:pt x="62498" y="8017"/>
                      <a:pt x="66323" y="27613"/>
                    </a:cubicBezTo>
                    <a:cubicBezTo>
                      <a:pt x="68336" y="38698"/>
                      <a:pt x="68336" y="53741"/>
                      <a:pt x="68336" y="66212"/>
                    </a:cubicBezTo>
                    <a:cubicBezTo>
                      <a:pt x="68336" y="81057"/>
                      <a:pt x="68336" y="94517"/>
                      <a:pt x="66121" y="107186"/>
                    </a:cubicBezTo>
                    <a:cubicBezTo>
                      <a:pt x="63102" y="125990"/>
                      <a:pt x="51627" y="131929"/>
                      <a:pt x="42569" y="1319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形状 251">
                <a:extLst>
                  <a:ext uri="{FF2B5EF4-FFF2-40B4-BE49-F238E27FC236}">
                    <a16:creationId xmlns:a16="http://schemas.microsoft.com/office/drawing/2014/main" id="{39BC9A4D-104B-BC53-8A5E-FB704D24D21B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>
              <a:xfrm>
                <a:off x="8684771" y="4980584"/>
                <a:ext cx="23552" cy="59184"/>
              </a:xfrm>
              <a:custGeom>
                <a:avLst/>
                <a:gdLst>
                  <a:gd name="connsiteX0" fmla="*/ 23853 w 23552"/>
                  <a:gd name="connsiteY0" fmla="*/ 20883 h 59184"/>
                  <a:gd name="connsiteX1" fmla="*/ 10969 w 23552"/>
                  <a:gd name="connsiteY1" fmla="*/ 99 h 59184"/>
                  <a:gd name="connsiteX2" fmla="*/ 300 w 23552"/>
                  <a:gd name="connsiteY2" fmla="*/ 10590 h 59184"/>
                  <a:gd name="connsiteX3" fmla="*/ 10969 w 23552"/>
                  <a:gd name="connsiteY3" fmla="*/ 21081 h 59184"/>
                  <a:gd name="connsiteX4" fmla="*/ 18015 w 23552"/>
                  <a:gd name="connsiteY4" fmla="*/ 18508 h 59184"/>
                  <a:gd name="connsiteX5" fmla="*/ 19021 w 23552"/>
                  <a:gd name="connsiteY5" fmla="*/ 17914 h 59184"/>
                  <a:gd name="connsiteX6" fmla="*/ 19424 w 23552"/>
                  <a:gd name="connsiteY6" fmla="*/ 20883 h 59184"/>
                  <a:gd name="connsiteX7" fmla="*/ 5735 w 23552"/>
                  <a:gd name="connsiteY7" fmla="*/ 53939 h 59184"/>
                  <a:gd name="connsiteX8" fmla="*/ 3521 w 23552"/>
                  <a:gd name="connsiteY8" fmla="*/ 57106 h 59184"/>
                  <a:gd name="connsiteX9" fmla="*/ 5534 w 23552"/>
                  <a:gd name="connsiteY9" fmla="*/ 59284 h 59184"/>
                  <a:gd name="connsiteX10" fmla="*/ 23853 w 23552"/>
                  <a:gd name="connsiteY10" fmla="*/ 20883 h 5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2" h="59184">
                    <a:moveTo>
                      <a:pt x="23853" y="20883"/>
                    </a:moveTo>
                    <a:cubicBezTo>
                      <a:pt x="23853" y="7819"/>
                      <a:pt x="18820" y="99"/>
                      <a:pt x="10969" y="99"/>
                    </a:cubicBezTo>
                    <a:cubicBezTo>
                      <a:pt x="4326" y="99"/>
                      <a:pt x="300" y="5048"/>
                      <a:pt x="300" y="10590"/>
                    </a:cubicBezTo>
                    <a:cubicBezTo>
                      <a:pt x="300" y="15934"/>
                      <a:pt x="4326" y="21081"/>
                      <a:pt x="10969" y="21081"/>
                    </a:cubicBezTo>
                    <a:cubicBezTo>
                      <a:pt x="13385" y="21081"/>
                      <a:pt x="16002" y="20289"/>
                      <a:pt x="18015" y="18508"/>
                    </a:cubicBezTo>
                    <a:cubicBezTo>
                      <a:pt x="18619" y="18112"/>
                      <a:pt x="18820" y="17914"/>
                      <a:pt x="19021" y="17914"/>
                    </a:cubicBezTo>
                    <a:cubicBezTo>
                      <a:pt x="19223" y="17914"/>
                      <a:pt x="19424" y="18112"/>
                      <a:pt x="19424" y="20883"/>
                    </a:cubicBezTo>
                    <a:cubicBezTo>
                      <a:pt x="19424" y="35531"/>
                      <a:pt x="12378" y="47407"/>
                      <a:pt x="5735" y="53939"/>
                    </a:cubicBezTo>
                    <a:cubicBezTo>
                      <a:pt x="3521" y="56117"/>
                      <a:pt x="3521" y="56513"/>
                      <a:pt x="3521" y="57106"/>
                    </a:cubicBezTo>
                    <a:cubicBezTo>
                      <a:pt x="3521" y="58492"/>
                      <a:pt x="4527" y="59284"/>
                      <a:pt x="5534" y="59284"/>
                    </a:cubicBezTo>
                    <a:cubicBezTo>
                      <a:pt x="7748" y="59284"/>
                      <a:pt x="23853" y="44042"/>
                      <a:pt x="23853" y="208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形状 252">
                <a:extLst>
                  <a:ext uri="{FF2B5EF4-FFF2-40B4-BE49-F238E27FC236}">
                    <a16:creationId xmlns:a16="http://schemas.microsoft.com/office/drawing/2014/main" id="{9B32FF41-8424-6E37-D0BB-6519BDAE1E06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>
              <a:xfrm>
                <a:off x="8764778" y="4869736"/>
                <a:ext cx="84748" cy="136184"/>
              </a:xfrm>
              <a:custGeom>
                <a:avLst/>
                <a:gdLst>
                  <a:gd name="connsiteX0" fmla="*/ 85053 w 84748"/>
                  <a:gd name="connsiteY0" fmla="*/ 68587 h 136184"/>
                  <a:gd name="connsiteX1" fmla="*/ 77001 w 84748"/>
                  <a:gd name="connsiteY1" fmla="*/ 22269 h 136184"/>
                  <a:gd name="connsiteX2" fmla="*/ 42780 w 84748"/>
                  <a:gd name="connsiteY2" fmla="*/ 99 h 136184"/>
                  <a:gd name="connsiteX3" fmla="*/ 7753 w 84748"/>
                  <a:gd name="connsiteY3" fmla="*/ 23654 h 136184"/>
                  <a:gd name="connsiteX4" fmla="*/ 304 w 84748"/>
                  <a:gd name="connsiteY4" fmla="*/ 68587 h 136184"/>
                  <a:gd name="connsiteX5" fmla="*/ 9363 w 84748"/>
                  <a:gd name="connsiteY5" fmla="*/ 116291 h 136184"/>
                  <a:gd name="connsiteX6" fmla="*/ 42578 w 84748"/>
                  <a:gd name="connsiteY6" fmla="*/ 136283 h 136184"/>
                  <a:gd name="connsiteX7" fmla="*/ 77605 w 84748"/>
                  <a:gd name="connsiteY7" fmla="*/ 113322 h 136184"/>
                  <a:gd name="connsiteX8" fmla="*/ 85053 w 84748"/>
                  <a:gd name="connsiteY8" fmla="*/ 68587 h 136184"/>
                  <a:gd name="connsiteX9" fmla="*/ 42578 w 84748"/>
                  <a:gd name="connsiteY9" fmla="*/ 131929 h 136184"/>
                  <a:gd name="connsiteX10" fmla="*/ 19227 w 84748"/>
                  <a:gd name="connsiteY10" fmla="*/ 107978 h 136184"/>
                  <a:gd name="connsiteX11" fmla="*/ 17013 w 84748"/>
                  <a:gd name="connsiteY11" fmla="*/ 66212 h 136184"/>
                  <a:gd name="connsiteX12" fmla="*/ 18623 w 84748"/>
                  <a:gd name="connsiteY12" fmla="*/ 29790 h 136184"/>
                  <a:gd name="connsiteX13" fmla="*/ 42578 w 84748"/>
                  <a:gd name="connsiteY13" fmla="*/ 4454 h 136184"/>
                  <a:gd name="connsiteX14" fmla="*/ 66332 w 84748"/>
                  <a:gd name="connsiteY14" fmla="*/ 27613 h 136184"/>
                  <a:gd name="connsiteX15" fmla="*/ 68345 w 84748"/>
                  <a:gd name="connsiteY15" fmla="*/ 66212 h 136184"/>
                  <a:gd name="connsiteX16" fmla="*/ 66131 w 84748"/>
                  <a:gd name="connsiteY16" fmla="*/ 107186 h 136184"/>
                  <a:gd name="connsiteX17" fmla="*/ 42578 w 84748"/>
                  <a:gd name="connsiteY17" fmla="*/ 131929 h 13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748" h="136184">
                    <a:moveTo>
                      <a:pt x="85053" y="68587"/>
                    </a:moveTo>
                    <a:cubicBezTo>
                      <a:pt x="85053" y="52752"/>
                      <a:pt x="84047" y="36916"/>
                      <a:pt x="77001" y="22269"/>
                    </a:cubicBezTo>
                    <a:cubicBezTo>
                      <a:pt x="67741" y="3266"/>
                      <a:pt x="51234" y="99"/>
                      <a:pt x="42780" y="99"/>
                    </a:cubicBezTo>
                    <a:cubicBezTo>
                      <a:pt x="30701" y="99"/>
                      <a:pt x="16006" y="5246"/>
                      <a:pt x="7753" y="23654"/>
                    </a:cubicBezTo>
                    <a:cubicBezTo>
                      <a:pt x="1311" y="37312"/>
                      <a:pt x="304" y="52752"/>
                      <a:pt x="304" y="68587"/>
                    </a:cubicBezTo>
                    <a:cubicBezTo>
                      <a:pt x="304" y="83433"/>
                      <a:pt x="1110" y="101248"/>
                      <a:pt x="9363" y="116291"/>
                    </a:cubicBezTo>
                    <a:cubicBezTo>
                      <a:pt x="18019" y="132324"/>
                      <a:pt x="32714" y="136283"/>
                      <a:pt x="42578" y="136283"/>
                    </a:cubicBezTo>
                    <a:cubicBezTo>
                      <a:pt x="53449" y="136283"/>
                      <a:pt x="68748" y="132127"/>
                      <a:pt x="77605" y="113322"/>
                    </a:cubicBezTo>
                    <a:cubicBezTo>
                      <a:pt x="84047" y="99664"/>
                      <a:pt x="85053" y="84224"/>
                      <a:pt x="85053" y="68587"/>
                    </a:cubicBezTo>
                    <a:close/>
                    <a:moveTo>
                      <a:pt x="42578" y="131929"/>
                    </a:moveTo>
                    <a:cubicBezTo>
                      <a:pt x="34727" y="131929"/>
                      <a:pt x="22850" y="126980"/>
                      <a:pt x="19227" y="107978"/>
                    </a:cubicBezTo>
                    <a:cubicBezTo>
                      <a:pt x="17013" y="96101"/>
                      <a:pt x="17013" y="77890"/>
                      <a:pt x="17013" y="66212"/>
                    </a:cubicBezTo>
                    <a:cubicBezTo>
                      <a:pt x="17013" y="53543"/>
                      <a:pt x="17013" y="40479"/>
                      <a:pt x="18623" y="29790"/>
                    </a:cubicBezTo>
                    <a:cubicBezTo>
                      <a:pt x="22448" y="6235"/>
                      <a:pt x="37546" y="4454"/>
                      <a:pt x="42578" y="4454"/>
                    </a:cubicBezTo>
                    <a:cubicBezTo>
                      <a:pt x="49221" y="4454"/>
                      <a:pt x="62507" y="8017"/>
                      <a:pt x="66332" y="27613"/>
                    </a:cubicBezTo>
                    <a:cubicBezTo>
                      <a:pt x="68345" y="38698"/>
                      <a:pt x="68345" y="53741"/>
                      <a:pt x="68345" y="66212"/>
                    </a:cubicBezTo>
                    <a:cubicBezTo>
                      <a:pt x="68345" y="81057"/>
                      <a:pt x="68345" y="94517"/>
                      <a:pt x="66131" y="107186"/>
                    </a:cubicBezTo>
                    <a:cubicBezTo>
                      <a:pt x="63111" y="125990"/>
                      <a:pt x="51637" y="131929"/>
                      <a:pt x="42578" y="1319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形状 253">
                <a:extLst>
                  <a:ext uri="{FF2B5EF4-FFF2-40B4-BE49-F238E27FC236}">
                    <a16:creationId xmlns:a16="http://schemas.microsoft.com/office/drawing/2014/main" id="{5F53BD16-0CCC-AF73-B774-43824D285C61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>
              <a:xfrm>
                <a:off x="8869053" y="4853109"/>
                <a:ext cx="46702" cy="197942"/>
              </a:xfrm>
              <a:custGeom>
                <a:avLst/>
                <a:gdLst>
                  <a:gd name="connsiteX0" fmla="*/ 47012 w 46702"/>
                  <a:gd name="connsiteY0" fmla="*/ 99070 h 197942"/>
                  <a:gd name="connsiteX1" fmla="*/ 33726 w 46702"/>
                  <a:gd name="connsiteY1" fmla="*/ 37312 h 197942"/>
                  <a:gd name="connsiteX2" fmla="*/ 2323 w 46702"/>
                  <a:gd name="connsiteY2" fmla="*/ 99 h 197942"/>
                  <a:gd name="connsiteX3" fmla="*/ 309 w 46702"/>
                  <a:gd name="connsiteY3" fmla="*/ 2078 h 197942"/>
                  <a:gd name="connsiteX4" fmla="*/ 4134 w 46702"/>
                  <a:gd name="connsiteY4" fmla="*/ 6631 h 197942"/>
                  <a:gd name="connsiteX5" fmla="*/ 35336 w 46702"/>
                  <a:gd name="connsiteY5" fmla="*/ 99070 h 197942"/>
                  <a:gd name="connsiteX6" fmla="*/ 2926 w 46702"/>
                  <a:gd name="connsiteY6" fmla="*/ 192697 h 197942"/>
                  <a:gd name="connsiteX7" fmla="*/ 309 w 46702"/>
                  <a:gd name="connsiteY7" fmla="*/ 196062 h 197942"/>
                  <a:gd name="connsiteX8" fmla="*/ 2323 w 46702"/>
                  <a:gd name="connsiteY8" fmla="*/ 198041 h 197942"/>
                  <a:gd name="connsiteX9" fmla="*/ 34330 w 46702"/>
                  <a:gd name="connsiteY9" fmla="*/ 159443 h 197942"/>
                  <a:gd name="connsiteX10" fmla="*/ 47012 w 46702"/>
                  <a:gd name="connsiteY10" fmla="*/ 99070 h 19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02" h="197942">
                    <a:moveTo>
                      <a:pt x="47012" y="99070"/>
                    </a:moveTo>
                    <a:cubicBezTo>
                      <a:pt x="47012" y="83631"/>
                      <a:pt x="44798" y="59680"/>
                      <a:pt x="33726" y="37312"/>
                    </a:cubicBezTo>
                    <a:cubicBezTo>
                      <a:pt x="21648" y="12965"/>
                      <a:pt x="4336" y="99"/>
                      <a:pt x="2323" y="99"/>
                    </a:cubicBezTo>
                    <a:cubicBezTo>
                      <a:pt x="1115" y="99"/>
                      <a:pt x="309" y="891"/>
                      <a:pt x="309" y="2078"/>
                    </a:cubicBezTo>
                    <a:cubicBezTo>
                      <a:pt x="309" y="2672"/>
                      <a:pt x="309" y="3068"/>
                      <a:pt x="4134" y="6631"/>
                    </a:cubicBezTo>
                    <a:cubicBezTo>
                      <a:pt x="23862" y="26227"/>
                      <a:pt x="35336" y="57700"/>
                      <a:pt x="35336" y="99070"/>
                    </a:cubicBezTo>
                    <a:cubicBezTo>
                      <a:pt x="35336" y="132918"/>
                      <a:pt x="27888" y="167756"/>
                      <a:pt x="2926" y="192697"/>
                    </a:cubicBezTo>
                    <a:cubicBezTo>
                      <a:pt x="309" y="195072"/>
                      <a:pt x="309" y="195468"/>
                      <a:pt x="309" y="196062"/>
                    </a:cubicBezTo>
                    <a:cubicBezTo>
                      <a:pt x="309" y="197249"/>
                      <a:pt x="1115" y="198041"/>
                      <a:pt x="2323" y="198041"/>
                    </a:cubicBezTo>
                    <a:cubicBezTo>
                      <a:pt x="4336" y="198041"/>
                      <a:pt x="22453" y="184581"/>
                      <a:pt x="34330" y="159443"/>
                    </a:cubicBezTo>
                    <a:cubicBezTo>
                      <a:pt x="44596" y="137669"/>
                      <a:pt x="47012" y="115697"/>
                      <a:pt x="47012" y="990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形状 254">
                <a:extLst>
                  <a:ext uri="{FF2B5EF4-FFF2-40B4-BE49-F238E27FC236}">
                    <a16:creationId xmlns:a16="http://schemas.microsoft.com/office/drawing/2014/main" id="{418A6235-228B-4F13-F70C-CA7D42FDF038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>
              <a:xfrm>
                <a:off x="8941923" y="4826171"/>
                <a:ext cx="105261" cy="93666"/>
              </a:xfrm>
              <a:custGeom>
                <a:avLst/>
                <a:gdLst>
                  <a:gd name="connsiteX0" fmla="*/ 62738 w 105261"/>
                  <a:gd name="connsiteY0" fmla="*/ 9933 h 93666"/>
                  <a:gd name="connsiteX1" fmla="*/ 67106 w 105261"/>
                  <a:gd name="connsiteY1" fmla="*/ 5222 h 93666"/>
                  <a:gd name="connsiteX2" fmla="*/ 75561 w 105261"/>
                  <a:gd name="connsiteY2" fmla="*/ 5083 h 93666"/>
                  <a:gd name="connsiteX3" fmla="*/ 91343 w 105261"/>
                  <a:gd name="connsiteY3" fmla="*/ 6192 h 93666"/>
                  <a:gd name="connsiteX4" fmla="*/ 97966 w 105261"/>
                  <a:gd name="connsiteY4" fmla="*/ 17138 h 93666"/>
                  <a:gd name="connsiteX5" fmla="*/ 96979 w 105261"/>
                  <a:gd name="connsiteY5" fmla="*/ 28361 h 93666"/>
                  <a:gd name="connsiteX6" fmla="*/ 96697 w 105261"/>
                  <a:gd name="connsiteY6" fmla="*/ 29885 h 93666"/>
                  <a:gd name="connsiteX7" fmla="*/ 99093 w 105261"/>
                  <a:gd name="connsiteY7" fmla="*/ 31964 h 93666"/>
                  <a:gd name="connsiteX8" fmla="*/ 101770 w 105261"/>
                  <a:gd name="connsiteY8" fmla="*/ 28500 h 93666"/>
                  <a:gd name="connsiteX9" fmla="*/ 105575 w 105261"/>
                  <a:gd name="connsiteY9" fmla="*/ 2035 h 93666"/>
                  <a:gd name="connsiteX10" fmla="*/ 101348 w 105261"/>
                  <a:gd name="connsiteY10" fmla="*/ 95 h 93666"/>
                  <a:gd name="connsiteX11" fmla="*/ 14686 w 105261"/>
                  <a:gd name="connsiteY11" fmla="*/ 95 h 93666"/>
                  <a:gd name="connsiteX12" fmla="*/ 9895 w 105261"/>
                  <a:gd name="connsiteY12" fmla="*/ 3005 h 93666"/>
                  <a:gd name="connsiteX13" fmla="*/ 1018 w 105261"/>
                  <a:gd name="connsiteY13" fmla="*/ 27530 h 93666"/>
                  <a:gd name="connsiteX14" fmla="*/ 313 w 105261"/>
                  <a:gd name="connsiteY14" fmla="*/ 30024 h 93666"/>
                  <a:gd name="connsiteX15" fmla="*/ 2709 w 105261"/>
                  <a:gd name="connsiteY15" fmla="*/ 31964 h 93666"/>
                  <a:gd name="connsiteX16" fmla="*/ 5668 w 105261"/>
                  <a:gd name="connsiteY16" fmla="*/ 28638 h 93666"/>
                  <a:gd name="connsiteX17" fmla="*/ 39910 w 105261"/>
                  <a:gd name="connsiteY17" fmla="*/ 5083 h 93666"/>
                  <a:gd name="connsiteX18" fmla="*/ 45828 w 105261"/>
                  <a:gd name="connsiteY18" fmla="*/ 5083 h 93666"/>
                  <a:gd name="connsiteX19" fmla="*/ 50196 w 105261"/>
                  <a:gd name="connsiteY19" fmla="*/ 6469 h 93666"/>
                  <a:gd name="connsiteX20" fmla="*/ 49633 w 105261"/>
                  <a:gd name="connsiteY20" fmla="*/ 9378 h 93666"/>
                  <a:gd name="connsiteX21" fmla="*/ 31032 w 105261"/>
                  <a:gd name="connsiteY21" fmla="*/ 82261 h 93666"/>
                  <a:gd name="connsiteX22" fmla="*/ 14546 w 105261"/>
                  <a:gd name="connsiteY22" fmla="*/ 88773 h 93666"/>
                  <a:gd name="connsiteX23" fmla="*/ 8204 w 105261"/>
                  <a:gd name="connsiteY23" fmla="*/ 91821 h 93666"/>
                  <a:gd name="connsiteX24" fmla="*/ 10600 w 105261"/>
                  <a:gd name="connsiteY24" fmla="*/ 93761 h 93666"/>
                  <a:gd name="connsiteX25" fmla="*/ 22718 w 105261"/>
                  <a:gd name="connsiteY25" fmla="*/ 93346 h 93666"/>
                  <a:gd name="connsiteX26" fmla="*/ 34837 w 105261"/>
                  <a:gd name="connsiteY26" fmla="*/ 93207 h 93666"/>
                  <a:gd name="connsiteX27" fmla="*/ 47519 w 105261"/>
                  <a:gd name="connsiteY27" fmla="*/ 93346 h 93666"/>
                  <a:gd name="connsiteX28" fmla="*/ 59356 w 105261"/>
                  <a:gd name="connsiteY28" fmla="*/ 93761 h 93666"/>
                  <a:gd name="connsiteX29" fmla="*/ 62597 w 105261"/>
                  <a:gd name="connsiteY29" fmla="*/ 90713 h 93666"/>
                  <a:gd name="connsiteX30" fmla="*/ 56819 w 105261"/>
                  <a:gd name="connsiteY30" fmla="*/ 88773 h 93666"/>
                  <a:gd name="connsiteX31" fmla="*/ 48646 w 105261"/>
                  <a:gd name="connsiteY31" fmla="*/ 88496 h 93666"/>
                  <a:gd name="connsiteX32" fmla="*/ 43573 w 105261"/>
                  <a:gd name="connsiteY32" fmla="*/ 85863 h 93666"/>
                  <a:gd name="connsiteX33" fmla="*/ 44137 w 105261"/>
                  <a:gd name="connsiteY33" fmla="*/ 82676 h 93666"/>
                  <a:gd name="connsiteX34" fmla="*/ 62738 w 105261"/>
                  <a:gd name="connsiteY34" fmla="*/ 9933 h 9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5261" h="93666">
                    <a:moveTo>
                      <a:pt x="62738" y="9933"/>
                    </a:moveTo>
                    <a:cubicBezTo>
                      <a:pt x="63724" y="5914"/>
                      <a:pt x="64006" y="5499"/>
                      <a:pt x="67106" y="5222"/>
                    </a:cubicBezTo>
                    <a:cubicBezTo>
                      <a:pt x="67810" y="5083"/>
                      <a:pt x="72742" y="5083"/>
                      <a:pt x="75561" y="5083"/>
                    </a:cubicBezTo>
                    <a:cubicBezTo>
                      <a:pt x="84156" y="5083"/>
                      <a:pt x="87820" y="5083"/>
                      <a:pt x="91343" y="6192"/>
                    </a:cubicBezTo>
                    <a:cubicBezTo>
                      <a:pt x="97684" y="8131"/>
                      <a:pt x="97966" y="12150"/>
                      <a:pt x="97966" y="17138"/>
                    </a:cubicBezTo>
                    <a:cubicBezTo>
                      <a:pt x="97966" y="19355"/>
                      <a:pt x="97966" y="21156"/>
                      <a:pt x="96979" y="28361"/>
                    </a:cubicBezTo>
                    <a:lnTo>
                      <a:pt x="96697" y="29885"/>
                    </a:lnTo>
                    <a:cubicBezTo>
                      <a:pt x="96697" y="31271"/>
                      <a:pt x="97684" y="31964"/>
                      <a:pt x="99093" y="31964"/>
                    </a:cubicBezTo>
                    <a:cubicBezTo>
                      <a:pt x="101207" y="31964"/>
                      <a:pt x="101489" y="30717"/>
                      <a:pt x="101770" y="28500"/>
                    </a:cubicBezTo>
                    <a:lnTo>
                      <a:pt x="105575" y="2035"/>
                    </a:lnTo>
                    <a:cubicBezTo>
                      <a:pt x="105575" y="95"/>
                      <a:pt x="103884" y="95"/>
                      <a:pt x="101348" y="95"/>
                    </a:cubicBezTo>
                    <a:lnTo>
                      <a:pt x="14686" y="95"/>
                    </a:lnTo>
                    <a:cubicBezTo>
                      <a:pt x="11164" y="95"/>
                      <a:pt x="10882" y="95"/>
                      <a:pt x="9895" y="3005"/>
                    </a:cubicBezTo>
                    <a:lnTo>
                      <a:pt x="1018" y="27530"/>
                    </a:lnTo>
                    <a:cubicBezTo>
                      <a:pt x="877" y="28084"/>
                      <a:pt x="313" y="29331"/>
                      <a:pt x="313" y="30024"/>
                    </a:cubicBezTo>
                    <a:cubicBezTo>
                      <a:pt x="313" y="30578"/>
                      <a:pt x="595" y="31964"/>
                      <a:pt x="2709" y="31964"/>
                    </a:cubicBezTo>
                    <a:cubicBezTo>
                      <a:pt x="4541" y="31964"/>
                      <a:pt x="4823" y="31271"/>
                      <a:pt x="5668" y="28638"/>
                    </a:cubicBezTo>
                    <a:cubicBezTo>
                      <a:pt x="13841" y="6469"/>
                      <a:pt x="18491" y="5083"/>
                      <a:pt x="39910" y="5083"/>
                    </a:cubicBezTo>
                    <a:lnTo>
                      <a:pt x="45828" y="5083"/>
                    </a:lnTo>
                    <a:cubicBezTo>
                      <a:pt x="50055" y="5083"/>
                      <a:pt x="50196" y="5222"/>
                      <a:pt x="50196" y="6469"/>
                    </a:cubicBezTo>
                    <a:cubicBezTo>
                      <a:pt x="50196" y="6607"/>
                      <a:pt x="50196" y="7300"/>
                      <a:pt x="49633" y="9378"/>
                    </a:cubicBezTo>
                    <a:lnTo>
                      <a:pt x="31032" y="82261"/>
                    </a:lnTo>
                    <a:cubicBezTo>
                      <a:pt x="29764" y="87387"/>
                      <a:pt x="29341" y="88773"/>
                      <a:pt x="14546" y="88773"/>
                    </a:cubicBezTo>
                    <a:cubicBezTo>
                      <a:pt x="9473" y="88773"/>
                      <a:pt x="8204" y="88773"/>
                      <a:pt x="8204" y="91821"/>
                    </a:cubicBezTo>
                    <a:cubicBezTo>
                      <a:pt x="8204" y="92237"/>
                      <a:pt x="8486" y="93761"/>
                      <a:pt x="10600" y="93761"/>
                    </a:cubicBezTo>
                    <a:cubicBezTo>
                      <a:pt x="14546" y="93761"/>
                      <a:pt x="18773" y="93346"/>
                      <a:pt x="22718" y="93346"/>
                    </a:cubicBezTo>
                    <a:cubicBezTo>
                      <a:pt x="26664" y="93346"/>
                      <a:pt x="30891" y="93207"/>
                      <a:pt x="34837" y="93207"/>
                    </a:cubicBezTo>
                    <a:cubicBezTo>
                      <a:pt x="38782" y="93207"/>
                      <a:pt x="43573" y="93207"/>
                      <a:pt x="47519" y="93346"/>
                    </a:cubicBezTo>
                    <a:cubicBezTo>
                      <a:pt x="51324" y="93484"/>
                      <a:pt x="55551" y="93761"/>
                      <a:pt x="59356" y="93761"/>
                    </a:cubicBezTo>
                    <a:cubicBezTo>
                      <a:pt x="60483" y="93761"/>
                      <a:pt x="62597" y="93761"/>
                      <a:pt x="62597" y="90713"/>
                    </a:cubicBezTo>
                    <a:cubicBezTo>
                      <a:pt x="62597" y="88773"/>
                      <a:pt x="61188" y="88773"/>
                      <a:pt x="56819" y="88773"/>
                    </a:cubicBezTo>
                    <a:cubicBezTo>
                      <a:pt x="54142" y="88773"/>
                      <a:pt x="51324" y="88634"/>
                      <a:pt x="48646" y="88496"/>
                    </a:cubicBezTo>
                    <a:cubicBezTo>
                      <a:pt x="43855" y="88080"/>
                      <a:pt x="43573" y="87526"/>
                      <a:pt x="43573" y="85863"/>
                    </a:cubicBezTo>
                    <a:cubicBezTo>
                      <a:pt x="43573" y="84893"/>
                      <a:pt x="43573" y="84616"/>
                      <a:pt x="44137" y="82676"/>
                    </a:cubicBezTo>
                    <a:lnTo>
                      <a:pt x="62738" y="9933"/>
                    </a:ln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形状 255">
                <a:extLst>
                  <a:ext uri="{FF2B5EF4-FFF2-40B4-BE49-F238E27FC236}">
                    <a16:creationId xmlns:a16="http://schemas.microsoft.com/office/drawing/2014/main" id="{5B402AF2-E35F-B61B-F0D1-5AA4CA7E6D91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>
              <a:xfrm>
                <a:off x="9079990" y="4980584"/>
                <a:ext cx="21338" cy="20981"/>
              </a:xfrm>
              <a:custGeom>
                <a:avLst/>
                <a:gdLst>
                  <a:gd name="connsiteX0" fmla="*/ 21658 w 21338"/>
                  <a:gd name="connsiteY0" fmla="*/ 10590 h 20981"/>
                  <a:gd name="connsiteX1" fmla="*/ 10989 w 21338"/>
                  <a:gd name="connsiteY1" fmla="*/ 99 h 20981"/>
                  <a:gd name="connsiteX2" fmla="*/ 320 w 21338"/>
                  <a:gd name="connsiteY2" fmla="*/ 10590 h 20981"/>
                  <a:gd name="connsiteX3" fmla="*/ 10989 w 21338"/>
                  <a:gd name="connsiteY3" fmla="*/ 21081 h 20981"/>
                  <a:gd name="connsiteX4" fmla="*/ 21658 w 21338"/>
                  <a:gd name="connsiteY4" fmla="*/ 10590 h 2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8" h="20981">
                    <a:moveTo>
                      <a:pt x="21658" y="10590"/>
                    </a:moveTo>
                    <a:cubicBezTo>
                      <a:pt x="21658" y="4850"/>
                      <a:pt x="16827" y="99"/>
                      <a:pt x="10989" y="99"/>
                    </a:cubicBezTo>
                    <a:cubicBezTo>
                      <a:pt x="5151" y="99"/>
                      <a:pt x="320" y="4850"/>
                      <a:pt x="320" y="10590"/>
                    </a:cubicBezTo>
                    <a:cubicBezTo>
                      <a:pt x="320" y="16330"/>
                      <a:pt x="5151" y="21081"/>
                      <a:pt x="10989" y="21081"/>
                    </a:cubicBezTo>
                    <a:cubicBezTo>
                      <a:pt x="16827" y="21081"/>
                      <a:pt x="21658" y="16330"/>
                      <a:pt x="21658" y="105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DF8E0B67-381D-AA46-517F-07C234AADF7E}"/>
                </a:ext>
              </a:extLst>
            </p:cNvPr>
            <p:cNvGrpSpPr/>
            <p:nvPr/>
          </p:nvGrpSpPr>
          <p:grpSpPr>
            <a:xfrm>
              <a:off x="589632" y="3991326"/>
              <a:ext cx="7857157" cy="744880"/>
              <a:chOff x="589632" y="3991326"/>
              <a:chExt cx="7857157" cy="744880"/>
            </a:xfrm>
          </p:grpSpPr>
          <p:sp>
            <p:nvSpPr>
              <p:cNvPr id="22" name="文本框 21">
                <a:extLst>
                  <a:ext uri="{FF2B5EF4-FFF2-40B4-BE49-F238E27FC236}">
                    <a16:creationId xmlns:a16="http://schemas.microsoft.com/office/drawing/2014/main" id="{8E881058-1911-FBD6-1870-37D94AFB23EC}"/>
                  </a:ext>
                </a:extLst>
              </p:cNvPr>
              <p:cNvSpPr txBox="1"/>
              <p:nvPr/>
            </p:nvSpPr>
            <p:spPr>
              <a:xfrm>
                <a:off x="8119455" y="3991326"/>
                <a:ext cx="32733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zh-CN" sz="2000" b="1" i="1" dirty="0">
                    <a:solidFill>
                      <a:srgbClr val="0033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9</a:t>
                </a:r>
                <a:endParaRPr kumimoji="1" lang="zh-CN" altLang="en-US" sz="2000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文本框 23">
                <a:extLst>
                  <a:ext uri="{FF2B5EF4-FFF2-40B4-BE49-F238E27FC236}">
                    <a16:creationId xmlns:a16="http://schemas.microsoft.com/office/drawing/2014/main" id="{4D1DBC77-AF84-2B2C-AC86-DDBFE0879544}"/>
                  </a:ext>
                </a:extLst>
              </p:cNvPr>
              <p:cNvSpPr txBox="1"/>
              <p:nvPr/>
            </p:nvSpPr>
            <p:spPr>
              <a:xfrm>
                <a:off x="4402866" y="4336096"/>
                <a:ext cx="32733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zh-CN" sz="2000" b="1" i="1" dirty="0">
                    <a:solidFill>
                      <a:srgbClr val="0033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5</a:t>
                </a:r>
                <a:endParaRPr kumimoji="1" lang="zh-CN" altLang="en-US" sz="2000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" name="文本框 19">
                <a:extLst>
                  <a:ext uri="{FF2B5EF4-FFF2-40B4-BE49-F238E27FC236}">
                    <a16:creationId xmlns:a16="http://schemas.microsoft.com/office/drawing/2014/main" id="{B40538B5-5C3A-8DB3-921B-4EF63CD40CBA}"/>
                  </a:ext>
                </a:extLst>
              </p:cNvPr>
              <p:cNvSpPr txBox="1"/>
              <p:nvPr/>
            </p:nvSpPr>
            <p:spPr>
              <a:xfrm>
                <a:off x="2033196" y="4029799"/>
                <a:ext cx="6271707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(</a:t>
                </a:r>
                <a:r>
                  <a:rPr kumimoji="1" lang="en-US" altLang="zh-CN" sz="1600" b="1" i="1" dirty="0" err="1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kumimoji="1" lang="en-US" altLang="zh-CN" sz="16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) All the fluctuation fields should have non-negative masses;</a:t>
                </a:r>
                <a:endParaRPr lang="zh-CN" altLang="en-US" sz="1600" dirty="0"/>
              </a:p>
            </p:txBody>
          </p:sp>
          <p:sp>
            <p:nvSpPr>
              <p:cNvPr id="18" name="文本框 17">
                <a:extLst>
                  <a:ext uri="{FF2B5EF4-FFF2-40B4-BE49-F238E27FC236}">
                    <a16:creationId xmlns:a16="http://schemas.microsoft.com/office/drawing/2014/main" id="{3F932D4B-B7FE-13A6-620D-9177046F7AAC}"/>
                  </a:ext>
                </a:extLst>
              </p:cNvPr>
              <p:cNvSpPr txBox="1"/>
              <p:nvPr/>
            </p:nvSpPr>
            <p:spPr>
              <a:xfrm>
                <a:off x="589632" y="4014410"/>
                <a:ext cx="1518867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Constraints:</a:t>
                </a:r>
              </a:p>
            </p:txBody>
          </p:sp>
          <p:sp>
            <p:nvSpPr>
              <p:cNvPr id="21" name="文本框 20">
                <a:extLst>
                  <a:ext uri="{FF2B5EF4-FFF2-40B4-BE49-F238E27FC236}">
                    <a16:creationId xmlns:a16="http://schemas.microsoft.com/office/drawing/2014/main" id="{EB7F2DD6-170A-E757-FA84-A0FCCB9E2362}"/>
                  </a:ext>
                </a:extLst>
              </p:cNvPr>
              <p:cNvSpPr txBox="1"/>
              <p:nvPr/>
            </p:nvSpPr>
            <p:spPr>
              <a:xfrm>
                <a:off x="2033197" y="4368353"/>
                <a:ext cx="2463500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(ii) Tadpole constraints.</a:t>
                </a:r>
                <a:endParaRPr lang="zh-CN" altLang="en-US" sz="1600" dirty="0"/>
              </a:p>
            </p:txBody>
          </p:sp>
        </p:grpSp>
      </p:grpSp>
      <p:grpSp>
        <p:nvGrpSpPr>
          <p:cNvPr id="373" name="组合 372">
            <a:extLst>
              <a:ext uri="{FF2B5EF4-FFF2-40B4-BE49-F238E27FC236}">
                <a16:creationId xmlns:a16="http://schemas.microsoft.com/office/drawing/2014/main" id="{B4876A99-DCAA-5792-2151-95879A84AEAD}"/>
              </a:ext>
            </a:extLst>
          </p:cNvPr>
          <p:cNvGrpSpPr/>
          <p:nvPr/>
        </p:nvGrpSpPr>
        <p:grpSpPr>
          <a:xfrm>
            <a:off x="589632" y="4736206"/>
            <a:ext cx="8554368" cy="1738254"/>
            <a:chOff x="589632" y="4736206"/>
            <a:chExt cx="8554368" cy="1738254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BA26CA22-11AE-4EBE-E60F-303DE7DD6EEC}"/>
                </a:ext>
              </a:extLst>
            </p:cNvPr>
            <p:cNvSpPr txBox="1"/>
            <p:nvPr/>
          </p:nvSpPr>
          <p:spPr>
            <a:xfrm>
              <a:off x="589632" y="4736206"/>
              <a:ext cx="855436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700" b="1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The model has </a:t>
              </a:r>
              <a:r>
                <a:rPr kumimoji="1" lang="en-US" altLang="zh-CN" sz="2000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19</a:t>
              </a:r>
              <a:r>
                <a:rPr kumimoji="1" lang="en-US" altLang="zh-CN" sz="1700" b="1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degrees of freedom, so we have </a:t>
              </a:r>
              <a:r>
                <a:rPr kumimoji="1" lang="en-US" altLang="zh-CN" sz="2000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  <a:r>
                <a:rPr kumimoji="1" lang="en-US" altLang="zh-CN" sz="1700" b="1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input free parameters</a:t>
              </a:r>
            </a:p>
          </p:txBody>
        </p:sp>
        <p:grpSp>
          <p:nvGrpSpPr>
            <p:cNvPr id="282" name="组合 281">
              <a:extLst>
                <a:ext uri="{FF2B5EF4-FFF2-40B4-BE49-F238E27FC236}">
                  <a16:creationId xmlns:a16="http://schemas.microsoft.com/office/drawing/2014/main" id="{067AB483-6FBC-9C4D-FF53-9711A49C0D87}"/>
                </a:ext>
              </a:extLst>
            </p:cNvPr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>
            <a:xfrm>
              <a:off x="5168899" y="5181599"/>
              <a:ext cx="1600200" cy="408940"/>
              <a:chOff x="8490114" y="6338864"/>
              <a:chExt cx="1579039" cy="402539"/>
            </a:xfrm>
          </p:grpSpPr>
          <p:sp>
            <p:nvSpPr>
              <p:cNvPr id="263" name="任意形状 262">
                <a:extLst>
                  <a:ext uri="{FF2B5EF4-FFF2-40B4-BE49-F238E27FC236}">
                    <a16:creationId xmlns:a16="http://schemas.microsoft.com/office/drawing/2014/main" id="{A3E9F14A-C326-40FD-7AD7-784883E5A518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>
              <a:xfrm>
                <a:off x="8490114" y="6453738"/>
                <a:ext cx="86718" cy="125234"/>
              </a:xfrm>
              <a:custGeom>
                <a:avLst/>
                <a:gdLst>
                  <a:gd name="connsiteX0" fmla="*/ 53446 w 86718"/>
                  <a:gd name="connsiteY0" fmla="*/ 71287 h 125234"/>
                  <a:gd name="connsiteX1" fmla="*/ 71840 w 86718"/>
                  <a:gd name="connsiteY1" fmla="*/ 121062 h 125234"/>
                  <a:gd name="connsiteX2" fmla="*/ 81126 w 86718"/>
                  <a:gd name="connsiteY2" fmla="*/ 124959 h 125234"/>
                  <a:gd name="connsiteX3" fmla="*/ 84980 w 86718"/>
                  <a:gd name="connsiteY3" fmla="*/ 124959 h 125234"/>
                  <a:gd name="connsiteX4" fmla="*/ 86907 w 86718"/>
                  <a:gd name="connsiteY4" fmla="*/ 123188 h 125234"/>
                  <a:gd name="connsiteX5" fmla="*/ 86031 w 86718"/>
                  <a:gd name="connsiteY5" fmla="*/ 121593 h 125234"/>
                  <a:gd name="connsiteX6" fmla="*/ 82001 w 86718"/>
                  <a:gd name="connsiteY6" fmla="*/ 113445 h 125234"/>
                  <a:gd name="connsiteX7" fmla="*/ 46263 w 86718"/>
                  <a:gd name="connsiteY7" fmla="*/ 12655 h 125234"/>
                  <a:gd name="connsiteX8" fmla="*/ 24890 w 86718"/>
                  <a:gd name="connsiteY8" fmla="*/ 78 h 125234"/>
                  <a:gd name="connsiteX9" fmla="*/ 21736 w 86718"/>
                  <a:gd name="connsiteY9" fmla="*/ 2027 h 125234"/>
                  <a:gd name="connsiteX10" fmla="*/ 23313 w 86718"/>
                  <a:gd name="connsiteY10" fmla="*/ 3798 h 125234"/>
                  <a:gd name="connsiteX11" fmla="*/ 34700 w 86718"/>
                  <a:gd name="connsiteY11" fmla="*/ 17969 h 125234"/>
                  <a:gd name="connsiteX12" fmla="*/ 51694 w 86718"/>
                  <a:gd name="connsiteY12" fmla="*/ 66150 h 125234"/>
                  <a:gd name="connsiteX13" fmla="*/ 3341 w 86718"/>
                  <a:gd name="connsiteY13" fmla="*/ 114685 h 125234"/>
                  <a:gd name="connsiteX14" fmla="*/ 188 w 86718"/>
                  <a:gd name="connsiteY14" fmla="*/ 120176 h 125234"/>
                  <a:gd name="connsiteX15" fmla="*/ 5444 w 86718"/>
                  <a:gd name="connsiteY15" fmla="*/ 125313 h 125234"/>
                  <a:gd name="connsiteX16" fmla="*/ 11225 w 86718"/>
                  <a:gd name="connsiteY16" fmla="*/ 121593 h 125234"/>
                  <a:gd name="connsiteX17" fmla="*/ 53446 w 86718"/>
                  <a:gd name="connsiteY17" fmla="*/ 71287 h 125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6718" h="125234">
                    <a:moveTo>
                      <a:pt x="53446" y="71287"/>
                    </a:moveTo>
                    <a:cubicBezTo>
                      <a:pt x="60628" y="89886"/>
                      <a:pt x="69037" y="116988"/>
                      <a:pt x="71840" y="121062"/>
                    </a:cubicBezTo>
                    <a:cubicBezTo>
                      <a:pt x="74644" y="124959"/>
                      <a:pt x="76395" y="124959"/>
                      <a:pt x="81126" y="124959"/>
                    </a:cubicBezTo>
                    <a:lnTo>
                      <a:pt x="84980" y="124959"/>
                    </a:lnTo>
                    <a:cubicBezTo>
                      <a:pt x="86732" y="124782"/>
                      <a:pt x="86907" y="123719"/>
                      <a:pt x="86907" y="123188"/>
                    </a:cubicBezTo>
                    <a:cubicBezTo>
                      <a:pt x="86907" y="122656"/>
                      <a:pt x="86556" y="122302"/>
                      <a:pt x="86031" y="121593"/>
                    </a:cubicBezTo>
                    <a:cubicBezTo>
                      <a:pt x="84279" y="119645"/>
                      <a:pt x="83228" y="116988"/>
                      <a:pt x="82001" y="113445"/>
                    </a:cubicBezTo>
                    <a:lnTo>
                      <a:pt x="46263" y="12655"/>
                    </a:lnTo>
                    <a:cubicBezTo>
                      <a:pt x="42584" y="2381"/>
                      <a:pt x="33124" y="78"/>
                      <a:pt x="24890" y="78"/>
                    </a:cubicBezTo>
                    <a:cubicBezTo>
                      <a:pt x="24014" y="78"/>
                      <a:pt x="21736" y="78"/>
                      <a:pt x="21736" y="2027"/>
                    </a:cubicBezTo>
                    <a:cubicBezTo>
                      <a:pt x="21736" y="3444"/>
                      <a:pt x="23138" y="3798"/>
                      <a:pt x="23313" y="3798"/>
                    </a:cubicBezTo>
                    <a:cubicBezTo>
                      <a:pt x="29094" y="4861"/>
                      <a:pt x="30321" y="5924"/>
                      <a:pt x="34700" y="17969"/>
                    </a:cubicBezTo>
                    <a:lnTo>
                      <a:pt x="51694" y="66150"/>
                    </a:lnTo>
                    <a:lnTo>
                      <a:pt x="3341" y="114685"/>
                    </a:lnTo>
                    <a:cubicBezTo>
                      <a:pt x="1239" y="116811"/>
                      <a:pt x="188" y="117874"/>
                      <a:pt x="188" y="120176"/>
                    </a:cubicBezTo>
                    <a:cubicBezTo>
                      <a:pt x="188" y="123188"/>
                      <a:pt x="2641" y="125313"/>
                      <a:pt x="5444" y="125313"/>
                    </a:cubicBezTo>
                    <a:cubicBezTo>
                      <a:pt x="8247" y="125313"/>
                      <a:pt x="9823" y="123365"/>
                      <a:pt x="11225" y="121593"/>
                    </a:cubicBezTo>
                    <a:lnTo>
                      <a:pt x="53446" y="71287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形状 263">
                <a:extLst>
                  <a:ext uri="{FF2B5EF4-FFF2-40B4-BE49-F238E27FC236}">
                    <a16:creationId xmlns:a16="http://schemas.microsoft.com/office/drawing/2014/main" id="{710F4381-3F82-3BF7-3B23-A799575B180E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>
              <a:xfrm>
                <a:off x="8596390" y="6520907"/>
                <a:ext cx="44638" cy="82332"/>
              </a:xfrm>
              <a:custGeom>
                <a:avLst/>
                <a:gdLst>
                  <a:gd name="connsiteX0" fmla="*/ 27909 w 44638"/>
                  <a:gd name="connsiteY0" fmla="*/ 3552 h 82332"/>
                  <a:gd name="connsiteX1" fmla="*/ 24230 w 44638"/>
                  <a:gd name="connsiteY1" fmla="*/ 80 h 82332"/>
                  <a:gd name="connsiteX2" fmla="*/ 194 w 44638"/>
                  <a:gd name="connsiteY2" fmla="*/ 8015 h 82332"/>
                  <a:gd name="connsiteX3" fmla="*/ 194 w 44638"/>
                  <a:gd name="connsiteY3" fmla="*/ 12479 h 82332"/>
                  <a:gd name="connsiteX4" fmla="*/ 17976 w 44638"/>
                  <a:gd name="connsiteY4" fmla="*/ 9007 h 82332"/>
                  <a:gd name="connsiteX5" fmla="*/ 17976 w 44638"/>
                  <a:gd name="connsiteY5" fmla="*/ 72245 h 82332"/>
                  <a:gd name="connsiteX6" fmla="*/ 5712 w 44638"/>
                  <a:gd name="connsiteY6" fmla="*/ 77949 h 82332"/>
                  <a:gd name="connsiteX7" fmla="*/ 1052 w 44638"/>
                  <a:gd name="connsiteY7" fmla="*/ 77949 h 82332"/>
                  <a:gd name="connsiteX8" fmla="*/ 1052 w 44638"/>
                  <a:gd name="connsiteY8" fmla="*/ 82412 h 82332"/>
                  <a:gd name="connsiteX9" fmla="*/ 22881 w 44638"/>
                  <a:gd name="connsiteY9" fmla="*/ 81917 h 82332"/>
                  <a:gd name="connsiteX10" fmla="*/ 44832 w 44638"/>
                  <a:gd name="connsiteY10" fmla="*/ 82412 h 82332"/>
                  <a:gd name="connsiteX11" fmla="*/ 44832 w 44638"/>
                  <a:gd name="connsiteY11" fmla="*/ 77949 h 82332"/>
                  <a:gd name="connsiteX12" fmla="*/ 40172 w 44638"/>
                  <a:gd name="connsiteY12" fmla="*/ 77949 h 82332"/>
                  <a:gd name="connsiteX13" fmla="*/ 27909 w 44638"/>
                  <a:gd name="connsiteY13" fmla="*/ 72245 h 82332"/>
                  <a:gd name="connsiteX14" fmla="*/ 27909 w 44638"/>
                  <a:gd name="connsiteY14" fmla="*/ 3552 h 82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638" h="82332">
                    <a:moveTo>
                      <a:pt x="27909" y="3552"/>
                    </a:moveTo>
                    <a:cubicBezTo>
                      <a:pt x="27909" y="204"/>
                      <a:pt x="27664" y="80"/>
                      <a:pt x="24230" y="80"/>
                    </a:cubicBezTo>
                    <a:cubicBezTo>
                      <a:pt x="16381" y="7891"/>
                      <a:pt x="5222" y="8015"/>
                      <a:pt x="194" y="8015"/>
                    </a:cubicBezTo>
                    <a:lnTo>
                      <a:pt x="194" y="12479"/>
                    </a:lnTo>
                    <a:cubicBezTo>
                      <a:pt x="3137" y="12479"/>
                      <a:pt x="11231" y="12479"/>
                      <a:pt x="17976" y="9007"/>
                    </a:cubicBezTo>
                    <a:lnTo>
                      <a:pt x="17976" y="72245"/>
                    </a:lnTo>
                    <a:cubicBezTo>
                      <a:pt x="17976" y="76337"/>
                      <a:pt x="17976" y="77949"/>
                      <a:pt x="5712" y="77949"/>
                    </a:cubicBezTo>
                    <a:lnTo>
                      <a:pt x="1052" y="77949"/>
                    </a:lnTo>
                    <a:lnTo>
                      <a:pt x="1052" y="82412"/>
                    </a:lnTo>
                    <a:cubicBezTo>
                      <a:pt x="3260" y="82288"/>
                      <a:pt x="18344" y="81917"/>
                      <a:pt x="22881" y="81917"/>
                    </a:cubicBezTo>
                    <a:cubicBezTo>
                      <a:pt x="26683" y="81917"/>
                      <a:pt x="42134" y="82288"/>
                      <a:pt x="44832" y="82412"/>
                    </a:cubicBezTo>
                    <a:lnTo>
                      <a:pt x="44832" y="77949"/>
                    </a:lnTo>
                    <a:lnTo>
                      <a:pt x="40172" y="77949"/>
                    </a:lnTo>
                    <a:cubicBezTo>
                      <a:pt x="27909" y="77949"/>
                      <a:pt x="27909" y="76337"/>
                      <a:pt x="27909" y="72245"/>
                    </a:cubicBezTo>
                    <a:lnTo>
                      <a:pt x="27909" y="3552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形状 264">
                <a:extLst>
                  <a:ext uri="{FF2B5EF4-FFF2-40B4-BE49-F238E27FC236}">
                    <a16:creationId xmlns:a16="http://schemas.microsoft.com/office/drawing/2014/main" id="{D8315C35-701C-46FC-7C82-1A8D8BF2F47A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>
              <a:xfrm>
                <a:off x="8659478" y="6520907"/>
                <a:ext cx="56410" cy="84812"/>
              </a:xfrm>
              <a:custGeom>
                <a:avLst/>
                <a:gdLst>
                  <a:gd name="connsiteX0" fmla="*/ 27054 w 56410"/>
                  <a:gd name="connsiteY0" fmla="*/ 40998 h 84812"/>
                  <a:gd name="connsiteX1" fmla="*/ 43487 w 56410"/>
                  <a:gd name="connsiteY1" fmla="*/ 60961 h 84812"/>
                  <a:gd name="connsiteX2" fmla="*/ 27545 w 56410"/>
                  <a:gd name="connsiteY2" fmla="*/ 80925 h 84812"/>
                  <a:gd name="connsiteX3" fmla="*/ 6697 w 56410"/>
                  <a:gd name="connsiteY3" fmla="*/ 72245 h 84812"/>
                  <a:gd name="connsiteX4" fmla="*/ 13810 w 56410"/>
                  <a:gd name="connsiteY4" fmla="*/ 65301 h 84812"/>
                  <a:gd name="connsiteX5" fmla="*/ 7065 w 56410"/>
                  <a:gd name="connsiteY5" fmla="*/ 58481 h 84812"/>
                  <a:gd name="connsiteX6" fmla="*/ 198 w 56410"/>
                  <a:gd name="connsiteY6" fmla="*/ 65673 h 84812"/>
                  <a:gd name="connsiteX7" fmla="*/ 27790 w 56410"/>
                  <a:gd name="connsiteY7" fmla="*/ 84892 h 84812"/>
                  <a:gd name="connsiteX8" fmla="*/ 56609 w 56410"/>
                  <a:gd name="connsiteY8" fmla="*/ 60961 h 84812"/>
                  <a:gd name="connsiteX9" fmla="*/ 35271 w 56410"/>
                  <a:gd name="connsiteY9" fmla="*/ 38766 h 84812"/>
                  <a:gd name="connsiteX10" fmla="*/ 52807 w 56410"/>
                  <a:gd name="connsiteY10" fmla="*/ 17191 h 84812"/>
                  <a:gd name="connsiteX11" fmla="*/ 28035 w 56410"/>
                  <a:gd name="connsiteY11" fmla="*/ 80 h 84812"/>
                  <a:gd name="connsiteX12" fmla="*/ 3999 w 56410"/>
                  <a:gd name="connsiteY12" fmla="*/ 16695 h 84812"/>
                  <a:gd name="connsiteX13" fmla="*/ 10376 w 56410"/>
                  <a:gd name="connsiteY13" fmla="*/ 23267 h 84812"/>
                  <a:gd name="connsiteX14" fmla="*/ 16631 w 56410"/>
                  <a:gd name="connsiteY14" fmla="*/ 16943 h 84812"/>
                  <a:gd name="connsiteX15" fmla="*/ 10376 w 56410"/>
                  <a:gd name="connsiteY15" fmla="*/ 10495 h 84812"/>
                  <a:gd name="connsiteX16" fmla="*/ 27668 w 56410"/>
                  <a:gd name="connsiteY16" fmla="*/ 3676 h 84812"/>
                  <a:gd name="connsiteX17" fmla="*/ 40912 w 56410"/>
                  <a:gd name="connsiteY17" fmla="*/ 17191 h 84812"/>
                  <a:gd name="connsiteX18" fmla="*/ 36007 w 56410"/>
                  <a:gd name="connsiteY18" fmla="*/ 31947 h 84812"/>
                  <a:gd name="connsiteX19" fmla="*/ 22394 w 56410"/>
                  <a:gd name="connsiteY19" fmla="*/ 37278 h 84812"/>
                  <a:gd name="connsiteX20" fmla="*/ 18470 w 56410"/>
                  <a:gd name="connsiteY20" fmla="*/ 37650 h 84812"/>
                  <a:gd name="connsiteX21" fmla="*/ 17244 w 56410"/>
                  <a:gd name="connsiteY21" fmla="*/ 39262 h 84812"/>
                  <a:gd name="connsiteX22" fmla="*/ 20432 w 56410"/>
                  <a:gd name="connsiteY22" fmla="*/ 40998 h 84812"/>
                  <a:gd name="connsiteX23" fmla="*/ 27054 w 56410"/>
                  <a:gd name="connsiteY23" fmla="*/ 40998 h 8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410" h="84812">
                    <a:moveTo>
                      <a:pt x="27054" y="40998"/>
                    </a:moveTo>
                    <a:cubicBezTo>
                      <a:pt x="36620" y="40998"/>
                      <a:pt x="43487" y="47694"/>
                      <a:pt x="43487" y="60961"/>
                    </a:cubicBezTo>
                    <a:cubicBezTo>
                      <a:pt x="43487" y="76337"/>
                      <a:pt x="34658" y="80925"/>
                      <a:pt x="27545" y="80925"/>
                    </a:cubicBezTo>
                    <a:cubicBezTo>
                      <a:pt x="22640" y="80925"/>
                      <a:pt x="11848" y="79561"/>
                      <a:pt x="6697" y="72245"/>
                    </a:cubicBezTo>
                    <a:cubicBezTo>
                      <a:pt x="12461" y="71997"/>
                      <a:pt x="13810" y="67905"/>
                      <a:pt x="13810" y="65301"/>
                    </a:cubicBezTo>
                    <a:cubicBezTo>
                      <a:pt x="13810" y="61333"/>
                      <a:pt x="10867" y="58481"/>
                      <a:pt x="7065" y="58481"/>
                    </a:cubicBezTo>
                    <a:cubicBezTo>
                      <a:pt x="3632" y="58481"/>
                      <a:pt x="198" y="60589"/>
                      <a:pt x="198" y="65673"/>
                    </a:cubicBezTo>
                    <a:cubicBezTo>
                      <a:pt x="198" y="77329"/>
                      <a:pt x="12952" y="84892"/>
                      <a:pt x="27790" y="84892"/>
                    </a:cubicBezTo>
                    <a:cubicBezTo>
                      <a:pt x="44836" y="84892"/>
                      <a:pt x="56609" y="73361"/>
                      <a:pt x="56609" y="60961"/>
                    </a:cubicBezTo>
                    <a:cubicBezTo>
                      <a:pt x="56609" y="51290"/>
                      <a:pt x="48760" y="41618"/>
                      <a:pt x="35271" y="38766"/>
                    </a:cubicBezTo>
                    <a:cubicBezTo>
                      <a:pt x="48147" y="34054"/>
                      <a:pt x="52807" y="24755"/>
                      <a:pt x="52807" y="17191"/>
                    </a:cubicBezTo>
                    <a:cubicBezTo>
                      <a:pt x="52807" y="7395"/>
                      <a:pt x="41648" y="80"/>
                      <a:pt x="28035" y="80"/>
                    </a:cubicBezTo>
                    <a:cubicBezTo>
                      <a:pt x="14423" y="80"/>
                      <a:pt x="3999" y="6776"/>
                      <a:pt x="3999" y="16695"/>
                    </a:cubicBezTo>
                    <a:cubicBezTo>
                      <a:pt x="3999" y="20911"/>
                      <a:pt x="6697" y="23267"/>
                      <a:pt x="10376" y="23267"/>
                    </a:cubicBezTo>
                    <a:cubicBezTo>
                      <a:pt x="14178" y="23267"/>
                      <a:pt x="16631" y="20415"/>
                      <a:pt x="16631" y="16943"/>
                    </a:cubicBezTo>
                    <a:cubicBezTo>
                      <a:pt x="16631" y="13347"/>
                      <a:pt x="14178" y="10743"/>
                      <a:pt x="10376" y="10495"/>
                    </a:cubicBezTo>
                    <a:cubicBezTo>
                      <a:pt x="14668" y="5040"/>
                      <a:pt x="23130" y="3676"/>
                      <a:pt x="27668" y="3676"/>
                    </a:cubicBezTo>
                    <a:cubicBezTo>
                      <a:pt x="33186" y="3676"/>
                      <a:pt x="40912" y="6404"/>
                      <a:pt x="40912" y="17191"/>
                    </a:cubicBezTo>
                    <a:cubicBezTo>
                      <a:pt x="40912" y="22399"/>
                      <a:pt x="39195" y="28103"/>
                      <a:pt x="36007" y="31947"/>
                    </a:cubicBezTo>
                    <a:cubicBezTo>
                      <a:pt x="31960" y="36658"/>
                      <a:pt x="28526" y="36906"/>
                      <a:pt x="22394" y="37278"/>
                    </a:cubicBezTo>
                    <a:cubicBezTo>
                      <a:pt x="19329" y="37526"/>
                      <a:pt x="19083" y="37526"/>
                      <a:pt x="18470" y="37650"/>
                    </a:cubicBezTo>
                    <a:cubicBezTo>
                      <a:pt x="18225" y="37650"/>
                      <a:pt x="17244" y="37898"/>
                      <a:pt x="17244" y="39262"/>
                    </a:cubicBezTo>
                    <a:cubicBezTo>
                      <a:pt x="17244" y="40998"/>
                      <a:pt x="18347" y="40998"/>
                      <a:pt x="20432" y="40998"/>
                    </a:cubicBezTo>
                    <a:lnTo>
                      <a:pt x="27054" y="40998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形状 265">
                <a:extLst>
                  <a:ext uri="{FF2B5EF4-FFF2-40B4-BE49-F238E27FC236}">
                    <a16:creationId xmlns:a16="http://schemas.microsoft.com/office/drawing/2014/main" id="{B56259B8-C7FD-6CA6-7634-A1D6D9089D77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>
              <a:xfrm>
                <a:off x="8789921" y="6511661"/>
                <a:ext cx="116500" cy="41449"/>
              </a:xfrm>
              <a:custGeom>
                <a:avLst/>
                <a:gdLst>
                  <a:gd name="connsiteX0" fmla="*/ 110749 w 116500"/>
                  <a:gd name="connsiteY0" fmla="*/ 7164 h 41449"/>
                  <a:gd name="connsiteX1" fmla="*/ 116706 w 116500"/>
                  <a:gd name="connsiteY1" fmla="*/ 3621 h 41449"/>
                  <a:gd name="connsiteX2" fmla="*/ 110925 w 116500"/>
                  <a:gd name="connsiteY2" fmla="*/ 78 h 41449"/>
                  <a:gd name="connsiteX3" fmla="*/ 5986 w 116500"/>
                  <a:gd name="connsiteY3" fmla="*/ 78 h 41449"/>
                  <a:gd name="connsiteX4" fmla="*/ 205 w 116500"/>
                  <a:gd name="connsiteY4" fmla="*/ 3621 h 41449"/>
                  <a:gd name="connsiteX5" fmla="*/ 6162 w 116500"/>
                  <a:gd name="connsiteY5" fmla="*/ 7164 h 41449"/>
                  <a:gd name="connsiteX6" fmla="*/ 110749 w 116500"/>
                  <a:gd name="connsiteY6" fmla="*/ 7164 h 41449"/>
                  <a:gd name="connsiteX7" fmla="*/ 110925 w 116500"/>
                  <a:gd name="connsiteY7" fmla="*/ 41528 h 41449"/>
                  <a:gd name="connsiteX8" fmla="*/ 116706 w 116500"/>
                  <a:gd name="connsiteY8" fmla="*/ 37985 h 41449"/>
                  <a:gd name="connsiteX9" fmla="*/ 110749 w 116500"/>
                  <a:gd name="connsiteY9" fmla="*/ 34443 h 41449"/>
                  <a:gd name="connsiteX10" fmla="*/ 6162 w 116500"/>
                  <a:gd name="connsiteY10" fmla="*/ 34443 h 41449"/>
                  <a:gd name="connsiteX11" fmla="*/ 205 w 116500"/>
                  <a:gd name="connsiteY11" fmla="*/ 37985 h 41449"/>
                  <a:gd name="connsiteX12" fmla="*/ 5986 w 116500"/>
                  <a:gd name="connsiteY12" fmla="*/ 41528 h 41449"/>
                  <a:gd name="connsiteX13" fmla="*/ 110925 w 116500"/>
                  <a:gd name="connsiteY13" fmla="*/ 41528 h 41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500" h="41449">
                    <a:moveTo>
                      <a:pt x="110749" y="7164"/>
                    </a:moveTo>
                    <a:cubicBezTo>
                      <a:pt x="113377" y="7164"/>
                      <a:pt x="116706" y="7164"/>
                      <a:pt x="116706" y="3621"/>
                    </a:cubicBezTo>
                    <a:cubicBezTo>
                      <a:pt x="116706" y="78"/>
                      <a:pt x="113377" y="78"/>
                      <a:pt x="110925" y="78"/>
                    </a:cubicBezTo>
                    <a:lnTo>
                      <a:pt x="5986" y="78"/>
                    </a:lnTo>
                    <a:cubicBezTo>
                      <a:pt x="3534" y="78"/>
                      <a:pt x="205" y="78"/>
                      <a:pt x="205" y="3621"/>
                    </a:cubicBezTo>
                    <a:cubicBezTo>
                      <a:pt x="205" y="7164"/>
                      <a:pt x="3534" y="7164"/>
                      <a:pt x="6162" y="7164"/>
                    </a:cubicBezTo>
                    <a:lnTo>
                      <a:pt x="110749" y="7164"/>
                    </a:lnTo>
                    <a:close/>
                    <a:moveTo>
                      <a:pt x="110925" y="41528"/>
                    </a:moveTo>
                    <a:cubicBezTo>
                      <a:pt x="113377" y="41528"/>
                      <a:pt x="116706" y="41528"/>
                      <a:pt x="116706" y="37985"/>
                    </a:cubicBezTo>
                    <a:cubicBezTo>
                      <a:pt x="116706" y="34443"/>
                      <a:pt x="113377" y="34443"/>
                      <a:pt x="110749" y="34443"/>
                    </a:cubicBezTo>
                    <a:lnTo>
                      <a:pt x="6162" y="34443"/>
                    </a:lnTo>
                    <a:cubicBezTo>
                      <a:pt x="3534" y="34443"/>
                      <a:pt x="205" y="34443"/>
                      <a:pt x="205" y="37985"/>
                    </a:cubicBezTo>
                    <a:cubicBezTo>
                      <a:pt x="205" y="41528"/>
                      <a:pt x="3534" y="41528"/>
                      <a:pt x="5986" y="41528"/>
                    </a:cubicBezTo>
                    <a:lnTo>
                      <a:pt x="110925" y="41528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形状 266">
                <a:extLst>
                  <a:ext uri="{FF2B5EF4-FFF2-40B4-BE49-F238E27FC236}">
                    <a16:creationId xmlns:a16="http://schemas.microsoft.com/office/drawing/2014/main" id="{95020058-05E9-F0C0-ADCC-72412915ED7A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>
              <a:xfrm>
                <a:off x="9001646" y="6338864"/>
                <a:ext cx="57812" cy="117972"/>
              </a:xfrm>
              <a:custGeom>
                <a:avLst/>
                <a:gdLst>
                  <a:gd name="connsiteX0" fmla="*/ 36131 w 57812"/>
                  <a:gd name="connsiteY0" fmla="*/ 4677 h 117972"/>
                  <a:gd name="connsiteX1" fmla="*/ 32101 w 57812"/>
                  <a:gd name="connsiteY1" fmla="*/ 72 h 117972"/>
                  <a:gd name="connsiteX2" fmla="*/ 217 w 57812"/>
                  <a:gd name="connsiteY2" fmla="*/ 11408 h 117972"/>
                  <a:gd name="connsiteX3" fmla="*/ 217 w 57812"/>
                  <a:gd name="connsiteY3" fmla="*/ 16899 h 117972"/>
                  <a:gd name="connsiteX4" fmla="*/ 23167 w 57812"/>
                  <a:gd name="connsiteY4" fmla="*/ 12294 h 117972"/>
                  <a:gd name="connsiteX5" fmla="*/ 23167 w 57812"/>
                  <a:gd name="connsiteY5" fmla="*/ 104050 h 117972"/>
                  <a:gd name="connsiteX6" fmla="*/ 6874 w 57812"/>
                  <a:gd name="connsiteY6" fmla="*/ 112553 h 117972"/>
                  <a:gd name="connsiteX7" fmla="*/ 1268 w 57812"/>
                  <a:gd name="connsiteY7" fmla="*/ 112553 h 117972"/>
                  <a:gd name="connsiteX8" fmla="*/ 1268 w 57812"/>
                  <a:gd name="connsiteY8" fmla="*/ 118044 h 117972"/>
                  <a:gd name="connsiteX9" fmla="*/ 29649 w 57812"/>
                  <a:gd name="connsiteY9" fmla="*/ 117513 h 117972"/>
                  <a:gd name="connsiteX10" fmla="*/ 58029 w 57812"/>
                  <a:gd name="connsiteY10" fmla="*/ 118044 h 117972"/>
                  <a:gd name="connsiteX11" fmla="*/ 58029 w 57812"/>
                  <a:gd name="connsiteY11" fmla="*/ 112553 h 117972"/>
                  <a:gd name="connsiteX12" fmla="*/ 52423 w 57812"/>
                  <a:gd name="connsiteY12" fmla="*/ 112553 h 117972"/>
                  <a:gd name="connsiteX13" fmla="*/ 36131 w 57812"/>
                  <a:gd name="connsiteY13" fmla="*/ 104050 h 117972"/>
                  <a:gd name="connsiteX14" fmla="*/ 36131 w 57812"/>
                  <a:gd name="connsiteY14" fmla="*/ 4677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7812" h="117972">
                    <a:moveTo>
                      <a:pt x="36131" y="4677"/>
                    </a:moveTo>
                    <a:cubicBezTo>
                      <a:pt x="36131" y="426"/>
                      <a:pt x="36131" y="72"/>
                      <a:pt x="32101" y="72"/>
                    </a:cubicBezTo>
                    <a:cubicBezTo>
                      <a:pt x="21240" y="11408"/>
                      <a:pt x="5823" y="11408"/>
                      <a:pt x="217" y="11408"/>
                    </a:cubicBezTo>
                    <a:lnTo>
                      <a:pt x="217" y="16899"/>
                    </a:lnTo>
                    <a:cubicBezTo>
                      <a:pt x="3721" y="16899"/>
                      <a:pt x="14057" y="16899"/>
                      <a:pt x="23167" y="12294"/>
                    </a:cubicBezTo>
                    <a:lnTo>
                      <a:pt x="23167" y="104050"/>
                    </a:lnTo>
                    <a:cubicBezTo>
                      <a:pt x="23167" y="110427"/>
                      <a:pt x="22641" y="112553"/>
                      <a:pt x="6874" y="112553"/>
                    </a:cubicBezTo>
                    <a:lnTo>
                      <a:pt x="1268" y="112553"/>
                    </a:lnTo>
                    <a:lnTo>
                      <a:pt x="1268" y="118044"/>
                    </a:lnTo>
                    <a:cubicBezTo>
                      <a:pt x="7400" y="117513"/>
                      <a:pt x="22641" y="117513"/>
                      <a:pt x="29649" y="117513"/>
                    </a:cubicBezTo>
                    <a:cubicBezTo>
                      <a:pt x="36656" y="117513"/>
                      <a:pt x="51898" y="117513"/>
                      <a:pt x="58029" y="118044"/>
                    </a:cubicBezTo>
                    <a:lnTo>
                      <a:pt x="58029" y="112553"/>
                    </a:lnTo>
                    <a:lnTo>
                      <a:pt x="52423" y="112553"/>
                    </a:lnTo>
                    <a:cubicBezTo>
                      <a:pt x="36656" y="112553"/>
                      <a:pt x="36131" y="110604"/>
                      <a:pt x="36131" y="104050"/>
                    </a:cubicBezTo>
                    <a:lnTo>
                      <a:pt x="36131" y="4677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形状 267">
                <a:extLst>
                  <a:ext uri="{FF2B5EF4-FFF2-40B4-BE49-F238E27FC236}">
                    <a16:creationId xmlns:a16="http://schemas.microsoft.com/office/drawing/2014/main" id="{F6EFEABE-31D5-8D57-B3B3-0FEAF8E3D6A3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>
              <a:xfrm>
                <a:off x="8986054" y="6528843"/>
                <a:ext cx="87594" cy="7085"/>
              </a:xfrm>
              <a:custGeom>
                <a:avLst/>
                <a:gdLst>
                  <a:gd name="connsiteX0" fmla="*/ 0 w 87594"/>
                  <a:gd name="connsiteY0" fmla="*/ 0 h 7085"/>
                  <a:gd name="connsiteX1" fmla="*/ 87595 w 87594"/>
                  <a:gd name="connsiteY1" fmla="*/ 0 h 7085"/>
                  <a:gd name="connsiteX2" fmla="*/ 87595 w 87594"/>
                  <a:gd name="connsiteY2" fmla="*/ 7085 h 7085"/>
                  <a:gd name="connsiteX3" fmla="*/ 0 w 87594"/>
                  <a:gd name="connsiteY3" fmla="*/ 7085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594" h="7085">
                    <a:moveTo>
                      <a:pt x="0" y="0"/>
                    </a:moveTo>
                    <a:lnTo>
                      <a:pt x="87595" y="0"/>
                    </a:lnTo>
                    <a:lnTo>
                      <a:pt x="87595" y="7085"/>
                    </a:lnTo>
                    <a:lnTo>
                      <a:pt x="0" y="7085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形状 268">
                <a:extLst>
                  <a:ext uri="{FF2B5EF4-FFF2-40B4-BE49-F238E27FC236}">
                    <a16:creationId xmlns:a16="http://schemas.microsoft.com/office/drawing/2014/main" id="{763EB828-3C29-7EF4-A87F-53BE7C9DD66B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>
              <a:xfrm>
                <a:off x="8994814" y="6580204"/>
                <a:ext cx="69900" cy="117972"/>
              </a:xfrm>
              <a:custGeom>
                <a:avLst/>
                <a:gdLst>
                  <a:gd name="connsiteX0" fmla="*/ 13706 w 69900"/>
                  <a:gd name="connsiteY0" fmla="*/ 104418 h 117972"/>
                  <a:gd name="connsiteX1" fmla="*/ 32276 w 69900"/>
                  <a:gd name="connsiteY1" fmla="*/ 86173 h 117972"/>
                  <a:gd name="connsiteX2" fmla="*/ 70117 w 69900"/>
                  <a:gd name="connsiteY2" fmla="*/ 34449 h 117972"/>
                  <a:gd name="connsiteX3" fmla="*/ 32977 w 69900"/>
                  <a:gd name="connsiteY3" fmla="*/ 85 h 117972"/>
                  <a:gd name="connsiteX4" fmla="*/ 217 w 69900"/>
                  <a:gd name="connsiteY4" fmla="*/ 32147 h 117972"/>
                  <a:gd name="connsiteX5" fmla="*/ 9502 w 69900"/>
                  <a:gd name="connsiteY5" fmla="*/ 42066 h 117972"/>
                  <a:gd name="connsiteX6" fmla="*/ 18612 w 69900"/>
                  <a:gd name="connsiteY6" fmla="*/ 32678 h 117972"/>
                  <a:gd name="connsiteX7" fmla="*/ 9327 w 69900"/>
                  <a:gd name="connsiteY7" fmla="*/ 23467 h 117972"/>
                  <a:gd name="connsiteX8" fmla="*/ 7049 w 69900"/>
                  <a:gd name="connsiteY8" fmla="*/ 23644 h 117972"/>
                  <a:gd name="connsiteX9" fmla="*/ 30700 w 69900"/>
                  <a:gd name="connsiteY9" fmla="*/ 5576 h 117972"/>
                  <a:gd name="connsiteX10" fmla="*/ 54175 w 69900"/>
                  <a:gd name="connsiteY10" fmla="*/ 34449 h 117972"/>
                  <a:gd name="connsiteX11" fmla="*/ 35780 w 69900"/>
                  <a:gd name="connsiteY11" fmla="*/ 73596 h 117972"/>
                  <a:gd name="connsiteX12" fmla="*/ 2144 w 69900"/>
                  <a:gd name="connsiteY12" fmla="*/ 111504 h 117972"/>
                  <a:gd name="connsiteX13" fmla="*/ 217 w 69900"/>
                  <a:gd name="connsiteY13" fmla="*/ 118058 h 117972"/>
                  <a:gd name="connsiteX14" fmla="*/ 65212 w 69900"/>
                  <a:gd name="connsiteY14" fmla="*/ 118058 h 117972"/>
                  <a:gd name="connsiteX15" fmla="*/ 70117 w 69900"/>
                  <a:gd name="connsiteY15" fmla="*/ 87236 h 117972"/>
                  <a:gd name="connsiteX16" fmla="*/ 65738 w 69900"/>
                  <a:gd name="connsiteY16" fmla="*/ 87236 h 117972"/>
                  <a:gd name="connsiteX17" fmla="*/ 61883 w 69900"/>
                  <a:gd name="connsiteY17" fmla="*/ 103001 h 117972"/>
                  <a:gd name="connsiteX18" fmla="*/ 45240 w 69900"/>
                  <a:gd name="connsiteY18" fmla="*/ 104418 h 117972"/>
                  <a:gd name="connsiteX19" fmla="*/ 13706 w 69900"/>
                  <a:gd name="connsiteY19" fmla="*/ 104418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9900" h="117972">
                    <a:moveTo>
                      <a:pt x="13706" y="104418"/>
                    </a:moveTo>
                    <a:lnTo>
                      <a:pt x="32276" y="86173"/>
                    </a:lnTo>
                    <a:cubicBezTo>
                      <a:pt x="59606" y="61728"/>
                      <a:pt x="70117" y="52163"/>
                      <a:pt x="70117" y="34449"/>
                    </a:cubicBezTo>
                    <a:cubicBezTo>
                      <a:pt x="70117" y="14256"/>
                      <a:pt x="54350" y="85"/>
                      <a:pt x="32977" y="85"/>
                    </a:cubicBezTo>
                    <a:cubicBezTo>
                      <a:pt x="13181" y="85"/>
                      <a:pt x="217" y="16382"/>
                      <a:pt x="217" y="32147"/>
                    </a:cubicBezTo>
                    <a:cubicBezTo>
                      <a:pt x="217" y="42066"/>
                      <a:pt x="8976" y="42066"/>
                      <a:pt x="9502" y="42066"/>
                    </a:cubicBezTo>
                    <a:cubicBezTo>
                      <a:pt x="12480" y="42066"/>
                      <a:pt x="18612" y="39941"/>
                      <a:pt x="18612" y="32678"/>
                    </a:cubicBezTo>
                    <a:cubicBezTo>
                      <a:pt x="18612" y="28073"/>
                      <a:pt x="15458" y="23467"/>
                      <a:pt x="9327" y="23467"/>
                    </a:cubicBezTo>
                    <a:cubicBezTo>
                      <a:pt x="7925" y="23467"/>
                      <a:pt x="7575" y="23467"/>
                      <a:pt x="7049" y="23644"/>
                    </a:cubicBezTo>
                    <a:cubicBezTo>
                      <a:pt x="11079" y="12130"/>
                      <a:pt x="20539" y="5576"/>
                      <a:pt x="30700" y="5576"/>
                    </a:cubicBezTo>
                    <a:cubicBezTo>
                      <a:pt x="46642" y="5576"/>
                      <a:pt x="54175" y="19924"/>
                      <a:pt x="54175" y="34449"/>
                    </a:cubicBezTo>
                    <a:cubicBezTo>
                      <a:pt x="54175" y="48620"/>
                      <a:pt x="45416" y="62614"/>
                      <a:pt x="35780" y="73596"/>
                    </a:cubicBezTo>
                    <a:lnTo>
                      <a:pt x="2144" y="111504"/>
                    </a:lnTo>
                    <a:cubicBezTo>
                      <a:pt x="217" y="113452"/>
                      <a:pt x="217" y="113806"/>
                      <a:pt x="217" y="118058"/>
                    </a:cubicBezTo>
                    <a:lnTo>
                      <a:pt x="65212" y="118058"/>
                    </a:lnTo>
                    <a:lnTo>
                      <a:pt x="70117" y="87236"/>
                    </a:lnTo>
                    <a:lnTo>
                      <a:pt x="65738" y="87236"/>
                    </a:lnTo>
                    <a:cubicBezTo>
                      <a:pt x="64862" y="92550"/>
                      <a:pt x="63635" y="100344"/>
                      <a:pt x="61883" y="103001"/>
                    </a:cubicBezTo>
                    <a:cubicBezTo>
                      <a:pt x="60657" y="104418"/>
                      <a:pt x="49095" y="104418"/>
                      <a:pt x="45240" y="104418"/>
                    </a:cubicBezTo>
                    <a:lnTo>
                      <a:pt x="13706" y="104418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" name="任意形状 269">
                <a:extLst>
                  <a:ext uri="{FF2B5EF4-FFF2-40B4-BE49-F238E27FC236}">
                    <a16:creationId xmlns:a16="http://schemas.microsoft.com/office/drawing/2014/main" id="{0FEC0E31-9792-63D7-A574-A2C3A3AF6269}"/>
                  </a:ext>
                </a:extLst>
              </p:cNvPr>
              <p:cNvSpPr/>
              <p:nvPr>
                <p:custDataLst>
                  <p:tags r:id="rId89"/>
                </p:custDataLst>
              </p:nvPr>
            </p:nvSpPr>
            <p:spPr>
              <a:xfrm>
                <a:off x="9103957" y="6453738"/>
                <a:ext cx="86718" cy="125234"/>
              </a:xfrm>
              <a:custGeom>
                <a:avLst/>
                <a:gdLst>
                  <a:gd name="connsiteX0" fmla="*/ 53481 w 86718"/>
                  <a:gd name="connsiteY0" fmla="*/ 71287 h 125234"/>
                  <a:gd name="connsiteX1" fmla="*/ 71875 w 86718"/>
                  <a:gd name="connsiteY1" fmla="*/ 121062 h 125234"/>
                  <a:gd name="connsiteX2" fmla="*/ 81160 w 86718"/>
                  <a:gd name="connsiteY2" fmla="*/ 124959 h 125234"/>
                  <a:gd name="connsiteX3" fmla="*/ 85015 w 86718"/>
                  <a:gd name="connsiteY3" fmla="*/ 124959 h 125234"/>
                  <a:gd name="connsiteX4" fmla="*/ 86942 w 86718"/>
                  <a:gd name="connsiteY4" fmla="*/ 123188 h 125234"/>
                  <a:gd name="connsiteX5" fmla="*/ 86066 w 86718"/>
                  <a:gd name="connsiteY5" fmla="*/ 121593 h 125234"/>
                  <a:gd name="connsiteX6" fmla="*/ 82036 w 86718"/>
                  <a:gd name="connsiteY6" fmla="*/ 113445 h 125234"/>
                  <a:gd name="connsiteX7" fmla="*/ 46298 w 86718"/>
                  <a:gd name="connsiteY7" fmla="*/ 12655 h 125234"/>
                  <a:gd name="connsiteX8" fmla="*/ 24925 w 86718"/>
                  <a:gd name="connsiteY8" fmla="*/ 78 h 125234"/>
                  <a:gd name="connsiteX9" fmla="*/ 21771 w 86718"/>
                  <a:gd name="connsiteY9" fmla="*/ 2027 h 125234"/>
                  <a:gd name="connsiteX10" fmla="*/ 23348 w 86718"/>
                  <a:gd name="connsiteY10" fmla="*/ 3798 h 125234"/>
                  <a:gd name="connsiteX11" fmla="*/ 34735 w 86718"/>
                  <a:gd name="connsiteY11" fmla="*/ 17969 h 125234"/>
                  <a:gd name="connsiteX12" fmla="*/ 51729 w 86718"/>
                  <a:gd name="connsiteY12" fmla="*/ 66150 h 125234"/>
                  <a:gd name="connsiteX13" fmla="*/ 3376 w 86718"/>
                  <a:gd name="connsiteY13" fmla="*/ 114685 h 125234"/>
                  <a:gd name="connsiteX14" fmla="*/ 223 w 86718"/>
                  <a:gd name="connsiteY14" fmla="*/ 120176 h 125234"/>
                  <a:gd name="connsiteX15" fmla="*/ 5479 w 86718"/>
                  <a:gd name="connsiteY15" fmla="*/ 125313 h 125234"/>
                  <a:gd name="connsiteX16" fmla="*/ 11260 w 86718"/>
                  <a:gd name="connsiteY16" fmla="*/ 121593 h 125234"/>
                  <a:gd name="connsiteX17" fmla="*/ 53481 w 86718"/>
                  <a:gd name="connsiteY17" fmla="*/ 71287 h 125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6718" h="125234">
                    <a:moveTo>
                      <a:pt x="53481" y="71287"/>
                    </a:moveTo>
                    <a:cubicBezTo>
                      <a:pt x="60663" y="89886"/>
                      <a:pt x="69072" y="116988"/>
                      <a:pt x="71875" y="121062"/>
                    </a:cubicBezTo>
                    <a:cubicBezTo>
                      <a:pt x="74678" y="124959"/>
                      <a:pt x="76430" y="124959"/>
                      <a:pt x="81160" y="124959"/>
                    </a:cubicBezTo>
                    <a:lnTo>
                      <a:pt x="85015" y="124959"/>
                    </a:lnTo>
                    <a:cubicBezTo>
                      <a:pt x="86766" y="124782"/>
                      <a:pt x="86942" y="123719"/>
                      <a:pt x="86942" y="123188"/>
                    </a:cubicBezTo>
                    <a:cubicBezTo>
                      <a:pt x="86942" y="122656"/>
                      <a:pt x="86591" y="122302"/>
                      <a:pt x="86066" y="121593"/>
                    </a:cubicBezTo>
                    <a:cubicBezTo>
                      <a:pt x="84314" y="119645"/>
                      <a:pt x="83263" y="116988"/>
                      <a:pt x="82036" y="113445"/>
                    </a:cubicBezTo>
                    <a:lnTo>
                      <a:pt x="46298" y="12655"/>
                    </a:lnTo>
                    <a:cubicBezTo>
                      <a:pt x="42619" y="2381"/>
                      <a:pt x="33159" y="78"/>
                      <a:pt x="24925" y="78"/>
                    </a:cubicBezTo>
                    <a:cubicBezTo>
                      <a:pt x="24049" y="78"/>
                      <a:pt x="21771" y="78"/>
                      <a:pt x="21771" y="2027"/>
                    </a:cubicBezTo>
                    <a:cubicBezTo>
                      <a:pt x="21771" y="3444"/>
                      <a:pt x="23173" y="3798"/>
                      <a:pt x="23348" y="3798"/>
                    </a:cubicBezTo>
                    <a:cubicBezTo>
                      <a:pt x="29129" y="4861"/>
                      <a:pt x="30356" y="5924"/>
                      <a:pt x="34735" y="17969"/>
                    </a:cubicBezTo>
                    <a:lnTo>
                      <a:pt x="51729" y="66150"/>
                    </a:lnTo>
                    <a:lnTo>
                      <a:pt x="3376" y="114685"/>
                    </a:lnTo>
                    <a:cubicBezTo>
                      <a:pt x="1274" y="116811"/>
                      <a:pt x="223" y="117874"/>
                      <a:pt x="223" y="120176"/>
                    </a:cubicBezTo>
                    <a:cubicBezTo>
                      <a:pt x="223" y="123188"/>
                      <a:pt x="2676" y="125313"/>
                      <a:pt x="5479" y="125313"/>
                    </a:cubicBezTo>
                    <a:cubicBezTo>
                      <a:pt x="8282" y="125313"/>
                      <a:pt x="9858" y="123365"/>
                      <a:pt x="11260" y="121593"/>
                    </a:cubicBezTo>
                    <a:lnTo>
                      <a:pt x="53481" y="71287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" name="任意形状 270">
                <a:extLst>
                  <a:ext uri="{FF2B5EF4-FFF2-40B4-BE49-F238E27FC236}">
                    <a16:creationId xmlns:a16="http://schemas.microsoft.com/office/drawing/2014/main" id="{9747A7B5-3509-9CB0-4F12-1BA870CE4310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>
              <a:xfrm>
                <a:off x="9210233" y="6520907"/>
                <a:ext cx="44638" cy="82332"/>
              </a:xfrm>
              <a:custGeom>
                <a:avLst/>
                <a:gdLst>
                  <a:gd name="connsiteX0" fmla="*/ 27944 w 44638"/>
                  <a:gd name="connsiteY0" fmla="*/ 3552 h 82332"/>
                  <a:gd name="connsiteX1" fmla="*/ 24265 w 44638"/>
                  <a:gd name="connsiteY1" fmla="*/ 80 h 82332"/>
                  <a:gd name="connsiteX2" fmla="*/ 229 w 44638"/>
                  <a:gd name="connsiteY2" fmla="*/ 8015 h 82332"/>
                  <a:gd name="connsiteX3" fmla="*/ 229 w 44638"/>
                  <a:gd name="connsiteY3" fmla="*/ 12479 h 82332"/>
                  <a:gd name="connsiteX4" fmla="*/ 18011 w 44638"/>
                  <a:gd name="connsiteY4" fmla="*/ 9007 h 82332"/>
                  <a:gd name="connsiteX5" fmla="*/ 18011 w 44638"/>
                  <a:gd name="connsiteY5" fmla="*/ 72245 h 82332"/>
                  <a:gd name="connsiteX6" fmla="*/ 5747 w 44638"/>
                  <a:gd name="connsiteY6" fmla="*/ 77949 h 82332"/>
                  <a:gd name="connsiteX7" fmla="*/ 1087 w 44638"/>
                  <a:gd name="connsiteY7" fmla="*/ 77949 h 82332"/>
                  <a:gd name="connsiteX8" fmla="*/ 1087 w 44638"/>
                  <a:gd name="connsiteY8" fmla="*/ 82412 h 82332"/>
                  <a:gd name="connsiteX9" fmla="*/ 22916 w 44638"/>
                  <a:gd name="connsiteY9" fmla="*/ 81917 h 82332"/>
                  <a:gd name="connsiteX10" fmla="*/ 44867 w 44638"/>
                  <a:gd name="connsiteY10" fmla="*/ 82412 h 82332"/>
                  <a:gd name="connsiteX11" fmla="*/ 44867 w 44638"/>
                  <a:gd name="connsiteY11" fmla="*/ 77949 h 82332"/>
                  <a:gd name="connsiteX12" fmla="*/ 40207 w 44638"/>
                  <a:gd name="connsiteY12" fmla="*/ 77949 h 82332"/>
                  <a:gd name="connsiteX13" fmla="*/ 27944 w 44638"/>
                  <a:gd name="connsiteY13" fmla="*/ 72245 h 82332"/>
                  <a:gd name="connsiteX14" fmla="*/ 27944 w 44638"/>
                  <a:gd name="connsiteY14" fmla="*/ 3552 h 82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638" h="82332">
                    <a:moveTo>
                      <a:pt x="27944" y="3552"/>
                    </a:moveTo>
                    <a:cubicBezTo>
                      <a:pt x="27944" y="204"/>
                      <a:pt x="27698" y="80"/>
                      <a:pt x="24265" y="80"/>
                    </a:cubicBezTo>
                    <a:cubicBezTo>
                      <a:pt x="16416" y="7891"/>
                      <a:pt x="5257" y="8015"/>
                      <a:pt x="229" y="8015"/>
                    </a:cubicBezTo>
                    <a:lnTo>
                      <a:pt x="229" y="12479"/>
                    </a:lnTo>
                    <a:cubicBezTo>
                      <a:pt x="3172" y="12479"/>
                      <a:pt x="11266" y="12479"/>
                      <a:pt x="18011" y="9007"/>
                    </a:cubicBezTo>
                    <a:lnTo>
                      <a:pt x="18011" y="72245"/>
                    </a:lnTo>
                    <a:cubicBezTo>
                      <a:pt x="18011" y="76337"/>
                      <a:pt x="18011" y="77949"/>
                      <a:pt x="5747" y="77949"/>
                    </a:cubicBezTo>
                    <a:lnTo>
                      <a:pt x="1087" y="77949"/>
                    </a:lnTo>
                    <a:lnTo>
                      <a:pt x="1087" y="82412"/>
                    </a:lnTo>
                    <a:cubicBezTo>
                      <a:pt x="3295" y="82288"/>
                      <a:pt x="18378" y="81917"/>
                      <a:pt x="22916" y="81917"/>
                    </a:cubicBezTo>
                    <a:cubicBezTo>
                      <a:pt x="26717" y="81917"/>
                      <a:pt x="42169" y="82288"/>
                      <a:pt x="44867" y="82412"/>
                    </a:cubicBezTo>
                    <a:lnTo>
                      <a:pt x="44867" y="77949"/>
                    </a:lnTo>
                    <a:lnTo>
                      <a:pt x="40207" y="77949"/>
                    </a:lnTo>
                    <a:cubicBezTo>
                      <a:pt x="27944" y="77949"/>
                      <a:pt x="27944" y="76337"/>
                      <a:pt x="27944" y="72245"/>
                    </a:cubicBezTo>
                    <a:lnTo>
                      <a:pt x="27944" y="3552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" name="任意形状 271">
                <a:extLst>
                  <a:ext uri="{FF2B5EF4-FFF2-40B4-BE49-F238E27FC236}">
                    <a16:creationId xmlns:a16="http://schemas.microsoft.com/office/drawing/2014/main" id="{B80A0F32-FF4C-DB34-71B7-58712572ED82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>
              <a:xfrm>
                <a:off x="9328929" y="6528843"/>
                <a:ext cx="107040" cy="7085"/>
              </a:xfrm>
              <a:custGeom>
                <a:avLst/>
                <a:gdLst>
                  <a:gd name="connsiteX0" fmla="*/ 101144 w 107040"/>
                  <a:gd name="connsiteY0" fmla="*/ 7164 h 7085"/>
                  <a:gd name="connsiteX1" fmla="*/ 107276 w 107040"/>
                  <a:gd name="connsiteY1" fmla="*/ 3621 h 7085"/>
                  <a:gd name="connsiteX2" fmla="*/ 101144 w 107040"/>
                  <a:gd name="connsiteY2" fmla="*/ 78 h 7085"/>
                  <a:gd name="connsiteX3" fmla="*/ 6367 w 107040"/>
                  <a:gd name="connsiteY3" fmla="*/ 78 h 7085"/>
                  <a:gd name="connsiteX4" fmla="*/ 235 w 107040"/>
                  <a:gd name="connsiteY4" fmla="*/ 3621 h 7085"/>
                  <a:gd name="connsiteX5" fmla="*/ 6367 w 107040"/>
                  <a:gd name="connsiteY5" fmla="*/ 7164 h 7085"/>
                  <a:gd name="connsiteX6" fmla="*/ 101144 w 107040"/>
                  <a:gd name="connsiteY6" fmla="*/ 7164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040" h="7085">
                    <a:moveTo>
                      <a:pt x="101144" y="7164"/>
                    </a:moveTo>
                    <a:cubicBezTo>
                      <a:pt x="104123" y="7164"/>
                      <a:pt x="107276" y="7164"/>
                      <a:pt x="107276" y="3621"/>
                    </a:cubicBezTo>
                    <a:cubicBezTo>
                      <a:pt x="107276" y="78"/>
                      <a:pt x="104123" y="78"/>
                      <a:pt x="101144" y="78"/>
                    </a:cubicBezTo>
                    <a:lnTo>
                      <a:pt x="6367" y="78"/>
                    </a:lnTo>
                    <a:cubicBezTo>
                      <a:pt x="3389" y="78"/>
                      <a:pt x="235" y="78"/>
                      <a:pt x="235" y="3621"/>
                    </a:cubicBezTo>
                    <a:cubicBezTo>
                      <a:pt x="235" y="7164"/>
                      <a:pt x="3389" y="7164"/>
                      <a:pt x="6367" y="7164"/>
                    </a:cubicBezTo>
                    <a:lnTo>
                      <a:pt x="101144" y="7164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" name="任意形状 272">
                <a:extLst>
                  <a:ext uri="{FF2B5EF4-FFF2-40B4-BE49-F238E27FC236}">
                    <a16:creationId xmlns:a16="http://schemas.microsoft.com/office/drawing/2014/main" id="{DCA46D66-04E0-2699-2920-CE97052EC3E1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>
              <a:xfrm>
                <a:off x="9642984" y="6338864"/>
                <a:ext cx="57812" cy="117972"/>
              </a:xfrm>
              <a:custGeom>
                <a:avLst/>
                <a:gdLst>
                  <a:gd name="connsiteX0" fmla="*/ 36167 w 57812"/>
                  <a:gd name="connsiteY0" fmla="*/ 4677 h 117972"/>
                  <a:gd name="connsiteX1" fmla="*/ 32138 w 57812"/>
                  <a:gd name="connsiteY1" fmla="*/ 72 h 117972"/>
                  <a:gd name="connsiteX2" fmla="*/ 253 w 57812"/>
                  <a:gd name="connsiteY2" fmla="*/ 11408 h 117972"/>
                  <a:gd name="connsiteX3" fmla="*/ 253 w 57812"/>
                  <a:gd name="connsiteY3" fmla="*/ 16899 h 117972"/>
                  <a:gd name="connsiteX4" fmla="*/ 23203 w 57812"/>
                  <a:gd name="connsiteY4" fmla="*/ 12294 h 117972"/>
                  <a:gd name="connsiteX5" fmla="*/ 23203 w 57812"/>
                  <a:gd name="connsiteY5" fmla="*/ 104050 h 117972"/>
                  <a:gd name="connsiteX6" fmla="*/ 6910 w 57812"/>
                  <a:gd name="connsiteY6" fmla="*/ 112553 h 117972"/>
                  <a:gd name="connsiteX7" fmla="*/ 1304 w 57812"/>
                  <a:gd name="connsiteY7" fmla="*/ 112553 h 117972"/>
                  <a:gd name="connsiteX8" fmla="*/ 1304 w 57812"/>
                  <a:gd name="connsiteY8" fmla="*/ 118044 h 117972"/>
                  <a:gd name="connsiteX9" fmla="*/ 29685 w 57812"/>
                  <a:gd name="connsiteY9" fmla="*/ 117513 h 117972"/>
                  <a:gd name="connsiteX10" fmla="*/ 58066 w 57812"/>
                  <a:gd name="connsiteY10" fmla="*/ 118044 h 117972"/>
                  <a:gd name="connsiteX11" fmla="*/ 58066 w 57812"/>
                  <a:gd name="connsiteY11" fmla="*/ 112553 h 117972"/>
                  <a:gd name="connsiteX12" fmla="*/ 52460 w 57812"/>
                  <a:gd name="connsiteY12" fmla="*/ 112553 h 117972"/>
                  <a:gd name="connsiteX13" fmla="*/ 36167 w 57812"/>
                  <a:gd name="connsiteY13" fmla="*/ 104050 h 117972"/>
                  <a:gd name="connsiteX14" fmla="*/ 36167 w 57812"/>
                  <a:gd name="connsiteY14" fmla="*/ 4677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7812" h="117972">
                    <a:moveTo>
                      <a:pt x="36167" y="4677"/>
                    </a:moveTo>
                    <a:cubicBezTo>
                      <a:pt x="36167" y="426"/>
                      <a:pt x="36167" y="72"/>
                      <a:pt x="32138" y="72"/>
                    </a:cubicBezTo>
                    <a:cubicBezTo>
                      <a:pt x="21276" y="11408"/>
                      <a:pt x="5859" y="11408"/>
                      <a:pt x="253" y="11408"/>
                    </a:cubicBezTo>
                    <a:lnTo>
                      <a:pt x="253" y="16899"/>
                    </a:lnTo>
                    <a:cubicBezTo>
                      <a:pt x="3757" y="16899"/>
                      <a:pt x="14093" y="16899"/>
                      <a:pt x="23203" y="12294"/>
                    </a:cubicBezTo>
                    <a:lnTo>
                      <a:pt x="23203" y="104050"/>
                    </a:lnTo>
                    <a:cubicBezTo>
                      <a:pt x="23203" y="110427"/>
                      <a:pt x="22678" y="112553"/>
                      <a:pt x="6910" y="112553"/>
                    </a:cubicBezTo>
                    <a:lnTo>
                      <a:pt x="1304" y="112553"/>
                    </a:lnTo>
                    <a:lnTo>
                      <a:pt x="1304" y="118044"/>
                    </a:lnTo>
                    <a:cubicBezTo>
                      <a:pt x="7436" y="117513"/>
                      <a:pt x="22678" y="117513"/>
                      <a:pt x="29685" y="117513"/>
                    </a:cubicBezTo>
                    <a:cubicBezTo>
                      <a:pt x="36693" y="117513"/>
                      <a:pt x="51934" y="117513"/>
                      <a:pt x="58066" y="118044"/>
                    </a:cubicBezTo>
                    <a:lnTo>
                      <a:pt x="58066" y="112553"/>
                    </a:lnTo>
                    <a:lnTo>
                      <a:pt x="52460" y="112553"/>
                    </a:lnTo>
                    <a:cubicBezTo>
                      <a:pt x="36693" y="112553"/>
                      <a:pt x="36167" y="110604"/>
                      <a:pt x="36167" y="104050"/>
                    </a:cubicBezTo>
                    <a:lnTo>
                      <a:pt x="36167" y="4677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" name="任意形状 273">
                <a:extLst>
                  <a:ext uri="{FF2B5EF4-FFF2-40B4-BE49-F238E27FC236}">
                    <a16:creationId xmlns:a16="http://schemas.microsoft.com/office/drawing/2014/main" id="{BBF806B6-F3D4-810F-B1B6-2CB8C2407CA9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>
              <a:xfrm>
                <a:off x="9510599" y="6528843"/>
                <a:ext cx="321181" cy="7085"/>
              </a:xfrm>
              <a:custGeom>
                <a:avLst/>
                <a:gdLst>
                  <a:gd name="connsiteX0" fmla="*/ 0 w 321181"/>
                  <a:gd name="connsiteY0" fmla="*/ 0 h 7085"/>
                  <a:gd name="connsiteX1" fmla="*/ 321181 w 321181"/>
                  <a:gd name="connsiteY1" fmla="*/ 0 h 7085"/>
                  <a:gd name="connsiteX2" fmla="*/ 321181 w 321181"/>
                  <a:gd name="connsiteY2" fmla="*/ 7085 h 7085"/>
                  <a:gd name="connsiteX3" fmla="*/ 0 w 321181"/>
                  <a:gd name="connsiteY3" fmla="*/ 7085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181" h="7085">
                    <a:moveTo>
                      <a:pt x="0" y="0"/>
                    </a:moveTo>
                    <a:lnTo>
                      <a:pt x="321181" y="0"/>
                    </a:lnTo>
                    <a:lnTo>
                      <a:pt x="321181" y="7085"/>
                    </a:lnTo>
                    <a:lnTo>
                      <a:pt x="0" y="7085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" name="任意形状 274">
                <a:extLst>
                  <a:ext uri="{FF2B5EF4-FFF2-40B4-BE49-F238E27FC236}">
                    <a16:creationId xmlns:a16="http://schemas.microsoft.com/office/drawing/2014/main" id="{C9A09118-955F-8859-45C3-36CB74207532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>
              <a:xfrm>
                <a:off x="9523388" y="6564268"/>
                <a:ext cx="136647" cy="177135"/>
              </a:xfrm>
              <a:custGeom>
                <a:avLst/>
                <a:gdLst>
                  <a:gd name="connsiteX0" fmla="*/ 55606 w 136647"/>
                  <a:gd name="connsiteY0" fmla="*/ 158615 h 177135"/>
                  <a:gd name="connsiteX1" fmla="*/ 24773 w 136647"/>
                  <a:gd name="connsiteY1" fmla="*/ 89709 h 177135"/>
                  <a:gd name="connsiteX2" fmla="*/ 22145 w 136647"/>
                  <a:gd name="connsiteY2" fmla="*/ 86875 h 177135"/>
                  <a:gd name="connsiteX3" fmla="*/ 19167 w 136647"/>
                  <a:gd name="connsiteY3" fmla="*/ 88292 h 177135"/>
                  <a:gd name="connsiteX4" fmla="*/ 2524 w 136647"/>
                  <a:gd name="connsiteY4" fmla="*/ 101045 h 177135"/>
                  <a:gd name="connsiteX5" fmla="*/ 247 w 136647"/>
                  <a:gd name="connsiteY5" fmla="*/ 103880 h 177135"/>
                  <a:gd name="connsiteX6" fmla="*/ 1999 w 136647"/>
                  <a:gd name="connsiteY6" fmla="*/ 105828 h 177135"/>
                  <a:gd name="connsiteX7" fmla="*/ 7955 w 136647"/>
                  <a:gd name="connsiteY7" fmla="*/ 101931 h 177135"/>
                  <a:gd name="connsiteX8" fmla="*/ 13561 w 136647"/>
                  <a:gd name="connsiteY8" fmla="*/ 97680 h 177135"/>
                  <a:gd name="connsiteX9" fmla="*/ 48073 w 136647"/>
                  <a:gd name="connsiteY9" fmla="*/ 174380 h 177135"/>
                  <a:gd name="connsiteX10" fmla="*/ 51752 w 136647"/>
                  <a:gd name="connsiteY10" fmla="*/ 177214 h 177135"/>
                  <a:gd name="connsiteX11" fmla="*/ 56132 w 136647"/>
                  <a:gd name="connsiteY11" fmla="*/ 173671 h 177135"/>
                  <a:gd name="connsiteX12" fmla="*/ 135668 w 136647"/>
                  <a:gd name="connsiteY12" fmla="*/ 7163 h 177135"/>
                  <a:gd name="connsiteX13" fmla="*/ 136894 w 136647"/>
                  <a:gd name="connsiteY13" fmla="*/ 3621 h 177135"/>
                  <a:gd name="connsiteX14" fmla="*/ 133390 w 136647"/>
                  <a:gd name="connsiteY14" fmla="*/ 78 h 177135"/>
                  <a:gd name="connsiteX15" fmla="*/ 129361 w 136647"/>
                  <a:gd name="connsiteY15" fmla="*/ 3798 h 177135"/>
                  <a:gd name="connsiteX16" fmla="*/ 55606 w 136647"/>
                  <a:gd name="connsiteY16" fmla="*/ 158615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6647" h="177135">
                    <a:moveTo>
                      <a:pt x="55606" y="158615"/>
                    </a:moveTo>
                    <a:lnTo>
                      <a:pt x="24773" y="89709"/>
                    </a:lnTo>
                    <a:cubicBezTo>
                      <a:pt x="23547" y="86875"/>
                      <a:pt x="22671" y="86875"/>
                      <a:pt x="22145" y="86875"/>
                    </a:cubicBezTo>
                    <a:cubicBezTo>
                      <a:pt x="21970" y="86875"/>
                      <a:pt x="21094" y="86875"/>
                      <a:pt x="19167" y="88292"/>
                    </a:cubicBezTo>
                    <a:lnTo>
                      <a:pt x="2524" y="101045"/>
                    </a:lnTo>
                    <a:cubicBezTo>
                      <a:pt x="247" y="102817"/>
                      <a:pt x="247" y="103348"/>
                      <a:pt x="247" y="103880"/>
                    </a:cubicBezTo>
                    <a:cubicBezTo>
                      <a:pt x="247" y="104765"/>
                      <a:pt x="772" y="105828"/>
                      <a:pt x="1999" y="105828"/>
                    </a:cubicBezTo>
                    <a:cubicBezTo>
                      <a:pt x="3050" y="105828"/>
                      <a:pt x="6028" y="103348"/>
                      <a:pt x="7955" y="101931"/>
                    </a:cubicBezTo>
                    <a:cubicBezTo>
                      <a:pt x="9006" y="101045"/>
                      <a:pt x="11634" y="99097"/>
                      <a:pt x="13561" y="97680"/>
                    </a:cubicBezTo>
                    <a:lnTo>
                      <a:pt x="48073" y="174380"/>
                    </a:lnTo>
                    <a:cubicBezTo>
                      <a:pt x="49300" y="177214"/>
                      <a:pt x="50176" y="177214"/>
                      <a:pt x="51752" y="177214"/>
                    </a:cubicBezTo>
                    <a:cubicBezTo>
                      <a:pt x="54380" y="177214"/>
                      <a:pt x="54906" y="176151"/>
                      <a:pt x="56132" y="173671"/>
                    </a:cubicBezTo>
                    <a:lnTo>
                      <a:pt x="135668" y="7163"/>
                    </a:lnTo>
                    <a:cubicBezTo>
                      <a:pt x="136894" y="4684"/>
                      <a:pt x="136894" y="3975"/>
                      <a:pt x="136894" y="3621"/>
                    </a:cubicBezTo>
                    <a:cubicBezTo>
                      <a:pt x="136894" y="1849"/>
                      <a:pt x="135493" y="78"/>
                      <a:pt x="133390" y="78"/>
                    </a:cubicBezTo>
                    <a:cubicBezTo>
                      <a:pt x="131989" y="78"/>
                      <a:pt x="130763" y="964"/>
                      <a:pt x="129361" y="3798"/>
                    </a:cubicBezTo>
                    <a:lnTo>
                      <a:pt x="55606" y="158615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" name="任意形状 275">
                <a:extLst>
                  <a:ext uri="{FF2B5EF4-FFF2-40B4-BE49-F238E27FC236}">
                    <a16:creationId xmlns:a16="http://schemas.microsoft.com/office/drawing/2014/main" id="{F3D8AB27-249A-3C7A-544E-DC282432372C}"/>
                  </a:ext>
                </a:extLst>
              </p:cNvPr>
              <p:cNvSpPr/>
              <p:nvPr>
                <p:custDataLst>
                  <p:tags r:id="rId95"/>
                </p:custDataLst>
              </p:nvPr>
            </p:nvSpPr>
            <p:spPr>
              <a:xfrm>
                <a:off x="9656591" y="6564269"/>
                <a:ext cx="175189" cy="7085"/>
              </a:xfrm>
              <a:custGeom>
                <a:avLst/>
                <a:gdLst>
                  <a:gd name="connsiteX0" fmla="*/ 0 w 175189"/>
                  <a:gd name="connsiteY0" fmla="*/ 0 h 7085"/>
                  <a:gd name="connsiteX1" fmla="*/ 175189 w 175189"/>
                  <a:gd name="connsiteY1" fmla="*/ 0 h 7085"/>
                  <a:gd name="connsiteX2" fmla="*/ 175189 w 175189"/>
                  <a:gd name="connsiteY2" fmla="*/ 7085 h 7085"/>
                  <a:gd name="connsiteX3" fmla="*/ 0 w 175189"/>
                  <a:gd name="connsiteY3" fmla="*/ 7085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189" h="7085">
                    <a:moveTo>
                      <a:pt x="0" y="0"/>
                    </a:moveTo>
                    <a:lnTo>
                      <a:pt x="175189" y="0"/>
                    </a:lnTo>
                    <a:lnTo>
                      <a:pt x="175189" y="7085"/>
                    </a:lnTo>
                    <a:lnTo>
                      <a:pt x="0" y="7085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" name="任意形状 276">
                <a:extLst>
                  <a:ext uri="{FF2B5EF4-FFF2-40B4-BE49-F238E27FC236}">
                    <a16:creationId xmlns:a16="http://schemas.microsoft.com/office/drawing/2014/main" id="{07C4D1F4-8E38-18CB-C241-D734345DF920}"/>
                  </a:ext>
                </a:extLst>
              </p:cNvPr>
              <p:cNvSpPr/>
              <p:nvPr>
                <p:custDataLst>
                  <p:tags r:id="rId96"/>
                </p:custDataLst>
              </p:nvPr>
            </p:nvSpPr>
            <p:spPr>
              <a:xfrm>
                <a:off x="9672183" y="6599912"/>
                <a:ext cx="57812" cy="117972"/>
              </a:xfrm>
              <a:custGeom>
                <a:avLst/>
                <a:gdLst>
                  <a:gd name="connsiteX0" fmla="*/ 36169 w 57812"/>
                  <a:gd name="connsiteY0" fmla="*/ 4692 h 117972"/>
                  <a:gd name="connsiteX1" fmla="*/ 32139 w 57812"/>
                  <a:gd name="connsiteY1" fmla="*/ 86 h 117972"/>
                  <a:gd name="connsiteX2" fmla="*/ 255 w 57812"/>
                  <a:gd name="connsiteY2" fmla="*/ 11423 h 117972"/>
                  <a:gd name="connsiteX3" fmla="*/ 255 w 57812"/>
                  <a:gd name="connsiteY3" fmla="*/ 16914 h 117972"/>
                  <a:gd name="connsiteX4" fmla="*/ 23205 w 57812"/>
                  <a:gd name="connsiteY4" fmla="*/ 12309 h 117972"/>
                  <a:gd name="connsiteX5" fmla="*/ 23205 w 57812"/>
                  <a:gd name="connsiteY5" fmla="*/ 104065 h 117972"/>
                  <a:gd name="connsiteX6" fmla="*/ 6912 w 57812"/>
                  <a:gd name="connsiteY6" fmla="*/ 112567 h 117972"/>
                  <a:gd name="connsiteX7" fmla="*/ 1306 w 57812"/>
                  <a:gd name="connsiteY7" fmla="*/ 112567 h 117972"/>
                  <a:gd name="connsiteX8" fmla="*/ 1306 w 57812"/>
                  <a:gd name="connsiteY8" fmla="*/ 118059 h 117972"/>
                  <a:gd name="connsiteX9" fmla="*/ 29687 w 57812"/>
                  <a:gd name="connsiteY9" fmla="*/ 117527 h 117972"/>
                  <a:gd name="connsiteX10" fmla="*/ 58067 w 57812"/>
                  <a:gd name="connsiteY10" fmla="*/ 118059 h 117972"/>
                  <a:gd name="connsiteX11" fmla="*/ 58067 w 57812"/>
                  <a:gd name="connsiteY11" fmla="*/ 112567 h 117972"/>
                  <a:gd name="connsiteX12" fmla="*/ 52461 w 57812"/>
                  <a:gd name="connsiteY12" fmla="*/ 112567 h 117972"/>
                  <a:gd name="connsiteX13" fmla="*/ 36169 w 57812"/>
                  <a:gd name="connsiteY13" fmla="*/ 104065 h 117972"/>
                  <a:gd name="connsiteX14" fmla="*/ 36169 w 57812"/>
                  <a:gd name="connsiteY14" fmla="*/ 4692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7812" h="117972">
                    <a:moveTo>
                      <a:pt x="36169" y="4692"/>
                    </a:moveTo>
                    <a:cubicBezTo>
                      <a:pt x="36169" y="441"/>
                      <a:pt x="36169" y="86"/>
                      <a:pt x="32139" y="86"/>
                    </a:cubicBezTo>
                    <a:cubicBezTo>
                      <a:pt x="21278" y="11423"/>
                      <a:pt x="5861" y="11423"/>
                      <a:pt x="255" y="11423"/>
                    </a:cubicBezTo>
                    <a:lnTo>
                      <a:pt x="255" y="16914"/>
                    </a:lnTo>
                    <a:cubicBezTo>
                      <a:pt x="3759" y="16914"/>
                      <a:pt x="14095" y="16914"/>
                      <a:pt x="23205" y="12309"/>
                    </a:cubicBezTo>
                    <a:lnTo>
                      <a:pt x="23205" y="104065"/>
                    </a:lnTo>
                    <a:cubicBezTo>
                      <a:pt x="23205" y="110442"/>
                      <a:pt x="22679" y="112567"/>
                      <a:pt x="6912" y="112567"/>
                    </a:cubicBezTo>
                    <a:lnTo>
                      <a:pt x="1306" y="112567"/>
                    </a:lnTo>
                    <a:lnTo>
                      <a:pt x="1306" y="118059"/>
                    </a:lnTo>
                    <a:cubicBezTo>
                      <a:pt x="7438" y="117527"/>
                      <a:pt x="22679" y="117527"/>
                      <a:pt x="29687" y="117527"/>
                    </a:cubicBezTo>
                    <a:cubicBezTo>
                      <a:pt x="36694" y="117527"/>
                      <a:pt x="51936" y="117527"/>
                      <a:pt x="58067" y="118059"/>
                    </a:cubicBezTo>
                    <a:lnTo>
                      <a:pt x="58067" y="112567"/>
                    </a:lnTo>
                    <a:lnTo>
                      <a:pt x="52461" y="112567"/>
                    </a:lnTo>
                    <a:cubicBezTo>
                      <a:pt x="36694" y="112567"/>
                      <a:pt x="36169" y="110619"/>
                      <a:pt x="36169" y="104065"/>
                    </a:cubicBezTo>
                    <a:lnTo>
                      <a:pt x="36169" y="4692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" name="任意形状 277">
                <a:extLst>
                  <a:ext uri="{FF2B5EF4-FFF2-40B4-BE49-F238E27FC236}">
                    <a16:creationId xmlns:a16="http://schemas.microsoft.com/office/drawing/2014/main" id="{0B47AB5A-4E12-C460-8F32-A91FD733229E}"/>
                  </a:ext>
                </a:extLst>
              </p:cNvPr>
              <p:cNvSpPr/>
              <p:nvPr>
                <p:custDataLst>
                  <p:tags r:id="rId97"/>
                </p:custDataLst>
              </p:nvPr>
            </p:nvSpPr>
            <p:spPr>
              <a:xfrm>
                <a:off x="9749091" y="6597963"/>
                <a:ext cx="77608" cy="119920"/>
              </a:xfrm>
              <a:custGeom>
                <a:avLst/>
                <a:gdLst>
                  <a:gd name="connsiteX0" fmla="*/ 46860 w 77608"/>
                  <a:gd name="connsiteY0" fmla="*/ 90780 h 119920"/>
                  <a:gd name="connsiteX1" fmla="*/ 46860 w 77608"/>
                  <a:gd name="connsiteY1" fmla="*/ 106191 h 119920"/>
                  <a:gd name="connsiteX2" fmla="*/ 33546 w 77608"/>
                  <a:gd name="connsiteY2" fmla="*/ 114516 h 119920"/>
                  <a:gd name="connsiteX3" fmla="*/ 29867 w 77608"/>
                  <a:gd name="connsiteY3" fmla="*/ 114516 h 119920"/>
                  <a:gd name="connsiteX4" fmla="*/ 29867 w 77608"/>
                  <a:gd name="connsiteY4" fmla="*/ 120007 h 119920"/>
                  <a:gd name="connsiteX5" fmla="*/ 53517 w 77608"/>
                  <a:gd name="connsiteY5" fmla="*/ 119476 h 119920"/>
                  <a:gd name="connsiteX6" fmla="*/ 77343 w 77608"/>
                  <a:gd name="connsiteY6" fmla="*/ 120007 h 119920"/>
                  <a:gd name="connsiteX7" fmla="*/ 77343 w 77608"/>
                  <a:gd name="connsiteY7" fmla="*/ 114516 h 119920"/>
                  <a:gd name="connsiteX8" fmla="*/ 73664 w 77608"/>
                  <a:gd name="connsiteY8" fmla="*/ 114516 h 119920"/>
                  <a:gd name="connsiteX9" fmla="*/ 60350 w 77608"/>
                  <a:gd name="connsiteY9" fmla="*/ 106191 h 119920"/>
                  <a:gd name="connsiteX10" fmla="*/ 60350 w 77608"/>
                  <a:gd name="connsiteY10" fmla="*/ 90780 h 119920"/>
                  <a:gd name="connsiteX11" fmla="*/ 77869 w 77608"/>
                  <a:gd name="connsiteY11" fmla="*/ 90780 h 119920"/>
                  <a:gd name="connsiteX12" fmla="*/ 77869 w 77608"/>
                  <a:gd name="connsiteY12" fmla="*/ 85289 h 119920"/>
                  <a:gd name="connsiteX13" fmla="*/ 60350 w 77608"/>
                  <a:gd name="connsiteY13" fmla="*/ 85289 h 119920"/>
                  <a:gd name="connsiteX14" fmla="*/ 60350 w 77608"/>
                  <a:gd name="connsiteY14" fmla="*/ 4692 h 119920"/>
                  <a:gd name="connsiteX15" fmla="*/ 57547 w 77608"/>
                  <a:gd name="connsiteY15" fmla="*/ 86 h 119920"/>
                  <a:gd name="connsiteX16" fmla="*/ 54043 w 77608"/>
                  <a:gd name="connsiteY16" fmla="*/ 2212 h 119920"/>
                  <a:gd name="connsiteX17" fmla="*/ 260 w 77608"/>
                  <a:gd name="connsiteY17" fmla="*/ 85289 h 119920"/>
                  <a:gd name="connsiteX18" fmla="*/ 260 w 77608"/>
                  <a:gd name="connsiteY18" fmla="*/ 90780 h 119920"/>
                  <a:gd name="connsiteX19" fmla="*/ 46860 w 77608"/>
                  <a:gd name="connsiteY19" fmla="*/ 90780 h 119920"/>
                  <a:gd name="connsiteX20" fmla="*/ 47911 w 77608"/>
                  <a:gd name="connsiteY20" fmla="*/ 85289 h 119920"/>
                  <a:gd name="connsiteX21" fmla="*/ 5165 w 77608"/>
                  <a:gd name="connsiteY21" fmla="*/ 85289 h 119920"/>
                  <a:gd name="connsiteX22" fmla="*/ 47911 w 77608"/>
                  <a:gd name="connsiteY22" fmla="*/ 19217 h 119920"/>
                  <a:gd name="connsiteX23" fmla="*/ 47911 w 77608"/>
                  <a:gd name="connsiteY23" fmla="*/ 85289 h 119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7608" h="119920">
                    <a:moveTo>
                      <a:pt x="46860" y="90780"/>
                    </a:moveTo>
                    <a:lnTo>
                      <a:pt x="46860" y="106191"/>
                    </a:lnTo>
                    <a:cubicBezTo>
                      <a:pt x="46860" y="112567"/>
                      <a:pt x="46510" y="114516"/>
                      <a:pt x="33546" y="114516"/>
                    </a:cubicBezTo>
                    <a:lnTo>
                      <a:pt x="29867" y="114516"/>
                    </a:lnTo>
                    <a:lnTo>
                      <a:pt x="29867" y="120007"/>
                    </a:lnTo>
                    <a:cubicBezTo>
                      <a:pt x="37050" y="119476"/>
                      <a:pt x="46160" y="119476"/>
                      <a:pt x="53517" y="119476"/>
                    </a:cubicBezTo>
                    <a:cubicBezTo>
                      <a:pt x="60875" y="119476"/>
                      <a:pt x="70160" y="119476"/>
                      <a:pt x="77343" y="120007"/>
                    </a:cubicBezTo>
                    <a:lnTo>
                      <a:pt x="77343" y="114516"/>
                    </a:lnTo>
                    <a:lnTo>
                      <a:pt x="73664" y="114516"/>
                    </a:lnTo>
                    <a:cubicBezTo>
                      <a:pt x="60700" y="114516"/>
                      <a:pt x="60350" y="112567"/>
                      <a:pt x="60350" y="106191"/>
                    </a:cubicBezTo>
                    <a:lnTo>
                      <a:pt x="60350" y="90780"/>
                    </a:lnTo>
                    <a:lnTo>
                      <a:pt x="77869" y="90780"/>
                    </a:lnTo>
                    <a:lnTo>
                      <a:pt x="77869" y="85289"/>
                    </a:lnTo>
                    <a:lnTo>
                      <a:pt x="60350" y="85289"/>
                    </a:lnTo>
                    <a:lnTo>
                      <a:pt x="60350" y="4692"/>
                    </a:lnTo>
                    <a:cubicBezTo>
                      <a:pt x="60350" y="1149"/>
                      <a:pt x="60350" y="86"/>
                      <a:pt x="57547" y="86"/>
                    </a:cubicBezTo>
                    <a:cubicBezTo>
                      <a:pt x="55970" y="86"/>
                      <a:pt x="55445" y="86"/>
                      <a:pt x="54043" y="2212"/>
                    </a:cubicBezTo>
                    <a:lnTo>
                      <a:pt x="260" y="85289"/>
                    </a:lnTo>
                    <a:lnTo>
                      <a:pt x="260" y="90780"/>
                    </a:lnTo>
                    <a:lnTo>
                      <a:pt x="46860" y="90780"/>
                    </a:lnTo>
                    <a:close/>
                    <a:moveTo>
                      <a:pt x="47911" y="85289"/>
                    </a:moveTo>
                    <a:lnTo>
                      <a:pt x="5165" y="85289"/>
                    </a:lnTo>
                    <a:lnTo>
                      <a:pt x="47911" y="19217"/>
                    </a:lnTo>
                    <a:lnTo>
                      <a:pt x="47911" y="85289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" name="任意形状 278">
                <a:extLst>
                  <a:ext uri="{FF2B5EF4-FFF2-40B4-BE49-F238E27FC236}">
                    <a16:creationId xmlns:a16="http://schemas.microsoft.com/office/drawing/2014/main" id="{6AB9E9A7-0C5F-C595-B902-6F7D6D6FEABF}"/>
                  </a:ext>
                </a:extLst>
              </p:cNvPr>
              <p:cNvSpPr/>
              <p:nvPr>
                <p:custDataLst>
                  <p:tags r:id="rId98"/>
                </p:custDataLst>
              </p:nvPr>
            </p:nvSpPr>
            <p:spPr>
              <a:xfrm>
                <a:off x="9862088" y="6453738"/>
                <a:ext cx="86718" cy="125234"/>
              </a:xfrm>
              <a:custGeom>
                <a:avLst/>
                <a:gdLst>
                  <a:gd name="connsiteX0" fmla="*/ 53524 w 86718"/>
                  <a:gd name="connsiteY0" fmla="*/ 71287 h 125234"/>
                  <a:gd name="connsiteX1" fmla="*/ 71918 w 86718"/>
                  <a:gd name="connsiteY1" fmla="*/ 121062 h 125234"/>
                  <a:gd name="connsiteX2" fmla="*/ 81204 w 86718"/>
                  <a:gd name="connsiteY2" fmla="*/ 124959 h 125234"/>
                  <a:gd name="connsiteX3" fmla="*/ 85058 w 86718"/>
                  <a:gd name="connsiteY3" fmla="*/ 124959 h 125234"/>
                  <a:gd name="connsiteX4" fmla="*/ 86985 w 86718"/>
                  <a:gd name="connsiteY4" fmla="*/ 123188 h 125234"/>
                  <a:gd name="connsiteX5" fmla="*/ 86109 w 86718"/>
                  <a:gd name="connsiteY5" fmla="*/ 121593 h 125234"/>
                  <a:gd name="connsiteX6" fmla="*/ 82079 w 86718"/>
                  <a:gd name="connsiteY6" fmla="*/ 113445 h 125234"/>
                  <a:gd name="connsiteX7" fmla="*/ 46341 w 86718"/>
                  <a:gd name="connsiteY7" fmla="*/ 12655 h 125234"/>
                  <a:gd name="connsiteX8" fmla="*/ 24968 w 86718"/>
                  <a:gd name="connsiteY8" fmla="*/ 78 h 125234"/>
                  <a:gd name="connsiteX9" fmla="*/ 21814 w 86718"/>
                  <a:gd name="connsiteY9" fmla="*/ 2027 h 125234"/>
                  <a:gd name="connsiteX10" fmla="*/ 23391 w 86718"/>
                  <a:gd name="connsiteY10" fmla="*/ 3798 h 125234"/>
                  <a:gd name="connsiteX11" fmla="*/ 34778 w 86718"/>
                  <a:gd name="connsiteY11" fmla="*/ 17969 h 125234"/>
                  <a:gd name="connsiteX12" fmla="*/ 51772 w 86718"/>
                  <a:gd name="connsiteY12" fmla="*/ 66150 h 125234"/>
                  <a:gd name="connsiteX13" fmla="*/ 3420 w 86718"/>
                  <a:gd name="connsiteY13" fmla="*/ 114685 h 125234"/>
                  <a:gd name="connsiteX14" fmla="*/ 266 w 86718"/>
                  <a:gd name="connsiteY14" fmla="*/ 120176 h 125234"/>
                  <a:gd name="connsiteX15" fmla="*/ 5522 w 86718"/>
                  <a:gd name="connsiteY15" fmla="*/ 125313 h 125234"/>
                  <a:gd name="connsiteX16" fmla="*/ 11303 w 86718"/>
                  <a:gd name="connsiteY16" fmla="*/ 121593 h 125234"/>
                  <a:gd name="connsiteX17" fmla="*/ 53524 w 86718"/>
                  <a:gd name="connsiteY17" fmla="*/ 71287 h 125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6718" h="125234">
                    <a:moveTo>
                      <a:pt x="53524" y="71287"/>
                    </a:moveTo>
                    <a:cubicBezTo>
                      <a:pt x="60706" y="89886"/>
                      <a:pt x="69115" y="116988"/>
                      <a:pt x="71918" y="121062"/>
                    </a:cubicBezTo>
                    <a:cubicBezTo>
                      <a:pt x="74722" y="124959"/>
                      <a:pt x="76473" y="124959"/>
                      <a:pt x="81204" y="124959"/>
                    </a:cubicBezTo>
                    <a:lnTo>
                      <a:pt x="85058" y="124959"/>
                    </a:lnTo>
                    <a:cubicBezTo>
                      <a:pt x="86810" y="124782"/>
                      <a:pt x="86985" y="123719"/>
                      <a:pt x="86985" y="123188"/>
                    </a:cubicBezTo>
                    <a:cubicBezTo>
                      <a:pt x="86985" y="122656"/>
                      <a:pt x="86634" y="122302"/>
                      <a:pt x="86109" y="121593"/>
                    </a:cubicBezTo>
                    <a:cubicBezTo>
                      <a:pt x="84357" y="119645"/>
                      <a:pt x="83306" y="116988"/>
                      <a:pt x="82079" y="113445"/>
                    </a:cubicBezTo>
                    <a:lnTo>
                      <a:pt x="46341" y="12655"/>
                    </a:lnTo>
                    <a:cubicBezTo>
                      <a:pt x="42662" y="2381"/>
                      <a:pt x="33202" y="78"/>
                      <a:pt x="24968" y="78"/>
                    </a:cubicBezTo>
                    <a:cubicBezTo>
                      <a:pt x="24092" y="78"/>
                      <a:pt x="21814" y="78"/>
                      <a:pt x="21814" y="2027"/>
                    </a:cubicBezTo>
                    <a:cubicBezTo>
                      <a:pt x="21814" y="3444"/>
                      <a:pt x="23216" y="3798"/>
                      <a:pt x="23391" y="3798"/>
                    </a:cubicBezTo>
                    <a:cubicBezTo>
                      <a:pt x="29172" y="4861"/>
                      <a:pt x="30399" y="5924"/>
                      <a:pt x="34778" y="17969"/>
                    </a:cubicBezTo>
                    <a:lnTo>
                      <a:pt x="51772" y="66150"/>
                    </a:lnTo>
                    <a:lnTo>
                      <a:pt x="3420" y="114685"/>
                    </a:lnTo>
                    <a:cubicBezTo>
                      <a:pt x="1317" y="116811"/>
                      <a:pt x="266" y="117874"/>
                      <a:pt x="266" y="120176"/>
                    </a:cubicBezTo>
                    <a:cubicBezTo>
                      <a:pt x="266" y="123188"/>
                      <a:pt x="2719" y="125313"/>
                      <a:pt x="5522" y="125313"/>
                    </a:cubicBezTo>
                    <a:cubicBezTo>
                      <a:pt x="8325" y="125313"/>
                      <a:pt x="9902" y="123365"/>
                      <a:pt x="11303" y="121593"/>
                    </a:cubicBezTo>
                    <a:lnTo>
                      <a:pt x="53524" y="71287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" name="任意形状 279">
                <a:extLst>
                  <a:ext uri="{FF2B5EF4-FFF2-40B4-BE49-F238E27FC236}">
                    <a16:creationId xmlns:a16="http://schemas.microsoft.com/office/drawing/2014/main" id="{CDF1800C-4445-3904-A72C-E3D9BE34FFBA}"/>
                  </a:ext>
                </a:extLst>
              </p:cNvPr>
              <p:cNvSpPr/>
              <p:nvPr>
                <p:custDataLst>
                  <p:tags r:id="rId99"/>
                </p:custDataLst>
              </p:nvPr>
            </p:nvSpPr>
            <p:spPr>
              <a:xfrm>
                <a:off x="9961620" y="6520907"/>
                <a:ext cx="56410" cy="84812"/>
              </a:xfrm>
              <a:custGeom>
                <a:avLst/>
                <a:gdLst>
                  <a:gd name="connsiteX0" fmla="*/ 27128 w 56410"/>
                  <a:gd name="connsiteY0" fmla="*/ 40998 h 84812"/>
                  <a:gd name="connsiteX1" fmla="*/ 43561 w 56410"/>
                  <a:gd name="connsiteY1" fmla="*/ 60961 h 84812"/>
                  <a:gd name="connsiteX2" fmla="*/ 27619 w 56410"/>
                  <a:gd name="connsiteY2" fmla="*/ 80925 h 84812"/>
                  <a:gd name="connsiteX3" fmla="*/ 6771 w 56410"/>
                  <a:gd name="connsiteY3" fmla="*/ 72245 h 84812"/>
                  <a:gd name="connsiteX4" fmla="*/ 13884 w 56410"/>
                  <a:gd name="connsiteY4" fmla="*/ 65301 h 84812"/>
                  <a:gd name="connsiteX5" fmla="*/ 7139 w 56410"/>
                  <a:gd name="connsiteY5" fmla="*/ 58481 h 84812"/>
                  <a:gd name="connsiteX6" fmla="*/ 272 w 56410"/>
                  <a:gd name="connsiteY6" fmla="*/ 65673 h 84812"/>
                  <a:gd name="connsiteX7" fmla="*/ 27864 w 56410"/>
                  <a:gd name="connsiteY7" fmla="*/ 84892 h 84812"/>
                  <a:gd name="connsiteX8" fmla="*/ 56683 w 56410"/>
                  <a:gd name="connsiteY8" fmla="*/ 60961 h 84812"/>
                  <a:gd name="connsiteX9" fmla="*/ 35345 w 56410"/>
                  <a:gd name="connsiteY9" fmla="*/ 38766 h 84812"/>
                  <a:gd name="connsiteX10" fmla="*/ 52881 w 56410"/>
                  <a:gd name="connsiteY10" fmla="*/ 17191 h 84812"/>
                  <a:gd name="connsiteX11" fmla="*/ 28109 w 56410"/>
                  <a:gd name="connsiteY11" fmla="*/ 80 h 84812"/>
                  <a:gd name="connsiteX12" fmla="*/ 4074 w 56410"/>
                  <a:gd name="connsiteY12" fmla="*/ 16695 h 84812"/>
                  <a:gd name="connsiteX13" fmla="*/ 10450 w 56410"/>
                  <a:gd name="connsiteY13" fmla="*/ 23267 h 84812"/>
                  <a:gd name="connsiteX14" fmla="*/ 16705 w 56410"/>
                  <a:gd name="connsiteY14" fmla="*/ 16943 h 84812"/>
                  <a:gd name="connsiteX15" fmla="*/ 10450 w 56410"/>
                  <a:gd name="connsiteY15" fmla="*/ 10495 h 84812"/>
                  <a:gd name="connsiteX16" fmla="*/ 27742 w 56410"/>
                  <a:gd name="connsiteY16" fmla="*/ 3676 h 84812"/>
                  <a:gd name="connsiteX17" fmla="*/ 40986 w 56410"/>
                  <a:gd name="connsiteY17" fmla="*/ 17191 h 84812"/>
                  <a:gd name="connsiteX18" fmla="*/ 36081 w 56410"/>
                  <a:gd name="connsiteY18" fmla="*/ 31947 h 84812"/>
                  <a:gd name="connsiteX19" fmla="*/ 22468 w 56410"/>
                  <a:gd name="connsiteY19" fmla="*/ 37278 h 84812"/>
                  <a:gd name="connsiteX20" fmla="*/ 18544 w 56410"/>
                  <a:gd name="connsiteY20" fmla="*/ 37650 h 84812"/>
                  <a:gd name="connsiteX21" fmla="*/ 17318 w 56410"/>
                  <a:gd name="connsiteY21" fmla="*/ 39262 h 84812"/>
                  <a:gd name="connsiteX22" fmla="*/ 20506 w 56410"/>
                  <a:gd name="connsiteY22" fmla="*/ 40998 h 84812"/>
                  <a:gd name="connsiteX23" fmla="*/ 27128 w 56410"/>
                  <a:gd name="connsiteY23" fmla="*/ 40998 h 8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410" h="84812">
                    <a:moveTo>
                      <a:pt x="27128" y="40998"/>
                    </a:moveTo>
                    <a:cubicBezTo>
                      <a:pt x="36694" y="40998"/>
                      <a:pt x="43561" y="47694"/>
                      <a:pt x="43561" y="60961"/>
                    </a:cubicBezTo>
                    <a:cubicBezTo>
                      <a:pt x="43561" y="76337"/>
                      <a:pt x="34732" y="80925"/>
                      <a:pt x="27619" y="80925"/>
                    </a:cubicBezTo>
                    <a:cubicBezTo>
                      <a:pt x="22714" y="80925"/>
                      <a:pt x="11922" y="79561"/>
                      <a:pt x="6771" y="72245"/>
                    </a:cubicBezTo>
                    <a:cubicBezTo>
                      <a:pt x="12535" y="71997"/>
                      <a:pt x="13884" y="67905"/>
                      <a:pt x="13884" y="65301"/>
                    </a:cubicBezTo>
                    <a:cubicBezTo>
                      <a:pt x="13884" y="61333"/>
                      <a:pt x="10941" y="58481"/>
                      <a:pt x="7139" y="58481"/>
                    </a:cubicBezTo>
                    <a:cubicBezTo>
                      <a:pt x="3706" y="58481"/>
                      <a:pt x="272" y="60589"/>
                      <a:pt x="272" y="65673"/>
                    </a:cubicBezTo>
                    <a:cubicBezTo>
                      <a:pt x="272" y="77329"/>
                      <a:pt x="13026" y="84892"/>
                      <a:pt x="27864" y="84892"/>
                    </a:cubicBezTo>
                    <a:cubicBezTo>
                      <a:pt x="44910" y="84892"/>
                      <a:pt x="56683" y="73361"/>
                      <a:pt x="56683" y="60961"/>
                    </a:cubicBezTo>
                    <a:cubicBezTo>
                      <a:pt x="56683" y="51290"/>
                      <a:pt x="48834" y="41618"/>
                      <a:pt x="35345" y="38766"/>
                    </a:cubicBezTo>
                    <a:cubicBezTo>
                      <a:pt x="48221" y="34054"/>
                      <a:pt x="52881" y="24755"/>
                      <a:pt x="52881" y="17191"/>
                    </a:cubicBezTo>
                    <a:cubicBezTo>
                      <a:pt x="52881" y="7395"/>
                      <a:pt x="41722" y="80"/>
                      <a:pt x="28109" y="80"/>
                    </a:cubicBezTo>
                    <a:cubicBezTo>
                      <a:pt x="14497" y="80"/>
                      <a:pt x="4074" y="6776"/>
                      <a:pt x="4074" y="16695"/>
                    </a:cubicBezTo>
                    <a:cubicBezTo>
                      <a:pt x="4074" y="20911"/>
                      <a:pt x="6771" y="23267"/>
                      <a:pt x="10450" y="23267"/>
                    </a:cubicBezTo>
                    <a:cubicBezTo>
                      <a:pt x="14252" y="23267"/>
                      <a:pt x="16705" y="20415"/>
                      <a:pt x="16705" y="16943"/>
                    </a:cubicBezTo>
                    <a:cubicBezTo>
                      <a:pt x="16705" y="13347"/>
                      <a:pt x="14252" y="10743"/>
                      <a:pt x="10450" y="10495"/>
                    </a:cubicBezTo>
                    <a:cubicBezTo>
                      <a:pt x="14743" y="5040"/>
                      <a:pt x="23204" y="3676"/>
                      <a:pt x="27742" y="3676"/>
                    </a:cubicBezTo>
                    <a:cubicBezTo>
                      <a:pt x="33260" y="3676"/>
                      <a:pt x="40986" y="6404"/>
                      <a:pt x="40986" y="17191"/>
                    </a:cubicBezTo>
                    <a:cubicBezTo>
                      <a:pt x="40986" y="22399"/>
                      <a:pt x="39269" y="28103"/>
                      <a:pt x="36081" y="31947"/>
                    </a:cubicBezTo>
                    <a:cubicBezTo>
                      <a:pt x="32034" y="36658"/>
                      <a:pt x="28600" y="36906"/>
                      <a:pt x="22468" y="37278"/>
                    </a:cubicBezTo>
                    <a:cubicBezTo>
                      <a:pt x="19403" y="37526"/>
                      <a:pt x="19157" y="37526"/>
                      <a:pt x="18544" y="37650"/>
                    </a:cubicBezTo>
                    <a:cubicBezTo>
                      <a:pt x="18299" y="37650"/>
                      <a:pt x="17318" y="37898"/>
                      <a:pt x="17318" y="39262"/>
                    </a:cubicBezTo>
                    <a:cubicBezTo>
                      <a:pt x="17318" y="40998"/>
                      <a:pt x="18422" y="40998"/>
                      <a:pt x="20506" y="40998"/>
                    </a:cubicBezTo>
                    <a:lnTo>
                      <a:pt x="27128" y="40998"/>
                    </a:ln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" name="任意形状 280">
                <a:extLst>
                  <a:ext uri="{FF2B5EF4-FFF2-40B4-BE49-F238E27FC236}">
                    <a16:creationId xmlns:a16="http://schemas.microsoft.com/office/drawing/2014/main" id="{E394C234-ED30-BE53-9E4B-6219333F5DA5}"/>
                  </a:ext>
                </a:extLst>
              </p:cNvPr>
              <p:cNvSpPr/>
              <p:nvPr>
                <p:custDataLst>
                  <p:tags r:id="rId100"/>
                </p:custDataLst>
              </p:nvPr>
            </p:nvSpPr>
            <p:spPr>
              <a:xfrm>
                <a:off x="10048656" y="6557894"/>
                <a:ext cx="20497" cy="52963"/>
              </a:xfrm>
              <a:custGeom>
                <a:avLst/>
                <a:gdLst>
                  <a:gd name="connsiteX0" fmla="*/ 20774 w 20497"/>
                  <a:gd name="connsiteY0" fmla="*/ 18678 h 52963"/>
                  <a:gd name="connsiteX1" fmla="*/ 9561 w 20497"/>
                  <a:gd name="connsiteY1" fmla="*/ 78 h 52963"/>
                  <a:gd name="connsiteX2" fmla="*/ 276 w 20497"/>
                  <a:gd name="connsiteY2" fmla="*/ 9467 h 52963"/>
                  <a:gd name="connsiteX3" fmla="*/ 9561 w 20497"/>
                  <a:gd name="connsiteY3" fmla="*/ 18855 h 52963"/>
                  <a:gd name="connsiteX4" fmla="*/ 15693 w 20497"/>
                  <a:gd name="connsiteY4" fmla="*/ 16552 h 52963"/>
                  <a:gd name="connsiteX5" fmla="*/ 16569 w 20497"/>
                  <a:gd name="connsiteY5" fmla="*/ 16021 h 52963"/>
                  <a:gd name="connsiteX6" fmla="*/ 16919 w 20497"/>
                  <a:gd name="connsiteY6" fmla="*/ 18678 h 52963"/>
                  <a:gd name="connsiteX7" fmla="*/ 5006 w 20497"/>
                  <a:gd name="connsiteY7" fmla="*/ 48259 h 52963"/>
                  <a:gd name="connsiteX8" fmla="*/ 3079 w 20497"/>
                  <a:gd name="connsiteY8" fmla="*/ 51093 h 52963"/>
                  <a:gd name="connsiteX9" fmla="*/ 4831 w 20497"/>
                  <a:gd name="connsiteY9" fmla="*/ 53042 h 52963"/>
                  <a:gd name="connsiteX10" fmla="*/ 20774 w 20497"/>
                  <a:gd name="connsiteY10" fmla="*/ 18678 h 5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497" h="52963">
                    <a:moveTo>
                      <a:pt x="20774" y="18678"/>
                    </a:moveTo>
                    <a:cubicBezTo>
                      <a:pt x="20774" y="6987"/>
                      <a:pt x="16394" y="78"/>
                      <a:pt x="9561" y="78"/>
                    </a:cubicBezTo>
                    <a:cubicBezTo>
                      <a:pt x="3780" y="78"/>
                      <a:pt x="276" y="4507"/>
                      <a:pt x="276" y="9467"/>
                    </a:cubicBezTo>
                    <a:cubicBezTo>
                      <a:pt x="276" y="14249"/>
                      <a:pt x="3780" y="18855"/>
                      <a:pt x="9561" y="18855"/>
                    </a:cubicBezTo>
                    <a:cubicBezTo>
                      <a:pt x="11664" y="18855"/>
                      <a:pt x="13941" y="18146"/>
                      <a:pt x="15693" y="16552"/>
                    </a:cubicBezTo>
                    <a:cubicBezTo>
                      <a:pt x="16219" y="16198"/>
                      <a:pt x="16394" y="16021"/>
                      <a:pt x="16569" y="16021"/>
                    </a:cubicBezTo>
                    <a:cubicBezTo>
                      <a:pt x="16744" y="16021"/>
                      <a:pt x="16919" y="16198"/>
                      <a:pt x="16919" y="18678"/>
                    </a:cubicBezTo>
                    <a:cubicBezTo>
                      <a:pt x="16919" y="31786"/>
                      <a:pt x="10788" y="42414"/>
                      <a:pt x="5006" y="48259"/>
                    </a:cubicBezTo>
                    <a:cubicBezTo>
                      <a:pt x="3079" y="50208"/>
                      <a:pt x="3079" y="50562"/>
                      <a:pt x="3079" y="51093"/>
                    </a:cubicBezTo>
                    <a:cubicBezTo>
                      <a:pt x="3079" y="52333"/>
                      <a:pt x="3955" y="53042"/>
                      <a:pt x="4831" y="53042"/>
                    </a:cubicBezTo>
                    <a:cubicBezTo>
                      <a:pt x="6758" y="53042"/>
                      <a:pt x="20774" y="39402"/>
                      <a:pt x="20774" y="186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5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1" name="组合 370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\lambda_{s}=&amp;+\frac{1}{7}[\kappa_{0}+2\text{Re}(\kappa_{0}^{\prime})-2\text{Re}(\kappa_{0}^{\prime \prime})] \\&#10;&amp;+\frac{4}{21\sqrt{5}}[\kappa_{2}+2\text{Re}(\kappa_{2}^{\prime})-2\text{Re}(\kappa_{2}^{\prime \prime})]. \\&#10;\end{aligned}&#10;$$&#10;&#10;&#10;&#10;\end{document}" title="IguanaTex Vector Display">
              <a:extLst>
                <a:ext uri="{FF2B5EF4-FFF2-40B4-BE49-F238E27FC236}">
                  <a16:creationId xmlns:a16="http://schemas.microsoft.com/office/drawing/2014/main" id="{2B2B1042-3124-220B-B29A-133B442E7909}"/>
                </a:ext>
              </a:extLst>
            </p:cNvPr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>
            <a:xfrm>
              <a:off x="5168900" y="5638800"/>
              <a:ext cx="3022600" cy="835660"/>
              <a:chOff x="7809037" y="6769984"/>
              <a:chExt cx="3020934" cy="828888"/>
            </a:xfrm>
          </p:grpSpPr>
          <p:sp>
            <p:nvSpPr>
              <p:cNvPr id="309" name="任意形状 308">
                <a:extLst>
                  <a:ext uri="{FF2B5EF4-FFF2-40B4-BE49-F238E27FC236}">
                    <a16:creationId xmlns:a16="http://schemas.microsoft.com/office/drawing/2014/main" id="{852CACBD-7E10-D651-AC0E-CEB31BCBEB99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>
                <a:off x="7809037" y="6884858"/>
                <a:ext cx="87682" cy="125234"/>
              </a:xfrm>
              <a:custGeom>
                <a:avLst/>
                <a:gdLst>
                  <a:gd name="connsiteX0" fmla="*/ 53997 w 87682"/>
                  <a:gd name="connsiteY0" fmla="*/ 71285 h 125234"/>
                  <a:gd name="connsiteX1" fmla="*/ 72597 w 87682"/>
                  <a:gd name="connsiteY1" fmla="*/ 121061 h 125234"/>
                  <a:gd name="connsiteX2" fmla="*/ 81985 w 87682"/>
                  <a:gd name="connsiteY2" fmla="*/ 124958 h 125234"/>
                  <a:gd name="connsiteX3" fmla="*/ 85882 w 87682"/>
                  <a:gd name="connsiteY3" fmla="*/ 124958 h 125234"/>
                  <a:gd name="connsiteX4" fmla="*/ 87830 w 87682"/>
                  <a:gd name="connsiteY4" fmla="*/ 123186 h 125234"/>
                  <a:gd name="connsiteX5" fmla="*/ 86945 w 87682"/>
                  <a:gd name="connsiteY5" fmla="*/ 121592 h 125234"/>
                  <a:gd name="connsiteX6" fmla="*/ 82870 w 87682"/>
                  <a:gd name="connsiteY6" fmla="*/ 113444 h 125234"/>
                  <a:gd name="connsiteX7" fmla="*/ 46735 w 87682"/>
                  <a:gd name="connsiteY7" fmla="*/ 12654 h 125234"/>
                  <a:gd name="connsiteX8" fmla="*/ 25124 w 87682"/>
                  <a:gd name="connsiteY8" fmla="*/ 77 h 125234"/>
                  <a:gd name="connsiteX9" fmla="*/ 21936 w 87682"/>
                  <a:gd name="connsiteY9" fmla="*/ 2025 h 125234"/>
                  <a:gd name="connsiteX10" fmla="*/ 23530 w 87682"/>
                  <a:gd name="connsiteY10" fmla="*/ 3797 h 125234"/>
                  <a:gd name="connsiteX11" fmla="*/ 35044 w 87682"/>
                  <a:gd name="connsiteY11" fmla="*/ 17968 h 125234"/>
                  <a:gd name="connsiteX12" fmla="*/ 52226 w 87682"/>
                  <a:gd name="connsiteY12" fmla="*/ 66149 h 125234"/>
                  <a:gd name="connsiteX13" fmla="*/ 3336 w 87682"/>
                  <a:gd name="connsiteY13" fmla="*/ 114684 h 125234"/>
                  <a:gd name="connsiteX14" fmla="*/ 148 w 87682"/>
                  <a:gd name="connsiteY14" fmla="*/ 120175 h 125234"/>
                  <a:gd name="connsiteX15" fmla="*/ 5462 w 87682"/>
                  <a:gd name="connsiteY15" fmla="*/ 125312 h 125234"/>
                  <a:gd name="connsiteX16" fmla="*/ 11308 w 87682"/>
                  <a:gd name="connsiteY16" fmla="*/ 121592 h 125234"/>
                  <a:gd name="connsiteX17" fmla="*/ 53997 w 87682"/>
                  <a:gd name="connsiteY17" fmla="*/ 71285 h 125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7682" h="125234">
                    <a:moveTo>
                      <a:pt x="53997" y="71285"/>
                    </a:moveTo>
                    <a:cubicBezTo>
                      <a:pt x="61260" y="89885"/>
                      <a:pt x="69762" y="116987"/>
                      <a:pt x="72597" y="121061"/>
                    </a:cubicBezTo>
                    <a:cubicBezTo>
                      <a:pt x="75431" y="124958"/>
                      <a:pt x="77202" y="124958"/>
                      <a:pt x="81985" y="124958"/>
                    </a:cubicBezTo>
                    <a:lnTo>
                      <a:pt x="85882" y="124958"/>
                    </a:lnTo>
                    <a:cubicBezTo>
                      <a:pt x="87653" y="124780"/>
                      <a:pt x="87830" y="123718"/>
                      <a:pt x="87830" y="123186"/>
                    </a:cubicBezTo>
                    <a:cubicBezTo>
                      <a:pt x="87830" y="122655"/>
                      <a:pt x="87476" y="122301"/>
                      <a:pt x="86945" y="121592"/>
                    </a:cubicBezTo>
                    <a:cubicBezTo>
                      <a:pt x="85173" y="119644"/>
                      <a:pt x="84110" y="116987"/>
                      <a:pt x="82870" y="113444"/>
                    </a:cubicBezTo>
                    <a:lnTo>
                      <a:pt x="46735" y="12654"/>
                    </a:lnTo>
                    <a:cubicBezTo>
                      <a:pt x="43015" y="2380"/>
                      <a:pt x="33449" y="77"/>
                      <a:pt x="25124" y="77"/>
                    </a:cubicBezTo>
                    <a:cubicBezTo>
                      <a:pt x="24238" y="77"/>
                      <a:pt x="21936" y="77"/>
                      <a:pt x="21936" y="2025"/>
                    </a:cubicBezTo>
                    <a:cubicBezTo>
                      <a:pt x="21936" y="3442"/>
                      <a:pt x="23353" y="3797"/>
                      <a:pt x="23530" y="3797"/>
                    </a:cubicBezTo>
                    <a:cubicBezTo>
                      <a:pt x="29375" y="4860"/>
                      <a:pt x="30615" y="5922"/>
                      <a:pt x="35044" y="17968"/>
                    </a:cubicBezTo>
                    <a:lnTo>
                      <a:pt x="52226" y="66149"/>
                    </a:lnTo>
                    <a:lnTo>
                      <a:pt x="3336" y="114684"/>
                    </a:lnTo>
                    <a:cubicBezTo>
                      <a:pt x="1211" y="116809"/>
                      <a:pt x="148" y="117872"/>
                      <a:pt x="148" y="120175"/>
                    </a:cubicBezTo>
                    <a:cubicBezTo>
                      <a:pt x="148" y="123186"/>
                      <a:pt x="2628" y="125312"/>
                      <a:pt x="5462" y="125312"/>
                    </a:cubicBezTo>
                    <a:cubicBezTo>
                      <a:pt x="8296" y="125312"/>
                      <a:pt x="9890" y="123363"/>
                      <a:pt x="11308" y="121592"/>
                    </a:cubicBezTo>
                    <a:lnTo>
                      <a:pt x="53997" y="71285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" name="任意形状 309">
                <a:extLst>
                  <a:ext uri="{FF2B5EF4-FFF2-40B4-BE49-F238E27FC236}">
                    <a16:creationId xmlns:a16="http://schemas.microsoft.com/office/drawing/2014/main" id="{807F3D5C-CC3A-A868-2B28-9666206BCF47}"/>
                  </a:ext>
                </a:extLst>
              </p:cNvPr>
              <p:cNvSpPr/>
              <p:nvPr>
                <p:custDataLst>
                  <p:tags r:id="rId21"/>
                </p:custDataLst>
              </p:nvPr>
            </p:nvSpPr>
            <p:spPr>
              <a:xfrm>
                <a:off x="7911782" y="6979678"/>
                <a:ext cx="49474" cy="55921"/>
              </a:xfrm>
              <a:custGeom>
                <a:avLst/>
                <a:gdLst>
                  <a:gd name="connsiteX0" fmla="*/ 44792 w 49474"/>
                  <a:gd name="connsiteY0" fmla="*/ 8138 h 55921"/>
                  <a:gd name="connsiteX1" fmla="*/ 39584 w 49474"/>
                  <a:gd name="connsiteY1" fmla="*/ 13966 h 55921"/>
                  <a:gd name="connsiteX2" fmla="*/ 43676 w 49474"/>
                  <a:gd name="connsiteY2" fmla="*/ 17934 h 55921"/>
                  <a:gd name="connsiteX3" fmla="*/ 49628 w 49474"/>
                  <a:gd name="connsiteY3" fmla="*/ 10866 h 55921"/>
                  <a:gd name="connsiteX4" fmla="*/ 33136 w 49474"/>
                  <a:gd name="connsiteY4" fmla="*/ 78 h 55921"/>
                  <a:gd name="connsiteX5" fmla="*/ 10321 w 49474"/>
                  <a:gd name="connsiteY5" fmla="*/ 18182 h 55921"/>
                  <a:gd name="connsiteX6" fmla="*/ 14661 w 49474"/>
                  <a:gd name="connsiteY6" fmla="*/ 27233 h 55921"/>
                  <a:gd name="connsiteX7" fmla="*/ 28673 w 49474"/>
                  <a:gd name="connsiteY7" fmla="*/ 31697 h 55921"/>
                  <a:gd name="connsiteX8" fmla="*/ 39212 w 49474"/>
                  <a:gd name="connsiteY8" fmla="*/ 39881 h 55921"/>
                  <a:gd name="connsiteX9" fmla="*/ 32640 w 49474"/>
                  <a:gd name="connsiteY9" fmla="*/ 49800 h 55921"/>
                  <a:gd name="connsiteX10" fmla="*/ 20241 w 49474"/>
                  <a:gd name="connsiteY10" fmla="*/ 52528 h 55921"/>
                  <a:gd name="connsiteX11" fmla="*/ 5362 w 49474"/>
                  <a:gd name="connsiteY11" fmla="*/ 47321 h 55921"/>
                  <a:gd name="connsiteX12" fmla="*/ 12181 w 49474"/>
                  <a:gd name="connsiteY12" fmla="*/ 40253 h 55921"/>
                  <a:gd name="connsiteX13" fmla="*/ 7345 w 49474"/>
                  <a:gd name="connsiteY13" fmla="*/ 35665 h 55921"/>
                  <a:gd name="connsiteX14" fmla="*/ 154 w 49474"/>
                  <a:gd name="connsiteY14" fmla="*/ 43973 h 55921"/>
                  <a:gd name="connsiteX15" fmla="*/ 20117 w 49474"/>
                  <a:gd name="connsiteY15" fmla="*/ 56000 h 55921"/>
                  <a:gd name="connsiteX16" fmla="*/ 47148 w 49474"/>
                  <a:gd name="connsiteY16" fmla="*/ 35541 h 55921"/>
                  <a:gd name="connsiteX17" fmla="*/ 30037 w 49474"/>
                  <a:gd name="connsiteY17" fmla="*/ 21034 h 55921"/>
                  <a:gd name="connsiteX18" fmla="*/ 25077 w 49474"/>
                  <a:gd name="connsiteY18" fmla="*/ 20042 h 55921"/>
                  <a:gd name="connsiteX19" fmla="*/ 18257 w 49474"/>
                  <a:gd name="connsiteY19" fmla="*/ 13842 h 55921"/>
                  <a:gd name="connsiteX20" fmla="*/ 23217 w 49474"/>
                  <a:gd name="connsiteY20" fmla="*/ 5906 h 55921"/>
                  <a:gd name="connsiteX21" fmla="*/ 33012 w 49474"/>
                  <a:gd name="connsiteY21" fmla="*/ 3550 h 55921"/>
                  <a:gd name="connsiteX22" fmla="*/ 44792 w 49474"/>
                  <a:gd name="connsiteY22" fmla="*/ 8138 h 5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9474" h="55921">
                    <a:moveTo>
                      <a:pt x="44792" y="8138"/>
                    </a:moveTo>
                    <a:cubicBezTo>
                      <a:pt x="41568" y="8882"/>
                      <a:pt x="39584" y="11486"/>
                      <a:pt x="39584" y="13966"/>
                    </a:cubicBezTo>
                    <a:cubicBezTo>
                      <a:pt x="39584" y="16818"/>
                      <a:pt x="42064" y="17934"/>
                      <a:pt x="43676" y="17934"/>
                    </a:cubicBezTo>
                    <a:cubicBezTo>
                      <a:pt x="44916" y="17934"/>
                      <a:pt x="49628" y="17190"/>
                      <a:pt x="49628" y="10866"/>
                    </a:cubicBezTo>
                    <a:cubicBezTo>
                      <a:pt x="49628" y="2806"/>
                      <a:pt x="40700" y="78"/>
                      <a:pt x="33136" y="78"/>
                    </a:cubicBezTo>
                    <a:cubicBezTo>
                      <a:pt x="13793" y="78"/>
                      <a:pt x="10321" y="14338"/>
                      <a:pt x="10321" y="18182"/>
                    </a:cubicBezTo>
                    <a:cubicBezTo>
                      <a:pt x="10321" y="22770"/>
                      <a:pt x="12925" y="25745"/>
                      <a:pt x="14661" y="27233"/>
                    </a:cubicBezTo>
                    <a:cubicBezTo>
                      <a:pt x="17885" y="29713"/>
                      <a:pt x="20117" y="30209"/>
                      <a:pt x="28673" y="31697"/>
                    </a:cubicBezTo>
                    <a:cubicBezTo>
                      <a:pt x="31277" y="32193"/>
                      <a:pt x="39212" y="33681"/>
                      <a:pt x="39212" y="39881"/>
                    </a:cubicBezTo>
                    <a:cubicBezTo>
                      <a:pt x="39212" y="41989"/>
                      <a:pt x="37848" y="46701"/>
                      <a:pt x="32640" y="49800"/>
                    </a:cubicBezTo>
                    <a:cubicBezTo>
                      <a:pt x="27805" y="52528"/>
                      <a:pt x="21729" y="52528"/>
                      <a:pt x="20241" y="52528"/>
                    </a:cubicBezTo>
                    <a:cubicBezTo>
                      <a:pt x="15281" y="52528"/>
                      <a:pt x="8213" y="51412"/>
                      <a:pt x="5362" y="47321"/>
                    </a:cubicBezTo>
                    <a:cubicBezTo>
                      <a:pt x="9453" y="46825"/>
                      <a:pt x="12181" y="43725"/>
                      <a:pt x="12181" y="40253"/>
                    </a:cubicBezTo>
                    <a:cubicBezTo>
                      <a:pt x="12181" y="37153"/>
                      <a:pt x="9949" y="35665"/>
                      <a:pt x="7345" y="35665"/>
                    </a:cubicBezTo>
                    <a:cubicBezTo>
                      <a:pt x="3750" y="35665"/>
                      <a:pt x="154" y="38517"/>
                      <a:pt x="154" y="43973"/>
                    </a:cubicBezTo>
                    <a:cubicBezTo>
                      <a:pt x="154" y="51412"/>
                      <a:pt x="8089" y="56000"/>
                      <a:pt x="20117" y="56000"/>
                    </a:cubicBezTo>
                    <a:cubicBezTo>
                      <a:pt x="42932" y="56000"/>
                      <a:pt x="47148" y="40377"/>
                      <a:pt x="47148" y="35541"/>
                    </a:cubicBezTo>
                    <a:cubicBezTo>
                      <a:pt x="47148" y="24133"/>
                      <a:pt x="34624" y="21902"/>
                      <a:pt x="30037" y="21034"/>
                    </a:cubicBezTo>
                    <a:cubicBezTo>
                      <a:pt x="28921" y="20786"/>
                      <a:pt x="25821" y="20290"/>
                      <a:pt x="25077" y="20042"/>
                    </a:cubicBezTo>
                    <a:cubicBezTo>
                      <a:pt x="20489" y="19174"/>
                      <a:pt x="18257" y="16570"/>
                      <a:pt x="18257" y="13842"/>
                    </a:cubicBezTo>
                    <a:cubicBezTo>
                      <a:pt x="18257" y="10990"/>
                      <a:pt x="20489" y="7642"/>
                      <a:pt x="23217" y="5906"/>
                    </a:cubicBezTo>
                    <a:cubicBezTo>
                      <a:pt x="26565" y="3798"/>
                      <a:pt x="30905" y="3550"/>
                      <a:pt x="33012" y="3550"/>
                    </a:cubicBezTo>
                    <a:cubicBezTo>
                      <a:pt x="35616" y="3550"/>
                      <a:pt x="42064" y="3922"/>
                      <a:pt x="44792" y="81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" name="任意形状 310">
                <a:extLst>
                  <a:ext uri="{FF2B5EF4-FFF2-40B4-BE49-F238E27FC236}">
                    <a16:creationId xmlns:a16="http://schemas.microsoft.com/office/drawing/2014/main" id="{E628D647-DB0A-831A-E7CE-18AC688908A3}"/>
                  </a:ext>
                </a:extLst>
              </p:cNvPr>
              <p:cNvSpPr/>
              <p:nvPr>
                <p:custDataLst>
                  <p:tags r:id="rId22"/>
                </p:custDataLst>
              </p:nvPr>
            </p:nvSpPr>
            <p:spPr>
              <a:xfrm>
                <a:off x="8037814" y="6942781"/>
                <a:ext cx="117795" cy="41449"/>
              </a:xfrm>
              <a:custGeom>
                <a:avLst/>
                <a:gdLst>
                  <a:gd name="connsiteX0" fmla="*/ 111933 w 117795"/>
                  <a:gd name="connsiteY0" fmla="*/ 7162 h 41449"/>
                  <a:gd name="connsiteX1" fmla="*/ 117956 w 117795"/>
                  <a:gd name="connsiteY1" fmla="*/ 3620 h 41449"/>
                  <a:gd name="connsiteX2" fmla="*/ 112111 w 117795"/>
                  <a:gd name="connsiteY2" fmla="*/ 77 h 41449"/>
                  <a:gd name="connsiteX3" fmla="*/ 6006 w 117795"/>
                  <a:gd name="connsiteY3" fmla="*/ 77 h 41449"/>
                  <a:gd name="connsiteX4" fmla="*/ 161 w 117795"/>
                  <a:gd name="connsiteY4" fmla="*/ 3620 h 41449"/>
                  <a:gd name="connsiteX5" fmla="*/ 6183 w 117795"/>
                  <a:gd name="connsiteY5" fmla="*/ 7162 h 41449"/>
                  <a:gd name="connsiteX6" fmla="*/ 111933 w 117795"/>
                  <a:gd name="connsiteY6" fmla="*/ 7162 h 41449"/>
                  <a:gd name="connsiteX7" fmla="*/ 112111 w 117795"/>
                  <a:gd name="connsiteY7" fmla="*/ 41527 h 41449"/>
                  <a:gd name="connsiteX8" fmla="*/ 117956 w 117795"/>
                  <a:gd name="connsiteY8" fmla="*/ 37984 h 41449"/>
                  <a:gd name="connsiteX9" fmla="*/ 111933 w 117795"/>
                  <a:gd name="connsiteY9" fmla="*/ 34441 h 41449"/>
                  <a:gd name="connsiteX10" fmla="*/ 6183 w 117795"/>
                  <a:gd name="connsiteY10" fmla="*/ 34441 h 41449"/>
                  <a:gd name="connsiteX11" fmla="*/ 161 w 117795"/>
                  <a:gd name="connsiteY11" fmla="*/ 37984 h 41449"/>
                  <a:gd name="connsiteX12" fmla="*/ 6006 w 117795"/>
                  <a:gd name="connsiteY12" fmla="*/ 41527 h 41449"/>
                  <a:gd name="connsiteX13" fmla="*/ 112111 w 117795"/>
                  <a:gd name="connsiteY13" fmla="*/ 41527 h 41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795" h="41449">
                    <a:moveTo>
                      <a:pt x="111933" y="7162"/>
                    </a:moveTo>
                    <a:cubicBezTo>
                      <a:pt x="114591" y="7162"/>
                      <a:pt x="117956" y="7162"/>
                      <a:pt x="117956" y="3620"/>
                    </a:cubicBezTo>
                    <a:cubicBezTo>
                      <a:pt x="117956" y="77"/>
                      <a:pt x="114591" y="77"/>
                      <a:pt x="112111" y="77"/>
                    </a:cubicBezTo>
                    <a:lnTo>
                      <a:pt x="6006" y="77"/>
                    </a:lnTo>
                    <a:cubicBezTo>
                      <a:pt x="3526" y="77"/>
                      <a:pt x="161" y="77"/>
                      <a:pt x="161" y="3620"/>
                    </a:cubicBezTo>
                    <a:cubicBezTo>
                      <a:pt x="161" y="7162"/>
                      <a:pt x="3526" y="7162"/>
                      <a:pt x="6183" y="7162"/>
                    </a:cubicBezTo>
                    <a:lnTo>
                      <a:pt x="111933" y="7162"/>
                    </a:lnTo>
                    <a:close/>
                    <a:moveTo>
                      <a:pt x="112111" y="41527"/>
                    </a:moveTo>
                    <a:cubicBezTo>
                      <a:pt x="114591" y="41527"/>
                      <a:pt x="117956" y="41527"/>
                      <a:pt x="117956" y="37984"/>
                    </a:cubicBezTo>
                    <a:cubicBezTo>
                      <a:pt x="117956" y="34441"/>
                      <a:pt x="114591" y="34441"/>
                      <a:pt x="111933" y="34441"/>
                    </a:cubicBezTo>
                    <a:lnTo>
                      <a:pt x="6183" y="34441"/>
                    </a:lnTo>
                    <a:cubicBezTo>
                      <a:pt x="3526" y="34441"/>
                      <a:pt x="161" y="34441"/>
                      <a:pt x="161" y="37984"/>
                    </a:cubicBezTo>
                    <a:cubicBezTo>
                      <a:pt x="161" y="41527"/>
                      <a:pt x="3526" y="41527"/>
                      <a:pt x="6006" y="41527"/>
                    </a:cubicBezTo>
                    <a:lnTo>
                      <a:pt x="112111" y="41527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" name="任意形状 311">
                <a:extLst>
                  <a:ext uri="{FF2B5EF4-FFF2-40B4-BE49-F238E27FC236}">
                    <a16:creationId xmlns:a16="http://schemas.microsoft.com/office/drawing/2014/main" id="{40AAA96F-CC23-E049-E5D4-989E002AC341}"/>
                  </a:ext>
                </a:extLst>
              </p:cNvPr>
              <p:cNvSpPr/>
              <p:nvPr>
                <p:custDataLst>
                  <p:tags r:id="rId23"/>
                </p:custDataLst>
              </p:nvPr>
            </p:nvSpPr>
            <p:spPr>
              <a:xfrm>
                <a:off x="8214950" y="6904520"/>
                <a:ext cx="117795" cy="117972"/>
              </a:xfrm>
              <a:custGeom>
                <a:avLst/>
                <a:gdLst>
                  <a:gd name="connsiteX0" fmla="*/ 62700 w 117795"/>
                  <a:gd name="connsiteY0" fmla="*/ 62606 h 117972"/>
                  <a:gd name="connsiteX1" fmla="*/ 112121 w 117795"/>
                  <a:gd name="connsiteY1" fmla="*/ 62606 h 117972"/>
                  <a:gd name="connsiteX2" fmla="*/ 117966 w 117795"/>
                  <a:gd name="connsiteY2" fmla="*/ 59063 h 117972"/>
                  <a:gd name="connsiteX3" fmla="*/ 112121 w 117795"/>
                  <a:gd name="connsiteY3" fmla="*/ 55520 h 117972"/>
                  <a:gd name="connsiteX4" fmla="*/ 62700 w 117795"/>
                  <a:gd name="connsiteY4" fmla="*/ 55520 h 117972"/>
                  <a:gd name="connsiteX5" fmla="*/ 62700 w 117795"/>
                  <a:gd name="connsiteY5" fmla="*/ 5922 h 117972"/>
                  <a:gd name="connsiteX6" fmla="*/ 59157 w 117795"/>
                  <a:gd name="connsiteY6" fmla="*/ 77 h 117972"/>
                  <a:gd name="connsiteX7" fmla="*/ 55614 w 117795"/>
                  <a:gd name="connsiteY7" fmla="*/ 5922 h 117972"/>
                  <a:gd name="connsiteX8" fmla="*/ 55614 w 117795"/>
                  <a:gd name="connsiteY8" fmla="*/ 55520 h 117972"/>
                  <a:gd name="connsiteX9" fmla="*/ 6016 w 117795"/>
                  <a:gd name="connsiteY9" fmla="*/ 55520 h 117972"/>
                  <a:gd name="connsiteX10" fmla="*/ 171 w 117795"/>
                  <a:gd name="connsiteY10" fmla="*/ 59063 h 117972"/>
                  <a:gd name="connsiteX11" fmla="*/ 6016 w 117795"/>
                  <a:gd name="connsiteY11" fmla="*/ 62606 h 117972"/>
                  <a:gd name="connsiteX12" fmla="*/ 55614 w 117795"/>
                  <a:gd name="connsiteY12" fmla="*/ 62606 h 117972"/>
                  <a:gd name="connsiteX13" fmla="*/ 55614 w 117795"/>
                  <a:gd name="connsiteY13" fmla="*/ 112204 h 117972"/>
                  <a:gd name="connsiteX14" fmla="*/ 59157 w 117795"/>
                  <a:gd name="connsiteY14" fmla="*/ 118049 h 117972"/>
                  <a:gd name="connsiteX15" fmla="*/ 62700 w 117795"/>
                  <a:gd name="connsiteY15" fmla="*/ 112204 h 117972"/>
                  <a:gd name="connsiteX16" fmla="*/ 62700 w 117795"/>
                  <a:gd name="connsiteY16" fmla="*/ 62606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7795" h="117972">
                    <a:moveTo>
                      <a:pt x="62700" y="62606"/>
                    </a:moveTo>
                    <a:lnTo>
                      <a:pt x="112121" y="62606"/>
                    </a:lnTo>
                    <a:cubicBezTo>
                      <a:pt x="114600" y="62606"/>
                      <a:pt x="117966" y="62606"/>
                      <a:pt x="117966" y="59063"/>
                    </a:cubicBezTo>
                    <a:cubicBezTo>
                      <a:pt x="117966" y="55520"/>
                      <a:pt x="114600" y="55520"/>
                      <a:pt x="112121" y="55520"/>
                    </a:cubicBezTo>
                    <a:lnTo>
                      <a:pt x="62700" y="55520"/>
                    </a:lnTo>
                    <a:lnTo>
                      <a:pt x="62700" y="5922"/>
                    </a:lnTo>
                    <a:cubicBezTo>
                      <a:pt x="62700" y="3442"/>
                      <a:pt x="62700" y="77"/>
                      <a:pt x="59157" y="77"/>
                    </a:cubicBezTo>
                    <a:cubicBezTo>
                      <a:pt x="55614" y="77"/>
                      <a:pt x="55614" y="3442"/>
                      <a:pt x="55614" y="5922"/>
                    </a:cubicBezTo>
                    <a:lnTo>
                      <a:pt x="55614" y="55520"/>
                    </a:lnTo>
                    <a:lnTo>
                      <a:pt x="6016" y="55520"/>
                    </a:lnTo>
                    <a:cubicBezTo>
                      <a:pt x="3536" y="55520"/>
                      <a:pt x="171" y="55520"/>
                      <a:pt x="171" y="59063"/>
                    </a:cubicBezTo>
                    <a:cubicBezTo>
                      <a:pt x="171" y="62606"/>
                      <a:pt x="3536" y="62606"/>
                      <a:pt x="6016" y="62606"/>
                    </a:cubicBezTo>
                    <a:lnTo>
                      <a:pt x="55614" y="62606"/>
                    </a:lnTo>
                    <a:lnTo>
                      <a:pt x="55614" y="112204"/>
                    </a:lnTo>
                    <a:cubicBezTo>
                      <a:pt x="55614" y="114684"/>
                      <a:pt x="55614" y="118049"/>
                      <a:pt x="59157" y="118049"/>
                    </a:cubicBezTo>
                    <a:cubicBezTo>
                      <a:pt x="62700" y="118049"/>
                      <a:pt x="62700" y="114684"/>
                      <a:pt x="62700" y="112204"/>
                    </a:cubicBezTo>
                    <a:lnTo>
                      <a:pt x="62700" y="62606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" name="任意形状 312">
                <a:extLst>
                  <a:ext uri="{FF2B5EF4-FFF2-40B4-BE49-F238E27FC236}">
                    <a16:creationId xmlns:a16="http://schemas.microsoft.com/office/drawing/2014/main" id="{772946A1-DDC0-FE54-D3BB-BAFB282CC9F0}"/>
                  </a:ext>
                </a:extLst>
              </p:cNvPr>
              <p:cNvSpPr/>
              <p:nvPr>
                <p:custDataLst>
                  <p:tags r:id="rId24"/>
                </p:custDataLst>
              </p:nvPr>
            </p:nvSpPr>
            <p:spPr>
              <a:xfrm>
                <a:off x="8419187" y="6769984"/>
                <a:ext cx="58454" cy="117972"/>
              </a:xfrm>
              <a:custGeom>
                <a:avLst/>
                <a:gdLst>
                  <a:gd name="connsiteX0" fmla="*/ 36495 w 58454"/>
                  <a:gd name="connsiteY0" fmla="*/ 4676 h 117972"/>
                  <a:gd name="connsiteX1" fmla="*/ 32421 w 58454"/>
                  <a:gd name="connsiteY1" fmla="*/ 70 h 117972"/>
                  <a:gd name="connsiteX2" fmla="*/ 182 w 58454"/>
                  <a:gd name="connsiteY2" fmla="*/ 11407 h 117972"/>
                  <a:gd name="connsiteX3" fmla="*/ 182 w 58454"/>
                  <a:gd name="connsiteY3" fmla="*/ 16898 h 117972"/>
                  <a:gd name="connsiteX4" fmla="*/ 23387 w 58454"/>
                  <a:gd name="connsiteY4" fmla="*/ 12293 h 117972"/>
                  <a:gd name="connsiteX5" fmla="*/ 23387 w 58454"/>
                  <a:gd name="connsiteY5" fmla="*/ 104049 h 117972"/>
                  <a:gd name="connsiteX6" fmla="*/ 6913 w 58454"/>
                  <a:gd name="connsiteY6" fmla="*/ 112551 h 117972"/>
                  <a:gd name="connsiteX7" fmla="*/ 1245 w 58454"/>
                  <a:gd name="connsiteY7" fmla="*/ 112551 h 117972"/>
                  <a:gd name="connsiteX8" fmla="*/ 1245 w 58454"/>
                  <a:gd name="connsiteY8" fmla="*/ 118043 h 117972"/>
                  <a:gd name="connsiteX9" fmla="*/ 29941 w 58454"/>
                  <a:gd name="connsiteY9" fmla="*/ 117511 h 117972"/>
                  <a:gd name="connsiteX10" fmla="*/ 58637 w 58454"/>
                  <a:gd name="connsiteY10" fmla="*/ 118043 h 117972"/>
                  <a:gd name="connsiteX11" fmla="*/ 58637 w 58454"/>
                  <a:gd name="connsiteY11" fmla="*/ 112551 h 117972"/>
                  <a:gd name="connsiteX12" fmla="*/ 52968 w 58454"/>
                  <a:gd name="connsiteY12" fmla="*/ 112551 h 117972"/>
                  <a:gd name="connsiteX13" fmla="*/ 36495 w 58454"/>
                  <a:gd name="connsiteY13" fmla="*/ 104049 h 117972"/>
                  <a:gd name="connsiteX14" fmla="*/ 36495 w 58454"/>
                  <a:gd name="connsiteY14" fmla="*/ 4676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454" h="117972">
                    <a:moveTo>
                      <a:pt x="36495" y="4676"/>
                    </a:moveTo>
                    <a:cubicBezTo>
                      <a:pt x="36495" y="424"/>
                      <a:pt x="36495" y="70"/>
                      <a:pt x="32421" y="70"/>
                    </a:cubicBezTo>
                    <a:cubicBezTo>
                      <a:pt x="21438" y="11407"/>
                      <a:pt x="5850" y="11407"/>
                      <a:pt x="182" y="11407"/>
                    </a:cubicBezTo>
                    <a:lnTo>
                      <a:pt x="182" y="16898"/>
                    </a:lnTo>
                    <a:cubicBezTo>
                      <a:pt x="3725" y="16898"/>
                      <a:pt x="14176" y="16898"/>
                      <a:pt x="23387" y="12293"/>
                    </a:cubicBezTo>
                    <a:lnTo>
                      <a:pt x="23387" y="104049"/>
                    </a:lnTo>
                    <a:cubicBezTo>
                      <a:pt x="23387" y="110426"/>
                      <a:pt x="22855" y="112551"/>
                      <a:pt x="6913" y="112551"/>
                    </a:cubicBezTo>
                    <a:lnTo>
                      <a:pt x="1245" y="112551"/>
                    </a:lnTo>
                    <a:lnTo>
                      <a:pt x="1245" y="118043"/>
                    </a:lnTo>
                    <a:cubicBezTo>
                      <a:pt x="7444" y="117511"/>
                      <a:pt x="22855" y="117511"/>
                      <a:pt x="29941" y="117511"/>
                    </a:cubicBezTo>
                    <a:cubicBezTo>
                      <a:pt x="37026" y="117511"/>
                      <a:pt x="52437" y="117511"/>
                      <a:pt x="58637" y="118043"/>
                    </a:cubicBezTo>
                    <a:lnTo>
                      <a:pt x="58637" y="112551"/>
                    </a:lnTo>
                    <a:lnTo>
                      <a:pt x="52968" y="112551"/>
                    </a:lnTo>
                    <a:cubicBezTo>
                      <a:pt x="37026" y="112551"/>
                      <a:pt x="36495" y="110603"/>
                      <a:pt x="36495" y="104049"/>
                    </a:cubicBezTo>
                    <a:lnTo>
                      <a:pt x="36495" y="4676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" name="任意形状 313">
                <a:extLst>
                  <a:ext uri="{FF2B5EF4-FFF2-40B4-BE49-F238E27FC236}">
                    <a16:creationId xmlns:a16="http://schemas.microsoft.com/office/drawing/2014/main" id="{F0B801A3-25C5-EE41-2346-A4D14C44167D}"/>
                  </a:ext>
                </a:extLst>
              </p:cNvPr>
              <p:cNvSpPr/>
              <p:nvPr>
                <p:custDataLst>
                  <p:tags r:id="rId25"/>
                </p:custDataLst>
              </p:nvPr>
            </p:nvSpPr>
            <p:spPr>
              <a:xfrm>
                <a:off x="8403422" y="6959963"/>
                <a:ext cx="88568" cy="7085"/>
              </a:xfrm>
              <a:custGeom>
                <a:avLst/>
                <a:gdLst>
                  <a:gd name="connsiteX0" fmla="*/ 0 w 88568"/>
                  <a:gd name="connsiteY0" fmla="*/ 0 h 7085"/>
                  <a:gd name="connsiteX1" fmla="*/ 88568 w 88568"/>
                  <a:gd name="connsiteY1" fmla="*/ 0 h 7085"/>
                  <a:gd name="connsiteX2" fmla="*/ 88568 w 88568"/>
                  <a:gd name="connsiteY2" fmla="*/ 7085 h 7085"/>
                  <a:gd name="connsiteX3" fmla="*/ 0 w 88568"/>
                  <a:gd name="connsiteY3" fmla="*/ 7085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68" h="7085">
                    <a:moveTo>
                      <a:pt x="0" y="0"/>
                    </a:moveTo>
                    <a:lnTo>
                      <a:pt x="88568" y="0"/>
                    </a:lnTo>
                    <a:lnTo>
                      <a:pt x="88568" y="7085"/>
                    </a:lnTo>
                    <a:lnTo>
                      <a:pt x="0" y="7085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" name="任意形状 314">
                <a:extLst>
                  <a:ext uri="{FF2B5EF4-FFF2-40B4-BE49-F238E27FC236}">
                    <a16:creationId xmlns:a16="http://schemas.microsoft.com/office/drawing/2014/main" id="{1AA3817A-802F-66E5-F99D-D193AF957877}"/>
                  </a:ext>
                </a:extLst>
              </p:cNvPr>
              <p:cNvSpPr/>
              <p:nvPr>
                <p:custDataLst>
                  <p:tags r:id="rId26"/>
                </p:custDataLst>
              </p:nvPr>
            </p:nvSpPr>
            <p:spPr>
              <a:xfrm>
                <a:off x="8413341" y="7009552"/>
                <a:ext cx="75991" cy="123640"/>
              </a:xfrm>
              <a:custGeom>
                <a:avLst/>
                <a:gdLst>
                  <a:gd name="connsiteX0" fmla="*/ 74579 w 75991"/>
                  <a:gd name="connsiteY0" fmla="*/ 11952 h 123640"/>
                  <a:gd name="connsiteX1" fmla="*/ 76173 w 75991"/>
                  <a:gd name="connsiteY1" fmla="*/ 5752 h 123640"/>
                  <a:gd name="connsiteX2" fmla="*/ 33129 w 75991"/>
                  <a:gd name="connsiteY2" fmla="*/ 5752 h 123640"/>
                  <a:gd name="connsiteX3" fmla="*/ 10456 w 75991"/>
                  <a:gd name="connsiteY3" fmla="*/ 84 h 123640"/>
                  <a:gd name="connsiteX4" fmla="*/ 6027 w 75991"/>
                  <a:gd name="connsiteY4" fmla="*/ 84 h 123640"/>
                  <a:gd name="connsiteX5" fmla="*/ 182 w 75991"/>
                  <a:gd name="connsiteY5" fmla="*/ 36574 h 123640"/>
                  <a:gd name="connsiteX6" fmla="*/ 4610 w 75991"/>
                  <a:gd name="connsiteY6" fmla="*/ 36574 h 123640"/>
                  <a:gd name="connsiteX7" fmla="*/ 9039 w 75991"/>
                  <a:gd name="connsiteY7" fmla="*/ 20454 h 123640"/>
                  <a:gd name="connsiteX8" fmla="*/ 26398 w 75991"/>
                  <a:gd name="connsiteY8" fmla="*/ 19392 h 123640"/>
                  <a:gd name="connsiteX9" fmla="*/ 63065 w 75991"/>
                  <a:gd name="connsiteY9" fmla="*/ 19392 h 123640"/>
                  <a:gd name="connsiteX10" fmla="*/ 43226 w 75991"/>
                  <a:gd name="connsiteY10" fmla="*/ 47379 h 123640"/>
                  <a:gd name="connsiteX11" fmla="*/ 21438 w 75991"/>
                  <a:gd name="connsiteY11" fmla="*/ 113982 h 123640"/>
                  <a:gd name="connsiteX12" fmla="*/ 29586 w 75991"/>
                  <a:gd name="connsiteY12" fmla="*/ 123725 h 123640"/>
                  <a:gd name="connsiteX13" fmla="*/ 37735 w 75991"/>
                  <a:gd name="connsiteY13" fmla="*/ 113982 h 123640"/>
                  <a:gd name="connsiteX14" fmla="*/ 37735 w 75991"/>
                  <a:gd name="connsiteY14" fmla="*/ 104948 h 123640"/>
                  <a:gd name="connsiteX15" fmla="*/ 39683 w 75991"/>
                  <a:gd name="connsiteY15" fmla="*/ 75898 h 123640"/>
                  <a:gd name="connsiteX16" fmla="*/ 50666 w 75991"/>
                  <a:gd name="connsiteY16" fmla="*/ 45608 h 123640"/>
                  <a:gd name="connsiteX17" fmla="*/ 74579 w 75991"/>
                  <a:gd name="connsiteY17" fmla="*/ 11952 h 12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991" h="123640">
                    <a:moveTo>
                      <a:pt x="74579" y="11952"/>
                    </a:moveTo>
                    <a:cubicBezTo>
                      <a:pt x="76173" y="9826"/>
                      <a:pt x="76173" y="9472"/>
                      <a:pt x="76173" y="5752"/>
                    </a:cubicBezTo>
                    <a:lnTo>
                      <a:pt x="33129" y="5752"/>
                    </a:lnTo>
                    <a:cubicBezTo>
                      <a:pt x="11519" y="5752"/>
                      <a:pt x="11164" y="3449"/>
                      <a:pt x="10456" y="84"/>
                    </a:cubicBezTo>
                    <a:lnTo>
                      <a:pt x="6027" y="84"/>
                    </a:lnTo>
                    <a:lnTo>
                      <a:pt x="182" y="36574"/>
                    </a:lnTo>
                    <a:lnTo>
                      <a:pt x="4610" y="36574"/>
                    </a:lnTo>
                    <a:cubicBezTo>
                      <a:pt x="5142" y="33740"/>
                      <a:pt x="6736" y="22580"/>
                      <a:pt x="9039" y="20454"/>
                    </a:cubicBezTo>
                    <a:cubicBezTo>
                      <a:pt x="10279" y="19392"/>
                      <a:pt x="24095" y="19392"/>
                      <a:pt x="26398" y="19392"/>
                    </a:cubicBezTo>
                    <a:lnTo>
                      <a:pt x="63065" y="19392"/>
                    </a:lnTo>
                    <a:cubicBezTo>
                      <a:pt x="61117" y="22226"/>
                      <a:pt x="47123" y="41534"/>
                      <a:pt x="43226" y="47379"/>
                    </a:cubicBezTo>
                    <a:cubicBezTo>
                      <a:pt x="27284" y="71292"/>
                      <a:pt x="21438" y="95914"/>
                      <a:pt x="21438" y="113982"/>
                    </a:cubicBezTo>
                    <a:cubicBezTo>
                      <a:pt x="21438" y="115753"/>
                      <a:pt x="21438" y="123725"/>
                      <a:pt x="29586" y="123725"/>
                    </a:cubicBezTo>
                    <a:cubicBezTo>
                      <a:pt x="37735" y="123725"/>
                      <a:pt x="37735" y="115753"/>
                      <a:pt x="37735" y="113982"/>
                    </a:cubicBezTo>
                    <a:lnTo>
                      <a:pt x="37735" y="104948"/>
                    </a:lnTo>
                    <a:cubicBezTo>
                      <a:pt x="37735" y="95206"/>
                      <a:pt x="38266" y="85463"/>
                      <a:pt x="39683" y="75898"/>
                    </a:cubicBezTo>
                    <a:cubicBezTo>
                      <a:pt x="40392" y="71824"/>
                      <a:pt x="42872" y="56590"/>
                      <a:pt x="50666" y="45608"/>
                    </a:cubicBezTo>
                    <a:lnTo>
                      <a:pt x="74579" y="11952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6" name="任意形状 315">
                <a:extLst>
                  <a:ext uri="{FF2B5EF4-FFF2-40B4-BE49-F238E27FC236}">
                    <a16:creationId xmlns:a16="http://schemas.microsoft.com/office/drawing/2014/main" id="{61068B35-33E1-514C-767F-54A567C98413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>
              <a:xfrm>
                <a:off x="8534148" y="6874938"/>
                <a:ext cx="24267" cy="177135"/>
              </a:xfrm>
              <a:custGeom>
                <a:avLst/>
                <a:gdLst>
                  <a:gd name="connsiteX0" fmla="*/ 24456 w 24267"/>
                  <a:gd name="connsiteY0" fmla="*/ 177213 h 177135"/>
                  <a:gd name="connsiteX1" fmla="*/ 24456 w 24267"/>
                  <a:gd name="connsiteY1" fmla="*/ 170127 h 177135"/>
                  <a:gd name="connsiteX2" fmla="*/ 7274 w 24267"/>
                  <a:gd name="connsiteY2" fmla="*/ 170127 h 177135"/>
                  <a:gd name="connsiteX3" fmla="*/ 7274 w 24267"/>
                  <a:gd name="connsiteY3" fmla="*/ 7162 h 177135"/>
                  <a:gd name="connsiteX4" fmla="*/ 24456 w 24267"/>
                  <a:gd name="connsiteY4" fmla="*/ 7162 h 177135"/>
                  <a:gd name="connsiteX5" fmla="*/ 24456 w 24267"/>
                  <a:gd name="connsiteY5" fmla="*/ 77 h 177135"/>
                  <a:gd name="connsiteX6" fmla="*/ 188 w 24267"/>
                  <a:gd name="connsiteY6" fmla="*/ 77 h 177135"/>
                  <a:gd name="connsiteX7" fmla="*/ 188 w 24267"/>
                  <a:gd name="connsiteY7" fmla="*/ 177213 h 177135"/>
                  <a:gd name="connsiteX8" fmla="*/ 24456 w 24267"/>
                  <a:gd name="connsiteY8" fmla="*/ 177213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67" h="177135">
                    <a:moveTo>
                      <a:pt x="24456" y="177213"/>
                    </a:moveTo>
                    <a:lnTo>
                      <a:pt x="24456" y="170127"/>
                    </a:lnTo>
                    <a:lnTo>
                      <a:pt x="7274" y="170127"/>
                    </a:lnTo>
                    <a:lnTo>
                      <a:pt x="7274" y="7162"/>
                    </a:lnTo>
                    <a:lnTo>
                      <a:pt x="24456" y="7162"/>
                    </a:lnTo>
                    <a:lnTo>
                      <a:pt x="24456" y="77"/>
                    </a:lnTo>
                    <a:lnTo>
                      <a:pt x="188" y="77"/>
                    </a:lnTo>
                    <a:lnTo>
                      <a:pt x="188" y="177213"/>
                    </a:lnTo>
                    <a:lnTo>
                      <a:pt x="24456" y="177213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" name="任意形状 316">
                <a:extLst>
                  <a:ext uri="{FF2B5EF4-FFF2-40B4-BE49-F238E27FC236}">
                    <a16:creationId xmlns:a16="http://schemas.microsoft.com/office/drawing/2014/main" id="{0957962D-AA2D-1955-877E-DEF7239860E6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8572193" y="6929496"/>
                <a:ext cx="86973" cy="80242"/>
              </a:xfrm>
              <a:custGeom>
                <a:avLst/>
                <a:gdLst>
                  <a:gd name="connsiteX0" fmla="*/ 899 w 86973"/>
                  <a:gd name="connsiteY0" fmla="*/ 71463 h 80242"/>
                  <a:gd name="connsiteX1" fmla="*/ 191 w 86973"/>
                  <a:gd name="connsiteY1" fmla="*/ 75537 h 80242"/>
                  <a:gd name="connsiteX2" fmla="*/ 5328 w 86973"/>
                  <a:gd name="connsiteY2" fmla="*/ 80319 h 80242"/>
                  <a:gd name="connsiteX3" fmla="*/ 13122 w 86973"/>
                  <a:gd name="connsiteY3" fmla="*/ 70400 h 80242"/>
                  <a:gd name="connsiteX4" fmla="*/ 21447 w 86973"/>
                  <a:gd name="connsiteY4" fmla="*/ 37630 h 80242"/>
                  <a:gd name="connsiteX5" fmla="*/ 51737 w 86973"/>
                  <a:gd name="connsiteY5" fmla="*/ 52686 h 80242"/>
                  <a:gd name="connsiteX6" fmla="*/ 51383 w 86973"/>
                  <a:gd name="connsiteY6" fmla="*/ 56583 h 80242"/>
                  <a:gd name="connsiteX7" fmla="*/ 50497 w 86973"/>
                  <a:gd name="connsiteY7" fmla="*/ 62783 h 80242"/>
                  <a:gd name="connsiteX8" fmla="*/ 66794 w 86973"/>
                  <a:gd name="connsiteY8" fmla="*/ 80319 h 80242"/>
                  <a:gd name="connsiteX9" fmla="*/ 80611 w 86973"/>
                  <a:gd name="connsiteY9" fmla="*/ 71108 h 80242"/>
                  <a:gd name="connsiteX10" fmla="*/ 87165 w 86973"/>
                  <a:gd name="connsiteY10" fmla="*/ 53041 h 80242"/>
                  <a:gd name="connsiteX11" fmla="*/ 85039 w 86973"/>
                  <a:gd name="connsiteY11" fmla="*/ 51269 h 80242"/>
                  <a:gd name="connsiteX12" fmla="*/ 82559 w 86973"/>
                  <a:gd name="connsiteY12" fmla="*/ 54458 h 80242"/>
                  <a:gd name="connsiteX13" fmla="*/ 67148 w 86973"/>
                  <a:gd name="connsiteY13" fmla="*/ 76422 h 80242"/>
                  <a:gd name="connsiteX14" fmla="*/ 61480 w 86973"/>
                  <a:gd name="connsiteY14" fmla="*/ 67920 h 80242"/>
                  <a:gd name="connsiteX15" fmla="*/ 62897 w 86973"/>
                  <a:gd name="connsiteY15" fmla="*/ 58000 h 80242"/>
                  <a:gd name="connsiteX16" fmla="*/ 63783 w 86973"/>
                  <a:gd name="connsiteY16" fmla="*/ 52155 h 80242"/>
                  <a:gd name="connsiteX17" fmla="*/ 29418 w 86973"/>
                  <a:gd name="connsiteY17" fmla="*/ 33910 h 80242"/>
                  <a:gd name="connsiteX18" fmla="*/ 45715 w 86973"/>
                  <a:gd name="connsiteY18" fmla="*/ 21865 h 80242"/>
                  <a:gd name="connsiteX19" fmla="*/ 66085 w 86973"/>
                  <a:gd name="connsiteY19" fmla="*/ 7694 h 80242"/>
                  <a:gd name="connsiteX20" fmla="*/ 65200 w 86973"/>
                  <a:gd name="connsiteY20" fmla="*/ 11591 h 80242"/>
                  <a:gd name="connsiteX21" fmla="*/ 71931 w 86973"/>
                  <a:gd name="connsiteY21" fmla="*/ 17790 h 80242"/>
                  <a:gd name="connsiteX22" fmla="*/ 81496 w 86973"/>
                  <a:gd name="connsiteY22" fmla="*/ 8225 h 80242"/>
                  <a:gd name="connsiteX23" fmla="*/ 74411 w 86973"/>
                  <a:gd name="connsiteY23" fmla="*/ 2025 h 80242"/>
                  <a:gd name="connsiteX24" fmla="*/ 45360 w 86973"/>
                  <a:gd name="connsiteY24" fmla="*/ 17436 h 80242"/>
                  <a:gd name="connsiteX25" fmla="*/ 22687 w 86973"/>
                  <a:gd name="connsiteY25" fmla="*/ 32493 h 80242"/>
                  <a:gd name="connsiteX26" fmla="*/ 26230 w 86973"/>
                  <a:gd name="connsiteY26" fmla="*/ 18676 h 80242"/>
                  <a:gd name="connsiteX27" fmla="*/ 29418 w 86973"/>
                  <a:gd name="connsiteY27" fmla="*/ 4860 h 80242"/>
                  <a:gd name="connsiteX28" fmla="*/ 24281 w 86973"/>
                  <a:gd name="connsiteY28" fmla="*/ 77 h 80242"/>
                  <a:gd name="connsiteX29" fmla="*/ 17196 w 86973"/>
                  <a:gd name="connsiteY29" fmla="*/ 6454 h 80242"/>
                  <a:gd name="connsiteX30" fmla="*/ 899 w 86973"/>
                  <a:gd name="connsiteY30" fmla="*/ 71463 h 8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973" h="80242">
                    <a:moveTo>
                      <a:pt x="899" y="71463"/>
                    </a:moveTo>
                    <a:cubicBezTo>
                      <a:pt x="191" y="73943"/>
                      <a:pt x="191" y="74297"/>
                      <a:pt x="191" y="75537"/>
                    </a:cubicBezTo>
                    <a:cubicBezTo>
                      <a:pt x="191" y="78725"/>
                      <a:pt x="2671" y="80319"/>
                      <a:pt x="5328" y="80319"/>
                    </a:cubicBezTo>
                    <a:cubicBezTo>
                      <a:pt x="10642" y="80319"/>
                      <a:pt x="11705" y="76068"/>
                      <a:pt x="13122" y="70400"/>
                    </a:cubicBezTo>
                    <a:cubicBezTo>
                      <a:pt x="14893" y="64023"/>
                      <a:pt x="13830" y="67389"/>
                      <a:pt x="21447" y="37630"/>
                    </a:cubicBezTo>
                    <a:cubicBezTo>
                      <a:pt x="36327" y="38161"/>
                      <a:pt x="51737" y="41172"/>
                      <a:pt x="51737" y="52686"/>
                    </a:cubicBezTo>
                    <a:cubicBezTo>
                      <a:pt x="51737" y="53926"/>
                      <a:pt x="51737" y="54812"/>
                      <a:pt x="51383" y="56583"/>
                    </a:cubicBezTo>
                    <a:cubicBezTo>
                      <a:pt x="50675" y="59417"/>
                      <a:pt x="50497" y="61366"/>
                      <a:pt x="50497" y="62783"/>
                    </a:cubicBezTo>
                    <a:cubicBezTo>
                      <a:pt x="50497" y="73234"/>
                      <a:pt x="57583" y="80319"/>
                      <a:pt x="66794" y="80319"/>
                    </a:cubicBezTo>
                    <a:cubicBezTo>
                      <a:pt x="72462" y="80319"/>
                      <a:pt x="77068" y="77131"/>
                      <a:pt x="80611" y="71108"/>
                    </a:cubicBezTo>
                    <a:cubicBezTo>
                      <a:pt x="85039" y="63669"/>
                      <a:pt x="87165" y="53395"/>
                      <a:pt x="87165" y="53041"/>
                    </a:cubicBezTo>
                    <a:cubicBezTo>
                      <a:pt x="87165" y="51269"/>
                      <a:pt x="85570" y="51269"/>
                      <a:pt x="85039" y="51269"/>
                    </a:cubicBezTo>
                    <a:cubicBezTo>
                      <a:pt x="83268" y="51269"/>
                      <a:pt x="83090" y="51978"/>
                      <a:pt x="82559" y="54458"/>
                    </a:cubicBezTo>
                    <a:cubicBezTo>
                      <a:pt x="79193" y="66680"/>
                      <a:pt x="75119" y="76422"/>
                      <a:pt x="67148" y="76422"/>
                    </a:cubicBezTo>
                    <a:cubicBezTo>
                      <a:pt x="63428" y="76422"/>
                      <a:pt x="61480" y="74120"/>
                      <a:pt x="61480" y="67920"/>
                    </a:cubicBezTo>
                    <a:cubicBezTo>
                      <a:pt x="61480" y="65263"/>
                      <a:pt x="62188" y="61012"/>
                      <a:pt x="62897" y="58000"/>
                    </a:cubicBezTo>
                    <a:cubicBezTo>
                      <a:pt x="63251" y="56406"/>
                      <a:pt x="63783" y="54103"/>
                      <a:pt x="63783" y="52155"/>
                    </a:cubicBezTo>
                    <a:cubicBezTo>
                      <a:pt x="63783" y="35504"/>
                      <a:pt x="39338" y="34264"/>
                      <a:pt x="29418" y="33910"/>
                    </a:cubicBezTo>
                    <a:cubicBezTo>
                      <a:pt x="35264" y="30721"/>
                      <a:pt x="40932" y="25939"/>
                      <a:pt x="45715" y="21865"/>
                    </a:cubicBezTo>
                    <a:cubicBezTo>
                      <a:pt x="53863" y="14956"/>
                      <a:pt x="59000" y="10705"/>
                      <a:pt x="66085" y="7694"/>
                    </a:cubicBezTo>
                    <a:cubicBezTo>
                      <a:pt x="65731" y="8579"/>
                      <a:pt x="65200" y="10705"/>
                      <a:pt x="65200" y="11591"/>
                    </a:cubicBezTo>
                    <a:cubicBezTo>
                      <a:pt x="65200" y="13716"/>
                      <a:pt x="66440" y="17790"/>
                      <a:pt x="71931" y="17790"/>
                    </a:cubicBezTo>
                    <a:cubicBezTo>
                      <a:pt x="77599" y="17790"/>
                      <a:pt x="81496" y="12654"/>
                      <a:pt x="81496" y="8225"/>
                    </a:cubicBezTo>
                    <a:cubicBezTo>
                      <a:pt x="81496" y="6631"/>
                      <a:pt x="80788" y="2025"/>
                      <a:pt x="74411" y="2025"/>
                    </a:cubicBezTo>
                    <a:cubicBezTo>
                      <a:pt x="63605" y="2025"/>
                      <a:pt x="53154" y="10882"/>
                      <a:pt x="45360" y="17436"/>
                    </a:cubicBezTo>
                    <a:cubicBezTo>
                      <a:pt x="33315" y="27710"/>
                      <a:pt x="29064" y="30367"/>
                      <a:pt x="22687" y="32493"/>
                    </a:cubicBezTo>
                    <a:cubicBezTo>
                      <a:pt x="23219" y="30544"/>
                      <a:pt x="25344" y="21687"/>
                      <a:pt x="26230" y="18676"/>
                    </a:cubicBezTo>
                    <a:cubicBezTo>
                      <a:pt x="27293" y="14071"/>
                      <a:pt x="29418" y="5745"/>
                      <a:pt x="29418" y="4860"/>
                    </a:cubicBezTo>
                    <a:cubicBezTo>
                      <a:pt x="29418" y="1848"/>
                      <a:pt x="27293" y="77"/>
                      <a:pt x="24281" y="77"/>
                    </a:cubicBezTo>
                    <a:cubicBezTo>
                      <a:pt x="23750" y="77"/>
                      <a:pt x="18790" y="77"/>
                      <a:pt x="17196" y="6454"/>
                    </a:cubicBezTo>
                    <a:lnTo>
                      <a:pt x="899" y="71463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" name="任意形状 317">
                <a:extLst>
                  <a:ext uri="{FF2B5EF4-FFF2-40B4-BE49-F238E27FC236}">
                    <a16:creationId xmlns:a16="http://schemas.microsoft.com/office/drawing/2014/main" id="{F40224E8-F9D2-E3CD-2849-889B351B2CBE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8670957" y="6952027"/>
                <a:ext cx="57533" cy="84812"/>
              </a:xfrm>
              <a:custGeom>
                <a:avLst/>
                <a:gdLst>
                  <a:gd name="connsiteX0" fmla="*/ 57730 w 57533"/>
                  <a:gd name="connsiteY0" fmla="*/ 42857 h 84812"/>
                  <a:gd name="connsiteX1" fmla="*/ 50415 w 57533"/>
                  <a:gd name="connsiteY1" fmla="*/ 10742 h 84812"/>
                  <a:gd name="connsiteX2" fmla="*/ 28963 w 57533"/>
                  <a:gd name="connsiteY2" fmla="*/ 78 h 84812"/>
                  <a:gd name="connsiteX3" fmla="*/ 197 w 57533"/>
                  <a:gd name="connsiteY3" fmla="*/ 42857 h 84812"/>
                  <a:gd name="connsiteX4" fmla="*/ 28963 w 57533"/>
                  <a:gd name="connsiteY4" fmla="*/ 84891 h 84812"/>
                  <a:gd name="connsiteX5" fmla="*/ 57730 w 57533"/>
                  <a:gd name="connsiteY5" fmla="*/ 42857 h 84812"/>
                  <a:gd name="connsiteX6" fmla="*/ 28963 w 57533"/>
                  <a:gd name="connsiteY6" fmla="*/ 81419 h 84812"/>
                  <a:gd name="connsiteX7" fmla="*/ 13216 w 57533"/>
                  <a:gd name="connsiteY7" fmla="*/ 67904 h 84812"/>
                  <a:gd name="connsiteX8" fmla="*/ 11480 w 57533"/>
                  <a:gd name="connsiteY8" fmla="*/ 41245 h 84812"/>
                  <a:gd name="connsiteX9" fmla="*/ 13340 w 57533"/>
                  <a:gd name="connsiteY9" fmla="*/ 15950 h 84812"/>
                  <a:gd name="connsiteX10" fmla="*/ 28963 w 57533"/>
                  <a:gd name="connsiteY10" fmla="*/ 3550 h 84812"/>
                  <a:gd name="connsiteX11" fmla="*/ 44339 w 57533"/>
                  <a:gd name="connsiteY11" fmla="*/ 14834 h 84812"/>
                  <a:gd name="connsiteX12" fmla="*/ 46447 w 57533"/>
                  <a:gd name="connsiteY12" fmla="*/ 41245 h 84812"/>
                  <a:gd name="connsiteX13" fmla="*/ 44835 w 57533"/>
                  <a:gd name="connsiteY13" fmla="*/ 67408 h 84812"/>
                  <a:gd name="connsiteX14" fmla="*/ 28963 w 57533"/>
                  <a:gd name="connsiteY14" fmla="*/ 81419 h 8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7533" h="84812">
                    <a:moveTo>
                      <a:pt x="57730" y="42857"/>
                    </a:moveTo>
                    <a:cubicBezTo>
                      <a:pt x="57730" y="29217"/>
                      <a:pt x="56118" y="19422"/>
                      <a:pt x="50415" y="10742"/>
                    </a:cubicBezTo>
                    <a:cubicBezTo>
                      <a:pt x="46571" y="5038"/>
                      <a:pt x="38883" y="78"/>
                      <a:pt x="28963" y="78"/>
                    </a:cubicBezTo>
                    <a:cubicBezTo>
                      <a:pt x="197" y="78"/>
                      <a:pt x="197" y="33929"/>
                      <a:pt x="197" y="42857"/>
                    </a:cubicBezTo>
                    <a:cubicBezTo>
                      <a:pt x="197" y="51784"/>
                      <a:pt x="197" y="84891"/>
                      <a:pt x="28963" y="84891"/>
                    </a:cubicBezTo>
                    <a:cubicBezTo>
                      <a:pt x="57730" y="84891"/>
                      <a:pt x="57730" y="51784"/>
                      <a:pt x="57730" y="42857"/>
                    </a:cubicBezTo>
                    <a:close/>
                    <a:moveTo>
                      <a:pt x="28963" y="81419"/>
                    </a:moveTo>
                    <a:cubicBezTo>
                      <a:pt x="23260" y="81419"/>
                      <a:pt x="15696" y="78071"/>
                      <a:pt x="13216" y="67904"/>
                    </a:cubicBezTo>
                    <a:cubicBezTo>
                      <a:pt x="11480" y="60588"/>
                      <a:pt x="11480" y="50420"/>
                      <a:pt x="11480" y="41245"/>
                    </a:cubicBezTo>
                    <a:cubicBezTo>
                      <a:pt x="11480" y="32193"/>
                      <a:pt x="11480" y="22769"/>
                      <a:pt x="13340" y="15950"/>
                    </a:cubicBezTo>
                    <a:cubicBezTo>
                      <a:pt x="15944" y="6154"/>
                      <a:pt x="23880" y="3550"/>
                      <a:pt x="28963" y="3550"/>
                    </a:cubicBezTo>
                    <a:cubicBezTo>
                      <a:pt x="35659" y="3550"/>
                      <a:pt x="42107" y="7642"/>
                      <a:pt x="44339" y="14834"/>
                    </a:cubicBezTo>
                    <a:cubicBezTo>
                      <a:pt x="46323" y="21530"/>
                      <a:pt x="46447" y="30457"/>
                      <a:pt x="46447" y="41245"/>
                    </a:cubicBezTo>
                    <a:cubicBezTo>
                      <a:pt x="46447" y="50420"/>
                      <a:pt x="46447" y="59596"/>
                      <a:pt x="44835" y="67408"/>
                    </a:cubicBezTo>
                    <a:cubicBezTo>
                      <a:pt x="42355" y="78691"/>
                      <a:pt x="33923" y="81419"/>
                      <a:pt x="28963" y="814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" name="任意形状 318">
                <a:extLst>
                  <a:ext uri="{FF2B5EF4-FFF2-40B4-BE49-F238E27FC236}">
                    <a16:creationId xmlns:a16="http://schemas.microsoft.com/office/drawing/2014/main" id="{A05B9234-007E-B6C0-F8F0-FC9C389E505E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8793256" y="6904520"/>
                <a:ext cx="117795" cy="117972"/>
              </a:xfrm>
              <a:custGeom>
                <a:avLst/>
                <a:gdLst>
                  <a:gd name="connsiteX0" fmla="*/ 62732 w 117795"/>
                  <a:gd name="connsiteY0" fmla="*/ 62606 h 117972"/>
                  <a:gd name="connsiteX1" fmla="*/ 112153 w 117795"/>
                  <a:gd name="connsiteY1" fmla="*/ 62606 h 117972"/>
                  <a:gd name="connsiteX2" fmla="*/ 117999 w 117795"/>
                  <a:gd name="connsiteY2" fmla="*/ 59063 h 117972"/>
                  <a:gd name="connsiteX3" fmla="*/ 112153 w 117795"/>
                  <a:gd name="connsiteY3" fmla="*/ 55520 h 117972"/>
                  <a:gd name="connsiteX4" fmla="*/ 62732 w 117795"/>
                  <a:gd name="connsiteY4" fmla="*/ 55520 h 117972"/>
                  <a:gd name="connsiteX5" fmla="*/ 62732 w 117795"/>
                  <a:gd name="connsiteY5" fmla="*/ 5922 h 117972"/>
                  <a:gd name="connsiteX6" fmla="*/ 59190 w 117795"/>
                  <a:gd name="connsiteY6" fmla="*/ 77 h 117972"/>
                  <a:gd name="connsiteX7" fmla="*/ 55647 w 117795"/>
                  <a:gd name="connsiteY7" fmla="*/ 5922 h 117972"/>
                  <a:gd name="connsiteX8" fmla="*/ 55647 w 117795"/>
                  <a:gd name="connsiteY8" fmla="*/ 55520 h 117972"/>
                  <a:gd name="connsiteX9" fmla="*/ 6049 w 117795"/>
                  <a:gd name="connsiteY9" fmla="*/ 55520 h 117972"/>
                  <a:gd name="connsiteX10" fmla="*/ 203 w 117795"/>
                  <a:gd name="connsiteY10" fmla="*/ 59063 h 117972"/>
                  <a:gd name="connsiteX11" fmla="*/ 6049 w 117795"/>
                  <a:gd name="connsiteY11" fmla="*/ 62606 h 117972"/>
                  <a:gd name="connsiteX12" fmla="*/ 55647 w 117795"/>
                  <a:gd name="connsiteY12" fmla="*/ 62606 h 117972"/>
                  <a:gd name="connsiteX13" fmla="*/ 55647 w 117795"/>
                  <a:gd name="connsiteY13" fmla="*/ 112204 h 117972"/>
                  <a:gd name="connsiteX14" fmla="*/ 59190 w 117795"/>
                  <a:gd name="connsiteY14" fmla="*/ 118049 h 117972"/>
                  <a:gd name="connsiteX15" fmla="*/ 62732 w 117795"/>
                  <a:gd name="connsiteY15" fmla="*/ 112204 h 117972"/>
                  <a:gd name="connsiteX16" fmla="*/ 62732 w 117795"/>
                  <a:gd name="connsiteY16" fmla="*/ 62606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7795" h="117972">
                    <a:moveTo>
                      <a:pt x="62732" y="62606"/>
                    </a:moveTo>
                    <a:lnTo>
                      <a:pt x="112153" y="62606"/>
                    </a:lnTo>
                    <a:cubicBezTo>
                      <a:pt x="114633" y="62606"/>
                      <a:pt x="117999" y="62606"/>
                      <a:pt x="117999" y="59063"/>
                    </a:cubicBezTo>
                    <a:cubicBezTo>
                      <a:pt x="117999" y="55520"/>
                      <a:pt x="114633" y="55520"/>
                      <a:pt x="112153" y="55520"/>
                    </a:cubicBezTo>
                    <a:lnTo>
                      <a:pt x="62732" y="55520"/>
                    </a:lnTo>
                    <a:lnTo>
                      <a:pt x="62732" y="5922"/>
                    </a:lnTo>
                    <a:cubicBezTo>
                      <a:pt x="62732" y="3442"/>
                      <a:pt x="62732" y="77"/>
                      <a:pt x="59190" y="77"/>
                    </a:cubicBezTo>
                    <a:cubicBezTo>
                      <a:pt x="55647" y="77"/>
                      <a:pt x="55647" y="3442"/>
                      <a:pt x="55647" y="5922"/>
                    </a:cubicBezTo>
                    <a:lnTo>
                      <a:pt x="55647" y="55520"/>
                    </a:lnTo>
                    <a:lnTo>
                      <a:pt x="6049" y="55520"/>
                    </a:lnTo>
                    <a:cubicBezTo>
                      <a:pt x="3569" y="55520"/>
                      <a:pt x="203" y="55520"/>
                      <a:pt x="203" y="59063"/>
                    </a:cubicBezTo>
                    <a:cubicBezTo>
                      <a:pt x="203" y="62606"/>
                      <a:pt x="3569" y="62606"/>
                      <a:pt x="6049" y="62606"/>
                    </a:cubicBezTo>
                    <a:lnTo>
                      <a:pt x="55647" y="62606"/>
                    </a:lnTo>
                    <a:lnTo>
                      <a:pt x="55647" y="112204"/>
                    </a:lnTo>
                    <a:cubicBezTo>
                      <a:pt x="55647" y="114684"/>
                      <a:pt x="55647" y="118049"/>
                      <a:pt x="59190" y="118049"/>
                    </a:cubicBezTo>
                    <a:cubicBezTo>
                      <a:pt x="62732" y="118049"/>
                      <a:pt x="62732" y="114684"/>
                      <a:pt x="62732" y="112204"/>
                    </a:cubicBezTo>
                    <a:lnTo>
                      <a:pt x="62732" y="62606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" name="任意形状 319">
                <a:extLst>
                  <a:ext uri="{FF2B5EF4-FFF2-40B4-BE49-F238E27FC236}">
                    <a16:creationId xmlns:a16="http://schemas.microsoft.com/office/drawing/2014/main" id="{ACBEC4A8-7323-D5F2-801E-0F7073660FE5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8969329" y="6889818"/>
                <a:ext cx="70677" cy="117972"/>
              </a:xfrm>
              <a:custGeom>
                <a:avLst/>
                <a:gdLst>
                  <a:gd name="connsiteX0" fmla="*/ 13853 w 70677"/>
                  <a:gd name="connsiteY0" fmla="*/ 104410 h 117972"/>
                  <a:gd name="connsiteX1" fmla="*/ 32629 w 70677"/>
                  <a:gd name="connsiteY1" fmla="*/ 86165 h 117972"/>
                  <a:gd name="connsiteX2" fmla="*/ 70890 w 70677"/>
                  <a:gd name="connsiteY2" fmla="*/ 34441 h 117972"/>
                  <a:gd name="connsiteX3" fmla="*/ 33338 w 70677"/>
                  <a:gd name="connsiteY3" fmla="*/ 77 h 117972"/>
                  <a:gd name="connsiteX4" fmla="*/ 213 w 70677"/>
                  <a:gd name="connsiteY4" fmla="*/ 32138 h 117972"/>
                  <a:gd name="connsiteX5" fmla="*/ 9601 w 70677"/>
                  <a:gd name="connsiteY5" fmla="*/ 42058 h 117972"/>
                  <a:gd name="connsiteX6" fmla="*/ 18813 w 70677"/>
                  <a:gd name="connsiteY6" fmla="*/ 32670 h 117972"/>
                  <a:gd name="connsiteX7" fmla="*/ 9424 w 70677"/>
                  <a:gd name="connsiteY7" fmla="*/ 23459 h 117972"/>
                  <a:gd name="connsiteX8" fmla="*/ 7122 w 70677"/>
                  <a:gd name="connsiteY8" fmla="*/ 23636 h 117972"/>
                  <a:gd name="connsiteX9" fmla="*/ 31035 w 70677"/>
                  <a:gd name="connsiteY9" fmla="*/ 5568 h 117972"/>
                  <a:gd name="connsiteX10" fmla="*/ 54771 w 70677"/>
                  <a:gd name="connsiteY10" fmla="*/ 34441 h 117972"/>
                  <a:gd name="connsiteX11" fmla="*/ 36172 w 70677"/>
                  <a:gd name="connsiteY11" fmla="*/ 73588 h 117972"/>
                  <a:gd name="connsiteX12" fmla="*/ 2162 w 70677"/>
                  <a:gd name="connsiteY12" fmla="*/ 111495 h 117972"/>
                  <a:gd name="connsiteX13" fmla="*/ 213 w 70677"/>
                  <a:gd name="connsiteY13" fmla="*/ 118049 h 117972"/>
                  <a:gd name="connsiteX14" fmla="*/ 65931 w 70677"/>
                  <a:gd name="connsiteY14" fmla="*/ 118049 h 117972"/>
                  <a:gd name="connsiteX15" fmla="*/ 70890 w 70677"/>
                  <a:gd name="connsiteY15" fmla="*/ 87228 h 117972"/>
                  <a:gd name="connsiteX16" fmla="*/ 66462 w 70677"/>
                  <a:gd name="connsiteY16" fmla="*/ 87228 h 117972"/>
                  <a:gd name="connsiteX17" fmla="*/ 62565 w 70677"/>
                  <a:gd name="connsiteY17" fmla="*/ 102993 h 117972"/>
                  <a:gd name="connsiteX18" fmla="*/ 45737 w 70677"/>
                  <a:gd name="connsiteY18" fmla="*/ 104410 h 117972"/>
                  <a:gd name="connsiteX19" fmla="*/ 13853 w 70677"/>
                  <a:gd name="connsiteY19" fmla="*/ 104410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677" h="117972">
                    <a:moveTo>
                      <a:pt x="13853" y="104410"/>
                    </a:moveTo>
                    <a:lnTo>
                      <a:pt x="32629" y="86165"/>
                    </a:lnTo>
                    <a:cubicBezTo>
                      <a:pt x="60262" y="61720"/>
                      <a:pt x="70890" y="52155"/>
                      <a:pt x="70890" y="34441"/>
                    </a:cubicBezTo>
                    <a:cubicBezTo>
                      <a:pt x="70890" y="14248"/>
                      <a:pt x="54948" y="77"/>
                      <a:pt x="33338" y="77"/>
                    </a:cubicBezTo>
                    <a:cubicBezTo>
                      <a:pt x="13321" y="77"/>
                      <a:pt x="213" y="16373"/>
                      <a:pt x="213" y="32138"/>
                    </a:cubicBezTo>
                    <a:cubicBezTo>
                      <a:pt x="213" y="42058"/>
                      <a:pt x="9070" y="42058"/>
                      <a:pt x="9601" y="42058"/>
                    </a:cubicBezTo>
                    <a:cubicBezTo>
                      <a:pt x="12613" y="42058"/>
                      <a:pt x="18813" y="39932"/>
                      <a:pt x="18813" y="32670"/>
                    </a:cubicBezTo>
                    <a:cubicBezTo>
                      <a:pt x="18813" y="28064"/>
                      <a:pt x="15624" y="23459"/>
                      <a:pt x="9424" y="23459"/>
                    </a:cubicBezTo>
                    <a:cubicBezTo>
                      <a:pt x="8007" y="23459"/>
                      <a:pt x="7653" y="23459"/>
                      <a:pt x="7122" y="23636"/>
                    </a:cubicBezTo>
                    <a:cubicBezTo>
                      <a:pt x="11196" y="12122"/>
                      <a:pt x="20761" y="5568"/>
                      <a:pt x="31035" y="5568"/>
                    </a:cubicBezTo>
                    <a:cubicBezTo>
                      <a:pt x="47154" y="5568"/>
                      <a:pt x="54771" y="19916"/>
                      <a:pt x="54771" y="34441"/>
                    </a:cubicBezTo>
                    <a:cubicBezTo>
                      <a:pt x="54771" y="48612"/>
                      <a:pt x="45914" y="62606"/>
                      <a:pt x="36172" y="73588"/>
                    </a:cubicBezTo>
                    <a:lnTo>
                      <a:pt x="2162" y="111495"/>
                    </a:lnTo>
                    <a:cubicBezTo>
                      <a:pt x="213" y="113444"/>
                      <a:pt x="213" y="113798"/>
                      <a:pt x="213" y="118049"/>
                    </a:cubicBezTo>
                    <a:lnTo>
                      <a:pt x="65931" y="118049"/>
                    </a:lnTo>
                    <a:lnTo>
                      <a:pt x="70890" y="87228"/>
                    </a:lnTo>
                    <a:lnTo>
                      <a:pt x="66462" y="87228"/>
                    </a:lnTo>
                    <a:cubicBezTo>
                      <a:pt x="65576" y="92542"/>
                      <a:pt x="64336" y="100336"/>
                      <a:pt x="62565" y="102993"/>
                    </a:cubicBezTo>
                    <a:cubicBezTo>
                      <a:pt x="61325" y="104410"/>
                      <a:pt x="49634" y="104410"/>
                      <a:pt x="45737" y="104410"/>
                    </a:cubicBezTo>
                    <a:lnTo>
                      <a:pt x="13853" y="104410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" name="任意形状 320">
                <a:extLst>
                  <a:ext uri="{FF2B5EF4-FFF2-40B4-BE49-F238E27FC236}">
                    <a16:creationId xmlns:a16="http://schemas.microsoft.com/office/drawing/2014/main" id="{71465FFB-B637-9CC4-1A9A-32F77033169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9055240" y="6886806"/>
                <a:ext cx="123463" cy="124880"/>
              </a:xfrm>
              <a:custGeom>
                <a:avLst/>
                <a:gdLst>
                  <a:gd name="connsiteX0" fmla="*/ 33697 w 123463"/>
                  <a:gd name="connsiteY0" fmla="*/ 58532 h 124880"/>
                  <a:gd name="connsiteX1" fmla="*/ 33697 w 123463"/>
                  <a:gd name="connsiteY1" fmla="*/ 12654 h 124880"/>
                  <a:gd name="connsiteX2" fmla="*/ 37594 w 123463"/>
                  <a:gd name="connsiteY2" fmla="*/ 5922 h 124880"/>
                  <a:gd name="connsiteX3" fmla="*/ 48045 w 123463"/>
                  <a:gd name="connsiteY3" fmla="*/ 5568 h 124880"/>
                  <a:gd name="connsiteX4" fmla="*/ 83826 w 123463"/>
                  <a:gd name="connsiteY4" fmla="*/ 31961 h 124880"/>
                  <a:gd name="connsiteX5" fmla="*/ 53359 w 123463"/>
                  <a:gd name="connsiteY5" fmla="*/ 58532 h 124880"/>
                  <a:gd name="connsiteX6" fmla="*/ 33697 w 123463"/>
                  <a:gd name="connsiteY6" fmla="*/ 58532 h 124880"/>
                  <a:gd name="connsiteX7" fmla="*/ 71073 w 123463"/>
                  <a:gd name="connsiteY7" fmla="*/ 60834 h 124880"/>
                  <a:gd name="connsiteX8" fmla="*/ 102071 w 123463"/>
                  <a:gd name="connsiteY8" fmla="*/ 31961 h 124880"/>
                  <a:gd name="connsiteX9" fmla="*/ 55839 w 123463"/>
                  <a:gd name="connsiteY9" fmla="*/ 77 h 124880"/>
                  <a:gd name="connsiteX10" fmla="*/ 218 w 123463"/>
                  <a:gd name="connsiteY10" fmla="*/ 77 h 124880"/>
                  <a:gd name="connsiteX11" fmla="*/ 218 w 123463"/>
                  <a:gd name="connsiteY11" fmla="*/ 5568 h 124880"/>
                  <a:gd name="connsiteX12" fmla="*/ 4470 w 123463"/>
                  <a:gd name="connsiteY12" fmla="*/ 5568 h 124880"/>
                  <a:gd name="connsiteX13" fmla="*/ 18463 w 123463"/>
                  <a:gd name="connsiteY13" fmla="*/ 13894 h 124880"/>
                  <a:gd name="connsiteX14" fmla="*/ 18463 w 123463"/>
                  <a:gd name="connsiteY14" fmla="*/ 107244 h 124880"/>
                  <a:gd name="connsiteX15" fmla="*/ 4470 w 123463"/>
                  <a:gd name="connsiteY15" fmla="*/ 115569 h 124880"/>
                  <a:gd name="connsiteX16" fmla="*/ 218 w 123463"/>
                  <a:gd name="connsiteY16" fmla="*/ 115569 h 124880"/>
                  <a:gd name="connsiteX17" fmla="*/ 218 w 123463"/>
                  <a:gd name="connsiteY17" fmla="*/ 121061 h 124880"/>
                  <a:gd name="connsiteX18" fmla="*/ 26080 w 123463"/>
                  <a:gd name="connsiteY18" fmla="*/ 120529 h 124880"/>
                  <a:gd name="connsiteX19" fmla="*/ 51942 w 123463"/>
                  <a:gd name="connsiteY19" fmla="*/ 121061 h 124880"/>
                  <a:gd name="connsiteX20" fmla="*/ 51942 w 123463"/>
                  <a:gd name="connsiteY20" fmla="*/ 115569 h 124880"/>
                  <a:gd name="connsiteX21" fmla="*/ 47691 w 123463"/>
                  <a:gd name="connsiteY21" fmla="*/ 115569 h 124880"/>
                  <a:gd name="connsiteX22" fmla="*/ 33697 w 123463"/>
                  <a:gd name="connsiteY22" fmla="*/ 107244 h 124880"/>
                  <a:gd name="connsiteX23" fmla="*/ 33697 w 123463"/>
                  <a:gd name="connsiteY23" fmla="*/ 62429 h 124880"/>
                  <a:gd name="connsiteX24" fmla="*/ 54068 w 123463"/>
                  <a:gd name="connsiteY24" fmla="*/ 62429 h 124880"/>
                  <a:gd name="connsiteX25" fmla="*/ 70541 w 123463"/>
                  <a:gd name="connsiteY25" fmla="*/ 68451 h 124880"/>
                  <a:gd name="connsiteX26" fmla="*/ 77272 w 123463"/>
                  <a:gd name="connsiteY26" fmla="*/ 92188 h 124880"/>
                  <a:gd name="connsiteX27" fmla="*/ 84535 w 123463"/>
                  <a:gd name="connsiteY27" fmla="*/ 117518 h 124880"/>
                  <a:gd name="connsiteX28" fmla="*/ 106854 w 123463"/>
                  <a:gd name="connsiteY28" fmla="*/ 124958 h 124880"/>
                  <a:gd name="connsiteX29" fmla="*/ 123682 w 123463"/>
                  <a:gd name="connsiteY29" fmla="*/ 105473 h 124880"/>
                  <a:gd name="connsiteX30" fmla="*/ 121379 w 123463"/>
                  <a:gd name="connsiteY30" fmla="*/ 102461 h 124880"/>
                  <a:gd name="connsiteX31" fmla="*/ 119253 w 123463"/>
                  <a:gd name="connsiteY31" fmla="*/ 105296 h 124880"/>
                  <a:gd name="connsiteX32" fmla="*/ 107563 w 123463"/>
                  <a:gd name="connsiteY32" fmla="*/ 121061 h 124880"/>
                  <a:gd name="connsiteX33" fmla="*/ 94986 w 123463"/>
                  <a:gd name="connsiteY33" fmla="*/ 95553 h 124880"/>
                  <a:gd name="connsiteX34" fmla="*/ 92683 w 123463"/>
                  <a:gd name="connsiteY34" fmla="*/ 81382 h 124880"/>
                  <a:gd name="connsiteX35" fmla="*/ 71073 w 123463"/>
                  <a:gd name="connsiteY35" fmla="*/ 60834 h 12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3463" h="124880">
                    <a:moveTo>
                      <a:pt x="33697" y="58532"/>
                    </a:moveTo>
                    <a:lnTo>
                      <a:pt x="33697" y="12654"/>
                    </a:lnTo>
                    <a:cubicBezTo>
                      <a:pt x="33697" y="8579"/>
                      <a:pt x="33697" y="6454"/>
                      <a:pt x="37594" y="5922"/>
                    </a:cubicBezTo>
                    <a:cubicBezTo>
                      <a:pt x="39365" y="5568"/>
                      <a:pt x="44502" y="5568"/>
                      <a:pt x="48045" y="5568"/>
                    </a:cubicBezTo>
                    <a:cubicBezTo>
                      <a:pt x="63987" y="5568"/>
                      <a:pt x="83826" y="6277"/>
                      <a:pt x="83826" y="31961"/>
                    </a:cubicBezTo>
                    <a:cubicBezTo>
                      <a:pt x="83826" y="44184"/>
                      <a:pt x="79575" y="58532"/>
                      <a:pt x="53359" y="58532"/>
                    </a:cubicBezTo>
                    <a:lnTo>
                      <a:pt x="33697" y="58532"/>
                    </a:lnTo>
                    <a:close/>
                    <a:moveTo>
                      <a:pt x="71073" y="60834"/>
                    </a:moveTo>
                    <a:cubicBezTo>
                      <a:pt x="88255" y="56583"/>
                      <a:pt x="102071" y="45778"/>
                      <a:pt x="102071" y="31961"/>
                    </a:cubicBezTo>
                    <a:cubicBezTo>
                      <a:pt x="102071" y="14956"/>
                      <a:pt x="81878" y="77"/>
                      <a:pt x="55839" y="77"/>
                    </a:cubicBezTo>
                    <a:lnTo>
                      <a:pt x="218" y="77"/>
                    </a:lnTo>
                    <a:lnTo>
                      <a:pt x="218" y="5568"/>
                    </a:lnTo>
                    <a:lnTo>
                      <a:pt x="4470" y="5568"/>
                    </a:lnTo>
                    <a:cubicBezTo>
                      <a:pt x="18109" y="5568"/>
                      <a:pt x="18463" y="7517"/>
                      <a:pt x="18463" y="13894"/>
                    </a:cubicBezTo>
                    <a:lnTo>
                      <a:pt x="18463" y="107244"/>
                    </a:lnTo>
                    <a:cubicBezTo>
                      <a:pt x="18463" y="113621"/>
                      <a:pt x="18109" y="115569"/>
                      <a:pt x="4470" y="115569"/>
                    </a:cubicBezTo>
                    <a:lnTo>
                      <a:pt x="218" y="115569"/>
                    </a:lnTo>
                    <a:lnTo>
                      <a:pt x="218" y="121061"/>
                    </a:lnTo>
                    <a:cubicBezTo>
                      <a:pt x="6595" y="120529"/>
                      <a:pt x="19172" y="120529"/>
                      <a:pt x="26080" y="120529"/>
                    </a:cubicBezTo>
                    <a:cubicBezTo>
                      <a:pt x="32988" y="120529"/>
                      <a:pt x="45565" y="120529"/>
                      <a:pt x="51942" y="121061"/>
                    </a:cubicBezTo>
                    <a:lnTo>
                      <a:pt x="51942" y="115569"/>
                    </a:lnTo>
                    <a:lnTo>
                      <a:pt x="47691" y="115569"/>
                    </a:lnTo>
                    <a:cubicBezTo>
                      <a:pt x="34051" y="115569"/>
                      <a:pt x="33697" y="113621"/>
                      <a:pt x="33697" y="107244"/>
                    </a:cubicBezTo>
                    <a:lnTo>
                      <a:pt x="33697" y="62429"/>
                    </a:lnTo>
                    <a:lnTo>
                      <a:pt x="54068" y="62429"/>
                    </a:lnTo>
                    <a:cubicBezTo>
                      <a:pt x="56902" y="62429"/>
                      <a:pt x="64341" y="62429"/>
                      <a:pt x="70541" y="68451"/>
                    </a:cubicBezTo>
                    <a:cubicBezTo>
                      <a:pt x="77272" y="74828"/>
                      <a:pt x="77272" y="80319"/>
                      <a:pt x="77272" y="92188"/>
                    </a:cubicBezTo>
                    <a:cubicBezTo>
                      <a:pt x="77272" y="103701"/>
                      <a:pt x="77272" y="110787"/>
                      <a:pt x="84535" y="117518"/>
                    </a:cubicBezTo>
                    <a:cubicBezTo>
                      <a:pt x="91797" y="123895"/>
                      <a:pt x="101540" y="124958"/>
                      <a:pt x="106854" y="124958"/>
                    </a:cubicBezTo>
                    <a:cubicBezTo>
                      <a:pt x="120671" y="124958"/>
                      <a:pt x="123682" y="110432"/>
                      <a:pt x="123682" y="105473"/>
                    </a:cubicBezTo>
                    <a:cubicBezTo>
                      <a:pt x="123682" y="104410"/>
                      <a:pt x="123682" y="102461"/>
                      <a:pt x="121379" y="102461"/>
                    </a:cubicBezTo>
                    <a:cubicBezTo>
                      <a:pt x="119431" y="102461"/>
                      <a:pt x="119431" y="104056"/>
                      <a:pt x="119253" y="105296"/>
                    </a:cubicBezTo>
                    <a:cubicBezTo>
                      <a:pt x="118191" y="117872"/>
                      <a:pt x="111991" y="121061"/>
                      <a:pt x="107563" y="121061"/>
                    </a:cubicBezTo>
                    <a:cubicBezTo>
                      <a:pt x="98883" y="121061"/>
                      <a:pt x="97466" y="112027"/>
                      <a:pt x="94986" y="95553"/>
                    </a:cubicBezTo>
                    <a:lnTo>
                      <a:pt x="92683" y="81382"/>
                    </a:lnTo>
                    <a:cubicBezTo>
                      <a:pt x="89495" y="70046"/>
                      <a:pt x="80815" y="64200"/>
                      <a:pt x="71073" y="608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" name="任意形状 321">
                <a:extLst>
                  <a:ext uri="{FF2B5EF4-FFF2-40B4-BE49-F238E27FC236}">
                    <a16:creationId xmlns:a16="http://schemas.microsoft.com/office/drawing/2014/main" id="{AACC612F-C25B-AD94-15B4-B344B8355780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9184392" y="6928433"/>
                <a:ext cx="68551" cy="81305"/>
              </a:xfrm>
              <a:custGeom>
                <a:avLst/>
                <a:gdLst>
                  <a:gd name="connsiteX0" fmla="*/ 15105 w 68551"/>
                  <a:gd name="connsiteY0" fmla="*/ 34796 h 81305"/>
                  <a:gd name="connsiteX1" fmla="*/ 37070 w 68551"/>
                  <a:gd name="connsiteY1" fmla="*/ 3974 h 81305"/>
                  <a:gd name="connsiteX2" fmla="*/ 57086 w 68551"/>
                  <a:gd name="connsiteY2" fmla="*/ 34796 h 81305"/>
                  <a:gd name="connsiteX3" fmla="*/ 15105 w 68551"/>
                  <a:gd name="connsiteY3" fmla="*/ 34796 h 81305"/>
                  <a:gd name="connsiteX4" fmla="*/ 14928 w 68551"/>
                  <a:gd name="connsiteY4" fmla="*/ 38515 h 81305"/>
                  <a:gd name="connsiteX5" fmla="*/ 64349 w 68551"/>
                  <a:gd name="connsiteY5" fmla="*/ 38515 h 81305"/>
                  <a:gd name="connsiteX6" fmla="*/ 68777 w 68551"/>
                  <a:gd name="connsiteY6" fmla="*/ 34796 h 81305"/>
                  <a:gd name="connsiteX7" fmla="*/ 37070 w 68551"/>
                  <a:gd name="connsiteY7" fmla="*/ 77 h 81305"/>
                  <a:gd name="connsiteX8" fmla="*/ 226 w 68551"/>
                  <a:gd name="connsiteY8" fmla="*/ 40464 h 81305"/>
                  <a:gd name="connsiteX9" fmla="*/ 39195 w 68551"/>
                  <a:gd name="connsiteY9" fmla="*/ 81382 h 81305"/>
                  <a:gd name="connsiteX10" fmla="*/ 68777 w 68551"/>
                  <a:gd name="connsiteY10" fmla="*/ 58355 h 81305"/>
                  <a:gd name="connsiteX11" fmla="*/ 66474 w 68551"/>
                  <a:gd name="connsiteY11" fmla="*/ 56229 h 81305"/>
                  <a:gd name="connsiteX12" fmla="*/ 64172 w 68551"/>
                  <a:gd name="connsiteY12" fmla="*/ 58709 h 81305"/>
                  <a:gd name="connsiteX13" fmla="*/ 40258 w 68551"/>
                  <a:gd name="connsiteY13" fmla="*/ 76954 h 81305"/>
                  <a:gd name="connsiteX14" fmla="*/ 20242 w 68551"/>
                  <a:gd name="connsiteY14" fmla="*/ 65086 h 81305"/>
                  <a:gd name="connsiteX15" fmla="*/ 14928 w 68551"/>
                  <a:gd name="connsiteY15" fmla="*/ 38515 h 8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551" h="81305">
                    <a:moveTo>
                      <a:pt x="15105" y="34796"/>
                    </a:moveTo>
                    <a:cubicBezTo>
                      <a:pt x="16168" y="8402"/>
                      <a:pt x="31047" y="3974"/>
                      <a:pt x="37070" y="3974"/>
                    </a:cubicBezTo>
                    <a:cubicBezTo>
                      <a:pt x="55315" y="3974"/>
                      <a:pt x="57086" y="27887"/>
                      <a:pt x="57086" y="34796"/>
                    </a:cubicBezTo>
                    <a:lnTo>
                      <a:pt x="15105" y="34796"/>
                    </a:lnTo>
                    <a:close/>
                    <a:moveTo>
                      <a:pt x="14928" y="38515"/>
                    </a:moveTo>
                    <a:lnTo>
                      <a:pt x="64349" y="38515"/>
                    </a:lnTo>
                    <a:cubicBezTo>
                      <a:pt x="68246" y="38515"/>
                      <a:pt x="68777" y="38515"/>
                      <a:pt x="68777" y="34796"/>
                    </a:cubicBezTo>
                    <a:cubicBezTo>
                      <a:pt x="68777" y="17259"/>
                      <a:pt x="59212" y="77"/>
                      <a:pt x="37070" y="77"/>
                    </a:cubicBezTo>
                    <a:cubicBezTo>
                      <a:pt x="16522" y="77"/>
                      <a:pt x="226" y="18322"/>
                      <a:pt x="226" y="40464"/>
                    </a:cubicBezTo>
                    <a:cubicBezTo>
                      <a:pt x="226" y="64200"/>
                      <a:pt x="18825" y="81382"/>
                      <a:pt x="39195" y="81382"/>
                    </a:cubicBezTo>
                    <a:cubicBezTo>
                      <a:pt x="60806" y="81382"/>
                      <a:pt x="68777" y="61720"/>
                      <a:pt x="68777" y="58355"/>
                    </a:cubicBezTo>
                    <a:cubicBezTo>
                      <a:pt x="68777" y="56583"/>
                      <a:pt x="67360" y="56229"/>
                      <a:pt x="66474" y="56229"/>
                    </a:cubicBezTo>
                    <a:cubicBezTo>
                      <a:pt x="64880" y="56229"/>
                      <a:pt x="64526" y="57292"/>
                      <a:pt x="64172" y="58709"/>
                    </a:cubicBezTo>
                    <a:cubicBezTo>
                      <a:pt x="57972" y="76954"/>
                      <a:pt x="42030" y="76954"/>
                      <a:pt x="40258" y="76954"/>
                    </a:cubicBezTo>
                    <a:cubicBezTo>
                      <a:pt x="31401" y="76954"/>
                      <a:pt x="24316" y="71640"/>
                      <a:pt x="20242" y="65086"/>
                    </a:cubicBezTo>
                    <a:cubicBezTo>
                      <a:pt x="14928" y="56583"/>
                      <a:pt x="14928" y="44892"/>
                      <a:pt x="14928" y="3851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" name="任意形状 322">
                <a:extLst>
                  <a:ext uri="{FF2B5EF4-FFF2-40B4-BE49-F238E27FC236}">
                    <a16:creationId xmlns:a16="http://schemas.microsoft.com/office/drawing/2014/main" id="{783B718D-291F-3D88-D205-81F2024F833F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9275695" y="6874938"/>
                <a:ext cx="41095" cy="177135"/>
              </a:xfrm>
              <a:custGeom>
                <a:avLst/>
                <a:gdLst>
                  <a:gd name="connsiteX0" fmla="*/ 41326 w 41095"/>
                  <a:gd name="connsiteY0" fmla="*/ 175441 h 177135"/>
                  <a:gd name="connsiteX1" fmla="*/ 38314 w 41095"/>
                  <a:gd name="connsiteY1" fmla="*/ 171544 h 177135"/>
                  <a:gd name="connsiteX2" fmla="*/ 10504 w 41095"/>
                  <a:gd name="connsiteY2" fmla="*/ 88645 h 177135"/>
                  <a:gd name="connsiteX3" fmla="*/ 39023 w 41095"/>
                  <a:gd name="connsiteY3" fmla="*/ 4860 h 177135"/>
                  <a:gd name="connsiteX4" fmla="*/ 41326 w 41095"/>
                  <a:gd name="connsiteY4" fmla="*/ 1848 h 177135"/>
                  <a:gd name="connsiteX5" fmla="*/ 39554 w 41095"/>
                  <a:gd name="connsiteY5" fmla="*/ 77 h 177135"/>
                  <a:gd name="connsiteX6" fmla="*/ 11390 w 41095"/>
                  <a:gd name="connsiteY6" fmla="*/ 34618 h 177135"/>
                  <a:gd name="connsiteX7" fmla="*/ 230 w 41095"/>
                  <a:gd name="connsiteY7" fmla="*/ 88645 h 177135"/>
                  <a:gd name="connsiteX8" fmla="*/ 11921 w 41095"/>
                  <a:gd name="connsiteY8" fmla="*/ 143911 h 177135"/>
                  <a:gd name="connsiteX9" fmla="*/ 39554 w 41095"/>
                  <a:gd name="connsiteY9" fmla="*/ 177213 h 177135"/>
                  <a:gd name="connsiteX10" fmla="*/ 41326 w 41095"/>
                  <a:gd name="connsiteY10" fmla="*/ 175441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95" h="177135">
                    <a:moveTo>
                      <a:pt x="41326" y="175441"/>
                    </a:moveTo>
                    <a:cubicBezTo>
                      <a:pt x="41326" y="174910"/>
                      <a:pt x="41326" y="174556"/>
                      <a:pt x="38314" y="171544"/>
                    </a:cubicBezTo>
                    <a:cubicBezTo>
                      <a:pt x="16172" y="149225"/>
                      <a:pt x="10504" y="115747"/>
                      <a:pt x="10504" y="88645"/>
                    </a:cubicBezTo>
                    <a:cubicBezTo>
                      <a:pt x="10504" y="57823"/>
                      <a:pt x="17235" y="27002"/>
                      <a:pt x="39023" y="4860"/>
                    </a:cubicBezTo>
                    <a:cubicBezTo>
                      <a:pt x="41326" y="2734"/>
                      <a:pt x="41326" y="2380"/>
                      <a:pt x="41326" y="1848"/>
                    </a:cubicBezTo>
                    <a:cubicBezTo>
                      <a:pt x="41326" y="608"/>
                      <a:pt x="40617" y="77"/>
                      <a:pt x="39554" y="77"/>
                    </a:cubicBezTo>
                    <a:cubicBezTo>
                      <a:pt x="37783" y="77"/>
                      <a:pt x="21841" y="12122"/>
                      <a:pt x="11390" y="34618"/>
                    </a:cubicBezTo>
                    <a:cubicBezTo>
                      <a:pt x="2356" y="54103"/>
                      <a:pt x="230" y="73765"/>
                      <a:pt x="230" y="88645"/>
                    </a:cubicBezTo>
                    <a:cubicBezTo>
                      <a:pt x="230" y="102461"/>
                      <a:pt x="2179" y="123895"/>
                      <a:pt x="11921" y="143911"/>
                    </a:cubicBezTo>
                    <a:cubicBezTo>
                      <a:pt x="22549" y="165699"/>
                      <a:pt x="37783" y="177213"/>
                      <a:pt x="39554" y="177213"/>
                    </a:cubicBezTo>
                    <a:cubicBezTo>
                      <a:pt x="40617" y="177213"/>
                      <a:pt x="41326" y="176681"/>
                      <a:pt x="41326" y="17544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" name="任意形状 323">
                <a:extLst>
                  <a:ext uri="{FF2B5EF4-FFF2-40B4-BE49-F238E27FC236}">
                    <a16:creationId xmlns:a16="http://schemas.microsoft.com/office/drawing/2014/main" id="{23A1FCD3-5D75-82AA-F175-59AB9D4BBA9A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9336788" y="6929496"/>
                <a:ext cx="86973" cy="80242"/>
              </a:xfrm>
              <a:custGeom>
                <a:avLst/>
                <a:gdLst>
                  <a:gd name="connsiteX0" fmla="*/ 942 w 86973"/>
                  <a:gd name="connsiteY0" fmla="*/ 71463 h 80242"/>
                  <a:gd name="connsiteX1" fmla="*/ 234 w 86973"/>
                  <a:gd name="connsiteY1" fmla="*/ 75537 h 80242"/>
                  <a:gd name="connsiteX2" fmla="*/ 5371 w 86973"/>
                  <a:gd name="connsiteY2" fmla="*/ 80319 h 80242"/>
                  <a:gd name="connsiteX3" fmla="*/ 13165 w 86973"/>
                  <a:gd name="connsiteY3" fmla="*/ 70400 h 80242"/>
                  <a:gd name="connsiteX4" fmla="*/ 21490 w 86973"/>
                  <a:gd name="connsiteY4" fmla="*/ 37630 h 80242"/>
                  <a:gd name="connsiteX5" fmla="*/ 51780 w 86973"/>
                  <a:gd name="connsiteY5" fmla="*/ 52686 h 80242"/>
                  <a:gd name="connsiteX6" fmla="*/ 51426 w 86973"/>
                  <a:gd name="connsiteY6" fmla="*/ 56583 h 80242"/>
                  <a:gd name="connsiteX7" fmla="*/ 50540 w 86973"/>
                  <a:gd name="connsiteY7" fmla="*/ 62783 h 80242"/>
                  <a:gd name="connsiteX8" fmla="*/ 66837 w 86973"/>
                  <a:gd name="connsiteY8" fmla="*/ 80319 h 80242"/>
                  <a:gd name="connsiteX9" fmla="*/ 80654 w 86973"/>
                  <a:gd name="connsiteY9" fmla="*/ 71108 h 80242"/>
                  <a:gd name="connsiteX10" fmla="*/ 87208 w 86973"/>
                  <a:gd name="connsiteY10" fmla="*/ 53041 h 80242"/>
                  <a:gd name="connsiteX11" fmla="*/ 85082 w 86973"/>
                  <a:gd name="connsiteY11" fmla="*/ 51269 h 80242"/>
                  <a:gd name="connsiteX12" fmla="*/ 82602 w 86973"/>
                  <a:gd name="connsiteY12" fmla="*/ 54458 h 80242"/>
                  <a:gd name="connsiteX13" fmla="*/ 67191 w 86973"/>
                  <a:gd name="connsiteY13" fmla="*/ 76422 h 80242"/>
                  <a:gd name="connsiteX14" fmla="*/ 61523 w 86973"/>
                  <a:gd name="connsiteY14" fmla="*/ 67920 h 80242"/>
                  <a:gd name="connsiteX15" fmla="*/ 62940 w 86973"/>
                  <a:gd name="connsiteY15" fmla="*/ 58000 h 80242"/>
                  <a:gd name="connsiteX16" fmla="*/ 63826 w 86973"/>
                  <a:gd name="connsiteY16" fmla="*/ 52155 h 80242"/>
                  <a:gd name="connsiteX17" fmla="*/ 29461 w 86973"/>
                  <a:gd name="connsiteY17" fmla="*/ 33910 h 80242"/>
                  <a:gd name="connsiteX18" fmla="*/ 45758 w 86973"/>
                  <a:gd name="connsiteY18" fmla="*/ 21865 h 80242"/>
                  <a:gd name="connsiteX19" fmla="*/ 66128 w 86973"/>
                  <a:gd name="connsiteY19" fmla="*/ 7694 h 80242"/>
                  <a:gd name="connsiteX20" fmla="*/ 65243 w 86973"/>
                  <a:gd name="connsiteY20" fmla="*/ 11591 h 80242"/>
                  <a:gd name="connsiteX21" fmla="*/ 71974 w 86973"/>
                  <a:gd name="connsiteY21" fmla="*/ 17790 h 80242"/>
                  <a:gd name="connsiteX22" fmla="*/ 81539 w 86973"/>
                  <a:gd name="connsiteY22" fmla="*/ 8225 h 80242"/>
                  <a:gd name="connsiteX23" fmla="*/ 74454 w 86973"/>
                  <a:gd name="connsiteY23" fmla="*/ 2025 h 80242"/>
                  <a:gd name="connsiteX24" fmla="*/ 45403 w 86973"/>
                  <a:gd name="connsiteY24" fmla="*/ 17436 h 80242"/>
                  <a:gd name="connsiteX25" fmla="*/ 22730 w 86973"/>
                  <a:gd name="connsiteY25" fmla="*/ 32493 h 80242"/>
                  <a:gd name="connsiteX26" fmla="*/ 26273 w 86973"/>
                  <a:gd name="connsiteY26" fmla="*/ 18676 h 80242"/>
                  <a:gd name="connsiteX27" fmla="*/ 29461 w 86973"/>
                  <a:gd name="connsiteY27" fmla="*/ 4860 h 80242"/>
                  <a:gd name="connsiteX28" fmla="*/ 24324 w 86973"/>
                  <a:gd name="connsiteY28" fmla="*/ 77 h 80242"/>
                  <a:gd name="connsiteX29" fmla="*/ 17239 w 86973"/>
                  <a:gd name="connsiteY29" fmla="*/ 6454 h 80242"/>
                  <a:gd name="connsiteX30" fmla="*/ 942 w 86973"/>
                  <a:gd name="connsiteY30" fmla="*/ 71463 h 8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973" h="80242">
                    <a:moveTo>
                      <a:pt x="942" y="71463"/>
                    </a:moveTo>
                    <a:cubicBezTo>
                      <a:pt x="234" y="73943"/>
                      <a:pt x="234" y="74297"/>
                      <a:pt x="234" y="75537"/>
                    </a:cubicBezTo>
                    <a:cubicBezTo>
                      <a:pt x="234" y="78725"/>
                      <a:pt x="2714" y="80319"/>
                      <a:pt x="5371" y="80319"/>
                    </a:cubicBezTo>
                    <a:cubicBezTo>
                      <a:pt x="10685" y="80319"/>
                      <a:pt x="11748" y="76068"/>
                      <a:pt x="13165" y="70400"/>
                    </a:cubicBezTo>
                    <a:cubicBezTo>
                      <a:pt x="14936" y="64023"/>
                      <a:pt x="13873" y="67389"/>
                      <a:pt x="21490" y="37630"/>
                    </a:cubicBezTo>
                    <a:cubicBezTo>
                      <a:pt x="36370" y="38161"/>
                      <a:pt x="51780" y="41172"/>
                      <a:pt x="51780" y="52686"/>
                    </a:cubicBezTo>
                    <a:cubicBezTo>
                      <a:pt x="51780" y="53926"/>
                      <a:pt x="51780" y="54812"/>
                      <a:pt x="51426" y="56583"/>
                    </a:cubicBezTo>
                    <a:cubicBezTo>
                      <a:pt x="50718" y="59417"/>
                      <a:pt x="50540" y="61366"/>
                      <a:pt x="50540" y="62783"/>
                    </a:cubicBezTo>
                    <a:cubicBezTo>
                      <a:pt x="50540" y="73234"/>
                      <a:pt x="57626" y="80319"/>
                      <a:pt x="66837" y="80319"/>
                    </a:cubicBezTo>
                    <a:cubicBezTo>
                      <a:pt x="72505" y="80319"/>
                      <a:pt x="77111" y="77131"/>
                      <a:pt x="80654" y="71108"/>
                    </a:cubicBezTo>
                    <a:cubicBezTo>
                      <a:pt x="85082" y="63669"/>
                      <a:pt x="87208" y="53395"/>
                      <a:pt x="87208" y="53041"/>
                    </a:cubicBezTo>
                    <a:cubicBezTo>
                      <a:pt x="87208" y="51269"/>
                      <a:pt x="85613" y="51269"/>
                      <a:pt x="85082" y="51269"/>
                    </a:cubicBezTo>
                    <a:cubicBezTo>
                      <a:pt x="83311" y="51269"/>
                      <a:pt x="83133" y="51978"/>
                      <a:pt x="82602" y="54458"/>
                    </a:cubicBezTo>
                    <a:cubicBezTo>
                      <a:pt x="79236" y="66680"/>
                      <a:pt x="75162" y="76422"/>
                      <a:pt x="67191" y="76422"/>
                    </a:cubicBezTo>
                    <a:cubicBezTo>
                      <a:pt x="63471" y="76422"/>
                      <a:pt x="61523" y="74120"/>
                      <a:pt x="61523" y="67920"/>
                    </a:cubicBezTo>
                    <a:cubicBezTo>
                      <a:pt x="61523" y="65263"/>
                      <a:pt x="62231" y="61012"/>
                      <a:pt x="62940" y="58000"/>
                    </a:cubicBezTo>
                    <a:cubicBezTo>
                      <a:pt x="63294" y="56406"/>
                      <a:pt x="63826" y="54103"/>
                      <a:pt x="63826" y="52155"/>
                    </a:cubicBezTo>
                    <a:cubicBezTo>
                      <a:pt x="63826" y="35504"/>
                      <a:pt x="39381" y="34264"/>
                      <a:pt x="29461" y="33910"/>
                    </a:cubicBezTo>
                    <a:cubicBezTo>
                      <a:pt x="35307" y="30721"/>
                      <a:pt x="40975" y="25939"/>
                      <a:pt x="45758" y="21865"/>
                    </a:cubicBezTo>
                    <a:cubicBezTo>
                      <a:pt x="53906" y="14956"/>
                      <a:pt x="59043" y="10705"/>
                      <a:pt x="66128" y="7694"/>
                    </a:cubicBezTo>
                    <a:cubicBezTo>
                      <a:pt x="65774" y="8579"/>
                      <a:pt x="65243" y="10705"/>
                      <a:pt x="65243" y="11591"/>
                    </a:cubicBezTo>
                    <a:cubicBezTo>
                      <a:pt x="65243" y="13716"/>
                      <a:pt x="66483" y="17790"/>
                      <a:pt x="71974" y="17790"/>
                    </a:cubicBezTo>
                    <a:cubicBezTo>
                      <a:pt x="77642" y="17790"/>
                      <a:pt x="81539" y="12654"/>
                      <a:pt x="81539" y="8225"/>
                    </a:cubicBezTo>
                    <a:cubicBezTo>
                      <a:pt x="81539" y="6631"/>
                      <a:pt x="80831" y="2025"/>
                      <a:pt x="74454" y="2025"/>
                    </a:cubicBezTo>
                    <a:cubicBezTo>
                      <a:pt x="63648" y="2025"/>
                      <a:pt x="53197" y="10882"/>
                      <a:pt x="45403" y="17436"/>
                    </a:cubicBezTo>
                    <a:cubicBezTo>
                      <a:pt x="33358" y="27710"/>
                      <a:pt x="29107" y="30367"/>
                      <a:pt x="22730" y="32493"/>
                    </a:cubicBezTo>
                    <a:cubicBezTo>
                      <a:pt x="23262" y="30544"/>
                      <a:pt x="25387" y="21687"/>
                      <a:pt x="26273" y="18676"/>
                    </a:cubicBezTo>
                    <a:cubicBezTo>
                      <a:pt x="27336" y="14071"/>
                      <a:pt x="29461" y="5745"/>
                      <a:pt x="29461" y="4860"/>
                    </a:cubicBezTo>
                    <a:cubicBezTo>
                      <a:pt x="29461" y="1848"/>
                      <a:pt x="27336" y="77"/>
                      <a:pt x="24324" y="77"/>
                    </a:cubicBezTo>
                    <a:cubicBezTo>
                      <a:pt x="23793" y="77"/>
                      <a:pt x="18833" y="77"/>
                      <a:pt x="17239" y="6454"/>
                    </a:cubicBezTo>
                    <a:lnTo>
                      <a:pt x="942" y="71463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" name="任意形状 324">
                <a:extLst>
                  <a:ext uri="{FF2B5EF4-FFF2-40B4-BE49-F238E27FC236}">
                    <a16:creationId xmlns:a16="http://schemas.microsoft.com/office/drawing/2014/main" id="{E6195125-8CDA-CD78-05CB-81512D0F256A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9435055" y="6865339"/>
                <a:ext cx="31122" cy="64229"/>
              </a:xfrm>
              <a:custGeom>
                <a:avLst/>
                <a:gdLst>
                  <a:gd name="connsiteX0" fmla="*/ 30246 w 31122"/>
                  <a:gd name="connsiteY0" fmla="*/ 10860 h 64229"/>
                  <a:gd name="connsiteX1" fmla="*/ 31362 w 31122"/>
                  <a:gd name="connsiteY1" fmla="*/ 6893 h 64229"/>
                  <a:gd name="connsiteX2" fmla="*/ 24047 w 31122"/>
                  <a:gd name="connsiteY2" fmla="*/ 73 h 64229"/>
                  <a:gd name="connsiteX3" fmla="*/ 17227 w 31122"/>
                  <a:gd name="connsiteY3" fmla="*/ 5901 h 64229"/>
                  <a:gd name="connsiteX4" fmla="*/ 860 w 31122"/>
                  <a:gd name="connsiteY4" fmla="*/ 59590 h 64229"/>
                  <a:gd name="connsiteX5" fmla="*/ 240 w 31122"/>
                  <a:gd name="connsiteY5" fmla="*/ 61574 h 64229"/>
                  <a:gd name="connsiteX6" fmla="*/ 5075 w 31122"/>
                  <a:gd name="connsiteY6" fmla="*/ 64302 h 64229"/>
                  <a:gd name="connsiteX7" fmla="*/ 6935 w 31122"/>
                  <a:gd name="connsiteY7" fmla="*/ 62194 h 64229"/>
                  <a:gd name="connsiteX8" fmla="*/ 30246 w 31122"/>
                  <a:gd name="connsiteY8" fmla="*/ 10860 h 6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22" h="64229">
                    <a:moveTo>
                      <a:pt x="30246" y="10860"/>
                    </a:moveTo>
                    <a:cubicBezTo>
                      <a:pt x="31238" y="8752"/>
                      <a:pt x="31362" y="7761"/>
                      <a:pt x="31362" y="6893"/>
                    </a:cubicBezTo>
                    <a:cubicBezTo>
                      <a:pt x="31362" y="3049"/>
                      <a:pt x="27891" y="73"/>
                      <a:pt x="24047" y="73"/>
                    </a:cubicBezTo>
                    <a:cubicBezTo>
                      <a:pt x="19335" y="73"/>
                      <a:pt x="17847" y="3917"/>
                      <a:pt x="17227" y="5901"/>
                    </a:cubicBezTo>
                    <a:lnTo>
                      <a:pt x="860" y="59590"/>
                    </a:lnTo>
                    <a:cubicBezTo>
                      <a:pt x="736" y="59838"/>
                      <a:pt x="240" y="61450"/>
                      <a:pt x="240" y="61574"/>
                    </a:cubicBezTo>
                    <a:cubicBezTo>
                      <a:pt x="240" y="63062"/>
                      <a:pt x="4083" y="64302"/>
                      <a:pt x="5075" y="64302"/>
                    </a:cubicBezTo>
                    <a:cubicBezTo>
                      <a:pt x="5943" y="64302"/>
                      <a:pt x="6067" y="64054"/>
                      <a:pt x="6935" y="62194"/>
                    </a:cubicBezTo>
                    <a:lnTo>
                      <a:pt x="30246" y="10860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" name="任意形状 325">
                <a:extLst>
                  <a:ext uri="{FF2B5EF4-FFF2-40B4-BE49-F238E27FC236}">
                    <a16:creationId xmlns:a16="http://schemas.microsoft.com/office/drawing/2014/main" id="{4348620E-BDA9-B0FA-6244-A8E99D5786E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9435551" y="6969248"/>
                <a:ext cx="57533" cy="84812"/>
              </a:xfrm>
              <a:custGeom>
                <a:avLst/>
                <a:gdLst>
                  <a:gd name="connsiteX0" fmla="*/ 57773 w 57533"/>
                  <a:gd name="connsiteY0" fmla="*/ 42858 h 84812"/>
                  <a:gd name="connsiteX1" fmla="*/ 50458 w 57533"/>
                  <a:gd name="connsiteY1" fmla="*/ 10743 h 84812"/>
                  <a:gd name="connsiteX2" fmla="*/ 29006 w 57533"/>
                  <a:gd name="connsiteY2" fmla="*/ 79 h 84812"/>
                  <a:gd name="connsiteX3" fmla="*/ 240 w 57533"/>
                  <a:gd name="connsiteY3" fmla="*/ 42858 h 84812"/>
                  <a:gd name="connsiteX4" fmla="*/ 29006 w 57533"/>
                  <a:gd name="connsiteY4" fmla="*/ 84892 h 84812"/>
                  <a:gd name="connsiteX5" fmla="*/ 57773 w 57533"/>
                  <a:gd name="connsiteY5" fmla="*/ 42858 h 84812"/>
                  <a:gd name="connsiteX6" fmla="*/ 29006 w 57533"/>
                  <a:gd name="connsiteY6" fmla="*/ 81420 h 84812"/>
                  <a:gd name="connsiteX7" fmla="*/ 13259 w 57533"/>
                  <a:gd name="connsiteY7" fmla="*/ 67905 h 84812"/>
                  <a:gd name="connsiteX8" fmla="*/ 11523 w 57533"/>
                  <a:gd name="connsiteY8" fmla="*/ 41246 h 84812"/>
                  <a:gd name="connsiteX9" fmla="*/ 13383 w 57533"/>
                  <a:gd name="connsiteY9" fmla="*/ 15951 h 84812"/>
                  <a:gd name="connsiteX10" fmla="*/ 29006 w 57533"/>
                  <a:gd name="connsiteY10" fmla="*/ 3551 h 84812"/>
                  <a:gd name="connsiteX11" fmla="*/ 44382 w 57533"/>
                  <a:gd name="connsiteY11" fmla="*/ 14835 h 84812"/>
                  <a:gd name="connsiteX12" fmla="*/ 46490 w 57533"/>
                  <a:gd name="connsiteY12" fmla="*/ 41246 h 84812"/>
                  <a:gd name="connsiteX13" fmla="*/ 44878 w 57533"/>
                  <a:gd name="connsiteY13" fmla="*/ 67409 h 84812"/>
                  <a:gd name="connsiteX14" fmla="*/ 29006 w 57533"/>
                  <a:gd name="connsiteY14" fmla="*/ 81420 h 8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7533" h="84812">
                    <a:moveTo>
                      <a:pt x="57773" y="42858"/>
                    </a:moveTo>
                    <a:cubicBezTo>
                      <a:pt x="57773" y="29218"/>
                      <a:pt x="56161" y="19423"/>
                      <a:pt x="50458" y="10743"/>
                    </a:cubicBezTo>
                    <a:cubicBezTo>
                      <a:pt x="46614" y="5039"/>
                      <a:pt x="38926" y="79"/>
                      <a:pt x="29006" y="79"/>
                    </a:cubicBezTo>
                    <a:cubicBezTo>
                      <a:pt x="240" y="79"/>
                      <a:pt x="240" y="33930"/>
                      <a:pt x="240" y="42858"/>
                    </a:cubicBezTo>
                    <a:cubicBezTo>
                      <a:pt x="240" y="51785"/>
                      <a:pt x="240" y="84892"/>
                      <a:pt x="29006" y="84892"/>
                    </a:cubicBezTo>
                    <a:cubicBezTo>
                      <a:pt x="57773" y="84892"/>
                      <a:pt x="57773" y="51785"/>
                      <a:pt x="57773" y="42858"/>
                    </a:cubicBezTo>
                    <a:close/>
                    <a:moveTo>
                      <a:pt x="29006" y="81420"/>
                    </a:moveTo>
                    <a:cubicBezTo>
                      <a:pt x="23303" y="81420"/>
                      <a:pt x="15739" y="78072"/>
                      <a:pt x="13259" y="67905"/>
                    </a:cubicBezTo>
                    <a:cubicBezTo>
                      <a:pt x="11523" y="60589"/>
                      <a:pt x="11523" y="50421"/>
                      <a:pt x="11523" y="41246"/>
                    </a:cubicBezTo>
                    <a:cubicBezTo>
                      <a:pt x="11523" y="32194"/>
                      <a:pt x="11523" y="22770"/>
                      <a:pt x="13383" y="15951"/>
                    </a:cubicBezTo>
                    <a:cubicBezTo>
                      <a:pt x="15987" y="6155"/>
                      <a:pt x="23923" y="3551"/>
                      <a:pt x="29006" y="3551"/>
                    </a:cubicBezTo>
                    <a:cubicBezTo>
                      <a:pt x="35702" y="3551"/>
                      <a:pt x="42150" y="7643"/>
                      <a:pt x="44382" y="14835"/>
                    </a:cubicBezTo>
                    <a:cubicBezTo>
                      <a:pt x="46366" y="21531"/>
                      <a:pt x="46490" y="30458"/>
                      <a:pt x="46490" y="41246"/>
                    </a:cubicBezTo>
                    <a:cubicBezTo>
                      <a:pt x="46490" y="50421"/>
                      <a:pt x="46490" y="59597"/>
                      <a:pt x="44878" y="67409"/>
                    </a:cubicBezTo>
                    <a:cubicBezTo>
                      <a:pt x="42398" y="78692"/>
                      <a:pt x="33966" y="81420"/>
                      <a:pt x="29006" y="814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" name="任意形状 326">
                <a:extLst>
                  <a:ext uri="{FF2B5EF4-FFF2-40B4-BE49-F238E27FC236}">
                    <a16:creationId xmlns:a16="http://schemas.microsoft.com/office/drawing/2014/main" id="{EBB6899E-FDB9-6C17-4425-F83DD35C2C98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9518666" y="6874938"/>
                <a:ext cx="41095" cy="177135"/>
              </a:xfrm>
              <a:custGeom>
                <a:avLst/>
                <a:gdLst>
                  <a:gd name="connsiteX0" fmla="*/ 41340 w 41095"/>
                  <a:gd name="connsiteY0" fmla="*/ 88645 h 177135"/>
                  <a:gd name="connsiteX1" fmla="*/ 29649 w 41095"/>
                  <a:gd name="connsiteY1" fmla="*/ 33378 h 177135"/>
                  <a:gd name="connsiteX2" fmla="*/ 2015 w 41095"/>
                  <a:gd name="connsiteY2" fmla="*/ 77 h 177135"/>
                  <a:gd name="connsiteX3" fmla="*/ 244 w 41095"/>
                  <a:gd name="connsiteY3" fmla="*/ 1848 h 177135"/>
                  <a:gd name="connsiteX4" fmla="*/ 3610 w 41095"/>
                  <a:gd name="connsiteY4" fmla="*/ 5922 h 177135"/>
                  <a:gd name="connsiteX5" fmla="*/ 31066 w 41095"/>
                  <a:gd name="connsiteY5" fmla="*/ 88645 h 177135"/>
                  <a:gd name="connsiteX6" fmla="*/ 2547 w 41095"/>
                  <a:gd name="connsiteY6" fmla="*/ 172430 h 177135"/>
                  <a:gd name="connsiteX7" fmla="*/ 244 w 41095"/>
                  <a:gd name="connsiteY7" fmla="*/ 175441 h 177135"/>
                  <a:gd name="connsiteX8" fmla="*/ 2015 w 41095"/>
                  <a:gd name="connsiteY8" fmla="*/ 177213 h 177135"/>
                  <a:gd name="connsiteX9" fmla="*/ 30180 w 41095"/>
                  <a:gd name="connsiteY9" fmla="*/ 142671 h 177135"/>
                  <a:gd name="connsiteX10" fmla="*/ 41340 w 41095"/>
                  <a:gd name="connsiteY10" fmla="*/ 88645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95" h="177135">
                    <a:moveTo>
                      <a:pt x="41340" y="88645"/>
                    </a:moveTo>
                    <a:cubicBezTo>
                      <a:pt x="41340" y="74828"/>
                      <a:pt x="39391" y="53395"/>
                      <a:pt x="29649" y="33378"/>
                    </a:cubicBezTo>
                    <a:cubicBezTo>
                      <a:pt x="19020" y="11591"/>
                      <a:pt x="3787" y="77"/>
                      <a:pt x="2015" y="77"/>
                    </a:cubicBezTo>
                    <a:cubicBezTo>
                      <a:pt x="953" y="77"/>
                      <a:pt x="244" y="785"/>
                      <a:pt x="244" y="1848"/>
                    </a:cubicBezTo>
                    <a:cubicBezTo>
                      <a:pt x="244" y="2380"/>
                      <a:pt x="244" y="2734"/>
                      <a:pt x="3610" y="5922"/>
                    </a:cubicBezTo>
                    <a:cubicBezTo>
                      <a:pt x="20969" y="23459"/>
                      <a:pt x="31066" y="51623"/>
                      <a:pt x="31066" y="88645"/>
                    </a:cubicBezTo>
                    <a:cubicBezTo>
                      <a:pt x="31066" y="118935"/>
                      <a:pt x="24512" y="150111"/>
                      <a:pt x="2547" y="172430"/>
                    </a:cubicBezTo>
                    <a:cubicBezTo>
                      <a:pt x="244" y="174556"/>
                      <a:pt x="244" y="174910"/>
                      <a:pt x="244" y="175441"/>
                    </a:cubicBezTo>
                    <a:cubicBezTo>
                      <a:pt x="244" y="176504"/>
                      <a:pt x="953" y="177213"/>
                      <a:pt x="2015" y="177213"/>
                    </a:cubicBezTo>
                    <a:cubicBezTo>
                      <a:pt x="3787" y="177213"/>
                      <a:pt x="19729" y="165167"/>
                      <a:pt x="30180" y="142671"/>
                    </a:cubicBezTo>
                    <a:cubicBezTo>
                      <a:pt x="39214" y="123186"/>
                      <a:pt x="41340" y="103524"/>
                      <a:pt x="41340" y="886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" name="任意形状 327">
                <a:extLst>
                  <a:ext uri="{FF2B5EF4-FFF2-40B4-BE49-F238E27FC236}">
                    <a16:creationId xmlns:a16="http://schemas.microsoft.com/office/drawing/2014/main" id="{3B73B66F-AB04-D1A4-D6E8-4746685FB3C3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9631520" y="6959963"/>
                <a:ext cx="108229" cy="7085"/>
              </a:xfrm>
              <a:custGeom>
                <a:avLst/>
                <a:gdLst>
                  <a:gd name="connsiteX0" fmla="*/ 102280 w 108229"/>
                  <a:gd name="connsiteY0" fmla="*/ 7162 h 7085"/>
                  <a:gd name="connsiteX1" fmla="*/ 108480 w 108229"/>
                  <a:gd name="connsiteY1" fmla="*/ 3620 h 7085"/>
                  <a:gd name="connsiteX2" fmla="*/ 102280 w 108229"/>
                  <a:gd name="connsiteY2" fmla="*/ 77 h 7085"/>
                  <a:gd name="connsiteX3" fmla="*/ 6450 w 108229"/>
                  <a:gd name="connsiteY3" fmla="*/ 77 h 7085"/>
                  <a:gd name="connsiteX4" fmla="*/ 250 w 108229"/>
                  <a:gd name="connsiteY4" fmla="*/ 3620 h 7085"/>
                  <a:gd name="connsiteX5" fmla="*/ 6450 w 108229"/>
                  <a:gd name="connsiteY5" fmla="*/ 7162 h 7085"/>
                  <a:gd name="connsiteX6" fmla="*/ 102280 w 108229"/>
                  <a:gd name="connsiteY6" fmla="*/ 7162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229" h="7085">
                    <a:moveTo>
                      <a:pt x="102280" y="7162"/>
                    </a:moveTo>
                    <a:cubicBezTo>
                      <a:pt x="105292" y="7162"/>
                      <a:pt x="108480" y="7162"/>
                      <a:pt x="108480" y="3620"/>
                    </a:cubicBezTo>
                    <a:cubicBezTo>
                      <a:pt x="108480" y="77"/>
                      <a:pt x="105292" y="77"/>
                      <a:pt x="102280" y="77"/>
                    </a:cubicBezTo>
                    <a:lnTo>
                      <a:pt x="6450" y="77"/>
                    </a:lnTo>
                    <a:cubicBezTo>
                      <a:pt x="3439" y="77"/>
                      <a:pt x="250" y="77"/>
                      <a:pt x="250" y="3620"/>
                    </a:cubicBezTo>
                    <a:cubicBezTo>
                      <a:pt x="250" y="7162"/>
                      <a:pt x="3439" y="7162"/>
                      <a:pt x="6450" y="7162"/>
                    </a:cubicBezTo>
                    <a:lnTo>
                      <a:pt x="102280" y="7162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" name="任意形状 328">
                <a:extLst>
                  <a:ext uri="{FF2B5EF4-FFF2-40B4-BE49-F238E27FC236}">
                    <a16:creationId xmlns:a16="http://schemas.microsoft.com/office/drawing/2014/main" id="{E57D7E36-6DA3-0313-3956-46B51DA11DAC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9802810" y="6889818"/>
                <a:ext cx="70677" cy="117972"/>
              </a:xfrm>
              <a:custGeom>
                <a:avLst/>
                <a:gdLst>
                  <a:gd name="connsiteX0" fmla="*/ 13900 w 70677"/>
                  <a:gd name="connsiteY0" fmla="*/ 104410 h 117972"/>
                  <a:gd name="connsiteX1" fmla="*/ 32676 w 70677"/>
                  <a:gd name="connsiteY1" fmla="*/ 86165 h 117972"/>
                  <a:gd name="connsiteX2" fmla="*/ 70937 w 70677"/>
                  <a:gd name="connsiteY2" fmla="*/ 34441 h 117972"/>
                  <a:gd name="connsiteX3" fmla="*/ 33385 w 70677"/>
                  <a:gd name="connsiteY3" fmla="*/ 77 h 117972"/>
                  <a:gd name="connsiteX4" fmla="*/ 260 w 70677"/>
                  <a:gd name="connsiteY4" fmla="*/ 32138 h 117972"/>
                  <a:gd name="connsiteX5" fmla="*/ 9648 w 70677"/>
                  <a:gd name="connsiteY5" fmla="*/ 42058 h 117972"/>
                  <a:gd name="connsiteX6" fmla="*/ 18859 w 70677"/>
                  <a:gd name="connsiteY6" fmla="*/ 32670 h 117972"/>
                  <a:gd name="connsiteX7" fmla="*/ 9471 w 70677"/>
                  <a:gd name="connsiteY7" fmla="*/ 23459 h 117972"/>
                  <a:gd name="connsiteX8" fmla="*/ 7168 w 70677"/>
                  <a:gd name="connsiteY8" fmla="*/ 23636 h 117972"/>
                  <a:gd name="connsiteX9" fmla="*/ 31082 w 70677"/>
                  <a:gd name="connsiteY9" fmla="*/ 5568 h 117972"/>
                  <a:gd name="connsiteX10" fmla="*/ 54818 w 70677"/>
                  <a:gd name="connsiteY10" fmla="*/ 34441 h 117972"/>
                  <a:gd name="connsiteX11" fmla="*/ 36219 w 70677"/>
                  <a:gd name="connsiteY11" fmla="*/ 73588 h 117972"/>
                  <a:gd name="connsiteX12" fmla="*/ 2209 w 70677"/>
                  <a:gd name="connsiteY12" fmla="*/ 111495 h 117972"/>
                  <a:gd name="connsiteX13" fmla="*/ 260 w 70677"/>
                  <a:gd name="connsiteY13" fmla="*/ 118049 h 117972"/>
                  <a:gd name="connsiteX14" fmla="*/ 65978 w 70677"/>
                  <a:gd name="connsiteY14" fmla="*/ 118049 h 117972"/>
                  <a:gd name="connsiteX15" fmla="*/ 70937 w 70677"/>
                  <a:gd name="connsiteY15" fmla="*/ 87228 h 117972"/>
                  <a:gd name="connsiteX16" fmla="*/ 66509 w 70677"/>
                  <a:gd name="connsiteY16" fmla="*/ 87228 h 117972"/>
                  <a:gd name="connsiteX17" fmla="*/ 62612 w 70677"/>
                  <a:gd name="connsiteY17" fmla="*/ 102993 h 117972"/>
                  <a:gd name="connsiteX18" fmla="*/ 45784 w 70677"/>
                  <a:gd name="connsiteY18" fmla="*/ 104410 h 117972"/>
                  <a:gd name="connsiteX19" fmla="*/ 13900 w 70677"/>
                  <a:gd name="connsiteY19" fmla="*/ 104410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677" h="117972">
                    <a:moveTo>
                      <a:pt x="13900" y="104410"/>
                    </a:moveTo>
                    <a:lnTo>
                      <a:pt x="32676" y="86165"/>
                    </a:lnTo>
                    <a:cubicBezTo>
                      <a:pt x="60309" y="61720"/>
                      <a:pt x="70937" y="52155"/>
                      <a:pt x="70937" y="34441"/>
                    </a:cubicBezTo>
                    <a:cubicBezTo>
                      <a:pt x="70937" y="14248"/>
                      <a:pt x="54995" y="77"/>
                      <a:pt x="33385" y="77"/>
                    </a:cubicBezTo>
                    <a:cubicBezTo>
                      <a:pt x="13368" y="77"/>
                      <a:pt x="260" y="16373"/>
                      <a:pt x="260" y="32138"/>
                    </a:cubicBezTo>
                    <a:cubicBezTo>
                      <a:pt x="260" y="42058"/>
                      <a:pt x="9117" y="42058"/>
                      <a:pt x="9648" y="42058"/>
                    </a:cubicBezTo>
                    <a:cubicBezTo>
                      <a:pt x="12660" y="42058"/>
                      <a:pt x="18859" y="39932"/>
                      <a:pt x="18859" y="32670"/>
                    </a:cubicBezTo>
                    <a:cubicBezTo>
                      <a:pt x="18859" y="28064"/>
                      <a:pt x="15671" y="23459"/>
                      <a:pt x="9471" y="23459"/>
                    </a:cubicBezTo>
                    <a:cubicBezTo>
                      <a:pt x="8054" y="23459"/>
                      <a:pt x="7700" y="23459"/>
                      <a:pt x="7168" y="23636"/>
                    </a:cubicBezTo>
                    <a:cubicBezTo>
                      <a:pt x="11243" y="12122"/>
                      <a:pt x="20808" y="5568"/>
                      <a:pt x="31082" y="5568"/>
                    </a:cubicBezTo>
                    <a:cubicBezTo>
                      <a:pt x="47201" y="5568"/>
                      <a:pt x="54818" y="19916"/>
                      <a:pt x="54818" y="34441"/>
                    </a:cubicBezTo>
                    <a:cubicBezTo>
                      <a:pt x="54818" y="48612"/>
                      <a:pt x="45961" y="62606"/>
                      <a:pt x="36219" y="73588"/>
                    </a:cubicBezTo>
                    <a:lnTo>
                      <a:pt x="2209" y="111495"/>
                    </a:lnTo>
                    <a:cubicBezTo>
                      <a:pt x="260" y="113444"/>
                      <a:pt x="260" y="113798"/>
                      <a:pt x="260" y="118049"/>
                    </a:cubicBezTo>
                    <a:lnTo>
                      <a:pt x="65978" y="118049"/>
                    </a:lnTo>
                    <a:lnTo>
                      <a:pt x="70937" y="87228"/>
                    </a:lnTo>
                    <a:lnTo>
                      <a:pt x="66509" y="87228"/>
                    </a:lnTo>
                    <a:cubicBezTo>
                      <a:pt x="65623" y="92542"/>
                      <a:pt x="64383" y="100336"/>
                      <a:pt x="62612" y="102993"/>
                    </a:cubicBezTo>
                    <a:cubicBezTo>
                      <a:pt x="61372" y="104410"/>
                      <a:pt x="49681" y="104410"/>
                      <a:pt x="45784" y="104410"/>
                    </a:cubicBezTo>
                    <a:lnTo>
                      <a:pt x="13900" y="104410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" name="任意形状 329">
                <a:extLst>
                  <a:ext uri="{FF2B5EF4-FFF2-40B4-BE49-F238E27FC236}">
                    <a16:creationId xmlns:a16="http://schemas.microsoft.com/office/drawing/2014/main" id="{3C87ECE4-2929-B166-4AD8-D450415D35E2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9888721" y="6886806"/>
                <a:ext cx="123463" cy="124880"/>
              </a:xfrm>
              <a:custGeom>
                <a:avLst/>
                <a:gdLst>
                  <a:gd name="connsiteX0" fmla="*/ 33744 w 123463"/>
                  <a:gd name="connsiteY0" fmla="*/ 58532 h 124880"/>
                  <a:gd name="connsiteX1" fmla="*/ 33744 w 123463"/>
                  <a:gd name="connsiteY1" fmla="*/ 12654 h 124880"/>
                  <a:gd name="connsiteX2" fmla="*/ 37641 w 123463"/>
                  <a:gd name="connsiteY2" fmla="*/ 5922 h 124880"/>
                  <a:gd name="connsiteX3" fmla="*/ 48092 w 123463"/>
                  <a:gd name="connsiteY3" fmla="*/ 5568 h 124880"/>
                  <a:gd name="connsiteX4" fmla="*/ 83873 w 123463"/>
                  <a:gd name="connsiteY4" fmla="*/ 31961 h 124880"/>
                  <a:gd name="connsiteX5" fmla="*/ 53406 w 123463"/>
                  <a:gd name="connsiteY5" fmla="*/ 58532 h 124880"/>
                  <a:gd name="connsiteX6" fmla="*/ 33744 w 123463"/>
                  <a:gd name="connsiteY6" fmla="*/ 58532 h 124880"/>
                  <a:gd name="connsiteX7" fmla="*/ 71119 w 123463"/>
                  <a:gd name="connsiteY7" fmla="*/ 60834 h 124880"/>
                  <a:gd name="connsiteX8" fmla="*/ 102118 w 123463"/>
                  <a:gd name="connsiteY8" fmla="*/ 31961 h 124880"/>
                  <a:gd name="connsiteX9" fmla="*/ 55886 w 123463"/>
                  <a:gd name="connsiteY9" fmla="*/ 77 h 124880"/>
                  <a:gd name="connsiteX10" fmla="*/ 265 w 123463"/>
                  <a:gd name="connsiteY10" fmla="*/ 77 h 124880"/>
                  <a:gd name="connsiteX11" fmla="*/ 265 w 123463"/>
                  <a:gd name="connsiteY11" fmla="*/ 5568 h 124880"/>
                  <a:gd name="connsiteX12" fmla="*/ 4516 w 123463"/>
                  <a:gd name="connsiteY12" fmla="*/ 5568 h 124880"/>
                  <a:gd name="connsiteX13" fmla="*/ 18510 w 123463"/>
                  <a:gd name="connsiteY13" fmla="*/ 13894 h 124880"/>
                  <a:gd name="connsiteX14" fmla="*/ 18510 w 123463"/>
                  <a:gd name="connsiteY14" fmla="*/ 107244 h 124880"/>
                  <a:gd name="connsiteX15" fmla="*/ 4516 w 123463"/>
                  <a:gd name="connsiteY15" fmla="*/ 115569 h 124880"/>
                  <a:gd name="connsiteX16" fmla="*/ 265 w 123463"/>
                  <a:gd name="connsiteY16" fmla="*/ 115569 h 124880"/>
                  <a:gd name="connsiteX17" fmla="*/ 265 w 123463"/>
                  <a:gd name="connsiteY17" fmla="*/ 121061 h 124880"/>
                  <a:gd name="connsiteX18" fmla="*/ 26127 w 123463"/>
                  <a:gd name="connsiteY18" fmla="*/ 120529 h 124880"/>
                  <a:gd name="connsiteX19" fmla="*/ 51989 w 123463"/>
                  <a:gd name="connsiteY19" fmla="*/ 121061 h 124880"/>
                  <a:gd name="connsiteX20" fmla="*/ 51989 w 123463"/>
                  <a:gd name="connsiteY20" fmla="*/ 115569 h 124880"/>
                  <a:gd name="connsiteX21" fmla="*/ 47738 w 123463"/>
                  <a:gd name="connsiteY21" fmla="*/ 115569 h 124880"/>
                  <a:gd name="connsiteX22" fmla="*/ 33744 w 123463"/>
                  <a:gd name="connsiteY22" fmla="*/ 107244 h 124880"/>
                  <a:gd name="connsiteX23" fmla="*/ 33744 w 123463"/>
                  <a:gd name="connsiteY23" fmla="*/ 62429 h 124880"/>
                  <a:gd name="connsiteX24" fmla="*/ 54114 w 123463"/>
                  <a:gd name="connsiteY24" fmla="*/ 62429 h 124880"/>
                  <a:gd name="connsiteX25" fmla="*/ 70588 w 123463"/>
                  <a:gd name="connsiteY25" fmla="*/ 68451 h 124880"/>
                  <a:gd name="connsiteX26" fmla="*/ 77319 w 123463"/>
                  <a:gd name="connsiteY26" fmla="*/ 92188 h 124880"/>
                  <a:gd name="connsiteX27" fmla="*/ 84582 w 123463"/>
                  <a:gd name="connsiteY27" fmla="*/ 117518 h 124880"/>
                  <a:gd name="connsiteX28" fmla="*/ 106901 w 123463"/>
                  <a:gd name="connsiteY28" fmla="*/ 124958 h 124880"/>
                  <a:gd name="connsiteX29" fmla="*/ 123729 w 123463"/>
                  <a:gd name="connsiteY29" fmla="*/ 105473 h 124880"/>
                  <a:gd name="connsiteX30" fmla="*/ 121426 w 123463"/>
                  <a:gd name="connsiteY30" fmla="*/ 102461 h 124880"/>
                  <a:gd name="connsiteX31" fmla="*/ 119300 w 123463"/>
                  <a:gd name="connsiteY31" fmla="*/ 105296 h 124880"/>
                  <a:gd name="connsiteX32" fmla="*/ 107609 w 123463"/>
                  <a:gd name="connsiteY32" fmla="*/ 121061 h 124880"/>
                  <a:gd name="connsiteX33" fmla="*/ 95033 w 123463"/>
                  <a:gd name="connsiteY33" fmla="*/ 95553 h 124880"/>
                  <a:gd name="connsiteX34" fmla="*/ 92730 w 123463"/>
                  <a:gd name="connsiteY34" fmla="*/ 81382 h 124880"/>
                  <a:gd name="connsiteX35" fmla="*/ 71119 w 123463"/>
                  <a:gd name="connsiteY35" fmla="*/ 60834 h 12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3463" h="124880">
                    <a:moveTo>
                      <a:pt x="33744" y="58532"/>
                    </a:moveTo>
                    <a:lnTo>
                      <a:pt x="33744" y="12654"/>
                    </a:lnTo>
                    <a:cubicBezTo>
                      <a:pt x="33744" y="8579"/>
                      <a:pt x="33744" y="6454"/>
                      <a:pt x="37641" y="5922"/>
                    </a:cubicBezTo>
                    <a:cubicBezTo>
                      <a:pt x="39412" y="5568"/>
                      <a:pt x="44549" y="5568"/>
                      <a:pt x="48092" y="5568"/>
                    </a:cubicBezTo>
                    <a:cubicBezTo>
                      <a:pt x="64034" y="5568"/>
                      <a:pt x="83873" y="6277"/>
                      <a:pt x="83873" y="31961"/>
                    </a:cubicBezTo>
                    <a:cubicBezTo>
                      <a:pt x="83873" y="44184"/>
                      <a:pt x="79622" y="58532"/>
                      <a:pt x="53406" y="58532"/>
                    </a:cubicBezTo>
                    <a:lnTo>
                      <a:pt x="33744" y="58532"/>
                    </a:lnTo>
                    <a:close/>
                    <a:moveTo>
                      <a:pt x="71119" y="60834"/>
                    </a:moveTo>
                    <a:cubicBezTo>
                      <a:pt x="88302" y="56583"/>
                      <a:pt x="102118" y="45778"/>
                      <a:pt x="102118" y="31961"/>
                    </a:cubicBezTo>
                    <a:cubicBezTo>
                      <a:pt x="102118" y="14956"/>
                      <a:pt x="81925" y="77"/>
                      <a:pt x="55886" y="77"/>
                    </a:cubicBezTo>
                    <a:lnTo>
                      <a:pt x="265" y="77"/>
                    </a:lnTo>
                    <a:lnTo>
                      <a:pt x="265" y="5568"/>
                    </a:lnTo>
                    <a:lnTo>
                      <a:pt x="4516" y="5568"/>
                    </a:lnTo>
                    <a:cubicBezTo>
                      <a:pt x="18156" y="5568"/>
                      <a:pt x="18510" y="7517"/>
                      <a:pt x="18510" y="13894"/>
                    </a:cubicBezTo>
                    <a:lnTo>
                      <a:pt x="18510" y="107244"/>
                    </a:lnTo>
                    <a:cubicBezTo>
                      <a:pt x="18510" y="113621"/>
                      <a:pt x="18156" y="115569"/>
                      <a:pt x="4516" y="115569"/>
                    </a:cubicBezTo>
                    <a:lnTo>
                      <a:pt x="265" y="115569"/>
                    </a:lnTo>
                    <a:lnTo>
                      <a:pt x="265" y="121061"/>
                    </a:lnTo>
                    <a:cubicBezTo>
                      <a:pt x="6642" y="120529"/>
                      <a:pt x="19219" y="120529"/>
                      <a:pt x="26127" y="120529"/>
                    </a:cubicBezTo>
                    <a:cubicBezTo>
                      <a:pt x="33035" y="120529"/>
                      <a:pt x="45612" y="120529"/>
                      <a:pt x="51989" y="121061"/>
                    </a:cubicBezTo>
                    <a:lnTo>
                      <a:pt x="51989" y="115569"/>
                    </a:lnTo>
                    <a:lnTo>
                      <a:pt x="47738" y="115569"/>
                    </a:lnTo>
                    <a:cubicBezTo>
                      <a:pt x="34098" y="115569"/>
                      <a:pt x="33744" y="113621"/>
                      <a:pt x="33744" y="107244"/>
                    </a:cubicBezTo>
                    <a:lnTo>
                      <a:pt x="33744" y="62429"/>
                    </a:lnTo>
                    <a:lnTo>
                      <a:pt x="54114" y="62429"/>
                    </a:lnTo>
                    <a:cubicBezTo>
                      <a:pt x="56949" y="62429"/>
                      <a:pt x="64388" y="62429"/>
                      <a:pt x="70588" y="68451"/>
                    </a:cubicBezTo>
                    <a:cubicBezTo>
                      <a:pt x="77319" y="74828"/>
                      <a:pt x="77319" y="80319"/>
                      <a:pt x="77319" y="92188"/>
                    </a:cubicBezTo>
                    <a:cubicBezTo>
                      <a:pt x="77319" y="103701"/>
                      <a:pt x="77319" y="110787"/>
                      <a:pt x="84582" y="117518"/>
                    </a:cubicBezTo>
                    <a:cubicBezTo>
                      <a:pt x="91844" y="123895"/>
                      <a:pt x="101587" y="124958"/>
                      <a:pt x="106901" y="124958"/>
                    </a:cubicBezTo>
                    <a:cubicBezTo>
                      <a:pt x="120717" y="124958"/>
                      <a:pt x="123729" y="110432"/>
                      <a:pt x="123729" y="105473"/>
                    </a:cubicBezTo>
                    <a:cubicBezTo>
                      <a:pt x="123729" y="104410"/>
                      <a:pt x="123729" y="102461"/>
                      <a:pt x="121426" y="102461"/>
                    </a:cubicBezTo>
                    <a:cubicBezTo>
                      <a:pt x="119477" y="102461"/>
                      <a:pt x="119477" y="104056"/>
                      <a:pt x="119300" y="105296"/>
                    </a:cubicBezTo>
                    <a:cubicBezTo>
                      <a:pt x="118238" y="117872"/>
                      <a:pt x="112038" y="121061"/>
                      <a:pt x="107609" y="121061"/>
                    </a:cubicBezTo>
                    <a:cubicBezTo>
                      <a:pt x="98930" y="121061"/>
                      <a:pt x="97513" y="112027"/>
                      <a:pt x="95033" y="95553"/>
                    </a:cubicBezTo>
                    <a:lnTo>
                      <a:pt x="92730" y="81382"/>
                    </a:lnTo>
                    <a:cubicBezTo>
                      <a:pt x="89542" y="70046"/>
                      <a:pt x="80862" y="64200"/>
                      <a:pt x="71119" y="608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" name="任意形状 330">
                <a:extLst>
                  <a:ext uri="{FF2B5EF4-FFF2-40B4-BE49-F238E27FC236}">
                    <a16:creationId xmlns:a16="http://schemas.microsoft.com/office/drawing/2014/main" id="{F8AC7D22-738D-9BFE-3F16-238AC0810288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10017873" y="6928433"/>
                <a:ext cx="68551" cy="81305"/>
              </a:xfrm>
              <a:custGeom>
                <a:avLst/>
                <a:gdLst>
                  <a:gd name="connsiteX0" fmla="*/ 15152 w 68551"/>
                  <a:gd name="connsiteY0" fmla="*/ 34796 h 81305"/>
                  <a:gd name="connsiteX1" fmla="*/ 37117 w 68551"/>
                  <a:gd name="connsiteY1" fmla="*/ 3974 h 81305"/>
                  <a:gd name="connsiteX2" fmla="*/ 57133 w 68551"/>
                  <a:gd name="connsiteY2" fmla="*/ 34796 h 81305"/>
                  <a:gd name="connsiteX3" fmla="*/ 15152 w 68551"/>
                  <a:gd name="connsiteY3" fmla="*/ 34796 h 81305"/>
                  <a:gd name="connsiteX4" fmla="*/ 14975 w 68551"/>
                  <a:gd name="connsiteY4" fmla="*/ 38515 h 81305"/>
                  <a:gd name="connsiteX5" fmla="*/ 64396 w 68551"/>
                  <a:gd name="connsiteY5" fmla="*/ 38515 h 81305"/>
                  <a:gd name="connsiteX6" fmla="*/ 68824 w 68551"/>
                  <a:gd name="connsiteY6" fmla="*/ 34796 h 81305"/>
                  <a:gd name="connsiteX7" fmla="*/ 37117 w 68551"/>
                  <a:gd name="connsiteY7" fmla="*/ 77 h 81305"/>
                  <a:gd name="connsiteX8" fmla="*/ 272 w 68551"/>
                  <a:gd name="connsiteY8" fmla="*/ 40464 h 81305"/>
                  <a:gd name="connsiteX9" fmla="*/ 39242 w 68551"/>
                  <a:gd name="connsiteY9" fmla="*/ 81382 h 81305"/>
                  <a:gd name="connsiteX10" fmla="*/ 68824 w 68551"/>
                  <a:gd name="connsiteY10" fmla="*/ 58355 h 81305"/>
                  <a:gd name="connsiteX11" fmla="*/ 66521 w 68551"/>
                  <a:gd name="connsiteY11" fmla="*/ 56229 h 81305"/>
                  <a:gd name="connsiteX12" fmla="*/ 64218 w 68551"/>
                  <a:gd name="connsiteY12" fmla="*/ 58709 h 81305"/>
                  <a:gd name="connsiteX13" fmla="*/ 40305 w 68551"/>
                  <a:gd name="connsiteY13" fmla="*/ 76954 h 81305"/>
                  <a:gd name="connsiteX14" fmla="*/ 20289 w 68551"/>
                  <a:gd name="connsiteY14" fmla="*/ 65086 h 81305"/>
                  <a:gd name="connsiteX15" fmla="*/ 14975 w 68551"/>
                  <a:gd name="connsiteY15" fmla="*/ 38515 h 8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551" h="81305">
                    <a:moveTo>
                      <a:pt x="15152" y="34796"/>
                    </a:moveTo>
                    <a:cubicBezTo>
                      <a:pt x="16215" y="8402"/>
                      <a:pt x="31094" y="3974"/>
                      <a:pt x="37117" y="3974"/>
                    </a:cubicBezTo>
                    <a:cubicBezTo>
                      <a:pt x="55362" y="3974"/>
                      <a:pt x="57133" y="27887"/>
                      <a:pt x="57133" y="34796"/>
                    </a:cubicBezTo>
                    <a:lnTo>
                      <a:pt x="15152" y="34796"/>
                    </a:lnTo>
                    <a:close/>
                    <a:moveTo>
                      <a:pt x="14975" y="38515"/>
                    </a:moveTo>
                    <a:lnTo>
                      <a:pt x="64396" y="38515"/>
                    </a:lnTo>
                    <a:cubicBezTo>
                      <a:pt x="68293" y="38515"/>
                      <a:pt x="68824" y="38515"/>
                      <a:pt x="68824" y="34796"/>
                    </a:cubicBezTo>
                    <a:cubicBezTo>
                      <a:pt x="68824" y="17259"/>
                      <a:pt x="59259" y="77"/>
                      <a:pt x="37117" y="77"/>
                    </a:cubicBezTo>
                    <a:cubicBezTo>
                      <a:pt x="16569" y="77"/>
                      <a:pt x="272" y="18322"/>
                      <a:pt x="272" y="40464"/>
                    </a:cubicBezTo>
                    <a:cubicBezTo>
                      <a:pt x="272" y="64200"/>
                      <a:pt x="18872" y="81382"/>
                      <a:pt x="39242" y="81382"/>
                    </a:cubicBezTo>
                    <a:cubicBezTo>
                      <a:pt x="60853" y="81382"/>
                      <a:pt x="68824" y="61720"/>
                      <a:pt x="68824" y="58355"/>
                    </a:cubicBezTo>
                    <a:cubicBezTo>
                      <a:pt x="68824" y="56583"/>
                      <a:pt x="67407" y="56229"/>
                      <a:pt x="66521" y="56229"/>
                    </a:cubicBezTo>
                    <a:cubicBezTo>
                      <a:pt x="64927" y="56229"/>
                      <a:pt x="64573" y="57292"/>
                      <a:pt x="64218" y="58709"/>
                    </a:cubicBezTo>
                    <a:cubicBezTo>
                      <a:pt x="58019" y="76954"/>
                      <a:pt x="42076" y="76954"/>
                      <a:pt x="40305" y="76954"/>
                    </a:cubicBezTo>
                    <a:cubicBezTo>
                      <a:pt x="31448" y="76954"/>
                      <a:pt x="24363" y="71640"/>
                      <a:pt x="20289" y="65086"/>
                    </a:cubicBezTo>
                    <a:cubicBezTo>
                      <a:pt x="14975" y="56583"/>
                      <a:pt x="14975" y="44892"/>
                      <a:pt x="14975" y="3851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" name="任意形状 331">
                <a:extLst>
                  <a:ext uri="{FF2B5EF4-FFF2-40B4-BE49-F238E27FC236}">
                    <a16:creationId xmlns:a16="http://schemas.microsoft.com/office/drawing/2014/main" id="{B42644B0-29C9-0E0B-ADDE-B52DDA167B80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10109176" y="6874938"/>
                <a:ext cx="41095" cy="177135"/>
              </a:xfrm>
              <a:custGeom>
                <a:avLst/>
                <a:gdLst>
                  <a:gd name="connsiteX0" fmla="*/ 41372 w 41095"/>
                  <a:gd name="connsiteY0" fmla="*/ 175441 h 177135"/>
                  <a:gd name="connsiteX1" fmla="*/ 38361 w 41095"/>
                  <a:gd name="connsiteY1" fmla="*/ 171544 h 177135"/>
                  <a:gd name="connsiteX2" fmla="*/ 10551 w 41095"/>
                  <a:gd name="connsiteY2" fmla="*/ 88645 h 177135"/>
                  <a:gd name="connsiteX3" fmla="*/ 39070 w 41095"/>
                  <a:gd name="connsiteY3" fmla="*/ 4860 h 177135"/>
                  <a:gd name="connsiteX4" fmla="*/ 41372 w 41095"/>
                  <a:gd name="connsiteY4" fmla="*/ 1848 h 177135"/>
                  <a:gd name="connsiteX5" fmla="*/ 39601 w 41095"/>
                  <a:gd name="connsiteY5" fmla="*/ 77 h 177135"/>
                  <a:gd name="connsiteX6" fmla="*/ 11436 w 41095"/>
                  <a:gd name="connsiteY6" fmla="*/ 34618 h 177135"/>
                  <a:gd name="connsiteX7" fmla="*/ 277 w 41095"/>
                  <a:gd name="connsiteY7" fmla="*/ 88645 h 177135"/>
                  <a:gd name="connsiteX8" fmla="*/ 11968 w 41095"/>
                  <a:gd name="connsiteY8" fmla="*/ 143911 h 177135"/>
                  <a:gd name="connsiteX9" fmla="*/ 39601 w 41095"/>
                  <a:gd name="connsiteY9" fmla="*/ 177213 h 177135"/>
                  <a:gd name="connsiteX10" fmla="*/ 41372 w 41095"/>
                  <a:gd name="connsiteY10" fmla="*/ 175441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95" h="177135">
                    <a:moveTo>
                      <a:pt x="41372" y="175441"/>
                    </a:moveTo>
                    <a:cubicBezTo>
                      <a:pt x="41372" y="174910"/>
                      <a:pt x="41372" y="174556"/>
                      <a:pt x="38361" y="171544"/>
                    </a:cubicBezTo>
                    <a:cubicBezTo>
                      <a:pt x="16219" y="149225"/>
                      <a:pt x="10551" y="115747"/>
                      <a:pt x="10551" y="88645"/>
                    </a:cubicBezTo>
                    <a:cubicBezTo>
                      <a:pt x="10551" y="57823"/>
                      <a:pt x="17282" y="27002"/>
                      <a:pt x="39070" y="4860"/>
                    </a:cubicBezTo>
                    <a:cubicBezTo>
                      <a:pt x="41372" y="2734"/>
                      <a:pt x="41372" y="2380"/>
                      <a:pt x="41372" y="1848"/>
                    </a:cubicBezTo>
                    <a:cubicBezTo>
                      <a:pt x="41372" y="608"/>
                      <a:pt x="40664" y="77"/>
                      <a:pt x="39601" y="77"/>
                    </a:cubicBezTo>
                    <a:cubicBezTo>
                      <a:pt x="37830" y="77"/>
                      <a:pt x="21887" y="12122"/>
                      <a:pt x="11436" y="34618"/>
                    </a:cubicBezTo>
                    <a:cubicBezTo>
                      <a:pt x="2403" y="54103"/>
                      <a:pt x="277" y="73765"/>
                      <a:pt x="277" y="88645"/>
                    </a:cubicBezTo>
                    <a:cubicBezTo>
                      <a:pt x="277" y="102461"/>
                      <a:pt x="2225" y="123895"/>
                      <a:pt x="11968" y="143911"/>
                    </a:cubicBezTo>
                    <a:cubicBezTo>
                      <a:pt x="22596" y="165699"/>
                      <a:pt x="37830" y="177213"/>
                      <a:pt x="39601" y="177213"/>
                    </a:cubicBezTo>
                    <a:cubicBezTo>
                      <a:pt x="40664" y="177213"/>
                      <a:pt x="41372" y="176681"/>
                      <a:pt x="41372" y="17544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" name="任意形状 332">
                <a:extLst>
                  <a:ext uri="{FF2B5EF4-FFF2-40B4-BE49-F238E27FC236}">
                    <a16:creationId xmlns:a16="http://schemas.microsoft.com/office/drawing/2014/main" id="{139EBD17-A7BA-2565-FF9B-F964A40F35F5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10170269" y="6929496"/>
                <a:ext cx="86973" cy="80242"/>
              </a:xfrm>
              <a:custGeom>
                <a:avLst/>
                <a:gdLst>
                  <a:gd name="connsiteX0" fmla="*/ 989 w 86973"/>
                  <a:gd name="connsiteY0" fmla="*/ 71463 h 80242"/>
                  <a:gd name="connsiteX1" fmla="*/ 281 w 86973"/>
                  <a:gd name="connsiteY1" fmla="*/ 75537 h 80242"/>
                  <a:gd name="connsiteX2" fmla="*/ 5418 w 86973"/>
                  <a:gd name="connsiteY2" fmla="*/ 80319 h 80242"/>
                  <a:gd name="connsiteX3" fmla="*/ 13212 w 86973"/>
                  <a:gd name="connsiteY3" fmla="*/ 70400 h 80242"/>
                  <a:gd name="connsiteX4" fmla="*/ 21537 w 86973"/>
                  <a:gd name="connsiteY4" fmla="*/ 37630 h 80242"/>
                  <a:gd name="connsiteX5" fmla="*/ 51827 w 86973"/>
                  <a:gd name="connsiteY5" fmla="*/ 52686 h 80242"/>
                  <a:gd name="connsiteX6" fmla="*/ 51473 w 86973"/>
                  <a:gd name="connsiteY6" fmla="*/ 56583 h 80242"/>
                  <a:gd name="connsiteX7" fmla="*/ 50587 w 86973"/>
                  <a:gd name="connsiteY7" fmla="*/ 62783 h 80242"/>
                  <a:gd name="connsiteX8" fmla="*/ 66884 w 86973"/>
                  <a:gd name="connsiteY8" fmla="*/ 80319 h 80242"/>
                  <a:gd name="connsiteX9" fmla="*/ 80700 w 86973"/>
                  <a:gd name="connsiteY9" fmla="*/ 71108 h 80242"/>
                  <a:gd name="connsiteX10" fmla="*/ 87254 w 86973"/>
                  <a:gd name="connsiteY10" fmla="*/ 53041 h 80242"/>
                  <a:gd name="connsiteX11" fmla="*/ 85129 w 86973"/>
                  <a:gd name="connsiteY11" fmla="*/ 51269 h 80242"/>
                  <a:gd name="connsiteX12" fmla="*/ 82649 w 86973"/>
                  <a:gd name="connsiteY12" fmla="*/ 54458 h 80242"/>
                  <a:gd name="connsiteX13" fmla="*/ 67238 w 86973"/>
                  <a:gd name="connsiteY13" fmla="*/ 76422 h 80242"/>
                  <a:gd name="connsiteX14" fmla="*/ 61570 w 86973"/>
                  <a:gd name="connsiteY14" fmla="*/ 67920 h 80242"/>
                  <a:gd name="connsiteX15" fmla="*/ 62987 w 86973"/>
                  <a:gd name="connsiteY15" fmla="*/ 58000 h 80242"/>
                  <a:gd name="connsiteX16" fmla="*/ 63873 w 86973"/>
                  <a:gd name="connsiteY16" fmla="*/ 52155 h 80242"/>
                  <a:gd name="connsiteX17" fmla="*/ 29508 w 86973"/>
                  <a:gd name="connsiteY17" fmla="*/ 33910 h 80242"/>
                  <a:gd name="connsiteX18" fmla="*/ 45805 w 86973"/>
                  <a:gd name="connsiteY18" fmla="*/ 21865 h 80242"/>
                  <a:gd name="connsiteX19" fmla="*/ 66175 w 86973"/>
                  <a:gd name="connsiteY19" fmla="*/ 7694 h 80242"/>
                  <a:gd name="connsiteX20" fmla="*/ 65290 w 86973"/>
                  <a:gd name="connsiteY20" fmla="*/ 11591 h 80242"/>
                  <a:gd name="connsiteX21" fmla="*/ 72021 w 86973"/>
                  <a:gd name="connsiteY21" fmla="*/ 17790 h 80242"/>
                  <a:gd name="connsiteX22" fmla="*/ 81586 w 86973"/>
                  <a:gd name="connsiteY22" fmla="*/ 8225 h 80242"/>
                  <a:gd name="connsiteX23" fmla="*/ 74501 w 86973"/>
                  <a:gd name="connsiteY23" fmla="*/ 2025 h 80242"/>
                  <a:gd name="connsiteX24" fmla="*/ 45450 w 86973"/>
                  <a:gd name="connsiteY24" fmla="*/ 17436 h 80242"/>
                  <a:gd name="connsiteX25" fmla="*/ 22777 w 86973"/>
                  <a:gd name="connsiteY25" fmla="*/ 32493 h 80242"/>
                  <a:gd name="connsiteX26" fmla="*/ 26320 w 86973"/>
                  <a:gd name="connsiteY26" fmla="*/ 18676 h 80242"/>
                  <a:gd name="connsiteX27" fmla="*/ 29508 w 86973"/>
                  <a:gd name="connsiteY27" fmla="*/ 4860 h 80242"/>
                  <a:gd name="connsiteX28" fmla="*/ 24371 w 86973"/>
                  <a:gd name="connsiteY28" fmla="*/ 77 h 80242"/>
                  <a:gd name="connsiteX29" fmla="*/ 17286 w 86973"/>
                  <a:gd name="connsiteY29" fmla="*/ 6454 h 80242"/>
                  <a:gd name="connsiteX30" fmla="*/ 989 w 86973"/>
                  <a:gd name="connsiteY30" fmla="*/ 71463 h 8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973" h="80242">
                    <a:moveTo>
                      <a:pt x="989" y="71463"/>
                    </a:moveTo>
                    <a:cubicBezTo>
                      <a:pt x="281" y="73943"/>
                      <a:pt x="281" y="74297"/>
                      <a:pt x="281" y="75537"/>
                    </a:cubicBezTo>
                    <a:cubicBezTo>
                      <a:pt x="281" y="78725"/>
                      <a:pt x="2761" y="80319"/>
                      <a:pt x="5418" y="80319"/>
                    </a:cubicBezTo>
                    <a:cubicBezTo>
                      <a:pt x="10732" y="80319"/>
                      <a:pt x="11795" y="76068"/>
                      <a:pt x="13212" y="70400"/>
                    </a:cubicBezTo>
                    <a:cubicBezTo>
                      <a:pt x="14983" y="64023"/>
                      <a:pt x="13920" y="67389"/>
                      <a:pt x="21537" y="37630"/>
                    </a:cubicBezTo>
                    <a:cubicBezTo>
                      <a:pt x="36416" y="38161"/>
                      <a:pt x="51827" y="41172"/>
                      <a:pt x="51827" y="52686"/>
                    </a:cubicBezTo>
                    <a:cubicBezTo>
                      <a:pt x="51827" y="53926"/>
                      <a:pt x="51827" y="54812"/>
                      <a:pt x="51473" y="56583"/>
                    </a:cubicBezTo>
                    <a:cubicBezTo>
                      <a:pt x="50764" y="59417"/>
                      <a:pt x="50587" y="61366"/>
                      <a:pt x="50587" y="62783"/>
                    </a:cubicBezTo>
                    <a:cubicBezTo>
                      <a:pt x="50587" y="73234"/>
                      <a:pt x="57673" y="80319"/>
                      <a:pt x="66884" y="80319"/>
                    </a:cubicBezTo>
                    <a:cubicBezTo>
                      <a:pt x="72552" y="80319"/>
                      <a:pt x="77158" y="77131"/>
                      <a:pt x="80700" y="71108"/>
                    </a:cubicBezTo>
                    <a:cubicBezTo>
                      <a:pt x="85129" y="63669"/>
                      <a:pt x="87254" y="53395"/>
                      <a:pt x="87254" y="53041"/>
                    </a:cubicBezTo>
                    <a:cubicBezTo>
                      <a:pt x="87254" y="51269"/>
                      <a:pt x="85660" y="51269"/>
                      <a:pt x="85129" y="51269"/>
                    </a:cubicBezTo>
                    <a:cubicBezTo>
                      <a:pt x="83357" y="51269"/>
                      <a:pt x="83180" y="51978"/>
                      <a:pt x="82649" y="54458"/>
                    </a:cubicBezTo>
                    <a:cubicBezTo>
                      <a:pt x="79283" y="66680"/>
                      <a:pt x="75209" y="76422"/>
                      <a:pt x="67238" y="76422"/>
                    </a:cubicBezTo>
                    <a:cubicBezTo>
                      <a:pt x="63518" y="76422"/>
                      <a:pt x="61570" y="74120"/>
                      <a:pt x="61570" y="67920"/>
                    </a:cubicBezTo>
                    <a:cubicBezTo>
                      <a:pt x="61570" y="65263"/>
                      <a:pt x="62278" y="61012"/>
                      <a:pt x="62987" y="58000"/>
                    </a:cubicBezTo>
                    <a:cubicBezTo>
                      <a:pt x="63341" y="56406"/>
                      <a:pt x="63873" y="54103"/>
                      <a:pt x="63873" y="52155"/>
                    </a:cubicBezTo>
                    <a:cubicBezTo>
                      <a:pt x="63873" y="35504"/>
                      <a:pt x="39428" y="34264"/>
                      <a:pt x="29508" y="33910"/>
                    </a:cubicBezTo>
                    <a:cubicBezTo>
                      <a:pt x="35354" y="30721"/>
                      <a:pt x="41022" y="25939"/>
                      <a:pt x="45805" y="21865"/>
                    </a:cubicBezTo>
                    <a:cubicBezTo>
                      <a:pt x="53953" y="14956"/>
                      <a:pt x="59090" y="10705"/>
                      <a:pt x="66175" y="7694"/>
                    </a:cubicBezTo>
                    <a:cubicBezTo>
                      <a:pt x="65821" y="8579"/>
                      <a:pt x="65290" y="10705"/>
                      <a:pt x="65290" y="11591"/>
                    </a:cubicBezTo>
                    <a:cubicBezTo>
                      <a:pt x="65290" y="13716"/>
                      <a:pt x="66530" y="17790"/>
                      <a:pt x="72021" y="17790"/>
                    </a:cubicBezTo>
                    <a:cubicBezTo>
                      <a:pt x="77689" y="17790"/>
                      <a:pt x="81586" y="12654"/>
                      <a:pt x="81586" y="8225"/>
                    </a:cubicBezTo>
                    <a:cubicBezTo>
                      <a:pt x="81586" y="6631"/>
                      <a:pt x="80878" y="2025"/>
                      <a:pt x="74501" y="2025"/>
                    </a:cubicBezTo>
                    <a:cubicBezTo>
                      <a:pt x="63695" y="2025"/>
                      <a:pt x="53244" y="10882"/>
                      <a:pt x="45450" y="17436"/>
                    </a:cubicBezTo>
                    <a:cubicBezTo>
                      <a:pt x="33405" y="27710"/>
                      <a:pt x="29154" y="30367"/>
                      <a:pt x="22777" y="32493"/>
                    </a:cubicBezTo>
                    <a:cubicBezTo>
                      <a:pt x="23308" y="30544"/>
                      <a:pt x="25434" y="21687"/>
                      <a:pt x="26320" y="18676"/>
                    </a:cubicBezTo>
                    <a:cubicBezTo>
                      <a:pt x="27383" y="14071"/>
                      <a:pt x="29508" y="5745"/>
                      <a:pt x="29508" y="4860"/>
                    </a:cubicBezTo>
                    <a:cubicBezTo>
                      <a:pt x="29508" y="1848"/>
                      <a:pt x="27383" y="77"/>
                      <a:pt x="24371" y="77"/>
                    </a:cubicBezTo>
                    <a:cubicBezTo>
                      <a:pt x="23840" y="77"/>
                      <a:pt x="18880" y="77"/>
                      <a:pt x="17286" y="6454"/>
                    </a:cubicBezTo>
                    <a:lnTo>
                      <a:pt x="989" y="71463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4" name="任意形状 333">
                <a:extLst>
                  <a:ext uri="{FF2B5EF4-FFF2-40B4-BE49-F238E27FC236}">
                    <a16:creationId xmlns:a16="http://schemas.microsoft.com/office/drawing/2014/main" id="{99592E71-6CF5-863A-93CD-B5D2A2611303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10268537" y="6865339"/>
                <a:ext cx="31122" cy="64229"/>
              </a:xfrm>
              <a:custGeom>
                <a:avLst/>
                <a:gdLst>
                  <a:gd name="connsiteX0" fmla="*/ 30293 w 31122"/>
                  <a:gd name="connsiteY0" fmla="*/ 10860 h 64229"/>
                  <a:gd name="connsiteX1" fmla="*/ 31409 w 31122"/>
                  <a:gd name="connsiteY1" fmla="*/ 6893 h 64229"/>
                  <a:gd name="connsiteX2" fmla="*/ 24094 w 31122"/>
                  <a:gd name="connsiteY2" fmla="*/ 73 h 64229"/>
                  <a:gd name="connsiteX3" fmla="*/ 17274 w 31122"/>
                  <a:gd name="connsiteY3" fmla="*/ 5901 h 64229"/>
                  <a:gd name="connsiteX4" fmla="*/ 906 w 31122"/>
                  <a:gd name="connsiteY4" fmla="*/ 59590 h 64229"/>
                  <a:gd name="connsiteX5" fmla="*/ 287 w 31122"/>
                  <a:gd name="connsiteY5" fmla="*/ 61574 h 64229"/>
                  <a:gd name="connsiteX6" fmla="*/ 5122 w 31122"/>
                  <a:gd name="connsiteY6" fmla="*/ 64302 h 64229"/>
                  <a:gd name="connsiteX7" fmla="*/ 6982 w 31122"/>
                  <a:gd name="connsiteY7" fmla="*/ 62194 h 64229"/>
                  <a:gd name="connsiteX8" fmla="*/ 30293 w 31122"/>
                  <a:gd name="connsiteY8" fmla="*/ 10860 h 6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22" h="64229">
                    <a:moveTo>
                      <a:pt x="30293" y="10860"/>
                    </a:moveTo>
                    <a:cubicBezTo>
                      <a:pt x="31285" y="8752"/>
                      <a:pt x="31409" y="7761"/>
                      <a:pt x="31409" y="6893"/>
                    </a:cubicBezTo>
                    <a:cubicBezTo>
                      <a:pt x="31409" y="3049"/>
                      <a:pt x="27937" y="73"/>
                      <a:pt x="24094" y="73"/>
                    </a:cubicBezTo>
                    <a:cubicBezTo>
                      <a:pt x="19382" y="73"/>
                      <a:pt x="17894" y="3917"/>
                      <a:pt x="17274" y="5901"/>
                    </a:cubicBezTo>
                    <a:lnTo>
                      <a:pt x="906" y="59590"/>
                    </a:lnTo>
                    <a:cubicBezTo>
                      <a:pt x="782" y="59838"/>
                      <a:pt x="287" y="61450"/>
                      <a:pt x="287" y="61574"/>
                    </a:cubicBezTo>
                    <a:cubicBezTo>
                      <a:pt x="287" y="63062"/>
                      <a:pt x="4130" y="64302"/>
                      <a:pt x="5122" y="64302"/>
                    </a:cubicBezTo>
                    <a:cubicBezTo>
                      <a:pt x="5990" y="64302"/>
                      <a:pt x="6114" y="64054"/>
                      <a:pt x="6982" y="62194"/>
                    </a:cubicBezTo>
                    <a:lnTo>
                      <a:pt x="30293" y="10860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5" name="任意形状 334">
                <a:extLst>
                  <a:ext uri="{FF2B5EF4-FFF2-40B4-BE49-F238E27FC236}">
                    <a16:creationId xmlns:a16="http://schemas.microsoft.com/office/drawing/2014/main" id="{B0D4871C-FC24-FCBE-0577-F427BECBDC1C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10309376" y="6865339"/>
                <a:ext cx="31122" cy="64229"/>
              </a:xfrm>
              <a:custGeom>
                <a:avLst/>
                <a:gdLst>
                  <a:gd name="connsiteX0" fmla="*/ 30296 w 31122"/>
                  <a:gd name="connsiteY0" fmla="*/ 10860 h 64229"/>
                  <a:gd name="connsiteX1" fmla="*/ 31412 w 31122"/>
                  <a:gd name="connsiteY1" fmla="*/ 6893 h 64229"/>
                  <a:gd name="connsiteX2" fmla="*/ 24096 w 31122"/>
                  <a:gd name="connsiteY2" fmla="*/ 73 h 64229"/>
                  <a:gd name="connsiteX3" fmla="*/ 17276 w 31122"/>
                  <a:gd name="connsiteY3" fmla="*/ 5901 h 64229"/>
                  <a:gd name="connsiteX4" fmla="*/ 909 w 31122"/>
                  <a:gd name="connsiteY4" fmla="*/ 59590 h 64229"/>
                  <a:gd name="connsiteX5" fmla="*/ 289 w 31122"/>
                  <a:gd name="connsiteY5" fmla="*/ 61574 h 64229"/>
                  <a:gd name="connsiteX6" fmla="*/ 5125 w 31122"/>
                  <a:gd name="connsiteY6" fmla="*/ 64302 h 64229"/>
                  <a:gd name="connsiteX7" fmla="*/ 6985 w 31122"/>
                  <a:gd name="connsiteY7" fmla="*/ 62194 h 64229"/>
                  <a:gd name="connsiteX8" fmla="*/ 30296 w 31122"/>
                  <a:gd name="connsiteY8" fmla="*/ 10860 h 6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22" h="64229">
                    <a:moveTo>
                      <a:pt x="30296" y="10860"/>
                    </a:moveTo>
                    <a:cubicBezTo>
                      <a:pt x="31288" y="8752"/>
                      <a:pt x="31412" y="7761"/>
                      <a:pt x="31412" y="6893"/>
                    </a:cubicBezTo>
                    <a:cubicBezTo>
                      <a:pt x="31412" y="3049"/>
                      <a:pt x="27940" y="73"/>
                      <a:pt x="24096" y="73"/>
                    </a:cubicBezTo>
                    <a:cubicBezTo>
                      <a:pt x="19384" y="73"/>
                      <a:pt x="17896" y="3917"/>
                      <a:pt x="17276" y="5901"/>
                    </a:cubicBezTo>
                    <a:lnTo>
                      <a:pt x="909" y="59590"/>
                    </a:lnTo>
                    <a:cubicBezTo>
                      <a:pt x="785" y="59838"/>
                      <a:pt x="289" y="61450"/>
                      <a:pt x="289" y="61574"/>
                    </a:cubicBezTo>
                    <a:cubicBezTo>
                      <a:pt x="289" y="63062"/>
                      <a:pt x="4133" y="64302"/>
                      <a:pt x="5125" y="64302"/>
                    </a:cubicBezTo>
                    <a:cubicBezTo>
                      <a:pt x="5993" y="64302"/>
                      <a:pt x="6117" y="64054"/>
                      <a:pt x="6985" y="62194"/>
                    </a:cubicBezTo>
                    <a:lnTo>
                      <a:pt x="30296" y="10860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6" name="任意形状 335">
                <a:extLst>
                  <a:ext uri="{FF2B5EF4-FFF2-40B4-BE49-F238E27FC236}">
                    <a16:creationId xmlns:a16="http://schemas.microsoft.com/office/drawing/2014/main" id="{E12945F1-5528-7C0B-F614-19F17CAE2CCB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10269033" y="6969248"/>
                <a:ext cx="57533" cy="84812"/>
              </a:xfrm>
              <a:custGeom>
                <a:avLst/>
                <a:gdLst>
                  <a:gd name="connsiteX0" fmla="*/ 57820 w 57533"/>
                  <a:gd name="connsiteY0" fmla="*/ 42858 h 84812"/>
                  <a:gd name="connsiteX1" fmla="*/ 50504 w 57533"/>
                  <a:gd name="connsiteY1" fmla="*/ 10743 h 84812"/>
                  <a:gd name="connsiteX2" fmla="*/ 29053 w 57533"/>
                  <a:gd name="connsiteY2" fmla="*/ 79 h 84812"/>
                  <a:gd name="connsiteX3" fmla="*/ 287 w 57533"/>
                  <a:gd name="connsiteY3" fmla="*/ 42858 h 84812"/>
                  <a:gd name="connsiteX4" fmla="*/ 29053 w 57533"/>
                  <a:gd name="connsiteY4" fmla="*/ 84892 h 84812"/>
                  <a:gd name="connsiteX5" fmla="*/ 57820 w 57533"/>
                  <a:gd name="connsiteY5" fmla="*/ 42858 h 84812"/>
                  <a:gd name="connsiteX6" fmla="*/ 29053 w 57533"/>
                  <a:gd name="connsiteY6" fmla="*/ 81420 h 84812"/>
                  <a:gd name="connsiteX7" fmla="*/ 13306 w 57533"/>
                  <a:gd name="connsiteY7" fmla="*/ 67905 h 84812"/>
                  <a:gd name="connsiteX8" fmla="*/ 11570 w 57533"/>
                  <a:gd name="connsiteY8" fmla="*/ 41246 h 84812"/>
                  <a:gd name="connsiteX9" fmla="*/ 13430 w 57533"/>
                  <a:gd name="connsiteY9" fmla="*/ 15951 h 84812"/>
                  <a:gd name="connsiteX10" fmla="*/ 29053 w 57533"/>
                  <a:gd name="connsiteY10" fmla="*/ 3551 h 84812"/>
                  <a:gd name="connsiteX11" fmla="*/ 44429 w 57533"/>
                  <a:gd name="connsiteY11" fmla="*/ 14835 h 84812"/>
                  <a:gd name="connsiteX12" fmla="*/ 46537 w 57533"/>
                  <a:gd name="connsiteY12" fmla="*/ 41246 h 84812"/>
                  <a:gd name="connsiteX13" fmla="*/ 44925 w 57533"/>
                  <a:gd name="connsiteY13" fmla="*/ 67409 h 84812"/>
                  <a:gd name="connsiteX14" fmla="*/ 29053 w 57533"/>
                  <a:gd name="connsiteY14" fmla="*/ 81420 h 8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7533" h="84812">
                    <a:moveTo>
                      <a:pt x="57820" y="42858"/>
                    </a:moveTo>
                    <a:cubicBezTo>
                      <a:pt x="57820" y="29218"/>
                      <a:pt x="56208" y="19423"/>
                      <a:pt x="50504" y="10743"/>
                    </a:cubicBezTo>
                    <a:cubicBezTo>
                      <a:pt x="46661" y="5039"/>
                      <a:pt x="38973" y="79"/>
                      <a:pt x="29053" y="79"/>
                    </a:cubicBezTo>
                    <a:cubicBezTo>
                      <a:pt x="287" y="79"/>
                      <a:pt x="287" y="33930"/>
                      <a:pt x="287" y="42858"/>
                    </a:cubicBezTo>
                    <a:cubicBezTo>
                      <a:pt x="287" y="51785"/>
                      <a:pt x="287" y="84892"/>
                      <a:pt x="29053" y="84892"/>
                    </a:cubicBezTo>
                    <a:cubicBezTo>
                      <a:pt x="57820" y="84892"/>
                      <a:pt x="57820" y="51785"/>
                      <a:pt x="57820" y="42858"/>
                    </a:cubicBezTo>
                    <a:close/>
                    <a:moveTo>
                      <a:pt x="29053" y="81420"/>
                    </a:moveTo>
                    <a:cubicBezTo>
                      <a:pt x="23350" y="81420"/>
                      <a:pt x="15786" y="78072"/>
                      <a:pt x="13306" y="67905"/>
                    </a:cubicBezTo>
                    <a:cubicBezTo>
                      <a:pt x="11570" y="60589"/>
                      <a:pt x="11570" y="50421"/>
                      <a:pt x="11570" y="41246"/>
                    </a:cubicBezTo>
                    <a:cubicBezTo>
                      <a:pt x="11570" y="32194"/>
                      <a:pt x="11570" y="22770"/>
                      <a:pt x="13430" y="15951"/>
                    </a:cubicBezTo>
                    <a:cubicBezTo>
                      <a:pt x="16034" y="6155"/>
                      <a:pt x="23970" y="3551"/>
                      <a:pt x="29053" y="3551"/>
                    </a:cubicBezTo>
                    <a:cubicBezTo>
                      <a:pt x="35749" y="3551"/>
                      <a:pt x="42197" y="7643"/>
                      <a:pt x="44429" y="14835"/>
                    </a:cubicBezTo>
                    <a:cubicBezTo>
                      <a:pt x="46413" y="21531"/>
                      <a:pt x="46537" y="30458"/>
                      <a:pt x="46537" y="41246"/>
                    </a:cubicBezTo>
                    <a:cubicBezTo>
                      <a:pt x="46537" y="50421"/>
                      <a:pt x="46537" y="59597"/>
                      <a:pt x="44925" y="67409"/>
                    </a:cubicBezTo>
                    <a:cubicBezTo>
                      <a:pt x="42445" y="78692"/>
                      <a:pt x="34013" y="81420"/>
                      <a:pt x="29053" y="814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7" name="任意形状 336">
                <a:extLst>
                  <a:ext uri="{FF2B5EF4-FFF2-40B4-BE49-F238E27FC236}">
                    <a16:creationId xmlns:a16="http://schemas.microsoft.com/office/drawing/2014/main" id="{4D5B16D3-5360-8E9F-B978-970A94298F36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10363218" y="6874938"/>
                <a:ext cx="41095" cy="177135"/>
              </a:xfrm>
              <a:custGeom>
                <a:avLst/>
                <a:gdLst>
                  <a:gd name="connsiteX0" fmla="*/ 41387 w 41095"/>
                  <a:gd name="connsiteY0" fmla="*/ 88645 h 177135"/>
                  <a:gd name="connsiteX1" fmla="*/ 29696 w 41095"/>
                  <a:gd name="connsiteY1" fmla="*/ 33378 h 177135"/>
                  <a:gd name="connsiteX2" fmla="*/ 2063 w 41095"/>
                  <a:gd name="connsiteY2" fmla="*/ 77 h 177135"/>
                  <a:gd name="connsiteX3" fmla="*/ 292 w 41095"/>
                  <a:gd name="connsiteY3" fmla="*/ 1848 h 177135"/>
                  <a:gd name="connsiteX4" fmla="*/ 3657 w 41095"/>
                  <a:gd name="connsiteY4" fmla="*/ 5922 h 177135"/>
                  <a:gd name="connsiteX5" fmla="*/ 31113 w 41095"/>
                  <a:gd name="connsiteY5" fmla="*/ 88645 h 177135"/>
                  <a:gd name="connsiteX6" fmla="*/ 2594 w 41095"/>
                  <a:gd name="connsiteY6" fmla="*/ 172430 h 177135"/>
                  <a:gd name="connsiteX7" fmla="*/ 292 w 41095"/>
                  <a:gd name="connsiteY7" fmla="*/ 175441 h 177135"/>
                  <a:gd name="connsiteX8" fmla="*/ 2063 w 41095"/>
                  <a:gd name="connsiteY8" fmla="*/ 177213 h 177135"/>
                  <a:gd name="connsiteX9" fmla="*/ 30228 w 41095"/>
                  <a:gd name="connsiteY9" fmla="*/ 142671 h 177135"/>
                  <a:gd name="connsiteX10" fmla="*/ 41387 w 41095"/>
                  <a:gd name="connsiteY10" fmla="*/ 88645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95" h="177135">
                    <a:moveTo>
                      <a:pt x="41387" y="88645"/>
                    </a:moveTo>
                    <a:cubicBezTo>
                      <a:pt x="41387" y="74828"/>
                      <a:pt x="39439" y="53395"/>
                      <a:pt x="29696" y="33378"/>
                    </a:cubicBezTo>
                    <a:cubicBezTo>
                      <a:pt x="19068" y="11591"/>
                      <a:pt x="3834" y="77"/>
                      <a:pt x="2063" y="77"/>
                    </a:cubicBezTo>
                    <a:cubicBezTo>
                      <a:pt x="1000" y="77"/>
                      <a:pt x="292" y="785"/>
                      <a:pt x="292" y="1848"/>
                    </a:cubicBezTo>
                    <a:cubicBezTo>
                      <a:pt x="292" y="2380"/>
                      <a:pt x="292" y="2734"/>
                      <a:pt x="3657" y="5922"/>
                    </a:cubicBezTo>
                    <a:cubicBezTo>
                      <a:pt x="21016" y="23459"/>
                      <a:pt x="31113" y="51623"/>
                      <a:pt x="31113" y="88645"/>
                    </a:cubicBezTo>
                    <a:cubicBezTo>
                      <a:pt x="31113" y="118935"/>
                      <a:pt x="24559" y="150111"/>
                      <a:pt x="2594" y="172430"/>
                    </a:cubicBezTo>
                    <a:cubicBezTo>
                      <a:pt x="292" y="174556"/>
                      <a:pt x="292" y="174910"/>
                      <a:pt x="292" y="175441"/>
                    </a:cubicBezTo>
                    <a:cubicBezTo>
                      <a:pt x="292" y="176504"/>
                      <a:pt x="1000" y="177213"/>
                      <a:pt x="2063" y="177213"/>
                    </a:cubicBezTo>
                    <a:cubicBezTo>
                      <a:pt x="3834" y="177213"/>
                      <a:pt x="19777" y="165167"/>
                      <a:pt x="30228" y="142671"/>
                    </a:cubicBezTo>
                    <a:cubicBezTo>
                      <a:pt x="39261" y="123186"/>
                      <a:pt x="41387" y="103524"/>
                      <a:pt x="41387" y="886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8" name="任意形状 337">
                <a:extLst>
                  <a:ext uri="{FF2B5EF4-FFF2-40B4-BE49-F238E27FC236}">
                    <a16:creationId xmlns:a16="http://schemas.microsoft.com/office/drawing/2014/main" id="{A8EA7161-D4F7-9CB3-564A-41689B603345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10425904" y="6874938"/>
                <a:ext cx="24267" cy="177135"/>
              </a:xfrm>
              <a:custGeom>
                <a:avLst/>
                <a:gdLst>
                  <a:gd name="connsiteX0" fmla="*/ 24563 w 24267"/>
                  <a:gd name="connsiteY0" fmla="*/ 77 h 177135"/>
                  <a:gd name="connsiteX1" fmla="*/ 295 w 24267"/>
                  <a:gd name="connsiteY1" fmla="*/ 77 h 177135"/>
                  <a:gd name="connsiteX2" fmla="*/ 295 w 24267"/>
                  <a:gd name="connsiteY2" fmla="*/ 7162 h 177135"/>
                  <a:gd name="connsiteX3" fmla="*/ 17478 w 24267"/>
                  <a:gd name="connsiteY3" fmla="*/ 7162 h 177135"/>
                  <a:gd name="connsiteX4" fmla="*/ 17478 w 24267"/>
                  <a:gd name="connsiteY4" fmla="*/ 170127 h 177135"/>
                  <a:gd name="connsiteX5" fmla="*/ 295 w 24267"/>
                  <a:gd name="connsiteY5" fmla="*/ 170127 h 177135"/>
                  <a:gd name="connsiteX6" fmla="*/ 295 w 24267"/>
                  <a:gd name="connsiteY6" fmla="*/ 177213 h 177135"/>
                  <a:gd name="connsiteX7" fmla="*/ 24563 w 24267"/>
                  <a:gd name="connsiteY7" fmla="*/ 177213 h 177135"/>
                  <a:gd name="connsiteX8" fmla="*/ 24563 w 24267"/>
                  <a:gd name="connsiteY8" fmla="*/ 77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67" h="177135">
                    <a:moveTo>
                      <a:pt x="24563" y="77"/>
                    </a:moveTo>
                    <a:lnTo>
                      <a:pt x="295" y="77"/>
                    </a:lnTo>
                    <a:lnTo>
                      <a:pt x="295" y="7162"/>
                    </a:lnTo>
                    <a:lnTo>
                      <a:pt x="17478" y="7162"/>
                    </a:lnTo>
                    <a:lnTo>
                      <a:pt x="17478" y="170127"/>
                    </a:lnTo>
                    <a:lnTo>
                      <a:pt x="295" y="170127"/>
                    </a:lnTo>
                    <a:lnTo>
                      <a:pt x="295" y="177213"/>
                    </a:lnTo>
                    <a:lnTo>
                      <a:pt x="24563" y="177213"/>
                    </a:lnTo>
                    <a:lnTo>
                      <a:pt x="24563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9" name="任意形状 338">
                <a:extLst>
                  <a:ext uri="{FF2B5EF4-FFF2-40B4-BE49-F238E27FC236}">
                    <a16:creationId xmlns:a16="http://schemas.microsoft.com/office/drawing/2014/main" id="{85039C5C-A349-EAF6-184A-1AA1204DF8BF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8214950" y="7330868"/>
                <a:ext cx="117795" cy="117972"/>
              </a:xfrm>
              <a:custGeom>
                <a:avLst/>
                <a:gdLst>
                  <a:gd name="connsiteX0" fmla="*/ 62700 w 117795"/>
                  <a:gd name="connsiteY0" fmla="*/ 62630 h 117972"/>
                  <a:gd name="connsiteX1" fmla="*/ 112121 w 117795"/>
                  <a:gd name="connsiteY1" fmla="*/ 62630 h 117972"/>
                  <a:gd name="connsiteX2" fmla="*/ 117966 w 117795"/>
                  <a:gd name="connsiteY2" fmla="*/ 59087 h 117972"/>
                  <a:gd name="connsiteX3" fmla="*/ 112121 w 117795"/>
                  <a:gd name="connsiteY3" fmla="*/ 55544 h 117972"/>
                  <a:gd name="connsiteX4" fmla="*/ 62700 w 117795"/>
                  <a:gd name="connsiteY4" fmla="*/ 55544 h 117972"/>
                  <a:gd name="connsiteX5" fmla="*/ 62700 w 117795"/>
                  <a:gd name="connsiteY5" fmla="*/ 5946 h 117972"/>
                  <a:gd name="connsiteX6" fmla="*/ 59157 w 117795"/>
                  <a:gd name="connsiteY6" fmla="*/ 101 h 117972"/>
                  <a:gd name="connsiteX7" fmla="*/ 55614 w 117795"/>
                  <a:gd name="connsiteY7" fmla="*/ 5946 h 117972"/>
                  <a:gd name="connsiteX8" fmla="*/ 55614 w 117795"/>
                  <a:gd name="connsiteY8" fmla="*/ 55544 h 117972"/>
                  <a:gd name="connsiteX9" fmla="*/ 6016 w 117795"/>
                  <a:gd name="connsiteY9" fmla="*/ 55544 h 117972"/>
                  <a:gd name="connsiteX10" fmla="*/ 171 w 117795"/>
                  <a:gd name="connsiteY10" fmla="*/ 59087 h 117972"/>
                  <a:gd name="connsiteX11" fmla="*/ 6016 w 117795"/>
                  <a:gd name="connsiteY11" fmla="*/ 62630 h 117972"/>
                  <a:gd name="connsiteX12" fmla="*/ 55614 w 117795"/>
                  <a:gd name="connsiteY12" fmla="*/ 62630 h 117972"/>
                  <a:gd name="connsiteX13" fmla="*/ 55614 w 117795"/>
                  <a:gd name="connsiteY13" fmla="*/ 112228 h 117972"/>
                  <a:gd name="connsiteX14" fmla="*/ 59157 w 117795"/>
                  <a:gd name="connsiteY14" fmla="*/ 118073 h 117972"/>
                  <a:gd name="connsiteX15" fmla="*/ 62700 w 117795"/>
                  <a:gd name="connsiteY15" fmla="*/ 112228 h 117972"/>
                  <a:gd name="connsiteX16" fmla="*/ 62700 w 117795"/>
                  <a:gd name="connsiteY16" fmla="*/ 62630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7795" h="117972">
                    <a:moveTo>
                      <a:pt x="62700" y="62630"/>
                    </a:moveTo>
                    <a:lnTo>
                      <a:pt x="112121" y="62630"/>
                    </a:lnTo>
                    <a:cubicBezTo>
                      <a:pt x="114600" y="62630"/>
                      <a:pt x="117966" y="62630"/>
                      <a:pt x="117966" y="59087"/>
                    </a:cubicBezTo>
                    <a:cubicBezTo>
                      <a:pt x="117966" y="55544"/>
                      <a:pt x="114600" y="55544"/>
                      <a:pt x="112121" y="55544"/>
                    </a:cubicBezTo>
                    <a:lnTo>
                      <a:pt x="62700" y="55544"/>
                    </a:lnTo>
                    <a:lnTo>
                      <a:pt x="62700" y="5946"/>
                    </a:lnTo>
                    <a:cubicBezTo>
                      <a:pt x="62700" y="3466"/>
                      <a:pt x="62700" y="101"/>
                      <a:pt x="59157" y="101"/>
                    </a:cubicBezTo>
                    <a:cubicBezTo>
                      <a:pt x="55614" y="101"/>
                      <a:pt x="55614" y="3466"/>
                      <a:pt x="55614" y="5946"/>
                    </a:cubicBezTo>
                    <a:lnTo>
                      <a:pt x="55614" y="55544"/>
                    </a:lnTo>
                    <a:lnTo>
                      <a:pt x="6016" y="55544"/>
                    </a:lnTo>
                    <a:cubicBezTo>
                      <a:pt x="3536" y="55544"/>
                      <a:pt x="171" y="55544"/>
                      <a:pt x="171" y="59087"/>
                    </a:cubicBezTo>
                    <a:cubicBezTo>
                      <a:pt x="171" y="62630"/>
                      <a:pt x="3536" y="62630"/>
                      <a:pt x="6016" y="62630"/>
                    </a:cubicBezTo>
                    <a:lnTo>
                      <a:pt x="55614" y="62630"/>
                    </a:lnTo>
                    <a:lnTo>
                      <a:pt x="55614" y="112228"/>
                    </a:lnTo>
                    <a:cubicBezTo>
                      <a:pt x="55614" y="114708"/>
                      <a:pt x="55614" y="118073"/>
                      <a:pt x="59157" y="118073"/>
                    </a:cubicBezTo>
                    <a:cubicBezTo>
                      <a:pt x="62700" y="118073"/>
                      <a:pt x="62700" y="114708"/>
                      <a:pt x="62700" y="112228"/>
                    </a:cubicBezTo>
                    <a:lnTo>
                      <a:pt x="62700" y="62630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0" name="任意形状 339">
                <a:extLst>
                  <a:ext uri="{FF2B5EF4-FFF2-40B4-BE49-F238E27FC236}">
                    <a16:creationId xmlns:a16="http://schemas.microsoft.com/office/drawing/2014/main" id="{1E4741C3-BEAD-C79F-C64E-40AD9AB4CE9B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>
              <a:xfrm>
                <a:off x="8570756" y="7194384"/>
                <a:ext cx="78471" cy="119920"/>
              </a:xfrm>
              <a:custGeom>
                <a:avLst/>
                <a:gdLst>
                  <a:gd name="connsiteX0" fmla="*/ 47309 w 78471"/>
                  <a:gd name="connsiteY0" fmla="*/ 90788 h 119920"/>
                  <a:gd name="connsiteX1" fmla="*/ 47309 w 78471"/>
                  <a:gd name="connsiteY1" fmla="*/ 106198 h 119920"/>
                  <a:gd name="connsiteX2" fmla="*/ 33847 w 78471"/>
                  <a:gd name="connsiteY2" fmla="*/ 114524 h 119920"/>
                  <a:gd name="connsiteX3" fmla="*/ 30127 w 78471"/>
                  <a:gd name="connsiteY3" fmla="*/ 114524 h 119920"/>
                  <a:gd name="connsiteX4" fmla="*/ 30127 w 78471"/>
                  <a:gd name="connsiteY4" fmla="*/ 120015 h 119920"/>
                  <a:gd name="connsiteX5" fmla="*/ 54040 w 78471"/>
                  <a:gd name="connsiteY5" fmla="*/ 119484 h 119920"/>
                  <a:gd name="connsiteX6" fmla="*/ 78131 w 78471"/>
                  <a:gd name="connsiteY6" fmla="*/ 120015 h 119920"/>
                  <a:gd name="connsiteX7" fmla="*/ 78131 w 78471"/>
                  <a:gd name="connsiteY7" fmla="*/ 114524 h 119920"/>
                  <a:gd name="connsiteX8" fmla="*/ 74411 w 78471"/>
                  <a:gd name="connsiteY8" fmla="*/ 114524 h 119920"/>
                  <a:gd name="connsiteX9" fmla="*/ 60949 w 78471"/>
                  <a:gd name="connsiteY9" fmla="*/ 106198 h 119920"/>
                  <a:gd name="connsiteX10" fmla="*/ 60949 w 78471"/>
                  <a:gd name="connsiteY10" fmla="*/ 90788 h 119920"/>
                  <a:gd name="connsiteX11" fmla="*/ 78662 w 78471"/>
                  <a:gd name="connsiteY11" fmla="*/ 90788 h 119920"/>
                  <a:gd name="connsiteX12" fmla="*/ 78662 w 78471"/>
                  <a:gd name="connsiteY12" fmla="*/ 85296 h 119920"/>
                  <a:gd name="connsiteX13" fmla="*/ 60949 w 78471"/>
                  <a:gd name="connsiteY13" fmla="*/ 85296 h 119920"/>
                  <a:gd name="connsiteX14" fmla="*/ 60949 w 78471"/>
                  <a:gd name="connsiteY14" fmla="*/ 4700 h 119920"/>
                  <a:gd name="connsiteX15" fmla="*/ 58114 w 78471"/>
                  <a:gd name="connsiteY15" fmla="*/ 94 h 119920"/>
                  <a:gd name="connsiteX16" fmla="*/ 54572 w 78471"/>
                  <a:gd name="connsiteY16" fmla="*/ 2220 h 119920"/>
                  <a:gd name="connsiteX17" fmla="*/ 191 w 78471"/>
                  <a:gd name="connsiteY17" fmla="*/ 85296 h 119920"/>
                  <a:gd name="connsiteX18" fmla="*/ 191 w 78471"/>
                  <a:gd name="connsiteY18" fmla="*/ 90788 h 119920"/>
                  <a:gd name="connsiteX19" fmla="*/ 47309 w 78471"/>
                  <a:gd name="connsiteY19" fmla="*/ 90788 h 119920"/>
                  <a:gd name="connsiteX20" fmla="*/ 48372 w 78471"/>
                  <a:gd name="connsiteY20" fmla="*/ 85296 h 119920"/>
                  <a:gd name="connsiteX21" fmla="*/ 5151 w 78471"/>
                  <a:gd name="connsiteY21" fmla="*/ 85296 h 119920"/>
                  <a:gd name="connsiteX22" fmla="*/ 48372 w 78471"/>
                  <a:gd name="connsiteY22" fmla="*/ 19225 h 119920"/>
                  <a:gd name="connsiteX23" fmla="*/ 48372 w 78471"/>
                  <a:gd name="connsiteY23" fmla="*/ 85296 h 119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8471" h="119920">
                    <a:moveTo>
                      <a:pt x="47309" y="90788"/>
                    </a:moveTo>
                    <a:lnTo>
                      <a:pt x="47309" y="106198"/>
                    </a:lnTo>
                    <a:cubicBezTo>
                      <a:pt x="47309" y="112575"/>
                      <a:pt x="46955" y="114524"/>
                      <a:pt x="33847" y="114524"/>
                    </a:cubicBezTo>
                    <a:lnTo>
                      <a:pt x="30127" y="114524"/>
                    </a:lnTo>
                    <a:lnTo>
                      <a:pt x="30127" y="120015"/>
                    </a:lnTo>
                    <a:cubicBezTo>
                      <a:pt x="37390" y="119484"/>
                      <a:pt x="46601" y="119484"/>
                      <a:pt x="54040" y="119484"/>
                    </a:cubicBezTo>
                    <a:cubicBezTo>
                      <a:pt x="61480" y="119484"/>
                      <a:pt x="70868" y="119484"/>
                      <a:pt x="78131" y="120015"/>
                    </a:cubicBezTo>
                    <a:lnTo>
                      <a:pt x="78131" y="114524"/>
                    </a:lnTo>
                    <a:lnTo>
                      <a:pt x="74411" y="114524"/>
                    </a:lnTo>
                    <a:cubicBezTo>
                      <a:pt x="61303" y="114524"/>
                      <a:pt x="60949" y="112575"/>
                      <a:pt x="60949" y="106198"/>
                    </a:cubicBezTo>
                    <a:lnTo>
                      <a:pt x="60949" y="90788"/>
                    </a:lnTo>
                    <a:lnTo>
                      <a:pt x="78662" y="90788"/>
                    </a:lnTo>
                    <a:lnTo>
                      <a:pt x="78662" y="85296"/>
                    </a:lnTo>
                    <a:lnTo>
                      <a:pt x="60949" y="85296"/>
                    </a:lnTo>
                    <a:lnTo>
                      <a:pt x="60949" y="4700"/>
                    </a:lnTo>
                    <a:cubicBezTo>
                      <a:pt x="60949" y="1157"/>
                      <a:pt x="60949" y="94"/>
                      <a:pt x="58114" y="94"/>
                    </a:cubicBezTo>
                    <a:cubicBezTo>
                      <a:pt x="56520" y="94"/>
                      <a:pt x="55989" y="94"/>
                      <a:pt x="54572" y="2220"/>
                    </a:cubicBezTo>
                    <a:lnTo>
                      <a:pt x="191" y="85296"/>
                    </a:lnTo>
                    <a:lnTo>
                      <a:pt x="191" y="90788"/>
                    </a:lnTo>
                    <a:lnTo>
                      <a:pt x="47309" y="90788"/>
                    </a:lnTo>
                    <a:close/>
                    <a:moveTo>
                      <a:pt x="48372" y="85296"/>
                    </a:moveTo>
                    <a:lnTo>
                      <a:pt x="5151" y="85296"/>
                    </a:lnTo>
                    <a:lnTo>
                      <a:pt x="48372" y="19225"/>
                    </a:lnTo>
                    <a:lnTo>
                      <a:pt x="48372" y="85296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1" name="任意形状 340">
                <a:extLst>
                  <a:ext uri="{FF2B5EF4-FFF2-40B4-BE49-F238E27FC236}">
                    <a16:creationId xmlns:a16="http://schemas.microsoft.com/office/drawing/2014/main" id="{5109A1C7-C2AE-8B23-9E5F-ED05E957937F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>
              <a:xfrm>
                <a:off x="8403422" y="7386312"/>
                <a:ext cx="413317" cy="7085"/>
              </a:xfrm>
              <a:custGeom>
                <a:avLst/>
                <a:gdLst>
                  <a:gd name="connsiteX0" fmla="*/ 0 w 413317"/>
                  <a:gd name="connsiteY0" fmla="*/ 0 h 7085"/>
                  <a:gd name="connsiteX1" fmla="*/ 413318 w 413317"/>
                  <a:gd name="connsiteY1" fmla="*/ 0 h 7085"/>
                  <a:gd name="connsiteX2" fmla="*/ 413318 w 413317"/>
                  <a:gd name="connsiteY2" fmla="*/ 7085 h 7085"/>
                  <a:gd name="connsiteX3" fmla="*/ 0 w 413317"/>
                  <a:gd name="connsiteY3" fmla="*/ 7085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317" h="7085">
                    <a:moveTo>
                      <a:pt x="0" y="0"/>
                    </a:moveTo>
                    <a:lnTo>
                      <a:pt x="413318" y="0"/>
                    </a:lnTo>
                    <a:lnTo>
                      <a:pt x="413318" y="7085"/>
                    </a:lnTo>
                    <a:lnTo>
                      <a:pt x="0" y="7085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2" name="任意形状 341">
                <a:extLst>
                  <a:ext uri="{FF2B5EF4-FFF2-40B4-BE49-F238E27FC236}">
                    <a16:creationId xmlns:a16="http://schemas.microsoft.com/office/drawing/2014/main" id="{ECD55B9B-AF31-6734-4CC5-5FF62249A65D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>
              <a:xfrm>
                <a:off x="8412278" y="7457380"/>
                <a:ext cx="70677" cy="117972"/>
              </a:xfrm>
              <a:custGeom>
                <a:avLst/>
                <a:gdLst>
                  <a:gd name="connsiteX0" fmla="*/ 13821 w 70677"/>
                  <a:gd name="connsiteY0" fmla="*/ 104442 h 117972"/>
                  <a:gd name="connsiteX1" fmla="*/ 32598 w 70677"/>
                  <a:gd name="connsiteY1" fmla="*/ 86197 h 117972"/>
                  <a:gd name="connsiteX2" fmla="*/ 70859 w 70677"/>
                  <a:gd name="connsiteY2" fmla="*/ 34473 h 117972"/>
                  <a:gd name="connsiteX3" fmla="*/ 33306 w 70677"/>
                  <a:gd name="connsiteY3" fmla="*/ 109 h 117972"/>
                  <a:gd name="connsiteX4" fmla="*/ 182 w 70677"/>
                  <a:gd name="connsiteY4" fmla="*/ 32170 h 117972"/>
                  <a:gd name="connsiteX5" fmla="*/ 9570 w 70677"/>
                  <a:gd name="connsiteY5" fmla="*/ 42090 h 117972"/>
                  <a:gd name="connsiteX6" fmla="*/ 18781 w 70677"/>
                  <a:gd name="connsiteY6" fmla="*/ 32702 h 117972"/>
                  <a:gd name="connsiteX7" fmla="*/ 9393 w 70677"/>
                  <a:gd name="connsiteY7" fmla="*/ 23491 h 117972"/>
                  <a:gd name="connsiteX8" fmla="*/ 7090 w 70677"/>
                  <a:gd name="connsiteY8" fmla="*/ 23668 h 117972"/>
                  <a:gd name="connsiteX9" fmla="*/ 31004 w 70677"/>
                  <a:gd name="connsiteY9" fmla="*/ 5600 h 117972"/>
                  <a:gd name="connsiteX10" fmla="*/ 54740 w 70677"/>
                  <a:gd name="connsiteY10" fmla="*/ 34473 h 117972"/>
                  <a:gd name="connsiteX11" fmla="*/ 36140 w 70677"/>
                  <a:gd name="connsiteY11" fmla="*/ 73620 h 117972"/>
                  <a:gd name="connsiteX12" fmla="*/ 2130 w 70677"/>
                  <a:gd name="connsiteY12" fmla="*/ 111527 h 117972"/>
                  <a:gd name="connsiteX13" fmla="*/ 182 w 70677"/>
                  <a:gd name="connsiteY13" fmla="*/ 118081 h 117972"/>
                  <a:gd name="connsiteX14" fmla="*/ 65899 w 70677"/>
                  <a:gd name="connsiteY14" fmla="*/ 118081 h 117972"/>
                  <a:gd name="connsiteX15" fmla="*/ 70859 w 70677"/>
                  <a:gd name="connsiteY15" fmla="*/ 87260 h 117972"/>
                  <a:gd name="connsiteX16" fmla="*/ 66431 w 70677"/>
                  <a:gd name="connsiteY16" fmla="*/ 87260 h 117972"/>
                  <a:gd name="connsiteX17" fmla="*/ 62534 w 70677"/>
                  <a:gd name="connsiteY17" fmla="*/ 103025 h 117972"/>
                  <a:gd name="connsiteX18" fmla="*/ 45706 w 70677"/>
                  <a:gd name="connsiteY18" fmla="*/ 104442 h 117972"/>
                  <a:gd name="connsiteX19" fmla="*/ 13821 w 70677"/>
                  <a:gd name="connsiteY19" fmla="*/ 104442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677" h="117972">
                    <a:moveTo>
                      <a:pt x="13821" y="104442"/>
                    </a:moveTo>
                    <a:lnTo>
                      <a:pt x="32598" y="86197"/>
                    </a:lnTo>
                    <a:cubicBezTo>
                      <a:pt x="60231" y="61752"/>
                      <a:pt x="70859" y="52187"/>
                      <a:pt x="70859" y="34473"/>
                    </a:cubicBezTo>
                    <a:cubicBezTo>
                      <a:pt x="70859" y="14280"/>
                      <a:pt x="54917" y="109"/>
                      <a:pt x="33306" y="109"/>
                    </a:cubicBezTo>
                    <a:cubicBezTo>
                      <a:pt x="13290" y="109"/>
                      <a:pt x="182" y="16405"/>
                      <a:pt x="182" y="32170"/>
                    </a:cubicBezTo>
                    <a:cubicBezTo>
                      <a:pt x="182" y="42090"/>
                      <a:pt x="9039" y="42090"/>
                      <a:pt x="9570" y="42090"/>
                    </a:cubicBezTo>
                    <a:cubicBezTo>
                      <a:pt x="12581" y="42090"/>
                      <a:pt x="18781" y="39964"/>
                      <a:pt x="18781" y="32702"/>
                    </a:cubicBezTo>
                    <a:cubicBezTo>
                      <a:pt x="18781" y="28096"/>
                      <a:pt x="15593" y="23491"/>
                      <a:pt x="9393" y="23491"/>
                    </a:cubicBezTo>
                    <a:cubicBezTo>
                      <a:pt x="7976" y="23491"/>
                      <a:pt x="7622" y="23491"/>
                      <a:pt x="7090" y="23668"/>
                    </a:cubicBezTo>
                    <a:cubicBezTo>
                      <a:pt x="11164" y="12154"/>
                      <a:pt x="20730" y="5600"/>
                      <a:pt x="31004" y="5600"/>
                    </a:cubicBezTo>
                    <a:cubicBezTo>
                      <a:pt x="47123" y="5600"/>
                      <a:pt x="54740" y="19948"/>
                      <a:pt x="54740" y="34473"/>
                    </a:cubicBezTo>
                    <a:cubicBezTo>
                      <a:pt x="54740" y="48644"/>
                      <a:pt x="45883" y="62638"/>
                      <a:pt x="36140" y="73620"/>
                    </a:cubicBezTo>
                    <a:lnTo>
                      <a:pt x="2130" y="111527"/>
                    </a:lnTo>
                    <a:cubicBezTo>
                      <a:pt x="182" y="113476"/>
                      <a:pt x="182" y="113830"/>
                      <a:pt x="182" y="118081"/>
                    </a:cubicBezTo>
                    <a:lnTo>
                      <a:pt x="65899" y="118081"/>
                    </a:lnTo>
                    <a:lnTo>
                      <a:pt x="70859" y="87260"/>
                    </a:lnTo>
                    <a:lnTo>
                      <a:pt x="66431" y="87260"/>
                    </a:lnTo>
                    <a:cubicBezTo>
                      <a:pt x="65545" y="92574"/>
                      <a:pt x="64305" y="100368"/>
                      <a:pt x="62534" y="103025"/>
                    </a:cubicBezTo>
                    <a:cubicBezTo>
                      <a:pt x="61294" y="104442"/>
                      <a:pt x="49603" y="104442"/>
                      <a:pt x="45706" y="104442"/>
                    </a:cubicBezTo>
                    <a:lnTo>
                      <a:pt x="13821" y="104442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3" name="任意形状 342">
                <a:extLst>
                  <a:ext uri="{FF2B5EF4-FFF2-40B4-BE49-F238E27FC236}">
                    <a16:creationId xmlns:a16="http://schemas.microsoft.com/office/drawing/2014/main" id="{D114CAFE-A6F2-A261-4942-B1EFF5F7AA8D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>
              <a:xfrm>
                <a:off x="8507755" y="7457380"/>
                <a:ext cx="58454" cy="117972"/>
              </a:xfrm>
              <a:custGeom>
                <a:avLst/>
                <a:gdLst>
                  <a:gd name="connsiteX0" fmla="*/ 36500 w 58454"/>
                  <a:gd name="connsiteY0" fmla="*/ 4714 h 117972"/>
                  <a:gd name="connsiteX1" fmla="*/ 32426 w 58454"/>
                  <a:gd name="connsiteY1" fmla="*/ 109 h 117972"/>
                  <a:gd name="connsiteX2" fmla="*/ 187 w 58454"/>
                  <a:gd name="connsiteY2" fmla="*/ 11446 h 117972"/>
                  <a:gd name="connsiteX3" fmla="*/ 187 w 58454"/>
                  <a:gd name="connsiteY3" fmla="*/ 16937 h 117972"/>
                  <a:gd name="connsiteX4" fmla="*/ 23392 w 58454"/>
                  <a:gd name="connsiteY4" fmla="*/ 12331 h 117972"/>
                  <a:gd name="connsiteX5" fmla="*/ 23392 w 58454"/>
                  <a:gd name="connsiteY5" fmla="*/ 104088 h 117972"/>
                  <a:gd name="connsiteX6" fmla="*/ 6918 w 58454"/>
                  <a:gd name="connsiteY6" fmla="*/ 112590 h 117972"/>
                  <a:gd name="connsiteX7" fmla="*/ 1250 w 58454"/>
                  <a:gd name="connsiteY7" fmla="*/ 112590 h 117972"/>
                  <a:gd name="connsiteX8" fmla="*/ 1250 w 58454"/>
                  <a:gd name="connsiteY8" fmla="*/ 118081 h 117972"/>
                  <a:gd name="connsiteX9" fmla="*/ 29946 w 58454"/>
                  <a:gd name="connsiteY9" fmla="*/ 117550 h 117972"/>
                  <a:gd name="connsiteX10" fmla="*/ 58642 w 58454"/>
                  <a:gd name="connsiteY10" fmla="*/ 118081 h 117972"/>
                  <a:gd name="connsiteX11" fmla="*/ 58642 w 58454"/>
                  <a:gd name="connsiteY11" fmla="*/ 112590 h 117972"/>
                  <a:gd name="connsiteX12" fmla="*/ 52973 w 58454"/>
                  <a:gd name="connsiteY12" fmla="*/ 112590 h 117972"/>
                  <a:gd name="connsiteX13" fmla="*/ 36500 w 58454"/>
                  <a:gd name="connsiteY13" fmla="*/ 104088 h 117972"/>
                  <a:gd name="connsiteX14" fmla="*/ 36500 w 58454"/>
                  <a:gd name="connsiteY14" fmla="*/ 4714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454" h="117972">
                    <a:moveTo>
                      <a:pt x="36500" y="4714"/>
                    </a:moveTo>
                    <a:cubicBezTo>
                      <a:pt x="36500" y="463"/>
                      <a:pt x="36500" y="109"/>
                      <a:pt x="32426" y="109"/>
                    </a:cubicBezTo>
                    <a:cubicBezTo>
                      <a:pt x="21443" y="11446"/>
                      <a:pt x="5855" y="11446"/>
                      <a:pt x="187" y="11446"/>
                    </a:cubicBezTo>
                    <a:lnTo>
                      <a:pt x="187" y="16937"/>
                    </a:lnTo>
                    <a:cubicBezTo>
                      <a:pt x="3730" y="16937"/>
                      <a:pt x="14181" y="16937"/>
                      <a:pt x="23392" y="12331"/>
                    </a:cubicBezTo>
                    <a:lnTo>
                      <a:pt x="23392" y="104088"/>
                    </a:lnTo>
                    <a:cubicBezTo>
                      <a:pt x="23392" y="110464"/>
                      <a:pt x="22860" y="112590"/>
                      <a:pt x="6918" y="112590"/>
                    </a:cubicBezTo>
                    <a:lnTo>
                      <a:pt x="1250" y="112590"/>
                    </a:lnTo>
                    <a:lnTo>
                      <a:pt x="1250" y="118081"/>
                    </a:lnTo>
                    <a:cubicBezTo>
                      <a:pt x="7449" y="117550"/>
                      <a:pt x="22860" y="117550"/>
                      <a:pt x="29946" y="117550"/>
                    </a:cubicBezTo>
                    <a:cubicBezTo>
                      <a:pt x="37031" y="117550"/>
                      <a:pt x="52442" y="117550"/>
                      <a:pt x="58642" y="118081"/>
                    </a:cubicBezTo>
                    <a:lnTo>
                      <a:pt x="58642" y="112590"/>
                    </a:lnTo>
                    <a:lnTo>
                      <a:pt x="52973" y="112590"/>
                    </a:lnTo>
                    <a:cubicBezTo>
                      <a:pt x="37031" y="112590"/>
                      <a:pt x="36500" y="110642"/>
                      <a:pt x="36500" y="104088"/>
                    </a:cubicBezTo>
                    <a:lnTo>
                      <a:pt x="36500" y="4714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4" name="任意形状 343">
                <a:extLst>
                  <a:ext uri="{FF2B5EF4-FFF2-40B4-BE49-F238E27FC236}">
                    <a16:creationId xmlns:a16="http://schemas.microsoft.com/office/drawing/2014/main" id="{49A62CC6-3977-DF98-30CF-5A4ABC56CF5A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>
              <a:xfrm>
                <a:off x="8593489" y="7421737"/>
                <a:ext cx="138165" cy="177135"/>
              </a:xfrm>
              <a:custGeom>
                <a:avLst/>
                <a:gdLst>
                  <a:gd name="connsiteX0" fmla="*/ 56167 w 138165"/>
                  <a:gd name="connsiteY0" fmla="*/ 158637 h 177135"/>
                  <a:gd name="connsiteX1" fmla="*/ 24991 w 138165"/>
                  <a:gd name="connsiteY1" fmla="*/ 89731 h 177135"/>
                  <a:gd name="connsiteX2" fmla="*/ 22334 w 138165"/>
                  <a:gd name="connsiteY2" fmla="*/ 86897 h 177135"/>
                  <a:gd name="connsiteX3" fmla="*/ 19323 w 138165"/>
                  <a:gd name="connsiteY3" fmla="*/ 88314 h 177135"/>
                  <a:gd name="connsiteX4" fmla="*/ 2495 w 138165"/>
                  <a:gd name="connsiteY4" fmla="*/ 101068 h 177135"/>
                  <a:gd name="connsiteX5" fmla="*/ 192 w 138165"/>
                  <a:gd name="connsiteY5" fmla="*/ 103902 h 177135"/>
                  <a:gd name="connsiteX6" fmla="*/ 1963 w 138165"/>
                  <a:gd name="connsiteY6" fmla="*/ 105851 h 177135"/>
                  <a:gd name="connsiteX7" fmla="*/ 7986 w 138165"/>
                  <a:gd name="connsiteY7" fmla="*/ 101954 h 177135"/>
                  <a:gd name="connsiteX8" fmla="*/ 13654 w 138165"/>
                  <a:gd name="connsiteY8" fmla="*/ 97702 h 177135"/>
                  <a:gd name="connsiteX9" fmla="*/ 48550 w 138165"/>
                  <a:gd name="connsiteY9" fmla="*/ 174402 h 177135"/>
                  <a:gd name="connsiteX10" fmla="*/ 52270 w 138165"/>
                  <a:gd name="connsiteY10" fmla="*/ 177236 h 177135"/>
                  <a:gd name="connsiteX11" fmla="*/ 56698 w 138165"/>
                  <a:gd name="connsiteY11" fmla="*/ 173694 h 177135"/>
                  <a:gd name="connsiteX12" fmla="*/ 137118 w 138165"/>
                  <a:gd name="connsiteY12" fmla="*/ 7186 h 177135"/>
                  <a:gd name="connsiteX13" fmla="*/ 138358 w 138165"/>
                  <a:gd name="connsiteY13" fmla="*/ 3643 h 177135"/>
                  <a:gd name="connsiteX14" fmla="*/ 134815 w 138165"/>
                  <a:gd name="connsiteY14" fmla="*/ 101 h 177135"/>
                  <a:gd name="connsiteX15" fmla="*/ 130741 w 138165"/>
                  <a:gd name="connsiteY15" fmla="*/ 3820 h 177135"/>
                  <a:gd name="connsiteX16" fmla="*/ 56167 w 138165"/>
                  <a:gd name="connsiteY16" fmla="*/ 158637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8165" h="177135">
                    <a:moveTo>
                      <a:pt x="56167" y="158637"/>
                    </a:moveTo>
                    <a:lnTo>
                      <a:pt x="24991" y="89731"/>
                    </a:lnTo>
                    <a:cubicBezTo>
                      <a:pt x="23751" y="86897"/>
                      <a:pt x="22865" y="86897"/>
                      <a:pt x="22334" y="86897"/>
                    </a:cubicBezTo>
                    <a:cubicBezTo>
                      <a:pt x="22157" y="86897"/>
                      <a:pt x="21271" y="86897"/>
                      <a:pt x="19323" y="88314"/>
                    </a:cubicBezTo>
                    <a:lnTo>
                      <a:pt x="2495" y="101068"/>
                    </a:lnTo>
                    <a:cubicBezTo>
                      <a:pt x="192" y="102839"/>
                      <a:pt x="192" y="103371"/>
                      <a:pt x="192" y="103902"/>
                    </a:cubicBezTo>
                    <a:cubicBezTo>
                      <a:pt x="192" y="104788"/>
                      <a:pt x="723" y="105851"/>
                      <a:pt x="1963" y="105851"/>
                    </a:cubicBezTo>
                    <a:cubicBezTo>
                      <a:pt x="3026" y="105851"/>
                      <a:pt x="6037" y="103371"/>
                      <a:pt x="7986" y="101954"/>
                    </a:cubicBezTo>
                    <a:cubicBezTo>
                      <a:pt x="9049" y="101068"/>
                      <a:pt x="11706" y="99119"/>
                      <a:pt x="13654" y="97702"/>
                    </a:cubicBezTo>
                    <a:lnTo>
                      <a:pt x="48550" y="174402"/>
                    </a:lnTo>
                    <a:cubicBezTo>
                      <a:pt x="49790" y="177236"/>
                      <a:pt x="50676" y="177236"/>
                      <a:pt x="52270" y="177236"/>
                    </a:cubicBezTo>
                    <a:cubicBezTo>
                      <a:pt x="54927" y="177236"/>
                      <a:pt x="55458" y="176174"/>
                      <a:pt x="56698" y="173694"/>
                    </a:cubicBezTo>
                    <a:lnTo>
                      <a:pt x="137118" y="7186"/>
                    </a:lnTo>
                    <a:cubicBezTo>
                      <a:pt x="138358" y="4706"/>
                      <a:pt x="138358" y="3998"/>
                      <a:pt x="138358" y="3643"/>
                    </a:cubicBezTo>
                    <a:cubicBezTo>
                      <a:pt x="138358" y="1872"/>
                      <a:pt x="136941" y="101"/>
                      <a:pt x="134815" y="101"/>
                    </a:cubicBezTo>
                    <a:cubicBezTo>
                      <a:pt x="133398" y="101"/>
                      <a:pt x="132158" y="986"/>
                      <a:pt x="130741" y="3820"/>
                    </a:cubicBezTo>
                    <a:lnTo>
                      <a:pt x="56167" y="158637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5" name="任意形状 344">
                <a:extLst>
                  <a:ext uri="{FF2B5EF4-FFF2-40B4-BE49-F238E27FC236}">
                    <a16:creationId xmlns:a16="http://schemas.microsoft.com/office/drawing/2014/main" id="{B5A80F8A-B49B-391A-25DB-401435DFCB6C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>
              <a:xfrm>
                <a:off x="8728171" y="7421737"/>
                <a:ext cx="88568" cy="7085"/>
              </a:xfrm>
              <a:custGeom>
                <a:avLst/>
                <a:gdLst>
                  <a:gd name="connsiteX0" fmla="*/ 0 w 88568"/>
                  <a:gd name="connsiteY0" fmla="*/ 0 h 7085"/>
                  <a:gd name="connsiteX1" fmla="*/ 88568 w 88568"/>
                  <a:gd name="connsiteY1" fmla="*/ 0 h 7085"/>
                  <a:gd name="connsiteX2" fmla="*/ 88568 w 88568"/>
                  <a:gd name="connsiteY2" fmla="*/ 7085 h 7085"/>
                  <a:gd name="connsiteX3" fmla="*/ 0 w 88568"/>
                  <a:gd name="connsiteY3" fmla="*/ 7085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68" h="7085">
                    <a:moveTo>
                      <a:pt x="0" y="0"/>
                    </a:moveTo>
                    <a:lnTo>
                      <a:pt x="88568" y="0"/>
                    </a:lnTo>
                    <a:lnTo>
                      <a:pt x="88568" y="7085"/>
                    </a:lnTo>
                    <a:lnTo>
                      <a:pt x="0" y="7085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6" name="任意形状 345">
                <a:extLst>
                  <a:ext uri="{FF2B5EF4-FFF2-40B4-BE49-F238E27FC236}">
                    <a16:creationId xmlns:a16="http://schemas.microsoft.com/office/drawing/2014/main" id="{B7FCDD68-4F0C-61CA-C4A6-22EDF5304FCA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>
              <a:xfrm>
                <a:off x="8737028" y="7457380"/>
                <a:ext cx="70677" cy="121869"/>
              </a:xfrm>
              <a:custGeom>
                <a:avLst/>
                <a:gdLst>
                  <a:gd name="connsiteX0" fmla="*/ 70877 w 70677"/>
                  <a:gd name="connsiteY0" fmla="*/ 82477 h 121869"/>
                  <a:gd name="connsiteX1" fmla="*/ 37222 w 70677"/>
                  <a:gd name="connsiteY1" fmla="*/ 43684 h 121869"/>
                  <a:gd name="connsiteX2" fmla="*/ 14725 w 70677"/>
                  <a:gd name="connsiteY2" fmla="*/ 52718 h 121869"/>
                  <a:gd name="connsiteX3" fmla="*/ 14725 w 70677"/>
                  <a:gd name="connsiteY3" fmla="*/ 18177 h 121869"/>
                  <a:gd name="connsiteX4" fmla="*/ 29782 w 70677"/>
                  <a:gd name="connsiteY4" fmla="*/ 20479 h 121869"/>
                  <a:gd name="connsiteX5" fmla="*/ 63969 w 70677"/>
                  <a:gd name="connsiteY5" fmla="*/ 2057 h 121869"/>
                  <a:gd name="connsiteX6" fmla="*/ 62198 w 70677"/>
                  <a:gd name="connsiteY6" fmla="*/ 109 h 121869"/>
                  <a:gd name="connsiteX7" fmla="*/ 60781 w 70677"/>
                  <a:gd name="connsiteY7" fmla="*/ 640 h 121869"/>
                  <a:gd name="connsiteX8" fmla="*/ 36690 w 70677"/>
                  <a:gd name="connsiteY8" fmla="*/ 5777 h 121869"/>
                  <a:gd name="connsiteX9" fmla="*/ 13131 w 70677"/>
                  <a:gd name="connsiteY9" fmla="*/ 817 h 121869"/>
                  <a:gd name="connsiteX10" fmla="*/ 11005 w 70677"/>
                  <a:gd name="connsiteY10" fmla="*/ 286 h 121869"/>
                  <a:gd name="connsiteX11" fmla="*/ 9234 w 70677"/>
                  <a:gd name="connsiteY11" fmla="*/ 4537 h 121869"/>
                  <a:gd name="connsiteX12" fmla="*/ 9234 w 70677"/>
                  <a:gd name="connsiteY12" fmla="*/ 56969 h 121869"/>
                  <a:gd name="connsiteX13" fmla="*/ 11714 w 70677"/>
                  <a:gd name="connsiteY13" fmla="*/ 61575 h 121869"/>
                  <a:gd name="connsiteX14" fmla="*/ 14017 w 70677"/>
                  <a:gd name="connsiteY14" fmla="*/ 59981 h 121869"/>
                  <a:gd name="connsiteX15" fmla="*/ 36867 w 70677"/>
                  <a:gd name="connsiteY15" fmla="*/ 47581 h 121869"/>
                  <a:gd name="connsiteX16" fmla="*/ 51924 w 70677"/>
                  <a:gd name="connsiteY16" fmla="*/ 58918 h 121869"/>
                  <a:gd name="connsiteX17" fmla="*/ 55112 w 70677"/>
                  <a:gd name="connsiteY17" fmla="*/ 81237 h 121869"/>
                  <a:gd name="connsiteX18" fmla="*/ 50861 w 70677"/>
                  <a:gd name="connsiteY18" fmla="*/ 105505 h 121869"/>
                  <a:gd name="connsiteX19" fmla="*/ 31908 w 70677"/>
                  <a:gd name="connsiteY19" fmla="*/ 117018 h 121869"/>
                  <a:gd name="connsiteX20" fmla="*/ 5869 w 70677"/>
                  <a:gd name="connsiteY20" fmla="*/ 97179 h 121869"/>
                  <a:gd name="connsiteX21" fmla="*/ 8880 w 70677"/>
                  <a:gd name="connsiteY21" fmla="*/ 97534 h 121869"/>
                  <a:gd name="connsiteX22" fmla="*/ 17737 w 70677"/>
                  <a:gd name="connsiteY22" fmla="*/ 88854 h 121869"/>
                  <a:gd name="connsiteX23" fmla="*/ 8880 w 70677"/>
                  <a:gd name="connsiteY23" fmla="*/ 80174 h 121869"/>
                  <a:gd name="connsiteX24" fmla="*/ 200 w 70677"/>
                  <a:gd name="connsiteY24" fmla="*/ 89562 h 121869"/>
                  <a:gd name="connsiteX25" fmla="*/ 32262 w 70677"/>
                  <a:gd name="connsiteY25" fmla="*/ 121978 h 121869"/>
                  <a:gd name="connsiteX26" fmla="*/ 70877 w 70677"/>
                  <a:gd name="connsiteY26" fmla="*/ 82477 h 121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0677" h="121869">
                    <a:moveTo>
                      <a:pt x="70877" y="82477"/>
                    </a:moveTo>
                    <a:cubicBezTo>
                      <a:pt x="70877" y="61398"/>
                      <a:pt x="56352" y="43684"/>
                      <a:pt x="37222" y="43684"/>
                    </a:cubicBezTo>
                    <a:cubicBezTo>
                      <a:pt x="28719" y="43684"/>
                      <a:pt x="21102" y="46518"/>
                      <a:pt x="14725" y="52718"/>
                    </a:cubicBezTo>
                    <a:lnTo>
                      <a:pt x="14725" y="18177"/>
                    </a:lnTo>
                    <a:cubicBezTo>
                      <a:pt x="18268" y="19239"/>
                      <a:pt x="24114" y="20479"/>
                      <a:pt x="29782" y="20479"/>
                    </a:cubicBezTo>
                    <a:cubicBezTo>
                      <a:pt x="51570" y="20479"/>
                      <a:pt x="63969" y="4360"/>
                      <a:pt x="63969" y="2057"/>
                    </a:cubicBezTo>
                    <a:cubicBezTo>
                      <a:pt x="63969" y="995"/>
                      <a:pt x="63438" y="109"/>
                      <a:pt x="62198" y="109"/>
                    </a:cubicBezTo>
                    <a:cubicBezTo>
                      <a:pt x="62021" y="109"/>
                      <a:pt x="61666" y="109"/>
                      <a:pt x="60781" y="640"/>
                    </a:cubicBezTo>
                    <a:cubicBezTo>
                      <a:pt x="57238" y="2234"/>
                      <a:pt x="48558" y="5777"/>
                      <a:pt x="36690" y="5777"/>
                    </a:cubicBezTo>
                    <a:cubicBezTo>
                      <a:pt x="29605" y="5777"/>
                      <a:pt x="21456" y="4537"/>
                      <a:pt x="13131" y="817"/>
                    </a:cubicBezTo>
                    <a:cubicBezTo>
                      <a:pt x="11714" y="286"/>
                      <a:pt x="11360" y="286"/>
                      <a:pt x="11005" y="286"/>
                    </a:cubicBezTo>
                    <a:cubicBezTo>
                      <a:pt x="9234" y="286"/>
                      <a:pt x="9234" y="1703"/>
                      <a:pt x="9234" y="4537"/>
                    </a:cubicBezTo>
                    <a:lnTo>
                      <a:pt x="9234" y="56969"/>
                    </a:lnTo>
                    <a:cubicBezTo>
                      <a:pt x="9234" y="60158"/>
                      <a:pt x="9234" y="61575"/>
                      <a:pt x="11714" y="61575"/>
                    </a:cubicBezTo>
                    <a:cubicBezTo>
                      <a:pt x="12954" y="61575"/>
                      <a:pt x="13308" y="61044"/>
                      <a:pt x="14017" y="59981"/>
                    </a:cubicBezTo>
                    <a:cubicBezTo>
                      <a:pt x="15965" y="57147"/>
                      <a:pt x="22519" y="47581"/>
                      <a:pt x="36867" y="47581"/>
                    </a:cubicBezTo>
                    <a:cubicBezTo>
                      <a:pt x="46078" y="47581"/>
                      <a:pt x="50507" y="55729"/>
                      <a:pt x="51924" y="58918"/>
                    </a:cubicBezTo>
                    <a:cubicBezTo>
                      <a:pt x="54758" y="65472"/>
                      <a:pt x="55112" y="72380"/>
                      <a:pt x="55112" y="81237"/>
                    </a:cubicBezTo>
                    <a:cubicBezTo>
                      <a:pt x="55112" y="87437"/>
                      <a:pt x="55112" y="98065"/>
                      <a:pt x="50861" y="105505"/>
                    </a:cubicBezTo>
                    <a:cubicBezTo>
                      <a:pt x="46610" y="112413"/>
                      <a:pt x="40056" y="117018"/>
                      <a:pt x="31908" y="117018"/>
                    </a:cubicBezTo>
                    <a:cubicBezTo>
                      <a:pt x="18977" y="117018"/>
                      <a:pt x="8880" y="107630"/>
                      <a:pt x="5869" y="97179"/>
                    </a:cubicBezTo>
                    <a:cubicBezTo>
                      <a:pt x="6400" y="97356"/>
                      <a:pt x="6931" y="97534"/>
                      <a:pt x="8880" y="97534"/>
                    </a:cubicBezTo>
                    <a:cubicBezTo>
                      <a:pt x="14725" y="97534"/>
                      <a:pt x="17737" y="93105"/>
                      <a:pt x="17737" y="88854"/>
                    </a:cubicBezTo>
                    <a:cubicBezTo>
                      <a:pt x="17737" y="84603"/>
                      <a:pt x="14725" y="80174"/>
                      <a:pt x="8880" y="80174"/>
                    </a:cubicBezTo>
                    <a:cubicBezTo>
                      <a:pt x="6400" y="80174"/>
                      <a:pt x="200" y="81414"/>
                      <a:pt x="200" y="89562"/>
                    </a:cubicBezTo>
                    <a:cubicBezTo>
                      <a:pt x="200" y="104796"/>
                      <a:pt x="12423" y="121978"/>
                      <a:pt x="32262" y="121978"/>
                    </a:cubicBezTo>
                    <a:cubicBezTo>
                      <a:pt x="52810" y="121978"/>
                      <a:pt x="70877" y="104973"/>
                      <a:pt x="70877" y="8247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形状 346">
                <a:extLst>
                  <a:ext uri="{FF2B5EF4-FFF2-40B4-BE49-F238E27FC236}">
                    <a16:creationId xmlns:a16="http://schemas.microsoft.com/office/drawing/2014/main" id="{4CA54DA0-A98F-79EE-1714-EA38DE591596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>
              <a:xfrm>
                <a:off x="8858898" y="7301287"/>
                <a:ext cx="24267" cy="177135"/>
              </a:xfrm>
              <a:custGeom>
                <a:avLst/>
                <a:gdLst>
                  <a:gd name="connsiteX0" fmla="*/ 24474 w 24267"/>
                  <a:gd name="connsiteY0" fmla="*/ 177237 h 177135"/>
                  <a:gd name="connsiteX1" fmla="*/ 24474 w 24267"/>
                  <a:gd name="connsiteY1" fmla="*/ 170151 h 177135"/>
                  <a:gd name="connsiteX2" fmla="*/ 7292 w 24267"/>
                  <a:gd name="connsiteY2" fmla="*/ 170151 h 177135"/>
                  <a:gd name="connsiteX3" fmla="*/ 7292 w 24267"/>
                  <a:gd name="connsiteY3" fmla="*/ 7186 h 177135"/>
                  <a:gd name="connsiteX4" fmla="*/ 24474 w 24267"/>
                  <a:gd name="connsiteY4" fmla="*/ 7186 h 177135"/>
                  <a:gd name="connsiteX5" fmla="*/ 24474 w 24267"/>
                  <a:gd name="connsiteY5" fmla="*/ 101 h 177135"/>
                  <a:gd name="connsiteX6" fmla="*/ 206 w 24267"/>
                  <a:gd name="connsiteY6" fmla="*/ 101 h 177135"/>
                  <a:gd name="connsiteX7" fmla="*/ 206 w 24267"/>
                  <a:gd name="connsiteY7" fmla="*/ 177237 h 177135"/>
                  <a:gd name="connsiteX8" fmla="*/ 24474 w 24267"/>
                  <a:gd name="connsiteY8" fmla="*/ 177237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67" h="177135">
                    <a:moveTo>
                      <a:pt x="24474" y="177237"/>
                    </a:moveTo>
                    <a:lnTo>
                      <a:pt x="24474" y="170151"/>
                    </a:lnTo>
                    <a:lnTo>
                      <a:pt x="7292" y="170151"/>
                    </a:lnTo>
                    <a:lnTo>
                      <a:pt x="7292" y="7186"/>
                    </a:lnTo>
                    <a:lnTo>
                      <a:pt x="24474" y="7186"/>
                    </a:lnTo>
                    <a:lnTo>
                      <a:pt x="24474" y="101"/>
                    </a:lnTo>
                    <a:lnTo>
                      <a:pt x="206" y="101"/>
                    </a:lnTo>
                    <a:lnTo>
                      <a:pt x="206" y="177237"/>
                    </a:lnTo>
                    <a:lnTo>
                      <a:pt x="24474" y="177237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形状 347">
                <a:extLst>
                  <a:ext uri="{FF2B5EF4-FFF2-40B4-BE49-F238E27FC236}">
                    <a16:creationId xmlns:a16="http://schemas.microsoft.com/office/drawing/2014/main" id="{8CE31A9E-220A-0A1B-A7AE-BC526B69D85E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>
              <a:xfrm>
                <a:off x="8896943" y="7355845"/>
                <a:ext cx="86973" cy="80242"/>
              </a:xfrm>
              <a:custGeom>
                <a:avLst/>
                <a:gdLst>
                  <a:gd name="connsiteX0" fmla="*/ 918 w 86973"/>
                  <a:gd name="connsiteY0" fmla="*/ 71487 h 80242"/>
                  <a:gd name="connsiteX1" fmla="*/ 209 w 86973"/>
                  <a:gd name="connsiteY1" fmla="*/ 75561 h 80242"/>
                  <a:gd name="connsiteX2" fmla="*/ 5346 w 86973"/>
                  <a:gd name="connsiteY2" fmla="*/ 80343 h 80242"/>
                  <a:gd name="connsiteX3" fmla="*/ 13140 w 86973"/>
                  <a:gd name="connsiteY3" fmla="*/ 70424 h 80242"/>
                  <a:gd name="connsiteX4" fmla="*/ 21465 w 86973"/>
                  <a:gd name="connsiteY4" fmla="*/ 37654 h 80242"/>
                  <a:gd name="connsiteX5" fmla="*/ 51756 w 86973"/>
                  <a:gd name="connsiteY5" fmla="*/ 52710 h 80242"/>
                  <a:gd name="connsiteX6" fmla="*/ 51401 w 86973"/>
                  <a:gd name="connsiteY6" fmla="*/ 56607 h 80242"/>
                  <a:gd name="connsiteX7" fmla="*/ 50516 w 86973"/>
                  <a:gd name="connsiteY7" fmla="*/ 62807 h 80242"/>
                  <a:gd name="connsiteX8" fmla="*/ 66812 w 86973"/>
                  <a:gd name="connsiteY8" fmla="*/ 80343 h 80242"/>
                  <a:gd name="connsiteX9" fmla="*/ 80629 w 86973"/>
                  <a:gd name="connsiteY9" fmla="*/ 71132 h 80242"/>
                  <a:gd name="connsiteX10" fmla="*/ 87183 w 86973"/>
                  <a:gd name="connsiteY10" fmla="*/ 53064 h 80242"/>
                  <a:gd name="connsiteX11" fmla="*/ 85057 w 86973"/>
                  <a:gd name="connsiteY11" fmla="*/ 51293 h 80242"/>
                  <a:gd name="connsiteX12" fmla="*/ 82577 w 86973"/>
                  <a:gd name="connsiteY12" fmla="*/ 54482 h 80242"/>
                  <a:gd name="connsiteX13" fmla="*/ 67166 w 86973"/>
                  <a:gd name="connsiteY13" fmla="*/ 76446 h 80242"/>
                  <a:gd name="connsiteX14" fmla="*/ 61498 w 86973"/>
                  <a:gd name="connsiteY14" fmla="*/ 67944 h 80242"/>
                  <a:gd name="connsiteX15" fmla="*/ 62915 w 86973"/>
                  <a:gd name="connsiteY15" fmla="*/ 58024 h 80242"/>
                  <a:gd name="connsiteX16" fmla="*/ 63801 w 86973"/>
                  <a:gd name="connsiteY16" fmla="*/ 52179 h 80242"/>
                  <a:gd name="connsiteX17" fmla="*/ 29437 w 86973"/>
                  <a:gd name="connsiteY17" fmla="*/ 33934 h 80242"/>
                  <a:gd name="connsiteX18" fmla="*/ 45733 w 86973"/>
                  <a:gd name="connsiteY18" fmla="*/ 21889 h 80242"/>
                  <a:gd name="connsiteX19" fmla="*/ 66104 w 86973"/>
                  <a:gd name="connsiteY19" fmla="*/ 7718 h 80242"/>
                  <a:gd name="connsiteX20" fmla="*/ 65218 w 86973"/>
                  <a:gd name="connsiteY20" fmla="*/ 11615 h 80242"/>
                  <a:gd name="connsiteX21" fmla="*/ 71949 w 86973"/>
                  <a:gd name="connsiteY21" fmla="*/ 17814 h 80242"/>
                  <a:gd name="connsiteX22" fmla="*/ 81514 w 86973"/>
                  <a:gd name="connsiteY22" fmla="*/ 8249 h 80242"/>
                  <a:gd name="connsiteX23" fmla="*/ 74429 w 86973"/>
                  <a:gd name="connsiteY23" fmla="*/ 2049 h 80242"/>
                  <a:gd name="connsiteX24" fmla="*/ 45379 w 86973"/>
                  <a:gd name="connsiteY24" fmla="*/ 17460 h 80242"/>
                  <a:gd name="connsiteX25" fmla="*/ 22705 w 86973"/>
                  <a:gd name="connsiteY25" fmla="*/ 32517 h 80242"/>
                  <a:gd name="connsiteX26" fmla="*/ 26248 w 86973"/>
                  <a:gd name="connsiteY26" fmla="*/ 18700 h 80242"/>
                  <a:gd name="connsiteX27" fmla="*/ 29437 w 86973"/>
                  <a:gd name="connsiteY27" fmla="*/ 4884 h 80242"/>
                  <a:gd name="connsiteX28" fmla="*/ 24300 w 86973"/>
                  <a:gd name="connsiteY28" fmla="*/ 101 h 80242"/>
                  <a:gd name="connsiteX29" fmla="*/ 17214 w 86973"/>
                  <a:gd name="connsiteY29" fmla="*/ 6478 h 80242"/>
                  <a:gd name="connsiteX30" fmla="*/ 918 w 86973"/>
                  <a:gd name="connsiteY30" fmla="*/ 71487 h 8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973" h="80242">
                    <a:moveTo>
                      <a:pt x="918" y="71487"/>
                    </a:moveTo>
                    <a:cubicBezTo>
                      <a:pt x="209" y="73967"/>
                      <a:pt x="209" y="74321"/>
                      <a:pt x="209" y="75561"/>
                    </a:cubicBezTo>
                    <a:cubicBezTo>
                      <a:pt x="209" y="78749"/>
                      <a:pt x="2689" y="80343"/>
                      <a:pt x="5346" y="80343"/>
                    </a:cubicBezTo>
                    <a:cubicBezTo>
                      <a:pt x="10660" y="80343"/>
                      <a:pt x="11723" y="76092"/>
                      <a:pt x="13140" y="70424"/>
                    </a:cubicBezTo>
                    <a:cubicBezTo>
                      <a:pt x="14911" y="64047"/>
                      <a:pt x="13849" y="67412"/>
                      <a:pt x="21465" y="37654"/>
                    </a:cubicBezTo>
                    <a:cubicBezTo>
                      <a:pt x="36345" y="38185"/>
                      <a:pt x="51756" y="41196"/>
                      <a:pt x="51756" y="52710"/>
                    </a:cubicBezTo>
                    <a:cubicBezTo>
                      <a:pt x="51756" y="53950"/>
                      <a:pt x="51756" y="54836"/>
                      <a:pt x="51401" y="56607"/>
                    </a:cubicBezTo>
                    <a:cubicBezTo>
                      <a:pt x="50693" y="59441"/>
                      <a:pt x="50516" y="61390"/>
                      <a:pt x="50516" y="62807"/>
                    </a:cubicBezTo>
                    <a:cubicBezTo>
                      <a:pt x="50516" y="73258"/>
                      <a:pt x="57601" y="80343"/>
                      <a:pt x="66812" y="80343"/>
                    </a:cubicBezTo>
                    <a:cubicBezTo>
                      <a:pt x="72481" y="80343"/>
                      <a:pt x="77086" y="77155"/>
                      <a:pt x="80629" y="71132"/>
                    </a:cubicBezTo>
                    <a:cubicBezTo>
                      <a:pt x="85057" y="63693"/>
                      <a:pt x="87183" y="53419"/>
                      <a:pt x="87183" y="53064"/>
                    </a:cubicBezTo>
                    <a:cubicBezTo>
                      <a:pt x="87183" y="51293"/>
                      <a:pt x="85589" y="51293"/>
                      <a:pt x="85057" y="51293"/>
                    </a:cubicBezTo>
                    <a:cubicBezTo>
                      <a:pt x="83286" y="51293"/>
                      <a:pt x="83109" y="52002"/>
                      <a:pt x="82577" y="54482"/>
                    </a:cubicBezTo>
                    <a:cubicBezTo>
                      <a:pt x="79212" y="66704"/>
                      <a:pt x="75138" y="76446"/>
                      <a:pt x="67166" y="76446"/>
                    </a:cubicBezTo>
                    <a:cubicBezTo>
                      <a:pt x="63447" y="76446"/>
                      <a:pt x="61498" y="74144"/>
                      <a:pt x="61498" y="67944"/>
                    </a:cubicBezTo>
                    <a:cubicBezTo>
                      <a:pt x="61498" y="65287"/>
                      <a:pt x="62207" y="61036"/>
                      <a:pt x="62915" y="58024"/>
                    </a:cubicBezTo>
                    <a:cubicBezTo>
                      <a:pt x="63269" y="56430"/>
                      <a:pt x="63801" y="54127"/>
                      <a:pt x="63801" y="52179"/>
                    </a:cubicBezTo>
                    <a:cubicBezTo>
                      <a:pt x="63801" y="35528"/>
                      <a:pt x="39356" y="34288"/>
                      <a:pt x="29437" y="33934"/>
                    </a:cubicBezTo>
                    <a:cubicBezTo>
                      <a:pt x="35282" y="30745"/>
                      <a:pt x="40950" y="25963"/>
                      <a:pt x="45733" y="21889"/>
                    </a:cubicBezTo>
                    <a:cubicBezTo>
                      <a:pt x="53881" y="14980"/>
                      <a:pt x="59018" y="10729"/>
                      <a:pt x="66104" y="7718"/>
                    </a:cubicBezTo>
                    <a:cubicBezTo>
                      <a:pt x="65749" y="8603"/>
                      <a:pt x="65218" y="10729"/>
                      <a:pt x="65218" y="11615"/>
                    </a:cubicBezTo>
                    <a:cubicBezTo>
                      <a:pt x="65218" y="13740"/>
                      <a:pt x="66458" y="17814"/>
                      <a:pt x="71949" y="17814"/>
                    </a:cubicBezTo>
                    <a:cubicBezTo>
                      <a:pt x="77617" y="17814"/>
                      <a:pt x="81514" y="12678"/>
                      <a:pt x="81514" y="8249"/>
                    </a:cubicBezTo>
                    <a:cubicBezTo>
                      <a:pt x="81514" y="6655"/>
                      <a:pt x="80806" y="2049"/>
                      <a:pt x="74429" y="2049"/>
                    </a:cubicBezTo>
                    <a:cubicBezTo>
                      <a:pt x="63624" y="2049"/>
                      <a:pt x="53173" y="10906"/>
                      <a:pt x="45379" y="17460"/>
                    </a:cubicBezTo>
                    <a:cubicBezTo>
                      <a:pt x="33334" y="27734"/>
                      <a:pt x="29082" y="30391"/>
                      <a:pt x="22705" y="32517"/>
                    </a:cubicBezTo>
                    <a:cubicBezTo>
                      <a:pt x="23237" y="30568"/>
                      <a:pt x="25362" y="21711"/>
                      <a:pt x="26248" y="18700"/>
                    </a:cubicBezTo>
                    <a:cubicBezTo>
                      <a:pt x="27311" y="14095"/>
                      <a:pt x="29437" y="5769"/>
                      <a:pt x="29437" y="4884"/>
                    </a:cubicBezTo>
                    <a:cubicBezTo>
                      <a:pt x="29437" y="1872"/>
                      <a:pt x="27311" y="101"/>
                      <a:pt x="24300" y="101"/>
                    </a:cubicBezTo>
                    <a:cubicBezTo>
                      <a:pt x="23768" y="101"/>
                      <a:pt x="18808" y="101"/>
                      <a:pt x="17214" y="6478"/>
                    </a:cubicBezTo>
                    <a:lnTo>
                      <a:pt x="918" y="71487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形状 348">
                <a:extLst>
                  <a:ext uri="{FF2B5EF4-FFF2-40B4-BE49-F238E27FC236}">
                    <a16:creationId xmlns:a16="http://schemas.microsoft.com/office/drawing/2014/main" id="{B2A50716-3AA6-5A0F-6F89-E98A43B65345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>
              <a:xfrm>
                <a:off x="8997070" y="7378376"/>
                <a:ext cx="54805" cy="82332"/>
              </a:xfrm>
              <a:custGeom>
                <a:avLst/>
                <a:gdLst>
                  <a:gd name="connsiteX0" fmla="*/ 55021 w 54805"/>
                  <a:gd name="connsiteY0" fmla="*/ 59868 h 82332"/>
                  <a:gd name="connsiteX1" fmla="*/ 50805 w 54805"/>
                  <a:gd name="connsiteY1" fmla="*/ 59868 h 82332"/>
                  <a:gd name="connsiteX2" fmla="*/ 47581 w 54805"/>
                  <a:gd name="connsiteY2" fmla="*/ 71152 h 82332"/>
                  <a:gd name="connsiteX3" fmla="*/ 35305 w 54805"/>
                  <a:gd name="connsiteY3" fmla="*/ 71896 h 82332"/>
                  <a:gd name="connsiteX4" fmla="*/ 12490 w 54805"/>
                  <a:gd name="connsiteY4" fmla="*/ 71896 h 82332"/>
                  <a:gd name="connsiteX5" fmla="*/ 37289 w 54805"/>
                  <a:gd name="connsiteY5" fmla="*/ 51064 h 82332"/>
                  <a:gd name="connsiteX6" fmla="*/ 55021 w 54805"/>
                  <a:gd name="connsiteY6" fmla="*/ 24281 h 82332"/>
                  <a:gd name="connsiteX7" fmla="*/ 26006 w 54805"/>
                  <a:gd name="connsiteY7" fmla="*/ 102 h 82332"/>
                  <a:gd name="connsiteX8" fmla="*/ 215 w 54805"/>
                  <a:gd name="connsiteY8" fmla="*/ 22298 h 82332"/>
                  <a:gd name="connsiteX9" fmla="*/ 6787 w 54805"/>
                  <a:gd name="connsiteY9" fmla="*/ 29241 h 82332"/>
                  <a:gd name="connsiteX10" fmla="*/ 13358 w 54805"/>
                  <a:gd name="connsiteY10" fmla="*/ 22669 h 82332"/>
                  <a:gd name="connsiteX11" fmla="*/ 6043 w 54805"/>
                  <a:gd name="connsiteY11" fmla="*/ 16098 h 82332"/>
                  <a:gd name="connsiteX12" fmla="*/ 24146 w 54805"/>
                  <a:gd name="connsiteY12" fmla="*/ 4566 h 82332"/>
                  <a:gd name="connsiteX13" fmla="*/ 42993 w 54805"/>
                  <a:gd name="connsiteY13" fmla="*/ 24281 h 82332"/>
                  <a:gd name="connsiteX14" fmla="*/ 31338 w 54805"/>
                  <a:gd name="connsiteY14" fmla="*/ 48088 h 82332"/>
                  <a:gd name="connsiteX15" fmla="*/ 1455 w 54805"/>
                  <a:gd name="connsiteY15" fmla="*/ 77599 h 82332"/>
                  <a:gd name="connsiteX16" fmla="*/ 215 w 54805"/>
                  <a:gd name="connsiteY16" fmla="*/ 82435 h 82332"/>
                  <a:gd name="connsiteX17" fmla="*/ 51301 w 54805"/>
                  <a:gd name="connsiteY17" fmla="*/ 82435 h 82332"/>
                  <a:gd name="connsiteX18" fmla="*/ 55021 w 54805"/>
                  <a:gd name="connsiteY18" fmla="*/ 59868 h 82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805" h="82332">
                    <a:moveTo>
                      <a:pt x="55021" y="59868"/>
                    </a:moveTo>
                    <a:lnTo>
                      <a:pt x="50805" y="59868"/>
                    </a:lnTo>
                    <a:cubicBezTo>
                      <a:pt x="50433" y="62596"/>
                      <a:pt x="49193" y="69912"/>
                      <a:pt x="47581" y="71152"/>
                    </a:cubicBezTo>
                    <a:cubicBezTo>
                      <a:pt x="46589" y="71896"/>
                      <a:pt x="37041" y="71896"/>
                      <a:pt x="35305" y="71896"/>
                    </a:cubicBezTo>
                    <a:lnTo>
                      <a:pt x="12490" y="71896"/>
                    </a:lnTo>
                    <a:cubicBezTo>
                      <a:pt x="25510" y="60364"/>
                      <a:pt x="29850" y="56892"/>
                      <a:pt x="37289" y="51064"/>
                    </a:cubicBezTo>
                    <a:cubicBezTo>
                      <a:pt x="46465" y="43749"/>
                      <a:pt x="55021" y="36061"/>
                      <a:pt x="55021" y="24281"/>
                    </a:cubicBezTo>
                    <a:cubicBezTo>
                      <a:pt x="55021" y="9278"/>
                      <a:pt x="41877" y="102"/>
                      <a:pt x="26006" y="102"/>
                    </a:cubicBezTo>
                    <a:cubicBezTo>
                      <a:pt x="10630" y="102"/>
                      <a:pt x="215" y="10890"/>
                      <a:pt x="215" y="22298"/>
                    </a:cubicBezTo>
                    <a:cubicBezTo>
                      <a:pt x="215" y="28621"/>
                      <a:pt x="5547" y="29241"/>
                      <a:pt x="6787" y="29241"/>
                    </a:cubicBezTo>
                    <a:cubicBezTo>
                      <a:pt x="9763" y="29241"/>
                      <a:pt x="13358" y="27133"/>
                      <a:pt x="13358" y="22669"/>
                    </a:cubicBezTo>
                    <a:cubicBezTo>
                      <a:pt x="13358" y="20438"/>
                      <a:pt x="12490" y="16098"/>
                      <a:pt x="6043" y="16098"/>
                    </a:cubicBezTo>
                    <a:cubicBezTo>
                      <a:pt x="9887" y="7294"/>
                      <a:pt x="18318" y="4566"/>
                      <a:pt x="24146" y="4566"/>
                    </a:cubicBezTo>
                    <a:cubicBezTo>
                      <a:pt x="36545" y="4566"/>
                      <a:pt x="42993" y="14238"/>
                      <a:pt x="42993" y="24281"/>
                    </a:cubicBezTo>
                    <a:cubicBezTo>
                      <a:pt x="42993" y="35069"/>
                      <a:pt x="35305" y="43625"/>
                      <a:pt x="31338" y="48088"/>
                    </a:cubicBezTo>
                    <a:lnTo>
                      <a:pt x="1455" y="77599"/>
                    </a:lnTo>
                    <a:cubicBezTo>
                      <a:pt x="215" y="78715"/>
                      <a:pt x="215" y="78963"/>
                      <a:pt x="215" y="82435"/>
                    </a:cubicBezTo>
                    <a:lnTo>
                      <a:pt x="51301" y="82435"/>
                    </a:lnTo>
                    <a:lnTo>
                      <a:pt x="55021" y="59868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形状 349">
                <a:extLst>
                  <a:ext uri="{FF2B5EF4-FFF2-40B4-BE49-F238E27FC236}">
                    <a16:creationId xmlns:a16="http://schemas.microsoft.com/office/drawing/2014/main" id="{84C7BC17-CF86-FB83-07DF-13B8DB9DD6DA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>
              <a:xfrm>
                <a:off x="9118006" y="7330868"/>
                <a:ext cx="117795" cy="117972"/>
              </a:xfrm>
              <a:custGeom>
                <a:avLst/>
                <a:gdLst>
                  <a:gd name="connsiteX0" fmla="*/ 62750 w 117795"/>
                  <a:gd name="connsiteY0" fmla="*/ 62630 h 117972"/>
                  <a:gd name="connsiteX1" fmla="*/ 112171 w 117795"/>
                  <a:gd name="connsiteY1" fmla="*/ 62630 h 117972"/>
                  <a:gd name="connsiteX2" fmla="*/ 118017 w 117795"/>
                  <a:gd name="connsiteY2" fmla="*/ 59087 h 117972"/>
                  <a:gd name="connsiteX3" fmla="*/ 112171 w 117795"/>
                  <a:gd name="connsiteY3" fmla="*/ 55544 h 117972"/>
                  <a:gd name="connsiteX4" fmla="*/ 62750 w 117795"/>
                  <a:gd name="connsiteY4" fmla="*/ 55544 h 117972"/>
                  <a:gd name="connsiteX5" fmla="*/ 62750 w 117795"/>
                  <a:gd name="connsiteY5" fmla="*/ 5946 h 117972"/>
                  <a:gd name="connsiteX6" fmla="*/ 59208 w 117795"/>
                  <a:gd name="connsiteY6" fmla="*/ 101 h 117972"/>
                  <a:gd name="connsiteX7" fmla="*/ 55665 w 117795"/>
                  <a:gd name="connsiteY7" fmla="*/ 5946 h 117972"/>
                  <a:gd name="connsiteX8" fmla="*/ 55665 w 117795"/>
                  <a:gd name="connsiteY8" fmla="*/ 55544 h 117972"/>
                  <a:gd name="connsiteX9" fmla="*/ 6067 w 117795"/>
                  <a:gd name="connsiteY9" fmla="*/ 55544 h 117972"/>
                  <a:gd name="connsiteX10" fmla="*/ 222 w 117795"/>
                  <a:gd name="connsiteY10" fmla="*/ 59087 h 117972"/>
                  <a:gd name="connsiteX11" fmla="*/ 6067 w 117795"/>
                  <a:gd name="connsiteY11" fmla="*/ 62630 h 117972"/>
                  <a:gd name="connsiteX12" fmla="*/ 55665 w 117795"/>
                  <a:gd name="connsiteY12" fmla="*/ 62630 h 117972"/>
                  <a:gd name="connsiteX13" fmla="*/ 55665 w 117795"/>
                  <a:gd name="connsiteY13" fmla="*/ 112228 h 117972"/>
                  <a:gd name="connsiteX14" fmla="*/ 59208 w 117795"/>
                  <a:gd name="connsiteY14" fmla="*/ 118073 h 117972"/>
                  <a:gd name="connsiteX15" fmla="*/ 62750 w 117795"/>
                  <a:gd name="connsiteY15" fmla="*/ 112228 h 117972"/>
                  <a:gd name="connsiteX16" fmla="*/ 62750 w 117795"/>
                  <a:gd name="connsiteY16" fmla="*/ 62630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7795" h="117972">
                    <a:moveTo>
                      <a:pt x="62750" y="62630"/>
                    </a:moveTo>
                    <a:lnTo>
                      <a:pt x="112171" y="62630"/>
                    </a:lnTo>
                    <a:cubicBezTo>
                      <a:pt x="114651" y="62630"/>
                      <a:pt x="118017" y="62630"/>
                      <a:pt x="118017" y="59087"/>
                    </a:cubicBezTo>
                    <a:cubicBezTo>
                      <a:pt x="118017" y="55544"/>
                      <a:pt x="114651" y="55544"/>
                      <a:pt x="112171" y="55544"/>
                    </a:cubicBezTo>
                    <a:lnTo>
                      <a:pt x="62750" y="55544"/>
                    </a:lnTo>
                    <a:lnTo>
                      <a:pt x="62750" y="5946"/>
                    </a:lnTo>
                    <a:cubicBezTo>
                      <a:pt x="62750" y="3466"/>
                      <a:pt x="62750" y="101"/>
                      <a:pt x="59208" y="101"/>
                    </a:cubicBezTo>
                    <a:cubicBezTo>
                      <a:pt x="55665" y="101"/>
                      <a:pt x="55665" y="3466"/>
                      <a:pt x="55665" y="5946"/>
                    </a:cubicBezTo>
                    <a:lnTo>
                      <a:pt x="55665" y="55544"/>
                    </a:lnTo>
                    <a:lnTo>
                      <a:pt x="6067" y="55544"/>
                    </a:lnTo>
                    <a:cubicBezTo>
                      <a:pt x="3587" y="55544"/>
                      <a:pt x="222" y="55544"/>
                      <a:pt x="222" y="59087"/>
                    </a:cubicBezTo>
                    <a:cubicBezTo>
                      <a:pt x="222" y="62630"/>
                      <a:pt x="3587" y="62630"/>
                      <a:pt x="6067" y="62630"/>
                    </a:cubicBezTo>
                    <a:lnTo>
                      <a:pt x="55665" y="62630"/>
                    </a:lnTo>
                    <a:lnTo>
                      <a:pt x="55665" y="112228"/>
                    </a:lnTo>
                    <a:cubicBezTo>
                      <a:pt x="55665" y="114708"/>
                      <a:pt x="55665" y="118073"/>
                      <a:pt x="59208" y="118073"/>
                    </a:cubicBezTo>
                    <a:cubicBezTo>
                      <a:pt x="62750" y="118073"/>
                      <a:pt x="62750" y="114708"/>
                      <a:pt x="62750" y="112228"/>
                    </a:cubicBezTo>
                    <a:lnTo>
                      <a:pt x="62750" y="62630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形状 350">
                <a:extLst>
                  <a:ext uri="{FF2B5EF4-FFF2-40B4-BE49-F238E27FC236}">
                    <a16:creationId xmlns:a16="http://schemas.microsoft.com/office/drawing/2014/main" id="{A920F703-D0A5-15DB-0631-0F98C6E80D82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>
              <a:xfrm>
                <a:off x="9294079" y="7316166"/>
                <a:ext cx="70677" cy="117972"/>
              </a:xfrm>
              <a:custGeom>
                <a:avLst/>
                <a:gdLst>
                  <a:gd name="connsiteX0" fmla="*/ 13871 w 70677"/>
                  <a:gd name="connsiteY0" fmla="*/ 104434 h 117972"/>
                  <a:gd name="connsiteX1" fmla="*/ 32647 w 70677"/>
                  <a:gd name="connsiteY1" fmla="*/ 86189 h 117972"/>
                  <a:gd name="connsiteX2" fmla="*/ 70909 w 70677"/>
                  <a:gd name="connsiteY2" fmla="*/ 34465 h 117972"/>
                  <a:gd name="connsiteX3" fmla="*/ 33356 w 70677"/>
                  <a:gd name="connsiteY3" fmla="*/ 101 h 117972"/>
                  <a:gd name="connsiteX4" fmla="*/ 232 w 70677"/>
                  <a:gd name="connsiteY4" fmla="*/ 32162 h 117972"/>
                  <a:gd name="connsiteX5" fmla="*/ 9620 w 70677"/>
                  <a:gd name="connsiteY5" fmla="*/ 42082 h 117972"/>
                  <a:gd name="connsiteX6" fmla="*/ 18831 w 70677"/>
                  <a:gd name="connsiteY6" fmla="*/ 32694 h 117972"/>
                  <a:gd name="connsiteX7" fmla="*/ 9443 w 70677"/>
                  <a:gd name="connsiteY7" fmla="*/ 23483 h 117972"/>
                  <a:gd name="connsiteX8" fmla="*/ 7140 w 70677"/>
                  <a:gd name="connsiteY8" fmla="*/ 23660 h 117972"/>
                  <a:gd name="connsiteX9" fmla="*/ 31053 w 70677"/>
                  <a:gd name="connsiteY9" fmla="*/ 5592 h 117972"/>
                  <a:gd name="connsiteX10" fmla="*/ 54789 w 70677"/>
                  <a:gd name="connsiteY10" fmla="*/ 34465 h 117972"/>
                  <a:gd name="connsiteX11" fmla="*/ 36190 w 70677"/>
                  <a:gd name="connsiteY11" fmla="*/ 73612 h 117972"/>
                  <a:gd name="connsiteX12" fmla="*/ 2180 w 70677"/>
                  <a:gd name="connsiteY12" fmla="*/ 111519 h 117972"/>
                  <a:gd name="connsiteX13" fmla="*/ 232 w 70677"/>
                  <a:gd name="connsiteY13" fmla="*/ 118073 h 117972"/>
                  <a:gd name="connsiteX14" fmla="*/ 65949 w 70677"/>
                  <a:gd name="connsiteY14" fmla="*/ 118073 h 117972"/>
                  <a:gd name="connsiteX15" fmla="*/ 70909 w 70677"/>
                  <a:gd name="connsiteY15" fmla="*/ 87252 h 117972"/>
                  <a:gd name="connsiteX16" fmla="*/ 66480 w 70677"/>
                  <a:gd name="connsiteY16" fmla="*/ 87252 h 117972"/>
                  <a:gd name="connsiteX17" fmla="*/ 62583 w 70677"/>
                  <a:gd name="connsiteY17" fmla="*/ 103017 h 117972"/>
                  <a:gd name="connsiteX18" fmla="*/ 45755 w 70677"/>
                  <a:gd name="connsiteY18" fmla="*/ 104434 h 117972"/>
                  <a:gd name="connsiteX19" fmla="*/ 13871 w 70677"/>
                  <a:gd name="connsiteY19" fmla="*/ 104434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677" h="117972">
                    <a:moveTo>
                      <a:pt x="13871" y="104434"/>
                    </a:moveTo>
                    <a:lnTo>
                      <a:pt x="32647" y="86189"/>
                    </a:lnTo>
                    <a:cubicBezTo>
                      <a:pt x="60281" y="61744"/>
                      <a:pt x="70909" y="52179"/>
                      <a:pt x="70909" y="34465"/>
                    </a:cubicBezTo>
                    <a:cubicBezTo>
                      <a:pt x="70909" y="14272"/>
                      <a:pt x="54966" y="101"/>
                      <a:pt x="33356" y="101"/>
                    </a:cubicBezTo>
                    <a:cubicBezTo>
                      <a:pt x="13340" y="101"/>
                      <a:pt x="232" y="16397"/>
                      <a:pt x="232" y="32162"/>
                    </a:cubicBezTo>
                    <a:cubicBezTo>
                      <a:pt x="232" y="42082"/>
                      <a:pt x="9088" y="42082"/>
                      <a:pt x="9620" y="42082"/>
                    </a:cubicBezTo>
                    <a:cubicBezTo>
                      <a:pt x="12631" y="42082"/>
                      <a:pt x="18831" y="39956"/>
                      <a:pt x="18831" y="32694"/>
                    </a:cubicBezTo>
                    <a:cubicBezTo>
                      <a:pt x="18831" y="28088"/>
                      <a:pt x="15642" y="23483"/>
                      <a:pt x="9443" y="23483"/>
                    </a:cubicBezTo>
                    <a:cubicBezTo>
                      <a:pt x="8026" y="23483"/>
                      <a:pt x="7671" y="23483"/>
                      <a:pt x="7140" y="23660"/>
                    </a:cubicBezTo>
                    <a:cubicBezTo>
                      <a:pt x="11214" y="12146"/>
                      <a:pt x="20779" y="5592"/>
                      <a:pt x="31053" y="5592"/>
                    </a:cubicBezTo>
                    <a:cubicBezTo>
                      <a:pt x="47173" y="5592"/>
                      <a:pt x="54789" y="19940"/>
                      <a:pt x="54789" y="34465"/>
                    </a:cubicBezTo>
                    <a:cubicBezTo>
                      <a:pt x="54789" y="48636"/>
                      <a:pt x="45933" y="62630"/>
                      <a:pt x="36190" y="73612"/>
                    </a:cubicBezTo>
                    <a:lnTo>
                      <a:pt x="2180" y="111519"/>
                    </a:lnTo>
                    <a:cubicBezTo>
                      <a:pt x="232" y="113468"/>
                      <a:pt x="232" y="113822"/>
                      <a:pt x="232" y="118073"/>
                    </a:cubicBezTo>
                    <a:lnTo>
                      <a:pt x="65949" y="118073"/>
                    </a:lnTo>
                    <a:lnTo>
                      <a:pt x="70909" y="87252"/>
                    </a:lnTo>
                    <a:lnTo>
                      <a:pt x="66480" y="87252"/>
                    </a:lnTo>
                    <a:cubicBezTo>
                      <a:pt x="65595" y="92566"/>
                      <a:pt x="64355" y="100360"/>
                      <a:pt x="62583" y="103017"/>
                    </a:cubicBezTo>
                    <a:cubicBezTo>
                      <a:pt x="61343" y="104434"/>
                      <a:pt x="49652" y="104434"/>
                      <a:pt x="45755" y="104434"/>
                    </a:cubicBezTo>
                    <a:lnTo>
                      <a:pt x="13871" y="104434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形状 351">
                <a:extLst>
                  <a:ext uri="{FF2B5EF4-FFF2-40B4-BE49-F238E27FC236}">
                    <a16:creationId xmlns:a16="http://schemas.microsoft.com/office/drawing/2014/main" id="{1EA16FB0-5D80-71A8-1837-3363475C6F82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>
              <a:xfrm>
                <a:off x="9379990" y="7313155"/>
                <a:ext cx="123463" cy="124880"/>
              </a:xfrm>
              <a:custGeom>
                <a:avLst/>
                <a:gdLst>
                  <a:gd name="connsiteX0" fmla="*/ 33715 w 123463"/>
                  <a:gd name="connsiteY0" fmla="*/ 58556 h 124880"/>
                  <a:gd name="connsiteX1" fmla="*/ 33715 w 123463"/>
                  <a:gd name="connsiteY1" fmla="*/ 12678 h 124880"/>
                  <a:gd name="connsiteX2" fmla="*/ 37612 w 123463"/>
                  <a:gd name="connsiteY2" fmla="*/ 5946 h 124880"/>
                  <a:gd name="connsiteX3" fmla="*/ 48063 w 123463"/>
                  <a:gd name="connsiteY3" fmla="*/ 5592 h 124880"/>
                  <a:gd name="connsiteX4" fmla="*/ 83845 w 123463"/>
                  <a:gd name="connsiteY4" fmla="*/ 31985 h 124880"/>
                  <a:gd name="connsiteX5" fmla="*/ 53377 w 123463"/>
                  <a:gd name="connsiteY5" fmla="*/ 58556 h 124880"/>
                  <a:gd name="connsiteX6" fmla="*/ 33715 w 123463"/>
                  <a:gd name="connsiteY6" fmla="*/ 58556 h 124880"/>
                  <a:gd name="connsiteX7" fmla="*/ 71091 w 123463"/>
                  <a:gd name="connsiteY7" fmla="*/ 60858 h 124880"/>
                  <a:gd name="connsiteX8" fmla="*/ 102090 w 123463"/>
                  <a:gd name="connsiteY8" fmla="*/ 31985 h 124880"/>
                  <a:gd name="connsiteX9" fmla="*/ 55857 w 123463"/>
                  <a:gd name="connsiteY9" fmla="*/ 101 h 124880"/>
                  <a:gd name="connsiteX10" fmla="*/ 237 w 123463"/>
                  <a:gd name="connsiteY10" fmla="*/ 101 h 124880"/>
                  <a:gd name="connsiteX11" fmla="*/ 237 w 123463"/>
                  <a:gd name="connsiteY11" fmla="*/ 5592 h 124880"/>
                  <a:gd name="connsiteX12" fmla="*/ 4488 w 123463"/>
                  <a:gd name="connsiteY12" fmla="*/ 5592 h 124880"/>
                  <a:gd name="connsiteX13" fmla="*/ 18481 w 123463"/>
                  <a:gd name="connsiteY13" fmla="*/ 13917 h 124880"/>
                  <a:gd name="connsiteX14" fmla="*/ 18481 w 123463"/>
                  <a:gd name="connsiteY14" fmla="*/ 107268 h 124880"/>
                  <a:gd name="connsiteX15" fmla="*/ 4488 w 123463"/>
                  <a:gd name="connsiteY15" fmla="*/ 115593 h 124880"/>
                  <a:gd name="connsiteX16" fmla="*/ 237 w 123463"/>
                  <a:gd name="connsiteY16" fmla="*/ 115593 h 124880"/>
                  <a:gd name="connsiteX17" fmla="*/ 237 w 123463"/>
                  <a:gd name="connsiteY17" fmla="*/ 121085 h 124880"/>
                  <a:gd name="connsiteX18" fmla="*/ 26098 w 123463"/>
                  <a:gd name="connsiteY18" fmla="*/ 120553 h 124880"/>
                  <a:gd name="connsiteX19" fmla="*/ 51960 w 123463"/>
                  <a:gd name="connsiteY19" fmla="*/ 121085 h 124880"/>
                  <a:gd name="connsiteX20" fmla="*/ 51960 w 123463"/>
                  <a:gd name="connsiteY20" fmla="*/ 115593 h 124880"/>
                  <a:gd name="connsiteX21" fmla="*/ 47709 w 123463"/>
                  <a:gd name="connsiteY21" fmla="*/ 115593 h 124880"/>
                  <a:gd name="connsiteX22" fmla="*/ 33715 w 123463"/>
                  <a:gd name="connsiteY22" fmla="*/ 107268 h 124880"/>
                  <a:gd name="connsiteX23" fmla="*/ 33715 w 123463"/>
                  <a:gd name="connsiteY23" fmla="*/ 62453 h 124880"/>
                  <a:gd name="connsiteX24" fmla="*/ 54086 w 123463"/>
                  <a:gd name="connsiteY24" fmla="*/ 62453 h 124880"/>
                  <a:gd name="connsiteX25" fmla="*/ 70559 w 123463"/>
                  <a:gd name="connsiteY25" fmla="*/ 68475 h 124880"/>
                  <a:gd name="connsiteX26" fmla="*/ 77291 w 123463"/>
                  <a:gd name="connsiteY26" fmla="*/ 92211 h 124880"/>
                  <a:gd name="connsiteX27" fmla="*/ 84553 w 123463"/>
                  <a:gd name="connsiteY27" fmla="*/ 117542 h 124880"/>
                  <a:gd name="connsiteX28" fmla="*/ 106872 w 123463"/>
                  <a:gd name="connsiteY28" fmla="*/ 124982 h 124880"/>
                  <a:gd name="connsiteX29" fmla="*/ 123700 w 123463"/>
                  <a:gd name="connsiteY29" fmla="*/ 105497 h 124880"/>
                  <a:gd name="connsiteX30" fmla="*/ 121397 w 123463"/>
                  <a:gd name="connsiteY30" fmla="*/ 102485 h 124880"/>
                  <a:gd name="connsiteX31" fmla="*/ 119272 w 123463"/>
                  <a:gd name="connsiteY31" fmla="*/ 105320 h 124880"/>
                  <a:gd name="connsiteX32" fmla="*/ 107581 w 123463"/>
                  <a:gd name="connsiteY32" fmla="*/ 121085 h 124880"/>
                  <a:gd name="connsiteX33" fmla="*/ 95004 w 123463"/>
                  <a:gd name="connsiteY33" fmla="*/ 95577 h 124880"/>
                  <a:gd name="connsiteX34" fmla="*/ 92701 w 123463"/>
                  <a:gd name="connsiteY34" fmla="*/ 81406 h 124880"/>
                  <a:gd name="connsiteX35" fmla="*/ 71091 w 123463"/>
                  <a:gd name="connsiteY35" fmla="*/ 60858 h 12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3463" h="124880">
                    <a:moveTo>
                      <a:pt x="33715" y="58556"/>
                    </a:moveTo>
                    <a:lnTo>
                      <a:pt x="33715" y="12678"/>
                    </a:lnTo>
                    <a:cubicBezTo>
                      <a:pt x="33715" y="8603"/>
                      <a:pt x="33715" y="6478"/>
                      <a:pt x="37612" y="5946"/>
                    </a:cubicBezTo>
                    <a:cubicBezTo>
                      <a:pt x="39384" y="5592"/>
                      <a:pt x="44520" y="5592"/>
                      <a:pt x="48063" y="5592"/>
                    </a:cubicBezTo>
                    <a:cubicBezTo>
                      <a:pt x="64005" y="5592"/>
                      <a:pt x="83845" y="6301"/>
                      <a:pt x="83845" y="31985"/>
                    </a:cubicBezTo>
                    <a:cubicBezTo>
                      <a:pt x="83845" y="44208"/>
                      <a:pt x="79593" y="58556"/>
                      <a:pt x="53377" y="58556"/>
                    </a:cubicBezTo>
                    <a:lnTo>
                      <a:pt x="33715" y="58556"/>
                    </a:lnTo>
                    <a:close/>
                    <a:moveTo>
                      <a:pt x="71091" y="60858"/>
                    </a:moveTo>
                    <a:cubicBezTo>
                      <a:pt x="88273" y="56607"/>
                      <a:pt x="102090" y="45802"/>
                      <a:pt x="102090" y="31985"/>
                    </a:cubicBezTo>
                    <a:cubicBezTo>
                      <a:pt x="102090" y="14980"/>
                      <a:pt x="81896" y="101"/>
                      <a:pt x="55857" y="101"/>
                    </a:cubicBezTo>
                    <a:lnTo>
                      <a:pt x="237" y="101"/>
                    </a:lnTo>
                    <a:lnTo>
                      <a:pt x="237" y="5592"/>
                    </a:lnTo>
                    <a:lnTo>
                      <a:pt x="4488" y="5592"/>
                    </a:lnTo>
                    <a:cubicBezTo>
                      <a:pt x="18127" y="5592"/>
                      <a:pt x="18481" y="7541"/>
                      <a:pt x="18481" y="13917"/>
                    </a:cubicBezTo>
                    <a:lnTo>
                      <a:pt x="18481" y="107268"/>
                    </a:lnTo>
                    <a:cubicBezTo>
                      <a:pt x="18481" y="113645"/>
                      <a:pt x="18127" y="115593"/>
                      <a:pt x="4488" y="115593"/>
                    </a:cubicBezTo>
                    <a:lnTo>
                      <a:pt x="237" y="115593"/>
                    </a:lnTo>
                    <a:lnTo>
                      <a:pt x="237" y="121085"/>
                    </a:lnTo>
                    <a:cubicBezTo>
                      <a:pt x="6613" y="120553"/>
                      <a:pt x="19190" y="120553"/>
                      <a:pt x="26098" y="120553"/>
                    </a:cubicBezTo>
                    <a:cubicBezTo>
                      <a:pt x="33007" y="120553"/>
                      <a:pt x="45583" y="120553"/>
                      <a:pt x="51960" y="121085"/>
                    </a:cubicBezTo>
                    <a:lnTo>
                      <a:pt x="51960" y="115593"/>
                    </a:lnTo>
                    <a:lnTo>
                      <a:pt x="47709" y="115593"/>
                    </a:lnTo>
                    <a:cubicBezTo>
                      <a:pt x="34069" y="115593"/>
                      <a:pt x="33715" y="113645"/>
                      <a:pt x="33715" y="107268"/>
                    </a:cubicBezTo>
                    <a:lnTo>
                      <a:pt x="33715" y="62453"/>
                    </a:lnTo>
                    <a:lnTo>
                      <a:pt x="54086" y="62453"/>
                    </a:lnTo>
                    <a:cubicBezTo>
                      <a:pt x="56920" y="62453"/>
                      <a:pt x="64360" y="62453"/>
                      <a:pt x="70559" y="68475"/>
                    </a:cubicBezTo>
                    <a:cubicBezTo>
                      <a:pt x="77291" y="74852"/>
                      <a:pt x="77291" y="80343"/>
                      <a:pt x="77291" y="92211"/>
                    </a:cubicBezTo>
                    <a:cubicBezTo>
                      <a:pt x="77291" y="103725"/>
                      <a:pt x="77291" y="110811"/>
                      <a:pt x="84553" y="117542"/>
                    </a:cubicBezTo>
                    <a:cubicBezTo>
                      <a:pt x="91816" y="123919"/>
                      <a:pt x="101558" y="124982"/>
                      <a:pt x="106872" y="124982"/>
                    </a:cubicBezTo>
                    <a:cubicBezTo>
                      <a:pt x="120689" y="124982"/>
                      <a:pt x="123700" y="110456"/>
                      <a:pt x="123700" y="105497"/>
                    </a:cubicBezTo>
                    <a:cubicBezTo>
                      <a:pt x="123700" y="104434"/>
                      <a:pt x="123700" y="102485"/>
                      <a:pt x="121397" y="102485"/>
                    </a:cubicBezTo>
                    <a:cubicBezTo>
                      <a:pt x="119449" y="102485"/>
                      <a:pt x="119449" y="104080"/>
                      <a:pt x="119272" y="105320"/>
                    </a:cubicBezTo>
                    <a:cubicBezTo>
                      <a:pt x="118209" y="117896"/>
                      <a:pt x="112009" y="121085"/>
                      <a:pt x="107581" y="121085"/>
                    </a:cubicBezTo>
                    <a:cubicBezTo>
                      <a:pt x="98901" y="121085"/>
                      <a:pt x="97484" y="112051"/>
                      <a:pt x="95004" y="95577"/>
                    </a:cubicBezTo>
                    <a:lnTo>
                      <a:pt x="92701" y="81406"/>
                    </a:lnTo>
                    <a:cubicBezTo>
                      <a:pt x="89513" y="70070"/>
                      <a:pt x="80833" y="64224"/>
                      <a:pt x="71091" y="608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形状 352">
                <a:extLst>
                  <a:ext uri="{FF2B5EF4-FFF2-40B4-BE49-F238E27FC236}">
                    <a16:creationId xmlns:a16="http://schemas.microsoft.com/office/drawing/2014/main" id="{E08ADA1B-14C0-5393-1365-53CA929940AB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>
              <a:xfrm>
                <a:off x="9509142" y="7354782"/>
                <a:ext cx="68551" cy="81305"/>
              </a:xfrm>
              <a:custGeom>
                <a:avLst/>
                <a:gdLst>
                  <a:gd name="connsiteX0" fmla="*/ 15123 w 68551"/>
                  <a:gd name="connsiteY0" fmla="*/ 34820 h 81305"/>
                  <a:gd name="connsiteX1" fmla="*/ 37088 w 68551"/>
                  <a:gd name="connsiteY1" fmla="*/ 3998 h 81305"/>
                  <a:gd name="connsiteX2" fmla="*/ 57104 w 68551"/>
                  <a:gd name="connsiteY2" fmla="*/ 34820 h 81305"/>
                  <a:gd name="connsiteX3" fmla="*/ 15123 w 68551"/>
                  <a:gd name="connsiteY3" fmla="*/ 34820 h 81305"/>
                  <a:gd name="connsiteX4" fmla="*/ 14946 w 68551"/>
                  <a:gd name="connsiteY4" fmla="*/ 38539 h 81305"/>
                  <a:gd name="connsiteX5" fmla="*/ 64367 w 68551"/>
                  <a:gd name="connsiteY5" fmla="*/ 38539 h 81305"/>
                  <a:gd name="connsiteX6" fmla="*/ 68795 w 68551"/>
                  <a:gd name="connsiteY6" fmla="*/ 34820 h 81305"/>
                  <a:gd name="connsiteX7" fmla="*/ 37088 w 68551"/>
                  <a:gd name="connsiteY7" fmla="*/ 101 h 81305"/>
                  <a:gd name="connsiteX8" fmla="*/ 244 w 68551"/>
                  <a:gd name="connsiteY8" fmla="*/ 40488 h 81305"/>
                  <a:gd name="connsiteX9" fmla="*/ 39214 w 68551"/>
                  <a:gd name="connsiteY9" fmla="*/ 81406 h 81305"/>
                  <a:gd name="connsiteX10" fmla="*/ 68795 w 68551"/>
                  <a:gd name="connsiteY10" fmla="*/ 58379 h 81305"/>
                  <a:gd name="connsiteX11" fmla="*/ 66493 w 68551"/>
                  <a:gd name="connsiteY11" fmla="*/ 56253 h 81305"/>
                  <a:gd name="connsiteX12" fmla="*/ 64190 w 68551"/>
                  <a:gd name="connsiteY12" fmla="*/ 58733 h 81305"/>
                  <a:gd name="connsiteX13" fmla="*/ 40277 w 68551"/>
                  <a:gd name="connsiteY13" fmla="*/ 76978 h 81305"/>
                  <a:gd name="connsiteX14" fmla="*/ 20260 w 68551"/>
                  <a:gd name="connsiteY14" fmla="*/ 65110 h 81305"/>
                  <a:gd name="connsiteX15" fmla="*/ 14946 w 68551"/>
                  <a:gd name="connsiteY15" fmla="*/ 38539 h 8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551" h="81305">
                    <a:moveTo>
                      <a:pt x="15123" y="34820"/>
                    </a:moveTo>
                    <a:cubicBezTo>
                      <a:pt x="16186" y="8426"/>
                      <a:pt x="31065" y="3998"/>
                      <a:pt x="37088" y="3998"/>
                    </a:cubicBezTo>
                    <a:cubicBezTo>
                      <a:pt x="55333" y="3998"/>
                      <a:pt x="57104" y="27911"/>
                      <a:pt x="57104" y="34820"/>
                    </a:cubicBezTo>
                    <a:lnTo>
                      <a:pt x="15123" y="34820"/>
                    </a:lnTo>
                    <a:close/>
                    <a:moveTo>
                      <a:pt x="14946" y="38539"/>
                    </a:moveTo>
                    <a:lnTo>
                      <a:pt x="64367" y="38539"/>
                    </a:lnTo>
                    <a:cubicBezTo>
                      <a:pt x="68264" y="38539"/>
                      <a:pt x="68795" y="38539"/>
                      <a:pt x="68795" y="34820"/>
                    </a:cubicBezTo>
                    <a:cubicBezTo>
                      <a:pt x="68795" y="17283"/>
                      <a:pt x="59230" y="101"/>
                      <a:pt x="37088" y="101"/>
                    </a:cubicBezTo>
                    <a:cubicBezTo>
                      <a:pt x="16540" y="101"/>
                      <a:pt x="244" y="18346"/>
                      <a:pt x="244" y="40488"/>
                    </a:cubicBezTo>
                    <a:cubicBezTo>
                      <a:pt x="244" y="64224"/>
                      <a:pt x="18843" y="81406"/>
                      <a:pt x="39214" y="81406"/>
                    </a:cubicBezTo>
                    <a:cubicBezTo>
                      <a:pt x="60824" y="81406"/>
                      <a:pt x="68795" y="61744"/>
                      <a:pt x="68795" y="58379"/>
                    </a:cubicBezTo>
                    <a:cubicBezTo>
                      <a:pt x="68795" y="56607"/>
                      <a:pt x="67378" y="56253"/>
                      <a:pt x="66493" y="56253"/>
                    </a:cubicBezTo>
                    <a:cubicBezTo>
                      <a:pt x="64898" y="56253"/>
                      <a:pt x="64544" y="57316"/>
                      <a:pt x="64190" y="58733"/>
                    </a:cubicBezTo>
                    <a:cubicBezTo>
                      <a:pt x="57990" y="76978"/>
                      <a:pt x="42048" y="76978"/>
                      <a:pt x="40277" y="76978"/>
                    </a:cubicBezTo>
                    <a:cubicBezTo>
                      <a:pt x="31420" y="76978"/>
                      <a:pt x="24334" y="71664"/>
                      <a:pt x="20260" y="65110"/>
                    </a:cubicBezTo>
                    <a:cubicBezTo>
                      <a:pt x="14946" y="56607"/>
                      <a:pt x="14946" y="44916"/>
                      <a:pt x="14946" y="385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形状 353">
                <a:extLst>
                  <a:ext uri="{FF2B5EF4-FFF2-40B4-BE49-F238E27FC236}">
                    <a16:creationId xmlns:a16="http://schemas.microsoft.com/office/drawing/2014/main" id="{8E30DFFA-A63E-A412-0EB9-CB803B878106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>
              <a:xfrm>
                <a:off x="9600445" y="7301287"/>
                <a:ext cx="41095" cy="177135"/>
              </a:xfrm>
              <a:custGeom>
                <a:avLst/>
                <a:gdLst>
                  <a:gd name="connsiteX0" fmla="*/ 41344 w 41095"/>
                  <a:gd name="connsiteY0" fmla="*/ 175465 h 177135"/>
                  <a:gd name="connsiteX1" fmla="*/ 38332 w 41095"/>
                  <a:gd name="connsiteY1" fmla="*/ 171568 h 177135"/>
                  <a:gd name="connsiteX2" fmla="*/ 10522 w 41095"/>
                  <a:gd name="connsiteY2" fmla="*/ 88669 h 177135"/>
                  <a:gd name="connsiteX3" fmla="*/ 39041 w 41095"/>
                  <a:gd name="connsiteY3" fmla="*/ 4884 h 177135"/>
                  <a:gd name="connsiteX4" fmla="*/ 41344 w 41095"/>
                  <a:gd name="connsiteY4" fmla="*/ 1872 h 177135"/>
                  <a:gd name="connsiteX5" fmla="*/ 39572 w 41095"/>
                  <a:gd name="connsiteY5" fmla="*/ 101 h 177135"/>
                  <a:gd name="connsiteX6" fmla="*/ 11408 w 41095"/>
                  <a:gd name="connsiteY6" fmla="*/ 34642 h 177135"/>
                  <a:gd name="connsiteX7" fmla="*/ 248 w 41095"/>
                  <a:gd name="connsiteY7" fmla="*/ 88669 h 177135"/>
                  <a:gd name="connsiteX8" fmla="*/ 11939 w 41095"/>
                  <a:gd name="connsiteY8" fmla="*/ 143935 h 177135"/>
                  <a:gd name="connsiteX9" fmla="*/ 39572 w 41095"/>
                  <a:gd name="connsiteY9" fmla="*/ 177237 h 177135"/>
                  <a:gd name="connsiteX10" fmla="*/ 41344 w 41095"/>
                  <a:gd name="connsiteY10" fmla="*/ 175465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95" h="177135">
                    <a:moveTo>
                      <a:pt x="41344" y="175465"/>
                    </a:moveTo>
                    <a:cubicBezTo>
                      <a:pt x="41344" y="174934"/>
                      <a:pt x="41344" y="174580"/>
                      <a:pt x="38332" y="171568"/>
                    </a:cubicBezTo>
                    <a:cubicBezTo>
                      <a:pt x="16190" y="149249"/>
                      <a:pt x="10522" y="115771"/>
                      <a:pt x="10522" y="88669"/>
                    </a:cubicBezTo>
                    <a:cubicBezTo>
                      <a:pt x="10522" y="57847"/>
                      <a:pt x="17253" y="27026"/>
                      <a:pt x="39041" y="4884"/>
                    </a:cubicBezTo>
                    <a:cubicBezTo>
                      <a:pt x="41344" y="2758"/>
                      <a:pt x="41344" y="2404"/>
                      <a:pt x="41344" y="1872"/>
                    </a:cubicBezTo>
                    <a:cubicBezTo>
                      <a:pt x="41344" y="632"/>
                      <a:pt x="40635" y="101"/>
                      <a:pt x="39572" y="101"/>
                    </a:cubicBezTo>
                    <a:cubicBezTo>
                      <a:pt x="37801" y="101"/>
                      <a:pt x="21859" y="12146"/>
                      <a:pt x="11408" y="34642"/>
                    </a:cubicBezTo>
                    <a:cubicBezTo>
                      <a:pt x="2374" y="54127"/>
                      <a:pt x="248" y="73789"/>
                      <a:pt x="248" y="88669"/>
                    </a:cubicBezTo>
                    <a:cubicBezTo>
                      <a:pt x="248" y="102485"/>
                      <a:pt x="2197" y="123919"/>
                      <a:pt x="11939" y="143935"/>
                    </a:cubicBezTo>
                    <a:cubicBezTo>
                      <a:pt x="22567" y="165723"/>
                      <a:pt x="37801" y="177237"/>
                      <a:pt x="39572" y="177237"/>
                    </a:cubicBezTo>
                    <a:cubicBezTo>
                      <a:pt x="40635" y="177237"/>
                      <a:pt x="41344" y="176705"/>
                      <a:pt x="41344" y="1754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形状 354">
                <a:extLst>
                  <a:ext uri="{FF2B5EF4-FFF2-40B4-BE49-F238E27FC236}">
                    <a16:creationId xmlns:a16="http://schemas.microsoft.com/office/drawing/2014/main" id="{DC63F453-DB87-A96F-C191-280987ECC5E9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>
              <a:xfrm>
                <a:off x="9661538" y="7355845"/>
                <a:ext cx="86973" cy="80242"/>
              </a:xfrm>
              <a:custGeom>
                <a:avLst/>
                <a:gdLst>
                  <a:gd name="connsiteX0" fmla="*/ 961 w 86973"/>
                  <a:gd name="connsiteY0" fmla="*/ 71487 h 80242"/>
                  <a:gd name="connsiteX1" fmla="*/ 252 w 86973"/>
                  <a:gd name="connsiteY1" fmla="*/ 75561 h 80242"/>
                  <a:gd name="connsiteX2" fmla="*/ 5389 w 86973"/>
                  <a:gd name="connsiteY2" fmla="*/ 80343 h 80242"/>
                  <a:gd name="connsiteX3" fmla="*/ 13183 w 86973"/>
                  <a:gd name="connsiteY3" fmla="*/ 70424 h 80242"/>
                  <a:gd name="connsiteX4" fmla="*/ 21508 w 86973"/>
                  <a:gd name="connsiteY4" fmla="*/ 37654 h 80242"/>
                  <a:gd name="connsiteX5" fmla="*/ 51799 w 86973"/>
                  <a:gd name="connsiteY5" fmla="*/ 52710 h 80242"/>
                  <a:gd name="connsiteX6" fmla="*/ 51444 w 86973"/>
                  <a:gd name="connsiteY6" fmla="*/ 56607 h 80242"/>
                  <a:gd name="connsiteX7" fmla="*/ 50559 w 86973"/>
                  <a:gd name="connsiteY7" fmla="*/ 62807 h 80242"/>
                  <a:gd name="connsiteX8" fmla="*/ 66855 w 86973"/>
                  <a:gd name="connsiteY8" fmla="*/ 80343 h 80242"/>
                  <a:gd name="connsiteX9" fmla="*/ 80672 w 86973"/>
                  <a:gd name="connsiteY9" fmla="*/ 71132 h 80242"/>
                  <a:gd name="connsiteX10" fmla="*/ 87226 w 86973"/>
                  <a:gd name="connsiteY10" fmla="*/ 53064 h 80242"/>
                  <a:gd name="connsiteX11" fmla="*/ 85100 w 86973"/>
                  <a:gd name="connsiteY11" fmla="*/ 51293 h 80242"/>
                  <a:gd name="connsiteX12" fmla="*/ 82620 w 86973"/>
                  <a:gd name="connsiteY12" fmla="*/ 54482 h 80242"/>
                  <a:gd name="connsiteX13" fmla="*/ 67209 w 86973"/>
                  <a:gd name="connsiteY13" fmla="*/ 76446 h 80242"/>
                  <a:gd name="connsiteX14" fmla="*/ 61541 w 86973"/>
                  <a:gd name="connsiteY14" fmla="*/ 67944 h 80242"/>
                  <a:gd name="connsiteX15" fmla="*/ 62958 w 86973"/>
                  <a:gd name="connsiteY15" fmla="*/ 58024 h 80242"/>
                  <a:gd name="connsiteX16" fmla="*/ 63844 w 86973"/>
                  <a:gd name="connsiteY16" fmla="*/ 52179 h 80242"/>
                  <a:gd name="connsiteX17" fmla="*/ 29480 w 86973"/>
                  <a:gd name="connsiteY17" fmla="*/ 33934 h 80242"/>
                  <a:gd name="connsiteX18" fmla="*/ 45776 w 86973"/>
                  <a:gd name="connsiteY18" fmla="*/ 21889 h 80242"/>
                  <a:gd name="connsiteX19" fmla="*/ 66147 w 86973"/>
                  <a:gd name="connsiteY19" fmla="*/ 7718 h 80242"/>
                  <a:gd name="connsiteX20" fmla="*/ 65261 w 86973"/>
                  <a:gd name="connsiteY20" fmla="*/ 11615 h 80242"/>
                  <a:gd name="connsiteX21" fmla="*/ 71992 w 86973"/>
                  <a:gd name="connsiteY21" fmla="*/ 17814 h 80242"/>
                  <a:gd name="connsiteX22" fmla="*/ 81557 w 86973"/>
                  <a:gd name="connsiteY22" fmla="*/ 8249 h 80242"/>
                  <a:gd name="connsiteX23" fmla="*/ 74472 w 86973"/>
                  <a:gd name="connsiteY23" fmla="*/ 2049 h 80242"/>
                  <a:gd name="connsiteX24" fmla="*/ 45422 w 86973"/>
                  <a:gd name="connsiteY24" fmla="*/ 17460 h 80242"/>
                  <a:gd name="connsiteX25" fmla="*/ 22748 w 86973"/>
                  <a:gd name="connsiteY25" fmla="*/ 32517 h 80242"/>
                  <a:gd name="connsiteX26" fmla="*/ 26291 w 86973"/>
                  <a:gd name="connsiteY26" fmla="*/ 18700 h 80242"/>
                  <a:gd name="connsiteX27" fmla="*/ 29480 w 86973"/>
                  <a:gd name="connsiteY27" fmla="*/ 4884 h 80242"/>
                  <a:gd name="connsiteX28" fmla="*/ 24343 w 86973"/>
                  <a:gd name="connsiteY28" fmla="*/ 101 h 80242"/>
                  <a:gd name="connsiteX29" fmla="*/ 17257 w 86973"/>
                  <a:gd name="connsiteY29" fmla="*/ 6478 h 80242"/>
                  <a:gd name="connsiteX30" fmla="*/ 961 w 86973"/>
                  <a:gd name="connsiteY30" fmla="*/ 71487 h 8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973" h="80242">
                    <a:moveTo>
                      <a:pt x="961" y="71487"/>
                    </a:moveTo>
                    <a:cubicBezTo>
                      <a:pt x="252" y="73967"/>
                      <a:pt x="252" y="74321"/>
                      <a:pt x="252" y="75561"/>
                    </a:cubicBezTo>
                    <a:cubicBezTo>
                      <a:pt x="252" y="78749"/>
                      <a:pt x="2732" y="80343"/>
                      <a:pt x="5389" y="80343"/>
                    </a:cubicBezTo>
                    <a:cubicBezTo>
                      <a:pt x="10703" y="80343"/>
                      <a:pt x="11766" y="76092"/>
                      <a:pt x="13183" y="70424"/>
                    </a:cubicBezTo>
                    <a:cubicBezTo>
                      <a:pt x="14954" y="64047"/>
                      <a:pt x="13892" y="67412"/>
                      <a:pt x="21508" y="37654"/>
                    </a:cubicBezTo>
                    <a:cubicBezTo>
                      <a:pt x="36388" y="38185"/>
                      <a:pt x="51799" y="41196"/>
                      <a:pt x="51799" y="52710"/>
                    </a:cubicBezTo>
                    <a:cubicBezTo>
                      <a:pt x="51799" y="53950"/>
                      <a:pt x="51799" y="54836"/>
                      <a:pt x="51444" y="56607"/>
                    </a:cubicBezTo>
                    <a:cubicBezTo>
                      <a:pt x="50736" y="59441"/>
                      <a:pt x="50559" y="61390"/>
                      <a:pt x="50559" y="62807"/>
                    </a:cubicBezTo>
                    <a:cubicBezTo>
                      <a:pt x="50559" y="73258"/>
                      <a:pt x="57644" y="80343"/>
                      <a:pt x="66855" y="80343"/>
                    </a:cubicBezTo>
                    <a:cubicBezTo>
                      <a:pt x="72524" y="80343"/>
                      <a:pt x="77129" y="77155"/>
                      <a:pt x="80672" y="71132"/>
                    </a:cubicBezTo>
                    <a:cubicBezTo>
                      <a:pt x="85100" y="63693"/>
                      <a:pt x="87226" y="53419"/>
                      <a:pt x="87226" y="53064"/>
                    </a:cubicBezTo>
                    <a:cubicBezTo>
                      <a:pt x="87226" y="51293"/>
                      <a:pt x="85632" y="51293"/>
                      <a:pt x="85100" y="51293"/>
                    </a:cubicBezTo>
                    <a:cubicBezTo>
                      <a:pt x="83329" y="51293"/>
                      <a:pt x="83152" y="52002"/>
                      <a:pt x="82620" y="54482"/>
                    </a:cubicBezTo>
                    <a:cubicBezTo>
                      <a:pt x="79255" y="66704"/>
                      <a:pt x="75181" y="76446"/>
                      <a:pt x="67209" y="76446"/>
                    </a:cubicBezTo>
                    <a:cubicBezTo>
                      <a:pt x="63490" y="76446"/>
                      <a:pt x="61541" y="74144"/>
                      <a:pt x="61541" y="67944"/>
                    </a:cubicBezTo>
                    <a:cubicBezTo>
                      <a:pt x="61541" y="65287"/>
                      <a:pt x="62250" y="61036"/>
                      <a:pt x="62958" y="58024"/>
                    </a:cubicBezTo>
                    <a:cubicBezTo>
                      <a:pt x="63312" y="56430"/>
                      <a:pt x="63844" y="54127"/>
                      <a:pt x="63844" y="52179"/>
                    </a:cubicBezTo>
                    <a:cubicBezTo>
                      <a:pt x="63844" y="35528"/>
                      <a:pt x="39399" y="34288"/>
                      <a:pt x="29480" y="33934"/>
                    </a:cubicBezTo>
                    <a:cubicBezTo>
                      <a:pt x="35325" y="30745"/>
                      <a:pt x="40993" y="25963"/>
                      <a:pt x="45776" y="21889"/>
                    </a:cubicBezTo>
                    <a:cubicBezTo>
                      <a:pt x="53924" y="14980"/>
                      <a:pt x="59061" y="10729"/>
                      <a:pt x="66147" y="7718"/>
                    </a:cubicBezTo>
                    <a:cubicBezTo>
                      <a:pt x="65792" y="8603"/>
                      <a:pt x="65261" y="10729"/>
                      <a:pt x="65261" y="11615"/>
                    </a:cubicBezTo>
                    <a:cubicBezTo>
                      <a:pt x="65261" y="13740"/>
                      <a:pt x="66501" y="17814"/>
                      <a:pt x="71992" y="17814"/>
                    </a:cubicBezTo>
                    <a:cubicBezTo>
                      <a:pt x="77660" y="17814"/>
                      <a:pt x="81557" y="12678"/>
                      <a:pt x="81557" y="8249"/>
                    </a:cubicBezTo>
                    <a:cubicBezTo>
                      <a:pt x="81557" y="6655"/>
                      <a:pt x="80849" y="2049"/>
                      <a:pt x="74472" y="2049"/>
                    </a:cubicBezTo>
                    <a:cubicBezTo>
                      <a:pt x="63667" y="2049"/>
                      <a:pt x="53216" y="10906"/>
                      <a:pt x="45422" y="17460"/>
                    </a:cubicBezTo>
                    <a:cubicBezTo>
                      <a:pt x="33377" y="27734"/>
                      <a:pt x="29125" y="30391"/>
                      <a:pt x="22748" y="32517"/>
                    </a:cubicBezTo>
                    <a:cubicBezTo>
                      <a:pt x="23280" y="30568"/>
                      <a:pt x="25405" y="21711"/>
                      <a:pt x="26291" y="18700"/>
                    </a:cubicBezTo>
                    <a:cubicBezTo>
                      <a:pt x="27354" y="14095"/>
                      <a:pt x="29480" y="5769"/>
                      <a:pt x="29480" y="4884"/>
                    </a:cubicBezTo>
                    <a:cubicBezTo>
                      <a:pt x="29480" y="1872"/>
                      <a:pt x="27354" y="101"/>
                      <a:pt x="24343" y="101"/>
                    </a:cubicBezTo>
                    <a:cubicBezTo>
                      <a:pt x="23811" y="101"/>
                      <a:pt x="18851" y="101"/>
                      <a:pt x="17257" y="6478"/>
                    </a:cubicBezTo>
                    <a:lnTo>
                      <a:pt x="961" y="71487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形状 355">
                <a:extLst>
                  <a:ext uri="{FF2B5EF4-FFF2-40B4-BE49-F238E27FC236}">
                    <a16:creationId xmlns:a16="http://schemas.microsoft.com/office/drawing/2014/main" id="{804EA144-58D0-8C55-81FF-D94146E07F1B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>
              <a:xfrm>
                <a:off x="9759805" y="7291687"/>
                <a:ext cx="31122" cy="64229"/>
              </a:xfrm>
              <a:custGeom>
                <a:avLst/>
                <a:gdLst>
                  <a:gd name="connsiteX0" fmla="*/ 30265 w 31122"/>
                  <a:gd name="connsiteY0" fmla="*/ 10884 h 64229"/>
                  <a:gd name="connsiteX1" fmla="*/ 31381 w 31122"/>
                  <a:gd name="connsiteY1" fmla="*/ 6917 h 64229"/>
                  <a:gd name="connsiteX2" fmla="*/ 24065 w 31122"/>
                  <a:gd name="connsiteY2" fmla="*/ 97 h 64229"/>
                  <a:gd name="connsiteX3" fmla="*/ 17245 w 31122"/>
                  <a:gd name="connsiteY3" fmla="*/ 5925 h 64229"/>
                  <a:gd name="connsiteX4" fmla="*/ 878 w 31122"/>
                  <a:gd name="connsiteY4" fmla="*/ 59614 h 64229"/>
                  <a:gd name="connsiteX5" fmla="*/ 258 w 31122"/>
                  <a:gd name="connsiteY5" fmla="*/ 61598 h 64229"/>
                  <a:gd name="connsiteX6" fmla="*/ 5094 w 31122"/>
                  <a:gd name="connsiteY6" fmla="*/ 64326 h 64229"/>
                  <a:gd name="connsiteX7" fmla="*/ 6954 w 31122"/>
                  <a:gd name="connsiteY7" fmla="*/ 62218 h 64229"/>
                  <a:gd name="connsiteX8" fmla="*/ 30265 w 31122"/>
                  <a:gd name="connsiteY8" fmla="*/ 10884 h 6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22" h="64229">
                    <a:moveTo>
                      <a:pt x="30265" y="10884"/>
                    </a:moveTo>
                    <a:cubicBezTo>
                      <a:pt x="31257" y="8776"/>
                      <a:pt x="31381" y="7784"/>
                      <a:pt x="31381" y="6917"/>
                    </a:cubicBezTo>
                    <a:cubicBezTo>
                      <a:pt x="31381" y="3073"/>
                      <a:pt x="27909" y="97"/>
                      <a:pt x="24065" y="97"/>
                    </a:cubicBezTo>
                    <a:cubicBezTo>
                      <a:pt x="19353" y="97"/>
                      <a:pt x="17865" y="3941"/>
                      <a:pt x="17245" y="5925"/>
                    </a:cubicBezTo>
                    <a:lnTo>
                      <a:pt x="878" y="59614"/>
                    </a:lnTo>
                    <a:cubicBezTo>
                      <a:pt x="754" y="59862"/>
                      <a:pt x="258" y="61474"/>
                      <a:pt x="258" y="61598"/>
                    </a:cubicBezTo>
                    <a:cubicBezTo>
                      <a:pt x="258" y="63086"/>
                      <a:pt x="4102" y="64326"/>
                      <a:pt x="5094" y="64326"/>
                    </a:cubicBezTo>
                    <a:cubicBezTo>
                      <a:pt x="5962" y="64326"/>
                      <a:pt x="6086" y="64078"/>
                      <a:pt x="6954" y="62218"/>
                    </a:cubicBezTo>
                    <a:lnTo>
                      <a:pt x="30265" y="10884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形状 356">
                <a:extLst>
                  <a:ext uri="{FF2B5EF4-FFF2-40B4-BE49-F238E27FC236}">
                    <a16:creationId xmlns:a16="http://schemas.microsoft.com/office/drawing/2014/main" id="{C04B592A-8C75-83D2-8AB1-97A10D2CBABB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>
              <a:xfrm>
                <a:off x="9761665" y="7395597"/>
                <a:ext cx="54805" cy="82332"/>
              </a:xfrm>
              <a:custGeom>
                <a:avLst/>
                <a:gdLst>
                  <a:gd name="connsiteX0" fmla="*/ 55064 w 54805"/>
                  <a:gd name="connsiteY0" fmla="*/ 59869 h 82332"/>
                  <a:gd name="connsiteX1" fmla="*/ 50848 w 54805"/>
                  <a:gd name="connsiteY1" fmla="*/ 59869 h 82332"/>
                  <a:gd name="connsiteX2" fmla="*/ 47624 w 54805"/>
                  <a:gd name="connsiteY2" fmla="*/ 71153 h 82332"/>
                  <a:gd name="connsiteX3" fmla="*/ 35348 w 54805"/>
                  <a:gd name="connsiteY3" fmla="*/ 71896 h 82332"/>
                  <a:gd name="connsiteX4" fmla="*/ 12533 w 54805"/>
                  <a:gd name="connsiteY4" fmla="*/ 71896 h 82332"/>
                  <a:gd name="connsiteX5" fmla="*/ 37332 w 54805"/>
                  <a:gd name="connsiteY5" fmla="*/ 51065 h 82332"/>
                  <a:gd name="connsiteX6" fmla="*/ 55064 w 54805"/>
                  <a:gd name="connsiteY6" fmla="*/ 24282 h 82332"/>
                  <a:gd name="connsiteX7" fmla="*/ 26049 w 54805"/>
                  <a:gd name="connsiteY7" fmla="*/ 103 h 82332"/>
                  <a:gd name="connsiteX8" fmla="*/ 258 w 54805"/>
                  <a:gd name="connsiteY8" fmla="*/ 22298 h 82332"/>
                  <a:gd name="connsiteX9" fmla="*/ 6830 w 54805"/>
                  <a:gd name="connsiteY9" fmla="*/ 29242 h 82332"/>
                  <a:gd name="connsiteX10" fmla="*/ 13401 w 54805"/>
                  <a:gd name="connsiteY10" fmla="*/ 22670 h 82332"/>
                  <a:gd name="connsiteX11" fmla="*/ 6086 w 54805"/>
                  <a:gd name="connsiteY11" fmla="*/ 16099 h 82332"/>
                  <a:gd name="connsiteX12" fmla="*/ 24189 w 54805"/>
                  <a:gd name="connsiteY12" fmla="*/ 4567 h 82332"/>
                  <a:gd name="connsiteX13" fmla="*/ 43036 w 54805"/>
                  <a:gd name="connsiteY13" fmla="*/ 24282 h 82332"/>
                  <a:gd name="connsiteX14" fmla="*/ 31381 w 54805"/>
                  <a:gd name="connsiteY14" fmla="*/ 48089 h 82332"/>
                  <a:gd name="connsiteX15" fmla="*/ 1498 w 54805"/>
                  <a:gd name="connsiteY15" fmla="*/ 77600 h 82332"/>
                  <a:gd name="connsiteX16" fmla="*/ 258 w 54805"/>
                  <a:gd name="connsiteY16" fmla="*/ 82436 h 82332"/>
                  <a:gd name="connsiteX17" fmla="*/ 51344 w 54805"/>
                  <a:gd name="connsiteY17" fmla="*/ 82436 h 82332"/>
                  <a:gd name="connsiteX18" fmla="*/ 55064 w 54805"/>
                  <a:gd name="connsiteY18" fmla="*/ 59869 h 82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805" h="82332">
                    <a:moveTo>
                      <a:pt x="55064" y="59869"/>
                    </a:moveTo>
                    <a:lnTo>
                      <a:pt x="50848" y="59869"/>
                    </a:lnTo>
                    <a:cubicBezTo>
                      <a:pt x="50476" y="62597"/>
                      <a:pt x="49236" y="69913"/>
                      <a:pt x="47624" y="71153"/>
                    </a:cubicBezTo>
                    <a:cubicBezTo>
                      <a:pt x="46632" y="71896"/>
                      <a:pt x="37084" y="71896"/>
                      <a:pt x="35348" y="71896"/>
                    </a:cubicBezTo>
                    <a:lnTo>
                      <a:pt x="12533" y="71896"/>
                    </a:lnTo>
                    <a:cubicBezTo>
                      <a:pt x="25553" y="60365"/>
                      <a:pt x="29893" y="56893"/>
                      <a:pt x="37332" y="51065"/>
                    </a:cubicBezTo>
                    <a:cubicBezTo>
                      <a:pt x="46508" y="43750"/>
                      <a:pt x="55064" y="36062"/>
                      <a:pt x="55064" y="24282"/>
                    </a:cubicBezTo>
                    <a:cubicBezTo>
                      <a:pt x="55064" y="9279"/>
                      <a:pt x="41920" y="103"/>
                      <a:pt x="26049" y="103"/>
                    </a:cubicBezTo>
                    <a:cubicBezTo>
                      <a:pt x="10673" y="103"/>
                      <a:pt x="258" y="10891"/>
                      <a:pt x="258" y="22298"/>
                    </a:cubicBezTo>
                    <a:cubicBezTo>
                      <a:pt x="258" y="28622"/>
                      <a:pt x="5590" y="29242"/>
                      <a:pt x="6830" y="29242"/>
                    </a:cubicBezTo>
                    <a:cubicBezTo>
                      <a:pt x="9806" y="29242"/>
                      <a:pt x="13401" y="27134"/>
                      <a:pt x="13401" y="22670"/>
                    </a:cubicBezTo>
                    <a:cubicBezTo>
                      <a:pt x="13401" y="20439"/>
                      <a:pt x="12533" y="16099"/>
                      <a:pt x="6086" y="16099"/>
                    </a:cubicBezTo>
                    <a:cubicBezTo>
                      <a:pt x="9930" y="7295"/>
                      <a:pt x="18361" y="4567"/>
                      <a:pt x="24189" y="4567"/>
                    </a:cubicBezTo>
                    <a:cubicBezTo>
                      <a:pt x="36588" y="4567"/>
                      <a:pt x="43036" y="14239"/>
                      <a:pt x="43036" y="24282"/>
                    </a:cubicBezTo>
                    <a:cubicBezTo>
                      <a:pt x="43036" y="35070"/>
                      <a:pt x="35348" y="43626"/>
                      <a:pt x="31381" y="48089"/>
                    </a:cubicBezTo>
                    <a:lnTo>
                      <a:pt x="1498" y="77600"/>
                    </a:lnTo>
                    <a:cubicBezTo>
                      <a:pt x="258" y="78716"/>
                      <a:pt x="258" y="78964"/>
                      <a:pt x="258" y="82436"/>
                    </a:cubicBezTo>
                    <a:lnTo>
                      <a:pt x="51344" y="82436"/>
                    </a:lnTo>
                    <a:lnTo>
                      <a:pt x="55064" y="59869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形状 357">
                <a:extLst>
                  <a:ext uri="{FF2B5EF4-FFF2-40B4-BE49-F238E27FC236}">
                    <a16:creationId xmlns:a16="http://schemas.microsoft.com/office/drawing/2014/main" id="{4198015B-B5D3-E16E-9839-4D67418B6DC9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>
              <a:xfrm>
                <a:off x="9843416" y="7301287"/>
                <a:ext cx="41095" cy="177135"/>
              </a:xfrm>
              <a:custGeom>
                <a:avLst/>
                <a:gdLst>
                  <a:gd name="connsiteX0" fmla="*/ 41358 w 41095"/>
                  <a:gd name="connsiteY0" fmla="*/ 88669 h 177135"/>
                  <a:gd name="connsiteX1" fmla="*/ 29667 w 41095"/>
                  <a:gd name="connsiteY1" fmla="*/ 33402 h 177135"/>
                  <a:gd name="connsiteX2" fmla="*/ 2034 w 41095"/>
                  <a:gd name="connsiteY2" fmla="*/ 101 h 177135"/>
                  <a:gd name="connsiteX3" fmla="*/ 262 w 41095"/>
                  <a:gd name="connsiteY3" fmla="*/ 1872 h 177135"/>
                  <a:gd name="connsiteX4" fmla="*/ 3628 w 41095"/>
                  <a:gd name="connsiteY4" fmla="*/ 5946 h 177135"/>
                  <a:gd name="connsiteX5" fmla="*/ 31084 w 41095"/>
                  <a:gd name="connsiteY5" fmla="*/ 88669 h 177135"/>
                  <a:gd name="connsiteX6" fmla="*/ 2565 w 41095"/>
                  <a:gd name="connsiteY6" fmla="*/ 172454 h 177135"/>
                  <a:gd name="connsiteX7" fmla="*/ 262 w 41095"/>
                  <a:gd name="connsiteY7" fmla="*/ 175465 h 177135"/>
                  <a:gd name="connsiteX8" fmla="*/ 2034 w 41095"/>
                  <a:gd name="connsiteY8" fmla="*/ 177237 h 177135"/>
                  <a:gd name="connsiteX9" fmla="*/ 30198 w 41095"/>
                  <a:gd name="connsiteY9" fmla="*/ 142695 h 177135"/>
                  <a:gd name="connsiteX10" fmla="*/ 41358 w 41095"/>
                  <a:gd name="connsiteY10" fmla="*/ 88669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95" h="177135">
                    <a:moveTo>
                      <a:pt x="41358" y="88669"/>
                    </a:moveTo>
                    <a:cubicBezTo>
                      <a:pt x="41358" y="74852"/>
                      <a:pt x="39409" y="53419"/>
                      <a:pt x="29667" y="33402"/>
                    </a:cubicBezTo>
                    <a:cubicBezTo>
                      <a:pt x="19039" y="11615"/>
                      <a:pt x="3805" y="101"/>
                      <a:pt x="2034" y="101"/>
                    </a:cubicBezTo>
                    <a:cubicBezTo>
                      <a:pt x="971" y="101"/>
                      <a:pt x="262" y="809"/>
                      <a:pt x="262" y="1872"/>
                    </a:cubicBezTo>
                    <a:cubicBezTo>
                      <a:pt x="262" y="2404"/>
                      <a:pt x="262" y="2758"/>
                      <a:pt x="3628" y="5946"/>
                    </a:cubicBezTo>
                    <a:cubicBezTo>
                      <a:pt x="20987" y="23483"/>
                      <a:pt x="31084" y="51647"/>
                      <a:pt x="31084" y="88669"/>
                    </a:cubicBezTo>
                    <a:cubicBezTo>
                      <a:pt x="31084" y="118959"/>
                      <a:pt x="24530" y="150135"/>
                      <a:pt x="2565" y="172454"/>
                    </a:cubicBezTo>
                    <a:cubicBezTo>
                      <a:pt x="262" y="174580"/>
                      <a:pt x="262" y="174934"/>
                      <a:pt x="262" y="175465"/>
                    </a:cubicBezTo>
                    <a:cubicBezTo>
                      <a:pt x="262" y="176528"/>
                      <a:pt x="971" y="177237"/>
                      <a:pt x="2034" y="177237"/>
                    </a:cubicBezTo>
                    <a:cubicBezTo>
                      <a:pt x="3805" y="177237"/>
                      <a:pt x="19747" y="165191"/>
                      <a:pt x="30198" y="142695"/>
                    </a:cubicBezTo>
                    <a:cubicBezTo>
                      <a:pt x="39232" y="123210"/>
                      <a:pt x="41358" y="103548"/>
                      <a:pt x="41358" y="886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形状 358">
                <a:extLst>
                  <a:ext uri="{FF2B5EF4-FFF2-40B4-BE49-F238E27FC236}">
                    <a16:creationId xmlns:a16="http://schemas.microsoft.com/office/drawing/2014/main" id="{12844D31-7789-A8CC-4B50-B21A789A9EA2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>
              <a:xfrm>
                <a:off x="9956270" y="7386312"/>
                <a:ext cx="108229" cy="7085"/>
              </a:xfrm>
              <a:custGeom>
                <a:avLst/>
                <a:gdLst>
                  <a:gd name="connsiteX0" fmla="*/ 102299 w 108229"/>
                  <a:gd name="connsiteY0" fmla="*/ 7186 h 7085"/>
                  <a:gd name="connsiteX1" fmla="*/ 108498 w 108229"/>
                  <a:gd name="connsiteY1" fmla="*/ 3644 h 7085"/>
                  <a:gd name="connsiteX2" fmla="*/ 102299 w 108229"/>
                  <a:gd name="connsiteY2" fmla="*/ 101 h 7085"/>
                  <a:gd name="connsiteX3" fmla="*/ 6468 w 108229"/>
                  <a:gd name="connsiteY3" fmla="*/ 101 h 7085"/>
                  <a:gd name="connsiteX4" fmla="*/ 268 w 108229"/>
                  <a:gd name="connsiteY4" fmla="*/ 3644 h 7085"/>
                  <a:gd name="connsiteX5" fmla="*/ 6468 w 108229"/>
                  <a:gd name="connsiteY5" fmla="*/ 7186 h 7085"/>
                  <a:gd name="connsiteX6" fmla="*/ 102299 w 108229"/>
                  <a:gd name="connsiteY6" fmla="*/ 7186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229" h="7085">
                    <a:moveTo>
                      <a:pt x="102299" y="7186"/>
                    </a:moveTo>
                    <a:cubicBezTo>
                      <a:pt x="105310" y="7186"/>
                      <a:pt x="108498" y="7186"/>
                      <a:pt x="108498" y="3644"/>
                    </a:cubicBezTo>
                    <a:cubicBezTo>
                      <a:pt x="108498" y="101"/>
                      <a:pt x="105310" y="101"/>
                      <a:pt x="102299" y="101"/>
                    </a:cubicBezTo>
                    <a:lnTo>
                      <a:pt x="6468" y="101"/>
                    </a:lnTo>
                    <a:cubicBezTo>
                      <a:pt x="3457" y="101"/>
                      <a:pt x="268" y="101"/>
                      <a:pt x="268" y="3644"/>
                    </a:cubicBezTo>
                    <a:cubicBezTo>
                      <a:pt x="268" y="7186"/>
                      <a:pt x="3457" y="7186"/>
                      <a:pt x="6468" y="7186"/>
                    </a:cubicBezTo>
                    <a:lnTo>
                      <a:pt x="102299" y="7186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形状 359">
                <a:extLst>
                  <a:ext uri="{FF2B5EF4-FFF2-40B4-BE49-F238E27FC236}">
                    <a16:creationId xmlns:a16="http://schemas.microsoft.com/office/drawing/2014/main" id="{F3B88EE9-ADED-DE2F-0E70-DDBB671F52A7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>
              <a:xfrm>
                <a:off x="10127560" y="7316166"/>
                <a:ext cx="70677" cy="117972"/>
              </a:xfrm>
              <a:custGeom>
                <a:avLst/>
                <a:gdLst>
                  <a:gd name="connsiteX0" fmla="*/ 13918 w 70677"/>
                  <a:gd name="connsiteY0" fmla="*/ 104434 h 117972"/>
                  <a:gd name="connsiteX1" fmla="*/ 32694 w 70677"/>
                  <a:gd name="connsiteY1" fmla="*/ 86189 h 117972"/>
                  <a:gd name="connsiteX2" fmla="*/ 70956 w 70677"/>
                  <a:gd name="connsiteY2" fmla="*/ 34465 h 117972"/>
                  <a:gd name="connsiteX3" fmla="*/ 33403 w 70677"/>
                  <a:gd name="connsiteY3" fmla="*/ 101 h 117972"/>
                  <a:gd name="connsiteX4" fmla="*/ 278 w 70677"/>
                  <a:gd name="connsiteY4" fmla="*/ 32162 h 117972"/>
                  <a:gd name="connsiteX5" fmla="*/ 9667 w 70677"/>
                  <a:gd name="connsiteY5" fmla="*/ 42082 h 117972"/>
                  <a:gd name="connsiteX6" fmla="*/ 18878 w 70677"/>
                  <a:gd name="connsiteY6" fmla="*/ 32694 h 117972"/>
                  <a:gd name="connsiteX7" fmla="*/ 9489 w 70677"/>
                  <a:gd name="connsiteY7" fmla="*/ 23483 h 117972"/>
                  <a:gd name="connsiteX8" fmla="*/ 7187 w 70677"/>
                  <a:gd name="connsiteY8" fmla="*/ 23660 h 117972"/>
                  <a:gd name="connsiteX9" fmla="*/ 31100 w 70677"/>
                  <a:gd name="connsiteY9" fmla="*/ 5592 h 117972"/>
                  <a:gd name="connsiteX10" fmla="*/ 54836 w 70677"/>
                  <a:gd name="connsiteY10" fmla="*/ 34465 h 117972"/>
                  <a:gd name="connsiteX11" fmla="*/ 36237 w 70677"/>
                  <a:gd name="connsiteY11" fmla="*/ 73612 h 117972"/>
                  <a:gd name="connsiteX12" fmla="*/ 2227 w 70677"/>
                  <a:gd name="connsiteY12" fmla="*/ 111519 h 117972"/>
                  <a:gd name="connsiteX13" fmla="*/ 278 w 70677"/>
                  <a:gd name="connsiteY13" fmla="*/ 118073 h 117972"/>
                  <a:gd name="connsiteX14" fmla="*/ 65996 w 70677"/>
                  <a:gd name="connsiteY14" fmla="*/ 118073 h 117972"/>
                  <a:gd name="connsiteX15" fmla="*/ 70956 w 70677"/>
                  <a:gd name="connsiteY15" fmla="*/ 87252 h 117972"/>
                  <a:gd name="connsiteX16" fmla="*/ 66527 w 70677"/>
                  <a:gd name="connsiteY16" fmla="*/ 87252 h 117972"/>
                  <a:gd name="connsiteX17" fmla="*/ 62630 w 70677"/>
                  <a:gd name="connsiteY17" fmla="*/ 103017 h 117972"/>
                  <a:gd name="connsiteX18" fmla="*/ 45802 w 70677"/>
                  <a:gd name="connsiteY18" fmla="*/ 104434 h 117972"/>
                  <a:gd name="connsiteX19" fmla="*/ 13918 w 70677"/>
                  <a:gd name="connsiteY19" fmla="*/ 104434 h 11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677" h="117972">
                    <a:moveTo>
                      <a:pt x="13918" y="104434"/>
                    </a:moveTo>
                    <a:lnTo>
                      <a:pt x="32694" y="86189"/>
                    </a:lnTo>
                    <a:cubicBezTo>
                      <a:pt x="60327" y="61744"/>
                      <a:pt x="70956" y="52179"/>
                      <a:pt x="70956" y="34465"/>
                    </a:cubicBezTo>
                    <a:cubicBezTo>
                      <a:pt x="70956" y="14272"/>
                      <a:pt x="55013" y="101"/>
                      <a:pt x="33403" y="101"/>
                    </a:cubicBezTo>
                    <a:cubicBezTo>
                      <a:pt x="13386" y="101"/>
                      <a:pt x="278" y="16397"/>
                      <a:pt x="278" y="32162"/>
                    </a:cubicBezTo>
                    <a:cubicBezTo>
                      <a:pt x="278" y="42082"/>
                      <a:pt x="9135" y="42082"/>
                      <a:pt x="9667" y="42082"/>
                    </a:cubicBezTo>
                    <a:cubicBezTo>
                      <a:pt x="12678" y="42082"/>
                      <a:pt x="18878" y="39956"/>
                      <a:pt x="18878" y="32694"/>
                    </a:cubicBezTo>
                    <a:cubicBezTo>
                      <a:pt x="18878" y="28088"/>
                      <a:pt x="15689" y="23483"/>
                      <a:pt x="9489" y="23483"/>
                    </a:cubicBezTo>
                    <a:cubicBezTo>
                      <a:pt x="8072" y="23483"/>
                      <a:pt x="7718" y="23483"/>
                      <a:pt x="7187" y="23660"/>
                    </a:cubicBezTo>
                    <a:cubicBezTo>
                      <a:pt x="11261" y="12146"/>
                      <a:pt x="20826" y="5592"/>
                      <a:pt x="31100" y="5592"/>
                    </a:cubicBezTo>
                    <a:cubicBezTo>
                      <a:pt x="47219" y="5592"/>
                      <a:pt x="54836" y="19940"/>
                      <a:pt x="54836" y="34465"/>
                    </a:cubicBezTo>
                    <a:cubicBezTo>
                      <a:pt x="54836" y="48636"/>
                      <a:pt x="45979" y="62630"/>
                      <a:pt x="36237" y="73612"/>
                    </a:cubicBezTo>
                    <a:lnTo>
                      <a:pt x="2227" y="111519"/>
                    </a:lnTo>
                    <a:cubicBezTo>
                      <a:pt x="278" y="113468"/>
                      <a:pt x="278" y="113822"/>
                      <a:pt x="278" y="118073"/>
                    </a:cubicBezTo>
                    <a:lnTo>
                      <a:pt x="65996" y="118073"/>
                    </a:lnTo>
                    <a:lnTo>
                      <a:pt x="70956" y="87252"/>
                    </a:lnTo>
                    <a:lnTo>
                      <a:pt x="66527" y="87252"/>
                    </a:lnTo>
                    <a:cubicBezTo>
                      <a:pt x="65641" y="92566"/>
                      <a:pt x="64402" y="100360"/>
                      <a:pt x="62630" y="103017"/>
                    </a:cubicBezTo>
                    <a:cubicBezTo>
                      <a:pt x="61390" y="104434"/>
                      <a:pt x="49699" y="104434"/>
                      <a:pt x="45802" y="104434"/>
                    </a:cubicBezTo>
                    <a:lnTo>
                      <a:pt x="13918" y="104434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形状 360">
                <a:extLst>
                  <a:ext uri="{FF2B5EF4-FFF2-40B4-BE49-F238E27FC236}">
                    <a16:creationId xmlns:a16="http://schemas.microsoft.com/office/drawing/2014/main" id="{AD911F75-0E45-4C5F-46D1-01374C6EB9DD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>
              <a:xfrm>
                <a:off x="10213471" y="7313155"/>
                <a:ext cx="123463" cy="124880"/>
              </a:xfrm>
              <a:custGeom>
                <a:avLst/>
                <a:gdLst>
                  <a:gd name="connsiteX0" fmla="*/ 33762 w 123463"/>
                  <a:gd name="connsiteY0" fmla="*/ 58556 h 124880"/>
                  <a:gd name="connsiteX1" fmla="*/ 33762 w 123463"/>
                  <a:gd name="connsiteY1" fmla="*/ 12678 h 124880"/>
                  <a:gd name="connsiteX2" fmla="*/ 37659 w 123463"/>
                  <a:gd name="connsiteY2" fmla="*/ 5946 h 124880"/>
                  <a:gd name="connsiteX3" fmla="*/ 48110 w 123463"/>
                  <a:gd name="connsiteY3" fmla="*/ 5592 h 124880"/>
                  <a:gd name="connsiteX4" fmla="*/ 83891 w 123463"/>
                  <a:gd name="connsiteY4" fmla="*/ 31985 h 124880"/>
                  <a:gd name="connsiteX5" fmla="*/ 53424 w 123463"/>
                  <a:gd name="connsiteY5" fmla="*/ 58556 h 124880"/>
                  <a:gd name="connsiteX6" fmla="*/ 33762 w 123463"/>
                  <a:gd name="connsiteY6" fmla="*/ 58556 h 124880"/>
                  <a:gd name="connsiteX7" fmla="*/ 71138 w 123463"/>
                  <a:gd name="connsiteY7" fmla="*/ 60858 h 124880"/>
                  <a:gd name="connsiteX8" fmla="*/ 102136 w 123463"/>
                  <a:gd name="connsiteY8" fmla="*/ 31985 h 124880"/>
                  <a:gd name="connsiteX9" fmla="*/ 55904 w 123463"/>
                  <a:gd name="connsiteY9" fmla="*/ 101 h 124880"/>
                  <a:gd name="connsiteX10" fmla="*/ 283 w 123463"/>
                  <a:gd name="connsiteY10" fmla="*/ 101 h 124880"/>
                  <a:gd name="connsiteX11" fmla="*/ 283 w 123463"/>
                  <a:gd name="connsiteY11" fmla="*/ 5592 h 124880"/>
                  <a:gd name="connsiteX12" fmla="*/ 4535 w 123463"/>
                  <a:gd name="connsiteY12" fmla="*/ 5592 h 124880"/>
                  <a:gd name="connsiteX13" fmla="*/ 18528 w 123463"/>
                  <a:gd name="connsiteY13" fmla="*/ 13917 h 124880"/>
                  <a:gd name="connsiteX14" fmla="*/ 18528 w 123463"/>
                  <a:gd name="connsiteY14" fmla="*/ 107268 h 124880"/>
                  <a:gd name="connsiteX15" fmla="*/ 4535 w 123463"/>
                  <a:gd name="connsiteY15" fmla="*/ 115593 h 124880"/>
                  <a:gd name="connsiteX16" fmla="*/ 283 w 123463"/>
                  <a:gd name="connsiteY16" fmla="*/ 115593 h 124880"/>
                  <a:gd name="connsiteX17" fmla="*/ 283 w 123463"/>
                  <a:gd name="connsiteY17" fmla="*/ 121085 h 124880"/>
                  <a:gd name="connsiteX18" fmla="*/ 26145 w 123463"/>
                  <a:gd name="connsiteY18" fmla="*/ 120553 h 124880"/>
                  <a:gd name="connsiteX19" fmla="*/ 52007 w 123463"/>
                  <a:gd name="connsiteY19" fmla="*/ 121085 h 124880"/>
                  <a:gd name="connsiteX20" fmla="*/ 52007 w 123463"/>
                  <a:gd name="connsiteY20" fmla="*/ 115593 h 124880"/>
                  <a:gd name="connsiteX21" fmla="*/ 47756 w 123463"/>
                  <a:gd name="connsiteY21" fmla="*/ 115593 h 124880"/>
                  <a:gd name="connsiteX22" fmla="*/ 33762 w 123463"/>
                  <a:gd name="connsiteY22" fmla="*/ 107268 h 124880"/>
                  <a:gd name="connsiteX23" fmla="*/ 33762 w 123463"/>
                  <a:gd name="connsiteY23" fmla="*/ 62453 h 124880"/>
                  <a:gd name="connsiteX24" fmla="*/ 54133 w 123463"/>
                  <a:gd name="connsiteY24" fmla="*/ 62453 h 124880"/>
                  <a:gd name="connsiteX25" fmla="*/ 70606 w 123463"/>
                  <a:gd name="connsiteY25" fmla="*/ 68475 h 124880"/>
                  <a:gd name="connsiteX26" fmla="*/ 77337 w 123463"/>
                  <a:gd name="connsiteY26" fmla="*/ 92211 h 124880"/>
                  <a:gd name="connsiteX27" fmla="*/ 84600 w 123463"/>
                  <a:gd name="connsiteY27" fmla="*/ 117542 h 124880"/>
                  <a:gd name="connsiteX28" fmla="*/ 106919 w 123463"/>
                  <a:gd name="connsiteY28" fmla="*/ 124982 h 124880"/>
                  <a:gd name="connsiteX29" fmla="*/ 123747 w 123463"/>
                  <a:gd name="connsiteY29" fmla="*/ 105497 h 124880"/>
                  <a:gd name="connsiteX30" fmla="*/ 121444 w 123463"/>
                  <a:gd name="connsiteY30" fmla="*/ 102485 h 124880"/>
                  <a:gd name="connsiteX31" fmla="*/ 119319 w 123463"/>
                  <a:gd name="connsiteY31" fmla="*/ 105320 h 124880"/>
                  <a:gd name="connsiteX32" fmla="*/ 107628 w 123463"/>
                  <a:gd name="connsiteY32" fmla="*/ 121085 h 124880"/>
                  <a:gd name="connsiteX33" fmla="*/ 95051 w 123463"/>
                  <a:gd name="connsiteY33" fmla="*/ 95577 h 124880"/>
                  <a:gd name="connsiteX34" fmla="*/ 92748 w 123463"/>
                  <a:gd name="connsiteY34" fmla="*/ 81406 h 124880"/>
                  <a:gd name="connsiteX35" fmla="*/ 71138 w 123463"/>
                  <a:gd name="connsiteY35" fmla="*/ 60858 h 12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3463" h="124880">
                    <a:moveTo>
                      <a:pt x="33762" y="58556"/>
                    </a:moveTo>
                    <a:lnTo>
                      <a:pt x="33762" y="12678"/>
                    </a:lnTo>
                    <a:cubicBezTo>
                      <a:pt x="33762" y="8603"/>
                      <a:pt x="33762" y="6478"/>
                      <a:pt x="37659" y="5946"/>
                    </a:cubicBezTo>
                    <a:cubicBezTo>
                      <a:pt x="39430" y="5592"/>
                      <a:pt x="44567" y="5592"/>
                      <a:pt x="48110" y="5592"/>
                    </a:cubicBezTo>
                    <a:cubicBezTo>
                      <a:pt x="64052" y="5592"/>
                      <a:pt x="83891" y="6301"/>
                      <a:pt x="83891" y="31985"/>
                    </a:cubicBezTo>
                    <a:cubicBezTo>
                      <a:pt x="83891" y="44208"/>
                      <a:pt x="79640" y="58556"/>
                      <a:pt x="53424" y="58556"/>
                    </a:cubicBezTo>
                    <a:lnTo>
                      <a:pt x="33762" y="58556"/>
                    </a:lnTo>
                    <a:close/>
                    <a:moveTo>
                      <a:pt x="71138" y="60858"/>
                    </a:moveTo>
                    <a:cubicBezTo>
                      <a:pt x="88320" y="56607"/>
                      <a:pt x="102136" y="45802"/>
                      <a:pt x="102136" y="31985"/>
                    </a:cubicBezTo>
                    <a:cubicBezTo>
                      <a:pt x="102136" y="14980"/>
                      <a:pt x="81943" y="101"/>
                      <a:pt x="55904" y="101"/>
                    </a:cubicBezTo>
                    <a:lnTo>
                      <a:pt x="283" y="101"/>
                    </a:lnTo>
                    <a:lnTo>
                      <a:pt x="283" y="5592"/>
                    </a:lnTo>
                    <a:lnTo>
                      <a:pt x="4535" y="5592"/>
                    </a:lnTo>
                    <a:cubicBezTo>
                      <a:pt x="18174" y="5592"/>
                      <a:pt x="18528" y="7541"/>
                      <a:pt x="18528" y="13917"/>
                    </a:cubicBezTo>
                    <a:lnTo>
                      <a:pt x="18528" y="107268"/>
                    </a:lnTo>
                    <a:cubicBezTo>
                      <a:pt x="18528" y="113645"/>
                      <a:pt x="18174" y="115593"/>
                      <a:pt x="4535" y="115593"/>
                    </a:cubicBezTo>
                    <a:lnTo>
                      <a:pt x="283" y="115593"/>
                    </a:lnTo>
                    <a:lnTo>
                      <a:pt x="283" y="121085"/>
                    </a:lnTo>
                    <a:cubicBezTo>
                      <a:pt x="6660" y="120553"/>
                      <a:pt x="19237" y="120553"/>
                      <a:pt x="26145" y="120553"/>
                    </a:cubicBezTo>
                    <a:cubicBezTo>
                      <a:pt x="33054" y="120553"/>
                      <a:pt x="45630" y="120553"/>
                      <a:pt x="52007" y="121085"/>
                    </a:cubicBezTo>
                    <a:lnTo>
                      <a:pt x="52007" y="115593"/>
                    </a:lnTo>
                    <a:lnTo>
                      <a:pt x="47756" y="115593"/>
                    </a:lnTo>
                    <a:cubicBezTo>
                      <a:pt x="34116" y="115593"/>
                      <a:pt x="33762" y="113645"/>
                      <a:pt x="33762" y="107268"/>
                    </a:cubicBezTo>
                    <a:lnTo>
                      <a:pt x="33762" y="62453"/>
                    </a:lnTo>
                    <a:lnTo>
                      <a:pt x="54133" y="62453"/>
                    </a:lnTo>
                    <a:cubicBezTo>
                      <a:pt x="56967" y="62453"/>
                      <a:pt x="64407" y="62453"/>
                      <a:pt x="70606" y="68475"/>
                    </a:cubicBezTo>
                    <a:cubicBezTo>
                      <a:pt x="77337" y="74852"/>
                      <a:pt x="77337" y="80343"/>
                      <a:pt x="77337" y="92211"/>
                    </a:cubicBezTo>
                    <a:cubicBezTo>
                      <a:pt x="77337" y="103725"/>
                      <a:pt x="77337" y="110811"/>
                      <a:pt x="84600" y="117542"/>
                    </a:cubicBezTo>
                    <a:cubicBezTo>
                      <a:pt x="91863" y="123919"/>
                      <a:pt x="101605" y="124982"/>
                      <a:pt x="106919" y="124982"/>
                    </a:cubicBezTo>
                    <a:cubicBezTo>
                      <a:pt x="120736" y="124982"/>
                      <a:pt x="123747" y="110456"/>
                      <a:pt x="123747" y="105497"/>
                    </a:cubicBezTo>
                    <a:cubicBezTo>
                      <a:pt x="123747" y="104434"/>
                      <a:pt x="123747" y="102485"/>
                      <a:pt x="121444" y="102485"/>
                    </a:cubicBezTo>
                    <a:cubicBezTo>
                      <a:pt x="119496" y="102485"/>
                      <a:pt x="119496" y="104080"/>
                      <a:pt x="119319" y="105320"/>
                    </a:cubicBezTo>
                    <a:cubicBezTo>
                      <a:pt x="118256" y="117896"/>
                      <a:pt x="112056" y="121085"/>
                      <a:pt x="107628" y="121085"/>
                    </a:cubicBezTo>
                    <a:cubicBezTo>
                      <a:pt x="98948" y="121085"/>
                      <a:pt x="97531" y="112051"/>
                      <a:pt x="95051" y="95577"/>
                    </a:cubicBezTo>
                    <a:lnTo>
                      <a:pt x="92748" y="81406"/>
                    </a:lnTo>
                    <a:cubicBezTo>
                      <a:pt x="89560" y="70070"/>
                      <a:pt x="80880" y="64224"/>
                      <a:pt x="71138" y="608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形状 361">
                <a:extLst>
                  <a:ext uri="{FF2B5EF4-FFF2-40B4-BE49-F238E27FC236}">
                    <a16:creationId xmlns:a16="http://schemas.microsoft.com/office/drawing/2014/main" id="{2F403032-8729-76B2-6267-4779BF7389C7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>
              <a:xfrm>
                <a:off x="10342623" y="7354782"/>
                <a:ext cx="68551" cy="81305"/>
              </a:xfrm>
              <a:custGeom>
                <a:avLst/>
                <a:gdLst>
                  <a:gd name="connsiteX0" fmla="*/ 15170 w 68551"/>
                  <a:gd name="connsiteY0" fmla="*/ 34820 h 81305"/>
                  <a:gd name="connsiteX1" fmla="*/ 37135 w 68551"/>
                  <a:gd name="connsiteY1" fmla="*/ 3998 h 81305"/>
                  <a:gd name="connsiteX2" fmla="*/ 57151 w 68551"/>
                  <a:gd name="connsiteY2" fmla="*/ 34820 h 81305"/>
                  <a:gd name="connsiteX3" fmla="*/ 15170 w 68551"/>
                  <a:gd name="connsiteY3" fmla="*/ 34820 h 81305"/>
                  <a:gd name="connsiteX4" fmla="*/ 14993 w 68551"/>
                  <a:gd name="connsiteY4" fmla="*/ 38539 h 81305"/>
                  <a:gd name="connsiteX5" fmla="*/ 64414 w 68551"/>
                  <a:gd name="connsiteY5" fmla="*/ 38539 h 81305"/>
                  <a:gd name="connsiteX6" fmla="*/ 68842 w 68551"/>
                  <a:gd name="connsiteY6" fmla="*/ 34820 h 81305"/>
                  <a:gd name="connsiteX7" fmla="*/ 37135 w 68551"/>
                  <a:gd name="connsiteY7" fmla="*/ 101 h 81305"/>
                  <a:gd name="connsiteX8" fmla="*/ 291 w 68551"/>
                  <a:gd name="connsiteY8" fmla="*/ 40488 h 81305"/>
                  <a:gd name="connsiteX9" fmla="*/ 39261 w 68551"/>
                  <a:gd name="connsiteY9" fmla="*/ 81406 h 81305"/>
                  <a:gd name="connsiteX10" fmla="*/ 68842 w 68551"/>
                  <a:gd name="connsiteY10" fmla="*/ 58379 h 81305"/>
                  <a:gd name="connsiteX11" fmla="*/ 66539 w 68551"/>
                  <a:gd name="connsiteY11" fmla="*/ 56253 h 81305"/>
                  <a:gd name="connsiteX12" fmla="*/ 64237 w 68551"/>
                  <a:gd name="connsiteY12" fmla="*/ 58733 h 81305"/>
                  <a:gd name="connsiteX13" fmla="*/ 40323 w 68551"/>
                  <a:gd name="connsiteY13" fmla="*/ 76978 h 81305"/>
                  <a:gd name="connsiteX14" fmla="*/ 20307 w 68551"/>
                  <a:gd name="connsiteY14" fmla="*/ 65110 h 81305"/>
                  <a:gd name="connsiteX15" fmla="*/ 14993 w 68551"/>
                  <a:gd name="connsiteY15" fmla="*/ 38539 h 8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551" h="81305">
                    <a:moveTo>
                      <a:pt x="15170" y="34820"/>
                    </a:moveTo>
                    <a:cubicBezTo>
                      <a:pt x="16233" y="8426"/>
                      <a:pt x="31112" y="3998"/>
                      <a:pt x="37135" y="3998"/>
                    </a:cubicBezTo>
                    <a:cubicBezTo>
                      <a:pt x="55380" y="3998"/>
                      <a:pt x="57151" y="27911"/>
                      <a:pt x="57151" y="34820"/>
                    </a:cubicBezTo>
                    <a:lnTo>
                      <a:pt x="15170" y="34820"/>
                    </a:lnTo>
                    <a:close/>
                    <a:moveTo>
                      <a:pt x="14993" y="38539"/>
                    </a:moveTo>
                    <a:lnTo>
                      <a:pt x="64414" y="38539"/>
                    </a:lnTo>
                    <a:cubicBezTo>
                      <a:pt x="68311" y="38539"/>
                      <a:pt x="68842" y="38539"/>
                      <a:pt x="68842" y="34820"/>
                    </a:cubicBezTo>
                    <a:cubicBezTo>
                      <a:pt x="68842" y="17283"/>
                      <a:pt x="59277" y="101"/>
                      <a:pt x="37135" y="101"/>
                    </a:cubicBezTo>
                    <a:cubicBezTo>
                      <a:pt x="16587" y="101"/>
                      <a:pt x="291" y="18346"/>
                      <a:pt x="291" y="40488"/>
                    </a:cubicBezTo>
                    <a:cubicBezTo>
                      <a:pt x="291" y="64224"/>
                      <a:pt x="18890" y="81406"/>
                      <a:pt x="39261" y="81406"/>
                    </a:cubicBezTo>
                    <a:cubicBezTo>
                      <a:pt x="60871" y="81406"/>
                      <a:pt x="68842" y="61744"/>
                      <a:pt x="68842" y="58379"/>
                    </a:cubicBezTo>
                    <a:cubicBezTo>
                      <a:pt x="68842" y="56607"/>
                      <a:pt x="67425" y="56253"/>
                      <a:pt x="66539" y="56253"/>
                    </a:cubicBezTo>
                    <a:cubicBezTo>
                      <a:pt x="64945" y="56253"/>
                      <a:pt x="64591" y="57316"/>
                      <a:pt x="64237" y="58733"/>
                    </a:cubicBezTo>
                    <a:cubicBezTo>
                      <a:pt x="58037" y="76978"/>
                      <a:pt x="42095" y="76978"/>
                      <a:pt x="40323" y="76978"/>
                    </a:cubicBezTo>
                    <a:cubicBezTo>
                      <a:pt x="31467" y="76978"/>
                      <a:pt x="24381" y="71664"/>
                      <a:pt x="20307" y="65110"/>
                    </a:cubicBezTo>
                    <a:cubicBezTo>
                      <a:pt x="14993" y="56607"/>
                      <a:pt x="14993" y="44916"/>
                      <a:pt x="14993" y="385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" name="任意形状 362">
                <a:extLst>
                  <a:ext uri="{FF2B5EF4-FFF2-40B4-BE49-F238E27FC236}">
                    <a16:creationId xmlns:a16="http://schemas.microsoft.com/office/drawing/2014/main" id="{0A1D5D4C-FC52-364B-B133-9D7E7FCF0862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>
              <a:xfrm>
                <a:off x="10433926" y="7301287"/>
                <a:ext cx="41095" cy="177135"/>
              </a:xfrm>
              <a:custGeom>
                <a:avLst/>
                <a:gdLst>
                  <a:gd name="connsiteX0" fmla="*/ 41391 w 41095"/>
                  <a:gd name="connsiteY0" fmla="*/ 175465 h 177135"/>
                  <a:gd name="connsiteX1" fmla="*/ 38379 w 41095"/>
                  <a:gd name="connsiteY1" fmla="*/ 171568 h 177135"/>
                  <a:gd name="connsiteX2" fmla="*/ 10569 w 41095"/>
                  <a:gd name="connsiteY2" fmla="*/ 88669 h 177135"/>
                  <a:gd name="connsiteX3" fmla="*/ 39088 w 41095"/>
                  <a:gd name="connsiteY3" fmla="*/ 4884 h 177135"/>
                  <a:gd name="connsiteX4" fmla="*/ 41391 w 41095"/>
                  <a:gd name="connsiteY4" fmla="*/ 1872 h 177135"/>
                  <a:gd name="connsiteX5" fmla="*/ 39619 w 41095"/>
                  <a:gd name="connsiteY5" fmla="*/ 101 h 177135"/>
                  <a:gd name="connsiteX6" fmla="*/ 11455 w 41095"/>
                  <a:gd name="connsiteY6" fmla="*/ 34642 h 177135"/>
                  <a:gd name="connsiteX7" fmla="*/ 295 w 41095"/>
                  <a:gd name="connsiteY7" fmla="*/ 88669 h 177135"/>
                  <a:gd name="connsiteX8" fmla="*/ 11986 w 41095"/>
                  <a:gd name="connsiteY8" fmla="*/ 143935 h 177135"/>
                  <a:gd name="connsiteX9" fmla="*/ 39619 w 41095"/>
                  <a:gd name="connsiteY9" fmla="*/ 177237 h 177135"/>
                  <a:gd name="connsiteX10" fmla="*/ 41391 w 41095"/>
                  <a:gd name="connsiteY10" fmla="*/ 175465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95" h="177135">
                    <a:moveTo>
                      <a:pt x="41391" y="175465"/>
                    </a:moveTo>
                    <a:cubicBezTo>
                      <a:pt x="41391" y="174934"/>
                      <a:pt x="41391" y="174580"/>
                      <a:pt x="38379" y="171568"/>
                    </a:cubicBezTo>
                    <a:cubicBezTo>
                      <a:pt x="16237" y="149249"/>
                      <a:pt x="10569" y="115771"/>
                      <a:pt x="10569" y="88669"/>
                    </a:cubicBezTo>
                    <a:cubicBezTo>
                      <a:pt x="10569" y="57847"/>
                      <a:pt x="17300" y="27026"/>
                      <a:pt x="39088" y="4884"/>
                    </a:cubicBezTo>
                    <a:cubicBezTo>
                      <a:pt x="41391" y="2758"/>
                      <a:pt x="41391" y="2404"/>
                      <a:pt x="41391" y="1872"/>
                    </a:cubicBezTo>
                    <a:cubicBezTo>
                      <a:pt x="41391" y="632"/>
                      <a:pt x="40682" y="101"/>
                      <a:pt x="39619" y="101"/>
                    </a:cubicBezTo>
                    <a:cubicBezTo>
                      <a:pt x="37848" y="101"/>
                      <a:pt x="21906" y="12146"/>
                      <a:pt x="11455" y="34642"/>
                    </a:cubicBezTo>
                    <a:cubicBezTo>
                      <a:pt x="2421" y="54127"/>
                      <a:pt x="295" y="73789"/>
                      <a:pt x="295" y="88669"/>
                    </a:cubicBezTo>
                    <a:cubicBezTo>
                      <a:pt x="295" y="102485"/>
                      <a:pt x="2244" y="123919"/>
                      <a:pt x="11986" y="143935"/>
                    </a:cubicBezTo>
                    <a:cubicBezTo>
                      <a:pt x="22614" y="165723"/>
                      <a:pt x="37848" y="177237"/>
                      <a:pt x="39619" y="177237"/>
                    </a:cubicBezTo>
                    <a:cubicBezTo>
                      <a:pt x="40682" y="177237"/>
                      <a:pt x="41391" y="176705"/>
                      <a:pt x="41391" y="1754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" name="任意形状 363">
                <a:extLst>
                  <a:ext uri="{FF2B5EF4-FFF2-40B4-BE49-F238E27FC236}">
                    <a16:creationId xmlns:a16="http://schemas.microsoft.com/office/drawing/2014/main" id="{D5C7FC82-7299-4DA0-8685-460CE0AA0437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>
              <a:xfrm>
                <a:off x="10495019" y="7355845"/>
                <a:ext cx="86973" cy="80242"/>
              </a:xfrm>
              <a:custGeom>
                <a:avLst/>
                <a:gdLst>
                  <a:gd name="connsiteX0" fmla="*/ 1008 w 86973"/>
                  <a:gd name="connsiteY0" fmla="*/ 71487 h 80242"/>
                  <a:gd name="connsiteX1" fmla="*/ 299 w 86973"/>
                  <a:gd name="connsiteY1" fmla="*/ 75561 h 80242"/>
                  <a:gd name="connsiteX2" fmla="*/ 5436 w 86973"/>
                  <a:gd name="connsiteY2" fmla="*/ 80343 h 80242"/>
                  <a:gd name="connsiteX3" fmla="*/ 13230 w 86973"/>
                  <a:gd name="connsiteY3" fmla="*/ 70424 h 80242"/>
                  <a:gd name="connsiteX4" fmla="*/ 21555 w 86973"/>
                  <a:gd name="connsiteY4" fmla="*/ 37654 h 80242"/>
                  <a:gd name="connsiteX5" fmla="*/ 51846 w 86973"/>
                  <a:gd name="connsiteY5" fmla="*/ 52710 h 80242"/>
                  <a:gd name="connsiteX6" fmla="*/ 51491 w 86973"/>
                  <a:gd name="connsiteY6" fmla="*/ 56607 h 80242"/>
                  <a:gd name="connsiteX7" fmla="*/ 50606 w 86973"/>
                  <a:gd name="connsiteY7" fmla="*/ 62807 h 80242"/>
                  <a:gd name="connsiteX8" fmla="*/ 66902 w 86973"/>
                  <a:gd name="connsiteY8" fmla="*/ 80343 h 80242"/>
                  <a:gd name="connsiteX9" fmla="*/ 80719 w 86973"/>
                  <a:gd name="connsiteY9" fmla="*/ 71132 h 80242"/>
                  <a:gd name="connsiteX10" fmla="*/ 87273 w 86973"/>
                  <a:gd name="connsiteY10" fmla="*/ 53064 h 80242"/>
                  <a:gd name="connsiteX11" fmla="*/ 85147 w 86973"/>
                  <a:gd name="connsiteY11" fmla="*/ 51293 h 80242"/>
                  <a:gd name="connsiteX12" fmla="*/ 82667 w 86973"/>
                  <a:gd name="connsiteY12" fmla="*/ 54482 h 80242"/>
                  <a:gd name="connsiteX13" fmla="*/ 67256 w 86973"/>
                  <a:gd name="connsiteY13" fmla="*/ 76446 h 80242"/>
                  <a:gd name="connsiteX14" fmla="*/ 61588 w 86973"/>
                  <a:gd name="connsiteY14" fmla="*/ 67944 h 80242"/>
                  <a:gd name="connsiteX15" fmla="*/ 63005 w 86973"/>
                  <a:gd name="connsiteY15" fmla="*/ 58024 h 80242"/>
                  <a:gd name="connsiteX16" fmla="*/ 63891 w 86973"/>
                  <a:gd name="connsiteY16" fmla="*/ 52179 h 80242"/>
                  <a:gd name="connsiteX17" fmla="*/ 29526 w 86973"/>
                  <a:gd name="connsiteY17" fmla="*/ 33934 h 80242"/>
                  <a:gd name="connsiteX18" fmla="*/ 45823 w 86973"/>
                  <a:gd name="connsiteY18" fmla="*/ 21889 h 80242"/>
                  <a:gd name="connsiteX19" fmla="*/ 66194 w 86973"/>
                  <a:gd name="connsiteY19" fmla="*/ 7718 h 80242"/>
                  <a:gd name="connsiteX20" fmla="*/ 65308 w 86973"/>
                  <a:gd name="connsiteY20" fmla="*/ 11615 h 80242"/>
                  <a:gd name="connsiteX21" fmla="*/ 72039 w 86973"/>
                  <a:gd name="connsiteY21" fmla="*/ 17814 h 80242"/>
                  <a:gd name="connsiteX22" fmla="*/ 81604 w 86973"/>
                  <a:gd name="connsiteY22" fmla="*/ 8249 h 80242"/>
                  <a:gd name="connsiteX23" fmla="*/ 74519 w 86973"/>
                  <a:gd name="connsiteY23" fmla="*/ 2049 h 80242"/>
                  <a:gd name="connsiteX24" fmla="*/ 45469 w 86973"/>
                  <a:gd name="connsiteY24" fmla="*/ 17460 h 80242"/>
                  <a:gd name="connsiteX25" fmla="*/ 22795 w 86973"/>
                  <a:gd name="connsiteY25" fmla="*/ 32517 h 80242"/>
                  <a:gd name="connsiteX26" fmla="*/ 26338 w 86973"/>
                  <a:gd name="connsiteY26" fmla="*/ 18700 h 80242"/>
                  <a:gd name="connsiteX27" fmla="*/ 29526 w 86973"/>
                  <a:gd name="connsiteY27" fmla="*/ 4884 h 80242"/>
                  <a:gd name="connsiteX28" fmla="*/ 24389 w 86973"/>
                  <a:gd name="connsiteY28" fmla="*/ 101 h 80242"/>
                  <a:gd name="connsiteX29" fmla="*/ 17304 w 86973"/>
                  <a:gd name="connsiteY29" fmla="*/ 6478 h 80242"/>
                  <a:gd name="connsiteX30" fmla="*/ 1008 w 86973"/>
                  <a:gd name="connsiteY30" fmla="*/ 71487 h 8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973" h="80242">
                    <a:moveTo>
                      <a:pt x="1008" y="71487"/>
                    </a:moveTo>
                    <a:cubicBezTo>
                      <a:pt x="299" y="73967"/>
                      <a:pt x="299" y="74321"/>
                      <a:pt x="299" y="75561"/>
                    </a:cubicBezTo>
                    <a:cubicBezTo>
                      <a:pt x="299" y="78749"/>
                      <a:pt x="2779" y="80343"/>
                      <a:pt x="5436" y="80343"/>
                    </a:cubicBezTo>
                    <a:cubicBezTo>
                      <a:pt x="10750" y="80343"/>
                      <a:pt x="11813" y="76092"/>
                      <a:pt x="13230" y="70424"/>
                    </a:cubicBezTo>
                    <a:cubicBezTo>
                      <a:pt x="15001" y="64047"/>
                      <a:pt x="13938" y="67412"/>
                      <a:pt x="21555" y="37654"/>
                    </a:cubicBezTo>
                    <a:cubicBezTo>
                      <a:pt x="36435" y="38185"/>
                      <a:pt x="51846" y="41196"/>
                      <a:pt x="51846" y="52710"/>
                    </a:cubicBezTo>
                    <a:cubicBezTo>
                      <a:pt x="51846" y="53950"/>
                      <a:pt x="51846" y="54836"/>
                      <a:pt x="51491" y="56607"/>
                    </a:cubicBezTo>
                    <a:cubicBezTo>
                      <a:pt x="50783" y="59441"/>
                      <a:pt x="50606" y="61390"/>
                      <a:pt x="50606" y="62807"/>
                    </a:cubicBezTo>
                    <a:cubicBezTo>
                      <a:pt x="50606" y="73258"/>
                      <a:pt x="57691" y="80343"/>
                      <a:pt x="66902" y="80343"/>
                    </a:cubicBezTo>
                    <a:cubicBezTo>
                      <a:pt x="72570" y="80343"/>
                      <a:pt x="77176" y="77155"/>
                      <a:pt x="80719" y="71132"/>
                    </a:cubicBezTo>
                    <a:cubicBezTo>
                      <a:pt x="85147" y="63693"/>
                      <a:pt x="87273" y="53419"/>
                      <a:pt x="87273" y="53064"/>
                    </a:cubicBezTo>
                    <a:cubicBezTo>
                      <a:pt x="87273" y="51293"/>
                      <a:pt x="85678" y="51293"/>
                      <a:pt x="85147" y="51293"/>
                    </a:cubicBezTo>
                    <a:cubicBezTo>
                      <a:pt x="83376" y="51293"/>
                      <a:pt x="83199" y="52002"/>
                      <a:pt x="82667" y="54482"/>
                    </a:cubicBezTo>
                    <a:cubicBezTo>
                      <a:pt x="79302" y="66704"/>
                      <a:pt x="75227" y="76446"/>
                      <a:pt x="67256" y="76446"/>
                    </a:cubicBezTo>
                    <a:cubicBezTo>
                      <a:pt x="63536" y="76446"/>
                      <a:pt x="61588" y="74144"/>
                      <a:pt x="61588" y="67944"/>
                    </a:cubicBezTo>
                    <a:cubicBezTo>
                      <a:pt x="61588" y="65287"/>
                      <a:pt x="62297" y="61036"/>
                      <a:pt x="63005" y="58024"/>
                    </a:cubicBezTo>
                    <a:cubicBezTo>
                      <a:pt x="63359" y="56430"/>
                      <a:pt x="63891" y="54127"/>
                      <a:pt x="63891" y="52179"/>
                    </a:cubicBezTo>
                    <a:cubicBezTo>
                      <a:pt x="63891" y="35528"/>
                      <a:pt x="39446" y="34288"/>
                      <a:pt x="29526" y="33934"/>
                    </a:cubicBezTo>
                    <a:cubicBezTo>
                      <a:pt x="35372" y="30745"/>
                      <a:pt x="41040" y="25963"/>
                      <a:pt x="45823" y="21889"/>
                    </a:cubicBezTo>
                    <a:cubicBezTo>
                      <a:pt x="53971" y="14980"/>
                      <a:pt x="59108" y="10729"/>
                      <a:pt x="66194" y="7718"/>
                    </a:cubicBezTo>
                    <a:cubicBezTo>
                      <a:pt x="65839" y="8603"/>
                      <a:pt x="65308" y="10729"/>
                      <a:pt x="65308" y="11615"/>
                    </a:cubicBezTo>
                    <a:cubicBezTo>
                      <a:pt x="65308" y="13740"/>
                      <a:pt x="66548" y="17814"/>
                      <a:pt x="72039" y="17814"/>
                    </a:cubicBezTo>
                    <a:cubicBezTo>
                      <a:pt x="77707" y="17814"/>
                      <a:pt x="81604" y="12678"/>
                      <a:pt x="81604" y="8249"/>
                    </a:cubicBezTo>
                    <a:cubicBezTo>
                      <a:pt x="81604" y="6655"/>
                      <a:pt x="80896" y="2049"/>
                      <a:pt x="74519" y="2049"/>
                    </a:cubicBezTo>
                    <a:cubicBezTo>
                      <a:pt x="63714" y="2049"/>
                      <a:pt x="53263" y="10906"/>
                      <a:pt x="45469" y="17460"/>
                    </a:cubicBezTo>
                    <a:cubicBezTo>
                      <a:pt x="33423" y="27734"/>
                      <a:pt x="29172" y="30391"/>
                      <a:pt x="22795" y="32517"/>
                    </a:cubicBezTo>
                    <a:cubicBezTo>
                      <a:pt x="23327" y="30568"/>
                      <a:pt x="25452" y="21711"/>
                      <a:pt x="26338" y="18700"/>
                    </a:cubicBezTo>
                    <a:cubicBezTo>
                      <a:pt x="27401" y="14095"/>
                      <a:pt x="29526" y="5769"/>
                      <a:pt x="29526" y="4884"/>
                    </a:cubicBezTo>
                    <a:cubicBezTo>
                      <a:pt x="29526" y="1872"/>
                      <a:pt x="27401" y="101"/>
                      <a:pt x="24389" y="101"/>
                    </a:cubicBezTo>
                    <a:cubicBezTo>
                      <a:pt x="23858" y="101"/>
                      <a:pt x="18898" y="101"/>
                      <a:pt x="17304" y="6478"/>
                    </a:cubicBezTo>
                    <a:lnTo>
                      <a:pt x="1008" y="71487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" name="任意形状 364">
                <a:extLst>
                  <a:ext uri="{FF2B5EF4-FFF2-40B4-BE49-F238E27FC236}">
                    <a16:creationId xmlns:a16="http://schemas.microsoft.com/office/drawing/2014/main" id="{191A15F9-1C4F-D1B2-8DCA-877261E62DC2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>
              <a:xfrm>
                <a:off x="10593286" y="7291687"/>
                <a:ext cx="31122" cy="64229"/>
              </a:xfrm>
              <a:custGeom>
                <a:avLst/>
                <a:gdLst>
                  <a:gd name="connsiteX0" fmla="*/ 30312 w 31122"/>
                  <a:gd name="connsiteY0" fmla="*/ 10884 h 64229"/>
                  <a:gd name="connsiteX1" fmla="*/ 31428 w 31122"/>
                  <a:gd name="connsiteY1" fmla="*/ 6917 h 64229"/>
                  <a:gd name="connsiteX2" fmla="*/ 24112 w 31122"/>
                  <a:gd name="connsiteY2" fmla="*/ 97 h 64229"/>
                  <a:gd name="connsiteX3" fmla="*/ 17292 w 31122"/>
                  <a:gd name="connsiteY3" fmla="*/ 5925 h 64229"/>
                  <a:gd name="connsiteX4" fmla="*/ 925 w 31122"/>
                  <a:gd name="connsiteY4" fmla="*/ 59614 h 64229"/>
                  <a:gd name="connsiteX5" fmla="*/ 305 w 31122"/>
                  <a:gd name="connsiteY5" fmla="*/ 61598 h 64229"/>
                  <a:gd name="connsiteX6" fmla="*/ 5141 w 31122"/>
                  <a:gd name="connsiteY6" fmla="*/ 64326 h 64229"/>
                  <a:gd name="connsiteX7" fmla="*/ 7001 w 31122"/>
                  <a:gd name="connsiteY7" fmla="*/ 62218 h 64229"/>
                  <a:gd name="connsiteX8" fmla="*/ 30312 w 31122"/>
                  <a:gd name="connsiteY8" fmla="*/ 10884 h 6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22" h="64229">
                    <a:moveTo>
                      <a:pt x="30312" y="10884"/>
                    </a:moveTo>
                    <a:cubicBezTo>
                      <a:pt x="31304" y="8776"/>
                      <a:pt x="31428" y="7784"/>
                      <a:pt x="31428" y="6917"/>
                    </a:cubicBezTo>
                    <a:cubicBezTo>
                      <a:pt x="31428" y="3073"/>
                      <a:pt x="27956" y="97"/>
                      <a:pt x="24112" y="97"/>
                    </a:cubicBezTo>
                    <a:cubicBezTo>
                      <a:pt x="19400" y="97"/>
                      <a:pt x="17912" y="3941"/>
                      <a:pt x="17292" y="5925"/>
                    </a:cubicBezTo>
                    <a:lnTo>
                      <a:pt x="925" y="59614"/>
                    </a:lnTo>
                    <a:cubicBezTo>
                      <a:pt x="801" y="59862"/>
                      <a:pt x="305" y="61474"/>
                      <a:pt x="305" y="61598"/>
                    </a:cubicBezTo>
                    <a:cubicBezTo>
                      <a:pt x="305" y="63086"/>
                      <a:pt x="4149" y="64326"/>
                      <a:pt x="5141" y="64326"/>
                    </a:cubicBezTo>
                    <a:cubicBezTo>
                      <a:pt x="6009" y="64326"/>
                      <a:pt x="6133" y="64078"/>
                      <a:pt x="7001" y="62218"/>
                    </a:cubicBezTo>
                    <a:lnTo>
                      <a:pt x="30312" y="10884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" name="任意形状 365">
                <a:extLst>
                  <a:ext uri="{FF2B5EF4-FFF2-40B4-BE49-F238E27FC236}">
                    <a16:creationId xmlns:a16="http://schemas.microsoft.com/office/drawing/2014/main" id="{4E5CCA4D-5D16-1043-0A12-570880A8F79F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>
              <a:xfrm>
                <a:off x="10634126" y="7291687"/>
                <a:ext cx="31122" cy="64229"/>
              </a:xfrm>
              <a:custGeom>
                <a:avLst/>
                <a:gdLst>
                  <a:gd name="connsiteX0" fmla="*/ 30314 w 31122"/>
                  <a:gd name="connsiteY0" fmla="*/ 10884 h 64229"/>
                  <a:gd name="connsiteX1" fmla="*/ 31430 w 31122"/>
                  <a:gd name="connsiteY1" fmla="*/ 6917 h 64229"/>
                  <a:gd name="connsiteX2" fmla="*/ 24114 w 31122"/>
                  <a:gd name="connsiteY2" fmla="*/ 97 h 64229"/>
                  <a:gd name="connsiteX3" fmla="*/ 17294 w 31122"/>
                  <a:gd name="connsiteY3" fmla="*/ 5925 h 64229"/>
                  <a:gd name="connsiteX4" fmla="*/ 927 w 31122"/>
                  <a:gd name="connsiteY4" fmla="*/ 59614 h 64229"/>
                  <a:gd name="connsiteX5" fmla="*/ 307 w 31122"/>
                  <a:gd name="connsiteY5" fmla="*/ 61598 h 64229"/>
                  <a:gd name="connsiteX6" fmla="*/ 5143 w 31122"/>
                  <a:gd name="connsiteY6" fmla="*/ 64326 h 64229"/>
                  <a:gd name="connsiteX7" fmla="*/ 7003 w 31122"/>
                  <a:gd name="connsiteY7" fmla="*/ 62218 h 64229"/>
                  <a:gd name="connsiteX8" fmla="*/ 30314 w 31122"/>
                  <a:gd name="connsiteY8" fmla="*/ 10884 h 6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22" h="64229">
                    <a:moveTo>
                      <a:pt x="30314" y="10884"/>
                    </a:moveTo>
                    <a:cubicBezTo>
                      <a:pt x="31306" y="8776"/>
                      <a:pt x="31430" y="7784"/>
                      <a:pt x="31430" y="6917"/>
                    </a:cubicBezTo>
                    <a:cubicBezTo>
                      <a:pt x="31430" y="3073"/>
                      <a:pt x="27958" y="97"/>
                      <a:pt x="24114" y="97"/>
                    </a:cubicBezTo>
                    <a:cubicBezTo>
                      <a:pt x="19402" y="97"/>
                      <a:pt x="17914" y="3941"/>
                      <a:pt x="17294" y="5925"/>
                    </a:cubicBezTo>
                    <a:lnTo>
                      <a:pt x="927" y="59614"/>
                    </a:lnTo>
                    <a:cubicBezTo>
                      <a:pt x="803" y="59862"/>
                      <a:pt x="307" y="61474"/>
                      <a:pt x="307" y="61598"/>
                    </a:cubicBezTo>
                    <a:cubicBezTo>
                      <a:pt x="307" y="63086"/>
                      <a:pt x="4151" y="64326"/>
                      <a:pt x="5143" y="64326"/>
                    </a:cubicBezTo>
                    <a:cubicBezTo>
                      <a:pt x="6011" y="64326"/>
                      <a:pt x="6135" y="64078"/>
                      <a:pt x="7003" y="62218"/>
                    </a:cubicBezTo>
                    <a:lnTo>
                      <a:pt x="30314" y="10884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" name="任意形状 366">
                <a:extLst>
                  <a:ext uri="{FF2B5EF4-FFF2-40B4-BE49-F238E27FC236}">
                    <a16:creationId xmlns:a16="http://schemas.microsoft.com/office/drawing/2014/main" id="{FD1EFBA5-8E50-2496-62B8-AB9AB05144D6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>
              <a:xfrm>
                <a:off x="10595146" y="7395597"/>
                <a:ext cx="54805" cy="82332"/>
              </a:xfrm>
              <a:custGeom>
                <a:avLst/>
                <a:gdLst>
                  <a:gd name="connsiteX0" fmla="*/ 55111 w 54805"/>
                  <a:gd name="connsiteY0" fmla="*/ 59869 h 82332"/>
                  <a:gd name="connsiteX1" fmla="*/ 50895 w 54805"/>
                  <a:gd name="connsiteY1" fmla="*/ 59869 h 82332"/>
                  <a:gd name="connsiteX2" fmla="*/ 47671 w 54805"/>
                  <a:gd name="connsiteY2" fmla="*/ 71153 h 82332"/>
                  <a:gd name="connsiteX3" fmla="*/ 35395 w 54805"/>
                  <a:gd name="connsiteY3" fmla="*/ 71896 h 82332"/>
                  <a:gd name="connsiteX4" fmla="*/ 12580 w 54805"/>
                  <a:gd name="connsiteY4" fmla="*/ 71896 h 82332"/>
                  <a:gd name="connsiteX5" fmla="*/ 37379 w 54805"/>
                  <a:gd name="connsiteY5" fmla="*/ 51065 h 82332"/>
                  <a:gd name="connsiteX6" fmla="*/ 55111 w 54805"/>
                  <a:gd name="connsiteY6" fmla="*/ 24282 h 82332"/>
                  <a:gd name="connsiteX7" fmla="*/ 26096 w 54805"/>
                  <a:gd name="connsiteY7" fmla="*/ 103 h 82332"/>
                  <a:gd name="connsiteX8" fmla="*/ 305 w 54805"/>
                  <a:gd name="connsiteY8" fmla="*/ 22298 h 82332"/>
                  <a:gd name="connsiteX9" fmla="*/ 6877 w 54805"/>
                  <a:gd name="connsiteY9" fmla="*/ 29242 h 82332"/>
                  <a:gd name="connsiteX10" fmla="*/ 13448 w 54805"/>
                  <a:gd name="connsiteY10" fmla="*/ 22670 h 82332"/>
                  <a:gd name="connsiteX11" fmla="*/ 6133 w 54805"/>
                  <a:gd name="connsiteY11" fmla="*/ 16099 h 82332"/>
                  <a:gd name="connsiteX12" fmla="*/ 24236 w 54805"/>
                  <a:gd name="connsiteY12" fmla="*/ 4567 h 82332"/>
                  <a:gd name="connsiteX13" fmla="*/ 43083 w 54805"/>
                  <a:gd name="connsiteY13" fmla="*/ 24282 h 82332"/>
                  <a:gd name="connsiteX14" fmla="*/ 31428 w 54805"/>
                  <a:gd name="connsiteY14" fmla="*/ 48089 h 82332"/>
                  <a:gd name="connsiteX15" fmla="*/ 1545 w 54805"/>
                  <a:gd name="connsiteY15" fmla="*/ 77600 h 82332"/>
                  <a:gd name="connsiteX16" fmla="*/ 305 w 54805"/>
                  <a:gd name="connsiteY16" fmla="*/ 82436 h 82332"/>
                  <a:gd name="connsiteX17" fmla="*/ 51391 w 54805"/>
                  <a:gd name="connsiteY17" fmla="*/ 82436 h 82332"/>
                  <a:gd name="connsiteX18" fmla="*/ 55111 w 54805"/>
                  <a:gd name="connsiteY18" fmla="*/ 59869 h 82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805" h="82332">
                    <a:moveTo>
                      <a:pt x="55111" y="59869"/>
                    </a:moveTo>
                    <a:lnTo>
                      <a:pt x="50895" y="59869"/>
                    </a:lnTo>
                    <a:cubicBezTo>
                      <a:pt x="50523" y="62597"/>
                      <a:pt x="49283" y="69913"/>
                      <a:pt x="47671" y="71153"/>
                    </a:cubicBezTo>
                    <a:cubicBezTo>
                      <a:pt x="46679" y="71896"/>
                      <a:pt x="37131" y="71896"/>
                      <a:pt x="35395" y="71896"/>
                    </a:cubicBezTo>
                    <a:lnTo>
                      <a:pt x="12580" y="71896"/>
                    </a:lnTo>
                    <a:cubicBezTo>
                      <a:pt x="25600" y="60365"/>
                      <a:pt x="29940" y="56893"/>
                      <a:pt x="37379" y="51065"/>
                    </a:cubicBezTo>
                    <a:cubicBezTo>
                      <a:pt x="46555" y="43750"/>
                      <a:pt x="55111" y="36062"/>
                      <a:pt x="55111" y="24282"/>
                    </a:cubicBezTo>
                    <a:cubicBezTo>
                      <a:pt x="55111" y="9279"/>
                      <a:pt x="41967" y="103"/>
                      <a:pt x="26096" y="103"/>
                    </a:cubicBezTo>
                    <a:cubicBezTo>
                      <a:pt x="10720" y="103"/>
                      <a:pt x="305" y="10891"/>
                      <a:pt x="305" y="22298"/>
                    </a:cubicBezTo>
                    <a:cubicBezTo>
                      <a:pt x="305" y="28622"/>
                      <a:pt x="5637" y="29242"/>
                      <a:pt x="6877" y="29242"/>
                    </a:cubicBezTo>
                    <a:cubicBezTo>
                      <a:pt x="9852" y="29242"/>
                      <a:pt x="13448" y="27134"/>
                      <a:pt x="13448" y="22670"/>
                    </a:cubicBezTo>
                    <a:cubicBezTo>
                      <a:pt x="13448" y="20439"/>
                      <a:pt x="12580" y="16099"/>
                      <a:pt x="6133" y="16099"/>
                    </a:cubicBezTo>
                    <a:cubicBezTo>
                      <a:pt x="9976" y="7295"/>
                      <a:pt x="18408" y="4567"/>
                      <a:pt x="24236" y="4567"/>
                    </a:cubicBezTo>
                    <a:cubicBezTo>
                      <a:pt x="36635" y="4567"/>
                      <a:pt x="43083" y="14239"/>
                      <a:pt x="43083" y="24282"/>
                    </a:cubicBezTo>
                    <a:cubicBezTo>
                      <a:pt x="43083" y="35070"/>
                      <a:pt x="35395" y="43626"/>
                      <a:pt x="31428" y="48089"/>
                    </a:cubicBezTo>
                    <a:lnTo>
                      <a:pt x="1545" y="77600"/>
                    </a:lnTo>
                    <a:cubicBezTo>
                      <a:pt x="305" y="78716"/>
                      <a:pt x="305" y="78964"/>
                      <a:pt x="305" y="82436"/>
                    </a:cubicBezTo>
                    <a:lnTo>
                      <a:pt x="51391" y="82436"/>
                    </a:lnTo>
                    <a:lnTo>
                      <a:pt x="55111" y="59869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" name="任意形状 367">
                <a:extLst>
                  <a:ext uri="{FF2B5EF4-FFF2-40B4-BE49-F238E27FC236}">
                    <a16:creationId xmlns:a16="http://schemas.microsoft.com/office/drawing/2014/main" id="{73CDE98B-67F6-6A8B-9532-C9AA174515AF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>
              <a:xfrm>
                <a:off x="10687968" y="7301287"/>
                <a:ext cx="41095" cy="177135"/>
              </a:xfrm>
              <a:custGeom>
                <a:avLst/>
                <a:gdLst>
                  <a:gd name="connsiteX0" fmla="*/ 41405 w 41095"/>
                  <a:gd name="connsiteY0" fmla="*/ 88669 h 177135"/>
                  <a:gd name="connsiteX1" fmla="*/ 29714 w 41095"/>
                  <a:gd name="connsiteY1" fmla="*/ 33402 h 177135"/>
                  <a:gd name="connsiteX2" fmla="*/ 2081 w 41095"/>
                  <a:gd name="connsiteY2" fmla="*/ 101 h 177135"/>
                  <a:gd name="connsiteX3" fmla="*/ 310 w 41095"/>
                  <a:gd name="connsiteY3" fmla="*/ 1872 h 177135"/>
                  <a:gd name="connsiteX4" fmla="*/ 3675 w 41095"/>
                  <a:gd name="connsiteY4" fmla="*/ 5946 h 177135"/>
                  <a:gd name="connsiteX5" fmla="*/ 31131 w 41095"/>
                  <a:gd name="connsiteY5" fmla="*/ 88669 h 177135"/>
                  <a:gd name="connsiteX6" fmla="*/ 2613 w 41095"/>
                  <a:gd name="connsiteY6" fmla="*/ 172454 h 177135"/>
                  <a:gd name="connsiteX7" fmla="*/ 310 w 41095"/>
                  <a:gd name="connsiteY7" fmla="*/ 175465 h 177135"/>
                  <a:gd name="connsiteX8" fmla="*/ 2081 w 41095"/>
                  <a:gd name="connsiteY8" fmla="*/ 177237 h 177135"/>
                  <a:gd name="connsiteX9" fmla="*/ 30246 w 41095"/>
                  <a:gd name="connsiteY9" fmla="*/ 142695 h 177135"/>
                  <a:gd name="connsiteX10" fmla="*/ 41405 w 41095"/>
                  <a:gd name="connsiteY10" fmla="*/ 88669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95" h="177135">
                    <a:moveTo>
                      <a:pt x="41405" y="88669"/>
                    </a:moveTo>
                    <a:cubicBezTo>
                      <a:pt x="41405" y="74852"/>
                      <a:pt x="39457" y="53419"/>
                      <a:pt x="29714" y="33402"/>
                    </a:cubicBezTo>
                    <a:cubicBezTo>
                      <a:pt x="19086" y="11615"/>
                      <a:pt x="3853" y="101"/>
                      <a:pt x="2081" y="101"/>
                    </a:cubicBezTo>
                    <a:cubicBezTo>
                      <a:pt x="1018" y="101"/>
                      <a:pt x="310" y="809"/>
                      <a:pt x="310" y="1872"/>
                    </a:cubicBezTo>
                    <a:cubicBezTo>
                      <a:pt x="310" y="2404"/>
                      <a:pt x="310" y="2758"/>
                      <a:pt x="3675" y="5946"/>
                    </a:cubicBezTo>
                    <a:cubicBezTo>
                      <a:pt x="21035" y="23483"/>
                      <a:pt x="31131" y="51647"/>
                      <a:pt x="31131" y="88669"/>
                    </a:cubicBezTo>
                    <a:cubicBezTo>
                      <a:pt x="31131" y="118959"/>
                      <a:pt x="24577" y="150135"/>
                      <a:pt x="2613" y="172454"/>
                    </a:cubicBezTo>
                    <a:cubicBezTo>
                      <a:pt x="310" y="174580"/>
                      <a:pt x="310" y="174934"/>
                      <a:pt x="310" y="175465"/>
                    </a:cubicBezTo>
                    <a:cubicBezTo>
                      <a:pt x="310" y="176528"/>
                      <a:pt x="1018" y="177237"/>
                      <a:pt x="2081" y="177237"/>
                    </a:cubicBezTo>
                    <a:cubicBezTo>
                      <a:pt x="3853" y="177237"/>
                      <a:pt x="19795" y="165191"/>
                      <a:pt x="30246" y="142695"/>
                    </a:cubicBezTo>
                    <a:cubicBezTo>
                      <a:pt x="39280" y="123210"/>
                      <a:pt x="41405" y="103548"/>
                      <a:pt x="41405" y="886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" name="任意形状 368">
                <a:extLst>
                  <a:ext uri="{FF2B5EF4-FFF2-40B4-BE49-F238E27FC236}">
                    <a16:creationId xmlns:a16="http://schemas.microsoft.com/office/drawing/2014/main" id="{4E80AE28-6044-6B9F-465B-38002188A8E2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>
              <a:xfrm>
                <a:off x="10750654" y="7301287"/>
                <a:ext cx="24267" cy="177135"/>
              </a:xfrm>
              <a:custGeom>
                <a:avLst/>
                <a:gdLst>
                  <a:gd name="connsiteX0" fmla="*/ 24581 w 24267"/>
                  <a:gd name="connsiteY0" fmla="*/ 101 h 177135"/>
                  <a:gd name="connsiteX1" fmla="*/ 314 w 24267"/>
                  <a:gd name="connsiteY1" fmla="*/ 101 h 177135"/>
                  <a:gd name="connsiteX2" fmla="*/ 314 w 24267"/>
                  <a:gd name="connsiteY2" fmla="*/ 7186 h 177135"/>
                  <a:gd name="connsiteX3" fmla="*/ 17496 w 24267"/>
                  <a:gd name="connsiteY3" fmla="*/ 7186 h 177135"/>
                  <a:gd name="connsiteX4" fmla="*/ 17496 w 24267"/>
                  <a:gd name="connsiteY4" fmla="*/ 170151 h 177135"/>
                  <a:gd name="connsiteX5" fmla="*/ 314 w 24267"/>
                  <a:gd name="connsiteY5" fmla="*/ 170151 h 177135"/>
                  <a:gd name="connsiteX6" fmla="*/ 314 w 24267"/>
                  <a:gd name="connsiteY6" fmla="*/ 177237 h 177135"/>
                  <a:gd name="connsiteX7" fmla="*/ 24581 w 24267"/>
                  <a:gd name="connsiteY7" fmla="*/ 177237 h 177135"/>
                  <a:gd name="connsiteX8" fmla="*/ 24581 w 24267"/>
                  <a:gd name="connsiteY8" fmla="*/ 101 h 1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67" h="177135">
                    <a:moveTo>
                      <a:pt x="24581" y="101"/>
                    </a:moveTo>
                    <a:lnTo>
                      <a:pt x="314" y="101"/>
                    </a:lnTo>
                    <a:lnTo>
                      <a:pt x="314" y="7186"/>
                    </a:lnTo>
                    <a:lnTo>
                      <a:pt x="17496" y="7186"/>
                    </a:lnTo>
                    <a:lnTo>
                      <a:pt x="17496" y="170151"/>
                    </a:lnTo>
                    <a:lnTo>
                      <a:pt x="314" y="170151"/>
                    </a:lnTo>
                    <a:lnTo>
                      <a:pt x="314" y="177237"/>
                    </a:lnTo>
                    <a:lnTo>
                      <a:pt x="24581" y="177237"/>
                    </a:lnTo>
                    <a:lnTo>
                      <a:pt x="24581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" name="任意形状 369">
                <a:extLst>
                  <a:ext uri="{FF2B5EF4-FFF2-40B4-BE49-F238E27FC236}">
                    <a16:creationId xmlns:a16="http://schemas.microsoft.com/office/drawing/2014/main" id="{D7C2632B-E907-6703-0164-B1E530250C8C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>
              <a:xfrm>
                <a:off x="10811195" y="7415362"/>
                <a:ext cx="18776" cy="18776"/>
              </a:xfrm>
              <a:custGeom>
                <a:avLst/>
                <a:gdLst>
                  <a:gd name="connsiteX0" fmla="*/ 19093 w 18776"/>
                  <a:gd name="connsiteY0" fmla="*/ 9489 h 18776"/>
                  <a:gd name="connsiteX1" fmla="*/ 9705 w 18776"/>
                  <a:gd name="connsiteY1" fmla="*/ 101 h 18776"/>
                  <a:gd name="connsiteX2" fmla="*/ 317 w 18776"/>
                  <a:gd name="connsiteY2" fmla="*/ 9489 h 18776"/>
                  <a:gd name="connsiteX3" fmla="*/ 9705 w 18776"/>
                  <a:gd name="connsiteY3" fmla="*/ 18877 h 18776"/>
                  <a:gd name="connsiteX4" fmla="*/ 19093 w 18776"/>
                  <a:gd name="connsiteY4" fmla="*/ 9489 h 18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76" h="18776">
                    <a:moveTo>
                      <a:pt x="19093" y="9489"/>
                    </a:moveTo>
                    <a:cubicBezTo>
                      <a:pt x="19093" y="4352"/>
                      <a:pt x="14842" y="101"/>
                      <a:pt x="9705" y="101"/>
                    </a:cubicBezTo>
                    <a:cubicBezTo>
                      <a:pt x="4568" y="101"/>
                      <a:pt x="317" y="4352"/>
                      <a:pt x="317" y="9489"/>
                    </a:cubicBezTo>
                    <a:cubicBezTo>
                      <a:pt x="317" y="14626"/>
                      <a:pt x="4568" y="18877"/>
                      <a:pt x="9705" y="18877"/>
                    </a:cubicBezTo>
                    <a:cubicBezTo>
                      <a:pt x="14842" y="18877"/>
                      <a:pt x="19093" y="14626"/>
                      <a:pt x="19093" y="948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7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4" name="组合 303">
              <a:extLst>
                <a:ext uri="{FF2B5EF4-FFF2-40B4-BE49-F238E27FC236}">
                  <a16:creationId xmlns:a16="http://schemas.microsoft.com/office/drawing/2014/main" id="{6D69392B-C639-BA13-B419-AC43807AFA9F}"/>
                </a:ext>
              </a:extLst>
            </p:cNvPr>
            <p:cNvGrpSpPr/>
            <p:nvPr/>
          </p:nvGrpSpPr>
          <p:grpSpPr>
            <a:xfrm>
              <a:off x="1699708" y="5529644"/>
              <a:ext cx="2065468" cy="408791"/>
              <a:chOff x="1699708" y="5529644"/>
              <a:chExt cx="2065468" cy="408791"/>
            </a:xfrm>
          </p:grpSpPr>
          <p:grpSp>
            <p:nvGrpSpPr>
              <p:cNvPr id="303" name="组合 302">
                <a:extLst>
                  <a:ext uri="{FF2B5EF4-FFF2-40B4-BE49-F238E27FC236}">
                    <a16:creationId xmlns:a16="http://schemas.microsoft.com/office/drawing/2014/main" id="{5A698A3C-0A37-B8D0-BBE7-02C6F9D61704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4"/>
                </p:custDataLst>
              </p:nvPr>
            </p:nvGrpSpPr>
            <p:grpSpPr>
              <a:xfrm>
                <a:off x="1803400" y="5613399"/>
                <a:ext cx="1828800" cy="228600"/>
                <a:chOff x="3569698" y="6764121"/>
                <a:chExt cx="1832102" cy="202265"/>
              </a:xfrm>
            </p:grpSpPr>
            <p:sp>
              <p:nvSpPr>
                <p:cNvPr id="288" name="任意形状 287">
                  <a:extLst>
                    <a:ext uri="{FF2B5EF4-FFF2-40B4-BE49-F238E27FC236}">
                      <a16:creationId xmlns:a16="http://schemas.microsoft.com/office/drawing/2014/main" id="{07735B0A-85DD-657E-52F1-370E69694553}"/>
                    </a:ext>
                  </a:extLst>
                </p:cNvPr>
                <p:cNvSpPr/>
                <p:nvPr>
                  <p:custDataLst>
                    <p:tags r:id="rId5"/>
                  </p:custDataLst>
                </p:nvPr>
              </p:nvSpPr>
              <p:spPr>
                <a:xfrm>
                  <a:off x="3569698" y="6815774"/>
                  <a:ext cx="99980" cy="92852"/>
                </a:xfrm>
                <a:custGeom>
                  <a:avLst/>
                  <a:gdLst>
                    <a:gd name="connsiteX0" fmla="*/ 100057 w 99980"/>
                    <a:gd name="connsiteY0" fmla="*/ 14411 h 92852"/>
                    <a:gd name="connsiteX1" fmla="*/ 90036 w 99980"/>
                    <a:gd name="connsiteY1" fmla="*/ 63 h 92852"/>
                    <a:gd name="connsiteX2" fmla="*/ 78877 w 99980"/>
                    <a:gd name="connsiteY2" fmla="*/ 9901 h 92852"/>
                    <a:gd name="connsiteX3" fmla="*/ 82521 w 99980"/>
                    <a:gd name="connsiteY3" fmla="*/ 16051 h 92852"/>
                    <a:gd name="connsiteX4" fmla="*/ 90264 w 99980"/>
                    <a:gd name="connsiteY4" fmla="*/ 32858 h 92852"/>
                    <a:gd name="connsiteX5" fmla="*/ 49725 w 99980"/>
                    <a:gd name="connsiteY5" fmla="*/ 88405 h 92852"/>
                    <a:gd name="connsiteX6" fmla="*/ 32872 w 99980"/>
                    <a:gd name="connsiteY6" fmla="*/ 70573 h 92852"/>
                    <a:gd name="connsiteX7" fmla="*/ 46081 w 99980"/>
                    <a:gd name="connsiteY7" fmla="*/ 27119 h 92852"/>
                    <a:gd name="connsiteX8" fmla="*/ 48814 w 99980"/>
                    <a:gd name="connsiteY8" fmla="*/ 16870 h 92852"/>
                    <a:gd name="connsiteX9" fmla="*/ 30139 w 99980"/>
                    <a:gd name="connsiteY9" fmla="*/ 63 h 92852"/>
                    <a:gd name="connsiteX10" fmla="*/ 77 w 99980"/>
                    <a:gd name="connsiteY10" fmla="*/ 31628 h 92852"/>
                    <a:gd name="connsiteX11" fmla="*/ 2810 w 99980"/>
                    <a:gd name="connsiteY11" fmla="*/ 33678 h 92852"/>
                    <a:gd name="connsiteX12" fmla="*/ 6454 w 99980"/>
                    <a:gd name="connsiteY12" fmla="*/ 29989 h 92852"/>
                    <a:gd name="connsiteX13" fmla="*/ 29456 w 99980"/>
                    <a:gd name="connsiteY13" fmla="*/ 4572 h 92852"/>
                    <a:gd name="connsiteX14" fmla="*/ 35150 w 99980"/>
                    <a:gd name="connsiteY14" fmla="*/ 11131 h 92852"/>
                    <a:gd name="connsiteX15" fmla="*/ 31278 w 99980"/>
                    <a:gd name="connsiteY15" fmla="*/ 25479 h 92852"/>
                    <a:gd name="connsiteX16" fmla="*/ 18296 w 99980"/>
                    <a:gd name="connsiteY16" fmla="*/ 67498 h 92852"/>
                    <a:gd name="connsiteX17" fmla="*/ 48814 w 99980"/>
                    <a:gd name="connsiteY17" fmla="*/ 92915 h 92852"/>
                    <a:gd name="connsiteX18" fmla="*/ 100057 w 99980"/>
                    <a:gd name="connsiteY18" fmla="*/ 14411 h 92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9980" h="92852">
                      <a:moveTo>
                        <a:pt x="100057" y="14411"/>
                      </a:moveTo>
                      <a:cubicBezTo>
                        <a:pt x="100057" y="3342"/>
                        <a:pt x="94136" y="63"/>
                        <a:pt x="90036" y="63"/>
                      </a:cubicBezTo>
                      <a:cubicBezTo>
                        <a:pt x="84343" y="63"/>
                        <a:pt x="78877" y="5392"/>
                        <a:pt x="78877" y="9901"/>
                      </a:cubicBezTo>
                      <a:cubicBezTo>
                        <a:pt x="78877" y="12566"/>
                        <a:pt x="80016" y="13796"/>
                        <a:pt x="82521" y="16051"/>
                      </a:cubicBezTo>
                      <a:cubicBezTo>
                        <a:pt x="87303" y="20150"/>
                        <a:pt x="90264" y="25479"/>
                        <a:pt x="90264" y="32858"/>
                      </a:cubicBezTo>
                      <a:cubicBezTo>
                        <a:pt x="90264" y="41467"/>
                        <a:pt x="76372" y="88405"/>
                        <a:pt x="49725" y="88405"/>
                      </a:cubicBezTo>
                      <a:cubicBezTo>
                        <a:pt x="38110" y="88405"/>
                        <a:pt x="32872" y="81231"/>
                        <a:pt x="32872" y="70573"/>
                      </a:cubicBezTo>
                      <a:cubicBezTo>
                        <a:pt x="32872" y="59095"/>
                        <a:pt x="39021" y="44132"/>
                        <a:pt x="46081" y="27119"/>
                      </a:cubicBezTo>
                      <a:cubicBezTo>
                        <a:pt x="47676" y="23634"/>
                        <a:pt x="48814" y="20765"/>
                        <a:pt x="48814" y="16870"/>
                      </a:cubicBezTo>
                      <a:cubicBezTo>
                        <a:pt x="48814" y="7647"/>
                        <a:pt x="41526" y="63"/>
                        <a:pt x="30139" y="63"/>
                      </a:cubicBezTo>
                      <a:cubicBezTo>
                        <a:pt x="8731" y="63"/>
                        <a:pt x="77" y="29784"/>
                        <a:pt x="77" y="31628"/>
                      </a:cubicBezTo>
                      <a:cubicBezTo>
                        <a:pt x="77" y="33678"/>
                        <a:pt x="2354" y="33678"/>
                        <a:pt x="2810" y="33678"/>
                      </a:cubicBezTo>
                      <a:cubicBezTo>
                        <a:pt x="5087" y="33678"/>
                        <a:pt x="5315" y="33268"/>
                        <a:pt x="6454" y="29989"/>
                      </a:cubicBezTo>
                      <a:cubicBezTo>
                        <a:pt x="13058" y="9286"/>
                        <a:pt x="22851" y="4572"/>
                        <a:pt x="29456" y="4572"/>
                      </a:cubicBezTo>
                      <a:cubicBezTo>
                        <a:pt x="31278" y="4572"/>
                        <a:pt x="35150" y="4572"/>
                        <a:pt x="35150" y="11131"/>
                      </a:cubicBezTo>
                      <a:cubicBezTo>
                        <a:pt x="35150" y="16256"/>
                        <a:pt x="32872" y="21790"/>
                        <a:pt x="31278" y="25479"/>
                      </a:cubicBezTo>
                      <a:cubicBezTo>
                        <a:pt x="21257" y="49256"/>
                        <a:pt x="18296" y="58685"/>
                        <a:pt x="18296" y="67498"/>
                      </a:cubicBezTo>
                      <a:cubicBezTo>
                        <a:pt x="18296" y="89635"/>
                        <a:pt x="38338" y="92915"/>
                        <a:pt x="48814" y="92915"/>
                      </a:cubicBezTo>
                      <a:cubicBezTo>
                        <a:pt x="87076" y="92915"/>
                        <a:pt x="100057" y="25069"/>
                        <a:pt x="100057" y="144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" name="任意形状 288">
                  <a:extLst>
                    <a:ext uri="{FF2B5EF4-FFF2-40B4-BE49-F238E27FC236}">
                      <a16:creationId xmlns:a16="http://schemas.microsoft.com/office/drawing/2014/main" id="{3E455E91-98D8-6675-A1B5-8CA2A86498D6}"/>
                    </a:ext>
                  </a:extLst>
                </p:cNvPr>
                <p:cNvSpPr/>
                <p:nvPr>
                  <p:custDataLst>
                    <p:tags r:id="rId6"/>
                  </p:custDataLst>
                </p:nvPr>
              </p:nvSpPr>
              <p:spPr>
                <a:xfrm>
                  <a:off x="3701244" y="6884644"/>
                  <a:ext cx="26646" cy="61286"/>
                </a:xfrm>
                <a:custGeom>
                  <a:avLst/>
                  <a:gdLst>
                    <a:gd name="connsiteX0" fmla="*/ 26728 w 26646"/>
                    <a:gd name="connsiteY0" fmla="*/ 21585 h 61286"/>
                    <a:gd name="connsiteX1" fmla="*/ 12152 w 26646"/>
                    <a:gd name="connsiteY1" fmla="*/ 63 h 61286"/>
                    <a:gd name="connsiteX2" fmla="*/ 82 w 26646"/>
                    <a:gd name="connsiteY2" fmla="*/ 10926 h 61286"/>
                    <a:gd name="connsiteX3" fmla="*/ 12152 w 26646"/>
                    <a:gd name="connsiteY3" fmla="*/ 21790 h 61286"/>
                    <a:gd name="connsiteX4" fmla="*/ 20124 w 26646"/>
                    <a:gd name="connsiteY4" fmla="*/ 19125 h 61286"/>
                    <a:gd name="connsiteX5" fmla="*/ 21262 w 26646"/>
                    <a:gd name="connsiteY5" fmla="*/ 18510 h 61286"/>
                    <a:gd name="connsiteX6" fmla="*/ 21718 w 26646"/>
                    <a:gd name="connsiteY6" fmla="*/ 21585 h 61286"/>
                    <a:gd name="connsiteX7" fmla="*/ 6231 w 26646"/>
                    <a:gd name="connsiteY7" fmla="*/ 55815 h 61286"/>
                    <a:gd name="connsiteX8" fmla="*/ 3726 w 26646"/>
                    <a:gd name="connsiteY8" fmla="*/ 59095 h 61286"/>
                    <a:gd name="connsiteX9" fmla="*/ 6003 w 26646"/>
                    <a:gd name="connsiteY9" fmla="*/ 61349 h 61286"/>
                    <a:gd name="connsiteX10" fmla="*/ 26728 w 26646"/>
                    <a:gd name="connsiteY10" fmla="*/ 21585 h 61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46" h="61286">
                      <a:moveTo>
                        <a:pt x="26728" y="21585"/>
                      </a:moveTo>
                      <a:cubicBezTo>
                        <a:pt x="26728" y="8057"/>
                        <a:pt x="21035" y="63"/>
                        <a:pt x="12152" y="63"/>
                      </a:cubicBezTo>
                      <a:cubicBezTo>
                        <a:pt x="4637" y="63"/>
                        <a:pt x="82" y="5187"/>
                        <a:pt x="82" y="10926"/>
                      </a:cubicBezTo>
                      <a:cubicBezTo>
                        <a:pt x="82" y="16460"/>
                        <a:pt x="4637" y="21790"/>
                        <a:pt x="12152" y="21790"/>
                      </a:cubicBezTo>
                      <a:cubicBezTo>
                        <a:pt x="14885" y="21790"/>
                        <a:pt x="17846" y="20970"/>
                        <a:pt x="20124" y="19125"/>
                      </a:cubicBezTo>
                      <a:cubicBezTo>
                        <a:pt x="20807" y="18715"/>
                        <a:pt x="21035" y="18510"/>
                        <a:pt x="21262" y="18510"/>
                      </a:cubicBezTo>
                      <a:cubicBezTo>
                        <a:pt x="21490" y="18510"/>
                        <a:pt x="21718" y="18715"/>
                        <a:pt x="21718" y="21585"/>
                      </a:cubicBezTo>
                      <a:cubicBezTo>
                        <a:pt x="21718" y="36753"/>
                        <a:pt x="13747" y="49051"/>
                        <a:pt x="6231" y="55815"/>
                      </a:cubicBezTo>
                      <a:cubicBezTo>
                        <a:pt x="3726" y="58070"/>
                        <a:pt x="3726" y="58480"/>
                        <a:pt x="3726" y="59095"/>
                      </a:cubicBezTo>
                      <a:cubicBezTo>
                        <a:pt x="3726" y="60529"/>
                        <a:pt x="4865" y="61349"/>
                        <a:pt x="6003" y="61349"/>
                      </a:cubicBezTo>
                      <a:cubicBezTo>
                        <a:pt x="8509" y="61349"/>
                        <a:pt x="26728" y="45566"/>
                        <a:pt x="26728" y="2158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" name="任意形状 289">
                  <a:extLst>
                    <a:ext uri="{FF2B5EF4-FFF2-40B4-BE49-F238E27FC236}">
                      <a16:creationId xmlns:a16="http://schemas.microsoft.com/office/drawing/2014/main" id="{4B16B70B-25C3-EFD0-D368-6E3D9E443630}"/>
                    </a:ext>
                  </a:extLst>
                </p:cNvPr>
                <p:cNvSpPr/>
                <p:nvPr>
                  <p:custDataLst>
                    <p:tags r:id="rId7"/>
                  </p:custDataLst>
                </p:nvPr>
              </p:nvSpPr>
              <p:spPr>
                <a:xfrm>
                  <a:off x="3789483" y="6815774"/>
                  <a:ext cx="99980" cy="92852"/>
                </a:xfrm>
                <a:custGeom>
                  <a:avLst/>
                  <a:gdLst>
                    <a:gd name="connsiteX0" fmla="*/ 100067 w 99980"/>
                    <a:gd name="connsiteY0" fmla="*/ 14411 h 92852"/>
                    <a:gd name="connsiteX1" fmla="*/ 90046 w 99980"/>
                    <a:gd name="connsiteY1" fmla="*/ 63 h 92852"/>
                    <a:gd name="connsiteX2" fmla="*/ 78886 w 99980"/>
                    <a:gd name="connsiteY2" fmla="*/ 9901 h 92852"/>
                    <a:gd name="connsiteX3" fmla="*/ 82530 w 99980"/>
                    <a:gd name="connsiteY3" fmla="*/ 16051 h 92852"/>
                    <a:gd name="connsiteX4" fmla="*/ 90274 w 99980"/>
                    <a:gd name="connsiteY4" fmla="*/ 32858 h 92852"/>
                    <a:gd name="connsiteX5" fmla="*/ 49735 w 99980"/>
                    <a:gd name="connsiteY5" fmla="*/ 88405 h 92852"/>
                    <a:gd name="connsiteX6" fmla="*/ 32882 w 99980"/>
                    <a:gd name="connsiteY6" fmla="*/ 70573 h 92852"/>
                    <a:gd name="connsiteX7" fmla="*/ 46091 w 99980"/>
                    <a:gd name="connsiteY7" fmla="*/ 27119 h 92852"/>
                    <a:gd name="connsiteX8" fmla="*/ 48824 w 99980"/>
                    <a:gd name="connsiteY8" fmla="*/ 16870 h 92852"/>
                    <a:gd name="connsiteX9" fmla="*/ 30149 w 99980"/>
                    <a:gd name="connsiteY9" fmla="*/ 63 h 92852"/>
                    <a:gd name="connsiteX10" fmla="*/ 86 w 99980"/>
                    <a:gd name="connsiteY10" fmla="*/ 31628 h 92852"/>
                    <a:gd name="connsiteX11" fmla="*/ 2819 w 99980"/>
                    <a:gd name="connsiteY11" fmla="*/ 33678 h 92852"/>
                    <a:gd name="connsiteX12" fmla="*/ 6463 w 99980"/>
                    <a:gd name="connsiteY12" fmla="*/ 29989 h 92852"/>
                    <a:gd name="connsiteX13" fmla="*/ 29466 w 99980"/>
                    <a:gd name="connsiteY13" fmla="*/ 4572 h 92852"/>
                    <a:gd name="connsiteX14" fmla="*/ 35159 w 99980"/>
                    <a:gd name="connsiteY14" fmla="*/ 11131 h 92852"/>
                    <a:gd name="connsiteX15" fmla="*/ 31288 w 99980"/>
                    <a:gd name="connsiteY15" fmla="*/ 25479 h 92852"/>
                    <a:gd name="connsiteX16" fmla="*/ 18306 w 99980"/>
                    <a:gd name="connsiteY16" fmla="*/ 67498 h 92852"/>
                    <a:gd name="connsiteX17" fmla="*/ 48824 w 99980"/>
                    <a:gd name="connsiteY17" fmla="*/ 92915 h 92852"/>
                    <a:gd name="connsiteX18" fmla="*/ 100067 w 99980"/>
                    <a:gd name="connsiteY18" fmla="*/ 14411 h 92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9980" h="92852">
                      <a:moveTo>
                        <a:pt x="100067" y="14411"/>
                      </a:moveTo>
                      <a:cubicBezTo>
                        <a:pt x="100067" y="3342"/>
                        <a:pt x="94145" y="63"/>
                        <a:pt x="90046" y="63"/>
                      </a:cubicBezTo>
                      <a:cubicBezTo>
                        <a:pt x="84352" y="63"/>
                        <a:pt x="78886" y="5392"/>
                        <a:pt x="78886" y="9901"/>
                      </a:cubicBezTo>
                      <a:cubicBezTo>
                        <a:pt x="78886" y="12566"/>
                        <a:pt x="80025" y="13796"/>
                        <a:pt x="82530" y="16051"/>
                      </a:cubicBezTo>
                      <a:cubicBezTo>
                        <a:pt x="87313" y="20150"/>
                        <a:pt x="90274" y="25479"/>
                        <a:pt x="90274" y="32858"/>
                      </a:cubicBezTo>
                      <a:cubicBezTo>
                        <a:pt x="90274" y="41467"/>
                        <a:pt x="76381" y="88405"/>
                        <a:pt x="49735" y="88405"/>
                      </a:cubicBezTo>
                      <a:cubicBezTo>
                        <a:pt x="38120" y="88405"/>
                        <a:pt x="32882" y="81231"/>
                        <a:pt x="32882" y="70573"/>
                      </a:cubicBezTo>
                      <a:cubicBezTo>
                        <a:pt x="32882" y="59095"/>
                        <a:pt x="39031" y="44132"/>
                        <a:pt x="46091" y="27119"/>
                      </a:cubicBezTo>
                      <a:cubicBezTo>
                        <a:pt x="47685" y="23634"/>
                        <a:pt x="48824" y="20765"/>
                        <a:pt x="48824" y="16870"/>
                      </a:cubicBezTo>
                      <a:cubicBezTo>
                        <a:pt x="48824" y="7647"/>
                        <a:pt x="41536" y="63"/>
                        <a:pt x="30149" y="63"/>
                      </a:cubicBezTo>
                      <a:cubicBezTo>
                        <a:pt x="8741" y="63"/>
                        <a:pt x="86" y="29784"/>
                        <a:pt x="86" y="31628"/>
                      </a:cubicBezTo>
                      <a:cubicBezTo>
                        <a:pt x="86" y="33678"/>
                        <a:pt x="2364" y="33678"/>
                        <a:pt x="2819" y="33678"/>
                      </a:cubicBezTo>
                      <a:cubicBezTo>
                        <a:pt x="5097" y="33678"/>
                        <a:pt x="5324" y="33268"/>
                        <a:pt x="6463" y="29989"/>
                      </a:cubicBezTo>
                      <a:cubicBezTo>
                        <a:pt x="13068" y="9286"/>
                        <a:pt x="22861" y="4572"/>
                        <a:pt x="29466" y="4572"/>
                      </a:cubicBezTo>
                      <a:cubicBezTo>
                        <a:pt x="31288" y="4572"/>
                        <a:pt x="35159" y="4572"/>
                        <a:pt x="35159" y="11131"/>
                      </a:cubicBezTo>
                      <a:cubicBezTo>
                        <a:pt x="35159" y="16256"/>
                        <a:pt x="32882" y="21790"/>
                        <a:pt x="31288" y="25479"/>
                      </a:cubicBezTo>
                      <a:cubicBezTo>
                        <a:pt x="21267" y="49256"/>
                        <a:pt x="18306" y="58685"/>
                        <a:pt x="18306" y="67498"/>
                      </a:cubicBezTo>
                      <a:cubicBezTo>
                        <a:pt x="18306" y="89635"/>
                        <a:pt x="38348" y="92915"/>
                        <a:pt x="48824" y="92915"/>
                      </a:cubicBezTo>
                      <a:cubicBezTo>
                        <a:pt x="87085" y="92915"/>
                        <a:pt x="100067" y="25069"/>
                        <a:pt x="100067" y="144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形状 290">
                  <a:extLst>
                    <a:ext uri="{FF2B5EF4-FFF2-40B4-BE49-F238E27FC236}">
                      <a16:creationId xmlns:a16="http://schemas.microsoft.com/office/drawing/2014/main" id="{3F4EDF34-982C-487D-12D9-B4B6E708E8EA}"/>
                    </a:ext>
                  </a:extLst>
                </p:cNvPr>
                <p:cNvSpPr/>
                <p:nvPr>
                  <p:custDataLst>
                    <p:tags r:id="rId8"/>
                  </p:custDataLst>
                </p:nvPr>
              </p:nvSpPr>
              <p:spPr>
                <a:xfrm>
                  <a:off x="3904432" y="6837541"/>
                  <a:ext cx="91986" cy="128845"/>
                </a:xfrm>
                <a:custGeom>
                  <a:avLst/>
                  <a:gdLst>
                    <a:gd name="connsiteX0" fmla="*/ 67367 w 91986"/>
                    <a:gd name="connsiteY0" fmla="*/ 1929 h 128845"/>
                    <a:gd name="connsiteX1" fmla="*/ 64657 w 91986"/>
                    <a:gd name="connsiteY1" fmla="*/ 64 h 128845"/>
                    <a:gd name="connsiteX2" fmla="*/ 61469 w 91986"/>
                    <a:gd name="connsiteY2" fmla="*/ 3221 h 128845"/>
                    <a:gd name="connsiteX3" fmla="*/ 52382 w 91986"/>
                    <a:gd name="connsiteY3" fmla="*/ 36078 h 128845"/>
                    <a:gd name="connsiteX4" fmla="*/ 91 w 91986"/>
                    <a:gd name="connsiteY4" fmla="*/ 74674 h 128845"/>
                    <a:gd name="connsiteX5" fmla="*/ 34208 w 91986"/>
                    <a:gd name="connsiteY5" fmla="*/ 101218 h 128845"/>
                    <a:gd name="connsiteX6" fmla="*/ 30541 w 91986"/>
                    <a:gd name="connsiteY6" fmla="*/ 114705 h 128845"/>
                    <a:gd name="connsiteX7" fmla="*/ 27193 w 91986"/>
                    <a:gd name="connsiteY7" fmla="*/ 127188 h 128845"/>
                    <a:gd name="connsiteX8" fmla="*/ 29744 w 91986"/>
                    <a:gd name="connsiteY8" fmla="*/ 128909 h 128845"/>
                    <a:gd name="connsiteX9" fmla="*/ 33092 w 91986"/>
                    <a:gd name="connsiteY9" fmla="*/ 125466 h 128845"/>
                    <a:gd name="connsiteX10" fmla="*/ 39787 w 91986"/>
                    <a:gd name="connsiteY10" fmla="*/ 101361 h 128845"/>
                    <a:gd name="connsiteX11" fmla="*/ 92078 w 91986"/>
                    <a:gd name="connsiteY11" fmla="*/ 62765 h 128845"/>
                    <a:gd name="connsiteX12" fmla="*/ 57961 w 91986"/>
                    <a:gd name="connsiteY12" fmla="*/ 36221 h 128845"/>
                    <a:gd name="connsiteX13" fmla="*/ 67367 w 91986"/>
                    <a:gd name="connsiteY13" fmla="*/ 1929 h 128845"/>
                    <a:gd name="connsiteX14" fmla="*/ 35323 w 91986"/>
                    <a:gd name="connsiteY14" fmla="*/ 97200 h 128845"/>
                    <a:gd name="connsiteX15" fmla="*/ 11729 w 91986"/>
                    <a:gd name="connsiteY15" fmla="*/ 77113 h 128845"/>
                    <a:gd name="connsiteX16" fmla="*/ 51106 w 91986"/>
                    <a:gd name="connsiteY16" fmla="*/ 40239 h 128845"/>
                    <a:gd name="connsiteX17" fmla="*/ 35323 w 91986"/>
                    <a:gd name="connsiteY17" fmla="*/ 97200 h 128845"/>
                    <a:gd name="connsiteX18" fmla="*/ 56686 w 91986"/>
                    <a:gd name="connsiteY18" fmla="*/ 40239 h 128845"/>
                    <a:gd name="connsiteX19" fmla="*/ 80440 w 91986"/>
                    <a:gd name="connsiteY19" fmla="*/ 60326 h 128845"/>
                    <a:gd name="connsiteX20" fmla="*/ 40903 w 91986"/>
                    <a:gd name="connsiteY20" fmla="*/ 97200 h 128845"/>
                    <a:gd name="connsiteX21" fmla="*/ 56686 w 91986"/>
                    <a:gd name="connsiteY21" fmla="*/ 40239 h 128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1986" h="128845">
                      <a:moveTo>
                        <a:pt x="67367" y="1929"/>
                      </a:moveTo>
                      <a:cubicBezTo>
                        <a:pt x="67367" y="64"/>
                        <a:pt x="65454" y="64"/>
                        <a:pt x="64657" y="64"/>
                      </a:cubicBezTo>
                      <a:cubicBezTo>
                        <a:pt x="62266" y="64"/>
                        <a:pt x="62106" y="782"/>
                        <a:pt x="61469" y="3221"/>
                      </a:cubicBezTo>
                      <a:lnTo>
                        <a:pt x="52382" y="36078"/>
                      </a:lnTo>
                      <a:cubicBezTo>
                        <a:pt x="24164" y="37226"/>
                        <a:pt x="91" y="55448"/>
                        <a:pt x="91" y="74674"/>
                      </a:cubicBezTo>
                      <a:cubicBezTo>
                        <a:pt x="91" y="90887"/>
                        <a:pt x="16512" y="100644"/>
                        <a:pt x="34208" y="101218"/>
                      </a:cubicBezTo>
                      <a:cubicBezTo>
                        <a:pt x="32932" y="105666"/>
                        <a:pt x="31816" y="110257"/>
                        <a:pt x="30541" y="114705"/>
                      </a:cubicBezTo>
                      <a:cubicBezTo>
                        <a:pt x="28628" y="121448"/>
                        <a:pt x="27193" y="126757"/>
                        <a:pt x="27193" y="127188"/>
                      </a:cubicBezTo>
                      <a:cubicBezTo>
                        <a:pt x="27193" y="128909"/>
                        <a:pt x="29265" y="128909"/>
                        <a:pt x="29744" y="128909"/>
                      </a:cubicBezTo>
                      <a:cubicBezTo>
                        <a:pt x="32135" y="128909"/>
                        <a:pt x="32294" y="128479"/>
                        <a:pt x="33092" y="125466"/>
                      </a:cubicBezTo>
                      <a:lnTo>
                        <a:pt x="39787" y="101361"/>
                      </a:lnTo>
                      <a:cubicBezTo>
                        <a:pt x="67048" y="100357"/>
                        <a:pt x="92078" y="82278"/>
                        <a:pt x="92078" y="62765"/>
                      </a:cubicBezTo>
                      <a:cubicBezTo>
                        <a:pt x="92078" y="47700"/>
                        <a:pt x="77411" y="36939"/>
                        <a:pt x="57961" y="36221"/>
                      </a:cubicBezTo>
                      <a:lnTo>
                        <a:pt x="67367" y="1929"/>
                      </a:lnTo>
                      <a:close/>
                      <a:moveTo>
                        <a:pt x="35323" y="97200"/>
                      </a:moveTo>
                      <a:cubicBezTo>
                        <a:pt x="23048" y="96626"/>
                        <a:pt x="11729" y="90600"/>
                        <a:pt x="11729" y="77113"/>
                      </a:cubicBezTo>
                      <a:cubicBezTo>
                        <a:pt x="11729" y="62765"/>
                        <a:pt x="23845" y="42534"/>
                        <a:pt x="51106" y="40239"/>
                      </a:cubicBezTo>
                      <a:lnTo>
                        <a:pt x="35323" y="97200"/>
                      </a:lnTo>
                      <a:close/>
                      <a:moveTo>
                        <a:pt x="56686" y="40239"/>
                      </a:moveTo>
                      <a:cubicBezTo>
                        <a:pt x="68962" y="40669"/>
                        <a:pt x="80440" y="46695"/>
                        <a:pt x="80440" y="60326"/>
                      </a:cubicBezTo>
                      <a:cubicBezTo>
                        <a:pt x="80440" y="75965"/>
                        <a:pt x="66730" y="95191"/>
                        <a:pt x="40903" y="97200"/>
                      </a:cubicBezTo>
                      <a:lnTo>
                        <a:pt x="56686" y="402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" name="任意形状 291">
                  <a:extLst>
                    <a:ext uri="{FF2B5EF4-FFF2-40B4-BE49-F238E27FC236}">
                      <a16:creationId xmlns:a16="http://schemas.microsoft.com/office/drawing/2014/main" id="{987733D4-F64B-AF66-BA2C-9888829AE69B}"/>
                    </a:ext>
                  </a:extLst>
                </p:cNvPr>
                <p:cNvSpPr/>
                <p:nvPr>
                  <p:custDataLst>
                    <p:tags r:id="rId9"/>
                  </p:custDataLst>
                </p:nvPr>
              </p:nvSpPr>
              <p:spPr>
                <a:xfrm>
                  <a:off x="4033753" y="6884644"/>
                  <a:ext cx="26646" cy="61286"/>
                </a:xfrm>
                <a:custGeom>
                  <a:avLst/>
                  <a:gdLst>
                    <a:gd name="connsiteX0" fmla="*/ 26743 w 26646"/>
                    <a:gd name="connsiteY0" fmla="*/ 21585 h 61286"/>
                    <a:gd name="connsiteX1" fmla="*/ 12167 w 26646"/>
                    <a:gd name="connsiteY1" fmla="*/ 63 h 61286"/>
                    <a:gd name="connsiteX2" fmla="*/ 96 w 26646"/>
                    <a:gd name="connsiteY2" fmla="*/ 10926 h 61286"/>
                    <a:gd name="connsiteX3" fmla="*/ 12167 w 26646"/>
                    <a:gd name="connsiteY3" fmla="*/ 21790 h 61286"/>
                    <a:gd name="connsiteX4" fmla="*/ 20138 w 26646"/>
                    <a:gd name="connsiteY4" fmla="*/ 19125 h 61286"/>
                    <a:gd name="connsiteX5" fmla="*/ 21277 w 26646"/>
                    <a:gd name="connsiteY5" fmla="*/ 18510 h 61286"/>
                    <a:gd name="connsiteX6" fmla="*/ 21732 w 26646"/>
                    <a:gd name="connsiteY6" fmla="*/ 21585 h 61286"/>
                    <a:gd name="connsiteX7" fmla="*/ 6246 w 26646"/>
                    <a:gd name="connsiteY7" fmla="*/ 55815 h 61286"/>
                    <a:gd name="connsiteX8" fmla="*/ 3740 w 26646"/>
                    <a:gd name="connsiteY8" fmla="*/ 59095 h 61286"/>
                    <a:gd name="connsiteX9" fmla="*/ 6018 w 26646"/>
                    <a:gd name="connsiteY9" fmla="*/ 61349 h 61286"/>
                    <a:gd name="connsiteX10" fmla="*/ 26743 w 26646"/>
                    <a:gd name="connsiteY10" fmla="*/ 21585 h 61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46" h="61286">
                      <a:moveTo>
                        <a:pt x="26743" y="21585"/>
                      </a:moveTo>
                      <a:cubicBezTo>
                        <a:pt x="26743" y="8057"/>
                        <a:pt x="21049" y="63"/>
                        <a:pt x="12167" y="63"/>
                      </a:cubicBezTo>
                      <a:cubicBezTo>
                        <a:pt x="4651" y="63"/>
                        <a:pt x="96" y="5187"/>
                        <a:pt x="96" y="10926"/>
                      </a:cubicBezTo>
                      <a:cubicBezTo>
                        <a:pt x="96" y="16460"/>
                        <a:pt x="4651" y="21790"/>
                        <a:pt x="12167" y="21790"/>
                      </a:cubicBezTo>
                      <a:cubicBezTo>
                        <a:pt x="14900" y="21790"/>
                        <a:pt x="17861" y="20970"/>
                        <a:pt x="20138" y="19125"/>
                      </a:cubicBezTo>
                      <a:cubicBezTo>
                        <a:pt x="20821" y="18715"/>
                        <a:pt x="21049" y="18510"/>
                        <a:pt x="21277" y="18510"/>
                      </a:cubicBezTo>
                      <a:cubicBezTo>
                        <a:pt x="21505" y="18510"/>
                        <a:pt x="21732" y="18715"/>
                        <a:pt x="21732" y="21585"/>
                      </a:cubicBezTo>
                      <a:cubicBezTo>
                        <a:pt x="21732" y="36753"/>
                        <a:pt x="13761" y="49051"/>
                        <a:pt x="6246" y="55815"/>
                      </a:cubicBezTo>
                      <a:cubicBezTo>
                        <a:pt x="3740" y="58070"/>
                        <a:pt x="3740" y="58480"/>
                        <a:pt x="3740" y="59095"/>
                      </a:cubicBezTo>
                      <a:cubicBezTo>
                        <a:pt x="3740" y="60529"/>
                        <a:pt x="4879" y="61349"/>
                        <a:pt x="6018" y="61349"/>
                      </a:cubicBezTo>
                      <a:cubicBezTo>
                        <a:pt x="8523" y="61349"/>
                        <a:pt x="26743" y="45566"/>
                        <a:pt x="26743" y="2158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" name="任意形状 292">
                  <a:extLst>
                    <a:ext uri="{FF2B5EF4-FFF2-40B4-BE49-F238E27FC236}">
                      <a16:creationId xmlns:a16="http://schemas.microsoft.com/office/drawing/2014/main" id="{20AC8C07-EED4-BF0B-FB13-63646B108EE6}"/>
                    </a:ext>
                  </a:extLst>
                </p:cNvPr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4127457" y="6764121"/>
                  <a:ext cx="112734" cy="144914"/>
                </a:xfrm>
                <a:custGeom>
                  <a:avLst/>
                  <a:gdLst>
                    <a:gd name="connsiteX0" fmla="*/ 69336 w 112734"/>
                    <a:gd name="connsiteY0" fmla="*/ 82461 h 144914"/>
                    <a:gd name="connsiteX1" fmla="*/ 93249 w 112734"/>
                    <a:gd name="connsiteY1" fmla="*/ 140058 h 144914"/>
                    <a:gd name="connsiteX2" fmla="*/ 105320 w 112734"/>
                    <a:gd name="connsiteY2" fmla="*/ 144568 h 144914"/>
                    <a:gd name="connsiteX3" fmla="*/ 110330 w 112734"/>
                    <a:gd name="connsiteY3" fmla="*/ 144568 h 144914"/>
                    <a:gd name="connsiteX4" fmla="*/ 112835 w 112734"/>
                    <a:gd name="connsiteY4" fmla="*/ 142518 h 144914"/>
                    <a:gd name="connsiteX5" fmla="*/ 111696 w 112734"/>
                    <a:gd name="connsiteY5" fmla="*/ 140673 h 144914"/>
                    <a:gd name="connsiteX6" fmla="*/ 106458 w 112734"/>
                    <a:gd name="connsiteY6" fmla="*/ 131244 h 144914"/>
                    <a:gd name="connsiteX7" fmla="*/ 59998 w 112734"/>
                    <a:gd name="connsiteY7" fmla="*/ 14616 h 144914"/>
                    <a:gd name="connsiteX8" fmla="*/ 32213 w 112734"/>
                    <a:gd name="connsiteY8" fmla="*/ 63 h 144914"/>
                    <a:gd name="connsiteX9" fmla="*/ 28114 w 112734"/>
                    <a:gd name="connsiteY9" fmla="*/ 2317 h 144914"/>
                    <a:gd name="connsiteX10" fmla="*/ 30163 w 112734"/>
                    <a:gd name="connsiteY10" fmla="*/ 4367 h 144914"/>
                    <a:gd name="connsiteX11" fmla="*/ 44967 w 112734"/>
                    <a:gd name="connsiteY11" fmla="*/ 20765 h 144914"/>
                    <a:gd name="connsiteX12" fmla="*/ 67058 w 112734"/>
                    <a:gd name="connsiteY12" fmla="*/ 76517 h 144914"/>
                    <a:gd name="connsiteX13" fmla="*/ 4200 w 112734"/>
                    <a:gd name="connsiteY13" fmla="*/ 132679 h 144914"/>
                    <a:gd name="connsiteX14" fmla="*/ 101 w 112734"/>
                    <a:gd name="connsiteY14" fmla="*/ 139033 h 144914"/>
                    <a:gd name="connsiteX15" fmla="*/ 6933 w 112734"/>
                    <a:gd name="connsiteY15" fmla="*/ 144978 h 144914"/>
                    <a:gd name="connsiteX16" fmla="*/ 14449 w 112734"/>
                    <a:gd name="connsiteY16" fmla="*/ 140673 h 144914"/>
                    <a:gd name="connsiteX17" fmla="*/ 69336 w 112734"/>
                    <a:gd name="connsiteY17" fmla="*/ 82461 h 144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2734" h="144914">
                      <a:moveTo>
                        <a:pt x="69336" y="82461"/>
                      </a:moveTo>
                      <a:cubicBezTo>
                        <a:pt x="78673" y="103983"/>
                        <a:pt x="89605" y="135344"/>
                        <a:pt x="93249" y="140058"/>
                      </a:cubicBezTo>
                      <a:cubicBezTo>
                        <a:pt x="96893" y="144568"/>
                        <a:pt x="99170" y="144568"/>
                        <a:pt x="105320" y="144568"/>
                      </a:cubicBezTo>
                      <a:lnTo>
                        <a:pt x="110330" y="144568"/>
                      </a:lnTo>
                      <a:cubicBezTo>
                        <a:pt x="112607" y="144363"/>
                        <a:pt x="112835" y="143133"/>
                        <a:pt x="112835" y="142518"/>
                      </a:cubicBezTo>
                      <a:cubicBezTo>
                        <a:pt x="112835" y="141903"/>
                        <a:pt x="112380" y="141493"/>
                        <a:pt x="111696" y="140673"/>
                      </a:cubicBezTo>
                      <a:cubicBezTo>
                        <a:pt x="109419" y="138418"/>
                        <a:pt x="108052" y="135344"/>
                        <a:pt x="106458" y="131244"/>
                      </a:cubicBezTo>
                      <a:lnTo>
                        <a:pt x="59998" y="14616"/>
                      </a:lnTo>
                      <a:cubicBezTo>
                        <a:pt x="55215" y="2727"/>
                        <a:pt x="42917" y="63"/>
                        <a:pt x="32213" y="63"/>
                      </a:cubicBezTo>
                      <a:cubicBezTo>
                        <a:pt x="31074" y="63"/>
                        <a:pt x="28114" y="63"/>
                        <a:pt x="28114" y="2317"/>
                      </a:cubicBezTo>
                      <a:cubicBezTo>
                        <a:pt x="28114" y="3957"/>
                        <a:pt x="29936" y="4367"/>
                        <a:pt x="30163" y="4367"/>
                      </a:cubicBezTo>
                      <a:cubicBezTo>
                        <a:pt x="37679" y="5597"/>
                        <a:pt x="39273" y="6827"/>
                        <a:pt x="44967" y="20765"/>
                      </a:cubicBezTo>
                      <a:lnTo>
                        <a:pt x="67058" y="76517"/>
                      </a:lnTo>
                      <a:lnTo>
                        <a:pt x="4200" y="132679"/>
                      </a:lnTo>
                      <a:cubicBezTo>
                        <a:pt x="1467" y="135139"/>
                        <a:pt x="101" y="136369"/>
                        <a:pt x="101" y="139033"/>
                      </a:cubicBezTo>
                      <a:cubicBezTo>
                        <a:pt x="101" y="142518"/>
                        <a:pt x="3289" y="144978"/>
                        <a:pt x="6933" y="144978"/>
                      </a:cubicBezTo>
                      <a:cubicBezTo>
                        <a:pt x="10577" y="144978"/>
                        <a:pt x="12627" y="142723"/>
                        <a:pt x="14449" y="140673"/>
                      </a:cubicBezTo>
                      <a:lnTo>
                        <a:pt x="69336" y="824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" name="任意形状 293">
                  <a:extLst>
                    <a:ext uri="{FF2B5EF4-FFF2-40B4-BE49-F238E27FC236}">
                      <a16:creationId xmlns:a16="http://schemas.microsoft.com/office/drawing/2014/main" id="{B42A500C-EDD8-D858-3AC6-DCDA1C637B9A}"/>
                    </a:ext>
                  </a:extLst>
                </p:cNvPr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4267825" y="6884644"/>
                  <a:ext cx="26646" cy="61286"/>
                </a:xfrm>
                <a:custGeom>
                  <a:avLst/>
                  <a:gdLst>
                    <a:gd name="connsiteX0" fmla="*/ 26753 w 26646"/>
                    <a:gd name="connsiteY0" fmla="*/ 21585 h 61286"/>
                    <a:gd name="connsiteX1" fmla="*/ 12177 w 26646"/>
                    <a:gd name="connsiteY1" fmla="*/ 63 h 61286"/>
                    <a:gd name="connsiteX2" fmla="*/ 107 w 26646"/>
                    <a:gd name="connsiteY2" fmla="*/ 10926 h 61286"/>
                    <a:gd name="connsiteX3" fmla="*/ 12177 w 26646"/>
                    <a:gd name="connsiteY3" fmla="*/ 21790 h 61286"/>
                    <a:gd name="connsiteX4" fmla="*/ 20148 w 26646"/>
                    <a:gd name="connsiteY4" fmla="*/ 19125 h 61286"/>
                    <a:gd name="connsiteX5" fmla="*/ 21287 w 26646"/>
                    <a:gd name="connsiteY5" fmla="*/ 18510 h 61286"/>
                    <a:gd name="connsiteX6" fmla="*/ 21743 w 26646"/>
                    <a:gd name="connsiteY6" fmla="*/ 21585 h 61286"/>
                    <a:gd name="connsiteX7" fmla="*/ 6256 w 26646"/>
                    <a:gd name="connsiteY7" fmla="*/ 55815 h 61286"/>
                    <a:gd name="connsiteX8" fmla="*/ 3751 w 26646"/>
                    <a:gd name="connsiteY8" fmla="*/ 59095 h 61286"/>
                    <a:gd name="connsiteX9" fmla="*/ 6028 w 26646"/>
                    <a:gd name="connsiteY9" fmla="*/ 61349 h 61286"/>
                    <a:gd name="connsiteX10" fmla="*/ 26753 w 26646"/>
                    <a:gd name="connsiteY10" fmla="*/ 21585 h 61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46" h="61286">
                      <a:moveTo>
                        <a:pt x="26753" y="21585"/>
                      </a:moveTo>
                      <a:cubicBezTo>
                        <a:pt x="26753" y="8057"/>
                        <a:pt x="21059" y="63"/>
                        <a:pt x="12177" y="63"/>
                      </a:cubicBezTo>
                      <a:cubicBezTo>
                        <a:pt x="4662" y="63"/>
                        <a:pt x="107" y="5187"/>
                        <a:pt x="107" y="10926"/>
                      </a:cubicBezTo>
                      <a:cubicBezTo>
                        <a:pt x="107" y="16460"/>
                        <a:pt x="4662" y="21790"/>
                        <a:pt x="12177" y="21790"/>
                      </a:cubicBezTo>
                      <a:cubicBezTo>
                        <a:pt x="14910" y="21790"/>
                        <a:pt x="17871" y="20970"/>
                        <a:pt x="20148" y="19125"/>
                      </a:cubicBezTo>
                      <a:cubicBezTo>
                        <a:pt x="20832" y="18715"/>
                        <a:pt x="21059" y="18510"/>
                        <a:pt x="21287" y="18510"/>
                      </a:cubicBezTo>
                      <a:cubicBezTo>
                        <a:pt x="21515" y="18510"/>
                        <a:pt x="21743" y="18715"/>
                        <a:pt x="21743" y="21585"/>
                      </a:cubicBezTo>
                      <a:cubicBezTo>
                        <a:pt x="21743" y="36753"/>
                        <a:pt x="13771" y="49051"/>
                        <a:pt x="6256" y="55815"/>
                      </a:cubicBezTo>
                      <a:cubicBezTo>
                        <a:pt x="3751" y="58070"/>
                        <a:pt x="3751" y="58480"/>
                        <a:pt x="3751" y="59095"/>
                      </a:cubicBezTo>
                      <a:cubicBezTo>
                        <a:pt x="3751" y="60529"/>
                        <a:pt x="4889" y="61349"/>
                        <a:pt x="6028" y="61349"/>
                      </a:cubicBezTo>
                      <a:cubicBezTo>
                        <a:pt x="8533" y="61349"/>
                        <a:pt x="26753" y="45566"/>
                        <a:pt x="26753" y="2158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形状 294">
                  <a:extLst>
                    <a:ext uri="{FF2B5EF4-FFF2-40B4-BE49-F238E27FC236}">
                      <a16:creationId xmlns:a16="http://schemas.microsoft.com/office/drawing/2014/main" id="{4DAC9B6B-B343-CFD8-1964-0AA416022BB5}"/>
                    </a:ext>
                  </a:extLst>
                </p:cNvPr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4361529" y="6764121"/>
                  <a:ext cx="112734" cy="144914"/>
                </a:xfrm>
                <a:custGeom>
                  <a:avLst/>
                  <a:gdLst>
                    <a:gd name="connsiteX0" fmla="*/ 69346 w 112734"/>
                    <a:gd name="connsiteY0" fmla="*/ 82461 h 144914"/>
                    <a:gd name="connsiteX1" fmla="*/ 93259 w 112734"/>
                    <a:gd name="connsiteY1" fmla="*/ 140058 h 144914"/>
                    <a:gd name="connsiteX2" fmla="*/ 105330 w 112734"/>
                    <a:gd name="connsiteY2" fmla="*/ 144568 h 144914"/>
                    <a:gd name="connsiteX3" fmla="*/ 110340 w 112734"/>
                    <a:gd name="connsiteY3" fmla="*/ 144568 h 144914"/>
                    <a:gd name="connsiteX4" fmla="*/ 112845 w 112734"/>
                    <a:gd name="connsiteY4" fmla="*/ 142518 h 144914"/>
                    <a:gd name="connsiteX5" fmla="*/ 111707 w 112734"/>
                    <a:gd name="connsiteY5" fmla="*/ 140673 h 144914"/>
                    <a:gd name="connsiteX6" fmla="*/ 106468 w 112734"/>
                    <a:gd name="connsiteY6" fmla="*/ 131244 h 144914"/>
                    <a:gd name="connsiteX7" fmla="*/ 60008 w 112734"/>
                    <a:gd name="connsiteY7" fmla="*/ 14616 h 144914"/>
                    <a:gd name="connsiteX8" fmla="*/ 32223 w 112734"/>
                    <a:gd name="connsiteY8" fmla="*/ 63 h 144914"/>
                    <a:gd name="connsiteX9" fmla="*/ 28124 w 112734"/>
                    <a:gd name="connsiteY9" fmla="*/ 2317 h 144914"/>
                    <a:gd name="connsiteX10" fmla="*/ 30174 w 112734"/>
                    <a:gd name="connsiteY10" fmla="*/ 4367 h 144914"/>
                    <a:gd name="connsiteX11" fmla="*/ 44977 w 112734"/>
                    <a:gd name="connsiteY11" fmla="*/ 20765 h 144914"/>
                    <a:gd name="connsiteX12" fmla="*/ 67068 w 112734"/>
                    <a:gd name="connsiteY12" fmla="*/ 76517 h 144914"/>
                    <a:gd name="connsiteX13" fmla="*/ 4211 w 112734"/>
                    <a:gd name="connsiteY13" fmla="*/ 132679 h 144914"/>
                    <a:gd name="connsiteX14" fmla="*/ 111 w 112734"/>
                    <a:gd name="connsiteY14" fmla="*/ 139033 h 144914"/>
                    <a:gd name="connsiteX15" fmla="*/ 6943 w 112734"/>
                    <a:gd name="connsiteY15" fmla="*/ 144978 h 144914"/>
                    <a:gd name="connsiteX16" fmla="*/ 14459 w 112734"/>
                    <a:gd name="connsiteY16" fmla="*/ 140673 h 144914"/>
                    <a:gd name="connsiteX17" fmla="*/ 69346 w 112734"/>
                    <a:gd name="connsiteY17" fmla="*/ 82461 h 144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2734" h="144914">
                      <a:moveTo>
                        <a:pt x="69346" y="82461"/>
                      </a:moveTo>
                      <a:cubicBezTo>
                        <a:pt x="78683" y="103983"/>
                        <a:pt x="89615" y="135344"/>
                        <a:pt x="93259" y="140058"/>
                      </a:cubicBezTo>
                      <a:cubicBezTo>
                        <a:pt x="96903" y="144568"/>
                        <a:pt x="99181" y="144568"/>
                        <a:pt x="105330" y="144568"/>
                      </a:cubicBezTo>
                      <a:lnTo>
                        <a:pt x="110340" y="144568"/>
                      </a:lnTo>
                      <a:cubicBezTo>
                        <a:pt x="112618" y="144363"/>
                        <a:pt x="112845" y="143133"/>
                        <a:pt x="112845" y="142518"/>
                      </a:cubicBezTo>
                      <a:cubicBezTo>
                        <a:pt x="112845" y="141903"/>
                        <a:pt x="112390" y="141493"/>
                        <a:pt x="111707" y="140673"/>
                      </a:cubicBezTo>
                      <a:cubicBezTo>
                        <a:pt x="109429" y="138418"/>
                        <a:pt x="108063" y="135344"/>
                        <a:pt x="106468" y="131244"/>
                      </a:cubicBezTo>
                      <a:lnTo>
                        <a:pt x="60008" y="14616"/>
                      </a:lnTo>
                      <a:cubicBezTo>
                        <a:pt x="55226" y="2727"/>
                        <a:pt x="42927" y="63"/>
                        <a:pt x="32223" y="63"/>
                      </a:cubicBezTo>
                      <a:cubicBezTo>
                        <a:pt x="31085" y="63"/>
                        <a:pt x="28124" y="63"/>
                        <a:pt x="28124" y="2317"/>
                      </a:cubicBezTo>
                      <a:cubicBezTo>
                        <a:pt x="28124" y="3957"/>
                        <a:pt x="29946" y="4367"/>
                        <a:pt x="30174" y="4367"/>
                      </a:cubicBezTo>
                      <a:cubicBezTo>
                        <a:pt x="37689" y="5597"/>
                        <a:pt x="39283" y="6827"/>
                        <a:pt x="44977" y="20765"/>
                      </a:cubicBezTo>
                      <a:lnTo>
                        <a:pt x="67068" y="76517"/>
                      </a:lnTo>
                      <a:lnTo>
                        <a:pt x="4211" y="132679"/>
                      </a:lnTo>
                      <a:cubicBezTo>
                        <a:pt x="1478" y="135139"/>
                        <a:pt x="111" y="136369"/>
                        <a:pt x="111" y="139033"/>
                      </a:cubicBezTo>
                      <a:cubicBezTo>
                        <a:pt x="111" y="142518"/>
                        <a:pt x="3300" y="144978"/>
                        <a:pt x="6943" y="144978"/>
                      </a:cubicBezTo>
                      <a:cubicBezTo>
                        <a:pt x="10587" y="144978"/>
                        <a:pt x="12637" y="142723"/>
                        <a:pt x="14459" y="140673"/>
                      </a:cubicBezTo>
                      <a:lnTo>
                        <a:pt x="69346" y="824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" name="任意形状 295">
                  <a:extLst>
                    <a:ext uri="{FF2B5EF4-FFF2-40B4-BE49-F238E27FC236}">
                      <a16:creationId xmlns:a16="http://schemas.microsoft.com/office/drawing/2014/main" id="{BA8C9687-DAB5-BD1A-6EAD-6BEC9AD31F17}"/>
                    </a:ext>
                  </a:extLst>
                </p:cNvPr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499688" y="6841846"/>
                  <a:ext cx="58029" cy="95270"/>
                </a:xfrm>
                <a:custGeom>
                  <a:avLst/>
                  <a:gdLst>
                    <a:gd name="connsiteX0" fmla="*/ 36146 w 58029"/>
                    <a:gd name="connsiteY0" fmla="*/ 4082 h 95270"/>
                    <a:gd name="connsiteX1" fmla="*/ 31364 w 58029"/>
                    <a:gd name="connsiteY1" fmla="*/ 64 h 95270"/>
                    <a:gd name="connsiteX2" fmla="*/ 117 w 58029"/>
                    <a:gd name="connsiteY2" fmla="*/ 9247 h 95270"/>
                    <a:gd name="connsiteX3" fmla="*/ 117 w 58029"/>
                    <a:gd name="connsiteY3" fmla="*/ 14412 h 95270"/>
                    <a:gd name="connsiteX4" fmla="*/ 23233 w 58029"/>
                    <a:gd name="connsiteY4" fmla="*/ 10395 h 95270"/>
                    <a:gd name="connsiteX5" fmla="*/ 23233 w 58029"/>
                    <a:gd name="connsiteY5" fmla="*/ 83570 h 95270"/>
                    <a:gd name="connsiteX6" fmla="*/ 7291 w 58029"/>
                    <a:gd name="connsiteY6" fmla="*/ 90170 h 95270"/>
                    <a:gd name="connsiteX7" fmla="*/ 1233 w 58029"/>
                    <a:gd name="connsiteY7" fmla="*/ 90170 h 95270"/>
                    <a:gd name="connsiteX8" fmla="*/ 1233 w 58029"/>
                    <a:gd name="connsiteY8" fmla="*/ 95335 h 95270"/>
                    <a:gd name="connsiteX9" fmla="*/ 29610 w 58029"/>
                    <a:gd name="connsiteY9" fmla="*/ 94761 h 95270"/>
                    <a:gd name="connsiteX10" fmla="*/ 58147 w 58029"/>
                    <a:gd name="connsiteY10" fmla="*/ 95335 h 95270"/>
                    <a:gd name="connsiteX11" fmla="*/ 58147 w 58029"/>
                    <a:gd name="connsiteY11" fmla="*/ 90170 h 95270"/>
                    <a:gd name="connsiteX12" fmla="*/ 52089 w 58029"/>
                    <a:gd name="connsiteY12" fmla="*/ 90170 h 95270"/>
                    <a:gd name="connsiteX13" fmla="*/ 36146 w 58029"/>
                    <a:gd name="connsiteY13" fmla="*/ 83570 h 95270"/>
                    <a:gd name="connsiteX14" fmla="*/ 36146 w 58029"/>
                    <a:gd name="connsiteY14" fmla="*/ 4082 h 9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8029" h="95270">
                      <a:moveTo>
                        <a:pt x="36146" y="4082"/>
                      </a:moveTo>
                      <a:cubicBezTo>
                        <a:pt x="36146" y="208"/>
                        <a:pt x="35827" y="64"/>
                        <a:pt x="31364" y="64"/>
                      </a:cubicBezTo>
                      <a:cubicBezTo>
                        <a:pt x="21161" y="9103"/>
                        <a:pt x="6653" y="9247"/>
                        <a:pt x="117" y="9247"/>
                      </a:cubicBezTo>
                      <a:lnTo>
                        <a:pt x="117" y="14412"/>
                      </a:lnTo>
                      <a:cubicBezTo>
                        <a:pt x="3943" y="14412"/>
                        <a:pt x="14465" y="14412"/>
                        <a:pt x="23233" y="10395"/>
                      </a:cubicBezTo>
                      <a:lnTo>
                        <a:pt x="23233" y="83570"/>
                      </a:lnTo>
                      <a:cubicBezTo>
                        <a:pt x="23233" y="88304"/>
                        <a:pt x="23233" y="90170"/>
                        <a:pt x="7291" y="90170"/>
                      </a:cubicBezTo>
                      <a:lnTo>
                        <a:pt x="1233" y="90170"/>
                      </a:lnTo>
                      <a:lnTo>
                        <a:pt x="1233" y="95335"/>
                      </a:lnTo>
                      <a:cubicBezTo>
                        <a:pt x="4102" y="95191"/>
                        <a:pt x="23711" y="94761"/>
                        <a:pt x="29610" y="94761"/>
                      </a:cubicBezTo>
                      <a:cubicBezTo>
                        <a:pt x="34552" y="94761"/>
                        <a:pt x="54639" y="95191"/>
                        <a:pt x="58147" y="95335"/>
                      </a:cubicBezTo>
                      <a:lnTo>
                        <a:pt x="58147" y="90170"/>
                      </a:lnTo>
                      <a:lnTo>
                        <a:pt x="52089" y="90170"/>
                      </a:lnTo>
                      <a:cubicBezTo>
                        <a:pt x="36146" y="90170"/>
                        <a:pt x="36146" y="88304"/>
                        <a:pt x="36146" y="83570"/>
                      </a:cubicBezTo>
                      <a:lnTo>
                        <a:pt x="36146" y="40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" name="任意形状 296">
                  <a:extLst>
                    <a:ext uri="{FF2B5EF4-FFF2-40B4-BE49-F238E27FC236}">
                      <a16:creationId xmlns:a16="http://schemas.microsoft.com/office/drawing/2014/main" id="{DA4A68C4-3CCD-007B-281C-8BC93AFBDE26}"/>
                    </a:ext>
                  </a:extLst>
                </p:cNvPr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703" y="6841846"/>
                  <a:ext cx="73334" cy="98140"/>
                </a:xfrm>
                <a:custGeom>
                  <a:avLst/>
                  <a:gdLst>
                    <a:gd name="connsiteX0" fmla="*/ 35034 w 73334"/>
                    <a:gd name="connsiteY0" fmla="*/ 47413 h 98140"/>
                    <a:gd name="connsiteX1" fmla="*/ 56397 w 73334"/>
                    <a:gd name="connsiteY1" fmla="*/ 70513 h 98140"/>
                    <a:gd name="connsiteX2" fmla="*/ 35672 w 73334"/>
                    <a:gd name="connsiteY2" fmla="*/ 93613 h 98140"/>
                    <a:gd name="connsiteX3" fmla="*/ 8570 w 73334"/>
                    <a:gd name="connsiteY3" fmla="*/ 83570 h 98140"/>
                    <a:gd name="connsiteX4" fmla="*/ 17817 w 73334"/>
                    <a:gd name="connsiteY4" fmla="*/ 75535 h 98140"/>
                    <a:gd name="connsiteX5" fmla="*/ 9049 w 73334"/>
                    <a:gd name="connsiteY5" fmla="*/ 67643 h 98140"/>
                    <a:gd name="connsiteX6" fmla="*/ 121 w 73334"/>
                    <a:gd name="connsiteY6" fmla="*/ 75965 h 98140"/>
                    <a:gd name="connsiteX7" fmla="*/ 35991 w 73334"/>
                    <a:gd name="connsiteY7" fmla="*/ 98205 h 98140"/>
                    <a:gd name="connsiteX8" fmla="*/ 73455 w 73334"/>
                    <a:gd name="connsiteY8" fmla="*/ 70513 h 98140"/>
                    <a:gd name="connsiteX9" fmla="*/ 45716 w 73334"/>
                    <a:gd name="connsiteY9" fmla="*/ 44830 h 98140"/>
                    <a:gd name="connsiteX10" fmla="*/ 68513 w 73334"/>
                    <a:gd name="connsiteY10" fmla="*/ 19864 h 98140"/>
                    <a:gd name="connsiteX11" fmla="*/ 36310 w 73334"/>
                    <a:gd name="connsiteY11" fmla="*/ 64 h 98140"/>
                    <a:gd name="connsiteX12" fmla="*/ 5063 w 73334"/>
                    <a:gd name="connsiteY12" fmla="*/ 19291 h 98140"/>
                    <a:gd name="connsiteX13" fmla="*/ 13353 w 73334"/>
                    <a:gd name="connsiteY13" fmla="*/ 26895 h 98140"/>
                    <a:gd name="connsiteX14" fmla="*/ 21483 w 73334"/>
                    <a:gd name="connsiteY14" fmla="*/ 19578 h 98140"/>
                    <a:gd name="connsiteX15" fmla="*/ 13353 w 73334"/>
                    <a:gd name="connsiteY15" fmla="*/ 12117 h 98140"/>
                    <a:gd name="connsiteX16" fmla="*/ 35831 w 73334"/>
                    <a:gd name="connsiteY16" fmla="*/ 4225 h 98140"/>
                    <a:gd name="connsiteX17" fmla="*/ 53049 w 73334"/>
                    <a:gd name="connsiteY17" fmla="*/ 19864 h 98140"/>
                    <a:gd name="connsiteX18" fmla="*/ 46672 w 73334"/>
                    <a:gd name="connsiteY18" fmla="*/ 36939 h 98140"/>
                    <a:gd name="connsiteX19" fmla="*/ 28976 w 73334"/>
                    <a:gd name="connsiteY19" fmla="*/ 43108 h 98140"/>
                    <a:gd name="connsiteX20" fmla="*/ 23875 w 73334"/>
                    <a:gd name="connsiteY20" fmla="*/ 43539 h 98140"/>
                    <a:gd name="connsiteX21" fmla="*/ 22281 w 73334"/>
                    <a:gd name="connsiteY21" fmla="*/ 45404 h 98140"/>
                    <a:gd name="connsiteX22" fmla="*/ 26426 w 73334"/>
                    <a:gd name="connsiteY22" fmla="*/ 47413 h 98140"/>
                    <a:gd name="connsiteX23" fmla="*/ 35034 w 73334"/>
                    <a:gd name="connsiteY23" fmla="*/ 47413 h 98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3334" h="98140">
                      <a:moveTo>
                        <a:pt x="35034" y="47413"/>
                      </a:moveTo>
                      <a:cubicBezTo>
                        <a:pt x="47469" y="47413"/>
                        <a:pt x="56397" y="55161"/>
                        <a:pt x="56397" y="70513"/>
                      </a:cubicBezTo>
                      <a:cubicBezTo>
                        <a:pt x="56397" y="88304"/>
                        <a:pt x="44919" y="93613"/>
                        <a:pt x="35672" y="93613"/>
                      </a:cubicBezTo>
                      <a:cubicBezTo>
                        <a:pt x="29295" y="93613"/>
                        <a:pt x="15266" y="92035"/>
                        <a:pt x="8570" y="83570"/>
                      </a:cubicBezTo>
                      <a:cubicBezTo>
                        <a:pt x="16063" y="83283"/>
                        <a:pt x="17817" y="78548"/>
                        <a:pt x="17817" y="75535"/>
                      </a:cubicBezTo>
                      <a:cubicBezTo>
                        <a:pt x="17817" y="70943"/>
                        <a:pt x="13991" y="67643"/>
                        <a:pt x="9049" y="67643"/>
                      </a:cubicBezTo>
                      <a:cubicBezTo>
                        <a:pt x="4585" y="67643"/>
                        <a:pt x="121" y="70082"/>
                        <a:pt x="121" y="75965"/>
                      </a:cubicBezTo>
                      <a:cubicBezTo>
                        <a:pt x="121" y="89452"/>
                        <a:pt x="16701" y="98205"/>
                        <a:pt x="35991" y="98205"/>
                      </a:cubicBezTo>
                      <a:cubicBezTo>
                        <a:pt x="58151" y="98205"/>
                        <a:pt x="73455" y="84861"/>
                        <a:pt x="73455" y="70513"/>
                      </a:cubicBezTo>
                      <a:cubicBezTo>
                        <a:pt x="73455" y="59321"/>
                        <a:pt x="63252" y="48130"/>
                        <a:pt x="45716" y="44830"/>
                      </a:cubicBezTo>
                      <a:cubicBezTo>
                        <a:pt x="62455" y="39378"/>
                        <a:pt x="68513" y="28617"/>
                        <a:pt x="68513" y="19864"/>
                      </a:cubicBezTo>
                      <a:cubicBezTo>
                        <a:pt x="68513" y="8530"/>
                        <a:pt x="54006" y="64"/>
                        <a:pt x="36310" y="64"/>
                      </a:cubicBezTo>
                      <a:cubicBezTo>
                        <a:pt x="18614" y="64"/>
                        <a:pt x="5063" y="7812"/>
                        <a:pt x="5063" y="19291"/>
                      </a:cubicBezTo>
                      <a:cubicBezTo>
                        <a:pt x="5063" y="24169"/>
                        <a:pt x="8570" y="26895"/>
                        <a:pt x="13353" y="26895"/>
                      </a:cubicBezTo>
                      <a:cubicBezTo>
                        <a:pt x="18295" y="26895"/>
                        <a:pt x="21483" y="23595"/>
                        <a:pt x="21483" y="19578"/>
                      </a:cubicBezTo>
                      <a:cubicBezTo>
                        <a:pt x="21483" y="15417"/>
                        <a:pt x="18295" y="12404"/>
                        <a:pt x="13353" y="12117"/>
                      </a:cubicBezTo>
                      <a:cubicBezTo>
                        <a:pt x="18933" y="5803"/>
                        <a:pt x="29933" y="4225"/>
                        <a:pt x="35831" y="4225"/>
                      </a:cubicBezTo>
                      <a:cubicBezTo>
                        <a:pt x="43005" y="4225"/>
                        <a:pt x="53049" y="7382"/>
                        <a:pt x="53049" y="19864"/>
                      </a:cubicBezTo>
                      <a:cubicBezTo>
                        <a:pt x="53049" y="25891"/>
                        <a:pt x="50817" y="32491"/>
                        <a:pt x="46672" y="36939"/>
                      </a:cubicBezTo>
                      <a:cubicBezTo>
                        <a:pt x="41411" y="42391"/>
                        <a:pt x="36947" y="42678"/>
                        <a:pt x="28976" y="43108"/>
                      </a:cubicBezTo>
                      <a:cubicBezTo>
                        <a:pt x="24991" y="43395"/>
                        <a:pt x="24672" y="43395"/>
                        <a:pt x="23875" y="43539"/>
                      </a:cubicBezTo>
                      <a:cubicBezTo>
                        <a:pt x="23556" y="43539"/>
                        <a:pt x="22281" y="43826"/>
                        <a:pt x="22281" y="45404"/>
                      </a:cubicBezTo>
                      <a:cubicBezTo>
                        <a:pt x="22281" y="47413"/>
                        <a:pt x="23715" y="47413"/>
                        <a:pt x="26426" y="47413"/>
                      </a:cubicBezTo>
                      <a:lnTo>
                        <a:pt x="35034" y="474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" name="任意形状 297">
                  <a:extLst>
                    <a:ext uri="{FF2B5EF4-FFF2-40B4-BE49-F238E27FC236}">
                      <a16:creationId xmlns:a16="http://schemas.microsoft.com/office/drawing/2014/main" id="{82CB8E98-F6D7-932C-E61B-664B08A485D1}"/>
                    </a:ext>
                  </a:extLst>
                </p:cNvPr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60744" y="6814544"/>
                  <a:ext cx="102713" cy="94081"/>
                </a:xfrm>
                <a:custGeom>
                  <a:avLst/>
                  <a:gdLst>
                    <a:gd name="connsiteX0" fmla="*/ 66403 w 102713"/>
                    <a:gd name="connsiteY0" fmla="*/ 76312 h 94081"/>
                    <a:gd name="connsiteX1" fmla="*/ 84167 w 102713"/>
                    <a:gd name="connsiteY1" fmla="*/ 93120 h 94081"/>
                    <a:gd name="connsiteX2" fmla="*/ 102842 w 102713"/>
                    <a:gd name="connsiteY2" fmla="*/ 73647 h 94081"/>
                    <a:gd name="connsiteX3" fmla="*/ 102842 w 102713"/>
                    <a:gd name="connsiteY3" fmla="*/ 62169 h 94081"/>
                    <a:gd name="connsiteX4" fmla="*/ 97148 w 102713"/>
                    <a:gd name="connsiteY4" fmla="*/ 62169 h 94081"/>
                    <a:gd name="connsiteX5" fmla="*/ 97148 w 102713"/>
                    <a:gd name="connsiteY5" fmla="*/ 73647 h 94081"/>
                    <a:gd name="connsiteX6" fmla="*/ 88950 w 102713"/>
                    <a:gd name="connsiteY6" fmla="*/ 86766 h 94081"/>
                    <a:gd name="connsiteX7" fmla="*/ 80523 w 102713"/>
                    <a:gd name="connsiteY7" fmla="*/ 76517 h 94081"/>
                    <a:gd name="connsiteX8" fmla="*/ 80523 w 102713"/>
                    <a:gd name="connsiteY8" fmla="*/ 35523 h 94081"/>
                    <a:gd name="connsiteX9" fmla="*/ 72324 w 102713"/>
                    <a:gd name="connsiteY9" fmla="*/ 11336 h 94081"/>
                    <a:gd name="connsiteX10" fmla="*/ 41123 w 102713"/>
                    <a:gd name="connsiteY10" fmla="*/ 63 h 94081"/>
                    <a:gd name="connsiteX11" fmla="*/ 6733 w 102713"/>
                    <a:gd name="connsiteY11" fmla="*/ 23225 h 94081"/>
                    <a:gd name="connsiteX12" fmla="*/ 17210 w 102713"/>
                    <a:gd name="connsiteY12" fmla="*/ 32858 h 94081"/>
                    <a:gd name="connsiteX13" fmla="*/ 27686 w 102713"/>
                    <a:gd name="connsiteY13" fmla="*/ 23430 h 94081"/>
                    <a:gd name="connsiteX14" fmla="*/ 16071 w 102713"/>
                    <a:gd name="connsiteY14" fmla="*/ 14001 h 94081"/>
                    <a:gd name="connsiteX15" fmla="*/ 40667 w 102713"/>
                    <a:gd name="connsiteY15" fmla="*/ 4572 h 94081"/>
                    <a:gd name="connsiteX16" fmla="*/ 64809 w 102713"/>
                    <a:gd name="connsiteY16" fmla="*/ 30808 h 94081"/>
                    <a:gd name="connsiteX17" fmla="*/ 64809 w 102713"/>
                    <a:gd name="connsiteY17" fmla="*/ 38392 h 94081"/>
                    <a:gd name="connsiteX18" fmla="*/ 22903 w 102713"/>
                    <a:gd name="connsiteY18" fmla="*/ 45771 h 94081"/>
                    <a:gd name="connsiteX19" fmla="*/ 129 w 102713"/>
                    <a:gd name="connsiteY19" fmla="*/ 72418 h 94081"/>
                    <a:gd name="connsiteX20" fmla="*/ 36568 w 102713"/>
                    <a:gd name="connsiteY20" fmla="*/ 94145 h 94081"/>
                    <a:gd name="connsiteX21" fmla="*/ 66403 w 102713"/>
                    <a:gd name="connsiteY21" fmla="*/ 76312 h 94081"/>
                    <a:gd name="connsiteX22" fmla="*/ 64809 w 102713"/>
                    <a:gd name="connsiteY22" fmla="*/ 42697 h 94081"/>
                    <a:gd name="connsiteX23" fmla="*/ 64809 w 102713"/>
                    <a:gd name="connsiteY23" fmla="*/ 63194 h 94081"/>
                    <a:gd name="connsiteX24" fmla="*/ 38162 w 102713"/>
                    <a:gd name="connsiteY24" fmla="*/ 89635 h 94081"/>
                    <a:gd name="connsiteX25" fmla="*/ 17665 w 102713"/>
                    <a:gd name="connsiteY25" fmla="*/ 72213 h 94081"/>
                    <a:gd name="connsiteX26" fmla="*/ 64809 w 102713"/>
                    <a:gd name="connsiteY26" fmla="*/ 42697 h 94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02713" h="94081">
                      <a:moveTo>
                        <a:pt x="66403" y="76312"/>
                      </a:moveTo>
                      <a:cubicBezTo>
                        <a:pt x="67314" y="84511"/>
                        <a:pt x="73463" y="93120"/>
                        <a:pt x="84167" y="93120"/>
                      </a:cubicBezTo>
                      <a:cubicBezTo>
                        <a:pt x="88950" y="93120"/>
                        <a:pt x="102842" y="90250"/>
                        <a:pt x="102842" y="73647"/>
                      </a:cubicBezTo>
                      <a:lnTo>
                        <a:pt x="102842" y="62169"/>
                      </a:lnTo>
                      <a:lnTo>
                        <a:pt x="97148" y="62169"/>
                      </a:lnTo>
                      <a:lnTo>
                        <a:pt x="97148" y="73647"/>
                      </a:lnTo>
                      <a:cubicBezTo>
                        <a:pt x="97148" y="85536"/>
                        <a:pt x="91455" y="86766"/>
                        <a:pt x="88950" y="86766"/>
                      </a:cubicBezTo>
                      <a:cubicBezTo>
                        <a:pt x="81434" y="86766"/>
                        <a:pt x="80523" y="77542"/>
                        <a:pt x="80523" y="76517"/>
                      </a:cubicBezTo>
                      <a:lnTo>
                        <a:pt x="80523" y="35523"/>
                      </a:lnTo>
                      <a:cubicBezTo>
                        <a:pt x="80523" y="26914"/>
                        <a:pt x="80523" y="18920"/>
                        <a:pt x="72324" y="11336"/>
                      </a:cubicBezTo>
                      <a:cubicBezTo>
                        <a:pt x="63442" y="3342"/>
                        <a:pt x="52055" y="63"/>
                        <a:pt x="41123" y="63"/>
                      </a:cubicBezTo>
                      <a:cubicBezTo>
                        <a:pt x="22448" y="63"/>
                        <a:pt x="6733" y="9696"/>
                        <a:pt x="6733" y="23225"/>
                      </a:cubicBezTo>
                      <a:cubicBezTo>
                        <a:pt x="6733" y="29374"/>
                        <a:pt x="11288" y="32858"/>
                        <a:pt x="17210" y="32858"/>
                      </a:cubicBezTo>
                      <a:cubicBezTo>
                        <a:pt x="23587" y="32858"/>
                        <a:pt x="27686" y="28759"/>
                        <a:pt x="27686" y="23430"/>
                      </a:cubicBezTo>
                      <a:cubicBezTo>
                        <a:pt x="27686" y="20970"/>
                        <a:pt x="26547" y="14206"/>
                        <a:pt x="16071" y="14001"/>
                      </a:cubicBezTo>
                      <a:cubicBezTo>
                        <a:pt x="22220" y="6827"/>
                        <a:pt x="33380" y="4572"/>
                        <a:pt x="40667" y="4572"/>
                      </a:cubicBezTo>
                      <a:cubicBezTo>
                        <a:pt x="51827" y="4572"/>
                        <a:pt x="64809" y="12566"/>
                        <a:pt x="64809" y="30808"/>
                      </a:cubicBezTo>
                      <a:lnTo>
                        <a:pt x="64809" y="38392"/>
                      </a:lnTo>
                      <a:cubicBezTo>
                        <a:pt x="53193" y="39007"/>
                        <a:pt x="37251" y="39622"/>
                        <a:pt x="22903" y="45771"/>
                      </a:cubicBezTo>
                      <a:cubicBezTo>
                        <a:pt x="5822" y="52740"/>
                        <a:pt x="129" y="63399"/>
                        <a:pt x="129" y="72418"/>
                      </a:cubicBezTo>
                      <a:cubicBezTo>
                        <a:pt x="129" y="89020"/>
                        <a:pt x="22220" y="94145"/>
                        <a:pt x="36568" y="94145"/>
                      </a:cubicBezTo>
                      <a:cubicBezTo>
                        <a:pt x="51599" y="94145"/>
                        <a:pt x="62076" y="85946"/>
                        <a:pt x="66403" y="76312"/>
                      </a:cubicBezTo>
                      <a:close/>
                      <a:moveTo>
                        <a:pt x="64809" y="42697"/>
                      </a:moveTo>
                      <a:lnTo>
                        <a:pt x="64809" y="63194"/>
                      </a:lnTo>
                      <a:cubicBezTo>
                        <a:pt x="64809" y="82666"/>
                        <a:pt x="48411" y="89635"/>
                        <a:pt x="38162" y="89635"/>
                      </a:cubicBezTo>
                      <a:cubicBezTo>
                        <a:pt x="27003" y="89635"/>
                        <a:pt x="17665" y="82461"/>
                        <a:pt x="17665" y="72213"/>
                      </a:cubicBezTo>
                      <a:cubicBezTo>
                        <a:pt x="17665" y="60939"/>
                        <a:pt x="27230" y="43927"/>
                        <a:pt x="64809" y="4269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" name="任意形状 298">
                  <a:extLst>
                    <a:ext uri="{FF2B5EF4-FFF2-40B4-BE49-F238E27FC236}">
                      <a16:creationId xmlns:a16="http://schemas.microsoft.com/office/drawing/2014/main" id="{FC80D656-4853-A641-3A07-868856F91D16}"/>
                    </a:ext>
                  </a:extLst>
                </p:cNvPr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4872340" y="6815774"/>
                  <a:ext cx="114556" cy="90597"/>
                </a:xfrm>
                <a:custGeom>
                  <a:avLst/>
                  <a:gdLst>
                    <a:gd name="connsiteX0" fmla="*/ 17898 w 114556"/>
                    <a:gd name="connsiteY0" fmla="*/ 20150 h 90597"/>
                    <a:gd name="connsiteX1" fmla="*/ 17898 w 114556"/>
                    <a:gd name="connsiteY1" fmla="*/ 75082 h 90597"/>
                    <a:gd name="connsiteX2" fmla="*/ 134 w 114556"/>
                    <a:gd name="connsiteY2" fmla="*/ 84306 h 90597"/>
                    <a:gd name="connsiteX3" fmla="*/ 134 w 114556"/>
                    <a:gd name="connsiteY3" fmla="*/ 90660 h 90597"/>
                    <a:gd name="connsiteX4" fmla="*/ 25869 w 114556"/>
                    <a:gd name="connsiteY4" fmla="*/ 90045 h 90597"/>
                    <a:gd name="connsiteX5" fmla="*/ 51377 w 114556"/>
                    <a:gd name="connsiteY5" fmla="*/ 90660 h 90597"/>
                    <a:gd name="connsiteX6" fmla="*/ 51377 w 114556"/>
                    <a:gd name="connsiteY6" fmla="*/ 84306 h 90597"/>
                    <a:gd name="connsiteX7" fmla="*/ 33612 w 114556"/>
                    <a:gd name="connsiteY7" fmla="*/ 75082 h 90597"/>
                    <a:gd name="connsiteX8" fmla="*/ 33612 w 114556"/>
                    <a:gd name="connsiteY8" fmla="*/ 37368 h 90597"/>
                    <a:gd name="connsiteX9" fmla="*/ 64358 w 114556"/>
                    <a:gd name="connsiteY9" fmla="*/ 4572 h 90597"/>
                    <a:gd name="connsiteX10" fmla="*/ 81211 w 114556"/>
                    <a:gd name="connsiteY10" fmla="*/ 27324 h 90597"/>
                    <a:gd name="connsiteX11" fmla="*/ 81211 w 114556"/>
                    <a:gd name="connsiteY11" fmla="*/ 75082 h 90597"/>
                    <a:gd name="connsiteX12" fmla="*/ 63447 w 114556"/>
                    <a:gd name="connsiteY12" fmla="*/ 84306 h 90597"/>
                    <a:gd name="connsiteX13" fmla="*/ 63447 w 114556"/>
                    <a:gd name="connsiteY13" fmla="*/ 90660 h 90597"/>
                    <a:gd name="connsiteX14" fmla="*/ 89182 w 114556"/>
                    <a:gd name="connsiteY14" fmla="*/ 90045 h 90597"/>
                    <a:gd name="connsiteX15" fmla="*/ 114690 w 114556"/>
                    <a:gd name="connsiteY15" fmla="*/ 90660 h 90597"/>
                    <a:gd name="connsiteX16" fmla="*/ 114690 w 114556"/>
                    <a:gd name="connsiteY16" fmla="*/ 84306 h 90597"/>
                    <a:gd name="connsiteX17" fmla="*/ 96926 w 114556"/>
                    <a:gd name="connsiteY17" fmla="*/ 78157 h 90597"/>
                    <a:gd name="connsiteX18" fmla="*/ 96926 w 114556"/>
                    <a:gd name="connsiteY18" fmla="*/ 39007 h 90597"/>
                    <a:gd name="connsiteX19" fmla="*/ 89866 w 114556"/>
                    <a:gd name="connsiteY19" fmla="*/ 7647 h 90597"/>
                    <a:gd name="connsiteX20" fmla="*/ 65952 w 114556"/>
                    <a:gd name="connsiteY20" fmla="*/ 63 h 90597"/>
                    <a:gd name="connsiteX21" fmla="*/ 32246 w 114556"/>
                    <a:gd name="connsiteY21" fmla="*/ 21585 h 90597"/>
                    <a:gd name="connsiteX22" fmla="*/ 32246 w 114556"/>
                    <a:gd name="connsiteY22" fmla="*/ 63 h 90597"/>
                    <a:gd name="connsiteX23" fmla="*/ 134 w 114556"/>
                    <a:gd name="connsiteY23" fmla="*/ 2317 h 90597"/>
                    <a:gd name="connsiteX24" fmla="*/ 134 w 114556"/>
                    <a:gd name="connsiteY24" fmla="*/ 8672 h 90597"/>
                    <a:gd name="connsiteX25" fmla="*/ 17898 w 114556"/>
                    <a:gd name="connsiteY25" fmla="*/ 20150 h 90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14556" h="90597">
                      <a:moveTo>
                        <a:pt x="17898" y="20150"/>
                      </a:moveTo>
                      <a:lnTo>
                        <a:pt x="17898" y="75082"/>
                      </a:lnTo>
                      <a:cubicBezTo>
                        <a:pt x="17898" y="84306"/>
                        <a:pt x="15393" y="84306"/>
                        <a:pt x="134" y="84306"/>
                      </a:cubicBezTo>
                      <a:lnTo>
                        <a:pt x="134" y="90660"/>
                      </a:lnTo>
                      <a:cubicBezTo>
                        <a:pt x="8105" y="90455"/>
                        <a:pt x="19720" y="90045"/>
                        <a:pt x="25869" y="90045"/>
                      </a:cubicBezTo>
                      <a:cubicBezTo>
                        <a:pt x="31790" y="90045"/>
                        <a:pt x="43633" y="90455"/>
                        <a:pt x="51377" y="90660"/>
                      </a:cubicBezTo>
                      <a:lnTo>
                        <a:pt x="51377" y="84306"/>
                      </a:lnTo>
                      <a:cubicBezTo>
                        <a:pt x="36118" y="84306"/>
                        <a:pt x="33612" y="84306"/>
                        <a:pt x="33612" y="75082"/>
                      </a:cubicBezTo>
                      <a:lnTo>
                        <a:pt x="33612" y="37368"/>
                      </a:lnTo>
                      <a:cubicBezTo>
                        <a:pt x="33612" y="16051"/>
                        <a:pt x="49782" y="4572"/>
                        <a:pt x="64358" y="4572"/>
                      </a:cubicBezTo>
                      <a:cubicBezTo>
                        <a:pt x="78706" y="4572"/>
                        <a:pt x="81211" y="15641"/>
                        <a:pt x="81211" y="27324"/>
                      </a:cubicBezTo>
                      <a:lnTo>
                        <a:pt x="81211" y="75082"/>
                      </a:lnTo>
                      <a:cubicBezTo>
                        <a:pt x="81211" y="84306"/>
                        <a:pt x="78706" y="84306"/>
                        <a:pt x="63447" y="84306"/>
                      </a:cubicBezTo>
                      <a:lnTo>
                        <a:pt x="63447" y="90660"/>
                      </a:lnTo>
                      <a:cubicBezTo>
                        <a:pt x="71418" y="90455"/>
                        <a:pt x="83033" y="90045"/>
                        <a:pt x="89182" y="90045"/>
                      </a:cubicBezTo>
                      <a:cubicBezTo>
                        <a:pt x="95104" y="90045"/>
                        <a:pt x="106947" y="90455"/>
                        <a:pt x="114690" y="90660"/>
                      </a:cubicBezTo>
                      <a:lnTo>
                        <a:pt x="114690" y="84306"/>
                      </a:lnTo>
                      <a:cubicBezTo>
                        <a:pt x="102847" y="84306"/>
                        <a:pt x="97153" y="84306"/>
                        <a:pt x="96926" y="78157"/>
                      </a:cubicBezTo>
                      <a:lnTo>
                        <a:pt x="96926" y="39007"/>
                      </a:lnTo>
                      <a:cubicBezTo>
                        <a:pt x="96926" y="21380"/>
                        <a:pt x="96926" y="15026"/>
                        <a:pt x="89866" y="7647"/>
                      </a:cubicBezTo>
                      <a:cubicBezTo>
                        <a:pt x="86677" y="4162"/>
                        <a:pt x="79162" y="63"/>
                        <a:pt x="65952" y="63"/>
                      </a:cubicBezTo>
                      <a:cubicBezTo>
                        <a:pt x="49327" y="63"/>
                        <a:pt x="38623" y="8877"/>
                        <a:pt x="32246" y="21585"/>
                      </a:cubicBezTo>
                      <a:lnTo>
                        <a:pt x="32246" y="63"/>
                      </a:lnTo>
                      <a:lnTo>
                        <a:pt x="134" y="2317"/>
                      </a:lnTo>
                      <a:lnTo>
                        <a:pt x="134" y="8672"/>
                      </a:lnTo>
                      <a:cubicBezTo>
                        <a:pt x="16076" y="8672"/>
                        <a:pt x="17898" y="10106"/>
                        <a:pt x="17898" y="2015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" name="任意形状 299">
                  <a:extLst>
                    <a:ext uri="{FF2B5EF4-FFF2-40B4-BE49-F238E27FC236}">
                      <a16:creationId xmlns:a16="http://schemas.microsoft.com/office/drawing/2014/main" id="{19F9C72E-14BF-97B1-F977-83B32B0225AC}"/>
                    </a:ext>
                  </a:extLst>
                </p:cNvPr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999321" y="6764121"/>
                  <a:ext cx="112278" cy="144504"/>
                </a:xfrm>
                <a:custGeom>
                  <a:avLst/>
                  <a:gdLst>
                    <a:gd name="connsiteX0" fmla="*/ 78939 w 112278"/>
                    <a:gd name="connsiteY0" fmla="*/ 131039 h 144504"/>
                    <a:gd name="connsiteX1" fmla="*/ 78939 w 112278"/>
                    <a:gd name="connsiteY1" fmla="*/ 144568 h 144504"/>
                    <a:gd name="connsiteX2" fmla="*/ 112418 w 112278"/>
                    <a:gd name="connsiteY2" fmla="*/ 142313 h 144504"/>
                    <a:gd name="connsiteX3" fmla="*/ 112418 w 112278"/>
                    <a:gd name="connsiteY3" fmla="*/ 135959 h 144504"/>
                    <a:gd name="connsiteX4" fmla="*/ 94654 w 112278"/>
                    <a:gd name="connsiteY4" fmla="*/ 124480 h 144504"/>
                    <a:gd name="connsiteX5" fmla="*/ 94654 w 112278"/>
                    <a:gd name="connsiteY5" fmla="*/ 63 h 144504"/>
                    <a:gd name="connsiteX6" fmla="*/ 61858 w 112278"/>
                    <a:gd name="connsiteY6" fmla="*/ 2317 h 144504"/>
                    <a:gd name="connsiteX7" fmla="*/ 61858 w 112278"/>
                    <a:gd name="connsiteY7" fmla="*/ 8672 h 144504"/>
                    <a:gd name="connsiteX8" fmla="*/ 79623 w 112278"/>
                    <a:gd name="connsiteY8" fmla="*/ 20150 h 144504"/>
                    <a:gd name="connsiteX9" fmla="*/ 79623 w 112278"/>
                    <a:gd name="connsiteY9" fmla="*/ 64424 h 144504"/>
                    <a:gd name="connsiteX10" fmla="*/ 50927 w 112278"/>
                    <a:gd name="connsiteY10" fmla="*/ 51716 h 144504"/>
                    <a:gd name="connsiteX11" fmla="*/ 139 w 112278"/>
                    <a:gd name="connsiteY11" fmla="*/ 98244 h 144504"/>
                    <a:gd name="connsiteX12" fmla="*/ 48421 w 112278"/>
                    <a:gd name="connsiteY12" fmla="*/ 144568 h 144504"/>
                    <a:gd name="connsiteX13" fmla="*/ 78939 w 112278"/>
                    <a:gd name="connsiteY13" fmla="*/ 131039 h 144504"/>
                    <a:gd name="connsiteX14" fmla="*/ 78939 w 112278"/>
                    <a:gd name="connsiteY14" fmla="*/ 76107 h 144504"/>
                    <a:gd name="connsiteX15" fmla="*/ 78939 w 112278"/>
                    <a:gd name="connsiteY15" fmla="*/ 118126 h 144504"/>
                    <a:gd name="connsiteX16" fmla="*/ 76434 w 112278"/>
                    <a:gd name="connsiteY16" fmla="*/ 125710 h 144504"/>
                    <a:gd name="connsiteX17" fmla="*/ 49560 w 112278"/>
                    <a:gd name="connsiteY17" fmla="*/ 140058 h 144504"/>
                    <a:gd name="connsiteX18" fmla="*/ 25647 w 112278"/>
                    <a:gd name="connsiteY18" fmla="*/ 126940 h 144504"/>
                    <a:gd name="connsiteX19" fmla="*/ 19042 w 112278"/>
                    <a:gd name="connsiteY19" fmla="*/ 98449 h 144504"/>
                    <a:gd name="connsiteX20" fmla="*/ 26102 w 112278"/>
                    <a:gd name="connsiteY20" fmla="*/ 69343 h 144504"/>
                    <a:gd name="connsiteX21" fmla="*/ 51838 w 112278"/>
                    <a:gd name="connsiteY21" fmla="*/ 56225 h 144504"/>
                    <a:gd name="connsiteX22" fmla="*/ 76434 w 112278"/>
                    <a:gd name="connsiteY22" fmla="*/ 68523 h 144504"/>
                    <a:gd name="connsiteX23" fmla="*/ 78939 w 112278"/>
                    <a:gd name="connsiteY23" fmla="*/ 76107 h 144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12278" h="144504">
                      <a:moveTo>
                        <a:pt x="78939" y="131039"/>
                      </a:moveTo>
                      <a:lnTo>
                        <a:pt x="78939" y="144568"/>
                      </a:lnTo>
                      <a:lnTo>
                        <a:pt x="112418" y="142313"/>
                      </a:lnTo>
                      <a:lnTo>
                        <a:pt x="112418" y="135959"/>
                      </a:lnTo>
                      <a:cubicBezTo>
                        <a:pt x="96476" y="135959"/>
                        <a:pt x="94654" y="134524"/>
                        <a:pt x="94654" y="124480"/>
                      </a:cubicBezTo>
                      <a:lnTo>
                        <a:pt x="94654" y="63"/>
                      </a:lnTo>
                      <a:lnTo>
                        <a:pt x="61858" y="2317"/>
                      </a:lnTo>
                      <a:lnTo>
                        <a:pt x="61858" y="8672"/>
                      </a:lnTo>
                      <a:cubicBezTo>
                        <a:pt x="77801" y="8672"/>
                        <a:pt x="79623" y="10106"/>
                        <a:pt x="79623" y="20150"/>
                      </a:cubicBezTo>
                      <a:lnTo>
                        <a:pt x="79623" y="64424"/>
                      </a:lnTo>
                      <a:cubicBezTo>
                        <a:pt x="73018" y="57045"/>
                        <a:pt x="63225" y="51716"/>
                        <a:pt x="50927" y="51716"/>
                      </a:cubicBezTo>
                      <a:cubicBezTo>
                        <a:pt x="24053" y="51716"/>
                        <a:pt x="139" y="71803"/>
                        <a:pt x="139" y="98244"/>
                      </a:cubicBezTo>
                      <a:cubicBezTo>
                        <a:pt x="139" y="124275"/>
                        <a:pt x="22458" y="144568"/>
                        <a:pt x="48421" y="144568"/>
                      </a:cubicBezTo>
                      <a:cubicBezTo>
                        <a:pt x="62997" y="144568"/>
                        <a:pt x="73246" y="137599"/>
                        <a:pt x="78939" y="131039"/>
                      </a:cubicBezTo>
                      <a:close/>
                      <a:moveTo>
                        <a:pt x="78939" y="76107"/>
                      </a:moveTo>
                      <a:lnTo>
                        <a:pt x="78939" y="118126"/>
                      </a:lnTo>
                      <a:cubicBezTo>
                        <a:pt x="78939" y="121816"/>
                        <a:pt x="78939" y="122226"/>
                        <a:pt x="76434" y="125710"/>
                      </a:cubicBezTo>
                      <a:cubicBezTo>
                        <a:pt x="69602" y="135549"/>
                        <a:pt x="59353" y="140058"/>
                        <a:pt x="49560" y="140058"/>
                      </a:cubicBezTo>
                      <a:cubicBezTo>
                        <a:pt x="39312" y="140058"/>
                        <a:pt x="31113" y="134729"/>
                        <a:pt x="25647" y="126940"/>
                      </a:cubicBezTo>
                      <a:cubicBezTo>
                        <a:pt x="19725" y="118536"/>
                        <a:pt x="19042" y="106853"/>
                        <a:pt x="19042" y="98449"/>
                      </a:cubicBezTo>
                      <a:cubicBezTo>
                        <a:pt x="19042" y="90865"/>
                        <a:pt x="19498" y="78567"/>
                        <a:pt x="26102" y="69343"/>
                      </a:cubicBezTo>
                      <a:cubicBezTo>
                        <a:pt x="30885" y="62989"/>
                        <a:pt x="39539" y="56225"/>
                        <a:pt x="51838" y="56225"/>
                      </a:cubicBezTo>
                      <a:cubicBezTo>
                        <a:pt x="59809" y="56225"/>
                        <a:pt x="69374" y="59299"/>
                        <a:pt x="76434" y="68523"/>
                      </a:cubicBezTo>
                      <a:cubicBezTo>
                        <a:pt x="78939" y="72008"/>
                        <a:pt x="78939" y="72418"/>
                        <a:pt x="78939" y="761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" name="任意形状 300">
                  <a:extLst>
                    <a:ext uri="{FF2B5EF4-FFF2-40B4-BE49-F238E27FC236}">
                      <a16:creationId xmlns:a16="http://schemas.microsoft.com/office/drawing/2014/main" id="{BAFCD17E-086F-780D-F425-9BE79BE36F28}"/>
                    </a:ext>
                  </a:extLst>
                </p:cNvPr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5206090" y="6764121"/>
                  <a:ext cx="112734" cy="144914"/>
                </a:xfrm>
                <a:custGeom>
                  <a:avLst/>
                  <a:gdLst>
                    <a:gd name="connsiteX0" fmla="*/ 69383 w 112734"/>
                    <a:gd name="connsiteY0" fmla="*/ 82461 h 144914"/>
                    <a:gd name="connsiteX1" fmla="*/ 93296 w 112734"/>
                    <a:gd name="connsiteY1" fmla="*/ 140058 h 144914"/>
                    <a:gd name="connsiteX2" fmla="*/ 105367 w 112734"/>
                    <a:gd name="connsiteY2" fmla="*/ 144568 h 144914"/>
                    <a:gd name="connsiteX3" fmla="*/ 110377 w 112734"/>
                    <a:gd name="connsiteY3" fmla="*/ 144568 h 144914"/>
                    <a:gd name="connsiteX4" fmla="*/ 112882 w 112734"/>
                    <a:gd name="connsiteY4" fmla="*/ 142518 h 144914"/>
                    <a:gd name="connsiteX5" fmla="*/ 111744 w 112734"/>
                    <a:gd name="connsiteY5" fmla="*/ 140673 h 144914"/>
                    <a:gd name="connsiteX6" fmla="*/ 106505 w 112734"/>
                    <a:gd name="connsiteY6" fmla="*/ 131244 h 144914"/>
                    <a:gd name="connsiteX7" fmla="*/ 60045 w 112734"/>
                    <a:gd name="connsiteY7" fmla="*/ 14616 h 144914"/>
                    <a:gd name="connsiteX8" fmla="*/ 32260 w 112734"/>
                    <a:gd name="connsiteY8" fmla="*/ 63 h 144914"/>
                    <a:gd name="connsiteX9" fmla="*/ 28161 w 112734"/>
                    <a:gd name="connsiteY9" fmla="*/ 2317 h 144914"/>
                    <a:gd name="connsiteX10" fmla="*/ 30211 w 112734"/>
                    <a:gd name="connsiteY10" fmla="*/ 4367 h 144914"/>
                    <a:gd name="connsiteX11" fmla="*/ 45014 w 112734"/>
                    <a:gd name="connsiteY11" fmla="*/ 20765 h 144914"/>
                    <a:gd name="connsiteX12" fmla="*/ 67105 w 112734"/>
                    <a:gd name="connsiteY12" fmla="*/ 76517 h 144914"/>
                    <a:gd name="connsiteX13" fmla="*/ 4247 w 112734"/>
                    <a:gd name="connsiteY13" fmla="*/ 132679 h 144914"/>
                    <a:gd name="connsiteX14" fmla="*/ 148 w 112734"/>
                    <a:gd name="connsiteY14" fmla="*/ 139033 h 144914"/>
                    <a:gd name="connsiteX15" fmla="*/ 6980 w 112734"/>
                    <a:gd name="connsiteY15" fmla="*/ 144978 h 144914"/>
                    <a:gd name="connsiteX16" fmla="*/ 14496 w 112734"/>
                    <a:gd name="connsiteY16" fmla="*/ 140673 h 144914"/>
                    <a:gd name="connsiteX17" fmla="*/ 69383 w 112734"/>
                    <a:gd name="connsiteY17" fmla="*/ 82461 h 144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2734" h="144914">
                      <a:moveTo>
                        <a:pt x="69383" y="82461"/>
                      </a:moveTo>
                      <a:cubicBezTo>
                        <a:pt x="78720" y="103983"/>
                        <a:pt x="89652" y="135344"/>
                        <a:pt x="93296" y="140058"/>
                      </a:cubicBezTo>
                      <a:cubicBezTo>
                        <a:pt x="96940" y="144568"/>
                        <a:pt x="99218" y="144568"/>
                        <a:pt x="105367" y="144568"/>
                      </a:cubicBezTo>
                      <a:lnTo>
                        <a:pt x="110377" y="144568"/>
                      </a:lnTo>
                      <a:cubicBezTo>
                        <a:pt x="112655" y="144363"/>
                        <a:pt x="112882" y="143133"/>
                        <a:pt x="112882" y="142518"/>
                      </a:cubicBezTo>
                      <a:cubicBezTo>
                        <a:pt x="112882" y="141903"/>
                        <a:pt x="112427" y="141493"/>
                        <a:pt x="111744" y="140673"/>
                      </a:cubicBezTo>
                      <a:cubicBezTo>
                        <a:pt x="109466" y="138418"/>
                        <a:pt x="108100" y="135344"/>
                        <a:pt x="106505" y="131244"/>
                      </a:cubicBezTo>
                      <a:lnTo>
                        <a:pt x="60045" y="14616"/>
                      </a:lnTo>
                      <a:cubicBezTo>
                        <a:pt x="55263" y="2727"/>
                        <a:pt x="42964" y="63"/>
                        <a:pt x="32260" y="63"/>
                      </a:cubicBezTo>
                      <a:cubicBezTo>
                        <a:pt x="31122" y="63"/>
                        <a:pt x="28161" y="63"/>
                        <a:pt x="28161" y="2317"/>
                      </a:cubicBezTo>
                      <a:cubicBezTo>
                        <a:pt x="28161" y="3957"/>
                        <a:pt x="29983" y="4367"/>
                        <a:pt x="30211" y="4367"/>
                      </a:cubicBezTo>
                      <a:cubicBezTo>
                        <a:pt x="37726" y="5597"/>
                        <a:pt x="39320" y="6827"/>
                        <a:pt x="45014" y="20765"/>
                      </a:cubicBezTo>
                      <a:lnTo>
                        <a:pt x="67105" y="76517"/>
                      </a:lnTo>
                      <a:lnTo>
                        <a:pt x="4247" y="132679"/>
                      </a:lnTo>
                      <a:cubicBezTo>
                        <a:pt x="1515" y="135139"/>
                        <a:pt x="148" y="136369"/>
                        <a:pt x="148" y="139033"/>
                      </a:cubicBezTo>
                      <a:cubicBezTo>
                        <a:pt x="148" y="142518"/>
                        <a:pt x="3336" y="144978"/>
                        <a:pt x="6980" y="144978"/>
                      </a:cubicBezTo>
                      <a:cubicBezTo>
                        <a:pt x="10624" y="144978"/>
                        <a:pt x="12674" y="142723"/>
                        <a:pt x="14496" y="140673"/>
                      </a:cubicBezTo>
                      <a:lnTo>
                        <a:pt x="69383" y="824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" name="任意形状 301">
                  <a:extLst>
                    <a:ext uri="{FF2B5EF4-FFF2-40B4-BE49-F238E27FC236}">
                      <a16:creationId xmlns:a16="http://schemas.microsoft.com/office/drawing/2014/main" id="{A9433529-7CBD-05AB-F0EA-D27B36B6F7B4}"/>
                    </a:ext>
                  </a:extLst>
                </p:cNvPr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338191" y="6873842"/>
                  <a:ext cx="63609" cy="64709"/>
                </a:xfrm>
                <a:custGeom>
                  <a:avLst/>
                  <a:gdLst>
                    <a:gd name="connsiteX0" fmla="*/ 57546 w 63609"/>
                    <a:gd name="connsiteY0" fmla="*/ 9390 h 64709"/>
                    <a:gd name="connsiteX1" fmla="*/ 50850 w 63609"/>
                    <a:gd name="connsiteY1" fmla="*/ 16134 h 64709"/>
                    <a:gd name="connsiteX2" fmla="*/ 56111 w 63609"/>
                    <a:gd name="connsiteY2" fmla="*/ 20725 h 64709"/>
                    <a:gd name="connsiteX3" fmla="*/ 63763 w 63609"/>
                    <a:gd name="connsiteY3" fmla="*/ 12547 h 64709"/>
                    <a:gd name="connsiteX4" fmla="*/ 42560 w 63609"/>
                    <a:gd name="connsiteY4" fmla="*/ 64 h 64709"/>
                    <a:gd name="connsiteX5" fmla="*/ 13226 w 63609"/>
                    <a:gd name="connsiteY5" fmla="*/ 21012 h 64709"/>
                    <a:gd name="connsiteX6" fmla="*/ 18806 w 63609"/>
                    <a:gd name="connsiteY6" fmla="*/ 31486 h 64709"/>
                    <a:gd name="connsiteX7" fmla="*/ 36821 w 63609"/>
                    <a:gd name="connsiteY7" fmla="*/ 36652 h 64709"/>
                    <a:gd name="connsiteX8" fmla="*/ 50372 w 63609"/>
                    <a:gd name="connsiteY8" fmla="*/ 46121 h 64709"/>
                    <a:gd name="connsiteX9" fmla="*/ 41922 w 63609"/>
                    <a:gd name="connsiteY9" fmla="*/ 57600 h 64709"/>
                    <a:gd name="connsiteX10" fmla="*/ 25980 w 63609"/>
                    <a:gd name="connsiteY10" fmla="*/ 60756 h 64709"/>
                    <a:gd name="connsiteX11" fmla="*/ 6850 w 63609"/>
                    <a:gd name="connsiteY11" fmla="*/ 54730 h 64709"/>
                    <a:gd name="connsiteX12" fmla="*/ 15618 w 63609"/>
                    <a:gd name="connsiteY12" fmla="*/ 46552 h 64709"/>
                    <a:gd name="connsiteX13" fmla="*/ 9400 w 63609"/>
                    <a:gd name="connsiteY13" fmla="*/ 41243 h 64709"/>
                    <a:gd name="connsiteX14" fmla="*/ 154 w 63609"/>
                    <a:gd name="connsiteY14" fmla="*/ 50856 h 64709"/>
                    <a:gd name="connsiteX15" fmla="*/ 25821 w 63609"/>
                    <a:gd name="connsiteY15" fmla="*/ 64774 h 64709"/>
                    <a:gd name="connsiteX16" fmla="*/ 60575 w 63609"/>
                    <a:gd name="connsiteY16" fmla="*/ 41100 h 64709"/>
                    <a:gd name="connsiteX17" fmla="*/ 38575 w 63609"/>
                    <a:gd name="connsiteY17" fmla="*/ 24312 h 64709"/>
                    <a:gd name="connsiteX18" fmla="*/ 32198 w 63609"/>
                    <a:gd name="connsiteY18" fmla="*/ 23165 h 64709"/>
                    <a:gd name="connsiteX19" fmla="*/ 23430 w 63609"/>
                    <a:gd name="connsiteY19" fmla="*/ 15991 h 64709"/>
                    <a:gd name="connsiteX20" fmla="*/ 29806 w 63609"/>
                    <a:gd name="connsiteY20" fmla="*/ 6808 h 64709"/>
                    <a:gd name="connsiteX21" fmla="*/ 42401 w 63609"/>
                    <a:gd name="connsiteY21" fmla="*/ 4082 h 64709"/>
                    <a:gd name="connsiteX22" fmla="*/ 57546 w 63609"/>
                    <a:gd name="connsiteY22" fmla="*/ 9390 h 64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3609" h="64709">
                      <a:moveTo>
                        <a:pt x="57546" y="9390"/>
                      </a:moveTo>
                      <a:cubicBezTo>
                        <a:pt x="53401" y="10251"/>
                        <a:pt x="50850" y="13264"/>
                        <a:pt x="50850" y="16134"/>
                      </a:cubicBezTo>
                      <a:cubicBezTo>
                        <a:pt x="50850" y="19434"/>
                        <a:pt x="54039" y="20725"/>
                        <a:pt x="56111" y="20725"/>
                      </a:cubicBezTo>
                      <a:cubicBezTo>
                        <a:pt x="57705" y="20725"/>
                        <a:pt x="63763" y="19864"/>
                        <a:pt x="63763" y="12547"/>
                      </a:cubicBezTo>
                      <a:cubicBezTo>
                        <a:pt x="63763" y="3221"/>
                        <a:pt x="52285" y="64"/>
                        <a:pt x="42560" y="64"/>
                      </a:cubicBezTo>
                      <a:cubicBezTo>
                        <a:pt x="17690" y="64"/>
                        <a:pt x="13226" y="16564"/>
                        <a:pt x="13226" y="21012"/>
                      </a:cubicBezTo>
                      <a:cubicBezTo>
                        <a:pt x="13226" y="26321"/>
                        <a:pt x="16574" y="29765"/>
                        <a:pt x="18806" y="31486"/>
                      </a:cubicBezTo>
                      <a:cubicBezTo>
                        <a:pt x="22951" y="34356"/>
                        <a:pt x="25821" y="34930"/>
                        <a:pt x="36821" y="36652"/>
                      </a:cubicBezTo>
                      <a:cubicBezTo>
                        <a:pt x="40169" y="37226"/>
                        <a:pt x="50372" y="38947"/>
                        <a:pt x="50372" y="46121"/>
                      </a:cubicBezTo>
                      <a:cubicBezTo>
                        <a:pt x="50372" y="48560"/>
                        <a:pt x="48618" y="54013"/>
                        <a:pt x="41922" y="57600"/>
                      </a:cubicBezTo>
                      <a:cubicBezTo>
                        <a:pt x="35705" y="60756"/>
                        <a:pt x="27893" y="60756"/>
                        <a:pt x="25980" y="60756"/>
                      </a:cubicBezTo>
                      <a:cubicBezTo>
                        <a:pt x="19603" y="60756"/>
                        <a:pt x="10516" y="59465"/>
                        <a:pt x="6850" y="54730"/>
                      </a:cubicBezTo>
                      <a:cubicBezTo>
                        <a:pt x="12111" y="54156"/>
                        <a:pt x="15618" y="50569"/>
                        <a:pt x="15618" y="46552"/>
                      </a:cubicBezTo>
                      <a:cubicBezTo>
                        <a:pt x="15618" y="42965"/>
                        <a:pt x="12748" y="41243"/>
                        <a:pt x="9400" y="41243"/>
                      </a:cubicBezTo>
                      <a:cubicBezTo>
                        <a:pt x="4777" y="41243"/>
                        <a:pt x="154" y="44543"/>
                        <a:pt x="154" y="50856"/>
                      </a:cubicBezTo>
                      <a:cubicBezTo>
                        <a:pt x="154" y="59465"/>
                        <a:pt x="10357" y="64774"/>
                        <a:pt x="25821" y="64774"/>
                      </a:cubicBezTo>
                      <a:cubicBezTo>
                        <a:pt x="55155" y="64774"/>
                        <a:pt x="60575" y="46695"/>
                        <a:pt x="60575" y="41100"/>
                      </a:cubicBezTo>
                      <a:cubicBezTo>
                        <a:pt x="60575" y="27899"/>
                        <a:pt x="44473" y="25317"/>
                        <a:pt x="38575" y="24312"/>
                      </a:cubicBezTo>
                      <a:cubicBezTo>
                        <a:pt x="37140" y="24025"/>
                        <a:pt x="33154" y="23451"/>
                        <a:pt x="32198" y="23165"/>
                      </a:cubicBezTo>
                      <a:cubicBezTo>
                        <a:pt x="26299" y="22160"/>
                        <a:pt x="23430" y="19147"/>
                        <a:pt x="23430" y="15991"/>
                      </a:cubicBezTo>
                      <a:cubicBezTo>
                        <a:pt x="23430" y="12691"/>
                        <a:pt x="26299" y="8817"/>
                        <a:pt x="29806" y="6808"/>
                      </a:cubicBezTo>
                      <a:cubicBezTo>
                        <a:pt x="34111" y="4369"/>
                        <a:pt x="39691" y="4082"/>
                        <a:pt x="42401" y="4082"/>
                      </a:cubicBezTo>
                      <a:cubicBezTo>
                        <a:pt x="45749" y="4082"/>
                        <a:pt x="54039" y="4512"/>
                        <a:pt x="57546" y="939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7" name="矩形 36">
                <a:extLst>
                  <a:ext uri="{FF2B5EF4-FFF2-40B4-BE49-F238E27FC236}">
                    <a16:creationId xmlns:a16="http://schemas.microsoft.com/office/drawing/2014/main" id="{5657F133-A658-AB26-F9B0-5C85AD535EA7}"/>
                  </a:ext>
                </a:extLst>
              </p:cNvPr>
              <p:cNvSpPr/>
              <p:nvPr/>
            </p:nvSpPr>
            <p:spPr>
              <a:xfrm>
                <a:off x="1699708" y="5529644"/>
                <a:ext cx="2065468" cy="408791"/>
              </a:xfrm>
              <a:prstGeom prst="rect">
                <a:avLst/>
              </a:prstGeom>
              <a:noFill/>
              <a:ln w="254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9771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Sphaleron</a:t>
            </a: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energy in one-step EWPT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EWSB patterns: one-step EWPT</a:t>
            </a:r>
          </a:p>
        </p:txBody>
      </p:sp>
      <p:grpSp>
        <p:nvGrpSpPr>
          <p:cNvPr id="76" name="组合 75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rho=\sum_{i}\frac{[J_{i}(J_{i}+1)-Y_{i}^{2}] v_{i}^{2}}{2Y_{i}^{2}v_{i}^{2}},&#10;$$&#10;&#10;&#10;&#10;\end{document}" title="IguanaTex Vector Display">
            <a:extLst>
              <a:ext uri="{FF2B5EF4-FFF2-40B4-BE49-F238E27FC236}">
                <a16:creationId xmlns:a16="http://schemas.microsoft.com/office/drawing/2014/main" id="{7285B8F3-D8D7-5166-1C79-06B4F0E4D2E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492500" y="1104900"/>
            <a:ext cx="2458720" cy="548640"/>
            <a:chOff x="7004319" y="2342151"/>
            <a:chExt cx="2459191" cy="524604"/>
          </a:xfrm>
        </p:grpSpPr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68FBA4F1-9FF2-21EA-E692-D524F1157090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7004319" y="2549220"/>
              <a:ext cx="95552" cy="128272"/>
            </a:xfrm>
            <a:custGeom>
              <a:avLst/>
              <a:gdLst>
                <a:gd name="connsiteX0" fmla="*/ 780 w 95552"/>
                <a:gd name="connsiteY0" fmla="*/ 119968 h 128272"/>
                <a:gd name="connsiteX1" fmla="*/ 173 w 95552"/>
                <a:gd name="connsiteY1" fmla="*/ 123087 h 128272"/>
                <a:gd name="connsiteX2" fmla="*/ 5841 w 95552"/>
                <a:gd name="connsiteY2" fmla="*/ 128351 h 128272"/>
                <a:gd name="connsiteX3" fmla="*/ 12926 w 95552"/>
                <a:gd name="connsiteY3" fmla="*/ 124257 h 128272"/>
                <a:gd name="connsiteX4" fmla="*/ 25883 w 95552"/>
                <a:gd name="connsiteY4" fmla="*/ 75326 h 128272"/>
                <a:gd name="connsiteX5" fmla="*/ 45924 w 95552"/>
                <a:gd name="connsiteY5" fmla="*/ 88388 h 128272"/>
                <a:gd name="connsiteX6" fmla="*/ 95725 w 95552"/>
                <a:gd name="connsiteY6" fmla="*/ 31854 h 128272"/>
                <a:gd name="connsiteX7" fmla="*/ 67585 w 95552"/>
                <a:gd name="connsiteY7" fmla="*/ 78 h 128272"/>
                <a:gd name="connsiteX8" fmla="*/ 20619 w 95552"/>
                <a:gd name="connsiteY8" fmla="*/ 43356 h 128272"/>
                <a:gd name="connsiteX9" fmla="*/ 780 w 95552"/>
                <a:gd name="connsiteY9" fmla="*/ 119968 h 128272"/>
                <a:gd name="connsiteX10" fmla="*/ 45722 w 95552"/>
                <a:gd name="connsiteY10" fmla="*/ 84099 h 128272"/>
                <a:gd name="connsiteX11" fmla="*/ 28312 w 95552"/>
                <a:gd name="connsiteY11" fmla="*/ 66749 h 128272"/>
                <a:gd name="connsiteX12" fmla="*/ 29931 w 95552"/>
                <a:gd name="connsiteY12" fmla="*/ 59536 h 128272"/>
                <a:gd name="connsiteX13" fmla="*/ 42078 w 95552"/>
                <a:gd name="connsiteY13" fmla="*/ 22887 h 128272"/>
                <a:gd name="connsiteX14" fmla="*/ 67181 w 95552"/>
                <a:gd name="connsiteY14" fmla="*/ 4367 h 128272"/>
                <a:gd name="connsiteX15" fmla="*/ 81149 w 95552"/>
                <a:gd name="connsiteY15" fmla="*/ 23471 h 128272"/>
                <a:gd name="connsiteX16" fmla="*/ 69812 w 95552"/>
                <a:gd name="connsiteY16" fmla="*/ 65579 h 128272"/>
                <a:gd name="connsiteX17" fmla="*/ 45722 w 95552"/>
                <a:gd name="connsiteY17" fmla="*/ 84099 h 12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552" h="128272">
                  <a:moveTo>
                    <a:pt x="780" y="119968"/>
                  </a:moveTo>
                  <a:cubicBezTo>
                    <a:pt x="173" y="122308"/>
                    <a:pt x="173" y="122697"/>
                    <a:pt x="173" y="123087"/>
                  </a:cubicBezTo>
                  <a:cubicBezTo>
                    <a:pt x="173" y="126012"/>
                    <a:pt x="2399" y="128351"/>
                    <a:pt x="5841" y="128351"/>
                  </a:cubicBezTo>
                  <a:cubicBezTo>
                    <a:pt x="10092" y="128351"/>
                    <a:pt x="12521" y="124842"/>
                    <a:pt x="12926" y="124257"/>
                  </a:cubicBezTo>
                  <a:cubicBezTo>
                    <a:pt x="13939" y="122503"/>
                    <a:pt x="20417" y="96380"/>
                    <a:pt x="25883" y="75326"/>
                  </a:cubicBezTo>
                  <a:cubicBezTo>
                    <a:pt x="29931" y="83124"/>
                    <a:pt x="36410" y="88388"/>
                    <a:pt x="45924" y="88388"/>
                  </a:cubicBezTo>
                  <a:cubicBezTo>
                    <a:pt x="69610" y="88388"/>
                    <a:pt x="95725" y="60901"/>
                    <a:pt x="95725" y="31854"/>
                  </a:cubicBezTo>
                  <a:cubicBezTo>
                    <a:pt x="95725" y="11190"/>
                    <a:pt x="82364" y="78"/>
                    <a:pt x="67585" y="78"/>
                  </a:cubicBezTo>
                  <a:cubicBezTo>
                    <a:pt x="47949" y="78"/>
                    <a:pt x="26692" y="19573"/>
                    <a:pt x="20619" y="43356"/>
                  </a:cubicBezTo>
                  <a:lnTo>
                    <a:pt x="780" y="119968"/>
                  </a:lnTo>
                  <a:close/>
                  <a:moveTo>
                    <a:pt x="45722" y="84099"/>
                  </a:moveTo>
                  <a:cubicBezTo>
                    <a:pt x="31551" y="84099"/>
                    <a:pt x="28312" y="68503"/>
                    <a:pt x="28312" y="66749"/>
                  </a:cubicBezTo>
                  <a:cubicBezTo>
                    <a:pt x="28312" y="65969"/>
                    <a:pt x="29324" y="62070"/>
                    <a:pt x="29931" y="59536"/>
                  </a:cubicBezTo>
                  <a:cubicBezTo>
                    <a:pt x="35600" y="37702"/>
                    <a:pt x="37624" y="30684"/>
                    <a:pt x="42078" y="22887"/>
                  </a:cubicBezTo>
                  <a:cubicBezTo>
                    <a:pt x="50783" y="8656"/>
                    <a:pt x="60905" y="4367"/>
                    <a:pt x="67181" y="4367"/>
                  </a:cubicBezTo>
                  <a:cubicBezTo>
                    <a:pt x="74671" y="4367"/>
                    <a:pt x="81149" y="10020"/>
                    <a:pt x="81149" y="23471"/>
                  </a:cubicBezTo>
                  <a:cubicBezTo>
                    <a:pt x="81149" y="34193"/>
                    <a:pt x="75278" y="56027"/>
                    <a:pt x="69812" y="65579"/>
                  </a:cubicBezTo>
                  <a:cubicBezTo>
                    <a:pt x="63132" y="77861"/>
                    <a:pt x="53415" y="84099"/>
                    <a:pt x="45722" y="84099"/>
                  </a:cubicBez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4E673458-92AA-EA46-B54A-76A5FCEB07BA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7170480" y="2563840"/>
              <a:ext cx="134623" cy="45616"/>
            </a:xfrm>
            <a:custGeom>
              <a:avLst/>
              <a:gdLst>
                <a:gd name="connsiteX0" fmla="*/ 127921 w 134623"/>
                <a:gd name="connsiteY0" fmla="*/ 7876 h 45616"/>
                <a:gd name="connsiteX1" fmla="*/ 134804 w 134623"/>
                <a:gd name="connsiteY1" fmla="*/ 3977 h 45616"/>
                <a:gd name="connsiteX2" fmla="*/ 128123 w 134623"/>
                <a:gd name="connsiteY2" fmla="*/ 78 h 45616"/>
                <a:gd name="connsiteX3" fmla="*/ 6861 w 134623"/>
                <a:gd name="connsiteY3" fmla="*/ 78 h 45616"/>
                <a:gd name="connsiteX4" fmla="*/ 181 w 134623"/>
                <a:gd name="connsiteY4" fmla="*/ 3977 h 45616"/>
                <a:gd name="connsiteX5" fmla="*/ 7064 w 134623"/>
                <a:gd name="connsiteY5" fmla="*/ 7876 h 45616"/>
                <a:gd name="connsiteX6" fmla="*/ 127921 w 134623"/>
                <a:gd name="connsiteY6" fmla="*/ 7876 h 45616"/>
                <a:gd name="connsiteX7" fmla="*/ 128123 w 134623"/>
                <a:gd name="connsiteY7" fmla="*/ 45695 h 45616"/>
                <a:gd name="connsiteX8" fmla="*/ 134804 w 134623"/>
                <a:gd name="connsiteY8" fmla="*/ 41796 h 45616"/>
                <a:gd name="connsiteX9" fmla="*/ 127921 w 134623"/>
                <a:gd name="connsiteY9" fmla="*/ 37897 h 45616"/>
                <a:gd name="connsiteX10" fmla="*/ 7064 w 134623"/>
                <a:gd name="connsiteY10" fmla="*/ 37897 h 45616"/>
                <a:gd name="connsiteX11" fmla="*/ 181 w 134623"/>
                <a:gd name="connsiteY11" fmla="*/ 41796 h 45616"/>
                <a:gd name="connsiteX12" fmla="*/ 6861 w 134623"/>
                <a:gd name="connsiteY12" fmla="*/ 45695 h 45616"/>
                <a:gd name="connsiteX13" fmla="*/ 128123 w 134623"/>
                <a:gd name="connsiteY13" fmla="*/ 45695 h 4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5616">
                  <a:moveTo>
                    <a:pt x="127921" y="7876"/>
                  </a:moveTo>
                  <a:cubicBezTo>
                    <a:pt x="130957" y="7876"/>
                    <a:pt x="134804" y="7876"/>
                    <a:pt x="134804" y="3977"/>
                  </a:cubicBezTo>
                  <a:cubicBezTo>
                    <a:pt x="134804" y="78"/>
                    <a:pt x="130957" y="78"/>
                    <a:pt x="128123" y="78"/>
                  </a:cubicBezTo>
                  <a:lnTo>
                    <a:pt x="6861" y="78"/>
                  </a:lnTo>
                  <a:cubicBezTo>
                    <a:pt x="4027" y="78"/>
                    <a:pt x="181" y="78"/>
                    <a:pt x="181" y="3977"/>
                  </a:cubicBezTo>
                  <a:cubicBezTo>
                    <a:pt x="181" y="7876"/>
                    <a:pt x="4027" y="7876"/>
                    <a:pt x="7064" y="7876"/>
                  </a:cubicBezTo>
                  <a:lnTo>
                    <a:pt x="127921" y="7876"/>
                  </a:lnTo>
                  <a:close/>
                  <a:moveTo>
                    <a:pt x="128123" y="45695"/>
                  </a:moveTo>
                  <a:cubicBezTo>
                    <a:pt x="130957" y="45695"/>
                    <a:pt x="134804" y="45695"/>
                    <a:pt x="134804" y="41796"/>
                  </a:cubicBezTo>
                  <a:cubicBezTo>
                    <a:pt x="134804" y="37897"/>
                    <a:pt x="130957" y="37897"/>
                    <a:pt x="127921" y="37897"/>
                  </a:cubicBezTo>
                  <a:lnTo>
                    <a:pt x="7064" y="37897"/>
                  </a:lnTo>
                  <a:cubicBezTo>
                    <a:pt x="4027" y="37897"/>
                    <a:pt x="181" y="37897"/>
                    <a:pt x="181" y="41796"/>
                  </a:cubicBezTo>
                  <a:cubicBezTo>
                    <a:pt x="181" y="45695"/>
                    <a:pt x="4027" y="45695"/>
                    <a:pt x="6861" y="45695"/>
                  </a:cubicBezTo>
                  <a:lnTo>
                    <a:pt x="128123" y="45695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17B88B39-42EB-B600-3CE0-F3D165A07456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7384167" y="2450187"/>
              <a:ext cx="269448" cy="272920"/>
            </a:xfrm>
            <a:custGeom>
              <a:avLst/>
              <a:gdLst>
                <a:gd name="connsiteX0" fmla="*/ 245144 w 269448"/>
                <a:gd name="connsiteY0" fmla="*/ 272989 h 272920"/>
                <a:gd name="connsiteX1" fmla="*/ 269640 w 269448"/>
                <a:gd name="connsiteY1" fmla="*/ 210607 h 272920"/>
                <a:gd name="connsiteX2" fmla="*/ 264579 w 269448"/>
                <a:gd name="connsiteY2" fmla="*/ 210607 h 272920"/>
                <a:gd name="connsiteX3" fmla="*/ 211944 w 269448"/>
                <a:gd name="connsiteY3" fmla="*/ 249986 h 272920"/>
                <a:gd name="connsiteX4" fmla="*/ 148985 w 269448"/>
                <a:gd name="connsiteY4" fmla="*/ 256029 h 272920"/>
                <a:gd name="connsiteX5" fmla="*/ 26913 w 269448"/>
                <a:gd name="connsiteY5" fmla="*/ 256029 h 272920"/>
                <a:gd name="connsiteX6" fmla="*/ 129956 w 269448"/>
                <a:gd name="connsiteY6" fmla="*/ 139648 h 272920"/>
                <a:gd name="connsiteX7" fmla="*/ 131778 w 269448"/>
                <a:gd name="connsiteY7" fmla="*/ 136529 h 272920"/>
                <a:gd name="connsiteX8" fmla="*/ 130360 w 269448"/>
                <a:gd name="connsiteY8" fmla="*/ 133605 h 272920"/>
                <a:gd name="connsiteX9" fmla="*/ 36023 w 269448"/>
                <a:gd name="connsiteY9" fmla="*/ 9426 h 272920"/>
                <a:gd name="connsiteX10" fmla="*/ 146961 w 269448"/>
                <a:gd name="connsiteY10" fmla="*/ 9426 h 272920"/>
                <a:gd name="connsiteX11" fmla="*/ 194332 w 269448"/>
                <a:gd name="connsiteY11" fmla="*/ 12545 h 272920"/>
                <a:gd name="connsiteX12" fmla="*/ 238869 w 269448"/>
                <a:gd name="connsiteY12" fmla="*/ 27166 h 272920"/>
                <a:gd name="connsiteX13" fmla="*/ 264579 w 269448"/>
                <a:gd name="connsiteY13" fmla="*/ 54848 h 272920"/>
                <a:gd name="connsiteX14" fmla="*/ 269640 w 269448"/>
                <a:gd name="connsiteY14" fmla="*/ 54848 h 272920"/>
                <a:gd name="connsiteX15" fmla="*/ 245144 w 269448"/>
                <a:gd name="connsiteY15" fmla="*/ 69 h 272920"/>
                <a:gd name="connsiteX16" fmla="*/ 5859 w 269448"/>
                <a:gd name="connsiteY16" fmla="*/ 69 h 272920"/>
                <a:gd name="connsiteX17" fmla="*/ 393 w 269448"/>
                <a:gd name="connsiteY17" fmla="*/ 1433 h 272920"/>
                <a:gd name="connsiteX18" fmla="*/ 191 w 269448"/>
                <a:gd name="connsiteY18" fmla="*/ 7867 h 272920"/>
                <a:gd name="connsiteX19" fmla="*/ 107282 w 269448"/>
                <a:gd name="connsiteY19" fmla="*/ 149005 h 272920"/>
                <a:gd name="connsiteX20" fmla="*/ 2418 w 269448"/>
                <a:gd name="connsiteY20" fmla="*/ 267336 h 272920"/>
                <a:gd name="connsiteX21" fmla="*/ 393 w 269448"/>
                <a:gd name="connsiteY21" fmla="*/ 270845 h 272920"/>
                <a:gd name="connsiteX22" fmla="*/ 5859 w 269448"/>
                <a:gd name="connsiteY22" fmla="*/ 272989 h 272920"/>
                <a:gd name="connsiteX23" fmla="*/ 245144 w 269448"/>
                <a:gd name="connsiteY23" fmla="*/ 272989 h 27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9448" h="272920">
                  <a:moveTo>
                    <a:pt x="245144" y="272989"/>
                  </a:moveTo>
                  <a:lnTo>
                    <a:pt x="269640" y="210607"/>
                  </a:lnTo>
                  <a:lnTo>
                    <a:pt x="264579" y="210607"/>
                  </a:lnTo>
                  <a:cubicBezTo>
                    <a:pt x="256684" y="230881"/>
                    <a:pt x="235225" y="244138"/>
                    <a:pt x="211944" y="249986"/>
                  </a:cubicBezTo>
                  <a:cubicBezTo>
                    <a:pt x="207693" y="250961"/>
                    <a:pt x="187854" y="256029"/>
                    <a:pt x="148985" y="256029"/>
                  </a:cubicBezTo>
                  <a:lnTo>
                    <a:pt x="26913" y="256029"/>
                  </a:lnTo>
                  <a:lnTo>
                    <a:pt x="129956" y="139648"/>
                  </a:lnTo>
                  <a:cubicBezTo>
                    <a:pt x="131373" y="138089"/>
                    <a:pt x="131778" y="137504"/>
                    <a:pt x="131778" y="136529"/>
                  </a:cubicBezTo>
                  <a:cubicBezTo>
                    <a:pt x="131778" y="136139"/>
                    <a:pt x="131778" y="135554"/>
                    <a:pt x="130360" y="133605"/>
                  </a:cubicBezTo>
                  <a:lnTo>
                    <a:pt x="36023" y="9426"/>
                  </a:lnTo>
                  <a:lnTo>
                    <a:pt x="146961" y="9426"/>
                  </a:lnTo>
                  <a:cubicBezTo>
                    <a:pt x="174088" y="9426"/>
                    <a:pt x="192510" y="12155"/>
                    <a:pt x="194332" y="12545"/>
                  </a:cubicBezTo>
                  <a:cubicBezTo>
                    <a:pt x="205264" y="14105"/>
                    <a:pt x="222876" y="17419"/>
                    <a:pt x="238869" y="27166"/>
                  </a:cubicBezTo>
                  <a:cubicBezTo>
                    <a:pt x="243930" y="30285"/>
                    <a:pt x="257696" y="39057"/>
                    <a:pt x="264579" y="54848"/>
                  </a:cubicBezTo>
                  <a:lnTo>
                    <a:pt x="269640" y="54848"/>
                  </a:lnTo>
                  <a:lnTo>
                    <a:pt x="245144" y="69"/>
                  </a:lnTo>
                  <a:lnTo>
                    <a:pt x="5859" y="69"/>
                  </a:lnTo>
                  <a:cubicBezTo>
                    <a:pt x="1203" y="69"/>
                    <a:pt x="1001" y="264"/>
                    <a:pt x="393" y="1433"/>
                  </a:cubicBezTo>
                  <a:cubicBezTo>
                    <a:pt x="191" y="2018"/>
                    <a:pt x="191" y="5722"/>
                    <a:pt x="191" y="7867"/>
                  </a:cubicBezTo>
                  <a:lnTo>
                    <a:pt x="107282" y="149005"/>
                  </a:lnTo>
                  <a:lnTo>
                    <a:pt x="2418" y="267336"/>
                  </a:lnTo>
                  <a:cubicBezTo>
                    <a:pt x="393" y="269675"/>
                    <a:pt x="393" y="270650"/>
                    <a:pt x="393" y="270845"/>
                  </a:cubicBezTo>
                  <a:cubicBezTo>
                    <a:pt x="393" y="272989"/>
                    <a:pt x="2215" y="272989"/>
                    <a:pt x="5859" y="272989"/>
                  </a:cubicBezTo>
                  <a:lnTo>
                    <a:pt x="245144" y="272989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形状 48">
              <a:extLst>
                <a:ext uri="{FF2B5EF4-FFF2-40B4-BE49-F238E27FC236}">
                  <a16:creationId xmlns:a16="http://schemas.microsoft.com/office/drawing/2014/main" id="{8BB91153-FD40-684C-3492-CFB98CC96E75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7497060" y="2774918"/>
              <a:ext cx="42937" cy="91837"/>
            </a:xfrm>
            <a:custGeom>
              <a:avLst/>
              <a:gdLst>
                <a:gd name="connsiteX0" fmla="*/ 39450 w 42937"/>
                <a:gd name="connsiteY0" fmla="*/ 5276 h 91837"/>
                <a:gd name="connsiteX1" fmla="*/ 33782 w 42937"/>
                <a:gd name="connsiteY1" fmla="*/ 90 h 91837"/>
                <a:gd name="connsiteX2" fmla="*/ 25846 w 42937"/>
                <a:gd name="connsiteY2" fmla="*/ 7595 h 91837"/>
                <a:gd name="connsiteX3" fmla="*/ 31514 w 42937"/>
                <a:gd name="connsiteY3" fmla="*/ 12781 h 91837"/>
                <a:gd name="connsiteX4" fmla="*/ 39450 w 42937"/>
                <a:gd name="connsiteY4" fmla="*/ 5276 h 91837"/>
                <a:gd name="connsiteX5" fmla="*/ 10542 w 42937"/>
                <a:gd name="connsiteY5" fmla="*/ 74597 h 91837"/>
                <a:gd name="connsiteX6" fmla="*/ 9266 w 42937"/>
                <a:gd name="connsiteY6" fmla="*/ 80329 h 91837"/>
                <a:gd name="connsiteX7" fmla="*/ 22728 w 42937"/>
                <a:gd name="connsiteY7" fmla="*/ 91928 h 91837"/>
                <a:gd name="connsiteX8" fmla="*/ 43135 w 42937"/>
                <a:gd name="connsiteY8" fmla="*/ 71049 h 91837"/>
                <a:gd name="connsiteX9" fmla="*/ 40867 w 42937"/>
                <a:gd name="connsiteY9" fmla="*/ 69275 h 91837"/>
                <a:gd name="connsiteX10" fmla="*/ 38175 w 42937"/>
                <a:gd name="connsiteY10" fmla="*/ 71595 h 91837"/>
                <a:gd name="connsiteX11" fmla="*/ 23154 w 42937"/>
                <a:gd name="connsiteY11" fmla="*/ 88107 h 91837"/>
                <a:gd name="connsiteX12" fmla="*/ 19611 w 42937"/>
                <a:gd name="connsiteY12" fmla="*/ 83331 h 91837"/>
                <a:gd name="connsiteX13" fmla="*/ 21878 w 42937"/>
                <a:gd name="connsiteY13" fmla="*/ 74597 h 91837"/>
                <a:gd name="connsiteX14" fmla="*/ 26413 w 42937"/>
                <a:gd name="connsiteY14" fmla="*/ 63680 h 91837"/>
                <a:gd name="connsiteX15" fmla="*/ 33357 w 42937"/>
                <a:gd name="connsiteY15" fmla="*/ 46350 h 91837"/>
                <a:gd name="connsiteX16" fmla="*/ 34207 w 42937"/>
                <a:gd name="connsiteY16" fmla="*/ 41983 h 91837"/>
                <a:gd name="connsiteX17" fmla="*/ 20745 w 42937"/>
                <a:gd name="connsiteY17" fmla="*/ 30384 h 91837"/>
                <a:gd name="connsiteX18" fmla="*/ 197 w 42937"/>
                <a:gd name="connsiteY18" fmla="*/ 51263 h 91837"/>
                <a:gd name="connsiteX19" fmla="*/ 2606 w 42937"/>
                <a:gd name="connsiteY19" fmla="*/ 53037 h 91837"/>
                <a:gd name="connsiteX20" fmla="*/ 5157 w 42937"/>
                <a:gd name="connsiteY20" fmla="*/ 50853 h 91837"/>
                <a:gd name="connsiteX21" fmla="*/ 20319 w 42937"/>
                <a:gd name="connsiteY21" fmla="*/ 34205 h 91837"/>
                <a:gd name="connsiteX22" fmla="*/ 23862 w 42937"/>
                <a:gd name="connsiteY22" fmla="*/ 38981 h 91837"/>
                <a:gd name="connsiteX23" fmla="*/ 19469 w 42937"/>
                <a:gd name="connsiteY23" fmla="*/ 52627 h 91837"/>
                <a:gd name="connsiteX24" fmla="*/ 10542 w 42937"/>
                <a:gd name="connsiteY24" fmla="*/ 74597 h 9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1837">
                  <a:moveTo>
                    <a:pt x="39450" y="5276"/>
                  </a:moveTo>
                  <a:cubicBezTo>
                    <a:pt x="39450" y="3092"/>
                    <a:pt x="37750" y="90"/>
                    <a:pt x="33782" y="90"/>
                  </a:cubicBezTo>
                  <a:cubicBezTo>
                    <a:pt x="29956" y="90"/>
                    <a:pt x="25846" y="3638"/>
                    <a:pt x="25846" y="7595"/>
                  </a:cubicBezTo>
                  <a:cubicBezTo>
                    <a:pt x="25846" y="9915"/>
                    <a:pt x="27688" y="12781"/>
                    <a:pt x="31514" y="12781"/>
                  </a:cubicBezTo>
                  <a:cubicBezTo>
                    <a:pt x="35624" y="12781"/>
                    <a:pt x="39450" y="8960"/>
                    <a:pt x="39450" y="5276"/>
                  </a:cubicBezTo>
                  <a:close/>
                  <a:moveTo>
                    <a:pt x="10542" y="74597"/>
                  </a:moveTo>
                  <a:cubicBezTo>
                    <a:pt x="9975" y="76371"/>
                    <a:pt x="9266" y="78009"/>
                    <a:pt x="9266" y="80329"/>
                  </a:cubicBezTo>
                  <a:cubicBezTo>
                    <a:pt x="9266" y="86742"/>
                    <a:pt x="14935" y="91928"/>
                    <a:pt x="22728" y="91928"/>
                  </a:cubicBezTo>
                  <a:cubicBezTo>
                    <a:pt x="36899" y="91928"/>
                    <a:pt x="43135" y="73096"/>
                    <a:pt x="43135" y="71049"/>
                  </a:cubicBezTo>
                  <a:cubicBezTo>
                    <a:pt x="43135" y="69275"/>
                    <a:pt x="41292" y="69275"/>
                    <a:pt x="40867" y="69275"/>
                  </a:cubicBezTo>
                  <a:cubicBezTo>
                    <a:pt x="38883" y="69275"/>
                    <a:pt x="38742" y="70094"/>
                    <a:pt x="38175" y="71595"/>
                  </a:cubicBezTo>
                  <a:cubicBezTo>
                    <a:pt x="34915" y="82512"/>
                    <a:pt x="28680" y="88107"/>
                    <a:pt x="23154" y="88107"/>
                  </a:cubicBezTo>
                  <a:cubicBezTo>
                    <a:pt x="20319" y="88107"/>
                    <a:pt x="19611" y="86333"/>
                    <a:pt x="19611" y="83331"/>
                  </a:cubicBezTo>
                  <a:cubicBezTo>
                    <a:pt x="19611" y="80192"/>
                    <a:pt x="20603" y="77599"/>
                    <a:pt x="21878" y="74597"/>
                  </a:cubicBezTo>
                  <a:cubicBezTo>
                    <a:pt x="23295" y="70913"/>
                    <a:pt x="24854" y="67228"/>
                    <a:pt x="26413" y="63680"/>
                  </a:cubicBezTo>
                  <a:cubicBezTo>
                    <a:pt x="27688" y="60405"/>
                    <a:pt x="32790" y="47988"/>
                    <a:pt x="33357" y="46350"/>
                  </a:cubicBezTo>
                  <a:cubicBezTo>
                    <a:pt x="33782" y="44985"/>
                    <a:pt x="34207" y="43348"/>
                    <a:pt x="34207" y="41983"/>
                  </a:cubicBezTo>
                  <a:cubicBezTo>
                    <a:pt x="34207" y="35570"/>
                    <a:pt x="28539" y="30384"/>
                    <a:pt x="20745" y="30384"/>
                  </a:cubicBezTo>
                  <a:cubicBezTo>
                    <a:pt x="6715" y="30384"/>
                    <a:pt x="197" y="48943"/>
                    <a:pt x="197" y="51263"/>
                  </a:cubicBezTo>
                  <a:cubicBezTo>
                    <a:pt x="197" y="53037"/>
                    <a:pt x="2181" y="53037"/>
                    <a:pt x="2606" y="53037"/>
                  </a:cubicBezTo>
                  <a:cubicBezTo>
                    <a:pt x="4590" y="53037"/>
                    <a:pt x="4731" y="52354"/>
                    <a:pt x="5157" y="50853"/>
                  </a:cubicBezTo>
                  <a:cubicBezTo>
                    <a:pt x="8841" y="39118"/>
                    <a:pt x="15076" y="34205"/>
                    <a:pt x="20319" y="34205"/>
                  </a:cubicBezTo>
                  <a:cubicBezTo>
                    <a:pt x="22587" y="34205"/>
                    <a:pt x="23862" y="35297"/>
                    <a:pt x="23862" y="38981"/>
                  </a:cubicBezTo>
                  <a:cubicBezTo>
                    <a:pt x="23862" y="42120"/>
                    <a:pt x="23012" y="44167"/>
                    <a:pt x="19469" y="52627"/>
                  </a:cubicBezTo>
                  <a:lnTo>
                    <a:pt x="10542" y="74597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8BA03C48-DCCA-BF4F-7434-7AB79BF93F5D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7747165" y="2357297"/>
              <a:ext cx="27734" cy="194943"/>
            </a:xfrm>
            <a:custGeom>
              <a:avLst/>
              <a:gdLst>
                <a:gd name="connsiteX0" fmla="*/ 27943 w 27734"/>
                <a:gd name="connsiteY0" fmla="*/ 195015 h 194943"/>
                <a:gd name="connsiteX1" fmla="*/ 27943 w 27734"/>
                <a:gd name="connsiteY1" fmla="*/ 187217 h 194943"/>
                <a:gd name="connsiteX2" fmla="*/ 8306 w 27734"/>
                <a:gd name="connsiteY2" fmla="*/ 187217 h 194943"/>
                <a:gd name="connsiteX3" fmla="*/ 8306 w 27734"/>
                <a:gd name="connsiteY3" fmla="*/ 7869 h 194943"/>
                <a:gd name="connsiteX4" fmla="*/ 27943 w 27734"/>
                <a:gd name="connsiteY4" fmla="*/ 7869 h 194943"/>
                <a:gd name="connsiteX5" fmla="*/ 27943 w 27734"/>
                <a:gd name="connsiteY5" fmla="*/ 72 h 194943"/>
                <a:gd name="connsiteX6" fmla="*/ 208 w 27734"/>
                <a:gd name="connsiteY6" fmla="*/ 72 h 194943"/>
                <a:gd name="connsiteX7" fmla="*/ 208 w 27734"/>
                <a:gd name="connsiteY7" fmla="*/ 195015 h 194943"/>
                <a:gd name="connsiteX8" fmla="*/ 27943 w 27734"/>
                <a:gd name="connsiteY8" fmla="*/ 195015 h 19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194943">
                  <a:moveTo>
                    <a:pt x="27943" y="195015"/>
                  </a:moveTo>
                  <a:lnTo>
                    <a:pt x="27943" y="187217"/>
                  </a:lnTo>
                  <a:lnTo>
                    <a:pt x="8306" y="187217"/>
                  </a:lnTo>
                  <a:lnTo>
                    <a:pt x="8306" y="7869"/>
                  </a:lnTo>
                  <a:lnTo>
                    <a:pt x="27943" y="7869"/>
                  </a:lnTo>
                  <a:lnTo>
                    <a:pt x="27943" y="72"/>
                  </a:lnTo>
                  <a:lnTo>
                    <a:pt x="208" y="72"/>
                  </a:lnTo>
                  <a:lnTo>
                    <a:pt x="208" y="195015"/>
                  </a:lnTo>
                  <a:lnTo>
                    <a:pt x="27943" y="195015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4C48B8D6-7266-C895-3580-8092AAA7C7C9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7793884" y="2370358"/>
              <a:ext cx="113771" cy="137434"/>
            </a:xfrm>
            <a:custGeom>
              <a:avLst/>
              <a:gdLst>
                <a:gd name="connsiteX0" fmla="*/ 95358 w 113771"/>
                <a:gd name="connsiteY0" fmla="*/ 14302 h 137434"/>
                <a:gd name="connsiteX1" fmla="*/ 108517 w 113771"/>
                <a:gd name="connsiteY1" fmla="*/ 6115 h 137434"/>
                <a:gd name="connsiteX2" fmla="*/ 113983 w 113771"/>
                <a:gd name="connsiteY2" fmla="*/ 2411 h 137434"/>
                <a:gd name="connsiteX3" fmla="*/ 111149 w 113771"/>
                <a:gd name="connsiteY3" fmla="*/ 72 h 137434"/>
                <a:gd name="connsiteX4" fmla="*/ 88678 w 113771"/>
                <a:gd name="connsiteY4" fmla="*/ 656 h 137434"/>
                <a:gd name="connsiteX5" fmla="*/ 58919 w 113771"/>
                <a:gd name="connsiteY5" fmla="*/ 72 h 137434"/>
                <a:gd name="connsiteX6" fmla="*/ 54668 w 113771"/>
                <a:gd name="connsiteY6" fmla="*/ 3970 h 137434"/>
                <a:gd name="connsiteX7" fmla="*/ 61551 w 113771"/>
                <a:gd name="connsiteY7" fmla="*/ 6115 h 137434"/>
                <a:gd name="connsiteX8" fmla="*/ 73292 w 113771"/>
                <a:gd name="connsiteY8" fmla="*/ 6505 h 137434"/>
                <a:gd name="connsiteX9" fmla="*/ 79568 w 113771"/>
                <a:gd name="connsiteY9" fmla="*/ 10404 h 137434"/>
                <a:gd name="connsiteX10" fmla="*/ 78758 w 113771"/>
                <a:gd name="connsiteY10" fmla="*/ 14497 h 137434"/>
                <a:gd name="connsiteX11" fmla="*/ 55477 w 113771"/>
                <a:gd name="connsiteY11" fmla="*/ 103976 h 137434"/>
                <a:gd name="connsiteX12" fmla="*/ 26326 w 113771"/>
                <a:gd name="connsiteY12" fmla="*/ 133218 h 137434"/>
                <a:gd name="connsiteX13" fmla="*/ 7094 w 113771"/>
                <a:gd name="connsiteY13" fmla="*/ 121131 h 137434"/>
                <a:gd name="connsiteX14" fmla="*/ 9523 w 113771"/>
                <a:gd name="connsiteY14" fmla="*/ 121326 h 137434"/>
                <a:gd name="connsiteX15" fmla="*/ 22682 w 113771"/>
                <a:gd name="connsiteY15" fmla="*/ 108850 h 137434"/>
                <a:gd name="connsiteX16" fmla="*/ 13775 w 113771"/>
                <a:gd name="connsiteY16" fmla="*/ 100662 h 137434"/>
                <a:gd name="connsiteX17" fmla="*/ 211 w 113771"/>
                <a:gd name="connsiteY17" fmla="*/ 116258 h 137434"/>
                <a:gd name="connsiteX18" fmla="*/ 26933 w 113771"/>
                <a:gd name="connsiteY18" fmla="*/ 137506 h 137434"/>
                <a:gd name="connsiteX19" fmla="*/ 71673 w 113771"/>
                <a:gd name="connsiteY19" fmla="*/ 105341 h 137434"/>
                <a:gd name="connsiteX20" fmla="*/ 95358 w 113771"/>
                <a:gd name="connsiteY20" fmla="*/ 14302 h 13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771" h="137434">
                  <a:moveTo>
                    <a:pt x="95358" y="14302"/>
                  </a:moveTo>
                  <a:cubicBezTo>
                    <a:pt x="96978" y="7869"/>
                    <a:pt x="97383" y="6115"/>
                    <a:pt x="108517" y="6115"/>
                  </a:cubicBezTo>
                  <a:cubicBezTo>
                    <a:pt x="111756" y="6115"/>
                    <a:pt x="113983" y="6115"/>
                    <a:pt x="113983" y="2411"/>
                  </a:cubicBezTo>
                  <a:cubicBezTo>
                    <a:pt x="113983" y="656"/>
                    <a:pt x="112768" y="72"/>
                    <a:pt x="111149" y="72"/>
                  </a:cubicBezTo>
                  <a:cubicBezTo>
                    <a:pt x="106088" y="72"/>
                    <a:pt x="93739" y="656"/>
                    <a:pt x="88678" y="656"/>
                  </a:cubicBezTo>
                  <a:cubicBezTo>
                    <a:pt x="81997" y="656"/>
                    <a:pt x="65599" y="72"/>
                    <a:pt x="58919" y="72"/>
                  </a:cubicBezTo>
                  <a:cubicBezTo>
                    <a:pt x="57097" y="72"/>
                    <a:pt x="54668" y="72"/>
                    <a:pt x="54668" y="3970"/>
                  </a:cubicBezTo>
                  <a:cubicBezTo>
                    <a:pt x="54668" y="6115"/>
                    <a:pt x="56287" y="6115"/>
                    <a:pt x="61551" y="6115"/>
                  </a:cubicBezTo>
                  <a:cubicBezTo>
                    <a:pt x="66207" y="6115"/>
                    <a:pt x="68231" y="6115"/>
                    <a:pt x="73292" y="6505"/>
                  </a:cubicBezTo>
                  <a:cubicBezTo>
                    <a:pt x="78151" y="7090"/>
                    <a:pt x="79568" y="7674"/>
                    <a:pt x="79568" y="10404"/>
                  </a:cubicBezTo>
                  <a:cubicBezTo>
                    <a:pt x="79568" y="11573"/>
                    <a:pt x="79163" y="12938"/>
                    <a:pt x="78758" y="14497"/>
                  </a:cubicBezTo>
                  <a:lnTo>
                    <a:pt x="55477" y="103976"/>
                  </a:lnTo>
                  <a:cubicBezTo>
                    <a:pt x="50619" y="122886"/>
                    <a:pt x="36853" y="133218"/>
                    <a:pt x="26326" y="133218"/>
                  </a:cubicBezTo>
                  <a:cubicBezTo>
                    <a:pt x="21062" y="133218"/>
                    <a:pt x="10333" y="131268"/>
                    <a:pt x="7094" y="121131"/>
                  </a:cubicBezTo>
                  <a:cubicBezTo>
                    <a:pt x="7701" y="121326"/>
                    <a:pt x="9118" y="121326"/>
                    <a:pt x="9523" y="121326"/>
                  </a:cubicBezTo>
                  <a:cubicBezTo>
                    <a:pt x="17419" y="121326"/>
                    <a:pt x="22682" y="114698"/>
                    <a:pt x="22682" y="108850"/>
                  </a:cubicBezTo>
                  <a:cubicBezTo>
                    <a:pt x="22682" y="102612"/>
                    <a:pt x="17216" y="100662"/>
                    <a:pt x="13775" y="100662"/>
                  </a:cubicBezTo>
                  <a:cubicBezTo>
                    <a:pt x="10131" y="100662"/>
                    <a:pt x="211" y="103001"/>
                    <a:pt x="211" y="116258"/>
                  </a:cubicBezTo>
                  <a:cubicBezTo>
                    <a:pt x="211" y="128344"/>
                    <a:pt x="10940" y="137506"/>
                    <a:pt x="26933" y="137506"/>
                  </a:cubicBezTo>
                  <a:cubicBezTo>
                    <a:pt x="45558" y="137506"/>
                    <a:pt x="66612" y="124640"/>
                    <a:pt x="71673" y="105341"/>
                  </a:cubicBezTo>
                  <a:lnTo>
                    <a:pt x="95358" y="14302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1698CAB8-FF2C-DE04-B635-44CDAD927B59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7898428" y="2442272"/>
              <a:ext cx="42937" cy="91837"/>
            </a:xfrm>
            <a:custGeom>
              <a:avLst/>
              <a:gdLst>
                <a:gd name="connsiteX0" fmla="*/ 39470 w 42937"/>
                <a:gd name="connsiteY0" fmla="*/ 5259 h 91837"/>
                <a:gd name="connsiteX1" fmla="*/ 33802 w 42937"/>
                <a:gd name="connsiteY1" fmla="*/ 73 h 91837"/>
                <a:gd name="connsiteX2" fmla="*/ 25866 w 42937"/>
                <a:gd name="connsiteY2" fmla="*/ 7578 h 91837"/>
                <a:gd name="connsiteX3" fmla="*/ 31534 w 42937"/>
                <a:gd name="connsiteY3" fmla="*/ 12764 h 91837"/>
                <a:gd name="connsiteX4" fmla="*/ 39470 w 42937"/>
                <a:gd name="connsiteY4" fmla="*/ 5259 h 91837"/>
                <a:gd name="connsiteX5" fmla="*/ 10561 w 42937"/>
                <a:gd name="connsiteY5" fmla="*/ 74580 h 91837"/>
                <a:gd name="connsiteX6" fmla="*/ 9286 w 42937"/>
                <a:gd name="connsiteY6" fmla="*/ 80312 h 91837"/>
                <a:gd name="connsiteX7" fmla="*/ 22748 w 42937"/>
                <a:gd name="connsiteY7" fmla="*/ 91911 h 91837"/>
                <a:gd name="connsiteX8" fmla="*/ 43154 w 42937"/>
                <a:gd name="connsiteY8" fmla="*/ 71032 h 91837"/>
                <a:gd name="connsiteX9" fmla="*/ 40887 w 42937"/>
                <a:gd name="connsiteY9" fmla="*/ 69258 h 91837"/>
                <a:gd name="connsiteX10" fmla="*/ 38194 w 42937"/>
                <a:gd name="connsiteY10" fmla="*/ 71578 h 91837"/>
                <a:gd name="connsiteX11" fmla="*/ 23173 w 42937"/>
                <a:gd name="connsiteY11" fmla="*/ 88090 h 91837"/>
                <a:gd name="connsiteX12" fmla="*/ 19631 w 42937"/>
                <a:gd name="connsiteY12" fmla="*/ 83314 h 91837"/>
                <a:gd name="connsiteX13" fmla="*/ 21898 w 42937"/>
                <a:gd name="connsiteY13" fmla="*/ 74580 h 91837"/>
                <a:gd name="connsiteX14" fmla="*/ 26433 w 42937"/>
                <a:gd name="connsiteY14" fmla="*/ 63663 h 91837"/>
                <a:gd name="connsiteX15" fmla="*/ 33376 w 42937"/>
                <a:gd name="connsiteY15" fmla="*/ 46333 h 91837"/>
                <a:gd name="connsiteX16" fmla="*/ 34227 w 42937"/>
                <a:gd name="connsiteY16" fmla="*/ 41966 h 91837"/>
                <a:gd name="connsiteX17" fmla="*/ 20764 w 42937"/>
                <a:gd name="connsiteY17" fmla="*/ 30367 h 91837"/>
                <a:gd name="connsiteX18" fmla="*/ 217 w 42937"/>
                <a:gd name="connsiteY18" fmla="*/ 51246 h 91837"/>
                <a:gd name="connsiteX19" fmla="*/ 2626 w 42937"/>
                <a:gd name="connsiteY19" fmla="*/ 53020 h 91837"/>
                <a:gd name="connsiteX20" fmla="*/ 5176 w 42937"/>
                <a:gd name="connsiteY20" fmla="*/ 50836 h 91837"/>
                <a:gd name="connsiteX21" fmla="*/ 20339 w 42937"/>
                <a:gd name="connsiteY21" fmla="*/ 34188 h 91837"/>
                <a:gd name="connsiteX22" fmla="*/ 23882 w 42937"/>
                <a:gd name="connsiteY22" fmla="*/ 38964 h 91837"/>
                <a:gd name="connsiteX23" fmla="*/ 19489 w 42937"/>
                <a:gd name="connsiteY23" fmla="*/ 52610 h 91837"/>
                <a:gd name="connsiteX24" fmla="*/ 10561 w 42937"/>
                <a:gd name="connsiteY24" fmla="*/ 74580 h 9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1837">
                  <a:moveTo>
                    <a:pt x="39470" y="5259"/>
                  </a:moveTo>
                  <a:cubicBezTo>
                    <a:pt x="39470" y="3075"/>
                    <a:pt x="37769" y="73"/>
                    <a:pt x="33802" y="73"/>
                  </a:cubicBezTo>
                  <a:cubicBezTo>
                    <a:pt x="29975" y="73"/>
                    <a:pt x="25866" y="3621"/>
                    <a:pt x="25866" y="7578"/>
                  </a:cubicBezTo>
                  <a:cubicBezTo>
                    <a:pt x="25866" y="9898"/>
                    <a:pt x="27708" y="12764"/>
                    <a:pt x="31534" y="12764"/>
                  </a:cubicBezTo>
                  <a:cubicBezTo>
                    <a:pt x="35644" y="12764"/>
                    <a:pt x="39470" y="8943"/>
                    <a:pt x="39470" y="5259"/>
                  </a:cubicBezTo>
                  <a:close/>
                  <a:moveTo>
                    <a:pt x="10561" y="74580"/>
                  </a:moveTo>
                  <a:cubicBezTo>
                    <a:pt x="9994" y="76354"/>
                    <a:pt x="9286" y="77992"/>
                    <a:pt x="9286" y="80312"/>
                  </a:cubicBezTo>
                  <a:cubicBezTo>
                    <a:pt x="9286" y="86725"/>
                    <a:pt x="14954" y="91911"/>
                    <a:pt x="22748" y="91911"/>
                  </a:cubicBezTo>
                  <a:cubicBezTo>
                    <a:pt x="36919" y="91911"/>
                    <a:pt x="43154" y="73079"/>
                    <a:pt x="43154" y="71032"/>
                  </a:cubicBezTo>
                  <a:cubicBezTo>
                    <a:pt x="43154" y="69258"/>
                    <a:pt x="41312" y="69258"/>
                    <a:pt x="40887" y="69258"/>
                  </a:cubicBezTo>
                  <a:cubicBezTo>
                    <a:pt x="38903" y="69258"/>
                    <a:pt x="38761" y="70077"/>
                    <a:pt x="38194" y="71578"/>
                  </a:cubicBezTo>
                  <a:cubicBezTo>
                    <a:pt x="34935" y="82495"/>
                    <a:pt x="28700" y="88090"/>
                    <a:pt x="23173" y="88090"/>
                  </a:cubicBezTo>
                  <a:cubicBezTo>
                    <a:pt x="20339" y="88090"/>
                    <a:pt x="19631" y="86316"/>
                    <a:pt x="19631" y="83314"/>
                  </a:cubicBezTo>
                  <a:cubicBezTo>
                    <a:pt x="19631" y="80175"/>
                    <a:pt x="20623" y="77582"/>
                    <a:pt x="21898" y="74580"/>
                  </a:cubicBezTo>
                  <a:cubicBezTo>
                    <a:pt x="23315" y="70896"/>
                    <a:pt x="24874" y="67211"/>
                    <a:pt x="26433" y="63663"/>
                  </a:cubicBezTo>
                  <a:cubicBezTo>
                    <a:pt x="27708" y="60388"/>
                    <a:pt x="32810" y="47971"/>
                    <a:pt x="33376" y="46333"/>
                  </a:cubicBezTo>
                  <a:cubicBezTo>
                    <a:pt x="33802" y="44968"/>
                    <a:pt x="34227" y="43331"/>
                    <a:pt x="34227" y="41966"/>
                  </a:cubicBezTo>
                  <a:cubicBezTo>
                    <a:pt x="34227" y="35553"/>
                    <a:pt x="28558" y="30367"/>
                    <a:pt x="20764" y="30367"/>
                  </a:cubicBezTo>
                  <a:cubicBezTo>
                    <a:pt x="6735" y="30367"/>
                    <a:pt x="217" y="48926"/>
                    <a:pt x="217" y="51246"/>
                  </a:cubicBezTo>
                  <a:cubicBezTo>
                    <a:pt x="217" y="53020"/>
                    <a:pt x="2200" y="53020"/>
                    <a:pt x="2626" y="53020"/>
                  </a:cubicBezTo>
                  <a:cubicBezTo>
                    <a:pt x="4610" y="53020"/>
                    <a:pt x="4751" y="52337"/>
                    <a:pt x="5176" y="50836"/>
                  </a:cubicBezTo>
                  <a:cubicBezTo>
                    <a:pt x="8861" y="39101"/>
                    <a:pt x="15096" y="34188"/>
                    <a:pt x="20339" y="34188"/>
                  </a:cubicBezTo>
                  <a:cubicBezTo>
                    <a:pt x="22607" y="34188"/>
                    <a:pt x="23882" y="35280"/>
                    <a:pt x="23882" y="38964"/>
                  </a:cubicBezTo>
                  <a:cubicBezTo>
                    <a:pt x="23882" y="42103"/>
                    <a:pt x="23032" y="44150"/>
                    <a:pt x="19489" y="52610"/>
                  </a:cubicBezTo>
                  <a:lnTo>
                    <a:pt x="10561" y="74580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C8A90D78-778C-DCA8-8623-27B5347D1087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7979207" y="2357297"/>
              <a:ext cx="46966" cy="194943"/>
            </a:xfrm>
            <a:custGeom>
              <a:avLst/>
              <a:gdLst>
                <a:gd name="connsiteX0" fmla="*/ 47186 w 46966"/>
                <a:gd name="connsiteY0" fmla="*/ 193065 h 194943"/>
                <a:gd name="connsiteX1" fmla="*/ 43745 w 46966"/>
                <a:gd name="connsiteY1" fmla="*/ 188776 h 194943"/>
                <a:gd name="connsiteX2" fmla="*/ 11961 w 46966"/>
                <a:gd name="connsiteY2" fmla="*/ 97543 h 194943"/>
                <a:gd name="connsiteX3" fmla="*/ 44554 w 46966"/>
                <a:gd name="connsiteY3" fmla="*/ 5335 h 194943"/>
                <a:gd name="connsiteX4" fmla="*/ 47186 w 46966"/>
                <a:gd name="connsiteY4" fmla="*/ 2021 h 194943"/>
                <a:gd name="connsiteX5" fmla="*/ 45162 w 46966"/>
                <a:gd name="connsiteY5" fmla="*/ 72 h 194943"/>
                <a:gd name="connsiteX6" fmla="*/ 12974 w 46966"/>
                <a:gd name="connsiteY6" fmla="*/ 38085 h 194943"/>
                <a:gd name="connsiteX7" fmla="*/ 220 w 46966"/>
                <a:gd name="connsiteY7" fmla="*/ 97543 h 194943"/>
                <a:gd name="connsiteX8" fmla="*/ 13581 w 46966"/>
                <a:gd name="connsiteY8" fmla="*/ 158365 h 194943"/>
                <a:gd name="connsiteX9" fmla="*/ 45162 w 46966"/>
                <a:gd name="connsiteY9" fmla="*/ 195015 h 194943"/>
                <a:gd name="connsiteX10" fmla="*/ 47186 w 46966"/>
                <a:gd name="connsiteY10" fmla="*/ 193065 h 19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4943">
                  <a:moveTo>
                    <a:pt x="47186" y="193065"/>
                  </a:moveTo>
                  <a:cubicBezTo>
                    <a:pt x="47186" y="192480"/>
                    <a:pt x="47186" y="192090"/>
                    <a:pt x="43745" y="188776"/>
                  </a:cubicBezTo>
                  <a:cubicBezTo>
                    <a:pt x="18440" y="164214"/>
                    <a:pt x="11961" y="127369"/>
                    <a:pt x="11961" y="97543"/>
                  </a:cubicBezTo>
                  <a:cubicBezTo>
                    <a:pt x="11961" y="63623"/>
                    <a:pt x="19654" y="29703"/>
                    <a:pt x="44554" y="5335"/>
                  </a:cubicBezTo>
                  <a:cubicBezTo>
                    <a:pt x="47186" y="2996"/>
                    <a:pt x="47186" y="2606"/>
                    <a:pt x="47186" y="2021"/>
                  </a:cubicBezTo>
                  <a:cubicBezTo>
                    <a:pt x="47186" y="656"/>
                    <a:pt x="46376" y="72"/>
                    <a:pt x="45162" y="72"/>
                  </a:cubicBezTo>
                  <a:cubicBezTo>
                    <a:pt x="43137" y="72"/>
                    <a:pt x="24918" y="13328"/>
                    <a:pt x="12974" y="38085"/>
                  </a:cubicBezTo>
                  <a:cubicBezTo>
                    <a:pt x="2649" y="59529"/>
                    <a:pt x="220" y="81168"/>
                    <a:pt x="220" y="97543"/>
                  </a:cubicBezTo>
                  <a:cubicBezTo>
                    <a:pt x="220" y="112749"/>
                    <a:pt x="2447" y="136337"/>
                    <a:pt x="13581" y="158365"/>
                  </a:cubicBezTo>
                  <a:cubicBezTo>
                    <a:pt x="25727" y="182343"/>
                    <a:pt x="43137" y="195015"/>
                    <a:pt x="45162" y="195015"/>
                  </a:cubicBezTo>
                  <a:cubicBezTo>
                    <a:pt x="46376" y="195015"/>
                    <a:pt x="47186" y="194430"/>
                    <a:pt x="47186" y="193065"/>
                  </a:cubicBez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4A427F2C-EB06-C0CF-CEC6-5ADF6CAAA948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8052266" y="2370358"/>
              <a:ext cx="113771" cy="137434"/>
            </a:xfrm>
            <a:custGeom>
              <a:avLst/>
              <a:gdLst>
                <a:gd name="connsiteX0" fmla="*/ 95371 w 113771"/>
                <a:gd name="connsiteY0" fmla="*/ 14302 h 137434"/>
                <a:gd name="connsiteX1" fmla="*/ 108530 w 113771"/>
                <a:gd name="connsiteY1" fmla="*/ 6115 h 137434"/>
                <a:gd name="connsiteX2" fmla="*/ 113996 w 113771"/>
                <a:gd name="connsiteY2" fmla="*/ 2411 h 137434"/>
                <a:gd name="connsiteX3" fmla="*/ 111161 w 113771"/>
                <a:gd name="connsiteY3" fmla="*/ 72 h 137434"/>
                <a:gd name="connsiteX4" fmla="*/ 88690 w 113771"/>
                <a:gd name="connsiteY4" fmla="*/ 656 h 137434"/>
                <a:gd name="connsiteX5" fmla="*/ 58932 w 113771"/>
                <a:gd name="connsiteY5" fmla="*/ 72 h 137434"/>
                <a:gd name="connsiteX6" fmla="*/ 54680 w 113771"/>
                <a:gd name="connsiteY6" fmla="*/ 3970 h 137434"/>
                <a:gd name="connsiteX7" fmla="*/ 61563 w 113771"/>
                <a:gd name="connsiteY7" fmla="*/ 6115 h 137434"/>
                <a:gd name="connsiteX8" fmla="*/ 73305 w 113771"/>
                <a:gd name="connsiteY8" fmla="*/ 6505 h 137434"/>
                <a:gd name="connsiteX9" fmla="*/ 79581 w 113771"/>
                <a:gd name="connsiteY9" fmla="*/ 10404 h 137434"/>
                <a:gd name="connsiteX10" fmla="*/ 78771 w 113771"/>
                <a:gd name="connsiteY10" fmla="*/ 14497 h 137434"/>
                <a:gd name="connsiteX11" fmla="*/ 55490 w 113771"/>
                <a:gd name="connsiteY11" fmla="*/ 103976 h 137434"/>
                <a:gd name="connsiteX12" fmla="*/ 26339 w 113771"/>
                <a:gd name="connsiteY12" fmla="*/ 133218 h 137434"/>
                <a:gd name="connsiteX13" fmla="*/ 7107 w 113771"/>
                <a:gd name="connsiteY13" fmla="*/ 121131 h 137434"/>
                <a:gd name="connsiteX14" fmla="*/ 9536 w 113771"/>
                <a:gd name="connsiteY14" fmla="*/ 121326 h 137434"/>
                <a:gd name="connsiteX15" fmla="*/ 22695 w 113771"/>
                <a:gd name="connsiteY15" fmla="*/ 108850 h 137434"/>
                <a:gd name="connsiteX16" fmla="*/ 13787 w 113771"/>
                <a:gd name="connsiteY16" fmla="*/ 100662 h 137434"/>
                <a:gd name="connsiteX17" fmla="*/ 224 w 113771"/>
                <a:gd name="connsiteY17" fmla="*/ 116258 h 137434"/>
                <a:gd name="connsiteX18" fmla="*/ 26946 w 113771"/>
                <a:gd name="connsiteY18" fmla="*/ 137506 h 137434"/>
                <a:gd name="connsiteX19" fmla="*/ 71685 w 113771"/>
                <a:gd name="connsiteY19" fmla="*/ 105341 h 137434"/>
                <a:gd name="connsiteX20" fmla="*/ 95371 w 113771"/>
                <a:gd name="connsiteY20" fmla="*/ 14302 h 13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771" h="137434">
                  <a:moveTo>
                    <a:pt x="95371" y="14302"/>
                  </a:moveTo>
                  <a:cubicBezTo>
                    <a:pt x="96990" y="7869"/>
                    <a:pt x="97395" y="6115"/>
                    <a:pt x="108530" y="6115"/>
                  </a:cubicBezTo>
                  <a:cubicBezTo>
                    <a:pt x="111769" y="6115"/>
                    <a:pt x="113996" y="6115"/>
                    <a:pt x="113996" y="2411"/>
                  </a:cubicBezTo>
                  <a:cubicBezTo>
                    <a:pt x="113996" y="656"/>
                    <a:pt x="112781" y="72"/>
                    <a:pt x="111161" y="72"/>
                  </a:cubicBezTo>
                  <a:cubicBezTo>
                    <a:pt x="106100" y="72"/>
                    <a:pt x="93751" y="656"/>
                    <a:pt x="88690" y="656"/>
                  </a:cubicBezTo>
                  <a:cubicBezTo>
                    <a:pt x="82010" y="656"/>
                    <a:pt x="65612" y="72"/>
                    <a:pt x="58932" y="72"/>
                  </a:cubicBezTo>
                  <a:cubicBezTo>
                    <a:pt x="57110" y="72"/>
                    <a:pt x="54680" y="72"/>
                    <a:pt x="54680" y="3970"/>
                  </a:cubicBezTo>
                  <a:cubicBezTo>
                    <a:pt x="54680" y="6115"/>
                    <a:pt x="56300" y="6115"/>
                    <a:pt x="61563" y="6115"/>
                  </a:cubicBezTo>
                  <a:cubicBezTo>
                    <a:pt x="66219" y="6115"/>
                    <a:pt x="68244" y="6115"/>
                    <a:pt x="73305" y="6505"/>
                  </a:cubicBezTo>
                  <a:cubicBezTo>
                    <a:pt x="78163" y="7090"/>
                    <a:pt x="79581" y="7674"/>
                    <a:pt x="79581" y="10404"/>
                  </a:cubicBezTo>
                  <a:cubicBezTo>
                    <a:pt x="79581" y="11573"/>
                    <a:pt x="79176" y="12938"/>
                    <a:pt x="78771" y="14497"/>
                  </a:cubicBezTo>
                  <a:lnTo>
                    <a:pt x="55490" y="103976"/>
                  </a:lnTo>
                  <a:cubicBezTo>
                    <a:pt x="50632" y="122886"/>
                    <a:pt x="36866" y="133218"/>
                    <a:pt x="26339" y="133218"/>
                  </a:cubicBezTo>
                  <a:cubicBezTo>
                    <a:pt x="21075" y="133218"/>
                    <a:pt x="10346" y="131268"/>
                    <a:pt x="7107" y="121131"/>
                  </a:cubicBezTo>
                  <a:cubicBezTo>
                    <a:pt x="7714" y="121326"/>
                    <a:pt x="9131" y="121326"/>
                    <a:pt x="9536" y="121326"/>
                  </a:cubicBezTo>
                  <a:cubicBezTo>
                    <a:pt x="17431" y="121326"/>
                    <a:pt x="22695" y="114698"/>
                    <a:pt x="22695" y="108850"/>
                  </a:cubicBezTo>
                  <a:cubicBezTo>
                    <a:pt x="22695" y="102612"/>
                    <a:pt x="17229" y="100662"/>
                    <a:pt x="13787" y="100662"/>
                  </a:cubicBezTo>
                  <a:cubicBezTo>
                    <a:pt x="10143" y="100662"/>
                    <a:pt x="224" y="103001"/>
                    <a:pt x="224" y="116258"/>
                  </a:cubicBezTo>
                  <a:cubicBezTo>
                    <a:pt x="224" y="128344"/>
                    <a:pt x="10953" y="137506"/>
                    <a:pt x="26946" y="137506"/>
                  </a:cubicBezTo>
                  <a:cubicBezTo>
                    <a:pt x="45571" y="137506"/>
                    <a:pt x="66624" y="124640"/>
                    <a:pt x="71685" y="105341"/>
                  </a:cubicBezTo>
                  <a:lnTo>
                    <a:pt x="95371" y="14302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形状 54">
              <a:extLst>
                <a:ext uri="{FF2B5EF4-FFF2-40B4-BE49-F238E27FC236}">
                  <a16:creationId xmlns:a16="http://schemas.microsoft.com/office/drawing/2014/main" id="{9E47D9D7-C945-B65D-2094-D7B19DAF08DF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8156809" y="2442272"/>
              <a:ext cx="42937" cy="91837"/>
            </a:xfrm>
            <a:custGeom>
              <a:avLst/>
              <a:gdLst>
                <a:gd name="connsiteX0" fmla="*/ 39483 w 42937"/>
                <a:gd name="connsiteY0" fmla="*/ 5259 h 91837"/>
                <a:gd name="connsiteX1" fmla="*/ 33814 w 42937"/>
                <a:gd name="connsiteY1" fmla="*/ 73 h 91837"/>
                <a:gd name="connsiteX2" fmla="*/ 25879 w 42937"/>
                <a:gd name="connsiteY2" fmla="*/ 7578 h 91837"/>
                <a:gd name="connsiteX3" fmla="*/ 31547 w 42937"/>
                <a:gd name="connsiteY3" fmla="*/ 12764 h 91837"/>
                <a:gd name="connsiteX4" fmla="*/ 39483 w 42937"/>
                <a:gd name="connsiteY4" fmla="*/ 5259 h 91837"/>
                <a:gd name="connsiteX5" fmla="*/ 10574 w 42937"/>
                <a:gd name="connsiteY5" fmla="*/ 74580 h 91837"/>
                <a:gd name="connsiteX6" fmla="*/ 9299 w 42937"/>
                <a:gd name="connsiteY6" fmla="*/ 80312 h 91837"/>
                <a:gd name="connsiteX7" fmla="*/ 22761 w 42937"/>
                <a:gd name="connsiteY7" fmla="*/ 91911 h 91837"/>
                <a:gd name="connsiteX8" fmla="*/ 43167 w 42937"/>
                <a:gd name="connsiteY8" fmla="*/ 71032 h 91837"/>
                <a:gd name="connsiteX9" fmla="*/ 40900 w 42937"/>
                <a:gd name="connsiteY9" fmla="*/ 69258 h 91837"/>
                <a:gd name="connsiteX10" fmla="*/ 38207 w 42937"/>
                <a:gd name="connsiteY10" fmla="*/ 71578 h 91837"/>
                <a:gd name="connsiteX11" fmla="*/ 23186 w 42937"/>
                <a:gd name="connsiteY11" fmla="*/ 88090 h 91837"/>
                <a:gd name="connsiteX12" fmla="*/ 19643 w 42937"/>
                <a:gd name="connsiteY12" fmla="*/ 83314 h 91837"/>
                <a:gd name="connsiteX13" fmla="*/ 21911 w 42937"/>
                <a:gd name="connsiteY13" fmla="*/ 74580 h 91837"/>
                <a:gd name="connsiteX14" fmla="*/ 26445 w 42937"/>
                <a:gd name="connsiteY14" fmla="*/ 63663 h 91837"/>
                <a:gd name="connsiteX15" fmla="*/ 33389 w 42937"/>
                <a:gd name="connsiteY15" fmla="*/ 46333 h 91837"/>
                <a:gd name="connsiteX16" fmla="*/ 34239 w 42937"/>
                <a:gd name="connsiteY16" fmla="*/ 41966 h 91837"/>
                <a:gd name="connsiteX17" fmla="*/ 20777 w 42937"/>
                <a:gd name="connsiteY17" fmla="*/ 30367 h 91837"/>
                <a:gd name="connsiteX18" fmla="*/ 229 w 42937"/>
                <a:gd name="connsiteY18" fmla="*/ 51246 h 91837"/>
                <a:gd name="connsiteX19" fmla="*/ 2638 w 42937"/>
                <a:gd name="connsiteY19" fmla="*/ 53020 h 91837"/>
                <a:gd name="connsiteX20" fmla="*/ 5189 w 42937"/>
                <a:gd name="connsiteY20" fmla="*/ 50836 h 91837"/>
                <a:gd name="connsiteX21" fmla="*/ 20352 w 42937"/>
                <a:gd name="connsiteY21" fmla="*/ 34188 h 91837"/>
                <a:gd name="connsiteX22" fmla="*/ 23895 w 42937"/>
                <a:gd name="connsiteY22" fmla="*/ 38964 h 91837"/>
                <a:gd name="connsiteX23" fmla="*/ 19502 w 42937"/>
                <a:gd name="connsiteY23" fmla="*/ 52610 h 91837"/>
                <a:gd name="connsiteX24" fmla="*/ 10574 w 42937"/>
                <a:gd name="connsiteY24" fmla="*/ 74580 h 9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1837">
                  <a:moveTo>
                    <a:pt x="39483" y="5259"/>
                  </a:moveTo>
                  <a:cubicBezTo>
                    <a:pt x="39483" y="3075"/>
                    <a:pt x="37782" y="73"/>
                    <a:pt x="33814" y="73"/>
                  </a:cubicBezTo>
                  <a:cubicBezTo>
                    <a:pt x="29988" y="73"/>
                    <a:pt x="25879" y="3621"/>
                    <a:pt x="25879" y="7578"/>
                  </a:cubicBezTo>
                  <a:cubicBezTo>
                    <a:pt x="25879" y="9898"/>
                    <a:pt x="27721" y="12764"/>
                    <a:pt x="31547" y="12764"/>
                  </a:cubicBezTo>
                  <a:cubicBezTo>
                    <a:pt x="35656" y="12764"/>
                    <a:pt x="39483" y="8943"/>
                    <a:pt x="39483" y="5259"/>
                  </a:cubicBezTo>
                  <a:close/>
                  <a:moveTo>
                    <a:pt x="10574" y="74580"/>
                  </a:moveTo>
                  <a:cubicBezTo>
                    <a:pt x="10007" y="76354"/>
                    <a:pt x="9299" y="77992"/>
                    <a:pt x="9299" y="80312"/>
                  </a:cubicBezTo>
                  <a:cubicBezTo>
                    <a:pt x="9299" y="86725"/>
                    <a:pt x="14967" y="91911"/>
                    <a:pt x="22761" y="91911"/>
                  </a:cubicBezTo>
                  <a:cubicBezTo>
                    <a:pt x="36932" y="91911"/>
                    <a:pt x="43167" y="73079"/>
                    <a:pt x="43167" y="71032"/>
                  </a:cubicBezTo>
                  <a:cubicBezTo>
                    <a:pt x="43167" y="69258"/>
                    <a:pt x="41325" y="69258"/>
                    <a:pt x="40900" y="69258"/>
                  </a:cubicBezTo>
                  <a:cubicBezTo>
                    <a:pt x="38916" y="69258"/>
                    <a:pt x="38774" y="70077"/>
                    <a:pt x="38207" y="71578"/>
                  </a:cubicBezTo>
                  <a:cubicBezTo>
                    <a:pt x="34948" y="82495"/>
                    <a:pt x="28713" y="88090"/>
                    <a:pt x="23186" y="88090"/>
                  </a:cubicBezTo>
                  <a:cubicBezTo>
                    <a:pt x="20352" y="88090"/>
                    <a:pt x="19643" y="86316"/>
                    <a:pt x="19643" y="83314"/>
                  </a:cubicBezTo>
                  <a:cubicBezTo>
                    <a:pt x="19643" y="80175"/>
                    <a:pt x="20635" y="77582"/>
                    <a:pt x="21911" y="74580"/>
                  </a:cubicBezTo>
                  <a:cubicBezTo>
                    <a:pt x="23328" y="70896"/>
                    <a:pt x="24887" y="67211"/>
                    <a:pt x="26445" y="63663"/>
                  </a:cubicBezTo>
                  <a:cubicBezTo>
                    <a:pt x="27721" y="60388"/>
                    <a:pt x="32822" y="47971"/>
                    <a:pt x="33389" y="46333"/>
                  </a:cubicBezTo>
                  <a:cubicBezTo>
                    <a:pt x="33814" y="44968"/>
                    <a:pt x="34239" y="43331"/>
                    <a:pt x="34239" y="41966"/>
                  </a:cubicBezTo>
                  <a:cubicBezTo>
                    <a:pt x="34239" y="35553"/>
                    <a:pt x="28571" y="30367"/>
                    <a:pt x="20777" y="30367"/>
                  </a:cubicBezTo>
                  <a:cubicBezTo>
                    <a:pt x="6748" y="30367"/>
                    <a:pt x="229" y="48926"/>
                    <a:pt x="229" y="51246"/>
                  </a:cubicBezTo>
                  <a:cubicBezTo>
                    <a:pt x="229" y="53020"/>
                    <a:pt x="2213" y="53020"/>
                    <a:pt x="2638" y="53020"/>
                  </a:cubicBezTo>
                  <a:cubicBezTo>
                    <a:pt x="4622" y="53020"/>
                    <a:pt x="4764" y="52337"/>
                    <a:pt x="5189" y="50836"/>
                  </a:cubicBezTo>
                  <a:cubicBezTo>
                    <a:pt x="8874" y="39101"/>
                    <a:pt x="15109" y="34188"/>
                    <a:pt x="20352" y="34188"/>
                  </a:cubicBezTo>
                  <a:cubicBezTo>
                    <a:pt x="22619" y="34188"/>
                    <a:pt x="23895" y="35280"/>
                    <a:pt x="23895" y="38964"/>
                  </a:cubicBezTo>
                  <a:cubicBezTo>
                    <a:pt x="23895" y="42103"/>
                    <a:pt x="23044" y="44150"/>
                    <a:pt x="19502" y="52610"/>
                  </a:cubicBezTo>
                  <a:lnTo>
                    <a:pt x="10574" y="74580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3618C9BF-C3AA-8478-BFEE-B1174CD1EC70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8273870" y="2389852"/>
              <a:ext cx="134623" cy="129832"/>
            </a:xfrm>
            <a:custGeom>
              <a:avLst/>
              <a:gdLst>
                <a:gd name="connsiteX0" fmla="*/ 71696 w 134623"/>
                <a:gd name="connsiteY0" fmla="*/ 68886 h 129832"/>
                <a:gd name="connsiteX1" fmla="*/ 128177 w 134623"/>
                <a:gd name="connsiteY1" fmla="*/ 68886 h 129832"/>
                <a:gd name="connsiteX2" fmla="*/ 134858 w 134623"/>
                <a:gd name="connsiteY2" fmla="*/ 64988 h 129832"/>
                <a:gd name="connsiteX3" fmla="*/ 128177 w 134623"/>
                <a:gd name="connsiteY3" fmla="*/ 61089 h 129832"/>
                <a:gd name="connsiteX4" fmla="*/ 71696 w 134623"/>
                <a:gd name="connsiteY4" fmla="*/ 61089 h 129832"/>
                <a:gd name="connsiteX5" fmla="*/ 71696 w 134623"/>
                <a:gd name="connsiteY5" fmla="*/ 6505 h 129832"/>
                <a:gd name="connsiteX6" fmla="*/ 67648 w 134623"/>
                <a:gd name="connsiteY6" fmla="*/ 72 h 129832"/>
                <a:gd name="connsiteX7" fmla="*/ 63599 w 134623"/>
                <a:gd name="connsiteY7" fmla="*/ 6505 h 129832"/>
                <a:gd name="connsiteX8" fmla="*/ 63599 w 134623"/>
                <a:gd name="connsiteY8" fmla="*/ 61089 h 129832"/>
                <a:gd name="connsiteX9" fmla="*/ 6915 w 134623"/>
                <a:gd name="connsiteY9" fmla="*/ 61089 h 129832"/>
                <a:gd name="connsiteX10" fmla="*/ 235 w 134623"/>
                <a:gd name="connsiteY10" fmla="*/ 64988 h 129832"/>
                <a:gd name="connsiteX11" fmla="*/ 6915 w 134623"/>
                <a:gd name="connsiteY11" fmla="*/ 68886 h 129832"/>
                <a:gd name="connsiteX12" fmla="*/ 63599 w 134623"/>
                <a:gd name="connsiteY12" fmla="*/ 68886 h 129832"/>
                <a:gd name="connsiteX13" fmla="*/ 63599 w 134623"/>
                <a:gd name="connsiteY13" fmla="*/ 123471 h 129832"/>
                <a:gd name="connsiteX14" fmla="*/ 67648 w 134623"/>
                <a:gd name="connsiteY14" fmla="*/ 129904 h 129832"/>
                <a:gd name="connsiteX15" fmla="*/ 71696 w 134623"/>
                <a:gd name="connsiteY15" fmla="*/ 123471 h 129832"/>
                <a:gd name="connsiteX16" fmla="*/ 71696 w 134623"/>
                <a:gd name="connsiteY16" fmla="*/ 68886 h 12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29832">
                  <a:moveTo>
                    <a:pt x="71696" y="68886"/>
                  </a:moveTo>
                  <a:lnTo>
                    <a:pt x="128177" y="68886"/>
                  </a:lnTo>
                  <a:cubicBezTo>
                    <a:pt x="131012" y="68886"/>
                    <a:pt x="134858" y="68886"/>
                    <a:pt x="134858" y="64988"/>
                  </a:cubicBezTo>
                  <a:cubicBezTo>
                    <a:pt x="134858" y="61089"/>
                    <a:pt x="131012" y="61089"/>
                    <a:pt x="128177" y="61089"/>
                  </a:cubicBezTo>
                  <a:lnTo>
                    <a:pt x="71696" y="61089"/>
                  </a:lnTo>
                  <a:lnTo>
                    <a:pt x="71696" y="6505"/>
                  </a:lnTo>
                  <a:cubicBezTo>
                    <a:pt x="71696" y="3775"/>
                    <a:pt x="71696" y="72"/>
                    <a:pt x="67648" y="72"/>
                  </a:cubicBezTo>
                  <a:cubicBezTo>
                    <a:pt x="63599" y="72"/>
                    <a:pt x="63599" y="3775"/>
                    <a:pt x="63599" y="6505"/>
                  </a:cubicBezTo>
                  <a:lnTo>
                    <a:pt x="63599" y="61089"/>
                  </a:lnTo>
                  <a:lnTo>
                    <a:pt x="6915" y="61089"/>
                  </a:lnTo>
                  <a:cubicBezTo>
                    <a:pt x="4081" y="61089"/>
                    <a:pt x="235" y="61089"/>
                    <a:pt x="235" y="64988"/>
                  </a:cubicBezTo>
                  <a:cubicBezTo>
                    <a:pt x="235" y="68886"/>
                    <a:pt x="4081" y="68886"/>
                    <a:pt x="6915" y="68886"/>
                  </a:cubicBezTo>
                  <a:lnTo>
                    <a:pt x="63599" y="68886"/>
                  </a:lnTo>
                  <a:lnTo>
                    <a:pt x="63599" y="123471"/>
                  </a:lnTo>
                  <a:cubicBezTo>
                    <a:pt x="63599" y="126200"/>
                    <a:pt x="63599" y="129904"/>
                    <a:pt x="67648" y="129904"/>
                  </a:cubicBezTo>
                  <a:cubicBezTo>
                    <a:pt x="71696" y="129904"/>
                    <a:pt x="71696" y="126200"/>
                    <a:pt x="71696" y="123471"/>
                  </a:cubicBezTo>
                  <a:lnTo>
                    <a:pt x="71696" y="68886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形状 56">
              <a:extLst>
                <a:ext uri="{FF2B5EF4-FFF2-40B4-BE49-F238E27FC236}">
                  <a16:creationId xmlns:a16="http://schemas.microsoft.com/office/drawing/2014/main" id="{5C6DD1BE-5E1C-781B-9C94-7A1362EDBB3D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8482991" y="2373672"/>
              <a:ext cx="66805" cy="129832"/>
            </a:xfrm>
            <a:custGeom>
              <a:avLst/>
              <a:gdLst>
                <a:gd name="connsiteX0" fmla="*/ 41745 w 66805"/>
                <a:gd name="connsiteY0" fmla="*/ 5140 h 129832"/>
                <a:gd name="connsiteX1" fmla="*/ 37089 w 66805"/>
                <a:gd name="connsiteY1" fmla="*/ 72 h 129832"/>
                <a:gd name="connsiteX2" fmla="*/ 245 w 66805"/>
                <a:gd name="connsiteY2" fmla="*/ 12548 h 129832"/>
                <a:gd name="connsiteX3" fmla="*/ 245 w 66805"/>
                <a:gd name="connsiteY3" fmla="*/ 18591 h 129832"/>
                <a:gd name="connsiteX4" fmla="*/ 26765 w 66805"/>
                <a:gd name="connsiteY4" fmla="*/ 13523 h 129832"/>
                <a:gd name="connsiteX5" fmla="*/ 26765 w 66805"/>
                <a:gd name="connsiteY5" fmla="*/ 114503 h 129832"/>
                <a:gd name="connsiteX6" fmla="*/ 7938 w 66805"/>
                <a:gd name="connsiteY6" fmla="*/ 123860 h 129832"/>
                <a:gd name="connsiteX7" fmla="*/ 1459 w 66805"/>
                <a:gd name="connsiteY7" fmla="*/ 123860 h 129832"/>
                <a:gd name="connsiteX8" fmla="*/ 1459 w 66805"/>
                <a:gd name="connsiteY8" fmla="*/ 129904 h 129832"/>
                <a:gd name="connsiteX9" fmla="*/ 34255 w 66805"/>
                <a:gd name="connsiteY9" fmla="*/ 129319 h 129832"/>
                <a:gd name="connsiteX10" fmla="*/ 67050 w 66805"/>
                <a:gd name="connsiteY10" fmla="*/ 129904 h 129832"/>
                <a:gd name="connsiteX11" fmla="*/ 67050 w 66805"/>
                <a:gd name="connsiteY11" fmla="*/ 123860 h 129832"/>
                <a:gd name="connsiteX12" fmla="*/ 60572 w 66805"/>
                <a:gd name="connsiteY12" fmla="*/ 123860 h 129832"/>
                <a:gd name="connsiteX13" fmla="*/ 41745 w 66805"/>
                <a:gd name="connsiteY13" fmla="*/ 114503 h 129832"/>
                <a:gd name="connsiteX14" fmla="*/ 41745 w 66805"/>
                <a:gd name="connsiteY14" fmla="*/ 5140 h 12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29832">
                  <a:moveTo>
                    <a:pt x="41745" y="5140"/>
                  </a:moveTo>
                  <a:cubicBezTo>
                    <a:pt x="41745" y="461"/>
                    <a:pt x="41745" y="72"/>
                    <a:pt x="37089" y="72"/>
                  </a:cubicBezTo>
                  <a:cubicBezTo>
                    <a:pt x="24538" y="12548"/>
                    <a:pt x="6723" y="12548"/>
                    <a:pt x="245" y="12548"/>
                  </a:cubicBezTo>
                  <a:lnTo>
                    <a:pt x="245" y="18591"/>
                  </a:lnTo>
                  <a:cubicBezTo>
                    <a:pt x="4294" y="18591"/>
                    <a:pt x="16238" y="18591"/>
                    <a:pt x="26765" y="13523"/>
                  </a:cubicBezTo>
                  <a:lnTo>
                    <a:pt x="26765" y="114503"/>
                  </a:lnTo>
                  <a:cubicBezTo>
                    <a:pt x="26765" y="121521"/>
                    <a:pt x="26157" y="123860"/>
                    <a:pt x="7938" y="123860"/>
                  </a:cubicBezTo>
                  <a:lnTo>
                    <a:pt x="1459" y="123860"/>
                  </a:lnTo>
                  <a:lnTo>
                    <a:pt x="1459" y="129904"/>
                  </a:lnTo>
                  <a:cubicBezTo>
                    <a:pt x="8545" y="129319"/>
                    <a:pt x="26157" y="129319"/>
                    <a:pt x="34255" y="129319"/>
                  </a:cubicBezTo>
                  <a:cubicBezTo>
                    <a:pt x="42352" y="129319"/>
                    <a:pt x="59965" y="129319"/>
                    <a:pt x="67050" y="129904"/>
                  </a:cubicBezTo>
                  <a:lnTo>
                    <a:pt x="67050" y="123860"/>
                  </a:lnTo>
                  <a:lnTo>
                    <a:pt x="60572" y="123860"/>
                  </a:lnTo>
                  <a:cubicBezTo>
                    <a:pt x="42352" y="123860"/>
                    <a:pt x="41745" y="121716"/>
                    <a:pt x="41745" y="114503"/>
                  </a:cubicBezTo>
                  <a:lnTo>
                    <a:pt x="41745" y="5140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形状 57">
              <a:extLst>
                <a:ext uri="{FF2B5EF4-FFF2-40B4-BE49-F238E27FC236}">
                  <a16:creationId xmlns:a16="http://schemas.microsoft.com/office/drawing/2014/main" id="{3327FA2B-5D81-D360-205E-A77A5AD3E564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8577734" y="2357297"/>
              <a:ext cx="46966" cy="194943"/>
            </a:xfrm>
            <a:custGeom>
              <a:avLst/>
              <a:gdLst>
                <a:gd name="connsiteX0" fmla="*/ 47216 w 46966"/>
                <a:gd name="connsiteY0" fmla="*/ 97543 h 194943"/>
                <a:gd name="connsiteX1" fmla="*/ 33855 w 46966"/>
                <a:gd name="connsiteY1" fmla="*/ 36721 h 194943"/>
                <a:gd name="connsiteX2" fmla="*/ 2274 w 46966"/>
                <a:gd name="connsiteY2" fmla="*/ 72 h 194943"/>
                <a:gd name="connsiteX3" fmla="*/ 250 w 46966"/>
                <a:gd name="connsiteY3" fmla="*/ 2021 h 194943"/>
                <a:gd name="connsiteX4" fmla="*/ 4096 w 46966"/>
                <a:gd name="connsiteY4" fmla="*/ 6505 h 194943"/>
                <a:gd name="connsiteX5" fmla="*/ 35474 w 46966"/>
                <a:gd name="connsiteY5" fmla="*/ 97543 h 194943"/>
                <a:gd name="connsiteX6" fmla="*/ 2881 w 46966"/>
                <a:gd name="connsiteY6" fmla="*/ 189751 h 194943"/>
                <a:gd name="connsiteX7" fmla="*/ 250 w 46966"/>
                <a:gd name="connsiteY7" fmla="*/ 193065 h 194943"/>
                <a:gd name="connsiteX8" fmla="*/ 2274 w 46966"/>
                <a:gd name="connsiteY8" fmla="*/ 195015 h 194943"/>
                <a:gd name="connsiteX9" fmla="*/ 34462 w 46966"/>
                <a:gd name="connsiteY9" fmla="*/ 157001 h 194943"/>
                <a:gd name="connsiteX10" fmla="*/ 47216 w 46966"/>
                <a:gd name="connsiteY10" fmla="*/ 97543 h 19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4943">
                  <a:moveTo>
                    <a:pt x="47216" y="97543"/>
                  </a:moveTo>
                  <a:cubicBezTo>
                    <a:pt x="47216" y="82338"/>
                    <a:pt x="44989" y="58749"/>
                    <a:pt x="33855" y="36721"/>
                  </a:cubicBezTo>
                  <a:cubicBezTo>
                    <a:pt x="21708" y="12743"/>
                    <a:pt x="4299" y="72"/>
                    <a:pt x="2274" y="72"/>
                  </a:cubicBezTo>
                  <a:cubicBezTo>
                    <a:pt x="1060" y="72"/>
                    <a:pt x="250" y="851"/>
                    <a:pt x="250" y="2021"/>
                  </a:cubicBezTo>
                  <a:cubicBezTo>
                    <a:pt x="250" y="2606"/>
                    <a:pt x="250" y="2996"/>
                    <a:pt x="4096" y="6505"/>
                  </a:cubicBezTo>
                  <a:cubicBezTo>
                    <a:pt x="23935" y="25804"/>
                    <a:pt x="35474" y="56800"/>
                    <a:pt x="35474" y="97543"/>
                  </a:cubicBezTo>
                  <a:cubicBezTo>
                    <a:pt x="35474" y="130878"/>
                    <a:pt x="27984" y="165188"/>
                    <a:pt x="2881" y="189751"/>
                  </a:cubicBezTo>
                  <a:cubicBezTo>
                    <a:pt x="250" y="192090"/>
                    <a:pt x="250" y="192480"/>
                    <a:pt x="250" y="193065"/>
                  </a:cubicBezTo>
                  <a:cubicBezTo>
                    <a:pt x="250" y="194235"/>
                    <a:pt x="1060" y="195015"/>
                    <a:pt x="2274" y="195015"/>
                  </a:cubicBezTo>
                  <a:cubicBezTo>
                    <a:pt x="4299" y="195015"/>
                    <a:pt x="22518" y="181758"/>
                    <a:pt x="34462" y="157001"/>
                  </a:cubicBezTo>
                  <a:cubicBezTo>
                    <a:pt x="44787" y="135557"/>
                    <a:pt x="47216" y="113918"/>
                    <a:pt x="47216" y="97543"/>
                  </a:cubicBez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3E7F988C-D4C9-EDB7-112D-66C1A7A3D3F9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8706710" y="2450869"/>
              <a:ext cx="123691" cy="7797"/>
            </a:xfrm>
            <a:custGeom>
              <a:avLst/>
              <a:gdLst>
                <a:gd name="connsiteX0" fmla="*/ 116862 w 123691"/>
                <a:gd name="connsiteY0" fmla="*/ 7869 h 7797"/>
                <a:gd name="connsiteX1" fmla="*/ 123947 w 123691"/>
                <a:gd name="connsiteY1" fmla="*/ 3970 h 7797"/>
                <a:gd name="connsiteX2" fmla="*/ 116862 w 123691"/>
                <a:gd name="connsiteY2" fmla="*/ 72 h 7797"/>
                <a:gd name="connsiteX3" fmla="*/ 7341 w 123691"/>
                <a:gd name="connsiteY3" fmla="*/ 72 h 7797"/>
                <a:gd name="connsiteX4" fmla="*/ 256 w 123691"/>
                <a:gd name="connsiteY4" fmla="*/ 3970 h 7797"/>
                <a:gd name="connsiteX5" fmla="*/ 7341 w 123691"/>
                <a:gd name="connsiteY5" fmla="*/ 7869 h 7797"/>
                <a:gd name="connsiteX6" fmla="*/ 116862 w 123691"/>
                <a:gd name="connsiteY6" fmla="*/ 7869 h 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7797">
                  <a:moveTo>
                    <a:pt x="116862" y="7869"/>
                  </a:moveTo>
                  <a:cubicBezTo>
                    <a:pt x="120303" y="7869"/>
                    <a:pt x="123947" y="7869"/>
                    <a:pt x="123947" y="3970"/>
                  </a:cubicBezTo>
                  <a:cubicBezTo>
                    <a:pt x="123947" y="72"/>
                    <a:pt x="120303" y="72"/>
                    <a:pt x="116862" y="72"/>
                  </a:cubicBezTo>
                  <a:lnTo>
                    <a:pt x="7341" y="72"/>
                  </a:lnTo>
                  <a:cubicBezTo>
                    <a:pt x="3900" y="72"/>
                    <a:pt x="256" y="72"/>
                    <a:pt x="256" y="3970"/>
                  </a:cubicBezTo>
                  <a:cubicBezTo>
                    <a:pt x="256" y="7869"/>
                    <a:pt x="3900" y="7869"/>
                    <a:pt x="7341" y="7869"/>
                  </a:cubicBezTo>
                  <a:lnTo>
                    <a:pt x="116862" y="7869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形状 59">
              <a:extLst>
                <a:ext uri="{FF2B5EF4-FFF2-40B4-BE49-F238E27FC236}">
                  <a16:creationId xmlns:a16="http://schemas.microsoft.com/office/drawing/2014/main" id="{D9D53F0E-EA69-363C-1676-F9F404D80D41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8899433" y="2370358"/>
              <a:ext cx="147174" cy="133146"/>
            </a:xfrm>
            <a:custGeom>
              <a:avLst/>
              <a:gdLst>
                <a:gd name="connsiteX0" fmla="*/ 114038 w 147174"/>
                <a:gd name="connsiteY0" fmla="*/ 22295 h 133146"/>
                <a:gd name="connsiteX1" fmla="*/ 116872 w 147174"/>
                <a:gd name="connsiteY1" fmla="*/ 19566 h 133146"/>
                <a:gd name="connsiteX2" fmla="*/ 143392 w 147174"/>
                <a:gd name="connsiteY2" fmla="*/ 6115 h 133146"/>
                <a:gd name="connsiteX3" fmla="*/ 147440 w 147174"/>
                <a:gd name="connsiteY3" fmla="*/ 2411 h 133146"/>
                <a:gd name="connsiteX4" fmla="*/ 144809 w 147174"/>
                <a:gd name="connsiteY4" fmla="*/ 72 h 133146"/>
                <a:gd name="connsiteX5" fmla="*/ 128208 w 147174"/>
                <a:gd name="connsiteY5" fmla="*/ 656 h 133146"/>
                <a:gd name="connsiteX6" fmla="*/ 107964 w 147174"/>
                <a:gd name="connsiteY6" fmla="*/ 72 h 133146"/>
                <a:gd name="connsiteX7" fmla="*/ 104118 w 147174"/>
                <a:gd name="connsiteY7" fmla="*/ 3775 h 133146"/>
                <a:gd name="connsiteX8" fmla="*/ 107155 w 147174"/>
                <a:gd name="connsiteY8" fmla="*/ 6115 h 133146"/>
                <a:gd name="connsiteX9" fmla="*/ 114442 w 147174"/>
                <a:gd name="connsiteY9" fmla="*/ 10598 h 133146"/>
                <a:gd name="connsiteX10" fmla="*/ 108977 w 147174"/>
                <a:gd name="connsiteY10" fmla="*/ 19956 h 133146"/>
                <a:gd name="connsiteX11" fmla="*/ 62010 w 147174"/>
                <a:gd name="connsiteY11" fmla="*/ 72006 h 133146"/>
                <a:gd name="connsiteX12" fmla="*/ 39742 w 147174"/>
                <a:gd name="connsiteY12" fmla="*/ 14107 h 133146"/>
                <a:gd name="connsiteX13" fmla="*/ 38527 w 147174"/>
                <a:gd name="connsiteY13" fmla="*/ 10793 h 133146"/>
                <a:gd name="connsiteX14" fmla="*/ 50471 w 147174"/>
                <a:gd name="connsiteY14" fmla="*/ 6115 h 133146"/>
                <a:gd name="connsiteX15" fmla="*/ 55330 w 147174"/>
                <a:gd name="connsiteY15" fmla="*/ 2216 h 133146"/>
                <a:gd name="connsiteX16" fmla="*/ 52293 w 147174"/>
                <a:gd name="connsiteY16" fmla="*/ 72 h 133146"/>
                <a:gd name="connsiteX17" fmla="*/ 26786 w 147174"/>
                <a:gd name="connsiteY17" fmla="*/ 656 h 133146"/>
                <a:gd name="connsiteX18" fmla="*/ 4112 w 147174"/>
                <a:gd name="connsiteY18" fmla="*/ 72 h 133146"/>
                <a:gd name="connsiteX19" fmla="*/ 266 w 147174"/>
                <a:gd name="connsiteY19" fmla="*/ 3970 h 133146"/>
                <a:gd name="connsiteX20" fmla="*/ 4922 w 147174"/>
                <a:gd name="connsiteY20" fmla="*/ 6115 h 133146"/>
                <a:gd name="connsiteX21" fmla="*/ 19700 w 147174"/>
                <a:gd name="connsiteY21" fmla="*/ 12743 h 133146"/>
                <a:gd name="connsiteX22" fmla="*/ 44600 w 147174"/>
                <a:gd name="connsiteY22" fmla="*/ 76879 h 133146"/>
                <a:gd name="connsiteX23" fmla="*/ 45410 w 147174"/>
                <a:gd name="connsiteY23" fmla="*/ 80193 h 133146"/>
                <a:gd name="connsiteX24" fmla="*/ 36300 w 147174"/>
                <a:gd name="connsiteY24" fmla="*/ 115673 h 133146"/>
                <a:gd name="connsiteX25" fmla="*/ 17271 w 147174"/>
                <a:gd name="connsiteY25" fmla="*/ 127174 h 133146"/>
                <a:gd name="connsiteX26" fmla="*/ 11805 w 147174"/>
                <a:gd name="connsiteY26" fmla="*/ 131073 h 133146"/>
                <a:gd name="connsiteX27" fmla="*/ 14639 w 147174"/>
                <a:gd name="connsiteY27" fmla="*/ 133218 h 133146"/>
                <a:gd name="connsiteX28" fmla="*/ 40147 w 147174"/>
                <a:gd name="connsiteY28" fmla="*/ 132633 h 133146"/>
                <a:gd name="connsiteX29" fmla="*/ 66059 w 147174"/>
                <a:gd name="connsiteY29" fmla="*/ 133218 h 133146"/>
                <a:gd name="connsiteX30" fmla="*/ 69905 w 147174"/>
                <a:gd name="connsiteY30" fmla="*/ 129319 h 133146"/>
                <a:gd name="connsiteX31" fmla="*/ 64237 w 147174"/>
                <a:gd name="connsiteY31" fmla="*/ 127174 h 133146"/>
                <a:gd name="connsiteX32" fmla="*/ 56544 w 147174"/>
                <a:gd name="connsiteY32" fmla="*/ 126785 h 133146"/>
                <a:gd name="connsiteX33" fmla="*/ 51078 w 147174"/>
                <a:gd name="connsiteY33" fmla="*/ 123665 h 133146"/>
                <a:gd name="connsiteX34" fmla="*/ 53913 w 147174"/>
                <a:gd name="connsiteY34" fmla="*/ 111384 h 133146"/>
                <a:gd name="connsiteX35" fmla="*/ 60998 w 147174"/>
                <a:gd name="connsiteY35" fmla="*/ 83897 h 133146"/>
                <a:gd name="connsiteX36" fmla="*/ 63832 w 147174"/>
                <a:gd name="connsiteY36" fmla="*/ 77854 h 133146"/>
                <a:gd name="connsiteX37" fmla="*/ 114038 w 147174"/>
                <a:gd name="connsiteY37" fmla="*/ 22295 h 133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174" h="133146">
                  <a:moveTo>
                    <a:pt x="114038" y="22295"/>
                  </a:moveTo>
                  <a:lnTo>
                    <a:pt x="116872" y="19566"/>
                  </a:lnTo>
                  <a:cubicBezTo>
                    <a:pt x="122945" y="13718"/>
                    <a:pt x="129626" y="7090"/>
                    <a:pt x="143392" y="6115"/>
                  </a:cubicBezTo>
                  <a:cubicBezTo>
                    <a:pt x="145618" y="5920"/>
                    <a:pt x="147440" y="5920"/>
                    <a:pt x="147440" y="2411"/>
                  </a:cubicBezTo>
                  <a:cubicBezTo>
                    <a:pt x="147440" y="851"/>
                    <a:pt x="146428" y="72"/>
                    <a:pt x="144809" y="72"/>
                  </a:cubicBezTo>
                  <a:cubicBezTo>
                    <a:pt x="139545" y="72"/>
                    <a:pt x="133674" y="656"/>
                    <a:pt x="128208" y="656"/>
                  </a:cubicBezTo>
                  <a:cubicBezTo>
                    <a:pt x="121528" y="656"/>
                    <a:pt x="114442" y="72"/>
                    <a:pt x="107964" y="72"/>
                  </a:cubicBezTo>
                  <a:cubicBezTo>
                    <a:pt x="106750" y="72"/>
                    <a:pt x="104118" y="72"/>
                    <a:pt x="104118" y="3775"/>
                  </a:cubicBezTo>
                  <a:cubicBezTo>
                    <a:pt x="104118" y="5920"/>
                    <a:pt x="106142" y="6115"/>
                    <a:pt x="107155" y="6115"/>
                  </a:cubicBezTo>
                  <a:cubicBezTo>
                    <a:pt x="108572" y="6115"/>
                    <a:pt x="114442" y="6505"/>
                    <a:pt x="114442" y="10598"/>
                  </a:cubicBezTo>
                  <a:cubicBezTo>
                    <a:pt x="114442" y="13913"/>
                    <a:pt x="109786" y="18981"/>
                    <a:pt x="108977" y="19956"/>
                  </a:cubicBezTo>
                  <a:lnTo>
                    <a:pt x="62010" y="72006"/>
                  </a:lnTo>
                  <a:lnTo>
                    <a:pt x="39742" y="14107"/>
                  </a:lnTo>
                  <a:cubicBezTo>
                    <a:pt x="38527" y="11378"/>
                    <a:pt x="38527" y="10988"/>
                    <a:pt x="38527" y="10793"/>
                  </a:cubicBezTo>
                  <a:cubicBezTo>
                    <a:pt x="38527" y="6115"/>
                    <a:pt x="48447" y="6115"/>
                    <a:pt x="50471" y="6115"/>
                  </a:cubicBezTo>
                  <a:cubicBezTo>
                    <a:pt x="53305" y="6115"/>
                    <a:pt x="55330" y="6115"/>
                    <a:pt x="55330" y="2216"/>
                  </a:cubicBezTo>
                  <a:cubicBezTo>
                    <a:pt x="55330" y="72"/>
                    <a:pt x="52900" y="72"/>
                    <a:pt x="52293" y="72"/>
                  </a:cubicBezTo>
                  <a:cubicBezTo>
                    <a:pt x="46625" y="72"/>
                    <a:pt x="32454" y="656"/>
                    <a:pt x="26786" y="656"/>
                  </a:cubicBezTo>
                  <a:cubicBezTo>
                    <a:pt x="21725" y="656"/>
                    <a:pt x="9173" y="72"/>
                    <a:pt x="4112" y="72"/>
                  </a:cubicBezTo>
                  <a:cubicBezTo>
                    <a:pt x="2898" y="72"/>
                    <a:pt x="266" y="72"/>
                    <a:pt x="266" y="3970"/>
                  </a:cubicBezTo>
                  <a:cubicBezTo>
                    <a:pt x="266" y="6115"/>
                    <a:pt x="2290" y="6115"/>
                    <a:pt x="4922" y="6115"/>
                  </a:cubicBezTo>
                  <a:cubicBezTo>
                    <a:pt x="17068" y="6115"/>
                    <a:pt x="17878" y="7869"/>
                    <a:pt x="19700" y="12743"/>
                  </a:cubicBezTo>
                  <a:lnTo>
                    <a:pt x="44600" y="76879"/>
                  </a:lnTo>
                  <a:cubicBezTo>
                    <a:pt x="44803" y="77464"/>
                    <a:pt x="45410" y="79608"/>
                    <a:pt x="45410" y="80193"/>
                  </a:cubicBezTo>
                  <a:cubicBezTo>
                    <a:pt x="45410" y="80778"/>
                    <a:pt x="37312" y="112164"/>
                    <a:pt x="36300" y="115673"/>
                  </a:cubicBezTo>
                  <a:cubicBezTo>
                    <a:pt x="33669" y="126395"/>
                    <a:pt x="33466" y="126979"/>
                    <a:pt x="17271" y="127174"/>
                  </a:cubicBezTo>
                  <a:cubicBezTo>
                    <a:pt x="13424" y="127174"/>
                    <a:pt x="11805" y="127174"/>
                    <a:pt x="11805" y="131073"/>
                  </a:cubicBezTo>
                  <a:cubicBezTo>
                    <a:pt x="11805" y="133218"/>
                    <a:pt x="14234" y="133218"/>
                    <a:pt x="14639" y="133218"/>
                  </a:cubicBezTo>
                  <a:cubicBezTo>
                    <a:pt x="20307" y="133218"/>
                    <a:pt x="34478" y="132633"/>
                    <a:pt x="40147" y="132633"/>
                  </a:cubicBezTo>
                  <a:cubicBezTo>
                    <a:pt x="45815" y="132633"/>
                    <a:pt x="60391" y="133218"/>
                    <a:pt x="66059" y="133218"/>
                  </a:cubicBezTo>
                  <a:cubicBezTo>
                    <a:pt x="67476" y="133218"/>
                    <a:pt x="69905" y="133218"/>
                    <a:pt x="69905" y="129319"/>
                  </a:cubicBezTo>
                  <a:cubicBezTo>
                    <a:pt x="69905" y="127174"/>
                    <a:pt x="68084" y="127174"/>
                    <a:pt x="64237" y="127174"/>
                  </a:cubicBezTo>
                  <a:cubicBezTo>
                    <a:pt x="63832" y="127174"/>
                    <a:pt x="59986" y="127174"/>
                    <a:pt x="56544" y="126785"/>
                  </a:cubicBezTo>
                  <a:cubicBezTo>
                    <a:pt x="52293" y="126395"/>
                    <a:pt x="51078" y="126005"/>
                    <a:pt x="51078" y="123665"/>
                  </a:cubicBezTo>
                  <a:cubicBezTo>
                    <a:pt x="51078" y="122301"/>
                    <a:pt x="52900" y="115478"/>
                    <a:pt x="53913" y="111384"/>
                  </a:cubicBezTo>
                  <a:lnTo>
                    <a:pt x="60998" y="83897"/>
                  </a:lnTo>
                  <a:cubicBezTo>
                    <a:pt x="62010" y="80193"/>
                    <a:pt x="62213" y="79608"/>
                    <a:pt x="63832" y="77854"/>
                  </a:cubicBezTo>
                  <a:lnTo>
                    <a:pt x="114038" y="22295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9FF38B32-9411-9BE4-A7C4-050917C70CAB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9063791" y="2342151"/>
              <a:ext cx="62635" cy="90609"/>
            </a:xfrm>
            <a:custGeom>
              <a:avLst/>
              <a:gdLst>
                <a:gd name="connsiteX0" fmla="*/ 62909 w 62635"/>
                <a:gd name="connsiteY0" fmla="*/ 65842 h 90609"/>
                <a:gd name="connsiteX1" fmla="*/ 58091 w 62635"/>
                <a:gd name="connsiteY1" fmla="*/ 65842 h 90609"/>
                <a:gd name="connsiteX2" fmla="*/ 54406 w 62635"/>
                <a:gd name="connsiteY2" fmla="*/ 78260 h 90609"/>
                <a:gd name="connsiteX3" fmla="*/ 40377 w 62635"/>
                <a:gd name="connsiteY3" fmla="*/ 79078 h 90609"/>
                <a:gd name="connsiteX4" fmla="*/ 14303 w 62635"/>
                <a:gd name="connsiteY4" fmla="*/ 79078 h 90609"/>
                <a:gd name="connsiteX5" fmla="*/ 42645 w 62635"/>
                <a:gd name="connsiteY5" fmla="*/ 56153 h 90609"/>
                <a:gd name="connsiteX6" fmla="*/ 62909 w 62635"/>
                <a:gd name="connsiteY6" fmla="*/ 26678 h 90609"/>
                <a:gd name="connsiteX7" fmla="*/ 29749 w 62635"/>
                <a:gd name="connsiteY7" fmla="*/ 68 h 90609"/>
                <a:gd name="connsiteX8" fmla="*/ 274 w 62635"/>
                <a:gd name="connsiteY8" fmla="*/ 24494 h 90609"/>
                <a:gd name="connsiteX9" fmla="*/ 7784 w 62635"/>
                <a:gd name="connsiteY9" fmla="*/ 32136 h 90609"/>
                <a:gd name="connsiteX10" fmla="*/ 15295 w 62635"/>
                <a:gd name="connsiteY10" fmla="*/ 24904 h 90609"/>
                <a:gd name="connsiteX11" fmla="*/ 6934 w 62635"/>
                <a:gd name="connsiteY11" fmla="*/ 17671 h 90609"/>
                <a:gd name="connsiteX12" fmla="*/ 27624 w 62635"/>
                <a:gd name="connsiteY12" fmla="*/ 4980 h 90609"/>
                <a:gd name="connsiteX13" fmla="*/ 49163 w 62635"/>
                <a:gd name="connsiteY13" fmla="*/ 26678 h 90609"/>
                <a:gd name="connsiteX14" fmla="*/ 35843 w 62635"/>
                <a:gd name="connsiteY14" fmla="*/ 52878 h 90609"/>
                <a:gd name="connsiteX15" fmla="*/ 1691 w 62635"/>
                <a:gd name="connsiteY15" fmla="*/ 85356 h 90609"/>
                <a:gd name="connsiteX16" fmla="*/ 274 w 62635"/>
                <a:gd name="connsiteY16" fmla="*/ 90677 h 90609"/>
                <a:gd name="connsiteX17" fmla="*/ 58658 w 62635"/>
                <a:gd name="connsiteY17" fmla="*/ 90677 h 90609"/>
                <a:gd name="connsiteX18" fmla="*/ 62909 w 62635"/>
                <a:gd name="connsiteY18" fmla="*/ 65842 h 90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0609">
                  <a:moveTo>
                    <a:pt x="62909" y="65842"/>
                  </a:moveTo>
                  <a:lnTo>
                    <a:pt x="58091" y="65842"/>
                  </a:lnTo>
                  <a:cubicBezTo>
                    <a:pt x="57666" y="68844"/>
                    <a:pt x="56249" y="76895"/>
                    <a:pt x="54406" y="78260"/>
                  </a:cubicBezTo>
                  <a:cubicBezTo>
                    <a:pt x="53273" y="79078"/>
                    <a:pt x="42361" y="79078"/>
                    <a:pt x="40377" y="79078"/>
                  </a:cubicBezTo>
                  <a:lnTo>
                    <a:pt x="14303" y="79078"/>
                  </a:lnTo>
                  <a:cubicBezTo>
                    <a:pt x="29182" y="66388"/>
                    <a:pt x="34142" y="62567"/>
                    <a:pt x="42645" y="56153"/>
                  </a:cubicBezTo>
                  <a:cubicBezTo>
                    <a:pt x="53131" y="48102"/>
                    <a:pt x="62909" y="39641"/>
                    <a:pt x="62909" y="26678"/>
                  </a:cubicBezTo>
                  <a:cubicBezTo>
                    <a:pt x="62909" y="10166"/>
                    <a:pt x="47888" y="68"/>
                    <a:pt x="29749" y="68"/>
                  </a:cubicBezTo>
                  <a:cubicBezTo>
                    <a:pt x="12177" y="68"/>
                    <a:pt x="274" y="11940"/>
                    <a:pt x="274" y="24494"/>
                  </a:cubicBezTo>
                  <a:cubicBezTo>
                    <a:pt x="274" y="31454"/>
                    <a:pt x="6367" y="32136"/>
                    <a:pt x="7784" y="32136"/>
                  </a:cubicBezTo>
                  <a:cubicBezTo>
                    <a:pt x="11185" y="32136"/>
                    <a:pt x="15295" y="29816"/>
                    <a:pt x="15295" y="24904"/>
                  </a:cubicBezTo>
                  <a:cubicBezTo>
                    <a:pt x="15295" y="22447"/>
                    <a:pt x="14303" y="17671"/>
                    <a:pt x="6934" y="17671"/>
                  </a:cubicBezTo>
                  <a:cubicBezTo>
                    <a:pt x="11327" y="7983"/>
                    <a:pt x="20963" y="4980"/>
                    <a:pt x="27624" y="4980"/>
                  </a:cubicBezTo>
                  <a:cubicBezTo>
                    <a:pt x="41794" y="4980"/>
                    <a:pt x="49163" y="15624"/>
                    <a:pt x="49163" y="26678"/>
                  </a:cubicBezTo>
                  <a:cubicBezTo>
                    <a:pt x="49163" y="38550"/>
                    <a:pt x="40377" y="47965"/>
                    <a:pt x="35843" y="52878"/>
                  </a:cubicBezTo>
                  <a:lnTo>
                    <a:pt x="1691" y="85356"/>
                  </a:lnTo>
                  <a:cubicBezTo>
                    <a:pt x="274" y="86584"/>
                    <a:pt x="274" y="86857"/>
                    <a:pt x="274" y="90677"/>
                  </a:cubicBezTo>
                  <a:lnTo>
                    <a:pt x="58658" y="90677"/>
                  </a:lnTo>
                  <a:lnTo>
                    <a:pt x="62909" y="65842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5EF33E60-19D9-DD12-F431-EA57F31F04A1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9016536" y="2463773"/>
              <a:ext cx="42937" cy="91837"/>
            </a:xfrm>
            <a:custGeom>
              <a:avLst/>
              <a:gdLst>
                <a:gd name="connsiteX0" fmla="*/ 39525 w 42937"/>
                <a:gd name="connsiteY0" fmla="*/ 5260 h 91837"/>
                <a:gd name="connsiteX1" fmla="*/ 33857 w 42937"/>
                <a:gd name="connsiteY1" fmla="*/ 74 h 91837"/>
                <a:gd name="connsiteX2" fmla="*/ 25921 w 42937"/>
                <a:gd name="connsiteY2" fmla="*/ 7579 h 91837"/>
                <a:gd name="connsiteX3" fmla="*/ 31589 w 42937"/>
                <a:gd name="connsiteY3" fmla="*/ 12765 h 91837"/>
                <a:gd name="connsiteX4" fmla="*/ 39525 w 42937"/>
                <a:gd name="connsiteY4" fmla="*/ 5260 h 91837"/>
                <a:gd name="connsiteX5" fmla="*/ 10616 w 42937"/>
                <a:gd name="connsiteY5" fmla="*/ 74581 h 91837"/>
                <a:gd name="connsiteX6" fmla="*/ 9341 w 42937"/>
                <a:gd name="connsiteY6" fmla="*/ 80313 h 91837"/>
                <a:gd name="connsiteX7" fmla="*/ 22803 w 42937"/>
                <a:gd name="connsiteY7" fmla="*/ 91912 h 91837"/>
                <a:gd name="connsiteX8" fmla="*/ 43209 w 42937"/>
                <a:gd name="connsiteY8" fmla="*/ 71033 h 91837"/>
                <a:gd name="connsiteX9" fmla="*/ 40942 w 42937"/>
                <a:gd name="connsiteY9" fmla="*/ 69259 h 91837"/>
                <a:gd name="connsiteX10" fmla="*/ 38249 w 42937"/>
                <a:gd name="connsiteY10" fmla="*/ 71579 h 91837"/>
                <a:gd name="connsiteX11" fmla="*/ 23228 w 42937"/>
                <a:gd name="connsiteY11" fmla="*/ 88091 h 91837"/>
                <a:gd name="connsiteX12" fmla="*/ 19686 w 42937"/>
                <a:gd name="connsiteY12" fmla="*/ 83315 h 91837"/>
                <a:gd name="connsiteX13" fmla="*/ 21953 w 42937"/>
                <a:gd name="connsiteY13" fmla="*/ 74581 h 91837"/>
                <a:gd name="connsiteX14" fmla="*/ 26488 w 42937"/>
                <a:gd name="connsiteY14" fmla="*/ 63665 h 91837"/>
                <a:gd name="connsiteX15" fmla="*/ 33431 w 42937"/>
                <a:gd name="connsiteY15" fmla="*/ 46334 h 91837"/>
                <a:gd name="connsiteX16" fmla="*/ 34282 w 42937"/>
                <a:gd name="connsiteY16" fmla="*/ 41967 h 91837"/>
                <a:gd name="connsiteX17" fmla="*/ 20819 w 42937"/>
                <a:gd name="connsiteY17" fmla="*/ 30368 h 91837"/>
                <a:gd name="connsiteX18" fmla="*/ 272 w 42937"/>
                <a:gd name="connsiteY18" fmla="*/ 51247 h 91837"/>
                <a:gd name="connsiteX19" fmla="*/ 2681 w 42937"/>
                <a:gd name="connsiteY19" fmla="*/ 53021 h 91837"/>
                <a:gd name="connsiteX20" fmla="*/ 5231 w 42937"/>
                <a:gd name="connsiteY20" fmla="*/ 50837 h 91837"/>
                <a:gd name="connsiteX21" fmla="*/ 20394 w 42937"/>
                <a:gd name="connsiteY21" fmla="*/ 34189 h 91837"/>
                <a:gd name="connsiteX22" fmla="*/ 23937 w 42937"/>
                <a:gd name="connsiteY22" fmla="*/ 38965 h 91837"/>
                <a:gd name="connsiteX23" fmla="*/ 19544 w 42937"/>
                <a:gd name="connsiteY23" fmla="*/ 52611 h 91837"/>
                <a:gd name="connsiteX24" fmla="*/ 10616 w 42937"/>
                <a:gd name="connsiteY24" fmla="*/ 74581 h 9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1837">
                  <a:moveTo>
                    <a:pt x="39525" y="5260"/>
                  </a:moveTo>
                  <a:cubicBezTo>
                    <a:pt x="39525" y="3076"/>
                    <a:pt x="37824" y="74"/>
                    <a:pt x="33857" y="74"/>
                  </a:cubicBezTo>
                  <a:cubicBezTo>
                    <a:pt x="30030" y="74"/>
                    <a:pt x="25921" y="3622"/>
                    <a:pt x="25921" y="7579"/>
                  </a:cubicBezTo>
                  <a:cubicBezTo>
                    <a:pt x="25921" y="9899"/>
                    <a:pt x="27763" y="12765"/>
                    <a:pt x="31589" y="12765"/>
                  </a:cubicBezTo>
                  <a:cubicBezTo>
                    <a:pt x="35699" y="12765"/>
                    <a:pt x="39525" y="8944"/>
                    <a:pt x="39525" y="5260"/>
                  </a:cubicBezTo>
                  <a:close/>
                  <a:moveTo>
                    <a:pt x="10616" y="74581"/>
                  </a:moveTo>
                  <a:cubicBezTo>
                    <a:pt x="10049" y="76355"/>
                    <a:pt x="9341" y="77993"/>
                    <a:pt x="9341" y="80313"/>
                  </a:cubicBezTo>
                  <a:cubicBezTo>
                    <a:pt x="9341" y="86726"/>
                    <a:pt x="15009" y="91912"/>
                    <a:pt x="22803" y="91912"/>
                  </a:cubicBezTo>
                  <a:cubicBezTo>
                    <a:pt x="36974" y="91912"/>
                    <a:pt x="43209" y="73080"/>
                    <a:pt x="43209" y="71033"/>
                  </a:cubicBezTo>
                  <a:cubicBezTo>
                    <a:pt x="43209" y="69259"/>
                    <a:pt x="41367" y="69259"/>
                    <a:pt x="40942" y="69259"/>
                  </a:cubicBezTo>
                  <a:cubicBezTo>
                    <a:pt x="38958" y="69259"/>
                    <a:pt x="38816" y="70078"/>
                    <a:pt x="38249" y="71579"/>
                  </a:cubicBezTo>
                  <a:cubicBezTo>
                    <a:pt x="34990" y="82496"/>
                    <a:pt x="28755" y="88091"/>
                    <a:pt x="23228" y="88091"/>
                  </a:cubicBezTo>
                  <a:cubicBezTo>
                    <a:pt x="20394" y="88091"/>
                    <a:pt x="19686" y="86317"/>
                    <a:pt x="19686" y="83315"/>
                  </a:cubicBezTo>
                  <a:cubicBezTo>
                    <a:pt x="19686" y="80176"/>
                    <a:pt x="20678" y="77584"/>
                    <a:pt x="21953" y="74581"/>
                  </a:cubicBezTo>
                  <a:cubicBezTo>
                    <a:pt x="23370" y="70897"/>
                    <a:pt x="24929" y="67213"/>
                    <a:pt x="26488" y="63665"/>
                  </a:cubicBezTo>
                  <a:cubicBezTo>
                    <a:pt x="27763" y="60390"/>
                    <a:pt x="32865" y="47972"/>
                    <a:pt x="33431" y="46334"/>
                  </a:cubicBezTo>
                  <a:cubicBezTo>
                    <a:pt x="33857" y="44970"/>
                    <a:pt x="34282" y="43332"/>
                    <a:pt x="34282" y="41967"/>
                  </a:cubicBezTo>
                  <a:cubicBezTo>
                    <a:pt x="34282" y="35554"/>
                    <a:pt x="28613" y="30368"/>
                    <a:pt x="20819" y="30368"/>
                  </a:cubicBezTo>
                  <a:cubicBezTo>
                    <a:pt x="6790" y="30368"/>
                    <a:pt x="272" y="48927"/>
                    <a:pt x="272" y="51247"/>
                  </a:cubicBezTo>
                  <a:cubicBezTo>
                    <a:pt x="272" y="53021"/>
                    <a:pt x="2256" y="53021"/>
                    <a:pt x="2681" y="53021"/>
                  </a:cubicBezTo>
                  <a:cubicBezTo>
                    <a:pt x="4665" y="53021"/>
                    <a:pt x="4806" y="52338"/>
                    <a:pt x="5231" y="50837"/>
                  </a:cubicBezTo>
                  <a:cubicBezTo>
                    <a:pt x="8916" y="39102"/>
                    <a:pt x="15151" y="34189"/>
                    <a:pt x="20394" y="34189"/>
                  </a:cubicBezTo>
                  <a:cubicBezTo>
                    <a:pt x="22662" y="34189"/>
                    <a:pt x="23937" y="35281"/>
                    <a:pt x="23937" y="38965"/>
                  </a:cubicBezTo>
                  <a:cubicBezTo>
                    <a:pt x="23937" y="42104"/>
                    <a:pt x="23087" y="44151"/>
                    <a:pt x="19544" y="52611"/>
                  </a:cubicBezTo>
                  <a:lnTo>
                    <a:pt x="10616" y="74581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B0E4E3D2-AEA6-2B1E-9D9B-44B856397A84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9150134" y="2357297"/>
              <a:ext cx="27734" cy="194943"/>
            </a:xfrm>
            <a:custGeom>
              <a:avLst/>
              <a:gdLst>
                <a:gd name="connsiteX0" fmla="*/ 28013 w 27734"/>
                <a:gd name="connsiteY0" fmla="*/ 72 h 194943"/>
                <a:gd name="connsiteX1" fmla="*/ 278 w 27734"/>
                <a:gd name="connsiteY1" fmla="*/ 72 h 194943"/>
                <a:gd name="connsiteX2" fmla="*/ 278 w 27734"/>
                <a:gd name="connsiteY2" fmla="*/ 7869 h 194943"/>
                <a:gd name="connsiteX3" fmla="*/ 19915 w 27734"/>
                <a:gd name="connsiteY3" fmla="*/ 7869 h 194943"/>
                <a:gd name="connsiteX4" fmla="*/ 19915 w 27734"/>
                <a:gd name="connsiteY4" fmla="*/ 187217 h 194943"/>
                <a:gd name="connsiteX5" fmla="*/ 278 w 27734"/>
                <a:gd name="connsiteY5" fmla="*/ 187217 h 194943"/>
                <a:gd name="connsiteX6" fmla="*/ 278 w 27734"/>
                <a:gd name="connsiteY6" fmla="*/ 195015 h 194943"/>
                <a:gd name="connsiteX7" fmla="*/ 28013 w 27734"/>
                <a:gd name="connsiteY7" fmla="*/ 195015 h 194943"/>
                <a:gd name="connsiteX8" fmla="*/ 28013 w 27734"/>
                <a:gd name="connsiteY8" fmla="*/ 72 h 19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194943">
                  <a:moveTo>
                    <a:pt x="28013" y="72"/>
                  </a:moveTo>
                  <a:lnTo>
                    <a:pt x="278" y="72"/>
                  </a:lnTo>
                  <a:lnTo>
                    <a:pt x="278" y="7869"/>
                  </a:lnTo>
                  <a:lnTo>
                    <a:pt x="19915" y="7869"/>
                  </a:lnTo>
                  <a:lnTo>
                    <a:pt x="19915" y="187217"/>
                  </a:lnTo>
                  <a:lnTo>
                    <a:pt x="278" y="187217"/>
                  </a:lnTo>
                  <a:lnTo>
                    <a:pt x="278" y="195015"/>
                  </a:lnTo>
                  <a:lnTo>
                    <a:pt x="28013" y="195015"/>
                  </a:lnTo>
                  <a:lnTo>
                    <a:pt x="28013" y="72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2832A055-265D-E82C-E6F3-8FC794D9F4FA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9207785" y="2417339"/>
              <a:ext cx="88871" cy="88309"/>
            </a:xfrm>
            <a:custGeom>
              <a:avLst/>
              <a:gdLst>
                <a:gd name="connsiteX0" fmla="*/ 89153 w 88871"/>
                <a:gd name="connsiteY0" fmla="*/ 13718 h 88309"/>
                <a:gd name="connsiteX1" fmla="*/ 80245 w 88871"/>
                <a:gd name="connsiteY1" fmla="*/ 72 h 88309"/>
                <a:gd name="connsiteX2" fmla="*/ 70326 w 88871"/>
                <a:gd name="connsiteY2" fmla="*/ 9429 h 88309"/>
                <a:gd name="connsiteX3" fmla="*/ 73565 w 88871"/>
                <a:gd name="connsiteY3" fmla="*/ 15277 h 88309"/>
                <a:gd name="connsiteX4" fmla="*/ 80448 w 88871"/>
                <a:gd name="connsiteY4" fmla="*/ 31262 h 88309"/>
                <a:gd name="connsiteX5" fmla="*/ 44413 w 88871"/>
                <a:gd name="connsiteY5" fmla="*/ 84092 h 88309"/>
                <a:gd name="connsiteX6" fmla="*/ 29433 w 88871"/>
                <a:gd name="connsiteY6" fmla="*/ 67132 h 88309"/>
                <a:gd name="connsiteX7" fmla="*/ 41174 w 88871"/>
                <a:gd name="connsiteY7" fmla="*/ 25804 h 88309"/>
                <a:gd name="connsiteX8" fmla="*/ 43603 w 88871"/>
                <a:gd name="connsiteY8" fmla="*/ 16057 h 88309"/>
                <a:gd name="connsiteX9" fmla="*/ 27003 w 88871"/>
                <a:gd name="connsiteY9" fmla="*/ 72 h 88309"/>
                <a:gd name="connsiteX10" fmla="*/ 281 w 88871"/>
                <a:gd name="connsiteY10" fmla="*/ 30093 h 88309"/>
                <a:gd name="connsiteX11" fmla="*/ 2710 w 88871"/>
                <a:gd name="connsiteY11" fmla="*/ 32042 h 88309"/>
                <a:gd name="connsiteX12" fmla="*/ 5949 w 88871"/>
                <a:gd name="connsiteY12" fmla="*/ 28533 h 88309"/>
                <a:gd name="connsiteX13" fmla="*/ 26396 w 88871"/>
                <a:gd name="connsiteY13" fmla="*/ 4360 h 88309"/>
                <a:gd name="connsiteX14" fmla="*/ 31457 w 88871"/>
                <a:gd name="connsiteY14" fmla="*/ 10599 h 88309"/>
                <a:gd name="connsiteX15" fmla="*/ 28015 w 88871"/>
                <a:gd name="connsiteY15" fmla="*/ 24245 h 88309"/>
                <a:gd name="connsiteX16" fmla="*/ 16476 w 88871"/>
                <a:gd name="connsiteY16" fmla="*/ 64208 h 88309"/>
                <a:gd name="connsiteX17" fmla="*/ 43603 w 88871"/>
                <a:gd name="connsiteY17" fmla="*/ 88381 h 88309"/>
                <a:gd name="connsiteX18" fmla="*/ 89153 w 88871"/>
                <a:gd name="connsiteY18" fmla="*/ 13718 h 8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88309">
                  <a:moveTo>
                    <a:pt x="89153" y="13718"/>
                  </a:moveTo>
                  <a:cubicBezTo>
                    <a:pt x="89153" y="3191"/>
                    <a:pt x="83889" y="72"/>
                    <a:pt x="80245" y="72"/>
                  </a:cubicBezTo>
                  <a:cubicBezTo>
                    <a:pt x="75184" y="72"/>
                    <a:pt x="70326" y="5140"/>
                    <a:pt x="70326" y="9429"/>
                  </a:cubicBezTo>
                  <a:cubicBezTo>
                    <a:pt x="70326" y="11963"/>
                    <a:pt x="71338" y="13133"/>
                    <a:pt x="73565" y="15277"/>
                  </a:cubicBezTo>
                  <a:cubicBezTo>
                    <a:pt x="77816" y="19176"/>
                    <a:pt x="80448" y="24245"/>
                    <a:pt x="80448" y="31262"/>
                  </a:cubicBezTo>
                  <a:cubicBezTo>
                    <a:pt x="80448" y="39450"/>
                    <a:pt x="68099" y="84092"/>
                    <a:pt x="44413" y="84092"/>
                  </a:cubicBezTo>
                  <a:cubicBezTo>
                    <a:pt x="34089" y="84092"/>
                    <a:pt x="29433" y="77269"/>
                    <a:pt x="29433" y="67132"/>
                  </a:cubicBezTo>
                  <a:cubicBezTo>
                    <a:pt x="29433" y="56215"/>
                    <a:pt x="34898" y="41984"/>
                    <a:pt x="41174" y="25804"/>
                  </a:cubicBezTo>
                  <a:cubicBezTo>
                    <a:pt x="42591" y="22490"/>
                    <a:pt x="43603" y="19761"/>
                    <a:pt x="43603" y="16057"/>
                  </a:cubicBezTo>
                  <a:cubicBezTo>
                    <a:pt x="43603" y="7284"/>
                    <a:pt x="37125" y="72"/>
                    <a:pt x="27003" y="72"/>
                  </a:cubicBezTo>
                  <a:cubicBezTo>
                    <a:pt x="7974" y="72"/>
                    <a:pt x="281" y="28338"/>
                    <a:pt x="281" y="30093"/>
                  </a:cubicBezTo>
                  <a:cubicBezTo>
                    <a:pt x="281" y="32042"/>
                    <a:pt x="2305" y="32042"/>
                    <a:pt x="2710" y="32042"/>
                  </a:cubicBezTo>
                  <a:cubicBezTo>
                    <a:pt x="4735" y="32042"/>
                    <a:pt x="4937" y="31652"/>
                    <a:pt x="5949" y="28533"/>
                  </a:cubicBezTo>
                  <a:cubicBezTo>
                    <a:pt x="11820" y="8844"/>
                    <a:pt x="20525" y="4360"/>
                    <a:pt x="26396" y="4360"/>
                  </a:cubicBezTo>
                  <a:cubicBezTo>
                    <a:pt x="28015" y="4360"/>
                    <a:pt x="31457" y="4360"/>
                    <a:pt x="31457" y="10599"/>
                  </a:cubicBezTo>
                  <a:cubicBezTo>
                    <a:pt x="31457" y="15472"/>
                    <a:pt x="29433" y="20736"/>
                    <a:pt x="28015" y="24245"/>
                  </a:cubicBezTo>
                  <a:cubicBezTo>
                    <a:pt x="19108" y="46858"/>
                    <a:pt x="16476" y="55825"/>
                    <a:pt x="16476" y="64208"/>
                  </a:cubicBezTo>
                  <a:cubicBezTo>
                    <a:pt x="16476" y="85262"/>
                    <a:pt x="34291" y="88381"/>
                    <a:pt x="43603" y="88381"/>
                  </a:cubicBezTo>
                  <a:cubicBezTo>
                    <a:pt x="77613" y="88381"/>
                    <a:pt x="89153" y="23855"/>
                    <a:pt x="89153" y="13718"/>
                  </a:cubicBez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2EDF8FA4-682E-13D8-8918-8F2A977DE81F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9316233" y="2342151"/>
              <a:ext cx="62635" cy="90609"/>
            </a:xfrm>
            <a:custGeom>
              <a:avLst/>
              <a:gdLst>
                <a:gd name="connsiteX0" fmla="*/ 62921 w 62635"/>
                <a:gd name="connsiteY0" fmla="*/ 65842 h 90609"/>
                <a:gd name="connsiteX1" fmla="*/ 58103 w 62635"/>
                <a:gd name="connsiteY1" fmla="*/ 65842 h 90609"/>
                <a:gd name="connsiteX2" fmla="*/ 54419 w 62635"/>
                <a:gd name="connsiteY2" fmla="*/ 78260 h 90609"/>
                <a:gd name="connsiteX3" fmla="*/ 40390 w 62635"/>
                <a:gd name="connsiteY3" fmla="*/ 79078 h 90609"/>
                <a:gd name="connsiteX4" fmla="*/ 14315 w 62635"/>
                <a:gd name="connsiteY4" fmla="*/ 79078 h 90609"/>
                <a:gd name="connsiteX5" fmla="*/ 42657 w 62635"/>
                <a:gd name="connsiteY5" fmla="*/ 56153 h 90609"/>
                <a:gd name="connsiteX6" fmla="*/ 62921 w 62635"/>
                <a:gd name="connsiteY6" fmla="*/ 26678 h 90609"/>
                <a:gd name="connsiteX7" fmla="*/ 29762 w 62635"/>
                <a:gd name="connsiteY7" fmla="*/ 68 h 90609"/>
                <a:gd name="connsiteX8" fmla="*/ 286 w 62635"/>
                <a:gd name="connsiteY8" fmla="*/ 24494 h 90609"/>
                <a:gd name="connsiteX9" fmla="*/ 7797 w 62635"/>
                <a:gd name="connsiteY9" fmla="*/ 32136 h 90609"/>
                <a:gd name="connsiteX10" fmla="*/ 15307 w 62635"/>
                <a:gd name="connsiteY10" fmla="*/ 24904 h 90609"/>
                <a:gd name="connsiteX11" fmla="*/ 6947 w 62635"/>
                <a:gd name="connsiteY11" fmla="*/ 17671 h 90609"/>
                <a:gd name="connsiteX12" fmla="*/ 27636 w 62635"/>
                <a:gd name="connsiteY12" fmla="*/ 4980 h 90609"/>
                <a:gd name="connsiteX13" fmla="*/ 49176 w 62635"/>
                <a:gd name="connsiteY13" fmla="*/ 26678 h 90609"/>
                <a:gd name="connsiteX14" fmla="*/ 35855 w 62635"/>
                <a:gd name="connsiteY14" fmla="*/ 52878 h 90609"/>
                <a:gd name="connsiteX15" fmla="*/ 1703 w 62635"/>
                <a:gd name="connsiteY15" fmla="*/ 85356 h 90609"/>
                <a:gd name="connsiteX16" fmla="*/ 286 w 62635"/>
                <a:gd name="connsiteY16" fmla="*/ 90677 h 90609"/>
                <a:gd name="connsiteX17" fmla="*/ 58670 w 62635"/>
                <a:gd name="connsiteY17" fmla="*/ 90677 h 90609"/>
                <a:gd name="connsiteX18" fmla="*/ 62921 w 62635"/>
                <a:gd name="connsiteY18" fmla="*/ 65842 h 90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0609">
                  <a:moveTo>
                    <a:pt x="62921" y="65842"/>
                  </a:moveTo>
                  <a:lnTo>
                    <a:pt x="58103" y="65842"/>
                  </a:lnTo>
                  <a:cubicBezTo>
                    <a:pt x="57678" y="68844"/>
                    <a:pt x="56261" y="76895"/>
                    <a:pt x="54419" y="78260"/>
                  </a:cubicBezTo>
                  <a:cubicBezTo>
                    <a:pt x="53285" y="79078"/>
                    <a:pt x="42374" y="79078"/>
                    <a:pt x="40390" y="79078"/>
                  </a:cubicBezTo>
                  <a:lnTo>
                    <a:pt x="14315" y="79078"/>
                  </a:lnTo>
                  <a:cubicBezTo>
                    <a:pt x="29195" y="66388"/>
                    <a:pt x="34155" y="62567"/>
                    <a:pt x="42657" y="56153"/>
                  </a:cubicBezTo>
                  <a:cubicBezTo>
                    <a:pt x="53144" y="48102"/>
                    <a:pt x="62921" y="39641"/>
                    <a:pt x="62921" y="26678"/>
                  </a:cubicBezTo>
                  <a:cubicBezTo>
                    <a:pt x="62921" y="10166"/>
                    <a:pt x="47900" y="68"/>
                    <a:pt x="29762" y="68"/>
                  </a:cubicBezTo>
                  <a:cubicBezTo>
                    <a:pt x="12190" y="68"/>
                    <a:pt x="286" y="11940"/>
                    <a:pt x="286" y="24494"/>
                  </a:cubicBezTo>
                  <a:cubicBezTo>
                    <a:pt x="286" y="31454"/>
                    <a:pt x="6380" y="32136"/>
                    <a:pt x="7797" y="32136"/>
                  </a:cubicBezTo>
                  <a:cubicBezTo>
                    <a:pt x="11198" y="32136"/>
                    <a:pt x="15307" y="29816"/>
                    <a:pt x="15307" y="24904"/>
                  </a:cubicBezTo>
                  <a:cubicBezTo>
                    <a:pt x="15307" y="22447"/>
                    <a:pt x="14315" y="17671"/>
                    <a:pt x="6947" y="17671"/>
                  </a:cubicBezTo>
                  <a:cubicBezTo>
                    <a:pt x="11340" y="7983"/>
                    <a:pt x="20976" y="4980"/>
                    <a:pt x="27636" y="4980"/>
                  </a:cubicBezTo>
                  <a:cubicBezTo>
                    <a:pt x="41807" y="4980"/>
                    <a:pt x="49176" y="15624"/>
                    <a:pt x="49176" y="26678"/>
                  </a:cubicBezTo>
                  <a:cubicBezTo>
                    <a:pt x="49176" y="38550"/>
                    <a:pt x="40390" y="47965"/>
                    <a:pt x="35855" y="52878"/>
                  </a:cubicBezTo>
                  <a:lnTo>
                    <a:pt x="1703" y="85356"/>
                  </a:lnTo>
                  <a:cubicBezTo>
                    <a:pt x="286" y="86584"/>
                    <a:pt x="286" y="86857"/>
                    <a:pt x="286" y="90677"/>
                  </a:cubicBezTo>
                  <a:lnTo>
                    <a:pt x="58670" y="90677"/>
                  </a:lnTo>
                  <a:lnTo>
                    <a:pt x="62921" y="65842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9D9E50DA-B220-02AB-125F-C0486EE703CF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9306703" y="2463773"/>
              <a:ext cx="42937" cy="91837"/>
            </a:xfrm>
            <a:custGeom>
              <a:avLst/>
              <a:gdLst>
                <a:gd name="connsiteX0" fmla="*/ 39539 w 42937"/>
                <a:gd name="connsiteY0" fmla="*/ 5260 h 91837"/>
                <a:gd name="connsiteX1" fmla="*/ 33871 w 42937"/>
                <a:gd name="connsiteY1" fmla="*/ 74 h 91837"/>
                <a:gd name="connsiteX2" fmla="*/ 25935 w 42937"/>
                <a:gd name="connsiteY2" fmla="*/ 7579 h 91837"/>
                <a:gd name="connsiteX3" fmla="*/ 31603 w 42937"/>
                <a:gd name="connsiteY3" fmla="*/ 12765 h 91837"/>
                <a:gd name="connsiteX4" fmla="*/ 39539 w 42937"/>
                <a:gd name="connsiteY4" fmla="*/ 5260 h 91837"/>
                <a:gd name="connsiteX5" fmla="*/ 10631 w 42937"/>
                <a:gd name="connsiteY5" fmla="*/ 74581 h 91837"/>
                <a:gd name="connsiteX6" fmla="*/ 9355 w 42937"/>
                <a:gd name="connsiteY6" fmla="*/ 80313 h 91837"/>
                <a:gd name="connsiteX7" fmla="*/ 22818 w 42937"/>
                <a:gd name="connsiteY7" fmla="*/ 91912 h 91837"/>
                <a:gd name="connsiteX8" fmla="*/ 43224 w 42937"/>
                <a:gd name="connsiteY8" fmla="*/ 71033 h 91837"/>
                <a:gd name="connsiteX9" fmla="*/ 40956 w 42937"/>
                <a:gd name="connsiteY9" fmla="*/ 69259 h 91837"/>
                <a:gd name="connsiteX10" fmla="*/ 38264 w 42937"/>
                <a:gd name="connsiteY10" fmla="*/ 71579 h 91837"/>
                <a:gd name="connsiteX11" fmla="*/ 23243 w 42937"/>
                <a:gd name="connsiteY11" fmla="*/ 88091 h 91837"/>
                <a:gd name="connsiteX12" fmla="*/ 19700 w 42937"/>
                <a:gd name="connsiteY12" fmla="*/ 83315 h 91837"/>
                <a:gd name="connsiteX13" fmla="*/ 21967 w 42937"/>
                <a:gd name="connsiteY13" fmla="*/ 74581 h 91837"/>
                <a:gd name="connsiteX14" fmla="*/ 26502 w 42937"/>
                <a:gd name="connsiteY14" fmla="*/ 63665 h 91837"/>
                <a:gd name="connsiteX15" fmla="*/ 33446 w 42937"/>
                <a:gd name="connsiteY15" fmla="*/ 46334 h 91837"/>
                <a:gd name="connsiteX16" fmla="*/ 34296 w 42937"/>
                <a:gd name="connsiteY16" fmla="*/ 41967 h 91837"/>
                <a:gd name="connsiteX17" fmla="*/ 20834 w 42937"/>
                <a:gd name="connsiteY17" fmla="*/ 30368 h 91837"/>
                <a:gd name="connsiteX18" fmla="*/ 286 w 42937"/>
                <a:gd name="connsiteY18" fmla="*/ 51247 h 91837"/>
                <a:gd name="connsiteX19" fmla="*/ 2695 w 42937"/>
                <a:gd name="connsiteY19" fmla="*/ 53021 h 91837"/>
                <a:gd name="connsiteX20" fmla="*/ 5246 w 42937"/>
                <a:gd name="connsiteY20" fmla="*/ 50837 h 91837"/>
                <a:gd name="connsiteX21" fmla="*/ 20408 w 42937"/>
                <a:gd name="connsiteY21" fmla="*/ 34189 h 91837"/>
                <a:gd name="connsiteX22" fmla="*/ 23951 w 42937"/>
                <a:gd name="connsiteY22" fmla="*/ 38965 h 91837"/>
                <a:gd name="connsiteX23" fmla="*/ 19558 w 42937"/>
                <a:gd name="connsiteY23" fmla="*/ 52611 h 91837"/>
                <a:gd name="connsiteX24" fmla="*/ 10631 w 42937"/>
                <a:gd name="connsiteY24" fmla="*/ 74581 h 9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1837">
                  <a:moveTo>
                    <a:pt x="39539" y="5260"/>
                  </a:moveTo>
                  <a:cubicBezTo>
                    <a:pt x="39539" y="3076"/>
                    <a:pt x="37839" y="74"/>
                    <a:pt x="33871" y="74"/>
                  </a:cubicBezTo>
                  <a:cubicBezTo>
                    <a:pt x="30045" y="74"/>
                    <a:pt x="25935" y="3622"/>
                    <a:pt x="25935" y="7579"/>
                  </a:cubicBezTo>
                  <a:cubicBezTo>
                    <a:pt x="25935" y="9899"/>
                    <a:pt x="27777" y="12765"/>
                    <a:pt x="31603" y="12765"/>
                  </a:cubicBezTo>
                  <a:cubicBezTo>
                    <a:pt x="35713" y="12765"/>
                    <a:pt x="39539" y="8944"/>
                    <a:pt x="39539" y="5260"/>
                  </a:cubicBezTo>
                  <a:close/>
                  <a:moveTo>
                    <a:pt x="10631" y="74581"/>
                  </a:moveTo>
                  <a:cubicBezTo>
                    <a:pt x="10064" y="76355"/>
                    <a:pt x="9355" y="77993"/>
                    <a:pt x="9355" y="80313"/>
                  </a:cubicBezTo>
                  <a:cubicBezTo>
                    <a:pt x="9355" y="86726"/>
                    <a:pt x="15024" y="91912"/>
                    <a:pt x="22818" y="91912"/>
                  </a:cubicBezTo>
                  <a:cubicBezTo>
                    <a:pt x="36988" y="91912"/>
                    <a:pt x="43224" y="73080"/>
                    <a:pt x="43224" y="71033"/>
                  </a:cubicBezTo>
                  <a:cubicBezTo>
                    <a:pt x="43224" y="69259"/>
                    <a:pt x="41381" y="69259"/>
                    <a:pt x="40956" y="69259"/>
                  </a:cubicBezTo>
                  <a:cubicBezTo>
                    <a:pt x="38972" y="69259"/>
                    <a:pt x="38831" y="70078"/>
                    <a:pt x="38264" y="71579"/>
                  </a:cubicBezTo>
                  <a:cubicBezTo>
                    <a:pt x="35004" y="82496"/>
                    <a:pt x="28769" y="88091"/>
                    <a:pt x="23243" y="88091"/>
                  </a:cubicBezTo>
                  <a:cubicBezTo>
                    <a:pt x="20408" y="88091"/>
                    <a:pt x="19700" y="86317"/>
                    <a:pt x="19700" y="83315"/>
                  </a:cubicBezTo>
                  <a:cubicBezTo>
                    <a:pt x="19700" y="80176"/>
                    <a:pt x="20692" y="77584"/>
                    <a:pt x="21967" y="74581"/>
                  </a:cubicBezTo>
                  <a:cubicBezTo>
                    <a:pt x="23384" y="70897"/>
                    <a:pt x="24943" y="67213"/>
                    <a:pt x="26502" y="63665"/>
                  </a:cubicBezTo>
                  <a:cubicBezTo>
                    <a:pt x="27777" y="60390"/>
                    <a:pt x="32879" y="47972"/>
                    <a:pt x="33446" y="46334"/>
                  </a:cubicBezTo>
                  <a:cubicBezTo>
                    <a:pt x="33871" y="44970"/>
                    <a:pt x="34296" y="43332"/>
                    <a:pt x="34296" y="41967"/>
                  </a:cubicBezTo>
                  <a:cubicBezTo>
                    <a:pt x="34296" y="35554"/>
                    <a:pt x="28628" y="30368"/>
                    <a:pt x="20834" y="30368"/>
                  </a:cubicBezTo>
                  <a:cubicBezTo>
                    <a:pt x="6804" y="30368"/>
                    <a:pt x="286" y="48927"/>
                    <a:pt x="286" y="51247"/>
                  </a:cubicBezTo>
                  <a:cubicBezTo>
                    <a:pt x="286" y="53021"/>
                    <a:pt x="2270" y="53021"/>
                    <a:pt x="2695" y="53021"/>
                  </a:cubicBezTo>
                  <a:cubicBezTo>
                    <a:pt x="4679" y="53021"/>
                    <a:pt x="4821" y="52338"/>
                    <a:pt x="5246" y="50837"/>
                  </a:cubicBezTo>
                  <a:cubicBezTo>
                    <a:pt x="8930" y="39102"/>
                    <a:pt x="15165" y="34189"/>
                    <a:pt x="20408" y="34189"/>
                  </a:cubicBezTo>
                  <a:cubicBezTo>
                    <a:pt x="22676" y="34189"/>
                    <a:pt x="23951" y="35281"/>
                    <a:pt x="23951" y="38965"/>
                  </a:cubicBezTo>
                  <a:cubicBezTo>
                    <a:pt x="23951" y="42104"/>
                    <a:pt x="23101" y="44151"/>
                    <a:pt x="19558" y="52611"/>
                  </a:cubicBezTo>
                  <a:lnTo>
                    <a:pt x="10631" y="74581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6E1C7F55-B4D3-5B23-F300-681698EB8923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7723277" y="2582750"/>
              <a:ext cx="1674844" cy="7797"/>
            </a:xfrm>
            <a:custGeom>
              <a:avLst/>
              <a:gdLst>
                <a:gd name="connsiteX0" fmla="*/ 0 w 1674844"/>
                <a:gd name="connsiteY0" fmla="*/ 0 h 7797"/>
                <a:gd name="connsiteX1" fmla="*/ 1674845 w 1674844"/>
                <a:gd name="connsiteY1" fmla="*/ 0 h 7797"/>
                <a:gd name="connsiteX2" fmla="*/ 1674845 w 1674844"/>
                <a:gd name="connsiteY2" fmla="*/ 7797 h 7797"/>
                <a:gd name="connsiteX3" fmla="*/ 0 w 1674844"/>
                <a:gd name="connsiteY3" fmla="*/ 7797 h 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844" h="7797">
                  <a:moveTo>
                    <a:pt x="0" y="0"/>
                  </a:moveTo>
                  <a:lnTo>
                    <a:pt x="1674845" y="0"/>
                  </a:lnTo>
                  <a:lnTo>
                    <a:pt x="1674845" y="7797"/>
                  </a:lnTo>
                  <a:lnTo>
                    <a:pt x="0" y="7797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1BA22451-ED1B-B3D3-19B0-F5090E24F17D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8295441" y="2639274"/>
              <a:ext cx="80773" cy="129832"/>
            </a:xfrm>
            <a:custGeom>
              <a:avLst/>
              <a:gdLst>
                <a:gd name="connsiteX0" fmla="*/ 15824 w 80773"/>
                <a:gd name="connsiteY0" fmla="*/ 114907 h 129832"/>
                <a:gd name="connsiteX1" fmla="*/ 37283 w 80773"/>
                <a:gd name="connsiteY1" fmla="*/ 94827 h 129832"/>
                <a:gd name="connsiteX2" fmla="*/ 81010 w 80773"/>
                <a:gd name="connsiteY2" fmla="*/ 37904 h 129832"/>
                <a:gd name="connsiteX3" fmla="*/ 38092 w 80773"/>
                <a:gd name="connsiteY3" fmla="*/ 85 h 129832"/>
                <a:gd name="connsiteX4" fmla="*/ 236 w 80773"/>
                <a:gd name="connsiteY4" fmla="*/ 35370 h 129832"/>
                <a:gd name="connsiteX5" fmla="*/ 10965 w 80773"/>
                <a:gd name="connsiteY5" fmla="*/ 46287 h 129832"/>
                <a:gd name="connsiteX6" fmla="*/ 21492 w 80773"/>
                <a:gd name="connsiteY6" fmla="*/ 35955 h 129832"/>
                <a:gd name="connsiteX7" fmla="*/ 10763 w 80773"/>
                <a:gd name="connsiteY7" fmla="*/ 25818 h 129832"/>
                <a:gd name="connsiteX8" fmla="*/ 8131 w 80773"/>
                <a:gd name="connsiteY8" fmla="*/ 26013 h 129832"/>
                <a:gd name="connsiteX9" fmla="*/ 35461 w 80773"/>
                <a:gd name="connsiteY9" fmla="*/ 6128 h 129832"/>
                <a:gd name="connsiteX10" fmla="*/ 62588 w 80773"/>
                <a:gd name="connsiteY10" fmla="*/ 37904 h 129832"/>
                <a:gd name="connsiteX11" fmla="*/ 41331 w 80773"/>
                <a:gd name="connsiteY11" fmla="*/ 80986 h 129832"/>
                <a:gd name="connsiteX12" fmla="*/ 2463 w 80773"/>
                <a:gd name="connsiteY12" fmla="*/ 122704 h 129832"/>
                <a:gd name="connsiteX13" fmla="*/ 236 w 80773"/>
                <a:gd name="connsiteY13" fmla="*/ 129917 h 129832"/>
                <a:gd name="connsiteX14" fmla="*/ 75341 w 80773"/>
                <a:gd name="connsiteY14" fmla="*/ 129917 h 129832"/>
                <a:gd name="connsiteX15" fmla="*/ 81010 w 80773"/>
                <a:gd name="connsiteY15" fmla="*/ 95997 h 129832"/>
                <a:gd name="connsiteX16" fmla="*/ 75949 w 80773"/>
                <a:gd name="connsiteY16" fmla="*/ 95997 h 129832"/>
                <a:gd name="connsiteX17" fmla="*/ 71495 w 80773"/>
                <a:gd name="connsiteY17" fmla="*/ 113347 h 129832"/>
                <a:gd name="connsiteX18" fmla="*/ 52263 w 80773"/>
                <a:gd name="connsiteY18" fmla="*/ 114907 h 129832"/>
                <a:gd name="connsiteX19" fmla="*/ 15824 w 80773"/>
                <a:gd name="connsiteY19" fmla="*/ 114907 h 12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29832">
                  <a:moveTo>
                    <a:pt x="15824" y="114907"/>
                  </a:moveTo>
                  <a:lnTo>
                    <a:pt x="37283" y="94827"/>
                  </a:lnTo>
                  <a:cubicBezTo>
                    <a:pt x="68863" y="67925"/>
                    <a:pt x="81010" y="57398"/>
                    <a:pt x="81010" y="37904"/>
                  </a:cubicBezTo>
                  <a:cubicBezTo>
                    <a:pt x="81010" y="15681"/>
                    <a:pt x="62790" y="85"/>
                    <a:pt x="38092" y="85"/>
                  </a:cubicBezTo>
                  <a:cubicBezTo>
                    <a:pt x="15217" y="85"/>
                    <a:pt x="236" y="18020"/>
                    <a:pt x="236" y="35370"/>
                  </a:cubicBezTo>
                  <a:cubicBezTo>
                    <a:pt x="236" y="46287"/>
                    <a:pt x="10358" y="46287"/>
                    <a:pt x="10965" y="46287"/>
                  </a:cubicBezTo>
                  <a:cubicBezTo>
                    <a:pt x="14407" y="46287"/>
                    <a:pt x="21492" y="43947"/>
                    <a:pt x="21492" y="35955"/>
                  </a:cubicBezTo>
                  <a:cubicBezTo>
                    <a:pt x="21492" y="30886"/>
                    <a:pt x="17848" y="25818"/>
                    <a:pt x="10763" y="25818"/>
                  </a:cubicBezTo>
                  <a:cubicBezTo>
                    <a:pt x="9143" y="25818"/>
                    <a:pt x="8738" y="25818"/>
                    <a:pt x="8131" y="26013"/>
                  </a:cubicBezTo>
                  <a:cubicBezTo>
                    <a:pt x="12787" y="13341"/>
                    <a:pt x="23719" y="6128"/>
                    <a:pt x="35461" y="6128"/>
                  </a:cubicBezTo>
                  <a:cubicBezTo>
                    <a:pt x="53883" y="6128"/>
                    <a:pt x="62588" y="21919"/>
                    <a:pt x="62588" y="37904"/>
                  </a:cubicBezTo>
                  <a:cubicBezTo>
                    <a:pt x="62588" y="53500"/>
                    <a:pt x="52466" y="68900"/>
                    <a:pt x="41331" y="80986"/>
                  </a:cubicBezTo>
                  <a:lnTo>
                    <a:pt x="2463" y="122704"/>
                  </a:lnTo>
                  <a:cubicBezTo>
                    <a:pt x="236" y="124849"/>
                    <a:pt x="236" y="125239"/>
                    <a:pt x="236" y="129917"/>
                  </a:cubicBezTo>
                  <a:lnTo>
                    <a:pt x="75341" y="129917"/>
                  </a:lnTo>
                  <a:lnTo>
                    <a:pt x="81010" y="95997"/>
                  </a:lnTo>
                  <a:lnTo>
                    <a:pt x="75949" y="95997"/>
                  </a:lnTo>
                  <a:cubicBezTo>
                    <a:pt x="74937" y="101845"/>
                    <a:pt x="73520" y="110423"/>
                    <a:pt x="71495" y="113347"/>
                  </a:cubicBezTo>
                  <a:cubicBezTo>
                    <a:pt x="70078" y="114907"/>
                    <a:pt x="56717" y="114907"/>
                    <a:pt x="52263" y="114907"/>
                  </a:cubicBezTo>
                  <a:lnTo>
                    <a:pt x="15824" y="114907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25DD6A70-69FC-C115-3AD0-19AEFEC0BACF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8393625" y="2635960"/>
              <a:ext cx="147174" cy="133146"/>
            </a:xfrm>
            <a:custGeom>
              <a:avLst/>
              <a:gdLst>
                <a:gd name="connsiteX0" fmla="*/ 114013 w 147174"/>
                <a:gd name="connsiteY0" fmla="*/ 22309 h 133146"/>
                <a:gd name="connsiteX1" fmla="*/ 116847 w 147174"/>
                <a:gd name="connsiteY1" fmla="*/ 19579 h 133146"/>
                <a:gd name="connsiteX2" fmla="*/ 143367 w 147174"/>
                <a:gd name="connsiteY2" fmla="*/ 6128 h 133146"/>
                <a:gd name="connsiteX3" fmla="*/ 147415 w 147174"/>
                <a:gd name="connsiteY3" fmla="*/ 2424 h 133146"/>
                <a:gd name="connsiteX4" fmla="*/ 144784 w 147174"/>
                <a:gd name="connsiteY4" fmla="*/ 85 h 133146"/>
                <a:gd name="connsiteX5" fmla="*/ 128184 w 147174"/>
                <a:gd name="connsiteY5" fmla="*/ 670 h 133146"/>
                <a:gd name="connsiteX6" fmla="*/ 107939 w 147174"/>
                <a:gd name="connsiteY6" fmla="*/ 85 h 133146"/>
                <a:gd name="connsiteX7" fmla="*/ 104093 w 147174"/>
                <a:gd name="connsiteY7" fmla="*/ 3789 h 133146"/>
                <a:gd name="connsiteX8" fmla="*/ 107130 w 147174"/>
                <a:gd name="connsiteY8" fmla="*/ 6128 h 133146"/>
                <a:gd name="connsiteX9" fmla="*/ 114418 w 147174"/>
                <a:gd name="connsiteY9" fmla="*/ 10612 h 133146"/>
                <a:gd name="connsiteX10" fmla="*/ 108952 w 147174"/>
                <a:gd name="connsiteY10" fmla="*/ 19969 h 133146"/>
                <a:gd name="connsiteX11" fmla="*/ 61985 w 147174"/>
                <a:gd name="connsiteY11" fmla="*/ 72019 h 133146"/>
                <a:gd name="connsiteX12" fmla="*/ 39717 w 147174"/>
                <a:gd name="connsiteY12" fmla="*/ 14121 h 133146"/>
                <a:gd name="connsiteX13" fmla="*/ 38502 w 147174"/>
                <a:gd name="connsiteY13" fmla="*/ 10807 h 133146"/>
                <a:gd name="connsiteX14" fmla="*/ 50446 w 147174"/>
                <a:gd name="connsiteY14" fmla="*/ 6128 h 133146"/>
                <a:gd name="connsiteX15" fmla="*/ 55305 w 147174"/>
                <a:gd name="connsiteY15" fmla="*/ 2230 h 133146"/>
                <a:gd name="connsiteX16" fmla="*/ 52268 w 147174"/>
                <a:gd name="connsiteY16" fmla="*/ 85 h 133146"/>
                <a:gd name="connsiteX17" fmla="*/ 26761 w 147174"/>
                <a:gd name="connsiteY17" fmla="*/ 670 h 133146"/>
                <a:gd name="connsiteX18" fmla="*/ 4087 w 147174"/>
                <a:gd name="connsiteY18" fmla="*/ 85 h 133146"/>
                <a:gd name="connsiteX19" fmla="*/ 241 w 147174"/>
                <a:gd name="connsiteY19" fmla="*/ 3984 h 133146"/>
                <a:gd name="connsiteX20" fmla="*/ 4897 w 147174"/>
                <a:gd name="connsiteY20" fmla="*/ 6128 h 133146"/>
                <a:gd name="connsiteX21" fmla="*/ 19675 w 147174"/>
                <a:gd name="connsiteY21" fmla="*/ 12756 h 133146"/>
                <a:gd name="connsiteX22" fmla="*/ 44575 w 147174"/>
                <a:gd name="connsiteY22" fmla="*/ 76893 h 133146"/>
                <a:gd name="connsiteX23" fmla="*/ 45385 w 147174"/>
                <a:gd name="connsiteY23" fmla="*/ 80207 h 133146"/>
                <a:gd name="connsiteX24" fmla="*/ 36275 w 147174"/>
                <a:gd name="connsiteY24" fmla="*/ 115686 h 133146"/>
                <a:gd name="connsiteX25" fmla="*/ 17246 w 147174"/>
                <a:gd name="connsiteY25" fmla="*/ 127188 h 133146"/>
                <a:gd name="connsiteX26" fmla="*/ 11780 w 147174"/>
                <a:gd name="connsiteY26" fmla="*/ 131087 h 133146"/>
                <a:gd name="connsiteX27" fmla="*/ 14614 w 147174"/>
                <a:gd name="connsiteY27" fmla="*/ 133231 h 133146"/>
                <a:gd name="connsiteX28" fmla="*/ 40122 w 147174"/>
                <a:gd name="connsiteY28" fmla="*/ 132646 h 133146"/>
                <a:gd name="connsiteX29" fmla="*/ 66034 w 147174"/>
                <a:gd name="connsiteY29" fmla="*/ 133231 h 133146"/>
                <a:gd name="connsiteX30" fmla="*/ 69881 w 147174"/>
                <a:gd name="connsiteY30" fmla="*/ 129332 h 133146"/>
                <a:gd name="connsiteX31" fmla="*/ 64212 w 147174"/>
                <a:gd name="connsiteY31" fmla="*/ 127188 h 133146"/>
                <a:gd name="connsiteX32" fmla="*/ 56519 w 147174"/>
                <a:gd name="connsiteY32" fmla="*/ 126798 h 133146"/>
                <a:gd name="connsiteX33" fmla="*/ 51054 w 147174"/>
                <a:gd name="connsiteY33" fmla="*/ 123679 h 133146"/>
                <a:gd name="connsiteX34" fmla="*/ 53888 w 147174"/>
                <a:gd name="connsiteY34" fmla="*/ 111398 h 133146"/>
                <a:gd name="connsiteX35" fmla="*/ 60973 w 147174"/>
                <a:gd name="connsiteY35" fmla="*/ 83911 h 133146"/>
                <a:gd name="connsiteX36" fmla="*/ 63807 w 147174"/>
                <a:gd name="connsiteY36" fmla="*/ 77867 h 133146"/>
                <a:gd name="connsiteX37" fmla="*/ 114013 w 147174"/>
                <a:gd name="connsiteY37" fmla="*/ 22309 h 133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174" h="133146">
                  <a:moveTo>
                    <a:pt x="114013" y="22309"/>
                  </a:moveTo>
                  <a:lnTo>
                    <a:pt x="116847" y="19579"/>
                  </a:lnTo>
                  <a:cubicBezTo>
                    <a:pt x="122920" y="13731"/>
                    <a:pt x="129601" y="7103"/>
                    <a:pt x="143367" y="6128"/>
                  </a:cubicBezTo>
                  <a:cubicBezTo>
                    <a:pt x="145593" y="5933"/>
                    <a:pt x="147415" y="5933"/>
                    <a:pt x="147415" y="2424"/>
                  </a:cubicBezTo>
                  <a:cubicBezTo>
                    <a:pt x="147415" y="865"/>
                    <a:pt x="146403" y="85"/>
                    <a:pt x="144784" y="85"/>
                  </a:cubicBezTo>
                  <a:cubicBezTo>
                    <a:pt x="139520" y="85"/>
                    <a:pt x="133649" y="670"/>
                    <a:pt x="128184" y="670"/>
                  </a:cubicBezTo>
                  <a:cubicBezTo>
                    <a:pt x="121503" y="670"/>
                    <a:pt x="114418" y="85"/>
                    <a:pt x="107939" y="85"/>
                  </a:cubicBezTo>
                  <a:cubicBezTo>
                    <a:pt x="106725" y="85"/>
                    <a:pt x="104093" y="85"/>
                    <a:pt x="104093" y="3789"/>
                  </a:cubicBezTo>
                  <a:cubicBezTo>
                    <a:pt x="104093" y="5933"/>
                    <a:pt x="106117" y="6128"/>
                    <a:pt x="107130" y="6128"/>
                  </a:cubicBezTo>
                  <a:cubicBezTo>
                    <a:pt x="108547" y="6128"/>
                    <a:pt x="114418" y="6518"/>
                    <a:pt x="114418" y="10612"/>
                  </a:cubicBezTo>
                  <a:cubicBezTo>
                    <a:pt x="114418" y="13926"/>
                    <a:pt x="109761" y="18995"/>
                    <a:pt x="108952" y="19969"/>
                  </a:cubicBezTo>
                  <a:lnTo>
                    <a:pt x="61985" y="72019"/>
                  </a:lnTo>
                  <a:lnTo>
                    <a:pt x="39717" y="14121"/>
                  </a:lnTo>
                  <a:cubicBezTo>
                    <a:pt x="38502" y="11392"/>
                    <a:pt x="38502" y="11002"/>
                    <a:pt x="38502" y="10807"/>
                  </a:cubicBezTo>
                  <a:cubicBezTo>
                    <a:pt x="38502" y="6128"/>
                    <a:pt x="48422" y="6128"/>
                    <a:pt x="50446" y="6128"/>
                  </a:cubicBezTo>
                  <a:cubicBezTo>
                    <a:pt x="53280" y="6128"/>
                    <a:pt x="55305" y="6128"/>
                    <a:pt x="55305" y="2230"/>
                  </a:cubicBezTo>
                  <a:cubicBezTo>
                    <a:pt x="55305" y="85"/>
                    <a:pt x="52876" y="85"/>
                    <a:pt x="52268" y="85"/>
                  </a:cubicBezTo>
                  <a:cubicBezTo>
                    <a:pt x="46600" y="85"/>
                    <a:pt x="32429" y="670"/>
                    <a:pt x="26761" y="670"/>
                  </a:cubicBezTo>
                  <a:cubicBezTo>
                    <a:pt x="21700" y="670"/>
                    <a:pt x="9148" y="85"/>
                    <a:pt x="4087" y="85"/>
                  </a:cubicBezTo>
                  <a:cubicBezTo>
                    <a:pt x="2873" y="85"/>
                    <a:pt x="241" y="85"/>
                    <a:pt x="241" y="3984"/>
                  </a:cubicBezTo>
                  <a:cubicBezTo>
                    <a:pt x="241" y="6128"/>
                    <a:pt x="2265" y="6128"/>
                    <a:pt x="4897" y="6128"/>
                  </a:cubicBezTo>
                  <a:cubicBezTo>
                    <a:pt x="17044" y="6128"/>
                    <a:pt x="17853" y="7883"/>
                    <a:pt x="19675" y="12756"/>
                  </a:cubicBezTo>
                  <a:lnTo>
                    <a:pt x="44575" y="76893"/>
                  </a:lnTo>
                  <a:cubicBezTo>
                    <a:pt x="44778" y="77478"/>
                    <a:pt x="45385" y="79622"/>
                    <a:pt x="45385" y="80207"/>
                  </a:cubicBezTo>
                  <a:cubicBezTo>
                    <a:pt x="45385" y="80792"/>
                    <a:pt x="37288" y="112177"/>
                    <a:pt x="36275" y="115686"/>
                  </a:cubicBezTo>
                  <a:cubicBezTo>
                    <a:pt x="33644" y="126408"/>
                    <a:pt x="33441" y="126993"/>
                    <a:pt x="17246" y="127188"/>
                  </a:cubicBezTo>
                  <a:cubicBezTo>
                    <a:pt x="13400" y="127188"/>
                    <a:pt x="11780" y="127188"/>
                    <a:pt x="11780" y="131087"/>
                  </a:cubicBezTo>
                  <a:cubicBezTo>
                    <a:pt x="11780" y="133231"/>
                    <a:pt x="14209" y="133231"/>
                    <a:pt x="14614" y="133231"/>
                  </a:cubicBezTo>
                  <a:cubicBezTo>
                    <a:pt x="20283" y="133231"/>
                    <a:pt x="34453" y="132646"/>
                    <a:pt x="40122" y="132646"/>
                  </a:cubicBezTo>
                  <a:cubicBezTo>
                    <a:pt x="45790" y="132646"/>
                    <a:pt x="60366" y="133231"/>
                    <a:pt x="66034" y="133231"/>
                  </a:cubicBezTo>
                  <a:cubicBezTo>
                    <a:pt x="67451" y="133231"/>
                    <a:pt x="69881" y="133231"/>
                    <a:pt x="69881" y="129332"/>
                  </a:cubicBezTo>
                  <a:cubicBezTo>
                    <a:pt x="69881" y="127188"/>
                    <a:pt x="68059" y="127188"/>
                    <a:pt x="64212" y="127188"/>
                  </a:cubicBezTo>
                  <a:cubicBezTo>
                    <a:pt x="63807" y="127188"/>
                    <a:pt x="59961" y="127188"/>
                    <a:pt x="56519" y="126798"/>
                  </a:cubicBezTo>
                  <a:cubicBezTo>
                    <a:pt x="52268" y="126408"/>
                    <a:pt x="51054" y="126018"/>
                    <a:pt x="51054" y="123679"/>
                  </a:cubicBezTo>
                  <a:cubicBezTo>
                    <a:pt x="51054" y="122314"/>
                    <a:pt x="52876" y="115491"/>
                    <a:pt x="53888" y="111398"/>
                  </a:cubicBezTo>
                  <a:lnTo>
                    <a:pt x="60973" y="83911"/>
                  </a:lnTo>
                  <a:cubicBezTo>
                    <a:pt x="61985" y="80207"/>
                    <a:pt x="62188" y="79622"/>
                    <a:pt x="63807" y="77867"/>
                  </a:cubicBezTo>
                  <a:lnTo>
                    <a:pt x="114013" y="22309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F05EB1B5-CEE0-3DBF-8A89-01B8989787D5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8557983" y="2611349"/>
              <a:ext cx="62635" cy="90609"/>
            </a:xfrm>
            <a:custGeom>
              <a:avLst/>
              <a:gdLst>
                <a:gd name="connsiteX0" fmla="*/ 62884 w 62635"/>
                <a:gd name="connsiteY0" fmla="*/ 65855 h 90609"/>
                <a:gd name="connsiteX1" fmla="*/ 58066 w 62635"/>
                <a:gd name="connsiteY1" fmla="*/ 65855 h 90609"/>
                <a:gd name="connsiteX2" fmla="*/ 54382 w 62635"/>
                <a:gd name="connsiteY2" fmla="*/ 78273 h 90609"/>
                <a:gd name="connsiteX3" fmla="*/ 40352 w 62635"/>
                <a:gd name="connsiteY3" fmla="*/ 79092 h 90609"/>
                <a:gd name="connsiteX4" fmla="*/ 14278 w 62635"/>
                <a:gd name="connsiteY4" fmla="*/ 79092 h 90609"/>
                <a:gd name="connsiteX5" fmla="*/ 42620 w 62635"/>
                <a:gd name="connsiteY5" fmla="*/ 56167 h 90609"/>
                <a:gd name="connsiteX6" fmla="*/ 62884 w 62635"/>
                <a:gd name="connsiteY6" fmla="*/ 26691 h 90609"/>
                <a:gd name="connsiteX7" fmla="*/ 29724 w 62635"/>
                <a:gd name="connsiteY7" fmla="*/ 82 h 90609"/>
                <a:gd name="connsiteX8" fmla="*/ 249 w 62635"/>
                <a:gd name="connsiteY8" fmla="*/ 24508 h 90609"/>
                <a:gd name="connsiteX9" fmla="*/ 7759 w 62635"/>
                <a:gd name="connsiteY9" fmla="*/ 32150 h 90609"/>
                <a:gd name="connsiteX10" fmla="*/ 15270 w 62635"/>
                <a:gd name="connsiteY10" fmla="*/ 24917 h 90609"/>
                <a:gd name="connsiteX11" fmla="*/ 6909 w 62635"/>
                <a:gd name="connsiteY11" fmla="*/ 17685 h 90609"/>
                <a:gd name="connsiteX12" fmla="*/ 27599 w 62635"/>
                <a:gd name="connsiteY12" fmla="*/ 4994 h 90609"/>
                <a:gd name="connsiteX13" fmla="*/ 49138 w 62635"/>
                <a:gd name="connsiteY13" fmla="*/ 26691 h 90609"/>
                <a:gd name="connsiteX14" fmla="*/ 35818 w 62635"/>
                <a:gd name="connsiteY14" fmla="*/ 52892 h 90609"/>
                <a:gd name="connsiteX15" fmla="*/ 1666 w 62635"/>
                <a:gd name="connsiteY15" fmla="*/ 85369 h 90609"/>
                <a:gd name="connsiteX16" fmla="*/ 249 w 62635"/>
                <a:gd name="connsiteY16" fmla="*/ 90691 h 90609"/>
                <a:gd name="connsiteX17" fmla="*/ 58633 w 62635"/>
                <a:gd name="connsiteY17" fmla="*/ 90691 h 90609"/>
                <a:gd name="connsiteX18" fmla="*/ 62884 w 62635"/>
                <a:gd name="connsiteY18" fmla="*/ 65855 h 90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0609">
                  <a:moveTo>
                    <a:pt x="62884" y="65855"/>
                  </a:moveTo>
                  <a:lnTo>
                    <a:pt x="58066" y="65855"/>
                  </a:lnTo>
                  <a:cubicBezTo>
                    <a:pt x="57641" y="68858"/>
                    <a:pt x="56224" y="76909"/>
                    <a:pt x="54382" y="78273"/>
                  </a:cubicBezTo>
                  <a:cubicBezTo>
                    <a:pt x="53248" y="79092"/>
                    <a:pt x="42336" y="79092"/>
                    <a:pt x="40352" y="79092"/>
                  </a:cubicBezTo>
                  <a:lnTo>
                    <a:pt x="14278" y="79092"/>
                  </a:lnTo>
                  <a:cubicBezTo>
                    <a:pt x="29157" y="66401"/>
                    <a:pt x="34117" y="62580"/>
                    <a:pt x="42620" y="56167"/>
                  </a:cubicBezTo>
                  <a:cubicBezTo>
                    <a:pt x="53106" y="48116"/>
                    <a:pt x="62884" y="39655"/>
                    <a:pt x="62884" y="26691"/>
                  </a:cubicBezTo>
                  <a:cubicBezTo>
                    <a:pt x="62884" y="10180"/>
                    <a:pt x="47863" y="82"/>
                    <a:pt x="29724" y="82"/>
                  </a:cubicBezTo>
                  <a:cubicBezTo>
                    <a:pt x="12152" y="82"/>
                    <a:pt x="249" y="11954"/>
                    <a:pt x="249" y="24508"/>
                  </a:cubicBezTo>
                  <a:cubicBezTo>
                    <a:pt x="249" y="31468"/>
                    <a:pt x="6342" y="32150"/>
                    <a:pt x="7759" y="32150"/>
                  </a:cubicBezTo>
                  <a:cubicBezTo>
                    <a:pt x="11160" y="32150"/>
                    <a:pt x="15270" y="29830"/>
                    <a:pt x="15270" y="24917"/>
                  </a:cubicBezTo>
                  <a:cubicBezTo>
                    <a:pt x="15270" y="22461"/>
                    <a:pt x="14278" y="17685"/>
                    <a:pt x="6909" y="17685"/>
                  </a:cubicBezTo>
                  <a:cubicBezTo>
                    <a:pt x="11302" y="7996"/>
                    <a:pt x="20938" y="4994"/>
                    <a:pt x="27599" y="4994"/>
                  </a:cubicBezTo>
                  <a:cubicBezTo>
                    <a:pt x="41770" y="4994"/>
                    <a:pt x="49138" y="15638"/>
                    <a:pt x="49138" y="26691"/>
                  </a:cubicBezTo>
                  <a:cubicBezTo>
                    <a:pt x="49138" y="38563"/>
                    <a:pt x="40352" y="47979"/>
                    <a:pt x="35818" y="52892"/>
                  </a:cubicBezTo>
                  <a:lnTo>
                    <a:pt x="1666" y="85369"/>
                  </a:lnTo>
                  <a:cubicBezTo>
                    <a:pt x="249" y="86597"/>
                    <a:pt x="249" y="86870"/>
                    <a:pt x="249" y="90691"/>
                  </a:cubicBezTo>
                  <a:lnTo>
                    <a:pt x="58633" y="90691"/>
                  </a:lnTo>
                  <a:lnTo>
                    <a:pt x="62884" y="65855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形状 70">
              <a:extLst>
                <a:ext uri="{FF2B5EF4-FFF2-40B4-BE49-F238E27FC236}">
                  <a16:creationId xmlns:a16="http://schemas.microsoft.com/office/drawing/2014/main" id="{848F99E5-42F3-293E-236A-938A27EBC594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8510728" y="2732971"/>
              <a:ext cx="42937" cy="91837"/>
            </a:xfrm>
            <a:custGeom>
              <a:avLst/>
              <a:gdLst>
                <a:gd name="connsiteX0" fmla="*/ 39500 w 42937"/>
                <a:gd name="connsiteY0" fmla="*/ 5273 h 91837"/>
                <a:gd name="connsiteX1" fmla="*/ 33832 w 42937"/>
                <a:gd name="connsiteY1" fmla="*/ 88 h 91837"/>
                <a:gd name="connsiteX2" fmla="*/ 25896 w 42937"/>
                <a:gd name="connsiteY2" fmla="*/ 7593 h 91837"/>
                <a:gd name="connsiteX3" fmla="*/ 31564 w 42937"/>
                <a:gd name="connsiteY3" fmla="*/ 12779 h 91837"/>
                <a:gd name="connsiteX4" fmla="*/ 39500 w 42937"/>
                <a:gd name="connsiteY4" fmla="*/ 5273 h 91837"/>
                <a:gd name="connsiteX5" fmla="*/ 10591 w 42937"/>
                <a:gd name="connsiteY5" fmla="*/ 74595 h 91837"/>
                <a:gd name="connsiteX6" fmla="*/ 9316 w 42937"/>
                <a:gd name="connsiteY6" fmla="*/ 80326 h 91837"/>
                <a:gd name="connsiteX7" fmla="*/ 22778 w 42937"/>
                <a:gd name="connsiteY7" fmla="*/ 91926 h 91837"/>
                <a:gd name="connsiteX8" fmla="*/ 43184 w 42937"/>
                <a:gd name="connsiteY8" fmla="*/ 71047 h 91837"/>
                <a:gd name="connsiteX9" fmla="*/ 40917 w 42937"/>
                <a:gd name="connsiteY9" fmla="*/ 69273 h 91837"/>
                <a:gd name="connsiteX10" fmla="*/ 38225 w 42937"/>
                <a:gd name="connsiteY10" fmla="*/ 71593 h 91837"/>
                <a:gd name="connsiteX11" fmla="*/ 23203 w 42937"/>
                <a:gd name="connsiteY11" fmla="*/ 88105 h 91837"/>
                <a:gd name="connsiteX12" fmla="*/ 19661 w 42937"/>
                <a:gd name="connsiteY12" fmla="*/ 83329 h 91837"/>
                <a:gd name="connsiteX13" fmla="*/ 21928 w 42937"/>
                <a:gd name="connsiteY13" fmla="*/ 74595 h 91837"/>
                <a:gd name="connsiteX14" fmla="*/ 26463 w 42937"/>
                <a:gd name="connsiteY14" fmla="*/ 63678 h 91837"/>
                <a:gd name="connsiteX15" fmla="*/ 33406 w 42937"/>
                <a:gd name="connsiteY15" fmla="*/ 46348 h 91837"/>
                <a:gd name="connsiteX16" fmla="*/ 34257 w 42937"/>
                <a:gd name="connsiteY16" fmla="*/ 41981 h 91837"/>
                <a:gd name="connsiteX17" fmla="*/ 20794 w 42937"/>
                <a:gd name="connsiteY17" fmla="*/ 30382 h 91837"/>
                <a:gd name="connsiteX18" fmla="*/ 247 w 42937"/>
                <a:gd name="connsiteY18" fmla="*/ 51260 h 91837"/>
                <a:gd name="connsiteX19" fmla="*/ 2656 w 42937"/>
                <a:gd name="connsiteY19" fmla="*/ 53034 h 91837"/>
                <a:gd name="connsiteX20" fmla="*/ 5207 w 42937"/>
                <a:gd name="connsiteY20" fmla="*/ 50851 h 91837"/>
                <a:gd name="connsiteX21" fmla="*/ 20369 w 42937"/>
                <a:gd name="connsiteY21" fmla="*/ 34203 h 91837"/>
                <a:gd name="connsiteX22" fmla="*/ 23912 w 42937"/>
                <a:gd name="connsiteY22" fmla="*/ 38979 h 91837"/>
                <a:gd name="connsiteX23" fmla="*/ 19519 w 42937"/>
                <a:gd name="connsiteY23" fmla="*/ 52625 h 91837"/>
                <a:gd name="connsiteX24" fmla="*/ 10591 w 42937"/>
                <a:gd name="connsiteY24" fmla="*/ 74595 h 9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1837">
                  <a:moveTo>
                    <a:pt x="39500" y="5273"/>
                  </a:moveTo>
                  <a:cubicBezTo>
                    <a:pt x="39500" y="3090"/>
                    <a:pt x="37799" y="88"/>
                    <a:pt x="33832" y="88"/>
                  </a:cubicBezTo>
                  <a:cubicBezTo>
                    <a:pt x="30005" y="88"/>
                    <a:pt x="25896" y="3636"/>
                    <a:pt x="25896" y="7593"/>
                  </a:cubicBezTo>
                  <a:cubicBezTo>
                    <a:pt x="25896" y="9913"/>
                    <a:pt x="27738" y="12779"/>
                    <a:pt x="31564" y="12779"/>
                  </a:cubicBezTo>
                  <a:cubicBezTo>
                    <a:pt x="35674" y="12779"/>
                    <a:pt x="39500" y="8958"/>
                    <a:pt x="39500" y="5273"/>
                  </a:cubicBezTo>
                  <a:close/>
                  <a:moveTo>
                    <a:pt x="10591" y="74595"/>
                  </a:moveTo>
                  <a:cubicBezTo>
                    <a:pt x="10025" y="76369"/>
                    <a:pt x="9316" y="78007"/>
                    <a:pt x="9316" y="80326"/>
                  </a:cubicBezTo>
                  <a:cubicBezTo>
                    <a:pt x="9316" y="86740"/>
                    <a:pt x="14984" y="91926"/>
                    <a:pt x="22778" y="91926"/>
                  </a:cubicBezTo>
                  <a:cubicBezTo>
                    <a:pt x="36949" y="91926"/>
                    <a:pt x="43184" y="73094"/>
                    <a:pt x="43184" y="71047"/>
                  </a:cubicBezTo>
                  <a:cubicBezTo>
                    <a:pt x="43184" y="69273"/>
                    <a:pt x="41342" y="69273"/>
                    <a:pt x="40917" y="69273"/>
                  </a:cubicBezTo>
                  <a:cubicBezTo>
                    <a:pt x="38933" y="69273"/>
                    <a:pt x="38791" y="70092"/>
                    <a:pt x="38225" y="71593"/>
                  </a:cubicBezTo>
                  <a:cubicBezTo>
                    <a:pt x="34965" y="82510"/>
                    <a:pt x="28730" y="88105"/>
                    <a:pt x="23203" y="88105"/>
                  </a:cubicBezTo>
                  <a:cubicBezTo>
                    <a:pt x="20369" y="88105"/>
                    <a:pt x="19661" y="86331"/>
                    <a:pt x="19661" y="83329"/>
                  </a:cubicBezTo>
                  <a:cubicBezTo>
                    <a:pt x="19661" y="80190"/>
                    <a:pt x="20653" y="77597"/>
                    <a:pt x="21928" y="74595"/>
                  </a:cubicBezTo>
                  <a:cubicBezTo>
                    <a:pt x="23345" y="70911"/>
                    <a:pt x="24904" y="67226"/>
                    <a:pt x="26463" y="63678"/>
                  </a:cubicBezTo>
                  <a:cubicBezTo>
                    <a:pt x="27738" y="60403"/>
                    <a:pt x="32840" y="47985"/>
                    <a:pt x="33406" y="46348"/>
                  </a:cubicBezTo>
                  <a:cubicBezTo>
                    <a:pt x="33832" y="44983"/>
                    <a:pt x="34257" y="43346"/>
                    <a:pt x="34257" y="41981"/>
                  </a:cubicBezTo>
                  <a:cubicBezTo>
                    <a:pt x="34257" y="35568"/>
                    <a:pt x="28588" y="30382"/>
                    <a:pt x="20794" y="30382"/>
                  </a:cubicBezTo>
                  <a:cubicBezTo>
                    <a:pt x="6765" y="30382"/>
                    <a:pt x="247" y="48941"/>
                    <a:pt x="247" y="51260"/>
                  </a:cubicBezTo>
                  <a:cubicBezTo>
                    <a:pt x="247" y="53034"/>
                    <a:pt x="2231" y="53034"/>
                    <a:pt x="2656" y="53034"/>
                  </a:cubicBezTo>
                  <a:cubicBezTo>
                    <a:pt x="4640" y="53034"/>
                    <a:pt x="4781" y="52352"/>
                    <a:pt x="5207" y="50851"/>
                  </a:cubicBezTo>
                  <a:cubicBezTo>
                    <a:pt x="8891" y="39116"/>
                    <a:pt x="15126" y="34203"/>
                    <a:pt x="20369" y="34203"/>
                  </a:cubicBezTo>
                  <a:cubicBezTo>
                    <a:pt x="22637" y="34203"/>
                    <a:pt x="23912" y="35295"/>
                    <a:pt x="23912" y="38979"/>
                  </a:cubicBezTo>
                  <a:cubicBezTo>
                    <a:pt x="23912" y="42118"/>
                    <a:pt x="23062" y="44165"/>
                    <a:pt x="19519" y="52625"/>
                  </a:cubicBezTo>
                  <a:lnTo>
                    <a:pt x="10591" y="74595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形状 71">
              <a:extLst>
                <a:ext uri="{FF2B5EF4-FFF2-40B4-BE49-F238E27FC236}">
                  <a16:creationId xmlns:a16="http://schemas.microsoft.com/office/drawing/2014/main" id="{C9B74967-9743-69B3-2AD9-65C49FF8D2B8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8645743" y="2682941"/>
              <a:ext cx="88871" cy="88309"/>
            </a:xfrm>
            <a:custGeom>
              <a:avLst/>
              <a:gdLst>
                <a:gd name="connsiteX0" fmla="*/ 89125 w 88871"/>
                <a:gd name="connsiteY0" fmla="*/ 13731 h 88309"/>
                <a:gd name="connsiteX1" fmla="*/ 80217 w 88871"/>
                <a:gd name="connsiteY1" fmla="*/ 85 h 88309"/>
                <a:gd name="connsiteX2" fmla="*/ 70298 w 88871"/>
                <a:gd name="connsiteY2" fmla="*/ 9442 h 88309"/>
                <a:gd name="connsiteX3" fmla="*/ 73537 w 88871"/>
                <a:gd name="connsiteY3" fmla="*/ 15291 h 88309"/>
                <a:gd name="connsiteX4" fmla="*/ 80420 w 88871"/>
                <a:gd name="connsiteY4" fmla="*/ 31276 h 88309"/>
                <a:gd name="connsiteX5" fmla="*/ 44385 w 88871"/>
                <a:gd name="connsiteY5" fmla="*/ 84106 h 88309"/>
                <a:gd name="connsiteX6" fmla="*/ 29405 w 88871"/>
                <a:gd name="connsiteY6" fmla="*/ 67146 h 88309"/>
                <a:gd name="connsiteX7" fmla="*/ 41146 w 88871"/>
                <a:gd name="connsiteY7" fmla="*/ 25818 h 88309"/>
                <a:gd name="connsiteX8" fmla="*/ 43576 w 88871"/>
                <a:gd name="connsiteY8" fmla="*/ 16070 h 88309"/>
                <a:gd name="connsiteX9" fmla="*/ 26976 w 88871"/>
                <a:gd name="connsiteY9" fmla="*/ 85 h 88309"/>
                <a:gd name="connsiteX10" fmla="*/ 253 w 88871"/>
                <a:gd name="connsiteY10" fmla="*/ 30106 h 88309"/>
                <a:gd name="connsiteX11" fmla="*/ 2683 w 88871"/>
                <a:gd name="connsiteY11" fmla="*/ 32056 h 88309"/>
                <a:gd name="connsiteX12" fmla="*/ 5922 w 88871"/>
                <a:gd name="connsiteY12" fmla="*/ 28547 h 88309"/>
                <a:gd name="connsiteX13" fmla="*/ 26368 w 88871"/>
                <a:gd name="connsiteY13" fmla="*/ 4374 h 88309"/>
                <a:gd name="connsiteX14" fmla="*/ 31429 w 88871"/>
                <a:gd name="connsiteY14" fmla="*/ 10612 h 88309"/>
                <a:gd name="connsiteX15" fmla="*/ 27988 w 88871"/>
                <a:gd name="connsiteY15" fmla="*/ 24258 h 88309"/>
                <a:gd name="connsiteX16" fmla="*/ 16449 w 88871"/>
                <a:gd name="connsiteY16" fmla="*/ 64221 h 88309"/>
                <a:gd name="connsiteX17" fmla="*/ 43576 w 88871"/>
                <a:gd name="connsiteY17" fmla="*/ 88394 h 88309"/>
                <a:gd name="connsiteX18" fmla="*/ 89125 w 88871"/>
                <a:gd name="connsiteY18" fmla="*/ 13731 h 8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88309">
                  <a:moveTo>
                    <a:pt x="89125" y="13731"/>
                  </a:moveTo>
                  <a:cubicBezTo>
                    <a:pt x="89125" y="3204"/>
                    <a:pt x="83861" y="85"/>
                    <a:pt x="80217" y="85"/>
                  </a:cubicBezTo>
                  <a:cubicBezTo>
                    <a:pt x="75156" y="85"/>
                    <a:pt x="70298" y="5154"/>
                    <a:pt x="70298" y="9442"/>
                  </a:cubicBezTo>
                  <a:cubicBezTo>
                    <a:pt x="70298" y="11977"/>
                    <a:pt x="71310" y="13146"/>
                    <a:pt x="73537" y="15291"/>
                  </a:cubicBezTo>
                  <a:cubicBezTo>
                    <a:pt x="77788" y="19190"/>
                    <a:pt x="80420" y="24258"/>
                    <a:pt x="80420" y="31276"/>
                  </a:cubicBezTo>
                  <a:cubicBezTo>
                    <a:pt x="80420" y="39464"/>
                    <a:pt x="68071" y="84106"/>
                    <a:pt x="44385" y="84106"/>
                  </a:cubicBezTo>
                  <a:cubicBezTo>
                    <a:pt x="34061" y="84106"/>
                    <a:pt x="29405" y="77283"/>
                    <a:pt x="29405" y="67146"/>
                  </a:cubicBezTo>
                  <a:cubicBezTo>
                    <a:pt x="29405" y="56229"/>
                    <a:pt x="34871" y="41998"/>
                    <a:pt x="41146" y="25818"/>
                  </a:cubicBezTo>
                  <a:cubicBezTo>
                    <a:pt x="42564" y="22504"/>
                    <a:pt x="43576" y="19774"/>
                    <a:pt x="43576" y="16070"/>
                  </a:cubicBezTo>
                  <a:cubicBezTo>
                    <a:pt x="43576" y="7298"/>
                    <a:pt x="37098" y="85"/>
                    <a:pt x="26976" y="85"/>
                  </a:cubicBezTo>
                  <a:cubicBezTo>
                    <a:pt x="7946" y="85"/>
                    <a:pt x="253" y="28352"/>
                    <a:pt x="253" y="30106"/>
                  </a:cubicBezTo>
                  <a:cubicBezTo>
                    <a:pt x="253" y="32056"/>
                    <a:pt x="2278" y="32056"/>
                    <a:pt x="2683" y="32056"/>
                  </a:cubicBezTo>
                  <a:cubicBezTo>
                    <a:pt x="4707" y="32056"/>
                    <a:pt x="4910" y="31666"/>
                    <a:pt x="5922" y="28547"/>
                  </a:cubicBezTo>
                  <a:cubicBezTo>
                    <a:pt x="11792" y="8858"/>
                    <a:pt x="20497" y="4374"/>
                    <a:pt x="26368" y="4374"/>
                  </a:cubicBezTo>
                  <a:cubicBezTo>
                    <a:pt x="27988" y="4374"/>
                    <a:pt x="31429" y="4374"/>
                    <a:pt x="31429" y="10612"/>
                  </a:cubicBezTo>
                  <a:cubicBezTo>
                    <a:pt x="31429" y="15486"/>
                    <a:pt x="29405" y="20749"/>
                    <a:pt x="27988" y="24258"/>
                  </a:cubicBezTo>
                  <a:cubicBezTo>
                    <a:pt x="19080" y="46871"/>
                    <a:pt x="16449" y="55839"/>
                    <a:pt x="16449" y="64221"/>
                  </a:cubicBezTo>
                  <a:cubicBezTo>
                    <a:pt x="16449" y="85275"/>
                    <a:pt x="34263" y="88394"/>
                    <a:pt x="43576" y="88394"/>
                  </a:cubicBezTo>
                  <a:cubicBezTo>
                    <a:pt x="77586" y="88394"/>
                    <a:pt x="89125" y="23868"/>
                    <a:pt x="89125" y="13731"/>
                  </a:cubicBez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形状 72">
              <a:extLst>
                <a:ext uri="{FF2B5EF4-FFF2-40B4-BE49-F238E27FC236}">
                  <a16:creationId xmlns:a16="http://schemas.microsoft.com/office/drawing/2014/main" id="{C3196580-AF36-BC1B-B814-E4BF789D0205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8754191" y="2611349"/>
              <a:ext cx="62635" cy="90609"/>
            </a:xfrm>
            <a:custGeom>
              <a:avLst/>
              <a:gdLst>
                <a:gd name="connsiteX0" fmla="*/ 62894 w 62635"/>
                <a:gd name="connsiteY0" fmla="*/ 65855 h 90609"/>
                <a:gd name="connsiteX1" fmla="*/ 58076 w 62635"/>
                <a:gd name="connsiteY1" fmla="*/ 65855 h 90609"/>
                <a:gd name="connsiteX2" fmla="*/ 54391 w 62635"/>
                <a:gd name="connsiteY2" fmla="*/ 78273 h 90609"/>
                <a:gd name="connsiteX3" fmla="*/ 40362 w 62635"/>
                <a:gd name="connsiteY3" fmla="*/ 79092 h 90609"/>
                <a:gd name="connsiteX4" fmla="*/ 14288 w 62635"/>
                <a:gd name="connsiteY4" fmla="*/ 79092 h 90609"/>
                <a:gd name="connsiteX5" fmla="*/ 42629 w 62635"/>
                <a:gd name="connsiteY5" fmla="*/ 56167 h 90609"/>
                <a:gd name="connsiteX6" fmla="*/ 62894 w 62635"/>
                <a:gd name="connsiteY6" fmla="*/ 26691 h 90609"/>
                <a:gd name="connsiteX7" fmla="*/ 29734 w 62635"/>
                <a:gd name="connsiteY7" fmla="*/ 82 h 90609"/>
                <a:gd name="connsiteX8" fmla="*/ 259 w 62635"/>
                <a:gd name="connsiteY8" fmla="*/ 24508 h 90609"/>
                <a:gd name="connsiteX9" fmla="*/ 7769 w 62635"/>
                <a:gd name="connsiteY9" fmla="*/ 32150 h 90609"/>
                <a:gd name="connsiteX10" fmla="*/ 15280 w 62635"/>
                <a:gd name="connsiteY10" fmla="*/ 24917 h 90609"/>
                <a:gd name="connsiteX11" fmla="*/ 6919 w 62635"/>
                <a:gd name="connsiteY11" fmla="*/ 17685 h 90609"/>
                <a:gd name="connsiteX12" fmla="*/ 27608 w 62635"/>
                <a:gd name="connsiteY12" fmla="*/ 4994 h 90609"/>
                <a:gd name="connsiteX13" fmla="*/ 49148 w 62635"/>
                <a:gd name="connsiteY13" fmla="*/ 26691 h 90609"/>
                <a:gd name="connsiteX14" fmla="*/ 35827 w 62635"/>
                <a:gd name="connsiteY14" fmla="*/ 52892 h 90609"/>
                <a:gd name="connsiteX15" fmla="*/ 1676 w 62635"/>
                <a:gd name="connsiteY15" fmla="*/ 85369 h 90609"/>
                <a:gd name="connsiteX16" fmla="*/ 259 w 62635"/>
                <a:gd name="connsiteY16" fmla="*/ 90691 h 90609"/>
                <a:gd name="connsiteX17" fmla="*/ 58643 w 62635"/>
                <a:gd name="connsiteY17" fmla="*/ 90691 h 90609"/>
                <a:gd name="connsiteX18" fmla="*/ 62894 w 62635"/>
                <a:gd name="connsiteY18" fmla="*/ 65855 h 90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0609">
                  <a:moveTo>
                    <a:pt x="62894" y="65855"/>
                  </a:moveTo>
                  <a:lnTo>
                    <a:pt x="58076" y="65855"/>
                  </a:lnTo>
                  <a:cubicBezTo>
                    <a:pt x="57651" y="68858"/>
                    <a:pt x="56233" y="76909"/>
                    <a:pt x="54391" y="78273"/>
                  </a:cubicBezTo>
                  <a:cubicBezTo>
                    <a:pt x="53258" y="79092"/>
                    <a:pt x="42346" y="79092"/>
                    <a:pt x="40362" y="79092"/>
                  </a:cubicBezTo>
                  <a:lnTo>
                    <a:pt x="14288" y="79092"/>
                  </a:lnTo>
                  <a:cubicBezTo>
                    <a:pt x="29167" y="66401"/>
                    <a:pt x="34127" y="62580"/>
                    <a:pt x="42629" y="56167"/>
                  </a:cubicBezTo>
                  <a:cubicBezTo>
                    <a:pt x="53116" y="48116"/>
                    <a:pt x="62894" y="39655"/>
                    <a:pt x="62894" y="26691"/>
                  </a:cubicBezTo>
                  <a:cubicBezTo>
                    <a:pt x="62894" y="10180"/>
                    <a:pt x="47873" y="82"/>
                    <a:pt x="29734" y="82"/>
                  </a:cubicBezTo>
                  <a:cubicBezTo>
                    <a:pt x="12162" y="82"/>
                    <a:pt x="259" y="11954"/>
                    <a:pt x="259" y="24508"/>
                  </a:cubicBezTo>
                  <a:cubicBezTo>
                    <a:pt x="259" y="31468"/>
                    <a:pt x="6352" y="32150"/>
                    <a:pt x="7769" y="32150"/>
                  </a:cubicBezTo>
                  <a:cubicBezTo>
                    <a:pt x="11170" y="32150"/>
                    <a:pt x="15280" y="29830"/>
                    <a:pt x="15280" y="24917"/>
                  </a:cubicBezTo>
                  <a:cubicBezTo>
                    <a:pt x="15280" y="22461"/>
                    <a:pt x="14288" y="17685"/>
                    <a:pt x="6919" y="17685"/>
                  </a:cubicBezTo>
                  <a:cubicBezTo>
                    <a:pt x="11312" y="7996"/>
                    <a:pt x="20948" y="4994"/>
                    <a:pt x="27608" y="4994"/>
                  </a:cubicBezTo>
                  <a:cubicBezTo>
                    <a:pt x="41779" y="4994"/>
                    <a:pt x="49148" y="15638"/>
                    <a:pt x="49148" y="26691"/>
                  </a:cubicBezTo>
                  <a:cubicBezTo>
                    <a:pt x="49148" y="38563"/>
                    <a:pt x="40362" y="47979"/>
                    <a:pt x="35827" y="52892"/>
                  </a:cubicBezTo>
                  <a:lnTo>
                    <a:pt x="1676" y="85369"/>
                  </a:lnTo>
                  <a:cubicBezTo>
                    <a:pt x="259" y="86597"/>
                    <a:pt x="259" y="86870"/>
                    <a:pt x="259" y="90691"/>
                  </a:cubicBezTo>
                  <a:lnTo>
                    <a:pt x="58643" y="90691"/>
                  </a:lnTo>
                  <a:lnTo>
                    <a:pt x="62894" y="65855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AB9EFBFD-4173-B51B-2812-85699668231B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8744661" y="2732971"/>
              <a:ext cx="42937" cy="91837"/>
            </a:xfrm>
            <a:custGeom>
              <a:avLst/>
              <a:gdLst>
                <a:gd name="connsiteX0" fmla="*/ 39511 w 42937"/>
                <a:gd name="connsiteY0" fmla="*/ 5273 h 91837"/>
                <a:gd name="connsiteX1" fmla="*/ 33843 w 42937"/>
                <a:gd name="connsiteY1" fmla="*/ 88 h 91837"/>
                <a:gd name="connsiteX2" fmla="*/ 25907 w 42937"/>
                <a:gd name="connsiteY2" fmla="*/ 7593 h 91837"/>
                <a:gd name="connsiteX3" fmla="*/ 31576 w 42937"/>
                <a:gd name="connsiteY3" fmla="*/ 12779 h 91837"/>
                <a:gd name="connsiteX4" fmla="*/ 39511 w 42937"/>
                <a:gd name="connsiteY4" fmla="*/ 5273 h 91837"/>
                <a:gd name="connsiteX5" fmla="*/ 10603 w 42937"/>
                <a:gd name="connsiteY5" fmla="*/ 74595 h 91837"/>
                <a:gd name="connsiteX6" fmla="*/ 9328 w 42937"/>
                <a:gd name="connsiteY6" fmla="*/ 80326 h 91837"/>
                <a:gd name="connsiteX7" fmla="*/ 22790 w 42937"/>
                <a:gd name="connsiteY7" fmla="*/ 91926 h 91837"/>
                <a:gd name="connsiteX8" fmla="*/ 43196 w 42937"/>
                <a:gd name="connsiteY8" fmla="*/ 71047 h 91837"/>
                <a:gd name="connsiteX9" fmla="*/ 40929 w 42937"/>
                <a:gd name="connsiteY9" fmla="*/ 69273 h 91837"/>
                <a:gd name="connsiteX10" fmla="*/ 38236 w 42937"/>
                <a:gd name="connsiteY10" fmla="*/ 71593 h 91837"/>
                <a:gd name="connsiteX11" fmla="*/ 23215 w 42937"/>
                <a:gd name="connsiteY11" fmla="*/ 88105 h 91837"/>
                <a:gd name="connsiteX12" fmla="*/ 19672 w 42937"/>
                <a:gd name="connsiteY12" fmla="*/ 83329 h 91837"/>
                <a:gd name="connsiteX13" fmla="*/ 21940 w 42937"/>
                <a:gd name="connsiteY13" fmla="*/ 74595 h 91837"/>
                <a:gd name="connsiteX14" fmla="*/ 26474 w 42937"/>
                <a:gd name="connsiteY14" fmla="*/ 63678 h 91837"/>
                <a:gd name="connsiteX15" fmla="*/ 33418 w 42937"/>
                <a:gd name="connsiteY15" fmla="*/ 46348 h 91837"/>
                <a:gd name="connsiteX16" fmla="*/ 34268 w 42937"/>
                <a:gd name="connsiteY16" fmla="*/ 41981 h 91837"/>
                <a:gd name="connsiteX17" fmla="*/ 20806 w 42937"/>
                <a:gd name="connsiteY17" fmla="*/ 30382 h 91837"/>
                <a:gd name="connsiteX18" fmla="*/ 258 w 42937"/>
                <a:gd name="connsiteY18" fmla="*/ 51260 h 91837"/>
                <a:gd name="connsiteX19" fmla="*/ 2667 w 42937"/>
                <a:gd name="connsiteY19" fmla="*/ 53034 h 91837"/>
                <a:gd name="connsiteX20" fmla="*/ 5218 w 42937"/>
                <a:gd name="connsiteY20" fmla="*/ 50851 h 91837"/>
                <a:gd name="connsiteX21" fmla="*/ 20381 w 42937"/>
                <a:gd name="connsiteY21" fmla="*/ 34203 h 91837"/>
                <a:gd name="connsiteX22" fmla="*/ 23924 w 42937"/>
                <a:gd name="connsiteY22" fmla="*/ 38979 h 91837"/>
                <a:gd name="connsiteX23" fmla="*/ 19531 w 42937"/>
                <a:gd name="connsiteY23" fmla="*/ 52625 h 91837"/>
                <a:gd name="connsiteX24" fmla="*/ 10603 w 42937"/>
                <a:gd name="connsiteY24" fmla="*/ 74595 h 9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1837">
                  <a:moveTo>
                    <a:pt x="39511" y="5273"/>
                  </a:moveTo>
                  <a:cubicBezTo>
                    <a:pt x="39511" y="3090"/>
                    <a:pt x="37811" y="88"/>
                    <a:pt x="33843" y="88"/>
                  </a:cubicBezTo>
                  <a:cubicBezTo>
                    <a:pt x="30017" y="88"/>
                    <a:pt x="25907" y="3636"/>
                    <a:pt x="25907" y="7593"/>
                  </a:cubicBezTo>
                  <a:cubicBezTo>
                    <a:pt x="25907" y="9913"/>
                    <a:pt x="27750" y="12779"/>
                    <a:pt x="31576" y="12779"/>
                  </a:cubicBezTo>
                  <a:cubicBezTo>
                    <a:pt x="35685" y="12779"/>
                    <a:pt x="39511" y="8958"/>
                    <a:pt x="39511" y="5273"/>
                  </a:cubicBezTo>
                  <a:close/>
                  <a:moveTo>
                    <a:pt x="10603" y="74595"/>
                  </a:moveTo>
                  <a:cubicBezTo>
                    <a:pt x="10036" y="76369"/>
                    <a:pt x="9328" y="78007"/>
                    <a:pt x="9328" y="80326"/>
                  </a:cubicBezTo>
                  <a:cubicBezTo>
                    <a:pt x="9328" y="86740"/>
                    <a:pt x="14996" y="91926"/>
                    <a:pt x="22790" y="91926"/>
                  </a:cubicBezTo>
                  <a:cubicBezTo>
                    <a:pt x="36961" y="91926"/>
                    <a:pt x="43196" y="73094"/>
                    <a:pt x="43196" y="71047"/>
                  </a:cubicBezTo>
                  <a:cubicBezTo>
                    <a:pt x="43196" y="69273"/>
                    <a:pt x="41354" y="69273"/>
                    <a:pt x="40929" y="69273"/>
                  </a:cubicBezTo>
                  <a:cubicBezTo>
                    <a:pt x="38945" y="69273"/>
                    <a:pt x="38803" y="70092"/>
                    <a:pt x="38236" y="71593"/>
                  </a:cubicBezTo>
                  <a:cubicBezTo>
                    <a:pt x="34977" y="82510"/>
                    <a:pt x="28742" y="88105"/>
                    <a:pt x="23215" y="88105"/>
                  </a:cubicBezTo>
                  <a:cubicBezTo>
                    <a:pt x="20381" y="88105"/>
                    <a:pt x="19672" y="86331"/>
                    <a:pt x="19672" y="83329"/>
                  </a:cubicBezTo>
                  <a:cubicBezTo>
                    <a:pt x="19672" y="80190"/>
                    <a:pt x="20664" y="77597"/>
                    <a:pt x="21940" y="74595"/>
                  </a:cubicBezTo>
                  <a:cubicBezTo>
                    <a:pt x="23357" y="70911"/>
                    <a:pt x="24915" y="67226"/>
                    <a:pt x="26474" y="63678"/>
                  </a:cubicBezTo>
                  <a:cubicBezTo>
                    <a:pt x="27750" y="60403"/>
                    <a:pt x="32851" y="47985"/>
                    <a:pt x="33418" y="46348"/>
                  </a:cubicBezTo>
                  <a:cubicBezTo>
                    <a:pt x="33843" y="44983"/>
                    <a:pt x="34268" y="43346"/>
                    <a:pt x="34268" y="41981"/>
                  </a:cubicBezTo>
                  <a:cubicBezTo>
                    <a:pt x="34268" y="35568"/>
                    <a:pt x="28600" y="30382"/>
                    <a:pt x="20806" y="30382"/>
                  </a:cubicBezTo>
                  <a:cubicBezTo>
                    <a:pt x="6777" y="30382"/>
                    <a:pt x="258" y="48941"/>
                    <a:pt x="258" y="51260"/>
                  </a:cubicBezTo>
                  <a:cubicBezTo>
                    <a:pt x="258" y="53034"/>
                    <a:pt x="2242" y="53034"/>
                    <a:pt x="2667" y="53034"/>
                  </a:cubicBezTo>
                  <a:cubicBezTo>
                    <a:pt x="4651" y="53034"/>
                    <a:pt x="4793" y="52352"/>
                    <a:pt x="5218" y="50851"/>
                  </a:cubicBezTo>
                  <a:cubicBezTo>
                    <a:pt x="8902" y="39116"/>
                    <a:pt x="15138" y="34203"/>
                    <a:pt x="20381" y="34203"/>
                  </a:cubicBezTo>
                  <a:cubicBezTo>
                    <a:pt x="22648" y="34203"/>
                    <a:pt x="23924" y="35295"/>
                    <a:pt x="23924" y="38979"/>
                  </a:cubicBezTo>
                  <a:cubicBezTo>
                    <a:pt x="23924" y="42118"/>
                    <a:pt x="23073" y="44165"/>
                    <a:pt x="19531" y="52625"/>
                  </a:cubicBezTo>
                  <a:lnTo>
                    <a:pt x="10603" y="74595"/>
                  </a:ln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E17C9F0E-6246-7CFF-4ADF-D14BDEC42337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9439825" y="2614721"/>
              <a:ext cx="23685" cy="58287"/>
            </a:xfrm>
            <a:custGeom>
              <a:avLst/>
              <a:gdLst>
                <a:gd name="connsiteX0" fmla="*/ 23977 w 23685"/>
                <a:gd name="connsiteY0" fmla="*/ 20547 h 58287"/>
                <a:gd name="connsiteX1" fmla="*/ 11021 w 23685"/>
                <a:gd name="connsiteY1" fmla="*/ 78 h 58287"/>
                <a:gd name="connsiteX2" fmla="*/ 292 w 23685"/>
                <a:gd name="connsiteY2" fmla="*/ 10410 h 58287"/>
                <a:gd name="connsiteX3" fmla="*/ 11021 w 23685"/>
                <a:gd name="connsiteY3" fmla="*/ 20742 h 58287"/>
                <a:gd name="connsiteX4" fmla="*/ 18107 w 23685"/>
                <a:gd name="connsiteY4" fmla="*/ 18208 h 58287"/>
                <a:gd name="connsiteX5" fmla="*/ 19119 w 23685"/>
                <a:gd name="connsiteY5" fmla="*/ 17623 h 58287"/>
                <a:gd name="connsiteX6" fmla="*/ 19524 w 23685"/>
                <a:gd name="connsiteY6" fmla="*/ 20547 h 58287"/>
                <a:gd name="connsiteX7" fmla="*/ 5758 w 23685"/>
                <a:gd name="connsiteY7" fmla="*/ 53103 h 58287"/>
                <a:gd name="connsiteX8" fmla="*/ 3531 w 23685"/>
                <a:gd name="connsiteY8" fmla="*/ 56222 h 58287"/>
                <a:gd name="connsiteX9" fmla="*/ 5555 w 23685"/>
                <a:gd name="connsiteY9" fmla="*/ 58366 h 58287"/>
                <a:gd name="connsiteX10" fmla="*/ 23977 w 23685"/>
                <a:gd name="connsiteY10" fmla="*/ 20547 h 5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58287">
                  <a:moveTo>
                    <a:pt x="23977" y="20547"/>
                  </a:moveTo>
                  <a:cubicBezTo>
                    <a:pt x="23977" y="7681"/>
                    <a:pt x="18916" y="78"/>
                    <a:pt x="11021" y="78"/>
                  </a:cubicBezTo>
                  <a:cubicBezTo>
                    <a:pt x="4341" y="78"/>
                    <a:pt x="292" y="4952"/>
                    <a:pt x="292" y="10410"/>
                  </a:cubicBezTo>
                  <a:cubicBezTo>
                    <a:pt x="292" y="15674"/>
                    <a:pt x="4341" y="20742"/>
                    <a:pt x="11021" y="20742"/>
                  </a:cubicBezTo>
                  <a:cubicBezTo>
                    <a:pt x="13451" y="20742"/>
                    <a:pt x="16082" y="19962"/>
                    <a:pt x="18107" y="18208"/>
                  </a:cubicBezTo>
                  <a:cubicBezTo>
                    <a:pt x="18714" y="17818"/>
                    <a:pt x="18916" y="17623"/>
                    <a:pt x="19119" y="17623"/>
                  </a:cubicBezTo>
                  <a:cubicBezTo>
                    <a:pt x="19321" y="17623"/>
                    <a:pt x="19524" y="17818"/>
                    <a:pt x="19524" y="20547"/>
                  </a:cubicBezTo>
                  <a:cubicBezTo>
                    <a:pt x="19524" y="34973"/>
                    <a:pt x="12438" y="46670"/>
                    <a:pt x="5758" y="53103"/>
                  </a:cubicBezTo>
                  <a:cubicBezTo>
                    <a:pt x="3531" y="55247"/>
                    <a:pt x="3531" y="55637"/>
                    <a:pt x="3531" y="56222"/>
                  </a:cubicBezTo>
                  <a:cubicBezTo>
                    <a:pt x="3531" y="57587"/>
                    <a:pt x="4543" y="58366"/>
                    <a:pt x="5555" y="58366"/>
                  </a:cubicBezTo>
                  <a:cubicBezTo>
                    <a:pt x="7782" y="58366"/>
                    <a:pt x="23977" y="43356"/>
                    <a:pt x="23977" y="20547"/>
                  </a:cubicBezTo>
                  <a:close/>
                </a:path>
              </a:pathLst>
            </a:custGeom>
            <a:solidFill>
              <a:srgbClr val="000000"/>
            </a:solidFill>
            <a:ln w="202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0" name="组合 99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v_\phi^2 \leq \frac{23.401}{J(J+1)} \text{GeV}&#10;$$&#10;&#10;&#10;&#10;\end{document}" title="IguanaTex Vector Display">
            <a:extLst>
              <a:ext uri="{FF2B5EF4-FFF2-40B4-BE49-F238E27FC236}">
                <a16:creationId xmlns:a16="http://schemas.microsoft.com/office/drawing/2014/main" id="{A42A703F-33ED-6FCE-3B3E-F9ED1985941F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581399" y="1841499"/>
            <a:ext cx="1686560" cy="467360"/>
            <a:chOff x="7435525" y="3163142"/>
            <a:chExt cx="1664343" cy="463479"/>
          </a:xfrm>
        </p:grpSpPr>
        <p:sp>
          <p:nvSpPr>
            <p:cNvPr id="80" name="任意形状 79">
              <a:extLst>
                <a:ext uri="{FF2B5EF4-FFF2-40B4-BE49-F238E27FC236}">
                  <a16:creationId xmlns:a16="http://schemas.microsoft.com/office/drawing/2014/main" id="{23FF73C7-9A87-EA34-6B4C-A70239238134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7435525" y="3347668"/>
              <a:ext cx="87813" cy="91705"/>
            </a:xfrm>
            <a:custGeom>
              <a:avLst/>
              <a:gdLst>
                <a:gd name="connsiteX0" fmla="*/ 88005 w 87813"/>
                <a:gd name="connsiteY0" fmla="*/ 14249 h 91705"/>
                <a:gd name="connsiteX1" fmla="*/ 79204 w 87813"/>
                <a:gd name="connsiteY1" fmla="*/ 78 h 91705"/>
                <a:gd name="connsiteX2" fmla="*/ 69403 w 87813"/>
                <a:gd name="connsiteY2" fmla="*/ 9795 h 91705"/>
                <a:gd name="connsiteX3" fmla="*/ 72603 w 87813"/>
                <a:gd name="connsiteY3" fmla="*/ 15869 h 91705"/>
                <a:gd name="connsiteX4" fmla="*/ 79404 w 87813"/>
                <a:gd name="connsiteY4" fmla="*/ 32469 h 91705"/>
                <a:gd name="connsiteX5" fmla="*/ 43799 w 87813"/>
                <a:gd name="connsiteY5" fmla="*/ 87330 h 91705"/>
                <a:gd name="connsiteX6" fmla="*/ 28996 w 87813"/>
                <a:gd name="connsiteY6" fmla="*/ 69718 h 91705"/>
                <a:gd name="connsiteX7" fmla="*/ 40598 w 87813"/>
                <a:gd name="connsiteY7" fmla="*/ 26801 h 91705"/>
                <a:gd name="connsiteX8" fmla="*/ 42999 w 87813"/>
                <a:gd name="connsiteY8" fmla="*/ 16678 h 91705"/>
                <a:gd name="connsiteX9" fmla="*/ 26596 w 87813"/>
                <a:gd name="connsiteY9" fmla="*/ 78 h 91705"/>
                <a:gd name="connsiteX10" fmla="*/ 192 w 87813"/>
                <a:gd name="connsiteY10" fmla="*/ 31254 h 91705"/>
                <a:gd name="connsiteX11" fmla="*/ 2592 w 87813"/>
                <a:gd name="connsiteY11" fmla="*/ 33279 h 91705"/>
                <a:gd name="connsiteX12" fmla="*/ 5793 w 87813"/>
                <a:gd name="connsiteY12" fmla="*/ 29635 h 91705"/>
                <a:gd name="connsiteX13" fmla="*/ 25996 w 87813"/>
                <a:gd name="connsiteY13" fmla="*/ 4532 h 91705"/>
                <a:gd name="connsiteX14" fmla="*/ 30997 w 87813"/>
                <a:gd name="connsiteY14" fmla="*/ 11010 h 91705"/>
                <a:gd name="connsiteX15" fmla="*/ 27596 w 87813"/>
                <a:gd name="connsiteY15" fmla="*/ 25181 h 91705"/>
                <a:gd name="connsiteX16" fmla="*/ 16194 w 87813"/>
                <a:gd name="connsiteY16" fmla="*/ 66681 h 91705"/>
                <a:gd name="connsiteX17" fmla="*/ 42999 w 87813"/>
                <a:gd name="connsiteY17" fmla="*/ 91784 h 91705"/>
                <a:gd name="connsiteX18" fmla="*/ 88005 w 87813"/>
                <a:gd name="connsiteY18" fmla="*/ 14249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813" h="91705">
                  <a:moveTo>
                    <a:pt x="88005" y="14249"/>
                  </a:moveTo>
                  <a:cubicBezTo>
                    <a:pt x="88005" y="3317"/>
                    <a:pt x="82805" y="78"/>
                    <a:pt x="79204" y="78"/>
                  </a:cubicBezTo>
                  <a:cubicBezTo>
                    <a:pt x="74203" y="78"/>
                    <a:pt x="69403" y="5342"/>
                    <a:pt x="69403" y="9795"/>
                  </a:cubicBezTo>
                  <a:cubicBezTo>
                    <a:pt x="69403" y="12427"/>
                    <a:pt x="70403" y="13642"/>
                    <a:pt x="72603" y="15869"/>
                  </a:cubicBezTo>
                  <a:cubicBezTo>
                    <a:pt x="76804" y="19918"/>
                    <a:pt x="79404" y="25181"/>
                    <a:pt x="79404" y="32469"/>
                  </a:cubicBezTo>
                  <a:cubicBezTo>
                    <a:pt x="79404" y="40971"/>
                    <a:pt x="67202" y="87330"/>
                    <a:pt x="43799" y="87330"/>
                  </a:cubicBezTo>
                  <a:cubicBezTo>
                    <a:pt x="33597" y="87330"/>
                    <a:pt x="28996" y="80245"/>
                    <a:pt x="28996" y="69718"/>
                  </a:cubicBezTo>
                  <a:cubicBezTo>
                    <a:pt x="28996" y="58381"/>
                    <a:pt x="34397" y="43603"/>
                    <a:pt x="40598" y="26801"/>
                  </a:cubicBezTo>
                  <a:cubicBezTo>
                    <a:pt x="41998" y="23359"/>
                    <a:pt x="42999" y="20525"/>
                    <a:pt x="42999" y="16678"/>
                  </a:cubicBezTo>
                  <a:cubicBezTo>
                    <a:pt x="42999" y="7569"/>
                    <a:pt x="36598" y="78"/>
                    <a:pt x="26596" y="78"/>
                  </a:cubicBezTo>
                  <a:cubicBezTo>
                    <a:pt x="7793" y="78"/>
                    <a:pt x="192" y="29432"/>
                    <a:pt x="192" y="31254"/>
                  </a:cubicBezTo>
                  <a:cubicBezTo>
                    <a:pt x="192" y="33279"/>
                    <a:pt x="2192" y="33279"/>
                    <a:pt x="2592" y="33279"/>
                  </a:cubicBezTo>
                  <a:cubicBezTo>
                    <a:pt x="4593" y="33279"/>
                    <a:pt x="4793" y="32874"/>
                    <a:pt x="5793" y="29635"/>
                  </a:cubicBezTo>
                  <a:cubicBezTo>
                    <a:pt x="11594" y="9188"/>
                    <a:pt x="20195" y="4532"/>
                    <a:pt x="25996" y="4532"/>
                  </a:cubicBezTo>
                  <a:cubicBezTo>
                    <a:pt x="27596" y="4532"/>
                    <a:pt x="30997" y="4532"/>
                    <a:pt x="30997" y="11010"/>
                  </a:cubicBezTo>
                  <a:cubicBezTo>
                    <a:pt x="30997" y="16071"/>
                    <a:pt x="28996" y="21537"/>
                    <a:pt x="27596" y="25181"/>
                  </a:cubicBezTo>
                  <a:cubicBezTo>
                    <a:pt x="18795" y="48664"/>
                    <a:pt x="16194" y="57976"/>
                    <a:pt x="16194" y="66681"/>
                  </a:cubicBezTo>
                  <a:cubicBezTo>
                    <a:pt x="16194" y="88545"/>
                    <a:pt x="33797" y="91784"/>
                    <a:pt x="42999" y="91784"/>
                  </a:cubicBezTo>
                  <a:cubicBezTo>
                    <a:pt x="76604" y="91784"/>
                    <a:pt x="88005" y="24776"/>
                    <a:pt x="88005" y="14249"/>
                  </a:cubicBez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形状 80">
              <a:extLst>
                <a:ext uri="{FF2B5EF4-FFF2-40B4-BE49-F238E27FC236}">
                  <a16:creationId xmlns:a16="http://schemas.microsoft.com/office/drawing/2014/main" id="{6B6BD339-797E-CC74-64CC-869C1B44F0A7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7542682" y="3259467"/>
              <a:ext cx="61889" cy="94094"/>
            </a:xfrm>
            <a:custGeom>
              <a:avLst/>
              <a:gdLst>
                <a:gd name="connsiteX0" fmla="*/ 62087 w 61889"/>
                <a:gd name="connsiteY0" fmla="*/ 68378 h 94094"/>
                <a:gd name="connsiteX1" fmla="*/ 57326 w 61889"/>
                <a:gd name="connsiteY1" fmla="*/ 68378 h 94094"/>
                <a:gd name="connsiteX2" fmla="*/ 53685 w 61889"/>
                <a:gd name="connsiteY2" fmla="*/ 81273 h 94094"/>
                <a:gd name="connsiteX3" fmla="*/ 39823 w 61889"/>
                <a:gd name="connsiteY3" fmla="*/ 82123 h 94094"/>
                <a:gd name="connsiteX4" fmla="*/ 14059 w 61889"/>
                <a:gd name="connsiteY4" fmla="*/ 82123 h 94094"/>
                <a:gd name="connsiteX5" fmla="*/ 42064 w 61889"/>
                <a:gd name="connsiteY5" fmla="*/ 58316 h 94094"/>
                <a:gd name="connsiteX6" fmla="*/ 62087 w 61889"/>
                <a:gd name="connsiteY6" fmla="*/ 27707 h 94094"/>
                <a:gd name="connsiteX7" fmla="*/ 29322 w 61889"/>
                <a:gd name="connsiteY7" fmla="*/ 74 h 94094"/>
                <a:gd name="connsiteX8" fmla="*/ 197 w 61889"/>
                <a:gd name="connsiteY8" fmla="*/ 25440 h 94094"/>
                <a:gd name="connsiteX9" fmla="*/ 7618 w 61889"/>
                <a:gd name="connsiteY9" fmla="*/ 33376 h 94094"/>
                <a:gd name="connsiteX10" fmla="*/ 15039 w 61889"/>
                <a:gd name="connsiteY10" fmla="*/ 25865 h 94094"/>
                <a:gd name="connsiteX11" fmla="*/ 6778 w 61889"/>
                <a:gd name="connsiteY11" fmla="*/ 18355 h 94094"/>
                <a:gd name="connsiteX12" fmla="*/ 27221 w 61889"/>
                <a:gd name="connsiteY12" fmla="*/ 5176 h 94094"/>
                <a:gd name="connsiteX13" fmla="*/ 48505 w 61889"/>
                <a:gd name="connsiteY13" fmla="*/ 27707 h 94094"/>
                <a:gd name="connsiteX14" fmla="*/ 35343 w 61889"/>
                <a:gd name="connsiteY14" fmla="*/ 54915 h 94094"/>
                <a:gd name="connsiteX15" fmla="*/ 1597 w 61889"/>
                <a:gd name="connsiteY15" fmla="*/ 88642 h 94094"/>
                <a:gd name="connsiteX16" fmla="*/ 197 w 61889"/>
                <a:gd name="connsiteY16" fmla="*/ 94169 h 94094"/>
                <a:gd name="connsiteX17" fmla="*/ 57886 w 61889"/>
                <a:gd name="connsiteY17" fmla="*/ 94169 h 94094"/>
                <a:gd name="connsiteX18" fmla="*/ 62087 w 61889"/>
                <a:gd name="connsiteY18" fmla="*/ 6837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889" h="94094">
                  <a:moveTo>
                    <a:pt x="62087" y="68378"/>
                  </a:moveTo>
                  <a:lnTo>
                    <a:pt x="57326" y="68378"/>
                  </a:lnTo>
                  <a:cubicBezTo>
                    <a:pt x="56906" y="71495"/>
                    <a:pt x="55506" y="79856"/>
                    <a:pt x="53685" y="81273"/>
                  </a:cubicBezTo>
                  <a:cubicBezTo>
                    <a:pt x="52565" y="82123"/>
                    <a:pt x="41784" y="82123"/>
                    <a:pt x="39823" y="82123"/>
                  </a:cubicBezTo>
                  <a:lnTo>
                    <a:pt x="14059" y="82123"/>
                  </a:lnTo>
                  <a:cubicBezTo>
                    <a:pt x="28762" y="68945"/>
                    <a:pt x="33662" y="64977"/>
                    <a:pt x="42064" y="58316"/>
                  </a:cubicBezTo>
                  <a:cubicBezTo>
                    <a:pt x="52425" y="49956"/>
                    <a:pt x="62087" y="41170"/>
                    <a:pt x="62087" y="27707"/>
                  </a:cubicBezTo>
                  <a:cubicBezTo>
                    <a:pt x="62087" y="10561"/>
                    <a:pt x="47244" y="74"/>
                    <a:pt x="29322" y="74"/>
                  </a:cubicBezTo>
                  <a:cubicBezTo>
                    <a:pt x="11959" y="74"/>
                    <a:pt x="197" y="12403"/>
                    <a:pt x="197" y="25440"/>
                  </a:cubicBezTo>
                  <a:cubicBezTo>
                    <a:pt x="197" y="32667"/>
                    <a:pt x="6218" y="33376"/>
                    <a:pt x="7618" y="33376"/>
                  </a:cubicBezTo>
                  <a:cubicBezTo>
                    <a:pt x="10979" y="33376"/>
                    <a:pt x="15039" y="30967"/>
                    <a:pt x="15039" y="25865"/>
                  </a:cubicBezTo>
                  <a:cubicBezTo>
                    <a:pt x="15039" y="23314"/>
                    <a:pt x="14059" y="18355"/>
                    <a:pt x="6778" y="18355"/>
                  </a:cubicBezTo>
                  <a:cubicBezTo>
                    <a:pt x="11119" y="8293"/>
                    <a:pt x="20640" y="5176"/>
                    <a:pt x="27221" y="5176"/>
                  </a:cubicBezTo>
                  <a:cubicBezTo>
                    <a:pt x="41223" y="5176"/>
                    <a:pt x="48505" y="16229"/>
                    <a:pt x="48505" y="27707"/>
                  </a:cubicBezTo>
                  <a:cubicBezTo>
                    <a:pt x="48505" y="40036"/>
                    <a:pt x="39823" y="49814"/>
                    <a:pt x="35343" y="54915"/>
                  </a:cubicBezTo>
                  <a:lnTo>
                    <a:pt x="1597" y="88642"/>
                  </a:lnTo>
                  <a:cubicBezTo>
                    <a:pt x="197" y="89917"/>
                    <a:pt x="197" y="90201"/>
                    <a:pt x="197" y="94169"/>
                  </a:cubicBezTo>
                  <a:lnTo>
                    <a:pt x="57886" y="94169"/>
                  </a:lnTo>
                  <a:lnTo>
                    <a:pt x="62087" y="68378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形状 81">
              <a:extLst>
                <a:ext uri="{FF2B5EF4-FFF2-40B4-BE49-F238E27FC236}">
                  <a16:creationId xmlns:a16="http://schemas.microsoft.com/office/drawing/2014/main" id="{12741F9D-AD64-EE3B-FA0F-E43B5D3167FE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7536486" y="3388848"/>
              <a:ext cx="80792" cy="127254"/>
            </a:xfrm>
            <a:custGeom>
              <a:avLst/>
              <a:gdLst>
                <a:gd name="connsiteX0" fmla="*/ 59286 w 80792"/>
                <a:gd name="connsiteY0" fmla="*/ 1923 h 127254"/>
                <a:gd name="connsiteX1" fmla="*/ 56906 w 80792"/>
                <a:gd name="connsiteY1" fmla="*/ 81 h 127254"/>
                <a:gd name="connsiteX2" fmla="*/ 54105 w 80792"/>
                <a:gd name="connsiteY2" fmla="*/ 3198 h 127254"/>
                <a:gd name="connsiteX3" fmla="*/ 46124 w 80792"/>
                <a:gd name="connsiteY3" fmla="*/ 35650 h 127254"/>
                <a:gd name="connsiteX4" fmla="*/ 197 w 80792"/>
                <a:gd name="connsiteY4" fmla="*/ 73769 h 127254"/>
                <a:gd name="connsiteX5" fmla="*/ 30161 w 80792"/>
                <a:gd name="connsiteY5" fmla="*/ 99985 h 127254"/>
                <a:gd name="connsiteX6" fmla="*/ 26941 w 80792"/>
                <a:gd name="connsiteY6" fmla="*/ 113306 h 127254"/>
                <a:gd name="connsiteX7" fmla="*/ 24000 w 80792"/>
                <a:gd name="connsiteY7" fmla="*/ 125635 h 127254"/>
                <a:gd name="connsiteX8" fmla="*/ 26241 w 80792"/>
                <a:gd name="connsiteY8" fmla="*/ 127335 h 127254"/>
                <a:gd name="connsiteX9" fmla="*/ 29181 w 80792"/>
                <a:gd name="connsiteY9" fmla="*/ 123934 h 127254"/>
                <a:gd name="connsiteX10" fmla="*/ 35062 w 80792"/>
                <a:gd name="connsiteY10" fmla="*/ 100127 h 127254"/>
                <a:gd name="connsiteX11" fmla="*/ 80989 w 80792"/>
                <a:gd name="connsiteY11" fmla="*/ 62007 h 127254"/>
                <a:gd name="connsiteX12" fmla="*/ 51025 w 80792"/>
                <a:gd name="connsiteY12" fmla="*/ 35791 h 127254"/>
                <a:gd name="connsiteX13" fmla="*/ 59286 w 80792"/>
                <a:gd name="connsiteY13" fmla="*/ 1923 h 127254"/>
                <a:gd name="connsiteX14" fmla="*/ 31142 w 80792"/>
                <a:gd name="connsiteY14" fmla="*/ 96018 h 127254"/>
                <a:gd name="connsiteX15" fmla="*/ 10418 w 80792"/>
                <a:gd name="connsiteY15" fmla="*/ 76178 h 127254"/>
                <a:gd name="connsiteX16" fmla="*/ 45004 w 80792"/>
                <a:gd name="connsiteY16" fmla="*/ 39759 h 127254"/>
                <a:gd name="connsiteX17" fmla="*/ 31142 w 80792"/>
                <a:gd name="connsiteY17" fmla="*/ 96018 h 127254"/>
                <a:gd name="connsiteX18" fmla="*/ 49904 w 80792"/>
                <a:gd name="connsiteY18" fmla="*/ 39759 h 127254"/>
                <a:gd name="connsiteX19" fmla="*/ 70768 w 80792"/>
                <a:gd name="connsiteY19" fmla="*/ 59598 h 127254"/>
                <a:gd name="connsiteX20" fmla="*/ 36042 w 80792"/>
                <a:gd name="connsiteY20" fmla="*/ 96018 h 127254"/>
                <a:gd name="connsiteX21" fmla="*/ 49904 w 80792"/>
                <a:gd name="connsiteY21" fmla="*/ 39759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792" h="127254">
                  <a:moveTo>
                    <a:pt x="59286" y="1923"/>
                  </a:moveTo>
                  <a:cubicBezTo>
                    <a:pt x="59286" y="81"/>
                    <a:pt x="57606" y="81"/>
                    <a:pt x="56906" y="81"/>
                  </a:cubicBezTo>
                  <a:cubicBezTo>
                    <a:pt x="54805" y="81"/>
                    <a:pt x="54665" y="789"/>
                    <a:pt x="54105" y="3198"/>
                  </a:cubicBezTo>
                  <a:lnTo>
                    <a:pt x="46124" y="35650"/>
                  </a:lnTo>
                  <a:cubicBezTo>
                    <a:pt x="21340" y="36783"/>
                    <a:pt x="197" y="54780"/>
                    <a:pt x="197" y="73769"/>
                  </a:cubicBezTo>
                  <a:cubicBezTo>
                    <a:pt x="197" y="89782"/>
                    <a:pt x="14619" y="99419"/>
                    <a:pt x="30161" y="99985"/>
                  </a:cubicBezTo>
                  <a:cubicBezTo>
                    <a:pt x="29041" y="104378"/>
                    <a:pt x="28061" y="108913"/>
                    <a:pt x="26941" y="113306"/>
                  </a:cubicBezTo>
                  <a:cubicBezTo>
                    <a:pt x="25261" y="119966"/>
                    <a:pt x="24000" y="125209"/>
                    <a:pt x="24000" y="125635"/>
                  </a:cubicBezTo>
                  <a:cubicBezTo>
                    <a:pt x="24000" y="127335"/>
                    <a:pt x="25821" y="127335"/>
                    <a:pt x="26241" y="127335"/>
                  </a:cubicBezTo>
                  <a:cubicBezTo>
                    <a:pt x="28341" y="127335"/>
                    <a:pt x="28481" y="126910"/>
                    <a:pt x="29181" y="123934"/>
                  </a:cubicBezTo>
                  <a:lnTo>
                    <a:pt x="35062" y="100127"/>
                  </a:lnTo>
                  <a:cubicBezTo>
                    <a:pt x="59006" y="99135"/>
                    <a:pt x="80989" y="81280"/>
                    <a:pt x="80989" y="62007"/>
                  </a:cubicBezTo>
                  <a:cubicBezTo>
                    <a:pt x="80989" y="47128"/>
                    <a:pt x="68107" y="36500"/>
                    <a:pt x="51025" y="35791"/>
                  </a:cubicBezTo>
                  <a:lnTo>
                    <a:pt x="59286" y="1923"/>
                  </a:lnTo>
                  <a:close/>
                  <a:moveTo>
                    <a:pt x="31142" y="96018"/>
                  </a:moveTo>
                  <a:cubicBezTo>
                    <a:pt x="20360" y="95451"/>
                    <a:pt x="10418" y="89499"/>
                    <a:pt x="10418" y="76178"/>
                  </a:cubicBezTo>
                  <a:cubicBezTo>
                    <a:pt x="10418" y="62007"/>
                    <a:pt x="21060" y="42027"/>
                    <a:pt x="45004" y="39759"/>
                  </a:cubicBezTo>
                  <a:lnTo>
                    <a:pt x="31142" y="96018"/>
                  </a:lnTo>
                  <a:close/>
                  <a:moveTo>
                    <a:pt x="49904" y="39759"/>
                  </a:moveTo>
                  <a:cubicBezTo>
                    <a:pt x="60686" y="40184"/>
                    <a:pt x="70768" y="46136"/>
                    <a:pt x="70768" y="59598"/>
                  </a:cubicBezTo>
                  <a:cubicBezTo>
                    <a:pt x="70768" y="75045"/>
                    <a:pt x="58726" y="94034"/>
                    <a:pt x="36042" y="96018"/>
                  </a:cubicBezTo>
                  <a:lnTo>
                    <a:pt x="49904" y="39759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形状 82">
              <a:extLst>
                <a:ext uri="{FF2B5EF4-FFF2-40B4-BE49-F238E27FC236}">
                  <a16:creationId xmlns:a16="http://schemas.microsoft.com/office/drawing/2014/main" id="{0F0DAA7F-58B2-DDCC-E56B-685250036F09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7705033" y="3308395"/>
              <a:ext cx="122218" cy="156486"/>
            </a:xfrm>
            <a:custGeom>
              <a:avLst/>
              <a:gdLst>
                <a:gd name="connsiteX0" fmla="*/ 118623 w 122218"/>
                <a:gd name="connsiteY0" fmla="*/ 8581 h 156486"/>
                <a:gd name="connsiteX1" fmla="*/ 122424 w 122218"/>
                <a:gd name="connsiteY1" fmla="*/ 4127 h 156486"/>
                <a:gd name="connsiteX2" fmla="*/ 118423 w 122218"/>
                <a:gd name="connsiteY2" fmla="*/ 78 h 156486"/>
                <a:gd name="connsiteX3" fmla="*/ 114822 w 122218"/>
                <a:gd name="connsiteY3" fmla="*/ 1293 h 156486"/>
                <a:gd name="connsiteX4" fmla="*/ 4205 w 122218"/>
                <a:gd name="connsiteY4" fmla="*/ 54130 h 156486"/>
                <a:gd name="connsiteX5" fmla="*/ 205 w 122218"/>
                <a:gd name="connsiteY5" fmla="*/ 58786 h 156486"/>
                <a:gd name="connsiteX6" fmla="*/ 4205 w 122218"/>
                <a:gd name="connsiteY6" fmla="*/ 63240 h 156486"/>
                <a:gd name="connsiteX7" fmla="*/ 114822 w 122218"/>
                <a:gd name="connsiteY7" fmla="*/ 115874 h 156486"/>
                <a:gd name="connsiteX8" fmla="*/ 118423 w 122218"/>
                <a:gd name="connsiteY8" fmla="*/ 117292 h 156486"/>
                <a:gd name="connsiteX9" fmla="*/ 122424 w 122218"/>
                <a:gd name="connsiteY9" fmla="*/ 113243 h 156486"/>
                <a:gd name="connsiteX10" fmla="*/ 118223 w 122218"/>
                <a:gd name="connsiteY10" fmla="*/ 108587 h 156486"/>
                <a:gd name="connsiteX11" fmla="*/ 13607 w 122218"/>
                <a:gd name="connsiteY11" fmla="*/ 58786 h 156486"/>
                <a:gd name="connsiteX12" fmla="*/ 118623 w 122218"/>
                <a:gd name="connsiteY12" fmla="*/ 8581 h 156486"/>
                <a:gd name="connsiteX13" fmla="*/ 115423 w 122218"/>
                <a:gd name="connsiteY13" fmla="*/ 156565 h 156486"/>
                <a:gd name="connsiteX14" fmla="*/ 122424 w 122218"/>
                <a:gd name="connsiteY14" fmla="*/ 152516 h 156486"/>
                <a:gd name="connsiteX15" fmla="*/ 115223 w 122218"/>
                <a:gd name="connsiteY15" fmla="*/ 148467 h 156486"/>
                <a:gd name="connsiteX16" fmla="*/ 7406 w 122218"/>
                <a:gd name="connsiteY16" fmla="*/ 148467 h 156486"/>
                <a:gd name="connsiteX17" fmla="*/ 205 w 122218"/>
                <a:gd name="connsiteY17" fmla="*/ 152516 h 156486"/>
                <a:gd name="connsiteX18" fmla="*/ 7206 w 122218"/>
                <a:gd name="connsiteY18" fmla="*/ 156565 h 156486"/>
                <a:gd name="connsiteX19" fmla="*/ 115423 w 122218"/>
                <a:gd name="connsiteY19" fmla="*/ 156565 h 15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218" h="156486">
                  <a:moveTo>
                    <a:pt x="118623" y="8581"/>
                  </a:moveTo>
                  <a:cubicBezTo>
                    <a:pt x="120823" y="7569"/>
                    <a:pt x="122424" y="6556"/>
                    <a:pt x="122424" y="4127"/>
                  </a:cubicBezTo>
                  <a:cubicBezTo>
                    <a:pt x="122424" y="1900"/>
                    <a:pt x="120823" y="78"/>
                    <a:pt x="118423" y="78"/>
                  </a:cubicBezTo>
                  <a:cubicBezTo>
                    <a:pt x="117423" y="78"/>
                    <a:pt x="115623" y="888"/>
                    <a:pt x="114822" y="1293"/>
                  </a:cubicBezTo>
                  <a:lnTo>
                    <a:pt x="4205" y="54130"/>
                  </a:lnTo>
                  <a:cubicBezTo>
                    <a:pt x="805" y="55750"/>
                    <a:pt x="205" y="57167"/>
                    <a:pt x="205" y="58786"/>
                  </a:cubicBezTo>
                  <a:cubicBezTo>
                    <a:pt x="205" y="60608"/>
                    <a:pt x="1405" y="62025"/>
                    <a:pt x="4205" y="63240"/>
                  </a:cubicBezTo>
                  <a:lnTo>
                    <a:pt x="114822" y="115874"/>
                  </a:lnTo>
                  <a:cubicBezTo>
                    <a:pt x="117423" y="117292"/>
                    <a:pt x="117823" y="117292"/>
                    <a:pt x="118423" y="117292"/>
                  </a:cubicBezTo>
                  <a:cubicBezTo>
                    <a:pt x="120623" y="117292"/>
                    <a:pt x="122424" y="115470"/>
                    <a:pt x="122424" y="113243"/>
                  </a:cubicBezTo>
                  <a:cubicBezTo>
                    <a:pt x="122424" y="111421"/>
                    <a:pt x="121624" y="110206"/>
                    <a:pt x="118223" y="108587"/>
                  </a:cubicBezTo>
                  <a:lnTo>
                    <a:pt x="13607" y="58786"/>
                  </a:lnTo>
                  <a:lnTo>
                    <a:pt x="118623" y="8581"/>
                  </a:lnTo>
                  <a:close/>
                  <a:moveTo>
                    <a:pt x="115423" y="156565"/>
                  </a:moveTo>
                  <a:cubicBezTo>
                    <a:pt x="118823" y="156565"/>
                    <a:pt x="122424" y="156565"/>
                    <a:pt x="122424" y="152516"/>
                  </a:cubicBezTo>
                  <a:cubicBezTo>
                    <a:pt x="122424" y="148467"/>
                    <a:pt x="118223" y="148467"/>
                    <a:pt x="115223" y="148467"/>
                  </a:cubicBezTo>
                  <a:lnTo>
                    <a:pt x="7406" y="148467"/>
                  </a:lnTo>
                  <a:cubicBezTo>
                    <a:pt x="4405" y="148467"/>
                    <a:pt x="205" y="148467"/>
                    <a:pt x="205" y="152516"/>
                  </a:cubicBezTo>
                  <a:cubicBezTo>
                    <a:pt x="205" y="156565"/>
                    <a:pt x="3805" y="156565"/>
                    <a:pt x="7206" y="156565"/>
                  </a:cubicBezTo>
                  <a:lnTo>
                    <a:pt x="115423" y="156565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形状 83">
              <a:extLst>
                <a:ext uri="{FF2B5EF4-FFF2-40B4-BE49-F238E27FC236}">
                  <a16:creationId xmlns:a16="http://schemas.microsoft.com/office/drawing/2014/main" id="{ADBF6101-AFF3-FECC-1D1A-AB659D0C9A3B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8035954" y="3165369"/>
              <a:ext cx="79812" cy="134825"/>
            </a:xfrm>
            <a:custGeom>
              <a:avLst/>
              <a:gdLst>
                <a:gd name="connsiteX0" fmla="*/ 15624 w 79812"/>
                <a:gd name="connsiteY0" fmla="*/ 119309 h 134825"/>
                <a:gd name="connsiteX1" fmla="*/ 36827 w 79812"/>
                <a:gd name="connsiteY1" fmla="*/ 98458 h 134825"/>
                <a:gd name="connsiteX2" fmla="*/ 80034 w 79812"/>
                <a:gd name="connsiteY2" fmla="*/ 39345 h 134825"/>
                <a:gd name="connsiteX3" fmla="*/ 37627 w 79812"/>
                <a:gd name="connsiteY3" fmla="*/ 72 h 134825"/>
                <a:gd name="connsiteX4" fmla="*/ 222 w 79812"/>
                <a:gd name="connsiteY4" fmla="*/ 36713 h 134825"/>
                <a:gd name="connsiteX5" fmla="*/ 10823 w 79812"/>
                <a:gd name="connsiteY5" fmla="*/ 48050 h 134825"/>
                <a:gd name="connsiteX6" fmla="*/ 21225 w 79812"/>
                <a:gd name="connsiteY6" fmla="*/ 37321 h 134825"/>
                <a:gd name="connsiteX7" fmla="*/ 10623 w 79812"/>
                <a:gd name="connsiteY7" fmla="*/ 26794 h 134825"/>
                <a:gd name="connsiteX8" fmla="*/ 8023 w 79812"/>
                <a:gd name="connsiteY8" fmla="*/ 26996 h 134825"/>
                <a:gd name="connsiteX9" fmla="*/ 35027 w 79812"/>
                <a:gd name="connsiteY9" fmla="*/ 6347 h 134825"/>
                <a:gd name="connsiteX10" fmla="*/ 61831 w 79812"/>
                <a:gd name="connsiteY10" fmla="*/ 39345 h 134825"/>
                <a:gd name="connsiteX11" fmla="*/ 40828 w 79812"/>
                <a:gd name="connsiteY11" fmla="*/ 84085 h 134825"/>
                <a:gd name="connsiteX12" fmla="*/ 2422 w 79812"/>
                <a:gd name="connsiteY12" fmla="*/ 127407 h 134825"/>
                <a:gd name="connsiteX13" fmla="*/ 222 w 79812"/>
                <a:gd name="connsiteY13" fmla="*/ 134897 h 134825"/>
                <a:gd name="connsiteX14" fmla="*/ 74433 w 79812"/>
                <a:gd name="connsiteY14" fmla="*/ 134897 h 134825"/>
                <a:gd name="connsiteX15" fmla="*/ 80034 w 79812"/>
                <a:gd name="connsiteY15" fmla="*/ 99672 h 134825"/>
                <a:gd name="connsiteX16" fmla="*/ 75033 w 79812"/>
                <a:gd name="connsiteY16" fmla="*/ 99672 h 134825"/>
                <a:gd name="connsiteX17" fmla="*/ 70632 w 79812"/>
                <a:gd name="connsiteY17" fmla="*/ 117690 h 134825"/>
                <a:gd name="connsiteX18" fmla="*/ 51630 w 79812"/>
                <a:gd name="connsiteY18" fmla="*/ 119309 h 134825"/>
                <a:gd name="connsiteX19" fmla="*/ 15624 w 79812"/>
                <a:gd name="connsiteY19" fmla="*/ 11930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812" h="134825">
                  <a:moveTo>
                    <a:pt x="15624" y="119309"/>
                  </a:moveTo>
                  <a:lnTo>
                    <a:pt x="36827" y="98458"/>
                  </a:lnTo>
                  <a:cubicBezTo>
                    <a:pt x="68032" y="70521"/>
                    <a:pt x="80034" y="59589"/>
                    <a:pt x="80034" y="39345"/>
                  </a:cubicBezTo>
                  <a:cubicBezTo>
                    <a:pt x="80034" y="16267"/>
                    <a:pt x="62031" y="72"/>
                    <a:pt x="37627" y="72"/>
                  </a:cubicBezTo>
                  <a:cubicBezTo>
                    <a:pt x="15024" y="72"/>
                    <a:pt x="222" y="18696"/>
                    <a:pt x="222" y="36713"/>
                  </a:cubicBezTo>
                  <a:cubicBezTo>
                    <a:pt x="222" y="48050"/>
                    <a:pt x="10223" y="48050"/>
                    <a:pt x="10823" y="48050"/>
                  </a:cubicBezTo>
                  <a:cubicBezTo>
                    <a:pt x="14224" y="48050"/>
                    <a:pt x="21225" y="45621"/>
                    <a:pt x="21225" y="37321"/>
                  </a:cubicBezTo>
                  <a:cubicBezTo>
                    <a:pt x="21225" y="32057"/>
                    <a:pt x="17624" y="26794"/>
                    <a:pt x="10623" y="26794"/>
                  </a:cubicBezTo>
                  <a:cubicBezTo>
                    <a:pt x="9023" y="26794"/>
                    <a:pt x="8623" y="26794"/>
                    <a:pt x="8023" y="26996"/>
                  </a:cubicBezTo>
                  <a:cubicBezTo>
                    <a:pt x="12624" y="13838"/>
                    <a:pt x="23425" y="6347"/>
                    <a:pt x="35027" y="6347"/>
                  </a:cubicBezTo>
                  <a:cubicBezTo>
                    <a:pt x="53230" y="6347"/>
                    <a:pt x="61831" y="22745"/>
                    <a:pt x="61831" y="39345"/>
                  </a:cubicBezTo>
                  <a:cubicBezTo>
                    <a:pt x="61831" y="55540"/>
                    <a:pt x="51830" y="71533"/>
                    <a:pt x="40828" y="84085"/>
                  </a:cubicBezTo>
                  <a:lnTo>
                    <a:pt x="2422" y="127407"/>
                  </a:lnTo>
                  <a:cubicBezTo>
                    <a:pt x="222" y="129634"/>
                    <a:pt x="222" y="130039"/>
                    <a:pt x="222" y="134897"/>
                  </a:cubicBezTo>
                  <a:lnTo>
                    <a:pt x="74433" y="134897"/>
                  </a:lnTo>
                  <a:lnTo>
                    <a:pt x="80034" y="99672"/>
                  </a:lnTo>
                  <a:lnTo>
                    <a:pt x="75033" y="99672"/>
                  </a:lnTo>
                  <a:cubicBezTo>
                    <a:pt x="74033" y="105746"/>
                    <a:pt x="72633" y="114653"/>
                    <a:pt x="70632" y="117690"/>
                  </a:cubicBezTo>
                  <a:cubicBezTo>
                    <a:pt x="69232" y="119309"/>
                    <a:pt x="56030" y="119309"/>
                    <a:pt x="51630" y="119309"/>
                  </a:cubicBezTo>
                  <a:lnTo>
                    <a:pt x="15624" y="119309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形状 84">
              <a:extLst>
                <a:ext uri="{FF2B5EF4-FFF2-40B4-BE49-F238E27FC236}">
                  <a16:creationId xmlns:a16="http://schemas.microsoft.com/office/drawing/2014/main" id="{68D9B5E0-5D0D-4B11-710D-A80B5B80AF54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8134369" y="3165369"/>
              <a:ext cx="83012" cy="139279"/>
            </a:xfrm>
            <a:custGeom>
              <a:avLst/>
              <a:gdLst>
                <a:gd name="connsiteX0" fmla="*/ 49834 w 83012"/>
                <a:gd name="connsiteY0" fmla="*/ 63638 h 139279"/>
                <a:gd name="connsiteX1" fmla="*/ 77839 w 83012"/>
                <a:gd name="connsiteY1" fmla="*/ 28008 h 139279"/>
                <a:gd name="connsiteX2" fmla="*/ 41033 w 83012"/>
                <a:gd name="connsiteY2" fmla="*/ 72 h 139279"/>
                <a:gd name="connsiteX3" fmla="*/ 5627 w 83012"/>
                <a:gd name="connsiteY3" fmla="*/ 27604 h 139279"/>
                <a:gd name="connsiteX4" fmla="*/ 15829 w 83012"/>
                <a:gd name="connsiteY4" fmla="*/ 38130 h 139279"/>
                <a:gd name="connsiteX5" fmla="*/ 26031 w 83012"/>
                <a:gd name="connsiteY5" fmla="*/ 27806 h 139279"/>
                <a:gd name="connsiteX6" fmla="*/ 13629 w 83012"/>
                <a:gd name="connsiteY6" fmla="*/ 17684 h 139279"/>
                <a:gd name="connsiteX7" fmla="*/ 40233 w 83012"/>
                <a:gd name="connsiteY7" fmla="*/ 5133 h 139279"/>
                <a:gd name="connsiteX8" fmla="*/ 59436 w 83012"/>
                <a:gd name="connsiteY8" fmla="*/ 27806 h 139279"/>
                <a:gd name="connsiteX9" fmla="*/ 53835 w 83012"/>
                <a:gd name="connsiteY9" fmla="*/ 50884 h 139279"/>
                <a:gd name="connsiteX10" fmla="*/ 36032 w 83012"/>
                <a:gd name="connsiteY10" fmla="*/ 61411 h 139279"/>
                <a:gd name="connsiteX11" fmla="*/ 28231 w 83012"/>
                <a:gd name="connsiteY11" fmla="*/ 62018 h 139279"/>
                <a:gd name="connsiteX12" fmla="*/ 25230 w 83012"/>
                <a:gd name="connsiteY12" fmla="*/ 64448 h 139279"/>
                <a:gd name="connsiteX13" fmla="*/ 30031 w 83012"/>
                <a:gd name="connsiteY13" fmla="*/ 66675 h 139279"/>
                <a:gd name="connsiteX14" fmla="*/ 38833 w 83012"/>
                <a:gd name="connsiteY14" fmla="*/ 66675 h 139279"/>
                <a:gd name="connsiteX15" fmla="*/ 62636 w 83012"/>
                <a:gd name="connsiteY15" fmla="*/ 100280 h 139279"/>
                <a:gd name="connsiteX16" fmla="*/ 40033 w 83012"/>
                <a:gd name="connsiteY16" fmla="*/ 133683 h 139279"/>
                <a:gd name="connsiteX17" fmla="*/ 9428 w 83012"/>
                <a:gd name="connsiteY17" fmla="*/ 118297 h 139279"/>
                <a:gd name="connsiteX18" fmla="*/ 22630 w 83012"/>
                <a:gd name="connsiteY18" fmla="*/ 107163 h 139279"/>
                <a:gd name="connsiteX19" fmla="*/ 11428 w 83012"/>
                <a:gd name="connsiteY19" fmla="*/ 95826 h 139279"/>
                <a:gd name="connsiteX20" fmla="*/ 227 w 83012"/>
                <a:gd name="connsiteY20" fmla="*/ 107568 h 139279"/>
                <a:gd name="connsiteX21" fmla="*/ 40633 w 83012"/>
                <a:gd name="connsiteY21" fmla="*/ 139351 h 139279"/>
                <a:gd name="connsiteX22" fmla="*/ 83239 w 83012"/>
                <a:gd name="connsiteY22" fmla="*/ 100280 h 139279"/>
                <a:gd name="connsiteX23" fmla="*/ 49834 w 83012"/>
                <a:gd name="connsiteY23" fmla="*/ 63638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012" h="139279">
                  <a:moveTo>
                    <a:pt x="49834" y="63638"/>
                  </a:moveTo>
                  <a:cubicBezTo>
                    <a:pt x="66237" y="58172"/>
                    <a:pt x="77839" y="44001"/>
                    <a:pt x="77839" y="28008"/>
                  </a:cubicBezTo>
                  <a:cubicBezTo>
                    <a:pt x="77839" y="11408"/>
                    <a:pt x="60236" y="72"/>
                    <a:pt x="41033" y="72"/>
                  </a:cubicBezTo>
                  <a:cubicBezTo>
                    <a:pt x="20830" y="72"/>
                    <a:pt x="5627" y="12218"/>
                    <a:pt x="5627" y="27604"/>
                  </a:cubicBezTo>
                  <a:cubicBezTo>
                    <a:pt x="5627" y="34284"/>
                    <a:pt x="10028" y="38130"/>
                    <a:pt x="15829" y="38130"/>
                  </a:cubicBezTo>
                  <a:cubicBezTo>
                    <a:pt x="22030" y="38130"/>
                    <a:pt x="26031" y="33677"/>
                    <a:pt x="26031" y="27806"/>
                  </a:cubicBezTo>
                  <a:cubicBezTo>
                    <a:pt x="26031" y="17684"/>
                    <a:pt x="16629" y="17684"/>
                    <a:pt x="13629" y="17684"/>
                  </a:cubicBezTo>
                  <a:cubicBezTo>
                    <a:pt x="19830" y="7764"/>
                    <a:pt x="33032" y="5133"/>
                    <a:pt x="40233" y="5133"/>
                  </a:cubicBezTo>
                  <a:cubicBezTo>
                    <a:pt x="48434" y="5133"/>
                    <a:pt x="59436" y="9586"/>
                    <a:pt x="59436" y="27806"/>
                  </a:cubicBezTo>
                  <a:cubicBezTo>
                    <a:pt x="59436" y="30235"/>
                    <a:pt x="59036" y="41977"/>
                    <a:pt x="53835" y="50884"/>
                  </a:cubicBezTo>
                  <a:cubicBezTo>
                    <a:pt x="47834" y="60601"/>
                    <a:pt x="41033" y="61209"/>
                    <a:pt x="36032" y="61411"/>
                  </a:cubicBezTo>
                  <a:cubicBezTo>
                    <a:pt x="34432" y="61614"/>
                    <a:pt x="29631" y="62018"/>
                    <a:pt x="28231" y="62018"/>
                  </a:cubicBezTo>
                  <a:cubicBezTo>
                    <a:pt x="26631" y="62221"/>
                    <a:pt x="25230" y="62423"/>
                    <a:pt x="25230" y="64448"/>
                  </a:cubicBezTo>
                  <a:cubicBezTo>
                    <a:pt x="25230" y="66675"/>
                    <a:pt x="26631" y="66675"/>
                    <a:pt x="30031" y="66675"/>
                  </a:cubicBezTo>
                  <a:lnTo>
                    <a:pt x="38833" y="66675"/>
                  </a:lnTo>
                  <a:cubicBezTo>
                    <a:pt x="55235" y="66675"/>
                    <a:pt x="62636" y="80441"/>
                    <a:pt x="62636" y="100280"/>
                  </a:cubicBezTo>
                  <a:cubicBezTo>
                    <a:pt x="62636" y="127812"/>
                    <a:pt x="48834" y="133683"/>
                    <a:pt x="40033" y="133683"/>
                  </a:cubicBezTo>
                  <a:cubicBezTo>
                    <a:pt x="31431" y="133683"/>
                    <a:pt x="16429" y="130241"/>
                    <a:pt x="9428" y="118297"/>
                  </a:cubicBezTo>
                  <a:cubicBezTo>
                    <a:pt x="16429" y="119309"/>
                    <a:pt x="22630" y="114856"/>
                    <a:pt x="22630" y="107163"/>
                  </a:cubicBezTo>
                  <a:cubicBezTo>
                    <a:pt x="22630" y="99875"/>
                    <a:pt x="17229" y="95826"/>
                    <a:pt x="11428" y="95826"/>
                  </a:cubicBezTo>
                  <a:cubicBezTo>
                    <a:pt x="6628" y="95826"/>
                    <a:pt x="227" y="98660"/>
                    <a:pt x="227" y="107568"/>
                  </a:cubicBezTo>
                  <a:cubicBezTo>
                    <a:pt x="227" y="125990"/>
                    <a:pt x="18829" y="139351"/>
                    <a:pt x="40633" y="139351"/>
                  </a:cubicBezTo>
                  <a:cubicBezTo>
                    <a:pt x="65037" y="139351"/>
                    <a:pt x="83239" y="120929"/>
                    <a:pt x="83239" y="100280"/>
                  </a:cubicBezTo>
                  <a:cubicBezTo>
                    <a:pt x="83239" y="83680"/>
                    <a:pt x="70637" y="67889"/>
                    <a:pt x="49834" y="63638"/>
                  </a:cubicBez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形状 85">
              <a:extLst>
                <a:ext uri="{FF2B5EF4-FFF2-40B4-BE49-F238E27FC236}">
                  <a16:creationId xmlns:a16="http://schemas.microsoft.com/office/drawing/2014/main" id="{259388D2-CDB0-0B0D-7343-DDAD4AACF551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8243187" y="3278736"/>
              <a:ext cx="21203" cy="21458"/>
            </a:xfrm>
            <a:custGeom>
              <a:avLst/>
              <a:gdLst>
                <a:gd name="connsiteX0" fmla="*/ 21435 w 21203"/>
                <a:gd name="connsiteY0" fmla="*/ 10801 h 21458"/>
                <a:gd name="connsiteX1" fmla="*/ 10833 w 21203"/>
                <a:gd name="connsiteY1" fmla="*/ 72 h 21458"/>
                <a:gd name="connsiteX2" fmla="*/ 232 w 21203"/>
                <a:gd name="connsiteY2" fmla="*/ 10801 h 21458"/>
                <a:gd name="connsiteX3" fmla="*/ 10833 w 21203"/>
                <a:gd name="connsiteY3" fmla="*/ 21530 h 21458"/>
                <a:gd name="connsiteX4" fmla="*/ 21435 w 21203"/>
                <a:gd name="connsiteY4" fmla="*/ 10801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03" h="21458">
                  <a:moveTo>
                    <a:pt x="21435" y="10801"/>
                  </a:moveTo>
                  <a:cubicBezTo>
                    <a:pt x="21435" y="4930"/>
                    <a:pt x="16634" y="72"/>
                    <a:pt x="10833" y="72"/>
                  </a:cubicBezTo>
                  <a:cubicBezTo>
                    <a:pt x="5032" y="72"/>
                    <a:pt x="232" y="4930"/>
                    <a:pt x="232" y="10801"/>
                  </a:cubicBezTo>
                  <a:cubicBezTo>
                    <a:pt x="232" y="16672"/>
                    <a:pt x="5032" y="21530"/>
                    <a:pt x="10833" y="21530"/>
                  </a:cubicBezTo>
                  <a:cubicBezTo>
                    <a:pt x="16634" y="21530"/>
                    <a:pt x="21435" y="16672"/>
                    <a:pt x="21435" y="10801"/>
                  </a:cubicBez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形状 86">
              <a:extLst>
                <a:ext uri="{FF2B5EF4-FFF2-40B4-BE49-F238E27FC236}">
                  <a16:creationId xmlns:a16="http://schemas.microsoft.com/office/drawing/2014/main" id="{61164DD2-65CF-AC4F-ED47-A425FC17E711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8287149" y="3163142"/>
              <a:ext cx="88613" cy="137052"/>
            </a:xfrm>
            <a:custGeom>
              <a:avLst/>
              <a:gdLst>
                <a:gd name="connsiteX0" fmla="*/ 53443 w 88613"/>
                <a:gd name="connsiteY0" fmla="*/ 103721 h 137052"/>
                <a:gd name="connsiteX1" fmla="*/ 53443 w 88613"/>
                <a:gd name="connsiteY1" fmla="*/ 121334 h 137052"/>
                <a:gd name="connsiteX2" fmla="*/ 38240 w 88613"/>
                <a:gd name="connsiteY2" fmla="*/ 130848 h 137052"/>
                <a:gd name="connsiteX3" fmla="*/ 34040 w 88613"/>
                <a:gd name="connsiteY3" fmla="*/ 130848 h 137052"/>
                <a:gd name="connsiteX4" fmla="*/ 34040 w 88613"/>
                <a:gd name="connsiteY4" fmla="*/ 137124 h 137052"/>
                <a:gd name="connsiteX5" fmla="*/ 61044 w 88613"/>
                <a:gd name="connsiteY5" fmla="*/ 136517 h 137052"/>
                <a:gd name="connsiteX6" fmla="*/ 88248 w 88613"/>
                <a:gd name="connsiteY6" fmla="*/ 137124 h 137052"/>
                <a:gd name="connsiteX7" fmla="*/ 88248 w 88613"/>
                <a:gd name="connsiteY7" fmla="*/ 130848 h 137052"/>
                <a:gd name="connsiteX8" fmla="*/ 84047 w 88613"/>
                <a:gd name="connsiteY8" fmla="*/ 130848 h 137052"/>
                <a:gd name="connsiteX9" fmla="*/ 68845 w 88613"/>
                <a:gd name="connsiteY9" fmla="*/ 121334 h 137052"/>
                <a:gd name="connsiteX10" fmla="*/ 68845 w 88613"/>
                <a:gd name="connsiteY10" fmla="*/ 103721 h 137052"/>
                <a:gd name="connsiteX11" fmla="*/ 88848 w 88613"/>
                <a:gd name="connsiteY11" fmla="*/ 103721 h 137052"/>
                <a:gd name="connsiteX12" fmla="*/ 88848 w 88613"/>
                <a:gd name="connsiteY12" fmla="*/ 97446 h 137052"/>
                <a:gd name="connsiteX13" fmla="*/ 68845 w 88613"/>
                <a:gd name="connsiteY13" fmla="*/ 97446 h 137052"/>
                <a:gd name="connsiteX14" fmla="*/ 68845 w 88613"/>
                <a:gd name="connsiteY14" fmla="*/ 5335 h 137052"/>
                <a:gd name="connsiteX15" fmla="*/ 65644 w 88613"/>
                <a:gd name="connsiteY15" fmla="*/ 72 h 137052"/>
                <a:gd name="connsiteX16" fmla="*/ 61644 w 88613"/>
                <a:gd name="connsiteY16" fmla="*/ 2501 h 137052"/>
                <a:gd name="connsiteX17" fmla="*/ 234 w 88613"/>
                <a:gd name="connsiteY17" fmla="*/ 97446 h 137052"/>
                <a:gd name="connsiteX18" fmla="*/ 234 w 88613"/>
                <a:gd name="connsiteY18" fmla="*/ 103721 h 137052"/>
                <a:gd name="connsiteX19" fmla="*/ 53443 w 88613"/>
                <a:gd name="connsiteY19" fmla="*/ 103721 h 137052"/>
                <a:gd name="connsiteX20" fmla="*/ 54643 w 88613"/>
                <a:gd name="connsiteY20" fmla="*/ 97446 h 137052"/>
                <a:gd name="connsiteX21" fmla="*/ 5835 w 88613"/>
                <a:gd name="connsiteY21" fmla="*/ 97446 h 137052"/>
                <a:gd name="connsiteX22" fmla="*/ 54643 w 88613"/>
                <a:gd name="connsiteY22" fmla="*/ 21935 h 137052"/>
                <a:gd name="connsiteX23" fmla="*/ 54643 w 88613"/>
                <a:gd name="connsiteY23" fmla="*/ 97446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613" h="137052">
                  <a:moveTo>
                    <a:pt x="53443" y="103721"/>
                  </a:moveTo>
                  <a:lnTo>
                    <a:pt x="53443" y="121334"/>
                  </a:lnTo>
                  <a:cubicBezTo>
                    <a:pt x="53443" y="128622"/>
                    <a:pt x="53043" y="130848"/>
                    <a:pt x="38240" y="130848"/>
                  </a:cubicBezTo>
                  <a:lnTo>
                    <a:pt x="34040" y="130848"/>
                  </a:lnTo>
                  <a:lnTo>
                    <a:pt x="34040" y="137124"/>
                  </a:lnTo>
                  <a:cubicBezTo>
                    <a:pt x="42241" y="136517"/>
                    <a:pt x="52642" y="136517"/>
                    <a:pt x="61044" y="136517"/>
                  </a:cubicBezTo>
                  <a:cubicBezTo>
                    <a:pt x="69445" y="136517"/>
                    <a:pt x="80047" y="136517"/>
                    <a:pt x="88248" y="137124"/>
                  </a:cubicBezTo>
                  <a:lnTo>
                    <a:pt x="88248" y="130848"/>
                  </a:lnTo>
                  <a:lnTo>
                    <a:pt x="84047" y="130848"/>
                  </a:lnTo>
                  <a:cubicBezTo>
                    <a:pt x="69245" y="130848"/>
                    <a:pt x="68845" y="128622"/>
                    <a:pt x="68845" y="121334"/>
                  </a:cubicBezTo>
                  <a:lnTo>
                    <a:pt x="68845" y="103721"/>
                  </a:lnTo>
                  <a:lnTo>
                    <a:pt x="88848" y="103721"/>
                  </a:lnTo>
                  <a:lnTo>
                    <a:pt x="88848" y="97446"/>
                  </a:lnTo>
                  <a:lnTo>
                    <a:pt x="68845" y="97446"/>
                  </a:lnTo>
                  <a:lnTo>
                    <a:pt x="68845" y="5335"/>
                  </a:lnTo>
                  <a:cubicBezTo>
                    <a:pt x="68845" y="1286"/>
                    <a:pt x="68845" y="72"/>
                    <a:pt x="65644" y="72"/>
                  </a:cubicBezTo>
                  <a:cubicBezTo>
                    <a:pt x="63844" y="72"/>
                    <a:pt x="63244" y="72"/>
                    <a:pt x="61644" y="2501"/>
                  </a:cubicBezTo>
                  <a:lnTo>
                    <a:pt x="234" y="97446"/>
                  </a:lnTo>
                  <a:lnTo>
                    <a:pt x="234" y="103721"/>
                  </a:lnTo>
                  <a:lnTo>
                    <a:pt x="53443" y="103721"/>
                  </a:lnTo>
                  <a:close/>
                  <a:moveTo>
                    <a:pt x="54643" y="97446"/>
                  </a:moveTo>
                  <a:lnTo>
                    <a:pt x="5835" y="97446"/>
                  </a:lnTo>
                  <a:lnTo>
                    <a:pt x="54643" y="21935"/>
                  </a:lnTo>
                  <a:lnTo>
                    <a:pt x="54643" y="97446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形状 87">
              <a:extLst>
                <a:ext uri="{FF2B5EF4-FFF2-40B4-BE49-F238E27FC236}">
                  <a16:creationId xmlns:a16="http://schemas.microsoft.com/office/drawing/2014/main" id="{08C9AE4D-3B9F-D286-2A71-47E2107E7698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8389365" y="3165369"/>
              <a:ext cx="84212" cy="139279"/>
            </a:xfrm>
            <a:custGeom>
              <a:avLst/>
              <a:gdLst>
                <a:gd name="connsiteX0" fmla="*/ 84452 w 84212"/>
                <a:gd name="connsiteY0" fmla="*/ 70116 h 139279"/>
                <a:gd name="connsiteX1" fmla="*/ 76451 w 84212"/>
                <a:gd name="connsiteY1" fmla="*/ 22745 h 139279"/>
                <a:gd name="connsiteX2" fmla="*/ 42446 w 84212"/>
                <a:gd name="connsiteY2" fmla="*/ 72 h 139279"/>
                <a:gd name="connsiteX3" fmla="*/ 7640 w 84212"/>
                <a:gd name="connsiteY3" fmla="*/ 24162 h 139279"/>
                <a:gd name="connsiteX4" fmla="*/ 239 w 84212"/>
                <a:gd name="connsiteY4" fmla="*/ 70116 h 139279"/>
                <a:gd name="connsiteX5" fmla="*/ 9241 w 84212"/>
                <a:gd name="connsiteY5" fmla="*/ 118904 h 139279"/>
                <a:gd name="connsiteX6" fmla="*/ 42246 w 84212"/>
                <a:gd name="connsiteY6" fmla="*/ 139351 h 139279"/>
                <a:gd name="connsiteX7" fmla="*/ 77051 w 84212"/>
                <a:gd name="connsiteY7" fmla="*/ 115868 h 139279"/>
                <a:gd name="connsiteX8" fmla="*/ 84452 w 84212"/>
                <a:gd name="connsiteY8" fmla="*/ 70116 h 139279"/>
                <a:gd name="connsiteX9" fmla="*/ 42246 w 84212"/>
                <a:gd name="connsiteY9" fmla="*/ 134897 h 139279"/>
                <a:gd name="connsiteX10" fmla="*/ 19042 w 84212"/>
                <a:gd name="connsiteY10" fmla="*/ 110402 h 139279"/>
                <a:gd name="connsiteX11" fmla="*/ 16842 w 84212"/>
                <a:gd name="connsiteY11" fmla="*/ 67687 h 139279"/>
                <a:gd name="connsiteX12" fmla="*/ 18442 w 84212"/>
                <a:gd name="connsiteY12" fmla="*/ 30438 h 139279"/>
                <a:gd name="connsiteX13" fmla="*/ 42246 w 84212"/>
                <a:gd name="connsiteY13" fmla="*/ 4525 h 139279"/>
                <a:gd name="connsiteX14" fmla="*/ 65849 w 84212"/>
                <a:gd name="connsiteY14" fmla="*/ 28211 h 139279"/>
                <a:gd name="connsiteX15" fmla="*/ 67850 w 84212"/>
                <a:gd name="connsiteY15" fmla="*/ 67687 h 139279"/>
                <a:gd name="connsiteX16" fmla="*/ 65649 w 84212"/>
                <a:gd name="connsiteY16" fmla="*/ 109592 h 139279"/>
                <a:gd name="connsiteX17" fmla="*/ 42246 w 84212"/>
                <a:gd name="connsiteY17" fmla="*/ 134897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212" h="139279">
                  <a:moveTo>
                    <a:pt x="84452" y="70116"/>
                  </a:moveTo>
                  <a:cubicBezTo>
                    <a:pt x="84452" y="53921"/>
                    <a:pt x="83452" y="37726"/>
                    <a:pt x="76451" y="22745"/>
                  </a:cubicBezTo>
                  <a:cubicBezTo>
                    <a:pt x="67250" y="3311"/>
                    <a:pt x="50847" y="72"/>
                    <a:pt x="42446" y="72"/>
                  </a:cubicBezTo>
                  <a:cubicBezTo>
                    <a:pt x="30444" y="72"/>
                    <a:pt x="15842" y="5335"/>
                    <a:pt x="7640" y="24162"/>
                  </a:cubicBezTo>
                  <a:cubicBezTo>
                    <a:pt x="1239" y="38130"/>
                    <a:pt x="239" y="53921"/>
                    <a:pt x="239" y="70116"/>
                  </a:cubicBezTo>
                  <a:cubicBezTo>
                    <a:pt x="239" y="85299"/>
                    <a:pt x="1039" y="103519"/>
                    <a:pt x="9241" y="118904"/>
                  </a:cubicBezTo>
                  <a:cubicBezTo>
                    <a:pt x="17842" y="135302"/>
                    <a:pt x="32444" y="139351"/>
                    <a:pt x="42246" y="139351"/>
                  </a:cubicBezTo>
                  <a:cubicBezTo>
                    <a:pt x="53047" y="139351"/>
                    <a:pt x="68250" y="135100"/>
                    <a:pt x="77051" y="115868"/>
                  </a:cubicBezTo>
                  <a:cubicBezTo>
                    <a:pt x="83452" y="101899"/>
                    <a:pt x="84452" y="86109"/>
                    <a:pt x="84452" y="70116"/>
                  </a:cubicBezTo>
                  <a:close/>
                  <a:moveTo>
                    <a:pt x="42246" y="134897"/>
                  </a:moveTo>
                  <a:cubicBezTo>
                    <a:pt x="34445" y="134897"/>
                    <a:pt x="22643" y="129836"/>
                    <a:pt x="19042" y="110402"/>
                  </a:cubicBezTo>
                  <a:cubicBezTo>
                    <a:pt x="16842" y="98255"/>
                    <a:pt x="16842" y="79631"/>
                    <a:pt x="16842" y="67687"/>
                  </a:cubicBezTo>
                  <a:cubicBezTo>
                    <a:pt x="16842" y="54731"/>
                    <a:pt x="16842" y="41369"/>
                    <a:pt x="18442" y="30438"/>
                  </a:cubicBezTo>
                  <a:cubicBezTo>
                    <a:pt x="22243" y="6347"/>
                    <a:pt x="37245" y="4525"/>
                    <a:pt x="42246" y="4525"/>
                  </a:cubicBezTo>
                  <a:cubicBezTo>
                    <a:pt x="48847" y="4525"/>
                    <a:pt x="62049" y="8169"/>
                    <a:pt x="65849" y="28211"/>
                  </a:cubicBezTo>
                  <a:cubicBezTo>
                    <a:pt x="67850" y="39548"/>
                    <a:pt x="67850" y="54933"/>
                    <a:pt x="67850" y="67687"/>
                  </a:cubicBezTo>
                  <a:cubicBezTo>
                    <a:pt x="67850" y="82870"/>
                    <a:pt x="67850" y="96636"/>
                    <a:pt x="65649" y="109592"/>
                  </a:cubicBezTo>
                  <a:cubicBezTo>
                    <a:pt x="62649" y="128824"/>
                    <a:pt x="51247" y="134897"/>
                    <a:pt x="42246" y="134897"/>
                  </a:cubicBez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形状 88">
              <a:extLst>
                <a:ext uri="{FF2B5EF4-FFF2-40B4-BE49-F238E27FC236}">
                  <a16:creationId xmlns:a16="http://schemas.microsoft.com/office/drawing/2014/main" id="{26BD6397-56A3-7638-B0BE-805D5AF75D0E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8499383" y="3165369"/>
              <a:ext cx="66010" cy="134825"/>
            </a:xfrm>
            <a:custGeom>
              <a:avLst/>
              <a:gdLst>
                <a:gd name="connsiteX0" fmla="*/ 41251 w 66010"/>
                <a:gd name="connsiteY0" fmla="*/ 5335 h 134825"/>
                <a:gd name="connsiteX1" fmla="*/ 36650 w 66010"/>
                <a:gd name="connsiteY1" fmla="*/ 72 h 134825"/>
                <a:gd name="connsiteX2" fmla="*/ 244 w 66010"/>
                <a:gd name="connsiteY2" fmla="*/ 13028 h 134825"/>
                <a:gd name="connsiteX3" fmla="*/ 244 w 66010"/>
                <a:gd name="connsiteY3" fmla="*/ 19303 h 134825"/>
                <a:gd name="connsiteX4" fmla="*/ 26448 w 66010"/>
                <a:gd name="connsiteY4" fmla="*/ 14040 h 134825"/>
                <a:gd name="connsiteX5" fmla="*/ 26448 w 66010"/>
                <a:gd name="connsiteY5" fmla="*/ 118904 h 134825"/>
                <a:gd name="connsiteX6" fmla="*/ 7845 w 66010"/>
                <a:gd name="connsiteY6" fmla="*/ 128621 h 134825"/>
                <a:gd name="connsiteX7" fmla="*/ 1445 w 66010"/>
                <a:gd name="connsiteY7" fmla="*/ 128621 h 134825"/>
                <a:gd name="connsiteX8" fmla="*/ 1445 w 66010"/>
                <a:gd name="connsiteY8" fmla="*/ 134897 h 134825"/>
                <a:gd name="connsiteX9" fmla="*/ 33850 w 66010"/>
                <a:gd name="connsiteY9" fmla="*/ 134290 h 134825"/>
                <a:gd name="connsiteX10" fmla="*/ 66254 w 66010"/>
                <a:gd name="connsiteY10" fmla="*/ 134897 h 134825"/>
                <a:gd name="connsiteX11" fmla="*/ 66254 w 66010"/>
                <a:gd name="connsiteY11" fmla="*/ 128621 h 134825"/>
                <a:gd name="connsiteX12" fmla="*/ 59854 w 66010"/>
                <a:gd name="connsiteY12" fmla="*/ 128621 h 134825"/>
                <a:gd name="connsiteX13" fmla="*/ 41251 w 66010"/>
                <a:gd name="connsiteY13" fmla="*/ 118904 h 134825"/>
                <a:gd name="connsiteX14" fmla="*/ 41251 w 66010"/>
                <a:gd name="connsiteY14" fmla="*/ 533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010" h="134825">
                  <a:moveTo>
                    <a:pt x="41251" y="5335"/>
                  </a:moveTo>
                  <a:cubicBezTo>
                    <a:pt x="41251" y="476"/>
                    <a:pt x="41251" y="72"/>
                    <a:pt x="36650" y="72"/>
                  </a:cubicBezTo>
                  <a:cubicBezTo>
                    <a:pt x="24248" y="13028"/>
                    <a:pt x="6645" y="13028"/>
                    <a:pt x="244" y="13028"/>
                  </a:cubicBezTo>
                  <a:lnTo>
                    <a:pt x="244" y="19303"/>
                  </a:lnTo>
                  <a:cubicBezTo>
                    <a:pt x="4245" y="19303"/>
                    <a:pt x="16047" y="19303"/>
                    <a:pt x="26448" y="14040"/>
                  </a:cubicBezTo>
                  <a:lnTo>
                    <a:pt x="26448" y="118904"/>
                  </a:lnTo>
                  <a:cubicBezTo>
                    <a:pt x="26448" y="126192"/>
                    <a:pt x="25848" y="128621"/>
                    <a:pt x="7845" y="128621"/>
                  </a:cubicBezTo>
                  <a:lnTo>
                    <a:pt x="1445" y="128621"/>
                  </a:lnTo>
                  <a:lnTo>
                    <a:pt x="1445" y="134897"/>
                  </a:lnTo>
                  <a:cubicBezTo>
                    <a:pt x="8446" y="134290"/>
                    <a:pt x="25848" y="134290"/>
                    <a:pt x="33850" y="134290"/>
                  </a:cubicBezTo>
                  <a:cubicBezTo>
                    <a:pt x="41851" y="134290"/>
                    <a:pt x="59253" y="134290"/>
                    <a:pt x="66254" y="134897"/>
                  </a:cubicBezTo>
                  <a:lnTo>
                    <a:pt x="66254" y="128621"/>
                  </a:lnTo>
                  <a:lnTo>
                    <a:pt x="59854" y="128621"/>
                  </a:lnTo>
                  <a:cubicBezTo>
                    <a:pt x="41851" y="128621"/>
                    <a:pt x="41251" y="126395"/>
                    <a:pt x="41251" y="118904"/>
                  </a:cubicBezTo>
                  <a:lnTo>
                    <a:pt x="41251" y="5335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形状 89">
              <a:extLst>
                <a:ext uri="{FF2B5EF4-FFF2-40B4-BE49-F238E27FC236}">
                  <a16:creationId xmlns:a16="http://schemas.microsoft.com/office/drawing/2014/main" id="{9074B86B-C37C-35EF-6F86-8BC7F169811F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7923577" y="3382488"/>
              <a:ext cx="760394" cy="8097"/>
            </a:xfrm>
            <a:custGeom>
              <a:avLst/>
              <a:gdLst>
                <a:gd name="connsiteX0" fmla="*/ 0 w 760394"/>
                <a:gd name="connsiteY0" fmla="*/ 0 h 8097"/>
                <a:gd name="connsiteX1" fmla="*/ 760394 w 760394"/>
                <a:gd name="connsiteY1" fmla="*/ 0 h 8097"/>
                <a:gd name="connsiteX2" fmla="*/ 760394 w 760394"/>
                <a:gd name="connsiteY2" fmla="*/ 8097 h 8097"/>
                <a:gd name="connsiteX3" fmla="*/ 0 w 760394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394" h="8097">
                  <a:moveTo>
                    <a:pt x="0" y="0"/>
                  </a:moveTo>
                  <a:lnTo>
                    <a:pt x="760394" y="0"/>
                  </a:lnTo>
                  <a:lnTo>
                    <a:pt x="760394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形状 90">
              <a:extLst>
                <a:ext uri="{FF2B5EF4-FFF2-40B4-BE49-F238E27FC236}">
                  <a16:creationId xmlns:a16="http://schemas.microsoft.com/office/drawing/2014/main" id="{67F9B9C1-CDC8-13BF-D547-066F45531C88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7937779" y="3437744"/>
              <a:ext cx="112417" cy="142720"/>
            </a:xfrm>
            <a:custGeom>
              <a:avLst/>
              <a:gdLst>
                <a:gd name="connsiteX0" fmla="*/ 94231 w 112417"/>
                <a:gd name="connsiteY0" fmla="*/ 14863 h 142720"/>
                <a:gd name="connsiteX1" fmla="*/ 107233 w 112417"/>
                <a:gd name="connsiteY1" fmla="*/ 6361 h 142720"/>
                <a:gd name="connsiteX2" fmla="*/ 112634 w 112417"/>
                <a:gd name="connsiteY2" fmla="*/ 2514 h 142720"/>
                <a:gd name="connsiteX3" fmla="*/ 109833 w 112417"/>
                <a:gd name="connsiteY3" fmla="*/ 85 h 142720"/>
                <a:gd name="connsiteX4" fmla="*/ 87630 w 112417"/>
                <a:gd name="connsiteY4" fmla="*/ 692 h 142720"/>
                <a:gd name="connsiteX5" fmla="*/ 58225 w 112417"/>
                <a:gd name="connsiteY5" fmla="*/ 85 h 142720"/>
                <a:gd name="connsiteX6" fmla="*/ 54025 w 112417"/>
                <a:gd name="connsiteY6" fmla="*/ 4134 h 142720"/>
                <a:gd name="connsiteX7" fmla="*/ 60826 w 112417"/>
                <a:gd name="connsiteY7" fmla="*/ 6361 h 142720"/>
                <a:gd name="connsiteX8" fmla="*/ 72428 w 112417"/>
                <a:gd name="connsiteY8" fmla="*/ 6766 h 142720"/>
                <a:gd name="connsiteX9" fmla="*/ 78629 w 112417"/>
                <a:gd name="connsiteY9" fmla="*/ 10815 h 142720"/>
                <a:gd name="connsiteX10" fmla="*/ 77829 w 112417"/>
                <a:gd name="connsiteY10" fmla="*/ 15066 h 142720"/>
                <a:gd name="connsiteX11" fmla="*/ 54825 w 112417"/>
                <a:gd name="connsiteY11" fmla="*/ 107986 h 142720"/>
                <a:gd name="connsiteX12" fmla="*/ 26021 w 112417"/>
                <a:gd name="connsiteY12" fmla="*/ 138352 h 142720"/>
                <a:gd name="connsiteX13" fmla="*/ 7018 w 112417"/>
                <a:gd name="connsiteY13" fmla="*/ 125801 h 142720"/>
                <a:gd name="connsiteX14" fmla="*/ 9418 w 112417"/>
                <a:gd name="connsiteY14" fmla="*/ 126003 h 142720"/>
                <a:gd name="connsiteX15" fmla="*/ 22420 w 112417"/>
                <a:gd name="connsiteY15" fmla="*/ 113047 h 142720"/>
                <a:gd name="connsiteX16" fmla="*/ 13619 w 112417"/>
                <a:gd name="connsiteY16" fmla="*/ 104545 h 142720"/>
                <a:gd name="connsiteX17" fmla="*/ 217 w 112417"/>
                <a:gd name="connsiteY17" fmla="*/ 120740 h 142720"/>
                <a:gd name="connsiteX18" fmla="*/ 26621 w 112417"/>
                <a:gd name="connsiteY18" fmla="*/ 142806 h 142720"/>
                <a:gd name="connsiteX19" fmla="*/ 70827 w 112417"/>
                <a:gd name="connsiteY19" fmla="*/ 109403 h 142720"/>
                <a:gd name="connsiteX20" fmla="*/ 94231 w 112417"/>
                <a:gd name="connsiteY20" fmla="*/ 14863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417" h="142720">
                  <a:moveTo>
                    <a:pt x="94231" y="14863"/>
                  </a:moveTo>
                  <a:cubicBezTo>
                    <a:pt x="95831" y="8183"/>
                    <a:pt x="96231" y="6361"/>
                    <a:pt x="107233" y="6361"/>
                  </a:cubicBezTo>
                  <a:cubicBezTo>
                    <a:pt x="110434" y="6361"/>
                    <a:pt x="112634" y="6361"/>
                    <a:pt x="112634" y="2514"/>
                  </a:cubicBezTo>
                  <a:cubicBezTo>
                    <a:pt x="112634" y="692"/>
                    <a:pt x="111434" y="85"/>
                    <a:pt x="109833" y="85"/>
                  </a:cubicBezTo>
                  <a:cubicBezTo>
                    <a:pt x="104833" y="85"/>
                    <a:pt x="92631" y="692"/>
                    <a:pt x="87630" y="692"/>
                  </a:cubicBezTo>
                  <a:cubicBezTo>
                    <a:pt x="81029" y="692"/>
                    <a:pt x="64826" y="85"/>
                    <a:pt x="58225" y="85"/>
                  </a:cubicBezTo>
                  <a:cubicBezTo>
                    <a:pt x="56425" y="85"/>
                    <a:pt x="54025" y="85"/>
                    <a:pt x="54025" y="4134"/>
                  </a:cubicBezTo>
                  <a:cubicBezTo>
                    <a:pt x="54025" y="6361"/>
                    <a:pt x="55625" y="6361"/>
                    <a:pt x="60826" y="6361"/>
                  </a:cubicBezTo>
                  <a:cubicBezTo>
                    <a:pt x="65427" y="6361"/>
                    <a:pt x="67427" y="6361"/>
                    <a:pt x="72428" y="6766"/>
                  </a:cubicBezTo>
                  <a:cubicBezTo>
                    <a:pt x="77228" y="7373"/>
                    <a:pt x="78629" y="7980"/>
                    <a:pt x="78629" y="10815"/>
                  </a:cubicBezTo>
                  <a:cubicBezTo>
                    <a:pt x="78629" y="12029"/>
                    <a:pt x="78229" y="13446"/>
                    <a:pt x="77829" y="15066"/>
                  </a:cubicBezTo>
                  <a:lnTo>
                    <a:pt x="54825" y="107986"/>
                  </a:lnTo>
                  <a:cubicBezTo>
                    <a:pt x="50024" y="127623"/>
                    <a:pt x="36422" y="138352"/>
                    <a:pt x="26021" y="138352"/>
                  </a:cubicBezTo>
                  <a:cubicBezTo>
                    <a:pt x="20820" y="138352"/>
                    <a:pt x="10218" y="136328"/>
                    <a:pt x="7018" y="125801"/>
                  </a:cubicBezTo>
                  <a:cubicBezTo>
                    <a:pt x="7618" y="126003"/>
                    <a:pt x="9018" y="126003"/>
                    <a:pt x="9418" y="126003"/>
                  </a:cubicBezTo>
                  <a:cubicBezTo>
                    <a:pt x="17219" y="126003"/>
                    <a:pt x="22420" y="119120"/>
                    <a:pt x="22420" y="113047"/>
                  </a:cubicBezTo>
                  <a:cubicBezTo>
                    <a:pt x="22420" y="106569"/>
                    <a:pt x="17019" y="104545"/>
                    <a:pt x="13619" y="104545"/>
                  </a:cubicBezTo>
                  <a:cubicBezTo>
                    <a:pt x="10018" y="104545"/>
                    <a:pt x="217" y="106974"/>
                    <a:pt x="217" y="120740"/>
                  </a:cubicBezTo>
                  <a:cubicBezTo>
                    <a:pt x="217" y="133291"/>
                    <a:pt x="10818" y="142806"/>
                    <a:pt x="26621" y="142806"/>
                  </a:cubicBezTo>
                  <a:cubicBezTo>
                    <a:pt x="45023" y="142806"/>
                    <a:pt x="65827" y="129445"/>
                    <a:pt x="70827" y="109403"/>
                  </a:cubicBezTo>
                  <a:lnTo>
                    <a:pt x="94231" y="14863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形状 91">
              <a:extLst>
                <a:ext uri="{FF2B5EF4-FFF2-40B4-BE49-F238E27FC236}">
                  <a16:creationId xmlns:a16="http://schemas.microsoft.com/office/drawing/2014/main" id="{31281ADA-37A7-7AFC-EFCA-96E51F120B60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8073539" y="3424181"/>
              <a:ext cx="46407" cy="202440"/>
            </a:xfrm>
            <a:custGeom>
              <a:avLst/>
              <a:gdLst>
                <a:gd name="connsiteX0" fmla="*/ 46630 w 46407"/>
                <a:gd name="connsiteY0" fmla="*/ 200502 h 202440"/>
                <a:gd name="connsiteX1" fmla="*/ 43230 w 46407"/>
                <a:gd name="connsiteY1" fmla="*/ 196048 h 202440"/>
                <a:gd name="connsiteX2" fmla="*/ 11825 w 46407"/>
                <a:gd name="connsiteY2" fmla="*/ 101306 h 202440"/>
                <a:gd name="connsiteX3" fmla="*/ 44030 w 46407"/>
                <a:gd name="connsiteY3" fmla="*/ 5551 h 202440"/>
                <a:gd name="connsiteX4" fmla="*/ 46630 w 46407"/>
                <a:gd name="connsiteY4" fmla="*/ 2110 h 202440"/>
                <a:gd name="connsiteX5" fmla="*/ 44630 w 46407"/>
                <a:gd name="connsiteY5" fmla="*/ 85 h 202440"/>
                <a:gd name="connsiteX6" fmla="*/ 12825 w 46407"/>
                <a:gd name="connsiteY6" fmla="*/ 39561 h 202440"/>
                <a:gd name="connsiteX7" fmla="*/ 223 w 46407"/>
                <a:gd name="connsiteY7" fmla="*/ 101306 h 202440"/>
                <a:gd name="connsiteX8" fmla="*/ 13425 w 46407"/>
                <a:gd name="connsiteY8" fmla="*/ 164467 h 202440"/>
                <a:gd name="connsiteX9" fmla="*/ 44630 w 46407"/>
                <a:gd name="connsiteY9" fmla="*/ 202526 h 202440"/>
                <a:gd name="connsiteX10" fmla="*/ 46630 w 46407"/>
                <a:gd name="connsiteY10" fmla="*/ 20050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407" h="202440">
                  <a:moveTo>
                    <a:pt x="46630" y="200502"/>
                  </a:moveTo>
                  <a:cubicBezTo>
                    <a:pt x="46630" y="199894"/>
                    <a:pt x="46630" y="199489"/>
                    <a:pt x="43230" y="196048"/>
                  </a:cubicBezTo>
                  <a:cubicBezTo>
                    <a:pt x="18226" y="170540"/>
                    <a:pt x="11825" y="132279"/>
                    <a:pt x="11825" y="101306"/>
                  </a:cubicBezTo>
                  <a:cubicBezTo>
                    <a:pt x="11825" y="66081"/>
                    <a:pt x="19426" y="30856"/>
                    <a:pt x="44030" y="5551"/>
                  </a:cubicBezTo>
                  <a:cubicBezTo>
                    <a:pt x="46630" y="3122"/>
                    <a:pt x="46630" y="2717"/>
                    <a:pt x="46630" y="2110"/>
                  </a:cubicBezTo>
                  <a:cubicBezTo>
                    <a:pt x="46630" y="692"/>
                    <a:pt x="45830" y="85"/>
                    <a:pt x="44630" y="85"/>
                  </a:cubicBezTo>
                  <a:cubicBezTo>
                    <a:pt x="42630" y="85"/>
                    <a:pt x="24627" y="13851"/>
                    <a:pt x="12825" y="39561"/>
                  </a:cubicBezTo>
                  <a:cubicBezTo>
                    <a:pt x="2623" y="61830"/>
                    <a:pt x="223" y="84301"/>
                    <a:pt x="223" y="101306"/>
                  </a:cubicBezTo>
                  <a:cubicBezTo>
                    <a:pt x="223" y="117096"/>
                    <a:pt x="2423" y="141591"/>
                    <a:pt x="13425" y="164467"/>
                  </a:cubicBezTo>
                  <a:cubicBezTo>
                    <a:pt x="25427" y="189367"/>
                    <a:pt x="42630" y="202526"/>
                    <a:pt x="44630" y="202526"/>
                  </a:cubicBezTo>
                  <a:cubicBezTo>
                    <a:pt x="45830" y="202526"/>
                    <a:pt x="46630" y="201919"/>
                    <a:pt x="46630" y="200502"/>
                  </a:cubicBez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形状 92">
              <a:extLst>
                <a:ext uri="{FF2B5EF4-FFF2-40B4-BE49-F238E27FC236}">
                  <a16:creationId xmlns:a16="http://schemas.microsoft.com/office/drawing/2014/main" id="{EB58488D-25DF-03B6-B01C-F028ADB76169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8145728" y="3437744"/>
              <a:ext cx="112417" cy="142720"/>
            </a:xfrm>
            <a:custGeom>
              <a:avLst/>
              <a:gdLst>
                <a:gd name="connsiteX0" fmla="*/ 94241 w 112417"/>
                <a:gd name="connsiteY0" fmla="*/ 14863 h 142720"/>
                <a:gd name="connsiteX1" fmla="*/ 107243 w 112417"/>
                <a:gd name="connsiteY1" fmla="*/ 6361 h 142720"/>
                <a:gd name="connsiteX2" fmla="*/ 112644 w 112417"/>
                <a:gd name="connsiteY2" fmla="*/ 2514 h 142720"/>
                <a:gd name="connsiteX3" fmla="*/ 109844 w 112417"/>
                <a:gd name="connsiteY3" fmla="*/ 85 h 142720"/>
                <a:gd name="connsiteX4" fmla="*/ 87640 w 112417"/>
                <a:gd name="connsiteY4" fmla="*/ 692 h 142720"/>
                <a:gd name="connsiteX5" fmla="*/ 58236 w 112417"/>
                <a:gd name="connsiteY5" fmla="*/ 85 h 142720"/>
                <a:gd name="connsiteX6" fmla="*/ 54035 w 112417"/>
                <a:gd name="connsiteY6" fmla="*/ 4134 h 142720"/>
                <a:gd name="connsiteX7" fmla="*/ 60836 w 112417"/>
                <a:gd name="connsiteY7" fmla="*/ 6361 h 142720"/>
                <a:gd name="connsiteX8" fmla="*/ 72438 w 112417"/>
                <a:gd name="connsiteY8" fmla="*/ 6766 h 142720"/>
                <a:gd name="connsiteX9" fmla="*/ 78639 w 112417"/>
                <a:gd name="connsiteY9" fmla="*/ 10815 h 142720"/>
                <a:gd name="connsiteX10" fmla="*/ 77839 w 112417"/>
                <a:gd name="connsiteY10" fmla="*/ 15066 h 142720"/>
                <a:gd name="connsiteX11" fmla="*/ 54835 w 112417"/>
                <a:gd name="connsiteY11" fmla="*/ 107986 h 142720"/>
                <a:gd name="connsiteX12" fmla="*/ 26031 w 112417"/>
                <a:gd name="connsiteY12" fmla="*/ 138352 h 142720"/>
                <a:gd name="connsiteX13" fmla="*/ 7028 w 112417"/>
                <a:gd name="connsiteY13" fmla="*/ 125801 h 142720"/>
                <a:gd name="connsiteX14" fmla="*/ 9428 w 112417"/>
                <a:gd name="connsiteY14" fmla="*/ 126003 h 142720"/>
                <a:gd name="connsiteX15" fmla="*/ 22430 w 112417"/>
                <a:gd name="connsiteY15" fmla="*/ 113047 h 142720"/>
                <a:gd name="connsiteX16" fmla="*/ 13629 w 112417"/>
                <a:gd name="connsiteY16" fmla="*/ 104545 h 142720"/>
                <a:gd name="connsiteX17" fmla="*/ 227 w 112417"/>
                <a:gd name="connsiteY17" fmla="*/ 120740 h 142720"/>
                <a:gd name="connsiteX18" fmla="*/ 26631 w 112417"/>
                <a:gd name="connsiteY18" fmla="*/ 142806 h 142720"/>
                <a:gd name="connsiteX19" fmla="*/ 70838 w 112417"/>
                <a:gd name="connsiteY19" fmla="*/ 109403 h 142720"/>
                <a:gd name="connsiteX20" fmla="*/ 94241 w 112417"/>
                <a:gd name="connsiteY20" fmla="*/ 14863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417" h="142720">
                  <a:moveTo>
                    <a:pt x="94241" y="14863"/>
                  </a:moveTo>
                  <a:cubicBezTo>
                    <a:pt x="95842" y="8183"/>
                    <a:pt x="96242" y="6361"/>
                    <a:pt x="107243" y="6361"/>
                  </a:cubicBezTo>
                  <a:cubicBezTo>
                    <a:pt x="110444" y="6361"/>
                    <a:pt x="112644" y="6361"/>
                    <a:pt x="112644" y="2514"/>
                  </a:cubicBezTo>
                  <a:cubicBezTo>
                    <a:pt x="112644" y="692"/>
                    <a:pt x="111444" y="85"/>
                    <a:pt x="109844" y="85"/>
                  </a:cubicBezTo>
                  <a:cubicBezTo>
                    <a:pt x="104843" y="85"/>
                    <a:pt x="92641" y="692"/>
                    <a:pt x="87640" y="692"/>
                  </a:cubicBezTo>
                  <a:cubicBezTo>
                    <a:pt x="81039" y="692"/>
                    <a:pt x="64837" y="85"/>
                    <a:pt x="58236" y="85"/>
                  </a:cubicBezTo>
                  <a:cubicBezTo>
                    <a:pt x="56436" y="85"/>
                    <a:pt x="54035" y="85"/>
                    <a:pt x="54035" y="4134"/>
                  </a:cubicBezTo>
                  <a:cubicBezTo>
                    <a:pt x="54035" y="6361"/>
                    <a:pt x="55635" y="6361"/>
                    <a:pt x="60836" y="6361"/>
                  </a:cubicBezTo>
                  <a:cubicBezTo>
                    <a:pt x="65437" y="6361"/>
                    <a:pt x="67437" y="6361"/>
                    <a:pt x="72438" y="6766"/>
                  </a:cubicBezTo>
                  <a:cubicBezTo>
                    <a:pt x="77239" y="7373"/>
                    <a:pt x="78639" y="7980"/>
                    <a:pt x="78639" y="10815"/>
                  </a:cubicBezTo>
                  <a:cubicBezTo>
                    <a:pt x="78639" y="12029"/>
                    <a:pt x="78239" y="13446"/>
                    <a:pt x="77839" y="15066"/>
                  </a:cubicBezTo>
                  <a:lnTo>
                    <a:pt x="54835" y="107986"/>
                  </a:lnTo>
                  <a:cubicBezTo>
                    <a:pt x="50035" y="127623"/>
                    <a:pt x="36432" y="138352"/>
                    <a:pt x="26031" y="138352"/>
                  </a:cubicBezTo>
                  <a:cubicBezTo>
                    <a:pt x="20830" y="138352"/>
                    <a:pt x="10228" y="136328"/>
                    <a:pt x="7028" y="125801"/>
                  </a:cubicBezTo>
                  <a:cubicBezTo>
                    <a:pt x="7628" y="126003"/>
                    <a:pt x="9028" y="126003"/>
                    <a:pt x="9428" y="126003"/>
                  </a:cubicBezTo>
                  <a:cubicBezTo>
                    <a:pt x="17230" y="126003"/>
                    <a:pt x="22430" y="119120"/>
                    <a:pt x="22430" y="113047"/>
                  </a:cubicBezTo>
                  <a:cubicBezTo>
                    <a:pt x="22430" y="106569"/>
                    <a:pt x="17029" y="104545"/>
                    <a:pt x="13629" y="104545"/>
                  </a:cubicBezTo>
                  <a:cubicBezTo>
                    <a:pt x="10028" y="104545"/>
                    <a:pt x="227" y="106974"/>
                    <a:pt x="227" y="120740"/>
                  </a:cubicBezTo>
                  <a:cubicBezTo>
                    <a:pt x="227" y="133291"/>
                    <a:pt x="10829" y="142806"/>
                    <a:pt x="26631" y="142806"/>
                  </a:cubicBezTo>
                  <a:cubicBezTo>
                    <a:pt x="45034" y="142806"/>
                    <a:pt x="65837" y="129445"/>
                    <a:pt x="70838" y="109403"/>
                  </a:cubicBezTo>
                  <a:lnTo>
                    <a:pt x="94241" y="14863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形状 93">
              <a:extLst>
                <a:ext uri="{FF2B5EF4-FFF2-40B4-BE49-F238E27FC236}">
                  <a16:creationId xmlns:a16="http://schemas.microsoft.com/office/drawing/2014/main" id="{F856B8C1-22EB-0D1B-FDA6-5F862F1BD7AA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8317337" y="3457989"/>
              <a:ext cx="133020" cy="134825"/>
            </a:xfrm>
            <a:custGeom>
              <a:avLst/>
              <a:gdLst>
                <a:gd name="connsiteX0" fmla="*/ 70846 w 133020"/>
                <a:gd name="connsiteY0" fmla="*/ 71547 h 134825"/>
                <a:gd name="connsiteX1" fmla="*/ 126655 w 133020"/>
                <a:gd name="connsiteY1" fmla="*/ 71547 h 134825"/>
                <a:gd name="connsiteX2" fmla="*/ 133256 w 133020"/>
                <a:gd name="connsiteY2" fmla="*/ 67498 h 134825"/>
                <a:gd name="connsiteX3" fmla="*/ 126655 w 133020"/>
                <a:gd name="connsiteY3" fmla="*/ 63449 h 134825"/>
                <a:gd name="connsiteX4" fmla="*/ 70846 w 133020"/>
                <a:gd name="connsiteY4" fmla="*/ 63449 h 134825"/>
                <a:gd name="connsiteX5" fmla="*/ 70846 w 133020"/>
                <a:gd name="connsiteY5" fmla="*/ 6766 h 134825"/>
                <a:gd name="connsiteX6" fmla="*/ 66846 w 133020"/>
                <a:gd name="connsiteY6" fmla="*/ 85 h 134825"/>
                <a:gd name="connsiteX7" fmla="*/ 62845 w 133020"/>
                <a:gd name="connsiteY7" fmla="*/ 6766 h 134825"/>
                <a:gd name="connsiteX8" fmla="*/ 62845 w 133020"/>
                <a:gd name="connsiteY8" fmla="*/ 63449 h 134825"/>
                <a:gd name="connsiteX9" fmla="*/ 6837 w 133020"/>
                <a:gd name="connsiteY9" fmla="*/ 63449 h 134825"/>
                <a:gd name="connsiteX10" fmla="*/ 236 w 133020"/>
                <a:gd name="connsiteY10" fmla="*/ 67498 h 134825"/>
                <a:gd name="connsiteX11" fmla="*/ 6837 w 133020"/>
                <a:gd name="connsiteY11" fmla="*/ 71547 h 134825"/>
                <a:gd name="connsiteX12" fmla="*/ 62845 w 133020"/>
                <a:gd name="connsiteY12" fmla="*/ 71547 h 134825"/>
                <a:gd name="connsiteX13" fmla="*/ 62845 w 133020"/>
                <a:gd name="connsiteY13" fmla="*/ 128230 h 134825"/>
                <a:gd name="connsiteX14" fmla="*/ 66846 w 133020"/>
                <a:gd name="connsiteY14" fmla="*/ 134911 h 134825"/>
                <a:gd name="connsiteX15" fmla="*/ 70846 w 133020"/>
                <a:gd name="connsiteY15" fmla="*/ 128230 h 134825"/>
                <a:gd name="connsiteX16" fmla="*/ 70846 w 133020"/>
                <a:gd name="connsiteY16" fmla="*/ 71547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020" h="134825">
                  <a:moveTo>
                    <a:pt x="70846" y="71547"/>
                  </a:moveTo>
                  <a:lnTo>
                    <a:pt x="126655" y="71547"/>
                  </a:lnTo>
                  <a:cubicBezTo>
                    <a:pt x="129455" y="71547"/>
                    <a:pt x="133256" y="71547"/>
                    <a:pt x="133256" y="67498"/>
                  </a:cubicBezTo>
                  <a:cubicBezTo>
                    <a:pt x="133256" y="63449"/>
                    <a:pt x="129455" y="63449"/>
                    <a:pt x="126655" y="63449"/>
                  </a:cubicBezTo>
                  <a:lnTo>
                    <a:pt x="70846" y="63449"/>
                  </a:lnTo>
                  <a:lnTo>
                    <a:pt x="70846" y="6766"/>
                  </a:lnTo>
                  <a:cubicBezTo>
                    <a:pt x="70846" y="3932"/>
                    <a:pt x="70846" y="85"/>
                    <a:pt x="66846" y="85"/>
                  </a:cubicBezTo>
                  <a:cubicBezTo>
                    <a:pt x="62845" y="85"/>
                    <a:pt x="62845" y="3932"/>
                    <a:pt x="62845" y="6766"/>
                  </a:cubicBezTo>
                  <a:lnTo>
                    <a:pt x="62845" y="63449"/>
                  </a:lnTo>
                  <a:lnTo>
                    <a:pt x="6837" y="63449"/>
                  </a:lnTo>
                  <a:cubicBezTo>
                    <a:pt x="4036" y="63449"/>
                    <a:pt x="236" y="63449"/>
                    <a:pt x="236" y="67498"/>
                  </a:cubicBezTo>
                  <a:cubicBezTo>
                    <a:pt x="236" y="71547"/>
                    <a:pt x="4036" y="71547"/>
                    <a:pt x="6837" y="71547"/>
                  </a:cubicBezTo>
                  <a:lnTo>
                    <a:pt x="62845" y="71547"/>
                  </a:lnTo>
                  <a:lnTo>
                    <a:pt x="62845" y="128230"/>
                  </a:lnTo>
                  <a:cubicBezTo>
                    <a:pt x="62845" y="131064"/>
                    <a:pt x="62845" y="134911"/>
                    <a:pt x="66846" y="134911"/>
                  </a:cubicBezTo>
                  <a:cubicBezTo>
                    <a:pt x="70846" y="134911"/>
                    <a:pt x="70846" y="131064"/>
                    <a:pt x="70846" y="128230"/>
                  </a:cubicBezTo>
                  <a:lnTo>
                    <a:pt x="70846" y="71547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形状 94">
              <a:extLst>
                <a:ext uri="{FF2B5EF4-FFF2-40B4-BE49-F238E27FC236}">
                  <a16:creationId xmlns:a16="http://schemas.microsoft.com/office/drawing/2014/main" id="{746CAE4C-1B09-D545-7DC6-C34AD043F7C4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8523968" y="3441186"/>
              <a:ext cx="66010" cy="134825"/>
            </a:xfrm>
            <a:custGeom>
              <a:avLst/>
              <a:gdLst>
                <a:gd name="connsiteX0" fmla="*/ 41252 w 66010"/>
                <a:gd name="connsiteY0" fmla="*/ 5349 h 134825"/>
                <a:gd name="connsiteX1" fmla="*/ 36651 w 66010"/>
                <a:gd name="connsiteY1" fmla="*/ 85 h 134825"/>
                <a:gd name="connsiteX2" fmla="*/ 246 w 66010"/>
                <a:gd name="connsiteY2" fmla="*/ 13041 h 134825"/>
                <a:gd name="connsiteX3" fmla="*/ 246 w 66010"/>
                <a:gd name="connsiteY3" fmla="*/ 19317 h 134825"/>
                <a:gd name="connsiteX4" fmla="*/ 26450 w 66010"/>
                <a:gd name="connsiteY4" fmla="*/ 14054 h 134825"/>
                <a:gd name="connsiteX5" fmla="*/ 26450 w 66010"/>
                <a:gd name="connsiteY5" fmla="*/ 118918 h 134825"/>
                <a:gd name="connsiteX6" fmla="*/ 7847 w 66010"/>
                <a:gd name="connsiteY6" fmla="*/ 128635 h 134825"/>
                <a:gd name="connsiteX7" fmla="*/ 1446 w 66010"/>
                <a:gd name="connsiteY7" fmla="*/ 128635 h 134825"/>
                <a:gd name="connsiteX8" fmla="*/ 1446 w 66010"/>
                <a:gd name="connsiteY8" fmla="*/ 134911 h 134825"/>
                <a:gd name="connsiteX9" fmla="*/ 33851 w 66010"/>
                <a:gd name="connsiteY9" fmla="*/ 134303 h 134825"/>
                <a:gd name="connsiteX10" fmla="*/ 66256 w 66010"/>
                <a:gd name="connsiteY10" fmla="*/ 134911 h 134825"/>
                <a:gd name="connsiteX11" fmla="*/ 66256 w 66010"/>
                <a:gd name="connsiteY11" fmla="*/ 128635 h 134825"/>
                <a:gd name="connsiteX12" fmla="*/ 59855 w 66010"/>
                <a:gd name="connsiteY12" fmla="*/ 128635 h 134825"/>
                <a:gd name="connsiteX13" fmla="*/ 41252 w 66010"/>
                <a:gd name="connsiteY13" fmla="*/ 118918 h 134825"/>
                <a:gd name="connsiteX14" fmla="*/ 41252 w 66010"/>
                <a:gd name="connsiteY14" fmla="*/ 534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010" h="134825">
                  <a:moveTo>
                    <a:pt x="41252" y="5349"/>
                  </a:moveTo>
                  <a:cubicBezTo>
                    <a:pt x="41252" y="490"/>
                    <a:pt x="41252" y="85"/>
                    <a:pt x="36651" y="85"/>
                  </a:cubicBezTo>
                  <a:cubicBezTo>
                    <a:pt x="24249" y="13041"/>
                    <a:pt x="6647" y="13041"/>
                    <a:pt x="246" y="13041"/>
                  </a:cubicBezTo>
                  <a:lnTo>
                    <a:pt x="246" y="19317"/>
                  </a:lnTo>
                  <a:cubicBezTo>
                    <a:pt x="4246" y="19317"/>
                    <a:pt x="16048" y="19317"/>
                    <a:pt x="26450" y="14054"/>
                  </a:cubicBezTo>
                  <a:lnTo>
                    <a:pt x="26450" y="118918"/>
                  </a:lnTo>
                  <a:cubicBezTo>
                    <a:pt x="26450" y="126206"/>
                    <a:pt x="25849" y="128635"/>
                    <a:pt x="7847" y="128635"/>
                  </a:cubicBezTo>
                  <a:lnTo>
                    <a:pt x="1446" y="128635"/>
                  </a:lnTo>
                  <a:lnTo>
                    <a:pt x="1446" y="134911"/>
                  </a:lnTo>
                  <a:cubicBezTo>
                    <a:pt x="8447" y="134303"/>
                    <a:pt x="25849" y="134303"/>
                    <a:pt x="33851" y="134303"/>
                  </a:cubicBezTo>
                  <a:cubicBezTo>
                    <a:pt x="41852" y="134303"/>
                    <a:pt x="59255" y="134303"/>
                    <a:pt x="66256" y="134911"/>
                  </a:cubicBezTo>
                  <a:lnTo>
                    <a:pt x="66256" y="128635"/>
                  </a:lnTo>
                  <a:lnTo>
                    <a:pt x="59855" y="128635"/>
                  </a:lnTo>
                  <a:cubicBezTo>
                    <a:pt x="41852" y="128635"/>
                    <a:pt x="41252" y="126408"/>
                    <a:pt x="41252" y="118918"/>
                  </a:cubicBezTo>
                  <a:lnTo>
                    <a:pt x="41252" y="5349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形状 95">
              <a:extLst>
                <a:ext uri="{FF2B5EF4-FFF2-40B4-BE49-F238E27FC236}">
                  <a16:creationId xmlns:a16="http://schemas.microsoft.com/office/drawing/2014/main" id="{15E1C733-2962-F46B-CC53-E7F8BF4E5B7C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8617583" y="3424181"/>
              <a:ext cx="46407" cy="202440"/>
            </a:xfrm>
            <a:custGeom>
              <a:avLst/>
              <a:gdLst>
                <a:gd name="connsiteX0" fmla="*/ 46658 w 46407"/>
                <a:gd name="connsiteY0" fmla="*/ 101306 h 202440"/>
                <a:gd name="connsiteX1" fmla="*/ 33456 w 46407"/>
                <a:gd name="connsiteY1" fmla="*/ 38144 h 202440"/>
                <a:gd name="connsiteX2" fmla="*/ 2251 w 46407"/>
                <a:gd name="connsiteY2" fmla="*/ 85 h 202440"/>
                <a:gd name="connsiteX3" fmla="*/ 251 w 46407"/>
                <a:gd name="connsiteY3" fmla="*/ 2110 h 202440"/>
                <a:gd name="connsiteX4" fmla="*/ 4051 w 46407"/>
                <a:gd name="connsiteY4" fmla="*/ 6766 h 202440"/>
                <a:gd name="connsiteX5" fmla="*/ 35056 w 46407"/>
                <a:gd name="connsiteY5" fmla="*/ 101306 h 202440"/>
                <a:gd name="connsiteX6" fmla="*/ 2851 w 46407"/>
                <a:gd name="connsiteY6" fmla="*/ 197060 h 202440"/>
                <a:gd name="connsiteX7" fmla="*/ 251 w 46407"/>
                <a:gd name="connsiteY7" fmla="*/ 200502 h 202440"/>
                <a:gd name="connsiteX8" fmla="*/ 2251 w 46407"/>
                <a:gd name="connsiteY8" fmla="*/ 202526 h 202440"/>
                <a:gd name="connsiteX9" fmla="*/ 34056 w 46407"/>
                <a:gd name="connsiteY9" fmla="*/ 163050 h 202440"/>
                <a:gd name="connsiteX10" fmla="*/ 46658 w 46407"/>
                <a:gd name="connsiteY10" fmla="*/ 101306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407" h="202440">
                  <a:moveTo>
                    <a:pt x="46658" y="101306"/>
                  </a:moveTo>
                  <a:cubicBezTo>
                    <a:pt x="46658" y="85515"/>
                    <a:pt x="44457" y="61020"/>
                    <a:pt x="33456" y="38144"/>
                  </a:cubicBezTo>
                  <a:cubicBezTo>
                    <a:pt x="21454" y="13244"/>
                    <a:pt x="4251" y="85"/>
                    <a:pt x="2251" y="85"/>
                  </a:cubicBezTo>
                  <a:cubicBezTo>
                    <a:pt x="1051" y="85"/>
                    <a:pt x="251" y="895"/>
                    <a:pt x="251" y="2110"/>
                  </a:cubicBezTo>
                  <a:cubicBezTo>
                    <a:pt x="251" y="2717"/>
                    <a:pt x="251" y="3122"/>
                    <a:pt x="4051" y="6766"/>
                  </a:cubicBezTo>
                  <a:cubicBezTo>
                    <a:pt x="23654" y="26807"/>
                    <a:pt x="35056" y="58995"/>
                    <a:pt x="35056" y="101306"/>
                  </a:cubicBezTo>
                  <a:cubicBezTo>
                    <a:pt x="35056" y="135923"/>
                    <a:pt x="27655" y="171553"/>
                    <a:pt x="2851" y="197060"/>
                  </a:cubicBezTo>
                  <a:cubicBezTo>
                    <a:pt x="251" y="199489"/>
                    <a:pt x="251" y="199894"/>
                    <a:pt x="251" y="200502"/>
                  </a:cubicBezTo>
                  <a:cubicBezTo>
                    <a:pt x="251" y="201716"/>
                    <a:pt x="1051" y="202526"/>
                    <a:pt x="2251" y="202526"/>
                  </a:cubicBezTo>
                  <a:cubicBezTo>
                    <a:pt x="4251" y="202526"/>
                    <a:pt x="22254" y="188760"/>
                    <a:pt x="34056" y="163050"/>
                  </a:cubicBezTo>
                  <a:cubicBezTo>
                    <a:pt x="44257" y="140782"/>
                    <a:pt x="46658" y="118311"/>
                    <a:pt x="46658" y="101306"/>
                  </a:cubicBez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形状 96">
              <a:extLst>
                <a:ext uri="{FF2B5EF4-FFF2-40B4-BE49-F238E27FC236}">
                  <a16:creationId xmlns:a16="http://schemas.microsoft.com/office/drawing/2014/main" id="{86DACC6C-E24C-F714-5E09-F258C53A3030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8719176" y="3294427"/>
              <a:ext cx="135820" cy="147174"/>
            </a:xfrm>
            <a:custGeom>
              <a:avLst/>
              <a:gdLst>
                <a:gd name="connsiteX0" fmla="*/ 107672 w 135820"/>
                <a:gd name="connsiteY0" fmla="*/ 130045 h 147174"/>
                <a:gd name="connsiteX1" fmla="*/ 120474 w 135820"/>
                <a:gd name="connsiteY1" fmla="*/ 142597 h 147174"/>
                <a:gd name="connsiteX2" fmla="*/ 122274 w 135820"/>
                <a:gd name="connsiteY2" fmla="*/ 137941 h 147174"/>
                <a:gd name="connsiteX3" fmla="*/ 122274 w 135820"/>
                <a:gd name="connsiteY3" fmla="*/ 102716 h 147174"/>
                <a:gd name="connsiteX4" fmla="*/ 136077 w 135820"/>
                <a:gd name="connsiteY4" fmla="*/ 93808 h 147174"/>
                <a:gd name="connsiteX5" fmla="*/ 136077 w 135820"/>
                <a:gd name="connsiteY5" fmla="*/ 87533 h 147174"/>
                <a:gd name="connsiteX6" fmla="*/ 111673 w 135820"/>
                <a:gd name="connsiteY6" fmla="*/ 88140 h 147174"/>
                <a:gd name="connsiteX7" fmla="*/ 79468 w 135820"/>
                <a:gd name="connsiteY7" fmla="*/ 87533 h 147174"/>
                <a:gd name="connsiteX8" fmla="*/ 79468 w 135820"/>
                <a:gd name="connsiteY8" fmla="*/ 93808 h 147174"/>
                <a:gd name="connsiteX9" fmla="*/ 85869 w 135820"/>
                <a:gd name="connsiteY9" fmla="*/ 93808 h 147174"/>
                <a:gd name="connsiteX10" fmla="*/ 104472 w 135820"/>
                <a:gd name="connsiteY10" fmla="*/ 103526 h 147174"/>
                <a:gd name="connsiteX11" fmla="*/ 104472 w 135820"/>
                <a:gd name="connsiteY11" fmla="*/ 116482 h 147174"/>
                <a:gd name="connsiteX12" fmla="*/ 73467 w 135820"/>
                <a:gd name="connsiteY12" fmla="*/ 140977 h 147174"/>
                <a:gd name="connsiteX13" fmla="*/ 20859 w 135820"/>
                <a:gd name="connsiteY13" fmla="*/ 73564 h 147174"/>
                <a:gd name="connsiteX14" fmla="*/ 72267 w 135820"/>
                <a:gd name="connsiteY14" fmla="*/ 6354 h 147174"/>
                <a:gd name="connsiteX15" fmla="*/ 115873 w 135820"/>
                <a:gd name="connsiteY15" fmla="*/ 54332 h 147174"/>
                <a:gd name="connsiteX16" fmla="*/ 119074 w 135820"/>
                <a:gd name="connsiteY16" fmla="*/ 57774 h 147174"/>
                <a:gd name="connsiteX17" fmla="*/ 122274 w 135820"/>
                <a:gd name="connsiteY17" fmla="*/ 52915 h 147174"/>
                <a:gd name="connsiteX18" fmla="*/ 122274 w 135820"/>
                <a:gd name="connsiteY18" fmla="*/ 4937 h 147174"/>
                <a:gd name="connsiteX19" fmla="*/ 120074 w 135820"/>
                <a:gd name="connsiteY19" fmla="*/ 78 h 147174"/>
                <a:gd name="connsiteX20" fmla="*/ 116874 w 135820"/>
                <a:gd name="connsiteY20" fmla="*/ 2508 h 147174"/>
                <a:gd name="connsiteX21" fmla="*/ 106872 w 135820"/>
                <a:gd name="connsiteY21" fmla="*/ 17488 h 147174"/>
                <a:gd name="connsiteX22" fmla="*/ 69866 w 135820"/>
                <a:gd name="connsiteY22" fmla="*/ 78 h 147174"/>
                <a:gd name="connsiteX23" fmla="*/ 256 w 135820"/>
                <a:gd name="connsiteY23" fmla="*/ 73564 h 147174"/>
                <a:gd name="connsiteX24" fmla="*/ 70266 w 135820"/>
                <a:gd name="connsiteY24" fmla="*/ 147253 h 147174"/>
                <a:gd name="connsiteX25" fmla="*/ 107672 w 135820"/>
                <a:gd name="connsiteY25" fmla="*/ 130045 h 14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5820" h="147174">
                  <a:moveTo>
                    <a:pt x="107672" y="130045"/>
                  </a:moveTo>
                  <a:cubicBezTo>
                    <a:pt x="110273" y="134499"/>
                    <a:pt x="118274" y="142597"/>
                    <a:pt x="120474" y="142597"/>
                  </a:cubicBezTo>
                  <a:cubicBezTo>
                    <a:pt x="122274" y="142597"/>
                    <a:pt x="122274" y="140977"/>
                    <a:pt x="122274" y="137941"/>
                  </a:cubicBezTo>
                  <a:lnTo>
                    <a:pt x="122274" y="102716"/>
                  </a:lnTo>
                  <a:cubicBezTo>
                    <a:pt x="122274" y="94821"/>
                    <a:pt x="123075" y="93808"/>
                    <a:pt x="136077" y="93808"/>
                  </a:cubicBezTo>
                  <a:lnTo>
                    <a:pt x="136077" y="87533"/>
                  </a:lnTo>
                  <a:cubicBezTo>
                    <a:pt x="128675" y="87735"/>
                    <a:pt x="117674" y="88140"/>
                    <a:pt x="111673" y="88140"/>
                  </a:cubicBezTo>
                  <a:cubicBezTo>
                    <a:pt x="103672" y="88140"/>
                    <a:pt x="86669" y="88140"/>
                    <a:pt x="79468" y="87533"/>
                  </a:cubicBezTo>
                  <a:lnTo>
                    <a:pt x="79468" y="93808"/>
                  </a:lnTo>
                  <a:lnTo>
                    <a:pt x="85869" y="93808"/>
                  </a:lnTo>
                  <a:cubicBezTo>
                    <a:pt x="103872" y="93808"/>
                    <a:pt x="104472" y="96035"/>
                    <a:pt x="104472" y="103526"/>
                  </a:cubicBezTo>
                  <a:lnTo>
                    <a:pt x="104472" y="116482"/>
                  </a:lnTo>
                  <a:cubicBezTo>
                    <a:pt x="104472" y="139155"/>
                    <a:pt x="79068" y="140977"/>
                    <a:pt x="73467" y="140977"/>
                  </a:cubicBezTo>
                  <a:cubicBezTo>
                    <a:pt x="60465" y="140977"/>
                    <a:pt x="20859" y="133892"/>
                    <a:pt x="20859" y="73564"/>
                  </a:cubicBezTo>
                  <a:cubicBezTo>
                    <a:pt x="20859" y="13035"/>
                    <a:pt x="60265" y="6354"/>
                    <a:pt x="72267" y="6354"/>
                  </a:cubicBezTo>
                  <a:cubicBezTo>
                    <a:pt x="93670" y="6354"/>
                    <a:pt x="111873" y="24574"/>
                    <a:pt x="115873" y="54332"/>
                  </a:cubicBezTo>
                  <a:cubicBezTo>
                    <a:pt x="116273" y="57167"/>
                    <a:pt x="116273" y="57774"/>
                    <a:pt x="119074" y="57774"/>
                  </a:cubicBezTo>
                  <a:cubicBezTo>
                    <a:pt x="122274" y="57774"/>
                    <a:pt x="122274" y="57167"/>
                    <a:pt x="122274" y="52915"/>
                  </a:cubicBezTo>
                  <a:lnTo>
                    <a:pt x="122274" y="4937"/>
                  </a:lnTo>
                  <a:cubicBezTo>
                    <a:pt x="122274" y="1495"/>
                    <a:pt x="122274" y="78"/>
                    <a:pt x="120074" y="78"/>
                  </a:cubicBezTo>
                  <a:cubicBezTo>
                    <a:pt x="119274" y="78"/>
                    <a:pt x="118474" y="78"/>
                    <a:pt x="116874" y="2508"/>
                  </a:cubicBezTo>
                  <a:lnTo>
                    <a:pt x="106872" y="17488"/>
                  </a:lnTo>
                  <a:cubicBezTo>
                    <a:pt x="100471" y="11010"/>
                    <a:pt x="89669" y="78"/>
                    <a:pt x="69866" y="78"/>
                  </a:cubicBezTo>
                  <a:cubicBezTo>
                    <a:pt x="32661" y="78"/>
                    <a:pt x="256" y="32064"/>
                    <a:pt x="256" y="73564"/>
                  </a:cubicBezTo>
                  <a:cubicBezTo>
                    <a:pt x="256" y="115065"/>
                    <a:pt x="32261" y="147253"/>
                    <a:pt x="70266" y="147253"/>
                  </a:cubicBezTo>
                  <a:cubicBezTo>
                    <a:pt x="84869" y="147253"/>
                    <a:pt x="100871" y="141989"/>
                    <a:pt x="107672" y="130045"/>
                  </a:cubicBez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形状 97">
              <a:extLst>
                <a:ext uri="{FF2B5EF4-FFF2-40B4-BE49-F238E27FC236}">
                  <a16:creationId xmlns:a16="http://schemas.microsoft.com/office/drawing/2014/main" id="{82D38D54-752C-A145-7C25-501BD9090390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8870544" y="3346454"/>
              <a:ext cx="77411" cy="92920"/>
            </a:xfrm>
            <a:custGeom>
              <a:avLst/>
              <a:gdLst>
                <a:gd name="connsiteX0" fmla="*/ 17066 w 77411"/>
                <a:gd name="connsiteY0" fmla="*/ 39757 h 92920"/>
                <a:gd name="connsiteX1" fmla="*/ 41870 w 77411"/>
                <a:gd name="connsiteY1" fmla="*/ 4532 h 92920"/>
                <a:gd name="connsiteX2" fmla="*/ 64473 w 77411"/>
                <a:gd name="connsiteY2" fmla="*/ 39757 h 92920"/>
                <a:gd name="connsiteX3" fmla="*/ 17066 w 77411"/>
                <a:gd name="connsiteY3" fmla="*/ 39757 h 92920"/>
                <a:gd name="connsiteX4" fmla="*/ 16866 w 77411"/>
                <a:gd name="connsiteY4" fmla="*/ 44008 h 92920"/>
                <a:gd name="connsiteX5" fmla="*/ 72675 w 77411"/>
                <a:gd name="connsiteY5" fmla="*/ 44008 h 92920"/>
                <a:gd name="connsiteX6" fmla="*/ 77675 w 77411"/>
                <a:gd name="connsiteY6" fmla="*/ 39757 h 92920"/>
                <a:gd name="connsiteX7" fmla="*/ 41870 w 77411"/>
                <a:gd name="connsiteY7" fmla="*/ 78 h 92920"/>
                <a:gd name="connsiteX8" fmla="*/ 263 w 77411"/>
                <a:gd name="connsiteY8" fmla="*/ 46235 h 92920"/>
                <a:gd name="connsiteX9" fmla="*/ 44270 w 77411"/>
                <a:gd name="connsiteY9" fmla="*/ 92999 h 92920"/>
                <a:gd name="connsiteX10" fmla="*/ 77675 w 77411"/>
                <a:gd name="connsiteY10" fmla="*/ 66681 h 92920"/>
                <a:gd name="connsiteX11" fmla="*/ 75075 w 77411"/>
                <a:gd name="connsiteY11" fmla="*/ 64252 h 92920"/>
                <a:gd name="connsiteX12" fmla="*/ 72475 w 77411"/>
                <a:gd name="connsiteY12" fmla="*/ 67086 h 92920"/>
                <a:gd name="connsiteX13" fmla="*/ 45470 w 77411"/>
                <a:gd name="connsiteY13" fmla="*/ 87938 h 92920"/>
                <a:gd name="connsiteX14" fmla="*/ 22867 w 77411"/>
                <a:gd name="connsiteY14" fmla="*/ 74374 h 92920"/>
                <a:gd name="connsiteX15" fmla="*/ 16866 w 77411"/>
                <a:gd name="connsiteY15" fmla="*/ 44008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411" h="92920">
                  <a:moveTo>
                    <a:pt x="17066" y="39757"/>
                  </a:moveTo>
                  <a:cubicBezTo>
                    <a:pt x="18266" y="9593"/>
                    <a:pt x="35069" y="4532"/>
                    <a:pt x="41870" y="4532"/>
                  </a:cubicBezTo>
                  <a:cubicBezTo>
                    <a:pt x="62473" y="4532"/>
                    <a:pt x="64473" y="31862"/>
                    <a:pt x="64473" y="39757"/>
                  </a:cubicBezTo>
                  <a:lnTo>
                    <a:pt x="17066" y="39757"/>
                  </a:lnTo>
                  <a:close/>
                  <a:moveTo>
                    <a:pt x="16866" y="44008"/>
                  </a:moveTo>
                  <a:lnTo>
                    <a:pt x="72675" y="44008"/>
                  </a:lnTo>
                  <a:cubicBezTo>
                    <a:pt x="77075" y="44008"/>
                    <a:pt x="77675" y="44008"/>
                    <a:pt x="77675" y="39757"/>
                  </a:cubicBezTo>
                  <a:cubicBezTo>
                    <a:pt x="77675" y="19715"/>
                    <a:pt x="66874" y="78"/>
                    <a:pt x="41870" y="78"/>
                  </a:cubicBezTo>
                  <a:cubicBezTo>
                    <a:pt x="18666" y="78"/>
                    <a:pt x="263" y="20930"/>
                    <a:pt x="263" y="46235"/>
                  </a:cubicBezTo>
                  <a:cubicBezTo>
                    <a:pt x="263" y="73362"/>
                    <a:pt x="21267" y="92999"/>
                    <a:pt x="44270" y="92999"/>
                  </a:cubicBezTo>
                  <a:cubicBezTo>
                    <a:pt x="68674" y="92999"/>
                    <a:pt x="77675" y="70528"/>
                    <a:pt x="77675" y="66681"/>
                  </a:cubicBezTo>
                  <a:cubicBezTo>
                    <a:pt x="77675" y="64657"/>
                    <a:pt x="76075" y="64252"/>
                    <a:pt x="75075" y="64252"/>
                  </a:cubicBezTo>
                  <a:cubicBezTo>
                    <a:pt x="73275" y="64252"/>
                    <a:pt x="72875" y="65467"/>
                    <a:pt x="72475" y="67086"/>
                  </a:cubicBezTo>
                  <a:cubicBezTo>
                    <a:pt x="65473" y="87938"/>
                    <a:pt x="47471" y="87938"/>
                    <a:pt x="45470" y="87938"/>
                  </a:cubicBezTo>
                  <a:cubicBezTo>
                    <a:pt x="35469" y="87938"/>
                    <a:pt x="27468" y="81864"/>
                    <a:pt x="22867" y="74374"/>
                  </a:cubicBezTo>
                  <a:cubicBezTo>
                    <a:pt x="16866" y="64657"/>
                    <a:pt x="16866" y="51296"/>
                    <a:pt x="16866" y="44008"/>
                  </a:cubicBez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形状 98">
              <a:extLst>
                <a:ext uri="{FF2B5EF4-FFF2-40B4-BE49-F238E27FC236}">
                  <a16:creationId xmlns:a16="http://schemas.microsoft.com/office/drawing/2014/main" id="{E29BE551-9FE0-AF9F-3F68-8472B7E79AD9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8957647" y="3298880"/>
              <a:ext cx="142221" cy="142720"/>
            </a:xfrm>
            <a:custGeom>
              <a:avLst/>
              <a:gdLst>
                <a:gd name="connsiteX0" fmla="*/ 120686 w 142221"/>
                <a:gd name="connsiteY0" fmla="*/ 19918 h 142720"/>
                <a:gd name="connsiteX1" fmla="*/ 142490 w 142221"/>
                <a:gd name="connsiteY1" fmla="*/ 6354 h 142720"/>
                <a:gd name="connsiteX2" fmla="*/ 142490 w 142221"/>
                <a:gd name="connsiteY2" fmla="*/ 78 h 142720"/>
                <a:gd name="connsiteX3" fmla="*/ 123087 w 142221"/>
                <a:gd name="connsiteY3" fmla="*/ 686 h 142720"/>
                <a:gd name="connsiteX4" fmla="*/ 100283 w 142221"/>
                <a:gd name="connsiteY4" fmla="*/ 78 h 142720"/>
                <a:gd name="connsiteX5" fmla="*/ 100283 w 142221"/>
                <a:gd name="connsiteY5" fmla="*/ 6354 h 142720"/>
                <a:gd name="connsiteX6" fmla="*/ 114886 w 142221"/>
                <a:gd name="connsiteY6" fmla="*/ 16476 h 142720"/>
                <a:gd name="connsiteX7" fmla="*/ 113885 w 142221"/>
                <a:gd name="connsiteY7" fmla="*/ 20525 h 142720"/>
                <a:gd name="connsiteX8" fmla="*/ 77280 w 142221"/>
                <a:gd name="connsiteY8" fmla="*/ 118101 h 142720"/>
                <a:gd name="connsiteX9" fmla="*/ 39074 w 142221"/>
                <a:gd name="connsiteY9" fmla="*/ 15869 h 142720"/>
                <a:gd name="connsiteX10" fmla="*/ 37874 w 142221"/>
                <a:gd name="connsiteY10" fmla="*/ 12225 h 142720"/>
                <a:gd name="connsiteX11" fmla="*/ 54276 w 142221"/>
                <a:gd name="connsiteY11" fmla="*/ 6354 h 142720"/>
                <a:gd name="connsiteX12" fmla="*/ 54276 w 142221"/>
                <a:gd name="connsiteY12" fmla="*/ 78 h 142720"/>
                <a:gd name="connsiteX13" fmla="*/ 25672 w 142221"/>
                <a:gd name="connsiteY13" fmla="*/ 686 h 142720"/>
                <a:gd name="connsiteX14" fmla="*/ 268 w 142221"/>
                <a:gd name="connsiteY14" fmla="*/ 78 h 142720"/>
                <a:gd name="connsiteX15" fmla="*/ 268 w 142221"/>
                <a:gd name="connsiteY15" fmla="*/ 6354 h 142720"/>
                <a:gd name="connsiteX16" fmla="*/ 19871 w 142221"/>
                <a:gd name="connsiteY16" fmla="*/ 14047 h 142720"/>
                <a:gd name="connsiteX17" fmla="*/ 66278 w 142221"/>
                <a:gd name="connsiteY17" fmla="*/ 138345 h 142720"/>
                <a:gd name="connsiteX18" fmla="*/ 71279 w 142221"/>
                <a:gd name="connsiteY18" fmla="*/ 142799 h 142720"/>
                <a:gd name="connsiteX19" fmla="*/ 76080 w 142221"/>
                <a:gd name="connsiteY19" fmla="*/ 138953 h 142720"/>
                <a:gd name="connsiteX20" fmla="*/ 120686 w 142221"/>
                <a:gd name="connsiteY20" fmla="*/ 19918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2221" h="142720">
                  <a:moveTo>
                    <a:pt x="120686" y="19918"/>
                  </a:moveTo>
                  <a:cubicBezTo>
                    <a:pt x="123487" y="12427"/>
                    <a:pt x="128888" y="6556"/>
                    <a:pt x="142490" y="6354"/>
                  </a:cubicBezTo>
                  <a:lnTo>
                    <a:pt x="142490" y="78"/>
                  </a:lnTo>
                  <a:cubicBezTo>
                    <a:pt x="136289" y="483"/>
                    <a:pt x="128288" y="686"/>
                    <a:pt x="123087" y="686"/>
                  </a:cubicBezTo>
                  <a:cubicBezTo>
                    <a:pt x="117086" y="686"/>
                    <a:pt x="105484" y="281"/>
                    <a:pt x="100283" y="78"/>
                  </a:cubicBezTo>
                  <a:lnTo>
                    <a:pt x="100283" y="6354"/>
                  </a:lnTo>
                  <a:cubicBezTo>
                    <a:pt x="110685" y="6556"/>
                    <a:pt x="114886" y="11820"/>
                    <a:pt x="114886" y="16476"/>
                  </a:cubicBezTo>
                  <a:cubicBezTo>
                    <a:pt x="114886" y="18096"/>
                    <a:pt x="114285" y="19310"/>
                    <a:pt x="113885" y="20525"/>
                  </a:cubicBezTo>
                  <a:lnTo>
                    <a:pt x="77280" y="118101"/>
                  </a:lnTo>
                  <a:lnTo>
                    <a:pt x="39074" y="15869"/>
                  </a:lnTo>
                  <a:cubicBezTo>
                    <a:pt x="37874" y="13035"/>
                    <a:pt x="37874" y="12630"/>
                    <a:pt x="37874" y="12225"/>
                  </a:cubicBezTo>
                  <a:cubicBezTo>
                    <a:pt x="37874" y="6354"/>
                    <a:pt x="49275" y="6354"/>
                    <a:pt x="54276" y="6354"/>
                  </a:cubicBezTo>
                  <a:lnTo>
                    <a:pt x="54276" y="78"/>
                  </a:lnTo>
                  <a:cubicBezTo>
                    <a:pt x="47075" y="686"/>
                    <a:pt x="33273" y="686"/>
                    <a:pt x="25672" y="686"/>
                  </a:cubicBezTo>
                  <a:cubicBezTo>
                    <a:pt x="16070" y="686"/>
                    <a:pt x="7469" y="281"/>
                    <a:pt x="268" y="78"/>
                  </a:cubicBezTo>
                  <a:lnTo>
                    <a:pt x="268" y="6354"/>
                  </a:lnTo>
                  <a:cubicBezTo>
                    <a:pt x="13270" y="6354"/>
                    <a:pt x="17070" y="6354"/>
                    <a:pt x="19871" y="14047"/>
                  </a:cubicBezTo>
                  <a:lnTo>
                    <a:pt x="66278" y="138345"/>
                  </a:lnTo>
                  <a:cubicBezTo>
                    <a:pt x="67678" y="142192"/>
                    <a:pt x="68678" y="142799"/>
                    <a:pt x="71279" y="142799"/>
                  </a:cubicBezTo>
                  <a:cubicBezTo>
                    <a:pt x="74679" y="142799"/>
                    <a:pt x="75079" y="141787"/>
                    <a:pt x="76080" y="138953"/>
                  </a:cubicBezTo>
                  <a:lnTo>
                    <a:pt x="120686" y="19918"/>
                  </a:lnTo>
                  <a:close/>
                </a:path>
              </a:pathLst>
            </a:custGeom>
            <a:solidFill>
              <a:srgbClr val="000000"/>
            </a:solidFill>
            <a:ln w="200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文本框 25">
                <a:extLst>
                  <a:ext uri="{FF2B5EF4-FFF2-40B4-BE49-F238E27FC236}">
                    <a16:creationId xmlns:a16="http://schemas.microsoft.com/office/drawing/2014/main" id="{9B52C8B3-C1E2-C5A2-604B-DAB9805493C7}"/>
                  </a:ext>
                </a:extLst>
              </p:cNvPr>
              <p:cNvSpPr txBox="1"/>
              <p:nvPr/>
            </p:nvSpPr>
            <p:spPr>
              <a:xfrm>
                <a:off x="5944093" y="1631385"/>
                <a:ext cx="2347206" cy="37741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We take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𝒗</m:t>
                        </m:r>
                      </m:e>
                      <m:sub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Arial" panose="020B0604020202020204" pitchFamily="34" charset="0"/>
                          </a:rPr>
                          <m:t>𝝓</m:t>
                        </m:r>
                      </m:sub>
                    </m:sSub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</m:t>
                    </m:r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𝟏</m:t>
                    </m:r>
                  </m:oMath>
                </a14:m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GeV</a:t>
                </a:r>
              </a:p>
            </p:txBody>
          </p:sp>
        </mc:Choice>
        <mc:Fallback xmlns="">
          <p:sp>
            <p:nvSpPr>
              <p:cNvPr id="26" name="文本框 25">
                <a:extLst>
                  <a:ext uri="{FF2B5EF4-FFF2-40B4-BE49-F238E27FC236}">
                    <a16:creationId xmlns:a16="http://schemas.microsoft.com/office/drawing/2014/main" id="{9B52C8B3-C1E2-C5A2-604B-DAB9805493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44093" y="1631385"/>
                <a:ext cx="2347206" cy="377411"/>
              </a:xfrm>
              <a:prstGeom prst="rect">
                <a:avLst/>
              </a:prstGeom>
              <a:blipFill>
                <a:blip r:embed="rId73"/>
                <a:stretch>
                  <a:fillRect l="-1622" t="-9677" b="-1290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27" name="图片 126" descr="图表, 折线图&#10;&#10;描述已自动生成">
            <a:extLst>
              <a:ext uri="{FF2B5EF4-FFF2-40B4-BE49-F238E27FC236}">
                <a16:creationId xmlns:a16="http://schemas.microsoft.com/office/drawing/2014/main" id="{96DDE1E2-C8EC-335D-FD8F-6C055160DDCA}"/>
              </a:ext>
            </a:extLst>
          </p:cNvPr>
          <p:cNvPicPr>
            <a:picLocks noChangeAspect="1"/>
          </p:cNvPicPr>
          <p:nvPr/>
        </p:nvPicPr>
        <p:blipFill rotWithShape="1">
          <a:blip r:embed="rId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859" r="33841"/>
          <a:stretch/>
        </p:blipFill>
        <p:spPr>
          <a:xfrm>
            <a:off x="727088" y="996278"/>
            <a:ext cx="1997076" cy="1703368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C34CBA8A-C4A5-4903-AC91-2597D72DD954}"/>
              </a:ext>
            </a:extLst>
          </p:cNvPr>
          <p:cNvGrpSpPr/>
          <p:nvPr/>
        </p:nvGrpSpPr>
        <p:grpSpPr>
          <a:xfrm>
            <a:off x="698526" y="2686833"/>
            <a:ext cx="3690833" cy="3777237"/>
            <a:chOff x="698526" y="2686833"/>
            <a:chExt cx="3690833" cy="3777237"/>
          </a:xfrm>
        </p:grpSpPr>
        <p:pic>
          <p:nvPicPr>
            <p:cNvPr id="126" name="图片 125">
              <a:extLst>
                <a:ext uri="{FF2B5EF4-FFF2-40B4-BE49-F238E27FC236}">
                  <a16:creationId xmlns:a16="http://schemas.microsoft.com/office/drawing/2014/main" id="{387A6767-ABD2-8261-8B30-E1CB15704D8A}"/>
                </a:ext>
              </a:extLst>
            </p:cNvPr>
            <p:cNvPicPr>
              <a:picLocks noChangeAspect="1"/>
            </p:cNvPicPr>
            <p:nvPr/>
          </p:nvPicPr>
          <p:blipFill>
            <a:blip r:embed="rId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8526" y="2686833"/>
              <a:ext cx="3614259" cy="3777237"/>
            </a:xfrm>
            <a:prstGeom prst="rect">
              <a:avLst/>
            </a:prstGeom>
          </p:spPr>
        </p:pic>
        <mc:AlternateContent xmlns:mc="http://schemas.openxmlformats.org/markup-compatibility/2006">
          <mc:Choice xmlns:a14="http://schemas.microsoft.com/office/drawing/2010/main" Requires="a14">
            <p:sp>
              <p:nvSpPr>
                <p:cNvPr id="27" name="文本框 26">
                  <a:extLst>
                    <a:ext uri="{FF2B5EF4-FFF2-40B4-BE49-F238E27FC236}">
                      <a16:creationId xmlns:a16="http://schemas.microsoft.com/office/drawing/2014/main" id="{C7F0F976-4ED4-9917-E34B-37791391AFFF}"/>
                    </a:ext>
                  </a:extLst>
                </p:cNvPr>
                <p:cNvSpPr txBox="1"/>
                <p:nvPr/>
              </p:nvSpPr>
              <p:spPr>
                <a:xfrm>
                  <a:off x="1202252" y="4490137"/>
                  <a:ext cx="3187107" cy="30777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1" lang="en-US" altLang="zh-CN" sz="14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sSubPr>
                          <m:e>
                            <m:r>
                              <a:rPr kumimoji="1" lang="en-US" altLang="zh-CN" sz="14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Arial" panose="020B0604020202020204" pitchFamily="34" charset="0"/>
                              </a:rPr>
                              <m:t>𝝀</m:t>
                            </m:r>
                          </m:e>
                          <m:sub>
                            <m:r>
                              <a:rPr kumimoji="1" lang="en-US" altLang="zh-CN" sz="14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𝟏𝟑</m:t>
                            </m:r>
                          </m:sub>
                        </m:sSub>
                        <m:r>
                          <a:rPr kumimoji="1" lang="en-US" altLang="zh-CN" sz="14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=</m:t>
                        </m:r>
                        <m:r>
                          <a:rPr kumimoji="1" lang="en-US" altLang="zh-CN" sz="14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𝟎</m:t>
                        </m:r>
                        <m:r>
                          <a:rPr kumimoji="1" lang="en-US" altLang="zh-CN" sz="14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.</m:t>
                        </m:r>
                        <m:r>
                          <a:rPr kumimoji="1" lang="en-US" altLang="zh-CN" sz="14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𝟎𝟓</m:t>
                        </m:r>
                        <m:r>
                          <a:rPr kumimoji="1" lang="en-US" altLang="zh-CN" sz="14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sSub>
                          <m:sSubPr>
                            <m:ctrlPr>
                              <a:rPr kumimoji="1" lang="en-US" altLang="zh-CN" sz="1400" b="1" i="1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sSubPr>
                          <m:e>
                            <m:r>
                              <a:rPr kumimoji="1" lang="en-US" altLang="zh-CN" sz="1400" b="1" i="1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Arial" panose="020B0604020202020204" pitchFamily="34" charset="0"/>
                              </a:rPr>
                              <m:t>𝝀</m:t>
                            </m:r>
                          </m:e>
                          <m:sub>
                            <m:r>
                              <a:rPr kumimoji="1" lang="en-US" altLang="zh-CN" sz="14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𝒔</m:t>
                            </m:r>
                          </m:sub>
                        </m:sSub>
                        <m:r>
                          <a:rPr kumimoji="1" lang="en-US" altLang="zh-CN" sz="1400" b="1" i="1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=</m:t>
                        </m:r>
                        <m:r>
                          <a:rPr kumimoji="1" lang="en-US" altLang="zh-CN" sz="1400" b="1" i="1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𝟎</m:t>
                        </m:r>
                        <m:r>
                          <a:rPr kumimoji="1" lang="en-US" altLang="zh-CN" sz="1400" b="1" i="1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.</m:t>
                        </m:r>
                        <m:r>
                          <a:rPr kumimoji="1" lang="en-US" altLang="zh-CN" sz="14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𝟎</m:t>
                        </m:r>
                        <m:r>
                          <a:rPr kumimoji="1" lang="en-US" altLang="zh-CN" sz="1400" b="1" i="1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𝟎𝟓</m:t>
                        </m:r>
                      </m:oMath>
                    </m:oMathPara>
                  </a14:m>
                  <a:endParaRPr kumimoji="1" lang="en-US" altLang="zh-CN" sz="14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mc:Choice>
          <mc:Fallback>
            <p:sp>
              <p:nvSpPr>
                <p:cNvPr id="27" name="文本框 26">
                  <a:extLst>
                    <a:ext uri="{FF2B5EF4-FFF2-40B4-BE49-F238E27FC236}">
                      <a16:creationId xmlns:a16="http://schemas.microsoft.com/office/drawing/2014/main" id="{C7F0F976-4ED4-9917-E34B-37791391AFF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02252" y="4490137"/>
                  <a:ext cx="3187107" cy="307777"/>
                </a:xfrm>
                <a:prstGeom prst="rect">
                  <a:avLst/>
                </a:prstGeom>
                <a:blipFill>
                  <a:blip r:embed="rId7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0AA3FAC9-8F95-C46C-C534-BB4BE3B47AF7}"/>
              </a:ext>
            </a:extLst>
          </p:cNvPr>
          <p:cNvGrpSpPr/>
          <p:nvPr/>
        </p:nvGrpSpPr>
        <p:grpSpPr>
          <a:xfrm>
            <a:off x="4779236" y="2735986"/>
            <a:ext cx="3619592" cy="3762847"/>
            <a:chOff x="4779236" y="2735986"/>
            <a:chExt cx="3619592" cy="3762847"/>
          </a:xfrm>
        </p:grpSpPr>
        <p:pic>
          <p:nvPicPr>
            <p:cNvPr id="124" name="图片 123">
              <a:extLst>
                <a:ext uri="{FF2B5EF4-FFF2-40B4-BE49-F238E27FC236}">
                  <a16:creationId xmlns:a16="http://schemas.microsoft.com/office/drawing/2014/main" id="{1D949EB1-33AC-5565-409C-10DEC6F244B5}"/>
                </a:ext>
              </a:extLst>
            </p:cNvPr>
            <p:cNvPicPr>
              <a:picLocks noChangeAspect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79236" y="2735986"/>
              <a:ext cx="3619592" cy="3762847"/>
            </a:xfrm>
            <a:prstGeom prst="rect">
              <a:avLst/>
            </a:prstGeom>
          </p:spPr>
        </p:pic>
        <p:grpSp>
          <p:nvGrpSpPr>
            <p:cNvPr id="122" name="组合 121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R=\frac{(E_{\text{Mixed}}- E_{\text{SM}})}{E_{\text{SM}}}$&#10;&#10;&#10;&#10;\end{document}" title="IguanaTex Vector Display">
              <a:extLst>
                <a:ext uri="{FF2B5EF4-FFF2-40B4-BE49-F238E27FC236}">
                  <a16:creationId xmlns:a16="http://schemas.microsoft.com/office/drawing/2014/main" id="{75E67238-1789-410E-689C-EA5537A364BE}"/>
                </a:ext>
              </a:extLst>
            </p:cNvPr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>
            <a:xfrm>
              <a:off x="6777202" y="5226615"/>
              <a:ext cx="1428750" cy="285750"/>
              <a:chOff x="8138585" y="6318554"/>
              <a:chExt cx="1424744" cy="278199"/>
            </a:xfrm>
          </p:grpSpPr>
          <p:sp>
            <p:nvSpPr>
              <p:cNvPr id="104" name="任意形状 103">
                <a:extLst>
                  <a:ext uri="{FF2B5EF4-FFF2-40B4-BE49-F238E27FC236}">
                    <a16:creationId xmlns:a16="http://schemas.microsoft.com/office/drawing/2014/main" id="{FEC20C4E-CFC4-D23D-80AE-FA7C4370D5B8}"/>
                  </a:ext>
                </a:extLst>
              </p:cNvPr>
              <p:cNvSpPr/>
              <p:nvPr>
                <p:custDataLst>
                  <p:tags r:id="rId4"/>
                </p:custDataLst>
              </p:nvPr>
            </p:nvSpPr>
            <p:spPr>
              <a:xfrm>
                <a:off x="8138585" y="6380615"/>
                <a:ext cx="135508" cy="133800"/>
              </a:xfrm>
              <a:custGeom>
                <a:avLst/>
                <a:gdLst>
                  <a:gd name="connsiteX0" fmla="*/ 63466 w 135508"/>
                  <a:gd name="connsiteY0" fmla="*/ 13158 h 133800"/>
                  <a:gd name="connsiteX1" fmla="*/ 68780 w 135508"/>
                  <a:gd name="connsiteY1" fmla="*/ 6136 h 133800"/>
                  <a:gd name="connsiteX2" fmla="*/ 80357 w 135508"/>
                  <a:gd name="connsiteY2" fmla="*/ 5946 h 133800"/>
                  <a:gd name="connsiteX3" fmla="*/ 114899 w 135508"/>
                  <a:gd name="connsiteY3" fmla="*/ 24735 h 133800"/>
                  <a:gd name="connsiteX4" fmla="*/ 104460 w 135508"/>
                  <a:gd name="connsiteY4" fmla="*/ 51685 h 133800"/>
                  <a:gd name="connsiteX5" fmla="*/ 72386 w 135508"/>
                  <a:gd name="connsiteY5" fmla="*/ 62693 h 133800"/>
                  <a:gd name="connsiteX6" fmla="*/ 51130 w 135508"/>
                  <a:gd name="connsiteY6" fmla="*/ 62693 h 133800"/>
                  <a:gd name="connsiteX7" fmla="*/ 63466 w 135508"/>
                  <a:gd name="connsiteY7" fmla="*/ 13158 h 133800"/>
                  <a:gd name="connsiteX8" fmla="*/ 90796 w 135508"/>
                  <a:gd name="connsiteY8" fmla="*/ 65160 h 133800"/>
                  <a:gd name="connsiteX9" fmla="*/ 132549 w 135508"/>
                  <a:gd name="connsiteY9" fmla="*/ 28531 h 133800"/>
                  <a:gd name="connsiteX10" fmla="*/ 90606 w 135508"/>
                  <a:gd name="connsiteY10" fmla="*/ 63 h 133800"/>
                  <a:gd name="connsiteX11" fmla="*/ 36516 w 135508"/>
                  <a:gd name="connsiteY11" fmla="*/ 63 h 133800"/>
                  <a:gd name="connsiteX12" fmla="*/ 31012 w 135508"/>
                  <a:gd name="connsiteY12" fmla="*/ 3859 h 133800"/>
                  <a:gd name="connsiteX13" fmla="*/ 36326 w 135508"/>
                  <a:gd name="connsiteY13" fmla="*/ 5946 h 133800"/>
                  <a:gd name="connsiteX14" fmla="*/ 43538 w 135508"/>
                  <a:gd name="connsiteY14" fmla="*/ 6326 h 133800"/>
                  <a:gd name="connsiteX15" fmla="*/ 48663 w 135508"/>
                  <a:gd name="connsiteY15" fmla="*/ 9362 h 133800"/>
                  <a:gd name="connsiteX16" fmla="*/ 47903 w 135508"/>
                  <a:gd name="connsiteY16" fmla="*/ 12968 h 133800"/>
                  <a:gd name="connsiteX17" fmla="*/ 22472 w 135508"/>
                  <a:gd name="connsiteY17" fmla="*/ 114885 h 133800"/>
                  <a:gd name="connsiteX18" fmla="*/ 5201 w 135508"/>
                  <a:gd name="connsiteY18" fmla="*/ 123805 h 133800"/>
                  <a:gd name="connsiteX19" fmla="*/ 77 w 135508"/>
                  <a:gd name="connsiteY19" fmla="*/ 127601 h 133800"/>
                  <a:gd name="connsiteX20" fmla="*/ 2734 w 135508"/>
                  <a:gd name="connsiteY20" fmla="*/ 129688 h 133800"/>
                  <a:gd name="connsiteX21" fmla="*/ 26647 w 135508"/>
                  <a:gd name="connsiteY21" fmla="*/ 129119 h 133800"/>
                  <a:gd name="connsiteX22" fmla="*/ 50750 w 135508"/>
                  <a:gd name="connsiteY22" fmla="*/ 129688 h 133800"/>
                  <a:gd name="connsiteX23" fmla="*/ 54546 w 135508"/>
                  <a:gd name="connsiteY23" fmla="*/ 125892 h 133800"/>
                  <a:gd name="connsiteX24" fmla="*/ 49232 w 135508"/>
                  <a:gd name="connsiteY24" fmla="*/ 123805 h 133800"/>
                  <a:gd name="connsiteX25" fmla="*/ 36896 w 135508"/>
                  <a:gd name="connsiteY25" fmla="*/ 120389 h 133800"/>
                  <a:gd name="connsiteX26" fmla="*/ 37465 w 135508"/>
                  <a:gd name="connsiteY26" fmla="*/ 117162 h 133800"/>
                  <a:gd name="connsiteX27" fmla="*/ 49991 w 135508"/>
                  <a:gd name="connsiteY27" fmla="*/ 66868 h 133800"/>
                  <a:gd name="connsiteX28" fmla="*/ 72576 w 135508"/>
                  <a:gd name="connsiteY28" fmla="*/ 66868 h 133800"/>
                  <a:gd name="connsiteX29" fmla="*/ 93263 w 135508"/>
                  <a:gd name="connsiteY29" fmla="*/ 84139 h 133800"/>
                  <a:gd name="connsiteX30" fmla="*/ 90606 w 135508"/>
                  <a:gd name="connsiteY30" fmla="*/ 97234 h 133800"/>
                  <a:gd name="connsiteX31" fmla="*/ 87569 w 135508"/>
                  <a:gd name="connsiteY31" fmla="*/ 113366 h 133800"/>
                  <a:gd name="connsiteX32" fmla="*/ 112811 w 135508"/>
                  <a:gd name="connsiteY32" fmla="*/ 133864 h 133800"/>
                  <a:gd name="connsiteX33" fmla="*/ 135586 w 135508"/>
                  <a:gd name="connsiteY33" fmla="*/ 112038 h 133800"/>
                  <a:gd name="connsiteX34" fmla="*/ 133308 w 135508"/>
                  <a:gd name="connsiteY34" fmla="*/ 109761 h 133800"/>
                  <a:gd name="connsiteX35" fmla="*/ 130841 w 135508"/>
                  <a:gd name="connsiteY35" fmla="*/ 112418 h 133800"/>
                  <a:gd name="connsiteX36" fmla="*/ 113570 w 135508"/>
                  <a:gd name="connsiteY36" fmla="*/ 129688 h 133800"/>
                  <a:gd name="connsiteX37" fmla="*/ 105979 w 135508"/>
                  <a:gd name="connsiteY37" fmla="*/ 118111 h 133800"/>
                  <a:gd name="connsiteX38" fmla="*/ 107876 w 135508"/>
                  <a:gd name="connsiteY38" fmla="*/ 96475 h 133800"/>
                  <a:gd name="connsiteX39" fmla="*/ 108636 w 135508"/>
                  <a:gd name="connsiteY39" fmla="*/ 87555 h 133800"/>
                  <a:gd name="connsiteX40" fmla="*/ 90796 w 135508"/>
                  <a:gd name="connsiteY40" fmla="*/ 65160 h 1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5508" h="133800">
                    <a:moveTo>
                      <a:pt x="63466" y="13158"/>
                    </a:moveTo>
                    <a:cubicBezTo>
                      <a:pt x="64605" y="8603"/>
                      <a:pt x="65174" y="6705"/>
                      <a:pt x="68780" y="6136"/>
                    </a:cubicBezTo>
                    <a:cubicBezTo>
                      <a:pt x="70488" y="5946"/>
                      <a:pt x="76561" y="5946"/>
                      <a:pt x="80357" y="5946"/>
                    </a:cubicBezTo>
                    <a:cubicBezTo>
                      <a:pt x="93832" y="5946"/>
                      <a:pt x="114899" y="5946"/>
                      <a:pt x="114899" y="24735"/>
                    </a:cubicBezTo>
                    <a:cubicBezTo>
                      <a:pt x="114899" y="31188"/>
                      <a:pt x="111862" y="44284"/>
                      <a:pt x="104460" y="51685"/>
                    </a:cubicBezTo>
                    <a:cubicBezTo>
                      <a:pt x="99526" y="56620"/>
                      <a:pt x="89467" y="62693"/>
                      <a:pt x="72386" y="62693"/>
                    </a:cubicBezTo>
                    <a:lnTo>
                      <a:pt x="51130" y="62693"/>
                    </a:lnTo>
                    <a:lnTo>
                      <a:pt x="63466" y="13158"/>
                    </a:lnTo>
                    <a:close/>
                    <a:moveTo>
                      <a:pt x="90796" y="65160"/>
                    </a:moveTo>
                    <a:cubicBezTo>
                      <a:pt x="109964" y="60985"/>
                      <a:pt x="132549" y="47700"/>
                      <a:pt x="132549" y="28531"/>
                    </a:cubicBezTo>
                    <a:cubicBezTo>
                      <a:pt x="132549" y="12209"/>
                      <a:pt x="115468" y="63"/>
                      <a:pt x="90606" y="63"/>
                    </a:cubicBezTo>
                    <a:lnTo>
                      <a:pt x="36516" y="63"/>
                    </a:lnTo>
                    <a:cubicBezTo>
                      <a:pt x="32720" y="63"/>
                      <a:pt x="31012" y="63"/>
                      <a:pt x="31012" y="3859"/>
                    </a:cubicBezTo>
                    <a:cubicBezTo>
                      <a:pt x="31012" y="5946"/>
                      <a:pt x="32720" y="5946"/>
                      <a:pt x="36326" y="5946"/>
                    </a:cubicBezTo>
                    <a:cubicBezTo>
                      <a:pt x="36706" y="5946"/>
                      <a:pt x="40312" y="5946"/>
                      <a:pt x="43538" y="6326"/>
                    </a:cubicBezTo>
                    <a:cubicBezTo>
                      <a:pt x="46954" y="6705"/>
                      <a:pt x="48663" y="6895"/>
                      <a:pt x="48663" y="9362"/>
                    </a:cubicBezTo>
                    <a:cubicBezTo>
                      <a:pt x="48663" y="10122"/>
                      <a:pt x="48473" y="10691"/>
                      <a:pt x="47903" y="12968"/>
                    </a:cubicBezTo>
                    <a:lnTo>
                      <a:pt x="22472" y="114885"/>
                    </a:lnTo>
                    <a:cubicBezTo>
                      <a:pt x="20574" y="122287"/>
                      <a:pt x="20194" y="123805"/>
                      <a:pt x="5201" y="123805"/>
                    </a:cubicBezTo>
                    <a:cubicBezTo>
                      <a:pt x="1785" y="123805"/>
                      <a:pt x="77" y="123805"/>
                      <a:pt x="77" y="127601"/>
                    </a:cubicBezTo>
                    <a:cubicBezTo>
                      <a:pt x="77" y="129688"/>
                      <a:pt x="2354" y="129688"/>
                      <a:pt x="2734" y="129688"/>
                    </a:cubicBezTo>
                    <a:cubicBezTo>
                      <a:pt x="8048" y="129688"/>
                      <a:pt x="21333" y="129119"/>
                      <a:pt x="26647" y="129119"/>
                    </a:cubicBezTo>
                    <a:cubicBezTo>
                      <a:pt x="31961" y="129119"/>
                      <a:pt x="45436" y="129688"/>
                      <a:pt x="50750" y="129688"/>
                    </a:cubicBezTo>
                    <a:cubicBezTo>
                      <a:pt x="52268" y="129688"/>
                      <a:pt x="54546" y="129688"/>
                      <a:pt x="54546" y="125892"/>
                    </a:cubicBezTo>
                    <a:cubicBezTo>
                      <a:pt x="54546" y="123805"/>
                      <a:pt x="52838" y="123805"/>
                      <a:pt x="49232" y="123805"/>
                    </a:cubicBezTo>
                    <a:cubicBezTo>
                      <a:pt x="42210" y="123805"/>
                      <a:pt x="36896" y="123805"/>
                      <a:pt x="36896" y="120389"/>
                    </a:cubicBezTo>
                    <a:cubicBezTo>
                      <a:pt x="36896" y="119250"/>
                      <a:pt x="37275" y="118301"/>
                      <a:pt x="37465" y="117162"/>
                    </a:cubicBezTo>
                    <a:lnTo>
                      <a:pt x="49991" y="66868"/>
                    </a:lnTo>
                    <a:lnTo>
                      <a:pt x="72576" y="66868"/>
                    </a:lnTo>
                    <a:cubicBezTo>
                      <a:pt x="89847" y="66868"/>
                      <a:pt x="93263" y="77496"/>
                      <a:pt x="93263" y="84139"/>
                    </a:cubicBezTo>
                    <a:cubicBezTo>
                      <a:pt x="93263" y="86986"/>
                      <a:pt x="91744" y="92869"/>
                      <a:pt x="90606" y="97234"/>
                    </a:cubicBezTo>
                    <a:cubicBezTo>
                      <a:pt x="89277" y="102549"/>
                      <a:pt x="87569" y="109571"/>
                      <a:pt x="87569" y="113366"/>
                    </a:cubicBezTo>
                    <a:cubicBezTo>
                      <a:pt x="87569" y="133864"/>
                      <a:pt x="110344" y="133864"/>
                      <a:pt x="112811" y="133864"/>
                    </a:cubicBezTo>
                    <a:cubicBezTo>
                      <a:pt x="128943" y="133864"/>
                      <a:pt x="135586" y="114695"/>
                      <a:pt x="135586" y="112038"/>
                    </a:cubicBezTo>
                    <a:cubicBezTo>
                      <a:pt x="135586" y="109761"/>
                      <a:pt x="133498" y="109761"/>
                      <a:pt x="133308" y="109761"/>
                    </a:cubicBezTo>
                    <a:cubicBezTo>
                      <a:pt x="131600" y="109761"/>
                      <a:pt x="131220" y="111089"/>
                      <a:pt x="130841" y="112418"/>
                    </a:cubicBezTo>
                    <a:cubicBezTo>
                      <a:pt x="126096" y="126462"/>
                      <a:pt x="117935" y="129688"/>
                      <a:pt x="113570" y="129688"/>
                    </a:cubicBezTo>
                    <a:cubicBezTo>
                      <a:pt x="107307" y="129688"/>
                      <a:pt x="105979" y="125513"/>
                      <a:pt x="105979" y="118111"/>
                    </a:cubicBezTo>
                    <a:cubicBezTo>
                      <a:pt x="105979" y="112228"/>
                      <a:pt x="107117" y="102549"/>
                      <a:pt x="107876" y="96475"/>
                    </a:cubicBezTo>
                    <a:cubicBezTo>
                      <a:pt x="108256" y="93818"/>
                      <a:pt x="108636" y="90212"/>
                      <a:pt x="108636" y="87555"/>
                    </a:cubicBezTo>
                    <a:cubicBezTo>
                      <a:pt x="108636" y="72942"/>
                      <a:pt x="95920" y="67058"/>
                      <a:pt x="90796" y="651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形状 104">
                <a:extLst>
                  <a:ext uri="{FF2B5EF4-FFF2-40B4-BE49-F238E27FC236}">
                    <a16:creationId xmlns:a16="http://schemas.microsoft.com/office/drawing/2014/main" id="{7C488365-0D2F-87B0-5908-8A0AF62792B5}"/>
                  </a:ext>
                </a:extLst>
              </p:cNvPr>
              <p:cNvSpPr/>
              <p:nvPr>
                <p:custDataLst>
                  <p:tags r:id="rId5"/>
                </p:custDataLst>
              </p:nvPr>
            </p:nvSpPr>
            <p:spPr>
              <a:xfrm>
                <a:off x="8339720" y="6440588"/>
                <a:ext cx="126209" cy="44410"/>
              </a:xfrm>
              <a:custGeom>
                <a:avLst/>
                <a:gdLst>
                  <a:gd name="connsiteX0" fmla="*/ 119844 w 126209"/>
                  <a:gd name="connsiteY0" fmla="*/ 7654 h 44410"/>
                  <a:gd name="connsiteX1" fmla="*/ 126296 w 126209"/>
                  <a:gd name="connsiteY1" fmla="*/ 3859 h 44410"/>
                  <a:gd name="connsiteX2" fmla="*/ 120033 w 126209"/>
                  <a:gd name="connsiteY2" fmla="*/ 63 h 44410"/>
                  <a:gd name="connsiteX3" fmla="*/ 6350 w 126209"/>
                  <a:gd name="connsiteY3" fmla="*/ 63 h 44410"/>
                  <a:gd name="connsiteX4" fmla="*/ 87 w 126209"/>
                  <a:gd name="connsiteY4" fmla="*/ 3859 h 44410"/>
                  <a:gd name="connsiteX5" fmla="*/ 6540 w 126209"/>
                  <a:gd name="connsiteY5" fmla="*/ 7654 h 44410"/>
                  <a:gd name="connsiteX6" fmla="*/ 119844 w 126209"/>
                  <a:gd name="connsiteY6" fmla="*/ 7654 h 44410"/>
                  <a:gd name="connsiteX7" fmla="*/ 120033 w 126209"/>
                  <a:gd name="connsiteY7" fmla="*/ 44473 h 44410"/>
                  <a:gd name="connsiteX8" fmla="*/ 126296 w 126209"/>
                  <a:gd name="connsiteY8" fmla="*/ 40678 h 44410"/>
                  <a:gd name="connsiteX9" fmla="*/ 119844 w 126209"/>
                  <a:gd name="connsiteY9" fmla="*/ 36882 h 44410"/>
                  <a:gd name="connsiteX10" fmla="*/ 6540 w 126209"/>
                  <a:gd name="connsiteY10" fmla="*/ 36882 h 44410"/>
                  <a:gd name="connsiteX11" fmla="*/ 87 w 126209"/>
                  <a:gd name="connsiteY11" fmla="*/ 40678 h 44410"/>
                  <a:gd name="connsiteX12" fmla="*/ 6350 w 126209"/>
                  <a:gd name="connsiteY12" fmla="*/ 44473 h 44410"/>
                  <a:gd name="connsiteX13" fmla="*/ 120033 w 126209"/>
                  <a:gd name="connsiteY13" fmla="*/ 44473 h 44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6209" h="44410">
                    <a:moveTo>
                      <a:pt x="119844" y="7654"/>
                    </a:moveTo>
                    <a:cubicBezTo>
                      <a:pt x="122690" y="7654"/>
                      <a:pt x="126296" y="7654"/>
                      <a:pt x="126296" y="3859"/>
                    </a:cubicBezTo>
                    <a:cubicBezTo>
                      <a:pt x="126296" y="63"/>
                      <a:pt x="122690" y="63"/>
                      <a:pt x="120033" y="63"/>
                    </a:cubicBezTo>
                    <a:lnTo>
                      <a:pt x="6350" y="63"/>
                    </a:lnTo>
                    <a:cubicBezTo>
                      <a:pt x="3693" y="63"/>
                      <a:pt x="87" y="63"/>
                      <a:pt x="87" y="3859"/>
                    </a:cubicBezTo>
                    <a:cubicBezTo>
                      <a:pt x="87" y="7654"/>
                      <a:pt x="3693" y="7654"/>
                      <a:pt x="6540" y="7654"/>
                    </a:cubicBezTo>
                    <a:lnTo>
                      <a:pt x="119844" y="7654"/>
                    </a:lnTo>
                    <a:close/>
                    <a:moveTo>
                      <a:pt x="120033" y="44473"/>
                    </a:moveTo>
                    <a:cubicBezTo>
                      <a:pt x="122690" y="44473"/>
                      <a:pt x="126296" y="44473"/>
                      <a:pt x="126296" y="40678"/>
                    </a:cubicBezTo>
                    <a:cubicBezTo>
                      <a:pt x="126296" y="36882"/>
                      <a:pt x="122690" y="36882"/>
                      <a:pt x="119844" y="36882"/>
                    </a:cubicBezTo>
                    <a:lnTo>
                      <a:pt x="6540" y="36882"/>
                    </a:lnTo>
                    <a:cubicBezTo>
                      <a:pt x="3693" y="36882"/>
                      <a:pt x="87" y="36882"/>
                      <a:pt x="87" y="40678"/>
                    </a:cubicBezTo>
                    <a:cubicBezTo>
                      <a:pt x="87" y="44473"/>
                      <a:pt x="3693" y="44473"/>
                      <a:pt x="6350" y="44473"/>
                    </a:cubicBezTo>
                    <a:lnTo>
                      <a:pt x="120033" y="44473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形状 105">
                <a:extLst>
                  <a:ext uri="{FF2B5EF4-FFF2-40B4-BE49-F238E27FC236}">
                    <a16:creationId xmlns:a16="http://schemas.microsoft.com/office/drawing/2014/main" id="{DD638A17-E31B-DA94-B049-B65A42DA9C91}"/>
                  </a:ext>
                </a:extLst>
              </p:cNvPr>
              <p:cNvSpPr/>
              <p:nvPr>
                <p:custDataLst>
                  <p:tags r:id="rId6"/>
                </p:custDataLst>
              </p:nvPr>
            </p:nvSpPr>
            <p:spPr>
              <a:xfrm>
                <a:off x="8567475" y="6318554"/>
                <a:ext cx="34541" cy="132718"/>
              </a:xfrm>
              <a:custGeom>
                <a:avLst/>
                <a:gdLst>
                  <a:gd name="connsiteX0" fmla="*/ 31983 w 34541"/>
                  <a:gd name="connsiteY0" fmla="*/ 58 h 132718"/>
                  <a:gd name="connsiteX1" fmla="*/ 99 w 34541"/>
                  <a:gd name="connsiteY1" fmla="*/ 66351 h 132718"/>
                  <a:gd name="connsiteX2" fmla="*/ 31983 w 34541"/>
                  <a:gd name="connsiteY2" fmla="*/ 132777 h 132718"/>
                  <a:gd name="connsiteX3" fmla="*/ 34640 w 34541"/>
                  <a:gd name="connsiteY3" fmla="*/ 131183 h 132718"/>
                  <a:gd name="connsiteX4" fmla="*/ 33312 w 34541"/>
                  <a:gd name="connsiteY4" fmla="*/ 129190 h 132718"/>
                  <a:gd name="connsiteX5" fmla="*/ 9133 w 34541"/>
                  <a:gd name="connsiteY5" fmla="*/ 66484 h 132718"/>
                  <a:gd name="connsiteX6" fmla="*/ 33710 w 34541"/>
                  <a:gd name="connsiteY6" fmla="*/ 3246 h 132718"/>
                  <a:gd name="connsiteX7" fmla="*/ 34640 w 34541"/>
                  <a:gd name="connsiteY7" fmla="*/ 1652 h 132718"/>
                  <a:gd name="connsiteX8" fmla="*/ 31983 w 34541"/>
                  <a:gd name="connsiteY8" fmla="*/ 58 h 13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541" h="132718">
                    <a:moveTo>
                      <a:pt x="31983" y="58"/>
                    </a:moveTo>
                    <a:cubicBezTo>
                      <a:pt x="6741" y="17860"/>
                      <a:pt x="99" y="46025"/>
                      <a:pt x="99" y="66351"/>
                    </a:cubicBezTo>
                    <a:cubicBezTo>
                      <a:pt x="99" y="85083"/>
                      <a:pt x="5679" y="114178"/>
                      <a:pt x="31983" y="132777"/>
                    </a:cubicBezTo>
                    <a:cubicBezTo>
                      <a:pt x="33046" y="132777"/>
                      <a:pt x="34640" y="132777"/>
                      <a:pt x="34640" y="131183"/>
                    </a:cubicBezTo>
                    <a:cubicBezTo>
                      <a:pt x="34640" y="130386"/>
                      <a:pt x="34242" y="130120"/>
                      <a:pt x="33312" y="129190"/>
                    </a:cubicBezTo>
                    <a:cubicBezTo>
                      <a:pt x="15642" y="113248"/>
                      <a:pt x="9133" y="90663"/>
                      <a:pt x="9133" y="66484"/>
                    </a:cubicBezTo>
                    <a:cubicBezTo>
                      <a:pt x="9133" y="30614"/>
                      <a:pt x="22816" y="13078"/>
                      <a:pt x="33710" y="3246"/>
                    </a:cubicBezTo>
                    <a:cubicBezTo>
                      <a:pt x="34242" y="2715"/>
                      <a:pt x="34640" y="2316"/>
                      <a:pt x="34640" y="1652"/>
                    </a:cubicBezTo>
                    <a:cubicBezTo>
                      <a:pt x="34640" y="58"/>
                      <a:pt x="33046" y="58"/>
                      <a:pt x="31983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形状 106">
                <a:extLst>
                  <a:ext uri="{FF2B5EF4-FFF2-40B4-BE49-F238E27FC236}">
                    <a16:creationId xmlns:a16="http://schemas.microsoft.com/office/drawing/2014/main" id="{531C2C8E-509D-773A-1515-A5772A7E19BA}"/>
                  </a:ext>
                </a:extLst>
              </p:cNvPr>
              <p:cNvSpPr/>
              <p:nvPr>
                <p:custDataLst>
                  <p:tags r:id="rId7"/>
                </p:custDataLst>
              </p:nvPr>
            </p:nvSpPr>
            <p:spPr>
              <a:xfrm>
                <a:off x="8620673" y="6327987"/>
                <a:ext cx="102647" cy="90206"/>
              </a:xfrm>
              <a:custGeom>
                <a:avLst/>
                <a:gdLst>
                  <a:gd name="connsiteX0" fmla="*/ 96154 w 102647"/>
                  <a:gd name="connsiteY0" fmla="*/ 59576 h 90206"/>
                  <a:gd name="connsiteX1" fmla="*/ 96951 w 102647"/>
                  <a:gd name="connsiteY1" fmla="*/ 57184 h 90206"/>
                  <a:gd name="connsiteX2" fmla="*/ 94692 w 102647"/>
                  <a:gd name="connsiteY2" fmla="*/ 55324 h 90206"/>
                  <a:gd name="connsiteX3" fmla="*/ 93231 w 102647"/>
                  <a:gd name="connsiteY3" fmla="*/ 55856 h 90206"/>
                  <a:gd name="connsiteX4" fmla="*/ 91238 w 102647"/>
                  <a:gd name="connsiteY4" fmla="*/ 59708 h 90206"/>
                  <a:gd name="connsiteX5" fmla="*/ 54173 w 102647"/>
                  <a:gd name="connsiteY5" fmla="*/ 85482 h 90206"/>
                  <a:gd name="connsiteX6" fmla="*/ 31588 w 102647"/>
                  <a:gd name="connsiteY6" fmla="*/ 85482 h 90206"/>
                  <a:gd name="connsiteX7" fmla="*/ 27337 w 102647"/>
                  <a:gd name="connsiteY7" fmla="*/ 84153 h 90206"/>
                  <a:gd name="connsiteX8" fmla="*/ 27868 w 102647"/>
                  <a:gd name="connsiteY8" fmla="*/ 81363 h 90206"/>
                  <a:gd name="connsiteX9" fmla="*/ 36769 w 102647"/>
                  <a:gd name="connsiteY9" fmla="*/ 45759 h 90206"/>
                  <a:gd name="connsiteX10" fmla="*/ 51648 w 102647"/>
                  <a:gd name="connsiteY10" fmla="*/ 45759 h 90206"/>
                  <a:gd name="connsiteX11" fmla="*/ 63738 w 102647"/>
                  <a:gd name="connsiteY11" fmla="*/ 51870 h 90206"/>
                  <a:gd name="connsiteX12" fmla="*/ 62808 w 102647"/>
                  <a:gd name="connsiteY12" fmla="*/ 57849 h 90206"/>
                  <a:gd name="connsiteX13" fmla="*/ 62409 w 102647"/>
                  <a:gd name="connsiteY13" fmla="*/ 59443 h 90206"/>
                  <a:gd name="connsiteX14" fmla="*/ 64668 w 102647"/>
                  <a:gd name="connsiteY14" fmla="*/ 61303 h 90206"/>
                  <a:gd name="connsiteX15" fmla="*/ 67192 w 102647"/>
                  <a:gd name="connsiteY15" fmla="*/ 58380 h 90206"/>
                  <a:gd name="connsiteX16" fmla="*/ 74499 w 102647"/>
                  <a:gd name="connsiteY16" fmla="*/ 29285 h 90206"/>
                  <a:gd name="connsiteX17" fmla="*/ 74898 w 102647"/>
                  <a:gd name="connsiteY17" fmla="*/ 27293 h 90206"/>
                  <a:gd name="connsiteX18" fmla="*/ 72639 w 102647"/>
                  <a:gd name="connsiteY18" fmla="*/ 25433 h 90206"/>
                  <a:gd name="connsiteX19" fmla="*/ 69982 w 102647"/>
                  <a:gd name="connsiteY19" fmla="*/ 28887 h 90206"/>
                  <a:gd name="connsiteX20" fmla="*/ 51914 w 102647"/>
                  <a:gd name="connsiteY20" fmla="*/ 40976 h 90206"/>
                  <a:gd name="connsiteX21" fmla="*/ 37965 w 102647"/>
                  <a:gd name="connsiteY21" fmla="*/ 40976 h 90206"/>
                  <a:gd name="connsiteX22" fmla="*/ 45936 w 102647"/>
                  <a:gd name="connsiteY22" fmla="*/ 9358 h 90206"/>
                  <a:gd name="connsiteX23" fmla="*/ 52711 w 102647"/>
                  <a:gd name="connsiteY23" fmla="*/ 4841 h 90206"/>
                  <a:gd name="connsiteX24" fmla="*/ 74366 w 102647"/>
                  <a:gd name="connsiteY24" fmla="*/ 4841 h 90206"/>
                  <a:gd name="connsiteX25" fmla="*/ 96154 w 102647"/>
                  <a:gd name="connsiteY25" fmla="*/ 20252 h 90206"/>
                  <a:gd name="connsiteX26" fmla="*/ 95622 w 102647"/>
                  <a:gd name="connsiteY26" fmla="*/ 28355 h 90206"/>
                  <a:gd name="connsiteX27" fmla="*/ 97881 w 102647"/>
                  <a:gd name="connsiteY27" fmla="*/ 30614 h 90206"/>
                  <a:gd name="connsiteX28" fmla="*/ 100272 w 102647"/>
                  <a:gd name="connsiteY28" fmla="*/ 27160 h 90206"/>
                  <a:gd name="connsiteX29" fmla="*/ 102664 w 102647"/>
                  <a:gd name="connsiteY29" fmla="*/ 4044 h 90206"/>
                  <a:gd name="connsiteX30" fmla="*/ 98811 w 102647"/>
                  <a:gd name="connsiteY30" fmla="*/ 58 h 90206"/>
                  <a:gd name="connsiteX31" fmla="*/ 25742 w 102647"/>
                  <a:gd name="connsiteY31" fmla="*/ 58 h 90206"/>
                  <a:gd name="connsiteX32" fmla="*/ 21491 w 102647"/>
                  <a:gd name="connsiteY32" fmla="*/ 2981 h 90206"/>
                  <a:gd name="connsiteX33" fmla="*/ 25875 w 102647"/>
                  <a:gd name="connsiteY33" fmla="*/ 4841 h 90206"/>
                  <a:gd name="connsiteX34" fmla="*/ 30924 w 102647"/>
                  <a:gd name="connsiteY34" fmla="*/ 5106 h 90206"/>
                  <a:gd name="connsiteX35" fmla="*/ 33846 w 102647"/>
                  <a:gd name="connsiteY35" fmla="*/ 6966 h 90206"/>
                  <a:gd name="connsiteX36" fmla="*/ 33315 w 102647"/>
                  <a:gd name="connsiteY36" fmla="*/ 9889 h 90206"/>
                  <a:gd name="connsiteX37" fmla="*/ 15911 w 102647"/>
                  <a:gd name="connsiteY37" fmla="*/ 79371 h 90206"/>
                  <a:gd name="connsiteX38" fmla="*/ 4087 w 102647"/>
                  <a:gd name="connsiteY38" fmla="*/ 85482 h 90206"/>
                  <a:gd name="connsiteX39" fmla="*/ 102 w 102647"/>
                  <a:gd name="connsiteY39" fmla="*/ 88404 h 90206"/>
                  <a:gd name="connsiteX40" fmla="*/ 4087 w 102647"/>
                  <a:gd name="connsiteY40" fmla="*/ 90264 h 90206"/>
                  <a:gd name="connsiteX41" fmla="*/ 79149 w 102647"/>
                  <a:gd name="connsiteY41" fmla="*/ 90264 h 90206"/>
                  <a:gd name="connsiteX42" fmla="*/ 83666 w 102647"/>
                  <a:gd name="connsiteY42" fmla="*/ 87873 h 90206"/>
                  <a:gd name="connsiteX43" fmla="*/ 96154 w 102647"/>
                  <a:gd name="connsiteY43" fmla="*/ 59576 h 9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02647" h="90206">
                    <a:moveTo>
                      <a:pt x="96154" y="59576"/>
                    </a:moveTo>
                    <a:cubicBezTo>
                      <a:pt x="96951" y="57849"/>
                      <a:pt x="96951" y="57317"/>
                      <a:pt x="96951" y="57184"/>
                    </a:cubicBezTo>
                    <a:cubicBezTo>
                      <a:pt x="96951" y="56387"/>
                      <a:pt x="96419" y="55324"/>
                      <a:pt x="94692" y="55324"/>
                    </a:cubicBezTo>
                    <a:cubicBezTo>
                      <a:pt x="94427" y="55324"/>
                      <a:pt x="93762" y="55324"/>
                      <a:pt x="93231" y="55856"/>
                    </a:cubicBezTo>
                    <a:cubicBezTo>
                      <a:pt x="92965" y="56121"/>
                      <a:pt x="92832" y="56254"/>
                      <a:pt x="91238" y="59708"/>
                    </a:cubicBezTo>
                    <a:cubicBezTo>
                      <a:pt x="82603" y="78839"/>
                      <a:pt x="75827" y="85482"/>
                      <a:pt x="54173" y="85482"/>
                    </a:cubicBezTo>
                    <a:lnTo>
                      <a:pt x="31588" y="85482"/>
                    </a:lnTo>
                    <a:cubicBezTo>
                      <a:pt x="27469" y="85482"/>
                      <a:pt x="27337" y="85349"/>
                      <a:pt x="27337" y="84153"/>
                    </a:cubicBezTo>
                    <a:cubicBezTo>
                      <a:pt x="27337" y="84020"/>
                      <a:pt x="27337" y="83356"/>
                      <a:pt x="27868" y="81363"/>
                    </a:cubicBezTo>
                    <a:lnTo>
                      <a:pt x="36769" y="45759"/>
                    </a:lnTo>
                    <a:lnTo>
                      <a:pt x="51648" y="45759"/>
                    </a:lnTo>
                    <a:cubicBezTo>
                      <a:pt x="62144" y="45759"/>
                      <a:pt x="63738" y="47486"/>
                      <a:pt x="63738" y="51870"/>
                    </a:cubicBezTo>
                    <a:cubicBezTo>
                      <a:pt x="63738" y="53332"/>
                      <a:pt x="63339" y="55590"/>
                      <a:pt x="62808" y="57849"/>
                    </a:cubicBezTo>
                    <a:cubicBezTo>
                      <a:pt x="62409" y="59044"/>
                      <a:pt x="62409" y="59177"/>
                      <a:pt x="62409" y="59443"/>
                    </a:cubicBezTo>
                    <a:cubicBezTo>
                      <a:pt x="62409" y="59708"/>
                      <a:pt x="62542" y="61303"/>
                      <a:pt x="64668" y="61303"/>
                    </a:cubicBezTo>
                    <a:cubicBezTo>
                      <a:pt x="66528" y="61303"/>
                      <a:pt x="66661" y="60638"/>
                      <a:pt x="67192" y="58380"/>
                    </a:cubicBezTo>
                    <a:lnTo>
                      <a:pt x="74499" y="29285"/>
                    </a:lnTo>
                    <a:cubicBezTo>
                      <a:pt x="74898" y="27691"/>
                      <a:pt x="74898" y="27426"/>
                      <a:pt x="74898" y="27293"/>
                    </a:cubicBezTo>
                    <a:cubicBezTo>
                      <a:pt x="74898" y="25964"/>
                      <a:pt x="73835" y="25433"/>
                      <a:pt x="72639" y="25433"/>
                    </a:cubicBezTo>
                    <a:cubicBezTo>
                      <a:pt x="70912" y="25433"/>
                      <a:pt x="70779" y="26097"/>
                      <a:pt x="69982" y="28887"/>
                    </a:cubicBezTo>
                    <a:cubicBezTo>
                      <a:pt x="67192" y="39249"/>
                      <a:pt x="63207" y="40976"/>
                      <a:pt x="51914" y="40976"/>
                    </a:cubicBezTo>
                    <a:lnTo>
                      <a:pt x="37965" y="40976"/>
                    </a:lnTo>
                    <a:lnTo>
                      <a:pt x="45936" y="9358"/>
                    </a:lnTo>
                    <a:cubicBezTo>
                      <a:pt x="46999" y="5239"/>
                      <a:pt x="47131" y="4841"/>
                      <a:pt x="52711" y="4841"/>
                    </a:cubicBezTo>
                    <a:lnTo>
                      <a:pt x="74366" y="4841"/>
                    </a:lnTo>
                    <a:cubicBezTo>
                      <a:pt x="91770" y="4841"/>
                      <a:pt x="96154" y="8428"/>
                      <a:pt x="96154" y="20252"/>
                    </a:cubicBezTo>
                    <a:cubicBezTo>
                      <a:pt x="96154" y="23706"/>
                      <a:pt x="95622" y="27691"/>
                      <a:pt x="95622" y="28355"/>
                    </a:cubicBezTo>
                    <a:cubicBezTo>
                      <a:pt x="95622" y="29418"/>
                      <a:pt x="96021" y="30614"/>
                      <a:pt x="97881" y="30614"/>
                    </a:cubicBezTo>
                    <a:cubicBezTo>
                      <a:pt x="99874" y="30614"/>
                      <a:pt x="100006" y="29418"/>
                      <a:pt x="100272" y="27160"/>
                    </a:cubicBezTo>
                    <a:lnTo>
                      <a:pt x="102664" y="4044"/>
                    </a:lnTo>
                    <a:cubicBezTo>
                      <a:pt x="103062" y="58"/>
                      <a:pt x="102132" y="58"/>
                      <a:pt x="98811" y="58"/>
                    </a:cubicBezTo>
                    <a:lnTo>
                      <a:pt x="25742" y="58"/>
                    </a:lnTo>
                    <a:cubicBezTo>
                      <a:pt x="23085" y="58"/>
                      <a:pt x="21491" y="58"/>
                      <a:pt x="21491" y="2981"/>
                    </a:cubicBezTo>
                    <a:cubicBezTo>
                      <a:pt x="21491" y="4841"/>
                      <a:pt x="22952" y="4841"/>
                      <a:pt x="25875" y="4841"/>
                    </a:cubicBezTo>
                    <a:cubicBezTo>
                      <a:pt x="28001" y="4841"/>
                      <a:pt x="28532" y="4841"/>
                      <a:pt x="30924" y="5106"/>
                    </a:cubicBezTo>
                    <a:cubicBezTo>
                      <a:pt x="33581" y="5372"/>
                      <a:pt x="33846" y="5638"/>
                      <a:pt x="33846" y="6966"/>
                    </a:cubicBezTo>
                    <a:cubicBezTo>
                      <a:pt x="33846" y="7896"/>
                      <a:pt x="33448" y="9225"/>
                      <a:pt x="33315" y="9889"/>
                    </a:cubicBezTo>
                    <a:lnTo>
                      <a:pt x="15911" y="79371"/>
                    </a:lnTo>
                    <a:cubicBezTo>
                      <a:pt x="14583" y="84552"/>
                      <a:pt x="14450" y="85482"/>
                      <a:pt x="4087" y="85482"/>
                    </a:cubicBezTo>
                    <a:cubicBezTo>
                      <a:pt x="1696" y="85482"/>
                      <a:pt x="102" y="85482"/>
                      <a:pt x="102" y="88404"/>
                    </a:cubicBezTo>
                    <a:cubicBezTo>
                      <a:pt x="102" y="90264"/>
                      <a:pt x="1696" y="90264"/>
                      <a:pt x="4087" y="90264"/>
                    </a:cubicBezTo>
                    <a:lnTo>
                      <a:pt x="79149" y="90264"/>
                    </a:lnTo>
                    <a:cubicBezTo>
                      <a:pt x="82470" y="90264"/>
                      <a:pt x="82603" y="90264"/>
                      <a:pt x="83666" y="87873"/>
                    </a:cubicBezTo>
                    <a:lnTo>
                      <a:pt x="96154" y="59576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形状 107">
                <a:extLst>
                  <a:ext uri="{FF2B5EF4-FFF2-40B4-BE49-F238E27FC236}">
                    <a16:creationId xmlns:a16="http://schemas.microsoft.com/office/drawing/2014/main" id="{2C39A09A-F0C7-85B4-C99C-DE73E1C51C0B}"/>
                  </a:ext>
                </a:extLst>
              </p:cNvPr>
              <p:cNvSpPr/>
              <p:nvPr>
                <p:custDataLst>
                  <p:tags r:id="rId8"/>
                </p:custDataLst>
              </p:nvPr>
            </p:nvSpPr>
            <p:spPr>
              <a:xfrm>
                <a:off x="8731374" y="6373519"/>
                <a:ext cx="95843" cy="64812"/>
              </a:xfrm>
              <a:custGeom>
                <a:avLst/>
                <a:gdLst>
                  <a:gd name="connsiteX0" fmla="*/ 22503 w 95843"/>
                  <a:gd name="connsiteY0" fmla="*/ 2337 h 64812"/>
                  <a:gd name="connsiteX1" fmla="*/ 18422 w 95843"/>
                  <a:gd name="connsiteY1" fmla="*/ 59 h 64812"/>
                  <a:gd name="connsiteX2" fmla="*/ 108 w 95843"/>
                  <a:gd name="connsiteY2" fmla="*/ 59 h 64812"/>
                  <a:gd name="connsiteX3" fmla="*/ 108 w 95843"/>
                  <a:gd name="connsiteY3" fmla="*/ 4234 h 64812"/>
                  <a:gd name="connsiteX4" fmla="*/ 2955 w 95843"/>
                  <a:gd name="connsiteY4" fmla="*/ 4234 h 64812"/>
                  <a:gd name="connsiteX5" fmla="*/ 10641 w 95843"/>
                  <a:gd name="connsiteY5" fmla="*/ 8125 h 64812"/>
                  <a:gd name="connsiteX6" fmla="*/ 10641 w 95843"/>
                  <a:gd name="connsiteY6" fmla="*/ 54339 h 64812"/>
                  <a:gd name="connsiteX7" fmla="*/ 108 w 95843"/>
                  <a:gd name="connsiteY7" fmla="*/ 60696 h 64812"/>
                  <a:gd name="connsiteX8" fmla="*/ 108 w 95843"/>
                  <a:gd name="connsiteY8" fmla="*/ 64872 h 64812"/>
                  <a:gd name="connsiteX9" fmla="*/ 12824 w 95843"/>
                  <a:gd name="connsiteY9" fmla="*/ 64492 h 64812"/>
                  <a:gd name="connsiteX10" fmla="*/ 25539 w 95843"/>
                  <a:gd name="connsiteY10" fmla="*/ 64872 h 64812"/>
                  <a:gd name="connsiteX11" fmla="*/ 25539 w 95843"/>
                  <a:gd name="connsiteY11" fmla="*/ 60696 h 64812"/>
                  <a:gd name="connsiteX12" fmla="*/ 15006 w 95843"/>
                  <a:gd name="connsiteY12" fmla="*/ 54339 h 64812"/>
                  <a:gd name="connsiteX13" fmla="*/ 15006 w 95843"/>
                  <a:gd name="connsiteY13" fmla="*/ 4804 h 64812"/>
                  <a:gd name="connsiteX14" fmla="*/ 15101 w 95843"/>
                  <a:gd name="connsiteY14" fmla="*/ 4804 h 64812"/>
                  <a:gd name="connsiteX15" fmla="*/ 42620 w 95843"/>
                  <a:gd name="connsiteY15" fmla="*/ 62594 h 64812"/>
                  <a:gd name="connsiteX16" fmla="*/ 45562 w 95843"/>
                  <a:gd name="connsiteY16" fmla="*/ 64872 h 64812"/>
                  <a:gd name="connsiteX17" fmla="*/ 48409 w 95843"/>
                  <a:gd name="connsiteY17" fmla="*/ 62689 h 64812"/>
                  <a:gd name="connsiteX18" fmla="*/ 76403 w 95843"/>
                  <a:gd name="connsiteY18" fmla="*/ 4045 h 64812"/>
                  <a:gd name="connsiteX19" fmla="*/ 76498 w 95843"/>
                  <a:gd name="connsiteY19" fmla="*/ 4045 h 64812"/>
                  <a:gd name="connsiteX20" fmla="*/ 76498 w 95843"/>
                  <a:gd name="connsiteY20" fmla="*/ 56806 h 64812"/>
                  <a:gd name="connsiteX21" fmla="*/ 68811 w 95843"/>
                  <a:gd name="connsiteY21" fmla="*/ 60696 h 64812"/>
                  <a:gd name="connsiteX22" fmla="*/ 65964 w 95843"/>
                  <a:gd name="connsiteY22" fmla="*/ 60696 h 64812"/>
                  <a:gd name="connsiteX23" fmla="*/ 65964 w 95843"/>
                  <a:gd name="connsiteY23" fmla="*/ 64872 h 64812"/>
                  <a:gd name="connsiteX24" fmla="*/ 80958 w 95843"/>
                  <a:gd name="connsiteY24" fmla="*/ 64492 h 64812"/>
                  <a:gd name="connsiteX25" fmla="*/ 95951 w 95843"/>
                  <a:gd name="connsiteY25" fmla="*/ 64872 h 64812"/>
                  <a:gd name="connsiteX26" fmla="*/ 95951 w 95843"/>
                  <a:gd name="connsiteY26" fmla="*/ 60696 h 64812"/>
                  <a:gd name="connsiteX27" fmla="*/ 93104 w 95843"/>
                  <a:gd name="connsiteY27" fmla="*/ 60696 h 64812"/>
                  <a:gd name="connsiteX28" fmla="*/ 85418 w 95843"/>
                  <a:gd name="connsiteY28" fmla="*/ 56806 h 64812"/>
                  <a:gd name="connsiteX29" fmla="*/ 85418 w 95843"/>
                  <a:gd name="connsiteY29" fmla="*/ 8125 h 64812"/>
                  <a:gd name="connsiteX30" fmla="*/ 93104 w 95843"/>
                  <a:gd name="connsiteY30" fmla="*/ 4234 h 64812"/>
                  <a:gd name="connsiteX31" fmla="*/ 95951 w 95843"/>
                  <a:gd name="connsiteY31" fmla="*/ 4234 h 64812"/>
                  <a:gd name="connsiteX32" fmla="*/ 95951 w 95843"/>
                  <a:gd name="connsiteY32" fmla="*/ 59 h 64812"/>
                  <a:gd name="connsiteX33" fmla="*/ 77636 w 95843"/>
                  <a:gd name="connsiteY33" fmla="*/ 59 h 64812"/>
                  <a:gd name="connsiteX34" fmla="*/ 73651 w 95843"/>
                  <a:gd name="connsiteY34" fmla="*/ 2242 h 64812"/>
                  <a:gd name="connsiteX35" fmla="*/ 48029 w 95843"/>
                  <a:gd name="connsiteY35" fmla="*/ 55952 h 64812"/>
                  <a:gd name="connsiteX36" fmla="*/ 22503 w 95843"/>
                  <a:gd name="connsiteY36" fmla="*/ 2337 h 6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5843" h="64812">
                    <a:moveTo>
                      <a:pt x="22503" y="2337"/>
                    </a:moveTo>
                    <a:cubicBezTo>
                      <a:pt x="21459" y="59"/>
                      <a:pt x="20415" y="59"/>
                      <a:pt x="18422" y="59"/>
                    </a:cubicBezTo>
                    <a:lnTo>
                      <a:pt x="108" y="59"/>
                    </a:lnTo>
                    <a:lnTo>
                      <a:pt x="108" y="4234"/>
                    </a:lnTo>
                    <a:lnTo>
                      <a:pt x="2955" y="4234"/>
                    </a:lnTo>
                    <a:cubicBezTo>
                      <a:pt x="10641" y="4234"/>
                      <a:pt x="10641" y="5183"/>
                      <a:pt x="10641" y="8125"/>
                    </a:cubicBezTo>
                    <a:lnTo>
                      <a:pt x="10641" y="54339"/>
                    </a:lnTo>
                    <a:cubicBezTo>
                      <a:pt x="10641" y="56806"/>
                      <a:pt x="10641" y="60696"/>
                      <a:pt x="108" y="60696"/>
                    </a:cubicBezTo>
                    <a:lnTo>
                      <a:pt x="108" y="64872"/>
                    </a:lnTo>
                    <a:cubicBezTo>
                      <a:pt x="4378" y="64587"/>
                      <a:pt x="8553" y="64492"/>
                      <a:pt x="12824" y="64492"/>
                    </a:cubicBezTo>
                    <a:cubicBezTo>
                      <a:pt x="15481" y="64492"/>
                      <a:pt x="21649" y="64587"/>
                      <a:pt x="25539" y="64872"/>
                    </a:cubicBezTo>
                    <a:lnTo>
                      <a:pt x="25539" y="60696"/>
                    </a:lnTo>
                    <a:cubicBezTo>
                      <a:pt x="15006" y="60696"/>
                      <a:pt x="15006" y="56806"/>
                      <a:pt x="15006" y="54339"/>
                    </a:cubicBezTo>
                    <a:lnTo>
                      <a:pt x="15006" y="4804"/>
                    </a:lnTo>
                    <a:lnTo>
                      <a:pt x="15101" y="4804"/>
                    </a:lnTo>
                    <a:lnTo>
                      <a:pt x="42620" y="62594"/>
                    </a:lnTo>
                    <a:cubicBezTo>
                      <a:pt x="43380" y="64208"/>
                      <a:pt x="44234" y="64872"/>
                      <a:pt x="45562" y="64872"/>
                    </a:cubicBezTo>
                    <a:cubicBezTo>
                      <a:pt x="47365" y="64872"/>
                      <a:pt x="48029" y="63543"/>
                      <a:pt x="48409" y="62689"/>
                    </a:cubicBezTo>
                    <a:lnTo>
                      <a:pt x="76403" y="4045"/>
                    </a:lnTo>
                    <a:lnTo>
                      <a:pt x="76498" y="4045"/>
                    </a:lnTo>
                    <a:lnTo>
                      <a:pt x="76498" y="56806"/>
                    </a:lnTo>
                    <a:cubicBezTo>
                      <a:pt x="76498" y="59748"/>
                      <a:pt x="76498" y="60696"/>
                      <a:pt x="68811" y="60696"/>
                    </a:cubicBezTo>
                    <a:lnTo>
                      <a:pt x="65964" y="60696"/>
                    </a:lnTo>
                    <a:lnTo>
                      <a:pt x="65964" y="64872"/>
                    </a:lnTo>
                    <a:cubicBezTo>
                      <a:pt x="70329" y="64682"/>
                      <a:pt x="75833" y="64492"/>
                      <a:pt x="80958" y="64492"/>
                    </a:cubicBezTo>
                    <a:cubicBezTo>
                      <a:pt x="86082" y="64492"/>
                      <a:pt x="91491" y="64682"/>
                      <a:pt x="95951" y="64872"/>
                    </a:cubicBezTo>
                    <a:lnTo>
                      <a:pt x="95951" y="60696"/>
                    </a:lnTo>
                    <a:lnTo>
                      <a:pt x="93104" y="60696"/>
                    </a:lnTo>
                    <a:cubicBezTo>
                      <a:pt x="85418" y="60696"/>
                      <a:pt x="85418" y="59748"/>
                      <a:pt x="85418" y="56806"/>
                    </a:cubicBezTo>
                    <a:lnTo>
                      <a:pt x="85418" y="8125"/>
                    </a:lnTo>
                    <a:cubicBezTo>
                      <a:pt x="85418" y="5183"/>
                      <a:pt x="85418" y="4234"/>
                      <a:pt x="93104" y="4234"/>
                    </a:cubicBezTo>
                    <a:lnTo>
                      <a:pt x="95951" y="4234"/>
                    </a:lnTo>
                    <a:lnTo>
                      <a:pt x="95951" y="59"/>
                    </a:lnTo>
                    <a:lnTo>
                      <a:pt x="77636" y="59"/>
                    </a:lnTo>
                    <a:cubicBezTo>
                      <a:pt x="75549" y="59"/>
                      <a:pt x="74695" y="59"/>
                      <a:pt x="73651" y="2242"/>
                    </a:cubicBezTo>
                    <a:lnTo>
                      <a:pt x="48029" y="55952"/>
                    </a:lnTo>
                    <a:lnTo>
                      <a:pt x="22503" y="2337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形状 108">
                <a:extLst>
                  <a:ext uri="{FF2B5EF4-FFF2-40B4-BE49-F238E27FC236}">
                    <a16:creationId xmlns:a16="http://schemas.microsoft.com/office/drawing/2014/main" id="{D0DA2BA3-336F-CF94-6B35-A3AECA7599A2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8843625" y="6374089"/>
                <a:ext cx="23059" cy="64243"/>
              </a:xfrm>
              <a:custGeom>
                <a:avLst/>
                <a:gdLst>
                  <a:gd name="connsiteX0" fmla="*/ 16246 w 23059"/>
                  <a:gd name="connsiteY0" fmla="*/ 5848 h 64243"/>
                  <a:gd name="connsiteX1" fmla="*/ 10457 w 23059"/>
                  <a:gd name="connsiteY1" fmla="*/ 59 h 64243"/>
                  <a:gd name="connsiteX2" fmla="*/ 4669 w 23059"/>
                  <a:gd name="connsiteY2" fmla="*/ 5848 h 64243"/>
                  <a:gd name="connsiteX3" fmla="*/ 10457 w 23059"/>
                  <a:gd name="connsiteY3" fmla="*/ 11636 h 64243"/>
                  <a:gd name="connsiteX4" fmla="*/ 16246 w 23059"/>
                  <a:gd name="connsiteY4" fmla="*/ 5848 h 64243"/>
                  <a:gd name="connsiteX5" fmla="*/ 493 w 23059"/>
                  <a:gd name="connsiteY5" fmla="*/ 23403 h 64243"/>
                  <a:gd name="connsiteX6" fmla="*/ 493 w 23059"/>
                  <a:gd name="connsiteY6" fmla="*/ 27578 h 64243"/>
                  <a:gd name="connsiteX7" fmla="*/ 7990 w 23059"/>
                  <a:gd name="connsiteY7" fmla="*/ 32892 h 64243"/>
                  <a:gd name="connsiteX8" fmla="*/ 7990 w 23059"/>
                  <a:gd name="connsiteY8" fmla="*/ 56331 h 64243"/>
                  <a:gd name="connsiteX9" fmla="*/ 1822 w 23059"/>
                  <a:gd name="connsiteY9" fmla="*/ 60127 h 64243"/>
                  <a:gd name="connsiteX10" fmla="*/ 114 w 23059"/>
                  <a:gd name="connsiteY10" fmla="*/ 60127 h 64243"/>
                  <a:gd name="connsiteX11" fmla="*/ 114 w 23059"/>
                  <a:gd name="connsiteY11" fmla="*/ 64302 h 64243"/>
                  <a:gd name="connsiteX12" fmla="*/ 11881 w 23059"/>
                  <a:gd name="connsiteY12" fmla="*/ 63923 h 64243"/>
                  <a:gd name="connsiteX13" fmla="*/ 23173 w 23059"/>
                  <a:gd name="connsiteY13" fmla="*/ 64302 h 64243"/>
                  <a:gd name="connsiteX14" fmla="*/ 23173 w 23059"/>
                  <a:gd name="connsiteY14" fmla="*/ 60127 h 64243"/>
                  <a:gd name="connsiteX15" fmla="*/ 16056 w 23059"/>
                  <a:gd name="connsiteY15" fmla="*/ 56331 h 64243"/>
                  <a:gd name="connsiteX16" fmla="*/ 16056 w 23059"/>
                  <a:gd name="connsiteY16" fmla="*/ 22359 h 64243"/>
                  <a:gd name="connsiteX17" fmla="*/ 493 w 23059"/>
                  <a:gd name="connsiteY17" fmla="*/ 23403 h 64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059" h="64243">
                    <a:moveTo>
                      <a:pt x="16246" y="5848"/>
                    </a:moveTo>
                    <a:cubicBezTo>
                      <a:pt x="16246" y="2716"/>
                      <a:pt x="13684" y="59"/>
                      <a:pt x="10457" y="59"/>
                    </a:cubicBezTo>
                    <a:cubicBezTo>
                      <a:pt x="7515" y="59"/>
                      <a:pt x="4669" y="2337"/>
                      <a:pt x="4669" y="5848"/>
                    </a:cubicBezTo>
                    <a:cubicBezTo>
                      <a:pt x="4669" y="9264"/>
                      <a:pt x="7515" y="11636"/>
                      <a:pt x="10457" y="11636"/>
                    </a:cubicBezTo>
                    <a:cubicBezTo>
                      <a:pt x="13684" y="11636"/>
                      <a:pt x="16246" y="8979"/>
                      <a:pt x="16246" y="5848"/>
                    </a:cubicBezTo>
                    <a:close/>
                    <a:moveTo>
                      <a:pt x="493" y="23403"/>
                    </a:moveTo>
                    <a:lnTo>
                      <a:pt x="493" y="27578"/>
                    </a:lnTo>
                    <a:cubicBezTo>
                      <a:pt x="7231" y="27578"/>
                      <a:pt x="7990" y="28243"/>
                      <a:pt x="7990" y="32892"/>
                    </a:cubicBezTo>
                    <a:lnTo>
                      <a:pt x="7990" y="56331"/>
                    </a:lnTo>
                    <a:cubicBezTo>
                      <a:pt x="7990" y="59273"/>
                      <a:pt x="7990" y="60127"/>
                      <a:pt x="1822" y="60127"/>
                    </a:cubicBezTo>
                    <a:lnTo>
                      <a:pt x="114" y="60127"/>
                    </a:lnTo>
                    <a:lnTo>
                      <a:pt x="114" y="64302"/>
                    </a:lnTo>
                    <a:cubicBezTo>
                      <a:pt x="4004" y="64018"/>
                      <a:pt x="7990" y="63923"/>
                      <a:pt x="11881" y="63923"/>
                    </a:cubicBezTo>
                    <a:cubicBezTo>
                      <a:pt x="15487" y="63923"/>
                      <a:pt x="19662" y="64018"/>
                      <a:pt x="23173" y="64302"/>
                    </a:cubicBezTo>
                    <a:lnTo>
                      <a:pt x="23173" y="60127"/>
                    </a:lnTo>
                    <a:cubicBezTo>
                      <a:pt x="16815" y="60127"/>
                      <a:pt x="16056" y="60127"/>
                      <a:pt x="16056" y="56331"/>
                    </a:cubicBezTo>
                    <a:lnTo>
                      <a:pt x="16056" y="22359"/>
                    </a:lnTo>
                    <a:lnTo>
                      <a:pt x="493" y="23403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形状 109">
                <a:extLst>
                  <a:ext uri="{FF2B5EF4-FFF2-40B4-BE49-F238E27FC236}">
                    <a16:creationId xmlns:a16="http://schemas.microsoft.com/office/drawing/2014/main" id="{FA6D9A99-4A48-7953-5F39-1E6ECECB5C22}"/>
                  </a:ext>
                </a:extLst>
              </p:cNvPr>
              <p:cNvSpPr/>
              <p:nvPr>
                <p:custDataLst>
                  <p:tags r:id="rId10"/>
                </p:custDataLst>
              </p:nvPr>
            </p:nvSpPr>
            <p:spPr>
              <a:xfrm>
                <a:off x="8878906" y="6397433"/>
                <a:ext cx="57980" cy="40899"/>
              </a:xfrm>
              <a:custGeom>
                <a:avLst/>
                <a:gdLst>
                  <a:gd name="connsiteX0" fmla="*/ 56008 w 57980"/>
                  <a:gd name="connsiteY0" fmla="*/ 59 h 40899"/>
                  <a:gd name="connsiteX1" fmla="*/ 46899 w 57980"/>
                  <a:gd name="connsiteY1" fmla="*/ 439 h 40899"/>
                  <a:gd name="connsiteX2" fmla="*/ 36365 w 57980"/>
                  <a:gd name="connsiteY2" fmla="*/ 59 h 40899"/>
                  <a:gd name="connsiteX3" fmla="*/ 36365 w 57980"/>
                  <a:gd name="connsiteY3" fmla="*/ 4234 h 40899"/>
                  <a:gd name="connsiteX4" fmla="*/ 38168 w 57980"/>
                  <a:gd name="connsiteY4" fmla="*/ 6037 h 40899"/>
                  <a:gd name="connsiteX5" fmla="*/ 34562 w 57980"/>
                  <a:gd name="connsiteY5" fmla="*/ 11351 h 40899"/>
                  <a:gd name="connsiteX6" fmla="*/ 29818 w 57980"/>
                  <a:gd name="connsiteY6" fmla="*/ 15906 h 40899"/>
                  <a:gd name="connsiteX7" fmla="*/ 20518 w 57980"/>
                  <a:gd name="connsiteY7" fmla="*/ 5943 h 40899"/>
                  <a:gd name="connsiteX8" fmla="*/ 22985 w 57980"/>
                  <a:gd name="connsiteY8" fmla="*/ 4234 h 40899"/>
                  <a:gd name="connsiteX9" fmla="*/ 22985 w 57980"/>
                  <a:gd name="connsiteY9" fmla="*/ 59 h 40899"/>
                  <a:gd name="connsiteX10" fmla="*/ 11218 w 57980"/>
                  <a:gd name="connsiteY10" fmla="*/ 439 h 40899"/>
                  <a:gd name="connsiteX11" fmla="*/ 685 w 57980"/>
                  <a:gd name="connsiteY11" fmla="*/ 59 h 40899"/>
                  <a:gd name="connsiteX12" fmla="*/ 685 w 57980"/>
                  <a:gd name="connsiteY12" fmla="*/ 4234 h 40899"/>
                  <a:gd name="connsiteX13" fmla="*/ 2488 w 57980"/>
                  <a:gd name="connsiteY13" fmla="*/ 4234 h 40899"/>
                  <a:gd name="connsiteX14" fmla="*/ 13686 w 57980"/>
                  <a:gd name="connsiteY14" fmla="*/ 9549 h 40899"/>
                  <a:gd name="connsiteX15" fmla="*/ 24883 w 57980"/>
                  <a:gd name="connsiteY15" fmla="*/ 20841 h 40899"/>
                  <a:gd name="connsiteX16" fmla="*/ 14540 w 57980"/>
                  <a:gd name="connsiteY16" fmla="*/ 30995 h 40899"/>
                  <a:gd name="connsiteX17" fmla="*/ 116 w 57980"/>
                  <a:gd name="connsiteY17" fmla="*/ 36783 h 40899"/>
                  <a:gd name="connsiteX18" fmla="*/ 116 w 57980"/>
                  <a:gd name="connsiteY18" fmla="*/ 40958 h 40899"/>
                  <a:gd name="connsiteX19" fmla="*/ 9226 w 57980"/>
                  <a:gd name="connsiteY19" fmla="*/ 40579 h 40899"/>
                  <a:gd name="connsiteX20" fmla="*/ 19759 w 57980"/>
                  <a:gd name="connsiteY20" fmla="*/ 40958 h 40899"/>
                  <a:gd name="connsiteX21" fmla="*/ 19759 w 57980"/>
                  <a:gd name="connsiteY21" fmla="*/ 36783 h 40899"/>
                  <a:gd name="connsiteX22" fmla="*/ 18051 w 57980"/>
                  <a:gd name="connsiteY22" fmla="*/ 34980 h 40899"/>
                  <a:gd name="connsiteX23" fmla="*/ 19759 w 57980"/>
                  <a:gd name="connsiteY23" fmla="*/ 31564 h 40899"/>
                  <a:gd name="connsiteX24" fmla="*/ 27635 w 57980"/>
                  <a:gd name="connsiteY24" fmla="*/ 23783 h 40899"/>
                  <a:gd name="connsiteX25" fmla="*/ 37409 w 57980"/>
                  <a:gd name="connsiteY25" fmla="*/ 33652 h 40899"/>
                  <a:gd name="connsiteX26" fmla="*/ 38263 w 57980"/>
                  <a:gd name="connsiteY26" fmla="*/ 35075 h 40899"/>
                  <a:gd name="connsiteX27" fmla="*/ 35796 w 57980"/>
                  <a:gd name="connsiteY27" fmla="*/ 36783 h 40899"/>
                  <a:gd name="connsiteX28" fmla="*/ 35796 w 57980"/>
                  <a:gd name="connsiteY28" fmla="*/ 40958 h 40899"/>
                  <a:gd name="connsiteX29" fmla="*/ 47563 w 57980"/>
                  <a:gd name="connsiteY29" fmla="*/ 40579 h 40899"/>
                  <a:gd name="connsiteX30" fmla="*/ 58096 w 57980"/>
                  <a:gd name="connsiteY30" fmla="*/ 40958 h 40899"/>
                  <a:gd name="connsiteX31" fmla="*/ 58096 w 57980"/>
                  <a:gd name="connsiteY31" fmla="*/ 36783 h 40899"/>
                  <a:gd name="connsiteX32" fmla="*/ 56293 w 57980"/>
                  <a:gd name="connsiteY32" fmla="*/ 36783 h 40899"/>
                  <a:gd name="connsiteX33" fmla="*/ 48891 w 57980"/>
                  <a:gd name="connsiteY33" fmla="*/ 35265 h 40899"/>
                  <a:gd name="connsiteX34" fmla="*/ 32664 w 57980"/>
                  <a:gd name="connsiteY34" fmla="*/ 18848 h 40899"/>
                  <a:gd name="connsiteX35" fmla="*/ 56008 w 57980"/>
                  <a:gd name="connsiteY35" fmla="*/ 4234 h 40899"/>
                  <a:gd name="connsiteX36" fmla="*/ 56008 w 57980"/>
                  <a:gd name="connsiteY36" fmla="*/ 59 h 40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7980" h="40899">
                    <a:moveTo>
                      <a:pt x="56008" y="59"/>
                    </a:moveTo>
                    <a:cubicBezTo>
                      <a:pt x="53256" y="249"/>
                      <a:pt x="50599" y="439"/>
                      <a:pt x="46899" y="439"/>
                    </a:cubicBezTo>
                    <a:cubicBezTo>
                      <a:pt x="43577" y="439"/>
                      <a:pt x="39687" y="344"/>
                      <a:pt x="36365" y="59"/>
                    </a:cubicBezTo>
                    <a:lnTo>
                      <a:pt x="36365" y="4234"/>
                    </a:lnTo>
                    <a:cubicBezTo>
                      <a:pt x="38073" y="4424"/>
                      <a:pt x="38168" y="5848"/>
                      <a:pt x="38168" y="6037"/>
                    </a:cubicBezTo>
                    <a:cubicBezTo>
                      <a:pt x="38168" y="7746"/>
                      <a:pt x="37219" y="8694"/>
                      <a:pt x="34562" y="11351"/>
                    </a:cubicBezTo>
                    <a:lnTo>
                      <a:pt x="29818" y="15906"/>
                    </a:lnTo>
                    <a:cubicBezTo>
                      <a:pt x="25452" y="11731"/>
                      <a:pt x="20518" y="6891"/>
                      <a:pt x="20518" y="5943"/>
                    </a:cubicBezTo>
                    <a:cubicBezTo>
                      <a:pt x="20518" y="4329"/>
                      <a:pt x="22606" y="4234"/>
                      <a:pt x="22985" y="4234"/>
                    </a:cubicBezTo>
                    <a:lnTo>
                      <a:pt x="22985" y="59"/>
                    </a:lnTo>
                    <a:cubicBezTo>
                      <a:pt x="19095" y="344"/>
                      <a:pt x="11693" y="439"/>
                      <a:pt x="11218" y="439"/>
                    </a:cubicBezTo>
                    <a:cubicBezTo>
                      <a:pt x="7423" y="439"/>
                      <a:pt x="4671" y="439"/>
                      <a:pt x="685" y="59"/>
                    </a:cubicBezTo>
                    <a:lnTo>
                      <a:pt x="685" y="4234"/>
                    </a:lnTo>
                    <a:lnTo>
                      <a:pt x="2488" y="4234"/>
                    </a:lnTo>
                    <a:cubicBezTo>
                      <a:pt x="8466" y="4234"/>
                      <a:pt x="8561" y="4424"/>
                      <a:pt x="13686" y="9549"/>
                    </a:cubicBezTo>
                    <a:lnTo>
                      <a:pt x="24883" y="20841"/>
                    </a:lnTo>
                    <a:cubicBezTo>
                      <a:pt x="24219" y="21410"/>
                      <a:pt x="15963" y="29761"/>
                      <a:pt x="14540" y="30995"/>
                    </a:cubicBezTo>
                    <a:cubicBezTo>
                      <a:pt x="11883" y="33462"/>
                      <a:pt x="8371" y="36688"/>
                      <a:pt x="116" y="36783"/>
                    </a:cubicBezTo>
                    <a:lnTo>
                      <a:pt x="116" y="40958"/>
                    </a:lnTo>
                    <a:cubicBezTo>
                      <a:pt x="2868" y="40769"/>
                      <a:pt x="5525" y="40579"/>
                      <a:pt x="9226" y="40579"/>
                    </a:cubicBezTo>
                    <a:cubicBezTo>
                      <a:pt x="12547" y="40579"/>
                      <a:pt x="16438" y="40674"/>
                      <a:pt x="19759" y="40958"/>
                    </a:cubicBezTo>
                    <a:lnTo>
                      <a:pt x="19759" y="36783"/>
                    </a:lnTo>
                    <a:cubicBezTo>
                      <a:pt x="18335" y="36593"/>
                      <a:pt x="18051" y="35550"/>
                      <a:pt x="18051" y="34980"/>
                    </a:cubicBezTo>
                    <a:cubicBezTo>
                      <a:pt x="18051" y="33367"/>
                      <a:pt x="19379" y="31944"/>
                      <a:pt x="19759" y="31564"/>
                    </a:cubicBezTo>
                    <a:cubicBezTo>
                      <a:pt x="20708" y="30520"/>
                      <a:pt x="27066" y="24352"/>
                      <a:pt x="27635" y="23783"/>
                    </a:cubicBezTo>
                    <a:cubicBezTo>
                      <a:pt x="30956" y="27009"/>
                      <a:pt x="35037" y="30995"/>
                      <a:pt x="37409" y="33652"/>
                    </a:cubicBezTo>
                    <a:cubicBezTo>
                      <a:pt x="38168" y="34601"/>
                      <a:pt x="38263" y="34601"/>
                      <a:pt x="38263" y="35075"/>
                    </a:cubicBezTo>
                    <a:cubicBezTo>
                      <a:pt x="38263" y="36688"/>
                      <a:pt x="36175" y="36783"/>
                      <a:pt x="35796" y="36783"/>
                    </a:cubicBezTo>
                    <a:lnTo>
                      <a:pt x="35796" y="40958"/>
                    </a:lnTo>
                    <a:cubicBezTo>
                      <a:pt x="39687" y="40674"/>
                      <a:pt x="47088" y="40579"/>
                      <a:pt x="47563" y="40579"/>
                    </a:cubicBezTo>
                    <a:cubicBezTo>
                      <a:pt x="51359" y="40579"/>
                      <a:pt x="54110" y="40579"/>
                      <a:pt x="58096" y="40958"/>
                    </a:cubicBezTo>
                    <a:lnTo>
                      <a:pt x="58096" y="36783"/>
                    </a:lnTo>
                    <a:lnTo>
                      <a:pt x="56293" y="36783"/>
                    </a:lnTo>
                    <a:cubicBezTo>
                      <a:pt x="51074" y="36783"/>
                      <a:pt x="50030" y="36024"/>
                      <a:pt x="48891" y="35265"/>
                    </a:cubicBezTo>
                    <a:cubicBezTo>
                      <a:pt x="47942" y="34601"/>
                      <a:pt x="36935" y="23213"/>
                      <a:pt x="32664" y="18848"/>
                    </a:cubicBezTo>
                    <a:cubicBezTo>
                      <a:pt x="44336" y="6797"/>
                      <a:pt x="46804" y="4329"/>
                      <a:pt x="56008" y="4234"/>
                    </a:cubicBezTo>
                    <a:lnTo>
                      <a:pt x="56008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形状 111">
                <a:extLst>
                  <a:ext uri="{FF2B5EF4-FFF2-40B4-BE49-F238E27FC236}">
                    <a16:creationId xmlns:a16="http://schemas.microsoft.com/office/drawing/2014/main" id="{3846A31F-B994-E3C9-7C09-BBB4F3A951CB}"/>
                  </a:ext>
                </a:extLst>
              </p:cNvPr>
              <p:cNvSpPr/>
              <p:nvPr>
                <p:custDataLst>
                  <p:tags r:id="rId11"/>
                </p:custDataLst>
              </p:nvPr>
            </p:nvSpPr>
            <p:spPr>
              <a:xfrm>
                <a:off x="9006672" y="6372475"/>
                <a:ext cx="57031" cy="66900"/>
              </a:xfrm>
              <a:custGeom>
                <a:avLst/>
                <a:gdLst>
                  <a:gd name="connsiteX0" fmla="*/ 33335 w 57031"/>
                  <a:gd name="connsiteY0" fmla="*/ 1103 h 66900"/>
                  <a:gd name="connsiteX1" fmla="*/ 33335 w 57031"/>
                  <a:gd name="connsiteY1" fmla="*/ 5278 h 66900"/>
                  <a:gd name="connsiteX2" fmla="*/ 41212 w 57031"/>
                  <a:gd name="connsiteY2" fmla="*/ 10592 h 66900"/>
                  <a:gd name="connsiteX3" fmla="*/ 41212 w 57031"/>
                  <a:gd name="connsiteY3" fmla="*/ 29097 h 66900"/>
                  <a:gd name="connsiteX4" fmla="*/ 26123 w 57031"/>
                  <a:gd name="connsiteY4" fmla="*/ 23972 h 66900"/>
                  <a:gd name="connsiteX5" fmla="*/ 122 w 57031"/>
                  <a:gd name="connsiteY5" fmla="*/ 45513 h 66900"/>
                  <a:gd name="connsiteX6" fmla="*/ 24985 w 57031"/>
                  <a:gd name="connsiteY6" fmla="*/ 66959 h 66900"/>
                  <a:gd name="connsiteX7" fmla="*/ 40832 w 57031"/>
                  <a:gd name="connsiteY7" fmla="*/ 61266 h 66900"/>
                  <a:gd name="connsiteX8" fmla="*/ 40832 w 57031"/>
                  <a:gd name="connsiteY8" fmla="*/ 66959 h 66900"/>
                  <a:gd name="connsiteX9" fmla="*/ 57154 w 57031"/>
                  <a:gd name="connsiteY9" fmla="*/ 65916 h 66900"/>
                  <a:gd name="connsiteX10" fmla="*/ 57154 w 57031"/>
                  <a:gd name="connsiteY10" fmla="*/ 61740 h 66900"/>
                  <a:gd name="connsiteX11" fmla="*/ 49278 w 57031"/>
                  <a:gd name="connsiteY11" fmla="*/ 56426 h 66900"/>
                  <a:gd name="connsiteX12" fmla="*/ 49278 w 57031"/>
                  <a:gd name="connsiteY12" fmla="*/ 59 h 66900"/>
                  <a:gd name="connsiteX13" fmla="*/ 33335 w 57031"/>
                  <a:gd name="connsiteY13" fmla="*/ 1103 h 66900"/>
                  <a:gd name="connsiteX14" fmla="*/ 40832 w 57031"/>
                  <a:gd name="connsiteY14" fmla="*/ 55572 h 66900"/>
                  <a:gd name="connsiteX15" fmla="*/ 25554 w 57031"/>
                  <a:gd name="connsiteY15" fmla="*/ 63828 h 66900"/>
                  <a:gd name="connsiteX16" fmla="*/ 12933 w 57031"/>
                  <a:gd name="connsiteY16" fmla="*/ 57755 h 66900"/>
                  <a:gd name="connsiteX17" fmla="*/ 9612 w 57031"/>
                  <a:gd name="connsiteY17" fmla="*/ 45513 h 66900"/>
                  <a:gd name="connsiteX18" fmla="*/ 13882 w 57031"/>
                  <a:gd name="connsiteY18" fmla="*/ 32323 h 66900"/>
                  <a:gd name="connsiteX19" fmla="*/ 26788 w 57031"/>
                  <a:gd name="connsiteY19" fmla="*/ 27104 h 66900"/>
                  <a:gd name="connsiteX20" fmla="*/ 40832 w 57031"/>
                  <a:gd name="connsiteY20" fmla="*/ 34126 h 66900"/>
                  <a:gd name="connsiteX21" fmla="*/ 40832 w 57031"/>
                  <a:gd name="connsiteY21" fmla="*/ 55572 h 6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7031" h="66900">
                    <a:moveTo>
                      <a:pt x="33335" y="1103"/>
                    </a:moveTo>
                    <a:lnTo>
                      <a:pt x="33335" y="5278"/>
                    </a:lnTo>
                    <a:cubicBezTo>
                      <a:pt x="40357" y="5278"/>
                      <a:pt x="41212" y="5943"/>
                      <a:pt x="41212" y="10592"/>
                    </a:cubicBezTo>
                    <a:lnTo>
                      <a:pt x="41212" y="29097"/>
                    </a:lnTo>
                    <a:cubicBezTo>
                      <a:pt x="39124" y="27294"/>
                      <a:pt x="34000" y="23972"/>
                      <a:pt x="26123" y="23972"/>
                    </a:cubicBezTo>
                    <a:cubicBezTo>
                      <a:pt x="11889" y="23972"/>
                      <a:pt x="122" y="33557"/>
                      <a:pt x="122" y="45513"/>
                    </a:cubicBezTo>
                    <a:cubicBezTo>
                      <a:pt x="122" y="56996"/>
                      <a:pt x="10845" y="66959"/>
                      <a:pt x="24985" y="66959"/>
                    </a:cubicBezTo>
                    <a:cubicBezTo>
                      <a:pt x="32766" y="66959"/>
                      <a:pt x="38175" y="63543"/>
                      <a:pt x="40832" y="61266"/>
                    </a:cubicBezTo>
                    <a:lnTo>
                      <a:pt x="40832" y="66959"/>
                    </a:lnTo>
                    <a:lnTo>
                      <a:pt x="57154" y="65916"/>
                    </a:lnTo>
                    <a:lnTo>
                      <a:pt x="57154" y="61740"/>
                    </a:lnTo>
                    <a:cubicBezTo>
                      <a:pt x="50132" y="61740"/>
                      <a:pt x="49278" y="61076"/>
                      <a:pt x="49278" y="56426"/>
                    </a:cubicBezTo>
                    <a:lnTo>
                      <a:pt x="49278" y="59"/>
                    </a:lnTo>
                    <a:lnTo>
                      <a:pt x="33335" y="1103"/>
                    </a:lnTo>
                    <a:close/>
                    <a:moveTo>
                      <a:pt x="40832" y="55572"/>
                    </a:moveTo>
                    <a:cubicBezTo>
                      <a:pt x="36277" y="62594"/>
                      <a:pt x="29255" y="63828"/>
                      <a:pt x="25554" y="63828"/>
                    </a:cubicBezTo>
                    <a:cubicBezTo>
                      <a:pt x="20809" y="63828"/>
                      <a:pt x="16065" y="61930"/>
                      <a:pt x="12933" y="57755"/>
                    </a:cubicBezTo>
                    <a:cubicBezTo>
                      <a:pt x="9896" y="53864"/>
                      <a:pt x="9612" y="48455"/>
                      <a:pt x="9612" y="45513"/>
                    </a:cubicBezTo>
                    <a:cubicBezTo>
                      <a:pt x="9612" y="42951"/>
                      <a:pt x="9802" y="36688"/>
                      <a:pt x="13882" y="32323"/>
                    </a:cubicBezTo>
                    <a:cubicBezTo>
                      <a:pt x="17203" y="28907"/>
                      <a:pt x="22138" y="27104"/>
                      <a:pt x="26788" y="27104"/>
                    </a:cubicBezTo>
                    <a:cubicBezTo>
                      <a:pt x="29540" y="27104"/>
                      <a:pt x="36277" y="27673"/>
                      <a:pt x="40832" y="34126"/>
                    </a:cubicBezTo>
                    <a:lnTo>
                      <a:pt x="40832" y="55572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形状 112">
                <a:extLst>
                  <a:ext uri="{FF2B5EF4-FFF2-40B4-BE49-F238E27FC236}">
                    <a16:creationId xmlns:a16="http://schemas.microsoft.com/office/drawing/2014/main" id="{B0C6975A-87C7-CDDC-D321-04670454334B}"/>
                  </a:ext>
                </a:extLst>
              </p:cNvPr>
              <p:cNvSpPr/>
              <p:nvPr>
                <p:custDataLst>
                  <p:tags r:id="rId12"/>
                </p:custDataLst>
              </p:nvPr>
            </p:nvSpPr>
            <p:spPr>
              <a:xfrm>
                <a:off x="9094848" y="6381659"/>
                <a:ext cx="89807" cy="6509"/>
              </a:xfrm>
              <a:custGeom>
                <a:avLst/>
                <a:gdLst>
                  <a:gd name="connsiteX0" fmla="*/ 84620 w 89807"/>
                  <a:gd name="connsiteY0" fmla="*/ 6568 h 6509"/>
                  <a:gd name="connsiteX1" fmla="*/ 89934 w 89807"/>
                  <a:gd name="connsiteY1" fmla="*/ 3379 h 6509"/>
                  <a:gd name="connsiteX2" fmla="*/ 84620 w 89807"/>
                  <a:gd name="connsiteY2" fmla="*/ 58 h 6509"/>
                  <a:gd name="connsiteX3" fmla="*/ 5441 w 89807"/>
                  <a:gd name="connsiteY3" fmla="*/ 58 h 6509"/>
                  <a:gd name="connsiteX4" fmla="*/ 127 w 89807"/>
                  <a:gd name="connsiteY4" fmla="*/ 3246 h 6509"/>
                  <a:gd name="connsiteX5" fmla="*/ 5441 w 89807"/>
                  <a:gd name="connsiteY5" fmla="*/ 6568 h 6509"/>
                  <a:gd name="connsiteX6" fmla="*/ 84620 w 89807"/>
                  <a:gd name="connsiteY6" fmla="*/ 6568 h 6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807" h="6509">
                    <a:moveTo>
                      <a:pt x="84620" y="6568"/>
                    </a:moveTo>
                    <a:cubicBezTo>
                      <a:pt x="86746" y="6568"/>
                      <a:pt x="89934" y="6568"/>
                      <a:pt x="89934" y="3379"/>
                    </a:cubicBezTo>
                    <a:cubicBezTo>
                      <a:pt x="89934" y="58"/>
                      <a:pt x="86879" y="58"/>
                      <a:pt x="84620" y="58"/>
                    </a:cubicBezTo>
                    <a:lnTo>
                      <a:pt x="5441" y="58"/>
                    </a:lnTo>
                    <a:cubicBezTo>
                      <a:pt x="3315" y="58"/>
                      <a:pt x="127" y="58"/>
                      <a:pt x="127" y="3246"/>
                    </a:cubicBezTo>
                    <a:cubicBezTo>
                      <a:pt x="127" y="6568"/>
                      <a:pt x="3182" y="6568"/>
                      <a:pt x="5441" y="6568"/>
                    </a:cubicBezTo>
                    <a:lnTo>
                      <a:pt x="84620" y="6568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形状 113">
                <a:extLst>
                  <a:ext uri="{FF2B5EF4-FFF2-40B4-BE49-F238E27FC236}">
                    <a16:creationId xmlns:a16="http://schemas.microsoft.com/office/drawing/2014/main" id="{37E66AF8-9E51-2D36-9359-FD408D28ABDE}"/>
                  </a:ext>
                </a:extLst>
              </p:cNvPr>
              <p:cNvSpPr/>
              <p:nvPr>
                <p:custDataLst>
                  <p:tags r:id="rId13"/>
                </p:custDataLst>
              </p:nvPr>
            </p:nvSpPr>
            <p:spPr>
              <a:xfrm>
                <a:off x="9208285" y="6327987"/>
                <a:ext cx="102647" cy="90206"/>
              </a:xfrm>
              <a:custGeom>
                <a:avLst/>
                <a:gdLst>
                  <a:gd name="connsiteX0" fmla="*/ 96185 w 102647"/>
                  <a:gd name="connsiteY0" fmla="*/ 59576 h 90206"/>
                  <a:gd name="connsiteX1" fmla="*/ 96982 w 102647"/>
                  <a:gd name="connsiteY1" fmla="*/ 57184 h 90206"/>
                  <a:gd name="connsiteX2" fmla="*/ 94723 w 102647"/>
                  <a:gd name="connsiteY2" fmla="*/ 55324 h 90206"/>
                  <a:gd name="connsiteX3" fmla="*/ 93262 w 102647"/>
                  <a:gd name="connsiteY3" fmla="*/ 55856 h 90206"/>
                  <a:gd name="connsiteX4" fmla="*/ 91269 w 102647"/>
                  <a:gd name="connsiteY4" fmla="*/ 59708 h 90206"/>
                  <a:gd name="connsiteX5" fmla="*/ 54203 w 102647"/>
                  <a:gd name="connsiteY5" fmla="*/ 85482 h 90206"/>
                  <a:gd name="connsiteX6" fmla="*/ 31619 w 102647"/>
                  <a:gd name="connsiteY6" fmla="*/ 85482 h 90206"/>
                  <a:gd name="connsiteX7" fmla="*/ 27367 w 102647"/>
                  <a:gd name="connsiteY7" fmla="*/ 84153 h 90206"/>
                  <a:gd name="connsiteX8" fmla="*/ 27899 w 102647"/>
                  <a:gd name="connsiteY8" fmla="*/ 81363 h 90206"/>
                  <a:gd name="connsiteX9" fmla="*/ 36800 w 102647"/>
                  <a:gd name="connsiteY9" fmla="*/ 45759 h 90206"/>
                  <a:gd name="connsiteX10" fmla="*/ 51679 w 102647"/>
                  <a:gd name="connsiteY10" fmla="*/ 45759 h 90206"/>
                  <a:gd name="connsiteX11" fmla="*/ 63769 w 102647"/>
                  <a:gd name="connsiteY11" fmla="*/ 51870 h 90206"/>
                  <a:gd name="connsiteX12" fmla="*/ 62839 w 102647"/>
                  <a:gd name="connsiteY12" fmla="*/ 57849 h 90206"/>
                  <a:gd name="connsiteX13" fmla="*/ 62440 w 102647"/>
                  <a:gd name="connsiteY13" fmla="*/ 59443 h 90206"/>
                  <a:gd name="connsiteX14" fmla="*/ 64699 w 102647"/>
                  <a:gd name="connsiteY14" fmla="*/ 61303 h 90206"/>
                  <a:gd name="connsiteX15" fmla="*/ 67223 w 102647"/>
                  <a:gd name="connsiteY15" fmla="*/ 58380 h 90206"/>
                  <a:gd name="connsiteX16" fmla="*/ 74530 w 102647"/>
                  <a:gd name="connsiteY16" fmla="*/ 29285 h 90206"/>
                  <a:gd name="connsiteX17" fmla="*/ 74928 w 102647"/>
                  <a:gd name="connsiteY17" fmla="*/ 27293 h 90206"/>
                  <a:gd name="connsiteX18" fmla="*/ 72670 w 102647"/>
                  <a:gd name="connsiteY18" fmla="*/ 25433 h 90206"/>
                  <a:gd name="connsiteX19" fmla="*/ 70013 w 102647"/>
                  <a:gd name="connsiteY19" fmla="*/ 28887 h 90206"/>
                  <a:gd name="connsiteX20" fmla="*/ 51945 w 102647"/>
                  <a:gd name="connsiteY20" fmla="*/ 40976 h 90206"/>
                  <a:gd name="connsiteX21" fmla="*/ 37996 w 102647"/>
                  <a:gd name="connsiteY21" fmla="*/ 40976 h 90206"/>
                  <a:gd name="connsiteX22" fmla="*/ 45967 w 102647"/>
                  <a:gd name="connsiteY22" fmla="*/ 9358 h 90206"/>
                  <a:gd name="connsiteX23" fmla="*/ 52742 w 102647"/>
                  <a:gd name="connsiteY23" fmla="*/ 4841 h 90206"/>
                  <a:gd name="connsiteX24" fmla="*/ 74397 w 102647"/>
                  <a:gd name="connsiteY24" fmla="*/ 4841 h 90206"/>
                  <a:gd name="connsiteX25" fmla="*/ 96185 w 102647"/>
                  <a:gd name="connsiteY25" fmla="*/ 20252 h 90206"/>
                  <a:gd name="connsiteX26" fmla="*/ 95653 w 102647"/>
                  <a:gd name="connsiteY26" fmla="*/ 28355 h 90206"/>
                  <a:gd name="connsiteX27" fmla="*/ 97912 w 102647"/>
                  <a:gd name="connsiteY27" fmla="*/ 30614 h 90206"/>
                  <a:gd name="connsiteX28" fmla="*/ 100303 w 102647"/>
                  <a:gd name="connsiteY28" fmla="*/ 27160 h 90206"/>
                  <a:gd name="connsiteX29" fmla="*/ 102694 w 102647"/>
                  <a:gd name="connsiteY29" fmla="*/ 4044 h 90206"/>
                  <a:gd name="connsiteX30" fmla="*/ 98842 w 102647"/>
                  <a:gd name="connsiteY30" fmla="*/ 58 h 90206"/>
                  <a:gd name="connsiteX31" fmla="*/ 25773 w 102647"/>
                  <a:gd name="connsiteY31" fmla="*/ 58 h 90206"/>
                  <a:gd name="connsiteX32" fmla="*/ 21522 w 102647"/>
                  <a:gd name="connsiteY32" fmla="*/ 2981 h 90206"/>
                  <a:gd name="connsiteX33" fmla="*/ 25906 w 102647"/>
                  <a:gd name="connsiteY33" fmla="*/ 4841 h 90206"/>
                  <a:gd name="connsiteX34" fmla="*/ 30954 w 102647"/>
                  <a:gd name="connsiteY34" fmla="*/ 5106 h 90206"/>
                  <a:gd name="connsiteX35" fmla="*/ 33877 w 102647"/>
                  <a:gd name="connsiteY35" fmla="*/ 6966 h 90206"/>
                  <a:gd name="connsiteX36" fmla="*/ 33346 w 102647"/>
                  <a:gd name="connsiteY36" fmla="*/ 9889 h 90206"/>
                  <a:gd name="connsiteX37" fmla="*/ 15942 w 102647"/>
                  <a:gd name="connsiteY37" fmla="*/ 79371 h 90206"/>
                  <a:gd name="connsiteX38" fmla="*/ 4118 w 102647"/>
                  <a:gd name="connsiteY38" fmla="*/ 85482 h 90206"/>
                  <a:gd name="connsiteX39" fmla="*/ 133 w 102647"/>
                  <a:gd name="connsiteY39" fmla="*/ 88404 h 90206"/>
                  <a:gd name="connsiteX40" fmla="*/ 4118 w 102647"/>
                  <a:gd name="connsiteY40" fmla="*/ 90264 h 90206"/>
                  <a:gd name="connsiteX41" fmla="*/ 79180 w 102647"/>
                  <a:gd name="connsiteY41" fmla="*/ 90264 h 90206"/>
                  <a:gd name="connsiteX42" fmla="*/ 83697 w 102647"/>
                  <a:gd name="connsiteY42" fmla="*/ 87873 h 90206"/>
                  <a:gd name="connsiteX43" fmla="*/ 96185 w 102647"/>
                  <a:gd name="connsiteY43" fmla="*/ 59576 h 9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02647" h="90206">
                    <a:moveTo>
                      <a:pt x="96185" y="59576"/>
                    </a:moveTo>
                    <a:cubicBezTo>
                      <a:pt x="96982" y="57849"/>
                      <a:pt x="96982" y="57317"/>
                      <a:pt x="96982" y="57184"/>
                    </a:cubicBezTo>
                    <a:cubicBezTo>
                      <a:pt x="96982" y="56387"/>
                      <a:pt x="96450" y="55324"/>
                      <a:pt x="94723" y="55324"/>
                    </a:cubicBezTo>
                    <a:cubicBezTo>
                      <a:pt x="94458" y="55324"/>
                      <a:pt x="93793" y="55324"/>
                      <a:pt x="93262" y="55856"/>
                    </a:cubicBezTo>
                    <a:cubicBezTo>
                      <a:pt x="92996" y="56121"/>
                      <a:pt x="92863" y="56254"/>
                      <a:pt x="91269" y="59708"/>
                    </a:cubicBezTo>
                    <a:cubicBezTo>
                      <a:pt x="82634" y="78839"/>
                      <a:pt x="75858" y="85482"/>
                      <a:pt x="54203" y="85482"/>
                    </a:cubicBezTo>
                    <a:lnTo>
                      <a:pt x="31619" y="85482"/>
                    </a:lnTo>
                    <a:cubicBezTo>
                      <a:pt x="27500" y="85482"/>
                      <a:pt x="27367" y="85349"/>
                      <a:pt x="27367" y="84153"/>
                    </a:cubicBezTo>
                    <a:cubicBezTo>
                      <a:pt x="27367" y="84020"/>
                      <a:pt x="27367" y="83356"/>
                      <a:pt x="27899" y="81363"/>
                    </a:cubicBezTo>
                    <a:lnTo>
                      <a:pt x="36800" y="45759"/>
                    </a:lnTo>
                    <a:lnTo>
                      <a:pt x="51679" y="45759"/>
                    </a:lnTo>
                    <a:cubicBezTo>
                      <a:pt x="62175" y="45759"/>
                      <a:pt x="63769" y="47486"/>
                      <a:pt x="63769" y="51870"/>
                    </a:cubicBezTo>
                    <a:cubicBezTo>
                      <a:pt x="63769" y="53332"/>
                      <a:pt x="63370" y="55590"/>
                      <a:pt x="62839" y="57849"/>
                    </a:cubicBezTo>
                    <a:cubicBezTo>
                      <a:pt x="62440" y="59044"/>
                      <a:pt x="62440" y="59177"/>
                      <a:pt x="62440" y="59443"/>
                    </a:cubicBezTo>
                    <a:cubicBezTo>
                      <a:pt x="62440" y="59708"/>
                      <a:pt x="62573" y="61303"/>
                      <a:pt x="64699" y="61303"/>
                    </a:cubicBezTo>
                    <a:cubicBezTo>
                      <a:pt x="66559" y="61303"/>
                      <a:pt x="66692" y="60638"/>
                      <a:pt x="67223" y="58380"/>
                    </a:cubicBezTo>
                    <a:lnTo>
                      <a:pt x="74530" y="29285"/>
                    </a:lnTo>
                    <a:cubicBezTo>
                      <a:pt x="74928" y="27691"/>
                      <a:pt x="74928" y="27426"/>
                      <a:pt x="74928" y="27293"/>
                    </a:cubicBezTo>
                    <a:cubicBezTo>
                      <a:pt x="74928" y="25964"/>
                      <a:pt x="73866" y="25433"/>
                      <a:pt x="72670" y="25433"/>
                    </a:cubicBezTo>
                    <a:cubicBezTo>
                      <a:pt x="70943" y="25433"/>
                      <a:pt x="70810" y="26097"/>
                      <a:pt x="70013" y="28887"/>
                    </a:cubicBezTo>
                    <a:cubicBezTo>
                      <a:pt x="67223" y="39249"/>
                      <a:pt x="63237" y="40976"/>
                      <a:pt x="51945" y="40976"/>
                    </a:cubicBezTo>
                    <a:lnTo>
                      <a:pt x="37996" y="40976"/>
                    </a:lnTo>
                    <a:lnTo>
                      <a:pt x="45967" y="9358"/>
                    </a:lnTo>
                    <a:cubicBezTo>
                      <a:pt x="47029" y="5239"/>
                      <a:pt x="47162" y="4841"/>
                      <a:pt x="52742" y="4841"/>
                    </a:cubicBezTo>
                    <a:lnTo>
                      <a:pt x="74397" y="4841"/>
                    </a:lnTo>
                    <a:cubicBezTo>
                      <a:pt x="91801" y="4841"/>
                      <a:pt x="96185" y="8428"/>
                      <a:pt x="96185" y="20252"/>
                    </a:cubicBezTo>
                    <a:cubicBezTo>
                      <a:pt x="96185" y="23706"/>
                      <a:pt x="95653" y="27691"/>
                      <a:pt x="95653" y="28355"/>
                    </a:cubicBezTo>
                    <a:cubicBezTo>
                      <a:pt x="95653" y="29418"/>
                      <a:pt x="96052" y="30614"/>
                      <a:pt x="97912" y="30614"/>
                    </a:cubicBezTo>
                    <a:cubicBezTo>
                      <a:pt x="99904" y="30614"/>
                      <a:pt x="100037" y="29418"/>
                      <a:pt x="100303" y="27160"/>
                    </a:cubicBezTo>
                    <a:lnTo>
                      <a:pt x="102694" y="4044"/>
                    </a:lnTo>
                    <a:cubicBezTo>
                      <a:pt x="103093" y="58"/>
                      <a:pt x="102163" y="58"/>
                      <a:pt x="98842" y="58"/>
                    </a:cubicBezTo>
                    <a:lnTo>
                      <a:pt x="25773" y="58"/>
                    </a:lnTo>
                    <a:cubicBezTo>
                      <a:pt x="23116" y="58"/>
                      <a:pt x="21522" y="58"/>
                      <a:pt x="21522" y="2981"/>
                    </a:cubicBezTo>
                    <a:cubicBezTo>
                      <a:pt x="21522" y="4841"/>
                      <a:pt x="22983" y="4841"/>
                      <a:pt x="25906" y="4841"/>
                    </a:cubicBezTo>
                    <a:cubicBezTo>
                      <a:pt x="28032" y="4841"/>
                      <a:pt x="28563" y="4841"/>
                      <a:pt x="30954" y="5106"/>
                    </a:cubicBezTo>
                    <a:cubicBezTo>
                      <a:pt x="33611" y="5372"/>
                      <a:pt x="33877" y="5638"/>
                      <a:pt x="33877" y="6966"/>
                    </a:cubicBezTo>
                    <a:cubicBezTo>
                      <a:pt x="33877" y="7896"/>
                      <a:pt x="33479" y="9225"/>
                      <a:pt x="33346" y="9889"/>
                    </a:cubicBezTo>
                    <a:lnTo>
                      <a:pt x="15942" y="79371"/>
                    </a:lnTo>
                    <a:cubicBezTo>
                      <a:pt x="14614" y="84552"/>
                      <a:pt x="14481" y="85482"/>
                      <a:pt x="4118" y="85482"/>
                    </a:cubicBezTo>
                    <a:cubicBezTo>
                      <a:pt x="1727" y="85482"/>
                      <a:pt x="133" y="85482"/>
                      <a:pt x="133" y="88404"/>
                    </a:cubicBezTo>
                    <a:cubicBezTo>
                      <a:pt x="133" y="90264"/>
                      <a:pt x="1727" y="90264"/>
                      <a:pt x="4118" y="90264"/>
                    </a:cubicBezTo>
                    <a:lnTo>
                      <a:pt x="79180" y="90264"/>
                    </a:lnTo>
                    <a:cubicBezTo>
                      <a:pt x="82501" y="90264"/>
                      <a:pt x="82634" y="90264"/>
                      <a:pt x="83697" y="87873"/>
                    </a:cubicBezTo>
                    <a:lnTo>
                      <a:pt x="96185" y="59576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形状 114">
                <a:extLst>
                  <a:ext uri="{FF2B5EF4-FFF2-40B4-BE49-F238E27FC236}">
                    <a16:creationId xmlns:a16="http://schemas.microsoft.com/office/drawing/2014/main" id="{38F0046F-94ED-5020-EFD3-3C1507393B00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9319745" y="6370272"/>
                <a:ext cx="52666" cy="68988"/>
              </a:xfrm>
              <a:custGeom>
                <a:avLst/>
                <a:gdLst>
                  <a:gd name="connsiteX0" fmla="*/ 49484 w 52666"/>
                  <a:gd name="connsiteY0" fmla="*/ 2716 h 68988"/>
                  <a:gd name="connsiteX1" fmla="*/ 47965 w 52666"/>
                  <a:gd name="connsiteY1" fmla="*/ 59 h 68988"/>
                  <a:gd name="connsiteX2" fmla="*/ 46067 w 52666"/>
                  <a:gd name="connsiteY2" fmla="*/ 1293 h 68988"/>
                  <a:gd name="connsiteX3" fmla="*/ 42367 w 52666"/>
                  <a:gd name="connsiteY3" fmla="*/ 6797 h 68988"/>
                  <a:gd name="connsiteX4" fmla="*/ 23293 w 52666"/>
                  <a:gd name="connsiteY4" fmla="*/ 59 h 68988"/>
                  <a:gd name="connsiteX5" fmla="*/ 139 w 52666"/>
                  <a:gd name="connsiteY5" fmla="*/ 17994 h 68988"/>
                  <a:gd name="connsiteX6" fmla="*/ 5927 w 52666"/>
                  <a:gd name="connsiteY6" fmla="*/ 29856 h 68988"/>
                  <a:gd name="connsiteX7" fmla="*/ 19877 w 52666"/>
                  <a:gd name="connsiteY7" fmla="*/ 35739 h 68988"/>
                  <a:gd name="connsiteX8" fmla="*/ 34870 w 52666"/>
                  <a:gd name="connsiteY8" fmla="*/ 38681 h 68988"/>
                  <a:gd name="connsiteX9" fmla="*/ 47016 w 52666"/>
                  <a:gd name="connsiteY9" fmla="*/ 51397 h 68988"/>
                  <a:gd name="connsiteX10" fmla="*/ 29366 w 52666"/>
                  <a:gd name="connsiteY10" fmla="*/ 64872 h 68988"/>
                  <a:gd name="connsiteX11" fmla="*/ 11241 w 52666"/>
                  <a:gd name="connsiteY11" fmla="*/ 60507 h 68988"/>
                  <a:gd name="connsiteX12" fmla="*/ 4124 w 52666"/>
                  <a:gd name="connsiteY12" fmla="*/ 47601 h 68988"/>
                  <a:gd name="connsiteX13" fmla="*/ 2131 w 52666"/>
                  <a:gd name="connsiteY13" fmla="*/ 45418 h 68988"/>
                  <a:gd name="connsiteX14" fmla="*/ 139 w 52666"/>
                  <a:gd name="connsiteY14" fmla="*/ 48170 h 68988"/>
                  <a:gd name="connsiteX15" fmla="*/ 139 w 52666"/>
                  <a:gd name="connsiteY15" fmla="*/ 66390 h 68988"/>
                  <a:gd name="connsiteX16" fmla="*/ 1657 w 52666"/>
                  <a:gd name="connsiteY16" fmla="*/ 69047 h 68988"/>
                  <a:gd name="connsiteX17" fmla="*/ 3365 w 52666"/>
                  <a:gd name="connsiteY17" fmla="*/ 67908 h 68988"/>
                  <a:gd name="connsiteX18" fmla="*/ 7066 w 52666"/>
                  <a:gd name="connsiteY18" fmla="*/ 62594 h 68988"/>
                  <a:gd name="connsiteX19" fmla="*/ 29366 w 52666"/>
                  <a:gd name="connsiteY19" fmla="*/ 69047 h 68988"/>
                  <a:gd name="connsiteX20" fmla="*/ 52805 w 52666"/>
                  <a:gd name="connsiteY20" fmla="*/ 49784 h 68988"/>
                  <a:gd name="connsiteX21" fmla="*/ 46732 w 52666"/>
                  <a:gd name="connsiteY21" fmla="*/ 36878 h 68988"/>
                  <a:gd name="connsiteX22" fmla="*/ 29366 w 52666"/>
                  <a:gd name="connsiteY22" fmla="*/ 30046 h 68988"/>
                  <a:gd name="connsiteX23" fmla="*/ 17599 w 52666"/>
                  <a:gd name="connsiteY23" fmla="*/ 27673 h 68988"/>
                  <a:gd name="connsiteX24" fmla="*/ 5927 w 52666"/>
                  <a:gd name="connsiteY24" fmla="*/ 16191 h 68988"/>
                  <a:gd name="connsiteX25" fmla="*/ 23293 w 52666"/>
                  <a:gd name="connsiteY25" fmla="*/ 3950 h 68988"/>
                  <a:gd name="connsiteX26" fmla="*/ 45403 w 52666"/>
                  <a:gd name="connsiteY26" fmla="*/ 22074 h 68988"/>
                  <a:gd name="connsiteX27" fmla="*/ 47491 w 52666"/>
                  <a:gd name="connsiteY27" fmla="*/ 23688 h 68988"/>
                  <a:gd name="connsiteX28" fmla="*/ 49484 w 52666"/>
                  <a:gd name="connsiteY28" fmla="*/ 21031 h 68988"/>
                  <a:gd name="connsiteX29" fmla="*/ 49484 w 52666"/>
                  <a:gd name="connsiteY29" fmla="*/ 2716 h 68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2666" h="68988">
                    <a:moveTo>
                      <a:pt x="49484" y="2716"/>
                    </a:moveTo>
                    <a:cubicBezTo>
                      <a:pt x="49484" y="1103"/>
                      <a:pt x="49484" y="59"/>
                      <a:pt x="47965" y="59"/>
                    </a:cubicBezTo>
                    <a:cubicBezTo>
                      <a:pt x="47491" y="59"/>
                      <a:pt x="46921" y="59"/>
                      <a:pt x="46067" y="1293"/>
                    </a:cubicBezTo>
                    <a:lnTo>
                      <a:pt x="42367" y="6797"/>
                    </a:lnTo>
                    <a:cubicBezTo>
                      <a:pt x="37907" y="2716"/>
                      <a:pt x="31928" y="59"/>
                      <a:pt x="23293" y="59"/>
                    </a:cubicBezTo>
                    <a:cubicBezTo>
                      <a:pt x="9818" y="59"/>
                      <a:pt x="139" y="8410"/>
                      <a:pt x="139" y="17994"/>
                    </a:cubicBezTo>
                    <a:cubicBezTo>
                      <a:pt x="139" y="23308"/>
                      <a:pt x="2985" y="27389"/>
                      <a:pt x="5927" y="29856"/>
                    </a:cubicBezTo>
                    <a:cubicBezTo>
                      <a:pt x="10767" y="33936"/>
                      <a:pt x="15511" y="34885"/>
                      <a:pt x="19877" y="35739"/>
                    </a:cubicBezTo>
                    <a:cubicBezTo>
                      <a:pt x="21680" y="36119"/>
                      <a:pt x="34206" y="38586"/>
                      <a:pt x="34870" y="38681"/>
                    </a:cubicBezTo>
                    <a:cubicBezTo>
                      <a:pt x="41228" y="40199"/>
                      <a:pt x="47016" y="44944"/>
                      <a:pt x="47016" y="51397"/>
                    </a:cubicBezTo>
                    <a:cubicBezTo>
                      <a:pt x="47016" y="58134"/>
                      <a:pt x="40374" y="64872"/>
                      <a:pt x="29366" y="64872"/>
                    </a:cubicBezTo>
                    <a:cubicBezTo>
                      <a:pt x="25001" y="64872"/>
                      <a:pt x="17030" y="64302"/>
                      <a:pt x="11241" y="60507"/>
                    </a:cubicBezTo>
                    <a:cubicBezTo>
                      <a:pt x="6686" y="57470"/>
                      <a:pt x="4409" y="53200"/>
                      <a:pt x="4124" y="47601"/>
                    </a:cubicBezTo>
                    <a:cubicBezTo>
                      <a:pt x="4029" y="45988"/>
                      <a:pt x="4029" y="45418"/>
                      <a:pt x="2131" y="45418"/>
                    </a:cubicBezTo>
                    <a:cubicBezTo>
                      <a:pt x="139" y="45418"/>
                      <a:pt x="139" y="46178"/>
                      <a:pt x="139" y="48170"/>
                    </a:cubicBezTo>
                    <a:lnTo>
                      <a:pt x="139" y="66390"/>
                    </a:lnTo>
                    <a:cubicBezTo>
                      <a:pt x="139" y="68003"/>
                      <a:pt x="139" y="69047"/>
                      <a:pt x="1657" y="69047"/>
                    </a:cubicBezTo>
                    <a:cubicBezTo>
                      <a:pt x="2606" y="69047"/>
                      <a:pt x="2796" y="68762"/>
                      <a:pt x="3365" y="67908"/>
                    </a:cubicBezTo>
                    <a:cubicBezTo>
                      <a:pt x="3840" y="67339"/>
                      <a:pt x="7066" y="62689"/>
                      <a:pt x="7066" y="62594"/>
                    </a:cubicBezTo>
                    <a:cubicBezTo>
                      <a:pt x="14088" y="67908"/>
                      <a:pt x="22913" y="69047"/>
                      <a:pt x="29366" y="69047"/>
                    </a:cubicBezTo>
                    <a:cubicBezTo>
                      <a:pt x="43695" y="69047"/>
                      <a:pt x="52805" y="59653"/>
                      <a:pt x="52805" y="49784"/>
                    </a:cubicBezTo>
                    <a:cubicBezTo>
                      <a:pt x="52805" y="42667"/>
                      <a:pt x="48440" y="38491"/>
                      <a:pt x="46732" y="36878"/>
                    </a:cubicBezTo>
                    <a:cubicBezTo>
                      <a:pt x="42272" y="32513"/>
                      <a:pt x="37147" y="31564"/>
                      <a:pt x="29366" y="30046"/>
                    </a:cubicBezTo>
                    <a:cubicBezTo>
                      <a:pt x="24052" y="29002"/>
                      <a:pt x="18548" y="27958"/>
                      <a:pt x="17599" y="27673"/>
                    </a:cubicBezTo>
                    <a:cubicBezTo>
                      <a:pt x="13803" y="26914"/>
                      <a:pt x="5927" y="23403"/>
                      <a:pt x="5927" y="16191"/>
                    </a:cubicBezTo>
                    <a:cubicBezTo>
                      <a:pt x="5927" y="9928"/>
                      <a:pt x="12949" y="3950"/>
                      <a:pt x="23293" y="3950"/>
                    </a:cubicBezTo>
                    <a:cubicBezTo>
                      <a:pt x="40279" y="3950"/>
                      <a:pt x="44359" y="15147"/>
                      <a:pt x="45403" y="22074"/>
                    </a:cubicBezTo>
                    <a:cubicBezTo>
                      <a:pt x="45688" y="23403"/>
                      <a:pt x="46067" y="23688"/>
                      <a:pt x="47491" y="23688"/>
                    </a:cubicBezTo>
                    <a:cubicBezTo>
                      <a:pt x="49484" y="23688"/>
                      <a:pt x="49484" y="23023"/>
                      <a:pt x="49484" y="21031"/>
                    </a:cubicBezTo>
                    <a:lnTo>
                      <a:pt x="49484" y="2716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形状 115">
                <a:extLst>
                  <a:ext uri="{FF2B5EF4-FFF2-40B4-BE49-F238E27FC236}">
                    <a16:creationId xmlns:a16="http://schemas.microsoft.com/office/drawing/2014/main" id="{C16454EE-02AB-38ED-C6A3-BA4D8D995A71}"/>
                  </a:ext>
                </a:extLst>
              </p:cNvPr>
              <p:cNvSpPr/>
              <p:nvPr>
                <p:custDataLst>
                  <p:tags r:id="rId15"/>
                </p:custDataLst>
              </p:nvPr>
            </p:nvSpPr>
            <p:spPr>
              <a:xfrm>
                <a:off x="9390158" y="6372359"/>
                <a:ext cx="95843" cy="64812"/>
              </a:xfrm>
              <a:custGeom>
                <a:avLst/>
                <a:gdLst>
                  <a:gd name="connsiteX0" fmla="*/ 22537 w 95843"/>
                  <a:gd name="connsiteY0" fmla="*/ 2336 h 64812"/>
                  <a:gd name="connsiteX1" fmla="*/ 18457 w 95843"/>
                  <a:gd name="connsiteY1" fmla="*/ 59 h 64812"/>
                  <a:gd name="connsiteX2" fmla="*/ 142 w 95843"/>
                  <a:gd name="connsiteY2" fmla="*/ 59 h 64812"/>
                  <a:gd name="connsiteX3" fmla="*/ 142 w 95843"/>
                  <a:gd name="connsiteY3" fmla="*/ 4234 h 64812"/>
                  <a:gd name="connsiteX4" fmla="*/ 2989 w 95843"/>
                  <a:gd name="connsiteY4" fmla="*/ 4234 h 64812"/>
                  <a:gd name="connsiteX5" fmla="*/ 10676 w 95843"/>
                  <a:gd name="connsiteY5" fmla="*/ 8125 h 64812"/>
                  <a:gd name="connsiteX6" fmla="*/ 10676 w 95843"/>
                  <a:gd name="connsiteY6" fmla="*/ 54338 h 64812"/>
                  <a:gd name="connsiteX7" fmla="*/ 142 w 95843"/>
                  <a:gd name="connsiteY7" fmla="*/ 60696 h 64812"/>
                  <a:gd name="connsiteX8" fmla="*/ 142 w 95843"/>
                  <a:gd name="connsiteY8" fmla="*/ 64872 h 64812"/>
                  <a:gd name="connsiteX9" fmla="*/ 12858 w 95843"/>
                  <a:gd name="connsiteY9" fmla="*/ 64492 h 64812"/>
                  <a:gd name="connsiteX10" fmla="*/ 25574 w 95843"/>
                  <a:gd name="connsiteY10" fmla="*/ 64872 h 64812"/>
                  <a:gd name="connsiteX11" fmla="*/ 25574 w 95843"/>
                  <a:gd name="connsiteY11" fmla="*/ 60696 h 64812"/>
                  <a:gd name="connsiteX12" fmla="*/ 15041 w 95843"/>
                  <a:gd name="connsiteY12" fmla="*/ 54338 h 64812"/>
                  <a:gd name="connsiteX13" fmla="*/ 15041 w 95843"/>
                  <a:gd name="connsiteY13" fmla="*/ 4804 h 64812"/>
                  <a:gd name="connsiteX14" fmla="*/ 15136 w 95843"/>
                  <a:gd name="connsiteY14" fmla="*/ 4804 h 64812"/>
                  <a:gd name="connsiteX15" fmla="*/ 42655 w 95843"/>
                  <a:gd name="connsiteY15" fmla="*/ 62594 h 64812"/>
                  <a:gd name="connsiteX16" fmla="*/ 45597 w 95843"/>
                  <a:gd name="connsiteY16" fmla="*/ 64872 h 64812"/>
                  <a:gd name="connsiteX17" fmla="*/ 48443 w 95843"/>
                  <a:gd name="connsiteY17" fmla="*/ 62689 h 64812"/>
                  <a:gd name="connsiteX18" fmla="*/ 76437 w 95843"/>
                  <a:gd name="connsiteY18" fmla="*/ 4045 h 64812"/>
                  <a:gd name="connsiteX19" fmla="*/ 76532 w 95843"/>
                  <a:gd name="connsiteY19" fmla="*/ 4045 h 64812"/>
                  <a:gd name="connsiteX20" fmla="*/ 76532 w 95843"/>
                  <a:gd name="connsiteY20" fmla="*/ 56806 h 64812"/>
                  <a:gd name="connsiteX21" fmla="*/ 68846 w 95843"/>
                  <a:gd name="connsiteY21" fmla="*/ 60696 h 64812"/>
                  <a:gd name="connsiteX22" fmla="*/ 65999 w 95843"/>
                  <a:gd name="connsiteY22" fmla="*/ 60696 h 64812"/>
                  <a:gd name="connsiteX23" fmla="*/ 65999 w 95843"/>
                  <a:gd name="connsiteY23" fmla="*/ 64872 h 64812"/>
                  <a:gd name="connsiteX24" fmla="*/ 80992 w 95843"/>
                  <a:gd name="connsiteY24" fmla="*/ 64492 h 64812"/>
                  <a:gd name="connsiteX25" fmla="*/ 95985 w 95843"/>
                  <a:gd name="connsiteY25" fmla="*/ 64872 h 64812"/>
                  <a:gd name="connsiteX26" fmla="*/ 95985 w 95843"/>
                  <a:gd name="connsiteY26" fmla="*/ 60696 h 64812"/>
                  <a:gd name="connsiteX27" fmla="*/ 93139 w 95843"/>
                  <a:gd name="connsiteY27" fmla="*/ 60696 h 64812"/>
                  <a:gd name="connsiteX28" fmla="*/ 85452 w 95843"/>
                  <a:gd name="connsiteY28" fmla="*/ 56806 h 64812"/>
                  <a:gd name="connsiteX29" fmla="*/ 85452 w 95843"/>
                  <a:gd name="connsiteY29" fmla="*/ 8125 h 64812"/>
                  <a:gd name="connsiteX30" fmla="*/ 93139 w 95843"/>
                  <a:gd name="connsiteY30" fmla="*/ 4234 h 64812"/>
                  <a:gd name="connsiteX31" fmla="*/ 95985 w 95843"/>
                  <a:gd name="connsiteY31" fmla="*/ 4234 h 64812"/>
                  <a:gd name="connsiteX32" fmla="*/ 95985 w 95843"/>
                  <a:gd name="connsiteY32" fmla="*/ 59 h 64812"/>
                  <a:gd name="connsiteX33" fmla="*/ 77671 w 95843"/>
                  <a:gd name="connsiteY33" fmla="*/ 59 h 64812"/>
                  <a:gd name="connsiteX34" fmla="*/ 73685 w 95843"/>
                  <a:gd name="connsiteY34" fmla="*/ 2242 h 64812"/>
                  <a:gd name="connsiteX35" fmla="*/ 48064 w 95843"/>
                  <a:gd name="connsiteY35" fmla="*/ 55952 h 64812"/>
                  <a:gd name="connsiteX36" fmla="*/ 22537 w 95843"/>
                  <a:gd name="connsiteY36" fmla="*/ 2336 h 6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5843" h="64812">
                    <a:moveTo>
                      <a:pt x="22537" y="2336"/>
                    </a:moveTo>
                    <a:cubicBezTo>
                      <a:pt x="21494" y="59"/>
                      <a:pt x="20450" y="59"/>
                      <a:pt x="18457" y="59"/>
                    </a:cubicBezTo>
                    <a:lnTo>
                      <a:pt x="142" y="59"/>
                    </a:lnTo>
                    <a:lnTo>
                      <a:pt x="142" y="4234"/>
                    </a:lnTo>
                    <a:lnTo>
                      <a:pt x="2989" y="4234"/>
                    </a:lnTo>
                    <a:cubicBezTo>
                      <a:pt x="10676" y="4234"/>
                      <a:pt x="10676" y="5183"/>
                      <a:pt x="10676" y="8125"/>
                    </a:cubicBezTo>
                    <a:lnTo>
                      <a:pt x="10676" y="54338"/>
                    </a:lnTo>
                    <a:cubicBezTo>
                      <a:pt x="10676" y="56806"/>
                      <a:pt x="10676" y="60696"/>
                      <a:pt x="142" y="60696"/>
                    </a:cubicBezTo>
                    <a:lnTo>
                      <a:pt x="142" y="64872"/>
                    </a:lnTo>
                    <a:cubicBezTo>
                      <a:pt x="4413" y="64587"/>
                      <a:pt x="8588" y="64492"/>
                      <a:pt x="12858" y="64492"/>
                    </a:cubicBezTo>
                    <a:cubicBezTo>
                      <a:pt x="15515" y="64492"/>
                      <a:pt x="21683" y="64587"/>
                      <a:pt x="25574" y="64872"/>
                    </a:cubicBezTo>
                    <a:lnTo>
                      <a:pt x="25574" y="60696"/>
                    </a:lnTo>
                    <a:cubicBezTo>
                      <a:pt x="15041" y="60696"/>
                      <a:pt x="15041" y="56806"/>
                      <a:pt x="15041" y="54338"/>
                    </a:cubicBezTo>
                    <a:lnTo>
                      <a:pt x="15041" y="4804"/>
                    </a:lnTo>
                    <a:lnTo>
                      <a:pt x="15136" y="4804"/>
                    </a:lnTo>
                    <a:lnTo>
                      <a:pt x="42655" y="62594"/>
                    </a:lnTo>
                    <a:cubicBezTo>
                      <a:pt x="43414" y="64207"/>
                      <a:pt x="44268" y="64872"/>
                      <a:pt x="45597" y="64872"/>
                    </a:cubicBezTo>
                    <a:cubicBezTo>
                      <a:pt x="47400" y="64872"/>
                      <a:pt x="48064" y="63543"/>
                      <a:pt x="48443" y="62689"/>
                    </a:cubicBezTo>
                    <a:lnTo>
                      <a:pt x="76437" y="4045"/>
                    </a:lnTo>
                    <a:lnTo>
                      <a:pt x="76532" y="4045"/>
                    </a:lnTo>
                    <a:lnTo>
                      <a:pt x="76532" y="56806"/>
                    </a:lnTo>
                    <a:cubicBezTo>
                      <a:pt x="76532" y="59747"/>
                      <a:pt x="76532" y="60696"/>
                      <a:pt x="68846" y="60696"/>
                    </a:cubicBezTo>
                    <a:lnTo>
                      <a:pt x="65999" y="60696"/>
                    </a:lnTo>
                    <a:lnTo>
                      <a:pt x="65999" y="64872"/>
                    </a:lnTo>
                    <a:cubicBezTo>
                      <a:pt x="70364" y="64682"/>
                      <a:pt x="75868" y="64492"/>
                      <a:pt x="80992" y="64492"/>
                    </a:cubicBezTo>
                    <a:cubicBezTo>
                      <a:pt x="86116" y="64492"/>
                      <a:pt x="91525" y="64682"/>
                      <a:pt x="95985" y="64872"/>
                    </a:cubicBezTo>
                    <a:lnTo>
                      <a:pt x="95985" y="60696"/>
                    </a:lnTo>
                    <a:lnTo>
                      <a:pt x="93139" y="60696"/>
                    </a:lnTo>
                    <a:cubicBezTo>
                      <a:pt x="85452" y="60696"/>
                      <a:pt x="85452" y="59747"/>
                      <a:pt x="85452" y="56806"/>
                    </a:cubicBezTo>
                    <a:lnTo>
                      <a:pt x="85452" y="8125"/>
                    </a:lnTo>
                    <a:cubicBezTo>
                      <a:pt x="85452" y="5183"/>
                      <a:pt x="85452" y="4234"/>
                      <a:pt x="93139" y="4234"/>
                    </a:cubicBezTo>
                    <a:lnTo>
                      <a:pt x="95985" y="4234"/>
                    </a:lnTo>
                    <a:lnTo>
                      <a:pt x="95985" y="59"/>
                    </a:lnTo>
                    <a:lnTo>
                      <a:pt x="77671" y="59"/>
                    </a:lnTo>
                    <a:cubicBezTo>
                      <a:pt x="75583" y="59"/>
                      <a:pt x="74729" y="59"/>
                      <a:pt x="73685" y="2242"/>
                    </a:cubicBezTo>
                    <a:lnTo>
                      <a:pt x="48064" y="55952"/>
                    </a:lnTo>
                    <a:lnTo>
                      <a:pt x="22537" y="2336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形状 116">
                <a:extLst>
                  <a:ext uri="{FF2B5EF4-FFF2-40B4-BE49-F238E27FC236}">
                    <a16:creationId xmlns:a16="http://schemas.microsoft.com/office/drawing/2014/main" id="{43813F95-2836-54A4-26A0-0C71EAB3FB99}"/>
                  </a:ext>
                </a:extLst>
              </p:cNvPr>
              <p:cNvSpPr/>
              <p:nvPr>
                <p:custDataLst>
                  <p:tags r:id="rId16"/>
                </p:custDataLst>
              </p:nvPr>
            </p:nvSpPr>
            <p:spPr>
              <a:xfrm>
                <a:off x="9513454" y="6318554"/>
                <a:ext cx="34408" cy="132718"/>
              </a:xfrm>
              <a:custGeom>
                <a:avLst/>
                <a:gdLst>
                  <a:gd name="connsiteX0" fmla="*/ 2673 w 34408"/>
                  <a:gd name="connsiteY0" fmla="*/ 58 h 132718"/>
                  <a:gd name="connsiteX1" fmla="*/ 149 w 34408"/>
                  <a:gd name="connsiteY1" fmla="*/ 1652 h 132718"/>
                  <a:gd name="connsiteX2" fmla="*/ 1344 w 34408"/>
                  <a:gd name="connsiteY2" fmla="*/ 3645 h 132718"/>
                  <a:gd name="connsiteX3" fmla="*/ 25523 w 34408"/>
                  <a:gd name="connsiteY3" fmla="*/ 66351 h 132718"/>
                  <a:gd name="connsiteX4" fmla="*/ 2540 w 34408"/>
                  <a:gd name="connsiteY4" fmla="*/ 128127 h 132718"/>
                  <a:gd name="connsiteX5" fmla="*/ 149 w 34408"/>
                  <a:gd name="connsiteY5" fmla="*/ 131183 h 132718"/>
                  <a:gd name="connsiteX6" fmla="*/ 1876 w 34408"/>
                  <a:gd name="connsiteY6" fmla="*/ 132777 h 132718"/>
                  <a:gd name="connsiteX7" fmla="*/ 24859 w 34408"/>
                  <a:gd name="connsiteY7" fmla="*/ 107402 h 132718"/>
                  <a:gd name="connsiteX8" fmla="*/ 34557 w 34408"/>
                  <a:gd name="connsiteY8" fmla="*/ 66484 h 132718"/>
                  <a:gd name="connsiteX9" fmla="*/ 2673 w 34408"/>
                  <a:gd name="connsiteY9" fmla="*/ 58 h 13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08" h="132718">
                    <a:moveTo>
                      <a:pt x="2673" y="58"/>
                    </a:moveTo>
                    <a:cubicBezTo>
                      <a:pt x="1743" y="58"/>
                      <a:pt x="149" y="58"/>
                      <a:pt x="149" y="1652"/>
                    </a:cubicBezTo>
                    <a:cubicBezTo>
                      <a:pt x="149" y="2316"/>
                      <a:pt x="547" y="2715"/>
                      <a:pt x="1344" y="3645"/>
                    </a:cubicBezTo>
                    <a:cubicBezTo>
                      <a:pt x="12770" y="14140"/>
                      <a:pt x="25523" y="32075"/>
                      <a:pt x="25523" y="66351"/>
                    </a:cubicBezTo>
                    <a:cubicBezTo>
                      <a:pt x="25523" y="94117"/>
                      <a:pt x="16888" y="115108"/>
                      <a:pt x="2540" y="128127"/>
                    </a:cubicBezTo>
                    <a:cubicBezTo>
                      <a:pt x="282" y="130386"/>
                      <a:pt x="149" y="130519"/>
                      <a:pt x="149" y="131183"/>
                    </a:cubicBezTo>
                    <a:cubicBezTo>
                      <a:pt x="149" y="131847"/>
                      <a:pt x="547" y="132777"/>
                      <a:pt x="1876" y="132777"/>
                    </a:cubicBezTo>
                    <a:cubicBezTo>
                      <a:pt x="3470" y="132777"/>
                      <a:pt x="16091" y="124009"/>
                      <a:pt x="24859" y="107402"/>
                    </a:cubicBezTo>
                    <a:cubicBezTo>
                      <a:pt x="30705" y="96376"/>
                      <a:pt x="34557" y="82028"/>
                      <a:pt x="34557" y="66484"/>
                    </a:cubicBezTo>
                    <a:cubicBezTo>
                      <a:pt x="34557" y="47752"/>
                      <a:pt x="28978" y="18657"/>
                      <a:pt x="2673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形状 117">
                <a:extLst>
                  <a:ext uri="{FF2B5EF4-FFF2-40B4-BE49-F238E27FC236}">
                    <a16:creationId xmlns:a16="http://schemas.microsoft.com/office/drawing/2014/main" id="{50071D8D-2FA3-3433-F8A1-57BFF25E9BED}"/>
                  </a:ext>
                </a:extLst>
              </p:cNvPr>
              <p:cNvSpPr/>
              <p:nvPr>
                <p:custDataLst>
                  <p:tags r:id="rId17"/>
                </p:custDataLst>
              </p:nvPr>
            </p:nvSpPr>
            <p:spPr>
              <a:xfrm>
                <a:off x="8552197" y="6458997"/>
                <a:ext cx="1011132" cy="7591"/>
              </a:xfrm>
              <a:custGeom>
                <a:avLst/>
                <a:gdLst>
                  <a:gd name="connsiteX0" fmla="*/ 0 w 1011132"/>
                  <a:gd name="connsiteY0" fmla="*/ 0 h 7591"/>
                  <a:gd name="connsiteX1" fmla="*/ 1011133 w 1011132"/>
                  <a:gd name="connsiteY1" fmla="*/ 0 h 7591"/>
                  <a:gd name="connsiteX2" fmla="*/ 1011133 w 1011132"/>
                  <a:gd name="connsiteY2" fmla="*/ 7591 h 7591"/>
                  <a:gd name="connsiteX3" fmla="*/ 0 w 1011132"/>
                  <a:gd name="connsiteY3" fmla="*/ 7591 h 7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1132" h="7591">
                    <a:moveTo>
                      <a:pt x="0" y="0"/>
                    </a:moveTo>
                    <a:lnTo>
                      <a:pt x="1011133" y="0"/>
                    </a:lnTo>
                    <a:lnTo>
                      <a:pt x="1011133" y="7591"/>
                    </a:lnTo>
                    <a:lnTo>
                      <a:pt x="0" y="7591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形状 118">
                <a:extLst>
                  <a:ext uri="{FF2B5EF4-FFF2-40B4-BE49-F238E27FC236}">
                    <a16:creationId xmlns:a16="http://schemas.microsoft.com/office/drawing/2014/main" id="{12A2F24D-F1B6-B45C-CEFD-AAA14B408613}"/>
                  </a:ext>
                </a:extLst>
              </p:cNvPr>
              <p:cNvSpPr/>
              <p:nvPr>
                <p:custDataLst>
                  <p:tags r:id="rId18"/>
                </p:custDataLst>
              </p:nvPr>
            </p:nvSpPr>
            <p:spPr>
              <a:xfrm>
                <a:off x="8914479" y="6485480"/>
                <a:ext cx="102647" cy="90206"/>
              </a:xfrm>
              <a:custGeom>
                <a:avLst/>
                <a:gdLst>
                  <a:gd name="connsiteX0" fmla="*/ 96169 w 102647"/>
                  <a:gd name="connsiteY0" fmla="*/ 59584 h 90206"/>
                  <a:gd name="connsiteX1" fmla="*/ 96966 w 102647"/>
                  <a:gd name="connsiteY1" fmla="*/ 57193 h 90206"/>
                  <a:gd name="connsiteX2" fmla="*/ 94708 w 102647"/>
                  <a:gd name="connsiteY2" fmla="*/ 55333 h 90206"/>
                  <a:gd name="connsiteX3" fmla="*/ 93246 w 102647"/>
                  <a:gd name="connsiteY3" fmla="*/ 55864 h 90206"/>
                  <a:gd name="connsiteX4" fmla="*/ 91254 w 102647"/>
                  <a:gd name="connsiteY4" fmla="*/ 59717 h 90206"/>
                  <a:gd name="connsiteX5" fmla="*/ 54188 w 102647"/>
                  <a:gd name="connsiteY5" fmla="*/ 85490 h 90206"/>
                  <a:gd name="connsiteX6" fmla="*/ 31603 w 102647"/>
                  <a:gd name="connsiteY6" fmla="*/ 85490 h 90206"/>
                  <a:gd name="connsiteX7" fmla="*/ 27352 w 102647"/>
                  <a:gd name="connsiteY7" fmla="*/ 84161 h 90206"/>
                  <a:gd name="connsiteX8" fmla="*/ 27883 w 102647"/>
                  <a:gd name="connsiteY8" fmla="*/ 81372 h 90206"/>
                  <a:gd name="connsiteX9" fmla="*/ 36784 w 102647"/>
                  <a:gd name="connsiteY9" fmla="*/ 45767 h 90206"/>
                  <a:gd name="connsiteX10" fmla="*/ 51664 w 102647"/>
                  <a:gd name="connsiteY10" fmla="*/ 45767 h 90206"/>
                  <a:gd name="connsiteX11" fmla="*/ 63753 w 102647"/>
                  <a:gd name="connsiteY11" fmla="*/ 51879 h 90206"/>
                  <a:gd name="connsiteX12" fmla="*/ 62823 w 102647"/>
                  <a:gd name="connsiteY12" fmla="*/ 57857 h 90206"/>
                  <a:gd name="connsiteX13" fmla="*/ 62425 w 102647"/>
                  <a:gd name="connsiteY13" fmla="*/ 59451 h 90206"/>
                  <a:gd name="connsiteX14" fmla="*/ 64683 w 102647"/>
                  <a:gd name="connsiteY14" fmla="*/ 61311 h 90206"/>
                  <a:gd name="connsiteX15" fmla="*/ 67208 w 102647"/>
                  <a:gd name="connsiteY15" fmla="*/ 58388 h 90206"/>
                  <a:gd name="connsiteX16" fmla="*/ 74514 w 102647"/>
                  <a:gd name="connsiteY16" fmla="*/ 29294 h 90206"/>
                  <a:gd name="connsiteX17" fmla="*/ 74913 w 102647"/>
                  <a:gd name="connsiteY17" fmla="*/ 27301 h 90206"/>
                  <a:gd name="connsiteX18" fmla="*/ 72654 w 102647"/>
                  <a:gd name="connsiteY18" fmla="*/ 25441 h 90206"/>
                  <a:gd name="connsiteX19" fmla="*/ 69997 w 102647"/>
                  <a:gd name="connsiteY19" fmla="*/ 28895 h 90206"/>
                  <a:gd name="connsiteX20" fmla="*/ 51930 w 102647"/>
                  <a:gd name="connsiteY20" fmla="*/ 40985 h 90206"/>
                  <a:gd name="connsiteX21" fmla="*/ 37980 w 102647"/>
                  <a:gd name="connsiteY21" fmla="*/ 40985 h 90206"/>
                  <a:gd name="connsiteX22" fmla="*/ 45951 w 102647"/>
                  <a:gd name="connsiteY22" fmla="*/ 9366 h 90206"/>
                  <a:gd name="connsiteX23" fmla="*/ 52727 w 102647"/>
                  <a:gd name="connsiteY23" fmla="*/ 4849 h 90206"/>
                  <a:gd name="connsiteX24" fmla="*/ 74382 w 102647"/>
                  <a:gd name="connsiteY24" fmla="*/ 4849 h 90206"/>
                  <a:gd name="connsiteX25" fmla="*/ 96169 w 102647"/>
                  <a:gd name="connsiteY25" fmla="*/ 20260 h 90206"/>
                  <a:gd name="connsiteX26" fmla="*/ 95638 w 102647"/>
                  <a:gd name="connsiteY26" fmla="*/ 28364 h 90206"/>
                  <a:gd name="connsiteX27" fmla="*/ 97896 w 102647"/>
                  <a:gd name="connsiteY27" fmla="*/ 30622 h 90206"/>
                  <a:gd name="connsiteX28" fmla="*/ 100288 w 102647"/>
                  <a:gd name="connsiteY28" fmla="*/ 27168 h 90206"/>
                  <a:gd name="connsiteX29" fmla="*/ 102679 w 102647"/>
                  <a:gd name="connsiteY29" fmla="*/ 4052 h 90206"/>
                  <a:gd name="connsiteX30" fmla="*/ 98826 w 102647"/>
                  <a:gd name="connsiteY30" fmla="*/ 66 h 90206"/>
                  <a:gd name="connsiteX31" fmla="*/ 25758 w 102647"/>
                  <a:gd name="connsiteY31" fmla="*/ 66 h 90206"/>
                  <a:gd name="connsiteX32" fmla="*/ 21506 w 102647"/>
                  <a:gd name="connsiteY32" fmla="*/ 2989 h 90206"/>
                  <a:gd name="connsiteX33" fmla="*/ 25891 w 102647"/>
                  <a:gd name="connsiteY33" fmla="*/ 4849 h 90206"/>
                  <a:gd name="connsiteX34" fmla="*/ 30939 w 102647"/>
                  <a:gd name="connsiteY34" fmla="*/ 5115 h 90206"/>
                  <a:gd name="connsiteX35" fmla="*/ 33862 w 102647"/>
                  <a:gd name="connsiteY35" fmla="*/ 6975 h 90206"/>
                  <a:gd name="connsiteX36" fmla="*/ 33330 w 102647"/>
                  <a:gd name="connsiteY36" fmla="*/ 9897 h 90206"/>
                  <a:gd name="connsiteX37" fmla="*/ 15927 w 102647"/>
                  <a:gd name="connsiteY37" fmla="*/ 79379 h 90206"/>
                  <a:gd name="connsiteX38" fmla="*/ 4103 w 102647"/>
                  <a:gd name="connsiteY38" fmla="*/ 85490 h 90206"/>
                  <a:gd name="connsiteX39" fmla="*/ 117 w 102647"/>
                  <a:gd name="connsiteY39" fmla="*/ 88413 h 90206"/>
                  <a:gd name="connsiteX40" fmla="*/ 4103 w 102647"/>
                  <a:gd name="connsiteY40" fmla="*/ 90273 h 90206"/>
                  <a:gd name="connsiteX41" fmla="*/ 79164 w 102647"/>
                  <a:gd name="connsiteY41" fmla="*/ 90273 h 90206"/>
                  <a:gd name="connsiteX42" fmla="*/ 83681 w 102647"/>
                  <a:gd name="connsiteY42" fmla="*/ 87881 h 90206"/>
                  <a:gd name="connsiteX43" fmla="*/ 96169 w 102647"/>
                  <a:gd name="connsiteY43" fmla="*/ 59584 h 9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02647" h="90206">
                    <a:moveTo>
                      <a:pt x="96169" y="59584"/>
                    </a:moveTo>
                    <a:cubicBezTo>
                      <a:pt x="96966" y="57857"/>
                      <a:pt x="96966" y="57325"/>
                      <a:pt x="96966" y="57193"/>
                    </a:cubicBezTo>
                    <a:cubicBezTo>
                      <a:pt x="96966" y="56395"/>
                      <a:pt x="96435" y="55333"/>
                      <a:pt x="94708" y="55333"/>
                    </a:cubicBezTo>
                    <a:cubicBezTo>
                      <a:pt x="94442" y="55333"/>
                      <a:pt x="93778" y="55333"/>
                      <a:pt x="93246" y="55864"/>
                    </a:cubicBezTo>
                    <a:cubicBezTo>
                      <a:pt x="92981" y="56130"/>
                      <a:pt x="92848" y="56263"/>
                      <a:pt x="91254" y="59717"/>
                    </a:cubicBezTo>
                    <a:cubicBezTo>
                      <a:pt x="82618" y="78847"/>
                      <a:pt x="75843" y="85490"/>
                      <a:pt x="54188" y="85490"/>
                    </a:cubicBezTo>
                    <a:lnTo>
                      <a:pt x="31603" y="85490"/>
                    </a:lnTo>
                    <a:cubicBezTo>
                      <a:pt x="27485" y="85490"/>
                      <a:pt x="27352" y="85357"/>
                      <a:pt x="27352" y="84161"/>
                    </a:cubicBezTo>
                    <a:cubicBezTo>
                      <a:pt x="27352" y="84029"/>
                      <a:pt x="27352" y="83364"/>
                      <a:pt x="27883" y="81372"/>
                    </a:cubicBezTo>
                    <a:lnTo>
                      <a:pt x="36784" y="45767"/>
                    </a:lnTo>
                    <a:lnTo>
                      <a:pt x="51664" y="45767"/>
                    </a:lnTo>
                    <a:cubicBezTo>
                      <a:pt x="62159" y="45767"/>
                      <a:pt x="63753" y="47494"/>
                      <a:pt x="63753" y="51879"/>
                    </a:cubicBezTo>
                    <a:cubicBezTo>
                      <a:pt x="63753" y="53340"/>
                      <a:pt x="63355" y="55598"/>
                      <a:pt x="62823" y="57857"/>
                    </a:cubicBezTo>
                    <a:cubicBezTo>
                      <a:pt x="62425" y="59053"/>
                      <a:pt x="62425" y="59185"/>
                      <a:pt x="62425" y="59451"/>
                    </a:cubicBezTo>
                    <a:cubicBezTo>
                      <a:pt x="62425" y="59717"/>
                      <a:pt x="62558" y="61311"/>
                      <a:pt x="64683" y="61311"/>
                    </a:cubicBezTo>
                    <a:cubicBezTo>
                      <a:pt x="66543" y="61311"/>
                      <a:pt x="66676" y="60647"/>
                      <a:pt x="67208" y="58388"/>
                    </a:cubicBezTo>
                    <a:lnTo>
                      <a:pt x="74514" y="29294"/>
                    </a:lnTo>
                    <a:cubicBezTo>
                      <a:pt x="74913" y="27699"/>
                      <a:pt x="74913" y="27434"/>
                      <a:pt x="74913" y="27301"/>
                    </a:cubicBezTo>
                    <a:cubicBezTo>
                      <a:pt x="74913" y="25972"/>
                      <a:pt x="73850" y="25441"/>
                      <a:pt x="72654" y="25441"/>
                    </a:cubicBezTo>
                    <a:cubicBezTo>
                      <a:pt x="70927" y="25441"/>
                      <a:pt x="70795" y="26105"/>
                      <a:pt x="69997" y="28895"/>
                    </a:cubicBezTo>
                    <a:cubicBezTo>
                      <a:pt x="67208" y="39258"/>
                      <a:pt x="63222" y="40985"/>
                      <a:pt x="51930" y="40985"/>
                    </a:cubicBezTo>
                    <a:lnTo>
                      <a:pt x="37980" y="40985"/>
                    </a:lnTo>
                    <a:lnTo>
                      <a:pt x="45951" y="9366"/>
                    </a:lnTo>
                    <a:cubicBezTo>
                      <a:pt x="47014" y="5248"/>
                      <a:pt x="47147" y="4849"/>
                      <a:pt x="52727" y="4849"/>
                    </a:cubicBezTo>
                    <a:lnTo>
                      <a:pt x="74382" y="4849"/>
                    </a:lnTo>
                    <a:cubicBezTo>
                      <a:pt x="91785" y="4849"/>
                      <a:pt x="96169" y="8436"/>
                      <a:pt x="96169" y="20260"/>
                    </a:cubicBezTo>
                    <a:cubicBezTo>
                      <a:pt x="96169" y="23714"/>
                      <a:pt x="95638" y="27699"/>
                      <a:pt x="95638" y="28364"/>
                    </a:cubicBezTo>
                    <a:cubicBezTo>
                      <a:pt x="95638" y="29427"/>
                      <a:pt x="96036" y="30622"/>
                      <a:pt x="97896" y="30622"/>
                    </a:cubicBezTo>
                    <a:cubicBezTo>
                      <a:pt x="99889" y="30622"/>
                      <a:pt x="100022" y="29427"/>
                      <a:pt x="100288" y="27168"/>
                    </a:cubicBezTo>
                    <a:lnTo>
                      <a:pt x="102679" y="4052"/>
                    </a:lnTo>
                    <a:cubicBezTo>
                      <a:pt x="103078" y="66"/>
                      <a:pt x="102148" y="66"/>
                      <a:pt x="98826" y="66"/>
                    </a:cubicBezTo>
                    <a:lnTo>
                      <a:pt x="25758" y="66"/>
                    </a:lnTo>
                    <a:cubicBezTo>
                      <a:pt x="23101" y="66"/>
                      <a:pt x="21506" y="66"/>
                      <a:pt x="21506" y="2989"/>
                    </a:cubicBezTo>
                    <a:cubicBezTo>
                      <a:pt x="21506" y="4849"/>
                      <a:pt x="22968" y="4849"/>
                      <a:pt x="25891" y="4849"/>
                    </a:cubicBezTo>
                    <a:cubicBezTo>
                      <a:pt x="28016" y="4849"/>
                      <a:pt x="28548" y="4849"/>
                      <a:pt x="30939" y="5115"/>
                    </a:cubicBezTo>
                    <a:cubicBezTo>
                      <a:pt x="33596" y="5380"/>
                      <a:pt x="33862" y="5646"/>
                      <a:pt x="33862" y="6975"/>
                    </a:cubicBezTo>
                    <a:cubicBezTo>
                      <a:pt x="33862" y="7905"/>
                      <a:pt x="33463" y="9233"/>
                      <a:pt x="33330" y="9897"/>
                    </a:cubicBezTo>
                    <a:lnTo>
                      <a:pt x="15927" y="79379"/>
                    </a:lnTo>
                    <a:cubicBezTo>
                      <a:pt x="14598" y="84560"/>
                      <a:pt x="14465" y="85490"/>
                      <a:pt x="4103" y="85490"/>
                    </a:cubicBezTo>
                    <a:cubicBezTo>
                      <a:pt x="1712" y="85490"/>
                      <a:pt x="117" y="85490"/>
                      <a:pt x="117" y="88413"/>
                    </a:cubicBezTo>
                    <a:cubicBezTo>
                      <a:pt x="117" y="90273"/>
                      <a:pt x="1712" y="90273"/>
                      <a:pt x="4103" y="90273"/>
                    </a:cubicBezTo>
                    <a:lnTo>
                      <a:pt x="79164" y="90273"/>
                    </a:lnTo>
                    <a:cubicBezTo>
                      <a:pt x="82485" y="90273"/>
                      <a:pt x="82618" y="90273"/>
                      <a:pt x="83681" y="87881"/>
                    </a:cubicBezTo>
                    <a:lnTo>
                      <a:pt x="96169" y="59584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形状 119">
                <a:extLst>
                  <a:ext uri="{FF2B5EF4-FFF2-40B4-BE49-F238E27FC236}">
                    <a16:creationId xmlns:a16="http://schemas.microsoft.com/office/drawing/2014/main" id="{59262B72-3E50-B709-ADF4-3641582D2802}"/>
                  </a:ext>
                </a:extLst>
              </p:cNvPr>
              <p:cNvSpPr/>
              <p:nvPr>
                <p:custDataLst>
                  <p:tags r:id="rId19"/>
                </p:custDataLst>
              </p:nvPr>
            </p:nvSpPr>
            <p:spPr>
              <a:xfrm>
                <a:off x="9025939" y="6527765"/>
                <a:ext cx="52666" cy="68988"/>
              </a:xfrm>
              <a:custGeom>
                <a:avLst/>
                <a:gdLst>
                  <a:gd name="connsiteX0" fmla="*/ 49468 w 52666"/>
                  <a:gd name="connsiteY0" fmla="*/ 2724 h 68988"/>
                  <a:gd name="connsiteX1" fmla="*/ 47950 w 52666"/>
                  <a:gd name="connsiteY1" fmla="*/ 67 h 68988"/>
                  <a:gd name="connsiteX2" fmla="*/ 46052 w 52666"/>
                  <a:gd name="connsiteY2" fmla="*/ 1301 h 68988"/>
                  <a:gd name="connsiteX3" fmla="*/ 42351 w 52666"/>
                  <a:gd name="connsiteY3" fmla="*/ 6805 h 68988"/>
                  <a:gd name="connsiteX4" fmla="*/ 23277 w 52666"/>
                  <a:gd name="connsiteY4" fmla="*/ 67 h 68988"/>
                  <a:gd name="connsiteX5" fmla="*/ 123 w 52666"/>
                  <a:gd name="connsiteY5" fmla="*/ 18002 h 68988"/>
                  <a:gd name="connsiteX6" fmla="*/ 5912 w 52666"/>
                  <a:gd name="connsiteY6" fmla="*/ 29864 h 68988"/>
                  <a:gd name="connsiteX7" fmla="*/ 19861 w 52666"/>
                  <a:gd name="connsiteY7" fmla="*/ 35748 h 68988"/>
                  <a:gd name="connsiteX8" fmla="*/ 34854 w 52666"/>
                  <a:gd name="connsiteY8" fmla="*/ 38689 h 68988"/>
                  <a:gd name="connsiteX9" fmla="*/ 47001 w 52666"/>
                  <a:gd name="connsiteY9" fmla="*/ 51405 h 68988"/>
                  <a:gd name="connsiteX10" fmla="*/ 29351 w 52666"/>
                  <a:gd name="connsiteY10" fmla="*/ 64880 h 68988"/>
                  <a:gd name="connsiteX11" fmla="*/ 11226 w 52666"/>
                  <a:gd name="connsiteY11" fmla="*/ 60515 h 68988"/>
                  <a:gd name="connsiteX12" fmla="*/ 4109 w 52666"/>
                  <a:gd name="connsiteY12" fmla="*/ 47609 h 68988"/>
                  <a:gd name="connsiteX13" fmla="*/ 2116 w 52666"/>
                  <a:gd name="connsiteY13" fmla="*/ 45427 h 68988"/>
                  <a:gd name="connsiteX14" fmla="*/ 123 w 52666"/>
                  <a:gd name="connsiteY14" fmla="*/ 48179 h 68988"/>
                  <a:gd name="connsiteX15" fmla="*/ 123 w 52666"/>
                  <a:gd name="connsiteY15" fmla="*/ 66398 h 68988"/>
                  <a:gd name="connsiteX16" fmla="*/ 1642 w 52666"/>
                  <a:gd name="connsiteY16" fmla="*/ 69055 h 68988"/>
                  <a:gd name="connsiteX17" fmla="*/ 3350 w 52666"/>
                  <a:gd name="connsiteY17" fmla="*/ 67917 h 68988"/>
                  <a:gd name="connsiteX18" fmla="*/ 7050 w 52666"/>
                  <a:gd name="connsiteY18" fmla="*/ 62603 h 68988"/>
                  <a:gd name="connsiteX19" fmla="*/ 29351 w 52666"/>
                  <a:gd name="connsiteY19" fmla="*/ 69055 h 68988"/>
                  <a:gd name="connsiteX20" fmla="*/ 52789 w 52666"/>
                  <a:gd name="connsiteY20" fmla="*/ 49792 h 68988"/>
                  <a:gd name="connsiteX21" fmla="*/ 46716 w 52666"/>
                  <a:gd name="connsiteY21" fmla="*/ 36886 h 68988"/>
                  <a:gd name="connsiteX22" fmla="*/ 29351 w 52666"/>
                  <a:gd name="connsiteY22" fmla="*/ 30054 h 68988"/>
                  <a:gd name="connsiteX23" fmla="*/ 17584 w 52666"/>
                  <a:gd name="connsiteY23" fmla="*/ 27681 h 68988"/>
                  <a:gd name="connsiteX24" fmla="*/ 5912 w 52666"/>
                  <a:gd name="connsiteY24" fmla="*/ 16199 h 68988"/>
                  <a:gd name="connsiteX25" fmla="*/ 23277 w 52666"/>
                  <a:gd name="connsiteY25" fmla="*/ 3958 h 68988"/>
                  <a:gd name="connsiteX26" fmla="*/ 45388 w 52666"/>
                  <a:gd name="connsiteY26" fmla="*/ 22083 h 68988"/>
                  <a:gd name="connsiteX27" fmla="*/ 47475 w 52666"/>
                  <a:gd name="connsiteY27" fmla="*/ 23696 h 68988"/>
                  <a:gd name="connsiteX28" fmla="*/ 49468 w 52666"/>
                  <a:gd name="connsiteY28" fmla="*/ 21039 h 68988"/>
                  <a:gd name="connsiteX29" fmla="*/ 49468 w 52666"/>
                  <a:gd name="connsiteY29" fmla="*/ 2724 h 68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2666" h="68988">
                    <a:moveTo>
                      <a:pt x="49468" y="2724"/>
                    </a:moveTo>
                    <a:cubicBezTo>
                      <a:pt x="49468" y="1111"/>
                      <a:pt x="49468" y="67"/>
                      <a:pt x="47950" y="67"/>
                    </a:cubicBezTo>
                    <a:cubicBezTo>
                      <a:pt x="47475" y="67"/>
                      <a:pt x="46906" y="67"/>
                      <a:pt x="46052" y="1301"/>
                    </a:cubicBezTo>
                    <a:lnTo>
                      <a:pt x="42351" y="6805"/>
                    </a:lnTo>
                    <a:cubicBezTo>
                      <a:pt x="37891" y="2724"/>
                      <a:pt x="31913" y="67"/>
                      <a:pt x="23277" y="67"/>
                    </a:cubicBezTo>
                    <a:cubicBezTo>
                      <a:pt x="9802" y="67"/>
                      <a:pt x="123" y="8418"/>
                      <a:pt x="123" y="18002"/>
                    </a:cubicBezTo>
                    <a:cubicBezTo>
                      <a:pt x="123" y="23316"/>
                      <a:pt x="2970" y="27397"/>
                      <a:pt x="5912" y="29864"/>
                    </a:cubicBezTo>
                    <a:cubicBezTo>
                      <a:pt x="10751" y="33945"/>
                      <a:pt x="15496" y="34893"/>
                      <a:pt x="19861" y="35748"/>
                    </a:cubicBezTo>
                    <a:cubicBezTo>
                      <a:pt x="21664" y="36127"/>
                      <a:pt x="34190" y="38594"/>
                      <a:pt x="34854" y="38689"/>
                    </a:cubicBezTo>
                    <a:cubicBezTo>
                      <a:pt x="41212" y="40208"/>
                      <a:pt x="47001" y="44952"/>
                      <a:pt x="47001" y="51405"/>
                    </a:cubicBezTo>
                    <a:cubicBezTo>
                      <a:pt x="47001" y="58143"/>
                      <a:pt x="40358" y="64880"/>
                      <a:pt x="29351" y="64880"/>
                    </a:cubicBezTo>
                    <a:cubicBezTo>
                      <a:pt x="24985" y="64880"/>
                      <a:pt x="17014" y="64311"/>
                      <a:pt x="11226" y="60515"/>
                    </a:cubicBezTo>
                    <a:cubicBezTo>
                      <a:pt x="6671" y="57478"/>
                      <a:pt x="4393" y="53208"/>
                      <a:pt x="4109" y="47609"/>
                    </a:cubicBezTo>
                    <a:cubicBezTo>
                      <a:pt x="4014" y="45996"/>
                      <a:pt x="4014" y="45427"/>
                      <a:pt x="2116" y="45427"/>
                    </a:cubicBezTo>
                    <a:cubicBezTo>
                      <a:pt x="123" y="45427"/>
                      <a:pt x="123" y="46186"/>
                      <a:pt x="123" y="48179"/>
                    </a:cubicBezTo>
                    <a:lnTo>
                      <a:pt x="123" y="66398"/>
                    </a:lnTo>
                    <a:cubicBezTo>
                      <a:pt x="123" y="68012"/>
                      <a:pt x="123" y="69055"/>
                      <a:pt x="1642" y="69055"/>
                    </a:cubicBezTo>
                    <a:cubicBezTo>
                      <a:pt x="2590" y="69055"/>
                      <a:pt x="2780" y="68771"/>
                      <a:pt x="3350" y="67917"/>
                    </a:cubicBezTo>
                    <a:cubicBezTo>
                      <a:pt x="3824" y="67347"/>
                      <a:pt x="7050" y="62697"/>
                      <a:pt x="7050" y="62603"/>
                    </a:cubicBezTo>
                    <a:cubicBezTo>
                      <a:pt x="14073" y="67917"/>
                      <a:pt x="22898" y="69055"/>
                      <a:pt x="29351" y="69055"/>
                    </a:cubicBezTo>
                    <a:cubicBezTo>
                      <a:pt x="43680" y="69055"/>
                      <a:pt x="52789" y="59661"/>
                      <a:pt x="52789" y="49792"/>
                    </a:cubicBezTo>
                    <a:cubicBezTo>
                      <a:pt x="52789" y="42675"/>
                      <a:pt x="48424" y="38499"/>
                      <a:pt x="46716" y="36886"/>
                    </a:cubicBezTo>
                    <a:cubicBezTo>
                      <a:pt x="42256" y="32521"/>
                      <a:pt x="37132" y="31572"/>
                      <a:pt x="29351" y="30054"/>
                    </a:cubicBezTo>
                    <a:cubicBezTo>
                      <a:pt x="24037" y="29010"/>
                      <a:pt x="18533" y="27966"/>
                      <a:pt x="17584" y="27681"/>
                    </a:cubicBezTo>
                    <a:cubicBezTo>
                      <a:pt x="13788" y="26922"/>
                      <a:pt x="5912" y="23411"/>
                      <a:pt x="5912" y="16199"/>
                    </a:cubicBezTo>
                    <a:cubicBezTo>
                      <a:pt x="5912" y="9936"/>
                      <a:pt x="12934" y="3958"/>
                      <a:pt x="23277" y="3958"/>
                    </a:cubicBezTo>
                    <a:cubicBezTo>
                      <a:pt x="40263" y="3958"/>
                      <a:pt x="44344" y="15155"/>
                      <a:pt x="45388" y="22083"/>
                    </a:cubicBezTo>
                    <a:cubicBezTo>
                      <a:pt x="45672" y="23411"/>
                      <a:pt x="46052" y="23696"/>
                      <a:pt x="47475" y="23696"/>
                    </a:cubicBezTo>
                    <a:cubicBezTo>
                      <a:pt x="49468" y="23696"/>
                      <a:pt x="49468" y="23032"/>
                      <a:pt x="49468" y="21039"/>
                    </a:cubicBezTo>
                    <a:lnTo>
                      <a:pt x="49468" y="2724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形状 120">
                <a:extLst>
                  <a:ext uri="{FF2B5EF4-FFF2-40B4-BE49-F238E27FC236}">
                    <a16:creationId xmlns:a16="http://schemas.microsoft.com/office/drawing/2014/main" id="{4AF60D88-592B-C761-404E-858A047628A7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>
                <a:off x="9096352" y="6529853"/>
                <a:ext cx="95843" cy="64812"/>
              </a:xfrm>
              <a:custGeom>
                <a:avLst/>
                <a:gdLst>
                  <a:gd name="connsiteX0" fmla="*/ 22522 w 95843"/>
                  <a:gd name="connsiteY0" fmla="*/ 2345 h 64812"/>
                  <a:gd name="connsiteX1" fmla="*/ 18442 w 95843"/>
                  <a:gd name="connsiteY1" fmla="*/ 67 h 64812"/>
                  <a:gd name="connsiteX2" fmla="*/ 127 w 95843"/>
                  <a:gd name="connsiteY2" fmla="*/ 67 h 64812"/>
                  <a:gd name="connsiteX3" fmla="*/ 127 w 95843"/>
                  <a:gd name="connsiteY3" fmla="*/ 4243 h 64812"/>
                  <a:gd name="connsiteX4" fmla="*/ 2974 w 95843"/>
                  <a:gd name="connsiteY4" fmla="*/ 4243 h 64812"/>
                  <a:gd name="connsiteX5" fmla="*/ 10660 w 95843"/>
                  <a:gd name="connsiteY5" fmla="*/ 8133 h 64812"/>
                  <a:gd name="connsiteX6" fmla="*/ 10660 w 95843"/>
                  <a:gd name="connsiteY6" fmla="*/ 54347 h 64812"/>
                  <a:gd name="connsiteX7" fmla="*/ 127 w 95843"/>
                  <a:gd name="connsiteY7" fmla="*/ 60705 h 64812"/>
                  <a:gd name="connsiteX8" fmla="*/ 127 w 95843"/>
                  <a:gd name="connsiteY8" fmla="*/ 64880 h 64812"/>
                  <a:gd name="connsiteX9" fmla="*/ 12843 w 95843"/>
                  <a:gd name="connsiteY9" fmla="*/ 64500 h 64812"/>
                  <a:gd name="connsiteX10" fmla="*/ 25559 w 95843"/>
                  <a:gd name="connsiteY10" fmla="*/ 64880 h 64812"/>
                  <a:gd name="connsiteX11" fmla="*/ 25559 w 95843"/>
                  <a:gd name="connsiteY11" fmla="*/ 60705 h 64812"/>
                  <a:gd name="connsiteX12" fmla="*/ 15025 w 95843"/>
                  <a:gd name="connsiteY12" fmla="*/ 54347 h 64812"/>
                  <a:gd name="connsiteX13" fmla="*/ 15025 w 95843"/>
                  <a:gd name="connsiteY13" fmla="*/ 4812 h 64812"/>
                  <a:gd name="connsiteX14" fmla="*/ 15120 w 95843"/>
                  <a:gd name="connsiteY14" fmla="*/ 4812 h 64812"/>
                  <a:gd name="connsiteX15" fmla="*/ 42640 w 95843"/>
                  <a:gd name="connsiteY15" fmla="*/ 62603 h 64812"/>
                  <a:gd name="connsiteX16" fmla="*/ 45581 w 95843"/>
                  <a:gd name="connsiteY16" fmla="*/ 64880 h 64812"/>
                  <a:gd name="connsiteX17" fmla="*/ 48428 w 95843"/>
                  <a:gd name="connsiteY17" fmla="*/ 62697 h 64812"/>
                  <a:gd name="connsiteX18" fmla="*/ 76422 w 95843"/>
                  <a:gd name="connsiteY18" fmla="*/ 4053 h 64812"/>
                  <a:gd name="connsiteX19" fmla="*/ 76517 w 95843"/>
                  <a:gd name="connsiteY19" fmla="*/ 4053 h 64812"/>
                  <a:gd name="connsiteX20" fmla="*/ 76517 w 95843"/>
                  <a:gd name="connsiteY20" fmla="*/ 56814 h 64812"/>
                  <a:gd name="connsiteX21" fmla="*/ 68830 w 95843"/>
                  <a:gd name="connsiteY21" fmla="*/ 60705 h 64812"/>
                  <a:gd name="connsiteX22" fmla="*/ 65984 w 95843"/>
                  <a:gd name="connsiteY22" fmla="*/ 60705 h 64812"/>
                  <a:gd name="connsiteX23" fmla="*/ 65984 w 95843"/>
                  <a:gd name="connsiteY23" fmla="*/ 64880 h 64812"/>
                  <a:gd name="connsiteX24" fmla="*/ 80977 w 95843"/>
                  <a:gd name="connsiteY24" fmla="*/ 64500 h 64812"/>
                  <a:gd name="connsiteX25" fmla="*/ 95970 w 95843"/>
                  <a:gd name="connsiteY25" fmla="*/ 64880 h 64812"/>
                  <a:gd name="connsiteX26" fmla="*/ 95970 w 95843"/>
                  <a:gd name="connsiteY26" fmla="*/ 60705 h 64812"/>
                  <a:gd name="connsiteX27" fmla="*/ 93123 w 95843"/>
                  <a:gd name="connsiteY27" fmla="*/ 60705 h 64812"/>
                  <a:gd name="connsiteX28" fmla="*/ 85437 w 95843"/>
                  <a:gd name="connsiteY28" fmla="*/ 56814 h 64812"/>
                  <a:gd name="connsiteX29" fmla="*/ 85437 w 95843"/>
                  <a:gd name="connsiteY29" fmla="*/ 8133 h 64812"/>
                  <a:gd name="connsiteX30" fmla="*/ 93123 w 95843"/>
                  <a:gd name="connsiteY30" fmla="*/ 4243 h 64812"/>
                  <a:gd name="connsiteX31" fmla="*/ 95970 w 95843"/>
                  <a:gd name="connsiteY31" fmla="*/ 4243 h 64812"/>
                  <a:gd name="connsiteX32" fmla="*/ 95970 w 95843"/>
                  <a:gd name="connsiteY32" fmla="*/ 67 h 64812"/>
                  <a:gd name="connsiteX33" fmla="*/ 77655 w 95843"/>
                  <a:gd name="connsiteY33" fmla="*/ 67 h 64812"/>
                  <a:gd name="connsiteX34" fmla="*/ 73670 w 95843"/>
                  <a:gd name="connsiteY34" fmla="*/ 2250 h 64812"/>
                  <a:gd name="connsiteX35" fmla="*/ 48049 w 95843"/>
                  <a:gd name="connsiteY35" fmla="*/ 55960 h 64812"/>
                  <a:gd name="connsiteX36" fmla="*/ 22522 w 95843"/>
                  <a:gd name="connsiteY36" fmla="*/ 2345 h 6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5843" h="64812">
                    <a:moveTo>
                      <a:pt x="22522" y="2345"/>
                    </a:moveTo>
                    <a:cubicBezTo>
                      <a:pt x="21478" y="67"/>
                      <a:pt x="20434" y="67"/>
                      <a:pt x="18442" y="67"/>
                    </a:cubicBezTo>
                    <a:lnTo>
                      <a:pt x="127" y="67"/>
                    </a:lnTo>
                    <a:lnTo>
                      <a:pt x="127" y="4243"/>
                    </a:lnTo>
                    <a:lnTo>
                      <a:pt x="2974" y="4243"/>
                    </a:lnTo>
                    <a:cubicBezTo>
                      <a:pt x="10660" y="4243"/>
                      <a:pt x="10660" y="5192"/>
                      <a:pt x="10660" y="8133"/>
                    </a:cubicBezTo>
                    <a:lnTo>
                      <a:pt x="10660" y="54347"/>
                    </a:lnTo>
                    <a:cubicBezTo>
                      <a:pt x="10660" y="56814"/>
                      <a:pt x="10660" y="60705"/>
                      <a:pt x="127" y="60705"/>
                    </a:cubicBezTo>
                    <a:lnTo>
                      <a:pt x="127" y="64880"/>
                    </a:lnTo>
                    <a:cubicBezTo>
                      <a:pt x="4397" y="64595"/>
                      <a:pt x="8573" y="64500"/>
                      <a:pt x="12843" y="64500"/>
                    </a:cubicBezTo>
                    <a:cubicBezTo>
                      <a:pt x="15500" y="64500"/>
                      <a:pt x="21668" y="64595"/>
                      <a:pt x="25559" y="64880"/>
                    </a:cubicBezTo>
                    <a:lnTo>
                      <a:pt x="25559" y="60705"/>
                    </a:lnTo>
                    <a:cubicBezTo>
                      <a:pt x="15025" y="60705"/>
                      <a:pt x="15025" y="56814"/>
                      <a:pt x="15025" y="54347"/>
                    </a:cubicBezTo>
                    <a:lnTo>
                      <a:pt x="15025" y="4812"/>
                    </a:lnTo>
                    <a:lnTo>
                      <a:pt x="15120" y="4812"/>
                    </a:lnTo>
                    <a:lnTo>
                      <a:pt x="42640" y="62603"/>
                    </a:lnTo>
                    <a:cubicBezTo>
                      <a:pt x="43399" y="64216"/>
                      <a:pt x="44253" y="64880"/>
                      <a:pt x="45581" y="64880"/>
                    </a:cubicBezTo>
                    <a:cubicBezTo>
                      <a:pt x="47384" y="64880"/>
                      <a:pt x="48049" y="63551"/>
                      <a:pt x="48428" y="62697"/>
                    </a:cubicBezTo>
                    <a:lnTo>
                      <a:pt x="76422" y="4053"/>
                    </a:lnTo>
                    <a:lnTo>
                      <a:pt x="76517" y="4053"/>
                    </a:lnTo>
                    <a:lnTo>
                      <a:pt x="76517" y="56814"/>
                    </a:lnTo>
                    <a:cubicBezTo>
                      <a:pt x="76517" y="59756"/>
                      <a:pt x="76517" y="60705"/>
                      <a:pt x="68830" y="60705"/>
                    </a:cubicBezTo>
                    <a:lnTo>
                      <a:pt x="65984" y="60705"/>
                    </a:lnTo>
                    <a:lnTo>
                      <a:pt x="65984" y="64880"/>
                    </a:lnTo>
                    <a:cubicBezTo>
                      <a:pt x="70349" y="64690"/>
                      <a:pt x="75852" y="64500"/>
                      <a:pt x="80977" y="64500"/>
                    </a:cubicBezTo>
                    <a:cubicBezTo>
                      <a:pt x="86101" y="64500"/>
                      <a:pt x="91510" y="64690"/>
                      <a:pt x="95970" y="64880"/>
                    </a:cubicBezTo>
                    <a:lnTo>
                      <a:pt x="95970" y="60705"/>
                    </a:lnTo>
                    <a:lnTo>
                      <a:pt x="93123" y="60705"/>
                    </a:lnTo>
                    <a:cubicBezTo>
                      <a:pt x="85437" y="60705"/>
                      <a:pt x="85437" y="59756"/>
                      <a:pt x="85437" y="56814"/>
                    </a:cubicBezTo>
                    <a:lnTo>
                      <a:pt x="85437" y="8133"/>
                    </a:lnTo>
                    <a:cubicBezTo>
                      <a:pt x="85437" y="5192"/>
                      <a:pt x="85437" y="4243"/>
                      <a:pt x="93123" y="4243"/>
                    </a:cubicBezTo>
                    <a:lnTo>
                      <a:pt x="95970" y="4243"/>
                    </a:lnTo>
                    <a:lnTo>
                      <a:pt x="95970" y="67"/>
                    </a:lnTo>
                    <a:lnTo>
                      <a:pt x="77655" y="67"/>
                    </a:lnTo>
                    <a:cubicBezTo>
                      <a:pt x="75568" y="67"/>
                      <a:pt x="74714" y="67"/>
                      <a:pt x="73670" y="2250"/>
                    </a:cubicBezTo>
                    <a:lnTo>
                      <a:pt x="48049" y="55960"/>
                    </a:lnTo>
                    <a:lnTo>
                      <a:pt x="22522" y="2345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形状 110">
                <a:extLst>
                  <a:ext uri="{FF2B5EF4-FFF2-40B4-BE49-F238E27FC236}">
                    <a16:creationId xmlns:a16="http://schemas.microsoft.com/office/drawing/2014/main" id="{7982EA98-ABBA-AA25-74AE-6828B2D40BC4}"/>
                  </a:ext>
                </a:extLst>
              </p:cNvPr>
              <p:cNvSpPr/>
              <p:nvPr>
                <p:custDataLst>
                  <p:tags r:id="rId21"/>
                </p:custDataLst>
              </p:nvPr>
            </p:nvSpPr>
            <p:spPr>
              <a:xfrm>
                <a:off x="8948016" y="6395819"/>
                <a:ext cx="45738" cy="43556"/>
              </a:xfrm>
              <a:custGeom>
                <a:avLst/>
                <a:gdLst>
                  <a:gd name="connsiteX0" fmla="*/ 43011 w 45738"/>
                  <a:gd name="connsiteY0" fmla="*/ 21220 h 43556"/>
                  <a:gd name="connsiteX1" fmla="*/ 45858 w 45738"/>
                  <a:gd name="connsiteY1" fmla="*/ 18943 h 43556"/>
                  <a:gd name="connsiteX2" fmla="*/ 24697 w 45738"/>
                  <a:gd name="connsiteY2" fmla="*/ 59 h 43556"/>
                  <a:gd name="connsiteX3" fmla="*/ 119 w 45738"/>
                  <a:gd name="connsiteY3" fmla="*/ 21695 h 43556"/>
                  <a:gd name="connsiteX4" fmla="*/ 26120 w 45738"/>
                  <a:gd name="connsiteY4" fmla="*/ 43616 h 43556"/>
                  <a:gd name="connsiteX5" fmla="*/ 45858 w 45738"/>
                  <a:gd name="connsiteY5" fmla="*/ 31279 h 43556"/>
                  <a:gd name="connsiteX6" fmla="*/ 43865 w 45738"/>
                  <a:gd name="connsiteY6" fmla="*/ 29666 h 43556"/>
                  <a:gd name="connsiteX7" fmla="*/ 41683 w 45738"/>
                  <a:gd name="connsiteY7" fmla="*/ 31374 h 43556"/>
                  <a:gd name="connsiteX8" fmla="*/ 26690 w 45738"/>
                  <a:gd name="connsiteY8" fmla="*/ 40199 h 43556"/>
                  <a:gd name="connsiteX9" fmla="*/ 13310 w 45738"/>
                  <a:gd name="connsiteY9" fmla="*/ 34316 h 43556"/>
                  <a:gd name="connsiteX10" fmla="*/ 9609 w 45738"/>
                  <a:gd name="connsiteY10" fmla="*/ 21220 h 43556"/>
                  <a:gd name="connsiteX11" fmla="*/ 43011 w 45738"/>
                  <a:gd name="connsiteY11" fmla="*/ 21220 h 43556"/>
                  <a:gd name="connsiteX12" fmla="*/ 9798 w 45738"/>
                  <a:gd name="connsiteY12" fmla="*/ 18279 h 43556"/>
                  <a:gd name="connsiteX13" fmla="*/ 24602 w 45738"/>
                  <a:gd name="connsiteY13" fmla="*/ 3191 h 43556"/>
                  <a:gd name="connsiteX14" fmla="*/ 38551 w 45738"/>
                  <a:gd name="connsiteY14" fmla="*/ 18279 h 43556"/>
                  <a:gd name="connsiteX15" fmla="*/ 9798 w 45738"/>
                  <a:gd name="connsiteY15" fmla="*/ 18279 h 43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738" h="43556">
                    <a:moveTo>
                      <a:pt x="43011" y="21220"/>
                    </a:moveTo>
                    <a:cubicBezTo>
                      <a:pt x="45004" y="21220"/>
                      <a:pt x="45858" y="21220"/>
                      <a:pt x="45858" y="18943"/>
                    </a:cubicBezTo>
                    <a:cubicBezTo>
                      <a:pt x="45858" y="12585"/>
                      <a:pt x="42442" y="59"/>
                      <a:pt x="24697" y="59"/>
                    </a:cubicBezTo>
                    <a:cubicBezTo>
                      <a:pt x="10273" y="59"/>
                      <a:pt x="119" y="10403"/>
                      <a:pt x="119" y="21695"/>
                    </a:cubicBezTo>
                    <a:cubicBezTo>
                      <a:pt x="119" y="33747"/>
                      <a:pt x="11696" y="43616"/>
                      <a:pt x="26120" y="43616"/>
                    </a:cubicBezTo>
                    <a:cubicBezTo>
                      <a:pt x="41208" y="43616"/>
                      <a:pt x="45858" y="33082"/>
                      <a:pt x="45858" y="31279"/>
                    </a:cubicBezTo>
                    <a:cubicBezTo>
                      <a:pt x="45858" y="29666"/>
                      <a:pt x="44340" y="29666"/>
                      <a:pt x="43865" y="29666"/>
                    </a:cubicBezTo>
                    <a:cubicBezTo>
                      <a:pt x="42442" y="29666"/>
                      <a:pt x="42252" y="30046"/>
                      <a:pt x="41683" y="31374"/>
                    </a:cubicBezTo>
                    <a:cubicBezTo>
                      <a:pt x="39026" y="37922"/>
                      <a:pt x="32004" y="40199"/>
                      <a:pt x="26690" y="40199"/>
                    </a:cubicBezTo>
                    <a:cubicBezTo>
                      <a:pt x="19003" y="40199"/>
                      <a:pt x="14733" y="35929"/>
                      <a:pt x="13310" y="34316"/>
                    </a:cubicBezTo>
                    <a:cubicBezTo>
                      <a:pt x="9609" y="29761"/>
                      <a:pt x="9609" y="23783"/>
                      <a:pt x="9609" y="21220"/>
                    </a:cubicBezTo>
                    <a:lnTo>
                      <a:pt x="43011" y="21220"/>
                    </a:lnTo>
                    <a:close/>
                    <a:moveTo>
                      <a:pt x="9798" y="18279"/>
                    </a:moveTo>
                    <a:cubicBezTo>
                      <a:pt x="10937" y="5753"/>
                      <a:pt x="20142" y="3191"/>
                      <a:pt x="24602" y="3191"/>
                    </a:cubicBezTo>
                    <a:cubicBezTo>
                      <a:pt x="37792" y="3191"/>
                      <a:pt x="38457" y="15527"/>
                      <a:pt x="38551" y="18279"/>
                    </a:cubicBezTo>
                    <a:lnTo>
                      <a:pt x="9798" y="18279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42837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Parameter constraints in two-step EWPT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EWSB patterns: two-step EWPT</a:t>
            </a:r>
          </a:p>
        </p:txBody>
      </p:sp>
      <p:grpSp>
        <p:nvGrpSpPr>
          <p:cNvPr id="249" name="组合 248">
            <a:extLst>
              <a:ext uri="{FF2B5EF4-FFF2-40B4-BE49-F238E27FC236}">
                <a16:creationId xmlns:a16="http://schemas.microsoft.com/office/drawing/2014/main" id="{8781D865-9B55-2EF8-EFBC-2ED9C22E745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4333171" y="1089109"/>
            <a:ext cx="4036277" cy="1654719"/>
            <a:chOff x="1866653" y="7417133"/>
            <a:chExt cx="4035450" cy="1634770"/>
          </a:xfrm>
        </p:grpSpPr>
        <p:sp>
          <p:nvSpPr>
            <p:cNvPr id="32" name="任意形状 31">
              <a:extLst>
                <a:ext uri="{FF2B5EF4-FFF2-40B4-BE49-F238E27FC236}">
                  <a16:creationId xmlns:a16="http://schemas.microsoft.com/office/drawing/2014/main" id="{150E68B7-D385-1791-A426-BCA52FE3968F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>
              <a:off x="2220842" y="7421407"/>
              <a:ext cx="99990" cy="103329"/>
            </a:xfrm>
            <a:custGeom>
              <a:avLst/>
              <a:gdLst>
                <a:gd name="connsiteX0" fmla="*/ 97187 w 99990"/>
                <a:gd name="connsiteY0" fmla="*/ 285 h 103329"/>
                <a:gd name="connsiteX1" fmla="*/ 3051 w 99990"/>
                <a:gd name="connsiteY1" fmla="*/ 285 h 103329"/>
                <a:gd name="connsiteX2" fmla="*/ 124 w 99990"/>
                <a:gd name="connsiteY2" fmla="*/ 34627 h 103329"/>
                <a:gd name="connsiteX3" fmla="*/ 3976 w 99990"/>
                <a:gd name="connsiteY3" fmla="*/ 34627 h 103329"/>
                <a:gd name="connsiteX4" fmla="*/ 31708 w 99990"/>
                <a:gd name="connsiteY4" fmla="*/ 5017 h 103329"/>
                <a:gd name="connsiteX5" fmla="*/ 40028 w 99990"/>
                <a:gd name="connsiteY5" fmla="*/ 5322 h 103329"/>
                <a:gd name="connsiteX6" fmla="*/ 43263 w 99990"/>
                <a:gd name="connsiteY6" fmla="*/ 11122 h 103329"/>
                <a:gd name="connsiteX7" fmla="*/ 43263 w 99990"/>
                <a:gd name="connsiteY7" fmla="*/ 91557 h 103329"/>
                <a:gd name="connsiteX8" fmla="*/ 27086 w 99990"/>
                <a:gd name="connsiteY8" fmla="*/ 98884 h 103329"/>
                <a:gd name="connsiteX9" fmla="*/ 20923 w 99990"/>
                <a:gd name="connsiteY9" fmla="*/ 98884 h 103329"/>
                <a:gd name="connsiteX10" fmla="*/ 20923 w 99990"/>
                <a:gd name="connsiteY10" fmla="*/ 103615 h 103329"/>
                <a:gd name="connsiteX11" fmla="*/ 50042 w 99990"/>
                <a:gd name="connsiteY11" fmla="*/ 103157 h 103329"/>
                <a:gd name="connsiteX12" fmla="*/ 79315 w 99990"/>
                <a:gd name="connsiteY12" fmla="*/ 103615 h 103329"/>
                <a:gd name="connsiteX13" fmla="*/ 79315 w 99990"/>
                <a:gd name="connsiteY13" fmla="*/ 98884 h 103329"/>
                <a:gd name="connsiteX14" fmla="*/ 73153 w 99990"/>
                <a:gd name="connsiteY14" fmla="*/ 98884 h 103329"/>
                <a:gd name="connsiteX15" fmla="*/ 56975 w 99990"/>
                <a:gd name="connsiteY15" fmla="*/ 91557 h 103329"/>
                <a:gd name="connsiteX16" fmla="*/ 56975 w 99990"/>
                <a:gd name="connsiteY16" fmla="*/ 11122 h 103329"/>
                <a:gd name="connsiteX17" fmla="*/ 59749 w 99990"/>
                <a:gd name="connsiteY17" fmla="*/ 5322 h 103329"/>
                <a:gd name="connsiteX18" fmla="*/ 68531 w 99990"/>
                <a:gd name="connsiteY18" fmla="*/ 5017 h 103329"/>
                <a:gd name="connsiteX19" fmla="*/ 96263 w 99990"/>
                <a:gd name="connsiteY19" fmla="*/ 34627 h 103329"/>
                <a:gd name="connsiteX20" fmla="*/ 100115 w 99990"/>
                <a:gd name="connsiteY20" fmla="*/ 34627 h 103329"/>
                <a:gd name="connsiteX21" fmla="*/ 97187 w 99990"/>
                <a:gd name="connsiteY21" fmla="*/ 285 h 10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9990" h="103329">
                  <a:moveTo>
                    <a:pt x="97187" y="285"/>
                  </a:moveTo>
                  <a:lnTo>
                    <a:pt x="3051" y="285"/>
                  </a:lnTo>
                  <a:lnTo>
                    <a:pt x="124" y="34627"/>
                  </a:lnTo>
                  <a:lnTo>
                    <a:pt x="3976" y="34627"/>
                  </a:lnTo>
                  <a:cubicBezTo>
                    <a:pt x="6133" y="10054"/>
                    <a:pt x="8444" y="5017"/>
                    <a:pt x="31708" y="5017"/>
                  </a:cubicBezTo>
                  <a:cubicBezTo>
                    <a:pt x="34481" y="5017"/>
                    <a:pt x="38487" y="5017"/>
                    <a:pt x="40028" y="5322"/>
                  </a:cubicBezTo>
                  <a:cubicBezTo>
                    <a:pt x="43263" y="5933"/>
                    <a:pt x="43263" y="7612"/>
                    <a:pt x="43263" y="11122"/>
                  </a:cubicBezTo>
                  <a:lnTo>
                    <a:pt x="43263" y="91557"/>
                  </a:lnTo>
                  <a:cubicBezTo>
                    <a:pt x="43263" y="96747"/>
                    <a:pt x="43263" y="98884"/>
                    <a:pt x="27086" y="98884"/>
                  </a:cubicBezTo>
                  <a:lnTo>
                    <a:pt x="20923" y="98884"/>
                  </a:lnTo>
                  <a:lnTo>
                    <a:pt x="20923" y="103615"/>
                  </a:lnTo>
                  <a:cubicBezTo>
                    <a:pt x="27240" y="103157"/>
                    <a:pt x="42955" y="103157"/>
                    <a:pt x="50042" y="103157"/>
                  </a:cubicBezTo>
                  <a:cubicBezTo>
                    <a:pt x="57130" y="103157"/>
                    <a:pt x="72999" y="103157"/>
                    <a:pt x="79315" y="103615"/>
                  </a:cubicBezTo>
                  <a:lnTo>
                    <a:pt x="79315" y="98884"/>
                  </a:lnTo>
                  <a:lnTo>
                    <a:pt x="73153" y="98884"/>
                  </a:lnTo>
                  <a:cubicBezTo>
                    <a:pt x="56975" y="98884"/>
                    <a:pt x="56975" y="96747"/>
                    <a:pt x="56975" y="91557"/>
                  </a:cubicBezTo>
                  <a:lnTo>
                    <a:pt x="56975" y="11122"/>
                  </a:lnTo>
                  <a:cubicBezTo>
                    <a:pt x="56975" y="8069"/>
                    <a:pt x="56975" y="5933"/>
                    <a:pt x="59749" y="5322"/>
                  </a:cubicBezTo>
                  <a:cubicBezTo>
                    <a:pt x="61443" y="5017"/>
                    <a:pt x="65603" y="5017"/>
                    <a:pt x="68531" y="5017"/>
                  </a:cubicBezTo>
                  <a:cubicBezTo>
                    <a:pt x="91795" y="5017"/>
                    <a:pt x="94106" y="10054"/>
                    <a:pt x="96263" y="34627"/>
                  </a:cubicBezTo>
                  <a:lnTo>
                    <a:pt x="100115" y="34627"/>
                  </a:lnTo>
                  <a:lnTo>
                    <a:pt x="97187" y="28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形状 32">
              <a:extLst>
                <a:ext uri="{FF2B5EF4-FFF2-40B4-BE49-F238E27FC236}">
                  <a16:creationId xmlns:a16="http://schemas.microsoft.com/office/drawing/2014/main" id="{A5EC4F9E-4C31-248E-C51D-7E14E574D448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2320199" y="7456359"/>
              <a:ext cx="69485" cy="70056"/>
            </a:xfrm>
            <a:custGeom>
              <a:avLst/>
              <a:gdLst>
                <a:gd name="connsiteX0" fmla="*/ 44964 w 69485"/>
                <a:gd name="connsiteY0" fmla="*/ 57063 h 70056"/>
                <a:gd name="connsiteX1" fmla="*/ 56982 w 69485"/>
                <a:gd name="connsiteY1" fmla="*/ 69579 h 70056"/>
                <a:gd name="connsiteX2" fmla="*/ 69615 w 69485"/>
                <a:gd name="connsiteY2" fmla="*/ 55079 h 70056"/>
                <a:gd name="connsiteX3" fmla="*/ 69615 w 69485"/>
                <a:gd name="connsiteY3" fmla="*/ 46532 h 70056"/>
                <a:gd name="connsiteX4" fmla="*/ 65764 w 69485"/>
                <a:gd name="connsiteY4" fmla="*/ 46532 h 70056"/>
                <a:gd name="connsiteX5" fmla="*/ 65764 w 69485"/>
                <a:gd name="connsiteY5" fmla="*/ 55079 h 70056"/>
                <a:gd name="connsiteX6" fmla="*/ 60217 w 69485"/>
                <a:gd name="connsiteY6" fmla="*/ 64847 h 70056"/>
                <a:gd name="connsiteX7" fmla="*/ 54517 w 69485"/>
                <a:gd name="connsiteY7" fmla="*/ 57216 h 70056"/>
                <a:gd name="connsiteX8" fmla="*/ 54517 w 69485"/>
                <a:gd name="connsiteY8" fmla="*/ 26690 h 70056"/>
                <a:gd name="connsiteX9" fmla="*/ 48970 w 69485"/>
                <a:gd name="connsiteY9" fmla="*/ 8680 h 70056"/>
                <a:gd name="connsiteX10" fmla="*/ 27863 w 69485"/>
                <a:gd name="connsiteY10" fmla="*/ 285 h 70056"/>
                <a:gd name="connsiteX11" fmla="*/ 4598 w 69485"/>
                <a:gd name="connsiteY11" fmla="*/ 17532 h 70056"/>
                <a:gd name="connsiteX12" fmla="*/ 11686 w 69485"/>
                <a:gd name="connsiteY12" fmla="*/ 24706 h 70056"/>
                <a:gd name="connsiteX13" fmla="*/ 18773 w 69485"/>
                <a:gd name="connsiteY13" fmla="*/ 17685 h 70056"/>
                <a:gd name="connsiteX14" fmla="*/ 10915 w 69485"/>
                <a:gd name="connsiteY14" fmla="*/ 10664 h 70056"/>
                <a:gd name="connsiteX15" fmla="*/ 27555 w 69485"/>
                <a:gd name="connsiteY15" fmla="*/ 3643 h 70056"/>
                <a:gd name="connsiteX16" fmla="*/ 43886 w 69485"/>
                <a:gd name="connsiteY16" fmla="*/ 23180 h 70056"/>
                <a:gd name="connsiteX17" fmla="*/ 43886 w 69485"/>
                <a:gd name="connsiteY17" fmla="*/ 28827 h 70056"/>
                <a:gd name="connsiteX18" fmla="*/ 15537 w 69485"/>
                <a:gd name="connsiteY18" fmla="*/ 34322 h 70056"/>
                <a:gd name="connsiteX19" fmla="*/ 130 w 69485"/>
                <a:gd name="connsiteY19" fmla="*/ 54163 h 70056"/>
                <a:gd name="connsiteX20" fmla="*/ 24781 w 69485"/>
                <a:gd name="connsiteY20" fmla="*/ 70342 h 70056"/>
                <a:gd name="connsiteX21" fmla="*/ 44964 w 69485"/>
                <a:gd name="connsiteY21" fmla="*/ 57063 h 70056"/>
                <a:gd name="connsiteX22" fmla="*/ 43886 w 69485"/>
                <a:gd name="connsiteY22" fmla="*/ 32032 h 70056"/>
                <a:gd name="connsiteX23" fmla="*/ 43886 w 69485"/>
                <a:gd name="connsiteY23" fmla="*/ 47295 h 70056"/>
                <a:gd name="connsiteX24" fmla="*/ 25860 w 69485"/>
                <a:gd name="connsiteY24" fmla="*/ 66984 h 70056"/>
                <a:gd name="connsiteX25" fmla="*/ 11994 w 69485"/>
                <a:gd name="connsiteY25" fmla="*/ 54011 h 70056"/>
                <a:gd name="connsiteX26" fmla="*/ 43886 w 69485"/>
                <a:gd name="connsiteY26" fmla="*/ 32032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485" h="70056">
                  <a:moveTo>
                    <a:pt x="44964" y="57063"/>
                  </a:moveTo>
                  <a:cubicBezTo>
                    <a:pt x="45581" y="63169"/>
                    <a:pt x="49741" y="69579"/>
                    <a:pt x="56982" y="69579"/>
                  </a:cubicBezTo>
                  <a:cubicBezTo>
                    <a:pt x="60217" y="69579"/>
                    <a:pt x="69615" y="67442"/>
                    <a:pt x="69615" y="55079"/>
                  </a:cubicBezTo>
                  <a:lnTo>
                    <a:pt x="69615" y="46532"/>
                  </a:lnTo>
                  <a:lnTo>
                    <a:pt x="65764" y="46532"/>
                  </a:lnTo>
                  <a:lnTo>
                    <a:pt x="65764" y="55079"/>
                  </a:lnTo>
                  <a:cubicBezTo>
                    <a:pt x="65764" y="63932"/>
                    <a:pt x="61912" y="64847"/>
                    <a:pt x="60217" y="64847"/>
                  </a:cubicBezTo>
                  <a:cubicBezTo>
                    <a:pt x="55133" y="64847"/>
                    <a:pt x="54517" y="57979"/>
                    <a:pt x="54517" y="57216"/>
                  </a:cubicBezTo>
                  <a:lnTo>
                    <a:pt x="54517" y="26690"/>
                  </a:lnTo>
                  <a:cubicBezTo>
                    <a:pt x="54517" y="20280"/>
                    <a:pt x="54517" y="14327"/>
                    <a:pt x="48970" y="8680"/>
                  </a:cubicBezTo>
                  <a:cubicBezTo>
                    <a:pt x="42962" y="2727"/>
                    <a:pt x="35258" y="285"/>
                    <a:pt x="27863" y="285"/>
                  </a:cubicBezTo>
                  <a:cubicBezTo>
                    <a:pt x="15229" y="285"/>
                    <a:pt x="4598" y="7459"/>
                    <a:pt x="4598" y="17532"/>
                  </a:cubicBezTo>
                  <a:cubicBezTo>
                    <a:pt x="4598" y="22111"/>
                    <a:pt x="7680" y="24706"/>
                    <a:pt x="11686" y="24706"/>
                  </a:cubicBezTo>
                  <a:cubicBezTo>
                    <a:pt x="15999" y="24706"/>
                    <a:pt x="18773" y="21653"/>
                    <a:pt x="18773" y="17685"/>
                  </a:cubicBezTo>
                  <a:cubicBezTo>
                    <a:pt x="18773" y="15854"/>
                    <a:pt x="18002" y="10817"/>
                    <a:pt x="10915" y="10664"/>
                  </a:cubicBezTo>
                  <a:cubicBezTo>
                    <a:pt x="15075" y="5322"/>
                    <a:pt x="22624" y="3643"/>
                    <a:pt x="27555" y="3643"/>
                  </a:cubicBezTo>
                  <a:cubicBezTo>
                    <a:pt x="35104" y="3643"/>
                    <a:pt x="43886" y="9596"/>
                    <a:pt x="43886" y="23180"/>
                  </a:cubicBezTo>
                  <a:lnTo>
                    <a:pt x="43886" y="28827"/>
                  </a:lnTo>
                  <a:cubicBezTo>
                    <a:pt x="36028" y="29285"/>
                    <a:pt x="25244" y="29743"/>
                    <a:pt x="15537" y="34322"/>
                  </a:cubicBezTo>
                  <a:cubicBezTo>
                    <a:pt x="3982" y="39511"/>
                    <a:pt x="130" y="47448"/>
                    <a:pt x="130" y="54163"/>
                  </a:cubicBezTo>
                  <a:cubicBezTo>
                    <a:pt x="130" y="66526"/>
                    <a:pt x="15075" y="70342"/>
                    <a:pt x="24781" y="70342"/>
                  </a:cubicBezTo>
                  <a:cubicBezTo>
                    <a:pt x="34950" y="70342"/>
                    <a:pt x="42037" y="64237"/>
                    <a:pt x="44964" y="57063"/>
                  </a:cubicBezTo>
                  <a:close/>
                  <a:moveTo>
                    <a:pt x="43886" y="32032"/>
                  </a:moveTo>
                  <a:lnTo>
                    <a:pt x="43886" y="47295"/>
                  </a:lnTo>
                  <a:cubicBezTo>
                    <a:pt x="43886" y="61795"/>
                    <a:pt x="32793" y="66984"/>
                    <a:pt x="25860" y="66984"/>
                  </a:cubicBezTo>
                  <a:cubicBezTo>
                    <a:pt x="18311" y="66984"/>
                    <a:pt x="11994" y="61642"/>
                    <a:pt x="11994" y="54011"/>
                  </a:cubicBezTo>
                  <a:cubicBezTo>
                    <a:pt x="11994" y="45616"/>
                    <a:pt x="18465" y="32948"/>
                    <a:pt x="43886" y="32032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形状 33">
              <a:extLst>
                <a:ext uri="{FF2B5EF4-FFF2-40B4-BE49-F238E27FC236}">
                  <a16:creationId xmlns:a16="http://schemas.microsoft.com/office/drawing/2014/main" id="{353E0E43-3EFA-5C96-F612-FA869D4CDC7E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2395077" y="7418812"/>
              <a:ext cx="75955" cy="107603"/>
            </a:xfrm>
            <a:custGeom>
              <a:avLst/>
              <a:gdLst>
                <a:gd name="connsiteX0" fmla="*/ 22321 w 75955"/>
                <a:gd name="connsiteY0" fmla="*/ 48669 h 107603"/>
                <a:gd name="connsiteX1" fmla="*/ 22321 w 75955"/>
                <a:gd name="connsiteY1" fmla="*/ 285 h 107603"/>
                <a:gd name="connsiteX2" fmla="*/ 135 w 75955"/>
                <a:gd name="connsiteY2" fmla="*/ 1964 h 107603"/>
                <a:gd name="connsiteX3" fmla="*/ 135 w 75955"/>
                <a:gd name="connsiteY3" fmla="*/ 6696 h 107603"/>
                <a:gd name="connsiteX4" fmla="*/ 12153 w 75955"/>
                <a:gd name="connsiteY4" fmla="*/ 15243 h 107603"/>
                <a:gd name="connsiteX5" fmla="*/ 12153 w 75955"/>
                <a:gd name="connsiteY5" fmla="*/ 106210 h 107603"/>
                <a:gd name="connsiteX6" fmla="*/ 16004 w 75955"/>
                <a:gd name="connsiteY6" fmla="*/ 106210 h 107603"/>
                <a:gd name="connsiteX7" fmla="*/ 21551 w 75955"/>
                <a:gd name="connsiteY7" fmla="*/ 96747 h 107603"/>
                <a:gd name="connsiteX8" fmla="*/ 41734 w 75955"/>
                <a:gd name="connsiteY8" fmla="*/ 107889 h 107603"/>
                <a:gd name="connsiteX9" fmla="*/ 76091 w 75955"/>
                <a:gd name="connsiteY9" fmla="*/ 73242 h 107603"/>
                <a:gd name="connsiteX10" fmla="*/ 43429 w 75955"/>
                <a:gd name="connsiteY10" fmla="*/ 38748 h 107603"/>
                <a:gd name="connsiteX11" fmla="*/ 22321 w 75955"/>
                <a:gd name="connsiteY11" fmla="*/ 48669 h 107603"/>
                <a:gd name="connsiteX12" fmla="*/ 22784 w 75955"/>
                <a:gd name="connsiteY12" fmla="*/ 88810 h 107603"/>
                <a:gd name="connsiteX13" fmla="*/ 22784 w 75955"/>
                <a:gd name="connsiteY13" fmla="*/ 57369 h 107603"/>
                <a:gd name="connsiteX14" fmla="*/ 24478 w 75955"/>
                <a:gd name="connsiteY14" fmla="*/ 51874 h 107603"/>
                <a:gd name="connsiteX15" fmla="*/ 42658 w 75955"/>
                <a:gd name="connsiteY15" fmla="*/ 42106 h 107603"/>
                <a:gd name="connsiteX16" fmla="*/ 58836 w 75955"/>
                <a:gd name="connsiteY16" fmla="*/ 51874 h 107603"/>
                <a:gd name="connsiteX17" fmla="*/ 63304 w 75955"/>
                <a:gd name="connsiteY17" fmla="*/ 73089 h 107603"/>
                <a:gd name="connsiteX18" fmla="*/ 58527 w 75955"/>
                <a:gd name="connsiteY18" fmla="*/ 94763 h 107603"/>
                <a:gd name="connsiteX19" fmla="*/ 41118 w 75955"/>
                <a:gd name="connsiteY19" fmla="*/ 104531 h 107603"/>
                <a:gd name="connsiteX20" fmla="*/ 24940 w 75955"/>
                <a:gd name="connsiteY20" fmla="*/ 95221 h 107603"/>
                <a:gd name="connsiteX21" fmla="*/ 22784 w 75955"/>
                <a:gd name="connsiteY21" fmla="*/ 88810 h 10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55" h="107603">
                  <a:moveTo>
                    <a:pt x="22321" y="48669"/>
                  </a:moveTo>
                  <a:lnTo>
                    <a:pt x="22321" y="285"/>
                  </a:lnTo>
                  <a:lnTo>
                    <a:pt x="135" y="1964"/>
                  </a:lnTo>
                  <a:lnTo>
                    <a:pt x="135" y="6696"/>
                  </a:lnTo>
                  <a:cubicBezTo>
                    <a:pt x="10920" y="6696"/>
                    <a:pt x="12153" y="7764"/>
                    <a:pt x="12153" y="15243"/>
                  </a:cubicBezTo>
                  <a:lnTo>
                    <a:pt x="12153" y="106210"/>
                  </a:lnTo>
                  <a:lnTo>
                    <a:pt x="16004" y="106210"/>
                  </a:lnTo>
                  <a:cubicBezTo>
                    <a:pt x="16159" y="106057"/>
                    <a:pt x="17391" y="103920"/>
                    <a:pt x="21551" y="96747"/>
                  </a:cubicBezTo>
                  <a:cubicBezTo>
                    <a:pt x="23862" y="100257"/>
                    <a:pt x="30333" y="107889"/>
                    <a:pt x="41734" y="107889"/>
                  </a:cubicBezTo>
                  <a:cubicBezTo>
                    <a:pt x="60068" y="107889"/>
                    <a:pt x="76091" y="92931"/>
                    <a:pt x="76091" y="73242"/>
                  </a:cubicBezTo>
                  <a:cubicBezTo>
                    <a:pt x="76091" y="53858"/>
                    <a:pt x="60993" y="38748"/>
                    <a:pt x="43429" y="38748"/>
                  </a:cubicBezTo>
                  <a:cubicBezTo>
                    <a:pt x="31411" y="38748"/>
                    <a:pt x="24786" y="45921"/>
                    <a:pt x="22321" y="48669"/>
                  </a:cubicBezTo>
                  <a:close/>
                  <a:moveTo>
                    <a:pt x="22784" y="88810"/>
                  </a:moveTo>
                  <a:lnTo>
                    <a:pt x="22784" y="57369"/>
                  </a:lnTo>
                  <a:cubicBezTo>
                    <a:pt x="22784" y="54469"/>
                    <a:pt x="22784" y="54316"/>
                    <a:pt x="24478" y="51874"/>
                  </a:cubicBezTo>
                  <a:cubicBezTo>
                    <a:pt x="30487" y="43327"/>
                    <a:pt x="38961" y="42106"/>
                    <a:pt x="42658" y="42106"/>
                  </a:cubicBezTo>
                  <a:cubicBezTo>
                    <a:pt x="49591" y="42106"/>
                    <a:pt x="55138" y="46074"/>
                    <a:pt x="58836" y="51874"/>
                  </a:cubicBezTo>
                  <a:cubicBezTo>
                    <a:pt x="62841" y="58132"/>
                    <a:pt x="63304" y="66832"/>
                    <a:pt x="63304" y="73089"/>
                  </a:cubicBezTo>
                  <a:cubicBezTo>
                    <a:pt x="63304" y="78737"/>
                    <a:pt x="62995" y="87894"/>
                    <a:pt x="58527" y="94763"/>
                  </a:cubicBezTo>
                  <a:cubicBezTo>
                    <a:pt x="55292" y="99494"/>
                    <a:pt x="49437" y="104531"/>
                    <a:pt x="41118" y="104531"/>
                  </a:cubicBezTo>
                  <a:cubicBezTo>
                    <a:pt x="34185" y="104531"/>
                    <a:pt x="28638" y="100868"/>
                    <a:pt x="24940" y="95221"/>
                  </a:cubicBezTo>
                  <a:cubicBezTo>
                    <a:pt x="22784" y="92015"/>
                    <a:pt x="22784" y="91557"/>
                    <a:pt x="22784" y="8881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3A2C9B76-60B2-A0D8-2C12-08EFD0FA347D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2481441" y="7418812"/>
              <a:ext cx="34203" cy="105924"/>
            </a:xfrm>
            <a:custGeom>
              <a:avLst/>
              <a:gdLst>
                <a:gd name="connsiteX0" fmla="*/ 22327 w 34203"/>
                <a:gd name="connsiteY0" fmla="*/ 285 h 105924"/>
                <a:gd name="connsiteX1" fmla="*/ 141 w 34203"/>
                <a:gd name="connsiteY1" fmla="*/ 1964 h 105924"/>
                <a:gd name="connsiteX2" fmla="*/ 141 w 34203"/>
                <a:gd name="connsiteY2" fmla="*/ 6696 h 105924"/>
                <a:gd name="connsiteX3" fmla="*/ 12158 w 34203"/>
                <a:gd name="connsiteY3" fmla="*/ 15243 h 105924"/>
                <a:gd name="connsiteX4" fmla="*/ 12158 w 34203"/>
                <a:gd name="connsiteY4" fmla="*/ 94610 h 105924"/>
                <a:gd name="connsiteX5" fmla="*/ 141 w 34203"/>
                <a:gd name="connsiteY5" fmla="*/ 101478 h 105924"/>
                <a:gd name="connsiteX6" fmla="*/ 141 w 34203"/>
                <a:gd name="connsiteY6" fmla="*/ 106210 h 105924"/>
                <a:gd name="connsiteX7" fmla="*/ 17243 w 34203"/>
                <a:gd name="connsiteY7" fmla="*/ 105752 h 105924"/>
                <a:gd name="connsiteX8" fmla="*/ 34344 w 34203"/>
                <a:gd name="connsiteY8" fmla="*/ 106210 h 105924"/>
                <a:gd name="connsiteX9" fmla="*/ 34344 w 34203"/>
                <a:gd name="connsiteY9" fmla="*/ 101478 h 105924"/>
                <a:gd name="connsiteX10" fmla="*/ 22327 w 34203"/>
                <a:gd name="connsiteY10" fmla="*/ 94610 h 105924"/>
                <a:gd name="connsiteX11" fmla="*/ 22327 w 34203"/>
                <a:gd name="connsiteY11" fmla="*/ 285 h 10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203" h="105924">
                  <a:moveTo>
                    <a:pt x="22327" y="285"/>
                  </a:moveTo>
                  <a:lnTo>
                    <a:pt x="141" y="1964"/>
                  </a:lnTo>
                  <a:lnTo>
                    <a:pt x="141" y="6696"/>
                  </a:lnTo>
                  <a:cubicBezTo>
                    <a:pt x="10926" y="6696"/>
                    <a:pt x="12158" y="7764"/>
                    <a:pt x="12158" y="15243"/>
                  </a:cubicBezTo>
                  <a:lnTo>
                    <a:pt x="12158" y="94610"/>
                  </a:lnTo>
                  <a:cubicBezTo>
                    <a:pt x="12158" y="101478"/>
                    <a:pt x="10464" y="101478"/>
                    <a:pt x="141" y="101478"/>
                  </a:cubicBezTo>
                  <a:lnTo>
                    <a:pt x="141" y="106210"/>
                  </a:lnTo>
                  <a:cubicBezTo>
                    <a:pt x="5225" y="106057"/>
                    <a:pt x="13391" y="105752"/>
                    <a:pt x="17243" y="105752"/>
                  </a:cubicBezTo>
                  <a:cubicBezTo>
                    <a:pt x="21094" y="105752"/>
                    <a:pt x="28644" y="106057"/>
                    <a:pt x="34344" y="106210"/>
                  </a:cubicBezTo>
                  <a:lnTo>
                    <a:pt x="34344" y="101478"/>
                  </a:lnTo>
                  <a:cubicBezTo>
                    <a:pt x="24022" y="101478"/>
                    <a:pt x="22327" y="101478"/>
                    <a:pt x="22327" y="94610"/>
                  </a:cubicBezTo>
                  <a:lnTo>
                    <a:pt x="22327" y="28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形状 35">
              <a:extLst>
                <a:ext uri="{FF2B5EF4-FFF2-40B4-BE49-F238E27FC236}">
                  <a16:creationId xmlns:a16="http://schemas.microsoft.com/office/drawing/2014/main" id="{19A32270-66F6-917D-9A70-F71E0173E897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2523468" y="7456359"/>
              <a:ext cx="59624" cy="70056"/>
            </a:xfrm>
            <a:custGeom>
              <a:avLst/>
              <a:gdLst>
                <a:gd name="connsiteX0" fmla="*/ 13085 w 59624"/>
                <a:gd name="connsiteY0" fmla="*/ 30201 h 70056"/>
                <a:gd name="connsiteX1" fmla="*/ 32190 w 59624"/>
                <a:gd name="connsiteY1" fmla="*/ 3643 h 70056"/>
                <a:gd name="connsiteX2" fmla="*/ 49600 w 59624"/>
                <a:gd name="connsiteY2" fmla="*/ 30201 h 70056"/>
                <a:gd name="connsiteX3" fmla="*/ 13085 w 59624"/>
                <a:gd name="connsiteY3" fmla="*/ 30201 h 70056"/>
                <a:gd name="connsiteX4" fmla="*/ 12931 w 59624"/>
                <a:gd name="connsiteY4" fmla="*/ 33406 h 70056"/>
                <a:gd name="connsiteX5" fmla="*/ 55917 w 59624"/>
                <a:gd name="connsiteY5" fmla="*/ 33406 h 70056"/>
                <a:gd name="connsiteX6" fmla="*/ 59768 w 59624"/>
                <a:gd name="connsiteY6" fmla="*/ 30201 h 70056"/>
                <a:gd name="connsiteX7" fmla="*/ 32190 w 59624"/>
                <a:gd name="connsiteY7" fmla="*/ 285 h 70056"/>
                <a:gd name="connsiteX8" fmla="*/ 144 w 59624"/>
                <a:gd name="connsiteY8" fmla="*/ 35085 h 70056"/>
                <a:gd name="connsiteX9" fmla="*/ 34039 w 59624"/>
                <a:gd name="connsiteY9" fmla="*/ 70342 h 70056"/>
                <a:gd name="connsiteX10" fmla="*/ 59768 w 59624"/>
                <a:gd name="connsiteY10" fmla="*/ 50500 h 70056"/>
                <a:gd name="connsiteX11" fmla="*/ 57765 w 59624"/>
                <a:gd name="connsiteY11" fmla="*/ 48669 h 70056"/>
                <a:gd name="connsiteX12" fmla="*/ 55763 w 59624"/>
                <a:gd name="connsiteY12" fmla="*/ 50806 h 70056"/>
                <a:gd name="connsiteX13" fmla="*/ 34963 w 59624"/>
                <a:gd name="connsiteY13" fmla="*/ 66526 h 70056"/>
                <a:gd name="connsiteX14" fmla="*/ 17553 w 59624"/>
                <a:gd name="connsiteY14" fmla="*/ 56300 h 70056"/>
                <a:gd name="connsiteX15" fmla="*/ 12931 w 59624"/>
                <a:gd name="connsiteY15" fmla="*/ 33406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624" h="70056">
                  <a:moveTo>
                    <a:pt x="13085" y="30201"/>
                  </a:moveTo>
                  <a:cubicBezTo>
                    <a:pt x="14010" y="7459"/>
                    <a:pt x="26952" y="3643"/>
                    <a:pt x="32190" y="3643"/>
                  </a:cubicBezTo>
                  <a:cubicBezTo>
                    <a:pt x="48059" y="3643"/>
                    <a:pt x="49600" y="24248"/>
                    <a:pt x="49600" y="30201"/>
                  </a:cubicBezTo>
                  <a:lnTo>
                    <a:pt x="13085" y="30201"/>
                  </a:lnTo>
                  <a:close/>
                  <a:moveTo>
                    <a:pt x="12931" y="33406"/>
                  </a:moveTo>
                  <a:lnTo>
                    <a:pt x="55917" y="33406"/>
                  </a:lnTo>
                  <a:cubicBezTo>
                    <a:pt x="59306" y="33406"/>
                    <a:pt x="59768" y="33406"/>
                    <a:pt x="59768" y="30201"/>
                  </a:cubicBezTo>
                  <a:cubicBezTo>
                    <a:pt x="59768" y="15090"/>
                    <a:pt x="51449" y="285"/>
                    <a:pt x="32190" y="285"/>
                  </a:cubicBezTo>
                  <a:cubicBezTo>
                    <a:pt x="14318" y="285"/>
                    <a:pt x="144" y="16006"/>
                    <a:pt x="144" y="35085"/>
                  </a:cubicBezTo>
                  <a:cubicBezTo>
                    <a:pt x="144" y="55537"/>
                    <a:pt x="16321" y="70342"/>
                    <a:pt x="34039" y="70342"/>
                  </a:cubicBezTo>
                  <a:cubicBezTo>
                    <a:pt x="52835" y="70342"/>
                    <a:pt x="59768" y="53400"/>
                    <a:pt x="59768" y="50500"/>
                  </a:cubicBezTo>
                  <a:cubicBezTo>
                    <a:pt x="59768" y="48974"/>
                    <a:pt x="58536" y="48669"/>
                    <a:pt x="57765" y="48669"/>
                  </a:cubicBezTo>
                  <a:cubicBezTo>
                    <a:pt x="56379" y="48669"/>
                    <a:pt x="56071" y="49585"/>
                    <a:pt x="55763" y="50806"/>
                  </a:cubicBezTo>
                  <a:cubicBezTo>
                    <a:pt x="50370" y="66526"/>
                    <a:pt x="36504" y="66526"/>
                    <a:pt x="34963" y="66526"/>
                  </a:cubicBezTo>
                  <a:cubicBezTo>
                    <a:pt x="27260" y="66526"/>
                    <a:pt x="21097" y="61947"/>
                    <a:pt x="17553" y="56300"/>
                  </a:cubicBezTo>
                  <a:cubicBezTo>
                    <a:pt x="12931" y="48974"/>
                    <a:pt x="12931" y="38901"/>
                    <a:pt x="12931" y="33406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形状 36">
              <a:extLst>
                <a:ext uri="{FF2B5EF4-FFF2-40B4-BE49-F238E27FC236}">
                  <a16:creationId xmlns:a16="http://schemas.microsoft.com/office/drawing/2014/main" id="{75C154ED-4416-1EA3-DA86-078E470E8005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2652698" y="7423086"/>
              <a:ext cx="50842" cy="101650"/>
            </a:xfrm>
            <a:custGeom>
              <a:avLst/>
              <a:gdLst>
                <a:gd name="connsiteX0" fmla="*/ 31736 w 50842"/>
                <a:gd name="connsiteY0" fmla="*/ 4254 h 101650"/>
                <a:gd name="connsiteX1" fmla="*/ 28192 w 50842"/>
                <a:gd name="connsiteY1" fmla="*/ 285 h 101650"/>
                <a:gd name="connsiteX2" fmla="*/ 151 w 50842"/>
                <a:gd name="connsiteY2" fmla="*/ 10054 h 101650"/>
                <a:gd name="connsiteX3" fmla="*/ 151 w 50842"/>
                <a:gd name="connsiteY3" fmla="*/ 14785 h 101650"/>
                <a:gd name="connsiteX4" fmla="*/ 20334 w 50842"/>
                <a:gd name="connsiteY4" fmla="*/ 10817 h 101650"/>
                <a:gd name="connsiteX5" fmla="*/ 20334 w 50842"/>
                <a:gd name="connsiteY5" fmla="*/ 89879 h 101650"/>
                <a:gd name="connsiteX6" fmla="*/ 6006 w 50842"/>
                <a:gd name="connsiteY6" fmla="*/ 97205 h 101650"/>
                <a:gd name="connsiteX7" fmla="*/ 1076 w 50842"/>
                <a:gd name="connsiteY7" fmla="*/ 97205 h 101650"/>
                <a:gd name="connsiteX8" fmla="*/ 1076 w 50842"/>
                <a:gd name="connsiteY8" fmla="*/ 101936 h 101650"/>
                <a:gd name="connsiteX9" fmla="*/ 26035 w 50842"/>
                <a:gd name="connsiteY9" fmla="*/ 101478 h 101650"/>
                <a:gd name="connsiteX10" fmla="*/ 50994 w 50842"/>
                <a:gd name="connsiteY10" fmla="*/ 101936 h 101650"/>
                <a:gd name="connsiteX11" fmla="*/ 50994 w 50842"/>
                <a:gd name="connsiteY11" fmla="*/ 97205 h 101650"/>
                <a:gd name="connsiteX12" fmla="*/ 46064 w 50842"/>
                <a:gd name="connsiteY12" fmla="*/ 97205 h 101650"/>
                <a:gd name="connsiteX13" fmla="*/ 31736 w 50842"/>
                <a:gd name="connsiteY13" fmla="*/ 89879 h 101650"/>
                <a:gd name="connsiteX14" fmla="*/ 31736 w 50842"/>
                <a:gd name="connsiteY14" fmla="*/ 4254 h 1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42" h="101650">
                  <a:moveTo>
                    <a:pt x="31736" y="4254"/>
                  </a:moveTo>
                  <a:cubicBezTo>
                    <a:pt x="31736" y="591"/>
                    <a:pt x="31736" y="285"/>
                    <a:pt x="28192" y="285"/>
                  </a:cubicBezTo>
                  <a:cubicBezTo>
                    <a:pt x="18640" y="10054"/>
                    <a:pt x="5082" y="10054"/>
                    <a:pt x="151" y="10054"/>
                  </a:cubicBezTo>
                  <a:lnTo>
                    <a:pt x="151" y="14785"/>
                  </a:lnTo>
                  <a:cubicBezTo>
                    <a:pt x="3233" y="14785"/>
                    <a:pt x="12323" y="14785"/>
                    <a:pt x="20334" y="10817"/>
                  </a:cubicBezTo>
                  <a:lnTo>
                    <a:pt x="20334" y="89879"/>
                  </a:lnTo>
                  <a:cubicBezTo>
                    <a:pt x="20334" y="95373"/>
                    <a:pt x="19872" y="97205"/>
                    <a:pt x="6006" y="97205"/>
                  </a:cubicBezTo>
                  <a:lnTo>
                    <a:pt x="1076" y="97205"/>
                  </a:lnTo>
                  <a:lnTo>
                    <a:pt x="1076" y="101936"/>
                  </a:lnTo>
                  <a:cubicBezTo>
                    <a:pt x="6468" y="101478"/>
                    <a:pt x="19872" y="101478"/>
                    <a:pt x="26035" y="101478"/>
                  </a:cubicBezTo>
                  <a:cubicBezTo>
                    <a:pt x="32198" y="101478"/>
                    <a:pt x="45602" y="101478"/>
                    <a:pt x="50994" y="101936"/>
                  </a:cubicBezTo>
                  <a:lnTo>
                    <a:pt x="50994" y="97205"/>
                  </a:lnTo>
                  <a:lnTo>
                    <a:pt x="46064" y="97205"/>
                  </a:lnTo>
                  <a:cubicBezTo>
                    <a:pt x="32198" y="97205"/>
                    <a:pt x="31736" y="95526"/>
                    <a:pt x="31736" y="89879"/>
                  </a:cubicBezTo>
                  <a:lnTo>
                    <a:pt x="31736" y="425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形状 37">
              <a:extLst>
                <a:ext uri="{FF2B5EF4-FFF2-40B4-BE49-F238E27FC236}">
                  <a16:creationId xmlns:a16="http://schemas.microsoft.com/office/drawing/2014/main" id="{B834AC32-7419-159B-3C9C-A5BFDE3E523A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2729270" y="7458953"/>
              <a:ext cx="16331" cy="65783"/>
            </a:xfrm>
            <a:custGeom>
              <a:avLst/>
              <a:gdLst>
                <a:gd name="connsiteX0" fmla="*/ 16488 w 16331"/>
                <a:gd name="connsiteY0" fmla="*/ 8375 h 65783"/>
                <a:gd name="connsiteX1" fmla="*/ 8322 w 16331"/>
                <a:gd name="connsiteY1" fmla="*/ 285 h 65783"/>
                <a:gd name="connsiteX2" fmla="*/ 156 w 16331"/>
                <a:gd name="connsiteY2" fmla="*/ 8375 h 65783"/>
                <a:gd name="connsiteX3" fmla="*/ 8322 w 16331"/>
                <a:gd name="connsiteY3" fmla="*/ 16464 h 65783"/>
                <a:gd name="connsiteX4" fmla="*/ 16488 w 16331"/>
                <a:gd name="connsiteY4" fmla="*/ 8375 h 65783"/>
                <a:gd name="connsiteX5" fmla="*/ 16488 w 16331"/>
                <a:gd name="connsiteY5" fmla="*/ 57979 h 65783"/>
                <a:gd name="connsiteX6" fmla="*/ 8322 w 16331"/>
                <a:gd name="connsiteY6" fmla="*/ 49890 h 65783"/>
                <a:gd name="connsiteX7" fmla="*/ 156 w 16331"/>
                <a:gd name="connsiteY7" fmla="*/ 57979 h 65783"/>
                <a:gd name="connsiteX8" fmla="*/ 8322 w 16331"/>
                <a:gd name="connsiteY8" fmla="*/ 66068 h 65783"/>
                <a:gd name="connsiteX9" fmla="*/ 16488 w 16331"/>
                <a:gd name="connsiteY9" fmla="*/ 57979 h 6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331" h="65783">
                  <a:moveTo>
                    <a:pt x="16488" y="8375"/>
                  </a:moveTo>
                  <a:cubicBezTo>
                    <a:pt x="16488" y="3948"/>
                    <a:pt x="12790" y="285"/>
                    <a:pt x="8322" y="285"/>
                  </a:cubicBezTo>
                  <a:cubicBezTo>
                    <a:pt x="3854" y="285"/>
                    <a:pt x="156" y="3948"/>
                    <a:pt x="156" y="8375"/>
                  </a:cubicBezTo>
                  <a:cubicBezTo>
                    <a:pt x="156" y="12801"/>
                    <a:pt x="3854" y="16464"/>
                    <a:pt x="8322" y="16464"/>
                  </a:cubicBezTo>
                  <a:cubicBezTo>
                    <a:pt x="12790" y="16464"/>
                    <a:pt x="16488" y="12801"/>
                    <a:pt x="16488" y="8375"/>
                  </a:cubicBezTo>
                  <a:close/>
                  <a:moveTo>
                    <a:pt x="16488" y="57979"/>
                  </a:moveTo>
                  <a:cubicBezTo>
                    <a:pt x="16488" y="53553"/>
                    <a:pt x="12790" y="49890"/>
                    <a:pt x="8322" y="49890"/>
                  </a:cubicBezTo>
                  <a:cubicBezTo>
                    <a:pt x="3854" y="49890"/>
                    <a:pt x="156" y="53553"/>
                    <a:pt x="156" y="57979"/>
                  </a:cubicBezTo>
                  <a:cubicBezTo>
                    <a:pt x="156" y="62405"/>
                    <a:pt x="3854" y="66068"/>
                    <a:pt x="8322" y="66068"/>
                  </a:cubicBezTo>
                  <a:cubicBezTo>
                    <a:pt x="12790" y="66068"/>
                    <a:pt x="16488" y="62405"/>
                    <a:pt x="16488" y="57979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形状 38">
              <a:extLst>
                <a:ext uri="{FF2B5EF4-FFF2-40B4-BE49-F238E27FC236}">
                  <a16:creationId xmlns:a16="http://schemas.microsoft.com/office/drawing/2014/main" id="{44AB8B40-21F9-10FB-CE76-D58EC3E39A25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2832685" y="7420491"/>
              <a:ext cx="90746" cy="104245"/>
            </a:xfrm>
            <a:custGeom>
              <a:avLst/>
              <a:gdLst>
                <a:gd name="connsiteX0" fmla="*/ 29745 w 90746"/>
                <a:gd name="connsiteY0" fmla="*/ 56300 h 104245"/>
                <a:gd name="connsiteX1" fmla="*/ 55782 w 90746"/>
                <a:gd name="connsiteY1" fmla="*/ 56300 h 104245"/>
                <a:gd name="connsiteX2" fmla="*/ 90910 w 90746"/>
                <a:gd name="connsiteY2" fmla="*/ 28674 h 104245"/>
                <a:gd name="connsiteX3" fmla="*/ 54550 w 90746"/>
                <a:gd name="connsiteY3" fmla="*/ 285 h 104245"/>
                <a:gd name="connsiteX4" fmla="*/ 164 w 90746"/>
                <a:gd name="connsiteY4" fmla="*/ 285 h 104245"/>
                <a:gd name="connsiteX5" fmla="*/ 164 w 90746"/>
                <a:gd name="connsiteY5" fmla="*/ 5017 h 104245"/>
                <a:gd name="connsiteX6" fmla="*/ 3861 w 90746"/>
                <a:gd name="connsiteY6" fmla="*/ 5017 h 104245"/>
                <a:gd name="connsiteX7" fmla="*/ 16033 w 90746"/>
                <a:gd name="connsiteY7" fmla="*/ 12190 h 104245"/>
                <a:gd name="connsiteX8" fmla="*/ 16033 w 90746"/>
                <a:gd name="connsiteY8" fmla="*/ 92626 h 104245"/>
                <a:gd name="connsiteX9" fmla="*/ 3861 w 90746"/>
                <a:gd name="connsiteY9" fmla="*/ 99799 h 104245"/>
                <a:gd name="connsiteX10" fmla="*/ 164 w 90746"/>
                <a:gd name="connsiteY10" fmla="*/ 99799 h 104245"/>
                <a:gd name="connsiteX11" fmla="*/ 164 w 90746"/>
                <a:gd name="connsiteY11" fmla="*/ 104531 h 104245"/>
                <a:gd name="connsiteX12" fmla="*/ 22812 w 90746"/>
                <a:gd name="connsiteY12" fmla="*/ 104073 h 104245"/>
                <a:gd name="connsiteX13" fmla="*/ 45614 w 90746"/>
                <a:gd name="connsiteY13" fmla="*/ 104531 h 104245"/>
                <a:gd name="connsiteX14" fmla="*/ 45614 w 90746"/>
                <a:gd name="connsiteY14" fmla="*/ 99799 h 104245"/>
                <a:gd name="connsiteX15" fmla="*/ 41916 w 90746"/>
                <a:gd name="connsiteY15" fmla="*/ 99799 h 104245"/>
                <a:gd name="connsiteX16" fmla="*/ 29745 w 90746"/>
                <a:gd name="connsiteY16" fmla="*/ 92626 h 104245"/>
                <a:gd name="connsiteX17" fmla="*/ 29745 w 90746"/>
                <a:gd name="connsiteY17" fmla="*/ 56300 h 104245"/>
                <a:gd name="connsiteX18" fmla="*/ 29283 w 90746"/>
                <a:gd name="connsiteY18" fmla="*/ 52332 h 104245"/>
                <a:gd name="connsiteX19" fmla="*/ 29283 w 90746"/>
                <a:gd name="connsiteY19" fmla="*/ 11122 h 104245"/>
                <a:gd name="connsiteX20" fmla="*/ 36832 w 90746"/>
                <a:gd name="connsiteY20" fmla="*/ 5017 h 104245"/>
                <a:gd name="connsiteX21" fmla="*/ 50544 w 90746"/>
                <a:gd name="connsiteY21" fmla="*/ 5017 h 104245"/>
                <a:gd name="connsiteX22" fmla="*/ 75041 w 90746"/>
                <a:gd name="connsiteY22" fmla="*/ 28674 h 104245"/>
                <a:gd name="connsiteX23" fmla="*/ 50544 w 90746"/>
                <a:gd name="connsiteY23" fmla="*/ 52332 h 104245"/>
                <a:gd name="connsiteX24" fmla="*/ 29283 w 90746"/>
                <a:gd name="connsiteY24" fmla="*/ 52332 h 10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746" h="104245">
                  <a:moveTo>
                    <a:pt x="29745" y="56300"/>
                  </a:moveTo>
                  <a:lnTo>
                    <a:pt x="55782" y="56300"/>
                  </a:lnTo>
                  <a:cubicBezTo>
                    <a:pt x="74271" y="56300"/>
                    <a:pt x="90910" y="43937"/>
                    <a:pt x="90910" y="28674"/>
                  </a:cubicBezTo>
                  <a:cubicBezTo>
                    <a:pt x="90910" y="13717"/>
                    <a:pt x="75657" y="285"/>
                    <a:pt x="54550" y="285"/>
                  </a:cubicBezTo>
                  <a:lnTo>
                    <a:pt x="164" y="285"/>
                  </a:lnTo>
                  <a:lnTo>
                    <a:pt x="164" y="5017"/>
                  </a:lnTo>
                  <a:lnTo>
                    <a:pt x="3861" y="5017"/>
                  </a:lnTo>
                  <a:cubicBezTo>
                    <a:pt x="15725" y="5017"/>
                    <a:pt x="16033" y="6696"/>
                    <a:pt x="16033" y="12190"/>
                  </a:cubicBezTo>
                  <a:lnTo>
                    <a:pt x="16033" y="92626"/>
                  </a:lnTo>
                  <a:cubicBezTo>
                    <a:pt x="16033" y="98121"/>
                    <a:pt x="15725" y="99799"/>
                    <a:pt x="3861" y="99799"/>
                  </a:cubicBezTo>
                  <a:lnTo>
                    <a:pt x="164" y="99799"/>
                  </a:lnTo>
                  <a:lnTo>
                    <a:pt x="164" y="104531"/>
                  </a:lnTo>
                  <a:cubicBezTo>
                    <a:pt x="5556" y="104073"/>
                    <a:pt x="16957" y="104073"/>
                    <a:pt x="22812" y="104073"/>
                  </a:cubicBezTo>
                  <a:cubicBezTo>
                    <a:pt x="28666" y="104073"/>
                    <a:pt x="40222" y="104073"/>
                    <a:pt x="45614" y="104531"/>
                  </a:cubicBezTo>
                  <a:lnTo>
                    <a:pt x="45614" y="99799"/>
                  </a:lnTo>
                  <a:lnTo>
                    <a:pt x="41916" y="99799"/>
                  </a:lnTo>
                  <a:cubicBezTo>
                    <a:pt x="30053" y="99799"/>
                    <a:pt x="29745" y="98121"/>
                    <a:pt x="29745" y="92626"/>
                  </a:cubicBezTo>
                  <a:lnTo>
                    <a:pt x="29745" y="56300"/>
                  </a:lnTo>
                  <a:close/>
                  <a:moveTo>
                    <a:pt x="29283" y="52332"/>
                  </a:moveTo>
                  <a:lnTo>
                    <a:pt x="29283" y="11122"/>
                  </a:lnTo>
                  <a:cubicBezTo>
                    <a:pt x="29283" y="6085"/>
                    <a:pt x="29591" y="5017"/>
                    <a:pt x="36832" y="5017"/>
                  </a:cubicBezTo>
                  <a:lnTo>
                    <a:pt x="50544" y="5017"/>
                  </a:lnTo>
                  <a:cubicBezTo>
                    <a:pt x="75041" y="5017"/>
                    <a:pt x="75041" y="21196"/>
                    <a:pt x="75041" y="28674"/>
                  </a:cubicBezTo>
                  <a:cubicBezTo>
                    <a:pt x="75041" y="35848"/>
                    <a:pt x="75041" y="52332"/>
                    <a:pt x="50544" y="52332"/>
                  </a:cubicBezTo>
                  <a:lnTo>
                    <a:pt x="29283" y="52332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形状 40">
              <a:extLst>
                <a:ext uri="{FF2B5EF4-FFF2-40B4-BE49-F238E27FC236}">
                  <a16:creationId xmlns:a16="http://schemas.microsoft.com/office/drawing/2014/main" id="{88C55672-859C-6802-A2F3-B20E1B72961E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2934336" y="7456359"/>
              <a:ext cx="69485" cy="70056"/>
            </a:xfrm>
            <a:custGeom>
              <a:avLst/>
              <a:gdLst>
                <a:gd name="connsiteX0" fmla="*/ 45004 w 69485"/>
                <a:gd name="connsiteY0" fmla="*/ 57063 h 70056"/>
                <a:gd name="connsiteX1" fmla="*/ 57022 w 69485"/>
                <a:gd name="connsiteY1" fmla="*/ 69579 h 70056"/>
                <a:gd name="connsiteX2" fmla="*/ 69655 w 69485"/>
                <a:gd name="connsiteY2" fmla="*/ 55079 h 70056"/>
                <a:gd name="connsiteX3" fmla="*/ 69655 w 69485"/>
                <a:gd name="connsiteY3" fmla="*/ 46532 h 70056"/>
                <a:gd name="connsiteX4" fmla="*/ 65803 w 69485"/>
                <a:gd name="connsiteY4" fmla="*/ 46532 h 70056"/>
                <a:gd name="connsiteX5" fmla="*/ 65803 w 69485"/>
                <a:gd name="connsiteY5" fmla="*/ 55079 h 70056"/>
                <a:gd name="connsiteX6" fmla="*/ 60257 w 69485"/>
                <a:gd name="connsiteY6" fmla="*/ 64847 h 70056"/>
                <a:gd name="connsiteX7" fmla="*/ 54556 w 69485"/>
                <a:gd name="connsiteY7" fmla="*/ 57216 h 70056"/>
                <a:gd name="connsiteX8" fmla="*/ 54556 w 69485"/>
                <a:gd name="connsiteY8" fmla="*/ 26690 h 70056"/>
                <a:gd name="connsiteX9" fmla="*/ 49010 w 69485"/>
                <a:gd name="connsiteY9" fmla="*/ 8680 h 70056"/>
                <a:gd name="connsiteX10" fmla="*/ 27903 w 69485"/>
                <a:gd name="connsiteY10" fmla="*/ 285 h 70056"/>
                <a:gd name="connsiteX11" fmla="*/ 4638 w 69485"/>
                <a:gd name="connsiteY11" fmla="*/ 17532 h 70056"/>
                <a:gd name="connsiteX12" fmla="*/ 11725 w 69485"/>
                <a:gd name="connsiteY12" fmla="*/ 24706 h 70056"/>
                <a:gd name="connsiteX13" fmla="*/ 18812 w 69485"/>
                <a:gd name="connsiteY13" fmla="*/ 17685 h 70056"/>
                <a:gd name="connsiteX14" fmla="*/ 10955 w 69485"/>
                <a:gd name="connsiteY14" fmla="*/ 10664 h 70056"/>
                <a:gd name="connsiteX15" fmla="*/ 27594 w 69485"/>
                <a:gd name="connsiteY15" fmla="*/ 3643 h 70056"/>
                <a:gd name="connsiteX16" fmla="*/ 43926 w 69485"/>
                <a:gd name="connsiteY16" fmla="*/ 23180 h 70056"/>
                <a:gd name="connsiteX17" fmla="*/ 43926 w 69485"/>
                <a:gd name="connsiteY17" fmla="*/ 28827 h 70056"/>
                <a:gd name="connsiteX18" fmla="*/ 15577 w 69485"/>
                <a:gd name="connsiteY18" fmla="*/ 34322 h 70056"/>
                <a:gd name="connsiteX19" fmla="*/ 170 w 69485"/>
                <a:gd name="connsiteY19" fmla="*/ 54163 h 70056"/>
                <a:gd name="connsiteX20" fmla="*/ 24821 w 69485"/>
                <a:gd name="connsiteY20" fmla="*/ 70342 h 70056"/>
                <a:gd name="connsiteX21" fmla="*/ 45004 w 69485"/>
                <a:gd name="connsiteY21" fmla="*/ 57063 h 70056"/>
                <a:gd name="connsiteX22" fmla="*/ 43926 w 69485"/>
                <a:gd name="connsiteY22" fmla="*/ 32032 h 70056"/>
                <a:gd name="connsiteX23" fmla="*/ 43926 w 69485"/>
                <a:gd name="connsiteY23" fmla="*/ 47295 h 70056"/>
                <a:gd name="connsiteX24" fmla="*/ 25900 w 69485"/>
                <a:gd name="connsiteY24" fmla="*/ 66984 h 70056"/>
                <a:gd name="connsiteX25" fmla="*/ 12033 w 69485"/>
                <a:gd name="connsiteY25" fmla="*/ 54011 h 70056"/>
                <a:gd name="connsiteX26" fmla="*/ 43926 w 69485"/>
                <a:gd name="connsiteY26" fmla="*/ 32032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485" h="70056">
                  <a:moveTo>
                    <a:pt x="45004" y="57063"/>
                  </a:moveTo>
                  <a:cubicBezTo>
                    <a:pt x="45620" y="63169"/>
                    <a:pt x="49780" y="69579"/>
                    <a:pt x="57022" y="69579"/>
                  </a:cubicBezTo>
                  <a:cubicBezTo>
                    <a:pt x="60257" y="69579"/>
                    <a:pt x="69655" y="67442"/>
                    <a:pt x="69655" y="55079"/>
                  </a:cubicBezTo>
                  <a:lnTo>
                    <a:pt x="69655" y="46532"/>
                  </a:lnTo>
                  <a:lnTo>
                    <a:pt x="65803" y="46532"/>
                  </a:lnTo>
                  <a:lnTo>
                    <a:pt x="65803" y="55079"/>
                  </a:lnTo>
                  <a:cubicBezTo>
                    <a:pt x="65803" y="63932"/>
                    <a:pt x="61952" y="64847"/>
                    <a:pt x="60257" y="64847"/>
                  </a:cubicBezTo>
                  <a:cubicBezTo>
                    <a:pt x="55173" y="64847"/>
                    <a:pt x="54556" y="57979"/>
                    <a:pt x="54556" y="57216"/>
                  </a:cubicBezTo>
                  <a:lnTo>
                    <a:pt x="54556" y="26690"/>
                  </a:lnTo>
                  <a:cubicBezTo>
                    <a:pt x="54556" y="20280"/>
                    <a:pt x="54556" y="14327"/>
                    <a:pt x="49010" y="8680"/>
                  </a:cubicBezTo>
                  <a:cubicBezTo>
                    <a:pt x="43001" y="2727"/>
                    <a:pt x="35298" y="285"/>
                    <a:pt x="27903" y="285"/>
                  </a:cubicBezTo>
                  <a:cubicBezTo>
                    <a:pt x="15269" y="285"/>
                    <a:pt x="4638" y="7459"/>
                    <a:pt x="4638" y="17532"/>
                  </a:cubicBezTo>
                  <a:cubicBezTo>
                    <a:pt x="4638" y="22111"/>
                    <a:pt x="7719" y="24706"/>
                    <a:pt x="11725" y="24706"/>
                  </a:cubicBezTo>
                  <a:cubicBezTo>
                    <a:pt x="16039" y="24706"/>
                    <a:pt x="18812" y="21653"/>
                    <a:pt x="18812" y="17685"/>
                  </a:cubicBezTo>
                  <a:cubicBezTo>
                    <a:pt x="18812" y="15854"/>
                    <a:pt x="18042" y="10817"/>
                    <a:pt x="10955" y="10664"/>
                  </a:cubicBezTo>
                  <a:cubicBezTo>
                    <a:pt x="15115" y="5322"/>
                    <a:pt x="22664" y="3643"/>
                    <a:pt x="27594" y="3643"/>
                  </a:cubicBezTo>
                  <a:cubicBezTo>
                    <a:pt x="35144" y="3643"/>
                    <a:pt x="43926" y="9596"/>
                    <a:pt x="43926" y="23180"/>
                  </a:cubicBezTo>
                  <a:lnTo>
                    <a:pt x="43926" y="28827"/>
                  </a:lnTo>
                  <a:cubicBezTo>
                    <a:pt x="36068" y="29285"/>
                    <a:pt x="25283" y="29743"/>
                    <a:pt x="15577" y="34322"/>
                  </a:cubicBezTo>
                  <a:cubicBezTo>
                    <a:pt x="4022" y="39511"/>
                    <a:pt x="170" y="47448"/>
                    <a:pt x="170" y="54163"/>
                  </a:cubicBezTo>
                  <a:cubicBezTo>
                    <a:pt x="170" y="66526"/>
                    <a:pt x="15115" y="70342"/>
                    <a:pt x="24821" y="70342"/>
                  </a:cubicBezTo>
                  <a:cubicBezTo>
                    <a:pt x="34990" y="70342"/>
                    <a:pt x="42077" y="64237"/>
                    <a:pt x="45004" y="57063"/>
                  </a:cubicBezTo>
                  <a:close/>
                  <a:moveTo>
                    <a:pt x="43926" y="32032"/>
                  </a:moveTo>
                  <a:lnTo>
                    <a:pt x="43926" y="47295"/>
                  </a:lnTo>
                  <a:cubicBezTo>
                    <a:pt x="43926" y="61795"/>
                    <a:pt x="32833" y="66984"/>
                    <a:pt x="25900" y="66984"/>
                  </a:cubicBezTo>
                  <a:cubicBezTo>
                    <a:pt x="18350" y="66984"/>
                    <a:pt x="12033" y="61642"/>
                    <a:pt x="12033" y="54011"/>
                  </a:cubicBezTo>
                  <a:cubicBezTo>
                    <a:pt x="12033" y="45616"/>
                    <a:pt x="18504" y="32948"/>
                    <a:pt x="43926" y="32032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形状 41">
              <a:extLst>
                <a:ext uri="{FF2B5EF4-FFF2-40B4-BE49-F238E27FC236}">
                  <a16:creationId xmlns:a16="http://schemas.microsoft.com/office/drawing/2014/main" id="{7D56B47A-28F3-EAEC-E25F-88A885DF91FB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3009214" y="7457275"/>
              <a:ext cx="51767" cy="67462"/>
            </a:xfrm>
            <a:custGeom>
              <a:avLst/>
              <a:gdLst>
                <a:gd name="connsiteX0" fmla="*/ 21591 w 51767"/>
                <a:gd name="connsiteY0" fmla="*/ 17075 h 67462"/>
                <a:gd name="connsiteX1" fmla="*/ 21591 w 51767"/>
                <a:gd name="connsiteY1" fmla="*/ 285 h 67462"/>
                <a:gd name="connsiteX2" fmla="*/ 175 w 51767"/>
                <a:gd name="connsiteY2" fmla="*/ 1964 h 67462"/>
                <a:gd name="connsiteX3" fmla="*/ 175 w 51767"/>
                <a:gd name="connsiteY3" fmla="*/ 6696 h 67462"/>
                <a:gd name="connsiteX4" fmla="*/ 12192 w 51767"/>
                <a:gd name="connsiteY4" fmla="*/ 15243 h 67462"/>
                <a:gd name="connsiteX5" fmla="*/ 12192 w 51767"/>
                <a:gd name="connsiteY5" fmla="*/ 56148 h 67462"/>
                <a:gd name="connsiteX6" fmla="*/ 175 w 51767"/>
                <a:gd name="connsiteY6" fmla="*/ 63016 h 67462"/>
                <a:gd name="connsiteX7" fmla="*/ 175 w 51767"/>
                <a:gd name="connsiteY7" fmla="*/ 67747 h 67462"/>
                <a:gd name="connsiteX8" fmla="*/ 17739 w 51767"/>
                <a:gd name="connsiteY8" fmla="*/ 67289 h 67462"/>
                <a:gd name="connsiteX9" fmla="*/ 37306 w 51767"/>
                <a:gd name="connsiteY9" fmla="*/ 67747 h 67462"/>
                <a:gd name="connsiteX10" fmla="*/ 37306 w 51767"/>
                <a:gd name="connsiteY10" fmla="*/ 63016 h 67462"/>
                <a:gd name="connsiteX11" fmla="*/ 34070 w 51767"/>
                <a:gd name="connsiteY11" fmla="*/ 63016 h 67462"/>
                <a:gd name="connsiteX12" fmla="*/ 22361 w 51767"/>
                <a:gd name="connsiteY12" fmla="*/ 55842 h 67462"/>
                <a:gd name="connsiteX13" fmla="*/ 22361 w 51767"/>
                <a:gd name="connsiteY13" fmla="*/ 32337 h 67462"/>
                <a:gd name="connsiteX14" fmla="*/ 40541 w 51767"/>
                <a:gd name="connsiteY14" fmla="*/ 3643 h 67462"/>
                <a:gd name="connsiteX15" fmla="*/ 42236 w 51767"/>
                <a:gd name="connsiteY15" fmla="*/ 3796 h 67462"/>
                <a:gd name="connsiteX16" fmla="*/ 38692 w 51767"/>
                <a:gd name="connsiteY16" fmla="*/ 9748 h 67462"/>
                <a:gd name="connsiteX17" fmla="*/ 45317 w 51767"/>
                <a:gd name="connsiteY17" fmla="*/ 16311 h 67462"/>
                <a:gd name="connsiteX18" fmla="*/ 51942 w 51767"/>
                <a:gd name="connsiteY18" fmla="*/ 9596 h 67462"/>
                <a:gd name="connsiteX19" fmla="*/ 40541 w 51767"/>
                <a:gd name="connsiteY19" fmla="*/ 285 h 67462"/>
                <a:gd name="connsiteX20" fmla="*/ 21591 w 51767"/>
                <a:gd name="connsiteY20" fmla="*/ 17075 h 6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767" h="67462">
                  <a:moveTo>
                    <a:pt x="21591" y="17075"/>
                  </a:moveTo>
                  <a:lnTo>
                    <a:pt x="21591" y="285"/>
                  </a:lnTo>
                  <a:lnTo>
                    <a:pt x="175" y="1964"/>
                  </a:lnTo>
                  <a:lnTo>
                    <a:pt x="175" y="6696"/>
                  </a:lnTo>
                  <a:cubicBezTo>
                    <a:pt x="10960" y="6696"/>
                    <a:pt x="12192" y="7764"/>
                    <a:pt x="12192" y="15243"/>
                  </a:cubicBezTo>
                  <a:lnTo>
                    <a:pt x="12192" y="56148"/>
                  </a:lnTo>
                  <a:cubicBezTo>
                    <a:pt x="12192" y="63016"/>
                    <a:pt x="10498" y="63016"/>
                    <a:pt x="175" y="63016"/>
                  </a:cubicBezTo>
                  <a:lnTo>
                    <a:pt x="175" y="67747"/>
                  </a:lnTo>
                  <a:cubicBezTo>
                    <a:pt x="6184" y="67595"/>
                    <a:pt x="13425" y="67289"/>
                    <a:pt x="17739" y="67289"/>
                  </a:cubicBezTo>
                  <a:cubicBezTo>
                    <a:pt x="23902" y="67289"/>
                    <a:pt x="31143" y="67289"/>
                    <a:pt x="37306" y="67747"/>
                  </a:cubicBezTo>
                  <a:lnTo>
                    <a:pt x="37306" y="63016"/>
                  </a:lnTo>
                  <a:lnTo>
                    <a:pt x="34070" y="63016"/>
                  </a:lnTo>
                  <a:cubicBezTo>
                    <a:pt x="22669" y="63016"/>
                    <a:pt x="22361" y="61337"/>
                    <a:pt x="22361" y="55842"/>
                  </a:cubicBezTo>
                  <a:lnTo>
                    <a:pt x="22361" y="32337"/>
                  </a:lnTo>
                  <a:cubicBezTo>
                    <a:pt x="22361" y="17227"/>
                    <a:pt x="28832" y="3643"/>
                    <a:pt x="40541" y="3643"/>
                  </a:cubicBezTo>
                  <a:cubicBezTo>
                    <a:pt x="41620" y="3643"/>
                    <a:pt x="41928" y="3643"/>
                    <a:pt x="42236" y="3796"/>
                  </a:cubicBezTo>
                  <a:cubicBezTo>
                    <a:pt x="41774" y="3948"/>
                    <a:pt x="38692" y="5780"/>
                    <a:pt x="38692" y="9748"/>
                  </a:cubicBezTo>
                  <a:cubicBezTo>
                    <a:pt x="38692" y="14022"/>
                    <a:pt x="41928" y="16311"/>
                    <a:pt x="45317" y="16311"/>
                  </a:cubicBezTo>
                  <a:cubicBezTo>
                    <a:pt x="48091" y="16311"/>
                    <a:pt x="51942" y="14480"/>
                    <a:pt x="51942" y="9596"/>
                  </a:cubicBezTo>
                  <a:cubicBezTo>
                    <a:pt x="51942" y="4712"/>
                    <a:pt x="47166" y="285"/>
                    <a:pt x="40541" y="285"/>
                  </a:cubicBezTo>
                  <a:cubicBezTo>
                    <a:pt x="29294" y="285"/>
                    <a:pt x="23748" y="10512"/>
                    <a:pt x="21591" y="17075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形状 43">
              <a:extLst>
                <a:ext uri="{FF2B5EF4-FFF2-40B4-BE49-F238E27FC236}">
                  <a16:creationId xmlns:a16="http://schemas.microsoft.com/office/drawing/2014/main" id="{5615B3F7-B70C-EBD5-9AB8-751EB30B4341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3071715" y="7456359"/>
              <a:ext cx="69485" cy="70056"/>
            </a:xfrm>
            <a:custGeom>
              <a:avLst/>
              <a:gdLst>
                <a:gd name="connsiteX0" fmla="*/ 45013 w 69485"/>
                <a:gd name="connsiteY0" fmla="*/ 57063 h 70056"/>
                <a:gd name="connsiteX1" fmla="*/ 57030 w 69485"/>
                <a:gd name="connsiteY1" fmla="*/ 69579 h 70056"/>
                <a:gd name="connsiteX2" fmla="*/ 69664 w 69485"/>
                <a:gd name="connsiteY2" fmla="*/ 55079 h 70056"/>
                <a:gd name="connsiteX3" fmla="*/ 69664 w 69485"/>
                <a:gd name="connsiteY3" fmla="*/ 46532 h 70056"/>
                <a:gd name="connsiteX4" fmla="*/ 65812 w 69485"/>
                <a:gd name="connsiteY4" fmla="*/ 46532 h 70056"/>
                <a:gd name="connsiteX5" fmla="*/ 65812 w 69485"/>
                <a:gd name="connsiteY5" fmla="*/ 55079 h 70056"/>
                <a:gd name="connsiteX6" fmla="*/ 60266 w 69485"/>
                <a:gd name="connsiteY6" fmla="*/ 64847 h 70056"/>
                <a:gd name="connsiteX7" fmla="*/ 54565 w 69485"/>
                <a:gd name="connsiteY7" fmla="*/ 57216 h 70056"/>
                <a:gd name="connsiteX8" fmla="*/ 54565 w 69485"/>
                <a:gd name="connsiteY8" fmla="*/ 26690 h 70056"/>
                <a:gd name="connsiteX9" fmla="*/ 49019 w 69485"/>
                <a:gd name="connsiteY9" fmla="*/ 8680 h 70056"/>
                <a:gd name="connsiteX10" fmla="*/ 27911 w 69485"/>
                <a:gd name="connsiteY10" fmla="*/ 285 h 70056"/>
                <a:gd name="connsiteX11" fmla="*/ 4647 w 69485"/>
                <a:gd name="connsiteY11" fmla="*/ 17532 h 70056"/>
                <a:gd name="connsiteX12" fmla="*/ 11734 w 69485"/>
                <a:gd name="connsiteY12" fmla="*/ 24706 h 70056"/>
                <a:gd name="connsiteX13" fmla="*/ 18821 w 69485"/>
                <a:gd name="connsiteY13" fmla="*/ 17685 h 70056"/>
                <a:gd name="connsiteX14" fmla="*/ 10964 w 69485"/>
                <a:gd name="connsiteY14" fmla="*/ 10664 h 70056"/>
                <a:gd name="connsiteX15" fmla="*/ 27603 w 69485"/>
                <a:gd name="connsiteY15" fmla="*/ 3643 h 70056"/>
                <a:gd name="connsiteX16" fmla="*/ 43935 w 69485"/>
                <a:gd name="connsiteY16" fmla="*/ 23180 h 70056"/>
                <a:gd name="connsiteX17" fmla="*/ 43935 w 69485"/>
                <a:gd name="connsiteY17" fmla="*/ 28827 h 70056"/>
                <a:gd name="connsiteX18" fmla="*/ 15586 w 69485"/>
                <a:gd name="connsiteY18" fmla="*/ 34322 h 70056"/>
                <a:gd name="connsiteX19" fmla="*/ 179 w 69485"/>
                <a:gd name="connsiteY19" fmla="*/ 54163 h 70056"/>
                <a:gd name="connsiteX20" fmla="*/ 24830 w 69485"/>
                <a:gd name="connsiteY20" fmla="*/ 70342 h 70056"/>
                <a:gd name="connsiteX21" fmla="*/ 45013 w 69485"/>
                <a:gd name="connsiteY21" fmla="*/ 57063 h 70056"/>
                <a:gd name="connsiteX22" fmla="*/ 43935 w 69485"/>
                <a:gd name="connsiteY22" fmla="*/ 32032 h 70056"/>
                <a:gd name="connsiteX23" fmla="*/ 43935 w 69485"/>
                <a:gd name="connsiteY23" fmla="*/ 47295 h 70056"/>
                <a:gd name="connsiteX24" fmla="*/ 25908 w 69485"/>
                <a:gd name="connsiteY24" fmla="*/ 66984 h 70056"/>
                <a:gd name="connsiteX25" fmla="*/ 12042 w 69485"/>
                <a:gd name="connsiteY25" fmla="*/ 54011 h 70056"/>
                <a:gd name="connsiteX26" fmla="*/ 43935 w 69485"/>
                <a:gd name="connsiteY26" fmla="*/ 32032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485" h="70056">
                  <a:moveTo>
                    <a:pt x="45013" y="57063"/>
                  </a:moveTo>
                  <a:cubicBezTo>
                    <a:pt x="45629" y="63169"/>
                    <a:pt x="49789" y="69579"/>
                    <a:pt x="57030" y="69579"/>
                  </a:cubicBezTo>
                  <a:cubicBezTo>
                    <a:pt x="60266" y="69579"/>
                    <a:pt x="69664" y="67442"/>
                    <a:pt x="69664" y="55079"/>
                  </a:cubicBezTo>
                  <a:lnTo>
                    <a:pt x="69664" y="46532"/>
                  </a:lnTo>
                  <a:lnTo>
                    <a:pt x="65812" y="46532"/>
                  </a:lnTo>
                  <a:lnTo>
                    <a:pt x="65812" y="55079"/>
                  </a:lnTo>
                  <a:cubicBezTo>
                    <a:pt x="65812" y="63932"/>
                    <a:pt x="61961" y="64847"/>
                    <a:pt x="60266" y="64847"/>
                  </a:cubicBezTo>
                  <a:cubicBezTo>
                    <a:pt x="55182" y="64847"/>
                    <a:pt x="54565" y="57979"/>
                    <a:pt x="54565" y="57216"/>
                  </a:cubicBezTo>
                  <a:lnTo>
                    <a:pt x="54565" y="26690"/>
                  </a:lnTo>
                  <a:cubicBezTo>
                    <a:pt x="54565" y="20280"/>
                    <a:pt x="54565" y="14327"/>
                    <a:pt x="49019" y="8680"/>
                  </a:cubicBezTo>
                  <a:cubicBezTo>
                    <a:pt x="43010" y="2727"/>
                    <a:pt x="35307" y="285"/>
                    <a:pt x="27911" y="285"/>
                  </a:cubicBezTo>
                  <a:cubicBezTo>
                    <a:pt x="15278" y="285"/>
                    <a:pt x="4647" y="7459"/>
                    <a:pt x="4647" y="17532"/>
                  </a:cubicBezTo>
                  <a:cubicBezTo>
                    <a:pt x="4647" y="22111"/>
                    <a:pt x="7728" y="24706"/>
                    <a:pt x="11734" y="24706"/>
                  </a:cubicBezTo>
                  <a:cubicBezTo>
                    <a:pt x="16048" y="24706"/>
                    <a:pt x="18821" y="21653"/>
                    <a:pt x="18821" y="17685"/>
                  </a:cubicBezTo>
                  <a:cubicBezTo>
                    <a:pt x="18821" y="15854"/>
                    <a:pt x="18051" y="10817"/>
                    <a:pt x="10964" y="10664"/>
                  </a:cubicBezTo>
                  <a:cubicBezTo>
                    <a:pt x="15124" y="5322"/>
                    <a:pt x="22673" y="3643"/>
                    <a:pt x="27603" y="3643"/>
                  </a:cubicBezTo>
                  <a:cubicBezTo>
                    <a:pt x="35153" y="3643"/>
                    <a:pt x="43935" y="9596"/>
                    <a:pt x="43935" y="23180"/>
                  </a:cubicBezTo>
                  <a:lnTo>
                    <a:pt x="43935" y="28827"/>
                  </a:lnTo>
                  <a:cubicBezTo>
                    <a:pt x="36077" y="29285"/>
                    <a:pt x="25292" y="29743"/>
                    <a:pt x="15586" y="34322"/>
                  </a:cubicBezTo>
                  <a:cubicBezTo>
                    <a:pt x="4031" y="39511"/>
                    <a:pt x="179" y="47448"/>
                    <a:pt x="179" y="54163"/>
                  </a:cubicBezTo>
                  <a:cubicBezTo>
                    <a:pt x="179" y="66526"/>
                    <a:pt x="15124" y="70342"/>
                    <a:pt x="24830" y="70342"/>
                  </a:cubicBezTo>
                  <a:cubicBezTo>
                    <a:pt x="34999" y="70342"/>
                    <a:pt x="42086" y="64237"/>
                    <a:pt x="45013" y="57063"/>
                  </a:cubicBezTo>
                  <a:close/>
                  <a:moveTo>
                    <a:pt x="43935" y="32032"/>
                  </a:moveTo>
                  <a:lnTo>
                    <a:pt x="43935" y="47295"/>
                  </a:lnTo>
                  <a:cubicBezTo>
                    <a:pt x="43935" y="61795"/>
                    <a:pt x="32842" y="66984"/>
                    <a:pt x="25908" y="66984"/>
                  </a:cubicBezTo>
                  <a:cubicBezTo>
                    <a:pt x="18359" y="66984"/>
                    <a:pt x="12042" y="61642"/>
                    <a:pt x="12042" y="54011"/>
                  </a:cubicBezTo>
                  <a:cubicBezTo>
                    <a:pt x="12042" y="45616"/>
                    <a:pt x="18513" y="32948"/>
                    <a:pt x="43935" y="32032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CFEA0CB7-C2A3-E587-8281-1B52CD91FE7A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3147209" y="7457275"/>
              <a:ext cx="120327" cy="67462"/>
            </a:xfrm>
            <a:custGeom>
              <a:avLst/>
              <a:gdLst>
                <a:gd name="connsiteX0" fmla="*/ 12201 w 120327"/>
                <a:gd name="connsiteY0" fmla="*/ 15243 h 67462"/>
                <a:gd name="connsiteX1" fmla="*/ 12201 w 120327"/>
                <a:gd name="connsiteY1" fmla="*/ 56148 h 67462"/>
                <a:gd name="connsiteX2" fmla="*/ 184 w 120327"/>
                <a:gd name="connsiteY2" fmla="*/ 63016 h 67462"/>
                <a:gd name="connsiteX3" fmla="*/ 184 w 120327"/>
                <a:gd name="connsiteY3" fmla="*/ 67747 h 67462"/>
                <a:gd name="connsiteX4" fmla="*/ 17594 w 120327"/>
                <a:gd name="connsiteY4" fmla="*/ 67289 h 67462"/>
                <a:gd name="connsiteX5" fmla="*/ 34849 w 120327"/>
                <a:gd name="connsiteY5" fmla="*/ 67747 h 67462"/>
                <a:gd name="connsiteX6" fmla="*/ 34849 w 120327"/>
                <a:gd name="connsiteY6" fmla="*/ 63016 h 67462"/>
                <a:gd name="connsiteX7" fmla="*/ 22832 w 120327"/>
                <a:gd name="connsiteY7" fmla="*/ 56148 h 67462"/>
                <a:gd name="connsiteX8" fmla="*/ 22832 w 120327"/>
                <a:gd name="connsiteY8" fmla="*/ 28064 h 67462"/>
                <a:gd name="connsiteX9" fmla="*/ 43631 w 120327"/>
                <a:gd name="connsiteY9" fmla="*/ 3643 h 67462"/>
                <a:gd name="connsiteX10" fmla="*/ 55032 w 120327"/>
                <a:gd name="connsiteY10" fmla="*/ 20585 h 67462"/>
                <a:gd name="connsiteX11" fmla="*/ 55032 w 120327"/>
                <a:gd name="connsiteY11" fmla="*/ 56148 h 67462"/>
                <a:gd name="connsiteX12" fmla="*/ 43015 w 120327"/>
                <a:gd name="connsiteY12" fmla="*/ 63016 h 67462"/>
                <a:gd name="connsiteX13" fmla="*/ 43015 w 120327"/>
                <a:gd name="connsiteY13" fmla="*/ 67747 h 67462"/>
                <a:gd name="connsiteX14" fmla="*/ 60425 w 120327"/>
                <a:gd name="connsiteY14" fmla="*/ 67289 h 67462"/>
                <a:gd name="connsiteX15" fmla="*/ 77681 w 120327"/>
                <a:gd name="connsiteY15" fmla="*/ 67747 h 67462"/>
                <a:gd name="connsiteX16" fmla="*/ 77681 w 120327"/>
                <a:gd name="connsiteY16" fmla="*/ 63016 h 67462"/>
                <a:gd name="connsiteX17" fmla="*/ 65663 w 120327"/>
                <a:gd name="connsiteY17" fmla="*/ 56148 h 67462"/>
                <a:gd name="connsiteX18" fmla="*/ 65663 w 120327"/>
                <a:gd name="connsiteY18" fmla="*/ 28064 h 67462"/>
                <a:gd name="connsiteX19" fmla="*/ 86463 w 120327"/>
                <a:gd name="connsiteY19" fmla="*/ 3643 h 67462"/>
                <a:gd name="connsiteX20" fmla="*/ 97864 w 120327"/>
                <a:gd name="connsiteY20" fmla="*/ 20585 h 67462"/>
                <a:gd name="connsiteX21" fmla="*/ 97864 w 120327"/>
                <a:gd name="connsiteY21" fmla="*/ 56148 h 67462"/>
                <a:gd name="connsiteX22" fmla="*/ 85846 w 120327"/>
                <a:gd name="connsiteY22" fmla="*/ 63016 h 67462"/>
                <a:gd name="connsiteX23" fmla="*/ 85846 w 120327"/>
                <a:gd name="connsiteY23" fmla="*/ 67747 h 67462"/>
                <a:gd name="connsiteX24" fmla="*/ 103256 w 120327"/>
                <a:gd name="connsiteY24" fmla="*/ 67289 h 67462"/>
                <a:gd name="connsiteX25" fmla="*/ 120512 w 120327"/>
                <a:gd name="connsiteY25" fmla="*/ 67747 h 67462"/>
                <a:gd name="connsiteX26" fmla="*/ 120512 w 120327"/>
                <a:gd name="connsiteY26" fmla="*/ 63016 h 67462"/>
                <a:gd name="connsiteX27" fmla="*/ 108494 w 120327"/>
                <a:gd name="connsiteY27" fmla="*/ 58437 h 67462"/>
                <a:gd name="connsiteX28" fmla="*/ 108494 w 120327"/>
                <a:gd name="connsiteY28" fmla="*/ 29285 h 67462"/>
                <a:gd name="connsiteX29" fmla="*/ 103718 w 120327"/>
                <a:gd name="connsiteY29" fmla="*/ 5933 h 67462"/>
                <a:gd name="connsiteX30" fmla="*/ 87541 w 120327"/>
                <a:gd name="connsiteY30" fmla="*/ 285 h 67462"/>
                <a:gd name="connsiteX31" fmla="*/ 65201 w 120327"/>
                <a:gd name="connsiteY31" fmla="*/ 15243 h 67462"/>
                <a:gd name="connsiteX32" fmla="*/ 44710 w 120327"/>
                <a:gd name="connsiteY32" fmla="*/ 285 h 67462"/>
                <a:gd name="connsiteX33" fmla="*/ 21908 w 120327"/>
                <a:gd name="connsiteY33" fmla="*/ 16311 h 67462"/>
                <a:gd name="connsiteX34" fmla="*/ 21908 w 120327"/>
                <a:gd name="connsiteY34" fmla="*/ 285 h 67462"/>
                <a:gd name="connsiteX35" fmla="*/ 184 w 120327"/>
                <a:gd name="connsiteY35" fmla="*/ 1964 h 67462"/>
                <a:gd name="connsiteX36" fmla="*/ 184 w 120327"/>
                <a:gd name="connsiteY36" fmla="*/ 6696 h 67462"/>
                <a:gd name="connsiteX37" fmla="*/ 12201 w 120327"/>
                <a:gd name="connsiteY37" fmla="*/ 15243 h 6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0327" h="67462">
                  <a:moveTo>
                    <a:pt x="12201" y="15243"/>
                  </a:moveTo>
                  <a:lnTo>
                    <a:pt x="12201" y="56148"/>
                  </a:lnTo>
                  <a:cubicBezTo>
                    <a:pt x="12201" y="63016"/>
                    <a:pt x="10507" y="63016"/>
                    <a:pt x="184" y="63016"/>
                  </a:cubicBezTo>
                  <a:lnTo>
                    <a:pt x="184" y="67747"/>
                  </a:lnTo>
                  <a:cubicBezTo>
                    <a:pt x="5576" y="67595"/>
                    <a:pt x="13434" y="67289"/>
                    <a:pt x="17594" y="67289"/>
                  </a:cubicBezTo>
                  <a:cubicBezTo>
                    <a:pt x="21600" y="67289"/>
                    <a:pt x="29611" y="67595"/>
                    <a:pt x="34849" y="67747"/>
                  </a:cubicBezTo>
                  <a:lnTo>
                    <a:pt x="34849" y="63016"/>
                  </a:lnTo>
                  <a:cubicBezTo>
                    <a:pt x="24527" y="63016"/>
                    <a:pt x="22832" y="63016"/>
                    <a:pt x="22832" y="56148"/>
                  </a:cubicBezTo>
                  <a:lnTo>
                    <a:pt x="22832" y="28064"/>
                  </a:lnTo>
                  <a:cubicBezTo>
                    <a:pt x="22832" y="12190"/>
                    <a:pt x="33771" y="3643"/>
                    <a:pt x="43631" y="3643"/>
                  </a:cubicBezTo>
                  <a:cubicBezTo>
                    <a:pt x="53338" y="3643"/>
                    <a:pt x="55032" y="11885"/>
                    <a:pt x="55032" y="20585"/>
                  </a:cubicBezTo>
                  <a:lnTo>
                    <a:pt x="55032" y="56148"/>
                  </a:lnTo>
                  <a:cubicBezTo>
                    <a:pt x="55032" y="63016"/>
                    <a:pt x="53338" y="63016"/>
                    <a:pt x="43015" y="63016"/>
                  </a:cubicBezTo>
                  <a:lnTo>
                    <a:pt x="43015" y="67747"/>
                  </a:lnTo>
                  <a:cubicBezTo>
                    <a:pt x="48408" y="67595"/>
                    <a:pt x="56265" y="67289"/>
                    <a:pt x="60425" y="67289"/>
                  </a:cubicBezTo>
                  <a:cubicBezTo>
                    <a:pt x="64431" y="67289"/>
                    <a:pt x="72442" y="67595"/>
                    <a:pt x="77681" y="67747"/>
                  </a:cubicBezTo>
                  <a:lnTo>
                    <a:pt x="77681" y="63016"/>
                  </a:lnTo>
                  <a:cubicBezTo>
                    <a:pt x="67358" y="63016"/>
                    <a:pt x="65663" y="63016"/>
                    <a:pt x="65663" y="56148"/>
                  </a:cubicBezTo>
                  <a:lnTo>
                    <a:pt x="65663" y="28064"/>
                  </a:lnTo>
                  <a:cubicBezTo>
                    <a:pt x="65663" y="12190"/>
                    <a:pt x="76602" y="3643"/>
                    <a:pt x="86463" y="3643"/>
                  </a:cubicBezTo>
                  <a:cubicBezTo>
                    <a:pt x="96169" y="3643"/>
                    <a:pt x="97864" y="11885"/>
                    <a:pt x="97864" y="20585"/>
                  </a:cubicBezTo>
                  <a:lnTo>
                    <a:pt x="97864" y="56148"/>
                  </a:lnTo>
                  <a:cubicBezTo>
                    <a:pt x="97864" y="63016"/>
                    <a:pt x="96169" y="63016"/>
                    <a:pt x="85846" y="63016"/>
                  </a:cubicBezTo>
                  <a:lnTo>
                    <a:pt x="85846" y="67747"/>
                  </a:lnTo>
                  <a:cubicBezTo>
                    <a:pt x="91239" y="67595"/>
                    <a:pt x="99096" y="67289"/>
                    <a:pt x="103256" y="67289"/>
                  </a:cubicBezTo>
                  <a:cubicBezTo>
                    <a:pt x="107262" y="67289"/>
                    <a:pt x="115273" y="67595"/>
                    <a:pt x="120512" y="67747"/>
                  </a:cubicBezTo>
                  <a:lnTo>
                    <a:pt x="120512" y="63016"/>
                  </a:lnTo>
                  <a:cubicBezTo>
                    <a:pt x="112500" y="63016"/>
                    <a:pt x="108648" y="63016"/>
                    <a:pt x="108494" y="58437"/>
                  </a:cubicBezTo>
                  <a:lnTo>
                    <a:pt x="108494" y="29285"/>
                  </a:lnTo>
                  <a:cubicBezTo>
                    <a:pt x="108494" y="16159"/>
                    <a:pt x="108494" y="11427"/>
                    <a:pt x="103718" y="5933"/>
                  </a:cubicBezTo>
                  <a:cubicBezTo>
                    <a:pt x="101561" y="3338"/>
                    <a:pt x="96477" y="285"/>
                    <a:pt x="87541" y="285"/>
                  </a:cubicBezTo>
                  <a:cubicBezTo>
                    <a:pt x="74599" y="285"/>
                    <a:pt x="67820" y="9443"/>
                    <a:pt x="65201" y="15243"/>
                  </a:cubicBezTo>
                  <a:cubicBezTo>
                    <a:pt x="63044" y="1964"/>
                    <a:pt x="51643" y="285"/>
                    <a:pt x="44710" y="285"/>
                  </a:cubicBezTo>
                  <a:cubicBezTo>
                    <a:pt x="33463" y="285"/>
                    <a:pt x="26222" y="6848"/>
                    <a:pt x="21908" y="16311"/>
                  </a:cubicBezTo>
                  <a:lnTo>
                    <a:pt x="21908" y="285"/>
                  </a:lnTo>
                  <a:lnTo>
                    <a:pt x="184" y="1964"/>
                  </a:lnTo>
                  <a:lnTo>
                    <a:pt x="184" y="6696"/>
                  </a:lnTo>
                  <a:cubicBezTo>
                    <a:pt x="10969" y="6696"/>
                    <a:pt x="12201" y="7764"/>
                    <a:pt x="12201" y="15243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63ACBC69-841B-7011-AE4A-8EA75C3DB351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3274984" y="7456359"/>
              <a:ext cx="59624" cy="70056"/>
            </a:xfrm>
            <a:custGeom>
              <a:avLst/>
              <a:gdLst>
                <a:gd name="connsiteX0" fmla="*/ 13134 w 59624"/>
                <a:gd name="connsiteY0" fmla="*/ 30201 h 70056"/>
                <a:gd name="connsiteX1" fmla="*/ 32239 w 59624"/>
                <a:gd name="connsiteY1" fmla="*/ 3643 h 70056"/>
                <a:gd name="connsiteX2" fmla="*/ 49648 w 59624"/>
                <a:gd name="connsiteY2" fmla="*/ 30201 h 70056"/>
                <a:gd name="connsiteX3" fmla="*/ 13134 w 59624"/>
                <a:gd name="connsiteY3" fmla="*/ 30201 h 70056"/>
                <a:gd name="connsiteX4" fmla="*/ 12980 w 59624"/>
                <a:gd name="connsiteY4" fmla="*/ 33406 h 70056"/>
                <a:gd name="connsiteX5" fmla="*/ 55965 w 59624"/>
                <a:gd name="connsiteY5" fmla="*/ 33406 h 70056"/>
                <a:gd name="connsiteX6" fmla="*/ 59817 w 59624"/>
                <a:gd name="connsiteY6" fmla="*/ 30201 h 70056"/>
                <a:gd name="connsiteX7" fmla="*/ 32239 w 59624"/>
                <a:gd name="connsiteY7" fmla="*/ 285 h 70056"/>
                <a:gd name="connsiteX8" fmla="*/ 192 w 59624"/>
                <a:gd name="connsiteY8" fmla="*/ 35085 h 70056"/>
                <a:gd name="connsiteX9" fmla="*/ 34087 w 59624"/>
                <a:gd name="connsiteY9" fmla="*/ 70342 h 70056"/>
                <a:gd name="connsiteX10" fmla="*/ 59817 w 59624"/>
                <a:gd name="connsiteY10" fmla="*/ 50500 h 70056"/>
                <a:gd name="connsiteX11" fmla="*/ 57814 w 59624"/>
                <a:gd name="connsiteY11" fmla="*/ 48669 h 70056"/>
                <a:gd name="connsiteX12" fmla="*/ 55811 w 59624"/>
                <a:gd name="connsiteY12" fmla="*/ 50806 h 70056"/>
                <a:gd name="connsiteX13" fmla="*/ 35012 w 59624"/>
                <a:gd name="connsiteY13" fmla="*/ 66526 h 70056"/>
                <a:gd name="connsiteX14" fmla="*/ 17602 w 59624"/>
                <a:gd name="connsiteY14" fmla="*/ 56300 h 70056"/>
                <a:gd name="connsiteX15" fmla="*/ 12980 w 59624"/>
                <a:gd name="connsiteY15" fmla="*/ 33406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624" h="70056">
                  <a:moveTo>
                    <a:pt x="13134" y="30201"/>
                  </a:moveTo>
                  <a:cubicBezTo>
                    <a:pt x="14058" y="7459"/>
                    <a:pt x="27000" y="3643"/>
                    <a:pt x="32239" y="3643"/>
                  </a:cubicBezTo>
                  <a:cubicBezTo>
                    <a:pt x="48108" y="3643"/>
                    <a:pt x="49648" y="24248"/>
                    <a:pt x="49648" y="30201"/>
                  </a:cubicBezTo>
                  <a:lnTo>
                    <a:pt x="13134" y="30201"/>
                  </a:lnTo>
                  <a:close/>
                  <a:moveTo>
                    <a:pt x="12980" y="33406"/>
                  </a:moveTo>
                  <a:lnTo>
                    <a:pt x="55965" y="33406"/>
                  </a:lnTo>
                  <a:cubicBezTo>
                    <a:pt x="59355" y="33406"/>
                    <a:pt x="59817" y="33406"/>
                    <a:pt x="59817" y="30201"/>
                  </a:cubicBezTo>
                  <a:cubicBezTo>
                    <a:pt x="59817" y="15090"/>
                    <a:pt x="51497" y="285"/>
                    <a:pt x="32239" y="285"/>
                  </a:cubicBezTo>
                  <a:cubicBezTo>
                    <a:pt x="14367" y="285"/>
                    <a:pt x="192" y="16006"/>
                    <a:pt x="192" y="35085"/>
                  </a:cubicBezTo>
                  <a:cubicBezTo>
                    <a:pt x="192" y="55537"/>
                    <a:pt x="16370" y="70342"/>
                    <a:pt x="34087" y="70342"/>
                  </a:cubicBezTo>
                  <a:cubicBezTo>
                    <a:pt x="52884" y="70342"/>
                    <a:pt x="59817" y="53400"/>
                    <a:pt x="59817" y="50500"/>
                  </a:cubicBezTo>
                  <a:cubicBezTo>
                    <a:pt x="59817" y="48974"/>
                    <a:pt x="58584" y="48669"/>
                    <a:pt x="57814" y="48669"/>
                  </a:cubicBezTo>
                  <a:cubicBezTo>
                    <a:pt x="56427" y="48669"/>
                    <a:pt x="56119" y="49585"/>
                    <a:pt x="55811" y="50806"/>
                  </a:cubicBezTo>
                  <a:cubicBezTo>
                    <a:pt x="50419" y="66526"/>
                    <a:pt x="36553" y="66526"/>
                    <a:pt x="35012" y="66526"/>
                  </a:cubicBezTo>
                  <a:cubicBezTo>
                    <a:pt x="27308" y="66526"/>
                    <a:pt x="21146" y="61947"/>
                    <a:pt x="17602" y="56300"/>
                  </a:cubicBezTo>
                  <a:cubicBezTo>
                    <a:pt x="12980" y="48974"/>
                    <a:pt x="12980" y="38901"/>
                    <a:pt x="12980" y="33406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85551C10-623A-7D40-14B7-D34AC4BA710A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3342072" y="7430870"/>
              <a:ext cx="48223" cy="95545"/>
            </a:xfrm>
            <a:custGeom>
              <a:avLst/>
              <a:gdLst>
                <a:gd name="connsiteX0" fmla="*/ 23923 w 48223"/>
                <a:gd name="connsiteY0" fmla="*/ 33101 h 95545"/>
                <a:gd name="connsiteX1" fmla="*/ 45955 w 48223"/>
                <a:gd name="connsiteY1" fmla="*/ 33101 h 95545"/>
                <a:gd name="connsiteX2" fmla="*/ 45955 w 48223"/>
                <a:gd name="connsiteY2" fmla="*/ 28369 h 95545"/>
                <a:gd name="connsiteX3" fmla="*/ 23923 w 48223"/>
                <a:gd name="connsiteY3" fmla="*/ 28369 h 95545"/>
                <a:gd name="connsiteX4" fmla="*/ 23923 w 48223"/>
                <a:gd name="connsiteY4" fmla="*/ 285 h 95545"/>
                <a:gd name="connsiteX5" fmla="*/ 20072 w 48223"/>
                <a:gd name="connsiteY5" fmla="*/ 285 h 95545"/>
                <a:gd name="connsiteX6" fmla="*/ 197 w 48223"/>
                <a:gd name="connsiteY6" fmla="*/ 29743 h 95545"/>
                <a:gd name="connsiteX7" fmla="*/ 197 w 48223"/>
                <a:gd name="connsiteY7" fmla="*/ 33101 h 95545"/>
                <a:gd name="connsiteX8" fmla="*/ 13293 w 48223"/>
                <a:gd name="connsiteY8" fmla="*/ 33101 h 95545"/>
                <a:gd name="connsiteX9" fmla="*/ 13293 w 48223"/>
                <a:gd name="connsiteY9" fmla="*/ 75226 h 95545"/>
                <a:gd name="connsiteX10" fmla="*/ 33167 w 48223"/>
                <a:gd name="connsiteY10" fmla="*/ 95831 h 95545"/>
                <a:gd name="connsiteX11" fmla="*/ 48420 w 48223"/>
                <a:gd name="connsiteY11" fmla="*/ 75226 h 95545"/>
                <a:gd name="connsiteX12" fmla="*/ 48420 w 48223"/>
                <a:gd name="connsiteY12" fmla="*/ 66526 h 95545"/>
                <a:gd name="connsiteX13" fmla="*/ 44569 w 48223"/>
                <a:gd name="connsiteY13" fmla="*/ 66526 h 95545"/>
                <a:gd name="connsiteX14" fmla="*/ 44569 w 48223"/>
                <a:gd name="connsiteY14" fmla="*/ 74921 h 95545"/>
                <a:gd name="connsiteX15" fmla="*/ 34246 w 48223"/>
                <a:gd name="connsiteY15" fmla="*/ 92015 h 95545"/>
                <a:gd name="connsiteX16" fmla="*/ 23923 w 48223"/>
                <a:gd name="connsiteY16" fmla="*/ 75531 h 95545"/>
                <a:gd name="connsiteX17" fmla="*/ 23923 w 48223"/>
                <a:gd name="connsiteY17" fmla="*/ 33101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23" h="95545">
                  <a:moveTo>
                    <a:pt x="23923" y="33101"/>
                  </a:moveTo>
                  <a:lnTo>
                    <a:pt x="45955" y="33101"/>
                  </a:lnTo>
                  <a:lnTo>
                    <a:pt x="45955" y="28369"/>
                  </a:lnTo>
                  <a:lnTo>
                    <a:pt x="23923" y="28369"/>
                  </a:lnTo>
                  <a:lnTo>
                    <a:pt x="23923" y="285"/>
                  </a:lnTo>
                  <a:lnTo>
                    <a:pt x="20072" y="285"/>
                  </a:lnTo>
                  <a:cubicBezTo>
                    <a:pt x="19918" y="12801"/>
                    <a:pt x="15295" y="29132"/>
                    <a:pt x="197" y="29743"/>
                  </a:cubicBezTo>
                  <a:lnTo>
                    <a:pt x="197" y="33101"/>
                  </a:lnTo>
                  <a:lnTo>
                    <a:pt x="13293" y="33101"/>
                  </a:lnTo>
                  <a:lnTo>
                    <a:pt x="13293" y="75226"/>
                  </a:lnTo>
                  <a:cubicBezTo>
                    <a:pt x="13293" y="94000"/>
                    <a:pt x="27621" y="95831"/>
                    <a:pt x="33167" y="95831"/>
                  </a:cubicBezTo>
                  <a:cubicBezTo>
                    <a:pt x="44106" y="95831"/>
                    <a:pt x="48420" y="84994"/>
                    <a:pt x="48420" y="75226"/>
                  </a:cubicBezTo>
                  <a:lnTo>
                    <a:pt x="48420" y="66526"/>
                  </a:lnTo>
                  <a:lnTo>
                    <a:pt x="44569" y="66526"/>
                  </a:lnTo>
                  <a:lnTo>
                    <a:pt x="44569" y="74921"/>
                  </a:lnTo>
                  <a:cubicBezTo>
                    <a:pt x="44569" y="86215"/>
                    <a:pt x="39946" y="92015"/>
                    <a:pt x="34246" y="92015"/>
                  </a:cubicBezTo>
                  <a:cubicBezTo>
                    <a:pt x="23923" y="92015"/>
                    <a:pt x="23923" y="78126"/>
                    <a:pt x="23923" y="75531"/>
                  </a:cubicBezTo>
                  <a:lnTo>
                    <a:pt x="23923" y="3310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5F619399-46B4-E932-63C1-11470D31308C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3403375" y="7456359"/>
              <a:ext cx="59624" cy="70056"/>
            </a:xfrm>
            <a:custGeom>
              <a:avLst/>
              <a:gdLst>
                <a:gd name="connsiteX0" fmla="*/ 13142 w 59624"/>
                <a:gd name="connsiteY0" fmla="*/ 30201 h 70056"/>
                <a:gd name="connsiteX1" fmla="*/ 32247 w 59624"/>
                <a:gd name="connsiteY1" fmla="*/ 3643 h 70056"/>
                <a:gd name="connsiteX2" fmla="*/ 49657 w 59624"/>
                <a:gd name="connsiteY2" fmla="*/ 30201 h 70056"/>
                <a:gd name="connsiteX3" fmla="*/ 13142 w 59624"/>
                <a:gd name="connsiteY3" fmla="*/ 30201 h 70056"/>
                <a:gd name="connsiteX4" fmla="*/ 12988 w 59624"/>
                <a:gd name="connsiteY4" fmla="*/ 33406 h 70056"/>
                <a:gd name="connsiteX5" fmla="*/ 55974 w 59624"/>
                <a:gd name="connsiteY5" fmla="*/ 33406 h 70056"/>
                <a:gd name="connsiteX6" fmla="*/ 59825 w 59624"/>
                <a:gd name="connsiteY6" fmla="*/ 30201 h 70056"/>
                <a:gd name="connsiteX7" fmla="*/ 32247 w 59624"/>
                <a:gd name="connsiteY7" fmla="*/ 285 h 70056"/>
                <a:gd name="connsiteX8" fmla="*/ 201 w 59624"/>
                <a:gd name="connsiteY8" fmla="*/ 35085 h 70056"/>
                <a:gd name="connsiteX9" fmla="*/ 34096 w 59624"/>
                <a:gd name="connsiteY9" fmla="*/ 70342 h 70056"/>
                <a:gd name="connsiteX10" fmla="*/ 59825 w 59624"/>
                <a:gd name="connsiteY10" fmla="*/ 50500 h 70056"/>
                <a:gd name="connsiteX11" fmla="*/ 57822 w 59624"/>
                <a:gd name="connsiteY11" fmla="*/ 48669 h 70056"/>
                <a:gd name="connsiteX12" fmla="*/ 55819 w 59624"/>
                <a:gd name="connsiteY12" fmla="*/ 50806 h 70056"/>
                <a:gd name="connsiteX13" fmla="*/ 35020 w 59624"/>
                <a:gd name="connsiteY13" fmla="*/ 66526 h 70056"/>
                <a:gd name="connsiteX14" fmla="*/ 17610 w 59624"/>
                <a:gd name="connsiteY14" fmla="*/ 56300 h 70056"/>
                <a:gd name="connsiteX15" fmla="*/ 12988 w 59624"/>
                <a:gd name="connsiteY15" fmla="*/ 33406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624" h="70056">
                  <a:moveTo>
                    <a:pt x="13142" y="30201"/>
                  </a:moveTo>
                  <a:cubicBezTo>
                    <a:pt x="14067" y="7459"/>
                    <a:pt x="27009" y="3643"/>
                    <a:pt x="32247" y="3643"/>
                  </a:cubicBezTo>
                  <a:cubicBezTo>
                    <a:pt x="48116" y="3643"/>
                    <a:pt x="49657" y="24248"/>
                    <a:pt x="49657" y="30201"/>
                  </a:cubicBezTo>
                  <a:lnTo>
                    <a:pt x="13142" y="30201"/>
                  </a:lnTo>
                  <a:close/>
                  <a:moveTo>
                    <a:pt x="12988" y="33406"/>
                  </a:moveTo>
                  <a:lnTo>
                    <a:pt x="55974" y="33406"/>
                  </a:lnTo>
                  <a:cubicBezTo>
                    <a:pt x="59363" y="33406"/>
                    <a:pt x="59825" y="33406"/>
                    <a:pt x="59825" y="30201"/>
                  </a:cubicBezTo>
                  <a:cubicBezTo>
                    <a:pt x="59825" y="15090"/>
                    <a:pt x="51506" y="285"/>
                    <a:pt x="32247" y="285"/>
                  </a:cubicBezTo>
                  <a:cubicBezTo>
                    <a:pt x="14375" y="285"/>
                    <a:pt x="201" y="16006"/>
                    <a:pt x="201" y="35085"/>
                  </a:cubicBezTo>
                  <a:cubicBezTo>
                    <a:pt x="201" y="55537"/>
                    <a:pt x="16378" y="70342"/>
                    <a:pt x="34096" y="70342"/>
                  </a:cubicBezTo>
                  <a:cubicBezTo>
                    <a:pt x="52892" y="70342"/>
                    <a:pt x="59825" y="53400"/>
                    <a:pt x="59825" y="50500"/>
                  </a:cubicBezTo>
                  <a:cubicBezTo>
                    <a:pt x="59825" y="48974"/>
                    <a:pt x="58593" y="48669"/>
                    <a:pt x="57822" y="48669"/>
                  </a:cubicBezTo>
                  <a:cubicBezTo>
                    <a:pt x="56436" y="48669"/>
                    <a:pt x="56128" y="49585"/>
                    <a:pt x="55819" y="50806"/>
                  </a:cubicBezTo>
                  <a:cubicBezTo>
                    <a:pt x="50427" y="66526"/>
                    <a:pt x="36561" y="66526"/>
                    <a:pt x="35020" y="66526"/>
                  </a:cubicBezTo>
                  <a:cubicBezTo>
                    <a:pt x="27317" y="66526"/>
                    <a:pt x="21154" y="61947"/>
                    <a:pt x="17610" y="56300"/>
                  </a:cubicBezTo>
                  <a:cubicBezTo>
                    <a:pt x="12988" y="48974"/>
                    <a:pt x="12988" y="38901"/>
                    <a:pt x="12988" y="33406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形状 48">
              <a:extLst>
                <a:ext uri="{FF2B5EF4-FFF2-40B4-BE49-F238E27FC236}">
                  <a16:creationId xmlns:a16="http://schemas.microsoft.com/office/drawing/2014/main" id="{DBA8610B-748B-C68F-8DB7-76B21157709C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3471850" y="7457275"/>
              <a:ext cx="51767" cy="67462"/>
            </a:xfrm>
            <a:custGeom>
              <a:avLst/>
              <a:gdLst>
                <a:gd name="connsiteX0" fmla="*/ 21621 w 51767"/>
                <a:gd name="connsiteY0" fmla="*/ 17075 h 67462"/>
                <a:gd name="connsiteX1" fmla="*/ 21621 w 51767"/>
                <a:gd name="connsiteY1" fmla="*/ 285 h 67462"/>
                <a:gd name="connsiteX2" fmla="*/ 205 w 51767"/>
                <a:gd name="connsiteY2" fmla="*/ 1964 h 67462"/>
                <a:gd name="connsiteX3" fmla="*/ 205 w 51767"/>
                <a:gd name="connsiteY3" fmla="*/ 6696 h 67462"/>
                <a:gd name="connsiteX4" fmla="*/ 12222 w 51767"/>
                <a:gd name="connsiteY4" fmla="*/ 15243 h 67462"/>
                <a:gd name="connsiteX5" fmla="*/ 12222 w 51767"/>
                <a:gd name="connsiteY5" fmla="*/ 56148 h 67462"/>
                <a:gd name="connsiteX6" fmla="*/ 205 w 51767"/>
                <a:gd name="connsiteY6" fmla="*/ 63016 h 67462"/>
                <a:gd name="connsiteX7" fmla="*/ 205 w 51767"/>
                <a:gd name="connsiteY7" fmla="*/ 67747 h 67462"/>
                <a:gd name="connsiteX8" fmla="*/ 17769 w 51767"/>
                <a:gd name="connsiteY8" fmla="*/ 67289 h 67462"/>
                <a:gd name="connsiteX9" fmla="*/ 37336 w 51767"/>
                <a:gd name="connsiteY9" fmla="*/ 67747 h 67462"/>
                <a:gd name="connsiteX10" fmla="*/ 37336 w 51767"/>
                <a:gd name="connsiteY10" fmla="*/ 63016 h 67462"/>
                <a:gd name="connsiteX11" fmla="*/ 34100 w 51767"/>
                <a:gd name="connsiteY11" fmla="*/ 63016 h 67462"/>
                <a:gd name="connsiteX12" fmla="*/ 22391 w 51767"/>
                <a:gd name="connsiteY12" fmla="*/ 55842 h 67462"/>
                <a:gd name="connsiteX13" fmla="*/ 22391 w 51767"/>
                <a:gd name="connsiteY13" fmla="*/ 32337 h 67462"/>
                <a:gd name="connsiteX14" fmla="*/ 40571 w 51767"/>
                <a:gd name="connsiteY14" fmla="*/ 3643 h 67462"/>
                <a:gd name="connsiteX15" fmla="*/ 42266 w 51767"/>
                <a:gd name="connsiteY15" fmla="*/ 3796 h 67462"/>
                <a:gd name="connsiteX16" fmla="*/ 38722 w 51767"/>
                <a:gd name="connsiteY16" fmla="*/ 9748 h 67462"/>
                <a:gd name="connsiteX17" fmla="*/ 45347 w 51767"/>
                <a:gd name="connsiteY17" fmla="*/ 16311 h 67462"/>
                <a:gd name="connsiteX18" fmla="*/ 51972 w 51767"/>
                <a:gd name="connsiteY18" fmla="*/ 9596 h 67462"/>
                <a:gd name="connsiteX19" fmla="*/ 40571 w 51767"/>
                <a:gd name="connsiteY19" fmla="*/ 285 h 67462"/>
                <a:gd name="connsiteX20" fmla="*/ 21621 w 51767"/>
                <a:gd name="connsiteY20" fmla="*/ 17075 h 6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767" h="67462">
                  <a:moveTo>
                    <a:pt x="21621" y="17075"/>
                  </a:moveTo>
                  <a:lnTo>
                    <a:pt x="21621" y="285"/>
                  </a:lnTo>
                  <a:lnTo>
                    <a:pt x="205" y="1964"/>
                  </a:lnTo>
                  <a:lnTo>
                    <a:pt x="205" y="6696"/>
                  </a:lnTo>
                  <a:cubicBezTo>
                    <a:pt x="10990" y="6696"/>
                    <a:pt x="12222" y="7764"/>
                    <a:pt x="12222" y="15243"/>
                  </a:cubicBezTo>
                  <a:lnTo>
                    <a:pt x="12222" y="56148"/>
                  </a:lnTo>
                  <a:cubicBezTo>
                    <a:pt x="12222" y="63016"/>
                    <a:pt x="10528" y="63016"/>
                    <a:pt x="205" y="63016"/>
                  </a:cubicBezTo>
                  <a:lnTo>
                    <a:pt x="205" y="67747"/>
                  </a:lnTo>
                  <a:cubicBezTo>
                    <a:pt x="6214" y="67595"/>
                    <a:pt x="13455" y="67289"/>
                    <a:pt x="17769" y="67289"/>
                  </a:cubicBezTo>
                  <a:cubicBezTo>
                    <a:pt x="23932" y="67289"/>
                    <a:pt x="31173" y="67289"/>
                    <a:pt x="37336" y="67747"/>
                  </a:cubicBezTo>
                  <a:lnTo>
                    <a:pt x="37336" y="63016"/>
                  </a:lnTo>
                  <a:lnTo>
                    <a:pt x="34100" y="63016"/>
                  </a:lnTo>
                  <a:cubicBezTo>
                    <a:pt x="22699" y="63016"/>
                    <a:pt x="22391" y="61337"/>
                    <a:pt x="22391" y="55842"/>
                  </a:cubicBezTo>
                  <a:lnTo>
                    <a:pt x="22391" y="32337"/>
                  </a:lnTo>
                  <a:cubicBezTo>
                    <a:pt x="22391" y="17227"/>
                    <a:pt x="28862" y="3643"/>
                    <a:pt x="40571" y="3643"/>
                  </a:cubicBezTo>
                  <a:cubicBezTo>
                    <a:pt x="41650" y="3643"/>
                    <a:pt x="41958" y="3643"/>
                    <a:pt x="42266" y="3796"/>
                  </a:cubicBezTo>
                  <a:cubicBezTo>
                    <a:pt x="41804" y="3948"/>
                    <a:pt x="38722" y="5780"/>
                    <a:pt x="38722" y="9748"/>
                  </a:cubicBezTo>
                  <a:cubicBezTo>
                    <a:pt x="38722" y="14022"/>
                    <a:pt x="41958" y="16311"/>
                    <a:pt x="45347" y="16311"/>
                  </a:cubicBezTo>
                  <a:cubicBezTo>
                    <a:pt x="48120" y="16311"/>
                    <a:pt x="51972" y="14480"/>
                    <a:pt x="51972" y="9596"/>
                  </a:cubicBezTo>
                  <a:cubicBezTo>
                    <a:pt x="51972" y="4712"/>
                    <a:pt x="47196" y="285"/>
                    <a:pt x="40571" y="285"/>
                  </a:cubicBezTo>
                  <a:cubicBezTo>
                    <a:pt x="29324" y="285"/>
                    <a:pt x="23778" y="10512"/>
                    <a:pt x="21621" y="17075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92ACCF22-97F3-7DA5-82DF-DA237811FCE0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3582164" y="7430870"/>
              <a:ext cx="48223" cy="95545"/>
            </a:xfrm>
            <a:custGeom>
              <a:avLst/>
              <a:gdLst>
                <a:gd name="connsiteX0" fmla="*/ 23939 w 48223"/>
                <a:gd name="connsiteY0" fmla="*/ 33101 h 95545"/>
                <a:gd name="connsiteX1" fmla="*/ 45971 w 48223"/>
                <a:gd name="connsiteY1" fmla="*/ 33101 h 95545"/>
                <a:gd name="connsiteX2" fmla="*/ 45971 w 48223"/>
                <a:gd name="connsiteY2" fmla="*/ 28369 h 95545"/>
                <a:gd name="connsiteX3" fmla="*/ 23939 w 48223"/>
                <a:gd name="connsiteY3" fmla="*/ 28369 h 95545"/>
                <a:gd name="connsiteX4" fmla="*/ 23939 w 48223"/>
                <a:gd name="connsiteY4" fmla="*/ 285 h 95545"/>
                <a:gd name="connsiteX5" fmla="*/ 20087 w 48223"/>
                <a:gd name="connsiteY5" fmla="*/ 285 h 95545"/>
                <a:gd name="connsiteX6" fmla="*/ 212 w 48223"/>
                <a:gd name="connsiteY6" fmla="*/ 29743 h 95545"/>
                <a:gd name="connsiteX7" fmla="*/ 212 w 48223"/>
                <a:gd name="connsiteY7" fmla="*/ 33101 h 95545"/>
                <a:gd name="connsiteX8" fmla="*/ 13308 w 48223"/>
                <a:gd name="connsiteY8" fmla="*/ 33101 h 95545"/>
                <a:gd name="connsiteX9" fmla="*/ 13308 w 48223"/>
                <a:gd name="connsiteY9" fmla="*/ 75226 h 95545"/>
                <a:gd name="connsiteX10" fmla="*/ 33183 w 48223"/>
                <a:gd name="connsiteY10" fmla="*/ 95831 h 95545"/>
                <a:gd name="connsiteX11" fmla="*/ 48436 w 48223"/>
                <a:gd name="connsiteY11" fmla="*/ 75226 h 95545"/>
                <a:gd name="connsiteX12" fmla="*/ 48436 w 48223"/>
                <a:gd name="connsiteY12" fmla="*/ 66526 h 95545"/>
                <a:gd name="connsiteX13" fmla="*/ 44584 w 48223"/>
                <a:gd name="connsiteY13" fmla="*/ 66526 h 95545"/>
                <a:gd name="connsiteX14" fmla="*/ 44584 w 48223"/>
                <a:gd name="connsiteY14" fmla="*/ 74921 h 95545"/>
                <a:gd name="connsiteX15" fmla="*/ 34261 w 48223"/>
                <a:gd name="connsiteY15" fmla="*/ 92015 h 95545"/>
                <a:gd name="connsiteX16" fmla="*/ 23939 w 48223"/>
                <a:gd name="connsiteY16" fmla="*/ 75531 h 95545"/>
                <a:gd name="connsiteX17" fmla="*/ 23939 w 48223"/>
                <a:gd name="connsiteY17" fmla="*/ 33101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23" h="95545">
                  <a:moveTo>
                    <a:pt x="23939" y="33101"/>
                  </a:moveTo>
                  <a:lnTo>
                    <a:pt x="45971" y="33101"/>
                  </a:lnTo>
                  <a:lnTo>
                    <a:pt x="45971" y="28369"/>
                  </a:lnTo>
                  <a:lnTo>
                    <a:pt x="23939" y="28369"/>
                  </a:lnTo>
                  <a:lnTo>
                    <a:pt x="23939" y="285"/>
                  </a:lnTo>
                  <a:lnTo>
                    <a:pt x="20087" y="285"/>
                  </a:lnTo>
                  <a:cubicBezTo>
                    <a:pt x="19933" y="12801"/>
                    <a:pt x="15311" y="29132"/>
                    <a:pt x="212" y="29743"/>
                  </a:cubicBezTo>
                  <a:lnTo>
                    <a:pt x="212" y="33101"/>
                  </a:lnTo>
                  <a:lnTo>
                    <a:pt x="13308" y="33101"/>
                  </a:lnTo>
                  <a:lnTo>
                    <a:pt x="13308" y="75226"/>
                  </a:lnTo>
                  <a:cubicBezTo>
                    <a:pt x="13308" y="94000"/>
                    <a:pt x="27636" y="95831"/>
                    <a:pt x="33183" y="95831"/>
                  </a:cubicBezTo>
                  <a:cubicBezTo>
                    <a:pt x="44122" y="95831"/>
                    <a:pt x="48436" y="84994"/>
                    <a:pt x="48436" y="75226"/>
                  </a:cubicBezTo>
                  <a:lnTo>
                    <a:pt x="48436" y="66526"/>
                  </a:lnTo>
                  <a:lnTo>
                    <a:pt x="44584" y="66526"/>
                  </a:lnTo>
                  <a:lnTo>
                    <a:pt x="44584" y="74921"/>
                  </a:lnTo>
                  <a:cubicBezTo>
                    <a:pt x="44584" y="86215"/>
                    <a:pt x="39962" y="92015"/>
                    <a:pt x="34261" y="92015"/>
                  </a:cubicBezTo>
                  <a:cubicBezTo>
                    <a:pt x="23939" y="92015"/>
                    <a:pt x="23939" y="78126"/>
                    <a:pt x="23939" y="75531"/>
                  </a:cubicBezTo>
                  <a:lnTo>
                    <a:pt x="23939" y="3310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B640A3D8-8FE3-F812-3AAB-792D58FC64B4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3645623" y="7456359"/>
              <a:ext cx="69485" cy="70056"/>
            </a:xfrm>
            <a:custGeom>
              <a:avLst/>
              <a:gdLst>
                <a:gd name="connsiteX0" fmla="*/ 45050 w 69485"/>
                <a:gd name="connsiteY0" fmla="*/ 57063 h 70056"/>
                <a:gd name="connsiteX1" fmla="*/ 57068 w 69485"/>
                <a:gd name="connsiteY1" fmla="*/ 69579 h 70056"/>
                <a:gd name="connsiteX2" fmla="*/ 69701 w 69485"/>
                <a:gd name="connsiteY2" fmla="*/ 55079 h 70056"/>
                <a:gd name="connsiteX3" fmla="*/ 69701 w 69485"/>
                <a:gd name="connsiteY3" fmla="*/ 46532 h 70056"/>
                <a:gd name="connsiteX4" fmla="*/ 65849 w 69485"/>
                <a:gd name="connsiteY4" fmla="*/ 46532 h 70056"/>
                <a:gd name="connsiteX5" fmla="*/ 65849 w 69485"/>
                <a:gd name="connsiteY5" fmla="*/ 55079 h 70056"/>
                <a:gd name="connsiteX6" fmla="*/ 60303 w 69485"/>
                <a:gd name="connsiteY6" fmla="*/ 64847 h 70056"/>
                <a:gd name="connsiteX7" fmla="*/ 54602 w 69485"/>
                <a:gd name="connsiteY7" fmla="*/ 57216 h 70056"/>
                <a:gd name="connsiteX8" fmla="*/ 54602 w 69485"/>
                <a:gd name="connsiteY8" fmla="*/ 26690 h 70056"/>
                <a:gd name="connsiteX9" fmla="*/ 49056 w 69485"/>
                <a:gd name="connsiteY9" fmla="*/ 8680 h 70056"/>
                <a:gd name="connsiteX10" fmla="*/ 27948 w 69485"/>
                <a:gd name="connsiteY10" fmla="*/ 285 h 70056"/>
                <a:gd name="connsiteX11" fmla="*/ 4684 w 69485"/>
                <a:gd name="connsiteY11" fmla="*/ 17532 h 70056"/>
                <a:gd name="connsiteX12" fmla="*/ 11771 w 69485"/>
                <a:gd name="connsiteY12" fmla="*/ 24706 h 70056"/>
                <a:gd name="connsiteX13" fmla="*/ 18858 w 69485"/>
                <a:gd name="connsiteY13" fmla="*/ 17685 h 70056"/>
                <a:gd name="connsiteX14" fmla="*/ 11001 w 69485"/>
                <a:gd name="connsiteY14" fmla="*/ 10664 h 70056"/>
                <a:gd name="connsiteX15" fmla="*/ 27640 w 69485"/>
                <a:gd name="connsiteY15" fmla="*/ 3643 h 70056"/>
                <a:gd name="connsiteX16" fmla="*/ 43972 w 69485"/>
                <a:gd name="connsiteY16" fmla="*/ 23180 h 70056"/>
                <a:gd name="connsiteX17" fmla="*/ 43972 w 69485"/>
                <a:gd name="connsiteY17" fmla="*/ 28827 h 70056"/>
                <a:gd name="connsiteX18" fmla="*/ 15623 w 69485"/>
                <a:gd name="connsiteY18" fmla="*/ 34322 h 70056"/>
                <a:gd name="connsiteX19" fmla="*/ 216 w 69485"/>
                <a:gd name="connsiteY19" fmla="*/ 54163 h 70056"/>
                <a:gd name="connsiteX20" fmla="*/ 24867 w 69485"/>
                <a:gd name="connsiteY20" fmla="*/ 70342 h 70056"/>
                <a:gd name="connsiteX21" fmla="*/ 45050 w 69485"/>
                <a:gd name="connsiteY21" fmla="*/ 57063 h 70056"/>
                <a:gd name="connsiteX22" fmla="*/ 43972 w 69485"/>
                <a:gd name="connsiteY22" fmla="*/ 32032 h 70056"/>
                <a:gd name="connsiteX23" fmla="*/ 43972 w 69485"/>
                <a:gd name="connsiteY23" fmla="*/ 47295 h 70056"/>
                <a:gd name="connsiteX24" fmla="*/ 25946 w 69485"/>
                <a:gd name="connsiteY24" fmla="*/ 66984 h 70056"/>
                <a:gd name="connsiteX25" fmla="*/ 12079 w 69485"/>
                <a:gd name="connsiteY25" fmla="*/ 54011 h 70056"/>
                <a:gd name="connsiteX26" fmla="*/ 43972 w 69485"/>
                <a:gd name="connsiteY26" fmla="*/ 32032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485" h="70056">
                  <a:moveTo>
                    <a:pt x="45050" y="57063"/>
                  </a:moveTo>
                  <a:cubicBezTo>
                    <a:pt x="45666" y="63169"/>
                    <a:pt x="49826" y="69579"/>
                    <a:pt x="57068" y="69579"/>
                  </a:cubicBezTo>
                  <a:cubicBezTo>
                    <a:pt x="60303" y="69579"/>
                    <a:pt x="69701" y="67442"/>
                    <a:pt x="69701" y="55079"/>
                  </a:cubicBezTo>
                  <a:lnTo>
                    <a:pt x="69701" y="46532"/>
                  </a:lnTo>
                  <a:lnTo>
                    <a:pt x="65849" y="46532"/>
                  </a:lnTo>
                  <a:lnTo>
                    <a:pt x="65849" y="55079"/>
                  </a:lnTo>
                  <a:cubicBezTo>
                    <a:pt x="65849" y="63932"/>
                    <a:pt x="61998" y="64847"/>
                    <a:pt x="60303" y="64847"/>
                  </a:cubicBezTo>
                  <a:cubicBezTo>
                    <a:pt x="55219" y="64847"/>
                    <a:pt x="54602" y="57979"/>
                    <a:pt x="54602" y="57216"/>
                  </a:cubicBezTo>
                  <a:lnTo>
                    <a:pt x="54602" y="26690"/>
                  </a:lnTo>
                  <a:cubicBezTo>
                    <a:pt x="54602" y="20280"/>
                    <a:pt x="54602" y="14327"/>
                    <a:pt x="49056" y="8680"/>
                  </a:cubicBezTo>
                  <a:cubicBezTo>
                    <a:pt x="43047" y="2727"/>
                    <a:pt x="35344" y="285"/>
                    <a:pt x="27948" y="285"/>
                  </a:cubicBezTo>
                  <a:cubicBezTo>
                    <a:pt x="15315" y="285"/>
                    <a:pt x="4684" y="7459"/>
                    <a:pt x="4684" y="17532"/>
                  </a:cubicBezTo>
                  <a:cubicBezTo>
                    <a:pt x="4684" y="22111"/>
                    <a:pt x="7765" y="24706"/>
                    <a:pt x="11771" y="24706"/>
                  </a:cubicBezTo>
                  <a:cubicBezTo>
                    <a:pt x="16085" y="24706"/>
                    <a:pt x="18858" y="21653"/>
                    <a:pt x="18858" y="17685"/>
                  </a:cubicBezTo>
                  <a:cubicBezTo>
                    <a:pt x="18858" y="15854"/>
                    <a:pt x="18088" y="10817"/>
                    <a:pt x="11001" y="10664"/>
                  </a:cubicBezTo>
                  <a:cubicBezTo>
                    <a:pt x="15161" y="5322"/>
                    <a:pt x="22710" y="3643"/>
                    <a:pt x="27640" y="3643"/>
                  </a:cubicBezTo>
                  <a:cubicBezTo>
                    <a:pt x="35190" y="3643"/>
                    <a:pt x="43972" y="9596"/>
                    <a:pt x="43972" y="23180"/>
                  </a:cubicBezTo>
                  <a:lnTo>
                    <a:pt x="43972" y="28827"/>
                  </a:lnTo>
                  <a:cubicBezTo>
                    <a:pt x="36114" y="29285"/>
                    <a:pt x="25329" y="29743"/>
                    <a:pt x="15623" y="34322"/>
                  </a:cubicBezTo>
                  <a:cubicBezTo>
                    <a:pt x="4068" y="39511"/>
                    <a:pt x="216" y="47448"/>
                    <a:pt x="216" y="54163"/>
                  </a:cubicBezTo>
                  <a:cubicBezTo>
                    <a:pt x="216" y="66526"/>
                    <a:pt x="15161" y="70342"/>
                    <a:pt x="24867" y="70342"/>
                  </a:cubicBezTo>
                  <a:cubicBezTo>
                    <a:pt x="35036" y="70342"/>
                    <a:pt x="42123" y="64237"/>
                    <a:pt x="45050" y="57063"/>
                  </a:cubicBezTo>
                  <a:close/>
                  <a:moveTo>
                    <a:pt x="43972" y="32032"/>
                  </a:moveTo>
                  <a:lnTo>
                    <a:pt x="43972" y="47295"/>
                  </a:lnTo>
                  <a:cubicBezTo>
                    <a:pt x="43972" y="61795"/>
                    <a:pt x="32879" y="66984"/>
                    <a:pt x="25946" y="66984"/>
                  </a:cubicBezTo>
                  <a:cubicBezTo>
                    <a:pt x="18396" y="66984"/>
                    <a:pt x="12079" y="61642"/>
                    <a:pt x="12079" y="54011"/>
                  </a:cubicBezTo>
                  <a:cubicBezTo>
                    <a:pt x="12079" y="45616"/>
                    <a:pt x="18550" y="32948"/>
                    <a:pt x="43972" y="32032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94FD5E29-E751-47C2-73D5-ADD3D6B56DFE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3720501" y="7418812"/>
              <a:ext cx="75955" cy="107603"/>
            </a:xfrm>
            <a:custGeom>
              <a:avLst/>
              <a:gdLst>
                <a:gd name="connsiteX0" fmla="*/ 22407 w 75955"/>
                <a:gd name="connsiteY0" fmla="*/ 48669 h 107603"/>
                <a:gd name="connsiteX1" fmla="*/ 22407 w 75955"/>
                <a:gd name="connsiteY1" fmla="*/ 285 h 107603"/>
                <a:gd name="connsiteX2" fmla="*/ 221 w 75955"/>
                <a:gd name="connsiteY2" fmla="*/ 1964 h 107603"/>
                <a:gd name="connsiteX3" fmla="*/ 221 w 75955"/>
                <a:gd name="connsiteY3" fmla="*/ 6696 h 107603"/>
                <a:gd name="connsiteX4" fmla="*/ 12238 w 75955"/>
                <a:gd name="connsiteY4" fmla="*/ 15243 h 107603"/>
                <a:gd name="connsiteX5" fmla="*/ 12238 w 75955"/>
                <a:gd name="connsiteY5" fmla="*/ 106210 h 107603"/>
                <a:gd name="connsiteX6" fmla="*/ 16090 w 75955"/>
                <a:gd name="connsiteY6" fmla="*/ 106210 h 107603"/>
                <a:gd name="connsiteX7" fmla="*/ 21637 w 75955"/>
                <a:gd name="connsiteY7" fmla="*/ 96747 h 107603"/>
                <a:gd name="connsiteX8" fmla="*/ 41820 w 75955"/>
                <a:gd name="connsiteY8" fmla="*/ 107889 h 107603"/>
                <a:gd name="connsiteX9" fmla="*/ 76177 w 75955"/>
                <a:gd name="connsiteY9" fmla="*/ 73242 h 107603"/>
                <a:gd name="connsiteX10" fmla="*/ 43514 w 75955"/>
                <a:gd name="connsiteY10" fmla="*/ 38748 h 107603"/>
                <a:gd name="connsiteX11" fmla="*/ 22407 w 75955"/>
                <a:gd name="connsiteY11" fmla="*/ 48669 h 107603"/>
                <a:gd name="connsiteX12" fmla="*/ 22869 w 75955"/>
                <a:gd name="connsiteY12" fmla="*/ 88810 h 107603"/>
                <a:gd name="connsiteX13" fmla="*/ 22869 w 75955"/>
                <a:gd name="connsiteY13" fmla="*/ 57369 h 107603"/>
                <a:gd name="connsiteX14" fmla="*/ 24564 w 75955"/>
                <a:gd name="connsiteY14" fmla="*/ 51874 h 107603"/>
                <a:gd name="connsiteX15" fmla="*/ 42744 w 75955"/>
                <a:gd name="connsiteY15" fmla="*/ 42106 h 107603"/>
                <a:gd name="connsiteX16" fmla="*/ 58921 w 75955"/>
                <a:gd name="connsiteY16" fmla="*/ 51874 h 107603"/>
                <a:gd name="connsiteX17" fmla="*/ 63389 w 75955"/>
                <a:gd name="connsiteY17" fmla="*/ 73089 h 107603"/>
                <a:gd name="connsiteX18" fmla="*/ 58613 w 75955"/>
                <a:gd name="connsiteY18" fmla="*/ 94763 h 107603"/>
                <a:gd name="connsiteX19" fmla="*/ 41203 w 75955"/>
                <a:gd name="connsiteY19" fmla="*/ 104531 h 107603"/>
                <a:gd name="connsiteX20" fmla="*/ 25026 w 75955"/>
                <a:gd name="connsiteY20" fmla="*/ 95221 h 107603"/>
                <a:gd name="connsiteX21" fmla="*/ 22869 w 75955"/>
                <a:gd name="connsiteY21" fmla="*/ 88810 h 10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55" h="107603">
                  <a:moveTo>
                    <a:pt x="22407" y="48669"/>
                  </a:moveTo>
                  <a:lnTo>
                    <a:pt x="22407" y="285"/>
                  </a:lnTo>
                  <a:lnTo>
                    <a:pt x="221" y="1964"/>
                  </a:lnTo>
                  <a:lnTo>
                    <a:pt x="221" y="6696"/>
                  </a:lnTo>
                  <a:cubicBezTo>
                    <a:pt x="11006" y="6696"/>
                    <a:pt x="12238" y="7764"/>
                    <a:pt x="12238" y="15243"/>
                  </a:cubicBezTo>
                  <a:lnTo>
                    <a:pt x="12238" y="106210"/>
                  </a:lnTo>
                  <a:lnTo>
                    <a:pt x="16090" y="106210"/>
                  </a:lnTo>
                  <a:cubicBezTo>
                    <a:pt x="16244" y="106057"/>
                    <a:pt x="17477" y="103920"/>
                    <a:pt x="21637" y="96747"/>
                  </a:cubicBezTo>
                  <a:cubicBezTo>
                    <a:pt x="23948" y="100257"/>
                    <a:pt x="30419" y="107889"/>
                    <a:pt x="41820" y="107889"/>
                  </a:cubicBezTo>
                  <a:cubicBezTo>
                    <a:pt x="60154" y="107889"/>
                    <a:pt x="76177" y="92931"/>
                    <a:pt x="76177" y="73242"/>
                  </a:cubicBezTo>
                  <a:cubicBezTo>
                    <a:pt x="76177" y="53858"/>
                    <a:pt x="61078" y="38748"/>
                    <a:pt x="43514" y="38748"/>
                  </a:cubicBezTo>
                  <a:cubicBezTo>
                    <a:pt x="31497" y="38748"/>
                    <a:pt x="24872" y="45921"/>
                    <a:pt x="22407" y="48669"/>
                  </a:cubicBezTo>
                  <a:close/>
                  <a:moveTo>
                    <a:pt x="22869" y="88810"/>
                  </a:moveTo>
                  <a:lnTo>
                    <a:pt x="22869" y="57369"/>
                  </a:lnTo>
                  <a:cubicBezTo>
                    <a:pt x="22869" y="54469"/>
                    <a:pt x="22869" y="54316"/>
                    <a:pt x="24564" y="51874"/>
                  </a:cubicBezTo>
                  <a:cubicBezTo>
                    <a:pt x="30573" y="43327"/>
                    <a:pt x="39046" y="42106"/>
                    <a:pt x="42744" y="42106"/>
                  </a:cubicBezTo>
                  <a:cubicBezTo>
                    <a:pt x="49677" y="42106"/>
                    <a:pt x="55224" y="46074"/>
                    <a:pt x="58921" y="51874"/>
                  </a:cubicBezTo>
                  <a:cubicBezTo>
                    <a:pt x="62927" y="58132"/>
                    <a:pt x="63389" y="66832"/>
                    <a:pt x="63389" y="73089"/>
                  </a:cubicBezTo>
                  <a:cubicBezTo>
                    <a:pt x="63389" y="78737"/>
                    <a:pt x="63081" y="87894"/>
                    <a:pt x="58613" y="94763"/>
                  </a:cubicBezTo>
                  <a:cubicBezTo>
                    <a:pt x="55378" y="99494"/>
                    <a:pt x="49523" y="104531"/>
                    <a:pt x="41203" y="104531"/>
                  </a:cubicBezTo>
                  <a:cubicBezTo>
                    <a:pt x="34270" y="104531"/>
                    <a:pt x="28724" y="100868"/>
                    <a:pt x="25026" y="95221"/>
                  </a:cubicBezTo>
                  <a:cubicBezTo>
                    <a:pt x="22869" y="92015"/>
                    <a:pt x="22869" y="91557"/>
                    <a:pt x="22869" y="8881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900EEEFA-1C4B-B5BE-CB32-D59778819B61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3806865" y="7418812"/>
              <a:ext cx="34203" cy="105924"/>
            </a:xfrm>
            <a:custGeom>
              <a:avLst/>
              <a:gdLst>
                <a:gd name="connsiteX0" fmla="*/ 22413 w 34203"/>
                <a:gd name="connsiteY0" fmla="*/ 285 h 105924"/>
                <a:gd name="connsiteX1" fmla="*/ 227 w 34203"/>
                <a:gd name="connsiteY1" fmla="*/ 1964 h 105924"/>
                <a:gd name="connsiteX2" fmla="*/ 227 w 34203"/>
                <a:gd name="connsiteY2" fmla="*/ 6696 h 105924"/>
                <a:gd name="connsiteX3" fmla="*/ 12244 w 34203"/>
                <a:gd name="connsiteY3" fmla="*/ 15243 h 105924"/>
                <a:gd name="connsiteX4" fmla="*/ 12244 w 34203"/>
                <a:gd name="connsiteY4" fmla="*/ 94610 h 105924"/>
                <a:gd name="connsiteX5" fmla="*/ 227 w 34203"/>
                <a:gd name="connsiteY5" fmla="*/ 101478 h 105924"/>
                <a:gd name="connsiteX6" fmla="*/ 227 w 34203"/>
                <a:gd name="connsiteY6" fmla="*/ 106210 h 105924"/>
                <a:gd name="connsiteX7" fmla="*/ 17328 w 34203"/>
                <a:gd name="connsiteY7" fmla="*/ 105752 h 105924"/>
                <a:gd name="connsiteX8" fmla="*/ 34430 w 34203"/>
                <a:gd name="connsiteY8" fmla="*/ 106210 h 105924"/>
                <a:gd name="connsiteX9" fmla="*/ 34430 w 34203"/>
                <a:gd name="connsiteY9" fmla="*/ 101478 h 105924"/>
                <a:gd name="connsiteX10" fmla="*/ 22413 w 34203"/>
                <a:gd name="connsiteY10" fmla="*/ 94610 h 105924"/>
                <a:gd name="connsiteX11" fmla="*/ 22413 w 34203"/>
                <a:gd name="connsiteY11" fmla="*/ 285 h 10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203" h="105924">
                  <a:moveTo>
                    <a:pt x="22413" y="285"/>
                  </a:moveTo>
                  <a:lnTo>
                    <a:pt x="227" y="1964"/>
                  </a:lnTo>
                  <a:lnTo>
                    <a:pt x="227" y="6696"/>
                  </a:lnTo>
                  <a:cubicBezTo>
                    <a:pt x="11011" y="6696"/>
                    <a:pt x="12244" y="7764"/>
                    <a:pt x="12244" y="15243"/>
                  </a:cubicBezTo>
                  <a:lnTo>
                    <a:pt x="12244" y="94610"/>
                  </a:lnTo>
                  <a:cubicBezTo>
                    <a:pt x="12244" y="101478"/>
                    <a:pt x="10549" y="101478"/>
                    <a:pt x="227" y="101478"/>
                  </a:cubicBezTo>
                  <a:lnTo>
                    <a:pt x="227" y="106210"/>
                  </a:lnTo>
                  <a:cubicBezTo>
                    <a:pt x="5311" y="106057"/>
                    <a:pt x="13477" y="105752"/>
                    <a:pt x="17328" y="105752"/>
                  </a:cubicBezTo>
                  <a:cubicBezTo>
                    <a:pt x="21180" y="105752"/>
                    <a:pt x="28729" y="106057"/>
                    <a:pt x="34430" y="106210"/>
                  </a:cubicBezTo>
                  <a:lnTo>
                    <a:pt x="34430" y="101478"/>
                  </a:lnTo>
                  <a:cubicBezTo>
                    <a:pt x="24107" y="101478"/>
                    <a:pt x="22413" y="101478"/>
                    <a:pt x="22413" y="94610"/>
                  </a:cubicBezTo>
                  <a:lnTo>
                    <a:pt x="22413" y="28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91C2EFED-0A2E-EDE6-D29B-1B793641DC73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3848892" y="7456359"/>
              <a:ext cx="59624" cy="70056"/>
            </a:xfrm>
            <a:custGeom>
              <a:avLst/>
              <a:gdLst>
                <a:gd name="connsiteX0" fmla="*/ 13171 w 59624"/>
                <a:gd name="connsiteY0" fmla="*/ 30201 h 70056"/>
                <a:gd name="connsiteX1" fmla="*/ 32276 w 59624"/>
                <a:gd name="connsiteY1" fmla="*/ 3643 h 70056"/>
                <a:gd name="connsiteX2" fmla="*/ 49685 w 59624"/>
                <a:gd name="connsiteY2" fmla="*/ 30201 h 70056"/>
                <a:gd name="connsiteX3" fmla="*/ 13171 w 59624"/>
                <a:gd name="connsiteY3" fmla="*/ 30201 h 70056"/>
                <a:gd name="connsiteX4" fmla="*/ 13017 w 59624"/>
                <a:gd name="connsiteY4" fmla="*/ 33406 h 70056"/>
                <a:gd name="connsiteX5" fmla="*/ 56002 w 59624"/>
                <a:gd name="connsiteY5" fmla="*/ 33406 h 70056"/>
                <a:gd name="connsiteX6" fmla="*/ 59854 w 59624"/>
                <a:gd name="connsiteY6" fmla="*/ 30201 h 70056"/>
                <a:gd name="connsiteX7" fmla="*/ 32276 w 59624"/>
                <a:gd name="connsiteY7" fmla="*/ 285 h 70056"/>
                <a:gd name="connsiteX8" fmla="*/ 229 w 59624"/>
                <a:gd name="connsiteY8" fmla="*/ 35085 h 70056"/>
                <a:gd name="connsiteX9" fmla="*/ 34125 w 59624"/>
                <a:gd name="connsiteY9" fmla="*/ 70342 h 70056"/>
                <a:gd name="connsiteX10" fmla="*/ 59854 w 59624"/>
                <a:gd name="connsiteY10" fmla="*/ 50500 h 70056"/>
                <a:gd name="connsiteX11" fmla="*/ 57851 w 59624"/>
                <a:gd name="connsiteY11" fmla="*/ 48669 h 70056"/>
                <a:gd name="connsiteX12" fmla="*/ 55848 w 59624"/>
                <a:gd name="connsiteY12" fmla="*/ 50806 h 70056"/>
                <a:gd name="connsiteX13" fmla="*/ 35049 w 59624"/>
                <a:gd name="connsiteY13" fmla="*/ 66526 h 70056"/>
                <a:gd name="connsiteX14" fmla="*/ 17639 w 59624"/>
                <a:gd name="connsiteY14" fmla="*/ 56300 h 70056"/>
                <a:gd name="connsiteX15" fmla="*/ 13017 w 59624"/>
                <a:gd name="connsiteY15" fmla="*/ 33406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624" h="70056">
                  <a:moveTo>
                    <a:pt x="13171" y="30201"/>
                  </a:moveTo>
                  <a:cubicBezTo>
                    <a:pt x="14096" y="7459"/>
                    <a:pt x="27037" y="3643"/>
                    <a:pt x="32276" y="3643"/>
                  </a:cubicBezTo>
                  <a:cubicBezTo>
                    <a:pt x="48145" y="3643"/>
                    <a:pt x="49685" y="24248"/>
                    <a:pt x="49685" y="30201"/>
                  </a:cubicBezTo>
                  <a:lnTo>
                    <a:pt x="13171" y="30201"/>
                  </a:lnTo>
                  <a:close/>
                  <a:moveTo>
                    <a:pt x="13017" y="33406"/>
                  </a:moveTo>
                  <a:lnTo>
                    <a:pt x="56002" y="33406"/>
                  </a:lnTo>
                  <a:cubicBezTo>
                    <a:pt x="59392" y="33406"/>
                    <a:pt x="59854" y="33406"/>
                    <a:pt x="59854" y="30201"/>
                  </a:cubicBezTo>
                  <a:cubicBezTo>
                    <a:pt x="59854" y="15090"/>
                    <a:pt x="51534" y="285"/>
                    <a:pt x="32276" y="285"/>
                  </a:cubicBezTo>
                  <a:cubicBezTo>
                    <a:pt x="14404" y="285"/>
                    <a:pt x="229" y="16006"/>
                    <a:pt x="229" y="35085"/>
                  </a:cubicBezTo>
                  <a:cubicBezTo>
                    <a:pt x="229" y="55537"/>
                    <a:pt x="16407" y="70342"/>
                    <a:pt x="34125" y="70342"/>
                  </a:cubicBezTo>
                  <a:cubicBezTo>
                    <a:pt x="52921" y="70342"/>
                    <a:pt x="59854" y="53400"/>
                    <a:pt x="59854" y="50500"/>
                  </a:cubicBezTo>
                  <a:cubicBezTo>
                    <a:pt x="59854" y="48974"/>
                    <a:pt x="58621" y="48669"/>
                    <a:pt x="57851" y="48669"/>
                  </a:cubicBezTo>
                  <a:cubicBezTo>
                    <a:pt x="56465" y="48669"/>
                    <a:pt x="56156" y="49585"/>
                    <a:pt x="55848" y="50806"/>
                  </a:cubicBezTo>
                  <a:cubicBezTo>
                    <a:pt x="50456" y="66526"/>
                    <a:pt x="36590" y="66526"/>
                    <a:pt x="35049" y="66526"/>
                  </a:cubicBezTo>
                  <a:cubicBezTo>
                    <a:pt x="27346" y="66526"/>
                    <a:pt x="21183" y="61947"/>
                    <a:pt x="17639" y="56300"/>
                  </a:cubicBezTo>
                  <a:cubicBezTo>
                    <a:pt x="13017" y="48974"/>
                    <a:pt x="13017" y="38901"/>
                    <a:pt x="13017" y="33406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形状 54">
              <a:extLst>
                <a:ext uri="{FF2B5EF4-FFF2-40B4-BE49-F238E27FC236}">
                  <a16:creationId xmlns:a16="http://schemas.microsoft.com/office/drawing/2014/main" id="{7850B249-57C1-2463-6CD6-8DE91A366BE3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3969494" y="7417133"/>
              <a:ext cx="49918" cy="107603"/>
            </a:xfrm>
            <a:custGeom>
              <a:avLst/>
              <a:gdLst>
                <a:gd name="connsiteX0" fmla="*/ 22115 w 49918"/>
                <a:gd name="connsiteY0" fmla="*/ 42106 h 107603"/>
                <a:gd name="connsiteX1" fmla="*/ 22115 w 49918"/>
                <a:gd name="connsiteY1" fmla="*/ 24401 h 107603"/>
                <a:gd name="connsiteX2" fmla="*/ 36289 w 49918"/>
                <a:gd name="connsiteY2" fmla="*/ 3643 h 107603"/>
                <a:gd name="connsiteX3" fmla="*/ 41374 w 49918"/>
                <a:gd name="connsiteY3" fmla="*/ 4712 h 107603"/>
                <a:gd name="connsiteX4" fmla="*/ 36751 w 49918"/>
                <a:gd name="connsiteY4" fmla="*/ 11122 h 107603"/>
                <a:gd name="connsiteX5" fmla="*/ 43376 w 49918"/>
                <a:gd name="connsiteY5" fmla="*/ 17685 h 107603"/>
                <a:gd name="connsiteX6" fmla="*/ 50155 w 49918"/>
                <a:gd name="connsiteY6" fmla="*/ 10969 h 107603"/>
                <a:gd name="connsiteX7" fmla="*/ 36289 w 49918"/>
                <a:gd name="connsiteY7" fmla="*/ 285 h 107603"/>
                <a:gd name="connsiteX8" fmla="*/ 12409 w 49918"/>
                <a:gd name="connsiteY8" fmla="*/ 24553 h 107603"/>
                <a:gd name="connsiteX9" fmla="*/ 12409 w 49918"/>
                <a:gd name="connsiteY9" fmla="*/ 42106 h 107603"/>
                <a:gd name="connsiteX10" fmla="*/ 237 w 49918"/>
                <a:gd name="connsiteY10" fmla="*/ 42106 h 107603"/>
                <a:gd name="connsiteX11" fmla="*/ 237 w 49918"/>
                <a:gd name="connsiteY11" fmla="*/ 46837 h 107603"/>
                <a:gd name="connsiteX12" fmla="*/ 12409 w 49918"/>
                <a:gd name="connsiteY12" fmla="*/ 46837 h 107603"/>
                <a:gd name="connsiteX13" fmla="*/ 12409 w 49918"/>
                <a:gd name="connsiteY13" fmla="*/ 96289 h 107603"/>
                <a:gd name="connsiteX14" fmla="*/ 391 w 49918"/>
                <a:gd name="connsiteY14" fmla="*/ 103157 h 107603"/>
                <a:gd name="connsiteX15" fmla="*/ 391 w 49918"/>
                <a:gd name="connsiteY15" fmla="*/ 107889 h 107603"/>
                <a:gd name="connsiteX16" fmla="*/ 17955 w 49918"/>
                <a:gd name="connsiteY16" fmla="*/ 107431 h 107603"/>
                <a:gd name="connsiteX17" fmla="*/ 37522 w 49918"/>
                <a:gd name="connsiteY17" fmla="*/ 107889 h 107603"/>
                <a:gd name="connsiteX18" fmla="*/ 37522 w 49918"/>
                <a:gd name="connsiteY18" fmla="*/ 103157 h 107603"/>
                <a:gd name="connsiteX19" fmla="*/ 34286 w 49918"/>
                <a:gd name="connsiteY19" fmla="*/ 103157 h 107603"/>
                <a:gd name="connsiteX20" fmla="*/ 22577 w 49918"/>
                <a:gd name="connsiteY20" fmla="*/ 95984 h 107603"/>
                <a:gd name="connsiteX21" fmla="*/ 22577 w 49918"/>
                <a:gd name="connsiteY21" fmla="*/ 46837 h 107603"/>
                <a:gd name="connsiteX22" fmla="*/ 40141 w 49918"/>
                <a:gd name="connsiteY22" fmla="*/ 46837 h 107603"/>
                <a:gd name="connsiteX23" fmla="*/ 40141 w 49918"/>
                <a:gd name="connsiteY23" fmla="*/ 42106 h 107603"/>
                <a:gd name="connsiteX24" fmla="*/ 22115 w 49918"/>
                <a:gd name="connsiteY24" fmla="*/ 42106 h 10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918" h="107603">
                  <a:moveTo>
                    <a:pt x="22115" y="42106"/>
                  </a:moveTo>
                  <a:lnTo>
                    <a:pt x="22115" y="24401"/>
                  </a:lnTo>
                  <a:cubicBezTo>
                    <a:pt x="22115" y="10969"/>
                    <a:pt x="29510" y="3643"/>
                    <a:pt x="36289" y="3643"/>
                  </a:cubicBezTo>
                  <a:cubicBezTo>
                    <a:pt x="36751" y="3643"/>
                    <a:pt x="39062" y="3643"/>
                    <a:pt x="41374" y="4712"/>
                  </a:cubicBezTo>
                  <a:cubicBezTo>
                    <a:pt x="39525" y="5322"/>
                    <a:pt x="36751" y="7306"/>
                    <a:pt x="36751" y="11122"/>
                  </a:cubicBezTo>
                  <a:cubicBezTo>
                    <a:pt x="36751" y="14632"/>
                    <a:pt x="39217" y="17685"/>
                    <a:pt x="43376" y="17685"/>
                  </a:cubicBezTo>
                  <a:cubicBezTo>
                    <a:pt x="47844" y="17685"/>
                    <a:pt x="50155" y="14632"/>
                    <a:pt x="50155" y="10969"/>
                  </a:cubicBezTo>
                  <a:cubicBezTo>
                    <a:pt x="50155" y="5322"/>
                    <a:pt x="44455" y="285"/>
                    <a:pt x="36289" y="285"/>
                  </a:cubicBezTo>
                  <a:cubicBezTo>
                    <a:pt x="25504" y="285"/>
                    <a:pt x="12409" y="8375"/>
                    <a:pt x="12409" y="24553"/>
                  </a:cubicBezTo>
                  <a:lnTo>
                    <a:pt x="12409" y="42106"/>
                  </a:lnTo>
                  <a:lnTo>
                    <a:pt x="237" y="42106"/>
                  </a:lnTo>
                  <a:lnTo>
                    <a:pt x="237" y="46837"/>
                  </a:lnTo>
                  <a:lnTo>
                    <a:pt x="12409" y="46837"/>
                  </a:lnTo>
                  <a:lnTo>
                    <a:pt x="12409" y="96289"/>
                  </a:lnTo>
                  <a:cubicBezTo>
                    <a:pt x="12409" y="103157"/>
                    <a:pt x="10714" y="103157"/>
                    <a:pt x="391" y="103157"/>
                  </a:cubicBezTo>
                  <a:lnTo>
                    <a:pt x="391" y="107889"/>
                  </a:lnTo>
                  <a:cubicBezTo>
                    <a:pt x="6400" y="107736"/>
                    <a:pt x="13641" y="107431"/>
                    <a:pt x="17955" y="107431"/>
                  </a:cubicBezTo>
                  <a:cubicBezTo>
                    <a:pt x="24118" y="107431"/>
                    <a:pt x="31359" y="107431"/>
                    <a:pt x="37522" y="107889"/>
                  </a:cubicBezTo>
                  <a:lnTo>
                    <a:pt x="37522" y="103157"/>
                  </a:lnTo>
                  <a:lnTo>
                    <a:pt x="34286" y="103157"/>
                  </a:lnTo>
                  <a:cubicBezTo>
                    <a:pt x="22885" y="103157"/>
                    <a:pt x="22577" y="101478"/>
                    <a:pt x="22577" y="95984"/>
                  </a:cubicBezTo>
                  <a:lnTo>
                    <a:pt x="22577" y="46837"/>
                  </a:lnTo>
                  <a:lnTo>
                    <a:pt x="40141" y="46837"/>
                  </a:lnTo>
                  <a:lnTo>
                    <a:pt x="40141" y="42106"/>
                  </a:lnTo>
                  <a:lnTo>
                    <a:pt x="22115" y="42106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3515EF1B-B1A7-21DA-8839-1E152F1F9AA2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4015800" y="7456359"/>
              <a:ext cx="68252" cy="70056"/>
            </a:xfrm>
            <a:custGeom>
              <a:avLst/>
              <a:gdLst>
                <a:gd name="connsiteX0" fmla="*/ 68493 w 68252"/>
                <a:gd name="connsiteY0" fmla="*/ 36001 h 70056"/>
                <a:gd name="connsiteX1" fmla="*/ 34443 w 68252"/>
                <a:gd name="connsiteY1" fmla="*/ 285 h 70056"/>
                <a:gd name="connsiteX2" fmla="*/ 240 w 68252"/>
                <a:gd name="connsiteY2" fmla="*/ 36001 h 70056"/>
                <a:gd name="connsiteX3" fmla="*/ 34289 w 68252"/>
                <a:gd name="connsiteY3" fmla="*/ 70342 h 70056"/>
                <a:gd name="connsiteX4" fmla="*/ 68493 w 68252"/>
                <a:gd name="connsiteY4" fmla="*/ 36001 h 70056"/>
                <a:gd name="connsiteX5" fmla="*/ 34443 w 68252"/>
                <a:gd name="connsiteY5" fmla="*/ 66526 h 70056"/>
                <a:gd name="connsiteX6" fmla="*/ 16880 w 68252"/>
                <a:gd name="connsiteY6" fmla="*/ 56300 h 70056"/>
                <a:gd name="connsiteX7" fmla="*/ 13028 w 68252"/>
                <a:gd name="connsiteY7" fmla="*/ 34780 h 70056"/>
                <a:gd name="connsiteX8" fmla="*/ 16726 w 68252"/>
                <a:gd name="connsiteY8" fmla="*/ 13869 h 70056"/>
                <a:gd name="connsiteX9" fmla="*/ 34289 w 68252"/>
                <a:gd name="connsiteY9" fmla="*/ 3643 h 70056"/>
                <a:gd name="connsiteX10" fmla="*/ 51699 w 68252"/>
                <a:gd name="connsiteY10" fmla="*/ 13564 h 70056"/>
                <a:gd name="connsiteX11" fmla="*/ 55705 w 68252"/>
                <a:gd name="connsiteY11" fmla="*/ 34780 h 70056"/>
                <a:gd name="connsiteX12" fmla="*/ 52315 w 68252"/>
                <a:gd name="connsiteY12" fmla="*/ 55232 h 70056"/>
                <a:gd name="connsiteX13" fmla="*/ 34443 w 68252"/>
                <a:gd name="connsiteY13" fmla="*/ 66526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252" h="70056">
                  <a:moveTo>
                    <a:pt x="68493" y="36001"/>
                  </a:moveTo>
                  <a:cubicBezTo>
                    <a:pt x="68493" y="16464"/>
                    <a:pt x="53086" y="285"/>
                    <a:pt x="34443" y="285"/>
                  </a:cubicBezTo>
                  <a:cubicBezTo>
                    <a:pt x="15185" y="285"/>
                    <a:pt x="240" y="16922"/>
                    <a:pt x="240" y="36001"/>
                  </a:cubicBezTo>
                  <a:cubicBezTo>
                    <a:pt x="240" y="55690"/>
                    <a:pt x="16263" y="70342"/>
                    <a:pt x="34289" y="70342"/>
                  </a:cubicBezTo>
                  <a:cubicBezTo>
                    <a:pt x="52932" y="70342"/>
                    <a:pt x="68493" y="55384"/>
                    <a:pt x="68493" y="36001"/>
                  </a:cubicBezTo>
                  <a:close/>
                  <a:moveTo>
                    <a:pt x="34443" y="66526"/>
                  </a:moveTo>
                  <a:cubicBezTo>
                    <a:pt x="27819" y="66526"/>
                    <a:pt x="21039" y="63321"/>
                    <a:pt x="16880" y="56300"/>
                  </a:cubicBezTo>
                  <a:cubicBezTo>
                    <a:pt x="13028" y="49585"/>
                    <a:pt x="13028" y="40274"/>
                    <a:pt x="13028" y="34780"/>
                  </a:cubicBezTo>
                  <a:cubicBezTo>
                    <a:pt x="13028" y="28827"/>
                    <a:pt x="13028" y="20585"/>
                    <a:pt x="16726" y="13869"/>
                  </a:cubicBezTo>
                  <a:cubicBezTo>
                    <a:pt x="20885" y="6848"/>
                    <a:pt x="28127" y="3643"/>
                    <a:pt x="34289" y="3643"/>
                  </a:cubicBezTo>
                  <a:cubicBezTo>
                    <a:pt x="41068" y="3643"/>
                    <a:pt x="47693" y="7001"/>
                    <a:pt x="51699" y="13564"/>
                  </a:cubicBezTo>
                  <a:cubicBezTo>
                    <a:pt x="55705" y="20127"/>
                    <a:pt x="55705" y="28980"/>
                    <a:pt x="55705" y="34780"/>
                  </a:cubicBezTo>
                  <a:cubicBezTo>
                    <a:pt x="55705" y="40274"/>
                    <a:pt x="55705" y="48516"/>
                    <a:pt x="52315" y="55232"/>
                  </a:cubicBezTo>
                  <a:cubicBezTo>
                    <a:pt x="48926" y="62100"/>
                    <a:pt x="42147" y="66526"/>
                    <a:pt x="34443" y="66526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形状 56">
              <a:extLst>
                <a:ext uri="{FF2B5EF4-FFF2-40B4-BE49-F238E27FC236}">
                  <a16:creationId xmlns:a16="http://schemas.microsoft.com/office/drawing/2014/main" id="{B1BA0857-F556-980B-0F8C-131EE17A8AC9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4092835" y="7457275"/>
              <a:ext cx="51767" cy="67462"/>
            </a:xfrm>
            <a:custGeom>
              <a:avLst/>
              <a:gdLst>
                <a:gd name="connsiteX0" fmla="*/ 21661 w 51767"/>
                <a:gd name="connsiteY0" fmla="*/ 17075 h 67462"/>
                <a:gd name="connsiteX1" fmla="*/ 21661 w 51767"/>
                <a:gd name="connsiteY1" fmla="*/ 285 h 67462"/>
                <a:gd name="connsiteX2" fmla="*/ 245 w 51767"/>
                <a:gd name="connsiteY2" fmla="*/ 1964 h 67462"/>
                <a:gd name="connsiteX3" fmla="*/ 245 w 51767"/>
                <a:gd name="connsiteY3" fmla="*/ 6696 h 67462"/>
                <a:gd name="connsiteX4" fmla="*/ 12263 w 51767"/>
                <a:gd name="connsiteY4" fmla="*/ 15243 h 67462"/>
                <a:gd name="connsiteX5" fmla="*/ 12263 w 51767"/>
                <a:gd name="connsiteY5" fmla="*/ 56148 h 67462"/>
                <a:gd name="connsiteX6" fmla="*/ 245 w 51767"/>
                <a:gd name="connsiteY6" fmla="*/ 63016 h 67462"/>
                <a:gd name="connsiteX7" fmla="*/ 245 w 51767"/>
                <a:gd name="connsiteY7" fmla="*/ 67747 h 67462"/>
                <a:gd name="connsiteX8" fmla="*/ 17809 w 51767"/>
                <a:gd name="connsiteY8" fmla="*/ 67289 h 67462"/>
                <a:gd name="connsiteX9" fmla="*/ 37376 w 51767"/>
                <a:gd name="connsiteY9" fmla="*/ 67747 h 67462"/>
                <a:gd name="connsiteX10" fmla="*/ 37376 w 51767"/>
                <a:gd name="connsiteY10" fmla="*/ 63016 h 67462"/>
                <a:gd name="connsiteX11" fmla="*/ 34140 w 51767"/>
                <a:gd name="connsiteY11" fmla="*/ 63016 h 67462"/>
                <a:gd name="connsiteX12" fmla="*/ 22431 w 51767"/>
                <a:gd name="connsiteY12" fmla="*/ 55842 h 67462"/>
                <a:gd name="connsiteX13" fmla="*/ 22431 w 51767"/>
                <a:gd name="connsiteY13" fmla="*/ 32337 h 67462"/>
                <a:gd name="connsiteX14" fmla="*/ 40611 w 51767"/>
                <a:gd name="connsiteY14" fmla="*/ 3643 h 67462"/>
                <a:gd name="connsiteX15" fmla="*/ 42306 w 51767"/>
                <a:gd name="connsiteY15" fmla="*/ 3796 h 67462"/>
                <a:gd name="connsiteX16" fmla="*/ 38762 w 51767"/>
                <a:gd name="connsiteY16" fmla="*/ 9748 h 67462"/>
                <a:gd name="connsiteX17" fmla="*/ 45387 w 51767"/>
                <a:gd name="connsiteY17" fmla="*/ 16311 h 67462"/>
                <a:gd name="connsiteX18" fmla="*/ 52012 w 51767"/>
                <a:gd name="connsiteY18" fmla="*/ 9596 h 67462"/>
                <a:gd name="connsiteX19" fmla="*/ 40611 w 51767"/>
                <a:gd name="connsiteY19" fmla="*/ 285 h 67462"/>
                <a:gd name="connsiteX20" fmla="*/ 21661 w 51767"/>
                <a:gd name="connsiteY20" fmla="*/ 17075 h 6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767" h="67462">
                  <a:moveTo>
                    <a:pt x="21661" y="17075"/>
                  </a:moveTo>
                  <a:lnTo>
                    <a:pt x="21661" y="285"/>
                  </a:lnTo>
                  <a:lnTo>
                    <a:pt x="245" y="1964"/>
                  </a:lnTo>
                  <a:lnTo>
                    <a:pt x="245" y="6696"/>
                  </a:lnTo>
                  <a:cubicBezTo>
                    <a:pt x="11030" y="6696"/>
                    <a:pt x="12263" y="7764"/>
                    <a:pt x="12263" y="15243"/>
                  </a:cubicBezTo>
                  <a:lnTo>
                    <a:pt x="12263" y="56148"/>
                  </a:lnTo>
                  <a:cubicBezTo>
                    <a:pt x="12263" y="63016"/>
                    <a:pt x="10568" y="63016"/>
                    <a:pt x="245" y="63016"/>
                  </a:cubicBezTo>
                  <a:lnTo>
                    <a:pt x="245" y="67747"/>
                  </a:lnTo>
                  <a:cubicBezTo>
                    <a:pt x="6254" y="67595"/>
                    <a:pt x="13495" y="67289"/>
                    <a:pt x="17809" y="67289"/>
                  </a:cubicBezTo>
                  <a:cubicBezTo>
                    <a:pt x="23972" y="67289"/>
                    <a:pt x="31213" y="67289"/>
                    <a:pt x="37376" y="67747"/>
                  </a:cubicBezTo>
                  <a:lnTo>
                    <a:pt x="37376" y="63016"/>
                  </a:lnTo>
                  <a:lnTo>
                    <a:pt x="34140" y="63016"/>
                  </a:lnTo>
                  <a:cubicBezTo>
                    <a:pt x="22739" y="63016"/>
                    <a:pt x="22431" y="61337"/>
                    <a:pt x="22431" y="55842"/>
                  </a:cubicBezTo>
                  <a:lnTo>
                    <a:pt x="22431" y="32337"/>
                  </a:lnTo>
                  <a:cubicBezTo>
                    <a:pt x="22431" y="17227"/>
                    <a:pt x="28902" y="3643"/>
                    <a:pt x="40611" y="3643"/>
                  </a:cubicBezTo>
                  <a:cubicBezTo>
                    <a:pt x="41690" y="3643"/>
                    <a:pt x="41998" y="3643"/>
                    <a:pt x="42306" y="3796"/>
                  </a:cubicBezTo>
                  <a:cubicBezTo>
                    <a:pt x="41844" y="3948"/>
                    <a:pt x="38762" y="5780"/>
                    <a:pt x="38762" y="9748"/>
                  </a:cubicBezTo>
                  <a:cubicBezTo>
                    <a:pt x="38762" y="14022"/>
                    <a:pt x="41998" y="16311"/>
                    <a:pt x="45387" y="16311"/>
                  </a:cubicBezTo>
                  <a:cubicBezTo>
                    <a:pt x="48161" y="16311"/>
                    <a:pt x="52012" y="14480"/>
                    <a:pt x="52012" y="9596"/>
                  </a:cubicBezTo>
                  <a:cubicBezTo>
                    <a:pt x="52012" y="4712"/>
                    <a:pt x="47236" y="285"/>
                    <a:pt x="40611" y="285"/>
                  </a:cubicBezTo>
                  <a:cubicBezTo>
                    <a:pt x="29364" y="285"/>
                    <a:pt x="23818" y="10512"/>
                    <a:pt x="21661" y="17075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形状 57">
              <a:extLst>
                <a:ext uri="{FF2B5EF4-FFF2-40B4-BE49-F238E27FC236}">
                  <a16:creationId xmlns:a16="http://schemas.microsoft.com/office/drawing/2014/main" id="{569362DC-CB28-3531-A1A1-71B76A877B7B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4203148" y="7430870"/>
              <a:ext cx="48223" cy="95545"/>
            </a:xfrm>
            <a:custGeom>
              <a:avLst/>
              <a:gdLst>
                <a:gd name="connsiteX0" fmla="*/ 23979 w 48223"/>
                <a:gd name="connsiteY0" fmla="*/ 33101 h 95545"/>
                <a:gd name="connsiteX1" fmla="*/ 46011 w 48223"/>
                <a:gd name="connsiteY1" fmla="*/ 33101 h 95545"/>
                <a:gd name="connsiteX2" fmla="*/ 46011 w 48223"/>
                <a:gd name="connsiteY2" fmla="*/ 28369 h 95545"/>
                <a:gd name="connsiteX3" fmla="*/ 23979 w 48223"/>
                <a:gd name="connsiteY3" fmla="*/ 28369 h 95545"/>
                <a:gd name="connsiteX4" fmla="*/ 23979 w 48223"/>
                <a:gd name="connsiteY4" fmla="*/ 285 h 95545"/>
                <a:gd name="connsiteX5" fmla="*/ 20127 w 48223"/>
                <a:gd name="connsiteY5" fmla="*/ 285 h 95545"/>
                <a:gd name="connsiteX6" fmla="*/ 252 w 48223"/>
                <a:gd name="connsiteY6" fmla="*/ 29743 h 95545"/>
                <a:gd name="connsiteX7" fmla="*/ 252 w 48223"/>
                <a:gd name="connsiteY7" fmla="*/ 33101 h 95545"/>
                <a:gd name="connsiteX8" fmla="*/ 13348 w 48223"/>
                <a:gd name="connsiteY8" fmla="*/ 33101 h 95545"/>
                <a:gd name="connsiteX9" fmla="*/ 13348 w 48223"/>
                <a:gd name="connsiteY9" fmla="*/ 75226 h 95545"/>
                <a:gd name="connsiteX10" fmla="*/ 33223 w 48223"/>
                <a:gd name="connsiteY10" fmla="*/ 95831 h 95545"/>
                <a:gd name="connsiteX11" fmla="*/ 48476 w 48223"/>
                <a:gd name="connsiteY11" fmla="*/ 75226 h 95545"/>
                <a:gd name="connsiteX12" fmla="*/ 48476 w 48223"/>
                <a:gd name="connsiteY12" fmla="*/ 66526 h 95545"/>
                <a:gd name="connsiteX13" fmla="*/ 44624 w 48223"/>
                <a:gd name="connsiteY13" fmla="*/ 66526 h 95545"/>
                <a:gd name="connsiteX14" fmla="*/ 44624 w 48223"/>
                <a:gd name="connsiteY14" fmla="*/ 74921 h 95545"/>
                <a:gd name="connsiteX15" fmla="*/ 34302 w 48223"/>
                <a:gd name="connsiteY15" fmla="*/ 92015 h 95545"/>
                <a:gd name="connsiteX16" fmla="*/ 23979 w 48223"/>
                <a:gd name="connsiteY16" fmla="*/ 75531 h 95545"/>
                <a:gd name="connsiteX17" fmla="*/ 23979 w 48223"/>
                <a:gd name="connsiteY17" fmla="*/ 33101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23" h="95545">
                  <a:moveTo>
                    <a:pt x="23979" y="33101"/>
                  </a:moveTo>
                  <a:lnTo>
                    <a:pt x="46011" y="33101"/>
                  </a:lnTo>
                  <a:lnTo>
                    <a:pt x="46011" y="28369"/>
                  </a:lnTo>
                  <a:lnTo>
                    <a:pt x="23979" y="28369"/>
                  </a:lnTo>
                  <a:lnTo>
                    <a:pt x="23979" y="285"/>
                  </a:lnTo>
                  <a:lnTo>
                    <a:pt x="20127" y="285"/>
                  </a:lnTo>
                  <a:cubicBezTo>
                    <a:pt x="19973" y="12801"/>
                    <a:pt x="15351" y="29132"/>
                    <a:pt x="252" y="29743"/>
                  </a:cubicBezTo>
                  <a:lnTo>
                    <a:pt x="252" y="33101"/>
                  </a:lnTo>
                  <a:lnTo>
                    <a:pt x="13348" y="33101"/>
                  </a:lnTo>
                  <a:lnTo>
                    <a:pt x="13348" y="75226"/>
                  </a:lnTo>
                  <a:cubicBezTo>
                    <a:pt x="13348" y="94000"/>
                    <a:pt x="27677" y="95831"/>
                    <a:pt x="33223" y="95831"/>
                  </a:cubicBezTo>
                  <a:cubicBezTo>
                    <a:pt x="44162" y="95831"/>
                    <a:pt x="48476" y="84994"/>
                    <a:pt x="48476" y="75226"/>
                  </a:cubicBezTo>
                  <a:lnTo>
                    <a:pt x="48476" y="66526"/>
                  </a:lnTo>
                  <a:lnTo>
                    <a:pt x="44624" y="66526"/>
                  </a:lnTo>
                  <a:lnTo>
                    <a:pt x="44624" y="74921"/>
                  </a:lnTo>
                  <a:cubicBezTo>
                    <a:pt x="44624" y="86215"/>
                    <a:pt x="40002" y="92015"/>
                    <a:pt x="34302" y="92015"/>
                  </a:cubicBezTo>
                  <a:cubicBezTo>
                    <a:pt x="23979" y="92015"/>
                    <a:pt x="23979" y="78126"/>
                    <a:pt x="23979" y="75531"/>
                  </a:cubicBezTo>
                  <a:lnTo>
                    <a:pt x="23979" y="3310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E37BE1E2-8ABC-1EBA-7741-01363594A80D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4265067" y="7418812"/>
              <a:ext cx="77496" cy="105924"/>
            </a:xfrm>
            <a:custGeom>
              <a:avLst/>
              <a:gdLst>
                <a:gd name="connsiteX0" fmla="*/ 12274 w 77496"/>
                <a:gd name="connsiteY0" fmla="*/ 94610 h 105924"/>
                <a:gd name="connsiteX1" fmla="*/ 256 w 77496"/>
                <a:gd name="connsiteY1" fmla="*/ 101478 h 105924"/>
                <a:gd name="connsiteX2" fmla="*/ 256 w 77496"/>
                <a:gd name="connsiteY2" fmla="*/ 106210 h 105924"/>
                <a:gd name="connsiteX3" fmla="*/ 17666 w 77496"/>
                <a:gd name="connsiteY3" fmla="*/ 105752 h 105924"/>
                <a:gd name="connsiteX4" fmla="*/ 34922 w 77496"/>
                <a:gd name="connsiteY4" fmla="*/ 106210 h 105924"/>
                <a:gd name="connsiteX5" fmla="*/ 34922 w 77496"/>
                <a:gd name="connsiteY5" fmla="*/ 101478 h 105924"/>
                <a:gd name="connsiteX6" fmla="*/ 22904 w 77496"/>
                <a:gd name="connsiteY6" fmla="*/ 94610 h 105924"/>
                <a:gd name="connsiteX7" fmla="*/ 22904 w 77496"/>
                <a:gd name="connsiteY7" fmla="*/ 66526 h 105924"/>
                <a:gd name="connsiteX8" fmla="*/ 43704 w 77496"/>
                <a:gd name="connsiteY8" fmla="*/ 42106 h 105924"/>
                <a:gd name="connsiteX9" fmla="*/ 55105 w 77496"/>
                <a:gd name="connsiteY9" fmla="*/ 59048 h 105924"/>
                <a:gd name="connsiteX10" fmla="*/ 55105 w 77496"/>
                <a:gd name="connsiteY10" fmla="*/ 94610 h 105924"/>
                <a:gd name="connsiteX11" fmla="*/ 43087 w 77496"/>
                <a:gd name="connsiteY11" fmla="*/ 101478 h 105924"/>
                <a:gd name="connsiteX12" fmla="*/ 43087 w 77496"/>
                <a:gd name="connsiteY12" fmla="*/ 106210 h 105924"/>
                <a:gd name="connsiteX13" fmla="*/ 60497 w 77496"/>
                <a:gd name="connsiteY13" fmla="*/ 105752 h 105924"/>
                <a:gd name="connsiteX14" fmla="*/ 77753 w 77496"/>
                <a:gd name="connsiteY14" fmla="*/ 106210 h 105924"/>
                <a:gd name="connsiteX15" fmla="*/ 77753 w 77496"/>
                <a:gd name="connsiteY15" fmla="*/ 101478 h 105924"/>
                <a:gd name="connsiteX16" fmla="*/ 65736 w 77496"/>
                <a:gd name="connsiteY16" fmla="*/ 96900 h 105924"/>
                <a:gd name="connsiteX17" fmla="*/ 65736 w 77496"/>
                <a:gd name="connsiteY17" fmla="*/ 67747 h 105924"/>
                <a:gd name="connsiteX18" fmla="*/ 60959 w 77496"/>
                <a:gd name="connsiteY18" fmla="*/ 44395 h 105924"/>
                <a:gd name="connsiteX19" fmla="*/ 44782 w 77496"/>
                <a:gd name="connsiteY19" fmla="*/ 38748 h 105924"/>
                <a:gd name="connsiteX20" fmla="*/ 22442 w 77496"/>
                <a:gd name="connsiteY20" fmla="*/ 53706 h 105924"/>
                <a:gd name="connsiteX21" fmla="*/ 22442 w 77496"/>
                <a:gd name="connsiteY21" fmla="*/ 285 h 105924"/>
                <a:gd name="connsiteX22" fmla="*/ 256 w 77496"/>
                <a:gd name="connsiteY22" fmla="*/ 1964 h 105924"/>
                <a:gd name="connsiteX23" fmla="*/ 256 w 77496"/>
                <a:gd name="connsiteY23" fmla="*/ 6696 h 105924"/>
                <a:gd name="connsiteX24" fmla="*/ 12274 w 77496"/>
                <a:gd name="connsiteY24" fmla="*/ 15243 h 105924"/>
                <a:gd name="connsiteX25" fmla="*/ 12274 w 77496"/>
                <a:gd name="connsiteY25" fmla="*/ 94610 h 10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496" h="105924">
                  <a:moveTo>
                    <a:pt x="12274" y="94610"/>
                  </a:moveTo>
                  <a:cubicBezTo>
                    <a:pt x="12274" y="101478"/>
                    <a:pt x="10579" y="101478"/>
                    <a:pt x="256" y="101478"/>
                  </a:cubicBezTo>
                  <a:lnTo>
                    <a:pt x="256" y="106210"/>
                  </a:lnTo>
                  <a:cubicBezTo>
                    <a:pt x="5649" y="106057"/>
                    <a:pt x="13506" y="105752"/>
                    <a:pt x="17666" y="105752"/>
                  </a:cubicBezTo>
                  <a:cubicBezTo>
                    <a:pt x="21672" y="105752"/>
                    <a:pt x="29683" y="106057"/>
                    <a:pt x="34922" y="106210"/>
                  </a:cubicBezTo>
                  <a:lnTo>
                    <a:pt x="34922" y="101478"/>
                  </a:lnTo>
                  <a:cubicBezTo>
                    <a:pt x="24599" y="101478"/>
                    <a:pt x="22904" y="101478"/>
                    <a:pt x="22904" y="94610"/>
                  </a:cubicBezTo>
                  <a:lnTo>
                    <a:pt x="22904" y="66526"/>
                  </a:lnTo>
                  <a:cubicBezTo>
                    <a:pt x="22904" y="50653"/>
                    <a:pt x="33843" y="42106"/>
                    <a:pt x="43704" y="42106"/>
                  </a:cubicBezTo>
                  <a:cubicBezTo>
                    <a:pt x="53410" y="42106"/>
                    <a:pt x="55105" y="50348"/>
                    <a:pt x="55105" y="59048"/>
                  </a:cubicBezTo>
                  <a:lnTo>
                    <a:pt x="55105" y="94610"/>
                  </a:lnTo>
                  <a:cubicBezTo>
                    <a:pt x="55105" y="101478"/>
                    <a:pt x="53410" y="101478"/>
                    <a:pt x="43087" y="101478"/>
                  </a:cubicBezTo>
                  <a:lnTo>
                    <a:pt x="43087" y="106210"/>
                  </a:lnTo>
                  <a:cubicBezTo>
                    <a:pt x="48480" y="106057"/>
                    <a:pt x="56337" y="105752"/>
                    <a:pt x="60497" y="105752"/>
                  </a:cubicBezTo>
                  <a:cubicBezTo>
                    <a:pt x="64503" y="105752"/>
                    <a:pt x="72515" y="106057"/>
                    <a:pt x="77753" y="106210"/>
                  </a:cubicBezTo>
                  <a:lnTo>
                    <a:pt x="77753" y="101478"/>
                  </a:lnTo>
                  <a:cubicBezTo>
                    <a:pt x="69741" y="101478"/>
                    <a:pt x="65890" y="101478"/>
                    <a:pt x="65736" y="96900"/>
                  </a:cubicBezTo>
                  <a:lnTo>
                    <a:pt x="65736" y="67747"/>
                  </a:lnTo>
                  <a:cubicBezTo>
                    <a:pt x="65736" y="54621"/>
                    <a:pt x="65736" y="49890"/>
                    <a:pt x="60959" y="44395"/>
                  </a:cubicBezTo>
                  <a:cubicBezTo>
                    <a:pt x="58802" y="41800"/>
                    <a:pt x="53718" y="38748"/>
                    <a:pt x="44782" y="38748"/>
                  </a:cubicBezTo>
                  <a:cubicBezTo>
                    <a:pt x="31840" y="38748"/>
                    <a:pt x="25061" y="47906"/>
                    <a:pt x="22442" y="53706"/>
                  </a:cubicBezTo>
                  <a:lnTo>
                    <a:pt x="22442" y="285"/>
                  </a:lnTo>
                  <a:lnTo>
                    <a:pt x="256" y="1964"/>
                  </a:lnTo>
                  <a:lnTo>
                    <a:pt x="256" y="6696"/>
                  </a:lnTo>
                  <a:cubicBezTo>
                    <a:pt x="11041" y="6696"/>
                    <a:pt x="12274" y="7764"/>
                    <a:pt x="12274" y="15243"/>
                  </a:cubicBezTo>
                  <a:lnTo>
                    <a:pt x="12274" y="94610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形状 59">
              <a:extLst>
                <a:ext uri="{FF2B5EF4-FFF2-40B4-BE49-F238E27FC236}">
                  <a16:creationId xmlns:a16="http://schemas.microsoft.com/office/drawing/2014/main" id="{8F6EC416-DDEB-BDC1-0A36-0E4008EA8D7E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4350045" y="7456359"/>
              <a:ext cx="59624" cy="70056"/>
            </a:xfrm>
            <a:custGeom>
              <a:avLst/>
              <a:gdLst>
                <a:gd name="connsiteX0" fmla="*/ 13204 w 59624"/>
                <a:gd name="connsiteY0" fmla="*/ 30201 h 70056"/>
                <a:gd name="connsiteX1" fmla="*/ 32308 w 59624"/>
                <a:gd name="connsiteY1" fmla="*/ 3643 h 70056"/>
                <a:gd name="connsiteX2" fmla="*/ 49718 w 59624"/>
                <a:gd name="connsiteY2" fmla="*/ 30201 h 70056"/>
                <a:gd name="connsiteX3" fmla="*/ 13204 w 59624"/>
                <a:gd name="connsiteY3" fmla="*/ 30201 h 70056"/>
                <a:gd name="connsiteX4" fmla="*/ 13050 w 59624"/>
                <a:gd name="connsiteY4" fmla="*/ 33406 h 70056"/>
                <a:gd name="connsiteX5" fmla="*/ 56035 w 59624"/>
                <a:gd name="connsiteY5" fmla="*/ 33406 h 70056"/>
                <a:gd name="connsiteX6" fmla="*/ 59886 w 59624"/>
                <a:gd name="connsiteY6" fmla="*/ 30201 h 70056"/>
                <a:gd name="connsiteX7" fmla="*/ 32308 w 59624"/>
                <a:gd name="connsiteY7" fmla="*/ 285 h 70056"/>
                <a:gd name="connsiteX8" fmla="*/ 262 w 59624"/>
                <a:gd name="connsiteY8" fmla="*/ 35085 h 70056"/>
                <a:gd name="connsiteX9" fmla="*/ 34157 w 59624"/>
                <a:gd name="connsiteY9" fmla="*/ 70342 h 70056"/>
                <a:gd name="connsiteX10" fmla="*/ 59886 w 59624"/>
                <a:gd name="connsiteY10" fmla="*/ 50500 h 70056"/>
                <a:gd name="connsiteX11" fmla="*/ 57884 w 59624"/>
                <a:gd name="connsiteY11" fmla="*/ 48669 h 70056"/>
                <a:gd name="connsiteX12" fmla="*/ 55881 w 59624"/>
                <a:gd name="connsiteY12" fmla="*/ 50806 h 70056"/>
                <a:gd name="connsiteX13" fmla="*/ 35081 w 59624"/>
                <a:gd name="connsiteY13" fmla="*/ 66526 h 70056"/>
                <a:gd name="connsiteX14" fmla="*/ 17672 w 59624"/>
                <a:gd name="connsiteY14" fmla="*/ 56300 h 70056"/>
                <a:gd name="connsiteX15" fmla="*/ 13050 w 59624"/>
                <a:gd name="connsiteY15" fmla="*/ 33406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624" h="70056">
                  <a:moveTo>
                    <a:pt x="13204" y="30201"/>
                  </a:moveTo>
                  <a:cubicBezTo>
                    <a:pt x="14128" y="7459"/>
                    <a:pt x="27070" y="3643"/>
                    <a:pt x="32308" y="3643"/>
                  </a:cubicBezTo>
                  <a:cubicBezTo>
                    <a:pt x="48177" y="3643"/>
                    <a:pt x="49718" y="24248"/>
                    <a:pt x="49718" y="30201"/>
                  </a:cubicBezTo>
                  <a:lnTo>
                    <a:pt x="13204" y="30201"/>
                  </a:lnTo>
                  <a:close/>
                  <a:moveTo>
                    <a:pt x="13050" y="33406"/>
                  </a:moveTo>
                  <a:lnTo>
                    <a:pt x="56035" y="33406"/>
                  </a:lnTo>
                  <a:cubicBezTo>
                    <a:pt x="59424" y="33406"/>
                    <a:pt x="59886" y="33406"/>
                    <a:pt x="59886" y="30201"/>
                  </a:cubicBezTo>
                  <a:cubicBezTo>
                    <a:pt x="59886" y="15090"/>
                    <a:pt x="51567" y="285"/>
                    <a:pt x="32308" y="285"/>
                  </a:cubicBezTo>
                  <a:cubicBezTo>
                    <a:pt x="14436" y="285"/>
                    <a:pt x="262" y="16006"/>
                    <a:pt x="262" y="35085"/>
                  </a:cubicBezTo>
                  <a:cubicBezTo>
                    <a:pt x="262" y="55537"/>
                    <a:pt x="16439" y="70342"/>
                    <a:pt x="34157" y="70342"/>
                  </a:cubicBezTo>
                  <a:cubicBezTo>
                    <a:pt x="52953" y="70342"/>
                    <a:pt x="59886" y="53400"/>
                    <a:pt x="59886" y="50500"/>
                  </a:cubicBezTo>
                  <a:cubicBezTo>
                    <a:pt x="59886" y="48974"/>
                    <a:pt x="58654" y="48669"/>
                    <a:pt x="57884" y="48669"/>
                  </a:cubicBezTo>
                  <a:cubicBezTo>
                    <a:pt x="56497" y="48669"/>
                    <a:pt x="56189" y="49585"/>
                    <a:pt x="55881" y="50806"/>
                  </a:cubicBezTo>
                  <a:cubicBezTo>
                    <a:pt x="50488" y="66526"/>
                    <a:pt x="36622" y="66526"/>
                    <a:pt x="35081" y="66526"/>
                  </a:cubicBezTo>
                  <a:cubicBezTo>
                    <a:pt x="27378" y="66526"/>
                    <a:pt x="21215" y="61947"/>
                    <a:pt x="17672" y="56300"/>
                  </a:cubicBezTo>
                  <a:cubicBezTo>
                    <a:pt x="13050" y="48974"/>
                    <a:pt x="13050" y="38901"/>
                    <a:pt x="13050" y="33406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7DE6D681-567A-F865-9E99-11ABE34E0850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4468490" y="7430870"/>
              <a:ext cx="48223" cy="95545"/>
            </a:xfrm>
            <a:custGeom>
              <a:avLst/>
              <a:gdLst>
                <a:gd name="connsiteX0" fmla="*/ 23996 w 48223"/>
                <a:gd name="connsiteY0" fmla="*/ 33101 h 95545"/>
                <a:gd name="connsiteX1" fmla="*/ 46028 w 48223"/>
                <a:gd name="connsiteY1" fmla="*/ 33101 h 95545"/>
                <a:gd name="connsiteX2" fmla="*/ 46028 w 48223"/>
                <a:gd name="connsiteY2" fmla="*/ 28369 h 95545"/>
                <a:gd name="connsiteX3" fmla="*/ 23996 w 48223"/>
                <a:gd name="connsiteY3" fmla="*/ 28369 h 95545"/>
                <a:gd name="connsiteX4" fmla="*/ 23996 w 48223"/>
                <a:gd name="connsiteY4" fmla="*/ 285 h 95545"/>
                <a:gd name="connsiteX5" fmla="*/ 20144 w 48223"/>
                <a:gd name="connsiteY5" fmla="*/ 285 h 95545"/>
                <a:gd name="connsiteX6" fmla="*/ 270 w 48223"/>
                <a:gd name="connsiteY6" fmla="*/ 29743 h 95545"/>
                <a:gd name="connsiteX7" fmla="*/ 270 w 48223"/>
                <a:gd name="connsiteY7" fmla="*/ 33101 h 95545"/>
                <a:gd name="connsiteX8" fmla="*/ 13365 w 48223"/>
                <a:gd name="connsiteY8" fmla="*/ 33101 h 95545"/>
                <a:gd name="connsiteX9" fmla="*/ 13365 w 48223"/>
                <a:gd name="connsiteY9" fmla="*/ 75226 h 95545"/>
                <a:gd name="connsiteX10" fmla="*/ 33240 w 48223"/>
                <a:gd name="connsiteY10" fmla="*/ 95831 h 95545"/>
                <a:gd name="connsiteX11" fmla="*/ 48493 w 48223"/>
                <a:gd name="connsiteY11" fmla="*/ 75226 h 95545"/>
                <a:gd name="connsiteX12" fmla="*/ 48493 w 48223"/>
                <a:gd name="connsiteY12" fmla="*/ 66526 h 95545"/>
                <a:gd name="connsiteX13" fmla="*/ 44641 w 48223"/>
                <a:gd name="connsiteY13" fmla="*/ 66526 h 95545"/>
                <a:gd name="connsiteX14" fmla="*/ 44641 w 48223"/>
                <a:gd name="connsiteY14" fmla="*/ 74921 h 95545"/>
                <a:gd name="connsiteX15" fmla="*/ 34319 w 48223"/>
                <a:gd name="connsiteY15" fmla="*/ 92015 h 95545"/>
                <a:gd name="connsiteX16" fmla="*/ 23996 w 48223"/>
                <a:gd name="connsiteY16" fmla="*/ 75531 h 95545"/>
                <a:gd name="connsiteX17" fmla="*/ 23996 w 48223"/>
                <a:gd name="connsiteY17" fmla="*/ 33101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23" h="95545">
                  <a:moveTo>
                    <a:pt x="23996" y="33101"/>
                  </a:moveTo>
                  <a:lnTo>
                    <a:pt x="46028" y="33101"/>
                  </a:lnTo>
                  <a:lnTo>
                    <a:pt x="46028" y="28369"/>
                  </a:lnTo>
                  <a:lnTo>
                    <a:pt x="23996" y="28369"/>
                  </a:lnTo>
                  <a:lnTo>
                    <a:pt x="23996" y="285"/>
                  </a:lnTo>
                  <a:lnTo>
                    <a:pt x="20144" y="285"/>
                  </a:lnTo>
                  <a:cubicBezTo>
                    <a:pt x="19990" y="12801"/>
                    <a:pt x="15368" y="29132"/>
                    <a:pt x="270" y="29743"/>
                  </a:cubicBezTo>
                  <a:lnTo>
                    <a:pt x="270" y="33101"/>
                  </a:lnTo>
                  <a:lnTo>
                    <a:pt x="13365" y="33101"/>
                  </a:lnTo>
                  <a:lnTo>
                    <a:pt x="13365" y="75226"/>
                  </a:lnTo>
                  <a:cubicBezTo>
                    <a:pt x="13365" y="94000"/>
                    <a:pt x="27694" y="95831"/>
                    <a:pt x="33240" y="95831"/>
                  </a:cubicBezTo>
                  <a:cubicBezTo>
                    <a:pt x="44179" y="95831"/>
                    <a:pt x="48493" y="84994"/>
                    <a:pt x="48493" y="75226"/>
                  </a:cubicBezTo>
                  <a:lnTo>
                    <a:pt x="48493" y="66526"/>
                  </a:lnTo>
                  <a:lnTo>
                    <a:pt x="44641" y="66526"/>
                  </a:lnTo>
                  <a:lnTo>
                    <a:pt x="44641" y="74921"/>
                  </a:lnTo>
                  <a:cubicBezTo>
                    <a:pt x="44641" y="86215"/>
                    <a:pt x="40019" y="92015"/>
                    <a:pt x="34319" y="92015"/>
                  </a:cubicBezTo>
                  <a:cubicBezTo>
                    <a:pt x="23996" y="92015"/>
                    <a:pt x="23996" y="78126"/>
                    <a:pt x="23996" y="75531"/>
                  </a:cubicBezTo>
                  <a:lnTo>
                    <a:pt x="23996" y="3310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84806A1F-D64F-77AA-F532-E053FC39997B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4523972" y="7458953"/>
              <a:ext cx="105537" cy="67461"/>
            </a:xfrm>
            <a:custGeom>
              <a:avLst/>
              <a:gdLst>
                <a:gd name="connsiteX0" fmla="*/ 92869 w 105537"/>
                <a:gd name="connsiteY0" fmla="*/ 14785 h 67461"/>
                <a:gd name="connsiteX1" fmla="*/ 105810 w 105537"/>
                <a:gd name="connsiteY1" fmla="*/ 5017 h 67461"/>
                <a:gd name="connsiteX2" fmla="*/ 105810 w 105537"/>
                <a:gd name="connsiteY2" fmla="*/ 285 h 67461"/>
                <a:gd name="connsiteX3" fmla="*/ 94563 w 105537"/>
                <a:gd name="connsiteY3" fmla="*/ 743 h 67461"/>
                <a:gd name="connsiteX4" fmla="*/ 80235 w 105537"/>
                <a:gd name="connsiteY4" fmla="*/ 285 h 67461"/>
                <a:gd name="connsiteX5" fmla="*/ 80235 w 105537"/>
                <a:gd name="connsiteY5" fmla="*/ 5017 h 67461"/>
                <a:gd name="connsiteX6" fmla="*/ 89171 w 105537"/>
                <a:gd name="connsiteY6" fmla="*/ 12343 h 67461"/>
                <a:gd name="connsiteX7" fmla="*/ 88401 w 105537"/>
                <a:gd name="connsiteY7" fmla="*/ 15548 h 67461"/>
                <a:gd name="connsiteX8" fmla="*/ 74380 w 105537"/>
                <a:gd name="connsiteY8" fmla="*/ 54621 h 67461"/>
                <a:gd name="connsiteX9" fmla="*/ 59127 w 105537"/>
                <a:gd name="connsiteY9" fmla="*/ 12038 h 67461"/>
                <a:gd name="connsiteX10" fmla="*/ 58357 w 105537"/>
                <a:gd name="connsiteY10" fmla="*/ 9138 h 67461"/>
                <a:gd name="connsiteX11" fmla="*/ 67447 w 105537"/>
                <a:gd name="connsiteY11" fmla="*/ 5017 h 67461"/>
                <a:gd name="connsiteX12" fmla="*/ 67447 w 105537"/>
                <a:gd name="connsiteY12" fmla="*/ 285 h 67461"/>
                <a:gd name="connsiteX13" fmla="*/ 51424 w 105537"/>
                <a:gd name="connsiteY13" fmla="*/ 743 h 67461"/>
                <a:gd name="connsiteX14" fmla="*/ 37712 w 105537"/>
                <a:gd name="connsiteY14" fmla="*/ 285 h 67461"/>
                <a:gd name="connsiteX15" fmla="*/ 37712 w 105537"/>
                <a:gd name="connsiteY15" fmla="*/ 5017 h 67461"/>
                <a:gd name="connsiteX16" fmla="*/ 47418 w 105537"/>
                <a:gd name="connsiteY16" fmla="*/ 7306 h 67461"/>
                <a:gd name="connsiteX17" fmla="*/ 50962 w 105537"/>
                <a:gd name="connsiteY17" fmla="*/ 15701 h 67461"/>
                <a:gd name="connsiteX18" fmla="*/ 37712 w 105537"/>
                <a:gd name="connsiteY18" fmla="*/ 52637 h 67461"/>
                <a:gd name="connsiteX19" fmla="*/ 23075 w 105537"/>
                <a:gd name="connsiteY19" fmla="*/ 11885 h 67461"/>
                <a:gd name="connsiteX20" fmla="*/ 22305 w 105537"/>
                <a:gd name="connsiteY20" fmla="*/ 9138 h 67461"/>
                <a:gd name="connsiteX21" fmla="*/ 31395 w 105537"/>
                <a:gd name="connsiteY21" fmla="*/ 5017 h 67461"/>
                <a:gd name="connsiteX22" fmla="*/ 31395 w 105537"/>
                <a:gd name="connsiteY22" fmla="*/ 285 h 67461"/>
                <a:gd name="connsiteX23" fmla="*/ 14602 w 105537"/>
                <a:gd name="connsiteY23" fmla="*/ 743 h 67461"/>
                <a:gd name="connsiteX24" fmla="*/ 273 w 105537"/>
                <a:gd name="connsiteY24" fmla="*/ 285 h 67461"/>
                <a:gd name="connsiteX25" fmla="*/ 273 w 105537"/>
                <a:gd name="connsiteY25" fmla="*/ 5017 h 67461"/>
                <a:gd name="connsiteX26" fmla="*/ 11674 w 105537"/>
                <a:gd name="connsiteY26" fmla="*/ 10359 h 67461"/>
                <a:gd name="connsiteX27" fmla="*/ 31087 w 105537"/>
                <a:gd name="connsiteY27" fmla="*/ 64390 h 67461"/>
                <a:gd name="connsiteX28" fmla="*/ 34322 w 105537"/>
                <a:gd name="connsiteY28" fmla="*/ 67747 h 67461"/>
                <a:gd name="connsiteX29" fmla="*/ 37404 w 105537"/>
                <a:gd name="connsiteY29" fmla="*/ 64695 h 67461"/>
                <a:gd name="connsiteX30" fmla="*/ 52965 w 105537"/>
                <a:gd name="connsiteY30" fmla="*/ 21501 h 67461"/>
                <a:gd name="connsiteX31" fmla="*/ 68680 w 105537"/>
                <a:gd name="connsiteY31" fmla="*/ 64847 h 67461"/>
                <a:gd name="connsiteX32" fmla="*/ 71761 w 105537"/>
                <a:gd name="connsiteY32" fmla="*/ 67747 h 67461"/>
                <a:gd name="connsiteX33" fmla="*/ 74842 w 105537"/>
                <a:gd name="connsiteY33" fmla="*/ 64847 h 67461"/>
                <a:gd name="connsiteX34" fmla="*/ 92869 w 105537"/>
                <a:gd name="connsiteY34" fmla="*/ 14785 h 6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537" h="67461">
                  <a:moveTo>
                    <a:pt x="92869" y="14785"/>
                  </a:moveTo>
                  <a:cubicBezTo>
                    <a:pt x="95642" y="7154"/>
                    <a:pt x="100418" y="5170"/>
                    <a:pt x="105810" y="5017"/>
                  </a:cubicBezTo>
                  <a:lnTo>
                    <a:pt x="105810" y="285"/>
                  </a:lnTo>
                  <a:cubicBezTo>
                    <a:pt x="102421" y="591"/>
                    <a:pt x="97953" y="743"/>
                    <a:pt x="94563" y="743"/>
                  </a:cubicBezTo>
                  <a:cubicBezTo>
                    <a:pt x="90095" y="743"/>
                    <a:pt x="83162" y="438"/>
                    <a:pt x="80235" y="285"/>
                  </a:cubicBezTo>
                  <a:lnTo>
                    <a:pt x="80235" y="5017"/>
                  </a:lnTo>
                  <a:cubicBezTo>
                    <a:pt x="85781" y="5170"/>
                    <a:pt x="89171" y="7917"/>
                    <a:pt x="89171" y="12343"/>
                  </a:cubicBezTo>
                  <a:cubicBezTo>
                    <a:pt x="89171" y="13259"/>
                    <a:pt x="89171" y="13564"/>
                    <a:pt x="88401" y="15548"/>
                  </a:cubicBezTo>
                  <a:lnTo>
                    <a:pt x="74380" y="54621"/>
                  </a:lnTo>
                  <a:lnTo>
                    <a:pt x="59127" y="12038"/>
                  </a:lnTo>
                  <a:cubicBezTo>
                    <a:pt x="58511" y="10206"/>
                    <a:pt x="58357" y="9901"/>
                    <a:pt x="58357" y="9138"/>
                  </a:cubicBezTo>
                  <a:cubicBezTo>
                    <a:pt x="58357" y="5017"/>
                    <a:pt x="64366" y="5017"/>
                    <a:pt x="67447" y="5017"/>
                  </a:cubicBezTo>
                  <a:lnTo>
                    <a:pt x="67447" y="285"/>
                  </a:lnTo>
                  <a:cubicBezTo>
                    <a:pt x="62979" y="438"/>
                    <a:pt x="55122" y="743"/>
                    <a:pt x="51424" y="743"/>
                  </a:cubicBezTo>
                  <a:cubicBezTo>
                    <a:pt x="46802" y="743"/>
                    <a:pt x="42334" y="591"/>
                    <a:pt x="37712" y="285"/>
                  </a:cubicBezTo>
                  <a:lnTo>
                    <a:pt x="37712" y="5017"/>
                  </a:lnTo>
                  <a:cubicBezTo>
                    <a:pt x="43412" y="5017"/>
                    <a:pt x="45878" y="5322"/>
                    <a:pt x="47418" y="7306"/>
                  </a:cubicBezTo>
                  <a:cubicBezTo>
                    <a:pt x="48189" y="8222"/>
                    <a:pt x="49883" y="12801"/>
                    <a:pt x="50962" y="15701"/>
                  </a:cubicBezTo>
                  <a:lnTo>
                    <a:pt x="37712" y="52637"/>
                  </a:lnTo>
                  <a:lnTo>
                    <a:pt x="23075" y="11885"/>
                  </a:lnTo>
                  <a:cubicBezTo>
                    <a:pt x="22305" y="10054"/>
                    <a:pt x="22305" y="9748"/>
                    <a:pt x="22305" y="9138"/>
                  </a:cubicBezTo>
                  <a:cubicBezTo>
                    <a:pt x="22305" y="5017"/>
                    <a:pt x="28314" y="5017"/>
                    <a:pt x="31395" y="5017"/>
                  </a:cubicBezTo>
                  <a:lnTo>
                    <a:pt x="31395" y="285"/>
                  </a:lnTo>
                  <a:cubicBezTo>
                    <a:pt x="26773" y="438"/>
                    <a:pt x="18145" y="743"/>
                    <a:pt x="14602" y="743"/>
                  </a:cubicBezTo>
                  <a:cubicBezTo>
                    <a:pt x="13985" y="743"/>
                    <a:pt x="5820" y="591"/>
                    <a:pt x="273" y="285"/>
                  </a:cubicBezTo>
                  <a:lnTo>
                    <a:pt x="273" y="5017"/>
                  </a:lnTo>
                  <a:cubicBezTo>
                    <a:pt x="7977" y="5017"/>
                    <a:pt x="9825" y="5475"/>
                    <a:pt x="11674" y="10359"/>
                  </a:cubicBezTo>
                  <a:lnTo>
                    <a:pt x="31087" y="64390"/>
                  </a:lnTo>
                  <a:cubicBezTo>
                    <a:pt x="31857" y="66526"/>
                    <a:pt x="32319" y="67747"/>
                    <a:pt x="34322" y="67747"/>
                  </a:cubicBezTo>
                  <a:cubicBezTo>
                    <a:pt x="36325" y="67747"/>
                    <a:pt x="36633" y="66832"/>
                    <a:pt x="37404" y="64695"/>
                  </a:cubicBezTo>
                  <a:lnTo>
                    <a:pt x="52965" y="21501"/>
                  </a:lnTo>
                  <a:lnTo>
                    <a:pt x="68680" y="64847"/>
                  </a:lnTo>
                  <a:cubicBezTo>
                    <a:pt x="69296" y="66526"/>
                    <a:pt x="69758" y="67747"/>
                    <a:pt x="71761" y="67747"/>
                  </a:cubicBezTo>
                  <a:cubicBezTo>
                    <a:pt x="73764" y="67747"/>
                    <a:pt x="74226" y="66374"/>
                    <a:pt x="74842" y="64847"/>
                  </a:cubicBezTo>
                  <a:lnTo>
                    <a:pt x="92869" y="1478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32FF35F8-A541-1E75-63A6-C3CFCABBF2A8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4632505" y="7456359"/>
              <a:ext cx="68252" cy="70056"/>
            </a:xfrm>
            <a:custGeom>
              <a:avLst/>
              <a:gdLst>
                <a:gd name="connsiteX0" fmla="*/ 68533 w 68252"/>
                <a:gd name="connsiteY0" fmla="*/ 36001 h 70056"/>
                <a:gd name="connsiteX1" fmla="*/ 34483 w 68252"/>
                <a:gd name="connsiteY1" fmla="*/ 285 h 70056"/>
                <a:gd name="connsiteX2" fmla="*/ 280 w 68252"/>
                <a:gd name="connsiteY2" fmla="*/ 36001 h 70056"/>
                <a:gd name="connsiteX3" fmla="*/ 34329 w 68252"/>
                <a:gd name="connsiteY3" fmla="*/ 70342 h 70056"/>
                <a:gd name="connsiteX4" fmla="*/ 68533 w 68252"/>
                <a:gd name="connsiteY4" fmla="*/ 36001 h 70056"/>
                <a:gd name="connsiteX5" fmla="*/ 34483 w 68252"/>
                <a:gd name="connsiteY5" fmla="*/ 66526 h 70056"/>
                <a:gd name="connsiteX6" fmla="*/ 16919 w 68252"/>
                <a:gd name="connsiteY6" fmla="*/ 56300 h 70056"/>
                <a:gd name="connsiteX7" fmla="*/ 13068 w 68252"/>
                <a:gd name="connsiteY7" fmla="*/ 34780 h 70056"/>
                <a:gd name="connsiteX8" fmla="*/ 16765 w 68252"/>
                <a:gd name="connsiteY8" fmla="*/ 13869 h 70056"/>
                <a:gd name="connsiteX9" fmla="*/ 34329 w 68252"/>
                <a:gd name="connsiteY9" fmla="*/ 3643 h 70056"/>
                <a:gd name="connsiteX10" fmla="*/ 51739 w 68252"/>
                <a:gd name="connsiteY10" fmla="*/ 13564 h 70056"/>
                <a:gd name="connsiteX11" fmla="*/ 55745 w 68252"/>
                <a:gd name="connsiteY11" fmla="*/ 34780 h 70056"/>
                <a:gd name="connsiteX12" fmla="*/ 52355 w 68252"/>
                <a:gd name="connsiteY12" fmla="*/ 55232 h 70056"/>
                <a:gd name="connsiteX13" fmla="*/ 34483 w 68252"/>
                <a:gd name="connsiteY13" fmla="*/ 66526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252" h="70056">
                  <a:moveTo>
                    <a:pt x="68533" y="36001"/>
                  </a:moveTo>
                  <a:cubicBezTo>
                    <a:pt x="68533" y="16464"/>
                    <a:pt x="53126" y="285"/>
                    <a:pt x="34483" y="285"/>
                  </a:cubicBezTo>
                  <a:cubicBezTo>
                    <a:pt x="15225" y="285"/>
                    <a:pt x="280" y="16922"/>
                    <a:pt x="280" y="36001"/>
                  </a:cubicBezTo>
                  <a:cubicBezTo>
                    <a:pt x="280" y="55690"/>
                    <a:pt x="16303" y="70342"/>
                    <a:pt x="34329" y="70342"/>
                  </a:cubicBezTo>
                  <a:cubicBezTo>
                    <a:pt x="52972" y="70342"/>
                    <a:pt x="68533" y="55384"/>
                    <a:pt x="68533" y="36001"/>
                  </a:cubicBezTo>
                  <a:close/>
                  <a:moveTo>
                    <a:pt x="34483" y="66526"/>
                  </a:moveTo>
                  <a:cubicBezTo>
                    <a:pt x="27858" y="66526"/>
                    <a:pt x="21079" y="63321"/>
                    <a:pt x="16919" y="56300"/>
                  </a:cubicBezTo>
                  <a:cubicBezTo>
                    <a:pt x="13068" y="49585"/>
                    <a:pt x="13068" y="40274"/>
                    <a:pt x="13068" y="34780"/>
                  </a:cubicBezTo>
                  <a:cubicBezTo>
                    <a:pt x="13068" y="28827"/>
                    <a:pt x="13068" y="20585"/>
                    <a:pt x="16765" y="13869"/>
                  </a:cubicBezTo>
                  <a:cubicBezTo>
                    <a:pt x="20925" y="6848"/>
                    <a:pt x="28167" y="3643"/>
                    <a:pt x="34329" y="3643"/>
                  </a:cubicBezTo>
                  <a:cubicBezTo>
                    <a:pt x="41108" y="3643"/>
                    <a:pt x="47733" y="7001"/>
                    <a:pt x="51739" y="13564"/>
                  </a:cubicBezTo>
                  <a:cubicBezTo>
                    <a:pt x="55745" y="20127"/>
                    <a:pt x="55745" y="28980"/>
                    <a:pt x="55745" y="34780"/>
                  </a:cubicBezTo>
                  <a:cubicBezTo>
                    <a:pt x="55745" y="40274"/>
                    <a:pt x="55745" y="48516"/>
                    <a:pt x="52355" y="55232"/>
                  </a:cubicBezTo>
                  <a:cubicBezTo>
                    <a:pt x="48966" y="62100"/>
                    <a:pt x="42187" y="66526"/>
                    <a:pt x="34483" y="66526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D3265DC9-F010-106B-32EA-28D54601EDEC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4706921" y="7487342"/>
              <a:ext cx="40828" cy="8852"/>
            </a:xfrm>
            <a:custGeom>
              <a:avLst/>
              <a:gdLst>
                <a:gd name="connsiteX0" fmla="*/ 41113 w 40828"/>
                <a:gd name="connsiteY0" fmla="*/ 9138 h 8852"/>
                <a:gd name="connsiteX1" fmla="*/ 41113 w 40828"/>
                <a:gd name="connsiteY1" fmla="*/ 285 h 8852"/>
                <a:gd name="connsiteX2" fmla="*/ 285 w 40828"/>
                <a:gd name="connsiteY2" fmla="*/ 285 h 8852"/>
                <a:gd name="connsiteX3" fmla="*/ 285 w 40828"/>
                <a:gd name="connsiteY3" fmla="*/ 9138 h 8852"/>
                <a:gd name="connsiteX4" fmla="*/ 41113 w 40828"/>
                <a:gd name="connsiteY4" fmla="*/ 9138 h 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828" h="8852">
                  <a:moveTo>
                    <a:pt x="41113" y="9138"/>
                  </a:moveTo>
                  <a:lnTo>
                    <a:pt x="41113" y="285"/>
                  </a:lnTo>
                  <a:lnTo>
                    <a:pt x="285" y="285"/>
                  </a:lnTo>
                  <a:lnTo>
                    <a:pt x="285" y="9138"/>
                  </a:lnTo>
                  <a:lnTo>
                    <a:pt x="41113" y="9138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D8EF3D96-68D6-8756-867E-3940A0DCF38D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4761666" y="7456359"/>
              <a:ext cx="50380" cy="70056"/>
            </a:xfrm>
            <a:custGeom>
              <a:avLst/>
              <a:gdLst>
                <a:gd name="connsiteX0" fmla="*/ 27250 w 50380"/>
                <a:gd name="connsiteY0" fmla="*/ 39053 h 70056"/>
                <a:gd name="connsiteX1" fmla="*/ 43274 w 50380"/>
                <a:gd name="connsiteY1" fmla="*/ 53095 h 70056"/>
                <a:gd name="connsiteX2" fmla="*/ 25864 w 50380"/>
                <a:gd name="connsiteY2" fmla="*/ 66984 h 70056"/>
                <a:gd name="connsiteX3" fmla="*/ 4448 w 50380"/>
                <a:gd name="connsiteY3" fmla="*/ 45311 h 70056"/>
                <a:gd name="connsiteX4" fmla="*/ 2291 w 50380"/>
                <a:gd name="connsiteY4" fmla="*/ 42716 h 70056"/>
                <a:gd name="connsiteX5" fmla="*/ 288 w 50380"/>
                <a:gd name="connsiteY5" fmla="*/ 46532 h 70056"/>
                <a:gd name="connsiteX6" fmla="*/ 288 w 50380"/>
                <a:gd name="connsiteY6" fmla="*/ 66679 h 70056"/>
                <a:gd name="connsiteX7" fmla="*/ 1983 w 50380"/>
                <a:gd name="connsiteY7" fmla="*/ 70342 h 70056"/>
                <a:gd name="connsiteX8" fmla="*/ 5835 w 50380"/>
                <a:gd name="connsiteY8" fmla="*/ 67289 h 70056"/>
                <a:gd name="connsiteX9" fmla="*/ 8916 w 50380"/>
                <a:gd name="connsiteY9" fmla="*/ 63779 h 70056"/>
                <a:gd name="connsiteX10" fmla="*/ 25864 w 50380"/>
                <a:gd name="connsiteY10" fmla="*/ 70342 h 70056"/>
                <a:gd name="connsiteX11" fmla="*/ 50669 w 50380"/>
                <a:gd name="connsiteY11" fmla="*/ 49127 h 70056"/>
                <a:gd name="connsiteX12" fmla="*/ 44198 w 50380"/>
                <a:gd name="connsiteY12" fmla="*/ 34627 h 70056"/>
                <a:gd name="connsiteX13" fmla="*/ 26634 w 50380"/>
                <a:gd name="connsiteY13" fmla="*/ 27301 h 70056"/>
                <a:gd name="connsiteX14" fmla="*/ 7684 w 50380"/>
                <a:gd name="connsiteY14" fmla="*/ 14785 h 70056"/>
                <a:gd name="connsiteX15" fmla="*/ 24939 w 50380"/>
                <a:gd name="connsiteY15" fmla="*/ 3185 h 70056"/>
                <a:gd name="connsiteX16" fmla="*/ 42965 w 50380"/>
                <a:gd name="connsiteY16" fmla="*/ 21653 h 70056"/>
                <a:gd name="connsiteX17" fmla="*/ 44814 w 50380"/>
                <a:gd name="connsiteY17" fmla="*/ 23027 h 70056"/>
                <a:gd name="connsiteX18" fmla="*/ 46817 w 50380"/>
                <a:gd name="connsiteY18" fmla="*/ 19364 h 70056"/>
                <a:gd name="connsiteX19" fmla="*/ 46817 w 50380"/>
                <a:gd name="connsiteY19" fmla="*/ 3948 h 70056"/>
                <a:gd name="connsiteX20" fmla="*/ 45122 w 50380"/>
                <a:gd name="connsiteY20" fmla="*/ 285 h 70056"/>
                <a:gd name="connsiteX21" fmla="*/ 42041 w 50380"/>
                <a:gd name="connsiteY21" fmla="*/ 2117 h 70056"/>
                <a:gd name="connsiteX22" fmla="*/ 39422 w 50380"/>
                <a:gd name="connsiteY22" fmla="*/ 4559 h 70056"/>
                <a:gd name="connsiteX23" fmla="*/ 24939 w 50380"/>
                <a:gd name="connsiteY23" fmla="*/ 285 h 70056"/>
                <a:gd name="connsiteX24" fmla="*/ 288 w 50380"/>
                <a:gd name="connsiteY24" fmla="*/ 19059 h 70056"/>
                <a:gd name="connsiteX25" fmla="*/ 6913 w 50380"/>
                <a:gd name="connsiteY25" fmla="*/ 32032 h 70056"/>
                <a:gd name="connsiteX26" fmla="*/ 27250 w 50380"/>
                <a:gd name="connsiteY26" fmla="*/ 39053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380" h="70056">
                  <a:moveTo>
                    <a:pt x="27250" y="39053"/>
                  </a:moveTo>
                  <a:cubicBezTo>
                    <a:pt x="30640" y="39664"/>
                    <a:pt x="43274" y="42106"/>
                    <a:pt x="43274" y="53095"/>
                  </a:cubicBezTo>
                  <a:cubicBezTo>
                    <a:pt x="43274" y="60879"/>
                    <a:pt x="37881" y="66984"/>
                    <a:pt x="25864" y="66984"/>
                  </a:cubicBezTo>
                  <a:cubicBezTo>
                    <a:pt x="12922" y="66984"/>
                    <a:pt x="7376" y="58284"/>
                    <a:pt x="4448" y="45311"/>
                  </a:cubicBezTo>
                  <a:cubicBezTo>
                    <a:pt x="3986" y="43327"/>
                    <a:pt x="3832" y="42716"/>
                    <a:pt x="2291" y="42716"/>
                  </a:cubicBezTo>
                  <a:cubicBezTo>
                    <a:pt x="288" y="42716"/>
                    <a:pt x="288" y="43785"/>
                    <a:pt x="288" y="46532"/>
                  </a:cubicBezTo>
                  <a:lnTo>
                    <a:pt x="288" y="66679"/>
                  </a:lnTo>
                  <a:cubicBezTo>
                    <a:pt x="288" y="69274"/>
                    <a:pt x="288" y="70342"/>
                    <a:pt x="1983" y="70342"/>
                  </a:cubicBezTo>
                  <a:cubicBezTo>
                    <a:pt x="2753" y="70342"/>
                    <a:pt x="2908" y="70189"/>
                    <a:pt x="5835" y="67289"/>
                  </a:cubicBezTo>
                  <a:cubicBezTo>
                    <a:pt x="6143" y="66984"/>
                    <a:pt x="6143" y="66679"/>
                    <a:pt x="8916" y="63779"/>
                  </a:cubicBezTo>
                  <a:cubicBezTo>
                    <a:pt x="15695" y="70189"/>
                    <a:pt x="22628" y="70342"/>
                    <a:pt x="25864" y="70342"/>
                  </a:cubicBezTo>
                  <a:cubicBezTo>
                    <a:pt x="43582" y="70342"/>
                    <a:pt x="50669" y="60116"/>
                    <a:pt x="50669" y="49127"/>
                  </a:cubicBezTo>
                  <a:cubicBezTo>
                    <a:pt x="50669" y="41037"/>
                    <a:pt x="46047" y="36458"/>
                    <a:pt x="44198" y="34627"/>
                  </a:cubicBezTo>
                  <a:cubicBezTo>
                    <a:pt x="39114" y="29743"/>
                    <a:pt x="33105" y="28522"/>
                    <a:pt x="26634" y="27301"/>
                  </a:cubicBezTo>
                  <a:cubicBezTo>
                    <a:pt x="18006" y="25622"/>
                    <a:pt x="7684" y="23638"/>
                    <a:pt x="7684" y="14785"/>
                  </a:cubicBezTo>
                  <a:cubicBezTo>
                    <a:pt x="7684" y="9443"/>
                    <a:pt x="11689" y="3185"/>
                    <a:pt x="24939" y="3185"/>
                  </a:cubicBezTo>
                  <a:cubicBezTo>
                    <a:pt x="41887" y="3185"/>
                    <a:pt x="42657" y="16922"/>
                    <a:pt x="42965" y="21653"/>
                  </a:cubicBezTo>
                  <a:cubicBezTo>
                    <a:pt x="43120" y="23027"/>
                    <a:pt x="44506" y="23027"/>
                    <a:pt x="44814" y="23027"/>
                  </a:cubicBezTo>
                  <a:cubicBezTo>
                    <a:pt x="46817" y="23027"/>
                    <a:pt x="46817" y="22264"/>
                    <a:pt x="46817" y="19364"/>
                  </a:cubicBezTo>
                  <a:lnTo>
                    <a:pt x="46817" y="3948"/>
                  </a:lnTo>
                  <a:cubicBezTo>
                    <a:pt x="46817" y="1354"/>
                    <a:pt x="46817" y="285"/>
                    <a:pt x="45122" y="285"/>
                  </a:cubicBezTo>
                  <a:cubicBezTo>
                    <a:pt x="44352" y="285"/>
                    <a:pt x="44044" y="285"/>
                    <a:pt x="42041" y="2117"/>
                  </a:cubicBezTo>
                  <a:cubicBezTo>
                    <a:pt x="41579" y="2727"/>
                    <a:pt x="40038" y="4101"/>
                    <a:pt x="39422" y="4559"/>
                  </a:cubicBezTo>
                  <a:cubicBezTo>
                    <a:pt x="33567" y="285"/>
                    <a:pt x="27250" y="285"/>
                    <a:pt x="24939" y="285"/>
                  </a:cubicBezTo>
                  <a:cubicBezTo>
                    <a:pt x="6143" y="285"/>
                    <a:pt x="288" y="10512"/>
                    <a:pt x="288" y="19059"/>
                  </a:cubicBezTo>
                  <a:cubicBezTo>
                    <a:pt x="288" y="24401"/>
                    <a:pt x="2753" y="28674"/>
                    <a:pt x="6913" y="32032"/>
                  </a:cubicBezTo>
                  <a:cubicBezTo>
                    <a:pt x="11844" y="36001"/>
                    <a:pt x="16157" y="36916"/>
                    <a:pt x="27250" y="39053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3D4F933A-1087-2102-A773-396B726A256B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4820281" y="7430870"/>
              <a:ext cx="48223" cy="95545"/>
            </a:xfrm>
            <a:custGeom>
              <a:avLst/>
              <a:gdLst>
                <a:gd name="connsiteX0" fmla="*/ 24019 w 48223"/>
                <a:gd name="connsiteY0" fmla="*/ 33101 h 95545"/>
                <a:gd name="connsiteX1" fmla="*/ 46051 w 48223"/>
                <a:gd name="connsiteY1" fmla="*/ 33101 h 95545"/>
                <a:gd name="connsiteX2" fmla="*/ 46051 w 48223"/>
                <a:gd name="connsiteY2" fmla="*/ 28369 h 95545"/>
                <a:gd name="connsiteX3" fmla="*/ 24019 w 48223"/>
                <a:gd name="connsiteY3" fmla="*/ 28369 h 95545"/>
                <a:gd name="connsiteX4" fmla="*/ 24019 w 48223"/>
                <a:gd name="connsiteY4" fmla="*/ 285 h 95545"/>
                <a:gd name="connsiteX5" fmla="*/ 20167 w 48223"/>
                <a:gd name="connsiteY5" fmla="*/ 285 h 95545"/>
                <a:gd name="connsiteX6" fmla="*/ 292 w 48223"/>
                <a:gd name="connsiteY6" fmla="*/ 29743 h 95545"/>
                <a:gd name="connsiteX7" fmla="*/ 292 w 48223"/>
                <a:gd name="connsiteY7" fmla="*/ 33101 h 95545"/>
                <a:gd name="connsiteX8" fmla="*/ 13388 w 48223"/>
                <a:gd name="connsiteY8" fmla="*/ 33101 h 95545"/>
                <a:gd name="connsiteX9" fmla="*/ 13388 w 48223"/>
                <a:gd name="connsiteY9" fmla="*/ 75226 h 95545"/>
                <a:gd name="connsiteX10" fmla="*/ 33263 w 48223"/>
                <a:gd name="connsiteY10" fmla="*/ 95831 h 95545"/>
                <a:gd name="connsiteX11" fmla="*/ 48516 w 48223"/>
                <a:gd name="connsiteY11" fmla="*/ 75226 h 95545"/>
                <a:gd name="connsiteX12" fmla="*/ 48516 w 48223"/>
                <a:gd name="connsiteY12" fmla="*/ 66526 h 95545"/>
                <a:gd name="connsiteX13" fmla="*/ 44664 w 48223"/>
                <a:gd name="connsiteY13" fmla="*/ 66526 h 95545"/>
                <a:gd name="connsiteX14" fmla="*/ 44664 w 48223"/>
                <a:gd name="connsiteY14" fmla="*/ 74921 h 95545"/>
                <a:gd name="connsiteX15" fmla="*/ 34342 w 48223"/>
                <a:gd name="connsiteY15" fmla="*/ 92015 h 95545"/>
                <a:gd name="connsiteX16" fmla="*/ 24019 w 48223"/>
                <a:gd name="connsiteY16" fmla="*/ 75531 h 95545"/>
                <a:gd name="connsiteX17" fmla="*/ 24019 w 48223"/>
                <a:gd name="connsiteY17" fmla="*/ 33101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23" h="95545">
                  <a:moveTo>
                    <a:pt x="24019" y="33101"/>
                  </a:moveTo>
                  <a:lnTo>
                    <a:pt x="46051" y="33101"/>
                  </a:lnTo>
                  <a:lnTo>
                    <a:pt x="46051" y="28369"/>
                  </a:lnTo>
                  <a:lnTo>
                    <a:pt x="24019" y="28369"/>
                  </a:lnTo>
                  <a:lnTo>
                    <a:pt x="24019" y="285"/>
                  </a:lnTo>
                  <a:lnTo>
                    <a:pt x="20167" y="285"/>
                  </a:lnTo>
                  <a:cubicBezTo>
                    <a:pt x="20013" y="12801"/>
                    <a:pt x="15391" y="29132"/>
                    <a:pt x="292" y="29743"/>
                  </a:cubicBezTo>
                  <a:lnTo>
                    <a:pt x="292" y="33101"/>
                  </a:lnTo>
                  <a:lnTo>
                    <a:pt x="13388" y="33101"/>
                  </a:lnTo>
                  <a:lnTo>
                    <a:pt x="13388" y="75226"/>
                  </a:lnTo>
                  <a:cubicBezTo>
                    <a:pt x="13388" y="94000"/>
                    <a:pt x="27717" y="95831"/>
                    <a:pt x="33263" y="95831"/>
                  </a:cubicBezTo>
                  <a:cubicBezTo>
                    <a:pt x="44202" y="95831"/>
                    <a:pt x="48516" y="84994"/>
                    <a:pt x="48516" y="75226"/>
                  </a:cubicBezTo>
                  <a:lnTo>
                    <a:pt x="48516" y="66526"/>
                  </a:lnTo>
                  <a:lnTo>
                    <a:pt x="44664" y="66526"/>
                  </a:lnTo>
                  <a:lnTo>
                    <a:pt x="44664" y="74921"/>
                  </a:lnTo>
                  <a:cubicBezTo>
                    <a:pt x="44664" y="86215"/>
                    <a:pt x="40042" y="92015"/>
                    <a:pt x="34342" y="92015"/>
                  </a:cubicBezTo>
                  <a:cubicBezTo>
                    <a:pt x="24019" y="92015"/>
                    <a:pt x="24019" y="78126"/>
                    <a:pt x="24019" y="75531"/>
                  </a:cubicBezTo>
                  <a:lnTo>
                    <a:pt x="24019" y="3310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5EEC0DF2-B1A5-69FB-C758-AFD6CEF14829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4881584" y="7456359"/>
              <a:ext cx="59624" cy="70056"/>
            </a:xfrm>
            <a:custGeom>
              <a:avLst/>
              <a:gdLst>
                <a:gd name="connsiteX0" fmla="*/ 13238 w 59624"/>
                <a:gd name="connsiteY0" fmla="*/ 30201 h 70056"/>
                <a:gd name="connsiteX1" fmla="*/ 32342 w 59624"/>
                <a:gd name="connsiteY1" fmla="*/ 3643 h 70056"/>
                <a:gd name="connsiteX2" fmla="*/ 49752 w 59624"/>
                <a:gd name="connsiteY2" fmla="*/ 30201 h 70056"/>
                <a:gd name="connsiteX3" fmla="*/ 13238 w 59624"/>
                <a:gd name="connsiteY3" fmla="*/ 30201 h 70056"/>
                <a:gd name="connsiteX4" fmla="*/ 13084 w 59624"/>
                <a:gd name="connsiteY4" fmla="*/ 33406 h 70056"/>
                <a:gd name="connsiteX5" fmla="*/ 56069 w 59624"/>
                <a:gd name="connsiteY5" fmla="*/ 33406 h 70056"/>
                <a:gd name="connsiteX6" fmla="*/ 59921 w 59624"/>
                <a:gd name="connsiteY6" fmla="*/ 30201 h 70056"/>
                <a:gd name="connsiteX7" fmla="*/ 32342 w 59624"/>
                <a:gd name="connsiteY7" fmla="*/ 285 h 70056"/>
                <a:gd name="connsiteX8" fmla="*/ 296 w 59624"/>
                <a:gd name="connsiteY8" fmla="*/ 35085 h 70056"/>
                <a:gd name="connsiteX9" fmla="*/ 34191 w 59624"/>
                <a:gd name="connsiteY9" fmla="*/ 70342 h 70056"/>
                <a:gd name="connsiteX10" fmla="*/ 59921 w 59624"/>
                <a:gd name="connsiteY10" fmla="*/ 50500 h 70056"/>
                <a:gd name="connsiteX11" fmla="*/ 57918 w 59624"/>
                <a:gd name="connsiteY11" fmla="*/ 48669 h 70056"/>
                <a:gd name="connsiteX12" fmla="*/ 55915 w 59624"/>
                <a:gd name="connsiteY12" fmla="*/ 50806 h 70056"/>
                <a:gd name="connsiteX13" fmla="*/ 35116 w 59624"/>
                <a:gd name="connsiteY13" fmla="*/ 66526 h 70056"/>
                <a:gd name="connsiteX14" fmla="*/ 17706 w 59624"/>
                <a:gd name="connsiteY14" fmla="*/ 56300 h 70056"/>
                <a:gd name="connsiteX15" fmla="*/ 13084 w 59624"/>
                <a:gd name="connsiteY15" fmla="*/ 33406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624" h="70056">
                  <a:moveTo>
                    <a:pt x="13238" y="30201"/>
                  </a:moveTo>
                  <a:cubicBezTo>
                    <a:pt x="14162" y="7459"/>
                    <a:pt x="27104" y="3643"/>
                    <a:pt x="32342" y="3643"/>
                  </a:cubicBezTo>
                  <a:cubicBezTo>
                    <a:pt x="48212" y="3643"/>
                    <a:pt x="49752" y="24248"/>
                    <a:pt x="49752" y="30201"/>
                  </a:cubicBezTo>
                  <a:lnTo>
                    <a:pt x="13238" y="30201"/>
                  </a:lnTo>
                  <a:close/>
                  <a:moveTo>
                    <a:pt x="13084" y="33406"/>
                  </a:moveTo>
                  <a:lnTo>
                    <a:pt x="56069" y="33406"/>
                  </a:lnTo>
                  <a:cubicBezTo>
                    <a:pt x="59459" y="33406"/>
                    <a:pt x="59921" y="33406"/>
                    <a:pt x="59921" y="30201"/>
                  </a:cubicBezTo>
                  <a:cubicBezTo>
                    <a:pt x="59921" y="15090"/>
                    <a:pt x="51601" y="285"/>
                    <a:pt x="32342" y="285"/>
                  </a:cubicBezTo>
                  <a:cubicBezTo>
                    <a:pt x="14471" y="285"/>
                    <a:pt x="296" y="16006"/>
                    <a:pt x="296" y="35085"/>
                  </a:cubicBezTo>
                  <a:cubicBezTo>
                    <a:pt x="296" y="55537"/>
                    <a:pt x="16473" y="70342"/>
                    <a:pt x="34191" y="70342"/>
                  </a:cubicBezTo>
                  <a:cubicBezTo>
                    <a:pt x="52988" y="70342"/>
                    <a:pt x="59921" y="53400"/>
                    <a:pt x="59921" y="50500"/>
                  </a:cubicBezTo>
                  <a:cubicBezTo>
                    <a:pt x="59921" y="48974"/>
                    <a:pt x="58688" y="48669"/>
                    <a:pt x="57918" y="48669"/>
                  </a:cubicBezTo>
                  <a:cubicBezTo>
                    <a:pt x="56531" y="48669"/>
                    <a:pt x="56223" y="49585"/>
                    <a:pt x="55915" y="50806"/>
                  </a:cubicBezTo>
                  <a:cubicBezTo>
                    <a:pt x="50523" y="66526"/>
                    <a:pt x="36656" y="66526"/>
                    <a:pt x="35116" y="66526"/>
                  </a:cubicBezTo>
                  <a:cubicBezTo>
                    <a:pt x="27412" y="66526"/>
                    <a:pt x="21250" y="61947"/>
                    <a:pt x="17706" y="56300"/>
                  </a:cubicBezTo>
                  <a:cubicBezTo>
                    <a:pt x="13084" y="48974"/>
                    <a:pt x="13084" y="38901"/>
                    <a:pt x="13084" y="33406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F506763C-35C4-38E1-D483-92E6D1F8B13D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4950059" y="7457275"/>
              <a:ext cx="75955" cy="97072"/>
            </a:xfrm>
            <a:custGeom>
              <a:avLst/>
              <a:gdLst>
                <a:gd name="connsiteX0" fmla="*/ 22487 w 75955"/>
                <a:gd name="connsiteY0" fmla="*/ 10359 h 97072"/>
                <a:gd name="connsiteX1" fmla="*/ 22487 w 75955"/>
                <a:gd name="connsiteY1" fmla="*/ 285 h 97072"/>
                <a:gd name="connsiteX2" fmla="*/ 301 w 75955"/>
                <a:gd name="connsiteY2" fmla="*/ 1964 h 97072"/>
                <a:gd name="connsiteX3" fmla="*/ 301 w 75955"/>
                <a:gd name="connsiteY3" fmla="*/ 6696 h 97072"/>
                <a:gd name="connsiteX4" fmla="*/ 12318 w 75955"/>
                <a:gd name="connsiteY4" fmla="*/ 14327 h 97072"/>
                <a:gd name="connsiteX5" fmla="*/ 12318 w 75955"/>
                <a:gd name="connsiteY5" fmla="*/ 85758 h 97072"/>
                <a:gd name="connsiteX6" fmla="*/ 301 w 75955"/>
                <a:gd name="connsiteY6" fmla="*/ 92626 h 97072"/>
                <a:gd name="connsiteX7" fmla="*/ 301 w 75955"/>
                <a:gd name="connsiteY7" fmla="*/ 97357 h 97072"/>
                <a:gd name="connsiteX8" fmla="*/ 17556 w 75955"/>
                <a:gd name="connsiteY8" fmla="*/ 96900 h 97072"/>
                <a:gd name="connsiteX9" fmla="*/ 34966 w 75955"/>
                <a:gd name="connsiteY9" fmla="*/ 97357 h 97072"/>
                <a:gd name="connsiteX10" fmla="*/ 34966 w 75955"/>
                <a:gd name="connsiteY10" fmla="*/ 92626 h 97072"/>
                <a:gd name="connsiteX11" fmla="*/ 22949 w 75955"/>
                <a:gd name="connsiteY11" fmla="*/ 85758 h 97072"/>
                <a:gd name="connsiteX12" fmla="*/ 22949 w 75955"/>
                <a:gd name="connsiteY12" fmla="*/ 60116 h 97072"/>
                <a:gd name="connsiteX13" fmla="*/ 22949 w 75955"/>
                <a:gd name="connsiteY13" fmla="*/ 58742 h 97072"/>
                <a:gd name="connsiteX14" fmla="*/ 41899 w 75955"/>
                <a:gd name="connsiteY14" fmla="*/ 69426 h 97072"/>
                <a:gd name="connsiteX15" fmla="*/ 76257 w 75955"/>
                <a:gd name="connsiteY15" fmla="*/ 34780 h 97072"/>
                <a:gd name="connsiteX16" fmla="*/ 44056 w 75955"/>
                <a:gd name="connsiteY16" fmla="*/ 285 h 97072"/>
                <a:gd name="connsiteX17" fmla="*/ 22487 w 75955"/>
                <a:gd name="connsiteY17" fmla="*/ 10359 h 97072"/>
                <a:gd name="connsiteX18" fmla="*/ 22949 w 75955"/>
                <a:gd name="connsiteY18" fmla="*/ 50348 h 97072"/>
                <a:gd name="connsiteX19" fmla="*/ 22949 w 75955"/>
                <a:gd name="connsiteY19" fmla="*/ 16311 h 97072"/>
                <a:gd name="connsiteX20" fmla="*/ 42824 w 75955"/>
                <a:gd name="connsiteY20" fmla="*/ 4101 h 97072"/>
                <a:gd name="connsiteX21" fmla="*/ 63469 w 75955"/>
                <a:gd name="connsiteY21" fmla="*/ 34780 h 97072"/>
                <a:gd name="connsiteX22" fmla="*/ 41283 w 75955"/>
                <a:gd name="connsiteY22" fmla="*/ 66068 h 97072"/>
                <a:gd name="connsiteX23" fmla="*/ 25106 w 75955"/>
                <a:gd name="connsiteY23" fmla="*/ 56758 h 97072"/>
                <a:gd name="connsiteX24" fmla="*/ 22949 w 75955"/>
                <a:gd name="connsiteY24" fmla="*/ 50348 h 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5955" h="97072">
                  <a:moveTo>
                    <a:pt x="22487" y="10359"/>
                  </a:moveTo>
                  <a:lnTo>
                    <a:pt x="22487" y="285"/>
                  </a:lnTo>
                  <a:lnTo>
                    <a:pt x="301" y="1964"/>
                  </a:lnTo>
                  <a:lnTo>
                    <a:pt x="301" y="6696"/>
                  </a:lnTo>
                  <a:cubicBezTo>
                    <a:pt x="11239" y="6696"/>
                    <a:pt x="12318" y="7612"/>
                    <a:pt x="12318" y="14327"/>
                  </a:cubicBezTo>
                  <a:lnTo>
                    <a:pt x="12318" y="85758"/>
                  </a:lnTo>
                  <a:cubicBezTo>
                    <a:pt x="12318" y="92626"/>
                    <a:pt x="10623" y="92626"/>
                    <a:pt x="301" y="92626"/>
                  </a:cubicBezTo>
                  <a:lnTo>
                    <a:pt x="301" y="97357"/>
                  </a:lnTo>
                  <a:cubicBezTo>
                    <a:pt x="5539" y="97205"/>
                    <a:pt x="13551" y="96900"/>
                    <a:pt x="17556" y="96900"/>
                  </a:cubicBezTo>
                  <a:cubicBezTo>
                    <a:pt x="21716" y="96900"/>
                    <a:pt x="29574" y="97205"/>
                    <a:pt x="34966" y="97357"/>
                  </a:cubicBezTo>
                  <a:lnTo>
                    <a:pt x="34966" y="92626"/>
                  </a:lnTo>
                  <a:cubicBezTo>
                    <a:pt x="24643" y="92626"/>
                    <a:pt x="22949" y="92626"/>
                    <a:pt x="22949" y="85758"/>
                  </a:cubicBezTo>
                  <a:lnTo>
                    <a:pt x="22949" y="60116"/>
                  </a:lnTo>
                  <a:lnTo>
                    <a:pt x="22949" y="58742"/>
                  </a:lnTo>
                  <a:cubicBezTo>
                    <a:pt x="23719" y="61184"/>
                    <a:pt x="30190" y="69426"/>
                    <a:pt x="41899" y="69426"/>
                  </a:cubicBezTo>
                  <a:cubicBezTo>
                    <a:pt x="60233" y="69426"/>
                    <a:pt x="76257" y="54469"/>
                    <a:pt x="76257" y="34780"/>
                  </a:cubicBezTo>
                  <a:cubicBezTo>
                    <a:pt x="76257" y="15396"/>
                    <a:pt x="61312" y="285"/>
                    <a:pt x="44056" y="285"/>
                  </a:cubicBezTo>
                  <a:cubicBezTo>
                    <a:pt x="32039" y="285"/>
                    <a:pt x="25568" y="7001"/>
                    <a:pt x="22487" y="10359"/>
                  </a:cubicBezTo>
                  <a:close/>
                  <a:moveTo>
                    <a:pt x="22949" y="50348"/>
                  </a:moveTo>
                  <a:lnTo>
                    <a:pt x="22949" y="16311"/>
                  </a:lnTo>
                  <a:cubicBezTo>
                    <a:pt x="27417" y="8527"/>
                    <a:pt x="34966" y="4101"/>
                    <a:pt x="42824" y="4101"/>
                  </a:cubicBezTo>
                  <a:cubicBezTo>
                    <a:pt x="54071" y="4101"/>
                    <a:pt x="63469" y="17532"/>
                    <a:pt x="63469" y="34780"/>
                  </a:cubicBezTo>
                  <a:cubicBezTo>
                    <a:pt x="63469" y="53248"/>
                    <a:pt x="52684" y="66068"/>
                    <a:pt x="41283" y="66068"/>
                  </a:cubicBezTo>
                  <a:cubicBezTo>
                    <a:pt x="35120" y="66068"/>
                    <a:pt x="29266" y="63016"/>
                    <a:pt x="25106" y="56758"/>
                  </a:cubicBezTo>
                  <a:cubicBezTo>
                    <a:pt x="22949" y="53553"/>
                    <a:pt x="22949" y="53400"/>
                    <a:pt x="22949" y="50348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7A18E18E-DF3D-4C7C-6AD1-0C623E75E657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5087780" y="7420949"/>
              <a:ext cx="95368" cy="103787"/>
            </a:xfrm>
            <a:custGeom>
              <a:avLst/>
              <a:gdLst>
                <a:gd name="connsiteX0" fmla="*/ 16179 w 95368"/>
                <a:gd name="connsiteY0" fmla="*/ 92168 h 103787"/>
                <a:gd name="connsiteX1" fmla="*/ 4007 w 95368"/>
                <a:gd name="connsiteY1" fmla="*/ 99342 h 103787"/>
                <a:gd name="connsiteX2" fmla="*/ 309 w 95368"/>
                <a:gd name="connsiteY2" fmla="*/ 99342 h 103787"/>
                <a:gd name="connsiteX3" fmla="*/ 309 w 95368"/>
                <a:gd name="connsiteY3" fmla="*/ 104073 h 103787"/>
                <a:gd name="connsiteX4" fmla="*/ 89207 w 95368"/>
                <a:gd name="connsiteY4" fmla="*/ 104073 h 103787"/>
                <a:gd name="connsiteX5" fmla="*/ 95678 w 95368"/>
                <a:gd name="connsiteY5" fmla="*/ 64695 h 103787"/>
                <a:gd name="connsiteX6" fmla="*/ 91826 w 95368"/>
                <a:gd name="connsiteY6" fmla="*/ 64695 h 103787"/>
                <a:gd name="connsiteX7" fmla="*/ 57931 w 95368"/>
                <a:gd name="connsiteY7" fmla="*/ 99342 h 103787"/>
                <a:gd name="connsiteX8" fmla="*/ 37440 w 95368"/>
                <a:gd name="connsiteY8" fmla="*/ 99342 h 103787"/>
                <a:gd name="connsiteX9" fmla="*/ 29891 w 95368"/>
                <a:gd name="connsiteY9" fmla="*/ 93236 h 103787"/>
                <a:gd name="connsiteX10" fmla="*/ 29891 w 95368"/>
                <a:gd name="connsiteY10" fmla="*/ 52484 h 103787"/>
                <a:gd name="connsiteX11" fmla="*/ 43757 w 95368"/>
                <a:gd name="connsiteY11" fmla="*/ 52484 h 103787"/>
                <a:gd name="connsiteX12" fmla="*/ 60396 w 95368"/>
                <a:gd name="connsiteY12" fmla="*/ 70342 h 103787"/>
                <a:gd name="connsiteX13" fmla="*/ 64248 w 95368"/>
                <a:gd name="connsiteY13" fmla="*/ 70342 h 103787"/>
                <a:gd name="connsiteX14" fmla="*/ 64248 w 95368"/>
                <a:gd name="connsiteY14" fmla="*/ 29895 h 103787"/>
                <a:gd name="connsiteX15" fmla="*/ 60396 w 95368"/>
                <a:gd name="connsiteY15" fmla="*/ 29895 h 103787"/>
                <a:gd name="connsiteX16" fmla="*/ 43757 w 95368"/>
                <a:gd name="connsiteY16" fmla="*/ 47753 h 103787"/>
                <a:gd name="connsiteX17" fmla="*/ 29891 w 95368"/>
                <a:gd name="connsiteY17" fmla="*/ 47753 h 103787"/>
                <a:gd name="connsiteX18" fmla="*/ 29891 w 95368"/>
                <a:gd name="connsiteY18" fmla="*/ 11122 h 103787"/>
                <a:gd name="connsiteX19" fmla="*/ 37440 w 95368"/>
                <a:gd name="connsiteY19" fmla="*/ 5017 h 103787"/>
                <a:gd name="connsiteX20" fmla="*/ 57315 w 95368"/>
                <a:gd name="connsiteY20" fmla="*/ 5017 h 103787"/>
                <a:gd name="connsiteX21" fmla="*/ 87512 w 95368"/>
                <a:gd name="connsiteY21" fmla="*/ 34627 h 103787"/>
                <a:gd name="connsiteX22" fmla="*/ 91364 w 95368"/>
                <a:gd name="connsiteY22" fmla="*/ 34627 h 103787"/>
                <a:gd name="connsiteX23" fmla="*/ 87050 w 95368"/>
                <a:gd name="connsiteY23" fmla="*/ 285 h 103787"/>
                <a:gd name="connsiteX24" fmla="*/ 309 w 95368"/>
                <a:gd name="connsiteY24" fmla="*/ 285 h 103787"/>
                <a:gd name="connsiteX25" fmla="*/ 309 w 95368"/>
                <a:gd name="connsiteY25" fmla="*/ 5017 h 103787"/>
                <a:gd name="connsiteX26" fmla="*/ 4007 w 95368"/>
                <a:gd name="connsiteY26" fmla="*/ 5017 h 103787"/>
                <a:gd name="connsiteX27" fmla="*/ 16179 w 95368"/>
                <a:gd name="connsiteY27" fmla="*/ 12190 h 103787"/>
                <a:gd name="connsiteX28" fmla="*/ 16179 w 95368"/>
                <a:gd name="connsiteY28" fmla="*/ 92168 h 10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5368" h="103787">
                  <a:moveTo>
                    <a:pt x="16179" y="92168"/>
                  </a:moveTo>
                  <a:cubicBezTo>
                    <a:pt x="16179" y="97663"/>
                    <a:pt x="15870" y="99342"/>
                    <a:pt x="4007" y="99342"/>
                  </a:cubicBezTo>
                  <a:lnTo>
                    <a:pt x="309" y="99342"/>
                  </a:lnTo>
                  <a:lnTo>
                    <a:pt x="309" y="104073"/>
                  </a:lnTo>
                  <a:lnTo>
                    <a:pt x="89207" y="104073"/>
                  </a:lnTo>
                  <a:lnTo>
                    <a:pt x="95678" y="64695"/>
                  </a:lnTo>
                  <a:lnTo>
                    <a:pt x="91826" y="64695"/>
                  </a:lnTo>
                  <a:cubicBezTo>
                    <a:pt x="87975" y="88200"/>
                    <a:pt x="84431" y="99342"/>
                    <a:pt x="57931" y="99342"/>
                  </a:cubicBezTo>
                  <a:lnTo>
                    <a:pt x="37440" y="99342"/>
                  </a:lnTo>
                  <a:cubicBezTo>
                    <a:pt x="30199" y="99342"/>
                    <a:pt x="29891" y="98273"/>
                    <a:pt x="29891" y="93236"/>
                  </a:cubicBezTo>
                  <a:lnTo>
                    <a:pt x="29891" y="52484"/>
                  </a:lnTo>
                  <a:lnTo>
                    <a:pt x="43757" y="52484"/>
                  </a:lnTo>
                  <a:cubicBezTo>
                    <a:pt x="58702" y="52484"/>
                    <a:pt x="60396" y="57369"/>
                    <a:pt x="60396" y="70342"/>
                  </a:cubicBezTo>
                  <a:lnTo>
                    <a:pt x="64248" y="70342"/>
                  </a:lnTo>
                  <a:lnTo>
                    <a:pt x="64248" y="29895"/>
                  </a:lnTo>
                  <a:lnTo>
                    <a:pt x="60396" y="29895"/>
                  </a:lnTo>
                  <a:cubicBezTo>
                    <a:pt x="60396" y="43021"/>
                    <a:pt x="58702" y="47753"/>
                    <a:pt x="43757" y="47753"/>
                  </a:cubicBezTo>
                  <a:lnTo>
                    <a:pt x="29891" y="47753"/>
                  </a:lnTo>
                  <a:lnTo>
                    <a:pt x="29891" y="11122"/>
                  </a:lnTo>
                  <a:cubicBezTo>
                    <a:pt x="29891" y="6085"/>
                    <a:pt x="30199" y="5017"/>
                    <a:pt x="37440" y="5017"/>
                  </a:cubicBezTo>
                  <a:lnTo>
                    <a:pt x="57315" y="5017"/>
                  </a:lnTo>
                  <a:cubicBezTo>
                    <a:pt x="80887" y="5017"/>
                    <a:pt x="85047" y="13411"/>
                    <a:pt x="87512" y="34627"/>
                  </a:cubicBezTo>
                  <a:lnTo>
                    <a:pt x="91364" y="34627"/>
                  </a:lnTo>
                  <a:lnTo>
                    <a:pt x="87050" y="285"/>
                  </a:lnTo>
                  <a:lnTo>
                    <a:pt x="309" y="285"/>
                  </a:lnTo>
                  <a:lnTo>
                    <a:pt x="309" y="5017"/>
                  </a:lnTo>
                  <a:lnTo>
                    <a:pt x="4007" y="5017"/>
                  </a:lnTo>
                  <a:cubicBezTo>
                    <a:pt x="15870" y="5017"/>
                    <a:pt x="16179" y="6696"/>
                    <a:pt x="16179" y="12190"/>
                  </a:cubicBezTo>
                  <a:lnTo>
                    <a:pt x="16179" y="92168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EE30B843-23C6-FB3E-38C8-46A642B1331C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5190321" y="7420491"/>
              <a:ext cx="152682" cy="107603"/>
            </a:xfrm>
            <a:custGeom>
              <a:avLst/>
              <a:gdLst>
                <a:gd name="connsiteX0" fmla="*/ 137592 w 152682"/>
                <a:gd name="connsiteY0" fmla="*/ 15243 h 107603"/>
                <a:gd name="connsiteX1" fmla="*/ 152998 w 152682"/>
                <a:gd name="connsiteY1" fmla="*/ 5017 h 107603"/>
                <a:gd name="connsiteX2" fmla="*/ 152998 w 152682"/>
                <a:gd name="connsiteY2" fmla="*/ 285 h 107603"/>
                <a:gd name="connsiteX3" fmla="*/ 138978 w 152682"/>
                <a:gd name="connsiteY3" fmla="*/ 743 h 107603"/>
                <a:gd name="connsiteX4" fmla="*/ 120644 w 152682"/>
                <a:gd name="connsiteY4" fmla="*/ 285 h 107603"/>
                <a:gd name="connsiteX5" fmla="*/ 120644 w 152682"/>
                <a:gd name="connsiteY5" fmla="*/ 5017 h 107603"/>
                <a:gd name="connsiteX6" fmla="*/ 134048 w 152682"/>
                <a:gd name="connsiteY6" fmla="*/ 13106 h 107603"/>
                <a:gd name="connsiteX7" fmla="*/ 133278 w 152682"/>
                <a:gd name="connsiteY7" fmla="*/ 16159 h 107603"/>
                <a:gd name="connsiteX8" fmla="*/ 110167 w 152682"/>
                <a:gd name="connsiteY8" fmla="*/ 86673 h 107603"/>
                <a:gd name="connsiteX9" fmla="*/ 85516 w 152682"/>
                <a:gd name="connsiteY9" fmla="*/ 11885 h 107603"/>
                <a:gd name="connsiteX10" fmla="*/ 85054 w 152682"/>
                <a:gd name="connsiteY10" fmla="*/ 9596 h 107603"/>
                <a:gd name="connsiteX11" fmla="*/ 97996 w 152682"/>
                <a:gd name="connsiteY11" fmla="*/ 5017 h 107603"/>
                <a:gd name="connsiteX12" fmla="*/ 97996 w 152682"/>
                <a:gd name="connsiteY12" fmla="*/ 285 h 107603"/>
                <a:gd name="connsiteX13" fmla="*/ 76118 w 152682"/>
                <a:gd name="connsiteY13" fmla="*/ 743 h 107603"/>
                <a:gd name="connsiteX14" fmla="*/ 57322 w 152682"/>
                <a:gd name="connsiteY14" fmla="*/ 285 h 107603"/>
                <a:gd name="connsiteX15" fmla="*/ 57322 w 152682"/>
                <a:gd name="connsiteY15" fmla="*/ 5017 h 107603"/>
                <a:gd name="connsiteX16" fmla="*/ 71188 w 152682"/>
                <a:gd name="connsiteY16" fmla="*/ 10512 h 107603"/>
                <a:gd name="connsiteX17" fmla="*/ 74577 w 152682"/>
                <a:gd name="connsiteY17" fmla="*/ 21196 h 107603"/>
                <a:gd name="connsiteX18" fmla="*/ 53162 w 152682"/>
                <a:gd name="connsiteY18" fmla="*/ 86673 h 107603"/>
                <a:gd name="connsiteX19" fmla="*/ 28357 w 152682"/>
                <a:gd name="connsiteY19" fmla="*/ 11580 h 107603"/>
                <a:gd name="connsiteX20" fmla="*/ 28049 w 152682"/>
                <a:gd name="connsiteY20" fmla="*/ 9596 h 107603"/>
                <a:gd name="connsiteX21" fmla="*/ 40990 w 152682"/>
                <a:gd name="connsiteY21" fmla="*/ 5017 h 107603"/>
                <a:gd name="connsiteX22" fmla="*/ 40990 w 152682"/>
                <a:gd name="connsiteY22" fmla="*/ 285 h 107603"/>
                <a:gd name="connsiteX23" fmla="*/ 19113 w 152682"/>
                <a:gd name="connsiteY23" fmla="*/ 743 h 107603"/>
                <a:gd name="connsiteX24" fmla="*/ 316 w 152682"/>
                <a:gd name="connsiteY24" fmla="*/ 285 h 107603"/>
                <a:gd name="connsiteX25" fmla="*/ 316 w 152682"/>
                <a:gd name="connsiteY25" fmla="*/ 5017 h 107603"/>
                <a:gd name="connsiteX26" fmla="*/ 14336 w 152682"/>
                <a:gd name="connsiteY26" fmla="*/ 11427 h 107603"/>
                <a:gd name="connsiteX27" fmla="*/ 45150 w 152682"/>
                <a:gd name="connsiteY27" fmla="*/ 104989 h 107603"/>
                <a:gd name="connsiteX28" fmla="*/ 48078 w 152682"/>
                <a:gd name="connsiteY28" fmla="*/ 107889 h 107603"/>
                <a:gd name="connsiteX29" fmla="*/ 51159 w 152682"/>
                <a:gd name="connsiteY29" fmla="*/ 104836 h 107603"/>
                <a:gd name="connsiteX30" fmla="*/ 76580 w 152682"/>
                <a:gd name="connsiteY30" fmla="*/ 27301 h 107603"/>
                <a:gd name="connsiteX31" fmla="*/ 102156 w 152682"/>
                <a:gd name="connsiteY31" fmla="*/ 104989 h 107603"/>
                <a:gd name="connsiteX32" fmla="*/ 105083 w 152682"/>
                <a:gd name="connsiteY32" fmla="*/ 107889 h 107603"/>
                <a:gd name="connsiteX33" fmla="*/ 108164 w 152682"/>
                <a:gd name="connsiteY33" fmla="*/ 104836 h 107603"/>
                <a:gd name="connsiteX34" fmla="*/ 137592 w 152682"/>
                <a:gd name="connsiteY34" fmla="*/ 15243 h 10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2682" h="107603">
                  <a:moveTo>
                    <a:pt x="137592" y="15243"/>
                  </a:moveTo>
                  <a:cubicBezTo>
                    <a:pt x="140365" y="6543"/>
                    <a:pt x="146990" y="5017"/>
                    <a:pt x="152998" y="5017"/>
                  </a:cubicBezTo>
                  <a:lnTo>
                    <a:pt x="152998" y="285"/>
                  </a:lnTo>
                  <a:cubicBezTo>
                    <a:pt x="148376" y="591"/>
                    <a:pt x="143600" y="743"/>
                    <a:pt x="138978" y="743"/>
                  </a:cubicBezTo>
                  <a:cubicBezTo>
                    <a:pt x="134510" y="743"/>
                    <a:pt x="124650" y="438"/>
                    <a:pt x="120644" y="285"/>
                  </a:cubicBezTo>
                  <a:lnTo>
                    <a:pt x="120644" y="5017"/>
                  </a:lnTo>
                  <a:cubicBezTo>
                    <a:pt x="130967" y="5169"/>
                    <a:pt x="134048" y="10206"/>
                    <a:pt x="134048" y="13106"/>
                  </a:cubicBezTo>
                  <a:cubicBezTo>
                    <a:pt x="134048" y="14022"/>
                    <a:pt x="133586" y="15243"/>
                    <a:pt x="133278" y="16159"/>
                  </a:cubicBezTo>
                  <a:lnTo>
                    <a:pt x="110167" y="86673"/>
                  </a:lnTo>
                  <a:lnTo>
                    <a:pt x="85516" y="11885"/>
                  </a:lnTo>
                  <a:cubicBezTo>
                    <a:pt x="85362" y="11275"/>
                    <a:pt x="85054" y="10359"/>
                    <a:pt x="85054" y="9596"/>
                  </a:cubicBezTo>
                  <a:cubicBezTo>
                    <a:pt x="85054" y="5017"/>
                    <a:pt x="93990" y="5017"/>
                    <a:pt x="97996" y="5017"/>
                  </a:cubicBezTo>
                  <a:lnTo>
                    <a:pt x="97996" y="285"/>
                  </a:lnTo>
                  <a:cubicBezTo>
                    <a:pt x="92449" y="743"/>
                    <a:pt x="81973" y="743"/>
                    <a:pt x="76118" y="743"/>
                  </a:cubicBezTo>
                  <a:cubicBezTo>
                    <a:pt x="70263" y="743"/>
                    <a:pt x="63639" y="438"/>
                    <a:pt x="57322" y="285"/>
                  </a:cubicBezTo>
                  <a:lnTo>
                    <a:pt x="57322" y="5017"/>
                  </a:lnTo>
                  <a:cubicBezTo>
                    <a:pt x="66104" y="5017"/>
                    <a:pt x="69339" y="5017"/>
                    <a:pt x="71188" y="10512"/>
                  </a:cubicBezTo>
                  <a:lnTo>
                    <a:pt x="74577" y="21196"/>
                  </a:lnTo>
                  <a:lnTo>
                    <a:pt x="53162" y="86673"/>
                  </a:lnTo>
                  <a:lnTo>
                    <a:pt x="28357" y="11580"/>
                  </a:lnTo>
                  <a:cubicBezTo>
                    <a:pt x="28203" y="11122"/>
                    <a:pt x="28049" y="10054"/>
                    <a:pt x="28049" y="9596"/>
                  </a:cubicBezTo>
                  <a:cubicBezTo>
                    <a:pt x="28049" y="5017"/>
                    <a:pt x="36985" y="5017"/>
                    <a:pt x="40990" y="5017"/>
                  </a:cubicBezTo>
                  <a:lnTo>
                    <a:pt x="40990" y="285"/>
                  </a:lnTo>
                  <a:cubicBezTo>
                    <a:pt x="35444" y="743"/>
                    <a:pt x="24967" y="743"/>
                    <a:pt x="19113" y="743"/>
                  </a:cubicBezTo>
                  <a:cubicBezTo>
                    <a:pt x="13258" y="743"/>
                    <a:pt x="6633" y="438"/>
                    <a:pt x="316" y="285"/>
                  </a:cubicBezTo>
                  <a:lnTo>
                    <a:pt x="316" y="5017"/>
                  </a:lnTo>
                  <a:cubicBezTo>
                    <a:pt x="11871" y="5017"/>
                    <a:pt x="12488" y="5780"/>
                    <a:pt x="14336" y="11427"/>
                  </a:cubicBezTo>
                  <a:lnTo>
                    <a:pt x="45150" y="104989"/>
                  </a:lnTo>
                  <a:cubicBezTo>
                    <a:pt x="45612" y="106362"/>
                    <a:pt x="46075" y="107889"/>
                    <a:pt x="48078" y="107889"/>
                  </a:cubicBezTo>
                  <a:cubicBezTo>
                    <a:pt x="50235" y="107889"/>
                    <a:pt x="50543" y="106820"/>
                    <a:pt x="51159" y="104836"/>
                  </a:cubicBezTo>
                  <a:lnTo>
                    <a:pt x="76580" y="27301"/>
                  </a:lnTo>
                  <a:lnTo>
                    <a:pt x="102156" y="104989"/>
                  </a:lnTo>
                  <a:cubicBezTo>
                    <a:pt x="102618" y="106362"/>
                    <a:pt x="103080" y="107889"/>
                    <a:pt x="105083" y="107889"/>
                  </a:cubicBezTo>
                  <a:cubicBezTo>
                    <a:pt x="107240" y="107889"/>
                    <a:pt x="107548" y="106820"/>
                    <a:pt x="108164" y="104836"/>
                  </a:cubicBezTo>
                  <a:lnTo>
                    <a:pt x="137592" y="1524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形状 70">
              <a:extLst>
                <a:ext uri="{FF2B5EF4-FFF2-40B4-BE49-F238E27FC236}">
                  <a16:creationId xmlns:a16="http://schemas.microsoft.com/office/drawing/2014/main" id="{2BFDAA7E-8845-63E0-D585-7CCBBF45BF7D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5351289" y="7420491"/>
              <a:ext cx="90746" cy="104245"/>
            </a:xfrm>
            <a:custGeom>
              <a:avLst/>
              <a:gdLst>
                <a:gd name="connsiteX0" fmla="*/ 29908 w 90746"/>
                <a:gd name="connsiteY0" fmla="*/ 56300 h 104245"/>
                <a:gd name="connsiteX1" fmla="*/ 55945 w 90746"/>
                <a:gd name="connsiteY1" fmla="*/ 56300 h 104245"/>
                <a:gd name="connsiteX2" fmla="*/ 91073 w 90746"/>
                <a:gd name="connsiteY2" fmla="*/ 28674 h 104245"/>
                <a:gd name="connsiteX3" fmla="*/ 54713 w 90746"/>
                <a:gd name="connsiteY3" fmla="*/ 285 h 104245"/>
                <a:gd name="connsiteX4" fmla="*/ 326 w 90746"/>
                <a:gd name="connsiteY4" fmla="*/ 285 h 104245"/>
                <a:gd name="connsiteX5" fmla="*/ 326 w 90746"/>
                <a:gd name="connsiteY5" fmla="*/ 5017 h 104245"/>
                <a:gd name="connsiteX6" fmla="*/ 4024 w 90746"/>
                <a:gd name="connsiteY6" fmla="*/ 5017 h 104245"/>
                <a:gd name="connsiteX7" fmla="*/ 16196 w 90746"/>
                <a:gd name="connsiteY7" fmla="*/ 12190 h 104245"/>
                <a:gd name="connsiteX8" fmla="*/ 16196 w 90746"/>
                <a:gd name="connsiteY8" fmla="*/ 92626 h 104245"/>
                <a:gd name="connsiteX9" fmla="*/ 4024 w 90746"/>
                <a:gd name="connsiteY9" fmla="*/ 99799 h 104245"/>
                <a:gd name="connsiteX10" fmla="*/ 326 w 90746"/>
                <a:gd name="connsiteY10" fmla="*/ 99799 h 104245"/>
                <a:gd name="connsiteX11" fmla="*/ 326 w 90746"/>
                <a:gd name="connsiteY11" fmla="*/ 104531 h 104245"/>
                <a:gd name="connsiteX12" fmla="*/ 22975 w 90746"/>
                <a:gd name="connsiteY12" fmla="*/ 104073 h 104245"/>
                <a:gd name="connsiteX13" fmla="*/ 45777 w 90746"/>
                <a:gd name="connsiteY13" fmla="*/ 104531 h 104245"/>
                <a:gd name="connsiteX14" fmla="*/ 45777 w 90746"/>
                <a:gd name="connsiteY14" fmla="*/ 99799 h 104245"/>
                <a:gd name="connsiteX15" fmla="*/ 42079 w 90746"/>
                <a:gd name="connsiteY15" fmla="*/ 99799 h 104245"/>
                <a:gd name="connsiteX16" fmla="*/ 29908 w 90746"/>
                <a:gd name="connsiteY16" fmla="*/ 92626 h 104245"/>
                <a:gd name="connsiteX17" fmla="*/ 29908 w 90746"/>
                <a:gd name="connsiteY17" fmla="*/ 56300 h 104245"/>
                <a:gd name="connsiteX18" fmla="*/ 29445 w 90746"/>
                <a:gd name="connsiteY18" fmla="*/ 52332 h 104245"/>
                <a:gd name="connsiteX19" fmla="*/ 29445 w 90746"/>
                <a:gd name="connsiteY19" fmla="*/ 11122 h 104245"/>
                <a:gd name="connsiteX20" fmla="*/ 36995 w 90746"/>
                <a:gd name="connsiteY20" fmla="*/ 5017 h 104245"/>
                <a:gd name="connsiteX21" fmla="*/ 50707 w 90746"/>
                <a:gd name="connsiteY21" fmla="*/ 5017 h 104245"/>
                <a:gd name="connsiteX22" fmla="*/ 75204 w 90746"/>
                <a:gd name="connsiteY22" fmla="*/ 28674 h 104245"/>
                <a:gd name="connsiteX23" fmla="*/ 50707 w 90746"/>
                <a:gd name="connsiteY23" fmla="*/ 52332 h 104245"/>
                <a:gd name="connsiteX24" fmla="*/ 29445 w 90746"/>
                <a:gd name="connsiteY24" fmla="*/ 52332 h 10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746" h="104245">
                  <a:moveTo>
                    <a:pt x="29908" y="56300"/>
                  </a:moveTo>
                  <a:lnTo>
                    <a:pt x="55945" y="56300"/>
                  </a:lnTo>
                  <a:cubicBezTo>
                    <a:pt x="74434" y="56300"/>
                    <a:pt x="91073" y="43937"/>
                    <a:pt x="91073" y="28674"/>
                  </a:cubicBezTo>
                  <a:cubicBezTo>
                    <a:pt x="91073" y="13717"/>
                    <a:pt x="75820" y="285"/>
                    <a:pt x="54713" y="285"/>
                  </a:cubicBezTo>
                  <a:lnTo>
                    <a:pt x="326" y="285"/>
                  </a:lnTo>
                  <a:lnTo>
                    <a:pt x="326" y="5017"/>
                  </a:lnTo>
                  <a:lnTo>
                    <a:pt x="4024" y="5017"/>
                  </a:lnTo>
                  <a:cubicBezTo>
                    <a:pt x="15887" y="5017"/>
                    <a:pt x="16196" y="6696"/>
                    <a:pt x="16196" y="12190"/>
                  </a:cubicBezTo>
                  <a:lnTo>
                    <a:pt x="16196" y="92626"/>
                  </a:lnTo>
                  <a:cubicBezTo>
                    <a:pt x="16196" y="98121"/>
                    <a:pt x="15887" y="99799"/>
                    <a:pt x="4024" y="99799"/>
                  </a:cubicBezTo>
                  <a:lnTo>
                    <a:pt x="326" y="99799"/>
                  </a:lnTo>
                  <a:lnTo>
                    <a:pt x="326" y="104531"/>
                  </a:lnTo>
                  <a:cubicBezTo>
                    <a:pt x="5719" y="104073"/>
                    <a:pt x="17120" y="104073"/>
                    <a:pt x="22975" y="104073"/>
                  </a:cubicBezTo>
                  <a:cubicBezTo>
                    <a:pt x="28829" y="104073"/>
                    <a:pt x="40384" y="104073"/>
                    <a:pt x="45777" y="104531"/>
                  </a:cubicBezTo>
                  <a:lnTo>
                    <a:pt x="45777" y="99799"/>
                  </a:lnTo>
                  <a:lnTo>
                    <a:pt x="42079" y="99799"/>
                  </a:lnTo>
                  <a:cubicBezTo>
                    <a:pt x="30216" y="99799"/>
                    <a:pt x="29908" y="98121"/>
                    <a:pt x="29908" y="92626"/>
                  </a:cubicBezTo>
                  <a:lnTo>
                    <a:pt x="29908" y="56300"/>
                  </a:lnTo>
                  <a:close/>
                  <a:moveTo>
                    <a:pt x="29445" y="52332"/>
                  </a:moveTo>
                  <a:lnTo>
                    <a:pt x="29445" y="11122"/>
                  </a:lnTo>
                  <a:cubicBezTo>
                    <a:pt x="29445" y="6085"/>
                    <a:pt x="29754" y="5017"/>
                    <a:pt x="36995" y="5017"/>
                  </a:cubicBezTo>
                  <a:lnTo>
                    <a:pt x="50707" y="5017"/>
                  </a:lnTo>
                  <a:cubicBezTo>
                    <a:pt x="75204" y="5017"/>
                    <a:pt x="75204" y="21196"/>
                    <a:pt x="75204" y="28674"/>
                  </a:cubicBezTo>
                  <a:cubicBezTo>
                    <a:pt x="75204" y="35848"/>
                    <a:pt x="75204" y="52332"/>
                    <a:pt x="50707" y="52332"/>
                  </a:cubicBezTo>
                  <a:lnTo>
                    <a:pt x="29445" y="52332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形状 71">
              <a:extLst>
                <a:ext uri="{FF2B5EF4-FFF2-40B4-BE49-F238E27FC236}">
                  <a16:creationId xmlns:a16="http://schemas.microsoft.com/office/drawing/2014/main" id="{75CBEA67-4171-DD20-AB54-55BBB1FD0992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5456296" y="7421407"/>
              <a:ext cx="99990" cy="103329"/>
            </a:xfrm>
            <a:custGeom>
              <a:avLst/>
              <a:gdLst>
                <a:gd name="connsiteX0" fmla="*/ 97397 w 99990"/>
                <a:gd name="connsiteY0" fmla="*/ 285 h 103329"/>
                <a:gd name="connsiteX1" fmla="*/ 3261 w 99990"/>
                <a:gd name="connsiteY1" fmla="*/ 285 h 103329"/>
                <a:gd name="connsiteX2" fmla="*/ 333 w 99990"/>
                <a:gd name="connsiteY2" fmla="*/ 34627 h 103329"/>
                <a:gd name="connsiteX3" fmla="*/ 4185 w 99990"/>
                <a:gd name="connsiteY3" fmla="*/ 34627 h 103329"/>
                <a:gd name="connsiteX4" fmla="*/ 31917 w 99990"/>
                <a:gd name="connsiteY4" fmla="*/ 5017 h 103329"/>
                <a:gd name="connsiteX5" fmla="*/ 40237 w 99990"/>
                <a:gd name="connsiteY5" fmla="*/ 5322 h 103329"/>
                <a:gd name="connsiteX6" fmla="*/ 43473 w 99990"/>
                <a:gd name="connsiteY6" fmla="*/ 11122 h 103329"/>
                <a:gd name="connsiteX7" fmla="*/ 43473 w 99990"/>
                <a:gd name="connsiteY7" fmla="*/ 91557 h 103329"/>
                <a:gd name="connsiteX8" fmla="*/ 27295 w 99990"/>
                <a:gd name="connsiteY8" fmla="*/ 98884 h 103329"/>
                <a:gd name="connsiteX9" fmla="*/ 21133 w 99990"/>
                <a:gd name="connsiteY9" fmla="*/ 98884 h 103329"/>
                <a:gd name="connsiteX10" fmla="*/ 21133 w 99990"/>
                <a:gd name="connsiteY10" fmla="*/ 103615 h 103329"/>
                <a:gd name="connsiteX11" fmla="*/ 50252 w 99990"/>
                <a:gd name="connsiteY11" fmla="*/ 103157 h 103329"/>
                <a:gd name="connsiteX12" fmla="*/ 79525 w 99990"/>
                <a:gd name="connsiteY12" fmla="*/ 103615 h 103329"/>
                <a:gd name="connsiteX13" fmla="*/ 79525 w 99990"/>
                <a:gd name="connsiteY13" fmla="*/ 98884 h 103329"/>
                <a:gd name="connsiteX14" fmla="*/ 73362 w 99990"/>
                <a:gd name="connsiteY14" fmla="*/ 98884 h 103329"/>
                <a:gd name="connsiteX15" fmla="*/ 57185 w 99990"/>
                <a:gd name="connsiteY15" fmla="*/ 91557 h 103329"/>
                <a:gd name="connsiteX16" fmla="*/ 57185 w 99990"/>
                <a:gd name="connsiteY16" fmla="*/ 11122 h 103329"/>
                <a:gd name="connsiteX17" fmla="*/ 59958 w 99990"/>
                <a:gd name="connsiteY17" fmla="*/ 5322 h 103329"/>
                <a:gd name="connsiteX18" fmla="*/ 68740 w 99990"/>
                <a:gd name="connsiteY18" fmla="*/ 5017 h 103329"/>
                <a:gd name="connsiteX19" fmla="*/ 96472 w 99990"/>
                <a:gd name="connsiteY19" fmla="*/ 34627 h 103329"/>
                <a:gd name="connsiteX20" fmla="*/ 100324 w 99990"/>
                <a:gd name="connsiteY20" fmla="*/ 34627 h 103329"/>
                <a:gd name="connsiteX21" fmla="*/ 97397 w 99990"/>
                <a:gd name="connsiteY21" fmla="*/ 285 h 10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9990" h="103329">
                  <a:moveTo>
                    <a:pt x="97397" y="285"/>
                  </a:moveTo>
                  <a:lnTo>
                    <a:pt x="3261" y="285"/>
                  </a:lnTo>
                  <a:lnTo>
                    <a:pt x="333" y="34627"/>
                  </a:lnTo>
                  <a:lnTo>
                    <a:pt x="4185" y="34627"/>
                  </a:lnTo>
                  <a:cubicBezTo>
                    <a:pt x="6342" y="10054"/>
                    <a:pt x="8653" y="5017"/>
                    <a:pt x="31917" y="5017"/>
                  </a:cubicBezTo>
                  <a:cubicBezTo>
                    <a:pt x="34691" y="5017"/>
                    <a:pt x="38696" y="5017"/>
                    <a:pt x="40237" y="5322"/>
                  </a:cubicBezTo>
                  <a:cubicBezTo>
                    <a:pt x="43473" y="5933"/>
                    <a:pt x="43473" y="7612"/>
                    <a:pt x="43473" y="11122"/>
                  </a:cubicBezTo>
                  <a:lnTo>
                    <a:pt x="43473" y="91557"/>
                  </a:lnTo>
                  <a:cubicBezTo>
                    <a:pt x="43473" y="96747"/>
                    <a:pt x="43473" y="98884"/>
                    <a:pt x="27295" y="98884"/>
                  </a:cubicBezTo>
                  <a:lnTo>
                    <a:pt x="21133" y="98884"/>
                  </a:lnTo>
                  <a:lnTo>
                    <a:pt x="21133" y="103615"/>
                  </a:lnTo>
                  <a:cubicBezTo>
                    <a:pt x="27449" y="103157"/>
                    <a:pt x="43164" y="103157"/>
                    <a:pt x="50252" y="103157"/>
                  </a:cubicBezTo>
                  <a:cubicBezTo>
                    <a:pt x="57339" y="103157"/>
                    <a:pt x="73208" y="103157"/>
                    <a:pt x="79525" y="103615"/>
                  </a:cubicBezTo>
                  <a:lnTo>
                    <a:pt x="79525" y="98884"/>
                  </a:lnTo>
                  <a:lnTo>
                    <a:pt x="73362" y="98884"/>
                  </a:lnTo>
                  <a:cubicBezTo>
                    <a:pt x="57185" y="98884"/>
                    <a:pt x="57185" y="96747"/>
                    <a:pt x="57185" y="91557"/>
                  </a:cubicBezTo>
                  <a:lnTo>
                    <a:pt x="57185" y="11122"/>
                  </a:lnTo>
                  <a:cubicBezTo>
                    <a:pt x="57185" y="8069"/>
                    <a:pt x="57185" y="5933"/>
                    <a:pt x="59958" y="5322"/>
                  </a:cubicBezTo>
                  <a:cubicBezTo>
                    <a:pt x="61653" y="5017"/>
                    <a:pt x="65813" y="5017"/>
                    <a:pt x="68740" y="5017"/>
                  </a:cubicBezTo>
                  <a:cubicBezTo>
                    <a:pt x="92004" y="5017"/>
                    <a:pt x="94315" y="10054"/>
                    <a:pt x="96472" y="34627"/>
                  </a:cubicBezTo>
                  <a:lnTo>
                    <a:pt x="100324" y="34627"/>
                  </a:lnTo>
                  <a:lnTo>
                    <a:pt x="97397" y="28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形状 72">
              <a:extLst>
                <a:ext uri="{FF2B5EF4-FFF2-40B4-BE49-F238E27FC236}">
                  <a16:creationId xmlns:a16="http://schemas.microsoft.com/office/drawing/2014/main" id="{207DFF54-3BBF-40F7-B190-2F740F02F249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5575272" y="7508558"/>
              <a:ext cx="16331" cy="16178"/>
            </a:xfrm>
            <a:custGeom>
              <a:avLst/>
              <a:gdLst>
                <a:gd name="connsiteX0" fmla="*/ 16672 w 16331"/>
                <a:gd name="connsiteY0" fmla="*/ 8375 h 16178"/>
                <a:gd name="connsiteX1" fmla="*/ 8506 w 16331"/>
                <a:gd name="connsiteY1" fmla="*/ 285 h 16178"/>
                <a:gd name="connsiteX2" fmla="*/ 340 w 16331"/>
                <a:gd name="connsiteY2" fmla="*/ 8375 h 16178"/>
                <a:gd name="connsiteX3" fmla="*/ 8506 w 16331"/>
                <a:gd name="connsiteY3" fmla="*/ 16464 h 16178"/>
                <a:gd name="connsiteX4" fmla="*/ 16672 w 16331"/>
                <a:gd name="connsiteY4" fmla="*/ 8375 h 1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31" h="16178">
                  <a:moveTo>
                    <a:pt x="16672" y="8375"/>
                  </a:moveTo>
                  <a:cubicBezTo>
                    <a:pt x="16672" y="3948"/>
                    <a:pt x="12974" y="285"/>
                    <a:pt x="8506" y="285"/>
                  </a:cubicBezTo>
                  <a:cubicBezTo>
                    <a:pt x="4038" y="285"/>
                    <a:pt x="340" y="3948"/>
                    <a:pt x="340" y="8375"/>
                  </a:cubicBezTo>
                  <a:cubicBezTo>
                    <a:pt x="340" y="12801"/>
                    <a:pt x="4038" y="16464"/>
                    <a:pt x="8506" y="16464"/>
                  </a:cubicBezTo>
                  <a:cubicBezTo>
                    <a:pt x="12974" y="16464"/>
                    <a:pt x="16672" y="12801"/>
                    <a:pt x="16672" y="8375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AB40835D-AB85-2D1F-1EFA-D48B7C28E035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869734" y="7569677"/>
              <a:ext cx="4029286" cy="6105"/>
            </a:xfrm>
            <a:custGeom>
              <a:avLst/>
              <a:gdLst>
                <a:gd name="connsiteX0" fmla="*/ 0 w 4029286"/>
                <a:gd name="connsiteY0" fmla="*/ 0 h 6105"/>
                <a:gd name="connsiteX1" fmla="*/ 4029286 w 4029286"/>
                <a:gd name="connsiteY1" fmla="*/ 0 h 6105"/>
                <a:gd name="connsiteX2" fmla="*/ 4029286 w 4029286"/>
                <a:gd name="connsiteY2" fmla="*/ 6105 h 6105"/>
                <a:gd name="connsiteX3" fmla="*/ 0 w 4029286"/>
                <a:gd name="connsiteY3" fmla="*/ 6105 h 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9286" h="6105">
                  <a:moveTo>
                    <a:pt x="0" y="0"/>
                  </a:moveTo>
                  <a:lnTo>
                    <a:pt x="4029286" y="0"/>
                  </a:lnTo>
                  <a:lnTo>
                    <a:pt x="4029286" y="6105"/>
                  </a:lnTo>
                  <a:lnTo>
                    <a:pt x="0" y="610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E8B0A64D-9F99-C428-9900-EB5177FEB371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866653" y="7575782"/>
              <a:ext cx="6162" cy="270959"/>
            </a:xfrm>
            <a:custGeom>
              <a:avLst/>
              <a:gdLst>
                <a:gd name="connsiteX0" fmla="*/ 0 w 6162"/>
                <a:gd name="connsiteY0" fmla="*/ 0 h 270959"/>
                <a:gd name="connsiteX1" fmla="*/ 6163 w 6162"/>
                <a:gd name="connsiteY1" fmla="*/ 0 h 270959"/>
                <a:gd name="connsiteX2" fmla="*/ 6163 w 6162"/>
                <a:gd name="connsiteY2" fmla="*/ 270959 h 270959"/>
                <a:gd name="connsiteX3" fmla="*/ 0 w 6162"/>
                <a:gd name="connsiteY3" fmla="*/ 270959 h 27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70959">
                  <a:moveTo>
                    <a:pt x="0" y="0"/>
                  </a:moveTo>
                  <a:lnTo>
                    <a:pt x="6163" y="0"/>
                  </a:lnTo>
                  <a:lnTo>
                    <a:pt x="6163" y="270959"/>
                  </a:lnTo>
                  <a:lnTo>
                    <a:pt x="0" y="27095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形状 75">
              <a:extLst>
                <a:ext uri="{FF2B5EF4-FFF2-40B4-BE49-F238E27FC236}">
                  <a16:creationId xmlns:a16="http://schemas.microsoft.com/office/drawing/2014/main" id="{7743355D-C9E1-432C-031F-BE8CCEF24F80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897467" y="7575782"/>
              <a:ext cx="6162" cy="270959"/>
            </a:xfrm>
            <a:custGeom>
              <a:avLst/>
              <a:gdLst>
                <a:gd name="connsiteX0" fmla="*/ 0 w 6162"/>
                <a:gd name="connsiteY0" fmla="*/ 0 h 270959"/>
                <a:gd name="connsiteX1" fmla="*/ 6163 w 6162"/>
                <a:gd name="connsiteY1" fmla="*/ 0 h 270959"/>
                <a:gd name="connsiteX2" fmla="*/ 6163 w 6162"/>
                <a:gd name="connsiteY2" fmla="*/ 270959 h 270959"/>
                <a:gd name="connsiteX3" fmla="*/ 0 w 6162"/>
                <a:gd name="connsiteY3" fmla="*/ 270959 h 27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70959">
                  <a:moveTo>
                    <a:pt x="0" y="0"/>
                  </a:moveTo>
                  <a:lnTo>
                    <a:pt x="6163" y="0"/>
                  </a:lnTo>
                  <a:lnTo>
                    <a:pt x="6163" y="270959"/>
                  </a:lnTo>
                  <a:lnTo>
                    <a:pt x="0" y="27095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形状 76">
              <a:extLst>
                <a:ext uri="{FF2B5EF4-FFF2-40B4-BE49-F238E27FC236}">
                  <a16:creationId xmlns:a16="http://schemas.microsoft.com/office/drawing/2014/main" id="{178B6FB3-CECF-8890-CD47-991051C73881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2354529" y="7636528"/>
              <a:ext cx="75647" cy="107603"/>
            </a:xfrm>
            <a:custGeom>
              <a:avLst/>
              <a:gdLst>
                <a:gd name="connsiteX0" fmla="*/ 35876 w 75647"/>
                <a:gd name="connsiteY0" fmla="*/ 1979 h 107603"/>
                <a:gd name="connsiteX1" fmla="*/ 33874 w 75647"/>
                <a:gd name="connsiteY1" fmla="*/ 300 h 107603"/>
                <a:gd name="connsiteX2" fmla="*/ 15077 w 75647"/>
                <a:gd name="connsiteY2" fmla="*/ 1826 h 107603"/>
                <a:gd name="connsiteX3" fmla="*/ 12150 w 75647"/>
                <a:gd name="connsiteY3" fmla="*/ 4878 h 107603"/>
                <a:gd name="connsiteX4" fmla="*/ 15848 w 75647"/>
                <a:gd name="connsiteY4" fmla="*/ 6710 h 107603"/>
                <a:gd name="connsiteX5" fmla="*/ 23551 w 75647"/>
                <a:gd name="connsiteY5" fmla="*/ 9305 h 107603"/>
                <a:gd name="connsiteX6" fmla="*/ 23089 w 75647"/>
                <a:gd name="connsiteY6" fmla="*/ 12357 h 107603"/>
                <a:gd name="connsiteX7" fmla="*/ 749 w 75647"/>
                <a:gd name="connsiteY7" fmla="*/ 100272 h 107603"/>
                <a:gd name="connsiteX8" fmla="*/ 132 w 75647"/>
                <a:gd name="connsiteY8" fmla="*/ 103629 h 107603"/>
                <a:gd name="connsiteX9" fmla="*/ 4600 w 75647"/>
                <a:gd name="connsiteY9" fmla="*/ 107903 h 107603"/>
                <a:gd name="connsiteX10" fmla="*/ 10301 w 75647"/>
                <a:gd name="connsiteY10" fmla="*/ 103935 h 107603"/>
                <a:gd name="connsiteX11" fmla="*/ 13228 w 75647"/>
                <a:gd name="connsiteY11" fmla="*/ 92335 h 107603"/>
                <a:gd name="connsiteX12" fmla="*/ 16618 w 75647"/>
                <a:gd name="connsiteY12" fmla="*/ 78598 h 107603"/>
                <a:gd name="connsiteX13" fmla="*/ 19237 w 75647"/>
                <a:gd name="connsiteY13" fmla="*/ 68372 h 107603"/>
                <a:gd name="connsiteX14" fmla="*/ 20932 w 75647"/>
                <a:gd name="connsiteY14" fmla="*/ 61504 h 107603"/>
                <a:gd name="connsiteX15" fmla="*/ 31408 w 75647"/>
                <a:gd name="connsiteY15" fmla="*/ 47462 h 107603"/>
                <a:gd name="connsiteX16" fmla="*/ 46199 w 75647"/>
                <a:gd name="connsiteY16" fmla="*/ 42120 h 107603"/>
                <a:gd name="connsiteX17" fmla="*/ 54519 w 75647"/>
                <a:gd name="connsiteY17" fmla="*/ 52804 h 107603"/>
                <a:gd name="connsiteX18" fmla="*/ 44967 w 75647"/>
                <a:gd name="connsiteY18" fmla="*/ 86993 h 107603"/>
                <a:gd name="connsiteX19" fmla="*/ 42964 w 75647"/>
                <a:gd name="connsiteY19" fmla="*/ 95387 h 107603"/>
                <a:gd name="connsiteX20" fmla="*/ 55597 w 75647"/>
                <a:gd name="connsiteY20" fmla="*/ 107903 h 107603"/>
                <a:gd name="connsiteX21" fmla="*/ 75780 w 75647"/>
                <a:gd name="connsiteY21" fmla="*/ 84398 h 107603"/>
                <a:gd name="connsiteX22" fmla="*/ 73931 w 75647"/>
                <a:gd name="connsiteY22" fmla="*/ 82872 h 107603"/>
                <a:gd name="connsiteX23" fmla="*/ 71620 w 75647"/>
                <a:gd name="connsiteY23" fmla="*/ 85619 h 107603"/>
                <a:gd name="connsiteX24" fmla="*/ 55905 w 75647"/>
                <a:gd name="connsiteY24" fmla="*/ 104545 h 107603"/>
                <a:gd name="connsiteX25" fmla="*/ 52208 w 75647"/>
                <a:gd name="connsiteY25" fmla="*/ 99508 h 107603"/>
                <a:gd name="connsiteX26" fmla="*/ 54981 w 75647"/>
                <a:gd name="connsiteY26" fmla="*/ 88672 h 107603"/>
                <a:gd name="connsiteX27" fmla="*/ 64379 w 75647"/>
                <a:gd name="connsiteY27" fmla="*/ 55093 h 107603"/>
                <a:gd name="connsiteX28" fmla="*/ 46661 w 75647"/>
                <a:gd name="connsiteY28" fmla="*/ 38762 h 107603"/>
                <a:gd name="connsiteX29" fmla="*/ 23859 w 75647"/>
                <a:gd name="connsiteY29" fmla="*/ 50515 h 107603"/>
                <a:gd name="connsiteX30" fmla="*/ 35876 w 75647"/>
                <a:gd name="connsiteY30" fmla="*/ 1979 h 10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647" h="107603">
                  <a:moveTo>
                    <a:pt x="35876" y="1979"/>
                  </a:moveTo>
                  <a:cubicBezTo>
                    <a:pt x="35876" y="1826"/>
                    <a:pt x="35876" y="300"/>
                    <a:pt x="33874" y="300"/>
                  </a:cubicBezTo>
                  <a:cubicBezTo>
                    <a:pt x="30330" y="300"/>
                    <a:pt x="19083" y="1521"/>
                    <a:pt x="15077" y="1826"/>
                  </a:cubicBezTo>
                  <a:cubicBezTo>
                    <a:pt x="13845" y="1979"/>
                    <a:pt x="12150" y="2131"/>
                    <a:pt x="12150" y="4878"/>
                  </a:cubicBezTo>
                  <a:cubicBezTo>
                    <a:pt x="12150" y="6710"/>
                    <a:pt x="13536" y="6710"/>
                    <a:pt x="15848" y="6710"/>
                  </a:cubicBezTo>
                  <a:cubicBezTo>
                    <a:pt x="23243" y="6710"/>
                    <a:pt x="23551" y="7778"/>
                    <a:pt x="23551" y="9305"/>
                  </a:cubicBezTo>
                  <a:lnTo>
                    <a:pt x="23089" y="12357"/>
                  </a:lnTo>
                  <a:lnTo>
                    <a:pt x="749" y="100272"/>
                  </a:lnTo>
                  <a:cubicBezTo>
                    <a:pt x="132" y="102408"/>
                    <a:pt x="132" y="102714"/>
                    <a:pt x="132" y="103629"/>
                  </a:cubicBezTo>
                  <a:cubicBezTo>
                    <a:pt x="132" y="107140"/>
                    <a:pt x="3214" y="107903"/>
                    <a:pt x="4600" y="107903"/>
                  </a:cubicBezTo>
                  <a:cubicBezTo>
                    <a:pt x="7066" y="107903"/>
                    <a:pt x="9531" y="106071"/>
                    <a:pt x="10301" y="103935"/>
                  </a:cubicBezTo>
                  <a:lnTo>
                    <a:pt x="13228" y="92335"/>
                  </a:lnTo>
                  <a:lnTo>
                    <a:pt x="16618" y="78598"/>
                  </a:lnTo>
                  <a:cubicBezTo>
                    <a:pt x="17542" y="75240"/>
                    <a:pt x="18467" y="71883"/>
                    <a:pt x="19237" y="68372"/>
                  </a:cubicBezTo>
                  <a:cubicBezTo>
                    <a:pt x="19545" y="67456"/>
                    <a:pt x="20778" y="62420"/>
                    <a:pt x="20932" y="61504"/>
                  </a:cubicBezTo>
                  <a:cubicBezTo>
                    <a:pt x="21394" y="60130"/>
                    <a:pt x="26170" y="51583"/>
                    <a:pt x="31408" y="47462"/>
                  </a:cubicBezTo>
                  <a:cubicBezTo>
                    <a:pt x="34798" y="45020"/>
                    <a:pt x="39574" y="42120"/>
                    <a:pt x="46199" y="42120"/>
                  </a:cubicBezTo>
                  <a:cubicBezTo>
                    <a:pt x="52824" y="42120"/>
                    <a:pt x="54519" y="47309"/>
                    <a:pt x="54519" y="52804"/>
                  </a:cubicBezTo>
                  <a:cubicBezTo>
                    <a:pt x="54519" y="61046"/>
                    <a:pt x="48664" y="77682"/>
                    <a:pt x="44967" y="86993"/>
                  </a:cubicBezTo>
                  <a:cubicBezTo>
                    <a:pt x="43734" y="90503"/>
                    <a:pt x="42964" y="92335"/>
                    <a:pt x="42964" y="95387"/>
                  </a:cubicBezTo>
                  <a:cubicBezTo>
                    <a:pt x="42964" y="102561"/>
                    <a:pt x="48356" y="107903"/>
                    <a:pt x="55597" y="107903"/>
                  </a:cubicBezTo>
                  <a:cubicBezTo>
                    <a:pt x="70080" y="107903"/>
                    <a:pt x="75780" y="85619"/>
                    <a:pt x="75780" y="84398"/>
                  </a:cubicBezTo>
                  <a:cubicBezTo>
                    <a:pt x="75780" y="82872"/>
                    <a:pt x="74394" y="82872"/>
                    <a:pt x="73931" y="82872"/>
                  </a:cubicBezTo>
                  <a:cubicBezTo>
                    <a:pt x="72391" y="82872"/>
                    <a:pt x="72391" y="83330"/>
                    <a:pt x="71620" y="85619"/>
                  </a:cubicBezTo>
                  <a:cubicBezTo>
                    <a:pt x="69309" y="93709"/>
                    <a:pt x="64379" y="104545"/>
                    <a:pt x="55905" y="104545"/>
                  </a:cubicBezTo>
                  <a:cubicBezTo>
                    <a:pt x="53286" y="104545"/>
                    <a:pt x="52208" y="103019"/>
                    <a:pt x="52208" y="99508"/>
                  </a:cubicBezTo>
                  <a:cubicBezTo>
                    <a:pt x="52208" y="95693"/>
                    <a:pt x="53594" y="92030"/>
                    <a:pt x="54981" y="88672"/>
                  </a:cubicBezTo>
                  <a:cubicBezTo>
                    <a:pt x="57446" y="82109"/>
                    <a:pt x="64379" y="63946"/>
                    <a:pt x="64379" y="55093"/>
                  </a:cubicBezTo>
                  <a:cubicBezTo>
                    <a:pt x="64379" y="45172"/>
                    <a:pt x="58216" y="38762"/>
                    <a:pt x="46661" y="38762"/>
                  </a:cubicBezTo>
                  <a:cubicBezTo>
                    <a:pt x="36955" y="38762"/>
                    <a:pt x="29560" y="43494"/>
                    <a:pt x="23859" y="50515"/>
                  </a:cubicBezTo>
                  <a:lnTo>
                    <a:pt x="35876" y="197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形状 77">
              <a:extLst>
                <a:ext uri="{FF2B5EF4-FFF2-40B4-BE49-F238E27FC236}">
                  <a16:creationId xmlns:a16="http://schemas.microsoft.com/office/drawing/2014/main" id="{8C3C3538-9CCC-3426-4067-DD9D23FFFDC8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2719683" y="7636528"/>
              <a:ext cx="80732" cy="137213"/>
            </a:xfrm>
            <a:custGeom>
              <a:avLst/>
              <a:gdLst>
                <a:gd name="connsiteX0" fmla="*/ 59935 w 80732"/>
                <a:gd name="connsiteY0" fmla="*/ 3963 h 137213"/>
                <a:gd name="connsiteX1" fmla="*/ 60397 w 80732"/>
                <a:gd name="connsiteY1" fmla="*/ 1826 h 137213"/>
                <a:gd name="connsiteX2" fmla="*/ 58548 w 80732"/>
                <a:gd name="connsiteY2" fmla="*/ 300 h 137213"/>
                <a:gd name="connsiteX3" fmla="*/ 56237 w 80732"/>
                <a:gd name="connsiteY3" fmla="*/ 3352 h 137213"/>
                <a:gd name="connsiteX4" fmla="*/ 47301 w 80732"/>
                <a:gd name="connsiteY4" fmla="*/ 38609 h 137213"/>
                <a:gd name="connsiteX5" fmla="*/ 156 w 80732"/>
                <a:gd name="connsiteY5" fmla="*/ 80430 h 137213"/>
                <a:gd name="connsiteX6" fmla="*/ 29737 w 80732"/>
                <a:gd name="connsiteY6" fmla="*/ 108056 h 137213"/>
                <a:gd name="connsiteX7" fmla="*/ 26194 w 80732"/>
                <a:gd name="connsiteY7" fmla="*/ 122403 h 137213"/>
                <a:gd name="connsiteX8" fmla="*/ 22804 w 80732"/>
                <a:gd name="connsiteY8" fmla="*/ 135834 h 137213"/>
                <a:gd name="connsiteX9" fmla="*/ 24653 w 80732"/>
                <a:gd name="connsiteY9" fmla="*/ 137513 h 137213"/>
                <a:gd name="connsiteX10" fmla="*/ 26194 w 80732"/>
                <a:gd name="connsiteY10" fmla="*/ 136903 h 137213"/>
                <a:gd name="connsiteX11" fmla="*/ 27889 w 80732"/>
                <a:gd name="connsiteY11" fmla="*/ 130797 h 137213"/>
                <a:gd name="connsiteX12" fmla="*/ 33743 w 80732"/>
                <a:gd name="connsiteY12" fmla="*/ 108056 h 137213"/>
                <a:gd name="connsiteX13" fmla="*/ 80888 w 80732"/>
                <a:gd name="connsiteY13" fmla="*/ 66235 h 137213"/>
                <a:gd name="connsiteX14" fmla="*/ 51307 w 80732"/>
                <a:gd name="connsiteY14" fmla="*/ 38609 h 137213"/>
                <a:gd name="connsiteX15" fmla="*/ 59935 w 80732"/>
                <a:gd name="connsiteY15" fmla="*/ 3963 h 137213"/>
                <a:gd name="connsiteX16" fmla="*/ 30508 w 80732"/>
                <a:gd name="connsiteY16" fmla="*/ 104698 h 137213"/>
                <a:gd name="connsiteX17" fmla="*/ 10171 w 80732"/>
                <a:gd name="connsiteY17" fmla="*/ 83635 h 137213"/>
                <a:gd name="connsiteX18" fmla="*/ 46377 w 80732"/>
                <a:gd name="connsiteY18" fmla="*/ 41967 h 137213"/>
                <a:gd name="connsiteX19" fmla="*/ 30508 w 80732"/>
                <a:gd name="connsiteY19" fmla="*/ 104698 h 137213"/>
                <a:gd name="connsiteX20" fmla="*/ 50383 w 80732"/>
                <a:gd name="connsiteY20" fmla="*/ 41967 h 137213"/>
                <a:gd name="connsiteX21" fmla="*/ 70874 w 80732"/>
                <a:gd name="connsiteY21" fmla="*/ 63030 h 137213"/>
                <a:gd name="connsiteX22" fmla="*/ 34514 w 80732"/>
                <a:gd name="connsiteY22" fmla="*/ 104698 h 137213"/>
                <a:gd name="connsiteX23" fmla="*/ 50383 w 80732"/>
                <a:gd name="connsiteY23" fmla="*/ 41967 h 13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0732" h="137213">
                  <a:moveTo>
                    <a:pt x="59935" y="3963"/>
                  </a:moveTo>
                  <a:cubicBezTo>
                    <a:pt x="59935" y="3657"/>
                    <a:pt x="60397" y="1979"/>
                    <a:pt x="60397" y="1826"/>
                  </a:cubicBezTo>
                  <a:cubicBezTo>
                    <a:pt x="60397" y="1673"/>
                    <a:pt x="60397" y="300"/>
                    <a:pt x="58548" y="300"/>
                  </a:cubicBezTo>
                  <a:cubicBezTo>
                    <a:pt x="57008" y="300"/>
                    <a:pt x="56854" y="757"/>
                    <a:pt x="56237" y="3352"/>
                  </a:cubicBezTo>
                  <a:lnTo>
                    <a:pt x="47301" y="38609"/>
                  </a:lnTo>
                  <a:cubicBezTo>
                    <a:pt x="22804" y="39373"/>
                    <a:pt x="156" y="59672"/>
                    <a:pt x="156" y="80430"/>
                  </a:cubicBezTo>
                  <a:cubicBezTo>
                    <a:pt x="156" y="94930"/>
                    <a:pt x="10941" y="106987"/>
                    <a:pt x="29737" y="108056"/>
                  </a:cubicBezTo>
                  <a:cubicBezTo>
                    <a:pt x="28505" y="112787"/>
                    <a:pt x="27426" y="117671"/>
                    <a:pt x="26194" y="122403"/>
                  </a:cubicBezTo>
                  <a:cubicBezTo>
                    <a:pt x="24345" y="129576"/>
                    <a:pt x="22804" y="135376"/>
                    <a:pt x="22804" y="135834"/>
                  </a:cubicBezTo>
                  <a:cubicBezTo>
                    <a:pt x="22804" y="137360"/>
                    <a:pt x="23883" y="137513"/>
                    <a:pt x="24653" y="137513"/>
                  </a:cubicBezTo>
                  <a:cubicBezTo>
                    <a:pt x="25423" y="137513"/>
                    <a:pt x="25732" y="137360"/>
                    <a:pt x="26194" y="136903"/>
                  </a:cubicBezTo>
                  <a:cubicBezTo>
                    <a:pt x="26502" y="136597"/>
                    <a:pt x="27426" y="132934"/>
                    <a:pt x="27889" y="130797"/>
                  </a:cubicBezTo>
                  <a:lnTo>
                    <a:pt x="33743" y="108056"/>
                  </a:lnTo>
                  <a:cubicBezTo>
                    <a:pt x="58548" y="107292"/>
                    <a:pt x="80888" y="86688"/>
                    <a:pt x="80888" y="66235"/>
                  </a:cubicBezTo>
                  <a:cubicBezTo>
                    <a:pt x="80888" y="54178"/>
                    <a:pt x="72723" y="40136"/>
                    <a:pt x="51307" y="38609"/>
                  </a:cubicBezTo>
                  <a:lnTo>
                    <a:pt x="59935" y="3963"/>
                  </a:lnTo>
                  <a:close/>
                  <a:moveTo>
                    <a:pt x="30508" y="104698"/>
                  </a:moveTo>
                  <a:cubicBezTo>
                    <a:pt x="21264" y="104240"/>
                    <a:pt x="10171" y="98898"/>
                    <a:pt x="10171" y="83635"/>
                  </a:cubicBezTo>
                  <a:cubicBezTo>
                    <a:pt x="10171" y="65320"/>
                    <a:pt x="23421" y="43951"/>
                    <a:pt x="46377" y="41967"/>
                  </a:cubicBezTo>
                  <a:lnTo>
                    <a:pt x="30508" y="104698"/>
                  </a:lnTo>
                  <a:close/>
                  <a:moveTo>
                    <a:pt x="50383" y="41967"/>
                  </a:moveTo>
                  <a:cubicBezTo>
                    <a:pt x="62092" y="42578"/>
                    <a:pt x="70874" y="49599"/>
                    <a:pt x="70874" y="63030"/>
                  </a:cubicBezTo>
                  <a:cubicBezTo>
                    <a:pt x="70874" y="81040"/>
                    <a:pt x="57624" y="102866"/>
                    <a:pt x="34514" y="104698"/>
                  </a:cubicBezTo>
                  <a:lnTo>
                    <a:pt x="50383" y="41967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形状 78">
              <a:extLst>
                <a:ext uri="{FF2B5EF4-FFF2-40B4-BE49-F238E27FC236}">
                  <a16:creationId xmlns:a16="http://schemas.microsoft.com/office/drawing/2014/main" id="{C80D232B-9EB3-5C03-1F35-E1709AE7BE48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3352179" y="7638207"/>
              <a:ext cx="109851" cy="107603"/>
            </a:xfrm>
            <a:custGeom>
              <a:avLst/>
              <a:gdLst>
                <a:gd name="connsiteX0" fmla="*/ 88324 w 109851"/>
                <a:gd name="connsiteY0" fmla="*/ 17699 h 107603"/>
                <a:gd name="connsiteX1" fmla="*/ 108045 w 109851"/>
                <a:gd name="connsiteY1" fmla="*/ 5031 h 107603"/>
                <a:gd name="connsiteX2" fmla="*/ 110048 w 109851"/>
                <a:gd name="connsiteY2" fmla="*/ 2131 h 107603"/>
                <a:gd name="connsiteX3" fmla="*/ 108045 w 109851"/>
                <a:gd name="connsiteY3" fmla="*/ 300 h 107603"/>
                <a:gd name="connsiteX4" fmla="*/ 95412 w 109851"/>
                <a:gd name="connsiteY4" fmla="*/ 757 h 107603"/>
                <a:gd name="connsiteX5" fmla="*/ 80159 w 109851"/>
                <a:gd name="connsiteY5" fmla="*/ 300 h 107603"/>
                <a:gd name="connsiteX6" fmla="*/ 77231 w 109851"/>
                <a:gd name="connsiteY6" fmla="*/ 3200 h 107603"/>
                <a:gd name="connsiteX7" fmla="*/ 79697 w 109851"/>
                <a:gd name="connsiteY7" fmla="*/ 5031 h 107603"/>
                <a:gd name="connsiteX8" fmla="*/ 86784 w 109851"/>
                <a:gd name="connsiteY8" fmla="*/ 10068 h 107603"/>
                <a:gd name="connsiteX9" fmla="*/ 84473 w 109851"/>
                <a:gd name="connsiteY9" fmla="*/ 15868 h 107603"/>
                <a:gd name="connsiteX10" fmla="*/ 37174 w 109851"/>
                <a:gd name="connsiteY10" fmla="*/ 90351 h 107603"/>
                <a:gd name="connsiteX11" fmla="*/ 26697 w 109851"/>
                <a:gd name="connsiteY11" fmla="*/ 9610 h 107603"/>
                <a:gd name="connsiteX12" fmla="*/ 37328 w 109851"/>
                <a:gd name="connsiteY12" fmla="*/ 5031 h 107603"/>
                <a:gd name="connsiteX13" fmla="*/ 41179 w 109851"/>
                <a:gd name="connsiteY13" fmla="*/ 1979 h 107603"/>
                <a:gd name="connsiteX14" fmla="*/ 39022 w 109851"/>
                <a:gd name="connsiteY14" fmla="*/ 300 h 107603"/>
                <a:gd name="connsiteX15" fmla="*/ 19918 w 109851"/>
                <a:gd name="connsiteY15" fmla="*/ 757 h 107603"/>
                <a:gd name="connsiteX16" fmla="*/ 11444 w 109851"/>
                <a:gd name="connsiteY16" fmla="*/ 605 h 107603"/>
                <a:gd name="connsiteX17" fmla="*/ 3124 w 109851"/>
                <a:gd name="connsiteY17" fmla="*/ 300 h 107603"/>
                <a:gd name="connsiteX18" fmla="*/ 197 w 109851"/>
                <a:gd name="connsiteY18" fmla="*/ 3200 h 107603"/>
                <a:gd name="connsiteX19" fmla="*/ 4049 w 109851"/>
                <a:gd name="connsiteY19" fmla="*/ 5031 h 107603"/>
                <a:gd name="connsiteX20" fmla="*/ 13293 w 109851"/>
                <a:gd name="connsiteY20" fmla="*/ 10220 h 107603"/>
                <a:gd name="connsiteX21" fmla="*/ 25464 w 109851"/>
                <a:gd name="connsiteY21" fmla="*/ 104393 h 107603"/>
                <a:gd name="connsiteX22" fmla="*/ 28546 w 109851"/>
                <a:gd name="connsiteY22" fmla="*/ 107903 h 107603"/>
                <a:gd name="connsiteX23" fmla="*/ 32860 w 109851"/>
                <a:gd name="connsiteY23" fmla="*/ 105156 h 107603"/>
                <a:gd name="connsiteX24" fmla="*/ 88324 w 109851"/>
                <a:gd name="connsiteY24" fmla="*/ 17699 h 10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851" h="107603">
                  <a:moveTo>
                    <a:pt x="88324" y="17699"/>
                  </a:moveTo>
                  <a:cubicBezTo>
                    <a:pt x="95874" y="5794"/>
                    <a:pt x="102345" y="5336"/>
                    <a:pt x="108045" y="5031"/>
                  </a:cubicBezTo>
                  <a:cubicBezTo>
                    <a:pt x="109894" y="4878"/>
                    <a:pt x="110048" y="2284"/>
                    <a:pt x="110048" y="2131"/>
                  </a:cubicBezTo>
                  <a:cubicBezTo>
                    <a:pt x="110048" y="910"/>
                    <a:pt x="109278" y="300"/>
                    <a:pt x="108045" y="300"/>
                  </a:cubicBezTo>
                  <a:cubicBezTo>
                    <a:pt x="104039" y="300"/>
                    <a:pt x="99571" y="757"/>
                    <a:pt x="95412" y="757"/>
                  </a:cubicBezTo>
                  <a:cubicBezTo>
                    <a:pt x="90327" y="757"/>
                    <a:pt x="85089" y="300"/>
                    <a:pt x="80159" y="300"/>
                  </a:cubicBezTo>
                  <a:cubicBezTo>
                    <a:pt x="79234" y="300"/>
                    <a:pt x="77231" y="300"/>
                    <a:pt x="77231" y="3200"/>
                  </a:cubicBezTo>
                  <a:cubicBezTo>
                    <a:pt x="77231" y="4878"/>
                    <a:pt x="78618" y="5031"/>
                    <a:pt x="79697" y="5031"/>
                  </a:cubicBezTo>
                  <a:cubicBezTo>
                    <a:pt x="83856" y="5336"/>
                    <a:pt x="86784" y="6863"/>
                    <a:pt x="86784" y="10068"/>
                  </a:cubicBezTo>
                  <a:cubicBezTo>
                    <a:pt x="86784" y="12357"/>
                    <a:pt x="84473" y="15715"/>
                    <a:pt x="84473" y="15868"/>
                  </a:cubicBezTo>
                  <a:lnTo>
                    <a:pt x="37174" y="90351"/>
                  </a:lnTo>
                  <a:lnTo>
                    <a:pt x="26697" y="9610"/>
                  </a:lnTo>
                  <a:cubicBezTo>
                    <a:pt x="26697" y="7015"/>
                    <a:pt x="30240" y="5031"/>
                    <a:pt x="37328" y="5031"/>
                  </a:cubicBezTo>
                  <a:cubicBezTo>
                    <a:pt x="39485" y="5031"/>
                    <a:pt x="41179" y="5031"/>
                    <a:pt x="41179" y="1979"/>
                  </a:cubicBezTo>
                  <a:cubicBezTo>
                    <a:pt x="41179" y="605"/>
                    <a:pt x="39947" y="300"/>
                    <a:pt x="39022" y="300"/>
                  </a:cubicBezTo>
                  <a:cubicBezTo>
                    <a:pt x="32860" y="300"/>
                    <a:pt x="26235" y="757"/>
                    <a:pt x="19918" y="757"/>
                  </a:cubicBezTo>
                  <a:cubicBezTo>
                    <a:pt x="17145" y="757"/>
                    <a:pt x="14217" y="605"/>
                    <a:pt x="11444" y="605"/>
                  </a:cubicBezTo>
                  <a:cubicBezTo>
                    <a:pt x="8671" y="605"/>
                    <a:pt x="5743" y="300"/>
                    <a:pt x="3124" y="300"/>
                  </a:cubicBezTo>
                  <a:cubicBezTo>
                    <a:pt x="2046" y="300"/>
                    <a:pt x="197" y="300"/>
                    <a:pt x="197" y="3200"/>
                  </a:cubicBezTo>
                  <a:cubicBezTo>
                    <a:pt x="197" y="5031"/>
                    <a:pt x="1584" y="5031"/>
                    <a:pt x="4049" y="5031"/>
                  </a:cubicBezTo>
                  <a:cubicBezTo>
                    <a:pt x="12677" y="5031"/>
                    <a:pt x="12831" y="6405"/>
                    <a:pt x="13293" y="10220"/>
                  </a:cubicBezTo>
                  <a:lnTo>
                    <a:pt x="25464" y="104393"/>
                  </a:lnTo>
                  <a:cubicBezTo>
                    <a:pt x="25926" y="107445"/>
                    <a:pt x="26543" y="107903"/>
                    <a:pt x="28546" y="107903"/>
                  </a:cubicBezTo>
                  <a:cubicBezTo>
                    <a:pt x="31011" y="107903"/>
                    <a:pt x="31627" y="107140"/>
                    <a:pt x="32860" y="105156"/>
                  </a:cubicBezTo>
                  <a:lnTo>
                    <a:pt x="88324" y="1769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形状 79">
              <a:extLst>
                <a:ext uri="{FF2B5EF4-FFF2-40B4-BE49-F238E27FC236}">
                  <a16:creationId xmlns:a16="http://schemas.microsoft.com/office/drawing/2014/main" id="{CA025161-C8E9-D2F0-EC08-2DC29CCF3D9E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4201266" y="7638207"/>
              <a:ext cx="105229" cy="104245"/>
            </a:xfrm>
            <a:custGeom>
              <a:avLst/>
              <a:gdLst>
                <a:gd name="connsiteX0" fmla="*/ 89612 w 105229"/>
                <a:gd name="connsiteY0" fmla="*/ 12205 h 104245"/>
                <a:gd name="connsiteX1" fmla="*/ 101784 w 105229"/>
                <a:gd name="connsiteY1" fmla="*/ 5031 h 104245"/>
                <a:gd name="connsiteX2" fmla="*/ 105481 w 105229"/>
                <a:gd name="connsiteY2" fmla="*/ 5031 h 104245"/>
                <a:gd name="connsiteX3" fmla="*/ 105481 w 105229"/>
                <a:gd name="connsiteY3" fmla="*/ 300 h 104245"/>
                <a:gd name="connsiteX4" fmla="*/ 82833 w 105229"/>
                <a:gd name="connsiteY4" fmla="*/ 757 h 104245"/>
                <a:gd name="connsiteX5" fmla="*/ 60031 w 105229"/>
                <a:gd name="connsiteY5" fmla="*/ 300 h 104245"/>
                <a:gd name="connsiteX6" fmla="*/ 60031 w 105229"/>
                <a:gd name="connsiteY6" fmla="*/ 5031 h 104245"/>
                <a:gd name="connsiteX7" fmla="*/ 63729 w 105229"/>
                <a:gd name="connsiteY7" fmla="*/ 5031 h 104245"/>
                <a:gd name="connsiteX8" fmla="*/ 75900 w 105229"/>
                <a:gd name="connsiteY8" fmla="*/ 12205 h 104245"/>
                <a:gd name="connsiteX9" fmla="*/ 75900 w 105229"/>
                <a:gd name="connsiteY9" fmla="*/ 47920 h 104245"/>
                <a:gd name="connsiteX10" fmla="*/ 29833 w 105229"/>
                <a:gd name="connsiteY10" fmla="*/ 47920 h 104245"/>
                <a:gd name="connsiteX11" fmla="*/ 29833 w 105229"/>
                <a:gd name="connsiteY11" fmla="*/ 12205 h 104245"/>
                <a:gd name="connsiteX12" fmla="*/ 42005 w 105229"/>
                <a:gd name="connsiteY12" fmla="*/ 5031 h 104245"/>
                <a:gd name="connsiteX13" fmla="*/ 45702 w 105229"/>
                <a:gd name="connsiteY13" fmla="*/ 5031 h 104245"/>
                <a:gd name="connsiteX14" fmla="*/ 45702 w 105229"/>
                <a:gd name="connsiteY14" fmla="*/ 300 h 104245"/>
                <a:gd name="connsiteX15" fmla="*/ 23054 w 105229"/>
                <a:gd name="connsiteY15" fmla="*/ 757 h 104245"/>
                <a:gd name="connsiteX16" fmla="*/ 252 w 105229"/>
                <a:gd name="connsiteY16" fmla="*/ 300 h 104245"/>
                <a:gd name="connsiteX17" fmla="*/ 252 w 105229"/>
                <a:gd name="connsiteY17" fmla="*/ 5031 h 104245"/>
                <a:gd name="connsiteX18" fmla="*/ 3950 w 105229"/>
                <a:gd name="connsiteY18" fmla="*/ 5031 h 104245"/>
                <a:gd name="connsiteX19" fmla="*/ 16121 w 105229"/>
                <a:gd name="connsiteY19" fmla="*/ 12205 h 104245"/>
                <a:gd name="connsiteX20" fmla="*/ 16121 w 105229"/>
                <a:gd name="connsiteY20" fmla="*/ 92640 h 104245"/>
                <a:gd name="connsiteX21" fmla="*/ 3950 w 105229"/>
                <a:gd name="connsiteY21" fmla="*/ 99814 h 104245"/>
                <a:gd name="connsiteX22" fmla="*/ 252 w 105229"/>
                <a:gd name="connsiteY22" fmla="*/ 99814 h 104245"/>
                <a:gd name="connsiteX23" fmla="*/ 252 w 105229"/>
                <a:gd name="connsiteY23" fmla="*/ 104545 h 104245"/>
                <a:gd name="connsiteX24" fmla="*/ 22900 w 105229"/>
                <a:gd name="connsiteY24" fmla="*/ 104087 h 104245"/>
                <a:gd name="connsiteX25" fmla="*/ 45702 w 105229"/>
                <a:gd name="connsiteY25" fmla="*/ 104545 h 104245"/>
                <a:gd name="connsiteX26" fmla="*/ 45702 w 105229"/>
                <a:gd name="connsiteY26" fmla="*/ 99814 h 104245"/>
                <a:gd name="connsiteX27" fmla="*/ 42005 w 105229"/>
                <a:gd name="connsiteY27" fmla="*/ 99814 h 104245"/>
                <a:gd name="connsiteX28" fmla="*/ 29833 w 105229"/>
                <a:gd name="connsiteY28" fmla="*/ 92640 h 104245"/>
                <a:gd name="connsiteX29" fmla="*/ 29833 w 105229"/>
                <a:gd name="connsiteY29" fmla="*/ 52651 h 104245"/>
                <a:gd name="connsiteX30" fmla="*/ 75900 w 105229"/>
                <a:gd name="connsiteY30" fmla="*/ 52651 h 104245"/>
                <a:gd name="connsiteX31" fmla="*/ 75900 w 105229"/>
                <a:gd name="connsiteY31" fmla="*/ 92640 h 104245"/>
                <a:gd name="connsiteX32" fmla="*/ 63729 w 105229"/>
                <a:gd name="connsiteY32" fmla="*/ 99814 h 104245"/>
                <a:gd name="connsiteX33" fmla="*/ 60031 w 105229"/>
                <a:gd name="connsiteY33" fmla="*/ 99814 h 104245"/>
                <a:gd name="connsiteX34" fmla="*/ 60031 w 105229"/>
                <a:gd name="connsiteY34" fmla="*/ 104545 h 104245"/>
                <a:gd name="connsiteX35" fmla="*/ 82679 w 105229"/>
                <a:gd name="connsiteY35" fmla="*/ 104087 h 104245"/>
                <a:gd name="connsiteX36" fmla="*/ 105481 w 105229"/>
                <a:gd name="connsiteY36" fmla="*/ 104545 h 104245"/>
                <a:gd name="connsiteX37" fmla="*/ 105481 w 105229"/>
                <a:gd name="connsiteY37" fmla="*/ 99814 h 104245"/>
                <a:gd name="connsiteX38" fmla="*/ 101784 w 105229"/>
                <a:gd name="connsiteY38" fmla="*/ 99814 h 104245"/>
                <a:gd name="connsiteX39" fmla="*/ 89612 w 105229"/>
                <a:gd name="connsiteY39" fmla="*/ 92640 h 104245"/>
                <a:gd name="connsiteX40" fmla="*/ 89612 w 105229"/>
                <a:gd name="connsiteY40" fmla="*/ 12205 h 10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5229" h="104245">
                  <a:moveTo>
                    <a:pt x="89612" y="12205"/>
                  </a:moveTo>
                  <a:cubicBezTo>
                    <a:pt x="89612" y="6710"/>
                    <a:pt x="89920" y="5031"/>
                    <a:pt x="101784" y="5031"/>
                  </a:cubicBezTo>
                  <a:lnTo>
                    <a:pt x="105481" y="5031"/>
                  </a:lnTo>
                  <a:lnTo>
                    <a:pt x="105481" y="300"/>
                  </a:lnTo>
                  <a:cubicBezTo>
                    <a:pt x="100089" y="757"/>
                    <a:pt x="88688" y="757"/>
                    <a:pt x="82833" y="757"/>
                  </a:cubicBezTo>
                  <a:cubicBezTo>
                    <a:pt x="76978" y="757"/>
                    <a:pt x="65423" y="757"/>
                    <a:pt x="60031" y="300"/>
                  </a:cubicBezTo>
                  <a:lnTo>
                    <a:pt x="60031" y="5031"/>
                  </a:lnTo>
                  <a:lnTo>
                    <a:pt x="63729" y="5031"/>
                  </a:lnTo>
                  <a:cubicBezTo>
                    <a:pt x="75592" y="5031"/>
                    <a:pt x="75900" y="6710"/>
                    <a:pt x="75900" y="12205"/>
                  </a:cubicBezTo>
                  <a:lnTo>
                    <a:pt x="75900" y="47920"/>
                  </a:lnTo>
                  <a:lnTo>
                    <a:pt x="29833" y="47920"/>
                  </a:lnTo>
                  <a:lnTo>
                    <a:pt x="29833" y="12205"/>
                  </a:lnTo>
                  <a:cubicBezTo>
                    <a:pt x="29833" y="6710"/>
                    <a:pt x="30141" y="5031"/>
                    <a:pt x="42005" y="5031"/>
                  </a:cubicBezTo>
                  <a:lnTo>
                    <a:pt x="45702" y="5031"/>
                  </a:lnTo>
                  <a:lnTo>
                    <a:pt x="45702" y="300"/>
                  </a:lnTo>
                  <a:cubicBezTo>
                    <a:pt x="40310" y="757"/>
                    <a:pt x="28909" y="757"/>
                    <a:pt x="23054" y="757"/>
                  </a:cubicBezTo>
                  <a:cubicBezTo>
                    <a:pt x="17200" y="757"/>
                    <a:pt x="5645" y="757"/>
                    <a:pt x="252" y="300"/>
                  </a:cubicBezTo>
                  <a:lnTo>
                    <a:pt x="252" y="5031"/>
                  </a:lnTo>
                  <a:lnTo>
                    <a:pt x="3950" y="5031"/>
                  </a:lnTo>
                  <a:cubicBezTo>
                    <a:pt x="15813" y="5031"/>
                    <a:pt x="16121" y="6710"/>
                    <a:pt x="16121" y="12205"/>
                  </a:cubicBezTo>
                  <a:lnTo>
                    <a:pt x="16121" y="92640"/>
                  </a:lnTo>
                  <a:cubicBezTo>
                    <a:pt x="16121" y="98135"/>
                    <a:pt x="15813" y="99814"/>
                    <a:pt x="3950" y="99814"/>
                  </a:cubicBezTo>
                  <a:lnTo>
                    <a:pt x="252" y="99814"/>
                  </a:lnTo>
                  <a:lnTo>
                    <a:pt x="252" y="104545"/>
                  </a:lnTo>
                  <a:cubicBezTo>
                    <a:pt x="5645" y="104087"/>
                    <a:pt x="17046" y="104087"/>
                    <a:pt x="22900" y="104087"/>
                  </a:cubicBezTo>
                  <a:cubicBezTo>
                    <a:pt x="28755" y="104087"/>
                    <a:pt x="40310" y="104087"/>
                    <a:pt x="45702" y="104545"/>
                  </a:cubicBezTo>
                  <a:lnTo>
                    <a:pt x="45702" y="99814"/>
                  </a:lnTo>
                  <a:lnTo>
                    <a:pt x="42005" y="99814"/>
                  </a:lnTo>
                  <a:cubicBezTo>
                    <a:pt x="30141" y="99814"/>
                    <a:pt x="29833" y="98135"/>
                    <a:pt x="29833" y="92640"/>
                  </a:cubicBezTo>
                  <a:lnTo>
                    <a:pt x="29833" y="52651"/>
                  </a:lnTo>
                  <a:lnTo>
                    <a:pt x="75900" y="52651"/>
                  </a:lnTo>
                  <a:lnTo>
                    <a:pt x="75900" y="92640"/>
                  </a:lnTo>
                  <a:cubicBezTo>
                    <a:pt x="75900" y="98135"/>
                    <a:pt x="75592" y="99814"/>
                    <a:pt x="63729" y="99814"/>
                  </a:cubicBezTo>
                  <a:lnTo>
                    <a:pt x="60031" y="99814"/>
                  </a:lnTo>
                  <a:lnTo>
                    <a:pt x="60031" y="104545"/>
                  </a:lnTo>
                  <a:cubicBezTo>
                    <a:pt x="65423" y="104087"/>
                    <a:pt x="76824" y="104087"/>
                    <a:pt x="82679" y="104087"/>
                  </a:cubicBezTo>
                  <a:cubicBezTo>
                    <a:pt x="88534" y="104087"/>
                    <a:pt x="100089" y="104087"/>
                    <a:pt x="105481" y="104545"/>
                  </a:cubicBezTo>
                  <a:lnTo>
                    <a:pt x="105481" y="99814"/>
                  </a:lnTo>
                  <a:lnTo>
                    <a:pt x="101784" y="99814"/>
                  </a:lnTo>
                  <a:cubicBezTo>
                    <a:pt x="89920" y="99814"/>
                    <a:pt x="89612" y="98135"/>
                    <a:pt x="89612" y="92640"/>
                  </a:cubicBezTo>
                  <a:lnTo>
                    <a:pt x="89612" y="1220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形状 80">
              <a:extLst>
                <a:ext uri="{FF2B5EF4-FFF2-40B4-BE49-F238E27FC236}">
                  <a16:creationId xmlns:a16="http://schemas.microsoft.com/office/drawing/2014/main" id="{F4DAAEC1-DFD3-0F80-D115-78DBD726969A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4316048" y="7674075"/>
              <a:ext cx="59624" cy="70056"/>
            </a:xfrm>
            <a:custGeom>
              <a:avLst/>
              <a:gdLst>
                <a:gd name="connsiteX0" fmla="*/ 13201 w 59624"/>
                <a:gd name="connsiteY0" fmla="*/ 30215 h 70056"/>
                <a:gd name="connsiteX1" fmla="*/ 32306 w 59624"/>
                <a:gd name="connsiteY1" fmla="*/ 3657 h 70056"/>
                <a:gd name="connsiteX2" fmla="*/ 49716 w 59624"/>
                <a:gd name="connsiteY2" fmla="*/ 30215 h 70056"/>
                <a:gd name="connsiteX3" fmla="*/ 13201 w 59624"/>
                <a:gd name="connsiteY3" fmla="*/ 30215 h 70056"/>
                <a:gd name="connsiteX4" fmla="*/ 13047 w 59624"/>
                <a:gd name="connsiteY4" fmla="*/ 33420 h 70056"/>
                <a:gd name="connsiteX5" fmla="*/ 56033 w 59624"/>
                <a:gd name="connsiteY5" fmla="*/ 33420 h 70056"/>
                <a:gd name="connsiteX6" fmla="*/ 59884 w 59624"/>
                <a:gd name="connsiteY6" fmla="*/ 30215 h 70056"/>
                <a:gd name="connsiteX7" fmla="*/ 32306 w 59624"/>
                <a:gd name="connsiteY7" fmla="*/ 300 h 70056"/>
                <a:gd name="connsiteX8" fmla="*/ 260 w 59624"/>
                <a:gd name="connsiteY8" fmla="*/ 35099 h 70056"/>
                <a:gd name="connsiteX9" fmla="*/ 34155 w 59624"/>
                <a:gd name="connsiteY9" fmla="*/ 70356 h 70056"/>
                <a:gd name="connsiteX10" fmla="*/ 59884 w 59624"/>
                <a:gd name="connsiteY10" fmla="*/ 50515 h 70056"/>
                <a:gd name="connsiteX11" fmla="*/ 57881 w 59624"/>
                <a:gd name="connsiteY11" fmla="*/ 48683 h 70056"/>
                <a:gd name="connsiteX12" fmla="*/ 55878 w 59624"/>
                <a:gd name="connsiteY12" fmla="*/ 50820 h 70056"/>
                <a:gd name="connsiteX13" fmla="*/ 35079 w 59624"/>
                <a:gd name="connsiteY13" fmla="*/ 66541 h 70056"/>
                <a:gd name="connsiteX14" fmla="*/ 17669 w 59624"/>
                <a:gd name="connsiteY14" fmla="*/ 56314 h 70056"/>
                <a:gd name="connsiteX15" fmla="*/ 13047 w 59624"/>
                <a:gd name="connsiteY15" fmla="*/ 33420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624" h="70056">
                  <a:moveTo>
                    <a:pt x="13201" y="30215"/>
                  </a:moveTo>
                  <a:cubicBezTo>
                    <a:pt x="14126" y="7473"/>
                    <a:pt x="27068" y="3657"/>
                    <a:pt x="32306" y="3657"/>
                  </a:cubicBezTo>
                  <a:cubicBezTo>
                    <a:pt x="48175" y="3657"/>
                    <a:pt x="49716" y="24262"/>
                    <a:pt x="49716" y="30215"/>
                  </a:cubicBezTo>
                  <a:lnTo>
                    <a:pt x="13201" y="30215"/>
                  </a:lnTo>
                  <a:close/>
                  <a:moveTo>
                    <a:pt x="13047" y="33420"/>
                  </a:moveTo>
                  <a:lnTo>
                    <a:pt x="56033" y="33420"/>
                  </a:lnTo>
                  <a:cubicBezTo>
                    <a:pt x="59422" y="33420"/>
                    <a:pt x="59884" y="33420"/>
                    <a:pt x="59884" y="30215"/>
                  </a:cubicBezTo>
                  <a:cubicBezTo>
                    <a:pt x="59884" y="15105"/>
                    <a:pt x="51565" y="300"/>
                    <a:pt x="32306" y="300"/>
                  </a:cubicBezTo>
                  <a:cubicBezTo>
                    <a:pt x="14434" y="300"/>
                    <a:pt x="260" y="16020"/>
                    <a:pt x="260" y="35099"/>
                  </a:cubicBezTo>
                  <a:cubicBezTo>
                    <a:pt x="260" y="55551"/>
                    <a:pt x="16437" y="70356"/>
                    <a:pt x="34155" y="70356"/>
                  </a:cubicBezTo>
                  <a:cubicBezTo>
                    <a:pt x="52951" y="70356"/>
                    <a:pt x="59884" y="53414"/>
                    <a:pt x="59884" y="50515"/>
                  </a:cubicBezTo>
                  <a:cubicBezTo>
                    <a:pt x="59884" y="48988"/>
                    <a:pt x="58652" y="48683"/>
                    <a:pt x="57881" y="48683"/>
                  </a:cubicBezTo>
                  <a:cubicBezTo>
                    <a:pt x="56495" y="48683"/>
                    <a:pt x="56187" y="49599"/>
                    <a:pt x="55878" y="50820"/>
                  </a:cubicBezTo>
                  <a:cubicBezTo>
                    <a:pt x="50486" y="66541"/>
                    <a:pt x="36620" y="66541"/>
                    <a:pt x="35079" y="66541"/>
                  </a:cubicBezTo>
                  <a:cubicBezTo>
                    <a:pt x="27376" y="66541"/>
                    <a:pt x="21213" y="61962"/>
                    <a:pt x="17669" y="56314"/>
                  </a:cubicBezTo>
                  <a:cubicBezTo>
                    <a:pt x="13047" y="48988"/>
                    <a:pt x="13047" y="38915"/>
                    <a:pt x="13047" y="3342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形状 81">
              <a:extLst>
                <a:ext uri="{FF2B5EF4-FFF2-40B4-BE49-F238E27FC236}">
                  <a16:creationId xmlns:a16="http://schemas.microsoft.com/office/drawing/2014/main" id="{340B482C-B8B3-0E74-D773-0F6150C90512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4385293" y="7674075"/>
              <a:ext cx="50380" cy="70056"/>
            </a:xfrm>
            <a:custGeom>
              <a:avLst/>
              <a:gdLst>
                <a:gd name="connsiteX0" fmla="*/ 27226 w 50380"/>
                <a:gd name="connsiteY0" fmla="*/ 39067 h 70056"/>
                <a:gd name="connsiteX1" fmla="*/ 43249 w 50380"/>
                <a:gd name="connsiteY1" fmla="*/ 53109 h 70056"/>
                <a:gd name="connsiteX2" fmla="*/ 25839 w 50380"/>
                <a:gd name="connsiteY2" fmla="*/ 66998 h 70056"/>
                <a:gd name="connsiteX3" fmla="*/ 4424 w 50380"/>
                <a:gd name="connsiteY3" fmla="*/ 45325 h 70056"/>
                <a:gd name="connsiteX4" fmla="*/ 2267 w 50380"/>
                <a:gd name="connsiteY4" fmla="*/ 42730 h 70056"/>
                <a:gd name="connsiteX5" fmla="*/ 264 w 50380"/>
                <a:gd name="connsiteY5" fmla="*/ 46546 h 70056"/>
                <a:gd name="connsiteX6" fmla="*/ 264 w 50380"/>
                <a:gd name="connsiteY6" fmla="*/ 66693 h 70056"/>
                <a:gd name="connsiteX7" fmla="*/ 1959 w 50380"/>
                <a:gd name="connsiteY7" fmla="*/ 70356 h 70056"/>
                <a:gd name="connsiteX8" fmla="*/ 5811 w 50380"/>
                <a:gd name="connsiteY8" fmla="*/ 67304 h 70056"/>
                <a:gd name="connsiteX9" fmla="*/ 8892 w 50380"/>
                <a:gd name="connsiteY9" fmla="*/ 63793 h 70056"/>
                <a:gd name="connsiteX10" fmla="*/ 25839 w 50380"/>
                <a:gd name="connsiteY10" fmla="*/ 70356 h 70056"/>
                <a:gd name="connsiteX11" fmla="*/ 50645 w 50380"/>
                <a:gd name="connsiteY11" fmla="*/ 49141 h 70056"/>
                <a:gd name="connsiteX12" fmla="*/ 44174 w 50380"/>
                <a:gd name="connsiteY12" fmla="*/ 34641 h 70056"/>
                <a:gd name="connsiteX13" fmla="*/ 26610 w 50380"/>
                <a:gd name="connsiteY13" fmla="*/ 27315 h 70056"/>
                <a:gd name="connsiteX14" fmla="*/ 7659 w 50380"/>
                <a:gd name="connsiteY14" fmla="*/ 14799 h 70056"/>
                <a:gd name="connsiteX15" fmla="*/ 24915 w 50380"/>
                <a:gd name="connsiteY15" fmla="*/ 3200 h 70056"/>
                <a:gd name="connsiteX16" fmla="*/ 42941 w 50380"/>
                <a:gd name="connsiteY16" fmla="*/ 21668 h 70056"/>
                <a:gd name="connsiteX17" fmla="*/ 44790 w 50380"/>
                <a:gd name="connsiteY17" fmla="*/ 23041 h 70056"/>
                <a:gd name="connsiteX18" fmla="*/ 46793 w 50380"/>
                <a:gd name="connsiteY18" fmla="*/ 19378 h 70056"/>
                <a:gd name="connsiteX19" fmla="*/ 46793 w 50380"/>
                <a:gd name="connsiteY19" fmla="*/ 3963 h 70056"/>
                <a:gd name="connsiteX20" fmla="*/ 45098 w 50380"/>
                <a:gd name="connsiteY20" fmla="*/ 300 h 70056"/>
                <a:gd name="connsiteX21" fmla="*/ 42017 w 50380"/>
                <a:gd name="connsiteY21" fmla="*/ 2131 h 70056"/>
                <a:gd name="connsiteX22" fmla="*/ 39398 w 50380"/>
                <a:gd name="connsiteY22" fmla="*/ 4573 h 70056"/>
                <a:gd name="connsiteX23" fmla="*/ 24915 w 50380"/>
                <a:gd name="connsiteY23" fmla="*/ 300 h 70056"/>
                <a:gd name="connsiteX24" fmla="*/ 264 w 50380"/>
                <a:gd name="connsiteY24" fmla="*/ 19073 h 70056"/>
                <a:gd name="connsiteX25" fmla="*/ 6889 w 50380"/>
                <a:gd name="connsiteY25" fmla="*/ 32046 h 70056"/>
                <a:gd name="connsiteX26" fmla="*/ 27226 w 50380"/>
                <a:gd name="connsiteY26" fmla="*/ 39067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380" h="70056">
                  <a:moveTo>
                    <a:pt x="27226" y="39067"/>
                  </a:moveTo>
                  <a:cubicBezTo>
                    <a:pt x="30616" y="39678"/>
                    <a:pt x="43249" y="42120"/>
                    <a:pt x="43249" y="53109"/>
                  </a:cubicBezTo>
                  <a:cubicBezTo>
                    <a:pt x="43249" y="60893"/>
                    <a:pt x="37857" y="66998"/>
                    <a:pt x="25839" y="66998"/>
                  </a:cubicBezTo>
                  <a:cubicBezTo>
                    <a:pt x="12898" y="66998"/>
                    <a:pt x="7351" y="58299"/>
                    <a:pt x="4424" y="45325"/>
                  </a:cubicBezTo>
                  <a:cubicBezTo>
                    <a:pt x="3962" y="43341"/>
                    <a:pt x="3808" y="42730"/>
                    <a:pt x="2267" y="42730"/>
                  </a:cubicBezTo>
                  <a:cubicBezTo>
                    <a:pt x="264" y="42730"/>
                    <a:pt x="264" y="43799"/>
                    <a:pt x="264" y="46546"/>
                  </a:cubicBezTo>
                  <a:lnTo>
                    <a:pt x="264" y="66693"/>
                  </a:lnTo>
                  <a:cubicBezTo>
                    <a:pt x="264" y="69288"/>
                    <a:pt x="264" y="70356"/>
                    <a:pt x="1959" y="70356"/>
                  </a:cubicBezTo>
                  <a:cubicBezTo>
                    <a:pt x="2729" y="70356"/>
                    <a:pt x="2883" y="70204"/>
                    <a:pt x="5811" y="67304"/>
                  </a:cubicBezTo>
                  <a:cubicBezTo>
                    <a:pt x="6119" y="66998"/>
                    <a:pt x="6119" y="66693"/>
                    <a:pt x="8892" y="63793"/>
                  </a:cubicBezTo>
                  <a:cubicBezTo>
                    <a:pt x="15671" y="70204"/>
                    <a:pt x="22604" y="70356"/>
                    <a:pt x="25839" y="70356"/>
                  </a:cubicBezTo>
                  <a:cubicBezTo>
                    <a:pt x="43557" y="70356"/>
                    <a:pt x="50645" y="60130"/>
                    <a:pt x="50645" y="49141"/>
                  </a:cubicBezTo>
                  <a:cubicBezTo>
                    <a:pt x="50645" y="41052"/>
                    <a:pt x="46022" y="36473"/>
                    <a:pt x="44174" y="34641"/>
                  </a:cubicBezTo>
                  <a:cubicBezTo>
                    <a:pt x="39089" y="29757"/>
                    <a:pt x="33081" y="28536"/>
                    <a:pt x="26610" y="27315"/>
                  </a:cubicBezTo>
                  <a:cubicBezTo>
                    <a:pt x="17982" y="25636"/>
                    <a:pt x="7659" y="23652"/>
                    <a:pt x="7659" y="14799"/>
                  </a:cubicBezTo>
                  <a:cubicBezTo>
                    <a:pt x="7659" y="9457"/>
                    <a:pt x="11665" y="3200"/>
                    <a:pt x="24915" y="3200"/>
                  </a:cubicBezTo>
                  <a:cubicBezTo>
                    <a:pt x="41863" y="3200"/>
                    <a:pt x="42633" y="16936"/>
                    <a:pt x="42941" y="21668"/>
                  </a:cubicBezTo>
                  <a:cubicBezTo>
                    <a:pt x="43095" y="23041"/>
                    <a:pt x="44482" y="23041"/>
                    <a:pt x="44790" y="23041"/>
                  </a:cubicBezTo>
                  <a:cubicBezTo>
                    <a:pt x="46793" y="23041"/>
                    <a:pt x="46793" y="22278"/>
                    <a:pt x="46793" y="19378"/>
                  </a:cubicBezTo>
                  <a:lnTo>
                    <a:pt x="46793" y="3963"/>
                  </a:lnTo>
                  <a:cubicBezTo>
                    <a:pt x="46793" y="1368"/>
                    <a:pt x="46793" y="300"/>
                    <a:pt x="45098" y="300"/>
                  </a:cubicBezTo>
                  <a:cubicBezTo>
                    <a:pt x="44328" y="300"/>
                    <a:pt x="44020" y="300"/>
                    <a:pt x="42017" y="2131"/>
                  </a:cubicBezTo>
                  <a:cubicBezTo>
                    <a:pt x="41554" y="2742"/>
                    <a:pt x="40014" y="4115"/>
                    <a:pt x="39398" y="4573"/>
                  </a:cubicBezTo>
                  <a:cubicBezTo>
                    <a:pt x="33543" y="300"/>
                    <a:pt x="27226" y="300"/>
                    <a:pt x="24915" y="300"/>
                  </a:cubicBezTo>
                  <a:cubicBezTo>
                    <a:pt x="6119" y="300"/>
                    <a:pt x="264" y="10526"/>
                    <a:pt x="264" y="19073"/>
                  </a:cubicBezTo>
                  <a:cubicBezTo>
                    <a:pt x="264" y="24415"/>
                    <a:pt x="2729" y="28689"/>
                    <a:pt x="6889" y="32046"/>
                  </a:cubicBezTo>
                  <a:cubicBezTo>
                    <a:pt x="11819" y="36015"/>
                    <a:pt x="16133" y="36931"/>
                    <a:pt x="27226" y="39067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形状 82">
              <a:extLst>
                <a:ext uri="{FF2B5EF4-FFF2-40B4-BE49-F238E27FC236}">
                  <a16:creationId xmlns:a16="http://schemas.microsoft.com/office/drawing/2014/main" id="{D2273CAB-55DA-D3E5-4C16-6A1692D1C346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4446065" y="7674075"/>
              <a:ext cx="50380" cy="70056"/>
            </a:xfrm>
            <a:custGeom>
              <a:avLst/>
              <a:gdLst>
                <a:gd name="connsiteX0" fmla="*/ 27230 w 50380"/>
                <a:gd name="connsiteY0" fmla="*/ 39067 h 70056"/>
                <a:gd name="connsiteX1" fmla="*/ 43253 w 50380"/>
                <a:gd name="connsiteY1" fmla="*/ 53109 h 70056"/>
                <a:gd name="connsiteX2" fmla="*/ 25843 w 50380"/>
                <a:gd name="connsiteY2" fmla="*/ 66998 h 70056"/>
                <a:gd name="connsiteX3" fmla="*/ 4428 w 50380"/>
                <a:gd name="connsiteY3" fmla="*/ 45325 h 70056"/>
                <a:gd name="connsiteX4" fmla="*/ 2271 w 50380"/>
                <a:gd name="connsiteY4" fmla="*/ 42730 h 70056"/>
                <a:gd name="connsiteX5" fmla="*/ 268 w 50380"/>
                <a:gd name="connsiteY5" fmla="*/ 46546 h 70056"/>
                <a:gd name="connsiteX6" fmla="*/ 268 w 50380"/>
                <a:gd name="connsiteY6" fmla="*/ 66693 h 70056"/>
                <a:gd name="connsiteX7" fmla="*/ 1963 w 50380"/>
                <a:gd name="connsiteY7" fmla="*/ 70356 h 70056"/>
                <a:gd name="connsiteX8" fmla="*/ 5814 w 50380"/>
                <a:gd name="connsiteY8" fmla="*/ 67304 h 70056"/>
                <a:gd name="connsiteX9" fmla="*/ 8896 w 50380"/>
                <a:gd name="connsiteY9" fmla="*/ 63793 h 70056"/>
                <a:gd name="connsiteX10" fmla="*/ 25843 w 50380"/>
                <a:gd name="connsiteY10" fmla="*/ 70356 h 70056"/>
                <a:gd name="connsiteX11" fmla="*/ 50648 w 50380"/>
                <a:gd name="connsiteY11" fmla="*/ 49141 h 70056"/>
                <a:gd name="connsiteX12" fmla="*/ 44178 w 50380"/>
                <a:gd name="connsiteY12" fmla="*/ 34641 h 70056"/>
                <a:gd name="connsiteX13" fmla="*/ 26614 w 50380"/>
                <a:gd name="connsiteY13" fmla="*/ 27315 h 70056"/>
                <a:gd name="connsiteX14" fmla="*/ 7663 w 50380"/>
                <a:gd name="connsiteY14" fmla="*/ 14799 h 70056"/>
                <a:gd name="connsiteX15" fmla="*/ 24919 w 50380"/>
                <a:gd name="connsiteY15" fmla="*/ 3200 h 70056"/>
                <a:gd name="connsiteX16" fmla="*/ 42945 w 50380"/>
                <a:gd name="connsiteY16" fmla="*/ 21668 h 70056"/>
                <a:gd name="connsiteX17" fmla="*/ 44794 w 50380"/>
                <a:gd name="connsiteY17" fmla="*/ 23041 h 70056"/>
                <a:gd name="connsiteX18" fmla="*/ 46797 w 50380"/>
                <a:gd name="connsiteY18" fmla="*/ 19378 h 70056"/>
                <a:gd name="connsiteX19" fmla="*/ 46797 w 50380"/>
                <a:gd name="connsiteY19" fmla="*/ 3963 h 70056"/>
                <a:gd name="connsiteX20" fmla="*/ 45102 w 50380"/>
                <a:gd name="connsiteY20" fmla="*/ 300 h 70056"/>
                <a:gd name="connsiteX21" fmla="*/ 42021 w 50380"/>
                <a:gd name="connsiteY21" fmla="*/ 2131 h 70056"/>
                <a:gd name="connsiteX22" fmla="*/ 39401 w 50380"/>
                <a:gd name="connsiteY22" fmla="*/ 4573 h 70056"/>
                <a:gd name="connsiteX23" fmla="*/ 24919 w 50380"/>
                <a:gd name="connsiteY23" fmla="*/ 300 h 70056"/>
                <a:gd name="connsiteX24" fmla="*/ 268 w 50380"/>
                <a:gd name="connsiteY24" fmla="*/ 19073 h 70056"/>
                <a:gd name="connsiteX25" fmla="*/ 6893 w 50380"/>
                <a:gd name="connsiteY25" fmla="*/ 32046 h 70056"/>
                <a:gd name="connsiteX26" fmla="*/ 27230 w 50380"/>
                <a:gd name="connsiteY26" fmla="*/ 39067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380" h="70056">
                  <a:moveTo>
                    <a:pt x="27230" y="39067"/>
                  </a:moveTo>
                  <a:cubicBezTo>
                    <a:pt x="30620" y="39678"/>
                    <a:pt x="43253" y="42120"/>
                    <a:pt x="43253" y="53109"/>
                  </a:cubicBezTo>
                  <a:cubicBezTo>
                    <a:pt x="43253" y="60893"/>
                    <a:pt x="37861" y="66998"/>
                    <a:pt x="25843" y="66998"/>
                  </a:cubicBezTo>
                  <a:cubicBezTo>
                    <a:pt x="12902" y="66998"/>
                    <a:pt x="7355" y="58299"/>
                    <a:pt x="4428" y="45325"/>
                  </a:cubicBezTo>
                  <a:cubicBezTo>
                    <a:pt x="3966" y="43341"/>
                    <a:pt x="3812" y="42730"/>
                    <a:pt x="2271" y="42730"/>
                  </a:cubicBezTo>
                  <a:cubicBezTo>
                    <a:pt x="268" y="42730"/>
                    <a:pt x="268" y="43799"/>
                    <a:pt x="268" y="46546"/>
                  </a:cubicBezTo>
                  <a:lnTo>
                    <a:pt x="268" y="66693"/>
                  </a:lnTo>
                  <a:cubicBezTo>
                    <a:pt x="268" y="69288"/>
                    <a:pt x="268" y="70356"/>
                    <a:pt x="1963" y="70356"/>
                  </a:cubicBezTo>
                  <a:cubicBezTo>
                    <a:pt x="2733" y="70356"/>
                    <a:pt x="2887" y="70204"/>
                    <a:pt x="5814" y="67304"/>
                  </a:cubicBezTo>
                  <a:cubicBezTo>
                    <a:pt x="6123" y="66998"/>
                    <a:pt x="6123" y="66693"/>
                    <a:pt x="8896" y="63793"/>
                  </a:cubicBezTo>
                  <a:cubicBezTo>
                    <a:pt x="15675" y="70204"/>
                    <a:pt x="22608" y="70356"/>
                    <a:pt x="25843" y="70356"/>
                  </a:cubicBezTo>
                  <a:cubicBezTo>
                    <a:pt x="43561" y="70356"/>
                    <a:pt x="50648" y="60130"/>
                    <a:pt x="50648" y="49141"/>
                  </a:cubicBezTo>
                  <a:cubicBezTo>
                    <a:pt x="50648" y="41052"/>
                    <a:pt x="46026" y="36473"/>
                    <a:pt x="44178" y="34641"/>
                  </a:cubicBezTo>
                  <a:cubicBezTo>
                    <a:pt x="39093" y="29757"/>
                    <a:pt x="33085" y="28536"/>
                    <a:pt x="26614" y="27315"/>
                  </a:cubicBezTo>
                  <a:cubicBezTo>
                    <a:pt x="17986" y="25636"/>
                    <a:pt x="7663" y="23652"/>
                    <a:pt x="7663" y="14799"/>
                  </a:cubicBezTo>
                  <a:cubicBezTo>
                    <a:pt x="7663" y="9457"/>
                    <a:pt x="11669" y="3200"/>
                    <a:pt x="24919" y="3200"/>
                  </a:cubicBezTo>
                  <a:cubicBezTo>
                    <a:pt x="41867" y="3200"/>
                    <a:pt x="42637" y="16936"/>
                    <a:pt x="42945" y="21668"/>
                  </a:cubicBezTo>
                  <a:cubicBezTo>
                    <a:pt x="43099" y="23041"/>
                    <a:pt x="44486" y="23041"/>
                    <a:pt x="44794" y="23041"/>
                  </a:cubicBezTo>
                  <a:cubicBezTo>
                    <a:pt x="46797" y="23041"/>
                    <a:pt x="46797" y="22278"/>
                    <a:pt x="46797" y="19378"/>
                  </a:cubicBezTo>
                  <a:lnTo>
                    <a:pt x="46797" y="3963"/>
                  </a:lnTo>
                  <a:cubicBezTo>
                    <a:pt x="46797" y="1368"/>
                    <a:pt x="46797" y="300"/>
                    <a:pt x="45102" y="300"/>
                  </a:cubicBezTo>
                  <a:cubicBezTo>
                    <a:pt x="44332" y="300"/>
                    <a:pt x="44024" y="300"/>
                    <a:pt x="42021" y="2131"/>
                  </a:cubicBezTo>
                  <a:cubicBezTo>
                    <a:pt x="41558" y="2742"/>
                    <a:pt x="40018" y="4115"/>
                    <a:pt x="39401" y="4573"/>
                  </a:cubicBezTo>
                  <a:cubicBezTo>
                    <a:pt x="33547" y="300"/>
                    <a:pt x="27230" y="300"/>
                    <a:pt x="24919" y="300"/>
                  </a:cubicBezTo>
                  <a:cubicBezTo>
                    <a:pt x="6123" y="300"/>
                    <a:pt x="268" y="10526"/>
                    <a:pt x="268" y="19073"/>
                  </a:cubicBezTo>
                  <a:cubicBezTo>
                    <a:pt x="268" y="24415"/>
                    <a:pt x="2733" y="28689"/>
                    <a:pt x="6893" y="32046"/>
                  </a:cubicBezTo>
                  <a:cubicBezTo>
                    <a:pt x="11823" y="36015"/>
                    <a:pt x="16137" y="36931"/>
                    <a:pt x="27230" y="39067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形状 83">
              <a:extLst>
                <a:ext uri="{FF2B5EF4-FFF2-40B4-BE49-F238E27FC236}">
                  <a16:creationId xmlns:a16="http://schemas.microsoft.com/office/drawing/2014/main" id="{D2AD1814-A310-4369-29F3-B27D281B70A5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4506837" y="7640344"/>
              <a:ext cx="32970" cy="102108"/>
            </a:xfrm>
            <a:custGeom>
              <a:avLst/>
              <a:gdLst>
                <a:gd name="connsiteX0" fmla="*/ 22458 w 32970"/>
                <a:gd name="connsiteY0" fmla="*/ 34946 h 102108"/>
                <a:gd name="connsiteX1" fmla="*/ 888 w 32970"/>
                <a:gd name="connsiteY1" fmla="*/ 36625 h 102108"/>
                <a:gd name="connsiteX2" fmla="*/ 888 w 32970"/>
                <a:gd name="connsiteY2" fmla="*/ 41357 h 102108"/>
                <a:gd name="connsiteX3" fmla="*/ 12289 w 32970"/>
                <a:gd name="connsiteY3" fmla="*/ 49751 h 102108"/>
                <a:gd name="connsiteX4" fmla="*/ 12289 w 32970"/>
                <a:gd name="connsiteY4" fmla="*/ 90809 h 102108"/>
                <a:gd name="connsiteX5" fmla="*/ 272 w 32970"/>
                <a:gd name="connsiteY5" fmla="*/ 97677 h 102108"/>
                <a:gd name="connsiteX6" fmla="*/ 272 w 32970"/>
                <a:gd name="connsiteY6" fmla="*/ 102408 h 102108"/>
                <a:gd name="connsiteX7" fmla="*/ 17219 w 32970"/>
                <a:gd name="connsiteY7" fmla="*/ 101950 h 102108"/>
                <a:gd name="connsiteX8" fmla="*/ 33243 w 32970"/>
                <a:gd name="connsiteY8" fmla="*/ 102408 h 102108"/>
                <a:gd name="connsiteX9" fmla="*/ 33243 w 32970"/>
                <a:gd name="connsiteY9" fmla="*/ 97677 h 102108"/>
                <a:gd name="connsiteX10" fmla="*/ 22458 w 32970"/>
                <a:gd name="connsiteY10" fmla="*/ 90961 h 102108"/>
                <a:gd name="connsiteX11" fmla="*/ 22458 w 32970"/>
                <a:gd name="connsiteY11" fmla="*/ 34946 h 102108"/>
                <a:gd name="connsiteX12" fmla="*/ 23074 w 32970"/>
                <a:gd name="connsiteY12" fmla="*/ 8389 h 102108"/>
                <a:gd name="connsiteX13" fmla="*/ 14908 w 32970"/>
                <a:gd name="connsiteY13" fmla="*/ 300 h 102108"/>
                <a:gd name="connsiteX14" fmla="*/ 6743 w 32970"/>
                <a:gd name="connsiteY14" fmla="*/ 8389 h 102108"/>
                <a:gd name="connsiteX15" fmla="*/ 14908 w 32970"/>
                <a:gd name="connsiteY15" fmla="*/ 16478 h 102108"/>
                <a:gd name="connsiteX16" fmla="*/ 23074 w 32970"/>
                <a:gd name="connsiteY16" fmla="*/ 8389 h 10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970" h="102108">
                  <a:moveTo>
                    <a:pt x="22458" y="34946"/>
                  </a:moveTo>
                  <a:lnTo>
                    <a:pt x="888" y="36625"/>
                  </a:lnTo>
                  <a:lnTo>
                    <a:pt x="888" y="41357"/>
                  </a:lnTo>
                  <a:cubicBezTo>
                    <a:pt x="10903" y="41357"/>
                    <a:pt x="12289" y="42273"/>
                    <a:pt x="12289" y="49751"/>
                  </a:cubicBezTo>
                  <a:lnTo>
                    <a:pt x="12289" y="90809"/>
                  </a:lnTo>
                  <a:cubicBezTo>
                    <a:pt x="12289" y="97677"/>
                    <a:pt x="10595" y="97677"/>
                    <a:pt x="272" y="97677"/>
                  </a:cubicBezTo>
                  <a:lnTo>
                    <a:pt x="272" y="102408"/>
                  </a:lnTo>
                  <a:cubicBezTo>
                    <a:pt x="5202" y="102256"/>
                    <a:pt x="13522" y="101950"/>
                    <a:pt x="17219" y="101950"/>
                  </a:cubicBezTo>
                  <a:cubicBezTo>
                    <a:pt x="22612" y="101950"/>
                    <a:pt x="28004" y="102256"/>
                    <a:pt x="33243" y="102408"/>
                  </a:cubicBezTo>
                  <a:lnTo>
                    <a:pt x="33243" y="97677"/>
                  </a:lnTo>
                  <a:cubicBezTo>
                    <a:pt x="23074" y="97677"/>
                    <a:pt x="22458" y="96914"/>
                    <a:pt x="22458" y="90961"/>
                  </a:cubicBezTo>
                  <a:lnTo>
                    <a:pt x="22458" y="34946"/>
                  </a:lnTo>
                  <a:close/>
                  <a:moveTo>
                    <a:pt x="23074" y="8389"/>
                  </a:moveTo>
                  <a:cubicBezTo>
                    <a:pt x="23074" y="3505"/>
                    <a:pt x="19222" y="300"/>
                    <a:pt x="14908" y="300"/>
                  </a:cubicBezTo>
                  <a:cubicBezTo>
                    <a:pt x="10132" y="300"/>
                    <a:pt x="6743" y="4421"/>
                    <a:pt x="6743" y="8389"/>
                  </a:cubicBezTo>
                  <a:cubicBezTo>
                    <a:pt x="6743" y="12510"/>
                    <a:pt x="10132" y="16478"/>
                    <a:pt x="14908" y="16478"/>
                  </a:cubicBezTo>
                  <a:cubicBezTo>
                    <a:pt x="19222" y="16478"/>
                    <a:pt x="23074" y="13273"/>
                    <a:pt x="23074" y="8389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形状 84">
              <a:extLst>
                <a:ext uri="{FF2B5EF4-FFF2-40B4-BE49-F238E27FC236}">
                  <a16:creationId xmlns:a16="http://schemas.microsoft.com/office/drawing/2014/main" id="{B3712DFC-782D-86E6-1BD3-1995A11247F9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4551020" y="7674075"/>
              <a:ext cx="69485" cy="70056"/>
            </a:xfrm>
            <a:custGeom>
              <a:avLst/>
              <a:gdLst>
                <a:gd name="connsiteX0" fmla="*/ 45109 w 69485"/>
                <a:gd name="connsiteY0" fmla="*/ 57078 h 70056"/>
                <a:gd name="connsiteX1" fmla="*/ 57126 w 69485"/>
                <a:gd name="connsiteY1" fmla="*/ 69593 h 70056"/>
                <a:gd name="connsiteX2" fmla="*/ 69760 w 69485"/>
                <a:gd name="connsiteY2" fmla="*/ 55093 h 70056"/>
                <a:gd name="connsiteX3" fmla="*/ 69760 w 69485"/>
                <a:gd name="connsiteY3" fmla="*/ 46546 h 70056"/>
                <a:gd name="connsiteX4" fmla="*/ 65908 w 69485"/>
                <a:gd name="connsiteY4" fmla="*/ 46546 h 70056"/>
                <a:gd name="connsiteX5" fmla="*/ 65908 w 69485"/>
                <a:gd name="connsiteY5" fmla="*/ 55093 h 70056"/>
                <a:gd name="connsiteX6" fmla="*/ 60362 w 69485"/>
                <a:gd name="connsiteY6" fmla="*/ 64862 h 70056"/>
                <a:gd name="connsiteX7" fmla="*/ 54661 w 69485"/>
                <a:gd name="connsiteY7" fmla="*/ 57230 h 70056"/>
                <a:gd name="connsiteX8" fmla="*/ 54661 w 69485"/>
                <a:gd name="connsiteY8" fmla="*/ 26704 h 70056"/>
                <a:gd name="connsiteX9" fmla="*/ 49114 w 69485"/>
                <a:gd name="connsiteY9" fmla="*/ 8694 h 70056"/>
                <a:gd name="connsiteX10" fmla="*/ 28007 w 69485"/>
                <a:gd name="connsiteY10" fmla="*/ 300 h 70056"/>
                <a:gd name="connsiteX11" fmla="*/ 4743 w 69485"/>
                <a:gd name="connsiteY11" fmla="*/ 17547 h 70056"/>
                <a:gd name="connsiteX12" fmla="*/ 11830 w 69485"/>
                <a:gd name="connsiteY12" fmla="*/ 24720 h 70056"/>
                <a:gd name="connsiteX13" fmla="*/ 18917 w 69485"/>
                <a:gd name="connsiteY13" fmla="*/ 17699 h 70056"/>
                <a:gd name="connsiteX14" fmla="*/ 11059 w 69485"/>
                <a:gd name="connsiteY14" fmla="*/ 10678 h 70056"/>
                <a:gd name="connsiteX15" fmla="*/ 27699 w 69485"/>
                <a:gd name="connsiteY15" fmla="*/ 3657 h 70056"/>
                <a:gd name="connsiteX16" fmla="*/ 44030 w 69485"/>
                <a:gd name="connsiteY16" fmla="*/ 23194 h 70056"/>
                <a:gd name="connsiteX17" fmla="*/ 44030 w 69485"/>
                <a:gd name="connsiteY17" fmla="*/ 28841 h 70056"/>
                <a:gd name="connsiteX18" fmla="*/ 15682 w 69485"/>
                <a:gd name="connsiteY18" fmla="*/ 34336 h 70056"/>
                <a:gd name="connsiteX19" fmla="*/ 275 w 69485"/>
                <a:gd name="connsiteY19" fmla="*/ 54178 h 70056"/>
                <a:gd name="connsiteX20" fmla="*/ 24926 w 69485"/>
                <a:gd name="connsiteY20" fmla="*/ 70356 h 70056"/>
                <a:gd name="connsiteX21" fmla="*/ 45109 w 69485"/>
                <a:gd name="connsiteY21" fmla="*/ 57078 h 70056"/>
                <a:gd name="connsiteX22" fmla="*/ 44030 w 69485"/>
                <a:gd name="connsiteY22" fmla="*/ 32046 h 70056"/>
                <a:gd name="connsiteX23" fmla="*/ 44030 w 69485"/>
                <a:gd name="connsiteY23" fmla="*/ 47309 h 70056"/>
                <a:gd name="connsiteX24" fmla="*/ 26004 w 69485"/>
                <a:gd name="connsiteY24" fmla="*/ 66998 h 70056"/>
                <a:gd name="connsiteX25" fmla="*/ 12138 w 69485"/>
                <a:gd name="connsiteY25" fmla="*/ 54025 h 70056"/>
                <a:gd name="connsiteX26" fmla="*/ 44030 w 69485"/>
                <a:gd name="connsiteY26" fmla="*/ 32046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485" h="70056">
                  <a:moveTo>
                    <a:pt x="45109" y="57078"/>
                  </a:moveTo>
                  <a:cubicBezTo>
                    <a:pt x="45725" y="63183"/>
                    <a:pt x="49885" y="69593"/>
                    <a:pt x="57126" y="69593"/>
                  </a:cubicBezTo>
                  <a:cubicBezTo>
                    <a:pt x="60362" y="69593"/>
                    <a:pt x="69760" y="67456"/>
                    <a:pt x="69760" y="55093"/>
                  </a:cubicBezTo>
                  <a:lnTo>
                    <a:pt x="69760" y="46546"/>
                  </a:lnTo>
                  <a:lnTo>
                    <a:pt x="65908" y="46546"/>
                  </a:lnTo>
                  <a:lnTo>
                    <a:pt x="65908" y="55093"/>
                  </a:lnTo>
                  <a:cubicBezTo>
                    <a:pt x="65908" y="63946"/>
                    <a:pt x="62056" y="64862"/>
                    <a:pt x="60362" y="64862"/>
                  </a:cubicBezTo>
                  <a:cubicBezTo>
                    <a:pt x="55277" y="64862"/>
                    <a:pt x="54661" y="57993"/>
                    <a:pt x="54661" y="57230"/>
                  </a:cubicBezTo>
                  <a:lnTo>
                    <a:pt x="54661" y="26704"/>
                  </a:lnTo>
                  <a:cubicBezTo>
                    <a:pt x="54661" y="20294"/>
                    <a:pt x="54661" y="14341"/>
                    <a:pt x="49114" y="8694"/>
                  </a:cubicBezTo>
                  <a:cubicBezTo>
                    <a:pt x="43106" y="2742"/>
                    <a:pt x="35402" y="300"/>
                    <a:pt x="28007" y="300"/>
                  </a:cubicBezTo>
                  <a:cubicBezTo>
                    <a:pt x="15373" y="300"/>
                    <a:pt x="4743" y="7473"/>
                    <a:pt x="4743" y="17547"/>
                  </a:cubicBezTo>
                  <a:cubicBezTo>
                    <a:pt x="4743" y="22126"/>
                    <a:pt x="7824" y="24720"/>
                    <a:pt x="11830" y="24720"/>
                  </a:cubicBezTo>
                  <a:cubicBezTo>
                    <a:pt x="16144" y="24720"/>
                    <a:pt x="18917" y="21668"/>
                    <a:pt x="18917" y="17699"/>
                  </a:cubicBezTo>
                  <a:cubicBezTo>
                    <a:pt x="18917" y="15868"/>
                    <a:pt x="18147" y="10831"/>
                    <a:pt x="11059" y="10678"/>
                  </a:cubicBezTo>
                  <a:cubicBezTo>
                    <a:pt x="15219" y="5336"/>
                    <a:pt x="22769" y="3657"/>
                    <a:pt x="27699" y="3657"/>
                  </a:cubicBezTo>
                  <a:cubicBezTo>
                    <a:pt x="35248" y="3657"/>
                    <a:pt x="44030" y="9610"/>
                    <a:pt x="44030" y="23194"/>
                  </a:cubicBezTo>
                  <a:lnTo>
                    <a:pt x="44030" y="28841"/>
                  </a:lnTo>
                  <a:cubicBezTo>
                    <a:pt x="36173" y="29299"/>
                    <a:pt x="25388" y="29757"/>
                    <a:pt x="15682" y="34336"/>
                  </a:cubicBezTo>
                  <a:cubicBezTo>
                    <a:pt x="4126" y="39525"/>
                    <a:pt x="275" y="47462"/>
                    <a:pt x="275" y="54178"/>
                  </a:cubicBezTo>
                  <a:cubicBezTo>
                    <a:pt x="275" y="66541"/>
                    <a:pt x="15219" y="70356"/>
                    <a:pt x="24926" y="70356"/>
                  </a:cubicBezTo>
                  <a:cubicBezTo>
                    <a:pt x="35094" y="70356"/>
                    <a:pt x="42181" y="64251"/>
                    <a:pt x="45109" y="57078"/>
                  </a:cubicBezTo>
                  <a:close/>
                  <a:moveTo>
                    <a:pt x="44030" y="32046"/>
                  </a:moveTo>
                  <a:lnTo>
                    <a:pt x="44030" y="47309"/>
                  </a:lnTo>
                  <a:cubicBezTo>
                    <a:pt x="44030" y="61809"/>
                    <a:pt x="32937" y="66998"/>
                    <a:pt x="26004" y="66998"/>
                  </a:cubicBezTo>
                  <a:cubicBezTo>
                    <a:pt x="18455" y="66998"/>
                    <a:pt x="12138" y="61656"/>
                    <a:pt x="12138" y="54025"/>
                  </a:cubicBezTo>
                  <a:cubicBezTo>
                    <a:pt x="12138" y="45630"/>
                    <a:pt x="18609" y="32962"/>
                    <a:pt x="44030" y="32046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形状 85">
              <a:extLst>
                <a:ext uri="{FF2B5EF4-FFF2-40B4-BE49-F238E27FC236}">
                  <a16:creationId xmlns:a16="http://schemas.microsoft.com/office/drawing/2014/main" id="{39330FF3-10DE-C842-F571-926483BF8EE6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4626514" y="7674991"/>
              <a:ext cx="77496" cy="67462"/>
            </a:xfrm>
            <a:custGeom>
              <a:avLst/>
              <a:gdLst>
                <a:gd name="connsiteX0" fmla="*/ 12297 w 77496"/>
                <a:gd name="connsiteY0" fmla="*/ 15257 h 67462"/>
                <a:gd name="connsiteX1" fmla="*/ 12297 w 77496"/>
                <a:gd name="connsiteY1" fmla="*/ 56162 h 67462"/>
                <a:gd name="connsiteX2" fmla="*/ 280 w 77496"/>
                <a:gd name="connsiteY2" fmla="*/ 63030 h 67462"/>
                <a:gd name="connsiteX3" fmla="*/ 280 w 77496"/>
                <a:gd name="connsiteY3" fmla="*/ 67762 h 67462"/>
                <a:gd name="connsiteX4" fmla="*/ 17689 w 77496"/>
                <a:gd name="connsiteY4" fmla="*/ 67304 h 67462"/>
                <a:gd name="connsiteX5" fmla="*/ 34945 w 77496"/>
                <a:gd name="connsiteY5" fmla="*/ 67762 h 67462"/>
                <a:gd name="connsiteX6" fmla="*/ 34945 w 77496"/>
                <a:gd name="connsiteY6" fmla="*/ 63030 h 67462"/>
                <a:gd name="connsiteX7" fmla="*/ 22928 w 77496"/>
                <a:gd name="connsiteY7" fmla="*/ 56162 h 67462"/>
                <a:gd name="connsiteX8" fmla="*/ 22928 w 77496"/>
                <a:gd name="connsiteY8" fmla="*/ 28078 h 67462"/>
                <a:gd name="connsiteX9" fmla="*/ 43727 w 77496"/>
                <a:gd name="connsiteY9" fmla="*/ 3657 h 67462"/>
                <a:gd name="connsiteX10" fmla="*/ 55128 w 77496"/>
                <a:gd name="connsiteY10" fmla="*/ 20599 h 67462"/>
                <a:gd name="connsiteX11" fmla="*/ 55128 w 77496"/>
                <a:gd name="connsiteY11" fmla="*/ 56162 h 67462"/>
                <a:gd name="connsiteX12" fmla="*/ 43111 w 77496"/>
                <a:gd name="connsiteY12" fmla="*/ 63030 h 67462"/>
                <a:gd name="connsiteX13" fmla="*/ 43111 w 77496"/>
                <a:gd name="connsiteY13" fmla="*/ 67762 h 67462"/>
                <a:gd name="connsiteX14" fmla="*/ 60521 w 77496"/>
                <a:gd name="connsiteY14" fmla="*/ 67304 h 67462"/>
                <a:gd name="connsiteX15" fmla="*/ 77776 w 77496"/>
                <a:gd name="connsiteY15" fmla="*/ 67762 h 67462"/>
                <a:gd name="connsiteX16" fmla="*/ 77776 w 77496"/>
                <a:gd name="connsiteY16" fmla="*/ 63030 h 67462"/>
                <a:gd name="connsiteX17" fmla="*/ 65759 w 77496"/>
                <a:gd name="connsiteY17" fmla="*/ 58451 h 67462"/>
                <a:gd name="connsiteX18" fmla="*/ 65759 w 77496"/>
                <a:gd name="connsiteY18" fmla="*/ 29299 h 67462"/>
                <a:gd name="connsiteX19" fmla="*/ 60983 w 77496"/>
                <a:gd name="connsiteY19" fmla="*/ 5947 h 67462"/>
                <a:gd name="connsiteX20" fmla="*/ 44806 w 77496"/>
                <a:gd name="connsiteY20" fmla="*/ 300 h 67462"/>
                <a:gd name="connsiteX21" fmla="*/ 22003 w 77496"/>
                <a:gd name="connsiteY21" fmla="*/ 16326 h 67462"/>
                <a:gd name="connsiteX22" fmla="*/ 22003 w 77496"/>
                <a:gd name="connsiteY22" fmla="*/ 300 h 67462"/>
                <a:gd name="connsiteX23" fmla="*/ 280 w 77496"/>
                <a:gd name="connsiteY23" fmla="*/ 1979 h 67462"/>
                <a:gd name="connsiteX24" fmla="*/ 280 w 77496"/>
                <a:gd name="connsiteY24" fmla="*/ 6710 h 67462"/>
                <a:gd name="connsiteX25" fmla="*/ 12297 w 77496"/>
                <a:gd name="connsiteY25" fmla="*/ 15257 h 6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496" h="67462">
                  <a:moveTo>
                    <a:pt x="12297" y="15257"/>
                  </a:moveTo>
                  <a:lnTo>
                    <a:pt x="12297" y="56162"/>
                  </a:lnTo>
                  <a:cubicBezTo>
                    <a:pt x="12297" y="63030"/>
                    <a:pt x="10602" y="63030"/>
                    <a:pt x="280" y="63030"/>
                  </a:cubicBezTo>
                  <a:lnTo>
                    <a:pt x="280" y="67762"/>
                  </a:lnTo>
                  <a:cubicBezTo>
                    <a:pt x="5672" y="67609"/>
                    <a:pt x="13530" y="67304"/>
                    <a:pt x="17689" y="67304"/>
                  </a:cubicBezTo>
                  <a:cubicBezTo>
                    <a:pt x="21695" y="67304"/>
                    <a:pt x="29707" y="67609"/>
                    <a:pt x="34945" y="67762"/>
                  </a:cubicBezTo>
                  <a:lnTo>
                    <a:pt x="34945" y="63030"/>
                  </a:lnTo>
                  <a:cubicBezTo>
                    <a:pt x="24623" y="63030"/>
                    <a:pt x="22928" y="63030"/>
                    <a:pt x="22928" y="56162"/>
                  </a:cubicBezTo>
                  <a:lnTo>
                    <a:pt x="22928" y="28078"/>
                  </a:lnTo>
                  <a:cubicBezTo>
                    <a:pt x="22928" y="12205"/>
                    <a:pt x="33867" y="3657"/>
                    <a:pt x="43727" y="3657"/>
                  </a:cubicBezTo>
                  <a:cubicBezTo>
                    <a:pt x="53433" y="3657"/>
                    <a:pt x="55128" y="11899"/>
                    <a:pt x="55128" y="20599"/>
                  </a:cubicBezTo>
                  <a:lnTo>
                    <a:pt x="55128" y="56162"/>
                  </a:lnTo>
                  <a:cubicBezTo>
                    <a:pt x="55128" y="63030"/>
                    <a:pt x="53433" y="63030"/>
                    <a:pt x="43111" y="63030"/>
                  </a:cubicBezTo>
                  <a:lnTo>
                    <a:pt x="43111" y="67762"/>
                  </a:lnTo>
                  <a:cubicBezTo>
                    <a:pt x="48503" y="67609"/>
                    <a:pt x="56361" y="67304"/>
                    <a:pt x="60521" y="67304"/>
                  </a:cubicBezTo>
                  <a:cubicBezTo>
                    <a:pt x="64526" y="67304"/>
                    <a:pt x="72538" y="67609"/>
                    <a:pt x="77776" y="67762"/>
                  </a:cubicBezTo>
                  <a:lnTo>
                    <a:pt x="77776" y="63030"/>
                  </a:lnTo>
                  <a:cubicBezTo>
                    <a:pt x="69765" y="63030"/>
                    <a:pt x="65913" y="63030"/>
                    <a:pt x="65759" y="58451"/>
                  </a:cubicBezTo>
                  <a:lnTo>
                    <a:pt x="65759" y="29299"/>
                  </a:lnTo>
                  <a:cubicBezTo>
                    <a:pt x="65759" y="16173"/>
                    <a:pt x="65759" y="11442"/>
                    <a:pt x="60983" y="5947"/>
                  </a:cubicBezTo>
                  <a:cubicBezTo>
                    <a:pt x="58826" y="3352"/>
                    <a:pt x="53742" y="300"/>
                    <a:pt x="44806" y="300"/>
                  </a:cubicBezTo>
                  <a:cubicBezTo>
                    <a:pt x="33559" y="300"/>
                    <a:pt x="26317" y="6863"/>
                    <a:pt x="22003" y="16326"/>
                  </a:cubicBezTo>
                  <a:lnTo>
                    <a:pt x="22003" y="300"/>
                  </a:lnTo>
                  <a:lnTo>
                    <a:pt x="280" y="1979"/>
                  </a:lnTo>
                  <a:lnTo>
                    <a:pt x="280" y="6710"/>
                  </a:lnTo>
                  <a:cubicBezTo>
                    <a:pt x="11064" y="6710"/>
                    <a:pt x="12297" y="7778"/>
                    <a:pt x="12297" y="15257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形状 86">
              <a:extLst>
                <a:ext uri="{FF2B5EF4-FFF2-40B4-BE49-F238E27FC236}">
                  <a16:creationId xmlns:a16="http://schemas.microsoft.com/office/drawing/2014/main" id="{8D69DB3A-D10D-1414-5CC2-67C34A2C4C6E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4763927" y="7638207"/>
              <a:ext cx="103534" cy="104245"/>
            </a:xfrm>
            <a:custGeom>
              <a:avLst/>
              <a:gdLst>
                <a:gd name="connsiteX0" fmla="*/ 288 w 103534"/>
                <a:gd name="connsiteY0" fmla="*/ 300 h 104245"/>
                <a:gd name="connsiteX1" fmla="*/ 288 w 103534"/>
                <a:gd name="connsiteY1" fmla="*/ 5031 h 104245"/>
                <a:gd name="connsiteX2" fmla="*/ 3986 w 103534"/>
                <a:gd name="connsiteY2" fmla="*/ 5031 h 104245"/>
                <a:gd name="connsiteX3" fmla="*/ 16158 w 103534"/>
                <a:gd name="connsiteY3" fmla="*/ 12205 h 104245"/>
                <a:gd name="connsiteX4" fmla="*/ 16158 w 103534"/>
                <a:gd name="connsiteY4" fmla="*/ 92640 h 104245"/>
                <a:gd name="connsiteX5" fmla="*/ 3986 w 103534"/>
                <a:gd name="connsiteY5" fmla="*/ 99814 h 104245"/>
                <a:gd name="connsiteX6" fmla="*/ 288 w 103534"/>
                <a:gd name="connsiteY6" fmla="*/ 99814 h 104245"/>
                <a:gd name="connsiteX7" fmla="*/ 288 w 103534"/>
                <a:gd name="connsiteY7" fmla="*/ 104545 h 104245"/>
                <a:gd name="connsiteX8" fmla="*/ 56678 w 103534"/>
                <a:gd name="connsiteY8" fmla="*/ 104545 h 104245"/>
                <a:gd name="connsiteX9" fmla="*/ 103823 w 103534"/>
                <a:gd name="connsiteY9" fmla="*/ 53262 h 104245"/>
                <a:gd name="connsiteX10" fmla="*/ 56678 w 103534"/>
                <a:gd name="connsiteY10" fmla="*/ 300 h 104245"/>
                <a:gd name="connsiteX11" fmla="*/ 288 w 103534"/>
                <a:gd name="connsiteY11" fmla="*/ 300 h 104245"/>
                <a:gd name="connsiteX12" fmla="*/ 36957 w 103534"/>
                <a:gd name="connsiteY12" fmla="*/ 99814 h 104245"/>
                <a:gd name="connsiteX13" fmla="*/ 29408 w 103534"/>
                <a:gd name="connsiteY13" fmla="*/ 93709 h 104245"/>
                <a:gd name="connsiteX14" fmla="*/ 29408 w 103534"/>
                <a:gd name="connsiteY14" fmla="*/ 11136 h 104245"/>
                <a:gd name="connsiteX15" fmla="*/ 36957 w 103534"/>
                <a:gd name="connsiteY15" fmla="*/ 5031 h 104245"/>
                <a:gd name="connsiteX16" fmla="*/ 52364 w 103534"/>
                <a:gd name="connsiteY16" fmla="*/ 5031 h 104245"/>
                <a:gd name="connsiteX17" fmla="*/ 80404 w 103534"/>
                <a:gd name="connsiteY17" fmla="*/ 19226 h 104245"/>
                <a:gd name="connsiteX18" fmla="*/ 88416 w 103534"/>
                <a:gd name="connsiteY18" fmla="*/ 53262 h 104245"/>
                <a:gd name="connsiteX19" fmla="*/ 79942 w 103534"/>
                <a:gd name="connsiteY19" fmla="*/ 86840 h 104245"/>
                <a:gd name="connsiteX20" fmla="*/ 52518 w 103534"/>
                <a:gd name="connsiteY20" fmla="*/ 99814 h 104245"/>
                <a:gd name="connsiteX21" fmla="*/ 36957 w 103534"/>
                <a:gd name="connsiteY21" fmla="*/ 99814 h 10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534" h="104245">
                  <a:moveTo>
                    <a:pt x="288" y="300"/>
                  </a:moveTo>
                  <a:lnTo>
                    <a:pt x="288" y="5031"/>
                  </a:lnTo>
                  <a:lnTo>
                    <a:pt x="3986" y="5031"/>
                  </a:lnTo>
                  <a:cubicBezTo>
                    <a:pt x="15849" y="5031"/>
                    <a:pt x="16158" y="6710"/>
                    <a:pt x="16158" y="12205"/>
                  </a:cubicBezTo>
                  <a:lnTo>
                    <a:pt x="16158" y="92640"/>
                  </a:lnTo>
                  <a:cubicBezTo>
                    <a:pt x="16158" y="98135"/>
                    <a:pt x="15849" y="99814"/>
                    <a:pt x="3986" y="99814"/>
                  </a:cubicBezTo>
                  <a:lnTo>
                    <a:pt x="288" y="99814"/>
                  </a:lnTo>
                  <a:lnTo>
                    <a:pt x="288" y="104545"/>
                  </a:lnTo>
                  <a:lnTo>
                    <a:pt x="56678" y="104545"/>
                  </a:lnTo>
                  <a:cubicBezTo>
                    <a:pt x="82561" y="104545"/>
                    <a:pt x="103823" y="81956"/>
                    <a:pt x="103823" y="53262"/>
                  </a:cubicBezTo>
                  <a:cubicBezTo>
                    <a:pt x="103823" y="24262"/>
                    <a:pt x="83023" y="300"/>
                    <a:pt x="56678" y="300"/>
                  </a:cubicBezTo>
                  <a:lnTo>
                    <a:pt x="288" y="300"/>
                  </a:lnTo>
                  <a:close/>
                  <a:moveTo>
                    <a:pt x="36957" y="99814"/>
                  </a:moveTo>
                  <a:cubicBezTo>
                    <a:pt x="29716" y="99814"/>
                    <a:pt x="29408" y="98745"/>
                    <a:pt x="29408" y="93709"/>
                  </a:cubicBezTo>
                  <a:lnTo>
                    <a:pt x="29408" y="11136"/>
                  </a:lnTo>
                  <a:cubicBezTo>
                    <a:pt x="29408" y="6099"/>
                    <a:pt x="29716" y="5031"/>
                    <a:pt x="36957" y="5031"/>
                  </a:cubicBezTo>
                  <a:lnTo>
                    <a:pt x="52364" y="5031"/>
                  </a:lnTo>
                  <a:cubicBezTo>
                    <a:pt x="61916" y="5031"/>
                    <a:pt x="72547" y="8389"/>
                    <a:pt x="80404" y="19226"/>
                  </a:cubicBezTo>
                  <a:cubicBezTo>
                    <a:pt x="87029" y="28231"/>
                    <a:pt x="88416" y="41357"/>
                    <a:pt x="88416" y="53262"/>
                  </a:cubicBezTo>
                  <a:cubicBezTo>
                    <a:pt x="88416" y="70204"/>
                    <a:pt x="85489" y="79361"/>
                    <a:pt x="79942" y="86840"/>
                  </a:cubicBezTo>
                  <a:cubicBezTo>
                    <a:pt x="76861" y="90961"/>
                    <a:pt x="68079" y="99814"/>
                    <a:pt x="52518" y="99814"/>
                  </a:cubicBezTo>
                  <a:lnTo>
                    <a:pt x="36957" y="9981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形状 87">
              <a:extLst>
                <a:ext uri="{FF2B5EF4-FFF2-40B4-BE49-F238E27FC236}">
                  <a16:creationId xmlns:a16="http://schemas.microsoft.com/office/drawing/2014/main" id="{25432140-898F-10BE-5BDE-2E6789161F38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4880540" y="7674075"/>
              <a:ext cx="59624" cy="70056"/>
            </a:xfrm>
            <a:custGeom>
              <a:avLst/>
              <a:gdLst>
                <a:gd name="connsiteX0" fmla="*/ 13238 w 59624"/>
                <a:gd name="connsiteY0" fmla="*/ 30215 h 70056"/>
                <a:gd name="connsiteX1" fmla="*/ 32342 w 59624"/>
                <a:gd name="connsiteY1" fmla="*/ 3657 h 70056"/>
                <a:gd name="connsiteX2" fmla="*/ 49752 w 59624"/>
                <a:gd name="connsiteY2" fmla="*/ 30215 h 70056"/>
                <a:gd name="connsiteX3" fmla="*/ 13238 w 59624"/>
                <a:gd name="connsiteY3" fmla="*/ 30215 h 70056"/>
                <a:gd name="connsiteX4" fmla="*/ 13084 w 59624"/>
                <a:gd name="connsiteY4" fmla="*/ 33420 h 70056"/>
                <a:gd name="connsiteX5" fmla="*/ 56069 w 59624"/>
                <a:gd name="connsiteY5" fmla="*/ 33420 h 70056"/>
                <a:gd name="connsiteX6" fmla="*/ 59921 w 59624"/>
                <a:gd name="connsiteY6" fmla="*/ 30215 h 70056"/>
                <a:gd name="connsiteX7" fmla="*/ 32342 w 59624"/>
                <a:gd name="connsiteY7" fmla="*/ 300 h 70056"/>
                <a:gd name="connsiteX8" fmla="*/ 296 w 59624"/>
                <a:gd name="connsiteY8" fmla="*/ 35099 h 70056"/>
                <a:gd name="connsiteX9" fmla="*/ 34191 w 59624"/>
                <a:gd name="connsiteY9" fmla="*/ 70356 h 70056"/>
                <a:gd name="connsiteX10" fmla="*/ 59921 w 59624"/>
                <a:gd name="connsiteY10" fmla="*/ 50515 h 70056"/>
                <a:gd name="connsiteX11" fmla="*/ 57918 w 59624"/>
                <a:gd name="connsiteY11" fmla="*/ 48683 h 70056"/>
                <a:gd name="connsiteX12" fmla="*/ 55915 w 59624"/>
                <a:gd name="connsiteY12" fmla="*/ 50820 h 70056"/>
                <a:gd name="connsiteX13" fmla="*/ 35116 w 59624"/>
                <a:gd name="connsiteY13" fmla="*/ 66541 h 70056"/>
                <a:gd name="connsiteX14" fmla="*/ 17706 w 59624"/>
                <a:gd name="connsiteY14" fmla="*/ 56314 h 70056"/>
                <a:gd name="connsiteX15" fmla="*/ 13084 w 59624"/>
                <a:gd name="connsiteY15" fmla="*/ 33420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624" h="70056">
                  <a:moveTo>
                    <a:pt x="13238" y="30215"/>
                  </a:moveTo>
                  <a:cubicBezTo>
                    <a:pt x="14162" y="7473"/>
                    <a:pt x="27104" y="3657"/>
                    <a:pt x="32342" y="3657"/>
                  </a:cubicBezTo>
                  <a:cubicBezTo>
                    <a:pt x="48212" y="3657"/>
                    <a:pt x="49752" y="24262"/>
                    <a:pt x="49752" y="30215"/>
                  </a:cubicBezTo>
                  <a:lnTo>
                    <a:pt x="13238" y="30215"/>
                  </a:lnTo>
                  <a:close/>
                  <a:moveTo>
                    <a:pt x="13084" y="33420"/>
                  </a:moveTo>
                  <a:lnTo>
                    <a:pt x="56069" y="33420"/>
                  </a:lnTo>
                  <a:cubicBezTo>
                    <a:pt x="59459" y="33420"/>
                    <a:pt x="59921" y="33420"/>
                    <a:pt x="59921" y="30215"/>
                  </a:cubicBezTo>
                  <a:cubicBezTo>
                    <a:pt x="59921" y="15105"/>
                    <a:pt x="51601" y="300"/>
                    <a:pt x="32342" y="300"/>
                  </a:cubicBezTo>
                  <a:cubicBezTo>
                    <a:pt x="14470" y="300"/>
                    <a:pt x="296" y="16020"/>
                    <a:pt x="296" y="35099"/>
                  </a:cubicBezTo>
                  <a:cubicBezTo>
                    <a:pt x="296" y="55551"/>
                    <a:pt x="16473" y="70356"/>
                    <a:pt x="34191" y="70356"/>
                  </a:cubicBezTo>
                  <a:cubicBezTo>
                    <a:pt x="52988" y="70356"/>
                    <a:pt x="59921" y="53414"/>
                    <a:pt x="59921" y="50515"/>
                  </a:cubicBezTo>
                  <a:cubicBezTo>
                    <a:pt x="59921" y="48988"/>
                    <a:pt x="58688" y="48683"/>
                    <a:pt x="57918" y="48683"/>
                  </a:cubicBezTo>
                  <a:cubicBezTo>
                    <a:pt x="56531" y="48683"/>
                    <a:pt x="56223" y="49599"/>
                    <a:pt x="55915" y="50820"/>
                  </a:cubicBezTo>
                  <a:cubicBezTo>
                    <a:pt x="50523" y="66541"/>
                    <a:pt x="36656" y="66541"/>
                    <a:pt x="35116" y="66541"/>
                  </a:cubicBezTo>
                  <a:cubicBezTo>
                    <a:pt x="27412" y="66541"/>
                    <a:pt x="21249" y="61962"/>
                    <a:pt x="17706" y="56314"/>
                  </a:cubicBezTo>
                  <a:cubicBezTo>
                    <a:pt x="13084" y="48988"/>
                    <a:pt x="13084" y="38915"/>
                    <a:pt x="13084" y="3342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形状 88">
              <a:extLst>
                <a:ext uri="{FF2B5EF4-FFF2-40B4-BE49-F238E27FC236}">
                  <a16:creationId xmlns:a16="http://schemas.microsoft.com/office/drawing/2014/main" id="{FC047AED-B17A-A0AE-E659-078B2B973D04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4947629" y="7648586"/>
              <a:ext cx="48223" cy="95545"/>
            </a:xfrm>
            <a:custGeom>
              <a:avLst/>
              <a:gdLst>
                <a:gd name="connsiteX0" fmla="*/ 24027 w 48223"/>
                <a:gd name="connsiteY0" fmla="*/ 33115 h 95545"/>
                <a:gd name="connsiteX1" fmla="*/ 46059 w 48223"/>
                <a:gd name="connsiteY1" fmla="*/ 33115 h 95545"/>
                <a:gd name="connsiteX2" fmla="*/ 46059 w 48223"/>
                <a:gd name="connsiteY2" fmla="*/ 28383 h 95545"/>
                <a:gd name="connsiteX3" fmla="*/ 24027 w 48223"/>
                <a:gd name="connsiteY3" fmla="*/ 28383 h 95545"/>
                <a:gd name="connsiteX4" fmla="*/ 24027 w 48223"/>
                <a:gd name="connsiteY4" fmla="*/ 300 h 95545"/>
                <a:gd name="connsiteX5" fmla="*/ 20175 w 48223"/>
                <a:gd name="connsiteY5" fmla="*/ 300 h 95545"/>
                <a:gd name="connsiteX6" fmla="*/ 301 w 48223"/>
                <a:gd name="connsiteY6" fmla="*/ 29757 h 95545"/>
                <a:gd name="connsiteX7" fmla="*/ 301 w 48223"/>
                <a:gd name="connsiteY7" fmla="*/ 33115 h 95545"/>
                <a:gd name="connsiteX8" fmla="*/ 13396 w 48223"/>
                <a:gd name="connsiteY8" fmla="*/ 33115 h 95545"/>
                <a:gd name="connsiteX9" fmla="*/ 13396 w 48223"/>
                <a:gd name="connsiteY9" fmla="*/ 75240 h 95545"/>
                <a:gd name="connsiteX10" fmla="*/ 33271 w 48223"/>
                <a:gd name="connsiteY10" fmla="*/ 95845 h 95545"/>
                <a:gd name="connsiteX11" fmla="*/ 48524 w 48223"/>
                <a:gd name="connsiteY11" fmla="*/ 75240 h 95545"/>
                <a:gd name="connsiteX12" fmla="*/ 48524 w 48223"/>
                <a:gd name="connsiteY12" fmla="*/ 66541 h 95545"/>
                <a:gd name="connsiteX13" fmla="*/ 44672 w 48223"/>
                <a:gd name="connsiteY13" fmla="*/ 66541 h 95545"/>
                <a:gd name="connsiteX14" fmla="*/ 44672 w 48223"/>
                <a:gd name="connsiteY14" fmla="*/ 74935 h 95545"/>
                <a:gd name="connsiteX15" fmla="*/ 34350 w 48223"/>
                <a:gd name="connsiteY15" fmla="*/ 92030 h 95545"/>
                <a:gd name="connsiteX16" fmla="*/ 24027 w 48223"/>
                <a:gd name="connsiteY16" fmla="*/ 75546 h 95545"/>
                <a:gd name="connsiteX17" fmla="*/ 24027 w 48223"/>
                <a:gd name="connsiteY17" fmla="*/ 33115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23" h="95545">
                  <a:moveTo>
                    <a:pt x="24027" y="33115"/>
                  </a:moveTo>
                  <a:lnTo>
                    <a:pt x="46059" y="33115"/>
                  </a:lnTo>
                  <a:lnTo>
                    <a:pt x="46059" y="28383"/>
                  </a:lnTo>
                  <a:lnTo>
                    <a:pt x="24027" y="28383"/>
                  </a:lnTo>
                  <a:lnTo>
                    <a:pt x="24027" y="300"/>
                  </a:lnTo>
                  <a:lnTo>
                    <a:pt x="20175" y="300"/>
                  </a:lnTo>
                  <a:cubicBezTo>
                    <a:pt x="20021" y="12815"/>
                    <a:pt x="15399" y="29146"/>
                    <a:pt x="301" y="29757"/>
                  </a:cubicBezTo>
                  <a:lnTo>
                    <a:pt x="301" y="33115"/>
                  </a:lnTo>
                  <a:lnTo>
                    <a:pt x="13396" y="33115"/>
                  </a:lnTo>
                  <a:lnTo>
                    <a:pt x="13396" y="75240"/>
                  </a:lnTo>
                  <a:cubicBezTo>
                    <a:pt x="13396" y="94014"/>
                    <a:pt x="27725" y="95845"/>
                    <a:pt x="33271" y="95845"/>
                  </a:cubicBezTo>
                  <a:cubicBezTo>
                    <a:pt x="44210" y="95845"/>
                    <a:pt x="48524" y="85009"/>
                    <a:pt x="48524" y="75240"/>
                  </a:cubicBezTo>
                  <a:lnTo>
                    <a:pt x="48524" y="66541"/>
                  </a:lnTo>
                  <a:lnTo>
                    <a:pt x="44672" y="66541"/>
                  </a:lnTo>
                  <a:lnTo>
                    <a:pt x="44672" y="74935"/>
                  </a:lnTo>
                  <a:cubicBezTo>
                    <a:pt x="44672" y="86230"/>
                    <a:pt x="40050" y="92030"/>
                    <a:pt x="34350" y="92030"/>
                  </a:cubicBezTo>
                  <a:cubicBezTo>
                    <a:pt x="24027" y="92030"/>
                    <a:pt x="24027" y="78140"/>
                    <a:pt x="24027" y="75546"/>
                  </a:cubicBezTo>
                  <a:lnTo>
                    <a:pt x="24027" y="3311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形状 89">
              <a:extLst>
                <a:ext uri="{FF2B5EF4-FFF2-40B4-BE49-F238E27FC236}">
                  <a16:creationId xmlns:a16="http://schemas.microsoft.com/office/drawing/2014/main" id="{DA65CDA8-1FF2-4701-F131-089D410CB790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5008931" y="7674075"/>
              <a:ext cx="59624" cy="70056"/>
            </a:xfrm>
            <a:custGeom>
              <a:avLst/>
              <a:gdLst>
                <a:gd name="connsiteX0" fmla="*/ 13246 w 59624"/>
                <a:gd name="connsiteY0" fmla="*/ 30215 h 70056"/>
                <a:gd name="connsiteX1" fmla="*/ 32351 w 59624"/>
                <a:gd name="connsiteY1" fmla="*/ 3657 h 70056"/>
                <a:gd name="connsiteX2" fmla="*/ 49761 w 59624"/>
                <a:gd name="connsiteY2" fmla="*/ 30215 h 70056"/>
                <a:gd name="connsiteX3" fmla="*/ 13246 w 59624"/>
                <a:gd name="connsiteY3" fmla="*/ 30215 h 70056"/>
                <a:gd name="connsiteX4" fmla="*/ 13092 w 59624"/>
                <a:gd name="connsiteY4" fmla="*/ 33420 h 70056"/>
                <a:gd name="connsiteX5" fmla="*/ 56077 w 59624"/>
                <a:gd name="connsiteY5" fmla="*/ 33420 h 70056"/>
                <a:gd name="connsiteX6" fmla="*/ 59929 w 59624"/>
                <a:gd name="connsiteY6" fmla="*/ 30215 h 70056"/>
                <a:gd name="connsiteX7" fmla="*/ 32351 w 59624"/>
                <a:gd name="connsiteY7" fmla="*/ 300 h 70056"/>
                <a:gd name="connsiteX8" fmla="*/ 304 w 59624"/>
                <a:gd name="connsiteY8" fmla="*/ 35099 h 70056"/>
                <a:gd name="connsiteX9" fmla="*/ 34200 w 59624"/>
                <a:gd name="connsiteY9" fmla="*/ 70356 h 70056"/>
                <a:gd name="connsiteX10" fmla="*/ 59929 w 59624"/>
                <a:gd name="connsiteY10" fmla="*/ 50515 h 70056"/>
                <a:gd name="connsiteX11" fmla="*/ 57926 w 59624"/>
                <a:gd name="connsiteY11" fmla="*/ 48683 h 70056"/>
                <a:gd name="connsiteX12" fmla="*/ 55923 w 59624"/>
                <a:gd name="connsiteY12" fmla="*/ 50820 h 70056"/>
                <a:gd name="connsiteX13" fmla="*/ 35124 w 59624"/>
                <a:gd name="connsiteY13" fmla="*/ 66541 h 70056"/>
                <a:gd name="connsiteX14" fmla="*/ 17714 w 59624"/>
                <a:gd name="connsiteY14" fmla="*/ 56314 h 70056"/>
                <a:gd name="connsiteX15" fmla="*/ 13092 w 59624"/>
                <a:gd name="connsiteY15" fmla="*/ 33420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624" h="70056">
                  <a:moveTo>
                    <a:pt x="13246" y="30215"/>
                  </a:moveTo>
                  <a:cubicBezTo>
                    <a:pt x="14171" y="7473"/>
                    <a:pt x="27112" y="3657"/>
                    <a:pt x="32351" y="3657"/>
                  </a:cubicBezTo>
                  <a:cubicBezTo>
                    <a:pt x="48220" y="3657"/>
                    <a:pt x="49761" y="24262"/>
                    <a:pt x="49761" y="30215"/>
                  </a:cubicBezTo>
                  <a:lnTo>
                    <a:pt x="13246" y="30215"/>
                  </a:lnTo>
                  <a:close/>
                  <a:moveTo>
                    <a:pt x="13092" y="33420"/>
                  </a:moveTo>
                  <a:lnTo>
                    <a:pt x="56077" y="33420"/>
                  </a:lnTo>
                  <a:cubicBezTo>
                    <a:pt x="59467" y="33420"/>
                    <a:pt x="59929" y="33420"/>
                    <a:pt x="59929" y="30215"/>
                  </a:cubicBezTo>
                  <a:cubicBezTo>
                    <a:pt x="59929" y="15105"/>
                    <a:pt x="51609" y="300"/>
                    <a:pt x="32351" y="300"/>
                  </a:cubicBezTo>
                  <a:cubicBezTo>
                    <a:pt x="14479" y="300"/>
                    <a:pt x="304" y="16020"/>
                    <a:pt x="304" y="35099"/>
                  </a:cubicBezTo>
                  <a:cubicBezTo>
                    <a:pt x="304" y="55551"/>
                    <a:pt x="16482" y="70356"/>
                    <a:pt x="34200" y="70356"/>
                  </a:cubicBezTo>
                  <a:cubicBezTo>
                    <a:pt x="52996" y="70356"/>
                    <a:pt x="59929" y="53414"/>
                    <a:pt x="59929" y="50515"/>
                  </a:cubicBezTo>
                  <a:cubicBezTo>
                    <a:pt x="59929" y="48988"/>
                    <a:pt x="58697" y="48683"/>
                    <a:pt x="57926" y="48683"/>
                  </a:cubicBezTo>
                  <a:cubicBezTo>
                    <a:pt x="56540" y="48683"/>
                    <a:pt x="56231" y="49599"/>
                    <a:pt x="55923" y="50820"/>
                  </a:cubicBezTo>
                  <a:cubicBezTo>
                    <a:pt x="50531" y="66541"/>
                    <a:pt x="36665" y="66541"/>
                    <a:pt x="35124" y="66541"/>
                  </a:cubicBezTo>
                  <a:cubicBezTo>
                    <a:pt x="27421" y="66541"/>
                    <a:pt x="21258" y="61962"/>
                    <a:pt x="17714" y="56314"/>
                  </a:cubicBezTo>
                  <a:cubicBezTo>
                    <a:pt x="13092" y="48988"/>
                    <a:pt x="13092" y="38915"/>
                    <a:pt x="13092" y="3342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形状 90">
              <a:extLst>
                <a:ext uri="{FF2B5EF4-FFF2-40B4-BE49-F238E27FC236}">
                  <a16:creationId xmlns:a16="http://schemas.microsoft.com/office/drawing/2014/main" id="{8B301C5E-9095-87E8-56C6-02A18D17BDEF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5077407" y="7674991"/>
              <a:ext cx="51767" cy="67462"/>
            </a:xfrm>
            <a:custGeom>
              <a:avLst/>
              <a:gdLst>
                <a:gd name="connsiteX0" fmla="*/ 21724 w 51767"/>
                <a:gd name="connsiteY0" fmla="*/ 17089 h 67462"/>
                <a:gd name="connsiteX1" fmla="*/ 21724 w 51767"/>
                <a:gd name="connsiteY1" fmla="*/ 300 h 67462"/>
                <a:gd name="connsiteX2" fmla="*/ 309 w 51767"/>
                <a:gd name="connsiteY2" fmla="*/ 1979 h 67462"/>
                <a:gd name="connsiteX3" fmla="*/ 309 w 51767"/>
                <a:gd name="connsiteY3" fmla="*/ 6710 h 67462"/>
                <a:gd name="connsiteX4" fmla="*/ 12326 w 51767"/>
                <a:gd name="connsiteY4" fmla="*/ 15257 h 67462"/>
                <a:gd name="connsiteX5" fmla="*/ 12326 w 51767"/>
                <a:gd name="connsiteY5" fmla="*/ 56162 h 67462"/>
                <a:gd name="connsiteX6" fmla="*/ 309 w 51767"/>
                <a:gd name="connsiteY6" fmla="*/ 63030 h 67462"/>
                <a:gd name="connsiteX7" fmla="*/ 309 w 51767"/>
                <a:gd name="connsiteY7" fmla="*/ 67762 h 67462"/>
                <a:gd name="connsiteX8" fmla="*/ 17873 w 51767"/>
                <a:gd name="connsiteY8" fmla="*/ 67304 h 67462"/>
                <a:gd name="connsiteX9" fmla="*/ 37439 w 51767"/>
                <a:gd name="connsiteY9" fmla="*/ 67762 h 67462"/>
                <a:gd name="connsiteX10" fmla="*/ 37439 w 51767"/>
                <a:gd name="connsiteY10" fmla="*/ 63030 h 67462"/>
                <a:gd name="connsiteX11" fmla="*/ 34204 w 51767"/>
                <a:gd name="connsiteY11" fmla="*/ 63030 h 67462"/>
                <a:gd name="connsiteX12" fmla="*/ 22495 w 51767"/>
                <a:gd name="connsiteY12" fmla="*/ 55857 h 67462"/>
                <a:gd name="connsiteX13" fmla="*/ 22495 w 51767"/>
                <a:gd name="connsiteY13" fmla="*/ 32352 h 67462"/>
                <a:gd name="connsiteX14" fmla="*/ 40675 w 51767"/>
                <a:gd name="connsiteY14" fmla="*/ 3657 h 67462"/>
                <a:gd name="connsiteX15" fmla="*/ 42370 w 51767"/>
                <a:gd name="connsiteY15" fmla="*/ 3810 h 67462"/>
                <a:gd name="connsiteX16" fmla="*/ 38826 w 51767"/>
                <a:gd name="connsiteY16" fmla="*/ 9763 h 67462"/>
                <a:gd name="connsiteX17" fmla="*/ 45451 w 51767"/>
                <a:gd name="connsiteY17" fmla="*/ 16326 h 67462"/>
                <a:gd name="connsiteX18" fmla="*/ 52076 w 51767"/>
                <a:gd name="connsiteY18" fmla="*/ 9610 h 67462"/>
                <a:gd name="connsiteX19" fmla="*/ 40675 w 51767"/>
                <a:gd name="connsiteY19" fmla="*/ 300 h 67462"/>
                <a:gd name="connsiteX20" fmla="*/ 21724 w 51767"/>
                <a:gd name="connsiteY20" fmla="*/ 17089 h 6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767" h="67462">
                  <a:moveTo>
                    <a:pt x="21724" y="17089"/>
                  </a:moveTo>
                  <a:lnTo>
                    <a:pt x="21724" y="300"/>
                  </a:lnTo>
                  <a:lnTo>
                    <a:pt x="309" y="1979"/>
                  </a:lnTo>
                  <a:lnTo>
                    <a:pt x="309" y="6710"/>
                  </a:lnTo>
                  <a:cubicBezTo>
                    <a:pt x="11094" y="6710"/>
                    <a:pt x="12326" y="7778"/>
                    <a:pt x="12326" y="15257"/>
                  </a:cubicBezTo>
                  <a:lnTo>
                    <a:pt x="12326" y="56162"/>
                  </a:lnTo>
                  <a:cubicBezTo>
                    <a:pt x="12326" y="63030"/>
                    <a:pt x="10631" y="63030"/>
                    <a:pt x="309" y="63030"/>
                  </a:cubicBezTo>
                  <a:lnTo>
                    <a:pt x="309" y="67762"/>
                  </a:lnTo>
                  <a:cubicBezTo>
                    <a:pt x="6318" y="67609"/>
                    <a:pt x="13559" y="67304"/>
                    <a:pt x="17873" y="67304"/>
                  </a:cubicBezTo>
                  <a:cubicBezTo>
                    <a:pt x="24035" y="67304"/>
                    <a:pt x="31277" y="67304"/>
                    <a:pt x="37439" y="67762"/>
                  </a:cubicBezTo>
                  <a:lnTo>
                    <a:pt x="37439" y="63030"/>
                  </a:lnTo>
                  <a:lnTo>
                    <a:pt x="34204" y="63030"/>
                  </a:lnTo>
                  <a:cubicBezTo>
                    <a:pt x="22803" y="63030"/>
                    <a:pt x="22495" y="61351"/>
                    <a:pt x="22495" y="55857"/>
                  </a:cubicBezTo>
                  <a:lnTo>
                    <a:pt x="22495" y="32352"/>
                  </a:lnTo>
                  <a:cubicBezTo>
                    <a:pt x="22495" y="17241"/>
                    <a:pt x="28966" y="3657"/>
                    <a:pt x="40675" y="3657"/>
                  </a:cubicBezTo>
                  <a:cubicBezTo>
                    <a:pt x="41753" y="3657"/>
                    <a:pt x="42061" y="3657"/>
                    <a:pt x="42370" y="3810"/>
                  </a:cubicBezTo>
                  <a:cubicBezTo>
                    <a:pt x="41907" y="3963"/>
                    <a:pt x="38826" y="5794"/>
                    <a:pt x="38826" y="9763"/>
                  </a:cubicBezTo>
                  <a:cubicBezTo>
                    <a:pt x="38826" y="14036"/>
                    <a:pt x="42061" y="16326"/>
                    <a:pt x="45451" y="16326"/>
                  </a:cubicBezTo>
                  <a:cubicBezTo>
                    <a:pt x="48224" y="16326"/>
                    <a:pt x="52076" y="14494"/>
                    <a:pt x="52076" y="9610"/>
                  </a:cubicBezTo>
                  <a:cubicBezTo>
                    <a:pt x="52076" y="4726"/>
                    <a:pt x="47300" y="300"/>
                    <a:pt x="40675" y="300"/>
                  </a:cubicBezTo>
                  <a:cubicBezTo>
                    <a:pt x="29428" y="300"/>
                    <a:pt x="23881" y="10526"/>
                    <a:pt x="21724" y="17089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形状 91">
              <a:extLst>
                <a:ext uri="{FF2B5EF4-FFF2-40B4-BE49-F238E27FC236}">
                  <a16:creationId xmlns:a16="http://schemas.microsoft.com/office/drawing/2014/main" id="{6E664225-51E4-026D-FEE3-7CA50CB9A7AF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5138367" y="7674991"/>
              <a:ext cx="120327" cy="67462"/>
            </a:xfrm>
            <a:custGeom>
              <a:avLst/>
              <a:gdLst>
                <a:gd name="connsiteX0" fmla="*/ 12330 w 120327"/>
                <a:gd name="connsiteY0" fmla="*/ 15257 h 67462"/>
                <a:gd name="connsiteX1" fmla="*/ 12330 w 120327"/>
                <a:gd name="connsiteY1" fmla="*/ 56162 h 67462"/>
                <a:gd name="connsiteX2" fmla="*/ 313 w 120327"/>
                <a:gd name="connsiteY2" fmla="*/ 63030 h 67462"/>
                <a:gd name="connsiteX3" fmla="*/ 313 w 120327"/>
                <a:gd name="connsiteY3" fmla="*/ 67762 h 67462"/>
                <a:gd name="connsiteX4" fmla="*/ 17723 w 120327"/>
                <a:gd name="connsiteY4" fmla="*/ 67304 h 67462"/>
                <a:gd name="connsiteX5" fmla="*/ 34978 w 120327"/>
                <a:gd name="connsiteY5" fmla="*/ 67762 h 67462"/>
                <a:gd name="connsiteX6" fmla="*/ 34978 w 120327"/>
                <a:gd name="connsiteY6" fmla="*/ 63030 h 67462"/>
                <a:gd name="connsiteX7" fmla="*/ 22961 w 120327"/>
                <a:gd name="connsiteY7" fmla="*/ 56162 h 67462"/>
                <a:gd name="connsiteX8" fmla="*/ 22961 w 120327"/>
                <a:gd name="connsiteY8" fmla="*/ 28078 h 67462"/>
                <a:gd name="connsiteX9" fmla="*/ 43760 w 120327"/>
                <a:gd name="connsiteY9" fmla="*/ 3657 h 67462"/>
                <a:gd name="connsiteX10" fmla="*/ 55161 w 120327"/>
                <a:gd name="connsiteY10" fmla="*/ 20599 h 67462"/>
                <a:gd name="connsiteX11" fmla="*/ 55161 w 120327"/>
                <a:gd name="connsiteY11" fmla="*/ 56162 h 67462"/>
                <a:gd name="connsiteX12" fmla="*/ 43144 w 120327"/>
                <a:gd name="connsiteY12" fmla="*/ 63030 h 67462"/>
                <a:gd name="connsiteX13" fmla="*/ 43144 w 120327"/>
                <a:gd name="connsiteY13" fmla="*/ 67762 h 67462"/>
                <a:gd name="connsiteX14" fmla="*/ 60554 w 120327"/>
                <a:gd name="connsiteY14" fmla="*/ 67304 h 67462"/>
                <a:gd name="connsiteX15" fmla="*/ 77809 w 120327"/>
                <a:gd name="connsiteY15" fmla="*/ 67762 h 67462"/>
                <a:gd name="connsiteX16" fmla="*/ 77809 w 120327"/>
                <a:gd name="connsiteY16" fmla="*/ 63030 h 67462"/>
                <a:gd name="connsiteX17" fmla="*/ 65792 w 120327"/>
                <a:gd name="connsiteY17" fmla="*/ 56162 h 67462"/>
                <a:gd name="connsiteX18" fmla="*/ 65792 w 120327"/>
                <a:gd name="connsiteY18" fmla="*/ 28078 h 67462"/>
                <a:gd name="connsiteX19" fmla="*/ 86591 w 120327"/>
                <a:gd name="connsiteY19" fmla="*/ 3657 h 67462"/>
                <a:gd name="connsiteX20" fmla="*/ 97992 w 120327"/>
                <a:gd name="connsiteY20" fmla="*/ 20599 h 67462"/>
                <a:gd name="connsiteX21" fmla="*/ 97992 w 120327"/>
                <a:gd name="connsiteY21" fmla="*/ 56162 h 67462"/>
                <a:gd name="connsiteX22" fmla="*/ 85975 w 120327"/>
                <a:gd name="connsiteY22" fmla="*/ 63030 h 67462"/>
                <a:gd name="connsiteX23" fmla="*/ 85975 w 120327"/>
                <a:gd name="connsiteY23" fmla="*/ 67762 h 67462"/>
                <a:gd name="connsiteX24" fmla="*/ 103385 w 120327"/>
                <a:gd name="connsiteY24" fmla="*/ 67304 h 67462"/>
                <a:gd name="connsiteX25" fmla="*/ 120641 w 120327"/>
                <a:gd name="connsiteY25" fmla="*/ 67762 h 67462"/>
                <a:gd name="connsiteX26" fmla="*/ 120641 w 120327"/>
                <a:gd name="connsiteY26" fmla="*/ 63030 h 67462"/>
                <a:gd name="connsiteX27" fmla="*/ 108623 w 120327"/>
                <a:gd name="connsiteY27" fmla="*/ 58451 h 67462"/>
                <a:gd name="connsiteX28" fmla="*/ 108623 w 120327"/>
                <a:gd name="connsiteY28" fmla="*/ 29299 h 67462"/>
                <a:gd name="connsiteX29" fmla="*/ 103847 w 120327"/>
                <a:gd name="connsiteY29" fmla="*/ 5947 h 67462"/>
                <a:gd name="connsiteX30" fmla="*/ 87670 w 120327"/>
                <a:gd name="connsiteY30" fmla="*/ 300 h 67462"/>
                <a:gd name="connsiteX31" fmla="*/ 65330 w 120327"/>
                <a:gd name="connsiteY31" fmla="*/ 15257 h 67462"/>
                <a:gd name="connsiteX32" fmla="*/ 44839 w 120327"/>
                <a:gd name="connsiteY32" fmla="*/ 300 h 67462"/>
                <a:gd name="connsiteX33" fmla="*/ 22036 w 120327"/>
                <a:gd name="connsiteY33" fmla="*/ 16326 h 67462"/>
                <a:gd name="connsiteX34" fmla="*/ 22036 w 120327"/>
                <a:gd name="connsiteY34" fmla="*/ 300 h 67462"/>
                <a:gd name="connsiteX35" fmla="*/ 313 w 120327"/>
                <a:gd name="connsiteY35" fmla="*/ 1979 h 67462"/>
                <a:gd name="connsiteX36" fmla="*/ 313 w 120327"/>
                <a:gd name="connsiteY36" fmla="*/ 6710 h 67462"/>
                <a:gd name="connsiteX37" fmla="*/ 12330 w 120327"/>
                <a:gd name="connsiteY37" fmla="*/ 15257 h 6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0327" h="67462">
                  <a:moveTo>
                    <a:pt x="12330" y="15257"/>
                  </a:moveTo>
                  <a:lnTo>
                    <a:pt x="12330" y="56162"/>
                  </a:lnTo>
                  <a:cubicBezTo>
                    <a:pt x="12330" y="63030"/>
                    <a:pt x="10635" y="63030"/>
                    <a:pt x="313" y="63030"/>
                  </a:cubicBezTo>
                  <a:lnTo>
                    <a:pt x="313" y="67762"/>
                  </a:lnTo>
                  <a:cubicBezTo>
                    <a:pt x="5705" y="67609"/>
                    <a:pt x="13563" y="67304"/>
                    <a:pt x="17723" y="67304"/>
                  </a:cubicBezTo>
                  <a:cubicBezTo>
                    <a:pt x="21728" y="67304"/>
                    <a:pt x="29740" y="67609"/>
                    <a:pt x="34978" y="67762"/>
                  </a:cubicBezTo>
                  <a:lnTo>
                    <a:pt x="34978" y="63030"/>
                  </a:lnTo>
                  <a:cubicBezTo>
                    <a:pt x="24656" y="63030"/>
                    <a:pt x="22961" y="63030"/>
                    <a:pt x="22961" y="56162"/>
                  </a:cubicBezTo>
                  <a:lnTo>
                    <a:pt x="22961" y="28078"/>
                  </a:lnTo>
                  <a:cubicBezTo>
                    <a:pt x="22961" y="12205"/>
                    <a:pt x="33900" y="3657"/>
                    <a:pt x="43760" y="3657"/>
                  </a:cubicBezTo>
                  <a:cubicBezTo>
                    <a:pt x="53466" y="3657"/>
                    <a:pt x="55161" y="11899"/>
                    <a:pt x="55161" y="20599"/>
                  </a:cubicBezTo>
                  <a:lnTo>
                    <a:pt x="55161" y="56162"/>
                  </a:lnTo>
                  <a:cubicBezTo>
                    <a:pt x="55161" y="63030"/>
                    <a:pt x="53466" y="63030"/>
                    <a:pt x="43144" y="63030"/>
                  </a:cubicBezTo>
                  <a:lnTo>
                    <a:pt x="43144" y="67762"/>
                  </a:lnTo>
                  <a:cubicBezTo>
                    <a:pt x="48536" y="67609"/>
                    <a:pt x="56394" y="67304"/>
                    <a:pt x="60554" y="67304"/>
                  </a:cubicBezTo>
                  <a:cubicBezTo>
                    <a:pt x="64559" y="67304"/>
                    <a:pt x="72571" y="67609"/>
                    <a:pt x="77809" y="67762"/>
                  </a:cubicBezTo>
                  <a:lnTo>
                    <a:pt x="77809" y="63030"/>
                  </a:lnTo>
                  <a:cubicBezTo>
                    <a:pt x="67487" y="63030"/>
                    <a:pt x="65792" y="63030"/>
                    <a:pt x="65792" y="56162"/>
                  </a:cubicBezTo>
                  <a:lnTo>
                    <a:pt x="65792" y="28078"/>
                  </a:lnTo>
                  <a:cubicBezTo>
                    <a:pt x="65792" y="12205"/>
                    <a:pt x="76731" y="3657"/>
                    <a:pt x="86591" y="3657"/>
                  </a:cubicBezTo>
                  <a:cubicBezTo>
                    <a:pt x="96298" y="3657"/>
                    <a:pt x="97992" y="11899"/>
                    <a:pt x="97992" y="20599"/>
                  </a:cubicBezTo>
                  <a:lnTo>
                    <a:pt x="97992" y="56162"/>
                  </a:lnTo>
                  <a:cubicBezTo>
                    <a:pt x="97992" y="63030"/>
                    <a:pt x="96298" y="63030"/>
                    <a:pt x="85975" y="63030"/>
                  </a:cubicBezTo>
                  <a:lnTo>
                    <a:pt x="85975" y="67762"/>
                  </a:lnTo>
                  <a:cubicBezTo>
                    <a:pt x="91367" y="67609"/>
                    <a:pt x="99225" y="67304"/>
                    <a:pt x="103385" y="67304"/>
                  </a:cubicBezTo>
                  <a:cubicBezTo>
                    <a:pt x="107391" y="67304"/>
                    <a:pt x="115402" y="67609"/>
                    <a:pt x="120641" y="67762"/>
                  </a:cubicBezTo>
                  <a:lnTo>
                    <a:pt x="120641" y="63030"/>
                  </a:lnTo>
                  <a:cubicBezTo>
                    <a:pt x="112629" y="63030"/>
                    <a:pt x="108777" y="63030"/>
                    <a:pt x="108623" y="58451"/>
                  </a:cubicBezTo>
                  <a:lnTo>
                    <a:pt x="108623" y="29299"/>
                  </a:lnTo>
                  <a:cubicBezTo>
                    <a:pt x="108623" y="16173"/>
                    <a:pt x="108623" y="11442"/>
                    <a:pt x="103847" y="5947"/>
                  </a:cubicBezTo>
                  <a:cubicBezTo>
                    <a:pt x="101690" y="3352"/>
                    <a:pt x="96606" y="300"/>
                    <a:pt x="87670" y="300"/>
                  </a:cubicBezTo>
                  <a:cubicBezTo>
                    <a:pt x="74728" y="300"/>
                    <a:pt x="67949" y="9457"/>
                    <a:pt x="65330" y="15257"/>
                  </a:cubicBezTo>
                  <a:cubicBezTo>
                    <a:pt x="63173" y="1979"/>
                    <a:pt x="51772" y="300"/>
                    <a:pt x="44839" y="300"/>
                  </a:cubicBezTo>
                  <a:cubicBezTo>
                    <a:pt x="33592" y="300"/>
                    <a:pt x="26350" y="6863"/>
                    <a:pt x="22036" y="16326"/>
                  </a:cubicBezTo>
                  <a:lnTo>
                    <a:pt x="22036" y="300"/>
                  </a:lnTo>
                  <a:lnTo>
                    <a:pt x="313" y="1979"/>
                  </a:lnTo>
                  <a:lnTo>
                    <a:pt x="313" y="6710"/>
                  </a:lnTo>
                  <a:cubicBezTo>
                    <a:pt x="11098" y="6710"/>
                    <a:pt x="12330" y="7778"/>
                    <a:pt x="12330" y="15257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形状 92">
              <a:extLst>
                <a:ext uri="{FF2B5EF4-FFF2-40B4-BE49-F238E27FC236}">
                  <a16:creationId xmlns:a16="http://schemas.microsoft.com/office/drawing/2014/main" id="{2563D7B3-BB15-FA51-F2FA-EB746CC291A1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5266912" y="7640344"/>
              <a:ext cx="32970" cy="102108"/>
            </a:xfrm>
            <a:custGeom>
              <a:avLst/>
              <a:gdLst>
                <a:gd name="connsiteX0" fmla="*/ 22507 w 32970"/>
                <a:gd name="connsiteY0" fmla="*/ 34946 h 102108"/>
                <a:gd name="connsiteX1" fmla="*/ 937 w 32970"/>
                <a:gd name="connsiteY1" fmla="*/ 36625 h 102108"/>
                <a:gd name="connsiteX2" fmla="*/ 937 w 32970"/>
                <a:gd name="connsiteY2" fmla="*/ 41357 h 102108"/>
                <a:gd name="connsiteX3" fmla="*/ 12338 w 32970"/>
                <a:gd name="connsiteY3" fmla="*/ 49751 h 102108"/>
                <a:gd name="connsiteX4" fmla="*/ 12338 w 32970"/>
                <a:gd name="connsiteY4" fmla="*/ 90809 h 102108"/>
                <a:gd name="connsiteX5" fmla="*/ 321 w 32970"/>
                <a:gd name="connsiteY5" fmla="*/ 97677 h 102108"/>
                <a:gd name="connsiteX6" fmla="*/ 321 w 32970"/>
                <a:gd name="connsiteY6" fmla="*/ 102408 h 102108"/>
                <a:gd name="connsiteX7" fmla="*/ 17269 w 32970"/>
                <a:gd name="connsiteY7" fmla="*/ 101950 h 102108"/>
                <a:gd name="connsiteX8" fmla="*/ 33292 w 32970"/>
                <a:gd name="connsiteY8" fmla="*/ 102408 h 102108"/>
                <a:gd name="connsiteX9" fmla="*/ 33292 w 32970"/>
                <a:gd name="connsiteY9" fmla="*/ 97677 h 102108"/>
                <a:gd name="connsiteX10" fmla="*/ 22507 w 32970"/>
                <a:gd name="connsiteY10" fmla="*/ 90961 h 102108"/>
                <a:gd name="connsiteX11" fmla="*/ 22507 w 32970"/>
                <a:gd name="connsiteY11" fmla="*/ 34946 h 102108"/>
                <a:gd name="connsiteX12" fmla="*/ 23123 w 32970"/>
                <a:gd name="connsiteY12" fmla="*/ 8389 h 102108"/>
                <a:gd name="connsiteX13" fmla="*/ 14958 w 32970"/>
                <a:gd name="connsiteY13" fmla="*/ 300 h 102108"/>
                <a:gd name="connsiteX14" fmla="*/ 6792 w 32970"/>
                <a:gd name="connsiteY14" fmla="*/ 8389 h 102108"/>
                <a:gd name="connsiteX15" fmla="*/ 14958 w 32970"/>
                <a:gd name="connsiteY15" fmla="*/ 16478 h 102108"/>
                <a:gd name="connsiteX16" fmla="*/ 23123 w 32970"/>
                <a:gd name="connsiteY16" fmla="*/ 8389 h 10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970" h="102108">
                  <a:moveTo>
                    <a:pt x="22507" y="34946"/>
                  </a:moveTo>
                  <a:lnTo>
                    <a:pt x="937" y="36625"/>
                  </a:lnTo>
                  <a:lnTo>
                    <a:pt x="937" y="41357"/>
                  </a:lnTo>
                  <a:cubicBezTo>
                    <a:pt x="10952" y="41357"/>
                    <a:pt x="12338" y="42273"/>
                    <a:pt x="12338" y="49751"/>
                  </a:cubicBezTo>
                  <a:lnTo>
                    <a:pt x="12338" y="90809"/>
                  </a:lnTo>
                  <a:cubicBezTo>
                    <a:pt x="12338" y="97677"/>
                    <a:pt x="10644" y="97677"/>
                    <a:pt x="321" y="97677"/>
                  </a:cubicBezTo>
                  <a:lnTo>
                    <a:pt x="321" y="102408"/>
                  </a:lnTo>
                  <a:cubicBezTo>
                    <a:pt x="5251" y="102256"/>
                    <a:pt x="13571" y="101950"/>
                    <a:pt x="17269" y="101950"/>
                  </a:cubicBezTo>
                  <a:cubicBezTo>
                    <a:pt x="22661" y="101950"/>
                    <a:pt x="28053" y="102256"/>
                    <a:pt x="33292" y="102408"/>
                  </a:cubicBezTo>
                  <a:lnTo>
                    <a:pt x="33292" y="97677"/>
                  </a:lnTo>
                  <a:cubicBezTo>
                    <a:pt x="23123" y="97677"/>
                    <a:pt x="22507" y="96914"/>
                    <a:pt x="22507" y="90961"/>
                  </a:cubicBezTo>
                  <a:lnTo>
                    <a:pt x="22507" y="34946"/>
                  </a:lnTo>
                  <a:close/>
                  <a:moveTo>
                    <a:pt x="23123" y="8389"/>
                  </a:moveTo>
                  <a:cubicBezTo>
                    <a:pt x="23123" y="3505"/>
                    <a:pt x="19272" y="300"/>
                    <a:pt x="14958" y="300"/>
                  </a:cubicBezTo>
                  <a:cubicBezTo>
                    <a:pt x="10181" y="300"/>
                    <a:pt x="6792" y="4421"/>
                    <a:pt x="6792" y="8389"/>
                  </a:cubicBezTo>
                  <a:cubicBezTo>
                    <a:pt x="6792" y="12510"/>
                    <a:pt x="10181" y="16478"/>
                    <a:pt x="14958" y="16478"/>
                  </a:cubicBezTo>
                  <a:cubicBezTo>
                    <a:pt x="19272" y="16478"/>
                    <a:pt x="23123" y="13273"/>
                    <a:pt x="23123" y="8389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形状 93">
              <a:extLst>
                <a:ext uri="{FF2B5EF4-FFF2-40B4-BE49-F238E27FC236}">
                  <a16:creationId xmlns:a16="http://schemas.microsoft.com/office/drawing/2014/main" id="{CB7BD5C6-36EB-7934-5297-96366D966732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5311096" y="7674075"/>
              <a:ext cx="69485" cy="70056"/>
            </a:xfrm>
            <a:custGeom>
              <a:avLst/>
              <a:gdLst>
                <a:gd name="connsiteX0" fmla="*/ 45158 w 69485"/>
                <a:gd name="connsiteY0" fmla="*/ 57078 h 70056"/>
                <a:gd name="connsiteX1" fmla="*/ 57175 w 69485"/>
                <a:gd name="connsiteY1" fmla="*/ 69593 h 70056"/>
                <a:gd name="connsiteX2" fmla="*/ 69809 w 69485"/>
                <a:gd name="connsiteY2" fmla="*/ 55093 h 70056"/>
                <a:gd name="connsiteX3" fmla="*/ 69809 w 69485"/>
                <a:gd name="connsiteY3" fmla="*/ 46546 h 70056"/>
                <a:gd name="connsiteX4" fmla="*/ 65957 w 69485"/>
                <a:gd name="connsiteY4" fmla="*/ 46546 h 70056"/>
                <a:gd name="connsiteX5" fmla="*/ 65957 w 69485"/>
                <a:gd name="connsiteY5" fmla="*/ 55093 h 70056"/>
                <a:gd name="connsiteX6" fmla="*/ 60411 w 69485"/>
                <a:gd name="connsiteY6" fmla="*/ 64862 h 70056"/>
                <a:gd name="connsiteX7" fmla="*/ 54710 w 69485"/>
                <a:gd name="connsiteY7" fmla="*/ 57230 h 70056"/>
                <a:gd name="connsiteX8" fmla="*/ 54710 w 69485"/>
                <a:gd name="connsiteY8" fmla="*/ 26704 h 70056"/>
                <a:gd name="connsiteX9" fmla="*/ 49164 w 69485"/>
                <a:gd name="connsiteY9" fmla="*/ 8694 h 70056"/>
                <a:gd name="connsiteX10" fmla="*/ 28056 w 69485"/>
                <a:gd name="connsiteY10" fmla="*/ 300 h 70056"/>
                <a:gd name="connsiteX11" fmla="*/ 4792 w 69485"/>
                <a:gd name="connsiteY11" fmla="*/ 17547 h 70056"/>
                <a:gd name="connsiteX12" fmla="*/ 11879 w 69485"/>
                <a:gd name="connsiteY12" fmla="*/ 24720 h 70056"/>
                <a:gd name="connsiteX13" fmla="*/ 18966 w 69485"/>
                <a:gd name="connsiteY13" fmla="*/ 17699 h 70056"/>
                <a:gd name="connsiteX14" fmla="*/ 11109 w 69485"/>
                <a:gd name="connsiteY14" fmla="*/ 10678 h 70056"/>
                <a:gd name="connsiteX15" fmla="*/ 27748 w 69485"/>
                <a:gd name="connsiteY15" fmla="*/ 3657 h 70056"/>
                <a:gd name="connsiteX16" fmla="*/ 44079 w 69485"/>
                <a:gd name="connsiteY16" fmla="*/ 23194 h 70056"/>
                <a:gd name="connsiteX17" fmla="*/ 44079 w 69485"/>
                <a:gd name="connsiteY17" fmla="*/ 28841 h 70056"/>
                <a:gd name="connsiteX18" fmla="*/ 15731 w 69485"/>
                <a:gd name="connsiteY18" fmla="*/ 34336 h 70056"/>
                <a:gd name="connsiteX19" fmla="*/ 324 w 69485"/>
                <a:gd name="connsiteY19" fmla="*/ 54178 h 70056"/>
                <a:gd name="connsiteX20" fmla="*/ 24975 w 69485"/>
                <a:gd name="connsiteY20" fmla="*/ 70356 h 70056"/>
                <a:gd name="connsiteX21" fmla="*/ 45158 w 69485"/>
                <a:gd name="connsiteY21" fmla="*/ 57078 h 70056"/>
                <a:gd name="connsiteX22" fmla="*/ 44079 w 69485"/>
                <a:gd name="connsiteY22" fmla="*/ 32046 h 70056"/>
                <a:gd name="connsiteX23" fmla="*/ 44079 w 69485"/>
                <a:gd name="connsiteY23" fmla="*/ 47309 h 70056"/>
                <a:gd name="connsiteX24" fmla="*/ 26053 w 69485"/>
                <a:gd name="connsiteY24" fmla="*/ 66998 h 70056"/>
                <a:gd name="connsiteX25" fmla="*/ 12187 w 69485"/>
                <a:gd name="connsiteY25" fmla="*/ 54025 h 70056"/>
                <a:gd name="connsiteX26" fmla="*/ 44079 w 69485"/>
                <a:gd name="connsiteY26" fmla="*/ 32046 h 7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485" h="70056">
                  <a:moveTo>
                    <a:pt x="45158" y="57078"/>
                  </a:moveTo>
                  <a:cubicBezTo>
                    <a:pt x="45774" y="63183"/>
                    <a:pt x="49934" y="69593"/>
                    <a:pt x="57175" y="69593"/>
                  </a:cubicBezTo>
                  <a:cubicBezTo>
                    <a:pt x="60411" y="69593"/>
                    <a:pt x="69809" y="67456"/>
                    <a:pt x="69809" y="55093"/>
                  </a:cubicBezTo>
                  <a:lnTo>
                    <a:pt x="69809" y="46546"/>
                  </a:lnTo>
                  <a:lnTo>
                    <a:pt x="65957" y="46546"/>
                  </a:lnTo>
                  <a:lnTo>
                    <a:pt x="65957" y="55093"/>
                  </a:lnTo>
                  <a:cubicBezTo>
                    <a:pt x="65957" y="63946"/>
                    <a:pt x="62105" y="64862"/>
                    <a:pt x="60411" y="64862"/>
                  </a:cubicBezTo>
                  <a:cubicBezTo>
                    <a:pt x="55326" y="64862"/>
                    <a:pt x="54710" y="57993"/>
                    <a:pt x="54710" y="57230"/>
                  </a:cubicBezTo>
                  <a:lnTo>
                    <a:pt x="54710" y="26704"/>
                  </a:lnTo>
                  <a:cubicBezTo>
                    <a:pt x="54710" y="20294"/>
                    <a:pt x="54710" y="14341"/>
                    <a:pt x="49164" y="8694"/>
                  </a:cubicBezTo>
                  <a:cubicBezTo>
                    <a:pt x="43155" y="2742"/>
                    <a:pt x="35452" y="300"/>
                    <a:pt x="28056" y="300"/>
                  </a:cubicBezTo>
                  <a:cubicBezTo>
                    <a:pt x="15423" y="300"/>
                    <a:pt x="4792" y="7473"/>
                    <a:pt x="4792" y="17547"/>
                  </a:cubicBezTo>
                  <a:cubicBezTo>
                    <a:pt x="4792" y="22126"/>
                    <a:pt x="7873" y="24720"/>
                    <a:pt x="11879" y="24720"/>
                  </a:cubicBezTo>
                  <a:cubicBezTo>
                    <a:pt x="16193" y="24720"/>
                    <a:pt x="18966" y="21668"/>
                    <a:pt x="18966" y="17699"/>
                  </a:cubicBezTo>
                  <a:cubicBezTo>
                    <a:pt x="18966" y="15868"/>
                    <a:pt x="18196" y="10831"/>
                    <a:pt x="11109" y="10678"/>
                  </a:cubicBezTo>
                  <a:cubicBezTo>
                    <a:pt x="15268" y="5336"/>
                    <a:pt x="22818" y="3657"/>
                    <a:pt x="27748" y="3657"/>
                  </a:cubicBezTo>
                  <a:cubicBezTo>
                    <a:pt x="35297" y="3657"/>
                    <a:pt x="44079" y="9610"/>
                    <a:pt x="44079" y="23194"/>
                  </a:cubicBezTo>
                  <a:lnTo>
                    <a:pt x="44079" y="28841"/>
                  </a:lnTo>
                  <a:cubicBezTo>
                    <a:pt x="36222" y="29299"/>
                    <a:pt x="25437" y="29757"/>
                    <a:pt x="15731" y="34336"/>
                  </a:cubicBezTo>
                  <a:cubicBezTo>
                    <a:pt x="4176" y="39525"/>
                    <a:pt x="324" y="47462"/>
                    <a:pt x="324" y="54178"/>
                  </a:cubicBezTo>
                  <a:cubicBezTo>
                    <a:pt x="324" y="66541"/>
                    <a:pt x="15268" y="70356"/>
                    <a:pt x="24975" y="70356"/>
                  </a:cubicBezTo>
                  <a:cubicBezTo>
                    <a:pt x="35143" y="70356"/>
                    <a:pt x="42231" y="64251"/>
                    <a:pt x="45158" y="57078"/>
                  </a:cubicBezTo>
                  <a:close/>
                  <a:moveTo>
                    <a:pt x="44079" y="32046"/>
                  </a:moveTo>
                  <a:lnTo>
                    <a:pt x="44079" y="47309"/>
                  </a:lnTo>
                  <a:cubicBezTo>
                    <a:pt x="44079" y="61809"/>
                    <a:pt x="32986" y="66998"/>
                    <a:pt x="26053" y="66998"/>
                  </a:cubicBezTo>
                  <a:cubicBezTo>
                    <a:pt x="18504" y="66998"/>
                    <a:pt x="12187" y="61656"/>
                    <a:pt x="12187" y="54025"/>
                  </a:cubicBezTo>
                  <a:cubicBezTo>
                    <a:pt x="12187" y="45630"/>
                    <a:pt x="18658" y="32962"/>
                    <a:pt x="44079" y="32046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形状 94">
              <a:extLst>
                <a:ext uri="{FF2B5EF4-FFF2-40B4-BE49-F238E27FC236}">
                  <a16:creationId xmlns:a16="http://schemas.microsoft.com/office/drawing/2014/main" id="{81BC3B8C-1FE7-BD2E-AA74-A64DBFC66FFC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5386590" y="7674991"/>
              <a:ext cx="77496" cy="67462"/>
            </a:xfrm>
            <a:custGeom>
              <a:avLst/>
              <a:gdLst>
                <a:gd name="connsiteX0" fmla="*/ 12346 w 77496"/>
                <a:gd name="connsiteY0" fmla="*/ 15257 h 67462"/>
                <a:gd name="connsiteX1" fmla="*/ 12346 w 77496"/>
                <a:gd name="connsiteY1" fmla="*/ 56162 h 67462"/>
                <a:gd name="connsiteX2" fmla="*/ 329 w 77496"/>
                <a:gd name="connsiteY2" fmla="*/ 63030 h 67462"/>
                <a:gd name="connsiteX3" fmla="*/ 329 w 77496"/>
                <a:gd name="connsiteY3" fmla="*/ 67762 h 67462"/>
                <a:gd name="connsiteX4" fmla="*/ 17739 w 77496"/>
                <a:gd name="connsiteY4" fmla="*/ 67304 h 67462"/>
                <a:gd name="connsiteX5" fmla="*/ 34994 w 77496"/>
                <a:gd name="connsiteY5" fmla="*/ 67762 h 67462"/>
                <a:gd name="connsiteX6" fmla="*/ 34994 w 77496"/>
                <a:gd name="connsiteY6" fmla="*/ 63030 h 67462"/>
                <a:gd name="connsiteX7" fmla="*/ 22977 w 77496"/>
                <a:gd name="connsiteY7" fmla="*/ 56162 h 67462"/>
                <a:gd name="connsiteX8" fmla="*/ 22977 w 77496"/>
                <a:gd name="connsiteY8" fmla="*/ 28078 h 67462"/>
                <a:gd name="connsiteX9" fmla="*/ 43776 w 77496"/>
                <a:gd name="connsiteY9" fmla="*/ 3657 h 67462"/>
                <a:gd name="connsiteX10" fmla="*/ 55177 w 77496"/>
                <a:gd name="connsiteY10" fmla="*/ 20599 h 67462"/>
                <a:gd name="connsiteX11" fmla="*/ 55177 w 77496"/>
                <a:gd name="connsiteY11" fmla="*/ 56162 h 67462"/>
                <a:gd name="connsiteX12" fmla="*/ 43160 w 77496"/>
                <a:gd name="connsiteY12" fmla="*/ 63030 h 67462"/>
                <a:gd name="connsiteX13" fmla="*/ 43160 w 77496"/>
                <a:gd name="connsiteY13" fmla="*/ 67762 h 67462"/>
                <a:gd name="connsiteX14" fmla="*/ 60570 w 77496"/>
                <a:gd name="connsiteY14" fmla="*/ 67304 h 67462"/>
                <a:gd name="connsiteX15" fmla="*/ 77825 w 77496"/>
                <a:gd name="connsiteY15" fmla="*/ 67762 h 67462"/>
                <a:gd name="connsiteX16" fmla="*/ 77825 w 77496"/>
                <a:gd name="connsiteY16" fmla="*/ 63030 h 67462"/>
                <a:gd name="connsiteX17" fmla="*/ 65808 w 77496"/>
                <a:gd name="connsiteY17" fmla="*/ 58451 h 67462"/>
                <a:gd name="connsiteX18" fmla="*/ 65808 w 77496"/>
                <a:gd name="connsiteY18" fmla="*/ 29299 h 67462"/>
                <a:gd name="connsiteX19" fmla="*/ 61032 w 77496"/>
                <a:gd name="connsiteY19" fmla="*/ 5947 h 67462"/>
                <a:gd name="connsiteX20" fmla="*/ 44855 w 77496"/>
                <a:gd name="connsiteY20" fmla="*/ 300 h 67462"/>
                <a:gd name="connsiteX21" fmla="*/ 22053 w 77496"/>
                <a:gd name="connsiteY21" fmla="*/ 16326 h 67462"/>
                <a:gd name="connsiteX22" fmla="*/ 22053 w 77496"/>
                <a:gd name="connsiteY22" fmla="*/ 300 h 67462"/>
                <a:gd name="connsiteX23" fmla="*/ 329 w 77496"/>
                <a:gd name="connsiteY23" fmla="*/ 1979 h 67462"/>
                <a:gd name="connsiteX24" fmla="*/ 329 w 77496"/>
                <a:gd name="connsiteY24" fmla="*/ 6710 h 67462"/>
                <a:gd name="connsiteX25" fmla="*/ 12346 w 77496"/>
                <a:gd name="connsiteY25" fmla="*/ 15257 h 6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496" h="67462">
                  <a:moveTo>
                    <a:pt x="12346" y="15257"/>
                  </a:moveTo>
                  <a:lnTo>
                    <a:pt x="12346" y="56162"/>
                  </a:lnTo>
                  <a:cubicBezTo>
                    <a:pt x="12346" y="63030"/>
                    <a:pt x="10651" y="63030"/>
                    <a:pt x="329" y="63030"/>
                  </a:cubicBezTo>
                  <a:lnTo>
                    <a:pt x="329" y="67762"/>
                  </a:lnTo>
                  <a:cubicBezTo>
                    <a:pt x="5721" y="67609"/>
                    <a:pt x="13579" y="67304"/>
                    <a:pt x="17739" y="67304"/>
                  </a:cubicBezTo>
                  <a:cubicBezTo>
                    <a:pt x="21744" y="67304"/>
                    <a:pt x="29756" y="67609"/>
                    <a:pt x="34994" y="67762"/>
                  </a:cubicBezTo>
                  <a:lnTo>
                    <a:pt x="34994" y="63030"/>
                  </a:lnTo>
                  <a:cubicBezTo>
                    <a:pt x="24672" y="63030"/>
                    <a:pt x="22977" y="63030"/>
                    <a:pt x="22977" y="56162"/>
                  </a:cubicBezTo>
                  <a:lnTo>
                    <a:pt x="22977" y="28078"/>
                  </a:lnTo>
                  <a:cubicBezTo>
                    <a:pt x="22977" y="12205"/>
                    <a:pt x="33916" y="3657"/>
                    <a:pt x="43776" y="3657"/>
                  </a:cubicBezTo>
                  <a:cubicBezTo>
                    <a:pt x="53483" y="3657"/>
                    <a:pt x="55177" y="11899"/>
                    <a:pt x="55177" y="20599"/>
                  </a:cubicBezTo>
                  <a:lnTo>
                    <a:pt x="55177" y="56162"/>
                  </a:lnTo>
                  <a:cubicBezTo>
                    <a:pt x="55177" y="63030"/>
                    <a:pt x="53483" y="63030"/>
                    <a:pt x="43160" y="63030"/>
                  </a:cubicBezTo>
                  <a:lnTo>
                    <a:pt x="43160" y="67762"/>
                  </a:lnTo>
                  <a:cubicBezTo>
                    <a:pt x="48552" y="67609"/>
                    <a:pt x="56410" y="67304"/>
                    <a:pt x="60570" y="67304"/>
                  </a:cubicBezTo>
                  <a:cubicBezTo>
                    <a:pt x="64576" y="67304"/>
                    <a:pt x="72587" y="67609"/>
                    <a:pt x="77825" y="67762"/>
                  </a:cubicBezTo>
                  <a:lnTo>
                    <a:pt x="77825" y="63030"/>
                  </a:lnTo>
                  <a:cubicBezTo>
                    <a:pt x="69814" y="63030"/>
                    <a:pt x="65962" y="63030"/>
                    <a:pt x="65808" y="58451"/>
                  </a:cubicBezTo>
                  <a:lnTo>
                    <a:pt x="65808" y="29299"/>
                  </a:lnTo>
                  <a:cubicBezTo>
                    <a:pt x="65808" y="16173"/>
                    <a:pt x="65808" y="11442"/>
                    <a:pt x="61032" y="5947"/>
                  </a:cubicBezTo>
                  <a:cubicBezTo>
                    <a:pt x="58875" y="3352"/>
                    <a:pt x="53791" y="300"/>
                    <a:pt x="44855" y="300"/>
                  </a:cubicBezTo>
                  <a:cubicBezTo>
                    <a:pt x="33608" y="300"/>
                    <a:pt x="26366" y="6863"/>
                    <a:pt x="22053" y="16326"/>
                  </a:cubicBezTo>
                  <a:lnTo>
                    <a:pt x="22053" y="300"/>
                  </a:lnTo>
                  <a:lnTo>
                    <a:pt x="329" y="1979"/>
                  </a:lnTo>
                  <a:lnTo>
                    <a:pt x="329" y="6710"/>
                  </a:lnTo>
                  <a:cubicBezTo>
                    <a:pt x="11114" y="6710"/>
                    <a:pt x="12346" y="7778"/>
                    <a:pt x="12346" y="15257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形状 95">
              <a:extLst>
                <a:ext uri="{FF2B5EF4-FFF2-40B4-BE49-F238E27FC236}">
                  <a16:creationId xmlns:a16="http://schemas.microsoft.com/office/drawing/2014/main" id="{0F49E06C-1FD2-9DE6-AC8C-9202AFDDADC1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5465901" y="7648586"/>
              <a:ext cx="48223" cy="95545"/>
            </a:xfrm>
            <a:custGeom>
              <a:avLst/>
              <a:gdLst>
                <a:gd name="connsiteX0" fmla="*/ 24061 w 48223"/>
                <a:gd name="connsiteY0" fmla="*/ 33115 h 95545"/>
                <a:gd name="connsiteX1" fmla="*/ 46092 w 48223"/>
                <a:gd name="connsiteY1" fmla="*/ 33115 h 95545"/>
                <a:gd name="connsiteX2" fmla="*/ 46092 w 48223"/>
                <a:gd name="connsiteY2" fmla="*/ 28383 h 95545"/>
                <a:gd name="connsiteX3" fmla="*/ 24061 w 48223"/>
                <a:gd name="connsiteY3" fmla="*/ 28383 h 95545"/>
                <a:gd name="connsiteX4" fmla="*/ 24061 w 48223"/>
                <a:gd name="connsiteY4" fmla="*/ 300 h 95545"/>
                <a:gd name="connsiteX5" fmla="*/ 20209 w 48223"/>
                <a:gd name="connsiteY5" fmla="*/ 300 h 95545"/>
                <a:gd name="connsiteX6" fmla="*/ 334 w 48223"/>
                <a:gd name="connsiteY6" fmla="*/ 29757 h 95545"/>
                <a:gd name="connsiteX7" fmla="*/ 334 w 48223"/>
                <a:gd name="connsiteY7" fmla="*/ 33115 h 95545"/>
                <a:gd name="connsiteX8" fmla="*/ 13430 w 48223"/>
                <a:gd name="connsiteY8" fmla="*/ 33115 h 95545"/>
                <a:gd name="connsiteX9" fmla="*/ 13430 w 48223"/>
                <a:gd name="connsiteY9" fmla="*/ 75240 h 95545"/>
                <a:gd name="connsiteX10" fmla="*/ 33305 w 48223"/>
                <a:gd name="connsiteY10" fmla="*/ 95845 h 95545"/>
                <a:gd name="connsiteX11" fmla="*/ 48558 w 48223"/>
                <a:gd name="connsiteY11" fmla="*/ 75240 h 95545"/>
                <a:gd name="connsiteX12" fmla="*/ 48558 w 48223"/>
                <a:gd name="connsiteY12" fmla="*/ 66541 h 95545"/>
                <a:gd name="connsiteX13" fmla="*/ 44706 w 48223"/>
                <a:gd name="connsiteY13" fmla="*/ 66541 h 95545"/>
                <a:gd name="connsiteX14" fmla="*/ 44706 w 48223"/>
                <a:gd name="connsiteY14" fmla="*/ 74935 h 95545"/>
                <a:gd name="connsiteX15" fmla="*/ 34383 w 48223"/>
                <a:gd name="connsiteY15" fmla="*/ 92030 h 95545"/>
                <a:gd name="connsiteX16" fmla="*/ 24061 w 48223"/>
                <a:gd name="connsiteY16" fmla="*/ 75546 h 95545"/>
                <a:gd name="connsiteX17" fmla="*/ 24061 w 48223"/>
                <a:gd name="connsiteY17" fmla="*/ 33115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23" h="95545">
                  <a:moveTo>
                    <a:pt x="24061" y="33115"/>
                  </a:moveTo>
                  <a:lnTo>
                    <a:pt x="46092" y="33115"/>
                  </a:lnTo>
                  <a:lnTo>
                    <a:pt x="46092" y="28383"/>
                  </a:lnTo>
                  <a:lnTo>
                    <a:pt x="24061" y="28383"/>
                  </a:lnTo>
                  <a:lnTo>
                    <a:pt x="24061" y="300"/>
                  </a:lnTo>
                  <a:lnTo>
                    <a:pt x="20209" y="300"/>
                  </a:lnTo>
                  <a:cubicBezTo>
                    <a:pt x="20055" y="12815"/>
                    <a:pt x="15433" y="29146"/>
                    <a:pt x="334" y="29757"/>
                  </a:cubicBezTo>
                  <a:lnTo>
                    <a:pt x="334" y="33115"/>
                  </a:lnTo>
                  <a:lnTo>
                    <a:pt x="13430" y="33115"/>
                  </a:lnTo>
                  <a:lnTo>
                    <a:pt x="13430" y="75240"/>
                  </a:lnTo>
                  <a:cubicBezTo>
                    <a:pt x="13430" y="94014"/>
                    <a:pt x="27758" y="95845"/>
                    <a:pt x="33305" y="95845"/>
                  </a:cubicBezTo>
                  <a:cubicBezTo>
                    <a:pt x="44244" y="95845"/>
                    <a:pt x="48558" y="85009"/>
                    <a:pt x="48558" y="75240"/>
                  </a:cubicBezTo>
                  <a:lnTo>
                    <a:pt x="48558" y="66541"/>
                  </a:lnTo>
                  <a:lnTo>
                    <a:pt x="44706" y="66541"/>
                  </a:lnTo>
                  <a:lnTo>
                    <a:pt x="44706" y="74935"/>
                  </a:lnTo>
                  <a:cubicBezTo>
                    <a:pt x="44706" y="86230"/>
                    <a:pt x="40084" y="92030"/>
                    <a:pt x="34383" y="92030"/>
                  </a:cubicBezTo>
                  <a:cubicBezTo>
                    <a:pt x="24061" y="92030"/>
                    <a:pt x="24061" y="78140"/>
                    <a:pt x="24061" y="75546"/>
                  </a:cubicBezTo>
                  <a:lnTo>
                    <a:pt x="24061" y="3311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形状 96">
              <a:extLst>
                <a:ext uri="{FF2B5EF4-FFF2-40B4-BE49-F238E27FC236}">
                  <a16:creationId xmlns:a16="http://schemas.microsoft.com/office/drawing/2014/main" id="{913BD1BC-677D-3683-62D1-D4A5750158C2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5865127" y="7575782"/>
              <a:ext cx="6162" cy="270959"/>
            </a:xfrm>
            <a:custGeom>
              <a:avLst/>
              <a:gdLst>
                <a:gd name="connsiteX0" fmla="*/ 0 w 6162"/>
                <a:gd name="connsiteY0" fmla="*/ 0 h 270959"/>
                <a:gd name="connsiteX1" fmla="*/ 6162 w 6162"/>
                <a:gd name="connsiteY1" fmla="*/ 0 h 270959"/>
                <a:gd name="connsiteX2" fmla="*/ 6162 w 6162"/>
                <a:gd name="connsiteY2" fmla="*/ 270959 h 270959"/>
                <a:gd name="connsiteX3" fmla="*/ 0 w 6162"/>
                <a:gd name="connsiteY3" fmla="*/ 270959 h 27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70959">
                  <a:moveTo>
                    <a:pt x="0" y="0"/>
                  </a:moveTo>
                  <a:lnTo>
                    <a:pt x="6162" y="0"/>
                  </a:lnTo>
                  <a:lnTo>
                    <a:pt x="6162" y="270959"/>
                  </a:lnTo>
                  <a:lnTo>
                    <a:pt x="0" y="27095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形状 97">
              <a:extLst>
                <a:ext uri="{FF2B5EF4-FFF2-40B4-BE49-F238E27FC236}">
                  <a16:creationId xmlns:a16="http://schemas.microsoft.com/office/drawing/2014/main" id="{07BA210E-5BBB-C7F7-1F56-AFA4E6CD6926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5895941" y="7575782"/>
              <a:ext cx="6162" cy="270959"/>
            </a:xfrm>
            <a:custGeom>
              <a:avLst/>
              <a:gdLst>
                <a:gd name="connsiteX0" fmla="*/ 0 w 6162"/>
                <a:gd name="connsiteY0" fmla="*/ 0 h 270959"/>
                <a:gd name="connsiteX1" fmla="*/ 6163 w 6162"/>
                <a:gd name="connsiteY1" fmla="*/ 0 h 270959"/>
                <a:gd name="connsiteX2" fmla="*/ 6163 w 6162"/>
                <a:gd name="connsiteY2" fmla="*/ 270959 h 270959"/>
                <a:gd name="connsiteX3" fmla="*/ 0 w 6162"/>
                <a:gd name="connsiteY3" fmla="*/ 270959 h 27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70959">
                  <a:moveTo>
                    <a:pt x="0" y="0"/>
                  </a:moveTo>
                  <a:lnTo>
                    <a:pt x="6163" y="0"/>
                  </a:lnTo>
                  <a:lnTo>
                    <a:pt x="6163" y="270959"/>
                  </a:lnTo>
                  <a:lnTo>
                    <a:pt x="0" y="27095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形状 98">
              <a:extLst>
                <a:ext uri="{FF2B5EF4-FFF2-40B4-BE49-F238E27FC236}">
                  <a16:creationId xmlns:a16="http://schemas.microsoft.com/office/drawing/2014/main" id="{FD64686D-B480-EAA8-C75D-556C1E624976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1869734" y="7846741"/>
              <a:ext cx="4029286" cy="6105"/>
            </a:xfrm>
            <a:custGeom>
              <a:avLst/>
              <a:gdLst>
                <a:gd name="connsiteX0" fmla="*/ 0 w 4029286"/>
                <a:gd name="connsiteY0" fmla="*/ 0 h 6105"/>
                <a:gd name="connsiteX1" fmla="*/ 4029286 w 4029286"/>
                <a:gd name="connsiteY1" fmla="*/ 0 h 6105"/>
                <a:gd name="connsiteX2" fmla="*/ 4029286 w 4029286"/>
                <a:gd name="connsiteY2" fmla="*/ 6105 h 6105"/>
                <a:gd name="connsiteX3" fmla="*/ 0 w 4029286"/>
                <a:gd name="connsiteY3" fmla="*/ 6105 h 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9286" h="6105">
                  <a:moveTo>
                    <a:pt x="0" y="0"/>
                  </a:moveTo>
                  <a:lnTo>
                    <a:pt x="4029286" y="0"/>
                  </a:lnTo>
                  <a:lnTo>
                    <a:pt x="4029286" y="6105"/>
                  </a:lnTo>
                  <a:lnTo>
                    <a:pt x="0" y="610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形状 99">
              <a:extLst>
                <a:ext uri="{FF2B5EF4-FFF2-40B4-BE49-F238E27FC236}">
                  <a16:creationId xmlns:a16="http://schemas.microsoft.com/office/drawing/2014/main" id="{B276C5B6-E15C-0C6E-7C5D-DE33C80C65FC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1869734" y="7877267"/>
              <a:ext cx="4029286" cy="6105"/>
            </a:xfrm>
            <a:custGeom>
              <a:avLst/>
              <a:gdLst>
                <a:gd name="connsiteX0" fmla="*/ 0 w 4029286"/>
                <a:gd name="connsiteY0" fmla="*/ 0 h 6105"/>
                <a:gd name="connsiteX1" fmla="*/ 4029286 w 4029286"/>
                <a:gd name="connsiteY1" fmla="*/ 0 h 6105"/>
                <a:gd name="connsiteX2" fmla="*/ 4029286 w 4029286"/>
                <a:gd name="connsiteY2" fmla="*/ 6105 h 6105"/>
                <a:gd name="connsiteX3" fmla="*/ 0 w 4029286"/>
                <a:gd name="connsiteY3" fmla="*/ 6105 h 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9286" h="6105">
                  <a:moveTo>
                    <a:pt x="0" y="0"/>
                  </a:moveTo>
                  <a:lnTo>
                    <a:pt x="4029286" y="0"/>
                  </a:lnTo>
                  <a:lnTo>
                    <a:pt x="4029286" y="6105"/>
                  </a:lnTo>
                  <a:lnTo>
                    <a:pt x="0" y="610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形状 100">
              <a:extLst>
                <a:ext uri="{FF2B5EF4-FFF2-40B4-BE49-F238E27FC236}">
                  <a16:creationId xmlns:a16="http://schemas.microsoft.com/office/drawing/2014/main" id="{428431E5-B45F-2BCE-CE60-7744E59DEB28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1866653" y="7883372"/>
              <a:ext cx="6162" cy="268627"/>
            </a:xfrm>
            <a:custGeom>
              <a:avLst/>
              <a:gdLst>
                <a:gd name="connsiteX0" fmla="*/ 0 w 6162"/>
                <a:gd name="connsiteY0" fmla="*/ 0 h 268627"/>
                <a:gd name="connsiteX1" fmla="*/ 6163 w 6162"/>
                <a:gd name="connsiteY1" fmla="*/ 0 h 268627"/>
                <a:gd name="connsiteX2" fmla="*/ 6163 w 6162"/>
                <a:gd name="connsiteY2" fmla="*/ 268627 h 268627"/>
                <a:gd name="connsiteX3" fmla="*/ 0 w 6162"/>
                <a:gd name="connsiteY3" fmla="*/ 268627 h 26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68627">
                  <a:moveTo>
                    <a:pt x="0" y="0"/>
                  </a:moveTo>
                  <a:lnTo>
                    <a:pt x="6163" y="0"/>
                  </a:lnTo>
                  <a:lnTo>
                    <a:pt x="6163" y="268627"/>
                  </a:lnTo>
                  <a:lnTo>
                    <a:pt x="0" y="268627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形状 101">
              <a:extLst>
                <a:ext uri="{FF2B5EF4-FFF2-40B4-BE49-F238E27FC236}">
                  <a16:creationId xmlns:a16="http://schemas.microsoft.com/office/drawing/2014/main" id="{53F27040-F4DA-748F-B0CC-5A8B70E05057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1897467" y="7883372"/>
              <a:ext cx="6162" cy="268627"/>
            </a:xfrm>
            <a:custGeom>
              <a:avLst/>
              <a:gdLst>
                <a:gd name="connsiteX0" fmla="*/ 0 w 6162"/>
                <a:gd name="connsiteY0" fmla="*/ 0 h 268627"/>
                <a:gd name="connsiteX1" fmla="*/ 6163 w 6162"/>
                <a:gd name="connsiteY1" fmla="*/ 0 h 268627"/>
                <a:gd name="connsiteX2" fmla="*/ 6163 w 6162"/>
                <a:gd name="connsiteY2" fmla="*/ 268627 h 268627"/>
                <a:gd name="connsiteX3" fmla="*/ 0 w 6162"/>
                <a:gd name="connsiteY3" fmla="*/ 268627 h 26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68627">
                  <a:moveTo>
                    <a:pt x="0" y="0"/>
                  </a:moveTo>
                  <a:lnTo>
                    <a:pt x="6163" y="0"/>
                  </a:lnTo>
                  <a:lnTo>
                    <a:pt x="6163" y="268627"/>
                  </a:lnTo>
                  <a:lnTo>
                    <a:pt x="0" y="268627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形状 102">
              <a:extLst>
                <a:ext uri="{FF2B5EF4-FFF2-40B4-BE49-F238E27FC236}">
                  <a16:creationId xmlns:a16="http://schemas.microsoft.com/office/drawing/2014/main" id="{F907C733-3495-1295-DCB6-FB772AE1F172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2009505" y="7942439"/>
              <a:ext cx="106461" cy="110961"/>
            </a:xfrm>
            <a:custGeom>
              <a:avLst/>
              <a:gdLst>
                <a:gd name="connsiteX0" fmla="*/ 106572 w 106461"/>
                <a:gd name="connsiteY0" fmla="*/ 41377 h 110961"/>
                <a:gd name="connsiteX1" fmla="*/ 67284 w 106461"/>
                <a:gd name="connsiteY1" fmla="*/ 320 h 110961"/>
                <a:gd name="connsiteX2" fmla="*/ 110 w 106461"/>
                <a:gd name="connsiteY2" fmla="*/ 70529 h 110961"/>
                <a:gd name="connsiteX3" fmla="*/ 39552 w 106461"/>
                <a:gd name="connsiteY3" fmla="*/ 111281 h 110961"/>
                <a:gd name="connsiteX4" fmla="*/ 106572 w 106461"/>
                <a:gd name="connsiteY4" fmla="*/ 41377 h 110961"/>
                <a:gd name="connsiteX5" fmla="*/ 40476 w 106461"/>
                <a:gd name="connsiteY5" fmla="*/ 107313 h 110961"/>
                <a:gd name="connsiteX6" fmla="*/ 14439 w 106461"/>
                <a:gd name="connsiteY6" fmla="*/ 74803 h 110961"/>
                <a:gd name="connsiteX7" fmla="*/ 28459 w 106461"/>
                <a:gd name="connsiteY7" fmla="*/ 27946 h 110961"/>
                <a:gd name="connsiteX8" fmla="*/ 66360 w 106461"/>
                <a:gd name="connsiteY8" fmla="*/ 4135 h 110961"/>
                <a:gd name="connsiteX9" fmla="*/ 92860 w 106461"/>
                <a:gd name="connsiteY9" fmla="*/ 35424 h 110961"/>
                <a:gd name="connsiteX10" fmla="*/ 73447 w 106461"/>
                <a:gd name="connsiteY10" fmla="*/ 88997 h 110961"/>
                <a:gd name="connsiteX11" fmla="*/ 40476 w 106461"/>
                <a:gd name="connsiteY11" fmla="*/ 107313 h 1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461" h="110961">
                  <a:moveTo>
                    <a:pt x="106572" y="41377"/>
                  </a:moveTo>
                  <a:cubicBezTo>
                    <a:pt x="106572" y="16804"/>
                    <a:pt x="90241" y="320"/>
                    <a:pt x="67284" y="320"/>
                  </a:cubicBezTo>
                  <a:cubicBezTo>
                    <a:pt x="34005" y="320"/>
                    <a:pt x="110" y="34966"/>
                    <a:pt x="110" y="70529"/>
                  </a:cubicBezTo>
                  <a:cubicBezTo>
                    <a:pt x="110" y="95865"/>
                    <a:pt x="17366" y="111281"/>
                    <a:pt x="39552" y="111281"/>
                  </a:cubicBezTo>
                  <a:cubicBezTo>
                    <a:pt x="72214" y="111281"/>
                    <a:pt x="106572" y="77855"/>
                    <a:pt x="106572" y="41377"/>
                  </a:cubicBezTo>
                  <a:close/>
                  <a:moveTo>
                    <a:pt x="40476" y="107313"/>
                  </a:moveTo>
                  <a:cubicBezTo>
                    <a:pt x="25223" y="107313"/>
                    <a:pt x="14439" y="94950"/>
                    <a:pt x="14439" y="74803"/>
                  </a:cubicBezTo>
                  <a:cubicBezTo>
                    <a:pt x="14439" y="68087"/>
                    <a:pt x="16596" y="45803"/>
                    <a:pt x="28459" y="27946"/>
                  </a:cubicBezTo>
                  <a:cubicBezTo>
                    <a:pt x="39090" y="12072"/>
                    <a:pt x="54188" y="4135"/>
                    <a:pt x="66360" y="4135"/>
                  </a:cubicBezTo>
                  <a:cubicBezTo>
                    <a:pt x="78994" y="4135"/>
                    <a:pt x="92860" y="12683"/>
                    <a:pt x="92860" y="35424"/>
                  </a:cubicBezTo>
                  <a:cubicBezTo>
                    <a:pt x="92860" y="46414"/>
                    <a:pt x="88700" y="70224"/>
                    <a:pt x="73447" y="88997"/>
                  </a:cubicBezTo>
                  <a:cubicBezTo>
                    <a:pt x="66052" y="98307"/>
                    <a:pt x="53418" y="107313"/>
                    <a:pt x="40476" y="107313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形状 103">
              <a:extLst>
                <a:ext uri="{FF2B5EF4-FFF2-40B4-BE49-F238E27FC236}">
                  <a16:creationId xmlns:a16="http://schemas.microsoft.com/office/drawing/2014/main" id="{1101CA22-A752-5206-E05A-BB5EC60BFEEF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2357931" y="7948392"/>
              <a:ext cx="64862" cy="105008"/>
            </a:xfrm>
            <a:custGeom>
              <a:avLst/>
              <a:gdLst>
                <a:gd name="connsiteX0" fmla="*/ 64996 w 64862"/>
                <a:gd name="connsiteY0" fmla="*/ 53129 h 105008"/>
                <a:gd name="connsiteX1" fmla="*/ 58833 w 64862"/>
                <a:gd name="connsiteY1" fmla="*/ 17414 h 105008"/>
                <a:gd name="connsiteX2" fmla="*/ 32641 w 64862"/>
                <a:gd name="connsiteY2" fmla="*/ 320 h 105008"/>
                <a:gd name="connsiteX3" fmla="*/ 5833 w 64862"/>
                <a:gd name="connsiteY3" fmla="*/ 18483 h 105008"/>
                <a:gd name="connsiteX4" fmla="*/ 133 w 64862"/>
                <a:gd name="connsiteY4" fmla="*/ 53129 h 105008"/>
                <a:gd name="connsiteX5" fmla="*/ 7066 w 64862"/>
                <a:gd name="connsiteY5" fmla="*/ 89913 h 105008"/>
                <a:gd name="connsiteX6" fmla="*/ 32487 w 64862"/>
                <a:gd name="connsiteY6" fmla="*/ 105328 h 105008"/>
                <a:gd name="connsiteX7" fmla="*/ 59295 w 64862"/>
                <a:gd name="connsiteY7" fmla="*/ 87623 h 105008"/>
                <a:gd name="connsiteX8" fmla="*/ 64996 w 64862"/>
                <a:gd name="connsiteY8" fmla="*/ 53129 h 105008"/>
                <a:gd name="connsiteX9" fmla="*/ 32487 w 64862"/>
                <a:gd name="connsiteY9" fmla="*/ 101971 h 105008"/>
                <a:gd name="connsiteX10" fmla="*/ 14615 w 64862"/>
                <a:gd name="connsiteY10" fmla="*/ 83502 h 105008"/>
                <a:gd name="connsiteX11" fmla="*/ 12921 w 64862"/>
                <a:gd name="connsiteY11" fmla="*/ 51298 h 105008"/>
                <a:gd name="connsiteX12" fmla="*/ 14153 w 64862"/>
                <a:gd name="connsiteY12" fmla="*/ 23214 h 105008"/>
                <a:gd name="connsiteX13" fmla="*/ 32487 w 64862"/>
                <a:gd name="connsiteY13" fmla="*/ 3678 h 105008"/>
                <a:gd name="connsiteX14" fmla="*/ 50667 w 64862"/>
                <a:gd name="connsiteY14" fmla="*/ 21535 h 105008"/>
                <a:gd name="connsiteX15" fmla="*/ 52208 w 64862"/>
                <a:gd name="connsiteY15" fmla="*/ 51298 h 105008"/>
                <a:gd name="connsiteX16" fmla="*/ 50513 w 64862"/>
                <a:gd name="connsiteY16" fmla="*/ 82892 h 105008"/>
                <a:gd name="connsiteX17" fmla="*/ 32487 w 64862"/>
                <a:gd name="connsiteY17" fmla="*/ 101971 h 10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862" h="105008">
                  <a:moveTo>
                    <a:pt x="64996" y="53129"/>
                  </a:moveTo>
                  <a:cubicBezTo>
                    <a:pt x="64996" y="40919"/>
                    <a:pt x="64226" y="28709"/>
                    <a:pt x="58833" y="17414"/>
                  </a:cubicBezTo>
                  <a:cubicBezTo>
                    <a:pt x="51746" y="2762"/>
                    <a:pt x="39112" y="320"/>
                    <a:pt x="32641" y="320"/>
                  </a:cubicBezTo>
                  <a:cubicBezTo>
                    <a:pt x="23397" y="320"/>
                    <a:pt x="12150" y="4288"/>
                    <a:pt x="5833" y="18483"/>
                  </a:cubicBezTo>
                  <a:cubicBezTo>
                    <a:pt x="903" y="29014"/>
                    <a:pt x="133" y="40919"/>
                    <a:pt x="133" y="53129"/>
                  </a:cubicBezTo>
                  <a:cubicBezTo>
                    <a:pt x="133" y="64576"/>
                    <a:pt x="749" y="78313"/>
                    <a:pt x="7066" y="89913"/>
                  </a:cubicBezTo>
                  <a:cubicBezTo>
                    <a:pt x="13691" y="102276"/>
                    <a:pt x="24938" y="105328"/>
                    <a:pt x="32487" y="105328"/>
                  </a:cubicBezTo>
                  <a:cubicBezTo>
                    <a:pt x="40807" y="105328"/>
                    <a:pt x="52516" y="102123"/>
                    <a:pt x="59295" y="87623"/>
                  </a:cubicBezTo>
                  <a:cubicBezTo>
                    <a:pt x="64226" y="77092"/>
                    <a:pt x="64996" y="65187"/>
                    <a:pt x="64996" y="53129"/>
                  </a:cubicBezTo>
                  <a:close/>
                  <a:moveTo>
                    <a:pt x="32487" y="101971"/>
                  </a:moveTo>
                  <a:cubicBezTo>
                    <a:pt x="26479" y="101971"/>
                    <a:pt x="17389" y="98155"/>
                    <a:pt x="14615" y="83502"/>
                  </a:cubicBezTo>
                  <a:cubicBezTo>
                    <a:pt x="12921" y="74345"/>
                    <a:pt x="12921" y="60303"/>
                    <a:pt x="12921" y="51298"/>
                  </a:cubicBezTo>
                  <a:cubicBezTo>
                    <a:pt x="12921" y="41529"/>
                    <a:pt x="12921" y="31456"/>
                    <a:pt x="14153" y="23214"/>
                  </a:cubicBezTo>
                  <a:cubicBezTo>
                    <a:pt x="17080" y="5051"/>
                    <a:pt x="28636" y="3678"/>
                    <a:pt x="32487" y="3678"/>
                  </a:cubicBezTo>
                  <a:cubicBezTo>
                    <a:pt x="37572" y="3678"/>
                    <a:pt x="47740" y="6425"/>
                    <a:pt x="50667" y="21535"/>
                  </a:cubicBezTo>
                  <a:cubicBezTo>
                    <a:pt x="52208" y="30082"/>
                    <a:pt x="52208" y="41682"/>
                    <a:pt x="52208" y="51298"/>
                  </a:cubicBezTo>
                  <a:cubicBezTo>
                    <a:pt x="52208" y="62745"/>
                    <a:pt x="52208" y="73124"/>
                    <a:pt x="50513" y="82892"/>
                  </a:cubicBezTo>
                  <a:cubicBezTo>
                    <a:pt x="48202" y="97392"/>
                    <a:pt x="39420" y="101971"/>
                    <a:pt x="32487" y="101971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形状 104">
              <a:extLst>
                <a:ext uri="{FF2B5EF4-FFF2-40B4-BE49-F238E27FC236}">
                  <a16:creationId xmlns:a16="http://schemas.microsoft.com/office/drawing/2014/main" id="{FC6C254B-916A-5A1F-8D0C-D15E91F35A8F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2725525" y="7948392"/>
              <a:ext cx="64862" cy="105008"/>
            </a:xfrm>
            <a:custGeom>
              <a:avLst/>
              <a:gdLst>
                <a:gd name="connsiteX0" fmla="*/ 65020 w 64862"/>
                <a:gd name="connsiteY0" fmla="*/ 53129 h 105008"/>
                <a:gd name="connsiteX1" fmla="*/ 58857 w 64862"/>
                <a:gd name="connsiteY1" fmla="*/ 17414 h 105008"/>
                <a:gd name="connsiteX2" fmla="*/ 32665 w 64862"/>
                <a:gd name="connsiteY2" fmla="*/ 320 h 105008"/>
                <a:gd name="connsiteX3" fmla="*/ 5857 w 64862"/>
                <a:gd name="connsiteY3" fmla="*/ 18483 h 105008"/>
                <a:gd name="connsiteX4" fmla="*/ 157 w 64862"/>
                <a:gd name="connsiteY4" fmla="*/ 53129 h 105008"/>
                <a:gd name="connsiteX5" fmla="*/ 7090 w 64862"/>
                <a:gd name="connsiteY5" fmla="*/ 89913 h 105008"/>
                <a:gd name="connsiteX6" fmla="*/ 32511 w 64862"/>
                <a:gd name="connsiteY6" fmla="*/ 105328 h 105008"/>
                <a:gd name="connsiteX7" fmla="*/ 59319 w 64862"/>
                <a:gd name="connsiteY7" fmla="*/ 87623 h 105008"/>
                <a:gd name="connsiteX8" fmla="*/ 65020 w 64862"/>
                <a:gd name="connsiteY8" fmla="*/ 53129 h 105008"/>
                <a:gd name="connsiteX9" fmla="*/ 32511 w 64862"/>
                <a:gd name="connsiteY9" fmla="*/ 101971 h 105008"/>
                <a:gd name="connsiteX10" fmla="*/ 14639 w 64862"/>
                <a:gd name="connsiteY10" fmla="*/ 83502 h 105008"/>
                <a:gd name="connsiteX11" fmla="*/ 12944 w 64862"/>
                <a:gd name="connsiteY11" fmla="*/ 51298 h 105008"/>
                <a:gd name="connsiteX12" fmla="*/ 14177 w 64862"/>
                <a:gd name="connsiteY12" fmla="*/ 23214 h 105008"/>
                <a:gd name="connsiteX13" fmla="*/ 32511 w 64862"/>
                <a:gd name="connsiteY13" fmla="*/ 3678 h 105008"/>
                <a:gd name="connsiteX14" fmla="*/ 50691 w 64862"/>
                <a:gd name="connsiteY14" fmla="*/ 21535 h 105008"/>
                <a:gd name="connsiteX15" fmla="*/ 52232 w 64862"/>
                <a:gd name="connsiteY15" fmla="*/ 51298 h 105008"/>
                <a:gd name="connsiteX16" fmla="*/ 50537 w 64862"/>
                <a:gd name="connsiteY16" fmla="*/ 82892 h 105008"/>
                <a:gd name="connsiteX17" fmla="*/ 32511 w 64862"/>
                <a:gd name="connsiteY17" fmla="*/ 101971 h 10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862" h="105008">
                  <a:moveTo>
                    <a:pt x="65020" y="53129"/>
                  </a:moveTo>
                  <a:cubicBezTo>
                    <a:pt x="65020" y="40919"/>
                    <a:pt x="64249" y="28709"/>
                    <a:pt x="58857" y="17414"/>
                  </a:cubicBezTo>
                  <a:cubicBezTo>
                    <a:pt x="51770" y="2762"/>
                    <a:pt x="39136" y="320"/>
                    <a:pt x="32665" y="320"/>
                  </a:cubicBezTo>
                  <a:cubicBezTo>
                    <a:pt x="23421" y="320"/>
                    <a:pt x="12174" y="4288"/>
                    <a:pt x="5857" y="18483"/>
                  </a:cubicBezTo>
                  <a:cubicBezTo>
                    <a:pt x="927" y="29014"/>
                    <a:pt x="157" y="40919"/>
                    <a:pt x="157" y="53129"/>
                  </a:cubicBezTo>
                  <a:cubicBezTo>
                    <a:pt x="157" y="64576"/>
                    <a:pt x="773" y="78313"/>
                    <a:pt x="7090" y="89913"/>
                  </a:cubicBezTo>
                  <a:cubicBezTo>
                    <a:pt x="13715" y="102276"/>
                    <a:pt x="24962" y="105328"/>
                    <a:pt x="32511" y="105328"/>
                  </a:cubicBezTo>
                  <a:cubicBezTo>
                    <a:pt x="40831" y="105328"/>
                    <a:pt x="52540" y="102123"/>
                    <a:pt x="59319" y="87623"/>
                  </a:cubicBezTo>
                  <a:cubicBezTo>
                    <a:pt x="64249" y="77092"/>
                    <a:pt x="65020" y="65187"/>
                    <a:pt x="65020" y="53129"/>
                  </a:cubicBezTo>
                  <a:close/>
                  <a:moveTo>
                    <a:pt x="32511" y="101971"/>
                  </a:moveTo>
                  <a:cubicBezTo>
                    <a:pt x="26502" y="101971"/>
                    <a:pt x="17412" y="98155"/>
                    <a:pt x="14639" y="83502"/>
                  </a:cubicBezTo>
                  <a:cubicBezTo>
                    <a:pt x="12944" y="74345"/>
                    <a:pt x="12944" y="60303"/>
                    <a:pt x="12944" y="51298"/>
                  </a:cubicBezTo>
                  <a:cubicBezTo>
                    <a:pt x="12944" y="41529"/>
                    <a:pt x="12944" y="31456"/>
                    <a:pt x="14177" y="23214"/>
                  </a:cubicBezTo>
                  <a:cubicBezTo>
                    <a:pt x="17104" y="5051"/>
                    <a:pt x="28659" y="3678"/>
                    <a:pt x="32511" y="3678"/>
                  </a:cubicBezTo>
                  <a:cubicBezTo>
                    <a:pt x="37595" y="3678"/>
                    <a:pt x="47764" y="6425"/>
                    <a:pt x="50691" y="21535"/>
                  </a:cubicBezTo>
                  <a:cubicBezTo>
                    <a:pt x="52232" y="30082"/>
                    <a:pt x="52232" y="41682"/>
                    <a:pt x="52232" y="51298"/>
                  </a:cubicBezTo>
                  <a:cubicBezTo>
                    <a:pt x="52232" y="62745"/>
                    <a:pt x="52232" y="73124"/>
                    <a:pt x="50537" y="82892"/>
                  </a:cubicBezTo>
                  <a:cubicBezTo>
                    <a:pt x="48226" y="97392"/>
                    <a:pt x="39444" y="101971"/>
                    <a:pt x="32511" y="101971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形状 105">
              <a:extLst>
                <a:ext uri="{FF2B5EF4-FFF2-40B4-BE49-F238E27FC236}">
                  <a16:creationId xmlns:a16="http://schemas.microsoft.com/office/drawing/2014/main" id="{B9C7132F-68D5-48C5-365C-04E64E08758E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3373098" y="7948392"/>
              <a:ext cx="64862" cy="105008"/>
            </a:xfrm>
            <a:custGeom>
              <a:avLst/>
              <a:gdLst>
                <a:gd name="connsiteX0" fmla="*/ 65062 w 64862"/>
                <a:gd name="connsiteY0" fmla="*/ 53129 h 105008"/>
                <a:gd name="connsiteX1" fmla="*/ 58899 w 64862"/>
                <a:gd name="connsiteY1" fmla="*/ 17414 h 105008"/>
                <a:gd name="connsiteX2" fmla="*/ 32707 w 64862"/>
                <a:gd name="connsiteY2" fmla="*/ 320 h 105008"/>
                <a:gd name="connsiteX3" fmla="*/ 5899 w 64862"/>
                <a:gd name="connsiteY3" fmla="*/ 18483 h 105008"/>
                <a:gd name="connsiteX4" fmla="*/ 199 w 64862"/>
                <a:gd name="connsiteY4" fmla="*/ 53129 h 105008"/>
                <a:gd name="connsiteX5" fmla="*/ 7132 w 64862"/>
                <a:gd name="connsiteY5" fmla="*/ 89913 h 105008"/>
                <a:gd name="connsiteX6" fmla="*/ 32553 w 64862"/>
                <a:gd name="connsiteY6" fmla="*/ 105328 h 105008"/>
                <a:gd name="connsiteX7" fmla="*/ 59361 w 64862"/>
                <a:gd name="connsiteY7" fmla="*/ 87623 h 105008"/>
                <a:gd name="connsiteX8" fmla="*/ 65062 w 64862"/>
                <a:gd name="connsiteY8" fmla="*/ 53129 h 105008"/>
                <a:gd name="connsiteX9" fmla="*/ 32553 w 64862"/>
                <a:gd name="connsiteY9" fmla="*/ 101971 h 105008"/>
                <a:gd name="connsiteX10" fmla="*/ 14681 w 64862"/>
                <a:gd name="connsiteY10" fmla="*/ 83502 h 105008"/>
                <a:gd name="connsiteX11" fmla="*/ 12986 w 64862"/>
                <a:gd name="connsiteY11" fmla="*/ 51298 h 105008"/>
                <a:gd name="connsiteX12" fmla="*/ 14219 w 64862"/>
                <a:gd name="connsiteY12" fmla="*/ 23214 h 105008"/>
                <a:gd name="connsiteX13" fmla="*/ 32553 w 64862"/>
                <a:gd name="connsiteY13" fmla="*/ 3678 h 105008"/>
                <a:gd name="connsiteX14" fmla="*/ 50733 w 64862"/>
                <a:gd name="connsiteY14" fmla="*/ 21535 h 105008"/>
                <a:gd name="connsiteX15" fmla="*/ 52274 w 64862"/>
                <a:gd name="connsiteY15" fmla="*/ 51298 h 105008"/>
                <a:gd name="connsiteX16" fmla="*/ 50579 w 64862"/>
                <a:gd name="connsiteY16" fmla="*/ 82892 h 105008"/>
                <a:gd name="connsiteX17" fmla="*/ 32553 w 64862"/>
                <a:gd name="connsiteY17" fmla="*/ 101971 h 10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862" h="105008">
                  <a:moveTo>
                    <a:pt x="65062" y="53129"/>
                  </a:moveTo>
                  <a:cubicBezTo>
                    <a:pt x="65062" y="40919"/>
                    <a:pt x="64291" y="28709"/>
                    <a:pt x="58899" y="17414"/>
                  </a:cubicBezTo>
                  <a:cubicBezTo>
                    <a:pt x="51812" y="2762"/>
                    <a:pt x="39178" y="320"/>
                    <a:pt x="32707" y="320"/>
                  </a:cubicBezTo>
                  <a:cubicBezTo>
                    <a:pt x="23463" y="320"/>
                    <a:pt x="12216" y="4288"/>
                    <a:pt x="5899" y="18483"/>
                  </a:cubicBezTo>
                  <a:cubicBezTo>
                    <a:pt x="969" y="29014"/>
                    <a:pt x="199" y="40919"/>
                    <a:pt x="199" y="53129"/>
                  </a:cubicBezTo>
                  <a:cubicBezTo>
                    <a:pt x="199" y="64576"/>
                    <a:pt x="815" y="78313"/>
                    <a:pt x="7132" y="89913"/>
                  </a:cubicBezTo>
                  <a:cubicBezTo>
                    <a:pt x="13757" y="102276"/>
                    <a:pt x="25004" y="105328"/>
                    <a:pt x="32553" y="105328"/>
                  </a:cubicBezTo>
                  <a:cubicBezTo>
                    <a:pt x="40873" y="105328"/>
                    <a:pt x="52582" y="102123"/>
                    <a:pt x="59361" y="87623"/>
                  </a:cubicBezTo>
                  <a:cubicBezTo>
                    <a:pt x="64291" y="77092"/>
                    <a:pt x="65062" y="65187"/>
                    <a:pt x="65062" y="53129"/>
                  </a:cubicBezTo>
                  <a:close/>
                  <a:moveTo>
                    <a:pt x="32553" y="101971"/>
                  </a:moveTo>
                  <a:cubicBezTo>
                    <a:pt x="26544" y="101971"/>
                    <a:pt x="17454" y="98155"/>
                    <a:pt x="14681" y="83502"/>
                  </a:cubicBezTo>
                  <a:cubicBezTo>
                    <a:pt x="12986" y="74345"/>
                    <a:pt x="12986" y="60303"/>
                    <a:pt x="12986" y="51298"/>
                  </a:cubicBezTo>
                  <a:cubicBezTo>
                    <a:pt x="12986" y="41529"/>
                    <a:pt x="12986" y="31456"/>
                    <a:pt x="14219" y="23214"/>
                  </a:cubicBezTo>
                  <a:cubicBezTo>
                    <a:pt x="17146" y="5051"/>
                    <a:pt x="28701" y="3678"/>
                    <a:pt x="32553" y="3678"/>
                  </a:cubicBezTo>
                  <a:cubicBezTo>
                    <a:pt x="37637" y="3678"/>
                    <a:pt x="47806" y="6425"/>
                    <a:pt x="50733" y="21535"/>
                  </a:cubicBezTo>
                  <a:cubicBezTo>
                    <a:pt x="52274" y="30082"/>
                    <a:pt x="52274" y="41682"/>
                    <a:pt x="52274" y="51298"/>
                  </a:cubicBezTo>
                  <a:cubicBezTo>
                    <a:pt x="52274" y="62745"/>
                    <a:pt x="52274" y="73124"/>
                    <a:pt x="50579" y="82892"/>
                  </a:cubicBezTo>
                  <a:cubicBezTo>
                    <a:pt x="48268" y="97392"/>
                    <a:pt x="39486" y="101971"/>
                    <a:pt x="32553" y="101971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形状 106">
              <a:extLst>
                <a:ext uri="{FF2B5EF4-FFF2-40B4-BE49-F238E27FC236}">
                  <a16:creationId xmlns:a16="http://schemas.microsoft.com/office/drawing/2014/main" id="{889236D5-D095-11A6-3C07-6A1EA0A5F705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4592004" y="7944118"/>
              <a:ext cx="76264" cy="107908"/>
            </a:xfrm>
            <a:custGeom>
              <a:avLst/>
              <a:gdLst>
                <a:gd name="connsiteX0" fmla="*/ 47114 w 76264"/>
                <a:gd name="connsiteY0" fmla="*/ 61676 h 107908"/>
                <a:gd name="connsiteX1" fmla="*/ 63291 w 76264"/>
                <a:gd name="connsiteY1" fmla="*/ 104565 h 107908"/>
                <a:gd name="connsiteX2" fmla="*/ 71457 w 76264"/>
                <a:gd name="connsiteY2" fmla="*/ 107923 h 107908"/>
                <a:gd name="connsiteX3" fmla="*/ 74847 w 76264"/>
                <a:gd name="connsiteY3" fmla="*/ 107923 h 107908"/>
                <a:gd name="connsiteX4" fmla="*/ 76541 w 76264"/>
                <a:gd name="connsiteY4" fmla="*/ 106397 h 107908"/>
                <a:gd name="connsiteX5" fmla="*/ 75771 w 76264"/>
                <a:gd name="connsiteY5" fmla="*/ 105023 h 107908"/>
                <a:gd name="connsiteX6" fmla="*/ 72227 w 76264"/>
                <a:gd name="connsiteY6" fmla="*/ 98002 h 107908"/>
                <a:gd name="connsiteX7" fmla="*/ 40797 w 76264"/>
                <a:gd name="connsiteY7" fmla="*/ 11156 h 107908"/>
                <a:gd name="connsiteX8" fmla="*/ 22001 w 76264"/>
                <a:gd name="connsiteY8" fmla="*/ 320 h 107908"/>
                <a:gd name="connsiteX9" fmla="*/ 19228 w 76264"/>
                <a:gd name="connsiteY9" fmla="*/ 1999 h 107908"/>
                <a:gd name="connsiteX10" fmla="*/ 20614 w 76264"/>
                <a:gd name="connsiteY10" fmla="*/ 3525 h 107908"/>
                <a:gd name="connsiteX11" fmla="*/ 30629 w 76264"/>
                <a:gd name="connsiteY11" fmla="*/ 15735 h 107908"/>
                <a:gd name="connsiteX12" fmla="*/ 45573 w 76264"/>
                <a:gd name="connsiteY12" fmla="*/ 57250 h 107908"/>
                <a:gd name="connsiteX13" fmla="*/ 3050 w 76264"/>
                <a:gd name="connsiteY13" fmla="*/ 99071 h 107908"/>
                <a:gd name="connsiteX14" fmla="*/ 277 w 76264"/>
                <a:gd name="connsiteY14" fmla="*/ 103802 h 107908"/>
                <a:gd name="connsiteX15" fmla="*/ 4899 w 76264"/>
                <a:gd name="connsiteY15" fmla="*/ 108228 h 107908"/>
                <a:gd name="connsiteX16" fmla="*/ 9984 w 76264"/>
                <a:gd name="connsiteY16" fmla="*/ 105023 h 107908"/>
                <a:gd name="connsiteX17" fmla="*/ 47114 w 76264"/>
                <a:gd name="connsiteY17" fmla="*/ 61676 h 1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107908">
                  <a:moveTo>
                    <a:pt x="47114" y="61676"/>
                  </a:moveTo>
                  <a:cubicBezTo>
                    <a:pt x="53431" y="77703"/>
                    <a:pt x="60826" y="101055"/>
                    <a:pt x="63291" y="104565"/>
                  </a:cubicBezTo>
                  <a:cubicBezTo>
                    <a:pt x="65756" y="107923"/>
                    <a:pt x="67297" y="107923"/>
                    <a:pt x="71457" y="107923"/>
                  </a:cubicBezTo>
                  <a:lnTo>
                    <a:pt x="74847" y="107923"/>
                  </a:lnTo>
                  <a:cubicBezTo>
                    <a:pt x="76387" y="107770"/>
                    <a:pt x="76541" y="106855"/>
                    <a:pt x="76541" y="106397"/>
                  </a:cubicBezTo>
                  <a:cubicBezTo>
                    <a:pt x="76541" y="105939"/>
                    <a:pt x="76233" y="105634"/>
                    <a:pt x="75771" y="105023"/>
                  </a:cubicBezTo>
                  <a:cubicBezTo>
                    <a:pt x="74230" y="103344"/>
                    <a:pt x="73306" y="101055"/>
                    <a:pt x="72227" y="98002"/>
                  </a:cubicBezTo>
                  <a:lnTo>
                    <a:pt x="40797" y="11156"/>
                  </a:lnTo>
                  <a:cubicBezTo>
                    <a:pt x="37562" y="2304"/>
                    <a:pt x="29242" y="320"/>
                    <a:pt x="22001" y="320"/>
                  </a:cubicBezTo>
                  <a:cubicBezTo>
                    <a:pt x="21231" y="320"/>
                    <a:pt x="19228" y="320"/>
                    <a:pt x="19228" y="1999"/>
                  </a:cubicBezTo>
                  <a:cubicBezTo>
                    <a:pt x="19228" y="3220"/>
                    <a:pt x="20460" y="3525"/>
                    <a:pt x="20614" y="3525"/>
                  </a:cubicBezTo>
                  <a:cubicBezTo>
                    <a:pt x="25699" y="4441"/>
                    <a:pt x="26777" y="5356"/>
                    <a:pt x="30629" y="15735"/>
                  </a:cubicBezTo>
                  <a:lnTo>
                    <a:pt x="45573" y="57250"/>
                  </a:lnTo>
                  <a:lnTo>
                    <a:pt x="3050" y="99071"/>
                  </a:lnTo>
                  <a:cubicBezTo>
                    <a:pt x="1202" y="100902"/>
                    <a:pt x="277" y="101818"/>
                    <a:pt x="277" y="103802"/>
                  </a:cubicBezTo>
                  <a:cubicBezTo>
                    <a:pt x="277" y="106397"/>
                    <a:pt x="2434" y="108228"/>
                    <a:pt x="4899" y="108228"/>
                  </a:cubicBezTo>
                  <a:cubicBezTo>
                    <a:pt x="7364" y="108228"/>
                    <a:pt x="8751" y="106549"/>
                    <a:pt x="9984" y="105023"/>
                  </a:cubicBezTo>
                  <a:lnTo>
                    <a:pt x="47114" y="61676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形状 107">
              <a:extLst>
                <a:ext uri="{FF2B5EF4-FFF2-40B4-BE49-F238E27FC236}">
                  <a16:creationId xmlns:a16="http://schemas.microsoft.com/office/drawing/2014/main" id="{9922C6AD-0571-B5D6-7EEF-B8208DBBA688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4681878" y="7944118"/>
              <a:ext cx="76264" cy="107908"/>
            </a:xfrm>
            <a:custGeom>
              <a:avLst/>
              <a:gdLst>
                <a:gd name="connsiteX0" fmla="*/ 47120 w 76264"/>
                <a:gd name="connsiteY0" fmla="*/ 61676 h 107908"/>
                <a:gd name="connsiteX1" fmla="*/ 63297 w 76264"/>
                <a:gd name="connsiteY1" fmla="*/ 104565 h 107908"/>
                <a:gd name="connsiteX2" fmla="*/ 71463 w 76264"/>
                <a:gd name="connsiteY2" fmla="*/ 107923 h 107908"/>
                <a:gd name="connsiteX3" fmla="*/ 74852 w 76264"/>
                <a:gd name="connsiteY3" fmla="*/ 107923 h 107908"/>
                <a:gd name="connsiteX4" fmla="*/ 76547 w 76264"/>
                <a:gd name="connsiteY4" fmla="*/ 106397 h 107908"/>
                <a:gd name="connsiteX5" fmla="*/ 75777 w 76264"/>
                <a:gd name="connsiteY5" fmla="*/ 105023 h 107908"/>
                <a:gd name="connsiteX6" fmla="*/ 72233 w 76264"/>
                <a:gd name="connsiteY6" fmla="*/ 98002 h 107908"/>
                <a:gd name="connsiteX7" fmla="*/ 40803 w 76264"/>
                <a:gd name="connsiteY7" fmla="*/ 11156 h 107908"/>
                <a:gd name="connsiteX8" fmla="*/ 22007 w 76264"/>
                <a:gd name="connsiteY8" fmla="*/ 320 h 107908"/>
                <a:gd name="connsiteX9" fmla="*/ 19233 w 76264"/>
                <a:gd name="connsiteY9" fmla="*/ 1999 h 107908"/>
                <a:gd name="connsiteX10" fmla="*/ 20620 w 76264"/>
                <a:gd name="connsiteY10" fmla="*/ 3525 h 107908"/>
                <a:gd name="connsiteX11" fmla="*/ 30635 w 76264"/>
                <a:gd name="connsiteY11" fmla="*/ 15735 h 107908"/>
                <a:gd name="connsiteX12" fmla="*/ 45579 w 76264"/>
                <a:gd name="connsiteY12" fmla="*/ 57250 h 107908"/>
                <a:gd name="connsiteX13" fmla="*/ 3056 w 76264"/>
                <a:gd name="connsiteY13" fmla="*/ 99071 h 107908"/>
                <a:gd name="connsiteX14" fmla="*/ 283 w 76264"/>
                <a:gd name="connsiteY14" fmla="*/ 103802 h 107908"/>
                <a:gd name="connsiteX15" fmla="*/ 4905 w 76264"/>
                <a:gd name="connsiteY15" fmla="*/ 108228 h 107908"/>
                <a:gd name="connsiteX16" fmla="*/ 9989 w 76264"/>
                <a:gd name="connsiteY16" fmla="*/ 105023 h 107908"/>
                <a:gd name="connsiteX17" fmla="*/ 47120 w 76264"/>
                <a:gd name="connsiteY17" fmla="*/ 61676 h 1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107908">
                  <a:moveTo>
                    <a:pt x="47120" y="61676"/>
                  </a:moveTo>
                  <a:cubicBezTo>
                    <a:pt x="53437" y="77703"/>
                    <a:pt x="60832" y="101055"/>
                    <a:pt x="63297" y="104565"/>
                  </a:cubicBezTo>
                  <a:cubicBezTo>
                    <a:pt x="65762" y="107923"/>
                    <a:pt x="67303" y="107923"/>
                    <a:pt x="71463" y="107923"/>
                  </a:cubicBezTo>
                  <a:lnTo>
                    <a:pt x="74852" y="107923"/>
                  </a:lnTo>
                  <a:cubicBezTo>
                    <a:pt x="76393" y="107770"/>
                    <a:pt x="76547" y="106855"/>
                    <a:pt x="76547" y="106397"/>
                  </a:cubicBezTo>
                  <a:cubicBezTo>
                    <a:pt x="76547" y="105939"/>
                    <a:pt x="76239" y="105634"/>
                    <a:pt x="75777" y="105023"/>
                  </a:cubicBezTo>
                  <a:cubicBezTo>
                    <a:pt x="74236" y="103344"/>
                    <a:pt x="73312" y="101055"/>
                    <a:pt x="72233" y="98002"/>
                  </a:cubicBezTo>
                  <a:lnTo>
                    <a:pt x="40803" y="11156"/>
                  </a:lnTo>
                  <a:cubicBezTo>
                    <a:pt x="37568" y="2304"/>
                    <a:pt x="29248" y="320"/>
                    <a:pt x="22007" y="320"/>
                  </a:cubicBezTo>
                  <a:cubicBezTo>
                    <a:pt x="21236" y="320"/>
                    <a:pt x="19233" y="320"/>
                    <a:pt x="19233" y="1999"/>
                  </a:cubicBezTo>
                  <a:cubicBezTo>
                    <a:pt x="19233" y="3220"/>
                    <a:pt x="20466" y="3525"/>
                    <a:pt x="20620" y="3525"/>
                  </a:cubicBezTo>
                  <a:cubicBezTo>
                    <a:pt x="25704" y="4441"/>
                    <a:pt x="26783" y="5356"/>
                    <a:pt x="30635" y="15735"/>
                  </a:cubicBezTo>
                  <a:lnTo>
                    <a:pt x="45579" y="57250"/>
                  </a:lnTo>
                  <a:lnTo>
                    <a:pt x="3056" y="99071"/>
                  </a:lnTo>
                  <a:cubicBezTo>
                    <a:pt x="1207" y="100902"/>
                    <a:pt x="283" y="101818"/>
                    <a:pt x="283" y="103802"/>
                  </a:cubicBezTo>
                  <a:cubicBezTo>
                    <a:pt x="283" y="106397"/>
                    <a:pt x="2440" y="108228"/>
                    <a:pt x="4905" y="108228"/>
                  </a:cubicBezTo>
                  <a:cubicBezTo>
                    <a:pt x="7370" y="108228"/>
                    <a:pt x="8757" y="106549"/>
                    <a:pt x="9989" y="105023"/>
                  </a:cubicBezTo>
                  <a:lnTo>
                    <a:pt x="47120" y="61676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形状 108">
              <a:extLst>
                <a:ext uri="{FF2B5EF4-FFF2-40B4-BE49-F238E27FC236}">
                  <a16:creationId xmlns:a16="http://schemas.microsoft.com/office/drawing/2014/main" id="{FB1FF3AA-DCEE-45F0-DD43-ECCB042FF78F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4771243" y="8025820"/>
              <a:ext cx="43031" cy="48184"/>
            </a:xfrm>
            <a:custGeom>
              <a:avLst/>
              <a:gdLst>
                <a:gd name="connsiteX0" fmla="*/ 39114 w 43031"/>
                <a:gd name="connsiteY0" fmla="*/ 7266 h 48184"/>
                <a:gd name="connsiteX1" fmla="*/ 34585 w 43031"/>
                <a:gd name="connsiteY1" fmla="*/ 12287 h 48184"/>
                <a:gd name="connsiteX2" fmla="*/ 38144 w 43031"/>
                <a:gd name="connsiteY2" fmla="*/ 15706 h 48184"/>
                <a:gd name="connsiteX3" fmla="*/ 43320 w 43031"/>
                <a:gd name="connsiteY3" fmla="*/ 9616 h 48184"/>
                <a:gd name="connsiteX4" fmla="*/ 28976 w 43031"/>
                <a:gd name="connsiteY4" fmla="*/ 321 h 48184"/>
                <a:gd name="connsiteX5" fmla="*/ 9132 w 43031"/>
                <a:gd name="connsiteY5" fmla="*/ 15920 h 48184"/>
                <a:gd name="connsiteX6" fmla="*/ 12907 w 43031"/>
                <a:gd name="connsiteY6" fmla="*/ 23719 h 48184"/>
                <a:gd name="connsiteX7" fmla="*/ 25094 w 43031"/>
                <a:gd name="connsiteY7" fmla="*/ 27565 h 48184"/>
                <a:gd name="connsiteX8" fmla="*/ 34261 w 43031"/>
                <a:gd name="connsiteY8" fmla="*/ 34617 h 48184"/>
                <a:gd name="connsiteX9" fmla="*/ 28545 w 43031"/>
                <a:gd name="connsiteY9" fmla="*/ 43164 h 48184"/>
                <a:gd name="connsiteX10" fmla="*/ 17760 w 43031"/>
                <a:gd name="connsiteY10" fmla="*/ 45515 h 48184"/>
                <a:gd name="connsiteX11" fmla="*/ 4818 w 43031"/>
                <a:gd name="connsiteY11" fmla="*/ 41027 h 48184"/>
                <a:gd name="connsiteX12" fmla="*/ 10750 w 43031"/>
                <a:gd name="connsiteY12" fmla="*/ 34937 h 48184"/>
                <a:gd name="connsiteX13" fmla="*/ 6544 w 43031"/>
                <a:gd name="connsiteY13" fmla="*/ 30984 h 48184"/>
                <a:gd name="connsiteX14" fmla="*/ 289 w 43031"/>
                <a:gd name="connsiteY14" fmla="*/ 38143 h 48184"/>
                <a:gd name="connsiteX15" fmla="*/ 17652 w 43031"/>
                <a:gd name="connsiteY15" fmla="*/ 48506 h 48184"/>
                <a:gd name="connsiteX16" fmla="*/ 41163 w 43031"/>
                <a:gd name="connsiteY16" fmla="*/ 30877 h 48184"/>
                <a:gd name="connsiteX17" fmla="*/ 26280 w 43031"/>
                <a:gd name="connsiteY17" fmla="*/ 18377 h 48184"/>
                <a:gd name="connsiteX18" fmla="*/ 21966 w 43031"/>
                <a:gd name="connsiteY18" fmla="*/ 17522 h 48184"/>
                <a:gd name="connsiteX19" fmla="*/ 16035 w 43031"/>
                <a:gd name="connsiteY19" fmla="*/ 12180 h 48184"/>
                <a:gd name="connsiteX20" fmla="*/ 20349 w 43031"/>
                <a:gd name="connsiteY20" fmla="*/ 5343 h 48184"/>
                <a:gd name="connsiteX21" fmla="*/ 28869 w 43031"/>
                <a:gd name="connsiteY21" fmla="*/ 3313 h 48184"/>
                <a:gd name="connsiteX22" fmla="*/ 39114 w 43031"/>
                <a:gd name="connsiteY22" fmla="*/ 7266 h 4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31" h="48184">
                  <a:moveTo>
                    <a:pt x="39114" y="7266"/>
                  </a:moveTo>
                  <a:cubicBezTo>
                    <a:pt x="36310" y="7907"/>
                    <a:pt x="34585" y="10150"/>
                    <a:pt x="34585" y="12287"/>
                  </a:cubicBezTo>
                  <a:cubicBezTo>
                    <a:pt x="34585" y="14745"/>
                    <a:pt x="36742" y="15706"/>
                    <a:pt x="38144" y="15706"/>
                  </a:cubicBezTo>
                  <a:cubicBezTo>
                    <a:pt x="39222" y="15706"/>
                    <a:pt x="43320" y="15065"/>
                    <a:pt x="43320" y="9616"/>
                  </a:cubicBezTo>
                  <a:cubicBezTo>
                    <a:pt x="43320" y="2672"/>
                    <a:pt x="35555" y="321"/>
                    <a:pt x="28976" y="321"/>
                  </a:cubicBezTo>
                  <a:cubicBezTo>
                    <a:pt x="12152" y="321"/>
                    <a:pt x="9132" y="12608"/>
                    <a:pt x="9132" y="15920"/>
                  </a:cubicBezTo>
                  <a:cubicBezTo>
                    <a:pt x="9132" y="19873"/>
                    <a:pt x="11397" y="22437"/>
                    <a:pt x="12907" y="23719"/>
                  </a:cubicBezTo>
                  <a:cubicBezTo>
                    <a:pt x="15711" y="25856"/>
                    <a:pt x="17652" y="26283"/>
                    <a:pt x="25094" y="27565"/>
                  </a:cubicBezTo>
                  <a:cubicBezTo>
                    <a:pt x="27359" y="27993"/>
                    <a:pt x="34261" y="29275"/>
                    <a:pt x="34261" y="34617"/>
                  </a:cubicBezTo>
                  <a:cubicBezTo>
                    <a:pt x="34261" y="36433"/>
                    <a:pt x="33075" y="40493"/>
                    <a:pt x="28545" y="43164"/>
                  </a:cubicBezTo>
                  <a:cubicBezTo>
                    <a:pt x="24339" y="45515"/>
                    <a:pt x="19054" y="45515"/>
                    <a:pt x="17760" y="45515"/>
                  </a:cubicBezTo>
                  <a:cubicBezTo>
                    <a:pt x="13446" y="45515"/>
                    <a:pt x="7299" y="44553"/>
                    <a:pt x="4818" y="41027"/>
                  </a:cubicBezTo>
                  <a:cubicBezTo>
                    <a:pt x="8377" y="40600"/>
                    <a:pt x="10750" y="37929"/>
                    <a:pt x="10750" y="34937"/>
                  </a:cubicBezTo>
                  <a:cubicBezTo>
                    <a:pt x="10750" y="32266"/>
                    <a:pt x="8809" y="30984"/>
                    <a:pt x="6544" y="30984"/>
                  </a:cubicBezTo>
                  <a:cubicBezTo>
                    <a:pt x="3416" y="30984"/>
                    <a:pt x="289" y="33442"/>
                    <a:pt x="289" y="38143"/>
                  </a:cubicBezTo>
                  <a:cubicBezTo>
                    <a:pt x="289" y="44553"/>
                    <a:pt x="7191" y="48506"/>
                    <a:pt x="17652" y="48506"/>
                  </a:cubicBezTo>
                  <a:cubicBezTo>
                    <a:pt x="37496" y="48506"/>
                    <a:pt x="41163" y="35044"/>
                    <a:pt x="41163" y="30877"/>
                  </a:cubicBezTo>
                  <a:cubicBezTo>
                    <a:pt x="41163" y="21048"/>
                    <a:pt x="30271" y="19125"/>
                    <a:pt x="26280" y="18377"/>
                  </a:cubicBezTo>
                  <a:cubicBezTo>
                    <a:pt x="25310" y="18163"/>
                    <a:pt x="22613" y="17736"/>
                    <a:pt x="21966" y="17522"/>
                  </a:cubicBezTo>
                  <a:cubicBezTo>
                    <a:pt x="17976" y="16775"/>
                    <a:pt x="16035" y="14531"/>
                    <a:pt x="16035" y="12180"/>
                  </a:cubicBezTo>
                  <a:cubicBezTo>
                    <a:pt x="16035" y="9723"/>
                    <a:pt x="17976" y="6838"/>
                    <a:pt x="20349" y="5343"/>
                  </a:cubicBezTo>
                  <a:cubicBezTo>
                    <a:pt x="23260" y="3526"/>
                    <a:pt x="27035" y="3313"/>
                    <a:pt x="28869" y="3313"/>
                  </a:cubicBezTo>
                  <a:cubicBezTo>
                    <a:pt x="31133" y="3313"/>
                    <a:pt x="36742" y="3633"/>
                    <a:pt x="39114" y="7266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形状 109">
              <a:extLst>
                <a:ext uri="{FF2B5EF4-FFF2-40B4-BE49-F238E27FC236}">
                  <a16:creationId xmlns:a16="http://schemas.microsoft.com/office/drawing/2014/main" id="{88E5A2AE-7FE7-5C47-A2D4-78606FA3EE55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4833908" y="7982580"/>
              <a:ext cx="67636" cy="69140"/>
            </a:xfrm>
            <a:custGeom>
              <a:avLst/>
              <a:gdLst>
                <a:gd name="connsiteX0" fmla="*/ 67929 w 67636"/>
                <a:gd name="connsiteY0" fmla="*/ 11004 h 69140"/>
                <a:gd name="connsiteX1" fmla="*/ 61150 w 67636"/>
                <a:gd name="connsiteY1" fmla="*/ 320 h 69140"/>
                <a:gd name="connsiteX2" fmla="*/ 53601 w 67636"/>
                <a:gd name="connsiteY2" fmla="*/ 7646 h 69140"/>
                <a:gd name="connsiteX3" fmla="*/ 56066 w 67636"/>
                <a:gd name="connsiteY3" fmla="*/ 12225 h 69140"/>
                <a:gd name="connsiteX4" fmla="*/ 61304 w 67636"/>
                <a:gd name="connsiteY4" fmla="*/ 24740 h 69140"/>
                <a:gd name="connsiteX5" fmla="*/ 33880 w 67636"/>
                <a:gd name="connsiteY5" fmla="*/ 66103 h 69140"/>
                <a:gd name="connsiteX6" fmla="*/ 22479 w 67636"/>
                <a:gd name="connsiteY6" fmla="*/ 52824 h 69140"/>
                <a:gd name="connsiteX7" fmla="*/ 31415 w 67636"/>
                <a:gd name="connsiteY7" fmla="*/ 20467 h 69140"/>
                <a:gd name="connsiteX8" fmla="*/ 33264 w 67636"/>
                <a:gd name="connsiteY8" fmla="*/ 12835 h 69140"/>
                <a:gd name="connsiteX9" fmla="*/ 20630 w 67636"/>
                <a:gd name="connsiteY9" fmla="*/ 320 h 69140"/>
                <a:gd name="connsiteX10" fmla="*/ 293 w 67636"/>
                <a:gd name="connsiteY10" fmla="*/ 23825 h 69140"/>
                <a:gd name="connsiteX11" fmla="*/ 2142 w 67636"/>
                <a:gd name="connsiteY11" fmla="*/ 25351 h 69140"/>
                <a:gd name="connsiteX12" fmla="*/ 4607 w 67636"/>
                <a:gd name="connsiteY12" fmla="*/ 22604 h 69140"/>
                <a:gd name="connsiteX13" fmla="*/ 20168 w 67636"/>
                <a:gd name="connsiteY13" fmla="*/ 3678 h 69140"/>
                <a:gd name="connsiteX14" fmla="*/ 24020 w 67636"/>
                <a:gd name="connsiteY14" fmla="*/ 8562 h 69140"/>
                <a:gd name="connsiteX15" fmla="*/ 21400 w 67636"/>
                <a:gd name="connsiteY15" fmla="*/ 19246 h 69140"/>
                <a:gd name="connsiteX16" fmla="*/ 12619 w 67636"/>
                <a:gd name="connsiteY16" fmla="*/ 50535 h 69140"/>
                <a:gd name="connsiteX17" fmla="*/ 33264 w 67636"/>
                <a:gd name="connsiteY17" fmla="*/ 69461 h 69140"/>
                <a:gd name="connsiteX18" fmla="*/ 67929 w 67636"/>
                <a:gd name="connsiteY18" fmla="*/ 11004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929" y="11004"/>
                  </a:moveTo>
                  <a:cubicBezTo>
                    <a:pt x="67929" y="2762"/>
                    <a:pt x="63924" y="320"/>
                    <a:pt x="61150" y="320"/>
                  </a:cubicBezTo>
                  <a:cubicBezTo>
                    <a:pt x="57299" y="320"/>
                    <a:pt x="53601" y="4288"/>
                    <a:pt x="53601" y="7646"/>
                  </a:cubicBezTo>
                  <a:cubicBezTo>
                    <a:pt x="53601" y="9630"/>
                    <a:pt x="54371" y="10546"/>
                    <a:pt x="56066" y="12225"/>
                  </a:cubicBezTo>
                  <a:cubicBezTo>
                    <a:pt x="59301" y="15277"/>
                    <a:pt x="61304" y="19246"/>
                    <a:pt x="61304" y="24740"/>
                  </a:cubicBezTo>
                  <a:cubicBezTo>
                    <a:pt x="61304" y="31151"/>
                    <a:pt x="51906" y="66103"/>
                    <a:pt x="33880" y="66103"/>
                  </a:cubicBezTo>
                  <a:cubicBezTo>
                    <a:pt x="26023" y="66103"/>
                    <a:pt x="22479" y="60761"/>
                    <a:pt x="22479" y="52824"/>
                  </a:cubicBezTo>
                  <a:cubicBezTo>
                    <a:pt x="22479" y="44277"/>
                    <a:pt x="26639" y="33135"/>
                    <a:pt x="31415" y="20467"/>
                  </a:cubicBezTo>
                  <a:cubicBezTo>
                    <a:pt x="32493" y="17872"/>
                    <a:pt x="33264" y="15735"/>
                    <a:pt x="33264" y="12835"/>
                  </a:cubicBezTo>
                  <a:cubicBezTo>
                    <a:pt x="33264" y="5967"/>
                    <a:pt x="28334" y="320"/>
                    <a:pt x="20630" y="320"/>
                  </a:cubicBezTo>
                  <a:cubicBezTo>
                    <a:pt x="6148" y="320"/>
                    <a:pt x="293" y="22451"/>
                    <a:pt x="293" y="23825"/>
                  </a:cubicBezTo>
                  <a:cubicBezTo>
                    <a:pt x="293" y="25351"/>
                    <a:pt x="1834" y="25351"/>
                    <a:pt x="2142" y="25351"/>
                  </a:cubicBezTo>
                  <a:cubicBezTo>
                    <a:pt x="3683" y="25351"/>
                    <a:pt x="3837" y="25046"/>
                    <a:pt x="4607" y="22604"/>
                  </a:cubicBezTo>
                  <a:cubicBezTo>
                    <a:pt x="9075" y="7188"/>
                    <a:pt x="15700" y="3678"/>
                    <a:pt x="20168" y="3678"/>
                  </a:cubicBezTo>
                  <a:cubicBezTo>
                    <a:pt x="21400" y="3678"/>
                    <a:pt x="24020" y="3678"/>
                    <a:pt x="24020" y="8562"/>
                  </a:cubicBezTo>
                  <a:cubicBezTo>
                    <a:pt x="24020" y="12377"/>
                    <a:pt x="22479" y="16498"/>
                    <a:pt x="21400" y="19246"/>
                  </a:cubicBezTo>
                  <a:cubicBezTo>
                    <a:pt x="14621" y="36951"/>
                    <a:pt x="12619" y="43972"/>
                    <a:pt x="12619" y="50535"/>
                  </a:cubicBezTo>
                  <a:cubicBezTo>
                    <a:pt x="12619" y="67019"/>
                    <a:pt x="26177" y="69461"/>
                    <a:pt x="33264" y="69461"/>
                  </a:cubicBezTo>
                  <a:cubicBezTo>
                    <a:pt x="59147" y="69461"/>
                    <a:pt x="67929" y="18940"/>
                    <a:pt x="67929" y="11004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形状 110">
              <a:extLst>
                <a:ext uri="{FF2B5EF4-FFF2-40B4-BE49-F238E27FC236}">
                  <a16:creationId xmlns:a16="http://schemas.microsoft.com/office/drawing/2014/main" id="{05CE9C05-77AB-8A2B-1F80-B11246E65B56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4916443" y="7923713"/>
              <a:ext cx="47668" cy="70941"/>
            </a:xfrm>
            <a:custGeom>
              <a:avLst/>
              <a:gdLst>
                <a:gd name="connsiteX0" fmla="*/ 47967 w 47668"/>
                <a:gd name="connsiteY0" fmla="*/ 51813 h 70941"/>
                <a:gd name="connsiteX1" fmla="*/ 44300 w 47668"/>
                <a:gd name="connsiteY1" fmla="*/ 51813 h 70941"/>
                <a:gd name="connsiteX2" fmla="*/ 41496 w 47668"/>
                <a:gd name="connsiteY2" fmla="*/ 61536 h 70941"/>
                <a:gd name="connsiteX3" fmla="*/ 30819 w 47668"/>
                <a:gd name="connsiteY3" fmla="*/ 62177 h 70941"/>
                <a:gd name="connsiteX4" fmla="*/ 10975 w 47668"/>
                <a:gd name="connsiteY4" fmla="*/ 62177 h 70941"/>
                <a:gd name="connsiteX5" fmla="*/ 32545 w 47668"/>
                <a:gd name="connsiteY5" fmla="*/ 44227 h 70941"/>
                <a:gd name="connsiteX6" fmla="*/ 47967 w 47668"/>
                <a:gd name="connsiteY6" fmla="*/ 21150 h 70941"/>
                <a:gd name="connsiteX7" fmla="*/ 22731 w 47668"/>
                <a:gd name="connsiteY7" fmla="*/ 316 h 70941"/>
                <a:gd name="connsiteX8" fmla="*/ 298 w 47668"/>
                <a:gd name="connsiteY8" fmla="*/ 19440 h 70941"/>
                <a:gd name="connsiteX9" fmla="*/ 6014 w 47668"/>
                <a:gd name="connsiteY9" fmla="*/ 25424 h 70941"/>
                <a:gd name="connsiteX10" fmla="*/ 11730 w 47668"/>
                <a:gd name="connsiteY10" fmla="*/ 19761 h 70941"/>
                <a:gd name="connsiteX11" fmla="*/ 5367 w 47668"/>
                <a:gd name="connsiteY11" fmla="*/ 14098 h 70941"/>
                <a:gd name="connsiteX12" fmla="*/ 21113 w 47668"/>
                <a:gd name="connsiteY12" fmla="*/ 4162 h 70941"/>
                <a:gd name="connsiteX13" fmla="*/ 37506 w 47668"/>
                <a:gd name="connsiteY13" fmla="*/ 21150 h 70941"/>
                <a:gd name="connsiteX14" fmla="*/ 27368 w 47668"/>
                <a:gd name="connsiteY14" fmla="*/ 41663 h 70941"/>
                <a:gd name="connsiteX15" fmla="*/ 1377 w 47668"/>
                <a:gd name="connsiteY15" fmla="*/ 67091 h 70941"/>
                <a:gd name="connsiteX16" fmla="*/ 298 w 47668"/>
                <a:gd name="connsiteY16" fmla="*/ 71258 h 70941"/>
                <a:gd name="connsiteX17" fmla="*/ 44732 w 47668"/>
                <a:gd name="connsiteY17" fmla="*/ 71258 h 70941"/>
                <a:gd name="connsiteX18" fmla="*/ 47967 w 47668"/>
                <a:gd name="connsiteY18" fmla="*/ 51813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668" h="70941">
                  <a:moveTo>
                    <a:pt x="47967" y="51813"/>
                  </a:moveTo>
                  <a:lnTo>
                    <a:pt x="44300" y="51813"/>
                  </a:lnTo>
                  <a:cubicBezTo>
                    <a:pt x="43977" y="54164"/>
                    <a:pt x="42898" y="60467"/>
                    <a:pt x="41496" y="61536"/>
                  </a:cubicBezTo>
                  <a:cubicBezTo>
                    <a:pt x="40634" y="62177"/>
                    <a:pt x="32329" y="62177"/>
                    <a:pt x="30819" y="62177"/>
                  </a:cubicBezTo>
                  <a:lnTo>
                    <a:pt x="10975" y="62177"/>
                  </a:lnTo>
                  <a:cubicBezTo>
                    <a:pt x="22299" y="52240"/>
                    <a:pt x="26074" y="49249"/>
                    <a:pt x="32545" y="44227"/>
                  </a:cubicBezTo>
                  <a:cubicBezTo>
                    <a:pt x="40526" y="37924"/>
                    <a:pt x="47967" y="31300"/>
                    <a:pt x="47967" y="21150"/>
                  </a:cubicBezTo>
                  <a:cubicBezTo>
                    <a:pt x="47967" y="8222"/>
                    <a:pt x="36535" y="316"/>
                    <a:pt x="22731" y="316"/>
                  </a:cubicBezTo>
                  <a:cubicBezTo>
                    <a:pt x="9358" y="316"/>
                    <a:pt x="298" y="9611"/>
                    <a:pt x="298" y="19440"/>
                  </a:cubicBezTo>
                  <a:cubicBezTo>
                    <a:pt x="298" y="24889"/>
                    <a:pt x="4936" y="25424"/>
                    <a:pt x="6014" y="25424"/>
                  </a:cubicBezTo>
                  <a:cubicBezTo>
                    <a:pt x="8603" y="25424"/>
                    <a:pt x="11730" y="23607"/>
                    <a:pt x="11730" y="19761"/>
                  </a:cubicBezTo>
                  <a:cubicBezTo>
                    <a:pt x="11730" y="17838"/>
                    <a:pt x="10975" y="14098"/>
                    <a:pt x="5367" y="14098"/>
                  </a:cubicBezTo>
                  <a:cubicBezTo>
                    <a:pt x="8710" y="6513"/>
                    <a:pt x="16044" y="4162"/>
                    <a:pt x="21113" y="4162"/>
                  </a:cubicBezTo>
                  <a:cubicBezTo>
                    <a:pt x="31898" y="4162"/>
                    <a:pt x="37506" y="12496"/>
                    <a:pt x="37506" y="21150"/>
                  </a:cubicBezTo>
                  <a:cubicBezTo>
                    <a:pt x="37506" y="30445"/>
                    <a:pt x="30819" y="37817"/>
                    <a:pt x="27368" y="41663"/>
                  </a:cubicBezTo>
                  <a:lnTo>
                    <a:pt x="1377" y="67091"/>
                  </a:lnTo>
                  <a:cubicBezTo>
                    <a:pt x="298" y="68053"/>
                    <a:pt x="298" y="68266"/>
                    <a:pt x="298" y="71258"/>
                  </a:cubicBezTo>
                  <a:lnTo>
                    <a:pt x="44732" y="71258"/>
                  </a:lnTo>
                  <a:lnTo>
                    <a:pt x="47967" y="5181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5A4E11B2-0601-7BD2-99F2-32B2FCC5FB84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4983234" y="7982580"/>
              <a:ext cx="67636" cy="69140"/>
            </a:xfrm>
            <a:custGeom>
              <a:avLst/>
              <a:gdLst>
                <a:gd name="connsiteX0" fmla="*/ 67939 w 67636"/>
                <a:gd name="connsiteY0" fmla="*/ 11004 h 69140"/>
                <a:gd name="connsiteX1" fmla="*/ 61160 w 67636"/>
                <a:gd name="connsiteY1" fmla="*/ 320 h 69140"/>
                <a:gd name="connsiteX2" fmla="*/ 53611 w 67636"/>
                <a:gd name="connsiteY2" fmla="*/ 7646 h 69140"/>
                <a:gd name="connsiteX3" fmla="*/ 56076 w 67636"/>
                <a:gd name="connsiteY3" fmla="*/ 12225 h 69140"/>
                <a:gd name="connsiteX4" fmla="*/ 61314 w 67636"/>
                <a:gd name="connsiteY4" fmla="*/ 24740 h 69140"/>
                <a:gd name="connsiteX5" fmla="*/ 33890 w 67636"/>
                <a:gd name="connsiteY5" fmla="*/ 66103 h 69140"/>
                <a:gd name="connsiteX6" fmla="*/ 22489 w 67636"/>
                <a:gd name="connsiteY6" fmla="*/ 52824 h 69140"/>
                <a:gd name="connsiteX7" fmla="*/ 31425 w 67636"/>
                <a:gd name="connsiteY7" fmla="*/ 20467 h 69140"/>
                <a:gd name="connsiteX8" fmla="*/ 33273 w 67636"/>
                <a:gd name="connsiteY8" fmla="*/ 12835 h 69140"/>
                <a:gd name="connsiteX9" fmla="*/ 20640 w 67636"/>
                <a:gd name="connsiteY9" fmla="*/ 320 h 69140"/>
                <a:gd name="connsiteX10" fmla="*/ 303 w 67636"/>
                <a:gd name="connsiteY10" fmla="*/ 23825 h 69140"/>
                <a:gd name="connsiteX11" fmla="*/ 2152 w 67636"/>
                <a:gd name="connsiteY11" fmla="*/ 25351 h 69140"/>
                <a:gd name="connsiteX12" fmla="*/ 4617 w 67636"/>
                <a:gd name="connsiteY12" fmla="*/ 22604 h 69140"/>
                <a:gd name="connsiteX13" fmla="*/ 20178 w 67636"/>
                <a:gd name="connsiteY13" fmla="*/ 3678 h 69140"/>
                <a:gd name="connsiteX14" fmla="*/ 24029 w 67636"/>
                <a:gd name="connsiteY14" fmla="*/ 8562 h 69140"/>
                <a:gd name="connsiteX15" fmla="*/ 21410 w 67636"/>
                <a:gd name="connsiteY15" fmla="*/ 19246 h 69140"/>
                <a:gd name="connsiteX16" fmla="*/ 12628 w 67636"/>
                <a:gd name="connsiteY16" fmla="*/ 50535 h 69140"/>
                <a:gd name="connsiteX17" fmla="*/ 33273 w 67636"/>
                <a:gd name="connsiteY17" fmla="*/ 69461 h 69140"/>
                <a:gd name="connsiteX18" fmla="*/ 67939 w 67636"/>
                <a:gd name="connsiteY18" fmla="*/ 11004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939" y="11004"/>
                  </a:moveTo>
                  <a:cubicBezTo>
                    <a:pt x="67939" y="2762"/>
                    <a:pt x="63933" y="320"/>
                    <a:pt x="61160" y="320"/>
                  </a:cubicBezTo>
                  <a:cubicBezTo>
                    <a:pt x="57308" y="320"/>
                    <a:pt x="53611" y="4288"/>
                    <a:pt x="53611" y="7646"/>
                  </a:cubicBezTo>
                  <a:cubicBezTo>
                    <a:pt x="53611" y="9630"/>
                    <a:pt x="54381" y="10546"/>
                    <a:pt x="56076" y="12225"/>
                  </a:cubicBezTo>
                  <a:cubicBezTo>
                    <a:pt x="59311" y="15277"/>
                    <a:pt x="61314" y="19246"/>
                    <a:pt x="61314" y="24740"/>
                  </a:cubicBezTo>
                  <a:cubicBezTo>
                    <a:pt x="61314" y="31151"/>
                    <a:pt x="51916" y="66103"/>
                    <a:pt x="33890" y="66103"/>
                  </a:cubicBezTo>
                  <a:cubicBezTo>
                    <a:pt x="26032" y="66103"/>
                    <a:pt x="22489" y="60761"/>
                    <a:pt x="22489" y="52824"/>
                  </a:cubicBezTo>
                  <a:cubicBezTo>
                    <a:pt x="22489" y="44277"/>
                    <a:pt x="26649" y="33135"/>
                    <a:pt x="31425" y="20467"/>
                  </a:cubicBezTo>
                  <a:cubicBezTo>
                    <a:pt x="32503" y="17872"/>
                    <a:pt x="33273" y="15735"/>
                    <a:pt x="33273" y="12835"/>
                  </a:cubicBezTo>
                  <a:cubicBezTo>
                    <a:pt x="33273" y="5967"/>
                    <a:pt x="28343" y="320"/>
                    <a:pt x="20640" y="320"/>
                  </a:cubicBezTo>
                  <a:cubicBezTo>
                    <a:pt x="6157" y="320"/>
                    <a:pt x="303" y="22451"/>
                    <a:pt x="303" y="23825"/>
                  </a:cubicBezTo>
                  <a:cubicBezTo>
                    <a:pt x="303" y="25351"/>
                    <a:pt x="1843" y="25351"/>
                    <a:pt x="2152" y="25351"/>
                  </a:cubicBezTo>
                  <a:cubicBezTo>
                    <a:pt x="3692" y="25351"/>
                    <a:pt x="3846" y="25046"/>
                    <a:pt x="4617" y="22604"/>
                  </a:cubicBezTo>
                  <a:cubicBezTo>
                    <a:pt x="9085" y="7188"/>
                    <a:pt x="15710" y="3678"/>
                    <a:pt x="20178" y="3678"/>
                  </a:cubicBezTo>
                  <a:cubicBezTo>
                    <a:pt x="21410" y="3678"/>
                    <a:pt x="24029" y="3678"/>
                    <a:pt x="24029" y="8562"/>
                  </a:cubicBezTo>
                  <a:cubicBezTo>
                    <a:pt x="24029" y="12377"/>
                    <a:pt x="22489" y="16498"/>
                    <a:pt x="21410" y="19246"/>
                  </a:cubicBezTo>
                  <a:cubicBezTo>
                    <a:pt x="14631" y="36951"/>
                    <a:pt x="12628" y="43972"/>
                    <a:pt x="12628" y="50535"/>
                  </a:cubicBezTo>
                  <a:cubicBezTo>
                    <a:pt x="12628" y="67019"/>
                    <a:pt x="26186" y="69461"/>
                    <a:pt x="33273" y="69461"/>
                  </a:cubicBezTo>
                  <a:cubicBezTo>
                    <a:pt x="59157" y="69461"/>
                    <a:pt x="67939" y="18940"/>
                    <a:pt x="67939" y="11004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0CFBA285-31C1-0460-0FD8-B778044166BD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5065769" y="7923713"/>
              <a:ext cx="47668" cy="70941"/>
            </a:xfrm>
            <a:custGeom>
              <a:avLst/>
              <a:gdLst>
                <a:gd name="connsiteX0" fmla="*/ 47977 w 47668"/>
                <a:gd name="connsiteY0" fmla="*/ 51813 h 70941"/>
                <a:gd name="connsiteX1" fmla="*/ 44310 w 47668"/>
                <a:gd name="connsiteY1" fmla="*/ 51813 h 70941"/>
                <a:gd name="connsiteX2" fmla="*/ 41506 w 47668"/>
                <a:gd name="connsiteY2" fmla="*/ 61536 h 70941"/>
                <a:gd name="connsiteX3" fmla="*/ 30829 w 47668"/>
                <a:gd name="connsiteY3" fmla="*/ 62177 h 70941"/>
                <a:gd name="connsiteX4" fmla="*/ 10985 w 47668"/>
                <a:gd name="connsiteY4" fmla="*/ 62177 h 70941"/>
                <a:gd name="connsiteX5" fmla="*/ 32555 w 47668"/>
                <a:gd name="connsiteY5" fmla="*/ 44227 h 70941"/>
                <a:gd name="connsiteX6" fmla="*/ 47977 w 47668"/>
                <a:gd name="connsiteY6" fmla="*/ 21150 h 70941"/>
                <a:gd name="connsiteX7" fmla="*/ 22740 w 47668"/>
                <a:gd name="connsiteY7" fmla="*/ 316 h 70941"/>
                <a:gd name="connsiteX8" fmla="*/ 308 w 47668"/>
                <a:gd name="connsiteY8" fmla="*/ 19440 h 70941"/>
                <a:gd name="connsiteX9" fmla="*/ 6024 w 47668"/>
                <a:gd name="connsiteY9" fmla="*/ 25424 h 70941"/>
                <a:gd name="connsiteX10" fmla="*/ 11740 w 47668"/>
                <a:gd name="connsiteY10" fmla="*/ 19761 h 70941"/>
                <a:gd name="connsiteX11" fmla="*/ 5377 w 47668"/>
                <a:gd name="connsiteY11" fmla="*/ 14098 h 70941"/>
                <a:gd name="connsiteX12" fmla="*/ 21123 w 47668"/>
                <a:gd name="connsiteY12" fmla="*/ 4162 h 70941"/>
                <a:gd name="connsiteX13" fmla="*/ 37516 w 47668"/>
                <a:gd name="connsiteY13" fmla="*/ 21150 h 70941"/>
                <a:gd name="connsiteX14" fmla="*/ 27378 w 47668"/>
                <a:gd name="connsiteY14" fmla="*/ 41663 h 70941"/>
                <a:gd name="connsiteX15" fmla="*/ 1386 w 47668"/>
                <a:gd name="connsiteY15" fmla="*/ 67091 h 70941"/>
                <a:gd name="connsiteX16" fmla="*/ 308 w 47668"/>
                <a:gd name="connsiteY16" fmla="*/ 71258 h 70941"/>
                <a:gd name="connsiteX17" fmla="*/ 44741 w 47668"/>
                <a:gd name="connsiteY17" fmla="*/ 71258 h 70941"/>
                <a:gd name="connsiteX18" fmla="*/ 47977 w 47668"/>
                <a:gd name="connsiteY18" fmla="*/ 51813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668" h="70941">
                  <a:moveTo>
                    <a:pt x="47977" y="51813"/>
                  </a:moveTo>
                  <a:lnTo>
                    <a:pt x="44310" y="51813"/>
                  </a:lnTo>
                  <a:cubicBezTo>
                    <a:pt x="43986" y="54164"/>
                    <a:pt x="42908" y="60467"/>
                    <a:pt x="41506" y="61536"/>
                  </a:cubicBezTo>
                  <a:cubicBezTo>
                    <a:pt x="40643" y="62177"/>
                    <a:pt x="32339" y="62177"/>
                    <a:pt x="30829" y="62177"/>
                  </a:cubicBezTo>
                  <a:lnTo>
                    <a:pt x="10985" y="62177"/>
                  </a:lnTo>
                  <a:cubicBezTo>
                    <a:pt x="22309" y="52240"/>
                    <a:pt x="26084" y="49249"/>
                    <a:pt x="32555" y="44227"/>
                  </a:cubicBezTo>
                  <a:cubicBezTo>
                    <a:pt x="40535" y="37924"/>
                    <a:pt x="47977" y="31300"/>
                    <a:pt x="47977" y="21150"/>
                  </a:cubicBezTo>
                  <a:cubicBezTo>
                    <a:pt x="47977" y="8222"/>
                    <a:pt x="36545" y="316"/>
                    <a:pt x="22740" y="316"/>
                  </a:cubicBezTo>
                  <a:cubicBezTo>
                    <a:pt x="9367" y="316"/>
                    <a:pt x="308" y="9611"/>
                    <a:pt x="308" y="19440"/>
                  </a:cubicBezTo>
                  <a:cubicBezTo>
                    <a:pt x="308" y="24889"/>
                    <a:pt x="4945" y="25424"/>
                    <a:pt x="6024" y="25424"/>
                  </a:cubicBezTo>
                  <a:cubicBezTo>
                    <a:pt x="8612" y="25424"/>
                    <a:pt x="11740" y="23607"/>
                    <a:pt x="11740" y="19761"/>
                  </a:cubicBezTo>
                  <a:cubicBezTo>
                    <a:pt x="11740" y="17838"/>
                    <a:pt x="10985" y="14098"/>
                    <a:pt x="5377" y="14098"/>
                  </a:cubicBezTo>
                  <a:cubicBezTo>
                    <a:pt x="8720" y="6513"/>
                    <a:pt x="16054" y="4162"/>
                    <a:pt x="21123" y="4162"/>
                  </a:cubicBezTo>
                  <a:cubicBezTo>
                    <a:pt x="31907" y="4162"/>
                    <a:pt x="37516" y="12496"/>
                    <a:pt x="37516" y="21150"/>
                  </a:cubicBezTo>
                  <a:cubicBezTo>
                    <a:pt x="37516" y="30445"/>
                    <a:pt x="30829" y="37817"/>
                    <a:pt x="27378" y="41663"/>
                  </a:cubicBezTo>
                  <a:lnTo>
                    <a:pt x="1386" y="67091"/>
                  </a:lnTo>
                  <a:cubicBezTo>
                    <a:pt x="308" y="68053"/>
                    <a:pt x="308" y="68266"/>
                    <a:pt x="308" y="71258"/>
                  </a:cubicBezTo>
                  <a:lnTo>
                    <a:pt x="44741" y="71258"/>
                  </a:lnTo>
                  <a:lnTo>
                    <a:pt x="47977" y="5181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形状 113">
              <a:extLst>
                <a:ext uri="{FF2B5EF4-FFF2-40B4-BE49-F238E27FC236}">
                  <a16:creationId xmlns:a16="http://schemas.microsoft.com/office/drawing/2014/main" id="{56623133-EA30-5C0F-B09B-A3FBF14E8146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5060996" y="8019121"/>
              <a:ext cx="62228" cy="95942"/>
            </a:xfrm>
            <a:custGeom>
              <a:avLst/>
              <a:gdLst>
                <a:gd name="connsiteX0" fmla="*/ 45820 w 62228"/>
                <a:gd name="connsiteY0" fmla="*/ 1711 h 95942"/>
                <a:gd name="connsiteX1" fmla="*/ 43986 w 62228"/>
                <a:gd name="connsiteY1" fmla="*/ 322 h 95942"/>
                <a:gd name="connsiteX2" fmla="*/ 41829 w 62228"/>
                <a:gd name="connsiteY2" fmla="*/ 2673 h 95942"/>
                <a:gd name="connsiteX3" fmla="*/ 35682 w 62228"/>
                <a:gd name="connsiteY3" fmla="*/ 27139 h 95942"/>
                <a:gd name="connsiteX4" fmla="*/ 308 w 62228"/>
                <a:gd name="connsiteY4" fmla="*/ 55879 h 95942"/>
                <a:gd name="connsiteX5" fmla="*/ 23387 w 62228"/>
                <a:gd name="connsiteY5" fmla="*/ 75645 h 95942"/>
                <a:gd name="connsiteX6" fmla="*/ 20907 w 62228"/>
                <a:gd name="connsiteY6" fmla="*/ 85688 h 95942"/>
                <a:gd name="connsiteX7" fmla="*/ 18642 w 62228"/>
                <a:gd name="connsiteY7" fmla="*/ 94983 h 95942"/>
                <a:gd name="connsiteX8" fmla="*/ 20367 w 62228"/>
                <a:gd name="connsiteY8" fmla="*/ 96265 h 95942"/>
                <a:gd name="connsiteX9" fmla="*/ 22632 w 62228"/>
                <a:gd name="connsiteY9" fmla="*/ 93701 h 95942"/>
                <a:gd name="connsiteX10" fmla="*/ 27162 w 62228"/>
                <a:gd name="connsiteY10" fmla="*/ 75752 h 95942"/>
                <a:gd name="connsiteX11" fmla="*/ 62536 w 62228"/>
                <a:gd name="connsiteY11" fmla="*/ 47012 h 95942"/>
                <a:gd name="connsiteX12" fmla="*/ 39456 w 62228"/>
                <a:gd name="connsiteY12" fmla="*/ 27246 h 95942"/>
                <a:gd name="connsiteX13" fmla="*/ 45820 w 62228"/>
                <a:gd name="connsiteY13" fmla="*/ 1711 h 95942"/>
                <a:gd name="connsiteX14" fmla="*/ 24142 w 62228"/>
                <a:gd name="connsiteY14" fmla="*/ 72653 h 95942"/>
                <a:gd name="connsiteX15" fmla="*/ 8180 w 62228"/>
                <a:gd name="connsiteY15" fmla="*/ 57696 h 95942"/>
                <a:gd name="connsiteX16" fmla="*/ 34819 w 62228"/>
                <a:gd name="connsiteY16" fmla="*/ 30238 h 95942"/>
                <a:gd name="connsiteX17" fmla="*/ 24142 w 62228"/>
                <a:gd name="connsiteY17" fmla="*/ 72653 h 95942"/>
                <a:gd name="connsiteX18" fmla="*/ 38594 w 62228"/>
                <a:gd name="connsiteY18" fmla="*/ 30238 h 95942"/>
                <a:gd name="connsiteX19" fmla="*/ 54663 w 62228"/>
                <a:gd name="connsiteY19" fmla="*/ 45195 h 95942"/>
                <a:gd name="connsiteX20" fmla="*/ 27917 w 62228"/>
                <a:gd name="connsiteY20" fmla="*/ 72653 h 95942"/>
                <a:gd name="connsiteX21" fmla="*/ 38594 w 62228"/>
                <a:gd name="connsiteY21" fmla="*/ 30238 h 9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228" h="95942">
                  <a:moveTo>
                    <a:pt x="45820" y="1711"/>
                  </a:moveTo>
                  <a:cubicBezTo>
                    <a:pt x="45820" y="322"/>
                    <a:pt x="44525" y="322"/>
                    <a:pt x="43986" y="322"/>
                  </a:cubicBezTo>
                  <a:cubicBezTo>
                    <a:pt x="42368" y="322"/>
                    <a:pt x="42261" y="857"/>
                    <a:pt x="41829" y="2673"/>
                  </a:cubicBezTo>
                  <a:lnTo>
                    <a:pt x="35682" y="27139"/>
                  </a:lnTo>
                  <a:cubicBezTo>
                    <a:pt x="16593" y="27994"/>
                    <a:pt x="308" y="41563"/>
                    <a:pt x="308" y="55879"/>
                  </a:cubicBezTo>
                  <a:cubicBezTo>
                    <a:pt x="308" y="67952"/>
                    <a:pt x="11416" y="75218"/>
                    <a:pt x="23387" y="75645"/>
                  </a:cubicBezTo>
                  <a:cubicBezTo>
                    <a:pt x="22524" y="78957"/>
                    <a:pt x="21769" y="82376"/>
                    <a:pt x="20907" y="85688"/>
                  </a:cubicBezTo>
                  <a:cubicBezTo>
                    <a:pt x="19612" y="90709"/>
                    <a:pt x="18642" y="94662"/>
                    <a:pt x="18642" y="94983"/>
                  </a:cubicBezTo>
                  <a:cubicBezTo>
                    <a:pt x="18642" y="96265"/>
                    <a:pt x="20044" y="96265"/>
                    <a:pt x="20367" y="96265"/>
                  </a:cubicBezTo>
                  <a:cubicBezTo>
                    <a:pt x="21985" y="96265"/>
                    <a:pt x="22093" y="95945"/>
                    <a:pt x="22632" y="93701"/>
                  </a:cubicBezTo>
                  <a:lnTo>
                    <a:pt x="27162" y="75752"/>
                  </a:lnTo>
                  <a:cubicBezTo>
                    <a:pt x="45604" y="75004"/>
                    <a:pt x="62536" y="61542"/>
                    <a:pt x="62536" y="47012"/>
                  </a:cubicBezTo>
                  <a:cubicBezTo>
                    <a:pt x="62536" y="35793"/>
                    <a:pt x="52614" y="27780"/>
                    <a:pt x="39456" y="27246"/>
                  </a:cubicBezTo>
                  <a:lnTo>
                    <a:pt x="45820" y="1711"/>
                  </a:lnTo>
                  <a:close/>
                  <a:moveTo>
                    <a:pt x="24142" y="72653"/>
                  </a:moveTo>
                  <a:cubicBezTo>
                    <a:pt x="15838" y="72226"/>
                    <a:pt x="8180" y="67739"/>
                    <a:pt x="8180" y="57696"/>
                  </a:cubicBezTo>
                  <a:cubicBezTo>
                    <a:pt x="8180" y="47012"/>
                    <a:pt x="16377" y="31947"/>
                    <a:pt x="34819" y="30238"/>
                  </a:cubicBezTo>
                  <a:lnTo>
                    <a:pt x="24142" y="72653"/>
                  </a:lnTo>
                  <a:close/>
                  <a:moveTo>
                    <a:pt x="38594" y="30238"/>
                  </a:moveTo>
                  <a:cubicBezTo>
                    <a:pt x="46898" y="30558"/>
                    <a:pt x="54663" y="35046"/>
                    <a:pt x="54663" y="45195"/>
                  </a:cubicBezTo>
                  <a:cubicBezTo>
                    <a:pt x="54663" y="56841"/>
                    <a:pt x="45388" y="71158"/>
                    <a:pt x="27917" y="72653"/>
                  </a:cubicBezTo>
                  <a:lnTo>
                    <a:pt x="38594" y="30238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形状 114">
              <a:extLst>
                <a:ext uri="{FF2B5EF4-FFF2-40B4-BE49-F238E27FC236}">
                  <a16:creationId xmlns:a16="http://schemas.microsoft.com/office/drawing/2014/main" id="{DA50E006-105D-0FD7-B652-2A60DECB0585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5865126" y="7883372"/>
              <a:ext cx="6162" cy="268627"/>
            </a:xfrm>
            <a:custGeom>
              <a:avLst/>
              <a:gdLst>
                <a:gd name="connsiteX0" fmla="*/ 0 w 6162"/>
                <a:gd name="connsiteY0" fmla="*/ 0 h 268627"/>
                <a:gd name="connsiteX1" fmla="*/ 6163 w 6162"/>
                <a:gd name="connsiteY1" fmla="*/ 0 h 268627"/>
                <a:gd name="connsiteX2" fmla="*/ 6163 w 6162"/>
                <a:gd name="connsiteY2" fmla="*/ 268627 h 268627"/>
                <a:gd name="connsiteX3" fmla="*/ 0 w 6162"/>
                <a:gd name="connsiteY3" fmla="*/ 268627 h 26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68627">
                  <a:moveTo>
                    <a:pt x="0" y="0"/>
                  </a:moveTo>
                  <a:lnTo>
                    <a:pt x="6163" y="0"/>
                  </a:lnTo>
                  <a:lnTo>
                    <a:pt x="6163" y="268627"/>
                  </a:lnTo>
                  <a:lnTo>
                    <a:pt x="0" y="268627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形状 115">
              <a:extLst>
                <a:ext uri="{FF2B5EF4-FFF2-40B4-BE49-F238E27FC236}">
                  <a16:creationId xmlns:a16="http://schemas.microsoft.com/office/drawing/2014/main" id="{127D54FC-1DB4-BE89-B521-5F5D2F013634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5895940" y="7883372"/>
              <a:ext cx="6162" cy="268627"/>
            </a:xfrm>
            <a:custGeom>
              <a:avLst/>
              <a:gdLst>
                <a:gd name="connsiteX0" fmla="*/ 0 w 6162"/>
                <a:gd name="connsiteY0" fmla="*/ 0 h 268627"/>
                <a:gd name="connsiteX1" fmla="*/ 6163 w 6162"/>
                <a:gd name="connsiteY1" fmla="*/ 0 h 268627"/>
                <a:gd name="connsiteX2" fmla="*/ 6163 w 6162"/>
                <a:gd name="connsiteY2" fmla="*/ 268627 h 268627"/>
                <a:gd name="connsiteX3" fmla="*/ 0 w 6162"/>
                <a:gd name="connsiteY3" fmla="*/ 268627 h 26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68627">
                  <a:moveTo>
                    <a:pt x="0" y="0"/>
                  </a:moveTo>
                  <a:lnTo>
                    <a:pt x="6163" y="0"/>
                  </a:lnTo>
                  <a:lnTo>
                    <a:pt x="6163" y="268627"/>
                  </a:lnTo>
                  <a:lnTo>
                    <a:pt x="0" y="268627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形状 116">
              <a:extLst>
                <a:ext uri="{FF2B5EF4-FFF2-40B4-BE49-F238E27FC236}">
                  <a16:creationId xmlns:a16="http://schemas.microsoft.com/office/drawing/2014/main" id="{3E9FD4A2-56F0-5F3F-4524-58A57FC174D1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866653" y="8151999"/>
              <a:ext cx="6162" cy="277481"/>
            </a:xfrm>
            <a:custGeom>
              <a:avLst/>
              <a:gdLst>
                <a:gd name="connsiteX0" fmla="*/ 0 w 6162"/>
                <a:gd name="connsiteY0" fmla="*/ 0 h 277481"/>
                <a:gd name="connsiteX1" fmla="*/ 6163 w 6162"/>
                <a:gd name="connsiteY1" fmla="*/ 0 h 277481"/>
                <a:gd name="connsiteX2" fmla="*/ 6163 w 6162"/>
                <a:gd name="connsiteY2" fmla="*/ 277481 h 277481"/>
                <a:gd name="connsiteX3" fmla="*/ 0 w 6162"/>
                <a:gd name="connsiteY3" fmla="*/ 277481 h 27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77481">
                  <a:moveTo>
                    <a:pt x="0" y="0"/>
                  </a:moveTo>
                  <a:lnTo>
                    <a:pt x="6163" y="0"/>
                  </a:lnTo>
                  <a:lnTo>
                    <a:pt x="6163" y="277481"/>
                  </a:lnTo>
                  <a:lnTo>
                    <a:pt x="0" y="27748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形状 117">
              <a:extLst>
                <a:ext uri="{FF2B5EF4-FFF2-40B4-BE49-F238E27FC236}">
                  <a16:creationId xmlns:a16="http://schemas.microsoft.com/office/drawing/2014/main" id="{245FC21B-B3EF-6C29-C13E-71D721CE9411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897467" y="8151999"/>
              <a:ext cx="6162" cy="277481"/>
            </a:xfrm>
            <a:custGeom>
              <a:avLst/>
              <a:gdLst>
                <a:gd name="connsiteX0" fmla="*/ 0 w 6162"/>
                <a:gd name="connsiteY0" fmla="*/ 0 h 277481"/>
                <a:gd name="connsiteX1" fmla="*/ 6163 w 6162"/>
                <a:gd name="connsiteY1" fmla="*/ 0 h 277481"/>
                <a:gd name="connsiteX2" fmla="*/ 6163 w 6162"/>
                <a:gd name="connsiteY2" fmla="*/ 277481 h 277481"/>
                <a:gd name="connsiteX3" fmla="*/ 0 w 6162"/>
                <a:gd name="connsiteY3" fmla="*/ 277481 h 27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77481">
                  <a:moveTo>
                    <a:pt x="0" y="0"/>
                  </a:moveTo>
                  <a:lnTo>
                    <a:pt x="6163" y="0"/>
                  </a:lnTo>
                  <a:lnTo>
                    <a:pt x="6163" y="277481"/>
                  </a:lnTo>
                  <a:lnTo>
                    <a:pt x="0" y="27748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形状 118">
              <a:extLst>
                <a:ext uri="{FF2B5EF4-FFF2-40B4-BE49-F238E27FC236}">
                  <a16:creationId xmlns:a16="http://schemas.microsoft.com/office/drawing/2014/main" id="{B1F2C98E-A0C2-4971-695C-4C7A2E16C67A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997149" y="8223278"/>
              <a:ext cx="126952" cy="104245"/>
            </a:xfrm>
            <a:custGeom>
              <a:avLst/>
              <a:gdLst>
                <a:gd name="connsiteX0" fmla="*/ 70673 w 126952"/>
                <a:gd name="connsiteY0" fmla="*/ 41853 h 104245"/>
                <a:gd name="connsiteX1" fmla="*/ 57731 w 126952"/>
                <a:gd name="connsiteY1" fmla="*/ 11480 h 104245"/>
                <a:gd name="connsiteX2" fmla="*/ 56961 w 126952"/>
                <a:gd name="connsiteY2" fmla="*/ 9496 h 104245"/>
                <a:gd name="connsiteX3" fmla="*/ 66051 w 126952"/>
                <a:gd name="connsiteY3" fmla="*/ 5069 h 104245"/>
                <a:gd name="connsiteX4" fmla="*/ 69133 w 126952"/>
                <a:gd name="connsiteY4" fmla="*/ 2169 h 104245"/>
                <a:gd name="connsiteX5" fmla="*/ 66821 w 126952"/>
                <a:gd name="connsiteY5" fmla="*/ 338 h 104245"/>
                <a:gd name="connsiteX6" fmla="*/ 47409 w 126952"/>
                <a:gd name="connsiteY6" fmla="*/ 796 h 104245"/>
                <a:gd name="connsiteX7" fmla="*/ 30153 w 126952"/>
                <a:gd name="connsiteY7" fmla="*/ 338 h 104245"/>
                <a:gd name="connsiteX8" fmla="*/ 27380 w 126952"/>
                <a:gd name="connsiteY8" fmla="*/ 3390 h 104245"/>
                <a:gd name="connsiteX9" fmla="*/ 30923 w 126952"/>
                <a:gd name="connsiteY9" fmla="*/ 5069 h 104245"/>
                <a:gd name="connsiteX10" fmla="*/ 42479 w 126952"/>
                <a:gd name="connsiteY10" fmla="*/ 9953 h 104245"/>
                <a:gd name="connsiteX11" fmla="*/ 60659 w 126952"/>
                <a:gd name="connsiteY11" fmla="*/ 52537 h 104245"/>
                <a:gd name="connsiteX12" fmla="*/ 28150 w 126952"/>
                <a:gd name="connsiteY12" fmla="*/ 87184 h 104245"/>
                <a:gd name="connsiteX13" fmla="*/ 26147 w 126952"/>
                <a:gd name="connsiteY13" fmla="*/ 88863 h 104245"/>
                <a:gd name="connsiteX14" fmla="*/ 3499 w 126952"/>
                <a:gd name="connsiteY14" fmla="*/ 99852 h 104245"/>
                <a:gd name="connsiteX15" fmla="*/ 110 w 126952"/>
                <a:gd name="connsiteY15" fmla="*/ 102904 h 104245"/>
                <a:gd name="connsiteX16" fmla="*/ 2113 w 126952"/>
                <a:gd name="connsiteY16" fmla="*/ 104583 h 104245"/>
                <a:gd name="connsiteX17" fmla="*/ 16595 w 126952"/>
                <a:gd name="connsiteY17" fmla="*/ 104125 h 104245"/>
                <a:gd name="connsiteX18" fmla="*/ 33851 w 126952"/>
                <a:gd name="connsiteY18" fmla="*/ 104583 h 104245"/>
                <a:gd name="connsiteX19" fmla="*/ 36624 w 126952"/>
                <a:gd name="connsiteY19" fmla="*/ 101531 h 104245"/>
                <a:gd name="connsiteX20" fmla="*/ 34775 w 126952"/>
                <a:gd name="connsiteY20" fmla="*/ 99852 h 104245"/>
                <a:gd name="connsiteX21" fmla="*/ 28612 w 126952"/>
                <a:gd name="connsiteY21" fmla="*/ 95120 h 104245"/>
                <a:gd name="connsiteX22" fmla="*/ 32772 w 126952"/>
                <a:gd name="connsiteY22" fmla="*/ 88252 h 104245"/>
                <a:gd name="connsiteX23" fmla="*/ 48487 w 126952"/>
                <a:gd name="connsiteY23" fmla="*/ 71768 h 104245"/>
                <a:gd name="connsiteX24" fmla="*/ 62353 w 126952"/>
                <a:gd name="connsiteY24" fmla="*/ 56810 h 104245"/>
                <a:gd name="connsiteX25" fmla="*/ 77914 w 126952"/>
                <a:gd name="connsiteY25" fmla="*/ 93289 h 104245"/>
                <a:gd name="connsiteX26" fmla="*/ 78685 w 126952"/>
                <a:gd name="connsiteY26" fmla="*/ 95426 h 104245"/>
                <a:gd name="connsiteX27" fmla="*/ 69749 w 126952"/>
                <a:gd name="connsiteY27" fmla="*/ 99852 h 104245"/>
                <a:gd name="connsiteX28" fmla="*/ 66667 w 126952"/>
                <a:gd name="connsiteY28" fmla="*/ 102752 h 104245"/>
                <a:gd name="connsiteX29" fmla="*/ 68978 w 126952"/>
                <a:gd name="connsiteY29" fmla="*/ 104583 h 104245"/>
                <a:gd name="connsiteX30" fmla="*/ 88391 w 126952"/>
                <a:gd name="connsiteY30" fmla="*/ 104125 h 104245"/>
                <a:gd name="connsiteX31" fmla="*/ 105493 w 126952"/>
                <a:gd name="connsiteY31" fmla="*/ 104583 h 104245"/>
                <a:gd name="connsiteX32" fmla="*/ 108420 w 126952"/>
                <a:gd name="connsiteY32" fmla="*/ 101683 h 104245"/>
                <a:gd name="connsiteX33" fmla="*/ 105647 w 126952"/>
                <a:gd name="connsiteY33" fmla="*/ 99852 h 104245"/>
                <a:gd name="connsiteX34" fmla="*/ 92397 w 126952"/>
                <a:gd name="connsiteY34" fmla="*/ 93136 h 104245"/>
                <a:gd name="connsiteX35" fmla="*/ 72522 w 126952"/>
                <a:gd name="connsiteY35" fmla="*/ 45974 h 104245"/>
                <a:gd name="connsiteX36" fmla="*/ 104106 w 126952"/>
                <a:gd name="connsiteY36" fmla="*/ 12853 h 104245"/>
                <a:gd name="connsiteX37" fmla="*/ 123673 w 126952"/>
                <a:gd name="connsiteY37" fmla="*/ 5069 h 104245"/>
                <a:gd name="connsiteX38" fmla="*/ 127062 w 126952"/>
                <a:gd name="connsiteY38" fmla="*/ 2017 h 104245"/>
                <a:gd name="connsiteX39" fmla="*/ 125060 w 126952"/>
                <a:gd name="connsiteY39" fmla="*/ 338 h 104245"/>
                <a:gd name="connsiteX40" fmla="*/ 110577 w 126952"/>
                <a:gd name="connsiteY40" fmla="*/ 796 h 104245"/>
                <a:gd name="connsiteX41" fmla="*/ 93475 w 126952"/>
                <a:gd name="connsiteY41" fmla="*/ 338 h 104245"/>
                <a:gd name="connsiteX42" fmla="*/ 90548 w 126952"/>
                <a:gd name="connsiteY42" fmla="*/ 3390 h 104245"/>
                <a:gd name="connsiteX43" fmla="*/ 92397 w 126952"/>
                <a:gd name="connsiteY43" fmla="*/ 5069 h 104245"/>
                <a:gd name="connsiteX44" fmla="*/ 98560 w 126952"/>
                <a:gd name="connsiteY44" fmla="*/ 9801 h 104245"/>
                <a:gd name="connsiteX45" fmla="*/ 95632 w 126952"/>
                <a:gd name="connsiteY45" fmla="*/ 15295 h 104245"/>
                <a:gd name="connsiteX46" fmla="*/ 70673 w 126952"/>
                <a:gd name="connsiteY46" fmla="*/ 41853 h 10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6952" h="104245">
                  <a:moveTo>
                    <a:pt x="70673" y="41853"/>
                  </a:moveTo>
                  <a:lnTo>
                    <a:pt x="57731" y="11480"/>
                  </a:lnTo>
                  <a:cubicBezTo>
                    <a:pt x="57269" y="10259"/>
                    <a:pt x="56961" y="9648"/>
                    <a:pt x="56961" y="9496"/>
                  </a:cubicBezTo>
                  <a:cubicBezTo>
                    <a:pt x="56961" y="8580"/>
                    <a:pt x="59580" y="5680"/>
                    <a:pt x="66051" y="5069"/>
                  </a:cubicBezTo>
                  <a:cubicBezTo>
                    <a:pt x="67592" y="4917"/>
                    <a:pt x="69133" y="4764"/>
                    <a:pt x="69133" y="2169"/>
                  </a:cubicBezTo>
                  <a:cubicBezTo>
                    <a:pt x="69133" y="338"/>
                    <a:pt x="67284" y="338"/>
                    <a:pt x="66821" y="338"/>
                  </a:cubicBezTo>
                  <a:cubicBezTo>
                    <a:pt x="60505" y="338"/>
                    <a:pt x="53880" y="796"/>
                    <a:pt x="47409" y="796"/>
                  </a:cubicBezTo>
                  <a:cubicBezTo>
                    <a:pt x="43557" y="796"/>
                    <a:pt x="34005" y="338"/>
                    <a:pt x="30153" y="338"/>
                  </a:cubicBezTo>
                  <a:cubicBezTo>
                    <a:pt x="29229" y="338"/>
                    <a:pt x="27380" y="338"/>
                    <a:pt x="27380" y="3390"/>
                  </a:cubicBezTo>
                  <a:cubicBezTo>
                    <a:pt x="27380" y="5069"/>
                    <a:pt x="28921" y="5069"/>
                    <a:pt x="30923" y="5069"/>
                  </a:cubicBezTo>
                  <a:cubicBezTo>
                    <a:pt x="40168" y="5069"/>
                    <a:pt x="41092" y="6596"/>
                    <a:pt x="42479" y="9953"/>
                  </a:cubicBezTo>
                  <a:lnTo>
                    <a:pt x="60659" y="52537"/>
                  </a:lnTo>
                  <a:lnTo>
                    <a:pt x="28150" y="87184"/>
                  </a:lnTo>
                  <a:lnTo>
                    <a:pt x="26147" y="88863"/>
                  </a:lnTo>
                  <a:cubicBezTo>
                    <a:pt x="18598" y="96952"/>
                    <a:pt x="11357" y="99394"/>
                    <a:pt x="3499" y="99852"/>
                  </a:cubicBezTo>
                  <a:cubicBezTo>
                    <a:pt x="1496" y="100004"/>
                    <a:pt x="110" y="100004"/>
                    <a:pt x="110" y="102904"/>
                  </a:cubicBezTo>
                  <a:cubicBezTo>
                    <a:pt x="110" y="103057"/>
                    <a:pt x="110" y="104583"/>
                    <a:pt x="2113" y="104583"/>
                  </a:cubicBezTo>
                  <a:cubicBezTo>
                    <a:pt x="6735" y="104583"/>
                    <a:pt x="11819" y="104125"/>
                    <a:pt x="16595" y="104125"/>
                  </a:cubicBezTo>
                  <a:cubicBezTo>
                    <a:pt x="22296" y="104125"/>
                    <a:pt x="28304" y="104583"/>
                    <a:pt x="33851" y="104583"/>
                  </a:cubicBezTo>
                  <a:cubicBezTo>
                    <a:pt x="34775" y="104583"/>
                    <a:pt x="36624" y="104583"/>
                    <a:pt x="36624" y="101531"/>
                  </a:cubicBezTo>
                  <a:cubicBezTo>
                    <a:pt x="36624" y="100004"/>
                    <a:pt x="35083" y="99852"/>
                    <a:pt x="34775" y="99852"/>
                  </a:cubicBezTo>
                  <a:cubicBezTo>
                    <a:pt x="33389" y="99699"/>
                    <a:pt x="28612" y="99394"/>
                    <a:pt x="28612" y="95120"/>
                  </a:cubicBezTo>
                  <a:cubicBezTo>
                    <a:pt x="28612" y="92678"/>
                    <a:pt x="30923" y="90236"/>
                    <a:pt x="32772" y="88252"/>
                  </a:cubicBezTo>
                  <a:lnTo>
                    <a:pt x="48487" y="71768"/>
                  </a:lnTo>
                  <a:lnTo>
                    <a:pt x="62353" y="56810"/>
                  </a:lnTo>
                  <a:lnTo>
                    <a:pt x="77914" y="93289"/>
                  </a:lnTo>
                  <a:cubicBezTo>
                    <a:pt x="78531" y="94968"/>
                    <a:pt x="78685" y="95120"/>
                    <a:pt x="78685" y="95426"/>
                  </a:cubicBezTo>
                  <a:cubicBezTo>
                    <a:pt x="78685" y="96647"/>
                    <a:pt x="75757" y="99241"/>
                    <a:pt x="69749" y="99852"/>
                  </a:cubicBezTo>
                  <a:cubicBezTo>
                    <a:pt x="68054" y="100004"/>
                    <a:pt x="66667" y="100157"/>
                    <a:pt x="66667" y="102752"/>
                  </a:cubicBezTo>
                  <a:cubicBezTo>
                    <a:pt x="66667" y="104583"/>
                    <a:pt x="68362" y="104583"/>
                    <a:pt x="68978" y="104583"/>
                  </a:cubicBezTo>
                  <a:cubicBezTo>
                    <a:pt x="73292" y="104583"/>
                    <a:pt x="84077" y="104125"/>
                    <a:pt x="88391" y="104125"/>
                  </a:cubicBezTo>
                  <a:cubicBezTo>
                    <a:pt x="92243" y="104125"/>
                    <a:pt x="101641" y="104583"/>
                    <a:pt x="105493" y="104583"/>
                  </a:cubicBezTo>
                  <a:cubicBezTo>
                    <a:pt x="106571" y="104583"/>
                    <a:pt x="108420" y="104583"/>
                    <a:pt x="108420" y="101683"/>
                  </a:cubicBezTo>
                  <a:cubicBezTo>
                    <a:pt x="108420" y="99852"/>
                    <a:pt x="106879" y="99852"/>
                    <a:pt x="105647" y="99852"/>
                  </a:cubicBezTo>
                  <a:cubicBezTo>
                    <a:pt x="95324" y="99699"/>
                    <a:pt x="95016" y="99241"/>
                    <a:pt x="92397" y="93136"/>
                  </a:cubicBezTo>
                  <a:cubicBezTo>
                    <a:pt x="86388" y="78942"/>
                    <a:pt x="76066" y="55132"/>
                    <a:pt x="72522" y="45974"/>
                  </a:cubicBezTo>
                  <a:cubicBezTo>
                    <a:pt x="82999" y="35290"/>
                    <a:pt x="99176" y="17127"/>
                    <a:pt x="104106" y="12853"/>
                  </a:cubicBezTo>
                  <a:cubicBezTo>
                    <a:pt x="108574" y="9190"/>
                    <a:pt x="114429" y="5527"/>
                    <a:pt x="123673" y="5069"/>
                  </a:cubicBezTo>
                  <a:cubicBezTo>
                    <a:pt x="125676" y="4917"/>
                    <a:pt x="127062" y="4917"/>
                    <a:pt x="127062" y="2017"/>
                  </a:cubicBezTo>
                  <a:cubicBezTo>
                    <a:pt x="127062" y="1864"/>
                    <a:pt x="127062" y="338"/>
                    <a:pt x="125060" y="338"/>
                  </a:cubicBezTo>
                  <a:cubicBezTo>
                    <a:pt x="120437" y="338"/>
                    <a:pt x="115353" y="796"/>
                    <a:pt x="110577" y="796"/>
                  </a:cubicBezTo>
                  <a:cubicBezTo>
                    <a:pt x="104877" y="796"/>
                    <a:pt x="99022" y="338"/>
                    <a:pt x="93475" y="338"/>
                  </a:cubicBezTo>
                  <a:cubicBezTo>
                    <a:pt x="92551" y="338"/>
                    <a:pt x="90548" y="338"/>
                    <a:pt x="90548" y="3390"/>
                  </a:cubicBezTo>
                  <a:cubicBezTo>
                    <a:pt x="90548" y="4459"/>
                    <a:pt x="91318" y="4917"/>
                    <a:pt x="92397" y="5069"/>
                  </a:cubicBezTo>
                  <a:cubicBezTo>
                    <a:pt x="93784" y="5222"/>
                    <a:pt x="98560" y="5527"/>
                    <a:pt x="98560" y="9801"/>
                  </a:cubicBezTo>
                  <a:cubicBezTo>
                    <a:pt x="98560" y="11938"/>
                    <a:pt x="96865" y="13922"/>
                    <a:pt x="95632" y="15295"/>
                  </a:cubicBezTo>
                  <a:lnTo>
                    <a:pt x="70673" y="4185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形状 119">
              <a:extLst>
                <a:ext uri="{FF2B5EF4-FFF2-40B4-BE49-F238E27FC236}">
                  <a16:creationId xmlns:a16="http://schemas.microsoft.com/office/drawing/2014/main" id="{3B8AC81B-930A-4B37-DABD-B9A653A82545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2354803" y="8260062"/>
              <a:ext cx="67636" cy="69140"/>
            </a:xfrm>
            <a:custGeom>
              <a:avLst/>
              <a:gdLst>
                <a:gd name="connsiteX0" fmla="*/ 67769 w 67636"/>
                <a:gd name="connsiteY0" fmla="*/ 11022 h 69140"/>
                <a:gd name="connsiteX1" fmla="*/ 60990 w 67636"/>
                <a:gd name="connsiteY1" fmla="*/ 338 h 69140"/>
                <a:gd name="connsiteX2" fmla="*/ 53441 w 67636"/>
                <a:gd name="connsiteY2" fmla="*/ 7664 h 69140"/>
                <a:gd name="connsiteX3" fmla="*/ 55906 w 67636"/>
                <a:gd name="connsiteY3" fmla="*/ 12243 h 69140"/>
                <a:gd name="connsiteX4" fmla="*/ 61144 w 67636"/>
                <a:gd name="connsiteY4" fmla="*/ 24758 h 69140"/>
                <a:gd name="connsiteX5" fmla="*/ 33720 w 67636"/>
                <a:gd name="connsiteY5" fmla="*/ 66121 h 69140"/>
                <a:gd name="connsiteX6" fmla="*/ 22319 w 67636"/>
                <a:gd name="connsiteY6" fmla="*/ 52842 h 69140"/>
                <a:gd name="connsiteX7" fmla="*/ 31255 w 67636"/>
                <a:gd name="connsiteY7" fmla="*/ 20485 h 69140"/>
                <a:gd name="connsiteX8" fmla="*/ 33104 w 67636"/>
                <a:gd name="connsiteY8" fmla="*/ 12853 h 69140"/>
                <a:gd name="connsiteX9" fmla="*/ 20470 w 67636"/>
                <a:gd name="connsiteY9" fmla="*/ 338 h 69140"/>
                <a:gd name="connsiteX10" fmla="*/ 133 w 67636"/>
                <a:gd name="connsiteY10" fmla="*/ 23843 h 69140"/>
                <a:gd name="connsiteX11" fmla="*/ 1982 w 67636"/>
                <a:gd name="connsiteY11" fmla="*/ 25369 h 69140"/>
                <a:gd name="connsiteX12" fmla="*/ 4447 w 67636"/>
                <a:gd name="connsiteY12" fmla="*/ 22622 h 69140"/>
                <a:gd name="connsiteX13" fmla="*/ 20008 w 67636"/>
                <a:gd name="connsiteY13" fmla="*/ 3696 h 69140"/>
                <a:gd name="connsiteX14" fmla="*/ 23859 w 67636"/>
                <a:gd name="connsiteY14" fmla="*/ 8580 h 69140"/>
                <a:gd name="connsiteX15" fmla="*/ 21240 w 67636"/>
                <a:gd name="connsiteY15" fmla="*/ 19264 h 69140"/>
                <a:gd name="connsiteX16" fmla="*/ 12458 w 67636"/>
                <a:gd name="connsiteY16" fmla="*/ 50553 h 69140"/>
                <a:gd name="connsiteX17" fmla="*/ 33104 w 67636"/>
                <a:gd name="connsiteY17" fmla="*/ 69479 h 69140"/>
                <a:gd name="connsiteX18" fmla="*/ 67769 w 67636"/>
                <a:gd name="connsiteY18" fmla="*/ 11022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769" y="11022"/>
                  </a:moveTo>
                  <a:cubicBezTo>
                    <a:pt x="67769" y="2780"/>
                    <a:pt x="63763" y="338"/>
                    <a:pt x="60990" y="338"/>
                  </a:cubicBezTo>
                  <a:cubicBezTo>
                    <a:pt x="57138" y="338"/>
                    <a:pt x="53441" y="4306"/>
                    <a:pt x="53441" y="7664"/>
                  </a:cubicBezTo>
                  <a:cubicBezTo>
                    <a:pt x="53441" y="9648"/>
                    <a:pt x="54211" y="10564"/>
                    <a:pt x="55906" y="12243"/>
                  </a:cubicBezTo>
                  <a:cubicBezTo>
                    <a:pt x="59141" y="15295"/>
                    <a:pt x="61144" y="19264"/>
                    <a:pt x="61144" y="24758"/>
                  </a:cubicBezTo>
                  <a:cubicBezTo>
                    <a:pt x="61144" y="31169"/>
                    <a:pt x="51746" y="66121"/>
                    <a:pt x="33720" y="66121"/>
                  </a:cubicBezTo>
                  <a:cubicBezTo>
                    <a:pt x="25862" y="66121"/>
                    <a:pt x="22319" y="60779"/>
                    <a:pt x="22319" y="52842"/>
                  </a:cubicBezTo>
                  <a:cubicBezTo>
                    <a:pt x="22319" y="44295"/>
                    <a:pt x="26479" y="33153"/>
                    <a:pt x="31255" y="20485"/>
                  </a:cubicBezTo>
                  <a:cubicBezTo>
                    <a:pt x="32333" y="17890"/>
                    <a:pt x="33104" y="15753"/>
                    <a:pt x="33104" y="12853"/>
                  </a:cubicBezTo>
                  <a:cubicBezTo>
                    <a:pt x="33104" y="5985"/>
                    <a:pt x="28173" y="338"/>
                    <a:pt x="20470" y="338"/>
                  </a:cubicBezTo>
                  <a:cubicBezTo>
                    <a:pt x="5987" y="338"/>
                    <a:pt x="133" y="22469"/>
                    <a:pt x="133" y="23843"/>
                  </a:cubicBezTo>
                  <a:cubicBezTo>
                    <a:pt x="133" y="25369"/>
                    <a:pt x="1673" y="25369"/>
                    <a:pt x="1982" y="25369"/>
                  </a:cubicBezTo>
                  <a:cubicBezTo>
                    <a:pt x="3522" y="25369"/>
                    <a:pt x="3676" y="25064"/>
                    <a:pt x="4447" y="22622"/>
                  </a:cubicBezTo>
                  <a:cubicBezTo>
                    <a:pt x="8915" y="7206"/>
                    <a:pt x="15540" y="3696"/>
                    <a:pt x="20008" y="3696"/>
                  </a:cubicBezTo>
                  <a:cubicBezTo>
                    <a:pt x="21240" y="3696"/>
                    <a:pt x="23859" y="3696"/>
                    <a:pt x="23859" y="8580"/>
                  </a:cubicBezTo>
                  <a:cubicBezTo>
                    <a:pt x="23859" y="12395"/>
                    <a:pt x="22319" y="16516"/>
                    <a:pt x="21240" y="19264"/>
                  </a:cubicBezTo>
                  <a:cubicBezTo>
                    <a:pt x="14461" y="36969"/>
                    <a:pt x="12458" y="43990"/>
                    <a:pt x="12458" y="50553"/>
                  </a:cubicBezTo>
                  <a:cubicBezTo>
                    <a:pt x="12458" y="67037"/>
                    <a:pt x="26016" y="69479"/>
                    <a:pt x="33104" y="69479"/>
                  </a:cubicBezTo>
                  <a:cubicBezTo>
                    <a:pt x="58987" y="69479"/>
                    <a:pt x="67769" y="18959"/>
                    <a:pt x="67769" y="11022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形状 120">
              <a:extLst>
                <a:ext uri="{FF2B5EF4-FFF2-40B4-BE49-F238E27FC236}">
                  <a16:creationId xmlns:a16="http://schemas.microsoft.com/office/drawing/2014/main" id="{8FE20EF3-5D5C-9A66-2F4F-45C5BAEABB4F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2725525" y="8225873"/>
              <a:ext cx="64862" cy="105008"/>
            </a:xfrm>
            <a:custGeom>
              <a:avLst/>
              <a:gdLst>
                <a:gd name="connsiteX0" fmla="*/ 65020 w 64862"/>
                <a:gd name="connsiteY0" fmla="*/ 53147 h 105008"/>
                <a:gd name="connsiteX1" fmla="*/ 58857 w 64862"/>
                <a:gd name="connsiteY1" fmla="*/ 17432 h 105008"/>
                <a:gd name="connsiteX2" fmla="*/ 32665 w 64862"/>
                <a:gd name="connsiteY2" fmla="*/ 338 h 105008"/>
                <a:gd name="connsiteX3" fmla="*/ 5857 w 64862"/>
                <a:gd name="connsiteY3" fmla="*/ 18501 h 105008"/>
                <a:gd name="connsiteX4" fmla="*/ 157 w 64862"/>
                <a:gd name="connsiteY4" fmla="*/ 53147 h 105008"/>
                <a:gd name="connsiteX5" fmla="*/ 7090 w 64862"/>
                <a:gd name="connsiteY5" fmla="*/ 89931 h 105008"/>
                <a:gd name="connsiteX6" fmla="*/ 32511 w 64862"/>
                <a:gd name="connsiteY6" fmla="*/ 105346 h 105008"/>
                <a:gd name="connsiteX7" fmla="*/ 59319 w 64862"/>
                <a:gd name="connsiteY7" fmla="*/ 87642 h 105008"/>
                <a:gd name="connsiteX8" fmla="*/ 65020 w 64862"/>
                <a:gd name="connsiteY8" fmla="*/ 53147 h 105008"/>
                <a:gd name="connsiteX9" fmla="*/ 32511 w 64862"/>
                <a:gd name="connsiteY9" fmla="*/ 101989 h 105008"/>
                <a:gd name="connsiteX10" fmla="*/ 14639 w 64862"/>
                <a:gd name="connsiteY10" fmla="*/ 83521 h 105008"/>
                <a:gd name="connsiteX11" fmla="*/ 12944 w 64862"/>
                <a:gd name="connsiteY11" fmla="*/ 51316 h 105008"/>
                <a:gd name="connsiteX12" fmla="*/ 14177 w 64862"/>
                <a:gd name="connsiteY12" fmla="*/ 23232 h 105008"/>
                <a:gd name="connsiteX13" fmla="*/ 32511 w 64862"/>
                <a:gd name="connsiteY13" fmla="*/ 3696 h 105008"/>
                <a:gd name="connsiteX14" fmla="*/ 50691 w 64862"/>
                <a:gd name="connsiteY14" fmla="*/ 21553 h 105008"/>
                <a:gd name="connsiteX15" fmla="*/ 52232 w 64862"/>
                <a:gd name="connsiteY15" fmla="*/ 51316 h 105008"/>
                <a:gd name="connsiteX16" fmla="*/ 50537 w 64862"/>
                <a:gd name="connsiteY16" fmla="*/ 82910 h 105008"/>
                <a:gd name="connsiteX17" fmla="*/ 32511 w 64862"/>
                <a:gd name="connsiteY17" fmla="*/ 101989 h 10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862" h="105008">
                  <a:moveTo>
                    <a:pt x="65020" y="53147"/>
                  </a:moveTo>
                  <a:cubicBezTo>
                    <a:pt x="65020" y="40937"/>
                    <a:pt x="64249" y="28727"/>
                    <a:pt x="58857" y="17432"/>
                  </a:cubicBezTo>
                  <a:cubicBezTo>
                    <a:pt x="51770" y="2780"/>
                    <a:pt x="39136" y="338"/>
                    <a:pt x="32665" y="338"/>
                  </a:cubicBezTo>
                  <a:cubicBezTo>
                    <a:pt x="23421" y="338"/>
                    <a:pt x="12174" y="4306"/>
                    <a:pt x="5857" y="18501"/>
                  </a:cubicBezTo>
                  <a:cubicBezTo>
                    <a:pt x="927" y="29032"/>
                    <a:pt x="157" y="40937"/>
                    <a:pt x="157" y="53147"/>
                  </a:cubicBezTo>
                  <a:cubicBezTo>
                    <a:pt x="157" y="64595"/>
                    <a:pt x="773" y="78331"/>
                    <a:pt x="7090" y="89931"/>
                  </a:cubicBezTo>
                  <a:cubicBezTo>
                    <a:pt x="13715" y="102294"/>
                    <a:pt x="24962" y="105346"/>
                    <a:pt x="32511" y="105346"/>
                  </a:cubicBezTo>
                  <a:cubicBezTo>
                    <a:pt x="40831" y="105346"/>
                    <a:pt x="52540" y="102141"/>
                    <a:pt x="59319" y="87642"/>
                  </a:cubicBezTo>
                  <a:cubicBezTo>
                    <a:pt x="64249" y="77110"/>
                    <a:pt x="65020" y="65205"/>
                    <a:pt x="65020" y="53147"/>
                  </a:cubicBezTo>
                  <a:close/>
                  <a:moveTo>
                    <a:pt x="32511" y="101989"/>
                  </a:moveTo>
                  <a:cubicBezTo>
                    <a:pt x="26502" y="101989"/>
                    <a:pt x="17412" y="98173"/>
                    <a:pt x="14639" y="83521"/>
                  </a:cubicBezTo>
                  <a:cubicBezTo>
                    <a:pt x="12944" y="74363"/>
                    <a:pt x="12944" y="60321"/>
                    <a:pt x="12944" y="51316"/>
                  </a:cubicBezTo>
                  <a:cubicBezTo>
                    <a:pt x="12944" y="41548"/>
                    <a:pt x="12944" y="31474"/>
                    <a:pt x="14177" y="23232"/>
                  </a:cubicBezTo>
                  <a:cubicBezTo>
                    <a:pt x="17104" y="5069"/>
                    <a:pt x="28659" y="3696"/>
                    <a:pt x="32511" y="3696"/>
                  </a:cubicBezTo>
                  <a:cubicBezTo>
                    <a:pt x="37595" y="3696"/>
                    <a:pt x="47764" y="6443"/>
                    <a:pt x="50691" y="21553"/>
                  </a:cubicBezTo>
                  <a:cubicBezTo>
                    <a:pt x="52232" y="30100"/>
                    <a:pt x="52232" y="41700"/>
                    <a:pt x="52232" y="51316"/>
                  </a:cubicBezTo>
                  <a:cubicBezTo>
                    <a:pt x="52232" y="62763"/>
                    <a:pt x="52232" y="73142"/>
                    <a:pt x="50537" y="82910"/>
                  </a:cubicBezTo>
                  <a:cubicBezTo>
                    <a:pt x="48226" y="97410"/>
                    <a:pt x="39444" y="101989"/>
                    <a:pt x="32511" y="101989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形状 121">
              <a:extLst>
                <a:ext uri="{FF2B5EF4-FFF2-40B4-BE49-F238E27FC236}">
                  <a16:creationId xmlns:a16="http://schemas.microsoft.com/office/drawing/2014/main" id="{FA347CC1-3347-EA70-91B7-B468869C34E1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3189684" y="8286314"/>
              <a:ext cx="94136" cy="6105"/>
            </a:xfrm>
            <a:custGeom>
              <a:avLst/>
              <a:gdLst>
                <a:gd name="connsiteX0" fmla="*/ 88930 w 94136"/>
                <a:gd name="connsiteY0" fmla="*/ 6443 h 6105"/>
                <a:gd name="connsiteX1" fmla="*/ 94322 w 94136"/>
                <a:gd name="connsiteY1" fmla="*/ 3390 h 6105"/>
                <a:gd name="connsiteX2" fmla="*/ 88930 w 94136"/>
                <a:gd name="connsiteY2" fmla="*/ 338 h 6105"/>
                <a:gd name="connsiteX3" fmla="*/ 5579 w 94136"/>
                <a:gd name="connsiteY3" fmla="*/ 338 h 6105"/>
                <a:gd name="connsiteX4" fmla="*/ 186 w 94136"/>
                <a:gd name="connsiteY4" fmla="*/ 3390 h 6105"/>
                <a:gd name="connsiteX5" fmla="*/ 5579 w 94136"/>
                <a:gd name="connsiteY5" fmla="*/ 6443 h 6105"/>
                <a:gd name="connsiteX6" fmla="*/ 88930 w 94136"/>
                <a:gd name="connsiteY6" fmla="*/ 6443 h 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36" h="6105">
                  <a:moveTo>
                    <a:pt x="88930" y="6443"/>
                  </a:moveTo>
                  <a:cubicBezTo>
                    <a:pt x="91549" y="6443"/>
                    <a:pt x="94322" y="6443"/>
                    <a:pt x="94322" y="3390"/>
                  </a:cubicBezTo>
                  <a:cubicBezTo>
                    <a:pt x="94322" y="338"/>
                    <a:pt x="91549" y="338"/>
                    <a:pt x="88930" y="338"/>
                  </a:cubicBezTo>
                  <a:lnTo>
                    <a:pt x="5579" y="338"/>
                  </a:lnTo>
                  <a:cubicBezTo>
                    <a:pt x="2959" y="338"/>
                    <a:pt x="186" y="338"/>
                    <a:pt x="186" y="3390"/>
                  </a:cubicBezTo>
                  <a:cubicBezTo>
                    <a:pt x="186" y="6443"/>
                    <a:pt x="2959" y="6443"/>
                    <a:pt x="5579" y="6443"/>
                  </a:cubicBezTo>
                  <a:lnTo>
                    <a:pt x="88930" y="644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形状 122">
              <a:extLst>
                <a:ext uri="{FF2B5EF4-FFF2-40B4-BE49-F238E27FC236}">
                  <a16:creationId xmlns:a16="http://schemas.microsoft.com/office/drawing/2014/main" id="{9EC48CA7-4484-06F6-A7BE-6787CEDD5DF9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3326972" y="8196487"/>
              <a:ext cx="39256" cy="70941"/>
            </a:xfrm>
            <a:custGeom>
              <a:avLst/>
              <a:gdLst>
                <a:gd name="connsiteX0" fmla="*/ 24569 w 39256"/>
                <a:gd name="connsiteY0" fmla="*/ 3325 h 70941"/>
                <a:gd name="connsiteX1" fmla="*/ 21333 w 39256"/>
                <a:gd name="connsiteY1" fmla="*/ 334 h 70941"/>
                <a:gd name="connsiteX2" fmla="*/ 195 w 39256"/>
                <a:gd name="connsiteY2" fmla="*/ 7172 h 70941"/>
                <a:gd name="connsiteX3" fmla="*/ 195 w 39256"/>
                <a:gd name="connsiteY3" fmla="*/ 11018 h 70941"/>
                <a:gd name="connsiteX4" fmla="*/ 15833 w 39256"/>
                <a:gd name="connsiteY4" fmla="*/ 8026 h 70941"/>
                <a:gd name="connsiteX5" fmla="*/ 15833 w 39256"/>
                <a:gd name="connsiteY5" fmla="*/ 62515 h 70941"/>
                <a:gd name="connsiteX6" fmla="*/ 5048 w 39256"/>
                <a:gd name="connsiteY6" fmla="*/ 67430 h 70941"/>
                <a:gd name="connsiteX7" fmla="*/ 950 w 39256"/>
                <a:gd name="connsiteY7" fmla="*/ 67430 h 70941"/>
                <a:gd name="connsiteX8" fmla="*/ 950 w 39256"/>
                <a:gd name="connsiteY8" fmla="*/ 71276 h 70941"/>
                <a:gd name="connsiteX9" fmla="*/ 20147 w 39256"/>
                <a:gd name="connsiteY9" fmla="*/ 70848 h 70941"/>
                <a:gd name="connsiteX10" fmla="*/ 39452 w 39256"/>
                <a:gd name="connsiteY10" fmla="*/ 71276 h 70941"/>
                <a:gd name="connsiteX11" fmla="*/ 39452 w 39256"/>
                <a:gd name="connsiteY11" fmla="*/ 67430 h 70941"/>
                <a:gd name="connsiteX12" fmla="*/ 35354 w 39256"/>
                <a:gd name="connsiteY12" fmla="*/ 67430 h 70941"/>
                <a:gd name="connsiteX13" fmla="*/ 24569 w 39256"/>
                <a:gd name="connsiteY13" fmla="*/ 62515 h 70941"/>
                <a:gd name="connsiteX14" fmla="*/ 24569 w 39256"/>
                <a:gd name="connsiteY14" fmla="*/ 3325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256" h="70941">
                  <a:moveTo>
                    <a:pt x="24569" y="3325"/>
                  </a:moveTo>
                  <a:cubicBezTo>
                    <a:pt x="24569" y="441"/>
                    <a:pt x="24353" y="334"/>
                    <a:pt x="21333" y="334"/>
                  </a:cubicBezTo>
                  <a:cubicBezTo>
                    <a:pt x="14431" y="7065"/>
                    <a:pt x="4617" y="7172"/>
                    <a:pt x="195" y="7172"/>
                  </a:cubicBezTo>
                  <a:lnTo>
                    <a:pt x="195" y="11018"/>
                  </a:lnTo>
                  <a:cubicBezTo>
                    <a:pt x="2784" y="11018"/>
                    <a:pt x="9902" y="11018"/>
                    <a:pt x="15833" y="8026"/>
                  </a:cubicBezTo>
                  <a:lnTo>
                    <a:pt x="15833" y="62515"/>
                  </a:lnTo>
                  <a:cubicBezTo>
                    <a:pt x="15833" y="66041"/>
                    <a:pt x="15833" y="67430"/>
                    <a:pt x="5048" y="67430"/>
                  </a:cubicBezTo>
                  <a:lnTo>
                    <a:pt x="950" y="67430"/>
                  </a:lnTo>
                  <a:lnTo>
                    <a:pt x="950" y="71276"/>
                  </a:lnTo>
                  <a:cubicBezTo>
                    <a:pt x="2891" y="71169"/>
                    <a:pt x="16157" y="70848"/>
                    <a:pt x="20147" y="70848"/>
                  </a:cubicBezTo>
                  <a:cubicBezTo>
                    <a:pt x="23490" y="70848"/>
                    <a:pt x="37079" y="71169"/>
                    <a:pt x="39452" y="71276"/>
                  </a:cubicBezTo>
                  <a:lnTo>
                    <a:pt x="39452" y="67430"/>
                  </a:lnTo>
                  <a:lnTo>
                    <a:pt x="35354" y="67430"/>
                  </a:lnTo>
                  <a:cubicBezTo>
                    <a:pt x="24569" y="67430"/>
                    <a:pt x="24569" y="66041"/>
                    <a:pt x="24569" y="62515"/>
                  </a:cubicBezTo>
                  <a:lnTo>
                    <a:pt x="24569" y="332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形状 123">
              <a:extLst>
                <a:ext uri="{FF2B5EF4-FFF2-40B4-BE49-F238E27FC236}">
                  <a16:creationId xmlns:a16="http://schemas.microsoft.com/office/drawing/2014/main" id="{F108705E-BCEB-ED98-2494-461D2B233584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3315216" y="8286314"/>
              <a:ext cx="61413" cy="6104"/>
            </a:xfrm>
            <a:custGeom>
              <a:avLst/>
              <a:gdLst>
                <a:gd name="connsiteX0" fmla="*/ 0 w 61413"/>
                <a:gd name="connsiteY0" fmla="*/ 0 h 6104"/>
                <a:gd name="connsiteX1" fmla="*/ 61414 w 61413"/>
                <a:gd name="connsiteY1" fmla="*/ 0 h 6104"/>
                <a:gd name="connsiteX2" fmla="*/ 61414 w 61413"/>
                <a:gd name="connsiteY2" fmla="*/ 6105 h 6104"/>
                <a:gd name="connsiteX3" fmla="*/ 0 w 61413"/>
                <a:gd name="connsiteY3" fmla="*/ 6105 h 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413" h="6104">
                  <a:moveTo>
                    <a:pt x="0" y="0"/>
                  </a:moveTo>
                  <a:lnTo>
                    <a:pt x="61414" y="0"/>
                  </a:lnTo>
                  <a:lnTo>
                    <a:pt x="61414" y="6105"/>
                  </a:lnTo>
                  <a:lnTo>
                    <a:pt x="0" y="610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形状 124">
              <a:extLst>
                <a:ext uri="{FF2B5EF4-FFF2-40B4-BE49-F238E27FC236}">
                  <a16:creationId xmlns:a16="http://schemas.microsoft.com/office/drawing/2014/main" id="{7E354E93-F443-863A-06ED-22DDB4535336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3319422" y="8308146"/>
              <a:ext cx="52845" cy="72010"/>
            </a:xfrm>
            <a:custGeom>
              <a:avLst/>
              <a:gdLst>
                <a:gd name="connsiteX0" fmla="*/ 53041 w 52845"/>
                <a:gd name="connsiteY0" fmla="*/ 54830 h 72010"/>
                <a:gd name="connsiteX1" fmla="*/ 53041 w 52845"/>
                <a:gd name="connsiteY1" fmla="*/ 50983 h 72010"/>
                <a:gd name="connsiteX2" fmla="*/ 41070 w 52845"/>
                <a:gd name="connsiteY2" fmla="*/ 50983 h 72010"/>
                <a:gd name="connsiteX3" fmla="*/ 41070 w 52845"/>
                <a:gd name="connsiteY3" fmla="*/ 3333 h 72010"/>
                <a:gd name="connsiteX4" fmla="*/ 38697 w 52845"/>
                <a:gd name="connsiteY4" fmla="*/ 341 h 72010"/>
                <a:gd name="connsiteX5" fmla="*/ 35893 w 52845"/>
                <a:gd name="connsiteY5" fmla="*/ 1837 h 72010"/>
                <a:gd name="connsiteX6" fmla="*/ 195 w 52845"/>
                <a:gd name="connsiteY6" fmla="*/ 50983 h 72010"/>
                <a:gd name="connsiteX7" fmla="*/ 195 w 52845"/>
                <a:gd name="connsiteY7" fmla="*/ 54830 h 72010"/>
                <a:gd name="connsiteX8" fmla="*/ 31903 w 52845"/>
                <a:gd name="connsiteY8" fmla="*/ 54830 h 72010"/>
                <a:gd name="connsiteX9" fmla="*/ 31903 w 52845"/>
                <a:gd name="connsiteY9" fmla="*/ 63591 h 72010"/>
                <a:gd name="connsiteX10" fmla="*/ 23167 w 52845"/>
                <a:gd name="connsiteY10" fmla="*/ 68505 h 72010"/>
                <a:gd name="connsiteX11" fmla="*/ 20255 w 52845"/>
                <a:gd name="connsiteY11" fmla="*/ 68505 h 72010"/>
                <a:gd name="connsiteX12" fmla="*/ 20255 w 52845"/>
                <a:gd name="connsiteY12" fmla="*/ 72352 h 72010"/>
                <a:gd name="connsiteX13" fmla="*/ 36432 w 52845"/>
                <a:gd name="connsiteY13" fmla="*/ 71924 h 72010"/>
                <a:gd name="connsiteX14" fmla="*/ 52717 w 52845"/>
                <a:gd name="connsiteY14" fmla="*/ 72352 h 72010"/>
                <a:gd name="connsiteX15" fmla="*/ 52717 w 52845"/>
                <a:gd name="connsiteY15" fmla="*/ 68505 h 72010"/>
                <a:gd name="connsiteX16" fmla="*/ 49805 w 52845"/>
                <a:gd name="connsiteY16" fmla="*/ 68505 h 72010"/>
                <a:gd name="connsiteX17" fmla="*/ 41070 w 52845"/>
                <a:gd name="connsiteY17" fmla="*/ 63591 h 72010"/>
                <a:gd name="connsiteX18" fmla="*/ 41070 w 52845"/>
                <a:gd name="connsiteY18" fmla="*/ 54830 h 72010"/>
                <a:gd name="connsiteX19" fmla="*/ 53041 w 52845"/>
                <a:gd name="connsiteY19" fmla="*/ 54830 h 72010"/>
                <a:gd name="connsiteX20" fmla="*/ 32657 w 52845"/>
                <a:gd name="connsiteY20" fmla="*/ 11880 h 72010"/>
                <a:gd name="connsiteX21" fmla="*/ 32657 w 52845"/>
                <a:gd name="connsiteY21" fmla="*/ 50983 h 72010"/>
                <a:gd name="connsiteX22" fmla="*/ 4186 w 52845"/>
                <a:gd name="connsiteY22" fmla="*/ 50983 h 72010"/>
                <a:gd name="connsiteX23" fmla="*/ 32657 w 52845"/>
                <a:gd name="connsiteY23" fmla="*/ 11880 h 7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845" h="72010">
                  <a:moveTo>
                    <a:pt x="53041" y="54830"/>
                  </a:moveTo>
                  <a:lnTo>
                    <a:pt x="53041" y="50983"/>
                  </a:lnTo>
                  <a:lnTo>
                    <a:pt x="41070" y="50983"/>
                  </a:lnTo>
                  <a:lnTo>
                    <a:pt x="41070" y="3333"/>
                  </a:lnTo>
                  <a:cubicBezTo>
                    <a:pt x="41070" y="1089"/>
                    <a:pt x="41070" y="341"/>
                    <a:pt x="38697" y="341"/>
                  </a:cubicBezTo>
                  <a:cubicBezTo>
                    <a:pt x="37403" y="341"/>
                    <a:pt x="36971" y="341"/>
                    <a:pt x="35893" y="1837"/>
                  </a:cubicBezTo>
                  <a:lnTo>
                    <a:pt x="195" y="50983"/>
                  </a:lnTo>
                  <a:lnTo>
                    <a:pt x="195" y="54830"/>
                  </a:lnTo>
                  <a:lnTo>
                    <a:pt x="31903" y="54830"/>
                  </a:lnTo>
                  <a:lnTo>
                    <a:pt x="31903" y="63591"/>
                  </a:lnTo>
                  <a:cubicBezTo>
                    <a:pt x="31903" y="67223"/>
                    <a:pt x="31903" y="68505"/>
                    <a:pt x="23167" y="68505"/>
                  </a:cubicBezTo>
                  <a:lnTo>
                    <a:pt x="20255" y="68505"/>
                  </a:lnTo>
                  <a:lnTo>
                    <a:pt x="20255" y="72352"/>
                  </a:lnTo>
                  <a:cubicBezTo>
                    <a:pt x="25647" y="72138"/>
                    <a:pt x="32550" y="71924"/>
                    <a:pt x="36432" y="71924"/>
                  </a:cubicBezTo>
                  <a:cubicBezTo>
                    <a:pt x="40423" y="71924"/>
                    <a:pt x="47325" y="72138"/>
                    <a:pt x="52717" y="72352"/>
                  </a:cubicBezTo>
                  <a:lnTo>
                    <a:pt x="52717" y="68505"/>
                  </a:lnTo>
                  <a:lnTo>
                    <a:pt x="49805" y="68505"/>
                  </a:lnTo>
                  <a:cubicBezTo>
                    <a:pt x="41070" y="68505"/>
                    <a:pt x="41070" y="67223"/>
                    <a:pt x="41070" y="63591"/>
                  </a:cubicBezTo>
                  <a:lnTo>
                    <a:pt x="41070" y="54830"/>
                  </a:lnTo>
                  <a:lnTo>
                    <a:pt x="53041" y="54830"/>
                  </a:lnTo>
                  <a:close/>
                  <a:moveTo>
                    <a:pt x="32657" y="11880"/>
                  </a:moveTo>
                  <a:lnTo>
                    <a:pt x="32657" y="50983"/>
                  </a:lnTo>
                  <a:lnTo>
                    <a:pt x="4186" y="50983"/>
                  </a:lnTo>
                  <a:lnTo>
                    <a:pt x="32657" y="11880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形状 125">
              <a:extLst>
                <a:ext uri="{FF2B5EF4-FFF2-40B4-BE49-F238E27FC236}">
                  <a16:creationId xmlns:a16="http://schemas.microsoft.com/office/drawing/2014/main" id="{BCBE635C-90D0-5946-BF0E-29F34C08EEF5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3403284" y="8221599"/>
              <a:ext cx="76264" cy="107908"/>
            </a:xfrm>
            <a:custGeom>
              <a:avLst/>
              <a:gdLst>
                <a:gd name="connsiteX0" fmla="*/ 47037 w 76264"/>
                <a:gd name="connsiteY0" fmla="*/ 61695 h 107908"/>
                <a:gd name="connsiteX1" fmla="*/ 63214 w 76264"/>
                <a:gd name="connsiteY1" fmla="*/ 104583 h 107908"/>
                <a:gd name="connsiteX2" fmla="*/ 71380 w 76264"/>
                <a:gd name="connsiteY2" fmla="*/ 107941 h 107908"/>
                <a:gd name="connsiteX3" fmla="*/ 74770 w 76264"/>
                <a:gd name="connsiteY3" fmla="*/ 107941 h 107908"/>
                <a:gd name="connsiteX4" fmla="*/ 76464 w 76264"/>
                <a:gd name="connsiteY4" fmla="*/ 106415 h 107908"/>
                <a:gd name="connsiteX5" fmla="*/ 75694 w 76264"/>
                <a:gd name="connsiteY5" fmla="*/ 105041 h 107908"/>
                <a:gd name="connsiteX6" fmla="*/ 72150 w 76264"/>
                <a:gd name="connsiteY6" fmla="*/ 98020 h 107908"/>
                <a:gd name="connsiteX7" fmla="*/ 40720 w 76264"/>
                <a:gd name="connsiteY7" fmla="*/ 11174 h 107908"/>
                <a:gd name="connsiteX8" fmla="*/ 21924 w 76264"/>
                <a:gd name="connsiteY8" fmla="*/ 338 h 107908"/>
                <a:gd name="connsiteX9" fmla="*/ 19151 w 76264"/>
                <a:gd name="connsiteY9" fmla="*/ 2017 h 107908"/>
                <a:gd name="connsiteX10" fmla="*/ 20537 w 76264"/>
                <a:gd name="connsiteY10" fmla="*/ 3543 h 107908"/>
                <a:gd name="connsiteX11" fmla="*/ 30552 w 76264"/>
                <a:gd name="connsiteY11" fmla="*/ 15753 h 107908"/>
                <a:gd name="connsiteX12" fmla="*/ 45497 w 76264"/>
                <a:gd name="connsiteY12" fmla="*/ 57268 h 107908"/>
                <a:gd name="connsiteX13" fmla="*/ 2974 w 76264"/>
                <a:gd name="connsiteY13" fmla="*/ 99089 h 107908"/>
                <a:gd name="connsiteX14" fmla="*/ 200 w 76264"/>
                <a:gd name="connsiteY14" fmla="*/ 103820 h 107908"/>
                <a:gd name="connsiteX15" fmla="*/ 4822 w 76264"/>
                <a:gd name="connsiteY15" fmla="*/ 108246 h 107908"/>
                <a:gd name="connsiteX16" fmla="*/ 9907 w 76264"/>
                <a:gd name="connsiteY16" fmla="*/ 105041 h 107908"/>
                <a:gd name="connsiteX17" fmla="*/ 47037 w 76264"/>
                <a:gd name="connsiteY17" fmla="*/ 61695 h 1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107908">
                  <a:moveTo>
                    <a:pt x="47037" y="61695"/>
                  </a:moveTo>
                  <a:cubicBezTo>
                    <a:pt x="53354" y="77721"/>
                    <a:pt x="60749" y="101073"/>
                    <a:pt x="63214" y="104583"/>
                  </a:cubicBezTo>
                  <a:cubicBezTo>
                    <a:pt x="65680" y="107941"/>
                    <a:pt x="67220" y="107941"/>
                    <a:pt x="71380" y="107941"/>
                  </a:cubicBezTo>
                  <a:lnTo>
                    <a:pt x="74770" y="107941"/>
                  </a:lnTo>
                  <a:cubicBezTo>
                    <a:pt x="76310" y="107789"/>
                    <a:pt x="76464" y="106873"/>
                    <a:pt x="76464" y="106415"/>
                  </a:cubicBezTo>
                  <a:cubicBezTo>
                    <a:pt x="76464" y="105957"/>
                    <a:pt x="76156" y="105652"/>
                    <a:pt x="75694" y="105041"/>
                  </a:cubicBezTo>
                  <a:cubicBezTo>
                    <a:pt x="74153" y="103362"/>
                    <a:pt x="73229" y="101073"/>
                    <a:pt x="72150" y="98020"/>
                  </a:cubicBezTo>
                  <a:lnTo>
                    <a:pt x="40720" y="11174"/>
                  </a:lnTo>
                  <a:cubicBezTo>
                    <a:pt x="37485" y="2322"/>
                    <a:pt x="29165" y="338"/>
                    <a:pt x="21924" y="338"/>
                  </a:cubicBezTo>
                  <a:cubicBezTo>
                    <a:pt x="21154" y="338"/>
                    <a:pt x="19151" y="338"/>
                    <a:pt x="19151" y="2017"/>
                  </a:cubicBezTo>
                  <a:cubicBezTo>
                    <a:pt x="19151" y="3238"/>
                    <a:pt x="20383" y="3543"/>
                    <a:pt x="20537" y="3543"/>
                  </a:cubicBezTo>
                  <a:cubicBezTo>
                    <a:pt x="25622" y="4459"/>
                    <a:pt x="26700" y="5375"/>
                    <a:pt x="30552" y="15753"/>
                  </a:cubicBezTo>
                  <a:lnTo>
                    <a:pt x="45497" y="57268"/>
                  </a:lnTo>
                  <a:lnTo>
                    <a:pt x="2974" y="99089"/>
                  </a:lnTo>
                  <a:cubicBezTo>
                    <a:pt x="1125" y="100920"/>
                    <a:pt x="200" y="101836"/>
                    <a:pt x="200" y="103820"/>
                  </a:cubicBezTo>
                  <a:cubicBezTo>
                    <a:pt x="200" y="106415"/>
                    <a:pt x="2357" y="108246"/>
                    <a:pt x="4822" y="108246"/>
                  </a:cubicBezTo>
                  <a:cubicBezTo>
                    <a:pt x="7287" y="108246"/>
                    <a:pt x="8674" y="106568"/>
                    <a:pt x="9907" y="105041"/>
                  </a:cubicBezTo>
                  <a:lnTo>
                    <a:pt x="47037" y="6169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形状 126">
              <a:extLst>
                <a:ext uri="{FF2B5EF4-FFF2-40B4-BE49-F238E27FC236}">
                  <a16:creationId xmlns:a16="http://schemas.microsoft.com/office/drawing/2014/main" id="{B44D5A0A-8B68-0A06-A0EA-51D772BBCB14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3489460" y="8260062"/>
              <a:ext cx="67636" cy="69140"/>
            </a:xfrm>
            <a:custGeom>
              <a:avLst/>
              <a:gdLst>
                <a:gd name="connsiteX0" fmla="*/ 67842 w 67636"/>
                <a:gd name="connsiteY0" fmla="*/ 11022 h 69140"/>
                <a:gd name="connsiteX1" fmla="*/ 61063 w 67636"/>
                <a:gd name="connsiteY1" fmla="*/ 338 h 69140"/>
                <a:gd name="connsiteX2" fmla="*/ 53514 w 67636"/>
                <a:gd name="connsiteY2" fmla="*/ 7664 h 69140"/>
                <a:gd name="connsiteX3" fmla="*/ 55979 w 67636"/>
                <a:gd name="connsiteY3" fmla="*/ 12243 h 69140"/>
                <a:gd name="connsiteX4" fmla="*/ 61217 w 67636"/>
                <a:gd name="connsiteY4" fmla="*/ 24758 h 69140"/>
                <a:gd name="connsiteX5" fmla="*/ 33793 w 67636"/>
                <a:gd name="connsiteY5" fmla="*/ 66121 h 69140"/>
                <a:gd name="connsiteX6" fmla="*/ 22392 w 67636"/>
                <a:gd name="connsiteY6" fmla="*/ 52842 h 69140"/>
                <a:gd name="connsiteX7" fmla="*/ 31328 w 67636"/>
                <a:gd name="connsiteY7" fmla="*/ 20485 h 69140"/>
                <a:gd name="connsiteX8" fmla="*/ 33177 w 67636"/>
                <a:gd name="connsiteY8" fmla="*/ 12853 h 69140"/>
                <a:gd name="connsiteX9" fmla="*/ 20543 w 67636"/>
                <a:gd name="connsiteY9" fmla="*/ 338 h 69140"/>
                <a:gd name="connsiteX10" fmla="*/ 206 w 67636"/>
                <a:gd name="connsiteY10" fmla="*/ 23843 h 69140"/>
                <a:gd name="connsiteX11" fmla="*/ 2055 w 67636"/>
                <a:gd name="connsiteY11" fmla="*/ 25369 h 69140"/>
                <a:gd name="connsiteX12" fmla="*/ 4520 w 67636"/>
                <a:gd name="connsiteY12" fmla="*/ 22622 h 69140"/>
                <a:gd name="connsiteX13" fmla="*/ 20081 w 67636"/>
                <a:gd name="connsiteY13" fmla="*/ 3696 h 69140"/>
                <a:gd name="connsiteX14" fmla="*/ 23933 w 67636"/>
                <a:gd name="connsiteY14" fmla="*/ 8580 h 69140"/>
                <a:gd name="connsiteX15" fmla="*/ 21314 w 67636"/>
                <a:gd name="connsiteY15" fmla="*/ 19264 h 69140"/>
                <a:gd name="connsiteX16" fmla="*/ 12532 w 67636"/>
                <a:gd name="connsiteY16" fmla="*/ 50553 h 69140"/>
                <a:gd name="connsiteX17" fmla="*/ 33177 w 67636"/>
                <a:gd name="connsiteY17" fmla="*/ 69479 h 69140"/>
                <a:gd name="connsiteX18" fmla="*/ 67842 w 67636"/>
                <a:gd name="connsiteY18" fmla="*/ 11022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842" y="11022"/>
                  </a:moveTo>
                  <a:cubicBezTo>
                    <a:pt x="67842" y="2780"/>
                    <a:pt x="63837" y="338"/>
                    <a:pt x="61063" y="338"/>
                  </a:cubicBezTo>
                  <a:cubicBezTo>
                    <a:pt x="57212" y="338"/>
                    <a:pt x="53514" y="4306"/>
                    <a:pt x="53514" y="7664"/>
                  </a:cubicBezTo>
                  <a:cubicBezTo>
                    <a:pt x="53514" y="9648"/>
                    <a:pt x="54284" y="10564"/>
                    <a:pt x="55979" y="12243"/>
                  </a:cubicBezTo>
                  <a:cubicBezTo>
                    <a:pt x="59215" y="15295"/>
                    <a:pt x="61217" y="19264"/>
                    <a:pt x="61217" y="24758"/>
                  </a:cubicBezTo>
                  <a:cubicBezTo>
                    <a:pt x="61217" y="31169"/>
                    <a:pt x="51819" y="66121"/>
                    <a:pt x="33793" y="66121"/>
                  </a:cubicBezTo>
                  <a:cubicBezTo>
                    <a:pt x="25936" y="66121"/>
                    <a:pt x="22392" y="60779"/>
                    <a:pt x="22392" y="52842"/>
                  </a:cubicBezTo>
                  <a:cubicBezTo>
                    <a:pt x="22392" y="44295"/>
                    <a:pt x="26552" y="33153"/>
                    <a:pt x="31328" y="20485"/>
                  </a:cubicBezTo>
                  <a:cubicBezTo>
                    <a:pt x="32407" y="17890"/>
                    <a:pt x="33177" y="15753"/>
                    <a:pt x="33177" y="12853"/>
                  </a:cubicBezTo>
                  <a:cubicBezTo>
                    <a:pt x="33177" y="5985"/>
                    <a:pt x="28247" y="338"/>
                    <a:pt x="20543" y="338"/>
                  </a:cubicBezTo>
                  <a:cubicBezTo>
                    <a:pt x="6061" y="338"/>
                    <a:pt x="206" y="22469"/>
                    <a:pt x="206" y="23843"/>
                  </a:cubicBezTo>
                  <a:cubicBezTo>
                    <a:pt x="206" y="25369"/>
                    <a:pt x="1747" y="25369"/>
                    <a:pt x="2055" y="25369"/>
                  </a:cubicBezTo>
                  <a:cubicBezTo>
                    <a:pt x="3596" y="25369"/>
                    <a:pt x="3750" y="25064"/>
                    <a:pt x="4520" y="22622"/>
                  </a:cubicBezTo>
                  <a:cubicBezTo>
                    <a:pt x="8988" y="7206"/>
                    <a:pt x="15613" y="3696"/>
                    <a:pt x="20081" y="3696"/>
                  </a:cubicBezTo>
                  <a:cubicBezTo>
                    <a:pt x="21314" y="3696"/>
                    <a:pt x="23933" y="3696"/>
                    <a:pt x="23933" y="8580"/>
                  </a:cubicBezTo>
                  <a:cubicBezTo>
                    <a:pt x="23933" y="12395"/>
                    <a:pt x="22392" y="16516"/>
                    <a:pt x="21314" y="19264"/>
                  </a:cubicBezTo>
                  <a:cubicBezTo>
                    <a:pt x="14535" y="36969"/>
                    <a:pt x="12532" y="43990"/>
                    <a:pt x="12532" y="50553"/>
                  </a:cubicBezTo>
                  <a:cubicBezTo>
                    <a:pt x="12532" y="67037"/>
                    <a:pt x="26090" y="69479"/>
                    <a:pt x="33177" y="69479"/>
                  </a:cubicBezTo>
                  <a:cubicBezTo>
                    <a:pt x="59060" y="69479"/>
                    <a:pt x="67842" y="18959"/>
                    <a:pt x="67842" y="11022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形状 127">
              <a:extLst>
                <a:ext uri="{FF2B5EF4-FFF2-40B4-BE49-F238E27FC236}">
                  <a16:creationId xmlns:a16="http://schemas.microsoft.com/office/drawing/2014/main" id="{ECB57A5D-F8C9-61E0-ADAD-0991BDC88ED1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3569407" y="8200126"/>
              <a:ext cx="52845" cy="72010"/>
            </a:xfrm>
            <a:custGeom>
              <a:avLst/>
              <a:gdLst>
                <a:gd name="connsiteX0" fmla="*/ 53057 w 52845"/>
                <a:gd name="connsiteY0" fmla="*/ 54823 h 72010"/>
                <a:gd name="connsiteX1" fmla="*/ 53057 w 52845"/>
                <a:gd name="connsiteY1" fmla="*/ 50976 h 72010"/>
                <a:gd name="connsiteX2" fmla="*/ 41086 w 52845"/>
                <a:gd name="connsiteY2" fmla="*/ 50976 h 72010"/>
                <a:gd name="connsiteX3" fmla="*/ 41086 w 52845"/>
                <a:gd name="connsiteY3" fmla="*/ 3326 h 72010"/>
                <a:gd name="connsiteX4" fmla="*/ 38713 w 52845"/>
                <a:gd name="connsiteY4" fmla="*/ 334 h 72010"/>
                <a:gd name="connsiteX5" fmla="*/ 35909 w 52845"/>
                <a:gd name="connsiteY5" fmla="*/ 1830 h 72010"/>
                <a:gd name="connsiteX6" fmla="*/ 211 w 52845"/>
                <a:gd name="connsiteY6" fmla="*/ 50976 h 72010"/>
                <a:gd name="connsiteX7" fmla="*/ 211 w 52845"/>
                <a:gd name="connsiteY7" fmla="*/ 54823 h 72010"/>
                <a:gd name="connsiteX8" fmla="*/ 31919 w 52845"/>
                <a:gd name="connsiteY8" fmla="*/ 54823 h 72010"/>
                <a:gd name="connsiteX9" fmla="*/ 31919 w 52845"/>
                <a:gd name="connsiteY9" fmla="*/ 63584 h 72010"/>
                <a:gd name="connsiteX10" fmla="*/ 23183 w 52845"/>
                <a:gd name="connsiteY10" fmla="*/ 68498 h 72010"/>
                <a:gd name="connsiteX11" fmla="*/ 20271 w 52845"/>
                <a:gd name="connsiteY11" fmla="*/ 68498 h 72010"/>
                <a:gd name="connsiteX12" fmla="*/ 20271 w 52845"/>
                <a:gd name="connsiteY12" fmla="*/ 72345 h 72010"/>
                <a:gd name="connsiteX13" fmla="*/ 36448 w 52845"/>
                <a:gd name="connsiteY13" fmla="*/ 71917 h 72010"/>
                <a:gd name="connsiteX14" fmla="*/ 52733 w 52845"/>
                <a:gd name="connsiteY14" fmla="*/ 72345 h 72010"/>
                <a:gd name="connsiteX15" fmla="*/ 52733 w 52845"/>
                <a:gd name="connsiteY15" fmla="*/ 68498 h 72010"/>
                <a:gd name="connsiteX16" fmla="*/ 49822 w 52845"/>
                <a:gd name="connsiteY16" fmla="*/ 68498 h 72010"/>
                <a:gd name="connsiteX17" fmla="*/ 41086 w 52845"/>
                <a:gd name="connsiteY17" fmla="*/ 63584 h 72010"/>
                <a:gd name="connsiteX18" fmla="*/ 41086 w 52845"/>
                <a:gd name="connsiteY18" fmla="*/ 54823 h 72010"/>
                <a:gd name="connsiteX19" fmla="*/ 53057 w 52845"/>
                <a:gd name="connsiteY19" fmla="*/ 54823 h 72010"/>
                <a:gd name="connsiteX20" fmla="*/ 32674 w 52845"/>
                <a:gd name="connsiteY20" fmla="*/ 11873 h 72010"/>
                <a:gd name="connsiteX21" fmla="*/ 32674 w 52845"/>
                <a:gd name="connsiteY21" fmla="*/ 50976 h 72010"/>
                <a:gd name="connsiteX22" fmla="*/ 4202 w 52845"/>
                <a:gd name="connsiteY22" fmla="*/ 50976 h 72010"/>
                <a:gd name="connsiteX23" fmla="*/ 32674 w 52845"/>
                <a:gd name="connsiteY23" fmla="*/ 11873 h 7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845" h="72010">
                  <a:moveTo>
                    <a:pt x="53057" y="54823"/>
                  </a:moveTo>
                  <a:lnTo>
                    <a:pt x="53057" y="50976"/>
                  </a:lnTo>
                  <a:lnTo>
                    <a:pt x="41086" y="50976"/>
                  </a:lnTo>
                  <a:lnTo>
                    <a:pt x="41086" y="3326"/>
                  </a:lnTo>
                  <a:cubicBezTo>
                    <a:pt x="41086" y="1082"/>
                    <a:pt x="41086" y="334"/>
                    <a:pt x="38713" y="334"/>
                  </a:cubicBezTo>
                  <a:cubicBezTo>
                    <a:pt x="37419" y="334"/>
                    <a:pt x="36988" y="334"/>
                    <a:pt x="35909" y="1830"/>
                  </a:cubicBezTo>
                  <a:lnTo>
                    <a:pt x="211" y="50976"/>
                  </a:lnTo>
                  <a:lnTo>
                    <a:pt x="211" y="54823"/>
                  </a:lnTo>
                  <a:lnTo>
                    <a:pt x="31919" y="54823"/>
                  </a:lnTo>
                  <a:lnTo>
                    <a:pt x="31919" y="63584"/>
                  </a:lnTo>
                  <a:cubicBezTo>
                    <a:pt x="31919" y="67216"/>
                    <a:pt x="31919" y="68498"/>
                    <a:pt x="23183" y="68498"/>
                  </a:cubicBezTo>
                  <a:lnTo>
                    <a:pt x="20271" y="68498"/>
                  </a:lnTo>
                  <a:lnTo>
                    <a:pt x="20271" y="72345"/>
                  </a:lnTo>
                  <a:cubicBezTo>
                    <a:pt x="25664" y="72131"/>
                    <a:pt x="32566" y="71917"/>
                    <a:pt x="36448" y="71917"/>
                  </a:cubicBezTo>
                  <a:cubicBezTo>
                    <a:pt x="40439" y="71917"/>
                    <a:pt x="47341" y="72131"/>
                    <a:pt x="52733" y="72345"/>
                  </a:cubicBezTo>
                  <a:lnTo>
                    <a:pt x="52733" y="68498"/>
                  </a:lnTo>
                  <a:lnTo>
                    <a:pt x="49822" y="68498"/>
                  </a:lnTo>
                  <a:cubicBezTo>
                    <a:pt x="41086" y="68498"/>
                    <a:pt x="41086" y="67216"/>
                    <a:pt x="41086" y="63584"/>
                  </a:cubicBezTo>
                  <a:lnTo>
                    <a:pt x="41086" y="54823"/>
                  </a:lnTo>
                  <a:lnTo>
                    <a:pt x="53057" y="54823"/>
                  </a:lnTo>
                  <a:close/>
                  <a:moveTo>
                    <a:pt x="32674" y="11873"/>
                  </a:moveTo>
                  <a:lnTo>
                    <a:pt x="32674" y="50976"/>
                  </a:lnTo>
                  <a:lnTo>
                    <a:pt x="4202" y="50976"/>
                  </a:lnTo>
                  <a:lnTo>
                    <a:pt x="32674" y="1187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形状 128">
              <a:extLst>
                <a:ext uri="{FF2B5EF4-FFF2-40B4-BE49-F238E27FC236}">
                  <a16:creationId xmlns:a16="http://schemas.microsoft.com/office/drawing/2014/main" id="{DDC59CA2-862D-654E-A4CB-E083C3AE6EFD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4169154" y="8225873"/>
              <a:ext cx="61473" cy="101650"/>
            </a:xfrm>
            <a:custGeom>
              <a:avLst/>
              <a:gdLst>
                <a:gd name="connsiteX0" fmla="*/ 12113 w 61473"/>
                <a:gd name="connsiteY0" fmla="*/ 90236 h 101650"/>
                <a:gd name="connsiteX1" fmla="*/ 28444 w 61473"/>
                <a:gd name="connsiteY1" fmla="*/ 74515 h 101650"/>
                <a:gd name="connsiteX2" fmla="*/ 61723 w 61473"/>
                <a:gd name="connsiteY2" fmla="*/ 29948 h 101650"/>
                <a:gd name="connsiteX3" fmla="*/ 29061 w 61473"/>
                <a:gd name="connsiteY3" fmla="*/ 338 h 101650"/>
                <a:gd name="connsiteX4" fmla="*/ 250 w 61473"/>
                <a:gd name="connsiteY4" fmla="*/ 27964 h 101650"/>
                <a:gd name="connsiteX5" fmla="*/ 8416 w 61473"/>
                <a:gd name="connsiteY5" fmla="*/ 36511 h 101650"/>
                <a:gd name="connsiteX6" fmla="*/ 16427 w 61473"/>
                <a:gd name="connsiteY6" fmla="*/ 28421 h 101650"/>
                <a:gd name="connsiteX7" fmla="*/ 8261 w 61473"/>
                <a:gd name="connsiteY7" fmla="*/ 20485 h 101650"/>
                <a:gd name="connsiteX8" fmla="*/ 6259 w 61473"/>
                <a:gd name="connsiteY8" fmla="*/ 20637 h 101650"/>
                <a:gd name="connsiteX9" fmla="*/ 27058 w 61473"/>
                <a:gd name="connsiteY9" fmla="*/ 5069 h 101650"/>
                <a:gd name="connsiteX10" fmla="*/ 47703 w 61473"/>
                <a:gd name="connsiteY10" fmla="*/ 29948 h 101650"/>
                <a:gd name="connsiteX11" fmla="*/ 31526 w 61473"/>
                <a:gd name="connsiteY11" fmla="*/ 63679 h 101650"/>
                <a:gd name="connsiteX12" fmla="*/ 1945 w 61473"/>
                <a:gd name="connsiteY12" fmla="*/ 96341 h 101650"/>
                <a:gd name="connsiteX13" fmla="*/ 250 w 61473"/>
                <a:gd name="connsiteY13" fmla="*/ 101989 h 101650"/>
                <a:gd name="connsiteX14" fmla="*/ 57409 w 61473"/>
                <a:gd name="connsiteY14" fmla="*/ 101989 h 101650"/>
                <a:gd name="connsiteX15" fmla="*/ 61723 w 61473"/>
                <a:gd name="connsiteY15" fmla="*/ 75431 h 101650"/>
                <a:gd name="connsiteX16" fmla="*/ 57872 w 61473"/>
                <a:gd name="connsiteY16" fmla="*/ 75431 h 101650"/>
                <a:gd name="connsiteX17" fmla="*/ 54482 w 61473"/>
                <a:gd name="connsiteY17" fmla="*/ 89015 h 101650"/>
                <a:gd name="connsiteX18" fmla="*/ 39846 w 61473"/>
                <a:gd name="connsiteY18" fmla="*/ 90236 h 101650"/>
                <a:gd name="connsiteX19" fmla="*/ 12113 w 61473"/>
                <a:gd name="connsiteY19" fmla="*/ 90236 h 1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473" h="101650">
                  <a:moveTo>
                    <a:pt x="12113" y="90236"/>
                  </a:moveTo>
                  <a:lnTo>
                    <a:pt x="28444" y="74515"/>
                  </a:lnTo>
                  <a:cubicBezTo>
                    <a:pt x="52479" y="53453"/>
                    <a:pt x="61723" y="45211"/>
                    <a:pt x="61723" y="29948"/>
                  </a:cubicBezTo>
                  <a:cubicBezTo>
                    <a:pt x="61723" y="12548"/>
                    <a:pt x="47857" y="338"/>
                    <a:pt x="29061" y="338"/>
                  </a:cubicBezTo>
                  <a:cubicBezTo>
                    <a:pt x="11651" y="338"/>
                    <a:pt x="250" y="14380"/>
                    <a:pt x="250" y="27964"/>
                  </a:cubicBezTo>
                  <a:cubicBezTo>
                    <a:pt x="250" y="36511"/>
                    <a:pt x="7953" y="36511"/>
                    <a:pt x="8416" y="36511"/>
                  </a:cubicBezTo>
                  <a:cubicBezTo>
                    <a:pt x="11035" y="36511"/>
                    <a:pt x="16427" y="34679"/>
                    <a:pt x="16427" y="28421"/>
                  </a:cubicBezTo>
                  <a:cubicBezTo>
                    <a:pt x="16427" y="24453"/>
                    <a:pt x="13654" y="20485"/>
                    <a:pt x="8261" y="20485"/>
                  </a:cubicBezTo>
                  <a:cubicBezTo>
                    <a:pt x="7029" y="20485"/>
                    <a:pt x="6721" y="20485"/>
                    <a:pt x="6259" y="20637"/>
                  </a:cubicBezTo>
                  <a:cubicBezTo>
                    <a:pt x="9802" y="10717"/>
                    <a:pt x="18122" y="5069"/>
                    <a:pt x="27058" y="5069"/>
                  </a:cubicBezTo>
                  <a:cubicBezTo>
                    <a:pt x="41078" y="5069"/>
                    <a:pt x="47703" y="17432"/>
                    <a:pt x="47703" y="29948"/>
                  </a:cubicBezTo>
                  <a:cubicBezTo>
                    <a:pt x="47703" y="42158"/>
                    <a:pt x="40000" y="54216"/>
                    <a:pt x="31526" y="63679"/>
                  </a:cubicBezTo>
                  <a:lnTo>
                    <a:pt x="1945" y="96341"/>
                  </a:lnTo>
                  <a:cubicBezTo>
                    <a:pt x="250" y="98020"/>
                    <a:pt x="250" y="98326"/>
                    <a:pt x="250" y="101989"/>
                  </a:cubicBezTo>
                  <a:lnTo>
                    <a:pt x="57409" y="101989"/>
                  </a:lnTo>
                  <a:lnTo>
                    <a:pt x="61723" y="75431"/>
                  </a:lnTo>
                  <a:lnTo>
                    <a:pt x="57872" y="75431"/>
                  </a:lnTo>
                  <a:cubicBezTo>
                    <a:pt x="57101" y="80010"/>
                    <a:pt x="56023" y="86726"/>
                    <a:pt x="54482" y="89015"/>
                  </a:cubicBezTo>
                  <a:cubicBezTo>
                    <a:pt x="53404" y="90236"/>
                    <a:pt x="43235" y="90236"/>
                    <a:pt x="39846" y="90236"/>
                  </a:cubicBezTo>
                  <a:lnTo>
                    <a:pt x="12113" y="90236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形状 129">
              <a:extLst>
                <a:ext uri="{FF2B5EF4-FFF2-40B4-BE49-F238E27FC236}">
                  <a16:creationId xmlns:a16="http://schemas.microsoft.com/office/drawing/2014/main" id="{58531536-CE79-945E-8320-0E1015F3DD43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4246651" y="8221599"/>
              <a:ext cx="76264" cy="107908"/>
            </a:xfrm>
            <a:custGeom>
              <a:avLst/>
              <a:gdLst>
                <a:gd name="connsiteX0" fmla="*/ 47092 w 76264"/>
                <a:gd name="connsiteY0" fmla="*/ 61695 h 107908"/>
                <a:gd name="connsiteX1" fmla="*/ 63269 w 76264"/>
                <a:gd name="connsiteY1" fmla="*/ 104583 h 107908"/>
                <a:gd name="connsiteX2" fmla="*/ 71435 w 76264"/>
                <a:gd name="connsiteY2" fmla="*/ 107941 h 107908"/>
                <a:gd name="connsiteX3" fmla="*/ 74824 w 76264"/>
                <a:gd name="connsiteY3" fmla="*/ 107941 h 107908"/>
                <a:gd name="connsiteX4" fmla="*/ 76519 w 76264"/>
                <a:gd name="connsiteY4" fmla="*/ 106415 h 107908"/>
                <a:gd name="connsiteX5" fmla="*/ 75749 w 76264"/>
                <a:gd name="connsiteY5" fmla="*/ 105041 h 107908"/>
                <a:gd name="connsiteX6" fmla="*/ 72205 w 76264"/>
                <a:gd name="connsiteY6" fmla="*/ 98020 h 107908"/>
                <a:gd name="connsiteX7" fmla="*/ 40775 w 76264"/>
                <a:gd name="connsiteY7" fmla="*/ 11174 h 107908"/>
                <a:gd name="connsiteX8" fmla="*/ 21979 w 76264"/>
                <a:gd name="connsiteY8" fmla="*/ 338 h 107908"/>
                <a:gd name="connsiteX9" fmla="*/ 19205 w 76264"/>
                <a:gd name="connsiteY9" fmla="*/ 2017 h 107908"/>
                <a:gd name="connsiteX10" fmla="*/ 20592 w 76264"/>
                <a:gd name="connsiteY10" fmla="*/ 3543 h 107908"/>
                <a:gd name="connsiteX11" fmla="*/ 30606 w 76264"/>
                <a:gd name="connsiteY11" fmla="*/ 15753 h 107908"/>
                <a:gd name="connsiteX12" fmla="*/ 45551 w 76264"/>
                <a:gd name="connsiteY12" fmla="*/ 57268 h 107908"/>
                <a:gd name="connsiteX13" fmla="*/ 3028 w 76264"/>
                <a:gd name="connsiteY13" fmla="*/ 99089 h 107908"/>
                <a:gd name="connsiteX14" fmla="*/ 255 w 76264"/>
                <a:gd name="connsiteY14" fmla="*/ 103820 h 107908"/>
                <a:gd name="connsiteX15" fmla="*/ 4877 w 76264"/>
                <a:gd name="connsiteY15" fmla="*/ 108246 h 107908"/>
                <a:gd name="connsiteX16" fmla="*/ 9961 w 76264"/>
                <a:gd name="connsiteY16" fmla="*/ 105041 h 107908"/>
                <a:gd name="connsiteX17" fmla="*/ 47092 w 76264"/>
                <a:gd name="connsiteY17" fmla="*/ 61695 h 1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107908">
                  <a:moveTo>
                    <a:pt x="47092" y="61695"/>
                  </a:moveTo>
                  <a:cubicBezTo>
                    <a:pt x="53409" y="77721"/>
                    <a:pt x="60804" y="101073"/>
                    <a:pt x="63269" y="104583"/>
                  </a:cubicBezTo>
                  <a:cubicBezTo>
                    <a:pt x="65734" y="107941"/>
                    <a:pt x="67275" y="107941"/>
                    <a:pt x="71435" y="107941"/>
                  </a:cubicBezTo>
                  <a:lnTo>
                    <a:pt x="74824" y="107941"/>
                  </a:lnTo>
                  <a:cubicBezTo>
                    <a:pt x="76365" y="107789"/>
                    <a:pt x="76519" y="106873"/>
                    <a:pt x="76519" y="106415"/>
                  </a:cubicBezTo>
                  <a:cubicBezTo>
                    <a:pt x="76519" y="105957"/>
                    <a:pt x="76211" y="105652"/>
                    <a:pt x="75749" y="105041"/>
                  </a:cubicBezTo>
                  <a:cubicBezTo>
                    <a:pt x="74208" y="103362"/>
                    <a:pt x="73284" y="101073"/>
                    <a:pt x="72205" y="98020"/>
                  </a:cubicBezTo>
                  <a:lnTo>
                    <a:pt x="40775" y="11174"/>
                  </a:lnTo>
                  <a:cubicBezTo>
                    <a:pt x="37540" y="2322"/>
                    <a:pt x="29220" y="338"/>
                    <a:pt x="21979" y="338"/>
                  </a:cubicBezTo>
                  <a:cubicBezTo>
                    <a:pt x="21208" y="338"/>
                    <a:pt x="19205" y="338"/>
                    <a:pt x="19205" y="2017"/>
                  </a:cubicBezTo>
                  <a:cubicBezTo>
                    <a:pt x="19205" y="3238"/>
                    <a:pt x="20438" y="3543"/>
                    <a:pt x="20592" y="3543"/>
                  </a:cubicBezTo>
                  <a:cubicBezTo>
                    <a:pt x="25676" y="4459"/>
                    <a:pt x="26755" y="5375"/>
                    <a:pt x="30606" y="15753"/>
                  </a:cubicBezTo>
                  <a:lnTo>
                    <a:pt x="45551" y="57268"/>
                  </a:lnTo>
                  <a:lnTo>
                    <a:pt x="3028" y="99089"/>
                  </a:lnTo>
                  <a:cubicBezTo>
                    <a:pt x="1179" y="100920"/>
                    <a:pt x="255" y="101836"/>
                    <a:pt x="255" y="103820"/>
                  </a:cubicBezTo>
                  <a:cubicBezTo>
                    <a:pt x="255" y="106415"/>
                    <a:pt x="2412" y="108246"/>
                    <a:pt x="4877" y="108246"/>
                  </a:cubicBezTo>
                  <a:cubicBezTo>
                    <a:pt x="7342" y="108246"/>
                    <a:pt x="8729" y="106568"/>
                    <a:pt x="9961" y="105041"/>
                  </a:cubicBezTo>
                  <a:lnTo>
                    <a:pt x="47092" y="6169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形状 130">
              <a:extLst>
                <a:ext uri="{FF2B5EF4-FFF2-40B4-BE49-F238E27FC236}">
                  <a16:creationId xmlns:a16="http://schemas.microsoft.com/office/drawing/2014/main" id="{67C386DF-1FE6-B75C-536F-256631BC5D8E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4332828" y="8260062"/>
              <a:ext cx="67636" cy="69140"/>
            </a:xfrm>
            <a:custGeom>
              <a:avLst/>
              <a:gdLst>
                <a:gd name="connsiteX0" fmla="*/ 67897 w 67636"/>
                <a:gd name="connsiteY0" fmla="*/ 11022 h 69140"/>
                <a:gd name="connsiteX1" fmla="*/ 61118 w 67636"/>
                <a:gd name="connsiteY1" fmla="*/ 338 h 69140"/>
                <a:gd name="connsiteX2" fmla="*/ 53568 w 67636"/>
                <a:gd name="connsiteY2" fmla="*/ 7664 h 69140"/>
                <a:gd name="connsiteX3" fmla="*/ 56034 w 67636"/>
                <a:gd name="connsiteY3" fmla="*/ 12243 h 69140"/>
                <a:gd name="connsiteX4" fmla="*/ 61272 w 67636"/>
                <a:gd name="connsiteY4" fmla="*/ 24758 h 69140"/>
                <a:gd name="connsiteX5" fmla="*/ 33848 w 67636"/>
                <a:gd name="connsiteY5" fmla="*/ 66121 h 69140"/>
                <a:gd name="connsiteX6" fmla="*/ 22447 w 67636"/>
                <a:gd name="connsiteY6" fmla="*/ 52842 h 69140"/>
                <a:gd name="connsiteX7" fmla="*/ 31383 w 67636"/>
                <a:gd name="connsiteY7" fmla="*/ 20485 h 69140"/>
                <a:gd name="connsiteX8" fmla="*/ 33231 w 67636"/>
                <a:gd name="connsiteY8" fmla="*/ 12853 h 69140"/>
                <a:gd name="connsiteX9" fmla="*/ 20598 w 67636"/>
                <a:gd name="connsiteY9" fmla="*/ 338 h 69140"/>
                <a:gd name="connsiteX10" fmla="*/ 261 w 67636"/>
                <a:gd name="connsiteY10" fmla="*/ 23843 h 69140"/>
                <a:gd name="connsiteX11" fmla="*/ 2109 w 67636"/>
                <a:gd name="connsiteY11" fmla="*/ 25369 h 69140"/>
                <a:gd name="connsiteX12" fmla="*/ 4575 w 67636"/>
                <a:gd name="connsiteY12" fmla="*/ 22622 h 69140"/>
                <a:gd name="connsiteX13" fmla="*/ 20136 w 67636"/>
                <a:gd name="connsiteY13" fmla="*/ 3696 h 69140"/>
                <a:gd name="connsiteX14" fmla="*/ 23987 w 67636"/>
                <a:gd name="connsiteY14" fmla="*/ 8580 h 69140"/>
                <a:gd name="connsiteX15" fmla="*/ 21368 w 67636"/>
                <a:gd name="connsiteY15" fmla="*/ 19264 h 69140"/>
                <a:gd name="connsiteX16" fmla="*/ 12586 w 67636"/>
                <a:gd name="connsiteY16" fmla="*/ 50553 h 69140"/>
                <a:gd name="connsiteX17" fmla="*/ 33231 w 67636"/>
                <a:gd name="connsiteY17" fmla="*/ 69479 h 69140"/>
                <a:gd name="connsiteX18" fmla="*/ 67897 w 67636"/>
                <a:gd name="connsiteY18" fmla="*/ 11022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897" y="11022"/>
                  </a:moveTo>
                  <a:cubicBezTo>
                    <a:pt x="67897" y="2780"/>
                    <a:pt x="63891" y="338"/>
                    <a:pt x="61118" y="338"/>
                  </a:cubicBezTo>
                  <a:cubicBezTo>
                    <a:pt x="57266" y="338"/>
                    <a:pt x="53568" y="4306"/>
                    <a:pt x="53568" y="7664"/>
                  </a:cubicBezTo>
                  <a:cubicBezTo>
                    <a:pt x="53568" y="9648"/>
                    <a:pt x="54339" y="10564"/>
                    <a:pt x="56034" y="12243"/>
                  </a:cubicBezTo>
                  <a:cubicBezTo>
                    <a:pt x="59269" y="15295"/>
                    <a:pt x="61272" y="19264"/>
                    <a:pt x="61272" y="24758"/>
                  </a:cubicBezTo>
                  <a:cubicBezTo>
                    <a:pt x="61272" y="31169"/>
                    <a:pt x="51874" y="66121"/>
                    <a:pt x="33848" y="66121"/>
                  </a:cubicBezTo>
                  <a:cubicBezTo>
                    <a:pt x="25990" y="66121"/>
                    <a:pt x="22447" y="60779"/>
                    <a:pt x="22447" y="52842"/>
                  </a:cubicBezTo>
                  <a:cubicBezTo>
                    <a:pt x="22447" y="44295"/>
                    <a:pt x="26606" y="33153"/>
                    <a:pt x="31383" y="20485"/>
                  </a:cubicBezTo>
                  <a:cubicBezTo>
                    <a:pt x="32461" y="17890"/>
                    <a:pt x="33231" y="15753"/>
                    <a:pt x="33231" y="12853"/>
                  </a:cubicBezTo>
                  <a:cubicBezTo>
                    <a:pt x="33231" y="5985"/>
                    <a:pt x="28301" y="338"/>
                    <a:pt x="20598" y="338"/>
                  </a:cubicBezTo>
                  <a:cubicBezTo>
                    <a:pt x="6115" y="338"/>
                    <a:pt x="261" y="22469"/>
                    <a:pt x="261" y="23843"/>
                  </a:cubicBezTo>
                  <a:cubicBezTo>
                    <a:pt x="261" y="25369"/>
                    <a:pt x="1801" y="25369"/>
                    <a:pt x="2109" y="25369"/>
                  </a:cubicBezTo>
                  <a:cubicBezTo>
                    <a:pt x="3650" y="25369"/>
                    <a:pt x="3804" y="25064"/>
                    <a:pt x="4575" y="22622"/>
                  </a:cubicBezTo>
                  <a:cubicBezTo>
                    <a:pt x="9043" y="7206"/>
                    <a:pt x="15668" y="3696"/>
                    <a:pt x="20136" y="3696"/>
                  </a:cubicBezTo>
                  <a:cubicBezTo>
                    <a:pt x="21368" y="3696"/>
                    <a:pt x="23987" y="3696"/>
                    <a:pt x="23987" y="8580"/>
                  </a:cubicBezTo>
                  <a:cubicBezTo>
                    <a:pt x="23987" y="12395"/>
                    <a:pt x="22447" y="16516"/>
                    <a:pt x="21368" y="19264"/>
                  </a:cubicBezTo>
                  <a:cubicBezTo>
                    <a:pt x="14589" y="36969"/>
                    <a:pt x="12586" y="43990"/>
                    <a:pt x="12586" y="50553"/>
                  </a:cubicBezTo>
                  <a:cubicBezTo>
                    <a:pt x="12586" y="67037"/>
                    <a:pt x="26144" y="69479"/>
                    <a:pt x="33231" y="69479"/>
                  </a:cubicBezTo>
                  <a:cubicBezTo>
                    <a:pt x="59115" y="69479"/>
                    <a:pt x="67897" y="18959"/>
                    <a:pt x="67897" y="11022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形状 131">
              <a:extLst>
                <a:ext uri="{FF2B5EF4-FFF2-40B4-BE49-F238E27FC236}">
                  <a16:creationId xmlns:a16="http://schemas.microsoft.com/office/drawing/2014/main" id="{F9E30EC0-ED36-FF15-8784-1D9EF4EE4C5B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4415363" y="8201194"/>
              <a:ext cx="47668" cy="70941"/>
            </a:xfrm>
            <a:custGeom>
              <a:avLst/>
              <a:gdLst>
                <a:gd name="connsiteX0" fmla="*/ 47935 w 47668"/>
                <a:gd name="connsiteY0" fmla="*/ 51831 h 70941"/>
                <a:gd name="connsiteX1" fmla="*/ 44268 w 47668"/>
                <a:gd name="connsiteY1" fmla="*/ 51831 h 70941"/>
                <a:gd name="connsiteX2" fmla="*/ 41464 w 47668"/>
                <a:gd name="connsiteY2" fmla="*/ 61554 h 70941"/>
                <a:gd name="connsiteX3" fmla="*/ 30787 w 47668"/>
                <a:gd name="connsiteY3" fmla="*/ 62195 h 70941"/>
                <a:gd name="connsiteX4" fmla="*/ 10943 w 47668"/>
                <a:gd name="connsiteY4" fmla="*/ 62195 h 70941"/>
                <a:gd name="connsiteX5" fmla="*/ 32512 w 47668"/>
                <a:gd name="connsiteY5" fmla="*/ 44245 h 70941"/>
                <a:gd name="connsiteX6" fmla="*/ 47935 w 47668"/>
                <a:gd name="connsiteY6" fmla="*/ 21168 h 70941"/>
                <a:gd name="connsiteX7" fmla="*/ 22698 w 47668"/>
                <a:gd name="connsiteY7" fmla="*/ 334 h 70941"/>
                <a:gd name="connsiteX8" fmla="*/ 266 w 47668"/>
                <a:gd name="connsiteY8" fmla="*/ 19459 h 70941"/>
                <a:gd name="connsiteX9" fmla="*/ 5982 w 47668"/>
                <a:gd name="connsiteY9" fmla="*/ 25442 h 70941"/>
                <a:gd name="connsiteX10" fmla="*/ 11698 w 47668"/>
                <a:gd name="connsiteY10" fmla="*/ 19779 h 70941"/>
                <a:gd name="connsiteX11" fmla="*/ 5335 w 47668"/>
                <a:gd name="connsiteY11" fmla="*/ 14117 h 70941"/>
                <a:gd name="connsiteX12" fmla="*/ 21081 w 47668"/>
                <a:gd name="connsiteY12" fmla="*/ 4180 h 70941"/>
                <a:gd name="connsiteX13" fmla="*/ 37473 w 47668"/>
                <a:gd name="connsiteY13" fmla="*/ 21168 h 70941"/>
                <a:gd name="connsiteX14" fmla="*/ 27336 w 47668"/>
                <a:gd name="connsiteY14" fmla="*/ 41681 h 70941"/>
                <a:gd name="connsiteX15" fmla="*/ 1344 w 47668"/>
                <a:gd name="connsiteY15" fmla="*/ 67109 h 70941"/>
                <a:gd name="connsiteX16" fmla="*/ 266 w 47668"/>
                <a:gd name="connsiteY16" fmla="*/ 71276 h 70941"/>
                <a:gd name="connsiteX17" fmla="*/ 44699 w 47668"/>
                <a:gd name="connsiteY17" fmla="*/ 71276 h 70941"/>
                <a:gd name="connsiteX18" fmla="*/ 47935 w 47668"/>
                <a:gd name="connsiteY18" fmla="*/ 51831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668" h="70941">
                  <a:moveTo>
                    <a:pt x="47935" y="51831"/>
                  </a:moveTo>
                  <a:lnTo>
                    <a:pt x="44268" y="51831"/>
                  </a:lnTo>
                  <a:cubicBezTo>
                    <a:pt x="43944" y="54182"/>
                    <a:pt x="42866" y="60485"/>
                    <a:pt x="41464" y="61554"/>
                  </a:cubicBezTo>
                  <a:cubicBezTo>
                    <a:pt x="40601" y="62195"/>
                    <a:pt x="32297" y="62195"/>
                    <a:pt x="30787" y="62195"/>
                  </a:cubicBezTo>
                  <a:lnTo>
                    <a:pt x="10943" y="62195"/>
                  </a:lnTo>
                  <a:cubicBezTo>
                    <a:pt x="22267" y="52259"/>
                    <a:pt x="26042" y="49267"/>
                    <a:pt x="32512" y="44245"/>
                  </a:cubicBezTo>
                  <a:cubicBezTo>
                    <a:pt x="40493" y="37942"/>
                    <a:pt x="47935" y="31318"/>
                    <a:pt x="47935" y="21168"/>
                  </a:cubicBezTo>
                  <a:cubicBezTo>
                    <a:pt x="47935" y="8240"/>
                    <a:pt x="36503" y="334"/>
                    <a:pt x="22698" y="334"/>
                  </a:cubicBezTo>
                  <a:cubicBezTo>
                    <a:pt x="9325" y="334"/>
                    <a:pt x="266" y="9629"/>
                    <a:pt x="266" y="19459"/>
                  </a:cubicBezTo>
                  <a:cubicBezTo>
                    <a:pt x="266" y="24907"/>
                    <a:pt x="4903" y="25442"/>
                    <a:pt x="5982" y="25442"/>
                  </a:cubicBezTo>
                  <a:cubicBezTo>
                    <a:pt x="8570" y="25442"/>
                    <a:pt x="11698" y="23625"/>
                    <a:pt x="11698" y="19779"/>
                  </a:cubicBezTo>
                  <a:cubicBezTo>
                    <a:pt x="11698" y="17856"/>
                    <a:pt x="10943" y="14117"/>
                    <a:pt x="5335" y="14117"/>
                  </a:cubicBezTo>
                  <a:cubicBezTo>
                    <a:pt x="8678" y="6531"/>
                    <a:pt x="16012" y="4180"/>
                    <a:pt x="21081" y="4180"/>
                  </a:cubicBezTo>
                  <a:cubicBezTo>
                    <a:pt x="31865" y="4180"/>
                    <a:pt x="37473" y="12514"/>
                    <a:pt x="37473" y="21168"/>
                  </a:cubicBezTo>
                  <a:cubicBezTo>
                    <a:pt x="37473" y="30463"/>
                    <a:pt x="30787" y="37835"/>
                    <a:pt x="27336" y="41681"/>
                  </a:cubicBezTo>
                  <a:lnTo>
                    <a:pt x="1344" y="67109"/>
                  </a:lnTo>
                  <a:cubicBezTo>
                    <a:pt x="266" y="68071"/>
                    <a:pt x="266" y="68285"/>
                    <a:pt x="266" y="71276"/>
                  </a:cubicBezTo>
                  <a:lnTo>
                    <a:pt x="44699" y="71276"/>
                  </a:lnTo>
                  <a:lnTo>
                    <a:pt x="47935" y="5183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形状 132">
              <a:extLst>
                <a:ext uri="{FF2B5EF4-FFF2-40B4-BE49-F238E27FC236}">
                  <a16:creationId xmlns:a16="http://schemas.microsoft.com/office/drawing/2014/main" id="{3C6D0A3F-EEAA-0AC0-B1D6-A9B0E3C5F5DE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4531095" y="8151999"/>
              <a:ext cx="58546" cy="274579"/>
            </a:xfrm>
            <a:custGeom>
              <a:avLst/>
              <a:gdLst>
                <a:gd name="connsiteX0" fmla="*/ 51885 w 58546"/>
                <a:gd name="connsiteY0" fmla="*/ 273227 h 274579"/>
                <a:gd name="connsiteX1" fmla="*/ 53734 w 58546"/>
                <a:gd name="connsiteY1" fmla="*/ 274906 h 274579"/>
                <a:gd name="connsiteX2" fmla="*/ 57123 w 58546"/>
                <a:gd name="connsiteY2" fmla="*/ 274906 h 274579"/>
                <a:gd name="connsiteX3" fmla="*/ 58818 w 58546"/>
                <a:gd name="connsiteY3" fmla="*/ 273380 h 274579"/>
                <a:gd name="connsiteX4" fmla="*/ 58202 w 58546"/>
                <a:gd name="connsiteY4" fmla="*/ 272006 h 274579"/>
                <a:gd name="connsiteX5" fmla="*/ 34783 w 58546"/>
                <a:gd name="connsiteY5" fmla="*/ 241328 h 274579"/>
                <a:gd name="connsiteX6" fmla="*/ 11981 w 58546"/>
                <a:gd name="connsiteY6" fmla="*/ 137693 h 274579"/>
                <a:gd name="connsiteX7" fmla="*/ 58356 w 58546"/>
                <a:gd name="connsiteY7" fmla="*/ 3074 h 274579"/>
                <a:gd name="connsiteX8" fmla="*/ 58818 w 58546"/>
                <a:gd name="connsiteY8" fmla="*/ 1853 h 274579"/>
                <a:gd name="connsiteX9" fmla="*/ 55891 w 58546"/>
                <a:gd name="connsiteY9" fmla="*/ 327 h 274579"/>
                <a:gd name="connsiteX10" fmla="*/ 52193 w 58546"/>
                <a:gd name="connsiteY10" fmla="*/ 1548 h 274579"/>
                <a:gd name="connsiteX11" fmla="*/ 10441 w 58546"/>
                <a:gd name="connsiteY11" fmla="*/ 67483 h 274579"/>
                <a:gd name="connsiteX12" fmla="*/ 272 w 58546"/>
                <a:gd name="connsiteY12" fmla="*/ 137540 h 274579"/>
                <a:gd name="connsiteX13" fmla="*/ 31086 w 58546"/>
                <a:gd name="connsiteY13" fmla="*/ 250028 h 274579"/>
                <a:gd name="connsiteX14" fmla="*/ 40946 w 58546"/>
                <a:gd name="connsiteY14" fmla="*/ 262391 h 274579"/>
                <a:gd name="connsiteX15" fmla="*/ 45876 w 58546"/>
                <a:gd name="connsiteY15" fmla="*/ 267733 h 274579"/>
                <a:gd name="connsiteX16" fmla="*/ 51885 w 58546"/>
                <a:gd name="connsiteY16" fmla="*/ 273227 h 27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546" h="274579">
                  <a:moveTo>
                    <a:pt x="51885" y="273227"/>
                  </a:moveTo>
                  <a:cubicBezTo>
                    <a:pt x="52193" y="273380"/>
                    <a:pt x="53580" y="274906"/>
                    <a:pt x="53734" y="274906"/>
                  </a:cubicBezTo>
                  <a:lnTo>
                    <a:pt x="57123" y="274906"/>
                  </a:lnTo>
                  <a:cubicBezTo>
                    <a:pt x="57586" y="274906"/>
                    <a:pt x="58818" y="274754"/>
                    <a:pt x="58818" y="273380"/>
                  </a:cubicBezTo>
                  <a:cubicBezTo>
                    <a:pt x="58818" y="272769"/>
                    <a:pt x="58510" y="272464"/>
                    <a:pt x="58202" y="272006"/>
                  </a:cubicBezTo>
                  <a:cubicBezTo>
                    <a:pt x="52655" y="266512"/>
                    <a:pt x="44336" y="258117"/>
                    <a:pt x="34783" y="241328"/>
                  </a:cubicBezTo>
                  <a:cubicBezTo>
                    <a:pt x="18144" y="212023"/>
                    <a:pt x="11981" y="174324"/>
                    <a:pt x="11981" y="137693"/>
                  </a:cubicBezTo>
                  <a:cubicBezTo>
                    <a:pt x="11981" y="69926"/>
                    <a:pt x="31394" y="30089"/>
                    <a:pt x="58356" y="3074"/>
                  </a:cubicBezTo>
                  <a:cubicBezTo>
                    <a:pt x="58818" y="2616"/>
                    <a:pt x="58818" y="2158"/>
                    <a:pt x="58818" y="1853"/>
                  </a:cubicBezTo>
                  <a:cubicBezTo>
                    <a:pt x="58818" y="327"/>
                    <a:pt x="57740" y="327"/>
                    <a:pt x="55891" y="327"/>
                  </a:cubicBezTo>
                  <a:cubicBezTo>
                    <a:pt x="53888" y="327"/>
                    <a:pt x="53580" y="327"/>
                    <a:pt x="52193" y="1548"/>
                  </a:cubicBezTo>
                  <a:cubicBezTo>
                    <a:pt x="37557" y="14063"/>
                    <a:pt x="21071" y="35279"/>
                    <a:pt x="10441" y="67483"/>
                  </a:cubicBezTo>
                  <a:cubicBezTo>
                    <a:pt x="3816" y="87630"/>
                    <a:pt x="272" y="112204"/>
                    <a:pt x="272" y="137540"/>
                  </a:cubicBezTo>
                  <a:cubicBezTo>
                    <a:pt x="272" y="173713"/>
                    <a:pt x="6897" y="214618"/>
                    <a:pt x="31086" y="250028"/>
                  </a:cubicBezTo>
                  <a:cubicBezTo>
                    <a:pt x="35246" y="255980"/>
                    <a:pt x="40946" y="262238"/>
                    <a:pt x="40946" y="262391"/>
                  </a:cubicBezTo>
                  <a:cubicBezTo>
                    <a:pt x="42487" y="264222"/>
                    <a:pt x="44644" y="266664"/>
                    <a:pt x="45876" y="267733"/>
                  </a:cubicBezTo>
                  <a:lnTo>
                    <a:pt x="51885" y="273227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形状 133">
              <a:extLst>
                <a:ext uri="{FF2B5EF4-FFF2-40B4-BE49-F238E27FC236}">
                  <a16:creationId xmlns:a16="http://schemas.microsoft.com/office/drawing/2014/main" id="{D78160B0-8434-9D42-71EB-A4A6CE8998D9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4603542" y="8221599"/>
              <a:ext cx="76264" cy="107908"/>
            </a:xfrm>
            <a:custGeom>
              <a:avLst/>
              <a:gdLst>
                <a:gd name="connsiteX0" fmla="*/ 47115 w 76264"/>
                <a:gd name="connsiteY0" fmla="*/ 61695 h 107908"/>
                <a:gd name="connsiteX1" fmla="*/ 63292 w 76264"/>
                <a:gd name="connsiteY1" fmla="*/ 104583 h 107908"/>
                <a:gd name="connsiteX2" fmla="*/ 71458 w 76264"/>
                <a:gd name="connsiteY2" fmla="*/ 107941 h 107908"/>
                <a:gd name="connsiteX3" fmla="*/ 74847 w 76264"/>
                <a:gd name="connsiteY3" fmla="*/ 107941 h 107908"/>
                <a:gd name="connsiteX4" fmla="*/ 76542 w 76264"/>
                <a:gd name="connsiteY4" fmla="*/ 106415 h 107908"/>
                <a:gd name="connsiteX5" fmla="*/ 75772 w 76264"/>
                <a:gd name="connsiteY5" fmla="*/ 105041 h 107908"/>
                <a:gd name="connsiteX6" fmla="*/ 72228 w 76264"/>
                <a:gd name="connsiteY6" fmla="*/ 98020 h 107908"/>
                <a:gd name="connsiteX7" fmla="*/ 40798 w 76264"/>
                <a:gd name="connsiteY7" fmla="*/ 11174 h 107908"/>
                <a:gd name="connsiteX8" fmla="*/ 22002 w 76264"/>
                <a:gd name="connsiteY8" fmla="*/ 338 h 107908"/>
                <a:gd name="connsiteX9" fmla="*/ 19228 w 76264"/>
                <a:gd name="connsiteY9" fmla="*/ 2017 h 107908"/>
                <a:gd name="connsiteX10" fmla="*/ 20615 w 76264"/>
                <a:gd name="connsiteY10" fmla="*/ 3543 h 107908"/>
                <a:gd name="connsiteX11" fmla="*/ 30630 w 76264"/>
                <a:gd name="connsiteY11" fmla="*/ 15753 h 107908"/>
                <a:gd name="connsiteX12" fmla="*/ 45574 w 76264"/>
                <a:gd name="connsiteY12" fmla="*/ 57268 h 107908"/>
                <a:gd name="connsiteX13" fmla="*/ 3051 w 76264"/>
                <a:gd name="connsiteY13" fmla="*/ 99089 h 107908"/>
                <a:gd name="connsiteX14" fmla="*/ 278 w 76264"/>
                <a:gd name="connsiteY14" fmla="*/ 103820 h 107908"/>
                <a:gd name="connsiteX15" fmla="*/ 4900 w 76264"/>
                <a:gd name="connsiteY15" fmla="*/ 108246 h 107908"/>
                <a:gd name="connsiteX16" fmla="*/ 9984 w 76264"/>
                <a:gd name="connsiteY16" fmla="*/ 105041 h 107908"/>
                <a:gd name="connsiteX17" fmla="*/ 47115 w 76264"/>
                <a:gd name="connsiteY17" fmla="*/ 61695 h 1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107908">
                  <a:moveTo>
                    <a:pt x="47115" y="61695"/>
                  </a:moveTo>
                  <a:cubicBezTo>
                    <a:pt x="53432" y="77721"/>
                    <a:pt x="60827" y="101073"/>
                    <a:pt x="63292" y="104583"/>
                  </a:cubicBezTo>
                  <a:cubicBezTo>
                    <a:pt x="65757" y="107941"/>
                    <a:pt x="67298" y="107941"/>
                    <a:pt x="71458" y="107941"/>
                  </a:cubicBezTo>
                  <a:lnTo>
                    <a:pt x="74847" y="107941"/>
                  </a:lnTo>
                  <a:cubicBezTo>
                    <a:pt x="76388" y="107789"/>
                    <a:pt x="76542" y="106873"/>
                    <a:pt x="76542" y="106415"/>
                  </a:cubicBezTo>
                  <a:cubicBezTo>
                    <a:pt x="76542" y="105957"/>
                    <a:pt x="76234" y="105652"/>
                    <a:pt x="75772" y="105041"/>
                  </a:cubicBezTo>
                  <a:cubicBezTo>
                    <a:pt x="74231" y="103362"/>
                    <a:pt x="73307" y="101073"/>
                    <a:pt x="72228" y="98020"/>
                  </a:cubicBezTo>
                  <a:lnTo>
                    <a:pt x="40798" y="11174"/>
                  </a:lnTo>
                  <a:cubicBezTo>
                    <a:pt x="37563" y="2322"/>
                    <a:pt x="29243" y="338"/>
                    <a:pt x="22002" y="338"/>
                  </a:cubicBezTo>
                  <a:cubicBezTo>
                    <a:pt x="21231" y="338"/>
                    <a:pt x="19228" y="338"/>
                    <a:pt x="19228" y="2017"/>
                  </a:cubicBezTo>
                  <a:cubicBezTo>
                    <a:pt x="19228" y="3238"/>
                    <a:pt x="20461" y="3543"/>
                    <a:pt x="20615" y="3543"/>
                  </a:cubicBezTo>
                  <a:cubicBezTo>
                    <a:pt x="25699" y="4459"/>
                    <a:pt x="26778" y="5375"/>
                    <a:pt x="30630" y="15753"/>
                  </a:cubicBezTo>
                  <a:lnTo>
                    <a:pt x="45574" y="57268"/>
                  </a:lnTo>
                  <a:lnTo>
                    <a:pt x="3051" y="99089"/>
                  </a:lnTo>
                  <a:cubicBezTo>
                    <a:pt x="1202" y="100920"/>
                    <a:pt x="278" y="101836"/>
                    <a:pt x="278" y="103820"/>
                  </a:cubicBezTo>
                  <a:cubicBezTo>
                    <a:pt x="278" y="106415"/>
                    <a:pt x="2435" y="108246"/>
                    <a:pt x="4900" y="108246"/>
                  </a:cubicBezTo>
                  <a:cubicBezTo>
                    <a:pt x="7365" y="108246"/>
                    <a:pt x="8752" y="106568"/>
                    <a:pt x="9984" y="105041"/>
                  </a:cubicBezTo>
                  <a:lnTo>
                    <a:pt x="47115" y="6169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形状 134">
              <a:extLst>
                <a:ext uri="{FF2B5EF4-FFF2-40B4-BE49-F238E27FC236}">
                  <a16:creationId xmlns:a16="http://schemas.microsoft.com/office/drawing/2014/main" id="{68534C7C-99A9-6070-0D12-7E92C1241C94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4697006" y="8279476"/>
              <a:ext cx="39256" cy="70941"/>
            </a:xfrm>
            <a:custGeom>
              <a:avLst/>
              <a:gdLst>
                <a:gd name="connsiteX0" fmla="*/ 24657 w 39256"/>
                <a:gd name="connsiteY0" fmla="*/ 3331 h 70941"/>
                <a:gd name="connsiteX1" fmla="*/ 21422 w 39256"/>
                <a:gd name="connsiteY1" fmla="*/ 339 h 70941"/>
                <a:gd name="connsiteX2" fmla="*/ 284 w 39256"/>
                <a:gd name="connsiteY2" fmla="*/ 7177 h 70941"/>
                <a:gd name="connsiteX3" fmla="*/ 284 w 39256"/>
                <a:gd name="connsiteY3" fmla="*/ 11023 h 70941"/>
                <a:gd name="connsiteX4" fmla="*/ 15922 w 39256"/>
                <a:gd name="connsiteY4" fmla="*/ 8032 h 70941"/>
                <a:gd name="connsiteX5" fmla="*/ 15922 w 39256"/>
                <a:gd name="connsiteY5" fmla="*/ 62520 h 70941"/>
                <a:gd name="connsiteX6" fmla="*/ 5137 w 39256"/>
                <a:gd name="connsiteY6" fmla="*/ 67435 h 70941"/>
                <a:gd name="connsiteX7" fmla="*/ 1039 w 39256"/>
                <a:gd name="connsiteY7" fmla="*/ 67435 h 70941"/>
                <a:gd name="connsiteX8" fmla="*/ 1039 w 39256"/>
                <a:gd name="connsiteY8" fmla="*/ 71281 h 70941"/>
                <a:gd name="connsiteX9" fmla="*/ 20236 w 39256"/>
                <a:gd name="connsiteY9" fmla="*/ 70854 h 70941"/>
                <a:gd name="connsiteX10" fmla="*/ 39541 w 39256"/>
                <a:gd name="connsiteY10" fmla="*/ 71281 h 70941"/>
                <a:gd name="connsiteX11" fmla="*/ 39541 w 39256"/>
                <a:gd name="connsiteY11" fmla="*/ 67435 h 70941"/>
                <a:gd name="connsiteX12" fmla="*/ 35442 w 39256"/>
                <a:gd name="connsiteY12" fmla="*/ 67435 h 70941"/>
                <a:gd name="connsiteX13" fmla="*/ 24657 w 39256"/>
                <a:gd name="connsiteY13" fmla="*/ 62520 h 70941"/>
                <a:gd name="connsiteX14" fmla="*/ 24657 w 39256"/>
                <a:gd name="connsiteY14" fmla="*/ 3331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256" h="70941">
                  <a:moveTo>
                    <a:pt x="24657" y="3331"/>
                  </a:moveTo>
                  <a:cubicBezTo>
                    <a:pt x="24657" y="446"/>
                    <a:pt x="24442" y="339"/>
                    <a:pt x="21422" y="339"/>
                  </a:cubicBezTo>
                  <a:cubicBezTo>
                    <a:pt x="14520" y="7070"/>
                    <a:pt x="4706" y="7177"/>
                    <a:pt x="284" y="7177"/>
                  </a:cubicBezTo>
                  <a:lnTo>
                    <a:pt x="284" y="11023"/>
                  </a:lnTo>
                  <a:cubicBezTo>
                    <a:pt x="2872" y="11023"/>
                    <a:pt x="9990" y="11023"/>
                    <a:pt x="15922" y="8032"/>
                  </a:cubicBezTo>
                  <a:lnTo>
                    <a:pt x="15922" y="62520"/>
                  </a:lnTo>
                  <a:cubicBezTo>
                    <a:pt x="15922" y="66046"/>
                    <a:pt x="15922" y="67435"/>
                    <a:pt x="5137" y="67435"/>
                  </a:cubicBezTo>
                  <a:lnTo>
                    <a:pt x="1039" y="67435"/>
                  </a:lnTo>
                  <a:lnTo>
                    <a:pt x="1039" y="71281"/>
                  </a:lnTo>
                  <a:cubicBezTo>
                    <a:pt x="2980" y="71174"/>
                    <a:pt x="16245" y="70854"/>
                    <a:pt x="20236" y="70854"/>
                  </a:cubicBezTo>
                  <a:cubicBezTo>
                    <a:pt x="23579" y="70854"/>
                    <a:pt x="37168" y="71174"/>
                    <a:pt x="39541" y="71281"/>
                  </a:cubicBezTo>
                  <a:lnTo>
                    <a:pt x="39541" y="67435"/>
                  </a:lnTo>
                  <a:lnTo>
                    <a:pt x="35442" y="67435"/>
                  </a:lnTo>
                  <a:cubicBezTo>
                    <a:pt x="24657" y="67435"/>
                    <a:pt x="24657" y="66046"/>
                    <a:pt x="24657" y="62520"/>
                  </a:cubicBezTo>
                  <a:lnTo>
                    <a:pt x="24657" y="333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形状 135">
              <a:extLst>
                <a:ext uri="{FF2B5EF4-FFF2-40B4-BE49-F238E27FC236}">
                  <a16:creationId xmlns:a16="http://schemas.microsoft.com/office/drawing/2014/main" id="{969D40EF-5A35-EC8A-BA93-AC7204162947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4752488" y="8279476"/>
              <a:ext cx="49610" cy="73078"/>
            </a:xfrm>
            <a:custGeom>
              <a:avLst/>
              <a:gdLst>
                <a:gd name="connsiteX0" fmla="*/ 23906 w 49610"/>
                <a:gd name="connsiteY0" fmla="*/ 35597 h 73078"/>
                <a:gd name="connsiteX1" fmla="*/ 38358 w 49610"/>
                <a:gd name="connsiteY1" fmla="*/ 52798 h 73078"/>
                <a:gd name="connsiteX2" fmla="*/ 24338 w 49610"/>
                <a:gd name="connsiteY2" fmla="*/ 69999 h 73078"/>
                <a:gd name="connsiteX3" fmla="*/ 6004 w 49610"/>
                <a:gd name="connsiteY3" fmla="*/ 62520 h 73078"/>
                <a:gd name="connsiteX4" fmla="*/ 12259 w 49610"/>
                <a:gd name="connsiteY4" fmla="*/ 56537 h 73078"/>
                <a:gd name="connsiteX5" fmla="*/ 6327 w 49610"/>
                <a:gd name="connsiteY5" fmla="*/ 50661 h 73078"/>
                <a:gd name="connsiteX6" fmla="*/ 288 w 49610"/>
                <a:gd name="connsiteY6" fmla="*/ 56858 h 73078"/>
                <a:gd name="connsiteX7" fmla="*/ 24554 w 49610"/>
                <a:gd name="connsiteY7" fmla="*/ 73418 h 73078"/>
                <a:gd name="connsiteX8" fmla="*/ 49898 w 49610"/>
                <a:gd name="connsiteY8" fmla="*/ 52798 h 73078"/>
                <a:gd name="connsiteX9" fmla="*/ 31132 w 49610"/>
                <a:gd name="connsiteY9" fmla="*/ 33673 h 73078"/>
                <a:gd name="connsiteX10" fmla="*/ 46555 w 49610"/>
                <a:gd name="connsiteY10" fmla="*/ 15083 h 73078"/>
                <a:gd name="connsiteX11" fmla="*/ 24769 w 49610"/>
                <a:gd name="connsiteY11" fmla="*/ 339 h 73078"/>
                <a:gd name="connsiteX12" fmla="*/ 3631 w 49610"/>
                <a:gd name="connsiteY12" fmla="*/ 14656 h 73078"/>
                <a:gd name="connsiteX13" fmla="*/ 9239 w 49610"/>
                <a:gd name="connsiteY13" fmla="*/ 20318 h 73078"/>
                <a:gd name="connsiteX14" fmla="*/ 14739 w 49610"/>
                <a:gd name="connsiteY14" fmla="*/ 14870 h 73078"/>
                <a:gd name="connsiteX15" fmla="*/ 9239 w 49610"/>
                <a:gd name="connsiteY15" fmla="*/ 9314 h 73078"/>
                <a:gd name="connsiteX16" fmla="*/ 24446 w 49610"/>
                <a:gd name="connsiteY16" fmla="*/ 3438 h 73078"/>
                <a:gd name="connsiteX17" fmla="*/ 36093 w 49610"/>
                <a:gd name="connsiteY17" fmla="*/ 15083 h 73078"/>
                <a:gd name="connsiteX18" fmla="*/ 31779 w 49610"/>
                <a:gd name="connsiteY18" fmla="*/ 27797 h 73078"/>
                <a:gd name="connsiteX19" fmla="*/ 19808 w 49610"/>
                <a:gd name="connsiteY19" fmla="*/ 32391 h 73078"/>
                <a:gd name="connsiteX20" fmla="*/ 16357 w 49610"/>
                <a:gd name="connsiteY20" fmla="*/ 32712 h 73078"/>
                <a:gd name="connsiteX21" fmla="*/ 15279 w 49610"/>
                <a:gd name="connsiteY21" fmla="*/ 34101 h 73078"/>
                <a:gd name="connsiteX22" fmla="*/ 18083 w 49610"/>
                <a:gd name="connsiteY22" fmla="*/ 35597 h 73078"/>
                <a:gd name="connsiteX23" fmla="*/ 23906 w 49610"/>
                <a:gd name="connsiteY23" fmla="*/ 35597 h 73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10" h="73078">
                  <a:moveTo>
                    <a:pt x="23906" y="35597"/>
                  </a:moveTo>
                  <a:cubicBezTo>
                    <a:pt x="32319" y="35597"/>
                    <a:pt x="38358" y="41366"/>
                    <a:pt x="38358" y="52798"/>
                  </a:cubicBezTo>
                  <a:cubicBezTo>
                    <a:pt x="38358" y="66046"/>
                    <a:pt x="30593" y="69999"/>
                    <a:pt x="24338" y="69999"/>
                  </a:cubicBezTo>
                  <a:cubicBezTo>
                    <a:pt x="20024" y="69999"/>
                    <a:pt x="10533" y="68824"/>
                    <a:pt x="6004" y="62520"/>
                  </a:cubicBezTo>
                  <a:cubicBezTo>
                    <a:pt x="11073" y="62307"/>
                    <a:pt x="12259" y="58781"/>
                    <a:pt x="12259" y="56537"/>
                  </a:cubicBezTo>
                  <a:cubicBezTo>
                    <a:pt x="12259" y="53118"/>
                    <a:pt x="9671" y="50661"/>
                    <a:pt x="6327" y="50661"/>
                  </a:cubicBezTo>
                  <a:cubicBezTo>
                    <a:pt x="3307" y="50661"/>
                    <a:pt x="288" y="52477"/>
                    <a:pt x="288" y="56858"/>
                  </a:cubicBezTo>
                  <a:cubicBezTo>
                    <a:pt x="288" y="66901"/>
                    <a:pt x="11504" y="73418"/>
                    <a:pt x="24554" y="73418"/>
                  </a:cubicBezTo>
                  <a:cubicBezTo>
                    <a:pt x="39544" y="73418"/>
                    <a:pt x="49898" y="63482"/>
                    <a:pt x="49898" y="52798"/>
                  </a:cubicBezTo>
                  <a:cubicBezTo>
                    <a:pt x="49898" y="44464"/>
                    <a:pt x="42996" y="36131"/>
                    <a:pt x="31132" y="33673"/>
                  </a:cubicBezTo>
                  <a:cubicBezTo>
                    <a:pt x="42456" y="29613"/>
                    <a:pt x="46555" y="21600"/>
                    <a:pt x="46555" y="15083"/>
                  </a:cubicBezTo>
                  <a:cubicBezTo>
                    <a:pt x="46555" y="6643"/>
                    <a:pt x="36740" y="339"/>
                    <a:pt x="24769" y="339"/>
                  </a:cubicBezTo>
                  <a:cubicBezTo>
                    <a:pt x="12798" y="339"/>
                    <a:pt x="3631" y="6109"/>
                    <a:pt x="3631" y="14656"/>
                  </a:cubicBezTo>
                  <a:cubicBezTo>
                    <a:pt x="3631" y="18288"/>
                    <a:pt x="6004" y="20318"/>
                    <a:pt x="9239" y="20318"/>
                  </a:cubicBezTo>
                  <a:cubicBezTo>
                    <a:pt x="12582" y="20318"/>
                    <a:pt x="14739" y="17861"/>
                    <a:pt x="14739" y="14870"/>
                  </a:cubicBezTo>
                  <a:cubicBezTo>
                    <a:pt x="14739" y="11771"/>
                    <a:pt x="12582" y="9528"/>
                    <a:pt x="9239" y="9314"/>
                  </a:cubicBezTo>
                  <a:cubicBezTo>
                    <a:pt x="13014" y="4613"/>
                    <a:pt x="20455" y="3438"/>
                    <a:pt x="24446" y="3438"/>
                  </a:cubicBezTo>
                  <a:cubicBezTo>
                    <a:pt x="29299" y="3438"/>
                    <a:pt x="36093" y="5788"/>
                    <a:pt x="36093" y="15083"/>
                  </a:cubicBezTo>
                  <a:cubicBezTo>
                    <a:pt x="36093" y="19571"/>
                    <a:pt x="34583" y="24485"/>
                    <a:pt x="31779" y="27797"/>
                  </a:cubicBezTo>
                  <a:cubicBezTo>
                    <a:pt x="28220" y="31857"/>
                    <a:pt x="25201" y="32071"/>
                    <a:pt x="19808" y="32391"/>
                  </a:cubicBezTo>
                  <a:cubicBezTo>
                    <a:pt x="17112" y="32605"/>
                    <a:pt x="16896" y="32605"/>
                    <a:pt x="16357" y="32712"/>
                  </a:cubicBezTo>
                  <a:cubicBezTo>
                    <a:pt x="16141" y="32712"/>
                    <a:pt x="15279" y="32926"/>
                    <a:pt x="15279" y="34101"/>
                  </a:cubicBezTo>
                  <a:cubicBezTo>
                    <a:pt x="15279" y="35597"/>
                    <a:pt x="16249" y="35597"/>
                    <a:pt x="18083" y="35597"/>
                  </a:cubicBezTo>
                  <a:lnTo>
                    <a:pt x="23906" y="35597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形状 136">
              <a:extLst>
                <a:ext uri="{FF2B5EF4-FFF2-40B4-BE49-F238E27FC236}">
                  <a16:creationId xmlns:a16="http://schemas.microsoft.com/office/drawing/2014/main" id="{AC879E1E-22B8-21C8-6646-2228EB1C9924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4820249" y="8260062"/>
              <a:ext cx="67636" cy="69140"/>
            </a:xfrm>
            <a:custGeom>
              <a:avLst/>
              <a:gdLst>
                <a:gd name="connsiteX0" fmla="*/ 67928 w 67636"/>
                <a:gd name="connsiteY0" fmla="*/ 11022 h 69140"/>
                <a:gd name="connsiteX1" fmla="*/ 61149 w 67636"/>
                <a:gd name="connsiteY1" fmla="*/ 338 h 69140"/>
                <a:gd name="connsiteX2" fmla="*/ 53600 w 67636"/>
                <a:gd name="connsiteY2" fmla="*/ 7664 h 69140"/>
                <a:gd name="connsiteX3" fmla="*/ 56065 w 67636"/>
                <a:gd name="connsiteY3" fmla="*/ 12243 h 69140"/>
                <a:gd name="connsiteX4" fmla="*/ 61303 w 67636"/>
                <a:gd name="connsiteY4" fmla="*/ 24758 h 69140"/>
                <a:gd name="connsiteX5" fmla="*/ 33879 w 67636"/>
                <a:gd name="connsiteY5" fmla="*/ 66121 h 69140"/>
                <a:gd name="connsiteX6" fmla="*/ 22478 w 67636"/>
                <a:gd name="connsiteY6" fmla="*/ 52842 h 69140"/>
                <a:gd name="connsiteX7" fmla="*/ 31414 w 67636"/>
                <a:gd name="connsiteY7" fmla="*/ 20485 h 69140"/>
                <a:gd name="connsiteX8" fmla="*/ 33263 w 67636"/>
                <a:gd name="connsiteY8" fmla="*/ 12853 h 69140"/>
                <a:gd name="connsiteX9" fmla="*/ 20629 w 67636"/>
                <a:gd name="connsiteY9" fmla="*/ 338 h 69140"/>
                <a:gd name="connsiteX10" fmla="*/ 292 w 67636"/>
                <a:gd name="connsiteY10" fmla="*/ 23843 h 69140"/>
                <a:gd name="connsiteX11" fmla="*/ 2141 w 67636"/>
                <a:gd name="connsiteY11" fmla="*/ 25369 h 69140"/>
                <a:gd name="connsiteX12" fmla="*/ 4606 w 67636"/>
                <a:gd name="connsiteY12" fmla="*/ 22622 h 69140"/>
                <a:gd name="connsiteX13" fmla="*/ 20167 w 67636"/>
                <a:gd name="connsiteY13" fmla="*/ 3696 h 69140"/>
                <a:gd name="connsiteX14" fmla="*/ 24019 w 67636"/>
                <a:gd name="connsiteY14" fmla="*/ 8580 h 69140"/>
                <a:gd name="connsiteX15" fmla="*/ 21400 w 67636"/>
                <a:gd name="connsiteY15" fmla="*/ 19264 h 69140"/>
                <a:gd name="connsiteX16" fmla="*/ 12618 w 67636"/>
                <a:gd name="connsiteY16" fmla="*/ 50553 h 69140"/>
                <a:gd name="connsiteX17" fmla="*/ 33263 w 67636"/>
                <a:gd name="connsiteY17" fmla="*/ 69479 h 69140"/>
                <a:gd name="connsiteX18" fmla="*/ 67928 w 67636"/>
                <a:gd name="connsiteY18" fmla="*/ 11022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928" y="11022"/>
                  </a:moveTo>
                  <a:cubicBezTo>
                    <a:pt x="67928" y="2780"/>
                    <a:pt x="63923" y="338"/>
                    <a:pt x="61149" y="338"/>
                  </a:cubicBezTo>
                  <a:cubicBezTo>
                    <a:pt x="57298" y="338"/>
                    <a:pt x="53600" y="4306"/>
                    <a:pt x="53600" y="7664"/>
                  </a:cubicBezTo>
                  <a:cubicBezTo>
                    <a:pt x="53600" y="9648"/>
                    <a:pt x="54370" y="10564"/>
                    <a:pt x="56065" y="12243"/>
                  </a:cubicBezTo>
                  <a:cubicBezTo>
                    <a:pt x="59301" y="15295"/>
                    <a:pt x="61303" y="19264"/>
                    <a:pt x="61303" y="24758"/>
                  </a:cubicBezTo>
                  <a:cubicBezTo>
                    <a:pt x="61303" y="31169"/>
                    <a:pt x="51905" y="66121"/>
                    <a:pt x="33879" y="66121"/>
                  </a:cubicBezTo>
                  <a:cubicBezTo>
                    <a:pt x="26022" y="66121"/>
                    <a:pt x="22478" y="60779"/>
                    <a:pt x="22478" y="52842"/>
                  </a:cubicBezTo>
                  <a:cubicBezTo>
                    <a:pt x="22478" y="44295"/>
                    <a:pt x="26638" y="33153"/>
                    <a:pt x="31414" y="20485"/>
                  </a:cubicBezTo>
                  <a:cubicBezTo>
                    <a:pt x="32493" y="17890"/>
                    <a:pt x="33263" y="15753"/>
                    <a:pt x="33263" y="12853"/>
                  </a:cubicBezTo>
                  <a:cubicBezTo>
                    <a:pt x="33263" y="5985"/>
                    <a:pt x="28333" y="338"/>
                    <a:pt x="20629" y="338"/>
                  </a:cubicBezTo>
                  <a:cubicBezTo>
                    <a:pt x="6147" y="338"/>
                    <a:pt x="292" y="22469"/>
                    <a:pt x="292" y="23843"/>
                  </a:cubicBezTo>
                  <a:cubicBezTo>
                    <a:pt x="292" y="25369"/>
                    <a:pt x="1833" y="25369"/>
                    <a:pt x="2141" y="25369"/>
                  </a:cubicBezTo>
                  <a:cubicBezTo>
                    <a:pt x="3682" y="25369"/>
                    <a:pt x="3836" y="25064"/>
                    <a:pt x="4606" y="22622"/>
                  </a:cubicBezTo>
                  <a:cubicBezTo>
                    <a:pt x="9074" y="7206"/>
                    <a:pt x="15699" y="3696"/>
                    <a:pt x="20167" y="3696"/>
                  </a:cubicBezTo>
                  <a:cubicBezTo>
                    <a:pt x="21400" y="3696"/>
                    <a:pt x="24019" y="3696"/>
                    <a:pt x="24019" y="8580"/>
                  </a:cubicBezTo>
                  <a:cubicBezTo>
                    <a:pt x="24019" y="12395"/>
                    <a:pt x="22478" y="16516"/>
                    <a:pt x="21400" y="19264"/>
                  </a:cubicBezTo>
                  <a:cubicBezTo>
                    <a:pt x="14621" y="36969"/>
                    <a:pt x="12618" y="43990"/>
                    <a:pt x="12618" y="50553"/>
                  </a:cubicBezTo>
                  <a:cubicBezTo>
                    <a:pt x="12618" y="67037"/>
                    <a:pt x="26176" y="69479"/>
                    <a:pt x="33263" y="69479"/>
                  </a:cubicBezTo>
                  <a:cubicBezTo>
                    <a:pt x="59146" y="69479"/>
                    <a:pt x="67928" y="18959"/>
                    <a:pt x="67928" y="11022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形状 137">
              <a:extLst>
                <a:ext uri="{FF2B5EF4-FFF2-40B4-BE49-F238E27FC236}">
                  <a16:creationId xmlns:a16="http://schemas.microsoft.com/office/drawing/2014/main" id="{37D3E940-6C27-99C0-4EE5-D42BD3B49160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4902784" y="8201194"/>
              <a:ext cx="47668" cy="70941"/>
            </a:xfrm>
            <a:custGeom>
              <a:avLst/>
              <a:gdLst>
                <a:gd name="connsiteX0" fmla="*/ 47966 w 47668"/>
                <a:gd name="connsiteY0" fmla="*/ 51831 h 70941"/>
                <a:gd name="connsiteX1" fmla="*/ 44299 w 47668"/>
                <a:gd name="connsiteY1" fmla="*/ 51831 h 70941"/>
                <a:gd name="connsiteX2" fmla="*/ 41495 w 47668"/>
                <a:gd name="connsiteY2" fmla="*/ 61554 h 70941"/>
                <a:gd name="connsiteX3" fmla="*/ 30818 w 47668"/>
                <a:gd name="connsiteY3" fmla="*/ 62195 h 70941"/>
                <a:gd name="connsiteX4" fmla="*/ 10974 w 47668"/>
                <a:gd name="connsiteY4" fmla="*/ 62195 h 70941"/>
                <a:gd name="connsiteX5" fmla="*/ 32544 w 47668"/>
                <a:gd name="connsiteY5" fmla="*/ 44245 h 70941"/>
                <a:gd name="connsiteX6" fmla="*/ 47966 w 47668"/>
                <a:gd name="connsiteY6" fmla="*/ 21168 h 70941"/>
                <a:gd name="connsiteX7" fmla="*/ 22730 w 47668"/>
                <a:gd name="connsiteY7" fmla="*/ 334 h 70941"/>
                <a:gd name="connsiteX8" fmla="*/ 297 w 47668"/>
                <a:gd name="connsiteY8" fmla="*/ 19459 h 70941"/>
                <a:gd name="connsiteX9" fmla="*/ 6013 w 47668"/>
                <a:gd name="connsiteY9" fmla="*/ 25442 h 70941"/>
                <a:gd name="connsiteX10" fmla="*/ 11729 w 47668"/>
                <a:gd name="connsiteY10" fmla="*/ 19779 h 70941"/>
                <a:gd name="connsiteX11" fmla="*/ 5366 w 47668"/>
                <a:gd name="connsiteY11" fmla="*/ 14117 h 70941"/>
                <a:gd name="connsiteX12" fmla="*/ 21112 w 47668"/>
                <a:gd name="connsiteY12" fmla="*/ 4180 h 70941"/>
                <a:gd name="connsiteX13" fmla="*/ 37505 w 47668"/>
                <a:gd name="connsiteY13" fmla="*/ 21168 h 70941"/>
                <a:gd name="connsiteX14" fmla="*/ 27367 w 47668"/>
                <a:gd name="connsiteY14" fmla="*/ 41681 h 70941"/>
                <a:gd name="connsiteX15" fmla="*/ 1376 w 47668"/>
                <a:gd name="connsiteY15" fmla="*/ 67109 h 70941"/>
                <a:gd name="connsiteX16" fmla="*/ 297 w 47668"/>
                <a:gd name="connsiteY16" fmla="*/ 71276 h 70941"/>
                <a:gd name="connsiteX17" fmla="*/ 44731 w 47668"/>
                <a:gd name="connsiteY17" fmla="*/ 71276 h 70941"/>
                <a:gd name="connsiteX18" fmla="*/ 47966 w 47668"/>
                <a:gd name="connsiteY18" fmla="*/ 51831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668" h="70941">
                  <a:moveTo>
                    <a:pt x="47966" y="51831"/>
                  </a:moveTo>
                  <a:lnTo>
                    <a:pt x="44299" y="51831"/>
                  </a:lnTo>
                  <a:cubicBezTo>
                    <a:pt x="43976" y="54182"/>
                    <a:pt x="42897" y="60485"/>
                    <a:pt x="41495" y="61554"/>
                  </a:cubicBezTo>
                  <a:cubicBezTo>
                    <a:pt x="40633" y="62195"/>
                    <a:pt x="32328" y="62195"/>
                    <a:pt x="30818" y="62195"/>
                  </a:cubicBezTo>
                  <a:lnTo>
                    <a:pt x="10974" y="62195"/>
                  </a:lnTo>
                  <a:cubicBezTo>
                    <a:pt x="22298" y="52259"/>
                    <a:pt x="26073" y="49267"/>
                    <a:pt x="32544" y="44245"/>
                  </a:cubicBezTo>
                  <a:cubicBezTo>
                    <a:pt x="40525" y="37942"/>
                    <a:pt x="47966" y="31318"/>
                    <a:pt x="47966" y="21168"/>
                  </a:cubicBezTo>
                  <a:cubicBezTo>
                    <a:pt x="47966" y="8240"/>
                    <a:pt x="36534" y="334"/>
                    <a:pt x="22730" y="334"/>
                  </a:cubicBezTo>
                  <a:cubicBezTo>
                    <a:pt x="9357" y="334"/>
                    <a:pt x="297" y="9629"/>
                    <a:pt x="297" y="19459"/>
                  </a:cubicBezTo>
                  <a:cubicBezTo>
                    <a:pt x="297" y="24907"/>
                    <a:pt x="4935" y="25442"/>
                    <a:pt x="6013" y="25442"/>
                  </a:cubicBezTo>
                  <a:cubicBezTo>
                    <a:pt x="8602" y="25442"/>
                    <a:pt x="11729" y="23625"/>
                    <a:pt x="11729" y="19779"/>
                  </a:cubicBezTo>
                  <a:cubicBezTo>
                    <a:pt x="11729" y="17856"/>
                    <a:pt x="10974" y="14117"/>
                    <a:pt x="5366" y="14117"/>
                  </a:cubicBezTo>
                  <a:cubicBezTo>
                    <a:pt x="8710" y="6531"/>
                    <a:pt x="16043" y="4180"/>
                    <a:pt x="21112" y="4180"/>
                  </a:cubicBezTo>
                  <a:cubicBezTo>
                    <a:pt x="31897" y="4180"/>
                    <a:pt x="37505" y="12514"/>
                    <a:pt x="37505" y="21168"/>
                  </a:cubicBezTo>
                  <a:cubicBezTo>
                    <a:pt x="37505" y="30463"/>
                    <a:pt x="30818" y="37835"/>
                    <a:pt x="27367" y="41681"/>
                  </a:cubicBezTo>
                  <a:lnTo>
                    <a:pt x="1376" y="67109"/>
                  </a:lnTo>
                  <a:cubicBezTo>
                    <a:pt x="297" y="68071"/>
                    <a:pt x="297" y="68285"/>
                    <a:pt x="297" y="71276"/>
                  </a:cubicBezTo>
                  <a:lnTo>
                    <a:pt x="44731" y="71276"/>
                  </a:lnTo>
                  <a:lnTo>
                    <a:pt x="47966" y="5183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形状 138">
              <a:extLst>
                <a:ext uri="{FF2B5EF4-FFF2-40B4-BE49-F238E27FC236}">
                  <a16:creationId xmlns:a16="http://schemas.microsoft.com/office/drawing/2014/main" id="{8E7101C8-C7B4-C809-504C-68B197E73D47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5012132" y="8286314"/>
              <a:ext cx="94136" cy="6105"/>
            </a:xfrm>
            <a:custGeom>
              <a:avLst/>
              <a:gdLst>
                <a:gd name="connsiteX0" fmla="*/ 89048 w 94136"/>
                <a:gd name="connsiteY0" fmla="*/ 6443 h 6105"/>
                <a:gd name="connsiteX1" fmla="*/ 94440 w 94136"/>
                <a:gd name="connsiteY1" fmla="*/ 3390 h 6105"/>
                <a:gd name="connsiteX2" fmla="*/ 89048 w 94136"/>
                <a:gd name="connsiteY2" fmla="*/ 338 h 6105"/>
                <a:gd name="connsiteX3" fmla="*/ 5696 w 94136"/>
                <a:gd name="connsiteY3" fmla="*/ 338 h 6105"/>
                <a:gd name="connsiteX4" fmla="*/ 304 w 94136"/>
                <a:gd name="connsiteY4" fmla="*/ 3390 h 6105"/>
                <a:gd name="connsiteX5" fmla="*/ 5696 w 94136"/>
                <a:gd name="connsiteY5" fmla="*/ 6443 h 6105"/>
                <a:gd name="connsiteX6" fmla="*/ 89048 w 94136"/>
                <a:gd name="connsiteY6" fmla="*/ 6443 h 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36" h="6105">
                  <a:moveTo>
                    <a:pt x="89048" y="6443"/>
                  </a:moveTo>
                  <a:cubicBezTo>
                    <a:pt x="91667" y="6443"/>
                    <a:pt x="94440" y="6443"/>
                    <a:pt x="94440" y="3390"/>
                  </a:cubicBezTo>
                  <a:cubicBezTo>
                    <a:pt x="94440" y="338"/>
                    <a:pt x="91667" y="338"/>
                    <a:pt x="89048" y="338"/>
                  </a:cubicBezTo>
                  <a:lnTo>
                    <a:pt x="5696" y="338"/>
                  </a:lnTo>
                  <a:cubicBezTo>
                    <a:pt x="3077" y="338"/>
                    <a:pt x="304" y="338"/>
                    <a:pt x="304" y="3390"/>
                  </a:cubicBezTo>
                  <a:cubicBezTo>
                    <a:pt x="304" y="6443"/>
                    <a:pt x="3077" y="6443"/>
                    <a:pt x="5696" y="6443"/>
                  </a:cubicBezTo>
                  <a:lnTo>
                    <a:pt x="89048" y="644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形状 139">
              <a:extLst>
                <a:ext uri="{FF2B5EF4-FFF2-40B4-BE49-F238E27FC236}">
                  <a16:creationId xmlns:a16="http://schemas.microsoft.com/office/drawing/2014/main" id="{1381252C-572B-5867-2CE0-D9443CD55A97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5157880" y="8260062"/>
              <a:ext cx="67636" cy="69140"/>
            </a:xfrm>
            <a:custGeom>
              <a:avLst/>
              <a:gdLst>
                <a:gd name="connsiteX0" fmla="*/ 67950 w 67636"/>
                <a:gd name="connsiteY0" fmla="*/ 11022 h 69140"/>
                <a:gd name="connsiteX1" fmla="*/ 61171 w 67636"/>
                <a:gd name="connsiteY1" fmla="*/ 338 h 69140"/>
                <a:gd name="connsiteX2" fmla="*/ 53622 w 67636"/>
                <a:gd name="connsiteY2" fmla="*/ 7664 h 69140"/>
                <a:gd name="connsiteX3" fmla="*/ 56087 w 67636"/>
                <a:gd name="connsiteY3" fmla="*/ 12243 h 69140"/>
                <a:gd name="connsiteX4" fmla="*/ 61325 w 67636"/>
                <a:gd name="connsiteY4" fmla="*/ 24758 h 69140"/>
                <a:gd name="connsiteX5" fmla="*/ 33901 w 67636"/>
                <a:gd name="connsiteY5" fmla="*/ 66121 h 69140"/>
                <a:gd name="connsiteX6" fmla="*/ 22500 w 67636"/>
                <a:gd name="connsiteY6" fmla="*/ 52842 h 69140"/>
                <a:gd name="connsiteX7" fmla="*/ 31436 w 67636"/>
                <a:gd name="connsiteY7" fmla="*/ 20485 h 69140"/>
                <a:gd name="connsiteX8" fmla="*/ 33285 w 67636"/>
                <a:gd name="connsiteY8" fmla="*/ 12853 h 69140"/>
                <a:gd name="connsiteX9" fmla="*/ 20651 w 67636"/>
                <a:gd name="connsiteY9" fmla="*/ 338 h 69140"/>
                <a:gd name="connsiteX10" fmla="*/ 314 w 67636"/>
                <a:gd name="connsiteY10" fmla="*/ 23843 h 69140"/>
                <a:gd name="connsiteX11" fmla="*/ 2163 w 67636"/>
                <a:gd name="connsiteY11" fmla="*/ 25369 h 69140"/>
                <a:gd name="connsiteX12" fmla="*/ 4628 w 67636"/>
                <a:gd name="connsiteY12" fmla="*/ 22622 h 69140"/>
                <a:gd name="connsiteX13" fmla="*/ 20189 w 67636"/>
                <a:gd name="connsiteY13" fmla="*/ 3696 h 69140"/>
                <a:gd name="connsiteX14" fmla="*/ 24041 w 67636"/>
                <a:gd name="connsiteY14" fmla="*/ 8580 h 69140"/>
                <a:gd name="connsiteX15" fmla="*/ 21421 w 67636"/>
                <a:gd name="connsiteY15" fmla="*/ 19264 h 69140"/>
                <a:gd name="connsiteX16" fmla="*/ 12640 w 67636"/>
                <a:gd name="connsiteY16" fmla="*/ 50553 h 69140"/>
                <a:gd name="connsiteX17" fmla="*/ 33285 w 67636"/>
                <a:gd name="connsiteY17" fmla="*/ 69479 h 69140"/>
                <a:gd name="connsiteX18" fmla="*/ 67950 w 67636"/>
                <a:gd name="connsiteY18" fmla="*/ 11022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950" y="11022"/>
                  </a:moveTo>
                  <a:cubicBezTo>
                    <a:pt x="67950" y="2780"/>
                    <a:pt x="63944" y="338"/>
                    <a:pt x="61171" y="338"/>
                  </a:cubicBezTo>
                  <a:cubicBezTo>
                    <a:pt x="57319" y="338"/>
                    <a:pt x="53622" y="4306"/>
                    <a:pt x="53622" y="7664"/>
                  </a:cubicBezTo>
                  <a:cubicBezTo>
                    <a:pt x="53622" y="9648"/>
                    <a:pt x="54392" y="10564"/>
                    <a:pt x="56087" y="12243"/>
                  </a:cubicBezTo>
                  <a:cubicBezTo>
                    <a:pt x="59322" y="15295"/>
                    <a:pt x="61325" y="19264"/>
                    <a:pt x="61325" y="24758"/>
                  </a:cubicBezTo>
                  <a:cubicBezTo>
                    <a:pt x="61325" y="31169"/>
                    <a:pt x="51927" y="66121"/>
                    <a:pt x="33901" y="66121"/>
                  </a:cubicBezTo>
                  <a:cubicBezTo>
                    <a:pt x="26044" y="66121"/>
                    <a:pt x="22500" y="60779"/>
                    <a:pt x="22500" y="52842"/>
                  </a:cubicBezTo>
                  <a:cubicBezTo>
                    <a:pt x="22500" y="44295"/>
                    <a:pt x="26660" y="33153"/>
                    <a:pt x="31436" y="20485"/>
                  </a:cubicBezTo>
                  <a:cubicBezTo>
                    <a:pt x="32514" y="17890"/>
                    <a:pt x="33285" y="15753"/>
                    <a:pt x="33285" y="12853"/>
                  </a:cubicBezTo>
                  <a:cubicBezTo>
                    <a:pt x="33285" y="5985"/>
                    <a:pt x="28355" y="338"/>
                    <a:pt x="20651" y="338"/>
                  </a:cubicBezTo>
                  <a:cubicBezTo>
                    <a:pt x="6169" y="338"/>
                    <a:pt x="314" y="22469"/>
                    <a:pt x="314" y="23843"/>
                  </a:cubicBezTo>
                  <a:cubicBezTo>
                    <a:pt x="314" y="25369"/>
                    <a:pt x="1855" y="25369"/>
                    <a:pt x="2163" y="25369"/>
                  </a:cubicBezTo>
                  <a:cubicBezTo>
                    <a:pt x="3704" y="25369"/>
                    <a:pt x="3858" y="25064"/>
                    <a:pt x="4628" y="22622"/>
                  </a:cubicBezTo>
                  <a:cubicBezTo>
                    <a:pt x="9096" y="7206"/>
                    <a:pt x="15721" y="3696"/>
                    <a:pt x="20189" y="3696"/>
                  </a:cubicBezTo>
                  <a:cubicBezTo>
                    <a:pt x="21421" y="3696"/>
                    <a:pt x="24041" y="3696"/>
                    <a:pt x="24041" y="8580"/>
                  </a:cubicBezTo>
                  <a:cubicBezTo>
                    <a:pt x="24041" y="12395"/>
                    <a:pt x="22500" y="16516"/>
                    <a:pt x="21421" y="19264"/>
                  </a:cubicBezTo>
                  <a:cubicBezTo>
                    <a:pt x="14642" y="36969"/>
                    <a:pt x="12640" y="43990"/>
                    <a:pt x="12640" y="50553"/>
                  </a:cubicBezTo>
                  <a:cubicBezTo>
                    <a:pt x="12640" y="67037"/>
                    <a:pt x="26198" y="69479"/>
                    <a:pt x="33285" y="69479"/>
                  </a:cubicBezTo>
                  <a:cubicBezTo>
                    <a:pt x="59168" y="69479"/>
                    <a:pt x="67950" y="18959"/>
                    <a:pt x="67950" y="11022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形状 140">
              <a:extLst>
                <a:ext uri="{FF2B5EF4-FFF2-40B4-BE49-F238E27FC236}">
                  <a16:creationId xmlns:a16="http://schemas.microsoft.com/office/drawing/2014/main" id="{B70B7F2A-90CA-06B4-B782-78BA78133C8D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5240415" y="8201194"/>
              <a:ext cx="47668" cy="70941"/>
            </a:xfrm>
            <a:custGeom>
              <a:avLst/>
              <a:gdLst>
                <a:gd name="connsiteX0" fmla="*/ 47988 w 47668"/>
                <a:gd name="connsiteY0" fmla="*/ 51831 h 70941"/>
                <a:gd name="connsiteX1" fmla="*/ 44321 w 47668"/>
                <a:gd name="connsiteY1" fmla="*/ 51831 h 70941"/>
                <a:gd name="connsiteX2" fmla="*/ 41517 w 47668"/>
                <a:gd name="connsiteY2" fmla="*/ 61554 h 70941"/>
                <a:gd name="connsiteX3" fmla="*/ 30840 w 47668"/>
                <a:gd name="connsiteY3" fmla="*/ 62195 h 70941"/>
                <a:gd name="connsiteX4" fmla="*/ 10996 w 47668"/>
                <a:gd name="connsiteY4" fmla="*/ 62195 h 70941"/>
                <a:gd name="connsiteX5" fmla="*/ 32566 w 47668"/>
                <a:gd name="connsiteY5" fmla="*/ 44245 h 70941"/>
                <a:gd name="connsiteX6" fmla="*/ 47988 w 47668"/>
                <a:gd name="connsiteY6" fmla="*/ 21168 h 70941"/>
                <a:gd name="connsiteX7" fmla="*/ 22752 w 47668"/>
                <a:gd name="connsiteY7" fmla="*/ 334 h 70941"/>
                <a:gd name="connsiteX8" fmla="*/ 319 w 47668"/>
                <a:gd name="connsiteY8" fmla="*/ 19459 h 70941"/>
                <a:gd name="connsiteX9" fmla="*/ 6035 w 47668"/>
                <a:gd name="connsiteY9" fmla="*/ 25442 h 70941"/>
                <a:gd name="connsiteX10" fmla="*/ 11751 w 47668"/>
                <a:gd name="connsiteY10" fmla="*/ 19779 h 70941"/>
                <a:gd name="connsiteX11" fmla="*/ 5388 w 47668"/>
                <a:gd name="connsiteY11" fmla="*/ 14117 h 70941"/>
                <a:gd name="connsiteX12" fmla="*/ 21134 w 47668"/>
                <a:gd name="connsiteY12" fmla="*/ 4180 h 70941"/>
                <a:gd name="connsiteX13" fmla="*/ 37527 w 47668"/>
                <a:gd name="connsiteY13" fmla="*/ 21168 h 70941"/>
                <a:gd name="connsiteX14" fmla="*/ 27389 w 47668"/>
                <a:gd name="connsiteY14" fmla="*/ 41681 h 70941"/>
                <a:gd name="connsiteX15" fmla="*/ 1398 w 47668"/>
                <a:gd name="connsiteY15" fmla="*/ 67109 h 70941"/>
                <a:gd name="connsiteX16" fmla="*/ 319 w 47668"/>
                <a:gd name="connsiteY16" fmla="*/ 71276 h 70941"/>
                <a:gd name="connsiteX17" fmla="*/ 44753 w 47668"/>
                <a:gd name="connsiteY17" fmla="*/ 71276 h 70941"/>
                <a:gd name="connsiteX18" fmla="*/ 47988 w 47668"/>
                <a:gd name="connsiteY18" fmla="*/ 51831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668" h="70941">
                  <a:moveTo>
                    <a:pt x="47988" y="51831"/>
                  </a:moveTo>
                  <a:lnTo>
                    <a:pt x="44321" y="51831"/>
                  </a:lnTo>
                  <a:cubicBezTo>
                    <a:pt x="43998" y="54182"/>
                    <a:pt x="42919" y="60485"/>
                    <a:pt x="41517" y="61554"/>
                  </a:cubicBezTo>
                  <a:cubicBezTo>
                    <a:pt x="40654" y="62195"/>
                    <a:pt x="32350" y="62195"/>
                    <a:pt x="30840" y="62195"/>
                  </a:cubicBezTo>
                  <a:lnTo>
                    <a:pt x="10996" y="62195"/>
                  </a:lnTo>
                  <a:cubicBezTo>
                    <a:pt x="22320" y="52259"/>
                    <a:pt x="26095" y="49267"/>
                    <a:pt x="32566" y="44245"/>
                  </a:cubicBezTo>
                  <a:cubicBezTo>
                    <a:pt x="40547" y="37942"/>
                    <a:pt x="47988" y="31318"/>
                    <a:pt x="47988" y="21168"/>
                  </a:cubicBezTo>
                  <a:cubicBezTo>
                    <a:pt x="47988" y="8240"/>
                    <a:pt x="36556" y="334"/>
                    <a:pt x="22752" y="334"/>
                  </a:cubicBezTo>
                  <a:cubicBezTo>
                    <a:pt x="9378" y="334"/>
                    <a:pt x="319" y="9629"/>
                    <a:pt x="319" y="19459"/>
                  </a:cubicBezTo>
                  <a:cubicBezTo>
                    <a:pt x="319" y="24907"/>
                    <a:pt x="4957" y="25442"/>
                    <a:pt x="6035" y="25442"/>
                  </a:cubicBezTo>
                  <a:cubicBezTo>
                    <a:pt x="8624" y="25442"/>
                    <a:pt x="11751" y="23625"/>
                    <a:pt x="11751" y="19779"/>
                  </a:cubicBezTo>
                  <a:cubicBezTo>
                    <a:pt x="11751" y="17856"/>
                    <a:pt x="10996" y="14117"/>
                    <a:pt x="5388" y="14117"/>
                  </a:cubicBezTo>
                  <a:cubicBezTo>
                    <a:pt x="8731" y="6531"/>
                    <a:pt x="16065" y="4180"/>
                    <a:pt x="21134" y="4180"/>
                  </a:cubicBezTo>
                  <a:cubicBezTo>
                    <a:pt x="31919" y="4180"/>
                    <a:pt x="37527" y="12514"/>
                    <a:pt x="37527" y="21168"/>
                  </a:cubicBezTo>
                  <a:cubicBezTo>
                    <a:pt x="37527" y="30463"/>
                    <a:pt x="30840" y="37835"/>
                    <a:pt x="27389" y="41681"/>
                  </a:cubicBezTo>
                  <a:lnTo>
                    <a:pt x="1398" y="67109"/>
                  </a:lnTo>
                  <a:cubicBezTo>
                    <a:pt x="319" y="68071"/>
                    <a:pt x="319" y="68285"/>
                    <a:pt x="319" y="71276"/>
                  </a:cubicBezTo>
                  <a:lnTo>
                    <a:pt x="44753" y="71276"/>
                  </a:lnTo>
                  <a:lnTo>
                    <a:pt x="47988" y="5183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形状 141">
              <a:extLst>
                <a:ext uri="{FF2B5EF4-FFF2-40B4-BE49-F238E27FC236}">
                  <a16:creationId xmlns:a16="http://schemas.microsoft.com/office/drawing/2014/main" id="{DE5428A4-72E8-FE2C-246B-F6743B0A2B05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5235643" y="8296603"/>
              <a:ext cx="62228" cy="95942"/>
            </a:xfrm>
            <a:custGeom>
              <a:avLst/>
              <a:gdLst>
                <a:gd name="connsiteX0" fmla="*/ 45831 w 62228"/>
                <a:gd name="connsiteY0" fmla="*/ 1730 h 95942"/>
                <a:gd name="connsiteX1" fmla="*/ 43997 w 62228"/>
                <a:gd name="connsiteY1" fmla="*/ 341 h 95942"/>
                <a:gd name="connsiteX2" fmla="*/ 41840 w 62228"/>
                <a:gd name="connsiteY2" fmla="*/ 2691 h 95942"/>
                <a:gd name="connsiteX3" fmla="*/ 35693 w 62228"/>
                <a:gd name="connsiteY3" fmla="*/ 27158 h 95942"/>
                <a:gd name="connsiteX4" fmla="*/ 319 w 62228"/>
                <a:gd name="connsiteY4" fmla="*/ 55898 h 95942"/>
                <a:gd name="connsiteX5" fmla="*/ 23398 w 62228"/>
                <a:gd name="connsiteY5" fmla="*/ 75663 h 95942"/>
                <a:gd name="connsiteX6" fmla="*/ 20918 w 62228"/>
                <a:gd name="connsiteY6" fmla="*/ 85706 h 95942"/>
                <a:gd name="connsiteX7" fmla="*/ 18653 w 62228"/>
                <a:gd name="connsiteY7" fmla="*/ 95001 h 95942"/>
                <a:gd name="connsiteX8" fmla="*/ 20379 w 62228"/>
                <a:gd name="connsiteY8" fmla="*/ 96283 h 95942"/>
                <a:gd name="connsiteX9" fmla="*/ 22643 w 62228"/>
                <a:gd name="connsiteY9" fmla="*/ 93719 h 95942"/>
                <a:gd name="connsiteX10" fmla="*/ 27173 w 62228"/>
                <a:gd name="connsiteY10" fmla="*/ 75770 h 95942"/>
                <a:gd name="connsiteX11" fmla="*/ 62547 w 62228"/>
                <a:gd name="connsiteY11" fmla="*/ 47030 h 95942"/>
                <a:gd name="connsiteX12" fmla="*/ 39468 w 62228"/>
                <a:gd name="connsiteY12" fmla="*/ 27264 h 95942"/>
                <a:gd name="connsiteX13" fmla="*/ 45831 w 62228"/>
                <a:gd name="connsiteY13" fmla="*/ 1730 h 95942"/>
                <a:gd name="connsiteX14" fmla="*/ 24153 w 62228"/>
                <a:gd name="connsiteY14" fmla="*/ 72671 h 95942"/>
                <a:gd name="connsiteX15" fmla="*/ 8192 w 62228"/>
                <a:gd name="connsiteY15" fmla="*/ 57714 h 95942"/>
                <a:gd name="connsiteX16" fmla="*/ 34830 w 62228"/>
                <a:gd name="connsiteY16" fmla="*/ 30256 h 95942"/>
                <a:gd name="connsiteX17" fmla="*/ 24153 w 62228"/>
                <a:gd name="connsiteY17" fmla="*/ 72671 h 95942"/>
                <a:gd name="connsiteX18" fmla="*/ 38605 w 62228"/>
                <a:gd name="connsiteY18" fmla="*/ 30256 h 95942"/>
                <a:gd name="connsiteX19" fmla="*/ 54674 w 62228"/>
                <a:gd name="connsiteY19" fmla="*/ 45214 h 95942"/>
                <a:gd name="connsiteX20" fmla="*/ 27928 w 62228"/>
                <a:gd name="connsiteY20" fmla="*/ 72671 h 95942"/>
                <a:gd name="connsiteX21" fmla="*/ 38605 w 62228"/>
                <a:gd name="connsiteY21" fmla="*/ 30256 h 9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228" h="95942">
                  <a:moveTo>
                    <a:pt x="45831" y="1730"/>
                  </a:moveTo>
                  <a:cubicBezTo>
                    <a:pt x="45831" y="341"/>
                    <a:pt x="44537" y="341"/>
                    <a:pt x="43997" y="341"/>
                  </a:cubicBezTo>
                  <a:cubicBezTo>
                    <a:pt x="42380" y="341"/>
                    <a:pt x="42272" y="875"/>
                    <a:pt x="41840" y="2691"/>
                  </a:cubicBezTo>
                  <a:lnTo>
                    <a:pt x="35693" y="27158"/>
                  </a:lnTo>
                  <a:cubicBezTo>
                    <a:pt x="16604" y="28012"/>
                    <a:pt x="319" y="41581"/>
                    <a:pt x="319" y="55898"/>
                  </a:cubicBezTo>
                  <a:cubicBezTo>
                    <a:pt x="319" y="67970"/>
                    <a:pt x="11427" y="75236"/>
                    <a:pt x="23398" y="75663"/>
                  </a:cubicBezTo>
                  <a:cubicBezTo>
                    <a:pt x="22536" y="78975"/>
                    <a:pt x="21781" y="82394"/>
                    <a:pt x="20918" y="85706"/>
                  </a:cubicBezTo>
                  <a:cubicBezTo>
                    <a:pt x="19624" y="90727"/>
                    <a:pt x="18653" y="94681"/>
                    <a:pt x="18653" y="95001"/>
                  </a:cubicBezTo>
                  <a:cubicBezTo>
                    <a:pt x="18653" y="96283"/>
                    <a:pt x="20055" y="96283"/>
                    <a:pt x="20379" y="96283"/>
                  </a:cubicBezTo>
                  <a:cubicBezTo>
                    <a:pt x="21996" y="96283"/>
                    <a:pt x="22104" y="95963"/>
                    <a:pt x="22643" y="93719"/>
                  </a:cubicBezTo>
                  <a:lnTo>
                    <a:pt x="27173" y="75770"/>
                  </a:lnTo>
                  <a:cubicBezTo>
                    <a:pt x="45615" y="75022"/>
                    <a:pt x="62547" y="61560"/>
                    <a:pt x="62547" y="47030"/>
                  </a:cubicBezTo>
                  <a:cubicBezTo>
                    <a:pt x="62547" y="35812"/>
                    <a:pt x="52625" y="27799"/>
                    <a:pt x="39468" y="27264"/>
                  </a:cubicBezTo>
                  <a:lnTo>
                    <a:pt x="45831" y="1730"/>
                  </a:lnTo>
                  <a:close/>
                  <a:moveTo>
                    <a:pt x="24153" y="72671"/>
                  </a:moveTo>
                  <a:cubicBezTo>
                    <a:pt x="15849" y="72244"/>
                    <a:pt x="8192" y="67757"/>
                    <a:pt x="8192" y="57714"/>
                  </a:cubicBezTo>
                  <a:cubicBezTo>
                    <a:pt x="8192" y="47030"/>
                    <a:pt x="16388" y="31965"/>
                    <a:pt x="34830" y="30256"/>
                  </a:cubicBezTo>
                  <a:lnTo>
                    <a:pt x="24153" y="72671"/>
                  </a:lnTo>
                  <a:close/>
                  <a:moveTo>
                    <a:pt x="38605" y="30256"/>
                  </a:moveTo>
                  <a:cubicBezTo>
                    <a:pt x="46909" y="30576"/>
                    <a:pt x="54674" y="35064"/>
                    <a:pt x="54674" y="45214"/>
                  </a:cubicBezTo>
                  <a:cubicBezTo>
                    <a:pt x="54674" y="56859"/>
                    <a:pt x="45399" y="71176"/>
                    <a:pt x="27928" y="72671"/>
                  </a:cubicBezTo>
                  <a:lnTo>
                    <a:pt x="38605" y="30256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形状 142">
              <a:extLst>
                <a:ext uri="{FF2B5EF4-FFF2-40B4-BE49-F238E27FC236}">
                  <a16:creationId xmlns:a16="http://schemas.microsoft.com/office/drawing/2014/main" id="{D5917587-A316-EEA1-29A3-424118A5A4C4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5318044" y="8221599"/>
              <a:ext cx="76264" cy="107908"/>
            </a:xfrm>
            <a:custGeom>
              <a:avLst/>
              <a:gdLst>
                <a:gd name="connsiteX0" fmla="*/ 47161 w 76264"/>
                <a:gd name="connsiteY0" fmla="*/ 61695 h 107908"/>
                <a:gd name="connsiteX1" fmla="*/ 63338 w 76264"/>
                <a:gd name="connsiteY1" fmla="*/ 104583 h 107908"/>
                <a:gd name="connsiteX2" fmla="*/ 71504 w 76264"/>
                <a:gd name="connsiteY2" fmla="*/ 107941 h 107908"/>
                <a:gd name="connsiteX3" fmla="*/ 74893 w 76264"/>
                <a:gd name="connsiteY3" fmla="*/ 107941 h 107908"/>
                <a:gd name="connsiteX4" fmla="*/ 76588 w 76264"/>
                <a:gd name="connsiteY4" fmla="*/ 106415 h 107908"/>
                <a:gd name="connsiteX5" fmla="*/ 75818 w 76264"/>
                <a:gd name="connsiteY5" fmla="*/ 105041 h 107908"/>
                <a:gd name="connsiteX6" fmla="*/ 72274 w 76264"/>
                <a:gd name="connsiteY6" fmla="*/ 98020 h 107908"/>
                <a:gd name="connsiteX7" fmla="*/ 40844 w 76264"/>
                <a:gd name="connsiteY7" fmla="*/ 11174 h 107908"/>
                <a:gd name="connsiteX8" fmla="*/ 22048 w 76264"/>
                <a:gd name="connsiteY8" fmla="*/ 338 h 107908"/>
                <a:gd name="connsiteX9" fmla="*/ 19275 w 76264"/>
                <a:gd name="connsiteY9" fmla="*/ 2017 h 107908"/>
                <a:gd name="connsiteX10" fmla="*/ 20661 w 76264"/>
                <a:gd name="connsiteY10" fmla="*/ 3543 h 107908"/>
                <a:gd name="connsiteX11" fmla="*/ 30676 w 76264"/>
                <a:gd name="connsiteY11" fmla="*/ 15753 h 107908"/>
                <a:gd name="connsiteX12" fmla="*/ 45620 w 76264"/>
                <a:gd name="connsiteY12" fmla="*/ 57268 h 107908"/>
                <a:gd name="connsiteX13" fmla="*/ 3097 w 76264"/>
                <a:gd name="connsiteY13" fmla="*/ 99089 h 107908"/>
                <a:gd name="connsiteX14" fmla="*/ 324 w 76264"/>
                <a:gd name="connsiteY14" fmla="*/ 103820 h 107908"/>
                <a:gd name="connsiteX15" fmla="*/ 4946 w 76264"/>
                <a:gd name="connsiteY15" fmla="*/ 108246 h 107908"/>
                <a:gd name="connsiteX16" fmla="*/ 10030 w 76264"/>
                <a:gd name="connsiteY16" fmla="*/ 105041 h 107908"/>
                <a:gd name="connsiteX17" fmla="*/ 47161 w 76264"/>
                <a:gd name="connsiteY17" fmla="*/ 61695 h 1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107908">
                  <a:moveTo>
                    <a:pt x="47161" y="61695"/>
                  </a:moveTo>
                  <a:cubicBezTo>
                    <a:pt x="53478" y="77721"/>
                    <a:pt x="60873" y="101073"/>
                    <a:pt x="63338" y="104583"/>
                  </a:cubicBezTo>
                  <a:cubicBezTo>
                    <a:pt x="65803" y="107941"/>
                    <a:pt x="67344" y="107941"/>
                    <a:pt x="71504" y="107941"/>
                  </a:cubicBezTo>
                  <a:lnTo>
                    <a:pt x="74893" y="107941"/>
                  </a:lnTo>
                  <a:cubicBezTo>
                    <a:pt x="76434" y="107789"/>
                    <a:pt x="76588" y="106873"/>
                    <a:pt x="76588" y="106415"/>
                  </a:cubicBezTo>
                  <a:cubicBezTo>
                    <a:pt x="76588" y="105957"/>
                    <a:pt x="76280" y="105652"/>
                    <a:pt x="75818" y="105041"/>
                  </a:cubicBezTo>
                  <a:cubicBezTo>
                    <a:pt x="74277" y="103362"/>
                    <a:pt x="73353" y="101073"/>
                    <a:pt x="72274" y="98020"/>
                  </a:cubicBezTo>
                  <a:lnTo>
                    <a:pt x="40844" y="11174"/>
                  </a:lnTo>
                  <a:cubicBezTo>
                    <a:pt x="37609" y="2322"/>
                    <a:pt x="29289" y="338"/>
                    <a:pt x="22048" y="338"/>
                  </a:cubicBezTo>
                  <a:cubicBezTo>
                    <a:pt x="21278" y="338"/>
                    <a:pt x="19275" y="338"/>
                    <a:pt x="19275" y="2017"/>
                  </a:cubicBezTo>
                  <a:cubicBezTo>
                    <a:pt x="19275" y="3238"/>
                    <a:pt x="20507" y="3543"/>
                    <a:pt x="20661" y="3543"/>
                  </a:cubicBezTo>
                  <a:cubicBezTo>
                    <a:pt x="25746" y="4459"/>
                    <a:pt x="26824" y="5375"/>
                    <a:pt x="30676" y="15753"/>
                  </a:cubicBezTo>
                  <a:lnTo>
                    <a:pt x="45620" y="57268"/>
                  </a:lnTo>
                  <a:lnTo>
                    <a:pt x="3097" y="99089"/>
                  </a:lnTo>
                  <a:cubicBezTo>
                    <a:pt x="1249" y="100920"/>
                    <a:pt x="324" y="101836"/>
                    <a:pt x="324" y="103820"/>
                  </a:cubicBezTo>
                  <a:cubicBezTo>
                    <a:pt x="324" y="106415"/>
                    <a:pt x="2481" y="108246"/>
                    <a:pt x="4946" y="108246"/>
                  </a:cubicBezTo>
                  <a:cubicBezTo>
                    <a:pt x="7411" y="108246"/>
                    <a:pt x="8798" y="106568"/>
                    <a:pt x="10030" y="105041"/>
                  </a:cubicBezTo>
                  <a:lnTo>
                    <a:pt x="47161" y="6169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形状 143">
              <a:extLst>
                <a:ext uri="{FF2B5EF4-FFF2-40B4-BE49-F238E27FC236}">
                  <a16:creationId xmlns:a16="http://schemas.microsoft.com/office/drawing/2014/main" id="{2278D19B-4342-9578-81BC-9817E384CB98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5407409" y="8303301"/>
              <a:ext cx="43031" cy="48184"/>
            </a:xfrm>
            <a:custGeom>
              <a:avLst/>
              <a:gdLst>
                <a:gd name="connsiteX0" fmla="*/ 39155 w 43031"/>
                <a:gd name="connsiteY0" fmla="*/ 7284 h 48184"/>
                <a:gd name="connsiteX1" fmla="*/ 34626 w 43031"/>
                <a:gd name="connsiteY1" fmla="*/ 12305 h 48184"/>
                <a:gd name="connsiteX2" fmla="*/ 38185 w 43031"/>
                <a:gd name="connsiteY2" fmla="*/ 15724 h 48184"/>
                <a:gd name="connsiteX3" fmla="*/ 43361 w 43031"/>
                <a:gd name="connsiteY3" fmla="*/ 9634 h 48184"/>
                <a:gd name="connsiteX4" fmla="*/ 29018 w 43031"/>
                <a:gd name="connsiteY4" fmla="*/ 339 h 48184"/>
                <a:gd name="connsiteX5" fmla="*/ 9174 w 43031"/>
                <a:gd name="connsiteY5" fmla="*/ 15938 h 48184"/>
                <a:gd name="connsiteX6" fmla="*/ 12948 w 43031"/>
                <a:gd name="connsiteY6" fmla="*/ 23737 h 48184"/>
                <a:gd name="connsiteX7" fmla="*/ 25135 w 43031"/>
                <a:gd name="connsiteY7" fmla="*/ 27584 h 48184"/>
                <a:gd name="connsiteX8" fmla="*/ 34302 w 43031"/>
                <a:gd name="connsiteY8" fmla="*/ 34635 h 48184"/>
                <a:gd name="connsiteX9" fmla="*/ 28586 w 43031"/>
                <a:gd name="connsiteY9" fmla="*/ 43182 h 48184"/>
                <a:gd name="connsiteX10" fmla="*/ 17801 w 43031"/>
                <a:gd name="connsiteY10" fmla="*/ 45533 h 48184"/>
                <a:gd name="connsiteX11" fmla="*/ 4860 w 43031"/>
                <a:gd name="connsiteY11" fmla="*/ 41045 h 48184"/>
                <a:gd name="connsiteX12" fmla="*/ 10791 w 43031"/>
                <a:gd name="connsiteY12" fmla="*/ 34956 h 48184"/>
                <a:gd name="connsiteX13" fmla="*/ 6585 w 43031"/>
                <a:gd name="connsiteY13" fmla="*/ 31002 h 48184"/>
                <a:gd name="connsiteX14" fmla="*/ 330 w 43031"/>
                <a:gd name="connsiteY14" fmla="*/ 38161 h 48184"/>
                <a:gd name="connsiteX15" fmla="*/ 17694 w 43031"/>
                <a:gd name="connsiteY15" fmla="*/ 48524 h 48184"/>
                <a:gd name="connsiteX16" fmla="*/ 41204 w 43031"/>
                <a:gd name="connsiteY16" fmla="*/ 30896 h 48184"/>
                <a:gd name="connsiteX17" fmla="*/ 26321 w 43031"/>
                <a:gd name="connsiteY17" fmla="*/ 18395 h 48184"/>
                <a:gd name="connsiteX18" fmla="*/ 22007 w 43031"/>
                <a:gd name="connsiteY18" fmla="*/ 17541 h 48184"/>
                <a:gd name="connsiteX19" fmla="*/ 16076 w 43031"/>
                <a:gd name="connsiteY19" fmla="*/ 12199 h 48184"/>
                <a:gd name="connsiteX20" fmla="*/ 20390 w 43031"/>
                <a:gd name="connsiteY20" fmla="*/ 5361 h 48184"/>
                <a:gd name="connsiteX21" fmla="*/ 28910 w 43031"/>
                <a:gd name="connsiteY21" fmla="*/ 3331 h 48184"/>
                <a:gd name="connsiteX22" fmla="*/ 39155 w 43031"/>
                <a:gd name="connsiteY22" fmla="*/ 7284 h 4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31" h="48184">
                  <a:moveTo>
                    <a:pt x="39155" y="7284"/>
                  </a:moveTo>
                  <a:cubicBezTo>
                    <a:pt x="36351" y="7925"/>
                    <a:pt x="34626" y="10169"/>
                    <a:pt x="34626" y="12305"/>
                  </a:cubicBezTo>
                  <a:cubicBezTo>
                    <a:pt x="34626" y="14763"/>
                    <a:pt x="36783" y="15724"/>
                    <a:pt x="38185" y="15724"/>
                  </a:cubicBezTo>
                  <a:cubicBezTo>
                    <a:pt x="39263" y="15724"/>
                    <a:pt x="43361" y="15083"/>
                    <a:pt x="43361" y="9634"/>
                  </a:cubicBezTo>
                  <a:cubicBezTo>
                    <a:pt x="43361" y="2690"/>
                    <a:pt x="35596" y="339"/>
                    <a:pt x="29018" y="339"/>
                  </a:cubicBezTo>
                  <a:cubicBezTo>
                    <a:pt x="12193" y="339"/>
                    <a:pt x="9174" y="12626"/>
                    <a:pt x="9174" y="15938"/>
                  </a:cubicBezTo>
                  <a:cubicBezTo>
                    <a:pt x="9174" y="19891"/>
                    <a:pt x="11438" y="22455"/>
                    <a:pt x="12948" y="23737"/>
                  </a:cubicBezTo>
                  <a:cubicBezTo>
                    <a:pt x="15752" y="25874"/>
                    <a:pt x="17694" y="26301"/>
                    <a:pt x="25135" y="27584"/>
                  </a:cubicBezTo>
                  <a:cubicBezTo>
                    <a:pt x="27400" y="28011"/>
                    <a:pt x="34302" y="29293"/>
                    <a:pt x="34302" y="34635"/>
                  </a:cubicBezTo>
                  <a:cubicBezTo>
                    <a:pt x="34302" y="36451"/>
                    <a:pt x="33116" y="40511"/>
                    <a:pt x="28586" y="43182"/>
                  </a:cubicBezTo>
                  <a:cubicBezTo>
                    <a:pt x="24380" y="45533"/>
                    <a:pt x="19096" y="45533"/>
                    <a:pt x="17801" y="45533"/>
                  </a:cubicBezTo>
                  <a:cubicBezTo>
                    <a:pt x="13487" y="45533"/>
                    <a:pt x="7340" y="44571"/>
                    <a:pt x="4860" y="41045"/>
                  </a:cubicBezTo>
                  <a:cubicBezTo>
                    <a:pt x="8419" y="40618"/>
                    <a:pt x="10791" y="37947"/>
                    <a:pt x="10791" y="34956"/>
                  </a:cubicBezTo>
                  <a:cubicBezTo>
                    <a:pt x="10791" y="32285"/>
                    <a:pt x="8850" y="31002"/>
                    <a:pt x="6585" y="31002"/>
                  </a:cubicBezTo>
                  <a:cubicBezTo>
                    <a:pt x="3458" y="31002"/>
                    <a:pt x="330" y="33460"/>
                    <a:pt x="330" y="38161"/>
                  </a:cubicBezTo>
                  <a:cubicBezTo>
                    <a:pt x="330" y="44571"/>
                    <a:pt x="7232" y="48524"/>
                    <a:pt x="17694" y="48524"/>
                  </a:cubicBezTo>
                  <a:cubicBezTo>
                    <a:pt x="37538" y="48524"/>
                    <a:pt x="41204" y="35062"/>
                    <a:pt x="41204" y="30896"/>
                  </a:cubicBezTo>
                  <a:cubicBezTo>
                    <a:pt x="41204" y="21066"/>
                    <a:pt x="30312" y="19143"/>
                    <a:pt x="26321" y="18395"/>
                  </a:cubicBezTo>
                  <a:cubicBezTo>
                    <a:pt x="25351" y="18182"/>
                    <a:pt x="22655" y="17754"/>
                    <a:pt x="22007" y="17541"/>
                  </a:cubicBezTo>
                  <a:cubicBezTo>
                    <a:pt x="18017" y="16793"/>
                    <a:pt x="16076" y="14549"/>
                    <a:pt x="16076" y="12199"/>
                  </a:cubicBezTo>
                  <a:cubicBezTo>
                    <a:pt x="16076" y="9741"/>
                    <a:pt x="18017" y="6857"/>
                    <a:pt x="20390" y="5361"/>
                  </a:cubicBezTo>
                  <a:cubicBezTo>
                    <a:pt x="23302" y="3544"/>
                    <a:pt x="27076" y="3331"/>
                    <a:pt x="28910" y="3331"/>
                  </a:cubicBezTo>
                  <a:cubicBezTo>
                    <a:pt x="31175" y="3331"/>
                    <a:pt x="36783" y="3651"/>
                    <a:pt x="39155" y="7284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形状 144">
              <a:extLst>
                <a:ext uri="{FF2B5EF4-FFF2-40B4-BE49-F238E27FC236}">
                  <a16:creationId xmlns:a16="http://schemas.microsoft.com/office/drawing/2014/main" id="{7267EB9B-1C54-9131-B10D-70A6F9CBDA45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5471153" y="8151999"/>
              <a:ext cx="58546" cy="274579"/>
            </a:xfrm>
            <a:custGeom>
              <a:avLst/>
              <a:gdLst>
                <a:gd name="connsiteX0" fmla="*/ 58880 w 58546"/>
                <a:gd name="connsiteY0" fmla="*/ 137540 h 274579"/>
                <a:gd name="connsiteX1" fmla="*/ 18206 w 58546"/>
                <a:gd name="connsiteY1" fmla="*/ 12842 h 274579"/>
                <a:gd name="connsiteX2" fmla="*/ 6651 w 58546"/>
                <a:gd name="connsiteY2" fmla="*/ 1242 h 274579"/>
                <a:gd name="connsiteX3" fmla="*/ 3262 w 58546"/>
                <a:gd name="connsiteY3" fmla="*/ 327 h 274579"/>
                <a:gd name="connsiteX4" fmla="*/ 334 w 58546"/>
                <a:gd name="connsiteY4" fmla="*/ 1853 h 274579"/>
                <a:gd name="connsiteX5" fmla="*/ 1259 w 58546"/>
                <a:gd name="connsiteY5" fmla="*/ 3379 h 274579"/>
                <a:gd name="connsiteX6" fmla="*/ 24369 w 58546"/>
                <a:gd name="connsiteY6" fmla="*/ 33905 h 274579"/>
                <a:gd name="connsiteX7" fmla="*/ 47171 w 58546"/>
                <a:gd name="connsiteY7" fmla="*/ 137540 h 274579"/>
                <a:gd name="connsiteX8" fmla="*/ 950 w 58546"/>
                <a:gd name="connsiteY8" fmla="*/ 272159 h 274579"/>
                <a:gd name="connsiteX9" fmla="*/ 334 w 58546"/>
                <a:gd name="connsiteY9" fmla="*/ 273380 h 274579"/>
                <a:gd name="connsiteX10" fmla="*/ 3262 w 58546"/>
                <a:gd name="connsiteY10" fmla="*/ 274906 h 274579"/>
                <a:gd name="connsiteX11" fmla="*/ 6959 w 58546"/>
                <a:gd name="connsiteY11" fmla="*/ 273685 h 274579"/>
                <a:gd name="connsiteX12" fmla="*/ 48712 w 58546"/>
                <a:gd name="connsiteY12" fmla="*/ 207749 h 274579"/>
                <a:gd name="connsiteX13" fmla="*/ 58880 w 58546"/>
                <a:gd name="connsiteY13" fmla="*/ 137540 h 27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546" h="274579">
                  <a:moveTo>
                    <a:pt x="58880" y="137540"/>
                  </a:moveTo>
                  <a:cubicBezTo>
                    <a:pt x="58880" y="93736"/>
                    <a:pt x="48558" y="47184"/>
                    <a:pt x="18206" y="12842"/>
                  </a:cubicBezTo>
                  <a:cubicBezTo>
                    <a:pt x="16049" y="10400"/>
                    <a:pt x="10349" y="4448"/>
                    <a:pt x="6651" y="1242"/>
                  </a:cubicBezTo>
                  <a:cubicBezTo>
                    <a:pt x="5573" y="327"/>
                    <a:pt x="5264" y="327"/>
                    <a:pt x="3262" y="327"/>
                  </a:cubicBezTo>
                  <a:cubicBezTo>
                    <a:pt x="1721" y="327"/>
                    <a:pt x="334" y="327"/>
                    <a:pt x="334" y="1853"/>
                  </a:cubicBezTo>
                  <a:cubicBezTo>
                    <a:pt x="334" y="2464"/>
                    <a:pt x="950" y="3074"/>
                    <a:pt x="1259" y="3379"/>
                  </a:cubicBezTo>
                  <a:cubicBezTo>
                    <a:pt x="6497" y="8721"/>
                    <a:pt x="14817" y="17116"/>
                    <a:pt x="24369" y="33905"/>
                  </a:cubicBezTo>
                  <a:cubicBezTo>
                    <a:pt x="41008" y="63210"/>
                    <a:pt x="47171" y="100909"/>
                    <a:pt x="47171" y="137540"/>
                  </a:cubicBezTo>
                  <a:cubicBezTo>
                    <a:pt x="47171" y="203781"/>
                    <a:pt x="28683" y="244228"/>
                    <a:pt x="950" y="272159"/>
                  </a:cubicBezTo>
                  <a:cubicBezTo>
                    <a:pt x="642" y="272464"/>
                    <a:pt x="334" y="272922"/>
                    <a:pt x="334" y="273380"/>
                  </a:cubicBezTo>
                  <a:cubicBezTo>
                    <a:pt x="334" y="274906"/>
                    <a:pt x="1721" y="274906"/>
                    <a:pt x="3262" y="274906"/>
                  </a:cubicBezTo>
                  <a:cubicBezTo>
                    <a:pt x="5264" y="274906"/>
                    <a:pt x="5573" y="274906"/>
                    <a:pt x="6959" y="273685"/>
                  </a:cubicBezTo>
                  <a:cubicBezTo>
                    <a:pt x="21596" y="261170"/>
                    <a:pt x="38081" y="239954"/>
                    <a:pt x="48712" y="207749"/>
                  </a:cubicBezTo>
                  <a:cubicBezTo>
                    <a:pt x="55491" y="186839"/>
                    <a:pt x="58880" y="162113"/>
                    <a:pt x="58880" y="13754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形状 145">
              <a:extLst>
                <a:ext uri="{FF2B5EF4-FFF2-40B4-BE49-F238E27FC236}">
                  <a16:creationId xmlns:a16="http://schemas.microsoft.com/office/drawing/2014/main" id="{C401D2EE-25F1-5B7C-E5EC-FC84377CE77F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5865126" y="8151999"/>
              <a:ext cx="6162" cy="277481"/>
            </a:xfrm>
            <a:custGeom>
              <a:avLst/>
              <a:gdLst>
                <a:gd name="connsiteX0" fmla="*/ 0 w 6162"/>
                <a:gd name="connsiteY0" fmla="*/ 0 h 277481"/>
                <a:gd name="connsiteX1" fmla="*/ 6163 w 6162"/>
                <a:gd name="connsiteY1" fmla="*/ 0 h 277481"/>
                <a:gd name="connsiteX2" fmla="*/ 6163 w 6162"/>
                <a:gd name="connsiteY2" fmla="*/ 277481 h 277481"/>
                <a:gd name="connsiteX3" fmla="*/ 0 w 6162"/>
                <a:gd name="connsiteY3" fmla="*/ 277481 h 27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77481">
                  <a:moveTo>
                    <a:pt x="0" y="0"/>
                  </a:moveTo>
                  <a:lnTo>
                    <a:pt x="6163" y="0"/>
                  </a:lnTo>
                  <a:lnTo>
                    <a:pt x="6163" y="277481"/>
                  </a:lnTo>
                  <a:lnTo>
                    <a:pt x="0" y="27748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形状 146">
              <a:extLst>
                <a:ext uri="{FF2B5EF4-FFF2-40B4-BE49-F238E27FC236}">
                  <a16:creationId xmlns:a16="http://schemas.microsoft.com/office/drawing/2014/main" id="{0061BC46-FE97-8FD2-BA91-FD8F92829946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5895940" y="8151999"/>
              <a:ext cx="6162" cy="277481"/>
            </a:xfrm>
            <a:custGeom>
              <a:avLst/>
              <a:gdLst>
                <a:gd name="connsiteX0" fmla="*/ 0 w 6162"/>
                <a:gd name="connsiteY0" fmla="*/ 0 h 277481"/>
                <a:gd name="connsiteX1" fmla="*/ 6163 w 6162"/>
                <a:gd name="connsiteY1" fmla="*/ 0 h 277481"/>
                <a:gd name="connsiteX2" fmla="*/ 6163 w 6162"/>
                <a:gd name="connsiteY2" fmla="*/ 277481 h 277481"/>
                <a:gd name="connsiteX3" fmla="*/ 0 w 6162"/>
                <a:gd name="connsiteY3" fmla="*/ 277481 h 27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77481">
                  <a:moveTo>
                    <a:pt x="0" y="0"/>
                  </a:moveTo>
                  <a:lnTo>
                    <a:pt x="6163" y="0"/>
                  </a:lnTo>
                  <a:lnTo>
                    <a:pt x="6163" y="277481"/>
                  </a:lnTo>
                  <a:lnTo>
                    <a:pt x="0" y="27748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形状 147">
              <a:extLst>
                <a:ext uri="{FF2B5EF4-FFF2-40B4-BE49-F238E27FC236}">
                  <a16:creationId xmlns:a16="http://schemas.microsoft.com/office/drawing/2014/main" id="{43ADAEF6-8117-00D7-C897-60D55CD81368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1866653" y="8429481"/>
              <a:ext cx="6162" cy="292744"/>
            </a:xfrm>
            <a:custGeom>
              <a:avLst/>
              <a:gdLst>
                <a:gd name="connsiteX0" fmla="*/ 0 w 6162"/>
                <a:gd name="connsiteY0" fmla="*/ 0 h 292744"/>
                <a:gd name="connsiteX1" fmla="*/ 6163 w 6162"/>
                <a:gd name="connsiteY1" fmla="*/ 0 h 292744"/>
                <a:gd name="connsiteX2" fmla="*/ 6163 w 6162"/>
                <a:gd name="connsiteY2" fmla="*/ 292744 h 292744"/>
                <a:gd name="connsiteX3" fmla="*/ 0 w 6162"/>
                <a:gd name="connsiteY3" fmla="*/ 292744 h 29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92744">
                  <a:moveTo>
                    <a:pt x="0" y="0"/>
                  </a:moveTo>
                  <a:lnTo>
                    <a:pt x="6163" y="0"/>
                  </a:lnTo>
                  <a:lnTo>
                    <a:pt x="6163" y="292744"/>
                  </a:lnTo>
                  <a:lnTo>
                    <a:pt x="0" y="29274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形状 148">
              <a:extLst>
                <a:ext uri="{FF2B5EF4-FFF2-40B4-BE49-F238E27FC236}">
                  <a16:creationId xmlns:a16="http://schemas.microsoft.com/office/drawing/2014/main" id="{58A1B250-34BE-EBD7-D7BF-A6D4DC347EFD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1897467" y="8429481"/>
              <a:ext cx="6162" cy="292744"/>
            </a:xfrm>
            <a:custGeom>
              <a:avLst/>
              <a:gdLst>
                <a:gd name="connsiteX0" fmla="*/ 0 w 6162"/>
                <a:gd name="connsiteY0" fmla="*/ 0 h 292744"/>
                <a:gd name="connsiteX1" fmla="*/ 6163 w 6162"/>
                <a:gd name="connsiteY1" fmla="*/ 0 h 292744"/>
                <a:gd name="connsiteX2" fmla="*/ 6163 w 6162"/>
                <a:gd name="connsiteY2" fmla="*/ 292744 h 292744"/>
                <a:gd name="connsiteX3" fmla="*/ 0 w 6162"/>
                <a:gd name="connsiteY3" fmla="*/ 292744 h 29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92744">
                  <a:moveTo>
                    <a:pt x="0" y="0"/>
                  </a:moveTo>
                  <a:lnTo>
                    <a:pt x="6163" y="0"/>
                  </a:lnTo>
                  <a:lnTo>
                    <a:pt x="6163" y="292744"/>
                  </a:lnTo>
                  <a:lnTo>
                    <a:pt x="0" y="29274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形状 149">
              <a:extLst>
                <a:ext uri="{FF2B5EF4-FFF2-40B4-BE49-F238E27FC236}">
                  <a16:creationId xmlns:a16="http://schemas.microsoft.com/office/drawing/2014/main" id="{76E3206A-F31D-68EE-932A-1348D79BAFB3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2006406" y="8500760"/>
              <a:ext cx="112008" cy="104245"/>
            </a:xfrm>
            <a:custGeom>
              <a:avLst/>
              <a:gdLst>
                <a:gd name="connsiteX0" fmla="*/ 86697 w 112008"/>
                <a:gd name="connsiteY0" fmla="*/ 17756 h 104245"/>
                <a:gd name="connsiteX1" fmla="*/ 88854 w 112008"/>
                <a:gd name="connsiteY1" fmla="*/ 15619 h 104245"/>
                <a:gd name="connsiteX2" fmla="*/ 109037 w 112008"/>
                <a:gd name="connsiteY2" fmla="*/ 5087 h 104245"/>
                <a:gd name="connsiteX3" fmla="*/ 112118 w 112008"/>
                <a:gd name="connsiteY3" fmla="*/ 2187 h 104245"/>
                <a:gd name="connsiteX4" fmla="*/ 110115 w 112008"/>
                <a:gd name="connsiteY4" fmla="*/ 356 h 104245"/>
                <a:gd name="connsiteX5" fmla="*/ 97482 w 112008"/>
                <a:gd name="connsiteY5" fmla="*/ 814 h 104245"/>
                <a:gd name="connsiteX6" fmla="*/ 82075 w 112008"/>
                <a:gd name="connsiteY6" fmla="*/ 356 h 104245"/>
                <a:gd name="connsiteX7" fmla="*/ 79148 w 112008"/>
                <a:gd name="connsiteY7" fmla="*/ 3256 h 104245"/>
                <a:gd name="connsiteX8" fmla="*/ 81459 w 112008"/>
                <a:gd name="connsiteY8" fmla="*/ 5087 h 104245"/>
                <a:gd name="connsiteX9" fmla="*/ 87005 w 112008"/>
                <a:gd name="connsiteY9" fmla="*/ 8598 h 104245"/>
                <a:gd name="connsiteX10" fmla="*/ 82845 w 112008"/>
                <a:gd name="connsiteY10" fmla="*/ 15924 h 104245"/>
                <a:gd name="connsiteX11" fmla="*/ 47101 w 112008"/>
                <a:gd name="connsiteY11" fmla="*/ 56676 h 104245"/>
                <a:gd name="connsiteX12" fmla="*/ 30154 w 112008"/>
                <a:gd name="connsiteY12" fmla="*/ 11345 h 104245"/>
                <a:gd name="connsiteX13" fmla="*/ 29229 w 112008"/>
                <a:gd name="connsiteY13" fmla="*/ 8750 h 104245"/>
                <a:gd name="connsiteX14" fmla="*/ 38319 w 112008"/>
                <a:gd name="connsiteY14" fmla="*/ 5087 h 104245"/>
                <a:gd name="connsiteX15" fmla="*/ 42017 w 112008"/>
                <a:gd name="connsiteY15" fmla="*/ 2035 h 104245"/>
                <a:gd name="connsiteX16" fmla="*/ 39706 w 112008"/>
                <a:gd name="connsiteY16" fmla="*/ 356 h 104245"/>
                <a:gd name="connsiteX17" fmla="*/ 20293 w 112008"/>
                <a:gd name="connsiteY17" fmla="*/ 814 h 104245"/>
                <a:gd name="connsiteX18" fmla="*/ 3038 w 112008"/>
                <a:gd name="connsiteY18" fmla="*/ 356 h 104245"/>
                <a:gd name="connsiteX19" fmla="*/ 110 w 112008"/>
                <a:gd name="connsiteY19" fmla="*/ 3408 h 104245"/>
                <a:gd name="connsiteX20" fmla="*/ 3654 w 112008"/>
                <a:gd name="connsiteY20" fmla="*/ 5087 h 104245"/>
                <a:gd name="connsiteX21" fmla="*/ 14901 w 112008"/>
                <a:gd name="connsiteY21" fmla="*/ 10277 h 104245"/>
                <a:gd name="connsiteX22" fmla="*/ 33851 w 112008"/>
                <a:gd name="connsiteY22" fmla="*/ 60492 h 104245"/>
                <a:gd name="connsiteX23" fmla="*/ 34468 w 112008"/>
                <a:gd name="connsiteY23" fmla="*/ 63086 h 104245"/>
                <a:gd name="connsiteX24" fmla="*/ 27534 w 112008"/>
                <a:gd name="connsiteY24" fmla="*/ 90865 h 104245"/>
                <a:gd name="connsiteX25" fmla="*/ 13052 w 112008"/>
                <a:gd name="connsiteY25" fmla="*/ 99870 h 104245"/>
                <a:gd name="connsiteX26" fmla="*/ 8892 w 112008"/>
                <a:gd name="connsiteY26" fmla="*/ 102923 h 104245"/>
                <a:gd name="connsiteX27" fmla="*/ 11049 w 112008"/>
                <a:gd name="connsiteY27" fmla="*/ 104601 h 104245"/>
                <a:gd name="connsiteX28" fmla="*/ 30462 w 112008"/>
                <a:gd name="connsiteY28" fmla="*/ 104144 h 104245"/>
                <a:gd name="connsiteX29" fmla="*/ 50183 w 112008"/>
                <a:gd name="connsiteY29" fmla="*/ 104601 h 104245"/>
                <a:gd name="connsiteX30" fmla="*/ 53110 w 112008"/>
                <a:gd name="connsiteY30" fmla="*/ 101549 h 104245"/>
                <a:gd name="connsiteX31" fmla="*/ 48796 w 112008"/>
                <a:gd name="connsiteY31" fmla="*/ 99870 h 104245"/>
                <a:gd name="connsiteX32" fmla="*/ 42941 w 112008"/>
                <a:gd name="connsiteY32" fmla="*/ 99565 h 104245"/>
                <a:gd name="connsiteX33" fmla="*/ 38781 w 112008"/>
                <a:gd name="connsiteY33" fmla="*/ 97123 h 104245"/>
                <a:gd name="connsiteX34" fmla="*/ 40938 w 112008"/>
                <a:gd name="connsiteY34" fmla="*/ 87507 h 104245"/>
                <a:gd name="connsiteX35" fmla="*/ 46331 w 112008"/>
                <a:gd name="connsiteY35" fmla="*/ 65986 h 104245"/>
                <a:gd name="connsiteX36" fmla="*/ 48488 w 112008"/>
                <a:gd name="connsiteY36" fmla="*/ 61255 h 104245"/>
                <a:gd name="connsiteX37" fmla="*/ 86697 w 112008"/>
                <a:gd name="connsiteY37" fmla="*/ 17756 h 10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2008" h="104245">
                  <a:moveTo>
                    <a:pt x="86697" y="17756"/>
                  </a:moveTo>
                  <a:lnTo>
                    <a:pt x="88854" y="15619"/>
                  </a:lnTo>
                  <a:cubicBezTo>
                    <a:pt x="93476" y="11040"/>
                    <a:pt x="98560" y="5851"/>
                    <a:pt x="109037" y="5087"/>
                  </a:cubicBezTo>
                  <a:cubicBezTo>
                    <a:pt x="110732" y="4935"/>
                    <a:pt x="112118" y="4935"/>
                    <a:pt x="112118" y="2187"/>
                  </a:cubicBezTo>
                  <a:cubicBezTo>
                    <a:pt x="112118" y="966"/>
                    <a:pt x="111348" y="356"/>
                    <a:pt x="110115" y="356"/>
                  </a:cubicBezTo>
                  <a:cubicBezTo>
                    <a:pt x="106110" y="356"/>
                    <a:pt x="101642" y="814"/>
                    <a:pt x="97482" y="814"/>
                  </a:cubicBezTo>
                  <a:cubicBezTo>
                    <a:pt x="92397" y="814"/>
                    <a:pt x="87005" y="356"/>
                    <a:pt x="82075" y="356"/>
                  </a:cubicBezTo>
                  <a:cubicBezTo>
                    <a:pt x="81150" y="356"/>
                    <a:pt x="79148" y="356"/>
                    <a:pt x="79148" y="3256"/>
                  </a:cubicBezTo>
                  <a:cubicBezTo>
                    <a:pt x="79148" y="4935"/>
                    <a:pt x="80688" y="5087"/>
                    <a:pt x="81459" y="5087"/>
                  </a:cubicBezTo>
                  <a:cubicBezTo>
                    <a:pt x="82537" y="5087"/>
                    <a:pt x="87005" y="5393"/>
                    <a:pt x="87005" y="8598"/>
                  </a:cubicBezTo>
                  <a:cubicBezTo>
                    <a:pt x="87005" y="11193"/>
                    <a:pt x="83461" y="15161"/>
                    <a:pt x="82845" y="15924"/>
                  </a:cubicBezTo>
                  <a:lnTo>
                    <a:pt x="47101" y="56676"/>
                  </a:lnTo>
                  <a:lnTo>
                    <a:pt x="30154" y="11345"/>
                  </a:lnTo>
                  <a:cubicBezTo>
                    <a:pt x="29229" y="9208"/>
                    <a:pt x="29229" y="8903"/>
                    <a:pt x="29229" y="8750"/>
                  </a:cubicBezTo>
                  <a:cubicBezTo>
                    <a:pt x="29229" y="5087"/>
                    <a:pt x="36779" y="5087"/>
                    <a:pt x="38319" y="5087"/>
                  </a:cubicBezTo>
                  <a:cubicBezTo>
                    <a:pt x="40476" y="5087"/>
                    <a:pt x="42017" y="5087"/>
                    <a:pt x="42017" y="2035"/>
                  </a:cubicBezTo>
                  <a:cubicBezTo>
                    <a:pt x="42017" y="356"/>
                    <a:pt x="40168" y="356"/>
                    <a:pt x="39706" y="356"/>
                  </a:cubicBezTo>
                  <a:cubicBezTo>
                    <a:pt x="35392" y="356"/>
                    <a:pt x="24607" y="814"/>
                    <a:pt x="20293" y="814"/>
                  </a:cubicBezTo>
                  <a:cubicBezTo>
                    <a:pt x="16441" y="814"/>
                    <a:pt x="6889" y="356"/>
                    <a:pt x="3038" y="356"/>
                  </a:cubicBezTo>
                  <a:cubicBezTo>
                    <a:pt x="2113" y="356"/>
                    <a:pt x="110" y="356"/>
                    <a:pt x="110" y="3408"/>
                  </a:cubicBezTo>
                  <a:cubicBezTo>
                    <a:pt x="110" y="5087"/>
                    <a:pt x="1651" y="5087"/>
                    <a:pt x="3654" y="5087"/>
                  </a:cubicBezTo>
                  <a:cubicBezTo>
                    <a:pt x="12898" y="5087"/>
                    <a:pt x="13514" y="6461"/>
                    <a:pt x="14901" y="10277"/>
                  </a:cubicBezTo>
                  <a:lnTo>
                    <a:pt x="33851" y="60492"/>
                  </a:lnTo>
                  <a:cubicBezTo>
                    <a:pt x="34005" y="60950"/>
                    <a:pt x="34468" y="62628"/>
                    <a:pt x="34468" y="63086"/>
                  </a:cubicBezTo>
                  <a:cubicBezTo>
                    <a:pt x="34468" y="63544"/>
                    <a:pt x="28305" y="88118"/>
                    <a:pt x="27534" y="90865"/>
                  </a:cubicBezTo>
                  <a:cubicBezTo>
                    <a:pt x="25532" y="99259"/>
                    <a:pt x="25377" y="99717"/>
                    <a:pt x="13052" y="99870"/>
                  </a:cubicBezTo>
                  <a:cubicBezTo>
                    <a:pt x="10125" y="99870"/>
                    <a:pt x="8892" y="99870"/>
                    <a:pt x="8892" y="102923"/>
                  </a:cubicBezTo>
                  <a:cubicBezTo>
                    <a:pt x="8892" y="104601"/>
                    <a:pt x="10741" y="104601"/>
                    <a:pt x="11049" y="104601"/>
                  </a:cubicBezTo>
                  <a:cubicBezTo>
                    <a:pt x="15363" y="104601"/>
                    <a:pt x="26148" y="104144"/>
                    <a:pt x="30462" y="104144"/>
                  </a:cubicBezTo>
                  <a:cubicBezTo>
                    <a:pt x="34776" y="104144"/>
                    <a:pt x="45869" y="104601"/>
                    <a:pt x="50183" y="104601"/>
                  </a:cubicBezTo>
                  <a:cubicBezTo>
                    <a:pt x="51261" y="104601"/>
                    <a:pt x="53110" y="104601"/>
                    <a:pt x="53110" y="101549"/>
                  </a:cubicBezTo>
                  <a:cubicBezTo>
                    <a:pt x="53110" y="99870"/>
                    <a:pt x="51723" y="99870"/>
                    <a:pt x="48796" y="99870"/>
                  </a:cubicBezTo>
                  <a:cubicBezTo>
                    <a:pt x="48488" y="99870"/>
                    <a:pt x="45561" y="99870"/>
                    <a:pt x="42941" y="99565"/>
                  </a:cubicBezTo>
                  <a:cubicBezTo>
                    <a:pt x="39706" y="99259"/>
                    <a:pt x="38781" y="98954"/>
                    <a:pt x="38781" y="97123"/>
                  </a:cubicBezTo>
                  <a:cubicBezTo>
                    <a:pt x="38781" y="96054"/>
                    <a:pt x="40168" y="90712"/>
                    <a:pt x="40938" y="87507"/>
                  </a:cubicBezTo>
                  <a:lnTo>
                    <a:pt x="46331" y="65986"/>
                  </a:lnTo>
                  <a:cubicBezTo>
                    <a:pt x="47101" y="63086"/>
                    <a:pt x="47255" y="62628"/>
                    <a:pt x="48488" y="61255"/>
                  </a:cubicBezTo>
                  <a:lnTo>
                    <a:pt x="86697" y="17756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形状 150">
              <a:extLst>
                <a:ext uri="{FF2B5EF4-FFF2-40B4-BE49-F238E27FC236}">
                  <a16:creationId xmlns:a16="http://schemas.microsoft.com/office/drawing/2014/main" id="{7AC0CA4A-79C5-E274-2750-38EA7179FD0B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2357931" y="8503354"/>
              <a:ext cx="64862" cy="105008"/>
            </a:xfrm>
            <a:custGeom>
              <a:avLst/>
              <a:gdLst>
                <a:gd name="connsiteX0" fmla="*/ 64996 w 64862"/>
                <a:gd name="connsiteY0" fmla="*/ 53165 h 105008"/>
                <a:gd name="connsiteX1" fmla="*/ 58833 w 64862"/>
                <a:gd name="connsiteY1" fmla="*/ 17450 h 105008"/>
                <a:gd name="connsiteX2" fmla="*/ 32641 w 64862"/>
                <a:gd name="connsiteY2" fmla="*/ 356 h 105008"/>
                <a:gd name="connsiteX3" fmla="*/ 5833 w 64862"/>
                <a:gd name="connsiteY3" fmla="*/ 18519 h 105008"/>
                <a:gd name="connsiteX4" fmla="*/ 133 w 64862"/>
                <a:gd name="connsiteY4" fmla="*/ 53165 h 105008"/>
                <a:gd name="connsiteX5" fmla="*/ 7066 w 64862"/>
                <a:gd name="connsiteY5" fmla="*/ 89949 h 105008"/>
                <a:gd name="connsiteX6" fmla="*/ 32487 w 64862"/>
                <a:gd name="connsiteY6" fmla="*/ 105365 h 105008"/>
                <a:gd name="connsiteX7" fmla="*/ 59295 w 64862"/>
                <a:gd name="connsiteY7" fmla="*/ 87660 h 105008"/>
                <a:gd name="connsiteX8" fmla="*/ 64996 w 64862"/>
                <a:gd name="connsiteY8" fmla="*/ 53165 h 105008"/>
                <a:gd name="connsiteX9" fmla="*/ 32487 w 64862"/>
                <a:gd name="connsiteY9" fmla="*/ 102007 h 105008"/>
                <a:gd name="connsiteX10" fmla="*/ 14615 w 64862"/>
                <a:gd name="connsiteY10" fmla="*/ 83539 h 105008"/>
                <a:gd name="connsiteX11" fmla="*/ 12921 w 64862"/>
                <a:gd name="connsiteY11" fmla="*/ 51334 h 105008"/>
                <a:gd name="connsiteX12" fmla="*/ 14153 w 64862"/>
                <a:gd name="connsiteY12" fmla="*/ 23250 h 105008"/>
                <a:gd name="connsiteX13" fmla="*/ 32487 w 64862"/>
                <a:gd name="connsiteY13" fmla="*/ 3714 h 105008"/>
                <a:gd name="connsiteX14" fmla="*/ 50667 w 64862"/>
                <a:gd name="connsiteY14" fmla="*/ 21571 h 105008"/>
                <a:gd name="connsiteX15" fmla="*/ 52208 w 64862"/>
                <a:gd name="connsiteY15" fmla="*/ 51334 h 105008"/>
                <a:gd name="connsiteX16" fmla="*/ 50513 w 64862"/>
                <a:gd name="connsiteY16" fmla="*/ 82928 h 105008"/>
                <a:gd name="connsiteX17" fmla="*/ 32487 w 64862"/>
                <a:gd name="connsiteY17" fmla="*/ 102007 h 10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862" h="105008">
                  <a:moveTo>
                    <a:pt x="64996" y="53165"/>
                  </a:moveTo>
                  <a:cubicBezTo>
                    <a:pt x="64996" y="40955"/>
                    <a:pt x="64226" y="28745"/>
                    <a:pt x="58833" y="17450"/>
                  </a:cubicBezTo>
                  <a:cubicBezTo>
                    <a:pt x="51746" y="2798"/>
                    <a:pt x="39112" y="356"/>
                    <a:pt x="32641" y="356"/>
                  </a:cubicBezTo>
                  <a:cubicBezTo>
                    <a:pt x="23397" y="356"/>
                    <a:pt x="12150" y="4324"/>
                    <a:pt x="5833" y="18519"/>
                  </a:cubicBezTo>
                  <a:cubicBezTo>
                    <a:pt x="903" y="29050"/>
                    <a:pt x="133" y="40955"/>
                    <a:pt x="133" y="53165"/>
                  </a:cubicBezTo>
                  <a:cubicBezTo>
                    <a:pt x="133" y="64613"/>
                    <a:pt x="749" y="78349"/>
                    <a:pt x="7066" y="89949"/>
                  </a:cubicBezTo>
                  <a:cubicBezTo>
                    <a:pt x="13691" y="102312"/>
                    <a:pt x="24938" y="105365"/>
                    <a:pt x="32487" y="105365"/>
                  </a:cubicBezTo>
                  <a:cubicBezTo>
                    <a:pt x="40807" y="105365"/>
                    <a:pt x="52516" y="102159"/>
                    <a:pt x="59295" y="87660"/>
                  </a:cubicBezTo>
                  <a:cubicBezTo>
                    <a:pt x="64226" y="77128"/>
                    <a:pt x="64996" y="65223"/>
                    <a:pt x="64996" y="53165"/>
                  </a:cubicBezTo>
                  <a:close/>
                  <a:moveTo>
                    <a:pt x="32487" y="102007"/>
                  </a:moveTo>
                  <a:cubicBezTo>
                    <a:pt x="26479" y="102007"/>
                    <a:pt x="17389" y="98191"/>
                    <a:pt x="14615" y="83539"/>
                  </a:cubicBezTo>
                  <a:cubicBezTo>
                    <a:pt x="12921" y="74381"/>
                    <a:pt x="12921" y="60339"/>
                    <a:pt x="12921" y="51334"/>
                  </a:cubicBezTo>
                  <a:cubicBezTo>
                    <a:pt x="12921" y="41566"/>
                    <a:pt x="12921" y="31492"/>
                    <a:pt x="14153" y="23250"/>
                  </a:cubicBezTo>
                  <a:cubicBezTo>
                    <a:pt x="17080" y="5087"/>
                    <a:pt x="28636" y="3714"/>
                    <a:pt x="32487" y="3714"/>
                  </a:cubicBezTo>
                  <a:cubicBezTo>
                    <a:pt x="37572" y="3714"/>
                    <a:pt x="47740" y="6461"/>
                    <a:pt x="50667" y="21571"/>
                  </a:cubicBezTo>
                  <a:cubicBezTo>
                    <a:pt x="52208" y="30119"/>
                    <a:pt x="52208" y="41718"/>
                    <a:pt x="52208" y="51334"/>
                  </a:cubicBezTo>
                  <a:cubicBezTo>
                    <a:pt x="52208" y="62781"/>
                    <a:pt x="52208" y="73160"/>
                    <a:pt x="50513" y="82928"/>
                  </a:cubicBezTo>
                  <a:cubicBezTo>
                    <a:pt x="48202" y="97428"/>
                    <a:pt x="39420" y="102007"/>
                    <a:pt x="32487" y="102007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形状 151">
              <a:extLst>
                <a:ext uri="{FF2B5EF4-FFF2-40B4-BE49-F238E27FC236}">
                  <a16:creationId xmlns:a16="http://schemas.microsoft.com/office/drawing/2014/main" id="{34F43F51-00FA-DE12-F81B-64BAF5D0237F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2684269" y="8537543"/>
              <a:ext cx="67636" cy="69140"/>
            </a:xfrm>
            <a:custGeom>
              <a:avLst/>
              <a:gdLst>
                <a:gd name="connsiteX0" fmla="*/ 67790 w 67636"/>
                <a:gd name="connsiteY0" fmla="*/ 11040 h 69140"/>
                <a:gd name="connsiteX1" fmla="*/ 61011 w 67636"/>
                <a:gd name="connsiteY1" fmla="*/ 356 h 69140"/>
                <a:gd name="connsiteX2" fmla="*/ 53462 w 67636"/>
                <a:gd name="connsiteY2" fmla="*/ 7682 h 69140"/>
                <a:gd name="connsiteX3" fmla="*/ 55927 w 67636"/>
                <a:gd name="connsiteY3" fmla="*/ 12261 h 69140"/>
                <a:gd name="connsiteX4" fmla="*/ 61165 w 67636"/>
                <a:gd name="connsiteY4" fmla="*/ 24777 h 69140"/>
                <a:gd name="connsiteX5" fmla="*/ 33741 w 67636"/>
                <a:gd name="connsiteY5" fmla="*/ 66139 h 69140"/>
                <a:gd name="connsiteX6" fmla="*/ 22340 w 67636"/>
                <a:gd name="connsiteY6" fmla="*/ 52860 h 69140"/>
                <a:gd name="connsiteX7" fmla="*/ 31276 w 67636"/>
                <a:gd name="connsiteY7" fmla="*/ 20503 h 69140"/>
                <a:gd name="connsiteX8" fmla="*/ 33125 w 67636"/>
                <a:gd name="connsiteY8" fmla="*/ 12871 h 69140"/>
                <a:gd name="connsiteX9" fmla="*/ 20491 w 67636"/>
                <a:gd name="connsiteY9" fmla="*/ 356 h 69140"/>
                <a:gd name="connsiteX10" fmla="*/ 154 w 67636"/>
                <a:gd name="connsiteY10" fmla="*/ 23861 h 69140"/>
                <a:gd name="connsiteX11" fmla="*/ 2003 w 67636"/>
                <a:gd name="connsiteY11" fmla="*/ 25387 h 69140"/>
                <a:gd name="connsiteX12" fmla="*/ 4468 w 67636"/>
                <a:gd name="connsiteY12" fmla="*/ 22640 h 69140"/>
                <a:gd name="connsiteX13" fmla="*/ 20029 w 67636"/>
                <a:gd name="connsiteY13" fmla="*/ 3714 h 69140"/>
                <a:gd name="connsiteX14" fmla="*/ 23881 w 67636"/>
                <a:gd name="connsiteY14" fmla="*/ 8598 h 69140"/>
                <a:gd name="connsiteX15" fmla="*/ 21261 w 67636"/>
                <a:gd name="connsiteY15" fmla="*/ 19282 h 69140"/>
                <a:gd name="connsiteX16" fmla="*/ 12480 w 67636"/>
                <a:gd name="connsiteY16" fmla="*/ 50571 h 69140"/>
                <a:gd name="connsiteX17" fmla="*/ 33125 w 67636"/>
                <a:gd name="connsiteY17" fmla="*/ 69497 h 69140"/>
                <a:gd name="connsiteX18" fmla="*/ 67790 w 67636"/>
                <a:gd name="connsiteY18" fmla="*/ 11040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790" y="11040"/>
                  </a:moveTo>
                  <a:cubicBezTo>
                    <a:pt x="67790" y="2798"/>
                    <a:pt x="63785" y="356"/>
                    <a:pt x="61011" y="356"/>
                  </a:cubicBezTo>
                  <a:cubicBezTo>
                    <a:pt x="57160" y="356"/>
                    <a:pt x="53462" y="4324"/>
                    <a:pt x="53462" y="7682"/>
                  </a:cubicBezTo>
                  <a:cubicBezTo>
                    <a:pt x="53462" y="9666"/>
                    <a:pt x="54232" y="10582"/>
                    <a:pt x="55927" y="12261"/>
                  </a:cubicBezTo>
                  <a:cubicBezTo>
                    <a:pt x="59162" y="15314"/>
                    <a:pt x="61165" y="19282"/>
                    <a:pt x="61165" y="24777"/>
                  </a:cubicBezTo>
                  <a:cubicBezTo>
                    <a:pt x="61165" y="31187"/>
                    <a:pt x="51767" y="66139"/>
                    <a:pt x="33741" y="66139"/>
                  </a:cubicBezTo>
                  <a:cubicBezTo>
                    <a:pt x="25884" y="66139"/>
                    <a:pt x="22340" y="60797"/>
                    <a:pt x="22340" y="52860"/>
                  </a:cubicBezTo>
                  <a:cubicBezTo>
                    <a:pt x="22340" y="44313"/>
                    <a:pt x="26500" y="33171"/>
                    <a:pt x="31276" y="20503"/>
                  </a:cubicBezTo>
                  <a:cubicBezTo>
                    <a:pt x="32354" y="17908"/>
                    <a:pt x="33125" y="15771"/>
                    <a:pt x="33125" y="12871"/>
                  </a:cubicBezTo>
                  <a:cubicBezTo>
                    <a:pt x="33125" y="6003"/>
                    <a:pt x="28195" y="356"/>
                    <a:pt x="20491" y="356"/>
                  </a:cubicBezTo>
                  <a:cubicBezTo>
                    <a:pt x="6009" y="356"/>
                    <a:pt x="154" y="22487"/>
                    <a:pt x="154" y="23861"/>
                  </a:cubicBezTo>
                  <a:cubicBezTo>
                    <a:pt x="154" y="25387"/>
                    <a:pt x="1695" y="25387"/>
                    <a:pt x="2003" y="25387"/>
                  </a:cubicBezTo>
                  <a:cubicBezTo>
                    <a:pt x="3544" y="25387"/>
                    <a:pt x="3698" y="25082"/>
                    <a:pt x="4468" y="22640"/>
                  </a:cubicBezTo>
                  <a:cubicBezTo>
                    <a:pt x="8936" y="7224"/>
                    <a:pt x="15561" y="3714"/>
                    <a:pt x="20029" y="3714"/>
                  </a:cubicBezTo>
                  <a:cubicBezTo>
                    <a:pt x="21261" y="3714"/>
                    <a:pt x="23881" y="3714"/>
                    <a:pt x="23881" y="8598"/>
                  </a:cubicBezTo>
                  <a:cubicBezTo>
                    <a:pt x="23881" y="12414"/>
                    <a:pt x="22340" y="16535"/>
                    <a:pt x="21261" y="19282"/>
                  </a:cubicBezTo>
                  <a:cubicBezTo>
                    <a:pt x="14482" y="36987"/>
                    <a:pt x="12480" y="44008"/>
                    <a:pt x="12480" y="50571"/>
                  </a:cubicBezTo>
                  <a:cubicBezTo>
                    <a:pt x="12480" y="67055"/>
                    <a:pt x="26038" y="69497"/>
                    <a:pt x="33125" y="69497"/>
                  </a:cubicBezTo>
                  <a:cubicBezTo>
                    <a:pt x="59008" y="69497"/>
                    <a:pt x="67790" y="18977"/>
                    <a:pt x="67790" y="1104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形状 152">
              <a:extLst>
                <a:ext uri="{FF2B5EF4-FFF2-40B4-BE49-F238E27FC236}">
                  <a16:creationId xmlns:a16="http://schemas.microsoft.com/office/drawing/2014/main" id="{07DB9ACB-D055-D8BC-B3F6-41F61ACBC008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2762031" y="8553752"/>
              <a:ext cx="62228" cy="95942"/>
            </a:xfrm>
            <a:custGeom>
              <a:avLst/>
              <a:gdLst>
                <a:gd name="connsiteX0" fmla="*/ 45671 w 62228"/>
                <a:gd name="connsiteY0" fmla="*/ 1746 h 95942"/>
                <a:gd name="connsiteX1" fmla="*/ 43837 w 62228"/>
                <a:gd name="connsiteY1" fmla="*/ 357 h 95942"/>
                <a:gd name="connsiteX2" fmla="*/ 41680 w 62228"/>
                <a:gd name="connsiteY2" fmla="*/ 2708 h 95942"/>
                <a:gd name="connsiteX3" fmla="*/ 35533 w 62228"/>
                <a:gd name="connsiteY3" fmla="*/ 27174 h 95942"/>
                <a:gd name="connsiteX4" fmla="*/ 159 w 62228"/>
                <a:gd name="connsiteY4" fmla="*/ 55914 h 95942"/>
                <a:gd name="connsiteX5" fmla="*/ 23238 w 62228"/>
                <a:gd name="connsiteY5" fmla="*/ 75680 h 95942"/>
                <a:gd name="connsiteX6" fmla="*/ 20758 w 62228"/>
                <a:gd name="connsiteY6" fmla="*/ 85723 h 95942"/>
                <a:gd name="connsiteX7" fmla="*/ 18493 w 62228"/>
                <a:gd name="connsiteY7" fmla="*/ 95018 h 95942"/>
                <a:gd name="connsiteX8" fmla="*/ 20219 w 62228"/>
                <a:gd name="connsiteY8" fmla="*/ 96300 h 95942"/>
                <a:gd name="connsiteX9" fmla="*/ 22483 w 62228"/>
                <a:gd name="connsiteY9" fmla="*/ 93736 h 95942"/>
                <a:gd name="connsiteX10" fmla="*/ 27013 w 62228"/>
                <a:gd name="connsiteY10" fmla="*/ 75787 h 95942"/>
                <a:gd name="connsiteX11" fmla="*/ 62387 w 62228"/>
                <a:gd name="connsiteY11" fmla="*/ 47047 h 95942"/>
                <a:gd name="connsiteX12" fmla="*/ 39308 w 62228"/>
                <a:gd name="connsiteY12" fmla="*/ 27281 h 95942"/>
                <a:gd name="connsiteX13" fmla="*/ 45671 w 62228"/>
                <a:gd name="connsiteY13" fmla="*/ 1746 h 95942"/>
                <a:gd name="connsiteX14" fmla="*/ 23993 w 62228"/>
                <a:gd name="connsiteY14" fmla="*/ 72688 h 95942"/>
                <a:gd name="connsiteX15" fmla="*/ 8032 w 62228"/>
                <a:gd name="connsiteY15" fmla="*/ 57731 h 95942"/>
                <a:gd name="connsiteX16" fmla="*/ 34670 w 62228"/>
                <a:gd name="connsiteY16" fmla="*/ 30273 h 95942"/>
                <a:gd name="connsiteX17" fmla="*/ 23993 w 62228"/>
                <a:gd name="connsiteY17" fmla="*/ 72688 h 95942"/>
                <a:gd name="connsiteX18" fmla="*/ 38445 w 62228"/>
                <a:gd name="connsiteY18" fmla="*/ 30273 h 95942"/>
                <a:gd name="connsiteX19" fmla="*/ 54514 w 62228"/>
                <a:gd name="connsiteY19" fmla="*/ 45230 h 95942"/>
                <a:gd name="connsiteX20" fmla="*/ 27768 w 62228"/>
                <a:gd name="connsiteY20" fmla="*/ 72688 h 95942"/>
                <a:gd name="connsiteX21" fmla="*/ 38445 w 62228"/>
                <a:gd name="connsiteY21" fmla="*/ 30273 h 9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228" h="95942">
                  <a:moveTo>
                    <a:pt x="45671" y="1746"/>
                  </a:moveTo>
                  <a:cubicBezTo>
                    <a:pt x="45671" y="357"/>
                    <a:pt x="44377" y="357"/>
                    <a:pt x="43837" y="357"/>
                  </a:cubicBezTo>
                  <a:cubicBezTo>
                    <a:pt x="42220" y="357"/>
                    <a:pt x="42112" y="892"/>
                    <a:pt x="41680" y="2708"/>
                  </a:cubicBezTo>
                  <a:lnTo>
                    <a:pt x="35533" y="27174"/>
                  </a:lnTo>
                  <a:cubicBezTo>
                    <a:pt x="16444" y="28029"/>
                    <a:pt x="159" y="41598"/>
                    <a:pt x="159" y="55914"/>
                  </a:cubicBezTo>
                  <a:cubicBezTo>
                    <a:pt x="159" y="67987"/>
                    <a:pt x="11267" y="75252"/>
                    <a:pt x="23238" y="75680"/>
                  </a:cubicBezTo>
                  <a:cubicBezTo>
                    <a:pt x="22376" y="78992"/>
                    <a:pt x="21621" y="82411"/>
                    <a:pt x="20758" y="85723"/>
                  </a:cubicBezTo>
                  <a:cubicBezTo>
                    <a:pt x="19464" y="90744"/>
                    <a:pt x="18493" y="94697"/>
                    <a:pt x="18493" y="95018"/>
                  </a:cubicBezTo>
                  <a:cubicBezTo>
                    <a:pt x="18493" y="96300"/>
                    <a:pt x="19895" y="96300"/>
                    <a:pt x="20219" y="96300"/>
                  </a:cubicBezTo>
                  <a:cubicBezTo>
                    <a:pt x="21836" y="96300"/>
                    <a:pt x="21944" y="95979"/>
                    <a:pt x="22483" y="93736"/>
                  </a:cubicBezTo>
                  <a:lnTo>
                    <a:pt x="27013" y="75787"/>
                  </a:lnTo>
                  <a:cubicBezTo>
                    <a:pt x="45455" y="75039"/>
                    <a:pt x="62387" y="61577"/>
                    <a:pt x="62387" y="47047"/>
                  </a:cubicBezTo>
                  <a:cubicBezTo>
                    <a:pt x="62387" y="35828"/>
                    <a:pt x="52465" y="27815"/>
                    <a:pt x="39308" y="27281"/>
                  </a:cubicBezTo>
                  <a:lnTo>
                    <a:pt x="45671" y="1746"/>
                  </a:lnTo>
                  <a:close/>
                  <a:moveTo>
                    <a:pt x="23993" y="72688"/>
                  </a:moveTo>
                  <a:cubicBezTo>
                    <a:pt x="15689" y="72261"/>
                    <a:pt x="8032" y="67774"/>
                    <a:pt x="8032" y="57731"/>
                  </a:cubicBezTo>
                  <a:cubicBezTo>
                    <a:pt x="8032" y="47047"/>
                    <a:pt x="16228" y="31982"/>
                    <a:pt x="34670" y="30273"/>
                  </a:cubicBezTo>
                  <a:lnTo>
                    <a:pt x="23993" y="72688"/>
                  </a:lnTo>
                  <a:close/>
                  <a:moveTo>
                    <a:pt x="38445" y="30273"/>
                  </a:moveTo>
                  <a:cubicBezTo>
                    <a:pt x="46749" y="30593"/>
                    <a:pt x="54514" y="35080"/>
                    <a:pt x="54514" y="45230"/>
                  </a:cubicBezTo>
                  <a:cubicBezTo>
                    <a:pt x="54514" y="56876"/>
                    <a:pt x="45239" y="71192"/>
                    <a:pt x="27768" y="72688"/>
                  </a:cubicBezTo>
                  <a:lnTo>
                    <a:pt x="38445" y="3027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形状 153">
              <a:extLst>
                <a:ext uri="{FF2B5EF4-FFF2-40B4-BE49-F238E27FC236}">
                  <a16:creationId xmlns:a16="http://schemas.microsoft.com/office/drawing/2014/main" id="{E70533D3-A728-2028-8792-0061222F6F08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3153187" y="8563795"/>
              <a:ext cx="94136" cy="6105"/>
            </a:xfrm>
            <a:custGeom>
              <a:avLst/>
              <a:gdLst>
                <a:gd name="connsiteX0" fmla="*/ 88928 w 94136"/>
                <a:gd name="connsiteY0" fmla="*/ 6461 h 6105"/>
                <a:gd name="connsiteX1" fmla="*/ 94320 w 94136"/>
                <a:gd name="connsiteY1" fmla="*/ 3408 h 6105"/>
                <a:gd name="connsiteX2" fmla="*/ 88928 w 94136"/>
                <a:gd name="connsiteY2" fmla="*/ 356 h 6105"/>
                <a:gd name="connsiteX3" fmla="*/ 5576 w 94136"/>
                <a:gd name="connsiteY3" fmla="*/ 356 h 6105"/>
                <a:gd name="connsiteX4" fmla="*/ 184 w 94136"/>
                <a:gd name="connsiteY4" fmla="*/ 3408 h 6105"/>
                <a:gd name="connsiteX5" fmla="*/ 5576 w 94136"/>
                <a:gd name="connsiteY5" fmla="*/ 6461 h 6105"/>
                <a:gd name="connsiteX6" fmla="*/ 88928 w 94136"/>
                <a:gd name="connsiteY6" fmla="*/ 6461 h 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36" h="6105">
                  <a:moveTo>
                    <a:pt x="88928" y="6461"/>
                  </a:moveTo>
                  <a:cubicBezTo>
                    <a:pt x="91547" y="6461"/>
                    <a:pt x="94320" y="6461"/>
                    <a:pt x="94320" y="3408"/>
                  </a:cubicBezTo>
                  <a:cubicBezTo>
                    <a:pt x="94320" y="356"/>
                    <a:pt x="91547" y="356"/>
                    <a:pt x="88928" y="356"/>
                  </a:cubicBezTo>
                  <a:lnTo>
                    <a:pt x="5576" y="356"/>
                  </a:lnTo>
                  <a:cubicBezTo>
                    <a:pt x="2957" y="356"/>
                    <a:pt x="184" y="356"/>
                    <a:pt x="184" y="3408"/>
                  </a:cubicBezTo>
                  <a:cubicBezTo>
                    <a:pt x="184" y="6461"/>
                    <a:pt x="2957" y="6461"/>
                    <a:pt x="5576" y="6461"/>
                  </a:cubicBezTo>
                  <a:lnTo>
                    <a:pt x="88928" y="646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形状 154">
              <a:extLst>
                <a:ext uri="{FF2B5EF4-FFF2-40B4-BE49-F238E27FC236}">
                  <a16:creationId xmlns:a16="http://schemas.microsoft.com/office/drawing/2014/main" id="{59C76595-832D-F62C-85EA-EA9C24DFF289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3290475" y="8473969"/>
              <a:ext cx="39256" cy="70941"/>
            </a:xfrm>
            <a:custGeom>
              <a:avLst/>
              <a:gdLst>
                <a:gd name="connsiteX0" fmla="*/ 24567 w 39256"/>
                <a:gd name="connsiteY0" fmla="*/ 3343 h 70941"/>
                <a:gd name="connsiteX1" fmla="*/ 21331 w 39256"/>
                <a:gd name="connsiteY1" fmla="*/ 352 h 70941"/>
                <a:gd name="connsiteX2" fmla="*/ 193 w 39256"/>
                <a:gd name="connsiteY2" fmla="*/ 7190 h 70941"/>
                <a:gd name="connsiteX3" fmla="*/ 193 w 39256"/>
                <a:gd name="connsiteY3" fmla="*/ 11036 h 70941"/>
                <a:gd name="connsiteX4" fmla="*/ 15831 w 39256"/>
                <a:gd name="connsiteY4" fmla="*/ 8044 h 70941"/>
                <a:gd name="connsiteX5" fmla="*/ 15831 w 39256"/>
                <a:gd name="connsiteY5" fmla="*/ 62533 h 70941"/>
                <a:gd name="connsiteX6" fmla="*/ 5046 w 39256"/>
                <a:gd name="connsiteY6" fmla="*/ 67448 h 70941"/>
                <a:gd name="connsiteX7" fmla="*/ 948 w 39256"/>
                <a:gd name="connsiteY7" fmla="*/ 67448 h 70941"/>
                <a:gd name="connsiteX8" fmla="*/ 948 w 39256"/>
                <a:gd name="connsiteY8" fmla="*/ 71294 h 70941"/>
                <a:gd name="connsiteX9" fmla="*/ 20145 w 39256"/>
                <a:gd name="connsiteY9" fmla="*/ 70867 h 70941"/>
                <a:gd name="connsiteX10" fmla="*/ 39450 w 39256"/>
                <a:gd name="connsiteY10" fmla="*/ 71294 h 70941"/>
                <a:gd name="connsiteX11" fmla="*/ 39450 w 39256"/>
                <a:gd name="connsiteY11" fmla="*/ 67448 h 70941"/>
                <a:gd name="connsiteX12" fmla="*/ 35351 w 39256"/>
                <a:gd name="connsiteY12" fmla="*/ 67448 h 70941"/>
                <a:gd name="connsiteX13" fmla="*/ 24567 w 39256"/>
                <a:gd name="connsiteY13" fmla="*/ 62533 h 70941"/>
                <a:gd name="connsiteX14" fmla="*/ 24567 w 39256"/>
                <a:gd name="connsiteY14" fmla="*/ 3343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256" h="70941">
                  <a:moveTo>
                    <a:pt x="24567" y="3343"/>
                  </a:moveTo>
                  <a:cubicBezTo>
                    <a:pt x="24567" y="459"/>
                    <a:pt x="24351" y="352"/>
                    <a:pt x="21331" y="352"/>
                  </a:cubicBezTo>
                  <a:cubicBezTo>
                    <a:pt x="14429" y="7083"/>
                    <a:pt x="4615" y="7190"/>
                    <a:pt x="193" y="7190"/>
                  </a:cubicBezTo>
                  <a:lnTo>
                    <a:pt x="193" y="11036"/>
                  </a:lnTo>
                  <a:cubicBezTo>
                    <a:pt x="2781" y="11036"/>
                    <a:pt x="9899" y="11036"/>
                    <a:pt x="15831" y="8044"/>
                  </a:cubicBezTo>
                  <a:lnTo>
                    <a:pt x="15831" y="62533"/>
                  </a:lnTo>
                  <a:cubicBezTo>
                    <a:pt x="15831" y="66059"/>
                    <a:pt x="15831" y="67448"/>
                    <a:pt x="5046" y="67448"/>
                  </a:cubicBezTo>
                  <a:lnTo>
                    <a:pt x="948" y="67448"/>
                  </a:lnTo>
                  <a:lnTo>
                    <a:pt x="948" y="71294"/>
                  </a:lnTo>
                  <a:cubicBezTo>
                    <a:pt x="2889" y="71187"/>
                    <a:pt x="16154" y="70867"/>
                    <a:pt x="20145" y="70867"/>
                  </a:cubicBezTo>
                  <a:cubicBezTo>
                    <a:pt x="23488" y="70867"/>
                    <a:pt x="37077" y="71187"/>
                    <a:pt x="39450" y="71294"/>
                  </a:cubicBezTo>
                  <a:lnTo>
                    <a:pt x="39450" y="67448"/>
                  </a:lnTo>
                  <a:lnTo>
                    <a:pt x="35351" y="67448"/>
                  </a:lnTo>
                  <a:cubicBezTo>
                    <a:pt x="24567" y="67448"/>
                    <a:pt x="24567" y="66059"/>
                    <a:pt x="24567" y="62533"/>
                  </a:cubicBezTo>
                  <a:lnTo>
                    <a:pt x="24567" y="334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形状 155">
              <a:extLst>
                <a:ext uri="{FF2B5EF4-FFF2-40B4-BE49-F238E27FC236}">
                  <a16:creationId xmlns:a16="http://schemas.microsoft.com/office/drawing/2014/main" id="{2412B3A2-F6C3-183D-4610-F6CC07933848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3278719" y="8563796"/>
              <a:ext cx="61413" cy="6104"/>
            </a:xfrm>
            <a:custGeom>
              <a:avLst/>
              <a:gdLst>
                <a:gd name="connsiteX0" fmla="*/ 0 w 61413"/>
                <a:gd name="connsiteY0" fmla="*/ 0 h 6104"/>
                <a:gd name="connsiteX1" fmla="*/ 61414 w 61413"/>
                <a:gd name="connsiteY1" fmla="*/ 0 h 6104"/>
                <a:gd name="connsiteX2" fmla="*/ 61414 w 61413"/>
                <a:gd name="connsiteY2" fmla="*/ 6105 h 6104"/>
                <a:gd name="connsiteX3" fmla="*/ 0 w 61413"/>
                <a:gd name="connsiteY3" fmla="*/ 6105 h 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413" h="6104">
                  <a:moveTo>
                    <a:pt x="0" y="0"/>
                  </a:moveTo>
                  <a:lnTo>
                    <a:pt x="61414" y="0"/>
                  </a:lnTo>
                  <a:lnTo>
                    <a:pt x="61414" y="6105"/>
                  </a:lnTo>
                  <a:lnTo>
                    <a:pt x="0" y="610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形状 156">
              <a:extLst>
                <a:ext uri="{FF2B5EF4-FFF2-40B4-BE49-F238E27FC236}">
                  <a16:creationId xmlns:a16="http://schemas.microsoft.com/office/drawing/2014/main" id="{683D9DB4-82D0-F23C-3536-48F5948F44B7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3282925" y="8585627"/>
              <a:ext cx="52845" cy="72010"/>
            </a:xfrm>
            <a:custGeom>
              <a:avLst/>
              <a:gdLst>
                <a:gd name="connsiteX0" fmla="*/ 53038 w 52845"/>
                <a:gd name="connsiteY0" fmla="*/ 54848 h 72010"/>
                <a:gd name="connsiteX1" fmla="*/ 53038 w 52845"/>
                <a:gd name="connsiteY1" fmla="*/ 51002 h 72010"/>
                <a:gd name="connsiteX2" fmla="*/ 41067 w 52845"/>
                <a:gd name="connsiteY2" fmla="*/ 51002 h 72010"/>
                <a:gd name="connsiteX3" fmla="*/ 41067 w 52845"/>
                <a:gd name="connsiteY3" fmla="*/ 3351 h 72010"/>
                <a:gd name="connsiteX4" fmla="*/ 38695 w 52845"/>
                <a:gd name="connsiteY4" fmla="*/ 359 h 72010"/>
                <a:gd name="connsiteX5" fmla="*/ 35891 w 52845"/>
                <a:gd name="connsiteY5" fmla="*/ 1855 h 72010"/>
                <a:gd name="connsiteX6" fmla="*/ 193 w 52845"/>
                <a:gd name="connsiteY6" fmla="*/ 51002 h 72010"/>
                <a:gd name="connsiteX7" fmla="*/ 193 w 52845"/>
                <a:gd name="connsiteY7" fmla="*/ 54848 h 72010"/>
                <a:gd name="connsiteX8" fmla="*/ 31900 w 52845"/>
                <a:gd name="connsiteY8" fmla="*/ 54848 h 72010"/>
                <a:gd name="connsiteX9" fmla="*/ 31900 w 52845"/>
                <a:gd name="connsiteY9" fmla="*/ 63609 h 72010"/>
                <a:gd name="connsiteX10" fmla="*/ 23164 w 52845"/>
                <a:gd name="connsiteY10" fmla="*/ 68523 h 72010"/>
                <a:gd name="connsiteX11" fmla="*/ 20253 w 52845"/>
                <a:gd name="connsiteY11" fmla="*/ 68523 h 72010"/>
                <a:gd name="connsiteX12" fmla="*/ 20253 w 52845"/>
                <a:gd name="connsiteY12" fmla="*/ 72370 h 72010"/>
                <a:gd name="connsiteX13" fmla="*/ 36430 w 52845"/>
                <a:gd name="connsiteY13" fmla="*/ 71942 h 72010"/>
                <a:gd name="connsiteX14" fmla="*/ 52715 w 52845"/>
                <a:gd name="connsiteY14" fmla="*/ 72370 h 72010"/>
                <a:gd name="connsiteX15" fmla="*/ 52715 w 52845"/>
                <a:gd name="connsiteY15" fmla="*/ 68523 h 72010"/>
                <a:gd name="connsiteX16" fmla="*/ 49803 w 52845"/>
                <a:gd name="connsiteY16" fmla="*/ 68523 h 72010"/>
                <a:gd name="connsiteX17" fmla="*/ 41067 w 52845"/>
                <a:gd name="connsiteY17" fmla="*/ 63609 h 72010"/>
                <a:gd name="connsiteX18" fmla="*/ 41067 w 52845"/>
                <a:gd name="connsiteY18" fmla="*/ 54848 h 72010"/>
                <a:gd name="connsiteX19" fmla="*/ 53038 w 52845"/>
                <a:gd name="connsiteY19" fmla="*/ 54848 h 72010"/>
                <a:gd name="connsiteX20" fmla="*/ 32655 w 52845"/>
                <a:gd name="connsiteY20" fmla="*/ 11898 h 72010"/>
                <a:gd name="connsiteX21" fmla="*/ 32655 w 52845"/>
                <a:gd name="connsiteY21" fmla="*/ 51002 h 72010"/>
                <a:gd name="connsiteX22" fmla="*/ 4183 w 52845"/>
                <a:gd name="connsiteY22" fmla="*/ 51002 h 72010"/>
                <a:gd name="connsiteX23" fmla="*/ 32655 w 52845"/>
                <a:gd name="connsiteY23" fmla="*/ 11898 h 7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845" h="72010">
                  <a:moveTo>
                    <a:pt x="53038" y="54848"/>
                  </a:moveTo>
                  <a:lnTo>
                    <a:pt x="53038" y="51002"/>
                  </a:lnTo>
                  <a:lnTo>
                    <a:pt x="41067" y="51002"/>
                  </a:lnTo>
                  <a:lnTo>
                    <a:pt x="41067" y="3351"/>
                  </a:lnTo>
                  <a:cubicBezTo>
                    <a:pt x="41067" y="1107"/>
                    <a:pt x="41067" y="359"/>
                    <a:pt x="38695" y="359"/>
                  </a:cubicBezTo>
                  <a:cubicBezTo>
                    <a:pt x="37400" y="359"/>
                    <a:pt x="36969" y="359"/>
                    <a:pt x="35891" y="1855"/>
                  </a:cubicBezTo>
                  <a:lnTo>
                    <a:pt x="193" y="51002"/>
                  </a:lnTo>
                  <a:lnTo>
                    <a:pt x="193" y="54848"/>
                  </a:lnTo>
                  <a:lnTo>
                    <a:pt x="31900" y="54848"/>
                  </a:lnTo>
                  <a:lnTo>
                    <a:pt x="31900" y="63609"/>
                  </a:lnTo>
                  <a:cubicBezTo>
                    <a:pt x="31900" y="67241"/>
                    <a:pt x="31900" y="68523"/>
                    <a:pt x="23164" y="68523"/>
                  </a:cubicBezTo>
                  <a:lnTo>
                    <a:pt x="20253" y="68523"/>
                  </a:lnTo>
                  <a:lnTo>
                    <a:pt x="20253" y="72370"/>
                  </a:lnTo>
                  <a:cubicBezTo>
                    <a:pt x="25645" y="72156"/>
                    <a:pt x="32547" y="71942"/>
                    <a:pt x="36430" y="71942"/>
                  </a:cubicBezTo>
                  <a:cubicBezTo>
                    <a:pt x="40420" y="71942"/>
                    <a:pt x="47322" y="72156"/>
                    <a:pt x="52715" y="72370"/>
                  </a:cubicBezTo>
                  <a:lnTo>
                    <a:pt x="52715" y="68523"/>
                  </a:lnTo>
                  <a:lnTo>
                    <a:pt x="49803" y="68523"/>
                  </a:lnTo>
                  <a:cubicBezTo>
                    <a:pt x="41067" y="68523"/>
                    <a:pt x="41067" y="67241"/>
                    <a:pt x="41067" y="63609"/>
                  </a:cubicBezTo>
                  <a:lnTo>
                    <a:pt x="41067" y="54848"/>
                  </a:lnTo>
                  <a:lnTo>
                    <a:pt x="53038" y="54848"/>
                  </a:lnTo>
                  <a:close/>
                  <a:moveTo>
                    <a:pt x="32655" y="11898"/>
                  </a:moveTo>
                  <a:lnTo>
                    <a:pt x="32655" y="51002"/>
                  </a:lnTo>
                  <a:lnTo>
                    <a:pt x="4183" y="51002"/>
                  </a:lnTo>
                  <a:lnTo>
                    <a:pt x="32655" y="11898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形状 157">
              <a:extLst>
                <a:ext uri="{FF2B5EF4-FFF2-40B4-BE49-F238E27FC236}">
                  <a16:creationId xmlns:a16="http://schemas.microsoft.com/office/drawing/2014/main" id="{CF281A31-5823-CA0B-95A8-5A513B7DDCB4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3366787" y="8499081"/>
              <a:ext cx="76264" cy="107908"/>
            </a:xfrm>
            <a:custGeom>
              <a:avLst/>
              <a:gdLst>
                <a:gd name="connsiteX0" fmla="*/ 47035 w 76264"/>
                <a:gd name="connsiteY0" fmla="*/ 61713 h 107908"/>
                <a:gd name="connsiteX1" fmla="*/ 63212 w 76264"/>
                <a:gd name="connsiteY1" fmla="*/ 104601 h 107908"/>
                <a:gd name="connsiteX2" fmla="*/ 71378 w 76264"/>
                <a:gd name="connsiteY2" fmla="*/ 107959 h 107908"/>
                <a:gd name="connsiteX3" fmla="*/ 74767 w 76264"/>
                <a:gd name="connsiteY3" fmla="*/ 107959 h 107908"/>
                <a:gd name="connsiteX4" fmla="*/ 76462 w 76264"/>
                <a:gd name="connsiteY4" fmla="*/ 106433 h 107908"/>
                <a:gd name="connsiteX5" fmla="*/ 75692 w 76264"/>
                <a:gd name="connsiteY5" fmla="*/ 105059 h 107908"/>
                <a:gd name="connsiteX6" fmla="*/ 72148 w 76264"/>
                <a:gd name="connsiteY6" fmla="*/ 98038 h 107908"/>
                <a:gd name="connsiteX7" fmla="*/ 40718 w 76264"/>
                <a:gd name="connsiteY7" fmla="*/ 11193 h 107908"/>
                <a:gd name="connsiteX8" fmla="*/ 21922 w 76264"/>
                <a:gd name="connsiteY8" fmla="*/ 356 h 107908"/>
                <a:gd name="connsiteX9" fmla="*/ 19148 w 76264"/>
                <a:gd name="connsiteY9" fmla="*/ 2035 h 107908"/>
                <a:gd name="connsiteX10" fmla="*/ 20535 w 76264"/>
                <a:gd name="connsiteY10" fmla="*/ 3561 h 107908"/>
                <a:gd name="connsiteX11" fmla="*/ 30550 w 76264"/>
                <a:gd name="connsiteY11" fmla="*/ 15771 h 107908"/>
                <a:gd name="connsiteX12" fmla="*/ 45494 w 76264"/>
                <a:gd name="connsiteY12" fmla="*/ 57286 h 107908"/>
                <a:gd name="connsiteX13" fmla="*/ 2971 w 76264"/>
                <a:gd name="connsiteY13" fmla="*/ 99107 h 107908"/>
                <a:gd name="connsiteX14" fmla="*/ 198 w 76264"/>
                <a:gd name="connsiteY14" fmla="*/ 103838 h 107908"/>
                <a:gd name="connsiteX15" fmla="*/ 4820 w 76264"/>
                <a:gd name="connsiteY15" fmla="*/ 108265 h 107908"/>
                <a:gd name="connsiteX16" fmla="*/ 9904 w 76264"/>
                <a:gd name="connsiteY16" fmla="*/ 105059 h 107908"/>
                <a:gd name="connsiteX17" fmla="*/ 47035 w 76264"/>
                <a:gd name="connsiteY17" fmla="*/ 61713 h 1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107908">
                  <a:moveTo>
                    <a:pt x="47035" y="61713"/>
                  </a:moveTo>
                  <a:cubicBezTo>
                    <a:pt x="53352" y="77739"/>
                    <a:pt x="60747" y="101091"/>
                    <a:pt x="63212" y="104601"/>
                  </a:cubicBezTo>
                  <a:cubicBezTo>
                    <a:pt x="65677" y="107959"/>
                    <a:pt x="67218" y="107959"/>
                    <a:pt x="71378" y="107959"/>
                  </a:cubicBezTo>
                  <a:lnTo>
                    <a:pt x="74767" y="107959"/>
                  </a:lnTo>
                  <a:cubicBezTo>
                    <a:pt x="76308" y="107807"/>
                    <a:pt x="76462" y="106891"/>
                    <a:pt x="76462" y="106433"/>
                  </a:cubicBezTo>
                  <a:cubicBezTo>
                    <a:pt x="76462" y="105975"/>
                    <a:pt x="76154" y="105670"/>
                    <a:pt x="75692" y="105059"/>
                  </a:cubicBezTo>
                  <a:cubicBezTo>
                    <a:pt x="74151" y="103380"/>
                    <a:pt x="73227" y="101091"/>
                    <a:pt x="72148" y="98038"/>
                  </a:cubicBezTo>
                  <a:lnTo>
                    <a:pt x="40718" y="11193"/>
                  </a:lnTo>
                  <a:cubicBezTo>
                    <a:pt x="37483" y="2340"/>
                    <a:pt x="29163" y="356"/>
                    <a:pt x="21922" y="356"/>
                  </a:cubicBezTo>
                  <a:cubicBezTo>
                    <a:pt x="21151" y="356"/>
                    <a:pt x="19148" y="356"/>
                    <a:pt x="19148" y="2035"/>
                  </a:cubicBezTo>
                  <a:cubicBezTo>
                    <a:pt x="19148" y="3256"/>
                    <a:pt x="20381" y="3561"/>
                    <a:pt x="20535" y="3561"/>
                  </a:cubicBezTo>
                  <a:cubicBezTo>
                    <a:pt x="25619" y="4477"/>
                    <a:pt x="26698" y="5393"/>
                    <a:pt x="30550" y="15771"/>
                  </a:cubicBezTo>
                  <a:lnTo>
                    <a:pt x="45494" y="57286"/>
                  </a:lnTo>
                  <a:lnTo>
                    <a:pt x="2971" y="99107"/>
                  </a:lnTo>
                  <a:cubicBezTo>
                    <a:pt x="1122" y="100938"/>
                    <a:pt x="198" y="101854"/>
                    <a:pt x="198" y="103838"/>
                  </a:cubicBezTo>
                  <a:cubicBezTo>
                    <a:pt x="198" y="106433"/>
                    <a:pt x="2355" y="108265"/>
                    <a:pt x="4820" y="108265"/>
                  </a:cubicBezTo>
                  <a:cubicBezTo>
                    <a:pt x="7285" y="108265"/>
                    <a:pt x="8672" y="106586"/>
                    <a:pt x="9904" y="105059"/>
                  </a:cubicBezTo>
                  <a:lnTo>
                    <a:pt x="47035" y="6171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形状 158">
              <a:extLst>
                <a:ext uri="{FF2B5EF4-FFF2-40B4-BE49-F238E27FC236}">
                  <a16:creationId xmlns:a16="http://schemas.microsoft.com/office/drawing/2014/main" id="{70717780-8DA9-84AD-08AB-4993FCAEA0B0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3456152" y="8580783"/>
              <a:ext cx="43031" cy="48184"/>
            </a:xfrm>
            <a:custGeom>
              <a:avLst/>
              <a:gdLst>
                <a:gd name="connsiteX0" fmla="*/ 39029 w 43031"/>
                <a:gd name="connsiteY0" fmla="*/ 7302 h 48184"/>
                <a:gd name="connsiteX1" fmla="*/ 34500 w 43031"/>
                <a:gd name="connsiteY1" fmla="*/ 12323 h 48184"/>
                <a:gd name="connsiteX2" fmla="*/ 38059 w 43031"/>
                <a:gd name="connsiteY2" fmla="*/ 15742 h 48184"/>
                <a:gd name="connsiteX3" fmla="*/ 43235 w 43031"/>
                <a:gd name="connsiteY3" fmla="*/ 9652 h 48184"/>
                <a:gd name="connsiteX4" fmla="*/ 28891 w 43031"/>
                <a:gd name="connsiteY4" fmla="*/ 357 h 48184"/>
                <a:gd name="connsiteX5" fmla="*/ 9047 w 43031"/>
                <a:gd name="connsiteY5" fmla="*/ 15956 h 48184"/>
                <a:gd name="connsiteX6" fmla="*/ 12822 w 43031"/>
                <a:gd name="connsiteY6" fmla="*/ 23755 h 48184"/>
                <a:gd name="connsiteX7" fmla="*/ 25009 w 43031"/>
                <a:gd name="connsiteY7" fmla="*/ 27602 h 48184"/>
                <a:gd name="connsiteX8" fmla="*/ 34176 w 43031"/>
                <a:gd name="connsiteY8" fmla="*/ 34653 h 48184"/>
                <a:gd name="connsiteX9" fmla="*/ 28460 w 43031"/>
                <a:gd name="connsiteY9" fmla="*/ 43200 h 48184"/>
                <a:gd name="connsiteX10" fmla="*/ 17675 w 43031"/>
                <a:gd name="connsiteY10" fmla="*/ 45551 h 48184"/>
                <a:gd name="connsiteX11" fmla="*/ 4733 w 43031"/>
                <a:gd name="connsiteY11" fmla="*/ 41064 h 48184"/>
                <a:gd name="connsiteX12" fmla="*/ 10665 w 43031"/>
                <a:gd name="connsiteY12" fmla="*/ 34974 h 48184"/>
                <a:gd name="connsiteX13" fmla="*/ 6459 w 43031"/>
                <a:gd name="connsiteY13" fmla="*/ 31021 h 48184"/>
                <a:gd name="connsiteX14" fmla="*/ 204 w 43031"/>
                <a:gd name="connsiteY14" fmla="*/ 38179 h 48184"/>
                <a:gd name="connsiteX15" fmla="*/ 17567 w 43031"/>
                <a:gd name="connsiteY15" fmla="*/ 48542 h 48184"/>
                <a:gd name="connsiteX16" fmla="*/ 41078 w 43031"/>
                <a:gd name="connsiteY16" fmla="*/ 30914 h 48184"/>
                <a:gd name="connsiteX17" fmla="*/ 26195 w 43031"/>
                <a:gd name="connsiteY17" fmla="*/ 18413 h 48184"/>
                <a:gd name="connsiteX18" fmla="*/ 21881 w 43031"/>
                <a:gd name="connsiteY18" fmla="*/ 17559 h 48184"/>
                <a:gd name="connsiteX19" fmla="*/ 15950 w 43031"/>
                <a:gd name="connsiteY19" fmla="*/ 12217 h 48184"/>
                <a:gd name="connsiteX20" fmla="*/ 20264 w 43031"/>
                <a:gd name="connsiteY20" fmla="*/ 5379 h 48184"/>
                <a:gd name="connsiteX21" fmla="*/ 28784 w 43031"/>
                <a:gd name="connsiteY21" fmla="*/ 3349 h 48184"/>
                <a:gd name="connsiteX22" fmla="*/ 39029 w 43031"/>
                <a:gd name="connsiteY22" fmla="*/ 7302 h 4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31" h="48184">
                  <a:moveTo>
                    <a:pt x="39029" y="7302"/>
                  </a:moveTo>
                  <a:cubicBezTo>
                    <a:pt x="36225" y="7943"/>
                    <a:pt x="34500" y="10187"/>
                    <a:pt x="34500" y="12323"/>
                  </a:cubicBezTo>
                  <a:cubicBezTo>
                    <a:pt x="34500" y="14781"/>
                    <a:pt x="36656" y="15742"/>
                    <a:pt x="38059" y="15742"/>
                  </a:cubicBezTo>
                  <a:cubicBezTo>
                    <a:pt x="39137" y="15742"/>
                    <a:pt x="43235" y="15101"/>
                    <a:pt x="43235" y="9652"/>
                  </a:cubicBezTo>
                  <a:cubicBezTo>
                    <a:pt x="43235" y="2708"/>
                    <a:pt x="35470" y="357"/>
                    <a:pt x="28891" y="357"/>
                  </a:cubicBezTo>
                  <a:cubicBezTo>
                    <a:pt x="12067" y="357"/>
                    <a:pt x="9047" y="12644"/>
                    <a:pt x="9047" y="15956"/>
                  </a:cubicBezTo>
                  <a:cubicBezTo>
                    <a:pt x="9047" y="19909"/>
                    <a:pt x="11312" y="22473"/>
                    <a:pt x="12822" y="23755"/>
                  </a:cubicBezTo>
                  <a:cubicBezTo>
                    <a:pt x="15626" y="25892"/>
                    <a:pt x="17567" y="26320"/>
                    <a:pt x="25009" y="27602"/>
                  </a:cubicBezTo>
                  <a:cubicBezTo>
                    <a:pt x="27274" y="28029"/>
                    <a:pt x="34176" y="29311"/>
                    <a:pt x="34176" y="34653"/>
                  </a:cubicBezTo>
                  <a:cubicBezTo>
                    <a:pt x="34176" y="36469"/>
                    <a:pt x="32990" y="40529"/>
                    <a:pt x="28460" y="43200"/>
                  </a:cubicBezTo>
                  <a:cubicBezTo>
                    <a:pt x="24254" y="45551"/>
                    <a:pt x="18969" y="45551"/>
                    <a:pt x="17675" y="45551"/>
                  </a:cubicBezTo>
                  <a:cubicBezTo>
                    <a:pt x="13361" y="45551"/>
                    <a:pt x="7214" y="44589"/>
                    <a:pt x="4733" y="41064"/>
                  </a:cubicBezTo>
                  <a:cubicBezTo>
                    <a:pt x="8292" y="40636"/>
                    <a:pt x="10665" y="37965"/>
                    <a:pt x="10665" y="34974"/>
                  </a:cubicBezTo>
                  <a:cubicBezTo>
                    <a:pt x="10665" y="32303"/>
                    <a:pt x="8724" y="31021"/>
                    <a:pt x="6459" y="31021"/>
                  </a:cubicBezTo>
                  <a:cubicBezTo>
                    <a:pt x="3331" y="31021"/>
                    <a:pt x="204" y="33478"/>
                    <a:pt x="204" y="38179"/>
                  </a:cubicBezTo>
                  <a:cubicBezTo>
                    <a:pt x="204" y="44589"/>
                    <a:pt x="7106" y="48542"/>
                    <a:pt x="17567" y="48542"/>
                  </a:cubicBezTo>
                  <a:cubicBezTo>
                    <a:pt x="37411" y="48542"/>
                    <a:pt x="41078" y="35080"/>
                    <a:pt x="41078" y="30914"/>
                  </a:cubicBezTo>
                  <a:cubicBezTo>
                    <a:pt x="41078" y="21084"/>
                    <a:pt x="30186" y="19161"/>
                    <a:pt x="26195" y="18413"/>
                  </a:cubicBezTo>
                  <a:cubicBezTo>
                    <a:pt x="25225" y="18200"/>
                    <a:pt x="22528" y="17772"/>
                    <a:pt x="21881" y="17559"/>
                  </a:cubicBezTo>
                  <a:cubicBezTo>
                    <a:pt x="17891" y="16811"/>
                    <a:pt x="15950" y="14567"/>
                    <a:pt x="15950" y="12217"/>
                  </a:cubicBezTo>
                  <a:cubicBezTo>
                    <a:pt x="15950" y="9759"/>
                    <a:pt x="17891" y="6875"/>
                    <a:pt x="20264" y="5379"/>
                  </a:cubicBezTo>
                  <a:cubicBezTo>
                    <a:pt x="23175" y="3563"/>
                    <a:pt x="26950" y="3349"/>
                    <a:pt x="28784" y="3349"/>
                  </a:cubicBezTo>
                  <a:cubicBezTo>
                    <a:pt x="31048" y="3349"/>
                    <a:pt x="36656" y="3669"/>
                    <a:pt x="39029" y="7302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形状 159">
              <a:extLst>
                <a:ext uri="{FF2B5EF4-FFF2-40B4-BE49-F238E27FC236}">
                  <a16:creationId xmlns:a16="http://schemas.microsoft.com/office/drawing/2014/main" id="{2BB770FB-4108-7E44-DD8D-83D7ACDB8068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3518817" y="8537543"/>
              <a:ext cx="67636" cy="69140"/>
            </a:xfrm>
            <a:custGeom>
              <a:avLst/>
              <a:gdLst>
                <a:gd name="connsiteX0" fmla="*/ 67844 w 67636"/>
                <a:gd name="connsiteY0" fmla="*/ 11040 h 69140"/>
                <a:gd name="connsiteX1" fmla="*/ 61065 w 67636"/>
                <a:gd name="connsiteY1" fmla="*/ 356 h 69140"/>
                <a:gd name="connsiteX2" fmla="*/ 53516 w 67636"/>
                <a:gd name="connsiteY2" fmla="*/ 7682 h 69140"/>
                <a:gd name="connsiteX3" fmla="*/ 55981 w 67636"/>
                <a:gd name="connsiteY3" fmla="*/ 12261 h 69140"/>
                <a:gd name="connsiteX4" fmla="*/ 61219 w 67636"/>
                <a:gd name="connsiteY4" fmla="*/ 24777 h 69140"/>
                <a:gd name="connsiteX5" fmla="*/ 33795 w 67636"/>
                <a:gd name="connsiteY5" fmla="*/ 66139 h 69140"/>
                <a:gd name="connsiteX6" fmla="*/ 22394 w 67636"/>
                <a:gd name="connsiteY6" fmla="*/ 52860 h 69140"/>
                <a:gd name="connsiteX7" fmla="*/ 31330 w 67636"/>
                <a:gd name="connsiteY7" fmla="*/ 20503 h 69140"/>
                <a:gd name="connsiteX8" fmla="*/ 33179 w 67636"/>
                <a:gd name="connsiteY8" fmla="*/ 12871 h 69140"/>
                <a:gd name="connsiteX9" fmla="*/ 20545 w 67636"/>
                <a:gd name="connsiteY9" fmla="*/ 356 h 69140"/>
                <a:gd name="connsiteX10" fmla="*/ 208 w 67636"/>
                <a:gd name="connsiteY10" fmla="*/ 23861 h 69140"/>
                <a:gd name="connsiteX11" fmla="*/ 2057 w 67636"/>
                <a:gd name="connsiteY11" fmla="*/ 25387 h 69140"/>
                <a:gd name="connsiteX12" fmla="*/ 4522 w 67636"/>
                <a:gd name="connsiteY12" fmla="*/ 22640 h 69140"/>
                <a:gd name="connsiteX13" fmla="*/ 20083 w 67636"/>
                <a:gd name="connsiteY13" fmla="*/ 3714 h 69140"/>
                <a:gd name="connsiteX14" fmla="*/ 23935 w 67636"/>
                <a:gd name="connsiteY14" fmla="*/ 8598 h 69140"/>
                <a:gd name="connsiteX15" fmla="*/ 21315 w 67636"/>
                <a:gd name="connsiteY15" fmla="*/ 19282 h 69140"/>
                <a:gd name="connsiteX16" fmla="*/ 12534 w 67636"/>
                <a:gd name="connsiteY16" fmla="*/ 50571 h 69140"/>
                <a:gd name="connsiteX17" fmla="*/ 33179 w 67636"/>
                <a:gd name="connsiteY17" fmla="*/ 69497 h 69140"/>
                <a:gd name="connsiteX18" fmla="*/ 67844 w 67636"/>
                <a:gd name="connsiteY18" fmla="*/ 11040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844" y="11040"/>
                  </a:moveTo>
                  <a:cubicBezTo>
                    <a:pt x="67844" y="2798"/>
                    <a:pt x="63838" y="356"/>
                    <a:pt x="61065" y="356"/>
                  </a:cubicBezTo>
                  <a:cubicBezTo>
                    <a:pt x="57214" y="356"/>
                    <a:pt x="53516" y="4324"/>
                    <a:pt x="53516" y="7682"/>
                  </a:cubicBezTo>
                  <a:cubicBezTo>
                    <a:pt x="53516" y="9666"/>
                    <a:pt x="54286" y="10582"/>
                    <a:pt x="55981" y="12261"/>
                  </a:cubicBezTo>
                  <a:cubicBezTo>
                    <a:pt x="59216" y="15314"/>
                    <a:pt x="61219" y="19282"/>
                    <a:pt x="61219" y="24777"/>
                  </a:cubicBezTo>
                  <a:cubicBezTo>
                    <a:pt x="61219" y="31187"/>
                    <a:pt x="51821" y="66139"/>
                    <a:pt x="33795" y="66139"/>
                  </a:cubicBezTo>
                  <a:cubicBezTo>
                    <a:pt x="25938" y="66139"/>
                    <a:pt x="22394" y="60797"/>
                    <a:pt x="22394" y="52860"/>
                  </a:cubicBezTo>
                  <a:cubicBezTo>
                    <a:pt x="22394" y="44313"/>
                    <a:pt x="26554" y="33171"/>
                    <a:pt x="31330" y="20503"/>
                  </a:cubicBezTo>
                  <a:cubicBezTo>
                    <a:pt x="32408" y="17908"/>
                    <a:pt x="33179" y="15771"/>
                    <a:pt x="33179" y="12871"/>
                  </a:cubicBezTo>
                  <a:cubicBezTo>
                    <a:pt x="33179" y="6003"/>
                    <a:pt x="28249" y="356"/>
                    <a:pt x="20545" y="356"/>
                  </a:cubicBezTo>
                  <a:cubicBezTo>
                    <a:pt x="6063" y="356"/>
                    <a:pt x="208" y="22487"/>
                    <a:pt x="208" y="23861"/>
                  </a:cubicBezTo>
                  <a:cubicBezTo>
                    <a:pt x="208" y="25387"/>
                    <a:pt x="1749" y="25387"/>
                    <a:pt x="2057" y="25387"/>
                  </a:cubicBezTo>
                  <a:cubicBezTo>
                    <a:pt x="3598" y="25387"/>
                    <a:pt x="3752" y="25082"/>
                    <a:pt x="4522" y="22640"/>
                  </a:cubicBezTo>
                  <a:cubicBezTo>
                    <a:pt x="8990" y="7224"/>
                    <a:pt x="15615" y="3714"/>
                    <a:pt x="20083" y="3714"/>
                  </a:cubicBezTo>
                  <a:cubicBezTo>
                    <a:pt x="21315" y="3714"/>
                    <a:pt x="23935" y="3714"/>
                    <a:pt x="23935" y="8598"/>
                  </a:cubicBezTo>
                  <a:cubicBezTo>
                    <a:pt x="23935" y="12414"/>
                    <a:pt x="22394" y="16535"/>
                    <a:pt x="21315" y="19282"/>
                  </a:cubicBezTo>
                  <a:cubicBezTo>
                    <a:pt x="14536" y="36987"/>
                    <a:pt x="12534" y="44008"/>
                    <a:pt x="12534" y="50571"/>
                  </a:cubicBezTo>
                  <a:cubicBezTo>
                    <a:pt x="12534" y="67055"/>
                    <a:pt x="26092" y="69497"/>
                    <a:pt x="33179" y="69497"/>
                  </a:cubicBezTo>
                  <a:cubicBezTo>
                    <a:pt x="59062" y="69497"/>
                    <a:pt x="67844" y="18977"/>
                    <a:pt x="67844" y="1104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形状 160">
              <a:extLst>
                <a:ext uri="{FF2B5EF4-FFF2-40B4-BE49-F238E27FC236}">
                  <a16:creationId xmlns:a16="http://schemas.microsoft.com/office/drawing/2014/main" id="{0183D5C0-341C-65DB-60EC-CA545763C652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3598764" y="8477607"/>
              <a:ext cx="52845" cy="72010"/>
            </a:xfrm>
            <a:custGeom>
              <a:avLst/>
              <a:gdLst>
                <a:gd name="connsiteX0" fmla="*/ 53059 w 52845"/>
                <a:gd name="connsiteY0" fmla="*/ 54841 h 72010"/>
                <a:gd name="connsiteX1" fmla="*/ 53059 w 52845"/>
                <a:gd name="connsiteY1" fmla="*/ 50995 h 72010"/>
                <a:gd name="connsiteX2" fmla="*/ 41088 w 52845"/>
                <a:gd name="connsiteY2" fmla="*/ 50995 h 72010"/>
                <a:gd name="connsiteX3" fmla="*/ 41088 w 52845"/>
                <a:gd name="connsiteY3" fmla="*/ 3344 h 72010"/>
                <a:gd name="connsiteX4" fmla="*/ 38715 w 52845"/>
                <a:gd name="connsiteY4" fmla="*/ 352 h 72010"/>
                <a:gd name="connsiteX5" fmla="*/ 35911 w 52845"/>
                <a:gd name="connsiteY5" fmla="*/ 1848 h 72010"/>
                <a:gd name="connsiteX6" fmla="*/ 213 w 52845"/>
                <a:gd name="connsiteY6" fmla="*/ 50995 h 72010"/>
                <a:gd name="connsiteX7" fmla="*/ 213 w 52845"/>
                <a:gd name="connsiteY7" fmla="*/ 54841 h 72010"/>
                <a:gd name="connsiteX8" fmla="*/ 31921 w 52845"/>
                <a:gd name="connsiteY8" fmla="*/ 54841 h 72010"/>
                <a:gd name="connsiteX9" fmla="*/ 31921 w 52845"/>
                <a:gd name="connsiteY9" fmla="*/ 63602 h 72010"/>
                <a:gd name="connsiteX10" fmla="*/ 23185 w 52845"/>
                <a:gd name="connsiteY10" fmla="*/ 68516 h 72010"/>
                <a:gd name="connsiteX11" fmla="*/ 20273 w 52845"/>
                <a:gd name="connsiteY11" fmla="*/ 68516 h 72010"/>
                <a:gd name="connsiteX12" fmla="*/ 20273 w 52845"/>
                <a:gd name="connsiteY12" fmla="*/ 72363 h 72010"/>
                <a:gd name="connsiteX13" fmla="*/ 36450 w 52845"/>
                <a:gd name="connsiteY13" fmla="*/ 71935 h 72010"/>
                <a:gd name="connsiteX14" fmla="*/ 52735 w 52845"/>
                <a:gd name="connsiteY14" fmla="*/ 72363 h 72010"/>
                <a:gd name="connsiteX15" fmla="*/ 52735 w 52845"/>
                <a:gd name="connsiteY15" fmla="*/ 68516 h 72010"/>
                <a:gd name="connsiteX16" fmla="*/ 49823 w 52845"/>
                <a:gd name="connsiteY16" fmla="*/ 68516 h 72010"/>
                <a:gd name="connsiteX17" fmla="*/ 41088 w 52845"/>
                <a:gd name="connsiteY17" fmla="*/ 63602 h 72010"/>
                <a:gd name="connsiteX18" fmla="*/ 41088 w 52845"/>
                <a:gd name="connsiteY18" fmla="*/ 54841 h 72010"/>
                <a:gd name="connsiteX19" fmla="*/ 53059 w 52845"/>
                <a:gd name="connsiteY19" fmla="*/ 54841 h 72010"/>
                <a:gd name="connsiteX20" fmla="*/ 32676 w 52845"/>
                <a:gd name="connsiteY20" fmla="*/ 11891 h 72010"/>
                <a:gd name="connsiteX21" fmla="*/ 32676 w 52845"/>
                <a:gd name="connsiteY21" fmla="*/ 50995 h 72010"/>
                <a:gd name="connsiteX22" fmla="*/ 4204 w 52845"/>
                <a:gd name="connsiteY22" fmla="*/ 50995 h 72010"/>
                <a:gd name="connsiteX23" fmla="*/ 32676 w 52845"/>
                <a:gd name="connsiteY23" fmla="*/ 11891 h 7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845" h="72010">
                  <a:moveTo>
                    <a:pt x="53059" y="54841"/>
                  </a:moveTo>
                  <a:lnTo>
                    <a:pt x="53059" y="50995"/>
                  </a:lnTo>
                  <a:lnTo>
                    <a:pt x="41088" y="50995"/>
                  </a:lnTo>
                  <a:lnTo>
                    <a:pt x="41088" y="3344"/>
                  </a:lnTo>
                  <a:cubicBezTo>
                    <a:pt x="41088" y="1100"/>
                    <a:pt x="41088" y="352"/>
                    <a:pt x="38715" y="352"/>
                  </a:cubicBezTo>
                  <a:cubicBezTo>
                    <a:pt x="37421" y="352"/>
                    <a:pt x="36989" y="352"/>
                    <a:pt x="35911" y="1848"/>
                  </a:cubicBezTo>
                  <a:lnTo>
                    <a:pt x="213" y="50995"/>
                  </a:lnTo>
                  <a:lnTo>
                    <a:pt x="213" y="54841"/>
                  </a:lnTo>
                  <a:lnTo>
                    <a:pt x="31921" y="54841"/>
                  </a:lnTo>
                  <a:lnTo>
                    <a:pt x="31921" y="63602"/>
                  </a:lnTo>
                  <a:cubicBezTo>
                    <a:pt x="31921" y="67234"/>
                    <a:pt x="31921" y="68516"/>
                    <a:pt x="23185" y="68516"/>
                  </a:cubicBezTo>
                  <a:lnTo>
                    <a:pt x="20273" y="68516"/>
                  </a:lnTo>
                  <a:lnTo>
                    <a:pt x="20273" y="72363"/>
                  </a:lnTo>
                  <a:cubicBezTo>
                    <a:pt x="25665" y="72149"/>
                    <a:pt x="32568" y="71935"/>
                    <a:pt x="36450" y="71935"/>
                  </a:cubicBezTo>
                  <a:cubicBezTo>
                    <a:pt x="40441" y="71935"/>
                    <a:pt x="47343" y="72149"/>
                    <a:pt x="52735" y="72363"/>
                  </a:cubicBezTo>
                  <a:lnTo>
                    <a:pt x="52735" y="68516"/>
                  </a:lnTo>
                  <a:lnTo>
                    <a:pt x="49823" y="68516"/>
                  </a:lnTo>
                  <a:cubicBezTo>
                    <a:pt x="41088" y="68516"/>
                    <a:pt x="41088" y="67234"/>
                    <a:pt x="41088" y="63602"/>
                  </a:cubicBezTo>
                  <a:lnTo>
                    <a:pt x="41088" y="54841"/>
                  </a:lnTo>
                  <a:lnTo>
                    <a:pt x="53059" y="54841"/>
                  </a:lnTo>
                  <a:close/>
                  <a:moveTo>
                    <a:pt x="32676" y="11891"/>
                  </a:moveTo>
                  <a:lnTo>
                    <a:pt x="32676" y="50995"/>
                  </a:lnTo>
                  <a:lnTo>
                    <a:pt x="4204" y="50995"/>
                  </a:lnTo>
                  <a:lnTo>
                    <a:pt x="32676" y="1189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形状 161">
              <a:extLst>
                <a:ext uri="{FF2B5EF4-FFF2-40B4-BE49-F238E27FC236}">
                  <a16:creationId xmlns:a16="http://schemas.microsoft.com/office/drawing/2014/main" id="{7E0BE010-E1D4-CE65-6472-EAD91E46932D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3596579" y="8574084"/>
              <a:ext cx="62228" cy="95942"/>
            </a:xfrm>
            <a:custGeom>
              <a:avLst/>
              <a:gdLst>
                <a:gd name="connsiteX0" fmla="*/ 45725 w 62228"/>
                <a:gd name="connsiteY0" fmla="*/ 1748 h 95942"/>
                <a:gd name="connsiteX1" fmla="*/ 43891 w 62228"/>
                <a:gd name="connsiteY1" fmla="*/ 359 h 95942"/>
                <a:gd name="connsiteX2" fmla="*/ 41734 w 62228"/>
                <a:gd name="connsiteY2" fmla="*/ 2709 h 95942"/>
                <a:gd name="connsiteX3" fmla="*/ 35587 w 62228"/>
                <a:gd name="connsiteY3" fmla="*/ 27176 h 95942"/>
                <a:gd name="connsiteX4" fmla="*/ 213 w 62228"/>
                <a:gd name="connsiteY4" fmla="*/ 55916 h 95942"/>
                <a:gd name="connsiteX5" fmla="*/ 23292 w 62228"/>
                <a:gd name="connsiteY5" fmla="*/ 75681 h 95942"/>
                <a:gd name="connsiteX6" fmla="*/ 20812 w 62228"/>
                <a:gd name="connsiteY6" fmla="*/ 85724 h 95942"/>
                <a:gd name="connsiteX7" fmla="*/ 18547 w 62228"/>
                <a:gd name="connsiteY7" fmla="*/ 95019 h 95942"/>
                <a:gd name="connsiteX8" fmla="*/ 20273 w 62228"/>
                <a:gd name="connsiteY8" fmla="*/ 96301 h 95942"/>
                <a:gd name="connsiteX9" fmla="*/ 22537 w 62228"/>
                <a:gd name="connsiteY9" fmla="*/ 93737 h 95942"/>
                <a:gd name="connsiteX10" fmla="*/ 27067 w 62228"/>
                <a:gd name="connsiteY10" fmla="*/ 75788 h 95942"/>
                <a:gd name="connsiteX11" fmla="*/ 62441 w 62228"/>
                <a:gd name="connsiteY11" fmla="*/ 47048 h 95942"/>
                <a:gd name="connsiteX12" fmla="*/ 39362 w 62228"/>
                <a:gd name="connsiteY12" fmla="*/ 27282 h 95942"/>
                <a:gd name="connsiteX13" fmla="*/ 45725 w 62228"/>
                <a:gd name="connsiteY13" fmla="*/ 1748 h 95942"/>
                <a:gd name="connsiteX14" fmla="*/ 24047 w 62228"/>
                <a:gd name="connsiteY14" fmla="*/ 72690 h 95942"/>
                <a:gd name="connsiteX15" fmla="*/ 8086 w 62228"/>
                <a:gd name="connsiteY15" fmla="*/ 57732 h 95942"/>
                <a:gd name="connsiteX16" fmla="*/ 34724 w 62228"/>
                <a:gd name="connsiteY16" fmla="*/ 30274 h 95942"/>
                <a:gd name="connsiteX17" fmla="*/ 24047 w 62228"/>
                <a:gd name="connsiteY17" fmla="*/ 72690 h 95942"/>
                <a:gd name="connsiteX18" fmla="*/ 38499 w 62228"/>
                <a:gd name="connsiteY18" fmla="*/ 30274 h 95942"/>
                <a:gd name="connsiteX19" fmla="*/ 54568 w 62228"/>
                <a:gd name="connsiteY19" fmla="*/ 45232 h 95942"/>
                <a:gd name="connsiteX20" fmla="*/ 27822 w 62228"/>
                <a:gd name="connsiteY20" fmla="*/ 72690 h 95942"/>
                <a:gd name="connsiteX21" fmla="*/ 38499 w 62228"/>
                <a:gd name="connsiteY21" fmla="*/ 30274 h 9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228" h="95942">
                  <a:moveTo>
                    <a:pt x="45725" y="1748"/>
                  </a:moveTo>
                  <a:cubicBezTo>
                    <a:pt x="45725" y="359"/>
                    <a:pt x="44431" y="359"/>
                    <a:pt x="43891" y="359"/>
                  </a:cubicBezTo>
                  <a:cubicBezTo>
                    <a:pt x="42274" y="359"/>
                    <a:pt x="42166" y="893"/>
                    <a:pt x="41734" y="2709"/>
                  </a:cubicBezTo>
                  <a:lnTo>
                    <a:pt x="35587" y="27176"/>
                  </a:lnTo>
                  <a:cubicBezTo>
                    <a:pt x="16498" y="28030"/>
                    <a:pt x="213" y="41599"/>
                    <a:pt x="213" y="55916"/>
                  </a:cubicBezTo>
                  <a:cubicBezTo>
                    <a:pt x="213" y="67989"/>
                    <a:pt x="11321" y="75254"/>
                    <a:pt x="23292" y="75681"/>
                  </a:cubicBezTo>
                  <a:cubicBezTo>
                    <a:pt x="22430" y="78993"/>
                    <a:pt x="21675" y="82412"/>
                    <a:pt x="20812" y="85724"/>
                  </a:cubicBezTo>
                  <a:cubicBezTo>
                    <a:pt x="19518" y="90746"/>
                    <a:pt x="18547" y="94699"/>
                    <a:pt x="18547" y="95019"/>
                  </a:cubicBezTo>
                  <a:cubicBezTo>
                    <a:pt x="18547" y="96301"/>
                    <a:pt x="19949" y="96301"/>
                    <a:pt x="20273" y="96301"/>
                  </a:cubicBezTo>
                  <a:cubicBezTo>
                    <a:pt x="21890" y="96301"/>
                    <a:pt x="21998" y="95981"/>
                    <a:pt x="22537" y="93737"/>
                  </a:cubicBezTo>
                  <a:lnTo>
                    <a:pt x="27067" y="75788"/>
                  </a:lnTo>
                  <a:cubicBezTo>
                    <a:pt x="45509" y="75040"/>
                    <a:pt x="62441" y="61578"/>
                    <a:pt x="62441" y="47048"/>
                  </a:cubicBezTo>
                  <a:cubicBezTo>
                    <a:pt x="62441" y="35830"/>
                    <a:pt x="52519" y="27817"/>
                    <a:pt x="39362" y="27282"/>
                  </a:cubicBezTo>
                  <a:lnTo>
                    <a:pt x="45725" y="1748"/>
                  </a:lnTo>
                  <a:close/>
                  <a:moveTo>
                    <a:pt x="24047" y="72690"/>
                  </a:moveTo>
                  <a:cubicBezTo>
                    <a:pt x="15743" y="72262"/>
                    <a:pt x="8086" y="67775"/>
                    <a:pt x="8086" y="57732"/>
                  </a:cubicBezTo>
                  <a:cubicBezTo>
                    <a:pt x="8086" y="47048"/>
                    <a:pt x="16282" y="31983"/>
                    <a:pt x="34724" y="30274"/>
                  </a:cubicBezTo>
                  <a:lnTo>
                    <a:pt x="24047" y="72690"/>
                  </a:lnTo>
                  <a:close/>
                  <a:moveTo>
                    <a:pt x="38499" y="30274"/>
                  </a:moveTo>
                  <a:cubicBezTo>
                    <a:pt x="46803" y="30595"/>
                    <a:pt x="54568" y="35082"/>
                    <a:pt x="54568" y="45232"/>
                  </a:cubicBezTo>
                  <a:cubicBezTo>
                    <a:pt x="54568" y="56877"/>
                    <a:pt x="45293" y="71194"/>
                    <a:pt x="27822" y="72690"/>
                  </a:cubicBezTo>
                  <a:lnTo>
                    <a:pt x="38499" y="3027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形状 162">
              <a:extLst>
                <a:ext uri="{FF2B5EF4-FFF2-40B4-BE49-F238E27FC236}">
                  <a16:creationId xmlns:a16="http://schemas.microsoft.com/office/drawing/2014/main" id="{BC2B102C-B8D9-B715-2A23-23CF11BB0D28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4165584" y="8503354"/>
              <a:ext cx="61473" cy="101650"/>
            </a:xfrm>
            <a:custGeom>
              <a:avLst/>
              <a:gdLst>
                <a:gd name="connsiteX0" fmla="*/ 12113 w 61473"/>
                <a:gd name="connsiteY0" fmla="*/ 90254 h 101650"/>
                <a:gd name="connsiteX1" fmla="*/ 28444 w 61473"/>
                <a:gd name="connsiteY1" fmla="*/ 74534 h 101650"/>
                <a:gd name="connsiteX2" fmla="*/ 61723 w 61473"/>
                <a:gd name="connsiteY2" fmla="*/ 29966 h 101650"/>
                <a:gd name="connsiteX3" fmla="*/ 29061 w 61473"/>
                <a:gd name="connsiteY3" fmla="*/ 356 h 101650"/>
                <a:gd name="connsiteX4" fmla="*/ 250 w 61473"/>
                <a:gd name="connsiteY4" fmla="*/ 27982 h 101650"/>
                <a:gd name="connsiteX5" fmla="*/ 8415 w 61473"/>
                <a:gd name="connsiteY5" fmla="*/ 36529 h 101650"/>
                <a:gd name="connsiteX6" fmla="*/ 16427 w 61473"/>
                <a:gd name="connsiteY6" fmla="*/ 28440 h 101650"/>
                <a:gd name="connsiteX7" fmla="*/ 8261 w 61473"/>
                <a:gd name="connsiteY7" fmla="*/ 20503 h 101650"/>
                <a:gd name="connsiteX8" fmla="*/ 6258 w 61473"/>
                <a:gd name="connsiteY8" fmla="*/ 20656 h 101650"/>
                <a:gd name="connsiteX9" fmla="*/ 27058 w 61473"/>
                <a:gd name="connsiteY9" fmla="*/ 5087 h 101650"/>
                <a:gd name="connsiteX10" fmla="*/ 47703 w 61473"/>
                <a:gd name="connsiteY10" fmla="*/ 29966 h 101650"/>
                <a:gd name="connsiteX11" fmla="*/ 31526 w 61473"/>
                <a:gd name="connsiteY11" fmla="*/ 63697 h 101650"/>
                <a:gd name="connsiteX12" fmla="*/ 1944 w 61473"/>
                <a:gd name="connsiteY12" fmla="*/ 96359 h 101650"/>
                <a:gd name="connsiteX13" fmla="*/ 250 w 61473"/>
                <a:gd name="connsiteY13" fmla="*/ 102007 h 101650"/>
                <a:gd name="connsiteX14" fmla="*/ 57409 w 61473"/>
                <a:gd name="connsiteY14" fmla="*/ 102007 h 101650"/>
                <a:gd name="connsiteX15" fmla="*/ 61723 w 61473"/>
                <a:gd name="connsiteY15" fmla="*/ 75449 h 101650"/>
                <a:gd name="connsiteX16" fmla="*/ 57871 w 61473"/>
                <a:gd name="connsiteY16" fmla="*/ 75449 h 101650"/>
                <a:gd name="connsiteX17" fmla="*/ 54482 w 61473"/>
                <a:gd name="connsiteY17" fmla="*/ 89033 h 101650"/>
                <a:gd name="connsiteX18" fmla="*/ 39845 w 61473"/>
                <a:gd name="connsiteY18" fmla="*/ 90254 h 101650"/>
                <a:gd name="connsiteX19" fmla="*/ 12113 w 61473"/>
                <a:gd name="connsiteY19" fmla="*/ 90254 h 1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473" h="101650">
                  <a:moveTo>
                    <a:pt x="12113" y="90254"/>
                  </a:moveTo>
                  <a:lnTo>
                    <a:pt x="28444" y="74534"/>
                  </a:lnTo>
                  <a:cubicBezTo>
                    <a:pt x="52479" y="53471"/>
                    <a:pt x="61723" y="45229"/>
                    <a:pt x="61723" y="29966"/>
                  </a:cubicBezTo>
                  <a:cubicBezTo>
                    <a:pt x="61723" y="12566"/>
                    <a:pt x="47857" y="356"/>
                    <a:pt x="29061" y="356"/>
                  </a:cubicBezTo>
                  <a:cubicBezTo>
                    <a:pt x="11651" y="356"/>
                    <a:pt x="250" y="14398"/>
                    <a:pt x="250" y="27982"/>
                  </a:cubicBezTo>
                  <a:cubicBezTo>
                    <a:pt x="250" y="36529"/>
                    <a:pt x="7953" y="36529"/>
                    <a:pt x="8415" y="36529"/>
                  </a:cubicBezTo>
                  <a:cubicBezTo>
                    <a:pt x="11034" y="36529"/>
                    <a:pt x="16427" y="34697"/>
                    <a:pt x="16427" y="28440"/>
                  </a:cubicBezTo>
                  <a:cubicBezTo>
                    <a:pt x="16427" y="24471"/>
                    <a:pt x="13654" y="20503"/>
                    <a:pt x="8261" y="20503"/>
                  </a:cubicBezTo>
                  <a:cubicBezTo>
                    <a:pt x="7029" y="20503"/>
                    <a:pt x="6721" y="20503"/>
                    <a:pt x="6258" y="20656"/>
                  </a:cubicBezTo>
                  <a:cubicBezTo>
                    <a:pt x="9802" y="10735"/>
                    <a:pt x="18122" y="5087"/>
                    <a:pt x="27058" y="5087"/>
                  </a:cubicBezTo>
                  <a:cubicBezTo>
                    <a:pt x="41078" y="5087"/>
                    <a:pt x="47703" y="17450"/>
                    <a:pt x="47703" y="29966"/>
                  </a:cubicBezTo>
                  <a:cubicBezTo>
                    <a:pt x="47703" y="42176"/>
                    <a:pt x="39999" y="54234"/>
                    <a:pt x="31526" y="63697"/>
                  </a:cubicBezTo>
                  <a:lnTo>
                    <a:pt x="1944" y="96359"/>
                  </a:lnTo>
                  <a:cubicBezTo>
                    <a:pt x="250" y="98038"/>
                    <a:pt x="250" y="98344"/>
                    <a:pt x="250" y="102007"/>
                  </a:cubicBezTo>
                  <a:lnTo>
                    <a:pt x="57409" y="102007"/>
                  </a:lnTo>
                  <a:lnTo>
                    <a:pt x="61723" y="75449"/>
                  </a:lnTo>
                  <a:lnTo>
                    <a:pt x="57871" y="75449"/>
                  </a:lnTo>
                  <a:cubicBezTo>
                    <a:pt x="57101" y="80028"/>
                    <a:pt x="56023" y="86744"/>
                    <a:pt x="54482" y="89033"/>
                  </a:cubicBezTo>
                  <a:cubicBezTo>
                    <a:pt x="53403" y="90254"/>
                    <a:pt x="43235" y="90254"/>
                    <a:pt x="39845" y="90254"/>
                  </a:cubicBezTo>
                  <a:lnTo>
                    <a:pt x="12113" y="9025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形状 163">
              <a:extLst>
                <a:ext uri="{FF2B5EF4-FFF2-40B4-BE49-F238E27FC236}">
                  <a16:creationId xmlns:a16="http://schemas.microsoft.com/office/drawing/2014/main" id="{CD55E30F-62B9-9B90-9585-58A7277C7A79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4239384" y="8537543"/>
              <a:ext cx="67636" cy="69140"/>
            </a:xfrm>
            <a:custGeom>
              <a:avLst/>
              <a:gdLst>
                <a:gd name="connsiteX0" fmla="*/ 67891 w 67636"/>
                <a:gd name="connsiteY0" fmla="*/ 11040 h 69140"/>
                <a:gd name="connsiteX1" fmla="*/ 61112 w 67636"/>
                <a:gd name="connsiteY1" fmla="*/ 356 h 69140"/>
                <a:gd name="connsiteX2" fmla="*/ 53562 w 67636"/>
                <a:gd name="connsiteY2" fmla="*/ 7682 h 69140"/>
                <a:gd name="connsiteX3" fmla="*/ 56028 w 67636"/>
                <a:gd name="connsiteY3" fmla="*/ 12261 h 69140"/>
                <a:gd name="connsiteX4" fmla="*/ 61266 w 67636"/>
                <a:gd name="connsiteY4" fmla="*/ 24777 h 69140"/>
                <a:gd name="connsiteX5" fmla="*/ 33842 w 67636"/>
                <a:gd name="connsiteY5" fmla="*/ 66139 h 69140"/>
                <a:gd name="connsiteX6" fmla="*/ 22441 w 67636"/>
                <a:gd name="connsiteY6" fmla="*/ 52860 h 69140"/>
                <a:gd name="connsiteX7" fmla="*/ 31377 w 67636"/>
                <a:gd name="connsiteY7" fmla="*/ 20503 h 69140"/>
                <a:gd name="connsiteX8" fmla="*/ 33225 w 67636"/>
                <a:gd name="connsiteY8" fmla="*/ 12871 h 69140"/>
                <a:gd name="connsiteX9" fmla="*/ 20592 w 67636"/>
                <a:gd name="connsiteY9" fmla="*/ 356 h 69140"/>
                <a:gd name="connsiteX10" fmla="*/ 255 w 67636"/>
                <a:gd name="connsiteY10" fmla="*/ 23861 h 69140"/>
                <a:gd name="connsiteX11" fmla="*/ 2103 w 67636"/>
                <a:gd name="connsiteY11" fmla="*/ 25387 h 69140"/>
                <a:gd name="connsiteX12" fmla="*/ 4569 w 67636"/>
                <a:gd name="connsiteY12" fmla="*/ 22640 h 69140"/>
                <a:gd name="connsiteX13" fmla="*/ 20130 w 67636"/>
                <a:gd name="connsiteY13" fmla="*/ 3714 h 69140"/>
                <a:gd name="connsiteX14" fmla="*/ 23981 w 67636"/>
                <a:gd name="connsiteY14" fmla="*/ 8598 h 69140"/>
                <a:gd name="connsiteX15" fmla="*/ 21362 w 67636"/>
                <a:gd name="connsiteY15" fmla="*/ 19282 h 69140"/>
                <a:gd name="connsiteX16" fmla="*/ 12580 w 67636"/>
                <a:gd name="connsiteY16" fmla="*/ 50571 h 69140"/>
                <a:gd name="connsiteX17" fmla="*/ 33225 w 67636"/>
                <a:gd name="connsiteY17" fmla="*/ 69497 h 69140"/>
                <a:gd name="connsiteX18" fmla="*/ 67891 w 67636"/>
                <a:gd name="connsiteY18" fmla="*/ 11040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891" y="11040"/>
                  </a:moveTo>
                  <a:cubicBezTo>
                    <a:pt x="67891" y="2798"/>
                    <a:pt x="63885" y="356"/>
                    <a:pt x="61112" y="356"/>
                  </a:cubicBezTo>
                  <a:cubicBezTo>
                    <a:pt x="57260" y="356"/>
                    <a:pt x="53562" y="4324"/>
                    <a:pt x="53562" y="7682"/>
                  </a:cubicBezTo>
                  <a:cubicBezTo>
                    <a:pt x="53562" y="9666"/>
                    <a:pt x="54333" y="10582"/>
                    <a:pt x="56028" y="12261"/>
                  </a:cubicBezTo>
                  <a:cubicBezTo>
                    <a:pt x="59263" y="15314"/>
                    <a:pt x="61266" y="19282"/>
                    <a:pt x="61266" y="24777"/>
                  </a:cubicBezTo>
                  <a:cubicBezTo>
                    <a:pt x="61266" y="31187"/>
                    <a:pt x="51868" y="66139"/>
                    <a:pt x="33842" y="66139"/>
                  </a:cubicBezTo>
                  <a:cubicBezTo>
                    <a:pt x="25984" y="66139"/>
                    <a:pt x="22441" y="60797"/>
                    <a:pt x="22441" y="52860"/>
                  </a:cubicBezTo>
                  <a:cubicBezTo>
                    <a:pt x="22441" y="44313"/>
                    <a:pt x="26600" y="33171"/>
                    <a:pt x="31377" y="20503"/>
                  </a:cubicBezTo>
                  <a:cubicBezTo>
                    <a:pt x="32455" y="17908"/>
                    <a:pt x="33225" y="15771"/>
                    <a:pt x="33225" y="12871"/>
                  </a:cubicBezTo>
                  <a:cubicBezTo>
                    <a:pt x="33225" y="6003"/>
                    <a:pt x="28295" y="356"/>
                    <a:pt x="20592" y="356"/>
                  </a:cubicBezTo>
                  <a:cubicBezTo>
                    <a:pt x="6109" y="356"/>
                    <a:pt x="255" y="22487"/>
                    <a:pt x="255" y="23861"/>
                  </a:cubicBezTo>
                  <a:cubicBezTo>
                    <a:pt x="255" y="25387"/>
                    <a:pt x="1795" y="25387"/>
                    <a:pt x="2103" y="25387"/>
                  </a:cubicBezTo>
                  <a:cubicBezTo>
                    <a:pt x="3644" y="25387"/>
                    <a:pt x="3798" y="25082"/>
                    <a:pt x="4569" y="22640"/>
                  </a:cubicBezTo>
                  <a:cubicBezTo>
                    <a:pt x="9037" y="7224"/>
                    <a:pt x="15662" y="3714"/>
                    <a:pt x="20130" y="3714"/>
                  </a:cubicBezTo>
                  <a:cubicBezTo>
                    <a:pt x="21362" y="3714"/>
                    <a:pt x="23981" y="3714"/>
                    <a:pt x="23981" y="8598"/>
                  </a:cubicBezTo>
                  <a:cubicBezTo>
                    <a:pt x="23981" y="12414"/>
                    <a:pt x="22441" y="16535"/>
                    <a:pt x="21362" y="19282"/>
                  </a:cubicBezTo>
                  <a:cubicBezTo>
                    <a:pt x="14583" y="36987"/>
                    <a:pt x="12580" y="44008"/>
                    <a:pt x="12580" y="50571"/>
                  </a:cubicBezTo>
                  <a:cubicBezTo>
                    <a:pt x="12580" y="67055"/>
                    <a:pt x="26138" y="69497"/>
                    <a:pt x="33225" y="69497"/>
                  </a:cubicBezTo>
                  <a:cubicBezTo>
                    <a:pt x="59109" y="69497"/>
                    <a:pt x="67891" y="18977"/>
                    <a:pt x="67891" y="1104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形状 164">
              <a:extLst>
                <a:ext uri="{FF2B5EF4-FFF2-40B4-BE49-F238E27FC236}">
                  <a16:creationId xmlns:a16="http://schemas.microsoft.com/office/drawing/2014/main" id="{43D950F0-74F7-EA2D-2709-070AFC6C7105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4321919" y="8478676"/>
              <a:ext cx="47668" cy="70941"/>
            </a:xfrm>
            <a:custGeom>
              <a:avLst/>
              <a:gdLst>
                <a:gd name="connsiteX0" fmla="*/ 47929 w 47668"/>
                <a:gd name="connsiteY0" fmla="*/ 51849 h 70941"/>
                <a:gd name="connsiteX1" fmla="*/ 44262 w 47668"/>
                <a:gd name="connsiteY1" fmla="*/ 51849 h 70941"/>
                <a:gd name="connsiteX2" fmla="*/ 41458 w 47668"/>
                <a:gd name="connsiteY2" fmla="*/ 61572 h 70941"/>
                <a:gd name="connsiteX3" fmla="*/ 30781 w 47668"/>
                <a:gd name="connsiteY3" fmla="*/ 62213 h 70941"/>
                <a:gd name="connsiteX4" fmla="*/ 10937 w 47668"/>
                <a:gd name="connsiteY4" fmla="*/ 62213 h 70941"/>
                <a:gd name="connsiteX5" fmla="*/ 32506 w 47668"/>
                <a:gd name="connsiteY5" fmla="*/ 44264 h 70941"/>
                <a:gd name="connsiteX6" fmla="*/ 47929 w 47668"/>
                <a:gd name="connsiteY6" fmla="*/ 21186 h 70941"/>
                <a:gd name="connsiteX7" fmla="*/ 22692 w 47668"/>
                <a:gd name="connsiteY7" fmla="*/ 352 h 70941"/>
                <a:gd name="connsiteX8" fmla="*/ 260 w 47668"/>
                <a:gd name="connsiteY8" fmla="*/ 19477 h 70941"/>
                <a:gd name="connsiteX9" fmla="*/ 5976 w 47668"/>
                <a:gd name="connsiteY9" fmla="*/ 25460 h 70941"/>
                <a:gd name="connsiteX10" fmla="*/ 11692 w 47668"/>
                <a:gd name="connsiteY10" fmla="*/ 19797 h 70941"/>
                <a:gd name="connsiteX11" fmla="*/ 5329 w 47668"/>
                <a:gd name="connsiteY11" fmla="*/ 14135 h 70941"/>
                <a:gd name="connsiteX12" fmla="*/ 21075 w 47668"/>
                <a:gd name="connsiteY12" fmla="*/ 4199 h 70941"/>
                <a:gd name="connsiteX13" fmla="*/ 37467 w 47668"/>
                <a:gd name="connsiteY13" fmla="*/ 21186 h 70941"/>
                <a:gd name="connsiteX14" fmla="*/ 27330 w 47668"/>
                <a:gd name="connsiteY14" fmla="*/ 41699 h 70941"/>
                <a:gd name="connsiteX15" fmla="*/ 1338 w 47668"/>
                <a:gd name="connsiteY15" fmla="*/ 67127 h 70941"/>
                <a:gd name="connsiteX16" fmla="*/ 260 w 47668"/>
                <a:gd name="connsiteY16" fmla="*/ 71294 h 70941"/>
                <a:gd name="connsiteX17" fmla="*/ 44693 w 47668"/>
                <a:gd name="connsiteY17" fmla="*/ 71294 h 70941"/>
                <a:gd name="connsiteX18" fmla="*/ 47929 w 47668"/>
                <a:gd name="connsiteY18" fmla="*/ 51849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668" h="70941">
                  <a:moveTo>
                    <a:pt x="47929" y="51849"/>
                  </a:moveTo>
                  <a:lnTo>
                    <a:pt x="44262" y="51849"/>
                  </a:lnTo>
                  <a:cubicBezTo>
                    <a:pt x="43938" y="54200"/>
                    <a:pt x="42860" y="60503"/>
                    <a:pt x="41458" y="61572"/>
                  </a:cubicBezTo>
                  <a:cubicBezTo>
                    <a:pt x="40595" y="62213"/>
                    <a:pt x="32291" y="62213"/>
                    <a:pt x="30781" y="62213"/>
                  </a:cubicBezTo>
                  <a:lnTo>
                    <a:pt x="10937" y="62213"/>
                  </a:lnTo>
                  <a:cubicBezTo>
                    <a:pt x="22261" y="52277"/>
                    <a:pt x="26036" y="49285"/>
                    <a:pt x="32506" y="44264"/>
                  </a:cubicBezTo>
                  <a:cubicBezTo>
                    <a:pt x="40487" y="37960"/>
                    <a:pt x="47929" y="31336"/>
                    <a:pt x="47929" y="21186"/>
                  </a:cubicBezTo>
                  <a:cubicBezTo>
                    <a:pt x="47929" y="8258"/>
                    <a:pt x="36497" y="352"/>
                    <a:pt x="22692" y="352"/>
                  </a:cubicBezTo>
                  <a:cubicBezTo>
                    <a:pt x="9319" y="352"/>
                    <a:pt x="260" y="9647"/>
                    <a:pt x="260" y="19477"/>
                  </a:cubicBezTo>
                  <a:cubicBezTo>
                    <a:pt x="260" y="24926"/>
                    <a:pt x="4897" y="25460"/>
                    <a:pt x="5976" y="25460"/>
                  </a:cubicBezTo>
                  <a:cubicBezTo>
                    <a:pt x="8564" y="25460"/>
                    <a:pt x="11692" y="23643"/>
                    <a:pt x="11692" y="19797"/>
                  </a:cubicBezTo>
                  <a:cubicBezTo>
                    <a:pt x="11692" y="17874"/>
                    <a:pt x="10937" y="14135"/>
                    <a:pt x="5329" y="14135"/>
                  </a:cubicBezTo>
                  <a:cubicBezTo>
                    <a:pt x="8672" y="6549"/>
                    <a:pt x="16006" y="4199"/>
                    <a:pt x="21075" y="4199"/>
                  </a:cubicBezTo>
                  <a:cubicBezTo>
                    <a:pt x="31859" y="4199"/>
                    <a:pt x="37467" y="12532"/>
                    <a:pt x="37467" y="21186"/>
                  </a:cubicBezTo>
                  <a:cubicBezTo>
                    <a:pt x="37467" y="30481"/>
                    <a:pt x="30781" y="37853"/>
                    <a:pt x="27330" y="41699"/>
                  </a:cubicBezTo>
                  <a:lnTo>
                    <a:pt x="1338" y="67127"/>
                  </a:lnTo>
                  <a:cubicBezTo>
                    <a:pt x="260" y="68089"/>
                    <a:pt x="260" y="68303"/>
                    <a:pt x="260" y="71294"/>
                  </a:cubicBezTo>
                  <a:lnTo>
                    <a:pt x="44693" y="71294"/>
                  </a:lnTo>
                  <a:lnTo>
                    <a:pt x="47929" y="5184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形状 165">
              <a:extLst>
                <a:ext uri="{FF2B5EF4-FFF2-40B4-BE49-F238E27FC236}">
                  <a16:creationId xmlns:a16="http://schemas.microsoft.com/office/drawing/2014/main" id="{227AE4A3-A847-FEA0-793B-052D140DA50A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4317146" y="8574084"/>
              <a:ext cx="62228" cy="95942"/>
            </a:xfrm>
            <a:custGeom>
              <a:avLst/>
              <a:gdLst>
                <a:gd name="connsiteX0" fmla="*/ 45771 w 62228"/>
                <a:gd name="connsiteY0" fmla="*/ 1748 h 95942"/>
                <a:gd name="connsiteX1" fmla="*/ 43938 w 62228"/>
                <a:gd name="connsiteY1" fmla="*/ 359 h 95942"/>
                <a:gd name="connsiteX2" fmla="*/ 41781 w 62228"/>
                <a:gd name="connsiteY2" fmla="*/ 2709 h 95942"/>
                <a:gd name="connsiteX3" fmla="*/ 35634 w 62228"/>
                <a:gd name="connsiteY3" fmla="*/ 27176 h 95942"/>
                <a:gd name="connsiteX4" fmla="*/ 259 w 62228"/>
                <a:gd name="connsiteY4" fmla="*/ 55916 h 95942"/>
                <a:gd name="connsiteX5" fmla="*/ 23339 w 62228"/>
                <a:gd name="connsiteY5" fmla="*/ 75681 h 95942"/>
                <a:gd name="connsiteX6" fmla="*/ 20858 w 62228"/>
                <a:gd name="connsiteY6" fmla="*/ 85724 h 95942"/>
                <a:gd name="connsiteX7" fmla="*/ 18594 w 62228"/>
                <a:gd name="connsiteY7" fmla="*/ 95019 h 95942"/>
                <a:gd name="connsiteX8" fmla="*/ 20319 w 62228"/>
                <a:gd name="connsiteY8" fmla="*/ 96301 h 95942"/>
                <a:gd name="connsiteX9" fmla="*/ 22584 w 62228"/>
                <a:gd name="connsiteY9" fmla="*/ 93737 h 95942"/>
                <a:gd name="connsiteX10" fmla="*/ 27114 w 62228"/>
                <a:gd name="connsiteY10" fmla="*/ 75788 h 95942"/>
                <a:gd name="connsiteX11" fmla="*/ 62488 w 62228"/>
                <a:gd name="connsiteY11" fmla="*/ 47048 h 95942"/>
                <a:gd name="connsiteX12" fmla="*/ 39408 w 62228"/>
                <a:gd name="connsiteY12" fmla="*/ 27282 h 95942"/>
                <a:gd name="connsiteX13" fmla="*/ 45771 w 62228"/>
                <a:gd name="connsiteY13" fmla="*/ 1748 h 95942"/>
                <a:gd name="connsiteX14" fmla="*/ 24094 w 62228"/>
                <a:gd name="connsiteY14" fmla="*/ 72690 h 95942"/>
                <a:gd name="connsiteX15" fmla="*/ 8132 w 62228"/>
                <a:gd name="connsiteY15" fmla="*/ 57732 h 95942"/>
                <a:gd name="connsiteX16" fmla="*/ 34771 w 62228"/>
                <a:gd name="connsiteY16" fmla="*/ 30274 h 95942"/>
                <a:gd name="connsiteX17" fmla="*/ 24094 w 62228"/>
                <a:gd name="connsiteY17" fmla="*/ 72690 h 95942"/>
                <a:gd name="connsiteX18" fmla="*/ 38546 w 62228"/>
                <a:gd name="connsiteY18" fmla="*/ 30274 h 95942"/>
                <a:gd name="connsiteX19" fmla="*/ 54615 w 62228"/>
                <a:gd name="connsiteY19" fmla="*/ 45232 h 95942"/>
                <a:gd name="connsiteX20" fmla="*/ 27869 w 62228"/>
                <a:gd name="connsiteY20" fmla="*/ 72690 h 95942"/>
                <a:gd name="connsiteX21" fmla="*/ 38546 w 62228"/>
                <a:gd name="connsiteY21" fmla="*/ 30274 h 9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228" h="95942">
                  <a:moveTo>
                    <a:pt x="45771" y="1748"/>
                  </a:moveTo>
                  <a:cubicBezTo>
                    <a:pt x="45771" y="359"/>
                    <a:pt x="44477" y="359"/>
                    <a:pt x="43938" y="359"/>
                  </a:cubicBezTo>
                  <a:cubicBezTo>
                    <a:pt x="42320" y="359"/>
                    <a:pt x="42212" y="893"/>
                    <a:pt x="41781" y="2709"/>
                  </a:cubicBezTo>
                  <a:lnTo>
                    <a:pt x="35634" y="27176"/>
                  </a:lnTo>
                  <a:cubicBezTo>
                    <a:pt x="16545" y="28030"/>
                    <a:pt x="259" y="41599"/>
                    <a:pt x="259" y="55916"/>
                  </a:cubicBezTo>
                  <a:cubicBezTo>
                    <a:pt x="259" y="67989"/>
                    <a:pt x="11368" y="75254"/>
                    <a:pt x="23339" y="75681"/>
                  </a:cubicBezTo>
                  <a:cubicBezTo>
                    <a:pt x="22476" y="78993"/>
                    <a:pt x="21721" y="82412"/>
                    <a:pt x="20858" y="85724"/>
                  </a:cubicBezTo>
                  <a:cubicBezTo>
                    <a:pt x="19564" y="90746"/>
                    <a:pt x="18594" y="94699"/>
                    <a:pt x="18594" y="95019"/>
                  </a:cubicBezTo>
                  <a:cubicBezTo>
                    <a:pt x="18594" y="96301"/>
                    <a:pt x="19996" y="96301"/>
                    <a:pt x="20319" y="96301"/>
                  </a:cubicBezTo>
                  <a:cubicBezTo>
                    <a:pt x="21937" y="96301"/>
                    <a:pt x="22045" y="95981"/>
                    <a:pt x="22584" y="93737"/>
                  </a:cubicBezTo>
                  <a:lnTo>
                    <a:pt x="27114" y="75788"/>
                  </a:lnTo>
                  <a:cubicBezTo>
                    <a:pt x="45556" y="75040"/>
                    <a:pt x="62488" y="61578"/>
                    <a:pt x="62488" y="47048"/>
                  </a:cubicBezTo>
                  <a:cubicBezTo>
                    <a:pt x="62488" y="35830"/>
                    <a:pt x="52566" y="27817"/>
                    <a:pt x="39408" y="27282"/>
                  </a:cubicBezTo>
                  <a:lnTo>
                    <a:pt x="45771" y="1748"/>
                  </a:lnTo>
                  <a:close/>
                  <a:moveTo>
                    <a:pt x="24094" y="72690"/>
                  </a:moveTo>
                  <a:cubicBezTo>
                    <a:pt x="15790" y="72262"/>
                    <a:pt x="8132" y="67775"/>
                    <a:pt x="8132" y="57732"/>
                  </a:cubicBezTo>
                  <a:cubicBezTo>
                    <a:pt x="8132" y="47048"/>
                    <a:pt x="16329" y="31983"/>
                    <a:pt x="34771" y="30274"/>
                  </a:cubicBezTo>
                  <a:lnTo>
                    <a:pt x="24094" y="72690"/>
                  </a:lnTo>
                  <a:close/>
                  <a:moveTo>
                    <a:pt x="38546" y="30274"/>
                  </a:moveTo>
                  <a:cubicBezTo>
                    <a:pt x="46850" y="30595"/>
                    <a:pt x="54615" y="35082"/>
                    <a:pt x="54615" y="45232"/>
                  </a:cubicBezTo>
                  <a:cubicBezTo>
                    <a:pt x="54615" y="56877"/>
                    <a:pt x="45340" y="71194"/>
                    <a:pt x="27869" y="72690"/>
                  </a:cubicBezTo>
                  <a:lnTo>
                    <a:pt x="38546" y="3027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形状 166">
              <a:extLst>
                <a:ext uri="{FF2B5EF4-FFF2-40B4-BE49-F238E27FC236}">
                  <a16:creationId xmlns:a16="http://schemas.microsoft.com/office/drawing/2014/main" id="{343DE91D-422F-349C-4AAC-6B3C69942BDB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4399547" y="8499081"/>
              <a:ext cx="76264" cy="107908"/>
            </a:xfrm>
            <a:custGeom>
              <a:avLst/>
              <a:gdLst>
                <a:gd name="connsiteX0" fmla="*/ 47102 w 76264"/>
                <a:gd name="connsiteY0" fmla="*/ 61713 h 107908"/>
                <a:gd name="connsiteX1" fmla="*/ 63279 w 76264"/>
                <a:gd name="connsiteY1" fmla="*/ 104601 h 107908"/>
                <a:gd name="connsiteX2" fmla="*/ 71445 w 76264"/>
                <a:gd name="connsiteY2" fmla="*/ 107959 h 107908"/>
                <a:gd name="connsiteX3" fmla="*/ 74834 w 76264"/>
                <a:gd name="connsiteY3" fmla="*/ 107959 h 107908"/>
                <a:gd name="connsiteX4" fmla="*/ 76529 w 76264"/>
                <a:gd name="connsiteY4" fmla="*/ 106433 h 107908"/>
                <a:gd name="connsiteX5" fmla="*/ 75759 w 76264"/>
                <a:gd name="connsiteY5" fmla="*/ 105059 h 107908"/>
                <a:gd name="connsiteX6" fmla="*/ 72215 w 76264"/>
                <a:gd name="connsiteY6" fmla="*/ 98038 h 107908"/>
                <a:gd name="connsiteX7" fmla="*/ 40785 w 76264"/>
                <a:gd name="connsiteY7" fmla="*/ 11193 h 107908"/>
                <a:gd name="connsiteX8" fmla="*/ 21988 w 76264"/>
                <a:gd name="connsiteY8" fmla="*/ 356 h 107908"/>
                <a:gd name="connsiteX9" fmla="*/ 19215 w 76264"/>
                <a:gd name="connsiteY9" fmla="*/ 2035 h 107908"/>
                <a:gd name="connsiteX10" fmla="*/ 20602 w 76264"/>
                <a:gd name="connsiteY10" fmla="*/ 3561 h 107908"/>
                <a:gd name="connsiteX11" fmla="*/ 30616 w 76264"/>
                <a:gd name="connsiteY11" fmla="*/ 15771 h 107908"/>
                <a:gd name="connsiteX12" fmla="*/ 45561 w 76264"/>
                <a:gd name="connsiteY12" fmla="*/ 57286 h 107908"/>
                <a:gd name="connsiteX13" fmla="*/ 3038 w 76264"/>
                <a:gd name="connsiteY13" fmla="*/ 99107 h 107908"/>
                <a:gd name="connsiteX14" fmla="*/ 265 w 76264"/>
                <a:gd name="connsiteY14" fmla="*/ 103838 h 107908"/>
                <a:gd name="connsiteX15" fmla="*/ 4887 w 76264"/>
                <a:gd name="connsiteY15" fmla="*/ 108265 h 107908"/>
                <a:gd name="connsiteX16" fmla="*/ 9971 w 76264"/>
                <a:gd name="connsiteY16" fmla="*/ 105059 h 107908"/>
                <a:gd name="connsiteX17" fmla="*/ 47102 w 76264"/>
                <a:gd name="connsiteY17" fmla="*/ 61713 h 1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107908">
                  <a:moveTo>
                    <a:pt x="47102" y="61713"/>
                  </a:moveTo>
                  <a:cubicBezTo>
                    <a:pt x="53419" y="77739"/>
                    <a:pt x="60814" y="101091"/>
                    <a:pt x="63279" y="104601"/>
                  </a:cubicBezTo>
                  <a:cubicBezTo>
                    <a:pt x="65744" y="107959"/>
                    <a:pt x="67285" y="107959"/>
                    <a:pt x="71445" y="107959"/>
                  </a:cubicBezTo>
                  <a:lnTo>
                    <a:pt x="74834" y="107959"/>
                  </a:lnTo>
                  <a:cubicBezTo>
                    <a:pt x="76375" y="107807"/>
                    <a:pt x="76529" y="106891"/>
                    <a:pt x="76529" y="106433"/>
                  </a:cubicBezTo>
                  <a:cubicBezTo>
                    <a:pt x="76529" y="105975"/>
                    <a:pt x="76221" y="105670"/>
                    <a:pt x="75759" y="105059"/>
                  </a:cubicBezTo>
                  <a:cubicBezTo>
                    <a:pt x="74218" y="103380"/>
                    <a:pt x="73293" y="101091"/>
                    <a:pt x="72215" y="98038"/>
                  </a:cubicBezTo>
                  <a:lnTo>
                    <a:pt x="40785" y="11193"/>
                  </a:lnTo>
                  <a:cubicBezTo>
                    <a:pt x="37549" y="2340"/>
                    <a:pt x="29230" y="356"/>
                    <a:pt x="21988" y="356"/>
                  </a:cubicBezTo>
                  <a:cubicBezTo>
                    <a:pt x="21218" y="356"/>
                    <a:pt x="19215" y="356"/>
                    <a:pt x="19215" y="2035"/>
                  </a:cubicBezTo>
                  <a:cubicBezTo>
                    <a:pt x="19215" y="3256"/>
                    <a:pt x="20448" y="3561"/>
                    <a:pt x="20602" y="3561"/>
                  </a:cubicBezTo>
                  <a:cubicBezTo>
                    <a:pt x="25686" y="4477"/>
                    <a:pt x="26765" y="5393"/>
                    <a:pt x="30616" y="15771"/>
                  </a:cubicBezTo>
                  <a:lnTo>
                    <a:pt x="45561" y="57286"/>
                  </a:lnTo>
                  <a:lnTo>
                    <a:pt x="3038" y="99107"/>
                  </a:lnTo>
                  <a:cubicBezTo>
                    <a:pt x="1189" y="100938"/>
                    <a:pt x="265" y="101854"/>
                    <a:pt x="265" y="103838"/>
                  </a:cubicBezTo>
                  <a:cubicBezTo>
                    <a:pt x="265" y="106433"/>
                    <a:pt x="2422" y="108265"/>
                    <a:pt x="4887" y="108265"/>
                  </a:cubicBezTo>
                  <a:cubicBezTo>
                    <a:pt x="7352" y="108265"/>
                    <a:pt x="8739" y="106586"/>
                    <a:pt x="9971" y="105059"/>
                  </a:cubicBezTo>
                  <a:lnTo>
                    <a:pt x="47102" y="6171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形状 167">
              <a:extLst>
                <a:ext uri="{FF2B5EF4-FFF2-40B4-BE49-F238E27FC236}">
                  <a16:creationId xmlns:a16="http://schemas.microsoft.com/office/drawing/2014/main" id="{D3F11147-F90B-67F1-5884-F258F043CFD0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4488913" y="8580783"/>
              <a:ext cx="43031" cy="48184"/>
            </a:xfrm>
            <a:custGeom>
              <a:avLst/>
              <a:gdLst>
                <a:gd name="connsiteX0" fmla="*/ 39096 w 43031"/>
                <a:gd name="connsiteY0" fmla="*/ 7302 h 48184"/>
                <a:gd name="connsiteX1" fmla="*/ 34566 w 43031"/>
                <a:gd name="connsiteY1" fmla="*/ 12323 h 48184"/>
                <a:gd name="connsiteX2" fmla="*/ 38125 w 43031"/>
                <a:gd name="connsiteY2" fmla="*/ 15742 h 48184"/>
                <a:gd name="connsiteX3" fmla="*/ 43302 w 43031"/>
                <a:gd name="connsiteY3" fmla="*/ 9652 h 48184"/>
                <a:gd name="connsiteX4" fmla="*/ 28958 w 43031"/>
                <a:gd name="connsiteY4" fmla="*/ 357 h 48184"/>
                <a:gd name="connsiteX5" fmla="*/ 9114 w 43031"/>
                <a:gd name="connsiteY5" fmla="*/ 15956 h 48184"/>
                <a:gd name="connsiteX6" fmla="*/ 12889 w 43031"/>
                <a:gd name="connsiteY6" fmla="*/ 23755 h 48184"/>
                <a:gd name="connsiteX7" fmla="*/ 25076 w 43031"/>
                <a:gd name="connsiteY7" fmla="*/ 27602 h 48184"/>
                <a:gd name="connsiteX8" fmla="*/ 34243 w 43031"/>
                <a:gd name="connsiteY8" fmla="*/ 34653 h 48184"/>
                <a:gd name="connsiteX9" fmla="*/ 28527 w 43031"/>
                <a:gd name="connsiteY9" fmla="*/ 43200 h 48184"/>
                <a:gd name="connsiteX10" fmla="*/ 17742 w 43031"/>
                <a:gd name="connsiteY10" fmla="*/ 45551 h 48184"/>
                <a:gd name="connsiteX11" fmla="*/ 4800 w 43031"/>
                <a:gd name="connsiteY11" fmla="*/ 41064 h 48184"/>
                <a:gd name="connsiteX12" fmla="*/ 10732 w 43031"/>
                <a:gd name="connsiteY12" fmla="*/ 34974 h 48184"/>
                <a:gd name="connsiteX13" fmla="*/ 6526 w 43031"/>
                <a:gd name="connsiteY13" fmla="*/ 31021 h 48184"/>
                <a:gd name="connsiteX14" fmla="*/ 271 w 43031"/>
                <a:gd name="connsiteY14" fmla="*/ 38179 h 48184"/>
                <a:gd name="connsiteX15" fmla="*/ 17634 w 43031"/>
                <a:gd name="connsiteY15" fmla="*/ 48542 h 48184"/>
                <a:gd name="connsiteX16" fmla="*/ 41145 w 43031"/>
                <a:gd name="connsiteY16" fmla="*/ 30914 h 48184"/>
                <a:gd name="connsiteX17" fmla="*/ 26262 w 43031"/>
                <a:gd name="connsiteY17" fmla="*/ 18413 h 48184"/>
                <a:gd name="connsiteX18" fmla="*/ 21948 w 43031"/>
                <a:gd name="connsiteY18" fmla="*/ 17559 h 48184"/>
                <a:gd name="connsiteX19" fmla="*/ 16016 w 43031"/>
                <a:gd name="connsiteY19" fmla="*/ 12217 h 48184"/>
                <a:gd name="connsiteX20" fmla="*/ 20330 w 43031"/>
                <a:gd name="connsiteY20" fmla="*/ 5379 h 48184"/>
                <a:gd name="connsiteX21" fmla="*/ 28850 w 43031"/>
                <a:gd name="connsiteY21" fmla="*/ 3349 h 48184"/>
                <a:gd name="connsiteX22" fmla="*/ 39096 w 43031"/>
                <a:gd name="connsiteY22" fmla="*/ 7302 h 4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31" h="48184">
                  <a:moveTo>
                    <a:pt x="39096" y="7302"/>
                  </a:moveTo>
                  <a:cubicBezTo>
                    <a:pt x="36292" y="7943"/>
                    <a:pt x="34566" y="10187"/>
                    <a:pt x="34566" y="12323"/>
                  </a:cubicBezTo>
                  <a:cubicBezTo>
                    <a:pt x="34566" y="14781"/>
                    <a:pt x="36723" y="15742"/>
                    <a:pt x="38125" y="15742"/>
                  </a:cubicBezTo>
                  <a:cubicBezTo>
                    <a:pt x="39204" y="15742"/>
                    <a:pt x="43302" y="15101"/>
                    <a:pt x="43302" y="9652"/>
                  </a:cubicBezTo>
                  <a:cubicBezTo>
                    <a:pt x="43302" y="2708"/>
                    <a:pt x="35537" y="357"/>
                    <a:pt x="28958" y="357"/>
                  </a:cubicBezTo>
                  <a:cubicBezTo>
                    <a:pt x="12134" y="357"/>
                    <a:pt x="9114" y="12644"/>
                    <a:pt x="9114" y="15956"/>
                  </a:cubicBezTo>
                  <a:cubicBezTo>
                    <a:pt x="9114" y="19909"/>
                    <a:pt x="11379" y="22473"/>
                    <a:pt x="12889" y="23755"/>
                  </a:cubicBezTo>
                  <a:cubicBezTo>
                    <a:pt x="15693" y="25892"/>
                    <a:pt x="17634" y="26320"/>
                    <a:pt x="25076" y="27602"/>
                  </a:cubicBezTo>
                  <a:cubicBezTo>
                    <a:pt x="27340" y="28029"/>
                    <a:pt x="34243" y="29311"/>
                    <a:pt x="34243" y="34653"/>
                  </a:cubicBezTo>
                  <a:cubicBezTo>
                    <a:pt x="34243" y="36469"/>
                    <a:pt x="33056" y="40529"/>
                    <a:pt x="28527" y="43200"/>
                  </a:cubicBezTo>
                  <a:cubicBezTo>
                    <a:pt x="24321" y="45551"/>
                    <a:pt x="19036" y="45551"/>
                    <a:pt x="17742" y="45551"/>
                  </a:cubicBezTo>
                  <a:cubicBezTo>
                    <a:pt x="13428" y="45551"/>
                    <a:pt x="7281" y="44589"/>
                    <a:pt x="4800" y="41064"/>
                  </a:cubicBezTo>
                  <a:cubicBezTo>
                    <a:pt x="8359" y="40636"/>
                    <a:pt x="10732" y="37965"/>
                    <a:pt x="10732" y="34974"/>
                  </a:cubicBezTo>
                  <a:cubicBezTo>
                    <a:pt x="10732" y="32303"/>
                    <a:pt x="8791" y="31021"/>
                    <a:pt x="6526" y="31021"/>
                  </a:cubicBezTo>
                  <a:cubicBezTo>
                    <a:pt x="3398" y="31021"/>
                    <a:pt x="271" y="33478"/>
                    <a:pt x="271" y="38179"/>
                  </a:cubicBezTo>
                  <a:cubicBezTo>
                    <a:pt x="271" y="44589"/>
                    <a:pt x="7173" y="48542"/>
                    <a:pt x="17634" y="48542"/>
                  </a:cubicBezTo>
                  <a:cubicBezTo>
                    <a:pt x="37478" y="48542"/>
                    <a:pt x="41145" y="35080"/>
                    <a:pt x="41145" y="30914"/>
                  </a:cubicBezTo>
                  <a:cubicBezTo>
                    <a:pt x="41145" y="21084"/>
                    <a:pt x="30252" y="19161"/>
                    <a:pt x="26262" y="18413"/>
                  </a:cubicBezTo>
                  <a:cubicBezTo>
                    <a:pt x="25291" y="18200"/>
                    <a:pt x="22595" y="17772"/>
                    <a:pt x="21948" y="17559"/>
                  </a:cubicBezTo>
                  <a:cubicBezTo>
                    <a:pt x="17958" y="16811"/>
                    <a:pt x="16016" y="14567"/>
                    <a:pt x="16016" y="12217"/>
                  </a:cubicBezTo>
                  <a:cubicBezTo>
                    <a:pt x="16016" y="9759"/>
                    <a:pt x="17958" y="6875"/>
                    <a:pt x="20330" y="5379"/>
                  </a:cubicBezTo>
                  <a:cubicBezTo>
                    <a:pt x="23242" y="3563"/>
                    <a:pt x="27017" y="3349"/>
                    <a:pt x="28850" y="3349"/>
                  </a:cubicBezTo>
                  <a:cubicBezTo>
                    <a:pt x="31115" y="3349"/>
                    <a:pt x="36723" y="3669"/>
                    <a:pt x="39096" y="7302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形状 168">
              <a:extLst>
                <a:ext uri="{FF2B5EF4-FFF2-40B4-BE49-F238E27FC236}">
                  <a16:creationId xmlns:a16="http://schemas.microsoft.com/office/drawing/2014/main" id="{1EC0516A-A03C-C680-6F6D-8B84FC4F15F9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4600519" y="8429481"/>
              <a:ext cx="58546" cy="274579"/>
            </a:xfrm>
            <a:custGeom>
              <a:avLst/>
              <a:gdLst>
                <a:gd name="connsiteX0" fmla="*/ 51890 w 58546"/>
                <a:gd name="connsiteY0" fmla="*/ 273245 h 274579"/>
                <a:gd name="connsiteX1" fmla="*/ 53738 w 58546"/>
                <a:gd name="connsiteY1" fmla="*/ 274924 h 274579"/>
                <a:gd name="connsiteX2" fmla="*/ 57128 w 58546"/>
                <a:gd name="connsiteY2" fmla="*/ 274924 h 274579"/>
                <a:gd name="connsiteX3" fmla="*/ 58823 w 58546"/>
                <a:gd name="connsiteY3" fmla="*/ 273398 h 274579"/>
                <a:gd name="connsiteX4" fmla="*/ 58206 w 58546"/>
                <a:gd name="connsiteY4" fmla="*/ 272024 h 274579"/>
                <a:gd name="connsiteX5" fmla="*/ 34788 w 58546"/>
                <a:gd name="connsiteY5" fmla="*/ 241346 h 274579"/>
                <a:gd name="connsiteX6" fmla="*/ 11986 w 58546"/>
                <a:gd name="connsiteY6" fmla="*/ 137711 h 274579"/>
                <a:gd name="connsiteX7" fmla="*/ 58360 w 58546"/>
                <a:gd name="connsiteY7" fmla="*/ 3092 h 274579"/>
                <a:gd name="connsiteX8" fmla="*/ 58823 w 58546"/>
                <a:gd name="connsiteY8" fmla="*/ 1871 h 274579"/>
                <a:gd name="connsiteX9" fmla="*/ 55895 w 58546"/>
                <a:gd name="connsiteY9" fmla="*/ 345 h 274579"/>
                <a:gd name="connsiteX10" fmla="*/ 52198 w 58546"/>
                <a:gd name="connsiteY10" fmla="*/ 1566 h 274579"/>
                <a:gd name="connsiteX11" fmla="*/ 10445 w 58546"/>
                <a:gd name="connsiteY11" fmla="*/ 67502 h 274579"/>
                <a:gd name="connsiteX12" fmla="*/ 276 w 58546"/>
                <a:gd name="connsiteY12" fmla="*/ 137558 h 274579"/>
                <a:gd name="connsiteX13" fmla="*/ 31090 w 58546"/>
                <a:gd name="connsiteY13" fmla="*/ 250046 h 274579"/>
                <a:gd name="connsiteX14" fmla="*/ 40951 w 58546"/>
                <a:gd name="connsiteY14" fmla="*/ 262409 h 274579"/>
                <a:gd name="connsiteX15" fmla="*/ 45881 w 58546"/>
                <a:gd name="connsiteY15" fmla="*/ 267751 h 274579"/>
                <a:gd name="connsiteX16" fmla="*/ 51890 w 58546"/>
                <a:gd name="connsiteY16" fmla="*/ 273245 h 27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546" h="274579">
                  <a:moveTo>
                    <a:pt x="51890" y="273245"/>
                  </a:moveTo>
                  <a:cubicBezTo>
                    <a:pt x="52198" y="273398"/>
                    <a:pt x="53584" y="274924"/>
                    <a:pt x="53738" y="274924"/>
                  </a:cubicBezTo>
                  <a:lnTo>
                    <a:pt x="57128" y="274924"/>
                  </a:lnTo>
                  <a:cubicBezTo>
                    <a:pt x="57590" y="274924"/>
                    <a:pt x="58823" y="274772"/>
                    <a:pt x="58823" y="273398"/>
                  </a:cubicBezTo>
                  <a:cubicBezTo>
                    <a:pt x="58823" y="272788"/>
                    <a:pt x="58515" y="272482"/>
                    <a:pt x="58206" y="272024"/>
                  </a:cubicBezTo>
                  <a:cubicBezTo>
                    <a:pt x="52660" y="266530"/>
                    <a:pt x="44340" y="258135"/>
                    <a:pt x="34788" y="241346"/>
                  </a:cubicBezTo>
                  <a:cubicBezTo>
                    <a:pt x="18148" y="212041"/>
                    <a:pt x="11986" y="174342"/>
                    <a:pt x="11986" y="137711"/>
                  </a:cubicBezTo>
                  <a:cubicBezTo>
                    <a:pt x="11986" y="69944"/>
                    <a:pt x="31398" y="30107"/>
                    <a:pt x="58360" y="3092"/>
                  </a:cubicBezTo>
                  <a:cubicBezTo>
                    <a:pt x="58823" y="2634"/>
                    <a:pt x="58823" y="2176"/>
                    <a:pt x="58823" y="1871"/>
                  </a:cubicBezTo>
                  <a:cubicBezTo>
                    <a:pt x="58823" y="345"/>
                    <a:pt x="57744" y="345"/>
                    <a:pt x="55895" y="345"/>
                  </a:cubicBezTo>
                  <a:cubicBezTo>
                    <a:pt x="53892" y="345"/>
                    <a:pt x="53584" y="345"/>
                    <a:pt x="52198" y="1566"/>
                  </a:cubicBezTo>
                  <a:cubicBezTo>
                    <a:pt x="37561" y="14081"/>
                    <a:pt x="21076" y="35297"/>
                    <a:pt x="10445" y="67502"/>
                  </a:cubicBezTo>
                  <a:cubicBezTo>
                    <a:pt x="3820" y="87649"/>
                    <a:pt x="276" y="112222"/>
                    <a:pt x="276" y="137558"/>
                  </a:cubicBezTo>
                  <a:cubicBezTo>
                    <a:pt x="276" y="173731"/>
                    <a:pt x="6901" y="214636"/>
                    <a:pt x="31090" y="250046"/>
                  </a:cubicBezTo>
                  <a:cubicBezTo>
                    <a:pt x="35250" y="255998"/>
                    <a:pt x="40951" y="262256"/>
                    <a:pt x="40951" y="262409"/>
                  </a:cubicBezTo>
                  <a:cubicBezTo>
                    <a:pt x="42491" y="264240"/>
                    <a:pt x="44648" y="266682"/>
                    <a:pt x="45881" y="267751"/>
                  </a:cubicBezTo>
                  <a:lnTo>
                    <a:pt x="51890" y="27324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形状 169">
              <a:extLst>
                <a:ext uri="{FF2B5EF4-FFF2-40B4-BE49-F238E27FC236}">
                  <a16:creationId xmlns:a16="http://schemas.microsoft.com/office/drawing/2014/main" id="{CC2C8056-D4C8-F014-B801-20983C814B64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4672966" y="8499081"/>
              <a:ext cx="76264" cy="107908"/>
            </a:xfrm>
            <a:custGeom>
              <a:avLst/>
              <a:gdLst>
                <a:gd name="connsiteX0" fmla="*/ 47119 w 76264"/>
                <a:gd name="connsiteY0" fmla="*/ 61713 h 107908"/>
                <a:gd name="connsiteX1" fmla="*/ 63297 w 76264"/>
                <a:gd name="connsiteY1" fmla="*/ 104601 h 107908"/>
                <a:gd name="connsiteX2" fmla="*/ 71462 w 76264"/>
                <a:gd name="connsiteY2" fmla="*/ 107959 h 107908"/>
                <a:gd name="connsiteX3" fmla="*/ 74852 w 76264"/>
                <a:gd name="connsiteY3" fmla="*/ 107959 h 107908"/>
                <a:gd name="connsiteX4" fmla="*/ 76547 w 76264"/>
                <a:gd name="connsiteY4" fmla="*/ 106433 h 107908"/>
                <a:gd name="connsiteX5" fmla="*/ 75776 w 76264"/>
                <a:gd name="connsiteY5" fmla="*/ 105059 h 107908"/>
                <a:gd name="connsiteX6" fmla="*/ 72233 w 76264"/>
                <a:gd name="connsiteY6" fmla="*/ 98038 h 107908"/>
                <a:gd name="connsiteX7" fmla="*/ 40803 w 76264"/>
                <a:gd name="connsiteY7" fmla="*/ 11193 h 107908"/>
                <a:gd name="connsiteX8" fmla="*/ 22006 w 76264"/>
                <a:gd name="connsiteY8" fmla="*/ 356 h 107908"/>
                <a:gd name="connsiteX9" fmla="*/ 19233 w 76264"/>
                <a:gd name="connsiteY9" fmla="*/ 2035 h 107908"/>
                <a:gd name="connsiteX10" fmla="*/ 20620 w 76264"/>
                <a:gd name="connsiteY10" fmla="*/ 3561 h 107908"/>
                <a:gd name="connsiteX11" fmla="*/ 30634 w 76264"/>
                <a:gd name="connsiteY11" fmla="*/ 15771 h 107908"/>
                <a:gd name="connsiteX12" fmla="*/ 45579 w 76264"/>
                <a:gd name="connsiteY12" fmla="*/ 57286 h 107908"/>
                <a:gd name="connsiteX13" fmla="*/ 3056 w 76264"/>
                <a:gd name="connsiteY13" fmla="*/ 99107 h 107908"/>
                <a:gd name="connsiteX14" fmla="*/ 282 w 76264"/>
                <a:gd name="connsiteY14" fmla="*/ 103838 h 107908"/>
                <a:gd name="connsiteX15" fmla="*/ 4904 w 76264"/>
                <a:gd name="connsiteY15" fmla="*/ 108265 h 107908"/>
                <a:gd name="connsiteX16" fmla="*/ 9989 w 76264"/>
                <a:gd name="connsiteY16" fmla="*/ 105059 h 107908"/>
                <a:gd name="connsiteX17" fmla="*/ 47119 w 76264"/>
                <a:gd name="connsiteY17" fmla="*/ 61713 h 1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107908">
                  <a:moveTo>
                    <a:pt x="47119" y="61713"/>
                  </a:moveTo>
                  <a:cubicBezTo>
                    <a:pt x="53436" y="77739"/>
                    <a:pt x="60831" y="101091"/>
                    <a:pt x="63297" y="104601"/>
                  </a:cubicBezTo>
                  <a:cubicBezTo>
                    <a:pt x="65762" y="107959"/>
                    <a:pt x="67302" y="107959"/>
                    <a:pt x="71462" y="107959"/>
                  </a:cubicBezTo>
                  <a:lnTo>
                    <a:pt x="74852" y="107959"/>
                  </a:lnTo>
                  <a:cubicBezTo>
                    <a:pt x="76392" y="107807"/>
                    <a:pt x="76547" y="106891"/>
                    <a:pt x="76547" y="106433"/>
                  </a:cubicBezTo>
                  <a:cubicBezTo>
                    <a:pt x="76547" y="105975"/>
                    <a:pt x="76238" y="105670"/>
                    <a:pt x="75776" y="105059"/>
                  </a:cubicBezTo>
                  <a:cubicBezTo>
                    <a:pt x="74235" y="103380"/>
                    <a:pt x="73311" y="101091"/>
                    <a:pt x="72233" y="98038"/>
                  </a:cubicBezTo>
                  <a:lnTo>
                    <a:pt x="40803" y="11193"/>
                  </a:lnTo>
                  <a:cubicBezTo>
                    <a:pt x="37567" y="2340"/>
                    <a:pt x="29247" y="356"/>
                    <a:pt x="22006" y="356"/>
                  </a:cubicBezTo>
                  <a:cubicBezTo>
                    <a:pt x="21236" y="356"/>
                    <a:pt x="19233" y="356"/>
                    <a:pt x="19233" y="2035"/>
                  </a:cubicBezTo>
                  <a:cubicBezTo>
                    <a:pt x="19233" y="3256"/>
                    <a:pt x="20465" y="3561"/>
                    <a:pt x="20620" y="3561"/>
                  </a:cubicBezTo>
                  <a:cubicBezTo>
                    <a:pt x="25704" y="4477"/>
                    <a:pt x="26782" y="5393"/>
                    <a:pt x="30634" y="15771"/>
                  </a:cubicBezTo>
                  <a:lnTo>
                    <a:pt x="45579" y="57286"/>
                  </a:lnTo>
                  <a:lnTo>
                    <a:pt x="3056" y="99107"/>
                  </a:lnTo>
                  <a:cubicBezTo>
                    <a:pt x="1207" y="100938"/>
                    <a:pt x="282" y="101854"/>
                    <a:pt x="282" y="103838"/>
                  </a:cubicBezTo>
                  <a:cubicBezTo>
                    <a:pt x="282" y="106433"/>
                    <a:pt x="2439" y="108265"/>
                    <a:pt x="4904" y="108265"/>
                  </a:cubicBezTo>
                  <a:cubicBezTo>
                    <a:pt x="7370" y="108265"/>
                    <a:pt x="8756" y="106586"/>
                    <a:pt x="9989" y="105059"/>
                  </a:cubicBezTo>
                  <a:lnTo>
                    <a:pt x="47119" y="6171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形状 170">
              <a:extLst>
                <a:ext uri="{FF2B5EF4-FFF2-40B4-BE49-F238E27FC236}">
                  <a16:creationId xmlns:a16="http://schemas.microsoft.com/office/drawing/2014/main" id="{08A7F036-0A68-DA99-31EB-CDB6C38E97E3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4766430" y="8556957"/>
              <a:ext cx="39256" cy="70941"/>
            </a:xfrm>
            <a:custGeom>
              <a:avLst/>
              <a:gdLst>
                <a:gd name="connsiteX0" fmla="*/ 24662 w 39256"/>
                <a:gd name="connsiteY0" fmla="*/ 3349 h 70941"/>
                <a:gd name="connsiteX1" fmla="*/ 21427 w 39256"/>
                <a:gd name="connsiteY1" fmla="*/ 357 h 70941"/>
                <a:gd name="connsiteX2" fmla="*/ 288 w 39256"/>
                <a:gd name="connsiteY2" fmla="*/ 7195 h 70941"/>
                <a:gd name="connsiteX3" fmla="*/ 288 w 39256"/>
                <a:gd name="connsiteY3" fmla="*/ 11041 h 70941"/>
                <a:gd name="connsiteX4" fmla="*/ 15926 w 39256"/>
                <a:gd name="connsiteY4" fmla="*/ 8050 h 70941"/>
                <a:gd name="connsiteX5" fmla="*/ 15926 w 39256"/>
                <a:gd name="connsiteY5" fmla="*/ 62538 h 70941"/>
                <a:gd name="connsiteX6" fmla="*/ 5141 w 39256"/>
                <a:gd name="connsiteY6" fmla="*/ 67453 h 70941"/>
                <a:gd name="connsiteX7" fmla="*/ 1043 w 39256"/>
                <a:gd name="connsiteY7" fmla="*/ 67453 h 70941"/>
                <a:gd name="connsiteX8" fmla="*/ 1043 w 39256"/>
                <a:gd name="connsiteY8" fmla="*/ 71299 h 70941"/>
                <a:gd name="connsiteX9" fmla="*/ 20240 w 39256"/>
                <a:gd name="connsiteY9" fmla="*/ 70872 h 70941"/>
                <a:gd name="connsiteX10" fmla="*/ 39545 w 39256"/>
                <a:gd name="connsiteY10" fmla="*/ 71299 h 70941"/>
                <a:gd name="connsiteX11" fmla="*/ 39545 w 39256"/>
                <a:gd name="connsiteY11" fmla="*/ 67453 h 70941"/>
                <a:gd name="connsiteX12" fmla="*/ 35447 w 39256"/>
                <a:gd name="connsiteY12" fmla="*/ 67453 h 70941"/>
                <a:gd name="connsiteX13" fmla="*/ 24662 w 39256"/>
                <a:gd name="connsiteY13" fmla="*/ 62538 h 70941"/>
                <a:gd name="connsiteX14" fmla="*/ 24662 w 39256"/>
                <a:gd name="connsiteY14" fmla="*/ 3349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256" h="70941">
                  <a:moveTo>
                    <a:pt x="24662" y="3349"/>
                  </a:moveTo>
                  <a:cubicBezTo>
                    <a:pt x="24662" y="464"/>
                    <a:pt x="24446" y="357"/>
                    <a:pt x="21427" y="357"/>
                  </a:cubicBezTo>
                  <a:cubicBezTo>
                    <a:pt x="14524" y="7088"/>
                    <a:pt x="4710" y="7195"/>
                    <a:pt x="288" y="7195"/>
                  </a:cubicBezTo>
                  <a:lnTo>
                    <a:pt x="288" y="11041"/>
                  </a:lnTo>
                  <a:cubicBezTo>
                    <a:pt x="2877" y="11041"/>
                    <a:pt x="9995" y="11041"/>
                    <a:pt x="15926" y="8050"/>
                  </a:cubicBezTo>
                  <a:lnTo>
                    <a:pt x="15926" y="62538"/>
                  </a:lnTo>
                  <a:cubicBezTo>
                    <a:pt x="15926" y="66064"/>
                    <a:pt x="15926" y="67453"/>
                    <a:pt x="5141" y="67453"/>
                  </a:cubicBezTo>
                  <a:lnTo>
                    <a:pt x="1043" y="67453"/>
                  </a:lnTo>
                  <a:lnTo>
                    <a:pt x="1043" y="71299"/>
                  </a:lnTo>
                  <a:cubicBezTo>
                    <a:pt x="2984" y="71192"/>
                    <a:pt x="16250" y="70872"/>
                    <a:pt x="20240" y="70872"/>
                  </a:cubicBezTo>
                  <a:cubicBezTo>
                    <a:pt x="23583" y="70872"/>
                    <a:pt x="37172" y="71192"/>
                    <a:pt x="39545" y="71299"/>
                  </a:cubicBezTo>
                  <a:lnTo>
                    <a:pt x="39545" y="67453"/>
                  </a:lnTo>
                  <a:lnTo>
                    <a:pt x="35447" y="67453"/>
                  </a:lnTo>
                  <a:cubicBezTo>
                    <a:pt x="24662" y="67453"/>
                    <a:pt x="24662" y="66064"/>
                    <a:pt x="24662" y="62538"/>
                  </a:cubicBezTo>
                  <a:lnTo>
                    <a:pt x="24662" y="334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形状 171">
              <a:extLst>
                <a:ext uri="{FF2B5EF4-FFF2-40B4-BE49-F238E27FC236}">
                  <a16:creationId xmlns:a16="http://schemas.microsoft.com/office/drawing/2014/main" id="{5F4D7E4D-7951-492A-33F2-9349CCA9C861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4821912" y="8556957"/>
              <a:ext cx="49610" cy="73078"/>
            </a:xfrm>
            <a:custGeom>
              <a:avLst/>
              <a:gdLst>
                <a:gd name="connsiteX0" fmla="*/ 23911 w 49610"/>
                <a:gd name="connsiteY0" fmla="*/ 35615 h 73078"/>
                <a:gd name="connsiteX1" fmla="*/ 38363 w 49610"/>
                <a:gd name="connsiteY1" fmla="*/ 52816 h 73078"/>
                <a:gd name="connsiteX2" fmla="*/ 24342 w 49610"/>
                <a:gd name="connsiteY2" fmla="*/ 70017 h 73078"/>
                <a:gd name="connsiteX3" fmla="*/ 6008 w 49610"/>
                <a:gd name="connsiteY3" fmla="*/ 62538 h 73078"/>
                <a:gd name="connsiteX4" fmla="*/ 12263 w 49610"/>
                <a:gd name="connsiteY4" fmla="*/ 56555 h 73078"/>
                <a:gd name="connsiteX5" fmla="*/ 6332 w 49610"/>
                <a:gd name="connsiteY5" fmla="*/ 50679 h 73078"/>
                <a:gd name="connsiteX6" fmla="*/ 292 w 49610"/>
                <a:gd name="connsiteY6" fmla="*/ 56876 h 73078"/>
                <a:gd name="connsiteX7" fmla="*/ 24558 w 49610"/>
                <a:gd name="connsiteY7" fmla="*/ 73436 h 73078"/>
                <a:gd name="connsiteX8" fmla="*/ 49902 w 49610"/>
                <a:gd name="connsiteY8" fmla="*/ 52816 h 73078"/>
                <a:gd name="connsiteX9" fmla="*/ 31137 w 49610"/>
                <a:gd name="connsiteY9" fmla="*/ 33692 h 73078"/>
                <a:gd name="connsiteX10" fmla="*/ 46559 w 49610"/>
                <a:gd name="connsiteY10" fmla="*/ 15101 h 73078"/>
                <a:gd name="connsiteX11" fmla="*/ 24774 w 49610"/>
                <a:gd name="connsiteY11" fmla="*/ 357 h 73078"/>
                <a:gd name="connsiteX12" fmla="*/ 3636 w 49610"/>
                <a:gd name="connsiteY12" fmla="*/ 14674 h 73078"/>
                <a:gd name="connsiteX13" fmla="*/ 9244 w 49610"/>
                <a:gd name="connsiteY13" fmla="*/ 20337 h 73078"/>
                <a:gd name="connsiteX14" fmla="*/ 14744 w 49610"/>
                <a:gd name="connsiteY14" fmla="*/ 14888 h 73078"/>
                <a:gd name="connsiteX15" fmla="*/ 9244 w 49610"/>
                <a:gd name="connsiteY15" fmla="*/ 9332 h 73078"/>
                <a:gd name="connsiteX16" fmla="*/ 24450 w 49610"/>
                <a:gd name="connsiteY16" fmla="*/ 3456 h 73078"/>
                <a:gd name="connsiteX17" fmla="*/ 36098 w 49610"/>
                <a:gd name="connsiteY17" fmla="*/ 15101 h 73078"/>
                <a:gd name="connsiteX18" fmla="*/ 31784 w 49610"/>
                <a:gd name="connsiteY18" fmla="*/ 27815 h 73078"/>
                <a:gd name="connsiteX19" fmla="*/ 19813 w 49610"/>
                <a:gd name="connsiteY19" fmla="*/ 32409 h 73078"/>
                <a:gd name="connsiteX20" fmla="*/ 16362 w 49610"/>
                <a:gd name="connsiteY20" fmla="*/ 32730 h 73078"/>
                <a:gd name="connsiteX21" fmla="*/ 15283 w 49610"/>
                <a:gd name="connsiteY21" fmla="*/ 34119 h 73078"/>
                <a:gd name="connsiteX22" fmla="*/ 18087 w 49610"/>
                <a:gd name="connsiteY22" fmla="*/ 35615 h 73078"/>
                <a:gd name="connsiteX23" fmla="*/ 23911 w 49610"/>
                <a:gd name="connsiteY23" fmla="*/ 35615 h 73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10" h="73078">
                  <a:moveTo>
                    <a:pt x="23911" y="35615"/>
                  </a:moveTo>
                  <a:cubicBezTo>
                    <a:pt x="32323" y="35615"/>
                    <a:pt x="38363" y="41384"/>
                    <a:pt x="38363" y="52816"/>
                  </a:cubicBezTo>
                  <a:cubicBezTo>
                    <a:pt x="38363" y="66064"/>
                    <a:pt x="30598" y="70017"/>
                    <a:pt x="24342" y="70017"/>
                  </a:cubicBezTo>
                  <a:cubicBezTo>
                    <a:pt x="20028" y="70017"/>
                    <a:pt x="10538" y="68842"/>
                    <a:pt x="6008" y="62538"/>
                  </a:cubicBezTo>
                  <a:cubicBezTo>
                    <a:pt x="11077" y="62325"/>
                    <a:pt x="12263" y="58799"/>
                    <a:pt x="12263" y="56555"/>
                  </a:cubicBezTo>
                  <a:cubicBezTo>
                    <a:pt x="12263" y="53136"/>
                    <a:pt x="9675" y="50679"/>
                    <a:pt x="6332" y="50679"/>
                  </a:cubicBezTo>
                  <a:cubicBezTo>
                    <a:pt x="3312" y="50679"/>
                    <a:pt x="292" y="52495"/>
                    <a:pt x="292" y="56876"/>
                  </a:cubicBezTo>
                  <a:cubicBezTo>
                    <a:pt x="292" y="66919"/>
                    <a:pt x="11508" y="73436"/>
                    <a:pt x="24558" y="73436"/>
                  </a:cubicBezTo>
                  <a:cubicBezTo>
                    <a:pt x="39549" y="73436"/>
                    <a:pt x="49902" y="63500"/>
                    <a:pt x="49902" y="52816"/>
                  </a:cubicBezTo>
                  <a:cubicBezTo>
                    <a:pt x="49902" y="44482"/>
                    <a:pt x="43000" y="36149"/>
                    <a:pt x="31137" y="33692"/>
                  </a:cubicBezTo>
                  <a:cubicBezTo>
                    <a:pt x="42461" y="29632"/>
                    <a:pt x="46559" y="21619"/>
                    <a:pt x="46559" y="15101"/>
                  </a:cubicBezTo>
                  <a:cubicBezTo>
                    <a:pt x="46559" y="6661"/>
                    <a:pt x="36745" y="357"/>
                    <a:pt x="24774" y="357"/>
                  </a:cubicBezTo>
                  <a:cubicBezTo>
                    <a:pt x="12803" y="357"/>
                    <a:pt x="3636" y="6127"/>
                    <a:pt x="3636" y="14674"/>
                  </a:cubicBezTo>
                  <a:cubicBezTo>
                    <a:pt x="3636" y="18307"/>
                    <a:pt x="6008" y="20337"/>
                    <a:pt x="9244" y="20337"/>
                  </a:cubicBezTo>
                  <a:cubicBezTo>
                    <a:pt x="12587" y="20337"/>
                    <a:pt x="14744" y="17879"/>
                    <a:pt x="14744" y="14888"/>
                  </a:cubicBezTo>
                  <a:cubicBezTo>
                    <a:pt x="14744" y="11789"/>
                    <a:pt x="12587" y="9546"/>
                    <a:pt x="9244" y="9332"/>
                  </a:cubicBezTo>
                  <a:cubicBezTo>
                    <a:pt x="13018" y="4631"/>
                    <a:pt x="20460" y="3456"/>
                    <a:pt x="24450" y="3456"/>
                  </a:cubicBezTo>
                  <a:cubicBezTo>
                    <a:pt x="29303" y="3456"/>
                    <a:pt x="36098" y="5806"/>
                    <a:pt x="36098" y="15101"/>
                  </a:cubicBezTo>
                  <a:cubicBezTo>
                    <a:pt x="36098" y="19589"/>
                    <a:pt x="34588" y="24503"/>
                    <a:pt x="31784" y="27815"/>
                  </a:cubicBezTo>
                  <a:cubicBezTo>
                    <a:pt x="28225" y="31875"/>
                    <a:pt x="25205" y="32089"/>
                    <a:pt x="19813" y="32409"/>
                  </a:cubicBezTo>
                  <a:cubicBezTo>
                    <a:pt x="17117" y="32623"/>
                    <a:pt x="16901" y="32623"/>
                    <a:pt x="16362" y="32730"/>
                  </a:cubicBezTo>
                  <a:cubicBezTo>
                    <a:pt x="16146" y="32730"/>
                    <a:pt x="15283" y="32944"/>
                    <a:pt x="15283" y="34119"/>
                  </a:cubicBezTo>
                  <a:cubicBezTo>
                    <a:pt x="15283" y="35615"/>
                    <a:pt x="16254" y="35615"/>
                    <a:pt x="18087" y="35615"/>
                  </a:cubicBezTo>
                  <a:lnTo>
                    <a:pt x="23911" y="3561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形状 172">
              <a:extLst>
                <a:ext uri="{FF2B5EF4-FFF2-40B4-BE49-F238E27FC236}">
                  <a16:creationId xmlns:a16="http://schemas.microsoft.com/office/drawing/2014/main" id="{29A79D67-E543-4574-9217-094082AA0930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4889673" y="8537543"/>
              <a:ext cx="67636" cy="69140"/>
            </a:xfrm>
            <a:custGeom>
              <a:avLst/>
              <a:gdLst>
                <a:gd name="connsiteX0" fmla="*/ 67933 w 67636"/>
                <a:gd name="connsiteY0" fmla="*/ 11040 h 69140"/>
                <a:gd name="connsiteX1" fmla="*/ 61154 w 67636"/>
                <a:gd name="connsiteY1" fmla="*/ 356 h 69140"/>
                <a:gd name="connsiteX2" fmla="*/ 53605 w 67636"/>
                <a:gd name="connsiteY2" fmla="*/ 7682 h 69140"/>
                <a:gd name="connsiteX3" fmla="*/ 56070 w 67636"/>
                <a:gd name="connsiteY3" fmla="*/ 12261 h 69140"/>
                <a:gd name="connsiteX4" fmla="*/ 61308 w 67636"/>
                <a:gd name="connsiteY4" fmla="*/ 24777 h 69140"/>
                <a:gd name="connsiteX5" fmla="*/ 33884 w 67636"/>
                <a:gd name="connsiteY5" fmla="*/ 66139 h 69140"/>
                <a:gd name="connsiteX6" fmla="*/ 22483 w 67636"/>
                <a:gd name="connsiteY6" fmla="*/ 52860 h 69140"/>
                <a:gd name="connsiteX7" fmla="*/ 31419 w 67636"/>
                <a:gd name="connsiteY7" fmla="*/ 20503 h 69140"/>
                <a:gd name="connsiteX8" fmla="*/ 33267 w 67636"/>
                <a:gd name="connsiteY8" fmla="*/ 12871 h 69140"/>
                <a:gd name="connsiteX9" fmla="*/ 20634 w 67636"/>
                <a:gd name="connsiteY9" fmla="*/ 356 h 69140"/>
                <a:gd name="connsiteX10" fmla="*/ 297 w 67636"/>
                <a:gd name="connsiteY10" fmla="*/ 23861 h 69140"/>
                <a:gd name="connsiteX11" fmla="*/ 2145 w 67636"/>
                <a:gd name="connsiteY11" fmla="*/ 25387 h 69140"/>
                <a:gd name="connsiteX12" fmla="*/ 4611 w 67636"/>
                <a:gd name="connsiteY12" fmla="*/ 22640 h 69140"/>
                <a:gd name="connsiteX13" fmla="*/ 20172 w 67636"/>
                <a:gd name="connsiteY13" fmla="*/ 3714 h 69140"/>
                <a:gd name="connsiteX14" fmla="*/ 24023 w 67636"/>
                <a:gd name="connsiteY14" fmla="*/ 8598 h 69140"/>
                <a:gd name="connsiteX15" fmla="*/ 21404 w 67636"/>
                <a:gd name="connsiteY15" fmla="*/ 19282 h 69140"/>
                <a:gd name="connsiteX16" fmla="*/ 12622 w 67636"/>
                <a:gd name="connsiteY16" fmla="*/ 50571 h 69140"/>
                <a:gd name="connsiteX17" fmla="*/ 33267 w 67636"/>
                <a:gd name="connsiteY17" fmla="*/ 69497 h 69140"/>
                <a:gd name="connsiteX18" fmla="*/ 67933 w 67636"/>
                <a:gd name="connsiteY18" fmla="*/ 11040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933" y="11040"/>
                  </a:moveTo>
                  <a:cubicBezTo>
                    <a:pt x="67933" y="2798"/>
                    <a:pt x="63927" y="356"/>
                    <a:pt x="61154" y="356"/>
                  </a:cubicBezTo>
                  <a:cubicBezTo>
                    <a:pt x="57302" y="356"/>
                    <a:pt x="53605" y="4324"/>
                    <a:pt x="53605" y="7682"/>
                  </a:cubicBezTo>
                  <a:cubicBezTo>
                    <a:pt x="53605" y="9666"/>
                    <a:pt x="54375" y="10582"/>
                    <a:pt x="56070" y="12261"/>
                  </a:cubicBezTo>
                  <a:cubicBezTo>
                    <a:pt x="59305" y="15314"/>
                    <a:pt x="61308" y="19282"/>
                    <a:pt x="61308" y="24777"/>
                  </a:cubicBezTo>
                  <a:cubicBezTo>
                    <a:pt x="61308" y="31187"/>
                    <a:pt x="51910" y="66139"/>
                    <a:pt x="33884" y="66139"/>
                  </a:cubicBezTo>
                  <a:cubicBezTo>
                    <a:pt x="26026" y="66139"/>
                    <a:pt x="22483" y="60797"/>
                    <a:pt x="22483" y="52860"/>
                  </a:cubicBezTo>
                  <a:cubicBezTo>
                    <a:pt x="22483" y="44313"/>
                    <a:pt x="26642" y="33171"/>
                    <a:pt x="31419" y="20503"/>
                  </a:cubicBezTo>
                  <a:cubicBezTo>
                    <a:pt x="32497" y="17908"/>
                    <a:pt x="33267" y="15771"/>
                    <a:pt x="33267" y="12871"/>
                  </a:cubicBezTo>
                  <a:cubicBezTo>
                    <a:pt x="33267" y="6003"/>
                    <a:pt x="28337" y="356"/>
                    <a:pt x="20634" y="356"/>
                  </a:cubicBezTo>
                  <a:cubicBezTo>
                    <a:pt x="6151" y="356"/>
                    <a:pt x="297" y="22487"/>
                    <a:pt x="297" y="23861"/>
                  </a:cubicBezTo>
                  <a:cubicBezTo>
                    <a:pt x="297" y="25387"/>
                    <a:pt x="1837" y="25387"/>
                    <a:pt x="2145" y="25387"/>
                  </a:cubicBezTo>
                  <a:cubicBezTo>
                    <a:pt x="3686" y="25387"/>
                    <a:pt x="3840" y="25082"/>
                    <a:pt x="4611" y="22640"/>
                  </a:cubicBezTo>
                  <a:cubicBezTo>
                    <a:pt x="9079" y="7224"/>
                    <a:pt x="15704" y="3714"/>
                    <a:pt x="20172" y="3714"/>
                  </a:cubicBezTo>
                  <a:cubicBezTo>
                    <a:pt x="21404" y="3714"/>
                    <a:pt x="24023" y="3714"/>
                    <a:pt x="24023" y="8598"/>
                  </a:cubicBezTo>
                  <a:cubicBezTo>
                    <a:pt x="24023" y="12414"/>
                    <a:pt x="22483" y="16535"/>
                    <a:pt x="21404" y="19282"/>
                  </a:cubicBezTo>
                  <a:cubicBezTo>
                    <a:pt x="14625" y="36987"/>
                    <a:pt x="12622" y="44008"/>
                    <a:pt x="12622" y="50571"/>
                  </a:cubicBezTo>
                  <a:cubicBezTo>
                    <a:pt x="12622" y="67055"/>
                    <a:pt x="26180" y="69497"/>
                    <a:pt x="33267" y="69497"/>
                  </a:cubicBezTo>
                  <a:cubicBezTo>
                    <a:pt x="59151" y="69497"/>
                    <a:pt x="67933" y="18977"/>
                    <a:pt x="67933" y="1104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形状 173">
              <a:extLst>
                <a:ext uri="{FF2B5EF4-FFF2-40B4-BE49-F238E27FC236}">
                  <a16:creationId xmlns:a16="http://schemas.microsoft.com/office/drawing/2014/main" id="{4041843B-FBFD-C1B7-B4B2-B3B89AD602F9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4972208" y="8478676"/>
              <a:ext cx="47668" cy="70941"/>
            </a:xfrm>
            <a:custGeom>
              <a:avLst/>
              <a:gdLst>
                <a:gd name="connsiteX0" fmla="*/ 47971 w 47668"/>
                <a:gd name="connsiteY0" fmla="*/ 51849 h 70941"/>
                <a:gd name="connsiteX1" fmla="*/ 44304 w 47668"/>
                <a:gd name="connsiteY1" fmla="*/ 51849 h 70941"/>
                <a:gd name="connsiteX2" fmla="*/ 41500 w 47668"/>
                <a:gd name="connsiteY2" fmla="*/ 61572 h 70941"/>
                <a:gd name="connsiteX3" fmla="*/ 30823 w 47668"/>
                <a:gd name="connsiteY3" fmla="*/ 62213 h 70941"/>
                <a:gd name="connsiteX4" fmla="*/ 10979 w 47668"/>
                <a:gd name="connsiteY4" fmla="*/ 62213 h 70941"/>
                <a:gd name="connsiteX5" fmla="*/ 32548 w 47668"/>
                <a:gd name="connsiteY5" fmla="*/ 44264 h 70941"/>
                <a:gd name="connsiteX6" fmla="*/ 47971 w 47668"/>
                <a:gd name="connsiteY6" fmla="*/ 21186 h 70941"/>
                <a:gd name="connsiteX7" fmla="*/ 22734 w 47668"/>
                <a:gd name="connsiteY7" fmla="*/ 352 h 70941"/>
                <a:gd name="connsiteX8" fmla="*/ 302 w 47668"/>
                <a:gd name="connsiteY8" fmla="*/ 19477 h 70941"/>
                <a:gd name="connsiteX9" fmla="*/ 6018 w 47668"/>
                <a:gd name="connsiteY9" fmla="*/ 25460 h 70941"/>
                <a:gd name="connsiteX10" fmla="*/ 11734 w 47668"/>
                <a:gd name="connsiteY10" fmla="*/ 19797 h 70941"/>
                <a:gd name="connsiteX11" fmla="*/ 5371 w 47668"/>
                <a:gd name="connsiteY11" fmla="*/ 14135 h 70941"/>
                <a:gd name="connsiteX12" fmla="*/ 21117 w 47668"/>
                <a:gd name="connsiteY12" fmla="*/ 4199 h 70941"/>
                <a:gd name="connsiteX13" fmla="*/ 37510 w 47668"/>
                <a:gd name="connsiteY13" fmla="*/ 21186 h 70941"/>
                <a:gd name="connsiteX14" fmla="*/ 27372 w 47668"/>
                <a:gd name="connsiteY14" fmla="*/ 41699 h 70941"/>
                <a:gd name="connsiteX15" fmla="*/ 1380 w 47668"/>
                <a:gd name="connsiteY15" fmla="*/ 67127 h 70941"/>
                <a:gd name="connsiteX16" fmla="*/ 302 w 47668"/>
                <a:gd name="connsiteY16" fmla="*/ 71294 h 70941"/>
                <a:gd name="connsiteX17" fmla="*/ 44735 w 47668"/>
                <a:gd name="connsiteY17" fmla="*/ 71294 h 70941"/>
                <a:gd name="connsiteX18" fmla="*/ 47971 w 47668"/>
                <a:gd name="connsiteY18" fmla="*/ 51849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668" h="70941">
                  <a:moveTo>
                    <a:pt x="47971" y="51849"/>
                  </a:moveTo>
                  <a:lnTo>
                    <a:pt x="44304" y="51849"/>
                  </a:lnTo>
                  <a:cubicBezTo>
                    <a:pt x="43980" y="54200"/>
                    <a:pt x="42902" y="60503"/>
                    <a:pt x="41500" y="61572"/>
                  </a:cubicBezTo>
                  <a:cubicBezTo>
                    <a:pt x="40637" y="62213"/>
                    <a:pt x="32333" y="62213"/>
                    <a:pt x="30823" y="62213"/>
                  </a:cubicBezTo>
                  <a:lnTo>
                    <a:pt x="10979" y="62213"/>
                  </a:lnTo>
                  <a:cubicBezTo>
                    <a:pt x="22303" y="52277"/>
                    <a:pt x="26078" y="49285"/>
                    <a:pt x="32548" y="44264"/>
                  </a:cubicBezTo>
                  <a:cubicBezTo>
                    <a:pt x="40529" y="37960"/>
                    <a:pt x="47971" y="31336"/>
                    <a:pt x="47971" y="21186"/>
                  </a:cubicBezTo>
                  <a:cubicBezTo>
                    <a:pt x="47971" y="8258"/>
                    <a:pt x="36539" y="352"/>
                    <a:pt x="22734" y="352"/>
                  </a:cubicBezTo>
                  <a:cubicBezTo>
                    <a:pt x="9361" y="352"/>
                    <a:pt x="302" y="9647"/>
                    <a:pt x="302" y="19477"/>
                  </a:cubicBezTo>
                  <a:cubicBezTo>
                    <a:pt x="302" y="24926"/>
                    <a:pt x="4939" y="25460"/>
                    <a:pt x="6018" y="25460"/>
                  </a:cubicBezTo>
                  <a:cubicBezTo>
                    <a:pt x="8606" y="25460"/>
                    <a:pt x="11734" y="23643"/>
                    <a:pt x="11734" y="19797"/>
                  </a:cubicBezTo>
                  <a:cubicBezTo>
                    <a:pt x="11734" y="17874"/>
                    <a:pt x="10979" y="14135"/>
                    <a:pt x="5371" y="14135"/>
                  </a:cubicBezTo>
                  <a:cubicBezTo>
                    <a:pt x="8714" y="6549"/>
                    <a:pt x="16048" y="4199"/>
                    <a:pt x="21117" y="4199"/>
                  </a:cubicBezTo>
                  <a:cubicBezTo>
                    <a:pt x="31901" y="4199"/>
                    <a:pt x="37510" y="12532"/>
                    <a:pt x="37510" y="21186"/>
                  </a:cubicBezTo>
                  <a:cubicBezTo>
                    <a:pt x="37510" y="30481"/>
                    <a:pt x="30823" y="37853"/>
                    <a:pt x="27372" y="41699"/>
                  </a:cubicBezTo>
                  <a:lnTo>
                    <a:pt x="1380" y="67127"/>
                  </a:lnTo>
                  <a:cubicBezTo>
                    <a:pt x="302" y="68089"/>
                    <a:pt x="302" y="68303"/>
                    <a:pt x="302" y="71294"/>
                  </a:cubicBezTo>
                  <a:lnTo>
                    <a:pt x="44735" y="71294"/>
                  </a:lnTo>
                  <a:lnTo>
                    <a:pt x="47971" y="5184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形状 174">
              <a:extLst>
                <a:ext uri="{FF2B5EF4-FFF2-40B4-BE49-F238E27FC236}">
                  <a16:creationId xmlns:a16="http://schemas.microsoft.com/office/drawing/2014/main" id="{8ED2FE74-1C7F-61FB-32E2-68DB09C9BF30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4967436" y="8574084"/>
              <a:ext cx="62228" cy="95942"/>
            </a:xfrm>
            <a:custGeom>
              <a:avLst/>
              <a:gdLst>
                <a:gd name="connsiteX0" fmla="*/ 45813 w 62228"/>
                <a:gd name="connsiteY0" fmla="*/ 1748 h 95942"/>
                <a:gd name="connsiteX1" fmla="*/ 43980 w 62228"/>
                <a:gd name="connsiteY1" fmla="*/ 359 h 95942"/>
                <a:gd name="connsiteX2" fmla="*/ 41823 w 62228"/>
                <a:gd name="connsiteY2" fmla="*/ 2709 h 95942"/>
                <a:gd name="connsiteX3" fmla="*/ 35676 w 62228"/>
                <a:gd name="connsiteY3" fmla="*/ 27176 h 95942"/>
                <a:gd name="connsiteX4" fmla="*/ 302 w 62228"/>
                <a:gd name="connsiteY4" fmla="*/ 55916 h 95942"/>
                <a:gd name="connsiteX5" fmla="*/ 23381 w 62228"/>
                <a:gd name="connsiteY5" fmla="*/ 75681 h 95942"/>
                <a:gd name="connsiteX6" fmla="*/ 20901 w 62228"/>
                <a:gd name="connsiteY6" fmla="*/ 85724 h 95942"/>
                <a:gd name="connsiteX7" fmla="*/ 18636 w 62228"/>
                <a:gd name="connsiteY7" fmla="*/ 95019 h 95942"/>
                <a:gd name="connsiteX8" fmla="*/ 20361 w 62228"/>
                <a:gd name="connsiteY8" fmla="*/ 96301 h 95942"/>
                <a:gd name="connsiteX9" fmla="*/ 22626 w 62228"/>
                <a:gd name="connsiteY9" fmla="*/ 93737 h 95942"/>
                <a:gd name="connsiteX10" fmla="*/ 27156 w 62228"/>
                <a:gd name="connsiteY10" fmla="*/ 75788 h 95942"/>
                <a:gd name="connsiteX11" fmla="*/ 62530 w 62228"/>
                <a:gd name="connsiteY11" fmla="*/ 47048 h 95942"/>
                <a:gd name="connsiteX12" fmla="*/ 39450 w 62228"/>
                <a:gd name="connsiteY12" fmla="*/ 27282 h 95942"/>
                <a:gd name="connsiteX13" fmla="*/ 45813 w 62228"/>
                <a:gd name="connsiteY13" fmla="*/ 1748 h 95942"/>
                <a:gd name="connsiteX14" fmla="*/ 24136 w 62228"/>
                <a:gd name="connsiteY14" fmla="*/ 72690 h 95942"/>
                <a:gd name="connsiteX15" fmla="*/ 8174 w 62228"/>
                <a:gd name="connsiteY15" fmla="*/ 57732 h 95942"/>
                <a:gd name="connsiteX16" fmla="*/ 34813 w 62228"/>
                <a:gd name="connsiteY16" fmla="*/ 30274 h 95942"/>
                <a:gd name="connsiteX17" fmla="*/ 24136 w 62228"/>
                <a:gd name="connsiteY17" fmla="*/ 72690 h 95942"/>
                <a:gd name="connsiteX18" fmla="*/ 38588 w 62228"/>
                <a:gd name="connsiteY18" fmla="*/ 30274 h 95942"/>
                <a:gd name="connsiteX19" fmla="*/ 54657 w 62228"/>
                <a:gd name="connsiteY19" fmla="*/ 45232 h 95942"/>
                <a:gd name="connsiteX20" fmla="*/ 27911 w 62228"/>
                <a:gd name="connsiteY20" fmla="*/ 72690 h 95942"/>
                <a:gd name="connsiteX21" fmla="*/ 38588 w 62228"/>
                <a:gd name="connsiteY21" fmla="*/ 30274 h 9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228" h="95942">
                  <a:moveTo>
                    <a:pt x="45813" y="1748"/>
                  </a:moveTo>
                  <a:cubicBezTo>
                    <a:pt x="45813" y="359"/>
                    <a:pt x="44519" y="359"/>
                    <a:pt x="43980" y="359"/>
                  </a:cubicBezTo>
                  <a:cubicBezTo>
                    <a:pt x="42362" y="359"/>
                    <a:pt x="42254" y="893"/>
                    <a:pt x="41823" y="2709"/>
                  </a:cubicBezTo>
                  <a:lnTo>
                    <a:pt x="35676" y="27176"/>
                  </a:lnTo>
                  <a:cubicBezTo>
                    <a:pt x="16587" y="28030"/>
                    <a:pt x="302" y="41599"/>
                    <a:pt x="302" y="55916"/>
                  </a:cubicBezTo>
                  <a:cubicBezTo>
                    <a:pt x="302" y="67989"/>
                    <a:pt x="11410" y="75254"/>
                    <a:pt x="23381" y="75681"/>
                  </a:cubicBezTo>
                  <a:cubicBezTo>
                    <a:pt x="22518" y="78993"/>
                    <a:pt x="21763" y="82412"/>
                    <a:pt x="20901" y="85724"/>
                  </a:cubicBezTo>
                  <a:cubicBezTo>
                    <a:pt x="19606" y="90746"/>
                    <a:pt x="18636" y="94699"/>
                    <a:pt x="18636" y="95019"/>
                  </a:cubicBezTo>
                  <a:cubicBezTo>
                    <a:pt x="18636" y="96301"/>
                    <a:pt x="20038" y="96301"/>
                    <a:pt x="20361" y="96301"/>
                  </a:cubicBezTo>
                  <a:cubicBezTo>
                    <a:pt x="21979" y="96301"/>
                    <a:pt x="22087" y="95981"/>
                    <a:pt x="22626" y="93737"/>
                  </a:cubicBezTo>
                  <a:lnTo>
                    <a:pt x="27156" y="75788"/>
                  </a:lnTo>
                  <a:cubicBezTo>
                    <a:pt x="45598" y="75040"/>
                    <a:pt x="62530" y="61578"/>
                    <a:pt x="62530" y="47048"/>
                  </a:cubicBezTo>
                  <a:cubicBezTo>
                    <a:pt x="62530" y="35830"/>
                    <a:pt x="52608" y="27817"/>
                    <a:pt x="39450" y="27282"/>
                  </a:cubicBezTo>
                  <a:lnTo>
                    <a:pt x="45813" y="1748"/>
                  </a:lnTo>
                  <a:close/>
                  <a:moveTo>
                    <a:pt x="24136" y="72690"/>
                  </a:moveTo>
                  <a:cubicBezTo>
                    <a:pt x="15832" y="72262"/>
                    <a:pt x="8174" y="67775"/>
                    <a:pt x="8174" y="57732"/>
                  </a:cubicBezTo>
                  <a:cubicBezTo>
                    <a:pt x="8174" y="47048"/>
                    <a:pt x="16371" y="31983"/>
                    <a:pt x="34813" y="30274"/>
                  </a:cubicBezTo>
                  <a:lnTo>
                    <a:pt x="24136" y="72690"/>
                  </a:lnTo>
                  <a:close/>
                  <a:moveTo>
                    <a:pt x="38588" y="30274"/>
                  </a:moveTo>
                  <a:cubicBezTo>
                    <a:pt x="46892" y="30595"/>
                    <a:pt x="54657" y="35082"/>
                    <a:pt x="54657" y="45232"/>
                  </a:cubicBezTo>
                  <a:cubicBezTo>
                    <a:pt x="54657" y="56877"/>
                    <a:pt x="45382" y="71194"/>
                    <a:pt x="27911" y="72690"/>
                  </a:cubicBezTo>
                  <a:lnTo>
                    <a:pt x="38588" y="3027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形状 175">
              <a:extLst>
                <a:ext uri="{FF2B5EF4-FFF2-40B4-BE49-F238E27FC236}">
                  <a16:creationId xmlns:a16="http://schemas.microsoft.com/office/drawing/2014/main" id="{CA209E57-F105-3221-35D5-6B029FA92BAE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5088696" y="8563795"/>
              <a:ext cx="94136" cy="6105"/>
            </a:xfrm>
            <a:custGeom>
              <a:avLst/>
              <a:gdLst>
                <a:gd name="connsiteX0" fmla="*/ 89053 w 94136"/>
                <a:gd name="connsiteY0" fmla="*/ 6461 h 6105"/>
                <a:gd name="connsiteX1" fmla="*/ 94445 w 94136"/>
                <a:gd name="connsiteY1" fmla="*/ 3408 h 6105"/>
                <a:gd name="connsiteX2" fmla="*/ 89053 w 94136"/>
                <a:gd name="connsiteY2" fmla="*/ 356 h 6105"/>
                <a:gd name="connsiteX3" fmla="*/ 5701 w 94136"/>
                <a:gd name="connsiteY3" fmla="*/ 356 h 6105"/>
                <a:gd name="connsiteX4" fmla="*/ 309 w 94136"/>
                <a:gd name="connsiteY4" fmla="*/ 3408 h 6105"/>
                <a:gd name="connsiteX5" fmla="*/ 5701 w 94136"/>
                <a:gd name="connsiteY5" fmla="*/ 6461 h 6105"/>
                <a:gd name="connsiteX6" fmla="*/ 89053 w 94136"/>
                <a:gd name="connsiteY6" fmla="*/ 6461 h 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36" h="6105">
                  <a:moveTo>
                    <a:pt x="89053" y="6461"/>
                  </a:moveTo>
                  <a:cubicBezTo>
                    <a:pt x="91672" y="6461"/>
                    <a:pt x="94445" y="6461"/>
                    <a:pt x="94445" y="3408"/>
                  </a:cubicBezTo>
                  <a:cubicBezTo>
                    <a:pt x="94445" y="356"/>
                    <a:pt x="91672" y="356"/>
                    <a:pt x="89053" y="356"/>
                  </a:cubicBezTo>
                  <a:lnTo>
                    <a:pt x="5701" y="356"/>
                  </a:lnTo>
                  <a:cubicBezTo>
                    <a:pt x="3082" y="356"/>
                    <a:pt x="309" y="356"/>
                    <a:pt x="309" y="3408"/>
                  </a:cubicBezTo>
                  <a:cubicBezTo>
                    <a:pt x="309" y="6461"/>
                    <a:pt x="3082" y="6461"/>
                    <a:pt x="5701" y="6461"/>
                  </a:cubicBezTo>
                  <a:lnTo>
                    <a:pt x="89053" y="646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形状 176">
              <a:extLst>
                <a:ext uri="{FF2B5EF4-FFF2-40B4-BE49-F238E27FC236}">
                  <a16:creationId xmlns:a16="http://schemas.microsoft.com/office/drawing/2014/main" id="{0A28EAFB-D2E5-96D4-53F8-E66813A15CD6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5238142" y="8499081"/>
              <a:ext cx="76264" cy="107908"/>
            </a:xfrm>
            <a:custGeom>
              <a:avLst/>
              <a:gdLst>
                <a:gd name="connsiteX0" fmla="*/ 47156 w 76264"/>
                <a:gd name="connsiteY0" fmla="*/ 61713 h 107908"/>
                <a:gd name="connsiteX1" fmla="*/ 63333 w 76264"/>
                <a:gd name="connsiteY1" fmla="*/ 104601 h 107908"/>
                <a:gd name="connsiteX2" fmla="*/ 71499 w 76264"/>
                <a:gd name="connsiteY2" fmla="*/ 107959 h 107908"/>
                <a:gd name="connsiteX3" fmla="*/ 74888 w 76264"/>
                <a:gd name="connsiteY3" fmla="*/ 107959 h 107908"/>
                <a:gd name="connsiteX4" fmla="*/ 76583 w 76264"/>
                <a:gd name="connsiteY4" fmla="*/ 106433 h 107908"/>
                <a:gd name="connsiteX5" fmla="*/ 75813 w 76264"/>
                <a:gd name="connsiteY5" fmla="*/ 105059 h 107908"/>
                <a:gd name="connsiteX6" fmla="*/ 72269 w 76264"/>
                <a:gd name="connsiteY6" fmla="*/ 98038 h 107908"/>
                <a:gd name="connsiteX7" fmla="*/ 40839 w 76264"/>
                <a:gd name="connsiteY7" fmla="*/ 11193 h 107908"/>
                <a:gd name="connsiteX8" fmla="*/ 22043 w 76264"/>
                <a:gd name="connsiteY8" fmla="*/ 356 h 107908"/>
                <a:gd name="connsiteX9" fmla="*/ 19269 w 76264"/>
                <a:gd name="connsiteY9" fmla="*/ 2035 h 107908"/>
                <a:gd name="connsiteX10" fmla="*/ 20656 w 76264"/>
                <a:gd name="connsiteY10" fmla="*/ 3561 h 107908"/>
                <a:gd name="connsiteX11" fmla="*/ 30671 w 76264"/>
                <a:gd name="connsiteY11" fmla="*/ 15771 h 107908"/>
                <a:gd name="connsiteX12" fmla="*/ 45615 w 76264"/>
                <a:gd name="connsiteY12" fmla="*/ 57286 h 107908"/>
                <a:gd name="connsiteX13" fmla="*/ 3092 w 76264"/>
                <a:gd name="connsiteY13" fmla="*/ 99107 h 107908"/>
                <a:gd name="connsiteX14" fmla="*/ 319 w 76264"/>
                <a:gd name="connsiteY14" fmla="*/ 103838 h 107908"/>
                <a:gd name="connsiteX15" fmla="*/ 4941 w 76264"/>
                <a:gd name="connsiteY15" fmla="*/ 108265 h 107908"/>
                <a:gd name="connsiteX16" fmla="*/ 10025 w 76264"/>
                <a:gd name="connsiteY16" fmla="*/ 105059 h 107908"/>
                <a:gd name="connsiteX17" fmla="*/ 47156 w 76264"/>
                <a:gd name="connsiteY17" fmla="*/ 61713 h 1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107908">
                  <a:moveTo>
                    <a:pt x="47156" y="61713"/>
                  </a:moveTo>
                  <a:cubicBezTo>
                    <a:pt x="53473" y="77739"/>
                    <a:pt x="60868" y="101091"/>
                    <a:pt x="63333" y="104601"/>
                  </a:cubicBezTo>
                  <a:cubicBezTo>
                    <a:pt x="65798" y="107959"/>
                    <a:pt x="67339" y="107959"/>
                    <a:pt x="71499" y="107959"/>
                  </a:cubicBezTo>
                  <a:lnTo>
                    <a:pt x="74888" y="107959"/>
                  </a:lnTo>
                  <a:cubicBezTo>
                    <a:pt x="76429" y="107807"/>
                    <a:pt x="76583" y="106891"/>
                    <a:pt x="76583" y="106433"/>
                  </a:cubicBezTo>
                  <a:cubicBezTo>
                    <a:pt x="76583" y="105975"/>
                    <a:pt x="76275" y="105670"/>
                    <a:pt x="75813" y="105059"/>
                  </a:cubicBezTo>
                  <a:cubicBezTo>
                    <a:pt x="74272" y="103380"/>
                    <a:pt x="73348" y="101091"/>
                    <a:pt x="72269" y="98038"/>
                  </a:cubicBezTo>
                  <a:lnTo>
                    <a:pt x="40839" y="11193"/>
                  </a:lnTo>
                  <a:cubicBezTo>
                    <a:pt x="37604" y="2340"/>
                    <a:pt x="29284" y="356"/>
                    <a:pt x="22043" y="356"/>
                  </a:cubicBezTo>
                  <a:cubicBezTo>
                    <a:pt x="21272" y="356"/>
                    <a:pt x="19269" y="356"/>
                    <a:pt x="19269" y="2035"/>
                  </a:cubicBezTo>
                  <a:cubicBezTo>
                    <a:pt x="19269" y="3256"/>
                    <a:pt x="20502" y="3561"/>
                    <a:pt x="20656" y="3561"/>
                  </a:cubicBezTo>
                  <a:cubicBezTo>
                    <a:pt x="25740" y="4477"/>
                    <a:pt x="26819" y="5393"/>
                    <a:pt x="30671" y="15771"/>
                  </a:cubicBezTo>
                  <a:lnTo>
                    <a:pt x="45615" y="57286"/>
                  </a:lnTo>
                  <a:lnTo>
                    <a:pt x="3092" y="99107"/>
                  </a:lnTo>
                  <a:cubicBezTo>
                    <a:pt x="1243" y="100938"/>
                    <a:pt x="319" y="101854"/>
                    <a:pt x="319" y="103838"/>
                  </a:cubicBezTo>
                  <a:cubicBezTo>
                    <a:pt x="319" y="106433"/>
                    <a:pt x="2476" y="108265"/>
                    <a:pt x="4941" y="108265"/>
                  </a:cubicBezTo>
                  <a:cubicBezTo>
                    <a:pt x="7406" y="108265"/>
                    <a:pt x="8793" y="106586"/>
                    <a:pt x="10025" y="105059"/>
                  </a:cubicBezTo>
                  <a:lnTo>
                    <a:pt x="47156" y="6171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形状 177">
              <a:extLst>
                <a:ext uri="{FF2B5EF4-FFF2-40B4-BE49-F238E27FC236}">
                  <a16:creationId xmlns:a16="http://schemas.microsoft.com/office/drawing/2014/main" id="{F75FAEED-437F-A9DC-4993-3E1258EA2B96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5324318" y="8537543"/>
              <a:ext cx="67636" cy="69140"/>
            </a:xfrm>
            <a:custGeom>
              <a:avLst/>
              <a:gdLst>
                <a:gd name="connsiteX0" fmla="*/ 67961 w 67636"/>
                <a:gd name="connsiteY0" fmla="*/ 11040 h 69140"/>
                <a:gd name="connsiteX1" fmla="*/ 61182 w 67636"/>
                <a:gd name="connsiteY1" fmla="*/ 356 h 69140"/>
                <a:gd name="connsiteX2" fmla="*/ 53633 w 67636"/>
                <a:gd name="connsiteY2" fmla="*/ 7682 h 69140"/>
                <a:gd name="connsiteX3" fmla="*/ 56098 w 67636"/>
                <a:gd name="connsiteY3" fmla="*/ 12261 h 69140"/>
                <a:gd name="connsiteX4" fmla="*/ 61336 w 67636"/>
                <a:gd name="connsiteY4" fmla="*/ 24777 h 69140"/>
                <a:gd name="connsiteX5" fmla="*/ 33912 w 67636"/>
                <a:gd name="connsiteY5" fmla="*/ 66139 h 69140"/>
                <a:gd name="connsiteX6" fmla="*/ 22511 w 67636"/>
                <a:gd name="connsiteY6" fmla="*/ 52860 h 69140"/>
                <a:gd name="connsiteX7" fmla="*/ 31447 w 67636"/>
                <a:gd name="connsiteY7" fmla="*/ 20503 h 69140"/>
                <a:gd name="connsiteX8" fmla="*/ 33296 w 67636"/>
                <a:gd name="connsiteY8" fmla="*/ 12871 h 69140"/>
                <a:gd name="connsiteX9" fmla="*/ 20662 w 67636"/>
                <a:gd name="connsiteY9" fmla="*/ 356 h 69140"/>
                <a:gd name="connsiteX10" fmla="*/ 325 w 67636"/>
                <a:gd name="connsiteY10" fmla="*/ 23861 h 69140"/>
                <a:gd name="connsiteX11" fmla="*/ 2174 w 67636"/>
                <a:gd name="connsiteY11" fmla="*/ 25387 h 69140"/>
                <a:gd name="connsiteX12" fmla="*/ 4639 w 67636"/>
                <a:gd name="connsiteY12" fmla="*/ 22640 h 69140"/>
                <a:gd name="connsiteX13" fmla="*/ 20200 w 67636"/>
                <a:gd name="connsiteY13" fmla="*/ 3714 h 69140"/>
                <a:gd name="connsiteX14" fmla="*/ 24051 w 67636"/>
                <a:gd name="connsiteY14" fmla="*/ 8598 h 69140"/>
                <a:gd name="connsiteX15" fmla="*/ 21432 w 67636"/>
                <a:gd name="connsiteY15" fmla="*/ 19282 h 69140"/>
                <a:gd name="connsiteX16" fmla="*/ 12650 w 67636"/>
                <a:gd name="connsiteY16" fmla="*/ 50571 h 69140"/>
                <a:gd name="connsiteX17" fmla="*/ 33296 w 67636"/>
                <a:gd name="connsiteY17" fmla="*/ 69497 h 69140"/>
                <a:gd name="connsiteX18" fmla="*/ 67961 w 67636"/>
                <a:gd name="connsiteY18" fmla="*/ 11040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961" y="11040"/>
                  </a:moveTo>
                  <a:cubicBezTo>
                    <a:pt x="67961" y="2798"/>
                    <a:pt x="63955" y="356"/>
                    <a:pt x="61182" y="356"/>
                  </a:cubicBezTo>
                  <a:cubicBezTo>
                    <a:pt x="57330" y="356"/>
                    <a:pt x="53633" y="4324"/>
                    <a:pt x="53633" y="7682"/>
                  </a:cubicBezTo>
                  <a:cubicBezTo>
                    <a:pt x="53633" y="9666"/>
                    <a:pt x="54403" y="10582"/>
                    <a:pt x="56098" y="12261"/>
                  </a:cubicBezTo>
                  <a:cubicBezTo>
                    <a:pt x="59333" y="15314"/>
                    <a:pt x="61336" y="19282"/>
                    <a:pt x="61336" y="24777"/>
                  </a:cubicBezTo>
                  <a:cubicBezTo>
                    <a:pt x="61336" y="31187"/>
                    <a:pt x="51938" y="66139"/>
                    <a:pt x="33912" y="66139"/>
                  </a:cubicBezTo>
                  <a:cubicBezTo>
                    <a:pt x="26054" y="66139"/>
                    <a:pt x="22511" y="60797"/>
                    <a:pt x="22511" y="52860"/>
                  </a:cubicBezTo>
                  <a:cubicBezTo>
                    <a:pt x="22511" y="44313"/>
                    <a:pt x="26671" y="33171"/>
                    <a:pt x="31447" y="20503"/>
                  </a:cubicBezTo>
                  <a:cubicBezTo>
                    <a:pt x="32525" y="17908"/>
                    <a:pt x="33296" y="15771"/>
                    <a:pt x="33296" y="12871"/>
                  </a:cubicBezTo>
                  <a:cubicBezTo>
                    <a:pt x="33296" y="6003"/>
                    <a:pt x="28365" y="356"/>
                    <a:pt x="20662" y="356"/>
                  </a:cubicBezTo>
                  <a:cubicBezTo>
                    <a:pt x="6179" y="356"/>
                    <a:pt x="325" y="22487"/>
                    <a:pt x="325" y="23861"/>
                  </a:cubicBezTo>
                  <a:cubicBezTo>
                    <a:pt x="325" y="25387"/>
                    <a:pt x="1865" y="25387"/>
                    <a:pt x="2174" y="25387"/>
                  </a:cubicBezTo>
                  <a:cubicBezTo>
                    <a:pt x="3714" y="25387"/>
                    <a:pt x="3868" y="25082"/>
                    <a:pt x="4639" y="22640"/>
                  </a:cubicBezTo>
                  <a:cubicBezTo>
                    <a:pt x="9107" y="7224"/>
                    <a:pt x="15732" y="3714"/>
                    <a:pt x="20200" y="3714"/>
                  </a:cubicBezTo>
                  <a:cubicBezTo>
                    <a:pt x="21432" y="3714"/>
                    <a:pt x="24051" y="3714"/>
                    <a:pt x="24051" y="8598"/>
                  </a:cubicBezTo>
                  <a:cubicBezTo>
                    <a:pt x="24051" y="12414"/>
                    <a:pt x="22511" y="16535"/>
                    <a:pt x="21432" y="19282"/>
                  </a:cubicBezTo>
                  <a:cubicBezTo>
                    <a:pt x="14653" y="36987"/>
                    <a:pt x="12650" y="44008"/>
                    <a:pt x="12650" y="50571"/>
                  </a:cubicBezTo>
                  <a:cubicBezTo>
                    <a:pt x="12650" y="67055"/>
                    <a:pt x="26208" y="69497"/>
                    <a:pt x="33296" y="69497"/>
                  </a:cubicBezTo>
                  <a:cubicBezTo>
                    <a:pt x="59179" y="69497"/>
                    <a:pt x="67961" y="18977"/>
                    <a:pt x="67961" y="1104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形状 178">
              <a:extLst>
                <a:ext uri="{FF2B5EF4-FFF2-40B4-BE49-F238E27FC236}">
                  <a16:creationId xmlns:a16="http://schemas.microsoft.com/office/drawing/2014/main" id="{EA4D3741-E2B1-8C7D-C683-C821916A3780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5406853" y="8478676"/>
              <a:ext cx="47668" cy="70941"/>
            </a:xfrm>
            <a:custGeom>
              <a:avLst/>
              <a:gdLst>
                <a:gd name="connsiteX0" fmla="*/ 47999 w 47668"/>
                <a:gd name="connsiteY0" fmla="*/ 51849 h 70941"/>
                <a:gd name="connsiteX1" fmla="*/ 44332 w 47668"/>
                <a:gd name="connsiteY1" fmla="*/ 51849 h 70941"/>
                <a:gd name="connsiteX2" fmla="*/ 41528 w 47668"/>
                <a:gd name="connsiteY2" fmla="*/ 61572 h 70941"/>
                <a:gd name="connsiteX3" fmla="*/ 30851 w 47668"/>
                <a:gd name="connsiteY3" fmla="*/ 62213 h 70941"/>
                <a:gd name="connsiteX4" fmla="*/ 11007 w 47668"/>
                <a:gd name="connsiteY4" fmla="*/ 62213 h 70941"/>
                <a:gd name="connsiteX5" fmla="*/ 32577 w 47668"/>
                <a:gd name="connsiteY5" fmla="*/ 44264 h 70941"/>
                <a:gd name="connsiteX6" fmla="*/ 47999 w 47668"/>
                <a:gd name="connsiteY6" fmla="*/ 21186 h 70941"/>
                <a:gd name="connsiteX7" fmla="*/ 22762 w 47668"/>
                <a:gd name="connsiteY7" fmla="*/ 352 h 70941"/>
                <a:gd name="connsiteX8" fmla="*/ 330 w 47668"/>
                <a:gd name="connsiteY8" fmla="*/ 19477 h 70941"/>
                <a:gd name="connsiteX9" fmla="*/ 6046 w 47668"/>
                <a:gd name="connsiteY9" fmla="*/ 25460 h 70941"/>
                <a:gd name="connsiteX10" fmla="*/ 11762 w 47668"/>
                <a:gd name="connsiteY10" fmla="*/ 19797 h 70941"/>
                <a:gd name="connsiteX11" fmla="*/ 5399 w 47668"/>
                <a:gd name="connsiteY11" fmla="*/ 14135 h 70941"/>
                <a:gd name="connsiteX12" fmla="*/ 21145 w 47668"/>
                <a:gd name="connsiteY12" fmla="*/ 4199 h 70941"/>
                <a:gd name="connsiteX13" fmla="*/ 37538 w 47668"/>
                <a:gd name="connsiteY13" fmla="*/ 21186 h 70941"/>
                <a:gd name="connsiteX14" fmla="*/ 27400 w 47668"/>
                <a:gd name="connsiteY14" fmla="*/ 41699 h 70941"/>
                <a:gd name="connsiteX15" fmla="*/ 1408 w 47668"/>
                <a:gd name="connsiteY15" fmla="*/ 67127 h 70941"/>
                <a:gd name="connsiteX16" fmla="*/ 330 w 47668"/>
                <a:gd name="connsiteY16" fmla="*/ 71294 h 70941"/>
                <a:gd name="connsiteX17" fmla="*/ 44763 w 47668"/>
                <a:gd name="connsiteY17" fmla="*/ 71294 h 70941"/>
                <a:gd name="connsiteX18" fmla="*/ 47999 w 47668"/>
                <a:gd name="connsiteY18" fmla="*/ 51849 h 7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668" h="70941">
                  <a:moveTo>
                    <a:pt x="47999" y="51849"/>
                  </a:moveTo>
                  <a:lnTo>
                    <a:pt x="44332" y="51849"/>
                  </a:lnTo>
                  <a:cubicBezTo>
                    <a:pt x="44009" y="54200"/>
                    <a:pt x="42930" y="60503"/>
                    <a:pt x="41528" y="61572"/>
                  </a:cubicBezTo>
                  <a:cubicBezTo>
                    <a:pt x="40665" y="62213"/>
                    <a:pt x="32361" y="62213"/>
                    <a:pt x="30851" y="62213"/>
                  </a:cubicBezTo>
                  <a:lnTo>
                    <a:pt x="11007" y="62213"/>
                  </a:lnTo>
                  <a:cubicBezTo>
                    <a:pt x="22331" y="52277"/>
                    <a:pt x="26106" y="49285"/>
                    <a:pt x="32577" y="44264"/>
                  </a:cubicBezTo>
                  <a:cubicBezTo>
                    <a:pt x="40557" y="37960"/>
                    <a:pt x="47999" y="31336"/>
                    <a:pt x="47999" y="21186"/>
                  </a:cubicBezTo>
                  <a:cubicBezTo>
                    <a:pt x="47999" y="8258"/>
                    <a:pt x="36567" y="352"/>
                    <a:pt x="22762" y="352"/>
                  </a:cubicBezTo>
                  <a:cubicBezTo>
                    <a:pt x="9389" y="352"/>
                    <a:pt x="330" y="9647"/>
                    <a:pt x="330" y="19477"/>
                  </a:cubicBezTo>
                  <a:cubicBezTo>
                    <a:pt x="330" y="24926"/>
                    <a:pt x="4967" y="25460"/>
                    <a:pt x="6046" y="25460"/>
                  </a:cubicBezTo>
                  <a:cubicBezTo>
                    <a:pt x="8634" y="25460"/>
                    <a:pt x="11762" y="23643"/>
                    <a:pt x="11762" y="19797"/>
                  </a:cubicBezTo>
                  <a:cubicBezTo>
                    <a:pt x="11762" y="17874"/>
                    <a:pt x="11007" y="14135"/>
                    <a:pt x="5399" y="14135"/>
                  </a:cubicBezTo>
                  <a:cubicBezTo>
                    <a:pt x="8742" y="6549"/>
                    <a:pt x="16076" y="4199"/>
                    <a:pt x="21145" y="4199"/>
                  </a:cubicBezTo>
                  <a:cubicBezTo>
                    <a:pt x="31930" y="4199"/>
                    <a:pt x="37538" y="12532"/>
                    <a:pt x="37538" y="21186"/>
                  </a:cubicBezTo>
                  <a:cubicBezTo>
                    <a:pt x="37538" y="30481"/>
                    <a:pt x="30851" y="37853"/>
                    <a:pt x="27400" y="41699"/>
                  </a:cubicBezTo>
                  <a:lnTo>
                    <a:pt x="1408" y="67127"/>
                  </a:lnTo>
                  <a:cubicBezTo>
                    <a:pt x="330" y="68089"/>
                    <a:pt x="330" y="68303"/>
                    <a:pt x="330" y="71294"/>
                  </a:cubicBezTo>
                  <a:lnTo>
                    <a:pt x="44763" y="71294"/>
                  </a:lnTo>
                  <a:lnTo>
                    <a:pt x="47999" y="5184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形状 179">
              <a:extLst>
                <a:ext uri="{FF2B5EF4-FFF2-40B4-BE49-F238E27FC236}">
                  <a16:creationId xmlns:a16="http://schemas.microsoft.com/office/drawing/2014/main" id="{21EA74D5-70C7-2EAD-2C5B-7E8DCB81F585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5474723" y="8429481"/>
              <a:ext cx="58546" cy="274579"/>
            </a:xfrm>
            <a:custGeom>
              <a:avLst/>
              <a:gdLst>
                <a:gd name="connsiteX0" fmla="*/ 58881 w 58546"/>
                <a:gd name="connsiteY0" fmla="*/ 137558 h 274579"/>
                <a:gd name="connsiteX1" fmla="*/ 18206 w 58546"/>
                <a:gd name="connsiteY1" fmla="*/ 12860 h 274579"/>
                <a:gd name="connsiteX2" fmla="*/ 6651 w 58546"/>
                <a:gd name="connsiteY2" fmla="*/ 1261 h 274579"/>
                <a:gd name="connsiteX3" fmla="*/ 3262 w 58546"/>
                <a:gd name="connsiteY3" fmla="*/ 345 h 274579"/>
                <a:gd name="connsiteX4" fmla="*/ 334 w 58546"/>
                <a:gd name="connsiteY4" fmla="*/ 1871 h 274579"/>
                <a:gd name="connsiteX5" fmla="*/ 1259 w 58546"/>
                <a:gd name="connsiteY5" fmla="*/ 3397 h 274579"/>
                <a:gd name="connsiteX6" fmla="*/ 24369 w 58546"/>
                <a:gd name="connsiteY6" fmla="*/ 33923 h 274579"/>
                <a:gd name="connsiteX7" fmla="*/ 47171 w 58546"/>
                <a:gd name="connsiteY7" fmla="*/ 137558 h 274579"/>
                <a:gd name="connsiteX8" fmla="*/ 951 w 58546"/>
                <a:gd name="connsiteY8" fmla="*/ 272177 h 274579"/>
                <a:gd name="connsiteX9" fmla="*/ 334 w 58546"/>
                <a:gd name="connsiteY9" fmla="*/ 273398 h 274579"/>
                <a:gd name="connsiteX10" fmla="*/ 3262 w 58546"/>
                <a:gd name="connsiteY10" fmla="*/ 274924 h 274579"/>
                <a:gd name="connsiteX11" fmla="*/ 6959 w 58546"/>
                <a:gd name="connsiteY11" fmla="*/ 273703 h 274579"/>
                <a:gd name="connsiteX12" fmla="*/ 48712 w 58546"/>
                <a:gd name="connsiteY12" fmla="*/ 207768 h 274579"/>
                <a:gd name="connsiteX13" fmla="*/ 58881 w 58546"/>
                <a:gd name="connsiteY13" fmla="*/ 137558 h 27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546" h="274579">
                  <a:moveTo>
                    <a:pt x="58881" y="137558"/>
                  </a:moveTo>
                  <a:cubicBezTo>
                    <a:pt x="58881" y="93754"/>
                    <a:pt x="48558" y="47202"/>
                    <a:pt x="18206" y="12860"/>
                  </a:cubicBezTo>
                  <a:cubicBezTo>
                    <a:pt x="16049" y="10418"/>
                    <a:pt x="10349" y="4466"/>
                    <a:pt x="6651" y="1261"/>
                  </a:cubicBezTo>
                  <a:cubicBezTo>
                    <a:pt x="5573" y="345"/>
                    <a:pt x="5265" y="345"/>
                    <a:pt x="3262" y="345"/>
                  </a:cubicBezTo>
                  <a:cubicBezTo>
                    <a:pt x="1721" y="345"/>
                    <a:pt x="334" y="345"/>
                    <a:pt x="334" y="1871"/>
                  </a:cubicBezTo>
                  <a:cubicBezTo>
                    <a:pt x="334" y="2482"/>
                    <a:pt x="951" y="3092"/>
                    <a:pt x="1259" y="3397"/>
                  </a:cubicBezTo>
                  <a:cubicBezTo>
                    <a:pt x="6497" y="8739"/>
                    <a:pt x="14817" y="17134"/>
                    <a:pt x="24369" y="33923"/>
                  </a:cubicBezTo>
                  <a:cubicBezTo>
                    <a:pt x="41009" y="63228"/>
                    <a:pt x="47171" y="100927"/>
                    <a:pt x="47171" y="137558"/>
                  </a:cubicBezTo>
                  <a:cubicBezTo>
                    <a:pt x="47171" y="203799"/>
                    <a:pt x="28683" y="244246"/>
                    <a:pt x="951" y="272177"/>
                  </a:cubicBezTo>
                  <a:cubicBezTo>
                    <a:pt x="643" y="272482"/>
                    <a:pt x="334" y="272940"/>
                    <a:pt x="334" y="273398"/>
                  </a:cubicBezTo>
                  <a:cubicBezTo>
                    <a:pt x="334" y="274924"/>
                    <a:pt x="1721" y="274924"/>
                    <a:pt x="3262" y="274924"/>
                  </a:cubicBezTo>
                  <a:cubicBezTo>
                    <a:pt x="5265" y="274924"/>
                    <a:pt x="5573" y="274924"/>
                    <a:pt x="6959" y="273703"/>
                  </a:cubicBezTo>
                  <a:cubicBezTo>
                    <a:pt x="21596" y="261188"/>
                    <a:pt x="38081" y="239972"/>
                    <a:pt x="48712" y="207768"/>
                  </a:cubicBezTo>
                  <a:cubicBezTo>
                    <a:pt x="55491" y="186857"/>
                    <a:pt x="58881" y="162132"/>
                    <a:pt x="58881" y="137558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形状 180">
              <a:extLst>
                <a:ext uri="{FF2B5EF4-FFF2-40B4-BE49-F238E27FC236}">
                  <a16:creationId xmlns:a16="http://schemas.microsoft.com/office/drawing/2014/main" id="{267AC4C8-58E0-444D-54CD-99F931730340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5865126" y="8429481"/>
              <a:ext cx="6162" cy="292744"/>
            </a:xfrm>
            <a:custGeom>
              <a:avLst/>
              <a:gdLst>
                <a:gd name="connsiteX0" fmla="*/ 0 w 6162"/>
                <a:gd name="connsiteY0" fmla="*/ 0 h 292744"/>
                <a:gd name="connsiteX1" fmla="*/ 6163 w 6162"/>
                <a:gd name="connsiteY1" fmla="*/ 0 h 292744"/>
                <a:gd name="connsiteX2" fmla="*/ 6163 w 6162"/>
                <a:gd name="connsiteY2" fmla="*/ 292744 h 292744"/>
                <a:gd name="connsiteX3" fmla="*/ 0 w 6162"/>
                <a:gd name="connsiteY3" fmla="*/ 292744 h 29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92744">
                  <a:moveTo>
                    <a:pt x="0" y="0"/>
                  </a:moveTo>
                  <a:lnTo>
                    <a:pt x="6163" y="0"/>
                  </a:lnTo>
                  <a:lnTo>
                    <a:pt x="6163" y="292744"/>
                  </a:lnTo>
                  <a:lnTo>
                    <a:pt x="0" y="29274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形状 181">
              <a:extLst>
                <a:ext uri="{FF2B5EF4-FFF2-40B4-BE49-F238E27FC236}">
                  <a16:creationId xmlns:a16="http://schemas.microsoft.com/office/drawing/2014/main" id="{C34DF09B-5AE8-14DA-3EFE-07FD62E0CBB7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5895940" y="8429481"/>
              <a:ext cx="6162" cy="292744"/>
            </a:xfrm>
            <a:custGeom>
              <a:avLst/>
              <a:gdLst>
                <a:gd name="connsiteX0" fmla="*/ 0 w 6162"/>
                <a:gd name="connsiteY0" fmla="*/ 0 h 292744"/>
                <a:gd name="connsiteX1" fmla="*/ 6163 w 6162"/>
                <a:gd name="connsiteY1" fmla="*/ 0 h 292744"/>
                <a:gd name="connsiteX2" fmla="*/ 6163 w 6162"/>
                <a:gd name="connsiteY2" fmla="*/ 292744 h 292744"/>
                <a:gd name="connsiteX3" fmla="*/ 0 w 6162"/>
                <a:gd name="connsiteY3" fmla="*/ 292744 h 29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292744">
                  <a:moveTo>
                    <a:pt x="0" y="0"/>
                  </a:moveTo>
                  <a:lnTo>
                    <a:pt x="6163" y="0"/>
                  </a:lnTo>
                  <a:lnTo>
                    <a:pt x="6163" y="292744"/>
                  </a:lnTo>
                  <a:lnTo>
                    <a:pt x="0" y="29274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形状 182">
              <a:extLst>
                <a:ext uri="{FF2B5EF4-FFF2-40B4-BE49-F238E27FC236}">
                  <a16:creationId xmlns:a16="http://schemas.microsoft.com/office/drawing/2014/main" id="{9AD43D18-99D6-1DB8-A2EF-49AEAAEA37EF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1866653" y="8722225"/>
              <a:ext cx="6162" cy="323572"/>
            </a:xfrm>
            <a:custGeom>
              <a:avLst/>
              <a:gdLst>
                <a:gd name="connsiteX0" fmla="*/ 0 w 6162"/>
                <a:gd name="connsiteY0" fmla="*/ 0 h 323572"/>
                <a:gd name="connsiteX1" fmla="*/ 6163 w 6162"/>
                <a:gd name="connsiteY1" fmla="*/ 0 h 323572"/>
                <a:gd name="connsiteX2" fmla="*/ 6163 w 6162"/>
                <a:gd name="connsiteY2" fmla="*/ 323573 h 323572"/>
                <a:gd name="connsiteX3" fmla="*/ 0 w 6162"/>
                <a:gd name="connsiteY3" fmla="*/ 323573 h 32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323572">
                  <a:moveTo>
                    <a:pt x="0" y="0"/>
                  </a:moveTo>
                  <a:lnTo>
                    <a:pt x="6163" y="0"/>
                  </a:lnTo>
                  <a:lnTo>
                    <a:pt x="6163" y="323573"/>
                  </a:lnTo>
                  <a:lnTo>
                    <a:pt x="0" y="32357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形状 183">
              <a:extLst>
                <a:ext uri="{FF2B5EF4-FFF2-40B4-BE49-F238E27FC236}">
                  <a16:creationId xmlns:a16="http://schemas.microsoft.com/office/drawing/2014/main" id="{6E91F95C-B73E-C5AB-5B31-949CE3BF0506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1897467" y="8722225"/>
              <a:ext cx="6162" cy="323572"/>
            </a:xfrm>
            <a:custGeom>
              <a:avLst/>
              <a:gdLst>
                <a:gd name="connsiteX0" fmla="*/ 0 w 6162"/>
                <a:gd name="connsiteY0" fmla="*/ 0 h 323572"/>
                <a:gd name="connsiteX1" fmla="*/ 6163 w 6162"/>
                <a:gd name="connsiteY1" fmla="*/ 0 h 323572"/>
                <a:gd name="connsiteX2" fmla="*/ 6163 w 6162"/>
                <a:gd name="connsiteY2" fmla="*/ 323573 h 323572"/>
                <a:gd name="connsiteX3" fmla="*/ 0 w 6162"/>
                <a:gd name="connsiteY3" fmla="*/ 323573 h 32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323572">
                  <a:moveTo>
                    <a:pt x="0" y="0"/>
                  </a:moveTo>
                  <a:lnTo>
                    <a:pt x="6163" y="0"/>
                  </a:lnTo>
                  <a:lnTo>
                    <a:pt x="6163" y="323573"/>
                  </a:lnTo>
                  <a:lnTo>
                    <a:pt x="0" y="32357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形状 184">
              <a:extLst>
                <a:ext uri="{FF2B5EF4-FFF2-40B4-BE49-F238E27FC236}">
                  <a16:creationId xmlns:a16="http://schemas.microsoft.com/office/drawing/2014/main" id="{44335F7C-EA3C-8BD8-72CC-40DEEA865490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2013695" y="8817923"/>
              <a:ext cx="102455" cy="104245"/>
            </a:xfrm>
            <a:custGeom>
              <a:avLst/>
              <a:gdLst>
                <a:gd name="connsiteX0" fmla="*/ 102104 w 102455"/>
                <a:gd name="connsiteY0" fmla="*/ 4040 h 104245"/>
                <a:gd name="connsiteX1" fmla="*/ 102566 w 102455"/>
                <a:gd name="connsiteY1" fmla="*/ 1750 h 104245"/>
                <a:gd name="connsiteX2" fmla="*/ 98715 w 102455"/>
                <a:gd name="connsiteY2" fmla="*/ 377 h 104245"/>
                <a:gd name="connsiteX3" fmla="*/ 33697 w 102455"/>
                <a:gd name="connsiteY3" fmla="*/ 377 h 104245"/>
                <a:gd name="connsiteX4" fmla="*/ 28921 w 102455"/>
                <a:gd name="connsiteY4" fmla="*/ 3429 h 104245"/>
                <a:gd name="connsiteX5" fmla="*/ 20448 w 102455"/>
                <a:gd name="connsiteY5" fmla="*/ 30902 h 104245"/>
                <a:gd name="connsiteX6" fmla="*/ 19985 w 102455"/>
                <a:gd name="connsiteY6" fmla="*/ 33039 h 104245"/>
                <a:gd name="connsiteX7" fmla="*/ 21834 w 102455"/>
                <a:gd name="connsiteY7" fmla="*/ 34718 h 104245"/>
                <a:gd name="connsiteX8" fmla="*/ 23837 w 102455"/>
                <a:gd name="connsiteY8" fmla="*/ 33192 h 104245"/>
                <a:gd name="connsiteX9" fmla="*/ 61738 w 102455"/>
                <a:gd name="connsiteY9" fmla="*/ 5108 h 104245"/>
                <a:gd name="connsiteX10" fmla="*/ 86851 w 102455"/>
                <a:gd name="connsiteY10" fmla="*/ 5108 h 104245"/>
                <a:gd name="connsiteX11" fmla="*/ 727 w 102455"/>
                <a:gd name="connsiteY11" fmla="*/ 100501 h 104245"/>
                <a:gd name="connsiteX12" fmla="*/ 110 w 102455"/>
                <a:gd name="connsiteY12" fmla="*/ 103248 h 104245"/>
                <a:gd name="connsiteX13" fmla="*/ 3962 w 102455"/>
                <a:gd name="connsiteY13" fmla="*/ 104622 h 104245"/>
                <a:gd name="connsiteX14" fmla="*/ 70982 w 102455"/>
                <a:gd name="connsiteY14" fmla="*/ 104622 h 104245"/>
                <a:gd name="connsiteX15" fmla="*/ 75758 w 102455"/>
                <a:gd name="connsiteY15" fmla="*/ 101570 h 104245"/>
                <a:gd name="connsiteX16" fmla="*/ 86697 w 102455"/>
                <a:gd name="connsiteY16" fmla="*/ 67839 h 104245"/>
                <a:gd name="connsiteX17" fmla="*/ 87313 w 102455"/>
                <a:gd name="connsiteY17" fmla="*/ 65549 h 104245"/>
                <a:gd name="connsiteX18" fmla="*/ 85311 w 102455"/>
                <a:gd name="connsiteY18" fmla="*/ 63870 h 104245"/>
                <a:gd name="connsiteX19" fmla="*/ 82691 w 102455"/>
                <a:gd name="connsiteY19" fmla="*/ 67686 h 104245"/>
                <a:gd name="connsiteX20" fmla="*/ 42325 w 102455"/>
                <a:gd name="connsiteY20" fmla="*/ 99433 h 104245"/>
                <a:gd name="connsiteX21" fmla="*/ 15980 w 102455"/>
                <a:gd name="connsiteY21" fmla="*/ 99433 h 104245"/>
                <a:gd name="connsiteX22" fmla="*/ 102104 w 102455"/>
                <a:gd name="connsiteY22" fmla="*/ 4040 h 10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455" h="104245">
                  <a:moveTo>
                    <a:pt x="102104" y="4040"/>
                  </a:moveTo>
                  <a:cubicBezTo>
                    <a:pt x="102258" y="3429"/>
                    <a:pt x="102566" y="2666"/>
                    <a:pt x="102566" y="1750"/>
                  </a:cubicBezTo>
                  <a:cubicBezTo>
                    <a:pt x="102566" y="377"/>
                    <a:pt x="101796" y="377"/>
                    <a:pt x="98715" y="377"/>
                  </a:cubicBezTo>
                  <a:lnTo>
                    <a:pt x="33697" y="377"/>
                  </a:lnTo>
                  <a:cubicBezTo>
                    <a:pt x="30000" y="377"/>
                    <a:pt x="29846" y="529"/>
                    <a:pt x="28921" y="3429"/>
                  </a:cubicBezTo>
                  <a:lnTo>
                    <a:pt x="20448" y="30902"/>
                  </a:lnTo>
                  <a:cubicBezTo>
                    <a:pt x="20139" y="31666"/>
                    <a:pt x="19985" y="32734"/>
                    <a:pt x="19985" y="33039"/>
                  </a:cubicBezTo>
                  <a:cubicBezTo>
                    <a:pt x="19985" y="33192"/>
                    <a:pt x="19985" y="34718"/>
                    <a:pt x="21834" y="34718"/>
                  </a:cubicBezTo>
                  <a:cubicBezTo>
                    <a:pt x="23221" y="34718"/>
                    <a:pt x="23529" y="33650"/>
                    <a:pt x="23837" y="33192"/>
                  </a:cubicBezTo>
                  <a:cubicBezTo>
                    <a:pt x="29692" y="15182"/>
                    <a:pt x="37703" y="5108"/>
                    <a:pt x="61738" y="5108"/>
                  </a:cubicBezTo>
                  <a:lnTo>
                    <a:pt x="86851" y="5108"/>
                  </a:lnTo>
                  <a:lnTo>
                    <a:pt x="727" y="100501"/>
                  </a:lnTo>
                  <a:cubicBezTo>
                    <a:pt x="727" y="100654"/>
                    <a:pt x="110" y="102791"/>
                    <a:pt x="110" y="103248"/>
                  </a:cubicBezTo>
                  <a:cubicBezTo>
                    <a:pt x="110" y="104622"/>
                    <a:pt x="1189" y="104622"/>
                    <a:pt x="3962" y="104622"/>
                  </a:cubicBezTo>
                  <a:lnTo>
                    <a:pt x="70982" y="104622"/>
                  </a:lnTo>
                  <a:cubicBezTo>
                    <a:pt x="74680" y="104622"/>
                    <a:pt x="74834" y="104470"/>
                    <a:pt x="75758" y="101570"/>
                  </a:cubicBezTo>
                  <a:lnTo>
                    <a:pt x="86697" y="67839"/>
                  </a:lnTo>
                  <a:cubicBezTo>
                    <a:pt x="86851" y="67228"/>
                    <a:pt x="87313" y="66160"/>
                    <a:pt x="87313" y="65549"/>
                  </a:cubicBezTo>
                  <a:cubicBezTo>
                    <a:pt x="87313" y="64786"/>
                    <a:pt x="86697" y="63870"/>
                    <a:pt x="85311" y="63870"/>
                  </a:cubicBezTo>
                  <a:cubicBezTo>
                    <a:pt x="83924" y="63870"/>
                    <a:pt x="83770" y="64481"/>
                    <a:pt x="82691" y="67686"/>
                  </a:cubicBezTo>
                  <a:cubicBezTo>
                    <a:pt x="75912" y="88443"/>
                    <a:pt x="68517" y="99433"/>
                    <a:pt x="42325" y="99433"/>
                  </a:cubicBezTo>
                  <a:lnTo>
                    <a:pt x="15980" y="99433"/>
                  </a:lnTo>
                  <a:lnTo>
                    <a:pt x="102104" y="4040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形状 185">
              <a:extLst>
                <a:ext uri="{FF2B5EF4-FFF2-40B4-BE49-F238E27FC236}">
                  <a16:creationId xmlns:a16="http://schemas.microsoft.com/office/drawing/2014/main" id="{DE0D82F5-CF3D-5227-4329-0CAB8063C3B4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2322072" y="8854707"/>
              <a:ext cx="67636" cy="69140"/>
            </a:xfrm>
            <a:custGeom>
              <a:avLst/>
              <a:gdLst>
                <a:gd name="connsiteX0" fmla="*/ 67767 w 67636"/>
                <a:gd name="connsiteY0" fmla="*/ 11061 h 69140"/>
                <a:gd name="connsiteX1" fmla="*/ 60988 w 67636"/>
                <a:gd name="connsiteY1" fmla="*/ 377 h 69140"/>
                <a:gd name="connsiteX2" fmla="*/ 53438 w 67636"/>
                <a:gd name="connsiteY2" fmla="*/ 7703 h 69140"/>
                <a:gd name="connsiteX3" fmla="*/ 55904 w 67636"/>
                <a:gd name="connsiteY3" fmla="*/ 12282 h 69140"/>
                <a:gd name="connsiteX4" fmla="*/ 61142 w 67636"/>
                <a:gd name="connsiteY4" fmla="*/ 24797 h 69140"/>
                <a:gd name="connsiteX5" fmla="*/ 33718 w 67636"/>
                <a:gd name="connsiteY5" fmla="*/ 66160 h 69140"/>
                <a:gd name="connsiteX6" fmla="*/ 22317 w 67636"/>
                <a:gd name="connsiteY6" fmla="*/ 52881 h 69140"/>
                <a:gd name="connsiteX7" fmla="*/ 31253 w 67636"/>
                <a:gd name="connsiteY7" fmla="*/ 20524 h 69140"/>
                <a:gd name="connsiteX8" fmla="*/ 33101 w 67636"/>
                <a:gd name="connsiteY8" fmla="*/ 12892 h 69140"/>
                <a:gd name="connsiteX9" fmla="*/ 20468 w 67636"/>
                <a:gd name="connsiteY9" fmla="*/ 377 h 69140"/>
                <a:gd name="connsiteX10" fmla="*/ 131 w 67636"/>
                <a:gd name="connsiteY10" fmla="*/ 23881 h 69140"/>
                <a:gd name="connsiteX11" fmla="*/ 1979 w 67636"/>
                <a:gd name="connsiteY11" fmla="*/ 25408 h 69140"/>
                <a:gd name="connsiteX12" fmla="*/ 4445 w 67636"/>
                <a:gd name="connsiteY12" fmla="*/ 22660 h 69140"/>
                <a:gd name="connsiteX13" fmla="*/ 20006 w 67636"/>
                <a:gd name="connsiteY13" fmla="*/ 3734 h 69140"/>
                <a:gd name="connsiteX14" fmla="*/ 23857 w 67636"/>
                <a:gd name="connsiteY14" fmla="*/ 8619 h 69140"/>
                <a:gd name="connsiteX15" fmla="*/ 21238 w 67636"/>
                <a:gd name="connsiteY15" fmla="*/ 19303 h 69140"/>
                <a:gd name="connsiteX16" fmla="*/ 12456 w 67636"/>
                <a:gd name="connsiteY16" fmla="*/ 50592 h 69140"/>
                <a:gd name="connsiteX17" fmla="*/ 33101 w 67636"/>
                <a:gd name="connsiteY17" fmla="*/ 69518 h 69140"/>
                <a:gd name="connsiteX18" fmla="*/ 67767 w 67636"/>
                <a:gd name="connsiteY18" fmla="*/ 11061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767" y="11061"/>
                  </a:moveTo>
                  <a:cubicBezTo>
                    <a:pt x="67767" y="2819"/>
                    <a:pt x="63761" y="377"/>
                    <a:pt x="60988" y="377"/>
                  </a:cubicBezTo>
                  <a:cubicBezTo>
                    <a:pt x="57136" y="377"/>
                    <a:pt x="53438" y="4345"/>
                    <a:pt x="53438" y="7703"/>
                  </a:cubicBezTo>
                  <a:cubicBezTo>
                    <a:pt x="53438" y="9687"/>
                    <a:pt x="54209" y="10603"/>
                    <a:pt x="55904" y="12282"/>
                  </a:cubicBezTo>
                  <a:cubicBezTo>
                    <a:pt x="59139" y="15334"/>
                    <a:pt x="61142" y="19303"/>
                    <a:pt x="61142" y="24797"/>
                  </a:cubicBezTo>
                  <a:cubicBezTo>
                    <a:pt x="61142" y="31208"/>
                    <a:pt x="51744" y="66160"/>
                    <a:pt x="33718" y="66160"/>
                  </a:cubicBezTo>
                  <a:cubicBezTo>
                    <a:pt x="25860" y="66160"/>
                    <a:pt x="22317" y="60818"/>
                    <a:pt x="22317" y="52881"/>
                  </a:cubicBezTo>
                  <a:cubicBezTo>
                    <a:pt x="22317" y="44334"/>
                    <a:pt x="26476" y="33192"/>
                    <a:pt x="31253" y="20524"/>
                  </a:cubicBezTo>
                  <a:cubicBezTo>
                    <a:pt x="32331" y="17929"/>
                    <a:pt x="33101" y="15792"/>
                    <a:pt x="33101" y="12892"/>
                  </a:cubicBezTo>
                  <a:cubicBezTo>
                    <a:pt x="33101" y="6024"/>
                    <a:pt x="28171" y="377"/>
                    <a:pt x="20468" y="377"/>
                  </a:cubicBezTo>
                  <a:cubicBezTo>
                    <a:pt x="5985" y="377"/>
                    <a:pt x="131" y="22508"/>
                    <a:pt x="131" y="23881"/>
                  </a:cubicBezTo>
                  <a:cubicBezTo>
                    <a:pt x="131" y="25408"/>
                    <a:pt x="1671" y="25408"/>
                    <a:pt x="1979" y="25408"/>
                  </a:cubicBezTo>
                  <a:cubicBezTo>
                    <a:pt x="3520" y="25408"/>
                    <a:pt x="3674" y="25102"/>
                    <a:pt x="4445" y="22660"/>
                  </a:cubicBezTo>
                  <a:cubicBezTo>
                    <a:pt x="8913" y="7245"/>
                    <a:pt x="15538" y="3734"/>
                    <a:pt x="20006" y="3734"/>
                  </a:cubicBezTo>
                  <a:cubicBezTo>
                    <a:pt x="21238" y="3734"/>
                    <a:pt x="23857" y="3734"/>
                    <a:pt x="23857" y="8619"/>
                  </a:cubicBezTo>
                  <a:cubicBezTo>
                    <a:pt x="23857" y="12434"/>
                    <a:pt x="22317" y="16555"/>
                    <a:pt x="21238" y="19303"/>
                  </a:cubicBezTo>
                  <a:cubicBezTo>
                    <a:pt x="14459" y="37008"/>
                    <a:pt x="12456" y="44028"/>
                    <a:pt x="12456" y="50592"/>
                  </a:cubicBezTo>
                  <a:cubicBezTo>
                    <a:pt x="12456" y="67075"/>
                    <a:pt x="26014" y="69518"/>
                    <a:pt x="33101" y="69518"/>
                  </a:cubicBezTo>
                  <a:cubicBezTo>
                    <a:pt x="58985" y="69518"/>
                    <a:pt x="67767" y="18997"/>
                    <a:pt x="67767" y="11061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形状 186">
              <a:extLst>
                <a:ext uri="{FF2B5EF4-FFF2-40B4-BE49-F238E27FC236}">
                  <a16:creationId xmlns:a16="http://schemas.microsoft.com/office/drawing/2014/main" id="{D68152E8-232E-27DA-D276-FD45674C9A70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2398864" y="8897946"/>
              <a:ext cx="49610" cy="48184"/>
            </a:xfrm>
            <a:custGeom>
              <a:avLst/>
              <a:gdLst>
                <a:gd name="connsiteX0" fmla="*/ 11675 w 49610"/>
                <a:gd name="connsiteY0" fmla="*/ 38093 h 48184"/>
                <a:gd name="connsiteX1" fmla="*/ 25588 w 49610"/>
                <a:gd name="connsiteY1" fmla="*/ 26020 h 48184"/>
                <a:gd name="connsiteX2" fmla="*/ 39069 w 49610"/>
                <a:gd name="connsiteY2" fmla="*/ 14802 h 48184"/>
                <a:gd name="connsiteX3" fmla="*/ 49746 w 49610"/>
                <a:gd name="connsiteY3" fmla="*/ 1660 h 48184"/>
                <a:gd name="connsiteX4" fmla="*/ 47912 w 49610"/>
                <a:gd name="connsiteY4" fmla="*/ 378 h 48184"/>
                <a:gd name="connsiteX5" fmla="*/ 46079 w 49610"/>
                <a:gd name="connsiteY5" fmla="*/ 1446 h 48184"/>
                <a:gd name="connsiteX6" fmla="*/ 37882 w 49610"/>
                <a:gd name="connsiteY6" fmla="*/ 7964 h 48184"/>
                <a:gd name="connsiteX7" fmla="*/ 31735 w 49610"/>
                <a:gd name="connsiteY7" fmla="*/ 4759 h 48184"/>
                <a:gd name="connsiteX8" fmla="*/ 23215 w 49610"/>
                <a:gd name="connsiteY8" fmla="*/ 378 h 48184"/>
                <a:gd name="connsiteX9" fmla="*/ 8763 w 49610"/>
                <a:gd name="connsiteY9" fmla="*/ 12878 h 48184"/>
                <a:gd name="connsiteX10" fmla="*/ 10597 w 49610"/>
                <a:gd name="connsiteY10" fmla="*/ 14160 h 48184"/>
                <a:gd name="connsiteX11" fmla="*/ 12538 w 49610"/>
                <a:gd name="connsiteY11" fmla="*/ 12665 h 48184"/>
                <a:gd name="connsiteX12" fmla="*/ 21921 w 49610"/>
                <a:gd name="connsiteY12" fmla="*/ 8712 h 48184"/>
                <a:gd name="connsiteX13" fmla="*/ 28715 w 49610"/>
                <a:gd name="connsiteY13" fmla="*/ 9673 h 48184"/>
                <a:gd name="connsiteX14" fmla="*/ 38098 w 49610"/>
                <a:gd name="connsiteY14" fmla="*/ 10955 h 48184"/>
                <a:gd name="connsiteX15" fmla="*/ 23107 w 49610"/>
                <a:gd name="connsiteY15" fmla="*/ 23883 h 48184"/>
                <a:gd name="connsiteX16" fmla="*/ 9734 w 49610"/>
                <a:gd name="connsiteY16" fmla="*/ 35315 h 48184"/>
                <a:gd name="connsiteX17" fmla="*/ 135 w 49610"/>
                <a:gd name="connsiteY17" fmla="*/ 47281 h 48184"/>
                <a:gd name="connsiteX18" fmla="*/ 1969 w 49610"/>
                <a:gd name="connsiteY18" fmla="*/ 48563 h 48184"/>
                <a:gd name="connsiteX19" fmla="*/ 3802 w 49610"/>
                <a:gd name="connsiteY19" fmla="*/ 47495 h 48184"/>
                <a:gd name="connsiteX20" fmla="*/ 13724 w 49610"/>
                <a:gd name="connsiteY20" fmla="*/ 40977 h 48184"/>
                <a:gd name="connsiteX21" fmla="*/ 19548 w 49610"/>
                <a:gd name="connsiteY21" fmla="*/ 43755 h 48184"/>
                <a:gd name="connsiteX22" fmla="*/ 28500 w 49610"/>
                <a:gd name="connsiteY22" fmla="*/ 48563 h 48184"/>
                <a:gd name="connsiteX23" fmla="*/ 47265 w 49610"/>
                <a:gd name="connsiteY23" fmla="*/ 32003 h 48184"/>
                <a:gd name="connsiteX24" fmla="*/ 45432 w 49610"/>
                <a:gd name="connsiteY24" fmla="*/ 30614 h 48184"/>
                <a:gd name="connsiteX25" fmla="*/ 43490 w 49610"/>
                <a:gd name="connsiteY25" fmla="*/ 32323 h 48184"/>
                <a:gd name="connsiteX26" fmla="*/ 29794 w 49610"/>
                <a:gd name="connsiteY26" fmla="*/ 40230 h 48184"/>
                <a:gd name="connsiteX27" fmla="*/ 21921 w 49610"/>
                <a:gd name="connsiteY27" fmla="*/ 39054 h 48184"/>
                <a:gd name="connsiteX28" fmla="*/ 14156 w 49610"/>
                <a:gd name="connsiteY28" fmla="*/ 37986 h 48184"/>
                <a:gd name="connsiteX29" fmla="*/ 11675 w 49610"/>
                <a:gd name="connsiteY29" fmla="*/ 38093 h 4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610" h="48184">
                  <a:moveTo>
                    <a:pt x="11675" y="38093"/>
                  </a:moveTo>
                  <a:cubicBezTo>
                    <a:pt x="14479" y="35315"/>
                    <a:pt x="16421" y="33285"/>
                    <a:pt x="25588" y="26020"/>
                  </a:cubicBezTo>
                  <a:cubicBezTo>
                    <a:pt x="27852" y="24203"/>
                    <a:pt x="35941" y="17793"/>
                    <a:pt x="39069" y="14802"/>
                  </a:cubicBezTo>
                  <a:cubicBezTo>
                    <a:pt x="45647" y="8391"/>
                    <a:pt x="49746" y="2942"/>
                    <a:pt x="49746" y="1660"/>
                  </a:cubicBezTo>
                  <a:cubicBezTo>
                    <a:pt x="49746" y="378"/>
                    <a:pt x="48344" y="378"/>
                    <a:pt x="47912" y="378"/>
                  </a:cubicBezTo>
                  <a:cubicBezTo>
                    <a:pt x="46942" y="378"/>
                    <a:pt x="46618" y="592"/>
                    <a:pt x="46079" y="1446"/>
                  </a:cubicBezTo>
                  <a:cubicBezTo>
                    <a:pt x="42736" y="6361"/>
                    <a:pt x="40471" y="7964"/>
                    <a:pt x="37882" y="7964"/>
                  </a:cubicBezTo>
                  <a:cubicBezTo>
                    <a:pt x="36588" y="7964"/>
                    <a:pt x="34970" y="7857"/>
                    <a:pt x="31735" y="4759"/>
                  </a:cubicBezTo>
                  <a:cubicBezTo>
                    <a:pt x="28068" y="1126"/>
                    <a:pt x="25696" y="378"/>
                    <a:pt x="23215" y="378"/>
                  </a:cubicBezTo>
                  <a:cubicBezTo>
                    <a:pt x="14587" y="378"/>
                    <a:pt x="8763" y="9673"/>
                    <a:pt x="8763" y="12878"/>
                  </a:cubicBezTo>
                  <a:cubicBezTo>
                    <a:pt x="8763" y="13840"/>
                    <a:pt x="9842" y="14160"/>
                    <a:pt x="10597" y="14160"/>
                  </a:cubicBezTo>
                  <a:cubicBezTo>
                    <a:pt x="11891" y="14160"/>
                    <a:pt x="12107" y="13840"/>
                    <a:pt x="12538" y="12665"/>
                  </a:cubicBezTo>
                  <a:cubicBezTo>
                    <a:pt x="14156" y="8925"/>
                    <a:pt x="20195" y="8712"/>
                    <a:pt x="21921" y="8712"/>
                  </a:cubicBezTo>
                  <a:cubicBezTo>
                    <a:pt x="24401" y="8712"/>
                    <a:pt x="27205" y="9353"/>
                    <a:pt x="28715" y="9673"/>
                  </a:cubicBezTo>
                  <a:cubicBezTo>
                    <a:pt x="34647" y="10955"/>
                    <a:pt x="35402" y="10955"/>
                    <a:pt x="38098" y="10955"/>
                  </a:cubicBezTo>
                  <a:cubicBezTo>
                    <a:pt x="35294" y="13840"/>
                    <a:pt x="33353" y="15763"/>
                    <a:pt x="23107" y="23883"/>
                  </a:cubicBezTo>
                  <a:cubicBezTo>
                    <a:pt x="14695" y="30507"/>
                    <a:pt x="11783" y="33178"/>
                    <a:pt x="9734" y="35315"/>
                  </a:cubicBezTo>
                  <a:cubicBezTo>
                    <a:pt x="3263" y="41618"/>
                    <a:pt x="135" y="46319"/>
                    <a:pt x="135" y="47281"/>
                  </a:cubicBezTo>
                  <a:cubicBezTo>
                    <a:pt x="135" y="48563"/>
                    <a:pt x="1538" y="48563"/>
                    <a:pt x="1969" y="48563"/>
                  </a:cubicBezTo>
                  <a:cubicBezTo>
                    <a:pt x="3047" y="48563"/>
                    <a:pt x="3263" y="48349"/>
                    <a:pt x="3802" y="47495"/>
                  </a:cubicBezTo>
                  <a:cubicBezTo>
                    <a:pt x="6714" y="43435"/>
                    <a:pt x="10058" y="40977"/>
                    <a:pt x="13724" y="40977"/>
                  </a:cubicBezTo>
                  <a:cubicBezTo>
                    <a:pt x="15019" y="40977"/>
                    <a:pt x="16636" y="41084"/>
                    <a:pt x="19548" y="43755"/>
                  </a:cubicBezTo>
                  <a:cubicBezTo>
                    <a:pt x="22891" y="46960"/>
                    <a:pt x="25048" y="48563"/>
                    <a:pt x="28500" y="48563"/>
                  </a:cubicBezTo>
                  <a:cubicBezTo>
                    <a:pt x="40039" y="48563"/>
                    <a:pt x="47265" y="35635"/>
                    <a:pt x="47265" y="32003"/>
                  </a:cubicBezTo>
                  <a:cubicBezTo>
                    <a:pt x="47265" y="30721"/>
                    <a:pt x="46079" y="30614"/>
                    <a:pt x="45432" y="30614"/>
                  </a:cubicBezTo>
                  <a:cubicBezTo>
                    <a:pt x="44138" y="30614"/>
                    <a:pt x="43922" y="31148"/>
                    <a:pt x="43490" y="32323"/>
                  </a:cubicBezTo>
                  <a:cubicBezTo>
                    <a:pt x="41441" y="37665"/>
                    <a:pt x="35078" y="40230"/>
                    <a:pt x="29794" y="40230"/>
                  </a:cubicBezTo>
                  <a:cubicBezTo>
                    <a:pt x="27313" y="40230"/>
                    <a:pt x="24617" y="39695"/>
                    <a:pt x="21921" y="39054"/>
                  </a:cubicBezTo>
                  <a:cubicBezTo>
                    <a:pt x="16960" y="37986"/>
                    <a:pt x="16097" y="37986"/>
                    <a:pt x="14156" y="37986"/>
                  </a:cubicBezTo>
                  <a:cubicBezTo>
                    <a:pt x="13940" y="37986"/>
                    <a:pt x="12322" y="37986"/>
                    <a:pt x="11675" y="38093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形状 187">
              <a:extLst>
                <a:ext uri="{FF2B5EF4-FFF2-40B4-BE49-F238E27FC236}">
                  <a16:creationId xmlns:a16="http://schemas.microsoft.com/office/drawing/2014/main" id="{1D10032A-BD84-D177-BEB4-673CFA1C78F3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2652626" y="8854707"/>
              <a:ext cx="67636" cy="69140"/>
            </a:xfrm>
            <a:custGeom>
              <a:avLst/>
              <a:gdLst>
                <a:gd name="connsiteX0" fmla="*/ 67788 w 67636"/>
                <a:gd name="connsiteY0" fmla="*/ 11061 h 69140"/>
                <a:gd name="connsiteX1" fmla="*/ 61009 w 67636"/>
                <a:gd name="connsiteY1" fmla="*/ 377 h 69140"/>
                <a:gd name="connsiteX2" fmla="*/ 53460 w 67636"/>
                <a:gd name="connsiteY2" fmla="*/ 7703 h 69140"/>
                <a:gd name="connsiteX3" fmla="*/ 55925 w 67636"/>
                <a:gd name="connsiteY3" fmla="*/ 12282 h 69140"/>
                <a:gd name="connsiteX4" fmla="*/ 61163 w 67636"/>
                <a:gd name="connsiteY4" fmla="*/ 24797 h 69140"/>
                <a:gd name="connsiteX5" fmla="*/ 33739 w 67636"/>
                <a:gd name="connsiteY5" fmla="*/ 66160 h 69140"/>
                <a:gd name="connsiteX6" fmla="*/ 22338 w 67636"/>
                <a:gd name="connsiteY6" fmla="*/ 52881 h 69140"/>
                <a:gd name="connsiteX7" fmla="*/ 31274 w 67636"/>
                <a:gd name="connsiteY7" fmla="*/ 20524 h 69140"/>
                <a:gd name="connsiteX8" fmla="*/ 33123 w 67636"/>
                <a:gd name="connsiteY8" fmla="*/ 12892 h 69140"/>
                <a:gd name="connsiteX9" fmla="*/ 20489 w 67636"/>
                <a:gd name="connsiteY9" fmla="*/ 377 h 69140"/>
                <a:gd name="connsiteX10" fmla="*/ 152 w 67636"/>
                <a:gd name="connsiteY10" fmla="*/ 23881 h 69140"/>
                <a:gd name="connsiteX11" fmla="*/ 2001 w 67636"/>
                <a:gd name="connsiteY11" fmla="*/ 25408 h 69140"/>
                <a:gd name="connsiteX12" fmla="*/ 4466 w 67636"/>
                <a:gd name="connsiteY12" fmla="*/ 22660 h 69140"/>
                <a:gd name="connsiteX13" fmla="*/ 20027 w 67636"/>
                <a:gd name="connsiteY13" fmla="*/ 3734 h 69140"/>
                <a:gd name="connsiteX14" fmla="*/ 23879 w 67636"/>
                <a:gd name="connsiteY14" fmla="*/ 8619 h 69140"/>
                <a:gd name="connsiteX15" fmla="*/ 21259 w 67636"/>
                <a:gd name="connsiteY15" fmla="*/ 19303 h 69140"/>
                <a:gd name="connsiteX16" fmla="*/ 12478 w 67636"/>
                <a:gd name="connsiteY16" fmla="*/ 50592 h 69140"/>
                <a:gd name="connsiteX17" fmla="*/ 33123 w 67636"/>
                <a:gd name="connsiteY17" fmla="*/ 69518 h 69140"/>
                <a:gd name="connsiteX18" fmla="*/ 67788 w 67636"/>
                <a:gd name="connsiteY18" fmla="*/ 11061 h 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636" h="69140">
                  <a:moveTo>
                    <a:pt x="67788" y="11061"/>
                  </a:moveTo>
                  <a:cubicBezTo>
                    <a:pt x="67788" y="2819"/>
                    <a:pt x="63782" y="377"/>
                    <a:pt x="61009" y="377"/>
                  </a:cubicBezTo>
                  <a:cubicBezTo>
                    <a:pt x="57157" y="377"/>
                    <a:pt x="53460" y="4345"/>
                    <a:pt x="53460" y="7703"/>
                  </a:cubicBezTo>
                  <a:cubicBezTo>
                    <a:pt x="53460" y="9687"/>
                    <a:pt x="54230" y="10603"/>
                    <a:pt x="55925" y="12282"/>
                  </a:cubicBezTo>
                  <a:cubicBezTo>
                    <a:pt x="59160" y="15334"/>
                    <a:pt x="61163" y="19303"/>
                    <a:pt x="61163" y="24797"/>
                  </a:cubicBezTo>
                  <a:cubicBezTo>
                    <a:pt x="61163" y="31208"/>
                    <a:pt x="51765" y="66160"/>
                    <a:pt x="33739" y="66160"/>
                  </a:cubicBezTo>
                  <a:cubicBezTo>
                    <a:pt x="25882" y="66160"/>
                    <a:pt x="22338" y="60818"/>
                    <a:pt x="22338" y="52881"/>
                  </a:cubicBezTo>
                  <a:cubicBezTo>
                    <a:pt x="22338" y="44334"/>
                    <a:pt x="26498" y="33192"/>
                    <a:pt x="31274" y="20524"/>
                  </a:cubicBezTo>
                  <a:cubicBezTo>
                    <a:pt x="32352" y="17929"/>
                    <a:pt x="33123" y="15792"/>
                    <a:pt x="33123" y="12892"/>
                  </a:cubicBezTo>
                  <a:cubicBezTo>
                    <a:pt x="33123" y="6024"/>
                    <a:pt x="28193" y="377"/>
                    <a:pt x="20489" y="377"/>
                  </a:cubicBezTo>
                  <a:cubicBezTo>
                    <a:pt x="6007" y="377"/>
                    <a:pt x="152" y="22508"/>
                    <a:pt x="152" y="23881"/>
                  </a:cubicBezTo>
                  <a:cubicBezTo>
                    <a:pt x="152" y="25408"/>
                    <a:pt x="1693" y="25408"/>
                    <a:pt x="2001" y="25408"/>
                  </a:cubicBezTo>
                  <a:cubicBezTo>
                    <a:pt x="3542" y="25408"/>
                    <a:pt x="3696" y="25102"/>
                    <a:pt x="4466" y="22660"/>
                  </a:cubicBezTo>
                  <a:cubicBezTo>
                    <a:pt x="8934" y="7245"/>
                    <a:pt x="15559" y="3734"/>
                    <a:pt x="20027" y="3734"/>
                  </a:cubicBezTo>
                  <a:cubicBezTo>
                    <a:pt x="21259" y="3734"/>
                    <a:pt x="23879" y="3734"/>
                    <a:pt x="23879" y="8619"/>
                  </a:cubicBezTo>
                  <a:cubicBezTo>
                    <a:pt x="23879" y="12434"/>
                    <a:pt x="22338" y="16555"/>
                    <a:pt x="21259" y="19303"/>
                  </a:cubicBezTo>
                  <a:cubicBezTo>
                    <a:pt x="14480" y="37008"/>
                    <a:pt x="12478" y="44028"/>
                    <a:pt x="12478" y="50592"/>
                  </a:cubicBezTo>
                  <a:cubicBezTo>
                    <a:pt x="12478" y="67075"/>
                    <a:pt x="26036" y="69518"/>
                    <a:pt x="33123" y="69518"/>
                  </a:cubicBezTo>
                  <a:cubicBezTo>
                    <a:pt x="59006" y="69518"/>
                    <a:pt x="67788" y="18997"/>
                    <a:pt x="67788" y="11061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形状 188">
              <a:extLst>
                <a:ext uri="{FF2B5EF4-FFF2-40B4-BE49-F238E27FC236}">
                  <a16:creationId xmlns:a16="http://schemas.microsoft.com/office/drawing/2014/main" id="{11D0F9D9-5F31-38CA-6D07-313DC1310186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2729417" y="8897946"/>
              <a:ext cx="49610" cy="48184"/>
            </a:xfrm>
            <a:custGeom>
              <a:avLst/>
              <a:gdLst>
                <a:gd name="connsiteX0" fmla="*/ 11697 w 49610"/>
                <a:gd name="connsiteY0" fmla="*/ 38093 h 48184"/>
                <a:gd name="connsiteX1" fmla="*/ 25609 w 49610"/>
                <a:gd name="connsiteY1" fmla="*/ 26020 h 48184"/>
                <a:gd name="connsiteX2" fmla="*/ 39090 w 49610"/>
                <a:gd name="connsiteY2" fmla="*/ 14802 h 48184"/>
                <a:gd name="connsiteX3" fmla="*/ 49767 w 49610"/>
                <a:gd name="connsiteY3" fmla="*/ 1660 h 48184"/>
                <a:gd name="connsiteX4" fmla="*/ 47934 w 49610"/>
                <a:gd name="connsiteY4" fmla="*/ 378 h 48184"/>
                <a:gd name="connsiteX5" fmla="*/ 46100 w 49610"/>
                <a:gd name="connsiteY5" fmla="*/ 1446 h 48184"/>
                <a:gd name="connsiteX6" fmla="*/ 37904 w 49610"/>
                <a:gd name="connsiteY6" fmla="*/ 7964 h 48184"/>
                <a:gd name="connsiteX7" fmla="*/ 31756 w 49610"/>
                <a:gd name="connsiteY7" fmla="*/ 4759 h 48184"/>
                <a:gd name="connsiteX8" fmla="*/ 23236 w 49610"/>
                <a:gd name="connsiteY8" fmla="*/ 378 h 48184"/>
                <a:gd name="connsiteX9" fmla="*/ 8785 w 49610"/>
                <a:gd name="connsiteY9" fmla="*/ 12878 h 48184"/>
                <a:gd name="connsiteX10" fmla="*/ 10618 w 49610"/>
                <a:gd name="connsiteY10" fmla="*/ 14160 h 48184"/>
                <a:gd name="connsiteX11" fmla="*/ 12559 w 49610"/>
                <a:gd name="connsiteY11" fmla="*/ 12665 h 48184"/>
                <a:gd name="connsiteX12" fmla="*/ 21942 w 49610"/>
                <a:gd name="connsiteY12" fmla="*/ 8712 h 48184"/>
                <a:gd name="connsiteX13" fmla="*/ 28737 w 49610"/>
                <a:gd name="connsiteY13" fmla="*/ 9673 h 48184"/>
                <a:gd name="connsiteX14" fmla="*/ 38119 w 49610"/>
                <a:gd name="connsiteY14" fmla="*/ 10955 h 48184"/>
                <a:gd name="connsiteX15" fmla="*/ 23129 w 49610"/>
                <a:gd name="connsiteY15" fmla="*/ 23883 h 48184"/>
                <a:gd name="connsiteX16" fmla="*/ 9755 w 49610"/>
                <a:gd name="connsiteY16" fmla="*/ 35315 h 48184"/>
                <a:gd name="connsiteX17" fmla="*/ 157 w 49610"/>
                <a:gd name="connsiteY17" fmla="*/ 47281 h 48184"/>
                <a:gd name="connsiteX18" fmla="*/ 1990 w 49610"/>
                <a:gd name="connsiteY18" fmla="*/ 48563 h 48184"/>
                <a:gd name="connsiteX19" fmla="*/ 3824 w 49610"/>
                <a:gd name="connsiteY19" fmla="*/ 47495 h 48184"/>
                <a:gd name="connsiteX20" fmla="*/ 13746 w 49610"/>
                <a:gd name="connsiteY20" fmla="*/ 40977 h 48184"/>
                <a:gd name="connsiteX21" fmla="*/ 19570 w 49610"/>
                <a:gd name="connsiteY21" fmla="*/ 43755 h 48184"/>
                <a:gd name="connsiteX22" fmla="*/ 28521 w 49610"/>
                <a:gd name="connsiteY22" fmla="*/ 48563 h 48184"/>
                <a:gd name="connsiteX23" fmla="*/ 47287 w 49610"/>
                <a:gd name="connsiteY23" fmla="*/ 32003 h 48184"/>
                <a:gd name="connsiteX24" fmla="*/ 45453 w 49610"/>
                <a:gd name="connsiteY24" fmla="*/ 30614 h 48184"/>
                <a:gd name="connsiteX25" fmla="*/ 43512 w 49610"/>
                <a:gd name="connsiteY25" fmla="*/ 32323 h 48184"/>
                <a:gd name="connsiteX26" fmla="*/ 29815 w 49610"/>
                <a:gd name="connsiteY26" fmla="*/ 40230 h 48184"/>
                <a:gd name="connsiteX27" fmla="*/ 21942 w 49610"/>
                <a:gd name="connsiteY27" fmla="*/ 39054 h 48184"/>
                <a:gd name="connsiteX28" fmla="*/ 14177 w 49610"/>
                <a:gd name="connsiteY28" fmla="*/ 37986 h 48184"/>
                <a:gd name="connsiteX29" fmla="*/ 11697 w 49610"/>
                <a:gd name="connsiteY29" fmla="*/ 38093 h 4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610" h="48184">
                  <a:moveTo>
                    <a:pt x="11697" y="38093"/>
                  </a:moveTo>
                  <a:cubicBezTo>
                    <a:pt x="14501" y="35315"/>
                    <a:pt x="16442" y="33285"/>
                    <a:pt x="25609" y="26020"/>
                  </a:cubicBezTo>
                  <a:cubicBezTo>
                    <a:pt x="27874" y="24203"/>
                    <a:pt x="35962" y="17793"/>
                    <a:pt x="39090" y="14802"/>
                  </a:cubicBezTo>
                  <a:cubicBezTo>
                    <a:pt x="45669" y="8391"/>
                    <a:pt x="49767" y="2942"/>
                    <a:pt x="49767" y="1660"/>
                  </a:cubicBezTo>
                  <a:cubicBezTo>
                    <a:pt x="49767" y="378"/>
                    <a:pt x="48365" y="378"/>
                    <a:pt x="47934" y="378"/>
                  </a:cubicBezTo>
                  <a:cubicBezTo>
                    <a:pt x="46963" y="378"/>
                    <a:pt x="46639" y="592"/>
                    <a:pt x="46100" y="1446"/>
                  </a:cubicBezTo>
                  <a:cubicBezTo>
                    <a:pt x="42757" y="6361"/>
                    <a:pt x="40492" y="7964"/>
                    <a:pt x="37904" y="7964"/>
                  </a:cubicBezTo>
                  <a:cubicBezTo>
                    <a:pt x="36610" y="7964"/>
                    <a:pt x="34992" y="7857"/>
                    <a:pt x="31756" y="4759"/>
                  </a:cubicBezTo>
                  <a:cubicBezTo>
                    <a:pt x="28090" y="1126"/>
                    <a:pt x="25717" y="378"/>
                    <a:pt x="23236" y="378"/>
                  </a:cubicBezTo>
                  <a:cubicBezTo>
                    <a:pt x="14609" y="378"/>
                    <a:pt x="8785" y="9673"/>
                    <a:pt x="8785" y="12878"/>
                  </a:cubicBezTo>
                  <a:cubicBezTo>
                    <a:pt x="8785" y="13840"/>
                    <a:pt x="9863" y="14160"/>
                    <a:pt x="10618" y="14160"/>
                  </a:cubicBezTo>
                  <a:cubicBezTo>
                    <a:pt x="11912" y="14160"/>
                    <a:pt x="12128" y="13840"/>
                    <a:pt x="12559" y="12665"/>
                  </a:cubicBezTo>
                  <a:cubicBezTo>
                    <a:pt x="14177" y="8925"/>
                    <a:pt x="20217" y="8712"/>
                    <a:pt x="21942" y="8712"/>
                  </a:cubicBezTo>
                  <a:cubicBezTo>
                    <a:pt x="24423" y="8712"/>
                    <a:pt x="27227" y="9353"/>
                    <a:pt x="28737" y="9673"/>
                  </a:cubicBezTo>
                  <a:cubicBezTo>
                    <a:pt x="34668" y="10955"/>
                    <a:pt x="35423" y="10955"/>
                    <a:pt x="38119" y="10955"/>
                  </a:cubicBezTo>
                  <a:cubicBezTo>
                    <a:pt x="35315" y="13840"/>
                    <a:pt x="33374" y="15763"/>
                    <a:pt x="23129" y="23883"/>
                  </a:cubicBezTo>
                  <a:cubicBezTo>
                    <a:pt x="14716" y="30507"/>
                    <a:pt x="11804" y="33178"/>
                    <a:pt x="9755" y="35315"/>
                  </a:cubicBezTo>
                  <a:cubicBezTo>
                    <a:pt x="3284" y="41618"/>
                    <a:pt x="157" y="46319"/>
                    <a:pt x="157" y="47281"/>
                  </a:cubicBezTo>
                  <a:cubicBezTo>
                    <a:pt x="157" y="48563"/>
                    <a:pt x="1559" y="48563"/>
                    <a:pt x="1990" y="48563"/>
                  </a:cubicBezTo>
                  <a:cubicBezTo>
                    <a:pt x="3069" y="48563"/>
                    <a:pt x="3284" y="48349"/>
                    <a:pt x="3824" y="47495"/>
                  </a:cubicBezTo>
                  <a:cubicBezTo>
                    <a:pt x="6736" y="43435"/>
                    <a:pt x="10079" y="40977"/>
                    <a:pt x="13746" y="40977"/>
                  </a:cubicBezTo>
                  <a:cubicBezTo>
                    <a:pt x="15040" y="40977"/>
                    <a:pt x="16658" y="41084"/>
                    <a:pt x="19570" y="43755"/>
                  </a:cubicBezTo>
                  <a:cubicBezTo>
                    <a:pt x="22913" y="46960"/>
                    <a:pt x="25070" y="48563"/>
                    <a:pt x="28521" y="48563"/>
                  </a:cubicBezTo>
                  <a:cubicBezTo>
                    <a:pt x="40061" y="48563"/>
                    <a:pt x="47287" y="35635"/>
                    <a:pt x="47287" y="32003"/>
                  </a:cubicBezTo>
                  <a:cubicBezTo>
                    <a:pt x="47287" y="30721"/>
                    <a:pt x="46100" y="30614"/>
                    <a:pt x="45453" y="30614"/>
                  </a:cubicBezTo>
                  <a:cubicBezTo>
                    <a:pt x="44159" y="30614"/>
                    <a:pt x="43943" y="31148"/>
                    <a:pt x="43512" y="32323"/>
                  </a:cubicBezTo>
                  <a:cubicBezTo>
                    <a:pt x="41463" y="37665"/>
                    <a:pt x="35100" y="40230"/>
                    <a:pt x="29815" y="40230"/>
                  </a:cubicBezTo>
                  <a:cubicBezTo>
                    <a:pt x="27335" y="40230"/>
                    <a:pt x="24638" y="39695"/>
                    <a:pt x="21942" y="39054"/>
                  </a:cubicBezTo>
                  <a:cubicBezTo>
                    <a:pt x="16981" y="37986"/>
                    <a:pt x="16118" y="37986"/>
                    <a:pt x="14177" y="37986"/>
                  </a:cubicBezTo>
                  <a:cubicBezTo>
                    <a:pt x="13961" y="37986"/>
                    <a:pt x="12344" y="37986"/>
                    <a:pt x="11697" y="38093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形状 189">
              <a:extLst>
                <a:ext uri="{FF2B5EF4-FFF2-40B4-BE49-F238E27FC236}">
                  <a16:creationId xmlns:a16="http://schemas.microsoft.com/office/drawing/2014/main" id="{C16968C4-7C74-E87F-E942-909602E82836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2793675" y="8870916"/>
              <a:ext cx="62228" cy="95942"/>
            </a:xfrm>
            <a:custGeom>
              <a:avLst/>
              <a:gdLst>
                <a:gd name="connsiteX0" fmla="*/ 45673 w 62228"/>
                <a:gd name="connsiteY0" fmla="*/ 1767 h 95942"/>
                <a:gd name="connsiteX1" fmla="*/ 43839 w 62228"/>
                <a:gd name="connsiteY1" fmla="*/ 378 h 95942"/>
                <a:gd name="connsiteX2" fmla="*/ 41683 w 62228"/>
                <a:gd name="connsiteY2" fmla="*/ 2729 h 95942"/>
                <a:gd name="connsiteX3" fmla="*/ 35535 w 62228"/>
                <a:gd name="connsiteY3" fmla="*/ 27195 h 95942"/>
                <a:gd name="connsiteX4" fmla="*/ 161 w 62228"/>
                <a:gd name="connsiteY4" fmla="*/ 55935 h 95942"/>
                <a:gd name="connsiteX5" fmla="*/ 23240 w 62228"/>
                <a:gd name="connsiteY5" fmla="*/ 75700 h 95942"/>
                <a:gd name="connsiteX6" fmla="*/ 20760 w 62228"/>
                <a:gd name="connsiteY6" fmla="*/ 85743 h 95942"/>
                <a:gd name="connsiteX7" fmla="*/ 18495 w 62228"/>
                <a:gd name="connsiteY7" fmla="*/ 95039 h 95942"/>
                <a:gd name="connsiteX8" fmla="*/ 20221 w 62228"/>
                <a:gd name="connsiteY8" fmla="*/ 96321 h 95942"/>
                <a:gd name="connsiteX9" fmla="*/ 22486 w 62228"/>
                <a:gd name="connsiteY9" fmla="*/ 93756 h 95942"/>
                <a:gd name="connsiteX10" fmla="*/ 27015 w 62228"/>
                <a:gd name="connsiteY10" fmla="*/ 75807 h 95942"/>
                <a:gd name="connsiteX11" fmla="*/ 62389 w 62228"/>
                <a:gd name="connsiteY11" fmla="*/ 47067 h 95942"/>
                <a:gd name="connsiteX12" fmla="*/ 39310 w 62228"/>
                <a:gd name="connsiteY12" fmla="*/ 27302 h 95942"/>
                <a:gd name="connsiteX13" fmla="*/ 45673 w 62228"/>
                <a:gd name="connsiteY13" fmla="*/ 1767 h 95942"/>
                <a:gd name="connsiteX14" fmla="*/ 23995 w 62228"/>
                <a:gd name="connsiteY14" fmla="*/ 72709 h 95942"/>
                <a:gd name="connsiteX15" fmla="*/ 8034 w 62228"/>
                <a:gd name="connsiteY15" fmla="*/ 57751 h 95942"/>
                <a:gd name="connsiteX16" fmla="*/ 34672 w 62228"/>
                <a:gd name="connsiteY16" fmla="*/ 30293 h 95942"/>
                <a:gd name="connsiteX17" fmla="*/ 23995 w 62228"/>
                <a:gd name="connsiteY17" fmla="*/ 72709 h 95942"/>
                <a:gd name="connsiteX18" fmla="*/ 38447 w 62228"/>
                <a:gd name="connsiteY18" fmla="*/ 30293 h 95942"/>
                <a:gd name="connsiteX19" fmla="*/ 54516 w 62228"/>
                <a:gd name="connsiteY19" fmla="*/ 45251 h 95942"/>
                <a:gd name="connsiteX20" fmla="*/ 27770 w 62228"/>
                <a:gd name="connsiteY20" fmla="*/ 72709 h 95942"/>
                <a:gd name="connsiteX21" fmla="*/ 38447 w 62228"/>
                <a:gd name="connsiteY21" fmla="*/ 30293 h 9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228" h="95942">
                  <a:moveTo>
                    <a:pt x="45673" y="1767"/>
                  </a:moveTo>
                  <a:cubicBezTo>
                    <a:pt x="45673" y="378"/>
                    <a:pt x="44379" y="378"/>
                    <a:pt x="43839" y="378"/>
                  </a:cubicBezTo>
                  <a:cubicBezTo>
                    <a:pt x="42222" y="378"/>
                    <a:pt x="42114" y="912"/>
                    <a:pt x="41683" y="2729"/>
                  </a:cubicBezTo>
                  <a:lnTo>
                    <a:pt x="35535" y="27195"/>
                  </a:lnTo>
                  <a:cubicBezTo>
                    <a:pt x="16446" y="28050"/>
                    <a:pt x="161" y="41618"/>
                    <a:pt x="161" y="55935"/>
                  </a:cubicBezTo>
                  <a:cubicBezTo>
                    <a:pt x="161" y="68008"/>
                    <a:pt x="11269" y="75273"/>
                    <a:pt x="23240" y="75700"/>
                  </a:cubicBezTo>
                  <a:cubicBezTo>
                    <a:pt x="22378" y="79013"/>
                    <a:pt x="21623" y="82431"/>
                    <a:pt x="20760" y="85743"/>
                  </a:cubicBezTo>
                  <a:cubicBezTo>
                    <a:pt x="19466" y="90765"/>
                    <a:pt x="18495" y="94718"/>
                    <a:pt x="18495" y="95039"/>
                  </a:cubicBezTo>
                  <a:cubicBezTo>
                    <a:pt x="18495" y="96321"/>
                    <a:pt x="19897" y="96321"/>
                    <a:pt x="20221" y="96321"/>
                  </a:cubicBezTo>
                  <a:cubicBezTo>
                    <a:pt x="21838" y="96321"/>
                    <a:pt x="21946" y="96000"/>
                    <a:pt x="22486" y="93756"/>
                  </a:cubicBezTo>
                  <a:lnTo>
                    <a:pt x="27015" y="75807"/>
                  </a:lnTo>
                  <a:cubicBezTo>
                    <a:pt x="45457" y="75059"/>
                    <a:pt x="62389" y="61598"/>
                    <a:pt x="62389" y="47067"/>
                  </a:cubicBezTo>
                  <a:cubicBezTo>
                    <a:pt x="62389" y="35849"/>
                    <a:pt x="52467" y="27836"/>
                    <a:pt x="39310" y="27302"/>
                  </a:cubicBezTo>
                  <a:lnTo>
                    <a:pt x="45673" y="1767"/>
                  </a:lnTo>
                  <a:close/>
                  <a:moveTo>
                    <a:pt x="23995" y="72709"/>
                  </a:moveTo>
                  <a:cubicBezTo>
                    <a:pt x="15691" y="72282"/>
                    <a:pt x="8034" y="67794"/>
                    <a:pt x="8034" y="57751"/>
                  </a:cubicBezTo>
                  <a:cubicBezTo>
                    <a:pt x="8034" y="47067"/>
                    <a:pt x="16230" y="32003"/>
                    <a:pt x="34672" y="30293"/>
                  </a:cubicBezTo>
                  <a:lnTo>
                    <a:pt x="23995" y="72709"/>
                  </a:lnTo>
                  <a:close/>
                  <a:moveTo>
                    <a:pt x="38447" y="30293"/>
                  </a:moveTo>
                  <a:cubicBezTo>
                    <a:pt x="46751" y="30614"/>
                    <a:pt x="54516" y="35101"/>
                    <a:pt x="54516" y="45251"/>
                  </a:cubicBezTo>
                  <a:cubicBezTo>
                    <a:pt x="54516" y="56897"/>
                    <a:pt x="45242" y="71213"/>
                    <a:pt x="27770" y="72709"/>
                  </a:cubicBezTo>
                  <a:lnTo>
                    <a:pt x="38447" y="3029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形状 190">
              <a:extLst>
                <a:ext uri="{FF2B5EF4-FFF2-40B4-BE49-F238E27FC236}">
                  <a16:creationId xmlns:a16="http://schemas.microsoft.com/office/drawing/2014/main" id="{73692D13-682E-5498-65A1-9C5C0C5AE135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3242667" y="8785444"/>
              <a:ext cx="59316" cy="75429"/>
            </a:xfrm>
            <a:custGeom>
              <a:avLst/>
              <a:gdLst>
                <a:gd name="connsiteX0" fmla="*/ 35780 w 59316"/>
                <a:gd name="connsiteY0" fmla="*/ 43963 h 75429"/>
                <a:gd name="connsiteX1" fmla="*/ 48506 w 59316"/>
                <a:gd name="connsiteY1" fmla="*/ 73024 h 75429"/>
                <a:gd name="connsiteX2" fmla="*/ 54222 w 59316"/>
                <a:gd name="connsiteY2" fmla="*/ 75588 h 75429"/>
                <a:gd name="connsiteX3" fmla="*/ 56379 w 59316"/>
                <a:gd name="connsiteY3" fmla="*/ 75588 h 75429"/>
                <a:gd name="connsiteX4" fmla="*/ 59506 w 59316"/>
                <a:gd name="connsiteY4" fmla="*/ 74306 h 75429"/>
                <a:gd name="connsiteX5" fmla="*/ 58967 w 59316"/>
                <a:gd name="connsiteY5" fmla="*/ 73238 h 75429"/>
                <a:gd name="connsiteX6" fmla="*/ 56163 w 59316"/>
                <a:gd name="connsiteY6" fmla="*/ 68643 h 75429"/>
                <a:gd name="connsiteX7" fmla="*/ 29848 w 59316"/>
                <a:gd name="connsiteY7" fmla="*/ 7103 h 75429"/>
                <a:gd name="connsiteX8" fmla="*/ 15504 w 59316"/>
                <a:gd name="connsiteY8" fmla="*/ 373 h 75429"/>
                <a:gd name="connsiteX9" fmla="*/ 12700 w 59316"/>
                <a:gd name="connsiteY9" fmla="*/ 1868 h 75429"/>
                <a:gd name="connsiteX10" fmla="*/ 14318 w 59316"/>
                <a:gd name="connsiteY10" fmla="*/ 3364 h 75429"/>
                <a:gd name="connsiteX11" fmla="*/ 21328 w 59316"/>
                <a:gd name="connsiteY11" fmla="*/ 10095 h 75429"/>
                <a:gd name="connsiteX12" fmla="*/ 34162 w 59316"/>
                <a:gd name="connsiteY12" fmla="*/ 40010 h 75429"/>
                <a:gd name="connsiteX13" fmla="*/ 2347 w 59316"/>
                <a:gd name="connsiteY13" fmla="*/ 68430 h 75429"/>
                <a:gd name="connsiteX14" fmla="*/ 190 w 59316"/>
                <a:gd name="connsiteY14" fmla="*/ 72169 h 75429"/>
                <a:gd name="connsiteX15" fmla="*/ 3857 w 59316"/>
                <a:gd name="connsiteY15" fmla="*/ 75802 h 75429"/>
                <a:gd name="connsiteX16" fmla="*/ 7524 w 59316"/>
                <a:gd name="connsiteY16" fmla="*/ 74092 h 75429"/>
                <a:gd name="connsiteX17" fmla="*/ 35780 w 59316"/>
                <a:gd name="connsiteY17" fmla="*/ 43963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780" y="43963"/>
                  </a:moveTo>
                  <a:cubicBezTo>
                    <a:pt x="41172" y="56143"/>
                    <a:pt x="47320" y="71635"/>
                    <a:pt x="48506" y="73024"/>
                  </a:cubicBezTo>
                  <a:cubicBezTo>
                    <a:pt x="50555" y="75588"/>
                    <a:pt x="52496" y="75588"/>
                    <a:pt x="54222" y="75588"/>
                  </a:cubicBezTo>
                  <a:lnTo>
                    <a:pt x="56379" y="75588"/>
                  </a:lnTo>
                  <a:cubicBezTo>
                    <a:pt x="58428" y="75588"/>
                    <a:pt x="59506" y="75588"/>
                    <a:pt x="59506" y="74306"/>
                  </a:cubicBezTo>
                  <a:cubicBezTo>
                    <a:pt x="59506" y="73772"/>
                    <a:pt x="59183" y="73451"/>
                    <a:pt x="58967" y="73238"/>
                  </a:cubicBezTo>
                  <a:cubicBezTo>
                    <a:pt x="57673" y="72062"/>
                    <a:pt x="56595" y="69605"/>
                    <a:pt x="56163" y="68643"/>
                  </a:cubicBezTo>
                  <a:lnTo>
                    <a:pt x="29848" y="7103"/>
                  </a:lnTo>
                  <a:cubicBezTo>
                    <a:pt x="29093" y="5180"/>
                    <a:pt x="26936" y="373"/>
                    <a:pt x="15504" y="373"/>
                  </a:cubicBezTo>
                  <a:cubicBezTo>
                    <a:pt x="14210" y="373"/>
                    <a:pt x="12700" y="373"/>
                    <a:pt x="12700" y="1868"/>
                  </a:cubicBezTo>
                  <a:cubicBezTo>
                    <a:pt x="12700" y="3150"/>
                    <a:pt x="13779" y="3257"/>
                    <a:pt x="14318" y="3364"/>
                  </a:cubicBezTo>
                  <a:cubicBezTo>
                    <a:pt x="16583" y="3685"/>
                    <a:pt x="18632" y="4005"/>
                    <a:pt x="21328" y="10095"/>
                  </a:cubicBezTo>
                  <a:lnTo>
                    <a:pt x="34162" y="40010"/>
                  </a:lnTo>
                  <a:lnTo>
                    <a:pt x="2347" y="68430"/>
                  </a:lnTo>
                  <a:cubicBezTo>
                    <a:pt x="1053" y="69498"/>
                    <a:pt x="190" y="70353"/>
                    <a:pt x="190" y="72169"/>
                  </a:cubicBezTo>
                  <a:cubicBezTo>
                    <a:pt x="190" y="74733"/>
                    <a:pt x="2347" y="75802"/>
                    <a:pt x="3857" y="75802"/>
                  </a:cubicBezTo>
                  <a:cubicBezTo>
                    <a:pt x="5906" y="75802"/>
                    <a:pt x="7200" y="74413"/>
                    <a:pt x="7524" y="74092"/>
                  </a:cubicBezTo>
                  <a:lnTo>
                    <a:pt x="35780" y="4396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形状 191">
              <a:extLst>
                <a:ext uri="{FF2B5EF4-FFF2-40B4-BE49-F238E27FC236}">
                  <a16:creationId xmlns:a16="http://schemas.microsoft.com/office/drawing/2014/main" id="{27C5E550-A9A3-D540-03B2-9A715B33CEB4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3315743" y="8785444"/>
              <a:ext cx="59316" cy="75429"/>
            </a:xfrm>
            <a:custGeom>
              <a:avLst/>
              <a:gdLst>
                <a:gd name="connsiteX0" fmla="*/ 35785 w 59316"/>
                <a:gd name="connsiteY0" fmla="*/ 43963 h 75429"/>
                <a:gd name="connsiteX1" fmla="*/ 48511 w 59316"/>
                <a:gd name="connsiteY1" fmla="*/ 73024 h 75429"/>
                <a:gd name="connsiteX2" fmla="*/ 54227 w 59316"/>
                <a:gd name="connsiteY2" fmla="*/ 75588 h 75429"/>
                <a:gd name="connsiteX3" fmla="*/ 56384 w 59316"/>
                <a:gd name="connsiteY3" fmla="*/ 75588 h 75429"/>
                <a:gd name="connsiteX4" fmla="*/ 59511 w 59316"/>
                <a:gd name="connsiteY4" fmla="*/ 74306 h 75429"/>
                <a:gd name="connsiteX5" fmla="*/ 58972 w 59316"/>
                <a:gd name="connsiteY5" fmla="*/ 73238 h 75429"/>
                <a:gd name="connsiteX6" fmla="*/ 56168 w 59316"/>
                <a:gd name="connsiteY6" fmla="*/ 68643 h 75429"/>
                <a:gd name="connsiteX7" fmla="*/ 29853 w 59316"/>
                <a:gd name="connsiteY7" fmla="*/ 7103 h 75429"/>
                <a:gd name="connsiteX8" fmla="*/ 15509 w 59316"/>
                <a:gd name="connsiteY8" fmla="*/ 373 h 75429"/>
                <a:gd name="connsiteX9" fmla="*/ 12705 w 59316"/>
                <a:gd name="connsiteY9" fmla="*/ 1868 h 75429"/>
                <a:gd name="connsiteX10" fmla="*/ 14323 w 59316"/>
                <a:gd name="connsiteY10" fmla="*/ 3364 h 75429"/>
                <a:gd name="connsiteX11" fmla="*/ 21333 w 59316"/>
                <a:gd name="connsiteY11" fmla="*/ 10095 h 75429"/>
                <a:gd name="connsiteX12" fmla="*/ 34167 w 59316"/>
                <a:gd name="connsiteY12" fmla="*/ 40010 h 75429"/>
                <a:gd name="connsiteX13" fmla="*/ 2352 w 59316"/>
                <a:gd name="connsiteY13" fmla="*/ 68430 h 75429"/>
                <a:gd name="connsiteX14" fmla="*/ 195 w 59316"/>
                <a:gd name="connsiteY14" fmla="*/ 72169 h 75429"/>
                <a:gd name="connsiteX15" fmla="*/ 3862 w 59316"/>
                <a:gd name="connsiteY15" fmla="*/ 75802 h 75429"/>
                <a:gd name="connsiteX16" fmla="*/ 7528 w 59316"/>
                <a:gd name="connsiteY16" fmla="*/ 74092 h 75429"/>
                <a:gd name="connsiteX17" fmla="*/ 35785 w 59316"/>
                <a:gd name="connsiteY17" fmla="*/ 43963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785" y="43963"/>
                  </a:moveTo>
                  <a:cubicBezTo>
                    <a:pt x="41177" y="56143"/>
                    <a:pt x="47324" y="71635"/>
                    <a:pt x="48511" y="73024"/>
                  </a:cubicBezTo>
                  <a:cubicBezTo>
                    <a:pt x="50560" y="75588"/>
                    <a:pt x="52501" y="75588"/>
                    <a:pt x="54227" y="75588"/>
                  </a:cubicBezTo>
                  <a:lnTo>
                    <a:pt x="56384" y="75588"/>
                  </a:lnTo>
                  <a:cubicBezTo>
                    <a:pt x="58433" y="75588"/>
                    <a:pt x="59511" y="75588"/>
                    <a:pt x="59511" y="74306"/>
                  </a:cubicBezTo>
                  <a:cubicBezTo>
                    <a:pt x="59511" y="73772"/>
                    <a:pt x="59188" y="73451"/>
                    <a:pt x="58972" y="73238"/>
                  </a:cubicBezTo>
                  <a:cubicBezTo>
                    <a:pt x="57678" y="72062"/>
                    <a:pt x="56599" y="69605"/>
                    <a:pt x="56168" y="68643"/>
                  </a:cubicBezTo>
                  <a:lnTo>
                    <a:pt x="29853" y="7103"/>
                  </a:lnTo>
                  <a:cubicBezTo>
                    <a:pt x="29098" y="5180"/>
                    <a:pt x="26941" y="373"/>
                    <a:pt x="15509" y="373"/>
                  </a:cubicBezTo>
                  <a:cubicBezTo>
                    <a:pt x="14215" y="373"/>
                    <a:pt x="12705" y="373"/>
                    <a:pt x="12705" y="1868"/>
                  </a:cubicBezTo>
                  <a:cubicBezTo>
                    <a:pt x="12705" y="3150"/>
                    <a:pt x="13784" y="3257"/>
                    <a:pt x="14323" y="3364"/>
                  </a:cubicBezTo>
                  <a:cubicBezTo>
                    <a:pt x="16588" y="3685"/>
                    <a:pt x="18637" y="4005"/>
                    <a:pt x="21333" y="10095"/>
                  </a:cubicBezTo>
                  <a:lnTo>
                    <a:pt x="34167" y="40010"/>
                  </a:lnTo>
                  <a:lnTo>
                    <a:pt x="2352" y="68430"/>
                  </a:lnTo>
                  <a:cubicBezTo>
                    <a:pt x="1057" y="69498"/>
                    <a:pt x="195" y="70353"/>
                    <a:pt x="195" y="72169"/>
                  </a:cubicBezTo>
                  <a:cubicBezTo>
                    <a:pt x="195" y="74733"/>
                    <a:pt x="2352" y="75802"/>
                    <a:pt x="3862" y="75802"/>
                  </a:cubicBezTo>
                  <a:cubicBezTo>
                    <a:pt x="5911" y="75802"/>
                    <a:pt x="7205" y="74413"/>
                    <a:pt x="7528" y="74092"/>
                  </a:cubicBezTo>
                  <a:lnTo>
                    <a:pt x="35785" y="4396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形状 192">
              <a:extLst>
                <a:ext uri="{FF2B5EF4-FFF2-40B4-BE49-F238E27FC236}">
                  <a16:creationId xmlns:a16="http://schemas.microsoft.com/office/drawing/2014/main" id="{6A8E57A6-0B70-DD71-E9BB-24CAAAE6505B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3389698" y="8841123"/>
              <a:ext cx="34126" cy="34570"/>
            </a:xfrm>
            <a:custGeom>
              <a:avLst/>
              <a:gdLst>
                <a:gd name="connsiteX0" fmla="*/ 30397 w 34126"/>
                <a:gd name="connsiteY0" fmla="*/ 5258 h 34570"/>
                <a:gd name="connsiteX1" fmla="*/ 27316 w 34126"/>
                <a:gd name="connsiteY1" fmla="*/ 9073 h 34570"/>
                <a:gd name="connsiteX2" fmla="*/ 30243 w 34126"/>
                <a:gd name="connsiteY2" fmla="*/ 11821 h 34570"/>
                <a:gd name="connsiteX3" fmla="*/ 34326 w 34126"/>
                <a:gd name="connsiteY3" fmla="*/ 7089 h 34570"/>
                <a:gd name="connsiteX4" fmla="*/ 22462 w 34126"/>
                <a:gd name="connsiteY4" fmla="*/ 374 h 34570"/>
                <a:gd name="connsiteX5" fmla="*/ 6978 w 34126"/>
                <a:gd name="connsiteY5" fmla="*/ 10981 h 34570"/>
                <a:gd name="connsiteX6" fmla="*/ 9983 w 34126"/>
                <a:gd name="connsiteY6" fmla="*/ 16400 h 34570"/>
                <a:gd name="connsiteX7" fmla="*/ 18534 w 34126"/>
                <a:gd name="connsiteY7" fmla="*/ 18918 h 34570"/>
                <a:gd name="connsiteX8" fmla="*/ 28779 w 34126"/>
                <a:gd name="connsiteY8" fmla="*/ 24413 h 34570"/>
                <a:gd name="connsiteX9" fmla="*/ 14605 w 34126"/>
                <a:gd name="connsiteY9" fmla="*/ 32349 h 34570"/>
                <a:gd name="connsiteX10" fmla="*/ 4436 w 34126"/>
                <a:gd name="connsiteY10" fmla="*/ 29755 h 34570"/>
                <a:gd name="connsiteX11" fmla="*/ 8442 w 34126"/>
                <a:gd name="connsiteY11" fmla="*/ 25099 h 34570"/>
                <a:gd name="connsiteX12" fmla="*/ 5130 w 34126"/>
                <a:gd name="connsiteY12" fmla="*/ 21970 h 34570"/>
                <a:gd name="connsiteX13" fmla="*/ 199 w 34126"/>
                <a:gd name="connsiteY13" fmla="*/ 27465 h 34570"/>
                <a:gd name="connsiteX14" fmla="*/ 14451 w 34126"/>
                <a:gd name="connsiteY14" fmla="*/ 34944 h 34570"/>
                <a:gd name="connsiteX15" fmla="*/ 32939 w 34126"/>
                <a:gd name="connsiteY15" fmla="*/ 22810 h 34570"/>
                <a:gd name="connsiteX16" fmla="*/ 20459 w 34126"/>
                <a:gd name="connsiteY16" fmla="*/ 13957 h 34570"/>
                <a:gd name="connsiteX17" fmla="*/ 11215 w 34126"/>
                <a:gd name="connsiteY17" fmla="*/ 9379 h 34570"/>
                <a:gd name="connsiteX18" fmla="*/ 22308 w 34126"/>
                <a:gd name="connsiteY18" fmla="*/ 2968 h 34570"/>
                <a:gd name="connsiteX19" fmla="*/ 30397 w 34126"/>
                <a:gd name="connsiteY19" fmla="*/ 5258 h 3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126" h="34570">
                  <a:moveTo>
                    <a:pt x="30397" y="5258"/>
                  </a:moveTo>
                  <a:cubicBezTo>
                    <a:pt x="27701" y="6021"/>
                    <a:pt x="27316" y="8310"/>
                    <a:pt x="27316" y="9073"/>
                  </a:cubicBezTo>
                  <a:cubicBezTo>
                    <a:pt x="27316" y="10981"/>
                    <a:pt x="28933" y="11821"/>
                    <a:pt x="30243" y="11821"/>
                  </a:cubicBezTo>
                  <a:cubicBezTo>
                    <a:pt x="31167" y="11821"/>
                    <a:pt x="34326" y="11134"/>
                    <a:pt x="34326" y="7089"/>
                  </a:cubicBezTo>
                  <a:cubicBezTo>
                    <a:pt x="34326" y="1976"/>
                    <a:pt x="28240" y="374"/>
                    <a:pt x="22462" y="374"/>
                  </a:cubicBezTo>
                  <a:cubicBezTo>
                    <a:pt x="9444" y="374"/>
                    <a:pt x="6978" y="8234"/>
                    <a:pt x="6978" y="10981"/>
                  </a:cubicBezTo>
                  <a:cubicBezTo>
                    <a:pt x="6978" y="13729"/>
                    <a:pt x="8596" y="15331"/>
                    <a:pt x="9983" y="16400"/>
                  </a:cubicBezTo>
                  <a:cubicBezTo>
                    <a:pt x="12140" y="17926"/>
                    <a:pt x="14451" y="18231"/>
                    <a:pt x="18534" y="18918"/>
                  </a:cubicBezTo>
                  <a:cubicBezTo>
                    <a:pt x="23387" y="19681"/>
                    <a:pt x="28779" y="20521"/>
                    <a:pt x="28779" y="24413"/>
                  </a:cubicBezTo>
                  <a:cubicBezTo>
                    <a:pt x="28779" y="24489"/>
                    <a:pt x="28779" y="32349"/>
                    <a:pt x="14605" y="32349"/>
                  </a:cubicBezTo>
                  <a:cubicBezTo>
                    <a:pt x="11678" y="32349"/>
                    <a:pt x="6901" y="32120"/>
                    <a:pt x="4436" y="29755"/>
                  </a:cubicBezTo>
                  <a:cubicBezTo>
                    <a:pt x="7210" y="29144"/>
                    <a:pt x="8442" y="26931"/>
                    <a:pt x="8442" y="25099"/>
                  </a:cubicBezTo>
                  <a:cubicBezTo>
                    <a:pt x="8442" y="22963"/>
                    <a:pt x="6824" y="21970"/>
                    <a:pt x="5130" y="21970"/>
                  </a:cubicBezTo>
                  <a:cubicBezTo>
                    <a:pt x="2510" y="21970"/>
                    <a:pt x="199" y="24031"/>
                    <a:pt x="199" y="27465"/>
                  </a:cubicBezTo>
                  <a:cubicBezTo>
                    <a:pt x="199" y="34944"/>
                    <a:pt x="12217" y="34944"/>
                    <a:pt x="14451" y="34944"/>
                  </a:cubicBezTo>
                  <a:cubicBezTo>
                    <a:pt x="30243" y="34944"/>
                    <a:pt x="32939" y="25939"/>
                    <a:pt x="32939" y="22810"/>
                  </a:cubicBezTo>
                  <a:cubicBezTo>
                    <a:pt x="32939" y="15942"/>
                    <a:pt x="24465" y="14644"/>
                    <a:pt x="20459" y="13957"/>
                  </a:cubicBezTo>
                  <a:cubicBezTo>
                    <a:pt x="14990" y="13118"/>
                    <a:pt x="11215" y="12507"/>
                    <a:pt x="11215" y="9379"/>
                  </a:cubicBezTo>
                  <a:cubicBezTo>
                    <a:pt x="11215" y="9302"/>
                    <a:pt x="11215" y="2968"/>
                    <a:pt x="22308" y="2968"/>
                  </a:cubicBezTo>
                  <a:cubicBezTo>
                    <a:pt x="24311" y="2968"/>
                    <a:pt x="28394" y="3121"/>
                    <a:pt x="30397" y="5258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形状 193">
              <a:extLst>
                <a:ext uri="{FF2B5EF4-FFF2-40B4-BE49-F238E27FC236}">
                  <a16:creationId xmlns:a16="http://schemas.microsoft.com/office/drawing/2014/main" id="{12B77322-3235-FDE2-38EB-B4E4F04EB1BD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3448686" y="8786619"/>
              <a:ext cx="84337" cy="75108"/>
            </a:xfrm>
            <a:custGeom>
              <a:avLst/>
              <a:gdLst>
                <a:gd name="connsiteX0" fmla="*/ 68795 w 84337"/>
                <a:gd name="connsiteY0" fmla="*/ 13086 h 75108"/>
                <a:gd name="connsiteX1" fmla="*/ 82060 w 84337"/>
                <a:gd name="connsiteY1" fmla="*/ 4219 h 75108"/>
                <a:gd name="connsiteX2" fmla="*/ 84541 w 84337"/>
                <a:gd name="connsiteY2" fmla="*/ 1868 h 75108"/>
                <a:gd name="connsiteX3" fmla="*/ 83031 w 84337"/>
                <a:gd name="connsiteY3" fmla="*/ 373 h 75108"/>
                <a:gd name="connsiteX4" fmla="*/ 74403 w 84337"/>
                <a:gd name="connsiteY4" fmla="*/ 800 h 75108"/>
                <a:gd name="connsiteX5" fmla="*/ 63187 w 84337"/>
                <a:gd name="connsiteY5" fmla="*/ 373 h 75108"/>
                <a:gd name="connsiteX6" fmla="*/ 61030 w 84337"/>
                <a:gd name="connsiteY6" fmla="*/ 2723 h 75108"/>
                <a:gd name="connsiteX7" fmla="*/ 62971 w 84337"/>
                <a:gd name="connsiteY7" fmla="*/ 4219 h 75108"/>
                <a:gd name="connsiteX8" fmla="*/ 67393 w 84337"/>
                <a:gd name="connsiteY8" fmla="*/ 7317 h 75108"/>
                <a:gd name="connsiteX9" fmla="*/ 65451 w 84337"/>
                <a:gd name="connsiteY9" fmla="*/ 11591 h 75108"/>
                <a:gd name="connsiteX10" fmla="*/ 30077 w 84337"/>
                <a:gd name="connsiteY10" fmla="*/ 63301 h 75108"/>
                <a:gd name="connsiteX11" fmla="*/ 20263 w 84337"/>
                <a:gd name="connsiteY11" fmla="*/ 8706 h 75108"/>
                <a:gd name="connsiteX12" fmla="*/ 20047 w 84337"/>
                <a:gd name="connsiteY12" fmla="*/ 7103 h 75108"/>
                <a:gd name="connsiteX13" fmla="*/ 26842 w 84337"/>
                <a:gd name="connsiteY13" fmla="*/ 4219 h 75108"/>
                <a:gd name="connsiteX14" fmla="*/ 30077 w 84337"/>
                <a:gd name="connsiteY14" fmla="*/ 1868 h 75108"/>
                <a:gd name="connsiteX15" fmla="*/ 28244 w 84337"/>
                <a:gd name="connsiteY15" fmla="*/ 373 h 75108"/>
                <a:gd name="connsiteX16" fmla="*/ 14331 w 84337"/>
                <a:gd name="connsiteY16" fmla="*/ 800 h 75108"/>
                <a:gd name="connsiteX17" fmla="*/ 2360 w 84337"/>
                <a:gd name="connsiteY17" fmla="*/ 373 h 75108"/>
                <a:gd name="connsiteX18" fmla="*/ 203 w 84337"/>
                <a:gd name="connsiteY18" fmla="*/ 2723 h 75108"/>
                <a:gd name="connsiteX19" fmla="*/ 2899 w 84337"/>
                <a:gd name="connsiteY19" fmla="*/ 4219 h 75108"/>
                <a:gd name="connsiteX20" fmla="*/ 9586 w 84337"/>
                <a:gd name="connsiteY20" fmla="*/ 7638 h 75108"/>
                <a:gd name="connsiteX21" fmla="*/ 21341 w 84337"/>
                <a:gd name="connsiteY21" fmla="*/ 72597 h 75108"/>
                <a:gd name="connsiteX22" fmla="*/ 23930 w 84337"/>
                <a:gd name="connsiteY22" fmla="*/ 75481 h 75108"/>
                <a:gd name="connsiteX23" fmla="*/ 27597 w 84337"/>
                <a:gd name="connsiteY23" fmla="*/ 73131 h 75108"/>
                <a:gd name="connsiteX24" fmla="*/ 68795 w 84337"/>
                <a:gd name="connsiteY24" fmla="*/ 13086 h 75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4337" h="75108">
                  <a:moveTo>
                    <a:pt x="68795" y="13086"/>
                  </a:moveTo>
                  <a:cubicBezTo>
                    <a:pt x="72785" y="7317"/>
                    <a:pt x="76236" y="4646"/>
                    <a:pt x="82060" y="4219"/>
                  </a:cubicBezTo>
                  <a:cubicBezTo>
                    <a:pt x="83354" y="4112"/>
                    <a:pt x="84541" y="4005"/>
                    <a:pt x="84541" y="1868"/>
                  </a:cubicBezTo>
                  <a:cubicBezTo>
                    <a:pt x="84541" y="1548"/>
                    <a:pt x="84325" y="373"/>
                    <a:pt x="83031" y="373"/>
                  </a:cubicBezTo>
                  <a:cubicBezTo>
                    <a:pt x="80442" y="373"/>
                    <a:pt x="77099" y="800"/>
                    <a:pt x="74403" y="800"/>
                  </a:cubicBezTo>
                  <a:cubicBezTo>
                    <a:pt x="70952" y="800"/>
                    <a:pt x="66422" y="373"/>
                    <a:pt x="63187" y="373"/>
                  </a:cubicBezTo>
                  <a:cubicBezTo>
                    <a:pt x="62216" y="373"/>
                    <a:pt x="61030" y="693"/>
                    <a:pt x="61030" y="2723"/>
                  </a:cubicBezTo>
                  <a:cubicBezTo>
                    <a:pt x="61030" y="4112"/>
                    <a:pt x="62540" y="4219"/>
                    <a:pt x="62971" y="4219"/>
                  </a:cubicBezTo>
                  <a:cubicBezTo>
                    <a:pt x="66422" y="4432"/>
                    <a:pt x="67393" y="5715"/>
                    <a:pt x="67393" y="7317"/>
                  </a:cubicBezTo>
                  <a:cubicBezTo>
                    <a:pt x="67393" y="8813"/>
                    <a:pt x="66638" y="9881"/>
                    <a:pt x="65451" y="11591"/>
                  </a:cubicBezTo>
                  <a:lnTo>
                    <a:pt x="30077" y="63301"/>
                  </a:lnTo>
                  <a:lnTo>
                    <a:pt x="20263" y="8706"/>
                  </a:lnTo>
                  <a:cubicBezTo>
                    <a:pt x="20047" y="7744"/>
                    <a:pt x="20047" y="7531"/>
                    <a:pt x="20047" y="7103"/>
                  </a:cubicBezTo>
                  <a:cubicBezTo>
                    <a:pt x="20047" y="4219"/>
                    <a:pt x="26087" y="4219"/>
                    <a:pt x="26842" y="4219"/>
                  </a:cubicBezTo>
                  <a:cubicBezTo>
                    <a:pt x="28675" y="4219"/>
                    <a:pt x="30077" y="4219"/>
                    <a:pt x="30077" y="1868"/>
                  </a:cubicBezTo>
                  <a:cubicBezTo>
                    <a:pt x="30077" y="1761"/>
                    <a:pt x="29969" y="373"/>
                    <a:pt x="28244" y="373"/>
                  </a:cubicBezTo>
                  <a:cubicBezTo>
                    <a:pt x="25116" y="373"/>
                    <a:pt x="17459" y="800"/>
                    <a:pt x="14331" y="800"/>
                  </a:cubicBezTo>
                  <a:cubicBezTo>
                    <a:pt x="11635" y="800"/>
                    <a:pt x="5056" y="373"/>
                    <a:pt x="2360" y="373"/>
                  </a:cubicBezTo>
                  <a:cubicBezTo>
                    <a:pt x="1390" y="373"/>
                    <a:pt x="203" y="693"/>
                    <a:pt x="203" y="2723"/>
                  </a:cubicBezTo>
                  <a:cubicBezTo>
                    <a:pt x="203" y="4219"/>
                    <a:pt x="1713" y="4219"/>
                    <a:pt x="2899" y="4219"/>
                  </a:cubicBezTo>
                  <a:cubicBezTo>
                    <a:pt x="8939" y="4219"/>
                    <a:pt x="9047" y="4860"/>
                    <a:pt x="9586" y="7638"/>
                  </a:cubicBezTo>
                  <a:lnTo>
                    <a:pt x="21341" y="72597"/>
                  </a:lnTo>
                  <a:cubicBezTo>
                    <a:pt x="21773" y="74840"/>
                    <a:pt x="21881" y="75481"/>
                    <a:pt x="23930" y="75481"/>
                  </a:cubicBezTo>
                  <a:cubicBezTo>
                    <a:pt x="25979" y="75481"/>
                    <a:pt x="26518" y="74733"/>
                    <a:pt x="27597" y="73131"/>
                  </a:cubicBezTo>
                  <a:lnTo>
                    <a:pt x="68795" y="13086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形状 194">
              <a:extLst>
                <a:ext uri="{FF2B5EF4-FFF2-40B4-BE49-F238E27FC236}">
                  <a16:creationId xmlns:a16="http://schemas.microsoft.com/office/drawing/2014/main" id="{398F4023-9C47-A723-AF89-888ACD969A32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3521010" y="8841123"/>
              <a:ext cx="39133" cy="34570"/>
            </a:xfrm>
            <a:custGeom>
              <a:avLst/>
              <a:gdLst>
                <a:gd name="connsiteX0" fmla="*/ 9760 w 39133"/>
                <a:gd name="connsiteY0" fmla="*/ 27160 h 34570"/>
                <a:gd name="connsiteX1" fmla="*/ 21161 w 39133"/>
                <a:gd name="connsiteY1" fmla="*/ 18384 h 34570"/>
                <a:gd name="connsiteX2" fmla="*/ 32871 w 39133"/>
                <a:gd name="connsiteY2" fmla="*/ 9150 h 34570"/>
                <a:gd name="connsiteX3" fmla="*/ 39341 w 39133"/>
                <a:gd name="connsiteY3" fmla="*/ 1442 h 34570"/>
                <a:gd name="connsiteX4" fmla="*/ 37724 w 39133"/>
                <a:gd name="connsiteY4" fmla="*/ 374 h 34570"/>
                <a:gd name="connsiteX5" fmla="*/ 35952 w 39133"/>
                <a:gd name="connsiteY5" fmla="*/ 1289 h 34570"/>
                <a:gd name="connsiteX6" fmla="*/ 29943 w 39133"/>
                <a:gd name="connsiteY6" fmla="*/ 5639 h 34570"/>
                <a:gd name="connsiteX7" fmla="*/ 25167 w 39133"/>
                <a:gd name="connsiteY7" fmla="*/ 3655 h 34570"/>
                <a:gd name="connsiteX8" fmla="*/ 17926 w 39133"/>
                <a:gd name="connsiteY8" fmla="*/ 374 h 34570"/>
                <a:gd name="connsiteX9" fmla="*/ 6371 w 39133"/>
                <a:gd name="connsiteY9" fmla="*/ 9455 h 34570"/>
                <a:gd name="connsiteX10" fmla="*/ 7988 w 39133"/>
                <a:gd name="connsiteY10" fmla="*/ 10600 h 34570"/>
                <a:gd name="connsiteX11" fmla="*/ 9606 w 39133"/>
                <a:gd name="connsiteY11" fmla="*/ 9684 h 34570"/>
                <a:gd name="connsiteX12" fmla="*/ 16847 w 39133"/>
                <a:gd name="connsiteY12" fmla="*/ 6937 h 34570"/>
                <a:gd name="connsiteX13" fmla="*/ 24628 w 39133"/>
                <a:gd name="connsiteY13" fmla="*/ 7776 h 34570"/>
                <a:gd name="connsiteX14" fmla="*/ 29712 w 39133"/>
                <a:gd name="connsiteY14" fmla="*/ 8234 h 34570"/>
                <a:gd name="connsiteX15" fmla="*/ 19312 w 39133"/>
                <a:gd name="connsiteY15" fmla="*/ 16323 h 34570"/>
                <a:gd name="connsiteX16" fmla="*/ 6910 w 39133"/>
                <a:gd name="connsiteY16" fmla="*/ 25939 h 34570"/>
                <a:gd name="connsiteX17" fmla="*/ 208 w 39133"/>
                <a:gd name="connsiteY17" fmla="*/ 33876 h 34570"/>
                <a:gd name="connsiteX18" fmla="*/ 1826 w 39133"/>
                <a:gd name="connsiteY18" fmla="*/ 34944 h 34570"/>
                <a:gd name="connsiteX19" fmla="*/ 3443 w 39133"/>
                <a:gd name="connsiteY19" fmla="*/ 34257 h 34570"/>
                <a:gd name="connsiteX20" fmla="*/ 11147 w 39133"/>
                <a:gd name="connsiteY20" fmla="*/ 29678 h 34570"/>
                <a:gd name="connsiteX21" fmla="*/ 17156 w 39133"/>
                <a:gd name="connsiteY21" fmla="*/ 32578 h 34570"/>
                <a:gd name="connsiteX22" fmla="*/ 23318 w 39133"/>
                <a:gd name="connsiteY22" fmla="*/ 34944 h 34570"/>
                <a:gd name="connsiteX23" fmla="*/ 38263 w 39133"/>
                <a:gd name="connsiteY23" fmla="*/ 22810 h 34570"/>
                <a:gd name="connsiteX24" fmla="*/ 36645 w 39133"/>
                <a:gd name="connsiteY24" fmla="*/ 21742 h 34570"/>
                <a:gd name="connsiteX25" fmla="*/ 34950 w 39133"/>
                <a:gd name="connsiteY25" fmla="*/ 22963 h 34570"/>
                <a:gd name="connsiteX26" fmla="*/ 24166 w 39133"/>
                <a:gd name="connsiteY26" fmla="*/ 28381 h 34570"/>
                <a:gd name="connsiteX27" fmla="*/ 18311 w 39133"/>
                <a:gd name="connsiteY27" fmla="*/ 27770 h 34570"/>
                <a:gd name="connsiteX28" fmla="*/ 11686 w 39133"/>
                <a:gd name="connsiteY28" fmla="*/ 27084 h 34570"/>
                <a:gd name="connsiteX29" fmla="*/ 9760 w 39133"/>
                <a:gd name="connsiteY29" fmla="*/ 27160 h 3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133" h="34570">
                  <a:moveTo>
                    <a:pt x="9760" y="27160"/>
                  </a:moveTo>
                  <a:cubicBezTo>
                    <a:pt x="12996" y="24184"/>
                    <a:pt x="16847" y="21436"/>
                    <a:pt x="21161" y="18384"/>
                  </a:cubicBezTo>
                  <a:cubicBezTo>
                    <a:pt x="26323" y="14721"/>
                    <a:pt x="29635" y="12202"/>
                    <a:pt x="32871" y="9150"/>
                  </a:cubicBezTo>
                  <a:cubicBezTo>
                    <a:pt x="36722" y="5563"/>
                    <a:pt x="39341" y="2205"/>
                    <a:pt x="39341" y="1442"/>
                  </a:cubicBezTo>
                  <a:cubicBezTo>
                    <a:pt x="39341" y="374"/>
                    <a:pt x="38186" y="374"/>
                    <a:pt x="37724" y="374"/>
                  </a:cubicBezTo>
                  <a:cubicBezTo>
                    <a:pt x="36645" y="374"/>
                    <a:pt x="36568" y="450"/>
                    <a:pt x="35952" y="1289"/>
                  </a:cubicBezTo>
                  <a:cubicBezTo>
                    <a:pt x="33025" y="5334"/>
                    <a:pt x="31253" y="5639"/>
                    <a:pt x="29943" y="5639"/>
                  </a:cubicBezTo>
                  <a:cubicBezTo>
                    <a:pt x="28711" y="5639"/>
                    <a:pt x="27555" y="5410"/>
                    <a:pt x="25167" y="3655"/>
                  </a:cubicBezTo>
                  <a:cubicBezTo>
                    <a:pt x="22548" y="1671"/>
                    <a:pt x="20853" y="374"/>
                    <a:pt x="17926" y="374"/>
                  </a:cubicBezTo>
                  <a:cubicBezTo>
                    <a:pt x="10916" y="374"/>
                    <a:pt x="6371" y="7089"/>
                    <a:pt x="6371" y="9455"/>
                  </a:cubicBezTo>
                  <a:cubicBezTo>
                    <a:pt x="6371" y="10600"/>
                    <a:pt x="7449" y="10600"/>
                    <a:pt x="7988" y="10600"/>
                  </a:cubicBezTo>
                  <a:cubicBezTo>
                    <a:pt x="8836" y="10600"/>
                    <a:pt x="9221" y="10447"/>
                    <a:pt x="9606" y="9684"/>
                  </a:cubicBezTo>
                  <a:cubicBezTo>
                    <a:pt x="9914" y="8768"/>
                    <a:pt x="10685" y="6937"/>
                    <a:pt x="16847" y="6937"/>
                  </a:cubicBezTo>
                  <a:cubicBezTo>
                    <a:pt x="19004" y="6937"/>
                    <a:pt x="20622" y="7165"/>
                    <a:pt x="24628" y="7776"/>
                  </a:cubicBezTo>
                  <a:cubicBezTo>
                    <a:pt x="27478" y="8234"/>
                    <a:pt x="28403" y="8234"/>
                    <a:pt x="29712" y="8234"/>
                  </a:cubicBezTo>
                  <a:cubicBezTo>
                    <a:pt x="27478" y="10218"/>
                    <a:pt x="25090" y="12202"/>
                    <a:pt x="19312" y="16323"/>
                  </a:cubicBezTo>
                  <a:cubicBezTo>
                    <a:pt x="13766" y="20215"/>
                    <a:pt x="10454" y="22581"/>
                    <a:pt x="6910" y="25939"/>
                  </a:cubicBezTo>
                  <a:cubicBezTo>
                    <a:pt x="3829" y="28686"/>
                    <a:pt x="208" y="32807"/>
                    <a:pt x="208" y="33876"/>
                  </a:cubicBezTo>
                  <a:cubicBezTo>
                    <a:pt x="208" y="34944"/>
                    <a:pt x="1363" y="34944"/>
                    <a:pt x="1826" y="34944"/>
                  </a:cubicBezTo>
                  <a:cubicBezTo>
                    <a:pt x="2750" y="34944"/>
                    <a:pt x="2981" y="34868"/>
                    <a:pt x="3443" y="34257"/>
                  </a:cubicBezTo>
                  <a:cubicBezTo>
                    <a:pt x="5677" y="31205"/>
                    <a:pt x="8451" y="29678"/>
                    <a:pt x="11147" y="29678"/>
                  </a:cubicBezTo>
                  <a:cubicBezTo>
                    <a:pt x="13304" y="29678"/>
                    <a:pt x="14382" y="30441"/>
                    <a:pt x="17156" y="32578"/>
                  </a:cubicBezTo>
                  <a:cubicBezTo>
                    <a:pt x="19312" y="34181"/>
                    <a:pt x="21084" y="34944"/>
                    <a:pt x="23318" y="34944"/>
                  </a:cubicBezTo>
                  <a:cubicBezTo>
                    <a:pt x="32331" y="34944"/>
                    <a:pt x="38263" y="25863"/>
                    <a:pt x="38263" y="22810"/>
                  </a:cubicBezTo>
                  <a:cubicBezTo>
                    <a:pt x="38263" y="21742"/>
                    <a:pt x="36953" y="21742"/>
                    <a:pt x="36645" y="21742"/>
                  </a:cubicBezTo>
                  <a:cubicBezTo>
                    <a:pt x="35413" y="21742"/>
                    <a:pt x="35259" y="22047"/>
                    <a:pt x="34950" y="22963"/>
                  </a:cubicBezTo>
                  <a:cubicBezTo>
                    <a:pt x="33179" y="27541"/>
                    <a:pt x="27093" y="28381"/>
                    <a:pt x="24166" y="28381"/>
                  </a:cubicBezTo>
                  <a:cubicBezTo>
                    <a:pt x="22548" y="28381"/>
                    <a:pt x="20545" y="28152"/>
                    <a:pt x="18311" y="27770"/>
                  </a:cubicBezTo>
                  <a:cubicBezTo>
                    <a:pt x="13997" y="27084"/>
                    <a:pt x="12765" y="27084"/>
                    <a:pt x="11686" y="27084"/>
                  </a:cubicBezTo>
                  <a:cubicBezTo>
                    <a:pt x="10454" y="27084"/>
                    <a:pt x="10299" y="27084"/>
                    <a:pt x="9760" y="27160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形状 195">
              <a:extLst>
                <a:ext uri="{FF2B5EF4-FFF2-40B4-BE49-F238E27FC236}">
                  <a16:creationId xmlns:a16="http://schemas.microsoft.com/office/drawing/2014/main" id="{85C1707A-88B9-72EB-0BF7-EC56ADA77684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3071281" y="8880959"/>
              <a:ext cx="668651" cy="6104"/>
            </a:xfrm>
            <a:custGeom>
              <a:avLst/>
              <a:gdLst>
                <a:gd name="connsiteX0" fmla="*/ 0 w 668651"/>
                <a:gd name="connsiteY0" fmla="*/ 0 h 6104"/>
                <a:gd name="connsiteX1" fmla="*/ 668652 w 668651"/>
                <a:gd name="connsiteY1" fmla="*/ 0 h 6104"/>
                <a:gd name="connsiteX2" fmla="*/ 668652 w 668651"/>
                <a:gd name="connsiteY2" fmla="*/ 6105 h 6104"/>
                <a:gd name="connsiteX3" fmla="*/ 0 w 668651"/>
                <a:gd name="connsiteY3" fmla="*/ 6105 h 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8651" h="6104">
                  <a:moveTo>
                    <a:pt x="0" y="0"/>
                  </a:moveTo>
                  <a:lnTo>
                    <a:pt x="668652" y="0"/>
                  </a:lnTo>
                  <a:lnTo>
                    <a:pt x="668652" y="6105"/>
                  </a:lnTo>
                  <a:lnTo>
                    <a:pt x="0" y="610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形状 196">
              <a:extLst>
                <a:ext uri="{FF2B5EF4-FFF2-40B4-BE49-F238E27FC236}">
                  <a16:creationId xmlns:a16="http://schemas.microsoft.com/office/drawing/2014/main" id="{777585AF-46E1-8013-2476-AEB2AF298985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3075487" y="8924183"/>
              <a:ext cx="52845" cy="72010"/>
            </a:xfrm>
            <a:custGeom>
              <a:avLst/>
              <a:gdLst>
                <a:gd name="connsiteX0" fmla="*/ 53025 w 52845"/>
                <a:gd name="connsiteY0" fmla="*/ 54870 h 72010"/>
                <a:gd name="connsiteX1" fmla="*/ 53025 w 52845"/>
                <a:gd name="connsiteY1" fmla="*/ 51024 h 72010"/>
                <a:gd name="connsiteX2" fmla="*/ 41054 w 52845"/>
                <a:gd name="connsiteY2" fmla="*/ 51024 h 72010"/>
                <a:gd name="connsiteX3" fmla="*/ 41054 w 52845"/>
                <a:gd name="connsiteY3" fmla="*/ 3373 h 72010"/>
                <a:gd name="connsiteX4" fmla="*/ 38681 w 52845"/>
                <a:gd name="connsiteY4" fmla="*/ 381 h 72010"/>
                <a:gd name="connsiteX5" fmla="*/ 35877 w 52845"/>
                <a:gd name="connsiteY5" fmla="*/ 1877 h 72010"/>
                <a:gd name="connsiteX6" fmla="*/ 179 w 52845"/>
                <a:gd name="connsiteY6" fmla="*/ 51024 h 72010"/>
                <a:gd name="connsiteX7" fmla="*/ 179 w 52845"/>
                <a:gd name="connsiteY7" fmla="*/ 54870 h 72010"/>
                <a:gd name="connsiteX8" fmla="*/ 31887 w 52845"/>
                <a:gd name="connsiteY8" fmla="*/ 54870 h 72010"/>
                <a:gd name="connsiteX9" fmla="*/ 31887 w 52845"/>
                <a:gd name="connsiteY9" fmla="*/ 63631 h 72010"/>
                <a:gd name="connsiteX10" fmla="*/ 23151 w 52845"/>
                <a:gd name="connsiteY10" fmla="*/ 68546 h 72010"/>
                <a:gd name="connsiteX11" fmla="*/ 20239 w 52845"/>
                <a:gd name="connsiteY11" fmla="*/ 68546 h 72010"/>
                <a:gd name="connsiteX12" fmla="*/ 20239 w 52845"/>
                <a:gd name="connsiteY12" fmla="*/ 72392 h 72010"/>
                <a:gd name="connsiteX13" fmla="*/ 36416 w 52845"/>
                <a:gd name="connsiteY13" fmla="*/ 71964 h 72010"/>
                <a:gd name="connsiteX14" fmla="*/ 52701 w 52845"/>
                <a:gd name="connsiteY14" fmla="*/ 72392 h 72010"/>
                <a:gd name="connsiteX15" fmla="*/ 52701 w 52845"/>
                <a:gd name="connsiteY15" fmla="*/ 68546 h 72010"/>
                <a:gd name="connsiteX16" fmla="*/ 49790 w 52845"/>
                <a:gd name="connsiteY16" fmla="*/ 68546 h 72010"/>
                <a:gd name="connsiteX17" fmla="*/ 41054 w 52845"/>
                <a:gd name="connsiteY17" fmla="*/ 63631 h 72010"/>
                <a:gd name="connsiteX18" fmla="*/ 41054 w 52845"/>
                <a:gd name="connsiteY18" fmla="*/ 54870 h 72010"/>
                <a:gd name="connsiteX19" fmla="*/ 53025 w 52845"/>
                <a:gd name="connsiteY19" fmla="*/ 54870 h 72010"/>
                <a:gd name="connsiteX20" fmla="*/ 32642 w 52845"/>
                <a:gd name="connsiteY20" fmla="*/ 11920 h 72010"/>
                <a:gd name="connsiteX21" fmla="*/ 32642 w 52845"/>
                <a:gd name="connsiteY21" fmla="*/ 51024 h 72010"/>
                <a:gd name="connsiteX22" fmla="*/ 4170 w 52845"/>
                <a:gd name="connsiteY22" fmla="*/ 51024 h 72010"/>
                <a:gd name="connsiteX23" fmla="*/ 32642 w 52845"/>
                <a:gd name="connsiteY23" fmla="*/ 11920 h 7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845" h="72010">
                  <a:moveTo>
                    <a:pt x="53025" y="54870"/>
                  </a:moveTo>
                  <a:lnTo>
                    <a:pt x="53025" y="51024"/>
                  </a:lnTo>
                  <a:lnTo>
                    <a:pt x="41054" y="51024"/>
                  </a:lnTo>
                  <a:lnTo>
                    <a:pt x="41054" y="3373"/>
                  </a:lnTo>
                  <a:cubicBezTo>
                    <a:pt x="41054" y="1129"/>
                    <a:pt x="41054" y="381"/>
                    <a:pt x="38681" y="381"/>
                  </a:cubicBezTo>
                  <a:cubicBezTo>
                    <a:pt x="37387" y="381"/>
                    <a:pt x="36956" y="381"/>
                    <a:pt x="35877" y="1877"/>
                  </a:cubicBezTo>
                  <a:lnTo>
                    <a:pt x="179" y="51024"/>
                  </a:lnTo>
                  <a:lnTo>
                    <a:pt x="179" y="54870"/>
                  </a:lnTo>
                  <a:lnTo>
                    <a:pt x="31887" y="54870"/>
                  </a:lnTo>
                  <a:lnTo>
                    <a:pt x="31887" y="63631"/>
                  </a:lnTo>
                  <a:cubicBezTo>
                    <a:pt x="31887" y="67263"/>
                    <a:pt x="31887" y="68546"/>
                    <a:pt x="23151" y="68546"/>
                  </a:cubicBezTo>
                  <a:lnTo>
                    <a:pt x="20239" y="68546"/>
                  </a:lnTo>
                  <a:lnTo>
                    <a:pt x="20239" y="72392"/>
                  </a:lnTo>
                  <a:cubicBezTo>
                    <a:pt x="25632" y="72178"/>
                    <a:pt x="32534" y="71964"/>
                    <a:pt x="36416" y="71964"/>
                  </a:cubicBezTo>
                  <a:cubicBezTo>
                    <a:pt x="40407" y="71964"/>
                    <a:pt x="47309" y="72178"/>
                    <a:pt x="52701" y="72392"/>
                  </a:cubicBezTo>
                  <a:lnTo>
                    <a:pt x="52701" y="68546"/>
                  </a:lnTo>
                  <a:lnTo>
                    <a:pt x="49790" y="68546"/>
                  </a:lnTo>
                  <a:cubicBezTo>
                    <a:pt x="41054" y="68546"/>
                    <a:pt x="41054" y="67263"/>
                    <a:pt x="41054" y="63631"/>
                  </a:cubicBezTo>
                  <a:lnTo>
                    <a:pt x="41054" y="54870"/>
                  </a:lnTo>
                  <a:lnTo>
                    <a:pt x="53025" y="54870"/>
                  </a:lnTo>
                  <a:close/>
                  <a:moveTo>
                    <a:pt x="32642" y="11920"/>
                  </a:moveTo>
                  <a:lnTo>
                    <a:pt x="32642" y="51024"/>
                  </a:lnTo>
                  <a:lnTo>
                    <a:pt x="4170" y="51024"/>
                  </a:lnTo>
                  <a:lnTo>
                    <a:pt x="32642" y="11920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形状 197">
              <a:extLst>
                <a:ext uri="{FF2B5EF4-FFF2-40B4-BE49-F238E27FC236}">
                  <a16:creationId xmlns:a16="http://schemas.microsoft.com/office/drawing/2014/main" id="{85935893-2411-2F01-C51A-7B4383493EFA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3147948" y="8893169"/>
              <a:ext cx="35743" cy="152628"/>
            </a:xfrm>
            <a:custGeom>
              <a:avLst/>
              <a:gdLst>
                <a:gd name="connsiteX0" fmla="*/ 35927 w 35743"/>
                <a:gd name="connsiteY0" fmla="*/ 151485 h 152628"/>
                <a:gd name="connsiteX1" fmla="*/ 33308 w 35743"/>
                <a:gd name="connsiteY1" fmla="*/ 148127 h 152628"/>
                <a:gd name="connsiteX2" fmla="*/ 9119 w 35743"/>
                <a:gd name="connsiteY2" fmla="*/ 76697 h 152628"/>
                <a:gd name="connsiteX3" fmla="*/ 33924 w 35743"/>
                <a:gd name="connsiteY3" fmla="*/ 4503 h 152628"/>
                <a:gd name="connsiteX4" fmla="*/ 35927 w 35743"/>
                <a:gd name="connsiteY4" fmla="*/ 1908 h 152628"/>
                <a:gd name="connsiteX5" fmla="*/ 34387 w 35743"/>
                <a:gd name="connsiteY5" fmla="*/ 382 h 152628"/>
                <a:gd name="connsiteX6" fmla="*/ 9890 w 35743"/>
                <a:gd name="connsiteY6" fmla="*/ 30145 h 152628"/>
                <a:gd name="connsiteX7" fmla="*/ 183 w 35743"/>
                <a:gd name="connsiteY7" fmla="*/ 76697 h 152628"/>
                <a:gd name="connsiteX8" fmla="*/ 10352 w 35743"/>
                <a:gd name="connsiteY8" fmla="*/ 124317 h 152628"/>
                <a:gd name="connsiteX9" fmla="*/ 34387 w 35743"/>
                <a:gd name="connsiteY9" fmla="*/ 153011 h 152628"/>
                <a:gd name="connsiteX10" fmla="*/ 35927 w 35743"/>
                <a:gd name="connsiteY10" fmla="*/ 151485 h 15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43" h="152628">
                  <a:moveTo>
                    <a:pt x="35927" y="151485"/>
                  </a:moveTo>
                  <a:cubicBezTo>
                    <a:pt x="35927" y="151027"/>
                    <a:pt x="35927" y="150722"/>
                    <a:pt x="33308" y="148127"/>
                  </a:cubicBezTo>
                  <a:cubicBezTo>
                    <a:pt x="14050" y="128896"/>
                    <a:pt x="9119" y="100049"/>
                    <a:pt x="9119" y="76697"/>
                  </a:cubicBezTo>
                  <a:cubicBezTo>
                    <a:pt x="9119" y="50139"/>
                    <a:pt x="14974" y="23582"/>
                    <a:pt x="33924" y="4503"/>
                  </a:cubicBezTo>
                  <a:cubicBezTo>
                    <a:pt x="35927" y="2672"/>
                    <a:pt x="35927" y="2366"/>
                    <a:pt x="35927" y="1908"/>
                  </a:cubicBezTo>
                  <a:cubicBezTo>
                    <a:pt x="35927" y="840"/>
                    <a:pt x="35311" y="382"/>
                    <a:pt x="34387" y="382"/>
                  </a:cubicBezTo>
                  <a:cubicBezTo>
                    <a:pt x="32846" y="382"/>
                    <a:pt x="18980" y="10761"/>
                    <a:pt x="9890" y="30145"/>
                  </a:cubicBezTo>
                  <a:cubicBezTo>
                    <a:pt x="2032" y="46934"/>
                    <a:pt x="183" y="63876"/>
                    <a:pt x="183" y="76697"/>
                  </a:cubicBezTo>
                  <a:cubicBezTo>
                    <a:pt x="183" y="88602"/>
                    <a:pt x="1878" y="107070"/>
                    <a:pt x="10352" y="124317"/>
                  </a:cubicBezTo>
                  <a:cubicBezTo>
                    <a:pt x="19596" y="143090"/>
                    <a:pt x="32846" y="153011"/>
                    <a:pt x="34387" y="153011"/>
                  </a:cubicBezTo>
                  <a:cubicBezTo>
                    <a:pt x="35311" y="153011"/>
                    <a:pt x="35927" y="152553"/>
                    <a:pt x="35927" y="151485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形状 198">
              <a:extLst>
                <a:ext uri="{FF2B5EF4-FFF2-40B4-BE49-F238E27FC236}">
                  <a16:creationId xmlns:a16="http://schemas.microsoft.com/office/drawing/2014/main" id="{21094239-6F4E-F9A6-CB8C-D532F41BA7B0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3200592" y="8922046"/>
              <a:ext cx="59316" cy="75429"/>
            </a:xfrm>
            <a:custGeom>
              <a:avLst/>
              <a:gdLst>
                <a:gd name="connsiteX0" fmla="*/ 35777 w 59316"/>
                <a:gd name="connsiteY0" fmla="*/ 43972 h 75429"/>
                <a:gd name="connsiteX1" fmla="*/ 48503 w 59316"/>
                <a:gd name="connsiteY1" fmla="*/ 73033 h 75429"/>
                <a:gd name="connsiteX2" fmla="*/ 54219 w 59316"/>
                <a:gd name="connsiteY2" fmla="*/ 75597 h 75429"/>
                <a:gd name="connsiteX3" fmla="*/ 56376 w 59316"/>
                <a:gd name="connsiteY3" fmla="*/ 75597 h 75429"/>
                <a:gd name="connsiteX4" fmla="*/ 59504 w 59316"/>
                <a:gd name="connsiteY4" fmla="*/ 74315 h 75429"/>
                <a:gd name="connsiteX5" fmla="*/ 58965 w 59316"/>
                <a:gd name="connsiteY5" fmla="*/ 73246 h 75429"/>
                <a:gd name="connsiteX6" fmla="*/ 56160 w 59316"/>
                <a:gd name="connsiteY6" fmla="*/ 68652 h 75429"/>
                <a:gd name="connsiteX7" fmla="*/ 29845 w 59316"/>
                <a:gd name="connsiteY7" fmla="*/ 7112 h 75429"/>
                <a:gd name="connsiteX8" fmla="*/ 15502 w 59316"/>
                <a:gd name="connsiteY8" fmla="*/ 381 h 75429"/>
                <a:gd name="connsiteX9" fmla="*/ 12698 w 59316"/>
                <a:gd name="connsiteY9" fmla="*/ 1877 h 75429"/>
                <a:gd name="connsiteX10" fmla="*/ 14315 w 59316"/>
                <a:gd name="connsiteY10" fmla="*/ 3373 h 75429"/>
                <a:gd name="connsiteX11" fmla="*/ 21325 w 59316"/>
                <a:gd name="connsiteY11" fmla="*/ 10104 h 75429"/>
                <a:gd name="connsiteX12" fmla="*/ 34159 w 59316"/>
                <a:gd name="connsiteY12" fmla="*/ 40019 h 75429"/>
                <a:gd name="connsiteX13" fmla="*/ 2344 w 59316"/>
                <a:gd name="connsiteY13" fmla="*/ 68439 h 75429"/>
                <a:gd name="connsiteX14" fmla="*/ 187 w 59316"/>
                <a:gd name="connsiteY14" fmla="*/ 72178 h 75429"/>
                <a:gd name="connsiteX15" fmla="*/ 3854 w 59316"/>
                <a:gd name="connsiteY15" fmla="*/ 75811 h 75429"/>
                <a:gd name="connsiteX16" fmla="*/ 7521 w 59316"/>
                <a:gd name="connsiteY16" fmla="*/ 74101 h 75429"/>
                <a:gd name="connsiteX17" fmla="*/ 35777 w 59316"/>
                <a:gd name="connsiteY17" fmla="*/ 43972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777" y="43972"/>
                  </a:moveTo>
                  <a:cubicBezTo>
                    <a:pt x="41170" y="56152"/>
                    <a:pt x="47317" y="71644"/>
                    <a:pt x="48503" y="73033"/>
                  </a:cubicBezTo>
                  <a:cubicBezTo>
                    <a:pt x="50552" y="75597"/>
                    <a:pt x="52494" y="75597"/>
                    <a:pt x="54219" y="75597"/>
                  </a:cubicBezTo>
                  <a:lnTo>
                    <a:pt x="56376" y="75597"/>
                  </a:lnTo>
                  <a:cubicBezTo>
                    <a:pt x="58425" y="75597"/>
                    <a:pt x="59504" y="75597"/>
                    <a:pt x="59504" y="74315"/>
                  </a:cubicBezTo>
                  <a:cubicBezTo>
                    <a:pt x="59504" y="73781"/>
                    <a:pt x="59180" y="73460"/>
                    <a:pt x="58965" y="73246"/>
                  </a:cubicBezTo>
                  <a:cubicBezTo>
                    <a:pt x="57670" y="72071"/>
                    <a:pt x="56592" y="69614"/>
                    <a:pt x="56160" y="68652"/>
                  </a:cubicBezTo>
                  <a:lnTo>
                    <a:pt x="29845" y="7112"/>
                  </a:lnTo>
                  <a:cubicBezTo>
                    <a:pt x="29091" y="5189"/>
                    <a:pt x="26934" y="381"/>
                    <a:pt x="15502" y="381"/>
                  </a:cubicBezTo>
                  <a:cubicBezTo>
                    <a:pt x="14207" y="381"/>
                    <a:pt x="12698" y="381"/>
                    <a:pt x="12698" y="1877"/>
                  </a:cubicBezTo>
                  <a:cubicBezTo>
                    <a:pt x="12698" y="3159"/>
                    <a:pt x="13776" y="3266"/>
                    <a:pt x="14315" y="3373"/>
                  </a:cubicBezTo>
                  <a:cubicBezTo>
                    <a:pt x="16580" y="3693"/>
                    <a:pt x="18629" y="4014"/>
                    <a:pt x="21325" y="10104"/>
                  </a:cubicBezTo>
                  <a:lnTo>
                    <a:pt x="34159" y="40019"/>
                  </a:lnTo>
                  <a:lnTo>
                    <a:pt x="2344" y="68439"/>
                  </a:lnTo>
                  <a:cubicBezTo>
                    <a:pt x="1050" y="69507"/>
                    <a:pt x="187" y="70362"/>
                    <a:pt x="187" y="72178"/>
                  </a:cubicBezTo>
                  <a:cubicBezTo>
                    <a:pt x="187" y="74742"/>
                    <a:pt x="2344" y="75811"/>
                    <a:pt x="3854" y="75811"/>
                  </a:cubicBezTo>
                  <a:cubicBezTo>
                    <a:pt x="5903" y="75811"/>
                    <a:pt x="7197" y="74422"/>
                    <a:pt x="7521" y="74101"/>
                  </a:cubicBezTo>
                  <a:lnTo>
                    <a:pt x="35777" y="43972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形状 199">
              <a:extLst>
                <a:ext uri="{FF2B5EF4-FFF2-40B4-BE49-F238E27FC236}">
                  <a16:creationId xmlns:a16="http://schemas.microsoft.com/office/drawing/2014/main" id="{B178AB39-232D-B122-7083-10ABFAB7A091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3272697" y="8908567"/>
              <a:ext cx="38363" cy="50825"/>
            </a:xfrm>
            <a:custGeom>
              <a:avLst/>
              <a:gdLst>
                <a:gd name="connsiteX0" fmla="*/ 38555 w 38363"/>
                <a:gd name="connsiteY0" fmla="*/ 36476 h 50825"/>
                <a:gd name="connsiteX1" fmla="*/ 35320 w 38363"/>
                <a:gd name="connsiteY1" fmla="*/ 36476 h 50825"/>
                <a:gd name="connsiteX2" fmla="*/ 33086 w 38363"/>
                <a:gd name="connsiteY2" fmla="*/ 43420 h 50825"/>
                <a:gd name="connsiteX3" fmla="*/ 24843 w 38363"/>
                <a:gd name="connsiteY3" fmla="*/ 43878 h 50825"/>
                <a:gd name="connsiteX4" fmla="*/ 9744 w 38363"/>
                <a:gd name="connsiteY4" fmla="*/ 43878 h 50825"/>
                <a:gd name="connsiteX5" fmla="*/ 25151 w 38363"/>
                <a:gd name="connsiteY5" fmla="*/ 32813 h 50825"/>
                <a:gd name="connsiteX6" fmla="*/ 38555 w 38363"/>
                <a:gd name="connsiteY6" fmla="*/ 15566 h 50825"/>
                <a:gd name="connsiteX7" fmla="*/ 18218 w 38363"/>
                <a:gd name="connsiteY7" fmla="*/ 379 h 50825"/>
                <a:gd name="connsiteX8" fmla="*/ 192 w 38363"/>
                <a:gd name="connsiteY8" fmla="*/ 13810 h 50825"/>
                <a:gd name="connsiteX9" fmla="*/ 4660 w 38363"/>
                <a:gd name="connsiteY9" fmla="*/ 18466 h 50825"/>
                <a:gd name="connsiteX10" fmla="*/ 9205 w 38363"/>
                <a:gd name="connsiteY10" fmla="*/ 13963 h 50825"/>
                <a:gd name="connsiteX11" fmla="*/ 4814 w 38363"/>
                <a:gd name="connsiteY11" fmla="*/ 9460 h 50825"/>
                <a:gd name="connsiteX12" fmla="*/ 16600 w 38363"/>
                <a:gd name="connsiteY12" fmla="*/ 3737 h 50825"/>
                <a:gd name="connsiteX13" fmla="*/ 30312 w 38363"/>
                <a:gd name="connsiteY13" fmla="*/ 15642 h 50825"/>
                <a:gd name="connsiteX14" fmla="*/ 19913 w 38363"/>
                <a:gd name="connsiteY14" fmla="*/ 31897 h 50825"/>
                <a:gd name="connsiteX15" fmla="*/ 1116 w 38363"/>
                <a:gd name="connsiteY15" fmla="*/ 47694 h 50825"/>
                <a:gd name="connsiteX16" fmla="*/ 192 w 38363"/>
                <a:gd name="connsiteY16" fmla="*/ 48915 h 50825"/>
                <a:gd name="connsiteX17" fmla="*/ 192 w 38363"/>
                <a:gd name="connsiteY17" fmla="*/ 51204 h 50825"/>
                <a:gd name="connsiteX18" fmla="*/ 36013 w 38363"/>
                <a:gd name="connsiteY18" fmla="*/ 51204 h 50825"/>
                <a:gd name="connsiteX19" fmla="*/ 38555 w 38363"/>
                <a:gd name="connsiteY19" fmla="*/ 36476 h 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363" h="50825">
                  <a:moveTo>
                    <a:pt x="38555" y="36476"/>
                  </a:moveTo>
                  <a:lnTo>
                    <a:pt x="35320" y="36476"/>
                  </a:lnTo>
                  <a:cubicBezTo>
                    <a:pt x="35089" y="37926"/>
                    <a:pt x="34318" y="42657"/>
                    <a:pt x="33086" y="43420"/>
                  </a:cubicBezTo>
                  <a:cubicBezTo>
                    <a:pt x="32469" y="43878"/>
                    <a:pt x="25998" y="43878"/>
                    <a:pt x="24843" y="43878"/>
                  </a:cubicBezTo>
                  <a:lnTo>
                    <a:pt x="9744" y="43878"/>
                  </a:lnTo>
                  <a:cubicBezTo>
                    <a:pt x="14829" y="40139"/>
                    <a:pt x="20529" y="35865"/>
                    <a:pt x="25151" y="32813"/>
                  </a:cubicBezTo>
                  <a:cubicBezTo>
                    <a:pt x="32084" y="28081"/>
                    <a:pt x="38555" y="23655"/>
                    <a:pt x="38555" y="15566"/>
                  </a:cubicBezTo>
                  <a:cubicBezTo>
                    <a:pt x="38555" y="5797"/>
                    <a:pt x="29234" y="379"/>
                    <a:pt x="18218" y="379"/>
                  </a:cubicBezTo>
                  <a:cubicBezTo>
                    <a:pt x="7818" y="379"/>
                    <a:pt x="192" y="6332"/>
                    <a:pt x="192" y="13810"/>
                  </a:cubicBezTo>
                  <a:cubicBezTo>
                    <a:pt x="192" y="17779"/>
                    <a:pt x="3581" y="18466"/>
                    <a:pt x="4660" y="18466"/>
                  </a:cubicBezTo>
                  <a:cubicBezTo>
                    <a:pt x="6740" y="18466"/>
                    <a:pt x="9205" y="17092"/>
                    <a:pt x="9205" y="13963"/>
                  </a:cubicBezTo>
                  <a:cubicBezTo>
                    <a:pt x="9205" y="11216"/>
                    <a:pt x="7202" y="9689"/>
                    <a:pt x="4814" y="9460"/>
                  </a:cubicBezTo>
                  <a:cubicBezTo>
                    <a:pt x="6971" y="6026"/>
                    <a:pt x="11439" y="3737"/>
                    <a:pt x="16600" y="3737"/>
                  </a:cubicBezTo>
                  <a:cubicBezTo>
                    <a:pt x="24073" y="3737"/>
                    <a:pt x="30312" y="8163"/>
                    <a:pt x="30312" y="15642"/>
                  </a:cubicBezTo>
                  <a:cubicBezTo>
                    <a:pt x="30312" y="22052"/>
                    <a:pt x="25844" y="26936"/>
                    <a:pt x="19913" y="31897"/>
                  </a:cubicBezTo>
                  <a:lnTo>
                    <a:pt x="1116" y="47694"/>
                  </a:lnTo>
                  <a:cubicBezTo>
                    <a:pt x="346" y="48381"/>
                    <a:pt x="269" y="48381"/>
                    <a:pt x="192" y="48915"/>
                  </a:cubicBezTo>
                  <a:lnTo>
                    <a:pt x="192" y="51204"/>
                  </a:lnTo>
                  <a:lnTo>
                    <a:pt x="36013" y="51204"/>
                  </a:lnTo>
                  <a:lnTo>
                    <a:pt x="38555" y="36476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形状 200">
              <a:extLst>
                <a:ext uri="{FF2B5EF4-FFF2-40B4-BE49-F238E27FC236}">
                  <a16:creationId xmlns:a16="http://schemas.microsoft.com/office/drawing/2014/main" id="{A1C1386D-358E-02C1-8CDD-F79A6E326CE6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3276703" y="8978504"/>
              <a:ext cx="31661" cy="50825"/>
            </a:xfrm>
            <a:custGeom>
              <a:avLst/>
              <a:gdLst>
                <a:gd name="connsiteX0" fmla="*/ 19836 w 31661"/>
                <a:gd name="connsiteY0" fmla="*/ 2673 h 50825"/>
                <a:gd name="connsiteX1" fmla="*/ 17062 w 31661"/>
                <a:gd name="connsiteY1" fmla="*/ 384 h 50825"/>
                <a:gd name="connsiteX2" fmla="*/ 1502 w 31661"/>
                <a:gd name="connsiteY2" fmla="*/ 5268 h 50825"/>
                <a:gd name="connsiteX3" fmla="*/ 192 w 31661"/>
                <a:gd name="connsiteY3" fmla="*/ 5268 h 50825"/>
                <a:gd name="connsiteX4" fmla="*/ 192 w 31661"/>
                <a:gd name="connsiteY4" fmla="*/ 8626 h 50825"/>
                <a:gd name="connsiteX5" fmla="*/ 1502 w 31661"/>
                <a:gd name="connsiteY5" fmla="*/ 8626 h 50825"/>
                <a:gd name="connsiteX6" fmla="*/ 12749 w 31661"/>
                <a:gd name="connsiteY6" fmla="*/ 6489 h 50825"/>
                <a:gd name="connsiteX7" fmla="*/ 12749 w 31661"/>
                <a:gd name="connsiteY7" fmla="*/ 44646 h 50825"/>
                <a:gd name="connsiteX8" fmla="*/ 4583 w 31661"/>
                <a:gd name="connsiteY8" fmla="*/ 47851 h 50825"/>
                <a:gd name="connsiteX9" fmla="*/ 731 w 31661"/>
                <a:gd name="connsiteY9" fmla="*/ 47851 h 50825"/>
                <a:gd name="connsiteX10" fmla="*/ 731 w 31661"/>
                <a:gd name="connsiteY10" fmla="*/ 51209 h 50825"/>
                <a:gd name="connsiteX11" fmla="*/ 16292 w 31661"/>
                <a:gd name="connsiteY11" fmla="*/ 50904 h 50825"/>
                <a:gd name="connsiteX12" fmla="*/ 31853 w 31661"/>
                <a:gd name="connsiteY12" fmla="*/ 51209 h 50825"/>
                <a:gd name="connsiteX13" fmla="*/ 31853 w 31661"/>
                <a:gd name="connsiteY13" fmla="*/ 47851 h 50825"/>
                <a:gd name="connsiteX14" fmla="*/ 28001 w 31661"/>
                <a:gd name="connsiteY14" fmla="*/ 47851 h 50825"/>
                <a:gd name="connsiteX15" fmla="*/ 19836 w 31661"/>
                <a:gd name="connsiteY15" fmla="*/ 44646 h 50825"/>
                <a:gd name="connsiteX16" fmla="*/ 19836 w 31661"/>
                <a:gd name="connsiteY16" fmla="*/ 2673 h 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661" h="50825">
                  <a:moveTo>
                    <a:pt x="19836" y="2673"/>
                  </a:moveTo>
                  <a:cubicBezTo>
                    <a:pt x="19836" y="384"/>
                    <a:pt x="19605" y="384"/>
                    <a:pt x="17062" y="384"/>
                  </a:cubicBezTo>
                  <a:cubicBezTo>
                    <a:pt x="11593" y="5268"/>
                    <a:pt x="3042" y="5268"/>
                    <a:pt x="1502" y="5268"/>
                  </a:cubicBezTo>
                  <a:lnTo>
                    <a:pt x="192" y="5268"/>
                  </a:lnTo>
                  <a:lnTo>
                    <a:pt x="192" y="8626"/>
                  </a:lnTo>
                  <a:lnTo>
                    <a:pt x="1502" y="8626"/>
                  </a:lnTo>
                  <a:cubicBezTo>
                    <a:pt x="3273" y="8626"/>
                    <a:pt x="8281" y="8397"/>
                    <a:pt x="12749" y="6489"/>
                  </a:cubicBezTo>
                  <a:lnTo>
                    <a:pt x="12749" y="44646"/>
                  </a:lnTo>
                  <a:cubicBezTo>
                    <a:pt x="12749" y="47012"/>
                    <a:pt x="12749" y="47851"/>
                    <a:pt x="4583" y="47851"/>
                  </a:cubicBezTo>
                  <a:lnTo>
                    <a:pt x="731" y="47851"/>
                  </a:lnTo>
                  <a:lnTo>
                    <a:pt x="731" y="51209"/>
                  </a:lnTo>
                  <a:cubicBezTo>
                    <a:pt x="4968" y="50904"/>
                    <a:pt x="11824" y="50904"/>
                    <a:pt x="16292" y="50904"/>
                  </a:cubicBezTo>
                  <a:cubicBezTo>
                    <a:pt x="20760" y="50904"/>
                    <a:pt x="27616" y="50904"/>
                    <a:pt x="31853" y="51209"/>
                  </a:cubicBezTo>
                  <a:lnTo>
                    <a:pt x="31853" y="47851"/>
                  </a:lnTo>
                  <a:lnTo>
                    <a:pt x="28001" y="47851"/>
                  </a:lnTo>
                  <a:cubicBezTo>
                    <a:pt x="19836" y="47851"/>
                    <a:pt x="19836" y="47012"/>
                    <a:pt x="19836" y="44646"/>
                  </a:cubicBezTo>
                  <a:lnTo>
                    <a:pt x="19836" y="267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形状 201">
              <a:extLst>
                <a:ext uri="{FF2B5EF4-FFF2-40B4-BE49-F238E27FC236}">
                  <a16:creationId xmlns:a16="http://schemas.microsoft.com/office/drawing/2014/main" id="{43C75DE5-3026-A6F2-F8B6-C5CDE912A506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3324277" y="8978504"/>
              <a:ext cx="40057" cy="52504"/>
            </a:xfrm>
            <a:custGeom>
              <a:avLst/>
              <a:gdLst>
                <a:gd name="connsiteX0" fmla="*/ 19454 w 40057"/>
                <a:gd name="connsiteY0" fmla="*/ 25949 h 52504"/>
                <a:gd name="connsiteX1" fmla="*/ 31240 w 40057"/>
                <a:gd name="connsiteY1" fmla="*/ 37854 h 52504"/>
                <a:gd name="connsiteX2" fmla="*/ 19531 w 40057"/>
                <a:gd name="connsiteY2" fmla="*/ 49759 h 52504"/>
                <a:gd name="connsiteX3" fmla="*/ 5588 w 40057"/>
                <a:gd name="connsiteY3" fmla="*/ 45791 h 52504"/>
                <a:gd name="connsiteX4" fmla="*/ 9671 w 40057"/>
                <a:gd name="connsiteY4" fmla="*/ 41136 h 52504"/>
                <a:gd name="connsiteX5" fmla="*/ 4971 w 40057"/>
                <a:gd name="connsiteY5" fmla="*/ 36480 h 52504"/>
                <a:gd name="connsiteX6" fmla="*/ 195 w 40057"/>
                <a:gd name="connsiteY6" fmla="*/ 41288 h 52504"/>
                <a:gd name="connsiteX7" fmla="*/ 19762 w 40057"/>
                <a:gd name="connsiteY7" fmla="*/ 52888 h 52504"/>
                <a:gd name="connsiteX8" fmla="*/ 40253 w 40057"/>
                <a:gd name="connsiteY8" fmla="*/ 37930 h 52504"/>
                <a:gd name="connsiteX9" fmla="*/ 25848 w 40057"/>
                <a:gd name="connsiteY9" fmla="*/ 24346 h 52504"/>
                <a:gd name="connsiteX10" fmla="*/ 37557 w 40057"/>
                <a:gd name="connsiteY10" fmla="*/ 11297 h 52504"/>
                <a:gd name="connsiteX11" fmla="*/ 19993 w 40057"/>
                <a:gd name="connsiteY11" fmla="*/ 384 h 52504"/>
                <a:gd name="connsiteX12" fmla="*/ 2892 w 40057"/>
                <a:gd name="connsiteY12" fmla="*/ 11220 h 52504"/>
                <a:gd name="connsiteX13" fmla="*/ 7283 w 40057"/>
                <a:gd name="connsiteY13" fmla="*/ 15723 h 52504"/>
                <a:gd name="connsiteX14" fmla="*/ 11673 w 40057"/>
                <a:gd name="connsiteY14" fmla="*/ 11373 h 52504"/>
                <a:gd name="connsiteX15" fmla="*/ 7976 w 40057"/>
                <a:gd name="connsiteY15" fmla="*/ 7023 h 52504"/>
                <a:gd name="connsiteX16" fmla="*/ 19762 w 40057"/>
                <a:gd name="connsiteY16" fmla="*/ 3284 h 52504"/>
                <a:gd name="connsiteX17" fmla="*/ 29391 w 40057"/>
                <a:gd name="connsiteY17" fmla="*/ 11297 h 52504"/>
                <a:gd name="connsiteX18" fmla="*/ 18375 w 40057"/>
                <a:gd name="connsiteY18" fmla="*/ 23125 h 52504"/>
                <a:gd name="connsiteX19" fmla="*/ 13907 w 40057"/>
                <a:gd name="connsiteY19" fmla="*/ 23354 h 52504"/>
                <a:gd name="connsiteX20" fmla="*/ 12213 w 40057"/>
                <a:gd name="connsiteY20" fmla="*/ 24652 h 52504"/>
                <a:gd name="connsiteX21" fmla="*/ 14370 w 40057"/>
                <a:gd name="connsiteY21" fmla="*/ 25949 h 52504"/>
                <a:gd name="connsiteX22" fmla="*/ 19454 w 40057"/>
                <a:gd name="connsiteY22" fmla="*/ 25949 h 5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057" h="52504">
                  <a:moveTo>
                    <a:pt x="19454" y="25949"/>
                  </a:moveTo>
                  <a:cubicBezTo>
                    <a:pt x="26541" y="25949"/>
                    <a:pt x="31240" y="30299"/>
                    <a:pt x="31240" y="37854"/>
                  </a:cubicBezTo>
                  <a:cubicBezTo>
                    <a:pt x="31240" y="45638"/>
                    <a:pt x="26387" y="49759"/>
                    <a:pt x="19531" y="49759"/>
                  </a:cubicBezTo>
                  <a:cubicBezTo>
                    <a:pt x="18684" y="49759"/>
                    <a:pt x="9517" y="49759"/>
                    <a:pt x="5588" y="45791"/>
                  </a:cubicBezTo>
                  <a:cubicBezTo>
                    <a:pt x="8746" y="45333"/>
                    <a:pt x="9671" y="42967"/>
                    <a:pt x="9671" y="41136"/>
                  </a:cubicBezTo>
                  <a:cubicBezTo>
                    <a:pt x="9671" y="38312"/>
                    <a:pt x="7514" y="36480"/>
                    <a:pt x="4971" y="36480"/>
                  </a:cubicBezTo>
                  <a:cubicBezTo>
                    <a:pt x="2506" y="36480"/>
                    <a:pt x="195" y="38083"/>
                    <a:pt x="195" y="41288"/>
                  </a:cubicBezTo>
                  <a:cubicBezTo>
                    <a:pt x="195" y="49225"/>
                    <a:pt x="9285" y="52888"/>
                    <a:pt x="19762" y="52888"/>
                  </a:cubicBezTo>
                  <a:cubicBezTo>
                    <a:pt x="32396" y="52888"/>
                    <a:pt x="40253" y="45333"/>
                    <a:pt x="40253" y="37930"/>
                  </a:cubicBezTo>
                  <a:cubicBezTo>
                    <a:pt x="40253" y="31673"/>
                    <a:pt x="34630" y="26331"/>
                    <a:pt x="25848" y="24346"/>
                  </a:cubicBezTo>
                  <a:cubicBezTo>
                    <a:pt x="35092" y="21370"/>
                    <a:pt x="37557" y="15570"/>
                    <a:pt x="37557" y="11297"/>
                  </a:cubicBezTo>
                  <a:cubicBezTo>
                    <a:pt x="37557" y="5039"/>
                    <a:pt x="29700" y="384"/>
                    <a:pt x="19993" y="384"/>
                  </a:cubicBezTo>
                  <a:cubicBezTo>
                    <a:pt x="10518" y="384"/>
                    <a:pt x="2892" y="4352"/>
                    <a:pt x="2892" y="11220"/>
                  </a:cubicBezTo>
                  <a:cubicBezTo>
                    <a:pt x="2892" y="14807"/>
                    <a:pt x="5819" y="15723"/>
                    <a:pt x="7283" y="15723"/>
                  </a:cubicBezTo>
                  <a:cubicBezTo>
                    <a:pt x="9517" y="15723"/>
                    <a:pt x="11673" y="14120"/>
                    <a:pt x="11673" y="11373"/>
                  </a:cubicBezTo>
                  <a:cubicBezTo>
                    <a:pt x="11673" y="9618"/>
                    <a:pt x="10749" y="7481"/>
                    <a:pt x="7976" y="7023"/>
                  </a:cubicBezTo>
                  <a:cubicBezTo>
                    <a:pt x="11288" y="3512"/>
                    <a:pt x="18144" y="3284"/>
                    <a:pt x="19762" y="3284"/>
                  </a:cubicBezTo>
                  <a:cubicBezTo>
                    <a:pt x="25386" y="3284"/>
                    <a:pt x="29391" y="6107"/>
                    <a:pt x="29391" y="11297"/>
                  </a:cubicBezTo>
                  <a:cubicBezTo>
                    <a:pt x="29391" y="15723"/>
                    <a:pt x="26464" y="22667"/>
                    <a:pt x="18375" y="23125"/>
                  </a:cubicBezTo>
                  <a:cubicBezTo>
                    <a:pt x="16219" y="23202"/>
                    <a:pt x="15910" y="23278"/>
                    <a:pt x="13907" y="23354"/>
                  </a:cubicBezTo>
                  <a:cubicBezTo>
                    <a:pt x="13060" y="23431"/>
                    <a:pt x="12213" y="23507"/>
                    <a:pt x="12213" y="24652"/>
                  </a:cubicBezTo>
                  <a:cubicBezTo>
                    <a:pt x="12213" y="25949"/>
                    <a:pt x="12983" y="25949"/>
                    <a:pt x="14370" y="25949"/>
                  </a:cubicBezTo>
                  <a:lnTo>
                    <a:pt x="19454" y="2594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形状 202">
              <a:extLst>
                <a:ext uri="{FF2B5EF4-FFF2-40B4-BE49-F238E27FC236}">
                  <a16:creationId xmlns:a16="http://schemas.microsoft.com/office/drawing/2014/main" id="{C47DB639-9A86-F767-4FE5-848F4FA61DA1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3389892" y="8966812"/>
              <a:ext cx="72905" cy="5235"/>
            </a:xfrm>
            <a:custGeom>
              <a:avLst/>
              <a:gdLst>
                <a:gd name="connsiteX0" fmla="*/ 68791 w 72905"/>
                <a:gd name="connsiteY0" fmla="*/ 5617 h 5235"/>
                <a:gd name="connsiteX1" fmla="*/ 73105 w 72905"/>
                <a:gd name="connsiteY1" fmla="*/ 3052 h 5235"/>
                <a:gd name="connsiteX2" fmla="*/ 68791 w 72905"/>
                <a:gd name="connsiteY2" fmla="*/ 381 h 5235"/>
                <a:gd name="connsiteX3" fmla="*/ 4513 w 72905"/>
                <a:gd name="connsiteY3" fmla="*/ 381 h 5235"/>
                <a:gd name="connsiteX4" fmla="*/ 199 w 72905"/>
                <a:gd name="connsiteY4" fmla="*/ 2946 h 5235"/>
                <a:gd name="connsiteX5" fmla="*/ 4513 w 72905"/>
                <a:gd name="connsiteY5" fmla="*/ 5617 h 5235"/>
                <a:gd name="connsiteX6" fmla="*/ 68791 w 72905"/>
                <a:gd name="connsiteY6" fmla="*/ 5617 h 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05" h="5235">
                  <a:moveTo>
                    <a:pt x="68791" y="5617"/>
                  </a:moveTo>
                  <a:cubicBezTo>
                    <a:pt x="70516" y="5617"/>
                    <a:pt x="73105" y="5617"/>
                    <a:pt x="73105" y="3052"/>
                  </a:cubicBezTo>
                  <a:cubicBezTo>
                    <a:pt x="73105" y="381"/>
                    <a:pt x="70624" y="381"/>
                    <a:pt x="68791" y="381"/>
                  </a:cubicBezTo>
                  <a:lnTo>
                    <a:pt x="4513" y="381"/>
                  </a:lnTo>
                  <a:cubicBezTo>
                    <a:pt x="2788" y="381"/>
                    <a:pt x="199" y="381"/>
                    <a:pt x="199" y="2946"/>
                  </a:cubicBezTo>
                  <a:cubicBezTo>
                    <a:pt x="199" y="5617"/>
                    <a:pt x="2680" y="5617"/>
                    <a:pt x="4513" y="5617"/>
                  </a:cubicBezTo>
                  <a:lnTo>
                    <a:pt x="68791" y="5617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形状 203">
              <a:extLst>
                <a:ext uri="{FF2B5EF4-FFF2-40B4-BE49-F238E27FC236}">
                  <a16:creationId xmlns:a16="http://schemas.microsoft.com/office/drawing/2014/main" id="{DF816AD1-81C4-D18C-EB19-EEC50086A96C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3482519" y="8922046"/>
              <a:ext cx="59316" cy="75429"/>
            </a:xfrm>
            <a:custGeom>
              <a:avLst/>
              <a:gdLst>
                <a:gd name="connsiteX0" fmla="*/ 35795 w 59316"/>
                <a:gd name="connsiteY0" fmla="*/ 43972 h 75429"/>
                <a:gd name="connsiteX1" fmla="*/ 48521 w 59316"/>
                <a:gd name="connsiteY1" fmla="*/ 73033 h 75429"/>
                <a:gd name="connsiteX2" fmla="*/ 54237 w 59316"/>
                <a:gd name="connsiteY2" fmla="*/ 75597 h 75429"/>
                <a:gd name="connsiteX3" fmla="*/ 56394 w 59316"/>
                <a:gd name="connsiteY3" fmla="*/ 75597 h 75429"/>
                <a:gd name="connsiteX4" fmla="*/ 59522 w 59316"/>
                <a:gd name="connsiteY4" fmla="*/ 74315 h 75429"/>
                <a:gd name="connsiteX5" fmla="*/ 58983 w 59316"/>
                <a:gd name="connsiteY5" fmla="*/ 73246 h 75429"/>
                <a:gd name="connsiteX6" fmla="*/ 56179 w 59316"/>
                <a:gd name="connsiteY6" fmla="*/ 68652 h 75429"/>
                <a:gd name="connsiteX7" fmla="*/ 29864 w 59316"/>
                <a:gd name="connsiteY7" fmla="*/ 7112 h 75429"/>
                <a:gd name="connsiteX8" fmla="*/ 15520 w 59316"/>
                <a:gd name="connsiteY8" fmla="*/ 381 h 75429"/>
                <a:gd name="connsiteX9" fmla="*/ 12716 w 59316"/>
                <a:gd name="connsiteY9" fmla="*/ 1877 h 75429"/>
                <a:gd name="connsiteX10" fmla="*/ 14334 w 59316"/>
                <a:gd name="connsiteY10" fmla="*/ 3373 h 75429"/>
                <a:gd name="connsiteX11" fmla="*/ 21344 w 59316"/>
                <a:gd name="connsiteY11" fmla="*/ 10104 h 75429"/>
                <a:gd name="connsiteX12" fmla="*/ 34178 w 59316"/>
                <a:gd name="connsiteY12" fmla="*/ 40019 h 75429"/>
                <a:gd name="connsiteX13" fmla="*/ 2362 w 59316"/>
                <a:gd name="connsiteY13" fmla="*/ 68439 h 75429"/>
                <a:gd name="connsiteX14" fmla="*/ 205 w 59316"/>
                <a:gd name="connsiteY14" fmla="*/ 72178 h 75429"/>
                <a:gd name="connsiteX15" fmla="*/ 3872 w 59316"/>
                <a:gd name="connsiteY15" fmla="*/ 75811 h 75429"/>
                <a:gd name="connsiteX16" fmla="*/ 7539 w 59316"/>
                <a:gd name="connsiteY16" fmla="*/ 74101 h 75429"/>
                <a:gd name="connsiteX17" fmla="*/ 35795 w 59316"/>
                <a:gd name="connsiteY17" fmla="*/ 43972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795" y="43972"/>
                  </a:moveTo>
                  <a:cubicBezTo>
                    <a:pt x="41188" y="56152"/>
                    <a:pt x="47335" y="71644"/>
                    <a:pt x="48521" y="73033"/>
                  </a:cubicBezTo>
                  <a:cubicBezTo>
                    <a:pt x="50571" y="75597"/>
                    <a:pt x="52512" y="75597"/>
                    <a:pt x="54237" y="75597"/>
                  </a:cubicBezTo>
                  <a:lnTo>
                    <a:pt x="56394" y="75597"/>
                  </a:lnTo>
                  <a:cubicBezTo>
                    <a:pt x="58443" y="75597"/>
                    <a:pt x="59522" y="75597"/>
                    <a:pt x="59522" y="74315"/>
                  </a:cubicBezTo>
                  <a:cubicBezTo>
                    <a:pt x="59522" y="73781"/>
                    <a:pt x="59198" y="73460"/>
                    <a:pt x="58983" y="73246"/>
                  </a:cubicBezTo>
                  <a:cubicBezTo>
                    <a:pt x="57689" y="72071"/>
                    <a:pt x="56610" y="69614"/>
                    <a:pt x="56179" y="68652"/>
                  </a:cubicBezTo>
                  <a:lnTo>
                    <a:pt x="29864" y="7112"/>
                  </a:lnTo>
                  <a:cubicBezTo>
                    <a:pt x="29109" y="5189"/>
                    <a:pt x="26952" y="381"/>
                    <a:pt x="15520" y="381"/>
                  </a:cubicBezTo>
                  <a:cubicBezTo>
                    <a:pt x="14226" y="381"/>
                    <a:pt x="12716" y="381"/>
                    <a:pt x="12716" y="1877"/>
                  </a:cubicBezTo>
                  <a:cubicBezTo>
                    <a:pt x="12716" y="3159"/>
                    <a:pt x="13794" y="3266"/>
                    <a:pt x="14334" y="3373"/>
                  </a:cubicBezTo>
                  <a:cubicBezTo>
                    <a:pt x="16598" y="3693"/>
                    <a:pt x="18648" y="4014"/>
                    <a:pt x="21344" y="10104"/>
                  </a:cubicBezTo>
                  <a:lnTo>
                    <a:pt x="34178" y="40019"/>
                  </a:lnTo>
                  <a:lnTo>
                    <a:pt x="2362" y="68439"/>
                  </a:lnTo>
                  <a:cubicBezTo>
                    <a:pt x="1068" y="69507"/>
                    <a:pt x="205" y="70362"/>
                    <a:pt x="205" y="72178"/>
                  </a:cubicBezTo>
                  <a:cubicBezTo>
                    <a:pt x="205" y="74742"/>
                    <a:pt x="2362" y="75811"/>
                    <a:pt x="3872" y="75811"/>
                  </a:cubicBezTo>
                  <a:cubicBezTo>
                    <a:pt x="5921" y="75811"/>
                    <a:pt x="7216" y="74422"/>
                    <a:pt x="7539" y="74101"/>
                  </a:cubicBezTo>
                  <a:lnTo>
                    <a:pt x="35795" y="43972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形状 204">
              <a:extLst>
                <a:ext uri="{FF2B5EF4-FFF2-40B4-BE49-F238E27FC236}">
                  <a16:creationId xmlns:a16="http://schemas.microsoft.com/office/drawing/2014/main" id="{C9800FE4-227F-03F3-CE51-D2B854866042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3555595" y="8922046"/>
              <a:ext cx="59316" cy="75429"/>
            </a:xfrm>
            <a:custGeom>
              <a:avLst/>
              <a:gdLst>
                <a:gd name="connsiteX0" fmla="*/ 35800 w 59316"/>
                <a:gd name="connsiteY0" fmla="*/ 43972 h 75429"/>
                <a:gd name="connsiteX1" fmla="*/ 48526 w 59316"/>
                <a:gd name="connsiteY1" fmla="*/ 73033 h 75429"/>
                <a:gd name="connsiteX2" fmla="*/ 54242 w 59316"/>
                <a:gd name="connsiteY2" fmla="*/ 75597 h 75429"/>
                <a:gd name="connsiteX3" fmla="*/ 56399 w 59316"/>
                <a:gd name="connsiteY3" fmla="*/ 75597 h 75429"/>
                <a:gd name="connsiteX4" fmla="*/ 59527 w 59316"/>
                <a:gd name="connsiteY4" fmla="*/ 74315 h 75429"/>
                <a:gd name="connsiteX5" fmla="*/ 58987 w 59316"/>
                <a:gd name="connsiteY5" fmla="*/ 73246 h 75429"/>
                <a:gd name="connsiteX6" fmla="*/ 56183 w 59316"/>
                <a:gd name="connsiteY6" fmla="*/ 68652 h 75429"/>
                <a:gd name="connsiteX7" fmla="*/ 29868 w 59316"/>
                <a:gd name="connsiteY7" fmla="*/ 7112 h 75429"/>
                <a:gd name="connsiteX8" fmla="*/ 15525 w 59316"/>
                <a:gd name="connsiteY8" fmla="*/ 381 h 75429"/>
                <a:gd name="connsiteX9" fmla="*/ 12721 w 59316"/>
                <a:gd name="connsiteY9" fmla="*/ 1877 h 75429"/>
                <a:gd name="connsiteX10" fmla="*/ 14338 w 59316"/>
                <a:gd name="connsiteY10" fmla="*/ 3373 h 75429"/>
                <a:gd name="connsiteX11" fmla="*/ 21348 w 59316"/>
                <a:gd name="connsiteY11" fmla="*/ 10104 h 75429"/>
                <a:gd name="connsiteX12" fmla="*/ 34182 w 59316"/>
                <a:gd name="connsiteY12" fmla="*/ 40019 h 75429"/>
                <a:gd name="connsiteX13" fmla="*/ 2367 w 59316"/>
                <a:gd name="connsiteY13" fmla="*/ 68439 h 75429"/>
                <a:gd name="connsiteX14" fmla="*/ 210 w 59316"/>
                <a:gd name="connsiteY14" fmla="*/ 72178 h 75429"/>
                <a:gd name="connsiteX15" fmla="*/ 3877 w 59316"/>
                <a:gd name="connsiteY15" fmla="*/ 75811 h 75429"/>
                <a:gd name="connsiteX16" fmla="*/ 7544 w 59316"/>
                <a:gd name="connsiteY16" fmla="*/ 74101 h 75429"/>
                <a:gd name="connsiteX17" fmla="*/ 35800 w 59316"/>
                <a:gd name="connsiteY17" fmla="*/ 43972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800" y="43972"/>
                  </a:moveTo>
                  <a:cubicBezTo>
                    <a:pt x="41193" y="56152"/>
                    <a:pt x="47340" y="71644"/>
                    <a:pt x="48526" y="73033"/>
                  </a:cubicBezTo>
                  <a:cubicBezTo>
                    <a:pt x="50575" y="75597"/>
                    <a:pt x="52517" y="75597"/>
                    <a:pt x="54242" y="75597"/>
                  </a:cubicBezTo>
                  <a:lnTo>
                    <a:pt x="56399" y="75597"/>
                  </a:lnTo>
                  <a:cubicBezTo>
                    <a:pt x="58448" y="75597"/>
                    <a:pt x="59527" y="75597"/>
                    <a:pt x="59527" y="74315"/>
                  </a:cubicBezTo>
                  <a:cubicBezTo>
                    <a:pt x="59527" y="73781"/>
                    <a:pt x="59203" y="73460"/>
                    <a:pt x="58987" y="73246"/>
                  </a:cubicBezTo>
                  <a:cubicBezTo>
                    <a:pt x="57693" y="72071"/>
                    <a:pt x="56615" y="69614"/>
                    <a:pt x="56183" y="68652"/>
                  </a:cubicBezTo>
                  <a:lnTo>
                    <a:pt x="29868" y="7112"/>
                  </a:lnTo>
                  <a:cubicBezTo>
                    <a:pt x="29114" y="5189"/>
                    <a:pt x="26957" y="381"/>
                    <a:pt x="15525" y="381"/>
                  </a:cubicBezTo>
                  <a:cubicBezTo>
                    <a:pt x="14230" y="381"/>
                    <a:pt x="12721" y="381"/>
                    <a:pt x="12721" y="1877"/>
                  </a:cubicBezTo>
                  <a:cubicBezTo>
                    <a:pt x="12721" y="3159"/>
                    <a:pt x="13799" y="3266"/>
                    <a:pt x="14338" y="3373"/>
                  </a:cubicBezTo>
                  <a:cubicBezTo>
                    <a:pt x="16603" y="3693"/>
                    <a:pt x="18652" y="4014"/>
                    <a:pt x="21348" y="10104"/>
                  </a:cubicBezTo>
                  <a:lnTo>
                    <a:pt x="34182" y="40019"/>
                  </a:lnTo>
                  <a:lnTo>
                    <a:pt x="2367" y="68439"/>
                  </a:lnTo>
                  <a:cubicBezTo>
                    <a:pt x="1073" y="69507"/>
                    <a:pt x="210" y="70362"/>
                    <a:pt x="210" y="72178"/>
                  </a:cubicBezTo>
                  <a:cubicBezTo>
                    <a:pt x="210" y="74742"/>
                    <a:pt x="2367" y="75811"/>
                    <a:pt x="3877" y="75811"/>
                  </a:cubicBezTo>
                  <a:cubicBezTo>
                    <a:pt x="5926" y="75811"/>
                    <a:pt x="7220" y="74422"/>
                    <a:pt x="7544" y="74101"/>
                  </a:cubicBezTo>
                  <a:lnTo>
                    <a:pt x="35800" y="43972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形状 205">
              <a:extLst>
                <a:ext uri="{FF2B5EF4-FFF2-40B4-BE49-F238E27FC236}">
                  <a16:creationId xmlns:a16="http://schemas.microsoft.com/office/drawing/2014/main" id="{EB920672-5214-F46C-FD5B-A083A3806FE9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3629549" y="8977725"/>
              <a:ext cx="34126" cy="34570"/>
            </a:xfrm>
            <a:custGeom>
              <a:avLst/>
              <a:gdLst>
                <a:gd name="connsiteX0" fmla="*/ 30412 w 34126"/>
                <a:gd name="connsiteY0" fmla="*/ 5267 h 34570"/>
                <a:gd name="connsiteX1" fmla="*/ 27331 w 34126"/>
                <a:gd name="connsiteY1" fmla="*/ 9082 h 34570"/>
                <a:gd name="connsiteX2" fmla="*/ 30258 w 34126"/>
                <a:gd name="connsiteY2" fmla="*/ 11830 h 34570"/>
                <a:gd name="connsiteX3" fmla="*/ 34341 w 34126"/>
                <a:gd name="connsiteY3" fmla="*/ 7098 h 34570"/>
                <a:gd name="connsiteX4" fmla="*/ 22478 w 34126"/>
                <a:gd name="connsiteY4" fmla="*/ 382 h 34570"/>
                <a:gd name="connsiteX5" fmla="*/ 6994 w 34126"/>
                <a:gd name="connsiteY5" fmla="*/ 10990 h 34570"/>
                <a:gd name="connsiteX6" fmla="*/ 9998 w 34126"/>
                <a:gd name="connsiteY6" fmla="*/ 16408 h 34570"/>
                <a:gd name="connsiteX7" fmla="*/ 18549 w 34126"/>
                <a:gd name="connsiteY7" fmla="*/ 18927 h 34570"/>
                <a:gd name="connsiteX8" fmla="*/ 28795 w 34126"/>
                <a:gd name="connsiteY8" fmla="*/ 24421 h 34570"/>
                <a:gd name="connsiteX9" fmla="*/ 14620 w 34126"/>
                <a:gd name="connsiteY9" fmla="*/ 32358 h 34570"/>
                <a:gd name="connsiteX10" fmla="*/ 4452 w 34126"/>
                <a:gd name="connsiteY10" fmla="*/ 29763 h 34570"/>
                <a:gd name="connsiteX11" fmla="*/ 8458 w 34126"/>
                <a:gd name="connsiteY11" fmla="*/ 25108 h 34570"/>
                <a:gd name="connsiteX12" fmla="*/ 5145 w 34126"/>
                <a:gd name="connsiteY12" fmla="*/ 21979 h 34570"/>
                <a:gd name="connsiteX13" fmla="*/ 215 w 34126"/>
                <a:gd name="connsiteY13" fmla="*/ 27474 h 34570"/>
                <a:gd name="connsiteX14" fmla="*/ 14466 w 34126"/>
                <a:gd name="connsiteY14" fmla="*/ 34953 h 34570"/>
                <a:gd name="connsiteX15" fmla="*/ 32955 w 34126"/>
                <a:gd name="connsiteY15" fmla="*/ 22819 h 34570"/>
                <a:gd name="connsiteX16" fmla="*/ 20475 w 34126"/>
                <a:gd name="connsiteY16" fmla="*/ 13966 h 34570"/>
                <a:gd name="connsiteX17" fmla="*/ 11231 w 34126"/>
                <a:gd name="connsiteY17" fmla="*/ 9388 h 34570"/>
                <a:gd name="connsiteX18" fmla="*/ 22324 w 34126"/>
                <a:gd name="connsiteY18" fmla="*/ 2977 h 34570"/>
                <a:gd name="connsiteX19" fmla="*/ 30412 w 34126"/>
                <a:gd name="connsiteY19" fmla="*/ 5267 h 3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126" h="34570">
                  <a:moveTo>
                    <a:pt x="30412" y="5267"/>
                  </a:moveTo>
                  <a:cubicBezTo>
                    <a:pt x="27716" y="6030"/>
                    <a:pt x="27331" y="8319"/>
                    <a:pt x="27331" y="9082"/>
                  </a:cubicBezTo>
                  <a:cubicBezTo>
                    <a:pt x="27331" y="10990"/>
                    <a:pt x="28949" y="11830"/>
                    <a:pt x="30258" y="11830"/>
                  </a:cubicBezTo>
                  <a:cubicBezTo>
                    <a:pt x="31183" y="11830"/>
                    <a:pt x="34341" y="11143"/>
                    <a:pt x="34341" y="7098"/>
                  </a:cubicBezTo>
                  <a:cubicBezTo>
                    <a:pt x="34341" y="1985"/>
                    <a:pt x="28255" y="382"/>
                    <a:pt x="22478" y="382"/>
                  </a:cubicBezTo>
                  <a:cubicBezTo>
                    <a:pt x="9459" y="382"/>
                    <a:pt x="6994" y="8243"/>
                    <a:pt x="6994" y="10990"/>
                  </a:cubicBezTo>
                  <a:cubicBezTo>
                    <a:pt x="6994" y="13737"/>
                    <a:pt x="8612" y="15340"/>
                    <a:pt x="9998" y="16408"/>
                  </a:cubicBezTo>
                  <a:cubicBezTo>
                    <a:pt x="12155" y="17935"/>
                    <a:pt x="14466" y="18240"/>
                    <a:pt x="18549" y="18927"/>
                  </a:cubicBezTo>
                  <a:cubicBezTo>
                    <a:pt x="23402" y="19690"/>
                    <a:pt x="28795" y="20529"/>
                    <a:pt x="28795" y="24421"/>
                  </a:cubicBezTo>
                  <a:cubicBezTo>
                    <a:pt x="28795" y="24498"/>
                    <a:pt x="28795" y="32358"/>
                    <a:pt x="14620" y="32358"/>
                  </a:cubicBezTo>
                  <a:cubicBezTo>
                    <a:pt x="11693" y="32358"/>
                    <a:pt x="6917" y="32129"/>
                    <a:pt x="4452" y="29763"/>
                  </a:cubicBezTo>
                  <a:cubicBezTo>
                    <a:pt x="7225" y="29153"/>
                    <a:pt x="8458" y="26940"/>
                    <a:pt x="8458" y="25108"/>
                  </a:cubicBezTo>
                  <a:cubicBezTo>
                    <a:pt x="8458" y="22971"/>
                    <a:pt x="6840" y="21979"/>
                    <a:pt x="5145" y="21979"/>
                  </a:cubicBezTo>
                  <a:cubicBezTo>
                    <a:pt x="2526" y="21979"/>
                    <a:pt x="215" y="24040"/>
                    <a:pt x="215" y="27474"/>
                  </a:cubicBezTo>
                  <a:cubicBezTo>
                    <a:pt x="215" y="34953"/>
                    <a:pt x="12232" y="34953"/>
                    <a:pt x="14466" y="34953"/>
                  </a:cubicBezTo>
                  <a:cubicBezTo>
                    <a:pt x="30258" y="34953"/>
                    <a:pt x="32955" y="25948"/>
                    <a:pt x="32955" y="22819"/>
                  </a:cubicBezTo>
                  <a:cubicBezTo>
                    <a:pt x="32955" y="15951"/>
                    <a:pt x="24481" y="14653"/>
                    <a:pt x="20475" y="13966"/>
                  </a:cubicBezTo>
                  <a:cubicBezTo>
                    <a:pt x="15006" y="13127"/>
                    <a:pt x="11231" y="12516"/>
                    <a:pt x="11231" y="9388"/>
                  </a:cubicBezTo>
                  <a:cubicBezTo>
                    <a:pt x="11231" y="9311"/>
                    <a:pt x="11231" y="2977"/>
                    <a:pt x="22324" y="2977"/>
                  </a:cubicBezTo>
                  <a:cubicBezTo>
                    <a:pt x="24327" y="2977"/>
                    <a:pt x="28410" y="3130"/>
                    <a:pt x="30412" y="5267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形状 206">
              <a:extLst>
                <a:ext uri="{FF2B5EF4-FFF2-40B4-BE49-F238E27FC236}">
                  <a16:creationId xmlns:a16="http://schemas.microsoft.com/office/drawing/2014/main" id="{D8FD7429-5386-8416-0F84-20D83C386EDD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3688800" y="8893169"/>
              <a:ext cx="35743" cy="152628"/>
            </a:xfrm>
            <a:custGeom>
              <a:avLst/>
              <a:gdLst>
                <a:gd name="connsiteX0" fmla="*/ 35963 w 35743"/>
                <a:gd name="connsiteY0" fmla="*/ 76697 h 152628"/>
                <a:gd name="connsiteX1" fmla="*/ 25794 w 35743"/>
                <a:gd name="connsiteY1" fmla="*/ 29076 h 152628"/>
                <a:gd name="connsiteX2" fmla="*/ 1759 w 35743"/>
                <a:gd name="connsiteY2" fmla="*/ 382 h 152628"/>
                <a:gd name="connsiteX3" fmla="*/ 219 w 35743"/>
                <a:gd name="connsiteY3" fmla="*/ 1908 h 152628"/>
                <a:gd name="connsiteX4" fmla="*/ 3146 w 35743"/>
                <a:gd name="connsiteY4" fmla="*/ 5419 h 152628"/>
                <a:gd name="connsiteX5" fmla="*/ 27027 w 35743"/>
                <a:gd name="connsiteY5" fmla="*/ 76697 h 152628"/>
                <a:gd name="connsiteX6" fmla="*/ 2222 w 35743"/>
                <a:gd name="connsiteY6" fmla="*/ 148890 h 152628"/>
                <a:gd name="connsiteX7" fmla="*/ 219 w 35743"/>
                <a:gd name="connsiteY7" fmla="*/ 151485 h 152628"/>
                <a:gd name="connsiteX8" fmla="*/ 1759 w 35743"/>
                <a:gd name="connsiteY8" fmla="*/ 153011 h 152628"/>
                <a:gd name="connsiteX9" fmla="*/ 26256 w 35743"/>
                <a:gd name="connsiteY9" fmla="*/ 123248 h 152628"/>
                <a:gd name="connsiteX10" fmla="*/ 35963 w 35743"/>
                <a:gd name="connsiteY10" fmla="*/ 76697 h 15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43" h="152628">
                  <a:moveTo>
                    <a:pt x="35963" y="76697"/>
                  </a:moveTo>
                  <a:cubicBezTo>
                    <a:pt x="35963" y="64792"/>
                    <a:pt x="34268" y="46323"/>
                    <a:pt x="25794" y="29076"/>
                  </a:cubicBezTo>
                  <a:cubicBezTo>
                    <a:pt x="16550" y="10303"/>
                    <a:pt x="3300" y="382"/>
                    <a:pt x="1759" y="382"/>
                  </a:cubicBezTo>
                  <a:cubicBezTo>
                    <a:pt x="835" y="382"/>
                    <a:pt x="219" y="993"/>
                    <a:pt x="219" y="1908"/>
                  </a:cubicBezTo>
                  <a:cubicBezTo>
                    <a:pt x="219" y="2366"/>
                    <a:pt x="219" y="2672"/>
                    <a:pt x="3146" y="5419"/>
                  </a:cubicBezTo>
                  <a:cubicBezTo>
                    <a:pt x="18245" y="20529"/>
                    <a:pt x="27027" y="44797"/>
                    <a:pt x="27027" y="76697"/>
                  </a:cubicBezTo>
                  <a:cubicBezTo>
                    <a:pt x="27027" y="102796"/>
                    <a:pt x="21326" y="129659"/>
                    <a:pt x="2222" y="148890"/>
                  </a:cubicBezTo>
                  <a:cubicBezTo>
                    <a:pt x="219" y="150722"/>
                    <a:pt x="219" y="151027"/>
                    <a:pt x="219" y="151485"/>
                  </a:cubicBezTo>
                  <a:cubicBezTo>
                    <a:pt x="219" y="152401"/>
                    <a:pt x="835" y="153011"/>
                    <a:pt x="1759" y="153011"/>
                  </a:cubicBezTo>
                  <a:cubicBezTo>
                    <a:pt x="3300" y="153011"/>
                    <a:pt x="17166" y="142632"/>
                    <a:pt x="26256" y="123248"/>
                  </a:cubicBezTo>
                  <a:cubicBezTo>
                    <a:pt x="34114" y="106459"/>
                    <a:pt x="35963" y="89517"/>
                    <a:pt x="35963" y="76697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形状 207">
              <a:extLst>
                <a:ext uri="{FF2B5EF4-FFF2-40B4-BE49-F238E27FC236}">
                  <a16:creationId xmlns:a16="http://schemas.microsoft.com/office/drawing/2014/main" id="{F3CE8AF6-2953-2278-FDF2-68E25D64CDF5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3965998" y="8753239"/>
              <a:ext cx="52845" cy="72010"/>
            </a:xfrm>
            <a:custGeom>
              <a:avLst/>
              <a:gdLst>
                <a:gd name="connsiteX0" fmla="*/ 53083 w 52845"/>
                <a:gd name="connsiteY0" fmla="*/ 54859 h 72010"/>
                <a:gd name="connsiteX1" fmla="*/ 53083 w 52845"/>
                <a:gd name="connsiteY1" fmla="*/ 51013 h 72010"/>
                <a:gd name="connsiteX2" fmla="*/ 41111 w 52845"/>
                <a:gd name="connsiteY2" fmla="*/ 51013 h 72010"/>
                <a:gd name="connsiteX3" fmla="*/ 41111 w 52845"/>
                <a:gd name="connsiteY3" fmla="*/ 3362 h 72010"/>
                <a:gd name="connsiteX4" fmla="*/ 38739 w 52845"/>
                <a:gd name="connsiteY4" fmla="*/ 370 h 72010"/>
                <a:gd name="connsiteX5" fmla="*/ 35935 w 52845"/>
                <a:gd name="connsiteY5" fmla="*/ 1866 h 72010"/>
                <a:gd name="connsiteX6" fmla="*/ 237 w 52845"/>
                <a:gd name="connsiteY6" fmla="*/ 51013 h 72010"/>
                <a:gd name="connsiteX7" fmla="*/ 237 w 52845"/>
                <a:gd name="connsiteY7" fmla="*/ 54859 h 72010"/>
                <a:gd name="connsiteX8" fmla="*/ 31944 w 52845"/>
                <a:gd name="connsiteY8" fmla="*/ 54859 h 72010"/>
                <a:gd name="connsiteX9" fmla="*/ 31944 w 52845"/>
                <a:gd name="connsiteY9" fmla="*/ 63620 h 72010"/>
                <a:gd name="connsiteX10" fmla="*/ 23209 w 52845"/>
                <a:gd name="connsiteY10" fmla="*/ 68534 h 72010"/>
                <a:gd name="connsiteX11" fmla="*/ 20297 w 52845"/>
                <a:gd name="connsiteY11" fmla="*/ 68534 h 72010"/>
                <a:gd name="connsiteX12" fmla="*/ 20297 w 52845"/>
                <a:gd name="connsiteY12" fmla="*/ 72381 h 72010"/>
                <a:gd name="connsiteX13" fmla="*/ 36474 w 52845"/>
                <a:gd name="connsiteY13" fmla="*/ 71953 h 72010"/>
                <a:gd name="connsiteX14" fmla="*/ 52759 w 52845"/>
                <a:gd name="connsiteY14" fmla="*/ 72381 h 72010"/>
                <a:gd name="connsiteX15" fmla="*/ 52759 w 52845"/>
                <a:gd name="connsiteY15" fmla="*/ 68534 h 72010"/>
                <a:gd name="connsiteX16" fmla="*/ 49847 w 52845"/>
                <a:gd name="connsiteY16" fmla="*/ 68534 h 72010"/>
                <a:gd name="connsiteX17" fmla="*/ 41111 w 52845"/>
                <a:gd name="connsiteY17" fmla="*/ 63620 h 72010"/>
                <a:gd name="connsiteX18" fmla="*/ 41111 w 52845"/>
                <a:gd name="connsiteY18" fmla="*/ 54859 h 72010"/>
                <a:gd name="connsiteX19" fmla="*/ 53083 w 52845"/>
                <a:gd name="connsiteY19" fmla="*/ 54859 h 72010"/>
                <a:gd name="connsiteX20" fmla="*/ 32699 w 52845"/>
                <a:gd name="connsiteY20" fmla="*/ 11909 h 72010"/>
                <a:gd name="connsiteX21" fmla="*/ 32699 w 52845"/>
                <a:gd name="connsiteY21" fmla="*/ 51013 h 72010"/>
                <a:gd name="connsiteX22" fmla="*/ 4227 w 52845"/>
                <a:gd name="connsiteY22" fmla="*/ 51013 h 72010"/>
                <a:gd name="connsiteX23" fmla="*/ 32699 w 52845"/>
                <a:gd name="connsiteY23" fmla="*/ 11909 h 7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845" h="72010">
                  <a:moveTo>
                    <a:pt x="53083" y="54859"/>
                  </a:moveTo>
                  <a:lnTo>
                    <a:pt x="53083" y="51013"/>
                  </a:lnTo>
                  <a:lnTo>
                    <a:pt x="41111" y="51013"/>
                  </a:lnTo>
                  <a:lnTo>
                    <a:pt x="41111" y="3362"/>
                  </a:lnTo>
                  <a:cubicBezTo>
                    <a:pt x="41111" y="1118"/>
                    <a:pt x="41111" y="370"/>
                    <a:pt x="38739" y="370"/>
                  </a:cubicBezTo>
                  <a:cubicBezTo>
                    <a:pt x="37445" y="370"/>
                    <a:pt x="37013" y="370"/>
                    <a:pt x="35935" y="1866"/>
                  </a:cubicBezTo>
                  <a:lnTo>
                    <a:pt x="237" y="51013"/>
                  </a:lnTo>
                  <a:lnTo>
                    <a:pt x="237" y="54859"/>
                  </a:lnTo>
                  <a:lnTo>
                    <a:pt x="31944" y="54859"/>
                  </a:lnTo>
                  <a:lnTo>
                    <a:pt x="31944" y="63620"/>
                  </a:lnTo>
                  <a:cubicBezTo>
                    <a:pt x="31944" y="67252"/>
                    <a:pt x="31944" y="68534"/>
                    <a:pt x="23209" y="68534"/>
                  </a:cubicBezTo>
                  <a:lnTo>
                    <a:pt x="20297" y="68534"/>
                  </a:lnTo>
                  <a:lnTo>
                    <a:pt x="20297" y="72381"/>
                  </a:lnTo>
                  <a:cubicBezTo>
                    <a:pt x="25689" y="72167"/>
                    <a:pt x="32591" y="71953"/>
                    <a:pt x="36474" y="71953"/>
                  </a:cubicBezTo>
                  <a:cubicBezTo>
                    <a:pt x="40464" y="71953"/>
                    <a:pt x="47367" y="72167"/>
                    <a:pt x="52759" y="72381"/>
                  </a:cubicBezTo>
                  <a:lnTo>
                    <a:pt x="52759" y="68534"/>
                  </a:lnTo>
                  <a:lnTo>
                    <a:pt x="49847" y="68534"/>
                  </a:lnTo>
                  <a:cubicBezTo>
                    <a:pt x="41111" y="68534"/>
                    <a:pt x="41111" y="67252"/>
                    <a:pt x="41111" y="63620"/>
                  </a:cubicBezTo>
                  <a:lnTo>
                    <a:pt x="41111" y="54859"/>
                  </a:lnTo>
                  <a:lnTo>
                    <a:pt x="53083" y="54859"/>
                  </a:lnTo>
                  <a:close/>
                  <a:moveTo>
                    <a:pt x="32699" y="11909"/>
                  </a:moveTo>
                  <a:lnTo>
                    <a:pt x="32699" y="51013"/>
                  </a:lnTo>
                  <a:lnTo>
                    <a:pt x="4227" y="51013"/>
                  </a:lnTo>
                  <a:lnTo>
                    <a:pt x="32699" y="11909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形状 208">
              <a:extLst>
                <a:ext uri="{FF2B5EF4-FFF2-40B4-BE49-F238E27FC236}">
                  <a16:creationId xmlns:a16="http://schemas.microsoft.com/office/drawing/2014/main" id="{9BDD8BDD-40CF-25B6-FEC6-A6B947299860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4031187" y="8751103"/>
              <a:ext cx="59316" cy="75429"/>
            </a:xfrm>
            <a:custGeom>
              <a:avLst/>
              <a:gdLst>
                <a:gd name="connsiteX0" fmla="*/ 35831 w 59316"/>
                <a:gd name="connsiteY0" fmla="*/ 43961 h 75429"/>
                <a:gd name="connsiteX1" fmla="*/ 48557 w 59316"/>
                <a:gd name="connsiteY1" fmla="*/ 73022 h 75429"/>
                <a:gd name="connsiteX2" fmla="*/ 54273 w 59316"/>
                <a:gd name="connsiteY2" fmla="*/ 75586 h 75429"/>
                <a:gd name="connsiteX3" fmla="*/ 56430 w 59316"/>
                <a:gd name="connsiteY3" fmla="*/ 75586 h 75429"/>
                <a:gd name="connsiteX4" fmla="*/ 59557 w 59316"/>
                <a:gd name="connsiteY4" fmla="*/ 74304 h 75429"/>
                <a:gd name="connsiteX5" fmla="*/ 59018 w 59316"/>
                <a:gd name="connsiteY5" fmla="*/ 73235 h 75429"/>
                <a:gd name="connsiteX6" fmla="*/ 56214 w 59316"/>
                <a:gd name="connsiteY6" fmla="*/ 68641 h 75429"/>
                <a:gd name="connsiteX7" fmla="*/ 29899 w 59316"/>
                <a:gd name="connsiteY7" fmla="*/ 7101 h 75429"/>
                <a:gd name="connsiteX8" fmla="*/ 15555 w 59316"/>
                <a:gd name="connsiteY8" fmla="*/ 370 h 75429"/>
                <a:gd name="connsiteX9" fmla="*/ 12751 w 59316"/>
                <a:gd name="connsiteY9" fmla="*/ 1866 h 75429"/>
                <a:gd name="connsiteX10" fmla="*/ 14369 w 59316"/>
                <a:gd name="connsiteY10" fmla="*/ 3362 h 75429"/>
                <a:gd name="connsiteX11" fmla="*/ 21379 w 59316"/>
                <a:gd name="connsiteY11" fmla="*/ 10093 h 75429"/>
                <a:gd name="connsiteX12" fmla="*/ 34213 w 59316"/>
                <a:gd name="connsiteY12" fmla="*/ 40008 h 75429"/>
                <a:gd name="connsiteX13" fmla="*/ 2398 w 59316"/>
                <a:gd name="connsiteY13" fmla="*/ 68428 h 75429"/>
                <a:gd name="connsiteX14" fmla="*/ 241 w 59316"/>
                <a:gd name="connsiteY14" fmla="*/ 72167 h 75429"/>
                <a:gd name="connsiteX15" fmla="*/ 3908 w 59316"/>
                <a:gd name="connsiteY15" fmla="*/ 75799 h 75429"/>
                <a:gd name="connsiteX16" fmla="*/ 7575 w 59316"/>
                <a:gd name="connsiteY16" fmla="*/ 74090 h 75429"/>
                <a:gd name="connsiteX17" fmla="*/ 35831 w 59316"/>
                <a:gd name="connsiteY17" fmla="*/ 43961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831" y="43961"/>
                  </a:moveTo>
                  <a:cubicBezTo>
                    <a:pt x="41223" y="56141"/>
                    <a:pt x="47371" y="71633"/>
                    <a:pt x="48557" y="73022"/>
                  </a:cubicBezTo>
                  <a:cubicBezTo>
                    <a:pt x="50606" y="75586"/>
                    <a:pt x="52547" y="75586"/>
                    <a:pt x="54273" y="75586"/>
                  </a:cubicBezTo>
                  <a:lnTo>
                    <a:pt x="56430" y="75586"/>
                  </a:lnTo>
                  <a:cubicBezTo>
                    <a:pt x="58479" y="75586"/>
                    <a:pt x="59557" y="75586"/>
                    <a:pt x="59557" y="74304"/>
                  </a:cubicBezTo>
                  <a:cubicBezTo>
                    <a:pt x="59557" y="73770"/>
                    <a:pt x="59234" y="73449"/>
                    <a:pt x="59018" y="73235"/>
                  </a:cubicBezTo>
                  <a:cubicBezTo>
                    <a:pt x="57724" y="72060"/>
                    <a:pt x="56646" y="69603"/>
                    <a:pt x="56214" y="68641"/>
                  </a:cubicBezTo>
                  <a:lnTo>
                    <a:pt x="29899" y="7101"/>
                  </a:lnTo>
                  <a:cubicBezTo>
                    <a:pt x="29144" y="5178"/>
                    <a:pt x="26987" y="370"/>
                    <a:pt x="15555" y="370"/>
                  </a:cubicBezTo>
                  <a:cubicBezTo>
                    <a:pt x="14261" y="370"/>
                    <a:pt x="12751" y="370"/>
                    <a:pt x="12751" y="1866"/>
                  </a:cubicBezTo>
                  <a:cubicBezTo>
                    <a:pt x="12751" y="3148"/>
                    <a:pt x="13830" y="3255"/>
                    <a:pt x="14369" y="3362"/>
                  </a:cubicBezTo>
                  <a:cubicBezTo>
                    <a:pt x="16634" y="3682"/>
                    <a:pt x="18683" y="4003"/>
                    <a:pt x="21379" y="10093"/>
                  </a:cubicBezTo>
                  <a:lnTo>
                    <a:pt x="34213" y="40008"/>
                  </a:lnTo>
                  <a:lnTo>
                    <a:pt x="2398" y="68428"/>
                  </a:lnTo>
                  <a:cubicBezTo>
                    <a:pt x="1104" y="69496"/>
                    <a:pt x="241" y="70351"/>
                    <a:pt x="241" y="72167"/>
                  </a:cubicBezTo>
                  <a:cubicBezTo>
                    <a:pt x="241" y="74731"/>
                    <a:pt x="2398" y="75799"/>
                    <a:pt x="3908" y="75799"/>
                  </a:cubicBezTo>
                  <a:cubicBezTo>
                    <a:pt x="5957" y="75799"/>
                    <a:pt x="7251" y="74411"/>
                    <a:pt x="7575" y="74090"/>
                  </a:cubicBezTo>
                  <a:lnTo>
                    <a:pt x="35831" y="4396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形状 209">
              <a:extLst>
                <a:ext uri="{FF2B5EF4-FFF2-40B4-BE49-F238E27FC236}">
                  <a16:creationId xmlns:a16="http://schemas.microsoft.com/office/drawing/2014/main" id="{D64A8530-D5B5-E228-2316-F9B840A4DCA9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4104263" y="8751103"/>
              <a:ext cx="59316" cy="75429"/>
            </a:xfrm>
            <a:custGeom>
              <a:avLst/>
              <a:gdLst>
                <a:gd name="connsiteX0" fmla="*/ 35836 w 59316"/>
                <a:gd name="connsiteY0" fmla="*/ 43961 h 75429"/>
                <a:gd name="connsiteX1" fmla="*/ 48562 w 59316"/>
                <a:gd name="connsiteY1" fmla="*/ 73022 h 75429"/>
                <a:gd name="connsiteX2" fmla="*/ 54278 w 59316"/>
                <a:gd name="connsiteY2" fmla="*/ 75586 h 75429"/>
                <a:gd name="connsiteX3" fmla="*/ 56435 w 59316"/>
                <a:gd name="connsiteY3" fmla="*/ 75586 h 75429"/>
                <a:gd name="connsiteX4" fmla="*/ 59562 w 59316"/>
                <a:gd name="connsiteY4" fmla="*/ 74304 h 75429"/>
                <a:gd name="connsiteX5" fmla="*/ 59023 w 59316"/>
                <a:gd name="connsiteY5" fmla="*/ 73235 h 75429"/>
                <a:gd name="connsiteX6" fmla="*/ 56219 w 59316"/>
                <a:gd name="connsiteY6" fmla="*/ 68641 h 75429"/>
                <a:gd name="connsiteX7" fmla="*/ 29904 w 59316"/>
                <a:gd name="connsiteY7" fmla="*/ 7101 h 75429"/>
                <a:gd name="connsiteX8" fmla="*/ 15560 w 59316"/>
                <a:gd name="connsiteY8" fmla="*/ 370 h 75429"/>
                <a:gd name="connsiteX9" fmla="*/ 12756 w 59316"/>
                <a:gd name="connsiteY9" fmla="*/ 1866 h 75429"/>
                <a:gd name="connsiteX10" fmla="*/ 14374 w 59316"/>
                <a:gd name="connsiteY10" fmla="*/ 3362 h 75429"/>
                <a:gd name="connsiteX11" fmla="*/ 21384 w 59316"/>
                <a:gd name="connsiteY11" fmla="*/ 10093 h 75429"/>
                <a:gd name="connsiteX12" fmla="*/ 34218 w 59316"/>
                <a:gd name="connsiteY12" fmla="*/ 40008 h 75429"/>
                <a:gd name="connsiteX13" fmla="*/ 2403 w 59316"/>
                <a:gd name="connsiteY13" fmla="*/ 68428 h 75429"/>
                <a:gd name="connsiteX14" fmla="*/ 246 w 59316"/>
                <a:gd name="connsiteY14" fmla="*/ 72167 h 75429"/>
                <a:gd name="connsiteX15" fmla="*/ 3913 w 59316"/>
                <a:gd name="connsiteY15" fmla="*/ 75799 h 75429"/>
                <a:gd name="connsiteX16" fmla="*/ 7579 w 59316"/>
                <a:gd name="connsiteY16" fmla="*/ 74090 h 75429"/>
                <a:gd name="connsiteX17" fmla="*/ 35836 w 59316"/>
                <a:gd name="connsiteY17" fmla="*/ 43961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836" y="43961"/>
                  </a:moveTo>
                  <a:cubicBezTo>
                    <a:pt x="41228" y="56141"/>
                    <a:pt x="47375" y="71633"/>
                    <a:pt x="48562" y="73022"/>
                  </a:cubicBezTo>
                  <a:cubicBezTo>
                    <a:pt x="50611" y="75586"/>
                    <a:pt x="52552" y="75586"/>
                    <a:pt x="54278" y="75586"/>
                  </a:cubicBezTo>
                  <a:lnTo>
                    <a:pt x="56435" y="75586"/>
                  </a:lnTo>
                  <a:cubicBezTo>
                    <a:pt x="58484" y="75586"/>
                    <a:pt x="59562" y="75586"/>
                    <a:pt x="59562" y="74304"/>
                  </a:cubicBezTo>
                  <a:cubicBezTo>
                    <a:pt x="59562" y="73770"/>
                    <a:pt x="59239" y="73449"/>
                    <a:pt x="59023" y="73235"/>
                  </a:cubicBezTo>
                  <a:cubicBezTo>
                    <a:pt x="57729" y="72060"/>
                    <a:pt x="56650" y="69603"/>
                    <a:pt x="56219" y="68641"/>
                  </a:cubicBezTo>
                  <a:lnTo>
                    <a:pt x="29904" y="7101"/>
                  </a:lnTo>
                  <a:cubicBezTo>
                    <a:pt x="29149" y="5178"/>
                    <a:pt x="26992" y="370"/>
                    <a:pt x="15560" y="370"/>
                  </a:cubicBezTo>
                  <a:cubicBezTo>
                    <a:pt x="14266" y="370"/>
                    <a:pt x="12756" y="370"/>
                    <a:pt x="12756" y="1866"/>
                  </a:cubicBezTo>
                  <a:cubicBezTo>
                    <a:pt x="12756" y="3148"/>
                    <a:pt x="13835" y="3255"/>
                    <a:pt x="14374" y="3362"/>
                  </a:cubicBezTo>
                  <a:cubicBezTo>
                    <a:pt x="16639" y="3682"/>
                    <a:pt x="18688" y="4003"/>
                    <a:pt x="21384" y="10093"/>
                  </a:cubicBezTo>
                  <a:lnTo>
                    <a:pt x="34218" y="40008"/>
                  </a:lnTo>
                  <a:lnTo>
                    <a:pt x="2403" y="68428"/>
                  </a:lnTo>
                  <a:cubicBezTo>
                    <a:pt x="1108" y="69496"/>
                    <a:pt x="246" y="70351"/>
                    <a:pt x="246" y="72167"/>
                  </a:cubicBezTo>
                  <a:cubicBezTo>
                    <a:pt x="246" y="74731"/>
                    <a:pt x="2403" y="75799"/>
                    <a:pt x="3913" y="75799"/>
                  </a:cubicBezTo>
                  <a:cubicBezTo>
                    <a:pt x="5962" y="75799"/>
                    <a:pt x="7256" y="74411"/>
                    <a:pt x="7579" y="74090"/>
                  </a:cubicBezTo>
                  <a:lnTo>
                    <a:pt x="35836" y="4396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形状 210">
              <a:extLst>
                <a:ext uri="{FF2B5EF4-FFF2-40B4-BE49-F238E27FC236}">
                  <a16:creationId xmlns:a16="http://schemas.microsoft.com/office/drawing/2014/main" id="{434ADA1D-E810-9BB8-A311-61985875FD11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4178218" y="8806782"/>
              <a:ext cx="34126" cy="34570"/>
            </a:xfrm>
            <a:custGeom>
              <a:avLst/>
              <a:gdLst>
                <a:gd name="connsiteX0" fmla="*/ 30448 w 34126"/>
                <a:gd name="connsiteY0" fmla="*/ 5255 h 34570"/>
                <a:gd name="connsiteX1" fmla="*/ 27367 w 34126"/>
                <a:gd name="connsiteY1" fmla="*/ 9071 h 34570"/>
                <a:gd name="connsiteX2" fmla="*/ 30294 w 34126"/>
                <a:gd name="connsiteY2" fmla="*/ 11818 h 34570"/>
                <a:gd name="connsiteX3" fmla="*/ 34377 w 34126"/>
                <a:gd name="connsiteY3" fmla="*/ 7087 h 34570"/>
                <a:gd name="connsiteX4" fmla="*/ 22513 w 34126"/>
                <a:gd name="connsiteY4" fmla="*/ 371 h 34570"/>
                <a:gd name="connsiteX5" fmla="*/ 7029 w 34126"/>
                <a:gd name="connsiteY5" fmla="*/ 10979 h 34570"/>
                <a:gd name="connsiteX6" fmla="*/ 10034 w 34126"/>
                <a:gd name="connsiteY6" fmla="*/ 16397 h 34570"/>
                <a:gd name="connsiteX7" fmla="*/ 18585 w 34126"/>
                <a:gd name="connsiteY7" fmla="*/ 18916 h 34570"/>
                <a:gd name="connsiteX8" fmla="*/ 28830 w 34126"/>
                <a:gd name="connsiteY8" fmla="*/ 24410 h 34570"/>
                <a:gd name="connsiteX9" fmla="*/ 14656 w 34126"/>
                <a:gd name="connsiteY9" fmla="*/ 32347 h 34570"/>
                <a:gd name="connsiteX10" fmla="*/ 4487 w 34126"/>
                <a:gd name="connsiteY10" fmla="*/ 29752 h 34570"/>
                <a:gd name="connsiteX11" fmla="*/ 8493 w 34126"/>
                <a:gd name="connsiteY11" fmla="*/ 25097 h 34570"/>
                <a:gd name="connsiteX12" fmla="*/ 5181 w 34126"/>
                <a:gd name="connsiteY12" fmla="*/ 21968 h 34570"/>
                <a:gd name="connsiteX13" fmla="*/ 250 w 34126"/>
                <a:gd name="connsiteY13" fmla="*/ 27463 h 34570"/>
                <a:gd name="connsiteX14" fmla="*/ 14502 w 34126"/>
                <a:gd name="connsiteY14" fmla="*/ 34942 h 34570"/>
                <a:gd name="connsiteX15" fmla="*/ 32990 w 34126"/>
                <a:gd name="connsiteY15" fmla="*/ 22808 h 34570"/>
                <a:gd name="connsiteX16" fmla="*/ 20510 w 34126"/>
                <a:gd name="connsiteY16" fmla="*/ 13955 h 34570"/>
                <a:gd name="connsiteX17" fmla="*/ 11266 w 34126"/>
                <a:gd name="connsiteY17" fmla="*/ 9376 h 34570"/>
                <a:gd name="connsiteX18" fmla="*/ 22359 w 34126"/>
                <a:gd name="connsiteY18" fmla="*/ 2966 h 34570"/>
                <a:gd name="connsiteX19" fmla="*/ 30448 w 34126"/>
                <a:gd name="connsiteY19" fmla="*/ 5255 h 3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126" h="34570">
                  <a:moveTo>
                    <a:pt x="30448" y="5255"/>
                  </a:moveTo>
                  <a:cubicBezTo>
                    <a:pt x="27752" y="6019"/>
                    <a:pt x="27367" y="8308"/>
                    <a:pt x="27367" y="9071"/>
                  </a:cubicBezTo>
                  <a:cubicBezTo>
                    <a:pt x="27367" y="10979"/>
                    <a:pt x="28984" y="11818"/>
                    <a:pt x="30294" y="11818"/>
                  </a:cubicBezTo>
                  <a:cubicBezTo>
                    <a:pt x="31218" y="11818"/>
                    <a:pt x="34377" y="11132"/>
                    <a:pt x="34377" y="7087"/>
                  </a:cubicBezTo>
                  <a:cubicBezTo>
                    <a:pt x="34377" y="1974"/>
                    <a:pt x="28291" y="371"/>
                    <a:pt x="22513" y="371"/>
                  </a:cubicBezTo>
                  <a:cubicBezTo>
                    <a:pt x="9495" y="371"/>
                    <a:pt x="7029" y="8232"/>
                    <a:pt x="7029" y="10979"/>
                  </a:cubicBezTo>
                  <a:cubicBezTo>
                    <a:pt x="7029" y="13726"/>
                    <a:pt x="8647" y="15329"/>
                    <a:pt x="10034" y="16397"/>
                  </a:cubicBezTo>
                  <a:cubicBezTo>
                    <a:pt x="12191" y="17924"/>
                    <a:pt x="14502" y="18229"/>
                    <a:pt x="18585" y="18916"/>
                  </a:cubicBezTo>
                  <a:cubicBezTo>
                    <a:pt x="23438" y="19679"/>
                    <a:pt x="28830" y="20518"/>
                    <a:pt x="28830" y="24410"/>
                  </a:cubicBezTo>
                  <a:cubicBezTo>
                    <a:pt x="28830" y="24487"/>
                    <a:pt x="28830" y="32347"/>
                    <a:pt x="14656" y="32347"/>
                  </a:cubicBezTo>
                  <a:cubicBezTo>
                    <a:pt x="11729" y="32347"/>
                    <a:pt x="6952" y="32118"/>
                    <a:pt x="4487" y="29752"/>
                  </a:cubicBezTo>
                  <a:cubicBezTo>
                    <a:pt x="7261" y="29142"/>
                    <a:pt x="8493" y="26929"/>
                    <a:pt x="8493" y="25097"/>
                  </a:cubicBezTo>
                  <a:cubicBezTo>
                    <a:pt x="8493" y="22960"/>
                    <a:pt x="6875" y="21968"/>
                    <a:pt x="5181" y="21968"/>
                  </a:cubicBezTo>
                  <a:cubicBezTo>
                    <a:pt x="2561" y="21968"/>
                    <a:pt x="250" y="24029"/>
                    <a:pt x="250" y="27463"/>
                  </a:cubicBezTo>
                  <a:cubicBezTo>
                    <a:pt x="250" y="34942"/>
                    <a:pt x="12268" y="34942"/>
                    <a:pt x="14502" y="34942"/>
                  </a:cubicBezTo>
                  <a:cubicBezTo>
                    <a:pt x="30294" y="34942"/>
                    <a:pt x="32990" y="25937"/>
                    <a:pt x="32990" y="22808"/>
                  </a:cubicBezTo>
                  <a:cubicBezTo>
                    <a:pt x="32990" y="15939"/>
                    <a:pt x="24516" y="14642"/>
                    <a:pt x="20510" y="13955"/>
                  </a:cubicBezTo>
                  <a:cubicBezTo>
                    <a:pt x="15041" y="13116"/>
                    <a:pt x="11266" y="12505"/>
                    <a:pt x="11266" y="9376"/>
                  </a:cubicBezTo>
                  <a:cubicBezTo>
                    <a:pt x="11266" y="9300"/>
                    <a:pt x="11266" y="2966"/>
                    <a:pt x="22359" y="2966"/>
                  </a:cubicBezTo>
                  <a:cubicBezTo>
                    <a:pt x="24362" y="2966"/>
                    <a:pt x="28445" y="3119"/>
                    <a:pt x="30448" y="5255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形状 211">
              <a:extLst>
                <a:ext uri="{FF2B5EF4-FFF2-40B4-BE49-F238E27FC236}">
                  <a16:creationId xmlns:a16="http://schemas.microsoft.com/office/drawing/2014/main" id="{66BE40B9-5C29-2216-63FC-8A62CF14CC07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4243939" y="8722225"/>
              <a:ext cx="35743" cy="152628"/>
            </a:xfrm>
            <a:custGeom>
              <a:avLst/>
              <a:gdLst>
                <a:gd name="connsiteX0" fmla="*/ 35998 w 35743"/>
                <a:gd name="connsiteY0" fmla="*/ 151474 h 152628"/>
                <a:gd name="connsiteX1" fmla="*/ 33379 w 35743"/>
                <a:gd name="connsiteY1" fmla="*/ 148116 h 152628"/>
                <a:gd name="connsiteX2" fmla="*/ 9190 w 35743"/>
                <a:gd name="connsiteY2" fmla="*/ 76685 h 152628"/>
                <a:gd name="connsiteX3" fmla="*/ 33995 w 35743"/>
                <a:gd name="connsiteY3" fmla="*/ 4492 h 152628"/>
                <a:gd name="connsiteX4" fmla="*/ 35998 w 35743"/>
                <a:gd name="connsiteY4" fmla="*/ 1897 h 152628"/>
                <a:gd name="connsiteX5" fmla="*/ 34458 w 35743"/>
                <a:gd name="connsiteY5" fmla="*/ 371 h 152628"/>
                <a:gd name="connsiteX6" fmla="*/ 9961 w 35743"/>
                <a:gd name="connsiteY6" fmla="*/ 30134 h 152628"/>
                <a:gd name="connsiteX7" fmla="*/ 254 w 35743"/>
                <a:gd name="connsiteY7" fmla="*/ 76685 h 152628"/>
                <a:gd name="connsiteX8" fmla="*/ 10423 w 35743"/>
                <a:gd name="connsiteY8" fmla="*/ 124306 h 152628"/>
                <a:gd name="connsiteX9" fmla="*/ 34458 w 35743"/>
                <a:gd name="connsiteY9" fmla="*/ 153000 h 152628"/>
                <a:gd name="connsiteX10" fmla="*/ 35998 w 35743"/>
                <a:gd name="connsiteY10" fmla="*/ 151474 h 15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43" h="152628">
                  <a:moveTo>
                    <a:pt x="35998" y="151474"/>
                  </a:moveTo>
                  <a:cubicBezTo>
                    <a:pt x="35998" y="151016"/>
                    <a:pt x="35998" y="150711"/>
                    <a:pt x="33379" y="148116"/>
                  </a:cubicBezTo>
                  <a:cubicBezTo>
                    <a:pt x="14120" y="128885"/>
                    <a:pt x="9190" y="100038"/>
                    <a:pt x="9190" y="76685"/>
                  </a:cubicBezTo>
                  <a:cubicBezTo>
                    <a:pt x="9190" y="50128"/>
                    <a:pt x="15045" y="23571"/>
                    <a:pt x="33995" y="4492"/>
                  </a:cubicBezTo>
                  <a:cubicBezTo>
                    <a:pt x="35998" y="2660"/>
                    <a:pt x="35998" y="2355"/>
                    <a:pt x="35998" y="1897"/>
                  </a:cubicBezTo>
                  <a:cubicBezTo>
                    <a:pt x="35998" y="829"/>
                    <a:pt x="35382" y="371"/>
                    <a:pt x="34458" y="371"/>
                  </a:cubicBezTo>
                  <a:cubicBezTo>
                    <a:pt x="32917" y="371"/>
                    <a:pt x="19051" y="10750"/>
                    <a:pt x="9961" y="30134"/>
                  </a:cubicBezTo>
                  <a:cubicBezTo>
                    <a:pt x="2103" y="46923"/>
                    <a:pt x="254" y="63865"/>
                    <a:pt x="254" y="76685"/>
                  </a:cubicBezTo>
                  <a:cubicBezTo>
                    <a:pt x="254" y="88591"/>
                    <a:pt x="1949" y="107059"/>
                    <a:pt x="10423" y="124306"/>
                  </a:cubicBezTo>
                  <a:cubicBezTo>
                    <a:pt x="19667" y="143079"/>
                    <a:pt x="32917" y="153000"/>
                    <a:pt x="34458" y="153000"/>
                  </a:cubicBezTo>
                  <a:cubicBezTo>
                    <a:pt x="35382" y="153000"/>
                    <a:pt x="35998" y="152542"/>
                    <a:pt x="35998" y="151474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形状 212">
              <a:extLst>
                <a:ext uri="{FF2B5EF4-FFF2-40B4-BE49-F238E27FC236}">
                  <a16:creationId xmlns:a16="http://schemas.microsoft.com/office/drawing/2014/main" id="{A5C5A99B-F5F5-83DB-C4A3-82EABCAF7C53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4296583" y="8751103"/>
              <a:ext cx="59316" cy="75429"/>
            </a:xfrm>
            <a:custGeom>
              <a:avLst/>
              <a:gdLst>
                <a:gd name="connsiteX0" fmla="*/ 35848 w 59316"/>
                <a:gd name="connsiteY0" fmla="*/ 43961 h 75429"/>
                <a:gd name="connsiteX1" fmla="*/ 48574 w 59316"/>
                <a:gd name="connsiteY1" fmla="*/ 73022 h 75429"/>
                <a:gd name="connsiteX2" fmla="*/ 54290 w 59316"/>
                <a:gd name="connsiteY2" fmla="*/ 75586 h 75429"/>
                <a:gd name="connsiteX3" fmla="*/ 56447 w 59316"/>
                <a:gd name="connsiteY3" fmla="*/ 75586 h 75429"/>
                <a:gd name="connsiteX4" fmla="*/ 59575 w 59316"/>
                <a:gd name="connsiteY4" fmla="*/ 74304 h 75429"/>
                <a:gd name="connsiteX5" fmla="*/ 59035 w 59316"/>
                <a:gd name="connsiteY5" fmla="*/ 73235 h 75429"/>
                <a:gd name="connsiteX6" fmla="*/ 56231 w 59316"/>
                <a:gd name="connsiteY6" fmla="*/ 68641 h 75429"/>
                <a:gd name="connsiteX7" fmla="*/ 29916 w 59316"/>
                <a:gd name="connsiteY7" fmla="*/ 7101 h 75429"/>
                <a:gd name="connsiteX8" fmla="*/ 15573 w 59316"/>
                <a:gd name="connsiteY8" fmla="*/ 370 h 75429"/>
                <a:gd name="connsiteX9" fmla="*/ 12768 w 59316"/>
                <a:gd name="connsiteY9" fmla="*/ 1866 h 75429"/>
                <a:gd name="connsiteX10" fmla="*/ 14386 w 59316"/>
                <a:gd name="connsiteY10" fmla="*/ 3362 h 75429"/>
                <a:gd name="connsiteX11" fmla="*/ 21396 w 59316"/>
                <a:gd name="connsiteY11" fmla="*/ 10093 h 75429"/>
                <a:gd name="connsiteX12" fmla="*/ 34230 w 59316"/>
                <a:gd name="connsiteY12" fmla="*/ 40008 h 75429"/>
                <a:gd name="connsiteX13" fmla="*/ 2415 w 59316"/>
                <a:gd name="connsiteY13" fmla="*/ 68428 h 75429"/>
                <a:gd name="connsiteX14" fmla="*/ 258 w 59316"/>
                <a:gd name="connsiteY14" fmla="*/ 72167 h 75429"/>
                <a:gd name="connsiteX15" fmla="*/ 3925 w 59316"/>
                <a:gd name="connsiteY15" fmla="*/ 75799 h 75429"/>
                <a:gd name="connsiteX16" fmla="*/ 7592 w 59316"/>
                <a:gd name="connsiteY16" fmla="*/ 74090 h 75429"/>
                <a:gd name="connsiteX17" fmla="*/ 35848 w 59316"/>
                <a:gd name="connsiteY17" fmla="*/ 43961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848" y="43961"/>
                  </a:moveTo>
                  <a:cubicBezTo>
                    <a:pt x="41240" y="56141"/>
                    <a:pt x="47388" y="71633"/>
                    <a:pt x="48574" y="73022"/>
                  </a:cubicBezTo>
                  <a:cubicBezTo>
                    <a:pt x="50623" y="75586"/>
                    <a:pt x="52564" y="75586"/>
                    <a:pt x="54290" y="75586"/>
                  </a:cubicBezTo>
                  <a:lnTo>
                    <a:pt x="56447" y="75586"/>
                  </a:lnTo>
                  <a:cubicBezTo>
                    <a:pt x="58496" y="75586"/>
                    <a:pt x="59575" y="75586"/>
                    <a:pt x="59575" y="74304"/>
                  </a:cubicBezTo>
                  <a:cubicBezTo>
                    <a:pt x="59575" y="73770"/>
                    <a:pt x="59251" y="73449"/>
                    <a:pt x="59035" y="73235"/>
                  </a:cubicBezTo>
                  <a:cubicBezTo>
                    <a:pt x="57741" y="72060"/>
                    <a:pt x="56663" y="69603"/>
                    <a:pt x="56231" y="68641"/>
                  </a:cubicBezTo>
                  <a:lnTo>
                    <a:pt x="29916" y="7101"/>
                  </a:lnTo>
                  <a:cubicBezTo>
                    <a:pt x="29161" y="5178"/>
                    <a:pt x="27004" y="370"/>
                    <a:pt x="15573" y="370"/>
                  </a:cubicBezTo>
                  <a:cubicBezTo>
                    <a:pt x="14278" y="370"/>
                    <a:pt x="12768" y="370"/>
                    <a:pt x="12768" y="1866"/>
                  </a:cubicBezTo>
                  <a:cubicBezTo>
                    <a:pt x="12768" y="3148"/>
                    <a:pt x="13847" y="3255"/>
                    <a:pt x="14386" y="3362"/>
                  </a:cubicBezTo>
                  <a:cubicBezTo>
                    <a:pt x="16651" y="3682"/>
                    <a:pt x="18700" y="4003"/>
                    <a:pt x="21396" y="10093"/>
                  </a:cubicBezTo>
                  <a:lnTo>
                    <a:pt x="34230" y="40008"/>
                  </a:lnTo>
                  <a:lnTo>
                    <a:pt x="2415" y="68428"/>
                  </a:lnTo>
                  <a:cubicBezTo>
                    <a:pt x="1121" y="69496"/>
                    <a:pt x="258" y="70351"/>
                    <a:pt x="258" y="72167"/>
                  </a:cubicBezTo>
                  <a:cubicBezTo>
                    <a:pt x="258" y="74731"/>
                    <a:pt x="2415" y="75799"/>
                    <a:pt x="3925" y="75799"/>
                  </a:cubicBezTo>
                  <a:cubicBezTo>
                    <a:pt x="5974" y="75799"/>
                    <a:pt x="7268" y="74411"/>
                    <a:pt x="7592" y="74090"/>
                  </a:cubicBezTo>
                  <a:lnTo>
                    <a:pt x="35848" y="4396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形状 213">
              <a:extLst>
                <a:ext uri="{FF2B5EF4-FFF2-40B4-BE49-F238E27FC236}">
                  <a16:creationId xmlns:a16="http://schemas.microsoft.com/office/drawing/2014/main" id="{8013BC35-9555-F78F-4222-563237A9B1E2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4366747" y="8778026"/>
              <a:ext cx="52522" cy="48291"/>
            </a:xfrm>
            <a:custGeom>
              <a:avLst/>
              <a:gdLst>
                <a:gd name="connsiteX0" fmla="*/ 52785 w 52522"/>
                <a:gd name="connsiteY0" fmla="*/ 8811 h 48291"/>
                <a:gd name="connsiteX1" fmla="*/ 47392 w 52522"/>
                <a:gd name="connsiteY1" fmla="*/ 370 h 48291"/>
                <a:gd name="connsiteX2" fmla="*/ 41569 w 52522"/>
                <a:gd name="connsiteY2" fmla="*/ 6033 h 48291"/>
                <a:gd name="connsiteX3" fmla="*/ 43402 w 52522"/>
                <a:gd name="connsiteY3" fmla="*/ 9345 h 48291"/>
                <a:gd name="connsiteX4" fmla="*/ 47392 w 52522"/>
                <a:gd name="connsiteY4" fmla="*/ 17892 h 48291"/>
                <a:gd name="connsiteX5" fmla="*/ 27441 w 52522"/>
                <a:gd name="connsiteY5" fmla="*/ 45671 h 48291"/>
                <a:gd name="connsiteX6" fmla="*/ 18705 w 52522"/>
                <a:gd name="connsiteY6" fmla="*/ 36162 h 48291"/>
                <a:gd name="connsiteX7" fmla="*/ 24637 w 52522"/>
                <a:gd name="connsiteY7" fmla="*/ 15328 h 48291"/>
                <a:gd name="connsiteX8" fmla="*/ 26146 w 52522"/>
                <a:gd name="connsiteY8" fmla="*/ 9665 h 48291"/>
                <a:gd name="connsiteX9" fmla="*/ 15901 w 52522"/>
                <a:gd name="connsiteY9" fmla="*/ 477 h 48291"/>
                <a:gd name="connsiteX10" fmla="*/ 263 w 52522"/>
                <a:gd name="connsiteY10" fmla="*/ 16824 h 48291"/>
                <a:gd name="connsiteX11" fmla="*/ 2096 w 52522"/>
                <a:gd name="connsiteY11" fmla="*/ 18213 h 48291"/>
                <a:gd name="connsiteX12" fmla="*/ 4038 w 52522"/>
                <a:gd name="connsiteY12" fmla="*/ 16503 h 48291"/>
                <a:gd name="connsiteX13" fmla="*/ 15577 w 52522"/>
                <a:gd name="connsiteY13" fmla="*/ 3469 h 48291"/>
                <a:gd name="connsiteX14" fmla="*/ 18273 w 52522"/>
                <a:gd name="connsiteY14" fmla="*/ 7208 h 48291"/>
                <a:gd name="connsiteX15" fmla="*/ 16332 w 52522"/>
                <a:gd name="connsiteY15" fmla="*/ 14366 h 48291"/>
                <a:gd name="connsiteX16" fmla="*/ 10508 w 52522"/>
                <a:gd name="connsiteY16" fmla="*/ 34666 h 48291"/>
                <a:gd name="connsiteX17" fmla="*/ 27117 w 52522"/>
                <a:gd name="connsiteY17" fmla="*/ 48662 h 48291"/>
                <a:gd name="connsiteX18" fmla="*/ 52785 w 52522"/>
                <a:gd name="connsiteY18" fmla="*/ 8811 h 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522" h="48291">
                  <a:moveTo>
                    <a:pt x="52785" y="8811"/>
                  </a:moveTo>
                  <a:cubicBezTo>
                    <a:pt x="52785" y="477"/>
                    <a:pt x="47716" y="370"/>
                    <a:pt x="47392" y="370"/>
                  </a:cubicBezTo>
                  <a:cubicBezTo>
                    <a:pt x="44588" y="370"/>
                    <a:pt x="41569" y="3255"/>
                    <a:pt x="41569" y="6033"/>
                  </a:cubicBezTo>
                  <a:cubicBezTo>
                    <a:pt x="41569" y="7849"/>
                    <a:pt x="42647" y="8704"/>
                    <a:pt x="43402" y="9345"/>
                  </a:cubicBezTo>
                  <a:cubicBezTo>
                    <a:pt x="45236" y="10841"/>
                    <a:pt x="47392" y="13618"/>
                    <a:pt x="47392" y="17892"/>
                  </a:cubicBezTo>
                  <a:cubicBezTo>
                    <a:pt x="47392" y="22700"/>
                    <a:pt x="40275" y="45671"/>
                    <a:pt x="27441" y="45671"/>
                  </a:cubicBezTo>
                  <a:cubicBezTo>
                    <a:pt x="18705" y="45671"/>
                    <a:pt x="18705" y="37978"/>
                    <a:pt x="18705" y="36162"/>
                  </a:cubicBezTo>
                  <a:cubicBezTo>
                    <a:pt x="18705" y="31247"/>
                    <a:pt x="20646" y="25264"/>
                    <a:pt x="24637" y="15328"/>
                  </a:cubicBezTo>
                  <a:cubicBezTo>
                    <a:pt x="25499" y="13084"/>
                    <a:pt x="26146" y="11482"/>
                    <a:pt x="26146" y="9665"/>
                  </a:cubicBezTo>
                  <a:cubicBezTo>
                    <a:pt x="26146" y="4110"/>
                    <a:pt x="21401" y="477"/>
                    <a:pt x="15901" y="477"/>
                  </a:cubicBezTo>
                  <a:cubicBezTo>
                    <a:pt x="5116" y="477"/>
                    <a:pt x="263" y="15114"/>
                    <a:pt x="263" y="16824"/>
                  </a:cubicBezTo>
                  <a:cubicBezTo>
                    <a:pt x="263" y="18213"/>
                    <a:pt x="1773" y="18213"/>
                    <a:pt x="2096" y="18213"/>
                  </a:cubicBezTo>
                  <a:cubicBezTo>
                    <a:pt x="3606" y="18213"/>
                    <a:pt x="3714" y="17678"/>
                    <a:pt x="4038" y="16503"/>
                  </a:cubicBezTo>
                  <a:cubicBezTo>
                    <a:pt x="6626" y="7742"/>
                    <a:pt x="11263" y="3469"/>
                    <a:pt x="15577" y="3469"/>
                  </a:cubicBezTo>
                  <a:cubicBezTo>
                    <a:pt x="17411" y="3469"/>
                    <a:pt x="18273" y="4644"/>
                    <a:pt x="18273" y="7208"/>
                  </a:cubicBezTo>
                  <a:cubicBezTo>
                    <a:pt x="18273" y="9665"/>
                    <a:pt x="17411" y="11909"/>
                    <a:pt x="16332" y="14366"/>
                  </a:cubicBezTo>
                  <a:cubicBezTo>
                    <a:pt x="11695" y="26226"/>
                    <a:pt x="10508" y="30820"/>
                    <a:pt x="10508" y="34666"/>
                  </a:cubicBezTo>
                  <a:cubicBezTo>
                    <a:pt x="10508" y="45243"/>
                    <a:pt x="18921" y="48662"/>
                    <a:pt x="27117" y="48662"/>
                  </a:cubicBezTo>
                  <a:cubicBezTo>
                    <a:pt x="45236" y="48662"/>
                    <a:pt x="52785" y="17572"/>
                    <a:pt x="52785" y="8811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形状 214">
              <a:extLst>
                <a:ext uri="{FF2B5EF4-FFF2-40B4-BE49-F238E27FC236}">
                  <a16:creationId xmlns:a16="http://schemas.microsoft.com/office/drawing/2014/main" id="{F09643DA-DD10-66C4-F065-C64B9293EEB7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4434186" y="8728364"/>
              <a:ext cx="38363" cy="50825"/>
            </a:xfrm>
            <a:custGeom>
              <a:avLst/>
              <a:gdLst>
                <a:gd name="connsiteX0" fmla="*/ 38630 w 38363"/>
                <a:gd name="connsiteY0" fmla="*/ 36464 h 50825"/>
                <a:gd name="connsiteX1" fmla="*/ 35395 w 38363"/>
                <a:gd name="connsiteY1" fmla="*/ 36464 h 50825"/>
                <a:gd name="connsiteX2" fmla="*/ 33161 w 38363"/>
                <a:gd name="connsiteY2" fmla="*/ 43409 h 50825"/>
                <a:gd name="connsiteX3" fmla="*/ 24918 w 38363"/>
                <a:gd name="connsiteY3" fmla="*/ 43867 h 50825"/>
                <a:gd name="connsiteX4" fmla="*/ 9819 w 38363"/>
                <a:gd name="connsiteY4" fmla="*/ 43867 h 50825"/>
                <a:gd name="connsiteX5" fmla="*/ 25226 w 38363"/>
                <a:gd name="connsiteY5" fmla="*/ 32801 h 50825"/>
                <a:gd name="connsiteX6" fmla="*/ 38630 w 38363"/>
                <a:gd name="connsiteY6" fmla="*/ 15554 h 50825"/>
                <a:gd name="connsiteX7" fmla="*/ 18293 w 38363"/>
                <a:gd name="connsiteY7" fmla="*/ 367 h 50825"/>
                <a:gd name="connsiteX8" fmla="*/ 267 w 38363"/>
                <a:gd name="connsiteY8" fmla="*/ 13799 h 50825"/>
                <a:gd name="connsiteX9" fmla="*/ 4735 w 38363"/>
                <a:gd name="connsiteY9" fmla="*/ 18454 h 50825"/>
                <a:gd name="connsiteX10" fmla="*/ 9280 w 38363"/>
                <a:gd name="connsiteY10" fmla="*/ 13951 h 50825"/>
                <a:gd name="connsiteX11" fmla="*/ 4889 w 38363"/>
                <a:gd name="connsiteY11" fmla="*/ 9449 h 50825"/>
                <a:gd name="connsiteX12" fmla="*/ 16675 w 38363"/>
                <a:gd name="connsiteY12" fmla="*/ 3725 h 50825"/>
                <a:gd name="connsiteX13" fmla="*/ 30388 w 38363"/>
                <a:gd name="connsiteY13" fmla="*/ 15630 h 50825"/>
                <a:gd name="connsiteX14" fmla="*/ 19988 w 38363"/>
                <a:gd name="connsiteY14" fmla="*/ 31885 h 50825"/>
                <a:gd name="connsiteX15" fmla="*/ 1191 w 38363"/>
                <a:gd name="connsiteY15" fmla="*/ 47682 h 50825"/>
                <a:gd name="connsiteX16" fmla="*/ 267 w 38363"/>
                <a:gd name="connsiteY16" fmla="*/ 48903 h 50825"/>
                <a:gd name="connsiteX17" fmla="*/ 267 w 38363"/>
                <a:gd name="connsiteY17" fmla="*/ 51193 h 50825"/>
                <a:gd name="connsiteX18" fmla="*/ 36088 w 38363"/>
                <a:gd name="connsiteY18" fmla="*/ 51193 h 50825"/>
                <a:gd name="connsiteX19" fmla="*/ 38630 w 38363"/>
                <a:gd name="connsiteY19" fmla="*/ 36464 h 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363" h="50825">
                  <a:moveTo>
                    <a:pt x="38630" y="36464"/>
                  </a:moveTo>
                  <a:lnTo>
                    <a:pt x="35395" y="36464"/>
                  </a:lnTo>
                  <a:cubicBezTo>
                    <a:pt x="35164" y="37914"/>
                    <a:pt x="34393" y="42645"/>
                    <a:pt x="33161" y="43409"/>
                  </a:cubicBezTo>
                  <a:cubicBezTo>
                    <a:pt x="32544" y="43867"/>
                    <a:pt x="26074" y="43867"/>
                    <a:pt x="24918" y="43867"/>
                  </a:cubicBezTo>
                  <a:lnTo>
                    <a:pt x="9819" y="43867"/>
                  </a:lnTo>
                  <a:cubicBezTo>
                    <a:pt x="14904" y="40127"/>
                    <a:pt x="20604" y="35853"/>
                    <a:pt x="25226" y="32801"/>
                  </a:cubicBezTo>
                  <a:cubicBezTo>
                    <a:pt x="32159" y="28069"/>
                    <a:pt x="38630" y="23643"/>
                    <a:pt x="38630" y="15554"/>
                  </a:cubicBezTo>
                  <a:cubicBezTo>
                    <a:pt x="38630" y="5786"/>
                    <a:pt x="29309" y="367"/>
                    <a:pt x="18293" y="367"/>
                  </a:cubicBezTo>
                  <a:cubicBezTo>
                    <a:pt x="7893" y="367"/>
                    <a:pt x="267" y="6320"/>
                    <a:pt x="267" y="13799"/>
                  </a:cubicBezTo>
                  <a:cubicBezTo>
                    <a:pt x="267" y="17767"/>
                    <a:pt x="3657" y="18454"/>
                    <a:pt x="4735" y="18454"/>
                  </a:cubicBezTo>
                  <a:cubicBezTo>
                    <a:pt x="6815" y="18454"/>
                    <a:pt x="9280" y="17080"/>
                    <a:pt x="9280" y="13951"/>
                  </a:cubicBezTo>
                  <a:cubicBezTo>
                    <a:pt x="9280" y="11204"/>
                    <a:pt x="7277" y="9678"/>
                    <a:pt x="4889" y="9449"/>
                  </a:cubicBezTo>
                  <a:cubicBezTo>
                    <a:pt x="7046" y="6015"/>
                    <a:pt x="11514" y="3725"/>
                    <a:pt x="16675" y="3725"/>
                  </a:cubicBezTo>
                  <a:cubicBezTo>
                    <a:pt x="24148" y="3725"/>
                    <a:pt x="30388" y="8151"/>
                    <a:pt x="30388" y="15630"/>
                  </a:cubicBezTo>
                  <a:cubicBezTo>
                    <a:pt x="30388" y="22041"/>
                    <a:pt x="25920" y="26925"/>
                    <a:pt x="19988" y="31885"/>
                  </a:cubicBezTo>
                  <a:lnTo>
                    <a:pt x="1191" y="47682"/>
                  </a:lnTo>
                  <a:cubicBezTo>
                    <a:pt x="421" y="48369"/>
                    <a:pt x="344" y="48369"/>
                    <a:pt x="267" y="48903"/>
                  </a:cubicBezTo>
                  <a:lnTo>
                    <a:pt x="267" y="51193"/>
                  </a:lnTo>
                  <a:lnTo>
                    <a:pt x="36088" y="51193"/>
                  </a:lnTo>
                  <a:lnTo>
                    <a:pt x="38630" y="3646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形状 215">
              <a:extLst>
                <a:ext uri="{FF2B5EF4-FFF2-40B4-BE49-F238E27FC236}">
                  <a16:creationId xmlns:a16="http://schemas.microsoft.com/office/drawing/2014/main" id="{6D17F9E8-A22A-3716-4595-6AEF5EEA53A8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4498954" y="8795869"/>
              <a:ext cx="72905" cy="5235"/>
            </a:xfrm>
            <a:custGeom>
              <a:avLst/>
              <a:gdLst>
                <a:gd name="connsiteX0" fmla="*/ 68862 w 72905"/>
                <a:gd name="connsiteY0" fmla="*/ 5605 h 5235"/>
                <a:gd name="connsiteX1" fmla="*/ 73176 w 72905"/>
                <a:gd name="connsiteY1" fmla="*/ 3041 h 5235"/>
                <a:gd name="connsiteX2" fmla="*/ 68862 w 72905"/>
                <a:gd name="connsiteY2" fmla="*/ 370 h 5235"/>
                <a:gd name="connsiteX3" fmla="*/ 4585 w 72905"/>
                <a:gd name="connsiteY3" fmla="*/ 370 h 5235"/>
                <a:gd name="connsiteX4" fmla="*/ 271 w 72905"/>
                <a:gd name="connsiteY4" fmla="*/ 2934 h 5235"/>
                <a:gd name="connsiteX5" fmla="*/ 4585 w 72905"/>
                <a:gd name="connsiteY5" fmla="*/ 5605 h 5235"/>
                <a:gd name="connsiteX6" fmla="*/ 68862 w 72905"/>
                <a:gd name="connsiteY6" fmla="*/ 5605 h 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05" h="5235">
                  <a:moveTo>
                    <a:pt x="68862" y="5605"/>
                  </a:moveTo>
                  <a:cubicBezTo>
                    <a:pt x="70588" y="5605"/>
                    <a:pt x="73176" y="5605"/>
                    <a:pt x="73176" y="3041"/>
                  </a:cubicBezTo>
                  <a:cubicBezTo>
                    <a:pt x="73176" y="370"/>
                    <a:pt x="70696" y="370"/>
                    <a:pt x="68862" y="370"/>
                  </a:cubicBezTo>
                  <a:lnTo>
                    <a:pt x="4585" y="370"/>
                  </a:lnTo>
                  <a:cubicBezTo>
                    <a:pt x="2859" y="370"/>
                    <a:pt x="271" y="370"/>
                    <a:pt x="271" y="2934"/>
                  </a:cubicBezTo>
                  <a:cubicBezTo>
                    <a:pt x="271" y="5605"/>
                    <a:pt x="2751" y="5605"/>
                    <a:pt x="4585" y="5605"/>
                  </a:cubicBezTo>
                  <a:lnTo>
                    <a:pt x="68862" y="560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形状 216">
              <a:extLst>
                <a:ext uri="{FF2B5EF4-FFF2-40B4-BE49-F238E27FC236}">
                  <a16:creationId xmlns:a16="http://schemas.microsoft.com/office/drawing/2014/main" id="{FD970720-F3DB-8A38-3602-9B9BBA04509A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4591581" y="8751103"/>
              <a:ext cx="59316" cy="75429"/>
            </a:xfrm>
            <a:custGeom>
              <a:avLst/>
              <a:gdLst>
                <a:gd name="connsiteX0" fmla="*/ 35867 w 59316"/>
                <a:gd name="connsiteY0" fmla="*/ 43961 h 75429"/>
                <a:gd name="connsiteX1" fmla="*/ 48593 w 59316"/>
                <a:gd name="connsiteY1" fmla="*/ 73022 h 75429"/>
                <a:gd name="connsiteX2" fmla="*/ 54309 w 59316"/>
                <a:gd name="connsiteY2" fmla="*/ 75586 h 75429"/>
                <a:gd name="connsiteX3" fmla="*/ 56466 w 59316"/>
                <a:gd name="connsiteY3" fmla="*/ 75586 h 75429"/>
                <a:gd name="connsiteX4" fmla="*/ 59594 w 59316"/>
                <a:gd name="connsiteY4" fmla="*/ 74304 h 75429"/>
                <a:gd name="connsiteX5" fmla="*/ 59054 w 59316"/>
                <a:gd name="connsiteY5" fmla="*/ 73235 h 75429"/>
                <a:gd name="connsiteX6" fmla="*/ 56250 w 59316"/>
                <a:gd name="connsiteY6" fmla="*/ 68641 h 75429"/>
                <a:gd name="connsiteX7" fmla="*/ 29935 w 59316"/>
                <a:gd name="connsiteY7" fmla="*/ 7101 h 75429"/>
                <a:gd name="connsiteX8" fmla="*/ 15592 w 59316"/>
                <a:gd name="connsiteY8" fmla="*/ 370 h 75429"/>
                <a:gd name="connsiteX9" fmla="*/ 12788 w 59316"/>
                <a:gd name="connsiteY9" fmla="*/ 1866 h 75429"/>
                <a:gd name="connsiteX10" fmla="*/ 14405 w 59316"/>
                <a:gd name="connsiteY10" fmla="*/ 3362 h 75429"/>
                <a:gd name="connsiteX11" fmla="*/ 21415 w 59316"/>
                <a:gd name="connsiteY11" fmla="*/ 10093 h 75429"/>
                <a:gd name="connsiteX12" fmla="*/ 34249 w 59316"/>
                <a:gd name="connsiteY12" fmla="*/ 40008 h 75429"/>
                <a:gd name="connsiteX13" fmla="*/ 2434 w 59316"/>
                <a:gd name="connsiteY13" fmla="*/ 68428 h 75429"/>
                <a:gd name="connsiteX14" fmla="*/ 277 w 59316"/>
                <a:gd name="connsiteY14" fmla="*/ 72167 h 75429"/>
                <a:gd name="connsiteX15" fmla="*/ 3944 w 59316"/>
                <a:gd name="connsiteY15" fmla="*/ 75799 h 75429"/>
                <a:gd name="connsiteX16" fmla="*/ 7611 w 59316"/>
                <a:gd name="connsiteY16" fmla="*/ 74090 h 75429"/>
                <a:gd name="connsiteX17" fmla="*/ 35867 w 59316"/>
                <a:gd name="connsiteY17" fmla="*/ 43961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867" y="43961"/>
                  </a:moveTo>
                  <a:cubicBezTo>
                    <a:pt x="41259" y="56141"/>
                    <a:pt x="47407" y="71633"/>
                    <a:pt x="48593" y="73022"/>
                  </a:cubicBezTo>
                  <a:cubicBezTo>
                    <a:pt x="50642" y="75586"/>
                    <a:pt x="52584" y="75586"/>
                    <a:pt x="54309" y="75586"/>
                  </a:cubicBezTo>
                  <a:lnTo>
                    <a:pt x="56466" y="75586"/>
                  </a:lnTo>
                  <a:cubicBezTo>
                    <a:pt x="58515" y="75586"/>
                    <a:pt x="59594" y="75586"/>
                    <a:pt x="59594" y="74304"/>
                  </a:cubicBezTo>
                  <a:cubicBezTo>
                    <a:pt x="59594" y="73770"/>
                    <a:pt x="59270" y="73449"/>
                    <a:pt x="59054" y="73235"/>
                  </a:cubicBezTo>
                  <a:cubicBezTo>
                    <a:pt x="57760" y="72060"/>
                    <a:pt x="56682" y="69603"/>
                    <a:pt x="56250" y="68641"/>
                  </a:cubicBezTo>
                  <a:lnTo>
                    <a:pt x="29935" y="7101"/>
                  </a:lnTo>
                  <a:cubicBezTo>
                    <a:pt x="29180" y="5178"/>
                    <a:pt x="27024" y="370"/>
                    <a:pt x="15592" y="370"/>
                  </a:cubicBezTo>
                  <a:cubicBezTo>
                    <a:pt x="14297" y="370"/>
                    <a:pt x="12788" y="370"/>
                    <a:pt x="12788" y="1866"/>
                  </a:cubicBezTo>
                  <a:cubicBezTo>
                    <a:pt x="12788" y="3148"/>
                    <a:pt x="13866" y="3255"/>
                    <a:pt x="14405" y="3362"/>
                  </a:cubicBezTo>
                  <a:cubicBezTo>
                    <a:pt x="16670" y="3682"/>
                    <a:pt x="18719" y="4003"/>
                    <a:pt x="21415" y="10093"/>
                  </a:cubicBezTo>
                  <a:lnTo>
                    <a:pt x="34249" y="40008"/>
                  </a:lnTo>
                  <a:lnTo>
                    <a:pt x="2434" y="68428"/>
                  </a:lnTo>
                  <a:cubicBezTo>
                    <a:pt x="1140" y="69496"/>
                    <a:pt x="277" y="70351"/>
                    <a:pt x="277" y="72167"/>
                  </a:cubicBezTo>
                  <a:cubicBezTo>
                    <a:pt x="277" y="74731"/>
                    <a:pt x="2434" y="75799"/>
                    <a:pt x="3944" y="75799"/>
                  </a:cubicBezTo>
                  <a:cubicBezTo>
                    <a:pt x="5993" y="75799"/>
                    <a:pt x="7287" y="74411"/>
                    <a:pt x="7611" y="74090"/>
                  </a:cubicBezTo>
                  <a:lnTo>
                    <a:pt x="35867" y="4396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形状 217">
              <a:extLst>
                <a:ext uri="{FF2B5EF4-FFF2-40B4-BE49-F238E27FC236}">
                  <a16:creationId xmlns:a16="http://schemas.microsoft.com/office/drawing/2014/main" id="{42B4993D-0214-926B-45F7-B35DB78B71B5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4667692" y="8789687"/>
              <a:ext cx="31661" cy="50825"/>
            </a:xfrm>
            <a:custGeom>
              <a:avLst/>
              <a:gdLst>
                <a:gd name="connsiteX0" fmla="*/ 19926 w 31661"/>
                <a:gd name="connsiteY0" fmla="*/ 2661 h 50825"/>
                <a:gd name="connsiteX1" fmla="*/ 17152 w 31661"/>
                <a:gd name="connsiteY1" fmla="*/ 371 h 50825"/>
                <a:gd name="connsiteX2" fmla="*/ 1591 w 31661"/>
                <a:gd name="connsiteY2" fmla="*/ 5255 h 50825"/>
                <a:gd name="connsiteX3" fmla="*/ 282 w 31661"/>
                <a:gd name="connsiteY3" fmla="*/ 5255 h 50825"/>
                <a:gd name="connsiteX4" fmla="*/ 282 w 31661"/>
                <a:gd name="connsiteY4" fmla="*/ 8613 h 50825"/>
                <a:gd name="connsiteX5" fmla="*/ 1591 w 31661"/>
                <a:gd name="connsiteY5" fmla="*/ 8613 h 50825"/>
                <a:gd name="connsiteX6" fmla="*/ 12839 w 31661"/>
                <a:gd name="connsiteY6" fmla="*/ 6476 h 50825"/>
                <a:gd name="connsiteX7" fmla="*/ 12839 w 31661"/>
                <a:gd name="connsiteY7" fmla="*/ 44634 h 50825"/>
                <a:gd name="connsiteX8" fmla="*/ 4673 w 31661"/>
                <a:gd name="connsiteY8" fmla="*/ 47839 h 50825"/>
                <a:gd name="connsiteX9" fmla="*/ 821 w 31661"/>
                <a:gd name="connsiteY9" fmla="*/ 47839 h 50825"/>
                <a:gd name="connsiteX10" fmla="*/ 821 w 31661"/>
                <a:gd name="connsiteY10" fmla="*/ 51197 h 50825"/>
                <a:gd name="connsiteX11" fmla="*/ 16382 w 31661"/>
                <a:gd name="connsiteY11" fmla="*/ 50891 h 50825"/>
                <a:gd name="connsiteX12" fmla="*/ 31943 w 31661"/>
                <a:gd name="connsiteY12" fmla="*/ 51197 h 50825"/>
                <a:gd name="connsiteX13" fmla="*/ 31943 w 31661"/>
                <a:gd name="connsiteY13" fmla="*/ 47839 h 50825"/>
                <a:gd name="connsiteX14" fmla="*/ 28091 w 31661"/>
                <a:gd name="connsiteY14" fmla="*/ 47839 h 50825"/>
                <a:gd name="connsiteX15" fmla="*/ 19926 w 31661"/>
                <a:gd name="connsiteY15" fmla="*/ 44634 h 50825"/>
                <a:gd name="connsiteX16" fmla="*/ 19926 w 31661"/>
                <a:gd name="connsiteY16" fmla="*/ 2661 h 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661" h="50825">
                  <a:moveTo>
                    <a:pt x="19926" y="2661"/>
                  </a:moveTo>
                  <a:cubicBezTo>
                    <a:pt x="19926" y="371"/>
                    <a:pt x="19695" y="371"/>
                    <a:pt x="17152" y="371"/>
                  </a:cubicBezTo>
                  <a:cubicBezTo>
                    <a:pt x="11683" y="5255"/>
                    <a:pt x="3132" y="5255"/>
                    <a:pt x="1591" y="5255"/>
                  </a:cubicBezTo>
                  <a:lnTo>
                    <a:pt x="282" y="5255"/>
                  </a:lnTo>
                  <a:lnTo>
                    <a:pt x="282" y="8613"/>
                  </a:lnTo>
                  <a:lnTo>
                    <a:pt x="1591" y="8613"/>
                  </a:lnTo>
                  <a:cubicBezTo>
                    <a:pt x="3363" y="8613"/>
                    <a:pt x="8371" y="8384"/>
                    <a:pt x="12839" y="6476"/>
                  </a:cubicBezTo>
                  <a:lnTo>
                    <a:pt x="12839" y="44634"/>
                  </a:lnTo>
                  <a:cubicBezTo>
                    <a:pt x="12839" y="46999"/>
                    <a:pt x="12839" y="47839"/>
                    <a:pt x="4673" y="47839"/>
                  </a:cubicBezTo>
                  <a:lnTo>
                    <a:pt x="821" y="47839"/>
                  </a:lnTo>
                  <a:lnTo>
                    <a:pt x="821" y="51197"/>
                  </a:lnTo>
                  <a:cubicBezTo>
                    <a:pt x="5058" y="50891"/>
                    <a:pt x="11914" y="50891"/>
                    <a:pt x="16382" y="50891"/>
                  </a:cubicBezTo>
                  <a:cubicBezTo>
                    <a:pt x="20850" y="50891"/>
                    <a:pt x="27706" y="50891"/>
                    <a:pt x="31943" y="51197"/>
                  </a:cubicBezTo>
                  <a:lnTo>
                    <a:pt x="31943" y="47839"/>
                  </a:lnTo>
                  <a:lnTo>
                    <a:pt x="28091" y="47839"/>
                  </a:lnTo>
                  <a:cubicBezTo>
                    <a:pt x="19926" y="47839"/>
                    <a:pt x="19926" y="46999"/>
                    <a:pt x="19926" y="44634"/>
                  </a:cubicBezTo>
                  <a:lnTo>
                    <a:pt x="19926" y="266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形状 218">
              <a:extLst>
                <a:ext uri="{FF2B5EF4-FFF2-40B4-BE49-F238E27FC236}">
                  <a16:creationId xmlns:a16="http://schemas.microsoft.com/office/drawing/2014/main" id="{EC0DB362-3251-F553-6B81-1CCD6B7CBEB9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4715266" y="8789687"/>
              <a:ext cx="40057" cy="52504"/>
            </a:xfrm>
            <a:custGeom>
              <a:avLst/>
              <a:gdLst>
                <a:gd name="connsiteX0" fmla="*/ 19544 w 40057"/>
                <a:gd name="connsiteY0" fmla="*/ 25937 h 52504"/>
                <a:gd name="connsiteX1" fmla="*/ 31330 w 40057"/>
                <a:gd name="connsiteY1" fmla="*/ 37842 h 52504"/>
                <a:gd name="connsiteX2" fmla="*/ 19621 w 40057"/>
                <a:gd name="connsiteY2" fmla="*/ 49747 h 52504"/>
                <a:gd name="connsiteX3" fmla="*/ 5678 w 40057"/>
                <a:gd name="connsiteY3" fmla="*/ 45778 h 52504"/>
                <a:gd name="connsiteX4" fmla="*/ 9761 w 40057"/>
                <a:gd name="connsiteY4" fmla="*/ 41123 h 52504"/>
                <a:gd name="connsiteX5" fmla="*/ 5061 w 40057"/>
                <a:gd name="connsiteY5" fmla="*/ 36468 h 52504"/>
                <a:gd name="connsiteX6" fmla="*/ 285 w 40057"/>
                <a:gd name="connsiteY6" fmla="*/ 41276 h 52504"/>
                <a:gd name="connsiteX7" fmla="*/ 19852 w 40057"/>
                <a:gd name="connsiteY7" fmla="*/ 52876 h 52504"/>
                <a:gd name="connsiteX8" fmla="*/ 40343 w 40057"/>
                <a:gd name="connsiteY8" fmla="*/ 37918 h 52504"/>
                <a:gd name="connsiteX9" fmla="*/ 25938 w 40057"/>
                <a:gd name="connsiteY9" fmla="*/ 24334 h 52504"/>
                <a:gd name="connsiteX10" fmla="*/ 37647 w 40057"/>
                <a:gd name="connsiteY10" fmla="*/ 11284 h 52504"/>
                <a:gd name="connsiteX11" fmla="*/ 20083 w 40057"/>
                <a:gd name="connsiteY11" fmla="*/ 371 h 52504"/>
                <a:gd name="connsiteX12" fmla="*/ 2981 w 40057"/>
                <a:gd name="connsiteY12" fmla="*/ 11208 h 52504"/>
                <a:gd name="connsiteX13" fmla="*/ 7372 w 40057"/>
                <a:gd name="connsiteY13" fmla="*/ 15710 h 52504"/>
                <a:gd name="connsiteX14" fmla="*/ 11763 w 40057"/>
                <a:gd name="connsiteY14" fmla="*/ 11361 h 52504"/>
                <a:gd name="connsiteX15" fmla="*/ 8066 w 40057"/>
                <a:gd name="connsiteY15" fmla="*/ 7011 h 52504"/>
                <a:gd name="connsiteX16" fmla="*/ 19852 w 40057"/>
                <a:gd name="connsiteY16" fmla="*/ 3271 h 52504"/>
                <a:gd name="connsiteX17" fmla="*/ 29481 w 40057"/>
                <a:gd name="connsiteY17" fmla="*/ 11284 h 52504"/>
                <a:gd name="connsiteX18" fmla="*/ 18465 w 40057"/>
                <a:gd name="connsiteY18" fmla="*/ 23113 h 52504"/>
                <a:gd name="connsiteX19" fmla="*/ 13997 w 40057"/>
                <a:gd name="connsiteY19" fmla="*/ 23342 h 52504"/>
                <a:gd name="connsiteX20" fmla="*/ 12303 w 40057"/>
                <a:gd name="connsiteY20" fmla="*/ 24639 h 52504"/>
                <a:gd name="connsiteX21" fmla="*/ 14460 w 40057"/>
                <a:gd name="connsiteY21" fmla="*/ 25937 h 52504"/>
                <a:gd name="connsiteX22" fmla="*/ 19544 w 40057"/>
                <a:gd name="connsiteY22" fmla="*/ 25937 h 5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057" h="52504">
                  <a:moveTo>
                    <a:pt x="19544" y="25937"/>
                  </a:moveTo>
                  <a:cubicBezTo>
                    <a:pt x="26631" y="25937"/>
                    <a:pt x="31330" y="30287"/>
                    <a:pt x="31330" y="37842"/>
                  </a:cubicBezTo>
                  <a:cubicBezTo>
                    <a:pt x="31330" y="45626"/>
                    <a:pt x="26477" y="49747"/>
                    <a:pt x="19621" y="49747"/>
                  </a:cubicBezTo>
                  <a:cubicBezTo>
                    <a:pt x="18774" y="49747"/>
                    <a:pt x="9606" y="49747"/>
                    <a:pt x="5678" y="45778"/>
                  </a:cubicBezTo>
                  <a:cubicBezTo>
                    <a:pt x="8836" y="45320"/>
                    <a:pt x="9761" y="42955"/>
                    <a:pt x="9761" y="41123"/>
                  </a:cubicBezTo>
                  <a:cubicBezTo>
                    <a:pt x="9761" y="38300"/>
                    <a:pt x="7604" y="36468"/>
                    <a:pt x="5061" y="36468"/>
                  </a:cubicBezTo>
                  <a:cubicBezTo>
                    <a:pt x="2596" y="36468"/>
                    <a:pt x="285" y="38071"/>
                    <a:pt x="285" y="41276"/>
                  </a:cubicBezTo>
                  <a:cubicBezTo>
                    <a:pt x="285" y="49213"/>
                    <a:pt x="9375" y="52876"/>
                    <a:pt x="19852" y="52876"/>
                  </a:cubicBezTo>
                  <a:cubicBezTo>
                    <a:pt x="32486" y="52876"/>
                    <a:pt x="40343" y="45320"/>
                    <a:pt x="40343" y="37918"/>
                  </a:cubicBezTo>
                  <a:cubicBezTo>
                    <a:pt x="40343" y="31660"/>
                    <a:pt x="34720" y="26318"/>
                    <a:pt x="25938" y="24334"/>
                  </a:cubicBezTo>
                  <a:cubicBezTo>
                    <a:pt x="35182" y="21358"/>
                    <a:pt x="37647" y="15558"/>
                    <a:pt x="37647" y="11284"/>
                  </a:cubicBezTo>
                  <a:cubicBezTo>
                    <a:pt x="37647" y="5026"/>
                    <a:pt x="29789" y="371"/>
                    <a:pt x="20083" y="371"/>
                  </a:cubicBezTo>
                  <a:cubicBezTo>
                    <a:pt x="10608" y="371"/>
                    <a:pt x="2981" y="4340"/>
                    <a:pt x="2981" y="11208"/>
                  </a:cubicBezTo>
                  <a:cubicBezTo>
                    <a:pt x="2981" y="14795"/>
                    <a:pt x="5909" y="15710"/>
                    <a:pt x="7372" y="15710"/>
                  </a:cubicBezTo>
                  <a:cubicBezTo>
                    <a:pt x="9606" y="15710"/>
                    <a:pt x="11763" y="14108"/>
                    <a:pt x="11763" y="11361"/>
                  </a:cubicBezTo>
                  <a:cubicBezTo>
                    <a:pt x="11763" y="9605"/>
                    <a:pt x="10839" y="7469"/>
                    <a:pt x="8066" y="7011"/>
                  </a:cubicBezTo>
                  <a:cubicBezTo>
                    <a:pt x="11378" y="3500"/>
                    <a:pt x="18234" y="3271"/>
                    <a:pt x="19852" y="3271"/>
                  </a:cubicBezTo>
                  <a:cubicBezTo>
                    <a:pt x="25476" y="3271"/>
                    <a:pt x="29481" y="6095"/>
                    <a:pt x="29481" y="11284"/>
                  </a:cubicBezTo>
                  <a:cubicBezTo>
                    <a:pt x="29481" y="15710"/>
                    <a:pt x="26554" y="22655"/>
                    <a:pt x="18465" y="23113"/>
                  </a:cubicBezTo>
                  <a:cubicBezTo>
                    <a:pt x="16308" y="23189"/>
                    <a:pt x="16000" y="23266"/>
                    <a:pt x="13997" y="23342"/>
                  </a:cubicBezTo>
                  <a:cubicBezTo>
                    <a:pt x="13150" y="23418"/>
                    <a:pt x="12303" y="23495"/>
                    <a:pt x="12303" y="24639"/>
                  </a:cubicBezTo>
                  <a:cubicBezTo>
                    <a:pt x="12303" y="25937"/>
                    <a:pt x="13073" y="25937"/>
                    <a:pt x="14460" y="25937"/>
                  </a:cubicBezTo>
                  <a:lnTo>
                    <a:pt x="19544" y="25937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形状 219">
              <a:extLst>
                <a:ext uri="{FF2B5EF4-FFF2-40B4-BE49-F238E27FC236}">
                  <a16:creationId xmlns:a16="http://schemas.microsoft.com/office/drawing/2014/main" id="{FEA2DF84-DD2E-0D9A-0F50-176C57E27ADC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4774303" y="8778026"/>
              <a:ext cx="52522" cy="48291"/>
            </a:xfrm>
            <a:custGeom>
              <a:avLst/>
              <a:gdLst>
                <a:gd name="connsiteX0" fmla="*/ 52811 w 52522"/>
                <a:gd name="connsiteY0" fmla="*/ 8811 h 48291"/>
                <a:gd name="connsiteX1" fmla="*/ 47419 w 52522"/>
                <a:gd name="connsiteY1" fmla="*/ 370 h 48291"/>
                <a:gd name="connsiteX2" fmla="*/ 41595 w 52522"/>
                <a:gd name="connsiteY2" fmla="*/ 6033 h 48291"/>
                <a:gd name="connsiteX3" fmla="*/ 43428 w 52522"/>
                <a:gd name="connsiteY3" fmla="*/ 9345 h 48291"/>
                <a:gd name="connsiteX4" fmla="*/ 47419 w 52522"/>
                <a:gd name="connsiteY4" fmla="*/ 17892 h 48291"/>
                <a:gd name="connsiteX5" fmla="*/ 27467 w 52522"/>
                <a:gd name="connsiteY5" fmla="*/ 45671 h 48291"/>
                <a:gd name="connsiteX6" fmla="*/ 18731 w 52522"/>
                <a:gd name="connsiteY6" fmla="*/ 36162 h 48291"/>
                <a:gd name="connsiteX7" fmla="*/ 24663 w 52522"/>
                <a:gd name="connsiteY7" fmla="*/ 15328 h 48291"/>
                <a:gd name="connsiteX8" fmla="*/ 26173 w 52522"/>
                <a:gd name="connsiteY8" fmla="*/ 9665 h 48291"/>
                <a:gd name="connsiteX9" fmla="*/ 15927 w 52522"/>
                <a:gd name="connsiteY9" fmla="*/ 477 h 48291"/>
                <a:gd name="connsiteX10" fmla="*/ 289 w 52522"/>
                <a:gd name="connsiteY10" fmla="*/ 16824 h 48291"/>
                <a:gd name="connsiteX11" fmla="*/ 2123 w 52522"/>
                <a:gd name="connsiteY11" fmla="*/ 18213 h 48291"/>
                <a:gd name="connsiteX12" fmla="*/ 4064 w 52522"/>
                <a:gd name="connsiteY12" fmla="*/ 16503 h 48291"/>
                <a:gd name="connsiteX13" fmla="*/ 15604 w 52522"/>
                <a:gd name="connsiteY13" fmla="*/ 3469 h 48291"/>
                <a:gd name="connsiteX14" fmla="*/ 18300 w 52522"/>
                <a:gd name="connsiteY14" fmla="*/ 7208 h 48291"/>
                <a:gd name="connsiteX15" fmla="*/ 16359 w 52522"/>
                <a:gd name="connsiteY15" fmla="*/ 14366 h 48291"/>
                <a:gd name="connsiteX16" fmla="*/ 10535 w 52522"/>
                <a:gd name="connsiteY16" fmla="*/ 34666 h 48291"/>
                <a:gd name="connsiteX17" fmla="*/ 27143 w 52522"/>
                <a:gd name="connsiteY17" fmla="*/ 48662 h 48291"/>
                <a:gd name="connsiteX18" fmla="*/ 52811 w 52522"/>
                <a:gd name="connsiteY18" fmla="*/ 8811 h 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522" h="48291">
                  <a:moveTo>
                    <a:pt x="52811" y="8811"/>
                  </a:moveTo>
                  <a:cubicBezTo>
                    <a:pt x="52811" y="477"/>
                    <a:pt x="47742" y="370"/>
                    <a:pt x="47419" y="370"/>
                  </a:cubicBezTo>
                  <a:cubicBezTo>
                    <a:pt x="44615" y="370"/>
                    <a:pt x="41595" y="3255"/>
                    <a:pt x="41595" y="6033"/>
                  </a:cubicBezTo>
                  <a:cubicBezTo>
                    <a:pt x="41595" y="7849"/>
                    <a:pt x="42674" y="8704"/>
                    <a:pt x="43428" y="9345"/>
                  </a:cubicBezTo>
                  <a:cubicBezTo>
                    <a:pt x="45262" y="10841"/>
                    <a:pt x="47419" y="13618"/>
                    <a:pt x="47419" y="17892"/>
                  </a:cubicBezTo>
                  <a:cubicBezTo>
                    <a:pt x="47419" y="22700"/>
                    <a:pt x="40301" y="45671"/>
                    <a:pt x="27467" y="45671"/>
                  </a:cubicBezTo>
                  <a:cubicBezTo>
                    <a:pt x="18731" y="45671"/>
                    <a:pt x="18731" y="37978"/>
                    <a:pt x="18731" y="36162"/>
                  </a:cubicBezTo>
                  <a:cubicBezTo>
                    <a:pt x="18731" y="31247"/>
                    <a:pt x="20672" y="25264"/>
                    <a:pt x="24663" y="15328"/>
                  </a:cubicBezTo>
                  <a:cubicBezTo>
                    <a:pt x="25526" y="13084"/>
                    <a:pt x="26173" y="11482"/>
                    <a:pt x="26173" y="9665"/>
                  </a:cubicBezTo>
                  <a:cubicBezTo>
                    <a:pt x="26173" y="4110"/>
                    <a:pt x="21427" y="477"/>
                    <a:pt x="15927" y="477"/>
                  </a:cubicBezTo>
                  <a:cubicBezTo>
                    <a:pt x="5142" y="477"/>
                    <a:pt x="289" y="15114"/>
                    <a:pt x="289" y="16824"/>
                  </a:cubicBezTo>
                  <a:cubicBezTo>
                    <a:pt x="289" y="18213"/>
                    <a:pt x="1799" y="18213"/>
                    <a:pt x="2123" y="18213"/>
                  </a:cubicBezTo>
                  <a:cubicBezTo>
                    <a:pt x="3632" y="18213"/>
                    <a:pt x="3740" y="17678"/>
                    <a:pt x="4064" y="16503"/>
                  </a:cubicBezTo>
                  <a:cubicBezTo>
                    <a:pt x="6652" y="7742"/>
                    <a:pt x="11290" y="3469"/>
                    <a:pt x="15604" y="3469"/>
                  </a:cubicBezTo>
                  <a:cubicBezTo>
                    <a:pt x="17437" y="3469"/>
                    <a:pt x="18300" y="4644"/>
                    <a:pt x="18300" y="7208"/>
                  </a:cubicBezTo>
                  <a:cubicBezTo>
                    <a:pt x="18300" y="9665"/>
                    <a:pt x="17437" y="11909"/>
                    <a:pt x="16359" y="14366"/>
                  </a:cubicBezTo>
                  <a:cubicBezTo>
                    <a:pt x="11721" y="26226"/>
                    <a:pt x="10535" y="30820"/>
                    <a:pt x="10535" y="34666"/>
                  </a:cubicBezTo>
                  <a:cubicBezTo>
                    <a:pt x="10535" y="45243"/>
                    <a:pt x="18947" y="48662"/>
                    <a:pt x="27143" y="48662"/>
                  </a:cubicBezTo>
                  <a:cubicBezTo>
                    <a:pt x="45262" y="48662"/>
                    <a:pt x="52811" y="17572"/>
                    <a:pt x="52811" y="8811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形状 220">
              <a:extLst>
                <a:ext uri="{FF2B5EF4-FFF2-40B4-BE49-F238E27FC236}">
                  <a16:creationId xmlns:a16="http://schemas.microsoft.com/office/drawing/2014/main" id="{0AF7E7C4-90AF-9292-2CCC-DD35D62F3C40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4841741" y="8728364"/>
              <a:ext cx="38363" cy="50825"/>
            </a:xfrm>
            <a:custGeom>
              <a:avLst/>
              <a:gdLst>
                <a:gd name="connsiteX0" fmla="*/ 38657 w 38363"/>
                <a:gd name="connsiteY0" fmla="*/ 36464 h 50825"/>
                <a:gd name="connsiteX1" fmla="*/ 35421 w 38363"/>
                <a:gd name="connsiteY1" fmla="*/ 36464 h 50825"/>
                <a:gd name="connsiteX2" fmla="*/ 33187 w 38363"/>
                <a:gd name="connsiteY2" fmla="*/ 43409 h 50825"/>
                <a:gd name="connsiteX3" fmla="*/ 24944 w 38363"/>
                <a:gd name="connsiteY3" fmla="*/ 43867 h 50825"/>
                <a:gd name="connsiteX4" fmla="*/ 9846 w 38363"/>
                <a:gd name="connsiteY4" fmla="*/ 43867 h 50825"/>
                <a:gd name="connsiteX5" fmla="*/ 25253 w 38363"/>
                <a:gd name="connsiteY5" fmla="*/ 32801 h 50825"/>
                <a:gd name="connsiteX6" fmla="*/ 38657 w 38363"/>
                <a:gd name="connsiteY6" fmla="*/ 15554 h 50825"/>
                <a:gd name="connsiteX7" fmla="*/ 18319 w 38363"/>
                <a:gd name="connsiteY7" fmla="*/ 367 h 50825"/>
                <a:gd name="connsiteX8" fmla="*/ 293 w 38363"/>
                <a:gd name="connsiteY8" fmla="*/ 13799 h 50825"/>
                <a:gd name="connsiteX9" fmla="*/ 4761 w 38363"/>
                <a:gd name="connsiteY9" fmla="*/ 18454 h 50825"/>
                <a:gd name="connsiteX10" fmla="*/ 9306 w 38363"/>
                <a:gd name="connsiteY10" fmla="*/ 13951 h 50825"/>
                <a:gd name="connsiteX11" fmla="*/ 4915 w 38363"/>
                <a:gd name="connsiteY11" fmla="*/ 9449 h 50825"/>
                <a:gd name="connsiteX12" fmla="*/ 16702 w 38363"/>
                <a:gd name="connsiteY12" fmla="*/ 3725 h 50825"/>
                <a:gd name="connsiteX13" fmla="*/ 30414 w 38363"/>
                <a:gd name="connsiteY13" fmla="*/ 15630 h 50825"/>
                <a:gd name="connsiteX14" fmla="*/ 20014 w 38363"/>
                <a:gd name="connsiteY14" fmla="*/ 31885 h 50825"/>
                <a:gd name="connsiteX15" fmla="*/ 1218 w 38363"/>
                <a:gd name="connsiteY15" fmla="*/ 47682 h 50825"/>
                <a:gd name="connsiteX16" fmla="*/ 293 w 38363"/>
                <a:gd name="connsiteY16" fmla="*/ 48903 h 50825"/>
                <a:gd name="connsiteX17" fmla="*/ 293 w 38363"/>
                <a:gd name="connsiteY17" fmla="*/ 51193 h 50825"/>
                <a:gd name="connsiteX18" fmla="*/ 36114 w 38363"/>
                <a:gd name="connsiteY18" fmla="*/ 51193 h 50825"/>
                <a:gd name="connsiteX19" fmla="*/ 38657 w 38363"/>
                <a:gd name="connsiteY19" fmla="*/ 36464 h 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363" h="50825">
                  <a:moveTo>
                    <a:pt x="38657" y="36464"/>
                  </a:moveTo>
                  <a:lnTo>
                    <a:pt x="35421" y="36464"/>
                  </a:lnTo>
                  <a:cubicBezTo>
                    <a:pt x="35190" y="37914"/>
                    <a:pt x="34420" y="42645"/>
                    <a:pt x="33187" y="43409"/>
                  </a:cubicBezTo>
                  <a:cubicBezTo>
                    <a:pt x="32571" y="43867"/>
                    <a:pt x="26100" y="43867"/>
                    <a:pt x="24944" y="43867"/>
                  </a:cubicBezTo>
                  <a:lnTo>
                    <a:pt x="9846" y="43867"/>
                  </a:lnTo>
                  <a:cubicBezTo>
                    <a:pt x="14930" y="40127"/>
                    <a:pt x="20631" y="35853"/>
                    <a:pt x="25253" y="32801"/>
                  </a:cubicBezTo>
                  <a:cubicBezTo>
                    <a:pt x="32186" y="28069"/>
                    <a:pt x="38657" y="23643"/>
                    <a:pt x="38657" y="15554"/>
                  </a:cubicBezTo>
                  <a:cubicBezTo>
                    <a:pt x="38657" y="5786"/>
                    <a:pt x="29335" y="367"/>
                    <a:pt x="18319" y="367"/>
                  </a:cubicBezTo>
                  <a:cubicBezTo>
                    <a:pt x="7920" y="367"/>
                    <a:pt x="293" y="6320"/>
                    <a:pt x="293" y="13799"/>
                  </a:cubicBezTo>
                  <a:cubicBezTo>
                    <a:pt x="293" y="17767"/>
                    <a:pt x="3683" y="18454"/>
                    <a:pt x="4761" y="18454"/>
                  </a:cubicBezTo>
                  <a:cubicBezTo>
                    <a:pt x="6841" y="18454"/>
                    <a:pt x="9306" y="17080"/>
                    <a:pt x="9306" y="13951"/>
                  </a:cubicBezTo>
                  <a:cubicBezTo>
                    <a:pt x="9306" y="11204"/>
                    <a:pt x="7304" y="9678"/>
                    <a:pt x="4915" y="9449"/>
                  </a:cubicBezTo>
                  <a:cubicBezTo>
                    <a:pt x="7072" y="6015"/>
                    <a:pt x="11540" y="3725"/>
                    <a:pt x="16702" y="3725"/>
                  </a:cubicBezTo>
                  <a:cubicBezTo>
                    <a:pt x="24174" y="3725"/>
                    <a:pt x="30414" y="8151"/>
                    <a:pt x="30414" y="15630"/>
                  </a:cubicBezTo>
                  <a:cubicBezTo>
                    <a:pt x="30414" y="22041"/>
                    <a:pt x="25946" y="26925"/>
                    <a:pt x="20014" y="31885"/>
                  </a:cubicBezTo>
                  <a:lnTo>
                    <a:pt x="1218" y="47682"/>
                  </a:lnTo>
                  <a:cubicBezTo>
                    <a:pt x="447" y="48369"/>
                    <a:pt x="370" y="48369"/>
                    <a:pt x="293" y="48903"/>
                  </a:cubicBezTo>
                  <a:lnTo>
                    <a:pt x="293" y="51193"/>
                  </a:lnTo>
                  <a:lnTo>
                    <a:pt x="36114" y="51193"/>
                  </a:lnTo>
                  <a:lnTo>
                    <a:pt x="38657" y="3646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形状 221">
              <a:extLst>
                <a:ext uri="{FF2B5EF4-FFF2-40B4-BE49-F238E27FC236}">
                  <a16:creationId xmlns:a16="http://schemas.microsoft.com/office/drawing/2014/main" id="{FBAD8CDB-8639-56F1-D29A-376A294E2045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4839644" y="8802813"/>
              <a:ext cx="49995" cy="68606"/>
            </a:xfrm>
            <a:custGeom>
              <a:avLst/>
              <a:gdLst>
                <a:gd name="connsiteX0" fmla="*/ 35575 w 49995"/>
                <a:gd name="connsiteY0" fmla="*/ 2585 h 68606"/>
                <a:gd name="connsiteX1" fmla="*/ 35806 w 49995"/>
                <a:gd name="connsiteY1" fmla="*/ 1441 h 68606"/>
                <a:gd name="connsiteX2" fmla="*/ 34188 w 49995"/>
                <a:gd name="connsiteY2" fmla="*/ 372 h 68606"/>
                <a:gd name="connsiteX3" fmla="*/ 32417 w 49995"/>
                <a:gd name="connsiteY3" fmla="*/ 2127 h 68606"/>
                <a:gd name="connsiteX4" fmla="*/ 28334 w 49995"/>
                <a:gd name="connsiteY4" fmla="*/ 18077 h 68606"/>
                <a:gd name="connsiteX5" fmla="*/ 28026 w 49995"/>
                <a:gd name="connsiteY5" fmla="*/ 19222 h 68606"/>
                <a:gd name="connsiteX6" fmla="*/ 27101 w 49995"/>
                <a:gd name="connsiteY6" fmla="*/ 19451 h 68606"/>
                <a:gd name="connsiteX7" fmla="*/ 293 w 49995"/>
                <a:gd name="connsiteY7" fmla="*/ 39674 h 68606"/>
                <a:gd name="connsiteX8" fmla="*/ 19244 w 49995"/>
                <a:gd name="connsiteY8" fmla="*/ 54327 h 68606"/>
                <a:gd name="connsiteX9" fmla="*/ 15854 w 49995"/>
                <a:gd name="connsiteY9" fmla="*/ 67834 h 68606"/>
                <a:gd name="connsiteX10" fmla="*/ 17472 w 49995"/>
                <a:gd name="connsiteY10" fmla="*/ 68979 h 68606"/>
                <a:gd name="connsiteX11" fmla="*/ 19244 w 49995"/>
                <a:gd name="connsiteY11" fmla="*/ 67300 h 68606"/>
                <a:gd name="connsiteX12" fmla="*/ 22479 w 49995"/>
                <a:gd name="connsiteY12" fmla="*/ 54403 h 68606"/>
                <a:gd name="connsiteX13" fmla="*/ 50289 w 49995"/>
                <a:gd name="connsiteY13" fmla="*/ 34027 h 68606"/>
                <a:gd name="connsiteX14" fmla="*/ 31338 w 49995"/>
                <a:gd name="connsiteY14" fmla="*/ 19451 h 68606"/>
                <a:gd name="connsiteX15" fmla="*/ 35575 w 49995"/>
                <a:gd name="connsiteY15" fmla="*/ 2585 h 68606"/>
                <a:gd name="connsiteX16" fmla="*/ 19860 w 49995"/>
                <a:gd name="connsiteY16" fmla="*/ 51732 h 68606"/>
                <a:gd name="connsiteX17" fmla="*/ 6610 w 49995"/>
                <a:gd name="connsiteY17" fmla="*/ 40743 h 68606"/>
                <a:gd name="connsiteX18" fmla="*/ 27332 w 49995"/>
                <a:gd name="connsiteY18" fmla="*/ 22046 h 68606"/>
                <a:gd name="connsiteX19" fmla="*/ 19860 w 49995"/>
                <a:gd name="connsiteY19" fmla="*/ 51732 h 68606"/>
                <a:gd name="connsiteX20" fmla="*/ 30645 w 49995"/>
                <a:gd name="connsiteY20" fmla="*/ 22046 h 68606"/>
                <a:gd name="connsiteX21" fmla="*/ 43895 w 49995"/>
                <a:gd name="connsiteY21" fmla="*/ 33035 h 68606"/>
                <a:gd name="connsiteX22" fmla="*/ 23172 w 49995"/>
                <a:gd name="connsiteY22" fmla="*/ 51732 h 68606"/>
                <a:gd name="connsiteX23" fmla="*/ 30645 w 49995"/>
                <a:gd name="connsiteY23" fmla="*/ 22046 h 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995" h="68606">
                  <a:moveTo>
                    <a:pt x="35575" y="2585"/>
                  </a:moveTo>
                  <a:cubicBezTo>
                    <a:pt x="35806" y="1670"/>
                    <a:pt x="35806" y="1517"/>
                    <a:pt x="35806" y="1441"/>
                  </a:cubicBezTo>
                  <a:cubicBezTo>
                    <a:pt x="35806" y="372"/>
                    <a:pt x="34728" y="372"/>
                    <a:pt x="34188" y="372"/>
                  </a:cubicBezTo>
                  <a:cubicBezTo>
                    <a:pt x="32879" y="372"/>
                    <a:pt x="32802" y="601"/>
                    <a:pt x="32417" y="2127"/>
                  </a:cubicBezTo>
                  <a:lnTo>
                    <a:pt x="28334" y="18077"/>
                  </a:lnTo>
                  <a:cubicBezTo>
                    <a:pt x="28334" y="18230"/>
                    <a:pt x="28026" y="19146"/>
                    <a:pt x="28026" y="19222"/>
                  </a:cubicBezTo>
                  <a:cubicBezTo>
                    <a:pt x="27872" y="19298"/>
                    <a:pt x="27794" y="19375"/>
                    <a:pt x="27101" y="19451"/>
                  </a:cubicBezTo>
                  <a:cubicBezTo>
                    <a:pt x="12234" y="20367"/>
                    <a:pt x="293" y="30059"/>
                    <a:pt x="293" y="39674"/>
                  </a:cubicBezTo>
                  <a:cubicBezTo>
                    <a:pt x="293" y="47611"/>
                    <a:pt x="8151" y="53869"/>
                    <a:pt x="19244" y="54327"/>
                  </a:cubicBezTo>
                  <a:cubicBezTo>
                    <a:pt x="17626" y="60661"/>
                    <a:pt x="15854" y="67453"/>
                    <a:pt x="15854" y="67834"/>
                  </a:cubicBezTo>
                  <a:cubicBezTo>
                    <a:pt x="15854" y="68979"/>
                    <a:pt x="16933" y="68979"/>
                    <a:pt x="17472" y="68979"/>
                  </a:cubicBezTo>
                  <a:cubicBezTo>
                    <a:pt x="18858" y="68979"/>
                    <a:pt x="18936" y="68674"/>
                    <a:pt x="19244" y="67300"/>
                  </a:cubicBezTo>
                  <a:cubicBezTo>
                    <a:pt x="20707" y="61805"/>
                    <a:pt x="21324" y="59287"/>
                    <a:pt x="22479" y="54403"/>
                  </a:cubicBezTo>
                  <a:cubicBezTo>
                    <a:pt x="38502" y="53640"/>
                    <a:pt x="50289" y="43566"/>
                    <a:pt x="50289" y="34027"/>
                  </a:cubicBezTo>
                  <a:cubicBezTo>
                    <a:pt x="50289" y="27006"/>
                    <a:pt x="43587" y="20061"/>
                    <a:pt x="31338" y="19451"/>
                  </a:cubicBezTo>
                  <a:lnTo>
                    <a:pt x="35575" y="2585"/>
                  </a:lnTo>
                  <a:close/>
                  <a:moveTo>
                    <a:pt x="19860" y="51732"/>
                  </a:moveTo>
                  <a:cubicBezTo>
                    <a:pt x="13697" y="51503"/>
                    <a:pt x="6610" y="48603"/>
                    <a:pt x="6610" y="40743"/>
                  </a:cubicBezTo>
                  <a:cubicBezTo>
                    <a:pt x="6610" y="32424"/>
                    <a:pt x="14082" y="23038"/>
                    <a:pt x="27332" y="22046"/>
                  </a:cubicBezTo>
                  <a:lnTo>
                    <a:pt x="19860" y="51732"/>
                  </a:lnTo>
                  <a:close/>
                  <a:moveTo>
                    <a:pt x="30645" y="22046"/>
                  </a:moveTo>
                  <a:cubicBezTo>
                    <a:pt x="36037" y="22275"/>
                    <a:pt x="43895" y="24564"/>
                    <a:pt x="43895" y="33035"/>
                  </a:cubicBezTo>
                  <a:cubicBezTo>
                    <a:pt x="43895" y="41582"/>
                    <a:pt x="36422" y="50740"/>
                    <a:pt x="23172" y="51732"/>
                  </a:cubicBezTo>
                  <a:lnTo>
                    <a:pt x="30645" y="22046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形状 222">
              <a:extLst>
                <a:ext uri="{FF2B5EF4-FFF2-40B4-BE49-F238E27FC236}">
                  <a16:creationId xmlns:a16="http://schemas.microsoft.com/office/drawing/2014/main" id="{790249B7-1950-B5C7-E79D-5C8971300564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4912185" y="8722225"/>
              <a:ext cx="35743" cy="152628"/>
            </a:xfrm>
            <a:custGeom>
              <a:avLst/>
              <a:gdLst>
                <a:gd name="connsiteX0" fmla="*/ 36042 w 35743"/>
                <a:gd name="connsiteY0" fmla="*/ 76685 h 152628"/>
                <a:gd name="connsiteX1" fmla="*/ 25873 w 35743"/>
                <a:gd name="connsiteY1" fmla="*/ 29065 h 152628"/>
                <a:gd name="connsiteX2" fmla="*/ 1839 w 35743"/>
                <a:gd name="connsiteY2" fmla="*/ 371 h 152628"/>
                <a:gd name="connsiteX3" fmla="*/ 298 w 35743"/>
                <a:gd name="connsiteY3" fmla="*/ 1897 h 152628"/>
                <a:gd name="connsiteX4" fmla="*/ 3225 w 35743"/>
                <a:gd name="connsiteY4" fmla="*/ 5408 h 152628"/>
                <a:gd name="connsiteX5" fmla="*/ 27106 w 35743"/>
                <a:gd name="connsiteY5" fmla="*/ 76685 h 152628"/>
                <a:gd name="connsiteX6" fmla="*/ 2301 w 35743"/>
                <a:gd name="connsiteY6" fmla="*/ 148879 h 152628"/>
                <a:gd name="connsiteX7" fmla="*/ 298 w 35743"/>
                <a:gd name="connsiteY7" fmla="*/ 151474 h 152628"/>
                <a:gd name="connsiteX8" fmla="*/ 1839 w 35743"/>
                <a:gd name="connsiteY8" fmla="*/ 153000 h 152628"/>
                <a:gd name="connsiteX9" fmla="*/ 26336 w 35743"/>
                <a:gd name="connsiteY9" fmla="*/ 123237 h 152628"/>
                <a:gd name="connsiteX10" fmla="*/ 36042 w 35743"/>
                <a:gd name="connsiteY10" fmla="*/ 76685 h 15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43" h="152628">
                  <a:moveTo>
                    <a:pt x="36042" y="76685"/>
                  </a:moveTo>
                  <a:cubicBezTo>
                    <a:pt x="36042" y="64780"/>
                    <a:pt x="34347" y="46312"/>
                    <a:pt x="25873" y="29065"/>
                  </a:cubicBezTo>
                  <a:cubicBezTo>
                    <a:pt x="16629" y="10292"/>
                    <a:pt x="3379" y="371"/>
                    <a:pt x="1839" y="371"/>
                  </a:cubicBezTo>
                  <a:cubicBezTo>
                    <a:pt x="914" y="371"/>
                    <a:pt x="298" y="982"/>
                    <a:pt x="298" y="1897"/>
                  </a:cubicBezTo>
                  <a:cubicBezTo>
                    <a:pt x="298" y="2355"/>
                    <a:pt x="298" y="2660"/>
                    <a:pt x="3225" y="5408"/>
                  </a:cubicBezTo>
                  <a:cubicBezTo>
                    <a:pt x="18324" y="20518"/>
                    <a:pt x="27106" y="44786"/>
                    <a:pt x="27106" y="76685"/>
                  </a:cubicBezTo>
                  <a:cubicBezTo>
                    <a:pt x="27106" y="102785"/>
                    <a:pt x="21405" y="129648"/>
                    <a:pt x="2301" y="148879"/>
                  </a:cubicBezTo>
                  <a:cubicBezTo>
                    <a:pt x="298" y="150711"/>
                    <a:pt x="298" y="151016"/>
                    <a:pt x="298" y="151474"/>
                  </a:cubicBezTo>
                  <a:cubicBezTo>
                    <a:pt x="298" y="152389"/>
                    <a:pt x="914" y="153000"/>
                    <a:pt x="1839" y="153000"/>
                  </a:cubicBezTo>
                  <a:cubicBezTo>
                    <a:pt x="3379" y="153000"/>
                    <a:pt x="17245" y="142621"/>
                    <a:pt x="26336" y="123237"/>
                  </a:cubicBezTo>
                  <a:cubicBezTo>
                    <a:pt x="34193" y="106448"/>
                    <a:pt x="36042" y="89506"/>
                    <a:pt x="36042" y="76685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形状 223">
              <a:extLst>
                <a:ext uri="{FF2B5EF4-FFF2-40B4-BE49-F238E27FC236}">
                  <a16:creationId xmlns:a16="http://schemas.microsoft.com/office/drawing/2014/main" id="{F50A89E8-21D9-E1E3-10BE-447D11289AE1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4978571" y="8722225"/>
              <a:ext cx="35743" cy="152628"/>
            </a:xfrm>
            <a:custGeom>
              <a:avLst/>
              <a:gdLst>
                <a:gd name="connsiteX0" fmla="*/ 36046 w 35743"/>
                <a:gd name="connsiteY0" fmla="*/ 151474 h 152628"/>
                <a:gd name="connsiteX1" fmla="*/ 33427 w 35743"/>
                <a:gd name="connsiteY1" fmla="*/ 148116 h 152628"/>
                <a:gd name="connsiteX2" fmla="*/ 9238 w 35743"/>
                <a:gd name="connsiteY2" fmla="*/ 76685 h 152628"/>
                <a:gd name="connsiteX3" fmla="*/ 34043 w 35743"/>
                <a:gd name="connsiteY3" fmla="*/ 4492 h 152628"/>
                <a:gd name="connsiteX4" fmla="*/ 36046 w 35743"/>
                <a:gd name="connsiteY4" fmla="*/ 1897 h 152628"/>
                <a:gd name="connsiteX5" fmla="*/ 34505 w 35743"/>
                <a:gd name="connsiteY5" fmla="*/ 371 h 152628"/>
                <a:gd name="connsiteX6" fmla="*/ 10008 w 35743"/>
                <a:gd name="connsiteY6" fmla="*/ 30134 h 152628"/>
                <a:gd name="connsiteX7" fmla="*/ 302 w 35743"/>
                <a:gd name="connsiteY7" fmla="*/ 76685 h 152628"/>
                <a:gd name="connsiteX8" fmla="*/ 10470 w 35743"/>
                <a:gd name="connsiteY8" fmla="*/ 124306 h 152628"/>
                <a:gd name="connsiteX9" fmla="*/ 34505 w 35743"/>
                <a:gd name="connsiteY9" fmla="*/ 153000 h 152628"/>
                <a:gd name="connsiteX10" fmla="*/ 36046 w 35743"/>
                <a:gd name="connsiteY10" fmla="*/ 151474 h 15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43" h="152628">
                  <a:moveTo>
                    <a:pt x="36046" y="151474"/>
                  </a:moveTo>
                  <a:cubicBezTo>
                    <a:pt x="36046" y="151016"/>
                    <a:pt x="36046" y="150711"/>
                    <a:pt x="33427" y="148116"/>
                  </a:cubicBezTo>
                  <a:cubicBezTo>
                    <a:pt x="14168" y="128885"/>
                    <a:pt x="9238" y="100038"/>
                    <a:pt x="9238" y="76685"/>
                  </a:cubicBezTo>
                  <a:cubicBezTo>
                    <a:pt x="9238" y="50128"/>
                    <a:pt x="15092" y="23571"/>
                    <a:pt x="34043" y="4492"/>
                  </a:cubicBezTo>
                  <a:cubicBezTo>
                    <a:pt x="36046" y="2660"/>
                    <a:pt x="36046" y="2355"/>
                    <a:pt x="36046" y="1897"/>
                  </a:cubicBezTo>
                  <a:cubicBezTo>
                    <a:pt x="36046" y="829"/>
                    <a:pt x="35429" y="371"/>
                    <a:pt x="34505" y="371"/>
                  </a:cubicBezTo>
                  <a:cubicBezTo>
                    <a:pt x="32964" y="371"/>
                    <a:pt x="19098" y="10750"/>
                    <a:pt x="10008" y="30134"/>
                  </a:cubicBezTo>
                  <a:cubicBezTo>
                    <a:pt x="2151" y="46923"/>
                    <a:pt x="302" y="63865"/>
                    <a:pt x="302" y="76685"/>
                  </a:cubicBezTo>
                  <a:cubicBezTo>
                    <a:pt x="302" y="88591"/>
                    <a:pt x="1996" y="107059"/>
                    <a:pt x="10470" y="124306"/>
                  </a:cubicBezTo>
                  <a:cubicBezTo>
                    <a:pt x="19714" y="143079"/>
                    <a:pt x="32964" y="153000"/>
                    <a:pt x="34505" y="153000"/>
                  </a:cubicBezTo>
                  <a:cubicBezTo>
                    <a:pt x="35429" y="153000"/>
                    <a:pt x="36046" y="152542"/>
                    <a:pt x="36046" y="151474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形状 224">
              <a:extLst>
                <a:ext uri="{FF2B5EF4-FFF2-40B4-BE49-F238E27FC236}">
                  <a16:creationId xmlns:a16="http://schemas.microsoft.com/office/drawing/2014/main" id="{9C2ABAB9-11B8-CB06-E8B6-5306E906280A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5031215" y="8751103"/>
              <a:ext cx="59316" cy="75429"/>
            </a:xfrm>
            <a:custGeom>
              <a:avLst/>
              <a:gdLst>
                <a:gd name="connsiteX0" fmla="*/ 35896 w 59316"/>
                <a:gd name="connsiteY0" fmla="*/ 43961 h 75429"/>
                <a:gd name="connsiteX1" fmla="*/ 48622 w 59316"/>
                <a:gd name="connsiteY1" fmla="*/ 73022 h 75429"/>
                <a:gd name="connsiteX2" fmla="*/ 54338 w 59316"/>
                <a:gd name="connsiteY2" fmla="*/ 75586 h 75429"/>
                <a:gd name="connsiteX3" fmla="*/ 56495 w 59316"/>
                <a:gd name="connsiteY3" fmla="*/ 75586 h 75429"/>
                <a:gd name="connsiteX4" fmla="*/ 59622 w 59316"/>
                <a:gd name="connsiteY4" fmla="*/ 74304 h 75429"/>
                <a:gd name="connsiteX5" fmla="*/ 59083 w 59316"/>
                <a:gd name="connsiteY5" fmla="*/ 73235 h 75429"/>
                <a:gd name="connsiteX6" fmla="*/ 56279 w 59316"/>
                <a:gd name="connsiteY6" fmla="*/ 68641 h 75429"/>
                <a:gd name="connsiteX7" fmla="*/ 29964 w 59316"/>
                <a:gd name="connsiteY7" fmla="*/ 7101 h 75429"/>
                <a:gd name="connsiteX8" fmla="*/ 15620 w 59316"/>
                <a:gd name="connsiteY8" fmla="*/ 370 h 75429"/>
                <a:gd name="connsiteX9" fmla="*/ 12816 w 59316"/>
                <a:gd name="connsiteY9" fmla="*/ 1866 h 75429"/>
                <a:gd name="connsiteX10" fmla="*/ 14434 w 59316"/>
                <a:gd name="connsiteY10" fmla="*/ 3362 h 75429"/>
                <a:gd name="connsiteX11" fmla="*/ 21444 w 59316"/>
                <a:gd name="connsiteY11" fmla="*/ 10093 h 75429"/>
                <a:gd name="connsiteX12" fmla="*/ 34278 w 59316"/>
                <a:gd name="connsiteY12" fmla="*/ 40008 h 75429"/>
                <a:gd name="connsiteX13" fmla="*/ 2463 w 59316"/>
                <a:gd name="connsiteY13" fmla="*/ 68428 h 75429"/>
                <a:gd name="connsiteX14" fmla="*/ 306 w 59316"/>
                <a:gd name="connsiteY14" fmla="*/ 72167 h 75429"/>
                <a:gd name="connsiteX15" fmla="*/ 3972 w 59316"/>
                <a:gd name="connsiteY15" fmla="*/ 75799 h 75429"/>
                <a:gd name="connsiteX16" fmla="*/ 7639 w 59316"/>
                <a:gd name="connsiteY16" fmla="*/ 74090 h 75429"/>
                <a:gd name="connsiteX17" fmla="*/ 35896 w 59316"/>
                <a:gd name="connsiteY17" fmla="*/ 43961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896" y="43961"/>
                  </a:moveTo>
                  <a:cubicBezTo>
                    <a:pt x="41288" y="56141"/>
                    <a:pt x="47435" y="71633"/>
                    <a:pt x="48622" y="73022"/>
                  </a:cubicBezTo>
                  <a:cubicBezTo>
                    <a:pt x="50671" y="75586"/>
                    <a:pt x="52612" y="75586"/>
                    <a:pt x="54338" y="75586"/>
                  </a:cubicBezTo>
                  <a:lnTo>
                    <a:pt x="56495" y="75586"/>
                  </a:lnTo>
                  <a:cubicBezTo>
                    <a:pt x="58544" y="75586"/>
                    <a:pt x="59622" y="75586"/>
                    <a:pt x="59622" y="74304"/>
                  </a:cubicBezTo>
                  <a:cubicBezTo>
                    <a:pt x="59622" y="73770"/>
                    <a:pt x="59299" y="73449"/>
                    <a:pt x="59083" y="73235"/>
                  </a:cubicBezTo>
                  <a:cubicBezTo>
                    <a:pt x="57789" y="72060"/>
                    <a:pt x="56710" y="69603"/>
                    <a:pt x="56279" y="68641"/>
                  </a:cubicBezTo>
                  <a:lnTo>
                    <a:pt x="29964" y="7101"/>
                  </a:lnTo>
                  <a:cubicBezTo>
                    <a:pt x="29209" y="5178"/>
                    <a:pt x="27052" y="370"/>
                    <a:pt x="15620" y="370"/>
                  </a:cubicBezTo>
                  <a:cubicBezTo>
                    <a:pt x="14326" y="370"/>
                    <a:pt x="12816" y="370"/>
                    <a:pt x="12816" y="1866"/>
                  </a:cubicBezTo>
                  <a:cubicBezTo>
                    <a:pt x="12816" y="3148"/>
                    <a:pt x="13894" y="3255"/>
                    <a:pt x="14434" y="3362"/>
                  </a:cubicBezTo>
                  <a:cubicBezTo>
                    <a:pt x="16699" y="3682"/>
                    <a:pt x="18748" y="4003"/>
                    <a:pt x="21444" y="10093"/>
                  </a:cubicBezTo>
                  <a:lnTo>
                    <a:pt x="34278" y="40008"/>
                  </a:lnTo>
                  <a:lnTo>
                    <a:pt x="2463" y="68428"/>
                  </a:lnTo>
                  <a:cubicBezTo>
                    <a:pt x="1168" y="69496"/>
                    <a:pt x="306" y="70351"/>
                    <a:pt x="306" y="72167"/>
                  </a:cubicBezTo>
                  <a:cubicBezTo>
                    <a:pt x="306" y="74731"/>
                    <a:pt x="2463" y="75799"/>
                    <a:pt x="3972" y="75799"/>
                  </a:cubicBezTo>
                  <a:cubicBezTo>
                    <a:pt x="6022" y="75799"/>
                    <a:pt x="7316" y="74411"/>
                    <a:pt x="7639" y="74090"/>
                  </a:cubicBezTo>
                  <a:lnTo>
                    <a:pt x="35896" y="4396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形状 225">
              <a:extLst>
                <a:ext uri="{FF2B5EF4-FFF2-40B4-BE49-F238E27FC236}">
                  <a16:creationId xmlns:a16="http://schemas.microsoft.com/office/drawing/2014/main" id="{3036AE53-9E40-AFDE-82A5-FC10F1D7DBE6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5107326" y="8789687"/>
              <a:ext cx="31661" cy="50825"/>
            </a:xfrm>
            <a:custGeom>
              <a:avLst/>
              <a:gdLst>
                <a:gd name="connsiteX0" fmla="*/ 19954 w 31661"/>
                <a:gd name="connsiteY0" fmla="*/ 2661 h 50825"/>
                <a:gd name="connsiteX1" fmla="*/ 17181 w 31661"/>
                <a:gd name="connsiteY1" fmla="*/ 371 h 50825"/>
                <a:gd name="connsiteX2" fmla="*/ 1620 w 31661"/>
                <a:gd name="connsiteY2" fmla="*/ 5255 h 50825"/>
                <a:gd name="connsiteX3" fmla="*/ 310 w 31661"/>
                <a:gd name="connsiteY3" fmla="*/ 5255 h 50825"/>
                <a:gd name="connsiteX4" fmla="*/ 310 w 31661"/>
                <a:gd name="connsiteY4" fmla="*/ 8613 h 50825"/>
                <a:gd name="connsiteX5" fmla="*/ 1620 w 31661"/>
                <a:gd name="connsiteY5" fmla="*/ 8613 h 50825"/>
                <a:gd name="connsiteX6" fmla="*/ 12867 w 31661"/>
                <a:gd name="connsiteY6" fmla="*/ 6476 h 50825"/>
                <a:gd name="connsiteX7" fmla="*/ 12867 w 31661"/>
                <a:gd name="connsiteY7" fmla="*/ 44634 h 50825"/>
                <a:gd name="connsiteX8" fmla="*/ 4701 w 31661"/>
                <a:gd name="connsiteY8" fmla="*/ 47839 h 50825"/>
                <a:gd name="connsiteX9" fmla="*/ 850 w 31661"/>
                <a:gd name="connsiteY9" fmla="*/ 47839 h 50825"/>
                <a:gd name="connsiteX10" fmla="*/ 850 w 31661"/>
                <a:gd name="connsiteY10" fmla="*/ 51197 h 50825"/>
                <a:gd name="connsiteX11" fmla="*/ 16411 w 31661"/>
                <a:gd name="connsiteY11" fmla="*/ 50891 h 50825"/>
                <a:gd name="connsiteX12" fmla="*/ 31971 w 31661"/>
                <a:gd name="connsiteY12" fmla="*/ 51197 h 50825"/>
                <a:gd name="connsiteX13" fmla="*/ 31971 w 31661"/>
                <a:gd name="connsiteY13" fmla="*/ 47839 h 50825"/>
                <a:gd name="connsiteX14" fmla="*/ 28120 w 31661"/>
                <a:gd name="connsiteY14" fmla="*/ 47839 h 50825"/>
                <a:gd name="connsiteX15" fmla="*/ 19954 w 31661"/>
                <a:gd name="connsiteY15" fmla="*/ 44634 h 50825"/>
                <a:gd name="connsiteX16" fmla="*/ 19954 w 31661"/>
                <a:gd name="connsiteY16" fmla="*/ 2661 h 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661" h="50825">
                  <a:moveTo>
                    <a:pt x="19954" y="2661"/>
                  </a:moveTo>
                  <a:cubicBezTo>
                    <a:pt x="19954" y="371"/>
                    <a:pt x="19723" y="371"/>
                    <a:pt x="17181" y="371"/>
                  </a:cubicBezTo>
                  <a:cubicBezTo>
                    <a:pt x="11711" y="5255"/>
                    <a:pt x="3161" y="5255"/>
                    <a:pt x="1620" y="5255"/>
                  </a:cubicBezTo>
                  <a:lnTo>
                    <a:pt x="310" y="5255"/>
                  </a:lnTo>
                  <a:lnTo>
                    <a:pt x="310" y="8613"/>
                  </a:lnTo>
                  <a:lnTo>
                    <a:pt x="1620" y="8613"/>
                  </a:lnTo>
                  <a:cubicBezTo>
                    <a:pt x="3392" y="8613"/>
                    <a:pt x="8399" y="8384"/>
                    <a:pt x="12867" y="6476"/>
                  </a:cubicBezTo>
                  <a:lnTo>
                    <a:pt x="12867" y="44634"/>
                  </a:lnTo>
                  <a:cubicBezTo>
                    <a:pt x="12867" y="46999"/>
                    <a:pt x="12867" y="47839"/>
                    <a:pt x="4701" y="47839"/>
                  </a:cubicBezTo>
                  <a:lnTo>
                    <a:pt x="850" y="47839"/>
                  </a:lnTo>
                  <a:lnTo>
                    <a:pt x="850" y="51197"/>
                  </a:lnTo>
                  <a:cubicBezTo>
                    <a:pt x="5086" y="50891"/>
                    <a:pt x="11943" y="50891"/>
                    <a:pt x="16411" y="50891"/>
                  </a:cubicBezTo>
                  <a:cubicBezTo>
                    <a:pt x="20879" y="50891"/>
                    <a:pt x="27735" y="50891"/>
                    <a:pt x="31971" y="51197"/>
                  </a:cubicBezTo>
                  <a:lnTo>
                    <a:pt x="31971" y="47839"/>
                  </a:lnTo>
                  <a:lnTo>
                    <a:pt x="28120" y="47839"/>
                  </a:lnTo>
                  <a:cubicBezTo>
                    <a:pt x="19954" y="47839"/>
                    <a:pt x="19954" y="46999"/>
                    <a:pt x="19954" y="44634"/>
                  </a:cubicBezTo>
                  <a:lnTo>
                    <a:pt x="19954" y="266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形状 226">
              <a:extLst>
                <a:ext uri="{FF2B5EF4-FFF2-40B4-BE49-F238E27FC236}">
                  <a16:creationId xmlns:a16="http://schemas.microsoft.com/office/drawing/2014/main" id="{FF67259F-0BC5-6D88-BD9B-BE25C483CFDE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5154900" y="8789687"/>
              <a:ext cx="40057" cy="52504"/>
            </a:xfrm>
            <a:custGeom>
              <a:avLst/>
              <a:gdLst>
                <a:gd name="connsiteX0" fmla="*/ 19572 w 40057"/>
                <a:gd name="connsiteY0" fmla="*/ 25937 h 52504"/>
                <a:gd name="connsiteX1" fmla="*/ 31359 w 40057"/>
                <a:gd name="connsiteY1" fmla="*/ 37842 h 52504"/>
                <a:gd name="connsiteX2" fmla="*/ 19649 w 40057"/>
                <a:gd name="connsiteY2" fmla="*/ 49747 h 52504"/>
                <a:gd name="connsiteX3" fmla="*/ 5706 w 40057"/>
                <a:gd name="connsiteY3" fmla="*/ 45778 h 52504"/>
                <a:gd name="connsiteX4" fmla="*/ 9789 w 40057"/>
                <a:gd name="connsiteY4" fmla="*/ 41123 h 52504"/>
                <a:gd name="connsiteX5" fmla="*/ 5090 w 40057"/>
                <a:gd name="connsiteY5" fmla="*/ 36468 h 52504"/>
                <a:gd name="connsiteX6" fmla="*/ 314 w 40057"/>
                <a:gd name="connsiteY6" fmla="*/ 41276 h 52504"/>
                <a:gd name="connsiteX7" fmla="*/ 19880 w 40057"/>
                <a:gd name="connsiteY7" fmla="*/ 52876 h 52504"/>
                <a:gd name="connsiteX8" fmla="*/ 40372 w 40057"/>
                <a:gd name="connsiteY8" fmla="*/ 37918 h 52504"/>
                <a:gd name="connsiteX9" fmla="*/ 25966 w 40057"/>
                <a:gd name="connsiteY9" fmla="*/ 24334 h 52504"/>
                <a:gd name="connsiteX10" fmla="*/ 37675 w 40057"/>
                <a:gd name="connsiteY10" fmla="*/ 11284 h 52504"/>
                <a:gd name="connsiteX11" fmla="*/ 20112 w 40057"/>
                <a:gd name="connsiteY11" fmla="*/ 371 h 52504"/>
                <a:gd name="connsiteX12" fmla="*/ 3010 w 40057"/>
                <a:gd name="connsiteY12" fmla="*/ 11208 h 52504"/>
                <a:gd name="connsiteX13" fmla="*/ 7401 w 40057"/>
                <a:gd name="connsiteY13" fmla="*/ 15710 h 52504"/>
                <a:gd name="connsiteX14" fmla="*/ 11792 w 40057"/>
                <a:gd name="connsiteY14" fmla="*/ 11361 h 52504"/>
                <a:gd name="connsiteX15" fmla="*/ 8094 w 40057"/>
                <a:gd name="connsiteY15" fmla="*/ 7011 h 52504"/>
                <a:gd name="connsiteX16" fmla="*/ 19880 w 40057"/>
                <a:gd name="connsiteY16" fmla="*/ 3271 h 52504"/>
                <a:gd name="connsiteX17" fmla="*/ 29510 w 40057"/>
                <a:gd name="connsiteY17" fmla="*/ 11284 h 52504"/>
                <a:gd name="connsiteX18" fmla="*/ 18494 w 40057"/>
                <a:gd name="connsiteY18" fmla="*/ 23113 h 52504"/>
                <a:gd name="connsiteX19" fmla="*/ 14026 w 40057"/>
                <a:gd name="connsiteY19" fmla="*/ 23342 h 52504"/>
                <a:gd name="connsiteX20" fmla="*/ 12331 w 40057"/>
                <a:gd name="connsiteY20" fmla="*/ 24639 h 52504"/>
                <a:gd name="connsiteX21" fmla="*/ 14488 w 40057"/>
                <a:gd name="connsiteY21" fmla="*/ 25937 h 52504"/>
                <a:gd name="connsiteX22" fmla="*/ 19572 w 40057"/>
                <a:gd name="connsiteY22" fmla="*/ 25937 h 5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057" h="52504">
                  <a:moveTo>
                    <a:pt x="19572" y="25937"/>
                  </a:moveTo>
                  <a:cubicBezTo>
                    <a:pt x="26659" y="25937"/>
                    <a:pt x="31359" y="30287"/>
                    <a:pt x="31359" y="37842"/>
                  </a:cubicBezTo>
                  <a:cubicBezTo>
                    <a:pt x="31359" y="45626"/>
                    <a:pt x="26505" y="49747"/>
                    <a:pt x="19649" y="49747"/>
                  </a:cubicBezTo>
                  <a:cubicBezTo>
                    <a:pt x="18802" y="49747"/>
                    <a:pt x="9635" y="49747"/>
                    <a:pt x="5706" y="45778"/>
                  </a:cubicBezTo>
                  <a:cubicBezTo>
                    <a:pt x="8865" y="45320"/>
                    <a:pt x="9789" y="42955"/>
                    <a:pt x="9789" y="41123"/>
                  </a:cubicBezTo>
                  <a:cubicBezTo>
                    <a:pt x="9789" y="38300"/>
                    <a:pt x="7632" y="36468"/>
                    <a:pt x="5090" y="36468"/>
                  </a:cubicBezTo>
                  <a:cubicBezTo>
                    <a:pt x="2625" y="36468"/>
                    <a:pt x="314" y="38071"/>
                    <a:pt x="314" y="41276"/>
                  </a:cubicBezTo>
                  <a:cubicBezTo>
                    <a:pt x="314" y="49213"/>
                    <a:pt x="9404" y="52876"/>
                    <a:pt x="19880" y="52876"/>
                  </a:cubicBezTo>
                  <a:cubicBezTo>
                    <a:pt x="32514" y="52876"/>
                    <a:pt x="40372" y="45320"/>
                    <a:pt x="40372" y="37918"/>
                  </a:cubicBezTo>
                  <a:cubicBezTo>
                    <a:pt x="40372" y="31660"/>
                    <a:pt x="34748" y="26318"/>
                    <a:pt x="25966" y="24334"/>
                  </a:cubicBezTo>
                  <a:cubicBezTo>
                    <a:pt x="35210" y="21358"/>
                    <a:pt x="37675" y="15558"/>
                    <a:pt x="37675" y="11284"/>
                  </a:cubicBezTo>
                  <a:cubicBezTo>
                    <a:pt x="37675" y="5026"/>
                    <a:pt x="29818" y="371"/>
                    <a:pt x="20112" y="371"/>
                  </a:cubicBezTo>
                  <a:cubicBezTo>
                    <a:pt x="10636" y="371"/>
                    <a:pt x="3010" y="4340"/>
                    <a:pt x="3010" y="11208"/>
                  </a:cubicBezTo>
                  <a:cubicBezTo>
                    <a:pt x="3010" y="14795"/>
                    <a:pt x="5937" y="15710"/>
                    <a:pt x="7401" y="15710"/>
                  </a:cubicBezTo>
                  <a:cubicBezTo>
                    <a:pt x="9635" y="15710"/>
                    <a:pt x="11792" y="14108"/>
                    <a:pt x="11792" y="11361"/>
                  </a:cubicBezTo>
                  <a:cubicBezTo>
                    <a:pt x="11792" y="9605"/>
                    <a:pt x="10867" y="7469"/>
                    <a:pt x="8094" y="7011"/>
                  </a:cubicBezTo>
                  <a:cubicBezTo>
                    <a:pt x="11407" y="3500"/>
                    <a:pt x="18263" y="3271"/>
                    <a:pt x="19880" y="3271"/>
                  </a:cubicBezTo>
                  <a:cubicBezTo>
                    <a:pt x="25504" y="3271"/>
                    <a:pt x="29510" y="6095"/>
                    <a:pt x="29510" y="11284"/>
                  </a:cubicBezTo>
                  <a:cubicBezTo>
                    <a:pt x="29510" y="15710"/>
                    <a:pt x="26582" y="22655"/>
                    <a:pt x="18494" y="23113"/>
                  </a:cubicBezTo>
                  <a:cubicBezTo>
                    <a:pt x="16337" y="23189"/>
                    <a:pt x="16029" y="23266"/>
                    <a:pt x="14026" y="23342"/>
                  </a:cubicBezTo>
                  <a:cubicBezTo>
                    <a:pt x="13178" y="23418"/>
                    <a:pt x="12331" y="23495"/>
                    <a:pt x="12331" y="24639"/>
                  </a:cubicBezTo>
                  <a:cubicBezTo>
                    <a:pt x="12331" y="25937"/>
                    <a:pt x="13101" y="25937"/>
                    <a:pt x="14488" y="25937"/>
                  </a:cubicBezTo>
                  <a:lnTo>
                    <a:pt x="19572" y="25937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形状 227">
              <a:extLst>
                <a:ext uri="{FF2B5EF4-FFF2-40B4-BE49-F238E27FC236}">
                  <a16:creationId xmlns:a16="http://schemas.microsoft.com/office/drawing/2014/main" id="{9CA036B8-0089-99EA-AA99-B004C9705B1D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5213937" y="8778026"/>
              <a:ext cx="52522" cy="48291"/>
            </a:xfrm>
            <a:custGeom>
              <a:avLst/>
              <a:gdLst>
                <a:gd name="connsiteX0" fmla="*/ 52840 w 52522"/>
                <a:gd name="connsiteY0" fmla="*/ 8811 h 48291"/>
                <a:gd name="connsiteX1" fmla="*/ 47447 w 52522"/>
                <a:gd name="connsiteY1" fmla="*/ 370 h 48291"/>
                <a:gd name="connsiteX2" fmla="*/ 41623 w 52522"/>
                <a:gd name="connsiteY2" fmla="*/ 6033 h 48291"/>
                <a:gd name="connsiteX3" fmla="*/ 43457 w 52522"/>
                <a:gd name="connsiteY3" fmla="*/ 9345 h 48291"/>
                <a:gd name="connsiteX4" fmla="*/ 47447 w 52522"/>
                <a:gd name="connsiteY4" fmla="*/ 17892 h 48291"/>
                <a:gd name="connsiteX5" fmla="*/ 27495 w 52522"/>
                <a:gd name="connsiteY5" fmla="*/ 45671 h 48291"/>
                <a:gd name="connsiteX6" fmla="*/ 18760 w 52522"/>
                <a:gd name="connsiteY6" fmla="*/ 36162 h 48291"/>
                <a:gd name="connsiteX7" fmla="*/ 24691 w 52522"/>
                <a:gd name="connsiteY7" fmla="*/ 15328 h 48291"/>
                <a:gd name="connsiteX8" fmla="*/ 26201 w 52522"/>
                <a:gd name="connsiteY8" fmla="*/ 9665 h 48291"/>
                <a:gd name="connsiteX9" fmla="*/ 15956 w 52522"/>
                <a:gd name="connsiteY9" fmla="*/ 477 h 48291"/>
                <a:gd name="connsiteX10" fmla="*/ 318 w 52522"/>
                <a:gd name="connsiteY10" fmla="*/ 16824 h 48291"/>
                <a:gd name="connsiteX11" fmla="*/ 2151 w 52522"/>
                <a:gd name="connsiteY11" fmla="*/ 18213 h 48291"/>
                <a:gd name="connsiteX12" fmla="*/ 4092 w 52522"/>
                <a:gd name="connsiteY12" fmla="*/ 16503 h 48291"/>
                <a:gd name="connsiteX13" fmla="*/ 15632 w 52522"/>
                <a:gd name="connsiteY13" fmla="*/ 3469 h 48291"/>
                <a:gd name="connsiteX14" fmla="*/ 18328 w 52522"/>
                <a:gd name="connsiteY14" fmla="*/ 7208 h 48291"/>
                <a:gd name="connsiteX15" fmla="*/ 16387 w 52522"/>
                <a:gd name="connsiteY15" fmla="*/ 14366 h 48291"/>
                <a:gd name="connsiteX16" fmla="*/ 10563 w 52522"/>
                <a:gd name="connsiteY16" fmla="*/ 34666 h 48291"/>
                <a:gd name="connsiteX17" fmla="*/ 27172 w 52522"/>
                <a:gd name="connsiteY17" fmla="*/ 48662 h 48291"/>
                <a:gd name="connsiteX18" fmla="*/ 52840 w 52522"/>
                <a:gd name="connsiteY18" fmla="*/ 8811 h 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522" h="48291">
                  <a:moveTo>
                    <a:pt x="52840" y="8811"/>
                  </a:moveTo>
                  <a:cubicBezTo>
                    <a:pt x="52840" y="477"/>
                    <a:pt x="47771" y="370"/>
                    <a:pt x="47447" y="370"/>
                  </a:cubicBezTo>
                  <a:cubicBezTo>
                    <a:pt x="44643" y="370"/>
                    <a:pt x="41623" y="3255"/>
                    <a:pt x="41623" y="6033"/>
                  </a:cubicBezTo>
                  <a:cubicBezTo>
                    <a:pt x="41623" y="7849"/>
                    <a:pt x="42702" y="8704"/>
                    <a:pt x="43457" y="9345"/>
                  </a:cubicBezTo>
                  <a:cubicBezTo>
                    <a:pt x="45290" y="10841"/>
                    <a:pt x="47447" y="13618"/>
                    <a:pt x="47447" y="17892"/>
                  </a:cubicBezTo>
                  <a:cubicBezTo>
                    <a:pt x="47447" y="22700"/>
                    <a:pt x="40329" y="45671"/>
                    <a:pt x="27495" y="45671"/>
                  </a:cubicBezTo>
                  <a:cubicBezTo>
                    <a:pt x="18760" y="45671"/>
                    <a:pt x="18760" y="37978"/>
                    <a:pt x="18760" y="36162"/>
                  </a:cubicBezTo>
                  <a:cubicBezTo>
                    <a:pt x="18760" y="31247"/>
                    <a:pt x="20701" y="25264"/>
                    <a:pt x="24691" y="15328"/>
                  </a:cubicBezTo>
                  <a:cubicBezTo>
                    <a:pt x="25554" y="13084"/>
                    <a:pt x="26201" y="11482"/>
                    <a:pt x="26201" y="9665"/>
                  </a:cubicBezTo>
                  <a:cubicBezTo>
                    <a:pt x="26201" y="4110"/>
                    <a:pt x="21456" y="477"/>
                    <a:pt x="15956" y="477"/>
                  </a:cubicBezTo>
                  <a:cubicBezTo>
                    <a:pt x="5171" y="477"/>
                    <a:pt x="318" y="15114"/>
                    <a:pt x="318" y="16824"/>
                  </a:cubicBezTo>
                  <a:cubicBezTo>
                    <a:pt x="318" y="18213"/>
                    <a:pt x="1827" y="18213"/>
                    <a:pt x="2151" y="18213"/>
                  </a:cubicBezTo>
                  <a:cubicBezTo>
                    <a:pt x="3661" y="18213"/>
                    <a:pt x="3769" y="17678"/>
                    <a:pt x="4092" y="16503"/>
                  </a:cubicBezTo>
                  <a:cubicBezTo>
                    <a:pt x="6681" y="7742"/>
                    <a:pt x="11318" y="3469"/>
                    <a:pt x="15632" y="3469"/>
                  </a:cubicBezTo>
                  <a:cubicBezTo>
                    <a:pt x="17465" y="3469"/>
                    <a:pt x="18328" y="4644"/>
                    <a:pt x="18328" y="7208"/>
                  </a:cubicBezTo>
                  <a:cubicBezTo>
                    <a:pt x="18328" y="9665"/>
                    <a:pt x="17465" y="11909"/>
                    <a:pt x="16387" y="14366"/>
                  </a:cubicBezTo>
                  <a:cubicBezTo>
                    <a:pt x="11750" y="26226"/>
                    <a:pt x="10563" y="30820"/>
                    <a:pt x="10563" y="34666"/>
                  </a:cubicBezTo>
                  <a:cubicBezTo>
                    <a:pt x="10563" y="45243"/>
                    <a:pt x="18975" y="48662"/>
                    <a:pt x="27172" y="48662"/>
                  </a:cubicBezTo>
                  <a:cubicBezTo>
                    <a:pt x="45290" y="48662"/>
                    <a:pt x="52840" y="17572"/>
                    <a:pt x="52840" y="8811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形状 228">
              <a:extLst>
                <a:ext uri="{FF2B5EF4-FFF2-40B4-BE49-F238E27FC236}">
                  <a16:creationId xmlns:a16="http://schemas.microsoft.com/office/drawing/2014/main" id="{68D581A9-9D15-67F3-340A-2E6844EEDF9B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5281376" y="8728364"/>
              <a:ext cx="38363" cy="50825"/>
            </a:xfrm>
            <a:custGeom>
              <a:avLst/>
              <a:gdLst>
                <a:gd name="connsiteX0" fmla="*/ 38685 w 38363"/>
                <a:gd name="connsiteY0" fmla="*/ 36464 h 50825"/>
                <a:gd name="connsiteX1" fmla="*/ 35450 w 38363"/>
                <a:gd name="connsiteY1" fmla="*/ 36464 h 50825"/>
                <a:gd name="connsiteX2" fmla="*/ 33216 w 38363"/>
                <a:gd name="connsiteY2" fmla="*/ 43409 h 50825"/>
                <a:gd name="connsiteX3" fmla="*/ 24973 w 38363"/>
                <a:gd name="connsiteY3" fmla="*/ 43867 h 50825"/>
                <a:gd name="connsiteX4" fmla="*/ 9874 w 38363"/>
                <a:gd name="connsiteY4" fmla="*/ 43867 h 50825"/>
                <a:gd name="connsiteX5" fmla="*/ 25281 w 38363"/>
                <a:gd name="connsiteY5" fmla="*/ 32801 h 50825"/>
                <a:gd name="connsiteX6" fmla="*/ 38685 w 38363"/>
                <a:gd name="connsiteY6" fmla="*/ 15554 h 50825"/>
                <a:gd name="connsiteX7" fmla="*/ 18348 w 38363"/>
                <a:gd name="connsiteY7" fmla="*/ 367 h 50825"/>
                <a:gd name="connsiteX8" fmla="*/ 322 w 38363"/>
                <a:gd name="connsiteY8" fmla="*/ 13799 h 50825"/>
                <a:gd name="connsiteX9" fmla="*/ 4790 w 38363"/>
                <a:gd name="connsiteY9" fmla="*/ 18454 h 50825"/>
                <a:gd name="connsiteX10" fmla="*/ 9335 w 38363"/>
                <a:gd name="connsiteY10" fmla="*/ 13951 h 50825"/>
                <a:gd name="connsiteX11" fmla="*/ 4944 w 38363"/>
                <a:gd name="connsiteY11" fmla="*/ 9449 h 50825"/>
                <a:gd name="connsiteX12" fmla="*/ 16730 w 38363"/>
                <a:gd name="connsiteY12" fmla="*/ 3725 h 50825"/>
                <a:gd name="connsiteX13" fmla="*/ 30442 w 38363"/>
                <a:gd name="connsiteY13" fmla="*/ 15630 h 50825"/>
                <a:gd name="connsiteX14" fmla="*/ 20043 w 38363"/>
                <a:gd name="connsiteY14" fmla="*/ 31885 h 50825"/>
                <a:gd name="connsiteX15" fmla="*/ 1246 w 38363"/>
                <a:gd name="connsiteY15" fmla="*/ 47682 h 50825"/>
                <a:gd name="connsiteX16" fmla="*/ 322 w 38363"/>
                <a:gd name="connsiteY16" fmla="*/ 48903 h 50825"/>
                <a:gd name="connsiteX17" fmla="*/ 322 w 38363"/>
                <a:gd name="connsiteY17" fmla="*/ 51193 h 50825"/>
                <a:gd name="connsiteX18" fmla="*/ 36143 w 38363"/>
                <a:gd name="connsiteY18" fmla="*/ 51193 h 50825"/>
                <a:gd name="connsiteX19" fmla="*/ 38685 w 38363"/>
                <a:gd name="connsiteY19" fmla="*/ 36464 h 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363" h="50825">
                  <a:moveTo>
                    <a:pt x="38685" y="36464"/>
                  </a:moveTo>
                  <a:lnTo>
                    <a:pt x="35450" y="36464"/>
                  </a:lnTo>
                  <a:cubicBezTo>
                    <a:pt x="35218" y="37914"/>
                    <a:pt x="34448" y="42645"/>
                    <a:pt x="33216" y="43409"/>
                  </a:cubicBezTo>
                  <a:cubicBezTo>
                    <a:pt x="32599" y="43867"/>
                    <a:pt x="26128" y="43867"/>
                    <a:pt x="24973" y="43867"/>
                  </a:cubicBezTo>
                  <a:lnTo>
                    <a:pt x="9874" y="43867"/>
                  </a:lnTo>
                  <a:cubicBezTo>
                    <a:pt x="14958" y="40127"/>
                    <a:pt x="20659" y="35853"/>
                    <a:pt x="25281" y="32801"/>
                  </a:cubicBezTo>
                  <a:cubicBezTo>
                    <a:pt x="32214" y="28069"/>
                    <a:pt x="38685" y="23643"/>
                    <a:pt x="38685" y="15554"/>
                  </a:cubicBezTo>
                  <a:cubicBezTo>
                    <a:pt x="38685" y="5786"/>
                    <a:pt x="29364" y="367"/>
                    <a:pt x="18348" y="367"/>
                  </a:cubicBezTo>
                  <a:cubicBezTo>
                    <a:pt x="7948" y="367"/>
                    <a:pt x="322" y="6320"/>
                    <a:pt x="322" y="13799"/>
                  </a:cubicBezTo>
                  <a:cubicBezTo>
                    <a:pt x="322" y="17767"/>
                    <a:pt x="3711" y="18454"/>
                    <a:pt x="4790" y="18454"/>
                  </a:cubicBezTo>
                  <a:cubicBezTo>
                    <a:pt x="6870" y="18454"/>
                    <a:pt x="9335" y="17080"/>
                    <a:pt x="9335" y="13951"/>
                  </a:cubicBezTo>
                  <a:cubicBezTo>
                    <a:pt x="9335" y="11204"/>
                    <a:pt x="7332" y="9678"/>
                    <a:pt x="4944" y="9449"/>
                  </a:cubicBezTo>
                  <a:cubicBezTo>
                    <a:pt x="7101" y="6015"/>
                    <a:pt x="11569" y="3725"/>
                    <a:pt x="16730" y="3725"/>
                  </a:cubicBezTo>
                  <a:cubicBezTo>
                    <a:pt x="24203" y="3725"/>
                    <a:pt x="30442" y="8151"/>
                    <a:pt x="30442" y="15630"/>
                  </a:cubicBezTo>
                  <a:cubicBezTo>
                    <a:pt x="30442" y="22041"/>
                    <a:pt x="25974" y="26925"/>
                    <a:pt x="20043" y="31885"/>
                  </a:cubicBezTo>
                  <a:lnTo>
                    <a:pt x="1246" y="47682"/>
                  </a:lnTo>
                  <a:cubicBezTo>
                    <a:pt x="476" y="48369"/>
                    <a:pt x="399" y="48369"/>
                    <a:pt x="322" y="48903"/>
                  </a:cubicBezTo>
                  <a:lnTo>
                    <a:pt x="322" y="51193"/>
                  </a:lnTo>
                  <a:lnTo>
                    <a:pt x="36143" y="51193"/>
                  </a:lnTo>
                  <a:lnTo>
                    <a:pt x="38685" y="3646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形状 229">
              <a:extLst>
                <a:ext uri="{FF2B5EF4-FFF2-40B4-BE49-F238E27FC236}">
                  <a16:creationId xmlns:a16="http://schemas.microsoft.com/office/drawing/2014/main" id="{C9A47898-25B7-04D6-0823-8B6B71938F58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5346144" y="8795869"/>
              <a:ext cx="72905" cy="5235"/>
            </a:xfrm>
            <a:custGeom>
              <a:avLst/>
              <a:gdLst>
                <a:gd name="connsiteX0" fmla="*/ 68917 w 72905"/>
                <a:gd name="connsiteY0" fmla="*/ 5605 h 5235"/>
                <a:gd name="connsiteX1" fmla="*/ 73231 w 72905"/>
                <a:gd name="connsiteY1" fmla="*/ 3041 h 5235"/>
                <a:gd name="connsiteX2" fmla="*/ 68917 w 72905"/>
                <a:gd name="connsiteY2" fmla="*/ 370 h 5235"/>
                <a:gd name="connsiteX3" fmla="*/ 4640 w 72905"/>
                <a:gd name="connsiteY3" fmla="*/ 370 h 5235"/>
                <a:gd name="connsiteX4" fmla="*/ 326 w 72905"/>
                <a:gd name="connsiteY4" fmla="*/ 2934 h 5235"/>
                <a:gd name="connsiteX5" fmla="*/ 4640 w 72905"/>
                <a:gd name="connsiteY5" fmla="*/ 5605 h 5235"/>
                <a:gd name="connsiteX6" fmla="*/ 68917 w 72905"/>
                <a:gd name="connsiteY6" fmla="*/ 5605 h 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05" h="5235">
                  <a:moveTo>
                    <a:pt x="68917" y="5605"/>
                  </a:moveTo>
                  <a:cubicBezTo>
                    <a:pt x="70643" y="5605"/>
                    <a:pt x="73231" y="5605"/>
                    <a:pt x="73231" y="3041"/>
                  </a:cubicBezTo>
                  <a:cubicBezTo>
                    <a:pt x="73231" y="370"/>
                    <a:pt x="70751" y="370"/>
                    <a:pt x="68917" y="370"/>
                  </a:cubicBezTo>
                  <a:lnTo>
                    <a:pt x="4640" y="370"/>
                  </a:lnTo>
                  <a:cubicBezTo>
                    <a:pt x="2914" y="370"/>
                    <a:pt x="326" y="370"/>
                    <a:pt x="326" y="2934"/>
                  </a:cubicBezTo>
                  <a:cubicBezTo>
                    <a:pt x="326" y="5605"/>
                    <a:pt x="2806" y="5605"/>
                    <a:pt x="4640" y="5605"/>
                  </a:cubicBezTo>
                  <a:lnTo>
                    <a:pt x="68917" y="560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形状 230">
              <a:extLst>
                <a:ext uri="{FF2B5EF4-FFF2-40B4-BE49-F238E27FC236}">
                  <a16:creationId xmlns:a16="http://schemas.microsoft.com/office/drawing/2014/main" id="{A8D94D46-893B-B851-6AA2-30EC6E72C54F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5435858" y="8778026"/>
              <a:ext cx="52522" cy="48291"/>
            </a:xfrm>
            <a:custGeom>
              <a:avLst/>
              <a:gdLst>
                <a:gd name="connsiteX0" fmla="*/ 52854 w 52522"/>
                <a:gd name="connsiteY0" fmla="*/ 8811 h 48291"/>
                <a:gd name="connsiteX1" fmla="*/ 47462 w 52522"/>
                <a:gd name="connsiteY1" fmla="*/ 370 h 48291"/>
                <a:gd name="connsiteX2" fmla="*/ 41638 w 52522"/>
                <a:gd name="connsiteY2" fmla="*/ 6033 h 48291"/>
                <a:gd name="connsiteX3" fmla="*/ 43471 w 52522"/>
                <a:gd name="connsiteY3" fmla="*/ 9345 h 48291"/>
                <a:gd name="connsiteX4" fmla="*/ 47462 w 52522"/>
                <a:gd name="connsiteY4" fmla="*/ 17892 h 48291"/>
                <a:gd name="connsiteX5" fmla="*/ 27510 w 52522"/>
                <a:gd name="connsiteY5" fmla="*/ 45671 h 48291"/>
                <a:gd name="connsiteX6" fmla="*/ 18774 w 52522"/>
                <a:gd name="connsiteY6" fmla="*/ 36162 h 48291"/>
                <a:gd name="connsiteX7" fmla="*/ 24706 w 52522"/>
                <a:gd name="connsiteY7" fmla="*/ 15328 h 48291"/>
                <a:gd name="connsiteX8" fmla="*/ 26216 w 52522"/>
                <a:gd name="connsiteY8" fmla="*/ 9665 h 48291"/>
                <a:gd name="connsiteX9" fmla="*/ 15970 w 52522"/>
                <a:gd name="connsiteY9" fmla="*/ 477 h 48291"/>
                <a:gd name="connsiteX10" fmla="*/ 332 w 52522"/>
                <a:gd name="connsiteY10" fmla="*/ 16824 h 48291"/>
                <a:gd name="connsiteX11" fmla="*/ 2165 w 52522"/>
                <a:gd name="connsiteY11" fmla="*/ 18213 h 48291"/>
                <a:gd name="connsiteX12" fmla="*/ 4107 w 52522"/>
                <a:gd name="connsiteY12" fmla="*/ 16503 h 48291"/>
                <a:gd name="connsiteX13" fmla="*/ 15646 w 52522"/>
                <a:gd name="connsiteY13" fmla="*/ 3469 h 48291"/>
                <a:gd name="connsiteX14" fmla="*/ 18343 w 52522"/>
                <a:gd name="connsiteY14" fmla="*/ 7208 h 48291"/>
                <a:gd name="connsiteX15" fmla="*/ 16401 w 52522"/>
                <a:gd name="connsiteY15" fmla="*/ 14366 h 48291"/>
                <a:gd name="connsiteX16" fmla="*/ 10578 w 52522"/>
                <a:gd name="connsiteY16" fmla="*/ 34666 h 48291"/>
                <a:gd name="connsiteX17" fmla="*/ 27186 w 52522"/>
                <a:gd name="connsiteY17" fmla="*/ 48662 h 48291"/>
                <a:gd name="connsiteX18" fmla="*/ 52854 w 52522"/>
                <a:gd name="connsiteY18" fmla="*/ 8811 h 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522" h="48291">
                  <a:moveTo>
                    <a:pt x="52854" y="8811"/>
                  </a:moveTo>
                  <a:cubicBezTo>
                    <a:pt x="52854" y="477"/>
                    <a:pt x="47785" y="370"/>
                    <a:pt x="47462" y="370"/>
                  </a:cubicBezTo>
                  <a:cubicBezTo>
                    <a:pt x="44658" y="370"/>
                    <a:pt x="41638" y="3255"/>
                    <a:pt x="41638" y="6033"/>
                  </a:cubicBezTo>
                  <a:cubicBezTo>
                    <a:pt x="41638" y="7849"/>
                    <a:pt x="42716" y="8704"/>
                    <a:pt x="43471" y="9345"/>
                  </a:cubicBezTo>
                  <a:cubicBezTo>
                    <a:pt x="45305" y="10841"/>
                    <a:pt x="47462" y="13618"/>
                    <a:pt x="47462" y="17892"/>
                  </a:cubicBezTo>
                  <a:cubicBezTo>
                    <a:pt x="47462" y="22700"/>
                    <a:pt x="40344" y="45671"/>
                    <a:pt x="27510" y="45671"/>
                  </a:cubicBezTo>
                  <a:cubicBezTo>
                    <a:pt x="18774" y="45671"/>
                    <a:pt x="18774" y="37978"/>
                    <a:pt x="18774" y="36162"/>
                  </a:cubicBezTo>
                  <a:cubicBezTo>
                    <a:pt x="18774" y="31247"/>
                    <a:pt x="20715" y="25264"/>
                    <a:pt x="24706" y="15328"/>
                  </a:cubicBezTo>
                  <a:cubicBezTo>
                    <a:pt x="25568" y="13084"/>
                    <a:pt x="26216" y="11482"/>
                    <a:pt x="26216" y="9665"/>
                  </a:cubicBezTo>
                  <a:cubicBezTo>
                    <a:pt x="26216" y="4110"/>
                    <a:pt x="21470" y="477"/>
                    <a:pt x="15970" y="477"/>
                  </a:cubicBezTo>
                  <a:cubicBezTo>
                    <a:pt x="5185" y="477"/>
                    <a:pt x="332" y="15114"/>
                    <a:pt x="332" y="16824"/>
                  </a:cubicBezTo>
                  <a:cubicBezTo>
                    <a:pt x="332" y="18213"/>
                    <a:pt x="1842" y="18213"/>
                    <a:pt x="2165" y="18213"/>
                  </a:cubicBezTo>
                  <a:cubicBezTo>
                    <a:pt x="3675" y="18213"/>
                    <a:pt x="3783" y="17678"/>
                    <a:pt x="4107" y="16503"/>
                  </a:cubicBezTo>
                  <a:cubicBezTo>
                    <a:pt x="6695" y="7742"/>
                    <a:pt x="11332" y="3469"/>
                    <a:pt x="15646" y="3469"/>
                  </a:cubicBezTo>
                  <a:cubicBezTo>
                    <a:pt x="17480" y="3469"/>
                    <a:pt x="18343" y="4644"/>
                    <a:pt x="18343" y="7208"/>
                  </a:cubicBezTo>
                  <a:cubicBezTo>
                    <a:pt x="18343" y="9665"/>
                    <a:pt x="17480" y="11909"/>
                    <a:pt x="16401" y="14366"/>
                  </a:cubicBezTo>
                  <a:cubicBezTo>
                    <a:pt x="11764" y="26226"/>
                    <a:pt x="10578" y="30820"/>
                    <a:pt x="10578" y="34666"/>
                  </a:cubicBezTo>
                  <a:cubicBezTo>
                    <a:pt x="10578" y="45243"/>
                    <a:pt x="18990" y="48662"/>
                    <a:pt x="27186" y="48662"/>
                  </a:cubicBezTo>
                  <a:cubicBezTo>
                    <a:pt x="45305" y="48662"/>
                    <a:pt x="52854" y="17572"/>
                    <a:pt x="52854" y="8811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形状 231">
              <a:extLst>
                <a:ext uri="{FF2B5EF4-FFF2-40B4-BE49-F238E27FC236}">
                  <a16:creationId xmlns:a16="http://schemas.microsoft.com/office/drawing/2014/main" id="{187248AA-E5E6-2385-AF72-DFAA8AD29B4B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5503297" y="8728364"/>
              <a:ext cx="38363" cy="50825"/>
            </a:xfrm>
            <a:custGeom>
              <a:avLst/>
              <a:gdLst>
                <a:gd name="connsiteX0" fmla="*/ 38699 w 38363"/>
                <a:gd name="connsiteY0" fmla="*/ 36464 h 50825"/>
                <a:gd name="connsiteX1" fmla="*/ 35464 w 38363"/>
                <a:gd name="connsiteY1" fmla="*/ 36464 h 50825"/>
                <a:gd name="connsiteX2" fmla="*/ 33230 w 38363"/>
                <a:gd name="connsiteY2" fmla="*/ 43409 h 50825"/>
                <a:gd name="connsiteX3" fmla="*/ 24987 w 38363"/>
                <a:gd name="connsiteY3" fmla="*/ 43867 h 50825"/>
                <a:gd name="connsiteX4" fmla="*/ 9888 w 38363"/>
                <a:gd name="connsiteY4" fmla="*/ 43867 h 50825"/>
                <a:gd name="connsiteX5" fmla="*/ 25295 w 38363"/>
                <a:gd name="connsiteY5" fmla="*/ 32801 h 50825"/>
                <a:gd name="connsiteX6" fmla="*/ 38699 w 38363"/>
                <a:gd name="connsiteY6" fmla="*/ 15554 h 50825"/>
                <a:gd name="connsiteX7" fmla="*/ 18362 w 38363"/>
                <a:gd name="connsiteY7" fmla="*/ 367 h 50825"/>
                <a:gd name="connsiteX8" fmla="*/ 336 w 38363"/>
                <a:gd name="connsiteY8" fmla="*/ 13799 h 50825"/>
                <a:gd name="connsiteX9" fmla="*/ 4804 w 38363"/>
                <a:gd name="connsiteY9" fmla="*/ 18454 h 50825"/>
                <a:gd name="connsiteX10" fmla="*/ 9349 w 38363"/>
                <a:gd name="connsiteY10" fmla="*/ 13951 h 50825"/>
                <a:gd name="connsiteX11" fmla="*/ 4958 w 38363"/>
                <a:gd name="connsiteY11" fmla="*/ 9449 h 50825"/>
                <a:gd name="connsiteX12" fmla="*/ 16745 w 38363"/>
                <a:gd name="connsiteY12" fmla="*/ 3725 h 50825"/>
                <a:gd name="connsiteX13" fmla="*/ 30457 w 38363"/>
                <a:gd name="connsiteY13" fmla="*/ 15630 h 50825"/>
                <a:gd name="connsiteX14" fmla="*/ 20057 w 38363"/>
                <a:gd name="connsiteY14" fmla="*/ 31885 h 50825"/>
                <a:gd name="connsiteX15" fmla="*/ 1261 w 38363"/>
                <a:gd name="connsiteY15" fmla="*/ 47682 h 50825"/>
                <a:gd name="connsiteX16" fmla="*/ 336 w 38363"/>
                <a:gd name="connsiteY16" fmla="*/ 48903 h 50825"/>
                <a:gd name="connsiteX17" fmla="*/ 336 w 38363"/>
                <a:gd name="connsiteY17" fmla="*/ 51193 h 50825"/>
                <a:gd name="connsiteX18" fmla="*/ 36157 w 38363"/>
                <a:gd name="connsiteY18" fmla="*/ 51193 h 50825"/>
                <a:gd name="connsiteX19" fmla="*/ 38699 w 38363"/>
                <a:gd name="connsiteY19" fmla="*/ 36464 h 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363" h="50825">
                  <a:moveTo>
                    <a:pt x="38699" y="36464"/>
                  </a:moveTo>
                  <a:lnTo>
                    <a:pt x="35464" y="36464"/>
                  </a:lnTo>
                  <a:cubicBezTo>
                    <a:pt x="35233" y="37914"/>
                    <a:pt x="34462" y="42645"/>
                    <a:pt x="33230" y="43409"/>
                  </a:cubicBezTo>
                  <a:cubicBezTo>
                    <a:pt x="32614" y="43867"/>
                    <a:pt x="26143" y="43867"/>
                    <a:pt x="24987" y="43867"/>
                  </a:cubicBezTo>
                  <a:lnTo>
                    <a:pt x="9888" y="43867"/>
                  </a:lnTo>
                  <a:cubicBezTo>
                    <a:pt x="14973" y="40127"/>
                    <a:pt x="20673" y="35853"/>
                    <a:pt x="25295" y="32801"/>
                  </a:cubicBezTo>
                  <a:cubicBezTo>
                    <a:pt x="32228" y="28069"/>
                    <a:pt x="38699" y="23643"/>
                    <a:pt x="38699" y="15554"/>
                  </a:cubicBezTo>
                  <a:cubicBezTo>
                    <a:pt x="38699" y="5786"/>
                    <a:pt x="29378" y="367"/>
                    <a:pt x="18362" y="367"/>
                  </a:cubicBezTo>
                  <a:cubicBezTo>
                    <a:pt x="7963" y="367"/>
                    <a:pt x="336" y="6320"/>
                    <a:pt x="336" y="13799"/>
                  </a:cubicBezTo>
                  <a:cubicBezTo>
                    <a:pt x="336" y="17767"/>
                    <a:pt x="3726" y="18454"/>
                    <a:pt x="4804" y="18454"/>
                  </a:cubicBezTo>
                  <a:cubicBezTo>
                    <a:pt x="6884" y="18454"/>
                    <a:pt x="9349" y="17080"/>
                    <a:pt x="9349" y="13951"/>
                  </a:cubicBezTo>
                  <a:cubicBezTo>
                    <a:pt x="9349" y="11204"/>
                    <a:pt x="7346" y="9678"/>
                    <a:pt x="4958" y="9449"/>
                  </a:cubicBezTo>
                  <a:cubicBezTo>
                    <a:pt x="7115" y="6015"/>
                    <a:pt x="11583" y="3725"/>
                    <a:pt x="16745" y="3725"/>
                  </a:cubicBezTo>
                  <a:cubicBezTo>
                    <a:pt x="24217" y="3725"/>
                    <a:pt x="30457" y="8151"/>
                    <a:pt x="30457" y="15630"/>
                  </a:cubicBezTo>
                  <a:cubicBezTo>
                    <a:pt x="30457" y="22041"/>
                    <a:pt x="25989" y="26925"/>
                    <a:pt x="20057" y="31885"/>
                  </a:cubicBezTo>
                  <a:lnTo>
                    <a:pt x="1261" y="47682"/>
                  </a:lnTo>
                  <a:cubicBezTo>
                    <a:pt x="490" y="48369"/>
                    <a:pt x="413" y="48369"/>
                    <a:pt x="336" y="48903"/>
                  </a:cubicBezTo>
                  <a:lnTo>
                    <a:pt x="336" y="51193"/>
                  </a:lnTo>
                  <a:lnTo>
                    <a:pt x="36157" y="51193"/>
                  </a:lnTo>
                  <a:lnTo>
                    <a:pt x="38699" y="36464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形状 232">
              <a:extLst>
                <a:ext uri="{FF2B5EF4-FFF2-40B4-BE49-F238E27FC236}">
                  <a16:creationId xmlns:a16="http://schemas.microsoft.com/office/drawing/2014/main" id="{96929822-0F0F-93C0-FA67-14A270F91BD6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5501199" y="8802813"/>
              <a:ext cx="49995" cy="68606"/>
            </a:xfrm>
            <a:custGeom>
              <a:avLst/>
              <a:gdLst>
                <a:gd name="connsiteX0" fmla="*/ 35618 w 49995"/>
                <a:gd name="connsiteY0" fmla="*/ 2585 h 68606"/>
                <a:gd name="connsiteX1" fmla="*/ 35849 w 49995"/>
                <a:gd name="connsiteY1" fmla="*/ 1441 h 68606"/>
                <a:gd name="connsiteX2" fmla="*/ 34231 w 49995"/>
                <a:gd name="connsiteY2" fmla="*/ 372 h 68606"/>
                <a:gd name="connsiteX3" fmla="*/ 32459 w 49995"/>
                <a:gd name="connsiteY3" fmla="*/ 2127 h 68606"/>
                <a:gd name="connsiteX4" fmla="*/ 28376 w 49995"/>
                <a:gd name="connsiteY4" fmla="*/ 18077 h 68606"/>
                <a:gd name="connsiteX5" fmla="*/ 28068 w 49995"/>
                <a:gd name="connsiteY5" fmla="*/ 19222 h 68606"/>
                <a:gd name="connsiteX6" fmla="*/ 27144 w 49995"/>
                <a:gd name="connsiteY6" fmla="*/ 19451 h 68606"/>
                <a:gd name="connsiteX7" fmla="*/ 336 w 49995"/>
                <a:gd name="connsiteY7" fmla="*/ 39674 h 68606"/>
                <a:gd name="connsiteX8" fmla="*/ 19286 w 49995"/>
                <a:gd name="connsiteY8" fmla="*/ 54327 h 68606"/>
                <a:gd name="connsiteX9" fmla="*/ 15897 w 49995"/>
                <a:gd name="connsiteY9" fmla="*/ 67834 h 68606"/>
                <a:gd name="connsiteX10" fmla="*/ 17515 w 49995"/>
                <a:gd name="connsiteY10" fmla="*/ 68979 h 68606"/>
                <a:gd name="connsiteX11" fmla="*/ 19286 w 49995"/>
                <a:gd name="connsiteY11" fmla="*/ 67300 h 68606"/>
                <a:gd name="connsiteX12" fmla="*/ 22522 w 49995"/>
                <a:gd name="connsiteY12" fmla="*/ 54403 h 68606"/>
                <a:gd name="connsiteX13" fmla="*/ 50331 w 49995"/>
                <a:gd name="connsiteY13" fmla="*/ 34027 h 68606"/>
                <a:gd name="connsiteX14" fmla="*/ 31381 w 49995"/>
                <a:gd name="connsiteY14" fmla="*/ 19451 h 68606"/>
                <a:gd name="connsiteX15" fmla="*/ 35618 w 49995"/>
                <a:gd name="connsiteY15" fmla="*/ 2585 h 68606"/>
                <a:gd name="connsiteX16" fmla="*/ 19903 w 49995"/>
                <a:gd name="connsiteY16" fmla="*/ 51732 h 68606"/>
                <a:gd name="connsiteX17" fmla="*/ 6653 w 49995"/>
                <a:gd name="connsiteY17" fmla="*/ 40743 h 68606"/>
                <a:gd name="connsiteX18" fmla="*/ 27375 w 49995"/>
                <a:gd name="connsiteY18" fmla="*/ 22046 h 68606"/>
                <a:gd name="connsiteX19" fmla="*/ 19903 w 49995"/>
                <a:gd name="connsiteY19" fmla="*/ 51732 h 68606"/>
                <a:gd name="connsiteX20" fmla="*/ 30688 w 49995"/>
                <a:gd name="connsiteY20" fmla="*/ 22046 h 68606"/>
                <a:gd name="connsiteX21" fmla="*/ 43937 w 49995"/>
                <a:gd name="connsiteY21" fmla="*/ 33035 h 68606"/>
                <a:gd name="connsiteX22" fmla="*/ 23215 w 49995"/>
                <a:gd name="connsiteY22" fmla="*/ 51732 h 68606"/>
                <a:gd name="connsiteX23" fmla="*/ 30688 w 49995"/>
                <a:gd name="connsiteY23" fmla="*/ 22046 h 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995" h="68606">
                  <a:moveTo>
                    <a:pt x="35618" y="2585"/>
                  </a:moveTo>
                  <a:cubicBezTo>
                    <a:pt x="35849" y="1670"/>
                    <a:pt x="35849" y="1517"/>
                    <a:pt x="35849" y="1441"/>
                  </a:cubicBezTo>
                  <a:cubicBezTo>
                    <a:pt x="35849" y="372"/>
                    <a:pt x="34770" y="372"/>
                    <a:pt x="34231" y="372"/>
                  </a:cubicBezTo>
                  <a:cubicBezTo>
                    <a:pt x="32922" y="372"/>
                    <a:pt x="32844" y="601"/>
                    <a:pt x="32459" y="2127"/>
                  </a:cubicBezTo>
                  <a:lnTo>
                    <a:pt x="28376" y="18077"/>
                  </a:lnTo>
                  <a:cubicBezTo>
                    <a:pt x="28376" y="18230"/>
                    <a:pt x="28068" y="19146"/>
                    <a:pt x="28068" y="19222"/>
                  </a:cubicBezTo>
                  <a:cubicBezTo>
                    <a:pt x="27914" y="19298"/>
                    <a:pt x="27837" y="19375"/>
                    <a:pt x="27144" y="19451"/>
                  </a:cubicBezTo>
                  <a:cubicBezTo>
                    <a:pt x="12276" y="20367"/>
                    <a:pt x="336" y="30059"/>
                    <a:pt x="336" y="39674"/>
                  </a:cubicBezTo>
                  <a:cubicBezTo>
                    <a:pt x="336" y="47611"/>
                    <a:pt x="8193" y="53869"/>
                    <a:pt x="19286" y="54327"/>
                  </a:cubicBezTo>
                  <a:cubicBezTo>
                    <a:pt x="17669" y="60661"/>
                    <a:pt x="15897" y="67453"/>
                    <a:pt x="15897" y="67834"/>
                  </a:cubicBezTo>
                  <a:cubicBezTo>
                    <a:pt x="15897" y="68979"/>
                    <a:pt x="16975" y="68979"/>
                    <a:pt x="17515" y="68979"/>
                  </a:cubicBezTo>
                  <a:cubicBezTo>
                    <a:pt x="18901" y="68979"/>
                    <a:pt x="18978" y="68674"/>
                    <a:pt x="19286" y="67300"/>
                  </a:cubicBezTo>
                  <a:cubicBezTo>
                    <a:pt x="20750" y="61805"/>
                    <a:pt x="21366" y="59287"/>
                    <a:pt x="22522" y="54403"/>
                  </a:cubicBezTo>
                  <a:cubicBezTo>
                    <a:pt x="38545" y="53640"/>
                    <a:pt x="50331" y="43566"/>
                    <a:pt x="50331" y="34027"/>
                  </a:cubicBezTo>
                  <a:cubicBezTo>
                    <a:pt x="50331" y="27006"/>
                    <a:pt x="43629" y="20061"/>
                    <a:pt x="31381" y="19451"/>
                  </a:cubicBezTo>
                  <a:lnTo>
                    <a:pt x="35618" y="2585"/>
                  </a:lnTo>
                  <a:close/>
                  <a:moveTo>
                    <a:pt x="19903" y="51732"/>
                  </a:moveTo>
                  <a:cubicBezTo>
                    <a:pt x="13740" y="51503"/>
                    <a:pt x="6653" y="48603"/>
                    <a:pt x="6653" y="40743"/>
                  </a:cubicBezTo>
                  <a:cubicBezTo>
                    <a:pt x="6653" y="32424"/>
                    <a:pt x="14125" y="23038"/>
                    <a:pt x="27375" y="22046"/>
                  </a:cubicBezTo>
                  <a:lnTo>
                    <a:pt x="19903" y="51732"/>
                  </a:lnTo>
                  <a:close/>
                  <a:moveTo>
                    <a:pt x="30688" y="22046"/>
                  </a:moveTo>
                  <a:cubicBezTo>
                    <a:pt x="36080" y="22275"/>
                    <a:pt x="43937" y="24564"/>
                    <a:pt x="43937" y="33035"/>
                  </a:cubicBezTo>
                  <a:cubicBezTo>
                    <a:pt x="43937" y="41582"/>
                    <a:pt x="36465" y="50740"/>
                    <a:pt x="23215" y="51732"/>
                  </a:cubicBezTo>
                  <a:lnTo>
                    <a:pt x="30688" y="22046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形状 233">
              <a:extLst>
                <a:ext uri="{FF2B5EF4-FFF2-40B4-BE49-F238E27FC236}">
                  <a16:creationId xmlns:a16="http://schemas.microsoft.com/office/drawing/2014/main" id="{B5486B75-6D11-8B4F-AFE1-E05E6A9C1A75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5572940" y="8751103"/>
              <a:ext cx="59316" cy="75429"/>
            </a:xfrm>
            <a:custGeom>
              <a:avLst/>
              <a:gdLst>
                <a:gd name="connsiteX0" fmla="*/ 35931 w 59316"/>
                <a:gd name="connsiteY0" fmla="*/ 43961 h 75429"/>
                <a:gd name="connsiteX1" fmla="*/ 48657 w 59316"/>
                <a:gd name="connsiteY1" fmla="*/ 73022 h 75429"/>
                <a:gd name="connsiteX2" fmla="*/ 54373 w 59316"/>
                <a:gd name="connsiteY2" fmla="*/ 75586 h 75429"/>
                <a:gd name="connsiteX3" fmla="*/ 56530 w 59316"/>
                <a:gd name="connsiteY3" fmla="*/ 75586 h 75429"/>
                <a:gd name="connsiteX4" fmla="*/ 59657 w 59316"/>
                <a:gd name="connsiteY4" fmla="*/ 74304 h 75429"/>
                <a:gd name="connsiteX5" fmla="*/ 59118 w 59316"/>
                <a:gd name="connsiteY5" fmla="*/ 73235 h 75429"/>
                <a:gd name="connsiteX6" fmla="*/ 56314 w 59316"/>
                <a:gd name="connsiteY6" fmla="*/ 68641 h 75429"/>
                <a:gd name="connsiteX7" fmla="*/ 29999 w 59316"/>
                <a:gd name="connsiteY7" fmla="*/ 7101 h 75429"/>
                <a:gd name="connsiteX8" fmla="*/ 15655 w 59316"/>
                <a:gd name="connsiteY8" fmla="*/ 370 h 75429"/>
                <a:gd name="connsiteX9" fmla="*/ 12851 w 59316"/>
                <a:gd name="connsiteY9" fmla="*/ 1866 h 75429"/>
                <a:gd name="connsiteX10" fmla="*/ 14469 w 59316"/>
                <a:gd name="connsiteY10" fmla="*/ 3362 h 75429"/>
                <a:gd name="connsiteX11" fmla="*/ 21479 w 59316"/>
                <a:gd name="connsiteY11" fmla="*/ 10093 h 75429"/>
                <a:gd name="connsiteX12" fmla="*/ 34313 w 59316"/>
                <a:gd name="connsiteY12" fmla="*/ 40008 h 75429"/>
                <a:gd name="connsiteX13" fmla="*/ 2498 w 59316"/>
                <a:gd name="connsiteY13" fmla="*/ 68428 h 75429"/>
                <a:gd name="connsiteX14" fmla="*/ 341 w 59316"/>
                <a:gd name="connsiteY14" fmla="*/ 72167 h 75429"/>
                <a:gd name="connsiteX15" fmla="*/ 4007 w 59316"/>
                <a:gd name="connsiteY15" fmla="*/ 75799 h 75429"/>
                <a:gd name="connsiteX16" fmla="*/ 7674 w 59316"/>
                <a:gd name="connsiteY16" fmla="*/ 74090 h 75429"/>
                <a:gd name="connsiteX17" fmla="*/ 35931 w 59316"/>
                <a:gd name="connsiteY17" fmla="*/ 43961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931" y="43961"/>
                  </a:moveTo>
                  <a:cubicBezTo>
                    <a:pt x="41323" y="56141"/>
                    <a:pt x="47470" y="71633"/>
                    <a:pt x="48657" y="73022"/>
                  </a:cubicBezTo>
                  <a:cubicBezTo>
                    <a:pt x="50706" y="75586"/>
                    <a:pt x="52647" y="75586"/>
                    <a:pt x="54373" y="75586"/>
                  </a:cubicBezTo>
                  <a:lnTo>
                    <a:pt x="56530" y="75586"/>
                  </a:lnTo>
                  <a:cubicBezTo>
                    <a:pt x="58579" y="75586"/>
                    <a:pt x="59657" y="75586"/>
                    <a:pt x="59657" y="74304"/>
                  </a:cubicBezTo>
                  <a:cubicBezTo>
                    <a:pt x="59657" y="73770"/>
                    <a:pt x="59334" y="73449"/>
                    <a:pt x="59118" y="73235"/>
                  </a:cubicBezTo>
                  <a:cubicBezTo>
                    <a:pt x="57824" y="72060"/>
                    <a:pt x="56745" y="69603"/>
                    <a:pt x="56314" y="68641"/>
                  </a:cubicBezTo>
                  <a:lnTo>
                    <a:pt x="29999" y="7101"/>
                  </a:lnTo>
                  <a:cubicBezTo>
                    <a:pt x="29244" y="5178"/>
                    <a:pt x="27087" y="370"/>
                    <a:pt x="15655" y="370"/>
                  </a:cubicBezTo>
                  <a:cubicBezTo>
                    <a:pt x="14361" y="370"/>
                    <a:pt x="12851" y="370"/>
                    <a:pt x="12851" y="1866"/>
                  </a:cubicBezTo>
                  <a:cubicBezTo>
                    <a:pt x="12851" y="3148"/>
                    <a:pt x="13930" y="3255"/>
                    <a:pt x="14469" y="3362"/>
                  </a:cubicBezTo>
                  <a:cubicBezTo>
                    <a:pt x="16734" y="3682"/>
                    <a:pt x="18783" y="4003"/>
                    <a:pt x="21479" y="10093"/>
                  </a:cubicBezTo>
                  <a:lnTo>
                    <a:pt x="34313" y="40008"/>
                  </a:lnTo>
                  <a:lnTo>
                    <a:pt x="2498" y="68428"/>
                  </a:lnTo>
                  <a:cubicBezTo>
                    <a:pt x="1203" y="69496"/>
                    <a:pt x="341" y="70351"/>
                    <a:pt x="341" y="72167"/>
                  </a:cubicBezTo>
                  <a:cubicBezTo>
                    <a:pt x="341" y="74731"/>
                    <a:pt x="2498" y="75799"/>
                    <a:pt x="4007" y="75799"/>
                  </a:cubicBezTo>
                  <a:cubicBezTo>
                    <a:pt x="6057" y="75799"/>
                    <a:pt x="7351" y="74411"/>
                    <a:pt x="7674" y="74090"/>
                  </a:cubicBezTo>
                  <a:lnTo>
                    <a:pt x="35931" y="4396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形状 234">
              <a:extLst>
                <a:ext uri="{FF2B5EF4-FFF2-40B4-BE49-F238E27FC236}">
                  <a16:creationId xmlns:a16="http://schemas.microsoft.com/office/drawing/2014/main" id="{724DE8C5-9E5E-72F5-7F72-9A204ED105E9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5646894" y="8806782"/>
              <a:ext cx="34126" cy="34570"/>
            </a:xfrm>
            <a:custGeom>
              <a:avLst/>
              <a:gdLst>
                <a:gd name="connsiteX0" fmla="*/ 30543 w 34126"/>
                <a:gd name="connsiteY0" fmla="*/ 5255 h 34570"/>
                <a:gd name="connsiteX1" fmla="*/ 27461 w 34126"/>
                <a:gd name="connsiteY1" fmla="*/ 9071 h 34570"/>
                <a:gd name="connsiteX2" fmla="*/ 30389 w 34126"/>
                <a:gd name="connsiteY2" fmla="*/ 11818 h 34570"/>
                <a:gd name="connsiteX3" fmla="*/ 34472 w 34126"/>
                <a:gd name="connsiteY3" fmla="*/ 7087 h 34570"/>
                <a:gd name="connsiteX4" fmla="*/ 22608 w 34126"/>
                <a:gd name="connsiteY4" fmla="*/ 371 h 34570"/>
                <a:gd name="connsiteX5" fmla="*/ 7124 w 34126"/>
                <a:gd name="connsiteY5" fmla="*/ 10979 h 34570"/>
                <a:gd name="connsiteX6" fmla="*/ 10129 w 34126"/>
                <a:gd name="connsiteY6" fmla="*/ 16397 h 34570"/>
                <a:gd name="connsiteX7" fmla="*/ 18680 w 34126"/>
                <a:gd name="connsiteY7" fmla="*/ 18916 h 34570"/>
                <a:gd name="connsiteX8" fmla="*/ 28925 w 34126"/>
                <a:gd name="connsiteY8" fmla="*/ 24410 h 34570"/>
                <a:gd name="connsiteX9" fmla="*/ 14751 w 34126"/>
                <a:gd name="connsiteY9" fmla="*/ 32347 h 34570"/>
                <a:gd name="connsiteX10" fmla="*/ 4582 w 34126"/>
                <a:gd name="connsiteY10" fmla="*/ 29752 h 34570"/>
                <a:gd name="connsiteX11" fmla="*/ 8588 w 34126"/>
                <a:gd name="connsiteY11" fmla="*/ 25097 h 34570"/>
                <a:gd name="connsiteX12" fmla="*/ 5276 w 34126"/>
                <a:gd name="connsiteY12" fmla="*/ 21968 h 34570"/>
                <a:gd name="connsiteX13" fmla="*/ 345 w 34126"/>
                <a:gd name="connsiteY13" fmla="*/ 27463 h 34570"/>
                <a:gd name="connsiteX14" fmla="*/ 14597 w 34126"/>
                <a:gd name="connsiteY14" fmla="*/ 34942 h 34570"/>
                <a:gd name="connsiteX15" fmla="*/ 33085 w 34126"/>
                <a:gd name="connsiteY15" fmla="*/ 22808 h 34570"/>
                <a:gd name="connsiteX16" fmla="*/ 20605 w 34126"/>
                <a:gd name="connsiteY16" fmla="*/ 13955 h 34570"/>
                <a:gd name="connsiteX17" fmla="*/ 11361 w 34126"/>
                <a:gd name="connsiteY17" fmla="*/ 9376 h 34570"/>
                <a:gd name="connsiteX18" fmla="*/ 22454 w 34126"/>
                <a:gd name="connsiteY18" fmla="*/ 2966 h 34570"/>
                <a:gd name="connsiteX19" fmla="*/ 30543 w 34126"/>
                <a:gd name="connsiteY19" fmla="*/ 5255 h 3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126" h="34570">
                  <a:moveTo>
                    <a:pt x="30543" y="5255"/>
                  </a:moveTo>
                  <a:cubicBezTo>
                    <a:pt x="27847" y="6019"/>
                    <a:pt x="27461" y="8308"/>
                    <a:pt x="27461" y="9071"/>
                  </a:cubicBezTo>
                  <a:cubicBezTo>
                    <a:pt x="27461" y="10979"/>
                    <a:pt x="29079" y="11818"/>
                    <a:pt x="30389" y="11818"/>
                  </a:cubicBezTo>
                  <a:cubicBezTo>
                    <a:pt x="31313" y="11818"/>
                    <a:pt x="34472" y="11132"/>
                    <a:pt x="34472" y="7087"/>
                  </a:cubicBezTo>
                  <a:cubicBezTo>
                    <a:pt x="34472" y="1974"/>
                    <a:pt x="28386" y="371"/>
                    <a:pt x="22608" y="371"/>
                  </a:cubicBezTo>
                  <a:cubicBezTo>
                    <a:pt x="9589" y="371"/>
                    <a:pt x="7124" y="8232"/>
                    <a:pt x="7124" y="10979"/>
                  </a:cubicBezTo>
                  <a:cubicBezTo>
                    <a:pt x="7124" y="13726"/>
                    <a:pt x="8742" y="15329"/>
                    <a:pt x="10129" y="16397"/>
                  </a:cubicBezTo>
                  <a:cubicBezTo>
                    <a:pt x="12286" y="17924"/>
                    <a:pt x="14597" y="18229"/>
                    <a:pt x="18680" y="18916"/>
                  </a:cubicBezTo>
                  <a:cubicBezTo>
                    <a:pt x="23533" y="19679"/>
                    <a:pt x="28925" y="20518"/>
                    <a:pt x="28925" y="24410"/>
                  </a:cubicBezTo>
                  <a:cubicBezTo>
                    <a:pt x="28925" y="24487"/>
                    <a:pt x="28925" y="32347"/>
                    <a:pt x="14751" y="32347"/>
                  </a:cubicBezTo>
                  <a:cubicBezTo>
                    <a:pt x="11823" y="32347"/>
                    <a:pt x="7047" y="32118"/>
                    <a:pt x="4582" y="29752"/>
                  </a:cubicBezTo>
                  <a:cubicBezTo>
                    <a:pt x="7355" y="29142"/>
                    <a:pt x="8588" y="26929"/>
                    <a:pt x="8588" y="25097"/>
                  </a:cubicBezTo>
                  <a:cubicBezTo>
                    <a:pt x="8588" y="22960"/>
                    <a:pt x="6970" y="21968"/>
                    <a:pt x="5276" y="21968"/>
                  </a:cubicBezTo>
                  <a:cubicBezTo>
                    <a:pt x="2656" y="21968"/>
                    <a:pt x="345" y="24029"/>
                    <a:pt x="345" y="27463"/>
                  </a:cubicBezTo>
                  <a:cubicBezTo>
                    <a:pt x="345" y="34942"/>
                    <a:pt x="12363" y="34942"/>
                    <a:pt x="14597" y="34942"/>
                  </a:cubicBezTo>
                  <a:cubicBezTo>
                    <a:pt x="30389" y="34942"/>
                    <a:pt x="33085" y="25937"/>
                    <a:pt x="33085" y="22808"/>
                  </a:cubicBezTo>
                  <a:cubicBezTo>
                    <a:pt x="33085" y="15939"/>
                    <a:pt x="24611" y="14642"/>
                    <a:pt x="20605" y="13955"/>
                  </a:cubicBezTo>
                  <a:cubicBezTo>
                    <a:pt x="15136" y="13116"/>
                    <a:pt x="11361" y="12505"/>
                    <a:pt x="11361" y="9376"/>
                  </a:cubicBezTo>
                  <a:cubicBezTo>
                    <a:pt x="11361" y="9300"/>
                    <a:pt x="11361" y="2966"/>
                    <a:pt x="22454" y="2966"/>
                  </a:cubicBezTo>
                  <a:cubicBezTo>
                    <a:pt x="24457" y="2966"/>
                    <a:pt x="28540" y="3119"/>
                    <a:pt x="30543" y="5255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形状 235">
              <a:extLst>
                <a:ext uri="{FF2B5EF4-FFF2-40B4-BE49-F238E27FC236}">
                  <a16:creationId xmlns:a16="http://schemas.microsoft.com/office/drawing/2014/main" id="{BCD3CAB2-4BAB-81E9-8424-3BBE5DAF5884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5706145" y="8722225"/>
              <a:ext cx="35743" cy="152628"/>
            </a:xfrm>
            <a:custGeom>
              <a:avLst/>
              <a:gdLst>
                <a:gd name="connsiteX0" fmla="*/ 36093 w 35743"/>
                <a:gd name="connsiteY0" fmla="*/ 76685 h 152628"/>
                <a:gd name="connsiteX1" fmla="*/ 25925 w 35743"/>
                <a:gd name="connsiteY1" fmla="*/ 29065 h 152628"/>
                <a:gd name="connsiteX2" fmla="*/ 1890 w 35743"/>
                <a:gd name="connsiteY2" fmla="*/ 371 h 152628"/>
                <a:gd name="connsiteX3" fmla="*/ 349 w 35743"/>
                <a:gd name="connsiteY3" fmla="*/ 1897 h 152628"/>
                <a:gd name="connsiteX4" fmla="*/ 3277 w 35743"/>
                <a:gd name="connsiteY4" fmla="*/ 5408 h 152628"/>
                <a:gd name="connsiteX5" fmla="*/ 27157 w 35743"/>
                <a:gd name="connsiteY5" fmla="*/ 76685 h 152628"/>
                <a:gd name="connsiteX6" fmla="*/ 2352 w 35743"/>
                <a:gd name="connsiteY6" fmla="*/ 148879 h 152628"/>
                <a:gd name="connsiteX7" fmla="*/ 349 w 35743"/>
                <a:gd name="connsiteY7" fmla="*/ 151474 h 152628"/>
                <a:gd name="connsiteX8" fmla="*/ 1890 w 35743"/>
                <a:gd name="connsiteY8" fmla="*/ 153000 h 152628"/>
                <a:gd name="connsiteX9" fmla="*/ 26387 w 35743"/>
                <a:gd name="connsiteY9" fmla="*/ 123237 h 152628"/>
                <a:gd name="connsiteX10" fmla="*/ 36093 w 35743"/>
                <a:gd name="connsiteY10" fmla="*/ 76685 h 15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43" h="152628">
                  <a:moveTo>
                    <a:pt x="36093" y="76685"/>
                  </a:moveTo>
                  <a:cubicBezTo>
                    <a:pt x="36093" y="64780"/>
                    <a:pt x="34398" y="46312"/>
                    <a:pt x="25925" y="29065"/>
                  </a:cubicBezTo>
                  <a:cubicBezTo>
                    <a:pt x="16680" y="10292"/>
                    <a:pt x="3431" y="371"/>
                    <a:pt x="1890" y="371"/>
                  </a:cubicBezTo>
                  <a:cubicBezTo>
                    <a:pt x="965" y="371"/>
                    <a:pt x="349" y="982"/>
                    <a:pt x="349" y="1897"/>
                  </a:cubicBezTo>
                  <a:cubicBezTo>
                    <a:pt x="349" y="2355"/>
                    <a:pt x="349" y="2660"/>
                    <a:pt x="3277" y="5408"/>
                  </a:cubicBezTo>
                  <a:cubicBezTo>
                    <a:pt x="18375" y="20518"/>
                    <a:pt x="27157" y="44786"/>
                    <a:pt x="27157" y="76685"/>
                  </a:cubicBezTo>
                  <a:cubicBezTo>
                    <a:pt x="27157" y="102785"/>
                    <a:pt x="21457" y="129648"/>
                    <a:pt x="2352" y="148879"/>
                  </a:cubicBezTo>
                  <a:cubicBezTo>
                    <a:pt x="349" y="150711"/>
                    <a:pt x="349" y="151016"/>
                    <a:pt x="349" y="151474"/>
                  </a:cubicBezTo>
                  <a:cubicBezTo>
                    <a:pt x="349" y="152389"/>
                    <a:pt x="965" y="153000"/>
                    <a:pt x="1890" y="153000"/>
                  </a:cubicBezTo>
                  <a:cubicBezTo>
                    <a:pt x="3431" y="153000"/>
                    <a:pt x="17297" y="142621"/>
                    <a:pt x="26387" y="123237"/>
                  </a:cubicBezTo>
                  <a:cubicBezTo>
                    <a:pt x="34244" y="106448"/>
                    <a:pt x="36093" y="89506"/>
                    <a:pt x="36093" y="76685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形状 236">
              <a:extLst>
                <a:ext uri="{FF2B5EF4-FFF2-40B4-BE49-F238E27FC236}">
                  <a16:creationId xmlns:a16="http://schemas.microsoft.com/office/drawing/2014/main" id="{EBDB8A59-E10D-A052-3AC5-71E73013EDAB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3961792" y="8880959"/>
              <a:ext cx="1795485" cy="6104"/>
            </a:xfrm>
            <a:custGeom>
              <a:avLst/>
              <a:gdLst>
                <a:gd name="connsiteX0" fmla="*/ 0 w 1795485"/>
                <a:gd name="connsiteY0" fmla="*/ 0 h 6104"/>
                <a:gd name="connsiteX1" fmla="*/ 1795485 w 1795485"/>
                <a:gd name="connsiteY1" fmla="*/ 0 h 6104"/>
                <a:gd name="connsiteX2" fmla="*/ 1795485 w 1795485"/>
                <a:gd name="connsiteY2" fmla="*/ 6105 h 6104"/>
                <a:gd name="connsiteX3" fmla="*/ 0 w 1795485"/>
                <a:gd name="connsiteY3" fmla="*/ 6105 h 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5485" h="6104">
                  <a:moveTo>
                    <a:pt x="0" y="0"/>
                  </a:moveTo>
                  <a:lnTo>
                    <a:pt x="1795485" y="0"/>
                  </a:lnTo>
                  <a:lnTo>
                    <a:pt x="1795485" y="6105"/>
                  </a:lnTo>
                  <a:lnTo>
                    <a:pt x="0" y="610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形状 237">
              <a:extLst>
                <a:ext uri="{FF2B5EF4-FFF2-40B4-BE49-F238E27FC236}">
                  <a16:creationId xmlns:a16="http://schemas.microsoft.com/office/drawing/2014/main" id="{50E1429B-8D0F-7965-E238-7EA7FF40078B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4623813" y="8905002"/>
              <a:ext cx="59316" cy="75429"/>
            </a:xfrm>
            <a:custGeom>
              <a:avLst/>
              <a:gdLst>
                <a:gd name="connsiteX0" fmla="*/ 35869 w 59316"/>
                <a:gd name="connsiteY0" fmla="*/ 43971 h 75429"/>
                <a:gd name="connsiteX1" fmla="*/ 48595 w 59316"/>
                <a:gd name="connsiteY1" fmla="*/ 73032 h 75429"/>
                <a:gd name="connsiteX2" fmla="*/ 54311 w 59316"/>
                <a:gd name="connsiteY2" fmla="*/ 75596 h 75429"/>
                <a:gd name="connsiteX3" fmla="*/ 56468 w 59316"/>
                <a:gd name="connsiteY3" fmla="*/ 75596 h 75429"/>
                <a:gd name="connsiteX4" fmla="*/ 59596 w 59316"/>
                <a:gd name="connsiteY4" fmla="*/ 74314 h 75429"/>
                <a:gd name="connsiteX5" fmla="*/ 59057 w 59316"/>
                <a:gd name="connsiteY5" fmla="*/ 73245 h 75429"/>
                <a:gd name="connsiteX6" fmla="*/ 56252 w 59316"/>
                <a:gd name="connsiteY6" fmla="*/ 68651 h 75429"/>
                <a:gd name="connsiteX7" fmla="*/ 29938 w 59316"/>
                <a:gd name="connsiteY7" fmla="*/ 7111 h 75429"/>
                <a:gd name="connsiteX8" fmla="*/ 15594 w 59316"/>
                <a:gd name="connsiteY8" fmla="*/ 380 h 75429"/>
                <a:gd name="connsiteX9" fmla="*/ 12790 w 59316"/>
                <a:gd name="connsiteY9" fmla="*/ 1876 h 75429"/>
                <a:gd name="connsiteX10" fmla="*/ 14407 w 59316"/>
                <a:gd name="connsiteY10" fmla="*/ 3372 h 75429"/>
                <a:gd name="connsiteX11" fmla="*/ 21418 w 59316"/>
                <a:gd name="connsiteY11" fmla="*/ 10103 h 75429"/>
                <a:gd name="connsiteX12" fmla="*/ 34251 w 59316"/>
                <a:gd name="connsiteY12" fmla="*/ 40018 h 75429"/>
                <a:gd name="connsiteX13" fmla="*/ 2436 w 59316"/>
                <a:gd name="connsiteY13" fmla="*/ 68438 h 75429"/>
                <a:gd name="connsiteX14" fmla="*/ 279 w 59316"/>
                <a:gd name="connsiteY14" fmla="*/ 72177 h 75429"/>
                <a:gd name="connsiteX15" fmla="*/ 3946 w 59316"/>
                <a:gd name="connsiteY15" fmla="*/ 75810 h 75429"/>
                <a:gd name="connsiteX16" fmla="*/ 7613 w 59316"/>
                <a:gd name="connsiteY16" fmla="*/ 74100 h 75429"/>
                <a:gd name="connsiteX17" fmla="*/ 35869 w 59316"/>
                <a:gd name="connsiteY17" fmla="*/ 43971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869" y="43971"/>
                  </a:moveTo>
                  <a:cubicBezTo>
                    <a:pt x="41262" y="56151"/>
                    <a:pt x="47409" y="71643"/>
                    <a:pt x="48595" y="73032"/>
                  </a:cubicBezTo>
                  <a:cubicBezTo>
                    <a:pt x="50644" y="75596"/>
                    <a:pt x="52586" y="75596"/>
                    <a:pt x="54311" y="75596"/>
                  </a:cubicBezTo>
                  <a:lnTo>
                    <a:pt x="56468" y="75596"/>
                  </a:lnTo>
                  <a:cubicBezTo>
                    <a:pt x="58517" y="75596"/>
                    <a:pt x="59596" y="75596"/>
                    <a:pt x="59596" y="74314"/>
                  </a:cubicBezTo>
                  <a:cubicBezTo>
                    <a:pt x="59596" y="73780"/>
                    <a:pt x="59272" y="73459"/>
                    <a:pt x="59057" y="73245"/>
                  </a:cubicBezTo>
                  <a:cubicBezTo>
                    <a:pt x="57762" y="72070"/>
                    <a:pt x="56684" y="69613"/>
                    <a:pt x="56252" y="68651"/>
                  </a:cubicBezTo>
                  <a:lnTo>
                    <a:pt x="29938" y="7111"/>
                  </a:lnTo>
                  <a:cubicBezTo>
                    <a:pt x="29183" y="5188"/>
                    <a:pt x="27026" y="380"/>
                    <a:pt x="15594" y="380"/>
                  </a:cubicBezTo>
                  <a:cubicBezTo>
                    <a:pt x="14300" y="380"/>
                    <a:pt x="12790" y="380"/>
                    <a:pt x="12790" y="1876"/>
                  </a:cubicBezTo>
                  <a:cubicBezTo>
                    <a:pt x="12790" y="3158"/>
                    <a:pt x="13868" y="3265"/>
                    <a:pt x="14407" y="3372"/>
                  </a:cubicBezTo>
                  <a:cubicBezTo>
                    <a:pt x="16672" y="3692"/>
                    <a:pt x="18721" y="4013"/>
                    <a:pt x="21418" y="10103"/>
                  </a:cubicBezTo>
                  <a:lnTo>
                    <a:pt x="34251" y="40018"/>
                  </a:lnTo>
                  <a:lnTo>
                    <a:pt x="2436" y="68438"/>
                  </a:lnTo>
                  <a:cubicBezTo>
                    <a:pt x="1142" y="69506"/>
                    <a:pt x="279" y="70361"/>
                    <a:pt x="279" y="72177"/>
                  </a:cubicBezTo>
                  <a:cubicBezTo>
                    <a:pt x="279" y="74741"/>
                    <a:pt x="2436" y="75810"/>
                    <a:pt x="3946" y="75810"/>
                  </a:cubicBezTo>
                  <a:cubicBezTo>
                    <a:pt x="5995" y="75810"/>
                    <a:pt x="7289" y="74421"/>
                    <a:pt x="7613" y="74100"/>
                  </a:cubicBezTo>
                  <a:lnTo>
                    <a:pt x="35869" y="4397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形状 238">
              <a:extLst>
                <a:ext uri="{FF2B5EF4-FFF2-40B4-BE49-F238E27FC236}">
                  <a16:creationId xmlns:a16="http://schemas.microsoft.com/office/drawing/2014/main" id="{F7C12E3B-6924-57DC-04F1-8A47615BA846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4695918" y="8891523"/>
              <a:ext cx="38363" cy="50825"/>
            </a:xfrm>
            <a:custGeom>
              <a:avLst/>
              <a:gdLst>
                <a:gd name="connsiteX0" fmla="*/ 38647 w 38363"/>
                <a:gd name="connsiteY0" fmla="*/ 36475 h 50825"/>
                <a:gd name="connsiteX1" fmla="*/ 35412 w 38363"/>
                <a:gd name="connsiteY1" fmla="*/ 36475 h 50825"/>
                <a:gd name="connsiteX2" fmla="*/ 33178 w 38363"/>
                <a:gd name="connsiteY2" fmla="*/ 43419 h 50825"/>
                <a:gd name="connsiteX3" fmla="*/ 24935 w 38363"/>
                <a:gd name="connsiteY3" fmla="*/ 43877 h 50825"/>
                <a:gd name="connsiteX4" fmla="*/ 9836 w 38363"/>
                <a:gd name="connsiteY4" fmla="*/ 43877 h 50825"/>
                <a:gd name="connsiteX5" fmla="*/ 25243 w 38363"/>
                <a:gd name="connsiteY5" fmla="*/ 32812 h 50825"/>
                <a:gd name="connsiteX6" fmla="*/ 38647 w 38363"/>
                <a:gd name="connsiteY6" fmla="*/ 15564 h 50825"/>
                <a:gd name="connsiteX7" fmla="*/ 18310 w 38363"/>
                <a:gd name="connsiteY7" fmla="*/ 378 h 50825"/>
                <a:gd name="connsiteX8" fmla="*/ 284 w 38363"/>
                <a:gd name="connsiteY8" fmla="*/ 13809 h 50825"/>
                <a:gd name="connsiteX9" fmla="*/ 4752 w 38363"/>
                <a:gd name="connsiteY9" fmla="*/ 18464 h 50825"/>
                <a:gd name="connsiteX10" fmla="*/ 9297 w 38363"/>
                <a:gd name="connsiteY10" fmla="*/ 13962 h 50825"/>
                <a:gd name="connsiteX11" fmla="*/ 4906 w 38363"/>
                <a:gd name="connsiteY11" fmla="*/ 9459 h 50825"/>
                <a:gd name="connsiteX12" fmla="*/ 16692 w 38363"/>
                <a:gd name="connsiteY12" fmla="*/ 3736 h 50825"/>
                <a:gd name="connsiteX13" fmla="*/ 30404 w 38363"/>
                <a:gd name="connsiteY13" fmla="*/ 15641 h 50825"/>
                <a:gd name="connsiteX14" fmla="*/ 20005 w 38363"/>
                <a:gd name="connsiteY14" fmla="*/ 31896 h 50825"/>
                <a:gd name="connsiteX15" fmla="*/ 1208 w 38363"/>
                <a:gd name="connsiteY15" fmla="*/ 47693 h 50825"/>
                <a:gd name="connsiteX16" fmla="*/ 284 w 38363"/>
                <a:gd name="connsiteY16" fmla="*/ 48914 h 50825"/>
                <a:gd name="connsiteX17" fmla="*/ 284 w 38363"/>
                <a:gd name="connsiteY17" fmla="*/ 51203 h 50825"/>
                <a:gd name="connsiteX18" fmla="*/ 36105 w 38363"/>
                <a:gd name="connsiteY18" fmla="*/ 51203 h 50825"/>
                <a:gd name="connsiteX19" fmla="*/ 38647 w 38363"/>
                <a:gd name="connsiteY19" fmla="*/ 36475 h 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363" h="50825">
                  <a:moveTo>
                    <a:pt x="38647" y="36475"/>
                  </a:moveTo>
                  <a:lnTo>
                    <a:pt x="35412" y="36475"/>
                  </a:lnTo>
                  <a:cubicBezTo>
                    <a:pt x="35181" y="37925"/>
                    <a:pt x="34410" y="42656"/>
                    <a:pt x="33178" y="43419"/>
                  </a:cubicBezTo>
                  <a:cubicBezTo>
                    <a:pt x="32561" y="43877"/>
                    <a:pt x="26091" y="43877"/>
                    <a:pt x="24935" y="43877"/>
                  </a:cubicBezTo>
                  <a:lnTo>
                    <a:pt x="9836" y="43877"/>
                  </a:lnTo>
                  <a:cubicBezTo>
                    <a:pt x="14921" y="40138"/>
                    <a:pt x="20621" y="35864"/>
                    <a:pt x="25243" y="32812"/>
                  </a:cubicBezTo>
                  <a:cubicBezTo>
                    <a:pt x="32176" y="28080"/>
                    <a:pt x="38647" y="23654"/>
                    <a:pt x="38647" y="15564"/>
                  </a:cubicBezTo>
                  <a:cubicBezTo>
                    <a:pt x="38647" y="5796"/>
                    <a:pt x="29326" y="378"/>
                    <a:pt x="18310" y="378"/>
                  </a:cubicBezTo>
                  <a:cubicBezTo>
                    <a:pt x="7910" y="378"/>
                    <a:pt x="284" y="6330"/>
                    <a:pt x="284" y="13809"/>
                  </a:cubicBezTo>
                  <a:cubicBezTo>
                    <a:pt x="284" y="17778"/>
                    <a:pt x="3674" y="18464"/>
                    <a:pt x="4752" y="18464"/>
                  </a:cubicBezTo>
                  <a:cubicBezTo>
                    <a:pt x="6832" y="18464"/>
                    <a:pt x="9297" y="17091"/>
                    <a:pt x="9297" y="13962"/>
                  </a:cubicBezTo>
                  <a:cubicBezTo>
                    <a:pt x="9297" y="11215"/>
                    <a:pt x="7294" y="9688"/>
                    <a:pt x="4906" y="9459"/>
                  </a:cubicBezTo>
                  <a:cubicBezTo>
                    <a:pt x="7063" y="6025"/>
                    <a:pt x="11531" y="3736"/>
                    <a:pt x="16692" y="3736"/>
                  </a:cubicBezTo>
                  <a:cubicBezTo>
                    <a:pt x="24165" y="3736"/>
                    <a:pt x="30404" y="8162"/>
                    <a:pt x="30404" y="15641"/>
                  </a:cubicBezTo>
                  <a:cubicBezTo>
                    <a:pt x="30404" y="22051"/>
                    <a:pt x="25936" y="26935"/>
                    <a:pt x="20005" y="31896"/>
                  </a:cubicBezTo>
                  <a:lnTo>
                    <a:pt x="1208" y="47693"/>
                  </a:lnTo>
                  <a:cubicBezTo>
                    <a:pt x="438" y="48380"/>
                    <a:pt x="361" y="48380"/>
                    <a:pt x="284" y="48914"/>
                  </a:cubicBezTo>
                  <a:lnTo>
                    <a:pt x="284" y="51203"/>
                  </a:lnTo>
                  <a:lnTo>
                    <a:pt x="36105" y="51203"/>
                  </a:lnTo>
                  <a:lnTo>
                    <a:pt x="38647" y="3647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形状 239">
              <a:extLst>
                <a:ext uri="{FF2B5EF4-FFF2-40B4-BE49-F238E27FC236}">
                  <a16:creationId xmlns:a16="http://schemas.microsoft.com/office/drawing/2014/main" id="{B499F954-4B9F-5155-1F2E-C1102AB727B7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4699924" y="8961460"/>
              <a:ext cx="31661" cy="50825"/>
            </a:xfrm>
            <a:custGeom>
              <a:avLst/>
              <a:gdLst>
                <a:gd name="connsiteX0" fmla="*/ 19928 w 31661"/>
                <a:gd name="connsiteY0" fmla="*/ 2672 h 50825"/>
                <a:gd name="connsiteX1" fmla="*/ 17155 w 31661"/>
                <a:gd name="connsiteY1" fmla="*/ 382 h 50825"/>
                <a:gd name="connsiteX2" fmla="*/ 1594 w 31661"/>
                <a:gd name="connsiteY2" fmla="*/ 5267 h 50825"/>
                <a:gd name="connsiteX3" fmla="*/ 284 w 31661"/>
                <a:gd name="connsiteY3" fmla="*/ 5267 h 50825"/>
                <a:gd name="connsiteX4" fmla="*/ 284 w 31661"/>
                <a:gd name="connsiteY4" fmla="*/ 8624 h 50825"/>
                <a:gd name="connsiteX5" fmla="*/ 1594 w 31661"/>
                <a:gd name="connsiteY5" fmla="*/ 8624 h 50825"/>
                <a:gd name="connsiteX6" fmla="*/ 12841 w 31661"/>
                <a:gd name="connsiteY6" fmla="*/ 6488 h 50825"/>
                <a:gd name="connsiteX7" fmla="*/ 12841 w 31661"/>
                <a:gd name="connsiteY7" fmla="*/ 44645 h 50825"/>
                <a:gd name="connsiteX8" fmla="*/ 4675 w 31661"/>
                <a:gd name="connsiteY8" fmla="*/ 47850 h 50825"/>
                <a:gd name="connsiteX9" fmla="*/ 823 w 31661"/>
                <a:gd name="connsiteY9" fmla="*/ 47850 h 50825"/>
                <a:gd name="connsiteX10" fmla="*/ 823 w 31661"/>
                <a:gd name="connsiteY10" fmla="*/ 51208 h 50825"/>
                <a:gd name="connsiteX11" fmla="*/ 16384 w 31661"/>
                <a:gd name="connsiteY11" fmla="*/ 50903 h 50825"/>
                <a:gd name="connsiteX12" fmla="*/ 31945 w 31661"/>
                <a:gd name="connsiteY12" fmla="*/ 51208 h 50825"/>
                <a:gd name="connsiteX13" fmla="*/ 31945 w 31661"/>
                <a:gd name="connsiteY13" fmla="*/ 47850 h 50825"/>
                <a:gd name="connsiteX14" fmla="*/ 28093 w 31661"/>
                <a:gd name="connsiteY14" fmla="*/ 47850 h 50825"/>
                <a:gd name="connsiteX15" fmla="*/ 19928 w 31661"/>
                <a:gd name="connsiteY15" fmla="*/ 44645 h 50825"/>
                <a:gd name="connsiteX16" fmla="*/ 19928 w 31661"/>
                <a:gd name="connsiteY16" fmla="*/ 2672 h 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661" h="50825">
                  <a:moveTo>
                    <a:pt x="19928" y="2672"/>
                  </a:moveTo>
                  <a:cubicBezTo>
                    <a:pt x="19928" y="382"/>
                    <a:pt x="19697" y="382"/>
                    <a:pt x="17155" y="382"/>
                  </a:cubicBezTo>
                  <a:cubicBezTo>
                    <a:pt x="11685" y="5267"/>
                    <a:pt x="3134" y="5267"/>
                    <a:pt x="1594" y="5267"/>
                  </a:cubicBezTo>
                  <a:lnTo>
                    <a:pt x="284" y="5267"/>
                  </a:lnTo>
                  <a:lnTo>
                    <a:pt x="284" y="8624"/>
                  </a:lnTo>
                  <a:lnTo>
                    <a:pt x="1594" y="8624"/>
                  </a:lnTo>
                  <a:cubicBezTo>
                    <a:pt x="3365" y="8624"/>
                    <a:pt x="8373" y="8395"/>
                    <a:pt x="12841" y="6488"/>
                  </a:cubicBezTo>
                  <a:lnTo>
                    <a:pt x="12841" y="44645"/>
                  </a:lnTo>
                  <a:cubicBezTo>
                    <a:pt x="12841" y="47011"/>
                    <a:pt x="12841" y="47850"/>
                    <a:pt x="4675" y="47850"/>
                  </a:cubicBezTo>
                  <a:lnTo>
                    <a:pt x="823" y="47850"/>
                  </a:lnTo>
                  <a:lnTo>
                    <a:pt x="823" y="51208"/>
                  </a:lnTo>
                  <a:cubicBezTo>
                    <a:pt x="5060" y="50903"/>
                    <a:pt x="11916" y="50903"/>
                    <a:pt x="16384" y="50903"/>
                  </a:cubicBezTo>
                  <a:cubicBezTo>
                    <a:pt x="20852" y="50903"/>
                    <a:pt x="27708" y="50903"/>
                    <a:pt x="31945" y="51208"/>
                  </a:cubicBezTo>
                  <a:lnTo>
                    <a:pt x="31945" y="47850"/>
                  </a:lnTo>
                  <a:lnTo>
                    <a:pt x="28093" y="47850"/>
                  </a:lnTo>
                  <a:cubicBezTo>
                    <a:pt x="19928" y="47850"/>
                    <a:pt x="19928" y="47011"/>
                    <a:pt x="19928" y="44645"/>
                  </a:cubicBezTo>
                  <a:lnTo>
                    <a:pt x="19928" y="2672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形状 240">
              <a:extLst>
                <a:ext uri="{FF2B5EF4-FFF2-40B4-BE49-F238E27FC236}">
                  <a16:creationId xmlns:a16="http://schemas.microsoft.com/office/drawing/2014/main" id="{C3078EA7-9028-F6AB-0332-3F3A6D6EE68B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4747498" y="8961460"/>
              <a:ext cx="40057" cy="52504"/>
            </a:xfrm>
            <a:custGeom>
              <a:avLst/>
              <a:gdLst>
                <a:gd name="connsiteX0" fmla="*/ 19546 w 40057"/>
                <a:gd name="connsiteY0" fmla="*/ 25948 h 52504"/>
                <a:gd name="connsiteX1" fmla="*/ 31332 w 40057"/>
                <a:gd name="connsiteY1" fmla="*/ 37853 h 52504"/>
                <a:gd name="connsiteX2" fmla="*/ 19623 w 40057"/>
                <a:gd name="connsiteY2" fmla="*/ 49758 h 52504"/>
                <a:gd name="connsiteX3" fmla="*/ 5680 w 40057"/>
                <a:gd name="connsiteY3" fmla="*/ 45790 h 52504"/>
                <a:gd name="connsiteX4" fmla="*/ 9763 w 40057"/>
                <a:gd name="connsiteY4" fmla="*/ 41134 h 52504"/>
                <a:gd name="connsiteX5" fmla="*/ 5063 w 40057"/>
                <a:gd name="connsiteY5" fmla="*/ 36479 h 52504"/>
                <a:gd name="connsiteX6" fmla="*/ 287 w 40057"/>
                <a:gd name="connsiteY6" fmla="*/ 41287 h 52504"/>
                <a:gd name="connsiteX7" fmla="*/ 19854 w 40057"/>
                <a:gd name="connsiteY7" fmla="*/ 52887 h 52504"/>
                <a:gd name="connsiteX8" fmla="*/ 40345 w 40057"/>
                <a:gd name="connsiteY8" fmla="*/ 37929 h 52504"/>
                <a:gd name="connsiteX9" fmla="*/ 25940 w 40057"/>
                <a:gd name="connsiteY9" fmla="*/ 24345 h 52504"/>
                <a:gd name="connsiteX10" fmla="*/ 37649 w 40057"/>
                <a:gd name="connsiteY10" fmla="*/ 11295 h 52504"/>
                <a:gd name="connsiteX11" fmla="*/ 20085 w 40057"/>
                <a:gd name="connsiteY11" fmla="*/ 382 h 52504"/>
                <a:gd name="connsiteX12" fmla="*/ 2984 w 40057"/>
                <a:gd name="connsiteY12" fmla="*/ 11219 h 52504"/>
                <a:gd name="connsiteX13" fmla="*/ 7375 w 40057"/>
                <a:gd name="connsiteY13" fmla="*/ 15722 h 52504"/>
                <a:gd name="connsiteX14" fmla="*/ 11765 w 40057"/>
                <a:gd name="connsiteY14" fmla="*/ 11372 h 52504"/>
                <a:gd name="connsiteX15" fmla="*/ 8068 w 40057"/>
                <a:gd name="connsiteY15" fmla="*/ 7022 h 52504"/>
                <a:gd name="connsiteX16" fmla="*/ 19854 w 40057"/>
                <a:gd name="connsiteY16" fmla="*/ 3282 h 52504"/>
                <a:gd name="connsiteX17" fmla="*/ 29483 w 40057"/>
                <a:gd name="connsiteY17" fmla="*/ 11295 h 52504"/>
                <a:gd name="connsiteX18" fmla="*/ 18467 w 40057"/>
                <a:gd name="connsiteY18" fmla="*/ 23124 h 52504"/>
                <a:gd name="connsiteX19" fmla="*/ 14000 w 40057"/>
                <a:gd name="connsiteY19" fmla="*/ 23353 h 52504"/>
                <a:gd name="connsiteX20" fmla="*/ 12305 w 40057"/>
                <a:gd name="connsiteY20" fmla="*/ 24650 h 52504"/>
                <a:gd name="connsiteX21" fmla="*/ 14462 w 40057"/>
                <a:gd name="connsiteY21" fmla="*/ 25948 h 52504"/>
                <a:gd name="connsiteX22" fmla="*/ 19546 w 40057"/>
                <a:gd name="connsiteY22" fmla="*/ 25948 h 5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057" h="52504">
                  <a:moveTo>
                    <a:pt x="19546" y="25948"/>
                  </a:moveTo>
                  <a:cubicBezTo>
                    <a:pt x="26633" y="25948"/>
                    <a:pt x="31332" y="30298"/>
                    <a:pt x="31332" y="37853"/>
                  </a:cubicBezTo>
                  <a:cubicBezTo>
                    <a:pt x="31332" y="45637"/>
                    <a:pt x="26479" y="49758"/>
                    <a:pt x="19623" y="49758"/>
                  </a:cubicBezTo>
                  <a:cubicBezTo>
                    <a:pt x="18776" y="49758"/>
                    <a:pt x="9609" y="49758"/>
                    <a:pt x="5680" y="45790"/>
                  </a:cubicBezTo>
                  <a:cubicBezTo>
                    <a:pt x="8838" y="45332"/>
                    <a:pt x="9763" y="42966"/>
                    <a:pt x="9763" y="41134"/>
                  </a:cubicBezTo>
                  <a:cubicBezTo>
                    <a:pt x="9763" y="38311"/>
                    <a:pt x="7606" y="36479"/>
                    <a:pt x="5063" y="36479"/>
                  </a:cubicBezTo>
                  <a:cubicBezTo>
                    <a:pt x="2598" y="36479"/>
                    <a:pt x="287" y="38082"/>
                    <a:pt x="287" y="41287"/>
                  </a:cubicBezTo>
                  <a:cubicBezTo>
                    <a:pt x="287" y="49224"/>
                    <a:pt x="9377" y="52887"/>
                    <a:pt x="19854" y="52887"/>
                  </a:cubicBezTo>
                  <a:cubicBezTo>
                    <a:pt x="32488" y="52887"/>
                    <a:pt x="40345" y="45332"/>
                    <a:pt x="40345" y="37929"/>
                  </a:cubicBezTo>
                  <a:cubicBezTo>
                    <a:pt x="40345" y="31671"/>
                    <a:pt x="34722" y="26329"/>
                    <a:pt x="25940" y="24345"/>
                  </a:cubicBezTo>
                  <a:cubicBezTo>
                    <a:pt x="35184" y="21369"/>
                    <a:pt x="37649" y="15569"/>
                    <a:pt x="37649" y="11295"/>
                  </a:cubicBezTo>
                  <a:cubicBezTo>
                    <a:pt x="37649" y="5038"/>
                    <a:pt x="29792" y="382"/>
                    <a:pt x="20085" y="382"/>
                  </a:cubicBezTo>
                  <a:cubicBezTo>
                    <a:pt x="10610" y="382"/>
                    <a:pt x="2984" y="4351"/>
                    <a:pt x="2984" y="11219"/>
                  </a:cubicBezTo>
                  <a:cubicBezTo>
                    <a:pt x="2984" y="14806"/>
                    <a:pt x="5911" y="15722"/>
                    <a:pt x="7375" y="15722"/>
                  </a:cubicBezTo>
                  <a:cubicBezTo>
                    <a:pt x="9609" y="15722"/>
                    <a:pt x="11765" y="14119"/>
                    <a:pt x="11765" y="11372"/>
                  </a:cubicBezTo>
                  <a:cubicBezTo>
                    <a:pt x="11765" y="9617"/>
                    <a:pt x="10841" y="7480"/>
                    <a:pt x="8068" y="7022"/>
                  </a:cubicBezTo>
                  <a:cubicBezTo>
                    <a:pt x="11380" y="3511"/>
                    <a:pt x="18236" y="3282"/>
                    <a:pt x="19854" y="3282"/>
                  </a:cubicBezTo>
                  <a:cubicBezTo>
                    <a:pt x="25478" y="3282"/>
                    <a:pt x="29483" y="6106"/>
                    <a:pt x="29483" y="11295"/>
                  </a:cubicBezTo>
                  <a:cubicBezTo>
                    <a:pt x="29483" y="15722"/>
                    <a:pt x="26556" y="22666"/>
                    <a:pt x="18467" y="23124"/>
                  </a:cubicBezTo>
                  <a:cubicBezTo>
                    <a:pt x="16311" y="23201"/>
                    <a:pt x="16002" y="23277"/>
                    <a:pt x="14000" y="23353"/>
                  </a:cubicBezTo>
                  <a:cubicBezTo>
                    <a:pt x="13152" y="23429"/>
                    <a:pt x="12305" y="23506"/>
                    <a:pt x="12305" y="24650"/>
                  </a:cubicBezTo>
                  <a:cubicBezTo>
                    <a:pt x="12305" y="25948"/>
                    <a:pt x="13075" y="25948"/>
                    <a:pt x="14462" y="25948"/>
                  </a:cubicBezTo>
                  <a:lnTo>
                    <a:pt x="19546" y="25948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形状 241">
              <a:extLst>
                <a:ext uri="{FF2B5EF4-FFF2-40B4-BE49-F238E27FC236}">
                  <a16:creationId xmlns:a16="http://schemas.microsoft.com/office/drawing/2014/main" id="{2742A81A-B24E-191C-FE66-F479CAEBF27B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4813113" y="8949768"/>
              <a:ext cx="72905" cy="5235"/>
            </a:xfrm>
            <a:custGeom>
              <a:avLst/>
              <a:gdLst>
                <a:gd name="connsiteX0" fmla="*/ 68883 w 72905"/>
                <a:gd name="connsiteY0" fmla="*/ 5615 h 5235"/>
                <a:gd name="connsiteX1" fmla="*/ 73197 w 72905"/>
                <a:gd name="connsiteY1" fmla="*/ 3051 h 5235"/>
                <a:gd name="connsiteX2" fmla="*/ 68883 w 72905"/>
                <a:gd name="connsiteY2" fmla="*/ 380 h 5235"/>
                <a:gd name="connsiteX3" fmla="*/ 4605 w 72905"/>
                <a:gd name="connsiteY3" fmla="*/ 380 h 5235"/>
                <a:gd name="connsiteX4" fmla="*/ 291 w 72905"/>
                <a:gd name="connsiteY4" fmla="*/ 2944 h 5235"/>
                <a:gd name="connsiteX5" fmla="*/ 4605 w 72905"/>
                <a:gd name="connsiteY5" fmla="*/ 5615 h 5235"/>
                <a:gd name="connsiteX6" fmla="*/ 68883 w 72905"/>
                <a:gd name="connsiteY6" fmla="*/ 5615 h 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905" h="5235">
                  <a:moveTo>
                    <a:pt x="68883" y="5615"/>
                  </a:moveTo>
                  <a:cubicBezTo>
                    <a:pt x="70608" y="5615"/>
                    <a:pt x="73197" y="5615"/>
                    <a:pt x="73197" y="3051"/>
                  </a:cubicBezTo>
                  <a:cubicBezTo>
                    <a:pt x="73197" y="380"/>
                    <a:pt x="70716" y="380"/>
                    <a:pt x="68883" y="380"/>
                  </a:cubicBezTo>
                  <a:lnTo>
                    <a:pt x="4605" y="380"/>
                  </a:lnTo>
                  <a:cubicBezTo>
                    <a:pt x="2880" y="380"/>
                    <a:pt x="291" y="380"/>
                    <a:pt x="291" y="2944"/>
                  </a:cubicBezTo>
                  <a:cubicBezTo>
                    <a:pt x="291" y="5615"/>
                    <a:pt x="2772" y="5615"/>
                    <a:pt x="4605" y="5615"/>
                  </a:cubicBezTo>
                  <a:lnTo>
                    <a:pt x="68883" y="561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形状 242">
              <a:extLst>
                <a:ext uri="{FF2B5EF4-FFF2-40B4-BE49-F238E27FC236}">
                  <a16:creationId xmlns:a16="http://schemas.microsoft.com/office/drawing/2014/main" id="{570BA4A5-4295-B363-2E03-9F9CC7B1A5CE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4905740" y="8905002"/>
              <a:ext cx="59316" cy="75429"/>
            </a:xfrm>
            <a:custGeom>
              <a:avLst/>
              <a:gdLst>
                <a:gd name="connsiteX0" fmla="*/ 35887 w 59316"/>
                <a:gd name="connsiteY0" fmla="*/ 43971 h 75429"/>
                <a:gd name="connsiteX1" fmla="*/ 48613 w 59316"/>
                <a:gd name="connsiteY1" fmla="*/ 73032 h 75429"/>
                <a:gd name="connsiteX2" fmla="*/ 54329 w 59316"/>
                <a:gd name="connsiteY2" fmla="*/ 75596 h 75429"/>
                <a:gd name="connsiteX3" fmla="*/ 56486 w 59316"/>
                <a:gd name="connsiteY3" fmla="*/ 75596 h 75429"/>
                <a:gd name="connsiteX4" fmla="*/ 59614 w 59316"/>
                <a:gd name="connsiteY4" fmla="*/ 74314 h 75429"/>
                <a:gd name="connsiteX5" fmla="*/ 59075 w 59316"/>
                <a:gd name="connsiteY5" fmla="*/ 73245 h 75429"/>
                <a:gd name="connsiteX6" fmla="*/ 56271 w 59316"/>
                <a:gd name="connsiteY6" fmla="*/ 68651 h 75429"/>
                <a:gd name="connsiteX7" fmla="*/ 29956 w 59316"/>
                <a:gd name="connsiteY7" fmla="*/ 7111 h 75429"/>
                <a:gd name="connsiteX8" fmla="*/ 15612 w 59316"/>
                <a:gd name="connsiteY8" fmla="*/ 380 h 75429"/>
                <a:gd name="connsiteX9" fmla="*/ 12808 w 59316"/>
                <a:gd name="connsiteY9" fmla="*/ 1876 h 75429"/>
                <a:gd name="connsiteX10" fmla="*/ 14426 w 59316"/>
                <a:gd name="connsiteY10" fmla="*/ 3372 h 75429"/>
                <a:gd name="connsiteX11" fmla="*/ 21436 w 59316"/>
                <a:gd name="connsiteY11" fmla="*/ 10103 h 75429"/>
                <a:gd name="connsiteX12" fmla="*/ 34270 w 59316"/>
                <a:gd name="connsiteY12" fmla="*/ 40018 h 75429"/>
                <a:gd name="connsiteX13" fmla="*/ 2454 w 59316"/>
                <a:gd name="connsiteY13" fmla="*/ 68438 h 75429"/>
                <a:gd name="connsiteX14" fmla="*/ 297 w 59316"/>
                <a:gd name="connsiteY14" fmla="*/ 72177 h 75429"/>
                <a:gd name="connsiteX15" fmla="*/ 3964 w 59316"/>
                <a:gd name="connsiteY15" fmla="*/ 75810 h 75429"/>
                <a:gd name="connsiteX16" fmla="*/ 7631 w 59316"/>
                <a:gd name="connsiteY16" fmla="*/ 74100 h 75429"/>
                <a:gd name="connsiteX17" fmla="*/ 35887 w 59316"/>
                <a:gd name="connsiteY17" fmla="*/ 43971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887" y="43971"/>
                  </a:moveTo>
                  <a:cubicBezTo>
                    <a:pt x="41280" y="56151"/>
                    <a:pt x="47427" y="71643"/>
                    <a:pt x="48613" y="73032"/>
                  </a:cubicBezTo>
                  <a:cubicBezTo>
                    <a:pt x="50663" y="75596"/>
                    <a:pt x="52604" y="75596"/>
                    <a:pt x="54329" y="75596"/>
                  </a:cubicBezTo>
                  <a:lnTo>
                    <a:pt x="56486" y="75596"/>
                  </a:lnTo>
                  <a:cubicBezTo>
                    <a:pt x="58536" y="75596"/>
                    <a:pt x="59614" y="75596"/>
                    <a:pt x="59614" y="74314"/>
                  </a:cubicBezTo>
                  <a:cubicBezTo>
                    <a:pt x="59614" y="73780"/>
                    <a:pt x="59290" y="73459"/>
                    <a:pt x="59075" y="73245"/>
                  </a:cubicBezTo>
                  <a:cubicBezTo>
                    <a:pt x="57781" y="72070"/>
                    <a:pt x="56702" y="69613"/>
                    <a:pt x="56271" y="68651"/>
                  </a:cubicBezTo>
                  <a:lnTo>
                    <a:pt x="29956" y="7111"/>
                  </a:lnTo>
                  <a:cubicBezTo>
                    <a:pt x="29201" y="5188"/>
                    <a:pt x="27044" y="380"/>
                    <a:pt x="15612" y="380"/>
                  </a:cubicBezTo>
                  <a:cubicBezTo>
                    <a:pt x="14318" y="380"/>
                    <a:pt x="12808" y="380"/>
                    <a:pt x="12808" y="1876"/>
                  </a:cubicBezTo>
                  <a:cubicBezTo>
                    <a:pt x="12808" y="3158"/>
                    <a:pt x="13886" y="3265"/>
                    <a:pt x="14426" y="3372"/>
                  </a:cubicBezTo>
                  <a:cubicBezTo>
                    <a:pt x="16690" y="3692"/>
                    <a:pt x="18740" y="4013"/>
                    <a:pt x="21436" y="10103"/>
                  </a:cubicBezTo>
                  <a:lnTo>
                    <a:pt x="34270" y="40018"/>
                  </a:lnTo>
                  <a:lnTo>
                    <a:pt x="2454" y="68438"/>
                  </a:lnTo>
                  <a:cubicBezTo>
                    <a:pt x="1160" y="69506"/>
                    <a:pt x="297" y="70361"/>
                    <a:pt x="297" y="72177"/>
                  </a:cubicBezTo>
                  <a:cubicBezTo>
                    <a:pt x="297" y="74741"/>
                    <a:pt x="2454" y="75810"/>
                    <a:pt x="3964" y="75810"/>
                  </a:cubicBezTo>
                  <a:cubicBezTo>
                    <a:pt x="6013" y="75810"/>
                    <a:pt x="7308" y="74421"/>
                    <a:pt x="7631" y="74100"/>
                  </a:cubicBezTo>
                  <a:lnTo>
                    <a:pt x="35887" y="4397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形状 243">
              <a:extLst>
                <a:ext uri="{FF2B5EF4-FFF2-40B4-BE49-F238E27FC236}">
                  <a16:creationId xmlns:a16="http://schemas.microsoft.com/office/drawing/2014/main" id="{2D464328-4035-62E5-2863-5DC4C585CEB8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4978816" y="8905002"/>
              <a:ext cx="59316" cy="75429"/>
            </a:xfrm>
            <a:custGeom>
              <a:avLst/>
              <a:gdLst>
                <a:gd name="connsiteX0" fmla="*/ 35892 w 59316"/>
                <a:gd name="connsiteY0" fmla="*/ 43971 h 75429"/>
                <a:gd name="connsiteX1" fmla="*/ 48618 w 59316"/>
                <a:gd name="connsiteY1" fmla="*/ 73032 h 75429"/>
                <a:gd name="connsiteX2" fmla="*/ 54334 w 59316"/>
                <a:gd name="connsiteY2" fmla="*/ 75596 h 75429"/>
                <a:gd name="connsiteX3" fmla="*/ 56491 w 59316"/>
                <a:gd name="connsiteY3" fmla="*/ 75596 h 75429"/>
                <a:gd name="connsiteX4" fmla="*/ 59619 w 59316"/>
                <a:gd name="connsiteY4" fmla="*/ 74314 h 75429"/>
                <a:gd name="connsiteX5" fmla="*/ 59079 w 59316"/>
                <a:gd name="connsiteY5" fmla="*/ 73245 h 75429"/>
                <a:gd name="connsiteX6" fmla="*/ 56275 w 59316"/>
                <a:gd name="connsiteY6" fmla="*/ 68651 h 75429"/>
                <a:gd name="connsiteX7" fmla="*/ 29960 w 59316"/>
                <a:gd name="connsiteY7" fmla="*/ 7111 h 75429"/>
                <a:gd name="connsiteX8" fmla="*/ 15617 w 59316"/>
                <a:gd name="connsiteY8" fmla="*/ 380 h 75429"/>
                <a:gd name="connsiteX9" fmla="*/ 12813 w 59316"/>
                <a:gd name="connsiteY9" fmla="*/ 1876 h 75429"/>
                <a:gd name="connsiteX10" fmla="*/ 14430 w 59316"/>
                <a:gd name="connsiteY10" fmla="*/ 3372 h 75429"/>
                <a:gd name="connsiteX11" fmla="*/ 21440 w 59316"/>
                <a:gd name="connsiteY11" fmla="*/ 10103 h 75429"/>
                <a:gd name="connsiteX12" fmla="*/ 34274 w 59316"/>
                <a:gd name="connsiteY12" fmla="*/ 40018 h 75429"/>
                <a:gd name="connsiteX13" fmla="*/ 2459 w 59316"/>
                <a:gd name="connsiteY13" fmla="*/ 68438 h 75429"/>
                <a:gd name="connsiteX14" fmla="*/ 302 w 59316"/>
                <a:gd name="connsiteY14" fmla="*/ 72177 h 75429"/>
                <a:gd name="connsiteX15" fmla="*/ 3969 w 59316"/>
                <a:gd name="connsiteY15" fmla="*/ 75810 h 75429"/>
                <a:gd name="connsiteX16" fmla="*/ 7636 w 59316"/>
                <a:gd name="connsiteY16" fmla="*/ 74100 h 75429"/>
                <a:gd name="connsiteX17" fmla="*/ 35892 w 59316"/>
                <a:gd name="connsiteY17" fmla="*/ 43971 h 7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16" h="75429">
                  <a:moveTo>
                    <a:pt x="35892" y="43971"/>
                  </a:moveTo>
                  <a:cubicBezTo>
                    <a:pt x="41285" y="56151"/>
                    <a:pt x="47432" y="71643"/>
                    <a:pt x="48618" y="73032"/>
                  </a:cubicBezTo>
                  <a:cubicBezTo>
                    <a:pt x="50667" y="75596"/>
                    <a:pt x="52609" y="75596"/>
                    <a:pt x="54334" y="75596"/>
                  </a:cubicBezTo>
                  <a:lnTo>
                    <a:pt x="56491" y="75596"/>
                  </a:lnTo>
                  <a:cubicBezTo>
                    <a:pt x="58540" y="75596"/>
                    <a:pt x="59619" y="75596"/>
                    <a:pt x="59619" y="74314"/>
                  </a:cubicBezTo>
                  <a:cubicBezTo>
                    <a:pt x="59619" y="73780"/>
                    <a:pt x="59295" y="73459"/>
                    <a:pt x="59079" y="73245"/>
                  </a:cubicBezTo>
                  <a:cubicBezTo>
                    <a:pt x="57785" y="72070"/>
                    <a:pt x="56707" y="69613"/>
                    <a:pt x="56275" y="68651"/>
                  </a:cubicBezTo>
                  <a:lnTo>
                    <a:pt x="29960" y="7111"/>
                  </a:lnTo>
                  <a:cubicBezTo>
                    <a:pt x="29206" y="5188"/>
                    <a:pt x="27049" y="380"/>
                    <a:pt x="15617" y="380"/>
                  </a:cubicBezTo>
                  <a:cubicBezTo>
                    <a:pt x="14322" y="380"/>
                    <a:pt x="12813" y="380"/>
                    <a:pt x="12813" y="1876"/>
                  </a:cubicBezTo>
                  <a:cubicBezTo>
                    <a:pt x="12813" y="3158"/>
                    <a:pt x="13891" y="3265"/>
                    <a:pt x="14430" y="3372"/>
                  </a:cubicBezTo>
                  <a:cubicBezTo>
                    <a:pt x="16695" y="3692"/>
                    <a:pt x="18744" y="4013"/>
                    <a:pt x="21440" y="10103"/>
                  </a:cubicBezTo>
                  <a:lnTo>
                    <a:pt x="34274" y="40018"/>
                  </a:lnTo>
                  <a:lnTo>
                    <a:pt x="2459" y="68438"/>
                  </a:lnTo>
                  <a:cubicBezTo>
                    <a:pt x="1165" y="69506"/>
                    <a:pt x="302" y="70361"/>
                    <a:pt x="302" y="72177"/>
                  </a:cubicBezTo>
                  <a:cubicBezTo>
                    <a:pt x="302" y="74741"/>
                    <a:pt x="2459" y="75810"/>
                    <a:pt x="3969" y="75810"/>
                  </a:cubicBezTo>
                  <a:cubicBezTo>
                    <a:pt x="6018" y="75810"/>
                    <a:pt x="7312" y="74421"/>
                    <a:pt x="7636" y="74100"/>
                  </a:cubicBezTo>
                  <a:lnTo>
                    <a:pt x="35892" y="43971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形状 244">
              <a:extLst>
                <a:ext uri="{FF2B5EF4-FFF2-40B4-BE49-F238E27FC236}">
                  <a16:creationId xmlns:a16="http://schemas.microsoft.com/office/drawing/2014/main" id="{4D0E4835-6BD1-E723-33A8-151127512800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5052770" y="8960681"/>
              <a:ext cx="34126" cy="34570"/>
            </a:xfrm>
            <a:custGeom>
              <a:avLst/>
              <a:gdLst>
                <a:gd name="connsiteX0" fmla="*/ 30504 w 34126"/>
                <a:gd name="connsiteY0" fmla="*/ 5265 h 34570"/>
                <a:gd name="connsiteX1" fmla="*/ 27423 w 34126"/>
                <a:gd name="connsiteY1" fmla="*/ 9081 h 34570"/>
                <a:gd name="connsiteX2" fmla="*/ 30350 w 34126"/>
                <a:gd name="connsiteY2" fmla="*/ 11828 h 34570"/>
                <a:gd name="connsiteX3" fmla="*/ 34433 w 34126"/>
                <a:gd name="connsiteY3" fmla="*/ 7097 h 34570"/>
                <a:gd name="connsiteX4" fmla="*/ 22570 w 34126"/>
                <a:gd name="connsiteY4" fmla="*/ 381 h 34570"/>
                <a:gd name="connsiteX5" fmla="*/ 7086 w 34126"/>
                <a:gd name="connsiteY5" fmla="*/ 10989 h 34570"/>
                <a:gd name="connsiteX6" fmla="*/ 10090 w 34126"/>
                <a:gd name="connsiteY6" fmla="*/ 16407 h 34570"/>
                <a:gd name="connsiteX7" fmla="*/ 18641 w 34126"/>
                <a:gd name="connsiteY7" fmla="*/ 18926 h 34570"/>
                <a:gd name="connsiteX8" fmla="*/ 28887 w 34126"/>
                <a:gd name="connsiteY8" fmla="*/ 24420 h 34570"/>
                <a:gd name="connsiteX9" fmla="*/ 14712 w 34126"/>
                <a:gd name="connsiteY9" fmla="*/ 32357 h 34570"/>
                <a:gd name="connsiteX10" fmla="*/ 4544 w 34126"/>
                <a:gd name="connsiteY10" fmla="*/ 29762 h 34570"/>
                <a:gd name="connsiteX11" fmla="*/ 8550 w 34126"/>
                <a:gd name="connsiteY11" fmla="*/ 25107 h 34570"/>
                <a:gd name="connsiteX12" fmla="*/ 5237 w 34126"/>
                <a:gd name="connsiteY12" fmla="*/ 21978 h 34570"/>
                <a:gd name="connsiteX13" fmla="*/ 307 w 34126"/>
                <a:gd name="connsiteY13" fmla="*/ 27473 h 34570"/>
                <a:gd name="connsiteX14" fmla="*/ 14558 w 34126"/>
                <a:gd name="connsiteY14" fmla="*/ 34952 h 34570"/>
                <a:gd name="connsiteX15" fmla="*/ 33047 w 34126"/>
                <a:gd name="connsiteY15" fmla="*/ 22818 h 34570"/>
                <a:gd name="connsiteX16" fmla="*/ 20567 w 34126"/>
                <a:gd name="connsiteY16" fmla="*/ 13965 h 34570"/>
                <a:gd name="connsiteX17" fmla="*/ 11323 w 34126"/>
                <a:gd name="connsiteY17" fmla="*/ 9386 h 34570"/>
                <a:gd name="connsiteX18" fmla="*/ 22416 w 34126"/>
                <a:gd name="connsiteY18" fmla="*/ 2976 h 34570"/>
                <a:gd name="connsiteX19" fmla="*/ 30504 w 34126"/>
                <a:gd name="connsiteY19" fmla="*/ 5265 h 3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126" h="34570">
                  <a:moveTo>
                    <a:pt x="30504" y="5265"/>
                  </a:moveTo>
                  <a:cubicBezTo>
                    <a:pt x="27808" y="6029"/>
                    <a:pt x="27423" y="8318"/>
                    <a:pt x="27423" y="9081"/>
                  </a:cubicBezTo>
                  <a:cubicBezTo>
                    <a:pt x="27423" y="10989"/>
                    <a:pt x="29041" y="11828"/>
                    <a:pt x="30350" y="11828"/>
                  </a:cubicBezTo>
                  <a:cubicBezTo>
                    <a:pt x="31275" y="11828"/>
                    <a:pt x="34433" y="11142"/>
                    <a:pt x="34433" y="7097"/>
                  </a:cubicBezTo>
                  <a:cubicBezTo>
                    <a:pt x="34433" y="1984"/>
                    <a:pt x="28347" y="381"/>
                    <a:pt x="22570" y="381"/>
                  </a:cubicBezTo>
                  <a:cubicBezTo>
                    <a:pt x="9551" y="381"/>
                    <a:pt x="7086" y="8242"/>
                    <a:pt x="7086" y="10989"/>
                  </a:cubicBezTo>
                  <a:cubicBezTo>
                    <a:pt x="7086" y="13736"/>
                    <a:pt x="8704" y="15339"/>
                    <a:pt x="10090" y="16407"/>
                  </a:cubicBezTo>
                  <a:cubicBezTo>
                    <a:pt x="12247" y="17934"/>
                    <a:pt x="14558" y="18239"/>
                    <a:pt x="18641" y="18926"/>
                  </a:cubicBezTo>
                  <a:cubicBezTo>
                    <a:pt x="23494" y="19689"/>
                    <a:pt x="28887" y="20528"/>
                    <a:pt x="28887" y="24420"/>
                  </a:cubicBezTo>
                  <a:cubicBezTo>
                    <a:pt x="28887" y="24497"/>
                    <a:pt x="28887" y="32357"/>
                    <a:pt x="14712" y="32357"/>
                  </a:cubicBezTo>
                  <a:cubicBezTo>
                    <a:pt x="11785" y="32357"/>
                    <a:pt x="7009" y="32128"/>
                    <a:pt x="4544" y="29762"/>
                  </a:cubicBezTo>
                  <a:cubicBezTo>
                    <a:pt x="7317" y="29152"/>
                    <a:pt x="8550" y="26939"/>
                    <a:pt x="8550" y="25107"/>
                  </a:cubicBezTo>
                  <a:cubicBezTo>
                    <a:pt x="8550" y="22970"/>
                    <a:pt x="6932" y="21978"/>
                    <a:pt x="5237" y="21978"/>
                  </a:cubicBezTo>
                  <a:cubicBezTo>
                    <a:pt x="2618" y="21978"/>
                    <a:pt x="307" y="24039"/>
                    <a:pt x="307" y="27473"/>
                  </a:cubicBezTo>
                  <a:cubicBezTo>
                    <a:pt x="307" y="34952"/>
                    <a:pt x="12324" y="34952"/>
                    <a:pt x="14558" y="34952"/>
                  </a:cubicBezTo>
                  <a:cubicBezTo>
                    <a:pt x="30350" y="34952"/>
                    <a:pt x="33047" y="25947"/>
                    <a:pt x="33047" y="22818"/>
                  </a:cubicBezTo>
                  <a:cubicBezTo>
                    <a:pt x="33047" y="15949"/>
                    <a:pt x="24573" y="14652"/>
                    <a:pt x="20567" y="13965"/>
                  </a:cubicBezTo>
                  <a:cubicBezTo>
                    <a:pt x="15098" y="13126"/>
                    <a:pt x="11323" y="12515"/>
                    <a:pt x="11323" y="9386"/>
                  </a:cubicBezTo>
                  <a:cubicBezTo>
                    <a:pt x="11323" y="9310"/>
                    <a:pt x="11323" y="2976"/>
                    <a:pt x="22416" y="2976"/>
                  </a:cubicBezTo>
                  <a:cubicBezTo>
                    <a:pt x="24419" y="2976"/>
                    <a:pt x="28502" y="3129"/>
                    <a:pt x="30504" y="5265"/>
                  </a:cubicBez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形状 245">
              <a:extLst>
                <a:ext uri="{FF2B5EF4-FFF2-40B4-BE49-F238E27FC236}">
                  <a16:creationId xmlns:a16="http://schemas.microsoft.com/office/drawing/2014/main" id="{5254C0F3-F3BF-1F6E-6B2A-902991E4092A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5865126" y="8722225"/>
              <a:ext cx="6162" cy="323572"/>
            </a:xfrm>
            <a:custGeom>
              <a:avLst/>
              <a:gdLst>
                <a:gd name="connsiteX0" fmla="*/ 0 w 6162"/>
                <a:gd name="connsiteY0" fmla="*/ 0 h 323572"/>
                <a:gd name="connsiteX1" fmla="*/ 6163 w 6162"/>
                <a:gd name="connsiteY1" fmla="*/ 0 h 323572"/>
                <a:gd name="connsiteX2" fmla="*/ 6163 w 6162"/>
                <a:gd name="connsiteY2" fmla="*/ 323573 h 323572"/>
                <a:gd name="connsiteX3" fmla="*/ 0 w 6162"/>
                <a:gd name="connsiteY3" fmla="*/ 323573 h 32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323572">
                  <a:moveTo>
                    <a:pt x="0" y="0"/>
                  </a:moveTo>
                  <a:lnTo>
                    <a:pt x="6163" y="0"/>
                  </a:lnTo>
                  <a:lnTo>
                    <a:pt x="6163" y="323573"/>
                  </a:lnTo>
                  <a:lnTo>
                    <a:pt x="0" y="32357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形状 246">
              <a:extLst>
                <a:ext uri="{FF2B5EF4-FFF2-40B4-BE49-F238E27FC236}">
                  <a16:creationId xmlns:a16="http://schemas.microsoft.com/office/drawing/2014/main" id="{54426178-CA44-F222-1896-6620FC25BA88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5895939" y="8722225"/>
              <a:ext cx="6162" cy="323572"/>
            </a:xfrm>
            <a:custGeom>
              <a:avLst/>
              <a:gdLst>
                <a:gd name="connsiteX0" fmla="*/ 0 w 6162"/>
                <a:gd name="connsiteY0" fmla="*/ 0 h 323572"/>
                <a:gd name="connsiteX1" fmla="*/ 6163 w 6162"/>
                <a:gd name="connsiteY1" fmla="*/ 0 h 323572"/>
                <a:gd name="connsiteX2" fmla="*/ 6163 w 6162"/>
                <a:gd name="connsiteY2" fmla="*/ 323573 h 323572"/>
                <a:gd name="connsiteX3" fmla="*/ 0 w 6162"/>
                <a:gd name="connsiteY3" fmla="*/ 323573 h 32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" h="323572">
                  <a:moveTo>
                    <a:pt x="0" y="0"/>
                  </a:moveTo>
                  <a:lnTo>
                    <a:pt x="6163" y="0"/>
                  </a:lnTo>
                  <a:lnTo>
                    <a:pt x="6163" y="323573"/>
                  </a:lnTo>
                  <a:lnTo>
                    <a:pt x="0" y="323573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形状 247">
              <a:extLst>
                <a:ext uri="{FF2B5EF4-FFF2-40B4-BE49-F238E27FC236}">
                  <a16:creationId xmlns:a16="http://schemas.microsoft.com/office/drawing/2014/main" id="{57E6B37B-5B49-C4FA-45A9-D57EEF17C5DA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1869734" y="9045798"/>
              <a:ext cx="4029286" cy="6105"/>
            </a:xfrm>
            <a:custGeom>
              <a:avLst/>
              <a:gdLst>
                <a:gd name="connsiteX0" fmla="*/ 0 w 4029286"/>
                <a:gd name="connsiteY0" fmla="*/ 0 h 6105"/>
                <a:gd name="connsiteX1" fmla="*/ 4029286 w 4029286"/>
                <a:gd name="connsiteY1" fmla="*/ 0 h 6105"/>
                <a:gd name="connsiteX2" fmla="*/ 4029286 w 4029286"/>
                <a:gd name="connsiteY2" fmla="*/ 6105 h 6105"/>
                <a:gd name="connsiteX3" fmla="*/ 0 w 4029286"/>
                <a:gd name="connsiteY3" fmla="*/ 6105 h 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9286" h="6105">
                  <a:moveTo>
                    <a:pt x="0" y="0"/>
                  </a:moveTo>
                  <a:lnTo>
                    <a:pt x="4029286" y="0"/>
                  </a:lnTo>
                  <a:lnTo>
                    <a:pt x="4029286" y="6105"/>
                  </a:lnTo>
                  <a:lnTo>
                    <a:pt x="0" y="6105"/>
                  </a:lnTo>
                  <a:close/>
                </a:path>
              </a:pathLst>
            </a:custGeom>
            <a:solidFill>
              <a:srgbClr val="000000"/>
            </a:solidFill>
            <a:ln w="154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369" name="图片 368">
            <a:extLst>
              <a:ext uri="{FF2B5EF4-FFF2-40B4-BE49-F238E27FC236}">
                <a16:creationId xmlns:a16="http://schemas.microsoft.com/office/drawing/2014/main" id="{B98B812D-4EC6-8588-F4E5-E37B41E2DA02}"/>
              </a:ext>
            </a:extLst>
          </p:cNvPr>
          <p:cNvPicPr>
            <a:picLocks noChangeAspect="1"/>
          </p:cNvPicPr>
          <p:nvPr/>
        </p:nvPicPr>
        <p:blipFill>
          <a:blip r:embed="rId2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2893804"/>
            <a:ext cx="3689695" cy="3613225"/>
          </a:xfrm>
          <a:prstGeom prst="rect">
            <a:avLst/>
          </a:prstGeom>
        </p:spPr>
      </p:pic>
      <p:grpSp>
        <p:nvGrpSpPr>
          <p:cNvPr id="372" name="组合 371">
            <a:extLst>
              <a:ext uri="{FF2B5EF4-FFF2-40B4-BE49-F238E27FC236}">
                <a16:creationId xmlns:a16="http://schemas.microsoft.com/office/drawing/2014/main" id="{B8D05A35-DC39-48C0-257F-BA8B133A56AA}"/>
              </a:ext>
            </a:extLst>
          </p:cNvPr>
          <p:cNvGrpSpPr/>
          <p:nvPr/>
        </p:nvGrpSpPr>
        <p:grpSpPr>
          <a:xfrm>
            <a:off x="602428" y="985520"/>
            <a:ext cx="2312894" cy="1764784"/>
            <a:chOff x="602428" y="985520"/>
            <a:chExt cx="2312894" cy="1764784"/>
          </a:xfrm>
        </p:grpSpPr>
        <p:pic>
          <p:nvPicPr>
            <p:cNvPr id="370" name="图片 369" descr="图表, 折线图&#10;&#10;描述已自动生成">
              <a:extLst>
                <a:ext uri="{FF2B5EF4-FFF2-40B4-BE49-F238E27FC236}">
                  <a16:creationId xmlns:a16="http://schemas.microsoft.com/office/drawing/2014/main" id="{DCA45A88-4418-E8BA-708B-BD3F1B30696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649"/>
            <a:stretch/>
          </p:blipFill>
          <p:spPr>
            <a:xfrm>
              <a:off x="774552" y="985520"/>
              <a:ext cx="2140770" cy="1764784"/>
            </a:xfrm>
            <a:prstGeom prst="rect">
              <a:avLst/>
            </a:prstGeom>
          </p:spPr>
        </p:pic>
        <p:sp>
          <p:nvSpPr>
            <p:cNvPr id="371" name="矩形 370">
              <a:extLst>
                <a:ext uri="{FF2B5EF4-FFF2-40B4-BE49-F238E27FC236}">
                  <a16:creationId xmlns:a16="http://schemas.microsoft.com/office/drawing/2014/main" id="{C7FA29D0-659C-3F49-1975-265C71CE27F9}"/>
                </a:ext>
              </a:extLst>
            </p:cNvPr>
            <p:cNvSpPr/>
            <p:nvPr/>
          </p:nvSpPr>
          <p:spPr>
            <a:xfrm>
              <a:off x="602428" y="985520"/>
              <a:ext cx="236668" cy="3161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ED251F5A-F4DB-043E-3D30-36564870D9D5}"/>
              </a:ext>
            </a:extLst>
          </p:cNvPr>
          <p:cNvGrpSpPr/>
          <p:nvPr/>
        </p:nvGrpSpPr>
        <p:grpSpPr>
          <a:xfrm>
            <a:off x="522239" y="3240294"/>
            <a:ext cx="3689694" cy="2191642"/>
            <a:chOff x="522239" y="3240294"/>
            <a:chExt cx="3689694" cy="2191642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B6D961A7-37F6-00D3-F160-72F4F59A3CC5}"/>
                </a:ext>
              </a:extLst>
            </p:cNvPr>
            <p:cNvGrpSpPr/>
            <p:nvPr/>
          </p:nvGrpSpPr>
          <p:grpSpPr>
            <a:xfrm>
              <a:off x="1270732" y="3770204"/>
              <a:ext cx="2612779" cy="1661732"/>
              <a:chOff x="4046206" y="1083544"/>
              <a:chExt cx="4527637" cy="1661732"/>
            </a:xfrm>
          </p:grpSpPr>
          <p:sp>
            <p:nvSpPr>
              <p:cNvPr id="26" name="文本框 25">
                <a:extLst>
                  <a:ext uri="{FF2B5EF4-FFF2-40B4-BE49-F238E27FC236}">
                    <a16:creationId xmlns:a16="http://schemas.microsoft.com/office/drawing/2014/main" id="{9B52C8B3-C1E2-C5A2-604B-DAB9805493C7}"/>
                  </a:ext>
                </a:extLst>
              </p:cNvPr>
              <p:cNvSpPr txBox="1"/>
              <p:nvPr/>
            </p:nvSpPr>
            <p:spPr>
              <a:xfrm>
                <a:off x="4046206" y="1083544"/>
                <a:ext cx="4527637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(</a:t>
                </a:r>
                <a:r>
                  <a:rPr kumimoji="1" lang="en-US" altLang="zh-CN" sz="1700" b="1" i="1" dirty="0" err="1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) Hess(O)&gt;0</a:t>
                </a:r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C370458D-544C-74F9-3E98-9600244D759C}"/>
                  </a:ext>
                </a:extLst>
              </p:cNvPr>
              <p:cNvSpPr txBox="1"/>
              <p:nvPr/>
            </p:nvSpPr>
            <p:spPr>
              <a:xfrm>
                <a:off x="4046206" y="1410491"/>
                <a:ext cx="4527637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(ii) V(O)&gt;V(Y)&gt;V(X)</a:t>
                </a: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A7648C97-9A59-01AE-9661-B19BD1DCAC59}"/>
                  </a:ext>
                </a:extLst>
              </p:cNvPr>
              <p:cNvSpPr txBox="1"/>
              <p:nvPr/>
            </p:nvSpPr>
            <p:spPr>
              <a:xfrm>
                <a:off x="4046206" y="1737438"/>
                <a:ext cx="4527637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(iii) Hess(X)&gt;0</a:t>
                </a:r>
              </a:p>
            </p:txBody>
          </p:sp>
          <p:sp>
            <p:nvSpPr>
              <p:cNvPr id="15" name="文本框 14">
                <a:extLst>
                  <a:ext uri="{FF2B5EF4-FFF2-40B4-BE49-F238E27FC236}">
                    <a16:creationId xmlns:a16="http://schemas.microsoft.com/office/drawing/2014/main" id="{56FB155D-68D2-71D6-7BC2-7BCDE3F465B1}"/>
                  </a:ext>
                </a:extLst>
              </p:cNvPr>
              <p:cNvSpPr txBox="1"/>
              <p:nvPr/>
            </p:nvSpPr>
            <p:spPr>
              <a:xfrm>
                <a:off x="4046206" y="2064385"/>
                <a:ext cx="4527637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(iv) Hess(Y)&gt;0</a:t>
                </a:r>
              </a:p>
            </p:txBody>
          </p:sp>
          <p:sp>
            <p:nvSpPr>
              <p:cNvPr id="16" name="文本框 15">
                <a:extLst>
                  <a:ext uri="{FF2B5EF4-FFF2-40B4-BE49-F238E27FC236}">
                    <a16:creationId xmlns:a16="http://schemas.microsoft.com/office/drawing/2014/main" id="{B432990C-4CA5-A747-2F75-3AC1B2EF681F}"/>
                  </a:ext>
                </a:extLst>
              </p:cNvPr>
              <p:cNvSpPr txBox="1"/>
              <p:nvPr/>
            </p:nvSpPr>
            <p:spPr>
              <a:xfrm>
                <a:off x="4046206" y="2391333"/>
                <a:ext cx="4527637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(v) Hess(Z)&lt;0</a:t>
                </a:r>
              </a:p>
            </p:txBody>
          </p:sp>
        </p:grpSp>
        <p:sp>
          <p:nvSpPr>
            <p:cNvPr id="368" name="文本框 367">
              <a:extLst>
                <a:ext uri="{FF2B5EF4-FFF2-40B4-BE49-F238E27FC236}">
                  <a16:creationId xmlns:a16="http://schemas.microsoft.com/office/drawing/2014/main" id="{AE6B6B22-24AF-B560-4C32-E76250BF61EE}"/>
                </a:ext>
              </a:extLst>
            </p:cNvPr>
            <p:cNvSpPr txBox="1"/>
            <p:nvPr/>
          </p:nvSpPr>
          <p:spPr>
            <a:xfrm>
              <a:off x="522239" y="3240294"/>
              <a:ext cx="3689694" cy="35394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700" b="1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Two-step EWPT constraints: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25789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 descr="图表&#10;&#10;描述已自动生成">
            <a:extLst>
              <a:ext uri="{FF2B5EF4-FFF2-40B4-BE49-F238E27FC236}">
                <a16:creationId xmlns:a16="http://schemas.microsoft.com/office/drawing/2014/main" id="{768B58AF-BB05-2687-9A18-B81513FCEF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636" y="2753958"/>
            <a:ext cx="3563603" cy="3724296"/>
          </a:xfrm>
          <a:prstGeom prst="rect">
            <a:avLst/>
          </a:prstGeom>
        </p:spPr>
      </p:pic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Sphaleron</a:t>
            </a: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energy in two-step EWPT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EWSB patterns: two-step EWPT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2DB0CE77-F78E-9A94-0619-B2D3B597B825}"/>
              </a:ext>
            </a:extLst>
          </p:cNvPr>
          <p:cNvSpPr txBox="1"/>
          <p:nvPr/>
        </p:nvSpPr>
        <p:spPr>
          <a:xfrm>
            <a:off x="3860744" y="1368859"/>
            <a:ext cx="4527637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 calculate the </a:t>
            </a:r>
            <a:r>
              <a:rPr kumimoji="1" lang="en-US" altLang="zh-CN" sz="1700" b="1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sphaleron</a:t>
            </a: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energy at Y,</a:t>
            </a:r>
          </a:p>
          <a:p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where the </a:t>
            </a:r>
            <a:r>
              <a:rPr kumimoji="1" lang="en-US" altLang="zh-CN" sz="1700" b="1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multiplet’s</a:t>
            </a: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zh-CN" sz="1700" b="1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vev</a:t>
            </a: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are constrained.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本框 18">
                <a:extLst>
                  <a:ext uri="{FF2B5EF4-FFF2-40B4-BE49-F238E27FC236}">
                    <a16:creationId xmlns:a16="http://schemas.microsoft.com/office/drawing/2014/main" id="{B3AB5026-4866-AA0B-8A6D-BD0A9F099CF5}"/>
                  </a:ext>
                </a:extLst>
              </p:cNvPr>
              <p:cNvSpPr txBox="1"/>
              <p:nvPr/>
            </p:nvSpPr>
            <p:spPr>
              <a:xfrm>
                <a:off x="1124670" y="4544679"/>
                <a:ext cx="3187107" cy="5425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zh-CN" sz="1400" b="1" i="1" smtClean="0">
                              <a:solidFill>
                                <a:srgbClr val="850306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zh-CN" sz="1400" b="1" i="1" smtClean="0">
                              <a:solidFill>
                                <a:srgbClr val="85030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Arial" panose="020B0604020202020204" pitchFamily="34" charset="0"/>
                            </a:rPr>
                            <m:t>𝝀</m:t>
                          </m:r>
                        </m:e>
                        <m:sub>
                          <m:r>
                            <a:rPr kumimoji="1" lang="en-US" altLang="zh-CN" sz="1400" b="1" i="1" smtClean="0">
                              <a:solidFill>
                                <a:srgbClr val="850306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𝟏𝟑</m:t>
                          </m:r>
                        </m:sub>
                      </m:sSub>
                      <m:r>
                        <a:rPr kumimoji="1" lang="en-US" altLang="zh-CN" sz="1400" b="1" i="1" smtClean="0">
                          <a:solidFill>
                            <a:srgbClr val="850306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=</m:t>
                      </m:r>
                      <m:r>
                        <a:rPr kumimoji="1" lang="en-US" altLang="zh-CN" sz="1400" b="1" i="1" smtClean="0">
                          <a:solidFill>
                            <a:srgbClr val="850306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𝟎</m:t>
                      </m:r>
                      <m:r>
                        <a:rPr kumimoji="1" lang="en-US" altLang="zh-CN" sz="1400" b="1" i="1" smtClean="0">
                          <a:solidFill>
                            <a:srgbClr val="850306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.</m:t>
                      </m:r>
                      <m:r>
                        <a:rPr kumimoji="1" lang="en-US" altLang="zh-CN" sz="1400" b="1" i="1" smtClean="0">
                          <a:solidFill>
                            <a:srgbClr val="850306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𝟎𝟓</m:t>
                      </m:r>
                      <m:r>
                        <a:rPr kumimoji="1" lang="en-US" altLang="zh-CN" sz="1400" b="1" i="1" smtClean="0">
                          <a:solidFill>
                            <a:srgbClr val="850306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,</m:t>
                      </m:r>
                      <m:sSub>
                        <m:sSubPr>
                          <m:ctrlPr>
                            <a:rPr kumimoji="1" lang="en-US" altLang="zh-CN" sz="1400" b="1" i="1">
                              <a:solidFill>
                                <a:srgbClr val="850306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zh-CN" sz="1400" b="1" i="1">
                              <a:solidFill>
                                <a:srgbClr val="85030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Arial" panose="020B0604020202020204" pitchFamily="34" charset="0"/>
                            </a:rPr>
                            <m:t>𝝀</m:t>
                          </m:r>
                        </m:e>
                        <m:sub>
                          <m:r>
                            <a:rPr kumimoji="1" lang="en-US" altLang="zh-CN" sz="1400" b="1" i="1" smtClean="0">
                              <a:solidFill>
                                <a:srgbClr val="850306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𝒔</m:t>
                          </m:r>
                        </m:sub>
                      </m:sSub>
                      <m:r>
                        <a:rPr kumimoji="1" lang="en-US" altLang="zh-CN" sz="1400" b="1" i="1">
                          <a:solidFill>
                            <a:srgbClr val="850306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=</m:t>
                      </m:r>
                      <m:r>
                        <a:rPr kumimoji="1" lang="en-US" altLang="zh-CN" sz="1400" b="1" i="1">
                          <a:solidFill>
                            <a:srgbClr val="850306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𝟎</m:t>
                      </m:r>
                      <m:r>
                        <a:rPr kumimoji="1" lang="en-US" altLang="zh-CN" sz="1400" b="1" i="1">
                          <a:solidFill>
                            <a:srgbClr val="850306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.</m:t>
                      </m:r>
                      <m:r>
                        <a:rPr kumimoji="1" lang="en-US" altLang="zh-CN" sz="1400" b="1" i="1" smtClean="0">
                          <a:solidFill>
                            <a:srgbClr val="850306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𝟎</m:t>
                      </m:r>
                      <m:r>
                        <a:rPr kumimoji="1" lang="en-US" altLang="zh-CN" sz="1400" b="1" i="1">
                          <a:solidFill>
                            <a:srgbClr val="850306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𝟎𝟓</m:t>
                      </m:r>
                    </m:oMath>
                  </m:oMathPara>
                </a14:m>
                <a:endParaRPr kumimoji="1" lang="en-US" altLang="zh-CN" sz="1400" b="1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zh-CN" sz="14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zh-CN" sz="14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𝒗</m:t>
                        </m:r>
                      </m:e>
                      <m:sub>
                        <m:r>
                          <a:rPr kumimoji="1" lang="en-US" altLang="zh-CN" sz="14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Arial" panose="020B0604020202020204" pitchFamily="34" charset="0"/>
                          </a:rPr>
                          <m:t>𝝓</m:t>
                        </m:r>
                      </m:sub>
                    </m:sSub>
                    <m:r>
                      <a:rPr kumimoji="1" lang="en-US" altLang="zh-CN" sz="14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</m:t>
                    </m:r>
                    <m:r>
                      <a:rPr kumimoji="1" lang="en-US" altLang="zh-CN" sz="14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𝟓𝟎𝟎</m:t>
                    </m:r>
                  </m:oMath>
                </a14:m>
                <a:r>
                  <a:rPr kumimoji="1" lang="en-US" altLang="zh-CN" sz="14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GeV</a:t>
                </a:r>
              </a:p>
            </p:txBody>
          </p:sp>
        </mc:Choice>
        <mc:Fallback xmlns="">
          <p:sp>
            <p:nvSpPr>
              <p:cNvPr id="19" name="文本框 18">
                <a:extLst>
                  <a:ext uri="{FF2B5EF4-FFF2-40B4-BE49-F238E27FC236}">
                    <a16:creationId xmlns:a16="http://schemas.microsoft.com/office/drawing/2014/main" id="{B3AB5026-4866-AA0B-8A6D-BD0A9F099C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4670" y="4544679"/>
                <a:ext cx="3187107" cy="542521"/>
              </a:xfrm>
              <a:prstGeom prst="rect">
                <a:avLst/>
              </a:prstGeom>
              <a:blipFill>
                <a:blip r:embed="rId3"/>
                <a:stretch>
                  <a:fillRect b="-697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1" name="图片 20" descr="图表, 折线图&#10;&#10;描述已自动生成">
            <a:extLst>
              <a:ext uri="{FF2B5EF4-FFF2-40B4-BE49-F238E27FC236}">
                <a16:creationId xmlns:a16="http://schemas.microsoft.com/office/drawing/2014/main" id="{40CF1276-8635-DB7C-4A42-2FD740416F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8273" y="2915324"/>
            <a:ext cx="3580944" cy="3515836"/>
          </a:xfrm>
          <a:prstGeom prst="rect">
            <a:avLst/>
          </a:prstGeom>
        </p:spPr>
      </p:pic>
      <p:grpSp>
        <p:nvGrpSpPr>
          <p:cNvPr id="25" name="组合 24">
            <a:extLst>
              <a:ext uri="{FF2B5EF4-FFF2-40B4-BE49-F238E27FC236}">
                <a16:creationId xmlns:a16="http://schemas.microsoft.com/office/drawing/2014/main" id="{91128604-2752-5B34-A302-D1D7274B8EC5}"/>
              </a:ext>
            </a:extLst>
          </p:cNvPr>
          <p:cNvGrpSpPr/>
          <p:nvPr/>
        </p:nvGrpSpPr>
        <p:grpSpPr>
          <a:xfrm>
            <a:off x="602428" y="985520"/>
            <a:ext cx="2312894" cy="1764784"/>
            <a:chOff x="602428" y="985520"/>
            <a:chExt cx="2312894" cy="1764784"/>
          </a:xfrm>
        </p:grpSpPr>
        <p:pic>
          <p:nvPicPr>
            <p:cNvPr id="27" name="图片 26" descr="图表, 折线图&#10;&#10;描述已自动生成">
              <a:extLst>
                <a:ext uri="{FF2B5EF4-FFF2-40B4-BE49-F238E27FC236}">
                  <a16:creationId xmlns:a16="http://schemas.microsoft.com/office/drawing/2014/main" id="{20BE75D0-F363-85DF-185B-D1811DA7BAC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649"/>
            <a:stretch/>
          </p:blipFill>
          <p:spPr>
            <a:xfrm>
              <a:off x="774552" y="985520"/>
              <a:ext cx="2140770" cy="1764784"/>
            </a:xfrm>
            <a:prstGeom prst="rect">
              <a:avLst/>
            </a:prstGeom>
          </p:spPr>
        </p:pic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DB7ACA2A-8ACD-492D-1006-0A96975EEA72}"/>
                </a:ext>
              </a:extLst>
            </p:cNvPr>
            <p:cNvSpPr/>
            <p:nvPr/>
          </p:nvSpPr>
          <p:spPr>
            <a:xfrm>
              <a:off x="602428" y="985520"/>
              <a:ext cx="236668" cy="3161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34857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Outlook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9D6C8B8E-A441-579E-A779-99D1871A8C41}"/>
              </a:ext>
            </a:extLst>
          </p:cNvPr>
          <p:cNvSpPr txBox="1"/>
          <p:nvPr/>
        </p:nvSpPr>
        <p:spPr>
          <a:xfrm>
            <a:off x="520109" y="1154068"/>
            <a:ext cx="8252366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u"/>
            </a:pP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parameter ranges that can fulfill a FOEWPT.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8F17F70A-E2BE-99B2-7C8E-528B46725CEF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Some points we need to verify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30F67E56-58E1-CDB0-80DC-012400C02F94}"/>
                  </a:ext>
                </a:extLst>
              </p:cNvPr>
              <p:cNvSpPr txBox="1"/>
              <p:nvPr/>
            </p:nvSpPr>
            <p:spPr>
              <a:xfrm>
                <a:off x="520109" y="1676559"/>
                <a:ext cx="8252366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Wingdings" pitchFamily="2" charset="2"/>
                  <a:buChar char="u"/>
                </a:pPr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The dark matter direct search constraint on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Arial" panose="020B0604020202020204" pitchFamily="34" charset="0"/>
                          </a:rPr>
                          <m:t>𝝀</m:t>
                        </m:r>
                      </m:e>
                      <m:sub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𝟏𝟑</m:t>
                        </m:r>
                      </m:sub>
                    </m:sSub>
                  </m:oMath>
                </a14:m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.</a:t>
                </a:r>
              </a:p>
            </p:txBody>
          </p:sp>
        </mc:Choice>
        <mc:Fallback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30F67E56-58E1-CDB0-80DC-012400C02F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0109" y="1676559"/>
                <a:ext cx="8252366" cy="353943"/>
              </a:xfrm>
              <a:prstGeom prst="rect">
                <a:avLst/>
              </a:prstGeom>
              <a:blipFill>
                <a:blip r:embed="rId2"/>
                <a:stretch>
                  <a:fillRect l="-307" t="-7143" b="-2857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文本框 13">
            <a:extLst>
              <a:ext uri="{FF2B5EF4-FFF2-40B4-BE49-F238E27FC236}">
                <a16:creationId xmlns:a16="http://schemas.microsoft.com/office/drawing/2014/main" id="{2EBA9417-AD5C-081F-85CB-5AFF07734233}"/>
              </a:ext>
            </a:extLst>
          </p:cNvPr>
          <p:cNvSpPr txBox="1"/>
          <p:nvPr/>
        </p:nvSpPr>
        <p:spPr>
          <a:xfrm>
            <a:off x="520109" y="2203540"/>
            <a:ext cx="8252366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u"/>
            </a:pP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thermal corrections to the model parameters.</a:t>
            </a:r>
          </a:p>
        </p:txBody>
      </p:sp>
    </p:spTree>
    <p:extLst>
      <p:ext uri="{BB962C8B-B14F-4D97-AF65-F5344CB8AC3E}">
        <p14:creationId xmlns:p14="http://schemas.microsoft.com/office/powerpoint/2010/main" val="147886722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key features of this work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Conclusion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43D9A500-78D3-322B-5FEC-15BC7E4D2F1E}"/>
              </a:ext>
            </a:extLst>
          </p:cNvPr>
          <p:cNvSpPr txBox="1"/>
          <p:nvPr/>
        </p:nvSpPr>
        <p:spPr>
          <a:xfrm>
            <a:off x="520109" y="1154068"/>
            <a:ext cx="8252366" cy="8771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u"/>
            </a:pP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kumimoji="1" lang="en-US" altLang="zh-CN" sz="1700" b="1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sphaleron</a:t>
            </a: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formalism considerations after </a:t>
            </a:r>
            <a:r>
              <a:rPr kumimoji="1" lang="en-US" altLang="zh-CN" sz="1700" b="1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multiplet</a:t>
            </a: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extension: general dimensional </a:t>
            </a:r>
            <a:r>
              <a:rPr kumimoji="1" lang="en-US" altLang="zh-CN" sz="1700" b="1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sphaleron</a:t>
            </a: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matrix; configurations constraint; Baryonic charge; </a:t>
            </a:r>
            <a:r>
              <a:rPr kumimoji="1" lang="en-US" altLang="zh-CN" sz="1700" b="1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Sphaleron</a:t>
            </a: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energy and boundary conditions.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E72AF7E0-37BC-2A3C-4783-E74DA890CD1C}"/>
                  </a:ext>
                </a:extLst>
              </p:cNvPr>
              <p:cNvSpPr txBox="1"/>
              <p:nvPr/>
            </p:nvSpPr>
            <p:spPr>
              <a:xfrm>
                <a:off x="520109" y="2474637"/>
                <a:ext cx="8252366" cy="61555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Wingdings" pitchFamily="2" charset="2"/>
                  <a:buChar char="u"/>
                </a:pPr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Constrained by the </a:t>
                </a:r>
                <a14:m>
                  <m:oMath xmlns:m="http://schemas.openxmlformats.org/officeDocument/2006/math"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𝝆</m:t>
                    </m:r>
                  </m:oMath>
                </a14:m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parameter, in one-step EWPT to mixed phase, the </a:t>
                </a:r>
                <a:r>
                  <a:rPr kumimoji="1" lang="en-US" altLang="zh-CN" sz="1700" b="1" i="1" dirty="0" err="1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sphaleron</a:t>
                </a:r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energy’s correction to SM value is small.</a:t>
                </a:r>
              </a:p>
            </p:txBody>
          </p:sp>
        </mc:Choice>
        <mc:Fallback xmlns=""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E72AF7E0-37BC-2A3C-4783-E74DA890CD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0109" y="2474637"/>
                <a:ext cx="8252366" cy="615553"/>
              </a:xfrm>
              <a:prstGeom prst="rect">
                <a:avLst/>
              </a:prstGeom>
              <a:blipFill>
                <a:blip r:embed="rId2"/>
                <a:stretch>
                  <a:fillRect l="-307" t="-2000" b="-12000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文本框 10">
            <a:extLst>
              <a:ext uri="{FF2B5EF4-FFF2-40B4-BE49-F238E27FC236}">
                <a16:creationId xmlns:a16="http://schemas.microsoft.com/office/drawing/2014/main" id="{6B5E9C49-7866-4F17-19E6-7C030254B68C}"/>
              </a:ext>
            </a:extLst>
          </p:cNvPr>
          <p:cNvSpPr txBox="1"/>
          <p:nvPr/>
        </p:nvSpPr>
        <p:spPr>
          <a:xfrm>
            <a:off x="520109" y="3533596"/>
            <a:ext cx="8252366" cy="8771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u"/>
            </a:pP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During the first-step of two-step EWPT, the </a:t>
            </a:r>
            <a:r>
              <a:rPr kumimoji="1" lang="en-US" altLang="zh-CN" sz="1700" b="1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sphaleron</a:t>
            </a: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energy can reach a sizeable value due to the unconstrained </a:t>
            </a:r>
            <a:r>
              <a:rPr kumimoji="1" lang="en-US" altLang="zh-CN" sz="1700" b="1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vev</a:t>
            </a:r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hereby markedly preserving baryon asymmetry if the universe undergoes a first-order EWPT. </a:t>
            </a:r>
          </a:p>
        </p:txBody>
      </p:sp>
    </p:spTree>
    <p:extLst>
      <p:ext uri="{BB962C8B-B14F-4D97-AF65-F5344CB8AC3E}">
        <p14:creationId xmlns:p14="http://schemas.microsoft.com/office/powerpoint/2010/main" val="207455998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6D1DF86B-E46A-5040-B4B7-E33A8EABE8A1}"/>
              </a:ext>
            </a:extLst>
          </p:cNvPr>
          <p:cNvSpPr/>
          <p:nvPr/>
        </p:nvSpPr>
        <p:spPr>
          <a:xfrm>
            <a:off x="2849349" y="2406036"/>
            <a:ext cx="3445302" cy="132343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algn="ctr"/>
            <a:r>
              <a:rPr lang="en-US" altLang="zh-CN" sz="8000" dirty="0">
                <a:ln w="0">
                  <a:noFill/>
                </a:ln>
                <a:solidFill>
                  <a:srgbClr val="003399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  <a:reflection blurRad="6350" stA="50000" endA="300" endPos="50000" dist="60007" dir="5400000" sy="-100000" algn="bl" rotWithShape="0"/>
                </a:effectLst>
              </a:rPr>
              <a:t>Thanks!</a:t>
            </a:r>
            <a:endParaRPr lang="zh-CN" altLang="en-US" sz="8000" dirty="0">
              <a:ln w="0">
                <a:noFill/>
              </a:ln>
              <a:solidFill>
                <a:srgbClr val="003399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  <a:reflection blurRad="6350" stA="50000" endA="300" endPos="50000" dist="60007" dir="5400000" sy="-100000" algn="bl" rotWithShape="0"/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6108205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矩形 14">
            <a:extLst>
              <a:ext uri="{FF2B5EF4-FFF2-40B4-BE49-F238E27FC236}">
                <a16:creationId xmlns:a16="http://schemas.microsoft.com/office/drawing/2014/main" id="{3FC5A4AE-0E12-292B-13B8-BDDDA583355B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Baryon asymmetry of our universe (BAU)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A5E848EE-1173-13BA-A276-C58B178354E9}"/>
              </a:ext>
            </a:extLst>
          </p:cNvPr>
          <p:cNvGrpSpPr/>
          <p:nvPr/>
        </p:nvGrpSpPr>
        <p:grpSpPr>
          <a:xfrm>
            <a:off x="776314" y="1612462"/>
            <a:ext cx="8323665" cy="1798703"/>
            <a:chOff x="788938" y="1630297"/>
            <a:chExt cx="8323665" cy="1798703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DCE75053-74F6-F67D-79C1-B1BDBD648EA9}"/>
                </a:ext>
              </a:extLst>
            </p:cNvPr>
            <p:cNvGrpSpPr/>
            <p:nvPr/>
          </p:nvGrpSpPr>
          <p:grpSpPr>
            <a:xfrm>
              <a:off x="788938" y="1630297"/>
              <a:ext cx="2544606" cy="1798703"/>
              <a:chOff x="814611" y="1843523"/>
              <a:chExt cx="2851338" cy="1955112"/>
            </a:xfrm>
            <a:effectLst>
              <a:glow rad="139700">
                <a:srgbClr val="003399">
                  <a:alpha val="40000"/>
                </a:srgbClr>
              </a:glow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pic>
            <p:nvPicPr>
              <p:cNvPr id="1026" name="Picture 2" descr="Fischgrat Patchworkdecke selber nähen › heimgemacht - Blog">
                <a:extLst>
                  <a:ext uri="{FF2B5EF4-FFF2-40B4-BE49-F238E27FC236}">
                    <a16:creationId xmlns:a16="http://schemas.microsoft.com/office/drawing/2014/main" id="{8B547B53-B6BB-2CEB-E3B1-42B5EBCEBA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807" r="50000"/>
              <a:stretch/>
            </p:blipFill>
            <p:spPr bwMode="auto">
              <a:xfrm rot="16200000">
                <a:off x="1262724" y="1395410"/>
                <a:ext cx="1955112" cy="285133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38F30F5D-F9DF-1911-28A7-2C1F4683CA97}"/>
                  </a:ext>
                </a:extLst>
              </p:cNvPr>
              <p:cNvSpPr txBox="1"/>
              <p:nvPr/>
            </p:nvSpPr>
            <p:spPr>
              <a:xfrm>
                <a:off x="814611" y="2413350"/>
                <a:ext cx="8386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zh-CN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Matter</a:t>
                </a:r>
                <a:endParaRPr kumimoji="1" lang="zh-CN" altLang="en-US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文本框 20">
                <a:extLst>
                  <a:ext uri="{FF2B5EF4-FFF2-40B4-BE49-F238E27FC236}">
                    <a16:creationId xmlns:a16="http://schemas.microsoft.com/office/drawing/2014/main" id="{B44C647E-2155-DC3A-4B1B-B4A51E05FDF0}"/>
                  </a:ext>
                </a:extLst>
              </p:cNvPr>
              <p:cNvSpPr txBox="1"/>
              <p:nvPr/>
            </p:nvSpPr>
            <p:spPr>
              <a:xfrm>
                <a:off x="1874300" y="2426231"/>
                <a:ext cx="131318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zh-CN" dirty="0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Anti-Matter</a:t>
                </a:r>
                <a:endParaRPr kumimoji="1" lang="zh-CN" altLang="en-US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" name="右箭头 11">
              <a:extLst>
                <a:ext uri="{FF2B5EF4-FFF2-40B4-BE49-F238E27FC236}">
                  <a16:creationId xmlns:a16="http://schemas.microsoft.com/office/drawing/2014/main" id="{03DCAD63-2D9B-5A57-E42A-60FC5598D09C}"/>
                </a:ext>
              </a:extLst>
            </p:cNvPr>
            <p:cNvSpPr/>
            <p:nvPr/>
          </p:nvSpPr>
          <p:spPr>
            <a:xfrm>
              <a:off x="3549043" y="2367374"/>
              <a:ext cx="606392" cy="266761"/>
            </a:xfrm>
            <a:prstGeom prst="rightArrow">
              <a:avLst/>
            </a:prstGeom>
            <a:solidFill>
              <a:srgbClr val="003399"/>
            </a:solidFill>
            <a:ln>
              <a:solidFill>
                <a:srgbClr val="0033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>
                <a:solidFill>
                  <a:srgbClr val="003399"/>
                </a:solidFill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9CACB4B8-8555-4572-BB72-011D68266BDE}"/>
                </a:ext>
              </a:extLst>
            </p:cNvPr>
            <p:cNvSpPr txBox="1"/>
            <p:nvPr/>
          </p:nvSpPr>
          <p:spPr>
            <a:xfrm>
              <a:off x="4155435" y="2119728"/>
              <a:ext cx="489377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zh-CN" sz="1600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Patchwork impossible,</a:t>
              </a:r>
            </a:p>
            <a:p>
              <a:pPr algn="ctr"/>
              <a:r>
                <a:rPr kumimoji="1" lang="en-US" altLang="zh-CN" sz="1600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rejected by cosmic diffuse gamma ray background</a:t>
              </a:r>
              <a:endParaRPr kumimoji="1" lang="zh-CN" altLang="en-US" sz="16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E934D33A-4946-40C4-E17B-358880F0EB19}"/>
                </a:ext>
              </a:extLst>
            </p:cNvPr>
            <p:cNvSpPr txBox="1"/>
            <p:nvPr/>
          </p:nvSpPr>
          <p:spPr>
            <a:xfrm>
              <a:off x="6124284" y="2649860"/>
              <a:ext cx="298831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" altLang="zh-CN" sz="11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Cohen, </a:t>
              </a:r>
              <a:r>
                <a:rPr kumimoji="1" lang="en" altLang="zh-CN" sz="1100" i="1" dirty="0" err="1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Rujula</a:t>
              </a:r>
              <a:r>
                <a:rPr kumimoji="1" lang="en" altLang="zh-CN" sz="11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Glashow, </a:t>
              </a:r>
              <a:r>
                <a:rPr kumimoji="1" lang="en" altLang="zh-CN" sz="1100" i="1" dirty="0" err="1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Astrophys</a:t>
              </a:r>
              <a:r>
                <a:rPr kumimoji="1" lang="en" altLang="zh-CN" sz="11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J. 1998.</a:t>
              </a:r>
              <a:endParaRPr kumimoji="1" lang="zh-CN" altLang="en-US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501F62EB-EC93-8E5D-DE1A-FA63899926CB}"/>
              </a:ext>
            </a:extLst>
          </p:cNvPr>
          <p:cNvSpPr txBox="1"/>
          <p:nvPr/>
        </p:nvSpPr>
        <p:spPr>
          <a:xfrm>
            <a:off x="2372010" y="3556416"/>
            <a:ext cx="4697120" cy="338554"/>
          </a:xfrm>
          <a:prstGeom prst="rect">
            <a:avLst/>
          </a:prstGeom>
          <a:noFill/>
          <a:ln w="15875"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1600" b="1" i="1" dirty="0">
                <a:ln w="0"/>
                <a:solidFill>
                  <a:srgbClr val="003399"/>
                </a:solidFill>
                <a:effectLst>
                  <a:reflection blurRad="6350" stA="53000" endA="300" endPos="35500" dir="5400000" sy="-90000" algn="bl" rotWithShape="0"/>
                </a:effectLst>
                <a:latin typeface="Arial" panose="020B0604020202020204" pitchFamily="34" charset="0"/>
                <a:cs typeface="Arial" panose="020B0604020202020204" pitchFamily="34" charset="0"/>
              </a:rPr>
              <a:t>Our universe is matter-antimatter asymmetric!</a:t>
            </a:r>
            <a:endParaRPr kumimoji="1" lang="zh-CN" altLang="en-US" sz="1600" b="1" i="1" dirty="0">
              <a:ln w="0"/>
              <a:solidFill>
                <a:srgbClr val="003399"/>
              </a:solidFill>
              <a:effectLst>
                <a:reflection blurRad="6350" stA="53000" endA="300" endPos="35500" dir="5400000" sy="-90000" algn="bl" rotWithShape="0"/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6" name="表格 17">
            <a:extLst>
              <a:ext uri="{FF2B5EF4-FFF2-40B4-BE49-F238E27FC236}">
                <a16:creationId xmlns:a16="http://schemas.microsoft.com/office/drawing/2014/main" id="{6F34FD16-72D9-54ED-B685-746B22E465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5159254"/>
              </p:ext>
            </p:extLst>
          </p:nvPr>
        </p:nvGraphicFramePr>
        <p:xfrm>
          <a:off x="403004" y="4094500"/>
          <a:ext cx="8352096" cy="22790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50998">
                  <a:extLst>
                    <a:ext uri="{9D8B030D-6E8A-4147-A177-3AD203B41FA5}">
                      <a16:colId xmlns:a16="http://schemas.microsoft.com/office/drawing/2014/main" val="4097623733"/>
                    </a:ext>
                  </a:extLst>
                </a:gridCol>
                <a:gridCol w="2021840">
                  <a:extLst>
                    <a:ext uri="{9D8B030D-6E8A-4147-A177-3AD203B41FA5}">
                      <a16:colId xmlns:a16="http://schemas.microsoft.com/office/drawing/2014/main" val="436956545"/>
                    </a:ext>
                  </a:extLst>
                </a:gridCol>
                <a:gridCol w="2079258">
                  <a:extLst>
                    <a:ext uri="{9D8B030D-6E8A-4147-A177-3AD203B41FA5}">
                      <a16:colId xmlns:a16="http://schemas.microsoft.com/office/drawing/2014/main" val="852442869"/>
                    </a:ext>
                  </a:extLst>
                </a:gridCol>
              </a:tblGrid>
              <a:tr h="401880">
                <a:tc>
                  <a:txBody>
                    <a:bodyPr/>
                    <a:lstStyle/>
                    <a:p>
                      <a:pPr algn="ctr"/>
                      <a:r>
                        <a:rPr lang="en" altLang="zh-CN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Sakharov conditions</a:t>
                      </a:r>
                      <a:endParaRPr lang="zh-CN" altLang="en-US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" altLang="zh-CN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SM</a:t>
                      </a:r>
                      <a:endParaRPr lang="zh-CN" altLang="en-US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</a:t>
                      </a:r>
                      <a:r>
                        <a:rPr lang="en" altLang="zh-CN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SM</a:t>
                      </a:r>
                      <a:endParaRPr lang="zh-CN" altLang="en-US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rgbClr val="0033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5248913"/>
                  </a:ext>
                </a:extLst>
              </a:tr>
              <a:tr h="500513">
                <a:tc>
                  <a:txBody>
                    <a:bodyPr/>
                    <a:lstStyle/>
                    <a:p>
                      <a:pPr algn="ctr"/>
                      <a:r>
                        <a:rPr lang="en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Baryon number violation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500" i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500" i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02464302"/>
                  </a:ext>
                </a:extLst>
              </a:tr>
              <a:tr h="606392">
                <a:tc>
                  <a:txBody>
                    <a:bodyPr/>
                    <a:lstStyle/>
                    <a:p>
                      <a:pPr algn="ctr"/>
                      <a:r>
                        <a:rPr lang="en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 and CP violation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500" i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500" i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07721970"/>
                  </a:ext>
                </a:extLst>
              </a:tr>
              <a:tr h="770290">
                <a:tc>
                  <a:txBody>
                    <a:bodyPr/>
                    <a:lstStyle/>
                    <a:p>
                      <a:pPr algn="ctr"/>
                      <a:r>
                        <a:rPr lang="en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Departure from thermal equilibrium </a:t>
                      </a:r>
                    </a:p>
                    <a:p>
                      <a:pPr algn="ctr"/>
                      <a:r>
                        <a:rPr lang="en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   or CPT violation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500" i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500" i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511862346"/>
                  </a:ext>
                </a:extLst>
              </a:tr>
            </a:tbl>
          </a:graphicData>
        </a:graphic>
      </p:graphicFrame>
      <p:grpSp>
        <p:nvGrpSpPr>
          <p:cNvPr id="1144" name="组合 1143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Y_{B}\equiv \frac{n_{B}-n_{\bar{B}}}{s}\simeq \frac{n_{B}}{s}=(8.718 \pm 0.004) \times 10^{-11}$&#10;&#10;&#10;&#10;\end{document}" title="IguanaTex Vector Display">
            <a:extLst>
              <a:ext uri="{FF2B5EF4-FFF2-40B4-BE49-F238E27FC236}">
                <a16:creationId xmlns:a16="http://schemas.microsoft.com/office/drawing/2014/main" id="{65F7450F-E069-2527-7E75-00961FE58F7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619500" y="1079500"/>
            <a:ext cx="4503420" cy="274321"/>
            <a:chOff x="5385044" y="2352187"/>
            <a:chExt cx="4503420" cy="274321"/>
          </a:xfrm>
        </p:grpSpPr>
        <p:sp>
          <p:nvSpPr>
            <p:cNvPr id="1108" name="任意形状 1107">
              <a:extLst>
                <a:ext uri="{FF2B5EF4-FFF2-40B4-BE49-F238E27FC236}">
                  <a16:creationId xmlns:a16="http://schemas.microsoft.com/office/drawing/2014/main" id="{C4936C2E-6896-1887-E49B-7E7E0D5F8515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>
              <a:off x="5385044" y="2385838"/>
              <a:ext cx="165940" cy="158844"/>
            </a:xfrm>
            <a:custGeom>
              <a:avLst/>
              <a:gdLst>
                <a:gd name="connsiteX0" fmla="*/ 128355 w 165940"/>
                <a:gd name="connsiteY0" fmla="*/ 26576 h 158844"/>
                <a:gd name="connsiteX1" fmla="*/ 131551 w 165940"/>
                <a:gd name="connsiteY1" fmla="*/ 23320 h 158844"/>
                <a:gd name="connsiteX2" fmla="*/ 161452 w 165940"/>
                <a:gd name="connsiteY2" fmla="*/ 7272 h 158844"/>
                <a:gd name="connsiteX3" fmla="*/ 166017 w 165940"/>
                <a:gd name="connsiteY3" fmla="*/ 2854 h 158844"/>
                <a:gd name="connsiteX4" fmla="*/ 163050 w 165940"/>
                <a:gd name="connsiteY4" fmla="*/ 63 h 158844"/>
                <a:gd name="connsiteX5" fmla="*/ 144333 w 165940"/>
                <a:gd name="connsiteY5" fmla="*/ 760 h 158844"/>
                <a:gd name="connsiteX6" fmla="*/ 121508 w 165940"/>
                <a:gd name="connsiteY6" fmla="*/ 63 h 158844"/>
                <a:gd name="connsiteX7" fmla="*/ 117171 w 165940"/>
                <a:gd name="connsiteY7" fmla="*/ 4482 h 158844"/>
                <a:gd name="connsiteX8" fmla="*/ 120595 w 165940"/>
                <a:gd name="connsiteY8" fmla="*/ 7272 h 158844"/>
                <a:gd name="connsiteX9" fmla="*/ 128812 w 165940"/>
                <a:gd name="connsiteY9" fmla="*/ 12621 h 158844"/>
                <a:gd name="connsiteX10" fmla="*/ 122649 w 165940"/>
                <a:gd name="connsiteY10" fmla="*/ 23785 h 158844"/>
                <a:gd name="connsiteX11" fmla="*/ 69694 w 165940"/>
                <a:gd name="connsiteY11" fmla="*/ 85881 h 158844"/>
                <a:gd name="connsiteX12" fmla="*/ 44586 w 165940"/>
                <a:gd name="connsiteY12" fmla="*/ 16808 h 158844"/>
                <a:gd name="connsiteX13" fmla="*/ 43217 w 165940"/>
                <a:gd name="connsiteY13" fmla="*/ 12854 h 158844"/>
                <a:gd name="connsiteX14" fmla="*/ 56684 w 165940"/>
                <a:gd name="connsiteY14" fmla="*/ 7272 h 158844"/>
                <a:gd name="connsiteX15" fmla="*/ 62162 w 165940"/>
                <a:gd name="connsiteY15" fmla="*/ 2621 h 158844"/>
                <a:gd name="connsiteX16" fmla="*/ 58738 w 165940"/>
                <a:gd name="connsiteY16" fmla="*/ 63 h 158844"/>
                <a:gd name="connsiteX17" fmla="*/ 29978 w 165940"/>
                <a:gd name="connsiteY17" fmla="*/ 760 h 158844"/>
                <a:gd name="connsiteX18" fmla="*/ 4414 w 165940"/>
                <a:gd name="connsiteY18" fmla="*/ 63 h 158844"/>
                <a:gd name="connsiteX19" fmla="*/ 77 w 165940"/>
                <a:gd name="connsiteY19" fmla="*/ 4714 h 158844"/>
                <a:gd name="connsiteX20" fmla="*/ 5327 w 165940"/>
                <a:gd name="connsiteY20" fmla="*/ 7272 h 158844"/>
                <a:gd name="connsiteX21" fmla="*/ 21989 w 165940"/>
                <a:gd name="connsiteY21" fmla="*/ 15180 h 158844"/>
                <a:gd name="connsiteX22" fmla="*/ 50064 w 165940"/>
                <a:gd name="connsiteY22" fmla="*/ 91695 h 158844"/>
                <a:gd name="connsiteX23" fmla="*/ 50977 w 165940"/>
                <a:gd name="connsiteY23" fmla="*/ 95648 h 158844"/>
                <a:gd name="connsiteX24" fmla="*/ 40706 w 165940"/>
                <a:gd name="connsiteY24" fmla="*/ 137976 h 158844"/>
                <a:gd name="connsiteX25" fmla="*/ 19250 w 165940"/>
                <a:gd name="connsiteY25" fmla="*/ 151698 h 158844"/>
                <a:gd name="connsiteX26" fmla="*/ 13087 w 165940"/>
                <a:gd name="connsiteY26" fmla="*/ 156349 h 158844"/>
                <a:gd name="connsiteX27" fmla="*/ 16283 w 165940"/>
                <a:gd name="connsiteY27" fmla="*/ 158907 h 158844"/>
                <a:gd name="connsiteX28" fmla="*/ 45043 w 165940"/>
                <a:gd name="connsiteY28" fmla="*/ 158209 h 158844"/>
                <a:gd name="connsiteX29" fmla="*/ 74259 w 165940"/>
                <a:gd name="connsiteY29" fmla="*/ 158907 h 158844"/>
                <a:gd name="connsiteX30" fmla="*/ 78596 w 165940"/>
                <a:gd name="connsiteY30" fmla="*/ 154256 h 158844"/>
                <a:gd name="connsiteX31" fmla="*/ 72205 w 165940"/>
                <a:gd name="connsiteY31" fmla="*/ 151698 h 158844"/>
                <a:gd name="connsiteX32" fmla="*/ 63531 w 165940"/>
                <a:gd name="connsiteY32" fmla="*/ 151232 h 158844"/>
                <a:gd name="connsiteX33" fmla="*/ 57368 w 165940"/>
                <a:gd name="connsiteY33" fmla="*/ 147511 h 158844"/>
                <a:gd name="connsiteX34" fmla="*/ 60564 w 165940"/>
                <a:gd name="connsiteY34" fmla="*/ 132859 h 158844"/>
                <a:gd name="connsiteX35" fmla="*/ 68553 w 165940"/>
                <a:gd name="connsiteY35" fmla="*/ 100067 h 158844"/>
                <a:gd name="connsiteX36" fmla="*/ 71748 w 165940"/>
                <a:gd name="connsiteY36" fmla="*/ 92858 h 158844"/>
                <a:gd name="connsiteX37" fmla="*/ 128355 w 165940"/>
                <a:gd name="connsiteY37" fmla="*/ 26576 h 158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5940" h="158844">
                  <a:moveTo>
                    <a:pt x="128355" y="26576"/>
                  </a:moveTo>
                  <a:lnTo>
                    <a:pt x="131551" y="23320"/>
                  </a:lnTo>
                  <a:cubicBezTo>
                    <a:pt x="138399" y="16343"/>
                    <a:pt x="145931" y="8435"/>
                    <a:pt x="161452" y="7272"/>
                  </a:cubicBezTo>
                  <a:cubicBezTo>
                    <a:pt x="163963" y="7040"/>
                    <a:pt x="166017" y="7040"/>
                    <a:pt x="166017" y="2854"/>
                  </a:cubicBezTo>
                  <a:cubicBezTo>
                    <a:pt x="166017" y="993"/>
                    <a:pt x="164876" y="63"/>
                    <a:pt x="163050" y="63"/>
                  </a:cubicBezTo>
                  <a:cubicBezTo>
                    <a:pt x="157115" y="63"/>
                    <a:pt x="150496" y="760"/>
                    <a:pt x="144333" y="760"/>
                  </a:cubicBezTo>
                  <a:cubicBezTo>
                    <a:pt x="136801" y="760"/>
                    <a:pt x="128812" y="63"/>
                    <a:pt x="121508" y="63"/>
                  </a:cubicBezTo>
                  <a:cubicBezTo>
                    <a:pt x="120138" y="63"/>
                    <a:pt x="117171" y="63"/>
                    <a:pt x="117171" y="4482"/>
                  </a:cubicBezTo>
                  <a:cubicBezTo>
                    <a:pt x="117171" y="7040"/>
                    <a:pt x="119454" y="7272"/>
                    <a:pt x="120595" y="7272"/>
                  </a:cubicBezTo>
                  <a:cubicBezTo>
                    <a:pt x="122193" y="7272"/>
                    <a:pt x="128812" y="7738"/>
                    <a:pt x="128812" y="12621"/>
                  </a:cubicBezTo>
                  <a:cubicBezTo>
                    <a:pt x="128812" y="16575"/>
                    <a:pt x="123562" y="22622"/>
                    <a:pt x="122649" y="23785"/>
                  </a:cubicBezTo>
                  <a:lnTo>
                    <a:pt x="69694" y="85881"/>
                  </a:lnTo>
                  <a:lnTo>
                    <a:pt x="44586" y="16808"/>
                  </a:lnTo>
                  <a:cubicBezTo>
                    <a:pt x="43217" y="13552"/>
                    <a:pt x="43217" y="13087"/>
                    <a:pt x="43217" y="12854"/>
                  </a:cubicBezTo>
                  <a:cubicBezTo>
                    <a:pt x="43217" y="7272"/>
                    <a:pt x="54401" y="7272"/>
                    <a:pt x="56684" y="7272"/>
                  </a:cubicBezTo>
                  <a:cubicBezTo>
                    <a:pt x="59879" y="7272"/>
                    <a:pt x="62162" y="7272"/>
                    <a:pt x="62162" y="2621"/>
                  </a:cubicBezTo>
                  <a:cubicBezTo>
                    <a:pt x="62162" y="63"/>
                    <a:pt x="59423" y="63"/>
                    <a:pt x="58738" y="63"/>
                  </a:cubicBezTo>
                  <a:cubicBezTo>
                    <a:pt x="52347" y="63"/>
                    <a:pt x="36369" y="760"/>
                    <a:pt x="29978" y="760"/>
                  </a:cubicBezTo>
                  <a:cubicBezTo>
                    <a:pt x="24272" y="760"/>
                    <a:pt x="10120" y="63"/>
                    <a:pt x="4414" y="63"/>
                  </a:cubicBezTo>
                  <a:cubicBezTo>
                    <a:pt x="3044" y="63"/>
                    <a:pt x="77" y="63"/>
                    <a:pt x="77" y="4714"/>
                  </a:cubicBezTo>
                  <a:cubicBezTo>
                    <a:pt x="77" y="7272"/>
                    <a:pt x="2359" y="7272"/>
                    <a:pt x="5327" y="7272"/>
                  </a:cubicBezTo>
                  <a:cubicBezTo>
                    <a:pt x="19022" y="7272"/>
                    <a:pt x="19935" y="9365"/>
                    <a:pt x="21989" y="15180"/>
                  </a:cubicBezTo>
                  <a:lnTo>
                    <a:pt x="50064" y="91695"/>
                  </a:lnTo>
                  <a:cubicBezTo>
                    <a:pt x="50293" y="92393"/>
                    <a:pt x="50977" y="94951"/>
                    <a:pt x="50977" y="95648"/>
                  </a:cubicBezTo>
                  <a:cubicBezTo>
                    <a:pt x="50977" y="96346"/>
                    <a:pt x="41847" y="133790"/>
                    <a:pt x="40706" y="137976"/>
                  </a:cubicBezTo>
                  <a:cubicBezTo>
                    <a:pt x="37739" y="150767"/>
                    <a:pt x="37510" y="151465"/>
                    <a:pt x="19250" y="151698"/>
                  </a:cubicBezTo>
                  <a:cubicBezTo>
                    <a:pt x="14913" y="151698"/>
                    <a:pt x="13087" y="151698"/>
                    <a:pt x="13087" y="156349"/>
                  </a:cubicBezTo>
                  <a:cubicBezTo>
                    <a:pt x="13087" y="158907"/>
                    <a:pt x="15826" y="158907"/>
                    <a:pt x="16283" y="158907"/>
                  </a:cubicBezTo>
                  <a:cubicBezTo>
                    <a:pt x="22674" y="158907"/>
                    <a:pt x="38652" y="158209"/>
                    <a:pt x="45043" y="158209"/>
                  </a:cubicBezTo>
                  <a:cubicBezTo>
                    <a:pt x="51434" y="158209"/>
                    <a:pt x="67868" y="158907"/>
                    <a:pt x="74259" y="158907"/>
                  </a:cubicBezTo>
                  <a:cubicBezTo>
                    <a:pt x="75857" y="158907"/>
                    <a:pt x="78596" y="158907"/>
                    <a:pt x="78596" y="154256"/>
                  </a:cubicBezTo>
                  <a:cubicBezTo>
                    <a:pt x="78596" y="151698"/>
                    <a:pt x="76542" y="151698"/>
                    <a:pt x="72205" y="151698"/>
                  </a:cubicBezTo>
                  <a:cubicBezTo>
                    <a:pt x="71748" y="151698"/>
                    <a:pt x="67412" y="151698"/>
                    <a:pt x="63531" y="151232"/>
                  </a:cubicBezTo>
                  <a:cubicBezTo>
                    <a:pt x="58738" y="150767"/>
                    <a:pt x="57368" y="150302"/>
                    <a:pt x="57368" y="147511"/>
                  </a:cubicBezTo>
                  <a:cubicBezTo>
                    <a:pt x="57368" y="145883"/>
                    <a:pt x="59423" y="137743"/>
                    <a:pt x="60564" y="132859"/>
                  </a:cubicBezTo>
                  <a:lnTo>
                    <a:pt x="68553" y="100067"/>
                  </a:lnTo>
                  <a:cubicBezTo>
                    <a:pt x="69694" y="95648"/>
                    <a:pt x="69922" y="94951"/>
                    <a:pt x="71748" y="92858"/>
                  </a:cubicBezTo>
                  <a:lnTo>
                    <a:pt x="128355" y="26576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9" name="任意形状 1108">
              <a:extLst>
                <a:ext uri="{FF2B5EF4-FFF2-40B4-BE49-F238E27FC236}">
                  <a16:creationId xmlns:a16="http://schemas.microsoft.com/office/drawing/2014/main" id="{28E750D0-9AD0-4AFE-EAFE-FEA33A8A10FB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5521074" y="2468376"/>
              <a:ext cx="122230" cy="111191"/>
            </a:xfrm>
            <a:custGeom>
              <a:avLst/>
              <a:gdLst>
                <a:gd name="connsiteX0" fmla="*/ 18936 w 122230"/>
                <a:gd name="connsiteY0" fmla="*/ 98557 h 111191"/>
                <a:gd name="connsiteX1" fmla="*/ 4876 w 122230"/>
                <a:gd name="connsiteY1" fmla="*/ 105395 h 111191"/>
                <a:gd name="connsiteX2" fmla="*/ 82 w 122230"/>
                <a:gd name="connsiteY2" fmla="*/ 108813 h 111191"/>
                <a:gd name="connsiteX3" fmla="*/ 4876 w 122230"/>
                <a:gd name="connsiteY3" fmla="*/ 111255 h 111191"/>
                <a:gd name="connsiteX4" fmla="*/ 66710 w 122230"/>
                <a:gd name="connsiteY4" fmla="*/ 111255 h 111191"/>
                <a:gd name="connsiteX5" fmla="*/ 114164 w 122230"/>
                <a:gd name="connsiteY5" fmla="*/ 76417 h 111191"/>
                <a:gd name="connsiteX6" fmla="*/ 86842 w 122230"/>
                <a:gd name="connsiteY6" fmla="*/ 53136 h 111191"/>
                <a:gd name="connsiteX7" fmla="*/ 122313 w 122230"/>
                <a:gd name="connsiteY7" fmla="*/ 23182 h 111191"/>
                <a:gd name="connsiteX8" fmla="*/ 89239 w 122230"/>
                <a:gd name="connsiteY8" fmla="*/ 64 h 111191"/>
                <a:gd name="connsiteX9" fmla="*/ 31079 w 122230"/>
                <a:gd name="connsiteY9" fmla="*/ 64 h 111191"/>
                <a:gd name="connsiteX10" fmla="*/ 25966 w 122230"/>
                <a:gd name="connsiteY10" fmla="*/ 3646 h 111191"/>
                <a:gd name="connsiteX11" fmla="*/ 31079 w 122230"/>
                <a:gd name="connsiteY11" fmla="*/ 5925 h 111191"/>
                <a:gd name="connsiteX12" fmla="*/ 37151 w 122230"/>
                <a:gd name="connsiteY12" fmla="*/ 6251 h 111191"/>
                <a:gd name="connsiteX13" fmla="*/ 40826 w 122230"/>
                <a:gd name="connsiteY13" fmla="*/ 8530 h 111191"/>
                <a:gd name="connsiteX14" fmla="*/ 40187 w 122230"/>
                <a:gd name="connsiteY14" fmla="*/ 12111 h 111191"/>
                <a:gd name="connsiteX15" fmla="*/ 18936 w 122230"/>
                <a:gd name="connsiteY15" fmla="*/ 98557 h 111191"/>
                <a:gd name="connsiteX16" fmla="*/ 44501 w 122230"/>
                <a:gd name="connsiteY16" fmla="*/ 51183 h 111191"/>
                <a:gd name="connsiteX17" fmla="*/ 54247 w 122230"/>
                <a:gd name="connsiteY17" fmla="*/ 11460 h 111191"/>
                <a:gd name="connsiteX18" fmla="*/ 62396 w 122230"/>
                <a:gd name="connsiteY18" fmla="*/ 5925 h 111191"/>
                <a:gd name="connsiteX19" fmla="*/ 86682 w 122230"/>
                <a:gd name="connsiteY19" fmla="*/ 5925 h 111191"/>
                <a:gd name="connsiteX20" fmla="*/ 106654 w 122230"/>
                <a:gd name="connsiteY20" fmla="*/ 23019 h 111191"/>
                <a:gd name="connsiteX21" fmla="*/ 70704 w 122230"/>
                <a:gd name="connsiteY21" fmla="*/ 51183 h 111191"/>
                <a:gd name="connsiteX22" fmla="*/ 44501 w 122230"/>
                <a:gd name="connsiteY22" fmla="*/ 51183 h 111191"/>
                <a:gd name="connsiteX23" fmla="*/ 36831 w 122230"/>
                <a:gd name="connsiteY23" fmla="*/ 105395 h 111191"/>
                <a:gd name="connsiteX24" fmla="*/ 31719 w 122230"/>
                <a:gd name="connsiteY24" fmla="*/ 103767 h 111191"/>
                <a:gd name="connsiteX25" fmla="*/ 32358 w 122230"/>
                <a:gd name="connsiteY25" fmla="*/ 100348 h 111191"/>
                <a:gd name="connsiteX26" fmla="*/ 43382 w 122230"/>
                <a:gd name="connsiteY26" fmla="*/ 55741 h 111191"/>
                <a:gd name="connsiteX27" fmla="*/ 77255 w 122230"/>
                <a:gd name="connsiteY27" fmla="*/ 55741 h 111191"/>
                <a:gd name="connsiteX28" fmla="*/ 98026 w 122230"/>
                <a:gd name="connsiteY28" fmla="*/ 75277 h 111191"/>
                <a:gd name="connsiteX29" fmla="*/ 62556 w 122230"/>
                <a:gd name="connsiteY29" fmla="*/ 105395 h 111191"/>
                <a:gd name="connsiteX30" fmla="*/ 36831 w 122230"/>
                <a:gd name="connsiteY30" fmla="*/ 105395 h 11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2230" h="111191">
                  <a:moveTo>
                    <a:pt x="18936" y="98557"/>
                  </a:moveTo>
                  <a:cubicBezTo>
                    <a:pt x="17498" y="104092"/>
                    <a:pt x="17179" y="105395"/>
                    <a:pt x="4876" y="105395"/>
                  </a:cubicBezTo>
                  <a:cubicBezTo>
                    <a:pt x="2160" y="105395"/>
                    <a:pt x="82" y="105395"/>
                    <a:pt x="82" y="108813"/>
                  </a:cubicBezTo>
                  <a:cubicBezTo>
                    <a:pt x="82" y="111255"/>
                    <a:pt x="2000" y="111255"/>
                    <a:pt x="4876" y="111255"/>
                  </a:cubicBezTo>
                  <a:lnTo>
                    <a:pt x="66710" y="111255"/>
                  </a:lnTo>
                  <a:cubicBezTo>
                    <a:pt x="93553" y="111255"/>
                    <a:pt x="114164" y="92534"/>
                    <a:pt x="114164" y="76417"/>
                  </a:cubicBezTo>
                  <a:cubicBezTo>
                    <a:pt x="114164" y="64858"/>
                    <a:pt x="103778" y="54927"/>
                    <a:pt x="86842" y="53136"/>
                  </a:cubicBezTo>
                  <a:cubicBezTo>
                    <a:pt x="106175" y="49555"/>
                    <a:pt x="122313" y="37182"/>
                    <a:pt x="122313" y="23182"/>
                  </a:cubicBezTo>
                  <a:cubicBezTo>
                    <a:pt x="122313" y="10809"/>
                    <a:pt x="110010" y="64"/>
                    <a:pt x="89239" y="64"/>
                  </a:cubicBezTo>
                  <a:lnTo>
                    <a:pt x="31079" y="64"/>
                  </a:lnTo>
                  <a:cubicBezTo>
                    <a:pt x="28044" y="64"/>
                    <a:pt x="25966" y="64"/>
                    <a:pt x="25966" y="3646"/>
                  </a:cubicBezTo>
                  <a:cubicBezTo>
                    <a:pt x="25966" y="5925"/>
                    <a:pt x="27884" y="5925"/>
                    <a:pt x="31079" y="5925"/>
                  </a:cubicBezTo>
                  <a:cubicBezTo>
                    <a:pt x="31239" y="5925"/>
                    <a:pt x="34275" y="5925"/>
                    <a:pt x="37151" y="6251"/>
                  </a:cubicBezTo>
                  <a:cubicBezTo>
                    <a:pt x="40506" y="6576"/>
                    <a:pt x="40826" y="6902"/>
                    <a:pt x="40826" y="8530"/>
                  </a:cubicBezTo>
                  <a:cubicBezTo>
                    <a:pt x="40826" y="8855"/>
                    <a:pt x="40826" y="9669"/>
                    <a:pt x="40187" y="12111"/>
                  </a:cubicBezTo>
                  <a:lnTo>
                    <a:pt x="18936" y="98557"/>
                  </a:lnTo>
                  <a:close/>
                  <a:moveTo>
                    <a:pt x="44501" y="51183"/>
                  </a:moveTo>
                  <a:lnTo>
                    <a:pt x="54247" y="11460"/>
                  </a:lnTo>
                  <a:cubicBezTo>
                    <a:pt x="55525" y="6413"/>
                    <a:pt x="55685" y="5925"/>
                    <a:pt x="62396" y="5925"/>
                  </a:cubicBezTo>
                  <a:lnTo>
                    <a:pt x="86682" y="5925"/>
                  </a:lnTo>
                  <a:cubicBezTo>
                    <a:pt x="102979" y="5925"/>
                    <a:pt x="106654" y="16832"/>
                    <a:pt x="106654" y="23019"/>
                  </a:cubicBezTo>
                  <a:cubicBezTo>
                    <a:pt x="106654" y="36205"/>
                    <a:pt x="92115" y="51183"/>
                    <a:pt x="70704" y="51183"/>
                  </a:cubicBezTo>
                  <a:lnTo>
                    <a:pt x="44501" y="51183"/>
                  </a:lnTo>
                  <a:close/>
                  <a:moveTo>
                    <a:pt x="36831" y="105395"/>
                  </a:moveTo>
                  <a:cubicBezTo>
                    <a:pt x="31878" y="105395"/>
                    <a:pt x="31719" y="105232"/>
                    <a:pt x="31719" y="103767"/>
                  </a:cubicBezTo>
                  <a:cubicBezTo>
                    <a:pt x="31719" y="103604"/>
                    <a:pt x="31719" y="102790"/>
                    <a:pt x="32358" y="100348"/>
                  </a:cubicBezTo>
                  <a:lnTo>
                    <a:pt x="43382" y="55741"/>
                  </a:lnTo>
                  <a:lnTo>
                    <a:pt x="77255" y="55741"/>
                  </a:lnTo>
                  <a:cubicBezTo>
                    <a:pt x="92274" y="55741"/>
                    <a:pt x="98026" y="65835"/>
                    <a:pt x="98026" y="75277"/>
                  </a:cubicBezTo>
                  <a:cubicBezTo>
                    <a:pt x="98026" y="91394"/>
                    <a:pt x="81889" y="105395"/>
                    <a:pt x="62556" y="105395"/>
                  </a:cubicBezTo>
                  <a:lnTo>
                    <a:pt x="36831" y="105395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0" name="任意形状 1109">
              <a:extLst>
                <a:ext uri="{FF2B5EF4-FFF2-40B4-BE49-F238E27FC236}">
                  <a16:creationId xmlns:a16="http://schemas.microsoft.com/office/drawing/2014/main" id="{3AC20D02-871F-1FD7-4168-5E359624B6AE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5742633" y="2436770"/>
              <a:ext cx="152245" cy="99539"/>
            </a:xfrm>
            <a:custGeom>
              <a:avLst/>
              <a:gdLst>
                <a:gd name="connsiteX0" fmla="*/ 144120 w 152245"/>
                <a:gd name="connsiteY0" fmla="*/ 9366 h 99539"/>
                <a:gd name="connsiteX1" fmla="*/ 152338 w 152245"/>
                <a:gd name="connsiteY1" fmla="*/ 4714 h 99539"/>
                <a:gd name="connsiteX2" fmla="*/ 144349 w 152245"/>
                <a:gd name="connsiteY2" fmla="*/ 63 h 99539"/>
                <a:gd name="connsiteX3" fmla="*/ 8081 w 152245"/>
                <a:gd name="connsiteY3" fmla="*/ 63 h 99539"/>
                <a:gd name="connsiteX4" fmla="*/ 92 w 152245"/>
                <a:gd name="connsiteY4" fmla="*/ 4714 h 99539"/>
                <a:gd name="connsiteX5" fmla="*/ 8309 w 152245"/>
                <a:gd name="connsiteY5" fmla="*/ 9366 h 99539"/>
                <a:gd name="connsiteX6" fmla="*/ 144120 w 152245"/>
                <a:gd name="connsiteY6" fmla="*/ 9366 h 99539"/>
                <a:gd name="connsiteX7" fmla="*/ 144349 w 152245"/>
                <a:gd name="connsiteY7" fmla="*/ 99602 h 99539"/>
                <a:gd name="connsiteX8" fmla="*/ 152338 w 152245"/>
                <a:gd name="connsiteY8" fmla="*/ 94951 h 99539"/>
                <a:gd name="connsiteX9" fmla="*/ 144120 w 152245"/>
                <a:gd name="connsiteY9" fmla="*/ 90299 h 99539"/>
                <a:gd name="connsiteX10" fmla="*/ 8309 w 152245"/>
                <a:gd name="connsiteY10" fmla="*/ 90299 h 99539"/>
                <a:gd name="connsiteX11" fmla="*/ 92 w 152245"/>
                <a:gd name="connsiteY11" fmla="*/ 94951 h 99539"/>
                <a:gd name="connsiteX12" fmla="*/ 8081 w 152245"/>
                <a:gd name="connsiteY12" fmla="*/ 99602 h 99539"/>
                <a:gd name="connsiteX13" fmla="*/ 144349 w 152245"/>
                <a:gd name="connsiteY13" fmla="*/ 99602 h 99539"/>
                <a:gd name="connsiteX14" fmla="*/ 144349 w 152245"/>
                <a:gd name="connsiteY14" fmla="*/ 54484 h 99539"/>
                <a:gd name="connsiteX15" fmla="*/ 152338 w 152245"/>
                <a:gd name="connsiteY15" fmla="*/ 49832 h 99539"/>
                <a:gd name="connsiteX16" fmla="*/ 144349 w 152245"/>
                <a:gd name="connsiteY16" fmla="*/ 45181 h 99539"/>
                <a:gd name="connsiteX17" fmla="*/ 8081 w 152245"/>
                <a:gd name="connsiteY17" fmla="*/ 45181 h 99539"/>
                <a:gd name="connsiteX18" fmla="*/ 92 w 152245"/>
                <a:gd name="connsiteY18" fmla="*/ 49832 h 99539"/>
                <a:gd name="connsiteX19" fmla="*/ 8081 w 152245"/>
                <a:gd name="connsiteY19" fmla="*/ 54484 h 99539"/>
                <a:gd name="connsiteX20" fmla="*/ 144349 w 152245"/>
                <a:gd name="connsiteY20" fmla="*/ 54484 h 9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245" h="99539">
                  <a:moveTo>
                    <a:pt x="144120" y="9366"/>
                  </a:moveTo>
                  <a:cubicBezTo>
                    <a:pt x="148001" y="9366"/>
                    <a:pt x="152338" y="9366"/>
                    <a:pt x="152338" y="4714"/>
                  </a:cubicBezTo>
                  <a:cubicBezTo>
                    <a:pt x="152338" y="63"/>
                    <a:pt x="148229" y="63"/>
                    <a:pt x="144349" y="63"/>
                  </a:cubicBezTo>
                  <a:lnTo>
                    <a:pt x="8081" y="63"/>
                  </a:lnTo>
                  <a:cubicBezTo>
                    <a:pt x="4201" y="63"/>
                    <a:pt x="92" y="63"/>
                    <a:pt x="92" y="4714"/>
                  </a:cubicBezTo>
                  <a:cubicBezTo>
                    <a:pt x="92" y="9366"/>
                    <a:pt x="4657" y="9366"/>
                    <a:pt x="8309" y="9366"/>
                  </a:cubicBezTo>
                  <a:lnTo>
                    <a:pt x="144120" y="9366"/>
                  </a:lnTo>
                  <a:close/>
                  <a:moveTo>
                    <a:pt x="144349" y="99602"/>
                  </a:moveTo>
                  <a:cubicBezTo>
                    <a:pt x="148229" y="99602"/>
                    <a:pt x="152338" y="99602"/>
                    <a:pt x="152338" y="94951"/>
                  </a:cubicBezTo>
                  <a:cubicBezTo>
                    <a:pt x="152338" y="90299"/>
                    <a:pt x="148001" y="90299"/>
                    <a:pt x="144120" y="90299"/>
                  </a:cubicBezTo>
                  <a:lnTo>
                    <a:pt x="8309" y="90299"/>
                  </a:lnTo>
                  <a:cubicBezTo>
                    <a:pt x="4657" y="90299"/>
                    <a:pt x="92" y="90299"/>
                    <a:pt x="92" y="94951"/>
                  </a:cubicBezTo>
                  <a:cubicBezTo>
                    <a:pt x="92" y="99602"/>
                    <a:pt x="4201" y="99602"/>
                    <a:pt x="8081" y="99602"/>
                  </a:cubicBezTo>
                  <a:lnTo>
                    <a:pt x="144349" y="99602"/>
                  </a:lnTo>
                  <a:close/>
                  <a:moveTo>
                    <a:pt x="144349" y="54484"/>
                  </a:moveTo>
                  <a:cubicBezTo>
                    <a:pt x="148229" y="54484"/>
                    <a:pt x="152338" y="54484"/>
                    <a:pt x="152338" y="49832"/>
                  </a:cubicBezTo>
                  <a:cubicBezTo>
                    <a:pt x="152338" y="45181"/>
                    <a:pt x="148229" y="45181"/>
                    <a:pt x="144349" y="45181"/>
                  </a:cubicBezTo>
                  <a:lnTo>
                    <a:pt x="8081" y="45181"/>
                  </a:lnTo>
                  <a:cubicBezTo>
                    <a:pt x="4201" y="45181"/>
                    <a:pt x="92" y="45181"/>
                    <a:pt x="92" y="49832"/>
                  </a:cubicBezTo>
                  <a:cubicBezTo>
                    <a:pt x="92" y="54484"/>
                    <a:pt x="4201" y="54484"/>
                    <a:pt x="8081" y="54484"/>
                  </a:cubicBezTo>
                  <a:lnTo>
                    <a:pt x="144349" y="54484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1" name="任意形状 1110">
              <a:extLst>
                <a:ext uri="{FF2B5EF4-FFF2-40B4-BE49-F238E27FC236}">
                  <a16:creationId xmlns:a16="http://schemas.microsoft.com/office/drawing/2014/main" id="{3F42C47F-4F37-EB5D-00D1-B45E2FEDCDDA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6005913" y="2359964"/>
              <a:ext cx="97624" cy="73421"/>
            </a:xfrm>
            <a:custGeom>
              <a:avLst/>
              <a:gdLst>
                <a:gd name="connsiteX0" fmla="*/ 12087 w 97624"/>
                <a:gd name="connsiteY0" fmla="*/ 61596 h 73421"/>
                <a:gd name="connsiteX1" fmla="*/ 10489 w 97624"/>
                <a:gd name="connsiteY1" fmla="*/ 68270 h 73421"/>
                <a:gd name="connsiteX2" fmla="*/ 15922 w 97624"/>
                <a:gd name="connsiteY2" fmla="*/ 73480 h 73421"/>
                <a:gd name="connsiteX3" fmla="*/ 22153 w 97624"/>
                <a:gd name="connsiteY3" fmla="*/ 69898 h 73421"/>
                <a:gd name="connsiteX4" fmla="*/ 25029 w 97624"/>
                <a:gd name="connsiteY4" fmla="*/ 59805 h 73421"/>
                <a:gd name="connsiteX5" fmla="*/ 28544 w 97624"/>
                <a:gd name="connsiteY5" fmla="*/ 45153 h 73421"/>
                <a:gd name="connsiteX6" fmla="*/ 31260 w 97624"/>
                <a:gd name="connsiteY6" fmla="*/ 34246 h 73421"/>
                <a:gd name="connsiteX7" fmla="*/ 37971 w 97624"/>
                <a:gd name="connsiteY7" fmla="*/ 19594 h 73421"/>
                <a:gd name="connsiteX8" fmla="*/ 61938 w 97624"/>
                <a:gd name="connsiteY8" fmla="*/ 4616 h 73421"/>
                <a:gd name="connsiteX9" fmla="*/ 71365 w 97624"/>
                <a:gd name="connsiteY9" fmla="*/ 16012 h 73421"/>
                <a:gd name="connsiteX10" fmla="*/ 61938 w 97624"/>
                <a:gd name="connsiteY10" fmla="*/ 50688 h 73421"/>
                <a:gd name="connsiteX11" fmla="*/ 59541 w 97624"/>
                <a:gd name="connsiteY11" fmla="*/ 59479 h 73421"/>
                <a:gd name="connsiteX12" fmla="*/ 74720 w 97624"/>
                <a:gd name="connsiteY12" fmla="*/ 73480 h 73421"/>
                <a:gd name="connsiteX13" fmla="*/ 97728 w 97624"/>
                <a:gd name="connsiteY13" fmla="*/ 48572 h 73421"/>
                <a:gd name="connsiteX14" fmla="*/ 95172 w 97624"/>
                <a:gd name="connsiteY14" fmla="*/ 46455 h 73421"/>
                <a:gd name="connsiteX15" fmla="*/ 92136 w 97624"/>
                <a:gd name="connsiteY15" fmla="*/ 49223 h 73421"/>
                <a:gd name="connsiteX16" fmla="*/ 75199 w 97624"/>
                <a:gd name="connsiteY16" fmla="*/ 68922 h 73421"/>
                <a:gd name="connsiteX17" fmla="*/ 71205 w 97624"/>
                <a:gd name="connsiteY17" fmla="*/ 63224 h 73421"/>
                <a:gd name="connsiteX18" fmla="*/ 74880 w 97624"/>
                <a:gd name="connsiteY18" fmla="*/ 50037 h 73421"/>
                <a:gd name="connsiteX19" fmla="*/ 83348 w 97624"/>
                <a:gd name="connsiteY19" fmla="*/ 18617 h 73421"/>
                <a:gd name="connsiteX20" fmla="*/ 62577 w 97624"/>
                <a:gd name="connsiteY20" fmla="*/ 58 h 73421"/>
                <a:gd name="connsiteX21" fmla="*/ 35574 w 97624"/>
                <a:gd name="connsiteY21" fmla="*/ 14873 h 73421"/>
                <a:gd name="connsiteX22" fmla="*/ 18478 w 97624"/>
                <a:gd name="connsiteY22" fmla="*/ 58 h 73421"/>
                <a:gd name="connsiteX23" fmla="*/ 5856 w 97624"/>
                <a:gd name="connsiteY23" fmla="*/ 8849 h 73421"/>
                <a:gd name="connsiteX24" fmla="*/ 104 w 97624"/>
                <a:gd name="connsiteY24" fmla="*/ 24966 h 73421"/>
                <a:gd name="connsiteX25" fmla="*/ 2820 w 97624"/>
                <a:gd name="connsiteY25" fmla="*/ 27082 h 73421"/>
                <a:gd name="connsiteX26" fmla="*/ 6335 w 97624"/>
                <a:gd name="connsiteY26" fmla="*/ 22198 h 73421"/>
                <a:gd name="connsiteX27" fmla="*/ 17999 w 97624"/>
                <a:gd name="connsiteY27" fmla="*/ 4616 h 73421"/>
                <a:gd name="connsiteX28" fmla="*/ 23272 w 97624"/>
                <a:gd name="connsiteY28" fmla="*/ 12593 h 73421"/>
                <a:gd name="connsiteX29" fmla="*/ 20715 w 97624"/>
                <a:gd name="connsiteY29" fmla="*/ 26106 h 73421"/>
                <a:gd name="connsiteX30" fmla="*/ 17200 w 97624"/>
                <a:gd name="connsiteY30" fmla="*/ 40757 h 73421"/>
                <a:gd name="connsiteX31" fmla="*/ 12087 w 97624"/>
                <a:gd name="connsiteY31" fmla="*/ 61596 h 7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7624" h="73421">
                  <a:moveTo>
                    <a:pt x="12087" y="61596"/>
                  </a:moveTo>
                  <a:cubicBezTo>
                    <a:pt x="11448" y="63712"/>
                    <a:pt x="10489" y="67782"/>
                    <a:pt x="10489" y="68270"/>
                  </a:cubicBezTo>
                  <a:cubicBezTo>
                    <a:pt x="10489" y="71852"/>
                    <a:pt x="13365" y="73480"/>
                    <a:pt x="15922" y="73480"/>
                  </a:cubicBezTo>
                  <a:cubicBezTo>
                    <a:pt x="18798" y="73480"/>
                    <a:pt x="21354" y="71363"/>
                    <a:pt x="22153" y="69898"/>
                  </a:cubicBezTo>
                  <a:cubicBezTo>
                    <a:pt x="22952" y="68433"/>
                    <a:pt x="24230" y="63224"/>
                    <a:pt x="25029" y="59805"/>
                  </a:cubicBezTo>
                  <a:cubicBezTo>
                    <a:pt x="25828" y="56712"/>
                    <a:pt x="27586" y="49223"/>
                    <a:pt x="28544" y="45153"/>
                  </a:cubicBezTo>
                  <a:cubicBezTo>
                    <a:pt x="29503" y="41571"/>
                    <a:pt x="30462" y="37990"/>
                    <a:pt x="31260" y="34246"/>
                  </a:cubicBezTo>
                  <a:cubicBezTo>
                    <a:pt x="33018" y="27571"/>
                    <a:pt x="33338" y="26268"/>
                    <a:pt x="37971" y="19594"/>
                  </a:cubicBezTo>
                  <a:cubicBezTo>
                    <a:pt x="42445" y="13082"/>
                    <a:pt x="49954" y="4616"/>
                    <a:pt x="61938" y="4616"/>
                  </a:cubicBezTo>
                  <a:cubicBezTo>
                    <a:pt x="71205" y="4616"/>
                    <a:pt x="71365" y="12919"/>
                    <a:pt x="71365" y="16012"/>
                  </a:cubicBezTo>
                  <a:cubicBezTo>
                    <a:pt x="71365" y="25780"/>
                    <a:pt x="64494" y="43851"/>
                    <a:pt x="61938" y="50688"/>
                  </a:cubicBezTo>
                  <a:cubicBezTo>
                    <a:pt x="60180" y="55246"/>
                    <a:pt x="59541" y="56712"/>
                    <a:pt x="59541" y="59479"/>
                  </a:cubicBezTo>
                  <a:cubicBezTo>
                    <a:pt x="59541" y="68108"/>
                    <a:pt x="66571" y="73480"/>
                    <a:pt x="74720" y="73480"/>
                  </a:cubicBezTo>
                  <a:cubicBezTo>
                    <a:pt x="90698" y="73480"/>
                    <a:pt x="97728" y="51014"/>
                    <a:pt x="97728" y="48572"/>
                  </a:cubicBezTo>
                  <a:cubicBezTo>
                    <a:pt x="97728" y="46455"/>
                    <a:pt x="95651" y="46455"/>
                    <a:pt x="95172" y="46455"/>
                  </a:cubicBezTo>
                  <a:cubicBezTo>
                    <a:pt x="92935" y="46455"/>
                    <a:pt x="92775" y="47432"/>
                    <a:pt x="92136" y="49223"/>
                  </a:cubicBezTo>
                  <a:cubicBezTo>
                    <a:pt x="88461" y="62247"/>
                    <a:pt x="81591" y="68922"/>
                    <a:pt x="75199" y="68922"/>
                  </a:cubicBezTo>
                  <a:cubicBezTo>
                    <a:pt x="71844" y="68922"/>
                    <a:pt x="71205" y="66642"/>
                    <a:pt x="71205" y="63224"/>
                  </a:cubicBezTo>
                  <a:cubicBezTo>
                    <a:pt x="71205" y="59479"/>
                    <a:pt x="72004" y="57363"/>
                    <a:pt x="74880" y="50037"/>
                  </a:cubicBezTo>
                  <a:cubicBezTo>
                    <a:pt x="76797" y="44990"/>
                    <a:pt x="83348" y="27734"/>
                    <a:pt x="83348" y="18617"/>
                  </a:cubicBezTo>
                  <a:cubicBezTo>
                    <a:pt x="83348" y="2825"/>
                    <a:pt x="71045" y="58"/>
                    <a:pt x="62577" y="58"/>
                  </a:cubicBezTo>
                  <a:cubicBezTo>
                    <a:pt x="49315" y="58"/>
                    <a:pt x="40368" y="8361"/>
                    <a:pt x="35574" y="14873"/>
                  </a:cubicBezTo>
                  <a:cubicBezTo>
                    <a:pt x="34456" y="3639"/>
                    <a:pt x="25029" y="58"/>
                    <a:pt x="18478" y="58"/>
                  </a:cubicBezTo>
                  <a:cubicBezTo>
                    <a:pt x="11608" y="58"/>
                    <a:pt x="7933" y="5105"/>
                    <a:pt x="5856" y="8849"/>
                  </a:cubicBezTo>
                  <a:cubicBezTo>
                    <a:pt x="2341" y="14873"/>
                    <a:pt x="104" y="24152"/>
                    <a:pt x="104" y="24966"/>
                  </a:cubicBezTo>
                  <a:cubicBezTo>
                    <a:pt x="104" y="27082"/>
                    <a:pt x="2341" y="27082"/>
                    <a:pt x="2820" y="27082"/>
                  </a:cubicBezTo>
                  <a:cubicBezTo>
                    <a:pt x="5057" y="27082"/>
                    <a:pt x="5217" y="26594"/>
                    <a:pt x="6335" y="22198"/>
                  </a:cubicBezTo>
                  <a:cubicBezTo>
                    <a:pt x="8732" y="12593"/>
                    <a:pt x="11768" y="4616"/>
                    <a:pt x="17999" y="4616"/>
                  </a:cubicBezTo>
                  <a:cubicBezTo>
                    <a:pt x="22153" y="4616"/>
                    <a:pt x="23272" y="8198"/>
                    <a:pt x="23272" y="12593"/>
                  </a:cubicBezTo>
                  <a:cubicBezTo>
                    <a:pt x="23272" y="15687"/>
                    <a:pt x="21834" y="21710"/>
                    <a:pt x="20715" y="26106"/>
                  </a:cubicBezTo>
                  <a:cubicBezTo>
                    <a:pt x="19597" y="30501"/>
                    <a:pt x="17999" y="37176"/>
                    <a:pt x="17200" y="40757"/>
                  </a:cubicBezTo>
                  <a:lnTo>
                    <a:pt x="12087" y="61596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2" name="任意形状 1111">
              <a:extLst>
                <a:ext uri="{FF2B5EF4-FFF2-40B4-BE49-F238E27FC236}">
                  <a16:creationId xmlns:a16="http://schemas.microsoft.com/office/drawing/2014/main" id="{40CF9947-7DFB-DFED-FBA0-8348721F07B4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6125046" y="2375722"/>
              <a:ext cx="95866" cy="79422"/>
            </a:xfrm>
            <a:custGeom>
              <a:avLst/>
              <a:gdLst>
                <a:gd name="connsiteX0" fmla="*/ 14603 w 95866"/>
                <a:gd name="connsiteY0" fmla="*/ 69830 h 79422"/>
                <a:gd name="connsiteX1" fmla="*/ 4902 w 95866"/>
                <a:gd name="connsiteY1" fmla="*/ 74248 h 79422"/>
                <a:gd name="connsiteX2" fmla="*/ 109 w 95866"/>
                <a:gd name="connsiteY2" fmla="*/ 77504 h 79422"/>
                <a:gd name="connsiteX3" fmla="*/ 3875 w 95866"/>
                <a:gd name="connsiteY3" fmla="*/ 79481 h 79422"/>
                <a:gd name="connsiteX4" fmla="*/ 53520 w 95866"/>
                <a:gd name="connsiteY4" fmla="*/ 79481 h 79422"/>
                <a:gd name="connsiteX5" fmla="*/ 90726 w 95866"/>
                <a:gd name="connsiteY5" fmla="*/ 54829 h 79422"/>
                <a:gd name="connsiteX6" fmla="*/ 68585 w 95866"/>
                <a:gd name="connsiteY6" fmla="*/ 37851 h 79422"/>
                <a:gd name="connsiteX7" fmla="*/ 95975 w 95866"/>
                <a:gd name="connsiteY7" fmla="*/ 17036 h 79422"/>
                <a:gd name="connsiteX8" fmla="*/ 69156 w 95866"/>
                <a:gd name="connsiteY8" fmla="*/ 59 h 79422"/>
                <a:gd name="connsiteX9" fmla="*/ 22364 w 95866"/>
                <a:gd name="connsiteY9" fmla="*/ 59 h 79422"/>
                <a:gd name="connsiteX10" fmla="*/ 18369 w 95866"/>
                <a:gd name="connsiteY10" fmla="*/ 3315 h 79422"/>
                <a:gd name="connsiteX11" fmla="*/ 22592 w 95866"/>
                <a:gd name="connsiteY11" fmla="*/ 5292 h 79422"/>
                <a:gd name="connsiteX12" fmla="*/ 29896 w 95866"/>
                <a:gd name="connsiteY12" fmla="*/ 5989 h 79422"/>
                <a:gd name="connsiteX13" fmla="*/ 29554 w 95866"/>
                <a:gd name="connsiteY13" fmla="*/ 8897 h 79422"/>
                <a:gd name="connsiteX14" fmla="*/ 14603 w 95866"/>
                <a:gd name="connsiteY14" fmla="*/ 69830 h 79422"/>
                <a:gd name="connsiteX15" fmla="*/ 33890 w 95866"/>
                <a:gd name="connsiteY15" fmla="*/ 36223 h 79422"/>
                <a:gd name="connsiteX16" fmla="*/ 40510 w 95866"/>
                <a:gd name="connsiteY16" fmla="*/ 9129 h 79422"/>
                <a:gd name="connsiteX17" fmla="*/ 46216 w 95866"/>
                <a:gd name="connsiteY17" fmla="*/ 5292 h 79422"/>
                <a:gd name="connsiteX18" fmla="*/ 67101 w 95866"/>
                <a:gd name="connsiteY18" fmla="*/ 5292 h 79422"/>
                <a:gd name="connsiteX19" fmla="*/ 83764 w 95866"/>
                <a:gd name="connsiteY19" fmla="*/ 17385 h 79422"/>
                <a:gd name="connsiteX20" fmla="*/ 55460 w 95866"/>
                <a:gd name="connsiteY20" fmla="*/ 36223 h 79422"/>
                <a:gd name="connsiteX21" fmla="*/ 33890 w 95866"/>
                <a:gd name="connsiteY21" fmla="*/ 36223 h 79422"/>
                <a:gd name="connsiteX22" fmla="*/ 28412 w 95866"/>
                <a:gd name="connsiteY22" fmla="*/ 74248 h 79422"/>
                <a:gd name="connsiteX23" fmla="*/ 24760 w 95866"/>
                <a:gd name="connsiteY23" fmla="*/ 74016 h 79422"/>
                <a:gd name="connsiteX24" fmla="*/ 25103 w 95866"/>
                <a:gd name="connsiteY24" fmla="*/ 71923 h 79422"/>
                <a:gd name="connsiteX25" fmla="*/ 32863 w 95866"/>
                <a:gd name="connsiteY25" fmla="*/ 40177 h 79422"/>
                <a:gd name="connsiteX26" fmla="*/ 60710 w 95866"/>
                <a:gd name="connsiteY26" fmla="*/ 40177 h 79422"/>
                <a:gd name="connsiteX27" fmla="*/ 78172 w 95866"/>
                <a:gd name="connsiteY27" fmla="*/ 54364 h 79422"/>
                <a:gd name="connsiteX28" fmla="*/ 50439 w 95866"/>
                <a:gd name="connsiteY28" fmla="*/ 74248 h 79422"/>
                <a:gd name="connsiteX29" fmla="*/ 28412 w 95866"/>
                <a:gd name="connsiteY29" fmla="*/ 74248 h 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866" h="79422">
                  <a:moveTo>
                    <a:pt x="14603" y="69830"/>
                  </a:moveTo>
                  <a:cubicBezTo>
                    <a:pt x="13690" y="73318"/>
                    <a:pt x="13576" y="74248"/>
                    <a:pt x="4902" y="74248"/>
                  </a:cubicBezTo>
                  <a:cubicBezTo>
                    <a:pt x="1935" y="74248"/>
                    <a:pt x="109" y="74248"/>
                    <a:pt x="109" y="77504"/>
                  </a:cubicBezTo>
                  <a:cubicBezTo>
                    <a:pt x="109" y="79481"/>
                    <a:pt x="1935" y="79481"/>
                    <a:pt x="3875" y="79481"/>
                  </a:cubicBezTo>
                  <a:lnTo>
                    <a:pt x="53520" y="79481"/>
                  </a:lnTo>
                  <a:cubicBezTo>
                    <a:pt x="74063" y="79481"/>
                    <a:pt x="90726" y="66457"/>
                    <a:pt x="90726" y="54829"/>
                  </a:cubicBezTo>
                  <a:cubicBezTo>
                    <a:pt x="90726" y="47619"/>
                    <a:pt x="84106" y="39828"/>
                    <a:pt x="68585" y="37851"/>
                  </a:cubicBezTo>
                  <a:cubicBezTo>
                    <a:pt x="79884" y="36340"/>
                    <a:pt x="95975" y="28665"/>
                    <a:pt x="95975" y="17036"/>
                  </a:cubicBezTo>
                  <a:cubicBezTo>
                    <a:pt x="95975" y="7269"/>
                    <a:pt x="84677" y="59"/>
                    <a:pt x="69156" y="59"/>
                  </a:cubicBezTo>
                  <a:lnTo>
                    <a:pt x="22364" y="59"/>
                  </a:lnTo>
                  <a:cubicBezTo>
                    <a:pt x="20195" y="59"/>
                    <a:pt x="18369" y="59"/>
                    <a:pt x="18369" y="3315"/>
                  </a:cubicBezTo>
                  <a:cubicBezTo>
                    <a:pt x="18369" y="5292"/>
                    <a:pt x="19853" y="5292"/>
                    <a:pt x="22592" y="5292"/>
                  </a:cubicBezTo>
                  <a:cubicBezTo>
                    <a:pt x="23733" y="5292"/>
                    <a:pt x="27499" y="5292"/>
                    <a:pt x="29896" y="5989"/>
                  </a:cubicBezTo>
                  <a:cubicBezTo>
                    <a:pt x="29896" y="7385"/>
                    <a:pt x="29896" y="7617"/>
                    <a:pt x="29554" y="8897"/>
                  </a:cubicBezTo>
                  <a:lnTo>
                    <a:pt x="14603" y="69830"/>
                  </a:lnTo>
                  <a:close/>
                  <a:moveTo>
                    <a:pt x="33890" y="36223"/>
                  </a:moveTo>
                  <a:lnTo>
                    <a:pt x="40510" y="9129"/>
                  </a:lnTo>
                  <a:cubicBezTo>
                    <a:pt x="41423" y="5524"/>
                    <a:pt x="41423" y="5292"/>
                    <a:pt x="46216" y="5292"/>
                  </a:cubicBezTo>
                  <a:lnTo>
                    <a:pt x="67101" y="5292"/>
                  </a:lnTo>
                  <a:cubicBezTo>
                    <a:pt x="78400" y="5292"/>
                    <a:pt x="83764" y="11222"/>
                    <a:pt x="83764" y="17385"/>
                  </a:cubicBezTo>
                  <a:cubicBezTo>
                    <a:pt x="83764" y="26804"/>
                    <a:pt x="71438" y="36223"/>
                    <a:pt x="55460" y="36223"/>
                  </a:cubicBezTo>
                  <a:lnTo>
                    <a:pt x="33890" y="36223"/>
                  </a:lnTo>
                  <a:close/>
                  <a:moveTo>
                    <a:pt x="28412" y="74248"/>
                  </a:moveTo>
                  <a:cubicBezTo>
                    <a:pt x="27499" y="74248"/>
                    <a:pt x="25901" y="74248"/>
                    <a:pt x="24760" y="74016"/>
                  </a:cubicBezTo>
                  <a:cubicBezTo>
                    <a:pt x="24874" y="73085"/>
                    <a:pt x="24874" y="72853"/>
                    <a:pt x="25103" y="71923"/>
                  </a:cubicBezTo>
                  <a:lnTo>
                    <a:pt x="32863" y="40177"/>
                  </a:lnTo>
                  <a:lnTo>
                    <a:pt x="60710" y="40177"/>
                  </a:lnTo>
                  <a:cubicBezTo>
                    <a:pt x="72351" y="40177"/>
                    <a:pt x="78172" y="47038"/>
                    <a:pt x="78172" y="54364"/>
                  </a:cubicBezTo>
                  <a:cubicBezTo>
                    <a:pt x="78172" y="65643"/>
                    <a:pt x="64591" y="74248"/>
                    <a:pt x="50439" y="74248"/>
                  </a:cubicBezTo>
                  <a:lnTo>
                    <a:pt x="28412" y="74248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3" name="任意形状 1112">
              <a:extLst>
                <a:ext uri="{FF2B5EF4-FFF2-40B4-BE49-F238E27FC236}">
                  <a16:creationId xmlns:a16="http://schemas.microsoft.com/office/drawing/2014/main" id="{A36A62BF-5E0D-4E63-D580-75D74D9484FE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6263584" y="2386988"/>
              <a:ext cx="108009" cy="7977"/>
            </a:xfrm>
            <a:custGeom>
              <a:avLst/>
              <a:gdLst>
                <a:gd name="connsiteX0" fmla="*/ 101733 w 108009"/>
                <a:gd name="connsiteY0" fmla="*/ 8035 h 7977"/>
                <a:gd name="connsiteX1" fmla="*/ 108124 w 108009"/>
                <a:gd name="connsiteY1" fmla="*/ 4128 h 7977"/>
                <a:gd name="connsiteX2" fmla="*/ 101733 w 108009"/>
                <a:gd name="connsiteY2" fmla="*/ 58 h 7977"/>
                <a:gd name="connsiteX3" fmla="*/ 6506 w 108009"/>
                <a:gd name="connsiteY3" fmla="*/ 58 h 7977"/>
                <a:gd name="connsiteX4" fmla="*/ 115 w 108009"/>
                <a:gd name="connsiteY4" fmla="*/ 3965 h 7977"/>
                <a:gd name="connsiteX5" fmla="*/ 6506 w 108009"/>
                <a:gd name="connsiteY5" fmla="*/ 8035 h 7977"/>
                <a:gd name="connsiteX6" fmla="*/ 101733 w 108009"/>
                <a:gd name="connsiteY6" fmla="*/ 8035 h 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009" h="7977">
                  <a:moveTo>
                    <a:pt x="101733" y="8035"/>
                  </a:moveTo>
                  <a:cubicBezTo>
                    <a:pt x="104290" y="8035"/>
                    <a:pt x="108124" y="8035"/>
                    <a:pt x="108124" y="4128"/>
                  </a:cubicBezTo>
                  <a:cubicBezTo>
                    <a:pt x="108124" y="58"/>
                    <a:pt x="104450" y="58"/>
                    <a:pt x="101733" y="58"/>
                  </a:cubicBezTo>
                  <a:lnTo>
                    <a:pt x="6506" y="58"/>
                  </a:lnTo>
                  <a:cubicBezTo>
                    <a:pt x="3949" y="58"/>
                    <a:pt x="115" y="58"/>
                    <a:pt x="115" y="3965"/>
                  </a:cubicBezTo>
                  <a:cubicBezTo>
                    <a:pt x="115" y="8035"/>
                    <a:pt x="3790" y="8035"/>
                    <a:pt x="6506" y="8035"/>
                  </a:cubicBezTo>
                  <a:lnTo>
                    <a:pt x="101733" y="8035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4" name="任意形状 1113">
              <a:extLst>
                <a:ext uri="{FF2B5EF4-FFF2-40B4-BE49-F238E27FC236}">
                  <a16:creationId xmlns:a16="http://schemas.microsoft.com/office/drawing/2014/main" id="{E53484C9-D856-8CB5-076E-05338004A7A8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6396497" y="2359964"/>
              <a:ext cx="97624" cy="73421"/>
            </a:xfrm>
            <a:custGeom>
              <a:avLst/>
              <a:gdLst>
                <a:gd name="connsiteX0" fmla="*/ 12104 w 97624"/>
                <a:gd name="connsiteY0" fmla="*/ 61596 h 73421"/>
                <a:gd name="connsiteX1" fmla="*/ 10506 w 97624"/>
                <a:gd name="connsiteY1" fmla="*/ 68270 h 73421"/>
                <a:gd name="connsiteX2" fmla="*/ 15939 w 97624"/>
                <a:gd name="connsiteY2" fmla="*/ 73480 h 73421"/>
                <a:gd name="connsiteX3" fmla="*/ 22170 w 97624"/>
                <a:gd name="connsiteY3" fmla="*/ 69898 h 73421"/>
                <a:gd name="connsiteX4" fmla="*/ 25046 w 97624"/>
                <a:gd name="connsiteY4" fmla="*/ 59805 h 73421"/>
                <a:gd name="connsiteX5" fmla="*/ 28561 w 97624"/>
                <a:gd name="connsiteY5" fmla="*/ 45153 h 73421"/>
                <a:gd name="connsiteX6" fmla="*/ 31278 w 97624"/>
                <a:gd name="connsiteY6" fmla="*/ 34246 h 73421"/>
                <a:gd name="connsiteX7" fmla="*/ 37988 w 97624"/>
                <a:gd name="connsiteY7" fmla="*/ 19594 h 73421"/>
                <a:gd name="connsiteX8" fmla="*/ 61955 w 97624"/>
                <a:gd name="connsiteY8" fmla="*/ 4616 h 73421"/>
                <a:gd name="connsiteX9" fmla="*/ 71382 w 97624"/>
                <a:gd name="connsiteY9" fmla="*/ 16012 h 73421"/>
                <a:gd name="connsiteX10" fmla="*/ 61955 w 97624"/>
                <a:gd name="connsiteY10" fmla="*/ 50688 h 73421"/>
                <a:gd name="connsiteX11" fmla="*/ 59558 w 97624"/>
                <a:gd name="connsiteY11" fmla="*/ 59479 h 73421"/>
                <a:gd name="connsiteX12" fmla="*/ 74737 w 97624"/>
                <a:gd name="connsiteY12" fmla="*/ 73480 h 73421"/>
                <a:gd name="connsiteX13" fmla="*/ 97745 w 97624"/>
                <a:gd name="connsiteY13" fmla="*/ 48572 h 73421"/>
                <a:gd name="connsiteX14" fmla="*/ 95189 w 97624"/>
                <a:gd name="connsiteY14" fmla="*/ 46455 h 73421"/>
                <a:gd name="connsiteX15" fmla="*/ 92153 w 97624"/>
                <a:gd name="connsiteY15" fmla="*/ 49223 h 73421"/>
                <a:gd name="connsiteX16" fmla="*/ 75216 w 97624"/>
                <a:gd name="connsiteY16" fmla="*/ 68922 h 73421"/>
                <a:gd name="connsiteX17" fmla="*/ 71222 w 97624"/>
                <a:gd name="connsiteY17" fmla="*/ 63224 h 73421"/>
                <a:gd name="connsiteX18" fmla="*/ 74897 w 97624"/>
                <a:gd name="connsiteY18" fmla="*/ 50037 h 73421"/>
                <a:gd name="connsiteX19" fmla="*/ 83365 w 97624"/>
                <a:gd name="connsiteY19" fmla="*/ 18617 h 73421"/>
                <a:gd name="connsiteX20" fmla="*/ 62594 w 97624"/>
                <a:gd name="connsiteY20" fmla="*/ 58 h 73421"/>
                <a:gd name="connsiteX21" fmla="*/ 35592 w 97624"/>
                <a:gd name="connsiteY21" fmla="*/ 14873 h 73421"/>
                <a:gd name="connsiteX22" fmla="*/ 18495 w 97624"/>
                <a:gd name="connsiteY22" fmla="*/ 58 h 73421"/>
                <a:gd name="connsiteX23" fmla="*/ 5873 w 97624"/>
                <a:gd name="connsiteY23" fmla="*/ 8849 h 73421"/>
                <a:gd name="connsiteX24" fmla="*/ 121 w 97624"/>
                <a:gd name="connsiteY24" fmla="*/ 24966 h 73421"/>
                <a:gd name="connsiteX25" fmla="*/ 2837 w 97624"/>
                <a:gd name="connsiteY25" fmla="*/ 27082 h 73421"/>
                <a:gd name="connsiteX26" fmla="*/ 6352 w 97624"/>
                <a:gd name="connsiteY26" fmla="*/ 22198 h 73421"/>
                <a:gd name="connsiteX27" fmla="*/ 18016 w 97624"/>
                <a:gd name="connsiteY27" fmla="*/ 4616 h 73421"/>
                <a:gd name="connsiteX28" fmla="*/ 23289 w 97624"/>
                <a:gd name="connsiteY28" fmla="*/ 12593 h 73421"/>
                <a:gd name="connsiteX29" fmla="*/ 20732 w 97624"/>
                <a:gd name="connsiteY29" fmla="*/ 26106 h 73421"/>
                <a:gd name="connsiteX30" fmla="*/ 17217 w 97624"/>
                <a:gd name="connsiteY30" fmla="*/ 40757 h 73421"/>
                <a:gd name="connsiteX31" fmla="*/ 12104 w 97624"/>
                <a:gd name="connsiteY31" fmla="*/ 61596 h 7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7624" h="73421">
                  <a:moveTo>
                    <a:pt x="12104" y="61596"/>
                  </a:moveTo>
                  <a:cubicBezTo>
                    <a:pt x="11465" y="63712"/>
                    <a:pt x="10506" y="67782"/>
                    <a:pt x="10506" y="68270"/>
                  </a:cubicBezTo>
                  <a:cubicBezTo>
                    <a:pt x="10506" y="71852"/>
                    <a:pt x="13382" y="73480"/>
                    <a:pt x="15939" y="73480"/>
                  </a:cubicBezTo>
                  <a:cubicBezTo>
                    <a:pt x="18815" y="73480"/>
                    <a:pt x="21371" y="71363"/>
                    <a:pt x="22170" y="69898"/>
                  </a:cubicBezTo>
                  <a:cubicBezTo>
                    <a:pt x="22969" y="68433"/>
                    <a:pt x="24247" y="63224"/>
                    <a:pt x="25046" y="59805"/>
                  </a:cubicBezTo>
                  <a:cubicBezTo>
                    <a:pt x="25845" y="56712"/>
                    <a:pt x="27603" y="49223"/>
                    <a:pt x="28561" y="45153"/>
                  </a:cubicBezTo>
                  <a:cubicBezTo>
                    <a:pt x="29520" y="41571"/>
                    <a:pt x="30479" y="37990"/>
                    <a:pt x="31278" y="34246"/>
                  </a:cubicBezTo>
                  <a:cubicBezTo>
                    <a:pt x="33035" y="27571"/>
                    <a:pt x="33355" y="26268"/>
                    <a:pt x="37988" y="19594"/>
                  </a:cubicBezTo>
                  <a:cubicBezTo>
                    <a:pt x="42462" y="13082"/>
                    <a:pt x="49972" y="4616"/>
                    <a:pt x="61955" y="4616"/>
                  </a:cubicBezTo>
                  <a:cubicBezTo>
                    <a:pt x="71222" y="4616"/>
                    <a:pt x="71382" y="12919"/>
                    <a:pt x="71382" y="16012"/>
                  </a:cubicBezTo>
                  <a:cubicBezTo>
                    <a:pt x="71382" y="25780"/>
                    <a:pt x="64511" y="43851"/>
                    <a:pt x="61955" y="50688"/>
                  </a:cubicBezTo>
                  <a:cubicBezTo>
                    <a:pt x="60197" y="55246"/>
                    <a:pt x="59558" y="56712"/>
                    <a:pt x="59558" y="59479"/>
                  </a:cubicBezTo>
                  <a:cubicBezTo>
                    <a:pt x="59558" y="68108"/>
                    <a:pt x="66588" y="73480"/>
                    <a:pt x="74737" y="73480"/>
                  </a:cubicBezTo>
                  <a:cubicBezTo>
                    <a:pt x="90715" y="73480"/>
                    <a:pt x="97745" y="51014"/>
                    <a:pt x="97745" y="48572"/>
                  </a:cubicBezTo>
                  <a:cubicBezTo>
                    <a:pt x="97745" y="46455"/>
                    <a:pt x="95668" y="46455"/>
                    <a:pt x="95189" y="46455"/>
                  </a:cubicBezTo>
                  <a:cubicBezTo>
                    <a:pt x="92952" y="46455"/>
                    <a:pt x="92792" y="47432"/>
                    <a:pt x="92153" y="49223"/>
                  </a:cubicBezTo>
                  <a:cubicBezTo>
                    <a:pt x="88478" y="62247"/>
                    <a:pt x="81608" y="68922"/>
                    <a:pt x="75216" y="68922"/>
                  </a:cubicBezTo>
                  <a:cubicBezTo>
                    <a:pt x="71861" y="68922"/>
                    <a:pt x="71222" y="66642"/>
                    <a:pt x="71222" y="63224"/>
                  </a:cubicBezTo>
                  <a:cubicBezTo>
                    <a:pt x="71222" y="59479"/>
                    <a:pt x="72021" y="57363"/>
                    <a:pt x="74897" y="50037"/>
                  </a:cubicBezTo>
                  <a:cubicBezTo>
                    <a:pt x="76814" y="44990"/>
                    <a:pt x="83365" y="27734"/>
                    <a:pt x="83365" y="18617"/>
                  </a:cubicBezTo>
                  <a:cubicBezTo>
                    <a:pt x="83365" y="2825"/>
                    <a:pt x="71062" y="58"/>
                    <a:pt x="62594" y="58"/>
                  </a:cubicBezTo>
                  <a:cubicBezTo>
                    <a:pt x="49332" y="58"/>
                    <a:pt x="40385" y="8361"/>
                    <a:pt x="35592" y="14873"/>
                  </a:cubicBezTo>
                  <a:cubicBezTo>
                    <a:pt x="34473" y="3639"/>
                    <a:pt x="25046" y="58"/>
                    <a:pt x="18495" y="58"/>
                  </a:cubicBezTo>
                  <a:cubicBezTo>
                    <a:pt x="11625" y="58"/>
                    <a:pt x="7950" y="5105"/>
                    <a:pt x="5873" y="8849"/>
                  </a:cubicBezTo>
                  <a:cubicBezTo>
                    <a:pt x="2358" y="14873"/>
                    <a:pt x="121" y="24152"/>
                    <a:pt x="121" y="24966"/>
                  </a:cubicBezTo>
                  <a:cubicBezTo>
                    <a:pt x="121" y="27082"/>
                    <a:pt x="2358" y="27082"/>
                    <a:pt x="2837" y="27082"/>
                  </a:cubicBezTo>
                  <a:cubicBezTo>
                    <a:pt x="5074" y="27082"/>
                    <a:pt x="5234" y="26594"/>
                    <a:pt x="6352" y="22198"/>
                  </a:cubicBezTo>
                  <a:cubicBezTo>
                    <a:pt x="8749" y="12593"/>
                    <a:pt x="11785" y="4616"/>
                    <a:pt x="18016" y="4616"/>
                  </a:cubicBezTo>
                  <a:cubicBezTo>
                    <a:pt x="22170" y="4616"/>
                    <a:pt x="23289" y="8198"/>
                    <a:pt x="23289" y="12593"/>
                  </a:cubicBezTo>
                  <a:cubicBezTo>
                    <a:pt x="23289" y="15687"/>
                    <a:pt x="21851" y="21710"/>
                    <a:pt x="20732" y="26106"/>
                  </a:cubicBezTo>
                  <a:cubicBezTo>
                    <a:pt x="19614" y="30501"/>
                    <a:pt x="18016" y="37176"/>
                    <a:pt x="17217" y="40757"/>
                  </a:cubicBezTo>
                  <a:lnTo>
                    <a:pt x="12104" y="61596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5" name="任意形状 1114">
              <a:extLst>
                <a:ext uri="{FF2B5EF4-FFF2-40B4-BE49-F238E27FC236}">
                  <a16:creationId xmlns:a16="http://schemas.microsoft.com/office/drawing/2014/main" id="{95B785F4-16FF-E5EE-EA03-C0B5AFEB4C53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6549838" y="2373072"/>
              <a:ext cx="51357" cy="5116"/>
            </a:xfrm>
            <a:custGeom>
              <a:avLst/>
              <a:gdLst>
                <a:gd name="connsiteX0" fmla="*/ 51484 w 51357"/>
                <a:gd name="connsiteY0" fmla="*/ 5175 h 5116"/>
                <a:gd name="connsiteX1" fmla="*/ 51484 w 51357"/>
                <a:gd name="connsiteY1" fmla="*/ 58 h 5116"/>
                <a:gd name="connsiteX2" fmla="*/ 127 w 51357"/>
                <a:gd name="connsiteY2" fmla="*/ 58 h 5116"/>
                <a:gd name="connsiteX3" fmla="*/ 127 w 51357"/>
                <a:gd name="connsiteY3" fmla="*/ 5175 h 5116"/>
                <a:gd name="connsiteX4" fmla="*/ 51484 w 51357"/>
                <a:gd name="connsiteY4" fmla="*/ 5175 h 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57" h="5116">
                  <a:moveTo>
                    <a:pt x="51484" y="5175"/>
                  </a:moveTo>
                  <a:lnTo>
                    <a:pt x="51484" y="58"/>
                  </a:lnTo>
                  <a:lnTo>
                    <a:pt x="127" y="58"/>
                  </a:lnTo>
                  <a:lnTo>
                    <a:pt x="127" y="5175"/>
                  </a:lnTo>
                  <a:lnTo>
                    <a:pt x="51484" y="5175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6" name="任意形状 1115">
              <a:extLst>
                <a:ext uri="{FF2B5EF4-FFF2-40B4-BE49-F238E27FC236}">
                  <a16:creationId xmlns:a16="http://schemas.microsoft.com/office/drawing/2014/main" id="{C1B77E0A-8190-EB66-C978-FAA52A47627C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6515630" y="2393164"/>
              <a:ext cx="95866" cy="79422"/>
            </a:xfrm>
            <a:custGeom>
              <a:avLst/>
              <a:gdLst>
                <a:gd name="connsiteX0" fmla="*/ 14620 w 95866"/>
                <a:gd name="connsiteY0" fmla="*/ 69830 h 79422"/>
                <a:gd name="connsiteX1" fmla="*/ 4919 w 95866"/>
                <a:gd name="connsiteY1" fmla="*/ 74249 h 79422"/>
                <a:gd name="connsiteX2" fmla="*/ 126 w 95866"/>
                <a:gd name="connsiteY2" fmla="*/ 77505 h 79422"/>
                <a:gd name="connsiteX3" fmla="*/ 3892 w 95866"/>
                <a:gd name="connsiteY3" fmla="*/ 79482 h 79422"/>
                <a:gd name="connsiteX4" fmla="*/ 53537 w 95866"/>
                <a:gd name="connsiteY4" fmla="*/ 79482 h 79422"/>
                <a:gd name="connsiteX5" fmla="*/ 90743 w 95866"/>
                <a:gd name="connsiteY5" fmla="*/ 54830 h 79422"/>
                <a:gd name="connsiteX6" fmla="*/ 68602 w 95866"/>
                <a:gd name="connsiteY6" fmla="*/ 37852 h 79422"/>
                <a:gd name="connsiteX7" fmla="*/ 95992 w 95866"/>
                <a:gd name="connsiteY7" fmla="*/ 17037 h 79422"/>
                <a:gd name="connsiteX8" fmla="*/ 69173 w 95866"/>
                <a:gd name="connsiteY8" fmla="*/ 60 h 79422"/>
                <a:gd name="connsiteX9" fmla="*/ 22381 w 95866"/>
                <a:gd name="connsiteY9" fmla="*/ 60 h 79422"/>
                <a:gd name="connsiteX10" fmla="*/ 18386 w 95866"/>
                <a:gd name="connsiteY10" fmla="*/ 3316 h 79422"/>
                <a:gd name="connsiteX11" fmla="*/ 22609 w 95866"/>
                <a:gd name="connsiteY11" fmla="*/ 5292 h 79422"/>
                <a:gd name="connsiteX12" fmla="*/ 29913 w 95866"/>
                <a:gd name="connsiteY12" fmla="*/ 5990 h 79422"/>
                <a:gd name="connsiteX13" fmla="*/ 29571 w 95866"/>
                <a:gd name="connsiteY13" fmla="*/ 8897 h 79422"/>
                <a:gd name="connsiteX14" fmla="*/ 14620 w 95866"/>
                <a:gd name="connsiteY14" fmla="*/ 69830 h 79422"/>
                <a:gd name="connsiteX15" fmla="*/ 33907 w 95866"/>
                <a:gd name="connsiteY15" fmla="*/ 36224 h 79422"/>
                <a:gd name="connsiteX16" fmla="*/ 40527 w 95866"/>
                <a:gd name="connsiteY16" fmla="*/ 9130 h 79422"/>
                <a:gd name="connsiteX17" fmla="*/ 46233 w 95866"/>
                <a:gd name="connsiteY17" fmla="*/ 5292 h 79422"/>
                <a:gd name="connsiteX18" fmla="*/ 67118 w 95866"/>
                <a:gd name="connsiteY18" fmla="*/ 5292 h 79422"/>
                <a:gd name="connsiteX19" fmla="*/ 83781 w 95866"/>
                <a:gd name="connsiteY19" fmla="*/ 17386 h 79422"/>
                <a:gd name="connsiteX20" fmla="*/ 55477 w 95866"/>
                <a:gd name="connsiteY20" fmla="*/ 36224 h 79422"/>
                <a:gd name="connsiteX21" fmla="*/ 33907 w 95866"/>
                <a:gd name="connsiteY21" fmla="*/ 36224 h 79422"/>
                <a:gd name="connsiteX22" fmla="*/ 28429 w 95866"/>
                <a:gd name="connsiteY22" fmla="*/ 74249 h 79422"/>
                <a:gd name="connsiteX23" fmla="*/ 24777 w 95866"/>
                <a:gd name="connsiteY23" fmla="*/ 74017 h 79422"/>
                <a:gd name="connsiteX24" fmla="*/ 25120 w 95866"/>
                <a:gd name="connsiteY24" fmla="*/ 71923 h 79422"/>
                <a:gd name="connsiteX25" fmla="*/ 32880 w 95866"/>
                <a:gd name="connsiteY25" fmla="*/ 40178 h 79422"/>
                <a:gd name="connsiteX26" fmla="*/ 60727 w 95866"/>
                <a:gd name="connsiteY26" fmla="*/ 40178 h 79422"/>
                <a:gd name="connsiteX27" fmla="*/ 78189 w 95866"/>
                <a:gd name="connsiteY27" fmla="*/ 54364 h 79422"/>
                <a:gd name="connsiteX28" fmla="*/ 50456 w 95866"/>
                <a:gd name="connsiteY28" fmla="*/ 74249 h 79422"/>
                <a:gd name="connsiteX29" fmla="*/ 28429 w 95866"/>
                <a:gd name="connsiteY29" fmla="*/ 74249 h 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866" h="79422">
                  <a:moveTo>
                    <a:pt x="14620" y="69830"/>
                  </a:moveTo>
                  <a:cubicBezTo>
                    <a:pt x="13707" y="73319"/>
                    <a:pt x="13593" y="74249"/>
                    <a:pt x="4919" y="74249"/>
                  </a:cubicBezTo>
                  <a:cubicBezTo>
                    <a:pt x="1952" y="74249"/>
                    <a:pt x="126" y="74249"/>
                    <a:pt x="126" y="77505"/>
                  </a:cubicBezTo>
                  <a:cubicBezTo>
                    <a:pt x="126" y="79482"/>
                    <a:pt x="1952" y="79482"/>
                    <a:pt x="3892" y="79482"/>
                  </a:cubicBezTo>
                  <a:lnTo>
                    <a:pt x="53537" y="79482"/>
                  </a:lnTo>
                  <a:cubicBezTo>
                    <a:pt x="74080" y="79482"/>
                    <a:pt x="90743" y="66458"/>
                    <a:pt x="90743" y="54830"/>
                  </a:cubicBezTo>
                  <a:cubicBezTo>
                    <a:pt x="90743" y="47620"/>
                    <a:pt x="84123" y="39829"/>
                    <a:pt x="68602" y="37852"/>
                  </a:cubicBezTo>
                  <a:cubicBezTo>
                    <a:pt x="79901" y="36340"/>
                    <a:pt x="95992" y="28666"/>
                    <a:pt x="95992" y="17037"/>
                  </a:cubicBezTo>
                  <a:cubicBezTo>
                    <a:pt x="95992" y="7269"/>
                    <a:pt x="84694" y="60"/>
                    <a:pt x="69173" y="60"/>
                  </a:cubicBezTo>
                  <a:lnTo>
                    <a:pt x="22381" y="60"/>
                  </a:lnTo>
                  <a:cubicBezTo>
                    <a:pt x="20212" y="60"/>
                    <a:pt x="18386" y="60"/>
                    <a:pt x="18386" y="3316"/>
                  </a:cubicBezTo>
                  <a:cubicBezTo>
                    <a:pt x="18386" y="5292"/>
                    <a:pt x="19870" y="5292"/>
                    <a:pt x="22609" y="5292"/>
                  </a:cubicBezTo>
                  <a:cubicBezTo>
                    <a:pt x="23750" y="5292"/>
                    <a:pt x="27516" y="5292"/>
                    <a:pt x="29913" y="5990"/>
                  </a:cubicBezTo>
                  <a:cubicBezTo>
                    <a:pt x="29913" y="7386"/>
                    <a:pt x="29913" y="7618"/>
                    <a:pt x="29571" y="8897"/>
                  </a:cubicBezTo>
                  <a:lnTo>
                    <a:pt x="14620" y="69830"/>
                  </a:lnTo>
                  <a:close/>
                  <a:moveTo>
                    <a:pt x="33907" y="36224"/>
                  </a:moveTo>
                  <a:lnTo>
                    <a:pt x="40527" y="9130"/>
                  </a:lnTo>
                  <a:cubicBezTo>
                    <a:pt x="41440" y="5525"/>
                    <a:pt x="41440" y="5292"/>
                    <a:pt x="46233" y="5292"/>
                  </a:cubicBezTo>
                  <a:lnTo>
                    <a:pt x="67118" y="5292"/>
                  </a:lnTo>
                  <a:cubicBezTo>
                    <a:pt x="78417" y="5292"/>
                    <a:pt x="83781" y="11223"/>
                    <a:pt x="83781" y="17386"/>
                  </a:cubicBezTo>
                  <a:cubicBezTo>
                    <a:pt x="83781" y="26805"/>
                    <a:pt x="71455" y="36224"/>
                    <a:pt x="55477" y="36224"/>
                  </a:cubicBezTo>
                  <a:lnTo>
                    <a:pt x="33907" y="36224"/>
                  </a:lnTo>
                  <a:close/>
                  <a:moveTo>
                    <a:pt x="28429" y="74249"/>
                  </a:moveTo>
                  <a:cubicBezTo>
                    <a:pt x="27516" y="74249"/>
                    <a:pt x="25919" y="74249"/>
                    <a:pt x="24777" y="74017"/>
                  </a:cubicBezTo>
                  <a:cubicBezTo>
                    <a:pt x="24891" y="73086"/>
                    <a:pt x="24891" y="72854"/>
                    <a:pt x="25120" y="71923"/>
                  </a:cubicBezTo>
                  <a:lnTo>
                    <a:pt x="32880" y="40178"/>
                  </a:lnTo>
                  <a:lnTo>
                    <a:pt x="60727" y="40178"/>
                  </a:lnTo>
                  <a:cubicBezTo>
                    <a:pt x="72368" y="40178"/>
                    <a:pt x="78189" y="47039"/>
                    <a:pt x="78189" y="54364"/>
                  </a:cubicBezTo>
                  <a:cubicBezTo>
                    <a:pt x="78189" y="65644"/>
                    <a:pt x="64608" y="74249"/>
                    <a:pt x="50456" y="74249"/>
                  </a:cubicBezTo>
                  <a:lnTo>
                    <a:pt x="28429" y="74249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7" name="任意形状 1116">
              <a:extLst>
                <a:ext uri="{FF2B5EF4-FFF2-40B4-BE49-F238E27FC236}">
                  <a16:creationId xmlns:a16="http://schemas.microsoft.com/office/drawing/2014/main" id="{25A2FFC7-407C-4ECD-6009-B6ACF4BAAE54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5998403" y="2481888"/>
              <a:ext cx="638508" cy="9302"/>
            </a:xfrm>
            <a:custGeom>
              <a:avLst/>
              <a:gdLst>
                <a:gd name="connsiteX0" fmla="*/ 0 w 638508"/>
                <a:gd name="connsiteY0" fmla="*/ 0 h 9302"/>
                <a:gd name="connsiteX1" fmla="*/ 638508 w 638508"/>
                <a:gd name="connsiteY1" fmla="*/ 0 h 9302"/>
                <a:gd name="connsiteX2" fmla="*/ 638508 w 638508"/>
                <a:gd name="connsiteY2" fmla="*/ 9302 h 9302"/>
                <a:gd name="connsiteX3" fmla="*/ 0 w 638508"/>
                <a:gd name="connsiteY3" fmla="*/ 9302 h 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508" h="9302">
                  <a:moveTo>
                    <a:pt x="0" y="0"/>
                  </a:moveTo>
                  <a:lnTo>
                    <a:pt x="638508" y="0"/>
                  </a:lnTo>
                  <a:lnTo>
                    <a:pt x="638508" y="9302"/>
                  </a:lnTo>
                  <a:lnTo>
                    <a:pt x="0" y="9302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8" name="任意形状 1117">
              <a:extLst>
                <a:ext uri="{FF2B5EF4-FFF2-40B4-BE49-F238E27FC236}">
                  <a16:creationId xmlns:a16="http://schemas.microsoft.com/office/drawing/2014/main" id="{F8D6E382-011D-5E1A-187A-24DB2413709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6285927" y="2553087"/>
              <a:ext cx="63751" cy="73421"/>
            </a:xfrm>
            <a:custGeom>
              <a:avLst/>
              <a:gdLst>
                <a:gd name="connsiteX0" fmla="*/ 57636 w 63751"/>
                <a:gd name="connsiteY0" fmla="*/ 10648 h 73421"/>
                <a:gd name="connsiteX1" fmla="*/ 50925 w 63751"/>
                <a:gd name="connsiteY1" fmla="*/ 18300 h 73421"/>
                <a:gd name="connsiteX2" fmla="*/ 56198 w 63751"/>
                <a:gd name="connsiteY2" fmla="*/ 23509 h 73421"/>
                <a:gd name="connsiteX3" fmla="*/ 63867 w 63751"/>
                <a:gd name="connsiteY3" fmla="*/ 14230 h 73421"/>
                <a:gd name="connsiteX4" fmla="*/ 42617 w 63751"/>
                <a:gd name="connsiteY4" fmla="*/ 66 h 73421"/>
                <a:gd name="connsiteX5" fmla="*/ 13218 w 63751"/>
                <a:gd name="connsiteY5" fmla="*/ 23835 h 73421"/>
                <a:gd name="connsiteX6" fmla="*/ 18810 w 63751"/>
                <a:gd name="connsiteY6" fmla="*/ 35719 h 73421"/>
                <a:gd name="connsiteX7" fmla="*/ 36865 w 63751"/>
                <a:gd name="connsiteY7" fmla="*/ 41580 h 73421"/>
                <a:gd name="connsiteX8" fmla="*/ 50446 w 63751"/>
                <a:gd name="connsiteY8" fmla="*/ 52324 h 73421"/>
                <a:gd name="connsiteX9" fmla="*/ 41978 w 63751"/>
                <a:gd name="connsiteY9" fmla="*/ 65348 h 73421"/>
                <a:gd name="connsiteX10" fmla="*/ 26000 w 63751"/>
                <a:gd name="connsiteY10" fmla="*/ 68930 h 73421"/>
                <a:gd name="connsiteX11" fmla="*/ 6827 w 63751"/>
                <a:gd name="connsiteY11" fmla="*/ 62092 h 73421"/>
                <a:gd name="connsiteX12" fmla="*/ 15614 w 63751"/>
                <a:gd name="connsiteY12" fmla="*/ 52813 h 73421"/>
                <a:gd name="connsiteX13" fmla="*/ 9383 w 63751"/>
                <a:gd name="connsiteY13" fmla="*/ 46789 h 73421"/>
                <a:gd name="connsiteX14" fmla="*/ 116 w 63751"/>
                <a:gd name="connsiteY14" fmla="*/ 57697 h 73421"/>
                <a:gd name="connsiteX15" fmla="*/ 25840 w 63751"/>
                <a:gd name="connsiteY15" fmla="*/ 73488 h 73421"/>
                <a:gd name="connsiteX16" fmla="*/ 60672 w 63751"/>
                <a:gd name="connsiteY16" fmla="*/ 46626 h 73421"/>
                <a:gd name="connsiteX17" fmla="*/ 38622 w 63751"/>
                <a:gd name="connsiteY17" fmla="*/ 27579 h 73421"/>
                <a:gd name="connsiteX18" fmla="*/ 32231 w 63751"/>
                <a:gd name="connsiteY18" fmla="*/ 26277 h 73421"/>
                <a:gd name="connsiteX19" fmla="*/ 23443 w 63751"/>
                <a:gd name="connsiteY19" fmla="*/ 18137 h 73421"/>
                <a:gd name="connsiteX20" fmla="*/ 29835 w 63751"/>
                <a:gd name="connsiteY20" fmla="*/ 7718 h 73421"/>
                <a:gd name="connsiteX21" fmla="*/ 42457 w 63751"/>
                <a:gd name="connsiteY21" fmla="*/ 4625 h 73421"/>
                <a:gd name="connsiteX22" fmla="*/ 57636 w 63751"/>
                <a:gd name="connsiteY22" fmla="*/ 10648 h 7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751" h="73421">
                  <a:moveTo>
                    <a:pt x="57636" y="10648"/>
                  </a:moveTo>
                  <a:cubicBezTo>
                    <a:pt x="53482" y="11625"/>
                    <a:pt x="50925" y="15044"/>
                    <a:pt x="50925" y="18300"/>
                  </a:cubicBezTo>
                  <a:cubicBezTo>
                    <a:pt x="50925" y="22044"/>
                    <a:pt x="54121" y="23509"/>
                    <a:pt x="56198" y="23509"/>
                  </a:cubicBezTo>
                  <a:cubicBezTo>
                    <a:pt x="57796" y="23509"/>
                    <a:pt x="63867" y="22532"/>
                    <a:pt x="63867" y="14230"/>
                  </a:cubicBezTo>
                  <a:cubicBezTo>
                    <a:pt x="63867" y="3648"/>
                    <a:pt x="52363" y="66"/>
                    <a:pt x="42617" y="66"/>
                  </a:cubicBezTo>
                  <a:cubicBezTo>
                    <a:pt x="17691" y="66"/>
                    <a:pt x="13218" y="18788"/>
                    <a:pt x="13218" y="23835"/>
                  </a:cubicBezTo>
                  <a:cubicBezTo>
                    <a:pt x="13218" y="29858"/>
                    <a:pt x="16573" y="33765"/>
                    <a:pt x="18810" y="35719"/>
                  </a:cubicBezTo>
                  <a:cubicBezTo>
                    <a:pt x="22964" y="38975"/>
                    <a:pt x="25840" y="39626"/>
                    <a:pt x="36865" y="41580"/>
                  </a:cubicBezTo>
                  <a:cubicBezTo>
                    <a:pt x="40220" y="42231"/>
                    <a:pt x="50446" y="44184"/>
                    <a:pt x="50446" y="52324"/>
                  </a:cubicBezTo>
                  <a:cubicBezTo>
                    <a:pt x="50446" y="55092"/>
                    <a:pt x="48688" y="61278"/>
                    <a:pt x="41978" y="65348"/>
                  </a:cubicBezTo>
                  <a:cubicBezTo>
                    <a:pt x="35746" y="68930"/>
                    <a:pt x="27917" y="68930"/>
                    <a:pt x="26000" y="68930"/>
                  </a:cubicBezTo>
                  <a:cubicBezTo>
                    <a:pt x="19609" y="68930"/>
                    <a:pt x="10501" y="67465"/>
                    <a:pt x="6827" y="62092"/>
                  </a:cubicBezTo>
                  <a:cubicBezTo>
                    <a:pt x="12099" y="61441"/>
                    <a:pt x="15614" y="57371"/>
                    <a:pt x="15614" y="52813"/>
                  </a:cubicBezTo>
                  <a:cubicBezTo>
                    <a:pt x="15614" y="48743"/>
                    <a:pt x="12738" y="46789"/>
                    <a:pt x="9383" y="46789"/>
                  </a:cubicBezTo>
                  <a:cubicBezTo>
                    <a:pt x="4749" y="46789"/>
                    <a:pt x="116" y="50534"/>
                    <a:pt x="116" y="57697"/>
                  </a:cubicBezTo>
                  <a:cubicBezTo>
                    <a:pt x="116" y="67465"/>
                    <a:pt x="10342" y="73488"/>
                    <a:pt x="25840" y="73488"/>
                  </a:cubicBezTo>
                  <a:cubicBezTo>
                    <a:pt x="55239" y="73488"/>
                    <a:pt x="60672" y="52976"/>
                    <a:pt x="60672" y="46626"/>
                  </a:cubicBezTo>
                  <a:cubicBezTo>
                    <a:pt x="60672" y="31649"/>
                    <a:pt x="44534" y="28719"/>
                    <a:pt x="38622" y="27579"/>
                  </a:cubicBezTo>
                  <a:cubicBezTo>
                    <a:pt x="37184" y="27253"/>
                    <a:pt x="33190" y="26602"/>
                    <a:pt x="32231" y="26277"/>
                  </a:cubicBezTo>
                  <a:cubicBezTo>
                    <a:pt x="26319" y="25137"/>
                    <a:pt x="23443" y="21718"/>
                    <a:pt x="23443" y="18137"/>
                  </a:cubicBezTo>
                  <a:cubicBezTo>
                    <a:pt x="23443" y="14392"/>
                    <a:pt x="26319" y="9997"/>
                    <a:pt x="29835" y="7718"/>
                  </a:cubicBezTo>
                  <a:cubicBezTo>
                    <a:pt x="34149" y="4950"/>
                    <a:pt x="39741" y="4625"/>
                    <a:pt x="42457" y="4625"/>
                  </a:cubicBezTo>
                  <a:cubicBezTo>
                    <a:pt x="45812" y="4625"/>
                    <a:pt x="54121" y="5113"/>
                    <a:pt x="57636" y="10648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9" name="任意形状 1118">
              <a:extLst>
                <a:ext uri="{FF2B5EF4-FFF2-40B4-BE49-F238E27FC236}">
                  <a16:creationId xmlns:a16="http://schemas.microsoft.com/office/drawing/2014/main" id="{CCDFC501-B227-EA75-C552-18346CE4A3AD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6740258" y="2436770"/>
              <a:ext cx="152245" cy="99539"/>
            </a:xfrm>
            <a:custGeom>
              <a:avLst/>
              <a:gdLst>
                <a:gd name="connsiteX0" fmla="*/ 152381 w 152245"/>
                <a:gd name="connsiteY0" fmla="*/ 7505 h 99539"/>
                <a:gd name="connsiteX1" fmla="*/ 149186 w 152245"/>
                <a:gd name="connsiteY1" fmla="*/ 295 h 99539"/>
                <a:gd name="connsiteX2" fmla="*/ 145990 w 152245"/>
                <a:gd name="connsiteY2" fmla="*/ 6575 h 99539"/>
                <a:gd name="connsiteX3" fmla="*/ 114263 w 152245"/>
                <a:gd name="connsiteY3" fmla="*/ 36809 h 99539"/>
                <a:gd name="connsiteX4" fmla="*/ 77742 w 152245"/>
                <a:gd name="connsiteY4" fmla="*/ 19366 h 99539"/>
                <a:gd name="connsiteX5" fmla="*/ 38254 w 152245"/>
                <a:gd name="connsiteY5" fmla="*/ 63 h 99539"/>
                <a:gd name="connsiteX6" fmla="*/ 136 w 152245"/>
                <a:gd name="connsiteY6" fmla="*/ 42390 h 99539"/>
                <a:gd name="connsiteX7" fmla="*/ 3331 w 152245"/>
                <a:gd name="connsiteY7" fmla="*/ 49600 h 99539"/>
                <a:gd name="connsiteX8" fmla="*/ 6527 w 152245"/>
                <a:gd name="connsiteY8" fmla="*/ 44251 h 99539"/>
                <a:gd name="connsiteX9" fmla="*/ 38254 w 152245"/>
                <a:gd name="connsiteY9" fmla="*/ 13087 h 99539"/>
                <a:gd name="connsiteX10" fmla="*/ 74775 w 152245"/>
                <a:gd name="connsiteY10" fmla="*/ 30529 h 99539"/>
                <a:gd name="connsiteX11" fmla="*/ 114263 w 152245"/>
                <a:gd name="connsiteY11" fmla="*/ 49832 h 99539"/>
                <a:gd name="connsiteX12" fmla="*/ 152381 w 152245"/>
                <a:gd name="connsiteY12" fmla="*/ 7505 h 99539"/>
                <a:gd name="connsiteX13" fmla="*/ 8353 w 152245"/>
                <a:gd name="connsiteY13" fmla="*/ 90299 h 99539"/>
                <a:gd name="connsiteX14" fmla="*/ 136 w 152245"/>
                <a:gd name="connsiteY14" fmla="*/ 94951 h 99539"/>
                <a:gd name="connsiteX15" fmla="*/ 8125 w 152245"/>
                <a:gd name="connsiteY15" fmla="*/ 99602 h 99539"/>
                <a:gd name="connsiteX16" fmla="*/ 144392 w 152245"/>
                <a:gd name="connsiteY16" fmla="*/ 99602 h 99539"/>
                <a:gd name="connsiteX17" fmla="*/ 152381 w 152245"/>
                <a:gd name="connsiteY17" fmla="*/ 94951 h 99539"/>
                <a:gd name="connsiteX18" fmla="*/ 144164 w 152245"/>
                <a:gd name="connsiteY18" fmla="*/ 90299 h 99539"/>
                <a:gd name="connsiteX19" fmla="*/ 8353 w 152245"/>
                <a:gd name="connsiteY19" fmla="*/ 90299 h 9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245" h="99539">
                  <a:moveTo>
                    <a:pt x="152381" y="7505"/>
                  </a:moveTo>
                  <a:cubicBezTo>
                    <a:pt x="152381" y="2388"/>
                    <a:pt x="150783" y="295"/>
                    <a:pt x="149186" y="295"/>
                  </a:cubicBezTo>
                  <a:cubicBezTo>
                    <a:pt x="148273" y="295"/>
                    <a:pt x="146218" y="1226"/>
                    <a:pt x="145990" y="6575"/>
                  </a:cubicBezTo>
                  <a:cubicBezTo>
                    <a:pt x="145077" y="25878"/>
                    <a:pt x="129099" y="36809"/>
                    <a:pt x="114263" y="36809"/>
                  </a:cubicBezTo>
                  <a:cubicBezTo>
                    <a:pt x="100567" y="36809"/>
                    <a:pt x="89611" y="28669"/>
                    <a:pt x="77742" y="19366"/>
                  </a:cubicBezTo>
                  <a:cubicBezTo>
                    <a:pt x="65645" y="9598"/>
                    <a:pt x="53547" y="63"/>
                    <a:pt x="38254" y="63"/>
                  </a:cubicBezTo>
                  <a:cubicBezTo>
                    <a:pt x="15885" y="63"/>
                    <a:pt x="136" y="20529"/>
                    <a:pt x="136" y="42390"/>
                  </a:cubicBezTo>
                  <a:cubicBezTo>
                    <a:pt x="136" y="49367"/>
                    <a:pt x="3103" y="49600"/>
                    <a:pt x="3331" y="49600"/>
                  </a:cubicBezTo>
                  <a:cubicBezTo>
                    <a:pt x="5842" y="49600"/>
                    <a:pt x="6527" y="44949"/>
                    <a:pt x="6527" y="44251"/>
                  </a:cubicBezTo>
                  <a:cubicBezTo>
                    <a:pt x="7668" y="21459"/>
                    <a:pt x="25928" y="13087"/>
                    <a:pt x="38254" y="13087"/>
                  </a:cubicBezTo>
                  <a:cubicBezTo>
                    <a:pt x="51949" y="13087"/>
                    <a:pt x="62906" y="21227"/>
                    <a:pt x="74775" y="30529"/>
                  </a:cubicBezTo>
                  <a:cubicBezTo>
                    <a:pt x="86872" y="40297"/>
                    <a:pt x="98970" y="49832"/>
                    <a:pt x="114263" y="49832"/>
                  </a:cubicBezTo>
                  <a:cubicBezTo>
                    <a:pt x="136632" y="49832"/>
                    <a:pt x="152381" y="29366"/>
                    <a:pt x="152381" y="7505"/>
                  </a:cubicBezTo>
                  <a:close/>
                  <a:moveTo>
                    <a:pt x="8353" y="90299"/>
                  </a:moveTo>
                  <a:cubicBezTo>
                    <a:pt x="4701" y="90299"/>
                    <a:pt x="136" y="90299"/>
                    <a:pt x="136" y="94951"/>
                  </a:cubicBezTo>
                  <a:cubicBezTo>
                    <a:pt x="136" y="99602"/>
                    <a:pt x="4244" y="99602"/>
                    <a:pt x="8125" y="99602"/>
                  </a:cubicBezTo>
                  <a:lnTo>
                    <a:pt x="144392" y="99602"/>
                  </a:lnTo>
                  <a:cubicBezTo>
                    <a:pt x="148273" y="99602"/>
                    <a:pt x="152381" y="99602"/>
                    <a:pt x="152381" y="94951"/>
                  </a:cubicBezTo>
                  <a:cubicBezTo>
                    <a:pt x="152381" y="90299"/>
                    <a:pt x="148044" y="90299"/>
                    <a:pt x="144164" y="90299"/>
                  </a:cubicBezTo>
                  <a:lnTo>
                    <a:pt x="8353" y="90299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20" name="任意形状 1119">
              <a:extLst>
                <a:ext uri="{FF2B5EF4-FFF2-40B4-BE49-F238E27FC236}">
                  <a16:creationId xmlns:a16="http://schemas.microsoft.com/office/drawing/2014/main" id="{9B059D1F-4333-1FF1-F3B4-E9EB8ED064BD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7003538" y="2377406"/>
              <a:ext cx="97624" cy="73421"/>
            </a:xfrm>
            <a:custGeom>
              <a:avLst/>
              <a:gdLst>
                <a:gd name="connsiteX0" fmla="*/ 12131 w 97624"/>
                <a:gd name="connsiteY0" fmla="*/ 61596 h 73421"/>
                <a:gd name="connsiteX1" fmla="*/ 10533 w 97624"/>
                <a:gd name="connsiteY1" fmla="*/ 68271 h 73421"/>
                <a:gd name="connsiteX2" fmla="*/ 15965 w 97624"/>
                <a:gd name="connsiteY2" fmla="*/ 73481 h 73421"/>
                <a:gd name="connsiteX3" fmla="*/ 22197 w 97624"/>
                <a:gd name="connsiteY3" fmla="*/ 69899 h 73421"/>
                <a:gd name="connsiteX4" fmla="*/ 25073 w 97624"/>
                <a:gd name="connsiteY4" fmla="*/ 59806 h 73421"/>
                <a:gd name="connsiteX5" fmla="*/ 28588 w 97624"/>
                <a:gd name="connsiteY5" fmla="*/ 45154 h 73421"/>
                <a:gd name="connsiteX6" fmla="*/ 31304 w 97624"/>
                <a:gd name="connsiteY6" fmla="*/ 34246 h 73421"/>
                <a:gd name="connsiteX7" fmla="*/ 38015 w 97624"/>
                <a:gd name="connsiteY7" fmla="*/ 19594 h 73421"/>
                <a:gd name="connsiteX8" fmla="*/ 61981 w 97624"/>
                <a:gd name="connsiteY8" fmla="*/ 4617 h 73421"/>
                <a:gd name="connsiteX9" fmla="*/ 71408 w 97624"/>
                <a:gd name="connsiteY9" fmla="*/ 16013 h 73421"/>
                <a:gd name="connsiteX10" fmla="*/ 61981 w 97624"/>
                <a:gd name="connsiteY10" fmla="*/ 50689 h 73421"/>
                <a:gd name="connsiteX11" fmla="*/ 59585 w 97624"/>
                <a:gd name="connsiteY11" fmla="*/ 59480 h 73421"/>
                <a:gd name="connsiteX12" fmla="*/ 74764 w 97624"/>
                <a:gd name="connsiteY12" fmla="*/ 73481 h 73421"/>
                <a:gd name="connsiteX13" fmla="*/ 97772 w 97624"/>
                <a:gd name="connsiteY13" fmla="*/ 48573 h 73421"/>
                <a:gd name="connsiteX14" fmla="*/ 95215 w 97624"/>
                <a:gd name="connsiteY14" fmla="*/ 46456 h 73421"/>
                <a:gd name="connsiteX15" fmla="*/ 92179 w 97624"/>
                <a:gd name="connsiteY15" fmla="*/ 49224 h 73421"/>
                <a:gd name="connsiteX16" fmla="*/ 75243 w 97624"/>
                <a:gd name="connsiteY16" fmla="*/ 68922 h 73421"/>
                <a:gd name="connsiteX17" fmla="*/ 71248 w 97624"/>
                <a:gd name="connsiteY17" fmla="*/ 63224 h 73421"/>
                <a:gd name="connsiteX18" fmla="*/ 74923 w 97624"/>
                <a:gd name="connsiteY18" fmla="*/ 50038 h 73421"/>
                <a:gd name="connsiteX19" fmla="*/ 83392 w 97624"/>
                <a:gd name="connsiteY19" fmla="*/ 18618 h 73421"/>
                <a:gd name="connsiteX20" fmla="*/ 62620 w 97624"/>
                <a:gd name="connsiteY20" fmla="*/ 59 h 73421"/>
                <a:gd name="connsiteX21" fmla="*/ 35618 w 97624"/>
                <a:gd name="connsiteY21" fmla="*/ 14873 h 73421"/>
                <a:gd name="connsiteX22" fmla="*/ 18522 w 97624"/>
                <a:gd name="connsiteY22" fmla="*/ 59 h 73421"/>
                <a:gd name="connsiteX23" fmla="*/ 5899 w 97624"/>
                <a:gd name="connsiteY23" fmla="*/ 8850 h 73421"/>
                <a:gd name="connsiteX24" fmla="*/ 147 w 97624"/>
                <a:gd name="connsiteY24" fmla="*/ 24967 h 73421"/>
                <a:gd name="connsiteX25" fmla="*/ 2864 w 97624"/>
                <a:gd name="connsiteY25" fmla="*/ 27083 h 73421"/>
                <a:gd name="connsiteX26" fmla="*/ 6379 w 97624"/>
                <a:gd name="connsiteY26" fmla="*/ 22199 h 73421"/>
                <a:gd name="connsiteX27" fmla="*/ 18042 w 97624"/>
                <a:gd name="connsiteY27" fmla="*/ 4617 h 73421"/>
                <a:gd name="connsiteX28" fmla="*/ 23315 w 97624"/>
                <a:gd name="connsiteY28" fmla="*/ 12594 h 73421"/>
                <a:gd name="connsiteX29" fmla="*/ 20759 w 97624"/>
                <a:gd name="connsiteY29" fmla="*/ 26106 h 73421"/>
                <a:gd name="connsiteX30" fmla="*/ 17244 w 97624"/>
                <a:gd name="connsiteY30" fmla="*/ 40758 h 73421"/>
                <a:gd name="connsiteX31" fmla="*/ 12131 w 97624"/>
                <a:gd name="connsiteY31" fmla="*/ 61596 h 7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7624" h="73421">
                  <a:moveTo>
                    <a:pt x="12131" y="61596"/>
                  </a:moveTo>
                  <a:cubicBezTo>
                    <a:pt x="11492" y="63713"/>
                    <a:pt x="10533" y="67783"/>
                    <a:pt x="10533" y="68271"/>
                  </a:cubicBezTo>
                  <a:cubicBezTo>
                    <a:pt x="10533" y="71853"/>
                    <a:pt x="13409" y="73481"/>
                    <a:pt x="15965" y="73481"/>
                  </a:cubicBezTo>
                  <a:cubicBezTo>
                    <a:pt x="18841" y="73481"/>
                    <a:pt x="21398" y="71364"/>
                    <a:pt x="22197" y="69899"/>
                  </a:cubicBezTo>
                  <a:cubicBezTo>
                    <a:pt x="22996" y="68434"/>
                    <a:pt x="24274" y="63224"/>
                    <a:pt x="25073" y="59806"/>
                  </a:cubicBezTo>
                  <a:cubicBezTo>
                    <a:pt x="25872" y="56712"/>
                    <a:pt x="27629" y="49224"/>
                    <a:pt x="28588" y="45154"/>
                  </a:cubicBezTo>
                  <a:cubicBezTo>
                    <a:pt x="29546" y="41572"/>
                    <a:pt x="30505" y="37991"/>
                    <a:pt x="31304" y="34246"/>
                  </a:cubicBezTo>
                  <a:cubicBezTo>
                    <a:pt x="33062" y="27572"/>
                    <a:pt x="33381" y="26269"/>
                    <a:pt x="38015" y="19594"/>
                  </a:cubicBezTo>
                  <a:cubicBezTo>
                    <a:pt x="42489" y="13083"/>
                    <a:pt x="49998" y="4617"/>
                    <a:pt x="61981" y="4617"/>
                  </a:cubicBezTo>
                  <a:cubicBezTo>
                    <a:pt x="71248" y="4617"/>
                    <a:pt x="71408" y="12920"/>
                    <a:pt x="71408" y="16013"/>
                  </a:cubicBezTo>
                  <a:cubicBezTo>
                    <a:pt x="71408" y="25781"/>
                    <a:pt x="64538" y="43851"/>
                    <a:pt x="61981" y="50689"/>
                  </a:cubicBezTo>
                  <a:cubicBezTo>
                    <a:pt x="60224" y="55247"/>
                    <a:pt x="59585" y="56712"/>
                    <a:pt x="59585" y="59480"/>
                  </a:cubicBezTo>
                  <a:cubicBezTo>
                    <a:pt x="59585" y="68108"/>
                    <a:pt x="66615" y="73481"/>
                    <a:pt x="74764" y="73481"/>
                  </a:cubicBezTo>
                  <a:cubicBezTo>
                    <a:pt x="90741" y="73481"/>
                    <a:pt x="97772" y="51014"/>
                    <a:pt x="97772" y="48573"/>
                  </a:cubicBezTo>
                  <a:cubicBezTo>
                    <a:pt x="97772" y="46456"/>
                    <a:pt x="95695" y="46456"/>
                    <a:pt x="95215" y="46456"/>
                  </a:cubicBezTo>
                  <a:cubicBezTo>
                    <a:pt x="92978" y="46456"/>
                    <a:pt x="92819" y="47433"/>
                    <a:pt x="92179" y="49224"/>
                  </a:cubicBezTo>
                  <a:cubicBezTo>
                    <a:pt x="88505" y="62248"/>
                    <a:pt x="81634" y="68922"/>
                    <a:pt x="75243" y="68922"/>
                  </a:cubicBezTo>
                  <a:cubicBezTo>
                    <a:pt x="71888" y="68922"/>
                    <a:pt x="71248" y="66643"/>
                    <a:pt x="71248" y="63224"/>
                  </a:cubicBezTo>
                  <a:cubicBezTo>
                    <a:pt x="71248" y="59480"/>
                    <a:pt x="72047" y="57364"/>
                    <a:pt x="74923" y="50038"/>
                  </a:cubicBezTo>
                  <a:cubicBezTo>
                    <a:pt x="76841" y="44991"/>
                    <a:pt x="83392" y="27734"/>
                    <a:pt x="83392" y="18618"/>
                  </a:cubicBezTo>
                  <a:cubicBezTo>
                    <a:pt x="83392" y="2826"/>
                    <a:pt x="71089" y="59"/>
                    <a:pt x="62620" y="59"/>
                  </a:cubicBezTo>
                  <a:cubicBezTo>
                    <a:pt x="49359" y="59"/>
                    <a:pt x="40411" y="8361"/>
                    <a:pt x="35618" y="14873"/>
                  </a:cubicBezTo>
                  <a:cubicBezTo>
                    <a:pt x="34500" y="3640"/>
                    <a:pt x="25073" y="59"/>
                    <a:pt x="18522" y="59"/>
                  </a:cubicBezTo>
                  <a:cubicBezTo>
                    <a:pt x="11651" y="59"/>
                    <a:pt x="7976" y="5105"/>
                    <a:pt x="5899" y="8850"/>
                  </a:cubicBezTo>
                  <a:cubicBezTo>
                    <a:pt x="2384" y="14873"/>
                    <a:pt x="147" y="24153"/>
                    <a:pt x="147" y="24967"/>
                  </a:cubicBezTo>
                  <a:cubicBezTo>
                    <a:pt x="147" y="27083"/>
                    <a:pt x="2384" y="27083"/>
                    <a:pt x="2864" y="27083"/>
                  </a:cubicBezTo>
                  <a:cubicBezTo>
                    <a:pt x="5100" y="27083"/>
                    <a:pt x="5260" y="26595"/>
                    <a:pt x="6379" y="22199"/>
                  </a:cubicBezTo>
                  <a:cubicBezTo>
                    <a:pt x="8775" y="12594"/>
                    <a:pt x="11811" y="4617"/>
                    <a:pt x="18042" y="4617"/>
                  </a:cubicBezTo>
                  <a:cubicBezTo>
                    <a:pt x="22197" y="4617"/>
                    <a:pt x="23315" y="8199"/>
                    <a:pt x="23315" y="12594"/>
                  </a:cubicBezTo>
                  <a:cubicBezTo>
                    <a:pt x="23315" y="15687"/>
                    <a:pt x="21877" y="21711"/>
                    <a:pt x="20759" y="26106"/>
                  </a:cubicBezTo>
                  <a:cubicBezTo>
                    <a:pt x="19640" y="30502"/>
                    <a:pt x="18042" y="37177"/>
                    <a:pt x="17244" y="40758"/>
                  </a:cubicBezTo>
                  <a:lnTo>
                    <a:pt x="12131" y="61596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21" name="任意形状 1120">
              <a:extLst>
                <a:ext uri="{FF2B5EF4-FFF2-40B4-BE49-F238E27FC236}">
                  <a16:creationId xmlns:a16="http://schemas.microsoft.com/office/drawing/2014/main" id="{84A7E235-50E5-D145-CA9B-7E193B9272DC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122672" y="2393164"/>
              <a:ext cx="95866" cy="79422"/>
            </a:xfrm>
            <a:custGeom>
              <a:avLst/>
              <a:gdLst>
                <a:gd name="connsiteX0" fmla="*/ 14646 w 95866"/>
                <a:gd name="connsiteY0" fmla="*/ 69830 h 79422"/>
                <a:gd name="connsiteX1" fmla="*/ 4946 w 95866"/>
                <a:gd name="connsiteY1" fmla="*/ 74249 h 79422"/>
                <a:gd name="connsiteX2" fmla="*/ 152 w 95866"/>
                <a:gd name="connsiteY2" fmla="*/ 77505 h 79422"/>
                <a:gd name="connsiteX3" fmla="*/ 3918 w 95866"/>
                <a:gd name="connsiteY3" fmla="*/ 79482 h 79422"/>
                <a:gd name="connsiteX4" fmla="*/ 53564 w 95866"/>
                <a:gd name="connsiteY4" fmla="*/ 79482 h 79422"/>
                <a:gd name="connsiteX5" fmla="*/ 90769 w 95866"/>
                <a:gd name="connsiteY5" fmla="*/ 54830 h 79422"/>
                <a:gd name="connsiteX6" fmla="*/ 68629 w 95866"/>
                <a:gd name="connsiteY6" fmla="*/ 37852 h 79422"/>
                <a:gd name="connsiteX7" fmla="*/ 96019 w 95866"/>
                <a:gd name="connsiteY7" fmla="*/ 17037 h 79422"/>
                <a:gd name="connsiteX8" fmla="*/ 69199 w 95866"/>
                <a:gd name="connsiteY8" fmla="*/ 60 h 79422"/>
                <a:gd name="connsiteX9" fmla="*/ 22407 w 95866"/>
                <a:gd name="connsiteY9" fmla="*/ 60 h 79422"/>
                <a:gd name="connsiteX10" fmla="*/ 18413 w 95866"/>
                <a:gd name="connsiteY10" fmla="*/ 3316 h 79422"/>
                <a:gd name="connsiteX11" fmla="*/ 22635 w 95866"/>
                <a:gd name="connsiteY11" fmla="*/ 5292 h 79422"/>
                <a:gd name="connsiteX12" fmla="*/ 29939 w 95866"/>
                <a:gd name="connsiteY12" fmla="*/ 5990 h 79422"/>
                <a:gd name="connsiteX13" fmla="*/ 29597 w 95866"/>
                <a:gd name="connsiteY13" fmla="*/ 8897 h 79422"/>
                <a:gd name="connsiteX14" fmla="*/ 14646 w 95866"/>
                <a:gd name="connsiteY14" fmla="*/ 69830 h 79422"/>
                <a:gd name="connsiteX15" fmla="*/ 33934 w 95866"/>
                <a:gd name="connsiteY15" fmla="*/ 36224 h 79422"/>
                <a:gd name="connsiteX16" fmla="*/ 40553 w 95866"/>
                <a:gd name="connsiteY16" fmla="*/ 9130 h 79422"/>
                <a:gd name="connsiteX17" fmla="*/ 46260 w 95866"/>
                <a:gd name="connsiteY17" fmla="*/ 5292 h 79422"/>
                <a:gd name="connsiteX18" fmla="*/ 67145 w 95866"/>
                <a:gd name="connsiteY18" fmla="*/ 5292 h 79422"/>
                <a:gd name="connsiteX19" fmla="*/ 83807 w 95866"/>
                <a:gd name="connsiteY19" fmla="*/ 17386 h 79422"/>
                <a:gd name="connsiteX20" fmla="*/ 55504 w 95866"/>
                <a:gd name="connsiteY20" fmla="*/ 36224 h 79422"/>
                <a:gd name="connsiteX21" fmla="*/ 33934 w 95866"/>
                <a:gd name="connsiteY21" fmla="*/ 36224 h 79422"/>
                <a:gd name="connsiteX22" fmla="*/ 28456 w 95866"/>
                <a:gd name="connsiteY22" fmla="*/ 74249 h 79422"/>
                <a:gd name="connsiteX23" fmla="*/ 24804 w 95866"/>
                <a:gd name="connsiteY23" fmla="*/ 74017 h 79422"/>
                <a:gd name="connsiteX24" fmla="*/ 25146 w 95866"/>
                <a:gd name="connsiteY24" fmla="*/ 71923 h 79422"/>
                <a:gd name="connsiteX25" fmla="*/ 32907 w 95866"/>
                <a:gd name="connsiteY25" fmla="*/ 40178 h 79422"/>
                <a:gd name="connsiteX26" fmla="*/ 60754 w 95866"/>
                <a:gd name="connsiteY26" fmla="*/ 40178 h 79422"/>
                <a:gd name="connsiteX27" fmla="*/ 78215 w 95866"/>
                <a:gd name="connsiteY27" fmla="*/ 54364 h 79422"/>
                <a:gd name="connsiteX28" fmla="*/ 50482 w 95866"/>
                <a:gd name="connsiteY28" fmla="*/ 74249 h 79422"/>
                <a:gd name="connsiteX29" fmla="*/ 28456 w 95866"/>
                <a:gd name="connsiteY29" fmla="*/ 74249 h 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866" h="79422">
                  <a:moveTo>
                    <a:pt x="14646" y="69830"/>
                  </a:moveTo>
                  <a:cubicBezTo>
                    <a:pt x="13733" y="73319"/>
                    <a:pt x="13619" y="74249"/>
                    <a:pt x="4946" y="74249"/>
                  </a:cubicBezTo>
                  <a:cubicBezTo>
                    <a:pt x="1978" y="74249"/>
                    <a:pt x="152" y="74249"/>
                    <a:pt x="152" y="77505"/>
                  </a:cubicBezTo>
                  <a:cubicBezTo>
                    <a:pt x="152" y="79482"/>
                    <a:pt x="1978" y="79482"/>
                    <a:pt x="3918" y="79482"/>
                  </a:cubicBezTo>
                  <a:lnTo>
                    <a:pt x="53564" y="79482"/>
                  </a:lnTo>
                  <a:cubicBezTo>
                    <a:pt x="74107" y="79482"/>
                    <a:pt x="90769" y="66458"/>
                    <a:pt x="90769" y="54830"/>
                  </a:cubicBezTo>
                  <a:cubicBezTo>
                    <a:pt x="90769" y="47620"/>
                    <a:pt x="84150" y="39829"/>
                    <a:pt x="68629" y="37852"/>
                  </a:cubicBezTo>
                  <a:cubicBezTo>
                    <a:pt x="79927" y="36340"/>
                    <a:pt x="96019" y="28666"/>
                    <a:pt x="96019" y="17037"/>
                  </a:cubicBezTo>
                  <a:cubicBezTo>
                    <a:pt x="96019" y="7269"/>
                    <a:pt x="84720" y="60"/>
                    <a:pt x="69199" y="60"/>
                  </a:cubicBezTo>
                  <a:lnTo>
                    <a:pt x="22407" y="60"/>
                  </a:lnTo>
                  <a:cubicBezTo>
                    <a:pt x="20239" y="60"/>
                    <a:pt x="18413" y="60"/>
                    <a:pt x="18413" y="3316"/>
                  </a:cubicBezTo>
                  <a:cubicBezTo>
                    <a:pt x="18413" y="5292"/>
                    <a:pt x="19896" y="5292"/>
                    <a:pt x="22635" y="5292"/>
                  </a:cubicBezTo>
                  <a:cubicBezTo>
                    <a:pt x="23777" y="5292"/>
                    <a:pt x="27543" y="5292"/>
                    <a:pt x="29939" y="5990"/>
                  </a:cubicBezTo>
                  <a:cubicBezTo>
                    <a:pt x="29939" y="7386"/>
                    <a:pt x="29939" y="7618"/>
                    <a:pt x="29597" y="8897"/>
                  </a:cubicBezTo>
                  <a:lnTo>
                    <a:pt x="14646" y="69830"/>
                  </a:lnTo>
                  <a:close/>
                  <a:moveTo>
                    <a:pt x="33934" y="36224"/>
                  </a:moveTo>
                  <a:lnTo>
                    <a:pt x="40553" y="9130"/>
                  </a:lnTo>
                  <a:cubicBezTo>
                    <a:pt x="41466" y="5525"/>
                    <a:pt x="41466" y="5292"/>
                    <a:pt x="46260" y="5292"/>
                  </a:cubicBezTo>
                  <a:lnTo>
                    <a:pt x="67145" y="5292"/>
                  </a:lnTo>
                  <a:cubicBezTo>
                    <a:pt x="78443" y="5292"/>
                    <a:pt x="83807" y="11223"/>
                    <a:pt x="83807" y="17386"/>
                  </a:cubicBezTo>
                  <a:cubicBezTo>
                    <a:pt x="83807" y="26805"/>
                    <a:pt x="71482" y="36224"/>
                    <a:pt x="55504" y="36224"/>
                  </a:cubicBezTo>
                  <a:lnTo>
                    <a:pt x="33934" y="36224"/>
                  </a:lnTo>
                  <a:close/>
                  <a:moveTo>
                    <a:pt x="28456" y="74249"/>
                  </a:moveTo>
                  <a:cubicBezTo>
                    <a:pt x="27543" y="74249"/>
                    <a:pt x="25945" y="74249"/>
                    <a:pt x="24804" y="74017"/>
                  </a:cubicBezTo>
                  <a:cubicBezTo>
                    <a:pt x="24918" y="73086"/>
                    <a:pt x="24918" y="72854"/>
                    <a:pt x="25146" y="71923"/>
                  </a:cubicBezTo>
                  <a:lnTo>
                    <a:pt x="32907" y="40178"/>
                  </a:lnTo>
                  <a:lnTo>
                    <a:pt x="60754" y="40178"/>
                  </a:lnTo>
                  <a:cubicBezTo>
                    <a:pt x="72395" y="40178"/>
                    <a:pt x="78215" y="47039"/>
                    <a:pt x="78215" y="54364"/>
                  </a:cubicBezTo>
                  <a:cubicBezTo>
                    <a:pt x="78215" y="65644"/>
                    <a:pt x="64634" y="74249"/>
                    <a:pt x="50482" y="74249"/>
                  </a:cubicBezTo>
                  <a:lnTo>
                    <a:pt x="28456" y="74249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22" name="任意形状 1121">
              <a:extLst>
                <a:ext uri="{FF2B5EF4-FFF2-40B4-BE49-F238E27FC236}">
                  <a16:creationId xmlns:a16="http://schemas.microsoft.com/office/drawing/2014/main" id="{C1860B40-292F-4EF6-69AF-4B8CA634C1A7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6996029" y="2481888"/>
              <a:ext cx="247924" cy="9302"/>
            </a:xfrm>
            <a:custGeom>
              <a:avLst/>
              <a:gdLst>
                <a:gd name="connsiteX0" fmla="*/ 0 w 247924"/>
                <a:gd name="connsiteY0" fmla="*/ 0 h 9302"/>
                <a:gd name="connsiteX1" fmla="*/ 247925 w 247924"/>
                <a:gd name="connsiteY1" fmla="*/ 0 h 9302"/>
                <a:gd name="connsiteX2" fmla="*/ 247925 w 247924"/>
                <a:gd name="connsiteY2" fmla="*/ 9302 h 9302"/>
                <a:gd name="connsiteX3" fmla="*/ 0 w 247924"/>
                <a:gd name="connsiteY3" fmla="*/ 9302 h 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4" h="9302">
                  <a:moveTo>
                    <a:pt x="0" y="0"/>
                  </a:moveTo>
                  <a:lnTo>
                    <a:pt x="247925" y="0"/>
                  </a:lnTo>
                  <a:lnTo>
                    <a:pt x="247925" y="9302"/>
                  </a:lnTo>
                  <a:lnTo>
                    <a:pt x="0" y="9302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23" name="任意形状 1122">
              <a:extLst>
                <a:ext uri="{FF2B5EF4-FFF2-40B4-BE49-F238E27FC236}">
                  <a16:creationId xmlns:a16="http://schemas.microsoft.com/office/drawing/2014/main" id="{412E41C0-EBE9-A482-E386-A5981E5A69C3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7088260" y="2553087"/>
              <a:ext cx="63751" cy="73421"/>
            </a:xfrm>
            <a:custGeom>
              <a:avLst/>
              <a:gdLst>
                <a:gd name="connsiteX0" fmla="*/ 57671 w 63751"/>
                <a:gd name="connsiteY0" fmla="*/ 10648 h 73421"/>
                <a:gd name="connsiteX1" fmla="*/ 50960 w 63751"/>
                <a:gd name="connsiteY1" fmla="*/ 18300 h 73421"/>
                <a:gd name="connsiteX2" fmla="*/ 56233 w 63751"/>
                <a:gd name="connsiteY2" fmla="*/ 23509 h 73421"/>
                <a:gd name="connsiteX3" fmla="*/ 63902 w 63751"/>
                <a:gd name="connsiteY3" fmla="*/ 14230 h 73421"/>
                <a:gd name="connsiteX4" fmla="*/ 42652 w 63751"/>
                <a:gd name="connsiteY4" fmla="*/ 66 h 73421"/>
                <a:gd name="connsiteX5" fmla="*/ 13253 w 63751"/>
                <a:gd name="connsiteY5" fmla="*/ 23835 h 73421"/>
                <a:gd name="connsiteX6" fmla="*/ 18845 w 63751"/>
                <a:gd name="connsiteY6" fmla="*/ 35719 h 73421"/>
                <a:gd name="connsiteX7" fmla="*/ 36900 w 63751"/>
                <a:gd name="connsiteY7" fmla="*/ 41580 h 73421"/>
                <a:gd name="connsiteX8" fmla="*/ 50481 w 63751"/>
                <a:gd name="connsiteY8" fmla="*/ 52324 h 73421"/>
                <a:gd name="connsiteX9" fmla="*/ 42013 w 63751"/>
                <a:gd name="connsiteY9" fmla="*/ 65348 h 73421"/>
                <a:gd name="connsiteX10" fmla="*/ 26035 w 63751"/>
                <a:gd name="connsiteY10" fmla="*/ 68930 h 73421"/>
                <a:gd name="connsiteX11" fmla="*/ 6862 w 63751"/>
                <a:gd name="connsiteY11" fmla="*/ 62092 h 73421"/>
                <a:gd name="connsiteX12" fmla="*/ 15649 w 63751"/>
                <a:gd name="connsiteY12" fmla="*/ 52813 h 73421"/>
                <a:gd name="connsiteX13" fmla="*/ 9418 w 63751"/>
                <a:gd name="connsiteY13" fmla="*/ 46789 h 73421"/>
                <a:gd name="connsiteX14" fmla="*/ 151 w 63751"/>
                <a:gd name="connsiteY14" fmla="*/ 57697 h 73421"/>
                <a:gd name="connsiteX15" fmla="*/ 25875 w 63751"/>
                <a:gd name="connsiteY15" fmla="*/ 73488 h 73421"/>
                <a:gd name="connsiteX16" fmla="*/ 60707 w 63751"/>
                <a:gd name="connsiteY16" fmla="*/ 46626 h 73421"/>
                <a:gd name="connsiteX17" fmla="*/ 38657 w 63751"/>
                <a:gd name="connsiteY17" fmla="*/ 27579 h 73421"/>
                <a:gd name="connsiteX18" fmla="*/ 32266 w 63751"/>
                <a:gd name="connsiteY18" fmla="*/ 26277 h 73421"/>
                <a:gd name="connsiteX19" fmla="*/ 23478 w 63751"/>
                <a:gd name="connsiteY19" fmla="*/ 18137 h 73421"/>
                <a:gd name="connsiteX20" fmla="*/ 29870 w 63751"/>
                <a:gd name="connsiteY20" fmla="*/ 7718 h 73421"/>
                <a:gd name="connsiteX21" fmla="*/ 42492 w 63751"/>
                <a:gd name="connsiteY21" fmla="*/ 4625 h 73421"/>
                <a:gd name="connsiteX22" fmla="*/ 57671 w 63751"/>
                <a:gd name="connsiteY22" fmla="*/ 10648 h 7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751" h="73421">
                  <a:moveTo>
                    <a:pt x="57671" y="10648"/>
                  </a:moveTo>
                  <a:cubicBezTo>
                    <a:pt x="53517" y="11625"/>
                    <a:pt x="50960" y="15044"/>
                    <a:pt x="50960" y="18300"/>
                  </a:cubicBezTo>
                  <a:cubicBezTo>
                    <a:pt x="50960" y="22044"/>
                    <a:pt x="54156" y="23509"/>
                    <a:pt x="56233" y="23509"/>
                  </a:cubicBezTo>
                  <a:cubicBezTo>
                    <a:pt x="57831" y="23509"/>
                    <a:pt x="63902" y="22532"/>
                    <a:pt x="63902" y="14230"/>
                  </a:cubicBezTo>
                  <a:cubicBezTo>
                    <a:pt x="63902" y="3648"/>
                    <a:pt x="52398" y="66"/>
                    <a:pt x="42652" y="66"/>
                  </a:cubicBezTo>
                  <a:cubicBezTo>
                    <a:pt x="17726" y="66"/>
                    <a:pt x="13253" y="18788"/>
                    <a:pt x="13253" y="23835"/>
                  </a:cubicBezTo>
                  <a:cubicBezTo>
                    <a:pt x="13253" y="29858"/>
                    <a:pt x="16608" y="33765"/>
                    <a:pt x="18845" y="35719"/>
                  </a:cubicBezTo>
                  <a:cubicBezTo>
                    <a:pt x="22999" y="38975"/>
                    <a:pt x="25875" y="39626"/>
                    <a:pt x="36900" y="41580"/>
                  </a:cubicBezTo>
                  <a:cubicBezTo>
                    <a:pt x="40255" y="42231"/>
                    <a:pt x="50481" y="44184"/>
                    <a:pt x="50481" y="52324"/>
                  </a:cubicBezTo>
                  <a:cubicBezTo>
                    <a:pt x="50481" y="55092"/>
                    <a:pt x="48723" y="61278"/>
                    <a:pt x="42013" y="65348"/>
                  </a:cubicBezTo>
                  <a:cubicBezTo>
                    <a:pt x="35781" y="68930"/>
                    <a:pt x="27952" y="68930"/>
                    <a:pt x="26035" y="68930"/>
                  </a:cubicBezTo>
                  <a:cubicBezTo>
                    <a:pt x="19644" y="68930"/>
                    <a:pt x="10536" y="67465"/>
                    <a:pt x="6862" y="62092"/>
                  </a:cubicBezTo>
                  <a:cubicBezTo>
                    <a:pt x="12134" y="61441"/>
                    <a:pt x="15649" y="57371"/>
                    <a:pt x="15649" y="52813"/>
                  </a:cubicBezTo>
                  <a:cubicBezTo>
                    <a:pt x="15649" y="48743"/>
                    <a:pt x="12773" y="46789"/>
                    <a:pt x="9418" y="46789"/>
                  </a:cubicBezTo>
                  <a:cubicBezTo>
                    <a:pt x="4784" y="46789"/>
                    <a:pt x="151" y="50534"/>
                    <a:pt x="151" y="57697"/>
                  </a:cubicBezTo>
                  <a:cubicBezTo>
                    <a:pt x="151" y="67465"/>
                    <a:pt x="10377" y="73488"/>
                    <a:pt x="25875" y="73488"/>
                  </a:cubicBezTo>
                  <a:cubicBezTo>
                    <a:pt x="55274" y="73488"/>
                    <a:pt x="60707" y="52976"/>
                    <a:pt x="60707" y="46626"/>
                  </a:cubicBezTo>
                  <a:cubicBezTo>
                    <a:pt x="60707" y="31649"/>
                    <a:pt x="44569" y="28719"/>
                    <a:pt x="38657" y="27579"/>
                  </a:cubicBezTo>
                  <a:cubicBezTo>
                    <a:pt x="37219" y="27253"/>
                    <a:pt x="33225" y="26602"/>
                    <a:pt x="32266" y="26277"/>
                  </a:cubicBezTo>
                  <a:cubicBezTo>
                    <a:pt x="26354" y="25137"/>
                    <a:pt x="23478" y="21718"/>
                    <a:pt x="23478" y="18137"/>
                  </a:cubicBezTo>
                  <a:cubicBezTo>
                    <a:pt x="23478" y="14392"/>
                    <a:pt x="26354" y="9997"/>
                    <a:pt x="29870" y="7718"/>
                  </a:cubicBezTo>
                  <a:cubicBezTo>
                    <a:pt x="34184" y="4950"/>
                    <a:pt x="39776" y="4625"/>
                    <a:pt x="42492" y="4625"/>
                  </a:cubicBezTo>
                  <a:cubicBezTo>
                    <a:pt x="45847" y="4625"/>
                    <a:pt x="54156" y="5113"/>
                    <a:pt x="57671" y="10648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24" name="任意形状 1123">
              <a:extLst>
                <a:ext uri="{FF2B5EF4-FFF2-40B4-BE49-F238E27FC236}">
                  <a16:creationId xmlns:a16="http://schemas.microsoft.com/office/drawing/2014/main" id="{EA7D0D57-062C-6123-F3C0-E4D606F8180F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7347528" y="2459329"/>
              <a:ext cx="151788" cy="54421"/>
            </a:xfrm>
            <a:custGeom>
              <a:avLst/>
              <a:gdLst>
                <a:gd name="connsiteX0" fmla="*/ 144190 w 151788"/>
                <a:gd name="connsiteY0" fmla="*/ 9366 h 54421"/>
                <a:gd name="connsiteX1" fmla="*/ 151951 w 151788"/>
                <a:gd name="connsiteY1" fmla="*/ 4714 h 54421"/>
                <a:gd name="connsiteX2" fmla="*/ 144419 w 151788"/>
                <a:gd name="connsiteY2" fmla="*/ 63 h 54421"/>
                <a:gd name="connsiteX3" fmla="*/ 7695 w 151788"/>
                <a:gd name="connsiteY3" fmla="*/ 63 h 54421"/>
                <a:gd name="connsiteX4" fmla="*/ 162 w 151788"/>
                <a:gd name="connsiteY4" fmla="*/ 4714 h 54421"/>
                <a:gd name="connsiteX5" fmla="*/ 7923 w 151788"/>
                <a:gd name="connsiteY5" fmla="*/ 9366 h 54421"/>
                <a:gd name="connsiteX6" fmla="*/ 144190 w 151788"/>
                <a:gd name="connsiteY6" fmla="*/ 9366 h 54421"/>
                <a:gd name="connsiteX7" fmla="*/ 144419 w 151788"/>
                <a:gd name="connsiteY7" fmla="*/ 54484 h 54421"/>
                <a:gd name="connsiteX8" fmla="*/ 151951 w 151788"/>
                <a:gd name="connsiteY8" fmla="*/ 49832 h 54421"/>
                <a:gd name="connsiteX9" fmla="*/ 144190 w 151788"/>
                <a:gd name="connsiteY9" fmla="*/ 45181 h 54421"/>
                <a:gd name="connsiteX10" fmla="*/ 7923 w 151788"/>
                <a:gd name="connsiteY10" fmla="*/ 45181 h 54421"/>
                <a:gd name="connsiteX11" fmla="*/ 162 w 151788"/>
                <a:gd name="connsiteY11" fmla="*/ 49832 h 54421"/>
                <a:gd name="connsiteX12" fmla="*/ 7695 w 151788"/>
                <a:gd name="connsiteY12" fmla="*/ 54484 h 54421"/>
                <a:gd name="connsiteX13" fmla="*/ 144419 w 151788"/>
                <a:gd name="connsiteY13" fmla="*/ 54484 h 5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788" h="54421">
                  <a:moveTo>
                    <a:pt x="144190" y="9366"/>
                  </a:moveTo>
                  <a:cubicBezTo>
                    <a:pt x="147614" y="9366"/>
                    <a:pt x="151951" y="9366"/>
                    <a:pt x="151951" y="4714"/>
                  </a:cubicBezTo>
                  <a:cubicBezTo>
                    <a:pt x="151951" y="63"/>
                    <a:pt x="147614" y="63"/>
                    <a:pt x="144419" y="63"/>
                  </a:cubicBezTo>
                  <a:lnTo>
                    <a:pt x="7695" y="63"/>
                  </a:lnTo>
                  <a:cubicBezTo>
                    <a:pt x="4499" y="63"/>
                    <a:pt x="162" y="63"/>
                    <a:pt x="162" y="4714"/>
                  </a:cubicBezTo>
                  <a:cubicBezTo>
                    <a:pt x="162" y="9366"/>
                    <a:pt x="4499" y="9366"/>
                    <a:pt x="7923" y="9366"/>
                  </a:cubicBezTo>
                  <a:lnTo>
                    <a:pt x="144190" y="9366"/>
                  </a:lnTo>
                  <a:close/>
                  <a:moveTo>
                    <a:pt x="144419" y="54484"/>
                  </a:moveTo>
                  <a:cubicBezTo>
                    <a:pt x="147614" y="54484"/>
                    <a:pt x="151951" y="54484"/>
                    <a:pt x="151951" y="49832"/>
                  </a:cubicBezTo>
                  <a:cubicBezTo>
                    <a:pt x="151951" y="45181"/>
                    <a:pt x="147614" y="45181"/>
                    <a:pt x="144190" y="45181"/>
                  </a:cubicBezTo>
                  <a:lnTo>
                    <a:pt x="7923" y="45181"/>
                  </a:lnTo>
                  <a:cubicBezTo>
                    <a:pt x="4499" y="45181"/>
                    <a:pt x="162" y="45181"/>
                    <a:pt x="162" y="49832"/>
                  </a:cubicBezTo>
                  <a:cubicBezTo>
                    <a:pt x="162" y="54484"/>
                    <a:pt x="4499" y="54484"/>
                    <a:pt x="7695" y="54484"/>
                  </a:cubicBezTo>
                  <a:lnTo>
                    <a:pt x="144419" y="54484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25" name="任意形状 1124">
              <a:extLst>
                <a:ext uri="{FF2B5EF4-FFF2-40B4-BE49-F238E27FC236}">
                  <a16:creationId xmlns:a16="http://schemas.microsoft.com/office/drawing/2014/main" id="{DE7A60B0-7D1C-01D3-45F0-E195ADEDA2DF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7598277" y="2370255"/>
              <a:ext cx="52954" cy="232568"/>
            </a:xfrm>
            <a:custGeom>
              <a:avLst/>
              <a:gdLst>
                <a:gd name="connsiteX0" fmla="*/ 53128 w 52954"/>
                <a:gd name="connsiteY0" fmla="*/ 230306 h 232568"/>
                <a:gd name="connsiteX1" fmla="*/ 49247 w 52954"/>
                <a:gd name="connsiteY1" fmla="*/ 225189 h 232568"/>
                <a:gd name="connsiteX2" fmla="*/ 13411 w 52954"/>
                <a:gd name="connsiteY2" fmla="*/ 116347 h 232568"/>
                <a:gd name="connsiteX3" fmla="*/ 50160 w 52954"/>
                <a:gd name="connsiteY3" fmla="*/ 6342 h 232568"/>
                <a:gd name="connsiteX4" fmla="*/ 53128 w 52954"/>
                <a:gd name="connsiteY4" fmla="*/ 2388 h 232568"/>
                <a:gd name="connsiteX5" fmla="*/ 50845 w 52954"/>
                <a:gd name="connsiteY5" fmla="*/ 63 h 232568"/>
                <a:gd name="connsiteX6" fmla="*/ 14553 w 52954"/>
                <a:gd name="connsiteY6" fmla="*/ 45414 h 232568"/>
                <a:gd name="connsiteX7" fmla="*/ 173 w 52954"/>
                <a:gd name="connsiteY7" fmla="*/ 116347 h 232568"/>
                <a:gd name="connsiteX8" fmla="*/ 15237 w 52954"/>
                <a:gd name="connsiteY8" fmla="*/ 188909 h 232568"/>
                <a:gd name="connsiteX9" fmla="*/ 50845 w 52954"/>
                <a:gd name="connsiteY9" fmla="*/ 232631 h 232568"/>
                <a:gd name="connsiteX10" fmla="*/ 53128 w 52954"/>
                <a:gd name="connsiteY10" fmla="*/ 230306 h 2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954" h="232568">
                  <a:moveTo>
                    <a:pt x="53128" y="230306"/>
                  </a:moveTo>
                  <a:cubicBezTo>
                    <a:pt x="53128" y="229608"/>
                    <a:pt x="53128" y="229143"/>
                    <a:pt x="49247" y="225189"/>
                  </a:cubicBezTo>
                  <a:cubicBezTo>
                    <a:pt x="20716" y="195886"/>
                    <a:pt x="13411" y="151930"/>
                    <a:pt x="13411" y="116347"/>
                  </a:cubicBezTo>
                  <a:cubicBezTo>
                    <a:pt x="13411" y="75880"/>
                    <a:pt x="22085" y="35413"/>
                    <a:pt x="50160" y="6342"/>
                  </a:cubicBezTo>
                  <a:cubicBezTo>
                    <a:pt x="53128" y="3551"/>
                    <a:pt x="53128" y="3086"/>
                    <a:pt x="53128" y="2388"/>
                  </a:cubicBezTo>
                  <a:cubicBezTo>
                    <a:pt x="53128" y="760"/>
                    <a:pt x="52215" y="63"/>
                    <a:pt x="50845" y="63"/>
                  </a:cubicBezTo>
                  <a:cubicBezTo>
                    <a:pt x="48563" y="63"/>
                    <a:pt x="28020" y="15877"/>
                    <a:pt x="14553" y="45414"/>
                  </a:cubicBezTo>
                  <a:cubicBezTo>
                    <a:pt x="2912" y="70996"/>
                    <a:pt x="173" y="96811"/>
                    <a:pt x="173" y="116347"/>
                  </a:cubicBezTo>
                  <a:cubicBezTo>
                    <a:pt x="173" y="134487"/>
                    <a:pt x="2683" y="162628"/>
                    <a:pt x="15237" y="188909"/>
                  </a:cubicBezTo>
                  <a:cubicBezTo>
                    <a:pt x="28933" y="217514"/>
                    <a:pt x="48563" y="232631"/>
                    <a:pt x="50845" y="232631"/>
                  </a:cubicBezTo>
                  <a:cubicBezTo>
                    <a:pt x="52215" y="232631"/>
                    <a:pt x="53128" y="231934"/>
                    <a:pt x="53128" y="230306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26" name="任意形状 1125">
              <a:extLst>
                <a:ext uri="{FF2B5EF4-FFF2-40B4-BE49-F238E27FC236}">
                  <a16:creationId xmlns:a16="http://schemas.microsoft.com/office/drawing/2014/main" id="{2BC0484B-CD3F-3923-C0C8-91CE4FE993A5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7674032" y="2389791"/>
              <a:ext cx="94725" cy="160007"/>
            </a:xfrm>
            <a:custGeom>
              <a:avLst/>
              <a:gdLst>
                <a:gd name="connsiteX0" fmla="*/ 27795 w 94725"/>
                <a:gd name="connsiteY0" fmla="*/ 48670 h 160007"/>
                <a:gd name="connsiteX1" fmla="*/ 16383 w 94725"/>
                <a:gd name="connsiteY1" fmla="*/ 29832 h 160007"/>
                <a:gd name="connsiteX2" fmla="*/ 47425 w 94725"/>
                <a:gd name="connsiteY2" fmla="*/ 5877 h 160007"/>
                <a:gd name="connsiteX3" fmla="*/ 78696 w 94725"/>
                <a:gd name="connsiteY3" fmla="*/ 34715 h 160007"/>
                <a:gd name="connsiteX4" fmla="*/ 56099 w 94725"/>
                <a:gd name="connsiteY4" fmla="*/ 67275 h 160007"/>
                <a:gd name="connsiteX5" fmla="*/ 27795 w 94725"/>
                <a:gd name="connsiteY5" fmla="*/ 48670 h 160007"/>
                <a:gd name="connsiteX6" fmla="*/ 61120 w 94725"/>
                <a:gd name="connsiteY6" fmla="*/ 70764 h 160007"/>
                <a:gd name="connsiteX7" fmla="*/ 88739 w 94725"/>
                <a:gd name="connsiteY7" fmla="*/ 34715 h 160007"/>
                <a:gd name="connsiteX8" fmla="*/ 47653 w 94725"/>
                <a:gd name="connsiteY8" fmla="*/ 63 h 160007"/>
                <a:gd name="connsiteX9" fmla="*/ 6339 w 94725"/>
                <a:gd name="connsiteY9" fmla="*/ 38902 h 160007"/>
                <a:gd name="connsiteX10" fmla="*/ 16383 w 94725"/>
                <a:gd name="connsiteY10" fmla="*/ 64484 h 160007"/>
                <a:gd name="connsiteX11" fmla="*/ 33045 w 94725"/>
                <a:gd name="connsiteY11" fmla="*/ 77043 h 160007"/>
                <a:gd name="connsiteX12" fmla="*/ 177 w 94725"/>
                <a:gd name="connsiteY12" fmla="*/ 119836 h 160007"/>
                <a:gd name="connsiteX13" fmla="*/ 47425 w 94725"/>
                <a:gd name="connsiteY13" fmla="*/ 160070 h 160007"/>
                <a:gd name="connsiteX14" fmla="*/ 94902 w 94725"/>
                <a:gd name="connsiteY14" fmla="*/ 115882 h 160007"/>
                <a:gd name="connsiteX15" fmla="*/ 83718 w 94725"/>
                <a:gd name="connsiteY15" fmla="*/ 87276 h 160007"/>
                <a:gd name="connsiteX16" fmla="*/ 61120 w 94725"/>
                <a:gd name="connsiteY16" fmla="*/ 70764 h 160007"/>
                <a:gd name="connsiteX17" fmla="*/ 38295 w 94725"/>
                <a:gd name="connsiteY17" fmla="*/ 80532 h 160007"/>
                <a:gd name="connsiteX18" fmla="*/ 66370 w 94725"/>
                <a:gd name="connsiteY18" fmla="*/ 98672 h 160007"/>
                <a:gd name="connsiteX19" fmla="*/ 83489 w 94725"/>
                <a:gd name="connsiteY19" fmla="*/ 124254 h 160007"/>
                <a:gd name="connsiteX20" fmla="*/ 47653 w 94725"/>
                <a:gd name="connsiteY20" fmla="*/ 153558 h 160007"/>
                <a:gd name="connsiteX21" fmla="*/ 11589 w 94725"/>
                <a:gd name="connsiteY21" fmla="*/ 119836 h 160007"/>
                <a:gd name="connsiteX22" fmla="*/ 38295 w 94725"/>
                <a:gd name="connsiteY22" fmla="*/ 80532 h 1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725" h="160007">
                  <a:moveTo>
                    <a:pt x="27795" y="48670"/>
                  </a:moveTo>
                  <a:cubicBezTo>
                    <a:pt x="17296" y="41693"/>
                    <a:pt x="16383" y="33785"/>
                    <a:pt x="16383" y="29832"/>
                  </a:cubicBezTo>
                  <a:cubicBezTo>
                    <a:pt x="16383" y="15645"/>
                    <a:pt x="31219" y="5877"/>
                    <a:pt x="47425" y="5877"/>
                  </a:cubicBezTo>
                  <a:cubicBezTo>
                    <a:pt x="64088" y="5877"/>
                    <a:pt x="78696" y="17971"/>
                    <a:pt x="78696" y="34715"/>
                  </a:cubicBezTo>
                  <a:cubicBezTo>
                    <a:pt x="78696" y="47972"/>
                    <a:pt x="69794" y="59135"/>
                    <a:pt x="56099" y="67275"/>
                  </a:cubicBezTo>
                  <a:lnTo>
                    <a:pt x="27795" y="48670"/>
                  </a:lnTo>
                  <a:close/>
                  <a:moveTo>
                    <a:pt x="61120" y="70764"/>
                  </a:moveTo>
                  <a:cubicBezTo>
                    <a:pt x="77555" y="62159"/>
                    <a:pt x="88739" y="50065"/>
                    <a:pt x="88739" y="34715"/>
                  </a:cubicBezTo>
                  <a:cubicBezTo>
                    <a:pt x="88739" y="13319"/>
                    <a:pt x="68424" y="63"/>
                    <a:pt x="47653" y="63"/>
                  </a:cubicBezTo>
                  <a:cubicBezTo>
                    <a:pt x="24828" y="63"/>
                    <a:pt x="6339" y="17273"/>
                    <a:pt x="6339" y="38902"/>
                  </a:cubicBezTo>
                  <a:cubicBezTo>
                    <a:pt x="6339" y="43088"/>
                    <a:pt x="6796" y="53554"/>
                    <a:pt x="16383" y="64484"/>
                  </a:cubicBezTo>
                  <a:cubicBezTo>
                    <a:pt x="18893" y="67275"/>
                    <a:pt x="27339" y="73089"/>
                    <a:pt x="33045" y="77043"/>
                  </a:cubicBezTo>
                  <a:cubicBezTo>
                    <a:pt x="19806" y="83787"/>
                    <a:pt x="177" y="96811"/>
                    <a:pt x="177" y="119836"/>
                  </a:cubicBezTo>
                  <a:cubicBezTo>
                    <a:pt x="177" y="144488"/>
                    <a:pt x="23458" y="160070"/>
                    <a:pt x="47425" y="160070"/>
                  </a:cubicBezTo>
                  <a:cubicBezTo>
                    <a:pt x="73218" y="160070"/>
                    <a:pt x="94902" y="140767"/>
                    <a:pt x="94902" y="115882"/>
                  </a:cubicBezTo>
                  <a:cubicBezTo>
                    <a:pt x="94902" y="107509"/>
                    <a:pt x="92391" y="97044"/>
                    <a:pt x="83718" y="87276"/>
                  </a:cubicBezTo>
                  <a:cubicBezTo>
                    <a:pt x="79381" y="82392"/>
                    <a:pt x="75729" y="80066"/>
                    <a:pt x="61120" y="70764"/>
                  </a:cubicBezTo>
                  <a:close/>
                  <a:moveTo>
                    <a:pt x="38295" y="80532"/>
                  </a:moveTo>
                  <a:lnTo>
                    <a:pt x="66370" y="98672"/>
                  </a:lnTo>
                  <a:cubicBezTo>
                    <a:pt x="72761" y="103091"/>
                    <a:pt x="83489" y="110068"/>
                    <a:pt x="83489" y="124254"/>
                  </a:cubicBezTo>
                  <a:cubicBezTo>
                    <a:pt x="83489" y="141464"/>
                    <a:pt x="66370" y="153558"/>
                    <a:pt x="47653" y="153558"/>
                  </a:cubicBezTo>
                  <a:cubicBezTo>
                    <a:pt x="28024" y="153558"/>
                    <a:pt x="11589" y="139139"/>
                    <a:pt x="11589" y="119836"/>
                  </a:cubicBezTo>
                  <a:cubicBezTo>
                    <a:pt x="11589" y="106347"/>
                    <a:pt x="18893" y="91462"/>
                    <a:pt x="38295" y="80532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27" name="任意形状 1126">
              <a:extLst>
                <a:ext uri="{FF2B5EF4-FFF2-40B4-BE49-F238E27FC236}">
                  <a16:creationId xmlns:a16="http://schemas.microsoft.com/office/drawing/2014/main" id="{8463824D-AA7F-A5B1-761C-8C9BE97AE0DF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7798203" y="2520030"/>
              <a:ext cx="24194" cy="24652"/>
            </a:xfrm>
            <a:custGeom>
              <a:avLst/>
              <a:gdLst>
                <a:gd name="connsiteX0" fmla="*/ 24376 w 24194"/>
                <a:gd name="connsiteY0" fmla="*/ 12389 h 24652"/>
                <a:gd name="connsiteX1" fmla="*/ 12279 w 24194"/>
                <a:gd name="connsiteY1" fmla="*/ 63 h 24652"/>
                <a:gd name="connsiteX2" fmla="*/ 182 w 24194"/>
                <a:gd name="connsiteY2" fmla="*/ 12389 h 24652"/>
                <a:gd name="connsiteX3" fmla="*/ 12279 w 24194"/>
                <a:gd name="connsiteY3" fmla="*/ 24715 h 24652"/>
                <a:gd name="connsiteX4" fmla="*/ 24376 w 24194"/>
                <a:gd name="connsiteY4" fmla="*/ 12389 h 2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94" h="24652">
                  <a:moveTo>
                    <a:pt x="24376" y="12389"/>
                  </a:moveTo>
                  <a:cubicBezTo>
                    <a:pt x="24376" y="5644"/>
                    <a:pt x="18898" y="63"/>
                    <a:pt x="12279" y="63"/>
                  </a:cubicBezTo>
                  <a:cubicBezTo>
                    <a:pt x="5660" y="63"/>
                    <a:pt x="182" y="5644"/>
                    <a:pt x="182" y="12389"/>
                  </a:cubicBezTo>
                  <a:cubicBezTo>
                    <a:pt x="182" y="19133"/>
                    <a:pt x="5660" y="24715"/>
                    <a:pt x="12279" y="24715"/>
                  </a:cubicBezTo>
                  <a:cubicBezTo>
                    <a:pt x="18898" y="24715"/>
                    <a:pt x="24376" y="19133"/>
                    <a:pt x="24376" y="12389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28" name="任意形状 1127">
              <a:extLst>
                <a:ext uri="{FF2B5EF4-FFF2-40B4-BE49-F238E27FC236}">
                  <a16:creationId xmlns:a16="http://schemas.microsoft.com/office/drawing/2014/main" id="{ED62BCE4-733C-5667-8B24-B137DDFA529E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7854759" y="2387466"/>
              <a:ext cx="97920" cy="162332"/>
            </a:xfrm>
            <a:custGeom>
              <a:avLst/>
              <a:gdLst>
                <a:gd name="connsiteX0" fmla="*/ 96051 w 97920"/>
                <a:gd name="connsiteY0" fmla="*/ 15645 h 162332"/>
                <a:gd name="connsiteX1" fmla="*/ 98105 w 97920"/>
                <a:gd name="connsiteY1" fmla="*/ 7505 h 162332"/>
                <a:gd name="connsiteX2" fmla="*/ 42640 w 97920"/>
                <a:gd name="connsiteY2" fmla="*/ 7505 h 162332"/>
                <a:gd name="connsiteX3" fmla="*/ 13423 w 97920"/>
                <a:gd name="connsiteY3" fmla="*/ 63 h 162332"/>
                <a:gd name="connsiteX4" fmla="*/ 7717 w 97920"/>
                <a:gd name="connsiteY4" fmla="*/ 63 h 162332"/>
                <a:gd name="connsiteX5" fmla="*/ 184 w 97920"/>
                <a:gd name="connsiteY5" fmla="*/ 47972 h 162332"/>
                <a:gd name="connsiteX6" fmla="*/ 5891 w 97920"/>
                <a:gd name="connsiteY6" fmla="*/ 47972 h 162332"/>
                <a:gd name="connsiteX7" fmla="*/ 11597 w 97920"/>
                <a:gd name="connsiteY7" fmla="*/ 26808 h 162332"/>
                <a:gd name="connsiteX8" fmla="*/ 33966 w 97920"/>
                <a:gd name="connsiteY8" fmla="*/ 25413 h 162332"/>
                <a:gd name="connsiteX9" fmla="*/ 81214 w 97920"/>
                <a:gd name="connsiteY9" fmla="*/ 25413 h 162332"/>
                <a:gd name="connsiteX10" fmla="*/ 55650 w 97920"/>
                <a:gd name="connsiteY10" fmla="*/ 62159 h 162332"/>
                <a:gd name="connsiteX11" fmla="*/ 27575 w 97920"/>
                <a:gd name="connsiteY11" fmla="*/ 149604 h 162332"/>
                <a:gd name="connsiteX12" fmla="*/ 38074 w 97920"/>
                <a:gd name="connsiteY12" fmla="*/ 162396 h 162332"/>
                <a:gd name="connsiteX13" fmla="*/ 48574 w 97920"/>
                <a:gd name="connsiteY13" fmla="*/ 149604 h 162332"/>
                <a:gd name="connsiteX14" fmla="*/ 48574 w 97920"/>
                <a:gd name="connsiteY14" fmla="*/ 137743 h 162332"/>
                <a:gd name="connsiteX15" fmla="*/ 51085 w 97920"/>
                <a:gd name="connsiteY15" fmla="*/ 99602 h 162332"/>
                <a:gd name="connsiteX16" fmla="*/ 65237 w 97920"/>
                <a:gd name="connsiteY16" fmla="*/ 59833 h 162332"/>
                <a:gd name="connsiteX17" fmla="*/ 96051 w 97920"/>
                <a:gd name="connsiteY17" fmla="*/ 15645 h 16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920" h="162332">
                  <a:moveTo>
                    <a:pt x="96051" y="15645"/>
                  </a:moveTo>
                  <a:cubicBezTo>
                    <a:pt x="98105" y="12854"/>
                    <a:pt x="98105" y="12389"/>
                    <a:pt x="98105" y="7505"/>
                  </a:cubicBezTo>
                  <a:lnTo>
                    <a:pt x="42640" y="7505"/>
                  </a:lnTo>
                  <a:cubicBezTo>
                    <a:pt x="14793" y="7505"/>
                    <a:pt x="14336" y="4482"/>
                    <a:pt x="13423" y="63"/>
                  </a:cubicBezTo>
                  <a:lnTo>
                    <a:pt x="7717" y="63"/>
                  </a:lnTo>
                  <a:lnTo>
                    <a:pt x="184" y="47972"/>
                  </a:lnTo>
                  <a:lnTo>
                    <a:pt x="5891" y="47972"/>
                  </a:lnTo>
                  <a:cubicBezTo>
                    <a:pt x="6575" y="44251"/>
                    <a:pt x="8630" y="29599"/>
                    <a:pt x="11597" y="26808"/>
                  </a:cubicBezTo>
                  <a:cubicBezTo>
                    <a:pt x="13195" y="25413"/>
                    <a:pt x="30999" y="25413"/>
                    <a:pt x="33966" y="25413"/>
                  </a:cubicBezTo>
                  <a:lnTo>
                    <a:pt x="81214" y="25413"/>
                  </a:lnTo>
                  <a:cubicBezTo>
                    <a:pt x="78704" y="29134"/>
                    <a:pt x="60672" y="54484"/>
                    <a:pt x="55650" y="62159"/>
                  </a:cubicBezTo>
                  <a:cubicBezTo>
                    <a:pt x="35107" y="93555"/>
                    <a:pt x="27575" y="125882"/>
                    <a:pt x="27575" y="149604"/>
                  </a:cubicBezTo>
                  <a:cubicBezTo>
                    <a:pt x="27575" y="151930"/>
                    <a:pt x="27575" y="162396"/>
                    <a:pt x="38074" y="162396"/>
                  </a:cubicBezTo>
                  <a:cubicBezTo>
                    <a:pt x="48574" y="162396"/>
                    <a:pt x="48574" y="151930"/>
                    <a:pt x="48574" y="149604"/>
                  </a:cubicBezTo>
                  <a:lnTo>
                    <a:pt x="48574" y="137743"/>
                  </a:lnTo>
                  <a:cubicBezTo>
                    <a:pt x="48574" y="124952"/>
                    <a:pt x="49259" y="112161"/>
                    <a:pt x="51085" y="99602"/>
                  </a:cubicBezTo>
                  <a:cubicBezTo>
                    <a:pt x="51998" y="94253"/>
                    <a:pt x="55194" y="74252"/>
                    <a:pt x="65237" y="59833"/>
                  </a:cubicBezTo>
                  <a:lnTo>
                    <a:pt x="96051" y="15645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29" name="任意形状 1128">
              <a:extLst>
                <a:ext uri="{FF2B5EF4-FFF2-40B4-BE49-F238E27FC236}">
                  <a16:creationId xmlns:a16="http://schemas.microsoft.com/office/drawing/2014/main" id="{BDAF52CB-2733-52DE-ECFB-6BA89C80BA55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7976419" y="2389791"/>
              <a:ext cx="75323" cy="154890"/>
            </a:xfrm>
            <a:custGeom>
              <a:avLst/>
              <a:gdLst>
                <a:gd name="connsiteX0" fmla="*/ 46981 w 75323"/>
                <a:gd name="connsiteY0" fmla="*/ 6110 h 154890"/>
                <a:gd name="connsiteX1" fmla="*/ 41732 w 75323"/>
                <a:gd name="connsiteY1" fmla="*/ 63 h 154890"/>
                <a:gd name="connsiteX2" fmla="*/ 189 w 75323"/>
                <a:gd name="connsiteY2" fmla="*/ 14947 h 154890"/>
                <a:gd name="connsiteX3" fmla="*/ 189 w 75323"/>
                <a:gd name="connsiteY3" fmla="*/ 22157 h 154890"/>
                <a:gd name="connsiteX4" fmla="*/ 30091 w 75323"/>
                <a:gd name="connsiteY4" fmla="*/ 16110 h 154890"/>
                <a:gd name="connsiteX5" fmla="*/ 30091 w 75323"/>
                <a:gd name="connsiteY5" fmla="*/ 136581 h 154890"/>
                <a:gd name="connsiteX6" fmla="*/ 8863 w 75323"/>
                <a:gd name="connsiteY6" fmla="*/ 147744 h 154890"/>
                <a:gd name="connsiteX7" fmla="*/ 1559 w 75323"/>
                <a:gd name="connsiteY7" fmla="*/ 147744 h 154890"/>
                <a:gd name="connsiteX8" fmla="*/ 1559 w 75323"/>
                <a:gd name="connsiteY8" fmla="*/ 154953 h 154890"/>
                <a:gd name="connsiteX9" fmla="*/ 38536 w 75323"/>
                <a:gd name="connsiteY9" fmla="*/ 154256 h 154890"/>
                <a:gd name="connsiteX10" fmla="*/ 75513 w 75323"/>
                <a:gd name="connsiteY10" fmla="*/ 154953 h 154890"/>
                <a:gd name="connsiteX11" fmla="*/ 75513 w 75323"/>
                <a:gd name="connsiteY11" fmla="*/ 147744 h 154890"/>
                <a:gd name="connsiteX12" fmla="*/ 68209 w 75323"/>
                <a:gd name="connsiteY12" fmla="*/ 147744 h 154890"/>
                <a:gd name="connsiteX13" fmla="*/ 46981 w 75323"/>
                <a:gd name="connsiteY13" fmla="*/ 136581 h 154890"/>
                <a:gd name="connsiteX14" fmla="*/ 46981 w 75323"/>
                <a:gd name="connsiteY14" fmla="*/ 6110 h 15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323" h="154890">
                  <a:moveTo>
                    <a:pt x="46981" y="6110"/>
                  </a:moveTo>
                  <a:cubicBezTo>
                    <a:pt x="46981" y="528"/>
                    <a:pt x="46981" y="63"/>
                    <a:pt x="41732" y="63"/>
                  </a:cubicBezTo>
                  <a:cubicBezTo>
                    <a:pt x="27580" y="14947"/>
                    <a:pt x="7493" y="14947"/>
                    <a:pt x="189" y="14947"/>
                  </a:cubicBezTo>
                  <a:lnTo>
                    <a:pt x="189" y="22157"/>
                  </a:lnTo>
                  <a:cubicBezTo>
                    <a:pt x="4754" y="22157"/>
                    <a:pt x="18221" y="22157"/>
                    <a:pt x="30091" y="16110"/>
                  </a:cubicBezTo>
                  <a:lnTo>
                    <a:pt x="30091" y="136581"/>
                  </a:lnTo>
                  <a:cubicBezTo>
                    <a:pt x="30091" y="144953"/>
                    <a:pt x="29406" y="147744"/>
                    <a:pt x="8863" y="147744"/>
                  </a:cubicBezTo>
                  <a:lnTo>
                    <a:pt x="1559" y="147744"/>
                  </a:lnTo>
                  <a:lnTo>
                    <a:pt x="1559" y="154953"/>
                  </a:lnTo>
                  <a:cubicBezTo>
                    <a:pt x="9548" y="154256"/>
                    <a:pt x="29406" y="154256"/>
                    <a:pt x="38536" y="154256"/>
                  </a:cubicBezTo>
                  <a:cubicBezTo>
                    <a:pt x="47666" y="154256"/>
                    <a:pt x="67524" y="154256"/>
                    <a:pt x="75513" y="154953"/>
                  </a:cubicBezTo>
                  <a:lnTo>
                    <a:pt x="75513" y="147744"/>
                  </a:lnTo>
                  <a:lnTo>
                    <a:pt x="68209" y="147744"/>
                  </a:lnTo>
                  <a:cubicBezTo>
                    <a:pt x="47666" y="147744"/>
                    <a:pt x="46981" y="145186"/>
                    <a:pt x="46981" y="136581"/>
                  </a:cubicBezTo>
                  <a:lnTo>
                    <a:pt x="46981" y="6110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0" name="任意形状 1129">
              <a:extLst>
                <a:ext uri="{FF2B5EF4-FFF2-40B4-BE49-F238E27FC236}">
                  <a16:creationId xmlns:a16="http://schemas.microsoft.com/office/drawing/2014/main" id="{51E15299-D6FB-0D1F-4E62-94D920068941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8079819" y="2389791"/>
              <a:ext cx="94725" cy="160007"/>
            </a:xfrm>
            <a:custGeom>
              <a:avLst/>
              <a:gdLst>
                <a:gd name="connsiteX0" fmla="*/ 27813 w 94725"/>
                <a:gd name="connsiteY0" fmla="*/ 48670 h 160007"/>
                <a:gd name="connsiteX1" fmla="*/ 16400 w 94725"/>
                <a:gd name="connsiteY1" fmla="*/ 29832 h 160007"/>
                <a:gd name="connsiteX2" fmla="*/ 47443 w 94725"/>
                <a:gd name="connsiteY2" fmla="*/ 5877 h 160007"/>
                <a:gd name="connsiteX3" fmla="*/ 78714 w 94725"/>
                <a:gd name="connsiteY3" fmla="*/ 34715 h 160007"/>
                <a:gd name="connsiteX4" fmla="*/ 56116 w 94725"/>
                <a:gd name="connsiteY4" fmla="*/ 67275 h 160007"/>
                <a:gd name="connsiteX5" fmla="*/ 27813 w 94725"/>
                <a:gd name="connsiteY5" fmla="*/ 48670 h 160007"/>
                <a:gd name="connsiteX6" fmla="*/ 61138 w 94725"/>
                <a:gd name="connsiteY6" fmla="*/ 70764 h 160007"/>
                <a:gd name="connsiteX7" fmla="*/ 88757 w 94725"/>
                <a:gd name="connsiteY7" fmla="*/ 34715 h 160007"/>
                <a:gd name="connsiteX8" fmla="*/ 47671 w 94725"/>
                <a:gd name="connsiteY8" fmla="*/ 63 h 160007"/>
                <a:gd name="connsiteX9" fmla="*/ 6357 w 94725"/>
                <a:gd name="connsiteY9" fmla="*/ 38902 h 160007"/>
                <a:gd name="connsiteX10" fmla="*/ 16400 w 94725"/>
                <a:gd name="connsiteY10" fmla="*/ 64484 h 160007"/>
                <a:gd name="connsiteX11" fmla="*/ 33063 w 94725"/>
                <a:gd name="connsiteY11" fmla="*/ 77043 h 160007"/>
                <a:gd name="connsiteX12" fmla="*/ 194 w 94725"/>
                <a:gd name="connsiteY12" fmla="*/ 119836 h 160007"/>
                <a:gd name="connsiteX13" fmla="*/ 47443 w 94725"/>
                <a:gd name="connsiteY13" fmla="*/ 160070 h 160007"/>
                <a:gd name="connsiteX14" fmla="*/ 94920 w 94725"/>
                <a:gd name="connsiteY14" fmla="*/ 115882 h 160007"/>
                <a:gd name="connsiteX15" fmla="*/ 83735 w 94725"/>
                <a:gd name="connsiteY15" fmla="*/ 87276 h 160007"/>
                <a:gd name="connsiteX16" fmla="*/ 61138 w 94725"/>
                <a:gd name="connsiteY16" fmla="*/ 70764 h 160007"/>
                <a:gd name="connsiteX17" fmla="*/ 38313 w 94725"/>
                <a:gd name="connsiteY17" fmla="*/ 80532 h 160007"/>
                <a:gd name="connsiteX18" fmla="*/ 66388 w 94725"/>
                <a:gd name="connsiteY18" fmla="*/ 98672 h 160007"/>
                <a:gd name="connsiteX19" fmla="*/ 83507 w 94725"/>
                <a:gd name="connsiteY19" fmla="*/ 124254 h 160007"/>
                <a:gd name="connsiteX20" fmla="*/ 47671 w 94725"/>
                <a:gd name="connsiteY20" fmla="*/ 153558 h 160007"/>
                <a:gd name="connsiteX21" fmla="*/ 11607 w 94725"/>
                <a:gd name="connsiteY21" fmla="*/ 119836 h 160007"/>
                <a:gd name="connsiteX22" fmla="*/ 38313 w 94725"/>
                <a:gd name="connsiteY22" fmla="*/ 80532 h 1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725" h="160007">
                  <a:moveTo>
                    <a:pt x="27813" y="48670"/>
                  </a:moveTo>
                  <a:cubicBezTo>
                    <a:pt x="17313" y="41693"/>
                    <a:pt x="16400" y="33785"/>
                    <a:pt x="16400" y="29832"/>
                  </a:cubicBezTo>
                  <a:cubicBezTo>
                    <a:pt x="16400" y="15645"/>
                    <a:pt x="31237" y="5877"/>
                    <a:pt x="47443" y="5877"/>
                  </a:cubicBezTo>
                  <a:cubicBezTo>
                    <a:pt x="64105" y="5877"/>
                    <a:pt x="78714" y="17971"/>
                    <a:pt x="78714" y="34715"/>
                  </a:cubicBezTo>
                  <a:cubicBezTo>
                    <a:pt x="78714" y="47972"/>
                    <a:pt x="69812" y="59135"/>
                    <a:pt x="56116" y="67275"/>
                  </a:cubicBezTo>
                  <a:lnTo>
                    <a:pt x="27813" y="48670"/>
                  </a:lnTo>
                  <a:close/>
                  <a:moveTo>
                    <a:pt x="61138" y="70764"/>
                  </a:moveTo>
                  <a:cubicBezTo>
                    <a:pt x="77572" y="62159"/>
                    <a:pt x="88757" y="50065"/>
                    <a:pt x="88757" y="34715"/>
                  </a:cubicBezTo>
                  <a:cubicBezTo>
                    <a:pt x="88757" y="13319"/>
                    <a:pt x="68442" y="63"/>
                    <a:pt x="47671" y="63"/>
                  </a:cubicBezTo>
                  <a:cubicBezTo>
                    <a:pt x="24846" y="63"/>
                    <a:pt x="6357" y="17273"/>
                    <a:pt x="6357" y="38902"/>
                  </a:cubicBezTo>
                  <a:cubicBezTo>
                    <a:pt x="6357" y="43088"/>
                    <a:pt x="6814" y="53554"/>
                    <a:pt x="16400" y="64484"/>
                  </a:cubicBezTo>
                  <a:cubicBezTo>
                    <a:pt x="18911" y="67275"/>
                    <a:pt x="27356" y="73089"/>
                    <a:pt x="33063" y="77043"/>
                  </a:cubicBezTo>
                  <a:cubicBezTo>
                    <a:pt x="19824" y="83787"/>
                    <a:pt x="194" y="96811"/>
                    <a:pt x="194" y="119836"/>
                  </a:cubicBezTo>
                  <a:cubicBezTo>
                    <a:pt x="194" y="144488"/>
                    <a:pt x="23476" y="160070"/>
                    <a:pt x="47443" y="160070"/>
                  </a:cubicBezTo>
                  <a:cubicBezTo>
                    <a:pt x="73236" y="160070"/>
                    <a:pt x="94920" y="140767"/>
                    <a:pt x="94920" y="115882"/>
                  </a:cubicBezTo>
                  <a:cubicBezTo>
                    <a:pt x="94920" y="107509"/>
                    <a:pt x="92409" y="97044"/>
                    <a:pt x="83735" y="87276"/>
                  </a:cubicBezTo>
                  <a:cubicBezTo>
                    <a:pt x="79398" y="82392"/>
                    <a:pt x="75746" y="80066"/>
                    <a:pt x="61138" y="70764"/>
                  </a:cubicBezTo>
                  <a:close/>
                  <a:moveTo>
                    <a:pt x="38313" y="80532"/>
                  </a:moveTo>
                  <a:lnTo>
                    <a:pt x="66388" y="98672"/>
                  </a:lnTo>
                  <a:cubicBezTo>
                    <a:pt x="72779" y="103091"/>
                    <a:pt x="83507" y="110068"/>
                    <a:pt x="83507" y="124254"/>
                  </a:cubicBezTo>
                  <a:cubicBezTo>
                    <a:pt x="83507" y="141464"/>
                    <a:pt x="66388" y="153558"/>
                    <a:pt x="47671" y="153558"/>
                  </a:cubicBezTo>
                  <a:cubicBezTo>
                    <a:pt x="28041" y="153558"/>
                    <a:pt x="11607" y="139139"/>
                    <a:pt x="11607" y="119836"/>
                  </a:cubicBezTo>
                  <a:cubicBezTo>
                    <a:pt x="11607" y="106347"/>
                    <a:pt x="18911" y="91462"/>
                    <a:pt x="38313" y="80532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1" name="任意形状 1130">
              <a:extLst>
                <a:ext uri="{FF2B5EF4-FFF2-40B4-BE49-F238E27FC236}">
                  <a16:creationId xmlns:a16="http://schemas.microsoft.com/office/drawing/2014/main" id="{1793E190-9E79-E608-CBBA-3148D2A7EF03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8247635" y="2389791"/>
              <a:ext cx="152245" cy="154890"/>
            </a:xfrm>
            <a:custGeom>
              <a:avLst/>
              <a:gdLst>
                <a:gd name="connsiteX0" fmla="*/ 81003 w 152245"/>
                <a:gd name="connsiteY0" fmla="*/ 82160 h 154890"/>
                <a:gd name="connsiteX1" fmla="*/ 144458 w 152245"/>
                <a:gd name="connsiteY1" fmla="*/ 82160 h 154890"/>
                <a:gd name="connsiteX2" fmla="*/ 152447 w 152245"/>
                <a:gd name="connsiteY2" fmla="*/ 77508 h 154890"/>
                <a:gd name="connsiteX3" fmla="*/ 144458 w 152245"/>
                <a:gd name="connsiteY3" fmla="*/ 72857 h 154890"/>
                <a:gd name="connsiteX4" fmla="*/ 81003 w 152245"/>
                <a:gd name="connsiteY4" fmla="*/ 72857 h 154890"/>
                <a:gd name="connsiteX5" fmla="*/ 81003 w 152245"/>
                <a:gd name="connsiteY5" fmla="*/ 8668 h 154890"/>
                <a:gd name="connsiteX6" fmla="*/ 76438 w 152245"/>
                <a:gd name="connsiteY6" fmla="*/ 63 h 154890"/>
                <a:gd name="connsiteX7" fmla="*/ 71873 w 152245"/>
                <a:gd name="connsiteY7" fmla="*/ 7970 h 154890"/>
                <a:gd name="connsiteX8" fmla="*/ 71873 w 152245"/>
                <a:gd name="connsiteY8" fmla="*/ 72857 h 154890"/>
                <a:gd name="connsiteX9" fmla="*/ 8190 w 152245"/>
                <a:gd name="connsiteY9" fmla="*/ 72857 h 154890"/>
                <a:gd name="connsiteX10" fmla="*/ 201 w 152245"/>
                <a:gd name="connsiteY10" fmla="*/ 77508 h 154890"/>
                <a:gd name="connsiteX11" fmla="*/ 8190 w 152245"/>
                <a:gd name="connsiteY11" fmla="*/ 82160 h 154890"/>
                <a:gd name="connsiteX12" fmla="*/ 71873 w 152245"/>
                <a:gd name="connsiteY12" fmla="*/ 82160 h 154890"/>
                <a:gd name="connsiteX13" fmla="*/ 71873 w 152245"/>
                <a:gd name="connsiteY13" fmla="*/ 145651 h 154890"/>
                <a:gd name="connsiteX14" fmla="*/ 8190 w 152245"/>
                <a:gd name="connsiteY14" fmla="*/ 145651 h 154890"/>
                <a:gd name="connsiteX15" fmla="*/ 201 w 152245"/>
                <a:gd name="connsiteY15" fmla="*/ 150302 h 154890"/>
                <a:gd name="connsiteX16" fmla="*/ 8190 w 152245"/>
                <a:gd name="connsiteY16" fmla="*/ 154953 h 154890"/>
                <a:gd name="connsiteX17" fmla="*/ 144458 w 152245"/>
                <a:gd name="connsiteY17" fmla="*/ 154953 h 154890"/>
                <a:gd name="connsiteX18" fmla="*/ 152447 w 152245"/>
                <a:gd name="connsiteY18" fmla="*/ 150302 h 154890"/>
                <a:gd name="connsiteX19" fmla="*/ 144458 w 152245"/>
                <a:gd name="connsiteY19" fmla="*/ 145651 h 154890"/>
                <a:gd name="connsiteX20" fmla="*/ 81003 w 152245"/>
                <a:gd name="connsiteY20" fmla="*/ 145651 h 154890"/>
                <a:gd name="connsiteX21" fmla="*/ 81003 w 152245"/>
                <a:gd name="connsiteY21" fmla="*/ 82160 h 15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245" h="154890">
                  <a:moveTo>
                    <a:pt x="81003" y="82160"/>
                  </a:moveTo>
                  <a:lnTo>
                    <a:pt x="144458" y="82160"/>
                  </a:lnTo>
                  <a:cubicBezTo>
                    <a:pt x="148338" y="82160"/>
                    <a:pt x="152447" y="82160"/>
                    <a:pt x="152447" y="77508"/>
                  </a:cubicBezTo>
                  <a:cubicBezTo>
                    <a:pt x="152447" y="72857"/>
                    <a:pt x="148338" y="72857"/>
                    <a:pt x="144458" y="72857"/>
                  </a:cubicBezTo>
                  <a:lnTo>
                    <a:pt x="81003" y="72857"/>
                  </a:lnTo>
                  <a:lnTo>
                    <a:pt x="81003" y="8668"/>
                  </a:lnTo>
                  <a:cubicBezTo>
                    <a:pt x="81003" y="4947"/>
                    <a:pt x="81003" y="63"/>
                    <a:pt x="76438" y="63"/>
                  </a:cubicBezTo>
                  <a:cubicBezTo>
                    <a:pt x="71873" y="63"/>
                    <a:pt x="71873" y="4249"/>
                    <a:pt x="71873" y="7970"/>
                  </a:cubicBezTo>
                  <a:lnTo>
                    <a:pt x="71873" y="72857"/>
                  </a:lnTo>
                  <a:lnTo>
                    <a:pt x="8190" y="72857"/>
                  </a:lnTo>
                  <a:cubicBezTo>
                    <a:pt x="4310" y="72857"/>
                    <a:pt x="201" y="72857"/>
                    <a:pt x="201" y="77508"/>
                  </a:cubicBezTo>
                  <a:cubicBezTo>
                    <a:pt x="201" y="82160"/>
                    <a:pt x="4310" y="82160"/>
                    <a:pt x="8190" y="82160"/>
                  </a:cubicBezTo>
                  <a:lnTo>
                    <a:pt x="71873" y="82160"/>
                  </a:lnTo>
                  <a:lnTo>
                    <a:pt x="71873" y="145651"/>
                  </a:lnTo>
                  <a:lnTo>
                    <a:pt x="8190" y="145651"/>
                  </a:lnTo>
                  <a:cubicBezTo>
                    <a:pt x="4310" y="145651"/>
                    <a:pt x="201" y="145651"/>
                    <a:pt x="201" y="150302"/>
                  </a:cubicBezTo>
                  <a:cubicBezTo>
                    <a:pt x="201" y="154953"/>
                    <a:pt x="4310" y="154953"/>
                    <a:pt x="8190" y="154953"/>
                  </a:cubicBezTo>
                  <a:lnTo>
                    <a:pt x="144458" y="154953"/>
                  </a:lnTo>
                  <a:cubicBezTo>
                    <a:pt x="148338" y="154953"/>
                    <a:pt x="152447" y="154953"/>
                    <a:pt x="152447" y="150302"/>
                  </a:cubicBezTo>
                  <a:cubicBezTo>
                    <a:pt x="152447" y="145651"/>
                    <a:pt x="148338" y="145651"/>
                    <a:pt x="144458" y="145651"/>
                  </a:cubicBezTo>
                  <a:lnTo>
                    <a:pt x="81003" y="145651"/>
                  </a:lnTo>
                  <a:lnTo>
                    <a:pt x="81003" y="82160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2" name="任意形状 1131">
              <a:extLst>
                <a:ext uri="{FF2B5EF4-FFF2-40B4-BE49-F238E27FC236}">
                  <a16:creationId xmlns:a16="http://schemas.microsoft.com/office/drawing/2014/main" id="{0909EE41-8516-BA52-20C8-1438D12B3BB5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8472237" y="2389791"/>
              <a:ext cx="96094" cy="160007"/>
            </a:xfrm>
            <a:custGeom>
              <a:avLst/>
              <a:gdLst>
                <a:gd name="connsiteX0" fmla="*/ 96306 w 96094"/>
                <a:gd name="connsiteY0" fmla="*/ 80532 h 160007"/>
                <a:gd name="connsiteX1" fmla="*/ 87176 w 96094"/>
                <a:gd name="connsiteY1" fmla="*/ 26110 h 160007"/>
                <a:gd name="connsiteX2" fmla="*/ 48373 w 96094"/>
                <a:gd name="connsiteY2" fmla="*/ 63 h 160007"/>
                <a:gd name="connsiteX3" fmla="*/ 8657 w 96094"/>
                <a:gd name="connsiteY3" fmla="*/ 27738 h 160007"/>
                <a:gd name="connsiteX4" fmla="*/ 211 w 96094"/>
                <a:gd name="connsiteY4" fmla="*/ 80532 h 160007"/>
                <a:gd name="connsiteX5" fmla="*/ 10483 w 96094"/>
                <a:gd name="connsiteY5" fmla="*/ 136581 h 160007"/>
                <a:gd name="connsiteX6" fmla="*/ 48145 w 96094"/>
                <a:gd name="connsiteY6" fmla="*/ 160070 h 160007"/>
                <a:gd name="connsiteX7" fmla="*/ 87861 w 96094"/>
                <a:gd name="connsiteY7" fmla="*/ 133092 h 160007"/>
                <a:gd name="connsiteX8" fmla="*/ 96306 w 96094"/>
                <a:gd name="connsiteY8" fmla="*/ 80532 h 160007"/>
                <a:gd name="connsiteX9" fmla="*/ 48145 w 96094"/>
                <a:gd name="connsiteY9" fmla="*/ 154953 h 160007"/>
                <a:gd name="connsiteX10" fmla="*/ 21667 w 96094"/>
                <a:gd name="connsiteY10" fmla="*/ 126813 h 160007"/>
                <a:gd name="connsiteX11" fmla="*/ 19156 w 96094"/>
                <a:gd name="connsiteY11" fmla="*/ 77741 h 160007"/>
                <a:gd name="connsiteX12" fmla="*/ 20983 w 96094"/>
                <a:gd name="connsiteY12" fmla="*/ 34948 h 160007"/>
                <a:gd name="connsiteX13" fmla="*/ 48145 w 96094"/>
                <a:gd name="connsiteY13" fmla="*/ 5179 h 160007"/>
                <a:gd name="connsiteX14" fmla="*/ 75079 w 96094"/>
                <a:gd name="connsiteY14" fmla="*/ 32390 h 160007"/>
                <a:gd name="connsiteX15" fmla="*/ 77361 w 96094"/>
                <a:gd name="connsiteY15" fmla="*/ 77741 h 160007"/>
                <a:gd name="connsiteX16" fmla="*/ 74850 w 96094"/>
                <a:gd name="connsiteY16" fmla="*/ 125882 h 160007"/>
                <a:gd name="connsiteX17" fmla="*/ 48145 w 96094"/>
                <a:gd name="connsiteY17" fmla="*/ 154953 h 1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94" h="160007">
                  <a:moveTo>
                    <a:pt x="96306" y="80532"/>
                  </a:moveTo>
                  <a:cubicBezTo>
                    <a:pt x="96306" y="61926"/>
                    <a:pt x="95165" y="43321"/>
                    <a:pt x="87176" y="26110"/>
                  </a:cubicBezTo>
                  <a:cubicBezTo>
                    <a:pt x="76677" y="3784"/>
                    <a:pt x="57960" y="63"/>
                    <a:pt x="48373" y="63"/>
                  </a:cubicBezTo>
                  <a:cubicBezTo>
                    <a:pt x="34678" y="63"/>
                    <a:pt x="18015" y="6110"/>
                    <a:pt x="8657" y="27738"/>
                  </a:cubicBezTo>
                  <a:cubicBezTo>
                    <a:pt x="1353" y="43786"/>
                    <a:pt x="211" y="61926"/>
                    <a:pt x="211" y="80532"/>
                  </a:cubicBezTo>
                  <a:cubicBezTo>
                    <a:pt x="211" y="97974"/>
                    <a:pt x="1124" y="118905"/>
                    <a:pt x="10483" y="136581"/>
                  </a:cubicBezTo>
                  <a:cubicBezTo>
                    <a:pt x="20298" y="155419"/>
                    <a:pt x="36960" y="160070"/>
                    <a:pt x="48145" y="160070"/>
                  </a:cubicBezTo>
                  <a:cubicBezTo>
                    <a:pt x="60470" y="160070"/>
                    <a:pt x="77818" y="155186"/>
                    <a:pt x="87861" y="133092"/>
                  </a:cubicBezTo>
                  <a:cubicBezTo>
                    <a:pt x="95165" y="117045"/>
                    <a:pt x="96306" y="98904"/>
                    <a:pt x="96306" y="80532"/>
                  </a:cubicBezTo>
                  <a:close/>
                  <a:moveTo>
                    <a:pt x="48145" y="154953"/>
                  </a:moveTo>
                  <a:cubicBezTo>
                    <a:pt x="39243" y="154953"/>
                    <a:pt x="25776" y="149139"/>
                    <a:pt x="21667" y="126813"/>
                  </a:cubicBezTo>
                  <a:cubicBezTo>
                    <a:pt x="19156" y="112859"/>
                    <a:pt x="19156" y="91462"/>
                    <a:pt x="19156" y="77741"/>
                  </a:cubicBezTo>
                  <a:cubicBezTo>
                    <a:pt x="19156" y="62856"/>
                    <a:pt x="19156" y="47507"/>
                    <a:pt x="20983" y="34948"/>
                  </a:cubicBezTo>
                  <a:cubicBezTo>
                    <a:pt x="25319" y="7272"/>
                    <a:pt x="42438" y="5179"/>
                    <a:pt x="48145" y="5179"/>
                  </a:cubicBezTo>
                  <a:cubicBezTo>
                    <a:pt x="55677" y="5179"/>
                    <a:pt x="70742" y="9366"/>
                    <a:pt x="75079" y="32390"/>
                  </a:cubicBezTo>
                  <a:cubicBezTo>
                    <a:pt x="77361" y="45414"/>
                    <a:pt x="77361" y="63089"/>
                    <a:pt x="77361" y="77741"/>
                  </a:cubicBezTo>
                  <a:cubicBezTo>
                    <a:pt x="77361" y="95183"/>
                    <a:pt x="77361" y="110998"/>
                    <a:pt x="74850" y="125882"/>
                  </a:cubicBezTo>
                  <a:cubicBezTo>
                    <a:pt x="71427" y="147976"/>
                    <a:pt x="58416" y="154953"/>
                    <a:pt x="48145" y="154953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3" name="任意形状 1132">
              <a:extLst>
                <a:ext uri="{FF2B5EF4-FFF2-40B4-BE49-F238E27FC236}">
                  <a16:creationId xmlns:a16="http://schemas.microsoft.com/office/drawing/2014/main" id="{B891D31F-D806-E99D-C0A0-CCE6C7E3C47C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8597092" y="2520030"/>
              <a:ext cx="24194" cy="24652"/>
            </a:xfrm>
            <a:custGeom>
              <a:avLst/>
              <a:gdLst>
                <a:gd name="connsiteX0" fmla="*/ 24411 w 24194"/>
                <a:gd name="connsiteY0" fmla="*/ 12389 h 24652"/>
                <a:gd name="connsiteX1" fmla="*/ 12314 w 24194"/>
                <a:gd name="connsiteY1" fmla="*/ 63 h 24652"/>
                <a:gd name="connsiteX2" fmla="*/ 216 w 24194"/>
                <a:gd name="connsiteY2" fmla="*/ 12389 h 24652"/>
                <a:gd name="connsiteX3" fmla="*/ 12314 w 24194"/>
                <a:gd name="connsiteY3" fmla="*/ 24715 h 24652"/>
                <a:gd name="connsiteX4" fmla="*/ 24411 w 24194"/>
                <a:gd name="connsiteY4" fmla="*/ 12389 h 2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94" h="24652">
                  <a:moveTo>
                    <a:pt x="24411" y="12389"/>
                  </a:moveTo>
                  <a:cubicBezTo>
                    <a:pt x="24411" y="5644"/>
                    <a:pt x="18933" y="63"/>
                    <a:pt x="12314" y="63"/>
                  </a:cubicBezTo>
                  <a:cubicBezTo>
                    <a:pt x="5694" y="63"/>
                    <a:pt x="216" y="5644"/>
                    <a:pt x="216" y="12389"/>
                  </a:cubicBezTo>
                  <a:cubicBezTo>
                    <a:pt x="216" y="19133"/>
                    <a:pt x="5694" y="24715"/>
                    <a:pt x="12314" y="24715"/>
                  </a:cubicBezTo>
                  <a:cubicBezTo>
                    <a:pt x="18933" y="24715"/>
                    <a:pt x="24411" y="19133"/>
                    <a:pt x="24411" y="12389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4" name="任意形状 1133">
              <a:extLst>
                <a:ext uri="{FF2B5EF4-FFF2-40B4-BE49-F238E27FC236}">
                  <a16:creationId xmlns:a16="http://schemas.microsoft.com/office/drawing/2014/main" id="{B1C54B79-82E7-5490-6227-514C6E990F0C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8649768" y="2389791"/>
              <a:ext cx="96094" cy="160007"/>
            </a:xfrm>
            <a:custGeom>
              <a:avLst/>
              <a:gdLst>
                <a:gd name="connsiteX0" fmla="*/ 96314 w 96094"/>
                <a:gd name="connsiteY0" fmla="*/ 80532 h 160007"/>
                <a:gd name="connsiteX1" fmla="*/ 87184 w 96094"/>
                <a:gd name="connsiteY1" fmla="*/ 26110 h 160007"/>
                <a:gd name="connsiteX2" fmla="*/ 48381 w 96094"/>
                <a:gd name="connsiteY2" fmla="*/ 63 h 160007"/>
                <a:gd name="connsiteX3" fmla="*/ 8665 w 96094"/>
                <a:gd name="connsiteY3" fmla="*/ 27738 h 160007"/>
                <a:gd name="connsiteX4" fmla="*/ 219 w 96094"/>
                <a:gd name="connsiteY4" fmla="*/ 80532 h 160007"/>
                <a:gd name="connsiteX5" fmla="*/ 10491 w 96094"/>
                <a:gd name="connsiteY5" fmla="*/ 136581 h 160007"/>
                <a:gd name="connsiteX6" fmla="*/ 48152 w 96094"/>
                <a:gd name="connsiteY6" fmla="*/ 160070 h 160007"/>
                <a:gd name="connsiteX7" fmla="*/ 87869 w 96094"/>
                <a:gd name="connsiteY7" fmla="*/ 133092 h 160007"/>
                <a:gd name="connsiteX8" fmla="*/ 96314 w 96094"/>
                <a:gd name="connsiteY8" fmla="*/ 80532 h 160007"/>
                <a:gd name="connsiteX9" fmla="*/ 48152 w 96094"/>
                <a:gd name="connsiteY9" fmla="*/ 154953 h 160007"/>
                <a:gd name="connsiteX10" fmla="*/ 21675 w 96094"/>
                <a:gd name="connsiteY10" fmla="*/ 126813 h 160007"/>
                <a:gd name="connsiteX11" fmla="*/ 19164 w 96094"/>
                <a:gd name="connsiteY11" fmla="*/ 77741 h 160007"/>
                <a:gd name="connsiteX12" fmla="*/ 20990 w 96094"/>
                <a:gd name="connsiteY12" fmla="*/ 34948 h 160007"/>
                <a:gd name="connsiteX13" fmla="*/ 48152 w 96094"/>
                <a:gd name="connsiteY13" fmla="*/ 5179 h 160007"/>
                <a:gd name="connsiteX14" fmla="*/ 75086 w 96094"/>
                <a:gd name="connsiteY14" fmla="*/ 32390 h 160007"/>
                <a:gd name="connsiteX15" fmla="*/ 77369 w 96094"/>
                <a:gd name="connsiteY15" fmla="*/ 77741 h 160007"/>
                <a:gd name="connsiteX16" fmla="*/ 74858 w 96094"/>
                <a:gd name="connsiteY16" fmla="*/ 125882 h 160007"/>
                <a:gd name="connsiteX17" fmla="*/ 48152 w 96094"/>
                <a:gd name="connsiteY17" fmla="*/ 154953 h 1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94" h="160007">
                  <a:moveTo>
                    <a:pt x="96314" y="80532"/>
                  </a:moveTo>
                  <a:cubicBezTo>
                    <a:pt x="96314" y="61926"/>
                    <a:pt x="95173" y="43321"/>
                    <a:pt x="87184" y="26110"/>
                  </a:cubicBezTo>
                  <a:cubicBezTo>
                    <a:pt x="76684" y="3784"/>
                    <a:pt x="57967" y="63"/>
                    <a:pt x="48381" y="63"/>
                  </a:cubicBezTo>
                  <a:cubicBezTo>
                    <a:pt x="34686" y="63"/>
                    <a:pt x="18023" y="6110"/>
                    <a:pt x="8665" y="27738"/>
                  </a:cubicBezTo>
                  <a:cubicBezTo>
                    <a:pt x="1360" y="43786"/>
                    <a:pt x="219" y="61926"/>
                    <a:pt x="219" y="80532"/>
                  </a:cubicBezTo>
                  <a:cubicBezTo>
                    <a:pt x="219" y="97974"/>
                    <a:pt x="1132" y="118905"/>
                    <a:pt x="10491" y="136581"/>
                  </a:cubicBezTo>
                  <a:cubicBezTo>
                    <a:pt x="20306" y="155419"/>
                    <a:pt x="36968" y="160070"/>
                    <a:pt x="48152" y="160070"/>
                  </a:cubicBezTo>
                  <a:cubicBezTo>
                    <a:pt x="60478" y="160070"/>
                    <a:pt x="77826" y="155186"/>
                    <a:pt x="87869" y="133092"/>
                  </a:cubicBezTo>
                  <a:cubicBezTo>
                    <a:pt x="95173" y="117045"/>
                    <a:pt x="96314" y="98904"/>
                    <a:pt x="96314" y="80532"/>
                  </a:cubicBezTo>
                  <a:close/>
                  <a:moveTo>
                    <a:pt x="48152" y="154953"/>
                  </a:moveTo>
                  <a:cubicBezTo>
                    <a:pt x="39251" y="154953"/>
                    <a:pt x="25784" y="149139"/>
                    <a:pt x="21675" y="126813"/>
                  </a:cubicBezTo>
                  <a:cubicBezTo>
                    <a:pt x="19164" y="112859"/>
                    <a:pt x="19164" y="91462"/>
                    <a:pt x="19164" y="77741"/>
                  </a:cubicBezTo>
                  <a:cubicBezTo>
                    <a:pt x="19164" y="62856"/>
                    <a:pt x="19164" y="47507"/>
                    <a:pt x="20990" y="34948"/>
                  </a:cubicBezTo>
                  <a:cubicBezTo>
                    <a:pt x="25327" y="7272"/>
                    <a:pt x="42446" y="5179"/>
                    <a:pt x="48152" y="5179"/>
                  </a:cubicBezTo>
                  <a:cubicBezTo>
                    <a:pt x="55685" y="5179"/>
                    <a:pt x="70750" y="9366"/>
                    <a:pt x="75086" y="32390"/>
                  </a:cubicBezTo>
                  <a:cubicBezTo>
                    <a:pt x="77369" y="45414"/>
                    <a:pt x="77369" y="63089"/>
                    <a:pt x="77369" y="77741"/>
                  </a:cubicBezTo>
                  <a:cubicBezTo>
                    <a:pt x="77369" y="95183"/>
                    <a:pt x="77369" y="110998"/>
                    <a:pt x="74858" y="125882"/>
                  </a:cubicBezTo>
                  <a:cubicBezTo>
                    <a:pt x="71434" y="147976"/>
                    <a:pt x="58424" y="154953"/>
                    <a:pt x="48152" y="154953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5" name="任意形状 1134">
              <a:extLst>
                <a:ext uri="{FF2B5EF4-FFF2-40B4-BE49-F238E27FC236}">
                  <a16:creationId xmlns:a16="http://schemas.microsoft.com/office/drawing/2014/main" id="{DFE2C241-FD76-E6E6-1327-7842CBA57DFD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8763896" y="2389791"/>
              <a:ext cx="96094" cy="160007"/>
            </a:xfrm>
            <a:custGeom>
              <a:avLst/>
              <a:gdLst>
                <a:gd name="connsiteX0" fmla="*/ 96319 w 96094"/>
                <a:gd name="connsiteY0" fmla="*/ 80532 h 160007"/>
                <a:gd name="connsiteX1" fmla="*/ 87189 w 96094"/>
                <a:gd name="connsiteY1" fmla="*/ 26110 h 160007"/>
                <a:gd name="connsiteX2" fmla="*/ 48386 w 96094"/>
                <a:gd name="connsiteY2" fmla="*/ 63 h 160007"/>
                <a:gd name="connsiteX3" fmla="*/ 8670 w 96094"/>
                <a:gd name="connsiteY3" fmla="*/ 27738 h 160007"/>
                <a:gd name="connsiteX4" fmla="*/ 224 w 96094"/>
                <a:gd name="connsiteY4" fmla="*/ 80532 h 160007"/>
                <a:gd name="connsiteX5" fmla="*/ 10496 w 96094"/>
                <a:gd name="connsiteY5" fmla="*/ 136581 h 160007"/>
                <a:gd name="connsiteX6" fmla="*/ 48157 w 96094"/>
                <a:gd name="connsiteY6" fmla="*/ 160070 h 160007"/>
                <a:gd name="connsiteX7" fmla="*/ 87874 w 96094"/>
                <a:gd name="connsiteY7" fmla="*/ 133092 h 160007"/>
                <a:gd name="connsiteX8" fmla="*/ 96319 w 96094"/>
                <a:gd name="connsiteY8" fmla="*/ 80532 h 160007"/>
                <a:gd name="connsiteX9" fmla="*/ 48157 w 96094"/>
                <a:gd name="connsiteY9" fmla="*/ 154953 h 160007"/>
                <a:gd name="connsiteX10" fmla="*/ 21680 w 96094"/>
                <a:gd name="connsiteY10" fmla="*/ 126813 h 160007"/>
                <a:gd name="connsiteX11" fmla="*/ 19169 w 96094"/>
                <a:gd name="connsiteY11" fmla="*/ 77741 h 160007"/>
                <a:gd name="connsiteX12" fmla="*/ 20995 w 96094"/>
                <a:gd name="connsiteY12" fmla="*/ 34948 h 160007"/>
                <a:gd name="connsiteX13" fmla="*/ 48157 w 96094"/>
                <a:gd name="connsiteY13" fmla="*/ 5179 h 160007"/>
                <a:gd name="connsiteX14" fmla="*/ 75091 w 96094"/>
                <a:gd name="connsiteY14" fmla="*/ 32390 h 160007"/>
                <a:gd name="connsiteX15" fmla="*/ 77374 w 96094"/>
                <a:gd name="connsiteY15" fmla="*/ 77741 h 160007"/>
                <a:gd name="connsiteX16" fmla="*/ 74863 w 96094"/>
                <a:gd name="connsiteY16" fmla="*/ 125882 h 160007"/>
                <a:gd name="connsiteX17" fmla="*/ 48157 w 96094"/>
                <a:gd name="connsiteY17" fmla="*/ 154953 h 1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94" h="160007">
                  <a:moveTo>
                    <a:pt x="96319" y="80532"/>
                  </a:moveTo>
                  <a:cubicBezTo>
                    <a:pt x="96319" y="61926"/>
                    <a:pt x="95178" y="43321"/>
                    <a:pt x="87189" y="26110"/>
                  </a:cubicBezTo>
                  <a:cubicBezTo>
                    <a:pt x="76689" y="3784"/>
                    <a:pt x="57972" y="63"/>
                    <a:pt x="48386" y="63"/>
                  </a:cubicBezTo>
                  <a:cubicBezTo>
                    <a:pt x="34691" y="63"/>
                    <a:pt x="18028" y="6110"/>
                    <a:pt x="8670" y="27738"/>
                  </a:cubicBezTo>
                  <a:cubicBezTo>
                    <a:pt x="1365" y="43786"/>
                    <a:pt x="224" y="61926"/>
                    <a:pt x="224" y="80532"/>
                  </a:cubicBezTo>
                  <a:cubicBezTo>
                    <a:pt x="224" y="97974"/>
                    <a:pt x="1137" y="118905"/>
                    <a:pt x="10496" y="136581"/>
                  </a:cubicBezTo>
                  <a:cubicBezTo>
                    <a:pt x="20310" y="155419"/>
                    <a:pt x="36973" y="160070"/>
                    <a:pt x="48157" y="160070"/>
                  </a:cubicBezTo>
                  <a:cubicBezTo>
                    <a:pt x="60483" y="160070"/>
                    <a:pt x="77831" y="155186"/>
                    <a:pt x="87874" y="133092"/>
                  </a:cubicBezTo>
                  <a:cubicBezTo>
                    <a:pt x="95178" y="117045"/>
                    <a:pt x="96319" y="98904"/>
                    <a:pt x="96319" y="80532"/>
                  </a:cubicBezTo>
                  <a:close/>
                  <a:moveTo>
                    <a:pt x="48157" y="154953"/>
                  </a:moveTo>
                  <a:cubicBezTo>
                    <a:pt x="39256" y="154953"/>
                    <a:pt x="25789" y="149139"/>
                    <a:pt x="21680" y="126813"/>
                  </a:cubicBezTo>
                  <a:cubicBezTo>
                    <a:pt x="19169" y="112859"/>
                    <a:pt x="19169" y="91462"/>
                    <a:pt x="19169" y="77741"/>
                  </a:cubicBezTo>
                  <a:cubicBezTo>
                    <a:pt x="19169" y="62856"/>
                    <a:pt x="19169" y="47507"/>
                    <a:pt x="20995" y="34948"/>
                  </a:cubicBezTo>
                  <a:cubicBezTo>
                    <a:pt x="25332" y="7272"/>
                    <a:pt x="42451" y="5179"/>
                    <a:pt x="48157" y="5179"/>
                  </a:cubicBezTo>
                  <a:cubicBezTo>
                    <a:pt x="55690" y="5179"/>
                    <a:pt x="70755" y="9366"/>
                    <a:pt x="75091" y="32390"/>
                  </a:cubicBezTo>
                  <a:cubicBezTo>
                    <a:pt x="77374" y="45414"/>
                    <a:pt x="77374" y="63089"/>
                    <a:pt x="77374" y="77741"/>
                  </a:cubicBezTo>
                  <a:cubicBezTo>
                    <a:pt x="77374" y="95183"/>
                    <a:pt x="77374" y="110998"/>
                    <a:pt x="74863" y="125882"/>
                  </a:cubicBezTo>
                  <a:cubicBezTo>
                    <a:pt x="71439" y="147976"/>
                    <a:pt x="58429" y="154953"/>
                    <a:pt x="48157" y="154953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6" name="任意形状 1135">
              <a:extLst>
                <a:ext uri="{FF2B5EF4-FFF2-40B4-BE49-F238E27FC236}">
                  <a16:creationId xmlns:a16="http://schemas.microsoft.com/office/drawing/2014/main" id="{BAF6A90E-B235-A99E-6741-0AD6B149F072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8875512" y="2387233"/>
              <a:ext cx="101116" cy="157448"/>
            </a:xfrm>
            <a:custGeom>
              <a:avLst/>
              <a:gdLst>
                <a:gd name="connsiteX0" fmla="*/ 60945 w 101116"/>
                <a:gd name="connsiteY0" fmla="*/ 119138 h 157448"/>
                <a:gd name="connsiteX1" fmla="*/ 60945 w 101116"/>
                <a:gd name="connsiteY1" fmla="*/ 139371 h 157448"/>
                <a:gd name="connsiteX2" fmla="*/ 43597 w 101116"/>
                <a:gd name="connsiteY2" fmla="*/ 150302 h 157448"/>
                <a:gd name="connsiteX3" fmla="*/ 38804 w 101116"/>
                <a:gd name="connsiteY3" fmla="*/ 150302 h 157448"/>
                <a:gd name="connsiteX4" fmla="*/ 38804 w 101116"/>
                <a:gd name="connsiteY4" fmla="*/ 157512 h 157448"/>
                <a:gd name="connsiteX5" fmla="*/ 69618 w 101116"/>
                <a:gd name="connsiteY5" fmla="*/ 156814 h 157448"/>
                <a:gd name="connsiteX6" fmla="*/ 100661 w 101116"/>
                <a:gd name="connsiteY6" fmla="*/ 157512 h 157448"/>
                <a:gd name="connsiteX7" fmla="*/ 100661 w 101116"/>
                <a:gd name="connsiteY7" fmla="*/ 150302 h 157448"/>
                <a:gd name="connsiteX8" fmla="*/ 95868 w 101116"/>
                <a:gd name="connsiteY8" fmla="*/ 150302 h 157448"/>
                <a:gd name="connsiteX9" fmla="*/ 78520 w 101116"/>
                <a:gd name="connsiteY9" fmla="*/ 139371 h 157448"/>
                <a:gd name="connsiteX10" fmla="*/ 78520 w 101116"/>
                <a:gd name="connsiteY10" fmla="*/ 119138 h 157448"/>
                <a:gd name="connsiteX11" fmla="*/ 101346 w 101116"/>
                <a:gd name="connsiteY11" fmla="*/ 119138 h 157448"/>
                <a:gd name="connsiteX12" fmla="*/ 101346 w 101116"/>
                <a:gd name="connsiteY12" fmla="*/ 111928 h 157448"/>
                <a:gd name="connsiteX13" fmla="*/ 78520 w 101116"/>
                <a:gd name="connsiteY13" fmla="*/ 111928 h 157448"/>
                <a:gd name="connsiteX14" fmla="*/ 78520 w 101116"/>
                <a:gd name="connsiteY14" fmla="*/ 6110 h 157448"/>
                <a:gd name="connsiteX15" fmla="*/ 74868 w 101116"/>
                <a:gd name="connsiteY15" fmla="*/ 63 h 157448"/>
                <a:gd name="connsiteX16" fmla="*/ 70303 w 101116"/>
                <a:gd name="connsiteY16" fmla="*/ 2854 h 157448"/>
                <a:gd name="connsiteX17" fmla="*/ 229 w 101116"/>
                <a:gd name="connsiteY17" fmla="*/ 111928 h 157448"/>
                <a:gd name="connsiteX18" fmla="*/ 229 w 101116"/>
                <a:gd name="connsiteY18" fmla="*/ 119138 h 157448"/>
                <a:gd name="connsiteX19" fmla="*/ 60945 w 101116"/>
                <a:gd name="connsiteY19" fmla="*/ 119138 h 157448"/>
                <a:gd name="connsiteX20" fmla="*/ 62314 w 101116"/>
                <a:gd name="connsiteY20" fmla="*/ 111928 h 157448"/>
                <a:gd name="connsiteX21" fmla="*/ 6620 w 101116"/>
                <a:gd name="connsiteY21" fmla="*/ 111928 h 157448"/>
                <a:gd name="connsiteX22" fmla="*/ 62314 w 101116"/>
                <a:gd name="connsiteY22" fmla="*/ 25180 h 157448"/>
                <a:gd name="connsiteX23" fmla="*/ 62314 w 101116"/>
                <a:gd name="connsiteY23" fmla="*/ 111928 h 15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116" h="157448">
                  <a:moveTo>
                    <a:pt x="60945" y="119138"/>
                  </a:moveTo>
                  <a:lnTo>
                    <a:pt x="60945" y="139371"/>
                  </a:lnTo>
                  <a:cubicBezTo>
                    <a:pt x="60945" y="147744"/>
                    <a:pt x="60488" y="150302"/>
                    <a:pt x="43597" y="150302"/>
                  </a:cubicBezTo>
                  <a:lnTo>
                    <a:pt x="38804" y="150302"/>
                  </a:lnTo>
                  <a:lnTo>
                    <a:pt x="38804" y="157512"/>
                  </a:lnTo>
                  <a:cubicBezTo>
                    <a:pt x="48162" y="156814"/>
                    <a:pt x="60032" y="156814"/>
                    <a:pt x="69618" y="156814"/>
                  </a:cubicBezTo>
                  <a:cubicBezTo>
                    <a:pt x="79205" y="156814"/>
                    <a:pt x="91302" y="156814"/>
                    <a:pt x="100661" y="157512"/>
                  </a:cubicBezTo>
                  <a:lnTo>
                    <a:pt x="100661" y="150302"/>
                  </a:lnTo>
                  <a:lnTo>
                    <a:pt x="95868" y="150302"/>
                  </a:lnTo>
                  <a:cubicBezTo>
                    <a:pt x="78977" y="150302"/>
                    <a:pt x="78520" y="147744"/>
                    <a:pt x="78520" y="139371"/>
                  </a:cubicBezTo>
                  <a:lnTo>
                    <a:pt x="78520" y="119138"/>
                  </a:lnTo>
                  <a:lnTo>
                    <a:pt x="101346" y="119138"/>
                  </a:lnTo>
                  <a:lnTo>
                    <a:pt x="101346" y="111928"/>
                  </a:lnTo>
                  <a:lnTo>
                    <a:pt x="78520" y="111928"/>
                  </a:lnTo>
                  <a:lnTo>
                    <a:pt x="78520" y="6110"/>
                  </a:lnTo>
                  <a:cubicBezTo>
                    <a:pt x="78520" y="1458"/>
                    <a:pt x="78520" y="63"/>
                    <a:pt x="74868" y="63"/>
                  </a:cubicBezTo>
                  <a:cubicBezTo>
                    <a:pt x="72814" y="63"/>
                    <a:pt x="72129" y="63"/>
                    <a:pt x="70303" y="2854"/>
                  </a:cubicBezTo>
                  <a:lnTo>
                    <a:pt x="229" y="111928"/>
                  </a:lnTo>
                  <a:lnTo>
                    <a:pt x="229" y="119138"/>
                  </a:lnTo>
                  <a:lnTo>
                    <a:pt x="60945" y="119138"/>
                  </a:lnTo>
                  <a:close/>
                  <a:moveTo>
                    <a:pt x="62314" y="111928"/>
                  </a:moveTo>
                  <a:lnTo>
                    <a:pt x="6620" y="111928"/>
                  </a:lnTo>
                  <a:lnTo>
                    <a:pt x="62314" y="25180"/>
                  </a:lnTo>
                  <a:lnTo>
                    <a:pt x="62314" y="111928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7" name="任意形状 1136">
              <a:extLst>
                <a:ext uri="{FF2B5EF4-FFF2-40B4-BE49-F238E27FC236}">
                  <a16:creationId xmlns:a16="http://schemas.microsoft.com/office/drawing/2014/main" id="{CAC939B3-8C7B-2892-39A0-FEA39A04677B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8996259" y="2370255"/>
              <a:ext cx="52954" cy="232568"/>
            </a:xfrm>
            <a:custGeom>
              <a:avLst/>
              <a:gdLst>
                <a:gd name="connsiteX0" fmla="*/ 53189 w 52954"/>
                <a:gd name="connsiteY0" fmla="*/ 116347 h 232568"/>
                <a:gd name="connsiteX1" fmla="*/ 38124 w 52954"/>
                <a:gd name="connsiteY1" fmla="*/ 43786 h 232568"/>
                <a:gd name="connsiteX2" fmla="*/ 2517 w 52954"/>
                <a:gd name="connsiteY2" fmla="*/ 63 h 232568"/>
                <a:gd name="connsiteX3" fmla="*/ 234 w 52954"/>
                <a:gd name="connsiteY3" fmla="*/ 2388 h 232568"/>
                <a:gd name="connsiteX4" fmla="*/ 4571 w 52954"/>
                <a:gd name="connsiteY4" fmla="*/ 7738 h 232568"/>
                <a:gd name="connsiteX5" fmla="*/ 39950 w 52954"/>
                <a:gd name="connsiteY5" fmla="*/ 116347 h 232568"/>
                <a:gd name="connsiteX6" fmla="*/ 3201 w 52954"/>
                <a:gd name="connsiteY6" fmla="*/ 226352 h 232568"/>
                <a:gd name="connsiteX7" fmla="*/ 234 w 52954"/>
                <a:gd name="connsiteY7" fmla="*/ 230306 h 232568"/>
                <a:gd name="connsiteX8" fmla="*/ 2517 w 52954"/>
                <a:gd name="connsiteY8" fmla="*/ 232631 h 232568"/>
                <a:gd name="connsiteX9" fmla="*/ 38809 w 52954"/>
                <a:gd name="connsiteY9" fmla="*/ 187281 h 232568"/>
                <a:gd name="connsiteX10" fmla="*/ 53189 w 52954"/>
                <a:gd name="connsiteY10" fmla="*/ 116347 h 2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954" h="232568">
                  <a:moveTo>
                    <a:pt x="53189" y="116347"/>
                  </a:moveTo>
                  <a:cubicBezTo>
                    <a:pt x="53189" y="98207"/>
                    <a:pt x="50678" y="70066"/>
                    <a:pt x="38124" y="43786"/>
                  </a:cubicBezTo>
                  <a:cubicBezTo>
                    <a:pt x="24429" y="15180"/>
                    <a:pt x="4799" y="63"/>
                    <a:pt x="2517" y="63"/>
                  </a:cubicBezTo>
                  <a:cubicBezTo>
                    <a:pt x="1147" y="63"/>
                    <a:pt x="234" y="993"/>
                    <a:pt x="234" y="2388"/>
                  </a:cubicBezTo>
                  <a:cubicBezTo>
                    <a:pt x="234" y="3086"/>
                    <a:pt x="234" y="3551"/>
                    <a:pt x="4571" y="7738"/>
                  </a:cubicBezTo>
                  <a:cubicBezTo>
                    <a:pt x="26940" y="30762"/>
                    <a:pt x="39950" y="67740"/>
                    <a:pt x="39950" y="116347"/>
                  </a:cubicBezTo>
                  <a:cubicBezTo>
                    <a:pt x="39950" y="156116"/>
                    <a:pt x="31505" y="197048"/>
                    <a:pt x="3201" y="226352"/>
                  </a:cubicBezTo>
                  <a:cubicBezTo>
                    <a:pt x="234" y="229143"/>
                    <a:pt x="234" y="229608"/>
                    <a:pt x="234" y="230306"/>
                  </a:cubicBezTo>
                  <a:cubicBezTo>
                    <a:pt x="234" y="231701"/>
                    <a:pt x="1147" y="232631"/>
                    <a:pt x="2517" y="232631"/>
                  </a:cubicBezTo>
                  <a:cubicBezTo>
                    <a:pt x="4799" y="232631"/>
                    <a:pt x="25342" y="216817"/>
                    <a:pt x="38809" y="187281"/>
                  </a:cubicBezTo>
                  <a:cubicBezTo>
                    <a:pt x="50450" y="161698"/>
                    <a:pt x="53189" y="135883"/>
                    <a:pt x="53189" y="116347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8" name="任意形状 1137">
              <a:extLst>
                <a:ext uri="{FF2B5EF4-FFF2-40B4-BE49-F238E27FC236}">
                  <a16:creationId xmlns:a16="http://schemas.microsoft.com/office/drawing/2014/main" id="{35502FA1-0E20-B3F5-47E6-806A21D5B61A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9156290" y="2430491"/>
              <a:ext cx="110246" cy="112098"/>
            </a:xfrm>
            <a:custGeom>
              <a:avLst/>
              <a:gdLst>
                <a:gd name="connsiteX0" fmla="*/ 55478 w 110246"/>
                <a:gd name="connsiteY0" fmla="*/ 49600 h 112098"/>
                <a:gd name="connsiteX1" fmla="*/ 9827 w 110246"/>
                <a:gd name="connsiteY1" fmla="*/ 3319 h 112098"/>
                <a:gd name="connsiteX2" fmla="*/ 4805 w 110246"/>
                <a:gd name="connsiteY2" fmla="*/ 63 h 112098"/>
                <a:gd name="connsiteX3" fmla="*/ 240 w 110246"/>
                <a:gd name="connsiteY3" fmla="*/ 4714 h 112098"/>
                <a:gd name="connsiteX4" fmla="*/ 3207 w 110246"/>
                <a:gd name="connsiteY4" fmla="*/ 9365 h 112098"/>
                <a:gd name="connsiteX5" fmla="*/ 48858 w 110246"/>
                <a:gd name="connsiteY5" fmla="*/ 56112 h 112098"/>
                <a:gd name="connsiteX6" fmla="*/ 3207 w 110246"/>
                <a:gd name="connsiteY6" fmla="*/ 102858 h 112098"/>
                <a:gd name="connsiteX7" fmla="*/ 240 w 110246"/>
                <a:gd name="connsiteY7" fmla="*/ 107509 h 112098"/>
                <a:gd name="connsiteX8" fmla="*/ 4805 w 110246"/>
                <a:gd name="connsiteY8" fmla="*/ 112161 h 112098"/>
                <a:gd name="connsiteX9" fmla="*/ 9827 w 110246"/>
                <a:gd name="connsiteY9" fmla="*/ 108905 h 112098"/>
                <a:gd name="connsiteX10" fmla="*/ 55249 w 110246"/>
                <a:gd name="connsiteY10" fmla="*/ 62624 h 112098"/>
                <a:gd name="connsiteX11" fmla="*/ 102498 w 110246"/>
                <a:gd name="connsiteY11" fmla="*/ 110765 h 112098"/>
                <a:gd name="connsiteX12" fmla="*/ 105922 w 110246"/>
                <a:gd name="connsiteY12" fmla="*/ 112161 h 112098"/>
                <a:gd name="connsiteX13" fmla="*/ 110487 w 110246"/>
                <a:gd name="connsiteY13" fmla="*/ 107509 h 112098"/>
                <a:gd name="connsiteX14" fmla="*/ 109802 w 110246"/>
                <a:gd name="connsiteY14" fmla="*/ 104951 h 112098"/>
                <a:gd name="connsiteX15" fmla="*/ 61869 w 110246"/>
                <a:gd name="connsiteY15" fmla="*/ 56112 h 112098"/>
                <a:gd name="connsiteX16" fmla="*/ 103639 w 110246"/>
                <a:gd name="connsiteY16" fmla="*/ 13552 h 112098"/>
                <a:gd name="connsiteX17" fmla="*/ 109346 w 110246"/>
                <a:gd name="connsiteY17" fmla="*/ 7738 h 112098"/>
                <a:gd name="connsiteX18" fmla="*/ 110487 w 110246"/>
                <a:gd name="connsiteY18" fmla="*/ 4714 h 112098"/>
                <a:gd name="connsiteX19" fmla="*/ 105922 w 110246"/>
                <a:gd name="connsiteY19" fmla="*/ 63 h 112098"/>
                <a:gd name="connsiteX20" fmla="*/ 100672 w 110246"/>
                <a:gd name="connsiteY20" fmla="*/ 3551 h 112098"/>
                <a:gd name="connsiteX21" fmla="*/ 55478 w 110246"/>
                <a:gd name="connsiteY21" fmla="*/ 49600 h 11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246" h="112098">
                  <a:moveTo>
                    <a:pt x="55478" y="49600"/>
                  </a:moveTo>
                  <a:lnTo>
                    <a:pt x="9827" y="3319"/>
                  </a:lnTo>
                  <a:cubicBezTo>
                    <a:pt x="7088" y="528"/>
                    <a:pt x="6631" y="63"/>
                    <a:pt x="4805" y="63"/>
                  </a:cubicBezTo>
                  <a:cubicBezTo>
                    <a:pt x="2523" y="63"/>
                    <a:pt x="240" y="2156"/>
                    <a:pt x="240" y="4714"/>
                  </a:cubicBezTo>
                  <a:cubicBezTo>
                    <a:pt x="240" y="6342"/>
                    <a:pt x="697" y="6807"/>
                    <a:pt x="3207" y="9365"/>
                  </a:cubicBezTo>
                  <a:lnTo>
                    <a:pt x="48858" y="56112"/>
                  </a:lnTo>
                  <a:lnTo>
                    <a:pt x="3207" y="102858"/>
                  </a:lnTo>
                  <a:cubicBezTo>
                    <a:pt x="697" y="105416"/>
                    <a:pt x="240" y="105881"/>
                    <a:pt x="240" y="107509"/>
                  </a:cubicBezTo>
                  <a:cubicBezTo>
                    <a:pt x="240" y="110068"/>
                    <a:pt x="2523" y="112161"/>
                    <a:pt x="4805" y="112161"/>
                  </a:cubicBezTo>
                  <a:cubicBezTo>
                    <a:pt x="6631" y="112161"/>
                    <a:pt x="7088" y="111696"/>
                    <a:pt x="9827" y="108905"/>
                  </a:cubicBezTo>
                  <a:lnTo>
                    <a:pt x="55249" y="62624"/>
                  </a:lnTo>
                  <a:lnTo>
                    <a:pt x="102498" y="110765"/>
                  </a:lnTo>
                  <a:cubicBezTo>
                    <a:pt x="102955" y="110998"/>
                    <a:pt x="104552" y="112161"/>
                    <a:pt x="105922" y="112161"/>
                  </a:cubicBezTo>
                  <a:cubicBezTo>
                    <a:pt x="108661" y="112161"/>
                    <a:pt x="110487" y="110068"/>
                    <a:pt x="110487" y="107509"/>
                  </a:cubicBezTo>
                  <a:cubicBezTo>
                    <a:pt x="110487" y="107044"/>
                    <a:pt x="110487" y="106114"/>
                    <a:pt x="109802" y="104951"/>
                  </a:cubicBezTo>
                  <a:cubicBezTo>
                    <a:pt x="109574" y="104486"/>
                    <a:pt x="73281" y="67973"/>
                    <a:pt x="61869" y="56112"/>
                  </a:cubicBezTo>
                  <a:lnTo>
                    <a:pt x="103639" y="13552"/>
                  </a:lnTo>
                  <a:cubicBezTo>
                    <a:pt x="104781" y="12156"/>
                    <a:pt x="108204" y="9133"/>
                    <a:pt x="109346" y="7738"/>
                  </a:cubicBezTo>
                  <a:cubicBezTo>
                    <a:pt x="109574" y="7272"/>
                    <a:pt x="110487" y="6342"/>
                    <a:pt x="110487" y="4714"/>
                  </a:cubicBezTo>
                  <a:cubicBezTo>
                    <a:pt x="110487" y="2156"/>
                    <a:pt x="108661" y="63"/>
                    <a:pt x="105922" y="63"/>
                  </a:cubicBezTo>
                  <a:cubicBezTo>
                    <a:pt x="104096" y="63"/>
                    <a:pt x="103183" y="993"/>
                    <a:pt x="100672" y="3551"/>
                  </a:cubicBezTo>
                  <a:lnTo>
                    <a:pt x="55478" y="49600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9" name="任意形状 1138">
              <a:extLst>
                <a:ext uri="{FF2B5EF4-FFF2-40B4-BE49-F238E27FC236}">
                  <a16:creationId xmlns:a16="http://schemas.microsoft.com/office/drawing/2014/main" id="{A7F15048-48D5-0299-E406-DD8904B86B7D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9371304" y="2389791"/>
              <a:ext cx="75323" cy="154890"/>
            </a:xfrm>
            <a:custGeom>
              <a:avLst/>
              <a:gdLst>
                <a:gd name="connsiteX0" fmla="*/ 47042 w 75323"/>
                <a:gd name="connsiteY0" fmla="*/ 6110 h 154890"/>
                <a:gd name="connsiteX1" fmla="*/ 41792 w 75323"/>
                <a:gd name="connsiteY1" fmla="*/ 63 h 154890"/>
                <a:gd name="connsiteX2" fmla="*/ 250 w 75323"/>
                <a:gd name="connsiteY2" fmla="*/ 14947 h 154890"/>
                <a:gd name="connsiteX3" fmla="*/ 250 w 75323"/>
                <a:gd name="connsiteY3" fmla="*/ 22157 h 154890"/>
                <a:gd name="connsiteX4" fmla="*/ 30151 w 75323"/>
                <a:gd name="connsiteY4" fmla="*/ 16110 h 154890"/>
                <a:gd name="connsiteX5" fmla="*/ 30151 w 75323"/>
                <a:gd name="connsiteY5" fmla="*/ 136581 h 154890"/>
                <a:gd name="connsiteX6" fmla="*/ 8924 w 75323"/>
                <a:gd name="connsiteY6" fmla="*/ 147744 h 154890"/>
                <a:gd name="connsiteX7" fmla="*/ 1620 w 75323"/>
                <a:gd name="connsiteY7" fmla="*/ 147744 h 154890"/>
                <a:gd name="connsiteX8" fmla="*/ 1620 w 75323"/>
                <a:gd name="connsiteY8" fmla="*/ 154953 h 154890"/>
                <a:gd name="connsiteX9" fmla="*/ 38597 w 75323"/>
                <a:gd name="connsiteY9" fmla="*/ 154256 h 154890"/>
                <a:gd name="connsiteX10" fmla="*/ 75574 w 75323"/>
                <a:gd name="connsiteY10" fmla="*/ 154953 h 154890"/>
                <a:gd name="connsiteX11" fmla="*/ 75574 w 75323"/>
                <a:gd name="connsiteY11" fmla="*/ 147744 h 154890"/>
                <a:gd name="connsiteX12" fmla="*/ 68270 w 75323"/>
                <a:gd name="connsiteY12" fmla="*/ 147744 h 154890"/>
                <a:gd name="connsiteX13" fmla="*/ 47042 w 75323"/>
                <a:gd name="connsiteY13" fmla="*/ 136581 h 154890"/>
                <a:gd name="connsiteX14" fmla="*/ 47042 w 75323"/>
                <a:gd name="connsiteY14" fmla="*/ 6110 h 15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323" h="154890">
                  <a:moveTo>
                    <a:pt x="47042" y="6110"/>
                  </a:moveTo>
                  <a:cubicBezTo>
                    <a:pt x="47042" y="528"/>
                    <a:pt x="47042" y="63"/>
                    <a:pt x="41792" y="63"/>
                  </a:cubicBezTo>
                  <a:cubicBezTo>
                    <a:pt x="27641" y="14947"/>
                    <a:pt x="7554" y="14947"/>
                    <a:pt x="250" y="14947"/>
                  </a:cubicBezTo>
                  <a:lnTo>
                    <a:pt x="250" y="22157"/>
                  </a:lnTo>
                  <a:cubicBezTo>
                    <a:pt x="4815" y="22157"/>
                    <a:pt x="18282" y="22157"/>
                    <a:pt x="30151" y="16110"/>
                  </a:cubicBezTo>
                  <a:lnTo>
                    <a:pt x="30151" y="136581"/>
                  </a:lnTo>
                  <a:cubicBezTo>
                    <a:pt x="30151" y="144953"/>
                    <a:pt x="29467" y="147744"/>
                    <a:pt x="8924" y="147744"/>
                  </a:cubicBezTo>
                  <a:lnTo>
                    <a:pt x="1620" y="147744"/>
                  </a:lnTo>
                  <a:lnTo>
                    <a:pt x="1620" y="154953"/>
                  </a:lnTo>
                  <a:cubicBezTo>
                    <a:pt x="9609" y="154256"/>
                    <a:pt x="29467" y="154256"/>
                    <a:pt x="38597" y="154256"/>
                  </a:cubicBezTo>
                  <a:cubicBezTo>
                    <a:pt x="47727" y="154256"/>
                    <a:pt x="67585" y="154256"/>
                    <a:pt x="75574" y="154953"/>
                  </a:cubicBezTo>
                  <a:lnTo>
                    <a:pt x="75574" y="147744"/>
                  </a:lnTo>
                  <a:lnTo>
                    <a:pt x="68270" y="147744"/>
                  </a:lnTo>
                  <a:cubicBezTo>
                    <a:pt x="47727" y="147744"/>
                    <a:pt x="47042" y="145186"/>
                    <a:pt x="47042" y="136581"/>
                  </a:cubicBezTo>
                  <a:lnTo>
                    <a:pt x="47042" y="6110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0" name="任意形状 1139">
              <a:extLst>
                <a:ext uri="{FF2B5EF4-FFF2-40B4-BE49-F238E27FC236}">
                  <a16:creationId xmlns:a16="http://schemas.microsoft.com/office/drawing/2014/main" id="{D136D272-1702-56D4-CD94-8159EC41491C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9474019" y="2389791"/>
              <a:ext cx="96094" cy="160007"/>
            </a:xfrm>
            <a:custGeom>
              <a:avLst/>
              <a:gdLst>
                <a:gd name="connsiteX0" fmla="*/ 96350 w 96094"/>
                <a:gd name="connsiteY0" fmla="*/ 80532 h 160007"/>
                <a:gd name="connsiteX1" fmla="*/ 87220 w 96094"/>
                <a:gd name="connsiteY1" fmla="*/ 26110 h 160007"/>
                <a:gd name="connsiteX2" fmla="*/ 48417 w 96094"/>
                <a:gd name="connsiteY2" fmla="*/ 63 h 160007"/>
                <a:gd name="connsiteX3" fmla="*/ 8701 w 96094"/>
                <a:gd name="connsiteY3" fmla="*/ 27738 h 160007"/>
                <a:gd name="connsiteX4" fmla="*/ 255 w 96094"/>
                <a:gd name="connsiteY4" fmla="*/ 80532 h 160007"/>
                <a:gd name="connsiteX5" fmla="*/ 10527 w 96094"/>
                <a:gd name="connsiteY5" fmla="*/ 136581 h 160007"/>
                <a:gd name="connsiteX6" fmla="*/ 48188 w 96094"/>
                <a:gd name="connsiteY6" fmla="*/ 160070 h 160007"/>
                <a:gd name="connsiteX7" fmla="*/ 87905 w 96094"/>
                <a:gd name="connsiteY7" fmla="*/ 133092 h 160007"/>
                <a:gd name="connsiteX8" fmla="*/ 96350 w 96094"/>
                <a:gd name="connsiteY8" fmla="*/ 80532 h 160007"/>
                <a:gd name="connsiteX9" fmla="*/ 48188 w 96094"/>
                <a:gd name="connsiteY9" fmla="*/ 154953 h 160007"/>
                <a:gd name="connsiteX10" fmla="*/ 21711 w 96094"/>
                <a:gd name="connsiteY10" fmla="*/ 126813 h 160007"/>
                <a:gd name="connsiteX11" fmla="*/ 19200 w 96094"/>
                <a:gd name="connsiteY11" fmla="*/ 77741 h 160007"/>
                <a:gd name="connsiteX12" fmla="*/ 21026 w 96094"/>
                <a:gd name="connsiteY12" fmla="*/ 34948 h 160007"/>
                <a:gd name="connsiteX13" fmla="*/ 48188 w 96094"/>
                <a:gd name="connsiteY13" fmla="*/ 5179 h 160007"/>
                <a:gd name="connsiteX14" fmla="*/ 75122 w 96094"/>
                <a:gd name="connsiteY14" fmla="*/ 32390 h 160007"/>
                <a:gd name="connsiteX15" fmla="*/ 77405 w 96094"/>
                <a:gd name="connsiteY15" fmla="*/ 77741 h 160007"/>
                <a:gd name="connsiteX16" fmla="*/ 74894 w 96094"/>
                <a:gd name="connsiteY16" fmla="*/ 125882 h 160007"/>
                <a:gd name="connsiteX17" fmla="*/ 48188 w 96094"/>
                <a:gd name="connsiteY17" fmla="*/ 154953 h 1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94" h="160007">
                  <a:moveTo>
                    <a:pt x="96350" y="80532"/>
                  </a:moveTo>
                  <a:cubicBezTo>
                    <a:pt x="96350" y="61926"/>
                    <a:pt x="95209" y="43321"/>
                    <a:pt x="87220" y="26110"/>
                  </a:cubicBezTo>
                  <a:cubicBezTo>
                    <a:pt x="76720" y="3784"/>
                    <a:pt x="58003" y="63"/>
                    <a:pt x="48417" y="63"/>
                  </a:cubicBezTo>
                  <a:cubicBezTo>
                    <a:pt x="34722" y="63"/>
                    <a:pt x="18059" y="6110"/>
                    <a:pt x="8701" y="27738"/>
                  </a:cubicBezTo>
                  <a:cubicBezTo>
                    <a:pt x="1396" y="43786"/>
                    <a:pt x="255" y="61926"/>
                    <a:pt x="255" y="80532"/>
                  </a:cubicBezTo>
                  <a:cubicBezTo>
                    <a:pt x="255" y="97974"/>
                    <a:pt x="1168" y="118905"/>
                    <a:pt x="10527" y="136581"/>
                  </a:cubicBezTo>
                  <a:cubicBezTo>
                    <a:pt x="20341" y="155419"/>
                    <a:pt x="37004" y="160070"/>
                    <a:pt x="48188" y="160070"/>
                  </a:cubicBezTo>
                  <a:cubicBezTo>
                    <a:pt x="60514" y="160070"/>
                    <a:pt x="77862" y="155186"/>
                    <a:pt x="87905" y="133092"/>
                  </a:cubicBezTo>
                  <a:cubicBezTo>
                    <a:pt x="95209" y="117045"/>
                    <a:pt x="96350" y="98904"/>
                    <a:pt x="96350" y="80532"/>
                  </a:cubicBezTo>
                  <a:close/>
                  <a:moveTo>
                    <a:pt x="48188" y="154953"/>
                  </a:moveTo>
                  <a:cubicBezTo>
                    <a:pt x="39287" y="154953"/>
                    <a:pt x="25820" y="149139"/>
                    <a:pt x="21711" y="126813"/>
                  </a:cubicBezTo>
                  <a:cubicBezTo>
                    <a:pt x="19200" y="112859"/>
                    <a:pt x="19200" y="91462"/>
                    <a:pt x="19200" y="77741"/>
                  </a:cubicBezTo>
                  <a:cubicBezTo>
                    <a:pt x="19200" y="62856"/>
                    <a:pt x="19200" y="47507"/>
                    <a:pt x="21026" y="34948"/>
                  </a:cubicBezTo>
                  <a:cubicBezTo>
                    <a:pt x="25363" y="7272"/>
                    <a:pt x="42482" y="5179"/>
                    <a:pt x="48188" y="5179"/>
                  </a:cubicBezTo>
                  <a:cubicBezTo>
                    <a:pt x="55721" y="5179"/>
                    <a:pt x="70786" y="9366"/>
                    <a:pt x="75122" y="32390"/>
                  </a:cubicBezTo>
                  <a:cubicBezTo>
                    <a:pt x="77405" y="45414"/>
                    <a:pt x="77405" y="63089"/>
                    <a:pt x="77405" y="77741"/>
                  </a:cubicBezTo>
                  <a:cubicBezTo>
                    <a:pt x="77405" y="95183"/>
                    <a:pt x="77405" y="110998"/>
                    <a:pt x="74894" y="125882"/>
                  </a:cubicBezTo>
                  <a:cubicBezTo>
                    <a:pt x="71470" y="147976"/>
                    <a:pt x="58460" y="154953"/>
                    <a:pt x="48188" y="154953"/>
                  </a:cubicBez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1" name="任意形状 1140">
              <a:extLst>
                <a:ext uri="{FF2B5EF4-FFF2-40B4-BE49-F238E27FC236}">
                  <a16:creationId xmlns:a16="http://schemas.microsoft.com/office/drawing/2014/main" id="{520444B9-AF26-B177-E0EA-86AF5708A1C7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9596501" y="2415515"/>
              <a:ext cx="108009" cy="7977"/>
            </a:xfrm>
            <a:custGeom>
              <a:avLst/>
              <a:gdLst>
                <a:gd name="connsiteX0" fmla="*/ 101879 w 108009"/>
                <a:gd name="connsiteY0" fmla="*/ 8036 h 7977"/>
                <a:gd name="connsiteX1" fmla="*/ 108270 w 108009"/>
                <a:gd name="connsiteY1" fmla="*/ 4129 h 7977"/>
                <a:gd name="connsiteX2" fmla="*/ 101879 w 108009"/>
                <a:gd name="connsiteY2" fmla="*/ 59 h 7977"/>
                <a:gd name="connsiteX3" fmla="*/ 6651 w 108009"/>
                <a:gd name="connsiteY3" fmla="*/ 59 h 7977"/>
                <a:gd name="connsiteX4" fmla="*/ 260 w 108009"/>
                <a:gd name="connsiteY4" fmla="*/ 3966 h 7977"/>
                <a:gd name="connsiteX5" fmla="*/ 6651 w 108009"/>
                <a:gd name="connsiteY5" fmla="*/ 8036 h 7977"/>
                <a:gd name="connsiteX6" fmla="*/ 101879 w 108009"/>
                <a:gd name="connsiteY6" fmla="*/ 8036 h 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009" h="7977">
                  <a:moveTo>
                    <a:pt x="101879" y="8036"/>
                  </a:moveTo>
                  <a:cubicBezTo>
                    <a:pt x="104435" y="8036"/>
                    <a:pt x="108270" y="8036"/>
                    <a:pt x="108270" y="4129"/>
                  </a:cubicBezTo>
                  <a:cubicBezTo>
                    <a:pt x="108270" y="59"/>
                    <a:pt x="104595" y="59"/>
                    <a:pt x="101879" y="59"/>
                  </a:cubicBezTo>
                  <a:lnTo>
                    <a:pt x="6651" y="59"/>
                  </a:lnTo>
                  <a:cubicBezTo>
                    <a:pt x="4095" y="59"/>
                    <a:pt x="260" y="59"/>
                    <a:pt x="260" y="3966"/>
                  </a:cubicBezTo>
                  <a:cubicBezTo>
                    <a:pt x="260" y="8036"/>
                    <a:pt x="3935" y="8036"/>
                    <a:pt x="6651" y="8036"/>
                  </a:cubicBezTo>
                  <a:lnTo>
                    <a:pt x="101879" y="8036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2" name="任意形状 1141">
              <a:extLst>
                <a:ext uri="{FF2B5EF4-FFF2-40B4-BE49-F238E27FC236}">
                  <a16:creationId xmlns:a16="http://schemas.microsoft.com/office/drawing/2014/main" id="{CBEB753C-4BF0-92B9-E4BF-276A1E75FDCA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9739320" y="2352187"/>
              <a:ext cx="58159" cy="108097"/>
            </a:xfrm>
            <a:custGeom>
              <a:avLst/>
              <a:gdLst>
                <a:gd name="connsiteX0" fmla="*/ 36376 w 58159"/>
                <a:gd name="connsiteY0" fmla="*/ 4617 h 108097"/>
                <a:gd name="connsiteX1" fmla="*/ 31583 w 58159"/>
                <a:gd name="connsiteY1" fmla="*/ 59 h 108097"/>
                <a:gd name="connsiteX2" fmla="*/ 266 w 58159"/>
                <a:gd name="connsiteY2" fmla="*/ 10478 h 108097"/>
                <a:gd name="connsiteX3" fmla="*/ 266 w 58159"/>
                <a:gd name="connsiteY3" fmla="*/ 16339 h 108097"/>
                <a:gd name="connsiteX4" fmla="*/ 23434 w 58159"/>
                <a:gd name="connsiteY4" fmla="*/ 11781 h 108097"/>
                <a:gd name="connsiteX5" fmla="*/ 23434 w 58159"/>
                <a:gd name="connsiteY5" fmla="*/ 94808 h 108097"/>
                <a:gd name="connsiteX6" fmla="*/ 7456 w 58159"/>
                <a:gd name="connsiteY6" fmla="*/ 102296 h 108097"/>
                <a:gd name="connsiteX7" fmla="*/ 1385 w 58159"/>
                <a:gd name="connsiteY7" fmla="*/ 102296 h 108097"/>
                <a:gd name="connsiteX8" fmla="*/ 1385 w 58159"/>
                <a:gd name="connsiteY8" fmla="*/ 108157 h 108097"/>
                <a:gd name="connsiteX9" fmla="*/ 29825 w 58159"/>
                <a:gd name="connsiteY9" fmla="*/ 107506 h 108097"/>
                <a:gd name="connsiteX10" fmla="*/ 58425 w 58159"/>
                <a:gd name="connsiteY10" fmla="*/ 108157 h 108097"/>
                <a:gd name="connsiteX11" fmla="*/ 58425 w 58159"/>
                <a:gd name="connsiteY11" fmla="*/ 102296 h 108097"/>
                <a:gd name="connsiteX12" fmla="*/ 52354 w 58159"/>
                <a:gd name="connsiteY12" fmla="*/ 102296 h 108097"/>
                <a:gd name="connsiteX13" fmla="*/ 36376 w 58159"/>
                <a:gd name="connsiteY13" fmla="*/ 94808 h 108097"/>
                <a:gd name="connsiteX14" fmla="*/ 36376 w 58159"/>
                <a:gd name="connsiteY14" fmla="*/ 4617 h 10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159" h="108097">
                  <a:moveTo>
                    <a:pt x="36376" y="4617"/>
                  </a:moveTo>
                  <a:cubicBezTo>
                    <a:pt x="36376" y="222"/>
                    <a:pt x="36057" y="59"/>
                    <a:pt x="31583" y="59"/>
                  </a:cubicBezTo>
                  <a:cubicBezTo>
                    <a:pt x="21357" y="10315"/>
                    <a:pt x="6817" y="10478"/>
                    <a:pt x="266" y="10478"/>
                  </a:cubicBezTo>
                  <a:lnTo>
                    <a:pt x="266" y="16339"/>
                  </a:lnTo>
                  <a:cubicBezTo>
                    <a:pt x="4101" y="16339"/>
                    <a:pt x="14646" y="16339"/>
                    <a:pt x="23434" y="11781"/>
                  </a:cubicBezTo>
                  <a:lnTo>
                    <a:pt x="23434" y="94808"/>
                  </a:lnTo>
                  <a:cubicBezTo>
                    <a:pt x="23434" y="100180"/>
                    <a:pt x="23434" y="102296"/>
                    <a:pt x="7456" y="102296"/>
                  </a:cubicBezTo>
                  <a:lnTo>
                    <a:pt x="1385" y="102296"/>
                  </a:lnTo>
                  <a:lnTo>
                    <a:pt x="1385" y="108157"/>
                  </a:lnTo>
                  <a:cubicBezTo>
                    <a:pt x="4261" y="107994"/>
                    <a:pt x="23913" y="107506"/>
                    <a:pt x="29825" y="107506"/>
                  </a:cubicBezTo>
                  <a:cubicBezTo>
                    <a:pt x="34778" y="107506"/>
                    <a:pt x="54910" y="107994"/>
                    <a:pt x="58425" y="108157"/>
                  </a:cubicBezTo>
                  <a:lnTo>
                    <a:pt x="58425" y="102296"/>
                  </a:lnTo>
                  <a:lnTo>
                    <a:pt x="52354" y="102296"/>
                  </a:lnTo>
                  <a:cubicBezTo>
                    <a:pt x="36376" y="102296"/>
                    <a:pt x="36376" y="100180"/>
                    <a:pt x="36376" y="94808"/>
                  </a:cubicBezTo>
                  <a:lnTo>
                    <a:pt x="36376" y="4617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3" name="任意形状 1142">
              <a:extLst>
                <a:ext uri="{FF2B5EF4-FFF2-40B4-BE49-F238E27FC236}">
                  <a16:creationId xmlns:a16="http://schemas.microsoft.com/office/drawing/2014/main" id="{AF6D8393-D6E1-4124-A433-CE43A509FAC9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9830305" y="2352187"/>
              <a:ext cx="58159" cy="108097"/>
            </a:xfrm>
            <a:custGeom>
              <a:avLst/>
              <a:gdLst>
                <a:gd name="connsiteX0" fmla="*/ 36380 w 58159"/>
                <a:gd name="connsiteY0" fmla="*/ 4617 h 108097"/>
                <a:gd name="connsiteX1" fmla="*/ 31587 w 58159"/>
                <a:gd name="connsiteY1" fmla="*/ 59 h 108097"/>
                <a:gd name="connsiteX2" fmla="*/ 270 w 58159"/>
                <a:gd name="connsiteY2" fmla="*/ 10478 h 108097"/>
                <a:gd name="connsiteX3" fmla="*/ 270 w 58159"/>
                <a:gd name="connsiteY3" fmla="*/ 16339 h 108097"/>
                <a:gd name="connsiteX4" fmla="*/ 23438 w 58159"/>
                <a:gd name="connsiteY4" fmla="*/ 11781 h 108097"/>
                <a:gd name="connsiteX5" fmla="*/ 23438 w 58159"/>
                <a:gd name="connsiteY5" fmla="*/ 94808 h 108097"/>
                <a:gd name="connsiteX6" fmla="*/ 7460 w 58159"/>
                <a:gd name="connsiteY6" fmla="*/ 102296 h 108097"/>
                <a:gd name="connsiteX7" fmla="*/ 1389 w 58159"/>
                <a:gd name="connsiteY7" fmla="*/ 102296 h 108097"/>
                <a:gd name="connsiteX8" fmla="*/ 1389 w 58159"/>
                <a:gd name="connsiteY8" fmla="*/ 108157 h 108097"/>
                <a:gd name="connsiteX9" fmla="*/ 29829 w 58159"/>
                <a:gd name="connsiteY9" fmla="*/ 107506 h 108097"/>
                <a:gd name="connsiteX10" fmla="*/ 58429 w 58159"/>
                <a:gd name="connsiteY10" fmla="*/ 108157 h 108097"/>
                <a:gd name="connsiteX11" fmla="*/ 58429 w 58159"/>
                <a:gd name="connsiteY11" fmla="*/ 102296 h 108097"/>
                <a:gd name="connsiteX12" fmla="*/ 52358 w 58159"/>
                <a:gd name="connsiteY12" fmla="*/ 102296 h 108097"/>
                <a:gd name="connsiteX13" fmla="*/ 36380 w 58159"/>
                <a:gd name="connsiteY13" fmla="*/ 94808 h 108097"/>
                <a:gd name="connsiteX14" fmla="*/ 36380 w 58159"/>
                <a:gd name="connsiteY14" fmla="*/ 4617 h 10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159" h="108097">
                  <a:moveTo>
                    <a:pt x="36380" y="4617"/>
                  </a:moveTo>
                  <a:cubicBezTo>
                    <a:pt x="36380" y="222"/>
                    <a:pt x="36061" y="59"/>
                    <a:pt x="31587" y="59"/>
                  </a:cubicBezTo>
                  <a:cubicBezTo>
                    <a:pt x="21361" y="10315"/>
                    <a:pt x="6821" y="10478"/>
                    <a:pt x="270" y="10478"/>
                  </a:cubicBezTo>
                  <a:lnTo>
                    <a:pt x="270" y="16339"/>
                  </a:lnTo>
                  <a:cubicBezTo>
                    <a:pt x="4105" y="16339"/>
                    <a:pt x="14650" y="16339"/>
                    <a:pt x="23438" y="11781"/>
                  </a:cubicBezTo>
                  <a:lnTo>
                    <a:pt x="23438" y="94808"/>
                  </a:lnTo>
                  <a:cubicBezTo>
                    <a:pt x="23438" y="100180"/>
                    <a:pt x="23438" y="102296"/>
                    <a:pt x="7460" y="102296"/>
                  </a:cubicBezTo>
                  <a:lnTo>
                    <a:pt x="1389" y="102296"/>
                  </a:lnTo>
                  <a:lnTo>
                    <a:pt x="1389" y="108157"/>
                  </a:lnTo>
                  <a:cubicBezTo>
                    <a:pt x="4265" y="107994"/>
                    <a:pt x="23917" y="107506"/>
                    <a:pt x="29829" y="107506"/>
                  </a:cubicBezTo>
                  <a:cubicBezTo>
                    <a:pt x="34782" y="107506"/>
                    <a:pt x="54914" y="107994"/>
                    <a:pt x="58429" y="108157"/>
                  </a:cubicBezTo>
                  <a:lnTo>
                    <a:pt x="58429" y="102296"/>
                  </a:lnTo>
                  <a:lnTo>
                    <a:pt x="52358" y="102296"/>
                  </a:lnTo>
                  <a:cubicBezTo>
                    <a:pt x="36380" y="102296"/>
                    <a:pt x="36380" y="100180"/>
                    <a:pt x="36380" y="94808"/>
                  </a:cubicBezTo>
                  <a:lnTo>
                    <a:pt x="36380" y="4617"/>
                  </a:lnTo>
                  <a:close/>
                </a:path>
              </a:pathLst>
            </a:custGeom>
            <a:solidFill>
              <a:srgbClr val="000000"/>
            </a:solidFill>
            <a:ln w="227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4" name="文本框 43">
            <a:extLst>
              <a:ext uri="{FF2B5EF4-FFF2-40B4-BE49-F238E27FC236}">
                <a16:creationId xmlns:a16="http://schemas.microsoft.com/office/drawing/2014/main" id="{169598F8-6409-BE21-AA02-F0B25B6C8EEE}"/>
              </a:ext>
            </a:extLst>
          </p:cNvPr>
          <p:cNvSpPr txBox="1"/>
          <p:nvPr/>
        </p:nvSpPr>
        <p:spPr>
          <a:xfrm>
            <a:off x="1318130" y="1039160"/>
            <a:ext cx="230146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CMB and BBN (2018) : </a:t>
            </a:r>
            <a:endParaRPr lang="zh-CN" altLang="en-US" sz="1600" dirty="0"/>
          </a:p>
        </p:txBody>
      </p:sp>
      <p:pic>
        <p:nvPicPr>
          <p:cNvPr id="49" name="图形 48" descr="徽章勾号 1 纯色填充">
            <a:extLst>
              <a:ext uri="{FF2B5EF4-FFF2-40B4-BE49-F238E27FC236}">
                <a16:creationId xmlns:a16="http://schemas.microsoft.com/office/drawing/2014/main" id="{59470FF4-93D3-756B-6C9F-E93B00E8D3C0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5456155" y="4493561"/>
            <a:ext cx="457200" cy="457200"/>
          </a:xfrm>
          <a:prstGeom prst="rect">
            <a:avLst/>
          </a:prstGeom>
        </p:spPr>
      </p:pic>
      <p:pic>
        <p:nvPicPr>
          <p:cNvPr id="55" name="图形 54" descr="徽章取消关注 纯色填充">
            <a:extLst>
              <a:ext uri="{FF2B5EF4-FFF2-40B4-BE49-F238E27FC236}">
                <a16:creationId xmlns:a16="http://schemas.microsoft.com/office/drawing/2014/main" id="{7350BFC1-8ABA-E01E-5E59-64924ADB0226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5456155" y="5103986"/>
            <a:ext cx="457200" cy="457200"/>
          </a:xfrm>
          <a:prstGeom prst="rect">
            <a:avLst/>
          </a:prstGeom>
        </p:spPr>
      </p:pic>
      <p:pic>
        <p:nvPicPr>
          <p:cNvPr id="57" name="图形 56" descr="徽章取消关注 纯色填充">
            <a:extLst>
              <a:ext uri="{FF2B5EF4-FFF2-40B4-BE49-F238E27FC236}">
                <a16:creationId xmlns:a16="http://schemas.microsoft.com/office/drawing/2014/main" id="{B85FBDAB-4687-8CFC-4928-6CB5B6E48C2D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5456155" y="5767714"/>
            <a:ext cx="457200" cy="457200"/>
          </a:xfrm>
          <a:prstGeom prst="rect">
            <a:avLst/>
          </a:prstGeom>
        </p:spPr>
      </p:pic>
      <p:pic>
        <p:nvPicPr>
          <p:cNvPr id="58" name="图形 57" descr="徽章勾号 1 纯色填充">
            <a:extLst>
              <a:ext uri="{FF2B5EF4-FFF2-40B4-BE49-F238E27FC236}">
                <a16:creationId xmlns:a16="http://schemas.microsoft.com/office/drawing/2014/main" id="{13E4492F-A1A2-B444-CC29-D9DB78BB39E5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7509274" y="4493561"/>
            <a:ext cx="457200" cy="457200"/>
          </a:xfrm>
          <a:prstGeom prst="rect">
            <a:avLst/>
          </a:prstGeom>
        </p:spPr>
      </p:pic>
      <p:pic>
        <p:nvPicPr>
          <p:cNvPr id="59" name="图形 58" descr="徽章勾号 1 纯色填充">
            <a:extLst>
              <a:ext uri="{FF2B5EF4-FFF2-40B4-BE49-F238E27FC236}">
                <a16:creationId xmlns:a16="http://schemas.microsoft.com/office/drawing/2014/main" id="{8C0A0148-AC09-5257-99CF-59397F9D2B67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7509274" y="5121222"/>
            <a:ext cx="457200" cy="457200"/>
          </a:xfrm>
          <a:prstGeom prst="rect">
            <a:avLst/>
          </a:prstGeom>
        </p:spPr>
      </p:pic>
      <p:pic>
        <p:nvPicPr>
          <p:cNvPr id="60" name="图形 59" descr="徽章勾号 1 纯色填充">
            <a:extLst>
              <a:ext uri="{FF2B5EF4-FFF2-40B4-BE49-F238E27FC236}">
                <a16:creationId xmlns:a16="http://schemas.microsoft.com/office/drawing/2014/main" id="{8BEE6795-AF78-7027-D82C-066CE3828529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7509274" y="5767714"/>
            <a:ext cx="457200" cy="457200"/>
          </a:xfrm>
          <a:prstGeom prst="rect">
            <a:avLst/>
          </a:prstGeom>
        </p:spPr>
      </p:pic>
      <p:sp>
        <p:nvSpPr>
          <p:cNvPr id="61" name="文本框 60">
            <a:extLst>
              <a:ext uri="{FF2B5EF4-FFF2-40B4-BE49-F238E27FC236}">
                <a16:creationId xmlns:a16="http://schemas.microsoft.com/office/drawing/2014/main" id="{4C8AA91B-EFF6-88B5-39F0-810F5882F715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Research Motivation</a:t>
            </a:r>
          </a:p>
        </p:txBody>
      </p:sp>
    </p:spTree>
    <p:extLst>
      <p:ext uri="{BB962C8B-B14F-4D97-AF65-F5344CB8AC3E}">
        <p14:creationId xmlns:p14="http://schemas.microsoft.com/office/powerpoint/2010/main" val="1536370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34F63562-7C10-8447-9F85-6FD01BCCA605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Sakharov conditions</a:t>
            </a: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and SM realization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3FC5A4AE-0E12-292B-13B8-BDDDA583355B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Baryon asymmetry of our universe (BAU)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8" name="组合 37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Y_{B}=\frac{n_{B}}{s}=(8.718 \pm 0.004) \times 10^{-11}$&#10;&#10;&#10;&#10;\end{document}" title="IguanaTex Vector Display">
            <a:extLst>
              <a:ext uri="{FF2B5EF4-FFF2-40B4-BE49-F238E27FC236}">
                <a16:creationId xmlns:a16="http://schemas.microsoft.com/office/drawing/2014/main" id="{797E2212-DFD1-92F1-B7AD-9E43272A569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936999" y="1142999"/>
            <a:ext cx="3497580" cy="274320"/>
            <a:chOff x="5690111" y="2287698"/>
            <a:chExt cx="3475277" cy="246247"/>
          </a:xfrm>
        </p:grpSpPr>
        <p:sp>
          <p:nvSpPr>
            <p:cNvPr id="5" name="任意形状 4">
              <a:extLst>
                <a:ext uri="{FF2B5EF4-FFF2-40B4-BE49-F238E27FC236}">
                  <a16:creationId xmlns:a16="http://schemas.microsoft.com/office/drawing/2014/main" id="{0085D89C-BB1F-353A-3528-7B8806444352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5690111" y="2317905"/>
              <a:ext cx="164496" cy="142587"/>
            </a:xfrm>
            <a:custGeom>
              <a:avLst/>
              <a:gdLst>
                <a:gd name="connsiteX0" fmla="*/ 127239 w 164496"/>
                <a:gd name="connsiteY0" fmla="*/ 23862 h 142587"/>
                <a:gd name="connsiteX1" fmla="*/ 130407 w 164496"/>
                <a:gd name="connsiteY1" fmla="*/ 20939 h 142587"/>
                <a:gd name="connsiteX2" fmla="*/ 160048 w 164496"/>
                <a:gd name="connsiteY2" fmla="*/ 6535 h 142587"/>
                <a:gd name="connsiteX3" fmla="*/ 164573 w 164496"/>
                <a:gd name="connsiteY3" fmla="*/ 2568 h 142587"/>
                <a:gd name="connsiteX4" fmla="*/ 161631 w 164496"/>
                <a:gd name="connsiteY4" fmla="*/ 63 h 142587"/>
                <a:gd name="connsiteX5" fmla="*/ 143078 w 164496"/>
                <a:gd name="connsiteY5" fmla="*/ 689 h 142587"/>
                <a:gd name="connsiteX6" fmla="*/ 120451 w 164496"/>
                <a:gd name="connsiteY6" fmla="*/ 63 h 142587"/>
                <a:gd name="connsiteX7" fmla="*/ 116152 w 164496"/>
                <a:gd name="connsiteY7" fmla="*/ 4029 h 142587"/>
                <a:gd name="connsiteX8" fmla="*/ 119546 w 164496"/>
                <a:gd name="connsiteY8" fmla="*/ 6535 h 142587"/>
                <a:gd name="connsiteX9" fmla="*/ 127691 w 164496"/>
                <a:gd name="connsiteY9" fmla="*/ 11336 h 142587"/>
                <a:gd name="connsiteX10" fmla="*/ 121582 w 164496"/>
                <a:gd name="connsiteY10" fmla="*/ 21357 h 142587"/>
                <a:gd name="connsiteX11" fmla="*/ 69088 w 164496"/>
                <a:gd name="connsiteY11" fmla="*/ 77098 h 142587"/>
                <a:gd name="connsiteX12" fmla="*/ 44199 w 164496"/>
                <a:gd name="connsiteY12" fmla="*/ 15094 h 142587"/>
                <a:gd name="connsiteX13" fmla="*/ 42841 w 164496"/>
                <a:gd name="connsiteY13" fmla="*/ 11545 h 142587"/>
                <a:gd name="connsiteX14" fmla="*/ 56191 w 164496"/>
                <a:gd name="connsiteY14" fmla="*/ 6535 h 142587"/>
                <a:gd name="connsiteX15" fmla="*/ 61621 w 164496"/>
                <a:gd name="connsiteY15" fmla="*/ 2359 h 142587"/>
                <a:gd name="connsiteX16" fmla="*/ 58227 w 164496"/>
                <a:gd name="connsiteY16" fmla="*/ 63 h 142587"/>
                <a:gd name="connsiteX17" fmla="*/ 29718 w 164496"/>
                <a:gd name="connsiteY17" fmla="*/ 689 h 142587"/>
                <a:gd name="connsiteX18" fmla="*/ 4376 w 164496"/>
                <a:gd name="connsiteY18" fmla="*/ 63 h 142587"/>
                <a:gd name="connsiteX19" fmla="*/ 77 w 164496"/>
                <a:gd name="connsiteY19" fmla="*/ 4238 h 142587"/>
                <a:gd name="connsiteX20" fmla="*/ 5281 w 164496"/>
                <a:gd name="connsiteY20" fmla="*/ 6535 h 142587"/>
                <a:gd name="connsiteX21" fmla="*/ 21798 w 164496"/>
                <a:gd name="connsiteY21" fmla="*/ 13633 h 142587"/>
                <a:gd name="connsiteX22" fmla="*/ 49629 w 164496"/>
                <a:gd name="connsiteY22" fmla="*/ 82317 h 142587"/>
                <a:gd name="connsiteX23" fmla="*/ 50534 w 164496"/>
                <a:gd name="connsiteY23" fmla="*/ 85866 h 142587"/>
                <a:gd name="connsiteX24" fmla="*/ 40352 w 164496"/>
                <a:gd name="connsiteY24" fmla="*/ 123862 h 142587"/>
                <a:gd name="connsiteX25" fmla="*/ 19083 w 164496"/>
                <a:gd name="connsiteY25" fmla="*/ 136179 h 142587"/>
                <a:gd name="connsiteX26" fmla="*/ 12974 w 164496"/>
                <a:gd name="connsiteY26" fmla="*/ 140354 h 142587"/>
                <a:gd name="connsiteX27" fmla="*/ 16142 w 164496"/>
                <a:gd name="connsiteY27" fmla="*/ 142651 h 142587"/>
                <a:gd name="connsiteX28" fmla="*/ 44651 w 164496"/>
                <a:gd name="connsiteY28" fmla="*/ 142024 h 142587"/>
                <a:gd name="connsiteX29" fmla="*/ 73614 w 164496"/>
                <a:gd name="connsiteY29" fmla="*/ 142651 h 142587"/>
                <a:gd name="connsiteX30" fmla="*/ 77913 w 164496"/>
                <a:gd name="connsiteY30" fmla="*/ 138475 h 142587"/>
                <a:gd name="connsiteX31" fmla="*/ 71577 w 164496"/>
                <a:gd name="connsiteY31" fmla="*/ 136179 h 142587"/>
                <a:gd name="connsiteX32" fmla="*/ 62979 w 164496"/>
                <a:gd name="connsiteY32" fmla="*/ 135761 h 142587"/>
                <a:gd name="connsiteX33" fmla="*/ 56870 w 164496"/>
                <a:gd name="connsiteY33" fmla="*/ 132421 h 142587"/>
                <a:gd name="connsiteX34" fmla="*/ 60037 w 164496"/>
                <a:gd name="connsiteY34" fmla="*/ 119269 h 142587"/>
                <a:gd name="connsiteX35" fmla="*/ 67957 w 164496"/>
                <a:gd name="connsiteY35" fmla="*/ 89833 h 142587"/>
                <a:gd name="connsiteX36" fmla="*/ 71125 w 164496"/>
                <a:gd name="connsiteY36" fmla="*/ 83361 h 142587"/>
                <a:gd name="connsiteX37" fmla="*/ 127239 w 164496"/>
                <a:gd name="connsiteY37" fmla="*/ 23862 h 14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4496" h="142587">
                  <a:moveTo>
                    <a:pt x="127239" y="23862"/>
                  </a:moveTo>
                  <a:lnTo>
                    <a:pt x="130407" y="20939"/>
                  </a:lnTo>
                  <a:cubicBezTo>
                    <a:pt x="137195" y="14676"/>
                    <a:pt x="144661" y="7578"/>
                    <a:pt x="160048" y="6535"/>
                  </a:cubicBezTo>
                  <a:cubicBezTo>
                    <a:pt x="162536" y="6326"/>
                    <a:pt x="164573" y="6326"/>
                    <a:pt x="164573" y="2568"/>
                  </a:cubicBezTo>
                  <a:cubicBezTo>
                    <a:pt x="164573" y="898"/>
                    <a:pt x="163442" y="63"/>
                    <a:pt x="161631" y="63"/>
                  </a:cubicBezTo>
                  <a:cubicBezTo>
                    <a:pt x="155748" y="63"/>
                    <a:pt x="149187" y="689"/>
                    <a:pt x="143078" y="689"/>
                  </a:cubicBezTo>
                  <a:cubicBezTo>
                    <a:pt x="135611" y="689"/>
                    <a:pt x="127691" y="63"/>
                    <a:pt x="120451" y="63"/>
                  </a:cubicBezTo>
                  <a:cubicBezTo>
                    <a:pt x="119093" y="63"/>
                    <a:pt x="116152" y="63"/>
                    <a:pt x="116152" y="4029"/>
                  </a:cubicBezTo>
                  <a:cubicBezTo>
                    <a:pt x="116152" y="6326"/>
                    <a:pt x="118414" y="6535"/>
                    <a:pt x="119546" y="6535"/>
                  </a:cubicBezTo>
                  <a:cubicBezTo>
                    <a:pt x="121130" y="6535"/>
                    <a:pt x="127691" y="6952"/>
                    <a:pt x="127691" y="11336"/>
                  </a:cubicBezTo>
                  <a:cubicBezTo>
                    <a:pt x="127691" y="14885"/>
                    <a:pt x="122487" y="20313"/>
                    <a:pt x="121582" y="21357"/>
                  </a:cubicBezTo>
                  <a:lnTo>
                    <a:pt x="69088" y="77098"/>
                  </a:lnTo>
                  <a:lnTo>
                    <a:pt x="44199" y="15094"/>
                  </a:lnTo>
                  <a:cubicBezTo>
                    <a:pt x="42841" y="12171"/>
                    <a:pt x="42841" y="11754"/>
                    <a:pt x="42841" y="11545"/>
                  </a:cubicBezTo>
                  <a:cubicBezTo>
                    <a:pt x="42841" y="6535"/>
                    <a:pt x="53928" y="6535"/>
                    <a:pt x="56191" y="6535"/>
                  </a:cubicBezTo>
                  <a:cubicBezTo>
                    <a:pt x="59359" y="6535"/>
                    <a:pt x="61621" y="6535"/>
                    <a:pt x="61621" y="2359"/>
                  </a:cubicBezTo>
                  <a:cubicBezTo>
                    <a:pt x="61621" y="63"/>
                    <a:pt x="58906" y="63"/>
                    <a:pt x="58227" y="63"/>
                  </a:cubicBezTo>
                  <a:cubicBezTo>
                    <a:pt x="51892" y="63"/>
                    <a:pt x="36053" y="689"/>
                    <a:pt x="29718" y="689"/>
                  </a:cubicBezTo>
                  <a:cubicBezTo>
                    <a:pt x="24061" y="689"/>
                    <a:pt x="10032" y="63"/>
                    <a:pt x="4376" y="63"/>
                  </a:cubicBezTo>
                  <a:cubicBezTo>
                    <a:pt x="3018" y="63"/>
                    <a:pt x="77" y="63"/>
                    <a:pt x="77" y="4238"/>
                  </a:cubicBezTo>
                  <a:cubicBezTo>
                    <a:pt x="77" y="6535"/>
                    <a:pt x="2339" y="6535"/>
                    <a:pt x="5281" y="6535"/>
                  </a:cubicBezTo>
                  <a:cubicBezTo>
                    <a:pt x="18857" y="6535"/>
                    <a:pt x="19762" y="8413"/>
                    <a:pt x="21798" y="13633"/>
                  </a:cubicBezTo>
                  <a:lnTo>
                    <a:pt x="49629" y="82317"/>
                  </a:lnTo>
                  <a:cubicBezTo>
                    <a:pt x="49855" y="82943"/>
                    <a:pt x="50534" y="85240"/>
                    <a:pt x="50534" y="85866"/>
                  </a:cubicBezTo>
                  <a:cubicBezTo>
                    <a:pt x="50534" y="86492"/>
                    <a:pt x="41484" y="120104"/>
                    <a:pt x="40352" y="123862"/>
                  </a:cubicBezTo>
                  <a:cubicBezTo>
                    <a:pt x="37411" y="135344"/>
                    <a:pt x="37185" y="135970"/>
                    <a:pt x="19083" y="136179"/>
                  </a:cubicBezTo>
                  <a:cubicBezTo>
                    <a:pt x="14784" y="136179"/>
                    <a:pt x="12974" y="136179"/>
                    <a:pt x="12974" y="140354"/>
                  </a:cubicBezTo>
                  <a:cubicBezTo>
                    <a:pt x="12974" y="142651"/>
                    <a:pt x="15689" y="142651"/>
                    <a:pt x="16142" y="142651"/>
                  </a:cubicBezTo>
                  <a:cubicBezTo>
                    <a:pt x="22477" y="142651"/>
                    <a:pt x="38316" y="142024"/>
                    <a:pt x="44651" y="142024"/>
                  </a:cubicBezTo>
                  <a:cubicBezTo>
                    <a:pt x="50987" y="142024"/>
                    <a:pt x="67278" y="142651"/>
                    <a:pt x="73614" y="142651"/>
                  </a:cubicBezTo>
                  <a:cubicBezTo>
                    <a:pt x="75197" y="142651"/>
                    <a:pt x="77913" y="142651"/>
                    <a:pt x="77913" y="138475"/>
                  </a:cubicBezTo>
                  <a:cubicBezTo>
                    <a:pt x="77913" y="136179"/>
                    <a:pt x="75876" y="136179"/>
                    <a:pt x="71577" y="136179"/>
                  </a:cubicBezTo>
                  <a:cubicBezTo>
                    <a:pt x="71125" y="136179"/>
                    <a:pt x="66826" y="136179"/>
                    <a:pt x="62979" y="135761"/>
                  </a:cubicBezTo>
                  <a:cubicBezTo>
                    <a:pt x="58227" y="135344"/>
                    <a:pt x="56870" y="134926"/>
                    <a:pt x="56870" y="132421"/>
                  </a:cubicBezTo>
                  <a:cubicBezTo>
                    <a:pt x="56870" y="130960"/>
                    <a:pt x="58906" y="123653"/>
                    <a:pt x="60037" y="119269"/>
                  </a:cubicBezTo>
                  <a:lnTo>
                    <a:pt x="67957" y="89833"/>
                  </a:lnTo>
                  <a:cubicBezTo>
                    <a:pt x="69088" y="85866"/>
                    <a:pt x="69314" y="85240"/>
                    <a:pt x="71125" y="83361"/>
                  </a:cubicBezTo>
                  <a:lnTo>
                    <a:pt x="127239" y="23862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形状 5">
              <a:extLst>
                <a:ext uri="{FF2B5EF4-FFF2-40B4-BE49-F238E27FC236}">
                  <a16:creationId xmlns:a16="http://schemas.microsoft.com/office/drawing/2014/main" id="{F27C0515-6283-9201-8BF5-A8E0FE3DD303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5824957" y="2391997"/>
              <a:ext cx="121166" cy="99811"/>
            </a:xfrm>
            <a:custGeom>
              <a:avLst/>
              <a:gdLst>
                <a:gd name="connsiteX0" fmla="*/ 18772 w 121166"/>
                <a:gd name="connsiteY0" fmla="*/ 88477 h 99811"/>
                <a:gd name="connsiteX1" fmla="*/ 4834 w 121166"/>
                <a:gd name="connsiteY1" fmla="*/ 94615 h 99811"/>
                <a:gd name="connsiteX2" fmla="*/ 82 w 121166"/>
                <a:gd name="connsiteY2" fmla="*/ 97684 h 99811"/>
                <a:gd name="connsiteX3" fmla="*/ 4834 w 121166"/>
                <a:gd name="connsiteY3" fmla="*/ 99876 h 99811"/>
                <a:gd name="connsiteX4" fmla="*/ 66130 w 121166"/>
                <a:gd name="connsiteY4" fmla="*/ 99876 h 99811"/>
                <a:gd name="connsiteX5" fmla="*/ 113171 w 121166"/>
                <a:gd name="connsiteY5" fmla="*/ 68603 h 99811"/>
                <a:gd name="connsiteX6" fmla="*/ 86087 w 121166"/>
                <a:gd name="connsiteY6" fmla="*/ 47705 h 99811"/>
                <a:gd name="connsiteX7" fmla="*/ 121249 w 121166"/>
                <a:gd name="connsiteY7" fmla="*/ 20816 h 99811"/>
                <a:gd name="connsiteX8" fmla="*/ 88462 w 121166"/>
                <a:gd name="connsiteY8" fmla="*/ 64 h 99811"/>
                <a:gd name="connsiteX9" fmla="*/ 30810 w 121166"/>
                <a:gd name="connsiteY9" fmla="*/ 64 h 99811"/>
                <a:gd name="connsiteX10" fmla="*/ 25741 w 121166"/>
                <a:gd name="connsiteY10" fmla="*/ 3279 h 99811"/>
                <a:gd name="connsiteX11" fmla="*/ 30810 w 121166"/>
                <a:gd name="connsiteY11" fmla="*/ 5325 h 99811"/>
                <a:gd name="connsiteX12" fmla="*/ 36828 w 121166"/>
                <a:gd name="connsiteY12" fmla="*/ 5617 h 99811"/>
                <a:gd name="connsiteX13" fmla="*/ 40471 w 121166"/>
                <a:gd name="connsiteY13" fmla="*/ 7663 h 99811"/>
                <a:gd name="connsiteX14" fmla="*/ 39838 w 121166"/>
                <a:gd name="connsiteY14" fmla="*/ 10878 h 99811"/>
                <a:gd name="connsiteX15" fmla="*/ 18772 w 121166"/>
                <a:gd name="connsiteY15" fmla="*/ 88477 h 99811"/>
                <a:gd name="connsiteX16" fmla="*/ 44114 w 121166"/>
                <a:gd name="connsiteY16" fmla="*/ 45951 h 99811"/>
                <a:gd name="connsiteX17" fmla="*/ 53776 w 121166"/>
                <a:gd name="connsiteY17" fmla="*/ 10294 h 99811"/>
                <a:gd name="connsiteX18" fmla="*/ 61853 w 121166"/>
                <a:gd name="connsiteY18" fmla="*/ 5325 h 99811"/>
                <a:gd name="connsiteX19" fmla="*/ 85928 w 121166"/>
                <a:gd name="connsiteY19" fmla="*/ 5325 h 99811"/>
                <a:gd name="connsiteX20" fmla="*/ 105727 w 121166"/>
                <a:gd name="connsiteY20" fmla="*/ 20670 h 99811"/>
                <a:gd name="connsiteX21" fmla="*/ 70090 w 121166"/>
                <a:gd name="connsiteY21" fmla="*/ 45951 h 99811"/>
                <a:gd name="connsiteX22" fmla="*/ 44114 w 121166"/>
                <a:gd name="connsiteY22" fmla="*/ 45951 h 99811"/>
                <a:gd name="connsiteX23" fmla="*/ 36511 w 121166"/>
                <a:gd name="connsiteY23" fmla="*/ 94615 h 99811"/>
                <a:gd name="connsiteX24" fmla="*/ 31443 w 121166"/>
                <a:gd name="connsiteY24" fmla="*/ 93154 h 99811"/>
                <a:gd name="connsiteX25" fmla="*/ 32077 w 121166"/>
                <a:gd name="connsiteY25" fmla="*/ 90085 h 99811"/>
                <a:gd name="connsiteX26" fmla="*/ 43005 w 121166"/>
                <a:gd name="connsiteY26" fmla="*/ 50043 h 99811"/>
                <a:gd name="connsiteX27" fmla="*/ 76583 w 121166"/>
                <a:gd name="connsiteY27" fmla="*/ 50043 h 99811"/>
                <a:gd name="connsiteX28" fmla="*/ 97174 w 121166"/>
                <a:gd name="connsiteY28" fmla="*/ 67580 h 99811"/>
                <a:gd name="connsiteX29" fmla="*/ 62012 w 121166"/>
                <a:gd name="connsiteY29" fmla="*/ 94615 h 99811"/>
                <a:gd name="connsiteX30" fmla="*/ 36511 w 121166"/>
                <a:gd name="connsiteY30" fmla="*/ 94615 h 9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166" h="99811">
                  <a:moveTo>
                    <a:pt x="18772" y="88477"/>
                  </a:moveTo>
                  <a:cubicBezTo>
                    <a:pt x="17347" y="93446"/>
                    <a:pt x="17030" y="94615"/>
                    <a:pt x="4834" y="94615"/>
                  </a:cubicBezTo>
                  <a:cubicBezTo>
                    <a:pt x="2142" y="94615"/>
                    <a:pt x="82" y="94615"/>
                    <a:pt x="82" y="97684"/>
                  </a:cubicBezTo>
                  <a:cubicBezTo>
                    <a:pt x="82" y="99876"/>
                    <a:pt x="1983" y="99876"/>
                    <a:pt x="4834" y="99876"/>
                  </a:cubicBezTo>
                  <a:lnTo>
                    <a:pt x="66130" y="99876"/>
                  </a:lnTo>
                  <a:cubicBezTo>
                    <a:pt x="92739" y="99876"/>
                    <a:pt x="113171" y="83070"/>
                    <a:pt x="113171" y="68603"/>
                  </a:cubicBezTo>
                  <a:cubicBezTo>
                    <a:pt x="113171" y="58227"/>
                    <a:pt x="102876" y="49312"/>
                    <a:pt x="86087" y="47705"/>
                  </a:cubicBezTo>
                  <a:cubicBezTo>
                    <a:pt x="105251" y="44490"/>
                    <a:pt x="121249" y="33383"/>
                    <a:pt x="121249" y="20816"/>
                  </a:cubicBezTo>
                  <a:cubicBezTo>
                    <a:pt x="121249" y="9709"/>
                    <a:pt x="109053" y="64"/>
                    <a:pt x="88462" y="64"/>
                  </a:cubicBezTo>
                  <a:lnTo>
                    <a:pt x="30810" y="64"/>
                  </a:lnTo>
                  <a:cubicBezTo>
                    <a:pt x="27800" y="64"/>
                    <a:pt x="25741" y="64"/>
                    <a:pt x="25741" y="3279"/>
                  </a:cubicBezTo>
                  <a:cubicBezTo>
                    <a:pt x="25741" y="5325"/>
                    <a:pt x="27642" y="5325"/>
                    <a:pt x="30810" y="5325"/>
                  </a:cubicBezTo>
                  <a:cubicBezTo>
                    <a:pt x="30968" y="5325"/>
                    <a:pt x="33977" y="5325"/>
                    <a:pt x="36828" y="5617"/>
                  </a:cubicBezTo>
                  <a:cubicBezTo>
                    <a:pt x="40154" y="5910"/>
                    <a:pt x="40471" y="6202"/>
                    <a:pt x="40471" y="7663"/>
                  </a:cubicBezTo>
                  <a:cubicBezTo>
                    <a:pt x="40471" y="7956"/>
                    <a:pt x="40471" y="8686"/>
                    <a:pt x="39838" y="10878"/>
                  </a:cubicBezTo>
                  <a:lnTo>
                    <a:pt x="18772" y="88477"/>
                  </a:lnTo>
                  <a:close/>
                  <a:moveTo>
                    <a:pt x="44114" y="45951"/>
                  </a:moveTo>
                  <a:lnTo>
                    <a:pt x="53776" y="10294"/>
                  </a:lnTo>
                  <a:cubicBezTo>
                    <a:pt x="55043" y="5764"/>
                    <a:pt x="55201" y="5325"/>
                    <a:pt x="61853" y="5325"/>
                  </a:cubicBezTo>
                  <a:lnTo>
                    <a:pt x="85928" y="5325"/>
                  </a:lnTo>
                  <a:cubicBezTo>
                    <a:pt x="102084" y="5325"/>
                    <a:pt x="105727" y="15116"/>
                    <a:pt x="105727" y="20670"/>
                  </a:cubicBezTo>
                  <a:cubicBezTo>
                    <a:pt x="105727" y="32507"/>
                    <a:pt x="91313" y="45951"/>
                    <a:pt x="70090" y="45951"/>
                  </a:cubicBezTo>
                  <a:lnTo>
                    <a:pt x="44114" y="45951"/>
                  </a:lnTo>
                  <a:close/>
                  <a:moveTo>
                    <a:pt x="36511" y="94615"/>
                  </a:moveTo>
                  <a:cubicBezTo>
                    <a:pt x="31602" y="94615"/>
                    <a:pt x="31443" y="94469"/>
                    <a:pt x="31443" y="93154"/>
                  </a:cubicBezTo>
                  <a:cubicBezTo>
                    <a:pt x="31443" y="93007"/>
                    <a:pt x="31443" y="92277"/>
                    <a:pt x="32077" y="90085"/>
                  </a:cubicBezTo>
                  <a:lnTo>
                    <a:pt x="43005" y="50043"/>
                  </a:lnTo>
                  <a:lnTo>
                    <a:pt x="76583" y="50043"/>
                  </a:lnTo>
                  <a:cubicBezTo>
                    <a:pt x="91472" y="50043"/>
                    <a:pt x="97174" y="59104"/>
                    <a:pt x="97174" y="67580"/>
                  </a:cubicBezTo>
                  <a:cubicBezTo>
                    <a:pt x="97174" y="82047"/>
                    <a:pt x="81177" y="94615"/>
                    <a:pt x="62012" y="94615"/>
                  </a:cubicBezTo>
                  <a:lnTo>
                    <a:pt x="36511" y="94615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形状 6">
              <a:extLst>
                <a:ext uri="{FF2B5EF4-FFF2-40B4-BE49-F238E27FC236}">
                  <a16:creationId xmlns:a16="http://schemas.microsoft.com/office/drawing/2014/main" id="{70EBC40E-897F-83DB-518D-2671E7FE5EB9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6044814" y="2383876"/>
              <a:ext cx="150467" cy="48851"/>
            </a:xfrm>
            <a:custGeom>
              <a:avLst/>
              <a:gdLst>
                <a:gd name="connsiteX0" fmla="*/ 142867 w 150467"/>
                <a:gd name="connsiteY0" fmla="*/ 8413 h 48851"/>
                <a:gd name="connsiteX1" fmla="*/ 150560 w 150467"/>
                <a:gd name="connsiteY1" fmla="*/ 4238 h 48851"/>
                <a:gd name="connsiteX2" fmla="*/ 143093 w 150467"/>
                <a:gd name="connsiteY2" fmla="*/ 63 h 48851"/>
                <a:gd name="connsiteX3" fmla="*/ 7559 w 150467"/>
                <a:gd name="connsiteY3" fmla="*/ 63 h 48851"/>
                <a:gd name="connsiteX4" fmla="*/ 92 w 150467"/>
                <a:gd name="connsiteY4" fmla="*/ 4238 h 48851"/>
                <a:gd name="connsiteX5" fmla="*/ 7785 w 150467"/>
                <a:gd name="connsiteY5" fmla="*/ 8413 h 48851"/>
                <a:gd name="connsiteX6" fmla="*/ 142867 w 150467"/>
                <a:gd name="connsiteY6" fmla="*/ 8413 h 48851"/>
                <a:gd name="connsiteX7" fmla="*/ 143093 w 150467"/>
                <a:gd name="connsiteY7" fmla="*/ 48914 h 48851"/>
                <a:gd name="connsiteX8" fmla="*/ 150560 w 150467"/>
                <a:gd name="connsiteY8" fmla="*/ 44739 h 48851"/>
                <a:gd name="connsiteX9" fmla="*/ 142867 w 150467"/>
                <a:gd name="connsiteY9" fmla="*/ 40564 h 48851"/>
                <a:gd name="connsiteX10" fmla="*/ 7785 w 150467"/>
                <a:gd name="connsiteY10" fmla="*/ 40564 h 48851"/>
                <a:gd name="connsiteX11" fmla="*/ 92 w 150467"/>
                <a:gd name="connsiteY11" fmla="*/ 44739 h 48851"/>
                <a:gd name="connsiteX12" fmla="*/ 7559 w 150467"/>
                <a:gd name="connsiteY12" fmla="*/ 48914 h 48851"/>
                <a:gd name="connsiteX13" fmla="*/ 143093 w 150467"/>
                <a:gd name="connsiteY13" fmla="*/ 48914 h 4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67" h="48851">
                  <a:moveTo>
                    <a:pt x="142867" y="8413"/>
                  </a:moveTo>
                  <a:cubicBezTo>
                    <a:pt x="146261" y="8413"/>
                    <a:pt x="150560" y="8413"/>
                    <a:pt x="150560" y="4238"/>
                  </a:cubicBezTo>
                  <a:cubicBezTo>
                    <a:pt x="150560" y="63"/>
                    <a:pt x="146261" y="63"/>
                    <a:pt x="143093" y="63"/>
                  </a:cubicBezTo>
                  <a:lnTo>
                    <a:pt x="7559" y="63"/>
                  </a:lnTo>
                  <a:cubicBezTo>
                    <a:pt x="4391" y="63"/>
                    <a:pt x="92" y="63"/>
                    <a:pt x="92" y="4238"/>
                  </a:cubicBezTo>
                  <a:cubicBezTo>
                    <a:pt x="92" y="8413"/>
                    <a:pt x="4391" y="8413"/>
                    <a:pt x="7785" y="8413"/>
                  </a:cubicBezTo>
                  <a:lnTo>
                    <a:pt x="142867" y="8413"/>
                  </a:lnTo>
                  <a:close/>
                  <a:moveTo>
                    <a:pt x="143093" y="48914"/>
                  </a:moveTo>
                  <a:cubicBezTo>
                    <a:pt x="146261" y="48914"/>
                    <a:pt x="150560" y="48914"/>
                    <a:pt x="150560" y="44739"/>
                  </a:cubicBezTo>
                  <a:cubicBezTo>
                    <a:pt x="150560" y="40564"/>
                    <a:pt x="146261" y="40564"/>
                    <a:pt x="142867" y="40564"/>
                  </a:cubicBezTo>
                  <a:lnTo>
                    <a:pt x="7785" y="40564"/>
                  </a:lnTo>
                  <a:cubicBezTo>
                    <a:pt x="4391" y="40564"/>
                    <a:pt x="92" y="40564"/>
                    <a:pt x="92" y="44739"/>
                  </a:cubicBezTo>
                  <a:cubicBezTo>
                    <a:pt x="92" y="48914"/>
                    <a:pt x="4391" y="48914"/>
                    <a:pt x="7559" y="48914"/>
                  </a:cubicBezTo>
                  <a:lnTo>
                    <a:pt x="143093" y="48914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形状 8">
              <a:extLst>
                <a:ext uri="{FF2B5EF4-FFF2-40B4-BE49-F238E27FC236}">
                  <a16:creationId xmlns:a16="http://schemas.microsoft.com/office/drawing/2014/main" id="{D2FE31A8-AE43-73DA-7FBB-43F7CBE45D1D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6305576" y="2310337"/>
              <a:ext cx="96774" cy="65907"/>
            </a:xfrm>
            <a:custGeom>
              <a:avLst/>
              <a:gdLst>
                <a:gd name="connsiteX0" fmla="*/ 11983 w 96774"/>
                <a:gd name="connsiteY0" fmla="*/ 55298 h 65907"/>
                <a:gd name="connsiteX1" fmla="*/ 10399 w 96774"/>
                <a:gd name="connsiteY1" fmla="*/ 61290 h 65907"/>
                <a:gd name="connsiteX2" fmla="*/ 15784 w 96774"/>
                <a:gd name="connsiteY2" fmla="*/ 65966 h 65907"/>
                <a:gd name="connsiteX3" fmla="*/ 21961 w 96774"/>
                <a:gd name="connsiteY3" fmla="*/ 62751 h 65907"/>
                <a:gd name="connsiteX4" fmla="*/ 24812 w 96774"/>
                <a:gd name="connsiteY4" fmla="*/ 53691 h 65907"/>
                <a:gd name="connsiteX5" fmla="*/ 28297 w 96774"/>
                <a:gd name="connsiteY5" fmla="*/ 40539 h 65907"/>
                <a:gd name="connsiteX6" fmla="*/ 30989 w 96774"/>
                <a:gd name="connsiteY6" fmla="*/ 30747 h 65907"/>
                <a:gd name="connsiteX7" fmla="*/ 37642 w 96774"/>
                <a:gd name="connsiteY7" fmla="*/ 17595 h 65907"/>
                <a:gd name="connsiteX8" fmla="*/ 61400 w 96774"/>
                <a:gd name="connsiteY8" fmla="*/ 4151 h 65907"/>
                <a:gd name="connsiteX9" fmla="*/ 70744 w 96774"/>
                <a:gd name="connsiteY9" fmla="*/ 14380 h 65907"/>
                <a:gd name="connsiteX10" fmla="*/ 61400 w 96774"/>
                <a:gd name="connsiteY10" fmla="*/ 45507 h 65907"/>
                <a:gd name="connsiteX11" fmla="*/ 59024 w 96774"/>
                <a:gd name="connsiteY11" fmla="*/ 53399 h 65907"/>
                <a:gd name="connsiteX12" fmla="*/ 74071 w 96774"/>
                <a:gd name="connsiteY12" fmla="*/ 65966 h 65907"/>
                <a:gd name="connsiteX13" fmla="*/ 96878 w 96774"/>
                <a:gd name="connsiteY13" fmla="*/ 43608 h 65907"/>
                <a:gd name="connsiteX14" fmla="*/ 94344 w 96774"/>
                <a:gd name="connsiteY14" fmla="*/ 41708 h 65907"/>
                <a:gd name="connsiteX15" fmla="*/ 91335 w 96774"/>
                <a:gd name="connsiteY15" fmla="*/ 44192 h 65907"/>
                <a:gd name="connsiteX16" fmla="*/ 74546 w 96774"/>
                <a:gd name="connsiteY16" fmla="*/ 61875 h 65907"/>
                <a:gd name="connsiteX17" fmla="*/ 70586 w 96774"/>
                <a:gd name="connsiteY17" fmla="*/ 56760 h 65907"/>
                <a:gd name="connsiteX18" fmla="*/ 74229 w 96774"/>
                <a:gd name="connsiteY18" fmla="*/ 44923 h 65907"/>
                <a:gd name="connsiteX19" fmla="*/ 82623 w 96774"/>
                <a:gd name="connsiteY19" fmla="*/ 16718 h 65907"/>
                <a:gd name="connsiteX20" fmla="*/ 62033 w 96774"/>
                <a:gd name="connsiteY20" fmla="*/ 59 h 65907"/>
                <a:gd name="connsiteX21" fmla="*/ 35266 w 96774"/>
                <a:gd name="connsiteY21" fmla="*/ 13357 h 65907"/>
                <a:gd name="connsiteX22" fmla="*/ 18318 w 96774"/>
                <a:gd name="connsiteY22" fmla="*/ 59 h 65907"/>
                <a:gd name="connsiteX23" fmla="*/ 5806 w 96774"/>
                <a:gd name="connsiteY23" fmla="*/ 7950 h 65907"/>
                <a:gd name="connsiteX24" fmla="*/ 104 w 96774"/>
                <a:gd name="connsiteY24" fmla="*/ 22418 h 65907"/>
                <a:gd name="connsiteX25" fmla="*/ 2796 w 96774"/>
                <a:gd name="connsiteY25" fmla="*/ 24317 h 65907"/>
                <a:gd name="connsiteX26" fmla="*/ 6281 w 96774"/>
                <a:gd name="connsiteY26" fmla="*/ 19933 h 65907"/>
                <a:gd name="connsiteX27" fmla="*/ 17843 w 96774"/>
                <a:gd name="connsiteY27" fmla="*/ 4151 h 65907"/>
                <a:gd name="connsiteX28" fmla="*/ 23070 w 96774"/>
                <a:gd name="connsiteY28" fmla="*/ 11311 h 65907"/>
                <a:gd name="connsiteX29" fmla="*/ 20536 w 96774"/>
                <a:gd name="connsiteY29" fmla="*/ 23441 h 65907"/>
                <a:gd name="connsiteX30" fmla="*/ 17051 w 96774"/>
                <a:gd name="connsiteY30" fmla="*/ 36593 h 65907"/>
                <a:gd name="connsiteX31" fmla="*/ 11983 w 96774"/>
                <a:gd name="connsiteY31" fmla="*/ 55298 h 6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6774" h="65907">
                  <a:moveTo>
                    <a:pt x="11983" y="55298"/>
                  </a:moveTo>
                  <a:cubicBezTo>
                    <a:pt x="11349" y="57198"/>
                    <a:pt x="10399" y="60852"/>
                    <a:pt x="10399" y="61290"/>
                  </a:cubicBezTo>
                  <a:cubicBezTo>
                    <a:pt x="10399" y="64505"/>
                    <a:pt x="13250" y="65966"/>
                    <a:pt x="15784" y="65966"/>
                  </a:cubicBezTo>
                  <a:cubicBezTo>
                    <a:pt x="18635" y="65966"/>
                    <a:pt x="21169" y="64067"/>
                    <a:pt x="21961" y="62751"/>
                  </a:cubicBezTo>
                  <a:cubicBezTo>
                    <a:pt x="22753" y="61436"/>
                    <a:pt x="24020" y="56760"/>
                    <a:pt x="24812" y="53691"/>
                  </a:cubicBezTo>
                  <a:cubicBezTo>
                    <a:pt x="25604" y="50914"/>
                    <a:pt x="27346" y="44192"/>
                    <a:pt x="28297" y="40539"/>
                  </a:cubicBezTo>
                  <a:cubicBezTo>
                    <a:pt x="29247" y="37324"/>
                    <a:pt x="30197" y="34109"/>
                    <a:pt x="30989" y="30747"/>
                  </a:cubicBezTo>
                  <a:cubicBezTo>
                    <a:pt x="32732" y="24756"/>
                    <a:pt x="33048" y="23587"/>
                    <a:pt x="37642" y="17595"/>
                  </a:cubicBezTo>
                  <a:cubicBezTo>
                    <a:pt x="42076" y="11750"/>
                    <a:pt x="49521" y="4151"/>
                    <a:pt x="61400" y="4151"/>
                  </a:cubicBezTo>
                  <a:cubicBezTo>
                    <a:pt x="70586" y="4151"/>
                    <a:pt x="70744" y="11603"/>
                    <a:pt x="70744" y="14380"/>
                  </a:cubicBezTo>
                  <a:cubicBezTo>
                    <a:pt x="70744" y="23148"/>
                    <a:pt x="63934" y="39370"/>
                    <a:pt x="61400" y="45507"/>
                  </a:cubicBezTo>
                  <a:cubicBezTo>
                    <a:pt x="59657" y="49599"/>
                    <a:pt x="59024" y="50914"/>
                    <a:pt x="59024" y="53399"/>
                  </a:cubicBezTo>
                  <a:cubicBezTo>
                    <a:pt x="59024" y="61144"/>
                    <a:pt x="65993" y="65966"/>
                    <a:pt x="74071" y="65966"/>
                  </a:cubicBezTo>
                  <a:cubicBezTo>
                    <a:pt x="89909" y="65966"/>
                    <a:pt x="96878" y="45800"/>
                    <a:pt x="96878" y="43608"/>
                  </a:cubicBezTo>
                  <a:cubicBezTo>
                    <a:pt x="96878" y="41708"/>
                    <a:pt x="94819" y="41708"/>
                    <a:pt x="94344" y="41708"/>
                  </a:cubicBezTo>
                  <a:cubicBezTo>
                    <a:pt x="92127" y="41708"/>
                    <a:pt x="91968" y="42585"/>
                    <a:pt x="91335" y="44192"/>
                  </a:cubicBezTo>
                  <a:cubicBezTo>
                    <a:pt x="87692" y="55883"/>
                    <a:pt x="80881" y="61875"/>
                    <a:pt x="74546" y="61875"/>
                  </a:cubicBezTo>
                  <a:cubicBezTo>
                    <a:pt x="71220" y="61875"/>
                    <a:pt x="70586" y="59829"/>
                    <a:pt x="70586" y="56760"/>
                  </a:cubicBezTo>
                  <a:cubicBezTo>
                    <a:pt x="70586" y="53399"/>
                    <a:pt x="71378" y="51499"/>
                    <a:pt x="74229" y="44923"/>
                  </a:cubicBezTo>
                  <a:cubicBezTo>
                    <a:pt x="76130" y="40392"/>
                    <a:pt x="82623" y="24902"/>
                    <a:pt x="82623" y="16718"/>
                  </a:cubicBezTo>
                  <a:cubicBezTo>
                    <a:pt x="82623" y="2543"/>
                    <a:pt x="70428" y="59"/>
                    <a:pt x="62033" y="59"/>
                  </a:cubicBezTo>
                  <a:cubicBezTo>
                    <a:pt x="48887" y="59"/>
                    <a:pt x="40017" y="7512"/>
                    <a:pt x="35266" y="13357"/>
                  </a:cubicBezTo>
                  <a:cubicBezTo>
                    <a:pt x="34157" y="3274"/>
                    <a:pt x="24812" y="59"/>
                    <a:pt x="18318" y="59"/>
                  </a:cubicBezTo>
                  <a:cubicBezTo>
                    <a:pt x="11508" y="59"/>
                    <a:pt x="7865" y="4589"/>
                    <a:pt x="5806" y="7950"/>
                  </a:cubicBezTo>
                  <a:cubicBezTo>
                    <a:pt x="2321" y="13357"/>
                    <a:pt x="104" y="21687"/>
                    <a:pt x="104" y="22418"/>
                  </a:cubicBezTo>
                  <a:cubicBezTo>
                    <a:pt x="104" y="24317"/>
                    <a:pt x="2321" y="24317"/>
                    <a:pt x="2796" y="24317"/>
                  </a:cubicBezTo>
                  <a:cubicBezTo>
                    <a:pt x="5014" y="24317"/>
                    <a:pt x="5172" y="23879"/>
                    <a:pt x="6281" y="19933"/>
                  </a:cubicBezTo>
                  <a:cubicBezTo>
                    <a:pt x="8657" y="11311"/>
                    <a:pt x="11666" y="4151"/>
                    <a:pt x="17843" y="4151"/>
                  </a:cubicBezTo>
                  <a:cubicBezTo>
                    <a:pt x="21961" y="4151"/>
                    <a:pt x="23070" y="7366"/>
                    <a:pt x="23070" y="11311"/>
                  </a:cubicBezTo>
                  <a:cubicBezTo>
                    <a:pt x="23070" y="14088"/>
                    <a:pt x="21644" y="19495"/>
                    <a:pt x="20536" y="23441"/>
                  </a:cubicBezTo>
                  <a:cubicBezTo>
                    <a:pt x="19427" y="27386"/>
                    <a:pt x="17843" y="33378"/>
                    <a:pt x="17051" y="36593"/>
                  </a:cubicBezTo>
                  <a:lnTo>
                    <a:pt x="11983" y="55298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形状 9">
              <a:extLst>
                <a:ext uri="{FF2B5EF4-FFF2-40B4-BE49-F238E27FC236}">
                  <a16:creationId xmlns:a16="http://schemas.microsoft.com/office/drawing/2014/main" id="{F14A78E8-0E56-CBD7-00F6-8102449B9A3B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6423672" y="2324482"/>
              <a:ext cx="95032" cy="71293"/>
            </a:xfrm>
            <a:custGeom>
              <a:avLst/>
              <a:gdLst>
                <a:gd name="connsiteX0" fmla="*/ 14477 w 95032"/>
                <a:gd name="connsiteY0" fmla="*/ 62690 h 71293"/>
                <a:gd name="connsiteX1" fmla="*/ 4860 w 95032"/>
                <a:gd name="connsiteY1" fmla="*/ 66656 h 71293"/>
                <a:gd name="connsiteX2" fmla="*/ 109 w 95032"/>
                <a:gd name="connsiteY2" fmla="*/ 69579 h 71293"/>
                <a:gd name="connsiteX3" fmla="*/ 3842 w 95032"/>
                <a:gd name="connsiteY3" fmla="*/ 71354 h 71293"/>
                <a:gd name="connsiteX4" fmla="*/ 53055 w 95032"/>
                <a:gd name="connsiteY4" fmla="*/ 71354 h 71293"/>
                <a:gd name="connsiteX5" fmla="*/ 89937 w 95032"/>
                <a:gd name="connsiteY5" fmla="*/ 49224 h 71293"/>
                <a:gd name="connsiteX6" fmla="*/ 67989 w 95032"/>
                <a:gd name="connsiteY6" fmla="*/ 33984 h 71293"/>
                <a:gd name="connsiteX7" fmla="*/ 95141 w 95032"/>
                <a:gd name="connsiteY7" fmla="*/ 15300 h 71293"/>
                <a:gd name="connsiteX8" fmla="*/ 68555 w 95032"/>
                <a:gd name="connsiteY8" fmla="*/ 60 h 71293"/>
                <a:gd name="connsiteX9" fmla="*/ 22170 w 95032"/>
                <a:gd name="connsiteY9" fmla="*/ 60 h 71293"/>
                <a:gd name="connsiteX10" fmla="*/ 18210 w 95032"/>
                <a:gd name="connsiteY10" fmla="*/ 2982 h 71293"/>
                <a:gd name="connsiteX11" fmla="*/ 22396 w 95032"/>
                <a:gd name="connsiteY11" fmla="*/ 4757 h 71293"/>
                <a:gd name="connsiteX12" fmla="*/ 29637 w 95032"/>
                <a:gd name="connsiteY12" fmla="*/ 5383 h 71293"/>
                <a:gd name="connsiteX13" fmla="*/ 29297 w 95032"/>
                <a:gd name="connsiteY13" fmla="*/ 7993 h 71293"/>
                <a:gd name="connsiteX14" fmla="*/ 14477 w 95032"/>
                <a:gd name="connsiteY14" fmla="*/ 62690 h 71293"/>
                <a:gd name="connsiteX15" fmla="*/ 33596 w 95032"/>
                <a:gd name="connsiteY15" fmla="*/ 32523 h 71293"/>
                <a:gd name="connsiteX16" fmla="*/ 40158 w 95032"/>
                <a:gd name="connsiteY16" fmla="*/ 8202 h 71293"/>
                <a:gd name="connsiteX17" fmla="*/ 45815 w 95032"/>
                <a:gd name="connsiteY17" fmla="*/ 4757 h 71293"/>
                <a:gd name="connsiteX18" fmla="*/ 66518 w 95032"/>
                <a:gd name="connsiteY18" fmla="*/ 4757 h 71293"/>
                <a:gd name="connsiteX19" fmla="*/ 83036 w 95032"/>
                <a:gd name="connsiteY19" fmla="*/ 15613 h 71293"/>
                <a:gd name="connsiteX20" fmla="*/ 54979 w 95032"/>
                <a:gd name="connsiteY20" fmla="*/ 32523 h 71293"/>
                <a:gd name="connsiteX21" fmla="*/ 33596 w 95032"/>
                <a:gd name="connsiteY21" fmla="*/ 32523 h 71293"/>
                <a:gd name="connsiteX22" fmla="*/ 28166 w 95032"/>
                <a:gd name="connsiteY22" fmla="*/ 66656 h 71293"/>
                <a:gd name="connsiteX23" fmla="*/ 24546 w 95032"/>
                <a:gd name="connsiteY23" fmla="*/ 66448 h 71293"/>
                <a:gd name="connsiteX24" fmla="*/ 24885 w 95032"/>
                <a:gd name="connsiteY24" fmla="*/ 64569 h 71293"/>
                <a:gd name="connsiteX25" fmla="*/ 32578 w 95032"/>
                <a:gd name="connsiteY25" fmla="*/ 36072 h 71293"/>
                <a:gd name="connsiteX26" fmla="*/ 60183 w 95032"/>
                <a:gd name="connsiteY26" fmla="*/ 36072 h 71293"/>
                <a:gd name="connsiteX27" fmla="*/ 77492 w 95032"/>
                <a:gd name="connsiteY27" fmla="*/ 48807 h 71293"/>
                <a:gd name="connsiteX28" fmla="*/ 50001 w 95032"/>
                <a:gd name="connsiteY28" fmla="*/ 66656 h 71293"/>
                <a:gd name="connsiteX29" fmla="*/ 28166 w 95032"/>
                <a:gd name="connsiteY29" fmla="*/ 66656 h 7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032" h="71293">
                  <a:moveTo>
                    <a:pt x="14477" y="62690"/>
                  </a:moveTo>
                  <a:cubicBezTo>
                    <a:pt x="13572" y="65821"/>
                    <a:pt x="13458" y="66656"/>
                    <a:pt x="4860" y="66656"/>
                  </a:cubicBezTo>
                  <a:cubicBezTo>
                    <a:pt x="1919" y="66656"/>
                    <a:pt x="109" y="66656"/>
                    <a:pt x="109" y="69579"/>
                  </a:cubicBezTo>
                  <a:cubicBezTo>
                    <a:pt x="109" y="71354"/>
                    <a:pt x="1919" y="71354"/>
                    <a:pt x="3842" y="71354"/>
                  </a:cubicBezTo>
                  <a:lnTo>
                    <a:pt x="53055" y="71354"/>
                  </a:lnTo>
                  <a:cubicBezTo>
                    <a:pt x="73419" y="71354"/>
                    <a:pt x="89937" y="59663"/>
                    <a:pt x="89937" y="49224"/>
                  </a:cubicBezTo>
                  <a:cubicBezTo>
                    <a:pt x="89937" y="42753"/>
                    <a:pt x="83375" y="35759"/>
                    <a:pt x="67989" y="33984"/>
                  </a:cubicBezTo>
                  <a:cubicBezTo>
                    <a:pt x="79189" y="32627"/>
                    <a:pt x="95141" y="25738"/>
                    <a:pt x="95141" y="15300"/>
                  </a:cubicBezTo>
                  <a:cubicBezTo>
                    <a:pt x="95141" y="6531"/>
                    <a:pt x="83941" y="60"/>
                    <a:pt x="68555" y="60"/>
                  </a:cubicBezTo>
                  <a:lnTo>
                    <a:pt x="22170" y="60"/>
                  </a:lnTo>
                  <a:cubicBezTo>
                    <a:pt x="20020" y="60"/>
                    <a:pt x="18210" y="60"/>
                    <a:pt x="18210" y="2982"/>
                  </a:cubicBezTo>
                  <a:cubicBezTo>
                    <a:pt x="18210" y="4757"/>
                    <a:pt x="19681" y="4757"/>
                    <a:pt x="22396" y="4757"/>
                  </a:cubicBezTo>
                  <a:cubicBezTo>
                    <a:pt x="23527" y="4757"/>
                    <a:pt x="27261" y="4757"/>
                    <a:pt x="29637" y="5383"/>
                  </a:cubicBezTo>
                  <a:cubicBezTo>
                    <a:pt x="29637" y="6636"/>
                    <a:pt x="29637" y="6845"/>
                    <a:pt x="29297" y="7993"/>
                  </a:cubicBezTo>
                  <a:lnTo>
                    <a:pt x="14477" y="62690"/>
                  </a:lnTo>
                  <a:close/>
                  <a:moveTo>
                    <a:pt x="33596" y="32523"/>
                  </a:moveTo>
                  <a:lnTo>
                    <a:pt x="40158" y="8202"/>
                  </a:lnTo>
                  <a:cubicBezTo>
                    <a:pt x="41063" y="4966"/>
                    <a:pt x="41063" y="4757"/>
                    <a:pt x="45815" y="4757"/>
                  </a:cubicBezTo>
                  <a:lnTo>
                    <a:pt x="66518" y="4757"/>
                  </a:lnTo>
                  <a:cubicBezTo>
                    <a:pt x="77718" y="4757"/>
                    <a:pt x="83036" y="10081"/>
                    <a:pt x="83036" y="15613"/>
                  </a:cubicBezTo>
                  <a:cubicBezTo>
                    <a:pt x="83036" y="24068"/>
                    <a:pt x="70817" y="32523"/>
                    <a:pt x="54979" y="32523"/>
                  </a:cubicBezTo>
                  <a:lnTo>
                    <a:pt x="33596" y="32523"/>
                  </a:lnTo>
                  <a:close/>
                  <a:moveTo>
                    <a:pt x="28166" y="66656"/>
                  </a:moveTo>
                  <a:cubicBezTo>
                    <a:pt x="27261" y="66656"/>
                    <a:pt x="25677" y="66656"/>
                    <a:pt x="24546" y="66448"/>
                  </a:cubicBezTo>
                  <a:cubicBezTo>
                    <a:pt x="24659" y="65613"/>
                    <a:pt x="24659" y="65404"/>
                    <a:pt x="24885" y="64569"/>
                  </a:cubicBezTo>
                  <a:lnTo>
                    <a:pt x="32578" y="36072"/>
                  </a:lnTo>
                  <a:lnTo>
                    <a:pt x="60183" y="36072"/>
                  </a:lnTo>
                  <a:cubicBezTo>
                    <a:pt x="71722" y="36072"/>
                    <a:pt x="77492" y="42231"/>
                    <a:pt x="77492" y="48807"/>
                  </a:cubicBezTo>
                  <a:cubicBezTo>
                    <a:pt x="77492" y="58932"/>
                    <a:pt x="64029" y="66656"/>
                    <a:pt x="50001" y="66656"/>
                  </a:cubicBezTo>
                  <a:lnTo>
                    <a:pt x="28166" y="66656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形状 10">
              <a:extLst>
                <a:ext uri="{FF2B5EF4-FFF2-40B4-BE49-F238E27FC236}">
                  <a16:creationId xmlns:a16="http://schemas.microsoft.com/office/drawing/2014/main" id="{72168238-4627-17B3-9802-AF82D13A91E0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6298131" y="2404126"/>
              <a:ext cx="245766" cy="8350"/>
            </a:xfrm>
            <a:custGeom>
              <a:avLst/>
              <a:gdLst>
                <a:gd name="connsiteX0" fmla="*/ 0 w 245766"/>
                <a:gd name="connsiteY0" fmla="*/ 0 h 8350"/>
                <a:gd name="connsiteX1" fmla="*/ 245766 w 245766"/>
                <a:gd name="connsiteY1" fmla="*/ 0 h 8350"/>
                <a:gd name="connsiteX2" fmla="*/ 245766 w 245766"/>
                <a:gd name="connsiteY2" fmla="*/ 8350 h 8350"/>
                <a:gd name="connsiteX3" fmla="*/ 0 w 245766"/>
                <a:gd name="connsiteY3" fmla="*/ 8350 h 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766" h="8350">
                  <a:moveTo>
                    <a:pt x="0" y="0"/>
                  </a:moveTo>
                  <a:lnTo>
                    <a:pt x="245766" y="0"/>
                  </a:lnTo>
                  <a:lnTo>
                    <a:pt x="245766" y="8350"/>
                  </a:lnTo>
                  <a:lnTo>
                    <a:pt x="0" y="8350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形状 11">
              <a:extLst>
                <a:ext uri="{FF2B5EF4-FFF2-40B4-BE49-F238E27FC236}">
                  <a16:creationId xmlns:a16="http://schemas.microsoft.com/office/drawing/2014/main" id="{8671FBEF-E8B1-42D4-26E2-EB120345F03D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6389560" y="2468038"/>
              <a:ext cx="63196" cy="65907"/>
            </a:xfrm>
            <a:custGeom>
              <a:avLst/>
              <a:gdLst>
                <a:gd name="connsiteX0" fmla="*/ 57127 w 63196"/>
                <a:gd name="connsiteY0" fmla="*/ 9565 h 65907"/>
                <a:gd name="connsiteX1" fmla="*/ 50474 w 63196"/>
                <a:gd name="connsiteY1" fmla="*/ 16434 h 65907"/>
                <a:gd name="connsiteX2" fmla="*/ 55701 w 63196"/>
                <a:gd name="connsiteY2" fmla="*/ 21110 h 65907"/>
                <a:gd name="connsiteX3" fmla="*/ 63304 w 63196"/>
                <a:gd name="connsiteY3" fmla="*/ 12780 h 65907"/>
                <a:gd name="connsiteX4" fmla="*/ 42238 w 63196"/>
                <a:gd name="connsiteY4" fmla="*/ 66 h 65907"/>
                <a:gd name="connsiteX5" fmla="*/ 13095 w 63196"/>
                <a:gd name="connsiteY5" fmla="*/ 21402 h 65907"/>
                <a:gd name="connsiteX6" fmla="*/ 18639 w 63196"/>
                <a:gd name="connsiteY6" fmla="*/ 32070 h 65907"/>
                <a:gd name="connsiteX7" fmla="*/ 36536 w 63196"/>
                <a:gd name="connsiteY7" fmla="*/ 37331 h 65907"/>
                <a:gd name="connsiteX8" fmla="*/ 49999 w 63196"/>
                <a:gd name="connsiteY8" fmla="*/ 46976 h 65907"/>
                <a:gd name="connsiteX9" fmla="*/ 41605 w 63196"/>
                <a:gd name="connsiteY9" fmla="*/ 58667 h 65907"/>
                <a:gd name="connsiteX10" fmla="*/ 25766 w 63196"/>
                <a:gd name="connsiteY10" fmla="*/ 61882 h 65907"/>
                <a:gd name="connsiteX11" fmla="*/ 6760 w 63196"/>
                <a:gd name="connsiteY11" fmla="*/ 55744 h 65907"/>
                <a:gd name="connsiteX12" fmla="*/ 15471 w 63196"/>
                <a:gd name="connsiteY12" fmla="*/ 47415 h 65907"/>
                <a:gd name="connsiteX13" fmla="*/ 9294 w 63196"/>
                <a:gd name="connsiteY13" fmla="*/ 42008 h 65907"/>
                <a:gd name="connsiteX14" fmla="*/ 107 w 63196"/>
                <a:gd name="connsiteY14" fmla="*/ 51799 h 65907"/>
                <a:gd name="connsiteX15" fmla="*/ 25608 w 63196"/>
                <a:gd name="connsiteY15" fmla="*/ 65974 h 65907"/>
                <a:gd name="connsiteX16" fmla="*/ 60136 w 63196"/>
                <a:gd name="connsiteY16" fmla="*/ 41861 h 65907"/>
                <a:gd name="connsiteX17" fmla="*/ 38279 w 63196"/>
                <a:gd name="connsiteY17" fmla="*/ 24763 h 65907"/>
                <a:gd name="connsiteX18" fmla="*/ 31943 w 63196"/>
                <a:gd name="connsiteY18" fmla="*/ 23594 h 65907"/>
                <a:gd name="connsiteX19" fmla="*/ 23232 w 63196"/>
                <a:gd name="connsiteY19" fmla="*/ 16287 h 65907"/>
                <a:gd name="connsiteX20" fmla="*/ 29567 w 63196"/>
                <a:gd name="connsiteY20" fmla="*/ 6935 h 65907"/>
                <a:gd name="connsiteX21" fmla="*/ 42080 w 63196"/>
                <a:gd name="connsiteY21" fmla="*/ 4158 h 65907"/>
                <a:gd name="connsiteX22" fmla="*/ 57127 w 63196"/>
                <a:gd name="connsiteY22" fmla="*/ 9565 h 6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196" h="65907">
                  <a:moveTo>
                    <a:pt x="57127" y="9565"/>
                  </a:moveTo>
                  <a:cubicBezTo>
                    <a:pt x="53009" y="10442"/>
                    <a:pt x="50474" y="13511"/>
                    <a:pt x="50474" y="16434"/>
                  </a:cubicBezTo>
                  <a:cubicBezTo>
                    <a:pt x="50474" y="19795"/>
                    <a:pt x="53642" y="21110"/>
                    <a:pt x="55701" y="21110"/>
                  </a:cubicBezTo>
                  <a:cubicBezTo>
                    <a:pt x="57285" y="21110"/>
                    <a:pt x="63304" y="20233"/>
                    <a:pt x="63304" y="12780"/>
                  </a:cubicBezTo>
                  <a:cubicBezTo>
                    <a:pt x="63304" y="3281"/>
                    <a:pt x="51900" y="66"/>
                    <a:pt x="42238" y="66"/>
                  </a:cubicBezTo>
                  <a:cubicBezTo>
                    <a:pt x="17530" y="66"/>
                    <a:pt x="13095" y="16872"/>
                    <a:pt x="13095" y="21402"/>
                  </a:cubicBezTo>
                  <a:cubicBezTo>
                    <a:pt x="13095" y="26809"/>
                    <a:pt x="16421" y="30317"/>
                    <a:pt x="18639" y="32070"/>
                  </a:cubicBezTo>
                  <a:cubicBezTo>
                    <a:pt x="22757" y="34993"/>
                    <a:pt x="25608" y="35577"/>
                    <a:pt x="36536" y="37331"/>
                  </a:cubicBezTo>
                  <a:cubicBezTo>
                    <a:pt x="39862" y="37916"/>
                    <a:pt x="49999" y="39669"/>
                    <a:pt x="49999" y="46976"/>
                  </a:cubicBezTo>
                  <a:cubicBezTo>
                    <a:pt x="49999" y="49461"/>
                    <a:pt x="48257" y="55014"/>
                    <a:pt x="41605" y="58667"/>
                  </a:cubicBezTo>
                  <a:cubicBezTo>
                    <a:pt x="35428" y="61882"/>
                    <a:pt x="27667" y="61882"/>
                    <a:pt x="25766" y="61882"/>
                  </a:cubicBezTo>
                  <a:cubicBezTo>
                    <a:pt x="19431" y="61882"/>
                    <a:pt x="10403" y="60567"/>
                    <a:pt x="6760" y="55744"/>
                  </a:cubicBezTo>
                  <a:cubicBezTo>
                    <a:pt x="11986" y="55160"/>
                    <a:pt x="15471" y="51506"/>
                    <a:pt x="15471" y="47415"/>
                  </a:cubicBezTo>
                  <a:cubicBezTo>
                    <a:pt x="15471" y="43761"/>
                    <a:pt x="12620" y="42008"/>
                    <a:pt x="9294" y="42008"/>
                  </a:cubicBezTo>
                  <a:cubicBezTo>
                    <a:pt x="4701" y="42008"/>
                    <a:pt x="107" y="45369"/>
                    <a:pt x="107" y="51799"/>
                  </a:cubicBezTo>
                  <a:cubicBezTo>
                    <a:pt x="107" y="60567"/>
                    <a:pt x="10244" y="65974"/>
                    <a:pt x="25608" y="65974"/>
                  </a:cubicBezTo>
                  <a:cubicBezTo>
                    <a:pt x="54751" y="65974"/>
                    <a:pt x="60136" y="47561"/>
                    <a:pt x="60136" y="41861"/>
                  </a:cubicBezTo>
                  <a:cubicBezTo>
                    <a:pt x="60136" y="28417"/>
                    <a:pt x="44139" y="25786"/>
                    <a:pt x="38279" y="24763"/>
                  </a:cubicBezTo>
                  <a:cubicBezTo>
                    <a:pt x="36853" y="24471"/>
                    <a:pt x="32893" y="23887"/>
                    <a:pt x="31943" y="23594"/>
                  </a:cubicBezTo>
                  <a:cubicBezTo>
                    <a:pt x="26083" y="22571"/>
                    <a:pt x="23232" y="19502"/>
                    <a:pt x="23232" y="16287"/>
                  </a:cubicBezTo>
                  <a:cubicBezTo>
                    <a:pt x="23232" y="12926"/>
                    <a:pt x="26083" y="8981"/>
                    <a:pt x="29567" y="6935"/>
                  </a:cubicBezTo>
                  <a:cubicBezTo>
                    <a:pt x="33844" y="4450"/>
                    <a:pt x="39387" y="4158"/>
                    <a:pt x="42080" y="4158"/>
                  </a:cubicBezTo>
                  <a:cubicBezTo>
                    <a:pt x="45406" y="4158"/>
                    <a:pt x="53642" y="4596"/>
                    <a:pt x="57127" y="9565"/>
                  </a:cubicBez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形状 12">
              <a:extLst>
                <a:ext uri="{FF2B5EF4-FFF2-40B4-BE49-F238E27FC236}">
                  <a16:creationId xmlns:a16="http://schemas.microsoft.com/office/drawing/2014/main" id="{78EEAE41-5B04-3139-C205-9CDD5E17CFD2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6646571" y="2383876"/>
              <a:ext cx="150467" cy="48851"/>
            </a:xfrm>
            <a:custGeom>
              <a:avLst/>
              <a:gdLst>
                <a:gd name="connsiteX0" fmla="*/ 142893 w 150467"/>
                <a:gd name="connsiteY0" fmla="*/ 8413 h 48851"/>
                <a:gd name="connsiteX1" fmla="*/ 150586 w 150467"/>
                <a:gd name="connsiteY1" fmla="*/ 4238 h 48851"/>
                <a:gd name="connsiteX2" fmla="*/ 143119 w 150467"/>
                <a:gd name="connsiteY2" fmla="*/ 63 h 48851"/>
                <a:gd name="connsiteX3" fmla="*/ 7585 w 150467"/>
                <a:gd name="connsiteY3" fmla="*/ 63 h 48851"/>
                <a:gd name="connsiteX4" fmla="*/ 119 w 150467"/>
                <a:gd name="connsiteY4" fmla="*/ 4238 h 48851"/>
                <a:gd name="connsiteX5" fmla="*/ 7812 w 150467"/>
                <a:gd name="connsiteY5" fmla="*/ 8413 h 48851"/>
                <a:gd name="connsiteX6" fmla="*/ 142893 w 150467"/>
                <a:gd name="connsiteY6" fmla="*/ 8413 h 48851"/>
                <a:gd name="connsiteX7" fmla="*/ 143119 w 150467"/>
                <a:gd name="connsiteY7" fmla="*/ 48914 h 48851"/>
                <a:gd name="connsiteX8" fmla="*/ 150586 w 150467"/>
                <a:gd name="connsiteY8" fmla="*/ 44739 h 48851"/>
                <a:gd name="connsiteX9" fmla="*/ 142893 w 150467"/>
                <a:gd name="connsiteY9" fmla="*/ 40564 h 48851"/>
                <a:gd name="connsiteX10" fmla="*/ 7812 w 150467"/>
                <a:gd name="connsiteY10" fmla="*/ 40564 h 48851"/>
                <a:gd name="connsiteX11" fmla="*/ 119 w 150467"/>
                <a:gd name="connsiteY11" fmla="*/ 44739 h 48851"/>
                <a:gd name="connsiteX12" fmla="*/ 7585 w 150467"/>
                <a:gd name="connsiteY12" fmla="*/ 48914 h 48851"/>
                <a:gd name="connsiteX13" fmla="*/ 143119 w 150467"/>
                <a:gd name="connsiteY13" fmla="*/ 48914 h 4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67" h="48851">
                  <a:moveTo>
                    <a:pt x="142893" y="8413"/>
                  </a:moveTo>
                  <a:cubicBezTo>
                    <a:pt x="146287" y="8413"/>
                    <a:pt x="150586" y="8413"/>
                    <a:pt x="150586" y="4238"/>
                  </a:cubicBezTo>
                  <a:cubicBezTo>
                    <a:pt x="150586" y="63"/>
                    <a:pt x="146287" y="63"/>
                    <a:pt x="143119" y="63"/>
                  </a:cubicBezTo>
                  <a:lnTo>
                    <a:pt x="7585" y="63"/>
                  </a:lnTo>
                  <a:cubicBezTo>
                    <a:pt x="4418" y="63"/>
                    <a:pt x="119" y="63"/>
                    <a:pt x="119" y="4238"/>
                  </a:cubicBezTo>
                  <a:cubicBezTo>
                    <a:pt x="119" y="8413"/>
                    <a:pt x="4418" y="8413"/>
                    <a:pt x="7812" y="8413"/>
                  </a:cubicBezTo>
                  <a:lnTo>
                    <a:pt x="142893" y="8413"/>
                  </a:lnTo>
                  <a:close/>
                  <a:moveTo>
                    <a:pt x="143119" y="48914"/>
                  </a:moveTo>
                  <a:cubicBezTo>
                    <a:pt x="146287" y="48914"/>
                    <a:pt x="150586" y="48914"/>
                    <a:pt x="150586" y="44739"/>
                  </a:cubicBezTo>
                  <a:cubicBezTo>
                    <a:pt x="150586" y="40564"/>
                    <a:pt x="146287" y="40564"/>
                    <a:pt x="142893" y="40564"/>
                  </a:cubicBezTo>
                  <a:lnTo>
                    <a:pt x="7812" y="40564"/>
                  </a:lnTo>
                  <a:cubicBezTo>
                    <a:pt x="4418" y="40564"/>
                    <a:pt x="119" y="40564"/>
                    <a:pt x="119" y="44739"/>
                  </a:cubicBezTo>
                  <a:cubicBezTo>
                    <a:pt x="119" y="48914"/>
                    <a:pt x="4418" y="48914"/>
                    <a:pt x="7585" y="48914"/>
                  </a:cubicBezTo>
                  <a:lnTo>
                    <a:pt x="143119" y="48914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形状 13">
              <a:extLst>
                <a:ext uri="{FF2B5EF4-FFF2-40B4-BE49-F238E27FC236}">
                  <a16:creationId xmlns:a16="http://schemas.microsoft.com/office/drawing/2014/main" id="{A82F2BB4-755C-C4E2-3E42-72AB98DC5B9B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6895137" y="2303918"/>
              <a:ext cx="52493" cy="208767"/>
            </a:xfrm>
            <a:custGeom>
              <a:avLst/>
              <a:gdLst>
                <a:gd name="connsiteX0" fmla="*/ 52623 w 52493"/>
                <a:gd name="connsiteY0" fmla="*/ 206742 h 208767"/>
                <a:gd name="connsiteX1" fmla="*/ 48777 w 52493"/>
                <a:gd name="connsiteY1" fmla="*/ 202149 h 208767"/>
                <a:gd name="connsiteX2" fmla="*/ 13253 w 52493"/>
                <a:gd name="connsiteY2" fmla="*/ 104446 h 208767"/>
                <a:gd name="connsiteX3" fmla="*/ 49682 w 52493"/>
                <a:gd name="connsiteY3" fmla="*/ 5699 h 208767"/>
                <a:gd name="connsiteX4" fmla="*/ 52623 w 52493"/>
                <a:gd name="connsiteY4" fmla="*/ 2150 h 208767"/>
                <a:gd name="connsiteX5" fmla="*/ 50360 w 52493"/>
                <a:gd name="connsiteY5" fmla="*/ 63 h 208767"/>
                <a:gd name="connsiteX6" fmla="*/ 14384 w 52493"/>
                <a:gd name="connsiteY6" fmla="*/ 40772 h 208767"/>
                <a:gd name="connsiteX7" fmla="*/ 129 w 52493"/>
                <a:gd name="connsiteY7" fmla="*/ 104446 h 208767"/>
                <a:gd name="connsiteX8" fmla="*/ 15063 w 52493"/>
                <a:gd name="connsiteY8" fmla="*/ 169582 h 208767"/>
                <a:gd name="connsiteX9" fmla="*/ 50360 w 52493"/>
                <a:gd name="connsiteY9" fmla="*/ 208830 h 208767"/>
                <a:gd name="connsiteX10" fmla="*/ 52623 w 52493"/>
                <a:gd name="connsiteY10" fmla="*/ 206742 h 20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493" h="208767">
                  <a:moveTo>
                    <a:pt x="52623" y="206742"/>
                  </a:moveTo>
                  <a:cubicBezTo>
                    <a:pt x="52623" y="206116"/>
                    <a:pt x="52623" y="205698"/>
                    <a:pt x="48777" y="202149"/>
                  </a:cubicBezTo>
                  <a:cubicBezTo>
                    <a:pt x="20493" y="175845"/>
                    <a:pt x="13253" y="136388"/>
                    <a:pt x="13253" y="104446"/>
                  </a:cubicBezTo>
                  <a:cubicBezTo>
                    <a:pt x="13253" y="68121"/>
                    <a:pt x="21851" y="31795"/>
                    <a:pt x="49682" y="5699"/>
                  </a:cubicBezTo>
                  <a:cubicBezTo>
                    <a:pt x="52623" y="3194"/>
                    <a:pt x="52623" y="2777"/>
                    <a:pt x="52623" y="2150"/>
                  </a:cubicBezTo>
                  <a:cubicBezTo>
                    <a:pt x="52623" y="689"/>
                    <a:pt x="51718" y="63"/>
                    <a:pt x="50360" y="63"/>
                  </a:cubicBezTo>
                  <a:cubicBezTo>
                    <a:pt x="48098" y="63"/>
                    <a:pt x="27734" y="14259"/>
                    <a:pt x="14384" y="40772"/>
                  </a:cubicBezTo>
                  <a:cubicBezTo>
                    <a:pt x="2844" y="63737"/>
                    <a:pt x="129" y="86910"/>
                    <a:pt x="129" y="104446"/>
                  </a:cubicBezTo>
                  <a:cubicBezTo>
                    <a:pt x="129" y="120730"/>
                    <a:pt x="2618" y="145991"/>
                    <a:pt x="15063" y="169582"/>
                  </a:cubicBezTo>
                  <a:cubicBezTo>
                    <a:pt x="28639" y="195260"/>
                    <a:pt x="48098" y="208830"/>
                    <a:pt x="50360" y="208830"/>
                  </a:cubicBezTo>
                  <a:cubicBezTo>
                    <a:pt x="51718" y="208830"/>
                    <a:pt x="52623" y="208204"/>
                    <a:pt x="52623" y="206742"/>
                  </a:cubicBez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形状 16">
              <a:extLst>
                <a:ext uri="{FF2B5EF4-FFF2-40B4-BE49-F238E27FC236}">
                  <a16:creationId xmlns:a16="http://schemas.microsoft.com/office/drawing/2014/main" id="{164FB795-78A6-CA7F-AE75-7792D4AEA1BF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6970233" y="2321454"/>
              <a:ext cx="93900" cy="143631"/>
            </a:xfrm>
            <a:custGeom>
              <a:avLst/>
              <a:gdLst>
                <a:gd name="connsiteX0" fmla="*/ 27511 w 93900"/>
                <a:gd name="connsiteY0" fmla="*/ 43695 h 143631"/>
                <a:gd name="connsiteX1" fmla="*/ 16198 w 93900"/>
                <a:gd name="connsiteY1" fmla="*/ 26785 h 143631"/>
                <a:gd name="connsiteX2" fmla="*/ 46970 w 93900"/>
                <a:gd name="connsiteY2" fmla="*/ 5282 h 143631"/>
                <a:gd name="connsiteX3" fmla="*/ 77969 w 93900"/>
                <a:gd name="connsiteY3" fmla="*/ 31169 h 143631"/>
                <a:gd name="connsiteX4" fmla="*/ 55568 w 93900"/>
                <a:gd name="connsiteY4" fmla="*/ 60396 h 143631"/>
                <a:gd name="connsiteX5" fmla="*/ 27511 w 93900"/>
                <a:gd name="connsiteY5" fmla="*/ 43695 h 143631"/>
                <a:gd name="connsiteX6" fmla="*/ 60546 w 93900"/>
                <a:gd name="connsiteY6" fmla="*/ 63528 h 143631"/>
                <a:gd name="connsiteX7" fmla="*/ 87925 w 93900"/>
                <a:gd name="connsiteY7" fmla="*/ 31169 h 143631"/>
                <a:gd name="connsiteX8" fmla="*/ 47197 w 93900"/>
                <a:gd name="connsiteY8" fmla="*/ 63 h 143631"/>
                <a:gd name="connsiteX9" fmla="*/ 6242 w 93900"/>
                <a:gd name="connsiteY9" fmla="*/ 34927 h 143631"/>
                <a:gd name="connsiteX10" fmla="*/ 16198 w 93900"/>
                <a:gd name="connsiteY10" fmla="*/ 57891 h 143631"/>
                <a:gd name="connsiteX11" fmla="*/ 32715 w 93900"/>
                <a:gd name="connsiteY11" fmla="*/ 69165 h 143631"/>
                <a:gd name="connsiteX12" fmla="*/ 133 w 93900"/>
                <a:gd name="connsiteY12" fmla="*/ 107578 h 143631"/>
                <a:gd name="connsiteX13" fmla="*/ 46970 w 93900"/>
                <a:gd name="connsiteY13" fmla="*/ 143695 h 143631"/>
                <a:gd name="connsiteX14" fmla="*/ 94034 w 93900"/>
                <a:gd name="connsiteY14" fmla="*/ 104029 h 143631"/>
                <a:gd name="connsiteX15" fmla="*/ 82947 w 93900"/>
                <a:gd name="connsiteY15" fmla="*/ 78350 h 143631"/>
                <a:gd name="connsiteX16" fmla="*/ 60546 w 93900"/>
                <a:gd name="connsiteY16" fmla="*/ 63528 h 143631"/>
                <a:gd name="connsiteX17" fmla="*/ 37920 w 93900"/>
                <a:gd name="connsiteY17" fmla="*/ 72296 h 143631"/>
                <a:gd name="connsiteX18" fmla="*/ 65750 w 93900"/>
                <a:gd name="connsiteY18" fmla="*/ 88580 h 143631"/>
                <a:gd name="connsiteX19" fmla="*/ 82720 w 93900"/>
                <a:gd name="connsiteY19" fmla="*/ 111544 h 143631"/>
                <a:gd name="connsiteX20" fmla="*/ 47197 w 93900"/>
                <a:gd name="connsiteY20" fmla="*/ 137849 h 143631"/>
                <a:gd name="connsiteX21" fmla="*/ 11446 w 93900"/>
                <a:gd name="connsiteY21" fmla="*/ 107578 h 143631"/>
                <a:gd name="connsiteX22" fmla="*/ 37920 w 93900"/>
                <a:gd name="connsiteY22" fmla="*/ 72296 h 14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900" h="143631">
                  <a:moveTo>
                    <a:pt x="27511" y="43695"/>
                  </a:moveTo>
                  <a:cubicBezTo>
                    <a:pt x="17103" y="37432"/>
                    <a:pt x="16198" y="30334"/>
                    <a:pt x="16198" y="26785"/>
                  </a:cubicBezTo>
                  <a:cubicBezTo>
                    <a:pt x="16198" y="14050"/>
                    <a:pt x="30905" y="5282"/>
                    <a:pt x="46970" y="5282"/>
                  </a:cubicBezTo>
                  <a:cubicBezTo>
                    <a:pt x="63488" y="5282"/>
                    <a:pt x="77969" y="16138"/>
                    <a:pt x="77969" y="31169"/>
                  </a:cubicBezTo>
                  <a:cubicBezTo>
                    <a:pt x="77969" y="43069"/>
                    <a:pt x="69144" y="53090"/>
                    <a:pt x="55568" y="60396"/>
                  </a:cubicBezTo>
                  <a:lnTo>
                    <a:pt x="27511" y="43695"/>
                  </a:lnTo>
                  <a:close/>
                  <a:moveTo>
                    <a:pt x="60546" y="63528"/>
                  </a:moveTo>
                  <a:cubicBezTo>
                    <a:pt x="76838" y="55804"/>
                    <a:pt x="87925" y="44948"/>
                    <a:pt x="87925" y="31169"/>
                  </a:cubicBezTo>
                  <a:cubicBezTo>
                    <a:pt x="87925" y="11962"/>
                    <a:pt x="67787" y="63"/>
                    <a:pt x="47197" y="63"/>
                  </a:cubicBezTo>
                  <a:cubicBezTo>
                    <a:pt x="24570" y="63"/>
                    <a:pt x="6242" y="15512"/>
                    <a:pt x="6242" y="34927"/>
                  </a:cubicBezTo>
                  <a:cubicBezTo>
                    <a:pt x="6242" y="38685"/>
                    <a:pt x="6695" y="48079"/>
                    <a:pt x="16198" y="57891"/>
                  </a:cubicBezTo>
                  <a:cubicBezTo>
                    <a:pt x="18687" y="60396"/>
                    <a:pt x="27059" y="65616"/>
                    <a:pt x="32715" y="69165"/>
                  </a:cubicBezTo>
                  <a:cubicBezTo>
                    <a:pt x="19592" y="75219"/>
                    <a:pt x="133" y="86910"/>
                    <a:pt x="133" y="107578"/>
                  </a:cubicBezTo>
                  <a:cubicBezTo>
                    <a:pt x="133" y="129707"/>
                    <a:pt x="23212" y="143695"/>
                    <a:pt x="46970" y="143695"/>
                  </a:cubicBezTo>
                  <a:cubicBezTo>
                    <a:pt x="72538" y="143695"/>
                    <a:pt x="94034" y="126367"/>
                    <a:pt x="94034" y="104029"/>
                  </a:cubicBezTo>
                  <a:cubicBezTo>
                    <a:pt x="94034" y="96513"/>
                    <a:pt x="91545" y="87119"/>
                    <a:pt x="82947" y="78350"/>
                  </a:cubicBezTo>
                  <a:cubicBezTo>
                    <a:pt x="78648" y="73966"/>
                    <a:pt x="75027" y="71879"/>
                    <a:pt x="60546" y="63528"/>
                  </a:cubicBezTo>
                  <a:close/>
                  <a:moveTo>
                    <a:pt x="37920" y="72296"/>
                  </a:moveTo>
                  <a:lnTo>
                    <a:pt x="65750" y="88580"/>
                  </a:lnTo>
                  <a:cubicBezTo>
                    <a:pt x="72086" y="92547"/>
                    <a:pt x="82720" y="98810"/>
                    <a:pt x="82720" y="111544"/>
                  </a:cubicBezTo>
                  <a:cubicBezTo>
                    <a:pt x="82720" y="126993"/>
                    <a:pt x="65750" y="137849"/>
                    <a:pt x="47197" y="137849"/>
                  </a:cubicBezTo>
                  <a:cubicBezTo>
                    <a:pt x="27738" y="137849"/>
                    <a:pt x="11446" y="124905"/>
                    <a:pt x="11446" y="107578"/>
                  </a:cubicBezTo>
                  <a:cubicBezTo>
                    <a:pt x="11446" y="95469"/>
                    <a:pt x="18687" y="82108"/>
                    <a:pt x="37920" y="72296"/>
                  </a:cubicBez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形状 17">
              <a:extLst>
                <a:ext uri="{FF2B5EF4-FFF2-40B4-BE49-F238E27FC236}">
                  <a16:creationId xmlns:a16="http://schemas.microsoft.com/office/drawing/2014/main" id="{8197D2FD-B0C3-8C6B-20ED-BB93B145830B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7093323" y="2438364"/>
              <a:ext cx="23984" cy="22129"/>
            </a:xfrm>
            <a:custGeom>
              <a:avLst/>
              <a:gdLst>
                <a:gd name="connsiteX0" fmla="*/ 24122 w 23984"/>
                <a:gd name="connsiteY0" fmla="*/ 11127 h 22129"/>
                <a:gd name="connsiteX1" fmla="*/ 12130 w 23984"/>
                <a:gd name="connsiteY1" fmla="*/ 63 h 22129"/>
                <a:gd name="connsiteX2" fmla="*/ 138 w 23984"/>
                <a:gd name="connsiteY2" fmla="*/ 11127 h 22129"/>
                <a:gd name="connsiteX3" fmla="*/ 12130 w 23984"/>
                <a:gd name="connsiteY3" fmla="*/ 22192 h 22129"/>
                <a:gd name="connsiteX4" fmla="*/ 24122 w 23984"/>
                <a:gd name="connsiteY4" fmla="*/ 11127 h 2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" h="22129">
                  <a:moveTo>
                    <a:pt x="24122" y="11127"/>
                  </a:moveTo>
                  <a:cubicBezTo>
                    <a:pt x="24122" y="5073"/>
                    <a:pt x="18692" y="63"/>
                    <a:pt x="12130" y="63"/>
                  </a:cubicBezTo>
                  <a:cubicBezTo>
                    <a:pt x="5568" y="63"/>
                    <a:pt x="138" y="5073"/>
                    <a:pt x="138" y="11127"/>
                  </a:cubicBezTo>
                  <a:cubicBezTo>
                    <a:pt x="138" y="17182"/>
                    <a:pt x="5568" y="22192"/>
                    <a:pt x="12130" y="22192"/>
                  </a:cubicBezTo>
                  <a:cubicBezTo>
                    <a:pt x="18692" y="22192"/>
                    <a:pt x="24122" y="17182"/>
                    <a:pt x="24122" y="11127"/>
                  </a:cubicBez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形状 18">
              <a:extLst>
                <a:ext uri="{FF2B5EF4-FFF2-40B4-BE49-F238E27FC236}">
                  <a16:creationId xmlns:a16="http://schemas.microsoft.com/office/drawing/2014/main" id="{947D08D4-E279-5376-69C9-C26A92E1621F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149387" y="2319367"/>
              <a:ext cx="97068" cy="145719"/>
            </a:xfrm>
            <a:custGeom>
              <a:avLst/>
              <a:gdLst>
                <a:gd name="connsiteX0" fmla="*/ 95173 w 97068"/>
                <a:gd name="connsiteY0" fmla="*/ 14050 h 145719"/>
                <a:gd name="connsiteX1" fmla="*/ 97209 w 97068"/>
                <a:gd name="connsiteY1" fmla="*/ 6743 h 145719"/>
                <a:gd name="connsiteX2" fmla="*/ 42226 w 97068"/>
                <a:gd name="connsiteY2" fmla="*/ 6743 h 145719"/>
                <a:gd name="connsiteX3" fmla="*/ 13264 w 97068"/>
                <a:gd name="connsiteY3" fmla="*/ 63 h 145719"/>
                <a:gd name="connsiteX4" fmla="*/ 7608 w 97068"/>
                <a:gd name="connsiteY4" fmla="*/ 63 h 145719"/>
                <a:gd name="connsiteX5" fmla="*/ 141 w 97068"/>
                <a:gd name="connsiteY5" fmla="*/ 43069 h 145719"/>
                <a:gd name="connsiteX6" fmla="*/ 5797 w 97068"/>
                <a:gd name="connsiteY6" fmla="*/ 43069 h 145719"/>
                <a:gd name="connsiteX7" fmla="*/ 11454 w 97068"/>
                <a:gd name="connsiteY7" fmla="*/ 24071 h 145719"/>
                <a:gd name="connsiteX8" fmla="*/ 33628 w 97068"/>
                <a:gd name="connsiteY8" fmla="*/ 22818 h 145719"/>
                <a:gd name="connsiteX9" fmla="*/ 80466 w 97068"/>
                <a:gd name="connsiteY9" fmla="*/ 22818 h 145719"/>
                <a:gd name="connsiteX10" fmla="*/ 55124 w 97068"/>
                <a:gd name="connsiteY10" fmla="*/ 55804 h 145719"/>
                <a:gd name="connsiteX11" fmla="*/ 27293 w 97068"/>
                <a:gd name="connsiteY11" fmla="*/ 134300 h 145719"/>
                <a:gd name="connsiteX12" fmla="*/ 37701 w 97068"/>
                <a:gd name="connsiteY12" fmla="*/ 145782 h 145719"/>
                <a:gd name="connsiteX13" fmla="*/ 48109 w 97068"/>
                <a:gd name="connsiteY13" fmla="*/ 134300 h 145719"/>
                <a:gd name="connsiteX14" fmla="*/ 48109 w 97068"/>
                <a:gd name="connsiteY14" fmla="*/ 123653 h 145719"/>
                <a:gd name="connsiteX15" fmla="*/ 50598 w 97068"/>
                <a:gd name="connsiteY15" fmla="*/ 89415 h 145719"/>
                <a:gd name="connsiteX16" fmla="*/ 64627 w 97068"/>
                <a:gd name="connsiteY16" fmla="*/ 53716 h 145719"/>
                <a:gd name="connsiteX17" fmla="*/ 95173 w 97068"/>
                <a:gd name="connsiteY17" fmla="*/ 14050 h 1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068" h="145719">
                  <a:moveTo>
                    <a:pt x="95173" y="14050"/>
                  </a:moveTo>
                  <a:cubicBezTo>
                    <a:pt x="97209" y="11545"/>
                    <a:pt x="97209" y="11127"/>
                    <a:pt x="97209" y="6743"/>
                  </a:cubicBezTo>
                  <a:lnTo>
                    <a:pt x="42226" y="6743"/>
                  </a:lnTo>
                  <a:cubicBezTo>
                    <a:pt x="14622" y="6743"/>
                    <a:pt x="14169" y="4029"/>
                    <a:pt x="13264" y="63"/>
                  </a:cubicBezTo>
                  <a:lnTo>
                    <a:pt x="7608" y="63"/>
                  </a:lnTo>
                  <a:lnTo>
                    <a:pt x="141" y="43069"/>
                  </a:lnTo>
                  <a:lnTo>
                    <a:pt x="5797" y="43069"/>
                  </a:lnTo>
                  <a:cubicBezTo>
                    <a:pt x="6476" y="39729"/>
                    <a:pt x="8513" y="26576"/>
                    <a:pt x="11454" y="24071"/>
                  </a:cubicBezTo>
                  <a:cubicBezTo>
                    <a:pt x="13038" y="22818"/>
                    <a:pt x="30687" y="22818"/>
                    <a:pt x="33628" y="22818"/>
                  </a:cubicBezTo>
                  <a:lnTo>
                    <a:pt x="80466" y="22818"/>
                  </a:lnTo>
                  <a:cubicBezTo>
                    <a:pt x="77977" y="26159"/>
                    <a:pt x="60102" y="48914"/>
                    <a:pt x="55124" y="55804"/>
                  </a:cubicBezTo>
                  <a:cubicBezTo>
                    <a:pt x="34760" y="83987"/>
                    <a:pt x="27293" y="113006"/>
                    <a:pt x="27293" y="134300"/>
                  </a:cubicBezTo>
                  <a:cubicBezTo>
                    <a:pt x="27293" y="136388"/>
                    <a:pt x="27293" y="145782"/>
                    <a:pt x="37701" y="145782"/>
                  </a:cubicBezTo>
                  <a:cubicBezTo>
                    <a:pt x="48109" y="145782"/>
                    <a:pt x="48109" y="136388"/>
                    <a:pt x="48109" y="134300"/>
                  </a:cubicBezTo>
                  <a:lnTo>
                    <a:pt x="48109" y="123653"/>
                  </a:lnTo>
                  <a:cubicBezTo>
                    <a:pt x="48109" y="112171"/>
                    <a:pt x="48788" y="100689"/>
                    <a:pt x="50598" y="89415"/>
                  </a:cubicBezTo>
                  <a:cubicBezTo>
                    <a:pt x="51503" y="84613"/>
                    <a:pt x="54671" y="66659"/>
                    <a:pt x="64627" y="53716"/>
                  </a:cubicBezTo>
                  <a:lnTo>
                    <a:pt x="95173" y="14050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形状 20">
              <a:extLst>
                <a:ext uri="{FF2B5EF4-FFF2-40B4-BE49-F238E27FC236}">
                  <a16:creationId xmlns:a16="http://schemas.microsoft.com/office/drawing/2014/main" id="{7482CD8C-D2D4-3CBD-1793-713FB350CAF3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7269988" y="2321454"/>
              <a:ext cx="74668" cy="139038"/>
            </a:xfrm>
            <a:custGeom>
              <a:avLst/>
              <a:gdLst>
                <a:gd name="connsiteX0" fmla="*/ 46530 w 74668"/>
                <a:gd name="connsiteY0" fmla="*/ 5491 h 139038"/>
                <a:gd name="connsiteX1" fmla="*/ 41326 w 74668"/>
                <a:gd name="connsiteY1" fmla="*/ 63 h 139038"/>
                <a:gd name="connsiteX2" fmla="*/ 146 w 74668"/>
                <a:gd name="connsiteY2" fmla="*/ 13424 h 139038"/>
                <a:gd name="connsiteX3" fmla="*/ 146 w 74668"/>
                <a:gd name="connsiteY3" fmla="*/ 19896 h 139038"/>
                <a:gd name="connsiteX4" fmla="*/ 29787 w 74668"/>
                <a:gd name="connsiteY4" fmla="*/ 14468 h 139038"/>
                <a:gd name="connsiteX5" fmla="*/ 29787 w 74668"/>
                <a:gd name="connsiteY5" fmla="*/ 122609 h 139038"/>
                <a:gd name="connsiteX6" fmla="*/ 8744 w 74668"/>
                <a:gd name="connsiteY6" fmla="*/ 132630 h 139038"/>
                <a:gd name="connsiteX7" fmla="*/ 1503 w 74668"/>
                <a:gd name="connsiteY7" fmla="*/ 132630 h 139038"/>
                <a:gd name="connsiteX8" fmla="*/ 1503 w 74668"/>
                <a:gd name="connsiteY8" fmla="*/ 139102 h 139038"/>
                <a:gd name="connsiteX9" fmla="*/ 38159 w 74668"/>
                <a:gd name="connsiteY9" fmla="*/ 138475 h 139038"/>
                <a:gd name="connsiteX10" fmla="*/ 74814 w 74668"/>
                <a:gd name="connsiteY10" fmla="*/ 139102 h 139038"/>
                <a:gd name="connsiteX11" fmla="*/ 74814 w 74668"/>
                <a:gd name="connsiteY11" fmla="*/ 132630 h 139038"/>
                <a:gd name="connsiteX12" fmla="*/ 67573 w 74668"/>
                <a:gd name="connsiteY12" fmla="*/ 132630 h 139038"/>
                <a:gd name="connsiteX13" fmla="*/ 46530 w 74668"/>
                <a:gd name="connsiteY13" fmla="*/ 122609 h 139038"/>
                <a:gd name="connsiteX14" fmla="*/ 46530 w 74668"/>
                <a:gd name="connsiteY14" fmla="*/ 5491 h 13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668" h="139038">
                  <a:moveTo>
                    <a:pt x="46530" y="5491"/>
                  </a:moveTo>
                  <a:cubicBezTo>
                    <a:pt x="46530" y="480"/>
                    <a:pt x="46530" y="63"/>
                    <a:pt x="41326" y="63"/>
                  </a:cubicBezTo>
                  <a:cubicBezTo>
                    <a:pt x="27298" y="13424"/>
                    <a:pt x="7386" y="13424"/>
                    <a:pt x="146" y="13424"/>
                  </a:cubicBezTo>
                  <a:lnTo>
                    <a:pt x="146" y="19896"/>
                  </a:lnTo>
                  <a:cubicBezTo>
                    <a:pt x="4671" y="19896"/>
                    <a:pt x="18021" y="19896"/>
                    <a:pt x="29787" y="14468"/>
                  </a:cubicBezTo>
                  <a:lnTo>
                    <a:pt x="29787" y="122609"/>
                  </a:lnTo>
                  <a:cubicBezTo>
                    <a:pt x="29787" y="130125"/>
                    <a:pt x="29108" y="132630"/>
                    <a:pt x="8744" y="132630"/>
                  </a:cubicBezTo>
                  <a:lnTo>
                    <a:pt x="1503" y="132630"/>
                  </a:lnTo>
                  <a:lnTo>
                    <a:pt x="1503" y="139102"/>
                  </a:lnTo>
                  <a:cubicBezTo>
                    <a:pt x="9423" y="138475"/>
                    <a:pt x="29108" y="138475"/>
                    <a:pt x="38159" y="138475"/>
                  </a:cubicBezTo>
                  <a:cubicBezTo>
                    <a:pt x="47209" y="138475"/>
                    <a:pt x="66895" y="138475"/>
                    <a:pt x="74814" y="139102"/>
                  </a:cubicBezTo>
                  <a:lnTo>
                    <a:pt x="74814" y="132630"/>
                  </a:lnTo>
                  <a:lnTo>
                    <a:pt x="67573" y="132630"/>
                  </a:lnTo>
                  <a:cubicBezTo>
                    <a:pt x="47209" y="132630"/>
                    <a:pt x="46530" y="130333"/>
                    <a:pt x="46530" y="122609"/>
                  </a:cubicBezTo>
                  <a:lnTo>
                    <a:pt x="46530" y="5491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形状 21">
              <a:extLst>
                <a:ext uri="{FF2B5EF4-FFF2-40B4-BE49-F238E27FC236}">
                  <a16:creationId xmlns:a16="http://schemas.microsoft.com/office/drawing/2014/main" id="{CA37C392-56CD-7D76-B779-2B467F4C22DE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7372487" y="2321454"/>
              <a:ext cx="93900" cy="143631"/>
            </a:xfrm>
            <a:custGeom>
              <a:avLst/>
              <a:gdLst>
                <a:gd name="connsiteX0" fmla="*/ 27529 w 93900"/>
                <a:gd name="connsiteY0" fmla="*/ 43695 h 143631"/>
                <a:gd name="connsiteX1" fmla="*/ 16216 w 93900"/>
                <a:gd name="connsiteY1" fmla="*/ 26785 h 143631"/>
                <a:gd name="connsiteX2" fmla="*/ 46988 w 93900"/>
                <a:gd name="connsiteY2" fmla="*/ 5282 h 143631"/>
                <a:gd name="connsiteX3" fmla="*/ 77987 w 93900"/>
                <a:gd name="connsiteY3" fmla="*/ 31169 h 143631"/>
                <a:gd name="connsiteX4" fmla="*/ 55586 w 93900"/>
                <a:gd name="connsiteY4" fmla="*/ 60396 h 143631"/>
                <a:gd name="connsiteX5" fmla="*/ 27529 w 93900"/>
                <a:gd name="connsiteY5" fmla="*/ 43695 h 143631"/>
                <a:gd name="connsiteX6" fmla="*/ 60564 w 93900"/>
                <a:gd name="connsiteY6" fmla="*/ 63528 h 143631"/>
                <a:gd name="connsiteX7" fmla="*/ 87942 w 93900"/>
                <a:gd name="connsiteY7" fmla="*/ 31169 h 143631"/>
                <a:gd name="connsiteX8" fmla="*/ 47214 w 93900"/>
                <a:gd name="connsiteY8" fmla="*/ 63 h 143631"/>
                <a:gd name="connsiteX9" fmla="*/ 6260 w 93900"/>
                <a:gd name="connsiteY9" fmla="*/ 34927 h 143631"/>
                <a:gd name="connsiteX10" fmla="*/ 16216 w 93900"/>
                <a:gd name="connsiteY10" fmla="*/ 57891 h 143631"/>
                <a:gd name="connsiteX11" fmla="*/ 32733 w 93900"/>
                <a:gd name="connsiteY11" fmla="*/ 69165 h 143631"/>
                <a:gd name="connsiteX12" fmla="*/ 151 w 93900"/>
                <a:gd name="connsiteY12" fmla="*/ 107578 h 143631"/>
                <a:gd name="connsiteX13" fmla="*/ 46988 w 93900"/>
                <a:gd name="connsiteY13" fmla="*/ 143695 h 143631"/>
                <a:gd name="connsiteX14" fmla="*/ 94052 w 93900"/>
                <a:gd name="connsiteY14" fmla="*/ 104029 h 143631"/>
                <a:gd name="connsiteX15" fmla="*/ 82964 w 93900"/>
                <a:gd name="connsiteY15" fmla="*/ 78350 h 143631"/>
                <a:gd name="connsiteX16" fmla="*/ 60564 w 93900"/>
                <a:gd name="connsiteY16" fmla="*/ 63528 h 143631"/>
                <a:gd name="connsiteX17" fmla="*/ 37937 w 93900"/>
                <a:gd name="connsiteY17" fmla="*/ 72296 h 143631"/>
                <a:gd name="connsiteX18" fmla="*/ 65768 w 93900"/>
                <a:gd name="connsiteY18" fmla="*/ 88580 h 143631"/>
                <a:gd name="connsiteX19" fmla="*/ 82738 w 93900"/>
                <a:gd name="connsiteY19" fmla="*/ 111544 h 143631"/>
                <a:gd name="connsiteX20" fmla="*/ 47214 w 93900"/>
                <a:gd name="connsiteY20" fmla="*/ 137849 h 143631"/>
                <a:gd name="connsiteX21" fmla="*/ 11464 w 93900"/>
                <a:gd name="connsiteY21" fmla="*/ 107578 h 143631"/>
                <a:gd name="connsiteX22" fmla="*/ 37937 w 93900"/>
                <a:gd name="connsiteY22" fmla="*/ 72296 h 14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900" h="143631">
                  <a:moveTo>
                    <a:pt x="27529" y="43695"/>
                  </a:moveTo>
                  <a:cubicBezTo>
                    <a:pt x="17121" y="37432"/>
                    <a:pt x="16216" y="30334"/>
                    <a:pt x="16216" y="26785"/>
                  </a:cubicBezTo>
                  <a:cubicBezTo>
                    <a:pt x="16216" y="14050"/>
                    <a:pt x="30923" y="5282"/>
                    <a:pt x="46988" y="5282"/>
                  </a:cubicBezTo>
                  <a:cubicBezTo>
                    <a:pt x="63505" y="5282"/>
                    <a:pt x="77987" y="16138"/>
                    <a:pt x="77987" y="31169"/>
                  </a:cubicBezTo>
                  <a:cubicBezTo>
                    <a:pt x="77987" y="43069"/>
                    <a:pt x="69162" y="53090"/>
                    <a:pt x="55586" y="60396"/>
                  </a:cubicBezTo>
                  <a:lnTo>
                    <a:pt x="27529" y="43695"/>
                  </a:lnTo>
                  <a:close/>
                  <a:moveTo>
                    <a:pt x="60564" y="63528"/>
                  </a:moveTo>
                  <a:cubicBezTo>
                    <a:pt x="76855" y="55804"/>
                    <a:pt x="87942" y="44948"/>
                    <a:pt x="87942" y="31169"/>
                  </a:cubicBezTo>
                  <a:cubicBezTo>
                    <a:pt x="87942" y="11962"/>
                    <a:pt x="67805" y="63"/>
                    <a:pt x="47214" y="63"/>
                  </a:cubicBezTo>
                  <a:cubicBezTo>
                    <a:pt x="24588" y="63"/>
                    <a:pt x="6260" y="15512"/>
                    <a:pt x="6260" y="34927"/>
                  </a:cubicBezTo>
                  <a:cubicBezTo>
                    <a:pt x="6260" y="38685"/>
                    <a:pt x="6712" y="48079"/>
                    <a:pt x="16216" y="57891"/>
                  </a:cubicBezTo>
                  <a:cubicBezTo>
                    <a:pt x="18705" y="60396"/>
                    <a:pt x="27076" y="65616"/>
                    <a:pt x="32733" y="69165"/>
                  </a:cubicBezTo>
                  <a:cubicBezTo>
                    <a:pt x="19610" y="75219"/>
                    <a:pt x="151" y="86910"/>
                    <a:pt x="151" y="107578"/>
                  </a:cubicBezTo>
                  <a:cubicBezTo>
                    <a:pt x="151" y="129707"/>
                    <a:pt x="23230" y="143695"/>
                    <a:pt x="46988" y="143695"/>
                  </a:cubicBezTo>
                  <a:cubicBezTo>
                    <a:pt x="72556" y="143695"/>
                    <a:pt x="94052" y="126367"/>
                    <a:pt x="94052" y="104029"/>
                  </a:cubicBezTo>
                  <a:cubicBezTo>
                    <a:pt x="94052" y="96513"/>
                    <a:pt x="91563" y="87119"/>
                    <a:pt x="82964" y="78350"/>
                  </a:cubicBezTo>
                  <a:cubicBezTo>
                    <a:pt x="78665" y="73966"/>
                    <a:pt x="75045" y="71879"/>
                    <a:pt x="60564" y="63528"/>
                  </a:cubicBezTo>
                  <a:close/>
                  <a:moveTo>
                    <a:pt x="37937" y="72296"/>
                  </a:moveTo>
                  <a:lnTo>
                    <a:pt x="65768" y="88580"/>
                  </a:lnTo>
                  <a:cubicBezTo>
                    <a:pt x="72104" y="92547"/>
                    <a:pt x="82738" y="98810"/>
                    <a:pt x="82738" y="111544"/>
                  </a:cubicBezTo>
                  <a:cubicBezTo>
                    <a:pt x="82738" y="126993"/>
                    <a:pt x="65768" y="137849"/>
                    <a:pt x="47214" y="137849"/>
                  </a:cubicBezTo>
                  <a:cubicBezTo>
                    <a:pt x="27755" y="137849"/>
                    <a:pt x="11464" y="124905"/>
                    <a:pt x="11464" y="107578"/>
                  </a:cubicBezTo>
                  <a:cubicBezTo>
                    <a:pt x="11464" y="95469"/>
                    <a:pt x="18705" y="82108"/>
                    <a:pt x="37937" y="72296"/>
                  </a:cubicBez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形状 22">
              <a:extLst>
                <a:ext uri="{FF2B5EF4-FFF2-40B4-BE49-F238E27FC236}">
                  <a16:creationId xmlns:a16="http://schemas.microsoft.com/office/drawing/2014/main" id="{A48E731A-8F7D-BA79-9723-775F72FE3E2A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7538843" y="2321454"/>
              <a:ext cx="150920" cy="139038"/>
            </a:xfrm>
            <a:custGeom>
              <a:avLst/>
              <a:gdLst>
                <a:gd name="connsiteX0" fmla="*/ 80256 w 150920"/>
                <a:gd name="connsiteY0" fmla="*/ 73758 h 139038"/>
                <a:gd name="connsiteX1" fmla="*/ 143159 w 150920"/>
                <a:gd name="connsiteY1" fmla="*/ 73758 h 139038"/>
                <a:gd name="connsiteX2" fmla="*/ 151078 w 150920"/>
                <a:gd name="connsiteY2" fmla="*/ 69582 h 139038"/>
                <a:gd name="connsiteX3" fmla="*/ 143159 w 150920"/>
                <a:gd name="connsiteY3" fmla="*/ 65407 h 139038"/>
                <a:gd name="connsiteX4" fmla="*/ 80256 w 150920"/>
                <a:gd name="connsiteY4" fmla="*/ 65407 h 139038"/>
                <a:gd name="connsiteX5" fmla="*/ 80256 w 150920"/>
                <a:gd name="connsiteY5" fmla="*/ 7787 h 139038"/>
                <a:gd name="connsiteX6" fmla="*/ 75731 w 150920"/>
                <a:gd name="connsiteY6" fmla="*/ 63 h 139038"/>
                <a:gd name="connsiteX7" fmla="*/ 71206 w 150920"/>
                <a:gd name="connsiteY7" fmla="*/ 7161 h 139038"/>
                <a:gd name="connsiteX8" fmla="*/ 71206 w 150920"/>
                <a:gd name="connsiteY8" fmla="*/ 65407 h 139038"/>
                <a:gd name="connsiteX9" fmla="*/ 8077 w 150920"/>
                <a:gd name="connsiteY9" fmla="*/ 65407 h 139038"/>
                <a:gd name="connsiteX10" fmla="*/ 158 w 150920"/>
                <a:gd name="connsiteY10" fmla="*/ 69582 h 139038"/>
                <a:gd name="connsiteX11" fmla="*/ 8077 w 150920"/>
                <a:gd name="connsiteY11" fmla="*/ 73758 h 139038"/>
                <a:gd name="connsiteX12" fmla="*/ 71206 w 150920"/>
                <a:gd name="connsiteY12" fmla="*/ 73758 h 139038"/>
                <a:gd name="connsiteX13" fmla="*/ 71206 w 150920"/>
                <a:gd name="connsiteY13" fmla="*/ 130751 h 139038"/>
                <a:gd name="connsiteX14" fmla="*/ 8077 w 150920"/>
                <a:gd name="connsiteY14" fmla="*/ 130751 h 139038"/>
                <a:gd name="connsiteX15" fmla="*/ 158 w 150920"/>
                <a:gd name="connsiteY15" fmla="*/ 134926 h 139038"/>
                <a:gd name="connsiteX16" fmla="*/ 8077 w 150920"/>
                <a:gd name="connsiteY16" fmla="*/ 139102 h 139038"/>
                <a:gd name="connsiteX17" fmla="*/ 143159 w 150920"/>
                <a:gd name="connsiteY17" fmla="*/ 139102 h 139038"/>
                <a:gd name="connsiteX18" fmla="*/ 151078 w 150920"/>
                <a:gd name="connsiteY18" fmla="*/ 134926 h 139038"/>
                <a:gd name="connsiteX19" fmla="*/ 143159 w 150920"/>
                <a:gd name="connsiteY19" fmla="*/ 130751 h 139038"/>
                <a:gd name="connsiteX20" fmla="*/ 80256 w 150920"/>
                <a:gd name="connsiteY20" fmla="*/ 130751 h 139038"/>
                <a:gd name="connsiteX21" fmla="*/ 80256 w 150920"/>
                <a:gd name="connsiteY21" fmla="*/ 73758 h 13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920" h="139038">
                  <a:moveTo>
                    <a:pt x="80256" y="73758"/>
                  </a:moveTo>
                  <a:lnTo>
                    <a:pt x="143159" y="73758"/>
                  </a:lnTo>
                  <a:cubicBezTo>
                    <a:pt x="147005" y="73758"/>
                    <a:pt x="151078" y="73758"/>
                    <a:pt x="151078" y="69582"/>
                  </a:cubicBezTo>
                  <a:cubicBezTo>
                    <a:pt x="151078" y="65407"/>
                    <a:pt x="147005" y="65407"/>
                    <a:pt x="143159" y="65407"/>
                  </a:cubicBezTo>
                  <a:lnTo>
                    <a:pt x="80256" y="65407"/>
                  </a:lnTo>
                  <a:lnTo>
                    <a:pt x="80256" y="7787"/>
                  </a:lnTo>
                  <a:cubicBezTo>
                    <a:pt x="80256" y="4447"/>
                    <a:pt x="80256" y="63"/>
                    <a:pt x="75731" y="63"/>
                  </a:cubicBezTo>
                  <a:cubicBezTo>
                    <a:pt x="71206" y="63"/>
                    <a:pt x="71206" y="3821"/>
                    <a:pt x="71206" y="7161"/>
                  </a:cubicBezTo>
                  <a:lnTo>
                    <a:pt x="71206" y="65407"/>
                  </a:lnTo>
                  <a:lnTo>
                    <a:pt x="8077" y="65407"/>
                  </a:lnTo>
                  <a:cubicBezTo>
                    <a:pt x="4231" y="65407"/>
                    <a:pt x="158" y="65407"/>
                    <a:pt x="158" y="69582"/>
                  </a:cubicBezTo>
                  <a:cubicBezTo>
                    <a:pt x="158" y="73758"/>
                    <a:pt x="4231" y="73758"/>
                    <a:pt x="8077" y="73758"/>
                  </a:cubicBezTo>
                  <a:lnTo>
                    <a:pt x="71206" y="73758"/>
                  </a:lnTo>
                  <a:lnTo>
                    <a:pt x="71206" y="130751"/>
                  </a:lnTo>
                  <a:lnTo>
                    <a:pt x="8077" y="130751"/>
                  </a:lnTo>
                  <a:cubicBezTo>
                    <a:pt x="4231" y="130751"/>
                    <a:pt x="158" y="130751"/>
                    <a:pt x="158" y="134926"/>
                  </a:cubicBezTo>
                  <a:cubicBezTo>
                    <a:pt x="158" y="139102"/>
                    <a:pt x="4231" y="139102"/>
                    <a:pt x="8077" y="139102"/>
                  </a:cubicBezTo>
                  <a:lnTo>
                    <a:pt x="143159" y="139102"/>
                  </a:lnTo>
                  <a:cubicBezTo>
                    <a:pt x="147005" y="139102"/>
                    <a:pt x="151078" y="139102"/>
                    <a:pt x="151078" y="134926"/>
                  </a:cubicBezTo>
                  <a:cubicBezTo>
                    <a:pt x="151078" y="130751"/>
                    <a:pt x="147005" y="130751"/>
                    <a:pt x="143159" y="130751"/>
                  </a:cubicBezTo>
                  <a:lnTo>
                    <a:pt x="80256" y="130751"/>
                  </a:lnTo>
                  <a:lnTo>
                    <a:pt x="80256" y="73758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形状 23">
              <a:extLst>
                <a:ext uri="{FF2B5EF4-FFF2-40B4-BE49-F238E27FC236}">
                  <a16:creationId xmlns:a16="http://schemas.microsoft.com/office/drawing/2014/main" id="{E78AEC76-2E42-D4EC-56A1-113D9D5C2EED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7761489" y="2321454"/>
              <a:ext cx="95258" cy="143631"/>
            </a:xfrm>
            <a:custGeom>
              <a:avLst/>
              <a:gdLst>
                <a:gd name="connsiteX0" fmla="*/ 95426 w 95258"/>
                <a:gd name="connsiteY0" fmla="*/ 72296 h 143631"/>
                <a:gd name="connsiteX1" fmla="*/ 86376 w 95258"/>
                <a:gd name="connsiteY1" fmla="*/ 23445 h 143631"/>
                <a:gd name="connsiteX2" fmla="*/ 47910 w 95258"/>
                <a:gd name="connsiteY2" fmla="*/ 63 h 143631"/>
                <a:gd name="connsiteX3" fmla="*/ 8540 w 95258"/>
                <a:gd name="connsiteY3" fmla="*/ 24906 h 143631"/>
                <a:gd name="connsiteX4" fmla="*/ 168 w 95258"/>
                <a:gd name="connsiteY4" fmla="*/ 72296 h 143631"/>
                <a:gd name="connsiteX5" fmla="*/ 10350 w 95258"/>
                <a:gd name="connsiteY5" fmla="*/ 122609 h 143631"/>
                <a:gd name="connsiteX6" fmla="*/ 47684 w 95258"/>
                <a:gd name="connsiteY6" fmla="*/ 143695 h 143631"/>
                <a:gd name="connsiteX7" fmla="*/ 87054 w 95258"/>
                <a:gd name="connsiteY7" fmla="*/ 119478 h 143631"/>
                <a:gd name="connsiteX8" fmla="*/ 95426 w 95258"/>
                <a:gd name="connsiteY8" fmla="*/ 72296 h 143631"/>
                <a:gd name="connsiteX9" fmla="*/ 47684 w 95258"/>
                <a:gd name="connsiteY9" fmla="*/ 139102 h 143631"/>
                <a:gd name="connsiteX10" fmla="*/ 21437 w 95258"/>
                <a:gd name="connsiteY10" fmla="*/ 113841 h 143631"/>
                <a:gd name="connsiteX11" fmla="*/ 18948 w 95258"/>
                <a:gd name="connsiteY11" fmla="*/ 69791 h 143631"/>
                <a:gd name="connsiteX12" fmla="*/ 20758 w 95258"/>
                <a:gd name="connsiteY12" fmla="*/ 31378 h 143631"/>
                <a:gd name="connsiteX13" fmla="*/ 47684 w 95258"/>
                <a:gd name="connsiteY13" fmla="*/ 4656 h 143631"/>
                <a:gd name="connsiteX14" fmla="*/ 74383 w 95258"/>
                <a:gd name="connsiteY14" fmla="*/ 29081 h 143631"/>
                <a:gd name="connsiteX15" fmla="*/ 76646 w 95258"/>
                <a:gd name="connsiteY15" fmla="*/ 69791 h 143631"/>
                <a:gd name="connsiteX16" fmla="*/ 74157 w 95258"/>
                <a:gd name="connsiteY16" fmla="*/ 113006 h 143631"/>
                <a:gd name="connsiteX17" fmla="*/ 47684 w 95258"/>
                <a:gd name="connsiteY17" fmla="*/ 139102 h 14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8" h="143631">
                  <a:moveTo>
                    <a:pt x="95426" y="72296"/>
                  </a:moveTo>
                  <a:cubicBezTo>
                    <a:pt x="95426" y="55595"/>
                    <a:pt x="94295" y="38893"/>
                    <a:pt x="86376" y="23445"/>
                  </a:cubicBezTo>
                  <a:cubicBezTo>
                    <a:pt x="75967" y="3403"/>
                    <a:pt x="57413" y="63"/>
                    <a:pt x="47910" y="63"/>
                  </a:cubicBezTo>
                  <a:cubicBezTo>
                    <a:pt x="34334" y="63"/>
                    <a:pt x="17817" y="5491"/>
                    <a:pt x="8540" y="24906"/>
                  </a:cubicBezTo>
                  <a:cubicBezTo>
                    <a:pt x="1299" y="39311"/>
                    <a:pt x="168" y="55595"/>
                    <a:pt x="168" y="72296"/>
                  </a:cubicBezTo>
                  <a:cubicBezTo>
                    <a:pt x="168" y="87954"/>
                    <a:pt x="1073" y="106743"/>
                    <a:pt x="10350" y="122609"/>
                  </a:cubicBezTo>
                  <a:cubicBezTo>
                    <a:pt x="20079" y="139519"/>
                    <a:pt x="36597" y="143695"/>
                    <a:pt x="47684" y="143695"/>
                  </a:cubicBezTo>
                  <a:cubicBezTo>
                    <a:pt x="59902" y="143695"/>
                    <a:pt x="77099" y="139310"/>
                    <a:pt x="87054" y="119478"/>
                  </a:cubicBezTo>
                  <a:cubicBezTo>
                    <a:pt x="94295" y="105073"/>
                    <a:pt x="95426" y="88789"/>
                    <a:pt x="95426" y="72296"/>
                  </a:cubicBezTo>
                  <a:close/>
                  <a:moveTo>
                    <a:pt x="47684" y="139102"/>
                  </a:moveTo>
                  <a:cubicBezTo>
                    <a:pt x="38860" y="139102"/>
                    <a:pt x="25510" y="133882"/>
                    <a:pt x="21437" y="113841"/>
                  </a:cubicBezTo>
                  <a:cubicBezTo>
                    <a:pt x="18948" y="101315"/>
                    <a:pt x="18948" y="82108"/>
                    <a:pt x="18948" y="69791"/>
                  </a:cubicBezTo>
                  <a:cubicBezTo>
                    <a:pt x="18948" y="56430"/>
                    <a:pt x="18948" y="42651"/>
                    <a:pt x="20758" y="31378"/>
                  </a:cubicBezTo>
                  <a:cubicBezTo>
                    <a:pt x="25057" y="6535"/>
                    <a:pt x="42027" y="4656"/>
                    <a:pt x="47684" y="4656"/>
                  </a:cubicBezTo>
                  <a:cubicBezTo>
                    <a:pt x="55151" y="4656"/>
                    <a:pt x="70084" y="8413"/>
                    <a:pt x="74383" y="29081"/>
                  </a:cubicBezTo>
                  <a:cubicBezTo>
                    <a:pt x="76646" y="40772"/>
                    <a:pt x="76646" y="56639"/>
                    <a:pt x="76646" y="69791"/>
                  </a:cubicBezTo>
                  <a:cubicBezTo>
                    <a:pt x="76646" y="85449"/>
                    <a:pt x="76646" y="99645"/>
                    <a:pt x="74157" y="113006"/>
                  </a:cubicBezTo>
                  <a:cubicBezTo>
                    <a:pt x="70763" y="132839"/>
                    <a:pt x="57866" y="139102"/>
                    <a:pt x="47684" y="139102"/>
                  </a:cubicBez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形状 24">
              <a:extLst>
                <a:ext uri="{FF2B5EF4-FFF2-40B4-BE49-F238E27FC236}">
                  <a16:creationId xmlns:a16="http://schemas.microsoft.com/office/drawing/2014/main" id="{5BB185B2-39B8-669E-DEC2-D4FDC77789D2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7885258" y="2438364"/>
              <a:ext cx="23984" cy="22129"/>
            </a:xfrm>
            <a:custGeom>
              <a:avLst/>
              <a:gdLst>
                <a:gd name="connsiteX0" fmla="*/ 24157 w 23984"/>
                <a:gd name="connsiteY0" fmla="*/ 11127 h 22129"/>
                <a:gd name="connsiteX1" fmla="*/ 12165 w 23984"/>
                <a:gd name="connsiteY1" fmla="*/ 63 h 22129"/>
                <a:gd name="connsiteX2" fmla="*/ 173 w 23984"/>
                <a:gd name="connsiteY2" fmla="*/ 11127 h 22129"/>
                <a:gd name="connsiteX3" fmla="*/ 12165 w 23984"/>
                <a:gd name="connsiteY3" fmla="*/ 22192 h 22129"/>
                <a:gd name="connsiteX4" fmla="*/ 24157 w 23984"/>
                <a:gd name="connsiteY4" fmla="*/ 11127 h 2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4" h="22129">
                  <a:moveTo>
                    <a:pt x="24157" y="11127"/>
                  </a:moveTo>
                  <a:cubicBezTo>
                    <a:pt x="24157" y="5073"/>
                    <a:pt x="18727" y="63"/>
                    <a:pt x="12165" y="63"/>
                  </a:cubicBezTo>
                  <a:cubicBezTo>
                    <a:pt x="5603" y="63"/>
                    <a:pt x="173" y="5073"/>
                    <a:pt x="173" y="11127"/>
                  </a:cubicBezTo>
                  <a:cubicBezTo>
                    <a:pt x="173" y="17182"/>
                    <a:pt x="5603" y="22192"/>
                    <a:pt x="12165" y="22192"/>
                  </a:cubicBezTo>
                  <a:cubicBezTo>
                    <a:pt x="18727" y="22192"/>
                    <a:pt x="24157" y="17182"/>
                    <a:pt x="24157" y="11127"/>
                  </a:cubicBez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形状 25">
              <a:extLst>
                <a:ext uri="{FF2B5EF4-FFF2-40B4-BE49-F238E27FC236}">
                  <a16:creationId xmlns:a16="http://schemas.microsoft.com/office/drawing/2014/main" id="{E5539312-F839-7A0F-3165-F682851EEB47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7937475" y="2321454"/>
              <a:ext cx="95258" cy="143631"/>
            </a:xfrm>
            <a:custGeom>
              <a:avLst/>
              <a:gdLst>
                <a:gd name="connsiteX0" fmla="*/ 95434 w 95258"/>
                <a:gd name="connsiteY0" fmla="*/ 72296 h 143631"/>
                <a:gd name="connsiteX1" fmla="*/ 86383 w 95258"/>
                <a:gd name="connsiteY1" fmla="*/ 23445 h 143631"/>
                <a:gd name="connsiteX2" fmla="*/ 47918 w 95258"/>
                <a:gd name="connsiteY2" fmla="*/ 63 h 143631"/>
                <a:gd name="connsiteX3" fmla="*/ 8548 w 95258"/>
                <a:gd name="connsiteY3" fmla="*/ 24906 h 143631"/>
                <a:gd name="connsiteX4" fmla="*/ 176 w 95258"/>
                <a:gd name="connsiteY4" fmla="*/ 72296 h 143631"/>
                <a:gd name="connsiteX5" fmla="*/ 10358 w 95258"/>
                <a:gd name="connsiteY5" fmla="*/ 122609 h 143631"/>
                <a:gd name="connsiteX6" fmla="*/ 47692 w 95258"/>
                <a:gd name="connsiteY6" fmla="*/ 143695 h 143631"/>
                <a:gd name="connsiteX7" fmla="*/ 87062 w 95258"/>
                <a:gd name="connsiteY7" fmla="*/ 119478 h 143631"/>
                <a:gd name="connsiteX8" fmla="*/ 95434 w 95258"/>
                <a:gd name="connsiteY8" fmla="*/ 72296 h 143631"/>
                <a:gd name="connsiteX9" fmla="*/ 47692 w 95258"/>
                <a:gd name="connsiteY9" fmla="*/ 139102 h 143631"/>
                <a:gd name="connsiteX10" fmla="*/ 21445 w 95258"/>
                <a:gd name="connsiteY10" fmla="*/ 113841 h 143631"/>
                <a:gd name="connsiteX11" fmla="*/ 18956 w 95258"/>
                <a:gd name="connsiteY11" fmla="*/ 69791 h 143631"/>
                <a:gd name="connsiteX12" fmla="*/ 20766 w 95258"/>
                <a:gd name="connsiteY12" fmla="*/ 31378 h 143631"/>
                <a:gd name="connsiteX13" fmla="*/ 47692 w 95258"/>
                <a:gd name="connsiteY13" fmla="*/ 4656 h 143631"/>
                <a:gd name="connsiteX14" fmla="*/ 74391 w 95258"/>
                <a:gd name="connsiteY14" fmla="*/ 29081 h 143631"/>
                <a:gd name="connsiteX15" fmla="*/ 76654 w 95258"/>
                <a:gd name="connsiteY15" fmla="*/ 69791 h 143631"/>
                <a:gd name="connsiteX16" fmla="*/ 74165 w 95258"/>
                <a:gd name="connsiteY16" fmla="*/ 113006 h 143631"/>
                <a:gd name="connsiteX17" fmla="*/ 47692 w 95258"/>
                <a:gd name="connsiteY17" fmla="*/ 139102 h 14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8" h="143631">
                  <a:moveTo>
                    <a:pt x="95434" y="72296"/>
                  </a:moveTo>
                  <a:cubicBezTo>
                    <a:pt x="95434" y="55595"/>
                    <a:pt x="94303" y="38893"/>
                    <a:pt x="86383" y="23445"/>
                  </a:cubicBezTo>
                  <a:cubicBezTo>
                    <a:pt x="75975" y="3403"/>
                    <a:pt x="57421" y="63"/>
                    <a:pt x="47918" y="63"/>
                  </a:cubicBezTo>
                  <a:cubicBezTo>
                    <a:pt x="34342" y="63"/>
                    <a:pt x="17824" y="5491"/>
                    <a:pt x="8548" y="24906"/>
                  </a:cubicBezTo>
                  <a:cubicBezTo>
                    <a:pt x="1307" y="39311"/>
                    <a:pt x="176" y="55595"/>
                    <a:pt x="176" y="72296"/>
                  </a:cubicBezTo>
                  <a:cubicBezTo>
                    <a:pt x="176" y="87954"/>
                    <a:pt x="1081" y="106743"/>
                    <a:pt x="10358" y="122609"/>
                  </a:cubicBezTo>
                  <a:cubicBezTo>
                    <a:pt x="20087" y="139519"/>
                    <a:pt x="36605" y="143695"/>
                    <a:pt x="47692" y="143695"/>
                  </a:cubicBezTo>
                  <a:cubicBezTo>
                    <a:pt x="59910" y="143695"/>
                    <a:pt x="77106" y="139310"/>
                    <a:pt x="87062" y="119478"/>
                  </a:cubicBezTo>
                  <a:cubicBezTo>
                    <a:pt x="94303" y="105073"/>
                    <a:pt x="95434" y="88789"/>
                    <a:pt x="95434" y="72296"/>
                  </a:cubicBezTo>
                  <a:close/>
                  <a:moveTo>
                    <a:pt x="47692" y="139102"/>
                  </a:moveTo>
                  <a:cubicBezTo>
                    <a:pt x="38867" y="139102"/>
                    <a:pt x="25518" y="133882"/>
                    <a:pt x="21445" y="113841"/>
                  </a:cubicBezTo>
                  <a:cubicBezTo>
                    <a:pt x="18956" y="101315"/>
                    <a:pt x="18956" y="82108"/>
                    <a:pt x="18956" y="69791"/>
                  </a:cubicBezTo>
                  <a:cubicBezTo>
                    <a:pt x="18956" y="56430"/>
                    <a:pt x="18956" y="42651"/>
                    <a:pt x="20766" y="31378"/>
                  </a:cubicBezTo>
                  <a:cubicBezTo>
                    <a:pt x="25065" y="6535"/>
                    <a:pt x="42035" y="4656"/>
                    <a:pt x="47692" y="4656"/>
                  </a:cubicBezTo>
                  <a:cubicBezTo>
                    <a:pt x="55159" y="4656"/>
                    <a:pt x="70092" y="8413"/>
                    <a:pt x="74391" y="29081"/>
                  </a:cubicBezTo>
                  <a:cubicBezTo>
                    <a:pt x="76654" y="40772"/>
                    <a:pt x="76654" y="56639"/>
                    <a:pt x="76654" y="69791"/>
                  </a:cubicBezTo>
                  <a:cubicBezTo>
                    <a:pt x="76654" y="85449"/>
                    <a:pt x="76654" y="99645"/>
                    <a:pt x="74165" y="113006"/>
                  </a:cubicBezTo>
                  <a:cubicBezTo>
                    <a:pt x="70771" y="132839"/>
                    <a:pt x="57874" y="139102"/>
                    <a:pt x="47692" y="139102"/>
                  </a:cubicBez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形状 26">
              <a:extLst>
                <a:ext uri="{FF2B5EF4-FFF2-40B4-BE49-F238E27FC236}">
                  <a16:creationId xmlns:a16="http://schemas.microsoft.com/office/drawing/2014/main" id="{44ED813B-1993-6986-AC27-D4A8F3428ECC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8050609" y="2321454"/>
              <a:ext cx="95258" cy="143631"/>
            </a:xfrm>
            <a:custGeom>
              <a:avLst/>
              <a:gdLst>
                <a:gd name="connsiteX0" fmla="*/ 95439 w 95258"/>
                <a:gd name="connsiteY0" fmla="*/ 72296 h 143631"/>
                <a:gd name="connsiteX1" fmla="*/ 86388 w 95258"/>
                <a:gd name="connsiteY1" fmla="*/ 23445 h 143631"/>
                <a:gd name="connsiteX2" fmla="*/ 47923 w 95258"/>
                <a:gd name="connsiteY2" fmla="*/ 63 h 143631"/>
                <a:gd name="connsiteX3" fmla="*/ 8552 w 95258"/>
                <a:gd name="connsiteY3" fmla="*/ 24906 h 143631"/>
                <a:gd name="connsiteX4" fmla="*/ 181 w 95258"/>
                <a:gd name="connsiteY4" fmla="*/ 72296 h 143631"/>
                <a:gd name="connsiteX5" fmla="*/ 10363 w 95258"/>
                <a:gd name="connsiteY5" fmla="*/ 122609 h 143631"/>
                <a:gd name="connsiteX6" fmla="*/ 47697 w 95258"/>
                <a:gd name="connsiteY6" fmla="*/ 143695 h 143631"/>
                <a:gd name="connsiteX7" fmla="*/ 87067 w 95258"/>
                <a:gd name="connsiteY7" fmla="*/ 119478 h 143631"/>
                <a:gd name="connsiteX8" fmla="*/ 95439 w 95258"/>
                <a:gd name="connsiteY8" fmla="*/ 72296 h 143631"/>
                <a:gd name="connsiteX9" fmla="*/ 47697 w 95258"/>
                <a:gd name="connsiteY9" fmla="*/ 139102 h 143631"/>
                <a:gd name="connsiteX10" fmla="*/ 21450 w 95258"/>
                <a:gd name="connsiteY10" fmla="*/ 113841 h 143631"/>
                <a:gd name="connsiteX11" fmla="*/ 18961 w 95258"/>
                <a:gd name="connsiteY11" fmla="*/ 69791 h 143631"/>
                <a:gd name="connsiteX12" fmla="*/ 20771 w 95258"/>
                <a:gd name="connsiteY12" fmla="*/ 31378 h 143631"/>
                <a:gd name="connsiteX13" fmla="*/ 47697 w 95258"/>
                <a:gd name="connsiteY13" fmla="*/ 4656 h 143631"/>
                <a:gd name="connsiteX14" fmla="*/ 74396 w 95258"/>
                <a:gd name="connsiteY14" fmla="*/ 29081 h 143631"/>
                <a:gd name="connsiteX15" fmla="*/ 76659 w 95258"/>
                <a:gd name="connsiteY15" fmla="*/ 69791 h 143631"/>
                <a:gd name="connsiteX16" fmla="*/ 74170 w 95258"/>
                <a:gd name="connsiteY16" fmla="*/ 113006 h 143631"/>
                <a:gd name="connsiteX17" fmla="*/ 47697 w 95258"/>
                <a:gd name="connsiteY17" fmla="*/ 139102 h 14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8" h="143631">
                  <a:moveTo>
                    <a:pt x="95439" y="72296"/>
                  </a:moveTo>
                  <a:cubicBezTo>
                    <a:pt x="95439" y="55595"/>
                    <a:pt x="94308" y="38893"/>
                    <a:pt x="86388" y="23445"/>
                  </a:cubicBezTo>
                  <a:cubicBezTo>
                    <a:pt x="75980" y="3403"/>
                    <a:pt x="57426" y="63"/>
                    <a:pt x="47923" y="63"/>
                  </a:cubicBezTo>
                  <a:cubicBezTo>
                    <a:pt x="34347" y="63"/>
                    <a:pt x="17829" y="5491"/>
                    <a:pt x="8552" y="24906"/>
                  </a:cubicBezTo>
                  <a:cubicBezTo>
                    <a:pt x="1312" y="39311"/>
                    <a:pt x="181" y="55595"/>
                    <a:pt x="181" y="72296"/>
                  </a:cubicBezTo>
                  <a:cubicBezTo>
                    <a:pt x="181" y="87954"/>
                    <a:pt x="1086" y="106743"/>
                    <a:pt x="10363" y="122609"/>
                  </a:cubicBezTo>
                  <a:cubicBezTo>
                    <a:pt x="20092" y="139519"/>
                    <a:pt x="36610" y="143695"/>
                    <a:pt x="47697" y="143695"/>
                  </a:cubicBezTo>
                  <a:cubicBezTo>
                    <a:pt x="59915" y="143695"/>
                    <a:pt x="77111" y="139310"/>
                    <a:pt x="87067" y="119478"/>
                  </a:cubicBezTo>
                  <a:cubicBezTo>
                    <a:pt x="94308" y="105073"/>
                    <a:pt x="95439" y="88789"/>
                    <a:pt x="95439" y="72296"/>
                  </a:cubicBezTo>
                  <a:close/>
                  <a:moveTo>
                    <a:pt x="47697" y="139102"/>
                  </a:moveTo>
                  <a:cubicBezTo>
                    <a:pt x="38872" y="139102"/>
                    <a:pt x="25523" y="133882"/>
                    <a:pt x="21450" y="113841"/>
                  </a:cubicBezTo>
                  <a:cubicBezTo>
                    <a:pt x="18961" y="101315"/>
                    <a:pt x="18961" y="82108"/>
                    <a:pt x="18961" y="69791"/>
                  </a:cubicBezTo>
                  <a:cubicBezTo>
                    <a:pt x="18961" y="56430"/>
                    <a:pt x="18961" y="42651"/>
                    <a:pt x="20771" y="31378"/>
                  </a:cubicBezTo>
                  <a:cubicBezTo>
                    <a:pt x="25070" y="6535"/>
                    <a:pt x="42040" y="4656"/>
                    <a:pt x="47697" y="4656"/>
                  </a:cubicBezTo>
                  <a:cubicBezTo>
                    <a:pt x="55164" y="4656"/>
                    <a:pt x="70097" y="8413"/>
                    <a:pt x="74396" y="29081"/>
                  </a:cubicBezTo>
                  <a:cubicBezTo>
                    <a:pt x="76659" y="40772"/>
                    <a:pt x="76659" y="56639"/>
                    <a:pt x="76659" y="69791"/>
                  </a:cubicBezTo>
                  <a:cubicBezTo>
                    <a:pt x="76659" y="85449"/>
                    <a:pt x="76659" y="99645"/>
                    <a:pt x="74170" y="113006"/>
                  </a:cubicBezTo>
                  <a:cubicBezTo>
                    <a:pt x="70776" y="132839"/>
                    <a:pt x="57879" y="139102"/>
                    <a:pt x="47697" y="139102"/>
                  </a:cubicBez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形状 27">
              <a:extLst>
                <a:ext uri="{FF2B5EF4-FFF2-40B4-BE49-F238E27FC236}">
                  <a16:creationId xmlns:a16="http://schemas.microsoft.com/office/drawing/2014/main" id="{BB9E7DBE-7F76-A1D4-DE9D-FC8D9F515D67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8161254" y="2319158"/>
              <a:ext cx="100236" cy="141335"/>
            </a:xfrm>
            <a:custGeom>
              <a:avLst/>
              <a:gdLst>
                <a:gd name="connsiteX0" fmla="*/ 60373 w 100236"/>
                <a:gd name="connsiteY0" fmla="*/ 106952 h 141335"/>
                <a:gd name="connsiteX1" fmla="*/ 60373 w 100236"/>
                <a:gd name="connsiteY1" fmla="*/ 125114 h 141335"/>
                <a:gd name="connsiteX2" fmla="*/ 43176 w 100236"/>
                <a:gd name="connsiteY2" fmla="*/ 134926 h 141335"/>
                <a:gd name="connsiteX3" fmla="*/ 38425 w 100236"/>
                <a:gd name="connsiteY3" fmla="*/ 134926 h 141335"/>
                <a:gd name="connsiteX4" fmla="*/ 38425 w 100236"/>
                <a:gd name="connsiteY4" fmla="*/ 141398 h 141335"/>
                <a:gd name="connsiteX5" fmla="*/ 68971 w 100236"/>
                <a:gd name="connsiteY5" fmla="*/ 140772 h 141335"/>
                <a:gd name="connsiteX6" fmla="*/ 99743 w 100236"/>
                <a:gd name="connsiteY6" fmla="*/ 141398 h 141335"/>
                <a:gd name="connsiteX7" fmla="*/ 99743 w 100236"/>
                <a:gd name="connsiteY7" fmla="*/ 134926 h 141335"/>
                <a:gd name="connsiteX8" fmla="*/ 94991 w 100236"/>
                <a:gd name="connsiteY8" fmla="*/ 134926 h 141335"/>
                <a:gd name="connsiteX9" fmla="*/ 77795 w 100236"/>
                <a:gd name="connsiteY9" fmla="*/ 125114 h 141335"/>
                <a:gd name="connsiteX10" fmla="*/ 77795 w 100236"/>
                <a:gd name="connsiteY10" fmla="*/ 106952 h 141335"/>
                <a:gd name="connsiteX11" fmla="*/ 100422 w 100236"/>
                <a:gd name="connsiteY11" fmla="*/ 106952 h 141335"/>
                <a:gd name="connsiteX12" fmla="*/ 100422 w 100236"/>
                <a:gd name="connsiteY12" fmla="*/ 100480 h 141335"/>
                <a:gd name="connsiteX13" fmla="*/ 77795 w 100236"/>
                <a:gd name="connsiteY13" fmla="*/ 100480 h 141335"/>
                <a:gd name="connsiteX14" fmla="*/ 77795 w 100236"/>
                <a:gd name="connsiteY14" fmla="*/ 5491 h 141335"/>
                <a:gd name="connsiteX15" fmla="*/ 74175 w 100236"/>
                <a:gd name="connsiteY15" fmla="*/ 63 h 141335"/>
                <a:gd name="connsiteX16" fmla="*/ 69650 w 100236"/>
                <a:gd name="connsiteY16" fmla="*/ 2568 h 141335"/>
                <a:gd name="connsiteX17" fmla="*/ 186 w 100236"/>
                <a:gd name="connsiteY17" fmla="*/ 100480 h 141335"/>
                <a:gd name="connsiteX18" fmla="*/ 186 w 100236"/>
                <a:gd name="connsiteY18" fmla="*/ 106952 h 141335"/>
                <a:gd name="connsiteX19" fmla="*/ 60373 w 100236"/>
                <a:gd name="connsiteY19" fmla="*/ 106952 h 141335"/>
                <a:gd name="connsiteX20" fmla="*/ 61730 w 100236"/>
                <a:gd name="connsiteY20" fmla="*/ 100480 h 141335"/>
                <a:gd name="connsiteX21" fmla="*/ 6521 w 100236"/>
                <a:gd name="connsiteY21" fmla="*/ 100480 h 141335"/>
                <a:gd name="connsiteX22" fmla="*/ 61730 w 100236"/>
                <a:gd name="connsiteY22" fmla="*/ 22610 h 141335"/>
                <a:gd name="connsiteX23" fmla="*/ 61730 w 100236"/>
                <a:gd name="connsiteY23" fmla="*/ 100480 h 14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0236" h="141335">
                  <a:moveTo>
                    <a:pt x="60373" y="106952"/>
                  </a:moveTo>
                  <a:lnTo>
                    <a:pt x="60373" y="125114"/>
                  </a:lnTo>
                  <a:cubicBezTo>
                    <a:pt x="60373" y="132630"/>
                    <a:pt x="59920" y="134926"/>
                    <a:pt x="43176" y="134926"/>
                  </a:cubicBezTo>
                  <a:lnTo>
                    <a:pt x="38425" y="134926"/>
                  </a:lnTo>
                  <a:lnTo>
                    <a:pt x="38425" y="141398"/>
                  </a:lnTo>
                  <a:cubicBezTo>
                    <a:pt x="47702" y="140772"/>
                    <a:pt x="59468" y="140772"/>
                    <a:pt x="68971" y="140772"/>
                  </a:cubicBezTo>
                  <a:cubicBezTo>
                    <a:pt x="78474" y="140772"/>
                    <a:pt x="90466" y="140772"/>
                    <a:pt x="99743" y="141398"/>
                  </a:cubicBezTo>
                  <a:lnTo>
                    <a:pt x="99743" y="134926"/>
                  </a:lnTo>
                  <a:lnTo>
                    <a:pt x="94991" y="134926"/>
                  </a:lnTo>
                  <a:cubicBezTo>
                    <a:pt x="78248" y="134926"/>
                    <a:pt x="77795" y="132630"/>
                    <a:pt x="77795" y="125114"/>
                  </a:cubicBezTo>
                  <a:lnTo>
                    <a:pt x="77795" y="106952"/>
                  </a:lnTo>
                  <a:lnTo>
                    <a:pt x="100422" y="106952"/>
                  </a:lnTo>
                  <a:lnTo>
                    <a:pt x="100422" y="100480"/>
                  </a:lnTo>
                  <a:lnTo>
                    <a:pt x="77795" y="100480"/>
                  </a:lnTo>
                  <a:lnTo>
                    <a:pt x="77795" y="5491"/>
                  </a:lnTo>
                  <a:cubicBezTo>
                    <a:pt x="77795" y="1315"/>
                    <a:pt x="77795" y="63"/>
                    <a:pt x="74175" y="63"/>
                  </a:cubicBezTo>
                  <a:cubicBezTo>
                    <a:pt x="72139" y="63"/>
                    <a:pt x="71460" y="63"/>
                    <a:pt x="69650" y="2568"/>
                  </a:cubicBezTo>
                  <a:lnTo>
                    <a:pt x="186" y="100480"/>
                  </a:lnTo>
                  <a:lnTo>
                    <a:pt x="186" y="106952"/>
                  </a:lnTo>
                  <a:lnTo>
                    <a:pt x="60373" y="106952"/>
                  </a:lnTo>
                  <a:close/>
                  <a:moveTo>
                    <a:pt x="61730" y="100480"/>
                  </a:moveTo>
                  <a:lnTo>
                    <a:pt x="6521" y="100480"/>
                  </a:lnTo>
                  <a:lnTo>
                    <a:pt x="61730" y="22610"/>
                  </a:lnTo>
                  <a:lnTo>
                    <a:pt x="61730" y="100480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形状 28">
              <a:extLst>
                <a:ext uri="{FF2B5EF4-FFF2-40B4-BE49-F238E27FC236}">
                  <a16:creationId xmlns:a16="http://schemas.microsoft.com/office/drawing/2014/main" id="{3CEC233E-6A20-3E3C-6A04-A3459E953120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8280950" y="2303918"/>
              <a:ext cx="52493" cy="208767"/>
            </a:xfrm>
            <a:custGeom>
              <a:avLst/>
              <a:gdLst>
                <a:gd name="connsiteX0" fmla="*/ 52685 w 52493"/>
                <a:gd name="connsiteY0" fmla="*/ 104446 h 208767"/>
                <a:gd name="connsiteX1" fmla="*/ 37751 w 52493"/>
                <a:gd name="connsiteY1" fmla="*/ 39311 h 208767"/>
                <a:gd name="connsiteX2" fmla="*/ 2453 w 52493"/>
                <a:gd name="connsiteY2" fmla="*/ 63 h 208767"/>
                <a:gd name="connsiteX3" fmla="*/ 191 w 52493"/>
                <a:gd name="connsiteY3" fmla="*/ 2150 h 208767"/>
                <a:gd name="connsiteX4" fmla="*/ 4490 w 52493"/>
                <a:gd name="connsiteY4" fmla="*/ 6952 h 208767"/>
                <a:gd name="connsiteX5" fmla="*/ 39561 w 52493"/>
                <a:gd name="connsiteY5" fmla="*/ 104446 h 208767"/>
                <a:gd name="connsiteX6" fmla="*/ 3132 w 52493"/>
                <a:gd name="connsiteY6" fmla="*/ 203193 h 208767"/>
                <a:gd name="connsiteX7" fmla="*/ 191 w 52493"/>
                <a:gd name="connsiteY7" fmla="*/ 206742 h 208767"/>
                <a:gd name="connsiteX8" fmla="*/ 2453 w 52493"/>
                <a:gd name="connsiteY8" fmla="*/ 208830 h 208767"/>
                <a:gd name="connsiteX9" fmla="*/ 38430 w 52493"/>
                <a:gd name="connsiteY9" fmla="*/ 168120 h 208767"/>
                <a:gd name="connsiteX10" fmla="*/ 52685 w 52493"/>
                <a:gd name="connsiteY10" fmla="*/ 104446 h 20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493" h="208767">
                  <a:moveTo>
                    <a:pt x="52685" y="104446"/>
                  </a:moveTo>
                  <a:cubicBezTo>
                    <a:pt x="52685" y="88162"/>
                    <a:pt x="50196" y="62902"/>
                    <a:pt x="37751" y="39311"/>
                  </a:cubicBezTo>
                  <a:cubicBezTo>
                    <a:pt x="24175" y="13633"/>
                    <a:pt x="4716" y="63"/>
                    <a:pt x="2453" y="63"/>
                  </a:cubicBezTo>
                  <a:cubicBezTo>
                    <a:pt x="1096" y="63"/>
                    <a:pt x="191" y="898"/>
                    <a:pt x="191" y="2150"/>
                  </a:cubicBezTo>
                  <a:cubicBezTo>
                    <a:pt x="191" y="2777"/>
                    <a:pt x="191" y="3194"/>
                    <a:pt x="4490" y="6952"/>
                  </a:cubicBezTo>
                  <a:cubicBezTo>
                    <a:pt x="26664" y="27620"/>
                    <a:pt x="39561" y="60814"/>
                    <a:pt x="39561" y="104446"/>
                  </a:cubicBezTo>
                  <a:cubicBezTo>
                    <a:pt x="39561" y="140146"/>
                    <a:pt x="31189" y="176889"/>
                    <a:pt x="3132" y="203193"/>
                  </a:cubicBezTo>
                  <a:cubicBezTo>
                    <a:pt x="191" y="205698"/>
                    <a:pt x="191" y="206116"/>
                    <a:pt x="191" y="206742"/>
                  </a:cubicBezTo>
                  <a:cubicBezTo>
                    <a:pt x="191" y="207995"/>
                    <a:pt x="1096" y="208830"/>
                    <a:pt x="2453" y="208830"/>
                  </a:cubicBezTo>
                  <a:cubicBezTo>
                    <a:pt x="4716" y="208830"/>
                    <a:pt x="25080" y="194634"/>
                    <a:pt x="38430" y="168120"/>
                  </a:cubicBezTo>
                  <a:cubicBezTo>
                    <a:pt x="49969" y="145156"/>
                    <a:pt x="52685" y="121983"/>
                    <a:pt x="52685" y="104446"/>
                  </a:cubicBez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形状 29">
              <a:extLst>
                <a:ext uri="{FF2B5EF4-FFF2-40B4-BE49-F238E27FC236}">
                  <a16:creationId xmlns:a16="http://schemas.microsoft.com/office/drawing/2014/main" id="{D1546AAD-AB80-6654-6F07-36C23D50B755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8439588" y="2357989"/>
              <a:ext cx="109286" cy="100625"/>
            </a:xfrm>
            <a:custGeom>
              <a:avLst/>
              <a:gdLst>
                <a:gd name="connsiteX0" fmla="*/ 54953 w 109286"/>
                <a:gd name="connsiteY0" fmla="*/ 44530 h 100625"/>
                <a:gd name="connsiteX1" fmla="*/ 9700 w 109286"/>
                <a:gd name="connsiteY1" fmla="*/ 2986 h 100625"/>
                <a:gd name="connsiteX2" fmla="*/ 4722 w 109286"/>
                <a:gd name="connsiteY2" fmla="*/ 63 h 100625"/>
                <a:gd name="connsiteX3" fmla="*/ 197 w 109286"/>
                <a:gd name="connsiteY3" fmla="*/ 4238 h 100625"/>
                <a:gd name="connsiteX4" fmla="*/ 3138 w 109286"/>
                <a:gd name="connsiteY4" fmla="*/ 8413 h 100625"/>
                <a:gd name="connsiteX5" fmla="*/ 48392 w 109286"/>
                <a:gd name="connsiteY5" fmla="*/ 50376 h 100625"/>
                <a:gd name="connsiteX6" fmla="*/ 3138 w 109286"/>
                <a:gd name="connsiteY6" fmla="*/ 92338 h 100625"/>
                <a:gd name="connsiteX7" fmla="*/ 197 w 109286"/>
                <a:gd name="connsiteY7" fmla="*/ 96513 h 100625"/>
                <a:gd name="connsiteX8" fmla="*/ 4722 w 109286"/>
                <a:gd name="connsiteY8" fmla="*/ 100689 h 100625"/>
                <a:gd name="connsiteX9" fmla="*/ 9700 w 109286"/>
                <a:gd name="connsiteY9" fmla="*/ 97766 h 100625"/>
                <a:gd name="connsiteX10" fmla="*/ 54727 w 109286"/>
                <a:gd name="connsiteY10" fmla="*/ 56221 h 100625"/>
                <a:gd name="connsiteX11" fmla="*/ 101564 w 109286"/>
                <a:gd name="connsiteY11" fmla="*/ 99436 h 100625"/>
                <a:gd name="connsiteX12" fmla="*/ 104958 w 109286"/>
                <a:gd name="connsiteY12" fmla="*/ 100689 h 100625"/>
                <a:gd name="connsiteX13" fmla="*/ 109484 w 109286"/>
                <a:gd name="connsiteY13" fmla="*/ 96513 h 100625"/>
                <a:gd name="connsiteX14" fmla="*/ 108805 w 109286"/>
                <a:gd name="connsiteY14" fmla="*/ 94217 h 100625"/>
                <a:gd name="connsiteX15" fmla="*/ 61289 w 109286"/>
                <a:gd name="connsiteY15" fmla="*/ 50376 h 100625"/>
                <a:gd name="connsiteX16" fmla="*/ 102696 w 109286"/>
                <a:gd name="connsiteY16" fmla="*/ 12171 h 100625"/>
                <a:gd name="connsiteX17" fmla="*/ 108352 w 109286"/>
                <a:gd name="connsiteY17" fmla="*/ 6952 h 100625"/>
                <a:gd name="connsiteX18" fmla="*/ 109484 w 109286"/>
                <a:gd name="connsiteY18" fmla="*/ 4238 h 100625"/>
                <a:gd name="connsiteX19" fmla="*/ 104958 w 109286"/>
                <a:gd name="connsiteY19" fmla="*/ 63 h 100625"/>
                <a:gd name="connsiteX20" fmla="*/ 99754 w 109286"/>
                <a:gd name="connsiteY20" fmla="*/ 3194 h 100625"/>
                <a:gd name="connsiteX21" fmla="*/ 54953 w 109286"/>
                <a:gd name="connsiteY21" fmla="*/ 44530 h 10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9286" h="100625">
                  <a:moveTo>
                    <a:pt x="54953" y="44530"/>
                  </a:moveTo>
                  <a:lnTo>
                    <a:pt x="9700" y="2986"/>
                  </a:lnTo>
                  <a:cubicBezTo>
                    <a:pt x="6985" y="480"/>
                    <a:pt x="6532" y="63"/>
                    <a:pt x="4722" y="63"/>
                  </a:cubicBezTo>
                  <a:cubicBezTo>
                    <a:pt x="2459" y="63"/>
                    <a:pt x="197" y="1942"/>
                    <a:pt x="197" y="4238"/>
                  </a:cubicBezTo>
                  <a:cubicBezTo>
                    <a:pt x="197" y="5699"/>
                    <a:pt x="649" y="6117"/>
                    <a:pt x="3138" y="8413"/>
                  </a:cubicBezTo>
                  <a:lnTo>
                    <a:pt x="48392" y="50376"/>
                  </a:lnTo>
                  <a:lnTo>
                    <a:pt x="3138" y="92338"/>
                  </a:lnTo>
                  <a:cubicBezTo>
                    <a:pt x="649" y="94634"/>
                    <a:pt x="197" y="95052"/>
                    <a:pt x="197" y="96513"/>
                  </a:cubicBezTo>
                  <a:cubicBezTo>
                    <a:pt x="197" y="98810"/>
                    <a:pt x="2459" y="100689"/>
                    <a:pt x="4722" y="100689"/>
                  </a:cubicBezTo>
                  <a:cubicBezTo>
                    <a:pt x="6532" y="100689"/>
                    <a:pt x="6985" y="100271"/>
                    <a:pt x="9700" y="97766"/>
                  </a:cubicBezTo>
                  <a:lnTo>
                    <a:pt x="54727" y="56221"/>
                  </a:lnTo>
                  <a:lnTo>
                    <a:pt x="101564" y="99436"/>
                  </a:lnTo>
                  <a:cubicBezTo>
                    <a:pt x="102017" y="99645"/>
                    <a:pt x="103601" y="100689"/>
                    <a:pt x="104958" y="100689"/>
                  </a:cubicBezTo>
                  <a:cubicBezTo>
                    <a:pt x="107674" y="100689"/>
                    <a:pt x="109484" y="98810"/>
                    <a:pt x="109484" y="96513"/>
                  </a:cubicBezTo>
                  <a:cubicBezTo>
                    <a:pt x="109484" y="96096"/>
                    <a:pt x="109484" y="95261"/>
                    <a:pt x="108805" y="94217"/>
                  </a:cubicBezTo>
                  <a:cubicBezTo>
                    <a:pt x="108579" y="93799"/>
                    <a:pt x="72602" y="61023"/>
                    <a:pt x="61289" y="50376"/>
                  </a:cubicBezTo>
                  <a:lnTo>
                    <a:pt x="102696" y="12171"/>
                  </a:lnTo>
                  <a:cubicBezTo>
                    <a:pt x="103827" y="10919"/>
                    <a:pt x="107221" y="8205"/>
                    <a:pt x="108352" y="6952"/>
                  </a:cubicBezTo>
                  <a:cubicBezTo>
                    <a:pt x="108579" y="6535"/>
                    <a:pt x="109484" y="5699"/>
                    <a:pt x="109484" y="4238"/>
                  </a:cubicBezTo>
                  <a:cubicBezTo>
                    <a:pt x="109484" y="1942"/>
                    <a:pt x="107674" y="63"/>
                    <a:pt x="104958" y="63"/>
                  </a:cubicBezTo>
                  <a:cubicBezTo>
                    <a:pt x="103148" y="63"/>
                    <a:pt x="102243" y="898"/>
                    <a:pt x="99754" y="3194"/>
                  </a:cubicBezTo>
                  <a:lnTo>
                    <a:pt x="54953" y="44530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形状 30">
              <a:extLst>
                <a:ext uri="{FF2B5EF4-FFF2-40B4-BE49-F238E27FC236}">
                  <a16:creationId xmlns:a16="http://schemas.microsoft.com/office/drawing/2014/main" id="{B2BB4E2A-7CAD-A9C9-183B-A6BDFC38FEDA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8652731" y="2321454"/>
              <a:ext cx="74668" cy="139038"/>
            </a:xfrm>
            <a:custGeom>
              <a:avLst/>
              <a:gdLst>
                <a:gd name="connsiteX0" fmla="*/ 46591 w 74668"/>
                <a:gd name="connsiteY0" fmla="*/ 5491 h 139038"/>
                <a:gd name="connsiteX1" fmla="*/ 41387 w 74668"/>
                <a:gd name="connsiteY1" fmla="*/ 63 h 139038"/>
                <a:gd name="connsiteX2" fmla="*/ 207 w 74668"/>
                <a:gd name="connsiteY2" fmla="*/ 13424 h 139038"/>
                <a:gd name="connsiteX3" fmla="*/ 207 w 74668"/>
                <a:gd name="connsiteY3" fmla="*/ 19896 h 139038"/>
                <a:gd name="connsiteX4" fmla="*/ 29848 w 74668"/>
                <a:gd name="connsiteY4" fmla="*/ 14468 h 139038"/>
                <a:gd name="connsiteX5" fmla="*/ 29848 w 74668"/>
                <a:gd name="connsiteY5" fmla="*/ 122609 h 139038"/>
                <a:gd name="connsiteX6" fmla="*/ 8805 w 74668"/>
                <a:gd name="connsiteY6" fmla="*/ 132630 h 139038"/>
                <a:gd name="connsiteX7" fmla="*/ 1564 w 74668"/>
                <a:gd name="connsiteY7" fmla="*/ 132630 h 139038"/>
                <a:gd name="connsiteX8" fmla="*/ 1564 w 74668"/>
                <a:gd name="connsiteY8" fmla="*/ 139102 h 139038"/>
                <a:gd name="connsiteX9" fmla="*/ 38220 w 74668"/>
                <a:gd name="connsiteY9" fmla="*/ 138475 h 139038"/>
                <a:gd name="connsiteX10" fmla="*/ 74875 w 74668"/>
                <a:gd name="connsiteY10" fmla="*/ 139102 h 139038"/>
                <a:gd name="connsiteX11" fmla="*/ 74875 w 74668"/>
                <a:gd name="connsiteY11" fmla="*/ 132630 h 139038"/>
                <a:gd name="connsiteX12" fmla="*/ 67634 w 74668"/>
                <a:gd name="connsiteY12" fmla="*/ 132630 h 139038"/>
                <a:gd name="connsiteX13" fmla="*/ 46591 w 74668"/>
                <a:gd name="connsiteY13" fmla="*/ 122609 h 139038"/>
                <a:gd name="connsiteX14" fmla="*/ 46591 w 74668"/>
                <a:gd name="connsiteY14" fmla="*/ 5491 h 13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668" h="139038">
                  <a:moveTo>
                    <a:pt x="46591" y="5491"/>
                  </a:moveTo>
                  <a:cubicBezTo>
                    <a:pt x="46591" y="480"/>
                    <a:pt x="46591" y="63"/>
                    <a:pt x="41387" y="63"/>
                  </a:cubicBezTo>
                  <a:cubicBezTo>
                    <a:pt x="27359" y="13424"/>
                    <a:pt x="7447" y="13424"/>
                    <a:pt x="207" y="13424"/>
                  </a:cubicBezTo>
                  <a:lnTo>
                    <a:pt x="207" y="19896"/>
                  </a:lnTo>
                  <a:cubicBezTo>
                    <a:pt x="4732" y="19896"/>
                    <a:pt x="18082" y="19896"/>
                    <a:pt x="29848" y="14468"/>
                  </a:cubicBezTo>
                  <a:lnTo>
                    <a:pt x="29848" y="122609"/>
                  </a:lnTo>
                  <a:cubicBezTo>
                    <a:pt x="29848" y="130125"/>
                    <a:pt x="29169" y="132630"/>
                    <a:pt x="8805" y="132630"/>
                  </a:cubicBezTo>
                  <a:lnTo>
                    <a:pt x="1564" y="132630"/>
                  </a:lnTo>
                  <a:lnTo>
                    <a:pt x="1564" y="139102"/>
                  </a:lnTo>
                  <a:cubicBezTo>
                    <a:pt x="9484" y="138475"/>
                    <a:pt x="29169" y="138475"/>
                    <a:pt x="38220" y="138475"/>
                  </a:cubicBezTo>
                  <a:cubicBezTo>
                    <a:pt x="47270" y="138475"/>
                    <a:pt x="66955" y="138475"/>
                    <a:pt x="74875" y="139102"/>
                  </a:cubicBezTo>
                  <a:lnTo>
                    <a:pt x="74875" y="132630"/>
                  </a:lnTo>
                  <a:lnTo>
                    <a:pt x="67634" y="132630"/>
                  </a:lnTo>
                  <a:cubicBezTo>
                    <a:pt x="47270" y="132630"/>
                    <a:pt x="46591" y="130333"/>
                    <a:pt x="46591" y="122609"/>
                  </a:cubicBezTo>
                  <a:lnTo>
                    <a:pt x="46591" y="5491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形状 31">
              <a:extLst>
                <a:ext uri="{FF2B5EF4-FFF2-40B4-BE49-F238E27FC236}">
                  <a16:creationId xmlns:a16="http://schemas.microsoft.com/office/drawing/2014/main" id="{6305E659-3431-151F-5196-5EC9F893E146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8754551" y="2321454"/>
              <a:ext cx="95258" cy="143631"/>
            </a:xfrm>
            <a:custGeom>
              <a:avLst/>
              <a:gdLst>
                <a:gd name="connsiteX0" fmla="*/ 95470 w 95258"/>
                <a:gd name="connsiteY0" fmla="*/ 72296 h 143631"/>
                <a:gd name="connsiteX1" fmla="*/ 86419 w 95258"/>
                <a:gd name="connsiteY1" fmla="*/ 23445 h 143631"/>
                <a:gd name="connsiteX2" fmla="*/ 47954 w 95258"/>
                <a:gd name="connsiteY2" fmla="*/ 63 h 143631"/>
                <a:gd name="connsiteX3" fmla="*/ 8583 w 95258"/>
                <a:gd name="connsiteY3" fmla="*/ 24906 h 143631"/>
                <a:gd name="connsiteX4" fmla="*/ 212 w 95258"/>
                <a:gd name="connsiteY4" fmla="*/ 72296 h 143631"/>
                <a:gd name="connsiteX5" fmla="*/ 10394 w 95258"/>
                <a:gd name="connsiteY5" fmla="*/ 122609 h 143631"/>
                <a:gd name="connsiteX6" fmla="*/ 47728 w 95258"/>
                <a:gd name="connsiteY6" fmla="*/ 143695 h 143631"/>
                <a:gd name="connsiteX7" fmla="*/ 87098 w 95258"/>
                <a:gd name="connsiteY7" fmla="*/ 119478 h 143631"/>
                <a:gd name="connsiteX8" fmla="*/ 95470 w 95258"/>
                <a:gd name="connsiteY8" fmla="*/ 72296 h 143631"/>
                <a:gd name="connsiteX9" fmla="*/ 47728 w 95258"/>
                <a:gd name="connsiteY9" fmla="*/ 139102 h 143631"/>
                <a:gd name="connsiteX10" fmla="*/ 21481 w 95258"/>
                <a:gd name="connsiteY10" fmla="*/ 113841 h 143631"/>
                <a:gd name="connsiteX11" fmla="*/ 18992 w 95258"/>
                <a:gd name="connsiteY11" fmla="*/ 69791 h 143631"/>
                <a:gd name="connsiteX12" fmla="*/ 20802 w 95258"/>
                <a:gd name="connsiteY12" fmla="*/ 31378 h 143631"/>
                <a:gd name="connsiteX13" fmla="*/ 47728 w 95258"/>
                <a:gd name="connsiteY13" fmla="*/ 4656 h 143631"/>
                <a:gd name="connsiteX14" fmla="*/ 74427 w 95258"/>
                <a:gd name="connsiteY14" fmla="*/ 29081 h 143631"/>
                <a:gd name="connsiteX15" fmla="*/ 76690 w 95258"/>
                <a:gd name="connsiteY15" fmla="*/ 69791 h 143631"/>
                <a:gd name="connsiteX16" fmla="*/ 74201 w 95258"/>
                <a:gd name="connsiteY16" fmla="*/ 113006 h 143631"/>
                <a:gd name="connsiteX17" fmla="*/ 47728 w 95258"/>
                <a:gd name="connsiteY17" fmla="*/ 139102 h 14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8" h="143631">
                  <a:moveTo>
                    <a:pt x="95470" y="72296"/>
                  </a:moveTo>
                  <a:cubicBezTo>
                    <a:pt x="95470" y="55595"/>
                    <a:pt x="94339" y="38893"/>
                    <a:pt x="86419" y="23445"/>
                  </a:cubicBezTo>
                  <a:cubicBezTo>
                    <a:pt x="76011" y="3403"/>
                    <a:pt x="57457" y="63"/>
                    <a:pt x="47954" y="63"/>
                  </a:cubicBezTo>
                  <a:cubicBezTo>
                    <a:pt x="34378" y="63"/>
                    <a:pt x="17860" y="5491"/>
                    <a:pt x="8583" y="24906"/>
                  </a:cubicBezTo>
                  <a:cubicBezTo>
                    <a:pt x="1343" y="39311"/>
                    <a:pt x="212" y="55595"/>
                    <a:pt x="212" y="72296"/>
                  </a:cubicBezTo>
                  <a:cubicBezTo>
                    <a:pt x="212" y="87954"/>
                    <a:pt x="1117" y="106743"/>
                    <a:pt x="10394" y="122609"/>
                  </a:cubicBezTo>
                  <a:cubicBezTo>
                    <a:pt x="20123" y="139519"/>
                    <a:pt x="36641" y="143695"/>
                    <a:pt x="47728" y="143695"/>
                  </a:cubicBezTo>
                  <a:cubicBezTo>
                    <a:pt x="59946" y="143695"/>
                    <a:pt x="77142" y="139310"/>
                    <a:pt x="87098" y="119478"/>
                  </a:cubicBezTo>
                  <a:cubicBezTo>
                    <a:pt x="94339" y="105073"/>
                    <a:pt x="95470" y="88789"/>
                    <a:pt x="95470" y="72296"/>
                  </a:cubicBezTo>
                  <a:close/>
                  <a:moveTo>
                    <a:pt x="47728" y="139102"/>
                  </a:moveTo>
                  <a:cubicBezTo>
                    <a:pt x="38903" y="139102"/>
                    <a:pt x="25554" y="133882"/>
                    <a:pt x="21481" y="113841"/>
                  </a:cubicBezTo>
                  <a:cubicBezTo>
                    <a:pt x="18992" y="101315"/>
                    <a:pt x="18992" y="82108"/>
                    <a:pt x="18992" y="69791"/>
                  </a:cubicBezTo>
                  <a:cubicBezTo>
                    <a:pt x="18992" y="56430"/>
                    <a:pt x="18992" y="42651"/>
                    <a:pt x="20802" y="31378"/>
                  </a:cubicBezTo>
                  <a:cubicBezTo>
                    <a:pt x="25101" y="6535"/>
                    <a:pt x="42071" y="4656"/>
                    <a:pt x="47728" y="4656"/>
                  </a:cubicBezTo>
                  <a:cubicBezTo>
                    <a:pt x="55195" y="4656"/>
                    <a:pt x="70128" y="8413"/>
                    <a:pt x="74427" y="29081"/>
                  </a:cubicBezTo>
                  <a:cubicBezTo>
                    <a:pt x="76690" y="40772"/>
                    <a:pt x="76690" y="56639"/>
                    <a:pt x="76690" y="69791"/>
                  </a:cubicBezTo>
                  <a:cubicBezTo>
                    <a:pt x="76690" y="85449"/>
                    <a:pt x="76690" y="99645"/>
                    <a:pt x="74201" y="113006"/>
                  </a:cubicBezTo>
                  <a:cubicBezTo>
                    <a:pt x="70807" y="132839"/>
                    <a:pt x="57910" y="139102"/>
                    <a:pt x="47728" y="139102"/>
                  </a:cubicBez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形状 33">
              <a:extLst>
                <a:ext uri="{FF2B5EF4-FFF2-40B4-BE49-F238E27FC236}">
                  <a16:creationId xmlns:a16="http://schemas.microsoft.com/office/drawing/2014/main" id="{7D7AF6A2-E5C7-6831-EF4E-DB5AF23E7FEB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8875967" y="2344546"/>
              <a:ext cx="107069" cy="7160"/>
            </a:xfrm>
            <a:custGeom>
              <a:avLst/>
              <a:gdLst>
                <a:gd name="connsiteX0" fmla="*/ 100951 w 107069"/>
                <a:gd name="connsiteY0" fmla="*/ 7220 h 7160"/>
                <a:gd name="connsiteX1" fmla="*/ 107286 w 107069"/>
                <a:gd name="connsiteY1" fmla="*/ 3713 h 7160"/>
                <a:gd name="connsiteX2" fmla="*/ 100951 w 107069"/>
                <a:gd name="connsiteY2" fmla="*/ 59 h 7160"/>
                <a:gd name="connsiteX3" fmla="*/ 6552 w 107069"/>
                <a:gd name="connsiteY3" fmla="*/ 59 h 7160"/>
                <a:gd name="connsiteX4" fmla="*/ 217 w 107069"/>
                <a:gd name="connsiteY4" fmla="*/ 3566 h 7160"/>
                <a:gd name="connsiteX5" fmla="*/ 6552 w 107069"/>
                <a:gd name="connsiteY5" fmla="*/ 7220 h 7160"/>
                <a:gd name="connsiteX6" fmla="*/ 100951 w 107069"/>
                <a:gd name="connsiteY6" fmla="*/ 7220 h 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069" h="7160">
                  <a:moveTo>
                    <a:pt x="100951" y="7220"/>
                  </a:moveTo>
                  <a:cubicBezTo>
                    <a:pt x="103485" y="7220"/>
                    <a:pt x="107286" y="7220"/>
                    <a:pt x="107286" y="3713"/>
                  </a:cubicBezTo>
                  <a:cubicBezTo>
                    <a:pt x="107286" y="59"/>
                    <a:pt x="103643" y="59"/>
                    <a:pt x="100951" y="59"/>
                  </a:cubicBezTo>
                  <a:lnTo>
                    <a:pt x="6552" y="59"/>
                  </a:lnTo>
                  <a:cubicBezTo>
                    <a:pt x="4018" y="59"/>
                    <a:pt x="217" y="59"/>
                    <a:pt x="217" y="3566"/>
                  </a:cubicBezTo>
                  <a:cubicBezTo>
                    <a:pt x="217" y="7220"/>
                    <a:pt x="3859" y="7220"/>
                    <a:pt x="6552" y="7220"/>
                  </a:cubicBezTo>
                  <a:lnTo>
                    <a:pt x="100951" y="7220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66C37540-AFF3-992E-814E-689E2F4EA17A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9017542" y="2287698"/>
              <a:ext cx="57652" cy="97034"/>
            </a:xfrm>
            <a:custGeom>
              <a:avLst/>
              <a:gdLst>
                <a:gd name="connsiteX0" fmla="*/ 36018 w 57652"/>
                <a:gd name="connsiteY0" fmla="*/ 4151 h 97034"/>
                <a:gd name="connsiteX1" fmla="*/ 31267 w 57652"/>
                <a:gd name="connsiteY1" fmla="*/ 59 h 97034"/>
                <a:gd name="connsiteX2" fmla="*/ 223 w 57652"/>
                <a:gd name="connsiteY2" fmla="*/ 9412 h 97034"/>
                <a:gd name="connsiteX3" fmla="*/ 223 w 57652"/>
                <a:gd name="connsiteY3" fmla="*/ 14673 h 97034"/>
                <a:gd name="connsiteX4" fmla="*/ 23189 w 57652"/>
                <a:gd name="connsiteY4" fmla="*/ 10581 h 97034"/>
                <a:gd name="connsiteX5" fmla="*/ 23189 w 57652"/>
                <a:gd name="connsiteY5" fmla="*/ 85111 h 97034"/>
                <a:gd name="connsiteX6" fmla="*/ 7350 w 57652"/>
                <a:gd name="connsiteY6" fmla="*/ 91833 h 97034"/>
                <a:gd name="connsiteX7" fmla="*/ 1332 w 57652"/>
                <a:gd name="connsiteY7" fmla="*/ 91833 h 97034"/>
                <a:gd name="connsiteX8" fmla="*/ 1332 w 57652"/>
                <a:gd name="connsiteY8" fmla="*/ 97094 h 97034"/>
                <a:gd name="connsiteX9" fmla="*/ 29524 w 57652"/>
                <a:gd name="connsiteY9" fmla="*/ 96510 h 97034"/>
                <a:gd name="connsiteX10" fmla="*/ 57876 w 57652"/>
                <a:gd name="connsiteY10" fmla="*/ 97094 h 97034"/>
                <a:gd name="connsiteX11" fmla="*/ 57876 w 57652"/>
                <a:gd name="connsiteY11" fmla="*/ 91833 h 97034"/>
                <a:gd name="connsiteX12" fmla="*/ 51857 w 57652"/>
                <a:gd name="connsiteY12" fmla="*/ 91833 h 97034"/>
                <a:gd name="connsiteX13" fmla="*/ 36018 w 57652"/>
                <a:gd name="connsiteY13" fmla="*/ 85111 h 97034"/>
                <a:gd name="connsiteX14" fmla="*/ 36018 w 57652"/>
                <a:gd name="connsiteY14" fmla="*/ 4151 h 97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652" h="97034">
                  <a:moveTo>
                    <a:pt x="36018" y="4151"/>
                  </a:moveTo>
                  <a:cubicBezTo>
                    <a:pt x="36018" y="205"/>
                    <a:pt x="35701" y="59"/>
                    <a:pt x="31267" y="59"/>
                  </a:cubicBezTo>
                  <a:cubicBezTo>
                    <a:pt x="21130" y="9266"/>
                    <a:pt x="6717" y="9412"/>
                    <a:pt x="223" y="9412"/>
                  </a:cubicBezTo>
                  <a:lnTo>
                    <a:pt x="223" y="14673"/>
                  </a:lnTo>
                  <a:cubicBezTo>
                    <a:pt x="4024" y="14673"/>
                    <a:pt x="14478" y="14673"/>
                    <a:pt x="23189" y="10581"/>
                  </a:cubicBezTo>
                  <a:lnTo>
                    <a:pt x="23189" y="85111"/>
                  </a:lnTo>
                  <a:cubicBezTo>
                    <a:pt x="23189" y="89933"/>
                    <a:pt x="23189" y="91833"/>
                    <a:pt x="7350" y="91833"/>
                  </a:cubicBezTo>
                  <a:lnTo>
                    <a:pt x="1332" y="91833"/>
                  </a:lnTo>
                  <a:lnTo>
                    <a:pt x="1332" y="97094"/>
                  </a:lnTo>
                  <a:cubicBezTo>
                    <a:pt x="4183" y="96948"/>
                    <a:pt x="23664" y="96510"/>
                    <a:pt x="29524" y="96510"/>
                  </a:cubicBezTo>
                  <a:cubicBezTo>
                    <a:pt x="34434" y="96510"/>
                    <a:pt x="54391" y="96948"/>
                    <a:pt x="57876" y="97094"/>
                  </a:cubicBezTo>
                  <a:lnTo>
                    <a:pt x="57876" y="91833"/>
                  </a:lnTo>
                  <a:lnTo>
                    <a:pt x="51857" y="91833"/>
                  </a:lnTo>
                  <a:cubicBezTo>
                    <a:pt x="36018" y="91833"/>
                    <a:pt x="36018" y="89933"/>
                    <a:pt x="36018" y="85111"/>
                  </a:cubicBezTo>
                  <a:lnTo>
                    <a:pt x="36018" y="4151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形状 36">
              <a:extLst>
                <a:ext uri="{FF2B5EF4-FFF2-40B4-BE49-F238E27FC236}">
                  <a16:creationId xmlns:a16="http://schemas.microsoft.com/office/drawing/2014/main" id="{F931702E-CC0C-FF62-B6A4-737EA075CE38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9107736" y="2287698"/>
              <a:ext cx="57652" cy="97034"/>
            </a:xfrm>
            <a:custGeom>
              <a:avLst/>
              <a:gdLst>
                <a:gd name="connsiteX0" fmla="*/ 36022 w 57652"/>
                <a:gd name="connsiteY0" fmla="*/ 4151 h 97034"/>
                <a:gd name="connsiteX1" fmla="*/ 31271 w 57652"/>
                <a:gd name="connsiteY1" fmla="*/ 59 h 97034"/>
                <a:gd name="connsiteX2" fmla="*/ 227 w 57652"/>
                <a:gd name="connsiteY2" fmla="*/ 9412 h 97034"/>
                <a:gd name="connsiteX3" fmla="*/ 227 w 57652"/>
                <a:gd name="connsiteY3" fmla="*/ 14673 h 97034"/>
                <a:gd name="connsiteX4" fmla="*/ 23193 w 57652"/>
                <a:gd name="connsiteY4" fmla="*/ 10581 h 97034"/>
                <a:gd name="connsiteX5" fmla="*/ 23193 w 57652"/>
                <a:gd name="connsiteY5" fmla="*/ 85111 h 97034"/>
                <a:gd name="connsiteX6" fmla="*/ 7354 w 57652"/>
                <a:gd name="connsiteY6" fmla="*/ 91833 h 97034"/>
                <a:gd name="connsiteX7" fmla="*/ 1335 w 57652"/>
                <a:gd name="connsiteY7" fmla="*/ 91833 h 97034"/>
                <a:gd name="connsiteX8" fmla="*/ 1335 w 57652"/>
                <a:gd name="connsiteY8" fmla="*/ 97094 h 97034"/>
                <a:gd name="connsiteX9" fmla="*/ 29528 w 57652"/>
                <a:gd name="connsiteY9" fmla="*/ 96510 h 97034"/>
                <a:gd name="connsiteX10" fmla="*/ 57880 w 57652"/>
                <a:gd name="connsiteY10" fmla="*/ 97094 h 97034"/>
                <a:gd name="connsiteX11" fmla="*/ 57880 w 57652"/>
                <a:gd name="connsiteY11" fmla="*/ 91833 h 97034"/>
                <a:gd name="connsiteX12" fmla="*/ 51861 w 57652"/>
                <a:gd name="connsiteY12" fmla="*/ 91833 h 97034"/>
                <a:gd name="connsiteX13" fmla="*/ 36022 w 57652"/>
                <a:gd name="connsiteY13" fmla="*/ 85111 h 97034"/>
                <a:gd name="connsiteX14" fmla="*/ 36022 w 57652"/>
                <a:gd name="connsiteY14" fmla="*/ 4151 h 97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652" h="97034">
                  <a:moveTo>
                    <a:pt x="36022" y="4151"/>
                  </a:moveTo>
                  <a:cubicBezTo>
                    <a:pt x="36022" y="205"/>
                    <a:pt x="35705" y="59"/>
                    <a:pt x="31271" y="59"/>
                  </a:cubicBezTo>
                  <a:cubicBezTo>
                    <a:pt x="21134" y="9266"/>
                    <a:pt x="6721" y="9412"/>
                    <a:pt x="227" y="9412"/>
                  </a:cubicBezTo>
                  <a:lnTo>
                    <a:pt x="227" y="14673"/>
                  </a:lnTo>
                  <a:cubicBezTo>
                    <a:pt x="4028" y="14673"/>
                    <a:pt x="14482" y="14673"/>
                    <a:pt x="23193" y="10581"/>
                  </a:cubicBezTo>
                  <a:lnTo>
                    <a:pt x="23193" y="85111"/>
                  </a:lnTo>
                  <a:cubicBezTo>
                    <a:pt x="23193" y="89933"/>
                    <a:pt x="23193" y="91833"/>
                    <a:pt x="7354" y="91833"/>
                  </a:cubicBezTo>
                  <a:lnTo>
                    <a:pt x="1335" y="91833"/>
                  </a:lnTo>
                  <a:lnTo>
                    <a:pt x="1335" y="97094"/>
                  </a:lnTo>
                  <a:cubicBezTo>
                    <a:pt x="4186" y="96948"/>
                    <a:pt x="23668" y="96510"/>
                    <a:pt x="29528" y="96510"/>
                  </a:cubicBezTo>
                  <a:cubicBezTo>
                    <a:pt x="34438" y="96510"/>
                    <a:pt x="54395" y="96948"/>
                    <a:pt x="57880" y="97094"/>
                  </a:cubicBezTo>
                  <a:lnTo>
                    <a:pt x="57880" y="91833"/>
                  </a:lnTo>
                  <a:lnTo>
                    <a:pt x="51861" y="91833"/>
                  </a:lnTo>
                  <a:cubicBezTo>
                    <a:pt x="36022" y="91833"/>
                    <a:pt x="36022" y="89933"/>
                    <a:pt x="36022" y="85111"/>
                  </a:cubicBezTo>
                  <a:lnTo>
                    <a:pt x="36022" y="4151"/>
                  </a:lnTo>
                  <a:close/>
                </a:path>
              </a:pathLst>
            </a:custGeom>
            <a:solidFill>
              <a:srgbClr val="000000"/>
            </a:solidFill>
            <a:ln w="226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aphicFrame>
        <p:nvGraphicFramePr>
          <p:cNvPr id="16" name="表格 17">
            <a:extLst>
              <a:ext uri="{FF2B5EF4-FFF2-40B4-BE49-F238E27FC236}">
                <a16:creationId xmlns:a16="http://schemas.microsoft.com/office/drawing/2014/main" id="{6F34FD16-72D9-54ED-B685-746B22E465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2020697"/>
              </p:ext>
            </p:extLst>
          </p:nvPr>
        </p:nvGraphicFramePr>
        <p:xfrm>
          <a:off x="395952" y="1871825"/>
          <a:ext cx="8352096" cy="22790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33589">
                  <a:extLst>
                    <a:ext uri="{9D8B030D-6E8A-4147-A177-3AD203B41FA5}">
                      <a16:colId xmlns:a16="http://schemas.microsoft.com/office/drawing/2014/main" val="4097623733"/>
                    </a:ext>
                  </a:extLst>
                </a:gridCol>
                <a:gridCol w="4918507">
                  <a:extLst>
                    <a:ext uri="{9D8B030D-6E8A-4147-A177-3AD203B41FA5}">
                      <a16:colId xmlns:a16="http://schemas.microsoft.com/office/drawing/2014/main" val="436956545"/>
                    </a:ext>
                  </a:extLst>
                </a:gridCol>
              </a:tblGrid>
              <a:tr h="401880">
                <a:tc>
                  <a:txBody>
                    <a:bodyPr/>
                    <a:lstStyle/>
                    <a:p>
                      <a:pPr algn="ctr"/>
                      <a:r>
                        <a:rPr lang="en" altLang="zh-CN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Sakharov conditions</a:t>
                      </a:r>
                      <a:endParaRPr lang="zh-CN" altLang="en-US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" altLang="zh-CN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SM realization</a:t>
                      </a:r>
                      <a:endParaRPr lang="zh-CN" altLang="en-US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rgbClr val="0033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5248913"/>
                  </a:ext>
                </a:extLst>
              </a:tr>
              <a:tr h="500513">
                <a:tc>
                  <a:txBody>
                    <a:bodyPr/>
                    <a:lstStyle/>
                    <a:p>
                      <a:pPr algn="ctr"/>
                      <a:r>
                        <a:rPr lang="en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Baryon number violation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              Weak anomaly:                </a:t>
                      </a:r>
                      <a:endParaRPr lang="zh-CN" altLang="en-US" sz="1500" i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02464302"/>
                  </a:ext>
                </a:extLst>
              </a:tr>
              <a:tr h="606392">
                <a:tc>
                  <a:txBody>
                    <a:bodyPr/>
                    <a:lstStyle/>
                    <a:p>
                      <a:pPr algn="ctr"/>
                      <a:r>
                        <a:rPr lang="en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 and CP violation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        CKM matrix: not sufficient for BAU </a:t>
                      </a:r>
                      <a:r>
                        <a:rPr kumimoji="1" lang="en-US" altLang="zh-CN" sz="1400" i="1" dirty="0">
                          <a:solidFill>
                            <a:srgbClr val="850306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</a:t>
                      </a:r>
                      <a:r>
                        <a:rPr lang="en-US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zh-CN" altLang="en-US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endParaRPr lang="en-US" altLang="zh-CN" sz="1500" i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en-US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PMNS matrix: no process to employ</a:t>
                      </a:r>
                      <a:endParaRPr lang="zh-CN" altLang="en-US" sz="1500" i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07721970"/>
                  </a:ext>
                </a:extLst>
              </a:tr>
              <a:tr h="770290">
                <a:tc>
                  <a:txBody>
                    <a:bodyPr/>
                    <a:lstStyle/>
                    <a:p>
                      <a:pPr algn="ctr"/>
                      <a:r>
                        <a:rPr lang="en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Departure from thermal equilibrium </a:t>
                      </a:r>
                    </a:p>
                    <a:p>
                      <a:pPr algn="ctr"/>
                      <a:r>
                        <a:rPr lang="en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   or CPT violation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EWPT or QCD phase transition are cross-over in SM </a:t>
                      </a:r>
                    </a:p>
                    <a:p>
                      <a:pPr algn="ctr"/>
                      <a:r>
                        <a:rPr lang="en-US" altLang="zh-CN" sz="1500" i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 observed CPT violation </a:t>
                      </a:r>
                      <a:endParaRPr lang="zh-CN" altLang="en-US" sz="1500" i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511862346"/>
                  </a:ext>
                </a:extLst>
              </a:tr>
            </a:tbl>
          </a:graphicData>
        </a:graphic>
      </p:graphicFrame>
      <p:pic>
        <p:nvPicPr>
          <p:cNvPr id="33" name="图片 32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\partial_\mu j^\mu_B=\frac{n_f}{32\pi^2}g^2F_{\mu\nu}^a \widetilde{F}^{a\mu\nu} &#10;}&#10;&#10;&#10;&#10;\end{document}" title="IguanaTex Bitmap Display">
            <a:extLst>
              <a:ext uri="{FF2B5EF4-FFF2-40B4-BE49-F238E27FC236}">
                <a16:creationId xmlns:a16="http://schemas.microsoft.com/office/drawing/2014/main" id="{167AF5DB-2022-99C3-3678-032602262928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0235" y="2365253"/>
            <a:ext cx="1981200" cy="342900"/>
          </a:xfrm>
          <a:prstGeom prst="rect">
            <a:avLst/>
          </a:prstGeom>
        </p:spPr>
      </p:pic>
      <p:sp>
        <p:nvSpPr>
          <p:cNvPr id="44" name="文本框 43">
            <a:extLst>
              <a:ext uri="{FF2B5EF4-FFF2-40B4-BE49-F238E27FC236}">
                <a16:creationId xmlns:a16="http://schemas.microsoft.com/office/drawing/2014/main" id="{169598F8-6409-BE21-AA02-F0B25B6C8EEE}"/>
              </a:ext>
            </a:extLst>
          </p:cNvPr>
          <p:cNvSpPr txBox="1"/>
          <p:nvPr/>
        </p:nvSpPr>
        <p:spPr>
          <a:xfrm>
            <a:off x="1638476" y="1090492"/>
            <a:ext cx="230146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CMB and BBN (2018) : </a:t>
            </a:r>
            <a:endParaRPr lang="zh-CN" altLang="en-US" sz="1600" dirty="0"/>
          </a:p>
        </p:txBody>
      </p:sp>
      <p:pic>
        <p:nvPicPr>
          <p:cNvPr id="42" name="图片 41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\frac{n_{B}}{s}&lt; 10^{-26}$&#10;&#10;&#10;&#10;\end{document}" title="IguanaTex Bitmap Display">
            <a:extLst>
              <a:ext uri="{FF2B5EF4-FFF2-40B4-BE49-F238E27FC236}">
                <a16:creationId xmlns:a16="http://schemas.microsoft.com/office/drawing/2014/main" id="{EE6628FC-9375-3494-33EE-A3F31C083D8C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0243" y="2851487"/>
            <a:ext cx="995680" cy="243840"/>
          </a:xfrm>
          <a:prstGeom prst="rect">
            <a:avLst/>
          </a:prstGeom>
        </p:spPr>
      </p:pic>
      <p:sp>
        <p:nvSpPr>
          <p:cNvPr id="50" name="文本框 49">
            <a:extLst>
              <a:ext uri="{FF2B5EF4-FFF2-40B4-BE49-F238E27FC236}">
                <a16:creationId xmlns:a16="http://schemas.microsoft.com/office/drawing/2014/main" id="{956DFA9A-A00C-AC0F-0FA2-D38AB61C3577}"/>
              </a:ext>
            </a:extLst>
          </p:cNvPr>
          <p:cNvSpPr txBox="1"/>
          <p:nvPr/>
        </p:nvSpPr>
        <p:spPr>
          <a:xfrm>
            <a:off x="6819821" y="4382718"/>
            <a:ext cx="200567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100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* *  </a:t>
            </a:r>
            <a:r>
              <a:rPr kumimoji="1" lang="en" altLang="zh-CN" sz="1100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Huet</a:t>
            </a:r>
            <a:r>
              <a:rPr kumimoji="1" lang="en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Sather. PRD. 1995.</a:t>
            </a:r>
            <a:endParaRPr kumimoji="1" lang="zh-CN" altLang="en-US" sz="1100" i="1" dirty="0">
              <a:solidFill>
                <a:srgbClr val="85030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D824E40D-1732-E8BC-8DC8-98A278C0DC51}"/>
              </a:ext>
            </a:extLst>
          </p:cNvPr>
          <p:cNvSpPr txBox="1"/>
          <p:nvPr/>
        </p:nvSpPr>
        <p:spPr>
          <a:xfrm>
            <a:off x="186612" y="4382718"/>
            <a:ext cx="458142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1600" i="1" dirty="0">
                <a:latin typeface="Arial" panose="020B0604020202020204" pitchFamily="34" charset="0"/>
                <a:cs typeface="Arial" panose="020B0604020202020204" pitchFamily="34" charset="0"/>
              </a:rPr>
              <a:t>PMNS matrix: no process to employ for BAU</a:t>
            </a:r>
            <a:endParaRPr lang="zh-CN" altLang="en-US" sz="16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3123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34F63562-7C10-8447-9F85-6FD01BCCA605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Baryonic charge number check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3FC5A4AE-0E12-292B-13B8-BDDDA583355B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Baryonic charge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2" name="组合 71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sph_charge_origional}&#10;&amp;Q_B(\text{sphaleron})= \int_{-\infty}^{t_0} dt \int d^3 x \left(\frac{g^2}{32\pi^2}F^a_{\mu \nu}\widetilde{F}^{a\mu\nu}\right),&#10;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3D7DFD30-945D-DC35-2CA4-A7B39C89E9D9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362200" y="1219200"/>
            <a:ext cx="4429760" cy="508000"/>
            <a:chOff x="4794387" y="2498989"/>
            <a:chExt cx="4412282" cy="506180"/>
          </a:xfrm>
        </p:grpSpPr>
        <p:sp>
          <p:nvSpPr>
            <p:cNvPr id="22" name="任意形状 21">
              <a:extLst>
                <a:ext uri="{FF2B5EF4-FFF2-40B4-BE49-F238E27FC236}">
                  <a16:creationId xmlns:a16="http://schemas.microsoft.com/office/drawing/2014/main" id="{F28B8B61-4A06-6AE4-4E6C-68C89C8E270D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>
              <a:off x="4794387" y="2670336"/>
              <a:ext cx="139886" cy="181994"/>
            </a:xfrm>
            <a:custGeom>
              <a:avLst/>
              <a:gdLst>
                <a:gd name="connsiteX0" fmla="*/ 78869 w 139886"/>
                <a:gd name="connsiteY0" fmla="*/ 141585 h 181994"/>
                <a:gd name="connsiteX1" fmla="*/ 140006 w 139886"/>
                <a:gd name="connsiteY1" fmla="*/ 54535 h 181994"/>
                <a:gd name="connsiteX2" fmla="*/ 88384 w 139886"/>
                <a:gd name="connsiteY2" fmla="*/ 79 h 181994"/>
                <a:gd name="connsiteX3" fmla="*/ 119 w 139886"/>
                <a:gd name="connsiteY3" fmla="*/ 93201 h 181994"/>
                <a:gd name="connsiteX4" fmla="*/ 51944 w 139886"/>
                <a:gd name="connsiteY4" fmla="*/ 147253 h 181994"/>
                <a:gd name="connsiteX5" fmla="*/ 71784 w 139886"/>
                <a:gd name="connsiteY5" fmla="*/ 144216 h 181994"/>
                <a:gd name="connsiteX6" fmla="*/ 70974 w 139886"/>
                <a:gd name="connsiteY6" fmla="*/ 159804 h 181994"/>
                <a:gd name="connsiteX7" fmla="*/ 87776 w 139886"/>
                <a:gd name="connsiteY7" fmla="*/ 182073 h 181994"/>
                <a:gd name="connsiteX8" fmla="*/ 121584 w 139886"/>
                <a:gd name="connsiteY8" fmla="*/ 142799 h 181994"/>
                <a:gd name="connsiteX9" fmla="*/ 119357 w 139886"/>
                <a:gd name="connsiteY9" fmla="*/ 140775 h 181994"/>
                <a:gd name="connsiteX10" fmla="*/ 116928 w 139886"/>
                <a:gd name="connsiteY10" fmla="*/ 143002 h 181994"/>
                <a:gd name="connsiteX11" fmla="*/ 93242 w 139886"/>
                <a:gd name="connsiteY11" fmla="*/ 162436 h 181994"/>
                <a:gd name="connsiteX12" fmla="*/ 78869 w 139886"/>
                <a:gd name="connsiteY12" fmla="*/ 141585 h 181994"/>
                <a:gd name="connsiteX13" fmla="*/ 40608 w 139886"/>
                <a:gd name="connsiteY13" fmla="*/ 139965 h 181994"/>
                <a:gd name="connsiteX14" fmla="*/ 17934 w 139886"/>
                <a:gd name="connsiteY14" fmla="*/ 99679 h 181994"/>
                <a:gd name="connsiteX15" fmla="*/ 38583 w 139886"/>
                <a:gd name="connsiteY15" fmla="*/ 35101 h 181994"/>
                <a:gd name="connsiteX16" fmla="*/ 87169 w 139886"/>
                <a:gd name="connsiteY16" fmla="*/ 5140 h 181994"/>
                <a:gd name="connsiteX17" fmla="*/ 122191 w 139886"/>
                <a:gd name="connsiteY17" fmla="*/ 48057 h 181994"/>
                <a:gd name="connsiteX18" fmla="*/ 77857 w 139886"/>
                <a:gd name="connsiteY18" fmla="*/ 134702 h 181994"/>
                <a:gd name="connsiteX19" fmla="*/ 60042 w 139886"/>
                <a:gd name="connsiteY19" fmla="*/ 112838 h 181994"/>
                <a:gd name="connsiteX20" fmla="*/ 39393 w 139886"/>
                <a:gd name="connsiteY20" fmla="*/ 133487 h 181994"/>
                <a:gd name="connsiteX21" fmla="*/ 40608 w 139886"/>
                <a:gd name="connsiteY21" fmla="*/ 139965 h 181994"/>
                <a:gd name="connsiteX22" fmla="*/ 53159 w 139886"/>
                <a:gd name="connsiteY22" fmla="*/ 142192 h 181994"/>
                <a:gd name="connsiteX23" fmla="*/ 43847 w 139886"/>
                <a:gd name="connsiteY23" fmla="*/ 133487 h 181994"/>
                <a:gd name="connsiteX24" fmla="*/ 60042 w 139886"/>
                <a:gd name="connsiteY24" fmla="*/ 117292 h 181994"/>
                <a:gd name="connsiteX25" fmla="*/ 72391 w 139886"/>
                <a:gd name="connsiteY25" fmla="*/ 134499 h 181994"/>
                <a:gd name="connsiteX26" fmla="*/ 70164 w 139886"/>
                <a:gd name="connsiteY26" fmla="*/ 138548 h 181994"/>
                <a:gd name="connsiteX27" fmla="*/ 53159 w 139886"/>
                <a:gd name="connsiteY27" fmla="*/ 142192 h 18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86" h="181994">
                  <a:moveTo>
                    <a:pt x="78869" y="141585"/>
                  </a:moveTo>
                  <a:cubicBezTo>
                    <a:pt x="110247" y="129641"/>
                    <a:pt x="140006" y="93606"/>
                    <a:pt x="140006" y="54535"/>
                  </a:cubicBezTo>
                  <a:cubicBezTo>
                    <a:pt x="140006" y="21942"/>
                    <a:pt x="118547" y="79"/>
                    <a:pt x="88384" y="79"/>
                  </a:cubicBezTo>
                  <a:cubicBezTo>
                    <a:pt x="44656" y="79"/>
                    <a:pt x="119" y="46033"/>
                    <a:pt x="119" y="93201"/>
                  </a:cubicBezTo>
                  <a:cubicBezTo>
                    <a:pt x="119" y="126807"/>
                    <a:pt x="22793" y="147253"/>
                    <a:pt x="51944" y="147253"/>
                  </a:cubicBezTo>
                  <a:cubicBezTo>
                    <a:pt x="57005" y="147253"/>
                    <a:pt x="63888" y="146443"/>
                    <a:pt x="71784" y="144216"/>
                  </a:cubicBezTo>
                  <a:cubicBezTo>
                    <a:pt x="70974" y="156768"/>
                    <a:pt x="70974" y="157173"/>
                    <a:pt x="70974" y="159804"/>
                  </a:cubicBezTo>
                  <a:cubicBezTo>
                    <a:pt x="70974" y="166282"/>
                    <a:pt x="70974" y="182073"/>
                    <a:pt x="87776" y="182073"/>
                  </a:cubicBezTo>
                  <a:cubicBezTo>
                    <a:pt x="111867" y="182073"/>
                    <a:pt x="121584" y="145026"/>
                    <a:pt x="121584" y="142799"/>
                  </a:cubicBezTo>
                  <a:cubicBezTo>
                    <a:pt x="121584" y="141382"/>
                    <a:pt x="120167" y="140775"/>
                    <a:pt x="119357" y="140775"/>
                  </a:cubicBezTo>
                  <a:cubicBezTo>
                    <a:pt x="117738" y="140775"/>
                    <a:pt x="117333" y="141787"/>
                    <a:pt x="116928" y="143002"/>
                  </a:cubicBezTo>
                  <a:cubicBezTo>
                    <a:pt x="112069" y="157375"/>
                    <a:pt x="100328" y="162436"/>
                    <a:pt x="93242" y="162436"/>
                  </a:cubicBezTo>
                  <a:cubicBezTo>
                    <a:pt x="83930" y="162436"/>
                    <a:pt x="80893" y="156970"/>
                    <a:pt x="78869" y="141585"/>
                  </a:cubicBezTo>
                  <a:close/>
                  <a:moveTo>
                    <a:pt x="40608" y="139965"/>
                  </a:moveTo>
                  <a:cubicBezTo>
                    <a:pt x="24817" y="133690"/>
                    <a:pt x="17934" y="117899"/>
                    <a:pt x="17934" y="99679"/>
                  </a:cubicBezTo>
                  <a:cubicBezTo>
                    <a:pt x="17934" y="85711"/>
                    <a:pt x="23198" y="56964"/>
                    <a:pt x="38583" y="35101"/>
                  </a:cubicBezTo>
                  <a:cubicBezTo>
                    <a:pt x="53361" y="14452"/>
                    <a:pt x="72391" y="5140"/>
                    <a:pt x="87169" y="5140"/>
                  </a:cubicBezTo>
                  <a:cubicBezTo>
                    <a:pt x="107413" y="5140"/>
                    <a:pt x="122191" y="20930"/>
                    <a:pt x="122191" y="48057"/>
                  </a:cubicBezTo>
                  <a:cubicBezTo>
                    <a:pt x="122191" y="68301"/>
                    <a:pt x="111867" y="115672"/>
                    <a:pt x="77857" y="134702"/>
                  </a:cubicBezTo>
                  <a:cubicBezTo>
                    <a:pt x="76845" y="127616"/>
                    <a:pt x="74820" y="112838"/>
                    <a:pt x="60042" y="112838"/>
                  </a:cubicBezTo>
                  <a:cubicBezTo>
                    <a:pt x="49313" y="112838"/>
                    <a:pt x="39393" y="122960"/>
                    <a:pt x="39393" y="133487"/>
                  </a:cubicBezTo>
                  <a:cubicBezTo>
                    <a:pt x="39393" y="137536"/>
                    <a:pt x="40608" y="139763"/>
                    <a:pt x="40608" y="139965"/>
                  </a:cubicBezTo>
                  <a:close/>
                  <a:moveTo>
                    <a:pt x="53159" y="142192"/>
                  </a:moveTo>
                  <a:cubicBezTo>
                    <a:pt x="50325" y="142192"/>
                    <a:pt x="43847" y="142192"/>
                    <a:pt x="43847" y="133487"/>
                  </a:cubicBezTo>
                  <a:cubicBezTo>
                    <a:pt x="43847" y="125389"/>
                    <a:pt x="51539" y="117292"/>
                    <a:pt x="60042" y="117292"/>
                  </a:cubicBezTo>
                  <a:cubicBezTo>
                    <a:pt x="68544" y="117292"/>
                    <a:pt x="72391" y="122150"/>
                    <a:pt x="72391" y="134499"/>
                  </a:cubicBezTo>
                  <a:cubicBezTo>
                    <a:pt x="72391" y="137536"/>
                    <a:pt x="72188" y="137738"/>
                    <a:pt x="70164" y="138548"/>
                  </a:cubicBezTo>
                  <a:cubicBezTo>
                    <a:pt x="64901" y="140775"/>
                    <a:pt x="58827" y="142192"/>
                    <a:pt x="53159" y="142192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形状 22">
              <a:extLst>
                <a:ext uri="{FF2B5EF4-FFF2-40B4-BE49-F238E27FC236}">
                  <a16:creationId xmlns:a16="http://schemas.microsoft.com/office/drawing/2014/main" id="{7D643C24-30A3-A182-CB34-8ED3D59AC8F5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>
              <a:off x="4954711" y="2746635"/>
              <a:ext cx="108407" cy="96786"/>
            </a:xfrm>
            <a:custGeom>
              <a:avLst/>
              <a:gdLst>
                <a:gd name="connsiteX0" fmla="*/ 16849 w 108407"/>
                <a:gd name="connsiteY0" fmla="*/ 85814 h 96786"/>
                <a:gd name="connsiteX1" fmla="*/ 4379 w 108407"/>
                <a:gd name="connsiteY1" fmla="*/ 91765 h 96786"/>
                <a:gd name="connsiteX2" fmla="*/ 127 w 108407"/>
                <a:gd name="connsiteY2" fmla="*/ 94741 h 96786"/>
                <a:gd name="connsiteX3" fmla="*/ 4379 w 108407"/>
                <a:gd name="connsiteY3" fmla="*/ 96867 h 96786"/>
                <a:gd name="connsiteX4" fmla="*/ 59220 w 108407"/>
                <a:gd name="connsiteY4" fmla="*/ 96867 h 96786"/>
                <a:gd name="connsiteX5" fmla="*/ 101307 w 108407"/>
                <a:gd name="connsiteY5" fmla="*/ 66541 h 96786"/>
                <a:gd name="connsiteX6" fmla="*/ 77075 w 108407"/>
                <a:gd name="connsiteY6" fmla="*/ 46277 h 96786"/>
                <a:gd name="connsiteX7" fmla="*/ 108534 w 108407"/>
                <a:gd name="connsiteY7" fmla="*/ 20203 h 96786"/>
                <a:gd name="connsiteX8" fmla="*/ 79201 w 108407"/>
                <a:gd name="connsiteY8" fmla="*/ 80 h 96786"/>
                <a:gd name="connsiteX9" fmla="*/ 27619 w 108407"/>
                <a:gd name="connsiteY9" fmla="*/ 80 h 96786"/>
                <a:gd name="connsiteX10" fmla="*/ 23084 w 108407"/>
                <a:gd name="connsiteY10" fmla="*/ 3198 h 96786"/>
                <a:gd name="connsiteX11" fmla="*/ 27619 w 108407"/>
                <a:gd name="connsiteY11" fmla="*/ 5182 h 96786"/>
                <a:gd name="connsiteX12" fmla="*/ 33004 w 108407"/>
                <a:gd name="connsiteY12" fmla="*/ 5465 h 96786"/>
                <a:gd name="connsiteX13" fmla="*/ 36263 w 108407"/>
                <a:gd name="connsiteY13" fmla="*/ 7449 h 96786"/>
                <a:gd name="connsiteX14" fmla="*/ 35696 w 108407"/>
                <a:gd name="connsiteY14" fmla="*/ 10566 h 96786"/>
                <a:gd name="connsiteX15" fmla="*/ 16849 w 108407"/>
                <a:gd name="connsiteY15" fmla="*/ 85814 h 96786"/>
                <a:gd name="connsiteX16" fmla="*/ 39522 w 108407"/>
                <a:gd name="connsiteY16" fmla="*/ 44577 h 96786"/>
                <a:gd name="connsiteX17" fmla="*/ 48167 w 108407"/>
                <a:gd name="connsiteY17" fmla="*/ 10000 h 96786"/>
                <a:gd name="connsiteX18" fmla="*/ 55394 w 108407"/>
                <a:gd name="connsiteY18" fmla="*/ 5182 h 96786"/>
                <a:gd name="connsiteX19" fmla="*/ 76933 w 108407"/>
                <a:gd name="connsiteY19" fmla="*/ 5182 h 96786"/>
                <a:gd name="connsiteX20" fmla="*/ 94647 w 108407"/>
                <a:gd name="connsiteY20" fmla="*/ 20061 h 96786"/>
                <a:gd name="connsiteX21" fmla="*/ 62763 w 108407"/>
                <a:gd name="connsiteY21" fmla="*/ 44577 h 96786"/>
                <a:gd name="connsiteX22" fmla="*/ 39522 w 108407"/>
                <a:gd name="connsiteY22" fmla="*/ 44577 h 96786"/>
                <a:gd name="connsiteX23" fmla="*/ 32720 w 108407"/>
                <a:gd name="connsiteY23" fmla="*/ 91765 h 96786"/>
                <a:gd name="connsiteX24" fmla="*/ 28186 w 108407"/>
                <a:gd name="connsiteY24" fmla="*/ 90348 h 96786"/>
                <a:gd name="connsiteX25" fmla="*/ 28752 w 108407"/>
                <a:gd name="connsiteY25" fmla="*/ 87373 h 96786"/>
                <a:gd name="connsiteX26" fmla="*/ 38530 w 108407"/>
                <a:gd name="connsiteY26" fmla="*/ 48544 h 96786"/>
                <a:gd name="connsiteX27" fmla="*/ 68573 w 108407"/>
                <a:gd name="connsiteY27" fmla="*/ 48544 h 96786"/>
                <a:gd name="connsiteX28" fmla="*/ 86995 w 108407"/>
                <a:gd name="connsiteY28" fmla="*/ 65549 h 96786"/>
                <a:gd name="connsiteX29" fmla="*/ 55535 w 108407"/>
                <a:gd name="connsiteY29" fmla="*/ 91765 h 96786"/>
                <a:gd name="connsiteX30" fmla="*/ 32720 w 108407"/>
                <a:gd name="connsiteY30" fmla="*/ 91765 h 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8407" h="96786">
                  <a:moveTo>
                    <a:pt x="16849" y="85814"/>
                  </a:moveTo>
                  <a:cubicBezTo>
                    <a:pt x="15574" y="90632"/>
                    <a:pt x="15290" y="91765"/>
                    <a:pt x="4379" y="91765"/>
                  </a:cubicBezTo>
                  <a:cubicBezTo>
                    <a:pt x="1970" y="91765"/>
                    <a:pt x="127" y="91765"/>
                    <a:pt x="127" y="94741"/>
                  </a:cubicBezTo>
                  <a:cubicBezTo>
                    <a:pt x="127" y="96867"/>
                    <a:pt x="1828" y="96867"/>
                    <a:pt x="4379" y="96867"/>
                  </a:cubicBezTo>
                  <a:lnTo>
                    <a:pt x="59220" y="96867"/>
                  </a:lnTo>
                  <a:cubicBezTo>
                    <a:pt x="83027" y="96867"/>
                    <a:pt x="101307" y="80571"/>
                    <a:pt x="101307" y="66541"/>
                  </a:cubicBezTo>
                  <a:cubicBezTo>
                    <a:pt x="101307" y="56480"/>
                    <a:pt x="92096" y="47836"/>
                    <a:pt x="77075" y="46277"/>
                  </a:cubicBezTo>
                  <a:cubicBezTo>
                    <a:pt x="94222" y="43159"/>
                    <a:pt x="108534" y="32390"/>
                    <a:pt x="108534" y="20203"/>
                  </a:cubicBezTo>
                  <a:cubicBezTo>
                    <a:pt x="108534" y="9433"/>
                    <a:pt x="97623" y="80"/>
                    <a:pt x="79201" y="80"/>
                  </a:cubicBezTo>
                  <a:lnTo>
                    <a:pt x="27619" y="80"/>
                  </a:lnTo>
                  <a:cubicBezTo>
                    <a:pt x="24926" y="80"/>
                    <a:pt x="23084" y="80"/>
                    <a:pt x="23084" y="3198"/>
                  </a:cubicBezTo>
                  <a:cubicBezTo>
                    <a:pt x="23084" y="5182"/>
                    <a:pt x="24785" y="5182"/>
                    <a:pt x="27619" y="5182"/>
                  </a:cubicBezTo>
                  <a:cubicBezTo>
                    <a:pt x="27761" y="5182"/>
                    <a:pt x="30453" y="5182"/>
                    <a:pt x="33004" y="5465"/>
                  </a:cubicBezTo>
                  <a:cubicBezTo>
                    <a:pt x="35980" y="5748"/>
                    <a:pt x="36263" y="6032"/>
                    <a:pt x="36263" y="7449"/>
                  </a:cubicBezTo>
                  <a:cubicBezTo>
                    <a:pt x="36263" y="7732"/>
                    <a:pt x="36263" y="8441"/>
                    <a:pt x="35696" y="10566"/>
                  </a:cubicBezTo>
                  <a:lnTo>
                    <a:pt x="16849" y="85814"/>
                  </a:lnTo>
                  <a:close/>
                  <a:moveTo>
                    <a:pt x="39522" y="44577"/>
                  </a:moveTo>
                  <a:lnTo>
                    <a:pt x="48167" y="10000"/>
                  </a:lnTo>
                  <a:cubicBezTo>
                    <a:pt x="49300" y="5607"/>
                    <a:pt x="49442" y="5182"/>
                    <a:pt x="55394" y="5182"/>
                  </a:cubicBezTo>
                  <a:lnTo>
                    <a:pt x="76933" y="5182"/>
                  </a:lnTo>
                  <a:cubicBezTo>
                    <a:pt x="91388" y="5182"/>
                    <a:pt x="94647" y="14676"/>
                    <a:pt x="94647" y="20061"/>
                  </a:cubicBezTo>
                  <a:cubicBezTo>
                    <a:pt x="94647" y="31539"/>
                    <a:pt x="81751" y="44577"/>
                    <a:pt x="62763" y="44577"/>
                  </a:cubicBezTo>
                  <a:lnTo>
                    <a:pt x="39522" y="44577"/>
                  </a:lnTo>
                  <a:close/>
                  <a:moveTo>
                    <a:pt x="32720" y="91765"/>
                  </a:moveTo>
                  <a:cubicBezTo>
                    <a:pt x="28327" y="91765"/>
                    <a:pt x="28186" y="91624"/>
                    <a:pt x="28186" y="90348"/>
                  </a:cubicBezTo>
                  <a:cubicBezTo>
                    <a:pt x="28186" y="90207"/>
                    <a:pt x="28186" y="89498"/>
                    <a:pt x="28752" y="87373"/>
                  </a:cubicBezTo>
                  <a:lnTo>
                    <a:pt x="38530" y="48544"/>
                  </a:lnTo>
                  <a:lnTo>
                    <a:pt x="68573" y="48544"/>
                  </a:lnTo>
                  <a:cubicBezTo>
                    <a:pt x="81893" y="48544"/>
                    <a:pt x="86995" y="57330"/>
                    <a:pt x="86995" y="65549"/>
                  </a:cubicBezTo>
                  <a:cubicBezTo>
                    <a:pt x="86995" y="79579"/>
                    <a:pt x="72682" y="91765"/>
                    <a:pt x="55535" y="91765"/>
                  </a:cubicBezTo>
                  <a:lnTo>
                    <a:pt x="32720" y="9176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形状 24">
              <a:extLst>
                <a:ext uri="{FF2B5EF4-FFF2-40B4-BE49-F238E27FC236}">
                  <a16:creationId xmlns:a16="http://schemas.microsoft.com/office/drawing/2014/main" id="{8E7FA179-3E49-B04D-16D7-F5723F8456C6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>
              <a:off x="5103890" y="2661226"/>
              <a:ext cx="46966" cy="202440"/>
            </a:xfrm>
            <a:custGeom>
              <a:avLst/>
              <a:gdLst>
                <a:gd name="connsiteX0" fmla="*/ 47100 w 46966"/>
                <a:gd name="connsiteY0" fmla="*/ 200495 h 202440"/>
                <a:gd name="connsiteX1" fmla="*/ 43659 w 46966"/>
                <a:gd name="connsiteY1" fmla="*/ 196041 h 202440"/>
                <a:gd name="connsiteX2" fmla="*/ 11876 w 46966"/>
                <a:gd name="connsiteY2" fmla="*/ 101299 h 202440"/>
                <a:gd name="connsiteX3" fmla="*/ 44469 w 46966"/>
                <a:gd name="connsiteY3" fmla="*/ 5544 h 202440"/>
                <a:gd name="connsiteX4" fmla="*/ 47100 w 46966"/>
                <a:gd name="connsiteY4" fmla="*/ 2103 h 202440"/>
                <a:gd name="connsiteX5" fmla="*/ 45076 w 46966"/>
                <a:gd name="connsiteY5" fmla="*/ 79 h 202440"/>
                <a:gd name="connsiteX6" fmla="*/ 12888 w 46966"/>
                <a:gd name="connsiteY6" fmla="*/ 39555 h 202440"/>
                <a:gd name="connsiteX7" fmla="*/ 134 w 46966"/>
                <a:gd name="connsiteY7" fmla="*/ 101299 h 202440"/>
                <a:gd name="connsiteX8" fmla="*/ 13495 w 46966"/>
                <a:gd name="connsiteY8" fmla="*/ 164461 h 202440"/>
                <a:gd name="connsiteX9" fmla="*/ 45076 w 46966"/>
                <a:gd name="connsiteY9" fmla="*/ 202519 h 202440"/>
                <a:gd name="connsiteX10" fmla="*/ 47100 w 46966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00" y="200495"/>
                  </a:moveTo>
                  <a:cubicBezTo>
                    <a:pt x="47100" y="199888"/>
                    <a:pt x="47100" y="199483"/>
                    <a:pt x="43659" y="196041"/>
                  </a:cubicBezTo>
                  <a:cubicBezTo>
                    <a:pt x="18354" y="170534"/>
                    <a:pt x="11876" y="132272"/>
                    <a:pt x="11876" y="101299"/>
                  </a:cubicBezTo>
                  <a:cubicBezTo>
                    <a:pt x="11876" y="66074"/>
                    <a:pt x="19569" y="30850"/>
                    <a:pt x="44469" y="5544"/>
                  </a:cubicBezTo>
                  <a:cubicBezTo>
                    <a:pt x="47100" y="3115"/>
                    <a:pt x="47100" y="2710"/>
                    <a:pt x="47100" y="2103"/>
                  </a:cubicBezTo>
                  <a:cubicBezTo>
                    <a:pt x="47100" y="686"/>
                    <a:pt x="46291" y="79"/>
                    <a:pt x="45076" y="79"/>
                  </a:cubicBezTo>
                  <a:cubicBezTo>
                    <a:pt x="43052" y="79"/>
                    <a:pt x="24832" y="13845"/>
                    <a:pt x="12888" y="39555"/>
                  </a:cubicBezTo>
                  <a:cubicBezTo>
                    <a:pt x="2563" y="61823"/>
                    <a:pt x="134" y="84294"/>
                    <a:pt x="134" y="101299"/>
                  </a:cubicBezTo>
                  <a:cubicBezTo>
                    <a:pt x="134" y="117089"/>
                    <a:pt x="2361" y="141585"/>
                    <a:pt x="13495" y="164461"/>
                  </a:cubicBezTo>
                  <a:cubicBezTo>
                    <a:pt x="25642" y="189361"/>
                    <a:pt x="43052" y="202519"/>
                    <a:pt x="45076" y="202519"/>
                  </a:cubicBezTo>
                  <a:cubicBezTo>
                    <a:pt x="46291" y="202519"/>
                    <a:pt x="47100" y="201912"/>
                    <a:pt x="47100" y="200495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形状 25">
              <a:extLst>
                <a:ext uri="{FF2B5EF4-FFF2-40B4-BE49-F238E27FC236}">
                  <a16:creationId xmlns:a16="http://schemas.microsoft.com/office/drawing/2014/main" id="{EFAB39C1-EEC9-267A-F959-8E609DA20251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>
              <a:off x="5169256" y="2722363"/>
              <a:ext cx="66198" cy="92920"/>
            </a:xfrm>
            <a:custGeom>
              <a:avLst/>
              <a:gdLst>
                <a:gd name="connsiteX0" fmla="*/ 35565 w 66198"/>
                <a:gd name="connsiteY0" fmla="*/ 51499 h 92920"/>
                <a:gd name="connsiteX1" fmla="*/ 56619 w 66198"/>
                <a:gd name="connsiteY1" fmla="*/ 70123 h 92920"/>
                <a:gd name="connsiteX2" fmla="*/ 33743 w 66198"/>
                <a:gd name="connsiteY2" fmla="*/ 88545 h 92920"/>
                <a:gd name="connsiteX3" fmla="*/ 5604 w 66198"/>
                <a:gd name="connsiteY3" fmla="*/ 59799 h 92920"/>
                <a:gd name="connsiteX4" fmla="*/ 2770 w 66198"/>
                <a:gd name="connsiteY4" fmla="*/ 56357 h 92920"/>
                <a:gd name="connsiteX5" fmla="*/ 138 w 66198"/>
                <a:gd name="connsiteY5" fmla="*/ 61418 h 92920"/>
                <a:gd name="connsiteX6" fmla="*/ 138 w 66198"/>
                <a:gd name="connsiteY6" fmla="*/ 88140 h 92920"/>
                <a:gd name="connsiteX7" fmla="*/ 2365 w 66198"/>
                <a:gd name="connsiteY7" fmla="*/ 92999 h 92920"/>
                <a:gd name="connsiteX8" fmla="*/ 7426 w 66198"/>
                <a:gd name="connsiteY8" fmla="*/ 88950 h 92920"/>
                <a:gd name="connsiteX9" fmla="*/ 11475 w 66198"/>
                <a:gd name="connsiteY9" fmla="*/ 84294 h 92920"/>
                <a:gd name="connsiteX10" fmla="*/ 33743 w 66198"/>
                <a:gd name="connsiteY10" fmla="*/ 92999 h 92920"/>
                <a:gd name="connsiteX11" fmla="*/ 66336 w 66198"/>
                <a:gd name="connsiteY11" fmla="*/ 64860 h 92920"/>
                <a:gd name="connsiteX12" fmla="*/ 57834 w 66198"/>
                <a:gd name="connsiteY12" fmla="*/ 45628 h 92920"/>
                <a:gd name="connsiteX13" fmla="*/ 34755 w 66198"/>
                <a:gd name="connsiteY13" fmla="*/ 35911 h 92920"/>
                <a:gd name="connsiteX14" fmla="*/ 9855 w 66198"/>
                <a:gd name="connsiteY14" fmla="*/ 19310 h 92920"/>
                <a:gd name="connsiteX15" fmla="*/ 32529 w 66198"/>
                <a:gd name="connsiteY15" fmla="*/ 3925 h 92920"/>
                <a:gd name="connsiteX16" fmla="*/ 56214 w 66198"/>
                <a:gd name="connsiteY16" fmla="*/ 28420 h 92920"/>
                <a:gd name="connsiteX17" fmla="*/ 58643 w 66198"/>
                <a:gd name="connsiteY17" fmla="*/ 30242 h 92920"/>
                <a:gd name="connsiteX18" fmla="*/ 61275 w 66198"/>
                <a:gd name="connsiteY18" fmla="*/ 25384 h 92920"/>
                <a:gd name="connsiteX19" fmla="*/ 61275 w 66198"/>
                <a:gd name="connsiteY19" fmla="*/ 4937 h 92920"/>
                <a:gd name="connsiteX20" fmla="*/ 59048 w 66198"/>
                <a:gd name="connsiteY20" fmla="*/ 79 h 92920"/>
                <a:gd name="connsiteX21" fmla="*/ 55000 w 66198"/>
                <a:gd name="connsiteY21" fmla="*/ 2508 h 92920"/>
                <a:gd name="connsiteX22" fmla="*/ 51558 w 66198"/>
                <a:gd name="connsiteY22" fmla="*/ 5747 h 92920"/>
                <a:gd name="connsiteX23" fmla="*/ 32529 w 66198"/>
                <a:gd name="connsiteY23" fmla="*/ 79 h 92920"/>
                <a:gd name="connsiteX24" fmla="*/ 138 w 66198"/>
                <a:gd name="connsiteY24" fmla="*/ 24979 h 92920"/>
                <a:gd name="connsiteX25" fmla="*/ 8843 w 66198"/>
                <a:gd name="connsiteY25" fmla="*/ 42186 h 92920"/>
                <a:gd name="connsiteX26" fmla="*/ 35565 w 66198"/>
                <a:gd name="connsiteY26" fmla="*/ 51499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98" h="92920">
                  <a:moveTo>
                    <a:pt x="35565" y="51499"/>
                  </a:moveTo>
                  <a:cubicBezTo>
                    <a:pt x="40019" y="52308"/>
                    <a:pt x="56619" y="55547"/>
                    <a:pt x="56619" y="70123"/>
                  </a:cubicBezTo>
                  <a:cubicBezTo>
                    <a:pt x="56619" y="80448"/>
                    <a:pt x="49534" y="88545"/>
                    <a:pt x="33743" y="88545"/>
                  </a:cubicBezTo>
                  <a:cubicBezTo>
                    <a:pt x="16738" y="88545"/>
                    <a:pt x="9450" y="77006"/>
                    <a:pt x="5604" y="59799"/>
                  </a:cubicBezTo>
                  <a:cubicBezTo>
                    <a:pt x="4997" y="57167"/>
                    <a:pt x="4794" y="56357"/>
                    <a:pt x="2770" y="56357"/>
                  </a:cubicBezTo>
                  <a:cubicBezTo>
                    <a:pt x="138" y="56357"/>
                    <a:pt x="138" y="57774"/>
                    <a:pt x="138" y="61418"/>
                  </a:cubicBezTo>
                  <a:lnTo>
                    <a:pt x="138" y="88140"/>
                  </a:lnTo>
                  <a:cubicBezTo>
                    <a:pt x="138" y="91582"/>
                    <a:pt x="138" y="92999"/>
                    <a:pt x="2365" y="92999"/>
                  </a:cubicBezTo>
                  <a:cubicBezTo>
                    <a:pt x="3377" y="92999"/>
                    <a:pt x="3580" y="92796"/>
                    <a:pt x="7426" y="88950"/>
                  </a:cubicBezTo>
                  <a:cubicBezTo>
                    <a:pt x="7831" y="88545"/>
                    <a:pt x="7831" y="88140"/>
                    <a:pt x="11475" y="84294"/>
                  </a:cubicBezTo>
                  <a:cubicBezTo>
                    <a:pt x="20382" y="92796"/>
                    <a:pt x="29492" y="92999"/>
                    <a:pt x="33743" y="92999"/>
                  </a:cubicBezTo>
                  <a:cubicBezTo>
                    <a:pt x="57024" y="92999"/>
                    <a:pt x="66336" y="79435"/>
                    <a:pt x="66336" y="64860"/>
                  </a:cubicBezTo>
                  <a:cubicBezTo>
                    <a:pt x="66336" y="54130"/>
                    <a:pt x="60263" y="48057"/>
                    <a:pt x="57834" y="45628"/>
                  </a:cubicBezTo>
                  <a:cubicBezTo>
                    <a:pt x="51153" y="39150"/>
                    <a:pt x="43258" y="37530"/>
                    <a:pt x="34755" y="35911"/>
                  </a:cubicBezTo>
                  <a:cubicBezTo>
                    <a:pt x="23419" y="33684"/>
                    <a:pt x="9855" y="31052"/>
                    <a:pt x="9855" y="19310"/>
                  </a:cubicBezTo>
                  <a:cubicBezTo>
                    <a:pt x="9855" y="12225"/>
                    <a:pt x="15119" y="3925"/>
                    <a:pt x="32529" y="3925"/>
                  </a:cubicBezTo>
                  <a:cubicBezTo>
                    <a:pt x="54797" y="3925"/>
                    <a:pt x="55809" y="22145"/>
                    <a:pt x="56214" y="28420"/>
                  </a:cubicBezTo>
                  <a:cubicBezTo>
                    <a:pt x="56417" y="30242"/>
                    <a:pt x="58239" y="30242"/>
                    <a:pt x="58643" y="30242"/>
                  </a:cubicBezTo>
                  <a:cubicBezTo>
                    <a:pt x="61275" y="30242"/>
                    <a:pt x="61275" y="29230"/>
                    <a:pt x="61275" y="25384"/>
                  </a:cubicBezTo>
                  <a:lnTo>
                    <a:pt x="61275" y="4937"/>
                  </a:lnTo>
                  <a:cubicBezTo>
                    <a:pt x="61275" y="1496"/>
                    <a:pt x="61275" y="79"/>
                    <a:pt x="59048" y="79"/>
                  </a:cubicBezTo>
                  <a:cubicBezTo>
                    <a:pt x="58036" y="79"/>
                    <a:pt x="57631" y="79"/>
                    <a:pt x="55000" y="2508"/>
                  </a:cubicBezTo>
                  <a:cubicBezTo>
                    <a:pt x="54392" y="3318"/>
                    <a:pt x="52368" y="5140"/>
                    <a:pt x="51558" y="5747"/>
                  </a:cubicBezTo>
                  <a:cubicBezTo>
                    <a:pt x="43865" y="79"/>
                    <a:pt x="35565" y="79"/>
                    <a:pt x="32529" y="79"/>
                  </a:cubicBezTo>
                  <a:cubicBezTo>
                    <a:pt x="7831" y="79"/>
                    <a:pt x="138" y="13642"/>
                    <a:pt x="138" y="24979"/>
                  </a:cubicBezTo>
                  <a:cubicBezTo>
                    <a:pt x="138" y="32064"/>
                    <a:pt x="3377" y="37733"/>
                    <a:pt x="8843" y="42186"/>
                  </a:cubicBezTo>
                  <a:cubicBezTo>
                    <a:pt x="15321" y="47450"/>
                    <a:pt x="20989" y="48664"/>
                    <a:pt x="35565" y="51499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形状 26">
              <a:extLst>
                <a:ext uri="{FF2B5EF4-FFF2-40B4-BE49-F238E27FC236}">
                  <a16:creationId xmlns:a16="http://schemas.microsoft.com/office/drawing/2014/main" id="{EF8E4619-C12C-AF45-BD4C-D2EE2F45C174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>
              <a:off x="5248095" y="2723577"/>
              <a:ext cx="99803" cy="128752"/>
            </a:xfrm>
            <a:custGeom>
              <a:avLst/>
              <a:gdLst>
                <a:gd name="connsiteX0" fmla="*/ 29293 w 99803"/>
                <a:gd name="connsiteY0" fmla="*/ 13440 h 128752"/>
                <a:gd name="connsiteX1" fmla="*/ 29293 w 99803"/>
                <a:gd name="connsiteY1" fmla="*/ 79 h 128752"/>
                <a:gd name="connsiteX2" fmla="*/ 142 w 99803"/>
                <a:gd name="connsiteY2" fmla="*/ 2305 h 128752"/>
                <a:gd name="connsiteX3" fmla="*/ 142 w 99803"/>
                <a:gd name="connsiteY3" fmla="*/ 8581 h 128752"/>
                <a:gd name="connsiteX4" fmla="*/ 15932 w 99803"/>
                <a:gd name="connsiteY4" fmla="*/ 18703 h 128752"/>
                <a:gd name="connsiteX5" fmla="*/ 15932 w 99803"/>
                <a:gd name="connsiteY5" fmla="*/ 113445 h 128752"/>
                <a:gd name="connsiteX6" fmla="*/ 142 w 99803"/>
                <a:gd name="connsiteY6" fmla="*/ 122555 h 128752"/>
                <a:gd name="connsiteX7" fmla="*/ 142 w 99803"/>
                <a:gd name="connsiteY7" fmla="*/ 128831 h 128752"/>
                <a:gd name="connsiteX8" fmla="*/ 22815 w 99803"/>
                <a:gd name="connsiteY8" fmla="*/ 128224 h 128752"/>
                <a:gd name="connsiteX9" fmla="*/ 45691 w 99803"/>
                <a:gd name="connsiteY9" fmla="*/ 128831 h 128752"/>
                <a:gd name="connsiteX10" fmla="*/ 45691 w 99803"/>
                <a:gd name="connsiteY10" fmla="*/ 122555 h 128752"/>
                <a:gd name="connsiteX11" fmla="*/ 29901 w 99803"/>
                <a:gd name="connsiteY11" fmla="*/ 113445 h 128752"/>
                <a:gd name="connsiteX12" fmla="*/ 29901 w 99803"/>
                <a:gd name="connsiteY12" fmla="*/ 79435 h 128752"/>
                <a:gd name="connsiteX13" fmla="*/ 29901 w 99803"/>
                <a:gd name="connsiteY13" fmla="*/ 77613 h 128752"/>
                <a:gd name="connsiteX14" fmla="*/ 54801 w 99803"/>
                <a:gd name="connsiteY14" fmla="*/ 91784 h 128752"/>
                <a:gd name="connsiteX15" fmla="*/ 99945 w 99803"/>
                <a:gd name="connsiteY15" fmla="*/ 45830 h 128752"/>
                <a:gd name="connsiteX16" fmla="*/ 57635 w 99803"/>
                <a:gd name="connsiteY16" fmla="*/ 79 h 128752"/>
                <a:gd name="connsiteX17" fmla="*/ 29293 w 99803"/>
                <a:gd name="connsiteY17" fmla="*/ 13440 h 128752"/>
                <a:gd name="connsiteX18" fmla="*/ 29901 w 99803"/>
                <a:gd name="connsiteY18" fmla="*/ 66479 h 128752"/>
                <a:gd name="connsiteX19" fmla="*/ 29901 w 99803"/>
                <a:gd name="connsiteY19" fmla="*/ 21335 h 128752"/>
                <a:gd name="connsiteX20" fmla="*/ 56016 w 99803"/>
                <a:gd name="connsiteY20" fmla="*/ 5140 h 128752"/>
                <a:gd name="connsiteX21" fmla="*/ 83143 w 99803"/>
                <a:gd name="connsiteY21" fmla="*/ 45830 h 128752"/>
                <a:gd name="connsiteX22" fmla="*/ 53991 w 99803"/>
                <a:gd name="connsiteY22" fmla="*/ 87331 h 128752"/>
                <a:gd name="connsiteX23" fmla="*/ 32735 w 99803"/>
                <a:gd name="connsiteY23" fmla="*/ 74982 h 128752"/>
                <a:gd name="connsiteX24" fmla="*/ 29901 w 99803"/>
                <a:gd name="connsiteY24" fmla="*/ 66479 h 12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803" h="128752">
                  <a:moveTo>
                    <a:pt x="29293" y="13440"/>
                  </a:moveTo>
                  <a:lnTo>
                    <a:pt x="29293" y="79"/>
                  </a:lnTo>
                  <a:lnTo>
                    <a:pt x="142" y="2305"/>
                  </a:lnTo>
                  <a:lnTo>
                    <a:pt x="142" y="8581"/>
                  </a:lnTo>
                  <a:cubicBezTo>
                    <a:pt x="14515" y="8581"/>
                    <a:pt x="15932" y="9796"/>
                    <a:pt x="15932" y="18703"/>
                  </a:cubicBezTo>
                  <a:lnTo>
                    <a:pt x="15932" y="113445"/>
                  </a:lnTo>
                  <a:cubicBezTo>
                    <a:pt x="15932" y="122555"/>
                    <a:pt x="13706" y="122555"/>
                    <a:pt x="142" y="122555"/>
                  </a:cubicBezTo>
                  <a:lnTo>
                    <a:pt x="142" y="128831"/>
                  </a:lnTo>
                  <a:cubicBezTo>
                    <a:pt x="7025" y="128629"/>
                    <a:pt x="17552" y="128224"/>
                    <a:pt x="22815" y="128224"/>
                  </a:cubicBezTo>
                  <a:cubicBezTo>
                    <a:pt x="28281" y="128224"/>
                    <a:pt x="38606" y="128629"/>
                    <a:pt x="45691" y="128831"/>
                  </a:cubicBezTo>
                  <a:lnTo>
                    <a:pt x="45691" y="122555"/>
                  </a:lnTo>
                  <a:cubicBezTo>
                    <a:pt x="32128" y="122555"/>
                    <a:pt x="29901" y="122555"/>
                    <a:pt x="29901" y="113445"/>
                  </a:cubicBezTo>
                  <a:lnTo>
                    <a:pt x="29901" y="79435"/>
                  </a:lnTo>
                  <a:lnTo>
                    <a:pt x="29901" y="77613"/>
                  </a:lnTo>
                  <a:cubicBezTo>
                    <a:pt x="30913" y="80852"/>
                    <a:pt x="39416" y="91784"/>
                    <a:pt x="54801" y="91784"/>
                  </a:cubicBezTo>
                  <a:cubicBezTo>
                    <a:pt x="78891" y="91784"/>
                    <a:pt x="99945" y="71945"/>
                    <a:pt x="99945" y="45830"/>
                  </a:cubicBezTo>
                  <a:cubicBezTo>
                    <a:pt x="99945" y="20120"/>
                    <a:pt x="80309" y="79"/>
                    <a:pt x="57635" y="79"/>
                  </a:cubicBezTo>
                  <a:cubicBezTo>
                    <a:pt x="41845" y="79"/>
                    <a:pt x="33342" y="8986"/>
                    <a:pt x="29293" y="13440"/>
                  </a:cubicBezTo>
                  <a:close/>
                  <a:moveTo>
                    <a:pt x="29901" y="66479"/>
                  </a:moveTo>
                  <a:lnTo>
                    <a:pt x="29901" y="21335"/>
                  </a:lnTo>
                  <a:cubicBezTo>
                    <a:pt x="35772" y="11010"/>
                    <a:pt x="45691" y="5140"/>
                    <a:pt x="56016" y="5140"/>
                  </a:cubicBezTo>
                  <a:cubicBezTo>
                    <a:pt x="70794" y="5140"/>
                    <a:pt x="83143" y="22954"/>
                    <a:pt x="83143" y="45830"/>
                  </a:cubicBezTo>
                  <a:cubicBezTo>
                    <a:pt x="83143" y="70326"/>
                    <a:pt x="68972" y="87331"/>
                    <a:pt x="53991" y="87331"/>
                  </a:cubicBezTo>
                  <a:cubicBezTo>
                    <a:pt x="45894" y="87331"/>
                    <a:pt x="38201" y="83282"/>
                    <a:pt x="32735" y="74982"/>
                  </a:cubicBezTo>
                  <a:cubicBezTo>
                    <a:pt x="29901" y="70730"/>
                    <a:pt x="29901" y="70528"/>
                    <a:pt x="29901" y="66479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形状 27">
              <a:extLst>
                <a:ext uri="{FF2B5EF4-FFF2-40B4-BE49-F238E27FC236}">
                  <a16:creationId xmlns:a16="http://schemas.microsoft.com/office/drawing/2014/main" id="{47E3F684-B557-7BBF-D345-E1500DAE6482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>
              <a:off x="5361373" y="2672562"/>
              <a:ext cx="101827" cy="140493"/>
            </a:xfrm>
            <a:custGeom>
              <a:avLst/>
              <a:gdLst>
                <a:gd name="connsiteX0" fmla="*/ 15938 w 101827"/>
                <a:gd name="connsiteY0" fmla="*/ 125187 h 140493"/>
                <a:gd name="connsiteX1" fmla="*/ 148 w 101827"/>
                <a:gd name="connsiteY1" fmla="*/ 134297 h 140493"/>
                <a:gd name="connsiteX2" fmla="*/ 148 w 101827"/>
                <a:gd name="connsiteY2" fmla="*/ 140573 h 140493"/>
                <a:gd name="connsiteX3" fmla="*/ 23023 w 101827"/>
                <a:gd name="connsiteY3" fmla="*/ 139965 h 140493"/>
                <a:gd name="connsiteX4" fmla="*/ 45697 w 101827"/>
                <a:gd name="connsiteY4" fmla="*/ 140573 h 140493"/>
                <a:gd name="connsiteX5" fmla="*/ 45697 w 101827"/>
                <a:gd name="connsiteY5" fmla="*/ 134297 h 140493"/>
                <a:gd name="connsiteX6" fmla="*/ 29906 w 101827"/>
                <a:gd name="connsiteY6" fmla="*/ 125187 h 140493"/>
                <a:gd name="connsiteX7" fmla="*/ 29906 w 101827"/>
                <a:gd name="connsiteY7" fmla="*/ 87938 h 140493"/>
                <a:gd name="connsiteX8" fmla="*/ 57236 w 101827"/>
                <a:gd name="connsiteY8" fmla="*/ 55547 h 140493"/>
                <a:gd name="connsiteX9" fmla="*/ 72216 w 101827"/>
                <a:gd name="connsiteY9" fmla="*/ 78018 h 140493"/>
                <a:gd name="connsiteX10" fmla="*/ 72216 w 101827"/>
                <a:gd name="connsiteY10" fmla="*/ 125187 h 140493"/>
                <a:gd name="connsiteX11" fmla="*/ 56426 w 101827"/>
                <a:gd name="connsiteY11" fmla="*/ 134297 h 140493"/>
                <a:gd name="connsiteX12" fmla="*/ 56426 w 101827"/>
                <a:gd name="connsiteY12" fmla="*/ 140573 h 140493"/>
                <a:gd name="connsiteX13" fmla="*/ 79302 w 101827"/>
                <a:gd name="connsiteY13" fmla="*/ 139965 h 140493"/>
                <a:gd name="connsiteX14" fmla="*/ 101975 w 101827"/>
                <a:gd name="connsiteY14" fmla="*/ 140573 h 140493"/>
                <a:gd name="connsiteX15" fmla="*/ 101975 w 101827"/>
                <a:gd name="connsiteY15" fmla="*/ 134297 h 140493"/>
                <a:gd name="connsiteX16" fmla="*/ 86185 w 101827"/>
                <a:gd name="connsiteY16" fmla="*/ 128224 h 140493"/>
                <a:gd name="connsiteX17" fmla="*/ 86185 w 101827"/>
                <a:gd name="connsiteY17" fmla="*/ 89557 h 140493"/>
                <a:gd name="connsiteX18" fmla="*/ 79909 w 101827"/>
                <a:gd name="connsiteY18" fmla="*/ 58584 h 140493"/>
                <a:gd name="connsiteX19" fmla="*/ 58653 w 101827"/>
                <a:gd name="connsiteY19" fmla="*/ 51094 h 140493"/>
                <a:gd name="connsiteX20" fmla="*/ 29299 w 101827"/>
                <a:gd name="connsiteY20" fmla="*/ 70933 h 140493"/>
                <a:gd name="connsiteX21" fmla="*/ 29299 w 101827"/>
                <a:gd name="connsiteY21" fmla="*/ 79 h 140493"/>
                <a:gd name="connsiteX22" fmla="*/ 148 w 101827"/>
                <a:gd name="connsiteY22" fmla="*/ 2305 h 140493"/>
                <a:gd name="connsiteX23" fmla="*/ 148 w 101827"/>
                <a:gd name="connsiteY23" fmla="*/ 8581 h 140493"/>
                <a:gd name="connsiteX24" fmla="*/ 15938 w 101827"/>
                <a:gd name="connsiteY24" fmla="*/ 19918 h 140493"/>
                <a:gd name="connsiteX25" fmla="*/ 15938 w 101827"/>
                <a:gd name="connsiteY25" fmla="*/ 125187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140493">
                  <a:moveTo>
                    <a:pt x="15938" y="125187"/>
                  </a:moveTo>
                  <a:cubicBezTo>
                    <a:pt x="15938" y="134297"/>
                    <a:pt x="13711" y="134297"/>
                    <a:pt x="148" y="134297"/>
                  </a:cubicBezTo>
                  <a:lnTo>
                    <a:pt x="148" y="140573"/>
                  </a:lnTo>
                  <a:cubicBezTo>
                    <a:pt x="7233" y="140370"/>
                    <a:pt x="17557" y="139965"/>
                    <a:pt x="23023" y="139965"/>
                  </a:cubicBezTo>
                  <a:cubicBezTo>
                    <a:pt x="28287" y="139965"/>
                    <a:pt x="38814" y="140370"/>
                    <a:pt x="45697" y="140573"/>
                  </a:cubicBezTo>
                  <a:lnTo>
                    <a:pt x="45697" y="134297"/>
                  </a:lnTo>
                  <a:cubicBezTo>
                    <a:pt x="32133" y="134297"/>
                    <a:pt x="29906" y="134297"/>
                    <a:pt x="29906" y="125187"/>
                  </a:cubicBezTo>
                  <a:lnTo>
                    <a:pt x="29906" y="87938"/>
                  </a:lnTo>
                  <a:cubicBezTo>
                    <a:pt x="29906" y="66884"/>
                    <a:pt x="44280" y="55547"/>
                    <a:pt x="57236" y="55547"/>
                  </a:cubicBezTo>
                  <a:cubicBezTo>
                    <a:pt x="69990" y="55547"/>
                    <a:pt x="72216" y="66479"/>
                    <a:pt x="72216" y="78018"/>
                  </a:cubicBezTo>
                  <a:lnTo>
                    <a:pt x="72216" y="125187"/>
                  </a:lnTo>
                  <a:cubicBezTo>
                    <a:pt x="72216" y="134297"/>
                    <a:pt x="69990" y="134297"/>
                    <a:pt x="56426" y="134297"/>
                  </a:cubicBezTo>
                  <a:lnTo>
                    <a:pt x="56426" y="140573"/>
                  </a:lnTo>
                  <a:cubicBezTo>
                    <a:pt x="63512" y="140370"/>
                    <a:pt x="73836" y="139965"/>
                    <a:pt x="79302" y="139965"/>
                  </a:cubicBezTo>
                  <a:cubicBezTo>
                    <a:pt x="84565" y="139965"/>
                    <a:pt x="95092" y="140370"/>
                    <a:pt x="101975" y="140573"/>
                  </a:cubicBezTo>
                  <a:lnTo>
                    <a:pt x="101975" y="134297"/>
                  </a:lnTo>
                  <a:cubicBezTo>
                    <a:pt x="91448" y="134297"/>
                    <a:pt x="86387" y="134297"/>
                    <a:pt x="86185" y="128224"/>
                  </a:cubicBezTo>
                  <a:lnTo>
                    <a:pt x="86185" y="89557"/>
                  </a:lnTo>
                  <a:cubicBezTo>
                    <a:pt x="86185" y="72148"/>
                    <a:pt x="86185" y="65872"/>
                    <a:pt x="79909" y="58584"/>
                  </a:cubicBezTo>
                  <a:cubicBezTo>
                    <a:pt x="77075" y="55142"/>
                    <a:pt x="70395" y="51094"/>
                    <a:pt x="58653" y="51094"/>
                  </a:cubicBezTo>
                  <a:cubicBezTo>
                    <a:pt x="41648" y="51094"/>
                    <a:pt x="32741" y="63240"/>
                    <a:pt x="29299" y="70933"/>
                  </a:cubicBezTo>
                  <a:lnTo>
                    <a:pt x="29299" y="79"/>
                  </a:lnTo>
                  <a:lnTo>
                    <a:pt x="148" y="2305"/>
                  </a:lnTo>
                  <a:lnTo>
                    <a:pt x="148" y="8581"/>
                  </a:lnTo>
                  <a:cubicBezTo>
                    <a:pt x="14318" y="8581"/>
                    <a:pt x="15938" y="9998"/>
                    <a:pt x="15938" y="19918"/>
                  </a:cubicBezTo>
                  <a:lnTo>
                    <a:pt x="15938" y="12518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形状 28">
              <a:extLst>
                <a:ext uri="{FF2B5EF4-FFF2-40B4-BE49-F238E27FC236}">
                  <a16:creationId xmlns:a16="http://schemas.microsoft.com/office/drawing/2014/main" id="{4EEBBDD0-0690-722C-B49A-0E30D03B1E45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>
              <a:off x="5475864" y="2722363"/>
              <a:ext cx="91300" cy="92920"/>
            </a:xfrm>
            <a:custGeom>
              <a:avLst/>
              <a:gdLst>
                <a:gd name="connsiteX0" fmla="*/ 59063 w 91300"/>
                <a:gd name="connsiteY0" fmla="*/ 75387 h 92920"/>
                <a:gd name="connsiteX1" fmla="*/ 74854 w 91300"/>
                <a:gd name="connsiteY1" fmla="*/ 91987 h 92920"/>
                <a:gd name="connsiteX2" fmla="*/ 91454 w 91300"/>
                <a:gd name="connsiteY2" fmla="*/ 72755 h 92920"/>
                <a:gd name="connsiteX3" fmla="*/ 91454 w 91300"/>
                <a:gd name="connsiteY3" fmla="*/ 61418 h 92920"/>
                <a:gd name="connsiteX4" fmla="*/ 86393 w 91300"/>
                <a:gd name="connsiteY4" fmla="*/ 61418 h 92920"/>
                <a:gd name="connsiteX5" fmla="*/ 86393 w 91300"/>
                <a:gd name="connsiteY5" fmla="*/ 72755 h 92920"/>
                <a:gd name="connsiteX6" fmla="*/ 79105 w 91300"/>
                <a:gd name="connsiteY6" fmla="*/ 85711 h 92920"/>
                <a:gd name="connsiteX7" fmla="*/ 71615 w 91300"/>
                <a:gd name="connsiteY7" fmla="*/ 75589 h 92920"/>
                <a:gd name="connsiteX8" fmla="*/ 71615 w 91300"/>
                <a:gd name="connsiteY8" fmla="*/ 35101 h 92920"/>
                <a:gd name="connsiteX9" fmla="*/ 64327 w 91300"/>
                <a:gd name="connsiteY9" fmla="*/ 11213 h 92920"/>
                <a:gd name="connsiteX10" fmla="*/ 36592 w 91300"/>
                <a:gd name="connsiteY10" fmla="*/ 79 h 92920"/>
                <a:gd name="connsiteX11" fmla="*/ 6024 w 91300"/>
                <a:gd name="connsiteY11" fmla="*/ 22954 h 92920"/>
                <a:gd name="connsiteX12" fmla="*/ 15336 w 91300"/>
                <a:gd name="connsiteY12" fmla="*/ 32469 h 92920"/>
                <a:gd name="connsiteX13" fmla="*/ 24648 w 91300"/>
                <a:gd name="connsiteY13" fmla="*/ 23157 h 92920"/>
                <a:gd name="connsiteX14" fmla="*/ 14324 w 91300"/>
                <a:gd name="connsiteY14" fmla="*/ 13845 h 92920"/>
                <a:gd name="connsiteX15" fmla="*/ 36188 w 91300"/>
                <a:gd name="connsiteY15" fmla="*/ 4532 h 92920"/>
                <a:gd name="connsiteX16" fmla="*/ 57646 w 91300"/>
                <a:gd name="connsiteY16" fmla="*/ 30445 h 92920"/>
                <a:gd name="connsiteX17" fmla="*/ 57646 w 91300"/>
                <a:gd name="connsiteY17" fmla="*/ 37935 h 92920"/>
                <a:gd name="connsiteX18" fmla="*/ 20397 w 91300"/>
                <a:gd name="connsiteY18" fmla="*/ 45223 h 92920"/>
                <a:gd name="connsiteX19" fmla="*/ 153 w 91300"/>
                <a:gd name="connsiteY19" fmla="*/ 71540 h 92920"/>
                <a:gd name="connsiteX20" fmla="*/ 32544 w 91300"/>
                <a:gd name="connsiteY20" fmla="*/ 92999 h 92920"/>
                <a:gd name="connsiteX21" fmla="*/ 59063 w 91300"/>
                <a:gd name="connsiteY21" fmla="*/ 75387 h 92920"/>
                <a:gd name="connsiteX22" fmla="*/ 57646 w 91300"/>
                <a:gd name="connsiteY22" fmla="*/ 42186 h 92920"/>
                <a:gd name="connsiteX23" fmla="*/ 57646 w 91300"/>
                <a:gd name="connsiteY23" fmla="*/ 62430 h 92920"/>
                <a:gd name="connsiteX24" fmla="*/ 33961 w 91300"/>
                <a:gd name="connsiteY24" fmla="*/ 88545 h 92920"/>
                <a:gd name="connsiteX25" fmla="*/ 15741 w 91300"/>
                <a:gd name="connsiteY25" fmla="*/ 71338 h 92920"/>
                <a:gd name="connsiteX26" fmla="*/ 57646 w 91300"/>
                <a:gd name="connsiteY26" fmla="*/ 42186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300" h="92920">
                  <a:moveTo>
                    <a:pt x="59063" y="75387"/>
                  </a:moveTo>
                  <a:cubicBezTo>
                    <a:pt x="59873" y="83484"/>
                    <a:pt x="65339" y="91987"/>
                    <a:pt x="74854" y="91987"/>
                  </a:cubicBezTo>
                  <a:cubicBezTo>
                    <a:pt x="79105" y="91987"/>
                    <a:pt x="91454" y="89153"/>
                    <a:pt x="91454" y="72755"/>
                  </a:cubicBezTo>
                  <a:lnTo>
                    <a:pt x="91454" y="61418"/>
                  </a:lnTo>
                  <a:lnTo>
                    <a:pt x="86393" y="61418"/>
                  </a:lnTo>
                  <a:lnTo>
                    <a:pt x="86393" y="72755"/>
                  </a:lnTo>
                  <a:cubicBezTo>
                    <a:pt x="86393" y="84496"/>
                    <a:pt x="81332" y="85711"/>
                    <a:pt x="79105" y="85711"/>
                  </a:cubicBezTo>
                  <a:cubicBezTo>
                    <a:pt x="72424" y="85711"/>
                    <a:pt x="71615" y="76601"/>
                    <a:pt x="71615" y="75589"/>
                  </a:cubicBezTo>
                  <a:lnTo>
                    <a:pt x="71615" y="35101"/>
                  </a:lnTo>
                  <a:cubicBezTo>
                    <a:pt x="71615" y="26598"/>
                    <a:pt x="71615" y="18703"/>
                    <a:pt x="64327" y="11213"/>
                  </a:cubicBezTo>
                  <a:cubicBezTo>
                    <a:pt x="56432" y="3318"/>
                    <a:pt x="46310" y="79"/>
                    <a:pt x="36592" y="79"/>
                  </a:cubicBezTo>
                  <a:cubicBezTo>
                    <a:pt x="19992" y="79"/>
                    <a:pt x="6024" y="9593"/>
                    <a:pt x="6024" y="22954"/>
                  </a:cubicBezTo>
                  <a:cubicBezTo>
                    <a:pt x="6024" y="29028"/>
                    <a:pt x="10073" y="32469"/>
                    <a:pt x="15336" y="32469"/>
                  </a:cubicBezTo>
                  <a:cubicBezTo>
                    <a:pt x="21004" y="32469"/>
                    <a:pt x="24648" y="28420"/>
                    <a:pt x="24648" y="23157"/>
                  </a:cubicBezTo>
                  <a:cubicBezTo>
                    <a:pt x="24648" y="20728"/>
                    <a:pt x="23636" y="14047"/>
                    <a:pt x="14324" y="13845"/>
                  </a:cubicBezTo>
                  <a:cubicBezTo>
                    <a:pt x="19790" y="6759"/>
                    <a:pt x="29709" y="4532"/>
                    <a:pt x="36188" y="4532"/>
                  </a:cubicBezTo>
                  <a:cubicBezTo>
                    <a:pt x="46107" y="4532"/>
                    <a:pt x="57646" y="12427"/>
                    <a:pt x="57646" y="30445"/>
                  </a:cubicBezTo>
                  <a:lnTo>
                    <a:pt x="57646" y="37935"/>
                  </a:lnTo>
                  <a:cubicBezTo>
                    <a:pt x="47322" y="38542"/>
                    <a:pt x="33151" y="39150"/>
                    <a:pt x="20397" y="45223"/>
                  </a:cubicBezTo>
                  <a:cubicBezTo>
                    <a:pt x="5214" y="52106"/>
                    <a:pt x="153" y="62633"/>
                    <a:pt x="153" y="71540"/>
                  </a:cubicBezTo>
                  <a:cubicBezTo>
                    <a:pt x="153" y="87938"/>
                    <a:pt x="19790" y="92999"/>
                    <a:pt x="32544" y="92999"/>
                  </a:cubicBezTo>
                  <a:cubicBezTo>
                    <a:pt x="45905" y="92999"/>
                    <a:pt x="55217" y="84901"/>
                    <a:pt x="59063" y="75387"/>
                  </a:cubicBezTo>
                  <a:close/>
                  <a:moveTo>
                    <a:pt x="57646" y="42186"/>
                  </a:moveTo>
                  <a:lnTo>
                    <a:pt x="57646" y="62430"/>
                  </a:lnTo>
                  <a:cubicBezTo>
                    <a:pt x="57646" y="81662"/>
                    <a:pt x="43071" y="88545"/>
                    <a:pt x="33961" y="88545"/>
                  </a:cubicBezTo>
                  <a:cubicBezTo>
                    <a:pt x="24041" y="88545"/>
                    <a:pt x="15741" y="81460"/>
                    <a:pt x="15741" y="71338"/>
                  </a:cubicBezTo>
                  <a:cubicBezTo>
                    <a:pt x="15741" y="60203"/>
                    <a:pt x="24244" y="43401"/>
                    <a:pt x="57646" y="42186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形状 29">
              <a:extLst>
                <a:ext uri="{FF2B5EF4-FFF2-40B4-BE49-F238E27FC236}">
                  <a16:creationId xmlns:a16="http://schemas.microsoft.com/office/drawing/2014/main" id="{EA4A39A6-246D-704C-A297-54984BA0397E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>
              <a:off x="5575263" y="2672562"/>
              <a:ext cx="44941" cy="140493"/>
            </a:xfrm>
            <a:custGeom>
              <a:avLst/>
              <a:gdLst>
                <a:gd name="connsiteX0" fmla="*/ 29310 w 44941"/>
                <a:gd name="connsiteY0" fmla="*/ 79 h 140493"/>
                <a:gd name="connsiteX1" fmla="*/ 158 w 44941"/>
                <a:gd name="connsiteY1" fmla="*/ 2305 h 140493"/>
                <a:gd name="connsiteX2" fmla="*/ 158 w 44941"/>
                <a:gd name="connsiteY2" fmla="*/ 8581 h 140493"/>
                <a:gd name="connsiteX3" fmla="*/ 15948 w 44941"/>
                <a:gd name="connsiteY3" fmla="*/ 19918 h 140493"/>
                <a:gd name="connsiteX4" fmla="*/ 15948 w 44941"/>
                <a:gd name="connsiteY4" fmla="*/ 125187 h 140493"/>
                <a:gd name="connsiteX5" fmla="*/ 158 w 44941"/>
                <a:gd name="connsiteY5" fmla="*/ 134297 h 140493"/>
                <a:gd name="connsiteX6" fmla="*/ 158 w 44941"/>
                <a:gd name="connsiteY6" fmla="*/ 140573 h 140493"/>
                <a:gd name="connsiteX7" fmla="*/ 22629 w 44941"/>
                <a:gd name="connsiteY7" fmla="*/ 139965 h 140493"/>
                <a:gd name="connsiteX8" fmla="*/ 45100 w 44941"/>
                <a:gd name="connsiteY8" fmla="*/ 140573 h 140493"/>
                <a:gd name="connsiteX9" fmla="*/ 45100 w 44941"/>
                <a:gd name="connsiteY9" fmla="*/ 134297 h 140493"/>
                <a:gd name="connsiteX10" fmla="*/ 29310 w 44941"/>
                <a:gd name="connsiteY10" fmla="*/ 125187 h 140493"/>
                <a:gd name="connsiteX11" fmla="*/ 29310 w 44941"/>
                <a:gd name="connsiteY11" fmla="*/ 79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41" h="140493">
                  <a:moveTo>
                    <a:pt x="29310" y="79"/>
                  </a:moveTo>
                  <a:lnTo>
                    <a:pt x="158" y="2305"/>
                  </a:lnTo>
                  <a:lnTo>
                    <a:pt x="158" y="8581"/>
                  </a:lnTo>
                  <a:cubicBezTo>
                    <a:pt x="14329" y="8581"/>
                    <a:pt x="15948" y="9998"/>
                    <a:pt x="15948" y="19918"/>
                  </a:cubicBezTo>
                  <a:lnTo>
                    <a:pt x="15948" y="125187"/>
                  </a:lnTo>
                  <a:cubicBezTo>
                    <a:pt x="15948" y="134297"/>
                    <a:pt x="13722" y="134297"/>
                    <a:pt x="158" y="134297"/>
                  </a:cubicBezTo>
                  <a:lnTo>
                    <a:pt x="158" y="140573"/>
                  </a:lnTo>
                  <a:cubicBezTo>
                    <a:pt x="6839" y="140370"/>
                    <a:pt x="17568" y="139965"/>
                    <a:pt x="22629" y="139965"/>
                  </a:cubicBezTo>
                  <a:cubicBezTo>
                    <a:pt x="27690" y="139965"/>
                    <a:pt x="37610" y="140370"/>
                    <a:pt x="45100" y="140573"/>
                  </a:cubicBezTo>
                  <a:lnTo>
                    <a:pt x="45100" y="134297"/>
                  </a:lnTo>
                  <a:cubicBezTo>
                    <a:pt x="31536" y="134297"/>
                    <a:pt x="29310" y="134297"/>
                    <a:pt x="29310" y="125187"/>
                  </a:cubicBezTo>
                  <a:lnTo>
                    <a:pt x="29310" y="79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形状 30">
              <a:extLst>
                <a:ext uri="{FF2B5EF4-FFF2-40B4-BE49-F238E27FC236}">
                  <a16:creationId xmlns:a16="http://schemas.microsoft.com/office/drawing/2014/main" id="{1FC45415-8626-F025-4849-00B07D3E0EA2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>
              <a:off x="5630485" y="2722363"/>
              <a:ext cx="78344" cy="92920"/>
            </a:xfrm>
            <a:custGeom>
              <a:avLst/>
              <a:gdLst>
                <a:gd name="connsiteX0" fmla="*/ 17166 w 78344"/>
                <a:gd name="connsiteY0" fmla="*/ 39757 h 92920"/>
                <a:gd name="connsiteX1" fmla="*/ 42269 w 78344"/>
                <a:gd name="connsiteY1" fmla="*/ 4532 h 92920"/>
                <a:gd name="connsiteX2" fmla="*/ 65144 w 78344"/>
                <a:gd name="connsiteY2" fmla="*/ 39757 h 92920"/>
                <a:gd name="connsiteX3" fmla="*/ 17166 w 78344"/>
                <a:gd name="connsiteY3" fmla="*/ 39757 h 92920"/>
                <a:gd name="connsiteX4" fmla="*/ 16963 w 78344"/>
                <a:gd name="connsiteY4" fmla="*/ 44008 h 92920"/>
                <a:gd name="connsiteX5" fmla="*/ 73444 w 78344"/>
                <a:gd name="connsiteY5" fmla="*/ 44008 h 92920"/>
                <a:gd name="connsiteX6" fmla="*/ 78505 w 78344"/>
                <a:gd name="connsiteY6" fmla="*/ 39757 h 92920"/>
                <a:gd name="connsiteX7" fmla="*/ 42269 w 78344"/>
                <a:gd name="connsiteY7" fmla="*/ 79 h 92920"/>
                <a:gd name="connsiteX8" fmla="*/ 161 w 78344"/>
                <a:gd name="connsiteY8" fmla="*/ 46235 h 92920"/>
                <a:gd name="connsiteX9" fmla="*/ 44698 w 78344"/>
                <a:gd name="connsiteY9" fmla="*/ 92999 h 92920"/>
                <a:gd name="connsiteX10" fmla="*/ 78505 w 78344"/>
                <a:gd name="connsiteY10" fmla="*/ 66682 h 92920"/>
                <a:gd name="connsiteX11" fmla="*/ 75874 w 78344"/>
                <a:gd name="connsiteY11" fmla="*/ 64252 h 92920"/>
                <a:gd name="connsiteX12" fmla="*/ 73242 w 78344"/>
                <a:gd name="connsiteY12" fmla="*/ 67086 h 92920"/>
                <a:gd name="connsiteX13" fmla="*/ 45912 w 78344"/>
                <a:gd name="connsiteY13" fmla="*/ 87938 h 92920"/>
                <a:gd name="connsiteX14" fmla="*/ 23037 w 78344"/>
                <a:gd name="connsiteY14" fmla="*/ 74374 h 92920"/>
                <a:gd name="connsiteX15" fmla="*/ 16963 w 78344"/>
                <a:gd name="connsiteY15" fmla="*/ 44008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44" h="92920">
                  <a:moveTo>
                    <a:pt x="17166" y="39757"/>
                  </a:moveTo>
                  <a:cubicBezTo>
                    <a:pt x="18380" y="9593"/>
                    <a:pt x="35386" y="4532"/>
                    <a:pt x="42269" y="4532"/>
                  </a:cubicBezTo>
                  <a:cubicBezTo>
                    <a:pt x="63120" y="4532"/>
                    <a:pt x="65144" y="31862"/>
                    <a:pt x="65144" y="39757"/>
                  </a:cubicBezTo>
                  <a:lnTo>
                    <a:pt x="17166" y="39757"/>
                  </a:lnTo>
                  <a:close/>
                  <a:moveTo>
                    <a:pt x="16963" y="44008"/>
                  </a:moveTo>
                  <a:lnTo>
                    <a:pt x="73444" y="44008"/>
                  </a:lnTo>
                  <a:cubicBezTo>
                    <a:pt x="77898" y="44008"/>
                    <a:pt x="78505" y="44008"/>
                    <a:pt x="78505" y="39757"/>
                  </a:cubicBezTo>
                  <a:cubicBezTo>
                    <a:pt x="78505" y="19715"/>
                    <a:pt x="67574" y="79"/>
                    <a:pt x="42269" y="79"/>
                  </a:cubicBezTo>
                  <a:cubicBezTo>
                    <a:pt x="18785" y="79"/>
                    <a:pt x="161" y="20930"/>
                    <a:pt x="161" y="46235"/>
                  </a:cubicBezTo>
                  <a:cubicBezTo>
                    <a:pt x="161" y="73362"/>
                    <a:pt x="21417" y="92999"/>
                    <a:pt x="44698" y="92999"/>
                  </a:cubicBezTo>
                  <a:cubicBezTo>
                    <a:pt x="69396" y="92999"/>
                    <a:pt x="78505" y="70528"/>
                    <a:pt x="78505" y="66682"/>
                  </a:cubicBezTo>
                  <a:cubicBezTo>
                    <a:pt x="78505" y="64657"/>
                    <a:pt x="76886" y="64252"/>
                    <a:pt x="75874" y="64252"/>
                  </a:cubicBezTo>
                  <a:cubicBezTo>
                    <a:pt x="74052" y="64252"/>
                    <a:pt x="73647" y="65467"/>
                    <a:pt x="73242" y="67086"/>
                  </a:cubicBezTo>
                  <a:cubicBezTo>
                    <a:pt x="66157" y="87938"/>
                    <a:pt x="47937" y="87938"/>
                    <a:pt x="45912" y="87938"/>
                  </a:cubicBezTo>
                  <a:cubicBezTo>
                    <a:pt x="35790" y="87938"/>
                    <a:pt x="27693" y="81865"/>
                    <a:pt x="23037" y="74374"/>
                  </a:cubicBezTo>
                  <a:cubicBezTo>
                    <a:pt x="16963" y="64657"/>
                    <a:pt x="16963" y="51296"/>
                    <a:pt x="16963" y="44008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形状 31">
              <a:extLst>
                <a:ext uri="{FF2B5EF4-FFF2-40B4-BE49-F238E27FC236}">
                  <a16:creationId xmlns:a16="http://schemas.microsoft.com/office/drawing/2014/main" id="{C50583D1-2CC2-D244-6A9E-24067F1EF7A4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>
              <a:off x="5720459" y="2723577"/>
              <a:ext cx="68020" cy="89478"/>
            </a:xfrm>
            <a:custGeom>
              <a:avLst/>
              <a:gdLst>
                <a:gd name="connsiteX0" fmla="*/ 28305 w 68020"/>
                <a:gd name="connsiteY0" fmla="*/ 22347 h 89478"/>
                <a:gd name="connsiteX1" fmla="*/ 28305 w 68020"/>
                <a:gd name="connsiteY1" fmla="*/ 79 h 89478"/>
                <a:gd name="connsiteX2" fmla="*/ 165 w 68020"/>
                <a:gd name="connsiteY2" fmla="*/ 2305 h 89478"/>
                <a:gd name="connsiteX3" fmla="*/ 165 w 68020"/>
                <a:gd name="connsiteY3" fmla="*/ 8581 h 89478"/>
                <a:gd name="connsiteX4" fmla="*/ 15956 w 68020"/>
                <a:gd name="connsiteY4" fmla="*/ 19918 h 89478"/>
                <a:gd name="connsiteX5" fmla="*/ 15956 w 68020"/>
                <a:gd name="connsiteY5" fmla="*/ 74172 h 89478"/>
                <a:gd name="connsiteX6" fmla="*/ 165 w 68020"/>
                <a:gd name="connsiteY6" fmla="*/ 83282 h 89478"/>
                <a:gd name="connsiteX7" fmla="*/ 165 w 68020"/>
                <a:gd name="connsiteY7" fmla="*/ 89557 h 89478"/>
                <a:gd name="connsiteX8" fmla="*/ 23243 w 68020"/>
                <a:gd name="connsiteY8" fmla="*/ 88950 h 89478"/>
                <a:gd name="connsiteX9" fmla="*/ 48953 w 68020"/>
                <a:gd name="connsiteY9" fmla="*/ 89557 h 89478"/>
                <a:gd name="connsiteX10" fmla="*/ 48953 w 68020"/>
                <a:gd name="connsiteY10" fmla="*/ 83282 h 89478"/>
                <a:gd name="connsiteX11" fmla="*/ 44702 w 68020"/>
                <a:gd name="connsiteY11" fmla="*/ 83282 h 89478"/>
                <a:gd name="connsiteX12" fmla="*/ 29317 w 68020"/>
                <a:gd name="connsiteY12" fmla="*/ 73767 h 89478"/>
                <a:gd name="connsiteX13" fmla="*/ 29317 w 68020"/>
                <a:gd name="connsiteY13" fmla="*/ 42591 h 89478"/>
                <a:gd name="connsiteX14" fmla="*/ 53205 w 68020"/>
                <a:gd name="connsiteY14" fmla="*/ 4532 h 89478"/>
                <a:gd name="connsiteX15" fmla="*/ 55432 w 68020"/>
                <a:gd name="connsiteY15" fmla="*/ 4735 h 89478"/>
                <a:gd name="connsiteX16" fmla="*/ 50775 w 68020"/>
                <a:gd name="connsiteY16" fmla="*/ 12630 h 89478"/>
                <a:gd name="connsiteX17" fmla="*/ 59480 w 68020"/>
                <a:gd name="connsiteY17" fmla="*/ 21335 h 89478"/>
                <a:gd name="connsiteX18" fmla="*/ 68185 w 68020"/>
                <a:gd name="connsiteY18" fmla="*/ 12427 h 89478"/>
                <a:gd name="connsiteX19" fmla="*/ 53205 w 68020"/>
                <a:gd name="connsiteY19" fmla="*/ 79 h 89478"/>
                <a:gd name="connsiteX20" fmla="*/ 28305 w 68020"/>
                <a:gd name="connsiteY20" fmla="*/ 2234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020" h="89478">
                  <a:moveTo>
                    <a:pt x="28305" y="22347"/>
                  </a:moveTo>
                  <a:lnTo>
                    <a:pt x="28305" y="79"/>
                  </a:lnTo>
                  <a:lnTo>
                    <a:pt x="165" y="2305"/>
                  </a:lnTo>
                  <a:lnTo>
                    <a:pt x="165" y="8581"/>
                  </a:lnTo>
                  <a:cubicBezTo>
                    <a:pt x="14336" y="8581"/>
                    <a:pt x="15956" y="9998"/>
                    <a:pt x="15956" y="19918"/>
                  </a:cubicBezTo>
                  <a:lnTo>
                    <a:pt x="15956" y="74172"/>
                  </a:lnTo>
                  <a:cubicBezTo>
                    <a:pt x="15956" y="83282"/>
                    <a:pt x="13729" y="83282"/>
                    <a:pt x="165" y="83282"/>
                  </a:cubicBezTo>
                  <a:lnTo>
                    <a:pt x="165" y="89557"/>
                  </a:lnTo>
                  <a:cubicBezTo>
                    <a:pt x="8060" y="89355"/>
                    <a:pt x="17575" y="88950"/>
                    <a:pt x="23243" y="88950"/>
                  </a:cubicBezTo>
                  <a:cubicBezTo>
                    <a:pt x="31341" y="88950"/>
                    <a:pt x="40856" y="88950"/>
                    <a:pt x="48953" y="89557"/>
                  </a:cubicBezTo>
                  <a:lnTo>
                    <a:pt x="48953" y="83282"/>
                  </a:lnTo>
                  <a:lnTo>
                    <a:pt x="44702" y="83282"/>
                  </a:lnTo>
                  <a:cubicBezTo>
                    <a:pt x="29722" y="83282"/>
                    <a:pt x="29317" y="81055"/>
                    <a:pt x="29317" y="73767"/>
                  </a:cubicBezTo>
                  <a:lnTo>
                    <a:pt x="29317" y="42591"/>
                  </a:lnTo>
                  <a:cubicBezTo>
                    <a:pt x="29317" y="22549"/>
                    <a:pt x="37819" y="4532"/>
                    <a:pt x="53205" y="4532"/>
                  </a:cubicBezTo>
                  <a:cubicBezTo>
                    <a:pt x="54622" y="4532"/>
                    <a:pt x="55027" y="4532"/>
                    <a:pt x="55432" y="4735"/>
                  </a:cubicBezTo>
                  <a:cubicBezTo>
                    <a:pt x="54824" y="4937"/>
                    <a:pt x="50775" y="7366"/>
                    <a:pt x="50775" y="12630"/>
                  </a:cubicBezTo>
                  <a:cubicBezTo>
                    <a:pt x="50775" y="18298"/>
                    <a:pt x="55027" y="21335"/>
                    <a:pt x="59480" y="21335"/>
                  </a:cubicBezTo>
                  <a:cubicBezTo>
                    <a:pt x="63124" y="21335"/>
                    <a:pt x="68185" y="18906"/>
                    <a:pt x="68185" y="12427"/>
                  </a:cubicBezTo>
                  <a:cubicBezTo>
                    <a:pt x="68185" y="5949"/>
                    <a:pt x="61910" y="79"/>
                    <a:pt x="53205" y="79"/>
                  </a:cubicBezTo>
                  <a:cubicBezTo>
                    <a:pt x="38427" y="79"/>
                    <a:pt x="31139" y="13642"/>
                    <a:pt x="28305" y="22347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形状 33">
              <a:extLst>
                <a:ext uri="{FF2B5EF4-FFF2-40B4-BE49-F238E27FC236}">
                  <a16:creationId xmlns:a16="http://schemas.microsoft.com/office/drawing/2014/main" id="{43810109-6ED9-0C1D-895E-AEF72D66C060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>
              <a:off x="5799748" y="2722363"/>
              <a:ext cx="89681" cy="92920"/>
            </a:xfrm>
            <a:custGeom>
              <a:avLst/>
              <a:gdLst>
                <a:gd name="connsiteX0" fmla="*/ 89850 w 89681"/>
                <a:gd name="connsiteY0" fmla="*/ 47450 h 92920"/>
                <a:gd name="connsiteX1" fmla="*/ 45111 w 89681"/>
                <a:gd name="connsiteY1" fmla="*/ 79 h 92920"/>
                <a:gd name="connsiteX2" fmla="*/ 169 w 89681"/>
                <a:gd name="connsiteY2" fmla="*/ 47450 h 92920"/>
                <a:gd name="connsiteX3" fmla="*/ 44909 w 89681"/>
                <a:gd name="connsiteY3" fmla="*/ 92999 h 92920"/>
                <a:gd name="connsiteX4" fmla="*/ 89850 w 89681"/>
                <a:gd name="connsiteY4" fmla="*/ 47450 h 92920"/>
                <a:gd name="connsiteX5" fmla="*/ 45111 w 89681"/>
                <a:gd name="connsiteY5" fmla="*/ 87938 h 92920"/>
                <a:gd name="connsiteX6" fmla="*/ 22033 w 89681"/>
                <a:gd name="connsiteY6" fmla="*/ 74374 h 92920"/>
                <a:gd name="connsiteX7" fmla="*/ 16972 w 89681"/>
                <a:gd name="connsiteY7" fmla="*/ 45830 h 92920"/>
                <a:gd name="connsiteX8" fmla="*/ 21830 w 89681"/>
                <a:gd name="connsiteY8" fmla="*/ 18096 h 92920"/>
                <a:gd name="connsiteX9" fmla="*/ 44909 w 89681"/>
                <a:gd name="connsiteY9" fmla="*/ 4532 h 92920"/>
                <a:gd name="connsiteX10" fmla="*/ 67784 w 89681"/>
                <a:gd name="connsiteY10" fmla="*/ 17691 h 92920"/>
                <a:gd name="connsiteX11" fmla="*/ 73048 w 89681"/>
                <a:gd name="connsiteY11" fmla="*/ 45830 h 92920"/>
                <a:gd name="connsiteX12" fmla="*/ 68594 w 89681"/>
                <a:gd name="connsiteY12" fmla="*/ 72957 h 92920"/>
                <a:gd name="connsiteX13" fmla="*/ 45111 w 89681"/>
                <a:gd name="connsiteY13" fmla="*/ 87938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681" h="92920">
                  <a:moveTo>
                    <a:pt x="89850" y="47450"/>
                  </a:moveTo>
                  <a:cubicBezTo>
                    <a:pt x="89850" y="21537"/>
                    <a:pt x="69606" y="79"/>
                    <a:pt x="45111" y="79"/>
                  </a:cubicBezTo>
                  <a:cubicBezTo>
                    <a:pt x="19806" y="79"/>
                    <a:pt x="169" y="22145"/>
                    <a:pt x="169" y="47450"/>
                  </a:cubicBezTo>
                  <a:cubicBezTo>
                    <a:pt x="169" y="73565"/>
                    <a:pt x="21223" y="92999"/>
                    <a:pt x="44909" y="92999"/>
                  </a:cubicBezTo>
                  <a:cubicBezTo>
                    <a:pt x="69404" y="92999"/>
                    <a:pt x="89850" y="73160"/>
                    <a:pt x="89850" y="47450"/>
                  </a:cubicBezTo>
                  <a:close/>
                  <a:moveTo>
                    <a:pt x="45111" y="87938"/>
                  </a:moveTo>
                  <a:cubicBezTo>
                    <a:pt x="36406" y="87938"/>
                    <a:pt x="27499" y="83687"/>
                    <a:pt x="22033" y="74374"/>
                  </a:cubicBezTo>
                  <a:cubicBezTo>
                    <a:pt x="16972" y="65467"/>
                    <a:pt x="16972" y="53118"/>
                    <a:pt x="16972" y="45830"/>
                  </a:cubicBezTo>
                  <a:cubicBezTo>
                    <a:pt x="16972" y="37935"/>
                    <a:pt x="16972" y="27003"/>
                    <a:pt x="21830" y="18096"/>
                  </a:cubicBezTo>
                  <a:cubicBezTo>
                    <a:pt x="27296" y="8784"/>
                    <a:pt x="36811" y="4532"/>
                    <a:pt x="44909" y="4532"/>
                  </a:cubicBezTo>
                  <a:cubicBezTo>
                    <a:pt x="53816" y="4532"/>
                    <a:pt x="62521" y="8986"/>
                    <a:pt x="67784" y="17691"/>
                  </a:cubicBezTo>
                  <a:cubicBezTo>
                    <a:pt x="73048" y="26396"/>
                    <a:pt x="73048" y="38137"/>
                    <a:pt x="73048" y="45830"/>
                  </a:cubicBezTo>
                  <a:cubicBezTo>
                    <a:pt x="73048" y="53118"/>
                    <a:pt x="73048" y="64050"/>
                    <a:pt x="68594" y="72957"/>
                  </a:cubicBezTo>
                  <a:cubicBezTo>
                    <a:pt x="64140" y="82067"/>
                    <a:pt x="55233" y="87938"/>
                    <a:pt x="45111" y="87938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F88E8D83-05C2-F5B8-8AC7-5097F48065DD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>
              <a:off x="5901779" y="2723577"/>
              <a:ext cx="101827" cy="89478"/>
            </a:xfrm>
            <a:custGeom>
              <a:avLst/>
              <a:gdLst>
                <a:gd name="connsiteX0" fmla="*/ 15965 w 101827"/>
                <a:gd name="connsiteY0" fmla="*/ 19918 h 89478"/>
                <a:gd name="connsiteX1" fmla="*/ 15965 w 101827"/>
                <a:gd name="connsiteY1" fmla="*/ 74172 h 89478"/>
                <a:gd name="connsiteX2" fmla="*/ 174 w 101827"/>
                <a:gd name="connsiteY2" fmla="*/ 83282 h 89478"/>
                <a:gd name="connsiteX3" fmla="*/ 174 w 101827"/>
                <a:gd name="connsiteY3" fmla="*/ 89557 h 89478"/>
                <a:gd name="connsiteX4" fmla="*/ 23050 w 101827"/>
                <a:gd name="connsiteY4" fmla="*/ 88950 h 89478"/>
                <a:gd name="connsiteX5" fmla="*/ 45723 w 101827"/>
                <a:gd name="connsiteY5" fmla="*/ 89557 h 89478"/>
                <a:gd name="connsiteX6" fmla="*/ 45723 w 101827"/>
                <a:gd name="connsiteY6" fmla="*/ 83282 h 89478"/>
                <a:gd name="connsiteX7" fmla="*/ 29933 w 101827"/>
                <a:gd name="connsiteY7" fmla="*/ 74172 h 89478"/>
                <a:gd name="connsiteX8" fmla="*/ 29933 w 101827"/>
                <a:gd name="connsiteY8" fmla="*/ 36923 h 89478"/>
                <a:gd name="connsiteX9" fmla="*/ 57262 w 101827"/>
                <a:gd name="connsiteY9" fmla="*/ 4532 h 89478"/>
                <a:gd name="connsiteX10" fmla="*/ 72243 w 101827"/>
                <a:gd name="connsiteY10" fmla="*/ 27003 h 89478"/>
                <a:gd name="connsiteX11" fmla="*/ 72243 w 101827"/>
                <a:gd name="connsiteY11" fmla="*/ 74172 h 89478"/>
                <a:gd name="connsiteX12" fmla="*/ 56453 w 101827"/>
                <a:gd name="connsiteY12" fmla="*/ 83282 h 89478"/>
                <a:gd name="connsiteX13" fmla="*/ 56453 w 101827"/>
                <a:gd name="connsiteY13" fmla="*/ 89557 h 89478"/>
                <a:gd name="connsiteX14" fmla="*/ 79329 w 101827"/>
                <a:gd name="connsiteY14" fmla="*/ 88950 h 89478"/>
                <a:gd name="connsiteX15" fmla="*/ 102002 w 101827"/>
                <a:gd name="connsiteY15" fmla="*/ 89557 h 89478"/>
                <a:gd name="connsiteX16" fmla="*/ 102002 w 101827"/>
                <a:gd name="connsiteY16" fmla="*/ 83282 h 89478"/>
                <a:gd name="connsiteX17" fmla="*/ 86212 w 101827"/>
                <a:gd name="connsiteY17" fmla="*/ 77209 h 89478"/>
                <a:gd name="connsiteX18" fmla="*/ 86212 w 101827"/>
                <a:gd name="connsiteY18" fmla="*/ 38542 h 89478"/>
                <a:gd name="connsiteX19" fmla="*/ 79936 w 101827"/>
                <a:gd name="connsiteY19" fmla="*/ 7569 h 89478"/>
                <a:gd name="connsiteX20" fmla="*/ 58680 w 101827"/>
                <a:gd name="connsiteY20" fmla="*/ 79 h 89478"/>
                <a:gd name="connsiteX21" fmla="*/ 28718 w 101827"/>
                <a:gd name="connsiteY21" fmla="*/ 21335 h 89478"/>
                <a:gd name="connsiteX22" fmla="*/ 28718 w 101827"/>
                <a:gd name="connsiteY22" fmla="*/ 79 h 89478"/>
                <a:gd name="connsiteX23" fmla="*/ 174 w 101827"/>
                <a:gd name="connsiteY23" fmla="*/ 2305 h 89478"/>
                <a:gd name="connsiteX24" fmla="*/ 174 w 101827"/>
                <a:gd name="connsiteY24" fmla="*/ 8581 h 89478"/>
                <a:gd name="connsiteX25" fmla="*/ 15965 w 101827"/>
                <a:gd name="connsiteY25" fmla="*/ 19918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5965" y="19918"/>
                  </a:moveTo>
                  <a:lnTo>
                    <a:pt x="15965" y="74172"/>
                  </a:lnTo>
                  <a:cubicBezTo>
                    <a:pt x="15965" y="83282"/>
                    <a:pt x="13738" y="83282"/>
                    <a:pt x="174" y="83282"/>
                  </a:cubicBezTo>
                  <a:lnTo>
                    <a:pt x="174" y="89557"/>
                  </a:lnTo>
                  <a:cubicBezTo>
                    <a:pt x="7260" y="89355"/>
                    <a:pt x="17584" y="88950"/>
                    <a:pt x="23050" y="88950"/>
                  </a:cubicBezTo>
                  <a:cubicBezTo>
                    <a:pt x="28313" y="88950"/>
                    <a:pt x="38840" y="89355"/>
                    <a:pt x="45723" y="89557"/>
                  </a:cubicBezTo>
                  <a:lnTo>
                    <a:pt x="45723" y="83282"/>
                  </a:lnTo>
                  <a:cubicBezTo>
                    <a:pt x="32160" y="83282"/>
                    <a:pt x="29933" y="83282"/>
                    <a:pt x="29933" y="74172"/>
                  </a:cubicBezTo>
                  <a:lnTo>
                    <a:pt x="29933" y="36923"/>
                  </a:lnTo>
                  <a:cubicBezTo>
                    <a:pt x="29933" y="15869"/>
                    <a:pt x="44306" y="4532"/>
                    <a:pt x="57262" y="4532"/>
                  </a:cubicBezTo>
                  <a:cubicBezTo>
                    <a:pt x="70016" y="4532"/>
                    <a:pt x="72243" y="15464"/>
                    <a:pt x="72243" y="27003"/>
                  </a:cubicBezTo>
                  <a:lnTo>
                    <a:pt x="72243" y="74172"/>
                  </a:lnTo>
                  <a:cubicBezTo>
                    <a:pt x="72243" y="83282"/>
                    <a:pt x="70016" y="83282"/>
                    <a:pt x="56453" y="83282"/>
                  </a:cubicBezTo>
                  <a:lnTo>
                    <a:pt x="56453" y="89557"/>
                  </a:lnTo>
                  <a:cubicBezTo>
                    <a:pt x="63538" y="89355"/>
                    <a:pt x="73863" y="88950"/>
                    <a:pt x="79329" y="88950"/>
                  </a:cubicBezTo>
                  <a:cubicBezTo>
                    <a:pt x="84592" y="88950"/>
                    <a:pt x="95119" y="89355"/>
                    <a:pt x="102002" y="89557"/>
                  </a:cubicBezTo>
                  <a:lnTo>
                    <a:pt x="102002" y="83282"/>
                  </a:lnTo>
                  <a:cubicBezTo>
                    <a:pt x="91475" y="83282"/>
                    <a:pt x="86414" y="83282"/>
                    <a:pt x="86212" y="77209"/>
                  </a:cubicBezTo>
                  <a:lnTo>
                    <a:pt x="86212" y="38542"/>
                  </a:lnTo>
                  <a:cubicBezTo>
                    <a:pt x="86212" y="21132"/>
                    <a:pt x="86212" y="14857"/>
                    <a:pt x="79936" y="7569"/>
                  </a:cubicBezTo>
                  <a:cubicBezTo>
                    <a:pt x="77102" y="4127"/>
                    <a:pt x="70421" y="79"/>
                    <a:pt x="58680" y="79"/>
                  </a:cubicBezTo>
                  <a:cubicBezTo>
                    <a:pt x="43901" y="79"/>
                    <a:pt x="34387" y="8784"/>
                    <a:pt x="28718" y="21335"/>
                  </a:cubicBezTo>
                  <a:lnTo>
                    <a:pt x="28718" y="79"/>
                  </a:lnTo>
                  <a:lnTo>
                    <a:pt x="174" y="2305"/>
                  </a:lnTo>
                  <a:lnTo>
                    <a:pt x="174" y="8581"/>
                  </a:lnTo>
                  <a:cubicBezTo>
                    <a:pt x="14345" y="8581"/>
                    <a:pt x="15965" y="9998"/>
                    <a:pt x="15965" y="19918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形状 36">
              <a:extLst>
                <a:ext uri="{FF2B5EF4-FFF2-40B4-BE49-F238E27FC236}">
                  <a16:creationId xmlns:a16="http://schemas.microsoft.com/office/drawing/2014/main" id="{1E57CBD0-9B01-3A17-1C5F-A4D3B827A795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>
              <a:off x="6019307" y="2661226"/>
              <a:ext cx="46966" cy="202440"/>
            </a:xfrm>
            <a:custGeom>
              <a:avLst/>
              <a:gdLst>
                <a:gd name="connsiteX0" fmla="*/ 47146 w 46966"/>
                <a:gd name="connsiteY0" fmla="*/ 101299 h 202440"/>
                <a:gd name="connsiteX1" fmla="*/ 33785 w 46966"/>
                <a:gd name="connsiteY1" fmla="*/ 38137 h 202440"/>
                <a:gd name="connsiteX2" fmla="*/ 2204 w 46966"/>
                <a:gd name="connsiteY2" fmla="*/ 79 h 202440"/>
                <a:gd name="connsiteX3" fmla="*/ 180 w 46966"/>
                <a:gd name="connsiteY3" fmla="*/ 2103 h 202440"/>
                <a:gd name="connsiteX4" fmla="*/ 4026 w 46966"/>
                <a:gd name="connsiteY4" fmla="*/ 6759 h 202440"/>
                <a:gd name="connsiteX5" fmla="*/ 35404 w 46966"/>
                <a:gd name="connsiteY5" fmla="*/ 101299 h 202440"/>
                <a:gd name="connsiteX6" fmla="*/ 2811 w 46966"/>
                <a:gd name="connsiteY6" fmla="*/ 197054 h 202440"/>
                <a:gd name="connsiteX7" fmla="*/ 180 w 46966"/>
                <a:gd name="connsiteY7" fmla="*/ 200495 h 202440"/>
                <a:gd name="connsiteX8" fmla="*/ 2204 w 46966"/>
                <a:gd name="connsiteY8" fmla="*/ 202519 h 202440"/>
                <a:gd name="connsiteX9" fmla="*/ 34392 w 46966"/>
                <a:gd name="connsiteY9" fmla="*/ 163043 h 202440"/>
                <a:gd name="connsiteX10" fmla="*/ 47146 w 46966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46" y="101299"/>
                  </a:moveTo>
                  <a:cubicBezTo>
                    <a:pt x="47146" y="85509"/>
                    <a:pt x="44919" y="61013"/>
                    <a:pt x="33785" y="38137"/>
                  </a:cubicBezTo>
                  <a:cubicBezTo>
                    <a:pt x="21638" y="13237"/>
                    <a:pt x="4228" y="79"/>
                    <a:pt x="2204" y="79"/>
                  </a:cubicBezTo>
                  <a:cubicBezTo>
                    <a:pt x="989" y="79"/>
                    <a:pt x="180" y="888"/>
                    <a:pt x="180" y="2103"/>
                  </a:cubicBezTo>
                  <a:cubicBezTo>
                    <a:pt x="180" y="2710"/>
                    <a:pt x="180" y="3115"/>
                    <a:pt x="4026" y="6759"/>
                  </a:cubicBezTo>
                  <a:cubicBezTo>
                    <a:pt x="23865" y="26801"/>
                    <a:pt x="35404" y="58989"/>
                    <a:pt x="35404" y="101299"/>
                  </a:cubicBezTo>
                  <a:cubicBezTo>
                    <a:pt x="35404" y="135916"/>
                    <a:pt x="27914" y="171546"/>
                    <a:pt x="2811" y="197054"/>
                  </a:cubicBezTo>
                  <a:cubicBezTo>
                    <a:pt x="180" y="199483"/>
                    <a:pt x="180" y="199888"/>
                    <a:pt x="180" y="200495"/>
                  </a:cubicBezTo>
                  <a:cubicBezTo>
                    <a:pt x="180" y="201710"/>
                    <a:pt x="989" y="202519"/>
                    <a:pt x="2204" y="202519"/>
                  </a:cubicBezTo>
                  <a:cubicBezTo>
                    <a:pt x="4228" y="202519"/>
                    <a:pt x="22448" y="188753"/>
                    <a:pt x="34392" y="163043"/>
                  </a:cubicBezTo>
                  <a:cubicBezTo>
                    <a:pt x="44717" y="140775"/>
                    <a:pt x="47146" y="118304"/>
                    <a:pt x="47146" y="101299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形状 37">
              <a:extLst>
                <a:ext uri="{FF2B5EF4-FFF2-40B4-BE49-F238E27FC236}">
                  <a16:creationId xmlns:a16="http://schemas.microsoft.com/office/drawing/2014/main" id="{74776911-7738-709B-EE7F-3E23A6CCA35E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>
              <a:off x="6154064" y="2738761"/>
              <a:ext cx="134623" cy="47371"/>
            </a:xfrm>
            <a:custGeom>
              <a:avLst/>
              <a:gdLst>
                <a:gd name="connsiteX0" fmla="*/ 127926 w 134623"/>
                <a:gd name="connsiteY0" fmla="*/ 8176 h 47371"/>
                <a:gd name="connsiteX1" fmla="*/ 134809 w 134623"/>
                <a:gd name="connsiteY1" fmla="*/ 4127 h 47371"/>
                <a:gd name="connsiteX2" fmla="*/ 128129 w 134623"/>
                <a:gd name="connsiteY2" fmla="*/ 79 h 47371"/>
                <a:gd name="connsiteX3" fmla="*/ 6867 w 134623"/>
                <a:gd name="connsiteY3" fmla="*/ 79 h 47371"/>
                <a:gd name="connsiteX4" fmla="*/ 186 w 134623"/>
                <a:gd name="connsiteY4" fmla="*/ 4127 h 47371"/>
                <a:gd name="connsiteX5" fmla="*/ 7069 w 134623"/>
                <a:gd name="connsiteY5" fmla="*/ 8176 h 47371"/>
                <a:gd name="connsiteX6" fmla="*/ 127926 w 134623"/>
                <a:gd name="connsiteY6" fmla="*/ 8176 h 47371"/>
                <a:gd name="connsiteX7" fmla="*/ 128129 w 134623"/>
                <a:gd name="connsiteY7" fmla="*/ 47450 h 47371"/>
                <a:gd name="connsiteX8" fmla="*/ 134809 w 134623"/>
                <a:gd name="connsiteY8" fmla="*/ 43401 h 47371"/>
                <a:gd name="connsiteX9" fmla="*/ 127926 w 134623"/>
                <a:gd name="connsiteY9" fmla="*/ 39352 h 47371"/>
                <a:gd name="connsiteX10" fmla="*/ 7069 w 134623"/>
                <a:gd name="connsiteY10" fmla="*/ 39352 h 47371"/>
                <a:gd name="connsiteX11" fmla="*/ 186 w 134623"/>
                <a:gd name="connsiteY11" fmla="*/ 43401 h 47371"/>
                <a:gd name="connsiteX12" fmla="*/ 6867 w 134623"/>
                <a:gd name="connsiteY12" fmla="*/ 47450 h 47371"/>
                <a:gd name="connsiteX13" fmla="*/ 128129 w 134623"/>
                <a:gd name="connsiteY13" fmla="*/ 47450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26" y="8176"/>
                  </a:moveTo>
                  <a:cubicBezTo>
                    <a:pt x="130963" y="8176"/>
                    <a:pt x="134809" y="8176"/>
                    <a:pt x="134809" y="4127"/>
                  </a:cubicBezTo>
                  <a:cubicBezTo>
                    <a:pt x="134809" y="79"/>
                    <a:pt x="130963" y="79"/>
                    <a:pt x="128129" y="79"/>
                  </a:cubicBezTo>
                  <a:lnTo>
                    <a:pt x="6867" y="79"/>
                  </a:lnTo>
                  <a:cubicBezTo>
                    <a:pt x="4033" y="79"/>
                    <a:pt x="186" y="79"/>
                    <a:pt x="186" y="4127"/>
                  </a:cubicBezTo>
                  <a:cubicBezTo>
                    <a:pt x="186" y="8176"/>
                    <a:pt x="4033" y="8176"/>
                    <a:pt x="7069" y="8176"/>
                  </a:cubicBezTo>
                  <a:lnTo>
                    <a:pt x="127926" y="8176"/>
                  </a:lnTo>
                  <a:close/>
                  <a:moveTo>
                    <a:pt x="128129" y="47450"/>
                  </a:moveTo>
                  <a:cubicBezTo>
                    <a:pt x="130963" y="47450"/>
                    <a:pt x="134809" y="47450"/>
                    <a:pt x="134809" y="43401"/>
                  </a:cubicBezTo>
                  <a:cubicBezTo>
                    <a:pt x="134809" y="39352"/>
                    <a:pt x="130963" y="39352"/>
                    <a:pt x="127926" y="39352"/>
                  </a:cubicBezTo>
                  <a:lnTo>
                    <a:pt x="7069" y="39352"/>
                  </a:lnTo>
                  <a:cubicBezTo>
                    <a:pt x="4033" y="39352"/>
                    <a:pt x="186" y="39352"/>
                    <a:pt x="186" y="43401"/>
                  </a:cubicBezTo>
                  <a:cubicBezTo>
                    <a:pt x="186" y="47450"/>
                    <a:pt x="4033" y="47450"/>
                    <a:pt x="6867" y="47450"/>
                  </a:cubicBezTo>
                  <a:lnTo>
                    <a:pt x="128129" y="4745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形状 38">
              <a:extLst>
                <a:ext uri="{FF2B5EF4-FFF2-40B4-BE49-F238E27FC236}">
                  <a16:creationId xmlns:a16="http://schemas.microsoft.com/office/drawing/2014/main" id="{944FFE6D-471A-FEF2-77DB-0F2D5A4C9671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>
              <a:off x="6367750" y="2537510"/>
              <a:ext cx="179565" cy="449823"/>
            </a:xfrm>
            <a:custGeom>
              <a:avLst/>
              <a:gdLst>
                <a:gd name="connsiteX0" fmla="*/ 9914 w 179565"/>
                <a:gd name="connsiteY0" fmla="*/ 440779 h 449823"/>
                <a:gd name="connsiteX1" fmla="*/ 19834 w 179565"/>
                <a:gd name="connsiteY1" fmla="*/ 430859 h 449823"/>
                <a:gd name="connsiteX2" fmla="*/ 10116 w 179565"/>
                <a:gd name="connsiteY2" fmla="*/ 420940 h 449823"/>
                <a:gd name="connsiteX3" fmla="*/ 197 w 179565"/>
                <a:gd name="connsiteY3" fmla="*/ 431062 h 449823"/>
                <a:gd name="connsiteX4" fmla="*/ 22668 w 179565"/>
                <a:gd name="connsiteY4" fmla="*/ 449889 h 449823"/>
                <a:gd name="connsiteX5" fmla="*/ 79351 w 179565"/>
                <a:gd name="connsiteY5" fmla="*/ 343810 h 449823"/>
                <a:gd name="connsiteX6" fmla="*/ 119030 w 179565"/>
                <a:gd name="connsiteY6" fmla="*/ 150276 h 449823"/>
                <a:gd name="connsiteX7" fmla="*/ 140893 w 179565"/>
                <a:gd name="connsiteY7" fmla="*/ 40553 h 449823"/>
                <a:gd name="connsiteX8" fmla="*/ 158101 w 179565"/>
                <a:gd name="connsiteY8" fmla="*/ 4519 h 449823"/>
                <a:gd name="connsiteX9" fmla="*/ 170247 w 179565"/>
                <a:gd name="connsiteY9" fmla="*/ 9175 h 449823"/>
                <a:gd name="connsiteX10" fmla="*/ 160125 w 179565"/>
                <a:gd name="connsiteY10" fmla="*/ 19094 h 449823"/>
                <a:gd name="connsiteX11" fmla="*/ 169842 w 179565"/>
                <a:gd name="connsiteY11" fmla="*/ 29014 h 449823"/>
                <a:gd name="connsiteX12" fmla="*/ 179762 w 179565"/>
                <a:gd name="connsiteY12" fmla="*/ 18892 h 449823"/>
                <a:gd name="connsiteX13" fmla="*/ 157696 w 179565"/>
                <a:gd name="connsiteY13" fmla="*/ 65 h 449823"/>
                <a:gd name="connsiteX14" fmla="*/ 119839 w 179565"/>
                <a:gd name="connsiteY14" fmla="*/ 63429 h 449823"/>
                <a:gd name="connsiteX15" fmla="*/ 69432 w 179565"/>
                <a:gd name="connsiteY15" fmla="*/ 299677 h 449823"/>
                <a:gd name="connsiteX16" fmla="*/ 51617 w 179565"/>
                <a:gd name="connsiteY16" fmla="*/ 392598 h 449823"/>
                <a:gd name="connsiteX17" fmla="*/ 22263 w 179565"/>
                <a:gd name="connsiteY17" fmla="*/ 445435 h 449823"/>
                <a:gd name="connsiteX18" fmla="*/ 9914 w 179565"/>
                <a:gd name="connsiteY18" fmla="*/ 440779 h 44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565" h="449823">
                  <a:moveTo>
                    <a:pt x="9914" y="440779"/>
                  </a:moveTo>
                  <a:cubicBezTo>
                    <a:pt x="16392" y="440374"/>
                    <a:pt x="19834" y="435920"/>
                    <a:pt x="19834" y="430859"/>
                  </a:cubicBezTo>
                  <a:cubicBezTo>
                    <a:pt x="19834" y="424179"/>
                    <a:pt x="14773" y="420940"/>
                    <a:pt x="10116" y="420940"/>
                  </a:cubicBezTo>
                  <a:cubicBezTo>
                    <a:pt x="5258" y="420940"/>
                    <a:pt x="197" y="423976"/>
                    <a:pt x="197" y="431062"/>
                  </a:cubicBezTo>
                  <a:cubicBezTo>
                    <a:pt x="197" y="441386"/>
                    <a:pt x="10319" y="449889"/>
                    <a:pt x="22668" y="449889"/>
                  </a:cubicBezTo>
                  <a:cubicBezTo>
                    <a:pt x="53439" y="449889"/>
                    <a:pt x="64978" y="402517"/>
                    <a:pt x="79351" y="343810"/>
                  </a:cubicBezTo>
                  <a:cubicBezTo>
                    <a:pt x="94939" y="279838"/>
                    <a:pt x="108098" y="215260"/>
                    <a:pt x="119030" y="150276"/>
                  </a:cubicBezTo>
                  <a:cubicBezTo>
                    <a:pt x="126520" y="107156"/>
                    <a:pt x="134010" y="66668"/>
                    <a:pt x="140893" y="40553"/>
                  </a:cubicBezTo>
                  <a:cubicBezTo>
                    <a:pt x="143322" y="30634"/>
                    <a:pt x="150205" y="4519"/>
                    <a:pt x="158101" y="4519"/>
                  </a:cubicBezTo>
                  <a:cubicBezTo>
                    <a:pt x="164376" y="4519"/>
                    <a:pt x="169437" y="8365"/>
                    <a:pt x="170247" y="9175"/>
                  </a:cubicBezTo>
                  <a:cubicBezTo>
                    <a:pt x="163567" y="9580"/>
                    <a:pt x="160125" y="14033"/>
                    <a:pt x="160125" y="19094"/>
                  </a:cubicBezTo>
                  <a:cubicBezTo>
                    <a:pt x="160125" y="25775"/>
                    <a:pt x="165186" y="29014"/>
                    <a:pt x="169842" y="29014"/>
                  </a:cubicBezTo>
                  <a:cubicBezTo>
                    <a:pt x="174701" y="29014"/>
                    <a:pt x="179762" y="25977"/>
                    <a:pt x="179762" y="18892"/>
                  </a:cubicBezTo>
                  <a:cubicBezTo>
                    <a:pt x="179762" y="7960"/>
                    <a:pt x="168830" y="65"/>
                    <a:pt x="157696" y="65"/>
                  </a:cubicBezTo>
                  <a:cubicBezTo>
                    <a:pt x="142310" y="65"/>
                    <a:pt x="130974" y="22131"/>
                    <a:pt x="119839" y="63429"/>
                  </a:cubicBezTo>
                  <a:cubicBezTo>
                    <a:pt x="119232" y="65656"/>
                    <a:pt x="91700" y="167281"/>
                    <a:pt x="69432" y="299677"/>
                  </a:cubicBezTo>
                  <a:cubicBezTo>
                    <a:pt x="64168" y="330651"/>
                    <a:pt x="58297" y="364459"/>
                    <a:pt x="51617" y="392598"/>
                  </a:cubicBezTo>
                  <a:cubicBezTo>
                    <a:pt x="47973" y="407376"/>
                    <a:pt x="38661" y="445435"/>
                    <a:pt x="22263" y="445435"/>
                  </a:cubicBezTo>
                  <a:cubicBezTo>
                    <a:pt x="14975" y="445435"/>
                    <a:pt x="10116" y="440779"/>
                    <a:pt x="9914" y="440779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形状 39">
              <a:extLst>
                <a:ext uri="{FF2B5EF4-FFF2-40B4-BE49-F238E27FC236}">
                  <a16:creationId xmlns:a16="http://schemas.microsoft.com/office/drawing/2014/main" id="{99F59169-3E91-120D-21A2-245F7CB757ED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>
              <a:off x="6564807" y="2498989"/>
              <a:ext cx="47897" cy="89984"/>
            </a:xfrm>
            <a:custGeom>
              <a:avLst/>
              <a:gdLst>
                <a:gd name="connsiteX0" fmla="*/ 29115 w 47897"/>
                <a:gd name="connsiteY0" fmla="*/ 32660 h 89984"/>
                <a:gd name="connsiteX1" fmla="*/ 43570 w 47897"/>
                <a:gd name="connsiteY1" fmla="*/ 32660 h 89984"/>
                <a:gd name="connsiteX2" fmla="*/ 48104 w 47897"/>
                <a:gd name="connsiteY2" fmla="*/ 29543 h 89984"/>
                <a:gd name="connsiteX3" fmla="*/ 43853 w 47897"/>
                <a:gd name="connsiteY3" fmla="*/ 27559 h 89984"/>
                <a:gd name="connsiteX4" fmla="*/ 30391 w 47897"/>
                <a:gd name="connsiteY4" fmla="*/ 27559 h 89984"/>
                <a:gd name="connsiteX5" fmla="*/ 35634 w 47897"/>
                <a:gd name="connsiteY5" fmla="*/ 6586 h 89984"/>
                <a:gd name="connsiteX6" fmla="*/ 36059 w 47897"/>
                <a:gd name="connsiteY6" fmla="*/ 4602 h 89984"/>
                <a:gd name="connsiteX7" fmla="*/ 31241 w 47897"/>
                <a:gd name="connsiteY7" fmla="*/ 67 h 89984"/>
                <a:gd name="connsiteX8" fmla="*/ 24581 w 47897"/>
                <a:gd name="connsiteY8" fmla="*/ 6161 h 89984"/>
                <a:gd name="connsiteX9" fmla="*/ 19196 w 47897"/>
                <a:gd name="connsiteY9" fmla="*/ 27559 h 89984"/>
                <a:gd name="connsiteX10" fmla="*/ 4741 w 47897"/>
                <a:gd name="connsiteY10" fmla="*/ 27559 h 89984"/>
                <a:gd name="connsiteX11" fmla="*/ 207 w 47897"/>
                <a:gd name="connsiteY11" fmla="*/ 30677 h 89984"/>
                <a:gd name="connsiteX12" fmla="*/ 4458 w 47897"/>
                <a:gd name="connsiteY12" fmla="*/ 32660 h 89984"/>
                <a:gd name="connsiteX13" fmla="*/ 17920 w 47897"/>
                <a:gd name="connsiteY13" fmla="*/ 32660 h 89984"/>
                <a:gd name="connsiteX14" fmla="*/ 9560 w 47897"/>
                <a:gd name="connsiteY14" fmla="*/ 66104 h 89984"/>
                <a:gd name="connsiteX15" fmla="*/ 7434 w 47897"/>
                <a:gd name="connsiteY15" fmla="*/ 76590 h 89984"/>
                <a:gd name="connsiteX16" fmla="*/ 22597 w 47897"/>
                <a:gd name="connsiteY16" fmla="*/ 90052 h 89984"/>
                <a:gd name="connsiteX17" fmla="*/ 47254 w 47897"/>
                <a:gd name="connsiteY17" fmla="*/ 68371 h 89984"/>
                <a:gd name="connsiteX18" fmla="*/ 44987 w 47897"/>
                <a:gd name="connsiteY18" fmla="*/ 66529 h 89984"/>
                <a:gd name="connsiteX19" fmla="*/ 42011 w 47897"/>
                <a:gd name="connsiteY19" fmla="*/ 69221 h 89984"/>
                <a:gd name="connsiteX20" fmla="*/ 23022 w 47897"/>
                <a:gd name="connsiteY20" fmla="*/ 86085 h 89984"/>
                <a:gd name="connsiteX21" fmla="*/ 18062 w 47897"/>
                <a:gd name="connsiteY21" fmla="*/ 79141 h 89984"/>
                <a:gd name="connsiteX22" fmla="*/ 18912 w 47897"/>
                <a:gd name="connsiteY22" fmla="*/ 73331 h 89984"/>
                <a:gd name="connsiteX23" fmla="*/ 29115 w 47897"/>
                <a:gd name="connsiteY23" fmla="*/ 32660 h 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97" h="89984">
                  <a:moveTo>
                    <a:pt x="29115" y="32660"/>
                  </a:moveTo>
                  <a:lnTo>
                    <a:pt x="43570" y="32660"/>
                  </a:lnTo>
                  <a:cubicBezTo>
                    <a:pt x="46262" y="32660"/>
                    <a:pt x="48104" y="32660"/>
                    <a:pt x="48104" y="29543"/>
                  </a:cubicBezTo>
                  <a:cubicBezTo>
                    <a:pt x="48104" y="27559"/>
                    <a:pt x="46262" y="27559"/>
                    <a:pt x="43853" y="27559"/>
                  </a:cubicBezTo>
                  <a:lnTo>
                    <a:pt x="30391" y="27559"/>
                  </a:lnTo>
                  <a:lnTo>
                    <a:pt x="35634" y="6586"/>
                  </a:lnTo>
                  <a:cubicBezTo>
                    <a:pt x="35776" y="5878"/>
                    <a:pt x="36059" y="5169"/>
                    <a:pt x="36059" y="4602"/>
                  </a:cubicBezTo>
                  <a:cubicBezTo>
                    <a:pt x="36059" y="2051"/>
                    <a:pt x="34075" y="67"/>
                    <a:pt x="31241" y="67"/>
                  </a:cubicBezTo>
                  <a:cubicBezTo>
                    <a:pt x="27698" y="67"/>
                    <a:pt x="25573" y="2476"/>
                    <a:pt x="24581" y="6161"/>
                  </a:cubicBezTo>
                  <a:cubicBezTo>
                    <a:pt x="23589" y="9704"/>
                    <a:pt x="25431" y="2902"/>
                    <a:pt x="19196" y="27559"/>
                  </a:cubicBezTo>
                  <a:lnTo>
                    <a:pt x="4741" y="27559"/>
                  </a:lnTo>
                  <a:cubicBezTo>
                    <a:pt x="2049" y="27559"/>
                    <a:pt x="207" y="27559"/>
                    <a:pt x="207" y="30677"/>
                  </a:cubicBezTo>
                  <a:cubicBezTo>
                    <a:pt x="207" y="32660"/>
                    <a:pt x="1907" y="32660"/>
                    <a:pt x="4458" y="32660"/>
                  </a:cubicBezTo>
                  <a:lnTo>
                    <a:pt x="17920" y="32660"/>
                  </a:lnTo>
                  <a:lnTo>
                    <a:pt x="9560" y="66104"/>
                  </a:lnTo>
                  <a:cubicBezTo>
                    <a:pt x="8709" y="69646"/>
                    <a:pt x="7434" y="74748"/>
                    <a:pt x="7434" y="76590"/>
                  </a:cubicBezTo>
                  <a:cubicBezTo>
                    <a:pt x="7434" y="84951"/>
                    <a:pt x="14519" y="90052"/>
                    <a:pt x="22597" y="90052"/>
                  </a:cubicBezTo>
                  <a:cubicBezTo>
                    <a:pt x="38326" y="90052"/>
                    <a:pt x="47254" y="70213"/>
                    <a:pt x="47254" y="68371"/>
                  </a:cubicBezTo>
                  <a:cubicBezTo>
                    <a:pt x="47254" y="66529"/>
                    <a:pt x="45412" y="66529"/>
                    <a:pt x="44987" y="66529"/>
                  </a:cubicBezTo>
                  <a:cubicBezTo>
                    <a:pt x="43286" y="66529"/>
                    <a:pt x="43144" y="66812"/>
                    <a:pt x="42011" y="69221"/>
                  </a:cubicBezTo>
                  <a:cubicBezTo>
                    <a:pt x="38043" y="78149"/>
                    <a:pt x="30816" y="86085"/>
                    <a:pt x="23022" y="86085"/>
                  </a:cubicBezTo>
                  <a:cubicBezTo>
                    <a:pt x="20046" y="86085"/>
                    <a:pt x="18062" y="84242"/>
                    <a:pt x="18062" y="79141"/>
                  </a:cubicBezTo>
                  <a:cubicBezTo>
                    <a:pt x="18062" y="77724"/>
                    <a:pt x="18629" y="74748"/>
                    <a:pt x="18912" y="73331"/>
                  </a:cubicBezTo>
                  <a:lnTo>
                    <a:pt x="29115" y="3266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形状 40">
              <a:extLst>
                <a:ext uri="{FF2B5EF4-FFF2-40B4-BE49-F238E27FC236}">
                  <a16:creationId xmlns:a16="http://schemas.microsoft.com/office/drawing/2014/main" id="{C5C1F427-00A2-0EB1-1E1C-867EA2616232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>
              <a:off x="6628006" y="2540388"/>
              <a:ext cx="52837" cy="69639"/>
            </a:xfrm>
            <a:custGeom>
              <a:avLst/>
              <a:gdLst>
                <a:gd name="connsiteX0" fmla="*/ 53047 w 52837"/>
                <a:gd name="connsiteY0" fmla="*/ 35091 h 69639"/>
                <a:gd name="connsiteX1" fmla="*/ 26628 w 52837"/>
                <a:gd name="connsiteY1" fmla="*/ 68 h 69639"/>
                <a:gd name="connsiteX2" fmla="*/ 210 w 52837"/>
                <a:gd name="connsiteY2" fmla="*/ 35091 h 69639"/>
                <a:gd name="connsiteX3" fmla="*/ 26628 w 52837"/>
                <a:gd name="connsiteY3" fmla="*/ 69708 h 69639"/>
                <a:gd name="connsiteX4" fmla="*/ 53047 w 52837"/>
                <a:gd name="connsiteY4" fmla="*/ 35091 h 69639"/>
                <a:gd name="connsiteX5" fmla="*/ 26628 w 52837"/>
                <a:gd name="connsiteY5" fmla="*/ 66368 h 69639"/>
                <a:gd name="connsiteX6" fmla="*/ 11850 w 52837"/>
                <a:gd name="connsiteY6" fmla="*/ 54829 h 69639"/>
                <a:gd name="connsiteX7" fmla="*/ 10332 w 52837"/>
                <a:gd name="connsiteY7" fmla="*/ 33876 h 69639"/>
                <a:gd name="connsiteX8" fmla="*/ 11951 w 52837"/>
                <a:gd name="connsiteY8" fmla="*/ 13632 h 69639"/>
                <a:gd name="connsiteX9" fmla="*/ 26628 w 52837"/>
                <a:gd name="connsiteY9" fmla="*/ 3409 h 69639"/>
                <a:gd name="connsiteX10" fmla="*/ 41508 w 52837"/>
                <a:gd name="connsiteY10" fmla="*/ 14341 h 69639"/>
                <a:gd name="connsiteX11" fmla="*/ 42925 w 52837"/>
                <a:gd name="connsiteY11" fmla="*/ 33876 h 69639"/>
                <a:gd name="connsiteX12" fmla="*/ 41407 w 52837"/>
                <a:gd name="connsiteY12" fmla="*/ 55031 h 69639"/>
                <a:gd name="connsiteX13" fmla="*/ 26628 w 52837"/>
                <a:gd name="connsiteY13" fmla="*/ 66368 h 6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837" h="69639">
                  <a:moveTo>
                    <a:pt x="53047" y="35091"/>
                  </a:moveTo>
                  <a:cubicBezTo>
                    <a:pt x="53047" y="27803"/>
                    <a:pt x="53047" y="68"/>
                    <a:pt x="26628" y="68"/>
                  </a:cubicBezTo>
                  <a:cubicBezTo>
                    <a:pt x="210" y="68"/>
                    <a:pt x="210" y="27803"/>
                    <a:pt x="210" y="35091"/>
                  </a:cubicBezTo>
                  <a:cubicBezTo>
                    <a:pt x="210" y="42480"/>
                    <a:pt x="210" y="69708"/>
                    <a:pt x="26628" y="69708"/>
                  </a:cubicBezTo>
                  <a:cubicBezTo>
                    <a:pt x="53047" y="69708"/>
                    <a:pt x="53047" y="42480"/>
                    <a:pt x="53047" y="35091"/>
                  </a:cubicBezTo>
                  <a:close/>
                  <a:moveTo>
                    <a:pt x="26628" y="66368"/>
                  </a:moveTo>
                  <a:cubicBezTo>
                    <a:pt x="22883" y="66368"/>
                    <a:pt x="14381" y="65052"/>
                    <a:pt x="11850" y="54829"/>
                  </a:cubicBezTo>
                  <a:cubicBezTo>
                    <a:pt x="10433" y="49363"/>
                    <a:pt x="10332" y="42176"/>
                    <a:pt x="10332" y="33876"/>
                  </a:cubicBezTo>
                  <a:cubicBezTo>
                    <a:pt x="10332" y="26386"/>
                    <a:pt x="10332" y="19402"/>
                    <a:pt x="11951" y="13632"/>
                  </a:cubicBezTo>
                  <a:cubicBezTo>
                    <a:pt x="14482" y="5129"/>
                    <a:pt x="22276" y="3409"/>
                    <a:pt x="26628" y="3409"/>
                  </a:cubicBezTo>
                  <a:cubicBezTo>
                    <a:pt x="34119" y="3409"/>
                    <a:pt x="39483" y="7255"/>
                    <a:pt x="41508" y="14341"/>
                  </a:cubicBezTo>
                  <a:cubicBezTo>
                    <a:pt x="42925" y="19503"/>
                    <a:pt x="42925" y="27904"/>
                    <a:pt x="42925" y="33876"/>
                  </a:cubicBezTo>
                  <a:cubicBezTo>
                    <a:pt x="42925" y="40759"/>
                    <a:pt x="42925" y="48958"/>
                    <a:pt x="41407" y="55031"/>
                  </a:cubicBezTo>
                  <a:cubicBezTo>
                    <a:pt x="38775" y="64850"/>
                    <a:pt x="30677" y="66368"/>
                    <a:pt x="26628" y="66368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形状 42">
              <a:extLst>
                <a:ext uri="{FF2B5EF4-FFF2-40B4-BE49-F238E27FC236}">
                  <a16:creationId xmlns:a16="http://schemas.microsoft.com/office/drawing/2014/main" id="{77F66863-FA20-98F8-AAE3-BE99F535BD54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>
              <a:off x="6484186" y="2958535"/>
              <a:ext cx="95795" cy="6943"/>
            </a:xfrm>
            <a:custGeom>
              <a:avLst/>
              <a:gdLst>
                <a:gd name="connsiteX0" fmla="*/ 90329 w 95795"/>
                <a:gd name="connsiteY0" fmla="*/ 7031 h 6943"/>
                <a:gd name="connsiteX1" fmla="*/ 95997 w 95795"/>
                <a:gd name="connsiteY1" fmla="*/ 3630 h 6943"/>
                <a:gd name="connsiteX2" fmla="*/ 90329 w 95795"/>
                <a:gd name="connsiteY2" fmla="*/ 88 h 6943"/>
                <a:gd name="connsiteX3" fmla="*/ 5871 w 95795"/>
                <a:gd name="connsiteY3" fmla="*/ 88 h 6943"/>
                <a:gd name="connsiteX4" fmla="*/ 202 w 95795"/>
                <a:gd name="connsiteY4" fmla="*/ 3489 h 6943"/>
                <a:gd name="connsiteX5" fmla="*/ 5871 w 95795"/>
                <a:gd name="connsiteY5" fmla="*/ 7031 h 6943"/>
                <a:gd name="connsiteX6" fmla="*/ 90329 w 95795"/>
                <a:gd name="connsiteY6" fmla="*/ 7031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95" h="6943">
                  <a:moveTo>
                    <a:pt x="90329" y="7031"/>
                  </a:moveTo>
                  <a:cubicBezTo>
                    <a:pt x="92596" y="7031"/>
                    <a:pt x="95997" y="7031"/>
                    <a:pt x="95997" y="3630"/>
                  </a:cubicBezTo>
                  <a:cubicBezTo>
                    <a:pt x="95997" y="88"/>
                    <a:pt x="92738" y="88"/>
                    <a:pt x="90329" y="88"/>
                  </a:cubicBezTo>
                  <a:lnTo>
                    <a:pt x="5871" y="88"/>
                  </a:lnTo>
                  <a:cubicBezTo>
                    <a:pt x="3603" y="88"/>
                    <a:pt x="202" y="88"/>
                    <a:pt x="202" y="3489"/>
                  </a:cubicBezTo>
                  <a:cubicBezTo>
                    <a:pt x="202" y="7031"/>
                    <a:pt x="3462" y="7031"/>
                    <a:pt x="5871" y="7031"/>
                  </a:cubicBezTo>
                  <a:lnTo>
                    <a:pt x="90329" y="703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1679D094-1ED6-D21D-FDF7-E8504B87DECC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>
              <a:off x="6606319" y="2935011"/>
              <a:ext cx="139441" cy="63910"/>
            </a:xfrm>
            <a:custGeom>
              <a:avLst/>
              <a:gdLst>
                <a:gd name="connsiteX0" fmla="*/ 71205 w 139441"/>
                <a:gd name="connsiteY0" fmla="*/ 23753 h 63910"/>
                <a:gd name="connsiteX1" fmla="*/ 56042 w 139441"/>
                <a:gd name="connsiteY1" fmla="*/ 8732 h 63910"/>
                <a:gd name="connsiteX2" fmla="*/ 30534 w 139441"/>
                <a:gd name="connsiteY2" fmla="*/ 88 h 63910"/>
                <a:gd name="connsiteX3" fmla="*/ 209 w 139441"/>
                <a:gd name="connsiteY3" fmla="*/ 32114 h 63910"/>
                <a:gd name="connsiteX4" fmla="*/ 30109 w 139441"/>
                <a:gd name="connsiteY4" fmla="*/ 63998 h 63910"/>
                <a:gd name="connsiteX5" fmla="*/ 68654 w 139441"/>
                <a:gd name="connsiteY5" fmla="*/ 40333 h 63910"/>
                <a:gd name="connsiteX6" fmla="*/ 83817 w 139441"/>
                <a:gd name="connsiteY6" fmla="*/ 55354 h 63910"/>
                <a:gd name="connsiteX7" fmla="*/ 109324 w 139441"/>
                <a:gd name="connsiteY7" fmla="*/ 63998 h 63910"/>
                <a:gd name="connsiteX8" fmla="*/ 139650 w 139441"/>
                <a:gd name="connsiteY8" fmla="*/ 31972 h 63910"/>
                <a:gd name="connsiteX9" fmla="*/ 109749 w 139441"/>
                <a:gd name="connsiteY9" fmla="*/ 88 h 63910"/>
                <a:gd name="connsiteX10" fmla="*/ 71205 w 139441"/>
                <a:gd name="connsiteY10" fmla="*/ 23753 h 63910"/>
                <a:gd name="connsiteX11" fmla="*/ 75739 w 139441"/>
                <a:gd name="connsiteY11" fmla="*/ 28996 h 63910"/>
                <a:gd name="connsiteX12" fmla="*/ 111025 w 139441"/>
                <a:gd name="connsiteY12" fmla="*/ 5473 h 63910"/>
                <a:gd name="connsiteX13" fmla="*/ 135682 w 139441"/>
                <a:gd name="connsiteY13" fmla="*/ 31972 h 63910"/>
                <a:gd name="connsiteX14" fmla="*/ 111592 w 139441"/>
                <a:gd name="connsiteY14" fmla="*/ 56204 h 63910"/>
                <a:gd name="connsiteX15" fmla="*/ 75739 w 139441"/>
                <a:gd name="connsiteY15" fmla="*/ 28996 h 63910"/>
                <a:gd name="connsiteX16" fmla="*/ 64119 w 139441"/>
                <a:gd name="connsiteY16" fmla="*/ 35090 h 63910"/>
                <a:gd name="connsiteX17" fmla="*/ 28834 w 139441"/>
                <a:gd name="connsiteY17" fmla="*/ 58613 h 63910"/>
                <a:gd name="connsiteX18" fmla="*/ 4176 w 139441"/>
                <a:gd name="connsiteY18" fmla="*/ 32114 h 63910"/>
                <a:gd name="connsiteX19" fmla="*/ 28267 w 139441"/>
                <a:gd name="connsiteY19" fmla="*/ 7882 h 63910"/>
                <a:gd name="connsiteX20" fmla="*/ 64119 w 139441"/>
                <a:gd name="connsiteY20" fmla="*/ 35090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9441" h="63910">
                  <a:moveTo>
                    <a:pt x="71205" y="23753"/>
                  </a:moveTo>
                  <a:cubicBezTo>
                    <a:pt x="63694" y="14967"/>
                    <a:pt x="61427" y="12558"/>
                    <a:pt x="56042" y="8732"/>
                  </a:cubicBezTo>
                  <a:cubicBezTo>
                    <a:pt x="47398" y="2497"/>
                    <a:pt x="38328" y="88"/>
                    <a:pt x="30534" y="88"/>
                  </a:cubicBezTo>
                  <a:cubicBezTo>
                    <a:pt x="12962" y="88"/>
                    <a:pt x="209" y="15109"/>
                    <a:pt x="209" y="32114"/>
                  </a:cubicBezTo>
                  <a:cubicBezTo>
                    <a:pt x="209" y="48694"/>
                    <a:pt x="12396" y="63998"/>
                    <a:pt x="30109" y="63998"/>
                  </a:cubicBezTo>
                  <a:cubicBezTo>
                    <a:pt x="49807" y="63998"/>
                    <a:pt x="63552" y="47843"/>
                    <a:pt x="68654" y="40333"/>
                  </a:cubicBezTo>
                  <a:cubicBezTo>
                    <a:pt x="76164" y="49119"/>
                    <a:pt x="78432" y="51528"/>
                    <a:pt x="83817" y="55354"/>
                  </a:cubicBezTo>
                  <a:cubicBezTo>
                    <a:pt x="92461" y="61589"/>
                    <a:pt x="101530" y="63998"/>
                    <a:pt x="109324" y="63998"/>
                  </a:cubicBezTo>
                  <a:cubicBezTo>
                    <a:pt x="126896" y="63998"/>
                    <a:pt x="139650" y="48977"/>
                    <a:pt x="139650" y="31972"/>
                  </a:cubicBezTo>
                  <a:cubicBezTo>
                    <a:pt x="139650" y="15392"/>
                    <a:pt x="127463" y="88"/>
                    <a:pt x="109749" y="88"/>
                  </a:cubicBezTo>
                  <a:cubicBezTo>
                    <a:pt x="90052" y="88"/>
                    <a:pt x="76306" y="16242"/>
                    <a:pt x="71205" y="23753"/>
                  </a:cubicBezTo>
                  <a:close/>
                  <a:moveTo>
                    <a:pt x="75739" y="28996"/>
                  </a:moveTo>
                  <a:cubicBezTo>
                    <a:pt x="81408" y="19785"/>
                    <a:pt x="93736" y="5473"/>
                    <a:pt x="111025" y="5473"/>
                  </a:cubicBezTo>
                  <a:cubicBezTo>
                    <a:pt x="125621" y="5473"/>
                    <a:pt x="135682" y="18368"/>
                    <a:pt x="135682" y="31972"/>
                  </a:cubicBezTo>
                  <a:cubicBezTo>
                    <a:pt x="135682" y="45576"/>
                    <a:pt x="124629" y="56204"/>
                    <a:pt x="111592" y="56204"/>
                  </a:cubicBezTo>
                  <a:cubicBezTo>
                    <a:pt x="98413" y="56204"/>
                    <a:pt x="89343" y="45434"/>
                    <a:pt x="75739" y="28996"/>
                  </a:cubicBezTo>
                  <a:close/>
                  <a:moveTo>
                    <a:pt x="64119" y="35090"/>
                  </a:moveTo>
                  <a:cubicBezTo>
                    <a:pt x="58451" y="44301"/>
                    <a:pt x="46122" y="58613"/>
                    <a:pt x="28834" y="58613"/>
                  </a:cubicBezTo>
                  <a:cubicBezTo>
                    <a:pt x="14238" y="58613"/>
                    <a:pt x="4176" y="45718"/>
                    <a:pt x="4176" y="32114"/>
                  </a:cubicBezTo>
                  <a:cubicBezTo>
                    <a:pt x="4176" y="18510"/>
                    <a:pt x="15230" y="7882"/>
                    <a:pt x="28267" y="7882"/>
                  </a:cubicBezTo>
                  <a:cubicBezTo>
                    <a:pt x="41446" y="7882"/>
                    <a:pt x="50515" y="18651"/>
                    <a:pt x="64119" y="35090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2030724A-9751-1B24-8506-DD83D608C9BC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>
              <a:off x="6808757" y="2672562"/>
              <a:ext cx="96361" cy="142720"/>
            </a:xfrm>
            <a:custGeom>
              <a:avLst/>
              <a:gdLst>
                <a:gd name="connsiteX0" fmla="*/ 96581 w 96361"/>
                <a:gd name="connsiteY0" fmla="*/ 2305 h 142720"/>
                <a:gd name="connsiteX1" fmla="*/ 93949 w 96361"/>
                <a:gd name="connsiteY1" fmla="*/ 79 h 142720"/>
                <a:gd name="connsiteX2" fmla="*/ 68239 w 96361"/>
                <a:gd name="connsiteY2" fmla="*/ 2305 h 142720"/>
                <a:gd name="connsiteX3" fmla="*/ 65405 w 96361"/>
                <a:gd name="connsiteY3" fmla="*/ 6152 h 142720"/>
                <a:gd name="connsiteX4" fmla="*/ 70263 w 96361"/>
                <a:gd name="connsiteY4" fmla="*/ 8581 h 142720"/>
                <a:gd name="connsiteX5" fmla="*/ 80385 w 96361"/>
                <a:gd name="connsiteY5" fmla="*/ 12023 h 142720"/>
                <a:gd name="connsiteX6" fmla="*/ 79778 w 96361"/>
                <a:gd name="connsiteY6" fmla="*/ 16071 h 142720"/>
                <a:gd name="connsiteX7" fmla="*/ 67631 w 96361"/>
                <a:gd name="connsiteY7" fmla="*/ 64050 h 142720"/>
                <a:gd name="connsiteX8" fmla="*/ 49007 w 96361"/>
                <a:gd name="connsiteY8" fmla="*/ 51094 h 142720"/>
                <a:gd name="connsiteX9" fmla="*/ 219 w 96361"/>
                <a:gd name="connsiteY9" fmla="*/ 110409 h 142720"/>
                <a:gd name="connsiteX10" fmla="*/ 27143 w 96361"/>
                <a:gd name="connsiteY10" fmla="*/ 142799 h 142720"/>
                <a:gd name="connsiteX11" fmla="*/ 53461 w 96361"/>
                <a:gd name="connsiteY11" fmla="*/ 127616 h 142720"/>
                <a:gd name="connsiteX12" fmla="*/ 71883 w 96361"/>
                <a:gd name="connsiteY12" fmla="*/ 142799 h 142720"/>
                <a:gd name="connsiteX13" fmla="*/ 86863 w 96361"/>
                <a:gd name="connsiteY13" fmla="*/ 131665 h 142720"/>
                <a:gd name="connsiteX14" fmla="*/ 92937 w 96361"/>
                <a:gd name="connsiteY14" fmla="*/ 111623 h 142720"/>
                <a:gd name="connsiteX15" fmla="*/ 90507 w 96361"/>
                <a:gd name="connsiteY15" fmla="*/ 109599 h 142720"/>
                <a:gd name="connsiteX16" fmla="*/ 87673 w 96361"/>
                <a:gd name="connsiteY16" fmla="*/ 113243 h 142720"/>
                <a:gd name="connsiteX17" fmla="*/ 72288 w 96361"/>
                <a:gd name="connsiteY17" fmla="*/ 138346 h 142720"/>
                <a:gd name="connsiteX18" fmla="*/ 66214 w 96361"/>
                <a:gd name="connsiteY18" fmla="*/ 129033 h 142720"/>
                <a:gd name="connsiteX19" fmla="*/ 67429 w 96361"/>
                <a:gd name="connsiteY19" fmla="*/ 119316 h 142720"/>
                <a:gd name="connsiteX20" fmla="*/ 96581 w 96361"/>
                <a:gd name="connsiteY20" fmla="*/ 2305 h 142720"/>
                <a:gd name="connsiteX21" fmla="*/ 54473 w 96361"/>
                <a:gd name="connsiteY21" fmla="*/ 116482 h 142720"/>
                <a:gd name="connsiteX22" fmla="*/ 50424 w 96361"/>
                <a:gd name="connsiteY22" fmla="*/ 123972 h 142720"/>
                <a:gd name="connsiteX23" fmla="*/ 27548 w 96361"/>
                <a:gd name="connsiteY23" fmla="*/ 138346 h 142720"/>
                <a:gd name="connsiteX24" fmla="*/ 14592 w 96361"/>
                <a:gd name="connsiteY24" fmla="*/ 119316 h 142720"/>
                <a:gd name="connsiteX25" fmla="*/ 25726 w 96361"/>
                <a:gd name="connsiteY25" fmla="*/ 74982 h 142720"/>
                <a:gd name="connsiteX26" fmla="*/ 49209 w 96361"/>
                <a:gd name="connsiteY26" fmla="*/ 55547 h 142720"/>
                <a:gd name="connsiteX27" fmla="*/ 65202 w 96361"/>
                <a:gd name="connsiteY27" fmla="*/ 73362 h 142720"/>
                <a:gd name="connsiteX28" fmla="*/ 64595 w 96361"/>
                <a:gd name="connsiteY28" fmla="*/ 76804 h 142720"/>
                <a:gd name="connsiteX29" fmla="*/ 54473 w 96361"/>
                <a:gd name="connsiteY29" fmla="*/ 116482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361" h="142720">
                  <a:moveTo>
                    <a:pt x="96581" y="2305"/>
                  </a:moveTo>
                  <a:cubicBezTo>
                    <a:pt x="96581" y="2103"/>
                    <a:pt x="96581" y="79"/>
                    <a:pt x="93949" y="79"/>
                  </a:cubicBezTo>
                  <a:cubicBezTo>
                    <a:pt x="90912" y="79"/>
                    <a:pt x="71680" y="1901"/>
                    <a:pt x="68239" y="2305"/>
                  </a:cubicBezTo>
                  <a:cubicBezTo>
                    <a:pt x="66619" y="2508"/>
                    <a:pt x="65405" y="3520"/>
                    <a:pt x="65405" y="6152"/>
                  </a:cubicBezTo>
                  <a:cubicBezTo>
                    <a:pt x="65405" y="8581"/>
                    <a:pt x="67227" y="8581"/>
                    <a:pt x="70263" y="8581"/>
                  </a:cubicBezTo>
                  <a:cubicBezTo>
                    <a:pt x="79980" y="8581"/>
                    <a:pt x="80385" y="9998"/>
                    <a:pt x="80385" y="12023"/>
                  </a:cubicBezTo>
                  <a:lnTo>
                    <a:pt x="79778" y="16071"/>
                  </a:lnTo>
                  <a:lnTo>
                    <a:pt x="67631" y="64050"/>
                  </a:lnTo>
                  <a:cubicBezTo>
                    <a:pt x="63988" y="56560"/>
                    <a:pt x="58117" y="51094"/>
                    <a:pt x="49007" y="51094"/>
                  </a:cubicBezTo>
                  <a:cubicBezTo>
                    <a:pt x="25321" y="51094"/>
                    <a:pt x="219" y="80852"/>
                    <a:pt x="219" y="110409"/>
                  </a:cubicBezTo>
                  <a:cubicBezTo>
                    <a:pt x="219" y="129438"/>
                    <a:pt x="11353" y="142799"/>
                    <a:pt x="27143" y="142799"/>
                  </a:cubicBezTo>
                  <a:cubicBezTo>
                    <a:pt x="31192" y="142799"/>
                    <a:pt x="41314" y="141990"/>
                    <a:pt x="53461" y="127616"/>
                  </a:cubicBezTo>
                  <a:cubicBezTo>
                    <a:pt x="55080" y="136119"/>
                    <a:pt x="62166" y="142799"/>
                    <a:pt x="71883" y="142799"/>
                  </a:cubicBezTo>
                  <a:cubicBezTo>
                    <a:pt x="78968" y="142799"/>
                    <a:pt x="83624" y="138143"/>
                    <a:pt x="86863" y="131665"/>
                  </a:cubicBezTo>
                  <a:cubicBezTo>
                    <a:pt x="90305" y="124377"/>
                    <a:pt x="92937" y="112028"/>
                    <a:pt x="92937" y="111623"/>
                  </a:cubicBezTo>
                  <a:cubicBezTo>
                    <a:pt x="92937" y="109599"/>
                    <a:pt x="91115" y="109599"/>
                    <a:pt x="90507" y="109599"/>
                  </a:cubicBezTo>
                  <a:cubicBezTo>
                    <a:pt x="88483" y="109599"/>
                    <a:pt x="88280" y="110409"/>
                    <a:pt x="87673" y="113243"/>
                  </a:cubicBezTo>
                  <a:cubicBezTo>
                    <a:pt x="84232" y="126402"/>
                    <a:pt x="80588" y="138346"/>
                    <a:pt x="72288" y="138346"/>
                  </a:cubicBezTo>
                  <a:cubicBezTo>
                    <a:pt x="66822" y="138346"/>
                    <a:pt x="66214" y="133082"/>
                    <a:pt x="66214" y="129033"/>
                  </a:cubicBezTo>
                  <a:cubicBezTo>
                    <a:pt x="66214" y="124175"/>
                    <a:pt x="66619" y="122758"/>
                    <a:pt x="67429" y="119316"/>
                  </a:cubicBezTo>
                  <a:lnTo>
                    <a:pt x="96581" y="2305"/>
                  </a:lnTo>
                  <a:close/>
                  <a:moveTo>
                    <a:pt x="54473" y="116482"/>
                  </a:moveTo>
                  <a:cubicBezTo>
                    <a:pt x="53461" y="120126"/>
                    <a:pt x="53461" y="120531"/>
                    <a:pt x="50424" y="123972"/>
                  </a:cubicBezTo>
                  <a:cubicBezTo>
                    <a:pt x="41517" y="135107"/>
                    <a:pt x="33217" y="138346"/>
                    <a:pt x="27548" y="138346"/>
                  </a:cubicBezTo>
                  <a:cubicBezTo>
                    <a:pt x="17426" y="138346"/>
                    <a:pt x="14592" y="127211"/>
                    <a:pt x="14592" y="119316"/>
                  </a:cubicBezTo>
                  <a:cubicBezTo>
                    <a:pt x="14592" y="109194"/>
                    <a:pt x="21070" y="84294"/>
                    <a:pt x="25726" y="74982"/>
                  </a:cubicBezTo>
                  <a:cubicBezTo>
                    <a:pt x="32002" y="63038"/>
                    <a:pt x="41112" y="55547"/>
                    <a:pt x="49209" y="55547"/>
                  </a:cubicBezTo>
                  <a:cubicBezTo>
                    <a:pt x="62368" y="55547"/>
                    <a:pt x="65202" y="72148"/>
                    <a:pt x="65202" y="73362"/>
                  </a:cubicBezTo>
                  <a:cubicBezTo>
                    <a:pt x="65202" y="74577"/>
                    <a:pt x="64797" y="75791"/>
                    <a:pt x="64595" y="76804"/>
                  </a:cubicBezTo>
                  <a:lnTo>
                    <a:pt x="54473" y="11648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D47E257E-532C-07C6-F52E-1F550E3CBAF2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>
              <a:off x="6910683" y="2686328"/>
              <a:ext cx="62149" cy="128954"/>
            </a:xfrm>
            <a:custGeom>
              <a:avLst/>
              <a:gdLst>
                <a:gd name="connsiteX0" fmla="*/ 37271 w 62149"/>
                <a:gd name="connsiteY0" fmla="*/ 45830 h 128954"/>
                <a:gd name="connsiteX1" fmla="*/ 56300 w 62149"/>
                <a:gd name="connsiteY1" fmla="*/ 45830 h 128954"/>
                <a:gd name="connsiteX2" fmla="*/ 62373 w 62149"/>
                <a:gd name="connsiteY2" fmla="*/ 41781 h 128954"/>
                <a:gd name="connsiteX3" fmla="*/ 56705 w 62149"/>
                <a:gd name="connsiteY3" fmla="*/ 39555 h 128954"/>
                <a:gd name="connsiteX4" fmla="*/ 38890 w 62149"/>
                <a:gd name="connsiteY4" fmla="*/ 39555 h 128954"/>
                <a:gd name="connsiteX5" fmla="*/ 47190 w 62149"/>
                <a:gd name="connsiteY5" fmla="*/ 5544 h 128954"/>
                <a:gd name="connsiteX6" fmla="*/ 41319 w 62149"/>
                <a:gd name="connsiteY6" fmla="*/ 79 h 128954"/>
                <a:gd name="connsiteX7" fmla="*/ 33222 w 62149"/>
                <a:gd name="connsiteY7" fmla="*/ 7366 h 128954"/>
                <a:gd name="connsiteX8" fmla="*/ 25327 w 62149"/>
                <a:gd name="connsiteY8" fmla="*/ 39555 h 128954"/>
                <a:gd name="connsiteX9" fmla="*/ 6297 w 62149"/>
                <a:gd name="connsiteY9" fmla="*/ 39555 h 128954"/>
                <a:gd name="connsiteX10" fmla="*/ 224 w 62149"/>
                <a:gd name="connsiteY10" fmla="*/ 43401 h 128954"/>
                <a:gd name="connsiteX11" fmla="*/ 5892 w 62149"/>
                <a:gd name="connsiteY11" fmla="*/ 45830 h 128954"/>
                <a:gd name="connsiteX12" fmla="*/ 23707 w 62149"/>
                <a:gd name="connsiteY12" fmla="*/ 45830 h 128954"/>
                <a:gd name="connsiteX13" fmla="*/ 8321 w 62149"/>
                <a:gd name="connsiteY13" fmla="*/ 110409 h 128954"/>
                <a:gd name="connsiteX14" fmla="*/ 26946 w 62149"/>
                <a:gd name="connsiteY14" fmla="*/ 129033 h 128954"/>
                <a:gd name="connsiteX15" fmla="*/ 59134 w 62149"/>
                <a:gd name="connsiteY15" fmla="*/ 97857 h 128954"/>
                <a:gd name="connsiteX16" fmla="*/ 56705 w 62149"/>
                <a:gd name="connsiteY16" fmla="*/ 95833 h 128954"/>
                <a:gd name="connsiteX17" fmla="*/ 53668 w 62149"/>
                <a:gd name="connsiteY17" fmla="*/ 98667 h 128954"/>
                <a:gd name="connsiteX18" fmla="*/ 27351 w 62149"/>
                <a:gd name="connsiteY18" fmla="*/ 124580 h 128954"/>
                <a:gd name="connsiteX19" fmla="*/ 21075 w 62149"/>
                <a:gd name="connsiteY19" fmla="*/ 115267 h 128954"/>
                <a:gd name="connsiteX20" fmla="*/ 22290 w 62149"/>
                <a:gd name="connsiteY20" fmla="*/ 105550 h 128954"/>
                <a:gd name="connsiteX21" fmla="*/ 37271 w 62149"/>
                <a:gd name="connsiteY21" fmla="*/ 45830 h 12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149" h="128954">
                  <a:moveTo>
                    <a:pt x="37271" y="45830"/>
                  </a:moveTo>
                  <a:lnTo>
                    <a:pt x="56300" y="45830"/>
                  </a:lnTo>
                  <a:cubicBezTo>
                    <a:pt x="60349" y="45830"/>
                    <a:pt x="62373" y="45830"/>
                    <a:pt x="62373" y="41781"/>
                  </a:cubicBezTo>
                  <a:cubicBezTo>
                    <a:pt x="62373" y="39555"/>
                    <a:pt x="60349" y="39555"/>
                    <a:pt x="56705" y="39555"/>
                  </a:cubicBezTo>
                  <a:lnTo>
                    <a:pt x="38890" y="39555"/>
                  </a:lnTo>
                  <a:cubicBezTo>
                    <a:pt x="46178" y="10808"/>
                    <a:pt x="47190" y="6759"/>
                    <a:pt x="47190" y="5544"/>
                  </a:cubicBezTo>
                  <a:cubicBezTo>
                    <a:pt x="47190" y="2103"/>
                    <a:pt x="44761" y="79"/>
                    <a:pt x="41319" y="79"/>
                  </a:cubicBezTo>
                  <a:cubicBezTo>
                    <a:pt x="40712" y="79"/>
                    <a:pt x="35044" y="281"/>
                    <a:pt x="33222" y="7366"/>
                  </a:cubicBezTo>
                  <a:lnTo>
                    <a:pt x="25327" y="39555"/>
                  </a:lnTo>
                  <a:lnTo>
                    <a:pt x="6297" y="39555"/>
                  </a:lnTo>
                  <a:cubicBezTo>
                    <a:pt x="2248" y="39555"/>
                    <a:pt x="224" y="39555"/>
                    <a:pt x="224" y="43401"/>
                  </a:cubicBezTo>
                  <a:cubicBezTo>
                    <a:pt x="224" y="45830"/>
                    <a:pt x="1843" y="45830"/>
                    <a:pt x="5892" y="45830"/>
                  </a:cubicBezTo>
                  <a:lnTo>
                    <a:pt x="23707" y="45830"/>
                  </a:lnTo>
                  <a:cubicBezTo>
                    <a:pt x="9131" y="103323"/>
                    <a:pt x="8321" y="106765"/>
                    <a:pt x="8321" y="110409"/>
                  </a:cubicBezTo>
                  <a:cubicBezTo>
                    <a:pt x="8321" y="121341"/>
                    <a:pt x="16014" y="129033"/>
                    <a:pt x="26946" y="129033"/>
                  </a:cubicBezTo>
                  <a:cubicBezTo>
                    <a:pt x="47595" y="129033"/>
                    <a:pt x="59134" y="99477"/>
                    <a:pt x="59134" y="97857"/>
                  </a:cubicBezTo>
                  <a:cubicBezTo>
                    <a:pt x="59134" y="95833"/>
                    <a:pt x="57515" y="95833"/>
                    <a:pt x="56705" y="95833"/>
                  </a:cubicBezTo>
                  <a:cubicBezTo>
                    <a:pt x="54883" y="95833"/>
                    <a:pt x="54680" y="96440"/>
                    <a:pt x="53668" y="98667"/>
                  </a:cubicBezTo>
                  <a:cubicBezTo>
                    <a:pt x="44963" y="119721"/>
                    <a:pt x="34234" y="124580"/>
                    <a:pt x="27351" y="124580"/>
                  </a:cubicBezTo>
                  <a:cubicBezTo>
                    <a:pt x="23100" y="124580"/>
                    <a:pt x="21075" y="121948"/>
                    <a:pt x="21075" y="115267"/>
                  </a:cubicBezTo>
                  <a:cubicBezTo>
                    <a:pt x="21075" y="110409"/>
                    <a:pt x="21480" y="108992"/>
                    <a:pt x="22290" y="105550"/>
                  </a:cubicBezTo>
                  <a:lnTo>
                    <a:pt x="37271" y="4583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16CDB90C-A50E-239C-7132-C557618AF52D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>
              <a:off x="7024207" y="2537510"/>
              <a:ext cx="179565" cy="449823"/>
            </a:xfrm>
            <a:custGeom>
              <a:avLst/>
              <a:gdLst>
                <a:gd name="connsiteX0" fmla="*/ 9946 w 179565"/>
                <a:gd name="connsiteY0" fmla="*/ 440779 h 449823"/>
                <a:gd name="connsiteX1" fmla="*/ 19866 w 179565"/>
                <a:gd name="connsiteY1" fmla="*/ 430859 h 449823"/>
                <a:gd name="connsiteX2" fmla="*/ 10149 w 179565"/>
                <a:gd name="connsiteY2" fmla="*/ 420940 h 449823"/>
                <a:gd name="connsiteX3" fmla="*/ 229 w 179565"/>
                <a:gd name="connsiteY3" fmla="*/ 431062 h 449823"/>
                <a:gd name="connsiteX4" fmla="*/ 22700 w 179565"/>
                <a:gd name="connsiteY4" fmla="*/ 449889 h 449823"/>
                <a:gd name="connsiteX5" fmla="*/ 79383 w 179565"/>
                <a:gd name="connsiteY5" fmla="*/ 343810 h 449823"/>
                <a:gd name="connsiteX6" fmla="*/ 119062 w 179565"/>
                <a:gd name="connsiteY6" fmla="*/ 150276 h 449823"/>
                <a:gd name="connsiteX7" fmla="*/ 140926 w 179565"/>
                <a:gd name="connsiteY7" fmla="*/ 40553 h 449823"/>
                <a:gd name="connsiteX8" fmla="*/ 158133 w 179565"/>
                <a:gd name="connsiteY8" fmla="*/ 4519 h 449823"/>
                <a:gd name="connsiteX9" fmla="*/ 170279 w 179565"/>
                <a:gd name="connsiteY9" fmla="*/ 9175 h 449823"/>
                <a:gd name="connsiteX10" fmla="*/ 160157 w 179565"/>
                <a:gd name="connsiteY10" fmla="*/ 19094 h 449823"/>
                <a:gd name="connsiteX11" fmla="*/ 169875 w 179565"/>
                <a:gd name="connsiteY11" fmla="*/ 29014 h 449823"/>
                <a:gd name="connsiteX12" fmla="*/ 179794 w 179565"/>
                <a:gd name="connsiteY12" fmla="*/ 18892 h 449823"/>
                <a:gd name="connsiteX13" fmla="*/ 157728 w 179565"/>
                <a:gd name="connsiteY13" fmla="*/ 65 h 449823"/>
                <a:gd name="connsiteX14" fmla="*/ 119872 w 179565"/>
                <a:gd name="connsiteY14" fmla="*/ 63429 h 449823"/>
                <a:gd name="connsiteX15" fmla="*/ 69464 w 179565"/>
                <a:gd name="connsiteY15" fmla="*/ 299677 h 449823"/>
                <a:gd name="connsiteX16" fmla="*/ 51649 w 179565"/>
                <a:gd name="connsiteY16" fmla="*/ 392598 h 449823"/>
                <a:gd name="connsiteX17" fmla="*/ 22295 w 179565"/>
                <a:gd name="connsiteY17" fmla="*/ 445435 h 449823"/>
                <a:gd name="connsiteX18" fmla="*/ 9946 w 179565"/>
                <a:gd name="connsiteY18" fmla="*/ 440779 h 44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565" h="449823">
                  <a:moveTo>
                    <a:pt x="9946" y="440779"/>
                  </a:moveTo>
                  <a:cubicBezTo>
                    <a:pt x="16424" y="440374"/>
                    <a:pt x="19866" y="435920"/>
                    <a:pt x="19866" y="430859"/>
                  </a:cubicBezTo>
                  <a:cubicBezTo>
                    <a:pt x="19866" y="424179"/>
                    <a:pt x="14805" y="420940"/>
                    <a:pt x="10149" y="420940"/>
                  </a:cubicBezTo>
                  <a:cubicBezTo>
                    <a:pt x="5290" y="420940"/>
                    <a:pt x="229" y="423976"/>
                    <a:pt x="229" y="431062"/>
                  </a:cubicBezTo>
                  <a:cubicBezTo>
                    <a:pt x="229" y="441386"/>
                    <a:pt x="10351" y="449889"/>
                    <a:pt x="22700" y="449889"/>
                  </a:cubicBezTo>
                  <a:cubicBezTo>
                    <a:pt x="53471" y="449889"/>
                    <a:pt x="65010" y="402517"/>
                    <a:pt x="79383" y="343810"/>
                  </a:cubicBezTo>
                  <a:cubicBezTo>
                    <a:pt x="94971" y="279838"/>
                    <a:pt x="108130" y="215260"/>
                    <a:pt x="119062" y="150276"/>
                  </a:cubicBezTo>
                  <a:cubicBezTo>
                    <a:pt x="126552" y="107156"/>
                    <a:pt x="134043" y="66668"/>
                    <a:pt x="140926" y="40553"/>
                  </a:cubicBezTo>
                  <a:cubicBezTo>
                    <a:pt x="143355" y="30634"/>
                    <a:pt x="150238" y="4519"/>
                    <a:pt x="158133" y="4519"/>
                  </a:cubicBezTo>
                  <a:cubicBezTo>
                    <a:pt x="164409" y="4519"/>
                    <a:pt x="169470" y="8365"/>
                    <a:pt x="170279" y="9175"/>
                  </a:cubicBezTo>
                  <a:cubicBezTo>
                    <a:pt x="163599" y="9580"/>
                    <a:pt x="160157" y="14033"/>
                    <a:pt x="160157" y="19094"/>
                  </a:cubicBezTo>
                  <a:cubicBezTo>
                    <a:pt x="160157" y="25775"/>
                    <a:pt x="165218" y="29014"/>
                    <a:pt x="169875" y="29014"/>
                  </a:cubicBezTo>
                  <a:cubicBezTo>
                    <a:pt x="174733" y="29014"/>
                    <a:pt x="179794" y="25977"/>
                    <a:pt x="179794" y="18892"/>
                  </a:cubicBezTo>
                  <a:cubicBezTo>
                    <a:pt x="179794" y="7960"/>
                    <a:pt x="168862" y="65"/>
                    <a:pt x="157728" y="65"/>
                  </a:cubicBezTo>
                  <a:cubicBezTo>
                    <a:pt x="142343" y="65"/>
                    <a:pt x="131006" y="22131"/>
                    <a:pt x="119872" y="63429"/>
                  </a:cubicBezTo>
                  <a:cubicBezTo>
                    <a:pt x="119264" y="65656"/>
                    <a:pt x="91732" y="167281"/>
                    <a:pt x="69464" y="299677"/>
                  </a:cubicBezTo>
                  <a:cubicBezTo>
                    <a:pt x="64200" y="330651"/>
                    <a:pt x="58330" y="364459"/>
                    <a:pt x="51649" y="392598"/>
                  </a:cubicBezTo>
                  <a:cubicBezTo>
                    <a:pt x="48005" y="407376"/>
                    <a:pt x="38693" y="445435"/>
                    <a:pt x="22295" y="445435"/>
                  </a:cubicBezTo>
                  <a:cubicBezTo>
                    <a:pt x="15007" y="445435"/>
                    <a:pt x="10149" y="440779"/>
                    <a:pt x="9946" y="440779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形状 48">
              <a:extLst>
                <a:ext uri="{FF2B5EF4-FFF2-40B4-BE49-F238E27FC236}">
                  <a16:creationId xmlns:a16="http://schemas.microsoft.com/office/drawing/2014/main" id="{1E53D163-ABB7-6AB5-9412-78F47F03BC78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>
              <a:off x="7257149" y="2672562"/>
              <a:ext cx="96361" cy="142720"/>
            </a:xfrm>
            <a:custGeom>
              <a:avLst/>
              <a:gdLst>
                <a:gd name="connsiteX0" fmla="*/ 96603 w 96361"/>
                <a:gd name="connsiteY0" fmla="*/ 2305 h 142720"/>
                <a:gd name="connsiteX1" fmla="*/ 93971 w 96361"/>
                <a:gd name="connsiteY1" fmla="*/ 79 h 142720"/>
                <a:gd name="connsiteX2" fmla="*/ 68261 w 96361"/>
                <a:gd name="connsiteY2" fmla="*/ 2305 h 142720"/>
                <a:gd name="connsiteX3" fmla="*/ 65427 w 96361"/>
                <a:gd name="connsiteY3" fmla="*/ 6152 h 142720"/>
                <a:gd name="connsiteX4" fmla="*/ 70285 w 96361"/>
                <a:gd name="connsiteY4" fmla="*/ 8581 h 142720"/>
                <a:gd name="connsiteX5" fmla="*/ 80407 w 96361"/>
                <a:gd name="connsiteY5" fmla="*/ 12023 h 142720"/>
                <a:gd name="connsiteX6" fmla="*/ 79800 w 96361"/>
                <a:gd name="connsiteY6" fmla="*/ 16071 h 142720"/>
                <a:gd name="connsiteX7" fmla="*/ 67654 w 96361"/>
                <a:gd name="connsiteY7" fmla="*/ 64050 h 142720"/>
                <a:gd name="connsiteX8" fmla="*/ 49029 w 96361"/>
                <a:gd name="connsiteY8" fmla="*/ 51094 h 142720"/>
                <a:gd name="connsiteX9" fmla="*/ 241 w 96361"/>
                <a:gd name="connsiteY9" fmla="*/ 110409 h 142720"/>
                <a:gd name="connsiteX10" fmla="*/ 27165 w 96361"/>
                <a:gd name="connsiteY10" fmla="*/ 142799 h 142720"/>
                <a:gd name="connsiteX11" fmla="*/ 53483 w 96361"/>
                <a:gd name="connsiteY11" fmla="*/ 127616 h 142720"/>
                <a:gd name="connsiteX12" fmla="*/ 71905 w 96361"/>
                <a:gd name="connsiteY12" fmla="*/ 142799 h 142720"/>
                <a:gd name="connsiteX13" fmla="*/ 86885 w 96361"/>
                <a:gd name="connsiteY13" fmla="*/ 131665 h 142720"/>
                <a:gd name="connsiteX14" fmla="*/ 92959 w 96361"/>
                <a:gd name="connsiteY14" fmla="*/ 111623 h 142720"/>
                <a:gd name="connsiteX15" fmla="*/ 90529 w 96361"/>
                <a:gd name="connsiteY15" fmla="*/ 109599 h 142720"/>
                <a:gd name="connsiteX16" fmla="*/ 87695 w 96361"/>
                <a:gd name="connsiteY16" fmla="*/ 113243 h 142720"/>
                <a:gd name="connsiteX17" fmla="*/ 72310 w 96361"/>
                <a:gd name="connsiteY17" fmla="*/ 138346 h 142720"/>
                <a:gd name="connsiteX18" fmla="*/ 66236 w 96361"/>
                <a:gd name="connsiteY18" fmla="*/ 129033 h 142720"/>
                <a:gd name="connsiteX19" fmla="*/ 67451 w 96361"/>
                <a:gd name="connsiteY19" fmla="*/ 119316 h 142720"/>
                <a:gd name="connsiteX20" fmla="*/ 96603 w 96361"/>
                <a:gd name="connsiteY20" fmla="*/ 2305 h 142720"/>
                <a:gd name="connsiteX21" fmla="*/ 54495 w 96361"/>
                <a:gd name="connsiteY21" fmla="*/ 116482 h 142720"/>
                <a:gd name="connsiteX22" fmla="*/ 50446 w 96361"/>
                <a:gd name="connsiteY22" fmla="*/ 123972 h 142720"/>
                <a:gd name="connsiteX23" fmla="*/ 27570 w 96361"/>
                <a:gd name="connsiteY23" fmla="*/ 138346 h 142720"/>
                <a:gd name="connsiteX24" fmla="*/ 14614 w 96361"/>
                <a:gd name="connsiteY24" fmla="*/ 119316 h 142720"/>
                <a:gd name="connsiteX25" fmla="*/ 25748 w 96361"/>
                <a:gd name="connsiteY25" fmla="*/ 74982 h 142720"/>
                <a:gd name="connsiteX26" fmla="*/ 49231 w 96361"/>
                <a:gd name="connsiteY26" fmla="*/ 55547 h 142720"/>
                <a:gd name="connsiteX27" fmla="*/ 65224 w 96361"/>
                <a:gd name="connsiteY27" fmla="*/ 73362 h 142720"/>
                <a:gd name="connsiteX28" fmla="*/ 64617 w 96361"/>
                <a:gd name="connsiteY28" fmla="*/ 76804 h 142720"/>
                <a:gd name="connsiteX29" fmla="*/ 54495 w 96361"/>
                <a:gd name="connsiteY29" fmla="*/ 116482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361" h="142720">
                  <a:moveTo>
                    <a:pt x="96603" y="2305"/>
                  </a:moveTo>
                  <a:cubicBezTo>
                    <a:pt x="96603" y="2103"/>
                    <a:pt x="96603" y="79"/>
                    <a:pt x="93971" y="79"/>
                  </a:cubicBezTo>
                  <a:cubicBezTo>
                    <a:pt x="90934" y="79"/>
                    <a:pt x="71702" y="1901"/>
                    <a:pt x="68261" y="2305"/>
                  </a:cubicBezTo>
                  <a:cubicBezTo>
                    <a:pt x="66641" y="2508"/>
                    <a:pt x="65427" y="3520"/>
                    <a:pt x="65427" y="6152"/>
                  </a:cubicBezTo>
                  <a:cubicBezTo>
                    <a:pt x="65427" y="8581"/>
                    <a:pt x="67249" y="8581"/>
                    <a:pt x="70285" y="8581"/>
                  </a:cubicBezTo>
                  <a:cubicBezTo>
                    <a:pt x="80002" y="8581"/>
                    <a:pt x="80407" y="9998"/>
                    <a:pt x="80407" y="12023"/>
                  </a:cubicBezTo>
                  <a:lnTo>
                    <a:pt x="79800" y="16071"/>
                  </a:lnTo>
                  <a:lnTo>
                    <a:pt x="67654" y="64050"/>
                  </a:lnTo>
                  <a:cubicBezTo>
                    <a:pt x="64010" y="56560"/>
                    <a:pt x="58139" y="51094"/>
                    <a:pt x="49029" y="51094"/>
                  </a:cubicBezTo>
                  <a:cubicBezTo>
                    <a:pt x="25343" y="51094"/>
                    <a:pt x="241" y="80852"/>
                    <a:pt x="241" y="110409"/>
                  </a:cubicBezTo>
                  <a:cubicBezTo>
                    <a:pt x="241" y="129438"/>
                    <a:pt x="11375" y="142799"/>
                    <a:pt x="27165" y="142799"/>
                  </a:cubicBezTo>
                  <a:cubicBezTo>
                    <a:pt x="31214" y="142799"/>
                    <a:pt x="41336" y="141990"/>
                    <a:pt x="53483" y="127616"/>
                  </a:cubicBezTo>
                  <a:cubicBezTo>
                    <a:pt x="55102" y="136119"/>
                    <a:pt x="62188" y="142799"/>
                    <a:pt x="71905" y="142799"/>
                  </a:cubicBezTo>
                  <a:cubicBezTo>
                    <a:pt x="78990" y="142799"/>
                    <a:pt x="83646" y="138143"/>
                    <a:pt x="86885" y="131665"/>
                  </a:cubicBezTo>
                  <a:cubicBezTo>
                    <a:pt x="90327" y="124377"/>
                    <a:pt x="92959" y="112028"/>
                    <a:pt x="92959" y="111623"/>
                  </a:cubicBezTo>
                  <a:cubicBezTo>
                    <a:pt x="92959" y="109599"/>
                    <a:pt x="91137" y="109599"/>
                    <a:pt x="90529" y="109599"/>
                  </a:cubicBezTo>
                  <a:cubicBezTo>
                    <a:pt x="88505" y="109599"/>
                    <a:pt x="88303" y="110409"/>
                    <a:pt x="87695" y="113243"/>
                  </a:cubicBezTo>
                  <a:cubicBezTo>
                    <a:pt x="84254" y="126402"/>
                    <a:pt x="80610" y="138346"/>
                    <a:pt x="72310" y="138346"/>
                  </a:cubicBezTo>
                  <a:cubicBezTo>
                    <a:pt x="66844" y="138346"/>
                    <a:pt x="66236" y="133082"/>
                    <a:pt x="66236" y="129033"/>
                  </a:cubicBezTo>
                  <a:cubicBezTo>
                    <a:pt x="66236" y="124175"/>
                    <a:pt x="66641" y="122758"/>
                    <a:pt x="67451" y="119316"/>
                  </a:cubicBezTo>
                  <a:lnTo>
                    <a:pt x="96603" y="2305"/>
                  </a:lnTo>
                  <a:close/>
                  <a:moveTo>
                    <a:pt x="54495" y="116482"/>
                  </a:moveTo>
                  <a:cubicBezTo>
                    <a:pt x="53483" y="120126"/>
                    <a:pt x="53483" y="120531"/>
                    <a:pt x="50446" y="123972"/>
                  </a:cubicBezTo>
                  <a:cubicBezTo>
                    <a:pt x="41539" y="135107"/>
                    <a:pt x="33239" y="138346"/>
                    <a:pt x="27570" y="138346"/>
                  </a:cubicBezTo>
                  <a:cubicBezTo>
                    <a:pt x="17448" y="138346"/>
                    <a:pt x="14614" y="127211"/>
                    <a:pt x="14614" y="119316"/>
                  </a:cubicBezTo>
                  <a:cubicBezTo>
                    <a:pt x="14614" y="109194"/>
                    <a:pt x="21092" y="84294"/>
                    <a:pt x="25748" y="74982"/>
                  </a:cubicBezTo>
                  <a:cubicBezTo>
                    <a:pt x="32024" y="63038"/>
                    <a:pt x="41134" y="55547"/>
                    <a:pt x="49231" y="55547"/>
                  </a:cubicBezTo>
                  <a:cubicBezTo>
                    <a:pt x="62390" y="55547"/>
                    <a:pt x="65224" y="72148"/>
                    <a:pt x="65224" y="73362"/>
                  </a:cubicBezTo>
                  <a:cubicBezTo>
                    <a:pt x="65224" y="74577"/>
                    <a:pt x="64819" y="75791"/>
                    <a:pt x="64617" y="76804"/>
                  </a:cubicBezTo>
                  <a:lnTo>
                    <a:pt x="54495" y="11648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69A01861-AA98-E5E7-4691-C908F82E5722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>
              <a:off x="7362071" y="2635376"/>
              <a:ext cx="65185" cy="96928"/>
            </a:xfrm>
            <a:custGeom>
              <a:avLst/>
              <a:gdLst>
                <a:gd name="connsiteX0" fmla="*/ 31280 w 65185"/>
                <a:gd name="connsiteY0" fmla="*/ 46838 h 96928"/>
                <a:gd name="connsiteX1" fmla="*/ 50269 w 65185"/>
                <a:gd name="connsiteY1" fmla="*/ 69653 h 96928"/>
                <a:gd name="connsiteX2" fmla="*/ 31847 w 65185"/>
                <a:gd name="connsiteY2" fmla="*/ 92468 h 96928"/>
                <a:gd name="connsiteX3" fmla="*/ 7756 w 65185"/>
                <a:gd name="connsiteY3" fmla="*/ 82549 h 96928"/>
                <a:gd name="connsiteX4" fmla="*/ 15976 w 65185"/>
                <a:gd name="connsiteY4" fmla="*/ 74613 h 96928"/>
                <a:gd name="connsiteX5" fmla="*/ 8182 w 65185"/>
                <a:gd name="connsiteY5" fmla="*/ 66819 h 96928"/>
                <a:gd name="connsiteX6" fmla="*/ 246 w 65185"/>
                <a:gd name="connsiteY6" fmla="*/ 75038 h 96928"/>
                <a:gd name="connsiteX7" fmla="*/ 32130 w 65185"/>
                <a:gd name="connsiteY7" fmla="*/ 97003 h 96928"/>
                <a:gd name="connsiteX8" fmla="*/ 65432 w 65185"/>
                <a:gd name="connsiteY8" fmla="*/ 69653 h 96928"/>
                <a:gd name="connsiteX9" fmla="*/ 40775 w 65185"/>
                <a:gd name="connsiteY9" fmla="*/ 44288 h 96928"/>
                <a:gd name="connsiteX10" fmla="*/ 61039 w 65185"/>
                <a:gd name="connsiteY10" fmla="*/ 19630 h 96928"/>
                <a:gd name="connsiteX11" fmla="*/ 32414 w 65185"/>
                <a:gd name="connsiteY11" fmla="*/ 74 h 96928"/>
                <a:gd name="connsiteX12" fmla="*/ 4639 w 65185"/>
                <a:gd name="connsiteY12" fmla="*/ 19063 h 96928"/>
                <a:gd name="connsiteX13" fmla="*/ 12008 w 65185"/>
                <a:gd name="connsiteY13" fmla="*/ 26574 h 96928"/>
                <a:gd name="connsiteX14" fmla="*/ 19235 w 65185"/>
                <a:gd name="connsiteY14" fmla="*/ 19347 h 96928"/>
                <a:gd name="connsiteX15" fmla="*/ 12008 w 65185"/>
                <a:gd name="connsiteY15" fmla="*/ 11978 h 96928"/>
                <a:gd name="connsiteX16" fmla="*/ 31989 w 65185"/>
                <a:gd name="connsiteY16" fmla="*/ 4184 h 96928"/>
                <a:gd name="connsiteX17" fmla="*/ 47293 w 65185"/>
                <a:gd name="connsiteY17" fmla="*/ 19630 h 96928"/>
                <a:gd name="connsiteX18" fmla="*/ 41625 w 65185"/>
                <a:gd name="connsiteY18" fmla="*/ 36494 h 96928"/>
                <a:gd name="connsiteX19" fmla="*/ 25895 w 65185"/>
                <a:gd name="connsiteY19" fmla="*/ 42587 h 96928"/>
                <a:gd name="connsiteX20" fmla="*/ 21361 w 65185"/>
                <a:gd name="connsiteY20" fmla="*/ 43012 h 96928"/>
                <a:gd name="connsiteX21" fmla="*/ 19943 w 65185"/>
                <a:gd name="connsiteY21" fmla="*/ 44854 h 96928"/>
                <a:gd name="connsiteX22" fmla="*/ 23628 w 65185"/>
                <a:gd name="connsiteY22" fmla="*/ 46838 h 96928"/>
                <a:gd name="connsiteX23" fmla="*/ 31280 w 65185"/>
                <a:gd name="connsiteY23" fmla="*/ 46838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280" y="46838"/>
                  </a:moveTo>
                  <a:cubicBezTo>
                    <a:pt x="42333" y="46838"/>
                    <a:pt x="50269" y="54491"/>
                    <a:pt x="50269" y="69653"/>
                  </a:cubicBezTo>
                  <a:cubicBezTo>
                    <a:pt x="50269" y="87225"/>
                    <a:pt x="40066" y="92468"/>
                    <a:pt x="31847" y="92468"/>
                  </a:cubicBezTo>
                  <a:cubicBezTo>
                    <a:pt x="26179" y="92468"/>
                    <a:pt x="13708" y="90910"/>
                    <a:pt x="7756" y="82549"/>
                  </a:cubicBezTo>
                  <a:cubicBezTo>
                    <a:pt x="14417" y="82265"/>
                    <a:pt x="15976" y="77589"/>
                    <a:pt x="15976" y="74613"/>
                  </a:cubicBezTo>
                  <a:cubicBezTo>
                    <a:pt x="15976" y="70078"/>
                    <a:pt x="12575" y="66819"/>
                    <a:pt x="8182" y="66819"/>
                  </a:cubicBezTo>
                  <a:cubicBezTo>
                    <a:pt x="4214" y="66819"/>
                    <a:pt x="246" y="69228"/>
                    <a:pt x="246" y="75038"/>
                  </a:cubicBezTo>
                  <a:cubicBezTo>
                    <a:pt x="246" y="88359"/>
                    <a:pt x="14984" y="97003"/>
                    <a:pt x="32130" y="97003"/>
                  </a:cubicBezTo>
                  <a:cubicBezTo>
                    <a:pt x="51828" y="97003"/>
                    <a:pt x="65432" y="83824"/>
                    <a:pt x="65432" y="69653"/>
                  </a:cubicBezTo>
                  <a:cubicBezTo>
                    <a:pt x="65432" y="58600"/>
                    <a:pt x="56363" y="47547"/>
                    <a:pt x="40775" y="44288"/>
                  </a:cubicBezTo>
                  <a:cubicBezTo>
                    <a:pt x="55654" y="38903"/>
                    <a:pt x="61039" y="28274"/>
                    <a:pt x="61039" y="19630"/>
                  </a:cubicBezTo>
                  <a:cubicBezTo>
                    <a:pt x="61039" y="8435"/>
                    <a:pt x="48143" y="74"/>
                    <a:pt x="32414" y="74"/>
                  </a:cubicBezTo>
                  <a:cubicBezTo>
                    <a:pt x="16684" y="74"/>
                    <a:pt x="4639" y="7727"/>
                    <a:pt x="4639" y="19063"/>
                  </a:cubicBezTo>
                  <a:cubicBezTo>
                    <a:pt x="4639" y="23881"/>
                    <a:pt x="7756" y="26574"/>
                    <a:pt x="12008" y="26574"/>
                  </a:cubicBezTo>
                  <a:cubicBezTo>
                    <a:pt x="16401" y="26574"/>
                    <a:pt x="19235" y="23315"/>
                    <a:pt x="19235" y="19347"/>
                  </a:cubicBezTo>
                  <a:cubicBezTo>
                    <a:pt x="19235" y="15237"/>
                    <a:pt x="16401" y="12261"/>
                    <a:pt x="12008" y="11978"/>
                  </a:cubicBezTo>
                  <a:cubicBezTo>
                    <a:pt x="16968" y="5743"/>
                    <a:pt x="26745" y="4184"/>
                    <a:pt x="31989" y="4184"/>
                  </a:cubicBezTo>
                  <a:cubicBezTo>
                    <a:pt x="38366" y="4184"/>
                    <a:pt x="47293" y="7302"/>
                    <a:pt x="47293" y="19630"/>
                  </a:cubicBezTo>
                  <a:cubicBezTo>
                    <a:pt x="47293" y="25582"/>
                    <a:pt x="45309" y="32101"/>
                    <a:pt x="41625" y="36494"/>
                  </a:cubicBezTo>
                  <a:cubicBezTo>
                    <a:pt x="36948" y="41878"/>
                    <a:pt x="32981" y="42162"/>
                    <a:pt x="25895" y="42587"/>
                  </a:cubicBezTo>
                  <a:cubicBezTo>
                    <a:pt x="22352" y="42870"/>
                    <a:pt x="22069" y="42870"/>
                    <a:pt x="21361" y="43012"/>
                  </a:cubicBezTo>
                  <a:cubicBezTo>
                    <a:pt x="21077" y="43012"/>
                    <a:pt x="19943" y="43296"/>
                    <a:pt x="19943" y="44854"/>
                  </a:cubicBezTo>
                  <a:cubicBezTo>
                    <a:pt x="19943" y="46838"/>
                    <a:pt x="21219" y="46838"/>
                    <a:pt x="23628" y="46838"/>
                  </a:cubicBezTo>
                  <a:lnTo>
                    <a:pt x="31280" y="4683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7A5D02F0-2A6B-72A7-9FCA-F6EAA794D740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>
              <a:off x="7451107" y="2723577"/>
              <a:ext cx="100815" cy="91705"/>
            </a:xfrm>
            <a:custGeom>
              <a:avLst/>
              <a:gdLst>
                <a:gd name="connsiteX0" fmla="*/ 61995 w 100815"/>
                <a:gd name="connsiteY0" fmla="*/ 28420 h 91705"/>
                <a:gd name="connsiteX1" fmla="*/ 82036 w 100815"/>
                <a:gd name="connsiteY1" fmla="*/ 4532 h 91705"/>
                <a:gd name="connsiteX2" fmla="*/ 92159 w 100815"/>
                <a:gd name="connsiteY2" fmla="*/ 7164 h 91705"/>
                <a:gd name="connsiteX3" fmla="*/ 82441 w 100815"/>
                <a:gd name="connsiteY3" fmla="*/ 18096 h 91705"/>
                <a:gd name="connsiteX4" fmla="*/ 90134 w 100815"/>
                <a:gd name="connsiteY4" fmla="*/ 25181 h 91705"/>
                <a:gd name="connsiteX5" fmla="*/ 101066 w 100815"/>
                <a:gd name="connsiteY5" fmla="*/ 13440 h 91705"/>
                <a:gd name="connsiteX6" fmla="*/ 82239 w 100815"/>
                <a:gd name="connsiteY6" fmla="*/ 79 h 91705"/>
                <a:gd name="connsiteX7" fmla="*/ 60983 w 100815"/>
                <a:gd name="connsiteY7" fmla="*/ 15464 h 91705"/>
                <a:gd name="connsiteX8" fmla="*/ 39119 w 100815"/>
                <a:gd name="connsiteY8" fmla="*/ 79 h 91705"/>
                <a:gd name="connsiteX9" fmla="*/ 6526 w 100815"/>
                <a:gd name="connsiteY9" fmla="*/ 31254 h 91705"/>
                <a:gd name="connsiteX10" fmla="*/ 8955 w 100815"/>
                <a:gd name="connsiteY10" fmla="*/ 33279 h 91705"/>
                <a:gd name="connsiteX11" fmla="*/ 11587 w 100815"/>
                <a:gd name="connsiteY11" fmla="*/ 31052 h 91705"/>
                <a:gd name="connsiteX12" fmla="*/ 38714 w 100815"/>
                <a:gd name="connsiteY12" fmla="*/ 4532 h 91705"/>
                <a:gd name="connsiteX13" fmla="*/ 49646 w 100815"/>
                <a:gd name="connsiteY13" fmla="*/ 18096 h 91705"/>
                <a:gd name="connsiteX14" fmla="*/ 38714 w 100815"/>
                <a:gd name="connsiteY14" fmla="*/ 66277 h 91705"/>
                <a:gd name="connsiteX15" fmla="*/ 19482 w 100815"/>
                <a:gd name="connsiteY15" fmla="*/ 87331 h 91705"/>
                <a:gd name="connsiteX16" fmla="*/ 9360 w 100815"/>
                <a:gd name="connsiteY16" fmla="*/ 84699 h 91705"/>
                <a:gd name="connsiteX17" fmla="*/ 18875 w 100815"/>
                <a:gd name="connsiteY17" fmla="*/ 73767 h 91705"/>
                <a:gd name="connsiteX18" fmla="*/ 11385 w 100815"/>
                <a:gd name="connsiteY18" fmla="*/ 66682 h 91705"/>
                <a:gd name="connsiteX19" fmla="*/ 250 w 100815"/>
                <a:gd name="connsiteY19" fmla="*/ 78423 h 91705"/>
                <a:gd name="connsiteX20" fmla="*/ 19280 w 100815"/>
                <a:gd name="connsiteY20" fmla="*/ 91784 h 91705"/>
                <a:gd name="connsiteX21" fmla="*/ 40536 w 100815"/>
                <a:gd name="connsiteY21" fmla="*/ 76399 h 91705"/>
                <a:gd name="connsiteX22" fmla="*/ 62400 w 100815"/>
                <a:gd name="connsiteY22" fmla="*/ 91784 h 91705"/>
                <a:gd name="connsiteX23" fmla="*/ 94790 w 100815"/>
                <a:gd name="connsiteY23" fmla="*/ 60608 h 91705"/>
                <a:gd name="connsiteX24" fmla="*/ 92361 w 100815"/>
                <a:gd name="connsiteY24" fmla="*/ 58584 h 91705"/>
                <a:gd name="connsiteX25" fmla="*/ 89729 w 100815"/>
                <a:gd name="connsiteY25" fmla="*/ 60811 h 91705"/>
                <a:gd name="connsiteX26" fmla="*/ 62805 w 100815"/>
                <a:gd name="connsiteY26" fmla="*/ 87331 h 91705"/>
                <a:gd name="connsiteX27" fmla="*/ 51670 w 100815"/>
                <a:gd name="connsiteY27" fmla="*/ 73969 h 91705"/>
                <a:gd name="connsiteX28" fmla="*/ 55112 w 100815"/>
                <a:gd name="connsiteY28" fmla="*/ 56155 h 91705"/>
                <a:gd name="connsiteX29" fmla="*/ 61995 w 100815"/>
                <a:gd name="connsiteY29" fmla="*/ 28420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815" h="91705">
                  <a:moveTo>
                    <a:pt x="61995" y="28420"/>
                  </a:moveTo>
                  <a:cubicBezTo>
                    <a:pt x="63210" y="23157"/>
                    <a:pt x="67866" y="4532"/>
                    <a:pt x="82036" y="4532"/>
                  </a:cubicBezTo>
                  <a:cubicBezTo>
                    <a:pt x="83049" y="4532"/>
                    <a:pt x="87907" y="4532"/>
                    <a:pt x="92159" y="7164"/>
                  </a:cubicBezTo>
                  <a:cubicBezTo>
                    <a:pt x="86490" y="8176"/>
                    <a:pt x="82441" y="13237"/>
                    <a:pt x="82441" y="18096"/>
                  </a:cubicBezTo>
                  <a:cubicBezTo>
                    <a:pt x="82441" y="21335"/>
                    <a:pt x="84668" y="25181"/>
                    <a:pt x="90134" y="25181"/>
                  </a:cubicBezTo>
                  <a:cubicBezTo>
                    <a:pt x="94588" y="25181"/>
                    <a:pt x="101066" y="21537"/>
                    <a:pt x="101066" y="13440"/>
                  </a:cubicBezTo>
                  <a:cubicBezTo>
                    <a:pt x="101066" y="2913"/>
                    <a:pt x="89122" y="79"/>
                    <a:pt x="82239" y="79"/>
                  </a:cubicBezTo>
                  <a:cubicBezTo>
                    <a:pt x="70497" y="79"/>
                    <a:pt x="63412" y="10808"/>
                    <a:pt x="60983" y="15464"/>
                  </a:cubicBezTo>
                  <a:cubicBezTo>
                    <a:pt x="55922" y="2103"/>
                    <a:pt x="44990" y="79"/>
                    <a:pt x="39119" y="79"/>
                  </a:cubicBezTo>
                  <a:cubicBezTo>
                    <a:pt x="18065" y="79"/>
                    <a:pt x="6526" y="26193"/>
                    <a:pt x="6526" y="31254"/>
                  </a:cubicBezTo>
                  <a:cubicBezTo>
                    <a:pt x="6526" y="33279"/>
                    <a:pt x="8550" y="33279"/>
                    <a:pt x="8955" y="33279"/>
                  </a:cubicBezTo>
                  <a:cubicBezTo>
                    <a:pt x="10575" y="33279"/>
                    <a:pt x="11182" y="32874"/>
                    <a:pt x="11587" y="31052"/>
                  </a:cubicBezTo>
                  <a:cubicBezTo>
                    <a:pt x="18470" y="9593"/>
                    <a:pt x="31831" y="4532"/>
                    <a:pt x="38714" y="4532"/>
                  </a:cubicBezTo>
                  <a:cubicBezTo>
                    <a:pt x="42561" y="4532"/>
                    <a:pt x="49646" y="6354"/>
                    <a:pt x="49646" y="18096"/>
                  </a:cubicBezTo>
                  <a:cubicBezTo>
                    <a:pt x="49646" y="24371"/>
                    <a:pt x="46204" y="37935"/>
                    <a:pt x="38714" y="66277"/>
                  </a:cubicBezTo>
                  <a:cubicBezTo>
                    <a:pt x="35475" y="78828"/>
                    <a:pt x="28390" y="87331"/>
                    <a:pt x="19482" y="87331"/>
                  </a:cubicBezTo>
                  <a:cubicBezTo>
                    <a:pt x="18268" y="87331"/>
                    <a:pt x="13611" y="87331"/>
                    <a:pt x="9360" y="84699"/>
                  </a:cubicBezTo>
                  <a:cubicBezTo>
                    <a:pt x="14421" y="83687"/>
                    <a:pt x="18875" y="79435"/>
                    <a:pt x="18875" y="73767"/>
                  </a:cubicBezTo>
                  <a:cubicBezTo>
                    <a:pt x="18875" y="68301"/>
                    <a:pt x="14421" y="66682"/>
                    <a:pt x="11385" y="66682"/>
                  </a:cubicBezTo>
                  <a:cubicBezTo>
                    <a:pt x="5311" y="66682"/>
                    <a:pt x="250" y="71945"/>
                    <a:pt x="250" y="78423"/>
                  </a:cubicBezTo>
                  <a:cubicBezTo>
                    <a:pt x="250" y="87735"/>
                    <a:pt x="10372" y="91784"/>
                    <a:pt x="19280" y="91784"/>
                  </a:cubicBezTo>
                  <a:cubicBezTo>
                    <a:pt x="32641" y="91784"/>
                    <a:pt x="39929" y="77613"/>
                    <a:pt x="40536" y="76399"/>
                  </a:cubicBezTo>
                  <a:cubicBezTo>
                    <a:pt x="42965" y="83889"/>
                    <a:pt x="50253" y="91784"/>
                    <a:pt x="62400" y="91784"/>
                  </a:cubicBezTo>
                  <a:cubicBezTo>
                    <a:pt x="83251" y="91784"/>
                    <a:pt x="94790" y="65669"/>
                    <a:pt x="94790" y="60608"/>
                  </a:cubicBezTo>
                  <a:cubicBezTo>
                    <a:pt x="94790" y="58584"/>
                    <a:pt x="92968" y="58584"/>
                    <a:pt x="92361" y="58584"/>
                  </a:cubicBezTo>
                  <a:cubicBezTo>
                    <a:pt x="90539" y="58584"/>
                    <a:pt x="90134" y="59394"/>
                    <a:pt x="89729" y="60811"/>
                  </a:cubicBezTo>
                  <a:cubicBezTo>
                    <a:pt x="83049" y="82472"/>
                    <a:pt x="69283" y="87331"/>
                    <a:pt x="62805" y="87331"/>
                  </a:cubicBezTo>
                  <a:cubicBezTo>
                    <a:pt x="54909" y="87331"/>
                    <a:pt x="51670" y="80852"/>
                    <a:pt x="51670" y="73969"/>
                  </a:cubicBezTo>
                  <a:cubicBezTo>
                    <a:pt x="51670" y="69516"/>
                    <a:pt x="52885" y="65062"/>
                    <a:pt x="55112" y="56155"/>
                  </a:cubicBezTo>
                  <a:lnTo>
                    <a:pt x="61995" y="2842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F8780781-4759-EA7A-B79B-DF193D259DA1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>
              <a:off x="7636784" y="2519514"/>
              <a:ext cx="99600" cy="485655"/>
            </a:xfrm>
            <a:custGeom>
              <a:avLst/>
              <a:gdLst>
                <a:gd name="connsiteX0" fmla="*/ 99859 w 99600"/>
                <a:gd name="connsiteY0" fmla="*/ 483696 h 485655"/>
                <a:gd name="connsiteX1" fmla="*/ 99049 w 99600"/>
                <a:gd name="connsiteY1" fmla="*/ 481874 h 485655"/>
                <a:gd name="connsiteX2" fmla="*/ 64432 w 99600"/>
                <a:gd name="connsiteY2" fmla="*/ 438956 h 485655"/>
                <a:gd name="connsiteX3" fmla="*/ 17060 w 99600"/>
                <a:gd name="connsiteY3" fmla="*/ 242994 h 485655"/>
                <a:gd name="connsiteX4" fmla="*/ 57751 w 99600"/>
                <a:gd name="connsiteY4" fmla="*/ 57963 h 485655"/>
                <a:gd name="connsiteX5" fmla="*/ 99251 w 99600"/>
                <a:gd name="connsiteY5" fmla="*/ 3708 h 485655"/>
                <a:gd name="connsiteX6" fmla="*/ 99859 w 99600"/>
                <a:gd name="connsiteY6" fmla="*/ 2089 h 485655"/>
                <a:gd name="connsiteX7" fmla="*/ 95607 w 99600"/>
                <a:gd name="connsiteY7" fmla="*/ 65 h 485655"/>
                <a:gd name="connsiteX8" fmla="*/ 89332 w 99600"/>
                <a:gd name="connsiteY8" fmla="*/ 3101 h 485655"/>
                <a:gd name="connsiteX9" fmla="*/ 258 w 99600"/>
                <a:gd name="connsiteY9" fmla="*/ 242791 h 485655"/>
                <a:gd name="connsiteX10" fmla="*/ 69897 w 99600"/>
                <a:gd name="connsiteY10" fmla="*/ 463047 h 485655"/>
                <a:gd name="connsiteX11" fmla="*/ 89939 w 99600"/>
                <a:gd name="connsiteY11" fmla="*/ 483291 h 485655"/>
                <a:gd name="connsiteX12" fmla="*/ 95607 w 99600"/>
                <a:gd name="connsiteY12" fmla="*/ 485720 h 485655"/>
                <a:gd name="connsiteX13" fmla="*/ 99859 w 99600"/>
                <a:gd name="connsiteY13" fmla="*/ 483696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859" y="483696"/>
                  </a:moveTo>
                  <a:cubicBezTo>
                    <a:pt x="99859" y="482886"/>
                    <a:pt x="99454" y="482481"/>
                    <a:pt x="99049" y="481874"/>
                  </a:cubicBezTo>
                  <a:cubicBezTo>
                    <a:pt x="91559" y="474383"/>
                    <a:pt x="77995" y="460820"/>
                    <a:pt x="64432" y="438956"/>
                  </a:cubicBezTo>
                  <a:cubicBezTo>
                    <a:pt x="31839" y="386727"/>
                    <a:pt x="17060" y="320933"/>
                    <a:pt x="17060" y="242994"/>
                  </a:cubicBezTo>
                  <a:cubicBezTo>
                    <a:pt x="17060" y="188537"/>
                    <a:pt x="24348" y="118290"/>
                    <a:pt x="57751" y="57963"/>
                  </a:cubicBezTo>
                  <a:cubicBezTo>
                    <a:pt x="73744" y="29216"/>
                    <a:pt x="90344" y="12616"/>
                    <a:pt x="99251" y="3708"/>
                  </a:cubicBezTo>
                  <a:cubicBezTo>
                    <a:pt x="99859" y="3101"/>
                    <a:pt x="99859" y="2696"/>
                    <a:pt x="99859" y="2089"/>
                  </a:cubicBezTo>
                  <a:cubicBezTo>
                    <a:pt x="99859" y="65"/>
                    <a:pt x="98442" y="65"/>
                    <a:pt x="95607" y="65"/>
                  </a:cubicBezTo>
                  <a:cubicBezTo>
                    <a:pt x="92773" y="65"/>
                    <a:pt x="92368" y="65"/>
                    <a:pt x="89332" y="3101"/>
                  </a:cubicBezTo>
                  <a:cubicBezTo>
                    <a:pt x="21514" y="64846"/>
                    <a:pt x="258" y="157563"/>
                    <a:pt x="258" y="242791"/>
                  </a:cubicBezTo>
                  <a:cubicBezTo>
                    <a:pt x="258" y="322350"/>
                    <a:pt x="18477" y="402517"/>
                    <a:pt x="69897" y="463047"/>
                  </a:cubicBezTo>
                  <a:cubicBezTo>
                    <a:pt x="73946" y="467703"/>
                    <a:pt x="81639" y="476003"/>
                    <a:pt x="89939" y="483291"/>
                  </a:cubicBezTo>
                  <a:cubicBezTo>
                    <a:pt x="92368" y="485720"/>
                    <a:pt x="92773" y="485720"/>
                    <a:pt x="95607" y="485720"/>
                  </a:cubicBezTo>
                  <a:cubicBezTo>
                    <a:pt x="98442" y="485720"/>
                    <a:pt x="99859" y="485720"/>
                    <a:pt x="99859" y="483696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8C6A9DE3-8E89-82C2-DBFB-56B0B7B6BA4D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>
              <a:off x="7881666" y="2586625"/>
              <a:ext cx="92920" cy="130979"/>
            </a:xfrm>
            <a:custGeom>
              <a:avLst/>
              <a:gdLst>
                <a:gd name="connsiteX0" fmla="*/ 92585 w 92920"/>
                <a:gd name="connsiteY0" fmla="*/ 13230 h 130979"/>
                <a:gd name="connsiteX1" fmla="*/ 93192 w 92920"/>
                <a:gd name="connsiteY1" fmla="*/ 9587 h 130979"/>
                <a:gd name="connsiteX2" fmla="*/ 87321 w 92920"/>
                <a:gd name="connsiteY2" fmla="*/ 4121 h 130979"/>
                <a:gd name="connsiteX3" fmla="*/ 79021 w 92920"/>
                <a:gd name="connsiteY3" fmla="*/ 12826 h 130979"/>
                <a:gd name="connsiteX4" fmla="*/ 60194 w 92920"/>
                <a:gd name="connsiteY4" fmla="*/ 72 h 130979"/>
                <a:gd name="connsiteX5" fmla="*/ 12013 w 92920"/>
                <a:gd name="connsiteY5" fmla="*/ 57565 h 130979"/>
                <a:gd name="connsiteX6" fmla="*/ 38938 w 92920"/>
                <a:gd name="connsiteY6" fmla="*/ 89551 h 130979"/>
                <a:gd name="connsiteX7" fmla="*/ 62421 w 92920"/>
                <a:gd name="connsiteY7" fmla="*/ 77809 h 130979"/>
                <a:gd name="connsiteX8" fmla="*/ 62624 w 92920"/>
                <a:gd name="connsiteY8" fmla="*/ 78012 h 130979"/>
                <a:gd name="connsiteX9" fmla="*/ 55943 w 92920"/>
                <a:gd name="connsiteY9" fmla="*/ 104734 h 130979"/>
                <a:gd name="connsiteX10" fmla="*/ 26791 w 92920"/>
                <a:gd name="connsiteY10" fmla="*/ 126597 h 130979"/>
                <a:gd name="connsiteX11" fmla="*/ 10596 w 92920"/>
                <a:gd name="connsiteY11" fmla="*/ 124573 h 130979"/>
                <a:gd name="connsiteX12" fmla="*/ 18896 w 92920"/>
                <a:gd name="connsiteY12" fmla="*/ 114046 h 130979"/>
                <a:gd name="connsiteX13" fmla="*/ 11204 w 92920"/>
                <a:gd name="connsiteY13" fmla="*/ 106961 h 130979"/>
                <a:gd name="connsiteX14" fmla="*/ 272 w 92920"/>
                <a:gd name="connsiteY14" fmla="*/ 118702 h 130979"/>
                <a:gd name="connsiteX15" fmla="*/ 27196 w 92920"/>
                <a:gd name="connsiteY15" fmla="*/ 131051 h 130979"/>
                <a:gd name="connsiteX16" fmla="*/ 70114 w 92920"/>
                <a:gd name="connsiteY16" fmla="*/ 103114 h 130979"/>
                <a:gd name="connsiteX17" fmla="*/ 92585 w 92920"/>
                <a:gd name="connsiteY17" fmla="*/ 13230 h 130979"/>
                <a:gd name="connsiteX18" fmla="*/ 66267 w 92920"/>
                <a:gd name="connsiteY18" fmla="*/ 63638 h 130979"/>
                <a:gd name="connsiteX19" fmla="*/ 55943 w 92920"/>
                <a:gd name="connsiteY19" fmla="*/ 77809 h 130979"/>
                <a:gd name="connsiteX20" fmla="*/ 39545 w 92920"/>
                <a:gd name="connsiteY20" fmla="*/ 85097 h 130979"/>
                <a:gd name="connsiteX21" fmla="*/ 26387 w 92920"/>
                <a:gd name="connsiteY21" fmla="*/ 66472 h 130979"/>
                <a:gd name="connsiteX22" fmla="*/ 37723 w 92920"/>
                <a:gd name="connsiteY22" fmla="*/ 22543 h 130979"/>
                <a:gd name="connsiteX23" fmla="*/ 60397 w 92920"/>
                <a:gd name="connsiteY23" fmla="*/ 4526 h 130979"/>
                <a:gd name="connsiteX24" fmla="*/ 76592 w 92920"/>
                <a:gd name="connsiteY24" fmla="*/ 21935 h 130979"/>
                <a:gd name="connsiteX25" fmla="*/ 75985 w 92920"/>
                <a:gd name="connsiteY25" fmla="*/ 24972 h 130979"/>
                <a:gd name="connsiteX26" fmla="*/ 66267 w 92920"/>
                <a:gd name="connsiteY26" fmla="*/ 63638 h 13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920" h="130979">
                  <a:moveTo>
                    <a:pt x="92585" y="13230"/>
                  </a:moveTo>
                  <a:cubicBezTo>
                    <a:pt x="92787" y="12016"/>
                    <a:pt x="93192" y="11004"/>
                    <a:pt x="93192" y="9587"/>
                  </a:cubicBezTo>
                  <a:cubicBezTo>
                    <a:pt x="93192" y="6145"/>
                    <a:pt x="90763" y="4121"/>
                    <a:pt x="87321" y="4121"/>
                  </a:cubicBezTo>
                  <a:cubicBezTo>
                    <a:pt x="85297" y="4121"/>
                    <a:pt x="79831" y="5538"/>
                    <a:pt x="79021" y="12826"/>
                  </a:cubicBezTo>
                  <a:cubicBezTo>
                    <a:pt x="75377" y="5335"/>
                    <a:pt x="68292" y="72"/>
                    <a:pt x="60194" y="72"/>
                  </a:cubicBezTo>
                  <a:cubicBezTo>
                    <a:pt x="37116" y="72"/>
                    <a:pt x="12013" y="28414"/>
                    <a:pt x="12013" y="57565"/>
                  </a:cubicBezTo>
                  <a:cubicBezTo>
                    <a:pt x="12013" y="77607"/>
                    <a:pt x="24362" y="89551"/>
                    <a:pt x="38938" y="89551"/>
                  </a:cubicBezTo>
                  <a:cubicBezTo>
                    <a:pt x="50882" y="89551"/>
                    <a:pt x="60397" y="80036"/>
                    <a:pt x="62421" y="77809"/>
                  </a:cubicBezTo>
                  <a:lnTo>
                    <a:pt x="62624" y="78012"/>
                  </a:lnTo>
                  <a:cubicBezTo>
                    <a:pt x="58372" y="96029"/>
                    <a:pt x="55943" y="104329"/>
                    <a:pt x="55943" y="104734"/>
                  </a:cubicBezTo>
                  <a:cubicBezTo>
                    <a:pt x="55133" y="106556"/>
                    <a:pt x="48250" y="126597"/>
                    <a:pt x="26791" y="126597"/>
                  </a:cubicBezTo>
                  <a:cubicBezTo>
                    <a:pt x="22945" y="126597"/>
                    <a:pt x="16265" y="126395"/>
                    <a:pt x="10596" y="124573"/>
                  </a:cubicBezTo>
                  <a:cubicBezTo>
                    <a:pt x="16669" y="122751"/>
                    <a:pt x="18896" y="117488"/>
                    <a:pt x="18896" y="114046"/>
                  </a:cubicBezTo>
                  <a:cubicBezTo>
                    <a:pt x="18896" y="110807"/>
                    <a:pt x="16669" y="106961"/>
                    <a:pt x="11204" y="106961"/>
                  </a:cubicBezTo>
                  <a:cubicBezTo>
                    <a:pt x="6750" y="106961"/>
                    <a:pt x="272" y="110605"/>
                    <a:pt x="272" y="118702"/>
                  </a:cubicBezTo>
                  <a:cubicBezTo>
                    <a:pt x="272" y="127002"/>
                    <a:pt x="7762" y="131051"/>
                    <a:pt x="27196" y="131051"/>
                  </a:cubicBezTo>
                  <a:cubicBezTo>
                    <a:pt x="52501" y="131051"/>
                    <a:pt x="67077" y="115261"/>
                    <a:pt x="70114" y="103114"/>
                  </a:cubicBezTo>
                  <a:lnTo>
                    <a:pt x="92585" y="13230"/>
                  </a:lnTo>
                  <a:close/>
                  <a:moveTo>
                    <a:pt x="66267" y="63638"/>
                  </a:moveTo>
                  <a:cubicBezTo>
                    <a:pt x="65053" y="68902"/>
                    <a:pt x="60397" y="73963"/>
                    <a:pt x="55943" y="77809"/>
                  </a:cubicBezTo>
                  <a:cubicBezTo>
                    <a:pt x="51692" y="81453"/>
                    <a:pt x="45416" y="85097"/>
                    <a:pt x="39545" y="85097"/>
                  </a:cubicBezTo>
                  <a:cubicBezTo>
                    <a:pt x="29423" y="85097"/>
                    <a:pt x="26387" y="74570"/>
                    <a:pt x="26387" y="66472"/>
                  </a:cubicBezTo>
                  <a:cubicBezTo>
                    <a:pt x="26387" y="56755"/>
                    <a:pt x="32257" y="32867"/>
                    <a:pt x="37723" y="22543"/>
                  </a:cubicBezTo>
                  <a:cubicBezTo>
                    <a:pt x="43189" y="12623"/>
                    <a:pt x="51894" y="4526"/>
                    <a:pt x="60397" y="4526"/>
                  </a:cubicBezTo>
                  <a:cubicBezTo>
                    <a:pt x="73758" y="4526"/>
                    <a:pt x="76592" y="20923"/>
                    <a:pt x="76592" y="21935"/>
                  </a:cubicBezTo>
                  <a:cubicBezTo>
                    <a:pt x="76592" y="22948"/>
                    <a:pt x="76187" y="24162"/>
                    <a:pt x="75985" y="24972"/>
                  </a:cubicBezTo>
                  <a:lnTo>
                    <a:pt x="66267" y="6363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形状 54">
              <a:extLst>
                <a:ext uri="{FF2B5EF4-FFF2-40B4-BE49-F238E27FC236}">
                  <a16:creationId xmlns:a16="http://schemas.microsoft.com/office/drawing/2014/main" id="{7F0C81D1-978A-7FED-100F-D8EE5D244EC0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>
              <a:off x="7991378" y="2508545"/>
              <a:ext cx="62635" cy="94094"/>
            </a:xfrm>
            <a:custGeom>
              <a:avLst/>
              <a:gdLst>
                <a:gd name="connsiteX0" fmla="*/ 62912 w 62635"/>
                <a:gd name="connsiteY0" fmla="*/ 68372 h 94094"/>
                <a:gd name="connsiteX1" fmla="*/ 58094 w 62635"/>
                <a:gd name="connsiteY1" fmla="*/ 68372 h 94094"/>
                <a:gd name="connsiteX2" fmla="*/ 54410 w 62635"/>
                <a:gd name="connsiteY2" fmla="*/ 81267 h 94094"/>
                <a:gd name="connsiteX3" fmla="*/ 40380 w 62635"/>
                <a:gd name="connsiteY3" fmla="*/ 82117 h 94094"/>
                <a:gd name="connsiteX4" fmla="*/ 14306 w 62635"/>
                <a:gd name="connsiteY4" fmla="*/ 82117 h 94094"/>
                <a:gd name="connsiteX5" fmla="*/ 42648 w 62635"/>
                <a:gd name="connsiteY5" fmla="*/ 58310 h 94094"/>
                <a:gd name="connsiteX6" fmla="*/ 62912 w 62635"/>
                <a:gd name="connsiteY6" fmla="*/ 27701 h 94094"/>
                <a:gd name="connsiteX7" fmla="*/ 29752 w 62635"/>
                <a:gd name="connsiteY7" fmla="*/ 68 h 94094"/>
                <a:gd name="connsiteX8" fmla="*/ 277 w 62635"/>
                <a:gd name="connsiteY8" fmla="*/ 25434 h 94094"/>
                <a:gd name="connsiteX9" fmla="*/ 7787 w 62635"/>
                <a:gd name="connsiteY9" fmla="*/ 33370 h 94094"/>
                <a:gd name="connsiteX10" fmla="*/ 15298 w 62635"/>
                <a:gd name="connsiteY10" fmla="*/ 25859 h 94094"/>
                <a:gd name="connsiteX11" fmla="*/ 6937 w 62635"/>
                <a:gd name="connsiteY11" fmla="*/ 18349 h 94094"/>
                <a:gd name="connsiteX12" fmla="*/ 27627 w 62635"/>
                <a:gd name="connsiteY12" fmla="*/ 5170 h 94094"/>
                <a:gd name="connsiteX13" fmla="*/ 49166 w 62635"/>
                <a:gd name="connsiteY13" fmla="*/ 27701 h 94094"/>
                <a:gd name="connsiteX14" fmla="*/ 35846 w 62635"/>
                <a:gd name="connsiteY14" fmla="*/ 54909 h 94094"/>
                <a:gd name="connsiteX15" fmla="*/ 1694 w 62635"/>
                <a:gd name="connsiteY15" fmla="*/ 88636 h 94094"/>
                <a:gd name="connsiteX16" fmla="*/ 277 w 62635"/>
                <a:gd name="connsiteY16" fmla="*/ 94163 h 94094"/>
                <a:gd name="connsiteX17" fmla="*/ 58661 w 62635"/>
                <a:gd name="connsiteY17" fmla="*/ 94163 h 94094"/>
                <a:gd name="connsiteX18" fmla="*/ 62912 w 62635"/>
                <a:gd name="connsiteY18" fmla="*/ 68372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12" y="68372"/>
                  </a:moveTo>
                  <a:lnTo>
                    <a:pt x="58094" y="68372"/>
                  </a:lnTo>
                  <a:cubicBezTo>
                    <a:pt x="57669" y="71489"/>
                    <a:pt x="56252" y="79850"/>
                    <a:pt x="54410" y="81267"/>
                  </a:cubicBezTo>
                  <a:cubicBezTo>
                    <a:pt x="53276" y="82117"/>
                    <a:pt x="42364" y="82117"/>
                    <a:pt x="40380" y="82117"/>
                  </a:cubicBezTo>
                  <a:lnTo>
                    <a:pt x="14306" y="82117"/>
                  </a:lnTo>
                  <a:cubicBezTo>
                    <a:pt x="29185" y="68939"/>
                    <a:pt x="34145" y="64971"/>
                    <a:pt x="42648" y="58310"/>
                  </a:cubicBezTo>
                  <a:cubicBezTo>
                    <a:pt x="53134" y="49950"/>
                    <a:pt x="62912" y="41164"/>
                    <a:pt x="62912" y="27701"/>
                  </a:cubicBezTo>
                  <a:cubicBezTo>
                    <a:pt x="62912" y="10555"/>
                    <a:pt x="47891" y="68"/>
                    <a:pt x="29752" y="68"/>
                  </a:cubicBezTo>
                  <a:cubicBezTo>
                    <a:pt x="12180" y="68"/>
                    <a:pt x="277" y="12397"/>
                    <a:pt x="277" y="25434"/>
                  </a:cubicBezTo>
                  <a:cubicBezTo>
                    <a:pt x="277" y="32661"/>
                    <a:pt x="6370" y="33370"/>
                    <a:pt x="7787" y="33370"/>
                  </a:cubicBezTo>
                  <a:cubicBezTo>
                    <a:pt x="11188" y="33370"/>
                    <a:pt x="15298" y="30961"/>
                    <a:pt x="15298" y="25859"/>
                  </a:cubicBezTo>
                  <a:cubicBezTo>
                    <a:pt x="15298" y="23308"/>
                    <a:pt x="14306" y="18349"/>
                    <a:pt x="6937" y="18349"/>
                  </a:cubicBezTo>
                  <a:cubicBezTo>
                    <a:pt x="11330" y="8287"/>
                    <a:pt x="20966" y="5170"/>
                    <a:pt x="27627" y="5170"/>
                  </a:cubicBezTo>
                  <a:cubicBezTo>
                    <a:pt x="41797" y="5170"/>
                    <a:pt x="49166" y="16223"/>
                    <a:pt x="49166" y="27701"/>
                  </a:cubicBezTo>
                  <a:cubicBezTo>
                    <a:pt x="49166" y="40030"/>
                    <a:pt x="40380" y="49808"/>
                    <a:pt x="35846" y="54909"/>
                  </a:cubicBezTo>
                  <a:lnTo>
                    <a:pt x="1694" y="88636"/>
                  </a:lnTo>
                  <a:cubicBezTo>
                    <a:pt x="277" y="89911"/>
                    <a:pt x="277" y="90195"/>
                    <a:pt x="277" y="94163"/>
                  </a:cubicBezTo>
                  <a:lnTo>
                    <a:pt x="58661" y="94163"/>
                  </a:lnTo>
                  <a:lnTo>
                    <a:pt x="62912" y="6837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64FEC807-4BFB-412B-6D12-F2C164D3F3FC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>
              <a:off x="7767989" y="2758397"/>
              <a:ext cx="415919" cy="8097"/>
            </a:xfrm>
            <a:custGeom>
              <a:avLst/>
              <a:gdLst>
                <a:gd name="connsiteX0" fmla="*/ 0 w 415919"/>
                <a:gd name="connsiteY0" fmla="*/ 0 h 8097"/>
                <a:gd name="connsiteX1" fmla="*/ 415919 w 415919"/>
                <a:gd name="connsiteY1" fmla="*/ 0 h 8097"/>
                <a:gd name="connsiteX2" fmla="*/ 415919 w 415919"/>
                <a:gd name="connsiteY2" fmla="*/ 8097 h 8097"/>
                <a:gd name="connsiteX3" fmla="*/ 0 w 41591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919" h="8097">
                  <a:moveTo>
                    <a:pt x="0" y="0"/>
                  </a:moveTo>
                  <a:lnTo>
                    <a:pt x="415919" y="0"/>
                  </a:lnTo>
                  <a:lnTo>
                    <a:pt x="415919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形状 56">
              <a:extLst>
                <a:ext uri="{FF2B5EF4-FFF2-40B4-BE49-F238E27FC236}">
                  <a16:creationId xmlns:a16="http://schemas.microsoft.com/office/drawing/2014/main" id="{05D7FE14-16C8-54B4-2A86-1BA011DDDC5E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>
              <a:off x="7776492" y="2817095"/>
              <a:ext cx="84012" cy="139279"/>
            </a:xfrm>
            <a:custGeom>
              <a:avLst/>
              <a:gdLst>
                <a:gd name="connsiteX0" fmla="*/ 50472 w 84012"/>
                <a:gd name="connsiteY0" fmla="*/ 63652 h 139279"/>
                <a:gd name="connsiteX1" fmla="*/ 78813 w 84012"/>
                <a:gd name="connsiteY1" fmla="*/ 28022 h 139279"/>
                <a:gd name="connsiteX2" fmla="*/ 41564 w 84012"/>
                <a:gd name="connsiteY2" fmla="*/ 85 h 139279"/>
                <a:gd name="connsiteX3" fmla="*/ 5732 w 84012"/>
                <a:gd name="connsiteY3" fmla="*/ 27617 h 139279"/>
                <a:gd name="connsiteX4" fmla="*/ 16057 w 84012"/>
                <a:gd name="connsiteY4" fmla="*/ 38144 h 139279"/>
                <a:gd name="connsiteX5" fmla="*/ 26381 w 84012"/>
                <a:gd name="connsiteY5" fmla="*/ 27820 h 139279"/>
                <a:gd name="connsiteX6" fmla="*/ 13830 w 84012"/>
                <a:gd name="connsiteY6" fmla="*/ 17698 h 139279"/>
                <a:gd name="connsiteX7" fmla="*/ 40754 w 84012"/>
                <a:gd name="connsiteY7" fmla="*/ 5146 h 139279"/>
                <a:gd name="connsiteX8" fmla="*/ 60189 w 84012"/>
                <a:gd name="connsiteY8" fmla="*/ 27820 h 139279"/>
                <a:gd name="connsiteX9" fmla="*/ 54520 w 84012"/>
                <a:gd name="connsiteY9" fmla="*/ 50898 h 139279"/>
                <a:gd name="connsiteX10" fmla="*/ 36503 w 84012"/>
                <a:gd name="connsiteY10" fmla="*/ 61425 h 139279"/>
                <a:gd name="connsiteX11" fmla="*/ 28608 w 84012"/>
                <a:gd name="connsiteY11" fmla="*/ 62032 h 139279"/>
                <a:gd name="connsiteX12" fmla="*/ 25571 w 84012"/>
                <a:gd name="connsiteY12" fmla="*/ 64462 h 139279"/>
                <a:gd name="connsiteX13" fmla="*/ 30430 w 84012"/>
                <a:gd name="connsiteY13" fmla="*/ 66688 h 139279"/>
                <a:gd name="connsiteX14" fmla="*/ 39337 w 84012"/>
                <a:gd name="connsiteY14" fmla="*/ 66688 h 139279"/>
                <a:gd name="connsiteX15" fmla="*/ 63428 w 84012"/>
                <a:gd name="connsiteY15" fmla="*/ 100294 h 139279"/>
                <a:gd name="connsiteX16" fmla="*/ 40552 w 84012"/>
                <a:gd name="connsiteY16" fmla="*/ 133696 h 139279"/>
                <a:gd name="connsiteX17" fmla="*/ 9579 w 84012"/>
                <a:gd name="connsiteY17" fmla="*/ 118311 h 139279"/>
                <a:gd name="connsiteX18" fmla="*/ 22940 w 84012"/>
                <a:gd name="connsiteY18" fmla="*/ 107177 h 139279"/>
                <a:gd name="connsiteX19" fmla="*/ 11603 w 84012"/>
                <a:gd name="connsiteY19" fmla="*/ 95840 h 139279"/>
                <a:gd name="connsiteX20" fmla="*/ 266 w 84012"/>
                <a:gd name="connsiteY20" fmla="*/ 107581 h 139279"/>
                <a:gd name="connsiteX21" fmla="*/ 41159 w 84012"/>
                <a:gd name="connsiteY21" fmla="*/ 139365 h 139279"/>
                <a:gd name="connsiteX22" fmla="*/ 84279 w 84012"/>
                <a:gd name="connsiteY22" fmla="*/ 100294 h 139279"/>
                <a:gd name="connsiteX23" fmla="*/ 50472 w 84012"/>
                <a:gd name="connsiteY23" fmla="*/ 63652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472" y="63652"/>
                  </a:moveTo>
                  <a:cubicBezTo>
                    <a:pt x="67072" y="58186"/>
                    <a:pt x="78813" y="44015"/>
                    <a:pt x="78813" y="28022"/>
                  </a:cubicBezTo>
                  <a:cubicBezTo>
                    <a:pt x="78813" y="11422"/>
                    <a:pt x="60999" y="85"/>
                    <a:pt x="41564" y="85"/>
                  </a:cubicBezTo>
                  <a:cubicBezTo>
                    <a:pt x="21118" y="85"/>
                    <a:pt x="5732" y="12232"/>
                    <a:pt x="5732" y="27617"/>
                  </a:cubicBezTo>
                  <a:cubicBezTo>
                    <a:pt x="5732" y="34298"/>
                    <a:pt x="10186" y="38144"/>
                    <a:pt x="16057" y="38144"/>
                  </a:cubicBezTo>
                  <a:cubicBezTo>
                    <a:pt x="22332" y="38144"/>
                    <a:pt x="26381" y="33691"/>
                    <a:pt x="26381" y="27820"/>
                  </a:cubicBezTo>
                  <a:cubicBezTo>
                    <a:pt x="26381" y="17698"/>
                    <a:pt x="16866" y="17698"/>
                    <a:pt x="13830" y="17698"/>
                  </a:cubicBezTo>
                  <a:cubicBezTo>
                    <a:pt x="20105" y="7778"/>
                    <a:pt x="33467" y="5146"/>
                    <a:pt x="40754" y="5146"/>
                  </a:cubicBezTo>
                  <a:cubicBezTo>
                    <a:pt x="49055" y="5146"/>
                    <a:pt x="60189" y="9600"/>
                    <a:pt x="60189" y="27820"/>
                  </a:cubicBezTo>
                  <a:cubicBezTo>
                    <a:pt x="60189" y="30249"/>
                    <a:pt x="59784" y="41991"/>
                    <a:pt x="54520" y="50898"/>
                  </a:cubicBezTo>
                  <a:cubicBezTo>
                    <a:pt x="48447" y="60615"/>
                    <a:pt x="41564" y="61223"/>
                    <a:pt x="36503" y="61425"/>
                  </a:cubicBezTo>
                  <a:cubicBezTo>
                    <a:pt x="34884" y="61627"/>
                    <a:pt x="30025" y="62032"/>
                    <a:pt x="28608" y="62032"/>
                  </a:cubicBezTo>
                  <a:cubicBezTo>
                    <a:pt x="26988" y="62235"/>
                    <a:pt x="25571" y="62437"/>
                    <a:pt x="25571" y="64462"/>
                  </a:cubicBezTo>
                  <a:cubicBezTo>
                    <a:pt x="25571" y="66688"/>
                    <a:pt x="26988" y="66688"/>
                    <a:pt x="30430" y="66688"/>
                  </a:cubicBezTo>
                  <a:lnTo>
                    <a:pt x="39337" y="66688"/>
                  </a:lnTo>
                  <a:cubicBezTo>
                    <a:pt x="55938" y="66688"/>
                    <a:pt x="63428" y="80454"/>
                    <a:pt x="63428" y="100294"/>
                  </a:cubicBezTo>
                  <a:cubicBezTo>
                    <a:pt x="63428" y="127826"/>
                    <a:pt x="49459" y="133696"/>
                    <a:pt x="40552" y="133696"/>
                  </a:cubicBezTo>
                  <a:cubicBezTo>
                    <a:pt x="31847" y="133696"/>
                    <a:pt x="16664" y="130255"/>
                    <a:pt x="9579" y="118311"/>
                  </a:cubicBezTo>
                  <a:cubicBezTo>
                    <a:pt x="16664" y="119323"/>
                    <a:pt x="22940" y="114869"/>
                    <a:pt x="22940" y="107177"/>
                  </a:cubicBezTo>
                  <a:cubicBezTo>
                    <a:pt x="22940" y="99889"/>
                    <a:pt x="17474" y="95840"/>
                    <a:pt x="11603" y="95840"/>
                  </a:cubicBezTo>
                  <a:cubicBezTo>
                    <a:pt x="6744" y="95840"/>
                    <a:pt x="266" y="98674"/>
                    <a:pt x="266" y="107581"/>
                  </a:cubicBezTo>
                  <a:cubicBezTo>
                    <a:pt x="266" y="126004"/>
                    <a:pt x="19093" y="139365"/>
                    <a:pt x="41159" y="139365"/>
                  </a:cubicBezTo>
                  <a:cubicBezTo>
                    <a:pt x="65857" y="139365"/>
                    <a:pt x="84279" y="120943"/>
                    <a:pt x="84279" y="100294"/>
                  </a:cubicBezTo>
                  <a:cubicBezTo>
                    <a:pt x="84279" y="83693"/>
                    <a:pt x="71525" y="67903"/>
                    <a:pt x="50472" y="63652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形状 57">
              <a:extLst>
                <a:ext uri="{FF2B5EF4-FFF2-40B4-BE49-F238E27FC236}">
                  <a16:creationId xmlns:a16="http://schemas.microsoft.com/office/drawing/2014/main" id="{E72997E5-9764-D00E-E77D-AD6790E471B6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>
              <a:off x="7879332" y="2817095"/>
              <a:ext cx="80773" cy="134825"/>
            </a:xfrm>
            <a:custGeom>
              <a:avLst/>
              <a:gdLst>
                <a:gd name="connsiteX0" fmla="*/ 15859 w 80773"/>
                <a:gd name="connsiteY0" fmla="*/ 119323 h 134825"/>
                <a:gd name="connsiteX1" fmla="*/ 37318 w 80773"/>
                <a:gd name="connsiteY1" fmla="*/ 98472 h 134825"/>
                <a:gd name="connsiteX2" fmla="*/ 81045 w 80773"/>
                <a:gd name="connsiteY2" fmla="*/ 39359 h 134825"/>
                <a:gd name="connsiteX3" fmla="*/ 38128 w 80773"/>
                <a:gd name="connsiteY3" fmla="*/ 85 h 134825"/>
                <a:gd name="connsiteX4" fmla="*/ 271 w 80773"/>
                <a:gd name="connsiteY4" fmla="*/ 36727 h 134825"/>
                <a:gd name="connsiteX5" fmla="*/ 11001 w 80773"/>
                <a:gd name="connsiteY5" fmla="*/ 48064 h 134825"/>
                <a:gd name="connsiteX6" fmla="*/ 21528 w 80773"/>
                <a:gd name="connsiteY6" fmla="*/ 37334 h 134825"/>
                <a:gd name="connsiteX7" fmla="*/ 10798 w 80773"/>
                <a:gd name="connsiteY7" fmla="*/ 26808 h 134825"/>
                <a:gd name="connsiteX8" fmla="*/ 8166 w 80773"/>
                <a:gd name="connsiteY8" fmla="*/ 27010 h 134825"/>
                <a:gd name="connsiteX9" fmla="*/ 35496 w 80773"/>
                <a:gd name="connsiteY9" fmla="*/ 6361 h 134825"/>
                <a:gd name="connsiteX10" fmla="*/ 62623 w 80773"/>
                <a:gd name="connsiteY10" fmla="*/ 39359 h 134825"/>
                <a:gd name="connsiteX11" fmla="*/ 41367 w 80773"/>
                <a:gd name="connsiteY11" fmla="*/ 84098 h 134825"/>
                <a:gd name="connsiteX12" fmla="*/ 2498 w 80773"/>
                <a:gd name="connsiteY12" fmla="*/ 127421 h 134825"/>
                <a:gd name="connsiteX13" fmla="*/ 271 w 80773"/>
                <a:gd name="connsiteY13" fmla="*/ 134911 h 134825"/>
                <a:gd name="connsiteX14" fmla="*/ 75377 w 80773"/>
                <a:gd name="connsiteY14" fmla="*/ 134911 h 134825"/>
                <a:gd name="connsiteX15" fmla="*/ 81045 w 80773"/>
                <a:gd name="connsiteY15" fmla="*/ 99686 h 134825"/>
                <a:gd name="connsiteX16" fmla="*/ 75984 w 80773"/>
                <a:gd name="connsiteY16" fmla="*/ 99686 h 134825"/>
                <a:gd name="connsiteX17" fmla="*/ 71530 w 80773"/>
                <a:gd name="connsiteY17" fmla="*/ 117704 h 134825"/>
                <a:gd name="connsiteX18" fmla="*/ 52299 w 80773"/>
                <a:gd name="connsiteY18" fmla="*/ 119323 h 134825"/>
                <a:gd name="connsiteX19" fmla="*/ 15859 w 80773"/>
                <a:gd name="connsiteY19" fmla="*/ 11932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859" y="119323"/>
                  </a:moveTo>
                  <a:lnTo>
                    <a:pt x="37318" y="98472"/>
                  </a:lnTo>
                  <a:cubicBezTo>
                    <a:pt x="68899" y="70535"/>
                    <a:pt x="81045" y="59603"/>
                    <a:pt x="81045" y="39359"/>
                  </a:cubicBezTo>
                  <a:cubicBezTo>
                    <a:pt x="81045" y="16281"/>
                    <a:pt x="62825" y="85"/>
                    <a:pt x="38128" y="85"/>
                  </a:cubicBezTo>
                  <a:cubicBezTo>
                    <a:pt x="15252" y="85"/>
                    <a:pt x="271" y="18710"/>
                    <a:pt x="271" y="36727"/>
                  </a:cubicBezTo>
                  <a:cubicBezTo>
                    <a:pt x="271" y="48064"/>
                    <a:pt x="10393" y="48064"/>
                    <a:pt x="11001" y="48064"/>
                  </a:cubicBezTo>
                  <a:cubicBezTo>
                    <a:pt x="14442" y="48064"/>
                    <a:pt x="21528" y="45635"/>
                    <a:pt x="21528" y="37334"/>
                  </a:cubicBezTo>
                  <a:cubicBezTo>
                    <a:pt x="21528" y="32071"/>
                    <a:pt x="17884" y="26808"/>
                    <a:pt x="10798" y="26808"/>
                  </a:cubicBezTo>
                  <a:cubicBezTo>
                    <a:pt x="9179" y="26808"/>
                    <a:pt x="8774" y="26808"/>
                    <a:pt x="8166" y="27010"/>
                  </a:cubicBezTo>
                  <a:cubicBezTo>
                    <a:pt x="12823" y="13851"/>
                    <a:pt x="23754" y="6361"/>
                    <a:pt x="35496" y="6361"/>
                  </a:cubicBezTo>
                  <a:cubicBezTo>
                    <a:pt x="53918" y="6361"/>
                    <a:pt x="62623" y="22759"/>
                    <a:pt x="62623" y="39359"/>
                  </a:cubicBezTo>
                  <a:cubicBezTo>
                    <a:pt x="62623" y="55554"/>
                    <a:pt x="52501" y="71547"/>
                    <a:pt x="41367" y="84098"/>
                  </a:cubicBezTo>
                  <a:lnTo>
                    <a:pt x="2498" y="127421"/>
                  </a:lnTo>
                  <a:cubicBezTo>
                    <a:pt x="271" y="129648"/>
                    <a:pt x="271" y="130052"/>
                    <a:pt x="271" y="134911"/>
                  </a:cubicBezTo>
                  <a:lnTo>
                    <a:pt x="75377" y="134911"/>
                  </a:lnTo>
                  <a:lnTo>
                    <a:pt x="81045" y="99686"/>
                  </a:lnTo>
                  <a:lnTo>
                    <a:pt x="75984" y="99686"/>
                  </a:lnTo>
                  <a:cubicBezTo>
                    <a:pt x="74972" y="105760"/>
                    <a:pt x="73555" y="114667"/>
                    <a:pt x="71530" y="117704"/>
                  </a:cubicBezTo>
                  <a:cubicBezTo>
                    <a:pt x="70113" y="119323"/>
                    <a:pt x="56752" y="119323"/>
                    <a:pt x="52299" y="119323"/>
                  </a:cubicBezTo>
                  <a:lnTo>
                    <a:pt x="15859" y="11932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62E728B7-ADC7-4EB8-270C-72E3A43E8D57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>
              <a:off x="7975897" y="2864669"/>
              <a:ext cx="109318" cy="89478"/>
            </a:xfrm>
            <a:custGeom>
              <a:avLst/>
              <a:gdLst>
                <a:gd name="connsiteX0" fmla="*/ 48457 w 109318"/>
                <a:gd name="connsiteY0" fmla="*/ 11827 h 89478"/>
                <a:gd name="connsiteX1" fmla="*/ 71333 w 109318"/>
                <a:gd name="connsiteY1" fmla="*/ 11827 h 89478"/>
                <a:gd name="connsiteX2" fmla="*/ 62830 w 109318"/>
                <a:gd name="connsiteY2" fmla="*/ 64057 h 89478"/>
                <a:gd name="connsiteX3" fmla="*/ 64450 w 109318"/>
                <a:gd name="connsiteY3" fmla="*/ 79442 h 89478"/>
                <a:gd name="connsiteX4" fmla="*/ 71738 w 109318"/>
                <a:gd name="connsiteY4" fmla="*/ 89564 h 89478"/>
                <a:gd name="connsiteX5" fmla="*/ 80038 w 109318"/>
                <a:gd name="connsiteY5" fmla="*/ 81872 h 89478"/>
                <a:gd name="connsiteX6" fmla="*/ 78823 w 109318"/>
                <a:gd name="connsiteY6" fmla="*/ 77418 h 89478"/>
                <a:gd name="connsiteX7" fmla="*/ 72953 w 109318"/>
                <a:gd name="connsiteY7" fmla="*/ 44015 h 89478"/>
                <a:gd name="connsiteX8" fmla="*/ 76596 w 109318"/>
                <a:gd name="connsiteY8" fmla="*/ 11827 h 89478"/>
                <a:gd name="connsiteX9" fmla="*/ 99675 w 109318"/>
                <a:gd name="connsiteY9" fmla="*/ 11827 h 89478"/>
                <a:gd name="connsiteX10" fmla="*/ 109594 w 109318"/>
                <a:gd name="connsiteY10" fmla="*/ 4944 h 89478"/>
                <a:gd name="connsiteX11" fmla="*/ 101497 w 109318"/>
                <a:gd name="connsiteY11" fmla="*/ 85 h 89478"/>
                <a:gd name="connsiteX12" fmla="*/ 33679 w 109318"/>
                <a:gd name="connsiteY12" fmla="*/ 85 h 89478"/>
                <a:gd name="connsiteX13" fmla="*/ 12625 w 109318"/>
                <a:gd name="connsiteY13" fmla="*/ 9600 h 89478"/>
                <a:gd name="connsiteX14" fmla="*/ 276 w 109318"/>
                <a:gd name="connsiteY14" fmla="*/ 27820 h 89478"/>
                <a:gd name="connsiteX15" fmla="*/ 2706 w 109318"/>
                <a:gd name="connsiteY15" fmla="*/ 29844 h 89478"/>
                <a:gd name="connsiteX16" fmla="*/ 5945 w 109318"/>
                <a:gd name="connsiteY16" fmla="*/ 27415 h 89478"/>
                <a:gd name="connsiteX17" fmla="*/ 31655 w 109318"/>
                <a:gd name="connsiteY17" fmla="*/ 11827 h 89478"/>
                <a:gd name="connsiteX18" fmla="*/ 43194 w 109318"/>
                <a:gd name="connsiteY18" fmla="*/ 11827 h 89478"/>
                <a:gd name="connsiteX19" fmla="*/ 17281 w 109318"/>
                <a:gd name="connsiteY19" fmla="*/ 79240 h 89478"/>
                <a:gd name="connsiteX20" fmla="*/ 15662 w 109318"/>
                <a:gd name="connsiteY20" fmla="*/ 84098 h 89478"/>
                <a:gd name="connsiteX21" fmla="*/ 21533 w 109318"/>
                <a:gd name="connsiteY21" fmla="*/ 89564 h 89478"/>
                <a:gd name="connsiteX22" fmla="*/ 31655 w 109318"/>
                <a:gd name="connsiteY22" fmla="*/ 76406 h 89478"/>
                <a:gd name="connsiteX23" fmla="*/ 37120 w 109318"/>
                <a:gd name="connsiteY23" fmla="*/ 56566 h 89478"/>
                <a:gd name="connsiteX24" fmla="*/ 48457 w 109318"/>
                <a:gd name="connsiteY24" fmla="*/ 1182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9478">
                  <a:moveTo>
                    <a:pt x="48457" y="11827"/>
                  </a:moveTo>
                  <a:lnTo>
                    <a:pt x="71333" y="11827"/>
                  </a:lnTo>
                  <a:cubicBezTo>
                    <a:pt x="64652" y="41788"/>
                    <a:pt x="62830" y="50493"/>
                    <a:pt x="62830" y="64057"/>
                  </a:cubicBezTo>
                  <a:cubicBezTo>
                    <a:pt x="62830" y="67093"/>
                    <a:pt x="62830" y="72559"/>
                    <a:pt x="64450" y="79442"/>
                  </a:cubicBezTo>
                  <a:cubicBezTo>
                    <a:pt x="66474" y="88350"/>
                    <a:pt x="68701" y="89564"/>
                    <a:pt x="71738" y="89564"/>
                  </a:cubicBezTo>
                  <a:cubicBezTo>
                    <a:pt x="75787" y="89564"/>
                    <a:pt x="80038" y="85920"/>
                    <a:pt x="80038" y="81872"/>
                  </a:cubicBezTo>
                  <a:cubicBezTo>
                    <a:pt x="80038" y="80657"/>
                    <a:pt x="80038" y="80252"/>
                    <a:pt x="78823" y="77418"/>
                  </a:cubicBezTo>
                  <a:cubicBezTo>
                    <a:pt x="72953" y="62842"/>
                    <a:pt x="72953" y="49683"/>
                    <a:pt x="72953" y="44015"/>
                  </a:cubicBezTo>
                  <a:cubicBezTo>
                    <a:pt x="72953" y="33286"/>
                    <a:pt x="74370" y="22354"/>
                    <a:pt x="76596" y="11827"/>
                  </a:cubicBezTo>
                  <a:lnTo>
                    <a:pt x="99675" y="11827"/>
                  </a:lnTo>
                  <a:cubicBezTo>
                    <a:pt x="102306" y="11827"/>
                    <a:pt x="109594" y="11827"/>
                    <a:pt x="109594" y="4944"/>
                  </a:cubicBezTo>
                  <a:cubicBezTo>
                    <a:pt x="109594" y="85"/>
                    <a:pt x="105343" y="85"/>
                    <a:pt x="101497" y="85"/>
                  </a:cubicBezTo>
                  <a:lnTo>
                    <a:pt x="33679" y="85"/>
                  </a:lnTo>
                  <a:cubicBezTo>
                    <a:pt x="29225" y="85"/>
                    <a:pt x="21533" y="85"/>
                    <a:pt x="12625" y="9600"/>
                  </a:cubicBezTo>
                  <a:cubicBezTo>
                    <a:pt x="5540" y="17495"/>
                    <a:pt x="276" y="26808"/>
                    <a:pt x="276" y="27820"/>
                  </a:cubicBezTo>
                  <a:cubicBezTo>
                    <a:pt x="276" y="28022"/>
                    <a:pt x="276" y="29844"/>
                    <a:pt x="2706" y="29844"/>
                  </a:cubicBezTo>
                  <a:cubicBezTo>
                    <a:pt x="4325" y="29844"/>
                    <a:pt x="4730" y="29034"/>
                    <a:pt x="5945" y="27415"/>
                  </a:cubicBezTo>
                  <a:cubicBezTo>
                    <a:pt x="15864" y="11827"/>
                    <a:pt x="27606" y="11827"/>
                    <a:pt x="31655" y="11827"/>
                  </a:cubicBezTo>
                  <a:lnTo>
                    <a:pt x="43194" y="11827"/>
                  </a:lnTo>
                  <a:cubicBezTo>
                    <a:pt x="36716" y="36322"/>
                    <a:pt x="25784" y="60818"/>
                    <a:pt x="17281" y="79240"/>
                  </a:cubicBezTo>
                  <a:cubicBezTo>
                    <a:pt x="15662" y="82276"/>
                    <a:pt x="15662" y="82681"/>
                    <a:pt x="15662" y="84098"/>
                  </a:cubicBezTo>
                  <a:cubicBezTo>
                    <a:pt x="15662" y="87945"/>
                    <a:pt x="18901" y="89564"/>
                    <a:pt x="21533" y="89564"/>
                  </a:cubicBezTo>
                  <a:cubicBezTo>
                    <a:pt x="27606" y="89564"/>
                    <a:pt x="29225" y="83896"/>
                    <a:pt x="31655" y="76406"/>
                  </a:cubicBezTo>
                  <a:cubicBezTo>
                    <a:pt x="34489" y="67093"/>
                    <a:pt x="34489" y="66688"/>
                    <a:pt x="37120" y="56566"/>
                  </a:cubicBezTo>
                  <a:lnTo>
                    <a:pt x="48457" y="1182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形状 59">
              <a:extLst>
                <a:ext uri="{FF2B5EF4-FFF2-40B4-BE49-F238E27FC236}">
                  <a16:creationId xmlns:a16="http://schemas.microsoft.com/office/drawing/2014/main" id="{B27DB032-7F78-E068-7453-2ED0C79C3451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>
              <a:off x="8102018" y="2799343"/>
              <a:ext cx="62635" cy="94094"/>
            </a:xfrm>
            <a:custGeom>
              <a:avLst/>
              <a:gdLst>
                <a:gd name="connsiteX0" fmla="*/ 62917 w 62635"/>
                <a:gd name="connsiteY0" fmla="*/ 68386 h 94094"/>
                <a:gd name="connsiteX1" fmla="*/ 58099 w 62635"/>
                <a:gd name="connsiteY1" fmla="*/ 68386 h 94094"/>
                <a:gd name="connsiteX2" fmla="*/ 54415 w 62635"/>
                <a:gd name="connsiteY2" fmla="*/ 81282 h 94094"/>
                <a:gd name="connsiteX3" fmla="*/ 40386 w 62635"/>
                <a:gd name="connsiteY3" fmla="*/ 82132 h 94094"/>
                <a:gd name="connsiteX4" fmla="*/ 14311 w 62635"/>
                <a:gd name="connsiteY4" fmla="*/ 82132 h 94094"/>
                <a:gd name="connsiteX5" fmla="*/ 42653 w 62635"/>
                <a:gd name="connsiteY5" fmla="*/ 58325 h 94094"/>
                <a:gd name="connsiteX6" fmla="*/ 62917 w 62635"/>
                <a:gd name="connsiteY6" fmla="*/ 27716 h 94094"/>
                <a:gd name="connsiteX7" fmla="*/ 29758 w 62635"/>
                <a:gd name="connsiteY7" fmla="*/ 83 h 94094"/>
                <a:gd name="connsiteX8" fmla="*/ 282 w 62635"/>
                <a:gd name="connsiteY8" fmla="*/ 25448 h 94094"/>
                <a:gd name="connsiteX9" fmla="*/ 7793 w 62635"/>
                <a:gd name="connsiteY9" fmla="*/ 33384 h 94094"/>
                <a:gd name="connsiteX10" fmla="*/ 15303 w 62635"/>
                <a:gd name="connsiteY10" fmla="*/ 25873 h 94094"/>
                <a:gd name="connsiteX11" fmla="*/ 6943 w 62635"/>
                <a:gd name="connsiteY11" fmla="*/ 18363 h 94094"/>
                <a:gd name="connsiteX12" fmla="*/ 27632 w 62635"/>
                <a:gd name="connsiteY12" fmla="*/ 5184 h 94094"/>
                <a:gd name="connsiteX13" fmla="*/ 49172 w 62635"/>
                <a:gd name="connsiteY13" fmla="*/ 27716 h 94094"/>
                <a:gd name="connsiteX14" fmla="*/ 35851 w 62635"/>
                <a:gd name="connsiteY14" fmla="*/ 54924 h 94094"/>
                <a:gd name="connsiteX15" fmla="*/ 1699 w 62635"/>
                <a:gd name="connsiteY15" fmla="*/ 88650 h 94094"/>
                <a:gd name="connsiteX16" fmla="*/ 282 w 62635"/>
                <a:gd name="connsiteY16" fmla="*/ 94177 h 94094"/>
                <a:gd name="connsiteX17" fmla="*/ 58666 w 62635"/>
                <a:gd name="connsiteY17" fmla="*/ 94177 h 94094"/>
                <a:gd name="connsiteX18" fmla="*/ 62917 w 62635"/>
                <a:gd name="connsiteY18" fmla="*/ 6838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17" y="68386"/>
                  </a:moveTo>
                  <a:lnTo>
                    <a:pt x="58099" y="68386"/>
                  </a:lnTo>
                  <a:cubicBezTo>
                    <a:pt x="57674" y="71504"/>
                    <a:pt x="56257" y="79864"/>
                    <a:pt x="54415" y="81282"/>
                  </a:cubicBezTo>
                  <a:cubicBezTo>
                    <a:pt x="53281" y="82132"/>
                    <a:pt x="42370" y="82132"/>
                    <a:pt x="40386" y="82132"/>
                  </a:cubicBezTo>
                  <a:lnTo>
                    <a:pt x="14311" y="82132"/>
                  </a:lnTo>
                  <a:cubicBezTo>
                    <a:pt x="29191" y="68953"/>
                    <a:pt x="34151" y="64985"/>
                    <a:pt x="42653" y="58325"/>
                  </a:cubicBezTo>
                  <a:cubicBezTo>
                    <a:pt x="53140" y="49964"/>
                    <a:pt x="62917" y="41178"/>
                    <a:pt x="62917" y="27716"/>
                  </a:cubicBezTo>
                  <a:cubicBezTo>
                    <a:pt x="62917" y="10569"/>
                    <a:pt x="47896" y="83"/>
                    <a:pt x="29758" y="83"/>
                  </a:cubicBezTo>
                  <a:cubicBezTo>
                    <a:pt x="12186" y="83"/>
                    <a:pt x="282" y="12411"/>
                    <a:pt x="282" y="25448"/>
                  </a:cubicBezTo>
                  <a:cubicBezTo>
                    <a:pt x="282" y="32675"/>
                    <a:pt x="6376" y="33384"/>
                    <a:pt x="7793" y="33384"/>
                  </a:cubicBezTo>
                  <a:cubicBezTo>
                    <a:pt x="11194" y="33384"/>
                    <a:pt x="15303" y="30975"/>
                    <a:pt x="15303" y="25873"/>
                  </a:cubicBezTo>
                  <a:cubicBezTo>
                    <a:pt x="15303" y="23323"/>
                    <a:pt x="14311" y="18363"/>
                    <a:pt x="6943" y="18363"/>
                  </a:cubicBezTo>
                  <a:cubicBezTo>
                    <a:pt x="11336" y="8302"/>
                    <a:pt x="20972" y="5184"/>
                    <a:pt x="27632" y="5184"/>
                  </a:cubicBezTo>
                  <a:cubicBezTo>
                    <a:pt x="41803" y="5184"/>
                    <a:pt x="49172" y="16237"/>
                    <a:pt x="49172" y="27716"/>
                  </a:cubicBezTo>
                  <a:cubicBezTo>
                    <a:pt x="49172" y="40044"/>
                    <a:pt x="40386" y="49822"/>
                    <a:pt x="35851" y="54924"/>
                  </a:cubicBezTo>
                  <a:lnTo>
                    <a:pt x="1699" y="88650"/>
                  </a:lnTo>
                  <a:cubicBezTo>
                    <a:pt x="282" y="89926"/>
                    <a:pt x="282" y="90209"/>
                    <a:pt x="282" y="94177"/>
                  </a:cubicBezTo>
                  <a:lnTo>
                    <a:pt x="58666" y="94177"/>
                  </a:lnTo>
                  <a:lnTo>
                    <a:pt x="62917" y="6838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D53E0CBE-AF9C-6D43-22D6-FE9FA39D2AEB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>
              <a:off x="8215894" y="2675397"/>
              <a:ext cx="143890" cy="137659"/>
            </a:xfrm>
            <a:custGeom>
              <a:avLst/>
              <a:gdLst>
                <a:gd name="connsiteX0" fmla="*/ 53935 w 143890"/>
                <a:gd name="connsiteY0" fmla="*/ 71945 h 137659"/>
                <a:gd name="connsiteX1" fmla="*/ 73572 w 143890"/>
                <a:gd name="connsiteY1" fmla="*/ 71945 h 137659"/>
                <a:gd name="connsiteX2" fmla="*/ 90374 w 143890"/>
                <a:gd name="connsiteY2" fmla="*/ 81055 h 137659"/>
                <a:gd name="connsiteX3" fmla="*/ 88957 w 143890"/>
                <a:gd name="connsiteY3" fmla="*/ 90974 h 137659"/>
                <a:gd name="connsiteX4" fmla="*/ 88350 w 143890"/>
                <a:gd name="connsiteY4" fmla="*/ 93201 h 137659"/>
                <a:gd name="connsiteX5" fmla="*/ 90779 w 143890"/>
                <a:gd name="connsiteY5" fmla="*/ 95631 h 137659"/>
                <a:gd name="connsiteX6" fmla="*/ 93816 w 143890"/>
                <a:gd name="connsiteY6" fmla="*/ 91379 h 137659"/>
                <a:gd name="connsiteX7" fmla="*/ 104950 w 143890"/>
                <a:gd name="connsiteY7" fmla="*/ 47450 h 137659"/>
                <a:gd name="connsiteX8" fmla="*/ 105557 w 143890"/>
                <a:gd name="connsiteY8" fmla="*/ 44211 h 137659"/>
                <a:gd name="connsiteX9" fmla="*/ 103128 w 143890"/>
                <a:gd name="connsiteY9" fmla="*/ 41984 h 137659"/>
                <a:gd name="connsiteX10" fmla="*/ 100091 w 143890"/>
                <a:gd name="connsiteY10" fmla="*/ 46235 h 137659"/>
                <a:gd name="connsiteX11" fmla="*/ 73976 w 143890"/>
                <a:gd name="connsiteY11" fmla="*/ 65669 h 137659"/>
                <a:gd name="connsiteX12" fmla="*/ 55554 w 143890"/>
                <a:gd name="connsiteY12" fmla="*/ 65669 h 137659"/>
                <a:gd name="connsiteX13" fmla="*/ 68511 w 143890"/>
                <a:gd name="connsiteY13" fmla="*/ 14249 h 137659"/>
                <a:gd name="connsiteX14" fmla="*/ 79442 w 143890"/>
                <a:gd name="connsiteY14" fmla="*/ 6354 h 137659"/>
                <a:gd name="connsiteX15" fmla="*/ 106165 w 143890"/>
                <a:gd name="connsiteY15" fmla="*/ 6354 h 137659"/>
                <a:gd name="connsiteX16" fmla="*/ 135721 w 143890"/>
                <a:gd name="connsiteY16" fmla="*/ 28623 h 137659"/>
                <a:gd name="connsiteX17" fmla="*/ 135114 w 143890"/>
                <a:gd name="connsiteY17" fmla="*/ 39555 h 137659"/>
                <a:gd name="connsiteX18" fmla="*/ 134709 w 143890"/>
                <a:gd name="connsiteY18" fmla="*/ 43198 h 137659"/>
                <a:gd name="connsiteX19" fmla="*/ 137138 w 143890"/>
                <a:gd name="connsiteY19" fmla="*/ 45628 h 137659"/>
                <a:gd name="connsiteX20" fmla="*/ 139972 w 143890"/>
                <a:gd name="connsiteY20" fmla="*/ 40567 h 137659"/>
                <a:gd name="connsiteX21" fmla="*/ 144021 w 143890"/>
                <a:gd name="connsiteY21" fmla="*/ 5544 h 137659"/>
                <a:gd name="connsiteX22" fmla="*/ 138555 w 143890"/>
                <a:gd name="connsiteY22" fmla="*/ 79 h 137659"/>
                <a:gd name="connsiteX23" fmla="*/ 39359 w 143890"/>
                <a:gd name="connsiteY23" fmla="*/ 79 h 137659"/>
                <a:gd name="connsiteX24" fmla="*/ 33286 w 143890"/>
                <a:gd name="connsiteY24" fmla="*/ 4127 h 137659"/>
                <a:gd name="connsiteX25" fmla="*/ 38954 w 143890"/>
                <a:gd name="connsiteY25" fmla="*/ 6354 h 137659"/>
                <a:gd name="connsiteX26" fmla="*/ 52113 w 143890"/>
                <a:gd name="connsiteY26" fmla="*/ 9998 h 137659"/>
                <a:gd name="connsiteX27" fmla="*/ 51101 w 143890"/>
                <a:gd name="connsiteY27" fmla="*/ 14857 h 137659"/>
                <a:gd name="connsiteX28" fmla="*/ 24378 w 143890"/>
                <a:gd name="connsiteY28" fmla="*/ 121948 h 137659"/>
                <a:gd name="connsiteX29" fmla="*/ 5956 w 143890"/>
                <a:gd name="connsiteY29" fmla="*/ 131463 h 137659"/>
                <a:gd name="connsiteX30" fmla="*/ 288 w 143890"/>
                <a:gd name="connsiteY30" fmla="*/ 135309 h 137659"/>
                <a:gd name="connsiteX31" fmla="*/ 3325 w 143890"/>
                <a:gd name="connsiteY31" fmla="*/ 137738 h 137659"/>
                <a:gd name="connsiteX32" fmla="*/ 30047 w 143890"/>
                <a:gd name="connsiteY32" fmla="*/ 137131 h 137659"/>
                <a:gd name="connsiteX33" fmla="*/ 60210 w 143890"/>
                <a:gd name="connsiteY33" fmla="*/ 137738 h 137659"/>
                <a:gd name="connsiteX34" fmla="*/ 64462 w 143890"/>
                <a:gd name="connsiteY34" fmla="*/ 133892 h 137659"/>
                <a:gd name="connsiteX35" fmla="*/ 63247 w 143890"/>
                <a:gd name="connsiteY35" fmla="*/ 131665 h 137659"/>
                <a:gd name="connsiteX36" fmla="*/ 57579 w 143890"/>
                <a:gd name="connsiteY36" fmla="*/ 131463 h 137659"/>
                <a:gd name="connsiteX37" fmla="*/ 47052 w 143890"/>
                <a:gd name="connsiteY37" fmla="*/ 131058 h 137659"/>
                <a:gd name="connsiteX38" fmla="*/ 40574 w 143890"/>
                <a:gd name="connsiteY38" fmla="*/ 127009 h 137659"/>
                <a:gd name="connsiteX39" fmla="*/ 41383 w 143890"/>
                <a:gd name="connsiteY39" fmla="*/ 122353 h 137659"/>
                <a:gd name="connsiteX40" fmla="*/ 53935 w 143890"/>
                <a:gd name="connsiteY40" fmla="*/ 71945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890" h="137659">
                  <a:moveTo>
                    <a:pt x="53935" y="71945"/>
                  </a:moveTo>
                  <a:lnTo>
                    <a:pt x="73572" y="71945"/>
                  </a:lnTo>
                  <a:cubicBezTo>
                    <a:pt x="88755" y="71945"/>
                    <a:pt x="90374" y="75184"/>
                    <a:pt x="90374" y="81055"/>
                  </a:cubicBezTo>
                  <a:cubicBezTo>
                    <a:pt x="90374" y="82472"/>
                    <a:pt x="90374" y="84901"/>
                    <a:pt x="88957" y="90974"/>
                  </a:cubicBezTo>
                  <a:cubicBezTo>
                    <a:pt x="88552" y="91987"/>
                    <a:pt x="88350" y="92796"/>
                    <a:pt x="88350" y="93201"/>
                  </a:cubicBezTo>
                  <a:cubicBezTo>
                    <a:pt x="88350" y="94821"/>
                    <a:pt x="89564" y="95631"/>
                    <a:pt x="90779" y="95631"/>
                  </a:cubicBezTo>
                  <a:cubicBezTo>
                    <a:pt x="92803" y="95631"/>
                    <a:pt x="92803" y="95023"/>
                    <a:pt x="93816" y="91379"/>
                  </a:cubicBezTo>
                  <a:lnTo>
                    <a:pt x="104950" y="47450"/>
                  </a:lnTo>
                  <a:cubicBezTo>
                    <a:pt x="105557" y="45223"/>
                    <a:pt x="105557" y="44818"/>
                    <a:pt x="105557" y="44211"/>
                  </a:cubicBezTo>
                  <a:cubicBezTo>
                    <a:pt x="105557" y="43806"/>
                    <a:pt x="105152" y="41984"/>
                    <a:pt x="103128" y="41984"/>
                  </a:cubicBezTo>
                  <a:cubicBezTo>
                    <a:pt x="101103" y="41984"/>
                    <a:pt x="100901" y="42996"/>
                    <a:pt x="100091" y="46235"/>
                  </a:cubicBezTo>
                  <a:cubicBezTo>
                    <a:pt x="95840" y="62025"/>
                    <a:pt x="91184" y="65669"/>
                    <a:pt x="73976" y="65669"/>
                  </a:cubicBezTo>
                  <a:lnTo>
                    <a:pt x="55554" y="65669"/>
                  </a:lnTo>
                  <a:lnTo>
                    <a:pt x="68511" y="14249"/>
                  </a:lnTo>
                  <a:cubicBezTo>
                    <a:pt x="70332" y="7164"/>
                    <a:pt x="70535" y="6354"/>
                    <a:pt x="79442" y="6354"/>
                  </a:cubicBezTo>
                  <a:lnTo>
                    <a:pt x="106165" y="6354"/>
                  </a:lnTo>
                  <a:cubicBezTo>
                    <a:pt x="131065" y="6354"/>
                    <a:pt x="135721" y="13035"/>
                    <a:pt x="135721" y="28623"/>
                  </a:cubicBezTo>
                  <a:cubicBezTo>
                    <a:pt x="135721" y="33279"/>
                    <a:pt x="135721" y="34089"/>
                    <a:pt x="135114" y="39555"/>
                  </a:cubicBezTo>
                  <a:cubicBezTo>
                    <a:pt x="134709" y="42186"/>
                    <a:pt x="134709" y="42591"/>
                    <a:pt x="134709" y="43198"/>
                  </a:cubicBezTo>
                  <a:cubicBezTo>
                    <a:pt x="134709" y="44211"/>
                    <a:pt x="135316" y="45628"/>
                    <a:pt x="137138" y="45628"/>
                  </a:cubicBezTo>
                  <a:cubicBezTo>
                    <a:pt x="139365" y="45628"/>
                    <a:pt x="139567" y="44413"/>
                    <a:pt x="139972" y="40567"/>
                  </a:cubicBezTo>
                  <a:lnTo>
                    <a:pt x="144021" y="5544"/>
                  </a:lnTo>
                  <a:cubicBezTo>
                    <a:pt x="144628" y="79"/>
                    <a:pt x="143616" y="79"/>
                    <a:pt x="138555" y="79"/>
                  </a:cubicBezTo>
                  <a:lnTo>
                    <a:pt x="39359" y="79"/>
                  </a:lnTo>
                  <a:cubicBezTo>
                    <a:pt x="35310" y="79"/>
                    <a:pt x="33286" y="79"/>
                    <a:pt x="33286" y="4127"/>
                  </a:cubicBezTo>
                  <a:cubicBezTo>
                    <a:pt x="33286" y="6354"/>
                    <a:pt x="35108" y="6354"/>
                    <a:pt x="38954" y="6354"/>
                  </a:cubicBezTo>
                  <a:cubicBezTo>
                    <a:pt x="46444" y="6354"/>
                    <a:pt x="52113" y="6354"/>
                    <a:pt x="52113" y="9998"/>
                  </a:cubicBezTo>
                  <a:cubicBezTo>
                    <a:pt x="52113" y="10808"/>
                    <a:pt x="52113" y="11213"/>
                    <a:pt x="51101" y="14857"/>
                  </a:cubicBezTo>
                  <a:lnTo>
                    <a:pt x="24378" y="121948"/>
                  </a:lnTo>
                  <a:cubicBezTo>
                    <a:pt x="22354" y="129843"/>
                    <a:pt x="21949" y="131463"/>
                    <a:pt x="5956" y="131463"/>
                  </a:cubicBezTo>
                  <a:cubicBezTo>
                    <a:pt x="2515" y="131463"/>
                    <a:pt x="288" y="131463"/>
                    <a:pt x="288" y="135309"/>
                  </a:cubicBezTo>
                  <a:cubicBezTo>
                    <a:pt x="288" y="137738"/>
                    <a:pt x="2717" y="137738"/>
                    <a:pt x="3325" y="137738"/>
                  </a:cubicBezTo>
                  <a:cubicBezTo>
                    <a:pt x="9195" y="137738"/>
                    <a:pt x="24176" y="137131"/>
                    <a:pt x="30047" y="137131"/>
                  </a:cubicBezTo>
                  <a:cubicBezTo>
                    <a:pt x="36727" y="137131"/>
                    <a:pt x="53530" y="137738"/>
                    <a:pt x="60210" y="137738"/>
                  </a:cubicBezTo>
                  <a:cubicBezTo>
                    <a:pt x="62032" y="137738"/>
                    <a:pt x="64462" y="137738"/>
                    <a:pt x="64462" y="133892"/>
                  </a:cubicBezTo>
                  <a:cubicBezTo>
                    <a:pt x="64462" y="132272"/>
                    <a:pt x="63247" y="131868"/>
                    <a:pt x="63247" y="131665"/>
                  </a:cubicBezTo>
                  <a:cubicBezTo>
                    <a:pt x="62640" y="131463"/>
                    <a:pt x="62235" y="131463"/>
                    <a:pt x="57579" y="131463"/>
                  </a:cubicBezTo>
                  <a:cubicBezTo>
                    <a:pt x="53125" y="131463"/>
                    <a:pt x="52113" y="131463"/>
                    <a:pt x="47052" y="131058"/>
                  </a:cubicBezTo>
                  <a:cubicBezTo>
                    <a:pt x="41181" y="130450"/>
                    <a:pt x="40574" y="129641"/>
                    <a:pt x="40574" y="127009"/>
                  </a:cubicBezTo>
                  <a:cubicBezTo>
                    <a:pt x="40574" y="126604"/>
                    <a:pt x="40574" y="125389"/>
                    <a:pt x="41383" y="122353"/>
                  </a:cubicBezTo>
                  <a:lnTo>
                    <a:pt x="53935" y="7194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F6BF5683-532A-397E-6859-2BB887C398FD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>
              <a:off x="8375143" y="2666977"/>
              <a:ext cx="72271" cy="63910"/>
            </a:xfrm>
            <a:custGeom>
              <a:avLst/>
              <a:gdLst>
                <a:gd name="connsiteX0" fmla="*/ 51453 w 72271"/>
                <a:gd name="connsiteY0" fmla="*/ 8435 h 63910"/>
                <a:gd name="connsiteX1" fmla="*/ 36857 w 72271"/>
                <a:gd name="connsiteY1" fmla="*/ 74 h 63910"/>
                <a:gd name="connsiteX2" fmla="*/ 296 w 72271"/>
                <a:gd name="connsiteY2" fmla="*/ 40461 h 63910"/>
                <a:gd name="connsiteX3" fmla="*/ 21694 w 72271"/>
                <a:gd name="connsiteY3" fmla="*/ 63985 h 63910"/>
                <a:gd name="connsiteX4" fmla="*/ 41816 w 72271"/>
                <a:gd name="connsiteY4" fmla="*/ 54065 h 63910"/>
                <a:gd name="connsiteX5" fmla="*/ 56412 w 72271"/>
                <a:gd name="connsiteY5" fmla="*/ 63985 h 63910"/>
                <a:gd name="connsiteX6" fmla="*/ 67607 w 72271"/>
                <a:gd name="connsiteY6" fmla="*/ 56474 h 63910"/>
                <a:gd name="connsiteX7" fmla="*/ 72567 w 72271"/>
                <a:gd name="connsiteY7" fmla="*/ 42304 h 63910"/>
                <a:gd name="connsiteX8" fmla="*/ 70300 w 72271"/>
                <a:gd name="connsiteY8" fmla="*/ 40461 h 63910"/>
                <a:gd name="connsiteX9" fmla="*/ 67182 w 72271"/>
                <a:gd name="connsiteY9" fmla="*/ 44854 h 63910"/>
                <a:gd name="connsiteX10" fmla="*/ 56837 w 72271"/>
                <a:gd name="connsiteY10" fmla="*/ 60017 h 63910"/>
                <a:gd name="connsiteX11" fmla="*/ 52161 w 72271"/>
                <a:gd name="connsiteY11" fmla="*/ 53073 h 63910"/>
                <a:gd name="connsiteX12" fmla="*/ 54287 w 72271"/>
                <a:gd name="connsiteY12" fmla="*/ 41878 h 63910"/>
                <a:gd name="connsiteX13" fmla="*/ 57404 w 72271"/>
                <a:gd name="connsiteY13" fmla="*/ 29125 h 63910"/>
                <a:gd name="connsiteX14" fmla="*/ 60238 w 72271"/>
                <a:gd name="connsiteY14" fmla="*/ 18355 h 63910"/>
                <a:gd name="connsiteX15" fmla="*/ 62789 w 72271"/>
                <a:gd name="connsiteY15" fmla="*/ 7302 h 63910"/>
                <a:gd name="connsiteX16" fmla="*/ 57971 w 72271"/>
                <a:gd name="connsiteY16" fmla="*/ 2767 h 63910"/>
                <a:gd name="connsiteX17" fmla="*/ 51453 w 72271"/>
                <a:gd name="connsiteY17" fmla="*/ 8435 h 63910"/>
                <a:gd name="connsiteX18" fmla="*/ 42383 w 72271"/>
                <a:gd name="connsiteY18" fmla="*/ 44854 h 63910"/>
                <a:gd name="connsiteX19" fmla="*/ 35156 w 72271"/>
                <a:gd name="connsiteY19" fmla="*/ 54349 h 63910"/>
                <a:gd name="connsiteX20" fmla="*/ 22119 w 72271"/>
                <a:gd name="connsiteY20" fmla="*/ 60017 h 63910"/>
                <a:gd name="connsiteX21" fmla="*/ 11774 w 72271"/>
                <a:gd name="connsiteY21" fmla="*/ 46271 h 63910"/>
                <a:gd name="connsiteX22" fmla="*/ 19143 w 72271"/>
                <a:gd name="connsiteY22" fmla="*/ 17505 h 63910"/>
                <a:gd name="connsiteX23" fmla="*/ 36857 w 72271"/>
                <a:gd name="connsiteY23" fmla="*/ 4042 h 63910"/>
                <a:gd name="connsiteX24" fmla="*/ 49469 w 72271"/>
                <a:gd name="connsiteY24" fmla="*/ 16371 h 63910"/>
                <a:gd name="connsiteX25" fmla="*/ 49043 w 72271"/>
                <a:gd name="connsiteY25" fmla="*/ 18355 h 63910"/>
                <a:gd name="connsiteX26" fmla="*/ 42383 w 72271"/>
                <a:gd name="connsiteY26" fmla="*/ 44854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271" h="63910">
                  <a:moveTo>
                    <a:pt x="51453" y="8435"/>
                  </a:moveTo>
                  <a:cubicBezTo>
                    <a:pt x="48477" y="3759"/>
                    <a:pt x="43659" y="74"/>
                    <a:pt x="36857" y="74"/>
                  </a:cubicBezTo>
                  <a:cubicBezTo>
                    <a:pt x="18718" y="74"/>
                    <a:pt x="296" y="20055"/>
                    <a:pt x="296" y="40461"/>
                  </a:cubicBezTo>
                  <a:cubicBezTo>
                    <a:pt x="296" y="54207"/>
                    <a:pt x="9507" y="63985"/>
                    <a:pt x="21694" y="63985"/>
                  </a:cubicBezTo>
                  <a:cubicBezTo>
                    <a:pt x="29346" y="63985"/>
                    <a:pt x="36148" y="59592"/>
                    <a:pt x="41816" y="54065"/>
                  </a:cubicBezTo>
                  <a:cubicBezTo>
                    <a:pt x="44509" y="62568"/>
                    <a:pt x="52728" y="63985"/>
                    <a:pt x="56412" y="63985"/>
                  </a:cubicBezTo>
                  <a:cubicBezTo>
                    <a:pt x="61514" y="63985"/>
                    <a:pt x="65057" y="60867"/>
                    <a:pt x="67607" y="56474"/>
                  </a:cubicBezTo>
                  <a:cubicBezTo>
                    <a:pt x="70725" y="50948"/>
                    <a:pt x="72567" y="42870"/>
                    <a:pt x="72567" y="42304"/>
                  </a:cubicBezTo>
                  <a:cubicBezTo>
                    <a:pt x="72567" y="40461"/>
                    <a:pt x="70725" y="40461"/>
                    <a:pt x="70300" y="40461"/>
                  </a:cubicBezTo>
                  <a:cubicBezTo>
                    <a:pt x="68316" y="40461"/>
                    <a:pt x="68174" y="41028"/>
                    <a:pt x="67182" y="44854"/>
                  </a:cubicBezTo>
                  <a:cubicBezTo>
                    <a:pt x="65482" y="51656"/>
                    <a:pt x="62789" y="60017"/>
                    <a:pt x="56837" y="60017"/>
                  </a:cubicBezTo>
                  <a:cubicBezTo>
                    <a:pt x="53153" y="60017"/>
                    <a:pt x="52161" y="56900"/>
                    <a:pt x="52161" y="53073"/>
                  </a:cubicBezTo>
                  <a:cubicBezTo>
                    <a:pt x="52161" y="50664"/>
                    <a:pt x="53295" y="45563"/>
                    <a:pt x="54287" y="41878"/>
                  </a:cubicBezTo>
                  <a:cubicBezTo>
                    <a:pt x="55279" y="38052"/>
                    <a:pt x="56696" y="32242"/>
                    <a:pt x="57404" y="29125"/>
                  </a:cubicBezTo>
                  <a:lnTo>
                    <a:pt x="60238" y="18355"/>
                  </a:lnTo>
                  <a:cubicBezTo>
                    <a:pt x="61089" y="14670"/>
                    <a:pt x="62789" y="8010"/>
                    <a:pt x="62789" y="7302"/>
                  </a:cubicBezTo>
                  <a:cubicBezTo>
                    <a:pt x="62789" y="4184"/>
                    <a:pt x="60238" y="2767"/>
                    <a:pt x="57971" y="2767"/>
                  </a:cubicBezTo>
                  <a:cubicBezTo>
                    <a:pt x="55562" y="2767"/>
                    <a:pt x="52303" y="4467"/>
                    <a:pt x="51453" y="8435"/>
                  </a:cubicBezTo>
                  <a:close/>
                  <a:moveTo>
                    <a:pt x="42383" y="44854"/>
                  </a:moveTo>
                  <a:cubicBezTo>
                    <a:pt x="41391" y="48822"/>
                    <a:pt x="38274" y="51656"/>
                    <a:pt x="35156" y="54349"/>
                  </a:cubicBezTo>
                  <a:cubicBezTo>
                    <a:pt x="33881" y="55483"/>
                    <a:pt x="28212" y="60017"/>
                    <a:pt x="22119" y="60017"/>
                  </a:cubicBezTo>
                  <a:cubicBezTo>
                    <a:pt x="16876" y="60017"/>
                    <a:pt x="11774" y="56333"/>
                    <a:pt x="11774" y="46271"/>
                  </a:cubicBezTo>
                  <a:cubicBezTo>
                    <a:pt x="11774" y="38761"/>
                    <a:pt x="15884" y="23173"/>
                    <a:pt x="19143" y="17505"/>
                  </a:cubicBezTo>
                  <a:cubicBezTo>
                    <a:pt x="25662" y="6168"/>
                    <a:pt x="32889" y="4042"/>
                    <a:pt x="36857" y="4042"/>
                  </a:cubicBezTo>
                  <a:cubicBezTo>
                    <a:pt x="46776" y="4042"/>
                    <a:pt x="49469" y="14812"/>
                    <a:pt x="49469" y="16371"/>
                  </a:cubicBezTo>
                  <a:cubicBezTo>
                    <a:pt x="49469" y="16938"/>
                    <a:pt x="49185" y="17930"/>
                    <a:pt x="49043" y="18355"/>
                  </a:cubicBezTo>
                  <a:lnTo>
                    <a:pt x="42383" y="44854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8CD05D68-8D08-D30B-0419-927392DEDF13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>
              <a:off x="8345467" y="2800610"/>
              <a:ext cx="84458" cy="92819"/>
            </a:xfrm>
            <a:custGeom>
              <a:avLst/>
              <a:gdLst>
                <a:gd name="connsiteX0" fmla="*/ 861 w 84458"/>
                <a:gd name="connsiteY0" fmla="*/ 85390 h 92819"/>
                <a:gd name="connsiteX1" fmla="*/ 294 w 84458"/>
                <a:gd name="connsiteY1" fmla="*/ 88365 h 92819"/>
                <a:gd name="connsiteX2" fmla="*/ 5112 w 84458"/>
                <a:gd name="connsiteY2" fmla="*/ 92900 h 92819"/>
                <a:gd name="connsiteX3" fmla="*/ 11914 w 84458"/>
                <a:gd name="connsiteY3" fmla="*/ 85815 h 92819"/>
                <a:gd name="connsiteX4" fmla="*/ 18433 w 84458"/>
                <a:gd name="connsiteY4" fmla="*/ 59882 h 92819"/>
                <a:gd name="connsiteX5" fmla="*/ 33596 w 84458"/>
                <a:gd name="connsiteY5" fmla="*/ 63992 h 92819"/>
                <a:gd name="connsiteX6" fmla="*/ 54002 w 84458"/>
                <a:gd name="connsiteY6" fmla="*/ 53789 h 92819"/>
                <a:gd name="connsiteX7" fmla="*/ 68598 w 84458"/>
                <a:gd name="connsiteY7" fmla="*/ 63992 h 92819"/>
                <a:gd name="connsiteX8" fmla="*/ 79793 w 84458"/>
                <a:gd name="connsiteY8" fmla="*/ 56481 h 92819"/>
                <a:gd name="connsiteX9" fmla="*/ 84753 w 84458"/>
                <a:gd name="connsiteY9" fmla="*/ 42310 h 92819"/>
                <a:gd name="connsiteX10" fmla="*/ 82485 w 84458"/>
                <a:gd name="connsiteY10" fmla="*/ 40468 h 92819"/>
                <a:gd name="connsiteX11" fmla="*/ 79368 w 84458"/>
                <a:gd name="connsiteY11" fmla="*/ 44861 h 92819"/>
                <a:gd name="connsiteX12" fmla="*/ 69023 w 84458"/>
                <a:gd name="connsiteY12" fmla="*/ 60024 h 92819"/>
                <a:gd name="connsiteX13" fmla="*/ 64347 w 84458"/>
                <a:gd name="connsiteY13" fmla="*/ 53080 h 92819"/>
                <a:gd name="connsiteX14" fmla="*/ 66472 w 84458"/>
                <a:gd name="connsiteY14" fmla="*/ 41885 h 92819"/>
                <a:gd name="connsiteX15" fmla="*/ 69590 w 84458"/>
                <a:gd name="connsiteY15" fmla="*/ 29131 h 92819"/>
                <a:gd name="connsiteX16" fmla="*/ 72849 w 84458"/>
                <a:gd name="connsiteY16" fmla="*/ 16519 h 92819"/>
                <a:gd name="connsiteX17" fmla="*/ 75258 w 84458"/>
                <a:gd name="connsiteY17" fmla="*/ 6033 h 92819"/>
                <a:gd name="connsiteX18" fmla="*/ 70582 w 84458"/>
                <a:gd name="connsiteY18" fmla="*/ 1498 h 92819"/>
                <a:gd name="connsiteX19" fmla="*/ 64772 w 84458"/>
                <a:gd name="connsiteY19" fmla="*/ 4899 h 92819"/>
                <a:gd name="connsiteX20" fmla="*/ 62504 w 84458"/>
                <a:gd name="connsiteY20" fmla="*/ 13118 h 92819"/>
                <a:gd name="connsiteX21" fmla="*/ 59529 w 84458"/>
                <a:gd name="connsiteY21" fmla="*/ 24880 h 92819"/>
                <a:gd name="connsiteX22" fmla="*/ 55136 w 84458"/>
                <a:gd name="connsiteY22" fmla="*/ 42594 h 92819"/>
                <a:gd name="connsiteX23" fmla="*/ 52868 w 84458"/>
                <a:gd name="connsiteY23" fmla="*/ 48262 h 92819"/>
                <a:gd name="connsiteX24" fmla="*/ 34163 w 84458"/>
                <a:gd name="connsiteY24" fmla="*/ 60024 h 92819"/>
                <a:gd name="connsiteX25" fmla="*/ 22543 w 84458"/>
                <a:gd name="connsiteY25" fmla="*/ 47412 h 92819"/>
                <a:gd name="connsiteX26" fmla="*/ 24952 w 84458"/>
                <a:gd name="connsiteY26" fmla="*/ 34233 h 92819"/>
                <a:gd name="connsiteX27" fmla="*/ 28069 w 84458"/>
                <a:gd name="connsiteY27" fmla="*/ 21479 h 92819"/>
                <a:gd name="connsiteX28" fmla="*/ 30053 w 84458"/>
                <a:gd name="connsiteY28" fmla="*/ 13543 h 92819"/>
                <a:gd name="connsiteX29" fmla="*/ 32179 w 84458"/>
                <a:gd name="connsiteY29" fmla="*/ 4616 h 92819"/>
                <a:gd name="connsiteX30" fmla="*/ 27361 w 84458"/>
                <a:gd name="connsiteY30" fmla="*/ 81 h 92819"/>
                <a:gd name="connsiteX31" fmla="*/ 20559 w 84458"/>
                <a:gd name="connsiteY31" fmla="*/ 6741 h 92819"/>
                <a:gd name="connsiteX32" fmla="*/ 861 w 84458"/>
                <a:gd name="connsiteY32" fmla="*/ 85390 h 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458" h="92819">
                  <a:moveTo>
                    <a:pt x="861" y="85390"/>
                  </a:moveTo>
                  <a:cubicBezTo>
                    <a:pt x="294" y="87515"/>
                    <a:pt x="294" y="88224"/>
                    <a:pt x="294" y="88365"/>
                  </a:cubicBezTo>
                  <a:cubicBezTo>
                    <a:pt x="294" y="91483"/>
                    <a:pt x="2845" y="92900"/>
                    <a:pt x="5112" y="92900"/>
                  </a:cubicBezTo>
                  <a:cubicBezTo>
                    <a:pt x="10214" y="92900"/>
                    <a:pt x="11348" y="88224"/>
                    <a:pt x="11914" y="85815"/>
                  </a:cubicBezTo>
                  <a:cubicBezTo>
                    <a:pt x="12198" y="85106"/>
                    <a:pt x="15032" y="73769"/>
                    <a:pt x="18433" y="59882"/>
                  </a:cubicBezTo>
                  <a:cubicBezTo>
                    <a:pt x="22826" y="62858"/>
                    <a:pt x="28494" y="63992"/>
                    <a:pt x="33596" y="63992"/>
                  </a:cubicBezTo>
                  <a:cubicBezTo>
                    <a:pt x="45783" y="63992"/>
                    <a:pt x="53719" y="54072"/>
                    <a:pt x="54002" y="53789"/>
                  </a:cubicBezTo>
                  <a:cubicBezTo>
                    <a:pt x="56694" y="63566"/>
                    <a:pt x="66472" y="63992"/>
                    <a:pt x="68598" y="63992"/>
                  </a:cubicBezTo>
                  <a:cubicBezTo>
                    <a:pt x="73699" y="63992"/>
                    <a:pt x="77242" y="60874"/>
                    <a:pt x="79793" y="56481"/>
                  </a:cubicBezTo>
                  <a:cubicBezTo>
                    <a:pt x="82910" y="50954"/>
                    <a:pt x="84753" y="42877"/>
                    <a:pt x="84753" y="42310"/>
                  </a:cubicBezTo>
                  <a:cubicBezTo>
                    <a:pt x="84753" y="40468"/>
                    <a:pt x="82910" y="40468"/>
                    <a:pt x="82485" y="40468"/>
                  </a:cubicBezTo>
                  <a:cubicBezTo>
                    <a:pt x="80501" y="40468"/>
                    <a:pt x="80360" y="41035"/>
                    <a:pt x="79368" y="44861"/>
                  </a:cubicBezTo>
                  <a:cubicBezTo>
                    <a:pt x="77667" y="51663"/>
                    <a:pt x="74975" y="60024"/>
                    <a:pt x="69023" y="60024"/>
                  </a:cubicBezTo>
                  <a:cubicBezTo>
                    <a:pt x="65339" y="60024"/>
                    <a:pt x="64347" y="56906"/>
                    <a:pt x="64347" y="53080"/>
                  </a:cubicBezTo>
                  <a:cubicBezTo>
                    <a:pt x="64347" y="50671"/>
                    <a:pt x="65480" y="45569"/>
                    <a:pt x="66472" y="41885"/>
                  </a:cubicBezTo>
                  <a:cubicBezTo>
                    <a:pt x="67464" y="38059"/>
                    <a:pt x="68881" y="32249"/>
                    <a:pt x="69590" y="29131"/>
                  </a:cubicBezTo>
                  <a:lnTo>
                    <a:pt x="72849" y="16519"/>
                  </a:lnTo>
                  <a:cubicBezTo>
                    <a:pt x="73699" y="12977"/>
                    <a:pt x="75258" y="6741"/>
                    <a:pt x="75258" y="6033"/>
                  </a:cubicBezTo>
                  <a:cubicBezTo>
                    <a:pt x="75258" y="3199"/>
                    <a:pt x="72991" y="1498"/>
                    <a:pt x="70582" y="1498"/>
                  </a:cubicBezTo>
                  <a:cubicBezTo>
                    <a:pt x="69023" y="1498"/>
                    <a:pt x="66331" y="2207"/>
                    <a:pt x="64772" y="4899"/>
                  </a:cubicBezTo>
                  <a:cubicBezTo>
                    <a:pt x="64347" y="5749"/>
                    <a:pt x="63213" y="10284"/>
                    <a:pt x="62504" y="13118"/>
                  </a:cubicBezTo>
                  <a:lnTo>
                    <a:pt x="59529" y="24880"/>
                  </a:lnTo>
                  <a:lnTo>
                    <a:pt x="55136" y="42594"/>
                  </a:lnTo>
                  <a:cubicBezTo>
                    <a:pt x="54144" y="46136"/>
                    <a:pt x="54144" y="46420"/>
                    <a:pt x="52868" y="48262"/>
                  </a:cubicBezTo>
                  <a:cubicBezTo>
                    <a:pt x="48475" y="54497"/>
                    <a:pt x="42240" y="60024"/>
                    <a:pt x="34163" y="60024"/>
                  </a:cubicBezTo>
                  <a:cubicBezTo>
                    <a:pt x="22543" y="60024"/>
                    <a:pt x="22543" y="49962"/>
                    <a:pt x="22543" y="47412"/>
                  </a:cubicBezTo>
                  <a:cubicBezTo>
                    <a:pt x="22543" y="43727"/>
                    <a:pt x="22968" y="41885"/>
                    <a:pt x="24952" y="34233"/>
                  </a:cubicBezTo>
                  <a:cubicBezTo>
                    <a:pt x="26369" y="27998"/>
                    <a:pt x="26652" y="27006"/>
                    <a:pt x="28069" y="21479"/>
                  </a:cubicBezTo>
                  <a:lnTo>
                    <a:pt x="30053" y="13543"/>
                  </a:lnTo>
                  <a:cubicBezTo>
                    <a:pt x="30762" y="10567"/>
                    <a:pt x="32179" y="5183"/>
                    <a:pt x="32179" y="4616"/>
                  </a:cubicBezTo>
                  <a:cubicBezTo>
                    <a:pt x="32179" y="2065"/>
                    <a:pt x="30195" y="81"/>
                    <a:pt x="27361" y="81"/>
                  </a:cubicBezTo>
                  <a:cubicBezTo>
                    <a:pt x="22259" y="81"/>
                    <a:pt x="20984" y="5041"/>
                    <a:pt x="20559" y="6741"/>
                  </a:cubicBezTo>
                  <a:lnTo>
                    <a:pt x="861" y="8539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5D1735ED-F63F-3037-6992-C29899743DD3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>
              <a:off x="8447160" y="2800610"/>
              <a:ext cx="72838" cy="62493"/>
            </a:xfrm>
            <a:custGeom>
              <a:avLst/>
              <a:gdLst>
                <a:gd name="connsiteX0" fmla="*/ 25523 w 72838"/>
                <a:gd name="connsiteY0" fmla="*/ 4191 h 62493"/>
                <a:gd name="connsiteX1" fmla="*/ 25807 w 72838"/>
                <a:gd name="connsiteY1" fmla="*/ 2065 h 62493"/>
                <a:gd name="connsiteX2" fmla="*/ 23539 w 72838"/>
                <a:gd name="connsiteY2" fmla="*/ 81 h 62493"/>
                <a:gd name="connsiteX3" fmla="*/ 14328 w 72838"/>
                <a:gd name="connsiteY3" fmla="*/ 790 h 62493"/>
                <a:gd name="connsiteX4" fmla="*/ 6393 w 72838"/>
                <a:gd name="connsiteY4" fmla="*/ 1498 h 62493"/>
                <a:gd name="connsiteX5" fmla="*/ 2425 w 72838"/>
                <a:gd name="connsiteY5" fmla="*/ 4757 h 62493"/>
                <a:gd name="connsiteX6" fmla="*/ 6109 w 72838"/>
                <a:gd name="connsiteY6" fmla="*/ 6741 h 62493"/>
                <a:gd name="connsiteX7" fmla="*/ 12911 w 72838"/>
                <a:gd name="connsiteY7" fmla="*/ 8867 h 62493"/>
                <a:gd name="connsiteX8" fmla="*/ 11636 w 72838"/>
                <a:gd name="connsiteY8" fmla="*/ 14394 h 62493"/>
                <a:gd name="connsiteX9" fmla="*/ 4550 w 72838"/>
                <a:gd name="connsiteY9" fmla="*/ 43019 h 62493"/>
                <a:gd name="connsiteX10" fmla="*/ 299 w 72838"/>
                <a:gd name="connsiteY10" fmla="*/ 60591 h 62493"/>
                <a:gd name="connsiteX11" fmla="*/ 2992 w 72838"/>
                <a:gd name="connsiteY11" fmla="*/ 62575 h 62493"/>
                <a:gd name="connsiteX12" fmla="*/ 5259 w 72838"/>
                <a:gd name="connsiteY12" fmla="*/ 62575 h 62493"/>
                <a:gd name="connsiteX13" fmla="*/ 51031 w 72838"/>
                <a:gd name="connsiteY13" fmla="*/ 40468 h 62493"/>
                <a:gd name="connsiteX14" fmla="*/ 73137 w 72838"/>
                <a:gd name="connsiteY14" fmla="*/ 4616 h 62493"/>
                <a:gd name="connsiteX15" fmla="*/ 68319 w 72838"/>
                <a:gd name="connsiteY15" fmla="*/ 81 h 62493"/>
                <a:gd name="connsiteX16" fmla="*/ 61092 w 72838"/>
                <a:gd name="connsiteY16" fmla="*/ 8017 h 62493"/>
                <a:gd name="connsiteX17" fmla="*/ 12344 w 72838"/>
                <a:gd name="connsiteY17" fmla="*/ 56906 h 62493"/>
                <a:gd name="connsiteX18" fmla="*/ 25523 w 72838"/>
                <a:gd name="connsiteY18" fmla="*/ 4191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838" h="62493">
                  <a:moveTo>
                    <a:pt x="25523" y="4191"/>
                  </a:moveTo>
                  <a:cubicBezTo>
                    <a:pt x="25665" y="3624"/>
                    <a:pt x="25807" y="2773"/>
                    <a:pt x="25807" y="2065"/>
                  </a:cubicBezTo>
                  <a:cubicBezTo>
                    <a:pt x="25807" y="1923"/>
                    <a:pt x="25807" y="81"/>
                    <a:pt x="23539" y="81"/>
                  </a:cubicBezTo>
                  <a:cubicBezTo>
                    <a:pt x="23398" y="81"/>
                    <a:pt x="15320" y="790"/>
                    <a:pt x="14328" y="790"/>
                  </a:cubicBezTo>
                  <a:cubicBezTo>
                    <a:pt x="11636" y="1073"/>
                    <a:pt x="9085" y="1215"/>
                    <a:pt x="6393" y="1498"/>
                  </a:cubicBezTo>
                  <a:cubicBezTo>
                    <a:pt x="4125" y="1640"/>
                    <a:pt x="2425" y="1782"/>
                    <a:pt x="2425" y="4757"/>
                  </a:cubicBezTo>
                  <a:cubicBezTo>
                    <a:pt x="2425" y="6741"/>
                    <a:pt x="4409" y="6741"/>
                    <a:pt x="6109" y="6741"/>
                  </a:cubicBezTo>
                  <a:cubicBezTo>
                    <a:pt x="12911" y="6741"/>
                    <a:pt x="12911" y="7592"/>
                    <a:pt x="12911" y="8867"/>
                  </a:cubicBezTo>
                  <a:cubicBezTo>
                    <a:pt x="12911" y="9717"/>
                    <a:pt x="12203" y="12551"/>
                    <a:pt x="11636" y="14394"/>
                  </a:cubicBezTo>
                  <a:lnTo>
                    <a:pt x="4550" y="43019"/>
                  </a:lnTo>
                  <a:cubicBezTo>
                    <a:pt x="1008" y="57190"/>
                    <a:pt x="299" y="60024"/>
                    <a:pt x="299" y="60591"/>
                  </a:cubicBezTo>
                  <a:cubicBezTo>
                    <a:pt x="299" y="62575"/>
                    <a:pt x="2425" y="62575"/>
                    <a:pt x="2992" y="62575"/>
                  </a:cubicBezTo>
                  <a:lnTo>
                    <a:pt x="5259" y="62575"/>
                  </a:lnTo>
                  <a:cubicBezTo>
                    <a:pt x="17871" y="60591"/>
                    <a:pt x="35868" y="53930"/>
                    <a:pt x="51031" y="40468"/>
                  </a:cubicBezTo>
                  <a:cubicBezTo>
                    <a:pt x="70303" y="23321"/>
                    <a:pt x="73137" y="4899"/>
                    <a:pt x="73137" y="4616"/>
                  </a:cubicBezTo>
                  <a:cubicBezTo>
                    <a:pt x="73137" y="2065"/>
                    <a:pt x="71153" y="81"/>
                    <a:pt x="68319" y="81"/>
                  </a:cubicBezTo>
                  <a:cubicBezTo>
                    <a:pt x="63360" y="81"/>
                    <a:pt x="62368" y="4049"/>
                    <a:pt x="61092" y="8017"/>
                  </a:cubicBezTo>
                  <a:cubicBezTo>
                    <a:pt x="55424" y="28139"/>
                    <a:pt x="36435" y="49821"/>
                    <a:pt x="12344" y="56906"/>
                  </a:cubicBezTo>
                  <a:lnTo>
                    <a:pt x="25523" y="419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5492F6E5-DA0D-2F86-EBFC-85B6EF411DA7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>
              <a:off x="8577330" y="2615722"/>
              <a:ext cx="112354" cy="23078"/>
            </a:xfrm>
            <a:custGeom>
              <a:avLst/>
              <a:gdLst>
                <a:gd name="connsiteX0" fmla="*/ 109827 w 112354"/>
                <a:gd name="connsiteY0" fmla="*/ 76 h 23078"/>
                <a:gd name="connsiteX1" fmla="*/ 78853 w 112354"/>
                <a:gd name="connsiteY1" fmla="*/ 14449 h 23078"/>
                <a:gd name="connsiteX2" fmla="*/ 57799 w 112354"/>
                <a:gd name="connsiteY2" fmla="*/ 6959 h 23078"/>
                <a:gd name="connsiteX3" fmla="*/ 37555 w 112354"/>
                <a:gd name="connsiteY3" fmla="*/ 76 h 23078"/>
                <a:gd name="connsiteX4" fmla="*/ 22777 w 112354"/>
                <a:gd name="connsiteY4" fmla="*/ 3720 h 23078"/>
                <a:gd name="connsiteX5" fmla="*/ 11238 w 112354"/>
                <a:gd name="connsiteY5" fmla="*/ 10805 h 23078"/>
                <a:gd name="connsiteX6" fmla="*/ 306 w 112354"/>
                <a:gd name="connsiteY6" fmla="*/ 19713 h 23078"/>
                <a:gd name="connsiteX7" fmla="*/ 3140 w 112354"/>
                <a:gd name="connsiteY7" fmla="*/ 23154 h 23078"/>
                <a:gd name="connsiteX8" fmla="*/ 34114 w 112354"/>
                <a:gd name="connsiteY8" fmla="*/ 8781 h 23078"/>
                <a:gd name="connsiteX9" fmla="*/ 55168 w 112354"/>
                <a:gd name="connsiteY9" fmla="*/ 16271 h 23078"/>
                <a:gd name="connsiteX10" fmla="*/ 75412 w 112354"/>
                <a:gd name="connsiteY10" fmla="*/ 23154 h 23078"/>
                <a:gd name="connsiteX11" fmla="*/ 90190 w 112354"/>
                <a:gd name="connsiteY11" fmla="*/ 19510 h 23078"/>
                <a:gd name="connsiteX12" fmla="*/ 101729 w 112354"/>
                <a:gd name="connsiteY12" fmla="*/ 12425 h 23078"/>
                <a:gd name="connsiteX13" fmla="*/ 112661 w 112354"/>
                <a:gd name="connsiteY13" fmla="*/ 3518 h 23078"/>
                <a:gd name="connsiteX14" fmla="*/ 109827 w 112354"/>
                <a:gd name="connsiteY14" fmla="*/ 76 h 23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354" h="23078">
                  <a:moveTo>
                    <a:pt x="109827" y="76"/>
                  </a:moveTo>
                  <a:cubicBezTo>
                    <a:pt x="99907" y="8376"/>
                    <a:pt x="89178" y="14449"/>
                    <a:pt x="78853" y="14449"/>
                  </a:cubicBezTo>
                  <a:cubicBezTo>
                    <a:pt x="70756" y="14449"/>
                    <a:pt x="64885" y="11008"/>
                    <a:pt x="57799" y="6959"/>
                  </a:cubicBezTo>
                  <a:cubicBezTo>
                    <a:pt x="51929" y="3518"/>
                    <a:pt x="45653" y="76"/>
                    <a:pt x="37555" y="76"/>
                  </a:cubicBezTo>
                  <a:cubicBezTo>
                    <a:pt x="32494" y="76"/>
                    <a:pt x="27231" y="1696"/>
                    <a:pt x="22777" y="3720"/>
                  </a:cubicBezTo>
                  <a:cubicBezTo>
                    <a:pt x="18728" y="5744"/>
                    <a:pt x="14679" y="7971"/>
                    <a:pt x="11238" y="10805"/>
                  </a:cubicBezTo>
                  <a:lnTo>
                    <a:pt x="306" y="19713"/>
                  </a:lnTo>
                  <a:lnTo>
                    <a:pt x="3140" y="23154"/>
                  </a:lnTo>
                  <a:cubicBezTo>
                    <a:pt x="13060" y="14854"/>
                    <a:pt x="23789" y="8781"/>
                    <a:pt x="34114" y="8781"/>
                  </a:cubicBezTo>
                  <a:cubicBezTo>
                    <a:pt x="42211" y="8781"/>
                    <a:pt x="48082" y="12222"/>
                    <a:pt x="55168" y="16271"/>
                  </a:cubicBezTo>
                  <a:cubicBezTo>
                    <a:pt x="61038" y="19713"/>
                    <a:pt x="67314" y="23154"/>
                    <a:pt x="75412" y="23154"/>
                  </a:cubicBezTo>
                  <a:cubicBezTo>
                    <a:pt x="80473" y="23154"/>
                    <a:pt x="85736" y="21535"/>
                    <a:pt x="90190" y="19510"/>
                  </a:cubicBezTo>
                  <a:cubicBezTo>
                    <a:pt x="94239" y="17486"/>
                    <a:pt x="98287" y="15259"/>
                    <a:pt x="101729" y="12425"/>
                  </a:cubicBezTo>
                  <a:lnTo>
                    <a:pt x="112661" y="3518"/>
                  </a:lnTo>
                  <a:lnTo>
                    <a:pt x="109827" y="7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D164C4AC-BC08-3766-909E-0A83ACF155DA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>
              <a:off x="8545237" y="2675397"/>
              <a:ext cx="143890" cy="137659"/>
            </a:xfrm>
            <a:custGeom>
              <a:avLst/>
              <a:gdLst>
                <a:gd name="connsiteX0" fmla="*/ 53951 w 143890"/>
                <a:gd name="connsiteY0" fmla="*/ 71945 h 137659"/>
                <a:gd name="connsiteX1" fmla="*/ 73588 w 143890"/>
                <a:gd name="connsiteY1" fmla="*/ 71945 h 137659"/>
                <a:gd name="connsiteX2" fmla="*/ 90390 w 143890"/>
                <a:gd name="connsiteY2" fmla="*/ 81055 h 137659"/>
                <a:gd name="connsiteX3" fmla="*/ 88973 w 143890"/>
                <a:gd name="connsiteY3" fmla="*/ 90974 h 137659"/>
                <a:gd name="connsiteX4" fmla="*/ 88366 w 143890"/>
                <a:gd name="connsiteY4" fmla="*/ 93201 h 137659"/>
                <a:gd name="connsiteX5" fmla="*/ 90795 w 143890"/>
                <a:gd name="connsiteY5" fmla="*/ 95631 h 137659"/>
                <a:gd name="connsiteX6" fmla="*/ 93832 w 143890"/>
                <a:gd name="connsiteY6" fmla="*/ 91379 h 137659"/>
                <a:gd name="connsiteX7" fmla="*/ 104966 w 143890"/>
                <a:gd name="connsiteY7" fmla="*/ 47450 h 137659"/>
                <a:gd name="connsiteX8" fmla="*/ 105573 w 143890"/>
                <a:gd name="connsiteY8" fmla="*/ 44211 h 137659"/>
                <a:gd name="connsiteX9" fmla="*/ 103144 w 143890"/>
                <a:gd name="connsiteY9" fmla="*/ 41984 h 137659"/>
                <a:gd name="connsiteX10" fmla="*/ 100108 w 143890"/>
                <a:gd name="connsiteY10" fmla="*/ 46235 h 137659"/>
                <a:gd name="connsiteX11" fmla="*/ 73993 w 143890"/>
                <a:gd name="connsiteY11" fmla="*/ 65669 h 137659"/>
                <a:gd name="connsiteX12" fmla="*/ 55571 w 143890"/>
                <a:gd name="connsiteY12" fmla="*/ 65669 h 137659"/>
                <a:gd name="connsiteX13" fmla="*/ 68527 w 143890"/>
                <a:gd name="connsiteY13" fmla="*/ 14249 h 137659"/>
                <a:gd name="connsiteX14" fmla="*/ 79459 w 143890"/>
                <a:gd name="connsiteY14" fmla="*/ 6354 h 137659"/>
                <a:gd name="connsiteX15" fmla="*/ 106181 w 143890"/>
                <a:gd name="connsiteY15" fmla="*/ 6354 h 137659"/>
                <a:gd name="connsiteX16" fmla="*/ 135737 w 143890"/>
                <a:gd name="connsiteY16" fmla="*/ 28623 h 137659"/>
                <a:gd name="connsiteX17" fmla="*/ 135130 w 143890"/>
                <a:gd name="connsiteY17" fmla="*/ 39555 h 137659"/>
                <a:gd name="connsiteX18" fmla="*/ 134725 w 143890"/>
                <a:gd name="connsiteY18" fmla="*/ 43198 h 137659"/>
                <a:gd name="connsiteX19" fmla="*/ 137154 w 143890"/>
                <a:gd name="connsiteY19" fmla="*/ 45628 h 137659"/>
                <a:gd name="connsiteX20" fmla="*/ 139988 w 143890"/>
                <a:gd name="connsiteY20" fmla="*/ 40567 h 137659"/>
                <a:gd name="connsiteX21" fmla="*/ 144037 w 143890"/>
                <a:gd name="connsiteY21" fmla="*/ 5544 h 137659"/>
                <a:gd name="connsiteX22" fmla="*/ 138571 w 143890"/>
                <a:gd name="connsiteY22" fmla="*/ 79 h 137659"/>
                <a:gd name="connsiteX23" fmla="*/ 39375 w 143890"/>
                <a:gd name="connsiteY23" fmla="*/ 79 h 137659"/>
                <a:gd name="connsiteX24" fmla="*/ 33302 w 143890"/>
                <a:gd name="connsiteY24" fmla="*/ 4127 h 137659"/>
                <a:gd name="connsiteX25" fmla="*/ 38970 w 143890"/>
                <a:gd name="connsiteY25" fmla="*/ 6354 h 137659"/>
                <a:gd name="connsiteX26" fmla="*/ 52129 w 143890"/>
                <a:gd name="connsiteY26" fmla="*/ 9998 h 137659"/>
                <a:gd name="connsiteX27" fmla="*/ 51117 w 143890"/>
                <a:gd name="connsiteY27" fmla="*/ 14857 h 137659"/>
                <a:gd name="connsiteX28" fmla="*/ 24395 w 143890"/>
                <a:gd name="connsiteY28" fmla="*/ 121948 h 137659"/>
                <a:gd name="connsiteX29" fmla="*/ 5973 w 143890"/>
                <a:gd name="connsiteY29" fmla="*/ 131463 h 137659"/>
                <a:gd name="connsiteX30" fmla="*/ 304 w 143890"/>
                <a:gd name="connsiteY30" fmla="*/ 135309 h 137659"/>
                <a:gd name="connsiteX31" fmla="*/ 3341 w 143890"/>
                <a:gd name="connsiteY31" fmla="*/ 137738 h 137659"/>
                <a:gd name="connsiteX32" fmla="*/ 30063 w 143890"/>
                <a:gd name="connsiteY32" fmla="*/ 137131 h 137659"/>
                <a:gd name="connsiteX33" fmla="*/ 60227 w 143890"/>
                <a:gd name="connsiteY33" fmla="*/ 137738 h 137659"/>
                <a:gd name="connsiteX34" fmla="*/ 64478 w 143890"/>
                <a:gd name="connsiteY34" fmla="*/ 133892 h 137659"/>
                <a:gd name="connsiteX35" fmla="*/ 63263 w 143890"/>
                <a:gd name="connsiteY35" fmla="*/ 131665 h 137659"/>
                <a:gd name="connsiteX36" fmla="*/ 57595 w 143890"/>
                <a:gd name="connsiteY36" fmla="*/ 131463 h 137659"/>
                <a:gd name="connsiteX37" fmla="*/ 47068 w 143890"/>
                <a:gd name="connsiteY37" fmla="*/ 131058 h 137659"/>
                <a:gd name="connsiteX38" fmla="*/ 40590 w 143890"/>
                <a:gd name="connsiteY38" fmla="*/ 127009 h 137659"/>
                <a:gd name="connsiteX39" fmla="*/ 41400 w 143890"/>
                <a:gd name="connsiteY39" fmla="*/ 122353 h 137659"/>
                <a:gd name="connsiteX40" fmla="*/ 53951 w 143890"/>
                <a:gd name="connsiteY40" fmla="*/ 71945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890" h="137659">
                  <a:moveTo>
                    <a:pt x="53951" y="71945"/>
                  </a:moveTo>
                  <a:lnTo>
                    <a:pt x="73588" y="71945"/>
                  </a:lnTo>
                  <a:cubicBezTo>
                    <a:pt x="88771" y="71945"/>
                    <a:pt x="90390" y="75184"/>
                    <a:pt x="90390" y="81055"/>
                  </a:cubicBezTo>
                  <a:cubicBezTo>
                    <a:pt x="90390" y="82472"/>
                    <a:pt x="90390" y="84901"/>
                    <a:pt x="88973" y="90974"/>
                  </a:cubicBezTo>
                  <a:cubicBezTo>
                    <a:pt x="88568" y="91987"/>
                    <a:pt x="88366" y="92796"/>
                    <a:pt x="88366" y="93201"/>
                  </a:cubicBezTo>
                  <a:cubicBezTo>
                    <a:pt x="88366" y="94821"/>
                    <a:pt x="89581" y="95631"/>
                    <a:pt x="90795" y="95631"/>
                  </a:cubicBezTo>
                  <a:cubicBezTo>
                    <a:pt x="92820" y="95631"/>
                    <a:pt x="92820" y="95023"/>
                    <a:pt x="93832" y="91379"/>
                  </a:cubicBezTo>
                  <a:lnTo>
                    <a:pt x="104966" y="47450"/>
                  </a:lnTo>
                  <a:cubicBezTo>
                    <a:pt x="105573" y="45223"/>
                    <a:pt x="105573" y="44818"/>
                    <a:pt x="105573" y="44211"/>
                  </a:cubicBezTo>
                  <a:cubicBezTo>
                    <a:pt x="105573" y="43806"/>
                    <a:pt x="105169" y="41984"/>
                    <a:pt x="103144" y="41984"/>
                  </a:cubicBezTo>
                  <a:cubicBezTo>
                    <a:pt x="101120" y="41984"/>
                    <a:pt x="100917" y="42996"/>
                    <a:pt x="100108" y="46235"/>
                  </a:cubicBezTo>
                  <a:cubicBezTo>
                    <a:pt x="95856" y="62025"/>
                    <a:pt x="91200" y="65669"/>
                    <a:pt x="73993" y="65669"/>
                  </a:cubicBezTo>
                  <a:lnTo>
                    <a:pt x="55571" y="65669"/>
                  </a:lnTo>
                  <a:lnTo>
                    <a:pt x="68527" y="14249"/>
                  </a:lnTo>
                  <a:cubicBezTo>
                    <a:pt x="70349" y="7164"/>
                    <a:pt x="70551" y="6354"/>
                    <a:pt x="79459" y="6354"/>
                  </a:cubicBezTo>
                  <a:lnTo>
                    <a:pt x="106181" y="6354"/>
                  </a:lnTo>
                  <a:cubicBezTo>
                    <a:pt x="131081" y="6354"/>
                    <a:pt x="135737" y="13035"/>
                    <a:pt x="135737" y="28623"/>
                  </a:cubicBezTo>
                  <a:cubicBezTo>
                    <a:pt x="135737" y="33279"/>
                    <a:pt x="135737" y="34089"/>
                    <a:pt x="135130" y="39555"/>
                  </a:cubicBezTo>
                  <a:cubicBezTo>
                    <a:pt x="134725" y="42186"/>
                    <a:pt x="134725" y="42591"/>
                    <a:pt x="134725" y="43198"/>
                  </a:cubicBezTo>
                  <a:cubicBezTo>
                    <a:pt x="134725" y="44211"/>
                    <a:pt x="135332" y="45628"/>
                    <a:pt x="137154" y="45628"/>
                  </a:cubicBezTo>
                  <a:cubicBezTo>
                    <a:pt x="139381" y="45628"/>
                    <a:pt x="139583" y="44413"/>
                    <a:pt x="139988" y="40567"/>
                  </a:cubicBezTo>
                  <a:lnTo>
                    <a:pt x="144037" y="5544"/>
                  </a:lnTo>
                  <a:cubicBezTo>
                    <a:pt x="144645" y="79"/>
                    <a:pt x="143632" y="79"/>
                    <a:pt x="138571" y="79"/>
                  </a:cubicBezTo>
                  <a:lnTo>
                    <a:pt x="39375" y="79"/>
                  </a:lnTo>
                  <a:cubicBezTo>
                    <a:pt x="35326" y="79"/>
                    <a:pt x="33302" y="79"/>
                    <a:pt x="33302" y="4127"/>
                  </a:cubicBezTo>
                  <a:cubicBezTo>
                    <a:pt x="33302" y="6354"/>
                    <a:pt x="35124" y="6354"/>
                    <a:pt x="38970" y="6354"/>
                  </a:cubicBezTo>
                  <a:cubicBezTo>
                    <a:pt x="46461" y="6354"/>
                    <a:pt x="52129" y="6354"/>
                    <a:pt x="52129" y="9998"/>
                  </a:cubicBezTo>
                  <a:cubicBezTo>
                    <a:pt x="52129" y="10808"/>
                    <a:pt x="52129" y="11213"/>
                    <a:pt x="51117" y="14857"/>
                  </a:cubicBezTo>
                  <a:lnTo>
                    <a:pt x="24395" y="121948"/>
                  </a:lnTo>
                  <a:cubicBezTo>
                    <a:pt x="22370" y="129843"/>
                    <a:pt x="21965" y="131463"/>
                    <a:pt x="5973" y="131463"/>
                  </a:cubicBezTo>
                  <a:cubicBezTo>
                    <a:pt x="2531" y="131463"/>
                    <a:pt x="304" y="131463"/>
                    <a:pt x="304" y="135309"/>
                  </a:cubicBezTo>
                  <a:cubicBezTo>
                    <a:pt x="304" y="137738"/>
                    <a:pt x="2733" y="137738"/>
                    <a:pt x="3341" y="137738"/>
                  </a:cubicBezTo>
                  <a:cubicBezTo>
                    <a:pt x="9212" y="137738"/>
                    <a:pt x="24192" y="137131"/>
                    <a:pt x="30063" y="137131"/>
                  </a:cubicBezTo>
                  <a:cubicBezTo>
                    <a:pt x="36744" y="137131"/>
                    <a:pt x="53546" y="137738"/>
                    <a:pt x="60227" y="137738"/>
                  </a:cubicBezTo>
                  <a:cubicBezTo>
                    <a:pt x="62049" y="137738"/>
                    <a:pt x="64478" y="137738"/>
                    <a:pt x="64478" y="133892"/>
                  </a:cubicBezTo>
                  <a:cubicBezTo>
                    <a:pt x="64478" y="132272"/>
                    <a:pt x="63263" y="131868"/>
                    <a:pt x="63263" y="131665"/>
                  </a:cubicBezTo>
                  <a:cubicBezTo>
                    <a:pt x="62656" y="131463"/>
                    <a:pt x="62251" y="131463"/>
                    <a:pt x="57595" y="131463"/>
                  </a:cubicBezTo>
                  <a:cubicBezTo>
                    <a:pt x="53141" y="131463"/>
                    <a:pt x="52129" y="131463"/>
                    <a:pt x="47068" y="131058"/>
                  </a:cubicBezTo>
                  <a:cubicBezTo>
                    <a:pt x="41197" y="130450"/>
                    <a:pt x="40590" y="129641"/>
                    <a:pt x="40590" y="127009"/>
                  </a:cubicBezTo>
                  <a:cubicBezTo>
                    <a:pt x="40590" y="126604"/>
                    <a:pt x="40590" y="125389"/>
                    <a:pt x="41400" y="122353"/>
                  </a:cubicBezTo>
                  <a:lnTo>
                    <a:pt x="53951" y="7194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01CA40F6-FAFC-F6C5-774A-9202B37196F1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>
              <a:off x="8704486" y="2666977"/>
              <a:ext cx="72271" cy="63910"/>
            </a:xfrm>
            <a:custGeom>
              <a:avLst/>
              <a:gdLst>
                <a:gd name="connsiteX0" fmla="*/ 51469 w 72271"/>
                <a:gd name="connsiteY0" fmla="*/ 8435 h 63910"/>
                <a:gd name="connsiteX1" fmla="*/ 36873 w 72271"/>
                <a:gd name="connsiteY1" fmla="*/ 74 h 63910"/>
                <a:gd name="connsiteX2" fmla="*/ 312 w 72271"/>
                <a:gd name="connsiteY2" fmla="*/ 40461 h 63910"/>
                <a:gd name="connsiteX3" fmla="*/ 21710 w 72271"/>
                <a:gd name="connsiteY3" fmla="*/ 63985 h 63910"/>
                <a:gd name="connsiteX4" fmla="*/ 41833 w 72271"/>
                <a:gd name="connsiteY4" fmla="*/ 54065 h 63910"/>
                <a:gd name="connsiteX5" fmla="*/ 56429 w 72271"/>
                <a:gd name="connsiteY5" fmla="*/ 63985 h 63910"/>
                <a:gd name="connsiteX6" fmla="*/ 67624 w 72271"/>
                <a:gd name="connsiteY6" fmla="*/ 56474 h 63910"/>
                <a:gd name="connsiteX7" fmla="*/ 72583 w 72271"/>
                <a:gd name="connsiteY7" fmla="*/ 42304 h 63910"/>
                <a:gd name="connsiteX8" fmla="*/ 70316 w 72271"/>
                <a:gd name="connsiteY8" fmla="*/ 40461 h 63910"/>
                <a:gd name="connsiteX9" fmla="*/ 67198 w 72271"/>
                <a:gd name="connsiteY9" fmla="*/ 44854 h 63910"/>
                <a:gd name="connsiteX10" fmla="*/ 56854 w 72271"/>
                <a:gd name="connsiteY10" fmla="*/ 60017 h 63910"/>
                <a:gd name="connsiteX11" fmla="*/ 52177 w 72271"/>
                <a:gd name="connsiteY11" fmla="*/ 53073 h 63910"/>
                <a:gd name="connsiteX12" fmla="*/ 54303 w 72271"/>
                <a:gd name="connsiteY12" fmla="*/ 41878 h 63910"/>
                <a:gd name="connsiteX13" fmla="*/ 57421 w 72271"/>
                <a:gd name="connsiteY13" fmla="*/ 29125 h 63910"/>
                <a:gd name="connsiteX14" fmla="*/ 60255 w 72271"/>
                <a:gd name="connsiteY14" fmla="*/ 18355 h 63910"/>
                <a:gd name="connsiteX15" fmla="*/ 62805 w 72271"/>
                <a:gd name="connsiteY15" fmla="*/ 7302 h 63910"/>
                <a:gd name="connsiteX16" fmla="*/ 57987 w 72271"/>
                <a:gd name="connsiteY16" fmla="*/ 2767 h 63910"/>
                <a:gd name="connsiteX17" fmla="*/ 51469 w 72271"/>
                <a:gd name="connsiteY17" fmla="*/ 8435 h 63910"/>
                <a:gd name="connsiteX18" fmla="*/ 42399 w 72271"/>
                <a:gd name="connsiteY18" fmla="*/ 44854 h 63910"/>
                <a:gd name="connsiteX19" fmla="*/ 35172 w 72271"/>
                <a:gd name="connsiteY19" fmla="*/ 54349 h 63910"/>
                <a:gd name="connsiteX20" fmla="*/ 22135 w 72271"/>
                <a:gd name="connsiteY20" fmla="*/ 60017 h 63910"/>
                <a:gd name="connsiteX21" fmla="*/ 11790 w 72271"/>
                <a:gd name="connsiteY21" fmla="*/ 46271 h 63910"/>
                <a:gd name="connsiteX22" fmla="*/ 19159 w 72271"/>
                <a:gd name="connsiteY22" fmla="*/ 17505 h 63910"/>
                <a:gd name="connsiteX23" fmla="*/ 36873 w 72271"/>
                <a:gd name="connsiteY23" fmla="*/ 4042 h 63910"/>
                <a:gd name="connsiteX24" fmla="*/ 49485 w 72271"/>
                <a:gd name="connsiteY24" fmla="*/ 16371 h 63910"/>
                <a:gd name="connsiteX25" fmla="*/ 49060 w 72271"/>
                <a:gd name="connsiteY25" fmla="*/ 18355 h 63910"/>
                <a:gd name="connsiteX26" fmla="*/ 42399 w 72271"/>
                <a:gd name="connsiteY26" fmla="*/ 44854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271" h="63910">
                  <a:moveTo>
                    <a:pt x="51469" y="8435"/>
                  </a:moveTo>
                  <a:cubicBezTo>
                    <a:pt x="48493" y="3759"/>
                    <a:pt x="43675" y="74"/>
                    <a:pt x="36873" y="74"/>
                  </a:cubicBezTo>
                  <a:cubicBezTo>
                    <a:pt x="18734" y="74"/>
                    <a:pt x="312" y="20055"/>
                    <a:pt x="312" y="40461"/>
                  </a:cubicBezTo>
                  <a:cubicBezTo>
                    <a:pt x="312" y="54207"/>
                    <a:pt x="9523" y="63985"/>
                    <a:pt x="21710" y="63985"/>
                  </a:cubicBezTo>
                  <a:cubicBezTo>
                    <a:pt x="29362" y="63985"/>
                    <a:pt x="36164" y="59592"/>
                    <a:pt x="41833" y="54065"/>
                  </a:cubicBezTo>
                  <a:cubicBezTo>
                    <a:pt x="44525" y="62568"/>
                    <a:pt x="52744" y="63985"/>
                    <a:pt x="56429" y="63985"/>
                  </a:cubicBezTo>
                  <a:cubicBezTo>
                    <a:pt x="61530" y="63985"/>
                    <a:pt x="65073" y="60867"/>
                    <a:pt x="67624" y="56474"/>
                  </a:cubicBezTo>
                  <a:cubicBezTo>
                    <a:pt x="70741" y="50948"/>
                    <a:pt x="72583" y="42870"/>
                    <a:pt x="72583" y="42304"/>
                  </a:cubicBezTo>
                  <a:cubicBezTo>
                    <a:pt x="72583" y="40461"/>
                    <a:pt x="70741" y="40461"/>
                    <a:pt x="70316" y="40461"/>
                  </a:cubicBezTo>
                  <a:cubicBezTo>
                    <a:pt x="68332" y="40461"/>
                    <a:pt x="68190" y="41028"/>
                    <a:pt x="67198" y="44854"/>
                  </a:cubicBezTo>
                  <a:cubicBezTo>
                    <a:pt x="65498" y="51656"/>
                    <a:pt x="62805" y="60017"/>
                    <a:pt x="56854" y="60017"/>
                  </a:cubicBezTo>
                  <a:cubicBezTo>
                    <a:pt x="53169" y="60017"/>
                    <a:pt x="52177" y="56900"/>
                    <a:pt x="52177" y="53073"/>
                  </a:cubicBezTo>
                  <a:cubicBezTo>
                    <a:pt x="52177" y="50664"/>
                    <a:pt x="53311" y="45563"/>
                    <a:pt x="54303" y="41878"/>
                  </a:cubicBezTo>
                  <a:cubicBezTo>
                    <a:pt x="55295" y="38052"/>
                    <a:pt x="56712" y="32242"/>
                    <a:pt x="57421" y="29125"/>
                  </a:cubicBezTo>
                  <a:lnTo>
                    <a:pt x="60255" y="18355"/>
                  </a:lnTo>
                  <a:cubicBezTo>
                    <a:pt x="61105" y="14670"/>
                    <a:pt x="62805" y="8010"/>
                    <a:pt x="62805" y="7302"/>
                  </a:cubicBezTo>
                  <a:cubicBezTo>
                    <a:pt x="62805" y="4184"/>
                    <a:pt x="60255" y="2767"/>
                    <a:pt x="57987" y="2767"/>
                  </a:cubicBezTo>
                  <a:cubicBezTo>
                    <a:pt x="55578" y="2767"/>
                    <a:pt x="52319" y="4467"/>
                    <a:pt x="51469" y="8435"/>
                  </a:cubicBezTo>
                  <a:close/>
                  <a:moveTo>
                    <a:pt x="42399" y="44854"/>
                  </a:moveTo>
                  <a:cubicBezTo>
                    <a:pt x="41407" y="48822"/>
                    <a:pt x="38290" y="51656"/>
                    <a:pt x="35172" y="54349"/>
                  </a:cubicBezTo>
                  <a:cubicBezTo>
                    <a:pt x="33897" y="55483"/>
                    <a:pt x="28229" y="60017"/>
                    <a:pt x="22135" y="60017"/>
                  </a:cubicBezTo>
                  <a:cubicBezTo>
                    <a:pt x="16892" y="60017"/>
                    <a:pt x="11790" y="56333"/>
                    <a:pt x="11790" y="46271"/>
                  </a:cubicBezTo>
                  <a:cubicBezTo>
                    <a:pt x="11790" y="38761"/>
                    <a:pt x="15900" y="23173"/>
                    <a:pt x="19159" y="17505"/>
                  </a:cubicBezTo>
                  <a:cubicBezTo>
                    <a:pt x="25678" y="6168"/>
                    <a:pt x="32905" y="4042"/>
                    <a:pt x="36873" y="4042"/>
                  </a:cubicBezTo>
                  <a:cubicBezTo>
                    <a:pt x="46792" y="4042"/>
                    <a:pt x="49485" y="14812"/>
                    <a:pt x="49485" y="16371"/>
                  </a:cubicBezTo>
                  <a:cubicBezTo>
                    <a:pt x="49485" y="16938"/>
                    <a:pt x="49201" y="17930"/>
                    <a:pt x="49060" y="18355"/>
                  </a:cubicBezTo>
                  <a:lnTo>
                    <a:pt x="42399" y="44854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E9F5AD04-E3FB-EC15-DCE5-45001B918E3D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>
              <a:off x="8790739" y="2666977"/>
              <a:ext cx="84458" cy="92819"/>
            </a:xfrm>
            <a:custGeom>
              <a:avLst/>
              <a:gdLst>
                <a:gd name="connsiteX0" fmla="*/ 883 w 84458"/>
                <a:gd name="connsiteY0" fmla="*/ 85383 h 92819"/>
                <a:gd name="connsiteX1" fmla="*/ 316 w 84458"/>
                <a:gd name="connsiteY1" fmla="*/ 88359 h 92819"/>
                <a:gd name="connsiteX2" fmla="*/ 5134 w 84458"/>
                <a:gd name="connsiteY2" fmla="*/ 92894 h 92819"/>
                <a:gd name="connsiteX3" fmla="*/ 11936 w 84458"/>
                <a:gd name="connsiteY3" fmla="*/ 85808 h 92819"/>
                <a:gd name="connsiteX4" fmla="*/ 18455 w 84458"/>
                <a:gd name="connsiteY4" fmla="*/ 59875 h 92819"/>
                <a:gd name="connsiteX5" fmla="*/ 33618 w 84458"/>
                <a:gd name="connsiteY5" fmla="*/ 63985 h 92819"/>
                <a:gd name="connsiteX6" fmla="*/ 54024 w 84458"/>
                <a:gd name="connsiteY6" fmla="*/ 53782 h 92819"/>
                <a:gd name="connsiteX7" fmla="*/ 68620 w 84458"/>
                <a:gd name="connsiteY7" fmla="*/ 63985 h 92819"/>
                <a:gd name="connsiteX8" fmla="*/ 79815 w 84458"/>
                <a:gd name="connsiteY8" fmla="*/ 56474 h 92819"/>
                <a:gd name="connsiteX9" fmla="*/ 84775 w 84458"/>
                <a:gd name="connsiteY9" fmla="*/ 42304 h 92819"/>
                <a:gd name="connsiteX10" fmla="*/ 82507 w 84458"/>
                <a:gd name="connsiteY10" fmla="*/ 40461 h 92819"/>
                <a:gd name="connsiteX11" fmla="*/ 79390 w 84458"/>
                <a:gd name="connsiteY11" fmla="*/ 44854 h 92819"/>
                <a:gd name="connsiteX12" fmla="*/ 69045 w 84458"/>
                <a:gd name="connsiteY12" fmla="*/ 60017 h 92819"/>
                <a:gd name="connsiteX13" fmla="*/ 64369 w 84458"/>
                <a:gd name="connsiteY13" fmla="*/ 53073 h 92819"/>
                <a:gd name="connsiteX14" fmla="*/ 66494 w 84458"/>
                <a:gd name="connsiteY14" fmla="*/ 41878 h 92819"/>
                <a:gd name="connsiteX15" fmla="*/ 69612 w 84458"/>
                <a:gd name="connsiteY15" fmla="*/ 29125 h 92819"/>
                <a:gd name="connsiteX16" fmla="*/ 72871 w 84458"/>
                <a:gd name="connsiteY16" fmla="*/ 16513 h 92819"/>
                <a:gd name="connsiteX17" fmla="*/ 75280 w 84458"/>
                <a:gd name="connsiteY17" fmla="*/ 6026 h 92819"/>
                <a:gd name="connsiteX18" fmla="*/ 70604 w 84458"/>
                <a:gd name="connsiteY18" fmla="*/ 1492 h 92819"/>
                <a:gd name="connsiteX19" fmla="*/ 64794 w 84458"/>
                <a:gd name="connsiteY19" fmla="*/ 4893 h 92819"/>
                <a:gd name="connsiteX20" fmla="*/ 62526 w 84458"/>
                <a:gd name="connsiteY20" fmla="*/ 13112 h 92819"/>
                <a:gd name="connsiteX21" fmla="*/ 59550 w 84458"/>
                <a:gd name="connsiteY21" fmla="*/ 24873 h 92819"/>
                <a:gd name="connsiteX22" fmla="*/ 55158 w 84458"/>
                <a:gd name="connsiteY22" fmla="*/ 42587 h 92819"/>
                <a:gd name="connsiteX23" fmla="*/ 52890 w 84458"/>
                <a:gd name="connsiteY23" fmla="*/ 48255 h 92819"/>
                <a:gd name="connsiteX24" fmla="*/ 34185 w 84458"/>
                <a:gd name="connsiteY24" fmla="*/ 60017 h 92819"/>
                <a:gd name="connsiteX25" fmla="*/ 22565 w 84458"/>
                <a:gd name="connsiteY25" fmla="*/ 47405 h 92819"/>
                <a:gd name="connsiteX26" fmla="*/ 24974 w 84458"/>
                <a:gd name="connsiteY26" fmla="*/ 34226 h 92819"/>
                <a:gd name="connsiteX27" fmla="*/ 28091 w 84458"/>
                <a:gd name="connsiteY27" fmla="*/ 21472 h 92819"/>
                <a:gd name="connsiteX28" fmla="*/ 30075 w 84458"/>
                <a:gd name="connsiteY28" fmla="*/ 13537 h 92819"/>
                <a:gd name="connsiteX29" fmla="*/ 32201 w 84458"/>
                <a:gd name="connsiteY29" fmla="*/ 4609 h 92819"/>
                <a:gd name="connsiteX30" fmla="*/ 27383 w 84458"/>
                <a:gd name="connsiteY30" fmla="*/ 74 h 92819"/>
                <a:gd name="connsiteX31" fmla="*/ 20581 w 84458"/>
                <a:gd name="connsiteY31" fmla="*/ 6735 h 92819"/>
                <a:gd name="connsiteX32" fmla="*/ 883 w 84458"/>
                <a:gd name="connsiteY32" fmla="*/ 85383 h 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458" h="92819">
                  <a:moveTo>
                    <a:pt x="883" y="85383"/>
                  </a:moveTo>
                  <a:cubicBezTo>
                    <a:pt x="316" y="87509"/>
                    <a:pt x="316" y="88217"/>
                    <a:pt x="316" y="88359"/>
                  </a:cubicBezTo>
                  <a:cubicBezTo>
                    <a:pt x="316" y="91476"/>
                    <a:pt x="2867" y="92894"/>
                    <a:pt x="5134" y="92894"/>
                  </a:cubicBezTo>
                  <a:cubicBezTo>
                    <a:pt x="10236" y="92894"/>
                    <a:pt x="11370" y="88217"/>
                    <a:pt x="11936" y="85808"/>
                  </a:cubicBezTo>
                  <a:cubicBezTo>
                    <a:pt x="12220" y="85100"/>
                    <a:pt x="15054" y="73763"/>
                    <a:pt x="18455" y="59875"/>
                  </a:cubicBezTo>
                  <a:cubicBezTo>
                    <a:pt x="22848" y="62851"/>
                    <a:pt x="28516" y="63985"/>
                    <a:pt x="33618" y="63985"/>
                  </a:cubicBezTo>
                  <a:cubicBezTo>
                    <a:pt x="45805" y="63985"/>
                    <a:pt x="53740" y="54065"/>
                    <a:pt x="54024" y="53782"/>
                  </a:cubicBezTo>
                  <a:cubicBezTo>
                    <a:pt x="56716" y="63560"/>
                    <a:pt x="66494" y="63985"/>
                    <a:pt x="68620" y="63985"/>
                  </a:cubicBezTo>
                  <a:cubicBezTo>
                    <a:pt x="73721" y="63985"/>
                    <a:pt x="77264" y="60867"/>
                    <a:pt x="79815" y="56474"/>
                  </a:cubicBezTo>
                  <a:cubicBezTo>
                    <a:pt x="82932" y="50948"/>
                    <a:pt x="84775" y="42870"/>
                    <a:pt x="84775" y="42304"/>
                  </a:cubicBezTo>
                  <a:cubicBezTo>
                    <a:pt x="84775" y="40461"/>
                    <a:pt x="82932" y="40461"/>
                    <a:pt x="82507" y="40461"/>
                  </a:cubicBezTo>
                  <a:cubicBezTo>
                    <a:pt x="80523" y="40461"/>
                    <a:pt x="80382" y="41028"/>
                    <a:pt x="79390" y="44854"/>
                  </a:cubicBezTo>
                  <a:cubicBezTo>
                    <a:pt x="77689" y="51656"/>
                    <a:pt x="74997" y="60017"/>
                    <a:pt x="69045" y="60017"/>
                  </a:cubicBezTo>
                  <a:cubicBezTo>
                    <a:pt x="65361" y="60017"/>
                    <a:pt x="64369" y="56900"/>
                    <a:pt x="64369" y="53073"/>
                  </a:cubicBezTo>
                  <a:cubicBezTo>
                    <a:pt x="64369" y="50664"/>
                    <a:pt x="65502" y="45563"/>
                    <a:pt x="66494" y="41878"/>
                  </a:cubicBezTo>
                  <a:cubicBezTo>
                    <a:pt x="67486" y="38052"/>
                    <a:pt x="68903" y="32242"/>
                    <a:pt x="69612" y="29125"/>
                  </a:cubicBezTo>
                  <a:lnTo>
                    <a:pt x="72871" y="16513"/>
                  </a:lnTo>
                  <a:cubicBezTo>
                    <a:pt x="73721" y="12970"/>
                    <a:pt x="75280" y="6735"/>
                    <a:pt x="75280" y="6026"/>
                  </a:cubicBezTo>
                  <a:cubicBezTo>
                    <a:pt x="75280" y="3192"/>
                    <a:pt x="73013" y="1492"/>
                    <a:pt x="70604" y="1492"/>
                  </a:cubicBezTo>
                  <a:cubicBezTo>
                    <a:pt x="69045" y="1492"/>
                    <a:pt x="66352" y="2200"/>
                    <a:pt x="64794" y="4893"/>
                  </a:cubicBezTo>
                  <a:cubicBezTo>
                    <a:pt x="64369" y="5743"/>
                    <a:pt x="63235" y="10277"/>
                    <a:pt x="62526" y="13112"/>
                  </a:cubicBezTo>
                  <a:lnTo>
                    <a:pt x="59550" y="24873"/>
                  </a:lnTo>
                  <a:lnTo>
                    <a:pt x="55158" y="42587"/>
                  </a:lnTo>
                  <a:cubicBezTo>
                    <a:pt x="54166" y="46130"/>
                    <a:pt x="54166" y="46413"/>
                    <a:pt x="52890" y="48255"/>
                  </a:cubicBezTo>
                  <a:cubicBezTo>
                    <a:pt x="48497" y="54491"/>
                    <a:pt x="42262" y="60017"/>
                    <a:pt x="34185" y="60017"/>
                  </a:cubicBezTo>
                  <a:cubicBezTo>
                    <a:pt x="22565" y="60017"/>
                    <a:pt x="22565" y="49956"/>
                    <a:pt x="22565" y="47405"/>
                  </a:cubicBezTo>
                  <a:cubicBezTo>
                    <a:pt x="22565" y="43721"/>
                    <a:pt x="22990" y="41878"/>
                    <a:pt x="24974" y="34226"/>
                  </a:cubicBezTo>
                  <a:cubicBezTo>
                    <a:pt x="26391" y="27991"/>
                    <a:pt x="26674" y="26999"/>
                    <a:pt x="28091" y="21472"/>
                  </a:cubicBezTo>
                  <a:lnTo>
                    <a:pt x="30075" y="13537"/>
                  </a:lnTo>
                  <a:cubicBezTo>
                    <a:pt x="30784" y="10561"/>
                    <a:pt x="32201" y="5176"/>
                    <a:pt x="32201" y="4609"/>
                  </a:cubicBezTo>
                  <a:cubicBezTo>
                    <a:pt x="32201" y="2058"/>
                    <a:pt x="30217" y="74"/>
                    <a:pt x="27383" y="74"/>
                  </a:cubicBezTo>
                  <a:cubicBezTo>
                    <a:pt x="22281" y="74"/>
                    <a:pt x="21006" y="5034"/>
                    <a:pt x="20581" y="6735"/>
                  </a:cubicBezTo>
                  <a:lnTo>
                    <a:pt x="883" y="8538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EDFE151D-0389-B6EE-9F7C-CDB83C038C48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>
              <a:off x="8892432" y="2666977"/>
              <a:ext cx="72838" cy="62493"/>
            </a:xfrm>
            <a:custGeom>
              <a:avLst/>
              <a:gdLst>
                <a:gd name="connsiteX0" fmla="*/ 25545 w 72838"/>
                <a:gd name="connsiteY0" fmla="*/ 4184 h 62493"/>
                <a:gd name="connsiteX1" fmla="*/ 25829 w 72838"/>
                <a:gd name="connsiteY1" fmla="*/ 2058 h 62493"/>
                <a:gd name="connsiteX2" fmla="*/ 23561 w 72838"/>
                <a:gd name="connsiteY2" fmla="*/ 74 h 62493"/>
                <a:gd name="connsiteX3" fmla="*/ 14350 w 72838"/>
                <a:gd name="connsiteY3" fmla="*/ 783 h 62493"/>
                <a:gd name="connsiteX4" fmla="*/ 6415 w 72838"/>
                <a:gd name="connsiteY4" fmla="*/ 1492 h 62493"/>
                <a:gd name="connsiteX5" fmla="*/ 2447 w 72838"/>
                <a:gd name="connsiteY5" fmla="*/ 4751 h 62493"/>
                <a:gd name="connsiteX6" fmla="*/ 6131 w 72838"/>
                <a:gd name="connsiteY6" fmla="*/ 6735 h 62493"/>
                <a:gd name="connsiteX7" fmla="*/ 12933 w 72838"/>
                <a:gd name="connsiteY7" fmla="*/ 8860 h 62493"/>
                <a:gd name="connsiteX8" fmla="*/ 11658 w 72838"/>
                <a:gd name="connsiteY8" fmla="*/ 14387 h 62493"/>
                <a:gd name="connsiteX9" fmla="*/ 4572 w 72838"/>
                <a:gd name="connsiteY9" fmla="*/ 43012 h 62493"/>
                <a:gd name="connsiteX10" fmla="*/ 321 w 72838"/>
                <a:gd name="connsiteY10" fmla="*/ 60584 h 62493"/>
                <a:gd name="connsiteX11" fmla="*/ 3014 w 72838"/>
                <a:gd name="connsiteY11" fmla="*/ 62568 h 62493"/>
                <a:gd name="connsiteX12" fmla="*/ 5281 w 72838"/>
                <a:gd name="connsiteY12" fmla="*/ 62568 h 62493"/>
                <a:gd name="connsiteX13" fmla="*/ 51053 w 72838"/>
                <a:gd name="connsiteY13" fmla="*/ 40461 h 62493"/>
                <a:gd name="connsiteX14" fmla="*/ 73159 w 72838"/>
                <a:gd name="connsiteY14" fmla="*/ 4609 h 62493"/>
                <a:gd name="connsiteX15" fmla="*/ 68341 w 72838"/>
                <a:gd name="connsiteY15" fmla="*/ 74 h 62493"/>
                <a:gd name="connsiteX16" fmla="*/ 61114 w 72838"/>
                <a:gd name="connsiteY16" fmla="*/ 8010 h 62493"/>
                <a:gd name="connsiteX17" fmla="*/ 12366 w 72838"/>
                <a:gd name="connsiteY17" fmla="*/ 56900 h 62493"/>
                <a:gd name="connsiteX18" fmla="*/ 25545 w 72838"/>
                <a:gd name="connsiteY18" fmla="*/ 4184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838" h="62493">
                  <a:moveTo>
                    <a:pt x="25545" y="4184"/>
                  </a:moveTo>
                  <a:cubicBezTo>
                    <a:pt x="25687" y="3617"/>
                    <a:pt x="25829" y="2767"/>
                    <a:pt x="25829" y="2058"/>
                  </a:cubicBezTo>
                  <a:cubicBezTo>
                    <a:pt x="25829" y="1917"/>
                    <a:pt x="25829" y="74"/>
                    <a:pt x="23561" y="74"/>
                  </a:cubicBezTo>
                  <a:cubicBezTo>
                    <a:pt x="23420" y="74"/>
                    <a:pt x="15342" y="783"/>
                    <a:pt x="14350" y="783"/>
                  </a:cubicBezTo>
                  <a:cubicBezTo>
                    <a:pt x="11658" y="1066"/>
                    <a:pt x="9107" y="1208"/>
                    <a:pt x="6415" y="1492"/>
                  </a:cubicBezTo>
                  <a:cubicBezTo>
                    <a:pt x="4147" y="1633"/>
                    <a:pt x="2447" y="1775"/>
                    <a:pt x="2447" y="4751"/>
                  </a:cubicBezTo>
                  <a:cubicBezTo>
                    <a:pt x="2447" y="6735"/>
                    <a:pt x="4431" y="6735"/>
                    <a:pt x="6131" y="6735"/>
                  </a:cubicBezTo>
                  <a:cubicBezTo>
                    <a:pt x="12933" y="6735"/>
                    <a:pt x="12933" y="7585"/>
                    <a:pt x="12933" y="8860"/>
                  </a:cubicBezTo>
                  <a:cubicBezTo>
                    <a:pt x="12933" y="9711"/>
                    <a:pt x="12225" y="12545"/>
                    <a:pt x="11658" y="14387"/>
                  </a:cubicBezTo>
                  <a:lnTo>
                    <a:pt x="4572" y="43012"/>
                  </a:lnTo>
                  <a:cubicBezTo>
                    <a:pt x="1030" y="57183"/>
                    <a:pt x="321" y="60017"/>
                    <a:pt x="321" y="60584"/>
                  </a:cubicBezTo>
                  <a:cubicBezTo>
                    <a:pt x="321" y="62568"/>
                    <a:pt x="2447" y="62568"/>
                    <a:pt x="3014" y="62568"/>
                  </a:cubicBezTo>
                  <a:lnTo>
                    <a:pt x="5281" y="62568"/>
                  </a:lnTo>
                  <a:cubicBezTo>
                    <a:pt x="17893" y="60584"/>
                    <a:pt x="35890" y="53924"/>
                    <a:pt x="51053" y="40461"/>
                  </a:cubicBezTo>
                  <a:cubicBezTo>
                    <a:pt x="70325" y="23315"/>
                    <a:pt x="73159" y="4893"/>
                    <a:pt x="73159" y="4609"/>
                  </a:cubicBezTo>
                  <a:cubicBezTo>
                    <a:pt x="73159" y="2058"/>
                    <a:pt x="71175" y="74"/>
                    <a:pt x="68341" y="74"/>
                  </a:cubicBezTo>
                  <a:cubicBezTo>
                    <a:pt x="63381" y="74"/>
                    <a:pt x="62389" y="4042"/>
                    <a:pt x="61114" y="8010"/>
                  </a:cubicBezTo>
                  <a:cubicBezTo>
                    <a:pt x="55446" y="28133"/>
                    <a:pt x="36457" y="49814"/>
                    <a:pt x="12366" y="56900"/>
                  </a:cubicBezTo>
                  <a:lnTo>
                    <a:pt x="25545" y="4184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735BFC91-6C7A-C90F-BC96-A40F3DAA5A19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>
              <a:off x="8989901" y="2519514"/>
              <a:ext cx="99600" cy="485655"/>
            </a:xfrm>
            <a:custGeom>
              <a:avLst/>
              <a:gdLst>
                <a:gd name="connsiteX0" fmla="*/ 99927 w 99600"/>
                <a:gd name="connsiteY0" fmla="*/ 242994 h 485655"/>
                <a:gd name="connsiteX1" fmla="*/ 30287 w 99600"/>
                <a:gd name="connsiteY1" fmla="*/ 22738 h 485655"/>
                <a:gd name="connsiteX2" fmla="*/ 10246 w 99600"/>
                <a:gd name="connsiteY2" fmla="*/ 2494 h 485655"/>
                <a:gd name="connsiteX3" fmla="*/ 4577 w 99600"/>
                <a:gd name="connsiteY3" fmla="*/ 65 h 485655"/>
                <a:gd name="connsiteX4" fmla="*/ 326 w 99600"/>
                <a:gd name="connsiteY4" fmla="*/ 2089 h 485655"/>
                <a:gd name="connsiteX5" fmla="*/ 1541 w 99600"/>
                <a:gd name="connsiteY5" fmla="*/ 4113 h 485655"/>
                <a:gd name="connsiteX6" fmla="*/ 35753 w 99600"/>
                <a:gd name="connsiteY6" fmla="*/ 46828 h 485655"/>
                <a:gd name="connsiteX7" fmla="*/ 83124 w 99600"/>
                <a:gd name="connsiteY7" fmla="*/ 242791 h 485655"/>
                <a:gd name="connsiteX8" fmla="*/ 42434 w 99600"/>
                <a:gd name="connsiteY8" fmla="*/ 427822 h 485655"/>
                <a:gd name="connsiteX9" fmla="*/ 1136 w 99600"/>
                <a:gd name="connsiteY9" fmla="*/ 481874 h 485655"/>
                <a:gd name="connsiteX10" fmla="*/ 326 w 99600"/>
                <a:gd name="connsiteY10" fmla="*/ 483696 h 485655"/>
                <a:gd name="connsiteX11" fmla="*/ 4577 w 99600"/>
                <a:gd name="connsiteY11" fmla="*/ 485720 h 485655"/>
                <a:gd name="connsiteX12" fmla="*/ 10853 w 99600"/>
                <a:gd name="connsiteY12" fmla="*/ 482684 h 485655"/>
                <a:gd name="connsiteX13" fmla="*/ 99927 w 99600"/>
                <a:gd name="connsiteY13" fmla="*/ 242994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927" y="242994"/>
                  </a:moveTo>
                  <a:cubicBezTo>
                    <a:pt x="99927" y="163434"/>
                    <a:pt x="81707" y="83268"/>
                    <a:pt x="30287" y="22738"/>
                  </a:cubicBezTo>
                  <a:cubicBezTo>
                    <a:pt x="26238" y="18082"/>
                    <a:pt x="18546" y="9782"/>
                    <a:pt x="10246" y="2494"/>
                  </a:cubicBezTo>
                  <a:cubicBezTo>
                    <a:pt x="7816" y="65"/>
                    <a:pt x="7412" y="65"/>
                    <a:pt x="4577" y="65"/>
                  </a:cubicBezTo>
                  <a:cubicBezTo>
                    <a:pt x="2148" y="65"/>
                    <a:pt x="326" y="65"/>
                    <a:pt x="326" y="2089"/>
                  </a:cubicBezTo>
                  <a:cubicBezTo>
                    <a:pt x="326" y="2899"/>
                    <a:pt x="1136" y="3708"/>
                    <a:pt x="1541" y="4113"/>
                  </a:cubicBezTo>
                  <a:cubicBezTo>
                    <a:pt x="8626" y="11401"/>
                    <a:pt x="22190" y="24965"/>
                    <a:pt x="35753" y="46828"/>
                  </a:cubicBezTo>
                  <a:cubicBezTo>
                    <a:pt x="68346" y="99058"/>
                    <a:pt x="83124" y="164851"/>
                    <a:pt x="83124" y="242791"/>
                  </a:cubicBezTo>
                  <a:cubicBezTo>
                    <a:pt x="83124" y="297248"/>
                    <a:pt x="75837" y="367495"/>
                    <a:pt x="42434" y="427822"/>
                  </a:cubicBezTo>
                  <a:cubicBezTo>
                    <a:pt x="26441" y="456569"/>
                    <a:pt x="9638" y="473371"/>
                    <a:pt x="1136" y="481874"/>
                  </a:cubicBezTo>
                  <a:cubicBezTo>
                    <a:pt x="731" y="482481"/>
                    <a:pt x="326" y="483088"/>
                    <a:pt x="326" y="483696"/>
                  </a:cubicBezTo>
                  <a:cubicBezTo>
                    <a:pt x="326" y="485720"/>
                    <a:pt x="2148" y="485720"/>
                    <a:pt x="4577" y="485720"/>
                  </a:cubicBezTo>
                  <a:cubicBezTo>
                    <a:pt x="7412" y="485720"/>
                    <a:pt x="7816" y="485720"/>
                    <a:pt x="10853" y="482684"/>
                  </a:cubicBezTo>
                  <a:cubicBezTo>
                    <a:pt x="78671" y="420939"/>
                    <a:pt x="99927" y="328221"/>
                    <a:pt x="99927" y="24299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形状 70">
              <a:extLst>
                <a:ext uri="{FF2B5EF4-FFF2-40B4-BE49-F238E27FC236}">
                  <a16:creationId xmlns:a16="http://schemas.microsoft.com/office/drawing/2014/main" id="{95D7268E-AB26-E2AE-BF8E-C27087BE0580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>
              <a:off x="9182984" y="2791598"/>
              <a:ext cx="23685" cy="60529"/>
            </a:xfrm>
            <a:custGeom>
              <a:avLst/>
              <a:gdLst>
                <a:gd name="connsiteX0" fmla="*/ 24021 w 23685"/>
                <a:gd name="connsiteY0" fmla="*/ 21335 h 60529"/>
                <a:gd name="connsiteX1" fmla="*/ 11064 w 23685"/>
                <a:gd name="connsiteY1" fmla="*/ 79 h 60529"/>
                <a:gd name="connsiteX2" fmla="*/ 335 w 23685"/>
                <a:gd name="connsiteY2" fmla="*/ 10808 h 60529"/>
                <a:gd name="connsiteX3" fmla="*/ 11064 w 23685"/>
                <a:gd name="connsiteY3" fmla="*/ 21537 h 60529"/>
                <a:gd name="connsiteX4" fmla="*/ 18150 w 23685"/>
                <a:gd name="connsiteY4" fmla="*/ 18906 h 60529"/>
                <a:gd name="connsiteX5" fmla="*/ 19162 w 23685"/>
                <a:gd name="connsiteY5" fmla="*/ 18298 h 60529"/>
                <a:gd name="connsiteX6" fmla="*/ 19567 w 23685"/>
                <a:gd name="connsiteY6" fmla="*/ 21335 h 60529"/>
                <a:gd name="connsiteX7" fmla="*/ 5801 w 23685"/>
                <a:gd name="connsiteY7" fmla="*/ 55142 h 60529"/>
                <a:gd name="connsiteX8" fmla="*/ 3574 w 23685"/>
                <a:gd name="connsiteY8" fmla="*/ 58382 h 60529"/>
                <a:gd name="connsiteX9" fmla="*/ 5599 w 23685"/>
                <a:gd name="connsiteY9" fmla="*/ 60608 h 60529"/>
                <a:gd name="connsiteX10" fmla="*/ 24021 w 23685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4021" y="21335"/>
                  </a:moveTo>
                  <a:cubicBezTo>
                    <a:pt x="24021" y="7974"/>
                    <a:pt x="18960" y="79"/>
                    <a:pt x="11064" y="79"/>
                  </a:cubicBezTo>
                  <a:cubicBezTo>
                    <a:pt x="4384" y="79"/>
                    <a:pt x="335" y="5140"/>
                    <a:pt x="335" y="10808"/>
                  </a:cubicBezTo>
                  <a:cubicBezTo>
                    <a:pt x="335" y="16274"/>
                    <a:pt x="4384" y="21537"/>
                    <a:pt x="11064" y="21537"/>
                  </a:cubicBezTo>
                  <a:cubicBezTo>
                    <a:pt x="13494" y="21537"/>
                    <a:pt x="16125" y="20728"/>
                    <a:pt x="18150" y="18906"/>
                  </a:cubicBezTo>
                  <a:cubicBezTo>
                    <a:pt x="18757" y="18501"/>
                    <a:pt x="18960" y="18298"/>
                    <a:pt x="19162" y="18298"/>
                  </a:cubicBezTo>
                  <a:cubicBezTo>
                    <a:pt x="19365" y="18298"/>
                    <a:pt x="19567" y="18501"/>
                    <a:pt x="19567" y="21335"/>
                  </a:cubicBezTo>
                  <a:cubicBezTo>
                    <a:pt x="19567" y="36315"/>
                    <a:pt x="12482" y="48462"/>
                    <a:pt x="5801" y="55142"/>
                  </a:cubicBezTo>
                  <a:cubicBezTo>
                    <a:pt x="3574" y="57369"/>
                    <a:pt x="3574" y="57774"/>
                    <a:pt x="3574" y="58382"/>
                  </a:cubicBezTo>
                  <a:cubicBezTo>
                    <a:pt x="3574" y="59799"/>
                    <a:pt x="4586" y="60608"/>
                    <a:pt x="5599" y="60608"/>
                  </a:cubicBezTo>
                  <a:cubicBezTo>
                    <a:pt x="7825" y="60608"/>
                    <a:pt x="24021" y="45020"/>
                    <a:pt x="24021" y="21335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9" name="组合 118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F^a_{\mu \nu}\widetilde{F}^{a\mu\nu}$ can be written as a total divergence $\partial_\mu K^\mu$&#10;&#10;&#10;&#10;\end{document}" title="IguanaTex Vector Display">
            <a:extLst>
              <a:ext uri="{FF2B5EF4-FFF2-40B4-BE49-F238E27FC236}">
                <a16:creationId xmlns:a16="http://schemas.microsoft.com/office/drawing/2014/main" id="{D4332E5C-C1E3-0645-EA99-D242E46CC103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596900" y="1955799"/>
            <a:ext cx="4572000" cy="284480"/>
            <a:chOff x="2152421" y="2957139"/>
            <a:chExt cx="4555082" cy="257871"/>
          </a:xfrm>
        </p:grpSpPr>
        <p:sp>
          <p:nvSpPr>
            <p:cNvPr id="76" name="任意形状 75">
              <a:extLst>
                <a:ext uri="{FF2B5EF4-FFF2-40B4-BE49-F238E27FC236}">
                  <a16:creationId xmlns:a16="http://schemas.microsoft.com/office/drawing/2014/main" id="{AB68EF38-AA4E-8528-F50B-FFCE303FA6B9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2152421" y="3012552"/>
              <a:ext cx="143253" cy="127826"/>
            </a:xfrm>
            <a:custGeom>
              <a:avLst/>
              <a:gdLst>
                <a:gd name="connsiteX0" fmla="*/ 53486 w 143253"/>
                <a:gd name="connsiteY0" fmla="*/ 66796 h 127826"/>
                <a:gd name="connsiteX1" fmla="*/ 73036 w 143253"/>
                <a:gd name="connsiteY1" fmla="*/ 66796 h 127826"/>
                <a:gd name="connsiteX2" fmla="*/ 89764 w 143253"/>
                <a:gd name="connsiteY2" fmla="*/ 75255 h 127826"/>
                <a:gd name="connsiteX3" fmla="*/ 88353 w 143253"/>
                <a:gd name="connsiteY3" fmla="*/ 84466 h 127826"/>
                <a:gd name="connsiteX4" fmla="*/ 87749 w 143253"/>
                <a:gd name="connsiteY4" fmla="*/ 86534 h 127826"/>
                <a:gd name="connsiteX5" fmla="*/ 90167 w 143253"/>
                <a:gd name="connsiteY5" fmla="*/ 88790 h 127826"/>
                <a:gd name="connsiteX6" fmla="*/ 93191 w 143253"/>
                <a:gd name="connsiteY6" fmla="*/ 84842 h 127826"/>
                <a:gd name="connsiteX7" fmla="*/ 104276 w 143253"/>
                <a:gd name="connsiteY7" fmla="*/ 44050 h 127826"/>
                <a:gd name="connsiteX8" fmla="*/ 104880 w 143253"/>
                <a:gd name="connsiteY8" fmla="*/ 41043 h 127826"/>
                <a:gd name="connsiteX9" fmla="*/ 102462 w 143253"/>
                <a:gd name="connsiteY9" fmla="*/ 38975 h 127826"/>
                <a:gd name="connsiteX10" fmla="*/ 99438 w 143253"/>
                <a:gd name="connsiteY10" fmla="*/ 42922 h 127826"/>
                <a:gd name="connsiteX11" fmla="*/ 73439 w 143253"/>
                <a:gd name="connsiteY11" fmla="*/ 60969 h 127826"/>
                <a:gd name="connsiteX12" fmla="*/ 55099 w 143253"/>
                <a:gd name="connsiteY12" fmla="*/ 60969 h 127826"/>
                <a:gd name="connsiteX13" fmla="*/ 67997 w 143253"/>
                <a:gd name="connsiteY13" fmla="*/ 13221 h 127826"/>
                <a:gd name="connsiteX14" fmla="*/ 78881 w 143253"/>
                <a:gd name="connsiteY14" fmla="*/ 5890 h 127826"/>
                <a:gd name="connsiteX15" fmla="*/ 105485 w 143253"/>
                <a:gd name="connsiteY15" fmla="*/ 5890 h 127826"/>
                <a:gd name="connsiteX16" fmla="*/ 134910 w 143253"/>
                <a:gd name="connsiteY16" fmla="*/ 26568 h 127826"/>
                <a:gd name="connsiteX17" fmla="*/ 134306 w 143253"/>
                <a:gd name="connsiteY17" fmla="*/ 36719 h 127826"/>
                <a:gd name="connsiteX18" fmla="*/ 133903 w 143253"/>
                <a:gd name="connsiteY18" fmla="*/ 40103 h 127826"/>
                <a:gd name="connsiteX19" fmla="*/ 136321 w 143253"/>
                <a:gd name="connsiteY19" fmla="*/ 42358 h 127826"/>
                <a:gd name="connsiteX20" fmla="*/ 139143 w 143253"/>
                <a:gd name="connsiteY20" fmla="*/ 37659 h 127826"/>
                <a:gd name="connsiteX21" fmla="*/ 143174 w 143253"/>
                <a:gd name="connsiteY21" fmla="*/ 5138 h 127826"/>
                <a:gd name="connsiteX22" fmla="*/ 137732 w 143253"/>
                <a:gd name="connsiteY22" fmla="*/ 63 h 127826"/>
                <a:gd name="connsiteX23" fmla="*/ 38975 w 143253"/>
                <a:gd name="connsiteY23" fmla="*/ 63 h 127826"/>
                <a:gd name="connsiteX24" fmla="*/ 32929 w 143253"/>
                <a:gd name="connsiteY24" fmla="*/ 3822 h 127826"/>
                <a:gd name="connsiteX25" fmla="*/ 38572 w 143253"/>
                <a:gd name="connsiteY25" fmla="*/ 5890 h 127826"/>
                <a:gd name="connsiteX26" fmla="*/ 51672 w 143253"/>
                <a:gd name="connsiteY26" fmla="*/ 9274 h 127826"/>
                <a:gd name="connsiteX27" fmla="*/ 50665 w 143253"/>
                <a:gd name="connsiteY27" fmla="*/ 13785 h 127826"/>
                <a:gd name="connsiteX28" fmla="*/ 24061 w 143253"/>
                <a:gd name="connsiteY28" fmla="*/ 113227 h 127826"/>
                <a:gd name="connsiteX29" fmla="*/ 5720 w 143253"/>
                <a:gd name="connsiteY29" fmla="*/ 122062 h 127826"/>
                <a:gd name="connsiteX30" fmla="*/ 77 w 143253"/>
                <a:gd name="connsiteY30" fmla="*/ 125634 h 127826"/>
                <a:gd name="connsiteX31" fmla="*/ 3100 w 143253"/>
                <a:gd name="connsiteY31" fmla="*/ 127890 h 127826"/>
                <a:gd name="connsiteX32" fmla="*/ 29704 w 143253"/>
                <a:gd name="connsiteY32" fmla="*/ 127326 h 127826"/>
                <a:gd name="connsiteX33" fmla="*/ 59734 w 143253"/>
                <a:gd name="connsiteY33" fmla="*/ 127890 h 127826"/>
                <a:gd name="connsiteX34" fmla="*/ 63967 w 143253"/>
                <a:gd name="connsiteY34" fmla="*/ 124318 h 127826"/>
                <a:gd name="connsiteX35" fmla="*/ 62757 w 143253"/>
                <a:gd name="connsiteY35" fmla="*/ 122250 h 127826"/>
                <a:gd name="connsiteX36" fmla="*/ 57114 w 143253"/>
                <a:gd name="connsiteY36" fmla="*/ 122062 h 127826"/>
                <a:gd name="connsiteX37" fmla="*/ 46634 w 143253"/>
                <a:gd name="connsiteY37" fmla="*/ 121686 h 127826"/>
                <a:gd name="connsiteX38" fmla="*/ 40184 w 143253"/>
                <a:gd name="connsiteY38" fmla="*/ 117927 h 127826"/>
                <a:gd name="connsiteX39" fmla="*/ 40990 w 143253"/>
                <a:gd name="connsiteY39" fmla="*/ 113603 h 127826"/>
                <a:gd name="connsiteX40" fmla="*/ 53486 w 143253"/>
                <a:gd name="connsiteY40" fmla="*/ 66796 h 1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253" h="127826">
                  <a:moveTo>
                    <a:pt x="53486" y="66796"/>
                  </a:moveTo>
                  <a:lnTo>
                    <a:pt x="73036" y="66796"/>
                  </a:lnTo>
                  <a:cubicBezTo>
                    <a:pt x="88152" y="66796"/>
                    <a:pt x="89764" y="69804"/>
                    <a:pt x="89764" y="75255"/>
                  </a:cubicBezTo>
                  <a:cubicBezTo>
                    <a:pt x="89764" y="76571"/>
                    <a:pt x="89764" y="78827"/>
                    <a:pt x="88353" y="84466"/>
                  </a:cubicBezTo>
                  <a:cubicBezTo>
                    <a:pt x="87950" y="85406"/>
                    <a:pt x="87749" y="86158"/>
                    <a:pt x="87749" y="86534"/>
                  </a:cubicBezTo>
                  <a:cubicBezTo>
                    <a:pt x="87749" y="88038"/>
                    <a:pt x="88958" y="88790"/>
                    <a:pt x="90167" y="88790"/>
                  </a:cubicBezTo>
                  <a:cubicBezTo>
                    <a:pt x="92183" y="88790"/>
                    <a:pt x="92183" y="88226"/>
                    <a:pt x="93191" y="84842"/>
                  </a:cubicBezTo>
                  <a:lnTo>
                    <a:pt x="104276" y="44050"/>
                  </a:lnTo>
                  <a:cubicBezTo>
                    <a:pt x="104880" y="41982"/>
                    <a:pt x="104880" y="41607"/>
                    <a:pt x="104880" y="41043"/>
                  </a:cubicBezTo>
                  <a:cubicBezTo>
                    <a:pt x="104880" y="40667"/>
                    <a:pt x="104477" y="38975"/>
                    <a:pt x="102462" y="38975"/>
                  </a:cubicBezTo>
                  <a:cubicBezTo>
                    <a:pt x="100446" y="38975"/>
                    <a:pt x="100245" y="39915"/>
                    <a:pt x="99438" y="42922"/>
                  </a:cubicBezTo>
                  <a:cubicBezTo>
                    <a:pt x="95206" y="57585"/>
                    <a:pt x="90570" y="60969"/>
                    <a:pt x="73439" y="60969"/>
                  </a:cubicBezTo>
                  <a:lnTo>
                    <a:pt x="55099" y="60969"/>
                  </a:lnTo>
                  <a:lnTo>
                    <a:pt x="67997" y="13221"/>
                  </a:lnTo>
                  <a:cubicBezTo>
                    <a:pt x="69811" y="6642"/>
                    <a:pt x="70013" y="5890"/>
                    <a:pt x="78881" y="5890"/>
                  </a:cubicBezTo>
                  <a:lnTo>
                    <a:pt x="105485" y="5890"/>
                  </a:lnTo>
                  <a:cubicBezTo>
                    <a:pt x="130275" y="5890"/>
                    <a:pt x="134910" y="12094"/>
                    <a:pt x="134910" y="26568"/>
                  </a:cubicBezTo>
                  <a:cubicBezTo>
                    <a:pt x="134910" y="30892"/>
                    <a:pt x="134910" y="31644"/>
                    <a:pt x="134306" y="36719"/>
                  </a:cubicBezTo>
                  <a:cubicBezTo>
                    <a:pt x="133903" y="39163"/>
                    <a:pt x="133903" y="39539"/>
                    <a:pt x="133903" y="40103"/>
                  </a:cubicBezTo>
                  <a:cubicBezTo>
                    <a:pt x="133903" y="41043"/>
                    <a:pt x="134507" y="42358"/>
                    <a:pt x="136321" y="42358"/>
                  </a:cubicBezTo>
                  <a:cubicBezTo>
                    <a:pt x="138538" y="42358"/>
                    <a:pt x="138740" y="41231"/>
                    <a:pt x="139143" y="37659"/>
                  </a:cubicBezTo>
                  <a:lnTo>
                    <a:pt x="143174" y="5138"/>
                  </a:lnTo>
                  <a:cubicBezTo>
                    <a:pt x="143778" y="63"/>
                    <a:pt x="142771" y="63"/>
                    <a:pt x="137732" y="63"/>
                  </a:cubicBezTo>
                  <a:lnTo>
                    <a:pt x="38975" y="63"/>
                  </a:lnTo>
                  <a:cubicBezTo>
                    <a:pt x="34944" y="63"/>
                    <a:pt x="32929" y="63"/>
                    <a:pt x="32929" y="3822"/>
                  </a:cubicBezTo>
                  <a:cubicBezTo>
                    <a:pt x="32929" y="5890"/>
                    <a:pt x="34742" y="5890"/>
                    <a:pt x="38572" y="5890"/>
                  </a:cubicBezTo>
                  <a:cubicBezTo>
                    <a:pt x="46029" y="5890"/>
                    <a:pt x="51672" y="5890"/>
                    <a:pt x="51672" y="9274"/>
                  </a:cubicBezTo>
                  <a:cubicBezTo>
                    <a:pt x="51672" y="10026"/>
                    <a:pt x="51672" y="10402"/>
                    <a:pt x="50665" y="13785"/>
                  </a:cubicBezTo>
                  <a:lnTo>
                    <a:pt x="24061" y="113227"/>
                  </a:lnTo>
                  <a:cubicBezTo>
                    <a:pt x="22045" y="120558"/>
                    <a:pt x="21642" y="122062"/>
                    <a:pt x="5720" y="122062"/>
                  </a:cubicBezTo>
                  <a:cubicBezTo>
                    <a:pt x="2294" y="122062"/>
                    <a:pt x="77" y="122062"/>
                    <a:pt x="77" y="125634"/>
                  </a:cubicBezTo>
                  <a:cubicBezTo>
                    <a:pt x="77" y="127890"/>
                    <a:pt x="2495" y="127890"/>
                    <a:pt x="3100" y="127890"/>
                  </a:cubicBezTo>
                  <a:cubicBezTo>
                    <a:pt x="8945" y="127890"/>
                    <a:pt x="23859" y="127326"/>
                    <a:pt x="29704" y="127326"/>
                  </a:cubicBezTo>
                  <a:cubicBezTo>
                    <a:pt x="36355" y="127326"/>
                    <a:pt x="53083" y="127890"/>
                    <a:pt x="59734" y="127890"/>
                  </a:cubicBezTo>
                  <a:cubicBezTo>
                    <a:pt x="61548" y="127890"/>
                    <a:pt x="63967" y="127890"/>
                    <a:pt x="63967" y="124318"/>
                  </a:cubicBezTo>
                  <a:cubicBezTo>
                    <a:pt x="63967" y="122814"/>
                    <a:pt x="62757" y="122438"/>
                    <a:pt x="62757" y="122250"/>
                  </a:cubicBezTo>
                  <a:cubicBezTo>
                    <a:pt x="62153" y="122062"/>
                    <a:pt x="61750" y="122062"/>
                    <a:pt x="57114" y="122062"/>
                  </a:cubicBezTo>
                  <a:cubicBezTo>
                    <a:pt x="52680" y="122062"/>
                    <a:pt x="51672" y="122062"/>
                    <a:pt x="46634" y="121686"/>
                  </a:cubicBezTo>
                  <a:cubicBezTo>
                    <a:pt x="40789" y="121122"/>
                    <a:pt x="40184" y="120370"/>
                    <a:pt x="40184" y="117927"/>
                  </a:cubicBezTo>
                  <a:cubicBezTo>
                    <a:pt x="40184" y="117551"/>
                    <a:pt x="40184" y="116423"/>
                    <a:pt x="40990" y="113603"/>
                  </a:cubicBezTo>
                  <a:lnTo>
                    <a:pt x="53486" y="66796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形状 76">
              <a:extLst>
                <a:ext uri="{FF2B5EF4-FFF2-40B4-BE49-F238E27FC236}">
                  <a16:creationId xmlns:a16="http://schemas.microsoft.com/office/drawing/2014/main" id="{6ECA08E7-5C5F-B559-C639-DF9257AE9D18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2310966" y="3014132"/>
              <a:ext cx="71951" cy="59345"/>
            </a:xfrm>
            <a:custGeom>
              <a:avLst/>
              <a:gdLst>
                <a:gd name="connsiteX0" fmla="*/ 51015 w 71951"/>
                <a:gd name="connsiteY0" fmla="*/ 7823 h 59345"/>
                <a:gd name="connsiteX1" fmla="*/ 36484 w 71951"/>
                <a:gd name="connsiteY1" fmla="*/ 59 h 59345"/>
                <a:gd name="connsiteX2" fmla="*/ 85 w 71951"/>
                <a:gd name="connsiteY2" fmla="*/ 37561 h 59345"/>
                <a:gd name="connsiteX3" fmla="*/ 21388 w 71951"/>
                <a:gd name="connsiteY3" fmla="*/ 59405 h 59345"/>
                <a:gd name="connsiteX4" fmla="*/ 41421 w 71951"/>
                <a:gd name="connsiteY4" fmla="*/ 50194 h 59345"/>
                <a:gd name="connsiteX5" fmla="*/ 55953 w 71951"/>
                <a:gd name="connsiteY5" fmla="*/ 59405 h 59345"/>
                <a:gd name="connsiteX6" fmla="*/ 67098 w 71951"/>
                <a:gd name="connsiteY6" fmla="*/ 52431 h 59345"/>
                <a:gd name="connsiteX7" fmla="*/ 72036 w 71951"/>
                <a:gd name="connsiteY7" fmla="*/ 39272 h 59345"/>
                <a:gd name="connsiteX8" fmla="*/ 69779 w 71951"/>
                <a:gd name="connsiteY8" fmla="*/ 37561 h 59345"/>
                <a:gd name="connsiteX9" fmla="*/ 66675 w 71951"/>
                <a:gd name="connsiteY9" fmla="*/ 41641 h 59345"/>
                <a:gd name="connsiteX10" fmla="*/ 56376 w 71951"/>
                <a:gd name="connsiteY10" fmla="*/ 55720 h 59345"/>
                <a:gd name="connsiteX11" fmla="*/ 51720 w 71951"/>
                <a:gd name="connsiteY11" fmla="*/ 49273 h 59345"/>
                <a:gd name="connsiteX12" fmla="*/ 53837 w 71951"/>
                <a:gd name="connsiteY12" fmla="*/ 38877 h 59345"/>
                <a:gd name="connsiteX13" fmla="*/ 56940 w 71951"/>
                <a:gd name="connsiteY13" fmla="*/ 27034 h 59345"/>
                <a:gd name="connsiteX14" fmla="*/ 59762 w 71951"/>
                <a:gd name="connsiteY14" fmla="*/ 17034 h 59345"/>
                <a:gd name="connsiteX15" fmla="*/ 62301 w 71951"/>
                <a:gd name="connsiteY15" fmla="*/ 6770 h 59345"/>
                <a:gd name="connsiteX16" fmla="*/ 57505 w 71951"/>
                <a:gd name="connsiteY16" fmla="*/ 2559 h 59345"/>
                <a:gd name="connsiteX17" fmla="*/ 51015 w 71951"/>
                <a:gd name="connsiteY17" fmla="*/ 7823 h 59345"/>
                <a:gd name="connsiteX18" fmla="*/ 41986 w 71951"/>
                <a:gd name="connsiteY18" fmla="*/ 41641 h 59345"/>
                <a:gd name="connsiteX19" fmla="*/ 34791 w 71951"/>
                <a:gd name="connsiteY19" fmla="*/ 50457 h 59345"/>
                <a:gd name="connsiteX20" fmla="*/ 21811 w 71951"/>
                <a:gd name="connsiteY20" fmla="*/ 55720 h 59345"/>
                <a:gd name="connsiteX21" fmla="*/ 11512 w 71951"/>
                <a:gd name="connsiteY21" fmla="*/ 42956 h 59345"/>
                <a:gd name="connsiteX22" fmla="*/ 18848 w 71951"/>
                <a:gd name="connsiteY22" fmla="*/ 16244 h 59345"/>
                <a:gd name="connsiteX23" fmla="*/ 36484 w 71951"/>
                <a:gd name="connsiteY23" fmla="*/ 3744 h 59345"/>
                <a:gd name="connsiteX24" fmla="*/ 49040 w 71951"/>
                <a:gd name="connsiteY24" fmla="*/ 15192 h 59345"/>
                <a:gd name="connsiteX25" fmla="*/ 48617 w 71951"/>
                <a:gd name="connsiteY25" fmla="*/ 17034 h 59345"/>
                <a:gd name="connsiteX26" fmla="*/ 41986 w 71951"/>
                <a:gd name="connsiteY26" fmla="*/ 41641 h 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951" h="59345">
                  <a:moveTo>
                    <a:pt x="51015" y="7823"/>
                  </a:moveTo>
                  <a:cubicBezTo>
                    <a:pt x="48052" y="3480"/>
                    <a:pt x="43255" y="59"/>
                    <a:pt x="36484" y="59"/>
                  </a:cubicBezTo>
                  <a:cubicBezTo>
                    <a:pt x="18425" y="59"/>
                    <a:pt x="85" y="18613"/>
                    <a:pt x="85" y="37561"/>
                  </a:cubicBezTo>
                  <a:cubicBezTo>
                    <a:pt x="85" y="50325"/>
                    <a:pt x="9255" y="59405"/>
                    <a:pt x="21388" y="59405"/>
                  </a:cubicBezTo>
                  <a:cubicBezTo>
                    <a:pt x="29006" y="59405"/>
                    <a:pt x="35778" y="55326"/>
                    <a:pt x="41421" y="50194"/>
                  </a:cubicBezTo>
                  <a:cubicBezTo>
                    <a:pt x="44102" y="58089"/>
                    <a:pt x="52285" y="59405"/>
                    <a:pt x="55953" y="59405"/>
                  </a:cubicBezTo>
                  <a:cubicBezTo>
                    <a:pt x="61032" y="59405"/>
                    <a:pt x="64559" y="56510"/>
                    <a:pt x="67098" y="52431"/>
                  </a:cubicBezTo>
                  <a:cubicBezTo>
                    <a:pt x="70202" y="47299"/>
                    <a:pt x="72036" y="39798"/>
                    <a:pt x="72036" y="39272"/>
                  </a:cubicBezTo>
                  <a:cubicBezTo>
                    <a:pt x="72036" y="37561"/>
                    <a:pt x="70202" y="37561"/>
                    <a:pt x="69779" y="37561"/>
                  </a:cubicBezTo>
                  <a:cubicBezTo>
                    <a:pt x="67804" y="37561"/>
                    <a:pt x="67663" y="38088"/>
                    <a:pt x="66675" y="41641"/>
                  </a:cubicBezTo>
                  <a:cubicBezTo>
                    <a:pt x="64982" y="47957"/>
                    <a:pt x="62301" y="55720"/>
                    <a:pt x="56376" y="55720"/>
                  </a:cubicBezTo>
                  <a:cubicBezTo>
                    <a:pt x="52708" y="55720"/>
                    <a:pt x="51720" y="52825"/>
                    <a:pt x="51720" y="49273"/>
                  </a:cubicBezTo>
                  <a:cubicBezTo>
                    <a:pt x="51720" y="47036"/>
                    <a:pt x="52849" y="42298"/>
                    <a:pt x="53837" y="38877"/>
                  </a:cubicBezTo>
                  <a:cubicBezTo>
                    <a:pt x="54824" y="35324"/>
                    <a:pt x="56235" y="29929"/>
                    <a:pt x="56940" y="27034"/>
                  </a:cubicBezTo>
                  <a:lnTo>
                    <a:pt x="59762" y="17034"/>
                  </a:lnTo>
                  <a:cubicBezTo>
                    <a:pt x="60608" y="13613"/>
                    <a:pt x="62301" y="7428"/>
                    <a:pt x="62301" y="6770"/>
                  </a:cubicBezTo>
                  <a:cubicBezTo>
                    <a:pt x="62301" y="3875"/>
                    <a:pt x="59762" y="2559"/>
                    <a:pt x="57505" y="2559"/>
                  </a:cubicBezTo>
                  <a:cubicBezTo>
                    <a:pt x="55106" y="2559"/>
                    <a:pt x="51861" y="4138"/>
                    <a:pt x="51015" y="7823"/>
                  </a:cubicBezTo>
                  <a:close/>
                  <a:moveTo>
                    <a:pt x="41986" y="41641"/>
                  </a:moveTo>
                  <a:cubicBezTo>
                    <a:pt x="40998" y="45325"/>
                    <a:pt x="37894" y="47957"/>
                    <a:pt x="34791" y="50457"/>
                  </a:cubicBezTo>
                  <a:cubicBezTo>
                    <a:pt x="33521" y="51510"/>
                    <a:pt x="27878" y="55720"/>
                    <a:pt x="21811" y="55720"/>
                  </a:cubicBezTo>
                  <a:cubicBezTo>
                    <a:pt x="16591" y="55720"/>
                    <a:pt x="11512" y="52299"/>
                    <a:pt x="11512" y="42956"/>
                  </a:cubicBezTo>
                  <a:cubicBezTo>
                    <a:pt x="11512" y="35982"/>
                    <a:pt x="15603" y="21508"/>
                    <a:pt x="18848" y="16244"/>
                  </a:cubicBezTo>
                  <a:cubicBezTo>
                    <a:pt x="25338" y="5717"/>
                    <a:pt x="32533" y="3744"/>
                    <a:pt x="36484" y="3744"/>
                  </a:cubicBezTo>
                  <a:cubicBezTo>
                    <a:pt x="46359" y="3744"/>
                    <a:pt x="49040" y="13744"/>
                    <a:pt x="49040" y="15192"/>
                  </a:cubicBezTo>
                  <a:cubicBezTo>
                    <a:pt x="49040" y="15718"/>
                    <a:pt x="48758" y="16639"/>
                    <a:pt x="48617" y="17034"/>
                  </a:cubicBezTo>
                  <a:lnTo>
                    <a:pt x="41986" y="41641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形状 77">
              <a:extLst>
                <a:ext uri="{FF2B5EF4-FFF2-40B4-BE49-F238E27FC236}">
                  <a16:creationId xmlns:a16="http://schemas.microsoft.com/office/drawing/2014/main" id="{9476AF5E-6396-0994-956A-0FCD31722782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2281422" y="3128821"/>
              <a:ext cx="84084" cy="86189"/>
            </a:xfrm>
            <a:custGeom>
              <a:avLst/>
              <a:gdLst>
                <a:gd name="connsiteX0" fmla="*/ 647 w 84084"/>
                <a:gd name="connsiteY0" fmla="*/ 79280 h 86189"/>
                <a:gd name="connsiteX1" fmla="*/ 83 w 84084"/>
                <a:gd name="connsiteY1" fmla="*/ 82044 h 86189"/>
                <a:gd name="connsiteX2" fmla="*/ 4880 w 84084"/>
                <a:gd name="connsiteY2" fmla="*/ 86254 h 86189"/>
                <a:gd name="connsiteX3" fmla="*/ 11652 w 84084"/>
                <a:gd name="connsiteY3" fmla="*/ 79675 h 86189"/>
                <a:gd name="connsiteX4" fmla="*/ 18142 w 84084"/>
                <a:gd name="connsiteY4" fmla="*/ 55595 h 86189"/>
                <a:gd name="connsiteX5" fmla="*/ 33237 w 84084"/>
                <a:gd name="connsiteY5" fmla="*/ 59411 h 86189"/>
                <a:gd name="connsiteX6" fmla="*/ 53553 w 84084"/>
                <a:gd name="connsiteY6" fmla="*/ 49937 h 86189"/>
                <a:gd name="connsiteX7" fmla="*/ 68084 w 84084"/>
                <a:gd name="connsiteY7" fmla="*/ 59411 h 86189"/>
                <a:gd name="connsiteX8" fmla="*/ 79230 w 84084"/>
                <a:gd name="connsiteY8" fmla="*/ 52437 h 86189"/>
                <a:gd name="connsiteX9" fmla="*/ 84168 w 84084"/>
                <a:gd name="connsiteY9" fmla="*/ 39278 h 86189"/>
                <a:gd name="connsiteX10" fmla="*/ 81910 w 84084"/>
                <a:gd name="connsiteY10" fmla="*/ 37567 h 86189"/>
                <a:gd name="connsiteX11" fmla="*/ 78807 w 84084"/>
                <a:gd name="connsiteY11" fmla="*/ 41647 h 86189"/>
                <a:gd name="connsiteX12" fmla="*/ 68508 w 84084"/>
                <a:gd name="connsiteY12" fmla="*/ 55726 h 86189"/>
                <a:gd name="connsiteX13" fmla="*/ 63852 w 84084"/>
                <a:gd name="connsiteY13" fmla="*/ 49279 h 86189"/>
                <a:gd name="connsiteX14" fmla="*/ 65968 w 84084"/>
                <a:gd name="connsiteY14" fmla="*/ 38883 h 86189"/>
                <a:gd name="connsiteX15" fmla="*/ 69072 w 84084"/>
                <a:gd name="connsiteY15" fmla="*/ 27040 h 86189"/>
                <a:gd name="connsiteX16" fmla="*/ 72317 w 84084"/>
                <a:gd name="connsiteY16" fmla="*/ 15329 h 86189"/>
                <a:gd name="connsiteX17" fmla="*/ 74715 w 84084"/>
                <a:gd name="connsiteY17" fmla="*/ 5592 h 86189"/>
                <a:gd name="connsiteX18" fmla="*/ 70060 w 84084"/>
                <a:gd name="connsiteY18" fmla="*/ 1381 h 86189"/>
                <a:gd name="connsiteX19" fmla="*/ 64275 w 84084"/>
                <a:gd name="connsiteY19" fmla="*/ 4539 h 86189"/>
                <a:gd name="connsiteX20" fmla="*/ 62018 w 84084"/>
                <a:gd name="connsiteY20" fmla="*/ 12171 h 86189"/>
                <a:gd name="connsiteX21" fmla="*/ 59055 w 84084"/>
                <a:gd name="connsiteY21" fmla="*/ 23093 h 86189"/>
                <a:gd name="connsiteX22" fmla="*/ 54682 w 84084"/>
                <a:gd name="connsiteY22" fmla="*/ 39541 h 86189"/>
                <a:gd name="connsiteX23" fmla="*/ 52424 w 84084"/>
                <a:gd name="connsiteY23" fmla="*/ 44805 h 86189"/>
                <a:gd name="connsiteX24" fmla="*/ 33802 w 84084"/>
                <a:gd name="connsiteY24" fmla="*/ 55726 h 86189"/>
                <a:gd name="connsiteX25" fmla="*/ 22233 w 84084"/>
                <a:gd name="connsiteY25" fmla="*/ 44015 h 86189"/>
                <a:gd name="connsiteX26" fmla="*/ 24631 w 84084"/>
                <a:gd name="connsiteY26" fmla="*/ 31778 h 86189"/>
                <a:gd name="connsiteX27" fmla="*/ 27735 w 84084"/>
                <a:gd name="connsiteY27" fmla="*/ 19935 h 86189"/>
                <a:gd name="connsiteX28" fmla="*/ 29710 w 84084"/>
                <a:gd name="connsiteY28" fmla="*/ 12566 h 86189"/>
                <a:gd name="connsiteX29" fmla="*/ 31826 w 84084"/>
                <a:gd name="connsiteY29" fmla="*/ 4276 h 86189"/>
                <a:gd name="connsiteX30" fmla="*/ 27030 w 84084"/>
                <a:gd name="connsiteY30" fmla="*/ 65 h 86189"/>
                <a:gd name="connsiteX31" fmla="*/ 20258 w 84084"/>
                <a:gd name="connsiteY31" fmla="*/ 6250 h 86189"/>
                <a:gd name="connsiteX32" fmla="*/ 647 w 84084"/>
                <a:gd name="connsiteY32" fmla="*/ 79280 h 8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084" h="86189">
                  <a:moveTo>
                    <a:pt x="647" y="79280"/>
                  </a:moveTo>
                  <a:cubicBezTo>
                    <a:pt x="83" y="81254"/>
                    <a:pt x="83" y="81912"/>
                    <a:pt x="83" y="82044"/>
                  </a:cubicBezTo>
                  <a:cubicBezTo>
                    <a:pt x="83" y="84939"/>
                    <a:pt x="2623" y="86254"/>
                    <a:pt x="4880" y="86254"/>
                  </a:cubicBezTo>
                  <a:cubicBezTo>
                    <a:pt x="9959" y="86254"/>
                    <a:pt x="11087" y="81912"/>
                    <a:pt x="11652" y="79675"/>
                  </a:cubicBezTo>
                  <a:cubicBezTo>
                    <a:pt x="11934" y="79017"/>
                    <a:pt x="14756" y="68490"/>
                    <a:pt x="18142" y="55595"/>
                  </a:cubicBezTo>
                  <a:cubicBezTo>
                    <a:pt x="22515" y="58358"/>
                    <a:pt x="28158" y="59411"/>
                    <a:pt x="33237" y="59411"/>
                  </a:cubicBezTo>
                  <a:cubicBezTo>
                    <a:pt x="45370" y="59411"/>
                    <a:pt x="53271" y="50200"/>
                    <a:pt x="53553" y="49937"/>
                  </a:cubicBezTo>
                  <a:cubicBezTo>
                    <a:pt x="56234" y="59016"/>
                    <a:pt x="65968" y="59411"/>
                    <a:pt x="68084" y="59411"/>
                  </a:cubicBezTo>
                  <a:cubicBezTo>
                    <a:pt x="73163" y="59411"/>
                    <a:pt x="76690" y="56516"/>
                    <a:pt x="79230" y="52437"/>
                  </a:cubicBezTo>
                  <a:cubicBezTo>
                    <a:pt x="82334" y="47305"/>
                    <a:pt x="84168" y="39804"/>
                    <a:pt x="84168" y="39278"/>
                  </a:cubicBezTo>
                  <a:cubicBezTo>
                    <a:pt x="84168" y="37567"/>
                    <a:pt x="82334" y="37567"/>
                    <a:pt x="81910" y="37567"/>
                  </a:cubicBezTo>
                  <a:cubicBezTo>
                    <a:pt x="79935" y="37567"/>
                    <a:pt x="79794" y="38094"/>
                    <a:pt x="78807" y="41647"/>
                  </a:cubicBezTo>
                  <a:cubicBezTo>
                    <a:pt x="77114" y="47963"/>
                    <a:pt x="74433" y="55726"/>
                    <a:pt x="68508" y="55726"/>
                  </a:cubicBezTo>
                  <a:cubicBezTo>
                    <a:pt x="64840" y="55726"/>
                    <a:pt x="63852" y="52831"/>
                    <a:pt x="63852" y="49279"/>
                  </a:cubicBezTo>
                  <a:cubicBezTo>
                    <a:pt x="63852" y="47042"/>
                    <a:pt x="64981" y="42305"/>
                    <a:pt x="65968" y="38883"/>
                  </a:cubicBezTo>
                  <a:cubicBezTo>
                    <a:pt x="66956" y="35330"/>
                    <a:pt x="68367" y="29935"/>
                    <a:pt x="69072" y="27040"/>
                  </a:cubicBezTo>
                  <a:lnTo>
                    <a:pt x="72317" y="15329"/>
                  </a:lnTo>
                  <a:cubicBezTo>
                    <a:pt x="73163" y="12040"/>
                    <a:pt x="74715" y="6250"/>
                    <a:pt x="74715" y="5592"/>
                  </a:cubicBezTo>
                  <a:cubicBezTo>
                    <a:pt x="74715" y="2960"/>
                    <a:pt x="72458" y="1381"/>
                    <a:pt x="70060" y="1381"/>
                  </a:cubicBezTo>
                  <a:cubicBezTo>
                    <a:pt x="68508" y="1381"/>
                    <a:pt x="65827" y="2039"/>
                    <a:pt x="64275" y="4539"/>
                  </a:cubicBezTo>
                  <a:cubicBezTo>
                    <a:pt x="63852" y="5329"/>
                    <a:pt x="62723" y="9539"/>
                    <a:pt x="62018" y="12171"/>
                  </a:cubicBezTo>
                  <a:lnTo>
                    <a:pt x="59055" y="23093"/>
                  </a:lnTo>
                  <a:lnTo>
                    <a:pt x="54682" y="39541"/>
                  </a:lnTo>
                  <a:cubicBezTo>
                    <a:pt x="53694" y="42831"/>
                    <a:pt x="53694" y="43094"/>
                    <a:pt x="52424" y="44805"/>
                  </a:cubicBezTo>
                  <a:cubicBezTo>
                    <a:pt x="48051" y="50594"/>
                    <a:pt x="41843" y="55726"/>
                    <a:pt x="33802" y="55726"/>
                  </a:cubicBezTo>
                  <a:cubicBezTo>
                    <a:pt x="22233" y="55726"/>
                    <a:pt x="22233" y="46384"/>
                    <a:pt x="22233" y="44015"/>
                  </a:cubicBezTo>
                  <a:cubicBezTo>
                    <a:pt x="22233" y="40594"/>
                    <a:pt x="22656" y="38883"/>
                    <a:pt x="24631" y="31778"/>
                  </a:cubicBezTo>
                  <a:cubicBezTo>
                    <a:pt x="26042" y="25988"/>
                    <a:pt x="26324" y="25067"/>
                    <a:pt x="27735" y="19935"/>
                  </a:cubicBezTo>
                  <a:lnTo>
                    <a:pt x="29710" y="12566"/>
                  </a:lnTo>
                  <a:cubicBezTo>
                    <a:pt x="30416" y="9803"/>
                    <a:pt x="31826" y="4802"/>
                    <a:pt x="31826" y="4276"/>
                  </a:cubicBezTo>
                  <a:cubicBezTo>
                    <a:pt x="31826" y="1907"/>
                    <a:pt x="29851" y="65"/>
                    <a:pt x="27030" y="65"/>
                  </a:cubicBezTo>
                  <a:cubicBezTo>
                    <a:pt x="21951" y="65"/>
                    <a:pt x="20681" y="4671"/>
                    <a:pt x="20258" y="6250"/>
                  </a:cubicBezTo>
                  <a:lnTo>
                    <a:pt x="647" y="79280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形状 78">
              <a:extLst>
                <a:ext uri="{FF2B5EF4-FFF2-40B4-BE49-F238E27FC236}">
                  <a16:creationId xmlns:a16="http://schemas.microsoft.com/office/drawing/2014/main" id="{D111174C-2E81-9F9A-238E-4FC0FEF0A55E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2382664" y="3128821"/>
              <a:ext cx="72515" cy="58029"/>
            </a:xfrm>
            <a:custGeom>
              <a:avLst/>
              <a:gdLst>
                <a:gd name="connsiteX0" fmla="*/ 25200 w 72515"/>
                <a:gd name="connsiteY0" fmla="*/ 3881 h 58029"/>
                <a:gd name="connsiteX1" fmla="*/ 25483 w 72515"/>
                <a:gd name="connsiteY1" fmla="*/ 1907 h 58029"/>
                <a:gd name="connsiteX2" fmla="*/ 23225 w 72515"/>
                <a:gd name="connsiteY2" fmla="*/ 65 h 58029"/>
                <a:gd name="connsiteX3" fmla="*/ 14055 w 72515"/>
                <a:gd name="connsiteY3" fmla="*/ 723 h 58029"/>
                <a:gd name="connsiteX4" fmla="*/ 6154 w 72515"/>
                <a:gd name="connsiteY4" fmla="*/ 1381 h 58029"/>
                <a:gd name="connsiteX5" fmla="*/ 2204 w 72515"/>
                <a:gd name="connsiteY5" fmla="*/ 4408 h 58029"/>
                <a:gd name="connsiteX6" fmla="*/ 5872 w 72515"/>
                <a:gd name="connsiteY6" fmla="*/ 6250 h 58029"/>
                <a:gd name="connsiteX7" fmla="*/ 12644 w 72515"/>
                <a:gd name="connsiteY7" fmla="*/ 8224 h 58029"/>
                <a:gd name="connsiteX8" fmla="*/ 11374 w 72515"/>
                <a:gd name="connsiteY8" fmla="*/ 13355 h 58029"/>
                <a:gd name="connsiteX9" fmla="*/ 4320 w 72515"/>
                <a:gd name="connsiteY9" fmla="*/ 39936 h 58029"/>
                <a:gd name="connsiteX10" fmla="*/ 88 w 72515"/>
                <a:gd name="connsiteY10" fmla="*/ 56253 h 58029"/>
                <a:gd name="connsiteX11" fmla="*/ 2769 w 72515"/>
                <a:gd name="connsiteY11" fmla="*/ 58095 h 58029"/>
                <a:gd name="connsiteX12" fmla="*/ 5026 w 72515"/>
                <a:gd name="connsiteY12" fmla="*/ 58095 h 58029"/>
                <a:gd name="connsiteX13" fmla="*/ 50595 w 72515"/>
                <a:gd name="connsiteY13" fmla="*/ 37567 h 58029"/>
                <a:gd name="connsiteX14" fmla="*/ 72604 w 72515"/>
                <a:gd name="connsiteY14" fmla="*/ 4276 h 58029"/>
                <a:gd name="connsiteX15" fmla="*/ 67807 w 72515"/>
                <a:gd name="connsiteY15" fmla="*/ 65 h 58029"/>
                <a:gd name="connsiteX16" fmla="*/ 60612 w 72515"/>
                <a:gd name="connsiteY16" fmla="*/ 7434 h 58029"/>
                <a:gd name="connsiteX17" fmla="*/ 12080 w 72515"/>
                <a:gd name="connsiteY17" fmla="*/ 52831 h 58029"/>
                <a:gd name="connsiteX18" fmla="*/ 25200 w 72515"/>
                <a:gd name="connsiteY18" fmla="*/ 3881 h 5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515" h="58029">
                  <a:moveTo>
                    <a:pt x="25200" y="3881"/>
                  </a:moveTo>
                  <a:cubicBezTo>
                    <a:pt x="25342" y="3355"/>
                    <a:pt x="25483" y="2565"/>
                    <a:pt x="25483" y="1907"/>
                  </a:cubicBezTo>
                  <a:cubicBezTo>
                    <a:pt x="25483" y="1776"/>
                    <a:pt x="25483" y="65"/>
                    <a:pt x="23225" y="65"/>
                  </a:cubicBezTo>
                  <a:cubicBezTo>
                    <a:pt x="23084" y="65"/>
                    <a:pt x="15043" y="723"/>
                    <a:pt x="14055" y="723"/>
                  </a:cubicBezTo>
                  <a:cubicBezTo>
                    <a:pt x="11374" y="986"/>
                    <a:pt x="8835" y="1118"/>
                    <a:pt x="6154" y="1381"/>
                  </a:cubicBezTo>
                  <a:cubicBezTo>
                    <a:pt x="3897" y="1513"/>
                    <a:pt x="2204" y="1644"/>
                    <a:pt x="2204" y="4408"/>
                  </a:cubicBezTo>
                  <a:cubicBezTo>
                    <a:pt x="2204" y="6250"/>
                    <a:pt x="4179" y="6250"/>
                    <a:pt x="5872" y="6250"/>
                  </a:cubicBezTo>
                  <a:cubicBezTo>
                    <a:pt x="12644" y="6250"/>
                    <a:pt x="12644" y="7039"/>
                    <a:pt x="12644" y="8224"/>
                  </a:cubicBezTo>
                  <a:cubicBezTo>
                    <a:pt x="12644" y="9013"/>
                    <a:pt x="11939" y="11645"/>
                    <a:pt x="11374" y="13355"/>
                  </a:cubicBezTo>
                  <a:lnTo>
                    <a:pt x="4320" y="39936"/>
                  </a:lnTo>
                  <a:cubicBezTo>
                    <a:pt x="793" y="53095"/>
                    <a:pt x="88" y="55726"/>
                    <a:pt x="88" y="56253"/>
                  </a:cubicBezTo>
                  <a:cubicBezTo>
                    <a:pt x="88" y="58095"/>
                    <a:pt x="2204" y="58095"/>
                    <a:pt x="2769" y="58095"/>
                  </a:cubicBezTo>
                  <a:lnTo>
                    <a:pt x="5026" y="58095"/>
                  </a:lnTo>
                  <a:cubicBezTo>
                    <a:pt x="17582" y="56253"/>
                    <a:pt x="35499" y="50068"/>
                    <a:pt x="50595" y="37567"/>
                  </a:cubicBezTo>
                  <a:cubicBezTo>
                    <a:pt x="69782" y="21645"/>
                    <a:pt x="72604" y="4539"/>
                    <a:pt x="72604" y="4276"/>
                  </a:cubicBezTo>
                  <a:cubicBezTo>
                    <a:pt x="72604" y="1907"/>
                    <a:pt x="70629" y="65"/>
                    <a:pt x="67807" y="65"/>
                  </a:cubicBezTo>
                  <a:cubicBezTo>
                    <a:pt x="62869" y="65"/>
                    <a:pt x="61882" y="3750"/>
                    <a:pt x="60612" y="7434"/>
                  </a:cubicBezTo>
                  <a:cubicBezTo>
                    <a:pt x="54969" y="26119"/>
                    <a:pt x="36064" y="46252"/>
                    <a:pt x="12080" y="52831"/>
                  </a:cubicBezTo>
                  <a:lnTo>
                    <a:pt x="25200" y="3881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形状 79">
              <a:extLst>
                <a:ext uri="{FF2B5EF4-FFF2-40B4-BE49-F238E27FC236}">
                  <a16:creationId xmlns:a16="http://schemas.microsoft.com/office/drawing/2014/main" id="{39B1CE0F-5442-8361-9F07-1BD85DC4E0AF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2512258" y="2957139"/>
              <a:ext cx="111857" cy="21429"/>
            </a:xfrm>
            <a:custGeom>
              <a:avLst/>
              <a:gdLst>
                <a:gd name="connsiteX0" fmla="*/ 109131 w 111857"/>
                <a:gd name="connsiteY0" fmla="*/ 60 h 21429"/>
                <a:gd name="connsiteX1" fmla="*/ 78294 w 111857"/>
                <a:gd name="connsiteY1" fmla="*/ 13407 h 21429"/>
                <a:gd name="connsiteX2" fmla="*/ 57334 w 111857"/>
                <a:gd name="connsiteY2" fmla="*/ 6452 h 21429"/>
                <a:gd name="connsiteX3" fmla="*/ 37179 w 111857"/>
                <a:gd name="connsiteY3" fmla="*/ 60 h 21429"/>
                <a:gd name="connsiteX4" fmla="*/ 22466 w 111857"/>
                <a:gd name="connsiteY4" fmla="*/ 3444 h 21429"/>
                <a:gd name="connsiteX5" fmla="*/ 10978 w 111857"/>
                <a:gd name="connsiteY5" fmla="*/ 10023 h 21429"/>
                <a:gd name="connsiteX6" fmla="*/ 95 w 111857"/>
                <a:gd name="connsiteY6" fmla="*/ 18294 h 21429"/>
                <a:gd name="connsiteX7" fmla="*/ 2917 w 111857"/>
                <a:gd name="connsiteY7" fmla="*/ 21490 h 21429"/>
                <a:gd name="connsiteX8" fmla="*/ 33753 w 111857"/>
                <a:gd name="connsiteY8" fmla="*/ 8143 h 21429"/>
                <a:gd name="connsiteX9" fmla="*/ 54714 w 111857"/>
                <a:gd name="connsiteY9" fmla="*/ 15099 h 21429"/>
                <a:gd name="connsiteX10" fmla="*/ 74868 w 111857"/>
                <a:gd name="connsiteY10" fmla="*/ 21490 h 21429"/>
                <a:gd name="connsiteX11" fmla="*/ 89581 w 111857"/>
                <a:gd name="connsiteY11" fmla="*/ 18106 h 21429"/>
                <a:gd name="connsiteX12" fmla="*/ 101069 w 111857"/>
                <a:gd name="connsiteY12" fmla="*/ 11527 h 21429"/>
                <a:gd name="connsiteX13" fmla="*/ 111952 w 111857"/>
                <a:gd name="connsiteY13" fmla="*/ 3256 h 21429"/>
                <a:gd name="connsiteX14" fmla="*/ 109131 w 111857"/>
                <a:gd name="connsiteY14" fmla="*/ 60 h 2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857" h="21429">
                  <a:moveTo>
                    <a:pt x="109131" y="60"/>
                  </a:moveTo>
                  <a:cubicBezTo>
                    <a:pt x="99255" y="7767"/>
                    <a:pt x="88573" y="13407"/>
                    <a:pt x="78294" y="13407"/>
                  </a:cubicBezTo>
                  <a:cubicBezTo>
                    <a:pt x="70233" y="13407"/>
                    <a:pt x="64388" y="10211"/>
                    <a:pt x="57334" y="6452"/>
                  </a:cubicBezTo>
                  <a:cubicBezTo>
                    <a:pt x="51489" y="3256"/>
                    <a:pt x="45241" y="60"/>
                    <a:pt x="37179" y="60"/>
                  </a:cubicBezTo>
                  <a:cubicBezTo>
                    <a:pt x="32141" y="60"/>
                    <a:pt x="26900" y="1564"/>
                    <a:pt x="22466" y="3444"/>
                  </a:cubicBezTo>
                  <a:cubicBezTo>
                    <a:pt x="18435" y="5324"/>
                    <a:pt x="14405" y="7392"/>
                    <a:pt x="10978" y="10023"/>
                  </a:cubicBezTo>
                  <a:lnTo>
                    <a:pt x="95" y="18294"/>
                  </a:lnTo>
                  <a:lnTo>
                    <a:pt x="2917" y="21490"/>
                  </a:lnTo>
                  <a:cubicBezTo>
                    <a:pt x="12792" y="13783"/>
                    <a:pt x="23474" y="8143"/>
                    <a:pt x="33753" y="8143"/>
                  </a:cubicBezTo>
                  <a:cubicBezTo>
                    <a:pt x="41815" y="8143"/>
                    <a:pt x="47660" y="11339"/>
                    <a:pt x="54714" y="15099"/>
                  </a:cubicBezTo>
                  <a:cubicBezTo>
                    <a:pt x="60558" y="18294"/>
                    <a:pt x="66806" y="21490"/>
                    <a:pt x="74868" y="21490"/>
                  </a:cubicBezTo>
                  <a:cubicBezTo>
                    <a:pt x="79907" y="21490"/>
                    <a:pt x="85147" y="19986"/>
                    <a:pt x="89581" y="18106"/>
                  </a:cubicBezTo>
                  <a:cubicBezTo>
                    <a:pt x="93612" y="16227"/>
                    <a:pt x="97643" y="14159"/>
                    <a:pt x="101069" y="11527"/>
                  </a:cubicBezTo>
                  <a:lnTo>
                    <a:pt x="111952" y="3256"/>
                  </a:lnTo>
                  <a:lnTo>
                    <a:pt x="109131" y="60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形状 80">
              <a:extLst>
                <a:ext uri="{FF2B5EF4-FFF2-40B4-BE49-F238E27FC236}">
                  <a16:creationId xmlns:a16="http://schemas.microsoft.com/office/drawing/2014/main" id="{1EC4D295-5E20-B539-9E08-03EDDEFB82D7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2480307" y="3012552"/>
              <a:ext cx="143253" cy="127826"/>
            </a:xfrm>
            <a:custGeom>
              <a:avLst/>
              <a:gdLst>
                <a:gd name="connsiteX0" fmla="*/ 53502 w 143253"/>
                <a:gd name="connsiteY0" fmla="*/ 66796 h 127826"/>
                <a:gd name="connsiteX1" fmla="*/ 73052 w 143253"/>
                <a:gd name="connsiteY1" fmla="*/ 66796 h 127826"/>
                <a:gd name="connsiteX2" fmla="*/ 89780 w 143253"/>
                <a:gd name="connsiteY2" fmla="*/ 75255 h 127826"/>
                <a:gd name="connsiteX3" fmla="*/ 88370 w 143253"/>
                <a:gd name="connsiteY3" fmla="*/ 84466 h 127826"/>
                <a:gd name="connsiteX4" fmla="*/ 87765 w 143253"/>
                <a:gd name="connsiteY4" fmla="*/ 86534 h 127826"/>
                <a:gd name="connsiteX5" fmla="*/ 90184 w 143253"/>
                <a:gd name="connsiteY5" fmla="*/ 88790 h 127826"/>
                <a:gd name="connsiteX6" fmla="*/ 93207 w 143253"/>
                <a:gd name="connsiteY6" fmla="*/ 84842 h 127826"/>
                <a:gd name="connsiteX7" fmla="*/ 104292 w 143253"/>
                <a:gd name="connsiteY7" fmla="*/ 44050 h 127826"/>
                <a:gd name="connsiteX8" fmla="*/ 104896 w 143253"/>
                <a:gd name="connsiteY8" fmla="*/ 41043 h 127826"/>
                <a:gd name="connsiteX9" fmla="*/ 102478 w 143253"/>
                <a:gd name="connsiteY9" fmla="*/ 38975 h 127826"/>
                <a:gd name="connsiteX10" fmla="*/ 99455 w 143253"/>
                <a:gd name="connsiteY10" fmla="*/ 42922 h 127826"/>
                <a:gd name="connsiteX11" fmla="*/ 73455 w 143253"/>
                <a:gd name="connsiteY11" fmla="*/ 60969 h 127826"/>
                <a:gd name="connsiteX12" fmla="*/ 55115 w 143253"/>
                <a:gd name="connsiteY12" fmla="*/ 60969 h 127826"/>
                <a:gd name="connsiteX13" fmla="*/ 68014 w 143253"/>
                <a:gd name="connsiteY13" fmla="*/ 13221 h 127826"/>
                <a:gd name="connsiteX14" fmla="*/ 78897 w 143253"/>
                <a:gd name="connsiteY14" fmla="*/ 5890 h 127826"/>
                <a:gd name="connsiteX15" fmla="*/ 105501 w 143253"/>
                <a:gd name="connsiteY15" fmla="*/ 5890 h 127826"/>
                <a:gd name="connsiteX16" fmla="*/ 134927 w 143253"/>
                <a:gd name="connsiteY16" fmla="*/ 26568 h 127826"/>
                <a:gd name="connsiteX17" fmla="*/ 134322 w 143253"/>
                <a:gd name="connsiteY17" fmla="*/ 36719 h 127826"/>
                <a:gd name="connsiteX18" fmla="*/ 133919 w 143253"/>
                <a:gd name="connsiteY18" fmla="*/ 40103 h 127826"/>
                <a:gd name="connsiteX19" fmla="*/ 136337 w 143253"/>
                <a:gd name="connsiteY19" fmla="*/ 42358 h 127826"/>
                <a:gd name="connsiteX20" fmla="*/ 139159 w 143253"/>
                <a:gd name="connsiteY20" fmla="*/ 37659 h 127826"/>
                <a:gd name="connsiteX21" fmla="*/ 143190 w 143253"/>
                <a:gd name="connsiteY21" fmla="*/ 5138 h 127826"/>
                <a:gd name="connsiteX22" fmla="*/ 137748 w 143253"/>
                <a:gd name="connsiteY22" fmla="*/ 63 h 127826"/>
                <a:gd name="connsiteX23" fmla="*/ 38991 w 143253"/>
                <a:gd name="connsiteY23" fmla="*/ 63 h 127826"/>
                <a:gd name="connsiteX24" fmla="*/ 32945 w 143253"/>
                <a:gd name="connsiteY24" fmla="*/ 3822 h 127826"/>
                <a:gd name="connsiteX25" fmla="*/ 38588 w 143253"/>
                <a:gd name="connsiteY25" fmla="*/ 5890 h 127826"/>
                <a:gd name="connsiteX26" fmla="*/ 51688 w 143253"/>
                <a:gd name="connsiteY26" fmla="*/ 9274 h 127826"/>
                <a:gd name="connsiteX27" fmla="*/ 50681 w 143253"/>
                <a:gd name="connsiteY27" fmla="*/ 13785 h 127826"/>
                <a:gd name="connsiteX28" fmla="*/ 24077 w 143253"/>
                <a:gd name="connsiteY28" fmla="*/ 113227 h 127826"/>
                <a:gd name="connsiteX29" fmla="*/ 5736 w 143253"/>
                <a:gd name="connsiteY29" fmla="*/ 122062 h 127826"/>
                <a:gd name="connsiteX30" fmla="*/ 93 w 143253"/>
                <a:gd name="connsiteY30" fmla="*/ 125634 h 127826"/>
                <a:gd name="connsiteX31" fmla="*/ 3116 w 143253"/>
                <a:gd name="connsiteY31" fmla="*/ 127890 h 127826"/>
                <a:gd name="connsiteX32" fmla="*/ 29720 w 143253"/>
                <a:gd name="connsiteY32" fmla="*/ 127326 h 127826"/>
                <a:gd name="connsiteX33" fmla="*/ 59750 w 143253"/>
                <a:gd name="connsiteY33" fmla="*/ 127890 h 127826"/>
                <a:gd name="connsiteX34" fmla="*/ 63983 w 143253"/>
                <a:gd name="connsiteY34" fmla="*/ 124318 h 127826"/>
                <a:gd name="connsiteX35" fmla="*/ 62773 w 143253"/>
                <a:gd name="connsiteY35" fmla="*/ 122250 h 127826"/>
                <a:gd name="connsiteX36" fmla="*/ 57130 w 143253"/>
                <a:gd name="connsiteY36" fmla="*/ 122062 h 127826"/>
                <a:gd name="connsiteX37" fmla="*/ 46650 w 143253"/>
                <a:gd name="connsiteY37" fmla="*/ 121686 h 127826"/>
                <a:gd name="connsiteX38" fmla="*/ 40200 w 143253"/>
                <a:gd name="connsiteY38" fmla="*/ 117927 h 127826"/>
                <a:gd name="connsiteX39" fmla="*/ 41007 w 143253"/>
                <a:gd name="connsiteY39" fmla="*/ 113603 h 127826"/>
                <a:gd name="connsiteX40" fmla="*/ 53502 w 143253"/>
                <a:gd name="connsiteY40" fmla="*/ 66796 h 1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253" h="127826">
                  <a:moveTo>
                    <a:pt x="53502" y="66796"/>
                  </a:moveTo>
                  <a:lnTo>
                    <a:pt x="73052" y="66796"/>
                  </a:lnTo>
                  <a:cubicBezTo>
                    <a:pt x="88168" y="66796"/>
                    <a:pt x="89780" y="69804"/>
                    <a:pt x="89780" y="75255"/>
                  </a:cubicBezTo>
                  <a:cubicBezTo>
                    <a:pt x="89780" y="76571"/>
                    <a:pt x="89780" y="78827"/>
                    <a:pt x="88370" y="84466"/>
                  </a:cubicBezTo>
                  <a:cubicBezTo>
                    <a:pt x="87967" y="85406"/>
                    <a:pt x="87765" y="86158"/>
                    <a:pt x="87765" y="86534"/>
                  </a:cubicBezTo>
                  <a:cubicBezTo>
                    <a:pt x="87765" y="88038"/>
                    <a:pt x="88974" y="88790"/>
                    <a:pt x="90184" y="88790"/>
                  </a:cubicBezTo>
                  <a:cubicBezTo>
                    <a:pt x="92199" y="88790"/>
                    <a:pt x="92199" y="88226"/>
                    <a:pt x="93207" y="84842"/>
                  </a:cubicBezTo>
                  <a:lnTo>
                    <a:pt x="104292" y="44050"/>
                  </a:lnTo>
                  <a:cubicBezTo>
                    <a:pt x="104896" y="41982"/>
                    <a:pt x="104896" y="41607"/>
                    <a:pt x="104896" y="41043"/>
                  </a:cubicBezTo>
                  <a:cubicBezTo>
                    <a:pt x="104896" y="40667"/>
                    <a:pt x="104493" y="38975"/>
                    <a:pt x="102478" y="38975"/>
                  </a:cubicBezTo>
                  <a:cubicBezTo>
                    <a:pt x="100462" y="38975"/>
                    <a:pt x="100261" y="39915"/>
                    <a:pt x="99455" y="42922"/>
                  </a:cubicBezTo>
                  <a:cubicBezTo>
                    <a:pt x="95222" y="57585"/>
                    <a:pt x="90587" y="60969"/>
                    <a:pt x="73455" y="60969"/>
                  </a:cubicBezTo>
                  <a:lnTo>
                    <a:pt x="55115" y="60969"/>
                  </a:lnTo>
                  <a:lnTo>
                    <a:pt x="68014" y="13221"/>
                  </a:lnTo>
                  <a:cubicBezTo>
                    <a:pt x="69828" y="6642"/>
                    <a:pt x="70029" y="5890"/>
                    <a:pt x="78897" y="5890"/>
                  </a:cubicBezTo>
                  <a:lnTo>
                    <a:pt x="105501" y="5890"/>
                  </a:lnTo>
                  <a:cubicBezTo>
                    <a:pt x="130291" y="5890"/>
                    <a:pt x="134927" y="12094"/>
                    <a:pt x="134927" y="26568"/>
                  </a:cubicBezTo>
                  <a:cubicBezTo>
                    <a:pt x="134927" y="30892"/>
                    <a:pt x="134927" y="31644"/>
                    <a:pt x="134322" y="36719"/>
                  </a:cubicBezTo>
                  <a:cubicBezTo>
                    <a:pt x="133919" y="39163"/>
                    <a:pt x="133919" y="39539"/>
                    <a:pt x="133919" y="40103"/>
                  </a:cubicBezTo>
                  <a:cubicBezTo>
                    <a:pt x="133919" y="41043"/>
                    <a:pt x="134524" y="42358"/>
                    <a:pt x="136337" y="42358"/>
                  </a:cubicBezTo>
                  <a:cubicBezTo>
                    <a:pt x="138554" y="42358"/>
                    <a:pt x="138756" y="41231"/>
                    <a:pt x="139159" y="37659"/>
                  </a:cubicBezTo>
                  <a:lnTo>
                    <a:pt x="143190" y="5138"/>
                  </a:lnTo>
                  <a:cubicBezTo>
                    <a:pt x="143795" y="63"/>
                    <a:pt x="142787" y="63"/>
                    <a:pt x="137748" y="63"/>
                  </a:cubicBezTo>
                  <a:lnTo>
                    <a:pt x="38991" y="63"/>
                  </a:lnTo>
                  <a:cubicBezTo>
                    <a:pt x="34960" y="63"/>
                    <a:pt x="32945" y="63"/>
                    <a:pt x="32945" y="3822"/>
                  </a:cubicBezTo>
                  <a:cubicBezTo>
                    <a:pt x="32945" y="5890"/>
                    <a:pt x="34759" y="5890"/>
                    <a:pt x="38588" y="5890"/>
                  </a:cubicBezTo>
                  <a:cubicBezTo>
                    <a:pt x="46045" y="5890"/>
                    <a:pt x="51688" y="5890"/>
                    <a:pt x="51688" y="9274"/>
                  </a:cubicBezTo>
                  <a:cubicBezTo>
                    <a:pt x="51688" y="10026"/>
                    <a:pt x="51688" y="10402"/>
                    <a:pt x="50681" y="13785"/>
                  </a:cubicBezTo>
                  <a:lnTo>
                    <a:pt x="24077" y="113227"/>
                  </a:lnTo>
                  <a:cubicBezTo>
                    <a:pt x="22061" y="120558"/>
                    <a:pt x="21658" y="122062"/>
                    <a:pt x="5736" y="122062"/>
                  </a:cubicBezTo>
                  <a:cubicBezTo>
                    <a:pt x="2310" y="122062"/>
                    <a:pt x="93" y="122062"/>
                    <a:pt x="93" y="125634"/>
                  </a:cubicBezTo>
                  <a:cubicBezTo>
                    <a:pt x="93" y="127890"/>
                    <a:pt x="2511" y="127890"/>
                    <a:pt x="3116" y="127890"/>
                  </a:cubicBezTo>
                  <a:cubicBezTo>
                    <a:pt x="8961" y="127890"/>
                    <a:pt x="23875" y="127326"/>
                    <a:pt x="29720" y="127326"/>
                  </a:cubicBezTo>
                  <a:cubicBezTo>
                    <a:pt x="36371" y="127326"/>
                    <a:pt x="53099" y="127890"/>
                    <a:pt x="59750" y="127890"/>
                  </a:cubicBezTo>
                  <a:cubicBezTo>
                    <a:pt x="61564" y="127890"/>
                    <a:pt x="63983" y="127890"/>
                    <a:pt x="63983" y="124318"/>
                  </a:cubicBezTo>
                  <a:cubicBezTo>
                    <a:pt x="63983" y="122814"/>
                    <a:pt x="62773" y="122438"/>
                    <a:pt x="62773" y="122250"/>
                  </a:cubicBezTo>
                  <a:cubicBezTo>
                    <a:pt x="62169" y="122062"/>
                    <a:pt x="61766" y="122062"/>
                    <a:pt x="57130" y="122062"/>
                  </a:cubicBezTo>
                  <a:cubicBezTo>
                    <a:pt x="52696" y="122062"/>
                    <a:pt x="51688" y="122062"/>
                    <a:pt x="46650" y="121686"/>
                  </a:cubicBezTo>
                  <a:cubicBezTo>
                    <a:pt x="40805" y="121122"/>
                    <a:pt x="40200" y="120370"/>
                    <a:pt x="40200" y="117927"/>
                  </a:cubicBezTo>
                  <a:cubicBezTo>
                    <a:pt x="40200" y="117551"/>
                    <a:pt x="40200" y="116423"/>
                    <a:pt x="41007" y="113603"/>
                  </a:cubicBezTo>
                  <a:lnTo>
                    <a:pt x="53502" y="66796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形状 81">
              <a:extLst>
                <a:ext uri="{FF2B5EF4-FFF2-40B4-BE49-F238E27FC236}">
                  <a16:creationId xmlns:a16="http://schemas.microsoft.com/office/drawing/2014/main" id="{0DF5980B-791F-E212-0398-E067A9D336AF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2638852" y="3014132"/>
              <a:ext cx="71951" cy="59345"/>
            </a:xfrm>
            <a:custGeom>
              <a:avLst/>
              <a:gdLst>
                <a:gd name="connsiteX0" fmla="*/ 51031 w 71951"/>
                <a:gd name="connsiteY0" fmla="*/ 7823 h 59345"/>
                <a:gd name="connsiteX1" fmla="*/ 36500 w 71951"/>
                <a:gd name="connsiteY1" fmla="*/ 59 h 59345"/>
                <a:gd name="connsiteX2" fmla="*/ 101 w 71951"/>
                <a:gd name="connsiteY2" fmla="*/ 37561 h 59345"/>
                <a:gd name="connsiteX3" fmla="*/ 21404 w 71951"/>
                <a:gd name="connsiteY3" fmla="*/ 59405 h 59345"/>
                <a:gd name="connsiteX4" fmla="*/ 41438 w 71951"/>
                <a:gd name="connsiteY4" fmla="*/ 50194 h 59345"/>
                <a:gd name="connsiteX5" fmla="*/ 55969 w 71951"/>
                <a:gd name="connsiteY5" fmla="*/ 59405 h 59345"/>
                <a:gd name="connsiteX6" fmla="*/ 67114 w 71951"/>
                <a:gd name="connsiteY6" fmla="*/ 52431 h 59345"/>
                <a:gd name="connsiteX7" fmla="*/ 72052 w 71951"/>
                <a:gd name="connsiteY7" fmla="*/ 39272 h 59345"/>
                <a:gd name="connsiteX8" fmla="*/ 69795 w 71951"/>
                <a:gd name="connsiteY8" fmla="*/ 37561 h 59345"/>
                <a:gd name="connsiteX9" fmla="*/ 66691 w 71951"/>
                <a:gd name="connsiteY9" fmla="*/ 41641 h 59345"/>
                <a:gd name="connsiteX10" fmla="*/ 56392 w 71951"/>
                <a:gd name="connsiteY10" fmla="*/ 55720 h 59345"/>
                <a:gd name="connsiteX11" fmla="*/ 51737 w 71951"/>
                <a:gd name="connsiteY11" fmla="*/ 49273 h 59345"/>
                <a:gd name="connsiteX12" fmla="*/ 53853 w 71951"/>
                <a:gd name="connsiteY12" fmla="*/ 38877 h 59345"/>
                <a:gd name="connsiteX13" fmla="*/ 56957 w 71951"/>
                <a:gd name="connsiteY13" fmla="*/ 27034 h 59345"/>
                <a:gd name="connsiteX14" fmla="*/ 59778 w 71951"/>
                <a:gd name="connsiteY14" fmla="*/ 17034 h 59345"/>
                <a:gd name="connsiteX15" fmla="*/ 62318 w 71951"/>
                <a:gd name="connsiteY15" fmla="*/ 6770 h 59345"/>
                <a:gd name="connsiteX16" fmla="*/ 57521 w 71951"/>
                <a:gd name="connsiteY16" fmla="*/ 2559 h 59345"/>
                <a:gd name="connsiteX17" fmla="*/ 51031 w 71951"/>
                <a:gd name="connsiteY17" fmla="*/ 7823 h 59345"/>
                <a:gd name="connsiteX18" fmla="*/ 42002 w 71951"/>
                <a:gd name="connsiteY18" fmla="*/ 41641 h 59345"/>
                <a:gd name="connsiteX19" fmla="*/ 34807 w 71951"/>
                <a:gd name="connsiteY19" fmla="*/ 50457 h 59345"/>
                <a:gd name="connsiteX20" fmla="*/ 21827 w 71951"/>
                <a:gd name="connsiteY20" fmla="*/ 55720 h 59345"/>
                <a:gd name="connsiteX21" fmla="*/ 11528 w 71951"/>
                <a:gd name="connsiteY21" fmla="*/ 42956 h 59345"/>
                <a:gd name="connsiteX22" fmla="*/ 18865 w 71951"/>
                <a:gd name="connsiteY22" fmla="*/ 16244 h 59345"/>
                <a:gd name="connsiteX23" fmla="*/ 36500 w 71951"/>
                <a:gd name="connsiteY23" fmla="*/ 3744 h 59345"/>
                <a:gd name="connsiteX24" fmla="*/ 49056 w 71951"/>
                <a:gd name="connsiteY24" fmla="*/ 15192 h 59345"/>
                <a:gd name="connsiteX25" fmla="*/ 48633 w 71951"/>
                <a:gd name="connsiteY25" fmla="*/ 17034 h 59345"/>
                <a:gd name="connsiteX26" fmla="*/ 42002 w 71951"/>
                <a:gd name="connsiteY26" fmla="*/ 41641 h 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951" h="59345">
                  <a:moveTo>
                    <a:pt x="51031" y="7823"/>
                  </a:moveTo>
                  <a:cubicBezTo>
                    <a:pt x="48068" y="3480"/>
                    <a:pt x="43272" y="59"/>
                    <a:pt x="36500" y="59"/>
                  </a:cubicBezTo>
                  <a:cubicBezTo>
                    <a:pt x="18441" y="59"/>
                    <a:pt x="101" y="18613"/>
                    <a:pt x="101" y="37561"/>
                  </a:cubicBezTo>
                  <a:cubicBezTo>
                    <a:pt x="101" y="50325"/>
                    <a:pt x="9271" y="59405"/>
                    <a:pt x="21404" y="59405"/>
                  </a:cubicBezTo>
                  <a:cubicBezTo>
                    <a:pt x="29022" y="59405"/>
                    <a:pt x="35794" y="55326"/>
                    <a:pt x="41438" y="50194"/>
                  </a:cubicBezTo>
                  <a:cubicBezTo>
                    <a:pt x="44118" y="58089"/>
                    <a:pt x="52301" y="59405"/>
                    <a:pt x="55969" y="59405"/>
                  </a:cubicBezTo>
                  <a:cubicBezTo>
                    <a:pt x="61048" y="59405"/>
                    <a:pt x="64575" y="56510"/>
                    <a:pt x="67114" y="52431"/>
                  </a:cubicBezTo>
                  <a:cubicBezTo>
                    <a:pt x="70218" y="47299"/>
                    <a:pt x="72052" y="39798"/>
                    <a:pt x="72052" y="39272"/>
                  </a:cubicBezTo>
                  <a:cubicBezTo>
                    <a:pt x="72052" y="37561"/>
                    <a:pt x="70218" y="37561"/>
                    <a:pt x="69795" y="37561"/>
                  </a:cubicBezTo>
                  <a:cubicBezTo>
                    <a:pt x="67820" y="37561"/>
                    <a:pt x="67679" y="38088"/>
                    <a:pt x="66691" y="41641"/>
                  </a:cubicBezTo>
                  <a:cubicBezTo>
                    <a:pt x="64998" y="47957"/>
                    <a:pt x="62318" y="55720"/>
                    <a:pt x="56392" y="55720"/>
                  </a:cubicBezTo>
                  <a:cubicBezTo>
                    <a:pt x="52724" y="55720"/>
                    <a:pt x="51737" y="52825"/>
                    <a:pt x="51737" y="49273"/>
                  </a:cubicBezTo>
                  <a:cubicBezTo>
                    <a:pt x="51737" y="47036"/>
                    <a:pt x="52865" y="42298"/>
                    <a:pt x="53853" y="38877"/>
                  </a:cubicBezTo>
                  <a:cubicBezTo>
                    <a:pt x="54840" y="35324"/>
                    <a:pt x="56251" y="29929"/>
                    <a:pt x="56957" y="27034"/>
                  </a:cubicBezTo>
                  <a:lnTo>
                    <a:pt x="59778" y="17034"/>
                  </a:lnTo>
                  <a:cubicBezTo>
                    <a:pt x="60625" y="13613"/>
                    <a:pt x="62318" y="7428"/>
                    <a:pt x="62318" y="6770"/>
                  </a:cubicBezTo>
                  <a:cubicBezTo>
                    <a:pt x="62318" y="3875"/>
                    <a:pt x="59778" y="2559"/>
                    <a:pt x="57521" y="2559"/>
                  </a:cubicBezTo>
                  <a:cubicBezTo>
                    <a:pt x="55123" y="2559"/>
                    <a:pt x="51878" y="4138"/>
                    <a:pt x="51031" y="7823"/>
                  </a:cubicBezTo>
                  <a:close/>
                  <a:moveTo>
                    <a:pt x="42002" y="41641"/>
                  </a:moveTo>
                  <a:cubicBezTo>
                    <a:pt x="41014" y="45325"/>
                    <a:pt x="37911" y="47957"/>
                    <a:pt x="34807" y="50457"/>
                  </a:cubicBezTo>
                  <a:cubicBezTo>
                    <a:pt x="33537" y="51510"/>
                    <a:pt x="27894" y="55720"/>
                    <a:pt x="21827" y="55720"/>
                  </a:cubicBezTo>
                  <a:cubicBezTo>
                    <a:pt x="16607" y="55720"/>
                    <a:pt x="11528" y="52299"/>
                    <a:pt x="11528" y="42956"/>
                  </a:cubicBezTo>
                  <a:cubicBezTo>
                    <a:pt x="11528" y="35982"/>
                    <a:pt x="15620" y="21508"/>
                    <a:pt x="18865" y="16244"/>
                  </a:cubicBezTo>
                  <a:cubicBezTo>
                    <a:pt x="25354" y="5717"/>
                    <a:pt x="32549" y="3744"/>
                    <a:pt x="36500" y="3744"/>
                  </a:cubicBezTo>
                  <a:cubicBezTo>
                    <a:pt x="46375" y="3744"/>
                    <a:pt x="49056" y="13744"/>
                    <a:pt x="49056" y="15192"/>
                  </a:cubicBezTo>
                  <a:cubicBezTo>
                    <a:pt x="49056" y="15718"/>
                    <a:pt x="48774" y="16639"/>
                    <a:pt x="48633" y="17034"/>
                  </a:cubicBezTo>
                  <a:lnTo>
                    <a:pt x="42002" y="41641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形状 82">
              <a:extLst>
                <a:ext uri="{FF2B5EF4-FFF2-40B4-BE49-F238E27FC236}">
                  <a16:creationId xmlns:a16="http://schemas.microsoft.com/office/drawing/2014/main" id="{1BAA9D1C-D4BD-AFFE-2D0A-3AAF01CECE70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2724723" y="3014132"/>
              <a:ext cx="84084" cy="86189"/>
            </a:xfrm>
            <a:custGeom>
              <a:avLst/>
              <a:gdLst>
                <a:gd name="connsiteX0" fmla="*/ 669 w 84084"/>
                <a:gd name="connsiteY0" fmla="*/ 79274 h 86189"/>
                <a:gd name="connsiteX1" fmla="*/ 105 w 84084"/>
                <a:gd name="connsiteY1" fmla="*/ 82038 h 86189"/>
                <a:gd name="connsiteX2" fmla="*/ 4902 w 84084"/>
                <a:gd name="connsiteY2" fmla="*/ 86248 h 86189"/>
                <a:gd name="connsiteX3" fmla="*/ 11674 w 84084"/>
                <a:gd name="connsiteY3" fmla="*/ 79669 h 86189"/>
                <a:gd name="connsiteX4" fmla="*/ 18163 w 84084"/>
                <a:gd name="connsiteY4" fmla="*/ 55589 h 86189"/>
                <a:gd name="connsiteX5" fmla="*/ 33259 w 84084"/>
                <a:gd name="connsiteY5" fmla="*/ 59405 h 86189"/>
                <a:gd name="connsiteX6" fmla="*/ 53575 w 84084"/>
                <a:gd name="connsiteY6" fmla="*/ 49930 h 86189"/>
                <a:gd name="connsiteX7" fmla="*/ 68106 w 84084"/>
                <a:gd name="connsiteY7" fmla="*/ 59405 h 86189"/>
                <a:gd name="connsiteX8" fmla="*/ 79252 w 84084"/>
                <a:gd name="connsiteY8" fmla="*/ 52431 h 86189"/>
                <a:gd name="connsiteX9" fmla="*/ 84190 w 84084"/>
                <a:gd name="connsiteY9" fmla="*/ 39272 h 86189"/>
                <a:gd name="connsiteX10" fmla="*/ 81932 w 84084"/>
                <a:gd name="connsiteY10" fmla="*/ 37561 h 86189"/>
                <a:gd name="connsiteX11" fmla="*/ 78829 w 84084"/>
                <a:gd name="connsiteY11" fmla="*/ 41641 h 86189"/>
                <a:gd name="connsiteX12" fmla="*/ 68530 w 84084"/>
                <a:gd name="connsiteY12" fmla="*/ 55720 h 86189"/>
                <a:gd name="connsiteX13" fmla="*/ 63874 w 84084"/>
                <a:gd name="connsiteY13" fmla="*/ 49273 h 86189"/>
                <a:gd name="connsiteX14" fmla="*/ 65990 w 84084"/>
                <a:gd name="connsiteY14" fmla="*/ 38877 h 86189"/>
                <a:gd name="connsiteX15" fmla="*/ 69094 w 84084"/>
                <a:gd name="connsiteY15" fmla="*/ 27034 h 86189"/>
                <a:gd name="connsiteX16" fmla="*/ 72339 w 84084"/>
                <a:gd name="connsiteY16" fmla="*/ 15323 h 86189"/>
                <a:gd name="connsiteX17" fmla="*/ 74737 w 84084"/>
                <a:gd name="connsiteY17" fmla="*/ 5586 h 86189"/>
                <a:gd name="connsiteX18" fmla="*/ 70081 w 84084"/>
                <a:gd name="connsiteY18" fmla="*/ 1375 h 86189"/>
                <a:gd name="connsiteX19" fmla="*/ 64297 w 84084"/>
                <a:gd name="connsiteY19" fmla="*/ 4533 h 86189"/>
                <a:gd name="connsiteX20" fmla="*/ 62040 w 84084"/>
                <a:gd name="connsiteY20" fmla="*/ 12165 h 86189"/>
                <a:gd name="connsiteX21" fmla="*/ 59077 w 84084"/>
                <a:gd name="connsiteY21" fmla="*/ 23087 h 86189"/>
                <a:gd name="connsiteX22" fmla="*/ 54704 w 84084"/>
                <a:gd name="connsiteY22" fmla="*/ 39535 h 86189"/>
                <a:gd name="connsiteX23" fmla="*/ 52446 w 84084"/>
                <a:gd name="connsiteY23" fmla="*/ 44799 h 86189"/>
                <a:gd name="connsiteX24" fmla="*/ 33824 w 84084"/>
                <a:gd name="connsiteY24" fmla="*/ 55720 h 86189"/>
                <a:gd name="connsiteX25" fmla="*/ 22255 w 84084"/>
                <a:gd name="connsiteY25" fmla="*/ 44009 h 86189"/>
                <a:gd name="connsiteX26" fmla="*/ 24653 w 84084"/>
                <a:gd name="connsiteY26" fmla="*/ 31772 h 86189"/>
                <a:gd name="connsiteX27" fmla="*/ 27757 w 84084"/>
                <a:gd name="connsiteY27" fmla="*/ 19929 h 86189"/>
                <a:gd name="connsiteX28" fmla="*/ 29732 w 84084"/>
                <a:gd name="connsiteY28" fmla="*/ 12560 h 86189"/>
                <a:gd name="connsiteX29" fmla="*/ 31848 w 84084"/>
                <a:gd name="connsiteY29" fmla="*/ 4270 h 86189"/>
                <a:gd name="connsiteX30" fmla="*/ 27052 w 84084"/>
                <a:gd name="connsiteY30" fmla="*/ 59 h 86189"/>
                <a:gd name="connsiteX31" fmla="*/ 20280 w 84084"/>
                <a:gd name="connsiteY31" fmla="*/ 6244 h 86189"/>
                <a:gd name="connsiteX32" fmla="*/ 669 w 84084"/>
                <a:gd name="connsiteY32" fmla="*/ 79274 h 8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084" h="86189">
                  <a:moveTo>
                    <a:pt x="669" y="79274"/>
                  </a:moveTo>
                  <a:cubicBezTo>
                    <a:pt x="105" y="81248"/>
                    <a:pt x="105" y="81906"/>
                    <a:pt x="105" y="82038"/>
                  </a:cubicBezTo>
                  <a:cubicBezTo>
                    <a:pt x="105" y="84932"/>
                    <a:pt x="2645" y="86248"/>
                    <a:pt x="4902" y="86248"/>
                  </a:cubicBezTo>
                  <a:cubicBezTo>
                    <a:pt x="9981" y="86248"/>
                    <a:pt x="11109" y="81906"/>
                    <a:pt x="11674" y="79669"/>
                  </a:cubicBezTo>
                  <a:cubicBezTo>
                    <a:pt x="11956" y="79011"/>
                    <a:pt x="14778" y="68484"/>
                    <a:pt x="18163" y="55589"/>
                  </a:cubicBezTo>
                  <a:cubicBezTo>
                    <a:pt x="22537" y="58352"/>
                    <a:pt x="28180" y="59405"/>
                    <a:pt x="33259" y="59405"/>
                  </a:cubicBezTo>
                  <a:cubicBezTo>
                    <a:pt x="45392" y="59405"/>
                    <a:pt x="53293" y="50194"/>
                    <a:pt x="53575" y="49930"/>
                  </a:cubicBezTo>
                  <a:cubicBezTo>
                    <a:pt x="56256" y="59010"/>
                    <a:pt x="65990" y="59405"/>
                    <a:pt x="68106" y="59405"/>
                  </a:cubicBezTo>
                  <a:cubicBezTo>
                    <a:pt x="73185" y="59405"/>
                    <a:pt x="76712" y="56510"/>
                    <a:pt x="79252" y="52431"/>
                  </a:cubicBezTo>
                  <a:cubicBezTo>
                    <a:pt x="82356" y="47299"/>
                    <a:pt x="84190" y="39798"/>
                    <a:pt x="84190" y="39272"/>
                  </a:cubicBezTo>
                  <a:cubicBezTo>
                    <a:pt x="84190" y="37561"/>
                    <a:pt x="82356" y="37561"/>
                    <a:pt x="81932" y="37561"/>
                  </a:cubicBezTo>
                  <a:cubicBezTo>
                    <a:pt x="79957" y="37561"/>
                    <a:pt x="79816" y="38088"/>
                    <a:pt x="78829" y="41641"/>
                  </a:cubicBezTo>
                  <a:cubicBezTo>
                    <a:pt x="77136" y="47957"/>
                    <a:pt x="74455" y="55720"/>
                    <a:pt x="68530" y="55720"/>
                  </a:cubicBezTo>
                  <a:cubicBezTo>
                    <a:pt x="64861" y="55720"/>
                    <a:pt x="63874" y="52825"/>
                    <a:pt x="63874" y="49273"/>
                  </a:cubicBezTo>
                  <a:cubicBezTo>
                    <a:pt x="63874" y="47036"/>
                    <a:pt x="65003" y="42298"/>
                    <a:pt x="65990" y="38877"/>
                  </a:cubicBezTo>
                  <a:cubicBezTo>
                    <a:pt x="66978" y="35324"/>
                    <a:pt x="68389" y="29929"/>
                    <a:pt x="69094" y="27034"/>
                  </a:cubicBezTo>
                  <a:lnTo>
                    <a:pt x="72339" y="15323"/>
                  </a:lnTo>
                  <a:cubicBezTo>
                    <a:pt x="73185" y="12034"/>
                    <a:pt x="74737" y="6244"/>
                    <a:pt x="74737" y="5586"/>
                  </a:cubicBezTo>
                  <a:cubicBezTo>
                    <a:pt x="74737" y="2954"/>
                    <a:pt x="72480" y="1375"/>
                    <a:pt x="70081" y="1375"/>
                  </a:cubicBezTo>
                  <a:cubicBezTo>
                    <a:pt x="68530" y="1375"/>
                    <a:pt x="65849" y="2033"/>
                    <a:pt x="64297" y="4533"/>
                  </a:cubicBezTo>
                  <a:cubicBezTo>
                    <a:pt x="63874" y="5323"/>
                    <a:pt x="62745" y="9533"/>
                    <a:pt x="62040" y="12165"/>
                  </a:cubicBezTo>
                  <a:lnTo>
                    <a:pt x="59077" y="23087"/>
                  </a:lnTo>
                  <a:lnTo>
                    <a:pt x="54704" y="39535"/>
                  </a:lnTo>
                  <a:cubicBezTo>
                    <a:pt x="53716" y="42825"/>
                    <a:pt x="53716" y="43088"/>
                    <a:pt x="52446" y="44799"/>
                  </a:cubicBezTo>
                  <a:cubicBezTo>
                    <a:pt x="48073" y="50588"/>
                    <a:pt x="41865" y="55720"/>
                    <a:pt x="33824" y="55720"/>
                  </a:cubicBezTo>
                  <a:cubicBezTo>
                    <a:pt x="22255" y="55720"/>
                    <a:pt x="22255" y="46378"/>
                    <a:pt x="22255" y="44009"/>
                  </a:cubicBezTo>
                  <a:cubicBezTo>
                    <a:pt x="22255" y="40588"/>
                    <a:pt x="22678" y="38877"/>
                    <a:pt x="24653" y="31772"/>
                  </a:cubicBezTo>
                  <a:cubicBezTo>
                    <a:pt x="26064" y="25982"/>
                    <a:pt x="26346" y="25061"/>
                    <a:pt x="27757" y="19929"/>
                  </a:cubicBezTo>
                  <a:lnTo>
                    <a:pt x="29732" y="12560"/>
                  </a:lnTo>
                  <a:cubicBezTo>
                    <a:pt x="30438" y="9797"/>
                    <a:pt x="31848" y="4796"/>
                    <a:pt x="31848" y="4270"/>
                  </a:cubicBezTo>
                  <a:cubicBezTo>
                    <a:pt x="31848" y="1901"/>
                    <a:pt x="29873" y="59"/>
                    <a:pt x="27052" y="59"/>
                  </a:cubicBezTo>
                  <a:cubicBezTo>
                    <a:pt x="21973" y="59"/>
                    <a:pt x="20703" y="4665"/>
                    <a:pt x="20280" y="6244"/>
                  </a:cubicBezTo>
                  <a:lnTo>
                    <a:pt x="669" y="79274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形状 83">
              <a:extLst>
                <a:ext uri="{FF2B5EF4-FFF2-40B4-BE49-F238E27FC236}">
                  <a16:creationId xmlns:a16="http://schemas.microsoft.com/office/drawing/2014/main" id="{A3BFCD47-3629-3710-216D-A46047255D99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2825966" y="3014132"/>
              <a:ext cx="72515" cy="58029"/>
            </a:xfrm>
            <a:custGeom>
              <a:avLst/>
              <a:gdLst>
                <a:gd name="connsiteX0" fmla="*/ 25222 w 72515"/>
                <a:gd name="connsiteY0" fmla="*/ 3875 h 58029"/>
                <a:gd name="connsiteX1" fmla="*/ 25505 w 72515"/>
                <a:gd name="connsiteY1" fmla="*/ 1901 h 58029"/>
                <a:gd name="connsiteX2" fmla="*/ 23247 w 72515"/>
                <a:gd name="connsiteY2" fmla="*/ 59 h 58029"/>
                <a:gd name="connsiteX3" fmla="*/ 14077 w 72515"/>
                <a:gd name="connsiteY3" fmla="*/ 717 h 58029"/>
                <a:gd name="connsiteX4" fmla="*/ 6176 w 72515"/>
                <a:gd name="connsiteY4" fmla="*/ 1375 h 58029"/>
                <a:gd name="connsiteX5" fmla="*/ 2226 w 72515"/>
                <a:gd name="connsiteY5" fmla="*/ 4402 h 58029"/>
                <a:gd name="connsiteX6" fmla="*/ 5894 w 72515"/>
                <a:gd name="connsiteY6" fmla="*/ 6244 h 58029"/>
                <a:gd name="connsiteX7" fmla="*/ 12666 w 72515"/>
                <a:gd name="connsiteY7" fmla="*/ 8218 h 58029"/>
                <a:gd name="connsiteX8" fmla="*/ 11396 w 72515"/>
                <a:gd name="connsiteY8" fmla="*/ 13349 h 58029"/>
                <a:gd name="connsiteX9" fmla="*/ 4342 w 72515"/>
                <a:gd name="connsiteY9" fmla="*/ 39930 h 58029"/>
                <a:gd name="connsiteX10" fmla="*/ 110 w 72515"/>
                <a:gd name="connsiteY10" fmla="*/ 56247 h 58029"/>
                <a:gd name="connsiteX11" fmla="*/ 2790 w 72515"/>
                <a:gd name="connsiteY11" fmla="*/ 58089 h 58029"/>
                <a:gd name="connsiteX12" fmla="*/ 5048 w 72515"/>
                <a:gd name="connsiteY12" fmla="*/ 58089 h 58029"/>
                <a:gd name="connsiteX13" fmla="*/ 50617 w 72515"/>
                <a:gd name="connsiteY13" fmla="*/ 37561 h 58029"/>
                <a:gd name="connsiteX14" fmla="*/ 72626 w 72515"/>
                <a:gd name="connsiteY14" fmla="*/ 4270 h 58029"/>
                <a:gd name="connsiteX15" fmla="*/ 67829 w 72515"/>
                <a:gd name="connsiteY15" fmla="*/ 59 h 58029"/>
                <a:gd name="connsiteX16" fmla="*/ 60634 w 72515"/>
                <a:gd name="connsiteY16" fmla="*/ 7428 h 58029"/>
                <a:gd name="connsiteX17" fmla="*/ 12102 w 72515"/>
                <a:gd name="connsiteY17" fmla="*/ 52825 h 58029"/>
                <a:gd name="connsiteX18" fmla="*/ 25222 w 72515"/>
                <a:gd name="connsiteY18" fmla="*/ 3875 h 5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515" h="58029">
                  <a:moveTo>
                    <a:pt x="25222" y="3875"/>
                  </a:moveTo>
                  <a:cubicBezTo>
                    <a:pt x="25363" y="3349"/>
                    <a:pt x="25505" y="2559"/>
                    <a:pt x="25505" y="1901"/>
                  </a:cubicBezTo>
                  <a:cubicBezTo>
                    <a:pt x="25505" y="1770"/>
                    <a:pt x="25505" y="59"/>
                    <a:pt x="23247" y="59"/>
                  </a:cubicBezTo>
                  <a:cubicBezTo>
                    <a:pt x="23106" y="59"/>
                    <a:pt x="15065" y="717"/>
                    <a:pt x="14077" y="717"/>
                  </a:cubicBezTo>
                  <a:cubicBezTo>
                    <a:pt x="11396" y="980"/>
                    <a:pt x="8857" y="1112"/>
                    <a:pt x="6176" y="1375"/>
                  </a:cubicBezTo>
                  <a:cubicBezTo>
                    <a:pt x="3919" y="1507"/>
                    <a:pt x="2226" y="1638"/>
                    <a:pt x="2226" y="4402"/>
                  </a:cubicBezTo>
                  <a:cubicBezTo>
                    <a:pt x="2226" y="6244"/>
                    <a:pt x="4201" y="6244"/>
                    <a:pt x="5894" y="6244"/>
                  </a:cubicBezTo>
                  <a:cubicBezTo>
                    <a:pt x="12666" y="6244"/>
                    <a:pt x="12666" y="7033"/>
                    <a:pt x="12666" y="8218"/>
                  </a:cubicBezTo>
                  <a:cubicBezTo>
                    <a:pt x="12666" y="9007"/>
                    <a:pt x="11961" y="11639"/>
                    <a:pt x="11396" y="13349"/>
                  </a:cubicBezTo>
                  <a:lnTo>
                    <a:pt x="4342" y="39930"/>
                  </a:lnTo>
                  <a:cubicBezTo>
                    <a:pt x="815" y="53089"/>
                    <a:pt x="110" y="55720"/>
                    <a:pt x="110" y="56247"/>
                  </a:cubicBezTo>
                  <a:cubicBezTo>
                    <a:pt x="110" y="58089"/>
                    <a:pt x="2226" y="58089"/>
                    <a:pt x="2790" y="58089"/>
                  </a:cubicBezTo>
                  <a:lnTo>
                    <a:pt x="5048" y="58089"/>
                  </a:lnTo>
                  <a:cubicBezTo>
                    <a:pt x="17604" y="56247"/>
                    <a:pt x="35521" y="50062"/>
                    <a:pt x="50617" y="37561"/>
                  </a:cubicBezTo>
                  <a:cubicBezTo>
                    <a:pt x="69804" y="21639"/>
                    <a:pt x="72626" y="4533"/>
                    <a:pt x="72626" y="4270"/>
                  </a:cubicBezTo>
                  <a:cubicBezTo>
                    <a:pt x="72626" y="1901"/>
                    <a:pt x="70651" y="59"/>
                    <a:pt x="67829" y="59"/>
                  </a:cubicBezTo>
                  <a:cubicBezTo>
                    <a:pt x="62891" y="59"/>
                    <a:pt x="61904" y="3744"/>
                    <a:pt x="60634" y="7428"/>
                  </a:cubicBezTo>
                  <a:cubicBezTo>
                    <a:pt x="54991" y="26113"/>
                    <a:pt x="36086" y="46246"/>
                    <a:pt x="12102" y="52825"/>
                  </a:cubicBezTo>
                  <a:lnTo>
                    <a:pt x="25222" y="3875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形状 84">
              <a:extLst>
                <a:ext uri="{FF2B5EF4-FFF2-40B4-BE49-F238E27FC236}">
                  <a16:creationId xmlns:a16="http://schemas.microsoft.com/office/drawing/2014/main" id="{4E49CA09-4DC2-9B2A-8257-C058F3E0EECE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2989984" y="3056163"/>
              <a:ext cx="76788" cy="86283"/>
            </a:xfrm>
            <a:custGeom>
              <a:avLst/>
              <a:gdLst>
                <a:gd name="connsiteX0" fmla="*/ 16846 w 76788"/>
                <a:gd name="connsiteY0" fmla="*/ 43298 h 86283"/>
                <a:gd name="connsiteX1" fmla="*/ 44055 w 76788"/>
                <a:gd name="connsiteY1" fmla="*/ 4762 h 86283"/>
                <a:gd name="connsiteX2" fmla="*/ 65620 w 76788"/>
                <a:gd name="connsiteY2" fmla="*/ 11718 h 86283"/>
                <a:gd name="connsiteX3" fmla="*/ 56148 w 76788"/>
                <a:gd name="connsiteY3" fmla="*/ 20365 h 86283"/>
                <a:gd name="connsiteX4" fmla="*/ 65419 w 76788"/>
                <a:gd name="connsiteY4" fmla="*/ 29012 h 86283"/>
                <a:gd name="connsiteX5" fmla="*/ 74690 w 76788"/>
                <a:gd name="connsiteY5" fmla="*/ 20177 h 86283"/>
                <a:gd name="connsiteX6" fmla="*/ 43853 w 76788"/>
                <a:gd name="connsiteY6" fmla="*/ 63 h 86283"/>
                <a:gd name="connsiteX7" fmla="*/ 118 w 76788"/>
                <a:gd name="connsiteY7" fmla="*/ 43674 h 86283"/>
                <a:gd name="connsiteX8" fmla="*/ 43450 w 76788"/>
                <a:gd name="connsiteY8" fmla="*/ 86346 h 86283"/>
                <a:gd name="connsiteX9" fmla="*/ 76907 w 76788"/>
                <a:gd name="connsiteY9" fmla="*/ 61908 h 86283"/>
                <a:gd name="connsiteX10" fmla="*/ 74287 w 76788"/>
                <a:gd name="connsiteY10" fmla="*/ 60029 h 86283"/>
                <a:gd name="connsiteX11" fmla="*/ 71667 w 76788"/>
                <a:gd name="connsiteY11" fmla="*/ 61908 h 86283"/>
                <a:gd name="connsiteX12" fmla="*/ 45264 w 76788"/>
                <a:gd name="connsiteY12" fmla="*/ 81646 h 86283"/>
                <a:gd name="connsiteX13" fmla="*/ 16846 w 76788"/>
                <a:gd name="connsiteY13" fmla="*/ 43298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788" h="86283">
                  <a:moveTo>
                    <a:pt x="16846" y="43298"/>
                  </a:moveTo>
                  <a:cubicBezTo>
                    <a:pt x="16846" y="12657"/>
                    <a:pt x="33373" y="4762"/>
                    <a:pt x="44055" y="4762"/>
                  </a:cubicBezTo>
                  <a:cubicBezTo>
                    <a:pt x="45869" y="4762"/>
                    <a:pt x="58566" y="4950"/>
                    <a:pt x="65620" y="11718"/>
                  </a:cubicBezTo>
                  <a:cubicBezTo>
                    <a:pt x="57357" y="12282"/>
                    <a:pt x="56148" y="17921"/>
                    <a:pt x="56148" y="20365"/>
                  </a:cubicBezTo>
                  <a:cubicBezTo>
                    <a:pt x="56148" y="25252"/>
                    <a:pt x="59775" y="29012"/>
                    <a:pt x="65419" y="29012"/>
                  </a:cubicBezTo>
                  <a:cubicBezTo>
                    <a:pt x="70659" y="29012"/>
                    <a:pt x="74690" y="25816"/>
                    <a:pt x="74690" y="20177"/>
                  </a:cubicBezTo>
                  <a:cubicBezTo>
                    <a:pt x="74690" y="7394"/>
                    <a:pt x="59372" y="63"/>
                    <a:pt x="43853" y="63"/>
                  </a:cubicBezTo>
                  <a:cubicBezTo>
                    <a:pt x="18660" y="63"/>
                    <a:pt x="118" y="20365"/>
                    <a:pt x="118" y="43674"/>
                  </a:cubicBezTo>
                  <a:cubicBezTo>
                    <a:pt x="118" y="67736"/>
                    <a:pt x="20071" y="86346"/>
                    <a:pt x="43450" y="86346"/>
                  </a:cubicBezTo>
                  <a:cubicBezTo>
                    <a:pt x="70457" y="86346"/>
                    <a:pt x="76907" y="63788"/>
                    <a:pt x="76907" y="61908"/>
                  </a:cubicBezTo>
                  <a:cubicBezTo>
                    <a:pt x="76907" y="60029"/>
                    <a:pt x="74891" y="60029"/>
                    <a:pt x="74287" y="60029"/>
                  </a:cubicBezTo>
                  <a:cubicBezTo>
                    <a:pt x="72473" y="60029"/>
                    <a:pt x="72070" y="60781"/>
                    <a:pt x="71667" y="61908"/>
                  </a:cubicBezTo>
                  <a:cubicBezTo>
                    <a:pt x="65822" y="79391"/>
                    <a:pt x="52721" y="81646"/>
                    <a:pt x="45264" y="81646"/>
                  </a:cubicBezTo>
                  <a:cubicBezTo>
                    <a:pt x="34582" y="81646"/>
                    <a:pt x="16846" y="73563"/>
                    <a:pt x="16846" y="43298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形状 85">
              <a:extLst>
                <a:ext uri="{FF2B5EF4-FFF2-40B4-BE49-F238E27FC236}">
                  <a16:creationId xmlns:a16="http://schemas.microsoft.com/office/drawing/2014/main" id="{2F253085-037A-88FB-4CDC-EF333B6E04A7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3081172" y="3056163"/>
              <a:ext cx="90896" cy="86283"/>
            </a:xfrm>
            <a:custGeom>
              <a:avLst/>
              <a:gdLst>
                <a:gd name="connsiteX0" fmla="*/ 58772 w 90896"/>
                <a:gd name="connsiteY0" fmla="*/ 69992 h 86283"/>
                <a:gd name="connsiteX1" fmla="*/ 74493 w 90896"/>
                <a:gd name="connsiteY1" fmla="*/ 85406 h 86283"/>
                <a:gd name="connsiteX2" fmla="*/ 91019 w 90896"/>
                <a:gd name="connsiteY2" fmla="*/ 67548 h 86283"/>
                <a:gd name="connsiteX3" fmla="*/ 91019 w 90896"/>
                <a:gd name="connsiteY3" fmla="*/ 57021 h 86283"/>
                <a:gd name="connsiteX4" fmla="*/ 85981 w 90896"/>
                <a:gd name="connsiteY4" fmla="*/ 57021 h 86283"/>
                <a:gd name="connsiteX5" fmla="*/ 85981 w 90896"/>
                <a:gd name="connsiteY5" fmla="*/ 67548 h 86283"/>
                <a:gd name="connsiteX6" fmla="*/ 78725 w 90896"/>
                <a:gd name="connsiteY6" fmla="*/ 79579 h 86283"/>
                <a:gd name="connsiteX7" fmla="*/ 71268 w 90896"/>
                <a:gd name="connsiteY7" fmla="*/ 70180 h 86283"/>
                <a:gd name="connsiteX8" fmla="*/ 71268 w 90896"/>
                <a:gd name="connsiteY8" fmla="*/ 32583 h 86283"/>
                <a:gd name="connsiteX9" fmla="*/ 64012 w 90896"/>
                <a:gd name="connsiteY9" fmla="*/ 10402 h 86283"/>
                <a:gd name="connsiteX10" fmla="*/ 36401 w 90896"/>
                <a:gd name="connsiteY10" fmla="*/ 63 h 86283"/>
                <a:gd name="connsiteX11" fmla="*/ 5967 w 90896"/>
                <a:gd name="connsiteY11" fmla="*/ 21305 h 86283"/>
                <a:gd name="connsiteX12" fmla="*/ 15238 w 90896"/>
                <a:gd name="connsiteY12" fmla="*/ 30140 h 86283"/>
                <a:gd name="connsiteX13" fmla="*/ 24510 w 90896"/>
                <a:gd name="connsiteY13" fmla="*/ 21493 h 86283"/>
                <a:gd name="connsiteX14" fmla="*/ 14231 w 90896"/>
                <a:gd name="connsiteY14" fmla="*/ 12845 h 86283"/>
                <a:gd name="connsiteX15" fmla="*/ 35998 w 90896"/>
                <a:gd name="connsiteY15" fmla="*/ 4198 h 86283"/>
                <a:gd name="connsiteX16" fmla="*/ 57361 w 90896"/>
                <a:gd name="connsiteY16" fmla="*/ 28260 h 86283"/>
                <a:gd name="connsiteX17" fmla="*/ 57361 w 90896"/>
                <a:gd name="connsiteY17" fmla="*/ 35215 h 86283"/>
                <a:gd name="connsiteX18" fmla="*/ 20277 w 90896"/>
                <a:gd name="connsiteY18" fmla="*/ 41982 h 86283"/>
                <a:gd name="connsiteX19" fmla="*/ 123 w 90896"/>
                <a:gd name="connsiteY19" fmla="*/ 66420 h 86283"/>
                <a:gd name="connsiteX20" fmla="*/ 32370 w 90896"/>
                <a:gd name="connsiteY20" fmla="*/ 86346 h 86283"/>
                <a:gd name="connsiteX21" fmla="*/ 58772 w 90896"/>
                <a:gd name="connsiteY21" fmla="*/ 69992 h 86283"/>
                <a:gd name="connsiteX22" fmla="*/ 57361 w 90896"/>
                <a:gd name="connsiteY22" fmla="*/ 39163 h 86283"/>
                <a:gd name="connsiteX23" fmla="*/ 57361 w 90896"/>
                <a:gd name="connsiteY23" fmla="*/ 57961 h 86283"/>
                <a:gd name="connsiteX24" fmla="*/ 33781 w 90896"/>
                <a:gd name="connsiteY24" fmla="*/ 82210 h 86283"/>
                <a:gd name="connsiteX25" fmla="*/ 15642 w 90896"/>
                <a:gd name="connsiteY25" fmla="*/ 66232 h 86283"/>
                <a:gd name="connsiteX26" fmla="*/ 57361 w 90896"/>
                <a:gd name="connsiteY26" fmla="*/ 39163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896" h="86283">
                  <a:moveTo>
                    <a:pt x="58772" y="69992"/>
                  </a:moveTo>
                  <a:cubicBezTo>
                    <a:pt x="59578" y="77511"/>
                    <a:pt x="65020" y="85406"/>
                    <a:pt x="74493" y="85406"/>
                  </a:cubicBezTo>
                  <a:cubicBezTo>
                    <a:pt x="78725" y="85406"/>
                    <a:pt x="91019" y="82774"/>
                    <a:pt x="91019" y="67548"/>
                  </a:cubicBezTo>
                  <a:lnTo>
                    <a:pt x="91019" y="57021"/>
                  </a:lnTo>
                  <a:lnTo>
                    <a:pt x="85981" y="57021"/>
                  </a:lnTo>
                  <a:lnTo>
                    <a:pt x="85981" y="67548"/>
                  </a:lnTo>
                  <a:cubicBezTo>
                    <a:pt x="85981" y="78451"/>
                    <a:pt x="80942" y="79579"/>
                    <a:pt x="78725" y="79579"/>
                  </a:cubicBezTo>
                  <a:cubicBezTo>
                    <a:pt x="72074" y="79579"/>
                    <a:pt x="71268" y="71120"/>
                    <a:pt x="71268" y="70180"/>
                  </a:cubicBezTo>
                  <a:lnTo>
                    <a:pt x="71268" y="32583"/>
                  </a:lnTo>
                  <a:cubicBezTo>
                    <a:pt x="71268" y="24688"/>
                    <a:pt x="71268" y="17357"/>
                    <a:pt x="64012" y="10402"/>
                  </a:cubicBezTo>
                  <a:cubicBezTo>
                    <a:pt x="56152" y="3070"/>
                    <a:pt x="46075" y="63"/>
                    <a:pt x="36401" y="63"/>
                  </a:cubicBezTo>
                  <a:cubicBezTo>
                    <a:pt x="19874" y="63"/>
                    <a:pt x="5967" y="8898"/>
                    <a:pt x="5967" y="21305"/>
                  </a:cubicBezTo>
                  <a:cubicBezTo>
                    <a:pt x="5967" y="26944"/>
                    <a:pt x="9998" y="30140"/>
                    <a:pt x="15238" y="30140"/>
                  </a:cubicBezTo>
                  <a:cubicBezTo>
                    <a:pt x="20882" y="30140"/>
                    <a:pt x="24510" y="26380"/>
                    <a:pt x="24510" y="21493"/>
                  </a:cubicBezTo>
                  <a:cubicBezTo>
                    <a:pt x="24510" y="19237"/>
                    <a:pt x="23502" y="13033"/>
                    <a:pt x="14231" y="12845"/>
                  </a:cubicBezTo>
                  <a:cubicBezTo>
                    <a:pt x="19672" y="6266"/>
                    <a:pt x="29548" y="4198"/>
                    <a:pt x="35998" y="4198"/>
                  </a:cubicBezTo>
                  <a:cubicBezTo>
                    <a:pt x="45873" y="4198"/>
                    <a:pt x="57361" y="11530"/>
                    <a:pt x="57361" y="28260"/>
                  </a:cubicBezTo>
                  <a:lnTo>
                    <a:pt x="57361" y="35215"/>
                  </a:lnTo>
                  <a:cubicBezTo>
                    <a:pt x="47083" y="35779"/>
                    <a:pt x="32974" y="36343"/>
                    <a:pt x="20277" y="41982"/>
                  </a:cubicBezTo>
                  <a:cubicBezTo>
                    <a:pt x="5161" y="48374"/>
                    <a:pt x="123" y="58149"/>
                    <a:pt x="123" y="66420"/>
                  </a:cubicBezTo>
                  <a:cubicBezTo>
                    <a:pt x="123" y="81646"/>
                    <a:pt x="19672" y="86346"/>
                    <a:pt x="32370" y="86346"/>
                  </a:cubicBezTo>
                  <a:cubicBezTo>
                    <a:pt x="45672" y="86346"/>
                    <a:pt x="54943" y="78827"/>
                    <a:pt x="58772" y="69992"/>
                  </a:cubicBezTo>
                  <a:close/>
                  <a:moveTo>
                    <a:pt x="57361" y="39163"/>
                  </a:moveTo>
                  <a:lnTo>
                    <a:pt x="57361" y="57961"/>
                  </a:lnTo>
                  <a:cubicBezTo>
                    <a:pt x="57361" y="75819"/>
                    <a:pt x="42850" y="82210"/>
                    <a:pt x="33781" y="82210"/>
                  </a:cubicBezTo>
                  <a:cubicBezTo>
                    <a:pt x="23905" y="82210"/>
                    <a:pt x="15642" y="75631"/>
                    <a:pt x="15642" y="66232"/>
                  </a:cubicBezTo>
                  <a:cubicBezTo>
                    <a:pt x="15642" y="55893"/>
                    <a:pt x="24106" y="40291"/>
                    <a:pt x="57361" y="39163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形状 86">
              <a:extLst>
                <a:ext uri="{FF2B5EF4-FFF2-40B4-BE49-F238E27FC236}">
                  <a16:creationId xmlns:a16="http://schemas.microsoft.com/office/drawing/2014/main" id="{DE330DC6-5C39-1127-3955-081C53ED9E83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3179930" y="3057291"/>
              <a:ext cx="101377" cy="83087"/>
            </a:xfrm>
            <a:custGeom>
              <a:avLst/>
              <a:gdLst>
                <a:gd name="connsiteX0" fmla="*/ 15848 w 101377"/>
                <a:gd name="connsiteY0" fmla="*/ 18485 h 83087"/>
                <a:gd name="connsiteX1" fmla="*/ 15848 w 101377"/>
                <a:gd name="connsiteY1" fmla="*/ 68864 h 83087"/>
                <a:gd name="connsiteX2" fmla="*/ 128 w 101377"/>
                <a:gd name="connsiteY2" fmla="*/ 77323 h 83087"/>
                <a:gd name="connsiteX3" fmla="*/ 128 w 101377"/>
                <a:gd name="connsiteY3" fmla="*/ 83150 h 83087"/>
                <a:gd name="connsiteX4" fmla="*/ 22902 w 101377"/>
                <a:gd name="connsiteY4" fmla="*/ 82586 h 83087"/>
                <a:gd name="connsiteX5" fmla="*/ 45475 w 101377"/>
                <a:gd name="connsiteY5" fmla="*/ 83150 h 83087"/>
                <a:gd name="connsiteX6" fmla="*/ 45475 w 101377"/>
                <a:gd name="connsiteY6" fmla="*/ 77323 h 83087"/>
                <a:gd name="connsiteX7" fmla="*/ 29755 w 101377"/>
                <a:gd name="connsiteY7" fmla="*/ 68864 h 83087"/>
                <a:gd name="connsiteX8" fmla="*/ 29755 w 101377"/>
                <a:gd name="connsiteY8" fmla="*/ 34275 h 83087"/>
                <a:gd name="connsiteX9" fmla="*/ 56963 w 101377"/>
                <a:gd name="connsiteY9" fmla="*/ 4198 h 83087"/>
                <a:gd name="connsiteX10" fmla="*/ 71878 w 101377"/>
                <a:gd name="connsiteY10" fmla="*/ 25064 h 83087"/>
                <a:gd name="connsiteX11" fmla="*/ 71878 w 101377"/>
                <a:gd name="connsiteY11" fmla="*/ 68864 h 83087"/>
                <a:gd name="connsiteX12" fmla="*/ 56157 w 101377"/>
                <a:gd name="connsiteY12" fmla="*/ 77323 h 83087"/>
                <a:gd name="connsiteX13" fmla="*/ 56157 w 101377"/>
                <a:gd name="connsiteY13" fmla="*/ 83150 h 83087"/>
                <a:gd name="connsiteX14" fmla="*/ 78932 w 101377"/>
                <a:gd name="connsiteY14" fmla="*/ 82586 h 83087"/>
                <a:gd name="connsiteX15" fmla="*/ 101505 w 101377"/>
                <a:gd name="connsiteY15" fmla="*/ 83150 h 83087"/>
                <a:gd name="connsiteX16" fmla="*/ 101505 w 101377"/>
                <a:gd name="connsiteY16" fmla="*/ 77323 h 83087"/>
                <a:gd name="connsiteX17" fmla="*/ 85784 w 101377"/>
                <a:gd name="connsiteY17" fmla="*/ 71683 h 83087"/>
                <a:gd name="connsiteX18" fmla="*/ 85784 w 101377"/>
                <a:gd name="connsiteY18" fmla="*/ 35779 h 83087"/>
                <a:gd name="connsiteX19" fmla="*/ 79536 w 101377"/>
                <a:gd name="connsiteY19" fmla="*/ 7018 h 83087"/>
                <a:gd name="connsiteX20" fmla="*/ 58374 w 101377"/>
                <a:gd name="connsiteY20" fmla="*/ 63 h 83087"/>
                <a:gd name="connsiteX21" fmla="*/ 28545 w 101377"/>
                <a:gd name="connsiteY21" fmla="*/ 19801 h 83087"/>
                <a:gd name="connsiteX22" fmla="*/ 28545 w 101377"/>
                <a:gd name="connsiteY22" fmla="*/ 63 h 83087"/>
                <a:gd name="connsiteX23" fmla="*/ 128 w 101377"/>
                <a:gd name="connsiteY23" fmla="*/ 2131 h 83087"/>
                <a:gd name="connsiteX24" fmla="*/ 128 w 101377"/>
                <a:gd name="connsiteY24" fmla="*/ 7958 h 83087"/>
                <a:gd name="connsiteX25" fmla="*/ 15848 w 101377"/>
                <a:gd name="connsiteY25" fmla="*/ 18485 h 8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377" h="83087">
                  <a:moveTo>
                    <a:pt x="15848" y="18485"/>
                  </a:moveTo>
                  <a:lnTo>
                    <a:pt x="15848" y="68864"/>
                  </a:lnTo>
                  <a:cubicBezTo>
                    <a:pt x="15848" y="77323"/>
                    <a:pt x="13631" y="77323"/>
                    <a:pt x="128" y="77323"/>
                  </a:cubicBezTo>
                  <a:lnTo>
                    <a:pt x="128" y="83150"/>
                  </a:lnTo>
                  <a:cubicBezTo>
                    <a:pt x="7182" y="82962"/>
                    <a:pt x="17460" y="82586"/>
                    <a:pt x="22902" y="82586"/>
                  </a:cubicBezTo>
                  <a:cubicBezTo>
                    <a:pt x="28142" y="82586"/>
                    <a:pt x="38623" y="82962"/>
                    <a:pt x="45475" y="83150"/>
                  </a:cubicBezTo>
                  <a:lnTo>
                    <a:pt x="45475" y="77323"/>
                  </a:lnTo>
                  <a:cubicBezTo>
                    <a:pt x="31972" y="77323"/>
                    <a:pt x="29755" y="77323"/>
                    <a:pt x="29755" y="68864"/>
                  </a:cubicBezTo>
                  <a:lnTo>
                    <a:pt x="29755" y="34275"/>
                  </a:lnTo>
                  <a:cubicBezTo>
                    <a:pt x="29755" y="14725"/>
                    <a:pt x="44064" y="4198"/>
                    <a:pt x="56963" y="4198"/>
                  </a:cubicBezTo>
                  <a:cubicBezTo>
                    <a:pt x="69661" y="4198"/>
                    <a:pt x="71878" y="14349"/>
                    <a:pt x="71878" y="25064"/>
                  </a:cubicBezTo>
                  <a:lnTo>
                    <a:pt x="71878" y="68864"/>
                  </a:lnTo>
                  <a:cubicBezTo>
                    <a:pt x="71878" y="77323"/>
                    <a:pt x="69661" y="77323"/>
                    <a:pt x="56157" y="77323"/>
                  </a:cubicBezTo>
                  <a:lnTo>
                    <a:pt x="56157" y="83150"/>
                  </a:lnTo>
                  <a:cubicBezTo>
                    <a:pt x="63211" y="82962"/>
                    <a:pt x="73490" y="82586"/>
                    <a:pt x="78932" y="82586"/>
                  </a:cubicBezTo>
                  <a:cubicBezTo>
                    <a:pt x="84172" y="82586"/>
                    <a:pt x="94652" y="82962"/>
                    <a:pt x="101505" y="83150"/>
                  </a:cubicBezTo>
                  <a:lnTo>
                    <a:pt x="101505" y="77323"/>
                  </a:lnTo>
                  <a:cubicBezTo>
                    <a:pt x="91024" y="77323"/>
                    <a:pt x="85986" y="77323"/>
                    <a:pt x="85784" y="71683"/>
                  </a:cubicBezTo>
                  <a:lnTo>
                    <a:pt x="85784" y="35779"/>
                  </a:lnTo>
                  <a:cubicBezTo>
                    <a:pt x="85784" y="19613"/>
                    <a:pt x="85784" y="13785"/>
                    <a:pt x="79536" y="7018"/>
                  </a:cubicBezTo>
                  <a:cubicBezTo>
                    <a:pt x="76715" y="3822"/>
                    <a:pt x="70064" y="63"/>
                    <a:pt x="58374" y="63"/>
                  </a:cubicBezTo>
                  <a:cubicBezTo>
                    <a:pt x="43661" y="63"/>
                    <a:pt x="34189" y="8146"/>
                    <a:pt x="28545" y="19801"/>
                  </a:cubicBezTo>
                  <a:lnTo>
                    <a:pt x="28545" y="63"/>
                  </a:lnTo>
                  <a:lnTo>
                    <a:pt x="128" y="2131"/>
                  </a:lnTo>
                  <a:lnTo>
                    <a:pt x="128" y="7958"/>
                  </a:lnTo>
                  <a:cubicBezTo>
                    <a:pt x="14236" y="7958"/>
                    <a:pt x="15848" y="9274"/>
                    <a:pt x="15848" y="18485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形状 87">
              <a:extLst>
                <a:ext uri="{FF2B5EF4-FFF2-40B4-BE49-F238E27FC236}">
                  <a16:creationId xmlns:a16="http://schemas.microsoft.com/office/drawing/2014/main" id="{325EFF4C-07D3-B173-0568-61D605AB0D55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3358275" y="3009920"/>
              <a:ext cx="99361" cy="132526"/>
            </a:xfrm>
            <a:custGeom>
              <a:avLst/>
              <a:gdLst>
                <a:gd name="connsiteX0" fmla="*/ 29159 w 99361"/>
                <a:gd name="connsiteY0" fmla="*/ 59653 h 132526"/>
                <a:gd name="connsiteX1" fmla="*/ 29159 w 99361"/>
                <a:gd name="connsiteY1" fmla="*/ 63 h 132526"/>
                <a:gd name="connsiteX2" fmla="*/ 136 w 99361"/>
                <a:gd name="connsiteY2" fmla="*/ 2131 h 132526"/>
                <a:gd name="connsiteX3" fmla="*/ 136 w 99361"/>
                <a:gd name="connsiteY3" fmla="*/ 7958 h 132526"/>
                <a:gd name="connsiteX4" fmla="*/ 15857 w 99361"/>
                <a:gd name="connsiteY4" fmla="*/ 18485 h 132526"/>
                <a:gd name="connsiteX5" fmla="*/ 15857 w 99361"/>
                <a:gd name="connsiteY5" fmla="*/ 130521 h 132526"/>
                <a:gd name="connsiteX6" fmla="*/ 20896 w 99361"/>
                <a:gd name="connsiteY6" fmla="*/ 130521 h 132526"/>
                <a:gd name="connsiteX7" fmla="*/ 28151 w 99361"/>
                <a:gd name="connsiteY7" fmla="*/ 118867 h 132526"/>
                <a:gd name="connsiteX8" fmla="*/ 54554 w 99361"/>
                <a:gd name="connsiteY8" fmla="*/ 132589 h 132526"/>
                <a:gd name="connsiteX9" fmla="*/ 99498 w 99361"/>
                <a:gd name="connsiteY9" fmla="*/ 89918 h 132526"/>
                <a:gd name="connsiteX10" fmla="*/ 56771 w 99361"/>
                <a:gd name="connsiteY10" fmla="*/ 47434 h 132526"/>
                <a:gd name="connsiteX11" fmla="*/ 29159 w 99361"/>
                <a:gd name="connsiteY11" fmla="*/ 59653 h 132526"/>
                <a:gd name="connsiteX12" fmla="*/ 29764 w 99361"/>
                <a:gd name="connsiteY12" fmla="*/ 109092 h 132526"/>
                <a:gd name="connsiteX13" fmla="*/ 29764 w 99361"/>
                <a:gd name="connsiteY13" fmla="*/ 70368 h 132526"/>
                <a:gd name="connsiteX14" fmla="*/ 31981 w 99361"/>
                <a:gd name="connsiteY14" fmla="*/ 63600 h 132526"/>
                <a:gd name="connsiteX15" fmla="*/ 55763 w 99361"/>
                <a:gd name="connsiteY15" fmla="*/ 51569 h 132526"/>
                <a:gd name="connsiteX16" fmla="*/ 76925 w 99361"/>
                <a:gd name="connsiteY16" fmla="*/ 63600 h 132526"/>
                <a:gd name="connsiteX17" fmla="*/ 82770 w 99361"/>
                <a:gd name="connsiteY17" fmla="*/ 89730 h 132526"/>
                <a:gd name="connsiteX18" fmla="*/ 76522 w 99361"/>
                <a:gd name="connsiteY18" fmla="*/ 116423 h 132526"/>
                <a:gd name="connsiteX19" fmla="*/ 53747 w 99361"/>
                <a:gd name="connsiteY19" fmla="*/ 128454 h 132526"/>
                <a:gd name="connsiteX20" fmla="*/ 32585 w 99361"/>
                <a:gd name="connsiteY20" fmla="*/ 116987 h 132526"/>
                <a:gd name="connsiteX21" fmla="*/ 29764 w 99361"/>
                <a:gd name="connsiteY21" fmla="*/ 109092 h 13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9361" h="132526">
                  <a:moveTo>
                    <a:pt x="29159" y="59653"/>
                  </a:moveTo>
                  <a:lnTo>
                    <a:pt x="29159" y="63"/>
                  </a:lnTo>
                  <a:lnTo>
                    <a:pt x="136" y="2131"/>
                  </a:lnTo>
                  <a:lnTo>
                    <a:pt x="136" y="7958"/>
                  </a:lnTo>
                  <a:cubicBezTo>
                    <a:pt x="14245" y="7958"/>
                    <a:pt x="15857" y="9274"/>
                    <a:pt x="15857" y="18485"/>
                  </a:cubicBezTo>
                  <a:lnTo>
                    <a:pt x="15857" y="130521"/>
                  </a:lnTo>
                  <a:lnTo>
                    <a:pt x="20896" y="130521"/>
                  </a:lnTo>
                  <a:cubicBezTo>
                    <a:pt x="21097" y="130333"/>
                    <a:pt x="22709" y="127702"/>
                    <a:pt x="28151" y="118867"/>
                  </a:cubicBezTo>
                  <a:cubicBezTo>
                    <a:pt x="31174" y="123190"/>
                    <a:pt x="39639" y="132589"/>
                    <a:pt x="54554" y="132589"/>
                  </a:cubicBezTo>
                  <a:cubicBezTo>
                    <a:pt x="78537" y="132589"/>
                    <a:pt x="99498" y="114167"/>
                    <a:pt x="99498" y="89918"/>
                  </a:cubicBezTo>
                  <a:cubicBezTo>
                    <a:pt x="99498" y="66044"/>
                    <a:pt x="79747" y="47434"/>
                    <a:pt x="56771" y="47434"/>
                  </a:cubicBezTo>
                  <a:cubicBezTo>
                    <a:pt x="41050" y="47434"/>
                    <a:pt x="32384" y="56269"/>
                    <a:pt x="29159" y="59653"/>
                  </a:cubicBezTo>
                  <a:close/>
                  <a:moveTo>
                    <a:pt x="29764" y="109092"/>
                  </a:moveTo>
                  <a:lnTo>
                    <a:pt x="29764" y="70368"/>
                  </a:lnTo>
                  <a:cubicBezTo>
                    <a:pt x="29764" y="66796"/>
                    <a:pt x="29764" y="66608"/>
                    <a:pt x="31981" y="63600"/>
                  </a:cubicBezTo>
                  <a:cubicBezTo>
                    <a:pt x="39841" y="53073"/>
                    <a:pt x="50926" y="51569"/>
                    <a:pt x="55763" y="51569"/>
                  </a:cubicBezTo>
                  <a:cubicBezTo>
                    <a:pt x="64832" y="51569"/>
                    <a:pt x="72088" y="56457"/>
                    <a:pt x="76925" y="63600"/>
                  </a:cubicBezTo>
                  <a:cubicBezTo>
                    <a:pt x="82165" y="71307"/>
                    <a:pt x="82770" y="82022"/>
                    <a:pt x="82770" y="89730"/>
                  </a:cubicBezTo>
                  <a:cubicBezTo>
                    <a:pt x="82770" y="96685"/>
                    <a:pt x="82367" y="107964"/>
                    <a:pt x="76522" y="116423"/>
                  </a:cubicBezTo>
                  <a:cubicBezTo>
                    <a:pt x="72290" y="122250"/>
                    <a:pt x="64631" y="128454"/>
                    <a:pt x="53747" y="128454"/>
                  </a:cubicBezTo>
                  <a:cubicBezTo>
                    <a:pt x="44678" y="128454"/>
                    <a:pt x="37422" y="123942"/>
                    <a:pt x="32585" y="116987"/>
                  </a:cubicBezTo>
                  <a:cubicBezTo>
                    <a:pt x="29764" y="113039"/>
                    <a:pt x="29764" y="112475"/>
                    <a:pt x="29764" y="109092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形状 88">
              <a:extLst>
                <a:ext uri="{FF2B5EF4-FFF2-40B4-BE49-F238E27FC236}">
                  <a16:creationId xmlns:a16="http://schemas.microsoft.com/office/drawing/2014/main" id="{899E2C73-8EB1-E4CE-4D75-AC4F8287258E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3475844" y="3056163"/>
              <a:ext cx="77997" cy="86283"/>
            </a:xfrm>
            <a:custGeom>
              <a:avLst/>
              <a:gdLst>
                <a:gd name="connsiteX0" fmla="*/ 17072 w 77997"/>
                <a:gd name="connsiteY0" fmla="*/ 36907 h 86283"/>
                <a:gd name="connsiteX1" fmla="*/ 42064 w 77997"/>
                <a:gd name="connsiteY1" fmla="*/ 4198 h 86283"/>
                <a:gd name="connsiteX2" fmla="*/ 64838 w 77997"/>
                <a:gd name="connsiteY2" fmla="*/ 36907 h 86283"/>
                <a:gd name="connsiteX3" fmla="*/ 17072 w 77997"/>
                <a:gd name="connsiteY3" fmla="*/ 36907 h 86283"/>
                <a:gd name="connsiteX4" fmla="*/ 16870 w 77997"/>
                <a:gd name="connsiteY4" fmla="*/ 40855 h 86283"/>
                <a:gd name="connsiteX5" fmla="*/ 73102 w 77997"/>
                <a:gd name="connsiteY5" fmla="*/ 40855 h 86283"/>
                <a:gd name="connsiteX6" fmla="*/ 78140 w 77997"/>
                <a:gd name="connsiteY6" fmla="*/ 36907 h 86283"/>
                <a:gd name="connsiteX7" fmla="*/ 42064 w 77997"/>
                <a:gd name="connsiteY7" fmla="*/ 63 h 86283"/>
                <a:gd name="connsiteX8" fmla="*/ 142 w 77997"/>
                <a:gd name="connsiteY8" fmla="*/ 42922 h 86283"/>
                <a:gd name="connsiteX9" fmla="*/ 44482 w 77997"/>
                <a:gd name="connsiteY9" fmla="*/ 86346 h 86283"/>
                <a:gd name="connsiteX10" fmla="*/ 78140 w 77997"/>
                <a:gd name="connsiteY10" fmla="*/ 61908 h 86283"/>
                <a:gd name="connsiteX11" fmla="*/ 75520 w 77997"/>
                <a:gd name="connsiteY11" fmla="*/ 59653 h 86283"/>
                <a:gd name="connsiteX12" fmla="*/ 72900 w 77997"/>
                <a:gd name="connsiteY12" fmla="*/ 62284 h 86283"/>
                <a:gd name="connsiteX13" fmla="*/ 45691 w 77997"/>
                <a:gd name="connsiteY13" fmla="*/ 81646 h 86283"/>
                <a:gd name="connsiteX14" fmla="*/ 22917 w 77997"/>
                <a:gd name="connsiteY14" fmla="*/ 69052 h 86283"/>
                <a:gd name="connsiteX15" fmla="*/ 16870 w 77997"/>
                <a:gd name="connsiteY15" fmla="*/ 40855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997" h="86283">
                  <a:moveTo>
                    <a:pt x="17072" y="36907"/>
                  </a:moveTo>
                  <a:cubicBezTo>
                    <a:pt x="18281" y="8898"/>
                    <a:pt x="35211" y="4198"/>
                    <a:pt x="42064" y="4198"/>
                  </a:cubicBezTo>
                  <a:cubicBezTo>
                    <a:pt x="62823" y="4198"/>
                    <a:pt x="64838" y="29576"/>
                    <a:pt x="64838" y="36907"/>
                  </a:cubicBezTo>
                  <a:lnTo>
                    <a:pt x="17072" y="36907"/>
                  </a:lnTo>
                  <a:close/>
                  <a:moveTo>
                    <a:pt x="16870" y="40855"/>
                  </a:moveTo>
                  <a:lnTo>
                    <a:pt x="73102" y="40855"/>
                  </a:lnTo>
                  <a:cubicBezTo>
                    <a:pt x="77536" y="40855"/>
                    <a:pt x="78140" y="40855"/>
                    <a:pt x="78140" y="36907"/>
                  </a:cubicBezTo>
                  <a:cubicBezTo>
                    <a:pt x="78140" y="18297"/>
                    <a:pt x="67257" y="63"/>
                    <a:pt x="42064" y="63"/>
                  </a:cubicBezTo>
                  <a:cubicBezTo>
                    <a:pt x="18684" y="63"/>
                    <a:pt x="142" y="19425"/>
                    <a:pt x="142" y="42922"/>
                  </a:cubicBezTo>
                  <a:cubicBezTo>
                    <a:pt x="142" y="68112"/>
                    <a:pt x="21304" y="86346"/>
                    <a:pt x="44482" y="86346"/>
                  </a:cubicBezTo>
                  <a:cubicBezTo>
                    <a:pt x="69071" y="86346"/>
                    <a:pt x="78140" y="65480"/>
                    <a:pt x="78140" y="61908"/>
                  </a:cubicBezTo>
                  <a:cubicBezTo>
                    <a:pt x="78140" y="60029"/>
                    <a:pt x="76528" y="59653"/>
                    <a:pt x="75520" y="59653"/>
                  </a:cubicBezTo>
                  <a:cubicBezTo>
                    <a:pt x="73706" y="59653"/>
                    <a:pt x="73303" y="60781"/>
                    <a:pt x="72900" y="62284"/>
                  </a:cubicBezTo>
                  <a:cubicBezTo>
                    <a:pt x="65846" y="81646"/>
                    <a:pt x="47707" y="81646"/>
                    <a:pt x="45691" y="81646"/>
                  </a:cubicBezTo>
                  <a:cubicBezTo>
                    <a:pt x="35614" y="81646"/>
                    <a:pt x="27552" y="76007"/>
                    <a:pt x="22917" y="69052"/>
                  </a:cubicBezTo>
                  <a:cubicBezTo>
                    <a:pt x="16870" y="60029"/>
                    <a:pt x="16870" y="47622"/>
                    <a:pt x="16870" y="40855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形状 89">
              <a:extLst>
                <a:ext uri="{FF2B5EF4-FFF2-40B4-BE49-F238E27FC236}">
                  <a16:creationId xmlns:a16="http://schemas.microsoft.com/office/drawing/2014/main" id="{1194F64F-1DA8-D672-C25C-EB2901600E99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3630586" y="3059359"/>
              <a:ext cx="138058" cy="83087"/>
            </a:xfrm>
            <a:custGeom>
              <a:avLst/>
              <a:gdLst>
                <a:gd name="connsiteX0" fmla="*/ 121279 w 138058"/>
                <a:gd name="connsiteY0" fmla="*/ 17921 h 83087"/>
                <a:gd name="connsiteX1" fmla="*/ 138208 w 138058"/>
                <a:gd name="connsiteY1" fmla="*/ 5890 h 83087"/>
                <a:gd name="connsiteX2" fmla="*/ 138208 w 138058"/>
                <a:gd name="connsiteY2" fmla="*/ 63 h 83087"/>
                <a:gd name="connsiteX3" fmla="*/ 123496 w 138058"/>
                <a:gd name="connsiteY3" fmla="*/ 627 h 83087"/>
                <a:gd name="connsiteX4" fmla="*/ 104752 w 138058"/>
                <a:gd name="connsiteY4" fmla="*/ 63 h 83087"/>
                <a:gd name="connsiteX5" fmla="*/ 104752 w 138058"/>
                <a:gd name="connsiteY5" fmla="*/ 5890 h 83087"/>
                <a:gd name="connsiteX6" fmla="*/ 116441 w 138058"/>
                <a:gd name="connsiteY6" fmla="*/ 14913 h 83087"/>
                <a:gd name="connsiteX7" fmla="*/ 115434 w 138058"/>
                <a:gd name="connsiteY7" fmla="*/ 18861 h 83087"/>
                <a:gd name="connsiteX8" fmla="*/ 97093 w 138058"/>
                <a:gd name="connsiteY8" fmla="*/ 66984 h 83087"/>
                <a:gd name="connsiteX9" fmla="*/ 77140 w 138058"/>
                <a:gd name="connsiteY9" fmla="*/ 14537 h 83087"/>
                <a:gd name="connsiteX10" fmla="*/ 76132 w 138058"/>
                <a:gd name="connsiteY10" fmla="*/ 10966 h 83087"/>
                <a:gd name="connsiteX11" fmla="*/ 88024 w 138058"/>
                <a:gd name="connsiteY11" fmla="*/ 5890 h 83087"/>
                <a:gd name="connsiteX12" fmla="*/ 88024 w 138058"/>
                <a:gd name="connsiteY12" fmla="*/ 63 h 83087"/>
                <a:gd name="connsiteX13" fmla="*/ 67063 w 138058"/>
                <a:gd name="connsiteY13" fmla="*/ 627 h 83087"/>
                <a:gd name="connsiteX14" fmla="*/ 49125 w 138058"/>
                <a:gd name="connsiteY14" fmla="*/ 63 h 83087"/>
                <a:gd name="connsiteX15" fmla="*/ 49125 w 138058"/>
                <a:gd name="connsiteY15" fmla="*/ 5890 h 83087"/>
                <a:gd name="connsiteX16" fmla="*/ 61823 w 138058"/>
                <a:gd name="connsiteY16" fmla="*/ 8710 h 83087"/>
                <a:gd name="connsiteX17" fmla="*/ 66458 w 138058"/>
                <a:gd name="connsiteY17" fmla="*/ 19049 h 83087"/>
                <a:gd name="connsiteX18" fmla="*/ 49125 w 138058"/>
                <a:gd name="connsiteY18" fmla="*/ 64540 h 83087"/>
                <a:gd name="connsiteX19" fmla="*/ 29979 w 138058"/>
                <a:gd name="connsiteY19" fmla="*/ 14349 h 83087"/>
                <a:gd name="connsiteX20" fmla="*/ 28971 w 138058"/>
                <a:gd name="connsiteY20" fmla="*/ 10966 h 83087"/>
                <a:gd name="connsiteX21" fmla="*/ 40862 w 138058"/>
                <a:gd name="connsiteY21" fmla="*/ 5890 h 83087"/>
                <a:gd name="connsiteX22" fmla="*/ 40862 w 138058"/>
                <a:gd name="connsiteY22" fmla="*/ 63 h 83087"/>
                <a:gd name="connsiteX23" fmla="*/ 18894 w 138058"/>
                <a:gd name="connsiteY23" fmla="*/ 627 h 83087"/>
                <a:gd name="connsiteX24" fmla="*/ 150 w 138058"/>
                <a:gd name="connsiteY24" fmla="*/ 63 h 83087"/>
                <a:gd name="connsiteX25" fmla="*/ 150 w 138058"/>
                <a:gd name="connsiteY25" fmla="*/ 5890 h 83087"/>
                <a:gd name="connsiteX26" fmla="*/ 15064 w 138058"/>
                <a:gd name="connsiteY26" fmla="*/ 12469 h 83087"/>
                <a:gd name="connsiteX27" fmla="*/ 40459 w 138058"/>
                <a:gd name="connsiteY27" fmla="*/ 79015 h 83087"/>
                <a:gd name="connsiteX28" fmla="*/ 44691 w 138058"/>
                <a:gd name="connsiteY28" fmla="*/ 83150 h 83087"/>
                <a:gd name="connsiteX29" fmla="*/ 48722 w 138058"/>
                <a:gd name="connsiteY29" fmla="*/ 79391 h 83087"/>
                <a:gd name="connsiteX30" fmla="*/ 69078 w 138058"/>
                <a:gd name="connsiteY30" fmla="*/ 26192 h 83087"/>
                <a:gd name="connsiteX31" fmla="*/ 89636 w 138058"/>
                <a:gd name="connsiteY31" fmla="*/ 79579 h 83087"/>
                <a:gd name="connsiteX32" fmla="*/ 93667 w 138058"/>
                <a:gd name="connsiteY32" fmla="*/ 83150 h 83087"/>
                <a:gd name="connsiteX33" fmla="*/ 97698 w 138058"/>
                <a:gd name="connsiteY33" fmla="*/ 79579 h 83087"/>
                <a:gd name="connsiteX34" fmla="*/ 121279 w 138058"/>
                <a:gd name="connsiteY34" fmla="*/ 17921 h 8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8058" h="83087">
                  <a:moveTo>
                    <a:pt x="121279" y="17921"/>
                  </a:moveTo>
                  <a:cubicBezTo>
                    <a:pt x="124906" y="8522"/>
                    <a:pt x="131154" y="6078"/>
                    <a:pt x="138208" y="5890"/>
                  </a:cubicBezTo>
                  <a:lnTo>
                    <a:pt x="138208" y="63"/>
                  </a:lnTo>
                  <a:cubicBezTo>
                    <a:pt x="133774" y="439"/>
                    <a:pt x="127930" y="627"/>
                    <a:pt x="123496" y="627"/>
                  </a:cubicBezTo>
                  <a:cubicBezTo>
                    <a:pt x="117651" y="627"/>
                    <a:pt x="108581" y="251"/>
                    <a:pt x="104752" y="63"/>
                  </a:cubicBezTo>
                  <a:lnTo>
                    <a:pt x="104752" y="5890"/>
                  </a:lnTo>
                  <a:cubicBezTo>
                    <a:pt x="112008" y="6078"/>
                    <a:pt x="116441" y="9462"/>
                    <a:pt x="116441" y="14913"/>
                  </a:cubicBezTo>
                  <a:cubicBezTo>
                    <a:pt x="116441" y="16041"/>
                    <a:pt x="116441" y="16417"/>
                    <a:pt x="115434" y="18861"/>
                  </a:cubicBezTo>
                  <a:lnTo>
                    <a:pt x="97093" y="66984"/>
                  </a:lnTo>
                  <a:lnTo>
                    <a:pt x="77140" y="14537"/>
                  </a:lnTo>
                  <a:cubicBezTo>
                    <a:pt x="76334" y="12282"/>
                    <a:pt x="76132" y="11906"/>
                    <a:pt x="76132" y="10966"/>
                  </a:cubicBezTo>
                  <a:cubicBezTo>
                    <a:pt x="76132" y="5890"/>
                    <a:pt x="83993" y="5890"/>
                    <a:pt x="88024" y="5890"/>
                  </a:cubicBezTo>
                  <a:lnTo>
                    <a:pt x="88024" y="63"/>
                  </a:lnTo>
                  <a:cubicBezTo>
                    <a:pt x="82179" y="251"/>
                    <a:pt x="71900" y="627"/>
                    <a:pt x="67063" y="627"/>
                  </a:cubicBezTo>
                  <a:cubicBezTo>
                    <a:pt x="61017" y="627"/>
                    <a:pt x="55172" y="439"/>
                    <a:pt x="49125" y="63"/>
                  </a:cubicBezTo>
                  <a:lnTo>
                    <a:pt x="49125" y="5890"/>
                  </a:lnTo>
                  <a:cubicBezTo>
                    <a:pt x="56583" y="5890"/>
                    <a:pt x="59807" y="6266"/>
                    <a:pt x="61823" y="8710"/>
                  </a:cubicBezTo>
                  <a:cubicBezTo>
                    <a:pt x="62831" y="9838"/>
                    <a:pt x="65048" y="15477"/>
                    <a:pt x="66458" y="19049"/>
                  </a:cubicBezTo>
                  <a:lnTo>
                    <a:pt x="49125" y="64540"/>
                  </a:lnTo>
                  <a:lnTo>
                    <a:pt x="29979" y="14349"/>
                  </a:lnTo>
                  <a:cubicBezTo>
                    <a:pt x="28971" y="12094"/>
                    <a:pt x="28971" y="11718"/>
                    <a:pt x="28971" y="10966"/>
                  </a:cubicBezTo>
                  <a:cubicBezTo>
                    <a:pt x="28971" y="5890"/>
                    <a:pt x="36831" y="5890"/>
                    <a:pt x="40862" y="5890"/>
                  </a:cubicBezTo>
                  <a:lnTo>
                    <a:pt x="40862" y="63"/>
                  </a:lnTo>
                  <a:cubicBezTo>
                    <a:pt x="34816" y="251"/>
                    <a:pt x="23529" y="627"/>
                    <a:pt x="18894" y="627"/>
                  </a:cubicBezTo>
                  <a:cubicBezTo>
                    <a:pt x="18087" y="627"/>
                    <a:pt x="7406" y="439"/>
                    <a:pt x="150" y="63"/>
                  </a:cubicBezTo>
                  <a:lnTo>
                    <a:pt x="150" y="5890"/>
                  </a:lnTo>
                  <a:cubicBezTo>
                    <a:pt x="10227" y="5890"/>
                    <a:pt x="12646" y="6454"/>
                    <a:pt x="15064" y="12469"/>
                  </a:cubicBezTo>
                  <a:lnTo>
                    <a:pt x="40459" y="79015"/>
                  </a:lnTo>
                  <a:cubicBezTo>
                    <a:pt x="41467" y="81646"/>
                    <a:pt x="42071" y="83150"/>
                    <a:pt x="44691" y="83150"/>
                  </a:cubicBezTo>
                  <a:cubicBezTo>
                    <a:pt x="47312" y="83150"/>
                    <a:pt x="47715" y="82022"/>
                    <a:pt x="48722" y="79391"/>
                  </a:cubicBezTo>
                  <a:lnTo>
                    <a:pt x="69078" y="26192"/>
                  </a:lnTo>
                  <a:lnTo>
                    <a:pt x="89636" y="79579"/>
                  </a:lnTo>
                  <a:cubicBezTo>
                    <a:pt x="90442" y="81646"/>
                    <a:pt x="91047" y="83150"/>
                    <a:pt x="93667" y="83150"/>
                  </a:cubicBezTo>
                  <a:cubicBezTo>
                    <a:pt x="96287" y="83150"/>
                    <a:pt x="96892" y="81458"/>
                    <a:pt x="97698" y="79579"/>
                  </a:cubicBezTo>
                  <a:lnTo>
                    <a:pt x="121279" y="17921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形状 90">
              <a:extLst>
                <a:ext uri="{FF2B5EF4-FFF2-40B4-BE49-F238E27FC236}">
                  <a16:creationId xmlns:a16="http://schemas.microsoft.com/office/drawing/2014/main" id="{DD6FCE53-2B4C-C64A-F90A-3BCCE1C20406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3778162" y="3057291"/>
              <a:ext cx="67719" cy="83087"/>
            </a:xfrm>
            <a:custGeom>
              <a:avLst/>
              <a:gdLst>
                <a:gd name="connsiteX0" fmla="*/ 28172 w 67719"/>
                <a:gd name="connsiteY0" fmla="*/ 20741 h 83087"/>
                <a:gd name="connsiteX1" fmla="*/ 28172 w 67719"/>
                <a:gd name="connsiteY1" fmla="*/ 63 h 83087"/>
                <a:gd name="connsiteX2" fmla="*/ 157 w 67719"/>
                <a:gd name="connsiteY2" fmla="*/ 2131 h 83087"/>
                <a:gd name="connsiteX3" fmla="*/ 157 w 67719"/>
                <a:gd name="connsiteY3" fmla="*/ 7958 h 83087"/>
                <a:gd name="connsiteX4" fmla="*/ 15878 w 67719"/>
                <a:gd name="connsiteY4" fmla="*/ 18485 h 83087"/>
                <a:gd name="connsiteX5" fmla="*/ 15878 w 67719"/>
                <a:gd name="connsiteY5" fmla="*/ 68864 h 83087"/>
                <a:gd name="connsiteX6" fmla="*/ 157 w 67719"/>
                <a:gd name="connsiteY6" fmla="*/ 77323 h 83087"/>
                <a:gd name="connsiteX7" fmla="*/ 157 w 67719"/>
                <a:gd name="connsiteY7" fmla="*/ 83150 h 83087"/>
                <a:gd name="connsiteX8" fmla="*/ 23133 w 67719"/>
                <a:gd name="connsiteY8" fmla="*/ 82586 h 83087"/>
                <a:gd name="connsiteX9" fmla="*/ 48730 w 67719"/>
                <a:gd name="connsiteY9" fmla="*/ 83150 h 83087"/>
                <a:gd name="connsiteX10" fmla="*/ 48730 w 67719"/>
                <a:gd name="connsiteY10" fmla="*/ 77323 h 83087"/>
                <a:gd name="connsiteX11" fmla="*/ 44497 w 67719"/>
                <a:gd name="connsiteY11" fmla="*/ 77323 h 83087"/>
                <a:gd name="connsiteX12" fmla="*/ 29180 w 67719"/>
                <a:gd name="connsiteY12" fmla="*/ 68488 h 83087"/>
                <a:gd name="connsiteX13" fmla="*/ 29180 w 67719"/>
                <a:gd name="connsiteY13" fmla="*/ 39539 h 83087"/>
                <a:gd name="connsiteX14" fmla="*/ 52962 w 67719"/>
                <a:gd name="connsiteY14" fmla="*/ 4198 h 83087"/>
                <a:gd name="connsiteX15" fmla="*/ 55179 w 67719"/>
                <a:gd name="connsiteY15" fmla="*/ 4386 h 83087"/>
                <a:gd name="connsiteX16" fmla="*/ 50543 w 67719"/>
                <a:gd name="connsiteY16" fmla="*/ 11718 h 83087"/>
                <a:gd name="connsiteX17" fmla="*/ 59210 w 67719"/>
                <a:gd name="connsiteY17" fmla="*/ 19801 h 83087"/>
                <a:gd name="connsiteX18" fmla="*/ 67876 w 67719"/>
                <a:gd name="connsiteY18" fmla="*/ 11530 h 83087"/>
                <a:gd name="connsiteX19" fmla="*/ 52962 w 67719"/>
                <a:gd name="connsiteY19" fmla="*/ 63 h 83087"/>
                <a:gd name="connsiteX20" fmla="*/ 28172 w 67719"/>
                <a:gd name="connsiteY20" fmla="*/ 20741 h 8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719" h="83087">
                  <a:moveTo>
                    <a:pt x="28172" y="20741"/>
                  </a:moveTo>
                  <a:lnTo>
                    <a:pt x="28172" y="63"/>
                  </a:lnTo>
                  <a:lnTo>
                    <a:pt x="157" y="2131"/>
                  </a:lnTo>
                  <a:lnTo>
                    <a:pt x="157" y="7958"/>
                  </a:lnTo>
                  <a:cubicBezTo>
                    <a:pt x="14265" y="7958"/>
                    <a:pt x="15878" y="9274"/>
                    <a:pt x="15878" y="18485"/>
                  </a:cubicBezTo>
                  <a:lnTo>
                    <a:pt x="15878" y="68864"/>
                  </a:lnTo>
                  <a:cubicBezTo>
                    <a:pt x="15878" y="77323"/>
                    <a:pt x="13661" y="77323"/>
                    <a:pt x="157" y="77323"/>
                  </a:cubicBezTo>
                  <a:lnTo>
                    <a:pt x="157" y="83150"/>
                  </a:lnTo>
                  <a:cubicBezTo>
                    <a:pt x="8017" y="82962"/>
                    <a:pt x="17490" y="82586"/>
                    <a:pt x="23133" y="82586"/>
                  </a:cubicBezTo>
                  <a:cubicBezTo>
                    <a:pt x="31195" y="82586"/>
                    <a:pt x="40668" y="82586"/>
                    <a:pt x="48730" y="83150"/>
                  </a:cubicBezTo>
                  <a:lnTo>
                    <a:pt x="48730" y="77323"/>
                  </a:lnTo>
                  <a:lnTo>
                    <a:pt x="44497" y="77323"/>
                  </a:lnTo>
                  <a:cubicBezTo>
                    <a:pt x="29583" y="77323"/>
                    <a:pt x="29180" y="75255"/>
                    <a:pt x="29180" y="68488"/>
                  </a:cubicBezTo>
                  <a:lnTo>
                    <a:pt x="29180" y="39539"/>
                  </a:lnTo>
                  <a:cubicBezTo>
                    <a:pt x="29180" y="20929"/>
                    <a:pt x="37645" y="4198"/>
                    <a:pt x="52962" y="4198"/>
                  </a:cubicBezTo>
                  <a:cubicBezTo>
                    <a:pt x="54373" y="4198"/>
                    <a:pt x="54776" y="4198"/>
                    <a:pt x="55179" y="4386"/>
                  </a:cubicBezTo>
                  <a:cubicBezTo>
                    <a:pt x="54574" y="4574"/>
                    <a:pt x="50543" y="6830"/>
                    <a:pt x="50543" y="11718"/>
                  </a:cubicBezTo>
                  <a:cubicBezTo>
                    <a:pt x="50543" y="16981"/>
                    <a:pt x="54776" y="19801"/>
                    <a:pt x="59210" y="19801"/>
                  </a:cubicBezTo>
                  <a:cubicBezTo>
                    <a:pt x="62838" y="19801"/>
                    <a:pt x="67876" y="17545"/>
                    <a:pt x="67876" y="11530"/>
                  </a:cubicBezTo>
                  <a:cubicBezTo>
                    <a:pt x="67876" y="5514"/>
                    <a:pt x="61628" y="63"/>
                    <a:pt x="52962" y="63"/>
                  </a:cubicBezTo>
                  <a:cubicBezTo>
                    <a:pt x="38249" y="63"/>
                    <a:pt x="30994" y="12657"/>
                    <a:pt x="28172" y="20741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形状 91">
              <a:extLst>
                <a:ext uri="{FF2B5EF4-FFF2-40B4-BE49-F238E27FC236}">
                  <a16:creationId xmlns:a16="http://schemas.microsoft.com/office/drawing/2014/main" id="{96BC48A0-3ADD-3F31-7057-056F088EBD35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3858108" y="3014619"/>
              <a:ext cx="43130" cy="125759"/>
            </a:xfrm>
            <a:custGeom>
              <a:avLst/>
              <a:gdLst>
                <a:gd name="connsiteX0" fmla="*/ 29184 w 43130"/>
                <a:gd name="connsiteY0" fmla="*/ 42734 h 125759"/>
                <a:gd name="connsiteX1" fmla="*/ 967 w 43130"/>
                <a:gd name="connsiteY1" fmla="*/ 44802 h 125759"/>
                <a:gd name="connsiteX2" fmla="*/ 967 w 43130"/>
                <a:gd name="connsiteY2" fmla="*/ 50630 h 125759"/>
                <a:gd name="connsiteX3" fmla="*/ 15882 w 43130"/>
                <a:gd name="connsiteY3" fmla="*/ 60969 h 125759"/>
                <a:gd name="connsiteX4" fmla="*/ 15882 w 43130"/>
                <a:gd name="connsiteY4" fmla="*/ 111535 h 125759"/>
                <a:gd name="connsiteX5" fmla="*/ 161 w 43130"/>
                <a:gd name="connsiteY5" fmla="*/ 119995 h 125759"/>
                <a:gd name="connsiteX6" fmla="*/ 161 w 43130"/>
                <a:gd name="connsiteY6" fmla="*/ 125822 h 125759"/>
                <a:gd name="connsiteX7" fmla="*/ 22331 w 43130"/>
                <a:gd name="connsiteY7" fmla="*/ 125258 h 125759"/>
                <a:gd name="connsiteX8" fmla="*/ 43292 w 43130"/>
                <a:gd name="connsiteY8" fmla="*/ 125822 h 125759"/>
                <a:gd name="connsiteX9" fmla="*/ 43292 w 43130"/>
                <a:gd name="connsiteY9" fmla="*/ 119995 h 125759"/>
                <a:gd name="connsiteX10" fmla="*/ 29184 w 43130"/>
                <a:gd name="connsiteY10" fmla="*/ 111723 h 125759"/>
                <a:gd name="connsiteX11" fmla="*/ 29184 w 43130"/>
                <a:gd name="connsiteY11" fmla="*/ 42734 h 125759"/>
                <a:gd name="connsiteX12" fmla="*/ 29990 w 43130"/>
                <a:gd name="connsiteY12" fmla="*/ 10026 h 125759"/>
                <a:gd name="connsiteX13" fmla="*/ 19308 w 43130"/>
                <a:gd name="connsiteY13" fmla="*/ 63 h 125759"/>
                <a:gd name="connsiteX14" fmla="*/ 8626 w 43130"/>
                <a:gd name="connsiteY14" fmla="*/ 10026 h 125759"/>
                <a:gd name="connsiteX15" fmla="*/ 19308 w 43130"/>
                <a:gd name="connsiteY15" fmla="*/ 19989 h 125759"/>
                <a:gd name="connsiteX16" fmla="*/ 29990 w 43130"/>
                <a:gd name="connsiteY16" fmla="*/ 10026 h 12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30" h="125759">
                  <a:moveTo>
                    <a:pt x="29184" y="42734"/>
                  </a:moveTo>
                  <a:lnTo>
                    <a:pt x="967" y="44802"/>
                  </a:lnTo>
                  <a:lnTo>
                    <a:pt x="967" y="50630"/>
                  </a:lnTo>
                  <a:cubicBezTo>
                    <a:pt x="14068" y="50630"/>
                    <a:pt x="15882" y="51757"/>
                    <a:pt x="15882" y="60969"/>
                  </a:cubicBezTo>
                  <a:lnTo>
                    <a:pt x="15882" y="111535"/>
                  </a:lnTo>
                  <a:cubicBezTo>
                    <a:pt x="15882" y="119995"/>
                    <a:pt x="13665" y="119995"/>
                    <a:pt x="161" y="119995"/>
                  </a:cubicBezTo>
                  <a:lnTo>
                    <a:pt x="161" y="125822"/>
                  </a:lnTo>
                  <a:cubicBezTo>
                    <a:pt x="6611" y="125634"/>
                    <a:pt x="17494" y="125258"/>
                    <a:pt x="22331" y="125258"/>
                  </a:cubicBezTo>
                  <a:cubicBezTo>
                    <a:pt x="29385" y="125258"/>
                    <a:pt x="36439" y="125634"/>
                    <a:pt x="43292" y="125822"/>
                  </a:cubicBezTo>
                  <a:lnTo>
                    <a:pt x="43292" y="119995"/>
                  </a:lnTo>
                  <a:cubicBezTo>
                    <a:pt x="29990" y="119995"/>
                    <a:pt x="29184" y="119055"/>
                    <a:pt x="29184" y="111723"/>
                  </a:cubicBezTo>
                  <a:lnTo>
                    <a:pt x="29184" y="42734"/>
                  </a:lnTo>
                  <a:close/>
                  <a:moveTo>
                    <a:pt x="29990" y="10026"/>
                  </a:moveTo>
                  <a:cubicBezTo>
                    <a:pt x="29990" y="4010"/>
                    <a:pt x="24951" y="63"/>
                    <a:pt x="19308" y="63"/>
                  </a:cubicBezTo>
                  <a:cubicBezTo>
                    <a:pt x="13060" y="63"/>
                    <a:pt x="8626" y="5138"/>
                    <a:pt x="8626" y="10026"/>
                  </a:cubicBezTo>
                  <a:cubicBezTo>
                    <a:pt x="8626" y="15101"/>
                    <a:pt x="13060" y="19989"/>
                    <a:pt x="19308" y="19989"/>
                  </a:cubicBezTo>
                  <a:cubicBezTo>
                    <a:pt x="24951" y="19989"/>
                    <a:pt x="29990" y="16041"/>
                    <a:pt x="29990" y="10026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形状 92">
              <a:extLst>
                <a:ext uri="{FF2B5EF4-FFF2-40B4-BE49-F238E27FC236}">
                  <a16:creationId xmlns:a16="http://schemas.microsoft.com/office/drawing/2014/main" id="{57D6F1AC-36F0-2C5B-6C23-C6C623D1F8FD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3911272" y="3024770"/>
              <a:ext cx="63083" cy="117675"/>
            </a:xfrm>
            <a:custGeom>
              <a:avLst/>
              <a:gdLst>
                <a:gd name="connsiteX0" fmla="*/ 31202 w 63083"/>
                <a:gd name="connsiteY0" fmla="*/ 40479 h 117675"/>
                <a:gd name="connsiteX1" fmla="*/ 60023 w 63083"/>
                <a:gd name="connsiteY1" fmla="*/ 40479 h 117675"/>
                <a:gd name="connsiteX2" fmla="*/ 60023 w 63083"/>
                <a:gd name="connsiteY2" fmla="*/ 34651 h 117675"/>
                <a:gd name="connsiteX3" fmla="*/ 31202 w 63083"/>
                <a:gd name="connsiteY3" fmla="*/ 34651 h 117675"/>
                <a:gd name="connsiteX4" fmla="*/ 31202 w 63083"/>
                <a:gd name="connsiteY4" fmla="*/ 63 h 117675"/>
                <a:gd name="connsiteX5" fmla="*/ 26163 w 63083"/>
                <a:gd name="connsiteY5" fmla="*/ 63 h 117675"/>
                <a:gd name="connsiteX6" fmla="*/ 164 w 63083"/>
                <a:gd name="connsiteY6" fmla="*/ 36343 h 117675"/>
                <a:gd name="connsiteX7" fmla="*/ 164 w 63083"/>
                <a:gd name="connsiteY7" fmla="*/ 40479 h 117675"/>
                <a:gd name="connsiteX8" fmla="*/ 17295 w 63083"/>
                <a:gd name="connsiteY8" fmla="*/ 40479 h 117675"/>
                <a:gd name="connsiteX9" fmla="*/ 17295 w 63083"/>
                <a:gd name="connsiteY9" fmla="*/ 92361 h 117675"/>
                <a:gd name="connsiteX10" fmla="*/ 43294 w 63083"/>
                <a:gd name="connsiteY10" fmla="*/ 117739 h 117675"/>
                <a:gd name="connsiteX11" fmla="*/ 63247 w 63083"/>
                <a:gd name="connsiteY11" fmla="*/ 92361 h 117675"/>
                <a:gd name="connsiteX12" fmla="*/ 63247 w 63083"/>
                <a:gd name="connsiteY12" fmla="*/ 81646 h 117675"/>
                <a:gd name="connsiteX13" fmla="*/ 58209 w 63083"/>
                <a:gd name="connsiteY13" fmla="*/ 81646 h 117675"/>
                <a:gd name="connsiteX14" fmla="*/ 58209 w 63083"/>
                <a:gd name="connsiteY14" fmla="*/ 91985 h 117675"/>
                <a:gd name="connsiteX15" fmla="*/ 44705 w 63083"/>
                <a:gd name="connsiteY15" fmla="*/ 113039 h 117675"/>
                <a:gd name="connsiteX16" fmla="*/ 31202 w 63083"/>
                <a:gd name="connsiteY16" fmla="*/ 92737 h 117675"/>
                <a:gd name="connsiteX17" fmla="*/ 31202 w 63083"/>
                <a:gd name="connsiteY17" fmla="*/ 40479 h 11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083" h="117675">
                  <a:moveTo>
                    <a:pt x="31202" y="40479"/>
                  </a:moveTo>
                  <a:lnTo>
                    <a:pt x="60023" y="40479"/>
                  </a:lnTo>
                  <a:lnTo>
                    <a:pt x="60023" y="34651"/>
                  </a:lnTo>
                  <a:lnTo>
                    <a:pt x="31202" y="34651"/>
                  </a:lnTo>
                  <a:lnTo>
                    <a:pt x="31202" y="63"/>
                  </a:lnTo>
                  <a:lnTo>
                    <a:pt x="26163" y="63"/>
                  </a:lnTo>
                  <a:cubicBezTo>
                    <a:pt x="25962" y="15477"/>
                    <a:pt x="19915" y="35591"/>
                    <a:pt x="164" y="36343"/>
                  </a:cubicBezTo>
                  <a:lnTo>
                    <a:pt x="164" y="40479"/>
                  </a:lnTo>
                  <a:lnTo>
                    <a:pt x="17295" y="40479"/>
                  </a:lnTo>
                  <a:lnTo>
                    <a:pt x="17295" y="92361"/>
                  </a:lnTo>
                  <a:cubicBezTo>
                    <a:pt x="17295" y="115483"/>
                    <a:pt x="36039" y="117739"/>
                    <a:pt x="43294" y="117739"/>
                  </a:cubicBezTo>
                  <a:cubicBezTo>
                    <a:pt x="57604" y="117739"/>
                    <a:pt x="63247" y="104392"/>
                    <a:pt x="63247" y="92361"/>
                  </a:cubicBezTo>
                  <a:lnTo>
                    <a:pt x="63247" y="81646"/>
                  </a:lnTo>
                  <a:lnTo>
                    <a:pt x="58209" y="81646"/>
                  </a:lnTo>
                  <a:lnTo>
                    <a:pt x="58209" y="91985"/>
                  </a:lnTo>
                  <a:cubicBezTo>
                    <a:pt x="58209" y="105896"/>
                    <a:pt x="52162" y="113039"/>
                    <a:pt x="44705" y="113039"/>
                  </a:cubicBezTo>
                  <a:cubicBezTo>
                    <a:pt x="31202" y="113039"/>
                    <a:pt x="31202" y="95933"/>
                    <a:pt x="31202" y="92737"/>
                  </a:cubicBezTo>
                  <a:lnTo>
                    <a:pt x="31202" y="40479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形状 93">
              <a:extLst>
                <a:ext uri="{FF2B5EF4-FFF2-40B4-BE49-F238E27FC236}">
                  <a16:creationId xmlns:a16="http://schemas.microsoft.com/office/drawing/2014/main" id="{81BE4567-95AF-4A42-A791-1CE95B8DA92C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3989650" y="3024770"/>
              <a:ext cx="63083" cy="117675"/>
            </a:xfrm>
            <a:custGeom>
              <a:avLst/>
              <a:gdLst>
                <a:gd name="connsiteX0" fmla="*/ 31206 w 63083"/>
                <a:gd name="connsiteY0" fmla="*/ 40479 h 117675"/>
                <a:gd name="connsiteX1" fmla="*/ 60027 w 63083"/>
                <a:gd name="connsiteY1" fmla="*/ 40479 h 117675"/>
                <a:gd name="connsiteX2" fmla="*/ 60027 w 63083"/>
                <a:gd name="connsiteY2" fmla="*/ 34651 h 117675"/>
                <a:gd name="connsiteX3" fmla="*/ 31206 w 63083"/>
                <a:gd name="connsiteY3" fmla="*/ 34651 h 117675"/>
                <a:gd name="connsiteX4" fmla="*/ 31206 w 63083"/>
                <a:gd name="connsiteY4" fmla="*/ 63 h 117675"/>
                <a:gd name="connsiteX5" fmla="*/ 26167 w 63083"/>
                <a:gd name="connsiteY5" fmla="*/ 63 h 117675"/>
                <a:gd name="connsiteX6" fmla="*/ 168 w 63083"/>
                <a:gd name="connsiteY6" fmla="*/ 36343 h 117675"/>
                <a:gd name="connsiteX7" fmla="*/ 168 w 63083"/>
                <a:gd name="connsiteY7" fmla="*/ 40479 h 117675"/>
                <a:gd name="connsiteX8" fmla="*/ 17299 w 63083"/>
                <a:gd name="connsiteY8" fmla="*/ 40479 h 117675"/>
                <a:gd name="connsiteX9" fmla="*/ 17299 w 63083"/>
                <a:gd name="connsiteY9" fmla="*/ 92361 h 117675"/>
                <a:gd name="connsiteX10" fmla="*/ 43298 w 63083"/>
                <a:gd name="connsiteY10" fmla="*/ 117739 h 117675"/>
                <a:gd name="connsiteX11" fmla="*/ 63251 w 63083"/>
                <a:gd name="connsiteY11" fmla="*/ 92361 h 117675"/>
                <a:gd name="connsiteX12" fmla="*/ 63251 w 63083"/>
                <a:gd name="connsiteY12" fmla="*/ 81646 h 117675"/>
                <a:gd name="connsiteX13" fmla="*/ 58213 w 63083"/>
                <a:gd name="connsiteY13" fmla="*/ 81646 h 117675"/>
                <a:gd name="connsiteX14" fmla="*/ 58213 w 63083"/>
                <a:gd name="connsiteY14" fmla="*/ 91985 h 117675"/>
                <a:gd name="connsiteX15" fmla="*/ 44709 w 63083"/>
                <a:gd name="connsiteY15" fmla="*/ 113039 h 117675"/>
                <a:gd name="connsiteX16" fmla="*/ 31206 w 63083"/>
                <a:gd name="connsiteY16" fmla="*/ 92737 h 117675"/>
                <a:gd name="connsiteX17" fmla="*/ 31206 w 63083"/>
                <a:gd name="connsiteY17" fmla="*/ 40479 h 11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083" h="117675">
                  <a:moveTo>
                    <a:pt x="31206" y="40479"/>
                  </a:moveTo>
                  <a:lnTo>
                    <a:pt x="60027" y="40479"/>
                  </a:lnTo>
                  <a:lnTo>
                    <a:pt x="60027" y="34651"/>
                  </a:lnTo>
                  <a:lnTo>
                    <a:pt x="31206" y="34651"/>
                  </a:lnTo>
                  <a:lnTo>
                    <a:pt x="31206" y="63"/>
                  </a:lnTo>
                  <a:lnTo>
                    <a:pt x="26167" y="63"/>
                  </a:lnTo>
                  <a:cubicBezTo>
                    <a:pt x="25965" y="15477"/>
                    <a:pt x="19919" y="35591"/>
                    <a:pt x="168" y="36343"/>
                  </a:cubicBezTo>
                  <a:lnTo>
                    <a:pt x="168" y="40479"/>
                  </a:lnTo>
                  <a:lnTo>
                    <a:pt x="17299" y="40479"/>
                  </a:lnTo>
                  <a:lnTo>
                    <a:pt x="17299" y="92361"/>
                  </a:lnTo>
                  <a:cubicBezTo>
                    <a:pt x="17299" y="115483"/>
                    <a:pt x="36043" y="117739"/>
                    <a:pt x="43298" y="117739"/>
                  </a:cubicBezTo>
                  <a:cubicBezTo>
                    <a:pt x="57608" y="117739"/>
                    <a:pt x="63251" y="104392"/>
                    <a:pt x="63251" y="92361"/>
                  </a:cubicBezTo>
                  <a:lnTo>
                    <a:pt x="63251" y="81646"/>
                  </a:lnTo>
                  <a:lnTo>
                    <a:pt x="58213" y="81646"/>
                  </a:lnTo>
                  <a:lnTo>
                    <a:pt x="58213" y="91985"/>
                  </a:lnTo>
                  <a:cubicBezTo>
                    <a:pt x="58213" y="105896"/>
                    <a:pt x="52166" y="113039"/>
                    <a:pt x="44709" y="113039"/>
                  </a:cubicBezTo>
                  <a:cubicBezTo>
                    <a:pt x="31206" y="113039"/>
                    <a:pt x="31206" y="95933"/>
                    <a:pt x="31206" y="92737"/>
                  </a:cubicBezTo>
                  <a:lnTo>
                    <a:pt x="31206" y="40479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形状 94">
              <a:extLst>
                <a:ext uri="{FF2B5EF4-FFF2-40B4-BE49-F238E27FC236}">
                  <a16:creationId xmlns:a16="http://schemas.microsoft.com/office/drawing/2014/main" id="{F7336E5D-0EE7-3091-DC58-2B0A1B6F3682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4069843" y="3056163"/>
              <a:ext cx="77997" cy="86283"/>
            </a:xfrm>
            <a:custGeom>
              <a:avLst/>
              <a:gdLst>
                <a:gd name="connsiteX0" fmla="*/ 17101 w 77997"/>
                <a:gd name="connsiteY0" fmla="*/ 36907 h 86283"/>
                <a:gd name="connsiteX1" fmla="*/ 42093 w 77997"/>
                <a:gd name="connsiteY1" fmla="*/ 4198 h 86283"/>
                <a:gd name="connsiteX2" fmla="*/ 64868 w 77997"/>
                <a:gd name="connsiteY2" fmla="*/ 36907 h 86283"/>
                <a:gd name="connsiteX3" fmla="*/ 17101 w 77997"/>
                <a:gd name="connsiteY3" fmla="*/ 36907 h 86283"/>
                <a:gd name="connsiteX4" fmla="*/ 16900 w 77997"/>
                <a:gd name="connsiteY4" fmla="*/ 40855 h 86283"/>
                <a:gd name="connsiteX5" fmla="*/ 73131 w 77997"/>
                <a:gd name="connsiteY5" fmla="*/ 40855 h 86283"/>
                <a:gd name="connsiteX6" fmla="*/ 78170 w 77997"/>
                <a:gd name="connsiteY6" fmla="*/ 36907 h 86283"/>
                <a:gd name="connsiteX7" fmla="*/ 42093 w 77997"/>
                <a:gd name="connsiteY7" fmla="*/ 63 h 86283"/>
                <a:gd name="connsiteX8" fmla="*/ 172 w 77997"/>
                <a:gd name="connsiteY8" fmla="*/ 42922 h 86283"/>
                <a:gd name="connsiteX9" fmla="*/ 44512 w 77997"/>
                <a:gd name="connsiteY9" fmla="*/ 86346 h 86283"/>
                <a:gd name="connsiteX10" fmla="*/ 78170 w 77997"/>
                <a:gd name="connsiteY10" fmla="*/ 61908 h 86283"/>
                <a:gd name="connsiteX11" fmla="*/ 75549 w 77997"/>
                <a:gd name="connsiteY11" fmla="*/ 59653 h 86283"/>
                <a:gd name="connsiteX12" fmla="*/ 72929 w 77997"/>
                <a:gd name="connsiteY12" fmla="*/ 62284 h 86283"/>
                <a:gd name="connsiteX13" fmla="*/ 45721 w 77997"/>
                <a:gd name="connsiteY13" fmla="*/ 81646 h 86283"/>
                <a:gd name="connsiteX14" fmla="*/ 22946 w 77997"/>
                <a:gd name="connsiteY14" fmla="*/ 69052 h 86283"/>
                <a:gd name="connsiteX15" fmla="*/ 16900 w 77997"/>
                <a:gd name="connsiteY15" fmla="*/ 40855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997" h="86283">
                  <a:moveTo>
                    <a:pt x="17101" y="36907"/>
                  </a:moveTo>
                  <a:cubicBezTo>
                    <a:pt x="18311" y="8898"/>
                    <a:pt x="35240" y="4198"/>
                    <a:pt x="42093" y="4198"/>
                  </a:cubicBezTo>
                  <a:cubicBezTo>
                    <a:pt x="62852" y="4198"/>
                    <a:pt x="64868" y="29576"/>
                    <a:pt x="64868" y="36907"/>
                  </a:cubicBezTo>
                  <a:lnTo>
                    <a:pt x="17101" y="36907"/>
                  </a:lnTo>
                  <a:close/>
                  <a:moveTo>
                    <a:pt x="16900" y="40855"/>
                  </a:moveTo>
                  <a:lnTo>
                    <a:pt x="73131" y="40855"/>
                  </a:lnTo>
                  <a:cubicBezTo>
                    <a:pt x="77565" y="40855"/>
                    <a:pt x="78170" y="40855"/>
                    <a:pt x="78170" y="36907"/>
                  </a:cubicBezTo>
                  <a:cubicBezTo>
                    <a:pt x="78170" y="18297"/>
                    <a:pt x="67286" y="63"/>
                    <a:pt x="42093" y="63"/>
                  </a:cubicBezTo>
                  <a:cubicBezTo>
                    <a:pt x="18714" y="63"/>
                    <a:pt x="172" y="19425"/>
                    <a:pt x="172" y="42922"/>
                  </a:cubicBezTo>
                  <a:cubicBezTo>
                    <a:pt x="172" y="68112"/>
                    <a:pt x="21334" y="86346"/>
                    <a:pt x="44512" y="86346"/>
                  </a:cubicBezTo>
                  <a:cubicBezTo>
                    <a:pt x="69100" y="86346"/>
                    <a:pt x="78170" y="65480"/>
                    <a:pt x="78170" y="61908"/>
                  </a:cubicBezTo>
                  <a:cubicBezTo>
                    <a:pt x="78170" y="60029"/>
                    <a:pt x="76557" y="59653"/>
                    <a:pt x="75549" y="59653"/>
                  </a:cubicBezTo>
                  <a:cubicBezTo>
                    <a:pt x="73736" y="59653"/>
                    <a:pt x="73332" y="60781"/>
                    <a:pt x="72929" y="62284"/>
                  </a:cubicBezTo>
                  <a:cubicBezTo>
                    <a:pt x="65875" y="81646"/>
                    <a:pt x="47736" y="81646"/>
                    <a:pt x="45721" y="81646"/>
                  </a:cubicBezTo>
                  <a:cubicBezTo>
                    <a:pt x="35644" y="81646"/>
                    <a:pt x="27582" y="76007"/>
                    <a:pt x="22946" y="69052"/>
                  </a:cubicBezTo>
                  <a:cubicBezTo>
                    <a:pt x="16900" y="60029"/>
                    <a:pt x="16900" y="47622"/>
                    <a:pt x="16900" y="40855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形状 95">
              <a:extLst>
                <a:ext uri="{FF2B5EF4-FFF2-40B4-BE49-F238E27FC236}">
                  <a16:creationId xmlns:a16="http://schemas.microsoft.com/office/drawing/2014/main" id="{7F66199F-98D7-14D4-FF22-8BE96D8958C7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4160225" y="3057291"/>
              <a:ext cx="101377" cy="83087"/>
            </a:xfrm>
            <a:custGeom>
              <a:avLst/>
              <a:gdLst>
                <a:gd name="connsiteX0" fmla="*/ 15897 w 101377"/>
                <a:gd name="connsiteY0" fmla="*/ 18485 h 83087"/>
                <a:gd name="connsiteX1" fmla="*/ 15897 w 101377"/>
                <a:gd name="connsiteY1" fmla="*/ 68864 h 83087"/>
                <a:gd name="connsiteX2" fmla="*/ 176 w 101377"/>
                <a:gd name="connsiteY2" fmla="*/ 77323 h 83087"/>
                <a:gd name="connsiteX3" fmla="*/ 176 w 101377"/>
                <a:gd name="connsiteY3" fmla="*/ 83150 h 83087"/>
                <a:gd name="connsiteX4" fmla="*/ 22951 w 101377"/>
                <a:gd name="connsiteY4" fmla="*/ 82586 h 83087"/>
                <a:gd name="connsiteX5" fmla="*/ 45524 w 101377"/>
                <a:gd name="connsiteY5" fmla="*/ 83150 h 83087"/>
                <a:gd name="connsiteX6" fmla="*/ 45524 w 101377"/>
                <a:gd name="connsiteY6" fmla="*/ 77323 h 83087"/>
                <a:gd name="connsiteX7" fmla="*/ 29803 w 101377"/>
                <a:gd name="connsiteY7" fmla="*/ 68864 h 83087"/>
                <a:gd name="connsiteX8" fmla="*/ 29803 w 101377"/>
                <a:gd name="connsiteY8" fmla="*/ 34275 h 83087"/>
                <a:gd name="connsiteX9" fmla="*/ 57012 w 101377"/>
                <a:gd name="connsiteY9" fmla="*/ 4198 h 83087"/>
                <a:gd name="connsiteX10" fmla="*/ 71926 w 101377"/>
                <a:gd name="connsiteY10" fmla="*/ 25064 h 83087"/>
                <a:gd name="connsiteX11" fmla="*/ 71926 w 101377"/>
                <a:gd name="connsiteY11" fmla="*/ 68864 h 83087"/>
                <a:gd name="connsiteX12" fmla="*/ 56206 w 101377"/>
                <a:gd name="connsiteY12" fmla="*/ 77323 h 83087"/>
                <a:gd name="connsiteX13" fmla="*/ 56206 w 101377"/>
                <a:gd name="connsiteY13" fmla="*/ 83150 h 83087"/>
                <a:gd name="connsiteX14" fmla="*/ 78980 w 101377"/>
                <a:gd name="connsiteY14" fmla="*/ 82586 h 83087"/>
                <a:gd name="connsiteX15" fmla="*/ 101553 w 101377"/>
                <a:gd name="connsiteY15" fmla="*/ 83150 h 83087"/>
                <a:gd name="connsiteX16" fmla="*/ 101553 w 101377"/>
                <a:gd name="connsiteY16" fmla="*/ 77323 h 83087"/>
                <a:gd name="connsiteX17" fmla="*/ 85833 w 101377"/>
                <a:gd name="connsiteY17" fmla="*/ 71683 h 83087"/>
                <a:gd name="connsiteX18" fmla="*/ 85833 w 101377"/>
                <a:gd name="connsiteY18" fmla="*/ 35779 h 83087"/>
                <a:gd name="connsiteX19" fmla="*/ 79585 w 101377"/>
                <a:gd name="connsiteY19" fmla="*/ 7018 h 83087"/>
                <a:gd name="connsiteX20" fmla="*/ 58423 w 101377"/>
                <a:gd name="connsiteY20" fmla="*/ 63 h 83087"/>
                <a:gd name="connsiteX21" fmla="*/ 28594 w 101377"/>
                <a:gd name="connsiteY21" fmla="*/ 19801 h 83087"/>
                <a:gd name="connsiteX22" fmla="*/ 28594 w 101377"/>
                <a:gd name="connsiteY22" fmla="*/ 63 h 83087"/>
                <a:gd name="connsiteX23" fmla="*/ 176 w 101377"/>
                <a:gd name="connsiteY23" fmla="*/ 2131 h 83087"/>
                <a:gd name="connsiteX24" fmla="*/ 176 w 101377"/>
                <a:gd name="connsiteY24" fmla="*/ 7958 h 83087"/>
                <a:gd name="connsiteX25" fmla="*/ 15897 w 101377"/>
                <a:gd name="connsiteY25" fmla="*/ 18485 h 8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377" h="83087">
                  <a:moveTo>
                    <a:pt x="15897" y="18485"/>
                  </a:moveTo>
                  <a:lnTo>
                    <a:pt x="15897" y="68864"/>
                  </a:lnTo>
                  <a:cubicBezTo>
                    <a:pt x="15897" y="77323"/>
                    <a:pt x="13680" y="77323"/>
                    <a:pt x="176" y="77323"/>
                  </a:cubicBezTo>
                  <a:lnTo>
                    <a:pt x="176" y="83150"/>
                  </a:lnTo>
                  <a:cubicBezTo>
                    <a:pt x="7230" y="82962"/>
                    <a:pt x="17509" y="82586"/>
                    <a:pt x="22951" y="82586"/>
                  </a:cubicBezTo>
                  <a:cubicBezTo>
                    <a:pt x="28191" y="82586"/>
                    <a:pt x="38671" y="82962"/>
                    <a:pt x="45524" y="83150"/>
                  </a:cubicBezTo>
                  <a:lnTo>
                    <a:pt x="45524" y="77323"/>
                  </a:lnTo>
                  <a:cubicBezTo>
                    <a:pt x="32020" y="77323"/>
                    <a:pt x="29803" y="77323"/>
                    <a:pt x="29803" y="68864"/>
                  </a:cubicBezTo>
                  <a:lnTo>
                    <a:pt x="29803" y="34275"/>
                  </a:lnTo>
                  <a:cubicBezTo>
                    <a:pt x="29803" y="14725"/>
                    <a:pt x="44113" y="4198"/>
                    <a:pt x="57012" y="4198"/>
                  </a:cubicBezTo>
                  <a:cubicBezTo>
                    <a:pt x="69709" y="4198"/>
                    <a:pt x="71926" y="14349"/>
                    <a:pt x="71926" y="25064"/>
                  </a:cubicBezTo>
                  <a:lnTo>
                    <a:pt x="71926" y="68864"/>
                  </a:lnTo>
                  <a:cubicBezTo>
                    <a:pt x="71926" y="77323"/>
                    <a:pt x="69709" y="77323"/>
                    <a:pt x="56206" y="77323"/>
                  </a:cubicBezTo>
                  <a:lnTo>
                    <a:pt x="56206" y="83150"/>
                  </a:lnTo>
                  <a:cubicBezTo>
                    <a:pt x="63260" y="82962"/>
                    <a:pt x="73538" y="82586"/>
                    <a:pt x="78980" y="82586"/>
                  </a:cubicBezTo>
                  <a:cubicBezTo>
                    <a:pt x="84220" y="82586"/>
                    <a:pt x="94701" y="82962"/>
                    <a:pt x="101553" y="83150"/>
                  </a:cubicBezTo>
                  <a:lnTo>
                    <a:pt x="101553" y="77323"/>
                  </a:lnTo>
                  <a:cubicBezTo>
                    <a:pt x="91073" y="77323"/>
                    <a:pt x="86034" y="77323"/>
                    <a:pt x="85833" y="71683"/>
                  </a:cubicBezTo>
                  <a:lnTo>
                    <a:pt x="85833" y="35779"/>
                  </a:lnTo>
                  <a:cubicBezTo>
                    <a:pt x="85833" y="19613"/>
                    <a:pt x="85833" y="13785"/>
                    <a:pt x="79585" y="7018"/>
                  </a:cubicBezTo>
                  <a:cubicBezTo>
                    <a:pt x="76763" y="3822"/>
                    <a:pt x="70112" y="63"/>
                    <a:pt x="58423" y="63"/>
                  </a:cubicBezTo>
                  <a:cubicBezTo>
                    <a:pt x="43710" y="63"/>
                    <a:pt x="34237" y="8146"/>
                    <a:pt x="28594" y="19801"/>
                  </a:cubicBezTo>
                  <a:lnTo>
                    <a:pt x="28594" y="63"/>
                  </a:lnTo>
                  <a:lnTo>
                    <a:pt x="176" y="2131"/>
                  </a:lnTo>
                  <a:lnTo>
                    <a:pt x="176" y="7958"/>
                  </a:lnTo>
                  <a:cubicBezTo>
                    <a:pt x="14284" y="7958"/>
                    <a:pt x="15897" y="9274"/>
                    <a:pt x="15897" y="18485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形状 96">
              <a:extLst>
                <a:ext uri="{FF2B5EF4-FFF2-40B4-BE49-F238E27FC236}">
                  <a16:creationId xmlns:a16="http://schemas.microsoft.com/office/drawing/2014/main" id="{255CCC48-B52C-D36B-4786-8D97C951AEDE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4341392" y="3056163"/>
              <a:ext cx="90896" cy="86283"/>
            </a:xfrm>
            <a:custGeom>
              <a:avLst/>
              <a:gdLst>
                <a:gd name="connsiteX0" fmla="*/ 58834 w 90896"/>
                <a:gd name="connsiteY0" fmla="*/ 69992 h 86283"/>
                <a:gd name="connsiteX1" fmla="*/ 74555 w 90896"/>
                <a:gd name="connsiteY1" fmla="*/ 85406 h 86283"/>
                <a:gd name="connsiteX2" fmla="*/ 91082 w 90896"/>
                <a:gd name="connsiteY2" fmla="*/ 67548 h 86283"/>
                <a:gd name="connsiteX3" fmla="*/ 91082 w 90896"/>
                <a:gd name="connsiteY3" fmla="*/ 57021 h 86283"/>
                <a:gd name="connsiteX4" fmla="*/ 86043 w 90896"/>
                <a:gd name="connsiteY4" fmla="*/ 57021 h 86283"/>
                <a:gd name="connsiteX5" fmla="*/ 86043 w 90896"/>
                <a:gd name="connsiteY5" fmla="*/ 67548 h 86283"/>
                <a:gd name="connsiteX6" fmla="*/ 78787 w 90896"/>
                <a:gd name="connsiteY6" fmla="*/ 79579 h 86283"/>
                <a:gd name="connsiteX7" fmla="*/ 71330 w 90896"/>
                <a:gd name="connsiteY7" fmla="*/ 70180 h 86283"/>
                <a:gd name="connsiteX8" fmla="*/ 71330 w 90896"/>
                <a:gd name="connsiteY8" fmla="*/ 32583 h 86283"/>
                <a:gd name="connsiteX9" fmla="*/ 64075 w 90896"/>
                <a:gd name="connsiteY9" fmla="*/ 10402 h 86283"/>
                <a:gd name="connsiteX10" fmla="*/ 36463 w 90896"/>
                <a:gd name="connsiteY10" fmla="*/ 63 h 86283"/>
                <a:gd name="connsiteX11" fmla="*/ 6030 w 90896"/>
                <a:gd name="connsiteY11" fmla="*/ 21305 h 86283"/>
                <a:gd name="connsiteX12" fmla="*/ 15301 w 90896"/>
                <a:gd name="connsiteY12" fmla="*/ 30140 h 86283"/>
                <a:gd name="connsiteX13" fmla="*/ 24572 w 90896"/>
                <a:gd name="connsiteY13" fmla="*/ 21493 h 86283"/>
                <a:gd name="connsiteX14" fmla="*/ 14293 w 90896"/>
                <a:gd name="connsiteY14" fmla="*/ 12845 h 86283"/>
                <a:gd name="connsiteX15" fmla="*/ 36060 w 90896"/>
                <a:gd name="connsiteY15" fmla="*/ 4198 h 86283"/>
                <a:gd name="connsiteX16" fmla="*/ 57424 w 90896"/>
                <a:gd name="connsiteY16" fmla="*/ 28260 h 86283"/>
                <a:gd name="connsiteX17" fmla="*/ 57424 w 90896"/>
                <a:gd name="connsiteY17" fmla="*/ 35215 h 86283"/>
                <a:gd name="connsiteX18" fmla="*/ 20339 w 90896"/>
                <a:gd name="connsiteY18" fmla="*/ 41982 h 86283"/>
                <a:gd name="connsiteX19" fmla="*/ 185 w 90896"/>
                <a:gd name="connsiteY19" fmla="*/ 66420 h 86283"/>
                <a:gd name="connsiteX20" fmla="*/ 32432 w 90896"/>
                <a:gd name="connsiteY20" fmla="*/ 86346 h 86283"/>
                <a:gd name="connsiteX21" fmla="*/ 58834 w 90896"/>
                <a:gd name="connsiteY21" fmla="*/ 69992 h 86283"/>
                <a:gd name="connsiteX22" fmla="*/ 57424 w 90896"/>
                <a:gd name="connsiteY22" fmla="*/ 39163 h 86283"/>
                <a:gd name="connsiteX23" fmla="*/ 57424 w 90896"/>
                <a:gd name="connsiteY23" fmla="*/ 57961 h 86283"/>
                <a:gd name="connsiteX24" fmla="*/ 33843 w 90896"/>
                <a:gd name="connsiteY24" fmla="*/ 82210 h 86283"/>
                <a:gd name="connsiteX25" fmla="*/ 15704 w 90896"/>
                <a:gd name="connsiteY25" fmla="*/ 66232 h 86283"/>
                <a:gd name="connsiteX26" fmla="*/ 57424 w 90896"/>
                <a:gd name="connsiteY26" fmla="*/ 39163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896" h="86283">
                  <a:moveTo>
                    <a:pt x="58834" y="69992"/>
                  </a:moveTo>
                  <a:cubicBezTo>
                    <a:pt x="59641" y="77511"/>
                    <a:pt x="65082" y="85406"/>
                    <a:pt x="74555" y="85406"/>
                  </a:cubicBezTo>
                  <a:cubicBezTo>
                    <a:pt x="78787" y="85406"/>
                    <a:pt x="91082" y="82774"/>
                    <a:pt x="91082" y="67548"/>
                  </a:cubicBezTo>
                  <a:lnTo>
                    <a:pt x="91082" y="57021"/>
                  </a:lnTo>
                  <a:lnTo>
                    <a:pt x="86043" y="57021"/>
                  </a:lnTo>
                  <a:lnTo>
                    <a:pt x="86043" y="67548"/>
                  </a:lnTo>
                  <a:cubicBezTo>
                    <a:pt x="86043" y="78451"/>
                    <a:pt x="81004" y="79579"/>
                    <a:pt x="78787" y="79579"/>
                  </a:cubicBezTo>
                  <a:cubicBezTo>
                    <a:pt x="72136" y="79579"/>
                    <a:pt x="71330" y="71120"/>
                    <a:pt x="71330" y="70180"/>
                  </a:cubicBezTo>
                  <a:lnTo>
                    <a:pt x="71330" y="32583"/>
                  </a:lnTo>
                  <a:cubicBezTo>
                    <a:pt x="71330" y="24688"/>
                    <a:pt x="71330" y="17357"/>
                    <a:pt x="64075" y="10402"/>
                  </a:cubicBezTo>
                  <a:cubicBezTo>
                    <a:pt x="56214" y="3070"/>
                    <a:pt x="46137" y="63"/>
                    <a:pt x="36463" y="63"/>
                  </a:cubicBezTo>
                  <a:cubicBezTo>
                    <a:pt x="19936" y="63"/>
                    <a:pt x="6030" y="8898"/>
                    <a:pt x="6030" y="21305"/>
                  </a:cubicBezTo>
                  <a:cubicBezTo>
                    <a:pt x="6030" y="26944"/>
                    <a:pt x="10061" y="30140"/>
                    <a:pt x="15301" y="30140"/>
                  </a:cubicBezTo>
                  <a:cubicBezTo>
                    <a:pt x="20944" y="30140"/>
                    <a:pt x="24572" y="26380"/>
                    <a:pt x="24572" y="21493"/>
                  </a:cubicBezTo>
                  <a:cubicBezTo>
                    <a:pt x="24572" y="19237"/>
                    <a:pt x="23564" y="13033"/>
                    <a:pt x="14293" y="12845"/>
                  </a:cubicBezTo>
                  <a:cubicBezTo>
                    <a:pt x="19735" y="6266"/>
                    <a:pt x="29610" y="4198"/>
                    <a:pt x="36060" y="4198"/>
                  </a:cubicBezTo>
                  <a:cubicBezTo>
                    <a:pt x="45936" y="4198"/>
                    <a:pt x="57424" y="11530"/>
                    <a:pt x="57424" y="28260"/>
                  </a:cubicBezTo>
                  <a:lnTo>
                    <a:pt x="57424" y="35215"/>
                  </a:lnTo>
                  <a:cubicBezTo>
                    <a:pt x="47145" y="35779"/>
                    <a:pt x="33037" y="36343"/>
                    <a:pt x="20339" y="41982"/>
                  </a:cubicBezTo>
                  <a:cubicBezTo>
                    <a:pt x="5224" y="48374"/>
                    <a:pt x="185" y="58149"/>
                    <a:pt x="185" y="66420"/>
                  </a:cubicBezTo>
                  <a:cubicBezTo>
                    <a:pt x="185" y="81646"/>
                    <a:pt x="19735" y="86346"/>
                    <a:pt x="32432" y="86346"/>
                  </a:cubicBezTo>
                  <a:cubicBezTo>
                    <a:pt x="45734" y="86346"/>
                    <a:pt x="55005" y="78827"/>
                    <a:pt x="58834" y="69992"/>
                  </a:cubicBezTo>
                  <a:close/>
                  <a:moveTo>
                    <a:pt x="57424" y="39163"/>
                  </a:moveTo>
                  <a:lnTo>
                    <a:pt x="57424" y="57961"/>
                  </a:lnTo>
                  <a:cubicBezTo>
                    <a:pt x="57424" y="75819"/>
                    <a:pt x="42912" y="82210"/>
                    <a:pt x="33843" y="82210"/>
                  </a:cubicBezTo>
                  <a:cubicBezTo>
                    <a:pt x="23967" y="82210"/>
                    <a:pt x="15704" y="75631"/>
                    <a:pt x="15704" y="66232"/>
                  </a:cubicBezTo>
                  <a:cubicBezTo>
                    <a:pt x="15704" y="55893"/>
                    <a:pt x="24169" y="40291"/>
                    <a:pt x="57424" y="39163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形状 97">
              <a:extLst>
                <a:ext uri="{FF2B5EF4-FFF2-40B4-BE49-F238E27FC236}">
                  <a16:creationId xmlns:a16="http://schemas.microsoft.com/office/drawing/2014/main" id="{531A7034-1CD9-1A46-5794-588EBA24A84B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4440351" y="3056163"/>
              <a:ext cx="65905" cy="86283"/>
            </a:xfrm>
            <a:custGeom>
              <a:avLst/>
              <a:gdLst>
                <a:gd name="connsiteX0" fmla="*/ 35460 w 65905"/>
                <a:gd name="connsiteY0" fmla="*/ 47810 h 86283"/>
                <a:gd name="connsiteX1" fmla="*/ 56421 w 65905"/>
                <a:gd name="connsiteY1" fmla="*/ 65104 h 86283"/>
                <a:gd name="connsiteX2" fmla="*/ 33646 w 65905"/>
                <a:gd name="connsiteY2" fmla="*/ 82210 h 86283"/>
                <a:gd name="connsiteX3" fmla="*/ 5632 w 65905"/>
                <a:gd name="connsiteY3" fmla="*/ 55517 h 86283"/>
                <a:gd name="connsiteX4" fmla="*/ 2810 w 65905"/>
                <a:gd name="connsiteY4" fmla="*/ 52321 h 86283"/>
                <a:gd name="connsiteX5" fmla="*/ 190 w 65905"/>
                <a:gd name="connsiteY5" fmla="*/ 57021 h 86283"/>
                <a:gd name="connsiteX6" fmla="*/ 190 w 65905"/>
                <a:gd name="connsiteY6" fmla="*/ 81834 h 86283"/>
                <a:gd name="connsiteX7" fmla="*/ 2407 w 65905"/>
                <a:gd name="connsiteY7" fmla="*/ 86346 h 86283"/>
                <a:gd name="connsiteX8" fmla="*/ 7445 w 65905"/>
                <a:gd name="connsiteY8" fmla="*/ 82586 h 86283"/>
                <a:gd name="connsiteX9" fmla="*/ 11476 w 65905"/>
                <a:gd name="connsiteY9" fmla="*/ 78263 h 86283"/>
                <a:gd name="connsiteX10" fmla="*/ 33646 w 65905"/>
                <a:gd name="connsiteY10" fmla="*/ 86346 h 86283"/>
                <a:gd name="connsiteX11" fmla="*/ 66095 w 65905"/>
                <a:gd name="connsiteY11" fmla="*/ 60217 h 86283"/>
                <a:gd name="connsiteX12" fmla="*/ 57630 w 65905"/>
                <a:gd name="connsiteY12" fmla="*/ 42358 h 86283"/>
                <a:gd name="connsiteX13" fmla="*/ 34654 w 65905"/>
                <a:gd name="connsiteY13" fmla="*/ 33335 h 86283"/>
                <a:gd name="connsiteX14" fmla="*/ 9864 w 65905"/>
                <a:gd name="connsiteY14" fmla="*/ 17921 h 86283"/>
                <a:gd name="connsiteX15" fmla="*/ 32437 w 65905"/>
                <a:gd name="connsiteY15" fmla="*/ 3634 h 86283"/>
                <a:gd name="connsiteX16" fmla="*/ 56018 w 65905"/>
                <a:gd name="connsiteY16" fmla="*/ 26380 h 86283"/>
                <a:gd name="connsiteX17" fmla="*/ 58436 w 65905"/>
                <a:gd name="connsiteY17" fmla="*/ 28072 h 86283"/>
                <a:gd name="connsiteX18" fmla="*/ 61056 w 65905"/>
                <a:gd name="connsiteY18" fmla="*/ 23560 h 86283"/>
                <a:gd name="connsiteX19" fmla="*/ 61056 w 65905"/>
                <a:gd name="connsiteY19" fmla="*/ 4574 h 86283"/>
                <a:gd name="connsiteX20" fmla="*/ 58839 w 65905"/>
                <a:gd name="connsiteY20" fmla="*/ 63 h 86283"/>
                <a:gd name="connsiteX21" fmla="*/ 54809 w 65905"/>
                <a:gd name="connsiteY21" fmla="*/ 2319 h 86283"/>
                <a:gd name="connsiteX22" fmla="*/ 51382 w 65905"/>
                <a:gd name="connsiteY22" fmla="*/ 5326 h 86283"/>
                <a:gd name="connsiteX23" fmla="*/ 32437 w 65905"/>
                <a:gd name="connsiteY23" fmla="*/ 63 h 86283"/>
                <a:gd name="connsiteX24" fmla="*/ 190 w 65905"/>
                <a:gd name="connsiteY24" fmla="*/ 23184 h 86283"/>
                <a:gd name="connsiteX25" fmla="*/ 8856 w 65905"/>
                <a:gd name="connsiteY25" fmla="*/ 39163 h 86283"/>
                <a:gd name="connsiteX26" fmla="*/ 35460 w 65905"/>
                <a:gd name="connsiteY26" fmla="*/ 47810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05" h="86283">
                  <a:moveTo>
                    <a:pt x="35460" y="47810"/>
                  </a:moveTo>
                  <a:cubicBezTo>
                    <a:pt x="39894" y="48562"/>
                    <a:pt x="56421" y="51570"/>
                    <a:pt x="56421" y="65104"/>
                  </a:cubicBezTo>
                  <a:cubicBezTo>
                    <a:pt x="56421" y="74691"/>
                    <a:pt x="49367" y="82210"/>
                    <a:pt x="33646" y="82210"/>
                  </a:cubicBezTo>
                  <a:cubicBezTo>
                    <a:pt x="16717" y="82210"/>
                    <a:pt x="9461" y="71495"/>
                    <a:pt x="5632" y="55517"/>
                  </a:cubicBezTo>
                  <a:cubicBezTo>
                    <a:pt x="5027" y="53073"/>
                    <a:pt x="4825" y="52321"/>
                    <a:pt x="2810" y="52321"/>
                  </a:cubicBezTo>
                  <a:cubicBezTo>
                    <a:pt x="190" y="52321"/>
                    <a:pt x="190" y="53637"/>
                    <a:pt x="190" y="57021"/>
                  </a:cubicBezTo>
                  <a:lnTo>
                    <a:pt x="190" y="81834"/>
                  </a:lnTo>
                  <a:cubicBezTo>
                    <a:pt x="190" y="85030"/>
                    <a:pt x="190" y="86346"/>
                    <a:pt x="2407" y="86346"/>
                  </a:cubicBezTo>
                  <a:cubicBezTo>
                    <a:pt x="3415" y="86346"/>
                    <a:pt x="3616" y="86158"/>
                    <a:pt x="7445" y="82586"/>
                  </a:cubicBezTo>
                  <a:cubicBezTo>
                    <a:pt x="7849" y="82210"/>
                    <a:pt x="7849" y="81834"/>
                    <a:pt x="11476" y="78263"/>
                  </a:cubicBezTo>
                  <a:cubicBezTo>
                    <a:pt x="20344" y="86158"/>
                    <a:pt x="29414" y="86346"/>
                    <a:pt x="33646" y="86346"/>
                  </a:cubicBezTo>
                  <a:cubicBezTo>
                    <a:pt x="56824" y="86346"/>
                    <a:pt x="66095" y="73751"/>
                    <a:pt x="66095" y="60217"/>
                  </a:cubicBezTo>
                  <a:cubicBezTo>
                    <a:pt x="66095" y="50254"/>
                    <a:pt x="60049" y="44614"/>
                    <a:pt x="57630" y="42358"/>
                  </a:cubicBezTo>
                  <a:cubicBezTo>
                    <a:pt x="50979" y="36343"/>
                    <a:pt x="43119" y="34839"/>
                    <a:pt x="34654" y="33335"/>
                  </a:cubicBezTo>
                  <a:cubicBezTo>
                    <a:pt x="23368" y="31268"/>
                    <a:pt x="9864" y="28824"/>
                    <a:pt x="9864" y="17921"/>
                  </a:cubicBezTo>
                  <a:cubicBezTo>
                    <a:pt x="9864" y="11342"/>
                    <a:pt x="15104" y="3634"/>
                    <a:pt x="32437" y="3634"/>
                  </a:cubicBezTo>
                  <a:cubicBezTo>
                    <a:pt x="54607" y="3634"/>
                    <a:pt x="55615" y="20553"/>
                    <a:pt x="56018" y="26380"/>
                  </a:cubicBezTo>
                  <a:cubicBezTo>
                    <a:pt x="56219" y="28072"/>
                    <a:pt x="58033" y="28072"/>
                    <a:pt x="58436" y="28072"/>
                  </a:cubicBezTo>
                  <a:cubicBezTo>
                    <a:pt x="61056" y="28072"/>
                    <a:pt x="61056" y="27132"/>
                    <a:pt x="61056" y="23560"/>
                  </a:cubicBezTo>
                  <a:lnTo>
                    <a:pt x="61056" y="4574"/>
                  </a:lnTo>
                  <a:cubicBezTo>
                    <a:pt x="61056" y="1379"/>
                    <a:pt x="61056" y="63"/>
                    <a:pt x="58839" y="63"/>
                  </a:cubicBezTo>
                  <a:cubicBezTo>
                    <a:pt x="57832" y="63"/>
                    <a:pt x="57429" y="63"/>
                    <a:pt x="54809" y="2319"/>
                  </a:cubicBezTo>
                  <a:cubicBezTo>
                    <a:pt x="54204" y="3070"/>
                    <a:pt x="52188" y="4762"/>
                    <a:pt x="51382" y="5326"/>
                  </a:cubicBezTo>
                  <a:cubicBezTo>
                    <a:pt x="43724" y="63"/>
                    <a:pt x="35460" y="63"/>
                    <a:pt x="32437" y="63"/>
                  </a:cubicBezTo>
                  <a:cubicBezTo>
                    <a:pt x="7849" y="63"/>
                    <a:pt x="190" y="12657"/>
                    <a:pt x="190" y="23184"/>
                  </a:cubicBezTo>
                  <a:cubicBezTo>
                    <a:pt x="190" y="29764"/>
                    <a:pt x="3415" y="35027"/>
                    <a:pt x="8856" y="39163"/>
                  </a:cubicBezTo>
                  <a:cubicBezTo>
                    <a:pt x="15306" y="44050"/>
                    <a:pt x="20949" y="45178"/>
                    <a:pt x="35460" y="47810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形状 98">
              <a:extLst>
                <a:ext uri="{FF2B5EF4-FFF2-40B4-BE49-F238E27FC236}">
                  <a16:creationId xmlns:a16="http://schemas.microsoft.com/office/drawing/2014/main" id="{9C2D8D63-F8E4-DDAD-C8A2-9D56D94D7D47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4588845" y="3056163"/>
              <a:ext cx="90896" cy="86283"/>
            </a:xfrm>
            <a:custGeom>
              <a:avLst/>
              <a:gdLst>
                <a:gd name="connsiteX0" fmla="*/ 58847 w 90896"/>
                <a:gd name="connsiteY0" fmla="*/ 69992 h 86283"/>
                <a:gd name="connsiteX1" fmla="*/ 74567 w 90896"/>
                <a:gd name="connsiteY1" fmla="*/ 85406 h 86283"/>
                <a:gd name="connsiteX2" fmla="*/ 91094 w 90896"/>
                <a:gd name="connsiteY2" fmla="*/ 67548 h 86283"/>
                <a:gd name="connsiteX3" fmla="*/ 91094 w 90896"/>
                <a:gd name="connsiteY3" fmla="*/ 57021 h 86283"/>
                <a:gd name="connsiteX4" fmla="*/ 86055 w 90896"/>
                <a:gd name="connsiteY4" fmla="*/ 57021 h 86283"/>
                <a:gd name="connsiteX5" fmla="*/ 86055 w 90896"/>
                <a:gd name="connsiteY5" fmla="*/ 67548 h 86283"/>
                <a:gd name="connsiteX6" fmla="*/ 78800 w 90896"/>
                <a:gd name="connsiteY6" fmla="*/ 79579 h 86283"/>
                <a:gd name="connsiteX7" fmla="*/ 71343 w 90896"/>
                <a:gd name="connsiteY7" fmla="*/ 70180 h 86283"/>
                <a:gd name="connsiteX8" fmla="*/ 71343 w 90896"/>
                <a:gd name="connsiteY8" fmla="*/ 32583 h 86283"/>
                <a:gd name="connsiteX9" fmla="*/ 64087 w 90896"/>
                <a:gd name="connsiteY9" fmla="*/ 10402 h 86283"/>
                <a:gd name="connsiteX10" fmla="*/ 36475 w 90896"/>
                <a:gd name="connsiteY10" fmla="*/ 63 h 86283"/>
                <a:gd name="connsiteX11" fmla="*/ 6042 w 90896"/>
                <a:gd name="connsiteY11" fmla="*/ 21305 h 86283"/>
                <a:gd name="connsiteX12" fmla="*/ 15313 w 90896"/>
                <a:gd name="connsiteY12" fmla="*/ 30140 h 86283"/>
                <a:gd name="connsiteX13" fmla="*/ 24584 w 90896"/>
                <a:gd name="connsiteY13" fmla="*/ 21493 h 86283"/>
                <a:gd name="connsiteX14" fmla="*/ 14305 w 90896"/>
                <a:gd name="connsiteY14" fmla="*/ 12845 h 86283"/>
                <a:gd name="connsiteX15" fmla="*/ 36072 w 90896"/>
                <a:gd name="connsiteY15" fmla="*/ 4198 h 86283"/>
                <a:gd name="connsiteX16" fmla="*/ 57436 w 90896"/>
                <a:gd name="connsiteY16" fmla="*/ 28260 h 86283"/>
                <a:gd name="connsiteX17" fmla="*/ 57436 w 90896"/>
                <a:gd name="connsiteY17" fmla="*/ 35215 h 86283"/>
                <a:gd name="connsiteX18" fmla="*/ 20352 w 90896"/>
                <a:gd name="connsiteY18" fmla="*/ 41982 h 86283"/>
                <a:gd name="connsiteX19" fmla="*/ 197 w 90896"/>
                <a:gd name="connsiteY19" fmla="*/ 66420 h 86283"/>
                <a:gd name="connsiteX20" fmla="*/ 32444 w 90896"/>
                <a:gd name="connsiteY20" fmla="*/ 86346 h 86283"/>
                <a:gd name="connsiteX21" fmla="*/ 58847 w 90896"/>
                <a:gd name="connsiteY21" fmla="*/ 69992 h 86283"/>
                <a:gd name="connsiteX22" fmla="*/ 57436 w 90896"/>
                <a:gd name="connsiteY22" fmla="*/ 39163 h 86283"/>
                <a:gd name="connsiteX23" fmla="*/ 57436 w 90896"/>
                <a:gd name="connsiteY23" fmla="*/ 57961 h 86283"/>
                <a:gd name="connsiteX24" fmla="*/ 33855 w 90896"/>
                <a:gd name="connsiteY24" fmla="*/ 82210 h 86283"/>
                <a:gd name="connsiteX25" fmla="*/ 15716 w 90896"/>
                <a:gd name="connsiteY25" fmla="*/ 66232 h 86283"/>
                <a:gd name="connsiteX26" fmla="*/ 57436 w 90896"/>
                <a:gd name="connsiteY26" fmla="*/ 39163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896" h="86283">
                  <a:moveTo>
                    <a:pt x="58847" y="69992"/>
                  </a:moveTo>
                  <a:cubicBezTo>
                    <a:pt x="59653" y="77511"/>
                    <a:pt x="65095" y="85406"/>
                    <a:pt x="74567" y="85406"/>
                  </a:cubicBezTo>
                  <a:cubicBezTo>
                    <a:pt x="78800" y="85406"/>
                    <a:pt x="91094" y="82774"/>
                    <a:pt x="91094" y="67548"/>
                  </a:cubicBezTo>
                  <a:lnTo>
                    <a:pt x="91094" y="57021"/>
                  </a:lnTo>
                  <a:lnTo>
                    <a:pt x="86055" y="57021"/>
                  </a:lnTo>
                  <a:lnTo>
                    <a:pt x="86055" y="67548"/>
                  </a:lnTo>
                  <a:cubicBezTo>
                    <a:pt x="86055" y="78451"/>
                    <a:pt x="81017" y="79579"/>
                    <a:pt x="78800" y="79579"/>
                  </a:cubicBezTo>
                  <a:cubicBezTo>
                    <a:pt x="72149" y="79579"/>
                    <a:pt x="71343" y="71120"/>
                    <a:pt x="71343" y="70180"/>
                  </a:cubicBezTo>
                  <a:lnTo>
                    <a:pt x="71343" y="32583"/>
                  </a:lnTo>
                  <a:cubicBezTo>
                    <a:pt x="71343" y="24688"/>
                    <a:pt x="71343" y="17357"/>
                    <a:pt x="64087" y="10402"/>
                  </a:cubicBezTo>
                  <a:cubicBezTo>
                    <a:pt x="56227" y="3070"/>
                    <a:pt x="46149" y="63"/>
                    <a:pt x="36475" y="63"/>
                  </a:cubicBezTo>
                  <a:cubicBezTo>
                    <a:pt x="19949" y="63"/>
                    <a:pt x="6042" y="8898"/>
                    <a:pt x="6042" y="21305"/>
                  </a:cubicBezTo>
                  <a:cubicBezTo>
                    <a:pt x="6042" y="26944"/>
                    <a:pt x="10073" y="30140"/>
                    <a:pt x="15313" y="30140"/>
                  </a:cubicBezTo>
                  <a:cubicBezTo>
                    <a:pt x="20956" y="30140"/>
                    <a:pt x="24584" y="26380"/>
                    <a:pt x="24584" y="21493"/>
                  </a:cubicBezTo>
                  <a:cubicBezTo>
                    <a:pt x="24584" y="19237"/>
                    <a:pt x="23576" y="13033"/>
                    <a:pt x="14305" y="12845"/>
                  </a:cubicBezTo>
                  <a:cubicBezTo>
                    <a:pt x="19747" y="6266"/>
                    <a:pt x="29623" y="4198"/>
                    <a:pt x="36072" y="4198"/>
                  </a:cubicBezTo>
                  <a:cubicBezTo>
                    <a:pt x="45948" y="4198"/>
                    <a:pt x="57436" y="11530"/>
                    <a:pt x="57436" y="28260"/>
                  </a:cubicBezTo>
                  <a:lnTo>
                    <a:pt x="57436" y="35215"/>
                  </a:lnTo>
                  <a:cubicBezTo>
                    <a:pt x="47157" y="35779"/>
                    <a:pt x="33049" y="36343"/>
                    <a:pt x="20352" y="41982"/>
                  </a:cubicBezTo>
                  <a:cubicBezTo>
                    <a:pt x="5236" y="48374"/>
                    <a:pt x="197" y="58149"/>
                    <a:pt x="197" y="66420"/>
                  </a:cubicBezTo>
                  <a:cubicBezTo>
                    <a:pt x="197" y="81646"/>
                    <a:pt x="19747" y="86346"/>
                    <a:pt x="32444" y="86346"/>
                  </a:cubicBezTo>
                  <a:cubicBezTo>
                    <a:pt x="45746" y="86346"/>
                    <a:pt x="55017" y="78827"/>
                    <a:pt x="58847" y="69992"/>
                  </a:cubicBezTo>
                  <a:close/>
                  <a:moveTo>
                    <a:pt x="57436" y="39163"/>
                  </a:moveTo>
                  <a:lnTo>
                    <a:pt x="57436" y="57961"/>
                  </a:lnTo>
                  <a:cubicBezTo>
                    <a:pt x="57436" y="75819"/>
                    <a:pt x="42925" y="82210"/>
                    <a:pt x="33855" y="82210"/>
                  </a:cubicBezTo>
                  <a:cubicBezTo>
                    <a:pt x="23979" y="82210"/>
                    <a:pt x="15716" y="75631"/>
                    <a:pt x="15716" y="66232"/>
                  </a:cubicBezTo>
                  <a:cubicBezTo>
                    <a:pt x="15716" y="55893"/>
                    <a:pt x="24181" y="40291"/>
                    <a:pt x="57436" y="39163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形状 99">
              <a:extLst>
                <a:ext uri="{FF2B5EF4-FFF2-40B4-BE49-F238E27FC236}">
                  <a16:creationId xmlns:a16="http://schemas.microsoft.com/office/drawing/2014/main" id="{A10E5931-2A2A-B8C1-1767-3D98F8959982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4752164" y="3024770"/>
              <a:ext cx="63083" cy="117675"/>
            </a:xfrm>
            <a:custGeom>
              <a:avLst/>
              <a:gdLst>
                <a:gd name="connsiteX0" fmla="*/ 31243 w 63083"/>
                <a:gd name="connsiteY0" fmla="*/ 40479 h 117675"/>
                <a:gd name="connsiteX1" fmla="*/ 60064 w 63083"/>
                <a:gd name="connsiteY1" fmla="*/ 40479 h 117675"/>
                <a:gd name="connsiteX2" fmla="*/ 60064 w 63083"/>
                <a:gd name="connsiteY2" fmla="*/ 34651 h 117675"/>
                <a:gd name="connsiteX3" fmla="*/ 31243 w 63083"/>
                <a:gd name="connsiteY3" fmla="*/ 34651 h 117675"/>
                <a:gd name="connsiteX4" fmla="*/ 31243 w 63083"/>
                <a:gd name="connsiteY4" fmla="*/ 63 h 117675"/>
                <a:gd name="connsiteX5" fmla="*/ 26205 w 63083"/>
                <a:gd name="connsiteY5" fmla="*/ 63 h 117675"/>
                <a:gd name="connsiteX6" fmla="*/ 205 w 63083"/>
                <a:gd name="connsiteY6" fmla="*/ 36343 h 117675"/>
                <a:gd name="connsiteX7" fmla="*/ 205 w 63083"/>
                <a:gd name="connsiteY7" fmla="*/ 40479 h 117675"/>
                <a:gd name="connsiteX8" fmla="*/ 17337 w 63083"/>
                <a:gd name="connsiteY8" fmla="*/ 40479 h 117675"/>
                <a:gd name="connsiteX9" fmla="*/ 17337 w 63083"/>
                <a:gd name="connsiteY9" fmla="*/ 92361 h 117675"/>
                <a:gd name="connsiteX10" fmla="*/ 43336 w 63083"/>
                <a:gd name="connsiteY10" fmla="*/ 117739 h 117675"/>
                <a:gd name="connsiteX11" fmla="*/ 63289 w 63083"/>
                <a:gd name="connsiteY11" fmla="*/ 92361 h 117675"/>
                <a:gd name="connsiteX12" fmla="*/ 63289 w 63083"/>
                <a:gd name="connsiteY12" fmla="*/ 81646 h 117675"/>
                <a:gd name="connsiteX13" fmla="*/ 58250 w 63083"/>
                <a:gd name="connsiteY13" fmla="*/ 81646 h 117675"/>
                <a:gd name="connsiteX14" fmla="*/ 58250 w 63083"/>
                <a:gd name="connsiteY14" fmla="*/ 91985 h 117675"/>
                <a:gd name="connsiteX15" fmla="*/ 44747 w 63083"/>
                <a:gd name="connsiteY15" fmla="*/ 113039 h 117675"/>
                <a:gd name="connsiteX16" fmla="*/ 31243 w 63083"/>
                <a:gd name="connsiteY16" fmla="*/ 92737 h 117675"/>
                <a:gd name="connsiteX17" fmla="*/ 31243 w 63083"/>
                <a:gd name="connsiteY17" fmla="*/ 40479 h 11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083" h="117675">
                  <a:moveTo>
                    <a:pt x="31243" y="40479"/>
                  </a:moveTo>
                  <a:lnTo>
                    <a:pt x="60064" y="40479"/>
                  </a:lnTo>
                  <a:lnTo>
                    <a:pt x="60064" y="34651"/>
                  </a:lnTo>
                  <a:lnTo>
                    <a:pt x="31243" y="34651"/>
                  </a:lnTo>
                  <a:lnTo>
                    <a:pt x="31243" y="63"/>
                  </a:lnTo>
                  <a:lnTo>
                    <a:pt x="26205" y="63"/>
                  </a:lnTo>
                  <a:cubicBezTo>
                    <a:pt x="26003" y="15477"/>
                    <a:pt x="19957" y="35591"/>
                    <a:pt x="205" y="36343"/>
                  </a:cubicBezTo>
                  <a:lnTo>
                    <a:pt x="205" y="40479"/>
                  </a:lnTo>
                  <a:lnTo>
                    <a:pt x="17337" y="40479"/>
                  </a:lnTo>
                  <a:lnTo>
                    <a:pt x="17337" y="92361"/>
                  </a:lnTo>
                  <a:cubicBezTo>
                    <a:pt x="17337" y="115483"/>
                    <a:pt x="36080" y="117739"/>
                    <a:pt x="43336" y="117739"/>
                  </a:cubicBezTo>
                  <a:cubicBezTo>
                    <a:pt x="57646" y="117739"/>
                    <a:pt x="63289" y="104392"/>
                    <a:pt x="63289" y="92361"/>
                  </a:cubicBezTo>
                  <a:lnTo>
                    <a:pt x="63289" y="81646"/>
                  </a:lnTo>
                  <a:lnTo>
                    <a:pt x="58250" y="81646"/>
                  </a:lnTo>
                  <a:lnTo>
                    <a:pt x="58250" y="91985"/>
                  </a:lnTo>
                  <a:cubicBezTo>
                    <a:pt x="58250" y="105896"/>
                    <a:pt x="52204" y="113039"/>
                    <a:pt x="44747" y="113039"/>
                  </a:cubicBezTo>
                  <a:cubicBezTo>
                    <a:pt x="31243" y="113039"/>
                    <a:pt x="31243" y="95933"/>
                    <a:pt x="31243" y="92737"/>
                  </a:cubicBezTo>
                  <a:lnTo>
                    <a:pt x="31243" y="40479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形状 100">
              <a:extLst>
                <a:ext uri="{FF2B5EF4-FFF2-40B4-BE49-F238E27FC236}">
                  <a16:creationId xmlns:a16="http://schemas.microsoft.com/office/drawing/2014/main" id="{98AF8E00-B77B-A81A-9AAD-01B0618A97CA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4832357" y="3056163"/>
              <a:ext cx="89284" cy="86283"/>
            </a:xfrm>
            <a:custGeom>
              <a:avLst/>
              <a:gdLst>
                <a:gd name="connsiteX0" fmla="*/ 89494 w 89284"/>
                <a:gd name="connsiteY0" fmla="*/ 44050 h 86283"/>
                <a:gd name="connsiteX1" fmla="*/ 44952 w 89284"/>
                <a:gd name="connsiteY1" fmla="*/ 63 h 86283"/>
                <a:gd name="connsiteX2" fmla="*/ 209 w 89284"/>
                <a:gd name="connsiteY2" fmla="*/ 44050 h 86283"/>
                <a:gd name="connsiteX3" fmla="*/ 44751 w 89284"/>
                <a:gd name="connsiteY3" fmla="*/ 86346 h 86283"/>
                <a:gd name="connsiteX4" fmla="*/ 89494 w 89284"/>
                <a:gd name="connsiteY4" fmla="*/ 44050 h 86283"/>
                <a:gd name="connsiteX5" fmla="*/ 44952 w 89284"/>
                <a:gd name="connsiteY5" fmla="*/ 81646 h 86283"/>
                <a:gd name="connsiteX6" fmla="*/ 21976 w 89284"/>
                <a:gd name="connsiteY6" fmla="*/ 69052 h 86283"/>
                <a:gd name="connsiteX7" fmla="*/ 16938 w 89284"/>
                <a:gd name="connsiteY7" fmla="*/ 42546 h 86283"/>
                <a:gd name="connsiteX8" fmla="*/ 21775 w 89284"/>
                <a:gd name="connsiteY8" fmla="*/ 16793 h 86283"/>
                <a:gd name="connsiteX9" fmla="*/ 44751 w 89284"/>
                <a:gd name="connsiteY9" fmla="*/ 4198 h 86283"/>
                <a:gd name="connsiteX10" fmla="*/ 67525 w 89284"/>
                <a:gd name="connsiteY10" fmla="*/ 16417 h 86283"/>
                <a:gd name="connsiteX11" fmla="*/ 72766 w 89284"/>
                <a:gd name="connsiteY11" fmla="*/ 42546 h 86283"/>
                <a:gd name="connsiteX12" fmla="*/ 68332 w 89284"/>
                <a:gd name="connsiteY12" fmla="*/ 67736 h 86283"/>
                <a:gd name="connsiteX13" fmla="*/ 44952 w 89284"/>
                <a:gd name="connsiteY13" fmla="*/ 81646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284" h="86283">
                  <a:moveTo>
                    <a:pt x="89494" y="44050"/>
                  </a:moveTo>
                  <a:cubicBezTo>
                    <a:pt x="89494" y="19989"/>
                    <a:pt x="69339" y="63"/>
                    <a:pt x="44952" y="63"/>
                  </a:cubicBezTo>
                  <a:cubicBezTo>
                    <a:pt x="19759" y="63"/>
                    <a:pt x="209" y="20553"/>
                    <a:pt x="209" y="44050"/>
                  </a:cubicBezTo>
                  <a:cubicBezTo>
                    <a:pt x="209" y="68300"/>
                    <a:pt x="21170" y="86346"/>
                    <a:pt x="44751" y="86346"/>
                  </a:cubicBezTo>
                  <a:cubicBezTo>
                    <a:pt x="69138" y="86346"/>
                    <a:pt x="89494" y="67924"/>
                    <a:pt x="89494" y="44050"/>
                  </a:cubicBezTo>
                  <a:close/>
                  <a:moveTo>
                    <a:pt x="44952" y="81646"/>
                  </a:moveTo>
                  <a:cubicBezTo>
                    <a:pt x="36286" y="81646"/>
                    <a:pt x="27418" y="77699"/>
                    <a:pt x="21976" y="69052"/>
                  </a:cubicBezTo>
                  <a:cubicBezTo>
                    <a:pt x="16938" y="60781"/>
                    <a:pt x="16938" y="49314"/>
                    <a:pt x="16938" y="42546"/>
                  </a:cubicBezTo>
                  <a:cubicBezTo>
                    <a:pt x="16938" y="35215"/>
                    <a:pt x="16938" y="25064"/>
                    <a:pt x="21775" y="16793"/>
                  </a:cubicBezTo>
                  <a:cubicBezTo>
                    <a:pt x="27216" y="8146"/>
                    <a:pt x="36689" y="4198"/>
                    <a:pt x="44751" y="4198"/>
                  </a:cubicBezTo>
                  <a:cubicBezTo>
                    <a:pt x="53619" y="4198"/>
                    <a:pt x="62285" y="8334"/>
                    <a:pt x="67525" y="16417"/>
                  </a:cubicBezTo>
                  <a:cubicBezTo>
                    <a:pt x="72766" y="24500"/>
                    <a:pt x="72766" y="35403"/>
                    <a:pt x="72766" y="42546"/>
                  </a:cubicBezTo>
                  <a:cubicBezTo>
                    <a:pt x="72766" y="49314"/>
                    <a:pt x="72766" y="59465"/>
                    <a:pt x="68332" y="67736"/>
                  </a:cubicBezTo>
                  <a:cubicBezTo>
                    <a:pt x="63898" y="76195"/>
                    <a:pt x="55030" y="81646"/>
                    <a:pt x="44952" y="81646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形状 101">
              <a:extLst>
                <a:ext uri="{FF2B5EF4-FFF2-40B4-BE49-F238E27FC236}">
                  <a16:creationId xmlns:a16="http://schemas.microsoft.com/office/drawing/2014/main" id="{3718BCC3-4495-63E1-5384-B4C99FF2EB74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4931316" y="3024770"/>
              <a:ext cx="63083" cy="117675"/>
            </a:xfrm>
            <a:custGeom>
              <a:avLst/>
              <a:gdLst>
                <a:gd name="connsiteX0" fmla="*/ 31252 w 63083"/>
                <a:gd name="connsiteY0" fmla="*/ 40479 h 117675"/>
                <a:gd name="connsiteX1" fmla="*/ 60073 w 63083"/>
                <a:gd name="connsiteY1" fmla="*/ 40479 h 117675"/>
                <a:gd name="connsiteX2" fmla="*/ 60073 w 63083"/>
                <a:gd name="connsiteY2" fmla="*/ 34651 h 117675"/>
                <a:gd name="connsiteX3" fmla="*/ 31252 w 63083"/>
                <a:gd name="connsiteY3" fmla="*/ 34651 h 117675"/>
                <a:gd name="connsiteX4" fmla="*/ 31252 w 63083"/>
                <a:gd name="connsiteY4" fmla="*/ 63 h 117675"/>
                <a:gd name="connsiteX5" fmla="*/ 26214 w 63083"/>
                <a:gd name="connsiteY5" fmla="*/ 63 h 117675"/>
                <a:gd name="connsiteX6" fmla="*/ 214 w 63083"/>
                <a:gd name="connsiteY6" fmla="*/ 36343 h 117675"/>
                <a:gd name="connsiteX7" fmla="*/ 214 w 63083"/>
                <a:gd name="connsiteY7" fmla="*/ 40479 h 117675"/>
                <a:gd name="connsiteX8" fmla="*/ 17346 w 63083"/>
                <a:gd name="connsiteY8" fmla="*/ 40479 h 117675"/>
                <a:gd name="connsiteX9" fmla="*/ 17346 w 63083"/>
                <a:gd name="connsiteY9" fmla="*/ 92361 h 117675"/>
                <a:gd name="connsiteX10" fmla="*/ 43345 w 63083"/>
                <a:gd name="connsiteY10" fmla="*/ 117739 h 117675"/>
                <a:gd name="connsiteX11" fmla="*/ 63298 w 63083"/>
                <a:gd name="connsiteY11" fmla="*/ 92361 h 117675"/>
                <a:gd name="connsiteX12" fmla="*/ 63298 w 63083"/>
                <a:gd name="connsiteY12" fmla="*/ 81646 h 117675"/>
                <a:gd name="connsiteX13" fmla="*/ 58259 w 63083"/>
                <a:gd name="connsiteY13" fmla="*/ 81646 h 117675"/>
                <a:gd name="connsiteX14" fmla="*/ 58259 w 63083"/>
                <a:gd name="connsiteY14" fmla="*/ 91985 h 117675"/>
                <a:gd name="connsiteX15" fmla="*/ 44756 w 63083"/>
                <a:gd name="connsiteY15" fmla="*/ 113039 h 117675"/>
                <a:gd name="connsiteX16" fmla="*/ 31252 w 63083"/>
                <a:gd name="connsiteY16" fmla="*/ 92737 h 117675"/>
                <a:gd name="connsiteX17" fmla="*/ 31252 w 63083"/>
                <a:gd name="connsiteY17" fmla="*/ 40479 h 11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083" h="117675">
                  <a:moveTo>
                    <a:pt x="31252" y="40479"/>
                  </a:moveTo>
                  <a:lnTo>
                    <a:pt x="60073" y="40479"/>
                  </a:lnTo>
                  <a:lnTo>
                    <a:pt x="60073" y="34651"/>
                  </a:lnTo>
                  <a:lnTo>
                    <a:pt x="31252" y="34651"/>
                  </a:lnTo>
                  <a:lnTo>
                    <a:pt x="31252" y="63"/>
                  </a:lnTo>
                  <a:lnTo>
                    <a:pt x="26214" y="63"/>
                  </a:lnTo>
                  <a:cubicBezTo>
                    <a:pt x="26012" y="15477"/>
                    <a:pt x="19966" y="35591"/>
                    <a:pt x="214" y="36343"/>
                  </a:cubicBezTo>
                  <a:lnTo>
                    <a:pt x="214" y="40479"/>
                  </a:lnTo>
                  <a:lnTo>
                    <a:pt x="17346" y="40479"/>
                  </a:lnTo>
                  <a:lnTo>
                    <a:pt x="17346" y="92361"/>
                  </a:lnTo>
                  <a:cubicBezTo>
                    <a:pt x="17346" y="115483"/>
                    <a:pt x="36089" y="117739"/>
                    <a:pt x="43345" y="117739"/>
                  </a:cubicBezTo>
                  <a:cubicBezTo>
                    <a:pt x="57655" y="117739"/>
                    <a:pt x="63298" y="104392"/>
                    <a:pt x="63298" y="92361"/>
                  </a:cubicBezTo>
                  <a:lnTo>
                    <a:pt x="63298" y="81646"/>
                  </a:lnTo>
                  <a:lnTo>
                    <a:pt x="58259" y="81646"/>
                  </a:lnTo>
                  <a:lnTo>
                    <a:pt x="58259" y="91985"/>
                  </a:lnTo>
                  <a:cubicBezTo>
                    <a:pt x="58259" y="105896"/>
                    <a:pt x="52213" y="113039"/>
                    <a:pt x="44756" y="113039"/>
                  </a:cubicBezTo>
                  <a:cubicBezTo>
                    <a:pt x="31252" y="113039"/>
                    <a:pt x="31252" y="95933"/>
                    <a:pt x="31252" y="92737"/>
                  </a:cubicBezTo>
                  <a:lnTo>
                    <a:pt x="31252" y="40479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形状 102">
              <a:extLst>
                <a:ext uri="{FF2B5EF4-FFF2-40B4-BE49-F238E27FC236}">
                  <a16:creationId xmlns:a16="http://schemas.microsoft.com/office/drawing/2014/main" id="{BBA36BE3-A942-9993-12E5-F330E40FDBA4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5014331" y="3056163"/>
              <a:ext cx="90896" cy="86283"/>
            </a:xfrm>
            <a:custGeom>
              <a:avLst/>
              <a:gdLst>
                <a:gd name="connsiteX0" fmla="*/ 58868 w 90896"/>
                <a:gd name="connsiteY0" fmla="*/ 69992 h 86283"/>
                <a:gd name="connsiteX1" fmla="*/ 74588 w 90896"/>
                <a:gd name="connsiteY1" fmla="*/ 85406 h 86283"/>
                <a:gd name="connsiteX2" fmla="*/ 91115 w 90896"/>
                <a:gd name="connsiteY2" fmla="*/ 67548 h 86283"/>
                <a:gd name="connsiteX3" fmla="*/ 91115 w 90896"/>
                <a:gd name="connsiteY3" fmla="*/ 57021 h 86283"/>
                <a:gd name="connsiteX4" fmla="*/ 86076 w 90896"/>
                <a:gd name="connsiteY4" fmla="*/ 57021 h 86283"/>
                <a:gd name="connsiteX5" fmla="*/ 86076 w 90896"/>
                <a:gd name="connsiteY5" fmla="*/ 67548 h 86283"/>
                <a:gd name="connsiteX6" fmla="*/ 78821 w 90896"/>
                <a:gd name="connsiteY6" fmla="*/ 79579 h 86283"/>
                <a:gd name="connsiteX7" fmla="*/ 71364 w 90896"/>
                <a:gd name="connsiteY7" fmla="*/ 70180 h 86283"/>
                <a:gd name="connsiteX8" fmla="*/ 71364 w 90896"/>
                <a:gd name="connsiteY8" fmla="*/ 32583 h 86283"/>
                <a:gd name="connsiteX9" fmla="*/ 64108 w 90896"/>
                <a:gd name="connsiteY9" fmla="*/ 10402 h 86283"/>
                <a:gd name="connsiteX10" fmla="*/ 36496 w 90896"/>
                <a:gd name="connsiteY10" fmla="*/ 63 h 86283"/>
                <a:gd name="connsiteX11" fmla="*/ 6063 w 90896"/>
                <a:gd name="connsiteY11" fmla="*/ 21305 h 86283"/>
                <a:gd name="connsiteX12" fmla="*/ 15334 w 90896"/>
                <a:gd name="connsiteY12" fmla="*/ 30140 h 86283"/>
                <a:gd name="connsiteX13" fmla="*/ 24605 w 90896"/>
                <a:gd name="connsiteY13" fmla="*/ 21493 h 86283"/>
                <a:gd name="connsiteX14" fmla="*/ 14326 w 90896"/>
                <a:gd name="connsiteY14" fmla="*/ 12845 h 86283"/>
                <a:gd name="connsiteX15" fmla="*/ 36093 w 90896"/>
                <a:gd name="connsiteY15" fmla="*/ 4198 h 86283"/>
                <a:gd name="connsiteX16" fmla="*/ 57457 w 90896"/>
                <a:gd name="connsiteY16" fmla="*/ 28260 h 86283"/>
                <a:gd name="connsiteX17" fmla="*/ 57457 w 90896"/>
                <a:gd name="connsiteY17" fmla="*/ 35215 h 86283"/>
                <a:gd name="connsiteX18" fmla="*/ 20373 w 90896"/>
                <a:gd name="connsiteY18" fmla="*/ 41982 h 86283"/>
                <a:gd name="connsiteX19" fmla="*/ 218 w 90896"/>
                <a:gd name="connsiteY19" fmla="*/ 66420 h 86283"/>
                <a:gd name="connsiteX20" fmla="*/ 32465 w 90896"/>
                <a:gd name="connsiteY20" fmla="*/ 86346 h 86283"/>
                <a:gd name="connsiteX21" fmla="*/ 58868 w 90896"/>
                <a:gd name="connsiteY21" fmla="*/ 69992 h 86283"/>
                <a:gd name="connsiteX22" fmla="*/ 57457 w 90896"/>
                <a:gd name="connsiteY22" fmla="*/ 39163 h 86283"/>
                <a:gd name="connsiteX23" fmla="*/ 57457 w 90896"/>
                <a:gd name="connsiteY23" fmla="*/ 57961 h 86283"/>
                <a:gd name="connsiteX24" fmla="*/ 33876 w 90896"/>
                <a:gd name="connsiteY24" fmla="*/ 82210 h 86283"/>
                <a:gd name="connsiteX25" fmla="*/ 15737 w 90896"/>
                <a:gd name="connsiteY25" fmla="*/ 66232 h 86283"/>
                <a:gd name="connsiteX26" fmla="*/ 57457 w 90896"/>
                <a:gd name="connsiteY26" fmla="*/ 39163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896" h="86283">
                  <a:moveTo>
                    <a:pt x="58868" y="69992"/>
                  </a:moveTo>
                  <a:cubicBezTo>
                    <a:pt x="59674" y="77511"/>
                    <a:pt x="65116" y="85406"/>
                    <a:pt x="74588" y="85406"/>
                  </a:cubicBezTo>
                  <a:cubicBezTo>
                    <a:pt x="78821" y="85406"/>
                    <a:pt x="91115" y="82774"/>
                    <a:pt x="91115" y="67548"/>
                  </a:cubicBezTo>
                  <a:lnTo>
                    <a:pt x="91115" y="57021"/>
                  </a:lnTo>
                  <a:lnTo>
                    <a:pt x="86076" y="57021"/>
                  </a:lnTo>
                  <a:lnTo>
                    <a:pt x="86076" y="67548"/>
                  </a:lnTo>
                  <a:cubicBezTo>
                    <a:pt x="86076" y="78451"/>
                    <a:pt x="81038" y="79579"/>
                    <a:pt x="78821" y="79579"/>
                  </a:cubicBezTo>
                  <a:cubicBezTo>
                    <a:pt x="72170" y="79579"/>
                    <a:pt x="71364" y="71120"/>
                    <a:pt x="71364" y="70180"/>
                  </a:cubicBezTo>
                  <a:lnTo>
                    <a:pt x="71364" y="32583"/>
                  </a:lnTo>
                  <a:cubicBezTo>
                    <a:pt x="71364" y="24688"/>
                    <a:pt x="71364" y="17357"/>
                    <a:pt x="64108" y="10402"/>
                  </a:cubicBezTo>
                  <a:cubicBezTo>
                    <a:pt x="56248" y="3070"/>
                    <a:pt x="46170" y="63"/>
                    <a:pt x="36496" y="63"/>
                  </a:cubicBezTo>
                  <a:cubicBezTo>
                    <a:pt x="19970" y="63"/>
                    <a:pt x="6063" y="8898"/>
                    <a:pt x="6063" y="21305"/>
                  </a:cubicBezTo>
                  <a:cubicBezTo>
                    <a:pt x="6063" y="26944"/>
                    <a:pt x="10094" y="30140"/>
                    <a:pt x="15334" y="30140"/>
                  </a:cubicBezTo>
                  <a:cubicBezTo>
                    <a:pt x="20977" y="30140"/>
                    <a:pt x="24605" y="26380"/>
                    <a:pt x="24605" y="21493"/>
                  </a:cubicBezTo>
                  <a:cubicBezTo>
                    <a:pt x="24605" y="19237"/>
                    <a:pt x="23597" y="13033"/>
                    <a:pt x="14326" y="12845"/>
                  </a:cubicBezTo>
                  <a:cubicBezTo>
                    <a:pt x="19768" y="6266"/>
                    <a:pt x="29644" y="4198"/>
                    <a:pt x="36093" y="4198"/>
                  </a:cubicBezTo>
                  <a:cubicBezTo>
                    <a:pt x="45969" y="4198"/>
                    <a:pt x="57457" y="11530"/>
                    <a:pt x="57457" y="28260"/>
                  </a:cubicBezTo>
                  <a:lnTo>
                    <a:pt x="57457" y="35215"/>
                  </a:lnTo>
                  <a:cubicBezTo>
                    <a:pt x="47178" y="35779"/>
                    <a:pt x="33070" y="36343"/>
                    <a:pt x="20373" y="41982"/>
                  </a:cubicBezTo>
                  <a:cubicBezTo>
                    <a:pt x="5257" y="48374"/>
                    <a:pt x="218" y="58149"/>
                    <a:pt x="218" y="66420"/>
                  </a:cubicBezTo>
                  <a:cubicBezTo>
                    <a:pt x="218" y="81646"/>
                    <a:pt x="19768" y="86346"/>
                    <a:pt x="32465" y="86346"/>
                  </a:cubicBezTo>
                  <a:cubicBezTo>
                    <a:pt x="45767" y="86346"/>
                    <a:pt x="55038" y="78827"/>
                    <a:pt x="58868" y="69992"/>
                  </a:cubicBezTo>
                  <a:close/>
                  <a:moveTo>
                    <a:pt x="57457" y="39163"/>
                  </a:moveTo>
                  <a:lnTo>
                    <a:pt x="57457" y="57961"/>
                  </a:lnTo>
                  <a:cubicBezTo>
                    <a:pt x="57457" y="75819"/>
                    <a:pt x="42946" y="82210"/>
                    <a:pt x="33876" y="82210"/>
                  </a:cubicBezTo>
                  <a:cubicBezTo>
                    <a:pt x="24000" y="82210"/>
                    <a:pt x="15737" y="75631"/>
                    <a:pt x="15737" y="66232"/>
                  </a:cubicBezTo>
                  <a:cubicBezTo>
                    <a:pt x="15737" y="55893"/>
                    <a:pt x="24202" y="40291"/>
                    <a:pt x="57457" y="39163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形状 103">
              <a:extLst>
                <a:ext uri="{FF2B5EF4-FFF2-40B4-BE49-F238E27FC236}">
                  <a16:creationId xmlns:a16="http://schemas.microsoft.com/office/drawing/2014/main" id="{428FFD4E-39F2-B559-6049-2CE7868C6743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5113290" y="3009920"/>
              <a:ext cx="44743" cy="130458"/>
            </a:xfrm>
            <a:custGeom>
              <a:avLst/>
              <a:gdLst>
                <a:gd name="connsiteX0" fmla="*/ 29246 w 44743"/>
                <a:gd name="connsiteY0" fmla="*/ 63 h 130458"/>
                <a:gd name="connsiteX1" fmla="*/ 223 w 44743"/>
                <a:gd name="connsiteY1" fmla="*/ 2131 h 130458"/>
                <a:gd name="connsiteX2" fmla="*/ 223 w 44743"/>
                <a:gd name="connsiteY2" fmla="*/ 7958 h 130458"/>
                <a:gd name="connsiteX3" fmla="*/ 15944 w 44743"/>
                <a:gd name="connsiteY3" fmla="*/ 18485 h 130458"/>
                <a:gd name="connsiteX4" fmla="*/ 15944 w 44743"/>
                <a:gd name="connsiteY4" fmla="*/ 116235 h 130458"/>
                <a:gd name="connsiteX5" fmla="*/ 223 w 44743"/>
                <a:gd name="connsiteY5" fmla="*/ 124694 h 130458"/>
                <a:gd name="connsiteX6" fmla="*/ 223 w 44743"/>
                <a:gd name="connsiteY6" fmla="*/ 130521 h 130458"/>
                <a:gd name="connsiteX7" fmla="*/ 22595 w 44743"/>
                <a:gd name="connsiteY7" fmla="*/ 129957 h 130458"/>
                <a:gd name="connsiteX8" fmla="*/ 44966 w 44743"/>
                <a:gd name="connsiteY8" fmla="*/ 130521 h 130458"/>
                <a:gd name="connsiteX9" fmla="*/ 44966 w 44743"/>
                <a:gd name="connsiteY9" fmla="*/ 124694 h 130458"/>
                <a:gd name="connsiteX10" fmla="*/ 29246 w 44743"/>
                <a:gd name="connsiteY10" fmla="*/ 116235 h 130458"/>
                <a:gd name="connsiteX11" fmla="*/ 29246 w 44743"/>
                <a:gd name="connsiteY11" fmla="*/ 63 h 13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743" h="130458">
                  <a:moveTo>
                    <a:pt x="29246" y="63"/>
                  </a:moveTo>
                  <a:lnTo>
                    <a:pt x="223" y="2131"/>
                  </a:lnTo>
                  <a:lnTo>
                    <a:pt x="223" y="7958"/>
                  </a:lnTo>
                  <a:cubicBezTo>
                    <a:pt x="14331" y="7958"/>
                    <a:pt x="15944" y="9274"/>
                    <a:pt x="15944" y="18485"/>
                  </a:cubicBezTo>
                  <a:lnTo>
                    <a:pt x="15944" y="116235"/>
                  </a:lnTo>
                  <a:cubicBezTo>
                    <a:pt x="15944" y="124694"/>
                    <a:pt x="13727" y="124694"/>
                    <a:pt x="223" y="124694"/>
                  </a:cubicBezTo>
                  <a:lnTo>
                    <a:pt x="223" y="130521"/>
                  </a:lnTo>
                  <a:cubicBezTo>
                    <a:pt x="6874" y="130333"/>
                    <a:pt x="17556" y="129957"/>
                    <a:pt x="22595" y="129957"/>
                  </a:cubicBezTo>
                  <a:cubicBezTo>
                    <a:pt x="27633" y="129957"/>
                    <a:pt x="37509" y="130333"/>
                    <a:pt x="44966" y="130521"/>
                  </a:cubicBezTo>
                  <a:lnTo>
                    <a:pt x="44966" y="124694"/>
                  </a:lnTo>
                  <a:cubicBezTo>
                    <a:pt x="31463" y="124694"/>
                    <a:pt x="29246" y="124694"/>
                    <a:pt x="29246" y="116235"/>
                  </a:cubicBezTo>
                  <a:lnTo>
                    <a:pt x="29246" y="63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形状 104">
              <a:extLst>
                <a:ext uri="{FF2B5EF4-FFF2-40B4-BE49-F238E27FC236}">
                  <a16:creationId xmlns:a16="http://schemas.microsoft.com/office/drawing/2014/main" id="{269CC7AD-5F8A-F715-3747-A6CD89B68BAE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5236658" y="3009920"/>
              <a:ext cx="99361" cy="132526"/>
            </a:xfrm>
            <a:custGeom>
              <a:avLst/>
              <a:gdLst>
                <a:gd name="connsiteX0" fmla="*/ 69964 w 99361"/>
                <a:gd name="connsiteY0" fmla="*/ 120182 h 132526"/>
                <a:gd name="connsiteX1" fmla="*/ 69964 w 99361"/>
                <a:gd name="connsiteY1" fmla="*/ 132589 h 132526"/>
                <a:gd name="connsiteX2" fmla="*/ 99591 w 99361"/>
                <a:gd name="connsiteY2" fmla="*/ 130521 h 132526"/>
                <a:gd name="connsiteX3" fmla="*/ 99591 w 99361"/>
                <a:gd name="connsiteY3" fmla="*/ 124694 h 132526"/>
                <a:gd name="connsiteX4" fmla="*/ 83870 w 99361"/>
                <a:gd name="connsiteY4" fmla="*/ 114167 h 132526"/>
                <a:gd name="connsiteX5" fmla="*/ 83870 w 99361"/>
                <a:gd name="connsiteY5" fmla="*/ 63 h 132526"/>
                <a:gd name="connsiteX6" fmla="*/ 54848 w 99361"/>
                <a:gd name="connsiteY6" fmla="*/ 2131 h 132526"/>
                <a:gd name="connsiteX7" fmla="*/ 54848 w 99361"/>
                <a:gd name="connsiteY7" fmla="*/ 7958 h 132526"/>
                <a:gd name="connsiteX8" fmla="*/ 70568 w 99361"/>
                <a:gd name="connsiteY8" fmla="*/ 18485 h 132526"/>
                <a:gd name="connsiteX9" fmla="*/ 70568 w 99361"/>
                <a:gd name="connsiteY9" fmla="*/ 59089 h 132526"/>
                <a:gd name="connsiteX10" fmla="*/ 45174 w 99361"/>
                <a:gd name="connsiteY10" fmla="*/ 47434 h 132526"/>
                <a:gd name="connsiteX11" fmla="*/ 229 w 99361"/>
                <a:gd name="connsiteY11" fmla="*/ 90106 h 132526"/>
                <a:gd name="connsiteX12" fmla="*/ 42957 w 99361"/>
                <a:gd name="connsiteY12" fmla="*/ 132589 h 132526"/>
                <a:gd name="connsiteX13" fmla="*/ 69964 w 99361"/>
                <a:gd name="connsiteY13" fmla="*/ 120182 h 132526"/>
                <a:gd name="connsiteX14" fmla="*/ 69964 w 99361"/>
                <a:gd name="connsiteY14" fmla="*/ 69804 h 132526"/>
                <a:gd name="connsiteX15" fmla="*/ 69964 w 99361"/>
                <a:gd name="connsiteY15" fmla="*/ 108340 h 132526"/>
                <a:gd name="connsiteX16" fmla="*/ 67747 w 99361"/>
                <a:gd name="connsiteY16" fmla="*/ 115295 h 132526"/>
                <a:gd name="connsiteX17" fmla="*/ 43964 w 99361"/>
                <a:gd name="connsiteY17" fmla="*/ 128454 h 132526"/>
                <a:gd name="connsiteX18" fmla="*/ 22802 w 99361"/>
                <a:gd name="connsiteY18" fmla="*/ 116423 h 132526"/>
                <a:gd name="connsiteX19" fmla="*/ 16957 w 99361"/>
                <a:gd name="connsiteY19" fmla="*/ 90294 h 132526"/>
                <a:gd name="connsiteX20" fmla="*/ 23205 w 99361"/>
                <a:gd name="connsiteY20" fmla="*/ 63600 h 132526"/>
                <a:gd name="connsiteX21" fmla="*/ 45980 w 99361"/>
                <a:gd name="connsiteY21" fmla="*/ 51569 h 132526"/>
                <a:gd name="connsiteX22" fmla="*/ 67747 w 99361"/>
                <a:gd name="connsiteY22" fmla="*/ 62848 h 132526"/>
                <a:gd name="connsiteX23" fmla="*/ 69964 w 99361"/>
                <a:gd name="connsiteY23" fmla="*/ 69804 h 13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361" h="132526">
                  <a:moveTo>
                    <a:pt x="69964" y="120182"/>
                  </a:moveTo>
                  <a:lnTo>
                    <a:pt x="69964" y="132589"/>
                  </a:lnTo>
                  <a:lnTo>
                    <a:pt x="99591" y="130521"/>
                  </a:lnTo>
                  <a:lnTo>
                    <a:pt x="99591" y="124694"/>
                  </a:lnTo>
                  <a:cubicBezTo>
                    <a:pt x="85483" y="124694"/>
                    <a:pt x="83870" y="123378"/>
                    <a:pt x="83870" y="114167"/>
                  </a:cubicBezTo>
                  <a:lnTo>
                    <a:pt x="83870" y="63"/>
                  </a:lnTo>
                  <a:lnTo>
                    <a:pt x="54848" y="2131"/>
                  </a:lnTo>
                  <a:lnTo>
                    <a:pt x="54848" y="7958"/>
                  </a:lnTo>
                  <a:cubicBezTo>
                    <a:pt x="68956" y="7958"/>
                    <a:pt x="70568" y="9274"/>
                    <a:pt x="70568" y="18485"/>
                  </a:cubicBezTo>
                  <a:lnTo>
                    <a:pt x="70568" y="59089"/>
                  </a:lnTo>
                  <a:cubicBezTo>
                    <a:pt x="64724" y="52321"/>
                    <a:pt x="56057" y="47434"/>
                    <a:pt x="45174" y="47434"/>
                  </a:cubicBezTo>
                  <a:cubicBezTo>
                    <a:pt x="21391" y="47434"/>
                    <a:pt x="229" y="65856"/>
                    <a:pt x="229" y="90106"/>
                  </a:cubicBezTo>
                  <a:cubicBezTo>
                    <a:pt x="229" y="113979"/>
                    <a:pt x="19981" y="132589"/>
                    <a:pt x="42957" y="132589"/>
                  </a:cubicBezTo>
                  <a:cubicBezTo>
                    <a:pt x="55856" y="132589"/>
                    <a:pt x="64925" y="126198"/>
                    <a:pt x="69964" y="120182"/>
                  </a:cubicBezTo>
                  <a:close/>
                  <a:moveTo>
                    <a:pt x="69964" y="69804"/>
                  </a:moveTo>
                  <a:lnTo>
                    <a:pt x="69964" y="108340"/>
                  </a:lnTo>
                  <a:cubicBezTo>
                    <a:pt x="69964" y="111723"/>
                    <a:pt x="69964" y="112099"/>
                    <a:pt x="67747" y="115295"/>
                  </a:cubicBezTo>
                  <a:cubicBezTo>
                    <a:pt x="61700" y="124318"/>
                    <a:pt x="52631" y="128454"/>
                    <a:pt x="43964" y="128454"/>
                  </a:cubicBezTo>
                  <a:cubicBezTo>
                    <a:pt x="34895" y="128454"/>
                    <a:pt x="27639" y="123566"/>
                    <a:pt x="22802" y="116423"/>
                  </a:cubicBezTo>
                  <a:cubicBezTo>
                    <a:pt x="17562" y="108716"/>
                    <a:pt x="16957" y="98001"/>
                    <a:pt x="16957" y="90294"/>
                  </a:cubicBezTo>
                  <a:cubicBezTo>
                    <a:pt x="16957" y="83338"/>
                    <a:pt x="17361" y="72059"/>
                    <a:pt x="23205" y="63600"/>
                  </a:cubicBezTo>
                  <a:cubicBezTo>
                    <a:pt x="27438" y="57773"/>
                    <a:pt x="35097" y="51569"/>
                    <a:pt x="45980" y="51569"/>
                  </a:cubicBezTo>
                  <a:cubicBezTo>
                    <a:pt x="53034" y="51569"/>
                    <a:pt x="61499" y="54389"/>
                    <a:pt x="67747" y="62848"/>
                  </a:cubicBezTo>
                  <a:cubicBezTo>
                    <a:pt x="69964" y="66044"/>
                    <a:pt x="69964" y="66420"/>
                    <a:pt x="69964" y="69804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形状 105">
              <a:extLst>
                <a:ext uri="{FF2B5EF4-FFF2-40B4-BE49-F238E27FC236}">
                  <a16:creationId xmlns:a16="http://schemas.microsoft.com/office/drawing/2014/main" id="{6E10CDD0-F05B-8A69-C603-644BCA7171A8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5348426" y="3014619"/>
              <a:ext cx="43130" cy="125759"/>
            </a:xfrm>
            <a:custGeom>
              <a:avLst/>
              <a:gdLst>
                <a:gd name="connsiteX0" fmla="*/ 29257 w 43130"/>
                <a:gd name="connsiteY0" fmla="*/ 42734 h 125759"/>
                <a:gd name="connsiteX1" fmla="*/ 1041 w 43130"/>
                <a:gd name="connsiteY1" fmla="*/ 44802 h 125759"/>
                <a:gd name="connsiteX2" fmla="*/ 1041 w 43130"/>
                <a:gd name="connsiteY2" fmla="*/ 50630 h 125759"/>
                <a:gd name="connsiteX3" fmla="*/ 15955 w 43130"/>
                <a:gd name="connsiteY3" fmla="*/ 60969 h 125759"/>
                <a:gd name="connsiteX4" fmla="*/ 15955 w 43130"/>
                <a:gd name="connsiteY4" fmla="*/ 111535 h 125759"/>
                <a:gd name="connsiteX5" fmla="*/ 235 w 43130"/>
                <a:gd name="connsiteY5" fmla="*/ 119995 h 125759"/>
                <a:gd name="connsiteX6" fmla="*/ 235 w 43130"/>
                <a:gd name="connsiteY6" fmla="*/ 125822 h 125759"/>
                <a:gd name="connsiteX7" fmla="*/ 22405 w 43130"/>
                <a:gd name="connsiteY7" fmla="*/ 125258 h 125759"/>
                <a:gd name="connsiteX8" fmla="*/ 43365 w 43130"/>
                <a:gd name="connsiteY8" fmla="*/ 125822 h 125759"/>
                <a:gd name="connsiteX9" fmla="*/ 43365 w 43130"/>
                <a:gd name="connsiteY9" fmla="*/ 119995 h 125759"/>
                <a:gd name="connsiteX10" fmla="*/ 29257 w 43130"/>
                <a:gd name="connsiteY10" fmla="*/ 111723 h 125759"/>
                <a:gd name="connsiteX11" fmla="*/ 29257 w 43130"/>
                <a:gd name="connsiteY11" fmla="*/ 42734 h 125759"/>
                <a:gd name="connsiteX12" fmla="*/ 30063 w 43130"/>
                <a:gd name="connsiteY12" fmla="*/ 10026 h 125759"/>
                <a:gd name="connsiteX13" fmla="*/ 19382 w 43130"/>
                <a:gd name="connsiteY13" fmla="*/ 63 h 125759"/>
                <a:gd name="connsiteX14" fmla="*/ 8700 w 43130"/>
                <a:gd name="connsiteY14" fmla="*/ 10026 h 125759"/>
                <a:gd name="connsiteX15" fmla="*/ 19382 w 43130"/>
                <a:gd name="connsiteY15" fmla="*/ 19989 h 125759"/>
                <a:gd name="connsiteX16" fmla="*/ 30063 w 43130"/>
                <a:gd name="connsiteY16" fmla="*/ 10026 h 12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30" h="125759">
                  <a:moveTo>
                    <a:pt x="29257" y="42734"/>
                  </a:moveTo>
                  <a:lnTo>
                    <a:pt x="1041" y="44802"/>
                  </a:lnTo>
                  <a:lnTo>
                    <a:pt x="1041" y="50630"/>
                  </a:lnTo>
                  <a:cubicBezTo>
                    <a:pt x="14141" y="50630"/>
                    <a:pt x="15955" y="51757"/>
                    <a:pt x="15955" y="60969"/>
                  </a:cubicBezTo>
                  <a:lnTo>
                    <a:pt x="15955" y="111535"/>
                  </a:lnTo>
                  <a:cubicBezTo>
                    <a:pt x="15955" y="119995"/>
                    <a:pt x="13738" y="119995"/>
                    <a:pt x="235" y="119995"/>
                  </a:cubicBezTo>
                  <a:lnTo>
                    <a:pt x="235" y="125822"/>
                  </a:lnTo>
                  <a:cubicBezTo>
                    <a:pt x="6684" y="125634"/>
                    <a:pt x="17568" y="125258"/>
                    <a:pt x="22405" y="125258"/>
                  </a:cubicBezTo>
                  <a:cubicBezTo>
                    <a:pt x="29459" y="125258"/>
                    <a:pt x="36513" y="125634"/>
                    <a:pt x="43365" y="125822"/>
                  </a:cubicBezTo>
                  <a:lnTo>
                    <a:pt x="43365" y="119995"/>
                  </a:lnTo>
                  <a:cubicBezTo>
                    <a:pt x="30063" y="119995"/>
                    <a:pt x="29257" y="119055"/>
                    <a:pt x="29257" y="111723"/>
                  </a:cubicBezTo>
                  <a:lnTo>
                    <a:pt x="29257" y="42734"/>
                  </a:lnTo>
                  <a:close/>
                  <a:moveTo>
                    <a:pt x="30063" y="10026"/>
                  </a:moveTo>
                  <a:cubicBezTo>
                    <a:pt x="30063" y="4010"/>
                    <a:pt x="25025" y="63"/>
                    <a:pt x="19382" y="63"/>
                  </a:cubicBezTo>
                  <a:cubicBezTo>
                    <a:pt x="13134" y="63"/>
                    <a:pt x="8700" y="5138"/>
                    <a:pt x="8700" y="10026"/>
                  </a:cubicBezTo>
                  <a:cubicBezTo>
                    <a:pt x="8700" y="15101"/>
                    <a:pt x="13134" y="19989"/>
                    <a:pt x="19382" y="19989"/>
                  </a:cubicBezTo>
                  <a:cubicBezTo>
                    <a:pt x="25025" y="19989"/>
                    <a:pt x="30063" y="16041"/>
                    <a:pt x="30063" y="10026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形状 106">
              <a:extLst>
                <a:ext uri="{FF2B5EF4-FFF2-40B4-BE49-F238E27FC236}">
                  <a16:creationId xmlns:a16="http://schemas.microsoft.com/office/drawing/2014/main" id="{49C7F029-767D-63CF-9C20-65A7E93FD237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5401589" y="3059359"/>
              <a:ext cx="98555" cy="83087"/>
            </a:xfrm>
            <a:custGeom>
              <a:avLst/>
              <a:gdLst>
                <a:gd name="connsiteX0" fmla="*/ 80251 w 98555"/>
                <a:gd name="connsiteY0" fmla="*/ 18485 h 83087"/>
                <a:gd name="connsiteX1" fmla="*/ 98793 w 98555"/>
                <a:gd name="connsiteY1" fmla="*/ 5890 h 83087"/>
                <a:gd name="connsiteX2" fmla="*/ 98793 w 98555"/>
                <a:gd name="connsiteY2" fmla="*/ 63 h 83087"/>
                <a:gd name="connsiteX3" fmla="*/ 83677 w 98555"/>
                <a:gd name="connsiteY3" fmla="*/ 627 h 83087"/>
                <a:gd name="connsiteX4" fmla="*/ 66143 w 98555"/>
                <a:gd name="connsiteY4" fmla="*/ 63 h 83087"/>
                <a:gd name="connsiteX5" fmla="*/ 66143 w 98555"/>
                <a:gd name="connsiteY5" fmla="*/ 5890 h 83087"/>
                <a:gd name="connsiteX6" fmla="*/ 75817 w 98555"/>
                <a:gd name="connsiteY6" fmla="*/ 13973 h 83087"/>
                <a:gd name="connsiteX7" fmla="*/ 74608 w 98555"/>
                <a:gd name="connsiteY7" fmla="*/ 18485 h 83087"/>
                <a:gd name="connsiteX8" fmla="*/ 54050 w 98555"/>
                <a:gd name="connsiteY8" fmla="*/ 66420 h 83087"/>
                <a:gd name="connsiteX9" fmla="*/ 31477 w 98555"/>
                <a:gd name="connsiteY9" fmla="*/ 13973 h 83087"/>
                <a:gd name="connsiteX10" fmla="*/ 30268 w 98555"/>
                <a:gd name="connsiteY10" fmla="*/ 10778 h 83087"/>
                <a:gd name="connsiteX11" fmla="*/ 41756 w 98555"/>
                <a:gd name="connsiteY11" fmla="*/ 5890 h 83087"/>
                <a:gd name="connsiteX12" fmla="*/ 41756 w 98555"/>
                <a:gd name="connsiteY12" fmla="*/ 63 h 83087"/>
                <a:gd name="connsiteX13" fmla="*/ 19787 w 98555"/>
                <a:gd name="connsiteY13" fmla="*/ 627 h 83087"/>
                <a:gd name="connsiteX14" fmla="*/ 238 w 98555"/>
                <a:gd name="connsiteY14" fmla="*/ 63 h 83087"/>
                <a:gd name="connsiteX15" fmla="*/ 238 w 98555"/>
                <a:gd name="connsiteY15" fmla="*/ 5890 h 83087"/>
                <a:gd name="connsiteX16" fmla="*/ 16361 w 98555"/>
                <a:gd name="connsiteY16" fmla="*/ 12845 h 83087"/>
                <a:gd name="connsiteX17" fmla="*/ 45384 w 98555"/>
                <a:gd name="connsiteY17" fmla="*/ 79579 h 83087"/>
                <a:gd name="connsiteX18" fmla="*/ 49616 w 98555"/>
                <a:gd name="connsiteY18" fmla="*/ 83150 h 83087"/>
                <a:gd name="connsiteX19" fmla="*/ 53849 w 98555"/>
                <a:gd name="connsiteY19" fmla="*/ 79579 h 83087"/>
                <a:gd name="connsiteX20" fmla="*/ 80251 w 98555"/>
                <a:gd name="connsiteY20" fmla="*/ 18485 h 8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55" h="83087">
                  <a:moveTo>
                    <a:pt x="80251" y="18485"/>
                  </a:moveTo>
                  <a:cubicBezTo>
                    <a:pt x="82065" y="14161"/>
                    <a:pt x="85491" y="6078"/>
                    <a:pt x="98793" y="5890"/>
                  </a:cubicBezTo>
                  <a:lnTo>
                    <a:pt x="98793" y="63"/>
                  </a:lnTo>
                  <a:cubicBezTo>
                    <a:pt x="94158" y="439"/>
                    <a:pt x="88313" y="627"/>
                    <a:pt x="83677" y="627"/>
                  </a:cubicBezTo>
                  <a:cubicBezTo>
                    <a:pt x="78840" y="627"/>
                    <a:pt x="69569" y="251"/>
                    <a:pt x="66143" y="63"/>
                  </a:cubicBezTo>
                  <a:lnTo>
                    <a:pt x="66143" y="5890"/>
                  </a:lnTo>
                  <a:cubicBezTo>
                    <a:pt x="73600" y="6078"/>
                    <a:pt x="75817" y="10402"/>
                    <a:pt x="75817" y="13973"/>
                  </a:cubicBezTo>
                  <a:cubicBezTo>
                    <a:pt x="75817" y="15665"/>
                    <a:pt x="75414" y="16417"/>
                    <a:pt x="74608" y="18485"/>
                  </a:cubicBezTo>
                  <a:lnTo>
                    <a:pt x="54050" y="66420"/>
                  </a:lnTo>
                  <a:lnTo>
                    <a:pt x="31477" y="13973"/>
                  </a:lnTo>
                  <a:cubicBezTo>
                    <a:pt x="30268" y="11530"/>
                    <a:pt x="30268" y="11154"/>
                    <a:pt x="30268" y="10778"/>
                  </a:cubicBezTo>
                  <a:cubicBezTo>
                    <a:pt x="30268" y="5890"/>
                    <a:pt x="38128" y="5890"/>
                    <a:pt x="41756" y="5890"/>
                  </a:cubicBezTo>
                  <a:lnTo>
                    <a:pt x="41756" y="63"/>
                  </a:lnTo>
                  <a:cubicBezTo>
                    <a:pt x="35709" y="251"/>
                    <a:pt x="24423" y="627"/>
                    <a:pt x="19787" y="627"/>
                  </a:cubicBezTo>
                  <a:cubicBezTo>
                    <a:pt x="14346" y="627"/>
                    <a:pt x="6284" y="439"/>
                    <a:pt x="238" y="63"/>
                  </a:cubicBezTo>
                  <a:lnTo>
                    <a:pt x="238" y="5890"/>
                  </a:lnTo>
                  <a:cubicBezTo>
                    <a:pt x="12935" y="5890"/>
                    <a:pt x="13741" y="7018"/>
                    <a:pt x="16361" y="12845"/>
                  </a:cubicBezTo>
                  <a:lnTo>
                    <a:pt x="45384" y="79579"/>
                  </a:lnTo>
                  <a:cubicBezTo>
                    <a:pt x="46593" y="82210"/>
                    <a:pt x="46996" y="83150"/>
                    <a:pt x="49616" y="83150"/>
                  </a:cubicBezTo>
                  <a:cubicBezTo>
                    <a:pt x="52236" y="83150"/>
                    <a:pt x="53042" y="81458"/>
                    <a:pt x="53849" y="79579"/>
                  </a:cubicBezTo>
                  <a:lnTo>
                    <a:pt x="80251" y="18485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形状 107">
              <a:extLst>
                <a:ext uri="{FF2B5EF4-FFF2-40B4-BE49-F238E27FC236}">
                  <a16:creationId xmlns:a16="http://schemas.microsoft.com/office/drawing/2014/main" id="{ED196265-9429-843C-DF58-5EA4230FAA98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5504176" y="3056163"/>
              <a:ext cx="77997" cy="86283"/>
            </a:xfrm>
            <a:custGeom>
              <a:avLst/>
              <a:gdLst>
                <a:gd name="connsiteX0" fmla="*/ 17172 w 77997"/>
                <a:gd name="connsiteY0" fmla="*/ 36907 h 86283"/>
                <a:gd name="connsiteX1" fmla="*/ 42164 w 77997"/>
                <a:gd name="connsiteY1" fmla="*/ 4198 h 86283"/>
                <a:gd name="connsiteX2" fmla="*/ 64938 w 77997"/>
                <a:gd name="connsiteY2" fmla="*/ 36907 h 86283"/>
                <a:gd name="connsiteX3" fmla="*/ 17172 w 77997"/>
                <a:gd name="connsiteY3" fmla="*/ 36907 h 86283"/>
                <a:gd name="connsiteX4" fmla="*/ 16971 w 77997"/>
                <a:gd name="connsiteY4" fmla="*/ 40855 h 86283"/>
                <a:gd name="connsiteX5" fmla="*/ 73202 w 77997"/>
                <a:gd name="connsiteY5" fmla="*/ 40855 h 86283"/>
                <a:gd name="connsiteX6" fmla="*/ 78240 w 77997"/>
                <a:gd name="connsiteY6" fmla="*/ 36907 h 86283"/>
                <a:gd name="connsiteX7" fmla="*/ 42164 w 77997"/>
                <a:gd name="connsiteY7" fmla="*/ 63 h 86283"/>
                <a:gd name="connsiteX8" fmla="*/ 242 w 77997"/>
                <a:gd name="connsiteY8" fmla="*/ 42922 h 86283"/>
                <a:gd name="connsiteX9" fmla="*/ 44582 w 77997"/>
                <a:gd name="connsiteY9" fmla="*/ 86346 h 86283"/>
                <a:gd name="connsiteX10" fmla="*/ 78240 w 77997"/>
                <a:gd name="connsiteY10" fmla="*/ 61908 h 86283"/>
                <a:gd name="connsiteX11" fmla="*/ 75620 w 77997"/>
                <a:gd name="connsiteY11" fmla="*/ 59653 h 86283"/>
                <a:gd name="connsiteX12" fmla="*/ 73000 w 77997"/>
                <a:gd name="connsiteY12" fmla="*/ 62284 h 86283"/>
                <a:gd name="connsiteX13" fmla="*/ 45792 w 77997"/>
                <a:gd name="connsiteY13" fmla="*/ 81646 h 86283"/>
                <a:gd name="connsiteX14" fmla="*/ 23017 w 77997"/>
                <a:gd name="connsiteY14" fmla="*/ 69052 h 86283"/>
                <a:gd name="connsiteX15" fmla="*/ 16971 w 77997"/>
                <a:gd name="connsiteY15" fmla="*/ 40855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997" h="86283">
                  <a:moveTo>
                    <a:pt x="17172" y="36907"/>
                  </a:moveTo>
                  <a:cubicBezTo>
                    <a:pt x="18382" y="8898"/>
                    <a:pt x="35311" y="4198"/>
                    <a:pt x="42164" y="4198"/>
                  </a:cubicBezTo>
                  <a:cubicBezTo>
                    <a:pt x="62923" y="4198"/>
                    <a:pt x="64938" y="29576"/>
                    <a:pt x="64938" y="36907"/>
                  </a:cubicBezTo>
                  <a:lnTo>
                    <a:pt x="17172" y="36907"/>
                  </a:lnTo>
                  <a:close/>
                  <a:moveTo>
                    <a:pt x="16971" y="40855"/>
                  </a:moveTo>
                  <a:lnTo>
                    <a:pt x="73202" y="40855"/>
                  </a:lnTo>
                  <a:cubicBezTo>
                    <a:pt x="77636" y="40855"/>
                    <a:pt x="78240" y="40855"/>
                    <a:pt x="78240" y="36907"/>
                  </a:cubicBezTo>
                  <a:cubicBezTo>
                    <a:pt x="78240" y="18297"/>
                    <a:pt x="67357" y="63"/>
                    <a:pt x="42164" y="63"/>
                  </a:cubicBezTo>
                  <a:cubicBezTo>
                    <a:pt x="18785" y="63"/>
                    <a:pt x="242" y="19425"/>
                    <a:pt x="242" y="42922"/>
                  </a:cubicBezTo>
                  <a:cubicBezTo>
                    <a:pt x="242" y="68112"/>
                    <a:pt x="21405" y="86346"/>
                    <a:pt x="44582" y="86346"/>
                  </a:cubicBezTo>
                  <a:cubicBezTo>
                    <a:pt x="69171" y="86346"/>
                    <a:pt x="78240" y="65480"/>
                    <a:pt x="78240" y="61908"/>
                  </a:cubicBezTo>
                  <a:cubicBezTo>
                    <a:pt x="78240" y="60029"/>
                    <a:pt x="76628" y="59653"/>
                    <a:pt x="75620" y="59653"/>
                  </a:cubicBezTo>
                  <a:cubicBezTo>
                    <a:pt x="73806" y="59653"/>
                    <a:pt x="73403" y="60781"/>
                    <a:pt x="73000" y="62284"/>
                  </a:cubicBezTo>
                  <a:cubicBezTo>
                    <a:pt x="65946" y="81646"/>
                    <a:pt x="47807" y="81646"/>
                    <a:pt x="45792" y="81646"/>
                  </a:cubicBezTo>
                  <a:cubicBezTo>
                    <a:pt x="35714" y="81646"/>
                    <a:pt x="27653" y="76007"/>
                    <a:pt x="23017" y="69052"/>
                  </a:cubicBezTo>
                  <a:cubicBezTo>
                    <a:pt x="16971" y="60029"/>
                    <a:pt x="16971" y="47622"/>
                    <a:pt x="16971" y="40855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形状 108">
              <a:extLst>
                <a:ext uri="{FF2B5EF4-FFF2-40B4-BE49-F238E27FC236}">
                  <a16:creationId xmlns:a16="http://schemas.microsoft.com/office/drawing/2014/main" id="{FBD2B92E-A5B7-C3BC-4EB1-6C1D5D658F04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5593752" y="3057291"/>
              <a:ext cx="67719" cy="83087"/>
            </a:xfrm>
            <a:custGeom>
              <a:avLst/>
              <a:gdLst>
                <a:gd name="connsiteX0" fmla="*/ 28262 w 67719"/>
                <a:gd name="connsiteY0" fmla="*/ 20741 h 83087"/>
                <a:gd name="connsiteX1" fmla="*/ 28262 w 67719"/>
                <a:gd name="connsiteY1" fmla="*/ 63 h 83087"/>
                <a:gd name="connsiteX2" fmla="*/ 247 w 67719"/>
                <a:gd name="connsiteY2" fmla="*/ 2131 h 83087"/>
                <a:gd name="connsiteX3" fmla="*/ 247 w 67719"/>
                <a:gd name="connsiteY3" fmla="*/ 7958 h 83087"/>
                <a:gd name="connsiteX4" fmla="*/ 15967 w 67719"/>
                <a:gd name="connsiteY4" fmla="*/ 18485 h 83087"/>
                <a:gd name="connsiteX5" fmla="*/ 15967 w 67719"/>
                <a:gd name="connsiteY5" fmla="*/ 68864 h 83087"/>
                <a:gd name="connsiteX6" fmla="*/ 247 w 67719"/>
                <a:gd name="connsiteY6" fmla="*/ 77323 h 83087"/>
                <a:gd name="connsiteX7" fmla="*/ 247 w 67719"/>
                <a:gd name="connsiteY7" fmla="*/ 83150 h 83087"/>
                <a:gd name="connsiteX8" fmla="*/ 23223 w 67719"/>
                <a:gd name="connsiteY8" fmla="*/ 82586 h 83087"/>
                <a:gd name="connsiteX9" fmla="*/ 48819 w 67719"/>
                <a:gd name="connsiteY9" fmla="*/ 83150 h 83087"/>
                <a:gd name="connsiteX10" fmla="*/ 48819 w 67719"/>
                <a:gd name="connsiteY10" fmla="*/ 77323 h 83087"/>
                <a:gd name="connsiteX11" fmla="*/ 44587 w 67719"/>
                <a:gd name="connsiteY11" fmla="*/ 77323 h 83087"/>
                <a:gd name="connsiteX12" fmla="*/ 29269 w 67719"/>
                <a:gd name="connsiteY12" fmla="*/ 68488 h 83087"/>
                <a:gd name="connsiteX13" fmla="*/ 29269 w 67719"/>
                <a:gd name="connsiteY13" fmla="*/ 39539 h 83087"/>
                <a:gd name="connsiteX14" fmla="*/ 53052 w 67719"/>
                <a:gd name="connsiteY14" fmla="*/ 4198 h 83087"/>
                <a:gd name="connsiteX15" fmla="*/ 55269 w 67719"/>
                <a:gd name="connsiteY15" fmla="*/ 4386 h 83087"/>
                <a:gd name="connsiteX16" fmla="*/ 50633 w 67719"/>
                <a:gd name="connsiteY16" fmla="*/ 11718 h 83087"/>
                <a:gd name="connsiteX17" fmla="*/ 59300 w 67719"/>
                <a:gd name="connsiteY17" fmla="*/ 19801 h 83087"/>
                <a:gd name="connsiteX18" fmla="*/ 67966 w 67719"/>
                <a:gd name="connsiteY18" fmla="*/ 11530 h 83087"/>
                <a:gd name="connsiteX19" fmla="*/ 53052 w 67719"/>
                <a:gd name="connsiteY19" fmla="*/ 63 h 83087"/>
                <a:gd name="connsiteX20" fmla="*/ 28262 w 67719"/>
                <a:gd name="connsiteY20" fmla="*/ 20741 h 8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719" h="83087">
                  <a:moveTo>
                    <a:pt x="28262" y="20741"/>
                  </a:moveTo>
                  <a:lnTo>
                    <a:pt x="28262" y="63"/>
                  </a:lnTo>
                  <a:lnTo>
                    <a:pt x="247" y="2131"/>
                  </a:lnTo>
                  <a:lnTo>
                    <a:pt x="247" y="7958"/>
                  </a:lnTo>
                  <a:cubicBezTo>
                    <a:pt x="14355" y="7958"/>
                    <a:pt x="15967" y="9274"/>
                    <a:pt x="15967" y="18485"/>
                  </a:cubicBezTo>
                  <a:lnTo>
                    <a:pt x="15967" y="68864"/>
                  </a:lnTo>
                  <a:cubicBezTo>
                    <a:pt x="15967" y="77323"/>
                    <a:pt x="13750" y="77323"/>
                    <a:pt x="247" y="77323"/>
                  </a:cubicBezTo>
                  <a:lnTo>
                    <a:pt x="247" y="83150"/>
                  </a:lnTo>
                  <a:cubicBezTo>
                    <a:pt x="8107" y="82962"/>
                    <a:pt x="17580" y="82586"/>
                    <a:pt x="23223" y="82586"/>
                  </a:cubicBezTo>
                  <a:cubicBezTo>
                    <a:pt x="31285" y="82586"/>
                    <a:pt x="40757" y="82586"/>
                    <a:pt x="48819" y="83150"/>
                  </a:cubicBezTo>
                  <a:lnTo>
                    <a:pt x="48819" y="77323"/>
                  </a:lnTo>
                  <a:lnTo>
                    <a:pt x="44587" y="77323"/>
                  </a:lnTo>
                  <a:cubicBezTo>
                    <a:pt x="29672" y="77323"/>
                    <a:pt x="29269" y="75255"/>
                    <a:pt x="29269" y="68488"/>
                  </a:cubicBezTo>
                  <a:lnTo>
                    <a:pt x="29269" y="39539"/>
                  </a:lnTo>
                  <a:cubicBezTo>
                    <a:pt x="29269" y="20929"/>
                    <a:pt x="37734" y="4198"/>
                    <a:pt x="53052" y="4198"/>
                  </a:cubicBezTo>
                  <a:cubicBezTo>
                    <a:pt x="54463" y="4198"/>
                    <a:pt x="54866" y="4198"/>
                    <a:pt x="55269" y="4386"/>
                  </a:cubicBezTo>
                  <a:cubicBezTo>
                    <a:pt x="54664" y="4574"/>
                    <a:pt x="50633" y="6830"/>
                    <a:pt x="50633" y="11718"/>
                  </a:cubicBezTo>
                  <a:cubicBezTo>
                    <a:pt x="50633" y="16981"/>
                    <a:pt x="54866" y="19801"/>
                    <a:pt x="59300" y="19801"/>
                  </a:cubicBezTo>
                  <a:cubicBezTo>
                    <a:pt x="62927" y="19801"/>
                    <a:pt x="67966" y="17545"/>
                    <a:pt x="67966" y="11530"/>
                  </a:cubicBezTo>
                  <a:cubicBezTo>
                    <a:pt x="67966" y="5514"/>
                    <a:pt x="61718" y="63"/>
                    <a:pt x="53052" y="63"/>
                  </a:cubicBezTo>
                  <a:cubicBezTo>
                    <a:pt x="38339" y="63"/>
                    <a:pt x="31083" y="12657"/>
                    <a:pt x="28262" y="20741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形状 109">
              <a:extLst>
                <a:ext uri="{FF2B5EF4-FFF2-40B4-BE49-F238E27FC236}">
                  <a16:creationId xmlns:a16="http://schemas.microsoft.com/office/drawing/2014/main" id="{6EA29997-152B-A10B-03B4-CDFE430E070F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5672691" y="3055223"/>
              <a:ext cx="92106" cy="123879"/>
            </a:xfrm>
            <a:custGeom>
              <a:avLst/>
              <a:gdLst>
                <a:gd name="connsiteX0" fmla="*/ 39351 w 92106"/>
                <a:gd name="connsiteY0" fmla="*/ 52885 h 123879"/>
                <a:gd name="connsiteX1" fmla="*/ 21816 w 92106"/>
                <a:gd name="connsiteY1" fmla="*/ 29764 h 123879"/>
                <a:gd name="connsiteX2" fmla="*/ 25041 w 92106"/>
                <a:gd name="connsiteY2" fmla="*/ 13973 h 123879"/>
                <a:gd name="connsiteX3" fmla="*/ 39351 w 92106"/>
                <a:gd name="connsiteY3" fmla="*/ 6454 h 123879"/>
                <a:gd name="connsiteX4" fmla="*/ 56885 w 92106"/>
                <a:gd name="connsiteY4" fmla="*/ 29576 h 123879"/>
                <a:gd name="connsiteX5" fmla="*/ 53660 w 92106"/>
                <a:gd name="connsiteY5" fmla="*/ 45366 h 123879"/>
                <a:gd name="connsiteX6" fmla="*/ 39351 w 92106"/>
                <a:gd name="connsiteY6" fmla="*/ 52885 h 123879"/>
                <a:gd name="connsiteX7" fmla="*/ 15971 w 92106"/>
                <a:gd name="connsiteY7" fmla="*/ 60217 h 123879"/>
                <a:gd name="connsiteX8" fmla="*/ 19398 w 92106"/>
                <a:gd name="connsiteY8" fmla="*/ 51382 h 123879"/>
                <a:gd name="connsiteX9" fmla="*/ 39351 w 92106"/>
                <a:gd name="connsiteY9" fmla="*/ 57209 h 123879"/>
                <a:gd name="connsiteX10" fmla="*/ 72001 w 92106"/>
                <a:gd name="connsiteY10" fmla="*/ 29764 h 123879"/>
                <a:gd name="connsiteX11" fmla="*/ 63738 w 92106"/>
                <a:gd name="connsiteY11" fmla="*/ 11530 h 123879"/>
                <a:gd name="connsiteX12" fmla="*/ 81877 w 92106"/>
                <a:gd name="connsiteY12" fmla="*/ 4198 h 123879"/>
                <a:gd name="connsiteX13" fmla="*/ 83892 w 92106"/>
                <a:gd name="connsiteY13" fmla="*/ 4386 h 123879"/>
                <a:gd name="connsiteX14" fmla="*/ 80667 w 92106"/>
                <a:gd name="connsiteY14" fmla="*/ 9462 h 123879"/>
                <a:gd name="connsiteX15" fmla="*/ 86512 w 92106"/>
                <a:gd name="connsiteY15" fmla="*/ 14913 h 123879"/>
                <a:gd name="connsiteX16" fmla="*/ 92357 w 92106"/>
                <a:gd name="connsiteY16" fmla="*/ 9274 h 123879"/>
                <a:gd name="connsiteX17" fmla="*/ 82078 w 92106"/>
                <a:gd name="connsiteY17" fmla="*/ 63 h 123879"/>
                <a:gd name="connsiteX18" fmla="*/ 60714 w 92106"/>
                <a:gd name="connsiteY18" fmla="*/ 8898 h 123879"/>
                <a:gd name="connsiteX19" fmla="*/ 39351 w 92106"/>
                <a:gd name="connsiteY19" fmla="*/ 2131 h 123879"/>
                <a:gd name="connsiteX20" fmla="*/ 6700 w 92106"/>
                <a:gd name="connsiteY20" fmla="*/ 29576 h 123879"/>
                <a:gd name="connsiteX21" fmla="*/ 16173 w 92106"/>
                <a:gd name="connsiteY21" fmla="*/ 48938 h 123879"/>
                <a:gd name="connsiteX22" fmla="*/ 9925 w 92106"/>
                <a:gd name="connsiteY22" fmla="*/ 64540 h 123879"/>
                <a:gd name="connsiteX23" fmla="*/ 18793 w 92106"/>
                <a:gd name="connsiteY23" fmla="*/ 81270 h 123879"/>
                <a:gd name="connsiteX24" fmla="*/ 251 w 92106"/>
                <a:gd name="connsiteY24" fmla="*/ 100069 h 123879"/>
                <a:gd name="connsiteX25" fmla="*/ 44792 w 92106"/>
                <a:gd name="connsiteY25" fmla="*/ 123942 h 123879"/>
                <a:gd name="connsiteX26" fmla="*/ 89535 w 92106"/>
                <a:gd name="connsiteY26" fmla="*/ 99693 h 123879"/>
                <a:gd name="connsiteX27" fmla="*/ 76435 w 92106"/>
                <a:gd name="connsiteY27" fmla="*/ 78263 h 123879"/>
                <a:gd name="connsiteX28" fmla="*/ 41769 w 92106"/>
                <a:gd name="connsiteY28" fmla="*/ 72999 h 123879"/>
                <a:gd name="connsiteX29" fmla="*/ 26653 w 92106"/>
                <a:gd name="connsiteY29" fmla="*/ 72811 h 123879"/>
                <a:gd name="connsiteX30" fmla="*/ 15971 w 92106"/>
                <a:gd name="connsiteY30" fmla="*/ 60217 h 123879"/>
                <a:gd name="connsiteX31" fmla="*/ 44994 w 92106"/>
                <a:gd name="connsiteY31" fmla="*/ 119619 h 123879"/>
                <a:gd name="connsiteX32" fmla="*/ 10731 w 92106"/>
                <a:gd name="connsiteY32" fmla="*/ 100069 h 123879"/>
                <a:gd name="connsiteX33" fmla="*/ 27258 w 92106"/>
                <a:gd name="connsiteY33" fmla="*/ 83902 h 123879"/>
                <a:gd name="connsiteX34" fmla="*/ 39149 w 92106"/>
                <a:gd name="connsiteY34" fmla="*/ 83902 h 123879"/>
                <a:gd name="connsiteX35" fmla="*/ 79055 w 92106"/>
                <a:gd name="connsiteY35" fmla="*/ 100069 h 123879"/>
                <a:gd name="connsiteX36" fmla="*/ 44994 w 92106"/>
                <a:gd name="connsiteY36" fmla="*/ 119619 h 12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2106" h="123879">
                  <a:moveTo>
                    <a:pt x="39351" y="52885"/>
                  </a:moveTo>
                  <a:cubicBezTo>
                    <a:pt x="21816" y="52885"/>
                    <a:pt x="21816" y="34087"/>
                    <a:pt x="21816" y="29764"/>
                  </a:cubicBezTo>
                  <a:cubicBezTo>
                    <a:pt x="21816" y="24688"/>
                    <a:pt x="22018" y="18673"/>
                    <a:pt x="25041" y="13973"/>
                  </a:cubicBezTo>
                  <a:cubicBezTo>
                    <a:pt x="26653" y="11718"/>
                    <a:pt x="31289" y="6454"/>
                    <a:pt x="39351" y="6454"/>
                  </a:cubicBezTo>
                  <a:cubicBezTo>
                    <a:pt x="56885" y="6454"/>
                    <a:pt x="56885" y="25252"/>
                    <a:pt x="56885" y="29576"/>
                  </a:cubicBezTo>
                  <a:cubicBezTo>
                    <a:pt x="56885" y="34651"/>
                    <a:pt x="56683" y="40667"/>
                    <a:pt x="53660" y="45366"/>
                  </a:cubicBezTo>
                  <a:cubicBezTo>
                    <a:pt x="52048" y="47622"/>
                    <a:pt x="47412" y="52885"/>
                    <a:pt x="39351" y="52885"/>
                  </a:cubicBezTo>
                  <a:close/>
                  <a:moveTo>
                    <a:pt x="15971" y="60217"/>
                  </a:moveTo>
                  <a:cubicBezTo>
                    <a:pt x="15971" y="59465"/>
                    <a:pt x="15971" y="55141"/>
                    <a:pt x="19398" y="51382"/>
                  </a:cubicBezTo>
                  <a:cubicBezTo>
                    <a:pt x="27258" y="56645"/>
                    <a:pt x="35521" y="57209"/>
                    <a:pt x="39351" y="57209"/>
                  </a:cubicBezTo>
                  <a:cubicBezTo>
                    <a:pt x="58094" y="57209"/>
                    <a:pt x="72001" y="44238"/>
                    <a:pt x="72001" y="29764"/>
                  </a:cubicBezTo>
                  <a:cubicBezTo>
                    <a:pt x="72001" y="22808"/>
                    <a:pt x="68776" y="15853"/>
                    <a:pt x="63738" y="11530"/>
                  </a:cubicBezTo>
                  <a:cubicBezTo>
                    <a:pt x="70993" y="5138"/>
                    <a:pt x="78249" y="4198"/>
                    <a:pt x="81877" y="4198"/>
                  </a:cubicBezTo>
                  <a:cubicBezTo>
                    <a:pt x="82280" y="4198"/>
                    <a:pt x="83287" y="4198"/>
                    <a:pt x="83892" y="4386"/>
                  </a:cubicBezTo>
                  <a:cubicBezTo>
                    <a:pt x="81675" y="5138"/>
                    <a:pt x="80667" y="7206"/>
                    <a:pt x="80667" y="9462"/>
                  </a:cubicBezTo>
                  <a:cubicBezTo>
                    <a:pt x="80667" y="12657"/>
                    <a:pt x="83287" y="14913"/>
                    <a:pt x="86512" y="14913"/>
                  </a:cubicBezTo>
                  <a:cubicBezTo>
                    <a:pt x="88528" y="14913"/>
                    <a:pt x="92357" y="13597"/>
                    <a:pt x="92357" y="9274"/>
                  </a:cubicBezTo>
                  <a:cubicBezTo>
                    <a:pt x="92357" y="6078"/>
                    <a:pt x="89938" y="63"/>
                    <a:pt x="82078" y="63"/>
                  </a:cubicBezTo>
                  <a:cubicBezTo>
                    <a:pt x="78047" y="63"/>
                    <a:pt x="69179" y="1191"/>
                    <a:pt x="60714" y="8898"/>
                  </a:cubicBezTo>
                  <a:cubicBezTo>
                    <a:pt x="52249" y="2694"/>
                    <a:pt x="43785" y="2131"/>
                    <a:pt x="39351" y="2131"/>
                  </a:cubicBezTo>
                  <a:cubicBezTo>
                    <a:pt x="20607" y="2131"/>
                    <a:pt x="6700" y="15101"/>
                    <a:pt x="6700" y="29576"/>
                  </a:cubicBezTo>
                  <a:cubicBezTo>
                    <a:pt x="6700" y="37847"/>
                    <a:pt x="11134" y="44990"/>
                    <a:pt x="16173" y="48938"/>
                  </a:cubicBezTo>
                  <a:cubicBezTo>
                    <a:pt x="13553" y="51757"/>
                    <a:pt x="9925" y="57961"/>
                    <a:pt x="9925" y="64540"/>
                  </a:cubicBezTo>
                  <a:cubicBezTo>
                    <a:pt x="9925" y="70368"/>
                    <a:pt x="12545" y="77511"/>
                    <a:pt x="18793" y="81270"/>
                  </a:cubicBezTo>
                  <a:cubicBezTo>
                    <a:pt x="6700" y="84466"/>
                    <a:pt x="251" y="92549"/>
                    <a:pt x="251" y="100069"/>
                  </a:cubicBezTo>
                  <a:cubicBezTo>
                    <a:pt x="251" y="113603"/>
                    <a:pt x="20204" y="123942"/>
                    <a:pt x="44792" y="123942"/>
                  </a:cubicBezTo>
                  <a:cubicBezTo>
                    <a:pt x="68575" y="123942"/>
                    <a:pt x="89535" y="114355"/>
                    <a:pt x="89535" y="99693"/>
                  </a:cubicBezTo>
                  <a:cubicBezTo>
                    <a:pt x="89535" y="93113"/>
                    <a:pt x="86714" y="83526"/>
                    <a:pt x="76435" y="78263"/>
                  </a:cubicBezTo>
                  <a:cubicBezTo>
                    <a:pt x="65753" y="72999"/>
                    <a:pt x="54063" y="72999"/>
                    <a:pt x="41769" y="72999"/>
                  </a:cubicBezTo>
                  <a:cubicBezTo>
                    <a:pt x="36730" y="72999"/>
                    <a:pt x="28064" y="72999"/>
                    <a:pt x="26653" y="72811"/>
                  </a:cubicBezTo>
                  <a:cubicBezTo>
                    <a:pt x="20204" y="72059"/>
                    <a:pt x="15971" y="66232"/>
                    <a:pt x="15971" y="60217"/>
                  </a:cubicBezTo>
                  <a:close/>
                  <a:moveTo>
                    <a:pt x="44994" y="119619"/>
                  </a:moveTo>
                  <a:cubicBezTo>
                    <a:pt x="24638" y="119619"/>
                    <a:pt x="10731" y="110032"/>
                    <a:pt x="10731" y="100069"/>
                  </a:cubicBezTo>
                  <a:cubicBezTo>
                    <a:pt x="10731" y="91421"/>
                    <a:pt x="18390" y="84466"/>
                    <a:pt x="27258" y="83902"/>
                  </a:cubicBezTo>
                  <a:lnTo>
                    <a:pt x="39149" y="83902"/>
                  </a:lnTo>
                  <a:cubicBezTo>
                    <a:pt x="56482" y="83902"/>
                    <a:pt x="79055" y="83902"/>
                    <a:pt x="79055" y="100069"/>
                  </a:cubicBezTo>
                  <a:cubicBezTo>
                    <a:pt x="79055" y="110220"/>
                    <a:pt x="64745" y="119619"/>
                    <a:pt x="44994" y="119619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形状 110">
              <a:extLst>
                <a:ext uri="{FF2B5EF4-FFF2-40B4-BE49-F238E27FC236}">
                  <a16:creationId xmlns:a16="http://schemas.microsoft.com/office/drawing/2014/main" id="{C368D386-677A-4CF6-A8FE-8378BA35E1A6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5773464" y="3056163"/>
              <a:ext cx="77997" cy="86283"/>
            </a:xfrm>
            <a:custGeom>
              <a:avLst/>
              <a:gdLst>
                <a:gd name="connsiteX0" fmla="*/ 17186 w 77997"/>
                <a:gd name="connsiteY0" fmla="*/ 36907 h 86283"/>
                <a:gd name="connsiteX1" fmla="*/ 42177 w 77997"/>
                <a:gd name="connsiteY1" fmla="*/ 4198 h 86283"/>
                <a:gd name="connsiteX2" fmla="*/ 64952 w 77997"/>
                <a:gd name="connsiteY2" fmla="*/ 36907 h 86283"/>
                <a:gd name="connsiteX3" fmla="*/ 17186 w 77997"/>
                <a:gd name="connsiteY3" fmla="*/ 36907 h 86283"/>
                <a:gd name="connsiteX4" fmla="*/ 16984 w 77997"/>
                <a:gd name="connsiteY4" fmla="*/ 40855 h 86283"/>
                <a:gd name="connsiteX5" fmla="*/ 73215 w 77997"/>
                <a:gd name="connsiteY5" fmla="*/ 40855 h 86283"/>
                <a:gd name="connsiteX6" fmla="*/ 78254 w 77997"/>
                <a:gd name="connsiteY6" fmla="*/ 36907 h 86283"/>
                <a:gd name="connsiteX7" fmla="*/ 42177 w 77997"/>
                <a:gd name="connsiteY7" fmla="*/ 63 h 86283"/>
                <a:gd name="connsiteX8" fmla="*/ 256 w 77997"/>
                <a:gd name="connsiteY8" fmla="*/ 42922 h 86283"/>
                <a:gd name="connsiteX9" fmla="*/ 44596 w 77997"/>
                <a:gd name="connsiteY9" fmla="*/ 86346 h 86283"/>
                <a:gd name="connsiteX10" fmla="*/ 78254 w 77997"/>
                <a:gd name="connsiteY10" fmla="*/ 61908 h 86283"/>
                <a:gd name="connsiteX11" fmla="*/ 75634 w 77997"/>
                <a:gd name="connsiteY11" fmla="*/ 59653 h 86283"/>
                <a:gd name="connsiteX12" fmla="*/ 73014 w 77997"/>
                <a:gd name="connsiteY12" fmla="*/ 62284 h 86283"/>
                <a:gd name="connsiteX13" fmla="*/ 45805 w 77997"/>
                <a:gd name="connsiteY13" fmla="*/ 81646 h 86283"/>
                <a:gd name="connsiteX14" fmla="*/ 23030 w 77997"/>
                <a:gd name="connsiteY14" fmla="*/ 69052 h 86283"/>
                <a:gd name="connsiteX15" fmla="*/ 16984 w 77997"/>
                <a:gd name="connsiteY15" fmla="*/ 40855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997" h="86283">
                  <a:moveTo>
                    <a:pt x="17186" y="36907"/>
                  </a:moveTo>
                  <a:cubicBezTo>
                    <a:pt x="18395" y="8898"/>
                    <a:pt x="35325" y="4198"/>
                    <a:pt x="42177" y="4198"/>
                  </a:cubicBezTo>
                  <a:cubicBezTo>
                    <a:pt x="62936" y="4198"/>
                    <a:pt x="64952" y="29576"/>
                    <a:pt x="64952" y="36907"/>
                  </a:cubicBezTo>
                  <a:lnTo>
                    <a:pt x="17186" y="36907"/>
                  </a:lnTo>
                  <a:close/>
                  <a:moveTo>
                    <a:pt x="16984" y="40855"/>
                  </a:moveTo>
                  <a:lnTo>
                    <a:pt x="73215" y="40855"/>
                  </a:lnTo>
                  <a:cubicBezTo>
                    <a:pt x="77649" y="40855"/>
                    <a:pt x="78254" y="40855"/>
                    <a:pt x="78254" y="36907"/>
                  </a:cubicBezTo>
                  <a:cubicBezTo>
                    <a:pt x="78254" y="18297"/>
                    <a:pt x="67370" y="63"/>
                    <a:pt x="42177" y="63"/>
                  </a:cubicBezTo>
                  <a:cubicBezTo>
                    <a:pt x="18798" y="63"/>
                    <a:pt x="256" y="19425"/>
                    <a:pt x="256" y="42922"/>
                  </a:cubicBezTo>
                  <a:cubicBezTo>
                    <a:pt x="256" y="68112"/>
                    <a:pt x="21418" y="86346"/>
                    <a:pt x="44596" y="86346"/>
                  </a:cubicBezTo>
                  <a:cubicBezTo>
                    <a:pt x="69184" y="86346"/>
                    <a:pt x="78254" y="65480"/>
                    <a:pt x="78254" y="61908"/>
                  </a:cubicBezTo>
                  <a:cubicBezTo>
                    <a:pt x="78254" y="60029"/>
                    <a:pt x="76641" y="59653"/>
                    <a:pt x="75634" y="59653"/>
                  </a:cubicBezTo>
                  <a:cubicBezTo>
                    <a:pt x="73820" y="59653"/>
                    <a:pt x="73417" y="60781"/>
                    <a:pt x="73014" y="62284"/>
                  </a:cubicBezTo>
                  <a:cubicBezTo>
                    <a:pt x="65960" y="81646"/>
                    <a:pt x="47820" y="81646"/>
                    <a:pt x="45805" y="81646"/>
                  </a:cubicBezTo>
                  <a:cubicBezTo>
                    <a:pt x="35728" y="81646"/>
                    <a:pt x="27666" y="76007"/>
                    <a:pt x="23030" y="69052"/>
                  </a:cubicBezTo>
                  <a:cubicBezTo>
                    <a:pt x="16984" y="60029"/>
                    <a:pt x="16984" y="47622"/>
                    <a:pt x="16984" y="40855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78290AC9-2E06-52CB-994B-4DAD3BE9010A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5863846" y="3057291"/>
              <a:ext cx="101377" cy="83087"/>
            </a:xfrm>
            <a:custGeom>
              <a:avLst/>
              <a:gdLst>
                <a:gd name="connsiteX0" fmla="*/ 15981 w 101377"/>
                <a:gd name="connsiteY0" fmla="*/ 18485 h 83087"/>
                <a:gd name="connsiteX1" fmla="*/ 15981 w 101377"/>
                <a:gd name="connsiteY1" fmla="*/ 68864 h 83087"/>
                <a:gd name="connsiteX2" fmla="*/ 260 w 101377"/>
                <a:gd name="connsiteY2" fmla="*/ 77323 h 83087"/>
                <a:gd name="connsiteX3" fmla="*/ 260 w 101377"/>
                <a:gd name="connsiteY3" fmla="*/ 83150 h 83087"/>
                <a:gd name="connsiteX4" fmla="*/ 23035 w 101377"/>
                <a:gd name="connsiteY4" fmla="*/ 82586 h 83087"/>
                <a:gd name="connsiteX5" fmla="*/ 45608 w 101377"/>
                <a:gd name="connsiteY5" fmla="*/ 83150 h 83087"/>
                <a:gd name="connsiteX6" fmla="*/ 45608 w 101377"/>
                <a:gd name="connsiteY6" fmla="*/ 77323 h 83087"/>
                <a:gd name="connsiteX7" fmla="*/ 29887 w 101377"/>
                <a:gd name="connsiteY7" fmla="*/ 68864 h 83087"/>
                <a:gd name="connsiteX8" fmla="*/ 29887 w 101377"/>
                <a:gd name="connsiteY8" fmla="*/ 34275 h 83087"/>
                <a:gd name="connsiteX9" fmla="*/ 57096 w 101377"/>
                <a:gd name="connsiteY9" fmla="*/ 4198 h 83087"/>
                <a:gd name="connsiteX10" fmla="*/ 72010 w 101377"/>
                <a:gd name="connsiteY10" fmla="*/ 25064 h 83087"/>
                <a:gd name="connsiteX11" fmla="*/ 72010 w 101377"/>
                <a:gd name="connsiteY11" fmla="*/ 68864 h 83087"/>
                <a:gd name="connsiteX12" fmla="*/ 56290 w 101377"/>
                <a:gd name="connsiteY12" fmla="*/ 77323 h 83087"/>
                <a:gd name="connsiteX13" fmla="*/ 56290 w 101377"/>
                <a:gd name="connsiteY13" fmla="*/ 83150 h 83087"/>
                <a:gd name="connsiteX14" fmla="*/ 79064 w 101377"/>
                <a:gd name="connsiteY14" fmla="*/ 82586 h 83087"/>
                <a:gd name="connsiteX15" fmla="*/ 101637 w 101377"/>
                <a:gd name="connsiteY15" fmla="*/ 83150 h 83087"/>
                <a:gd name="connsiteX16" fmla="*/ 101637 w 101377"/>
                <a:gd name="connsiteY16" fmla="*/ 77323 h 83087"/>
                <a:gd name="connsiteX17" fmla="*/ 85917 w 101377"/>
                <a:gd name="connsiteY17" fmla="*/ 71683 h 83087"/>
                <a:gd name="connsiteX18" fmla="*/ 85917 w 101377"/>
                <a:gd name="connsiteY18" fmla="*/ 35779 h 83087"/>
                <a:gd name="connsiteX19" fmla="*/ 79669 w 101377"/>
                <a:gd name="connsiteY19" fmla="*/ 7018 h 83087"/>
                <a:gd name="connsiteX20" fmla="*/ 58507 w 101377"/>
                <a:gd name="connsiteY20" fmla="*/ 63 h 83087"/>
                <a:gd name="connsiteX21" fmla="*/ 28678 w 101377"/>
                <a:gd name="connsiteY21" fmla="*/ 19801 h 83087"/>
                <a:gd name="connsiteX22" fmla="*/ 28678 w 101377"/>
                <a:gd name="connsiteY22" fmla="*/ 63 h 83087"/>
                <a:gd name="connsiteX23" fmla="*/ 260 w 101377"/>
                <a:gd name="connsiteY23" fmla="*/ 2131 h 83087"/>
                <a:gd name="connsiteX24" fmla="*/ 260 w 101377"/>
                <a:gd name="connsiteY24" fmla="*/ 7958 h 83087"/>
                <a:gd name="connsiteX25" fmla="*/ 15981 w 101377"/>
                <a:gd name="connsiteY25" fmla="*/ 18485 h 8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377" h="83087">
                  <a:moveTo>
                    <a:pt x="15981" y="18485"/>
                  </a:moveTo>
                  <a:lnTo>
                    <a:pt x="15981" y="68864"/>
                  </a:lnTo>
                  <a:cubicBezTo>
                    <a:pt x="15981" y="77323"/>
                    <a:pt x="13764" y="77323"/>
                    <a:pt x="260" y="77323"/>
                  </a:cubicBezTo>
                  <a:lnTo>
                    <a:pt x="260" y="83150"/>
                  </a:lnTo>
                  <a:cubicBezTo>
                    <a:pt x="7314" y="82962"/>
                    <a:pt x="17593" y="82586"/>
                    <a:pt x="23035" y="82586"/>
                  </a:cubicBezTo>
                  <a:cubicBezTo>
                    <a:pt x="28275" y="82586"/>
                    <a:pt x="38755" y="82962"/>
                    <a:pt x="45608" y="83150"/>
                  </a:cubicBezTo>
                  <a:lnTo>
                    <a:pt x="45608" y="77323"/>
                  </a:lnTo>
                  <a:cubicBezTo>
                    <a:pt x="32104" y="77323"/>
                    <a:pt x="29887" y="77323"/>
                    <a:pt x="29887" y="68864"/>
                  </a:cubicBezTo>
                  <a:lnTo>
                    <a:pt x="29887" y="34275"/>
                  </a:lnTo>
                  <a:cubicBezTo>
                    <a:pt x="29887" y="14725"/>
                    <a:pt x="44197" y="4198"/>
                    <a:pt x="57096" y="4198"/>
                  </a:cubicBezTo>
                  <a:cubicBezTo>
                    <a:pt x="69793" y="4198"/>
                    <a:pt x="72010" y="14349"/>
                    <a:pt x="72010" y="25064"/>
                  </a:cubicBezTo>
                  <a:lnTo>
                    <a:pt x="72010" y="68864"/>
                  </a:lnTo>
                  <a:cubicBezTo>
                    <a:pt x="72010" y="77323"/>
                    <a:pt x="69793" y="77323"/>
                    <a:pt x="56290" y="77323"/>
                  </a:cubicBezTo>
                  <a:lnTo>
                    <a:pt x="56290" y="83150"/>
                  </a:lnTo>
                  <a:cubicBezTo>
                    <a:pt x="63344" y="82962"/>
                    <a:pt x="73623" y="82586"/>
                    <a:pt x="79064" y="82586"/>
                  </a:cubicBezTo>
                  <a:cubicBezTo>
                    <a:pt x="84305" y="82586"/>
                    <a:pt x="94785" y="82962"/>
                    <a:pt x="101637" y="83150"/>
                  </a:cubicBezTo>
                  <a:lnTo>
                    <a:pt x="101637" y="77323"/>
                  </a:lnTo>
                  <a:cubicBezTo>
                    <a:pt x="91157" y="77323"/>
                    <a:pt x="86118" y="77323"/>
                    <a:pt x="85917" y="71683"/>
                  </a:cubicBezTo>
                  <a:lnTo>
                    <a:pt x="85917" y="35779"/>
                  </a:lnTo>
                  <a:cubicBezTo>
                    <a:pt x="85917" y="19613"/>
                    <a:pt x="85917" y="13785"/>
                    <a:pt x="79669" y="7018"/>
                  </a:cubicBezTo>
                  <a:cubicBezTo>
                    <a:pt x="76847" y="3822"/>
                    <a:pt x="70196" y="63"/>
                    <a:pt x="58507" y="63"/>
                  </a:cubicBezTo>
                  <a:cubicBezTo>
                    <a:pt x="43794" y="63"/>
                    <a:pt x="34321" y="8146"/>
                    <a:pt x="28678" y="19801"/>
                  </a:cubicBezTo>
                  <a:lnTo>
                    <a:pt x="28678" y="63"/>
                  </a:lnTo>
                  <a:lnTo>
                    <a:pt x="260" y="2131"/>
                  </a:lnTo>
                  <a:lnTo>
                    <a:pt x="260" y="7958"/>
                  </a:lnTo>
                  <a:cubicBezTo>
                    <a:pt x="14368" y="7958"/>
                    <a:pt x="15981" y="9274"/>
                    <a:pt x="15981" y="18485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CE83798C-EFEE-FD86-BF29-96D6D64434AE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5976219" y="3056163"/>
              <a:ext cx="76788" cy="86283"/>
            </a:xfrm>
            <a:custGeom>
              <a:avLst/>
              <a:gdLst>
                <a:gd name="connsiteX0" fmla="*/ 16994 w 76788"/>
                <a:gd name="connsiteY0" fmla="*/ 43298 h 86283"/>
                <a:gd name="connsiteX1" fmla="*/ 44203 w 76788"/>
                <a:gd name="connsiteY1" fmla="*/ 4762 h 86283"/>
                <a:gd name="connsiteX2" fmla="*/ 65768 w 76788"/>
                <a:gd name="connsiteY2" fmla="*/ 11718 h 86283"/>
                <a:gd name="connsiteX3" fmla="*/ 56295 w 76788"/>
                <a:gd name="connsiteY3" fmla="*/ 20365 h 86283"/>
                <a:gd name="connsiteX4" fmla="*/ 65566 w 76788"/>
                <a:gd name="connsiteY4" fmla="*/ 29012 h 86283"/>
                <a:gd name="connsiteX5" fmla="*/ 74837 w 76788"/>
                <a:gd name="connsiteY5" fmla="*/ 20177 h 86283"/>
                <a:gd name="connsiteX6" fmla="*/ 44001 w 76788"/>
                <a:gd name="connsiteY6" fmla="*/ 63 h 86283"/>
                <a:gd name="connsiteX7" fmla="*/ 266 w 76788"/>
                <a:gd name="connsiteY7" fmla="*/ 43674 h 86283"/>
                <a:gd name="connsiteX8" fmla="*/ 43598 w 76788"/>
                <a:gd name="connsiteY8" fmla="*/ 86346 h 86283"/>
                <a:gd name="connsiteX9" fmla="*/ 77054 w 76788"/>
                <a:gd name="connsiteY9" fmla="*/ 61908 h 86283"/>
                <a:gd name="connsiteX10" fmla="*/ 74434 w 76788"/>
                <a:gd name="connsiteY10" fmla="*/ 60029 h 86283"/>
                <a:gd name="connsiteX11" fmla="*/ 71814 w 76788"/>
                <a:gd name="connsiteY11" fmla="*/ 61908 h 86283"/>
                <a:gd name="connsiteX12" fmla="*/ 45412 w 76788"/>
                <a:gd name="connsiteY12" fmla="*/ 81646 h 86283"/>
                <a:gd name="connsiteX13" fmla="*/ 16994 w 76788"/>
                <a:gd name="connsiteY13" fmla="*/ 43298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788" h="86283">
                  <a:moveTo>
                    <a:pt x="16994" y="43298"/>
                  </a:moveTo>
                  <a:cubicBezTo>
                    <a:pt x="16994" y="12657"/>
                    <a:pt x="33521" y="4762"/>
                    <a:pt x="44203" y="4762"/>
                  </a:cubicBezTo>
                  <a:cubicBezTo>
                    <a:pt x="46016" y="4762"/>
                    <a:pt x="58714" y="4950"/>
                    <a:pt x="65768" y="11718"/>
                  </a:cubicBezTo>
                  <a:cubicBezTo>
                    <a:pt x="57505" y="12282"/>
                    <a:pt x="56295" y="17921"/>
                    <a:pt x="56295" y="20365"/>
                  </a:cubicBezTo>
                  <a:cubicBezTo>
                    <a:pt x="56295" y="25252"/>
                    <a:pt x="59923" y="29012"/>
                    <a:pt x="65566" y="29012"/>
                  </a:cubicBezTo>
                  <a:cubicBezTo>
                    <a:pt x="70807" y="29012"/>
                    <a:pt x="74837" y="25816"/>
                    <a:pt x="74837" y="20177"/>
                  </a:cubicBezTo>
                  <a:cubicBezTo>
                    <a:pt x="74837" y="7394"/>
                    <a:pt x="59520" y="63"/>
                    <a:pt x="44001" y="63"/>
                  </a:cubicBezTo>
                  <a:cubicBezTo>
                    <a:pt x="18808" y="63"/>
                    <a:pt x="266" y="20365"/>
                    <a:pt x="266" y="43674"/>
                  </a:cubicBezTo>
                  <a:cubicBezTo>
                    <a:pt x="266" y="67736"/>
                    <a:pt x="20219" y="86346"/>
                    <a:pt x="43598" y="86346"/>
                  </a:cubicBezTo>
                  <a:cubicBezTo>
                    <a:pt x="70605" y="86346"/>
                    <a:pt x="77054" y="63788"/>
                    <a:pt x="77054" y="61908"/>
                  </a:cubicBezTo>
                  <a:cubicBezTo>
                    <a:pt x="77054" y="60029"/>
                    <a:pt x="75039" y="60029"/>
                    <a:pt x="74434" y="60029"/>
                  </a:cubicBezTo>
                  <a:cubicBezTo>
                    <a:pt x="72620" y="60029"/>
                    <a:pt x="72217" y="60781"/>
                    <a:pt x="71814" y="61908"/>
                  </a:cubicBezTo>
                  <a:cubicBezTo>
                    <a:pt x="65969" y="79391"/>
                    <a:pt x="52869" y="81646"/>
                    <a:pt x="45412" y="81646"/>
                  </a:cubicBezTo>
                  <a:cubicBezTo>
                    <a:pt x="34730" y="81646"/>
                    <a:pt x="16994" y="73563"/>
                    <a:pt x="16994" y="43298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形状 113">
              <a:extLst>
                <a:ext uri="{FF2B5EF4-FFF2-40B4-BE49-F238E27FC236}">
                  <a16:creationId xmlns:a16="http://schemas.microsoft.com/office/drawing/2014/main" id="{E0D46277-001A-F9D9-6BB1-FAEA428B9253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6064585" y="3056163"/>
              <a:ext cx="77997" cy="86283"/>
            </a:xfrm>
            <a:custGeom>
              <a:avLst/>
              <a:gdLst>
                <a:gd name="connsiteX0" fmla="*/ 17200 w 77997"/>
                <a:gd name="connsiteY0" fmla="*/ 36907 h 86283"/>
                <a:gd name="connsiteX1" fmla="*/ 42192 w 77997"/>
                <a:gd name="connsiteY1" fmla="*/ 4198 h 86283"/>
                <a:gd name="connsiteX2" fmla="*/ 64966 w 77997"/>
                <a:gd name="connsiteY2" fmla="*/ 36907 h 86283"/>
                <a:gd name="connsiteX3" fmla="*/ 17200 w 77997"/>
                <a:gd name="connsiteY3" fmla="*/ 36907 h 86283"/>
                <a:gd name="connsiteX4" fmla="*/ 16998 w 77997"/>
                <a:gd name="connsiteY4" fmla="*/ 40855 h 86283"/>
                <a:gd name="connsiteX5" fmla="*/ 73230 w 77997"/>
                <a:gd name="connsiteY5" fmla="*/ 40855 h 86283"/>
                <a:gd name="connsiteX6" fmla="*/ 78268 w 77997"/>
                <a:gd name="connsiteY6" fmla="*/ 36907 h 86283"/>
                <a:gd name="connsiteX7" fmla="*/ 42192 w 77997"/>
                <a:gd name="connsiteY7" fmla="*/ 63 h 86283"/>
                <a:gd name="connsiteX8" fmla="*/ 270 w 77997"/>
                <a:gd name="connsiteY8" fmla="*/ 42922 h 86283"/>
                <a:gd name="connsiteX9" fmla="*/ 44610 w 77997"/>
                <a:gd name="connsiteY9" fmla="*/ 86346 h 86283"/>
                <a:gd name="connsiteX10" fmla="*/ 78268 w 77997"/>
                <a:gd name="connsiteY10" fmla="*/ 61908 h 86283"/>
                <a:gd name="connsiteX11" fmla="*/ 75648 w 77997"/>
                <a:gd name="connsiteY11" fmla="*/ 59653 h 86283"/>
                <a:gd name="connsiteX12" fmla="*/ 73028 w 77997"/>
                <a:gd name="connsiteY12" fmla="*/ 62284 h 86283"/>
                <a:gd name="connsiteX13" fmla="*/ 45819 w 77997"/>
                <a:gd name="connsiteY13" fmla="*/ 81646 h 86283"/>
                <a:gd name="connsiteX14" fmla="*/ 23045 w 77997"/>
                <a:gd name="connsiteY14" fmla="*/ 69052 h 86283"/>
                <a:gd name="connsiteX15" fmla="*/ 16998 w 77997"/>
                <a:gd name="connsiteY15" fmla="*/ 40855 h 8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997" h="86283">
                  <a:moveTo>
                    <a:pt x="17200" y="36907"/>
                  </a:moveTo>
                  <a:cubicBezTo>
                    <a:pt x="18409" y="8898"/>
                    <a:pt x="35339" y="4198"/>
                    <a:pt x="42192" y="4198"/>
                  </a:cubicBezTo>
                  <a:cubicBezTo>
                    <a:pt x="62951" y="4198"/>
                    <a:pt x="64966" y="29576"/>
                    <a:pt x="64966" y="36907"/>
                  </a:cubicBezTo>
                  <a:lnTo>
                    <a:pt x="17200" y="36907"/>
                  </a:lnTo>
                  <a:close/>
                  <a:moveTo>
                    <a:pt x="16998" y="40855"/>
                  </a:moveTo>
                  <a:lnTo>
                    <a:pt x="73230" y="40855"/>
                  </a:lnTo>
                  <a:cubicBezTo>
                    <a:pt x="77664" y="40855"/>
                    <a:pt x="78268" y="40855"/>
                    <a:pt x="78268" y="36907"/>
                  </a:cubicBezTo>
                  <a:cubicBezTo>
                    <a:pt x="78268" y="18297"/>
                    <a:pt x="67385" y="63"/>
                    <a:pt x="42192" y="63"/>
                  </a:cubicBezTo>
                  <a:cubicBezTo>
                    <a:pt x="18812" y="63"/>
                    <a:pt x="270" y="19425"/>
                    <a:pt x="270" y="42922"/>
                  </a:cubicBezTo>
                  <a:cubicBezTo>
                    <a:pt x="270" y="68112"/>
                    <a:pt x="21432" y="86346"/>
                    <a:pt x="44610" y="86346"/>
                  </a:cubicBezTo>
                  <a:cubicBezTo>
                    <a:pt x="69199" y="86346"/>
                    <a:pt x="78268" y="65480"/>
                    <a:pt x="78268" y="61908"/>
                  </a:cubicBezTo>
                  <a:cubicBezTo>
                    <a:pt x="78268" y="60029"/>
                    <a:pt x="76656" y="59653"/>
                    <a:pt x="75648" y="59653"/>
                  </a:cubicBezTo>
                  <a:cubicBezTo>
                    <a:pt x="73834" y="59653"/>
                    <a:pt x="73431" y="60781"/>
                    <a:pt x="73028" y="62284"/>
                  </a:cubicBezTo>
                  <a:cubicBezTo>
                    <a:pt x="65974" y="81646"/>
                    <a:pt x="47835" y="81646"/>
                    <a:pt x="45819" y="81646"/>
                  </a:cubicBezTo>
                  <a:cubicBezTo>
                    <a:pt x="35742" y="81646"/>
                    <a:pt x="27680" y="76007"/>
                    <a:pt x="23045" y="69052"/>
                  </a:cubicBezTo>
                  <a:cubicBezTo>
                    <a:pt x="16998" y="60029"/>
                    <a:pt x="16998" y="47622"/>
                    <a:pt x="16998" y="40855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形状 114">
              <a:extLst>
                <a:ext uri="{FF2B5EF4-FFF2-40B4-BE49-F238E27FC236}">
                  <a16:creationId xmlns:a16="http://schemas.microsoft.com/office/drawing/2014/main" id="{FFE81339-6F12-4971-6145-10A595820A90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6223761" y="3005784"/>
              <a:ext cx="106012" cy="138729"/>
            </a:xfrm>
            <a:custGeom>
              <a:avLst/>
              <a:gdLst>
                <a:gd name="connsiteX0" fmla="*/ 85532 w 106012"/>
                <a:gd name="connsiteY0" fmla="*/ 70932 h 138729"/>
                <a:gd name="connsiteX1" fmla="*/ 59532 w 106012"/>
                <a:gd name="connsiteY1" fmla="*/ 48750 h 138729"/>
                <a:gd name="connsiteX2" fmla="*/ 18417 w 106012"/>
                <a:gd name="connsiteY2" fmla="*/ 66420 h 138729"/>
                <a:gd name="connsiteX3" fmla="*/ 278 w 106012"/>
                <a:gd name="connsiteY3" fmla="*/ 105332 h 138729"/>
                <a:gd name="connsiteX4" fmla="*/ 37362 w 106012"/>
                <a:gd name="connsiteY4" fmla="*/ 138793 h 138729"/>
                <a:gd name="connsiteX5" fmla="*/ 106291 w 106012"/>
                <a:gd name="connsiteY5" fmla="*/ 48750 h 138729"/>
                <a:gd name="connsiteX6" fmla="*/ 62757 w 106012"/>
                <a:gd name="connsiteY6" fmla="*/ 63 h 138729"/>
                <a:gd name="connsiteX7" fmla="*/ 24262 w 106012"/>
                <a:gd name="connsiteY7" fmla="*/ 29764 h 138729"/>
                <a:gd name="connsiteX8" fmla="*/ 31921 w 106012"/>
                <a:gd name="connsiteY8" fmla="*/ 36343 h 138729"/>
                <a:gd name="connsiteX9" fmla="*/ 42804 w 106012"/>
                <a:gd name="connsiteY9" fmla="*/ 26380 h 138729"/>
                <a:gd name="connsiteX10" fmla="*/ 33331 w 106012"/>
                <a:gd name="connsiteY10" fmla="*/ 19801 h 138729"/>
                <a:gd name="connsiteX11" fmla="*/ 62354 w 106012"/>
                <a:gd name="connsiteY11" fmla="*/ 4762 h 138729"/>
                <a:gd name="connsiteX12" fmla="*/ 91175 w 106012"/>
                <a:gd name="connsiteY12" fmla="*/ 38787 h 138729"/>
                <a:gd name="connsiteX13" fmla="*/ 85733 w 106012"/>
                <a:gd name="connsiteY13" fmla="*/ 70932 h 138729"/>
                <a:gd name="connsiteX14" fmla="*/ 85532 w 106012"/>
                <a:gd name="connsiteY14" fmla="*/ 70932 h 138729"/>
                <a:gd name="connsiteX15" fmla="*/ 37967 w 106012"/>
                <a:gd name="connsiteY15" fmla="*/ 133529 h 138729"/>
                <a:gd name="connsiteX16" fmla="*/ 15797 w 106012"/>
                <a:gd name="connsiteY16" fmla="*/ 112287 h 138729"/>
                <a:gd name="connsiteX17" fmla="*/ 29099 w 106012"/>
                <a:gd name="connsiteY17" fmla="*/ 69616 h 138729"/>
                <a:gd name="connsiteX18" fmla="*/ 59532 w 106012"/>
                <a:gd name="connsiteY18" fmla="*/ 52885 h 138729"/>
                <a:gd name="connsiteX19" fmla="*/ 81904 w 106012"/>
                <a:gd name="connsiteY19" fmla="*/ 77699 h 138729"/>
                <a:gd name="connsiteX20" fmla="*/ 37967 w 106012"/>
                <a:gd name="connsiteY20" fmla="*/ 133529 h 13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012" h="138729">
                  <a:moveTo>
                    <a:pt x="85532" y="70932"/>
                  </a:moveTo>
                  <a:cubicBezTo>
                    <a:pt x="83516" y="59277"/>
                    <a:pt x="75253" y="48750"/>
                    <a:pt x="59532" y="48750"/>
                  </a:cubicBezTo>
                  <a:cubicBezTo>
                    <a:pt x="47238" y="48750"/>
                    <a:pt x="34138" y="51757"/>
                    <a:pt x="18417" y="66420"/>
                  </a:cubicBezTo>
                  <a:cubicBezTo>
                    <a:pt x="1689" y="82022"/>
                    <a:pt x="278" y="99505"/>
                    <a:pt x="278" y="105332"/>
                  </a:cubicBezTo>
                  <a:cubicBezTo>
                    <a:pt x="278" y="116987"/>
                    <a:pt x="9146" y="138793"/>
                    <a:pt x="37362" y="138793"/>
                  </a:cubicBezTo>
                  <a:cubicBezTo>
                    <a:pt x="85330" y="138793"/>
                    <a:pt x="106291" y="75631"/>
                    <a:pt x="106291" y="48750"/>
                  </a:cubicBezTo>
                  <a:cubicBezTo>
                    <a:pt x="106291" y="18861"/>
                    <a:pt x="87547" y="63"/>
                    <a:pt x="62757" y="63"/>
                  </a:cubicBezTo>
                  <a:cubicBezTo>
                    <a:pt x="33533" y="63"/>
                    <a:pt x="24262" y="24500"/>
                    <a:pt x="24262" y="29764"/>
                  </a:cubicBezTo>
                  <a:cubicBezTo>
                    <a:pt x="24262" y="32395"/>
                    <a:pt x="25874" y="36343"/>
                    <a:pt x="31921" y="36343"/>
                  </a:cubicBezTo>
                  <a:cubicBezTo>
                    <a:pt x="38572" y="36343"/>
                    <a:pt x="42804" y="30704"/>
                    <a:pt x="42804" y="26380"/>
                  </a:cubicBezTo>
                  <a:cubicBezTo>
                    <a:pt x="42804" y="19801"/>
                    <a:pt x="36556" y="19801"/>
                    <a:pt x="33331" y="19801"/>
                  </a:cubicBezTo>
                  <a:cubicBezTo>
                    <a:pt x="42199" y="5890"/>
                    <a:pt x="56509" y="4762"/>
                    <a:pt x="62354" y="4762"/>
                  </a:cubicBezTo>
                  <a:cubicBezTo>
                    <a:pt x="77067" y="4762"/>
                    <a:pt x="91175" y="14537"/>
                    <a:pt x="91175" y="38787"/>
                  </a:cubicBezTo>
                  <a:cubicBezTo>
                    <a:pt x="91175" y="46118"/>
                    <a:pt x="89965" y="55705"/>
                    <a:pt x="85733" y="70932"/>
                  </a:cubicBezTo>
                  <a:lnTo>
                    <a:pt x="85532" y="70932"/>
                  </a:lnTo>
                  <a:close/>
                  <a:moveTo>
                    <a:pt x="37967" y="133529"/>
                  </a:moveTo>
                  <a:cubicBezTo>
                    <a:pt x="15797" y="133529"/>
                    <a:pt x="15797" y="114167"/>
                    <a:pt x="15797" y="112287"/>
                  </a:cubicBezTo>
                  <a:cubicBezTo>
                    <a:pt x="15797" y="107212"/>
                    <a:pt x="20836" y="80895"/>
                    <a:pt x="29099" y="69616"/>
                  </a:cubicBezTo>
                  <a:cubicBezTo>
                    <a:pt x="37161" y="58901"/>
                    <a:pt x="47036" y="52885"/>
                    <a:pt x="59532" y="52885"/>
                  </a:cubicBezTo>
                  <a:cubicBezTo>
                    <a:pt x="81501" y="52885"/>
                    <a:pt x="81904" y="73939"/>
                    <a:pt x="81904" y="77699"/>
                  </a:cubicBezTo>
                  <a:cubicBezTo>
                    <a:pt x="81904" y="91233"/>
                    <a:pt x="69005" y="133529"/>
                    <a:pt x="37967" y="133529"/>
                  </a:cubicBez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形状 115">
              <a:extLst>
                <a:ext uri="{FF2B5EF4-FFF2-40B4-BE49-F238E27FC236}">
                  <a16:creationId xmlns:a16="http://schemas.microsoft.com/office/drawing/2014/main" id="{7A21C8BA-FB77-0114-C658-9DBC42E0E993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6329754" y="3110546"/>
              <a:ext cx="84084" cy="86189"/>
            </a:xfrm>
            <a:custGeom>
              <a:avLst/>
              <a:gdLst>
                <a:gd name="connsiteX0" fmla="*/ 848 w 84084"/>
                <a:gd name="connsiteY0" fmla="*/ 79279 h 86189"/>
                <a:gd name="connsiteX1" fmla="*/ 283 w 84084"/>
                <a:gd name="connsiteY1" fmla="*/ 82043 h 86189"/>
                <a:gd name="connsiteX2" fmla="*/ 5080 w 84084"/>
                <a:gd name="connsiteY2" fmla="*/ 86253 h 86189"/>
                <a:gd name="connsiteX3" fmla="*/ 11852 w 84084"/>
                <a:gd name="connsiteY3" fmla="*/ 79674 h 86189"/>
                <a:gd name="connsiteX4" fmla="*/ 18342 w 84084"/>
                <a:gd name="connsiteY4" fmla="*/ 55594 h 86189"/>
                <a:gd name="connsiteX5" fmla="*/ 33437 w 84084"/>
                <a:gd name="connsiteY5" fmla="*/ 59410 h 86189"/>
                <a:gd name="connsiteX6" fmla="*/ 53753 w 84084"/>
                <a:gd name="connsiteY6" fmla="*/ 49936 h 86189"/>
                <a:gd name="connsiteX7" fmla="*/ 68285 w 84084"/>
                <a:gd name="connsiteY7" fmla="*/ 59410 h 86189"/>
                <a:gd name="connsiteX8" fmla="*/ 79430 w 84084"/>
                <a:gd name="connsiteY8" fmla="*/ 52436 h 86189"/>
                <a:gd name="connsiteX9" fmla="*/ 84368 w 84084"/>
                <a:gd name="connsiteY9" fmla="*/ 39277 h 86189"/>
                <a:gd name="connsiteX10" fmla="*/ 82111 w 84084"/>
                <a:gd name="connsiteY10" fmla="*/ 37566 h 86189"/>
                <a:gd name="connsiteX11" fmla="*/ 79007 w 84084"/>
                <a:gd name="connsiteY11" fmla="*/ 41646 h 86189"/>
                <a:gd name="connsiteX12" fmla="*/ 68708 w 84084"/>
                <a:gd name="connsiteY12" fmla="*/ 55725 h 86189"/>
                <a:gd name="connsiteX13" fmla="*/ 64052 w 84084"/>
                <a:gd name="connsiteY13" fmla="*/ 49278 h 86189"/>
                <a:gd name="connsiteX14" fmla="*/ 66168 w 84084"/>
                <a:gd name="connsiteY14" fmla="*/ 38882 h 86189"/>
                <a:gd name="connsiteX15" fmla="*/ 69272 w 84084"/>
                <a:gd name="connsiteY15" fmla="*/ 27040 h 86189"/>
                <a:gd name="connsiteX16" fmla="*/ 72517 w 84084"/>
                <a:gd name="connsiteY16" fmla="*/ 15328 h 86189"/>
                <a:gd name="connsiteX17" fmla="*/ 74915 w 84084"/>
                <a:gd name="connsiteY17" fmla="*/ 5591 h 86189"/>
                <a:gd name="connsiteX18" fmla="*/ 70260 w 84084"/>
                <a:gd name="connsiteY18" fmla="*/ 1380 h 86189"/>
                <a:gd name="connsiteX19" fmla="*/ 64475 w 84084"/>
                <a:gd name="connsiteY19" fmla="*/ 4538 h 86189"/>
                <a:gd name="connsiteX20" fmla="*/ 62218 w 84084"/>
                <a:gd name="connsiteY20" fmla="*/ 12170 h 86189"/>
                <a:gd name="connsiteX21" fmla="*/ 59255 w 84084"/>
                <a:gd name="connsiteY21" fmla="*/ 23092 h 86189"/>
                <a:gd name="connsiteX22" fmla="*/ 54882 w 84084"/>
                <a:gd name="connsiteY22" fmla="*/ 39540 h 86189"/>
                <a:gd name="connsiteX23" fmla="*/ 52625 w 84084"/>
                <a:gd name="connsiteY23" fmla="*/ 44804 h 86189"/>
                <a:gd name="connsiteX24" fmla="*/ 34002 w 84084"/>
                <a:gd name="connsiteY24" fmla="*/ 55725 h 86189"/>
                <a:gd name="connsiteX25" fmla="*/ 22433 w 84084"/>
                <a:gd name="connsiteY25" fmla="*/ 44014 h 86189"/>
                <a:gd name="connsiteX26" fmla="*/ 24831 w 84084"/>
                <a:gd name="connsiteY26" fmla="*/ 31777 h 86189"/>
                <a:gd name="connsiteX27" fmla="*/ 27935 w 84084"/>
                <a:gd name="connsiteY27" fmla="*/ 19934 h 86189"/>
                <a:gd name="connsiteX28" fmla="*/ 29910 w 84084"/>
                <a:gd name="connsiteY28" fmla="*/ 12565 h 86189"/>
                <a:gd name="connsiteX29" fmla="*/ 32027 w 84084"/>
                <a:gd name="connsiteY29" fmla="*/ 4275 h 86189"/>
                <a:gd name="connsiteX30" fmla="*/ 27230 w 84084"/>
                <a:gd name="connsiteY30" fmla="*/ 64 h 86189"/>
                <a:gd name="connsiteX31" fmla="*/ 20458 w 84084"/>
                <a:gd name="connsiteY31" fmla="*/ 6249 h 86189"/>
                <a:gd name="connsiteX32" fmla="*/ 848 w 84084"/>
                <a:gd name="connsiteY32" fmla="*/ 79279 h 8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084" h="86189">
                  <a:moveTo>
                    <a:pt x="848" y="79279"/>
                  </a:moveTo>
                  <a:cubicBezTo>
                    <a:pt x="283" y="81253"/>
                    <a:pt x="283" y="81911"/>
                    <a:pt x="283" y="82043"/>
                  </a:cubicBezTo>
                  <a:cubicBezTo>
                    <a:pt x="283" y="84938"/>
                    <a:pt x="2823" y="86253"/>
                    <a:pt x="5080" y="86253"/>
                  </a:cubicBezTo>
                  <a:cubicBezTo>
                    <a:pt x="10159" y="86253"/>
                    <a:pt x="11288" y="81911"/>
                    <a:pt x="11852" y="79674"/>
                  </a:cubicBezTo>
                  <a:cubicBezTo>
                    <a:pt x="12134" y="79016"/>
                    <a:pt x="14956" y="68489"/>
                    <a:pt x="18342" y="55594"/>
                  </a:cubicBezTo>
                  <a:cubicBezTo>
                    <a:pt x="22715" y="58357"/>
                    <a:pt x="28358" y="59410"/>
                    <a:pt x="33437" y="59410"/>
                  </a:cubicBezTo>
                  <a:cubicBezTo>
                    <a:pt x="45570" y="59410"/>
                    <a:pt x="53471" y="50199"/>
                    <a:pt x="53753" y="49936"/>
                  </a:cubicBezTo>
                  <a:cubicBezTo>
                    <a:pt x="56434" y="59015"/>
                    <a:pt x="66168" y="59410"/>
                    <a:pt x="68285" y="59410"/>
                  </a:cubicBezTo>
                  <a:cubicBezTo>
                    <a:pt x="73364" y="59410"/>
                    <a:pt x="76891" y="56515"/>
                    <a:pt x="79430" y="52436"/>
                  </a:cubicBezTo>
                  <a:cubicBezTo>
                    <a:pt x="82534" y="47304"/>
                    <a:pt x="84368" y="39803"/>
                    <a:pt x="84368" y="39277"/>
                  </a:cubicBezTo>
                  <a:cubicBezTo>
                    <a:pt x="84368" y="37566"/>
                    <a:pt x="82534" y="37566"/>
                    <a:pt x="82111" y="37566"/>
                  </a:cubicBezTo>
                  <a:cubicBezTo>
                    <a:pt x="80135" y="37566"/>
                    <a:pt x="79994" y="38093"/>
                    <a:pt x="79007" y="41646"/>
                  </a:cubicBezTo>
                  <a:cubicBezTo>
                    <a:pt x="77314" y="47962"/>
                    <a:pt x="74633" y="55725"/>
                    <a:pt x="68708" y="55725"/>
                  </a:cubicBezTo>
                  <a:cubicBezTo>
                    <a:pt x="65040" y="55725"/>
                    <a:pt x="64052" y="52830"/>
                    <a:pt x="64052" y="49278"/>
                  </a:cubicBezTo>
                  <a:cubicBezTo>
                    <a:pt x="64052" y="47041"/>
                    <a:pt x="65181" y="42304"/>
                    <a:pt x="66168" y="38882"/>
                  </a:cubicBezTo>
                  <a:cubicBezTo>
                    <a:pt x="67156" y="35329"/>
                    <a:pt x="68567" y="29934"/>
                    <a:pt x="69272" y="27040"/>
                  </a:cubicBezTo>
                  <a:lnTo>
                    <a:pt x="72517" y="15328"/>
                  </a:lnTo>
                  <a:cubicBezTo>
                    <a:pt x="73364" y="12039"/>
                    <a:pt x="74915" y="6249"/>
                    <a:pt x="74915" y="5591"/>
                  </a:cubicBezTo>
                  <a:cubicBezTo>
                    <a:pt x="74915" y="2959"/>
                    <a:pt x="72658" y="1380"/>
                    <a:pt x="70260" y="1380"/>
                  </a:cubicBezTo>
                  <a:cubicBezTo>
                    <a:pt x="68708" y="1380"/>
                    <a:pt x="66027" y="2038"/>
                    <a:pt x="64475" y="4538"/>
                  </a:cubicBezTo>
                  <a:cubicBezTo>
                    <a:pt x="64052" y="5328"/>
                    <a:pt x="62923" y="9538"/>
                    <a:pt x="62218" y="12170"/>
                  </a:cubicBezTo>
                  <a:lnTo>
                    <a:pt x="59255" y="23092"/>
                  </a:lnTo>
                  <a:lnTo>
                    <a:pt x="54882" y="39540"/>
                  </a:lnTo>
                  <a:cubicBezTo>
                    <a:pt x="53894" y="42830"/>
                    <a:pt x="53894" y="43093"/>
                    <a:pt x="52625" y="44804"/>
                  </a:cubicBezTo>
                  <a:cubicBezTo>
                    <a:pt x="48251" y="50594"/>
                    <a:pt x="42043" y="55725"/>
                    <a:pt x="34002" y="55725"/>
                  </a:cubicBezTo>
                  <a:cubicBezTo>
                    <a:pt x="22433" y="55725"/>
                    <a:pt x="22433" y="46383"/>
                    <a:pt x="22433" y="44014"/>
                  </a:cubicBezTo>
                  <a:cubicBezTo>
                    <a:pt x="22433" y="40593"/>
                    <a:pt x="22856" y="38882"/>
                    <a:pt x="24831" y="31777"/>
                  </a:cubicBezTo>
                  <a:cubicBezTo>
                    <a:pt x="26242" y="25987"/>
                    <a:pt x="26524" y="25066"/>
                    <a:pt x="27935" y="19934"/>
                  </a:cubicBezTo>
                  <a:lnTo>
                    <a:pt x="29910" y="12565"/>
                  </a:lnTo>
                  <a:cubicBezTo>
                    <a:pt x="30616" y="9802"/>
                    <a:pt x="32027" y="4801"/>
                    <a:pt x="32027" y="4275"/>
                  </a:cubicBezTo>
                  <a:cubicBezTo>
                    <a:pt x="32027" y="1906"/>
                    <a:pt x="30051" y="64"/>
                    <a:pt x="27230" y="64"/>
                  </a:cubicBezTo>
                  <a:cubicBezTo>
                    <a:pt x="22151" y="64"/>
                    <a:pt x="20881" y="4670"/>
                    <a:pt x="20458" y="6249"/>
                  </a:cubicBezTo>
                  <a:lnTo>
                    <a:pt x="848" y="79279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形状 116">
              <a:extLst>
                <a:ext uri="{FF2B5EF4-FFF2-40B4-BE49-F238E27FC236}">
                  <a16:creationId xmlns:a16="http://schemas.microsoft.com/office/drawing/2014/main" id="{BEA02768-7A40-E6DB-329F-D80742483D5E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6438434" y="3011988"/>
              <a:ext cx="171514" cy="128390"/>
            </a:xfrm>
            <a:custGeom>
              <a:avLst/>
              <a:gdLst>
                <a:gd name="connsiteX0" fmla="*/ 95216 w 171514"/>
                <a:gd name="connsiteY0" fmla="*/ 52509 h 128390"/>
                <a:gd name="connsiteX1" fmla="*/ 94209 w 171514"/>
                <a:gd name="connsiteY1" fmla="*/ 49878 h 128390"/>
                <a:gd name="connsiteX2" fmla="*/ 100053 w 171514"/>
                <a:gd name="connsiteY2" fmla="*/ 45554 h 128390"/>
                <a:gd name="connsiteX3" fmla="*/ 135324 w 171514"/>
                <a:gd name="connsiteY3" fmla="*/ 20177 h 128390"/>
                <a:gd name="connsiteX4" fmla="*/ 168176 w 171514"/>
                <a:gd name="connsiteY4" fmla="*/ 5890 h 128390"/>
                <a:gd name="connsiteX5" fmla="*/ 171803 w 171514"/>
                <a:gd name="connsiteY5" fmla="*/ 2131 h 128390"/>
                <a:gd name="connsiteX6" fmla="*/ 169586 w 171514"/>
                <a:gd name="connsiteY6" fmla="*/ 63 h 128390"/>
                <a:gd name="connsiteX7" fmla="*/ 155277 w 171514"/>
                <a:gd name="connsiteY7" fmla="*/ 627 h 128390"/>
                <a:gd name="connsiteX8" fmla="*/ 132905 w 171514"/>
                <a:gd name="connsiteY8" fmla="*/ 63 h 128390"/>
                <a:gd name="connsiteX9" fmla="*/ 129076 w 171514"/>
                <a:gd name="connsiteY9" fmla="*/ 3822 h 128390"/>
                <a:gd name="connsiteX10" fmla="*/ 131494 w 171514"/>
                <a:gd name="connsiteY10" fmla="*/ 5890 h 128390"/>
                <a:gd name="connsiteX11" fmla="*/ 137742 w 171514"/>
                <a:gd name="connsiteY11" fmla="*/ 9838 h 128390"/>
                <a:gd name="connsiteX12" fmla="*/ 130487 w 171514"/>
                <a:gd name="connsiteY12" fmla="*/ 18485 h 128390"/>
                <a:gd name="connsiteX13" fmla="*/ 51884 w 171514"/>
                <a:gd name="connsiteY13" fmla="*/ 74879 h 128390"/>
                <a:gd name="connsiteX14" fmla="*/ 68008 w 171514"/>
                <a:gd name="connsiteY14" fmla="*/ 14537 h 128390"/>
                <a:gd name="connsiteX15" fmla="*/ 84938 w 171514"/>
                <a:gd name="connsiteY15" fmla="*/ 5890 h 128390"/>
                <a:gd name="connsiteX16" fmla="*/ 91790 w 171514"/>
                <a:gd name="connsiteY16" fmla="*/ 2131 h 128390"/>
                <a:gd name="connsiteX17" fmla="*/ 88968 w 171514"/>
                <a:gd name="connsiteY17" fmla="*/ 63 h 128390"/>
                <a:gd name="connsiteX18" fmla="*/ 63171 w 171514"/>
                <a:gd name="connsiteY18" fmla="*/ 627 h 128390"/>
                <a:gd name="connsiteX19" fmla="*/ 37171 w 171514"/>
                <a:gd name="connsiteY19" fmla="*/ 63 h 128390"/>
                <a:gd name="connsiteX20" fmla="*/ 33140 w 171514"/>
                <a:gd name="connsiteY20" fmla="*/ 3634 h 128390"/>
                <a:gd name="connsiteX21" fmla="*/ 38985 w 171514"/>
                <a:gd name="connsiteY21" fmla="*/ 5890 h 128390"/>
                <a:gd name="connsiteX22" fmla="*/ 47652 w 171514"/>
                <a:gd name="connsiteY22" fmla="*/ 6266 h 128390"/>
                <a:gd name="connsiteX23" fmla="*/ 52086 w 171514"/>
                <a:gd name="connsiteY23" fmla="*/ 9274 h 128390"/>
                <a:gd name="connsiteX24" fmla="*/ 51279 w 171514"/>
                <a:gd name="connsiteY24" fmla="*/ 12845 h 128390"/>
                <a:gd name="connsiteX25" fmla="*/ 24272 w 171514"/>
                <a:gd name="connsiteY25" fmla="*/ 113791 h 128390"/>
                <a:gd name="connsiteX26" fmla="*/ 5932 w 171514"/>
                <a:gd name="connsiteY26" fmla="*/ 122626 h 128390"/>
                <a:gd name="connsiteX27" fmla="*/ 289 w 171514"/>
                <a:gd name="connsiteY27" fmla="*/ 126198 h 128390"/>
                <a:gd name="connsiteX28" fmla="*/ 3312 w 171514"/>
                <a:gd name="connsiteY28" fmla="*/ 128454 h 128390"/>
                <a:gd name="connsiteX29" fmla="*/ 28908 w 171514"/>
                <a:gd name="connsiteY29" fmla="*/ 127890 h 128390"/>
                <a:gd name="connsiteX30" fmla="*/ 41807 w 171514"/>
                <a:gd name="connsiteY30" fmla="*/ 128078 h 128390"/>
                <a:gd name="connsiteX31" fmla="*/ 54907 w 171514"/>
                <a:gd name="connsiteY31" fmla="*/ 128454 h 128390"/>
                <a:gd name="connsiteX32" fmla="*/ 58938 w 171514"/>
                <a:gd name="connsiteY32" fmla="*/ 124694 h 128390"/>
                <a:gd name="connsiteX33" fmla="*/ 53295 w 171514"/>
                <a:gd name="connsiteY33" fmla="*/ 122626 h 128390"/>
                <a:gd name="connsiteX34" fmla="*/ 40195 w 171514"/>
                <a:gd name="connsiteY34" fmla="*/ 119243 h 128390"/>
                <a:gd name="connsiteX35" fmla="*/ 42008 w 171514"/>
                <a:gd name="connsiteY35" fmla="*/ 110971 h 128390"/>
                <a:gd name="connsiteX36" fmla="*/ 50070 w 171514"/>
                <a:gd name="connsiteY36" fmla="*/ 81458 h 128390"/>
                <a:gd name="connsiteX37" fmla="*/ 80100 w 171514"/>
                <a:gd name="connsiteY37" fmla="*/ 59653 h 128390"/>
                <a:gd name="connsiteX38" fmla="*/ 103480 w 171514"/>
                <a:gd name="connsiteY38" fmla="*/ 110220 h 128390"/>
                <a:gd name="connsiteX39" fmla="*/ 105898 w 171514"/>
                <a:gd name="connsiteY39" fmla="*/ 116799 h 128390"/>
                <a:gd name="connsiteX40" fmla="*/ 95418 w 171514"/>
                <a:gd name="connsiteY40" fmla="*/ 122626 h 128390"/>
                <a:gd name="connsiteX41" fmla="*/ 90984 w 171514"/>
                <a:gd name="connsiteY41" fmla="*/ 126386 h 128390"/>
                <a:gd name="connsiteX42" fmla="*/ 93806 w 171514"/>
                <a:gd name="connsiteY42" fmla="*/ 128454 h 128390"/>
                <a:gd name="connsiteX43" fmla="*/ 118394 w 171514"/>
                <a:gd name="connsiteY43" fmla="*/ 127890 h 128390"/>
                <a:gd name="connsiteX44" fmla="*/ 138145 w 171514"/>
                <a:gd name="connsiteY44" fmla="*/ 128454 h 128390"/>
                <a:gd name="connsiteX45" fmla="*/ 141773 w 171514"/>
                <a:gd name="connsiteY45" fmla="*/ 124694 h 128390"/>
                <a:gd name="connsiteX46" fmla="*/ 137742 w 171514"/>
                <a:gd name="connsiteY46" fmla="*/ 122626 h 128390"/>
                <a:gd name="connsiteX47" fmla="*/ 123836 w 171514"/>
                <a:gd name="connsiteY47" fmla="*/ 114167 h 128390"/>
                <a:gd name="connsiteX48" fmla="*/ 95216 w 171514"/>
                <a:gd name="connsiteY48" fmla="*/ 52509 h 12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1514" h="128390">
                  <a:moveTo>
                    <a:pt x="95216" y="52509"/>
                  </a:moveTo>
                  <a:cubicBezTo>
                    <a:pt x="95015" y="51945"/>
                    <a:pt x="94209" y="50442"/>
                    <a:pt x="94209" y="49878"/>
                  </a:cubicBezTo>
                  <a:cubicBezTo>
                    <a:pt x="94209" y="49690"/>
                    <a:pt x="97836" y="47058"/>
                    <a:pt x="100053" y="45554"/>
                  </a:cubicBezTo>
                  <a:lnTo>
                    <a:pt x="135324" y="20177"/>
                  </a:lnTo>
                  <a:cubicBezTo>
                    <a:pt x="154269" y="7206"/>
                    <a:pt x="162129" y="6454"/>
                    <a:pt x="168176" y="5890"/>
                  </a:cubicBezTo>
                  <a:cubicBezTo>
                    <a:pt x="169788" y="5702"/>
                    <a:pt x="171803" y="5514"/>
                    <a:pt x="171803" y="2131"/>
                  </a:cubicBezTo>
                  <a:cubicBezTo>
                    <a:pt x="171803" y="1379"/>
                    <a:pt x="171199" y="63"/>
                    <a:pt x="169586" y="63"/>
                  </a:cubicBezTo>
                  <a:cubicBezTo>
                    <a:pt x="165152" y="63"/>
                    <a:pt x="160114" y="627"/>
                    <a:pt x="155277" y="627"/>
                  </a:cubicBezTo>
                  <a:cubicBezTo>
                    <a:pt x="148021" y="627"/>
                    <a:pt x="140161" y="63"/>
                    <a:pt x="132905" y="63"/>
                  </a:cubicBezTo>
                  <a:cubicBezTo>
                    <a:pt x="131494" y="63"/>
                    <a:pt x="129076" y="63"/>
                    <a:pt x="129076" y="3822"/>
                  </a:cubicBezTo>
                  <a:cubicBezTo>
                    <a:pt x="129076" y="5138"/>
                    <a:pt x="130084" y="5702"/>
                    <a:pt x="131494" y="5890"/>
                  </a:cubicBezTo>
                  <a:cubicBezTo>
                    <a:pt x="135928" y="6266"/>
                    <a:pt x="137742" y="7206"/>
                    <a:pt x="137742" y="9838"/>
                  </a:cubicBezTo>
                  <a:cubicBezTo>
                    <a:pt x="137742" y="13221"/>
                    <a:pt x="131696" y="17545"/>
                    <a:pt x="130487" y="18485"/>
                  </a:cubicBezTo>
                  <a:lnTo>
                    <a:pt x="51884" y="74879"/>
                  </a:lnTo>
                  <a:lnTo>
                    <a:pt x="68008" y="14537"/>
                  </a:lnTo>
                  <a:cubicBezTo>
                    <a:pt x="69822" y="7770"/>
                    <a:pt x="70225" y="5890"/>
                    <a:pt x="84938" y="5890"/>
                  </a:cubicBezTo>
                  <a:cubicBezTo>
                    <a:pt x="89976" y="5890"/>
                    <a:pt x="91790" y="5890"/>
                    <a:pt x="91790" y="2131"/>
                  </a:cubicBezTo>
                  <a:cubicBezTo>
                    <a:pt x="91790" y="439"/>
                    <a:pt x="90178" y="63"/>
                    <a:pt x="88968" y="63"/>
                  </a:cubicBezTo>
                  <a:cubicBezTo>
                    <a:pt x="83325" y="63"/>
                    <a:pt x="68814" y="627"/>
                    <a:pt x="63171" y="627"/>
                  </a:cubicBezTo>
                  <a:cubicBezTo>
                    <a:pt x="57326" y="627"/>
                    <a:pt x="43016" y="63"/>
                    <a:pt x="37171" y="63"/>
                  </a:cubicBezTo>
                  <a:cubicBezTo>
                    <a:pt x="35761" y="63"/>
                    <a:pt x="33140" y="63"/>
                    <a:pt x="33140" y="3634"/>
                  </a:cubicBezTo>
                  <a:cubicBezTo>
                    <a:pt x="33140" y="5890"/>
                    <a:pt x="34954" y="5890"/>
                    <a:pt x="38985" y="5890"/>
                  </a:cubicBezTo>
                  <a:cubicBezTo>
                    <a:pt x="41605" y="5890"/>
                    <a:pt x="45233" y="6078"/>
                    <a:pt x="47652" y="6266"/>
                  </a:cubicBezTo>
                  <a:cubicBezTo>
                    <a:pt x="50876" y="6642"/>
                    <a:pt x="52086" y="7206"/>
                    <a:pt x="52086" y="9274"/>
                  </a:cubicBezTo>
                  <a:cubicBezTo>
                    <a:pt x="52086" y="10026"/>
                    <a:pt x="51884" y="10590"/>
                    <a:pt x="51279" y="12845"/>
                  </a:cubicBezTo>
                  <a:lnTo>
                    <a:pt x="24272" y="113791"/>
                  </a:lnTo>
                  <a:cubicBezTo>
                    <a:pt x="22257" y="121122"/>
                    <a:pt x="21854" y="122626"/>
                    <a:pt x="5932" y="122626"/>
                  </a:cubicBezTo>
                  <a:cubicBezTo>
                    <a:pt x="2506" y="122626"/>
                    <a:pt x="289" y="122626"/>
                    <a:pt x="289" y="126198"/>
                  </a:cubicBezTo>
                  <a:cubicBezTo>
                    <a:pt x="289" y="128454"/>
                    <a:pt x="2707" y="128454"/>
                    <a:pt x="3312" y="128454"/>
                  </a:cubicBezTo>
                  <a:cubicBezTo>
                    <a:pt x="8955" y="128454"/>
                    <a:pt x="23265" y="127890"/>
                    <a:pt x="28908" y="127890"/>
                  </a:cubicBezTo>
                  <a:cubicBezTo>
                    <a:pt x="33140" y="127890"/>
                    <a:pt x="37574" y="128078"/>
                    <a:pt x="41807" y="128078"/>
                  </a:cubicBezTo>
                  <a:cubicBezTo>
                    <a:pt x="46241" y="128078"/>
                    <a:pt x="50675" y="128454"/>
                    <a:pt x="54907" y="128454"/>
                  </a:cubicBezTo>
                  <a:cubicBezTo>
                    <a:pt x="56318" y="128454"/>
                    <a:pt x="58938" y="128454"/>
                    <a:pt x="58938" y="124694"/>
                  </a:cubicBezTo>
                  <a:cubicBezTo>
                    <a:pt x="58938" y="122626"/>
                    <a:pt x="57124" y="122626"/>
                    <a:pt x="53295" y="122626"/>
                  </a:cubicBezTo>
                  <a:cubicBezTo>
                    <a:pt x="45838" y="122626"/>
                    <a:pt x="40195" y="122626"/>
                    <a:pt x="40195" y="119243"/>
                  </a:cubicBezTo>
                  <a:cubicBezTo>
                    <a:pt x="40195" y="117927"/>
                    <a:pt x="41404" y="113791"/>
                    <a:pt x="42008" y="110971"/>
                  </a:cubicBezTo>
                  <a:cubicBezTo>
                    <a:pt x="44830" y="101196"/>
                    <a:pt x="47450" y="91233"/>
                    <a:pt x="50070" y="81458"/>
                  </a:cubicBezTo>
                  <a:lnTo>
                    <a:pt x="80100" y="59653"/>
                  </a:lnTo>
                  <a:lnTo>
                    <a:pt x="103480" y="110220"/>
                  </a:lnTo>
                  <a:cubicBezTo>
                    <a:pt x="105898" y="115295"/>
                    <a:pt x="105898" y="115671"/>
                    <a:pt x="105898" y="116799"/>
                  </a:cubicBezTo>
                  <a:cubicBezTo>
                    <a:pt x="105898" y="122438"/>
                    <a:pt x="97232" y="122626"/>
                    <a:pt x="95418" y="122626"/>
                  </a:cubicBezTo>
                  <a:cubicBezTo>
                    <a:pt x="93201" y="122626"/>
                    <a:pt x="90984" y="122626"/>
                    <a:pt x="90984" y="126386"/>
                  </a:cubicBezTo>
                  <a:cubicBezTo>
                    <a:pt x="90984" y="128454"/>
                    <a:pt x="93402" y="128454"/>
                    <a:pt x="93806" y="128454"/>
                  </a:cubicBezTo>
                  <a:cubicBezTo>
                    <a:pt x="101867" y="128454"/>
                    <a:pt x="110332" y="127890"/>
                    <a:pt x="118394" y="127890"/>
                  </a:cubicBezTo>
                  <a:cubicBezTo>
                    <a:pt x="122828" y="127890"/>
                    <a:pt x="133711" y="128454"/>
                    <a:pt x="138145" y="128454"/>
                  </a:cubicBezTo>
                  <a:cubicBezTo>
                    <a:pt x="139153" y="128454"/>
                    <a:pt x="141773" y="128454"/>
                    <a:pt x="141773" y="124694"/>
                  </a:cubicBezTo>
                  <a:cubicBezTo>
                    <a:pt x="141773" y="122626"/>
                    <a:pt x="139556" y="122626"/>
                    <a:pt x="137742" y="122626"/>
                  </a:cubicBezTo>
                  <a:cubicBezTo>
                    <a:pt x="129479" y="122438"/>
                    <a:pt x="126859" y="120746"/>
                    <a:pt x="123836" y="114167"/>
                  </a:cubicBezTo>
                  <a:lnTo>
                    <a:pt x="95216" y="52509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形状 117">
              <a:extLst>
                <a:ext uri="{FF2B5EF4-FFF2-40B4-BE49-F238E27FC236}">
                  <a16:creationId xmlns:a16="http://schemas.microsoft.com/office/drawing/2014/main" id="{A5103DF9-89FE-9BD4-0563-7866F26332A9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6623419" y="3014132"/>
              <a:ext cx="84084" cy="86189"/>
            </a:xfrm>
            <a:custGeom>
              <a:avLst/>
              <a:gdLst>
                <a:gd name="connsiteX0" fmla="*/ 862 w 84084"/>
                <a:gd name="connsiteY0" fmla="*/ 79274 h 86189"/>
                <a:gd name="connsiteX1" fmla="*/ 298 w 84084"/>
                <a:gd name="connsiteY1" fmla="*/ 82038 h 86189"/>
                <a:gd name="connsiteX2" fmla="*/ 5095 w 84084"/>
                <a:gd name="connsiteY2" fmla="*/ 86248 h 86189"/>
                <a:gd name="connsiteX3" fmla="*/ 11866 w 84084"/>
                <a:gd name="connsiteY3" fmla="*/ 79669 h 86189"/>
                <a:gd name="connsiteX4" fmla="*/ 18356 w 84084"/>
                <a:gd name="connsiteY4" fmla="*/ 55589 h 86189"/>
                <a:gd name="connsiteX5" fmla="*/ 33452 w 84084"/>
                <a:gd name="connsiteY5" fmla="*/ 59405 h 86189"/>
                <a:gd name="connsiteX6" fmla="*/ 53768 w 84084"/>
                <a:gd name="connsiteY6" fmla="*/ 49930 h 86189"/>
                <a:gd name="connsiteX7" fmla="*/ 68299 w 84084"/>
                <a:gd name="connsiteY7" fmla="*/ 59405 h 86189"/>
                <a:gd name="connsiteX8" fmla="*/ 79445 w 84084"/>
                <a:gd name="connsiteY8" fmla="*/ 52431 h 86189"/>
                <a:gd name="connsiteX9" fmla="*/ 84382 w 84084"/>
                <a:gd name="connsiteY9" fmla="*/ 39272 h 86189"/>
                <a:gd name="connsiteX10" fmla="*/ 82125 w 84084"/>
                <a:gd name="connsiteY10" fmla="*/ 37561 h 86189"/>
                <a:gd name="connsiteX11" fmla="*/ 79021 w 84084"/>
                <a:gd name="connsiteY11" fmla="*/ 41641 h 86189"/>
                <a:gd name="connsiteX12" fmla="*/ 68722 w 84084"/>
                <a:gd name="connsiteY12" fmla="*/ 55720 h 86189"/>
                <a:gd name="connsiteX13" fmla="*/ 64067 w 84084"/>
                <a:gd name="connsiteY13" fmla="*/ 49273 h 86189"/>
                <a:gd name="connsiteX14" fmla="*/ 66183 w 84084"/>
                <a:gd name="connsiteY14" fmla="*/ 38877 h 86189"/>
                <a:gd name="connsiteX15" fmla="*/ 69287 w 84084"/>
                <a:gd name="connsiteY15" fmla="*/ 27034 h 86189"/>
                <a:gd name="connsiteX16" fmla="*/ 72532 w 84084"/>
                <a:gd name="connsiteY16" fmla="*/ 15323 h 86189"/>
                <a:gd name="connsiteX17" fmla="*/ 74930 w 84084"/>
                <a:gd name="connsiteY17" fmla="*/ 5586 h 86189"/>
                <a:gd name="connsiteX18" fmla="*/ 70274 w 84084"/>
                <a:gd name="connsiteY18" fmla="*/ 1375 h 86189"/>
                <a:gd name="connsiteX19" fmla="*/ 64490 w 84084"/>
                <a:gd name="connsiteY19" fmla="*/ 4533 h 86189"/>
                <a:gd name="connsiteX20" fmla="*/ 62233 w 84084"/>
                <a:gd name="connsiteY20" fmla="*/ 12165 h 86189"/>
                <a:gd name="connsiteX21" fmla="*/ 59270 w 84084"/>
                <a:gd name="connsiteY21" fmla="*/ 23087 h 86189"/>
                <a:gd name="connsiteX22" fmla="*/ 54896 w 84084"/>
                <a:gd name="connsiteY22" fmla="*/ 39535 h 86189"/>
                <a:gd name="connsiteX23" fmla="*/ 52639 w 84084"/>
                <a:gd name="connsiteY23" fmla="*/ 44799 h 86189"/>
                <a:gd name="connsiteX24" fmla="*/ 34016 w 84084"/>
                <a:gd name="connsiteY24" fmla="*/ 55720 h 86189"/>
                <a:gd name="connsiteX25" fmla="*/ 22448 w 84084"/>
                <a:gd name="connsiteY25" fmla="*/ 44009 h 86189"/>
                <a:gd name="connsiteX26" fmla="*/ 24846 w 84084"/>
                <a:gd name="connsiteY26" fmla="*/ 31772 h 86189"/>
                <a:gd name="connsiteX27" fmla="*/ 27950 w 84084"/>
                <a:gd name="connsiteY27" fmla="*/ 19929 h 86189"/>
                <a:gd name="connsiteX28" fmla="*/ 29925 w 84084"/>
                <a:gd name="connsiteY28" fmla="*/ 12560 h 86189"/>
                <a:gd name="connsiteX29" fmla="*/ 32041 w 84084"/>
                <a:gd name="connsiteY29" fmla="*/ 4270 h 86189"/>
                <a:gd name="connsiteX30" fmla="*/ 27244 w 84084"/>
                <a:gd name="connsiteY30" fmla="*/ 59 h 86189"/>
                <a:gd name="connsiteX31" fmla="*/ 20472 w 84084"/>
                <a:gd name="connsiteY31" fmla="*/ 6244 h 86189"/>
                <a:gd name="connsiteX32" fmla="*/ 862 w 84084"/>
                <a:gd name="connsiteY32" fmla="*/ 79274 h 8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084" h="86189">
                  <a:moveTo>
                    <a:pt x="862" y="79274"/>
                  </a:moveTo>
                  <a:cubicBezTo>
                    <a:pt x="298" y="81248"/>
                    <a:pt x="298" y="81906"/>
                    <a:pt x="298" y="82038"/>
                  </a:cubicBezTo>
                  <a:cubicBezTo>
                    <a:pt x="298" y="84932"/>
                    <a:pt x="2837" y="86248"/>
                    <a:pt x="5095" y="86248"/>
                  </a:cubicBezTo>
                  <a:cubicBezTo>
                    <a:pt x="10173" y="86248"/>
                    <a:pt x="11302" y="81906"/>
                    <a:pt x="11866" y="79669"/>
                  </a:cubicBezTo>
                  <a:cubicBezTo>
                    <a:pt x="12149" y="79011"/>
                    <a:pt x="14970" y="68484"/>
                    <a:pt x="18356" y="55589"/>
                  </a:cubicBezTo>
                  <a:cubicBezTo>
                    <a:pt x="22730" y="58352"/>
                    <a:pt x="28373" y="59405"/>
                    <a:pt x="33452" y="59405"/>
                  </a:cubicBezTo>
                  <a:cubicBezTo>
                    <a:pt x="45585" y="59405"/>
                    <a:pt x="53486" y="50194"/>
                    <a:pt x="53768" y="49930"/>
                  </a:cubicBezTo>
                  <a:cubicBezTo>
                    <a:pt x="56448" y="59010"/>
                    <a:pt x="66183" y="59405"/>
                    <a:pt x="68299" y="59405"/>
                  </a:cubicBezTo>
                  <a:cubicBezTo>
                    <a:pt x="73378" y="59405"/>
                    <a:pt x="76905" y="56510"/>
                    <a:pt x="79445" y="52431"/>
                  </a:cubicBezTo>
                  <a:cubicBezTo>
                    <a:pt x="82548" y="47299"/>
                    <a:pt x="84382" y="39798"/>
                    <a:pt x="84382" y="39272"/>
                  </a:cubicBezTo>
                  <a:cubicBezTo>
                    <a:pt x="84382" y="37561"/>
                    <a:pt x="82548" y="37561"/>
                    <a:pt x="82125" y="37561"/>
                  </a:cubicBezTo>
                  <a:cubicBezTo>
                    <a:pt x="80150" y="37561"/>
                    <a:pt x="80009" y="38088"/>
                    <a:pt x="79021" y="41641"/>
                  </a:cubicBezTo>
                  <a:cubicBezTo>
                    <a:pt x="77328" y="47957"/>
                    <a:pt x="74648" y="55720"/>
                    <a:pt x="68722" y="55720"/>
                  </a:cubicBezTo>
                  <a:cubicBezTo>
                    <a:pt x="65054" y="55720"/>
                    <a:pt x="64067" y="52825"/>
                    <a:pt x="64067" y="49273"/>
                  </a:cubicBezTo>
                  <a:cubicBezTo>
                    <a:pt x="64067" y="47036"/>
                    <a:pt x="65195" y="42298"/>
                    <a:pt x="66183" y="38877"/>
                  </a:cubicBezTo>
                  <a:cubicBezTo>
                    <a:pt x="67170" y="35324"/>
                    <a:pt x="68581" y="29929"/>
                    <a:pt x="69287" y="27034"/>
                  </a:cubicBezTo>
                  <a:lnTo>
                    <a:pt x="72532" y="15323"/>
                  </a:lnTo>
                  <a:cubicBezTo>
                    <a:pt x="73378" y="12034"/>
                    <a:pt x="74930" y="6244"/>
                    <a:pt x="74930" y="5586"/>
                  </a:cubicBezTo>
                  <a:cubicBezTo>
                    <a:pt x="74930" y="2954"/>
                    <a:pt x="72673" y="1375"/>
                    <a:pt x="70274" y="1375"/>
                  </a:cubicBezTo>
                  <a:cubicBezTo>
                    <a:pt x="68722" y="1375"/>
                    <a:pt x="66042" y="2033"/>
                    <a:pt x="64490" y="4533"/>
                  </a:cubicBezTo>
                  <a:cubicBezTo>
                    <a:pt x="64067" y="5323"/>
                    <a:pt x="62938" y="9533"/>
                    <a:pt x="62233" y="12165"/>
                  </a:cubicBezTo>
                  <a:lnTo>
                    <a:pt x="59270" y="23087"/>
                  </a:lnTo>
                  <a:lnTo>
                    <a:pt x="54896" y="39535"/>
                  </a:lnTo>
                  <a:cubicBezTo>
                    <a:pt x="53909" y="42825"/>
                    <a:pt x="53909" y="43088"/>
                    <a:pt x="52639" y="44799"/>
                  </a:cubicBezTo>
                  <a:cubicBezTo>
                    <a:pt x="48265" y="50588"/>
                    <a:pt x="42058" y="55720"/>
                    <a:pt x="34016" y="55720"/>
                  </a:cubicBezTo>
                  <a:cubicBezTo>
                    <a:pt x="22448" y="55720"/>
                    <a:pt x="22448" y="46378"/>
                    <a:pt x="22448" y="44009"/>
                  </a:cubicBezTo>
                  <a:cubicBezTo>
                    <a:pt x="22448" y="40588"/>
                    <a:pt x="22871" y="38877"/>
                    <a:pt x="24846" y="31772"/>
                  </a:cubicBezTo>
                  <a:cubicBezTo>
                    <a:pt x="26257" y="25982"/>
                    <a:pt x="26539" y="25061"/>
                    <a:pt x="27950" y="19929"/>
                  </a:cubicBezTo>
                  <a:lnTo>
                    <a:pt x="29925" y="12560"/>
                  </a:lnTo>
                  <a:cubicBezTo>
                    <a:pt x="30630" y="9797"/>
                    <a:pt x="32041" y="4796"/>
                    <a:pt x="32041" y="4270"/>
                  </a:cubicBezTo>
                  <a:cubicBezTo>
                    <a:pt x="32041" y="1901"/>
                    <a:pt x="30066" y="59"/>
                    <a:pt x="27244" y="59"/>
                  </a:cubicBezTo>
                  <a:cubicBezTo>
                    <a:pt x="22165" y="59"/>
                    <a:pt x="20896" y="4665"/>
                    <a:pt x="20472" y="6244"/>
                  </a:cubicBezTo>
                  <a:lnTo>
                    <a:pt x="862" y="79274"/>
                  </a:lnTo>
                  <a:close/>
                </a:path>
              </a:pathLst>
            </a:custGeom>
            <a:solidFill>
              <a:srgbClr val="000000"/>
            </a:solidFill>
            <a:ln w="202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8" name="组合 157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K^\mu =\epsilon^{\mu \nu \rho \sigma} (F_{\nu \rho}^{a}A_{\sigma}^{a}-\frac{g}{3}f^{abc}A_{\nu}^{a}A_{\rho}^{b}A_{\sigma}^{c})\ \ ,&#10;$$&#10;&#10;&#10;&#10;\end{document}" title="IguanaTex Vector Display">
            <a:extLst>
              <a:ext uri="{FF2B5EF4-FFF2-40B4-BE49-F238E27FC236}">
                <a16:creationId xmlns:a16="http://schemas.microsoft.com/office/drawing/2014/main" id="{B5C482C3-040C-3753-D261-F1F303FC18CE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844800" y="2476500"/>
            <a:ext cx="3454400" cy="365760"/>
            <a:chOff x="5862196" y="3836624"/>
            <a:chExt cx="3452238" cy="369749"/>
          </a:xfrm>
        </p:grpSpPr>
        <p:sp>
          <p:nvSpPr>
            <p:cNvPr id="123" name="任意形状 122">
              <a:extLst>
                <a:ext uri="{FF2B5EF4-FFF2-40B4-BE49-F238E27FC236}">
                  <a16:creationId xmlns:a16="http://schemas.microsoft.com/office/drawing/2014/main" id="{CEF7D188-4FA0-D726-E95A-7FA353A3939A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5862196" y="3924788"/>
              <a:ext cx="172277" cy="138267"/>
            </a:xfrm>
            <a:custGeom>
              <a:avLst/>
              <a:gdLst>
                <a:gd name="connsiteX0" fmla="*/ 95498 w 172277"/>
                <a:gd name="connsiteY0" fmla="*/ 56559 h 138267"/>
                <a:gd name="connsiteX1" fmla="*/ 94486 w 172277"/>
                <a:gd name="connsiteY1" fmla="*/ 53725 h 138267"/>
                <a:gd name="connsiteX2" fmla="*/ 100356 w 172277"/>
                <a:gd name="connsiteY2" fmla="*/ 49069 h 138267"/>
                <a:gd name="connsiteX3" fmla="*/ 135783 w 172277"/>
                <a:gd name="connsiteY3" fmla="*/ 21739 h 138267"/>
                <a:gd name="connsiteX4" fmla="*/ 168781 w 172277"/>
                <a:gd name="connsiteY4" fmla="*/ 6354 h 138267"/>
                <a:gd name="connsiteX5" fmla="*/ 172425 w 172277"/>
                <a:gd name="connsiteY5" fmla="*/ 2305 h 138267"/>
                <a:gd name="connsiteX6" fmla="*/ 170198 w 172277"/>
                <a:gd name="connsiteY6" fmla="*/ 78 h 138267"/>
                <a:gd name="connsiteX7" fmla="*/ 155825 w 172277"/>
                <a:gd name="connsiteY7" fmla="*/ 686 h 138267"/>
                <a:gd name="connsiteX8" fmla="*/ 133354 w 172277"/>
                <a:gd name="connsiteY8" fmla="*/ 78 h 138267"/>
                <a:gd name="connsiteX9" fmla="*/ 129508 w 172277"/>
                <a:gd name="connsiteY9" fmla="*/ 4127 h 138267"/>
                <a:gd name="connsiteX10" fmla="*/ 131937 w 172277"/>
                <a:gd name="connsiteY10" fmla="*/ 6354 h 138267"/>
                <a:gd name="connsiteX11" fmla="*/ 138213 w 172277"/>
                <a:gd name="connsiteY11" fmla="*/ 10605 h 138267"/>
                <a:gd name="connsiteX12" fmla="*/ 130925 w 172277"/>
                <a:gd name="connsiteY12" fmla="*/ 19918 h 138267"/>
                <a:gd name="connsiteX13" fmla="*/ 51973 w 172277"/>
                <a:gd name="connsiteY13" fmla="*/ 80650 h 138267"/>
                <a:gd name="connsiteX14" fmla="*/ 68168 w 172277"/>
                <a:gd name="connsiteY14" fmla="*/ 15666 h 138267"/>
                <a:gd name="connsiteX15" fmla="*/ 85173 w 172277"/>
                <a:gd name="connsiteY15" fmla="*/ 6354 h 138267"/>
                <a:gd name="connsiteX16" fmla="*/ 92056 w 172277"/>
                <a:gd name="connsiteY16" fmla="*/ 2305 h 138267"/>
                <a:gd name="connsiteX17" fmla="*/ 89222 w 172277"/>
                <a:gd name="connsiteY17" fmla="*/ 78 h 138267"/>
                <a:gd name="connsiteX18" fmla="*/ 63310 w 172277"/>
                <a:gd name="connsiteY18" fmla="*/ 686 h 138267"/>
                <a:gd name="connsiteX19" fmla="*/ 37195 w 172277"/>
                <a:gd name="connsiteY19" fmla="*/ 78 h 138267"/>
                <a:gd name="connsiteX20" fmla="*/ 33146 w 172277"/>
                <a:gd name="connsiteY20" fmla="*/ 3925 h 138267"/>
                <a:gd name="connsiteX21" fmla="*/ 39017 w 172277"/>
                <a:gd name="connsiteY21" fmla="*/ 6354 h 138267"/>
                <a:gd name="connsiteX22" fmla="*/ 47722 w 172277"/>
                <a:gd name="connsiteY22" fmla="*/ 6759 h 138267"/>
                <a:gd name="connsiteX23" fmla="*/ 52175 w 172277"/>
                <a:gd name="connsiteY23" fmla="*/ 9998 h 138267"/>
                <a:gd name="connsiteX24" fmla="*/ 51366 w 172277"/>
                <a:gd name="connsiteY24" fmla="*/ 13844 h 138267"/>
                <a:gd name="connsiteX25" fmla="*/ 24239 w 172277"/>
                <a:gd name="connsiteY25" fmla="*/ 122555 h 138267"/>
                <a:gd name="connsiteX26" fmla="*/ 5816 w 172277"/>
                <a:gd name="connsiteY26" fmla="*/ 132070 h 138267"/>
                <a:gd name="connsiteX27" fmla="*/ 148 w 172277"/>
                <a:gd name="connsiteY27" fmla="*/ 135916 h 138267"/>
                <a:gd name="connsiteX28" fmla="*/ 3185 w 172277"/>
                <a:gd name="connsiteY28" fmla="*/ 138345 h 138267"/>
                <a:gd name="connsiteX29" fmla="*/ 28895 w 172277"/>
                <a:gd name="connsiteY29" fmla="*/ 137738 h 138267"/>
                <a:gd name="connsiteX30" fmla="*/ 41851 w 172277"/>
                <a:gd name="connsiteY30" fmla="*/ 137941 h 138267"/>
                <a:gd name="connsiteX31" fmla="*/ 55010 w 172277"/>
                <a:gd name="connsiteY31" fmla="*/ 138345 h 138267"/>
                <a:gd name="connsiteX32" fmla="*/ 59058 w 172277"/>
                <a:gd name="connsiteY32" fmla="*/ 134297 h 138267"/>
                <a:gd name="connsiteX33" fmla="*/ 53390 w 172277"/>
                <a:gd name="connsiteY33" fmla="*/ 132070 h 138267"/>
                <a:gd name="connsiteX34" fmla="*/ 40231 w 172277"/>
                <a:gd name="connsiteY34" fmla="*/ 128426 h 138267"/>
                <a:gd name="connsiteX35" fmla="*/ 42053 w 172277"/>
                <a:gd name="connsiteY35" fmla="*/ 119518 h 138267"/>
                <a:gd name="connsiteX36" fmla="*/ 50151 w 172277"/>
                <a:gd name="connsiteY36" fmla="*/ 87735 h 138267"/>
                <a:gd name="connsiteX37" fmla="*/ 80315 w 172277"/>
                <a:gd name="connsiteY37" fmla="*/ 64252 h 138267"/>
                <a:gd name="connsiteX38" fmla="*/ 103798 w 172277"/>
                <a:gd name="connsiteY38" fmla="*/ 118709 h 138267"/>
                <a:gd name="connsiteX39" fmla="*/ 106227 w 172277"/>
                <a:gd name="connsiteY39" fmla="*/ 125794 h 138267"/>
                <a:gd name="connsiteX40" fmla="*/ 95700 w 172277"/>
                <a:gd name="connsiteY40" fmla="*/ 132070 h 138267"/>
                <a:gd name="connsiteX41" fmla="*/ 91246 w 172277"/>
                <a:gd name="connsiteY41" fmla="*/ 136119 h 138267"/>
                <a:gd name="connsiteX42" fmla="*/ 94081 w 172277"/>
                <a:gd name="connsiteY42" fmla="*/ 138345 h 138267"/>
                <a:gd name="connsiteX43" fmla="*/ 118778 w 172277"/>
                <a:gd name="connsiteY43" fmla="*/ 137738 h 138267"/>
                <a:gd name="connsiteX44" fmla="*/ 138618 w 172277"/>
                <a:gd name="connsiteY44" fmla="*/ 138345 h 138267"/>
                <a:gd name="connsiteX45" fmla="*/ 142262 w 172277"/>
                <a:gd name="connsiteY45" fmla="*/ 134297 h 138267"/>
                <a:gd name="connsiteX46" fmla="*/ 138213 w 172277"/>
                <a:gd name="connsiteY46" fmla="*/ 132070 h 138267"/>
                <a:gd name="connsiteX47" fmla="*/ 124244 w 172277"/>
                <a:gd name="connsiteY47" fmla="*/ 122960 h 138267"/>
                <a:gd name="connsiteX48" fmla="*/ 95498 w 172277"/>
                <a:gd name="connsiteY48" fmla="*/ 56559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277" h="138267">
                  <a:moveTo>
                    <a:pt x="95498" y="56559"/>
                  </a:moveTo>
                  <a:cubicBezTo>
                    <a:pt x="95295" y="55952"/>
                    <a:pt x="94486" y="54332"/>
                    <a:pt x="94486" y="53725"/>
                  </a:cubicBezTo>
                  <a:cubicBezTo>
                    <a:pt x="94486" y="53523"/>
                    <a:pt x="98129" y="50689"/>
                    <a:pt x="100356" y="49069"/>
                  </a:cubicBezTo>
                  <a:lnTo>
                    <a:pt x="135783" y="21739"/>
                  </a:lnTo>
                  <a:cubicBezTo>
                    <a:pt x="154813" y="7771"/>
                    <a:pt x="162708" y="6961"/>
                    <a:pt x="168781" y="6354"/>
                  </a:cubicBezTo>
                  <a:cubicBezTo>
                    <a:pt x="170401" y="6152"/>
                    <a:pt x="172425" y="5949"/>
                    <a:pt x="172425" y="2305"/>
                  </a:cubicBezTo>
                  <a:cubicBezTo>
                    <a:pt x="172425" y="1495"/>
                    <a:pt x="171818" y="78"/>
                    <a:pt x="170198" y="78"/>
                  </a:cubicBezTo>
                  <a:cubicBezTo>
                    <a:pt x="165745" y="78"/>
                    <a:pt x="160684" y="686"/>
                    <a:pt x="155825" y="686"/>
                  </a:cubicBezTo>
                  <a:cubicBezTo>
                    <a:pt x="148537" y="686"/>
                    <a:pt x="140642" y="78"/>
                    <a:pt x="133354" y="78"/>
                  </a:cubicBezTo>
                  <a:cubicBezTo>
                    <a:pt x="131937" y="78"/>
                    <a:pt x="129508" y="78"/>
                    <a:pt x="129508" y="4127"/>
                  </a:cubicBezTo>
                  <a:cubicBezTo>
                    <a:pt x="129508" y="5544"/>
                    <a:pt x="130520" y="6152"/>
                    <a:pt x="131937" y="6354"/>
                  </a:cubicBezTo>
                  <a:cubicBezTo>
                    <a:pt x="136391" y="6759"/>
                    <a:pt x="138213" y="7771"/>
                    <a:pt x="138213" y="10605"/>
                  </a:cubicBezTo>
                  <a:cubicBezTo>
                    <a:pt x="138213" y="14249"/>
                    <a:pt x="132140" y="18905"/>
                    <a:pt x="130925" y="19918"/>
                  </a:cubicBezTo>
                  <a:lnTo>
                    <a:pt x="51973" y="80650"/>
                  </a:lnTo>
                  <a:lnTo>
                    <a:pt x="68168" y="15666"/>
                  </a:lnTo>
                  <a:cubicBezTo>
                    <a:pt x="69990" y="8378"/>
                    <a:pt x="70395" y="6354"/>
                    <a:pt x="85173" y="6354"/>
                  </a:cubicBezTo>
                  <a:cubicBezTo>
                    <a:pt x="90234" y="6354"/>
                    <a:pt x="92056" y="6354"/>
                    <a:pt x="92056" y="2305"/>
                  </a:cubicBezTo>
                  <a:cubicBezTo>
                    <a:pt x="92056" y="483"/>
                    <a:pt x="90437" y="78"/>
                    <a:pt x="89222" y="78"/>
                  </a:cubicBezTo>
                  <a:cubicBezTo>
                    <a:pt x="83554" y="78"/>
                    <a:pt x="68978" y="686"/>
                    <a:pt x="63310" y="686"/>
                  </a:cubicBezTo>
                  <a:cubicBezTo>
                    <a:pt x="57439" y="686"/>
                    <a:pt x="43066" y="78"/>
                    <a:pt x="37195" y="78"/>
                  </a:cubicBezTo>
                  <a:cubicBezTo>
                    <a:pt x="35778" y="78"/>
                    <a:pt x="33146" y="78"/>
                    <a:pt x="33146" y="3925"/>
                  </a:cubicBezTo>
                  <a:cubicBezTo>
                    <a:pt x="33146" y="6354"/>
                    <a:pt x="34968" y="6354"/>
                    <a:pt x="39017" y="6354"/>
                  </a:cubicBezTo>
                  <a:cubicBezTo>
                    <a:pt x="41649" y="6354"/>
                    <a:pt x="45292" y="6556"/>
                    <a:pt x="47722" y="6759"/>
                  </a:cubicBezTo>
                  <a:cubicBezTo>
                    <a:pt x="50961" y="7164"/>
                    <a:pt x="52175" y="7771"/>
                    <a:pt x="52175" y="9998"/>
                  </a:cubicBezTo>
                  <a:cubicBezTo>
                    <a:pt x="52175" y="10808"/>
                    <a:pt x="51973" y="11415"/>
                    <a:pt x="51366" y="13844"/>
                  </a:cubicBezTo>
                  <a:lnTo>
                    <a:pt x="24239" y="122555"/>
                  </a:lnTo>
                  <a:cubicBezTo>
                    <a:pt x="22214" y="130450"/>
                    <a:pt x="21809" y="132070"/>
                    <a:pt x="5816" y="132070"/>
                  </a:cubicBezTo>
                  <a:cubicBezTo>
                    <a:pt x="2375" y="132070"/>
                    <a:pt x="148" y="132070"/>
                    <a:pt x="148" y="135916"/>
                  </a:cubicBezTo>
                  <a:cubicBezTo>
                    <a:pt x="148" y="138345"/>
                    <a:pt x="2577" y="138345"/>
                    <a:pt x="3185" y="138345"/>
                  </a:cubicBezTo>
                  <a:cubicBezTo>
                    <a:pt x="8853" y="138345"/>
                    <a:pt x="23226" y="137738"/>
                    <a:pt x="28895" y="137738"/>
                  </a:cubicBezTo>
                  <a:cubicBezTo>
                    <a:pt x="33146" y="137738"/>
                    <a:pt x="37600" y="137941"/>
                    <a:pt x="41851" y="137941"/>
                  </a:cubicBezTo>
                  <a:cubicBezTo>
                    <a:pt x="46305" y="137941"/>
                    <a:pt x="50758" y="138345"/>
                    <a:pt x="55010" y="138345"/>
                  </a:cubicBezTo>
                  <a:cubicBezTo>
                    <a:pt x="56427" y="138345"/>
                    <a:pt x="59058" y="138345"/>
                    <a:pt x="59058" y="134297"/>
                  </a:cubicBezTo>
                  <a:cubicBezTo>
                    <a:pt x="59058" y="132070"/>
                    <a:pt x="57236" y="132070"/>
                    <a:pt x="53390" y="132070"/>
                  </a:cubicBezTo>
                  <a:cubicBezTo>
                    <a:pt x="45900" y="132070"/>
                    <a:pt x="40231" y="132070"/>
                    <a:pt x="40231" y="128426"/>
                  </a:cubicBezTo>
                  <a:cubicBezTo>
                    <a:pt x="40231" y="127009"/>
                    <a:pt x="41446" y="122555"/>
                    <a:pt x="42053" y="119518"/>
                  </a:cubicBezTo>
                  <a:cubicBezTo>
                    <a:pt x="44888" y="108991"/>
                    <a:pt x="47519" y="98262"/>
                    <a:pt x="50151" y="87735"/>
                  </a:cubicBezTo>
                  <a:lnTo>
                    <a:pt x="80315" y="64252"/>
                  </a:lnTo>
                  <a:lnTo>
                    <a:pt x="103798" y="118709"/>
                  </a:lnTo>
                  <a:cubicBezTo>
                    <a:pt x="106227" y="124175"/>
                    <a:pt x="106227" y="124579"/>
                    <a:pt x="106227" y="125794"/>
                  </a:cubicBezTo>
                  <a:cubicBezTo>
                    <a:pt x="106227" y="131867"/>
                    <a:pt x="97522" y="132070"/>
                    <a:pt x="95700" y="132070"/>
                  </a:cubicBezTo>
                  <a:cubicBezTo>
                    <a:pt x="93473" y="132070"/>
                    <a:pt x="91246" y="132070"/>
                    <a:pt x="91246" y="136119"/>
                  </a:cubicBezTo>
                  <a:cubicBezTo>
                    <a:pt x="91246" y="138345"/>
                    <a:pt x="93676" y="138345"/>
                    <a:pt x="94081" y="138345"/>
                  </a:cubicBezTo>
                  <a:cubicBezTo>
                    <a:pt x="102178" y="138345"/>
                    <a:pt x="110681" y="137738"/>
                    <a:pt x="118778" y="137738"/>
                  </a:cubicBezTo>
                  <a:cubicBezTo>
                    <a:pt x="123232" y="137738"/>
                    <a:pt x="134164" y="138345"/>
                    <a:pt x="138618" y="138345"/>
                  </a:cubicBezTo>
                  <a:cubicBezTo>
                    <a:pt x="139630" y="138345"/>
                    <a:pt x="142262" y="138345"/>
                    <a:pt x="142262" y="134297"/>
                  </a:cubicBezTo>
                  <a:cubicBezTo>
                    <a:pt x="142262" y="132070"/>
                    <a:pt x="140035" y="132070"/>
                    <a:pt x="138213" y="132070"/>
                  </a:cubicBezTo>
                  <a:cubicBezTo>
                    <a:pt x="129913" y="131867"/>
                    <a:pt x="127281" y="130045"/>
                    <a:pt x="124244" y="122960"/>
                  </a:cubicBezTo>
                  <a:lnTo>
                    <a:pt x="95498" y="56559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形状 123">
              <a:extLst>
                <a:ext uri="{FF2B5EF4-FFF2-40B4-BE49-F238E27FC236}">
                  <a16:creationId xmlns:a16="http://schemas.microsoft.com/office/drawing/2014/main" id="{D62E52FE-34C4-DEEC-2A67-4207942F9772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6048003" y="3916976"/>
              <a:ext cx="84458" cy="92819"/>
            </a:xfrm>
            <a:custGeom>
              <a:avLst/>
              <a:gdLst>
                <a:gd name="connsiteX0" fmla="*/ 724 w 84458"/>
                <a:gd name="connsiteY0" fmla="*/ 85383 h 92819"/>
                <a:gd name="connsiteX1" fmla="*/ 157 w 84458"/>
                <a:gd name="connsiteY1" fmla="*/ 88359 h 92819"/>
                <a:gd name="connsiteX2" fmla="*/ 4975 w 84458"/>
                <a:gd name="connsiteY2" fmla="*/ 92893 h 92819"/>
                <a:gd name="connsiteX3" fmla="*/ 11777 w 84458"/>
                <a:gd name="connsiteY3" fmla="*/ 85808 h 92819"/>
                <a:gd name="connsiteX4" fmla="*/ 18296 w 84458"/>
                <a:gd name="connsiteY4" fmla="*/ 59875 h 92819"/>
                <a:gd name="connsiteX5" fmla="*/ 33459 w 84458"/>
                <a:gd name="connsiteY5" fmla="*/ 63985 h 92819"/>
                <a:gd name="connsiteX6" fmla="*/ 53865 w 84458"/>
                <a:gd name="connsiteY6" fmla="*/ 53782 h 92819"/>
                <a:gd name="connsiteX7" fmla="*/ 68461 w 84458"/>
                <a:gd name="connsiteY7" fmla="*/ 63985 h 92819"/>
                <a:gd name="connsiteX8" fmla="*/ 79656 w 84458"/>
                <a:gd name="connsiteY8" fmla="*/ 56474 h 92819"/>
                <a:gd name="connsiteX9" fmla="*/ 84616 w 84458"/>
                <a:gd name="connsiteY9" fmla="*/ 42303 h 92819"/>
                <a:gd name="connsiteX10" fmla="*/ 82348 w 84458"/>
                <a:gd name="connsiteY10" fmla="*/ 40461 h 92819"/>
                <a:gd name="connsiteX11" fmla="*/ 79231 w 84458"/>
                <a:gd name="connsiteY11" fmla="*/ 44854 h 92819"/>
                <a:gd name="connsiteX12" fmla="*/ 68886 w 84458"/>
                <a:gd name="connsiteY12" fmla="*/ 60017 h 92819"/>
                <a:gd name="connsiteX13" fmla="*/ 64210 w 84458"/>
                <a:gd name="connsiteY13" fmla="*/ 53073 h 92819"/>
                <a:gd name="connsiteX14" fmla="*/ 66335 w 84458"/>
                <a:gd name="connsiteY14" fmla="*/ 41878 h 92819"/>
                <a:gd name="connsiteX15" fmla="*/ 69453 w 84458"/>
                <a:gd name="connsiteY15" fmla="*/ 29124 h 92819"/>
                <a:gd name="connsiteX16" fmla="*/ 72712 w 84458"/>
                <a:gd name="connsiteY16" fmla="*/ 16512 h 92819"/>
                <a:gd name="connsiteX17" fmla="*/ 75121 w 84458"/>
                <a:gd name="connsiteY17" fmla="*/ 6026 h 92819"/>
                <a:gd name="connsiteX18" fmla="*/ 70445 w 84458"/>
                <a:gd name="connsiteY18" fmla="*/ 1491 h 92819"/>
                <a:gd name="connsiteX19" fmla="*/ 64635 w 84458"/>
                <a:gd name="connsiteY19" fmla="*/ 4892 h 92819"/>
                <a:gd name="connsiteX20" fmla="*/ 62367 w 84458"/>
                <a:gd name="connsiteY20" fmla="*/ 13111 h 92819"/>
                <a:gd name="connsiteX21" fmla="*/ 59391 w 84458"/>
                <a:gd name="connsiteY21" fmla="*/ 24873 h 92819"/>
                <a:gd name="connsiteX22" fmla="*/ 54999 w 84458"/>
                <a:gd name="connsiteY22" fmla="*/ 42587 h 92819"/>
                <a:gd name="connsiteX23" fmla="*/ 52731 w 84458"/>
                <a:gd name="connsiteY23" fmla="*/ 48255 h 92819"/>
                <a:gd name="connsiteX24" fmla="*/ 34026 w 84458"/>
                <a:gd name="connsiteY24" fmla="*/ 60017 h 92819"/>
                <a:gd name="connsiteX25" fmla="*/ 22406 w 84458"/>
                <a:gd name="connsiteY25" fmla="*/ 47405 h 92819"/>
                <a:gd name="connsiteX26" fmla="*/ 24815 w 84458"/>
                <a:gd name="connsiteY26" fmla="*/ 34226 h 92819"/>
                <a:gd name="connsiteX27" fmla="*/ 27932 w 84458"/>
                <a:gd name="connsiteY27" fmla="*/ 21472 h 92819"/>
                <a:gd name="connsiteX28" fmla="*/ 29916 w 84458"/>
                <a:gd name="connsiteY28" fmla="*/ 13537 h 92819"/>
                <a:gd name="connsiteX29" fmla="*/ 32042 w 84458"/>
                <a:gd name="connsiteY29" fmla="*/ 4609 h 92819"/>
                <a:gd name="connsiteX30" fmla="*/ 27224 w 84458"/>
                <a:gd name="connsiteY30" fmla="*/ 74 h 92819"/>
                <a:gd name="connsiteX31" fmla="*/ 20422 w 84458"/>
                <a:gd name="connsiteY31" fmla="*/ 6735 h 92819"/>
                <a:gd name="connsiteX32" fmla="*/ 724 w 84458"/>
                <a:gd name="connsiteY32" fmla="*/ 85383 h 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458" h="92819">
                  <a:moveTo>
                    <a:pt x="724" y="85383"/>
                  </a:moveTo>
                  <a:cubicBezTo>
                    <a:pt x="157" y="87508"/>
                    <a:pt x="157" y="88217"/>
                    <a:pt x="157" y="88359"/>
                  </a:cubicBezTo>
                  <a:cubicBezTo>
                    <a:pt x="157" y="91476"/>
                    <a:pt x="2708" y="92893"/>
                    <a:pt x="4975" y="92893"/>
                  </a:cubicBezTo>
                  <a:cubicBezTo>
                    <a:pt x="10077" y="92893"/>
                    <a:pt x="11211" y="88217"/>
                    <a:pt x="11777" y="85808"/>
                  </a:cubicBezTo>
                  <a:cubicBezTo>
                    <a:pt x="12061" y="85099"/>
                    <a:pt x="14895" y="73763"/>
                    <a:pt x="18296" y="59875"/>
                  </a:cubicBezTo>
                  <a:cubicBezTo>
                    <a:pt x="22689" y="62851"/>
                    <a:pt x="28357" y="63985"/>
                    <a:pt x="33459" y="63985"/>
                  </a:cubicBezTo>
                  <a:cubicBezTo>
                    <a:pt x="45646" y="63985"/>
                    <a:pt x="53581" y="54065"/>
                    <a:pt x="53865" y="53782"/>
                  </a:cubicBezTo>
                  <a:cubicBezTo>
                    <a:pt x="56557" y="63560"/>
                    <a:pt x="66335" y="63985"/>
                    <a:pt x="68461" y="63985"/>
                  </a:cubicBezTo>
                  <a:cubicBezTo>
                    <a:pt x="73562" y="63985"/>
                    <a:pt x="77105" y="60867"/>
                    <a:pt x="79656" y="56474"/>
                  </a:cubicBezTo>
                  <a:cubicBezTo>
                    <a:pt x="82773" y="50948"/>
                    <a:pt x="84616" y="42870"/>
                    <a:pt x="84616" y="42303"/>
                  </a:cubicBezTo>
                  <a:cubicBezTo>
                    <a:pt x="84616" y="40461"/>
                    <a:pt x="82773" y="40461"/>
                    <a:pt x="82348" y="40461"/>
                  </a:cubicBezTo>
                  <a:cubicBezTo>
                    <a:pt x="80364" y="40461"/>
                    <a:pt x="80223" y="41028"/>
                    <a:pt x="79231" y="44854"/>
                  </a:cubicBezTo>
                  <a:cubicBezTo>
                    <a:pt x="77530" y="51656"/>
                    <a:pt x="74838" y="60017"/>
                    <a:pt x="68886" y="60017"/>
                  </a:cubicBezTo>
                  <a:cubicBezTo>
                    <a:pt x="65202" y="60017"/>
                    <a:pt x="64210" y="56899"/>
                    <a:pt x="64210" y="53073"/>
                  </a:cubicBezTo>
                  <a:cubicBezTo>
                    <a:pt x="64210" y="50664"/>
                    <a:pt x="65343" y="45563"/>
                    <a:pt x="66335" y="41878"/>
                  </a:cubicBezTo>
                  <a:cubicBezTo>
                    <a:pt x="67327" y="38052"/>
                    <a:pt x="68744" y="32242"/>
                    <a:pt x="69453" y="29124"/>
                  </a:cubicBezTo>
                  <a:lnTo>
                    <a:pt x="72712" y="16512"/>
                  </a:lnTo>
                  <a:cubicBezTo>
                    <a:pt x="73562" y="12970"/>
                    <a:pt x="75121" y="6735"/>
                    <a:pt x="75121" y="6026"/>
                  </a:cubicBezTo>
                  <a:cubicBezTo>
                    <a:pt x="75121" y="3192"/>
                    <a:pt x="72854" y="1491"/>
                    <a:pt x="70445" y="1491"/>
                  </a:cubicBezTo>
                  <a:cubicBezTo>
                    <a:pt x="68886" y="1491"/>
                    <a:pt x="66194" y="2200"/>
                    <a:pt x="64635" y="4892"/>
                  </a:cubicBezTo>
                  <a:cubicBezTo>
                    <a:pt x="64210" y="5743"/>
                    <a:pt x="63076" y="10277"/>
                    <a:pt x="62367" y="13111"/>
                  </a:cubicBezTo>
                  <a:lnTo>
                    <a:pt x="59391" y="24873"/>
                  </a:lnTo>
                  <a:lnTo>
                    <a:pt x="54999" y="42587"/>
                  </a:lnTo>
                  <a:cubicBezTo>
                    <a:pt x="54007" y="46129"/>
                    <a:pt x="54007" y="46413"/>
                    <a:pt x="52731" y="48255"/>
                  </a:cubicBezTo>
                  <a:cubicBezTo>
                    <a:pt x="48338" y="54490"/>
                    <a:pt x="42103" y="60017"/>
                    <a:pt x="34026" y="60017"/>
                  </a:cubicBezTo>
                  <a:cubicBezTo>
                    <a:pt x="22406" y="60017"/>
                    <a:pt x="22406" y="49956"/>
                    <a:pt x="22406" y="47405"/>
                  </a:cubicBezTo>
                  <a:cubicBezTo>
                    <a:pt x="22406" y="43720"/>
                    <a:pt x="22831" y="41878"/>
                    <a:pt x="24815" y="34226"/>
                  </a:cubicBezTo>
                  <a:cubicBezTo>
                    <a:pt x="26232" y="27991"/>
                    <a:pt x="26515" y="26999"/>
                    <a:pt x="27932" y="21472"/>
                  </a:cubicBezTo>
                  <a:lnTo>
                    <a:pt x="29916" y="13537"/>
                  </a:lnTo>
                  <a:cubicBezTo>
                    <a:pt x="30625" y="10561"/>
                    <a:pt x="32042" y="5176"/>
                    <a:pt x="32042" y="4609"/>
                  </a:cubicBezTo>
                  <a:cubicBezTo>
                    <a:pt x="32042" y="2058"/>
                    <a:pt x="30058" y="74"/>
                    <a:pt x="27224" y="74"/>
                  </a:cubicBezTo>
                  <a:cubicBezTo>
                    <a:pt x="22122" y="74"/>
                    <a:pt x="20847" y="5034"/>
                    <a:pt x="20422" y="6735"/>
                  </a:cubicBezTo>
                  <a:lnTo>
                    <a:pt x="724" y="85383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形状 124">
              <a:extLst>
                <a:ext uri="{FF2B5EF4-FFF2-40B4-BE49-F238E27FC236}">
                  <a16:creationId xmlns:a16="http://schemas.microsoft.com/office/drawing/2014/main" id="{F1305CBA-5334-D2B3-507E-621BD966A57B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6217042" y="3988760"/>
              <a:ext cx="134623" cy="47371"/>
            </a:xfrm>
            <a:custGeom>
              <a:avLst/>
              <a:gdLst>
                <a:gd name="connsiteX0" fmla="*/ 127906 w 134623"/>
                <a:gd name="connsiteY0" fmla="*/ 8176 h 47371"/>
                <a:gd name="connsiteX1" fmla="*/ 134789 w 134623"/>
                <a:gd name="connsiteY1" fmla="*/ 4127 h 47371"/>
                <a:gd name="connsiteX2" fmla="*/ 128108 w 134623"/>
                <a:gd name="connsiteY2" fmla="*/ 78 h 47371"/>
                <a:gd name="connsiteX3" fmla="*/ 6846 w 134623"/>
                <a:gd name="connsiteY3" fmla="*/ 78 h 47371"/>
                <a:gd name="connsiteX4" fmla="*/ 165 w 134623"/>
                <a:gd name="connsiteY4" fmla="*/ 4127 h 47371"/>
                <a:gd name="connsiteX5" fmla="*/ 7048 w 134623"/>
                <a:gd name="connsiteY5" fmla="*/ 8176 h 47371"/>
                <a:gd name="connsiteX6" fmla="*/ 127906 w 134623"/>
                <a:gd name="connsiteY6" fmla="*/ 8176 h 47371"/>
                <a:gd name="connsiteX7" fmla="*/ 128108 w 134623"/>
                <a:gd name="connsiteY7" fmla="*/ 47449 h 47371"/>
                <a:gd name="connsiteX8" fmla="*/ 134789 w 134623"/>
                <a:gd name="connsiteY8" fmla="*/ 43401 h 47371"/>
                <a:gd name="connsiteX9" fmla="*/ 127906 w 134623"/>
                <a:gd name="connsiteY9" fmla="*/ 39352 h 47371"/>
                <a:gd name="connsiteX10" fmla="*/ 7048 w 134623"/>
                <a:gd name="connsiteY10" fmla="*/ 39352 h 47371"/>
                <a:gd name="connsiteX11" fmla="*/ 165 w 134623"/>
                <a:gd name="connsiteY11" fmla="*/ 43401 h 47371"/>
                <a:gd name="connsiteX12" fmla="*/ 6846 w 134623"/>
                <a:gd name="connsiteY12" fmla="*/ 47449 h 47371"/>
                <a:gd name="connsiteX13" fmla="*/ 128108 w 134623"/>
                <a:gd name="connsiteY13" fmla="*/ 4744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06" y="8176"/>
                  </a:moveTo>
                  <a:cubicBezTo>
                    <a:pt x="130942" y="8176"/>
                    <a:pt x="134789" y="8176"/>
                    <a:pt x="134789" y="4127"/>
                  </a:cubicBezTo>
                  <a:cubicBezTo>
                    <a:pt x="134789" y="78"/>
                    <a:pt x="130942" y="78"/>
                    <a:pt x="128108" y="78"/>
                  </a:cubicBezTo>
                  <a:lnTo>
                    <a:pt x="6846" y="78"/>
                  </a:lnTo>
                  <a:cubicBezTo>
                    <a:pt x="4012" y="78"/>
                    <a:pt x="165" y="78"/>
                    <a:pt x="165" y="4127"/>
                  </a:cubicBezTo>
                  <a:cubicBezTo>
                    <a:pt x="165" y="8176"/>
                    <a:pt x="4012" y="8176"/>
                    <a:pt x="7048" y="8176"/>
                  </a:cubicBezTo>
                  <a:lnTo>
                    <a:pt x="127906" y="8176"/>
                  </a:lnTo>
                  <a:close/>
                  <a:moveTo>
                    <a:pt x="128108" y="47449"/>
                  </a:moveTo>
                  <a:cubicBezTo>
                    <a:pt x="130942" y="47449"/>
                    <a:pt x="134789" y="47449"/>
                    <a:pt x="134789" y="43401"/>
                  </a:cubicBezTo>
                  <a:cubicBezTo>
                    <a:pt x="134789" y="39352"/>
                    <a:pt x="130942" y="39352"/>
                    <a:pt x="127906" y="39352"/>
                  </a:cubicBezTo>
                  <a:lnTo>
                    <a:pt x="7048" y="39352"/>
                  </a:lnTo>
                  <a:cubicBezTo>
                    <a:pt x="4012" y="39352"/>
                    <a:pt x="165" y="39352"/>
                    <a:pt x="165" y="43401"/>
                  </a:cubicBezTo>
                  <a:cubicBezTo>
                    <a:pt x="165" y="47449"/>
                    <a:pt x="4012" y="47449"/>
                    <a:pt x="6846" y="47449"/>
                  </a:cubicBezTo>
                  <a:lnTo>
                    <a:pt x="128108" y="47449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形状 125">
              <a:extLst>
                <a:ext uri="{FF2B5EF4-FFF2-40B4-BE49-F238E27FC236}">
                  <a16:creationId xmlns:a16="http://schemas.microsoft.com/office/drawing/2014/main" id="{E141D2C2-E186-4676-AE30-7C24FA61CCF7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6428907" y="3975803"/>
              <a:ext cx="66603" cy="89478"/>
            </a:xfrm>
            <a:custGeom>
              <a:avLst/>
              <a:gdLst>
                <a:gd name="connsiteX0" fmla="*/ 50989 w 66603"/>
                <a:gd name="connsiteY0" fmla="*/ 41579 h 89478"/>
                <a:gd name="connsiteX1" fmla="*/ 57872 w 66603"/>
                <a:gd name="connsiteY1" fmla="*/ 38137 h 89478"/>
                <a:gd name="connsiteX2" fmla="*/ 52001 w 66603"/>
                <a:gd name="connsiteY2" fmla="*/ 35303 h 89478"/>
                <a:gd name="connsiteX3" fmla="*/ 19205 w 66603"/>
                <a:gd name="connsiteY3" fmla="*/ 35303 h 89478"/>
                <a:gd name="connsiteX4" fmla="*/ 53823 w 66603"/>
                <a:gd name="connsiteY4" fmla="*/ 6354 h 89478"/>
                <a:gd name="connsiteX5" fmla="*/ 60098 w 66603"/>
                <a:gd name="connsiteY5" fmla="*/ 6354 h 89478"/>
                <a:gd name="connsiteX6" fmla="*/ 66779 w 66603"/>
                <a:gd name="connsiteY6" fmla="*/ 2912 h 89478"/>
                <a:gd name="connsiteX7" fmla="*/ 60706 w 66603"/>
                <a:gd name="connsiteY7" fmla="*/ 78 h 89478"/>
                <a:gd name="connsiteX8" fmla="*/ 53620 w 66603"/>
                <a:gd name="connsiteY8" fmla="*/ 78 h 89478"/>
                <a:gd name="connsiteX9" fmla="*/ 176 w 66603"/>
                <a:gd name="connsiteY9" fmla="*/ 51296 h 89478"/>
                <a:gd name="connsiteX10" fmla="*/ 36818 w 66603"/>
                <a:gd name="connsiteY10" fmla="*/ 89557 h 89478"/>
                <a:gd name="connsiteX11" fmla="*/ 63135 w 66603"/>
                <a:gd name="connsiteY11" fmla="*/ 79233 h 89478"/>
                <a:gd name="connsiteX12" fmla="*/ 61111 w 66603"/>
                <a:gd name="connsiteY12" fmla="*/ 76399 h 89478"/>
                <a:gd name="connsiteX13" fmla="*/ 58479 w 66603"/>
                <a:gd name="connsiteY13" fmla="*/ 77613 h 89478"/>
                <a:gd name="connsiteX14" fmla="*/ 37223 w 66603"/>
                <a:gd name="connsiteY14" fmla="*/ 85103 h 89478"/>
                <a:gd name="connsiteX15" fmla="*/ 15359 w 66603"/>
                <a:gd name="connsiteY15" fmla="*/ 58786 h 89478"/>
                <a:gd name="connsiteX16" fmla="*/ 17586 w 66603"/>
                <a:gd name="connsiteY16" fmla="*/ 41579 h 89478"/>
                <a:gd name="connsiteX17" fmla="*/ 50989 w 66603"/>
                <a:gd name="connsiteY17" fmla="*/ 41579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6603" h="89478">
                  <a:moveTo>
                    <a:pt x="50989" y="41579"/>
                  </a:moveTo>
                  <a:cubicBezTo>
                    <a:pt x="54228" y="41579"/>
                    <a:pt x="57872" y="41579"/>
                    <a:pt x="57872" y="38137"/>
                  </a:cubicBezTo>
                  <a:cubicBezTo>
                    <a:pt x="57872" y="35303"/>
                    <a:pt x="55442" y="35303"/>
                    <a:pt x="52001" y="35303"/>
                  </a:cubicBezTo>
                  <a:lnTo>
                    <a:pt x="19205" y="35303"/>
                  </a:lnTo>
                  <a:cubicBezTo>
                    <a:pt x="24064" y="18096"/>
                    <a:pt x="35401" y="6354"/>
                    <a:pt x="53823" y="6354"/>
                  </a:cubicBezTo>
                  <a:lnTo>
                    <a:pt x="60098" y="6354"/>
                  </a:lnTo>
                  <a:cubicBezTo>
                    <a:pt x="63540" y="6354"/>
                    <a:pt x="66779" y="6354"/>
                    <a:pt x="66779" y="2912"/>
                  </a:cubicBezTo>
                  <a:cubicBezTo>
                    <a:pt x="66779" y="78"/>
                    <a:pt x="64147" y="78"/>
                    <a:pt x="60706" y="78"/>
                  </a:cubicBezTo>
                  <a:lnTo>
                    <a:pt x="53620" y="78"/>
                  </a:lnTo>
                  <a:cubicBezTo>
                    <a:pt x="27303" y="78"/>
                    <a:pt x="176" y="20322"/>
                    <a:pt x="176" y="51296"/>
                  </a:cubicBezTo>
                  <a:cubicBezTo>
                    <a:pt x="176" y="73564"/>
                    <a:pt x="15359" y="89557"/>
                    <a:pt x="36818" y="89557"/>
                  </a:cubicBezTo>
                  <a:cubicBezTo>
                    <a:pt x="49976" y="89557"/>
                    <a:pt x="63135" y="81460"/>
                    <a:pt x="63135" y="79233"/>
                  </a:cubicBezTo>
                  <a:cubicBezTo>
                    <a:pt x="63135" y="78625"/>
                    <a:pt x="62933" y="76399"/>
                    <a:pt x="61111" y="76399"/>
                  </a:cubicBezTo>
                  <a:cubicBezTo>
                    <a:pt x="60706" y="76399"/>
                    <a:pt x="60301" y="76399"/>
                    <a:pt x="58479" y="77613"/>
                  </a:cubicBezTo>
                  <a:cubicBezTo>
                    <a:pt x="52203" y="81662"/>
                    <a:pt x="44713" y="85103"/>
                    <a:pt x="37223" y="85103"/>
                  </a:cubicBezTo>
                  <a:cubicBezTo>
                    <a:pt x="25481" y="85103"/>
                    <a:pt x="15359" y="76601"/>
                    <a:pt x="15359" y="58786"/>
                  </a:cubicBezTo>
                  <a:cubicBezTo>
                    <a:pt x="15359" y="51701"/>
                    <a:pt x="16979" y="44008"/>
                    <a:pt x="17586" y="41579"/>
                  </a:cubicBezTo>
                  <a:lnTo>
                    <a:pt x="50989" y="41579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形状 126">
              <a:extLst>
                <a:ext uri="{FF2B5EF4-FFF2-40B4-BE49-F238E27FC236}">
                  <a16:creationId xmlns:a16="http://schemas.microsoft.com/office/drawing/2014/main" id="{0EE6C1D3-EE60-22BB-12F4-7FC3B6BDAABC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6508649" y="3916976"/>
              <a:ext cx="84458" cy="92819"/>
            </a:xfrm>
            <a:custGeom>
              <a:avLst/>
              <a:gdLst>
                <a:gd name="connsiteX0" fmla="*/ 747 w 84458"/>
                <a:gd name="connsiteY0" fmla="*/ 85383 h 92819"/>
                <a:gd name="connsiteX1" fmla="*/ 180 w 84458"/>
                <a:gd name="connsiteY1" fmla="*/ 88359 h 92819"/>
                <a:gd name="connsiteX2" fmla="*/ 4998 w 84458"/>
                <a:gd name="connsiteY2" fmla="*/ 92893 h 92819"/>
                <a:gd name="connsiteX3" fmla="*/ 11800 w 84458"/>
                <a:gd name="connsiteY3" fmla="*/ 85808 h 92819"/>
                <a:gd name="connsiteX4" fmla="*/ 18319 w 84458"/>
                <a:gd name="connsiteY4" fmla="*/ 59875 h 92819"/>
                <a:gd name="connsiteX5" fmla="*/ 33481 w 84458"/>
                <a:gd name="connsiteY5" fmla="*/ 63985 h 92819"/>
                <a:gd name="connsiteX6" fmla="*/ 53888 w 84458"/>
                <a:gd name="connsiteY6" fmla="*/ 53782 h 92819"/>
                <a:gd name="connsiteX7" fmla="*/ 68484 w 84458"/>
                <a:gd name="connsiteY7" fmla="*/ 63985 h 92819"/>
                <a:gd name="connsiteX8" fmla="*/ 79678 w 84458"/>
                <a:gd name="connsiteY8" fmla="*/ 56474 h 92819"/>
                <a:gd name="connsiteX9" fmla="*/ 84638 w 84458"/>
                <a:gd name="connsiteY9" fmla="*/ 42303 h 92819"/>
                <a:gd name="connsiteX10" fmla="*/ 82371 w 84458"/>
                <a:gd name="connsiteY10" fmla="*/ 40461 h 92819"/>
                <a:gd name="connsiteX11" fmla="*/ 79253 w 84458"/>
                <a:gd name="connsiteY11" fmla="*/ 44854 h 92819"/>
                <a:gd name="connsiteX12" fmla="*/ 68909 w 84458"/>
                <a:gd name="connsiteY12" fmla="*/ 60017 h 92819"/>
                <a:gd name="connsiteX13" fmla="*/ 64232 w 84458"/>
                <a:gd name="connsiteY13" fmla="*/ 53073 h 92819"/>
                <a:gd name="connsiteX14" fmla="*/ 66358 w 84458"/>
                <a:gd name="connsiteY14" fmla="*/ 41878 h 92819"/>
                <a:gd name="connsiteX15" fmla="*/ 69475 w 84458"/>
                <a:gd name="connsiteY15" fmla="*/ 29124 h 92819"/>
                <a:gd name="connsiteX16" fmla="*/ 72735 w 84458"/>
                <a:gd name="connsiteY16" fmla="*/ 16512 h 92819"/>
                <a:gd name="connsiteX17" fmla="*/ 75144 w 84458"/>
                <a:gd name="connsiteY17" fmla="*/ 6026 h 92819"/>
                <a:gd name="connsiteX18" fmla="*/ 70467 w 84458"/>
                <a:gd name="connsiteY18" fmla="*/ 1491 h 92819"/>
                <a:gd name="connsiteX19" fmla="*/ 64657 w 84458"/>
                <a:gd name="connsiteY19" fmla="*/ 4892 h 92819"/>
                <a:gd name="connsiteX20" fmla="*/ 62390 w 84458"/>
                <a:gd name="connsiteY20" fmla="*/ 13111 h 92819"/>
                <a:gd name="connsiteX21" fmla="*/ 59414 w 84458"/>
                <a:gd name="connsiteY21" fmla="*/ 24873 h 92819"/>
                <a:gd name="connsiteX22" fmla="*/ 55021 w 84458"/>
                <a:gd name="connsiteY22" fmla="*/ 42587 h 92819"/>
                <a:gd name="connsiteX23" fmla="*/ 52754 w 84458"/>
                <a:gd name="connsiteY23" fmla="*/ 48255 h 92819"/>
                <a:gd name="connsiteX24" fmla="*/ 34048 w 84458"/>
                <a:gd name="connsiteY24" fmla="*/ 60017 h 92819"/>
                <a:gd name="connsiteX25" fmla="*/ 22428 w 84458"/>
                <a:gd name="connsiteY25" fmla="*/ 47405 h 92819"/>
                <a:gd name="connsiteX26" fmla="*/ 24837 w 84458"/>
                <a:gd name="connsiteY26" fmla="*/ 34226 h 92819"/>
                <a:gd name="connsiteX27" fmla="*/ 27955 w 84458"/>
                <a:gd name="connsiteY27" fmla="*/ 21472 h 92819"/>
                <a:gd name="connsiteX28" fmla="*/ 29939 w 84458"/>
                <a:gd name="connsiteY28" fmla="*/ 13537 h 92819"/>
                <a:gd name="connsiteX29" fmla="*/ 32064 w 84458"/>
                <a:gd name="connsiteY29" fmla="*/ 4609 h 92819"/>
                <a:gd name="connsiteX30" fmla="*/ 27246 w 84458"/>
                <a:gd name="connsiteY30" fmla="*/ 74 h 92819"/>
                <a:gd name="connsiteX31" fmla="*/ 20444 w 84458"/>
                <a:gd name="connsiteY31" fmla="*/ 6735 h 92819"/>
                <a:gd name="connsiteX32" fmla="*/ 747 w 84458"/>
                <a:gd name="connsiteY32" fmla="*/ 85383 h 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458" h="92819">
                  <a:moveTo>
                    <a:pt x="747" y="85383"/>
                  </a:moveTo>
                  <a:cubicBezTo>
                    <a:pt x="180" y="87508"/>
                    <a:pt x="180" y="88217"/>
                    <a:pt x="180" y="88359"/>
                  </a:cubicBezTo>
                  <a:cubicBezTo>
                    <a:pt x="180" y="91476"/>
                    <a:pt x="2731" y="92893"/>
                    <a:pt x="4998" y="92893"/>
                  </a:cubicBezTo>
                  <a:cubicBezTo>
                    <a:pt x="10100" y="92893"/>
                    <a:pt x="11233" y="88217"/>
                    <a:pt x="11800" y="85808"/>
                  </a:cubicBezTo>
                  <a:cubicBezTo>
                    <a:pt x="12083" y="85099"/>
                    <a:pt x="14918" y="73763"/>
                    <a:pt x="18319" y="59875"/>
                  </a:cubicBezTo>
                  <a:cubicBezTo>
                    <a:pt x="22712" y="62851"/>
                    <a:pt x="28380" y="63985"/>
                    <a:pt x="33481" y="63985"/>
                  </a:cubicBezTo>
                  <a:cubicBezTo>
                    <a:pt x="45668" y="63985"/>
                    <a:pt x="53604" y="54065"/>
                    <a:pt x="53888" y="53782"/>
                  </a:cubicBezTo>
                  <a:cubicBezTo>
                    <a:pt x="56580" y="63560"/>
                    <a:pt x="66358" y="63985"/>
                    <a:pt x="68484" y="63985"/>
                  </a:cubicBezTo>
                  <a:cubicBezTo>
                    <a:pt x="73585" y="63985"/>
                    <a:pt x="77128" y="60867"/>
                    <a:pt x="79678" y="56474"/>
                  </a:cubicBezTo>
                  <a:cubicBezTo>
                    <a:pt x="82796" y="50948"/>
                    <a:pt x="84638" y="42870"/>
                    <a:pt x="84638" y="42303"/>
                  </a:cubicBezTo>
                  <a:cubicBezTo>
                    <a:pt x="84638" y="40461"/>
                    <a:pt x="82796" y="40461"/>
                    <a:pt x="82371" y="40461"/>
                  </a:cubicBezTo>
                  <a:cubicBezTo>
                    <a:pt x="80387" y="40461"/>
                    <a:pt x="80245" y="41028"/>
                    <a:pt x="79253" y="44854"/>
                  </a:cubicBezTo>
                  <a:cubicBezTo>
                    <a:pt x="77553" y="51656"/>
                    <a:pt x="74860" y="60017"/>
                    <a:pt x="68909" y="60017"/>
                  </a:cubicBezTo>
                  <a:cubicBezTo>
                    <a:pt x="65224" y="60017"/>
                    <a:pt x="64232" y="56899"/>
                    <a:pt x="64232" y="53073"/>
                  </a:cubicBezTo>
                  <a:cubicBezTo>
                    <a:pt x="64232" y="50664"/>
                    <a:pt x="65366" y="45563"/>
                    <a:pt x="66358" y="41878"/>
                  </a:cubicBezTo>
                  <a:cubicBezTo>
                    <a:pt x="67350" y="38052"/>
                    <a:pt x="68767" y="32242"/>
                    <a:pt x="69475" y="29124"/>
                  </a:cubicBezTo>
                  <a:lnTo>
                    <a:pt x="72735" y="16512"/>
                  </a:lnTo>
                  <a:cubicBezTo>
                    <a:pt x="73585" y="12970"/>
                    <a:pt x="75144" y="6735"/>
                    <a:pt x="75144" y="6026"/>
                  </a:cubicBezTo>
                  <a:cubicBezTo>
                    <a:pt x="75144" y="3192"/>
                    <a:pt x="72876" y="1491"/>
                    <a:pt x="70467" y="1491"/>
                  </a:cubicBezTo>
                  <a:cubicBezTo>
                    <a:pt x="68909" y="1491"/>
                    <a:pt x="66216" y="2200"/>
                    <a:pt x="64657" y="4892"/>
                  </a:cubicBezTo>
                  <a:cubicBezTo>
                    <a:pt x="64232" y="5743"/>
                    <a:pt x="63099" y="10277"/>
                    <a:pt x="62390" y="13111"/>
                  </a:cubicBezTo>
                  <a:lnTo>
                    <a:pt x="59414" y="24873"/>
                  </a:lnTo>
                  <a:lnTo>
                    <a:pt x="55021" y="42587"/>
                  </a:lnTo>
                  <a:cubicBezTo>
                    <a:pt x="54029" y="46129"/>
                    <a:pt x="54029" y="46413"/>
                    <a:pt x="52754" y="48255"/>
                  </a:cubicBezTo>
                  <a:cubicBezTo>
                    <a:pt x="48361" y="54490"/>
                    <a:pt x="42126" y="60017"/>
                    <a:pt x="34048" y="60017"/>
                  </a:cubicBezTo>
                  <a:cubicBezTo>
                    <a:pt x="22428" y="60017"/>
                    <a:pt x="22428" y="49956"/>
                    <a:pt x="22428" y="47405"/>
                  </a:cubicBezTo>
                  <a:cubicBezTo>
                    <a:pt x="22428" y="43720"/>
                    <a:pt x="22853" y="41878"/>
                    <a:pt x="24837" y="34226"/>
                  </a:cubicBezTo>
                  <a:cubicBezTo>
                    <a:pt x="26254" y="27991"/>
                    <a:pt x="26538" y="26999"/>
                    <a:pt x="27955" y="21472"/>
                  </a:cubicBezTo>
                  <a:lnTo>
                    <a:pt x="29939" y="13537"/>
                  </a:lnTo>
                  <a:cubicBezTo>
                    <a:pt x="30647" y="10561"/>
                    <a:pt x="32064" y="5176"/>
                    <a:pt x="32064" y="4609"/>
                  </a:cubicBezTo>
                  <a:cubicBezTo>
                    <a:pt x="32064" y="2058"/>
                    <a:pt x="30080" y="74"/>
                    <a:pt x="27246" y="74"/>
                  </a:cubicBezTo>
                  <a:cubicBezTo>
                    <a:pt x="22145" y="74"/>
                    <a:pt x="20869" y="5034"/>
                    <a:pt x="20444" y="6735"/>
                  </a:cubicBezTo>
                  <a:lnTo>
                    <a:pt x="747" y="85383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形状 127">
              <a:extLst>
                <a:ext uri="{FF2B5EF4-FFF2-40B4-BE49-F238E27FC236}">
                  <a16:creationId xmlns:a16="http://schemas.microsoft.com/office/drawing/2014/main" id="{E95F6540-058D-D7C7-A1D1-CD3517D5218B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6610342" y="3916976"/>
              <a:ext cx="72838" cy="62493"/>
            </a:xfrm>
            <a:custGeom>
              <a:avLst/>
              <a:gdLst>
                <a:gd name="connsiteX0" fmla="*/ 25409 w 72838"/>
                <a:gd name="connsiteY0" fmla="*/ 4184 h 62493"/>
                <a:gd name="connsiteX1" fmla="*/ 25692 w 72838"/>
                <a:gd name="connsiteY1" fmla="*/ 2058 h 62493"/>
                <a:gd name="connsiteX2" fmla="*/ 23425 w 72838"/>
                <a:gd name="connsiteY2" fmla="*/ 74 h 62493"/>
                <a:gd name="connsiteX3" fmla="*/ 14214 w 72838"/>
                <a:gd name="connsiteY3" fmla="*/ 783 h 62493"/>
                <a:gd name="connsiteX4" fmla="*/ 6278 w 72838"/>
                <a:gd name="connsiteY4" fmla="*/ 1491 h 62493"/>
                <a:gd name="connsiteX5" fmla="*/ 2310 w 72838"/>
                <a:gd name="connsiteY5" fmla="*/ 4751 h 62493"/>
                <a:gd name="connsiteX6" fmla="*/ 5995 w 72838"/>
                <a:gd name="connsiteY6" fmla="*/ 6735 h 62493"/>
                <a:gd name="connsiteX7" fmla="*/ 12797 w 72838"/>
                <a:gd name="connsiteY7" fmla="*/ 8860 h 62493"/>
                <a:gd name="connsiteX8" fmla="*/ 11521 w 72838"/>
                <a:gd name="connsiteY8" fmla="*/ 14387 h 62493"/>
                <a:gd name="connsiteX9" fmla="*/ 4436 w 72838"/>
                <a:gd name="connsiteY9" fmla="*/ 43012 h 62493"/>
                <a:gd name="connsiteX10" fmla="*/ 185 w 72838"/>
                <a:gd name="connsiteY10" fmla="*/ 60584 h 62493"/>
                <a:gd name="connsiteX11" fmla="*/ 2877 w 72838"/>
                <a:gd name="connsiteY11" fmla="*/ 62568 h 62493"/>
                <a:gd name="connsiteX12" fmla="*/ 5145 w 72838"/>
                <a:gd name="connsiteY12" fmla="*/ 62568 h 62493"/>
                <a:gd name="connsiteX13" fmla="*/ 50916 w 72838"/>
                <a:gd name="connsiteY13" fmla="*/ 40461 h 62493"/>
                <a:gd name="connsiteX14" fmla="*/ 73023 w 72838"/>
                <a:gd name="connsiteY14" fmla="*/ 4609 h 62493"/>
                <a:gd name="connsiteX15" fmla="*/ 68205 w 72838"/>
                <a:gd name="connsiteY15" fmla="*/ 74 h 62493"/>
                <a:gd name="connsiteX16" fmla="*/ 60978 w 72838"/>
                <a:gd name="connsiteY16" fmla="*/ 8010 h 62493"/>
                <a:gd name="connsiteX17" fmla="*/ 12230 w 72838"/>
                <a:gd name="connsiteY17" fmla="*/ 56899 h 62493"/>
                <a:gd name="connsiteX18" fmla="*/ 25409 w 72838"/>
                <a:gd name="connsiteY18" fmla="*/ 4184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838" h="62493">
                  <a:moveTo>
                    <a:pt x="25409" y="4184"/>
                  </a:moveTo>
                  <a:cubicBezTo>
                    <a:pt x="25551" y="3617"/>
                    <a:pt x="25692" y="2767"/>
                    <a:pt x="25692" y="2058"/>
                  </a:cubicBezTo>
                  <a:cubicBezTo>
                    <a:pt x="25692" y="1916"/>
                    <a:pt x="25692" y="74"/>
                    <a:pt x="23425" y="74"/>
                  </a:cubicBezTo>
                  <a:cubicBezTo>
                    <a:pt x="23283" y="74"/>
                    <a:pt x="15206" y="783"/>
                    <a:pt x="14214" y="783"/>
                  </a:cubicBezTo>
                  <a:cubicBezTo>
                    <a:pt x="11521" y="1066"/>
                    <a:pt x="8971" y="1208"/>
                    <a:pt x="6278" y="1491"/>
                  </a:cubicBezTo>
                  <a:cubicBezTo>
                    <a:pt x="4011" y="1633"/>
                    <a:pt x="2310" y="1775"/>
                    <a:pt x="2310" y="4751"/>
                  </a:cubicBezTo>
                  <a:cubicBezTo>
                    <a:pt x="2310" y="6735"/>
                    <a:pt x="4294" y="6735"/>
                    <a:pt x="5995" y="6735"/>
                  </a:cubicBezTo>
                  <a:cubicBezTo>
                    <a:pt x="12797" y="6735"/>
                    <a:pt x="12797" y="7585"/>
                    <a:pt x="12797" y="8860"/>
                  </a:cubicBezTo>
                  <a:cubicBezTo>
                    <a:pt x="12797" y="9710"/>
                    <a:pt x="12088" y="12545"/>
                    <a:pt x="11521" y="14387"/>
                  </a:cubicBezTo>
                  <a:lnTo>
                    <a:pt x="4436" y="43012"/>
                  </a:lnTo>
                  <a:cubicBezTo>
                    <a:pt x="893" y="57183"/>
                    <a:pt x="185" y="60017"/>
                    <a:pt x="185" y="60584"/>
                  </a:cubicBezTo>
                  <a:cubicBezTo>
                    <a:pt x="185" y="62568"/>
                    <a:pt x="2310" y="62568"/>
                    <a:pt x="2877" y="62568"/>
                  </a:cubicBezTo>
                  <a:lnTo>
                    <a:pt x="5145" y="62568"/>
                  </a:lnTo>
                  <a:cubicBezTo>
                    <a:pt x="17757" y="60584"/>
                    <a:pt x="35754" y="53923"/>
                    <a:pt x="50916" y="40461"/>
                  </a:cubicBezTo>
                  <a:cubicBezTo>
                    <a:pt x="70189" y="23314"/>
                    <a:pt x="73023" y="4892"/>
                    <a:pt x="73023" y="4609"/>
                  </a:cubicBezTo>
                  <a:cubicBezTo>
                    <a:pt x="73023" y="2058"/>
                    <a:pt x="71039" y="74"/>
                    <a:pt x="68205" y="74"/>
                  </a:cubicBezTo>
                  <a:cubicBezTo>
                    <a:pt x="63245" y="74"/>
                    <a:pt x="62253" y="4042"/>
                    <a:pt x="60978" y="8010"/>
                  </a:cubicBezTo>
                  <a:cubicBezTo>
                    <a:pt x="55309" y="28132"/>
                    <a:pt x="36320" y="49814"/>
                    <a:pt x="12230" y="56899"/>
                  </a:cubicBezTo>
                  <a:lnTo>
                    <a:pt x="25409" y="4184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形状 128">
              <a:extLst>
                <a:ext uri="{FF2B5EF4-FFF2-40B4-BE49-F238E27FC236}">
                  <a16:creationId xmlns:a16="http://schemas.microsoft.com/office/drawing/2014/main" id="{7A8B5CAD-7487-1982-3CBE-B7E4E235BD35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6697690" y="3916976"/>
              <a:ext cx="72413" cy="92819"/>
            </a:xfrm>
            <a:custGeom>
              <a:avLst/>
              <a:gdLst>
                <a:gd name="connsiteX0" fmla="*/ 756 w 72413"/>
                <a:gd name="connsiteY0" fmla="*/ 85383 h 92819"/>
                <a:gd name="connsiteX1" fmla="*/ 189 w 72413"/>
                <a:gd name="connsiteY1" fmla="*/ 88359 h 92819"/>
                <a:gd name="connsiteX2" fmla="*/ 5007 w 72413"/>
                <a:gd name="connsiteY2" fmla="*/ 92893 h 92819"/>
                <a:gd name="connsiteX3" fmla="*/ 12234 w 72413"/>
                <a:gd name="connsiteY3" fmla="*/ 84107 h 92819"/>
                <a:gd name="connsiteX4" fmla="*/ 19603 w 72413"/>
                <a:gd name="connsiteY4" fmla="*/ 55199 h 92819"/>
                <a:gd name="connsiteX5" fmla="*/ 35191 w 72413"/>
                <a:gd name="connsiteY5" fmla="*/ 63985 h 92819"/>
                <a:gd name="connsiteX6" fmla="*/ 72602 w 72413"/>
                <a:gd name="connsiteY6" fmla="*/ 24023 h 92819"/>
                <a:gd name="connsiteX7" fmla="*/ 50071 w 72413"/>
                <a:gd name="connsiteY7" fmla="*/ 74 h 92819"/>
                <a:gd name="connsiteX8" fmla="*/ 14077 w 72413"/>
                <a:gd name="connsiteY8" fmla="*/ 32242 h 92819"/>
                <a:gd name="connsiteX9" fmla="*/ 756 w 72413"/>
                <a:gd name="connsiteY9" fmla="*/ 85383 h 92819"/>
                <a:gd name="connsiteX10" fmla="*/ 35050 w 72413"/>
                <a:gd name="connsiteY10" fmla="*/ 60017 h 92819"/>
                <a:gd name="connsiteX11" fmla="*/ 21446 w 72413"/>
                <a:gd name="connsiteY11" fmla="*/ 47688 h 92819"/>
                <a:gd name="connsiteX12" fmla="*/ 22721 w 72413"/>
                <a:gd name="connsiteY12" fmla="*/ 42587 h 92819"/>
                <a:gd name="connsiteX13" fmla="*/ 31932 w 72413"/>
                <a:gd name="connsiteY13" fmla="*/ 15662 h 92819"/>
                <a:gd name="connsiteX14" fmla="*/ 49787 w 72413"/>
                <a:gd name="connsiteY14" fmla="*/ 4042 h 92819"/>
                <a:gd name="connsiteX15" fmla="*/ 61124 w 72413"/>
                <a:gd name="connsiteY15" fmla="*/ 18355 h 92819"/>
                <a:gd name="connsiteX16" fmla="*/ 53047 w 72413"/>
                <a:gd name="connsiteY16" fmla="*/ 47688 h 92819"/>
                <a:gd name="connsiteX17" fmla="*/ 35050 w 72413"/>
                <a:gd name="connsiteY17" fmla="*/ 60017 h 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413" h="92819">
                  <a:moveTo>
                    <a:pt x="756" y="85383"/>
                  </a:moveTo>
                  <a:cubicBezTo>
                    <a:pt x="189" y="87508"/>
                    <a:pt x="189" y="88217"/>
                    <a:pt x="189" y="88359"/>
                  </a:cubicBezTo>
                  <a:cubicBezTo>
                    <a:pt x="189" y="91476"/>
                    <a:pt x="2740" y="92893"/>
                    <a:pt x="5007" y="92893"/>
                  </a:cubicBezTo>
                  <a:cubicBezTo>
                    <a:pt x="10109" y="92893"/>
                    <a:pt x="11243" y="88642"/>
                    <a:pt x="12234" y="84107"/>
                  </a:cubicBezTo>
                  <a:cubicBezTo>
                    <a:pt x="14218" y="76739"/>
                    <a:pt x="18186" y="60584"/>
                    <a:pt x="19603" y="55199"/>
                  </a:cubicBezTo>
                  <a:cubicBezTo>
                    <a:pt x="20879" y="57324"/>
                    <a:pt x="25413" y="63985"/>
                    <a:pt x="35191" y="63985"/>
                  </a:cubicBezTo>
                  <a:cubicBezTo>
                    <a:pt x="53330" y="63985"/>
                    <a:pt x="72602" y="44712"/>
                    <a:pt x="72602" y="24023"/>
                  </a:cubicBezTo>
                  <a:cubicBezTo>
                    <a:pt x="72602" y="9002"/>
                    <a:pt x="62541" y="74"/>
                    <a:pt x="50071" y="74"/>
                  </a:cubicBezTo>
                  <a:cubicBezTo>
                    <a:pt x="36183" y="74"/>
                    <a:pt x="19037" y="12261"/>
                    <a:pt x="14077" y="32242"/>
                  </a:cubicBezTo>
                  <a:lnTo>
                    <a:pt x="756" y="85383"/>
                  </a:lnTo>
                  <a:close/>
                  <a:moveTo>
                    <a:pt x="35050" y="60017"/>
                  </a:moveTo>
                  <a:cubicBezTo>
                    <a:pt x="24563" y="60017"/>
                    <a:pt x="21446" y="49530"/>
                    <a:pt x="21446" y="47688"/>
                  </a:cubicBezTo>
                  <a:cubicBezTo>
                    <a:pt x="21446" y="47405"/>
                    <a:pt x="22296" y="44287"/>
                    <a:pt x="22721" y="42587"/>
                  </a:cubicBezTo>
                  <a:cubicBezTo>
                    <a:pt x="26972" y="25157"/>
                    <a:pt x="27822" y="21897"/>
                    <a:pt x="31932" y="15662"/>
                  </a:cubicBezTo>
                  <a:cubicBezTo>
                    <a:pt x="37034" y="8152"/>
                    <a:pt x="44119" y="4042"/>
                    <a:pt x="49787" y="4042"/>
                  </a:cubicBezTo>
                  <a:cubicBezTo>
                    <a:pt x="55597" y="4042"/>
                    <a:pt x="61124" y="8152"/>
                    <a:pt x="61124" y="18355"/>
                  </a:cubicBezTo>
                  <a:cubicBezTo>
                    <a:pt x="61124" y="24873"/>
                    <a:pt x="57440" y="40603"/>
                    <a:pt x="53047" y="47688"/>
                  </a:cubicBezTo>
                  <a:cubicBezTo>
                    <a:pt x="46528" y="57750"/>
                    <a:pt x="39443" y="60017"/>
                    <a:pt x="35050" y="60017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形状 129">
              <a:extLst>
                <a:ext uri="{FF2B5EF4-FFF2-40B4-BE49-F238E27FC236}">
                  <a16:creationId xmlns:a16="http://schemas.microsoft.com/office/drawing/2014/main" id="{11FA8442-D331-A405-9E76-771E7700BB7B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6782957" y="3918393"/>
              <a:ext cx="82049" cy="62493"/>
            </a:xfrm>
            <a:custGeom>
              <a:avLst/>
              <a:gdLst>
                <a:gd name="connsiteX0" fmla="*/ 74732 w 82049"/>
                <a:gd name="connsiteY0" fmla="*/ 9710 h 62493"/>
                <a:gd name="connsiteX1" fmla="*/ 79975 w 82049"/>
                <a:gd name="connsiteY1" fmla="*/ 8577 h 62493"/>
                <a:gd name="connsiteX2" fmla="*/ 82243 w 82049"/>
                <a:gd name="connsiteY2" fmla="*/ 4042 h 62493"/>
                <a:gd name="connsiteX3" fmla="*/ 76149 w 82049"/>
                <a:gd name="connsiteY3" fmla="*/ 74 h 62493"/>
                <a:gd name="connsiteX4" fmla="*/ 39872 w 82049"/>
                <a:gd name="connsiteY4" fmla="*/ 74 h 62493"/>
                <a:gd name="connsiteX5" fmla="*/ 193 w 82049"/>
                <a:gd name="connsiteY5" fmla="*/ 39469 h 62493"/>
                <a:gd name="connsiteX6" fmla="*/ 24426 w 82049"/>
                <a:gd name="connsiteY6" fmla="*/ 62568 h 62493"/>
                <a:gd name="connsiteX7" fmla="*/ 62687 w 82049"/>
                <a:gd name="connsiteY7" fmla="*/ 24731 h 62493"/>
                <a:gd name="connsiteX8" fmla="*/ 58436 w 82049"/>
                <a:gd name="connsiteY8" fmla="*/ 9710 h 62493"/>
                <a:gd name="connsiteX9" fmla="*/ 74732 w 82049"/>
                <a:gd name="connsiteY9" fmla="*/ 9710 h 62493"/>
                <a:gd name="connsiteX10" fmla="*/ 24567 w 82049"/>
                <a:gd name="connsiteY10" fmla="*/ 58600 h 62493"/>
                <a:gd name="connsiteX11" fmla="*/ 10538 w 82049"/>
                <a:gd name="connsiteY11" fmla="*/ 43437 h 62493"/>
                <a:gd name="connsiteX12" fmla="*/ 37463 w 82049"/>
                <a:gd name="connsiteY12" fmla="*/ 9710 h 62493"/>
                <a:gd name="connsiteX13" fmla="*/ 52059 w 82049"/>
                <a:gd name="connsiteY13" fmla="*/ 23173 h 62493"/>
                <a:gd name="connsiteX14" fmla="*/ 43840 w 82049"/>
                <a:gd name="connsiteY14" fmla="*/ 47972 h 62493"/>
                <a:gd name="connsiteX15" fmla="*/ 24567 w 82049"/>
                <a:gd name="connsiteY15" fmla="*/ 58600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049" h="62493">
                  <a:moveTo>
                    <a:pt x="74732" y="9710"/>
                  </a:moveTo>
                  <a:cubicBezTo>
                    <a:pt x="77141" y="9710"/>
                    <a:pt x="78417" y="9710"/>
                    <a:pt x="79975" y="8577"/>
                  </a:cubicBezTo>
                  <a:cubicBezTo>
                    <a:pt x="81818" y="7018"/>
                    <a:pt x="82243" y="5034"/>
                    <a:pt x="82243" y="4042"/>
                  </a:cubicBezTo>
                  <a:cubicBezTo>
                    <a:pt x="82243" y="74"/>
                    <a:pt x="78558" y="74"/>
                    <a:pt x="76149" y="74"/>
                  </a:cubicBezTo>
                  <a:lnTo>
                    <a:pt x="39872" y="74"/>
                  </a:lnTo>
                  <a:cubicBezTo>
                    <a:pt x="17198" y="74"/>
                    <a:pt x="193" y="22464"/>
                    <a:pt x="193" y="39469"/>
                  </a:cubicBezTo>
                  <a:cubicBezTo>
                    <a:pt x="193" y="52648"/>
                    <a:pt x="9971" y="62568"/>
                    <a:pt x="24426" y="62568"/>
                  </a:cubicBezTo>
                  <a:cubicBezTo>
                    <a:pt x="42281" y="62568"/>
                    <a:pt x="62687" y="46413"/>
                    <a:pt x="62687" y="24731"/>
                  </a:cubicBezTo>
                  <a:cubicBezTo>
                    <a:pt x="62687" y="22464"/>
                    <a:pt x="62687" y="16087"/>
                    <a:pt x="58436" y="9710"/>
                  </a:cubicBezTo>
                  <a:lnTo>
                    <a:pt x="74732" y="9710"/>
                  </a:lnTo>
                  <a:close/>
                  <a:moveTo>
                    <a:pt x="24567" y="58600"/>
                  </a:moveTo>
                  <a:cubicBezTo>
                    <a:pt x="16915" y="58600"/>
                    <a:pt x="10538" y="53498"/>
                    <a:pt x="10538" y="43437"/>
                  </a:cubicBezTo>
                  <a:cubicBezTo>
                    <a:pt x="10538" y="39186"/>
                    <a:pt x="13089" y="9710"/>
                    <a:pt x="37463" y="9710"/>
                  </a:cubicBezTo>
                  <a:cubicBezTo>
                    <a:pt x="44690" y="9710"/>
                    <a:pt x="52059" y="12403"/>
                    <a:pt x="52059" y="23173"/>
                  </a:cubicBezTo>
                  <a:cubicBezTo>
                    <a:pt x="52059" y="25723"/>
                    <a:pt x="50783" y="38477"/>
                    <a:pt x="43840" y="47972"/>
                  </a:cubicBezTo>
                  <a:cubicBezTo>
                    <a:pt x="37888" y="55766"/>
                    <a:pt x="29952" y="58600"/>
                    <a:pt x="24567" y="58600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形状 130">
              <a:extLst>
                <a:ext uri="{FF2B5EF4-FFF2-40B4-BE49-F238E27FC236}">
                  <a16:creationId xmlns:a16="http://schemas.microsoft.com/office/drawing/2014/main" id="{14CCC580-89AC-121C-0AA3-3458973891BA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6903654" y="3911225"/>
              <a:ext cx="46966" cy="202440"/>
            </a:xfrm>
            <a:custGeom>
              <a:avLst/>
              <a:gdLst>
                <a:gd name="connsiteX0" fmla="*/ 47165 w 46966"/>
                <a:gd name="connsiteY0" fmla="*/ 200495 h 202440"/>
                <a:gd name="connsiteX1" fmla="*/ 43724 w 46966"/>
                <a:gd name="connsiteY1" fmla="*/ 196041 h 202440"/>
                <a:gd name="connsiteX2" fmla="*/ 11940 w 46966"/>
                <a:gd name="connsiteY2" fmla="*/ 101299 h 202440"/>
                <a:gd name="connsiteX3" fmla="*/ 44533 w 46966"/>
                <a:gd name="connsiteY3" fmla="*/ 5544 h 202440"/>
                <a:gd name="connsiteX4" fmla="*/ 47165 w 46966"/>
                <a:gd name="connsiteY4" fmla="*/ 2103 h 202440"/>
                <a:gd name="connsiteX5" fmla="*/ 45141 w 46966"/>
                <a:gd name="connsiteY5" fmla="*/ 78 h 202440"/>
                <a:gd name="connsiteX6" fmla="*/ 12953 w 46966"/>
                <a:gd name="connsiteY6" fmla="*/ 39554 h 202440"/>
                <a:gd name="connsiteX7" fmla="*/ 199 w 46966"/>
                <a:gd name="connsiteY7" fmla="*/ 101299 h 202440"/>
                <a:gd name="connsiteX8" fmla="*/ 13560 w 46966"/>
                <a:gd name="connsiteY8" fmla="*/ 164460 h 202440"/>
                <a:gd name="connsiteX9" fmla="*/ 45141 w 46966"/>
                <a:gd name="connsiteY9" fmla="*/ 202519 h 202440"/>
                <a:gd name="connsiteX10" fmla="*/ 47165 w 46966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65" y="200495"/>
                  </a:moveTo>
                  <a:cubicBezTo>
                    <a:pt x="47165" y="199887"/>
                    <a:pt x="47165" y="199483"/>
                    <a:pt x="43724" y="196041"/>
                  </a:cubicBezTo>
                  <a:cubicBezTo>
                    <a:pt x="18418" y="170534"/>
                    <a:pt x="11940" y="132272"/>
                    <a:pt x="11940" y="101299"/>
                  </a:cubicBezTo>
                  <a:cubicBezTo>
                    <a:pt x="11940" y="66074"/>
                    <a:pt x="19633" y="30849"/>
                    <a:pt x="44533" y="5544"/>
                  </a:cubicBezTo>
                  <a:cubicBezTo>
                    <a:pt x="47165" y="3115"/>
                    <a:pt x="47165" y="2710"/>
                    <a:pt x="47165" y="2103"/>
                  </a:cubicBezTo>
                  <a:cubicBezTo>
                    <a:pt x="47165" y="686"/>
                    <a:pt x="46355" y="78"/>
                    <a:pt x="45141" y="78"/>
                  </a:cubicBezTo>
                  <a:cubicBezTo>
                    <a:pt x="43116" y="78"/>
                    <a:pt x="24897" y="13844"/>
                    <a:pt x="12953" y="39554"/>
                  </a:cubicBezTo>
                  <a:cubicBezTo>
                    <a:pt x="2628" y="61823"/>
                    <a:pt x="199" y="84294"/>
                    <a:pt x="199" y="101299"/>
                  </a:cubicBezTo>
                  <a:cubicBezTo>
                    <a:pt x="199" y="117089"/>
                    <a:pt x="2426" y="141584"/>
                    <a:pt x="13560" y="164460"/>
                  </a:cubicBezTo>
                  <a:cubicBezTo>
                    <a:pt x="25706" y="189360"/>
                    <a:pt x="43116" y="202519"/>
                    <a:pt x="45141" y="202519"/>
                  </a:cubicBezTo>
                  <a:cubicBezTo>
                    <a:pt x="46355" y="202519"/>
                    <a:pt x="47165" y="201912"/>
                    <a:pt x="47165" y="200495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形状 131">
              <a:extLst>
                <a:ext uri="{FF2B5EF4-FFF2-40B4-BE49-F238E27FC236}">
                  <a16:creationId xmlns:a16="http://schemas.microsoft.com/office/drawing/2014/main" id="{F4D97D38-D4CF-1210-CAC9-05A05F177EFA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6970033" y="3925396"/>
              <a:ext cx="143890" cy="137659"/>
            </a:xfrm>
            <a:custGeom>
              <a:avLst/>
              <a:gdLst>
                <a:gd name="connsiteX0" fmla="*/ 53849 w 143890"/>
                <a:gd name="connsiteY0" fmla="*/ 71945 h 137659"/>
                <a:gd name="connsiteX1" fmla="*/ 73486 w 143890"/>
                <a:gd name="connsiteY1" fmla="*/ 71945 h 137659"/>
                <a:gd name="connsiteX2" fmla="*/ 90289 w 143890"/>
                <a:gd name="connsiteY2" fmla="*/ 81055 h 137659"/>
                <a:gd name="connsiteX3" fmla="*/ 88872 w 143890"/>
                <a:gd name="connsiteY3" fmla="*/ 90974 h 137659"/>
                <a:gd name="connsiteX4" fmla="*/ 88264 w 143890"/>
                <a:gd name="connsiteY4" fmla="*/ 93201 h 137659"/>
                <a:gd name="connsiteX5" fmla="*/ 90694 w 143890"/>
                <a:gd name="connsiteY5" fmla="*/ 95630 h 137659"/>
                <a:gd name="connsiteX6" fmla="*/ 93730 w 143890"/>
                <a:gd name="connsiteY6" fmla="*/ 91379 h 137659"/>
                <a:gd name="connsiteX7" fmla="*/ 104865 w 143890"/>
                <a:gd name="connsiteY7" fmla="*/ 47449 h 137659"/>
                <a:gd name="connsiteX8" fmla="*/ 105472 w 143890"/>
                <a:gd name="connsiteY8" fmla="*/ 44210 h 137659"/>
                <a:gd name="connsiteX9" fmla="*/ 103043 w 143890"/>
                <a:gd name="connsiteY9" fmla="*/ 41984 h 137659"/>
                <a:gd name="connsiteX10" fmla="*/ 100006 w 143890"/>
                <a:gd name="connsiteY10" fmla="*/ 46235 h 137659"/>
                <a:gd name="connsiteX11" fmla="*/ 73891 w 143890"/>
                <a:gd name="connsiteY11" fmla="*/ 65669 h 137659"/>
                <a:gd name="connsiteX12" fmla="*/ 55469 w 143890"/>
                <a:gd name="connsiteY12" fmla="*/ 65669 h 137659"/>
                <a:gd name="connsiteX13" fmla="*/ 68425 w 143890"/>
                <a:gd name="connsiteY13" fmla="*/ 14249 h 137659"/>
                <a:gd name="connsiteX14" fmla="*/ 79357 w 143890"/>
                <a:gd name="connsiteY14" fmla="*/ 6354 h 137659"/>
                <a:gd name="connsiteX15" fmla="*/ 106079 w 143890"/>
                <a:gd name="connsiteY15" fmla="*/ 6354 h 137659"/>
                <a:gd name="connsiteX16" fmla="*/ 135636 w 143890"/>
                <a:gd name="connsiteY16" fmla="*/ 28622 h 137659"/>
                <a:gd name="connsiteX17" fmla="*/ 135028 w 143890"/>
                <a:gd name="connsiteY17" fmla="*/ 39554 h 137659"/>
                <a:gd name="connsiteX18" fmla="*/ 134623 w 143890"/>
                <a:gd name="connsiteY18" fmla="*/ 43198 h 137659"/>
                <a:gd name="connsiteX19" fmla="*/ 137053 w 143890"/>
                <a:gd name="connsiteY19" fmla="*/ 45627 h 137659"/>
                <a:gd name="connsiteX20" fmla="*/ 139887 w 143890"/>
                <a:gd name="connsiteY20" fmla="*/ 40566 h 137659"/>
                <a:gd name="connsiteX21" fmla="*/ 143936 w 143890"/>
                <a:gd name="connsiteY21" fmla="*/ 5544 h 137659"/>
                <a:gd name="connsiteX22" fmla="*/ 138470 w 143890"/>
                <a:gd name="connsiteY22" fmla="*/ 78 h 137659"/>
                <a:gd name="connsiteX23" fmla="*/ 39274 w 143890"/>
                <a:gd name="connsiteY23" fmla="*/ 78 h 137659"/>
                <a:gd name="connsiteX24" fmla="*/ 33201 w 143890"/>
                <a:gd name="connsiteY24" fmla="*/ 4127 h 137659"/>
                <a:gd name="connsiteX25" fmla="*/ 38869 w 143890"/>
                <a:gd name="connsiteY25" fmla="*/ 6354 h 137659"/>
                <a:gd name="connsiteX26" fmla="*/ 52027 w 143890"/>
                <a:gd name="connsiteY26" fmla="*/ 9998 h 137659"/>
                <a:gd name="connsiteX27" fmla="*/ 51015 w 143890"/>
                <a:gd name="connsiteY27" fmla="*/ 14856 h 137659"/>
                <a:gd name="connsiteX28" fmla="*/ 24293 w 143890"/>
                <a:gd name="connsiteY28" fmla="*/ 121948 h 137659"/>
                <a:gd name="connsiteX29" fmla="*/ 5871 w 143890"/>
                <a:gd name="connsiteY29" fmla="*/ 131462 h 137659"/>
                <a:gd name="connsiteX30" fmla="*/ 203 w 143890"/>
                <a:gd name="connsiteY30" fmla="*/ 135309 h 137659"/>
                <a:gd name="connsiteX31" fmla="*/ 3239 w 143890"/>
                <a:gd name="connsiteY31" fmla="*/ 137738 h 137659"/>
                <a:gd name="connsiteX32" fmla="*/ 29961 w 143890"/>
                <a:gd name="connsiteY32" fmla="*/ 137131 h 137659"/>
                <a:gd name="connsiteX33" fmla="*/ 60125 w 143890"/>
                <a:gd name="connsiteY33" fmla="*/ 137738 h 137659"/>
                <a:gd name="connsiteX34" fmla="*/ 64376 w 143890"/>
                <a:gd name="connsiteY34" fmla="*/ 133892 h 137659"/>
                <a:gd name="connsiteX35" fmla="*/ 63162 w 143890"/>
                <a:gd name="connsiteY35" fmla="*/ 131665 h 137659"/>
                <a:gd name="connsiteX36" fmla="*/ 57493 w 143890"/>
                <a:gd name="connsiteY36" fmla="*/ 131462 h 137659"/>
                <a:gd name="connsiteX37" fmla="*/ 46966 w 143890"/>
                <a:gd name="connsiteY37" fmla="*/ 131058 h 137659"/>
                <a:gd name="connsiteX38" fmla="*/ 40488 w 143890"/>
                <a:gd name="connsiteY38" fmla="*/ 127009 h 137659"/>
                <a:gd name="connsiteX39" fmla="*/ 41298 w 143890"/>
                <a:gd name="connsiteY39" fmla="*/ 122353 h 137659"/>
                <a:gd name="connsiteX40" fmla="*/ 53849 w 143890"/>
                <a:gd name="connsiteY40" fmla="*/ 71945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890" h="137659">
                  <a:moveTo>
                    <a:pt x="53849" y="71945"/>
                  </a:moveTo>
                  <a:lnTo>
                    <a:pt x="73486" y="71945"/>
                  </a:lnTo>
                  <a:cubicBezTo>
                    <a:pt x="88669" y="71945"/>
                    <a:pt x="90289" y="75184"/>
                    <a:pt x="90289" y="81055"/>
                  </a:cubicBezTo>
                  <a:cubicBezTo>
                    <a:pt x="90289" y="82472"/>
                    <a:pt x="90289" y="84901"/>
                    <a:pt x="88872" y="90974"/>
                  </a:cubicBezTo>
                  <a:cubicBezTo>
                    <a:pt x="88467" y="91986"/>
                    <a:pt x="88264" y="92796"/>
                    <a:pt x="88264" y="93201"/>
                  </a:cubicBezTo>
                  <a:cubicBezTo>
                    <a:pt x="88264" y="94821"/>
                    <a:pt x="89479" y="95630"/>
                    <a:pt x="90694" y="95630"/>
                  </a:cubicBezTo>
                  <a:cubicBezTo>
                    <a:pt x="92718" y="95630"/>
                    <a:pt x="92718" y="95023"/>
                    <a:pt x="93730" y="91379"/>
                  </a:cubicBezTo>
                  <a:lnTo>
                    <a:pt x="104865" y="47449"/>
                  </a:lnTo>
                  <a:cubicBezTo>
                    <a:pt x="105472" y="45223"/>
                    <a:pt x="105472" y="44818"/>
                    <a:pt x="105472" y="44210"/>
                  </a:cubicBezTo>
                  <a:cubicBezTo>
                    <a:pt x="105472" y="43806"/>
                    <a:pt x="105067" y="41984"/>
                    <a:pt x="103043" y="41984"/>
                  </a:cubicBezTo>
                  <a:cubicBezTo>
                    <a:pt x="101018" y="41984"/>
                    <a:pt x="100816" y="42996"/>
                    <a:pt x="100006" y="46235"/>
                  </a:cubicBezTo>
                  <a:cubicBezTo>
                    <a:pt x="95755" y="62025"/>
                    <a:pt x="91099" y="65669"/>
                    <a:pt x="73891" y="65669"/>
                  </a:cubicBezTo>
                  <a:lnTo>
                    <a:pt x="55469" y="65669"/>
                  </a:lnTo>
                  <a:lnTo>
                    <a:pt x="68425" y="14249"/>
                  </a:lnTo>
                  <a:cubicBezTo>
                    <a:pt x="70247" y="7164"/>
                    <a:pt x="70450" y="6354"/>
                    <a:pt x="79357" y="6354"/>
                  </a:cubicBezTo>
                  <a:lnTo>
                    <a:pt x="106079" y="6354"/>
                  </a:lnTo>
                  <a:cubicBezTo>
                    <a:pt x="130979" y="6354"/>
                    <a:pt x="135636" y="13035"/>
                    <a:pt x="135636" y="28622"/>
                  </a:cubicBezTo>
                  <a:cubicBezTo>
                    <a:pt x="135636" y="33279"/>
                    <a:pt x="135636" y="34088"/>
                    <a:pt x="135028" y="39554"/>
                  </a:cubicBezTo>
                  <a:cubicBezTo>
                    <a:pt x="134623" y="42186"/>
                    <a:pt x="134623" y="42591"/>
                    <a:pt x="134623" y="43198"/>
                  </a:cubicBezTo>
                  <a:cubicBezTo>
                    <a:pt x="134623" y="44210"/>
                    <a:pt x="135231" y="45627"/>
                    <a:pt x="137053" y="45627"/>
                  </a:cubicBezTo>
                  <a:cubicBezTo>
                    <a:pt x="139280" y="45627"/>
                    <a:pt x="139482" y="44413"/>
                    <a:pt x="139887" y="40566"/>
                  </a:cubicBezTo>
                  <a:lnTo>
                    <a:pt x="143936" y="5544"/>
                  </a:lnTo>
                  <a:cubicBezTo>
                    <a:pt x="144543" y="78"/>
                    <a:pt x="143531" y="78"/>
                    <a:pt x="138470" y="78"/>
                  </a:cubicBezTo>
                  <a:lnTo>
                    <a:pt x="39274" y="78"/>
                  </a:lnTo>
                  <a:cubicBezTo>
                    <a:pt x="35225" y="78"/>
                    <a:pt x="33201" y="78"/>
                    <a:pt x="33201" y="4127"/>
                  </a:cubicBezTo>
                  <a:cubicBezTo>
                    <a:pt x="33201" y="6354"/>
                    <a:pt x="35022" y="6354"/>
                    <a:pt x="38869" y="6354"/>
                  </a:cubicBezTo>
                  <a:cubicBezTo>
                    <a:pt x="46359" y="6354"/>
                    <a:pt x="52027" y="6354"/>
                    <a:pt x="52027" y="9998"/>
                  </a:cubicBezTo>
                  <a:cubicBezTo>
                    <a:pt x="52027" y="10808"/>
                    <a:pt x="52027" y="11213"/>
                    <a:pt x="51015" y="14856"/>
                  </a:cubicBezTo>
                  <a:lnTo>
                    <a:pt x="24293" y="121948"/>
                  </a:lnTo>
                  <a:cubicBezTo>
                    <a:pt x="22269" y="129843"/>
                    <a:pt x="21864" y="131462"/>
                    <a:pt x="5871" y="131462"/>
                  </a:cubicBezTo>
                  <a:cubicBezTo>
                    <a:pt x="2429" y="131462"/>
                    <a:pt x="203" y="131462"/>
                    <a:pt x="203" y="135309"/>
                  </a:cubicBezTo>
                  <a:cubicBezTo>
                    <a:pt x="203" y="137738"/>
                    <a:pt x="2632" y="137738"/>
                    <a:pt x="3239" y="137738"/>
                  </a:cubicBezTo>
                  <a:cubicBezTo>
                    <a:pt x="9110" y="137738"/>
                    <a:pt x="24091" y="137131"/>
                    <a:pt x="29961" y="137131"/>
                  </a:cubicBezTo>
                  <a:cubicBezTo>
                    <a:pt x="36642" y="137131"/>
                    <a:pt x="53445" y="137738"/>
                    <a:pt x="60125" y="137738"/>
                  </a:cubicBezTo>
                  <a:cubicBezTo>
                    <a:pt x="61947" y="137738"/>
                    <a:pt x="64376" y="137738"/>
                    <a:pt x="64376" y="133892"/>
                  </a:cubicBezTo>
                  <a:cubicBezTo>
                    <a:pt x="64376" y="132272"/>
                    <a:pt x="63162" y="131867"/>
                    <a:pt x="63162" y="131665"/>
                  </a:cubicBezTo>
                  <a:cubicBezTo>
                    <a:pt x="62554" y="131462"/>
                    <a:pt x="62150" y="131462"/>
                    <a:pt x="57493" y="131462"/>
                  </a:cubicBezTo>
                  <a:cubicBezTo>
                    <a:pt x="53040" y="131462"/>
                    <a:pt x="52027" y="131462"/>
                    <a:pt x="46966" y="131058"/>
                  </a:cubicBezTo>
                  <a:cubicBezTo>
                    <a:pt x="41096" y="130450"/>
                    <a:pt x="40488" y="129640"/>
                    <a:pt x="40488" y="127009"/>
                  </a:cubicBezTo>
                  <a:cubicBezTo>
                    <a:pt x="40488" y="126604"/>
                    <a:pt x="40488" y="125389"/>
                    <a:pt x="41298" y="122353"/>
                  </a:cubicBezTo>
                  <a:lnTo>
                    <a:pt x="53849" y="71945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形状 132">
              <a:extLst>
                <a:ext uri="{FF2B5EF4-FFF2-40B4-BE49-F238E27FC236}">
                  <a16:creationId xmlns:a16="http://schemas.microsoft.com/office/drawing/2014/main" id="{C40D1C9B-9C4A-7153-F18C-795F2EBFE43C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7129282" y="3916976"/>
              <a:ext cx="72271" cy="63910"/>
            </a:xfrm>
            <a:custGeom>
              <a:avLst/>
              <a:gdLst>
                <a:gd name="connsiteX0" fmla="*/ 51367 w 72271"/>
                <a:gd name="connsiteY0" fmla="*/ 8435 h 63910"/>
                <a:gd name="connsiteX1" fmla="*/ 36771 w 72271"/>
                <a:gd name="connsiteY1" fmla="*/ 74 h 63910"/>
                <a:gd name="connsiteX2" fmla="*/ 210 w 72271"/>
                <a:gd name="connsiteY2" fmla="*/ 40461 h 63910"/>
                <a:gd name="connsiteX3" fmla="*/ 21608 w 72271"/>
                <a:gd name="connsiteY3" fmla="*/ 63985 h 63910"/>
                <a:gd name="connsiteX4" fmla="*/ 41731 w 72271"/>
                <a:gd name="connsiteY4" fmla="*/ 54065 h 63910"/>
                <a:gd name="connsiteX5" fmla="*/ 56327 w 72271"/>
                <a:gd name="connsiteY5" fmla="*/ 63985 h 63910"/>
                <a:gd name="connsiteX6" fmla="*/ 67522 w 72271"/>
                <a:gd name="connsiteY6" fmla="*/ 56474 h 63910"/>
                <a:gd name="connsiteX7" fmla="*/ 72482 w 72271"/>
                <a:gd name="connsiteY7" fmla="*/ 42303 h 63910"/>
                <a:gd name="connsiteX8" fmla="*/ 70214 w 72271"/>
                <a:gd name="connsiteY8" fmla="*/ 40461 h 63910"/>
                <a:gd name="connsiteX9" fmla="*/ 67097 w 72271"/>
                <a:gd name="connsiteY9" fmla="*/ 44854 h 63910"/>
                <a:gd name="connsiteX10" fmla="*/ 56752 w 72271"/>
                <a:gd name="connsiteY10" fmla="*/ 60017 h 63910"/>
                <a:gd name="connsiteX11" fmla="*/ 52076 w 72271"/>
                <a:gd name="connsiteY11" fmla="*/ 53073 h 63910"/>
                <a:gd name="connsiteX12" fmla="*/ 54201 w 72271"/>
                <a:gd name="connsiteY12" fmla="*/ 41878 h 63910"/>
                <a:gd name="connsiteX13" fmla="*/ 57319 w 72271"/>
                <a:gd name="connsiteY13" fmla="*/ 29124 h 63910"/>
                <a:gd name="connsiteX14" fmla="*/ 60153 w 72271"/>
                <a:gd name="connsiteY14" fmla="*/ 18355 h 63910"/>
                <a:gd name="connsiteX15" fmla="*/ 62704 w 72271"/>
                <a:gd name="connsiteY15" fmla="*/ 7301 h 63910"/>
                <a:gd name="connsiteX16" fmla="*/ 57886 w 72271"/>
                <a:gd name="connsiteY16" fmla="*/ 2767 h 63910"/>
                <a:gd name="connsiteX17" fmla="*/ 51367 w 72271"/>
                <a:gd name="connsiteY17" fmla="*/ 8435 h 63910"/>
                <a:gd name="connsiteX18" fmla="*/ 42298 w 72271"/>
                <a:gd name="connsiteY18" fmla="*/ 44854 h 63910"/>
                <a:gd name="connsiteX19" fmla="*/ 35071 w 72271"/>
                <a:gd name="connsiteY19" fmla="*/ 54349 h 63910"/>
                <a:gd name="connsiteX20" fmla="*/ 22034 w 72271"/>
                <a:gd name="connsiteY20" fmla="*/ 60017 h 63910"/>
                <a:gd name="connsiteX21" fmla="*/ 11689 w 72271"/>
                <a:gd name="connsiteY21" fmla="*/ 46271 h 63910"/>
                <a:gd name="connsiteX22" fmla="*/ 19058 w 72271"/>
                <a:gd name="connsiteY22" fmla="*/ 17504 h 63910"/>
                <a:gd name="connsiteX23" fmla="*/ 36771 w 72271"/>
                <a:gd name="connsiteY23" fmla="*/ 4042 h 63910"/>
                <a:gd name="connsiteX24" fmla="*/ 49383 w 72271"/>
                <a:gd name="connsiteY24" fmla="*/ 16371 h 63910"/>
                <a:gd name="connsiteX25" fmla="*/ 48958 w 72271"/>
                <a:gd name="connsiteY25" fmla="*/ 18355 h 63910"/>
                <a:gd name="connsiteX26" fmla="*/ 42298 w 72271"/>
                <a:gd name="connsiteY26" fmla="*/ 44854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271" h="63910">
                  <a:moveTo>
                    <a:pt x="51367" y="8435"/>
                  </a:moveTo>
                  <a:cubicBezTo>
                    <a:pt x="48391" y="3759"/>
                    <a:pt x="43573" y="74"/>
                    <a:pt x="36771" y="74"/>
                  </a:cubicBezTo>
                  <a:cubicBezTo>
                    <a:pt x="18633" y="74"/>
                    <a:pt x="210" y="20055"/>
                    <a:pt x="210" y="40461"/>
                  </a:cubicBezTo>
                  <a:cubicBezTo>
                    <a:pt x="210" y="54207"/>
                    <a:pt x="9421" y="63985"/>
                    <a:pt x="21608" y="63985"/>
                  </a:cubicBezTo>
                  <a:cubicBezTo>
                    <a:pt x="29261" y="63985"/>
                    <a:pt x="36063" y="59592"/>
                    <a:pt x="41731" y="54065"/>
                  </a:cubicBezTo>
                  <a:cubicBezTo>
                    <a:pt x="44423" y="62568"/>
                    <a:pt x="52643" y="63985"/>
                    <a:pt x="56327" y="63985"/>
                  </a:cubicBezTo>
                  <a:cubicBezTo>
                    <a:pt x="61429" y="63985"/>
                    <a:pt x="64971" y="60867"/>
                    <a:pt x="67522" y="56474"/>
                  </a:cubicBezTo>
                  <a:cubicBezTo>
                    <a:pt x="70640" y="50948"/>
                    <a:pt x="72482" y="42870"/>
                    <a:pt x="72482" y="42303"/>
                  </a:cubicBezTo>
                  <a:cubicBezTo>
                    <a:pt x="72482" y="40461"/>
                    <a:pt x="70640" y="40461"/>
                    <a:pt x="70214" y="40461"/>
                  </a:cubicBezTo>
                  <a:cubicBezTo>
                    <a:pt x="68231" y="40461"/>
                    <a:pt x="68089" y="41028"/>
                    <a:pt x="67097" y="44854"/>
                  </a:cubicBezTo>
                  <a:cubicBezTo>
                    <a:pt x="65396" y="51656"/>
                    <a:pt x="62704" y="60017"/>
                    <a:pt x="56752" y="60017"/>
                  </a:cubicBezTo>
                  <a:cubicBezTo>
                    <a:pt x="53068" y="60017"/>
                    <a:pt x="52076" y="56899"/>
                    <a:pt x="52076" y="53073"/>
                  </a:cubicBezTo>
                  <a:cubicBezTo>
                    <a:pt x="52076" y="50664"/>
                    <a:pt x="53209" y="45563"/>
                    <a:pt x="54201" y="41878"/>
                  </a:cubicBezTo>
                  <a:cubicBezTo>
                    <a:pt x="55193" y="38052"/>
                    <a:pt x="56610" y="32242"/>
                    <a:pt x="57319" y="29124"/>
                  </a:cubicBezTo>
                  <a:lnTo>
                    <a:pt x="60153" y="18355"/>
                  </a:lnTo>
                  <a:cubicBezTo>
                    <a:pt x="61003" y="14670"/>
                    <a:pt x="62704" y="8010"/>
                    <a:pt x="62704" y="7301"/>
                  </a:cubicBezTo>
                  <a:cubicBezTo>
                    <a:pt x="62704" y="4184"/>
                    <a:pt x="60153" y="2767"/>
                    <a:pt x="57886" y="2767"/>
                  </a:cubicBezTo>
                  <a:cubicBezTo>
                    <a:pt x="55477" y="2767"/>
                    <a:pt x="52217" y="4467"/>
                    <a:pt x="51367" y="8435"/>
                  </a:cubicBezTo>
                  <a:close/>
                  <a:moveTo>
                    <a:pt x="42298" y="44854"/>
                  </a:moveTo>
                  <a:cubicBezTo>
                    <a:pt x="41306" y="48822"/>
                    <a:pt x="38188" y="51656"/>
                    <a:pt x="35071" y="54349"/>
                  </a:cubicBezTo>
                  <a:cubicBezTo>
                    <a:pt x="33795" y="55482"/>
                    <a:pt x="28127" y="60017"/>
                    <a:pt x="22034" y="60017"/>
                  </a:cubicBezTo>
                  <a:cubicBezTo>
                    <a:pt x="16790" y="60017"/>
                    <a:pt x="11689" y="56333"/>
                    <a:pt x="11689" y="46271"/>
                  </a:cubicBezTo>
                  <a:cubicBezTo>
                    <a:pt x="11689" y="38761"/>
                    <a:pt x="15798" y="23173"/>
                    <a:pt x="19058" y="17504"/>
                  </a:cubicBezTo>
                  <a:cubicBezTo>
                    <a:pt x="25576" y="6168"/>
                    <a:pt x="32803" y="4042"/>
                    <a:pt x="36771" y="4042"/>
                  </a:cubicBezTo>
                  <a:cubicBezTo>
                    <a:pt x="46691" y="4042"/>
                    <a:pt x="49383" y="14812"/>
                    <a:pt x="49383" y="16371"/>
                  </a:cubicBezTo>
                  <a:cubicBezTo>
                    <a:pt x="49383" y="16938"/>
                    <a:pt x="49100" y="17929"/>
                    <a:pt x="48958" y="18355"/>
                  </a:cubicBezTo>
                  <a:lnTo>
                    <a:pt x="42298" y="44854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形状 133">
              <a:extLst>
                <a:ext uri="{FF2B5EF4-FFF2-40B4-BE49-F238E27FC236}">
                  <a16:creationId xmlns:a16="http://schemas.microsoft.com/office/drawing/2014/main" id="{08020661-FFEE-2895-267E-16362C3A95B7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7102866" y="4050609"/>
              <a:ext cx="72838" cy="62493"/>
            </a:xfrm>
            <a:custGeom>
              <a:avLst/>
              <a:gdLst>
                <a:gd name="connsiteX0" fmla="*/ 25433 w 72838"/>
                <a:gd name="connsiteY0" fmla="*/ 4190 h 62493"/>
                <a:gd name="connsiteX1" fmla="*/ 25717 w 72838"/>
                <a:gd name="connsiteY1" fmla="*/ 2065 h 62493"/>
                <a:gd name="connsiteX2" fmla="*/ 23449 w 72838"/>
                <a:gd name="connsiteY2" fmla="*/ 81 h 62493"/>
                <a:gd name="connsiteX3" fmla="*/ 14238 w 72838"/>
                <a:gd name="connsiteY3" fmla="*/ 789 h 62493"/>
                <a:gd name="connsiteX4" fmla="*/ 6303 w 72838"/>
                <a:gd name="connsiteY4" fmla="*/ 1498 h 62493"/>
                <a:gd name="connsiteX5" fmla="*/ 2335 w 72838"/>
                <a:gd name="connsiteY5" fmla="*/ 4757 h 62493"/>
                <a:gd name="connsiteX6" fmla="*/ 6019 w 72838"/>
                <a:gd name="connsiteY6" fmla="*/ 6741 h 62493"/>
                <a:gd name="connsiteX7" fmla="*/ 12821 w 72838"/>
                <a:gd name="connsiteY7" fmla="*/ 8867 h 62493"/>
                <a:gd name="connsiteX8" fmla="*/ 11546 w 72838"/>
                <a:gd name="connsiteY8" fmla="*/ 14393 h 62493"/>
                <a:gd name="connsiteX9" fmla="*/ 4460 w 72838"/>
                <a:gd name="connsiteY9" fmla="*/ 43018 h 62493"/>
                <a:gd name="connsiteX10" fmla="*/ 209 w 72838"/>
                <a:gd name="connsiteY10" fmla="*/ 60590 h 62493"/>
                <a:gd name="connsiteX11" fmla="*/ 2902 w 72838"/>
                <a:gd name="connsiteY11" fmla="*/ 62574 h 62493"/>
                <a:gd name="connsiteX12" fmla="*/ 5169 w 72838"/>
                <a:gd name="connsiteY12" fmla="*/ 62574 h 62493"/>
                <a:gd name="connsiteX13" fmla="*/ 50941 w 72838"/>
                <a:gd name="connsiteY13" fmla="*/ 40468 h 62493"/>
                <a:gd name="connsiteX14" fmla="*/ 73047 w 72838"/>
                <a:gd name="connsiteY14" fmla="*/ 4615 h 62493"/>
                <a:gd name="connsiteX15" fmla="*/ 68229 w 72838"/>
                <a:gd name="connsiteY15" fmla="*/ 81 h 62493"/>
                <a:gd name="connsiteX16" fmla="*/ 61002 w 72838"/>
                <a:gd name="connsiteY16" fmla="*/ 8016 h 62493"/>
                <a:gd name="connsiteX17" fmla="*/ 12254 w 72838"/>
                <a:gd name="connsiteY17" fmla="*/ 56906 h 62493"/>
                <a:gd name="connsiteX18" fmla="*/ 25433 w 72838"/>
                <a:gd name="connsiteY18" fmla="*/ 4190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838" h="62493">
                  <a:moveTo>
                    <a:pt x="25433" y="4190"/>
                  </a:moveTo>
                  <a:cubicBezTo>
                    <a:pt x="25575" y="3623"/>
                    <a:pt x="25717" y="2773"/>
                    <a:pt x="25717" y="2065"/>
                  </a:cubicBezTo>
                  <a:cubicBezTo>
                    <a:pt x="25717" y="1923"/>
                    <a:pt x="25717" y="81"/>
                    <a:pt x="23449" y="81"/>
                  </a:cubicBezTo>
                  <a:cubicBezTo>
                    <a:pt x="23308" y="81"/>
                    <a:pt x="15230" y="789"/>
                    <a:pt x="14238" y="789"/>
                  </a:cubicBezTo>
                  <a:cubicBezTo>
                    <a:pt x="11546" y="1073"/>
                    <a:pt x="8995" y="1214"/>
                    <a:pt x="6303" y="1498"/>
                  </a:cubicBezTo>
                  <a:cubicBezTo>
                    <a:pt x="4035" y="1640"/>
                    <a:pt x="2335" y="1781"/>
                    <a:pt x="2335" y="4757"/>
                  </a:cubicBezTo>
                  <a:cubicBezTo>
                    <a:pt x="2335" y="6741"/>
                    <a:pt x="4319" y="6741"/>
                    <a:pt x="6019" y="6741"/>
                  </a:cubicBezTo>
                  <a:cubicBezTo>
                    <a:pt x="12821" y="6741"/>
                    <a:pt x="12821" y="7591"/>
                    <a:pt x="12821" y="8867"/>
                  </a:cubicBezTo>
                  <a:cubicBezTo>
                    <a:pt x="12821" y="9717"/>
                    <a:pt x="12113" y="12551"/>
                    <a:pt x="11546" y="14393"/>
                  </a:cubicBezTo>
                  <a:lnTo>
                    <a:pt x="4460" y="43018"/>
                  </a:lnTo>
                  <a:cubicBezTo>
                    <a:pt x="918" y="57189"/>
                    <a:pt x="209" y="60024"/>
                    <a:pt x="209" y="60590"/>
                  </a:cubicBezTo>
                  <a:cubicBezTo>
                    <a:pt x="209" y="62574"/>
                    <a:pt x="2335" y="62574"/>
                    <a:pt x="2902" y="62574"/>
                  </a:cubicBezTo>
                  <a:lnTo>
                    <a:pt x="5169" y="62574"/>
                  </a:lnTo>
                  <a:cubicBezTo>
                    <a:pt x="17781" y="60590"/>
                    <a:pt x="35778" y="53930"/>
                    <a:pt x="50941" y="40468"/>
                  </a:cubicBezTo>
                  <a:cubicBezTo>
                    <a:pt x="70213" y="23321"/>
                    <a:pt x="73047" y="4899"/>
                    <a:pt x="73047" y="4615"/>
                  </a:cubicBezTo>
                  <a:cubicBezTo>
                    <a:pt x="73047" y="2065"/>
                    <a:pt x="71063" y="81"/>
                    <a:pt x="68229" y="81"/>
                  </a:cubicBezTo>
                  <a:cubicBezTo>
                    <a:pt x="63269" y="81"/>
                    <a:pt x="62277" y="4049"/>
                    <a:pt x="61002" y="8016"/>
                  </a:cubicBezTo>
                  <a:cubicBezTo>
                    <a:pt x="55334" y="28139"/>
                    <a:pt x="36345" y="49820"/>
                    <a:pt x="12254" y="56906"/>
                  </a:cubicBezTo>
                  <a:lnTo>
                    <a:pt x="25433" y="4190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形状 134">
              <a:extLst>
                <a:ext uri="{FF2B5EF4-FFF2-40B4-BE49-F238E27FC236}">
                  <a16:creationId xmlns:a16="http://schemas.microsoft.com/office/drawing/2014/main" id="{C5D7539B-41F5-7347-F12D-95E0EF5FB700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7190214" y="4050609"/>
              <a:ext cx="72413" cy="92819"/>
            </a:xfrm>
            <a:custGeom>
              <a:avLst/>
              <a:gdLst>
                <a:gd name="connsiteX0" fmla="*/ 780 w 72413"/>
                <a:gd name="connsiteY0" fmla="*/ 85389 h 92819"/>
                <a:gd name="connsiteX1" fmla="*/ 214 w 72413"/>
                <a:gd name="connsiteY1" fmla="*/ 88365 h 92819"/>
                <a:gd name="connsiteX2" fmla="*/ 5032 w 72413"/>
                <a:gd name="connsiteY2" fmla="*/ 92900 h 92819"/>
                <a:gd name="connsiteX3" fmla="*/ 12259 w 72413"/>
                <a:gd name="connsiteY3" fmla="*/ 84114 h 92819"/>
                <a:gd name="connsiteX4" fmla="*/ 19628 w 72413"/>
                <a:gd name="connsiteY4" fmla="*/ 55205 h 92819"/>
                <a:gd name="connsiteX5" fmla="*/ 35216 w 72413"/>
                <a:gd name="connsiteY5" fmla="*/ 63991 h 92819"/>
                <a:gd name="connsiteX6" fmla="*/ 72627 w 72413"/>
                <a:gd name="connsiteY6" fmla="*/ 24030 h 92819"/>
                <a:gd name="connsiteX7" fmla="*/ 50095 w 72413"/>
                <a:gd name="connsiteY7" fmla="*/ 81 h 92819"/>
                <a:gd name="connsiteX8" fmla="*/ 14101 w 72413"/>
                <a:gd name="connsiteY8" fmla="*/ 32249 h 92819"/>
                <a:gd name="connsiteX9" fmla="*/ 780 w 72413"/>
                <a:gd name="connsiteY9" fmla="*/ 85389 h 92819"/>
                <a:gd name="connsiteX10" fmla="*/ 35074 w 72413"/>
                <a:gd name="connsiteY10" fmla="*/ 60024 h 92819"/>
                <a:gd name="connsiteX11" fmla="*/ 21470 w 72413"/>
                <a:gd name="connsiteY11" fmla="*/ 47695 h 92819"/>
                <a:gd name="connsiteX12" fmla="*/ 22745 w 72413"/>
                <a:gd name="connsiteY12" fmla="*/ 42593 h 92819"/>
                <a:gd name="connsiteX13" fmla="*/ 31956 w 72413"/>
                <a:gd name="connsiteY13" fmla="*/ 15669 h 92819"/>
                <a:gd name="connsiteX14" fmla="*/ 49812 w 72413"/>
                <a:gd name="connsiteY14" fmla="*/ 4049 h 92819"/>
                <a:gd name="connsiteX15" fmla="*/ 61148 w 72413"/>
                <a:gd name="connsiteY15" fmla="*/ 18361 h 92819"/>
                <a:gd name="connsiteX16" fmla="*/ 53071 w 72413"/>
                <a:gd name="connsiteY16" fmla="*/ 47695 h 92819"/>
                <a:gd name="connsiteX17" fmla="*/ 35074 w 72413"/>
                <a:gd name="connsiteY17" fmla="*/ 60024 h 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413" h="92819">
                  <a:moveTo>
                    <a:pt x="780" y="85389"/>
                  </a:moveTo>
                  <a:cubicBezTo>
                    <a:pt x="214" y="87515"/>
                    <a:pt x="214" y="88224"/>
                    <a:pt x="214" y="88365"/>
                  </a:cubicBezTo>
                  <a:cubicBezTo>
                    <a:pt x="214" y="91483"/>
                    <a:pt x="2764" y="92900"/>
                    <a:pt x="5032" y="92900"/>
                  </a:cubicBezTo>
                  <a:cubicBezTo>
                    <a:pt x="10133" y="92900"/>
                    <a:pt x="11267" y="88649"/>
                    <a:pt x="12259" y="84114"/>
                  </a:cubicBezTo>
                  <a:cubicBezTo>
                    <a:pt x="14243" y="76745"/>
                    <a:pt x="18210" y="60590"/>
                    <a:pt x="19628" y="55205"/>
                  </a:cubicBezTo>
                  <a:cubicBezTo>
                    <a:pt x="20903" y="57331"/>
                    <a:pt x="25438" y="63991"/>
                    <a:pt x="35216" y="63991"/>
                  </a:cubicBezTo>
                  <a:cubicBezTo>
                    <a:pt x="53354" y="63991"/>
                    <a:pt x="72627" y="44719"/>
                    <a:pt x="72627" y="24030"/>
                  </a:cubicBezTo>
                  <a:cubicBezTo>
                    <a:pt x="72627" y="9008"/>
                    <a:pt x="62565" y="81"/>
                    <a:pt x="50095" y="81"/>
                  </a:cubicBezTo>
                  <a:cubicBezTo>
                    <a:pt x="36207" y="81"/>
                    <a:pt x="19061" y="12268"/>
                    <a:pt x="14101" y="32249"/>
                  </a:cubicBezTo>
                  <a:lnTo>
                    <a:pt x="780" y="85389"/>
                  </a:lnTo>
                  <a:close/>
                  <a:moveTo>
                    <a:pt x="35074" y="60024"/>
                  </a:moveTo>
                  <a:cubicBezTo>
                    <a:pt x="24587" y="60024"/>
                    <a:pt x="21470" y="49537"/>
                    <a:pt x="21470" y="47695"/>
                  </a:cubicBezTo>
                  <a:cubicBezTo>
                    <a:pt x="21470" y="47411"/>
                    <a:pt x="22320" y="44294"/>
                    <a:pt x="22745" y="42593"/>
                  </a:cubicBezTo>
                  <a:cubicBezTo>
                    <a:pt x="26996" y="25163"/>
                    <a:pt x="27847" y="21904"/>
                    <a:pt x="31956" y="15669"/>
                  </a:cubicBezTo>
                  <a:cubicBezTo>
                    <a:pt x="37058" y="8158"/>
                    <a:pt x="44143" y="4049"/>
                    <a:pt x="49812" y="4049"/>
                  </a:cubicBezTo>
                  <a:cubicBezTo>
                    <a:pt x="55622" y="4049"/>
                    <a:pt x="61148" y="8158"/>
                    <a:pt x="61148" y="18361"/>
                  </a:cubicBezTo>
                  <a:cubicBezTo>
                    <a:pt x="61148" y="24880"/>
                    <a:pt x="57464" y="40609"/>
                    <a:pt x="53071" y="47695"/>
                  </a:cubicBezTo>
                  <a:cubicBezTo>
                    <a:pt x="46552" y="57756"/>
                    <a:pt x="39467" y="60024"/>
                    <a:pt x="35074" y="60024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形状 135">
              <a:extLst>
                <a:ext uri="{FF2B5EF4-FFF2-40B4-BE49-F238E27FC236}">
                  <a16:creationId xmlns:a16="http://schemas.microsoft.com/office/drawing/2014/main" id="{7DB417DC-21F0-5AA2-04D8-30088F781958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7284328" y="3918108"/>
              <a:ext cx="138874" cy="144947"/>
            </a:xfrm>
            <a:custGeom>
              <a:avLst/>
              <a:gdLst>
                <a:gd name="connsiteX0" fmla="*/ 29370 w 138874"/>
                <a:gd name="connsiteY0" fmla="*/ 121745 h 144947"/>
                <a:gd name="connsiteX1" fmla="*/ 4469 w 138874"/>
                <a:gd name="connsiteY1" fmla="*/ 138750 h 144947"/>
                <a:gd name="connsiteX2" fmla="*/ 218 w 138874"/>
                <a:gd name="connsiteY2" fmla="*/ 142799 h 144947"/>
                <a:gd name="connsiteX3" fmla="*/ 2850 w 138874"/>
                <a:gd name="connsiteY3" fmla="*/ 145026 h 144947"/>
                <a:gd name="connsiteX4" fmla="*/ 20260 w 138874"/>
                <a:gd name="connsiteY4" fmla="*/ 144419 h 144947"/>
                <a:gd name="connsiteX5" fmla="*/ 40504 w 138874"/>
                <a:gd name="connsiteY5" fmla="*/ 145026 h 144947"/>
                <a:gd name="connsiteX6" fmla="*/ 44350 w 138874"/>
                <a:gd name="connsiteY6" fmla="*/ 141180 h 144947"/>
                <a:gd name="connsiteX7" fmla="*/ 41111 w 138874"/>
                <a:gd name="connsiteY7" fmla="*/ 138750 h 144947"/>
                <a:gd name="connsiteX8" fmla="*/ 31596 w 138874"/>
                <a:gd name="connsiteY8" fmla="*/ 131665 h 144947"/>
                <a:gd name="connsiteX9" fmla="*/ 34431 w 138874"/>
                <a:gd name="connsiteY9" fmla="*/ 124175 h 144947"/>
                <a:gd name="connsiteX10" fmla="*/ 49816 w 138874"/>
                <a:gd name="connsiteY10" fmla="*/ 98262 h 144947"/>
                <a:gd name="connsiteX11" fmla="*/ 100629 w 138874"/>
                <a:gd name="connsiteY11" fmla="*/ 98262 h 144947"/>
                <a:gd name="connsiteX12" fmla="*/ 103868 w 138874"/>
                <a:gd name="connsiteY12" fmla="*/ 132070 h 144947"/>
                <a:gd name="connsiteX13" fmla="*/ 89292 w 138874"/>
                <a:gd name="connsiteY13" fmla="*/ 138750 h 144947"/>
                <a:gd name="connsiteX14" fmla="*/ 84434 w 138874"/>
                <a:gd name="connsiteY14" fmla="*/ 142799 h 144947"/>
                <a:gd name="connsiteX15" fmla="*/ 87268 w 138874"/>
                <a:gd name="connsiteY15" fmla="*/ 145026 h 144947"/>
                <a:gd name="connsiteX16" fmla="*/ 112573 w 138874"/>
                <a:gd name="connsiteY16" fmla="*/ 144419 h 144947"/>
                <a:gd name="connsiteX17" fmla="*/ 135449 w 138874"/>
                <a:gd name="connsiteY17" fmla="*/ 145026 h 144947"/>
                <a:gd name="connsiteX18" fmla="*/ 139093 w 138874"/>
                <a:gd name="connsiteY18" fmla="*/ 140977 h 144947"/>
                <a:gd name="connsiteX19" fmla="*/ 134436 w 138874"/>
                <a:gd name="connsiteY19" fmla="*/ 138750 h 144947"/>
                <a:gd name="connsiteX20" fmla="*/ 121278 w 138874"/>
                <a:gd name="connsiteY20" fmla="*/ 131462 h 144947"/>
                <a:gd name="connsiteX21" fmla="*/ 108929 w 138874"/>
                <a:gd name="connsiteY21" fmla="*/ 4937 h 144947"/>
                <a:gd name="connsiteX22" fmla="*/ 105082 w 138874"/>
                <a:gd name="connsiteY22" fmla="*/ 78 h 144947"/>
                <a:gd name="connsiteX23" fmla="*/ 99819 w 138874"/>
                <a:gd name="connsiteY23" fmla="*/ 3520 h 144947"/>
                <a:gd name="connsiteX24" fmla="*/ 29370 w 138874"/>
                <a:gd name="connsiteY24" fmla="*/ 121745 h 144947"/>
                <a:gd name="connsiteX25" fmla="*/ 53663 w 138874"/>
                <a:gd name="connsiteY25" fmla="*/ 91986 h 144947"/>
                <a:gd name="connsiteX26" fmla="*/ 93543 w 138874"/>
                <a:gd name="connsiteY26" fmla="*/ 25181 h 144947"/>
                <a:gd name="connsiteX27" fmla="*/ 100021 w 138874"/>
                <a:gd name="connsiteY27" fmla="*/ 91986 h 144947"/>
                <a:gd name="connsiteX28" fmla="*/ 53663 w 138874"/>
                <a:gd name="connsiteY28" fmla="*/ 91986 h 14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874" h="144947">
                  <a:moveTo>
                    <a:pt x="29370" y="121745"/>
                  </a:moveTo>
                  <a:cubicBezTo>
                    <a:pt x="21272" y="135309"/>
                    <a:pt x="13377" y="138143"/>
                    <a:pt x="4469" y="138750"/>
                  </a:cubicBezTo>
                  <a:cubicBezTo>
                    <a:pt x="2040" y="138953"/>
                    <a:pt x="218" y="138953"/>
                    <a:pt x="218" y="142799"/>
                  </a:cubicBezTo>
                  <a:cubicBezTo>
                    <a:pt x="218" y="144014"/>
                    <a:pt x="1230" y="145026"/>
                    <a:pt x="2850" y="145026"/>
                  </a:cubicBezTo>
                  <a:cubicBezTo>
                    <a:pt x="8316" y="145026"/>
                    <a:pt x="14591" y="144419"/>
                    <a:pt x="20260" y="144419"/>
                  </a:cubicBezTo>
                  <a:cubicBezTo>
                    <a:pt x="26940" y="144419"/>
                    <a:pt x="34026" y="145026"/>
                    <a:pt x="40504" y="145026"/>
                  </a:cubicBezTo>
                  <a:cubicBezTo>
                    <a:pt x="41719" y="145026"/>
                    <a:pt x="44350" y="145026"/>
                    <a:pt x="44350" y="141180"/>
                  </a:cubicBezTo>
                  <a:cubicBezTo>
                    <a:pt x="44350" y="138953"/>
                    <a:pt x="42528" y="138750"/>
                    <a:pt x="41111" y="138750"/>
                  </a:cubicBezTo>
                  <a:cubicBezTo>
                    <a:pt x="36455" y="138345"/>
                    <a:pt x="31596" y="136726"/>
                    <a:pt x="31596" y="131665"/>
                  </a:cubicBezTo>
                  <a:cubicBezTo>
                    <a:pt x="31596" y="129236"/>
                    <a:pt x="32811" y="127009"/>
                    <a:pt x="34431" y="124175"/>
                  </a:cubicBezTo>
                  <a:lnTo>
                    <a:pt x="49816" y="98262"/>
                  </a:lnTo>
                  <a:lnTo>
                    <a:pt x="100629" y="98262"/>
                  </a:lnTo>
                  <a:cubicBezTo>
                    <a:pt x="101034" y="102513"/>
                    <a:pt x="103868" y="130045"/>
                    <a:pt x="103868" y="132070"/>
                  </a:cubicBezTo>
                  <a:cubicBezTo>
                    <a:pt x="103868" y="138143"/>
                    <a:pt x="93341" y="138750"/>
                    <a:pt x="89292" y="138750"/>
                  </a:cubicBezTo>
                  <a:cubicBezTo>
                    <a:pt x="86458" y="138750"/>
                    <a:pt x="84434" y="138750"/>
                    <a:pt x="84434" y="142799"/>
                  </a:cubicBezTo>
                  <a:cubicBezTo>
                    <a:pt x="84434" y="145026"/>
                    <a:pt x="86863" y="145026"/>
                    <a:pt x="87268" y="145026"/>
                  </a:cubicBezTo>
                  <a:cubicBezTo>
                    <a:pt x="95568" y="145026"/>
                    <a:pt x="104273" y="144419"/>
                    <a:pt x="112573" y="144419"/>
                  </a:cubicBezTo>
                  <a:cubicBezTo>
                    <a:pt x="117634" y="144419"/>
                    <a:pt x="130388" y="145026"/>
                    <a:pt x="135449" y="145026"/>
                  </a:cubicBezTo>
                  <a:cubicBezTo>
                    <a:pt x="136663" y="145026"/>
                    <a:pt x="139093" y="145026"/>
                    <a:pt x="139093" y="140977"/>
                  </a:cubicBezTo>
                  <a:cubicBezTo>
                    <a:pt x="139093" y="138750"/>
                    <a:pt x="137068" y="138750"/>
                    <a:pt x="134436" y="138750"/>
                  </a:cubicBezTo>
                  <a:cubicBezTo>
                    <a:pt x="121885" y="138750"/>
                    <a:pt x="121885" y="137333"/>
                    <a:pt x="121278" y="131462"/>
                  </a:cubicBezTo>
                  <a:lnTo>
                    <a:pt x="108929" y="4937"/>
                  </a:lnTo>
                  <a:cubicBezTo>
                    <a:pt x="108524" y="888"/>
                    <a:pt x="108524" y="78"/>
                    <a:pt x="105082" y="78"/>
                  </a:cubicBezTo>
                  <a:cubicBezTo>
                    <a:pt x="101843" y="78"/>
                    <a:pt x="101034" y="1495"/>
                    <a:pt x="99819" y="3520"/>
                  </a:cubicBezTo>
                  <a:lnTo>
                    <a:pt x="29370" y="121745"/>
                  </a:lnTo>
                  <a:close/>
                  <a:moveTo>
                    <a:pt x="53663" y="91986"/>
                  </a:moveTo>
                  <a:lnTo>
                    <a:pt x="93543" y="25181"/>
                  </a:lnTo>
                  <a:lnTo>
                    <a:pt x="100021" y="91986"/>
                  </a:lnTo>
                  <a:lnTo>
                    <a:pt x="53663" y="91986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形状 136">
              <a:extLst>
                <a:ext uri="{FF2B5EF4-FFF2-40B4-BE49-F238E27FC236}">
                  <a16:creationId xmlns:a16="http://schemas.microsoft.com/office/drawing/2014/main" id="{19F47EAB-224A-1391-30D2-C02A09E40FE1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7437718" y="3916976"/>
              <a:ext cx="72271" cy="63910"/>
            </a:xfrm>
            <a:custGeom>
              <a:avLst/>
              <a:gdLst>
                <a:gd name="connsiteX0" fmla="*/ 51382 w 72271"/>
                <a:gd name="connsiteY0" fmla="*/ 8435 h 63910"/>
                <a:gd name="connsiteX1" fmla="*/ 36786 w 72271"/>
                <a:gd name="connsiteY1" fmla="*/ 74 h 63910"/>
                <a:gd name="connsiteX2" fmla="*/ 226 w 72271"/>
                <a:gd name="connsiteY2" fmla="*/ 40461 h 63910"/>
                <a:gd name="connsiteX3" fmla="*/ 21624 w 72271"/>
                <a:gd name="connsiteY3" fmla="*/ 63985 h 63910"/>
                <a:gd name="connsiteX4" fmla="*/ 41746 w 72271"/>
                <a:gd name="connsiteY4" fmla="*/ 54065 h 63910"/>
                <a:gd name="connsiteX5" fmla="*/ 56342 w 72271"/>
                <a:gd name="connsiteY5" fmla="*/ 63985 h 63910"/>
                <a:gd name="connsiteX6" fmla="*/ 67537 w 72271"/>
                <a:gd name="connsiteY6" fmla="*/ 56474 h 63910"/>
                <a:gd name="connsiteX7" fmla="*/ 72497 w 72271"/>
                <a:gd name="connsiteY7" fmla="*/ 42303 h 63910"/>
                <a:gd name="connsiteX8" fmla="*/ 70230 w 72271"/>
                <a:gd name="connsiteY8" fmla="*/ 40461 h 63910"/>
                <a:gd name="connsiteX9" fmla="*/ 67112 w 72271"/>
                <a:gd name="connsiteY9" fmla="*/ 44854 h 63910"/>
                <a:gd name="connsiteX10" fmla="*/ 56767 w 72271"/>
                <a:gd name="connsiteY10" fmla="*/ 60017 h 63910"/>
                <a:gd name="connsiteX11" fmla="*/ 52091 w 72271"/>
                <a:gd name="connsiteY11" fmla="*/ 53073 h 63910"/>
                <a:gd name="connsiteX12" fmla="*/ 54217 w 72271"/>
                <a:gd name="connsiteY12" fmla="*/ 41878 h 63910"/>
                <a:gd name="connsiteX13" fmla="*/ 57334 w 72271"/>
                <a:gd name="connsiteY13" fmla="*/ 29124 h 63910"/>
                <a:gd name="connsiteX14" fmla="*/ 60168 w 72271"/>
                <a:gd name="connsiteY14" fmla="*/ 18355 h 63910"/>
                <a:gd name="connsiteX15" fmla="*/ 62719 w 72271"/>
                <a:gd name="connsiteY15" fmla="*/ 7301 h 63910"/>
                <a:gd name="connsiteX16" fmla="*/ 57901 w 72271"/>
                <a:gd name="connsiteY16" fmla="*/ 2767 h 63910"/>
                <a:gd name="connsiteX17" fmla="*/ 51382 w 72271"/>
                <a:gd name="connsiteY17" fmla="*/ 8435 h 63910"/>
                <a:gd name="connsiteX18" fmla="*/ 42313 w 72271"/>
                <a:gd name="connsiteY18" fmla="*/ 44854 h 63910"/>
                <a:gd name="connsiteX19" fmla="*/ 35086 w 72271"/>
                <a:gd name="connsiteY19" fmla="*/ 54349 h 63910"/>
                <a:gd name="connsiteX20" fmla="*/ 22049 w 72271"/>
                <a:gd name="connsiteY20" fmla="*/ 60017 h 63910"/>
                <a:gd name="connsiteX21" fmla="*/ 11704 w 72271"/>
                <a:gd name="connsiteY21" fmla="*/ 46271 h 63910"/>
                <a:gd name="connsiteX22" fmla="*/ 19073 w 72271"/>
                <a:gd name="connsiteY22" fmla="*/ 17504 h 63910"/>
                <a:gd name="connsiteX23" fmla="*/ 36786 w 72271"/>
                <a:gd name="connsiteY23" fmla="*/ 4042 h 63910"/>
                <a:gd name="connsiteX24" fmla="*/ 49398 w 72271"/>
                <a:gd name="connsiteY24" fmla="*/ 16371 h 63910"/>
                <a:gd name="connsiteX25" fmla="*/ 48973 w 72271"/>
                <a:gd name="connsiteY25" fmla="*/ 18355 h 63910"/>
                <a:gd name="connsiteX26" fmla="*/ 42313 w 72271"/>
                <a:gd name="connsiteY26" fmla="*/ 44854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271" h="63910">
                  <a:moveTo>
                    <a:pt x="51382" y="8435"/>
                  </a:moveTo>
                  <a:cubicBezTo>
                    <a:pt x="48407" y="3759"/>
                    <a:pt x="43588" y="74"/>
                    <a:pt x="36786" y="74"/>
                  </a:cubicBezTo>
                  <a:cubicBezTo>
                    <a:pt x="18648" y="74"/>
                    <a:pt x="226" y="20055"/>
                    <a:pt x="226" y="40461"/>
                  </a:cubicBezTo>
                  <a:cubicBezTo>
                    <a:pt x="226" y="54207"/>
                    <a:pt x="9437" y="63985"/>
                    <a:pt x="21624" y="63985"/>
                  </a:cubicBezTo>
                  <a:cubicBezTo>
                    <a:pt x="29276" y="63985"/>
                    <a:pt x="36078" y="59592"/>
                    <a:pt x="41746" y="54065"/>
                  </a:cubicBezTo>
                  <a:cubicBezTo>
                    <a:pt x="44439" y="62568"/>
                    <a:pt x="52658" y="63985"/>
                    <a:pt x="56342" y="63985"/>
                  </a:cubicBezTo>
                  <a:cubicBezTo>
                    <a:pt x="61444" y="63985"/>
                    <a:pt x="64986" y="60867"/>
                    <a:pt x="67537" y="56474"/>
                  </a:cubicBezTo>
                  <a:cubicBezTo>
                    <a:pt x="70655" y="50948"/>
                    <a:pt x="72497" y="42870"/>
                    <a:pt x="72497" y="42303"/>
                  </a:cubicBezTo>
                  <a:cubicBezTo>
                    <a:pt x="72497" y="40461"/>
                    <a:pt x="70655" y="40461"/>
                    <a:pt x="70230" y="40461"/>
                  </a:cubicBezTo>
                  <a:cubicBezTo>
                    <a:pt x="68246" y="40461"/>
                    <a:pt x="68104" y="41028"/>
                    <a:pt x="67112" y="44854"/>
                  </a:cubicBezTo>
                  <a:cubicBezTo>
                    <a:pt x="65412" y="51656"/>
                    <a:pt x="62719" y="60017"/>
                    <a:pt x="56767" y="60017"/>
                  </a:cubicBezTo>
                  <a:cubicBezTo>
                    <a:pt x="53083" y="60017"/>
                    <a:pt x="52091" y="56899"/>
                    <a:pt x="52091" y="53073"/>
                  </a:cubicBezTo>
                  <a:cubicBezTo>
                    <a:pt x="52091" y="50664"/>
                    <a:pt x="53225" y="45563"/>
                    <a:pt x="54217" y="41878"/>
                  </a:cubicBezTo>
                  <a:cubicBezTo>
                    <a:pt x="55209" y="38052"/>
                    <a:pt x="56626" y="32242"/>
                    <a:pt x="57334" y="29124"/>
                  </a:cubicBezTo>
                  <a:lnTo>
                    <a:pt x="60168" y="18355"/>
                  </a:lnTo>
                  <a:cubicBezTo>
                    <a:pt x="61019" y="14670"/>
                    <a:pt x="62719" y="8010"/>
                    <a:pt x="62719" y="7301"/>
                  </a:cubicBezTo>
                  <a:cubicBezTo>
                    <a:pt x="62719" y="4184"/>
                    <a:pt x="60168" y="2767"/>
                    <a:pt x="57901" y="2767"/>
                  </a:cubicBezTo>
                  <a:cubicBezTo>
                    <a:pt x="55492" y="2767"/>
                    <a:pt x="52233" y="4467"/>
                    <a:pt x="51382" y="8435"/>
                  </a:cubicBezTo>
                  <a:close/>
                  <a:moveTo>
                    <a:pt x="42313" y="44854"/>
                  </a:moveTo>
                  <a:cubicBezTo>
                    <a:pt x="41321" y="48822"/>
                    <a:pt x="38204" y="51656"/>
                    <a:pt x="35086" y="54349"/>
                  </a:cubicBezTo>
                  <a:cubicBezTo>
                    <a:pt x="33811" y="55482"/>
                    <a:pt x="28142" y="60017"/>
                    <a:pt x="22049" y="60017"/>
                  </a:cubicBezTo>
                  <a:cubicBezTo>
                    <a:pt x="16806" y="60017"/>
                    <a:pt x="11704" y="56333"/>
                    <a:pt x="11704" y="46271"/>
                  </a:cubicBezTo>
                  <a:cubicBezTo>
                    <a:pt x="11704" y="38761"/>
                    <a:pt x="15814" y="23173"/>
                    <a:pt x="19073" y="17504"/>
                  </a:cubicBezTo>
                  <a:cubicBezTo>
                    <a:pt x="25591" y="6168"/>
                    <a:pt x="32819" y="4042"/>
                    <a:pt x="36786" y="4042"/>
                  </a:cubicBezTo>
                  <a:cubicBezTo>
                    <a:pt x="46706" y="4042"/>
                    <a:pt x="49398" y="14812"/>
                    <a:pt x="49398" y="16371"/>
                  </a:cubicBezTo>
                  <a:cubicBezTo>
                    <a:pt x="49398" y="16938"/>
                    <a:pt x="49115" y="17929"/>
                    <a:pt x="48973" y="18355"/>
                  </a:cubicBezTo>
                  <a:lnTo>
                    <a:pt x="42313" y="44854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形状 137">
              <a:extLst>
                <a:ext uri="{FF2B5EF4-FFF2-40B4-BE49-F238E27FC236}">
                  <a16:creationId xmlns:a16="http://schemas.microsoft.com/office/drawing/2014/main" id="{FD11369C-7AD4-7B58-B306-CBCC466115D9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7437434" y="4052026"/>
              <a:ext cx="82049" cy="62493"/>
            </a:xfrm>
            <a:custGeom>
              <a:avLst/>
              <a:gdLst>
                <a:gd name="connsiteX0" fmla="*/ 74764 w 82049"/>
                <a:gd name="connsiteY0" fmla="*/ 9717 h 62493"/>
                <a:gd name="connsiteX1" fmla="*/ 80008 w 82049"/>
                <a:gd name="connsiteY1" fmla="*/ 8583 h 62493"/>
                <a:gd name="connsiteX2" fmla="*/ 82275 w 82049"/>
                <a:gd name="connsiteY2" fmla="*/ 4049 h 62493"/>
                <a:gd name="connsiteX3" fmla="*/ 76181 w 82049"/>
                <a:gd name="connsiteY3" fmla="*/ 81 h 62493"/>
                <a:gd name="connsiteX4" fmla="*/ 39904 w 82049"/>
                <a:gd name="connsiteY4" fmla="*/ 81 h 62493"/>
                <a:gd name="connsiteX5" fmla="*/ 226 w 82049"/>
                <a:gd name="connsiteY5" fmla="*/ 39476 h 62493"/>
                <a:gd name="connsiteX6" fmla="*/ 24458 w 82049"/>
                <a:gd name="connsiteY6" fmla="*/ 62574 h 62493"/>
                <a:gd name="connsiteX7" fmla="*/ 62719 w 82049"/>
                <a:gd name="connsiteY7" fmla="*/ 24738 h 62493"/>
                <a:gd name="connsiteX8" fmla="*/ 58468 w 82049"/>
                <a:gd name="connsiteY8" fmla="*/ 9717 h 62493"/>
                <a:gd name="connsiteX9" fmla="*/ 74764 w 82049"/>
                <a:gd name="connsiteY9" fmla="*/ 9717 h 62493"/>
                <a:gd name="connsiteX10" fmla="*/ 24599 w 82049"/>
                <a:gd name="connsiteY10" fmla="*/ 58606 h 62493"/>
                <a:gd name="connsiteX11" fmla="*/ 10570 w 82049"/>
                <a:gd name="connsiteY11" fmla="*/ 43444 h 62493"/>
                <a:gd name="connsiteX12" fmla="*/ 37495 w 82049"/>
                <a:gd name="connsiteY12" fmla="*/ 9717 h 62493"/>
                <a:gd name="connsiteX13" fmla="*/ 52091 w 82049"/>
                <a:gd name="connsiteY13" fmla="*/ 23179 h 62493"/>
                <a:gd name="connsiteX14" fmla="*/ 43872 w 82049"/>
                <a:gd name="connsiteY14" fmla="*/ 47978 h 62493"/>
                <a:gd name="connsiteX15" fmla="*/ 24599 w 82049"/>
                <a:gd name="connsiteY15" fmla="*/ 58606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049" h="62493">
                  <a:moveTo>
                    <a:pt x="74764" y="9717"/>
                  </a:moveTo>
                  <a:cubicBezTo>
                    <a:pt x="77173" y="9717"/>
                    <a:pt x="78449" y="9717"/>
                    <a:pt x="80008" y="8583"/>
                  </a:cubicBezTo>
                  <a:cubicBezTo>
                    <a:pt x="81850" y="7024"/>
                    <a:pt x="82275" y="5041"/>
                    <a:pt x="82275" y="4049"/>
                  </a:cubicBezTo>
                  <a:cubicBezTo>
                    <a:pt x="82275" y="81"/>
                    <a:pt x="78590" y="81"/>
                    <a:pt x="76181" y="81"/>
                  </a:cubicBezTo>
                  <a:lnTo>
                    <a:pt x="39904" y="81"/>
                  </a:lnTo>
                  <a:cubicBezTo>
                    <a:pt x="17231" y="81"/>
                    <a:pt x="226" y="22471"/>
                    <a:pt x="226" y="39476"/>
                  </a:cubicBezTo>
                  <a:cubicBezTo>
                    <a:pt x="226" y="52655"/>
                    <a:pt x="10004" y="62574"/>
                    <a:pt x="24458" y="62574"/>
                  </a:cubicBezTo>
                  <a:cubicBezTo>
                    <a:pt x="42313" y="62574"/>
                    <a:pt x="62719" y="46419"/>
                    <a:pt x="62719" y="24738"/>
                  </a:cubicBezTo>
                  <a:cubicBezTo>
                    <a:pt x="62719" y="22471"/>
                    <a:pt x="62719" y="16094"/>
                    <a:pt x="58468" y="9717"/>
                  </a:cubicBezTo>
                  <a:lnTo>
                    <a:pt x="74764" y="9717"/>
                  </a:lnTo>
                  <a:close/>
                  <a:moveTo>
                    <a:pt x="24599" y="58606"/>
                  </a:moveTo>
                  <a:cubicBezTo>
                    <a:pt x="16947" y="58606"/>
                    <a:pt x="10570" y="53505"/>
                    <a:pt x="10570" y="43444"/>
                  </a:cubicBezTo>
                  <a:cubicBezTo>
                    <a:pt x="10570" y="39192"/>
                    <a:pt x="13121" y="9717"/>
                    <a:pt x="37495" y="9717"/>
                  </a:cubicBezTo>
                  <a:cubicBezTo>
                    <a:pt x="44722" y="9717"/>
                    <a:pt x="52091" y="12409"/>
                    <a:pt x="52091" y="23179"/>
                  </a:cubicBezTo>
                  <a:cubicBezTo>
                    <a:pt x="52091" y="25730"/>
                    <a:pt x="50816" y="38484"/>
                    <a:pt x="43872" y="47978"/>
                  </a:cubicBezTo>
                  <a:cubicBezTo>
                    <a:pt x="37920" y="55772"/>
                    <a:pt x="29984" y="58606"/>
                    <a:pt x="24599" y="58606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形状 138">
              <a:extLst>
                <a:ext uri="{FF2B5EF4-FFF2-40B4-BE49-F238E27FC236}">
                  <a16:creationId xmlns:a16="http://schemas.microsoft.com/office/drawing/2014/main" id="{8A8AFE70-5513-7E5F-6182-EBEC04CA821F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7599878" y="4008396"/>
              <a:ext cx="123691" cy="8097"/>
            </a:xfrm>
            <a:custGeom>
              <a:avLst/>
              <a:gdLst>
                <a:gd name="connsiteX0" fmla="*/ 116839 w 123691"/>
                <a:gd name="connsiteY0" fmla="*/ 8176 h 8097"/>
                <a:gd name="connsiteX1" fmla="*/ 123925 w 123691"/>
                <a:gd name="connsiteY1" fmla="*/ 4127 h 8097"/>
                <a:gd name="connsiteX2" fmla="*/ 116839 w 123691"/>
                <a:gd name="connsiteY2" fmla="*/ 78 h 8097"/>
                <a:gd name="connsiteX3" fmla="*/ 7319 w 123691"/>
                <a:gd name="connsiteY3" fmla="*/ 78 h 8097"/>
                <a:gd name="connsiteX4" fmla="*/ 233 w 123691"/>
                <a:gd name="connsiteY4" fmla="*/ 4127 h 8097"/>
                <a:gd name="connsiteX5" fmla="*/ 7319 w 123691"/>
                <a:gd name="connsiteY5" fmla="*/ 8176 h 8097"/>
                <a:gd name="connsiteX6" fmla="*/ 116839 w 123691"/>
                <a:gd name="connsiteY6" fmla="*/ 817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839" y="8176"/>
                  </a:moveTo>
                  <a:cubicBezTo>
                    <a:pt x="120281" y="8176"/>
                    <a:pt x="123925" y="8176"/>
                    <a:pt x="123925" y="4127"/>
                  </a:cubicBezTo>
                  <a:cubicBezTo>
                    <a:pt x="123925" y="78"/>
                    <a:pt x="120281" y="78"/>
                    <a:pt x="116839" y="78"/>
                  </a:cubicBezTo>
                  <a:lnTo>
                    <a:pt x="7319" y="78"/>
                  </a:lnTo>
                  <a:cubicBezTo>
                    <a:pt x="3877" y="78"/>
                    <a:pt x="233" y="78"/>
                    <a:pt x="233" y="4127"/>
                  </a:cubicBezTo>
                  <a:cubicBezTo>
                    <a:pt x="233" y="8176"/>
                    <a:pt x="3877" y="8176"/>
                    <a:pt x="7319" y="8176"/>
                  </a:cubicBezTo>
                  <a:lnTo>
                    <a:pt x="116839" y="8176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形状 139">
              <a:extLst>
                <a:ext uri="{FF2B5EF4-FFF2-40B4-BE49-F238E27FC236}">
                  <a16:creationId xmlns:a16="http://schemas.microsoft.com/office/drawing/2014/main" id="{B1550F43-DE18-7FFD-461C-3BFEE8CDD09E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7812845" y="3836624"/>
              <a:ext cx="92920" cy="130979"/>
            </a:xfrm>
            <a:custGeom>
              <a:avLst/>
              <a:gdLst>
                <a:gd name="connsiteX0" fmla="*/ 92557 w 92920"/>
                <a:gd name="connsiteY0" fmla="*/ 13230 h 130979"/>
                <a:gd name="connsiteX1" fmla="*/ 93165 w 92920"/>
                <a:gd name="connsiteY1" fmla="*/ 9586 h 130979"/>
                <a:gd name="connsiteX2" fmla="*/ 87294 w 92920"/>
                <a:gd name="connsiteY2" fmla="*/ 4120 h 130979"/>
                <a:gd name="connsiteX3" fmla="*/ 78994 w 92920"/>
                <a:gd name="connsiteY3" fmla="*/ 12825 h 130979"/>
                <a:gd name="connsiteX4" fmla="*/ 60167 w 92920"/>
                <a:gd name="connsiteY4" fmla="*/ 72 h 130979"/>
                <a:gd name="connsiteX5" fmla="*/ 11986 w 92920"/>
                <a:gd name="connsiteY5" fmla="*/ 57565 h 130979"/>
                <a:gd name="connsiteX6" fmla="*/ 38911 w 92920"/>
                <a:gd name="connsiteY6" fmla="*/ 89550 h 130979"/>
                <a:gd name="connsiteX7" fmla="*/ 62394 w 92920"/>
                <a:gd name="connsiteY7" fmla="*/ 77809 h 130979"/>
                <a:gd name="connsiteX8" fmla="*/ 62596 w 92920"/>
                <a:gd name="connsiteY8" fmla="*/ 78011 h 130979"/>
                <a:gd name="connsiteX9" fmla="*/ 55916 w 92920"/>
                <a:gd name="connsiteY9" fmla="*/ 104733 h 130979"/>
                <a:gd name="connsiteX10" fmla="*/ 26764 w 92920"/>
                <a:gd name="connsiteY10" fmla="*/ 126597 h 130979"/>
                <a:gd name="connsiteX11" fmla="*/ 10569 w 92920"/>
                <a:gd name="connsiteY11" fmla="*/ 124573 h 130979"/>
                <a:gd name="connsiteX12" fmla="*/ 18869 w 92920"/>
                <a:gd name="connsiteY12" fmla="*/ 114046 h 130979"/>
                <a:gd name="connsiteX13" fmla="*/ 11176 w 92920"/>
                <a:gd name="connsiteY13" fmla="*/ 106960 h 130979"/>
                <a:gd name="connsiteX14" fmla="*/ 244 w 92920"/>
                <a:gd name="connsiteY14" fmla="*/ 118702 h 130979"/>
                <a:gd name="connsiteX15" fmla="*/ 27169 w 92920"/>
                <a:gd name="connsiteY15" fmla="*/ 131051 h 130979"/>
                <a:gd name="connsiteX16" fmla="*/ 70086 w 92920"/>
                <a:gd name="connsiteY16" fmla="*/ 103114 h 130979"/>
                <a:gd name="connsiteX17" fmla="*/ 92557 w 92920"/>
                <a:gd name="connsiteY17" fmla="*/ 13230 h 130979"/>
                <a:gd name="connsiteX18" fmla="*/ 66240 w 92920"/>
                <a:gd name="connsiteY18" fmla="*/ 63638 h 130979"/>
                <a:gd name="connsiteX19" fmla="*/ 55916 w 92920"/>
                <a:gd name="connsiteY19" fmla="*/ 77809 h 130979"/>
                <a:gd name="connsiteX20" fmla="*/ 39518 w 92920"/>
                <a:gd name="connsiteY20" fmla="*/ 85097 h 130979"/>
                <a:gd name="connsiteX21" fmla="*/ 26359 w 92920"/>
                <a:gd name="connsiteY21" fmla="*/ 66472 h 130979"/>
                <a:gd name="connsiteX22" fmla="*/ 37696 w 92920"/>
                <a:gd name="connsiteY22" fmla="*/ 22543 h 130979"/>
                <a:gd name="connsiteX23" fmla="*/ 60369 w 92920"/>
                <a:gd name="connsiteY23" fmla="*/ 4525 h 130979"/>
                <a:gd name="connsiteX24" fmla="*/ 76565 w 92920"/>
                <a:gd name="connsiteY24" fmla="*/ 21935 h 130979"/>
                <a:gd name="connsiteX25" fmla="*/ 75957 w 92920"/>
                <a:gd name="connsiteY25" fmla="*/ 24972 h 130979"/>
                <a:gd name="connsiteX26" fmla="*/ 66240 w 92920"/>
                <a:gd name="connsiteY26" fmla="*/ 63638 h 13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920" h="130979">
                  <a:moveTo>
                    <a:pt x="92557" y="13230"/>
                  </a:moveTo>
                  <a:cubicBezTo>
                    <a:pt x="92760" y="12016"/>
                    <a:pt x="93165" y="11003"/>
                    <a:pt x="93165" y="9586"/>
                  </a:cubicBezTo>
                  <a:cubicBezTo>
                    <a:pt x="93165" y="6145"/>
                    <a:pt x="90735" y="4120"/>
                    <a:pt x="87294" y="4120"/>
                  </a:cubicBezTo>
                  <a:cubicBezTo>
                    <a:pt x="85269" y="4120"/>
                    <a:pt x="79804" y="5537"/>
                    <a:pt x="78994" y="12825"/>
                  </a:cubicBezTo>
                  <a:cubicBezTo>
                    <a:pt x="75350" y="5335"/>
                    <a:pt x="68264" y="72"/>
                    <a:pt x="60167" y="72"/>
                  </a:cubicBezTo>
                  <a:cubicBezTo>
                    <a:pt x="37089" y="72"/>
                    <a:pt x="11986" y="28413"/>
                    <a:pt x="11986" y="57565"/>
                  </a:cubicBezTo>
                  <a:cubicBezTo>
                    <a:pt x="11986" y="77606"/>
                    <a:pt x="24335" y="89550"/>
                    <a:pt x="38911" y="89550"/>
                  </a:cubicBezTo>
                  <a:cubicBezTo>
                    <a:pt x="50855" y="89550"/>
                    <a:pt x="60369" y="80036"/>
                    <a:pt x="62394" y="77809"/>
                  </a:cubicBezTo>
                  <a:lnTo>
                    <a:pt x="62596" y="78011"/>
                  </a:lnTo>
                  <a:cubicBezTo>
                    <a:pt x="58345" y="96029"/>
                    <a:pt x="55916" y="104329"/>
                    <a:pt x="55916" y="104733"/>
                  </a:cubicBezTo>
                  <a:cubicBezTo>
                    <a:pt x="55106" y="106555"/>
                    <a:pt x="48223" y="126597"/>
                    <a:pt x="26764" y="126597"/>
                  </a:cubicBezTo>
                  <a:cubicBezTo>
                    <a:pt x="22918" y="126597"/>
                    <a:pt x="16237" y="126395"/>
                    <a:pt x="10569" y="124573"/>
                  </a:cubicBezTo>
                  <a:cubicBezTo>
                    <a:pt x="16642" y="122751"/>
                    <a:pt x="18869" y="117487"/>
                    <a:pt x="18869" y="114046"/>
                  </a:cubicBezTo>
                  <a:cubicBezTo>
                    <a:pt x="18869" y="110807"/>
                    <a:pt x="16642" y="106960"/>
                    <a:pt x="11176" y="106960"/>
                  </a:cubicBezTo>
                  <a:cubicBezTo>
                    <a:pt x="6722" y="106960"/>
                    <a:pt x="244" y="110604"/>
                    <a:pt x="244" y="118702"/>
                  </a:cubicBezTo>
                  <a:cubicBezTo>
                    <a:pt x="244" y="127002"/>
                    <a:pt x="7735" y="131051"/>
                    <a:pt x="27169" y="131051"/>
                  </a:cubicBezTo>
                  <a:cubicBezTo>
                    <a:pt x="52474" y="131051"/>
                    <a:pt x="67050" y="115260"/>
                    <a:pt x="70086" y="103114"/>
                  </a:cubicBezTo>
                  <a:lnTo>
                    <a:pt x="92557" y="13230"/>
                  </a:lnTo>
                  <a:close/>
                  <a:moveTo>
                    <a:pt x="66240" y="63638"/>
                  </a:moveTo>
                  <a:cubicBezTo>
                    <a:pt x="65025" y="68901"/>
                    <a:pt x="60369" y="73962"/>
                    <a:pt x="55916" y="77809"/>
                  </a:cubicBezTo>
                  <a:cubicBezTo>
                    <a:pt x="51664" y="81453"/>
                    <a:pt x="45389" y="85097"/>
                    <a:pt x="39518" y="85097"/>
                  </a:cubicBezTo>
                  <a:cubicBezTo>
                    <a:pt x="29396" y="85097"/>
                    <a:pt x="26359" y="74570"/>
                    <a:pt x="26359" y="66472"/>
                  </a:cubicBezTo>
                  <a:cubicBezTo>
                    <a:pt x="26359" y="56755"/>
                    <a:pt x="32230" y="32867"/>
                    <a:pt x="37696" y="22543"/>
                  </a:cubicBezTo>
                  <a:cubicBezTo>
                    <a:pt x="43162" y="12623"/>
                    <a:pt x="51867" y="4525"/>
                    <a:pt x="60369" y="4525"/>
                  </a:cubicBezTo>
                  <a:cubicBezTo>
                    <a:pt x="73730" y="4525"/>
                    <a:pt x="76565" y="20923"/>
                    <a:pt x="76565" y="21935"/>
                  </a:cubicBezTo>
                  <a:cubicBezTo>
                    <a:pt x="76565" y="22947"/>
                    <a:pt x="76160" y="24162"/>
                    <a:pt x="75957" y="24972"/>
                  </a:cubicBezTo>
                  <a:lnTo>
                    <a:pt x="66240" y="63638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形状 140">
              <a:extLst>
                <a:ext uri="{FF2B5EF4-FFF2-40B4-BE49-F238E27FC236}">
                  <a16:creationId xmlns:a16="http://schemas.microsoft.com/office/drawing/2014/main" id="{4B300B15-94AC-95DB-1FC7-96CA8E385C99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7809809" y="4008396"/>
              <a:ext cx="103821" cy="8097"/>
            </a:xfrm>
            <a:custGeom>
              <a:avLst/>
              <a:gdLst>
                <a:gd name="connsiteX0" fmla="*/ 0 w 103821"/>
                <a:gd name="connsiteY0" fmla="*/ 0 h 8097"/>
                <a:gd name="connsiteX1" fmla="*/ 103821 w 103821"/>
                <a:gd name="connsiteY1" fmla="*/ 0 h 8097"/>
                <a:gd name="connsiteX2" fmla="*/ 103821 w 103821"/>
                <a:gd name="connsiteY2" fmla="*/ 8097 h 8097"/>
                <a:gd name="connsiteX3" fmla="*/ 0 w 103821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1" h="8097">
                  <a:moveTo>
                    <a:pt x="0" y="0"/>
                  </a:moveTo>
                  <a:lnTo>
                    <a:pt x="103821" y="0"/>
                  </a:lnTo>
                  <a:lnTo>
                    <a:pt x="10382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形状 141">
              <a:extLst>
                <a:ext uri="{FF2B5EF4-FFF2-40B4-BE49-F238E27FC236}">
                  <a16:creationId xmlns:a16="http://schemas.microsoft.com/office/drawing/2014/main" id="{C898931C-078C-62F8-339E-9BD3D5690F83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7819611" y="4067094"/>
              <a:ext cx="84012" cy="139279"/>
            </a:xfrm>
            <a:custGeom>
              <a:avLst/>
              <a:gdLst>
                <a:gd name="connsiteX0" fmla="*/ 50450 w 84012"/>
                <a:gd name="connsiteY0" fmla="*/ 63652 h 139279"/>
                <a:gd name="connsiteX1" fmla="*/ 78791 w 84012"/>
                <a:gd name="connsiteY1" fmla="*/ 28022 h 139279"/>
                <a:gd name="connsiteX2" fmla="*/ 41542 w 84012"/>
                <a:gd name="connsiteY2" fmla="*/ 85 h 139279"/>
                <a:gd name="connsiteX3" fmla="*/ 5710 w 84012"/>
                <a:gd name="connsiteY3" fmla="*/ 27617 h 139279"/>
                <a:gd name="connsiteX4" fmla="*/ 16035 w 84012"/>
                <a:gd name="connsiteY4" fmla="*/ 38144 h 139279"/>
                <a:gd name="connsiteX5" fmla="*/ 26359 w 84012"/>
                <a:gd name="connsiteY5" fmla="*/ 27820 h 139279"/>
                <a:gd name="connsiteX6" fmla="*/ 13808 w 84012"/>
                <a:gd name="connsiteY6" fmla="*/ 17697 h 139279"/>
                <a:gd name="connsiteX7" fmla="*/ 40733 w 84012"/>
                <a:gd name="connsiteY7" fmla="*/ 5146 h 139279"/>
                <a:gd name="connsiteX8" fmla="*/ 60167 w 84012"/>
                <a:gd name="connsiteY8" fmla="*/ 27820 h 139279"/>
                <a:gd name="connsiteX9" fmla="*/ 54499 w 84012"/>
                <a:gd name="connsiteY9" fmla="*/ 50898 h 139279"/>
                <a:gd name="connsiteX10" fmla="*/ 36481 w 84012"/>
                <a:gd name="connsiteY10" fmla="*/ 61425 h 139279"/>
                <a:gd name="connsiteX11" fmla="*/ 28586 w 84012"/>
                <a:gd name="connsiteY11" fmla="*/ 62032 h 139279"/>
                <a:gd name="connsiteX12" fmla="*/ 25550 w 84012"/>
                <a:gd name="connsiteY12" fmla="*/ 64461 h 139279"/>
                <a:gd name="connsiteX13" fmla="*/ 30408 w 84012"/>
                <a:gd name="connsiteY13" fmla="*/ 66688 h 139279"/>
                <a:gd name="connsiteX14" fmla="*/ 39315 w 84012"/>
                <a:gd name="connsiteY14" fmla="*/ 66688 h 139279"/>
                <a:gd name="connsiteX15" fmla="*/ 63406 w 84012"/>
                <a:gd name="connsiteY15" fmla="*/ 100293 h 139279"/>
                <a:gd name="connsiteX16" fmla="*/ 40530 w 84012"/>
                <a:gd name="connsiteY16" fmla="*/ 133696 h 139279"/>
                <a:gd name="connsiteX17" fmla="*/ 9557 w 84012"/>
                <a:gd name="connsiteY17" fmla="*/ 118311 h 139279"/>
                <a:gd name="connsiteX18" fmla="*/ 22918 w 84012"/>
                <a:gd name="connsiteY18" fmla="*/ 107176 h 139279"/>
                <a:gd name="connsiteX19" fmla="*/ 11581 w 84012"/>
                <a:gd name="connsiteY19" fmla="*/ 95840 h 139279"/>
                <a:gd name="connsiteX20" fmla="*/ 244 w 84012"/>
                <a:gd name="connsiteY20" fmla="*/ 107581 h 139279"/>
                <a:gd name="connsiteX21" fmla="*/ 41137 w 84012"/>
                <a:gd name="connsiteY21" fmla="*/ 139364 h 139279"/>
                <a:gd name="connsiteX22" fmla="*/ 84257 w 84012"/>
                <a:gd name="connsiteY22" fmla="*/ 100293 h 139279"/>
                <a:gd name="connsiteX23" fmla="*/ 50450 w 84012"/>
                <a:gd name="connsiteY23" fmla="*/ 63652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450" y="63652"/>
                  </a:moveTo>
                  <a:cubicBezTo>
                    <a:pt x="67050" y="58186"/>
                    <a:pt x="78791" y="44015"/>
                    <a:pt x="78791" y="28022"/>
                  </a:cubicBezTo>
                  <a:cubicBezTo>
                    <a:pt x="78791" y="11422"/>
                    <a:pt x="60977" y="85"/>
                    <a:pt x="41542" y="85"/>
                  </a:cubicBezTo>
                  <a:cubicBezTo>
                    <a:pt x="21096" y="85"/>
                    <a:pt x="5710" y="12232"/>
                    <a:pt x="5710" y="27617"/>
                  </a:cubicBezTo>
                  <a:cubicBezTo>
                    <a:pt x="5710" y="34298"/>
                    <a:pt x="10164" y="38144"/>
                    <a:pt x="16035" y="38144"/>
                  </a:cubicBezTo>
                  <a:cubicBezTo>
                    <a:pt x="22310" y="38144"/>
                    <a:pt x="26359" y="33690"/>
                    <a:pt x="26359" y="27820"/>
                  </a:cubicBezTo>
                  <a:cubicBezTo>
                    <a:pt x="26359" y="17697"/>
                    <a:pt x="16845" y="17697"/>
                    <a:pt x="13808" y="17697"/>
                  </a:cubicBezTo>
                  <a:cubicBezTo>
                    <a:pt x="20084" y="7778"/>
                    <a:pt x="33445" y="5146"/>
                    <a:pt x="40733" y="5146"/>
                  </a:cubicBezTo>
                  <a:cubicBezTo>
                    <a:pt x="49033" y="5146"/>
                    <a:pt x="60167" y="9600"/>
                    <a:pt x="60167" y="27820"/>
                  </a:cubicBezTo>
                  <a:cubicBezTo>
                    <a:pt x="60167" y="30249"/>
                    <a:pt x="59762" y="41990"/>
                    <a:pt x="54499" y="50898"/>
                  </a:cubicBezTo>
                  <a:cubicBezTo>
                    <a:pt x="48425" y="60615"/>
                    <a:pt x="41542" y="61222"/>
                    <a:pt x="36481" y="61425"/>
                  </a:cubicBezTo>
                  <a:cubicBezTo>
                    <a:pt x="34862" y="61627"/>
                    <a:pt x="30003" y="62032"/>
                    <a:pt x="28586" y="62032"/>
                  </a:cubicBezTo>
                  <a:cubicBezTo>
                    <a:pt x="26967" y="62234"/>
                    <a:pt x="25550" y="62437"/>
                    <a:pt x="25550" y="64461"/>
                  </a:cubicBezTo>
                  <a:cubicBezTo>
                    <a:pt x="25550" y="66688"/>
                    <a:pt x="26967" y="66688"/>
                    <a:pt x="30408" y="66688"/>
                  </a:cubicBezTo>
                  <a:lnTo>
                    <a:pt x="39315" y="66688"/>
                  </a:lnTo>
                  <a:cubicBezTo>
                    <a:pt x="55916" y="66688"/>
                    <a:pt x="63406" y="80454"/>
                    <a:pt x="63406" y="100293"/>
                  </a:cubicBezTo>
                  <a:cubicBezTo>
                    <a:pt x="63406" y="127825"/>
                    <a:pt x="49438" y="133696"/>
                    <a:pt x="40530" y="133696"/>
                  </a:cubicBezTo>
                  <a:cubicBezTo>
                    <a:pt x="31825" y="133696"/>
                    <a:pt x="16642" y="130255"/>
                    <a:pt x="9557" y="118311"/>
                  </a:cubicBezTo>
                  <a:cubicBezTo>
                    <a:pt x="16642" y="119323"/>
                    <a:pt x="22918" y="114869"/>
                    <a:pt x="22918" y="107176"/>
                  </a:cubicBezTo>
                  <a:cubicBezTo>
                    <a:pt x="22918" y="99888"/>
                    <a:pt x="17452" y="95840"/>
                    <a:pt x="11581" y="95840"/>
                  </a:cubicBezTo>
                  <a:cubicBezTo>
                    <a:pt x="6723" y="95840"/>
                    <a:pt x="244" y="98674"/>
                    <a:pt x="244" y="107581"/>
                  </a:cubicBezTo>
                  <a:cubicBezTo>
                    <a:pt x="244" y="126003"/>
                    <a:pt x="19071" y="139364"/>
                    <a:pt x="41137" y="139364"/>
                  </a:cubicBezTo>
                  <a:cubicBezTo>
                    <a:pt x="65835" y="139364"/>
                    <a:pt x="84257" y="120942"/>
                    <a:pt x="84257" y="100293"/>
                  </a:cubicBezTo>
                  <a:cubicBezTo>
                    <a:pt x="84257" y="83693"/>
                    <a:pt x="71504" y="67903"/>
                    <a:pt x="50450" y="63652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形状 142">
              <a:extLst>
                <a:ext uri="{FF2B5EF4-FFF2-40B4-BE49-F238E27FC236}">
                  <a16:creationId xmlns:a16="http://schemas.microsoft.com/office/drawing/2014/main" id="{2E305052-D588-DFB7-F220-962417BAC077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7948652" y="3920335"/>
              <a:ext cx="101017" cy="184221"/>
            </a:xfrm>
            <a:custGeom>
              <a:avLst/>
              <a:gdLst>
                <a:gd name="connsiteX0" fmla="*/ 63817 w 101017"/>
                <a:gd name="connsiteY0" fmla="*/ 61823 h 184221"/>
                <a:gd name="connsiteX1" fmla="*/ 81227 w 101017"/>
                <a:gd name="connsiteY1" fmla="*/ 61823 h 184221"/>
                <a:gd name="connsiteX2" fmla="*/ 87300 w 101017"/>
                <a:gd name="connsiteY2" fmla="*/ 57774 h 184221"/>
                <a:gd name="connsiteX3" fmla="*/ 81834 w 101017"/>
                <a:gd name="connsiteY3" fmla="*/ 55547 h 184221"/>
                <a:gd name="connsiteX4" fmla="*/ 65032 w 101017"/>
                <a:gd name="connsiteY4" fmla="*/ 55547 h 184221"/>
                <a:gd name="connsiteX5" fmla="*/ 69283 w 101017"/>
                <a:gd name="connsiteY5" fmla="*/ 32469 h 184221"/>
                <a:gd name="connsiteX6" fmla="*/ 74142 w 101017"/>
                <a:gd name="connsiteY6" fmla="*/ 11415 h 184221"/>
                <a:gd name="connsiteX7" fmla="*/ 83656 w 101017"/>
                <a:gd name="connsiteY7" fmla="*/ 4532 h 184221"/>
                <a:gd name="connsiteX8" fmla="*/ 93576 w 101017"/>
                <a:gd name="connsiteY8" fmla="*/ 8176 h 184221"/>
                <a:gd name="connsiteX9" fmla="*/ 82644 w 101017"/>
                <a:gd name="connsiteY9" fmla="*/ 19108 h 184221"/>
                <a:gd name="connsiteX10" fmla="*/ 90134 w 101017"/>
                <a:gd name="connsiteY10" fmla="*/ 26193 h 184221"/>
                <a:gd name="connsiteX11" fmla="*/ 101269 w 101017"/>
                <a:gd name="connsiteY11" fmla="*/ 14047 h 184221"/>
                <a:gd name="connsiteX12" fmla="*/ 83656 w 101017"/>
                <a:gd name="connsiteY12" fmla="*/ 78 h 184221"/>
                <a:gd name="connsiteX13" fmla="*/ 57946 w 101017"/>
                <a:gd name="connsiteY13" fmla="*/ 23764 h 184221"/>
                <a:gd name="connsiteX14" fmla="*/ 51266 w 101017"/>
                <a:gd name="connsiteY14" fmla="*/ 55547 h 184221"/>
                <a:gd name="connsiteX15" fmla="*/ 37297 w 101017"/>
                <a:gd name="connsiteY15" fmla="*/ 55547 h 184221"/>
                <a:gd name="connsiteX16" fmla="*/ 31224 w 101017"/>
                <a:gd name="connsiteY16" fmla="*/ 59393 h 184221"/>
                <a:gd name="connsiteX17" fmla="*/ 36892 w 101017"/>
                <a:gd name="connsiteY17" fmla="*/ 61823 h 184221"/>
                <a:gd name="connsiteX18" fmla="*/ 50254 w 101017"/>
                <a:gd name="connsiteY18" fmla="*/ 61823 h 184221"/>
                <a:gd name="connsiteX19" fmla="*/ 35070 w 101017"/>
                <a:gd name="connsiteY19" fmla="*/ 141787 h 184221"/>
                <a:gd name="connsiteX20" fmla="*/ 17458 w 101017"/>
                <a:gd name="connsiteY20" fmla="*/ 179846 h 184221"/>
                <a:gd name="connsiteX21" fmla="*/ 7741 w 101017"/>
                <a:gd name="connsiteY21" fmla="*/ 176202 h 184221"/>
                <a:gd name="connsiteX22" fmla="*/ 18875 w 101017"/>
                <a:gd name="connsiteY22" fmla="*/ 165270 h 184221"/>
                <a:gd name="connsiteX23" fmla="*/ 11385 w 101017"/>
                <a:gd name="connsiteY23" fmla="*/ 158185 h 184221"/>
                <a:gd name="connsiteX24" fmla="*/ 251 w 101017"/>
                <a:gd name="connsiteY24" fmla="*/ 170331 h 184221"/>
                <a:gd name="connsiteX25" fmla="*/ 17458 w 101017"/>
                <a:gd name="connsiteY25" fmla="*/ 184299 h 184221"/>
                <a:gd name="connsiteX26" fmla="*/ 40334 w 101017"/>
                <a:gd name="connsiteY26" fmla="*/ 164663 h 184221"/>
                <a:gd name="connsiteX27" fmla="*/ 51671 w 101017"/>
                <a:gd name="connsiteY27" fmla="*/ 125997 h 184221"/>
                <a:gd name="connsiteX28" fmla="*/ 63817 w 101017"/>
                <a:gd name="connsiteY28" fmla="*/ 6182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817" y="61823"/>
                  </a:moveTo>
                  <a:lnTo>
                    <a:pt x="81227" y="61823"/>
                  </a:lnTo>
                  <a:cubicBezTo>
                    <a:pt x="85276" y="61823"/>
                    <a:pt x="87300" y="61823"/>
                    <a:pt x="87300" y="57774"/>
                  </a:cubicBezTo>
                  <a:cubicBezTo>
                    <a:pt x="87300" y="55547"/>
                    <a:pt x="85276" y="55547"/>
                    <a:pt x="81834" y="55547"/>
                  </a:cubicBezTo>
                  <a:lnTo>
                    <a:pt x="65032" y="55547"/>
                  </a:lnTo>
                  <a:lnTo>
                    <a:pt x="69283" y="32469"/>
                  </a:lnTo>
                  <a:cubicBezTo>
                    <a:pt x="70093" y="28218"/>
                    <a:pt x="72927" y="13844"/>
                    <a:pt x="74142" y="11415"/>
                  </a:cubicBezTo>
                  <a:cubicBezTo>
                    <a:pt x="75964" y="7569"/>
                    <a:pt x="79405" y="4532"/>
                    <a:pt x="83656" y="4532"/>
                  </a:cubicBezTo>
                  <a:cubicBezTo>
                    <a:pt x="84466" y="4532"/>
                    <a:pt x="89730" y="4532"/>
                    <a:pt x="93576" y="8176"/>
                  </a:cubicBezTo>
                  <a:cubicBezTo>
                    <a:pt x="84668" y="8986"/>
                    <a:pt x="82644" y="16071"/>
                    <a:pt x="82644" y="19108"/>
                  </a:cubicBezTo>
                  <a:cubicBezTo>
                    <a:pt x="82644" y="23764"/>
                    <a:pt x="86288" y="26193"/>
                    <a:pt x="90134" y="26193"/>
                  </a:cubicBezTo>
                  <a:cubicBezTo>
                    <a:pt x="95398" y="26193"/>
                    <a:pt x="101269" y="21739"/>
                    <a:pt x="101269" y="14047"/>
                  </a:cubicBezTo>
                  <a:cubicBezTo>
                    <a:pt x="101269" y="4734"/>
                    <a:pt x="91956" y="78"/>
                    <a:pt x="83656" y="78"/>
                  </a:cubicBezTo>
                  <a:cubicBezTo>
                    <a:pt x="76773" y="78"/>
                    <a:pt x="64020" y="3722"/>
                    <a:pt x="57946" y="23764"/>
                  </a:cubicBezTo>
                  <a:cubicBezTo>
                    <a:pt x="56732" y="28015"/>
                    <a:pt x="56124" y="30040"/>
                    <a:pt x="51266" y="55547"/>
                  </a:cubicBezTo>
                  <a:lnTo>
                    <a:pt x="37297" y="55547"/>
                  </a:lnTo>
                  <a:cubicBezTo>
                    <a:pt x="33451" y="55547"/>
                    <a:pt x="31224" y="55547"/>
                    <a:pt x="31224" y="59393"/>
                  </a:cubicBezTo>
                  <a:cubicBezTo>
                    <a:pt x="31224" y="61823"/>
                    <a:pt x="33046" y="61823"/>
                    <a:pt x="36892" y="61823"/>
                  </a:cubicBezTo>
                  <a:lnTo>
                    <a:pt x="50254" y="61823"/>
                  </a:lnTo>
                  <a:lnTo>
                    <a:pt x="35070" y="141787"/>
                  </a:lnTo>
                  <a:cubicBezTo>
                    <a:pt x="31427" y="161424"/>
                    <a:pt x="27985" y="179846"/>
                    <a:pt x="17458" y="179846"/>
                  </a:cubicBezTo>
                  <a:cubicBezTo>
                    <a:pt x="16648" y="179846"/>
                    <a:pt x="11587" y="179846"/>
                    <a:pt x="7741" y="176202"/>
                  </a:cubicBezTo>
                  <a:cubicBezTo>
                    <a:pt x="17053" y="175595"/>
                    <a:pt x="18875" y="168307"/>
                    <a:pt x="18875" y="165270"/>
                  </a:cubicBezTo>
                  <a:cubicBezTo>
                    <a:pt x="18875" y="160614"/>
                    <a:pt x="15231" y="158185"/>
                    <a:pt x="11385" y="158185"/>
                  </a:cubicBezTo>
                  <a:cubicBezTo>
                    <a:pt x="6121" y="158185"/>
                    <a:pt x="251" y="162638"/>
                    <a:pt x="251" y="170331"/>
                  </a:cubicBezTo>
                  <a:cubicBezTo>
                    <a:pt x="251" y="179441"/>
                    <a:pt x="9158" y="184299"/>
                    <a:pt x="17458" y="184299"/>
                  </a:cubicBezTo>
                  <a:cubicBezTo>
                    <a:pt x="28592" y="184299"/>
                    <a:pt x="36690" y="172355"/>
                    <a:pt x="40334" y="164663"/>
                  </a:cubicBezTo>
                  <a:cubicBezTo>
                    <a:pt x="46812" y="151909"/>
                    <a:pt x="51468" y="127414"/>
                    <a:pt x="51671" y="125997"/>
                  </a:cubicBezTo>
                  <a:lnTo>
                    <a:pt x="63817" y="61823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形状 143">
              <a:extLst>
                <a:ext uri="{FF2B5EF4-FFF2-40B4-BE49-F238E27FC236}">
                  <a16:creationId xmlns:a16="http://schemas.microsoft.com/office/drawing/2014/main" id="{D5361D22-C9B9-FCD4-E4C8-ED86B9695E4C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8067470" y="3916976"/>
              <a:ext cx="72271" cy="63910"/>
            </a:xfrm>
            <a:custGeom>
              <a:avLst/>
              <a:gdLst>
                <a:gd name="connsiteX0" fmla="*/ 51413 w 72271"/>
                <a:gd name="connsiteY0" fmla="*/ 8435 h 63910"/>
                <a:gd name="connsiteX1" fmla="*/ 36817 w 72271"/>
                <a:gd name="connsiteY1" fmla="*/ 74 h 63910"/>
                <a:gd name="connsiteX2" fmla="*/ 257 w 72271"/>
                <a:gd name="connsiteY2" fmla="*/ 40461 h 63910"/>
                <a:gd name="connsiteX3" fmla="*/ 21655 w 72271"/>
                <a:gd name="connsiteY3" fmla="*/ 63985 h 63910"/>
                <a:gd name="connsiteX4" fmla="*/ 41777 w 72271"/>
                <a:gd name="connsiteY4" fmla="*/ 54065 h 63910"/>
                <a:gd name="connsiteX5" fmla="*/ 56373 w 72271"/>
                <a:gd name="connsiteY5" fmla="*/ 63985 h 63910"/>
                <a:gd name="connsiteX6" fmla="*/ 67568 w 72271"/>
                <a:gd name="connsiteY6" fmla="*/ 56474 h 63910"/>
                <a:gd name="connsiteX7" fmla="*/ 72528 w 72271"/>
                <a:gd name="connsiteY7" fmla="*/ 42303 h 63910"/>
                <a:gd name="connsiteX8" fmla="*/ 70261 w 72271"/>
                <a:gd name="connsiteY8" fmla="*/ 40461 h 63910"/>
                <a:gd name="connsiteX9" fmla="*/ 67143 w 72271"/>
                <a:gd name="connsiteY9" fmla="*/ 44854 h 63910"/>
                <a:gd name="connsiteX10" fmla="*/ 56798 w 72271"/>
                <a:gd name="connsiteY10" fmla="*/ 60017 h 63910"/>
                <a:gd name="connsiteX11" fmla="*/ 52122 w 72271"/>
                <a:gd name="connsiteY11" fmla="*/ 53073 h 63910"/>
                <a:gd name="connsiteX12" fmla="*/ 54248 w 72271"/>
                <a:gd name="connsiteY12" fmla="*/ 41878 h 63910"/>
                <a:gd name="connsiteX13" fmla="*/ 57365 w 72271"/>
                <a:gd name="connsiteY13" fmla="*/ 29124 h 63910"/>
                <a:gd name="connsiteX14" fmla="*/ 60199 w 72271"/>
                <a:gd name="connsiteY14" fmla="*/ 18355 h 63910"/>
                <a:gd name="connsiteX15" fmla="*/ 62750 w 72271"/>
                <a:gd name="connsiteY15" fmla="*/ 7301 h 63910"/>
                <a:gd name="connsiteX16" fmla="*/ 57932 w 72271"/>
                <a:gd name="connsiteY16" fmla="*/ 2767 h 63910"/>
                <a:gd name="connsiteX17" fmla="*/ 51413 w 72271"/>
                <a:gd name="connsiteY17" fmla="*/ 8435 h 63910"/>
                <a:gd name="connsiteX18" fmla="*/ 42344 w 72271"/>
                <a:gd name="connsiteY18" fmla="*/ 44854 h 63910"/>
                <a:gd name="connsiteX19" fmla="*/ 35117 w 72271"/>
                <a:gd name="connsiteY19" fmla="*/ 54349 h 63910"/>
                <a:gd name="connsiteX20" fmla="*/ 22080 w 72271"/>
                <a:gd name="connsiteY20" fmla="*/ 60017 h 63910"/>
                <a:gd name="connsiteX21" fmla="*/ 11735 w 72271"/>
                <a:gd name="connsiteY21" fmla="*/ 46271 h 63910"/>
                <a:gd name="connsiteX22" fmla="*/ 19104 w 72271"/>
                <a:gd name="connsiteY22" fmla="*/ 17504 h 63910"/>
                <a:gd name="connsiteX23" fmla="*/ 36817 w 72271"/>
                <a:gd name="connsiteY23" fmla="*/ 4042 h 63910"/>
                <a:gd name="connsiteX24" fmla="*/ 49429 w 72271"/>
                <a:gd name="connsiteY24" fmla="*/ 16371 h 63910"/>
                <a:gd name="connsiteX25" fmla="*/ 49004 w 72271"/>
                <a:gd name="connsiteY25" fmla="*/ 18355 h 63910"/>
                <a:gd name="connsiteX26" fmla="*/ 42344 w 72271"/>
                <a:gd name="connsiteY26" fmla="*/ 44854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271" h="63910">
                  <a:moveTo>
                    <a:pt x="51413" y="8435"/>
                  </a:moveTo>
                  <a:cubicBezTo>
                    <a:pt x="48438" y="3759"/>
                    <a:pt x="43619" y="74"/>
                    <a:pt x="36817" y="74"/>
                  </a:cubicBezTo>
                  <a:cubicBezTo>
                    <a:pt x="18679" y="74"/>
                    <a:pt x="257" y="20055"/>
                    <a:pt x="257" y="40461"/>
                  </a:cubicBezTo>
                  <a:cubicBezTo>
                    <a:pt x="257" y="54207"/>
                    <a:pt x="9468" y="63985"/>
                    <a:pt x="21655" y="63985"/>
                  </a:cubicBezTo>
                  <a:cubicBezTo>
                    <a:pt x="29307" y="63985"/>
                    <a:pt x="36109" y="59592"/>
                    <a:pt x="41777" y="54065"/>
                  </a:cubicBezTo>
                  <a:cubicBezTo>
                    <a:pt x="44470" y="62568"/>
                    <a:pt x="52689" y="63985"/>
                    <a:pt x="56373" y="63985"/>
                  </a:cubicBezTo>
                  <a:cubicBezTo>
                    <a:pt x="61475" y="63985"/>
                    <a:pt x="65017" y="60867"/>
                    <a:pt x="67568" y="56474"/>
                  </a:cubicBezTo>
                  <a:cubicBezTo>
                    <a:pt x="70686" y="50948"/>
                    <a:pt x="72528" y="42870"/>
                    <a:pt x="72528" y="42303"/>
                  </a:cubicBezTo>
                  <a:cubicBezTo>
                    <a:pt x="72528" y="40461"/>
                    <a:pt x="70686" y="40461"/>
                    <a:pt x="70261" y="40461"/>
                  </a:cubicBezTo>
                  <a:cubicBezTo>
                    <a:pt x="68277" y="40461"/>
                    <a:pt x="68135" y="41028"/>
                    <a:pt x="67143" y="44854"/>
                  </a:cubicBezTo>
                  <a:cubicBezTo>
                    <a:pt x="65443" y="51656"/>
                    <a:pt x="62750" y="60017"/>
                    <a:pt x="56798" y="60017"/>
                  </a:cubicBezTo>
                  <a:cubicBezTo>
                    <a:pt x="53114" y="60017"/>
                    <a:pt x="52122" y="56899"/>
                    <a:pt x="52122" y="53073"/>
                  </a:cubicBezTo>
                  <a:cubicBezTo>
                    <a:pt x="52122" y="50664"/>
                    <a:pt x="53256" y="45563"/>
                    <a:pt x="54248" y="41878"/>
                  </a:cubicBezTo>
                  <a:cubicBezTo>
                    <a:pt x="55240" y="38052"/>
                    <a:pt x="56657" y="32242"/>
                    <a:pt x="57365" y="29124"/>
                  </a:cubicBezTo>
                  <a:lnTo>
                    <a:pt x="60199" y="18355"/>
                  </a:lnTo>
                  <a:cubicBezTo>
                    <a:pt x="61050" y="14670"/>
                    <a:pt x="62750" y="8010"/>
                    <a:pt x="62750" y="7301"/>
                  </a:cubicBezTo>
                  <a:cubicBezTo>
                    <a:pt x="62750" y="4184"/>
                    <a:pt x="60199" y="2767"/>
                    <a:pt x="57932" y="2767"/>
                  </a:cubicBezTo>
                  <a:cubicBezTo>
                    <a:pt x="55523" y="2767"/>
                    <a:pt x="52264" y="4467"/>
                    <a:pt x="51413" y="8435"/>
                  </a:cubicBezTo>
                  <a:close/>
                  <a:moveTo>
                    <a:pt x="42344" y="44854"/>
                  </a:moveTo>
                  <a:cubicBezTo>
                    <a:pt x="41352" y="48822"/>
                    <a:pt x="38234" y="51656"/>
                    <a:pt x="35117" y="54349"/>
                  </a:cubicBezTo>
                  <a:cubicBezTo>
                    <a:pt x="33842" y="55482"/>
                    <a:pt x="28173" y="60017"/>
                    <a:pt x="22080" y="60017"/>
                  </a:cubicBezTo>
                  <a:cubicBezTo>
                    <a:pt x="16836" y="60017"/>
                    <a:pt x="11735" y="56333"/>
                    <a:pt x="11735" y="46271"/>
                  </a:cubicBezTo>
                  <a:cubicBezTo>
                    <a:pt x="11735" y="38761"/>
                    <a:pt x="15845" y="23173"/>
                    <a:pt x="19104" y="17504"/>
                  </a:cubicBezTo>
                  <a:cubicBezTo>
                    <a:pt x="25622" y="6168"/>
                    <a:pt x="32850" y="4042"/>
                    <a:pt x="36817" y="4042"/>
                  </a:cubicBezTo>
                  <a:cubicBezTo>
                    <a:pt x="46737" y="4042"/>
                    <a:pt x="49429" y="14812"/>
                    <a:pt x="49429" y="16371"/>
                  </a:cubicBezTo>
                  <a:cubicBezTo>
                    <a:pt x="49429" y="16938"/>
                    <a:pt x="49146" y="17929"/>
                    <a:pt x="49004" y="18355"/>
                  </a:cubicBezTo>
                  <a:lnTo>
                    <a:pt x="42344" y="44854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形状 144">
              <a:extLst>
                <a:ext uri="{FF2B5EF4-FFF2-40B4-BE49-F238E27FC236}">
                  <a16:creationId xmlns:a16="http://schemas.microsoft.com/office/drawing/2014/main" id="{7B41D37C-9234-0FE4-0BC9-370F20112D97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8155990" y="3881123"/>
              <a:ext cx="57391" cy="99762"/>
            </a:xfrm>
            <a:custGeom>
              <a:avLst/>
              <a:gdLst>
                <a:gd name="connsiteX0" fmla="*/ 28319 w 57391"/>
                <a:gd name="connsiteY0" fmla="*/ 4325 h 99762"/>
                <a:gd name="connsiteX1" fmla="*/ 28886 w 57391"/>
                <a:gd name="connsiteY1" fmla="*/ 2058 h 99762"/>
                <a:gd name="connsiteX2" fmla="*/ 26619 w 57391"/>
                <a:gd name="connsiteY2" fmla="*/ 74 h 99762"/>
                <a:gd name="connsiteX3" fmla="*/ 8480 w 57391"/>
                <a:gd name="connsiteY3" fmla="*/ 1491 h 99762"/>
                <a:gd name="connsiteX4" fmla="*/ 5362 w 57391"/>
                <a:gd name="connsiteY4" fmla="*/ 4751 h 99762"/>
                <a:gd name="connsiteX5" fmla="*/ 9047 w 57391"/>
                <a:gd name="connsiteY5" fmla="*/ 6734 h 99762"/>
                <a:gd name="connsiteX6" fmla="*/ 15849 w 57391"/>
                <a:gd name="connsiteY6" fmla="*/ 8860 h 99762"/>
                <a:gd name="connsiteX7" fmla="*/ 13582 w 57391"/>
                <a:gd name="connsiteY7" fmla="*/ 18780 h 99762"/>
                <a:gd name="connsiteX8" fmla="*/ 10322 w 57391"/>
                <a:gd name="connsiteY8" fmla="*/ 31817 h 99762"/>
                <a:gd name="connsiteX9" fmla="*/ 969 w 57391"/>
                <a:gd name="connsiteY9" fmla="*/ 69511 h 99762"/>
                <a:gd name="connsiteX10" fmla="*/ 261 w 57391"/>
                <a:gd name="connsiteY10" fmla="*/ 76455 h 99762"/>
                <a:gd name="connsiteX11" fmla="*/ 21092 w 57391"/>
                <a:gd name="connsiteY11" fmla="*/ 99837 h 99762"/>
                <a:gd name="connsiteX12" fmla="*/ 57653 w 57391"/>
                <a:gd name="connsiteY12" fmla="*/ 59592 h 99762"/>
                <a:gd name="connsiteX13" fmla="*/ 36397 w 57391"/>
                <a:gd name="connsiteY13" fmla="*/ 35926 h 99762"/>
                <a:gd name="connsiteX14" fmla="*/ 18541 w 57391"/>
                <a:gd name="connsiteY14" fmla="*/ 43720 h 99762"/>
                <a:gd name="connsiteX15" fmla="*/ 28319 w 57391"/>
                <a:gd name="connsiteY15" fmla="*/ 4325 h 99762"/>
                <a:gd name="connsiteX16" fmla="*/ 21234 w 57391"/>
                <a:gd name="connsiteY16" fmla="*/ 95869 h 99762"/>
                <a:gd name="connsiteX17" fmla="*/ 10322 w 57391"/>
                <a:gd name="connsiteY17" fmla="*/ 81415 h 99762"/>
                <a:gd name="connsiteX18" fmla="*/ 15565 w 57391"/>
                <a:gd name="connsiteY18" fmla="*/ 55341 h 99762"/>
                <a:gd name="connsiteX19" fmla="*/ 19108 w 57391"/>
                <a:gd name="connsiteY19" fmla="*/ 49247 h 99762"/>
                <a:gd name="connsiteX20" fmla="*/ 35971 w 57391"/>
                <a:gd name="connsiteY20" fmla="*/ 39894 h 99762"/>
                <a:gd name="connsiteX21" fmla="*/ 46316 w 57391"/>
                <a:gd name="connsiteY21" fmla="*/ 53640 h 99762"/>
                <a:gd name="connsiteX22" fmla="*/ 38947 w 57391"/>
                <a:gd name="connsiteY22" fmla="*/ 82123 h 99762"/>
                <a:gd name="connsiteX23" fmla="*/ 21234 w 57391"/>
                <a:gd name="connsiteY23" fmla="*/ 95869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391" h="99762">
                  <a:moveTo>
                    <a:pt x="28319" y="4325"/>
                  </a:moveTo>
                  <a:cubicBezTo>
                    <a:pt x="28461" y="4042"/>
                    <a:pt x="28886" y="2200"/>
                    <a:pt x="28886" y="2058"/>
                  </a:cubicBezTo>
                  <a:cubicBezTo>
                    <a:pt x="28886" y="1350"/>
                    <a:pt x="28319" y="74"/>
                    <a:pt x="26619" y="74"/>
                  </a:cubicBezTo>
                  <a:cubicBezTo>
                    <a:pt x="23785" y="74"/>
                    <a:pt x="12023" y="1208"/>
                    <a:pt x="8480" y="1491"/>
                  </a:cubicBezTo>
                  <a:cubicBezTo>
                    <a:pt x="7346" y="1633"/>
                    <a:pt x="5362" y="1775"/>
                    <a:pt x="5362" y="4751"/>
                  </a:cubicBezTo>
                  <a:cubicBezTo>
                    <a:pt x="5362" y="6734"/>
                    <a:pt x="7346" y="6734"/>
                    <a:pt x="9047" y="6734"/>
                  </a:cubicBezTo>
                  <a:cubicBezTo>
                    <a:pt x="15849" y="6734"/>
                    <a:pt x="15849" y="7726"/>
                    <a:pt x="15849" y="8860"/>
                  </a:cubicBezTo>
                  <a:cubicBezTo>
                    <a:pt x="15849" y="9852"/>
                    <a:pt x="14432" y="15520"/>
                    <a:pt x="13582" y="18780"/>
                  </a:cubicBezTo>
                  <a:lnTo>
                    <a:pt x="10322" y="31817"/>
                  </a:lnTo>
                  <a:cubicBezTo>
                    <a:pt x="9047" y="36635"/>
                    <a:pt x="1253" y="67669"/>
                    <a:pt x="969" y="69511"/>
                  </a:cubicBezTo>
                  <a:cubicBezTo>
                    <a:pt x="261" y="72912"/>
                    <a:pt x="261" y="74755"/>
                    <a:pt x="261" y="76455"/>
                  </a:cubicBezTo>
                  <a:cubicBezTo>
                    <a:pt x="261" y="90768"/>
                    <a:pt x="9330" y="99837"/>
                    <a:pt x="21092" y="99837"/>
                  </a:cubicBezTo>
                  <a:cubicBezTo>
                    <a:pt x="38806" y="99837"/>
                    <a:pt x="57653" y="80565"/>
                    <a:pt x="57653" y="59592"/>
                  </a:cubicBezTo>
                  <a:cubicBezTo>
                    <a:pt x="57653" y="43012"/>
                    <a:pt x="46175" y="35926"/>
                    <a:pt x="36397" y="35926"/>
                  </a:cubicBezTo>
                  <a:cubicBezTo>
                    <a:pt x="29028" y="35926"/>
                    <a:pt x="22793" y="40036"/>
                    <a:pt x="18541" y="43720"/>
                  </a:cubicBezTo>
                  <a:lnTo>
                    <a:pt x="28319" y="4325"/>
                  </a:lnTo>
                  <a:close/>
                  <a:moveTo>
                    <a:pt x="21234" y="95869"/>
                  </a:moveTo>
                  <a:cubicBezTo>
                    <a:pt x="14290" y="95869"/>
                    <a:pt x="10322" y="89776"/>
                    <a:pt x="10322" y="81415"/>
                  </a:cubicBezTo>
                  <a:cubicBezTo>
                    <a:pt x="10322" y="76172"/>
                    <a:pt x="11598" y="71354"/>
                    <a:pt x="15565" y="55341"/>
                  </a:cubicBezTo>
                  <a:cubicBezTo>
                    <a:pt x="16416" y="52648"/>
                    <a:pt x="16416" y="52365"/>
                    <a:pt x="19108" y="49247"/>
                  </a:cubicBezTo>
                  <a:cubicBezTo>
                    <a:pt x="24493" y="43012"/>
                    <a:pt x="30870" y="39894"/>
                    <a:pt x="35971" y="39894"/>
                  </a:cubicBezTo>
                  <a:cubicBezTo>
                    <a:pt x="41498" y="39894"/>
                    <a:pt x="46316" y="44004"/>
                    <a:pt x="46316" y="53640"/>
                  </a:cubicBezTo>
                  <a:cubicBezTo>
                    <a:pt x="46316" y="59450"/>
                    <a:pt x="43199" y="73904"/>
                    <a:pt x="38947" y="82123"/>
                  </a:cubicBezTo>
                  <a:cubicBezTo>
                    <a:pt x="35546" y="89067"/>
                    <a:pt x="28461" y="95869"/>
                    <a:pt x="21234" y="95869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形状 145">
              <a:extLst>
                <a:ext uri="{FF2B5EF4-FFF2-40B4-BE49-F238E27FC236}">
                  <a16:creationId xmlns:a16="http://schemas.microsoft.com/office/drawing/2014/main" id="{EC2690D5-6A41-A45E-5E80-B42FC0BD5074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8226615" y="3916976"/>
              <a:ext cx="61359" cy="63910"/>
            </a:xfrm>
            <a:custGeom>
              <a:avLst/>
              <a:gdLst>
                <a:gd name="connsiteX0" fmla="*/ 53547 w 61359"/>
                <a:gd name="connsiteY0" fmla="*/ 8293 h 63910"/>
                <a:gd name="connsiteX1" fmla="*/ 46320 w 61359"/>
                <a:gd name="connsiteY1" fmla="*/ 16229 h 63910"/>
                <a:gd name="connsiteX2" fmla="*/ 51846 w 61359"/>
                <a:gd name="connsiteY2" fmla="*/ 21472 h 63910"/>
                <a:gd name="connsiteX3" fmla="*/ 59924 w 61359"/>
                <a:gd name="connsiteY3" fmla="*/ 12403 h 63910"/>
                <a:gd name="connsiteX4" fmla="*/ 41218 w 61359"/>
                <a:gd name="connsiteY4" fmla="*/ 74 h 63910"/>
                <a:gd name="connsiteX5" fmla="*/ 264 w 61359"/>
                <a:gd name="connsiteY5" fmla="*/ 39327 h 63910"/>
                <a:gd name="connsiteX6" fmla="*/ 26480 w 61359"/>
                <a:gd name="connsiteY6" fmla="*/ 63985 h 63910"/>
                <a:gd name="connsiteX7" fmla="*/ 61624 w 61359"/>
                <a:gd name="connsiteY7" fmla="*/ 47972 h 63910"/>
                <a:gd name="connsiteX8" fmla="*/ 59215 w 61359"/>
                <a:gd name="connsiteY8" fmla="*/ 45563 h 63910"/>
                <a:gd name="connsiteX9" fmla="*/ 56948 w 61359"/>
                <a:gd name="connsiteY9" fmla="*/ 46980 h 63910"/>
                <a:gd name="connsiteX10" fmla="*/ 26764 w 61359"/>
                <a:gd name="connsiteY10" fmla="*/ 60017 h 63910"/>
                <a:gd name="connsiteX11" fmla="*/ 12026 w 61359"/>
                <a:gd name="connsiteY11" fmla="*/ 44287 h 63910"/>
                <a:gd name="connsiteX12" fmla="*/ 21379 w 61359"/>
                <a:gd name="connsiteY12" fmla="*/ 14954 h 63910"/>
                <a:gd name="connsiteX13" fmla="*/ 41218 w 61359"/>
                <a:gd name="connsiteY13" fmla="*/ 4042 h 63910"/>
                <a:gd name="connsiteX14" fmla="*/ 53547 w 61359"/>
                <a:gd name="connsiteY14" fmla="*/ 8293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59" h="63910">
                  <a:moveTo>
                    <a:pt x="53547" y="8293"/>
                  </a:moveTo>
                  <a:cubicBezTo>
                    <a:pt x="48445" y="9144"/>
                    <a:pt x="46320" y="13111"/>
                    <a:pt x="46320" y="16229"/>
                  </a:cubicBezTo>
                  <a:cubicBezTo>
                    <a:pt x="46320" y="20055"/>
                    <a:pt x="49296" y="21472"/>
                    <a:pt x="51846" y="21472"/>
                  </a:cubicBezTo>
                  <a:cubicBezTo>
                    <a:pt x="54964" y="21472"/>
                    <a:pt x="59924" y="19205"/>
                    <a:pt x="59924" y="12403"/>
                  </a:cubicBezTo>
                  <a:cubicBezTo>
                    <a:pt x="59924" y="2767"/>
                    <a:pt x="48870" y="74"/>
                    <a:pt x="41218" y="74"/>
                  </a:cubicBezTo>
                  <a:cubicBezTo>
                    <a:pt x="19962" y="74"/>
                    <a:pt x="264" y="19630"/>
                    <a:pt x="264" y="39327"/>
                  </a:cubicBezTo>
                  <a:cubicBezTo>
                    <a:pt x="264" y="51514"/>
                    <a:pt x="8767" y="63985"/>
                    <a:pt x="26480" y="63985"/>
                  </a:cubicBezTo>
                  <a:cubicBezTo>
                    <a:pt x="50429" y="63985"/>
                    <a:pt x="61624" y="49956"/>
                    <a:pt x="61624" y="47972"/>
                  </a:cubicBezTo>
                  <a:cubicBezTo>
                    <a:pt x="61624" y="47121"/>
                    <a:pt x="60349" y="45563"/>
                    <a:pt x="59215" y="45563"/>
                  </a:cubicBezTo>
                  <a:cubicBezTo>
                    <a:pt x="58365" y="45563"/>
                    <a:pt x="58082" y="45846"/>
                    <a:pt x="56948" y="46980"/>
                  </a:cubicBezTo>
                  <a:cubicBezTo>
                    <a:pt x="45895" y="60017"/>
                    <a:pt x="29315" y="60017"/>
                    <a:pt x="26764" y="60017"/>
                  </a:cubicBezTo>
                  <a:cubicBezTo>
                    <a:pt x="16561" y="60017"/>
                    <a:pt x="12026" y="53073"/>
                    <a:pt x="12026" y="44287"/>
                  </a:cubicBezTo>
                  <a:cubicBezTo>
                    <a:pt x="12026" y="40178"/>
                    <a:pt x="14010" y="24731"/>
                    <a:pt x="21379" y="14954"/>
                  </a:cubicBezTo>
                  <a:cubicBezTo>
                    <a:pt x="26764" y="8010"/>
                    <a:pt x="34133" y="4042"/>
                    <a:pt x="41218" y="4042"/>
                  </a:cubicBezTo>
                  <a:cubicBezTo>
                    <a:pt x="43202" y="4042"/>
                    <a:pt x="50004" y="4325"/>
                    <a:pt x="53547" y="8293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形状 146">
              <a:extLst>
                <a:ext uri="{FF2B5EF4-FFF2-40B4-BE49-F238E27FC236}">
                  <a16:creationId xmlns:a16="http://schemas.microsoft.com/office/drawing/2014/main" id="{CEC15522-F242-77C5-74AD-DC7AB9F2CEB8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8307384" y="3918108"/>
              <a:ext cx="138874" cy="144947"/>
            </a:xfrm>
            <a:custGeom>
              <a:avLst/>
              <a:gdLst>
                <a:gd name="connsiteX0" fmla="*/ 29420 w 138874"/>
                <a:gd name="connsiteY0" fmla="*/ 121745 h 144947"/>
                <a:gd name="connsiteX1" fmla="*/ 4520 w 138874"/>
                <a:gd name="connsiteY1" fmla="*/ 138750 h 144947"/>
                <a:gd name="connsiteX2" fmla="*/ 268 w 138874"/>
                <a:gd name="connsiteY2" fmla="*/ 142799 h 144947"/>
                <a:gd name="connsiteX3" fmla="*/ 2900 w 138874"/>
                <a:gd name="connsiteY3" fmla="*/ 145026 h 144947"/>
                <a:gd name="connsiteX4" fmla="*/ 20310 w 138874"/>
                <a:gd name="connsiteY4" fmla="*/ 144419 h 144947"/>
                <a:gd name="connsiteX5" fmla="*/ 40554 w 138874"/>
                <a:gd name="connsiteY5" fmla="*/ 145026 h 144947"/>
                <a:gd name="connsiteX6" fmla="*/ 44401 w 138874"/>
                <a:gd name="connsiteY6" fmla="*/ 141180 h 144947"/>
                <a:gd name="connsiteX7" fmla="*/ 41162 w 138874"/>
                <a:gd name="connsiteY7" fmla="*/ 138750 h 144947"/>
                <a:gd name="connsiteX8" fmla="*/ 31647 w 138874"/>
                <a:gd name="connsiteY8" fmla="*/ 131665 h 144947"/>
                <a:gd name="connsiteX9" fmla="*/ 34481 w 138874"/>
                <a:gd name="connsiteY9" fmla="*/ 124175 h 144947"/>
                <a:gd name="connsiteX10" fmla="*/ 49866 w 138874"/>
                <a:gd name="connsiteY10" fmla="*/ 98262 h 144947"/>
                <a:gd name="connsiteX11" fmla="*/ 100679 w 138874"/>
                <a:gd name="connsiteY11" fmla="*/ 98262 h 144947"/>
                <a:gd name="connsiteX12" fmla="*/ 103918 w 138874"/>
                <a:gd name="connsiteY12" fmla="*/ 132070 h 144947"/>
                <a:gd name="connsiteX13" fmla="*/ 89342 w 138874"/>
                <a:gd name="connsiteY13" fmla="*/ 138750 h 144947"/>
                <a:gd name="connsiteX14" fmla="*/ 84484 w 138874"/>
                <a:gd name="connsiteY14" fmla="*/ 142799 h 144947"/>
                <a:gd name="connsiteX15" fmla="*/ 87318 w 138874"/>
                <a:gd name="connsiteY15" fmla="*/ 145026 h 144947"/>
                <a:gd name="connsiteX16" fmla="*/ 112623 w 138874"/>
                <a:gd name="connsiteY16" fmla="*/ 144419 h 144947"/>
                <a:gd name="connsiteX17" fmla="*/ 135499 w 138874"/>
                <a:gd name="connsiteY17" fmla="*/ 145026 h 144947"/>
                <a:gd name="connsiteX18" fmla="*/ 139143 w 138874"/>
                <a:gd name="connsiteY18" fmla="*/ 140977 h 144947"/>
                <a:gd name="connsiteX19" fmla="*/ 134487 w 138874"/>
                <a:gd name="connsiteY19" fmla="*/ 138750 h 144947"/>
                <a:gd name="connsiteX20" fmla="*/ 121328 w 138874"/>
                <a:gd name="connsiteY20" fmla="*/ 131462 h 144947"/>
                <a:gd name="connsiteX21" fmla="*/ 108979 w 138874"/>
                <a:gd name="connsiteY21" fmla="*/ 4937 h 144947"/>
                <a:gd name="connsiteX22" fmla="*/ 105133 w 138874"/>
                <a:gd name="connsiteY22" fmla="*/ 78 h 144947"/>
                <a:gd name="connsiteX23" fmla="*/ 99869 w 138874"/>
                <a:gd name="connsiteY23" fmla="*/ 3520 h 144947"/>
                <a:gd name="connsiteX24" fmla="*/ 29420 w 138874"/>
                <a:gd name="connsiteY24" fmla="*/ 121745 h 144947"/>
                <a:gd name="connsiteX25" fmla="*/ 53713 w 138874"/>
                <a:gd name="connsiteY25" fmla="*/ 91986 h 144947"/>
                <a:gd name="connsiteX26" fmla="*/ 93594 w 138874"/>
                <a:gd name="connsiteY26" fmla="*/ 25181 h 144947"/>
                <a:gd name="connsiteX27" fmla="*/ 100072 w 138874"/>
                <a:gd name="connsiteY27" fmla="*/ 91986 h 144947"/>
                <a:gd name="connsiteX28" fmla="*/ 53713 w 138874"/>
                <a:gd name="connsiteY28" fmla="*/ 91986 h 14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874" h="144947">
                  <a:moveTo>
                    <a:pt x="29420" y="121745"/>
                  </a:moveTo>
                  <a:cubicBezTo>
                    <a:pt x="21322" y="135309"/>
                    <a:pt x="13427" y="138143"/>
                    <a:pt x="4520" y="138750"/>
                  </a:cubicBezTo>
                  <a:cubicBezTo>
                    <a:pt x="2090" y="138953"/>
                    <a:pt x="268" y="138953"/>
                    <a:pt x="268" y="142799"/>
                  </a:cubicBezTo>
                  <a:cubicBezTo>
                    <a:pt x="268" y="144014"/>
                    <a:pt x="1281" y="145026"/>
                    <a:pt x="2900" y="145026"/>
                  </a:cubicBezTo>
                  <a:cubicBezTo>
                    <a:pt x="8366" y="145026"/>
                    <a:pt x="14642" y="144419"/>
                    <a:pt x="20310" y="144419"/>
                  </a:cubicBezTo>
                  <a:cubicBezTo>
                    <a:pt x="26991" y="144419"/>
                    <a:pt x="34076" y="145026"/>
                    <a:pt x="40554" y="145026"/>
                  </a:cubicBezTo>
                  <a:cubicBezTo>
                    <a:pt x="41769" y="145026"/>
                    <a:pt x="44401" y="145026"/>
                    <a:pt x="44401" y="141180"/>
                  </a:cubicBezTo>
                  <a:cubicBezTo>
                    <a:pt x="44401" y="138953"/>
                    <a:pt x="42579" y="138750"/>
                    <a:pt x="41162" y="138750"/>
                  </a:cubicBezTo>
                  <a:cubicBezTo>
                    <a:pt x="36505" y="138345"/>
                    <a:pt x="31647" y="136726"/>
                    <a:pt x="31647" y="131665"/>
                  </a:cubicBezTo>
                  <a:cubicBezTo>
                    <a:pt x="31647" y="129236"/>
                    <a:pt x="32861" y="127009"/>
                    <a:pt x="34481" y="124175"/>
                  </a:cubicBezTo>
                  <a:lnTo>
                    <a:pt x="49866" y="98262"/>
                  </a:lnTo>
                  <a:lnTo>
                    <a:pt x="100679" y="98262"/>
                  </a:lnTo>
                  <a:cubicBezTo>
                    <a:pt x="101084" y="102513"/>
                    <a:pt x="103918" y="130045"/>
                    <a:pt x="103918" y="132070"/>
                  </a:cubicBezTo>
                  <a:cubicBezTo>
                    <a:pt x="103918" y="138143"/>
                    <a:pt x="93391" y="138750"/>
                    <a:pt x="89342" y="138750"/>
                  </a:cubicBezTo>
                  <a:cubicBezTo>
                    <a:pt x="86508" y="138750"/>
                    <a:pt x="84484" y="138750"/>
                    <a:pt x="84484" y="142799"/>
                  </a:cubicBezTo>
                  <a:cubicBezTo>
                    <a:pt x="84484" y="145026"/>
                    <a:pt x="86913" y="145026"/>
                    <a:pt x="87318" y="145026"/>
                  </a:cubicBezTo>
                  <a:cubicBezTo>
                    <a:pt x="95618" y="145026"/>
                    <a:pt x="104323" y="144419"/>
                    <a:pt x="112623" y="144419"/>
                  </a:cubicBezTo>
                  <a:cubicBezTo>
                    <a:pt x="117684" y="144419"/>
                    <a:pt x="130438" y="145026"/>
                    <a:pt x="135499" y="145026"/>
                  </a:cubicBezTo>
                  <a:cubicBezTo>
                    <a:pt x="136714" y="145026"/>
                    <a:pt x="139143" y="145026"/>
                    <a:pt x="139143" y="140977"/>
                  </a:cubicBezTo>
                  <a:cubicBezTo>
                    <a:pt x="139143" y="138750"/>
                    <a:pt x="137119" y="138750"/>
                    <a:pt x="134487" y="138750"/>
                  </a:cubicBezTo>
                  <a:cubicBezTo>
                    <a:pt x="121935" y="138750"/>
                    <a:pt x="121935" y="137333"/>
                    <a:pt x="121328" y="131462"/>
                  </a:cubicBezTo>
                  <a:lnTo>
                    <a:pt x="108979" y="4937"/>
                  </a:lnTo>
                  <a:cubicBezTo>
                    <a:pt x="108574" y="888"/>
                    <a:pt x="108574" y="78"/>
                    <a:pt x="105133" y="78"/>
                  </a:cubicBezTo>
                  <a:cubicBezTo>
                    <a:pt x="101894" y="78"/>
                    <a:pt x="101084" y="1495"/>
                    <a:pt x="99869" y="3520"/>
                  </a:cubicBezTo>
                  <a:lnTo>
                    <a:pt x="29420" y="121745"/>
                  </a:lnTo>
                  <a:close/>
                  <a:moveTo>
                    <a:pt x="53713" y="91986"/>
                  </a:moveTo>
                  <a:lnTo>
                    <a:pt x="93594" y="25181"/>
                  </a:lnTo>
                  <a:lnTo>
                    <a:pt x="100072" y="91986"/>
                  </a:lnTo>
                  <a:lnTo>
                    <a:pt x="53713" y="91986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形状 147">
              <a:extLst>
                <a:ext uri="{FF2B5EF4-FFF2-40B4-BE49-F238E27FC236}">
                  <a16:creationId xmlns:a16="http://schemas.microsoft.com/office/drawing/2014/main" id="{61834033-9B76-54E4-5CBA-64DCC706CBDA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8460773" y="3916976"/>
              <a:ext cx="72271" cy="63910"/>
            </a:xfrm>
            <a:custGeom>
              <a:avLst/>
              <a:gdLst>
                <a:gd name="connsiteX0" fmla="*/ 51433 w 72271"/>
                <a:gd name="connsiteY0" fmla="*/ 8435 h 63910"/>
                <a:gd name="connsiteX1" fmla="*/ 36837 w 72271"/>
                <a:gd name="connsiteY1" fmla="*/ 74 h 63910"/>
                <a:gd name="connsiteX2" fmla="*/ 276 w 72271"/>
                <a:gd name="connsiteY2" fmla="*/ 40461 h 63910"/>
                <a:gd name="connsiteX3" fmla="*/ 21674 w 72271"/>
                <a:gd name="connsiteY3" fmla="*/ 63985 h 63910"/>
                <a:gd name="connsiteX4" fmla="*/ 41797 w 72271"/>
                <a:gd name="connsiteY4" fmla="*/ 54065 h 63910"/>
                <a:gd name="connsiteX5" fmla="*/ 56393 w 72271"/>
                <a:gd name="connsiteY5" fmla="*/ 63985 h 63910"/>
                <a:gd name="connsiteX6" fmla="*/ 67588 w 72271"/>
                <a:gd name="connsiteY6" fmla="*/ 56474 h 63910"/>
                <a:gd name="connsiteX7" fmla="*/ 72547 w 72271"/>
                <a:gd name="connsiteY7" fmla="*/ 42303 h 63910"/>
                <a:gd name="connsiteX8" fmla="*/ 70280 w 72271"/>
                <a:gd name="connsiteY8" fmla="*/ 40461 h 63910"/>
                <a:gd name="connsiteX9" fmla="*/ 67162 w 72271"/>
                <a:gd name="connsiteY9" fmla="*/ 44854 h 63910"/>
                <a:gd name="connsiteX10" fmla="*/ 56818 w 72271"/>
                <a:gd name="connsiteY10" fmla="*/ 60017 h 63910"/>
                <a:gd name="connsiteX11" fmla="*/ 52141 w 72271"/>
                <a:gd name="connsiteY11" fmla="*/ 53073 h 63910"/>
                <a:gd name="connsiteX12" fmla="*/ 54267 w 72271"/>
                <a:gd name="connsiteY12" fmla="*/ 41878 h 63910"/>
                <a:gd name="connsiteX13" fmla="*/ 57385 w 72271"/>
                <a:gd name="connsiteY13" fmla="*/ 29124 h 63910"/>
                <a:gd name="connsiteX14" fmla="*/ 60219 w 72271"/>
                <a:gd name="connsiteY14" fmla="*/ 18355 h 63910"/>
                <a:gd name="connsiteX15" fmla="*/ 62769 w 72271"/>
                <a:gd name="connsiteY15" fmla="*/ 7301 h 63910"/>
                <a:gd name="connsiteX16" fmla="*/ 57951 w 72271"/>
                <a:gd name="connsiteY16" fmla="*/ 2767 h 63910"/>
                <a:gd name="connsiteX17" fmla="*/ 51433 w 72271"/>
                <a:gd name="connsiteY17" fmla="*/ 8435 h 63910"/>
                <a:gd name="connsiteX18" fmla="*/ 42363 w 72271"/>
                <a:gd name="connsiteY18" fmla="*/ 44854 h 63910"/>
                <a:gd name="connsiteX19" fmla="*/ 35136 w 72271"/>
                <a:gd name="connsiteY19" fmla="*/ 54349 h 63910"/>
                <a:gd name="connsiteX20" fmla="*/ 22099 w 72271"/>
                <a:gd name="connsiteY20" fmla="*/ 60017 h 63910"/>
                <a:gd name="connsiteX21" fmla="*/ 11754 w 72271"/>
                <a:gd name="connsiteY21" fmla="*/ 46271 h 63910"/>
                <a:gd name="connsiteX22" fmla="*/ 19123 w 72271"/>
                <a:gd name="connsiteY22" fmla="*/ 17504 h 63910"/>
                <a:gd name="connsiteX23" fmla="*/ 36837 w 72271"/>
                <a:gd name="connsiteY23" fmla="*/ 4042 h 63910"/>
                <a:gd name="connsiteX24" fmla="*/ 49449 w 72271"/>
                <a:gd name="connsiteY24" fmla="*/ 16371 h 63910"/>
                <a:gd name="connsiteX25" fmla="*/ 49024 w 72271"/>
                <a:gd name="connsiteY25" fmla="*/ 18355 h 63910"/>
                <a:gd name="connsiteX26" fmla="*/ 42363 w 72271"/>
                <a:gd name="connsiteY26" fmla="*/ 44854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271" h="63910">
                  <a:moveTo>
                    <a:pt x="51433" y="8435"/>
                  </a:moveTo>
                  <a:cubicBezTo>
                    <a:pt x="48457" y="3759"/>
                    <a:pt x="43639" y="74"/>
                    <a:pt x="36837" y="74"/>
                  </a:cubicBezTo>
                  <a:cubicBezTo>
                    <a:pt x="18698" y="74"/>
                    <a:pt x="276" y="20055"/>
                    <a:pt x="276" y="40461"/>
                  </a:cubicBezTo>
                  <a:cubicBezTo>
                    <a:pt x="276" y="54207"/>
                    <a:pt x="9487" y="63985"/>
                    <a:pt x="21674" y="63985"/>
                  </a:cubicBezTo>
                  <a:cubicBezTo>
                    <a:pt x="29326" y="63985"/>
                    <a:pt x="36128" y="59592"/>
                    <a:pt x="41797" y="54065"/>
                  </a:cubicBezTo>
                  <a:cubicBezTo>
                    <a:pt x="44489" y="62568"/>
                    <a:pt x="52708" y="63985"/>
                    <a:pt x="56393" y="63985"/>
                  </a:cubicBezTo>
                  <a:cubicBezTo>
                    <a:pt x="61494" y="63985"/>
                    <a:pt x="65037" y="60867"/>
                    <a:pt x="67588" y="56474"/>
                  </a:cubicBezTo>
                  <a:cubicBezTo>
                    <a:pt x="70705" y="50948"/>
                    <a:pt x="72547" y="42870"/>
                    <a:pt x="72547" y="42303"/>
                  </a:cubicBezTo>
                  <a:cubicBezTo>
                    <a:pt x="72547" y="40461"/>
                    <a:pt x="70705" y="40461"/>
                    <a:pt x="70280" y="40461"/>
                  </a:cubicBezTo>
                  <a:cubicBezTo>
                    <a:pt x="68296" y="40461"/>
                    <a:pt x="68154" y="41028"/>
                    <a:pt x="67162" y="44854"/>
                  </a:cubicBezTo>
                  <a:cubicBezTo>
                    <a:pt x="65462" y="51656"/>
                    <a:pt x="62769" y="60017"/>
                    <a:pt x="56818" y="60017"/>
                  </a:cubicBezTo>
                  <a:cubicBezTo>
                    <a:pt x="53133" y="60017"/>
                    <a:pt x="52141" y="56899"/>
                    <a:pt x="52141" y="53073"/>
                  </a:cubicBezTo>
                  <a:cubicBezTo>
                    <a:pt x="52141" y="50664"/>
                    <a:pt x="53275" y="45563"/>
                    <a:pt x="54267" y="41878"/>
                  </a:cubicBezTo>
                  <a:cubicBezTo>
                    <a:pt x="55259" y="38052"/>
                    <a:pt x="56676" y="32242"/>
                    <a:pt x="57385" y="29124"/>
                  </a:cubicBezTo>
                  <a:lnTo>
                    <a:pt x="60219" y="18355"/>
                  </a:lnTo>
                  <a:cubicBezTo>
                    <a:pt x="61069" y="14670"/>
                    <a:pt x="62769" y="8010"/>
                    <a:pt x="62769" y="7301"/>
                  </a:cubicBezTo>
                  <a:cubicBezTo>
                    <a:pt x="62769" y="4184"/>
                    <a:pt x="60219" y="2767"/>
                    <a:pt x="57951" y="2767"/>
                  </a:cubicBezTo>
                  <a:cubicBezTo>
                    <a:pt x="55542" y="2767"/>
                    <a:pt x="52283" y="4467"/>
                    <a:pt x="51433" y="8435"/>
                  </a:cubicBezTo>
                  <a:close/>
                  <a:moveTo>
                    <a:pt x="42363" y="44854"/>
                  </a:moveTo>
                  <a:cubicBezTo>
                    <a:pt x="41371" y="48822"/>
                    <a:pt x="38254" y="51656"/>
                    <a:pt x="35136" y="54349"/>
                  </a:cubicBezTo>
                  <a:cubicBezTo>
                    <a:pt x="33861" y="55482"/>
                    <a:pt x="28193" y="60017"/>
                    <a:pt x="22099" y="60017"/>
                  </a:cubicBezTo>
                  <a:cubicBezTo>
                    <a:pt x="16856" y="60017"/>
                    <a:pt x="11754" y="56333"/>
                    <a:pt x="11754" y="46271"/>
                  </a:cubicBezTo>
                  <a:cubicBezTo>
                    <a:pt x="11754" y="38761"/>
                    <a:pt x="15864" y="23173"/>
                    <a:pt x="19123" y="17504"/>
                  </a:cubicBezTo>
                  <a:cubicBezTo>
                    <a:pt x="25642" y="6168"/>
                    <a:pt x="32869" y="4042"/>
                    <a:pt x="36837" y="4042"/>
                  </a:cubicBezTo>
                  <a:cubicBezTo>
                    <a:pt x="46756" y="4042"/>
                    <a:pt x="49449" y="14812"/>
                    <a:pt x="49449" y="16371"/>
                  </a:cubicBezTo>
                  <a:cubicBezTo>
                    <a:pt x="49449" y="16938"/>
                    <a:pt x="49165" y="17929"/>
                    <a:pt x="49024" y="18355"/>
                  </a:cubicBezTo>
                  <a:lnTo>
                    <a:pt x="42363" y="44854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形状 148">
              <a:extLst>
                <a:ext uri="{FF2B5EF4-FFF2-40B4-BE49-F238E27FC236}">
                  <a16:creationId xmlns:a16="http://schemas.microsoft.com/office/drawing/2014/main" id="{035B01DE-B3CB-6254-6773-1B1CD57756CB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8462474" y="4050609"/>
              <a:ext cx="72838" cy="62493"/>
            </a:xfrm>
            <a:custGeom>
              <a:avLst/>
              <a:gdLst>
                <a:gd name="connsiteX0" fmla="*/ 25500 w 72838"/>
                <a:gd name="connsiteY0" fmla="*/ 4190 h 62493"/>
                <a:gd name="connsiteX1" fmla="*/ 25784 w 72838"/>
                <a:gd name="connsiteY1" fmla="*/ 2065 h 62493"/>
                <a:gd name="connsiteX2" fmla="*/ 23516 w 72838"/>
                <a:gd name="connsiteY2" fmla="*/ 81 h 62493"/>
                <a:gd name="connsiteX3" fmla="*/ 14305 w 72838"/>
                <a:gd name="connsiteY3" fmla="*/ 789 h 62493"/>
                <a:gd name="connsiteX4" fmla="*/ 6369 w 72838"/>
                <a:gd name="connsiteY4" fmla="*/ 1498 h 62493"/>
                <a:gd name="connsiteX5" fmla="*/ 2402 w 72838"/>
                <a:gd name="connsiteY5" fmla="*/ 4757 h 62493"/>
                <a:gd name="connsiteX6" fmla="*/ 6086 w 72838"/>
                <a:gd name="connsiteY6" fmla="*/ 6741 h 62493"/>
                <a:gd name="connsiteX7" fmla="*/ 12888 w 72838"/>
                <a:gd name="connsiteY7" fmla="*/ 8867 h 62493"/>
                <a:gd name="connsiteX8" fmla="*/ 11613 w 72838"/>
                <a:gd name="connsiteY8" fmla="*/ 14393 h 62493"/>
                <a:gd name="connsiteX9" fmla="*/ 4527 w 72838"/>
                <a:gd name="connsiteY9" fmla="*/ 43018 h 62493"/>
                <a:gd name="connsiteX10" fmla="*/ 276 w 72838"/>
                <a:gd name="connsiteY10" fmla="*/ 60590 h 62493"/>
                <a:gd name="connsiteX11" fmla="*/ 2968 w 72838"/>
                <a:gd name="connsiteY11" fmla="*/ 62574 h 62493"/>
                <a:gd name="connsiteX12" fmla="*/ 5236 w 72838"/>
                <a:gd name="connsiteY12" fmla="*/ 62574 h 62493"/>
                <a:gd name="connsiteX13" fmla="*/ 51008 w 72838"/>
                <a:gd name="connsiteY13" fmla="*/ 40468 h 62493"/>
                <a:gd name="connsiteX14" fmla="*/ 73114 w 72838"/>
                <a:gd name="connsiteY14" fmla="*/ 4615 h 62493"/>
                <a:gd name="connsiteX15" fmla="*/ 68296 w 72838"/>
                <a:gd name="connsiteY15" fmla="*/ 81 h 62493"/>
                <a:gd name="connsiteX16" fmla="*/ 61069 w 72838"/>
                <a:gd name="connsiteY16" fmla="*/ 8016 h 62493"/>
                <a:gd name="connsiteX17" fmla="*/ 12321 w 72838"/>
                <a:gd name="connsiteY17" fmla="*/ 56906 h 62493"/>
                <a:gd name="connsiteX18" fmla="*/ 25500 w 72838"/>
                <a:gd name="connsiteY18" fmla="*/ 4190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838" h="62493">
                  <a:moveTo>
                    <a:pt x="25500" y="4190"/>
                  </a:moveTo>
                  <a:cubicBezTo>
                    <a:pt x="25642" y="3623"/>
                    <a:pt x="25784" y="2773"/>
                    <a:pt x="25784" y="2065"/>
                  </a:cubicBezTo>
                  <a:cubicBezTo>
                    <a:pt x="25784" y="1923"/>
                    <a:pt x="25784" y="81"/>
                    <a:pt x="23516" y="81"/>
                  </a:cubicBezTo>
                  <a:cubicBezTo>
                    <a:pt x="23374" y="81"/>
                    <a:pt x="15297" y="789"/>
                    <a:pt x="14305" y="789"/>
                  </a:cubicBezTo>
                  <a:cubicBezTo>
                    <a:pt x="11613" y="1073"/>
                    <a:pt x="9062" y="1214"/>
                    <a:pt x="6369" y="1498"/>
                  </a:cubicBezTo>
                  <a:cubicBezTo>
                    <a:pt x="4102" y="1640"/>
                    <a:pt x="2402" y="1781"/>
                    <a:pt x="2402" y="4757"/>
                  </a:cubicBezTo>
                  <a:cubicBezTo>
                    <a:pt x="2402" y="6741"/>
                    <a:pt x="4386" y="6741"/>
                    <a:pt x="6086" y="6741"/>
                  </a:cubicBezTo>
                  <a:cubicBezTo>
                    <a:pt x="12888" y="6741"/>
                    <a:pt x="12888" y="7591"/>
                    <a:pt x="12888" y="8867"/>
                  </a:cubicBezTo>
                  <a:cubicBezTo>
                    <a:pt x="12888" y="9717"/>
                    <a:pt x="12179" y="12551"/>
                    <a:pt x="11613" y="14393"/>
                  </a:cubicBezTo>
                  <a:lnTo>
                    <a:pt x="4527" y="43018"/>
                  </a:lnTo>
                  <a:cubicBezTo>
                    <a:pt x="984" y="57189"/>
                    <a:pt x="276" y="60024"/>
                    <a:pt x="276" y="60590"/>
                  </a:cubicBezTo>
                  <a:cubicBezTo>
                    <a:pt x="276" y="62574"/>
                    <a:pt x="2402" y="62574"/>
                    <a:pt x="2968" y="62574"/>
                  </a:cubicBezTo>
                  <a:lnTo>
                    <a:pt x="5236" y="62574"/>
                  </a:lnTo>
                  <a:cubicBezTo>
                    <a:pt x="17848" y="60590"/>
                    <a:pt x="35845" y="53930"/>
                    <a:pt x="51008" y="40468"/>
                  </a:cubicBezTo>
                  <a:cubicBezTo>
                    <a:pt x="70280" y="23321"/>
                    <a:pt x="73114" y="4899"/>
                    <a:pt x="73114" y="4615"/>
                  </a:cubicBezTo>
                  <a:cubicBezTo>
                    <a:pt x="73114" y="2065"/>
                    <a:pt x="71130" y="81"/>
                    <a:pt x="68296" y="81"/>
                  </a:cubicBezTo>
                  <a:cubicBezTo>
                    <a:pt x="63336" y="81"/>
                    <a:pt x="62344" y="4049"/>
                    <a:pt x="61069" y="8016"/>
                  </a:cubicBezTo>
                  <a:cubicBezTo>
                    <a:pt x="55401" y="28139"/>
                    <a:pt x="36412" y="49820"/>
                    <a:pt x="12321" y="56906"/>
                  </a:cubicBezTo>
                  <a:lnTo>
                    <a:pt x="25500" y="4190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形状 149">
              <a:extLst>
                <a:ext uri="{FF2B5EF4-FFF2-40B4-BE49-F238E27FC236}">
                  <a16:creationId xmlns:a16="http://schemas.microsoft.com/office/drawing/2014/main" id="{FDADAE2E-B3BA-1120-D587-886E8D2648E4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8559944" y="3918108"/>
              <a:ext cx="138874" cy="144947"/>
            </a:xfrm>
            <a:custGeom>
              <a:avLst/>
              <a:gdLst>
                <a:gd name="connsiteX0" fmla="*/ 29432 w 138874"/>
                <a:gd name="connsiteY0" fmla="*/ 121745 h 144947"/>
                <a:gd name="connsiteX1" fmla="*/ 4532 w 138874"/>
                <a:gd name="connsiteY1" fmla="*/ 138750 h 144947"/>
                <a:gd name="connsiteX2" fmla="*/ 281 w 138874"/>
                <a:gd name="connsiteY2" fmla="*/ 142799 h 144947"/>
                <a:gd name="connsiteX3" fmla="*/ 2913 w 138874"/>
                <a:gd name="connsiteY3" fmla="*/ 145026 h 144947"/>
                <a:gd name="connsiteX4" fmla="*/ 20323 w 138874"/>
                <a:gd name="connsiteY4" fmla="*/ 144419 h 144947"/>
                <a:gd name="connsiteX5" fmla="*/ 40567 w 138874"/>
                <a:gd name="connsiteY5" fmla="*/ 145026 h 144947"/>
                <a:gd name="connsiteX6" fmla="*/ 44413 w 138874"/>
                <a:gd name="connsiteY6" fmla="*/ 141180 h 144947"/>
                <a:gd name="connsiteX7" fmla="*/ 41174 w 138874"/>
                <a:gd name="connsiteY7" fmla="*/ 138750 h 144947"/>
                <a:gd name="connsiteX8" fmla="*/ 31659 w 138874"/>
                <a:gd name="connsiteY8" fmla="*/ 131665 h 144947"/>
                <a:gd name="connsiteX9" fmla="*/ 34493 w 138874"/>
                <a:gd name="connsiteY9" fmla="*/ 124175 h 144947"/>
                <a:gd name="connsiteX10" fmla="*/ 49879 w 138874"/>
                <a:gd name="connsiteY10" fmla="*/ 98262 h 144947"/>
                <a:gd name="connsiteX11" fmla="*/ 100692 w 138874"/>
                <a:gd name="connsiteY11" fmla="*/ 98262 h 144947"/>
                <a:gd name="connsiteX12" fmla="*/ 103931 w 138874"/>
                <a:gd name="connsiteY12" fmla="*/ 132070 h 144947"/>
                <a:gd name="connsiteX13" fmla="*/ 89355 w 138874"/>
                <a:gd name="connsiteY13" fmla="*/ 138750 h 144947"/>
                <a:gd name="connsiteX14" fmla="*/ 84496 w 138874"/>
                <a:gd name="connsiteY14" fmla="*/ 142799 h 144947"/>
                <a:gd name="connsiteX15" fmla="*/ 87330 w 138874"/>
                <a:gd name="connsiteY15" fmla="*/ 145026 h 144947"/>
                <a:gd name="connsiteX16" fmla="*/ 112636 w 138874"/>
                <a:gd name="connsiteY16" fmla="*/ 144419 h 144947"/>
                <a:gd name="connsiteX17" fmla="*/ 135511 w 138874"/>
                <a:gd name="connsiteY17" fmla="*/ 145026 h 144947"/>
                <a:gd name="connsiteX18" fmla="*/ 139155 w 138874"/>
                <a:gd name="connsiteY18" fmla="*/ 140977 h 144947"/>
                <a:gd name="connsiteX19" fmla="*/ 134499 w 138874"/>
                <a:gd name="connsiteY19" fmla="*/ 138750 h 144947"/>
                <a:gd name="connsiteX20" fmla="*/ 121341 w 138874"/>
                <a:gd name="connsiteY20" fmla="*/ 131462 h 144947"/>
                <a:gd name="connsiteX21" fmla="*/ 108992 w 138874"/>
                <a:gd name="connsiteY21" fmla="*/ 4937 h 144947"/>
                <a:gd name="connsiteX22" fmla="*/ 105145 w 138874"/>
                <a:gd name="connsiteY22" fmla="*/ 78 h 144947"/>
                <a:gd name="connsiteX23" fmla="*/ 99882 w 138874"/>
                <a:gd name="connsiteY23" fmla="*/ 3520 h 144947"/>
                <a:gd name="connsiteX24" fmla="*/ 29432 w 138874"/>
                <a:gd name="connsiteY24" fmla="*/ 121745 h 144947"/>
                <a:gd name="connsiteX25" fmla="*/ 53725 w 138874"/>
                <a:gd name="connsiteY25" fmla="*/ 91986 h 144947"/>
                <a:gd name="connsiteX26" fmla="*/ 93606 w 138874"/>
                <a:gd name="connsiteY26" fmla="*/ 25181 h 144947"/>
                <a:gd name="connsiteX27" fmla="*/ 100084 w 138874"/>
                <a:gd name="connsiteY27" fmla="*/ 91986 h 144947"/>
                <a:gd name="connsiteX28" fmla="*/ 53725 w 138874"/>
                <a:gd name="connsiteY28" fmla="*/ 91986 h 14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874" h="144947">
                  <a:moveTo>
                    <a:pt x="29432" y="121745"/>
                  </a:moveTo>
                  <a:cubicBezTo>
                    <a:pt x="21335" y="135309"/>
                    <a:pt x="13440" y="138143"/>
                    <a:pt x="4532" y="138750"/>
                  </a:cubicBezTo>
                  <a:cubicBezTo>
                    <a:pt x="2103" y="138953"/>
                    <a:pt x="281" y="138953"/>
                    <a:pt x="281" y="142799"/>
                  </a:cubicBezTo>
                  <a:cubicBezTo>
                    <a:pt x="281" y="144014"/>
                    <a:pt x="1293" y="145026"/>
                    <a:pt x="2913" y="145026"/>
                  </a:cubicBezTo>
                  <a:cubicBezTo>
                    <a:pt x="8379" y="145026"/>
                    <a:pt x="14654" y="144419"/>
                    <a:pt x="20323" y="144419"/>
                  </a:cubicBezTo>
                  <a:cubicBezTo>
                    <a:pt x="27003" y="144419"/>
                    <a:pt x="34089" y="145026"/>
                    <a:pt x="40567" y="145026"/>
                  </a:cubicBezTo>
                  <a:cubicBezTo>
                    <a:pt x="41781" y="145026"/>
                    <a:pt x="44413" y="145026"/>
                    <a:pt x="44413" y="141180"/>
                  </a:cubicBezTo>
                  <a:cubicBezTo>
                    <a:pt x="44413" y="138953"/>
                    <a:pt x="42591" y="138750"/>
                    <a:pt x="41174" y="138750"/>
                  </a:cubicBezTo>
                  <a:cubicBezTo>
                    <a:pt x="36518" y="138345"/>
                    <a:pt x="31659" y="136726"/>
                    <a:pt x="31659" y="131665"/>
                  </a:cubicBezTo>
                  <a:cubicBezTo>
                    <a:pt x="31659" y="129236"/>
                    <a:pt x="32874" y="127009"/>
                    <a:pt x="34493" y="124175"/>
                  </a:cubicBezTo>
                  <a:lnTo>
                    <a:pt x="49879" y="98262"/>
                  </a:lnTo>
                  <a:lnTo>
                    <a:pt x="100692" y="98262"/>
                  </a:lnTo>
                  <a:cubicBezTo>
                    <a:pt x="101096" y="102513"/>
                    <a:pt x="103931" y="130045"/>
                    <a:pt x="103931" y="132070"/>
                  </a:cubicBezTo>
                  <a:cubicBezTo>
                    <a:pt x="103931" y="138143"/>
                    <a:pt x="93404" y="138750"/>
                    <a:pt x="89355" y="138750"/>
                  </a:cubicBezTo>
                  <a:cubicBezTo>
                    <a:pt x="86521" y="138750"/>
                    <a:pt x="84496" y="138750"/>
                    <a:pt x="84496" y="142799"/>
                  </a:cubicBezTo>
                  <a:cubicBezTo>
                    <a:pt x="84496" y="145026"/>
                    <a:pt x="86926" y="145026"/>
                    <a:pt x="87330" y="145026"/>
                  </a:cubicBezTo>
                  <a:cubicBezTo>
                    <a:pt x="95631" y="145026"/>
                    <a:pt x="104336" y="144419"/>
                    <a:pt x="112636" y="144419"/>
                  </a:cubicBezTo>
                  <a:cubicBezTo>
                    <a:pt x="117697" y="144419"/>
                    <a:pt x="130450" y="145026"/>
                    <a:pt x="135511" y="145026"/>
                  </a:cubicBezTo>
                  <a:cubicBezTo>
                    <a:pt x="136726" y="145026"/>
                    <a:pt x="139155" y="145026"/>
                    <a:pt x="139155" y="140977"/>
                  </a:cubicBezTo>
                  <a:cubicBezTo>
                    <a:pt x="139155" y="138750"/>
                    <a:pt x="137131" y="138750"/>
                    <a:pt x="134499" y="138750"/>
                  </a:cubicBezTo>
                  <a:cubicBezTo>
                    <a:pt x="121948" y="138750"/>
                    <a:pt x="121948" y="137333"/>
                    <a:pt x="121341" y="131462"/>
                  </a:cubicBezTo>
                  <a:lnTo>
                    <a:pt x="108992" y="4937"/>
                  </a:lnTo>
                  <a:cubicBezTo>
                    <a:pt x="108587" y="888"/>
                    <a:pt x="108587" y="78"/>
                    <a:pt x="105145" y="78"/>
                  </a:cubicBezTo>
                  <a:cubicBezTo>
                    <a:pt x="101906" y="78"/>
                    <a:pt x="101096" y="1495"/>
                    <a:pt x="99882" y="3520"/>
                  </a:cubicBezTo>
                  <a:lnTo>
                    <a:pt x="29432" y="121745"/>
                  </a:lnTo>
                  <a:close/>
                  <a:moveTo>
                    <a:pt x="53725" y="91986"/>
                  </a:moveTo>
                  <a:lnTo>
                    <a:pt x="93606" y="25181"/>
                  </a:lnTo>
                  <a:lnTo>
                    <a:pt x="100084" y="91986"/>
                  </a:lnTo>
                  <a:lnTo>
                    <a:pt x="53725" y="91986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形状 150">
              <a:extLst>
                <a:ext uri="{FF2B5EF4-FFF2-40B4-BE49-F238E27FC236}">
                  <a16:creationId xmlns:a16="http://schemas.microsoft.com/office/drawing/2014/main" id="{24215A24-B4DA-BE51-0336-25A3D47E0F94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8714042" y="3881123"/>
              <a:ext cx="57391" cy="99762"/>
            </a:xfrm>
            <a:custGeom>
              <a:avLst/>
              <a:gdLst>
                <a:gd name="connsiteX0" fmla="*/ 28347 w 57391"/>
                <a:gd name="connsiteY0" fmla="*/ 4325 h 99762"/>
                <a:gd name="connsiteX1" fmla="*/ 28914 w 57391"/>
                <a:gd name="connsiteY1" fmla="*/ 2058 h 99762"/>
                <a:gd name="connsiteX2" fmla="*/ 26646 w 57391"/>
                <a:gd name="connsiteY2" fmla="*/ 74 h 99762"/>
                <a:gd name="connsiteX3" fmla="*/ 8507 w 57391"/>
                <a:gd name="connsiteY3" fmla="*/ 1491 h 99762"/>
                <a:gd name="connsiteX4" fmla="*/ 5390 w 57391"/>
                <a:gd name="connsiteY4" fmla="*/ 4751 h 99762"/>
                <a:gd name="connsiteX5" fmla="*/ 9074 w 57391"/>
                <a:gd name="connsiteY5" fmla="*/ 6734 h 99762"/>
                <a:gd name="connsiteX6" fmla="*/ 15876 w 57391"/>
                <a:gd name="connsiteY6" fmla="*/ 8860 h 99762"/>
                <a:gd name="connsiteX7" fmla="*/ 13609 w 57391"/>
                <a:gd name="connsiteY7" fmla="*/ 18780 h 99762"/>
                <a:gd name="connsiteX8" fmla="*/ 10350 w 57391"/>
                <a:gd name="connsiteY8" fmla="*/ 31817 h 99762"/>
                <a:gd name="connsiteX9" fmla="*/ 997 w 57391"/>
                <a:gd name="connsiteY9" fmla="*/ 69511 h 99762"/>
                <a:gd name="connsiteX10" fmla="*/ 288 w 57391"/>
                <a:gd name="connsiteY10" fmla="*/ 76455 h 99762"/>
                <a:gd name="connsiteX11" fmla="*/ 21120 w 57391"/>
                <a:gd name="connsiteY11" fmla="*/ 99837 h 99762"/>
                <a:gd name="connsiteX12" fmla="*/ 57680 w 57391"/>
                <a:gd name="connsiteY12" fmla="*/ 59592 h 99762"/>
                <a:gd name="connsiteX13" fmla="*/ 36424 w 57391"/>
                <a:gd name="connsiteY13" fmla="*/ 35926 h 99762"/>
                <a:gd name="connsiteX14" fmla="*/ 18569 w 57391"/>
                <a:gd name="connsiteY14" fmla="*/ 43720 h 99762"/>
                <a:gd name="connsiteX15" fmla="*/ 28347 w 57391"/>
                <a:gd name="connsiteY15" fmla="*/ 4325 h 99762"/>
                <a:gd name="connsiteX16" fmla="*/ 21261 w 57391"/>
                <a:gd name="connsiteY16" fmla="*/ 95869 h 99762"/>
                <a:gd name="connsiteX17" fmla="*/ 10350 w 57391"/>
                <a:gd name="connsiteY17" fmla="*/ 81415 h 99762"/>
                <a:gd name="connsiteX18" fmla="*/ 15593 w 57391"/>
                <a:gd name="connsiteY18" fmla="*/ 55341 h 99762"/>
                <a:gd name="connsiteX19" fmla="*/ 19136 w 57391"/>
                <a:gd name="connsiteY19" fmla="*/ 49247 h 99762"/>
                <a:gd name="connsiteX20" fmla="*/ 35999 w 57391"/>
                <a:gd name="connsiteY20" fmla="*/ 39894 h 99762"/>
                <a:gd name="connsiteX21" fmla="*/ 46344 w 57391"/>
                <a:gd name="connsiteY21" fmla="*/ 53640 h 99762"/>
                <a:gd name="connsiteX22" fmla="*/ 38975 w 57391"/>
                <a:gd name="connsiteY22" fmla="*/ 82123 h 99762"/>
                <a:gd name="connsiteX23" fmla="*/ 21261 w 57391"/>
                <a:gd name="connsiteY23" fmla="*/ 95869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391" h="99762">
                  <a:moveTo>
                    <a:pt x="28347" y="4325"/>
                  </a:moveTo>
                  <a:cubicBezTo>
                    <a:pt x="28488" y="4042"/>
                    <a:pt x="28914" y="2200"/>
                    <a:pt x="28914" y="2058"/>
                  </a:cubicBezTo>
                  <a:cubicBezTo>
                    <a:pt x="28914" y="1350"/>
                    <a:pt x="28347" y="74"/>
                    <a:pt x="26646" y="74"/>
                  </a:cubicBezTo>
                  <a:cubicBezTo>
                    <a:pt x="23812" y="74"/>
                    <a:pt x="12050" y="1208"/>
                    <a:pt x="8507" y="1491"/>
                  </a:cubicBezTo>
                  <a:cubicBezTo>
                    <a:pt x="7374" y="1633"/>
                    <a:pt x="5390" y="1775"/>
                    <a:pt x="5390" y="4751"/>
                  </a:cubicBezTo>
                  <a:cubicBezTo>
                    <a:pt x="5390" y="6734"/>
                    <a:pt x="7374" y="6734"/>
                    <a:pt x="9074" y="6734"/>
                  </a:cubicBezTo>
                  <a:cubicBezTo>
                    <a:pt x="15876" y="6734"/>
                    <a:pt x="15876" y="7726"/>
                    <a:pt x="15876" y="8860"/>
                  </a:cubicBezTo>
                  <a:cubicBezTo>
                    <a:pt x="15876" y="9852"/>
                    <a:pt x="14459" y="15520"/>
                    <a:pt x="13609" y="18780"/>
                  </a:cubicBezTo>
                  <a:lnTo>
                    <a:pt x="10350" y="31817"/>
                  </a:lnTo>
                  <a:cubicBezTo>
                    <a:pt x="9074" y="36635"/>
                    <a:pt x="1280" y="67669"/>
                    <a:pt x="997" y="69511"/>
                  </a:cubicBezTo>
                  <a:cubicBezTo>
                    <a:pt x="288" y="72912"/>
                    <a:pt x="288" y="74755"/>
                    <a:pt x="288" y="76455"/>
                  </a:cubicBezTo>
                  <a:cubicBezTo>
                    <a:pt x="288" y="90768"/>
                    <a:pt x="9358" y="99837"/>
                    <a:pt x="21120" y="99837"/>
                  </a:cubicBezTo>
                  <a:cubicBezTo>
                    <a:pt x="38833" y="99837"/>
                    <a:pt x="57680" y="80565"/>
                    <a:pt x="57680" y="59592"/>
                  </a:cubicBezTo>
                  <a:cubicBezTo>
                    <a:pt x="57680" y="43012"/>
                    <a:pt x="46202" y="35926"/>
                    <a:pt x="36424" y="35926"/>
                  </a:cubicBezTo>
                  <a:cubicBezTo>
                    <a:pt x="29055" y="35926"/>
                    <a:pt x="22820" y="40036"/>
                    <a:pt x="18569" y="43720"/>
                  </a:cubicBezTo>
                  <a:lnTo>
                    <a:pt x="28347" y="4325"/>
                  </a:lnTo>
                  <a:close/>
                  <a:moveTo>
                    <a:pt x="21261" y="95869"/>
                  </a:moveTo>
                  <a:cubicBezTo>
                    <a:pt x="14318" y="95869"/>
                    <a:pt x="10350" y="89776"/>
                    <a:pt x="10350" y="81415"/>
                  </a:cubicBezTo>
                  <a:cubicBezTo>
                    <a:pt x="10350" y="76172"/>
                    <a:pt x="11625" y="71354"/>
                    <a:pt x="15593" y="55341"/>
                  </a:cubicBezTo>
                  <a:cubicBezTo>
                    <a:pt x="16443" y="52648"/>
                    <a:pt x="16443" y="52365"/>
                    <a:pt x="19136" y="49247"/>
                  </a:cubicBezTo>
                  <a:cubicBezTo>
                    <a:pt x="24521" y="43012"/>
                    <a:pt x="30897" y="39894"/>
                    <a:pt x="35999" y="39894"/>
                  </a:cubicBezTo>
                  <a:cubicBezTo>
                    <a:pt x="41526" y="39894"/>
                    <a:pt x="46344" y="44004"/>
                    <a:pt x="46344" y="53640"/>
                  </a:cubicBezTo>
                  <a:cubicBezTo>
                    <a:pt x="46344" y="59450"/>
                    <a:pt x="43226" y="73904"/>
                    <a:pt x="38975" y="82123"/>
                  </a:cubicBezTo>
                  <a:cubicBezTo>
                    <a:pt x="35574" y="89067"/>
                    <a:pt x="28488" y="95869"/>
                    <a:pt x="21261" y="95869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形状 151">
              <a:extLst>
                <a:ext uri="{FF2B5EF4-FFF2-40B4-BE49-F238E27FC236}">
                  <a16:creationId xmlns:a16="http://schemas.microsoft.com/office/drawing/2014/main" id="{28CD1693-C8E6-A94C-C02C-BEA53409F9B4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8711775" y="4050609"/>
              <a:ext cx="72413" cy="92819"/>
            </a:xfrm>
            <a:custGeom>
              <a:avLst/>
              <a:gdLst>
                <a:gd name="connsiteX0" fmla="*/ 855 w 72413"/>
                <a:gd name="connsiteY0" fmla="*/ 85389 h 92819"/>
                <a:gd name="connsiteX1" fmla="*/ 288 w 72413"/>
                <a:gd name="connsiteY1" fmla="*/ 88365 h 92819"/>
                <a:gd name="connsiteX2" fmla="*/ 5106 w 72413"/>
                <a:gd name="connsiteY2" fmla="*/ 92900 h 92819"/>
                <a:gd name="connsiteX3" fmla="*/ 12334 w 72413"/>
                <a:gd name="connsiteY3" fmla="*/ 84114 h 92819"/>
                <a:gd name="connsiteX4" fmla="*/ 19702 w 72413"/>
                <a:gd name="connsiteY4" fmla="*/ 55205 h 92819"/>
                <a:gd name="connsiteX5" fmla="*/ 35290 w 72413"/>
                <a:gd name="connsiteY5" fmla="*/ 63991 h 92819"/>
                <a:gd name="connsiteX6" fmla="*/ 72701 w 72413"/>
                <a:gd name="connsiteY6" fmla="*/ 24030 h 92819"/>
                <a:gd name="connsiteX7" fmla="*/ 50170 w 72413"/>
                <a:gd name="connsiteY7" fmla="*/ 81 h 92819"/>
                <a:gd name="connsiteX8" fmla="*/ 14176 w 72413"/>
                <a:gd name="connsiteY8" fmla="*/ 32249 h 92819"/>
                <a:gd name="connsiteX9" fmla="*/ 855 w 72413"/>
                <a:gd name="connsiteY9" fmla="*/ 85389 h 92819"/>
                <a:gd name="connsiteX10" fmla="*/ 35149 w 72413"/>
                <a:gd name="connsiteY10" fmla="*/ 60024 h 92819"/>
                <a:gd name="connsiteX11" fmla="*/ 21545 w 72413"/>
                <a:gd name="connsiteY11" fmla="*/ 47695 h 92819"/>
                <a:gd name="connsiteX12" fmla="*/ 22820 w 72413"/>
                <a:gd name="connsiteY12" fmla="*/ 42593 h 92819"/>
                <a:gd name="connsiteX13" fmla="*/ 32031 w 72413"/>
                <a:gd name="connsiteY13" fmla="*/ 15669 h 92819"/>
                <a:gd name="connsiteX14" fmla="*/ 49886 w 72413"/>
                <a:gd name="connsiteY14" fmla="*/ 4049 h 92819"/>
                <a:gd name="connsiteX15" fmla="*/ 61223 w 72413"/>
                <a:gd name="connsiteY15" fmla="*/ 18361 h 92819"/>
                <a:gd name="connsiteX16" fmla="*/ 53146 w 72413"/>
                <a:gd name="connsiteY16" fmla="*/ 47695 h 92819"/>
                <a:gd name="connsiteX17" fmla="*/ 35149 w 72413"/>
                <a:gd name="connsiteY17" fmla="*/ 60024 h 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413" h="92819">
                  <a:moveTo>
                    <a:pt x="855" y="85389"/>
                  </a:moveTo>
                  <a:cubicBezTo>
                    <a:pt x="288" y="87515"/>
                    <a:pt x="288" y="88224"/>
                    <a:pt x="288" y="88365"/>
                  </a:cubicBezTo>
                  <a:cubicBezTo>
                    <a:pt x="288" y="91483"/>
                    <a:pt x="2839" y="92900"/>
                    <a:pt x="5106" y="92900"/>
                  </a:cubicBezTo>
                  <a:cubicBezTo>
                    <a:pt x="10208" y="92900"/>
                    <a:pt x="11342" y="88649"/>
                    <a:pt x="12334" y="84114"/>
                  </a:cubicBezTo>
                  <a:cubicBezTo>
                    <a:pt x="14318" y="76745"/>
                    <a:pt x="18285" y="60590"/>
                    <a:pt x="19702" y="55205"/>
                  </a:cubicBezTo>
                  <a:cubicBezTo>
                    <a:pt x="20978" y="57331"/>
                    <a:pt x="25513" y="63991"/>
                    <a:pt x="35290" y="63991"/>
                  </a:cubicBezTo>
                  <a:cubicBezTo>
                    <a:pt x="53429" y="63991"/>
                    <a:pt x="72701" y="44719"/>
                    <a:pt x="72701" y="24030"/>
                  </a:cubicBezTo>
                  <a:cubicBezTo>
                    <a:pt x="72701" y="9008"/>
                    <a:pt x="62640" y="81"/>
                    <a:pt x="50170" y="81"/>
                  </a:cubicBezTo>
                  <a:cubicBezTo>
                    <a:pt x="36282" y="81"/>
                    <a:pt x="19136" y="12268"/>
                    <a:pt x="14176" y="32249"/>
                  </a:cubicBezTo>
                  <a:lnTo>
                    <a:pt x="855" y="85389"/>
                  </a:lnTo>
                  <a:close/>
                  <a:moveTo>
                    <a:pt x="35149" y="60024"/>
                  </a:moveTo>
                  <a:cubicBezTo>
                    <a:pt x="24662" y="60024"/>
                    <a:pt x="21545" y="49537"/>
                    <a:pt x="21545" y="47695"/>
                  </a:cubicBezTo>
                  <a:cubicBezTo>
                    <a:pt x="21545" y="47411"/>
                    <a:pt x="22395" y="44294"/>
                    <a:pt x="22820" y="42593"/>
                  </a:cubicBezTo>
                  <a:cubicBezTo>
                    <a:pt x="27071" y="25163"/>
                    <a:pt x="27922" y="21904"/>
                    <a:pt x="32031" y="15669"/>
                  </a:cubicBezTo>
                  <a:cubicBezTo>
                    <a:pt x="37133" y="8158"/>
                    <a:pt x="44218" y="4049"/>
                    <a:pt x="49886" y="4049"/>
                  </a:cubicBezTo>
                  <a:cubicBezTo>
                    <a:pt x="55696" y="4049"/>
                    <a:pt x="61223" y="8158"/>
                    <a:pt x="61223" y="18361"/>
                  </a:cubicBezTo>
                  <a:cubicBezTo>
                    <a:pt x="61223" y="24880"/>
                    <a:pt x="57539" y="40609"/>
                    <a:pt x="53146" y="47695"/>
                  </a:cubicBezTo>
                  <a:cubicBezTo>
                    <a:pt x="46627" y="57756"/>
                    <a:pt x="39542" y="60024"/>
                    <a:pt x="35149" y="60024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形状 152">
              <a:extLst>
                <a:ext uri="{FF2B5EF4-FFF2-40B4-BE49-F238E27FC236}">
                  <a16:creationId xmlns:a16="http://schemas.microsoft.com/office/drawing/2014/main" id="{4FBF45D6-69B9-26F0-D941-9C38E5E9804C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8805889" y="3918108"/>
              <a:ext cx="138874" cy="144947"/>
            </a:xfrm>
            <a:custGeom>
              <a:avLst/>
              <a:gdLst>
                <a:gd name="connsiteX0" fmla="*/ 29445 w 138874"/>
                <a:gd name="connsiteY0" fmla="*/ 121745 h 144947"/>
                <a:gd name="connsiteX1" fmla="*/ 4544 w 138874"/>
                <a:gd name="connsiteY1" fmla="*/ 138750 h 144947"/>
                <a:gd name="connsiteX2" fmla="*/ 293 w 138874"/>
                <a:gd name="connsiteY2" fmla="*/ 142799 h 144947"/>
                <a:gd name="connsiteX3" fmla="*/ 2925 w 138874"/>
                <a:gd name="connsiteY3" fmla="*/ 145026 h 144947"/>
                <a:gd name="connsiteX4" fmla="*/ 20335 w 138874"/>
                <a:gd name="connsiteY4" fmla="*/ 144419 h 144947"/>
                <a:gd name="connsiteX5" fmla="*/ 40579 w 138874"/>
                <a:gd name="connsiteY5" fmla="*/ 145026 h 144947"/>
                <a:gd name="connsiteX6" fmla="*/ 44425 w 138874"/>
                <a:gd name="connsiteY6" fmla="*/ 141180 h 144947"/>
                <a:gd name="connsiteX7" fmla="*/ 41186 w 138874"/>
                <a:gd name="connsiteY7" fmla="*/ 138750 h 144947"/>
                <a:gd name="connsiteX8" fmla="*/ 31671 w 138874"/>
                <a:gd name="connsiteY8" fmla="*/ 131665 h 144947"/>
                <a:gd name="connsiteX9" fmla="*/ 34506 w 138874"/>
                <a:gd name="connsiteY9" fmla="*/ 124175 h 144947"/>
                <a:gd name="connsiteX10" fmla="*/ 49891 w 138874"/>
                <a:gd name="connsiteY10" fmla="*/ 98262 h 144947"/>
                <a:gd name="connsiteX11" fmla="*/ 100704 w 138874"/>
                <a:gd name="connsiteY11" fmla="*/ 98262 h 144947"/>
                <a:gd name="connsiteX12" fmla="*/ 103943 w 138874"/>
                <a:gd name="connsiteY12" fmla="*/ 132070 h 144947"/>
                <a:gd name="connsiteX13" fmla="*/ 89367 w 138874"/>
                <a:gd name="connsiteY13" fmla="*/ 138750 h 144947"/>
                <a:gd name="connsiteX14" fmla="*/ 84508 w 138874"/>
                <a:gd name="connsiteY14" fmla="*/ 142799 h 144947"/>
                <a:gd name="connsiteX15" fmla="*/ 87343 w 138874"/>
                <a:gd name="connsiteY15" fmla="*/ 145026 h 144947"/>
                <a:gd name="connsiteX16" fmla="*/ 112648 w 138874"/>
                <a:gd name="connsiteY16" fmla="*/ 144419 h 144947"/>
                <a:gd name="connsiteX17" fmla="*/ 135524 w 138874"/>
                <a:gd name="connsiteY17" fmla="*/ 145026 h 144947"/>
                <a:gd name="connsiteX18" fmla="*/ 139167 w 138874"/>
                <a:gd name="connsiteY18" fmla="*/ 140977 h 144947"/>
                <a:gd name="connsiteX19" fmla="*/ 134511 w 138874"/>
                <a:gd name="connsiteY19" fmla="*/ 138750 h 144947"/>
                <a:gd name="connsiteX20" fmla="*/ 121353 w 138874"/>
                <a:gd name="connsiteY20" fmla="*/ 131462 h 144947"/>
                <a:gd name="connsiteX21" fmla="*/ 109004 w 138874"/>
                <a:gd name="connsiteY21" fmla="*/ 4937 h 144947"/>
                <a:gd name="connsiteX22" fmla="*/ 105157 w 138874"/>
                <a:gd name="connsiteY22" fmla="*/ 78 h 144947"/>
                <a:gd name="connsiteX23" fmla="*/ 99894 w 138874"/>
                <a:gd name="connsiteY23" fmla="*/ 3520 h 144947"/>
                <a:gd name="connsiteX24" fmla="*/ 29445 w 138874"/>
                <a:gd name="connsiteY24" fmla="*/ 121745 h 144947"/>
                <a:gd name="connsiteX25" fmla="*/ 53737 w 138874"/>
                <a:gd name="connsiteY25" fmla="*/ 91986 h 144947"/>
                <a:gd name="connsiteX26" fmla="*/ 93618 w 138874"/>
                <a:gd name="connsiteY26" fmla="*/ 25181 h 144947"/>
                <a:gd name="connsiteX27" fmla="*/ 100096 w 138874"/>
                <a:gd name="connsiteY27" fmla="*/ 91986 h 144947"/>
                <a:gd name="connsiteX28" fmla="*/ 53737 w 138874"/>
                <a:gd name="connsiteY28" fmla="*/ 91986 h 14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874" h="144947">
                  <a:moveTo>
                    <a:pt x="29445" y="121745"/>
                  </a:moveTo>
                  <a:cubicBezTo>
                    <a:pt x="21347" y="135309"/>
                    <a:pt x="13452" y="138143"/>
                    <a:pt x="4544" y="138750"/>
                  </a:cubicBezTo>
                  <a:cubicBezTo>
                    <a:pt x="2115" y="138953"/>
                    <a:pt x="293" y="138953"/>
                    <a:pt x="293" y="142799"/>
                  </a:cubicBezTo>
                  <a:cubicBezTo>
                    <a:pt x="293" y="144014"/>
                    <a:pt x="1305" y="145026"/>
                    <a:pt x="2925" y="145026"/>
                  </a:cubicBezTo>
                  <a:cubicBezTo>
                    <a:pt x="8391" y="145026"/>
                    <a:pt x="14666" y="144419"/>
                    <a:pt x="20335" y="144419"/>
                  </a:cubicBezTo>
                  <a:cubicBezTo>
                    <a:pt x="27015" y="144419"/>
                    <a:pt x="34101" y="145026"/>
                    <a:pt x="40579" y="145026"/>
                  </a:cubicBezTo>
                  <a:cubicBezTo>
                    <a:pt x="41793" y="145026"/>
                    <a:pt x="44425" y="145026"/>
                    <a:pt x="44425" y="141180"/>
                  </a:cubicBezTo>
                  <a:cubicBezTo>
                    <a:pt x="44425" y="138953"/>
                    <a:pt x="42603" y="138750"/>
                    <a:pt x="41186" y="138750"/>
                  </a:cubicBezTo>
                  <a:cubicBezTo>
                    <a:pt x="36530" y="138345"/>
                    <a:pt x="31671" y="136726"/>
                    <a:pt x="31671" y="131665"/>
                  </a:cubicBezTo>
                  <a:cubicBezTo>
                    <a:pt x="31671" y="129236"/>
                    <a:pt x="32886" y="127009"/>
                    <a:pt x="34506" y="124175"/>
                  </a:cubicBezTo>
                  <a:lnTo>
                    <a:pt x="49891" y="98262"/>
                  </a:lnTo>
                  <a:lnTo>
                    <a:pt x="100704" y="98262"/>
                  </a:lnTo>
                  <a:cubicBezTo>
                    <a:pt x="101109" y="102513"/>
                    <a:pt x="103943" y="130045"/>
                    <a:pt x="103943" y="132070"/>
                  </a:cubicBezTo>
                  <a:cubicBezTo>
                    <a:pt x="103943" y="138143"/>
                    <a:pt x="93416" y="138750"/>
                    <a:pt x="89367" y="138750"/>
                  </a:cubicBezTo>
                  <a:cubicBezTo>
                    <a:pt x="86533" y="138750"/>
                    <a:pt x="84508" y="138750"/>
                    <a:pt x="84508" y="142799"/>
                  </a:cubicBezTo>
                  <a:cubicBezTo>
                    <a:pt x="84508" y="145026"/>
                    <a:pt x="86938" y="145026"/>
                    <a:pt x="87343" y="145026"/>
                  </a:cubicBezTo>
                  <a:cubicBezTo>
                    <a:pt x="95643" y="145026"/>
                    <a:pt x="104348" y="144419"/>
                    <a:pt x="112648" y="144419"/>
                  </a:cubicBezTo>
                  <a:cubicBezTo>
                    <a:pt x="117709" y="144419"/>
                    <a:pt x="130462" y="145026"/>
                    <a:pt x="135524" y="145026"/>
                  </a:cubicBezTo>
                  <a:cubicBezTo>
                    <a:pt x="136738" y="145026"/>
                    <a:pt x="139167" y="145026"/>
                    <a:pt x="139167" y="140977"/>
                  </a:cubicBezTo>
                  <a:cubicBezTo>
                    <a:pt x="139167" y="138750"/>
                    <a:pt x="137143" y="138750"/>
                    <a:pt x="134511" y="138750"/>
                  </a:cubicBezTo>
                  <a:cubicBezTo>
                    <a:pt x="121960" y="138750"/>
                    <a:pt x="121960" y="137333"/>
                    <a:pt x="121353" y="131462"/>
                  </a:cubicBezTo>
                  <a:lnTo>
                    <a:pt x="109004" y="4937"/>
                  </a:lnTo>
                  <a:cubicBezTo>
                    <a:pt x="108599" y="888"/>
                    <a:pt x="108599" y="78"/>
                    <a:pt x="105157" y="78"/>
                  </a:cubicBezTo>
                  <a:cubicBezTo>
                    <a:pt x="101918" y="78"/>
                    <a:pt x="101109" y="1495"/>
                    <a:pt x="99894" y="3520"/>
                  </a:cubicBezTo>
                  <a:lnTo>
                    <a:pt x="29445" y="121745"/>
                  </a:lnTo>
                  <a:close/>
                  <a:moveTo>
                    <a:pt x="53737" y="91986"/>
                  </a:moveTo>
                  <a:lnTo>
                    <a:pt x="93618" y="25181"/>
                  </a:lnTo>
                  <a:lnTo>
                    <a:pt x="100096" y="91986"/>
                  </a:lnTo>
                  <a:lnTo>
                    <a:pt x="53737" y="91986"/>
                  </a:ln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形状 153">
              <a:extLst>
                <a:ext uri="{FF2B5EF4-FFF2-40B4-BE49-F238E27FC236}">
                  <a16:creationId xmlns:a16="http://schemas.microsoft.com/office/drawing/2014/main" id="{1908CEE8-ADC9-33E4-12C7-8EB3EE52F909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8959421" y="3916976"/>
              <a:ext cx="61359" cy="63910"/>
            </a:xfrm>
            <a:custGeom>
              <a:avLst/>
              <a:gdLst>
                <a:gd name="connsiteX0" fmla="*/ 53583 w 61359"/>
                <a:gd name="connsiteY0" fmla="*/ 8293 h 63910"/>
                <a:gd name="connsiteX1" fmla="*/ 46356 w 61359"/>
                <a:gd name="connsiteY1" fmla="*/ 16229 h 63910"/>
                <a:gd name="connsiteX2" fmla="*/ 51882 w 61359"/>
                <a:gd name="connsiteY2" fmla="*/ 21472 h 63910"/>
                <a:gd name="connsiteX3" fmla="*/ 59960 w 61359"/>
                <a:gd name="connsiteY3" fmla="*/ 12403 h 63910"/>
                <a:gd name="connsiteX4" fmla="*/ 41254 w 61359"/>
                <a:gd name="connsiteY4" fmla="*/ 74 h 63910"/>
                <a:gd name="connsiteX5" fmla="*/ 300 w 61359"/>
                <a:gd name="connsiteY5" fmla="*/ 39327 h 63910"/>
                <a:gd name="connsiteX6" fmla="*/ 26517 w 61359"/>
                <a:gd name="connsiteY6" fmla="*/ 63985 h 63910"/>
                <a:gd name="connsiteX7" fmla="*/ 61660 w 61359"/>
                <a:gd name="connsiteY7" fmla="*/ 47972 h 63910"/>
                <a:gd name="connsiteX8" fmla="*/ 59251 w 61359"/>
                <a:gd name="connsiteY8" fmla="*/ 45563 h 63910"/>
                <a:gd name="connsiteX9" fmla="*/ 56984 w 61359"/>
                <a:gd name="connsiteY9" fmla="*/ 46980 h 63910"/>
                <a:gd name="connsiteX10" fmla="*/ 26800 w 61359"/>
                <a:gd name="connsiteY10" fmla="*/ 60017 h 63910"/>
                <a:gd name="connsiteX11" fmla="*/ 12062 w 61359"/>
                <a:gd name="connsiteY11" fmla="*/ 44287 h 63910"/>
                <a:gd name="connsiteX12" fmla="*/ 21415 w 61359"/>
                <a:gd name="connsiteY12" fmla="*/ 14954 h 63910"/>
                <a:gd name="connsiteX13" fmla="*/ 41254 w 61359"/>
                <a:gd name="connsiteY13" fmla="*/ 4042 h 63910"/>
                <a:gd name="connsiteX14" fmla="*/ 53583 w 61359"/>
                <a:gd name="connsiteY14" fmla="*/ 8293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59" h="63910">
                  <a:moveTo>
                    <a:pt x="53583" y="8293"/>
                  </a:moveTo>
                  <a:cubicBezTo>
                    <a:pt x="48481" y="9144"/>
                    <a:pt x="46356" y="13111"/>
                    <a:pt x="46356" y="16229"/>
                  </a:cubicBezTo>
                  <a:cubicBezTo>
                    <a:pt x="46356" y="20055"/>
                    <a:pt x="49332" y="21472"/>
                    <a:pt x="51882" y="21472"/>
                  </a:cubicBezTo>
                  <a:cubicBezTo>
                    <a:pt x="55000" y="21472"/>
                    <a:pt x="59960" y="19205"/>
                    <a:pt x="59960" y="12403"/>
                  </a:cubicBezTo>
                  <a:cubicBezTo>
                    <a:pt x="59960" y="2767"/>
                    <a:pt x="48907" y="74"/>
                    <a:pt x="41254" y="74"/>
                  </a:cubicBezTo>
                  <a:cubicBezTo>
                    <a:pt x="19998" y="74"/>
                    <a:pt x="300" y="19630"/>
                    <a:pt x="300" y="39327"/>
                  </a:cubicBezTo>
                  <a:cubicBezTo>
                    <a:pt x="300" y="51514"/>
                    <a:pt x="8803" y="63985"/>
                    <a:pt x="26517" y="63985"/>
                  </a:cubicBezTo>
                  <a:cubicBezTo>
                    <a:pt x="50465" y="63985"/>
                    <a:pt x="61660" y="49956"/>
                    <a:pt x="61660" y="47972"/>
                  </a:cubicBezTo>
                  <a:cubicBezTo>
                    <a:pt x="61660" y="47121"/>
                    <a:pt x="60385" y="45563"/>
                    <a:pt x="59251" y="45563"/>
                  </a:cubicBezTo>
                  <a:cubicBezTo>
                    <a:pt x="58401" y="45563"/>
                    <a:pt x="58118" y="45846"/>
                    <a:pt x="56984" y="46980"/>
                  </a:cubicBezTo>
                  <a:cubicBezTo>
                    <a:pt x="45931" y="60017"/>
                    <a:pt x="29351" y="60017"/>
                    <a:pt x="26800" y="60017"/>
                  </a:cubicBezTo>
                  <a:cubicBezTo>
                    <a:pt x="16597" y="60017"/>
                    <a:pt x="12062" y="53073"/>
                    <a:pt x="12062" y="44287"/>
                  </a:cubicBezTo>
                  <a:cubicBezTo>
                    <a:pt x="12062" y="40178"/>
                    <a:pt x="14046" y="24731"/>
                    <a:pt x="21415" y="14954"/>
                  </a:cubicBezTo>
                  <a:cubicBezTo>
                    <a:pt x="26800" y="8010"/>
                    <a:pt x="34169" y="4042"/>
                    <a:pt x="41254" y="4042"/>
                  </a:cubicBezTo>
                  <a:cubicBezTo>
                    <a:pt x="43238" y="4042"/>
                    <a:pt x="50040" y="4325"/>
                    <a:pt x="53583" y="8293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形状 154">
              <a:extLst>
                <a:ext uri="{FF2B5EF4-FFF2-40B4-BE49-F238E27FC236}">
                  <a16:creationId xmlns:a16="http://schemas.microsoft.com/office/drawing/2014/main" id="{94B90CE9-94DA-0FC0-03E3-55A64146C657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8958995" y="4052026"/>
              <a:ext cx="82049" cy="62493"/>
            </a:xfrm>
            <a:custGeom>
              <a:avLst/>
              <a:gdLst>
                <a:gd name="connsiteX0" fmla="*/ 74839 w 82049"/>
                <a:gd name="connsiteY0" fmla="*/ 9717 h 62493"/>
                <a:gd name="connsiteX1" fmla="*/ 80082 w 82049"/>
                <a:gd name="connsiteY1" fmla="*/ 8583 h 62493"/>
                <a:gd name="connsiteX2" fmla="*/ 82350 w 82049"/>
                <a:gd name="connsiteY2" fmla="*/ 4049 h 62493"/>
                <a:gd name="connsiteX3" fmla="*/ 76256 w 82049"/>
                <a:gd name="connsiteY3" fmla="*/ 81 h 62493"/>
                <a:gd name="connsiteX4" fmla="*/ 39979 w 82049"/>
                <a:gd name="connsiteY4" fmla="*/ 81 h 62493"/>
                <a:gd name="connsiteX5" fmla="*/ 300 w 82049"/>
                <a:gd name="connsiteY5" fmla="*/ 39476 h 62493"/>
                <a:gd name="connsiteX6" fmla="*/ 24533 w 82049"/>
                <a:gd name="connsiteY6" fmla="*/ 62574 h 62493"/>
                <a:gd name="connsiteX7" fmla="*/ 62794 w 82049"/>
                <a:gd name="connsiteY7" fmla="*/ 24738 h 62493"/>
                <a:gd name="connsiteX8" fmla="*/ 58543 w 82049"/>
                <a:gd name="connsiteY8" fmla="*/ 9717 h 62493"/>
                <a:gd name="connsiteX9" fmla="*/ 74839 w 82049"/>
                <a:gd name="connsiteY9" fmla="*/ 9717 h 62493"/>
                <a:gd name="connsiteX10" fmla="*/ 24674 w 82049"/>
                <a:gd name="connsiteY10" fmla="*/ 58606 h 62493"/>
                <a:gd name="connsiteX11" fmla="*/ 10645 w 82049"/>
                <a:gd name="connsiteY11" fmla="*/ 43444 h 62493"/>
                <a:gd name="connsiteX12" fmla="*/ 37570 w 82049"/>
                <a:gd name="connsiteY12" fmla="*/ 9717 h 62493"/>
                <a:gd name="connsiteX13" fmla="*/ 52166 w 82049"/>
                <a:gd name="connsiteY13" fmla="*/ 23179 h 62493"/>
                <a:gd name="connsiteX14" fmla="*/ 43947 w 82049"/>
                <a:gd name="connsiteY14" fmla="*/ 47978 h 62493"/>
                <a:gd name="connsiteX15" fmla="*/ 24674 w 82049"/>
                <a:gd name="connsiteY15" fmla="*/ 58606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049" h="62493">
                  <a:moveTo>
                    <a:pt x="74839" y="9717"/>
                  </a:moveTo>
                  <a:cubicBezTo>
                    <a:pt x="77248" y="9717"/>
                    <a:pt x="78524" y="9717"/>
                    <a:pt x="80082" y="8583"/>
                  </a:cubicBezTo>
                  <a:cubicBezTo>
                    <a:pt x="81925" y="7024"/>
                    <a:pt x="82350" y="5041"/>
                    <a:pt x="82350" y="4049"/>
                  </a:cubicBezTo>
                  <a:cubicBezTo>
                    <a:pt x="82350" y="81"/>
                    <a:pt x="78665" y="81"/>
                    <a:pt x="76256" y="81"/>
                  </a:cubicBezTo>
                  <a:lnTo>
                    <a:pt x="39979" y="81"/>
                  </a:lnTo>
                  <a:cubicBezTo>
                    <a:pt x="17306" y="81"/>
                    <a:pt x="300" y="22471"/>
                    <a:pt x="300" y="39476"/>
                  </a:cubicBezTo>
                  <a:cubicBezTo>
                    <a:pt x="300" y="52655"/>
                    <a:pt x="10078" y="62574"/>
                    <a:pt x="24533" y="62574"/>
                  </a:cubicBezTo>
                  <a:cubicBezTo>
                    <a:pt x="42388" y="62574"/>
                    <a:pt x="62794" y="46419"/>
                    <a:pt x="62794" y="24738"/>
                  </a:cubicBezTo>
                  <a:cubicBezTo>
                    <a:pt x="62794" y="22471"/>
                    <a:pt x="62794" y="16094"/>
                    <a:pt x="58543" y="9717"/>
                  </a:cubicBezTo>
                  <a:lnTo>
                    <a:pt x="74839" y="9717"/>
                  </a:lnTo>
                  <a:close/>
                  <a:moveTo>
                    <a:pt x="24674" y="58606"/>
                  </a:moveTo>
                  <a:cubicBezTo>
                    <a:pt x="17022" y="58606"/>
                    <a:pt x="10645" y="53505"/>
                    <a:pt x="10645" y="43444"/>
                  </a:cubicBezTo>
                  <a:cubicBezTo>
                    <a:pt x="10645" y="39192"/>
                    <a:pt x="13196" y="9717"/>
                    <a:pt x="37570" y="9717"/>
                  </a:cubicBezTo>
                  <a:cubicBezTo>
                    <a:pt x="44797" y="9717"/>
                    <a:pt x="52166" y="12409"/>
                    <a:pt x="52166" y="23179"/>
                  </a:cubicBezTo>
                  <a:cubicBezTo>
                    <a:pt x="52166" y="25730"/>
                    <a:pt x="50890" y="38484"/>
                    <a:pt x="43947" y="47978"/>
                  </a:cubicBezTo>
                  <a:cubicBezTo>
                    <a:pt x="37995" y="55772"/>
                    <a:pt x="30059" y="58606"/>
                    <a:pt x="24674" y="58606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形状 155">
              <a:extLst>
                <a:ext uri="{FF2B5EF4-FFF2-40B4-BE49-F238E27FC236}">
                  <a16:creationId xmlns:a16="http://schemas.microsoft.com/office/drawing/2014/main" id="{DD7C861D-79C5-E316-87CA-F5F9ED06C776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9071190" y="3911225"/>
              <a:ext cx="46966" cy="202440"/>
            </a:xfrm>
            <a:custGeom>
              <a:avLst/>
              <a:gdLst>
                <a:gd name="connsiteX0" fmla="*/ 47272 w 46966"/>
                <a:gd name="connsiteY0" fmla="*/ 101299 h 202440"/>
                <a:gd name="connsiteX1" fmla="*/ 33911 w 46966"/>
                <a:gd name="connsiteY1" fmla="*/ 38137 h 202440"/>
                <a:gd name="connsiteX2" fmla="*/ 2330 w 46966"/>
                <a:gd name="connsiteY2" fmla="*/ 78 h 202440"/>
                <a:gd name="connsiteX3" fmla="*/ 306 w 46966"/>
                <a:gd name="connsiteY3" fmla="*/ 2103 h 202440"/>
                <a:gd name="connsiteX4" fmla="*/ 4152 w 46966"/>
                <a:gd name="connsiteY4" fmla="*/ 6759 h 202440"/>
                <a:gd name="connsiteX5" fmla="*/ 35531 w 46966"/>
                <a:gd name="connsiteY5" fmla="*/ 101299 h 202440"/>
                <a:gd name="connsiteX6" fmla="*/ 2938 w 46966"/>
                <a:gd name="connsiteY6" fmla="*/ 197053 h 202440"/>
                <a:gd name="connsiteX7" fmla="*/ 306 w 46966"/>
                <a:gd name="connsiteY7" fmla="*/ 200495 h 202440"/>
                <a:gd name="connsiteX8" fmla="*/ 2330 w 46966"/>
                <a:gd name="connsiteY8" fmla="*/ 202519 h 202440"/>
                <a:gd name="connsiteX9" fmla="*/ 34518 w 46966"/>
                <a:gd name="connsiteY9" fmla="*/ 163043 h 202440"/>
                <a:gd name="connsiteX10" fmla="*/ 47272 w 46966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72" y="101299"/>
                  </a:moveTo>
                  <a:cubicBezTo>
                    <a:pt x="47272" y="85508"/>
                    <a:pt x="45045" y="61013"/>
                    <a:pt x="33911" y="38137"/>
                  </a:cubicBezTo>
                  <a:cubicBezTo>
                    <a:pt x="21765" y="13237"/>
                    <a:pt x="4355" y="78"/>
                    <a:pt x="2330" y="78"/>
                  </a:cubicBezTo>
                  <a:cubicBezTo>
                    <a:pt x="1116" y="78"/>
                    <a:pt x="306" y="888"/>
                    <a:pt x="306" y="2103"/>
                  </a:cubicBezTo>
                  <a:cubicBezTo>
                    <a:pt x="306" y="2710"/>
                    <a:pt x="306" y="3115"/>
                    <a:pt x="4152" y="6759"/>
                  </a:cubicBezTo>
                  <a:cubicBezTo>
                    <a:pt x="23991" y="26800"/>
                    <a:pt x="35531" y="58989"/>
                    <a:pt x="35531" y="101299"/>
                  </a:cubicBezTo>
                  <a:cubicBezTo>
                    <a:pt x="35531" y="135916"/>
                    <a:pt x="28040" y="171546"/>
                    <a:pt x="2938" y="197053"/>
                  </a:cubicBezTo>
                  <a:cubicBezTo>
                    <a:pt x="306" y="199483"/>
                    <a:pt x="306" y="199887"/>
                    <a:pt x="306" y="200495"/>
                  </a:cubicBezTo>
                  <a:cubicBezTo>
                    <a:pt x="306" y="201709"/>
                    <a:pt x="1116" y="202519"/>
                    <a:pt x="2330" y="202519"/>
                  </a:cubicBezTo>
                  <a:cubicBezTo>
                    <a:pt x="4355" y="202519"/>
                    <a:pt x="22574" y="188753"/>
                    <a:pt x="34518" y="163043"/>
                  </a:cubicBezTo>
                  <a:cubicBezTo>
                    <a:pt x="44843" y="140775"/>
                    <a:pt x="47272" y="118304"/>
                    <a:pt x="47272" y="101299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形状 156">
              <a:extLst>
                <a:ext uri="{FF2B5EF4-FFF2-40B4-BE49-F238E27FC236}">
                  <a16:creationId xmlns:a16="http://schemas.microsoft.com/office/drawing/2014/main" id="{1D5386DF-2E20-DCC4-3033-3962666D27D7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9290749" y="4041597"/>
              <a:ext cx="23685" cy="60529"/>
            </a:xfrm>
            <a:custGeom>
              <a:avLst/>
              <a:gdLst>
                <a:gd name="connsiteX0" fmla="*/ 24002 w 23685"/>
                <a:gd name="connsiteY0" fmla="*/ 21335 h 60529"/>
                <a:gd name="connsiteX1" fmla="*/ 11046 w 23685"/>
                <a:gd name="connsiteY1" fmla="*/ 78 h 60529"/>
                <a:gd name="connsiteX2" fmla="*/ 316 w 23685"/>
                <a:gd name="connsiteY2" fmla="*/ 10808 h 60529"/>
                <a:gd name="connsiteX3" fmla="*/ 11046 w 23685"/>
                <a:gd name="connsiteY3" fmla="*/ 21537 h 60529"/>
                <a:gd name="connsiteX4" fmla="*/ 18131 w 23685"/>
                <a:gd name="connsiteY4" fmla="*/ 18905 h 60529"/>
                <a:gd name="connsiteX5" fmla="*/ 19143 w 23685"/>
                <a:gd name="connsiteY5" fmla="*/ 18298 h 60529"/>
                <a:gd name="connsiteX6" fmla="*/ 19548 w 23685"/>
                <a:gd name="connsiteY6" fmla="*/ 21335 h 60529"/>
                <a:gd name="connsiteX7" fmla="*/ 5782 w 23685"/>
                <a:gd name="connsiteY7" fmla="*/ 55142 h 60529"/>
                <a:gd name="connsiteX8" fmla="*/ 3555 w 23685"/>
                <a:gd name="connsiteY8" fmla="*/ 58381 h 60529"/>
                <a:gd name="connsiteX9" fmla="*/ 5580 w 23685"/>
                <a:gd name="connsiteY9" fmla="*/ 60608 h 60529"/>
                <a:gd name="connsiteX10" fmla="*/ 24002 w 23685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4002" y="21335"/>
                  </a:moveTo>
                  <a:cubicBezTo>
                    <a:pt x="24002" y="7974"/>
                    <a:pt x="18941" y="78"/>
                    <a:pt x="11046" y="78"/>
                  </a:cubicBezTo>
                  <a:cubicBezTo>
                    <a:pt x="4365" y="78"/>
                    <a:pt x="316" y="5139"/>
                    <a:pt x="316" y="10808"/>
                  </a:cubicBezTo>
                  <a:cubicBezTo>
                    <a:pt x="316" y="16274"/>
                    <a:pt x="4365" y="21537"/>
                    <a:pt x="11046" y="21537"/>
                  </a:cubicBezTo>
                  <a:cubicBezTo>
                    <a:pt x="13475" y="21537"/>
                    <a:pt x="16107" y="20727"/>
                    <a:pt x="18131" y="18905"/>
                  </a:cubicBezTo>
                  <a:cubicBezTo>
                    <a:pt x="18738" y="18500"/>
                    <a:pt x="18941" y="18298"/>
                    <a:pt x="19143" y="18298"/>
                  </a:cubicBezTo>
                  <a:cubicBezTo>
                    <a:pt x="19346" y="18298"/>
                    <a:pt x="19548" y="18500"/>
                    <a:pt x="19548" y="21335"/>
                  </a:cubicBezTo>
                  <a:cubicBezTo>
                    <a:pt x="19548" y="36315"/>
                    <a:pt x="12463" y="48462"/>
                    <a:pt x="5782" y="55142"/>
                  </a:cubicBezTo>
                  <a:cubicBezTo>
                    <a:pt x="3555" y="57369"/>
                    <a:pt x="3555" y="57774"/>
                    <a:pt x="3555" y="58381"/>
                  </a:cubicBezTo>
                  <a:cubicBezTo>
                    <a:pt x="3555" y="59798"/>
                    <a:pt x="4568" y="60608"/>
                    <a:pt x="5580" y="60608"/>
                  </a:cubicBezTo>
                  <a:cubicBezTo>
                    <a:pt x="7807" y="60608"/>
                    <a:pt x="24002" y="45020"/>
                    <a:pt x="24002" y="21335"/>
                  </a:cubicBezTo>
                  <a:close/>
                </a:path>
              </a:pathLst>
            </a:custGeom>
            <a:solidFill>
              <a:srgbClr val="000000"/>
            </a:solidFill>
            <a:ln w="20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14" name="组合 213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sph_charge_split}&#10;        &amp;Q_B(\text{sphaleron})\\&#10;        &amp;=\frac{g^2}{32\pi^2}\left( \int d^3 x K^0 \big\vert_{t=t_0}+\int_{-\infty}^{t_0} dt \int_S \Vec{K}\cdot \vec{dS} \right),&#10;    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2ECB76F0-1BD3-7B14-5633-154D03F677FB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2362199" y="2984499"/>
            <a:ext cx="4104640" cy="833120"/>
            <a:chOff x="5051364" y="4352495"/>
            <a:chExt cx="4100767" cy="832325"/>
          </a:xfrm>
        </p:grpSpPr>
        <p:sp>
          <p:nvSpPr>
            <p:cNvPr id="162" name="任意形状 161">
              <a:extLst>
                <a:ext uri="{FF2B5EF4-FFF2-40B4-BE49-F238E27FC236}">
                  <a16:creationId xmlns:a16="http://schemas.microsoft.com/office/drawing/2014/main" id="{8A38330B-8F17-8043-7563-8924B4769A9C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5051364" y="4361605"/>
              <a:ext cx="139886" cy="181994"/>
            </a:xfrm>
            <a:custGeom>
              <a:avLst/>
              <a:gdLst>
                <a:gd name="connsiteX0" fmla="*/ 78882 w 139886"/>
                <a:gd name="connsiteY0" fmla="*/ 141581 h 181994"/>
                <a:gd name="connsiteX1" fmla="*/ 140019 w 139886"/>
                <a:gd name="connsiteY1" fmla="*/ 54531 h 181994"/>
                <a:gd name="connsiteX2" fmla="*/ 88396 w 139886"/>
                <a:gd name="connsiteY2" fmla="*/ 75 h 181994"/>
                <a:gd name="connsiteX3" fmla="*/ 132 w 139886"/>
                <a:gd name="connsiteY3" fmla="*/ 93197 h 181994"/>
                <a:gd name="connsiteX4" fmla="*/ 51957 w 139886"/>
                <a:gd name="connsiteY4" fmla="*/ 147249 h 181994"/>
                <a:gd name="connsiteX5" fmla="*/ 71796 w 139886"/>
                <a:gd name="connsiteY5" fmla="*/ 144213 h 181994"/>
                <a:gd name="connsiteX6" fmla="*/ 70986 w 139886"/>
                <a:gd name="connsiteY6" fmla="*/ 159800 h 181994"/>
                <a:gd name="connsiteX7" fmla="*/ 87789 w 139886"/>
                <a:gd name="connsiteY7" fmla="*/ 182069 h 181994"/>
                <a:gd name="connsiteX8" fmla="*/ 121597 w 139886"/>
                <a:gd name="connsiteY8" fmla="*/ 142795 h 181994"/>
                <a:gd name="connsiteX9" fmla="*/ 119370 w 139886"/>
                <a:gd name="connsiteY9" fmla="*/ 140771 h 181994"/>
                <a:gd name="connsiteX10" fmla="*/ 116940 w 139886"/>
                <a:gd name="connsiteY10" fmla="*/ 142998 h 181994"/>
                <a:gd name="connsiteX11" fmla="*/ 93255 w 139886"/>
                <a:gd name="connsiteY11" fmla="*/ 162432 h 181994"/>
                <a:gd name="connsiteX12" fmla="*/ 78882 w 139886"/>
                <a:gd name="connsiteY12" fmla="*/ 141581 h 181994"/>
                <a:gd name="connsiteX13" fmla="*/ 40620 w 139886"/>
                <a:gd name="connsiteY13" fmla="*/ 139961 h 181994"/>
                <a:gd name="connsiteX14" fmla="*/ 17947 w 139886"/>
                <a:gd name="connsiteY14" fmla="*/ 99676 h 181994"/>
                <a:gd name="connsiteX15" fmla="*/ 38596 w 139886"/>
                <a:gd name="connsiteY15" fmla="*/ 35097 h 181994"/>
                <a:gd name="connsiteX16" fmla="*/ 87182 w 139886"/>
                <a:gd name="connsiteY16" fmla="*/ 5136 h 181994"/>
                <a:gd name="connsiteX17" fmla="*/ 122204 w 139886"/>
                <a:gd name="connsiteY17" fmla="*/ 48053 h 181994"/>
                <a:gd name="connsiteX18" fmla="*/ 77869 w 139886"/>
                <a:gd name="connsiteY18" fmla="*/ 134698 h 181994"/>
                <a:gd name="connsiteX19" fmla="*/ 60055 w 139886"/>
                <a:gd name="connsiteY19" fmla="*/ 112834 h 181994"/>
                <a:gd name="connsiteX20" fmla="*/ 39406 w 139886"/>
                <a:gd name="connsiteY20" fmla="*/ 133483 h 181994"/>
                <a:gd name="connsiteX21" fmla="*/ 40620 w 139886"/>
                <a:gd name="connsiteY21" fmla="*/ 139961 h 181994"/>
                <a:gd name="connsiteX22" fmla="*/ 53172 w 139886"/>
                <a:gd name="connsiteY22" fmla="*/ 142188 h 181994"/>
                <a:gd name="connsiteX23" fmla="*/ 43859 w 139886"/>
                <a:gd name="connsiteY23" fmla="*/ 133483 h 181994"/>
                <a:gd name="connsiteX24" fmla="*/ 60055 w 139886"/>
                <a:gd name="connsiteY24" fmla="*/ 117288 h 181994"/>
                <a:gd name="connsiteX25" fmla="*/ 72404 w 139886"/>
                <a:gd name="connsiteY25" fmla="*/ 134495 h 181994"/>
                <a:gd name="connsiteX26" fmla="*/ 70177 w 139886"/>
                <a:gd name="connsiteY26" fmla="*/ 138544 h 181994"/>
                <a:gd name="connsiteX27" fmla="*/ 53172 w 139886"/>
                <a:gd name="connsiteY27" fmla="*/ 142188 h 18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86" h="181994">
                  <a:moveTo>
                    <a:pt x="78882" y="141581"/>
                  </a:moveTo>
                  <a:cubicBezTo>
                    <a:pt x="110260" y="129637"/>
                    <a:pt x="140019" y="93602"/>
                    <a:pt x="140019" y="54531"/>
                  </a:cubicBezTo>
                  <a:cubicBezTo>
                    <a:pt x="140019" y="21938"/>
                    <a:pt x="118560" y="75"/>
                    <a:pt x="88396" y="75"/>
                  </a:cubicBezTo>
                  <a:cubicBezTo>
                    <a:pt x="44669" y="75"/>
                    <a:pt x="132" y="46029"/>
                    <a:pt x="132" y="93197"/>
                  </a:cubicBezTo>
                  <a:cubicBezTo>
                    <a:pt x="132" y="126803"/>
                    <a:pt x="22805" y="147249"/>
                    <a:pt x="51957" y="147249"/>
                  </a:cubicBezTo>
                  <a:cubicBezTo>
                    <a:pt x="57018" y="147249"/>
                    <a:pt x="63901" y="146439"/>
                    <a:pt x="71796" y="144213"/>
                  </a:cubicBezTo>
                  <a:cubicBezTo>
                    <a:pt x="70986" y="156764"/>
                    <a:pt x="70986" y="157169"/>
                    <a:pt x="70986" y="159800"/>
                  </a:cubicBezTo>
                  <a:cubicBezTo>
                    <a:pt x="70986" y="166279"/>
                    <a:pt x="70986" y="182069"/>
                    <a:pt x="87789" y="182069"/>
                  </a:cubicBezTo>
                  <a:cubicBezTo>
                    <a:pt x="111879" y="182069"/>
                    <a:pt x="121597" y="145022"/>
                    <a:pt x="121597" y="142795"/>
                  </a:cubicBezTo>
                  <a:cubicBezTo>
                    <a:pt x="121597" y="141378"/>
                    <a:pt x="120180" y="140771"/>
                    <a:pt x="119370" y="140771"/>
                  </a:cubicBezTo>
                  <a:cubicBezTo>
                    <a:pt x="117750" y="140771"/>
                    <a:pt x="117345" y="141783"/>
                    <a:pt x="116940" y="142998"/>
                  </a:cubicBezTo>
                  <a:cubicBezTo>
                    <a:pt x="112082" y="157371"/>
                    <a:pt x="100340" y="162432"/>
                    <a:pt x="93255" y="162432"/>
                  </a:cubicBezTo>
                  <a:cubicBezTo>
                    <a:pt x="83943" y="162432"/>
                    <a:pt x="80906" y="156966"/>
                    <a:pt x="78882" y="141581"/>
                  </a:cubicBezTo>
                  <a:close/>
                  <a:moveTo>
                    <a:pt x="40620" y="139961"/>
                  </a:moveTo>
                  <a:cubicBezTo>
                    <a:pt x="24830" y="133686"/>
                    <a:pt x="17947" y="117895"/>
                    <a:pt x="17947" y="99676"/>
                  </a:cubicBezTo>
                  <a:cubicBezTo>
                    <a:pt x="17947" y="85707"/>
                    <a:pt x="23210" y="56961"/>
                    <a:pt x="38596" y="35097"/>
                  </a:cubicBezTo>
                  <a:cubicBezTo>
                    <a:pt x="53374" y="14448"/>
                    <a:pt x="72404" y="5136"/>
                    <a:pt x="87182" y="5136"/>
                  </a:cubicBezTo>
                  <a:cubicBezTo>
                    <a:pt x="107426" y="5136"/>
                    <a:pt x="122204" y="20926"/>
                    <a:pt x="122204" y="48053"/>
                  </a:cubicBezTo>
                  <a:cubicBezTo>
                    <a:pt x="122204" y="68297"/>
                    <a:pt x="111879" y="115668"/>
                    <a:pt x="77869" y="134698"/>
                  </a:cubicBezTo>
                  <a:cubicBezTo>
                    <a:pt x="76857" y="127612"/>
                    <a:pt x="74833" y="112834"/>
                    <a:pt x="60055" y="112834"/>
                  </a:cubicBezTo>
                  <a:cubicBezTo>
                    <a:pt x="49325" y="112834"/>
                    <a:pt x="39406" y="122956"/>
                    <a:pt x="39406" y="133483"/>
                  </a:cubicBezTo>
                  <a:cubicBezTo>
                    <a:pt x="39406" y="137532"/>
                    <a:pt x="40620" y="139759"/>
                    <a:pt x="40620" y="139961"/>
                  </a:cubicBezTo>
                  <a:close/>
                  <a:moveTo>
                    <a:pt x="53172" y="142188"/>
                  </a:moveTo>
                  <a:cubicBezTo>
                    <a:pt x="50337" y="142188"/>
                    <a:pt x="43859" y="142188"/>
                    <a:pt x="43859" y="133483"/>
                  </a:cubicBezTo>
                  <a:cubicBezTo>
                    <a:pt x="43859" y="125386"/>
                    <a:pt x="51552" y="117288"/>
                    <a:pt x="60055" y="117288"/>
                  </a:cubicBezTo>
                  <a:cubicBezTo>
                    <a:pt x="68557" y="117288"/>
                    <a:pt x="72404" y="122146"/>
                    <a:pt x="72404" y="134495"/>
                  </a:cubicBezTo>
                  <a:cubicBezTo>
                    <a:pt x="72404" y="137532"/>
                    <a:pt x="72201" y="137734"/>
                    <a:pt x="70177" y="138544"/>
                  </a:cubicBezTo>
                  <a:cubicBezTo>
                    <a:pt x="64913" y="140771"/>
                    <a:pt x="58840" y="142188"/>
                    <a:pt x="53172" y="142188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形状 162">
              <a:extLst>
                <a:ext uri="{FF2B5EF4-FFF2-40B4-BE49-F238E27FC236}">
                  <a16:creationId xmlns:a16="http://schemas.microsoft.com/office/drawing/2014/main" id="{75D8A1C1-660D-C093-BF84-9C9C2FB94020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5211688" y="4437905"/>
              <a:ext cx="108407" cy="96786"/>
            </a:xfrm>
            <a:custGeom>
              <a:avLst/>
              <a:gdLst>
                <a:gd name="connsiteX0" fmla="*/ 16862 w 108407"/>
                <a:gd name="connsiteY0" fmla="*/ 85810 h 96786"/>
                <a:gd name="connsiteX1" fmla="*/ 4391 w 108407"/>
                <a:gd name="connsiteY1" fmla="*/ 91762 h 96786"/>
                <a:gd name="connsiteX2" fmla="*/ 140 w 108407"/>
                <a:gd name="connsiteY2" fmla="*/ 94737 h 96786"/>
                <a:gd name="connsiteX3" fmla="*/ 4391 w 108407"/>
                <a:gd name="connsiteY3" fmla="*/ 96863 h 96786"/>
                <a:gd name="connsiteX4" fmla="*/ 59232 w 108407"/>
                <a:gd name="connsiteY4" fmla="*/ 96863 h 96786"/>
                <a:gd name="connsiteX5" fmla="*/ 101320 w 108407"/>
                <a:gd name="connsiteY5" fmla="*/ 66537 h 96786"/>
                <a:gd name="connsiteX6" fmla="*/ 77088 w 108407"/>
                <a:gd name="connsiteY6" fmla="*/ 46273 h 96786"/>
                <a:gd name="connsiteX7" fmla="*/ 108547 w 108407"/>
                <a:gd name="connsiteY7" fmla="*/ 20199 h 96786"/>
                <a:gd name="connsiteX8" fmla="*/ 79213 w 108407"/>
                <a:gd name="connsiteY8" fmla="*/ 76 h 96786"/>
                <a:gd name="connsiteX9" fmla="*/ 27631 w 108407"/>
                <a:gd name="connsiteY9" fmla="*/ 76 h 96786"/>
                <a:gd name="connsiteX10" fmla="*/ 23097 w 108407"/>
                <a:gd name="connsiteY10" fmla="*/ 3194 h 96786"/>
                <a:gd name="connsiteX11" fmla="*/ 27631 w 108407"/>
                <a:gd name="connsiteY11" fmla="*/ 5178 h 96786"/>
                <a:gd name="connsiteX12" fmla="*/ 33016 w 108407"/>
                <a:gd name="connsiteY12" fmla="*/ 5461 h 96786"/>
                <a:gd name="connsiteX13" fmla="*/ 36276 w 108407"/>
                <a:gd name="connsiteY13" fmla="*/ 7445 h 96786"/>
                <a:gd name="connsiteX14" fmla="*/ 35709 w 108407"/>
                <a:gd name="connsiteY14" fmla="*/ 10563 h 96786"/>
                <a:gd name="connsiteX15" fmla="*/ 16862 w 108407"/>
                <a:gd name="connsiteY15" fmla="*/ 85810 h 96786"/>
                <a:gd name="connsiteX16" fmla="*/ 39535 w 108407"/>
                <a:gd name="connsiteY16" fmla="*/ 44573 h 96786"/>
                <a:gd name="connsiteX17" fmla="*/ 48179 w 108407"/>
                <a:gd name="connsiteY17" fmla="*/ 9996 h 96786"/>
                <a:gd name="connsiteX18" fmla="*/ 55406 w 108407"/>
                <a:gd name="connsiteY18" fmla="*/ 5178 h 96786"/>
                <a:gd name="connsiteX19" fmla="*/ 76946 w 108407"/>
                <a:gd name="connsiteY19" fmla="*/ 5178 h 96786"/>
                <a:gd name="connsiteX20" fmla="*/ 94660 w 108407"/>
                <a:gd name="connsiteY20" fmla="*/ 20057 h 96786"/>
                <a:gd name="connsiteX21" fmla="*/ 62775 w 108407"/>
                <a:gd name="connsiteY21" fmla="*/ 44573 h 96786"/>
                <a:gd name="connsiteX22" fmla="*/ 39535 w 108407"/>
                <a:gd name="connsiteY22" fmla="*/ 44573 h 96786"/>
                <a:gd name="connsiteX23" fmla="*/ 32733 w 108407"/>
                <a:gd name="connsiteY23" fmla="*/ 91762 h 96786"/>
                <a:gd name="connsiteX24" fmla="*/ 28198 w 108407"/>
                <a:gd name="connsiteY24" fmla="*/ 90345 h 96786"/>
                <a:gd name="connsiteX25" fmla="*/ 28765 w 108407"/>
                <a:gd name="connsiteY25" fmla="*/ 87369 h 96786"/>
                <a:gd name="connsiteX26" fmla="*/ 38543 w 108407"/>
                <a:gd name="connsiteY26" fmla="*/ 48540 h 96786"/>
                <a:gd name="connsiteX27" fmla="*/ 68585 w 108407"/>
                <a:gd name="connsiteY27" fmla="*/ 48540 h 96786"/>
                <a:gd name="connsiteX28" fmla="*/ 87007 w 108407"/>
                <a:gd name="connsiteY28" fmla="*/ 65546 h 96786"/>
                <a:gd name="connsiteX29" fmla="*/ 55548 w 108407"/>
                <a:gd name="connsiteY29" fmla="*/ 91762 h 96786"/>
                <a:gd name="connsiteX30" fmla="*/ 32733 w 108407"/>
                <a:gd name="connsiteY30" fmla="*/ 91762 h 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8407" h="96786">
                  <a:moveTo>
                    <a:pt x="16862" y="85810"/>
                  </a:moveTo>
                  <a:cubicBezTo>
                    <a:pt x="15586" y="90628"/>
                    <a:pt x="15303" y="91762"/>
                    <a:pt x="4391" y="91762"/>
                  </a:cubicBezTo>
                  <a:cubicBezTo>
                    <a:pt x="1982" y="91762"/>
                    <a:pt x="140" y="91762"/>
                    <a:pt x="140" y="94737"/>
                  </a:cubicBezTo>
                  <a:cubicBezTo>
                    <a:pt x="140" y="96863"/>
                    <a:pt x="1840" y="96863"/>
                    <a:pt x="4391" y="96863"/>
                  </a:cubicBezTo>
                  <a:lnTo>
                    <a:pt x="59232" y="96863"/>
                  </a:lnTo>
                  <a:cubicBezTo>
                    <a:pt x="83040" y="96863"/>
                    <a:pt x="101320" y="80567"/>
                    <a:pt x="101320" y="66537"/>
                  </a:cubicBezTo>
                  <a:cubicBezTo>
                    <a:pt x="101320" y="56476"/>
                    <a:pt x="92109" y="47832"/>
                    <a:pt x="77088" y="46273"/>
                  </a:cubicBezTo>
                  <a:cubicBezTo>
                    <a:pt x="94234" y="43156"/>
                    <a:pt x="108547" y="32386"/>
                    <a:pt x="108547" y="20199"/>
                  </a:cubicBezTo>
                  <a:cubicBezTo>
                    <a:pt x="108547" y="9429"/>
                    <a:pt x="97636" y="76"/>
                    <a:pt x="79213" y="76"/>
                  </a:cubicBezTo>
                  <a:lnTo>
                    <a:pt x="27631" y="76"/>
                  </a:lnTo>
                  <a:cubicBezTo>
                    <a:pt x="24939" y="76"/>
                    <a:pt x="23097" y="76"/>
                    <a:pt x="23097" y="3194"/>
                  </a:cubicBezTo>
                  <a:cubicBezTo>
                    <a:pt x="23097" y="5178"/>
                    <a:pt x="24797" y="5178"/>
                    <a:pt x="27631" y="5178"/>
                  </a:cubicBezTo>
                  <a:cubicBezTo>
                    <a:pt x="27773" y="5178"/>
                    <a:pt x="30466" y="5178"/>
                    <a:pt x="33016" y="5461"/>
                  </a:cubicBezTo>
                  <a:cubicBezTo>
                    <a:pt x="35992" y="5744"/>
                    <a:pt x="36276" y="6028"/>
                    <a:pt x="36276" y="7445"/>
                  </a:cubicBezTo>
                  <a:cubicBezTo>
                    <a:pt x="36276" y="7728"/>
                    <a:pt x="36276" y="8437"/>
                    <a:pt x="35709" y="10563"/>
                  </a:cubicBezTo>
                  <a:lnTo>
                    <a:pt x="16862" y="85810"/>
                  </a:lnTo>
                  <a:close/>
                  <a:moveTo>
                    <a:pt x="39535" y="44573"/>
                  </a:moveTo>
                  <a:lnTo>
                    <a:pt x="48179" y="9996"/>
                  </a:lnTo>
                  <a:cubicBezTo>
                    <a:pt x="49313" y="5603"/>
                    <a:pt x="49455" y="5178"/>
                    <a:pt x="55406" y="5178"/>
                  </a:cubicBezTo>
                  <a:lnTo>
                    <a:pt x="76946" y="5178"/>
                  </a:lnTo>
                  <a:cubicBezTo>
                    <a:pt x="91400" y="5178"/>
                    <a:pt x="94660" y="14672"/>
                    <a:pt x="94660" y="20057"/>
                  </a:cubicBezTo>
                  <a:cubicBezTo>
                    <a:pt x="94660" y="31535"/>
                    <a:pt x="81764" y="44573"/>
                    <a:pt x="62775" y="44573"/>
                  </a:cubicBezTo>
                  <a:lnTo>
                    <a:pt x="39535" y="44573"/>
                  </a:lnTo>
                  <a:close/>
                  <a:moveTo>
                    <a:pt x="32733" y="91762"/>
                  </a:moveTo>
                  <a:cubicBezTo>
                    <a:pt x="28340" y="91762"/>
                    <a:pt x="28198" y="91620"/>
                    <a:pt x="28198" y="90345"/>
                  </a:cubicBezTo>
                  <a:cubicBezTo>
                    <a:pt x="28198" y="90203"/>
                    <a:pt x="28198" y="89494"/>
                    <a:pt x="28765" y="87369"/>
                  </a:cubicBezTo>
                  <a:lnTo>
                    <a:pt x="38543" y="48540"/>
                  </a:lnTo>
                  <a:lnTo>
                    <a:pt x="68585" y="48540"/>
                  </a:lnTo>
                  <a:cubicBezTo>
                    <a:pt x="81906" y="48540"/>
                    <a:pt x="87007" y="57326"/>
                    <a:pt x="87007" y="65546"/>
                  </a:cubicBezTo>
                  <a:cubicBezTo>
                    <a:pt x="87007" y="79575"/>
                    <a:pt x="72695" y="91762"/>
                    <a:pt x="55548" y="91762"/>
                  </a:cubicBezTo>
                  <a:lnTo>
                    <a:pt x="32733" y="9176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形状 163">
              <a:extLst>
                <a:ext uri="{FF2B5EF4-FFF2-40B4-BE49-F238E27FC236}">
                  <a16:creationId xmlns:a16="http://schemas.microsoft.com/office/drawing/2014/main" id="{7D08E0D1-DB17-8941-7964-422E66917E80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5360867" y="4352495"/>
              <a:ext cx="46966" cy="202440"/>
            </a:xfrm>
            <a:custGeom>
              <a:avLst/>
              <a:gdLst>
                <a:gd name="connsiteX0" fmla="*/ 47113 w 46966"/>
                <a:gd name="connsiteY0" fmla="*/ 200491 h 202440"/>
                <a:gd name="connsiteX1" fmla="*/ 43672 w 46966"/>
                <a:gd name="connsiteY1" fmla="*/ 196037 h 202440"/>
                <a:gd name="connsiteX2" fmla="*/ 11888 w 46966"/>
                <a:gd name="connsiteY2" fmla="*/ 101295 h 202440"/>
                <a:gd name="connsiteX3" fmla="*/ 44481 w 46966"/>
                <a:gd name="connsiteY3" fmla="*/ 5541 h 202440"/>
                <a:gd name="connsiteX4" fmla="*/ 47113 w 46966"/>
                <a:gd name="connsiteY4" fmla="*/ 2099 h 202440"/>
                <a:gd name="connsiteX5" fmla="*/ 45089 w 46966"/>
                <a:gd name="connsiteY5" fmla="*/ 75 h 202440"/>
                <a:gd name="connsiteX6" fmla="*/ 12901 w 46966"/>
                <a:gd name="connsiteY6" fmla="*/ 39551 h 202440"/>
                <a:gd name="connsiteX7" fmla="*/ 147 w 46966"/>
                <a:gd name="connsiteY7" fmla="*/ 101295 h 202440"/>
                <a:gd name="connsiteX8" fmla="*/ 13508 w 46966"/>
                <a:gd name="connsiteY8" fmla="*/ 164457 h 202440"/>
                <a:gd name="connsiteX9" fmla="*/ 45089 w 46966"/>
                <a:gd name="connsiteY9" fmla="*/ 202515 h 202440"/>
                <a:gd name="connsiteX10" fmla="*/ 47113 w 46966"/>
                <a:gd name="connsiteY10" fmla="*/ 20049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13" y="200491"/>
                  </a:moveTo>
                  <a:cubicBezTo>
                    <a:pt x="47113" y="199884"/>
                    <a:pt x="47113" y="199479"/>
                    <a:pt x="43672" y="196037"/>
                  </a:cubicBezTo>
                  <a:cubicBezTo>
                    <a:pt x="18367" y="170530"/>
                    <a:pt x="11888" y="132269"/>
                    <a:pt x="11888" y="101295"/>
                  </a:cubicBezTo>
                  <a:cubicBezTo>
                    <a:pt x="11888" y="66070"/>
                    <a:pt x="19581" y="30846"/>
                    <a:pt x="44481" y="5541"/>
                  </a:cubicBezTo>
                  <a:cubicBezTo>
                    <a:pt x="47113" y="3111"/>
                    <a:pt x="47113" y="2706"/>
                    <a:pt x="47113" y="2099"/>
                  </a:cubicBezTo>
                  <a:cubicBezTo>
                    <a:pt x="47113" y="682"/>
                    <a:pt x="46303" y="75"/>
                    <a:pt x="45089" y="75"/>
                  </a:cubicBezTo>
                  <a:cubicBezTo>
                    <a:pt x="43064" y="75"/>
                    <a:pt x="24845" y="13841"/>
                    <a:pt x="12901" y="39551"/>
                  </a:cubicBezTo>
                  <a:cubicBezTo>
                    <a:pt x="2576" y="61819"/>
                    <a:pt x="147" y="84290"/>
                    <a:pt x="147" y="101295"/>
                  </a:cubicBezTo>
                  <a:cubicBezTo>
                    <a:pt x="147" y="117085"/>
                    <a:pt x="2374" y="141581"/>
                    <a:pt x="13508" y="164457"/>
                  </a:cubicBezTo>
                  <a:cubicBezTo>
                    <a:pt x="25654" y="189357"/>
                    <a:pt x="43064" y="202515"/>
                    <a:pt x="45089" y="202515"/>
                  </a:cubicBezTo>
                  <a:cubicBezTo>
                    <a:pt x="46303" y="202515"/>
                    <a:pt x="47113" y="201908"/>
                    <a:pt x="47113" y="20049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形状 164">
              <a:extLst>
                <a:ext uri="{FF2B5EF4-FFF2-40B4-BE49-F238E27FC236}">
                  <a16:creationId xmlns:a16="http://schemas.microsoft.com/office/drawing/2014/main" id="{B28EFE7C-81F0-EF0E-CEA7-914798A8F63D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5426233" y="4413632"/>
              <a:ext cx="66198" cy="92920"/>
            </a:xfrm>
            <a:custGeom>
              <a:avLst/>
              <a:gdLst>
                <a:gd name="connsiteX0" fmla="*/ 35578 w 66198"/>
                <a:gd name="connsiteY0" fmla="*/ 51495 h 92920"/>
                <a:gd name="connsiteX1" fmla="*/ 56632 w 66198"/>
                <a:gd name="connsiteY1" fmla="*/ 70119 h 92920"/>
                <a:gd name="connsiteX2" fmla="*/ 33756 w 66198"/>
                <a:gd name="connsiteY2" fmla="*/ 88541 h 92920"/>
                <a:gd name="connsiteX3" fmla="*/ 5617 w 66198"/>
                <a:gd name="connsiteY3" fmla="*/ 59795 h 92920"/>
                <a:gd name="connsiteX4" fmla="*/ 2782 w 66198"/>
                <a:gd name="connsiteY4" fmla="*/ 56353 h 92920"/>
                <a:gd name="connsiteX5" fmla="*/ 151 w 66198"/>
                <a:gd name="connsiteY5" fmla="*/ 61414 h 92920"/>
                <a:gd name="connsiteX6" fmla="*/ 151 w 66198"/>
                <a:gd name="connsiteY6" fmla="*/ 88136 h 92920"/>
                <a:gd name="connsiteX7" fmla="*/ 2378 w 66198"/>
                <a:gd name="connsiteY7" fmla="*/ 92995 h 92920"/>
                <a:gd name="connsiteX8" fmla="*/ 7439 w 66198"/>
                <a:gd name="connsiteY8" fmla="*/ 88946 h 92920"/>
                <a:gd name="connsiteX9" fmla="*/ 11487 w 66198"/>
                <a:gd name="connsiteY9" fmla="*/ 84290 h 92920"/>
                <a:gd name="connsiteX10" fmla="*/ 33756 w 66198"/>
                <a:gd name="connsiteY10" fmla="*/ 92995 h 92920"/>
                <a:gd name="connsiteX11" fmla="*/ 66349 w 66198"/>
                <a:gd name="connsiteY11" fmla="*/ 64856 h 92920"/>
                <a:gd name="connsiteX12" fmla="*/ 57846 w 66198"/>
                <a:gd name="connsiteY12" fmla="*/ 45624 h 92920"/>
                <a:gd name="connsiteX13" fmla="*/ 34768 w 66198"/>
                <a:gd name="connsiteY13" fmla="*/ 35907 h 92920"/>
                <a:gd name="connsiteX14" fmla="*/ 9868 w 66198"/>
                <a:gd name="connsiteY14" fmla="*/ 19307 h 92920"/>
                <a:gd name="connsiteX15" fmla="*/ 32541 w 66198"/>
                <a:gd name="connsiteY15" fmla="*/ 3921 h 92920"/>
                <a:gd name="connsiteX16" fmla="*/ 56227 w 66198"/>
                <a:gd name="connsiteY16" fmla="*/ 28416 h 92920"/>
                <a:gd name="connsiteX17" fmla="*/ 58656 w 66198"/>
                <a:gd name="connsiteY17" fmla="*/ 30238 h 92920"/>
                <a:gd name="connsiteX18" fmla="*/ 61288 w 66198"/>
                <a:gd name="connsiteY18" fmla="*/ 25380 h 92920"/>
                <a:gd name="connsiteX19" fmla="*/ 61288 w 66198"/>
                <a:gd name="connsiteY19" fmla="*/ 4933 h 92920"/>
                <a:gd name="connsiteX20" fmla="*/ 59061 w 66198"/>
                <a:gd name="connsiteY20" fmla="*/ 75 h 92920"/>
                <a:gd name="connsiteX21" fmla="*/ 55012 w 66198"/>
                <a:gd name="connsiteY21" fmla="*/ 2504 h 92920"/>
                <a:gd name="connsiteX22" fmla="*/ 51571 w 66198"/>
                <a:gd name="connsiteY22" fmla="*/ 5743 h 92920"/>
                <a:gd name="connsiteX23" fmla="*/ 32541 w 66198"/>
                <a:gd name="connsiteY23" fmla="*/ 75 h 92920"/>
                <a:gd name="connsiteX24" fmla="*/ 151 w 66198"/>
                <a:gd name="connsiteY24" fmla="*/ 24975 h 92920"/>
                <a:gd name="connsiteX25" fmla="*/ 8856 w 66198"/>
                <a:gd name="connsiteY25" fmla="*/ 42182 h 92920"/>
                <a:gd name="connsiteX26" fmla="*/ 35578 w 66198"/>
                <a:gd name="connsiteY26" fmla="*/ 51495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98" h="92920">
                  <a:moveTo>
                    <a:pt x="35578" y="51495"/>
                  </a:moveTo>
                  <a:cubicBezTo>
                    <a:pt x="40032" y="52304"/>
                    <a:pt x="56632" y="55543"/>
                    <a:pt x="56632" y="70119"/>
                  </a:cubicBezTo>
                  <a:cubicBezTo>
                    <a:pt x="56632" y="80444"/>
                    <a:pt x="49546" y="88541"/>
                    <a:pt x="33756" y="88541"/>
                  </a:cubicBezTo>
                  <a:cubicBezTo>
                    <a:pt x="16751" y="88541"/>
                    <a:pt x="9463" y="77002"/>
                    <a:pt x="5617" y="59795"/>
                  </a:cubicBezTo>
                  <a:cubicBezTo>
                    <a:pt x="5009" y="57163"/>
                    <a:pt x="4807" y="56353"/>
                    <a:pt x="2782" y="56353"/>
                  </a:cubicBezTo>
                  <a:cubicBezTo>
                    <a:pt x="151" y="56353"/>
                    <a:pt x="151" y="57770"/>
                    <a:pt x="151" y="61414"/>
                  </a:cubicBezTo>
                  <a:lnTo>
                    <a:pt x="151" y="88136"/>
                  </a:lnTo>
                  <a:cubicBezTo>
                    <a:pt x="151" y="91578"/>
                    <a:pt x="151" y="92995"/>
                    <a:pt x="2378" y="92995"/>
                  </a:cubicBezTo>
                  <a:cubicBezTo>
                    <a:pt x="3390" y="92995"/>
                    <a:pt x="3592" y="92793"/>
                    <a:pt x="7439" y="88946"/>
                  </a:cubicBezTo>
                  <a:cubicBezTo>
                    <a:pt x="7843" y="88541"/>
                    <a:pt x="7843" y="88136"/>
                    <a:pt x="11487" y="84290"/>
                  </a:cubicBezTo>
                  <a:cubicBezTo>
                    <a:pt x="20395" y="92793"/>
                    <a:pt x="29505" y="92995"/>
                    <a:pt x="33756" y="92995"/>
                  </a:cubicBezTo>
                  <a:cubicBezTo>
                    <a:pt x="57037" y="92995"/>
                    <a:pt x="66349" y="79431"/>
                    <a:pt x="66349" y="64856"/>
                  </a:cubicBezTo>
                  <a:cubicBezTo>
                    <a:pt x="66349" y="54126"/>
                    <a:pt x="60276" y="48053"/>
                    <a:pt x="57846" y="45624"/>
                  </a:cubicBezTo>
                  <a:cubicBezTo>
                    <a:pt x="51166" y="39146"/>
                    <a:pt x="43271" y="37526"/>
                    <a:pt x="34768" y="35907"/>
                  </a:cubicBezTo>
                  <a:cubicBezTo>
                    <a:pt x="23431" y="33680"/>
                    <a:pt x="9868" y="31048"/>
                    <a:pt x="9868" y="19307"/>
                  </a:cubicBezTo>
                  <a:cubicBezTo>
                    <a:pt x="9868" y="12221"/>
                    <a:pt x="15131" y="3921"/>
                    <a:pt x="32541" y="3921"/>
                  </a:cubicBezTo>
                  <a:cubicBezTo>
                    <a:pt x="54810" y="3921"/>
                    <a:pt x="55822" y="22141"/>
                    <a:pt x="56227" y="28416"/>
                  </a:cubicBezTo>
                  <a:cubicBezTo>
                    <a:pt x="56429" y="30238"/>
                    <a:pt x="58251" y="30238"/>
                    <a:pt x="58656" y="30238"/>
                  </a:cubicBezTo>
                  <a:cubicBezTo>
                    <a:pt x="61288" y="30238"/>
                    <a:pt x="61288" y="29226"/>
                    <a:pt x="61288" y="25380"/>
                  </a:cubicBezTo>
                  <a:lnTo>
                    <a:pt x="61288" y="4933"/>
                  </a:lnTo>
                  <a:cubicBezTo>
                    <a:pt x="61288" y="1492"/>
                    <a:pt x="61288" y="75"/>
                    <a:pt x="59061" y="75"/>
                  </a:cubicBezTo>
                  <a:cubicBezTo>
                    <a:pt x="58049" y="75"/>
                    <a:pt x="57644" y="75"/>
                    <a:pt x="55012" y="2504"/>
                  </a:cubicBezTo>
                  <a:cubicBezTo>
                    <a:pt x="54405" y="3314"/>
                    <a:pt x="52380" y="5136"/>
                    <a:pt x="51571" y="5743"/>
                  </a:cubicBezTo>
                  <a:cubicBezTo>
                    <a:pt x="43878" y="75"/>
                    <a:pt x="35578" y="75"/>
                    <a:pt x="32541" y="75"/>
                  </a:cubicBezTo>
                  <a:cubicBezTo>
                    <a:pt x="7843" y="75"/>
                    <a:pt x="151" y="13638"/>
                    <a:pt x="151" y="24975"/>
                  </a:cubicBezTo>
                  <a:cubicBezTo>
                    <a:pt x="151" y="32060"/>
                    <a:pt x="3390" y="37729"/>
                    <a:pt x="8856" y="42182"/>
                  </a:cubicBezTo>
                  <a:cubicBezTo>
                    <a:pt x="15334" y="47446"/>
                    <a:pt x="21002" y="48660"/>
                    <a:pt x="35578" y="51495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形状 165">
              <a:extLst>
                <a:ext uri="{FF2B5EF4-FFF2-40B4-BE49-F238E27FC236}">
                  <a16:creationId xmlns:a16="http://schemas.microsoft.com/office/drawing/2014/main" id="{BF03CE65-1653-AACA-5000-298A32E959ED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5505073" y="4414847"/>
              <a:ext cx="99803" cy="128752"/>
            </a:xfrm>
            <a:custGeom>
              <a:avLst/>
              <a:gdLst>
                <a:gd name="connsiteX0" fmla="*/ 29306 w 99803"/>
                <a:gd name="connsiteY0" fmla="*/ 13436 h 128752"/>
                <a:gd name="connsiteX1" fmla="*/ 29306 w 99803"/>
                <a:gd name="connsiteY1" fmla="*/ 75 h 128752"/>
                <a:gd name="connsiteX2" fmla="*/ 155 w 99803"/>
                <a:gd name="connsiteY2" fmla="*/ 2301 h 128752"/>
                <a:gd name="connsiteX3" fmla="*/ 155 w 99803"/>
                <a:gd name="connsiteY3" fmla="*/ 8577 h 128752"/>
                <a:gd name="connsiteX4" fmla="*/ 15945 w 99803"/>
                <a:gd name="connsiteY4" fmla="*/ 18699 h 128752"/>
                <a:gd name="connsiteX5" fmla="*/ 15945 w 99803"/>
                <a:gd name="connsiteY5" fmla="*/ 113442 h 128752"/>
                <a:gd name="connsiteX6" fmla="*/ 155 w 99803"/>
                <a:gd name="connsiteY6" fmla="*/ 122551 h 128752"/>
                <a:gd name="connsiteX7" fmla="*/ 155 w 99803"/>
                <a:gd name="connsiteY7" fmla="*/ 128827 h 128752"/>
                <a:gd name="connsiteX8" fmla="*/ 22828 w 99803"/>
                <a:gd name="connsiteY8" fmla="*/ 128220 h 128752"/>
                <a:gd name="connsiteX9" fmla="*/ 45704 w 99803"/>
                <a:gd name="connsiteY9" fmla="*/ 128827 h 128752"/>
                <a:gd name="connsiteX10" fmla="*/ 45704 w 99803"/>
                <a:gd name="connsiteY10" fmla="*/ 122551 h 128752"/>
                <a:gd name="connsiteX11" fmla="*/ 29913 w 99803"/>
                <a:gd name="connsiteY11" fmla="*/ 113442 h 128752"/>
                <a:gd name="connsiteX12" fmla="*/ 29913 w 99803"/>
                <a:gd name="connsiteY12" fmla="*/ 79431 h 128752"/>
                <a:gd name="connsiteX13" fmla="*/ 29913 w 99803"/>
                <a:gd name="connsiteY13" fmla="*/ 77609 h 128752"/>
                <a:gd name="connsiteX14" fmla="*/ 54814 w 99803"/>
                <a:gd name="connsiteY14" fmla="*/ 91780 h 128752"/>
                <a:gd name="connsiteX15" fmla="*/ 99958 w 99803"/>
                <a:gd name="connsiteY15" fmla="*/ 45826 h 128752"/>
                <a:gd name="connsiteX16" fmla="*/ 57648 w 99803"/>
                <a:gd name="connsiteY16" fmla="*/ 75 h 128752"/>
                <a:gd name="connsiteX17" fmla="*/ 29306 w 99803"/>
                <a:gd name="connsiteY17" fmla="*/ 13436 h 128752"/>
                <a:gd name="connsiteX18" fmla="*/ 29913 w 99803"/>
                <a:gd name="connsiteY18" fmla="*/ 66475 h 128752"/>
                <a:gd name="connsiteX19" fmla="*/ 29913 w 99803"/>
                <a:gd name="connsiteY19" fmla="*/ 21331 h 128752"/>
                <a:gd name="connsiteX20" fmla="*/ 56028 w 99803"/>
                <a:gd name="connsiteY20" fmla="*/ 5136 h 128752"/>
                <a:gd name="connsiteX21" fmla="*/ 83155 w 99803"/>
                <a:gd name="connsiteY21" fmla="*/ 45826 h 128752"/>
                <a:gd name="connsiteX22" fmla="*/ 54004 w 99803"/>
                <a:gd name="connsiteY22" fmla="*/ 87327 h 128752"/>
                <a:gd name="connsiteX23" fmla="*/ 32748 w 99803"/>
                <a:gd name="connsiteY23" fmla="*/ 74978 h 128752"/>
                <a:gd name="connsiteX24" fmla="*/ 29913 w 99803"/>
                <a:gd name="connsiteY24" fmla="*/ 66475 h 12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803" h="128752">
                  <a:moveTo>
                    <a:pt x="29306" y="13436"/>
                  </a:moveTo>
                  <a:lnTo>
                    <a:pt x="29306" y="75"/>
                  </a:lnTo>
                  <a:lnTo>
                    <a:pt x="155" y="2301"/>
                  </a:lnTo>
                  <a:lnTo>
                    <a:pt x="155" y="8577"/>
                  </a:lnTo>
                  <a:cubicBezTo>
                    <a:pt x="14528" y="8577"/>
                    <a:pt x="15945" y="9792"/>
                    <a:pt x="15945" y="18699"/>
                  </a:cubicBezTo>
                  <a:lnTo>
                    <a:pt x="15945" y="113442"/>
                  </a:lnTo>
                  <a:cubicBezTo>
                    <a:pt x="15945" y="122551"/>
                    <a:pt x="13718" y="122551"/>
                    <a:pt x="155" y="122551"/>
                  </a:cubicBezTo>
                  <a:lnTo>
                    <a:pt x="155" y="128827"/>
                  </a:lnTo>
                  <a:cubicBezTo>
                    <a:pt x="7038" y="128625"/>
                    <a:pt x="17565" y="128220"/>
                    <a:pt x="22828" y="128220"/>
                  </a:cubicBezTo>
                  <a:cubicBezTo>
                    <a:pt x="28294" y="128220"/>
                    <a:pt x="38618" y="128625"/>
                    <a:pt x="45704" y="128827"/>
                  </a:cubicBezTo>
                  <a:lnTo>
                    <a:pt x="45704" y="122551"/>
                  </a:lnTo>
                  <a:cubicBezTo>
                    <a:pt x="32140" y="122551"/>
                    <a:pt x="29913" y="122551"/>
                    <a:pt x="29913" y="113442"/>
                  </a:cubicBezTo>
                  <a:lnTo>
                    <a:pt x="29913" y="79431"/>
                  </a:lnTo>
                  <a:lnTo>
                    <a:pt x="29913" y="77609"/>
                  </a:lnTo>
                  <a:cubicBezTo>
                    <a:pt x="30926" y="80849"/>
                    <a:pt x="39428" y="91780"/>
                    <a:pt x="54814" y="91780"/>
                  </a:cubicBezTo>
                  <a:cubicBezTo>
                    <a:pt x="78904" y="91780"/>
                    <a:pt x="99958" y="71941"/>
                    <a:pt x="99958" y="45826"/>
                  </a:cubicBezTo>
                  <a:cubicBezTo>
                    <a:pt x="99958" y="20116"/>
                    <a:pt x="80321" y="75"/>
                    <a:pt x="57648" y="75"/>
                  </a:cubicBezTo>
                  <a:cubicBezTo>
                    <a:pt x="41857" y="75"/>
                    <a:pt x="33355" y="8982"/>
                    <a:pt x="29306" y="13436"/>
                  </a:cubicBezTo>
                  <a:close/>
                  <a:moveTo>
                    <a:pt x="29913" y="66475"/>
                  </a:moveTo>
                  <a:lnTo>
                    <a:pt x="29913" y="21331"/>
                  </a:lnTo>
                  <a:cubicBezTo>
                    <a:pt x="35784" y="11006"/>
                    <a:pt x="45704" y="5136"/>
                    <a:pt x="56028" y="5136"/>
                  </a:cubicBezTo>
                  <a:cubicBezTo>
                    <a:pt x="70806" y="5136"/>
                    <a:pt x="83155" y="22950"/>
                    <a:pt x="83155" y="45826"/>
                  </a:cubicBezTo>
                  <a:cubicBezTo>
                    <a:pt x="83155" y="70322"/>
                    <a:pt x="68985" y="87327"/>
                    <a:pt x="54004" y="87327"/>
                  </a:cubicBezTo>
                  <a:cubicBezTo>
                    <a:pt x="45906" y="87327"/>
                    <a:pt x="38214" y="83278"/>
                    <a:pt x="32748" y="74978"/>
                  </a:cubicBezTo>
                  <a:cubicBezTo>
                    <a:pt x="29913" y="70726"/>
                    <a:pt x="29913" y="70524"/>
                    <a:pt x="29913" y="66475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形状 166">
              <a:extLst>
                <a:ext uri="{FF2B5EF4-FFF2-40B4-BE49-F238E27FC236}">
                  <a16:creationId xmlns:a16="http://schemas.microsoft.com/office/drawing/2014/main" id="{E1F9ED72-BFC3-E340-EB59-A61E8D4E31B2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5618350" y="4363832"/>
              <a:ext cx="101827" cy="140493"/>
            </a:xfrm>
            <a:custGeom>
              <a:avLst/>
              <a:gdLst>
                <a:gd name="connsiteX0" fmla="*/ 15951 w 101827"/>
                <a:gd name="connsiteY0" fmla="*/ 125183 h 140493"/>
                <a:gd name="connsiteX1" fmla="*/ 160 w 101827"/>
                <a:gd name="connsiteY1" fmla="*/ 134293 h 140493"/>
                <a:gd name="connsiteX2" fmla="*/ 160 w 101827"/>
                <a:gd name="connsiteY2" fmla="*/ 140569 h 140493"/>
                <a:gd name="connsiteX3" fmla="*/ 23036 w 101827"/>
                <a:gd name="connsiteY3" fmla="*/ 139961 h 140493"/>
                <a:gd name="connsiteX4" fmla="*/ 45709 w 101827"/>
                <a:gd name="connsiteY4" fmla="*/ 140569 h 140493"/>
                <a:gd name="connsiteX5" fmla="*/ 45709 w 101827"/>
                <a:gd name="connsiteY5" fmla="*/ 134293 h 140493"/>
                <a:gd name="connsiteX6" fmla="*/ 29919 w 101827"/>
                <a:gd name="connsiteY6" fmla="*/ 125183 h 140493"/>
                <a:gd name="connsiteX7" fmla="*/ 29919 w 101827"/>
                <a:gd name="connsiteY7" fmla="*/ 87934 h 140493"/>
                <a:gd name="connsiteX8" fmla="*/ 57249 w 101827"/>
                <a:gd name="connsiteY8" fmla="*/ 55543 h 140493"/>
                <a:gd name="connsiteX9" fmla="*/ 72229 w 101827"/>
                <a:gd name="connsiteY9" fmla="*/ 78014 h 140493"/>
                <a:gd name="connsiteX10" fmla="*/ 72229 w 101827"/>
                <a:gd name="connsiteY10" fmla="*/ 125183 h 140493"/>
                <a:gd name="connsiteX11" fmla="*/ 56439 w 101827"/>
                <a:gd name="connsiteY11" fmla="*/ 134293 h 140493"/>
                <a:gd name="connsiteX12" fmla="*/ 56439 w 101827"/>
                <a:gd name="connsiteY12" fmla="*/ 140569 h 140493"/>
                <a:gd name="connsiteX13" fmla="*/ 79315 w 101827"/>
                <a:gd name="connsiteY13" fmla="*/ 139961 h 140493"/>
                <a:gd name="connsiteX14" fmla="*/ 101988 w 101827"/>
                <a:gd name="connsiteY14" fmla="*/ 140569 h 140493"/>
                <a:gd name="connsiteX15" fmla="*/ 101988 w 101827"/>
                <a:gd name="connsiteY15" fmla="*/ 134293 h 140493"/>
                <a:gd name="connsiteX16" fmla="*/ 86198 w 101827"/>
                <a:gd name="connsiteY16" fmla="*/ 128220 h 140493"/>
                <a:gd name="connsiteX17" fmla="*/ 86198 w 101827"/>
                <a:gd name="connsiteY17" fmla="*/ 89553 h 140493"/>
                <a:gd name="connsiteX18" fmla="*/ 79922 w 101827"/>
                <a:gd name="connsiteY18" fmla="*/ 58580 h 140493"/>
                <a:gd name="connsiteX19" fmla="*/ 58666 w 101827"/>
                <a:gd name="connsiteY19" fmla="*/ 51090 h 140493"/>
                <a:gd name="connsiteX20" fmla="*/ 29312 w 101827"/>
                <a:gd name="connsiteY20" fmla="*/ 70929 h 140493"/>
                <a:gd name="connsiteX21" fmla="*/ 29312 w 101827"/>
                <a:gd name="connsiteY21" fmla="*/ 75 h 140493"/>
                <a:gd name="connsiteX22" fmla="*/ 160 w 101827"/>
                <a:gd name="connsiteY22" fmla="*/ 2301 h 140493"/>
                <a:gd name="connsiteX23" fmla="*/ 160 w 101827"/>
                <a:gd name="connsiteY23" fmla="*/ 8577 h 140493"/>
                <a:gd name="connsiteX24" fmla="*/ 15951 w 101827"/>
                <a:gd name="connsiteY24" fmla="*/ 19914 h 140493"/>
                <a:gd name="connsiteX25" fmla="*/ 15951 w 101827"/>
                <a:gd name="connsiteY25" fmla="*/ 125183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140493">
                  <a:moveTo>
                    <a:pt x="15951" y="125183"/>
                  </a:moveTo>
                  <a:cubicBezTo>
                    <a:pt x="15951" y="134293"/>
                    <a:pt x="13724" y="134293"/>
                    <a:pt x="160" y="134293"/>
                  </a:cubicBezTo>
                  <a:lnTo>
                    <a:pt x="160" y="140569"/>
                  </a:lnTo>
                  <a:cubicBezTo>
                    <a:pt x="7246" y="140366"/>
                    <a:pt x="17570" y="139961"/>
                    <a:pt x="23036" y="139961"/>
                  </a:cubicBezTo>
                  <a:cubicBezTo>
                    <a:pt x="28299" y="139961"/>
                    <a:pt x="38826" y="140366"/>
                    <a:pt x="45709" y="140569"/>
                  </a:cubicBezTo>
                  <a:lnTo>
                    <a:pt x="45709" y="134293"/>
                  </a:lnTo>
                  <a:cubicBezTo>
                    <a:pt x="32146" y="134293"/>
                    <a:pt x="29919" y="134293"/>
                    <a:pt x="29919" y="125183"/>
                  </a:cubicBezTo>
                  <a:lnTo>
                    <a:pt x="29919" y="87934"/>
                  </a:lnTo>
                  <a:cubicBezTo>
                    <a:pt x="29919" y="66880"/>
                    <a:pt x="44292" y="55543"/>
                    <a:pt x="57249" y="55543"/>
                  </a:cubicBezTo>
                  <a:cubicBezTo>
                    <a:pt x="70002" y="55543"/>
                    <a:pt x="72229" y="66475"/>
                    <a:pt x="72229" y="78014"/>
                  </a:cubicBezTo>
                  <a:lnTo>
                    <a:pt x="72229" y="125183"/>
                  </a:lnTo>
                  <a:cubicBezTo>
                    <a:pt x="72229" y="134293"/>
                    <a:pt x="70002" y="134293"/>
                    <a:pt x="56439" y="134293"/>
                  </a:cubicBezTo>
                  <a:lnTo>
                    <a:pt x="56439" y="140569"/>
                  </a:lnTo>
                  <a:cubicBezTo>
                    <a:pt x="63524" y="140366"/>
                    <a:pt x="73849" y="139961"/>
                    <a:pt x="79315" y="139961"/>
                  </a:cubicBezTo>
                  <a:cubicBezTo>
                    <a:pt x="84578" y="139961"/>
                    <a:pt x="95105" y="140366"/>
                    <a:pt x="101988" y="140569"/>
                  </a:cubicBezTo>
                  <a:lnTo>
                    <a:pt x="101988" y="134293"/>
                  </a:lnTo>
                  <a:cubicBezTo>
                    <a:pt x="91461" y="134293"/>
                    <a:pt x="86400" y="134293"/>
                    <a:pt x="86198" y="128220"/>
                  </a:cubicBezTo>
                  <a:lnTo>
                    <a:pt x="86198" y="89553"/>
                  </a:lnTo>
                  <a:cubicBezTo>
                    <a:pt x="86198" y="72144"/>
                    <a:pt x="86198" y="65868"/>
                    <a:pt x="79922" y="58580"/>
                  </a:cubicBezTo>
                  <a:cubicBezTo>
                    <a:pt x="77088" y="55139"/>
                    <a:pt x="70407" y="51090"/>
                    <a:pt x="58666" y="51090"/>
                  </a:cubicBezTo>
                  <a:cubicBezTo>
                    <a:pt x="41661" y="51090"/>
                    <a:pt x="32753" y="63236"/>
                    <a:pt x="29312" y="70929"/>
                  </a:cubicBezTo>
                  <a:lnTo>
                    <a:pt x="29312" y="75"/>
                  </a:lnTo>
                  <a:lnTo>
                    <a:pt x="160" y="2301"/>
                  </a:lnTo>
                  <a:lnTo>
                    <a:pt x="160" y="8577"/>
                  </a:lnTo>
                  <a:cubicBezTo>
                    <a:pt x="14331" y="8577"/>
                    <a:pt x="15951" y="9994"/>
                    <a:pt x="15951" y="19914"/>
                  </a:cubicBezTo>
                  <a:lnTo>
                    <a:pt x="15951" y="12518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形状 167">
              <a:extLst>
                <a:ext uri="{FF2B5EF4-FFF2-40B4-BE49-F238E27FC236}">
                  <a16:creationId xmlns:a16="http://schemas.microsoft.com/office/drawing/2014/main" id="{F764A0A0-C300-0FC8-5D0C-D3EA7E8ACC7D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5732842" y="4413632"/>
              <a:ext cx="91300" cy="92920"/>
            </a:xfrm>
            <a:custGeom>
              <a:avLst/>
              <a:gdLst>
                <a:gd name="connsiteX0" fmla="*/ 59076 w 91300"/>
                <a:gd name="connsiteY0" fmla="*/ 75383 h 92920"/>
                <a:gd name="connsiteX1" fmla="*/ 74866 w 91300"/>
                <a:gd name="connsiteY1" fmla="*/ 91983 h 92920"/>
                <a:gd name="connsiteX2" fmla="*/ 91467 w 91300"/>
                <a:gd name="connsiteY2" fmla="*/ 72751 h 92920"/>
                <a:gd name="connsiteX3" fmla="*/ 91467 w 91300"/>
                <a:gd name="connsiteY3" fmla="*/ 61414 h 92920"/>
                <a:gd name="connsiteX4" fmla="*/ 86406 w 91300"/>
                <a:gd name="connsiteY4" fmla="*/ 61414 h 92920"/>
                <a:gd name="connsiteX5" fmla="*/ 86406 w 91300"/>
                <a:gd name="connsiteY5" fmla="*/ 72751 h 92920"/>
                <a:gd name="connsiteX6" fmla="*/ 79118 w 91300"/>
                <a:gd name="connsiteY6" fmla="*/ 85707 h 92920"/>
                <a:gd name="connsiteX7" fmla="*/ 71627 w 91300"/>
                <a:gd name="connsiteY7" fmla="*/ 75585 h 92920"/>
                <a:gd name="connsiteX8" fmla="*/ 71627 w 91300"/>
                <a:gd name="connsiteY8" fmla="*/ 35097 h 92920"/>
                <a:gd name="connsiteX9" fmla="*/ 64339 w 91300"/>
                <a:gd name="connsiteY9" fmla="*/ 11209 h 92920"/>
                <a:gd name="connsiteX10" fmla="*/ 36605 w 91300"/>
                <a:gd name="connsiteY10" fmla="*/ 75 h 92920"/>
                <a:gd name="connsiteX11" fmla="*/ 6036 w 91300"/>
                <a:gd name="connsiteY11" fmla="*/ 22950 h 92920"/>
                <a:gd name="connsiteX12" fmla="*/ 15349 w 91300"/>
                <a:gd name="connsiteY12" fmla="*/ 32465 h 92920"/>
                <a:gd name="connsiteX13" fmla="*/ 24661 w 91300"/>
                <a:gd name="connsiteY13" fmla="*/ 23153 h 92920"/>
                <a:gd name="connsiteX14" fmla="*/ 14337 w 91300"/>
                <a:gd name="connsiteY14" fmla="*/ 13841 h 92920"/>
                <a:gd name="connsiteX15" fmla="*/ 36200 w 91300"/>
                <a:gd name="connsiteY15" fmla="*/ 4528 h 92920"/>
                <a:gd name="connsiteX16" fmla="*/ 57659 w 91300"/>
                <a:gd name="connsiteY16" fmla="*/ 30441 h 92920"/>
                <a:gd name="connsiteX17" fmla="*/ 57659 w 91300"/>
                <a:gd name="connsiteY17" fmla="*/ 37931 h 92920"/>
                <a:gd name="connsiteX18" fmla="*/ 20410 w 91300"/>
                <a:gd name="connsiteY18" fmla="*/ 45219 h 92920"/>
                <a:gd name="connsiteX19" fmla="*/ 166 w 91300"/>
                <a:gd name="connsiteY19" fmla="*/ 71536 h 92920"/>
                <a:gd name="connsiteX20" fmla="*/ 32556 w 91300"/>
                <a:gd name="connsiteY20" fmla="*/ 92995 h 92920"/>
                <a:gd name="connsiteX21" fmla="*/ 59076 w 91300"/>
                <a:gd name="connsiteY21" fmla="*/ 75383 h 92920"/>
                <a:gd name="connsiteX22" fmla="*/ 57659 w 91300"/>
                <a:gd name="connsiteY22" fmla="*/ 42182 h 92920"/>
                <a:gd name="connsiteX23" fmla="*/ 57659 w 91300"/>
                <a:gd name="connsiteY23" fmla="*/ 62426 h 92920"/>
                <a:gd name="connsiteX24" fmla="*/ 33973 w 91300"/>
                <a:gd name="connsiteY24" fmla="*/ 88541 h 92920"/>
                <a:gd name="connsiteX25" fmla="*/ 15754 w 91300"/>
                <a:gd name="connsiteY25" fmla="*/ 71334 h 92920"/>
                <a:gd name="connsiteX26" fmla="*/ 57659 w 91300"/>
                <a:gd name="connsiteY26" fmla="*/ 42182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300" h="92920">
                  <a:moveTo>
                    <a:pt x="59076" y="75383"/>
                  </a:moveTo>
                  <a:cubicBezTo>
                    <a:pt x="59886" y="83480"/>
                    <a:pt x="65352" y="91983"/>
                    <a:pt x="74866" y="91983"/>
                  </a:cubicBezTo>
                  <a:cubicBezTo>
                    <a:pt x="79118" y="91983"/>
                    <a:pt x="91467" y="89149"/>
                    <a:pt x="91467" y="72751"/>
                  </a:cubicBezTo>
                  <a:lnTo>
                    <a:pt x="91467" y="61414"/>
                  </a:lnTo>
                  <a:lnTo>
                    <a:pt x="86406" y="61414"/>
                  </a:lnTo>
                  <a:lnTo>
                    <a:pt x="86406" y="72751"/>
                  </a:lnTo>
                  <a:cubicBezTo>
                    <a:pt x="86406" y="84492"/>
                    <a:pt x="81344" y="85707"/>
                    <a:pt x="79118" y="85707"/>
                  </a:cubicBezTo>
                  <a:cubicBezTo>
                    <a:pt x="72437" y="85707"/>
                    <a:pt x="71627" y="76597"/>
                    <a:pt x="71627" y="75585"/>
                  </a:cubicBezTo>
                  <a:lnTo>
                    <a:pt x="71627" y="35097"/>
                  </a:lnTo>
                  <a:cubicBezTo>
                    <a:pt x="71627" y="26594"/>
                    <a:pt x="71627" y="18699"/>
                    <a:pt x="64339" y="11209"/>
                  </a:cubicBezTo>
                  <a:cubicBezTo>
                    <a:pt x="56444" y="3314"/>
                    <a:pt x="46322" y="75"/>
                    <a:pt x="36605" y="75"/>
                  </a:cubicBezTo>
                  <a:cubicBezTo>
                    <a:pt x="20005" y="75"/>
                    <a:pt x="6036" y="9589"/>
                    <a:pt x="6036" y="22950"/>
                  </a:cubicBezTo>
                  <a:cubicBezTo>
                    <a:pt x="6036" y="29024"/>
                    <a:pt x="10085" y="32465"/>
                    <a:pt x="15349" y="32465"/>
                  </a:cubicBezTo>
                  <a:cubicBezTo>
                    <a:pt x="21017" y="32465"/>
                    <a:pt x="24661" y="28416"/>
                    <a:pt x="24661" y="23153"/>
                  </a:cubicBezTo>
                  <a:cubicBezTo>
                    <a:pt x="24661" y="20724"/>
                    <a:pt x="23649" y="14043"/>
                    <a:pt x="14337" y="13841"/>
                  </a:cubicBezTo>
                  <a:cubicBezTo>
                    <a:pt x="19802" y="6755"/>
                    <a:pt x="29722" y="4528"/>
                    <a:pt x="36200" y="4528"/>
                  </a:cubicBezTo>
                  <a:cubicBezTo>
                    <a:pt x="46120" y="4528"/>
                    <a:pt x="57659" y="12424"/>
                    <a:pt x="57659" y="30441"/>
                  </a:cubicBezTo>
                  <a:lnTo>
                    <a:pt x="57659" y="37931"/>
                  </a:lnTo>
                  <a:cubicBezTo>
                    <a:pt x="47334" y="38538"/>
                    <a:pt x="33164" y="39146"/>
                    <a:pt x="20410" y="45219"/>
                  </a:cubicBezTo>
                  <a:cubicBezTo>
                    <a:pt x="5227" y="52102"/>
                    <a:pt x="166" y="62629"/>
                    <a:pt x="166" y="71536"/>
                  </a:cubicBezTo>
                  <a:cubicBezTo>
                    <a:pt x="166" y="87934"/>
                    <a:pt x="19802" y="92995"/>
                    <a:pt x="32556" y="92995"/>
                  </a:cubicBezTo>
                  <a:cubicBezTo>
                    <a:pt x="45917" y="92995"/>
                    <a:pt x="55230" y="84897"/>
                    <a:pt x="59076" y="75383"/>
                  </a:cubicBezTo>
                  <a:close/>
                  <a:moveTo>
                    <a:pt x="57659" y="42182"/>
                  </a:moveTo>
                  <a:lnTo>
                    <a:pt x="57659" y="62426"/>
                  </a:lnTo>
                  <a:cubicBezTo>
                    <a:pt x="57659" y="81658"/>
                    <a:pt x="43083" y="88541"/>
                    <a:pt x="33973" y="88541"/>
                  </a:cubicBezTo>
                  <a:cubicBezTo>
                    <a:pt x="24054" y="88541"/>
                    <a:pt x="15754" y="81456"/>
                    <a:pt x="15754" y="71334"/>
                  </a:cubicBezTo>
                  <a:cubicBezTo>
                    <a:pt x="15754" y="60200"/>
                    <a:pt x="24256" y="43397"/>
                    <a:pt x="57659" y="42182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形状 168">
              <a:extLst>
                <a:ext uri="{FF2B5EF4-FFF2-40B4-BE49-F238E27FC236}">
                  <a16:creationId xmlns:a16="http://schemas.microsoft.com/office/drawing/2014/main" id="{85AA53A5-2E6E-76C2-A779-4B32A43D8C03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5832241" y="4363832"/>
              <a:ext cx="44941" cy="140493"/>
            </a:xfrm>
            <a:custGeom>
              <a:avLst/>
              <a:gdLst>
                <a:gd name="connsiteX0" fmla="*/ 29322 w 44941"/>
                <a:gd name="connsiteY0" fmla="*/ 75 h 140493"/>
                <a:gd name="connsiteX1" fmla="*/ 171 w 44941"/>
                <a:gd name="connsiteY1" fmla="*/ 2301 h 140493"/>
                <a:gd name="connsiteX2" fmla="*/ 171 w 44941"/>
                <a:gd name="connsiteY2" fmla="*/ 8577 h 140493"/>
                <a:gd name="connsiteX3" fmla="*/ 15961 w 44941"/>
                <a:gd name="connsiteY3" fmla="*/ 19914 h 140493"/>
                <a:gd name="connsiteX4" fmla="*/ 15961 w 44941"/>
                <a:gd name="connsiteY4" fmla="*/ 125183 h 140493"/>
                <a:gd name="connsiteX5" fmla="*/ 171 w 44941"/>
                <a:gd name="connsiteY5" fmla="*/ 134293 h 140493"/>
                <a:gd name="connsiteX6" fmla="*/ 171 w 44941"/>
                <a:gd name="connsiteY6" fmla="*/ 140569 h 140493"/>
                <a:gd name="connsiteX7" fmla="*/ 22642 w 44941"/>
                <a:gd name="connsiteY7" fmla="*/ 139961 h 140493"/>
                <a:gd name="connsiteX8" fmla="*/ 45113 w 44941"/>
                <a:gd name="connsiteY8" fmla="*/ 140569 h 140493"/>
                <a:gd name="connsiteX9" fmla="*/ 45113 w 44941"/>
                <a:gd name="connsiteY9" fmla="*/ 134293 h 140493"/>
                <a:gd name="connsiteX10" fmla="*/ 29322 w 44941"/>
                <a:gd name="connsiteY10" fmla="*/ 125183 h 140493"/>
                <a:gd name="connsiteX11" fmla="*/ 29322 w 44941"/>
                <a:gd name="connsiteY11" fmla="*/ 75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41" h="140493">
                  <a:moveTo>
                    <a:pt x="29322" y="75"/>
                  </a:moveTo>
                  <a:lnTo>
                    <a:pt x="171" y="2301"/>
                  </a:lnTo>
                  <a:lnTo>
                    <a:pt x="171" y="8577"/>
                  </a:lnTo>
                  <a:cubicBezTo>
                    <a:pt x="14342" y="8577"/>
                    <a:pt x="15961" y="9994"/>
                    <a:pt x="15961" y="19914"/>
                  </a:cubicBezTo>
                  <a:lnTo>
                    <a:pt x="15961" y="125183"/>
                  </a:lnTo>
                  <a:cubicBezTo>
                    <a:pt x="15961" y="134293"/>
                    <a:pt x="13734" y="134293"/>
                    <a:pt x="171" y="134293"/>
                  </a:cubicBezTo>
                  <a:lnTo>
                    <a:pt x="171" y="140569"/>
                  </a:lnTo>
                  <a:cubicBezTo>
                    <a:pt x="6851" y="140366"/>
                    <a:pt x="17581" y="139961"/>
                    <a:pt x="22642" y="139961"/>
                  </a:cubicBezTo>
                  <a:cubicBezTo>
                    <a:pt x="27703" y="139961"/>
                    <a:pt x="37622" y="140366"/>
                    <a:pt x="45113" y="140569"/>
                  </a:cubicBezTo>
                  <a:lnTo>
                    <a:pt x="45113" y="134293"/>
                  </a:lnTo>
                  <a:cubicBezTo>
                    <a:pt x="31549" y="134293"/>
                    <a:pt x="29322" y="134293"/>
                    <a:pt x="29322" y="125183"/>
                  </a:cubicBezTo>
                  <a:lnTo>
                    <a:pt x="29322" y="7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形状 169">
              <a:extLst>
                <a:ext uri="{FF2B5EF4-FFF2-40B4-BE49-F238E27FC236}">
                  <a16:creationId xmlns:a16="http://schemas.microsoft.com/office/drawing/2014/main" id="{F59AF9A3-DD8A-01D4-5370-6D7043A4899B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5887462" y="4413632"/>
              <a:ext cx="78344" cy="92920"/>
            </a:xfrm>
            <a:custGeom>
              <a:avLst/>
              <a:gdLst>
                <a:gd name="connsiteX0" fmla="*/ 17178 w 78344"/>
                <a:gd name="connsiteY0" fmla="*/ 39753 h 92920"/>
                <a:gd name="connsiteX1" fmla="*/ 42281 w 78344"/>
                <a:gd name="connsiteY1" fmla="*/ 4528 h 92920"/>
                <a:gd name="connsiteX2" fmla="*/ 65157 w 78344"/>
                <a:gd name="connsiteY2" fmla="*/ 39753 h 92920"/>
                <a:gd name="connsiteX3" fmla="*/ 17178 w 78344"/>
                <a:gd name="connsiteY3" fmla="*/ 39753 h 92920"/>
                <a:gd name="connsiteX4" fmla="*/ 16976 w 78344"/>
                <a:gd name="connsiteY4" fmla="*/ 44004 h 92920"/>
                <a:gd name="connsiteX5" fmla="*/ 73457 w 78344"/>
                <a:gd name="connsiteY5" fmla="*/ 44004 h 92920"/>
                <a:gd name="connsiteX6" fmla="*/ 78518 w 78344"/>
                <a:gd name="connsiteY6" fmla="*/ 39753 h 92920"/>
                <a:gd name="connsiteX7" fmla="*/ 42281 w 78344"/>
                <a:gd name="connsiteY7" fmla="*/ 75 h 92920"/>
                <a:gd name="connsiteX8" fmla="*/ 173 w 78344"/>
                <a:gd name="connsiteY8" fmla="*/ 46231 h 92920"/>
                <a:gd name="connsiteX9" fmla="*/ 44710 w 78344"/>
                <a:gd name="connsiteY9" fmla="*/ 92995 h 92920"/>
                <a:gd name="connsiteX10" fmla="*/ 78518 w 78344"/>
                <a:gd name="connsiteY10" fmla="*/ 66678 h 92920"/>
                <a:gd name="connsiteX11" fmla="*/ 75886 w 78344"/>
                <a:gd name="connsiteY11" fmla="*/ 64248 h 92920"/>
                <a:gd name="connsiteX12" fmla="*/ 73255 w 78344"/>
                <a:gd name="connsiteY12" fmla="*/ 67083 h 92920"/>
                <a:gd name="connsiteX13" fmla="*/ 45925 w 78344"/>
                <a:gd name="connsiteY13" fmla="*/ 87934 h 92920"/>
                <a:gd name="connsiteX14" fmla="*/ 23049 w 78344"/>
                <a:gd name="connsiteY14" fmla="*/ 74370 h 92920"/>
                <a:gd name="connsiteX15" fmla="*/ 16976 w 78344"/>
                <a:gd name="connsiteY15" fmla="*/ 44004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44" h="92920">
                  <a:moveTo>
                    <a:pt x="17178" y="39753"/>
                  </a:moveTo>
                  <a:cubicBezTo>
                    <a:pt x="18393" y="9589"/>
                    <a:pt x="35398" y="4528"/>
                    <a:pt x="42281" y="4528"/>
                  </a:cubicBezTo>
                  <a:cubicBezTo>
                    <a:pt x="63133" y="4528"/>
                    <a:pt x="65157" y="31858"/>
                    <a:pt x="65157" y="39753"/>
                  </a:cubicBezTo>
                  <a:lnTo>
                    <a:pt x="17178" y="39753"/>
                  </a:lnTo>
                  <a:close/>
                  <a:moveTo>
                    <a:pt x="16976" y="44004"/>
                  </a:moveTo>
                  <a:lnTo>
                    <a:pt x="73457" y="44004"/>
                  </a:lnTo>
                  <a:cubicBezTo>
                    <a:pt x="77911" y="44004"/>
                    <a:pt x="78518" y="44004"/>
                    <a:pt x="78518" y="39753"/>
                  </a:cubicBezTo>
                  <a:cubicBezTo>
                    <a:pt x="78518" y="19711"/>
                    <a:pt x="67586" y="75"/>
                    <a:pt x="42281" y="75"/>
                  </a:cubicBezTo>
                  <a:cubicBezTo>
                    <a:pt x="18798" y="75"/>
                    <a:pt x="173" y="20926"/>
                    <a:pt x="173" y="46231"/>
                  </a:cubicBezTo>
                  <a:cubicBezTo>
                    <a:pt x="173" y="73358"/>
                    <a:pt x="21430" y="92995"/>
                    <a:pt x="44710" y="92995"/>
                  </a:cubicBezTo>
                  <a:cubicBezTo>
                    <a:pt x="69408" y="92995"/>
                    <a:pt x="78518" y="70524"/>
                    <a:pt x="78518" y="66678"/>
                  </a:cubicBezTo>
                  <a:cubicBezTo>
                    <a:pt x="78518" y="64653"/>
                    <a:pt x="76899" y="64248"/>
                    <a:pt x="75886" y="64248"/>
                  </a:cubicBezTo>
                  <a:cubicBezTo>
                    <a:pt x="74064" y="64248"/>
                    <a:pt x="73659" y="65463"/>
                    <a:pt x="73255" y="67083"/>
                  </a:cubicBezTo>
                  <a:cubicBezTo>
                    <a:pt x="66169" y="87934"/>
                    <a:pt x="47949" y="87934"/>
                    <a:pt x="45925" y="87934"/>
                  </a:cubicBezTo>
                  <a:cubicBezTo>
                    <a:pt x="35803" y="87934"/>
                    <a:pt x="27705" y="81861"/>
                    <a:pt x="23049" y="74370"/>
                  </a:cubicBezTo>
                  <a:cubicBezTo>
                    <a:pt x="16976" y="64653"/>
                    <a:pt x="16976" y="51292"/>
                    <a:pt x="16976" y="4400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形状 170">
              <a:extLst>
                <a:ext uri="{FF2B5EF4-FFF2-40B4-BE49-F238E27FC236}">
                  <a16:creationId xmlns:a16="http://schemas.microsoft.com/office/drawing/2014/main" id="{F375276C-B32C-6366-928E-2D7051CA3686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5977436" y="4414847"/>
              <a:ext cx="68020" cy="89478"/>
            </a:xfrm>
            <a:custGeom>
              <a:avLst/>
              <a:gdLst>
                <a:gd name="connsiteX0" fmla="*/ 28317 w 68020"/>
                <a:gd name="connsiteY0" fmla="*/ 22343 h 89478"/>
                <a:gd name="connsiteX1" fmla="*/ 28317 w 68020"/>
                <a:gd name="connsiteY1" fmla="*/ 75 h 89478"/>
                <a:gd name="connsiteX2" fmla="*/ 178 w 68020"/>
                <a:gd name="connsiteY2" fmla="*/ 2301 h 89478"/>
                <a:gd name="connsiteX3" fmla="*/ 178 w 68020"/>
                <a:gd name="connsiteY3" fmla="*/ 8577 h 89478"/>
                <a:gd name="connsiteX4" fmla="*/ 15968 w 68020"/>
                <a:gd name="connsiteY4" fmla="*/ 19914 h 89478"/>
                <a:gd name="connsiteX5" fmla="*/ 15968 w 68020"/>
                <a:gd name="connsiteY5" fmla="*/ 74168 h 89478"/>
                <a:gd name="connsiteX6" fmla="*/ 178 w 68020"/>
                <a:gd name="connsiteY6" fmla="*/ 83278 h 89478"/>
                <a:gd name="connsiteX7" fmla="*/ 178 w 68020"/>
                <a:gd name="connsiteY7" fmla="*/ 89554 h 89478"/>
                <a:gd name="connsiteX8" fmla="*/ 23256 w 68020"/>
                <a:gd name="connsiteY8" fmla="*/ 88946 h 89478"/>
                <a:gd name="connsiteX9" fmla="*/ 48966 w 68020"/>
                <a:gd name="connsiteY9" fmla="*/ 89554 h 89478"/>
                <a:gd name="connsiteX10" fmla="*/ 48966 w 68020"/>
                <a:gd name="connsiteY10" fmla="*/ 83278 h 89478"/>
                <a:gd name="connsiteX11" fmla="*/ 44715 w 68020"/>
                <a:gd name="connsiteY11" fmla="*/ 83278 h 89478"/>
                <a:gd name="connsiteX12" fmla="*/ 29329 w 68020"/>
                <a:gd name="connsiteY12" fmla="*/ 73763 h 89478"/>
                <a:gd name="connsiteX13" fmla="*/ 29329 w 68020"/>
                <a:gd name="connsiteY13" fmla="*/ 42587 h 89478"/>
                <a:gd name="connsiteX14" fmla="*/ 53217 w 68020"/>
                <a:gd name="connsiteY14" fmla="*/ 4528 h 89478"/>
                <a:gd name="connsiteX15" fmla="*/ 55444 w 68020"/>
                <a:gd name="connsiteY15" fmla="*/ 4731 h 89478"/>
                <a:gd name="connsiteX16" fmla="*/ 50788 w 68020"/>
                <a:gd name="connsiteY16" fmla="*/ 12626 h 89478"/>
                <a:gd name="connsiteX17" fmla="*/ 59493 w 68020"/>
                <a:gd name="connsiteY17" fmla="*/ 21331 h 89478"/>
                <a:gd name="connsiteX18" fmla="*/ 68198 w 68020"/>
                <a:gd name="connsiteY18" fmla="*/ 12424 h 89478"/>
                <a:gd name="connsiteX19" fmla="*/ 53217 w 68020"/>
                <a:gd name="connsiteY19" fmla="*/ 75 h 89478"/>
                <a:gd name="connsiteX20" fmla="*/ 28317 w 68020"/>
                <a:gd name="connsiteY20" fmla="*/ 22343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020" h="89478">
                  <a:moveTo>
                    <a:pt x="28317" y="22343"/>
                  </a:moveTo>
                  <a:lnTo>
                    <a:pt x="28317" y="75"/>
                  </a:lnTo>
                  <a:lnTo>
                    <a:pt x="178" y="2301"/>
                  </a:lnTo>
                  <a:lnTo>
                    <a:pt x="178" y="8577"/>
                  </a:lnTo>
                  <a:cubicBezTo>
                    <a:pt x="14349" y="8577"/>
                    <a:pt x="15968" y="9994"/>
                    <a:pt x="15968" y="19914"/>
                  </a:cubicBezTo>
                  <a:lnTo>
                    <a:pt x="15968" y="74168"/>
                  </a:lnTo>
                  <a:cubicBezTo>
                    <a:pt x="15968" y="83278"/>
                    <a:pt x="13741" y="83278"/>
                    <a:pt x="178" y="83278"/>
                  </a:cubicBezTo>
                  <a:lnTo>
                    <a:pt x="178" y="89554"/>
                  </a:lnTo>
                  <a:cubicBezTo>
                    <a:pt x="8073" y="89351"/>
                    <a:pt x="17588" y="88946"/>
                    <a:pt x="23256" y="88946"/>
                  </a:cubicBezTo>
                  <a:cubicBezTo>
                    <a:pt x="31354" y="88946"/>
                    <a:pt x="40869" y="88946"/>
                    <a:pt x="48966" y="89554"/>
                  </a:cubicBezTo>
                  <a:lnTo>
                    <a:pt x="48966" y="83278"/>
                  </a:lnTo>
                  <a:lnTo>
                    <a:pt x="44715" y="83278"/>
                  </a:lnTo>
                  <a:cubicBezTo>
                    <a:pt x="29734" y="83278"/>
                    <a:pt x="29329" y="81051"/>
                    <a:pt x="29329" y="73763"/>
                  </a:cubicBezTo>
                  <a:lnTo>
                    <a:pt x="29329" y="42587"/>
                  </a:lnTo>
                  <a:cubicBezTo>
                    <a:pt x="29329" y="22546"/>
                    <a:pt x="37832" y="4528"/>
                    <a:pt x="53217" y="4528"/>
                  </a:cubicBezTo>
                  <a:cubicBezTo>
                    <a:pt x="54634" y="4528"/>
                    <a:pt x="55039" y="4528"/>
                    <a:pt x="55444" y="4731"/>
                  </a:cubicBezTo>
                  <a:cubicBezTo>
                    <a:pt x="54837" y="4933"/>
                    <a:pt x="50788" y="7363"/>
                    <a:pt x="50788" y="12626"/>
                  </a:cubicBezTo>
                  <a:cubicBezTo>
                    <a:pt x="50788" y="18294"/>
                    <a:pt x="55039" y="21331"/>
                    <a:pt x="59493" y="21331"/>
                  </a:cubicBezTo>
                  <a:cubicBezTo>
                    <a:pt x="63137" y="21331"/>
                    <a:pt x="68198" y="18902"/>
                    <a:pt x="68198" y="12424"/>
                  </a:cubicBezTo>
                  <a:cubicBezTo>
                    <a:pt x="68198" y="5945"/>
                    <a:pt x="61922" y="75"/>
                    <a:pt x="53217" y="75"/>
                  </a:cubicBezTo>
                  <a:cubicBezTo>
                    <a:pt x="38439" y="75"/>
                    <a:pt x="31151" y="13638"/>
                    <a:pt x="28317" y="22343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形状 171">
              <a:extLst>
                <a:ext uri="{FF2B5EF4-FFF2-40B4-BE49-F238E27FC236}">
                  <a16:creationId xmlns:a16="http://schemas.microsoft.com/office/drawing/2014/main" id="{3E265EF0-1E8B-BA15-3435-3AC3B9D242CB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6056726" y="4413632"/>
              <a:ext cx="89681" cy="92920"/>
            </a:xfrm>
            <a:custGeom>
              <a:avLst/>
              <a:gdLst>
                <a:gd name="connsiteX0" fmla="*/ 89863 w 89681"/>
                <a:gd name="connsiteY0" fmla="*/ 47446 h 92920"/>
                <a:gd name="connsiteX1" fmla="*/ 45124 w 89681"/>
                <a:gd name="connsiteY1" fmla="*/ 75 h 92920"/>
                <a:gd name="connsiteX2" fmla="*/ 182 w 89681"/>
                <a:gd name="connsiteY2" fmla="*/ 47446 h 92920"/>
                <a:gd name="connsiteX3" fmla="*/ 44921 w 89681"/>
                <a:gd name="connsiteY3" fmla="*/ 92995 h 92920"/>
                <a:gd name="connsiteX4" fmla="*/ 89863 w 89681"/>
                <a:gd name="connsiteY4" fmla="*/ 47446 h 92920"/>
                <a:gd name="connsiteX5" fmla="*/ 45124 w 89681"/>
                <a:gd name="connsiteY5" fmla="*/ 87934 h 92920"/>
                <a:gd name="connsiteX6" fmla="*/ 22045 w 89681"/>
                <a:gd name="connsiteY6" fmla="*/ 74370 h 92920"/>
                <a:gd name="connsiteX7" fmla="*/ 16984 w 89681"/>
                <a:gd name="connsiteY7" fmla="*/ 45826 h 92920"/>
                <a:gd name="connsiteX8" fmla="*/ 21843 w 89681"/>
                <a:gd name="connsiteY8" fmla="*/ 18092 h 92920"/>
                <a:gd name="connsiteX9" fmla="*/ 44921 w 89681"/>
                <a:gd name="connsiteY9" fmla="*/ 4528 h 92920"/>
                <a:gd name="connsiteX10" fmla="*/ 67797 w 89681"/>
                <a:gd name="connsiteY10" fmla="*/ 17687 h 92920"/>
                <a:gd name="connsiteX11" fmla="*/ 73060 w 89681"/>
                <a:gd name="connsiteY11" fmla="*/ 45826 h 92920"/>
                <a:gd name="connsiteX12" fmla="*/ 68607 w 89681"/>
                <a:gd name="connsiteY12" fmla="*/ 72953 h 92920"/>
                <a:gd name="connsiteX13" fmla="*/ 45124 w 89681"/>
                <a:gd name="connsiteY13" fmla="*/ 87934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681" h="92920">
                  <a:moveTo>
                    <a:pt x="89863" y="47446"/>
                  </a:moveTo>
                  <a:cubicBezTo>
                    <a:pt x="89863" y="21533"/>
                    <a:pt x="69619" y="75"/>
                    <a:pt x="45124" y="75"/>
                  </a:cubicBezTo>
                  <a:cubicBezTo>
                    <a:pt x="19819" y="75"/>
                    <a:pt x="182" y="22141"/>
                    <a:pt x="182" y="47446"/>
                  </a:cubicBezTo>
                  <a:cubicBezTo>
                    <a:pt x="182" y="73561"/>
                    <a:pt x="21236" y="92995"/>
                    <a:pt x="44921" y="92995"/>
                  </a:cubicBezTo>
                  <a:cubicBezTo>
                    <a:pt x="69417" y="92995"/>
                    <a:pt x="89863" y="73156"/>
                    <a:pt x="89863" y="47446"/>
                  </a:cubicBezTo>
                  <a:close/>
                  <a:moveTo>
                    <a:pt x="45124" y="87934"/>
                  </a:moveTo>
                  <a:cubicBezTo>
                    <a:pt x="36419" y="87934"/>
                    <a:pt x="27511" y="83683"/>
                    <a:pt x="22045" y="74370"/>
                  </a:cubicBezTo>
                  <a:cubicBezTo>
                    <a:pt x="16984" y="65463"/>
                    <a:pt x="16984" y="53114"/>
                    <a:pt x="16984" y="45826"/>
                  </a:cubicBezTo>
                  <a:cubicBezTo>
                    <a:pt x="16984" y="37931"/>
                    <a:pt x="16984" y="26999"/>
                    <a:pt x="21843" y="18092"/>
                  </a:cubicBezTo>
                  <a:cubicBezTo>
                    <a:pt x="27309" y="8780"/>
                    <a:pt x="36824" y="4528"/>
                    <a:pt x="44921" y="4528"/>
                  </a:cubicBezTo>
                  <a:cubicBezTo>
                    <a:pt x="53829" y="4528"/>
                    <a:pt x="62534" y="8982"/>
                    <a:pt x="67797" y="17687"/>
                  </a:cubicBezTo>
                  <a:cubicBezTo>
                    <a:pt x="73061" y="26392"/>
                    <a:pt x="73060" y="38134"/>
                    <a:pt x="73060" y="45826"/>
                  </a:cubicBezTo>
                  <a:cubicBezTo>
                    <a:pt x="73060" y="53114"/>
                    <a:pt x="73060" y="64046"/>
                    <a:pt x="68607" y="72953"/>
                  </a:cubicBezTo>
                  <a:cubicBezTo>
                    <a:pt x="64153" y="82063"/>
                    <a:pt x="55246" y="87934"/>
                    <a:pt x="45124" y="8793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形状 172">
              <a:extLst>
                <a:ext uri="{FF2B5EF4-FFF2-40B4-BE49-F238E27FC236}">
                  <a16:creationId xmlns:a16="http://schemas.microsoft.com/office/drawing/2014/main" id="{B90D5D1B-0F72-E40F-21A2-2F3DA506C0DC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6158757" y="4414847"/>
              <a:ext cx="101827" cy="89478"/>
            </a:xfrm>
            <a:custGeom>
              <a:avLst/>
              <a:gdLst>
                <a:gd name="connsiteX0" fmla="*/ 15977 w 101827"/>
                <a:gd name="connsiteY0" fmla="*/ 19914 h 89478"/>
                <a:gd name="connsiteX1" fmla="*/ 15977 w 101827"/>
                <a:gd name="connsiteY1" fmla="*/ 74168 h 89478"/>
                <a:gd name="connsiteX2" fmla="*/ 187 w 101827"/>
                <a:gd name="connsiteY2" fmla="*/ 83278 h 89478"/>
                <a:gd name="connsiteX3" fmla="*/ 187 w 101827"/>
                <a:gd name="connsiteY3" fmla="*/ 89554 h 89478"/>
                <a:gd name="connsiteX4" fmla="*/ 23063 w 101827"/>
                <a:gd name="connsiteY4" fmla="*/ 88946 h 89478"/>
                <a:gd name="connsiteX5" fmla="*/ 45736 w 101827"/>
                <a:gd name="connsiteY5" fmla="*/ 89554 h 89478"/>
                <a:gd name="connsiteX6" fmla="*/ 45736 w 101827"/>
                <a:gd name="connsiteY6" fmla="*/ 83278 h 89478"/>
                <a:gd name="connsiteX7" fmla="*/ 29946 w 101827"/>
                <a:gd name="connsiteY7" fmla="*/ 74168 h 89478"/>
                <a:gd name="connsiteX8" fmla="*/ 29946 w 101827"/>
                <a:gd name="connsiteY8" fmla="*/ 36919 h 89478"/>
                <a:gd name="connsiteX9" fmla="*/ 57275 w 101827"/>
                <a:gd name="connsiteY9" fmla="*/ 4528 h 89478"/>
                <a:gd name="connsiteX10" fmla="*/ 72256 w 101827"/>
                <a:gd name="connsiteY10" fmla="*/ 26999 h 89478"/>
                <a:gd name="connsiteX11" fmla="*/ 72256 w 101827"/>
                <a:gd name="connsiteY11" fmla="*/ 74168 h 89478"/>
                <a:gd name="connsiteX12" fmla="*/ 56465 w 101827"/>
                <a:gd name="connsiteY12" fmla="*/ 83278 h 89478"/>
                <a:gd name="connsiteX13" fmla="*/ 56465 w 101827"/>
                <a:gd name="connsiteY13" fmla="*/ 89554 h 89478"/>
                <a:gd name="connsiteX14" fmla="*/ 79341 w 101827"/>
                <a:gd name="connsiteY14" fmla="*/ 88946 h 89478"/>
                <a:gd name="connsiteX15" fmla="*/ 102015 w 101827"/>
                <a:gd name="connsiteY15" fmla="*/ 89554 h 89478"/>
                <a:gd name="connsiteX16" fmla="*/ 102015 w 101827"/>
                <a:gd name="connsiteY16" fmla="*/ 83278 h 89478"/>
                <a:gd name="connsiteX17" fmla="*/ 86224 w 101827"/>
                <a:gd name="connsiteY17" fmla="*/ 77205 h 89478"/>
                <a:gd name="connsiteX18" fmla="*/ 86224 w 101827"/>
                <a:gd name="connsiteY18" fmla="*/ 38538 h 89478"/>
                <a:gd name="connsiteX19" fmla="*/ 79948 w 101827"/>
                <a:gd name="connsiteY19" fmla="*/ 7565 h 89478"/>
                <a:gd name="connsiteX20" fmla="*/ 58692 w 101827"/>
                <a:gd name="connsiteY20" fmla="*/ 75 h 89478"/>
                <a:gd name="connsiteX21" fmla="*/ 28731 w 101827"/>
                <a:gd name="connsiteY21" fmla="*/ 21331 h 89478"/>
                <a:gd name="connsiteX22" fmla="*/ 28731 w 101827"/>
                <a:gd name="connsiteY22" fmla="*/ 75 h 89478"/>
                <a:gd name="connsiteX23" fmla="*/ 187 w 101827"/>
                <a:gd name="connsiteY23" fmla="*/ 2301 h 89478"/>
                <a:gd name="connsiteX24" fmla="*/ 187 w 101827"/>
                <a:gd name="connsiteY24" fmla="*/ 8577 h 89478"/>
                <a:gd name="connsiteX25" fmla="*/ 15977 w 101827"/>
                <a:gd name="connsiteY25" fmla="*/ 19914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5977" y="19914"/>
                  </a:moveTo>
                  <a:lnTo>
                    <a:pt x="15977" y="74168"/>
                  </a:lnTo>
                  <a:cubicBezTo>
                    <a:pt x="15977" y="83278"/>
                    <a:pt x="13750" y="83278"/>
                    <a:pt x="187" y="83278"/>
                  </a:cubicBezTo>
                  <a:lnTo>
                    <a:pt x="187" y="89554"/>
                  </a:lnTo>
                  <a:cubicBezTo>
                    <a:pt x="7272" y="89351"/>
                    <a:pt x="17597" y="88946"/>
                    <a:pt x="23063" y="88946"/>
                  </a:cubicBezTo>
                  <a:cubicBezTo>
                    <a:pt x="28326" y="88946"/>
                    <a:pt x="38853" y="89351"/>
                    <a:pt x="45736" y="89554"/>
                  </a:cubicBezTo>
                  <a:lnTo>
                    <a:pt x="45736" y="83278"/>
                  </a:lnTo>
                  <a:cubicBezTo>
                    <a:pt x="32172" y="83278"/>
                    <a:pt x="29946" y="83278"/>
                    <a:pt x="29946" y="74168"/>
                  </a:cubicBezTo>
                  <a:lnTo>
                    <a:pt x="29946" y="36919"/>
                  </a:lnTo>
                  <a:cubicBezTo>
                    <a:pt x="29946" y="15865"/>
                    <a:pt x="44319" y="4528"/>
                    <a:pt x="57275" y="4528"/>
                  </a:cubicBezTo>
                  <a:cubicBezTo>
                    <a:pt x="70029" y="4528"/>
                    <a:pt x="72256" y="15460"/>
                    <a:pt x="72256" y="26999"/>
                  </a:cubicBezTo>
                  <a:lnTo>
                    <a:pt x="72256" y="74168"/>
                  </a:lnTo>
                  <a:cubicBezTo>
                    <a:pt x="72256" y="83278"/>
                    <a:pt x="70029" y="83278"/>
                    <a:pt x="56465" y="83278"/>
                  </a:cubicBezTo>
                  <a:lnTo>
                    <a:pt x="56465" y="89554"/>
                  </a:lnTo>
                  <a:cubicBezTo>
                    <a:pt x="63551" y="89351"/>
                    <a:pt x="73875" y="88946"/>
                    <a:pt x="79341" y="88946"/>
                  </a:cubicBezTo>
                  <a:cubicBezTo>
                    <a:pt x="84605" y="88946"/>
                    <a:pt x="95132" y="89351"/>
                    <a:pt x="102015" y="89554"/>
                  </a:cubicBezTo>
                  <a:lnTo>
                    <a:pt x="102015" y="83278"/>
                  </a:lnTo>
                  <a:cubicBezTo>
                    <a:pt x="91488" y="83278"/>
                    <a:pt x="86427" y="83278"/>
                    <a:pt x="86224" y="77205"/>
                  </a:cubicBezTo>
                  <a:lnTo>
                    <a:pt x="86224" y="38538"/>
                  </a:lnTo>
                  <a:cubicBezTo>
                    <a:pt x="86224" y="21129"/>
                    <a:pt x="86224" y="14853"/>
                    <a:pt x="79948" y="7565"/>
                  </a:cubicBezTo>
                  <a:cubicBezTo>
                    <a:pt x="77114" y="4123"/>
                    <a:pt x="70434" y="75"/>
                    <a:pt x="58692" y="75"/>
                  </a:cubicBezTo>
                  <a:cubicBezTo>
                    <a:pt x="43914" y="75"/>
                    <a:pt x="34399" y="8780"/>
                    <a:pt x="28731" y="21331"/>
                  </a:cubicBezTo>
                  <a:lnTo>
                    <a:pt x="28731" y="75"/>
                  </a:lnTo>
                  <a:lnTo>
                    <a:pt x="187" y="2301"/>
                  </a:lnTo>
                  <a:lnTo>
                    <a:pt x="187" y="8577"/>
                  </a:lnTo>
                  <a:cubicBezTo>
                    <a:pt x="14358" y="8577"/>
                    <a:pt x="15977" y="9994"/>
                    <a:pt x="15977" y="1991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形状 173">
              <a:extLst>
                <a:ext uri="{FF2B5EF4-FFF2-40B4-BE49-F238E27FC236}">
                  <a16:creationId xmlns:a16="http://schemas.microsoft.com/office/drawing/2014/main" id="{9AF12730-901A-7B31-F083-FCD3BD192BF0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6276284" y="4352495"/>
              <a:ext cx="46966" cy="202440"/>
            </a:xfrm>
            <a:custGeom>
              <a:avLst/>
              <a:gdLst>
                <a:gd name="connsiteX0" fmla="*/ 47159 w 46966"/>
                <a:gd name="connsiteY0" fmla="*/ 101295 h 202440"/>
                <a:gd name="connsiteX1" fmla="*/ 33798 w 46966"/>
                <a:gd name="connsiteY1" fmla="*/ 38134 h 202440"/>
                <a:gd name="connsiteX2" fmla="*/ 2217 w 46966"/>
                <a:gd name="connsiteY2" fmla="*/ 75 h 202440"/>
                <a:gd name="connsiteX3" fmla="*/ 192 w 46966"/>
                <a:gd name="connsiteY3" fmla="*/ 2099 h 202440"/>
                <a:gd name="connsiteX4" fmla="*/ 4039 w 46966"/>
                <a:gd name="connsiteY4" fmla="*/ 6755 h 202440"/>
                <a:gd name="connsiteX5" fmla="*/ 35417 w 46966"/>
                <a:gd name="connsiteY5" fmla="*/ 101295 h 202440"/>
                <a:gd name="connsiteX6" fmla="*/ 2824 w 46966"/>
                <a:gd name="connsiteY6" fmla="*/ 197050 h 202440"/>
                <a:gd name="connsiteX7" fmla="*/ 192 w 46966"/>
                <a:gd name="connsiteY7" fmla="*/ 200491 h 202440"/>
                <a:gd name="connsiteX8" fmla="*/ 2217 w 46966"/>
                <a:gd name="connsiteY8" fmla="*/ 202515 h 202440"/>
                <a:gd name="connsiteX9" fmla="*/ 34405 w 46966"/>
                <a:gd name="connsiteY9" fmla="*/ 163040 h 202440"/>
                <a:gd name="connsiteX10" fmla="*/ 47159 w 46966"/>
                <a:gd name="connsiteY10" fmla="*/ 1012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59" y="101295"/>
                  </a:moveTo>
                  <a:cubicBezTo>
                    <a:pt x="47159" y="85505"/>
                    <a:pt x="44932" y="61009"/>
                    <a:pt x="33798" y="38134"/>
                  </a:cubicBezTo>
                  <a:cubicBezTo>
                    <a:pt x="21651" y="13233"/>
                    <a:pt x="4241" y="75"/>
                    <a:pt x="2217" y="75"/>
                  </a:cubicBezTo>
                  <a:cubicBezTo>
                    <a:pt x="1002" y="75"/>
                    <a:pt x="192" y="884"/>
                    <a:pt x="192" y="2099"/>
                  </a:cubicBezTo>
                  <a:cubicBezTo>
                    <a:pt x="192" y="2706"/>
                    <a:pt x="192" y="3111"/>
                    <a:pt x="4039" y="6755"/>
                  </a:cubicBezTo>
                  <a:cubicBezTo>
                    <a:pt x="23878" y="26797"/>
                    <a:pt x="35417" y="58985"/>
                    <a:pt x="35417" y="101295"/>
                  </a:cubicBezTo>
                  <a:cubicBezTo>
                    <a:pt x="35417" y="135912"/>
                    <a:pt x="27927" y="171542"/>
                    <a:pt x="2824" y="197050"/>
                  </a:cubicBezTo>
                  <a:cubicBezTo>
                    <a:pt x="192" y="199479"/>
                    <a:pt x="192" y="199884"/>
                    <a:pt x="192" y="200491"/>
                  </a:cubicBezTo>
                  <a:cubicBezTo>
                    <a:pt x="192" y="201706"/>
                    <a:pt x="1002" y="202515"/>
                    <a:pt x="2217" y="202515"/>
                  </a:cubicBezTo>
                  <a:cubicBezTo>
                    <a:pt x="4241" y="202515"/>
                    <a:pt x="22461" y="188750"/>
                    <a:pt x="34405" y="163040"/>
                  </a:cubicBezTo>
                  <a:cubicBezTo>
                    <a:pt x="44729" y="140771"/>
                    <a:pt x="47159" y="118300"/>
                    <a:pt x="47159" y="101295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形状 174">
              <a:extLst>
                <a:ext uri="{FF2B5EF4-FFF2-40B4-BE49-F238E27FC236}">
                  <a16:creationId xmlns:a16="http://schemas.microsoft.com/office/drawing/2014/main" id="{4F965116-0E48-8582-4B87-97AB01942308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5109014" y="4918411"/>
              <a:ext cx="134623" cy="47371"/>
            </a:xfrm>
            <a:custGeom>
              <a:avLst/>
              <a:gdLst>
                <a:gd name="connsiteX0" fmla="*/ 127875 w 134623"/>
                <a:gd name="connsiteY0" fmla="*/ 8196 h 47371"/>
                <a:gd name="connsiteX1" fmla="*/ 134758 w 134623"/>
                <a:gd name="connsiteY1" fmla="*/ 4147 h 47371"/>
                <a:gd name="connsiteX2" fmla="*/ 128077 w 134623"/>
                <a:gd name="connsiteY2" fmla="*/ 99 h 47371"/>
                <a:gd name="connsiteX3" fmla="*/ 6815 w 134623"/>
                <a:gd name="connsiteY3" fmla="*/ 99 h 47371"/>
                <a:gd name="connsiteX4" fmla="*/ 135 w 134623"/>
                <a:gd name="connsiteY4" fmla="*/ 4147 h 47371"/>
                <a:gd name="connsiteX5" fmla="*/ 7018 w 134623"/>
                <a:gd name="connsiteY5" fmla="*/ 8196 h 47371"/>
                <a:gd name="connsiteX6" fmla="*/ 127875 w 134623"/>
                <a:gd name="connsiteY6" fmla="*/ 8196 h 47371"/>
                <a:gd name="connsiteX7" fmla="*/ 128077 w 134623"/>
                <a:gd name="connsiteY7" fmla="*/ 47470 h 47371"/>
                <a:gd name="connsiteX8" fmla="*/ 134758 w 134623"/>
                <a:gd name="connsiteY8" fmla="*/ 43421 h 47371"/>
                <a:gd name="connsiteX9" fmla="*/ 127875 w 134623"/>
                <a:gd name="connsiteY9" fmla="*/ 39372 h 47371"/>
                <a:gd name="connsiteX10" fmla="*/ 7018 w 134623"/>
                <a:gd name="connsiteY10" fmla="*/ 39372 h 47371"/>
                <a:gd name="connsiteX11" fmla="*/ 135 w 134623"/>
                <a:gd name="connsiteY11" fmla="*/ 43421 h 47371"/>
                <a:gd name="connsiteX12" fmla="*/ 6815 w 134623"/>
                <a:gd name="connsiteY12" fmla="*/ 47470 h 47371"/>
                <a:gd name="connsiteX13" fmla="*/ 128077 w 134623"/>
                <a:gd name="connsiteY13" fmla="*/ 47470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875" y="8196"/>
                  </a:moveTo>
                  <a:cubicBezTo>
                    <a:pt x="130912" y="8196"/>
                    <a:pt x="134758" y="8196"/>
                    <a:pt x="134758" y="4147"/>
                  </a:cubicBezTo>
                  <a:cubicBezTo>
                    <a:pt x="134758" y="99"/>
                    <a:pt x="130912" y="99"/>
                    <a:pt x="128077" y="99"/>
                  </a:cubicBezTo>
                  <a:lnTo>
                    <a:pt x="6815" y="99"/>
                  </a:lnTo>
                  <a:cubicBezTo>
                    <a:pt x="3981" y="99"/>
                    <a:pt x="135" y="99"/>
                    <a:pt x="135" y="4147"/>
                  </a:cubicBezTo>
                  <a:cubicBezTo>
                    <a:pt x="135" y="8196"/>
                    <a:pt x="3981" y="8196"/>
                    <a:pt x="7018" y="8196"/>
                  </a:cubicBezTo>
                  <a:lnTo>
                    <a:pt x="127875" y="8196"/>
                  </a:lnTo>
                  <a:close/>
                  <a:moveTo>
                    <a:pt x="128077" y="47470"/>
                  </a:moveTo>
                  <a:cubicBezTo>
                    <a:pt x="130912" y="47470"/>
                    <a:pt x="134758" y="47470"/>
                    <a:pt x="134758" y="43421"/>
                  </a:cubicBezTo>
                  <a:cubicBezTo>
                    <a:pt x="134758" y="39372"/>
                    <a:pt x="130912" y="39372"/>
                    <a:pt x="127875" y="39372"/>
                  </a:cubicBezTo>
                  <a:lnTo>
                    <a:pt x="7018" y="39372"/>
                  </a:lnTo>
                  <a:cubicBezTo>
                    <a:pt x="3981" y="39372"/>
                    <a:pt x="135" y="39372"/>
                    <a:pt x="135" y="43421"/>
                  </a:cubicBezTo>
                  <a:cubicBezTo>
                    <a:pt x="135" y="47470"/>
                    <a:pt x="3981" y="47470"/>
                    <a:pt x="6815" y="47470"/>
                  </a:cubicBezTo>
                  <a:lnTo>
                    <a:pt x="128077" y="4747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形状 175">
              <a:extLst>
                <a:ext uri="{FF2B5EF4-FFF2-40B4-BE49-F238E27FC236}">
                  <a16:creationId xmlns:a16="http://schemas.microsoft.com/office/drawing/2014/main" id="{DE2345F2-AAFC-764C-EF98-D2D1F9662390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5449334" y="4766275"/>
              <a:ext cx="92920" cy="130979"/>
            </a:xfrm>
            <a:custGeom>
              <a:avLst/>
              <a:gdLst>
                <a:gd name="connsiteX0" fmla="*/ 92465 w 92920"/>
                <a:gd name="connsiteY0" fmla="*/ 13251 h 130979"/>
                <a:gd name="connsiteX1" fmla="*/ 93072 w 92920"/>
                <a:gd name="connsiteY1" fmla="*/ 9607 h 130979"/>
                <a:gd name="connsiteX2" fmla="*/ 87202 w 92920"/>
                <a:gd name="connsiteY2" fmla="*/ 4141 h 130979"/>
                <a:gd name="connsiteX3" fmla="*/ 78902 w 92920"/>
                <a:gd name="connsiteY3" fmla="*/ 12846 h 130979"/>
                <a:gd name="connsiteX4" fmla="*/ 60075 w 92920"/>
                <a:gd name="connsiteY4" fmla="*/ 92 h 130979"/>
                <a:gd name="connsiteX5" fmla="*/ 11894 w 92920"/>
                <a:gd name="connsiteY5" fmla="*/ 57585 h 130979"/>
                <a:gd name="connsiteX6" fmla="*/ 38818 w 92920"/>
                <a:gd name="connsiteY6" fmla="*/ 89571 h 130979"/>
                <a:gd name="connsiteX7" fmla="*/ 62301 w 92920"/>
                <a:gd name="connsiteY7" fmla="*/ 77829 h 130979"/>
                <a:gd name="connsiteX8" fmla="*/ 62504 w 92920"/>
                <a:gd name="connsiteY8" fmla="*/ 78032 h 130979"/>
                <a:gd name="connsiteX9" fmla="*/ 55823 w 92920"/>
                <a:gd name="connsiteY9" fmla="*/ 104754 h 130979"/>
                <a:gd name="connsiteX10" fmla="*/ 26672 w 92920"/>
                <a:gd name="connsiteY10" fmla="*/ 126617 h 130979"/>
                <a:gd name="connsiteX11" fmla="*/ 10476 w 92920"/>
                <a:gd name="connsiteY11" fmla="*/ 124593 h 130979"/>
                <a:gd name="connsiteX12" fmla="*/ 18777 w 92920"/>
                <a:gd name="connsiteY12" fmla="*/ 114066 h 130979"/>
                <a:gd name="connsiteX13" fmla="*/ 11084 w 92920"/>
                <a:gd name="connsiteY13" fmla="*/ 106981 h 130979"/>
                <a:gd name="connsiteX14" fmla="*/ 152 w 92920"/>
                <a:gd name="connsiteY14" fmla="*/ 118722 h 130979"/>
                <a:gd name="connsiteX15" fmla="*/ 27077 w 92920"/>
                <a:gd name="connsiteY15" fmla="*/ 131071 h 130979"/>
                <a:gd name="connsiteX16" fmla="*/ 69994 w 92920"/>
                <a:gd name="connsiteY16" fmla="*/ 103134 h 130979"/>
                <a:gd name="connsiteX17" fmla="*/ 92465 w 92920"/>
                <a:gd name="connsiteY17" fmla="*/ 13251 h 130979"/>
                <a:gd name="connsiteX18" fmla="*/ 66148 w 92920"/>
                <a:gd name="connsiteY18" fmla="*/ 63658 h 130979"/>
                <a:gd name="connsiteX19" fmla="*/ 55823 w 92920"/>
                <a:gd name="connsiteY19" fmla="*/ 77829 h 130979"/>
                <a:gd name="connsiteX20" fmla="*/ 39426 w 92920"/>
                <a:gd name="connsiteY20" fmla="*/ 85117 h 130979"/>
                <a:gd name="connsiteX21" fmla="*/ 26267 w 92920"/>
                <a:gd name="connsiteY21" fmla="*/ 66493 h 130979"/>
                <a:gd name="connsiteX22" fmla="*/ 37604 w 92920"/>
                <a:gd name="connsiteY22" fmla="*/ 22563 h 130979"/>
                <a:gd name="connsiteX23" fmla="*/ 60277 w 92920"/>
                <a:gd name="connsiteY23" fmla="*/ 4546 h 130979"/>
                <a:gd name="connsiteX24" fmla="*/ 76472 w 92920"/>
                <a:gd name="connsiteY24" fmla="*/ 21956 h 130979"/>
                <a:gd name="connsiteX25" fmla="*/ 75865 w 92920"/>
                <a:gd name="connsiteY25" fmla="*/ 24992 h 130979"/>
                <a:gd name="connsiteX26" fmla="*/ 66148 w 92920"/>
                <a:gd name="connsiteY26" fmla="*/ 63658 h 13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920" h="130979">
                  <a:moveTo>
                    <a:pt x="92465" y="13251"/>
                  </a:moveTo>
                  <a:cubicBezTo>
                    <a:pt x="92667" y="12036"/>
                    <a:pt x="93072" y="11024"/>
                    <a:pt x="93072" y="9607"/>
                  </a:cubicBezTo>
                  <a:cubicBezTo>
                    <a:pt x="93072" y="6165"/>
                    <a:pt x="90643" y="4141"/>
                    <a:pt x="87202" y="4141"/>
                  </a:cubicBezTo>
                  <a:cubicBezTo>
                    <a:pt x="85177" y="4141"/>
                    <a:pt x="79711" y="5558"/>
                    <a:pt x="78902" y="12846"/>
                  </a:cubicBezTo>
                  <a:cubicBezTo>
                    <a:pt x="75258" y="5355"/>
                    <a:pt x="68172" y="92"/>
                    <a:pt x="60075" y="92"/>
                  </a:cubicBezTo>
                  <a:cubicBezTo>
                    <a:pt x="36996" y="92"/>
                    <a:pt x="11894" y="28434"/>
                    <a:pt x="11894" y="57585"/>
                  </a:cubicBezTo>
                  <a:cubicBezTo>
                    <a:pt x="11894" y="77627"/>
                    <a:pt x="24242" y="89571"/>
                    <a:pt x="38818" y="89571"/>
                  </a:cubicBezTo>
                  <a:cubicBezTo>
                    <a:pt x="50762" y="89571"/>
                    <a:pt x="60277" y="80056"/>
                    <a:pt x="62301" y="77829"/>
                  </a:cubicBezTo>
                  <a:lnTo>
                    <a:pt x="62504" y="78032"/>
                  </a:lnTo>
                  <a:cubicBezTo>
                    <a:pt x="58253" y="96049"/>
                    <a:pt x="55823" y="104349"/>
                    <a:pt x="55823" y="104754"/>
                  </a:cubicBezTo>
                  <a:cubicBezTo>
                    <a:pt x="55013" y="106576"/>
                    <a:pt x="48130" y="126617"/>
                    <a:pt x="26672" y="126617"/>
                  </a:cubicBezTo>
                  <a:cubicBezTo>
                    <a:pt x="22825" y="126617"/>
                    <a:pt x="16145" y="126415"/>
                    <a:pt x="10476" y="124593"/>
                  </a:cubicBezTo>
                  <a:cubicBezTo>
                    <a:pt x="16550" y="122771"/>
                    <a:pt x="18777" y="117508"/>
                    <a:pt x="18777" y="114066"/>
                  </a:cubicBezTo>
                  <a:cubicBezTo>
                    <a:pt x="18777" y="110827"/>
                    <a:pt x="16550" y="106981"/>
                    <a:pt x="11084" y="106981"/>
                  </a:cubicBezTo>
                  <a:cubicBezTo>
                    <a:pt x="6630" y="106981"/>
                    <a:pt x="152" y="110625"/>
                    <a:pt x="152" y="118722"/>
                  </a:cubicBezTo>
                  <a:cubicBezTo>
                    <a:pt x="152" y="127022"/>
                    <a:pt x="7642" y="131071"/>
                    <a:pt x="27077" y="131071"/>
                  </a:cubicBezTo>
                  <a:cubicBezTo>
                    <a:pt x="52382" y="131071"/>
                    <a:pt x="66958" y="115281"/>
                    <a:pt x="69994" y="103134"/>
                  </a:cubicBezTo>
                  <a:lnTo>
                    <a:pt x="92465" y="13251"/>
                  </a:lnTo>
                  <a:close/>
                  <a:moveTo>
                    <a:pt x="66148" y="63658"/>
                  </a:moveTo>
                  <a:cubicBezTo>
                    <a:pt x="64933" y="68922"/>
                    <a:pt x="60277" y="73983"/>
                    <a:pt x="55823" y="77829"/>
                  </a:cubicBezTo>
                  <a:cubicBezTo>
                    <a:pt x="51572" y="81473"/>
                    <a:pt x="45296" y="85117"/>
                    <a:pt x="39426" y="85117"/>
                  </a:cubicBezTo>
                  <a:cubicBezTo>
                    <a:pt x="29304" y="85117"/>
                    <a:pt x="26267" y="74590"/>
                    <a:pt x="26267" y="66493"/>
                  </a:cubicBezTo>
                  <a:cubicBezTo>
                    <a:pt x="26267" y="56775"/>
                    <a:pt x="32138" y="32887"/>
                    <a:pt x="37604" y="22563"/>
                  </a:cubicBezTo>
                  <a:cubicBezTo>
                    <a:pt x="43069" y="12643"/>
                    <a:pt x="51774" y="4546"/>
                    <a:pt x="60277" y="4546"/>
                  </a:cubicBezTo>
                  <a:cubicBezTo>
                    <a:pt x="73638" y="4546"/>
                    <a:pt x="76472" y="20943"/>
                    <a:pt x="76472" y="21956"/>
                  </a:cubicBezTo>
                  <a:cubicBezTo>
                    <a:pt x="76472" y="22968"/>
                    <a:pt x="76067" y="24182"/>
                    <a:pt x="75865" y="24992"/>
                  </a:cubicBezTo>
                  <a:lnTo>
                    <a:pt x="66148" y="6365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形状 176">
              <a:extLst>
                <a:ext uri="{FF2B5EF4-FFF2-40B4-BE49-F238E27FC236}">
                  <a16:creationId xmlns:a16="http://schemas.microsoft.com/office/drawing/2014/main" id="{AF5B6F21-125F-04E7-C631-46A5EF85FC4B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5559046" y="4688195"/>
              <a:ext cx="62635" cy="94094"/>
            </a:xfrm>
            <a:custGeom>
              <a:avLst/>
              <a:gdLst>
                <a:gd name="connsiteX0" fmla="*/ 62792 w 62635"/>
                <a:gd name="connsiteY0" fmla="*/ 68392 h 94094"/>
                <a:gd name="connsiteX1" fmla="*/ 57974 w 62635"/>
                <a:gd name="connsiteY1" fmla="*/ 68392 h 94094"/>
                <a:gd name="connsiteX2" fmla="*/ 54290 w 62635"/>
                <a:gd name="connsiteY2" fmla="*/ 81287 h 94094"/>
                <a:gd name="connsiteX3" fmla="*/ 40261 w 62635"/>
                <a:gd name="connsiteY3" fmla="*/ 82138 h 94094"/>
                <a:gd name="connsiteX4" fmla="*/ 14186 w 62635"/>
                <a:gd name="connsiteY4" fmla="*/ 82138 h 94094"/>
                <a:gd name="connsiteX5" fmla="*/ 42528 w 62635"/>
                <a:gd name="connsiteY5" fmla="*/ 58331 h 94094"/>
                <a:gd name="connsiteX6" fmla="*/ 62792 w 62635"/>
                <a:gd name="connsiteY6" fmla="*/ 27721 h 94094"/>
                <a:gd name="connsiteX7" fmla="*/ 29633 w 62635"/>
                <a:gd name="connsiteY7" fmla="*/ 88 h 94094"/>
                <a:gd name="connsiteX8" fmla="*/ 157 w 62635"/>
                <a:gd name="connsiteY8" fmla="*/ 25454 h 94094"/>
                <a:gd name="connsiteX9" fmla="*/ 7668 w 62635"/>
                <a:gd name="connsiteY9" fmla="*/ 33390 h 94094"/>
                <a:gd name="connsiteX10" fmla="*/ 15178 w 62635"/>
                <a:gd name="connsiteY10" fmla="*/ 25879 h 94094"/>
                <a:gd name="connsiteX11" fmla="*/ 6817 w 62635"/>
                <a:gd name="connsiteY11" fmla="*/ 18369 h 94094"/>
                <a:gd name="connsiteX12" fmla="*/ 27507 w 62635"/>
                <a:gd name="connsiteY12" fmla="*/ 5190 h 94094"/>
                <a:gd name="connsiteX13" fmla="*/ 49047 w 62635"/>
                <a:gd name="connsiteY13" fmla="*/ 27721 h 94094"/>
                <a:gd name="connsiteX14" fmla="*/ 35726 w 62635"/>
                <a:gd name="connsiteY14" fmla="*/ 54930 h 94094"/>
                <a:gd name="connsiteX15" fmla="*/ 1574 w 62635"/>
                <a:gd name="connsiteY15" fmla="*/ 88656 h 94094"/>
                <a:gd name="connsiteX16" fmla="*/ 157 w 62635"/>
                <a:gd name="connsiteY16" fmla="*/ 94183 h 94094"/>
                <a:gd name="connsiteX17" fmla="*/ 58541 w 62635"/>
                <a:gd name="connsiteY17" fmla="*/ 94183 h 94094"/>
                <a:gd name="connsiteX18" fmla="*/ 62792 w 62635"/>
                <a:gd name="connsiteY18" fmla="*/ 68392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792" y="68392"/>
                  </a:moveTo>
                  <a:lnTo>
                    <a:pt x="57974" y="68392"/>
                  </a:lnTo>
                  <a:cubicBezTo>
                    <a:pt x="57549" y="71509"/>
                    <a:pt x="56132" y="79870"/>
                    <a:pt x="54290" y="81287"/>
                  </a:cubicBezTo>
                  <a:cubicBezTo>
                    <a:pt x="53156" y="82138"/>
                    <a:pt x="42245" y="82138"/>
                    <a:pt x="40261" y="82138"/>
                  </a:cubicBezTo>
                  <a:lnTo>
                    <a:pt x="14186" y="82138"/>
                  </a:lnTo>
                  <a:cubicBezTo>
                    <a:pt x="29066" y="68959"/>
                    <a:pt x="34025" y="64991"/>
                    <a:pt x="42528" y="58331"/>
                  </a:cubicBezTo>
                  <a:cubicBezTo>
                    <a:pt x="53014" y="49970"/>
                    <a:pt x="62792" y="41184"/>
                    <a:pt x="62792" y="27721"/>
                  </a:cubicBezTo>
                  <a:cubicBezTo>
                    <a:pt x="62792" y="10575"/>
                    <a:pt x="47771" y="88"/>
                    <a:pt x="29633" y="88"/>
                  </a:cubicBezTo>
                  <a:cubicBezTo>
                    <a:pt x="12061" y="88"/>
                    <a:pt x="157" y="12417"/>
                    <a:pt x="157" y="25454"/>
                  </a:cubicBezTo>
                  <a:cubicBezTo>
                    <a:pt x="157" y="32681"/>
                    <a:pt x="6251" y="33390"/>
                    <a:pt x="7668" y="33390"/>
                  </a:cubicBezTo>
                  <a:cubicBezTo>
                    <a:pt x="11069" y="33390"/>
                    <a:pt x="15178" y="30981"/>
                    <a:pt x="15178" y="25879"/>
                  </a:cubicBezTo>
                  <a:cubicBezTo>
                    <a:pt x="15178" y="23329"/>
                    <a:pt x="14186" y="18369"/>
                    <a:pt x="6817" y="18369"/>
                  </a:cubicBezTo>
                  <a:cubicBezTo>
                    <a:pt x="11210" y="8307"/>
                    <a:pt x="20847" y="5190"/>
                    <a:pt x="27507" y="5190"/>
                  </a:cubicBezTo>
                  <a:cubicBezTo>
                    <a:pt x="41678" y="5190"/>
                    <a:pt x="49047" y="16243"/>
                    <a:pt x="49047" y="27721"/>
                  </a:cubicBezTo>
                  <a:cubicBezTo>
                    <a:pt x="49047" y="40050"/>
                    <a:pt x="40261" y="49828"/>
                    <a:pt x="35726" y="54930"/>
                  </a:cubicBezTo>
                  <a:lnTo>
                    <a:pt x="1574" y="88656"/>
                  </a:lnTo>
                  <a:cubicBezTo>
                    <a:pt x="157" y="89932"/>
                    <a:pt x="157" y="90215"/>
                    <a:pt x="157" y="94183"/>
                  </a:cubicBezTo>
                  <a:lnTo>
                    <a:pt x="58541" y="94183"/>
                  </a:lnTo>
                  <a:lnTo>
                    <a:pt x="62792" y="6839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形状 177">
              <a:extLst>
                <a:ext uri="{FF2B5EF4-FFF2-40B4-BE49-F238E27FC236}">
                  <a16:creationId xmlns:a16="http://schemas.microsoft.com/office/drawing/2014/main" id="{04F9BDFB-3F04-16C4-A36D-4A70E613859A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5335657" y="4938048"/>
              <a:ext cx="415919" cy="8097"/>
            </a:xfrm>
            <a:custGeom>
              <a:avLst/>
              <a:gdLst>
                <a:gd name="connsiteX0" fmla="*/ 0 w 415919"/>
                <a:gd name="connsiteY0" fmla="*/ 0 h 8097"/>
                <a:gd name="connsiteX1" fmla="*/ 415919 w 415919"/>
                <a:gd name="connsiteY1" fmla="*/ 0 h 8097"/>
                <a:gd name="connsiteX2" fmla="*/ 415919 w 415919"/>
                <a:gd name="connsiteY2" fmla="*/ 8097 h 8097"/>
                <a:gd name="connsiteX3" fmla="*/ 0 w 41591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919" h="8097">
                  <a:moveTo>
                    <a:pt x="0" y="0"/>
                  </a:moveTo>
                  <a:lnTo>
                    <a:pt x="415919" y="0"/>
                  </a:lnTo>
                  <a:lnTo>
                    <a:pt x="415919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形状 178">
              <a:extLst>
                <a:ext uri="{FF2B5EF4-FFF2-40B4-BE49-F238E27FC236}">
                  <a16:creationId xmlns:a16="http://schemas.microsoft.com/office/drawing/2014/main" id="{97A5BD61-9557-330C-CF7A-B2744950E791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5344159" y="4996745"/>
              <a:ext cx="84012" cy="139279"/>
            </a:xfrm>
            <a:custGeom>
              <a:avLst/>
              <a:gdLst>
                <a:gd name="connsiteX0" fmla="*/ 50352 w 84012"/>
                <a:gd name="connsiteY0" fmla="*/ 63672 h 139279"/>
                <a:gd name="connsiteX1" fmla="*/ 78694 w 84012"/>
                <a:gd name="connsiteY1" fmla="*/ 28042 h 139279"/>
                <a:gd name="connsiteX2" fmla="*/ 41445 w 84012"/>
                <a:gd name="connsiteY2" fmla="*/ 106 h 139279"/>
                <a:gd name="connsiteX3" fmla="*/ 5612 w 84012"/>
                <a:gd name="connsiteY3" fmla="*/ 27637 h 139279"/>
                <a:gd name="connsiteX4" fmla="*/ 15937 w 84012"/>
                <a:gd name="connsiteY4" fmla="*/ 38164 h 139279"/>
                <a:gd name="connsiteX5" fmla="*/ 26261 w 84012"/>
                <a:gd name="connsiteY5" fmla="*/ 27840 h 139279"/>
                <a:gd name="connsiteX6" fmla="*/ 13710 w 84012"/>
                <a:gd name="connsiteY6" fmla="*/ 17718 h 139279"/>
                <a:gd name="connsiteX7" fmla="*/ 40635 w 84012"/>
                <a:gd name="connsiteY7" fmla="*/ 5167 h 139279"/>
                <a:gd name="connsiteX8" fmla="*/ 60069 w 84012"/>
                <a:gd name="connsiteY8" fmla="*/ 27840 h 139279"/>
                <a:gd name="connsiteX9" fmla="*/ 54401 w 84012"/>
                <a:gd name="connsiteY9" fmla="*/ 50918 h 139279"/>
                <a:gd name="connsiteX10" fmla="*/ 36383 w 84012"/>
                <a:gd name="connsiteY10" fmla="*/ 61445 h 139279"/>
                <a:gd name="connsiteX11" fmla="*/ 28488 w 84012"/>
                <a:gd name="connsiteY11" fmla="*/ 62052 h 139279"/>
                <a:gd name="connsiteX12" fmla="*/ 25452 w 84012"/>
                <a:gd name="connsiteY12" fmla="*/ 64482 h 139279"/>
                <a:gd name="connsiteX13" fmla="*/ 30310 w 84012"/>
                <a:gd name="connsiteY13" fmla="*/ 66709 h 139279"/>
                <a:gd name="connsiteX14" fmla="*/ 39218 w 84012"/>
                <a:gd name="connsiteY14" fmla="*/ 66709 h 139279"/>
                <a:gd name="connsiteX15" fmla="*/ 63308 w 84012"/>
                <a:gd name="connsiteY15" fmla="*/ 100314 h 139279"/>
                <a:gd name="connsiteX16" fmla="*/ 40432 w 84012"/>
                <a:gd name="connsiteY16" fmla="*/ 133716 h 139279"/>
                <a:gd name="connsiteX17" fmla="*/ 9459 w 84012"/>
                <a:gd name="connsiteY17" fmla="*/ 118331 h 139279"/>
                <a:gd name="connsiteX18" fmla="*/ 22820 w 84012"/>
                <a:gd name="connsiteY18" fmla="*/ 107197 h 139279"/>
                <a:gd name="connsiteX19" fmla="*/ 11483 w 84012"/>
                <a:gd name="connsiteY19" fmla="*/ 95860 h 139279"/>
                <a:gd name="connsiteX20" fmla="*/ 147 w 84012"/>
                <a:gd name="connsiteY20" fmla="*/ 107602 h 139279"/>
                <a:gd name="connsiteX21" fmla="*/ 41040 w 84012"/>
                <a:gd name="connsiteY21" fmla="*/ 139385 h 139279"/>
                <a:gd name="connsiteX22" fmla="*/ 84160 w 84012"/>
                <a:gd name="connsiteY22" fmla="*/ 100314 h 139279"/>
                <a:gd name="connsiteX23" fmla="*/ 50352 w 84012"/>
                <a:gd name="connsiteY23" fmla="*/ 63672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352" y="63672"/>
                  </a:moveTo>
                  <a:cubicBezTo>
                    <a:pt x="66952" y="58206"/>
                    <a:pt x="78694" y="44035"/>
                    <a:pt x="78694" y="28042"/>
                  </a:cubicBezTo>
                  <a:cubicBezTo>
                    <a:pt x="78694" y="11442"/>
                    <a:pt x="60879" y="106"/>
                    <a:pt x="41445" y="106"/>
                  </a:cubicBezTo>
                  <a:cubicBezTo>
                    <a:pt x="20998" y="106"/>
                    <a:pt x="5612" y="12252"/>
                    <a:pt x="5612" y="27637"/>
                  </a:cubicBezTo>
                  <a:cubicBezTo>
                    <a:pt x="5612" y="34318"/>
                    <a:pt x="10066" y="38164"/>
                    <a:pt x="15937" y="38164"/>
                  </a:cubicBezTo>
                  <a:cubicBezTo>
                    <a:pt x="22213" y="38164"/>
                    <a:pt x="26261" y="33711"/>
                    <a:pt x="26261" y="27840"/>
                  </a:cubicBezTo>
                  <a:cubicBezTo>
                    <a:pt x="26261" y="17718"/>
                    <a:pt x="16747" y="17718"/>
                    <a:pt x="13710" y="17718"/>
                  </a:cubicBezTo>
                  <a:cubicBezTo>
                    <a:pt x="19986" y="7798"/>
                    <a:pt x="33347" y="5167"/>
                    <a:pt x="40635" y="5167"/>
                  </a:cubicBezTo>
                  <a:cubicBezTo>
                    <a:pt x="48935" y="5167"/>
                    <a:pt x="60069" y="9620"/>
                    <a:pt x="60069" y="27840"/>
                  </a:cubicBezTo>
                  <a:cubicBezTo>
                    <a:pt x="60069" y="30269"/>
                    <a:pt x="59664" y="42011"/>
                    <a:pt x="54401" y="50918"/>
                  </a:cubicBezTo>
                  <a:cubicBezTo>
                    <a:pt x="48327" y="60635"/>
                    <a:pt x="41445" y="61243"/>
                    <a:pt x="36383" y="61445"/>
                  </a:cubicBezTo>
                  <a:cubicBezTo>
                    <a:pt x="34764" y="61648"/>
                    <a:pt x="29905" y="62052"/>
                    <a:pt x="28488" y="62052"/>
                  </a:cubicBezTo>
                  <a:cubicBezTo>
                    <a:pt x="26869" y="62255"/>
                    <a:pt x="25452" y="62457"/>
                    <a:pt x="25452" y="64482"/>
                  </a:cubicBezTo>
                  <a:cubicBezTo>
                    <a:pt x="25452" y="66709"/>
                    <a:pt x="26869" y="66709"/>
                    <a:pt x="30310" y="66709"/>
                  </a:cubicBezTo>
                  <a:lnTo>
                    <a:pt x="39218" y="66709"/>
                  </a:lnTo>
                  <a:cubicBezTo>
                    <a:pt x="55818" y="66709"/>
                    <a:pt x="63308" y="80475"/>
                    <a:pt x="63308" y="100314"/>
                  </a:cubicBezTo>
                  <a:cubicBezTo>
                    <a:pt x="63308" y="127846"/>
                    <a:pt x="49340" y="133716"/>
                    <a:pt x="40432" y="133716"/>
                  </a:cubicBezTo>
                  <a:cubicBezTo>
                    <a:pt x="31727" y="133716"/>
                    <a:pt x="16544" y="130275"/>
                    <a:pt x="9459" y="118331"/>
                  </a:cubicBezTo>
                  <a:cubicBezTo>
                    <a:pt x="16544" y="119343"/>
                    <a:pt x="22820" y="114889"/>
                    <a:pt x="22820" y="107197"/>
                  </a:cubicBezTo>
                  <a:cubicBezTo>
                    <a:pt x="22820" y="99909"/>
                    <a:pt x="17354" y="95860"/>
                    <a:pt x="11483" y="95860"/>
                  </a:cubicBezTo>
                  <a:cubicBezTo>
                    <a:pt x="6625" y="95860"/>
                    <a:pt x="147" y="98694"/>
                    <a:pt x="147" y="107602"/>
                  </a:cubicBezTo>
                  <a:cubicBezTo>
                    <a:pt x="147" y="126024"/>
                    <a:pt x="18974" y="139385"/>
                    <a:pt x="41040" y="139385"/>
                  </a:cubicBezTo>
                  <a:cubicBezTo>
                    <a:pt x="65737" y="139385"/>
                    <a:pt x="84160" y="120963"/>
                    <a:pt x="84160" y="100314"/>
                  </a:cubicBezTo>
                  <a:cubicBezTo>
                    <a:pt x="84160" y="83714"/>
                    <a:pt x="71406" y="67923"/>
                    <a:pt x="50352" y="63672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形状 179">
              <a:extLst>
                <a:ext uri="{FF2B5EF4-FFF2-40B4-BE49-F238E27FC236}">
                  <a16:creationId xmlns:a16="http://schemas.microsoft.com/office/drawing/2014/main" id="{0624D5E6-9452-FD56-2F0B-87841BCC69B4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5446999" y="4996745"/>
              <a:ext cx="80773" cy="134825"/>
            </a:xfrm>
            <a:custGeom>
              <a:avLst/>
              <a:gdLst>
                <a:gd name="connsiteX0" fmla="*/ 15740 w 80773"/>
                <a:gd name="connsiteY0" fmla="*/ 119343 h 134825"/>
                <a:gd name="connsiteX1" fmla="*/ 37198 w 80773"/>
                <a:gd name="connsiteY1" fmla="*/ 98492 h 134825"/>
                <a:gd name="connsiteX2" fmla="*/ 80925 w 80773"/>
                <a:gd name="connsiteY2" fmla="*/ 39379 h 134825"/>
                <a:gd name="connsiteX3" fmla="*/ 38008 w 80773"/>
                <a:gd name="connsiteY3" fmla="*/ 106 h 134825"/>
                <a:gd name="connsiteX4" fmla="*/ 152 w 80773"/>
                <a:gd name="connsiteY4" fmla="*/ 36747 h 134825"/>
                <a:gd name="connsiteX5" fmla="*/ 10881 w 80773"/>
                <a:gd name="connsiteY5" fmla="*/ 48084 h 134825"/>
                <a:gd name="connsiteX6" fmla="*/ 21408 w 80773"/>
                <a:gd name="connsiteY6" fmla="*/ 37355 h 134825"/>
                <a:gd name="connsiteX7" fmla="*/ 10678 w 80773"/>
                <a:gd name="connsiteY7" fmla="*/ 26828 h 134825"/>
                <a:gd name="connsiteX8" fmla="*/ 8047 w 80773"/>
                <a:gd name="connsiteY8" fmla="*/ 27030 h 134825"/>
                <a:gd name="connsiteX9" fmla="*/ 35376 w 80773"/>
                <a:gd name="connsiteY9" fmla="*/ 6381 h 134825"/>
                <a:gd name="connsiteX10" fmla="*/ 62503 w 80773"/>
                <a:gd name="connsiteY10" fmla="*/ 39379 h 134825"/>
                <a:gd name="connsiteX11" fmla="*/ 41247 w 80773"/>
                <a:gd name="connsiteY11" fmla="*/ 84118 h 134825"/>
                <a:gd name="connsiteX12" fmla="*/ 2378 w 80773"/>
                <a:gd name="connsiteY12" fmla="*/ 127441 h 134825"/>
                <a:gd name="connsiteX13" fmla="*/ 152 w 80773"/>
                <a:gd name="connsiteY13" fmla="*/ 134931 h 134825"/>
                <a:gd name="connsiteX14" fmla="*/ 75257 w 80773"/>
                <a:gd name="connsiteY14" fmla="*/ 134931 h 134825"/>
                <a:gd name="connsiteX15" fmla="*/ 80925 w 80773"/>
                <a:gd name="connsiteY15" fmla="*/ 99706 h 134825"/>
                <a:gd name="connsiteX16" fmla="*/ 75864 w 80773"/>
                <a:gd name="connsiteY16" fmla="*/ 99706 h 134825"/>
                <a:gd name="connsiteX17" fmla="*/ 71411 w 80773"/>
                <a:gd name="connsiteY17" fmla="*/ 117724 h 134825"/>
                <a:gd name="connsiteX18" fmla="*/ 52179 w 80773"/>
                <a:gd name="connsiteY18" fmla="*/ 119343 h 134825"/>
                <a:gd name="connsiteX19" fmla="*/ 15740 w 80773"/>
                <a:gd name="connsiteY19" fmla="*/ 11934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40" y="119343"/>
                  </a:moveTo>
                  <a:lnTo>
                    <a:pt x="37198" y="98492"/>
                  </a:lnTo>
                  <a:cubicBezTo>
                    <a:pt x="68779" y="70555"/>
                    <a:pt x="80925" y="59623"/>
                    <a:pt x="80925" y="39379"/>
                  </a:cubicBezTo>
                  <a:cubicBezTo>
                    <a:pt x="80925" y="16301"/>
                    <a:pt x="62706" y="106"/>
                    <a:pt x="38008" y="106"/>
                  </a:cubicBezTo>
                  <a:cubicBezTo>
                    <a:pt x="15132" y="106"/>
                    <a:pt x="152" y="18730"/>
                    <a:pt x="152" y="36747"/>
                  </a:cubicBezTo>
                  <a:cubicBezTo>
                    <a:pt x="152" y="48084"/>
                    <a:pt x="10274" y="48084"/>
                    <a:pt x="10881" y="48084"/>
                  </a:cubicBezTo>
                  <a:cubicBezTo>
                    <a:pt x="14322" y="48084"/>
                    <a:pt x="21408" y="45655"/>
                    <a:pt x="21408" y="37355"/>
                  </a:cubicBezTo>
                  <a:cubicBezTo>
                    <a:pt x="21408" y="32091"/>
                    <a:pt x="17764" y="26828"/>
                    <a:pt x="10678" y="26828"/>
                  </a:cubicBezTo>
                  <a:cubicBezTo>
                    <a:pt x="9059" y="26828"/>
                    <a:pt x="8654" y="26828"/>
                    <a:pt x="8047" y="27030"/>
                  </a:cubicBezTo>
                  <a:cubicBezTo>
                    <a:pt x="12703" y="13871"/>
                    <a:pt x="23635" y="6381"/>
                    <a:pt x="35376" y="6381"/>
                  </a:cubicBezTo>
                  <a:cubicBezTo>
                    <a:pt x="53798" y="6381"/>
                    <a:pt x="62503" y="22779"/>
                    <a:pt x="62503" y="39379"/>
                  </a:cubicBezTo>
                  <a:cubicBezTo>
                    <a:pt x="62503" y="55574"/>
                    <a:pt x="52381" y="71567"/>
                    <a:pt x="41247" y="84118"/>
                  </a:cubicBezTo>
                  <a:lnTo>
                    <a:pt x="2378" y="127441"/>
                  </a:lnTo>
                  <a:cubicBezTo>
                    <a:pt x="152" y="129668"/>
                    <a:pt x="152" y="130073"/>
                    <a:pt x="152" y="134931"/>
                  </a:cubicBezTo>
                  <a:lnTo>
                    <a:pt x="75257" y="134931"/>
                  </a:lnTo>
                  <a:lnTo>
                    <a:pt x="80925" y="99706"/>
                  </a:lnTo>
                  <a:lnTo>
                    <a:pt x="75864" y="99706"/>
                  </a:lnTo>
                  <a:cubicBezTo>
                    <a:pt x="74852" y="105780"/>
                    <a:pt x="73435" y="114687"/>
                    <a:pt x="71411" y="117724"/>
                  </a:cubicBezTo>
                  <a:cubicBezTo>
                    <a:pt x="69994" y="119343"/>
                    <a:pt x="56633" y="119343"/>
                    <a:pt x="52179" y="119343"/>
                  </a:cubicBezTo>
                  <a:lnTo>
                    <a:pt x="15740" y="11934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形状 180">
              <a:extLst>
                <a:ext uri="{FF2B5EF4-FFF2-40B4-BE49-F238E27FC236}">
                  <a16:creationId xmlns:a16="http://schemas.microsoft.com/office/drawing/2014/main" id="{5EB2C6C8-D59F-B343-3D3E-02923D8F3CD2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5543564" y="5044319"/>
              <a:ext cx="109318" cy="89478"/>
            </a:xfrm>
            <a:custGeom>
              <a:avLst/>
              <a:gdLst>
                <a:gd name="connsiteX0" fmla="*/ 48337 w 109318"/>
                <a:gd name="connsiteY0" fmla="*/ 11847 h 89478"/>
                <a:gd name="connsiteX1" fmla="*/ 71213 w 109318"/>
                <a:gd name="connsiteY1" fmla="*/ 11847 h 89478"/>
                <a:gd name="connsiteX2" fmla="*/ 62711 w 109318"/>
                <a:gd name="connsiteY2" fmla="*/ 64077 h 89478"/>
                <a:gd name="connsiteX3" fmla="*/ 64330 w 109318"/>
                <a:gd name="connsiteY3" fmla="*/ 79462 h 89478"/>
                <a:gd name="connsiteX4" fmla="*/ 71618 w 109318"/>
                <a:gd name="connsiteY4" fmla="*/ 89584 h 89478"/>
                <a:gd name="connsiteX5" fmla="*/ 79918 w 109318"/>
                <a:gd name="connsiteY5" fmla="*/ 81892 h 89478"/>
                <a:gd name="connsiteX6" fmla="*/ 78704 w 109318"/>
                <a:gd name="connsiteY6" fmla="*/ 77438 h 89478"/>
                <a:gd name="connsiteX7" fmla="*/ 72833 w 109318"/>
                <a:gd name="connsiteY7" fmla="*/ 44035 h 89478"/>
                <a:gd name="connsiteX8" fmla="*/ 76477 w 109318"/>
                <a:gd name="connsiteY8" fmla="*/ 11847 h 89478"/>
                <a:gd name="connsiteX9" fmla="*/ 99555 w 109318"/>
                <a:gd name="connsiteY9" fmla="*/ 11847 h 89478"/>
                <a:gd name="connsiteX10" fmla="*/ 109475 w 109318"/>
                <a:gd name="connsiteY10" fmla="*/ 4964 h 89478"/>
                <a:gd name="connsiteX11" fmla="*/ 101377 w 109318"/>
                <a:gd name="connsiteY11" fmla="*/ 106 h 89478"/>
                <a:gd name="connsiteX12" fmla="*/ 33559 w 109318"/>
                <a:gd name="connsiteY12" fmla="*/ 106 h 89478"/>
                <a:gd name="connsiteX13" fmla="*/ 12505 w 109318"/>
                <a:gd name="connsiteY13" fmla="*/ 9620 h 89478"/>
                <a:gd name="connsiteX14" fmla="*/ 157 w 109318"/>
                <a:gd name="connsiteY14" fmla="*/ 27840 h 89478"/>
                <a:gd name="connsiteX15" fmla="*/ 2586 w 109318"/>
                <a:gd name="connsiteY15" fmla="*/ 29864 h 89478"/>
                <a:gd name="connsiteX16" fmla="*/ 5825 w 109318"/>
                <a:gd name="connsiteY16" fmla="*/ 27435 h 89478"/>
                <a:gd name="connsiteX17" fmla="*/ 31535 w 109318"/>
                <a:gd name="connsiteY17" fmla="*/ 11847 h 89478"/>
                <a:gd name="connsiteX18" fmla="*/ 43074 w 109318"/>
                <a:gd name="connsiteY18" fmla="*/ 11847 h 89478"/>
                <a:gd name="connsiteX19" fmla="*/ 17162 w 109318"/>
                <a:gd name="connsiteY19" fmla="*/ 79260 h 89478"/>
                <a:gd name="connsiteX20" fmla="*/ 15542 w 109318"/>
                <a:gd name="connsiteY20" fmla="*/ 84118 h 89478"/>
                <a:gd name="connsiteX21" fmla="*/ 21413 w 109318"/>
                <a:gd name="connsiteY21" fmla="*/ 89584 h 89478"/>
                <a:gd name="connsiteX22" fmla="*/ 31535 w 109318"/>
                <a:gd name="connsiteY22" fmla="*/ 76426 h 89478"/>
                <a:gd name="connsiteX23" fmla="*/ 37001 w 109318"/>
                <a:gd name="connsiteY23" fmla="*/ 56587 h 89478"/>
                <a:gd name="connsiteX24" fmla="*/ 48337 w 109318"/>
                <a:gd name="connsiteY24" fmla="*/ 1184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9478">
                  <a:moveTo>
                    <a:pt x="48337" y="11847"/>
                  </a:moveTo>
                  <a:lnTo>
                    <a:pt x="71213" y="11847"/>
                  </a:lnTo>
                  <a:cubicBezTo>
                    <a:pt x="64533" y="41808"/>
                    <a:pt x="62711" y="50513"/>
                    <a:pt x="62711" y="64077"/>
                  </a:cubicBezTo>
                  <a:cubicBezTo>
                    <a:pt x="62711" y="67113"/>
                    <a:pt x="62711" y="72579"/>
                    <a:pt x="64330" y="79462"/>
                  </a:cubicBezTo>
                  <a:cubicBezTo>
                    <a:pt x="66355" y="88370"/>
                    <a:pt x="68582" y="89584"/>
                    <a:pt x="71618" y="89584"/>
                  </a:cubicBezTo>
                  <a:cubicBezTo>
                    <a:pt x="75667" y="89584"/>
                    <a:pt x="79918" y="85940"/>
                    <a:pt x="79918" y="81892"/>
                  </a:cubicBezTo>
                  <a:cubicBezTo>
                    <a:pt x="79918" y="80677"/>
                    <a:pt x="79918" y="80272"/>
                    <a:pt x="78704" y="77438"/>
                  </a:cubicBezTo>
                  <a:cubicBezTo>
                    <a:pt x="72833" y="62862"/>
                    <a:pt x="72833" y="49704"/>
                    <a:pt x="72833" y="44035"/>
                  </a:cubicBezTo>
                  <a:cubicBezTo>
                    <a:pt x="72833" y="33306"/>
                    <a:pt x="74250" y="22374"/>
                    <a:pt x="76477" y="11847"/>
                  </a:cubicBezTo>
                  <a:lnTo>
                    <a:pt x="99555" y="11847"/>
                  </a:lnTo>
                  <a:cubicBezTo>
                    <a:pt x="102187" y="11847"/>
                    <a:pt x="109475" y="11847"/>
                    <a:pt x="109475" y="4964"/>
                  </a:cubicBezTo>
                  <a:cubicBezTo>
                    <a:pt x="109475" y="106"/>
                    <a:pt x="105223" y="106"/>
                    <a:pt x="101377" y="106"/>
                  </a:cubicBezTo>
                  <a:lnTo>
                    <a:pt x="33559" y="106"/>
                  </a:lnTo>
                  <a:cubicBezTo>
                    <a:pt x="29106" y="106"/>
                    <a:pt x="21413" y="106"/>
                    <a:pt x="12505" y="9620"/>
                  </a:cubicBezTo>
                  <a:cubicBezTo>
                    <a:pt x="5420" y="17515"/>
                    <a:pt x="157" y="26828"/>
                    <a:pt x="157" y="27840"/>
                  </a:cubicBezTo>
                  <a:cubicBezTo>
                    <a:pt x="157" y="28042"/>
                    <a:pt x="157" y="29864"/>
                    <a:pt x="2586" y="29864"/>
                  </a:cubicBezTo>
                  <a:cubicBezTo>
                    <a:pt x="4205" y="29864"/>
                    <a:pt x="4610" y="29055"/>
                    <a:pt x="5825" y="27435"/>
                  </a:cubicBezTo>
                  <a:cubicBezTo>
                    <a:pt x="15745" y="11847"/>
                    <a:pt x="27486" y="11847"/>
                    <a:pt x="31535" y="11847"/>
                  </a:cubicBezTo>
                  <a:lnTo>
                    <a:pt x="43074" y="11847"/>
                  </a:lnTo>
                  <a:cubicBezTo>
                    <a:pt x="36596" y="36342"/>
                    <a:pt x="25664" y="60838"/>
                    <a:pt x="17162" y="79260"/>
                  </a:cubicBezTo>
                  <a:cubicBezTo>
                    <a:pt x="15542" y="82297"/>
                    <a:pt x="15542" y="82701"/>
                    <a:pt x="15542" y="84118"/>
                  </a:cubicBezTo>
                  <a:cubicBezTo>
                    <a:pt x="15542" y="87965"/>
                    <a:pt x="18781" y="89584"/>
                    <a:pt x="21413" y="89584"/>
                  </a:cubicBezTo>
                  <a:cubicBezTo>
                    <a:pt x="27486" y="89584"/>
                    <a:pt x="29106" y="83916"/>
                    <a:pt x="31535" y="76426"/>
                  </a:cubicBezTo>
                  <a:cubicBezTo>
                    <a:pt x="34369" y="67113"/>
                    <a:pt x="34369" y="66709"/>
                    <a:pt x="37001" y="56587"/>
                  </a:cubicBezTo>
                  <a:lnTo>
                    <a:pt x="48337" y="1184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形状 181">
              <a:extLst>
                <a:ext uri="{FF2B5EF4-FFF2-40B4-BE49-F238E27FC236}">
                  <a16:creationId xmlns:a16="http://schemas.microsoft.com/office/drawing/2014/main" id="{7F19D1D1-026D-393C-FBDD-CBFF73F477CB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5669686" y="4978994"/>
              <a:ext cx="62635" cy="94094"/>
            </a:xfrm>
            <a:custGeom>
              <a:avLst/>
              <a:gdLst>
                <a:gd name="connsiteX0" fmla="*/ 62798 w 62635"/>
                <a:gd name="connsiteY0" fmla="*/ 68406 h 94094"/>
                <a:gd name="connsiteX1" fmla="*/ 57980 w 62635"/>
                <a:gd name="connsiteY1" fmla="*/ 68406 h 94094"/>
                <a:gd name="connsiteX2" fmla="*/ 54295 w 62635"/>
                <a:gd name="connsiteY2" fmla="*/ 81302 h 94094"/>
                <a:gd name="connsiteX3" fmla="*/ 40266 w 62635"/>
                <a:gd name="connsiteY3" fmla="*/ 82152 h 94094"/>
                <a:gd name="connsiteX4" fmla="*/ 14192 w 62635"/>
                <a:gd name="connsiteY4" fmla="*/ 82152 h 94094"/>
                <a:gd name="connsiteX5" fmla="*/ 42533 w 62635"/>
                <a:gd name="connsiteY5" fmla="*/ 58345 h 94094"/>
                <a:gd name="connsiteX6" fmla="*/ 62798 w 62635"/>
                <a:gd name="connsiteY6" fmla="*/ 27736 h 94094"/>
                <a:gd name="connsiteX7" fmla="*/ 29638 w 62635"/>
                <a:gd name="connsiteY7" fmla="*/ 103 h 94094"/>
                <a:gd name="connsiteX8" fmla="*/ 163 w 62635"/>
                <a:gd name="connsiteY8" fmla="*/ 25468 h 94094"/>
                <a:gd name="connsiteX9" fmla="*/ 7673 w 62635"/>
                <a:gd name="connsiteY9" fmla="*/ 33404 h 94094"/>
                <a:gd name="connsiteX10" fmla="*/ 15184 w 62635"/>
                <a:gd name="connsiteY10" fmla="*/ 25894 h 94094"/>
                <a:gd name="connsiteX11" fmla="*/ 6823 w 62635"/>
                <a:gd name="connsiteY11" fmla="*/ 18383 h 94094"/>
                <a:gd name="connsiteX12" fmla="*/ 27512 w 62635"/>
                <a:gd name="connsiteY12" fmla="*/ 5204 h 94094"/>
                <a:gd name="connsiteX13" fmla="*/ 49052 w 62635"/>
                <a:gd name="connsiteY13" fmla="*/ 27736 h 94094"/>
                <a:gd name="connsiteX14" fmla="*/ 35731 w 62635"/>
                <a:gd name="connsiteY14" fmla="*/ 54944 h 94094"/>
                <a:gd name="connsiteX15" fmla="*/ 1580 w 62635"/>
                <a:gd name="connsiteY15" fmla="*/ 88670 h 94094"/>
                <a:gd name="connsiteX16" fmla="*/ 163 w 62635"/>
                <a:gd name="connsiteY16" fmla="*/ 94197 h 94094"/>
                <a:gd name="connsiteX17" fmla="*/ 58547 w 62635"/>
                <a:gd name="connsiteY17" fmla="*/ 94197 h 94094"/>
                <a:gd name="connsiteX18" fmla="*/ 62798 w 62635"/>
                <a:gd name="connsiteY18" fmla="*/ 6840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798" y="68406"/>
                  </a:moveTo>
                  <a:lnTo>
                    <a:pt x="57980" y="68406"/>
                  </a:lnTo>
                  <a:cubicBezTo>
                    <a:pt x="57555" y="71524"/>
                    <a:pt x="56137" y="79885"/>
                    <a:pt x="54295" y="81302"/>
                  </a:cubicBezTo>
                  <a:cubicBezTo>
                    <a:pt x="53162" y="82152"/>
                    <a:pt x="42250" y="82152"/>
                    <a:pt x="40266" y="82152"/>
                  </a:cubicBezTo>
                  <a:lnTo>
                    <a:pt x="14192" y="82152"/>
                  </a:lnTo>
                  <a:cubicBezTo>
                    <a:pt x="29071" y="68973"/>
                    <a:pt x="34031" y="65005"/>
                    <a:pt x="42533" y="58345"/>
                  </a:cubicBezTo>
                  <a:cubicBezTo>
                    <a:pt x="53020" y="49984"/>
                    <a:pt x="62798" y="41198"/>
                    <a:pt x="62798" y="27736"/>
                  </a:cubicBezTo>
                  <a:cubicBezTo>
                    <a:pt x="62798" y="10589"/>
                    <a:pt x="47777" y="103"/>
                    <a:pt x="29638" y="103"/>
                  </a:cubicBezTo>
                  <a:cubicBezTo>
                    <a:pt x="12066" y="103"/>
                    <a:pt x="163" y="12431"/>
                    <a:pt x="163" y="25468"/>
                  </a:cubicBezTo>
                  <a:cubicBezTo>
                    <a:pt x="163" y="32696"/>
                    <a:pt x="6256" y="33404"/>
                    <a:pt x="7673" y="33404"/>
                  </a:cubicBezTo>
                  <a:cubicBezTo>
                    <a:pt x="11074" y="33404"/>
                    <a:pt x="15184" y="30995"/>
                    <a:pt x="15184" y="25894"/>
                  </a:cubicBezTo>
                  <a:cubicBezTo>
                    <a:pt x="15184" y="23343"/>
                    <a:pt x="14192" y="18383"/>
                    <a:pt x="6823" y="18383"/>
                  </a:cubicBezTo>
                  <a:cubicBezTo>
                    <a:pt x="11216" y="8322"/>
                    <a:pt x="20852" y="5204"/>
                    <a:pt x="27512" y="5204"/>
                  </a:cubicBezTo>
                  <a:cubicBezTo>
                    <a:pt x="41683" y="5204"/>
                    <a:pt x="49052" y="16257"/>
                    <a:pt x="49052" y="27736"/>
                  </a:cubicBezTo>
                  <a:cubicBezTo>
                    <a:pt x="49052" y="40064"/>
                    <a:pt x="40266" y="49842"/>
                    <a:pt x="35731" y="54944"/>
                  </a:cubicBezTo>
                  <a:lnTo>
                    <a:pt x="1580" y="88670"/>
                  </a:lnTo>
                  <a:cubicBezTo>
                    <a:pt x="163" y="89946"/>
                    <a:pt x="163" y="90229"/>
                    <a:pt x="163" y="94197"/>
                  </a:cubicBezTo>
                  <a:lnTo>
                    <a:pt x="58547" y="94197"/>
                  </a:lnTo>
                  <a:lnTo>
                    <a:pt x="62798" y="6840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形状 182">
              <a:extLst>
                <a:ext uri="{FF2B5EF4-FFF2-40B4-BE49-F238E27FC236}">
                  <a16:creationId xmlns:a16="http://schemas.microsoft.com/office/drawing/2014/main" id="{6E2BAC19-81CE-AB86-4DD0-B8AC1D2E7D82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5851715" y="4699165"/>
              <a:ext cx="99600" cy="485655"/>
            </a:xfrm>
            <a:custGeom>
              <a:avLst/>
              <a:gdLst>
                <a:gd name="connsiteX0" fmla="*/ 99771 w 99600"/>
                <a:gd name="connsiteY0" fmla="*/ 483716 h 485655"/>
                <a:gd name="connsiteX1" fmla="*/ 98961 w 99600"/>
                <a:gd name="connsiteY1" fmla="*/ 481894 h 485655"/>
                <a:gd name="connsiteX2" fmla="*/ 64344 w 99600"/>
                <a:gd name="connsiteY2" fmla="*/ 438976 h 485655"/>
                <a:gd name="connsiteX3" fmla="*/ 16972 w 99600"/>
                <a:gd name="connsiteY3" fmla="*/ 243014 h 485655"/>
                <a:gd name="connsiteX4" fmla="*/ 57663 w 99600"/>
                <a:gd name="connsiteY4" fmla="*/ 57983 h 485655"/>
                <a:gd name="connsiteX5" fmla="*/ 99163 w 99600"/>
                <a:gd name="connsiteY5" fmla="*/ 3729 h 485655"/>
                <a:gd name="connsiteX6" fmla="*/ 99771 w 99600"/>
                <a:gd name="connsiteY6" fmla="*/ 2109 h 485655"/>
                <a:gd name="connsiteX7" fmla="*/ 95520 w 99600"/>
                <a:gd name="connsiteY7" fmla="*/ 85 h 485655"/>
                <a:gd name="connsiteX8" fmla="*/ 89244 w 99600"/>
                <a:gd name="connsiteY8" fmla="*/ 3121 h 485655"/>
                <a:gd name="connsiteX9" fmla="*/ 170 w 99600"/>
                <a:gd name="connsiteY9" fmla="*/ 242811 h 485655"/>
                <a:gd name="connsiteX10" fmla="*/ 69810 w 99600"/>
                <a:gd name="connsiteY10" fmla="*/ 463067 h 485655"/>
                <a:gd name="connsiteX11" fmla="*/ 89851 w 99600"/>
                <a:gd name="connsiteY11" fmla="*/ 483311 h 485655"/>
                <a:gd name="connsiteX12" fmla="*/ 95520 w 99600"/>
                <a:gd name="connsiteY12" fmla="*/ 485740 h 485655"/>
                <a:gd name="connsiteX13" fmla="*/ 99771 w 99600"/>
                <a:gd name="connsiteY13" fmla="*/ 483716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771" y="483716"/>
                  </a:moveTo>
                  <a:cubicBezTo>
                    <a:pt x="99771" y="482906"/>
                    <a:pt x="99366" y="482501"/>
                    <a:pt x="98961" y="481894"/>
                  </a:cubicBezTo>
                  <a:cubicBezTo>
                    <a:pt x="91471" y="474404"/>
                    <a:pt x="77907" y="460840"/>
                    <a:pt x="64344" y="438976"/>
                  </a:cubicBezTo>
                  <a:cubicBezTo>
                    <a:pt x="31751" y="386747"/>
                    <a:pt x="16972" y="320953"/>
                    <a:pt x="16972" y="243014"/>
                  </a:cubicBezTo>
                  <a:cubicBezTo>
                    <a:pt x="16972" y="188557"/>
                    <a:pt x="24260" y="118310"/>
                    <a:pt x="57663" y="57983"/>
                  </a:cubicBezTo>
                  <a:cubicBezTo>
                    <a:pt x="73656" y="29236"/>
                    <a:pt x="90256" y="12636"/>
                    <a:pt x="99163" y="3729"/>
                  </a:cubicBezTo>
                  <a:cubicBezTo>
                    <a:pt x="99771" y="3121"/>
                    <a:pt x="99771" y="2716"/>
                    <a:pt x="99771" y="2109"/>
                  </a:cubicBezTo>
                  <a:cubicBezTo>
                    <a:pt x="99771" y="85"/>
                    <a:pt x="98354" y="85"/>
                    <a:pt x="95520" y="85"/>
                  </a:cubicBezTo>
                  <a:cubicBezTo>
                    <a:pt x="92685" y="85"/>
                    <a:pt x="92280" y="85"/>
                    <a:pt x="89244" y="3121"/>
                  </a:cubicBezTo>
                  <a:cubicBezTo>
                    <a:pt x="21426" y="64866"/>
                    <a:pt x="170" y="157584"/>
                    <a:pt x="170" y="242811"/>
                  </a:cubicBezTo>
                  <a:cubicBezTo>
                    <a:pt x="170" y="322370"/>
                    <a:pt x="18390" y="402537"/>
                    <a:pt x="69810" y="463067"/>
                  </a:cubicBezTo>
                  <a:cubicBezTo>
                    <a:pt x="73858" y="467723"/>
                    <a:pt x="81551" y="476023"/>
                    <a:pt x="89851" y="483311"/>
                  </a:cubicBezTo>
                  <a:cubicBezTo>
                    <a:pt x="92280" y="485740"/>
                    <a:pt x="92685" y="485740"/>
                    <a:pt x="95520" y="485740"/>
                  </a:cubicBezTo>
                  <a:cubicBezTo>
                    <a:pt x="98354" y="485740"/>
                    <a:pt x="99771" y="485740"/>
                    <a:pt x="99771" y="483716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形状 183">
              <a:extLst>
                <a:ext uri="{FF2B5EF4-FFF2-40B4-BE49-F238E27FC236}">
                  <a16:creationId xmlns:a16="http://schemas.microsoft.com/office/drawing/2014/main" id="{E7D3FCD0-D2B3-73A0-2E6F-8631F72B9FA3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5969964" y="4717160"/>
              <a:ext cx="179565" cy="449823"/>
            </a:xfrm>
            <a:custGeom>
              <a:avLst/>
              <a:gdLst>
                <a:gd name="connsiteX0" fmla="*/ 9894 w 179565"/>
                <a:gd name="connsiteY0" fmla="*/ 440799 h 449823"/>
                <a:gd name="connsiteX1" fmla="*/ 19814 w 179565"/>
                <a:gd name="connsiteY1" fmla="*/ 430879 h 449823"/>
                <a:gd name="connsiteX2" fmla="*/ 10097 w 179565"/>
                <a:gd name="connsiteY2" fmla="*/ 420960 h 449823"/>
                <a:gd name="connsiteX3" fmla="*/ 177 w 179565"/>
                <a:gd name="connsiteY3" fmla="*/ 431082 h 449823"/>
                <a:gd name="connsiteX4" fmla="*/ 22648 w 179565"/>
                <a:gd name="connsiteY4" fmla="*/ 449909 h 449823"/>
                <a:gd name="connsiteX5" fmla="*/ 79332 w 179565"/>
                <a:gd name="connsiteY5" fmla="*/ 343830 h 449823"/>
                <a:gd name="connsiteX6" fmla="*/ 119010 w 179565"/>
                <a:gd name="connsiteY6" fmla="*/ 150296 h 449823"/>
                <a:gd name="connsiteX7" fmla="*/ 140874 w 179565"/>
                <a:gd name="connsiteY7" fmla="*/ 40573 h 449823"/>
                <a:gd name="connsiteX8" fmla="*/ 158081 w 179565"/>
                <a:gd name="connsiteY8" fmla="*/ 4539 h 449823"/>
                <a:gd name="connsiteX9" fmla="*/ 170228 w 179565"/>
                <a:gd name="connsiteY9" fmla="*/ 9195 h 449823"/>
                <a:gd name="connsiteX10" fmla="*/ 160106 w 179565"/>
                <a:gd name="connsiteY10" fmla="*/ 19115 h 449823"/>
                <a:gd name="connsiteX11" fmla="*/ 169823 w 179565"/>
                <a:gd name="connsiteY11" fmla="*/ 29034 h 449823"/>
                <a:gd name="connsiteX12" fmla="*/ 179742 w 179565"/>
                <a:gd name="connsiteY12" fmla="*/ 18912 h 449823"/>
                <a:gd name="connsiteX13" fmla="*/ 157676 w 179565"/>
                <a:gd name="connsiteY13" fmla="*/ 85 h 449823"/>
                <a:gd name="connsiteX14" fmla="*/ 119820 w 179565"/>
                <a:gd name="connsiteY14" fmla="*/ 63449 h 449823"/>
                <a:gd name="connsiteX15" fmla="*/ 69412 w 179565"/>
                <a:gd name="connsiteY15" fmla="*/ 299698 h 449823"/>
                <a:gd name="connsiteX16" fmla="*/ 51597 w 179565"/>
                <a:gd name="connsiteY16" fmla="*/ 392618 h 449823"/>
                <a:gd name="connsiteX17" fmla="*/ 22243 w 179565"/>
                <a:gd name="connsiteY17" fmla="*/ 445455 h 449823"/>
                <a:gd name="connsiteX18" fmla="*/ 9894 w 179565"/>
                <a:gd name="connsiteY18" fmla="*/ 440799 h 44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565" h="449823">
                  <a:moveTo>
                    <a:pt x="9894" y="440799"/>
                  </a:moveTo>
                  <a:cubicBezTo>
                    <a:pt x="16373" y="440394"/>
                    <a:pt x="19814" y="435940"/>
                    <a:pt x="19814" y="430879"/>
                  </a:cubicBezTo>
                  <a:cubicBezTo>
                    <a:pt x="19814" y="424199"/>
                    <a:pt x="14753" y="420960"/>
                    <a:pt x="10097" y="420960"/>
                  </a:cubicBezTo>
                  <a:cubicBezTo>
                    <a:pt x="5238" y="420960"/>
                    <a:pt x="177" y="423996"/>
                    <a:pt x="177" y="431082"/>
                  </a:cubicBezTo>
                  <a:cubicBezTo>
                    <a:pt x="177" y="441406"/>
                    <a:pt x="10299" y="449909"/>
                    <a:pt x="22648" y="449909"/>
                  </a:cubicBezTo>
                  <a:cubicBezTo>
                    <a:pt x="53419" y="449909"/>
                    <a:pt x="64958" y="402538"/>
                    <a:pt x="79332" y="343830"/>
                  </a:cubicBezTo>
                  <a:cubicBezTo>
                    <a:pt x="94920" y="279858"/>
                    <a:pt x="108078" y="215280"/>
                    <a:pt x="119010" y="150296"/>
                  </a:cubicBezTo>
                  <a:cubicBezTo>
                    <a:pt x="126500" y="107176"/>
                    <a:pt x="133991" y="66688"/>
                    <a:pt x="140874" y="40573"/>
                  </a:cubicBezTo>
                  <a:cubicBezTo>
                    <a:pt x="143303" y="30654"/>
                    <a:pt x="150186" y="4539"/>
                    <a:pt x="158081" y="4539"/>
                  </a:cubicBezTo>
                  <a:cubicBezTo>
                    <a:pt x="164357" y="4539"/>
                    <a:pt x="169418" y="8385"/>
                    <a:pt x="170228" y="9195"/>
                  </a:cubicBezTo>
                  <a:cubicBezTo>
                    <a:pt x="163547" y="9600"/>
                    <a:pt x="160106" y="14054"/>
                    <a:pt x="160106" y="19115"/>
                  </a:cubicBezTo>
                  <a:cubicBezTo>
                    <a:pt x="160106" y="25795"/>
                    <a:pt x="165167" y="29034"/>
                    <a:pt x="169823" y="29034"/>
                  </a:cubicBezTo>
                  <a:cubicBezTo>
                    <a:pt x="174681" y="29034"/>
                    <a:pt x="179742" y="25998"/>
                    <a:pt x="179742" y="18912"/>
                  </a:cubicBezTo>
                  <a:cubicBezTo>
                    <a:pt x="179742" y="7980"/>
                    <a:pt x="168810" y="85"/>
                    <a:pt x="157676" y="85"/>
                  </a:cubicBezTo>
                  <a:cubicBezTo>
                    <a:pt x="142291" y="85"/>
                    <a:pt x="130954" y="22151"/>
                    <a:pt x="119820" y="63449"/>
                  </a:cubicBezTo>
                  <a:cubicBezTo>
                    <a:pt x="119212" y="65676"/>
                    <a:pt x="91680" y="167301"/>
                    <a:pt x="69412" y="299698"/>
                  </a:cubicBezTo>
                  <a:cubicBezTo>
                    <a:pt x="64149" y="330671"/>
                    <a:pt x="58278" y="364479"/>
                    <a:pt x="51597" y="392618"/>
                  </a:cubicBezTo>
                  <a:cubicBezTo>
                    <a:pt x="47953" y="407396"/>
                    <a:pt x="38641" y="445455"/>
                    <a:pt x="22243" y="445455"/>
                  </a:cubicBezTo>
                  <a:cubicBezTo>
                    <a:pt x="14955" y="445455"/>
                    <a:pt x="10097" y="440799"/>
                    <a:pt x="9894" y="440799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形状 184">
              <a:extLst>
                <a:ext uri="{FF2B5EF4-FFF2-40B4-BE49-F238E27FC236}">
                  <a16:creationId xmlns:a16="http://schemas.microsoft.com/office/drawing/2014/main" id="{679C3466-D2AC-AF9B-3EC6-14F734C95355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6202905" y="4852213"/>
              <a:ext cx="96361" cy="142720"/>
            </a:xfrm>
            <a:custGeom>
              <a:avLst/>
              <a:gdLst>
                <a:gd name="connsiteX0" fmla="*/ 96551 w 96361"/>
                <a:gd name="connsiteY0" fmla="*/ 2326 h 142720"/>
                <a:gd name="connsiteX1" fmla="*/ 93919 w 96361"/>
                <a:gd name="connsiteY1" fmla="*/ 99 h 142720"/>
                <a:gd name="connsiteX2" fmla="*/ 68209 w 96361"/>
                <a:gd name="connsiteY2" fmla="*/ 2326 h 142720"/>
                <a:gd name="connsiteX3" fmla="*/ 65375 w 96361"/>
                <a:gd name="connsiteY3" fmla="*/ 6172 h 142720"/>
                <a:gd name="connsiteX4" fmla="*/ 70233 w 96361"/>
                <a:gd name="connsiteY4" fmla="*/ 8601 h 142720"/>
                <a:gd name="connsiteX5" fmla="*/ 80355 w 96361"/>
                <a:gd name="connsiteY5" fmla="*/ 12043 h 142720"/>
                <a:gd name="connsiteX6" fmla="*/ 79748 w 96361"/>
                <a:gd name="connsiteY6" fmla="*/ 16091 h 142720"/>
                <a:gd name="connsiteX7" fmla="*/ 67602 w 96361"/>
                <a:gd name="connsiteY7" fmla="*/ 64070 h 142720"/>
                <a:gd name="connsiteX8" fmla="*/ 48977 w 96361"/>
                <a:gd name="connsiteY8" fmla="*/ 51114 h 142720"/>
                <a:gd name="connsiteX9" fmla="*/ 189 w 96361"/>
                <a:gd name="connsiteY9" fmla="*/ 110429 h 142720"/>
                <a:gd name="connsiteX10" fmla="*/ 27113 w 96361"/>
                <a:gd name="connsiteY10" fmla="*/ 142819 h 142720"/>
                <a:gd name="connsiteX11" fmla="*/ 53431 w 96361"/>
                <a:gd name="connsiteY11" fmla="*/ 127636 h 142720"/>
                <a:gd name="connsiteX12" fmla="*/ 71853 w 96361"/>
                <a:gd name="connsiteY12" fmla="*/ 142819 h 142720"/>
                <a:gd name="connsiteX13" fmla="*/ 86834 w 96361"/>
                <a:gd name="connsiteY13" fmla="*/ 131685 h 142720"/>
                <a:gd name="connsiteX14" fmla="*/ 92907 w 96361"/>
                <a:gd name="connsiteY14" fmla="*/ 111644 h 142720"/>
                <a:gd name="connsiteX15" fmla="*/ 90477 w 96361"/>
                <a:gd name="connsiteY15" fmla="*/ 109619 h 142720"/>
                <a:gd name="connsiteX16" fmla="*/ 87643 w 96361"/>
                <a:gd name="connsiteY16" fmla="*/ 113263 h 142720"/>
                <a:gd name="connsiteX17" fmla="*/ 72258 w 96361"/>
                <a:gd name="connsiteY17" fmla="*/ 138366 h 142720"/>
                <a:gd name="connsiteX18" fmla="*/ 66185 w 96361"/>
                <a:gd name="connsiteY18" fmla="*/ 129054 h 142720"/>
                <a:gd name="connsiteX19" fmla="*/ 67399 w 96361"/>
                <a:gd name="connsiteY19" fmla="*/ 119336 h 142720"/>
                <a:gd name="connsiteX20" fmla="*/ 96551 w 96361"/>
                <a:gd name="connsiteY20" fmla="*/ 2326 h 142720"/>
                <a:gd name="connsiteX21" fmla="*/ 54443 w 96361"/>
                <a:gd name="connsiteY21" fmla="*/ 116502 h 142720"/>
                <a:gd name="connsiteX22" fmla="*/ 50394 w 96361"/>
                <a:gd name="connsiteY22" fmla="*/ 123992 h 142720"/>
                <a:gd name="connsiteX23" fmla="*/ 27518 w 96361"/>
                <a:gd name="connsiteY23" fmla="*/ 138366 h 142720"/>
                <a:gd name="connsiteX24" fmla="*/ 14562 w 96361"/>
                <a:gd name="connsiteY24" fmla="*/ 119336 h 142720"/>
                <a:gd name="connsiteX25" fmla="*/ 25696 w 96361"/>
                <a:gd name="connsiteY25" fmla="*/ 75002 h 142720"/>
                <a:gd name="connsiteX26" fmla="*/ 49180 w 96361"/>
                <a:gd name="connsiteY26" fmla="*/ 55567 h 142720"/>
                <a:gd name="connsiteX27" fmla="*/ 65172 w 96361"/>
                <a:gd name="connsiteY27" fmla="*/ 73382 h 142720"/>
                <a:gd name="connsiteX28" fmla="*/ 64565 w 96361"/>
                <a:gd name="connsiteY28" fmla="*/ 76824 h 142720"/>
                <a:gd name="connsiteX29" fmla="*/ 54443 w 96361"/>
                <a:gd name="connsiteY29" fmla="*/ 116502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361" h="142720">
                  <a:moveTo>
                    <a:pt x="96551" y="2326"/>
                  </a:moveTo>
                  <a:cubicBezTo>
                    <a:pt x="96551" y="2123"/>
                    <a:pt x="96551" y="99"/>
                    <a:pt x="93919" y="99"/>
                  </a:cubicBezTo>
                  <a:cubicBezTo>
                    <a:pt x="90882" y="99"/>
                    <a:pt x="71650" y="1921"/>
                    <a:pt x="68209" y="2326"/>
                  </a:cubicBezTo>
                  <a:cubicBezTo>
                    <a:pt x="66589" y="2528"/>
                    <a:pt x="65375" y="3540"/>
                    <a:pt x="65375" y="6172"/>
                  </a:cubicBezTo>
                  <a:cubicBezTo>
                    <a:pt x="65375" y="8601"/>
                    <a:pt x="67197" y="8601"/>
                    <a:pt x="70233" y="8601"/>
                  </a:cubicBezTo>
                  <a:cubicBezTo>
                    <a:pt x="79951" y="8601"/>
                    <a:pt x="80355" y="10018"/>
                    <a:pt x="80355" y="12043"/>
                  </a:cubicBezTo>
                  <a:lnTo>
                    <a:pt x="79748" y="16091"/>
                  </a:lnTo>
                  <a:lnTo>
                    <a:pt x="67602" y="64070"/>
                  </a:lnTo>
                  <a:cubicBezTo>
                    <a:pt x="63958" y="56580"/>
                    <a:pt x="58087" y="51114"/>
                    <a:pt x="48977" y="51114"/>
                  </a:cubicBezTo>
                  <a:cubicBezTo>
                    <a:pt x="25292" y="51114"/>
                    <a:pt x="189" y="80873"/>
                    <a:pt x="189" y="110429"/>
                  </a:cubicBezTo>
                  <a:cubicBezTo>
                    <a:pt x="189" y="129458"/>
                    <a:pt x="11323" y="142819"/>
                    <a:pt x="27113" y="142819"/>
                  </a:cubicBezTo>
                  <a:cubicBezTo>
                    <a:pt x="31162" y="142819"/>
                    <a:pt x="41284" y="142010"/>
                    <a:pt x="53431" y="127636"/>
                  </a:cubicBezTo>
                  <a:cubicBezTo>
                    <a:pt x="55050" y="136139"/>
                    <a:pt x="62136" y="142819"/>
                    <a:pt x="71853" y="142819"/>
                  </a:cubicBezTo>
                  <a:cubicBezTo>
                    <a:pt x="78938" y="142819"/>
                    <a:pt x="83594" y="138163"/>
                    <a:pt x="86834" y="131685"/>
                  </a:cubicBezTo>
                  <a:cubicBezTo>
                    <a:pt x="90275" y="124397"/>
                    <a:pt x="92907" y="112048"/>
                    <a:pt x="92907" y="111644"/>
                  </a:cubicBezTo>
                  <a:cubicBezTo>
                    <a:pt x="92907" y="109619"/>
                    <a:pt x="91085" y="109619"/>
                    <a:pt x="90477" y="109619"/>
                  </a:cubicBezTo>
                  <a:cubicBezTo>
                    <a:pt x="88453" y="109619"/>
                    <a:pt x="88251" y="110429"/>
                    <a:pt x="87643" y="113263"/>
                  </a:cubicBezTo>
                  <a:cubicBezTo>
                    <a:pt x="84202" y="126422"/>
                    <a:pt x="80558" y="138366"/>
                    <a:pt x="72258" y="138366"/>
                  </a:cubicBezTo>
                  <a:cubicBezTo>
                    <a:pt x="66792" y="138366"/>
                    <a:pt x="66185" y="133102"/>
                    <a:pt x="66185" y="129054"/>
                  </a:cubicBezTo>
                  <a:cubicBezTo>
                    <a:pt x="66185" y="124195"/>
                    <a:pt x="66589" y="122778"/>
                    <a:pt x="67399" y="119336"/>
                  </a:cubicBezTo>
                  <a:lnTo>
                    <a:pt x="96551" y="2326"/>
                  </a:lnTo>
                  <a:close/>
                  <a:moveTo>
                    <a:pt x="54443" y="116502"/>
                  </a:moveTo>
                  <a:cubicBezTo>
                    <a:pt x="53431" y="120146"/>
                    <a:pt x="53431" y="120551"/>
                    <a:pt x="50394" y="123992"/>
                  </a:cubicBezTo>
                  <a:cubicBezTo>
                    <a:pt x="41487" y="135127"/>
                    <a:pt x="33187" y="138366"/>
                    <a:pt x="27518" y="138366"/>
                  </a:cubicBezTo>
                  <a:cubicBezTo>
                    <a:pt x="17396" y="138366"/>
                    <a:pt x="14562" y="127232"/>
                    <a:pt x="14562" y="119336"/>
                  </a:cubicBezTo>
                  <a:cubicBezTo>
                    <a:pt x="14562" y="109214"/>
                    <a:pt x="21040" y="84314"/>
                    <a:pt x="25696" y="75002"/>
                  </a:cubicBezTo>
                  <a:cubicBezTo>
                    <a:pt x="31972" y="63058"/>
                    <a:pt x="41082" y="55567"/>
                    <a:pt x="49180" y="55567"/>
                  </a:cubicBezTo>
                  <a:cubicBezTo>
                    <a:pt x="62338" y="55567"/>
                    <a:pt x="65172" y="72168"/>
                    <a:pt x="65172" y="73382"/>
                  </a:cubicBezTo>
                  <a:cubicBezTo>
                    <a:pt x="65172" y="74597"/>
                    <a:pt x="64767" y="75812"/>
                    <a:pt x="64565" y="76824"/>
                  </a:cubicBezTo>
                  <a:lnTo>
                    <a:pt x="54443" y="11650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形状 185">
              <a:extLst>
                <a:ext uri="{FF2B5EF4-FFF2-40B4-BE49-F238E27FC236}">
                  <a16:creationId xmlns:a16="http://schemas.microsoft.com/office/drawing/2014/main" id="{36E8E489-AD89-0D4A-06BF-45D57E9E5107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6307828" y="4815026"/>
              <a:ext cx="65185" cy="96928"/>
            </a:xfrm>
            <a:custGeom>
              <a:avLst/>
              <a:gdLst>
                <a:gd name="connsiteX0" fmla="*/ 31228 w 65185"/>
                <a:gd name="connsiteY0" fmla="*/ 46858 h 96928"/>
                <a:gd name="connsiteX1" fmla="*/ 50217 w 65185"/>
                <a:gd name="connsiteY1" fmla="*/ 69673 h 96928"/>
                <a:gd name="connsiteX2" fmla="*/ 31795 w 65185"/>
                <a:gd name="connsiteY2" fmla="*/ 92489 h 96928"/>
                <a:gd name="connsiteX3" fmla="*/ 7705 w 65185"/>
                <a:gd name="connsiteY3" fmla="*/ 82569 h 96928"/>
                <a:gd name="connsiteX4" fmla="*/ 15924 w 65185"/>
                <a:gd name="connsiteY4" fmla="*/ 74633 h 96928"/>
                <a:gd name="connsiteX5" fmla="*/ 8130 w 65185"/>
                <a:gd name="connsiteY5" fmla="*/ 66839 h 96928"/>
                <a:gd name="connsiteX6" fmla="*/ 194 w 65185"/>
                <a:gd name="connsiteY6" fmla="*/ 75058 h 96928"/>
                <a:gd name="connsiteX7" fmla="*/ 32078 w 65185"/>
                <a:gd name="connsiteY7" fmla="*/ 97023 h 96928"/>
                <a:gd name="connsiteX8" fmla="*/ 65380 w 65185"/>
                <a:gd name="connsiteY8" fmla="*/ 69673 h 96928"/>
                <a:gd name="connsiteX9" fmla="*/ 40723 w 65185"/>
                <a:gd name="connsiteY9" fmla="*/ 44308 h 96928"/>
                <a:gd name="connsiteX10" fmla="*/ 60987 w 65185"/>
                <a:gd name="connsiteY10" fmla="*/ 19650 h 96928"/>
                <a:gd name="connsiteX11" fmla="*/ 32362 w 65185"/>
                <a:gd name="connsiteY11" fmla="*/ 95 h 96928"/>
                <a:gd name="connsiteX12" fmla="*/ 4587 w 65185"/>
                <a:gd name="connsiteY12" fmla="*/ 19084 h 96928"/>
                <a:gd name="connsiteX13" fmla="*/ 11956 w 65185"/>
                <a:gd name="connsiteY13" fmla="*/ 26594 h 96928"/>
                <a:gd name="connsiteX14" fmla="*/ 19183 w 65185"/>
                <a:gd name="connsiteY14" fmla="*/ 19367 h 96928"/>
                <a:gd name="connsiteX15" fmla="*/ 11956 w 65185"/>
                <a:gd name="connsiteY15" fmla="*/ 11998 h 96928"/>
                <a:gd name="connsiteX16" fmla="*/ 31937 w 65185"/>
                <a:gd name="connsiteY16" fmla="*/ 4204 h 96928"/>
                <a:gd name="connsiteX17" fmla="*/ 47241 w 65185"/>
                <a:gd name="connsiteY17" fmla="*/ 19650 h 96928"/>
                <a:gd name="connsiteX18" fmla="*/ 41573 w 65185"/>
                <a:gd name="connsiteY18" fmla="*/ 36514 h 96928"/>
                <a:gd name="connsiteX19" fmla="*/ 25843 w 65185"/>
                <a:gd name="connsiteY19" fmla="*/ 42607 h 96928"/>
                <a:gd name="connsiteX20" fmla="*/ 21309 w 65185"/>
                <a:gd name="connsiteY20" fmla="*/ 43032 h 96928"/>
                <a:gd name="connsiteX21" fmla="*/ 19892 w 65185"/>
                <a:gd name="connsiteY21" fmla="*/ 44874 h 96928"/>
                <a:gd name="connsiteX22" fmla="*/ 23576 w 65185"/>
                <a:gd name="connsiteY22" fmla="*/ 46858 h 96928"/>
                <a:gd name="connsiteX23" fmla="*/ 31228 w 65185"/>
                <a:gd name="connsiteY23" fmla="*/ 46858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228" y="46858"/>
                  </a:moveTo>
                  <a:cubicBezTo>
                    <a:pt x="42282" y="46858"/>
                    <a:pt x="50217" y="54511"/>
                    <a:pt x="50217" y="69673"/>
                  </a:cubicBezTo>
                  <a:cubicBezTo>
                    <a:pt x="50217" y="87245"/>
                    <a:pt x="40014" y="92489"/>
                    <a:pt x="31795" y="92489"/>
                  </a:cubicBezTo>
                  <a:cubicBezTo>
                    <a:pt x="26127" y="92489"/>
                    <a:pt x="13656" y="90930"/>
                    <a:pt x="7705" y="82569"/>
                  </a:cubicBezTo>
                  <a:cubicBezTo>
                    <a:pt x="14365" y="82286"/>
                    <a:pt x="15924" y="77609"/>
                    <a:pt x="15924" y="74633"/>
                  </a:cubicBezTo>
                  <a:cubicBezTo>
                    <a:pt x="15924" y="70099"/>
                    <a:pt x="12523" y="66839"/>
                    <a:pt x="8130" y="66839"/>
                  </a:cubicBezTo>
                  <a:cubicBezTo>
                    <a:pt x="4162" y="66839"/>
                    <a:pt x="194" y="69248"/>
                    <a:pt x="194" y="75058"/>
                  </a:cubicBezTo>
                  <a:cubicBezTo>
                    <a:pt x="194" y="88379"/>
                    <a:pt x="14932" y="97023"/>
                    <a:pt x="32078" y="97023"/>
                  </a:cubicBezTo>
                  <a:cubicBezTo>
                    <a:pt x="51776" y="97023"/>
                    <a:pt x="65380" y="83844"/>
                    <a:pt x="65380" y="69673"/>
                  </a:cubicBezTo>
                  <a:cubicBezTo>
                    <a:pt x="65380" y="58620"/>
                    <a:pt x="56311" y="47567"/>
                    <a:pt x="40723" y="44308"/>
                  </a:cubicBezTo>
                  <a:cubicBezTo>
                    <a:pt x="55602" y="38923"/>
                    <a:pt x="60987" y="28295"/>
                    <a:pt x="60987" y="19650"/>
                  </a:cubicBezTo>
                  <a:cubicBezTo>
                    <a:pt x="60987" y="8455"/>
                    <a:pt x="48092" y="95"/>
                    <a:pt x="32362" y="95"/>
                  </a:cubicBezTo>
                  <a:cubicBezTo>
                    <a:pt x="16632" y="95"/>
                    <a:pt x="4587" y="7747"/>
                    <a:pt x="4587" y="19084"/>
                  </a:cubicBezTo>
                  <a:cubicBezTo>
                    <a:pt x="4587" y="23902"/>
                    <a:pt x="7705" y="26594"/>
                    <a:pt x="11956" y="26594"/>
                  </a:cubicBezTo>
                  <a:cubicBezTo>
                    <a:pt x="16349" y="26594"/>
                    <a:pt x="19183" y="23335"/>
                    <a:pt x="19183" y="19367"/>
                  </a:cubicBezTo>
                  <a:cubicBezTo>
                    <a:pt x="19183" y="15257"/>
                    <a:pt x="16349" y="12282"/>
                    <a:pt x="11956" y="11998"/>
                  </a:cubicBezTo>
                  <a:cubicBezTo>
                    <a:pt x="16916" y="5763"/>
                    <a:pt x="26694" y="4204"/>
                    <a:pt x="31937" y="4204"/>
                  </a:cubicBezTo>
                  <a:cubicBezTo>
                    <a:pt x="38314" y="4204"/>
                    <a:pt x="47241" y="7322"/>
                    <a:pt x="47241" y="19650"/>
                  </a:cubicBezTo>
                  <a:cubicBezTo>
                    <a:pt x="47241" y="25602"/>
                    <a:pt x="45257" y="32121"/>
                    <a:pt x="41573" y="36514"/>
                  </a:cubicBezTo>
                  <a:cubicBezTo>
                    <a:pt x="36897" y="41899"/>
                    <a:pt x="32929" y="42182"/>
                    <a:pt x="25843" y="42607"/>
                  </a:cubicBezTo>
                  <a:cubicBezTo>
                    <a:pt x="22301" y="42891"/>
                    <a:pt x="22017" y="42891"/>
                    <a:pt x="21309" y="43032"/>
                  </a:cubicBezTo>
                  <a:cubicBezTo>
                    <a:pt x="21025" y="43032"/>
                    <a:pt x="19892" y="43316"/>
                    <a:pt x="19892" y="44874"/>
                  </a:cubicBezTo>
                  <a:cubicBezTo>
                    <a:pt x="19892" y="46858"/>
                    <a:pt x="21167" y="46858"/>
                    <a:pt x="23576" y="46858"/>
                  </a:cubicBezTo>
                  <a:lnTo>
                    <a:pt x="31228" y="4685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形状 186">
              <a:extLst>
                <a:ext uri="{FF2B5EF4-FFF2-40B4-BE49-F238E27FC236}">
                  <a16:creationId xmlns:a16="http://schemas.microsoft.com/office/drawing/2014/main" id="{CC6CE75A-9AB6-1C05-72EB-D9A8839DABFE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6396864" y="4903228"/>
              <a:ext cx="100815" cy="91705"/>
            </a:xfrm>
            <a:custGeom>
              <a:avLst/>
              <a:gdLst>
                <a:gd name="connsiteX0" fmla="*/ 61943 w 100815"/>
                <a:gd name="connsiteY0" fmla="*/ 28440 h 91705"/>
                <a:gd name="connsiteX1" fmla="*/ 81985 w 100815"/>
                <a:gd name="connsiteY1" fmla="*/ 4552 h 91705"/>
                <a:gd name="connsiteX2" fmla="*/ 92107 w 100815"/>
                <a:gd name="connsiteY2" fmla="*/ 7184 h 91705"/>
                <a:gd name="connsiteX3" fmla="*/ 82389 w 100815"/>
                <a:gd name="connsiteY3" fmla="*/ 18116 h 91705"/>
                <a:gd name="connsiteX4" fmla="*/ 90082 w 100815"/>
                <a:gd name="connsiteY4" fmla="*/ 25201 h 91705"/>
                <a:gd name="connsiteX5" fmla="*/ 101014 w 100815"/>
                <a:gd name="connsiteY5" fmla="*/ 13460 h 91705"/>
                <a:gd name="connsiteX6" fmla="*/ 82187 w 100815"/>
                <a:gd name="connsiteY6" fmla="*/ 99 h 91705"/>
                <a:gd name="connsiteX7" fmla="*/ 60931 w 100815"/>
                <a:gd name="connsiteY7" fmla="*/ 15484 h 91705"/>
                <a:gd name="connsiteX8" fmla="*/ 39067 w 100815"/>
                <a:gd name="connsiteY8" fmla="*/ 99 h 91705"/>
                <a:gd name="connsiteX9" fmla="*/ 6474 w 100815"/>
                <a:gd name="connsiteY9" fmla="*/ 31275 h 91705"/>
                <a:gd name="connsiteX10" fmla="*/ 8903 w 100815"/>
                <a:gd name="connsiteY10" fmla="*/ 33299 h 91705"/>
                <a:gd name="connsiteX11" fmla="*/ 11535 w 100815"/>
                <a:gd name="connsiteY11" fmla="*/ 31072 h 91705"/>
                <a:gd name="connsiteX12" fmla="*/ 38662 w 100815"/>
                <a:gd name="connsiteY12" fmla="*/ 4552 h 91705"/>
                <a:gd name="connsiteX13" fmla="*/ 49594 w 100815"/>
                <a:gd name="connsiteY13" fmla="*/ 18116 h 91705"/>
                <a:gd name="connsiteX14" fmla="*/ 38662 w 100815"/>
                <a:gd name="connsiteY14" fmla="*/ 66297 h 91705"/>
                <a:gd name="connsiteX15" fmla="*/ 19430 w 100815"/>
                <a:gd name="connsiteY15" fmla="*/ 87351 h 91705"/>
                <a:gd name="connsiteX16" fmla="*/ 9308 w 100815"/>
                <a:gd name="connsiteY16" fmla="*/ 84719 h 91705"/>
                <a:gd name="connsiteX17" fmla="*/ 18823 w 100815"/>
                <a:gd name="connsiteY17" fmla="*/ 73787 h 91705"/>
                <a:gd name="connsiteX18" fmla="*/ 11333 w 100815"/>
                <a:gd name="connsiteY18" fmla="*/ 66702 h 91705"/>
                <a:gd name="connsiteX19" fmla="*/ 199 w 100815"/>
                <a:gd name="connsiteY19" fmla="*/ 78443 h 91705"/>
                <a:gd name="connsiteX20" fmla="*/ 19228 w 100815"/>
                <a:gd name="connsiteY20" fmla="*/ 91804 h 91705"/>
                <a:gd name="connsiteX21" fmla="*/ 40484 w 100815"/>
                <a:gd name="connsiteY21" fmla="*/ 76419 h 91705"/>
                <a:gd name="connsiteX22" fmla="*/ 62348 w 100815"/>
                <a:gd name="connsiteY22" fmla="*/ 91804 h 91705"/>
                <a:gd name="connsiteX23" fmla="*/ 94738 w 100815"/>
                <a:gd name="connsiteY23" fmla="*/ 60628 h 91705"/>
                <a:gd name="connsiteX24" fmla="*/ 92309 w 100815"/>
                <a:gd name="connsiteY24" fmla="*/ 58604 h 91705"/>
                <a:gd name="connsiteX25" fmla="*/ 89677 w 100815"/>
                <a:gd name="connsiteY25" fmla="*/ 60831 h 91705"/>
                <a:gd name="connsiteX26" fmla="*/ 62753 w 100815"/>
                <a:gd name="connsiteY26" fmla="*/ 87351 h 91705"/>
                <a:gd name="connsiteX27" fmla="*/ 51618 w 100815"/>
                <a:gd name="connsiteY27" fmla="*/ 73990 h 91705"/>
                <a:gd name="connsiteX28" fmla="*/ 55060 w 100815"/>
                <a:gd name="connsiteY28" fmla="*/ 56175 h 91705"/>
                <a:gd name="connsiteX29" fmla="*/ 61943 w 100815"/>
                <a:gd name="connsiteY29" fmla="*/ 28440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815" h="91705">
                  <a:moveTo>
                    <a:pt x="61943" y="28440"/>
                  </a:moveTo>
                  <a:cubicBezTo>
                    <a:pt x="63158" y="23177"/>
                    <a:pt x="67814" y="4552"/>
                    <a:pt x="81985" y="4552"/>
                  </a:cubicBezTo>
                  <a:cubicBezTo>
                    <a:pt x="82997" y="4552"/>
                    <a:pt x="87855" y="4552"/>
                    <a:pt x="92107" y="7184"/>
                  </a:cubicBezTo>
                  <a:cubicBezTo>
                    <a:pt x="86438" y="8196"/>
                    <a:pt x="82389" y="13257"/>
                    <a:pt x="82389" y="18116"/>
                  </a:cubicBezTo>
                  <a:cubicBezTo>
                    <a:pt x="82389" y="21355"/>
                    <a:pt x="84616" y="25201"/>
                    <a:pt x="90082" y="25201"/>
                  </a:cubicBezTo>
                  <a:cubicBezTo>
                    <a:pt x="94536" y="25201"/>
                    <a:pt x="101014" y="21557"/>
                    <a:pt x="101014" y="13460"/>
                  </a:cubicBezTo>
                  <a:cubicBezTo>
                    <a:pt x="101014" y="2933"/>
                    <a:pt x="89070" y="99"/>
                    <a:pt x="82187" y="99"/>
                  </a:cubicBezTo>
                  <a:cubicBezTo>
                    <a:pt x="70445" y="99"/>
                    <a:pt x="63360" y="10828"/>
                    <a:pt x="60931" y="15484"/>
                  </a:cubicBezTo>
                  <a:cubicBezTo>
                    <a:pt x="55870" y="2123"/>
                    <a:pt x="44938" y="99"/>
                    <a:pt x="39067" y="99"/>
                  </a:cubicBezTo>
                  <a:cubicBezTo>
                    <a:pt x="18013" y="99"/>
                    <a:pt x="6474" y="26214"/>
                    <a:pt x="6474" y="31275"/>
                  </a:cubicBezTo>
                  <a:cubicBezTo>
                    <a:pt x="6474" y="33299"/>
                    <a:pt x="8499" y="33299"/>
                    <a:pt x="8903" y="33299"/>
                  </a:cubicBezTo>
                  <a:cubicBezTo>
                    <a:pt x="10523" y="33299"/>
                    <a:pt x="11130" y="32894"/>
                    <a:pt x="11535" y="31072"/>
                  </a:cubicBezTo>
                  <a:cubicBezTo>
                    <a:pt x="18418" y="9613"/>
                    <a:pt x="31779" y="4552"/>
                    <a:pt x="38662" y="4552"/>
                  </a:cubicBezTo>
                  <a:cubicBezTo>
                    <a:pt x="42509" y="4552"/>
                    <a:pt x="49594" y="6374"/>
                    <a:pt x="49594" y="18116"/>
                  </a:cubicBezTo>
                  <a:cubicBezTo>
                    <a:pt x="49594" y="24392"/>
                    <a:pt x="46153" y="37955"/>
                    <a:pt x="38662" y="66297"/>
                  </a:cubicBezTo>
                  <a:cubicBezTo>
                    <a:pt x="35423" y="78848"/>
                    <a:pt x="28338" y="87351"/>
                    <a:pt x="19430" y="87351"/>
                  </a:cubicBezTo>
                  <a:cubicBezTo>
                    <a:pt x="18216" y="87351"/>
                    <a:pt x="13560" y="87351"/>
                    <a:pt x="9308" y="84719"/>
                  </a:cubicBezTo>
                  <a:cubicBezTo>
                    <a:pt x="14369" y="83707"/>
                    <a:pt x="18823" y="79455"/>
                    <a:pt x="18823" y="73787"/>
                  </a:cubicBezTo>
                  <a:cubicBezTo>
                    <a:pt x="18823" y="68321"/>
                    <a:pt x="14369" y="66702"/>
                    <a:pt x="11333" y="66702"/>
                  </a:cubicBezTo>
                  <a:cubicBezTo>
                    <a:pt x="5260" y="66702"/>
                    <a:pt x="199" y="71965"/>
                    <a:pt x="199" y="78443"/>
                  </a:cubicBezTo>
                  <a:cubicBezTo>
                    <a:pt x="199" y="87756"/>
                    <a:pt x="10321" y="91804"/>
                    <a:pt x="19228" y="91804"/>
                  </a:cubicBezTo>
                  <a:cubicBezTo>
                    <a:pt x="32589" y="91804"/>
                    <a:pt x="39877" y="77634"/>
                    <a:pt x="40484" y="76419"/>
                  </a:cubicBezTo>
                  <a:cubicBezTo>
                    <a:pt x="42914" y="83909"/>
                    <a:pt x="50201" y="91804"/>
                    <a:pt x="62348" y="91804"/>
                  </a:cubicBezTo>
                  <a:cubicBezTo>
                    <a:pt x="83199" y="91804"/>
                    <a:pt x="94738" y="65690"/>
                    <a:pt x="94738" y="60628"/>
                  </a:cubicBezTo>
                  <a:cubicBezTo>
                    <a:pt x="94738" y="58604"/>
                    <a:pt x="92916" y="58604"/>
                    <a:pt x="92309" y="58604"/>
                  </a:cubicBezTo>
                  <a:cubicBezTo>
                    <a:pt x="90487" y="58604"/>
                    <a:pt x="90082" y="59414"/>
                    <a:pt x="89677" y="60831"/>
                  </a:cubicBezTo>
                  <a:cubicBezTo>
                    <a:pt x="82997" y="82492"/>
                    <a:pt x="69231" y="87351"/>
                    <a:pt x="62753" y="87351"/>
                  </a:cubicBezTo>
                  <a:cubicBezTo>
                    <a:pt x="54858" y="87351"/>
                    <a:pt x="51618" y="80873"/>
                    <a:pt x="51618" y="73990"/>
                  </a:cubicBezTo>
                  <a:cubicBezTo>
                    <a:pt x="51618" y="69536"/>
                    <a:pt x="52833" y="65082"/>
                    <a:pt x="55060" y="56175"/>
                  </a:cubicBezTo>
                  <a:lnTo>
                    <a:pt x="61943" y="2844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形状 187">
              <a:extLst>
                <a:ext uri="{FF2B5EF4-FFF2-40B4-BE49-F238E27FC236}">
                  <a16:creationId xmlns:a16="http://schemas.microsoft.com/office/drawing/2014/main" id="{97609B13-0821-7DCE-B8E1-42B52354C332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6514387" y="4854440"/>
              <a:ext cx="172277" cy="138267"/>
            </a:xfrm>
            <a:custGeom>
              <a:avLst/>
              <a:gdLst>
                <a:gd name="connsiteX0" fmla="*/ 95554 w 172277"/>
                <a:gd name="connsiteY0" fmla="*/ 56580 h 138267"/>
                <a:gd name="connsiteX1" fmla="*/ 94542 w 172277"/>
                <a:gd name="connsiteY1" fmla="*/ 53745 h 138267"/>
                <a:gd name="connsiteX2" fmla="*/ 100412 w 172277"/>
                <a:gd name="connsiteY2" fmla="*/ 49089 h 138267"/>
                <a:gd name="connsiteX3" fmla="*/ 135840 w 172277"/>
                <a:gd name="connsiteY3" fmla="*/ 21760 h 138267"/>
                <a:gd name="connsiteX4" fmla="*/ 168837 w 172277"/>
                <a:gd name="connsiteY4" fmla="*/ 6374 h 138267"/>
                <a:gd name="connsiteX5" fmla="*/ 172481 w 172277"/>
                <a:gd name="connsiteY5" fmla="*/ 2326 h 138267"/>
                <a:gd name="connsiteX6" fmla="*/ 170255 w 172277"/>
                <a:gd name="connsiteY6" fmla="*/ 99 h 138267"/>
                <a:gd name="connsiteX7" fmla="*/ 155881 w 172277"/>
                <a:gd name="connsiteY7" fmla="*/ 706 h 138267"/>
                <a:gd name="connsiteX8" fmla="*/ 133410 w 172277"/>
                <a:gd name="connsiteY8" fmla="*/ 99 h 138267"/>
                <a:gd name="connsiteX9" fmla="*/ 129564 w 172277"/>
                <a:gd name="connsiteY9" fmla="*/ 4147 h 138267"/>
                <a:gd name="connsiteX10" fmla="*/ 131993 w 172277"/>
                <a:gd name="connsiteY10" fmla="*/ 6374 h 138267"/>
                <a:gd name="connsiteX11" fmla="*/ 138269 w 172277"/>
                <a:gd name="connsiteY11" fmla="*/ 10626 h 138267"/>
                <a:gd name="connsiteX12" fmla="*/ 130981 w 172277"/>
                <a:gd name="connsiteY12" fmla="*/ 19938 h 138267"/>
                <a:gd name="connsiteX13" fmla="*/ 52029 w 172277"/>
                <a:gd name="connsiteY13" fmla="*/ 80670 h 138267"/>
                <a:gd name="connsiteX14" fmla="*/ 68224 w 172277"/>
                <a:gd name="connsiteY14" fmla="*/ 15687 h 138267"/>
                <a:gd name="connsiteX15" fmla="*/ 85229 w 172277"/>
                <a:gd name="connsiteY15" fmla="*/ 6374 h 138267"/>
                <a:gd name="connsiteX16" fmla="*/ 92112 w 172277"/>
                <a:gd name="connsiteY16" fmla="*/ 2326 h 138267"/>
                <a:gd name="connsiteX17" fmla="*/ 89278 w 172277"/>
                <a:gd name="connsiteY17" fmla="*/ 99 h 138267"/>
                <a:gd name="connsiteX18" fmla="*/ 63366 w 172277"/>
                <a:gd name="connsiteY18" fmla="*/ 706 h 138267"/>
                <a:gd name="connsiteX19" fmla="*/ 37251 w 172277"/>
                <a:gd name="connsiteY19" fmla="*/ 99 h 138267"/>
                <a:gd name="connsiteX20" fmla="*/ 33202 w 172277"/>
                <a:gd name="connsiteY20" fmla="*/ 3945 h 138267"/>
                <a:gd name="connsiteX21" fmla="*/ 39073 w 172277"/>
                <a:gd name="connsiteY21" fmla="*/ 6374 h 138267"/>
                <a:gd name="connsiteX22" fmla="*/ 47778 w 172277"/>
                <a:gd name="connsiteY22" fmla="*/ 6779 h 138267"/>
                <a:gd name="connsiteX23" fmla="*/ 52232 w 172277"/>
                <a:gd name="connsiteY23" fmla="*/ 10018 h 138267"/>
                <a:gd name="connsiteX24" fmla="*/ 51422 w 172277"/>
                <a:gd name="connsiteY24" fmla="*/ 13865 h 138267"/>
                <a:gd name="connsiteX25" fmla="*/ 24295 w 172277"/>
                <a:gd name="connsiteY25" fmla="*/ 122575 h 138267"/>
                <a:gd name="connsiteX26" fmla="*/ 5873 w 172277"/>
                <a:gd name="connsiteY26" fmla="*/ 132090 h 138267"/>
                <a:gd name="connsiteX27" fmla="*/ 204 w 172277"/>
                <a:gd name="connsiteY27" fmla="*/ 135936 h 138267"/>
                <a:gd name="connsiteX28" fmla="*/ 3241 w 172277"/>
                <a:gd name="connsiteY28" fmla="*/ 138366 h 138267"/>
                <a:gd name="connsiteX29" fmla="*/ 28951 w 172277"/>
                <a:gd name="connsiteY29" fmla="*/ 137758 h 138267"/>
                <a:gd name="connsiteX30" fmla="*/ 41907 w 172277"/>
                <a:gd name="connsiteY30" fmla="*/ 137961 h 138267"/>
                <a:gd name="connsiteX31" fmla="*/ 55066 w 172277"/>
                <a:gd name="connsiteY31" fmla="*/ 138366 h 138267"/>
                <a:gd name="connsiteX32" fmla="*/ 59115 w 172277"/>
                <a:gd name="connsiteY32" fmla="*/ 134317 h 138267"/>
                <a:gd name="connsiteX33" fmla="*/ 53446 w 172277"/>
                <a:gd name="connsiteY33" fmla="*/ 132090 h 138267"/>
                <a:gd name="connsiteX34" fmla="*/ 40288 w 172277"/>
                <a:gd name="connsiteY34" fmla="*/ 128446 h 138267"/>
                <a:gd name="connsiteX35" fmla="*/ 42109 w 172277"/>
                <a:gd name="connsiteY35" fmla="*/ 119539 h 138267"/>
                <a:gd name="connsiteX36" fmla="*/ 50207 w 172277"/>
                <a:gd name="connsiteY36" fmla="*/ 87756 h 138267"/>
                <a:gd name="connsiteX37" fmla="*/ 80371 w 172277"/>
                <a:gd name="connsiteY37" fmla="*/ 64272 h 138267"/>
                <a:gd name="connsiteX38" fmla="*/ 103854 w 172277"/>
                <a:gd name="connsiteY38" fmla="*/ 118729 h 138267"/>
                <a:gd name="connsiteX39" fmla="*/ 106283 w 172277"/>
                <a:gd name="connsiteY39" fmla="*/ 125814 h 138267"/>
                <a:gd name="connsiteX40" fmla="*/ 95756 w 172277"/>
                <a:gd name="connsiteY40" fmla="*/ 132090 h 138267"/>
                <a:gd name="connsiteX41" fmla="*/ 91303 w 172277"/>
                <a:gd name="connsiteY41" fmla="*/ 136139 h 138267"/>
                <a:gd name="connsiteX42" fmla="*/ 94137 w 172277"/>
                <a:gd name="connsiteY42" fmla="*/ 138366 h 138267"/>
                <a:gd name="connsiteX43" fmla="*/ 118835 w 172277"/>
                <a:gd name="connsiteY43" fmla="*/ 137758 h 138267"/>
                <a:gd name="connsiteX44" fmla="*/ 138674 w 172277"/>
                <a:gd name="connsiteY44" fmla="*/ 138366 h 138267"/>
                <a:gd name="connsiteX45" fmla="*/ 142318 w 172277"/>
                <a:gd name="connsiteY45" fmla="*/ 134317 h 138267"/>
                <a:gd name="connsiteX46" fmla="*/ 138269 w 172277"/>
                <a:gd name="connsiteY46" fmla="*/ 132090 h 138267"/>
                <a:gd name="connsiteX47" fmla="*/ 124300 w 172277"/>
                <a:gd name="connsiteY47" fmla="*/ 122980 h 138267"/>
                <a:gd name="connsiteX48" fmla="*/ 95554 w 172277"/>
                <a:gd name="connsiteY48" fmla="*/ 56580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277" h="138267">
                  <a:moveTo>
                    <a:pt x="95554" y="56580"/>
                  </a:moveTo>
                  <a:cubicBezTo>
                    <a:pt x="95351" y="55972"/>
                    <a:pt x="94542" y="54353"/>
                    <a:pt x="94542" y="53745"/>
                  </a:cubicBezTo>
                  <a:cubicBezTo>
                    <a:pt x="94542" y="53543"/>
                    <a:pt x="98186" y="50709"/>
                    <a:pt x="100412" y="49089"/>
                  </a:cubicBezTo>
                  <a:lnTo>
                    <a:pt x="135840" y="21760"/>
                  </a:lnTo>
                  <a:cubicBezTo>
                    <a:pt x="154869" y="7791"/>
                    <a:pt x="162764" y="6982"/>
                    <a:pt x="168837" y="6374"/>
                  </a:cubicBezTo>
                  <a:cubicBezTo>
                    <a:pt x="170457" y="6172"/>
                    <a:pt x="172481" y="5969"/>
                    <a:pt x="172481" y="2326"/>
                  </a:cubicBezTo>
                  <a:cubicBezTo>
                    <a:pt x="172481" y="1516"/>
                    <a:pt x="171874" y="99"/>
                    <a:pt x="170255" y="99"/>
                  </a:cubicBezTo>
                  <a:cubicBezTo>
                    <a:pt x="165801" y="99"/>
                    <a:pt x="160740" y="706"/>
                    <a:pt x="155881" y="706"/>
                  </a:cubicBezTo>
                  <a:cubicBezTo>
                    <a:pt x="148593" y="706"/>
                    <a:pt x="140698" y="99"/>
                    <a:pt x="133410" y="99"/>
                  </a:cubicBezTo>
                  <a:cubicBezTo>
                    <a:pt x="131993" y="99"/>
                    <a:pt x="129564" y="99"/>
                    <a:pt x="129564" y="4147"/>
                  </a:cubicBezTo>
                  <a:cubicBezTo>
                    <a:pt x="129564" y="5565"/>
                    <a:pt x="130576" y="6172"/>
                    <a:pt x="131993" y="6374"/>
                  </a:cubicBezTo>
                  <a:cubicBezTo>
                    <a:pt x="136447" y="6779"/>
                    <a:pt x="138269" y="7791"/>
                    <a:pt x="138269" y="10626"/>
                  </a:cubicBezTo>
                  <a:cubicBezTo>
                    <a:pt x="138269" y="14270"/>
                    <a:pt x="132196" y="18926"/>
                    <a:pt x="130981" y="19938"/>
                  </a:cubicBezTo>
                  <a:lnTo>
                    <a:pt x="52029" y="80670"/>
                  </a:lnTo>
                  <a:lnTo>
                    <a:pt x="68224" y="15687"/>
                  </a:lnTo>
                  <a:cubicBezTo>
                    <a:pt x="70046" y="8399"/>
                    <a:pt x="70451" y="6374"/>
                    <a:pt x="85229" y="6374"/>
                  </a:cubicBezTo>
                  <a:cubicBezTo>
                    <a:pt x="90290" y="6374"/>
                    <a:pt x="92112" y="6374"/>
                    <a:pt x="92112" y="2326"/>
                  </a:cubicBezTo>
                  <a:cubicBezTo>
                    <a:pt x="92112" y="504"/>
                    <a:pt x="90493" y="99"/>
                    <a:pt x="89278" y="99"/>
                  </a:cubicBezTo>
                  <a:cubicBezTo>
                    <a:pt x="83610" y="99"/>
                    <a:pt x="69034" y="706"/>
                    <a:pt x="63366" y="706"/>
                  </a:cubicBezTo>
                  <a:cubicBezTo>
                    <a:pt x="57495" y="706"/>
                    <a:pt x="43122" y="99"/>
                    <a:pt x="37251" y="99"/>
                  </a:cubicBezTo>
                  <a:cubicBezTo>
                    <a:pt x="35834" y="99"/>
                    <a:pt x="33202" y="99"/>
                    <a:pt x="33202" y="3945"/>
                  </a:cubicBezTo>
                  <a:cubicBezTo>
                    <a:pt x="33202" y="6374"/>
                    <a:pt x="35024" y="6374"/>
                    <a:pt x="39073" y="6374"/>
                  </a:cubicBezTo>
                  <a:cubicBezTo>
                    <a:pt x="41705" y="6374"/>
                    <a:pt x="45349" y="6577"/>
                    <a:pt x="47778" y="6779"/>
                  </a:cubicBezTo>
                  <a:cubicBezTo>
                    <a:pt x="51017" y="7184"/>
                    <a:pt x="52232" y="7791"/>
                    <a:pt x="52232" y="10018"/>
                  </a:cubicBezTo>
                  <a:cubicBezTo>
                    <a:pt x="52232" y="10828"/>
                    <a:pt x="52029" y="11435"/>
                    <a:pt x="51422" y="13865"/>
                  </a:cubicBezTo>
                  <a:lnTo>
                    <a:pt x="24295" y="122575"/>
                  </a:lnTo>
                  <a:cubicBezTo>
                    <a:pt x="22270" y="130471"/>
                    <a:pt x="21865" y="132090"/>
                    <a:pt x="5873" y="132090"/>
                  </a:cubicBezTo>
                  <a:cubicBezTo>
                    <a:pt x="2431" y="132090"/>
                    <a:pt x="204" y="132090"/>
                    <a:pt x="204" y="135936"/>
                  </a:cubicBezTo>
                  <a:cubicBezTo>
                    <a:pt x="204" y="138366"/>
                    <a:pt x="2634" y="138366"/>
                    <a:pt x="3241" y="138366"/>
                  </a:cubicBezTo>
                  <a:cubicBezTo>
                    <a:pt x="8909" y="138366"/>
                    <a:pt x="23282" y="137758"/>
                    <a:pt x="28951" y="137758"/>
                  </a:cubicBezTo>
                  <a:cubicBezTo>
                    <a:pt x="33202" y="137758"/>
                    <a:pt x="37656" y="137961"/>
                    <a:pt x="41907" y="137961"/>
                  </a:cubicBezTo>
                  <a:cubicBezTo>
                    <a:pt x="46361" y="137961"/>
                    <a:pt x="50814" y="138366"/>
                    <a:pt x="55066" y="138366"/>
                  </a:cubicBezTo>
                  <a:cubicBezTo>
                    <a:pt x="56483" y="138366"/>
                    <a:pt x="59115" y="138366"/>
                    <a:pt x="59115" y="134317"/>
                  </a:cubicBezTo>
                  <a:cubicBezTo>
                    <a:pt x="59115" y="132090"/>
                    <a:pt x="57293" y="132090"/>
                    <a:pt x="53446" y="132090"/>
                  </a:cubicBezTo>
                  <a:cubicBezTo>
                    <a:pt x="45956" y="132090"/>
                    <a:pt x="40288" y="132090"/>
                    <a:pt x="40288" y="128446"/>
                  </a:cubicBezTo>
                  <a:cubicBezTo>
                    <a:pt x="40288" y="127029"/>
                    <a:pt x="41502" y="122575"/>
                    <a:pt x="42109" y="119539"/>
                  </a:cubicBezTo>
                  <a:cubicBezTo>
                    <a:pt x="44944" y="109012"/>
                    <a:pt x="47575" y="98282"/>
                    <a:pt x="50207" y="87756"/>
                  </a:cubicBezTo>
                  <a:lnTo>
                    <a:pt x="80371" y="64272"/>
                  </a:lnTo>
                  <a:lnTo>
                    <a:pt x="103854" y="118729"/>
                  </a:lnTo>
                  <a:cubicBezTo>
                    <a:pt x="106283" y="124195"/>
                    <a:pt x="106283" y="124600"/>
                    <a:pt x="106283" y="125814"/>
                  </a:cubicBezTo>
                  <a:cubicBezTo>
                    <a:pt x="106283" y="131888"/>
                    <a:pt x="97578" y="132090"/>
                    <a:pt x="95756" y="132090"/>
                  </a:cubicBezTo>
                  <a:cubicBezTo>
                    <a:pt x="93529" y="132090"/>
                    <a:pt x="91303" y="132090"/>
                    <a:pt x="91303" y="136139"/>
                  </a:cubicBezTo>
                  <a:cubicBezTo>
                    <a:pt x="91303" y="138366"/>
                    <a:pt x="93732" y="138366"/>
                    <a:pt x="94137" y="138366"/>
                  </a:cubicBezTo>
                  <a:cubicBezTo>
                    <a:pt x="102234" y="138366"/>
                    <a:pt x="110737" y="137758"/>
                    <a:pt x="118835" y="137758"/>
                  </a:cubicBezTo>
                  <a:cubicBezTo>
                    <a:pt x="123288" y="137758"/>
                    <a:pt x="134220" y="138366"/>
                    <a:pt x="138674" y="138366"/>
                  </a:cubicBezTo>
                  <a:cubicBezTo>
                    <a:pt x="139686" y="138366"/>
                    <a:pt x="142318" y="138366"/>
                    <a:pt x="142318" y="134317"/>
                  </a:cubicBezTo>
                  <a:cubicBezTo>
                    <a:pt x="142318" y="132090"/>
                    <a:pt x="140091" y="132090"/>
                    <a:pt x="138269" y="132090"/>
                  </a:cubicBezTo>
                  <a:cubicBezTo>
                    <a:pt x="129969" y="131888"/>
                    <a:pt x="127337" y="130066"/>
                    <a:pt x="124300" y="122980"/>
                  </a:cubicBezTo>
                  <a:lnTo>
                    <a:pt x="95554" y="5658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形状 188">
              <a:extLst>
                <a:ext uri="{FF2B5EF4-FFF2-40B4-BE49-F238E27FC236}">
                  <a16:creationId xmlns:a16="http://schemas.microsoft.com/office/drawing/2014/main" id="{748C2760-6FE3-A3D2-90F9-13B856531898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6700477" y="4815026"/>
              <a:ext cx="65752" cy="96928"/>
            </a:xfrm>
            <a:custGeom>
              <a:avLst/>
              <a:gdLst>
                <a:gd name="connsiteX0" fmla="*/ 65966 w 65752"/>
                <a:gd name="connsiteY0" fmla="*/ 48984 h 96928"/>
                <a:gd name="connsiteX1" fmla="*/ 57605 w 65752"/>
                <a:gd name="connsiteY1" fmla="*/ 12282 h 96928"/>
                <a:gd name="connsiteX2" fmla="*/ 33090 w 65752"/>
                <a:gd name="connsiteY2" fmla="*/ 95 h 96928"/>
                <a:gd name="connsiteX3" fmla="*/ 213 w 65752"/>
                <a:gd name="connsiteY3" fmla="*/ 48984 h 96928"/>
                <a:gd name="connsiteX4" fmla="*/ 33090 w 65752"/>
                <a:gd name="connsiteY4" fmla="*/ 97023 h 96928"/>
                <a:gd name="connsiteX5" fmla="*/ 65966 w 65752"/>
                <a:gd name="connsiteY5" fmla="*/ 48984 h 96928"/>
                <a:gd name="connsiteX6" fmla="*/ 33090 w 65752"/>
                <a:gd name="connsiteY6" fmla="*/ 93055 h 96928"/>
                <a:gd name="connsiteX7" fmla="*/ 15093 w 65752"/>
                <a:gd name="connsiteY7" fmla="*/ 77609 h 96928"/>
                <a:gd name="connsiteX8" fmla="*/ 13109 w 65752"/>
                <a:gd name="connsiteY8" fmla="*/ 47142 h 96928"/>
                <a:gd name="connsiteX9" fmla="*/ 15234 w 65752"/>
                <a:gd name="connsiteY9" fmla="*/ 18233 h 96928"/>
                <a:gd name="connsiteX10" fmla="*/ 33090 w 65752"/>
                <a:gd name="connsiteY10" fmla="*/ 4062 h 96928"/>
                <a:gd name="connsiteX11" fmla="*/ 50662 w 65752"/>
                <a:gd name="connsiteY11" fmla="*/ 16958 h 96928"/>
                <a:gd name="connsiteX12" fmla="*/ 53071 w 65752"/>
                <a:gd name="connsiteY12" fmla="*/ 47142 h 96928"/>
                <a:gd name="connsiteX13" fmla="*/ 51228 w 65752"/>
                <a:gd name="connsiteY13" fmla="*/ 77042 h 96928"/>
                <a:gd name="connsiteX14" fmla="*/ 33090 w 65752"/>
                <a:gd name="connsiteY14" fmla="*/ 93055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928">
                  <a:moveTo>
                    <a:pt x="65966" y="48984"/>
                  </a:moveTo>
                  <a:cubicBezTo>
                    <a:pt x="65966" y="33396"/>
                    <a:pt x="64124" y="22201"/>
                    <a:pt x="57605" y="12282"/>
                  </a:cubicBezTo>
                  <a:cubicBezTo>
                    <a:pt x="53212" y="5763"/>
                    <a:pt x="44426" y="95"/>
                    <a:pt x="33090" y="95"/>
                  </a:cubicBezTo>
                  <a:cubicBezTo>
                    <a:pt x="213" y="95"/>
                    <a:pt x="213" y="38781"/>
                    <a:pt x="213" y="48984"/>
                  </a:cubicBezTo>
                  <a:cubicBezTo>
                    <a:pt x="213" y="59187"/>
                    <a:pt x="213" y="97023"/>
                    <a:pt x="33090" y="97023"/>
                  </a:cubicBezTo>
                  <a:cubicBezTo>
                    <a:pt x="65966" y="97023"/>
                    <a:pt x="65966" y="59187"/>
                    <a:pt x="65966" y="48984"/>
                  </a:cubicBezTo>
                  <a:close/>
                  <a:moveTo>
                    <a:pt x="33090" y="93055"/>
                  </a:moveTo>
                  <a:cubicBezTo>
                    <a:pt x="26571" y="93055"/>
                    <a:pt x="17927" y="89229"/>
                    <a:pt x="15093" y="77609"/>
                  </a:cubicBezTo>
                  <a:cubicBezTo>
                    <a:pt x="13109" y="69248"/>
                    <a:pt x="13109" y="57628"/>
                    <a:pt x="13109" y="47142"/>
                  </a:cubicBezTo>
                  <a:cubicBezTo>
                    <a:pt x="13109" y="36797"/>
                    <a:pt x="13109" y="26027"/>
                    <a:pt x="15234" y="18233"/>
                  </a:cubicBezTo>
                  <a:cubicBezTo>
                    <a:pt x="18210" y="7038"/>
                    <a:pt x="27280" y="4062"/>
                    <a:pt x="33090" y="4062"/>
                  </a:cubicBezTo>
                  <a:cubicBezTo>
                    <a:pt x="40742" y="4062"/>
                    <a:pt x="48111" y="8739"/>
                    <a:pt x="50662" y="16958"/>
                  </a:cubicBezTo>
                  <a:cubicBezTo>
                    <a:pt x="52929" y="24610"/>
                    <a:pt x="53071" y="34813"/>
                    <a:pt x="53071" y="47142"/>
                  </a:cubicBezTo>
                  <a:cubicBezTo>
                    <a:pt x="53071" y="57628"/>
                    <a:pt x="53071" y="68115"/>
                    <a:pt x="51228" y="77042"/>
                  </a:cubicBezTo>
                  <a:cubicBezTo>
                    <a:pt x="48394" y="89938"/>
                    <a:pt x="38758" y="93055"/>
                    <a:pt x="33090" y="93055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形状 189">
              <a:extLst>
                <a:ext uri="{FF2B5EF4-FFF2-40B4-BE49-F238E27FC236}">
                  <a16:creationId xmlns:a16="http://schemas.microsoft.com/office/drawing/2014/main" id="{327697DF-F5AE-3331-AD34-3DD6FED7CAFE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6813280" y="4816380"/>
              <a:ext cx="8704" cy="129967"/>
            </a:xfrm>
            <a:custGeom>
              <a:avLst/>
              <a:gdLst>
                <a:gd name="connsiteX0" fmla="*/ 218 w 8704"/>
                <a:gd name="connsiteY0" fmla="*/ 122567 h 129967"/>
                <a:gd name="connsiteX1" fmla="*/ 4469 w 8704"/>
                <a:gd name="connsiteY1" fmla="*/ 130057 h 129967"/>
                <a:gd name="connsiteX2" fmla="*/ 8923 w 8704"/>
                <a:gd name="connsiteY2" fmla="*/ 122567 h 129967"/>
                <a:gd name="connsiteX3" fmla="*/ 8923 w 8704"/>
                <a:gd name="connsiteY3" fmla="*/ 7581 h 129967"/>
                <a:gd name="connsiteX4" fmla="*/ 4672 w 8704"/>
                <a:gd name="connsiteY4" fmla="*/ 90 h 129967"/>
                <a:gd name="connsiteX5" fmla="*/ 218 w 8704"/>
                <a:gd name="connsiteY5" fmla="*/ 7581 h 129967"/>
                <a:gd name="connsiteX6" fmla="*/ 218 w 8704"/>
                <a:gd name="connsiteY6" fmla="*/ 122567 h 1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9967">
                  <a:moveTo>
                    <a:pt x="218" y="122567"/>
                  </a:moveTo>
                  <a:cubicBezTo>
                    <a:pt x="218" y="125806"/>
                    <a:pt x="218" y="130057"/>
                    <a:pt x="4469" y="130057"/>
                  </a:cubicBezTo>
                  <a:cubicBezTo>
                    <a:pt x="8923" y="130057"/>
                    <a:pt x="8923" y="126008"/>
                    <a:pt x="8923" y="122567"/>
                  </a:cubicBezTo>
                  <a:lnTo>
                    <a:pt x="8923" y="7581"/>
                  </a:lnTo>
                  <a:cubicBezTo>
                    <a:pt x="8923" y="4341"/>
                    <a:pt x="8923" y="90"/>
                    <a:pt x="4672" y="90"/>
                  </a:cubicBezTo>
                  <a:cubicBezTo>
                    <a:pt x="218" y="90"/>
                    <a:pt x="218" y="4139"/>
                    <a:pt x="218" y="7581"/>
                  </a:cubicBezTo>
                  <a:lnTo>
                    <a:pt x="218" y="12256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形状 190">
              <a:extLst>
                <a:ext uri="{FF2B5EF4-FFF2-40B4-BE49-F238E27FC236}">
                  <a16:creationId xmlns:a16="http://schemas.microsoft.com/office/drawing/2014/main" id="{7F654FAC-E050-DD75-73BA-763D9A89B449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6813280" y="4937845"/>
              <a:ext cx="8704" cy="129967"/>
            </a:xfrm>
            <a:custGeom>
              <a:avLst/>
              <a:gdLst>
                <a:gd name="connsiteX0" fmla="*/ 218 w 8704"/>
                <a:gd name="connsiteY0" fmla="*/ 122573 h 129967"/>
                <a:gd name="connsiteX1" fmla="*/ 4469 w 8704"/>
                <a:gd name="connsiteY1" fmla="*/ 130063 h 129967"/>
                <a:gd name="connsiteX2" fmla="*/ 8923 w 8704"/>
                <a:gd name="connsiteY2" fmla="*/ 122573 h 129967"/>
                <a:gd name="connsiteX3" fmla="*/ 8923 w 8704"/>
                <a:gd name="connsiteY3" fmla="*/ 7586 h 129967"/>
                <a:gd name="connsiteX4" fmla="*/ 4672 w 8704"/>
                <a:gd name="connsiteY4" fmla="*/ 96 h 129967"/>
                <a:gd name="connsiteX5" fmla="*/ 218 w 8704"/>
                <a:gd name="connsiteY5" fmla="*/ 7586 h 129967"/>
                <a:gd name="connsiteX6" fmla="*/ 218 w 8704"/>
                <a:gd name="connsiteY6" fmla="*/ 122573 h 12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9967">
                  <a:moveTo>
                    <a:pt x="218" y="122573"/>
                  </a:moveTo>
                  <a:cubicBezTo>
                    <a:pt x="218" y="125812"/>
                    <a:pt x="218" y="130063"/>
                    <a:pt x="4469" y="130063"/>
                  </a:cubicBezTo>
                  <a:cubicBezTo>
                    <a:pt x="8923" y="130063"/>
                    <a:pt x="8923" y="126014"/>
                    <a:pt x="8923" y="122573"/>
                  </a:cubicBezTo>
                  <a:lnTo>
                    <a:pt x="8923" y="7586"/>
                  </a:lnTo>
                  <a:cubicBezTo>
                    <a:pt x="8923" y="4347"/>
                    <a:pt x="8923" y="96"/>
                    <a:pt x="4672" y="96"/>
                  </a:cubicBezTo>
                  <a:cubicBezTo>
                    <a:pt x="218" y="96"/>
                    <a:pt x="218" y="4145"/>
                    <a:pt x="218" y="7586"/>
                  </a:cubicBezTo>
                  <a:lnTo>
                    <a:pt x="218" y="12257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形状 191">
              <a:extLst>
                <a:ext uri="{FF2B5EF4-FFF2-40B4-BE49-F238E27FC236}">
                  <a16:creationId xmlns:a16="http://schemas.microsoft.com/office/drawing/2014/main" id="{95B439D3-3A37-E0B7-D51F-2B05A1497A20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6857358" y="4985116"/>
              <a:ext cx="47897" cy="89984"/>
            </a:xfrm>
            <a:custGeom>
              <a:avLst/>
              <a:gdLst>
                <a:gd name="connsiteX0" fmla="*/ 29130 w 47897"/>
                <a:gd name="connsiteY0" fmla="*/ 32696 h 89984"/>
                <a:gd name="connsiteX1" fmla="*/ 43584 w 47897"/>
                <a:gd name="connsiteY1" fmla="*/ 32696 h 89984"/>
                <a:gd name="connsiteX2" fmla="*/ 48119 w 47897"/>
                <a:gd name="connsiteY2" fmla="*/ 29578 h 89984"/>
                <a:gd name="connsiteX3" fmla="*/ 43867 w 47897"/>
                <a:gd name="connsiteY3" fmla="*/ 27594 h 89984"/>
                <a:gd name="connsiteX4" fmla="*/ 30405 w 47897"/>
                <a:gd name="connsiteY4" fmla="*/ 27594 h 89984"/>
                <a:gd name="connsiteX5" fmla="*/ 35648 w 47897"/>
                <a:gd name="connsiteY5" fmla="*/ 6621 h 89984"/>
                <a:gd name="connsiteX6" fmla="*/ 36073 w 47897"/>
                <a:gd name="connsiteY6" fmla="*/ 4637 h 89984"/>
                <a:gd name="connsiteX7" fmla="*/ 31255 w 47897"/>
                <a:gd name="connsiteY7" fmla="*/ 103 h 89984"/>
                <a:gd name="connsiteX8" fmla="*/ 24595 w 47897"/>
                <a:gd name="connsiteY8" fmla="*/ 6196 h 89984"/>
                <a:gd name="connsiteX9" fmla="*/ 19210 w 47897"/>
                <a:gd name="connsiteY9" fmla="*/ 27594 h 89984"/>
                <a:gd name="connsiteX10" fmla="*/ 4756 w 47897"/>
                <a:gd name="connsiteY10" fmla="*/ 27594 h 89984"/>
                <a:gd name="connsiteX11" fmla="*/ 221 w 47897"/>
                <a:gd name="connsiteY11" fmla="*/ 30712 h 89984"/>
                <a:gd name="connsiteX12" fmla="*/ 4472 w 47897"/>
                <a:gd name="connsiteY12" fmla="*/ 32696 h 89984"/>
                <a:gd name="connsiteX13" fmla="*/ 17935 w 47897"/>
                <a:gd name="connsiteY13" fmla="*/ 32696 h 89984"/>
                <a:gd name="connsiteX14" fmla="*/ 9574 w 47897"/>
                <a:gd name="connsiteY14" fmla="*/ 66139 h 89984"/>
                <a:gd name="connsiteX15" fmla="*/ 7448 w 47897"/>
                <a:gd name="connsiteY15" fmla="*/ 76625 h 89984"/>
                <a:gd name="connsiteX16" fmla="*/ 22611 w 47897"/>
                <a:gd name="connsiteY16" fmla="*/ 90088 h 89984"/>
                <a:gd name="connsiteX17" fmla="*/ 47268 w 47897"/>
                <a:gd name="connsiteY17" fmla="*/ 68406 h 89984"/>
                <a:gd name="connsiteX18" fmla="*/ 45001 w 47897"/>
                <a:gd name="connsiteY18" fmla="*/ 66564 h 89984"/>
                <a:gd name="connsiteX19" fmla="*/ 42025 w 47897"/>
                <a:gd name="connsiteY19" fmla="*/ 69256 h 89984"/>
                <a:gd name="connsiteX20" fmla="*/ 23036 w 47897"/>
                <a:gd name="connsiteY20" fmla="*/ 86120 h 89984"/>
                <a:gd name="connsiteX21" fmla="*/ 18076 w 47897"/>
                <a:gd name="connsiteY21" fmla="*/ 79176 h 89984"/>
                <a:gd name="connsiteX22" fmla="*/ 18927 w 47897"/>
                <a:gd name="connsiteY22" fmla="*/ 73366 h 89984"/>
                <a:gd name="connsiteX23" fmla="*/ 29130 w 47897"/>
                <a:gd name="connsiteY23" fmla="*/ 32696 h 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97" h="89984">
                  <a:moveTo>
                    <a:pt x="29130" y="32696"/>
                  </a:moveTo>
                  <a:lnTo>
                    <a:pt x="43584" y="32696"/>
                  </a:lnTo>
                  <a:cubicBezTo>
                    <a:pt x="46276" y="32696"/>
                    <a:pt x="48119" y="32696"/>
                    <a:pt x="48119" y="29578"/>
                  </a:cubicBezTo>
                  <a:cubicBezTo>
                    <a:pt x="48119" y="27594"/>
                    <a:pt x="46276" y="27594"/>
                    <a:pt x="43867" y="27594"/>
                  </a:cubicBezTo>
                  <a:lnTo>
                    <a:pt x="30405" y="27594"/>
                  </a:lnTo>
                  <a:lnTo>
                    <a:pt x="35648" y="6621"/>
                  </a:lnTo>
                  <a:cubicBezTo>
                    <a:pt x="35790" y="5913"/>
                    <a:pt x="36073" y="5204"/>
                    <a:pt x="36073" y="4637"/>
                  </a:cubicBezTo>
                  <a:cubicBezTo>
                    <a:pt x="36073" y="2087"/>
                    <a:pt x="34090" y="103"/>
                    <a:pt x="31255" y="103"/>
                  </a:cubicBezTo>
                  <a:cubicBezTo>
                    <a:pt x="27713" y="103"/>
                    <a:pt x="25587" y="2512"/>
                    <a:pt x="24595" y="6196"/>
                  </a:cubicBezTo>
                  <a:cubicBezTo>
                    <a:pt x="23603" y="9739"/>
                    <a:pt x="25445" y="2937"/>
                    <a:pt x="19210" y="27594"/>
                  </a:cubicBezTo>
                  <a:lnTo>
                    <a:pt x="4756" y="27594"/>
                  </a:lnTo>
                  <a:cubicBezTo>
                    <a:pt x="2063" y="27594"/>
                    <a:pt x="221" y="27594"/>
                    <a:pt x="221" y="30712"/>
                  </a:cubicBezTo>
                  <a:cubicBezTo>
                    <a:pt x="221" y="32696"/>
                    <a:pt x="1922" y="32696"/>
                    <a:pt x="4472" y="32696"/>
                  </a:cubicBezTo>
                  <a:lnTo>
                    <a:pt x="17935" y="32696"/>
                  </a:lnTo>
                  <a:lnTo>
                    <a:pt x="9574" y="66139"/>
                  </a:lnTo>
                  <a:cubicBezTo>
                    <a:pt x="8724" y="69682"/>
                    <a:pt x="7448" y="74783"/>
                    <a:pt x="7448" y="76625"/>
                  </a:cubicBezTo>
                  <a:cubicBezTo>
                    <a:pt x="7448" y="84986"/>
                    <a:pt x="14534" y="90088"/>
                    <a:pt x="22611" y="90088"/>
                  </a:cubicBezTo>
                  <a:cubicBezTo>
                    <a:pt x="38341" y="90088"/>
                    <a:pt x="47268" y="70248"/>
                    <a:pt x="47268" y="68406"/>
                  </a:cubicBezTo>
                  <a:cubicBezTo>
                    <a:pt x="47268" y="66564"/>
                    <a:pt x="45426" y="66564"/>
                    <a:pt x="45001" y="66564"/>
                  </a:cubicBezTo>
                  <a:cubicBezTo>
                    <a:pt x="43301" y="66564"/>
                    <a:pt x="43159" y="66847"/>
                    <a:pt x="42025" y="69256"/>
                  </a:cubicBezTo>
                  <a:cubicBezTo>
                    <a:pt x="38057" y="78184"/>
                    <a:pt x="30830" y="86120"/>
                    <a:pt x="23036" y="86120"/>
                  </a:cubicBezTo>
                  <a:cubicBezTo>
                    <a:pt x="20060" y="86120"/>
                    <a:pt x="18076" y="84278"/>
                    <a:pt x="18076" y="79176"/>
                  </a:cubicBezTo>
                  <a:cubicBezTo>
                    <a:pt x="18076" y="77759"/>
                    <a:pt x="18643" y="74783"/>
                    <a:pt x="18927" y="73366"/>
                  </a:cubicBezTo>
                  <a:lnTo>
                    <a:pt x="29130" y="3269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形状 192">
              <a:extLst>
                <a:ext uri="{FF2B5EF4-FFF2-40B4-BE49-F238E27FC236}">
                  <a16:creationId xmlns:a16="http://schemas.microsoft.com/office/drawing/2014/main" id="{F61C4ACE-5561-39CF-A5BA-A27012185BCC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6922480" y="5019126"/>
              <a:ext cx="104297" cy="38119"/>
            </a:xfrm>
            <a:custGeom>
              <a:avLst/>
              <a:gdLst>
                <a:gd name="connsiteX0" fmla="*/ 99137 w 104297"/>
                <a:gd name="connsiteY0" fmla="*/ 7046 h 38119"/>
                <a:gd name="connsiteX1" fmla="*/ 104522 w 104297"/>
                <a:gd name="connsiteY1" fmla="*/ 3504 h 38119"/>
                <a:gd name="connsiteX2" fmla="*/ 99278 w 104297"/>
                <a:gd name="connsiteY2" fmla="*/ 103 h 38119"/>
                <a:gd name="connsiteX3" fmla="*/ 5467 w 104297"/>
                <a:gd name="connsiteY3" fmla="*/ 103 h 38119"/>
                <a:gd name="connsiteX4" fmla="*/ 224 w 104297"/>
                <a:gd name="connsiteY4" fmla="*/ 3504 h 38119"/>
                <a:gd name="connsiteX5" fmla="*/ 5609 w 104297"/>
                <a:gd name="connsiteY5" fmla="*/ 7046 h 38119"/>
                <a:gd name="connsiteX6" fmla="*/ 99137 w 104297"/>
                <a:gd name="connsiteY6" fmla="*/ 7046 h 38119"/>
                <a:gd name="connsiteX7" fmla="*/ 99278 w 104297"/>
                <a:gd name="connsiteY7" fmla="*/ 38222 h 38119"/>
                <a:gd name="connsiteX8" fmla="*/ 104522 w 104297"/>
                <a:gd name="connsiteY8" fmla="*/ 34821 h 38119"/>
                <a:gd name="connsiteX9" fmla="*/ 99137 w 104297"/>
                <a:gd name="connsiteY9" fmla="*/ 31279 h 38119"/>
                <a:gd name="connsiteX10" fmla="*/ 5609 w 104297"/>
                <a:gd name="connsiteY10" fmla="*/ 31279 h 38119"/>
                <a:gd name="connsiteX11" fmla="*/ 224 w 104297"/>
                <a:gd name="connsiteY11" fmla="*/ 34821 h 38119"/>
                <a:gd name="connsiteX12" fmla="*/ 5467 w 104297"/>
                <a:gd name="connsiteY12" fmla="*/ 38222 h 38119"/>
                <a:gd name="connsiteX13" fmla="*/ 99278 w 104297"/>
                <a:gd name="connsiteY13" fmla="*/ 38222 h 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97" h="38119">
                  <a:moveTo>
                    <a:pt x="99137" y="7046"/>
                  </a:moveTo>
                  <a:cubicBezTo>
                    <a:pt x="101262" y="7046"/>
                    <a:pt x="104522" y="7046"/>
                    <a:pt x="104522" y="3504"/>
                  </a:cubicBezTo>
                  <a:cubicBezTo>
                    <a:pt x="104522" y="103"/>
                    <a:pt x="101121" y="103"/>
                    <a:pt x="99278" y="103"/>
                  </a:cubicBezTo>
                  <a:lnTo>
                    <a:pt x="5467" y="103"/>
                  </a:lnTo>
                  <a:cubicBezTo>
                    <a:pt x="3625" y="103"/>
                    <a:pt x="224" y="103"/>
                    <a:pt x="224" y="3504"/>
                  </a:cubicBezTo>
                  <a:cubicBezTo>
                    <a:pt x="224" y="7046"/>
                    <a:pt x="3483" y="7046"/>
                    <a:pt x="5609" y="7046"/>
                  </a:cubicBezTo>
                  <a:lnTo>
                    <a:pt x="99137" y="7046"/>
                  </a:lnTo>
                  <a:close/>
                  <a:moveTo>
                    <a:pt x="99278" y="38222"/>
                  </a:moveTo>
                  <a:cubicBezTo>
                    <a:pt x="101121" y="38222"/>
                    <a:pt x="104522" y="38222"/>
                    <a:pt x="104522" y="34821"/>
                  </a:cubicBezTo>
                  <a:cubicBezTo>
                    <a:pt x="104522" y="31279"/>
                    <a:pt x="101262" y="31279"/>
                    <a:pt x="99137" y="31279"/>
                  </a:cubicBezTo>
                  <a:lnTo>
                    <a:pt x="5609" y="31279"/>
                  </a:lnTo>
                  <a:cubicBezTo>
                    <a:pt x="3483" y="31279"/>
                    <a:pt x="224" y="31279"/>
                    <a:pt x="224" y="34821"/>
                  </a:cubicBezTo>
                  <a:cubicBezTo>
                    <a:pt x="224" y="38222"/>
                    <a:pt x="3625" y="38222"/>
                    <a:pt x="5467" y="38222"/>
                  </a:cubicBezTo>
                  <a:lnTo>
                    <a:pt x="99278" y="3822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形状 193">
              <a:extLst>
                <a:ext uri="{FF2B5EF4-FFF2-40B4-BE49-F238E27FC236}">
                  <a16:creationId xmlns:a16="http://schemas.microsoft.com/office/drawing/2014/main" id="{41B64C1C-3015-EB3C-2A61-C422FCFA3EDE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7042789" y="4985116"/>
              <a:ext cx="47897" cy="89984"/>
            </a:xfrm>
            <a:custGeom>
              <a:avLst/>
              <a:gdLst>
                <a:gd name="connsiteX0" fmla="*/ 29139 w 47897"/>
                <a:gd name="connsiteY0" fmla="*/ 32696 h 89984"/>
                <a:gd name="connsiteX1" fmla="*/ 43593 w 47897"/>
                <a:gd name="connsiteY1" fmla="*/ 32696 h 89984"/>
                <a:gd name="connsiteX2" fmla="*/ 48128 w 47897"/>
                <a:gd name="connsiteY2" fmla="*/ 29578 h 89984"/>
                <a:gd name="connsiteX3" fmla="*/ 43877 w 47897"/>
                <a:gd name="connsiteY3" fmla="*/ 27594 h 89984"/>
                <a:gd name="connsiteX4" fmla="*/ 30414 w 47897"/>
                <a:gd name="connsiteY4" fmla="*/ 27594 h 89984"/>
                <a:gd name="connsiteX5" fmla="*/ 35657 w 47897"/>
                <a:gd name="connsiteY5" fmla="*/ 6621 h 89984"/>
                <a:gd name="connsiteX6" fmla="*/ 36083 w 47897"/>
                <a:gd name="connsiteY6" fmla="*/ 4637 h 89984"/>
                <a:gd name="connsiteX7" fmla="*/ 31264 w 47897"/>
                <a:gd name="connsiteY7" fmla="*/ 103 h 89984"/>
                <a:gd name="connsiteX8" fmla="*/ 24604 w 47897"/>
                <a:gd name="connsiteY8" fmla="*/ 6196 h 89984"/>
                <a:gd name="connsiteX9" fmla="*/ 19219 w 47897"/>
                <a:gd name="connsiteY9" fmla="*/ 27594 h 89984"/>
                <a:gd name="connsiteX10" fmla="*/ 4765 w 47897"/>
                <a:gd name="connsiteY10" fmla="*/ 27594 h 89984"/>
                <a:gd name="connsiteX11" fmla="*/ 230 w 47897"/>
                <a:gd name="connsiteY11" fmla="*/ 30712 h 89984"/>
                <a:gd name="connsiteX12" fmla="*/ 4482 w 47897"/>
                <a:gd name="connsiteY12" fmla="*/ 32696 h 89984"/>
                <a:gd name="connsiteX13" fmla="*/ 17944 w 47897"/>
                <a:gd name="connsiteY13" fmla="*/ 32696 h 89984"/>
                <a:gd name="connsiteX14" fmla="*/ 9583 w 47897"/>
                <a:gd name="connsiteY14" fmla="*/ 66139 h 89984"/>
                <a:gd name="connsiteX15" fmla="*/ 7457 w 47897"/>
                <a:gd name="connsiteY15" fmla="*/ 76625 h 89984"/>
                <a:gd name="connsiteX16" fmla="*/ 22620 w 47897"/>
                <a:gd name="connsiteY16" fmla="*/ 90088 h 89984"/>
                <a:gd name="connsiteX17" fmla="*/ 47278 w 47897"/>
                <a:gd name="connsiteY17" fmla="*/ 68406 h 89984"/>
                <a:gd name="connsiteX18" fmla="*/ 45010 w 47897"/>
                <a:gd name="connsiteY18" fmla="*/ 66564 h 89984"/>
                <a:gd name="connsiteX19" fmla="*/ 42034 w 47897"/>
                <a:gd name="connsiteY19" fmla="*/ 69256 h 89984"/>
                <a:gd name="connsiteX20" fmla="*/ 23045 w 47897"/>
                <a:gd name="connsiteY20" fmla="*/ 86120 h 89984"/>
                <a:gd name="connsiteX21" fmla="*/ 18086 w 47897"/>
                <a:gd name="connsiteY21" fmla="*/ 79176 h 89984"/>
                <a:gd name="connsiteX22" fmla="*/ 18936 w 47897"/>
                <a:gd name="connsiteY22" fmla="*/ 73366 h 89984"/>
                <a:gd name="connsiteX23" fmla="*/ 29139 w 47897"/>
                <a:gd name="connsiteY23" fmla="*/ 32696 h 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97" h="89984">
                  <a:moveTo>
                    <a:pt x="29139" y="32696"/>
                  </a:moveTo>
                  <a:lnTo>
                    <a:pt x="43593" y="32696"/>
                  </a:lnTo>
                  <a:cubicBezTo>
                    <a:pt x="46286" y="32696"/>
                    <a:pt x="48128" y="32696"/>
                    <a:pt x="48128" y="29578"/>
                  </a:cubicBezTo>
                  <a:cubicBezTo>
                    <a:pt x="48128" y="27594"/>
                    <a:pt x="46286" y="27594"/>
                    <a:pt x="43877" y="27594"/>
                  </a:cubicBezTo>
                  <a:lnTo>
                    <a:pt x="30414" y="27594"/>
                  </a:lnTo>
                  <a:lnTo>
                    <a:pt x="35657" y="6621"/>
                  </a:lnTo>
                  <a:cubicBezTo>
                    <a:pt x="35799" y="5913"/>
                    <a:pt x="36083" y="5204"/>
                    <a:pt x="36083" y="4637"/>
                  </a:cubicBezTo>
                  <a:cubicBezTo>
                    <a:pt x="36083" y="2087"/>
                    <a:pt x="34099" y="103"/>
                    <a:pt x="31264" y="103"/>
                  </a:cubicBezTo>
                  <a:cubicBezTo>
                    <a:pt x="27722" y="103"/>
                    <a:pt x="25596" y="2512"/>
                    <a:pt x="24604" y="6196"/>
                  </a:cubicBezTo>
                  <a:cubicBezTo>
                    <a:pt x="23612" y="9739"/>
                    <a:pt x="25454" y="2937"/>
                    <a:pt x="19219" y="27594"/>
                  </a:cubicBezTo>
                  <a:lnTo>
                    <a:pt x="4765" y="27594"/>
                  </a:lnTo>
                  <a:cubicBezTo>
                    <a:pt x="2073" y="27594"/>
                    <a:pt x="230" y="27594"/>
                    <a:pt x="230" y="30712"/>
                  </a:cubicBezTo>
                  <a:cubicBezTo>
                    <a:pt x="230" y="32696"/>
                    <a:pt x="1931" y="32696"/>
                    <a:pt x="4482" y="32696"/>
                  </a:cubicBezTo>
                  <a:lnTo>
                    <a:pt x="17944" y="32696"/>
                  </a:lnTo>
                  <a:lnTo>
                    <a:pt x="9583" y="66139"/>
                  </a:lnTo>
                  <a:cubicBezTo>
                    <a:pt x="8733" y="69682"/>
                    <a:pt x="7457" y="74783"/>
                    <a:pt x="7457" y="76625"/>
                  </a:cubicBezTo>
                  <a:cubicBezTo>
                    <a:pt x="7457" y="84986"/>
                    <a:pt x="14543" y="90088"/>
                    <a:pt x="22620" y="90088"/>
                  </a:cubicBezTo>
                  <a:cubicBezTo>
                    <a:pt x="38350" y="90088"/>
                    <a:pt x="47278" y="70248"/>
                    <a:pt x="47278" y="68406"/>
                  </a:cubicBezTo>
                  <a:cubicBezTo>
                    <a:pt x="47278" y="66564"/>
                    <a:pt x="45435" y="66564"/>
                    <a:pt x="45010" y="66564"/>
                  </a:cubicBezTo>
                  <a:cubicBezTo>
                    <a:pt x="43310" y="66564"/>
                    <a:pt x="43168" y="66847"/>
                    <a:pt x="42034" y="69256"/>
                  </a:cubicBezTo>
                  <a:cubicBezTo>
                    <a:pt x="38066" y="78184"/>
                    <a:pt x="30839" y="86120"/>
                    <a:pt x="23045" y="86120"/>
                  </a:cubicBezTo>
                  <a:cubicBezTo>
                    <a:pt x="20069" y="86120"/>
                    <a:pt x="18086" y="84278"/>
                    <a:pt x="18086" y="79176"/>
                  </a:cubicBezTo>
                  <a:cubicBezTo>
                    <a:pt x="18086" y="77759"/>
                    <a:pt x="18652" y="74783"/>
                    <a:pt x="18936" y="73366"/>
                  </a:cubicBezTo>
                  <a:lnTo>
                    <a:pt x="29139" y="3269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形状 194">
              <a:extLst>
                <a:ext uri="{FF2B5EF4-FFF2-40B4-BE49-F238E27FC236}">
                  <a16:creationId xmlns:a16="http://schemas.microsoft.com/office/drawing/2014/main" id="{F30BFBAB-23BB-78A4-1280-5303D907DE62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7105989" y="5026515"/>
              <a:ext cx="52837" cy="69639"/>
            </a:xfrm>
            <a:custGeom>
              <a:avLst/>
              <a:gdLst>
                <a:gd name="connsiteX0" fmla="*/ 53070 w 52837"/>
                <a:gd name="connsiteY0" fmla="*/ 35126 h 69639"/>
                <a:gd name="connsiteX1" fmla="*/ 26652 w 52837"/>
                <a:gd name="connsiteY1" fmla="*/ 104 h 69639"/>
                <a:gd name="connsiteX2" fmla="*/ 233 w 52837"/>
                <a:gd name="connsiteY2" fmla="*/ 35126 h 69639"/>
                <a:gd name="connsiteX3" fmla="*/ 26652 w 52837"/>
                <a:gd name="connsiteY3" fmla="*/ 69743 h 69639"/>
                <a:gd name="connsiteX4" fmla="*/ 53070 w 52837"/>
                <a:gd name="connsiteY4" fmla="*/ 35126 h 69639"/>
                <a:gd name="connsiteX5" fmla="*/ 26652 w 52837"/>
                <a:gd name="connsiteY5" fmla="*/ 66403 h 69639"/>
                <a:gd name="connsiteX6" fmla="*/ 11874 w 52837"/>
                <a:gd name="connsiteY6" fmla="*/ 54864 h 69639"/>
                <a:gd name="connsiteX7" fmla="*/ 10355 w 52837"/>
                <a:gd name="connsiteY7" fmla="*/ 33911 h 69639"/>
                <a:gd name="connsiteX8" fmla="*/ 11975 w 52837"/>
                <a:gd name="connsiteY8" fmla="*/ 13667 h 69639"/>
                <a:gd name="connsiteX9" fmla="*/ 26652 w 52837"/>
                <a:gd name="connsiteY9" fmla="*/ 3444 h 69639"/>
                <a:gd name="connsiteX10" fmla="*/ 41531 w 52837"/>
                <a:gd name="connsiteY10" fmla="*/ 14376 h 69639"/>
                <a:gd name="connsiteX11" fmla="*/ 42948 w 52837"/>
                <a:gd name="connsiteY11" fmla="*/ 33911 h 69639"/>
                <a:gd name="connsiteX12" fmla="*/ 41430 w 52837"/>
                <a:gd name="connsiteY12" fmla="*/ 55066 h 69639"/>
                <a:gd name="connsiteX13" fmla="*/ 26652 w 52837"/>
                <a:gd name="connsiteY13" fmla="*/ 66403 h 6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837" h="69639">
                  <a:moveTo>
                    <a:pt x="53070" y="35126"/>
                  </a:moveTo>
                  <a:cubicBezTo>
                    <a:pt x="53070" y="27838"/>
                    <a:pt x="53070" y="104"/>
                    <a:pt x="26652" y="104"/>
                  </a:cubicBezTo>
                  <a:cubicBezTo>
                    <a:pt x="233" y="104"/>
                    <a:pt x="233" y="27838"/>
                    <a:pt x="233" y="35126"/>
                  </a:cubicBezTo>
                  <a:cubicBezTo>
                    <a:pt x="233" y="42515"/>
                    <a:pt x="233" y="69743"/>
                    <a:pt x="26652" y="69743"/>
                  </a:cubicBezTo>
                  <a:cubicBezTo>
                    <a:pt x="53070" y="69743"/>
                    <a:pt x="53070" y="42515"/>
                    <a:pt x="53070" y="35126"/>
                  </a:cubicBezTo>
                  <a:close/>
                  <a:moveTo>
                    <a:pt x="26652" y="66403"/>
                  </a:moveTo>
                  <a:cubicBezTo>
                    <a:pt x="22907" y="66403"/>
                    <a:pt x="14404" y="65087"/>
                    <a:pt x="11874" y="54864"/>
                  </a:cubicBezTo>
                  <a:cubicBezTo>
                    <a:pt x="10457" y="49398"/>
                    <a:pt x="10355" y="42211"/>
                    <a:pt x="10355" y="33911"/>
                  </a:cubicBezTo>
                  <a:cubicBezTo>
                    <a:pt x="10355" y="26421"/>
                    <a:pt x="10355" y="19437"/>
                    <a:pt x="11975" y="13667"/>
                  </a:cubicBezTo>
                  <a:cubicBezTo>
                    <a:pt x="14505" y="5165"/>
                    <a:pt x="22299" y="3444"/>
                    <a:pt x="26652" y="3444"/>
                  </a:cubicBezTo>
                  <a:cubicBezTo>
                    <a:pt x="34142" y="3444"/>
                    <a:pt x="39507" y="7290"/>
                    <a:pt x="41531" y="14376"/>
                  </a:cubicBezTo>
                  <a:cubicBezTo>
                    <a:pt x="42948" y="19538"/>
                    <a:pt x="42948" y="27939"/>
                    <a:pt x="42948" y="33911"/>
                  </a:cubicBezTo>
                  <a:cubicBezTo>
                    <a:pt x="42948" y="40794"/>
                    <a:pt x="42948" y="48993"/>
                    <a:pt x="41430" y="55066"/>
                  </a:cubicBezTo>
                  <a:cubicBezTo>
                    <a:pt x="38798" y="64885"/>
                    <a:pt x="30701" y="66403"/>
                    <a:pt x="26652" y="66403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形状 195">
              <a:extLst>
                <a:ext uri="{FF2B5EF4-FFF2-40B4-BE49-F238E27FC236}">
                  <a16:creationId xmlns:a16="http://schemas.microsoft.com/office/drawing/2014/main" id="{B352EC96-CB36-F62A-927E-06CE36C51B7A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7243445" y="4874684"/>
              <a:ext cx="134623" cy="134825"/>
            </a:xfrm>
            <a:custGeom>
              <a:avLst/>
              <a:gdLst>
                <a:gd name="connsiteX0" fmla="*/ 71702 w 134623"/>
                <a:gd name="connsiteY0" fmla="*/ 71560 h 134825"/>
                <a:gd name="connsiteX1" fmla="*/ 128183 w 134623"/>
                <a:gd name="connsiteY1" fmla="*/ 71560 h 134825"/>
                <a:gd name="connsiteX2" fmla="*/ 134863 w 134623"/>
                <a:gd name="connsiteY2" fmla="*/ 67511 h 134825"/>
                <a:gd name="connsiteX3" fmla="*/ 128183 w 134623"/>
                <a:gd name="connsiteY3" fmla="*/ 63463 h 134825"/>
                <a:gd name="connsiteX4" fmla="*/ 71702 w 134623"/>
                <a:gd name="connsiteY4" fmla="*/ 63463 h 134825"/>
                <a:gd name="connsiteX5" fmla="*/ 71702 w 134623"/>
                <a:gd name="connsiteY5" fmla="*/ 6779 h 134825"/>
                <a:gd name="connsiteX6" fmla="*/ 67653 w 134623"/>
                <a:gd name="connsiteY6" fmla="*/ 99 h 134825"/>
                <a:gd name="connsiteX7" fmla="*/ 63604 w 134623"/>
                <a:gd name="connsiteY7" fmla="*/ 6779 h 134825"/>
                <a:gd name="connsiteX8" fmla="*/ 63604 w 134623"/>
                <a:gd name="connsiteY8" fmla="*/ 63463 h 134825"/>
                <a:gd name="connsiteX9" fmla="*/ 6920 w 134623"/>
                <a:gd name="connsiteY9" fmla="*/ 63463 h 134825"/>
                <a:gd name="connsiteX10" fmla="*/ 240 w 134623"/>
                <a:gd name="connsiteY10" fmla="*/ 67511 h 134825"/>
                <a:gd name="connsiteX11" fmla="*/ 6920 w 134623"/>
                <a:gd name="connsiteY11" fmla="*/ 71560 h 134825"/>
                <a:gd name="connsiteX12" fmla="*/ 63604 w 134623"/>
                <a:gd name="connsiteY12" fmla="*/ 71560 h 134825"/>
                <a:gd name="connsiteX13" fmla="*/ 63604 w 134623"/>
                <a:gd name="connsiteY13" fmla="*/ 128244 h 134825"/>
                <a:gd name="connsiteX14" fmla="*/ 67653 w 134623"/>
                <a:gd name="connsiteY14" fmla="*/ 134924 h 134825"/>
                <a:gd name="connsiteX15" fmla="*/ 71702 w 134623"/>
                <a:gd name="connsiteY15" fmla="*/ 128244 h 134825"/>
                <a:gd name="connsiteX16" fmla="*/ 71702 w 134623"/>
                <a:gd name="connsiteY16" fmla="*/ 7156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702" y="71560"/>
                  </a:moveTo>
                  <a:lnTo>
                    <a:pt x="128183" y="71560"/>
                  </a:lnTo>
                  <a:cubicBezTo>
                    <a:pt x="131017" y="71560"/>
                    <a:pt x="134863" y="71560"/>
                    <a:pt x="134863" y="67511"/>
                  </a:cubicBezTo>
                  <a:cubicBezTo>
                    <a:pt x="134863" y="63463"/>
                    <a:pt x="131017" y="63463"/>
                    <a:pt x="128183" y="63463"/>
                  </a:cubicBezTo>
                  <a:lnTo>
                    <a:pt x="71702" y="63463"/>
                  </a:lnTo>
                  <a:lnTo>
                    <a:pt x="71702" y="6779"/>
                  </a:lnTo>
                  <a:cubicBezTo>
                    <a:pt x="71702" y="3945"/>
                    <a:pt x="71702" y="99"/>
                    <a:pt x="67653" y="99"/>
                  </a:cubicBezTo>
                  <a:cubicBezTo>
                    <a:pt x="63604" y="99"/>
                    <a:pt x="63604" y="3945"/>
                    <a:pt x="63604" y="6779"/>
                  </a:cubicBezTo>
                  <a:lnTo>
                    <a:pt x="63604" y="63463"/>
                  </a:lnTo>
                  <a:lnTo>
                    <a:pt x="6920" y="63463"/>
                  </a:lnTo>
                  <a:cubicBezTo>
                    <a:pt x="4086" y="63463"/>
                    <a:pt x="240" y="63463"/>
                    <a:pt x="240" y="67511"/>
                  </a:cubicBezTo>
                  <a:cubicBezTo>
                    <a:pt x="240" y="71560"/>
                    <a:pt x="4086" y="71560"/>
                    <a:pt x="6920" y="71560"/>
                  </a:cubicBezTo>
                  <a:lnTo>
                    <a:pt x="63604" y="71560"/>
                  </a:lnTo>
                  <a:lnTo>
                    <a:pt x="63604" y="128244"/>
                  </a:lnTo>
                  <a:cubicBezTo>
                    <a:pt x="63604" y="131078"/>
                    <a:pt x="63604" y="134924"/>
                    <a:pt x="67653" y="134924"/>
                  </a:cubicBezTo>
                  <a:cubicBezTo>
                    <a:pt x="71702" y="134924"/>
                    <a:pt x="71702" y="131078"/>
                    <a:pt x="71702" y="128244"/>
                  </a:cubicBezTo>
                  <a:lnTo>
                    <a:pt x="71702" y="7156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形状 196">
              <a:extLst>
                <a:ext uri="{FF2B5EF4-FFF2-40B4-BE49-F238E27FC236}">
                  <a16:creationId xmlns:a16="http://schemas.microsoft.com/office/drawing/2014/main" id="{C5B23684-5C71-232E-6150-37E3420CC09F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7445886" y="4717160"/>
              <a:ext cx="179565" cy="449823"/>
            </a:xfrm>
            <a:custGeom>
              <a:avLst/>
              <a:gdLst>
                <a:gd name="connsiteX0" fmla="*/ 9967 w 179565"/>
                <a:gd name="connsiteY0" fmla="*/ 440799 h 449823"/>
                <a:gd name="connsiteX1" fmla="*/ 19887 w 179565"/>
                <a:gd name="connsiteY1" fmla="*/ 430879 h 449823"/>
                <a:gd name="connsiteX2" fmla="*/ 10169 w 179565"/>
                <a:gd name="connsiteY2" fmla="*/ 420960 h 449823"/>
                <a:gd name="connsiteX3" fmla="*/ 250 w 179565"/>
                <a:gd name="connsiteY3" fmla="*/ 431082 h 449823"/>
                <a:gd name="connsiteX4" fmla="*/ 22721 w 179565"/>
                <a:gd name="connsiteY4" fmla="*/ 449909 h 449823"/>
                <a:gd name="connsiteX5" fmla="*/ 79404 w 179565"/>
                <a:gd name="connsiteY5" fmla="*/ 343830 h 449823"/>
                <a:gd name="connsiteX6" fmla="*/ 119083 w 179565"/>
                <a:gd name="connsiteY6" fmla="*/ 150296 h 449823"/>
                <a:gd name="connsiteX7" fmla="*/ 140946 w 179565"/>
                <a:gd name="connsiteY7" fmla="*/ 40573 h 449823"/>
                <a:gd name="connsiteX8" fmla="*/ 158154 w 179565"/>
                <a:gd name="connsiteY8" fmla="*/ 4539 h 449823"/>
                <a:gd name="connsiteX9" fmla="*/ 170300 w 179565"/>
                <a:gd name="connsiteY9" fmla="*/ 9195 h 449823"/>
                <a:gd name="connsiteX10" fmla="*/ 160178 w 179565"/>
                <a:gd name="connsiteY10" fmla="*/ 19115 h 449823"/>
                <a:gd name="connsiteX11" fmla="*/ 169895 w 179565"/>
                <a:gd name="connsiteY11" fmla="*/ 29034 h 449823"/>
                <a:gd name="connsiteX12" fmla="*/ 179815 w 179565"/>
                <a:gd name="connsiteY12" fmla="*/ 18912 h 449823"/>
                <a:gd name="connsiteX13" fmla="*/ 157749 w 179565"/>
                <a:gd name="connsiteY13" fmla="*/ 85 h 449823"/>
                <a:gd name="connsiteX14" fmla="*/ 119892 w 179565"/>
                <a:gd name="connsiteY14" fmla="*/ 63449 h 449823"/>
                <a:gd name="connsiteX15" fmla="*/ 69485 w 179565"/>
                <a:gd name="connsiteY15" fmla="*/ 299698 h 449823"/>
                <a:gd name="connsiteX16" fmla="*/ 51670 w 179565"/>
                <a:gd name="connsiteY16" fmla="*/ 392618 h 449823"/>
                <a:gd name="connsiteX17" fmla="*/ 22316 w 179565"/>
                <a:gd name="connsiteY17" fmla="*/ 445455 h 449823"/>
                <a:gd name="connsiteX18" fmla="*/ 9967 w 179565"/>
                <a:gd name="connsiteY18" fmla="*/ 440799 h 44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565" h="449823">
                  <a:moveTo>
                    <a:pt x="9967" y="440799"/>
                  </a:moveTo>
                  <a:cubicBezTo>
                    <a:pt x="16445" y="440394"/>
                    <a:pt x="19887" y="435940"/>
                    <a:pt x="19887" y="430879"/>
                  </a:cubicBezTo>
                  <a:cubicBezTo>
                    <a:pt x="19887" y="424199"/>
                    <a:pt x="14826" y="420960"/>
                    <a:pt x="10169" y="420960"/>
                  </a:cubicBezTo>
                  <a:cubicBezTo>
                    <a:pt x="5311" y="420960"/>
                    <a:pt x="250" y="423996"/>
                    <a:pt x="250" y="431082"/>
                  </a:cubicBezTo>
                  <a:cubicBezTo>
                    <a:pt x="250" y="441406"/>
                    <a:pt x="10372" y="449909"/>
                    <a:pt x="22721" y="449909"/>
                  </a:cubicBezTo>
                  <a:cubicBezTo>
                    <a:pt x="53492" y="449909"/>
                    <a:pt x="65031" y="402538"/>
                    <a:pt x="79404" y="343830"/>
                  </a:cubicBezTo>
                  <a:cubicBezTo>
                    <a:pt x="94992" y="279858"/>
                    <a:pt x="108151" y="215280"/>
                    <a:pt x="119083" y="150296"/>
                  </a:cubicBezTo>
                  <a:cubicBezTo>
                    <a:pt x="126573" y="107176"/>
                    <a:pt x="134063" y="66688"/>
                    <a:pt x="140946" y="40573"/>
                  </a:cubicBezTo>
                  <a:cubicBezTo>
                    <a:pt x="143376" y="30654"/>
                    <a:pt x="150259" y="4539"/>
                    <a:pt x="158154" y="4539"/>
                  </a:cubicBezTo>
                  <a:cubicBezTo>
                    <a:pt x="164429" y="4539"/>
                    <a:pt x="169490" y="8385"/>
                    <a:pt x="170300" y="9195"/>
                  </a:cubicBezTo>
                  <a:cubicBezTo>
                    <a:pt x="163620" y="9600"/>
                    <a:pt x="160178" y="14054"/>
                    <a:pt x="160178" y="19115"/>
                  </a:cubicBezTo>
                  <a:cubicBezTo>
                    <a:pt x="160178" y="25795"/>
                    <a:pt x="165239" y="29034"/>
                    <a:pt x="169895" y="29034"/>
                  </a:cubicBezTo>
                  <a:cubicBezTo>
                    <a:pt x="174754" y="29034"/>
                    <a:pt x="179815" y="25998"/>
                    <a:pt x="179815" y="18912"/>
                  </a:cubicBezTo>
                  <a:cubicBezTo>
                    <a:pt x="179815" y="7980"/>
                    <a:pt x="168883" y="85"/>
                    <a:pt x="157749" y="85"/>
                  </a:cubicBezTo>
                  <a:cubicBezTo>
                    <a:pt x="142363" y="85"/>
                    <a:pt x="131027" y="22151"/>
                    <a:pt x="119892" y="63449"/>
                  </a:cubicBezTo>
                  <a:cubicBezTo>
                    <a:pt x="119285" y="65676"/>
                    <a:pt x="91753" y="167301"/>
                    <a:pt x="69485" y="299698"/>
                  </a:cubicBezTo>
                  <a:cubicBezTo>
                    <a:pt x="64221" y="330671"/>
                    <a:pt x="58350" y="364479"/>
                    <a:pt x="51670" y="392618"/>
                  </a:cubicBezTo>
                  <a:cubicBezTo>
                    <a:pt x="48026" y="407396"/>
                    <a:pt x="38714" y="445455"/>
                    <a:pt x="22316" y="445455"/>
                  </a:cubicBezTo>
                  <a:cubicBezTo>
                    <a:pt x="15028" y="445455"/>
                    <a:pt x="10169" y="440799"/>
                    <a:pt x="9967" y="440799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形状 197">
              <a:extLst>
                <a:ext uri="{FF2B5EF4-FFF2-40B4-BE49-F238E27FC236}">
                  <a16:creationId xmlns:a16="http://schemas.microsoft.com/office/drawing/2014/main" id="{43C5BCD7-72CC-6DD6-FA73-FF8C041E215B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7642942" y="4678640"/>
              <a:ext cx="47897" cy="89984"/>
            </a:xfrm>
            <a:custGeom>
              <a:avLst/>
              <a:gdLst>
                <a:gd name="connsiteX0" fmla="*/ 29168 w 47897"/>
                <a:gd name="connsiteY0" fmla="*/ 32681 h 89984"/>
                <a:gd name="connsiteX1" fmla="*/ 43623 w 47897"/>
                <a:gd name="connsiteY1" fmla="*/ 32681 h 89984"/>
                <a:gd name="connsiteX2" fmla="*/ 48157 w 47897"/>
                <a:gd name="connsiteY2" fmla="*/ 29563 h 89984"/>
                <a:gd name="connsiteX3" fmla="*/ 43906 w 47897"/>
                <a:gd name="connsiteY3" fmla="*/ 27579 h 89984"/>
                <a:gd name="connsiteX4" fmla="*/ 30444 w 47897"/>
                <a:gd name="connsiteY4" fmla="*/ 27579 h 89984"/>
                <a:gd name="connsiteX5" fmla="*/ 35687 w 47897"/>
                <a:gd name="connsiteY5" fmla="*/ 6606 h 89984"/>
                <a:gd name="connsiteX6" fmla="*/ 36112 w 47897"/>
                <a:gd name="connsiteY6" fmla="*/ 4622 h 89984"/>
                <a:gd name="connsiteX7" fmla="*/ 31294 w 47897"/>
                <a:gd name="connsiteY7" fmla="*/ 88 h 89984"/>
                <a:gd name="connsiteX8" fmla="*/ 24634 w 47897"/>
                <a:gd name="connsiteY8" fmla="*/ 6181 h 89984"/>
                <a:gd name="connsiteX9" fmla="*/ 19249 w 47897"/>
                <a:gd name="connsiteY9" fmla="*/ 27579 h 89984"/>
                <a:gd name="connsiteX10" fmla="*/ 4795 w 47897"/>
                <a:gd name="connsiteY10" fmla="*/ 27579 h 89984"/>
                <a:gd name="connsiteX11" fmla="*/ 260 w 47897"/>
                <a:gd name="connsiteY11" fmla="*/ 30697 h 89984"/>
                <a:gd name="connsiteX12" fmla="*/ 4511 w 47897"/>
                <a:gd name="connsiteY12" fmla="*/ 32681 h 89984"/>
                <a:gd name="connsiteX13" fmla="*/ 17973 w 47897"/>
                <a:gd name="connsiteY13" fmla="*/ 32681 h 89984"/>
                <a:gd name="connsiteX14" fmla="*/ 9613 w 47897"/>
                <a:gd name="connsiteY14" fmla="*/ 66124 h 89984"/>
                <a:gd name="connsiteX15" fmla="*/ 7487 w 47897"/>
                <a:gd name="connsiteY15" fmla="*/ 76610 h 89984"/>
                <a:gd name="connsiteX16" fmla="*/ 22650 w 47897"/>
                <a:gd name="connsiteY16" fmla="*/ 90073 h 89984"/>
                <a:gd name="connsiteX17" fmla="*/ 47307 w 47897"/>
                <a:gd name="connsiteY17" fmla="*/ 68391 h 89984"/>
                <a:gd name="connsiteX18" fmla="*/ 45040 w 47897"/>
                <a:gd name="connsiteY18" fmla="*/ 66549 h 89984"/>
                <a:gd name="connsiteX19" fmla="*/ 42064 w 47897"/>
                <a:gd name="connsiteY19" fmla="*/ 69241 h 89984"/>
                <a:gd name="connsiteX20" fmla="*/ 23075 w 47897"/>
                <a:gd name="connsiteY20" fmla="*/ 86105 h 89984"/>
                <a:gd name="connsiteX21" fmla="*/ 18115 w 47897"/>
                <a:gd name="connsiteY21" fmla="*/ 79161 h 89984"/>
                <a:gd name="connsiteX22" fmla="*/ 18965 w 47897"/>
                <a:gd name="connsiteY22" fmla="*/ 73351 h 89984"/>
                <a:gd name="connsiteX23" fmla="*/ 29168 w 47897"/>
                <a:gd name="connsiteY23" fmla="*/ 32681 h 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97" h="89984">
                  <a:moveTo>
                    <a:pt x="29168" y="32681"/>
                  </a:moveTo>
                  <a:lnTo>
                    <a:pt x="43623" y="32681"/>
                  </a:lnTo>
                  <a:cubicBezTo>
                    <a:pt x="46315" y="32681"/>
                    <a:pt x="48157" y="32681"/>
                    <a:pt x="48157" y="29563"/>
                  </a:cubicBezTo>
                  <a:cubicBezTo>
                    <a:pt x="48157" y="27579"/>
                    <a:pt x="46315" y="27579"/>
                    <a:pt x="43906" y="27579"/>
                  </a:cubicBezTo>
                  <a:lnTo>
                    <a:pt x="30444" y="27579"/>
                  </a:lnTo>
                  <a:lnTo>
                    <a:pt x="35687" y="6606"/>
                  </a:lnTo>
                  <a:cubicBezTo>
                    <a:pt x="35829" y="5898"/>
                    <a:pt x="36112" y="5189"/>
                    <a:pt x="36112" y="4622"/>
                  </a:cubicBezTo>
                  <a:cubicBezTo>
                    <a:pt x="36112" y="2071"/>
                    <a:pt x="34128" y="88"/>
                    <a:pt x="31294" y="88"/>
                  </a:cubicBezTo>
                  <a:cubicBezTo>
                    <a:pt x="27751" y="88"/>
                    <a:pt x="25626" y="2497"/>
                    <a:pt x="24634" y="6181"/>
                  </a:cubicBezTo>
                  <a:cubicBezTo>
                    <a:pt x="23642" y="9724"/>
                    <a:pt x="25484" y="2922"/>
                    <a:pt x="19249" y="27579"/>
                  </a:cubicBezTo>
                  <a:lnTo>
                    <a:pt x="4795" y="27579"/>
                  </a:lnTo>
                  <a:cubicBezTo>
                    <a:pt x="2102" y="27579"/>
                    <a:pt x="260" y="27579"/>
                    <a:pt x="260" y="30697"/>
                  </a:cubicBezTo>
                  <a:cubicBezTo>
                    <a:pt x="260" y="32681"/>
                    <a:pt x="1960" y="32681"/>
                    <a:pt x="4511" y="32681"/>
                  </a:cubicBezTo>
                  <a:lnTo>
                    <a:pt x="17973" y="32681"/>
                  </a:lnTo>
                  <a:lnTo>
                    <a:pt x="9613" y="66124"/>
                  </a:lnTo>
                  <a:cubicBezTo>
                    <a:pt x="8762" y="69666"/>
                    <a:pt x="7487" y="74768"/>
                    <a:pt x="7487" y="76610"/>
                  </a:cubicBezTo>
                  <a:cubicBezTo>
                    <a:pt x="7487" y="84971"/>
                    <a:pt x="14572" y="90073"/>
                    <a:pt x="22650" y="90073"/>
                  </a:cubicBezTo>
                  <a:cubicBezTo>
                    <a:pt x="38379" y="90073"/>
                    <a:pt x="47307" y="70233"/>
                    <a:pt x="47307" y="68391"/>
                  </a:cubicBezTo>
                  <a:cubicBezTo>
                    <a:pt x="47307" y="66549"/>
                    <a:pt x="45465" y="66549"/>
                    <a:pt x="45040" y="66549"/>
                  </a:cubicBezTo>
                  <a:cubicBezTo>
                    <a:pt x="43339" y="66549"/>
                    <a:pt x="43198" y="66832"/>
                    <a:pt x="42064" y="69241"/>
                  </a:cubicBezTo>
                  <a:cubicBezTo>
                    <a:pt x="38096" y="78169"/>
                    <a:pt x="30869" y="86105"/>
                    <a:pt x="23075" y="86105"/>
                  </a:cubicBezTo>
                  <a:cubicBezTo>
                    <a:pt x="20099" y="86105"/>
                    <a:pt x="18115" y="84262"/>
                    <a:pt x="18115" y="79161"/>
                  </a:cubicBezTo>
                  <a:cubicBezTo>
                    <a:pt x="18115" y="77744"/>
                    <a:pt x="18682" y="74768"/>
                    <a:pt x="18965" y="73351"/>
                  </a:cubicBezTo>
                  <a:lnTo>
                    <a:pt x="29168" y="3268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形状 198">
              <a:extLst>
                <a:ext uri="{FF2B5EF4-FFF2-40B4-BE49-F238E27FC236}">
                  <a16:creationId xmlns:a16="http://schemas.microsoft.com/office/drawing/2014/main" id="{FB9B62FE-6016-BE94-E7AB-6CD8FAEC3CFD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7706141" y="4720039"/>
              <a:ext cx="52837" cy="69639"/>
            </a:xfrm>
            <a:custGeom>
              <a:avLst/>
              <a:gdLst>
                <a:gd name="connsiteX0" fmla="*/ 53100 w 52837"/>
                <a:gd name="connsiteY0" fmla="*/ 35111 h 69639"/>
                <a:gd name="connsiteX1" fmla="*/ 26681 w 52837"/>
                <a:gd name="connsiteY1" fmla="*/ 89 h 69639"/>
                <a:gd name="connsiteX2" fmla="*/ 263 w 52837"/>
                <a:gd name="connsiteY2" fmla="*/ 35111 h 69639"/>
                <a:gd name="connsiteX3" fmla="*/ 26681 w 52837"/>
                <a:gd name="connsiteY3" fmla="*/ 69728 h 69639"/>
                <a:gd name="connsiteX4" fmla="*/ 53100 w 52837"/>
                <a:gd name="connsiteY4" fmla="*/ 35111 h 69639"/>
                <a:gd name="connsiteX5" fmla="*/ 26681 w 52837"/>
                <a:gd name="connsiteY5" fmla="*/ 66388 h 69639"/>
                <a:gd name="connsiteX6" fmla="*/ 11903 w 52837"/>
                <a:gd name="connsiteY6" fmla="*/ 54849 h 69639"/>
                <a:gd name="connsiteX7" fmla="*/ 10385 w 52837"/>
                <a:gd name="connsiteY7" fmla="*/ 33896 h 69639"/>
                <a:gd name="connsiteX8" fmla="*/ 12004 w 52837"/>
                <a:gd name="connsiteY8" fmla="*/ 13652 h 69639"/>
                <a:gd name="connsiteX9" fmla="*/ 26681 w 52837"/>
                <a:gd name="connsiteY9" fmla="*/ 3429 h 69639"/>
                <a:gd name="connsiteX10" fmla="*/ 41561 w 52837"/>
                <a:gd name="connsiteY10" fmla="*/ 14361 h 69639"/>
                <a:gd name="connsiteX11" fmla="*/ 42978 w 52837"/>
                <a:gd name="connsiteY11" fmla="*/ 33896 h 69639"/>
                <a:gd name="connsiteX12" fmla="*/ 41460 w 52837"/>
                <a:gd name="connsiteY12" fmla="*/ 55051 h 69639"/>
                <a:gd name="connsiteX13" fmla="*/ 26681 w 52837"/>
                <a:gd name="connsiteY13" fmla="*/ 66388 h 6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837" h="69639">
                  <a:moveTo>
                    <a:pt x="53100" y="35111"/>
                  </a:moveTo>
                  <a:cubicBezTo>
                    <a:pt x="53100" y="27823"/>
                    <a:pt x="53100" y="89"/>
                    <a:pt x="26681" y="89"/>
                  </a:cubicBezTo>
                  <a:cubicBezTo>
                    <a:pt x="263" y="89"/>
                    <a:pt x="263" y="27823"/>
                    <a:pt x="263" y="35111"/>
                  </a:cubicBezTo>
                  <a:cubicBezTo>
                    <a:pt x="263" y="42500"/>
                    <a:pt x="263" y="69728"/>
                    <a:pt x="26681" y="69728"/>
                  </a:cubicBezTo>
                  <a:cubicBezTo>
                    <a:pt x="53100" y="69728"/>
                    <a:pt x="53100" y="42500"/>
                    <a:pt x="53100" y="35111"/>
                  </a:cubicBezTo>
                  <a:close/>
                  <a:moveTo>
                    <a:pt x="26681" y="66388"/>
                  </a:moveTo>
                  <a:cubicBezTo>
                    <a:pt x="22936" y="66388"/>
                    <a:pt x="14434" y="65072"/>
                    <a:pt x="11903" y="54849"/>
                  </a:cubicBezTo>
                  <a:cubicBezTo>
                    <a:pt x="10486" y="49383"/>
                    <a:pt x="10385" y="42196"/>
                    <a:pt x="10385" y="33896"/>
                  </a:cubicBezTo>
                  <a:cubicBezTo>
                    <a:pt x="10385" y="26406"/>
                    <a:pt x="10385" y="19422"/>
                    <a:pt x="12004" y="13652"/>
                  </a:cubicBezTo>
                  <a:cubicBezTo>
                    <a:pt x="14535" y="5150"/>
                    <a:pt x="22329" y="3429"/>
                    <a:pt x="26681" y="3429"/>
                  </a:cubicBezTo>
                  <a:cubicBezTo>
                    <a:pt x="34172" y="3429"/>
                    <a:pt x="39536" y="7275"/>
                    <a:pt x="41561" y="14361"/>
                  </a:cubicBezTo>
                  <a:cubicBezTo>
                    <a:pt x="42978" y="19523"/>
                    <a:pt x="42978" y="27924"/>
                    <a:pt x="42978" y="33896"/>
                  </a:cubicBezTo>
                  <a:cubicBezTo>
                    <a:pt x="42978" y="40779"/>
                    <a:pt x="42978" y="48978"/>
                    <a:pt x="41460" y="55051"/>
                  </a:cubicBezTo>
                  <a:cubicBezTo>
                    <a:pt x="38828" y="64870"/>
                    <a:pt x="30730" y="66388"/>
                    <a:pt x="26681" y="66388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形状 199">
              <a:extLst>
                <a:ext uri="{FF2B5EF4-FFF2-40B4-BE49-F238E27FC236}">
                  <a16:creationId xmlns:a16="http://schemas.microsoft.com/office/drawing/2014/main" id="{AB5A43CA-BD72-6D72-22A7-22C85E919893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7562321" y="5138185"/>
              <a:ext cx="95795" cy="6943"/>
            </a:xfrm>
            <a:custGeom>
              <a:avLst/>
              <a:gdLst>
                <a:gd name="connsiteX0" fmla="*/ 90382 w 95795"/>
                <a:gd name="connsiteY0" fmla="*/ 7051 h 6943"/>
                <a:gd name="connsiteX1" fmla="*/ 96050 w 95795"/>
                <a:gd name="connsiteY1" fmla="*/ 3650 h 6943"/>
                <a:gd name="connsiteX2" fmla="*/ 90382 w 95795"/>
                <a:gd name="connsiteY2" fmla="*/ 108 h 6943"/>
                <a:gd name="connsiteX3" fmla="*/ 5924 w 95795"/>
                <a:gd name="connsiteY3" fmla="*/ 108 h 6943"/>
                <a:gd name="connsiteX4" fmla="*/ 255 w 95795"/>
                <a:gd name="connsiteY4" fmla="*/ 3509 h 6943"/>
                <a:gd name="connsiteX5" fmla="*/ 5924 w 95795"/>
                <a:gd name="connsiteY5" fmla="*/ 7051 h 6943"/>
                <a:gd name="connsiteX6" fmla="*/ 90382 w 95795"/>
                <a:gd name="connsiteY6" fmla="*/ 7051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95" h="6943">
                  <a:moveTo>
                    <a:pt x="90382" y="7051"/>
                  </a:moveTo>
                  <a:cubicBezTo>
                    <a:pt x="92649" y="7051"/>
                    <a:pt x="96050" y="7051"/>
                    <a:pt x="96050" y="3650"/>
                  </a:cubicBezTo>
                  <a:cubicBezTo>
                    <a:pt x="96050" y="108"/>
                    <a:pt x="92791" y="108"/>
                    <a:pt x="90382" y="108"/>
                  </a:cubicBezTo>
                  <a:lnTo>
                    <a:pt x="5924" y="108"/>
                  </a:lnTo>
                  <a:cubicBezTo>
                    <a:pt x="3656" y="108"/>
                    <a:pt x="255" y="108"/>
                    <a:pt x="255" y="3509"/>
                  </a:cubicBezTo>
                  <a:cubicBezTo>
                    <a:pt x="255" y="7051"/>
                    <a:pt x="3515" y="7051"/>
                    <a:pt x="5924" y="7051"/>
                  </a:cubicBezTo>
                  <a:lnTo>
                    <a:pt x="90382" y="705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形状 200">
              <a:extLst>
                <a:ext uri="{FF2B5EF4-FFF2-40B4-BE49-F238E27FC236}">
                  <a16:creationId xmlns:a16="http://schemas.microsoft.com/office/drawing/2014/main" id="{20A563E7-1FE6-7DB1-297A-20A542101F6F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7684454" y="5114662"/>
              <a:ext cx="139441" cy="63910"/>
            </a:xfrm>
            <a:custGeom>
              <a:avLst/>
              <a:gdLst>
                <a:gd name="connsiteX0" fmla="*/ 71258 w 139441"/>
                <a:gd name="connsiteY0" fmla="*/ 23773 h 63910"/>
                <a:gd name="connsiteX1" fmla="*/ 56095 w 139441"/>
                <a:gd name="connsiteY1" fmla="*/ 8752 h 63910"/>
                <a:gd name="connsiteX2" fmla="*/ 30587 w 139441"/>
                <a:gd name="connsiteY2" fmla="*/ 108 h 63910"/>
                <a:gd name="connsiteX3" fmla="*/ 262 w 139441"/>
                <a:gd name="connsiteY3" fmla="*/ 32134 h 63910"/>
                <a:gd name="connsiteX4" fmla="*/ 30162 w 139441"/>
                <a:gd name="connsiteY4" fmla="*/ 64018 h 63910"/>
                <a:gd name="connsiteX5" fmla="*/ 68707 w 139441"/>
                <a:gd name="connsiteY5" fmla="*/ 40353 h 63910"/>
                <a:gd name="connsiteX6" fmla="*/ 83870 w 139441"/>
                <a:gd name="connsiteY6" fmla="*/ 55374 h 63910"/>
                <a:gd name="connsiteX7" fmla="*/ 109377 w 139441"/>
                <a:gd name="connsiteY7" fmla="*/ 64018 h 63910"/>
                <a:gd name="connsiteX8" fmla="*/ 139703 w 139441"/>
                <a:gd name="connsiteY8" fmla="*/ 31992 h 63910"/>
                <a:gd name="connsiteX9" fmla="*/ 109802 w 139441"/>
                <a:gd name="connsiteY9" fmla="*/ 108 h 63910"/>
                <a:gd name="connsiteX10" fmla="*/ 71258 w 139441"/>
                <a:gd name="connsiteY10" fmla="*/ 23773 h 63910"/>
                <a:gd name="connsiteX11" fmla="*/ 75792 w 139441"/>
                <a:gd name="connsiteY11" fmla="*/ 29016 h 63910"/>
                <a:gd name="connsiteX12" fmla="*/ 111078 w 139441"/>
                <a:gd name="connsiteY12" fmla="*/ 5493 h 63910"/>
                <a:gd name="connsiteX13" fmla="*/ 135735 w 139441"/>
                <a:gd name="connsiteY13" fmla="*/ 31992 h 63910"/>
                <a:gd name="connsiteX14" fmla="*/ 111645 w 139441"/>
                <a:gd name="connsiteY14" fmla="*/ 56224 h 63910"/>
                <a:gd name="connsiteX15" fmla="*/ 75792 w 139441"/>
                <a:gd name="connsiteY15" fmla="*/ 29016 h 63910"/>
                <a:gd name="connsiteX16" fmla="*/ 64172 w 139441"/>
                <a:gd name="connsiteY16" fmla="*/ 35110 h 63910"/>
                <a:gd name="connsiteX17" fmla="*/ 28887 w 139441"/>
                <a:gd name="connsiteY17" fmla="*/ 58633 h 63910"/>
                <a:gd name="connsiteX18" fmla="*/ 4229 w 139441"/>
                <a:gd name="connsiteY18" fmla="*/ 32134 h 63910"/>
                <a:gd name="connsiteX19" fmla="*/ 28320 w 139441"/>
                <a:gd name="connsiteY19" fmla="*/ 7902 h 63910"/>
                <a:gd name="connsiteX20" fmla="*/ 64172 w 139441"/>
                <a:gd name="connsiteY20" fmla="*/ 35110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9441" h="63910">
                  <a:moveTo>
                    <a:pt x="71258" y="23773"/>
                  </a:moveTo>
                  <a:cubicBezTo>
                    <a:pt x="63747" y="14987"/>
                    <a:pt x="61480" y="12578"/>
                    <a:pt x="56095" y="8752"/>
                  </a:cubicBezTo>
                  <a:cubicBezTo>
                    <a:pt x="47451" y="2517"/>
                    <a:pt x="38381" y="108"/>
                    <a:pt x="30587" y="108"/>
                  </a:cubicBezTo>
                  <a:cubicBezTo>
                    <a:pt x="13015" y="108"/>
                    <a:pt x="262" y="15129"/>
                    <a:pt x="262" y="32134"/>
                  </a:cubicBezTo>
                  <a:cubicBezTo>
                    <a:pt x="262" y="48714"/>
                    <a:pt x="12449" y="64018"/>
                    <a:pt x="30162" y="64018"/>
                  </a:cubicBezTo>
                  <a:cubicBezTo>
                    <a:pt x="49860" y="64018"/>
                    <a:pt x="63605" y="47864"/>
                    <a:pt x="68707" y="40353"/>
                  </a:cubicBezTo>
                  <a:cubicBezTo>
                    <a:pt x="76217" y="49139"/>
                    <a:pt x="78485" y="51548"/>
                    <a:pt x="83870" y="55374"/>
                  </a:cubicBezTo>
                  <a:cubicBezTo>
                    <a:pt x="92514" y="61609"/>
                    <a:pt x="101583" y="64018"/>
                    <a:pt x="109377" y="64018"/>
                  </a:cubicBezTo>
                  <a:cubicBezTo>
                    <a:pt x="126949" y="64018"/>
                    <a:pt x="139703" y="48997"/>
                    <a:pt x="139703" y="31992"/>
                  </a:cubicBezTo>
                  <a:cubicBezTo>
                    <a:pt x="139703" y="15412"/>
                    <a:pt x="127516" y="108"/>
                    <a:pt x="109802" y="108"/>
                  </a:cubicBezTo>
                  <a:cubicBezTo>
                    <a:pt x="90105" y="108"/>
                    <a:pt x="76359" y="16263"/>
                    <a:pt x="71258" y="23773"/>
                  </a:cubicBezTo>
                  <a:close/>
                  <a:moveTo>
                    <a:pt x="75792" y="29016"/>
                  </a:moveTo>
                  <a:cubicBezTo>
                    <a:pt x="81461" y="19805"/>
                    <a:pt x="93789" y="5493"/>
                    <a:pt x="111078" y="5493"/>
                  </a:cubicBezTo>
                  <a:cubicBezTo>
                    <a:pt x="125674" y="5493"/>
                    <a:pt x="135735" y="18388"/>
                    <a:pt x="135735" y="31992"/>
                  </a:cubicBezTo>
                  <a:cubicBezTo>
                    <a:pt x="135735" y="45596"/>
                    <a:pt x="124682" y="56224"/>
                    <a:pt x="111645" y="56224"/>
                  </a:cubicBezTo>
                  <a:cubicBezTo>
                    <a:pt x="98466" y="56224"/>
                    <a:pt x="89396" y="45454"/>
                    <a:pt x="75792" y="29016"/>
                  </a:cubicBezTo>
                  <a:close/>
                  <a:moveTo>
                    <a:pt x="64172" y="35110"/>
                  </a:moveTo>
                  <a:cubicBezTo>
                    <a:pt x="58504" y="44321"/>
                    <a:pt x="46175" y="58633"/>
                    <a:pt x="28887" y="58633"/>
                  </a:cubicBezTo>
                  <a:cubicBezTo>
                    <a:pt x="14291" y="58633"/>
                    <a:pt x="4229" y="45738"/>
                    <a:pt x="4229" y="32134"/>
                  </a:cubicBezTo>
                  <a:cubicBezTo>
                    <a:pt x="4229" y="18530"/>
                    <a:pt x="15283" y="7902"/>
                    <a:pt x="28320" y="7902"/>
                  </a:cubicBezTo>
                  <a:cubicBezTo>
                    <a:pt x="41499" y="7902"/>
                    <a:pt x="50568" y="18672"/>
                    <a:pt x="64172" y="35110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形状 201">
              <a:extLst>
                <a:ext uri="{FF2B5EF4-FFF2-40B4-BE49-F238E27FC236}">
                  <a16:creationId xmlns:a16="http://schemas.microsoft.com/office/drawing/2014/main" id="{E7B08A69-43E9-6D21-AD32-A9CE274D6E3C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7886892" y="4852213"/>
              <a:ext cx="96361" cy="142720"/>
            </a:xfrm>
            <a:custGeom>
              <a:avLst/>
              <a:gdLst>
                <a:gd name="connsiteX0" fmla="*/ 96634 w 96361"/>
                <a:gd name="connsiteY0" fmla="*/ 2326 h 142720"/>
                <a:gd name="connsiteX1" fmla="*/ 94002 w 96361"/>
                <a:gd name="connsiteY1" fmla="*/ 99 h 142720"/>
                <a:gd name="connsiteX2" fmla="*/ 68292 w 96361"/>
                <a:gd name="connsiteY2" fmla="*/ 2326 h 142720"/>
                <a:gd name="connsiteX3" fmla="*/ 65458 w 96361"/>
                <a:gd name="connsiteY3" fmla="*/ 6172 h 142720"/>
                <a:gd name="connsiteX4" fmla="*/ 70316 w 96361"/>
                <a:gd name="connsiteY4" fmla="*/ 8601 h 142720"/>
                <a:gd name="connsiteX5" fmla="*/ 80438 w 96361"/>
                <a:gd name="connsiteY5" fmla="*/ 12043 h 142720"/>
                <a:gd name="connsiteX6" fmla="*/ 79831 w 96361"/>
                <a:gd name="connsiteY6" fmla="*/ 16091 h 142720"/>
                <a:gd name="connsiteX7" fmla="*/ 67685 w 96361"/>
                <a:gd name="connsiteY7" fmla="*/ 64070 h 142720"/>
                <a:gd name="connsiteX8" fmla="*/ 49060 w 96361"/>
                <a:gd name="connsiteY8" fmla="*/ 51114 h 142720"/>
                <a:gd name="connsiteX9" fmla="*/ 272 w 96361"/>
                <a:gd name="connsiteY9" fmla="*/ 110429 h 142720"/>
                <a:gd name="connsiteX10" fmla="*/ 27196 w 96361"/>
                <a:gd name="connsiteY10" fmla="*/ 142819 h 142720"/>
                <a:gd name="connsiteX11" fmla="*/ 53514 w 96361"/>
                <a:gd name="connsiteY11" fmla="*/ 127636 h 142720"/>
                <a:gd name="connsiteX12" fmla="*/ 71936 w 96361"/>
                <a:gd name="connsiteY12" fmla="*/ 142819 h 142720"/>
                <a:gd name="connsiteX13" fmla="*/ 86916 w 96361"/>
                <a:gd name="connsiteY13" fmla="*/ 131685 h 142720"/>
                <a:gd name="connsiteX14" fmla="*/ 92990 w 96361"/>
                <a:gd name="connsiteY14" fmla="*/ 111644 h 142720"/>
                <a:gd name="connsiteX15" fmla="*/ 90560 w 96361"/>
                <a:gd name="connsiteY15" fmla="*/ 109619 h 142720"/>
                <a:gd name="connsiteX16" fmla="*/ 87726 w 96361"/>
                <a:gd name="connsiteY16" fmla="*/ 113263 h 142720"/>
                <a:gd name="connsiteX17" fmla="*/ 72341 w 96361"/>
                <a:gd name="connsiteY17" fmla="*/ 138366 h 142720"/>
                <a:gd name="connsiteX18" fmla="*/ 66267 w 96361"/>
                <a:gd name="connsiteY18" fmla="*/ 129054 h 142720"/>
                <a:gd name="connsiteX19" fmla="*/ 67482 w 96361"/>
                <a:gd name="connsiteY19" fmla="*/ 119336 h 142720"/>
                <a:gd name="connsiteX20" fmla="*/ 96634 w 96361"/>
                <a:gd name="connsiteY20" fmla="*/ 2326 h 142720"/>
                <a:gd name="connsiteX21" fmla="*/ 54526 w 96361"/>
                <a:gd name="connsiteY21" fmla="*/ 116502 h 142720"/>
                <a:gd name="connsiteX22" fmla="*/ 50477 w 96361"/>
                <a:gd name="connsiteY22" fmla="*/ 123992 h 142720"/>
                <a:gd name="connsiteX23" fmla="*/ 27601 w 96361"/>
                <a:gd name="connsiteY23" fmla="*/ 138366 h 142720"/>
                <a:gd name="connsiteX24" fmla="*/ 14645 w 96361"/>
                <a:gd name="connsiteY24" fmla="*/ 119336 h 142720"/>
                <a:gd name="connsiteX25" fmla="*/ 25779 w 96361"/>
                <a:gd name="connsiteY25" fmla="*/ 75002 h 142720"/>
                <a:gd name="connsiteX26" fmla="*/ 49262 w 96361"/>
                <a:gd name="connsiteY26" fmla="*/ 55567 h 142720"/>
                <a:gd name="connsiteX27" fmla="*/ 65255 w 96361"/>
                <a:gd name="connsiteY27" fmla="*/ 73382 h 142720"/>
                <a:gd name="connsiteX28" fmla="*/ 64648 w 96361"/>
                <a:gd name="connsiteY28" fmla="*/ 76824 h 142720"/>
                <a:gd name="connsiteX29" fmla="*/ 54526 w 96361"/>
                <a:gd name="connsiteY29" fmla="*/ 116502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361" h="142720">
                  <a:moveTo>
                    <a:pt x="96634" y="2326"/>
                  </a:moveTo>
                  <a:cubicBezTo>
                    <a:pt x="96634" y="2123"/>
                    <a:pt x="96634" y="99"/>
                    <a:pt x="94002" y="99"/>
                  </a:cubicBezTo>
                  <a:cubicBezTo>
                    <a:pt x="90965" y="99"/>
                    <a:pt x="71733" y="1921"/>
                    <a:pt x="68292" y="2326"/>
                  </a:cubicBezTo>
                  <a:cubicBezTo>
                    <a:pt x="66672" y="2528"/>
                    <a:pt x="65458" y="3540"/>
                    <a:pt x="65458" y="6172"/>
                  </a:cubicBezTo>
                  <a:cubicBezTo>
                    <a:pt x="65458" y="8601"/>
                    <a:pt x="67280" y="8601"/>
                    <a:pt x="70316" y="8601"/>
                  </a:cubicBezTo>
                  <a:cubicBezTo>
                    <a:pt x="80033" y="8601"/>
                    <a:pt x="80438" y="10018"/>
                    <a:pt x="80438" y="12043"/>
                  </a:cubicBezTo>
                  <a:lnTo>
                    <a:pt x="79831" y="16091"/>
                  </a:lnTo>
                  <a:lnTo>
                    <a:pt x="67685" y="64070"/>
                  </a:lnTo>
                  <a:cubicBezTo>
                    <a:pt x="64041" y="56580"/>
                    <a:pt x="58170" y="51114"/>
                    <a:pt x="49060" y="51114"/>
                  </a:cubicBezTo>
                  <a:cubicBezTo>
                    <a:pt x="25374" y="51114"/>
                    <a:pt x="272" y="80873"/>
                    <a:pt x="272" y="110429"/>
                  </a:cubicBezTo>
                  <a:cubicBezTo>
                    <a:pt x="272" y="129458"/>
                    <a:pt x="11406" y="142819"/>
                    <a:pt x="27196" y="142819"/>
                  </a:cubicBezTo>
                  <a:cubicBezTo>
                    <a:pt x="31245" y="142819"/>
                    <a:pt x="41367" y="142010"/>
                    <a:pt x="53514" y="127636"/>
                  </a:cubicBezTo>
                  <a:cubicBezTo>
                    <a:pt x="55133" y="136139"/>
                    <a:pt x="62219" y="142819"/>
                    <a:pt x="71936" y="142819"/>
                  </a:cubicBezTo>
                  <a:cubicBezTo>
                    <a:pt x="79021" y="142819"/>
                    <a:pt x="83677" y="138163"/>
                    <a:pt x="86916" y="131685"/>
                  </a:cubicBezTo>
                  <a:cubicBezTo>
                    <a:pt x="90358" y="124397"/>
                    <a:pt x="92990" y="112048"/>
                    <a:pt x="92990" y="111644"/>
                  </a:cubicBezTo>
                  <a:cubicBezTo>
                    <a:pt x="92990" y="109619"/>
                    <a:pt x="91168" y="109619"/>
                    <a:pt x="90560" y="109619"/>
                  </a:cubicBezTo>
                  <a:cubicBezTo>
                    <a:pt x="88536" y="109619"/>
                    <a:pt x="88334" y="110429"/>
                    <a:pt x="87726" y="113263"/>
                  </a:cubicBezTo>
                  <a:cubicBezTo>
                    <a:pt x="84285" y="126422"/>
                    <a:pt x="80641" y="138366"/>
                    <a:pt x="72341" y="138366"/>
                  </a:cubicBezTo>
                  <a:cubicBezTo>
                    <a:pt x="66875" y="138366"/>
                    <a:pt x="66267" y="133102"/>
                    <a:pt x="66267" y="129054"/>
                  </a:cubicBezTo>
                  <a:cubicBezTo>
                    <a:pt x="66267" y="124195"/>
                    <a:pt x="66672" y="122778"/>
                    <a:pt x="67482" y="119336"/>
                  </a:cubicBezTo>
                  <a:lnTo>
                    <a:pt x="96634" y="2326"/>
                  </a:lnTo>
                  <a:close/>
                  <a:moveTo>
                    <a:pt x="54526" y="116502"/>
                  </a:moveTo>
                  <a:cubicBezTo>
                    <a:pt x="53514" y="120146"/>
                    <a:pt x="53514" y="120551"/>
                    <a:pt x="50477" y="123992"/>
                  </a:cubicBezTo>
                  <a:cubicBezTo>
                    <a:pt x="41570" y="135127"/>
                    <a:pt x="33270" y="138366"/>
                    <a:pt x="27601" y="138366"/>
                  </a:cubicBezTo>
                  <a:cubicBezTo>
                    <a:pt x="17479" y="138366"/>
                    <a:pt x="14645" y="127232"/>
                    <a:pt x="14645" y="119336"/>
                  </a:cubicBezTo>
                  <a:cubicBezTo>
                    <a:pt x="14645" y="109214"/>
                    <a:pt x="21123" y="84314"/>
                    <a:pt x="25779" y="75002"/>
                  </a:cubicBezTo>
                  <a:cubicBezTo>
                    <a:pt x="32055" y="63058"/>
                    <a:pt x="41165" y="55567"/>
                    <a:pt x="49262" y="55567"/>
                  </a:cubicBezTo>
                  <a:cubicBezTo>
                    <a:pt x="62421" y="55567"/>
                    <a:pt x="65255" y="72168"/>
                    <a:pt x="65255" y="73382"/>
                  </a:cubicBezTo>
                  <a:cubicBezTo>
                    <a:pt x="65255" y="74597"/>
                    <a:pt x="64850" y="75812"/>
                    <a:pt x="64648" y="76824"/>
                  </a:cubicBezTo>
                  <a:lnTo>
                    <a:pt x="54526" y="11650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形状 202">
              <a:extLst>
                <a:ext uri="{FF2B5EF4-FFF2-40B4-BE49-F238E27FC236}">
                  <a16:creationId xmlns:a16="http://schemas.microsoft.com/office/drawing/2014/main" id="{B7C8C21F-2BCD-A262-110A-CDBF544E1AD5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7988818" y="4865979"/>
              <a:ext cx="62149" cy="128954"/>
            </a:xfrm>
            <a:custGeom>
              <a:avLst/>
              <a:gdLst>
                <a:gd name="connsiteX0" fmla="*/ 37324 w 62149"/>
                <a:gd name="connsiteY0" fmla="*/ 45850 h 128954"/>
                <a:gd name="connsiteX1" fmla="*/ 56353 w 62149"/>
                <a:gd name="connsiteY1" fmla="*/ 45850 h 128954"/>
                <a:gd name="connsiteX2" fmla="*/ 62426 w 62149"/>
                <a:gd name="connsiteY2" fmla="*/ 41801 h 128954"/>
                <a:gd name="connsiteX3" fmla="*/ 56758 w 62149"/>
                <a:gd name="connsiteY3" fmla="*/ 39575 h 128954"/>
                <a:gd name="connsiteX4" fmla="*/ 38943 w 62149"/>
                <a:gd name="connsiteY4" fmla="*/ 39575 h 128954"/>
                <a:gd name="connsiteX5" fmla="*/ 47243 w 62149"/>
                <a:gd name="connsiteY5" fmla="*/ 5565 h 128954"/>
                <a:gd name="connsiteX6" fmla="*/ 41372 w 62149"/>
                <a:gd name="connsiteY6" fmla="*/ 99 h 128954"/>
                <a:gd name="connsiteX7" fmla="*/ 33275 w 62149"/>
                <a:gd name="connsiteY7" fmla="*/ 7387 h 128954"/>
                <a:gd name="connsiteX8" fmla="*/ 25380 w 62149"/>
                <a:gd name="connsiteY8" fmla="*/ 39575 h 128954"/>
                <a:gd name="connsiteX9" fmla="*/ 6350 w 62149"/>
                <a:gd name="connsiteY9" fmla="*/ 39575 h 128954"/>
                <a:gd name="connsiteX10" fmla="*/ 277 w 62149"/>
                <a:gd name="connsiteY10" fmla="*/ 43421 h 128954"/>
                <a:gd name="connsiteX11" fmla="*/ 5945 w 62149"/>
                <a:gd name="connsiteY11" fmla="*/ 45850 h 128954"/>
                <a:gd name="connsiteX12" fmla="*/ 23760 w 62149"/>
                <a:gd name="connsiteY12" fmla="*/ 45850 h 128954"/>
                <a:gd name="connsiteX13" fmla="*/ 8375 w 62149"/>
                <a:gd name="connsiteY13" fmla="*/ 110429 h 128954"/>
                <a:gd name="connsiteX14" fmla="*/ 26999 w 62149"/>
                <a:gd name="connsiteY14" fmla="*/ 129053 h 128954"/>
                <a:gd name="connsiteX15" fmla="*/ 59187 w 62149"/>
                <a:gd name="connsiteY15" fmla="*/ 97878 h 128954"/>
                <a:gd name="connsiteX16" fmla="*/ 56758 w 62149"/>
                <a:gd name="connsiteY16" fmla="*/ 95853 h 128954"/>
                <a:gd name="connsiteX17" fmla="*/ 53721 w 62149"/>
                <a:gd name="connsiteY17" fmla="*/ 98687 h 128954"/>
                <a:gd name="connsiteX18" fmla="*/ 27404 w 62149"/>
                <a:gd name="connsiteY18" fmla="*/ 124600 h 128954"/>
                <a:gd name="connsiteX19" fmla="*/ 21128 w 62149"/>
                <a:gd name="connsiteY19" fmla="*/ 115288 h 128954"/>
                <a:gd name="connsiteX20" fmla="*/ 22343 w 62149"/>
                <a:gd name="connsiteY20" fmla="*/ 105570 h 128954"/>
                <a:gd name="connsiteX21" fmla="*/ 37324 w 62149"/>
                <a:gd name="connsiteY21" fmla="*/ 45850 h 12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149" h="128954">
                  <a:moveTo>
                    <a:pt x="37324" y="45850"/>
                  </a:moveTo>
                  <a:lnTo>
                    <a:pt x="56353" y="45850"/>
                  </a:lnTo>
                  <a:cubicBezTo>
                    <a:pt x="60402" y="45850"/>
                    <a:pt x="62426" y="45850"/>
                    <a:pt x="62426" y="41801"/>
                  </a:cubicBezTo>
                  <a:cubicBezTo>
                    <a:pt x="62426" y="39575"/>
                    <a:pt x="60402" y="39575"/>
                    <a:pt x="56758" y="39575"/>
                  </a:cubicBezTo>
                  <a:lnTo>
                    <a:pt x="38943" y="39575"/>
                  </a:lnTo>
                  <a:cubicBezTo>
                    <a:pt x="46231" y="10828"/>
                    <a:pt x="47243" y="6779"/>
                    <a:pt x="47243" y="5565"/>
                  </a:cubicBezTo>
                  <a:cubicBezTo>
                    <a:pt x="47243" y="2123"/>
                    <a:pt x="44814" y="99"/>
                    <a:pt x="41372" y="99"/>
                  </a:cubicBezTo>
                  <a:cubicBezTo>
                    <a:pt x="40765" y="99"/>
                    <a:pt x="35097" y="301"/>
                    <a:pt x="33275" y="7387"/>
                  </a:cubicBezTo>
                  <a:lnTo>
                    <a:pt x="25380" y="39575"/>
                  </a:lnTo>
                  <a:lnTo>
                    <a:pt x="6350" y="39575"/>
                  </a:lnTo>
                  <a:cubicBezTo>
                    <a:pt x="2301" y="39575"/>
                    <a:pt x="277" y="39575"/>
                    <a:pt x="277" y="43421"/>
                  </a:cubicBezTo>
                  <a:cubicBezTo>
                    <a:pt x="277" y="45850"/>
                    <a:pt x="1896" y="45850"/>
                    <a:pt x="5945" y="45850"/>
                  </a:cubicBezTo>
                  <a:lnTo>
                    <a:pt x="23760" y="45850"/>
                  </a:lnTo>
                  <a:cubicBezTo>
                    <a:pt x="9184" y="103344"/>
                    <a:pt x="8375" y="106785"/>
                    <a:pt x="8375" y="110429"/>
                  </a:cubicBezTo>
                  <a:cubicBezTo>
                    <a:pt x="8375" y="121361"/>
                    <a:pt x="16067" y="129053"/>
                    <a:pt x="26999" y="129053"/>
                  </a:cubicBezTo>
                  <a:cubicBezTo>
                    <a:pt x="47648" y="129053"/>
                    <a:pt x="59187" y="99497"/>
                    <a:pt x="59187" y="97878"/>
                  </a:cubicBezTo>
                  <a:cubicBezTo>
                    <a:pt x="59187" y="95853"/>
                    <a:pt x="57568" y="95853"/>
                    <a:pt x="56758" y="95853"/>
                  </a:cubicBezTo>
                  <a:cubicBezTo>
                    <a:pt x="54936" y="95853"/>
                    <a:pt x="54734" y="96461"/>
                    <a:pt x="53721" y="98687"/>
                  </a:cubicBezTo>
                  <a:cubicBezTo>
                    <a:pt x="45016" y="119741"/>
                    <a:pt x="34287" y="124600"/>
                    <a:pt x="27404" y="124600"/>
                  </a:cubicBezTo>
                  <a:cubicBezTo>
                    <a:pt x="23153" y="124600"/>
                    <a:pt x="21128" y="121968"/>
                    <a:pt x="21128" y="115288"/>
                  </a:cubicBezTo>
                  <a:cubicBezTo>
                    <a:pt x="21128" y="110429"/>
                    <a:pt x="21533" y="109012"/>
                    <a:pt x="22343" y="105570"/>
                  </a:cubicBezTo>
                  <a:lnTo>
                    <a:pt x="37324" y="4585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形状 203">
              <a:extLst>
                <a:ext uri="{FF2B5EF4-FFF2-40B4-BE49-F238E27FC236}">
                  <a16:creationId xmlns:a16="http://schemas.microsoft.com/office/drawing/2014/main" id="{6B497A70-6332-6E17-B42C-425939CA5B88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8102342" y="4717160"/>
              <a:ext cx="179565" cy="449823"/>
            </a:xfrm>
            <a:custGeom>
              <a:avLst/>
              <a:gdLst>
                <a:gd name="connsiteX0" fmla="*/ 9999 w 179565"/>
                <a:gd name="connsiteY0" fmla="*/ 440799 h 449823"/>
                <a:gd name="connsiteX1" fmla="*/ 19919 w 179565"/>
                <a:gd name="connsiteY1" fmla="*/ 430879 h 449823"/>
                <a:gd name="connsiteX2" fmla="*/ 10202 w 179565"/>
                <a:gd name="connsiteY2" fmla="*/ 420960 h 449823"/>
                <a:gd name="connsiteX3" fmla="*/ 282 w 179565"/>
                <a:gd name="connsiteY3" fmla="*/ 431082 h 449823"/>
                <a:gd name="connsiteX4" fmla="*/ 22753 w 179565"/>
                <a:gd name="connsiteY4" fmla="*/ 449909 h 449823"/>
                <a:gd name="connsiteX5" fmla="*/ 79437 w 179565"/>
                <a:gd name="connsiteY5" fmla="*/ 343830 h 449823"/>
                <a:gd name="connsiteX6" fmla="*/ 119115 w 179565"/>
                <a:gd name="connsiteY6" fmla="*/ 150296 h 449823"/>
                <a:gd name="connsiteX7" fmla="*/ 140979 w 179565"/>
                <a:gd name="connsiteY7" fmla="*/ 40573 h 449823"/>
                <a:gd name="connsiteX8" fmla="*/ 158186 w 179565"/>
                <a:gd name="connsiteY8" fmla="*/ 4539 h 449823"/>
                <a:gd name="connsiteX9" fmla="*/ 170333 w 179565"/>
                <a:gd name="connsiteY9" fmla="*/ 9195 h 449823"/>
                <a:gd name="connsiteX10" fmla="*/ 160210 w 179565"/>
                <a:gd name="connsiteY10" fmla="*/ 19115 h 449823"/>
                <a:gd name="connsiteX11" fmla="*/ 169928 w 179565"/>
                <a:gd name="connsiteY11" fmla="*/ 29034 h 449823"/>
                <a:gd name="connsiteX12" fmla="*/ 179847 w 179565"/>
                <a:gd name="connsiteY12" fmla="*/ 18912 h 449823"/>
                <a:gd name="connsiteX13" fmla="*/ 157781 w 179565"/>
                <a:gd name="connsiteY13" fmla="*/ 85 h 449823"/>
                <a:gd name="connsiteX14" fmla="*/ 119925 w 179565"/>
                <a:gd name="connsiteY14" fmla="*/ 63449 h 449823"/>
                <a:gd name="connsiteX15" fmla="*/ 69517 w 179565"/>
                <a:gd name="connsiteY15" fmla="*/ 299698 h 449823"/>
                <a:gd name="connsiteX16" fmla="*/ 51702 w 179565"/>
                <a:gd name="connsiteY16" fmla="*/ 392618 h 449823"/>
                <a:gd name="connsiteX17" fmla="*/ 22348 w 179565"/>
                <a:gd name="connsiteY17" fmla="*/ 445455 h 449823"/>
                <a:gd name="connsiteX18" fmla="*/ 9999 w 179565"/>
                <a:gd name="connsiteY18" fmla="*/ 440799 h 44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565" h="449823">
                  <a:moveTo>
                    <a:pt x="9999" y="440799"/>
                  </a:moveTo>
                  <a:cubicBezTo>
                    <a:pt x="16477" y="440394"/>
                    <a:pt x="19919" y="435940"/>
                    <a:pt x="19919" y="430879"/>
                  </a:cubicBezTo>
                  <a:cubicBezTo>
                    <a:pt x="19919" y="424199"/>
                    <a:pt x="14858" y="420960"/>
                    <a:pt x="10202" y="420960"/>
                  </a:cubicBezTo>
                  <a:cubicBezTo>
                    <a:pt x="5343" y="420960"/>
                    <a:pt x="282" y="423996"/>
                    <a:pt x="282" y="431082"/>
                  </a:cubicBezTo>
                  <a:cubicBezTo>
                    <a:pt x="282" y="441406"/>
                    <a:pt x="10404" y="449909"/>
                    <a:pt x="22753" y="449909"/>
                  </a:cubicBezTo>
                  <a:cubicBezTo>
                    <a:pt x="53524" y="449909"/>
                    <a:pt x="65063" y="402538"/>
                    <a:pt x="79437" y="343830"/>
                  </a:cubicBezTo>
                  <a:cubicBezTo>
                    <a:pt x="95024" y="279858"/>
                    <a:pt x="108183" y="215280"/>
                    <a:pt x="119115" y="150296"/>
                  </a:cubicBezTo>
                  <a:cubicBezTo>
                    <a:pt x="126605" y="107176"/>
                    <a:pt x="134096" y="66688"/>
                    <a:pt x="140979" y="40573"/>
                  </a:cubicBezTo>
                  <a:cubicBezTo>
                    <a:pt x="143408" y="30654"/>
                    <a:pt x="150291" y="4539"/>
                    <a:pt x="158186" y="4539"/>
                  </a:cubicBezTo>
                  <a:cubicBezTo>
                    <a:pt x="164462" y="4539"/>
                    <a:pt x="169523" y="8385"/>
                    <a:pt x="170333" y="9195"/>
                  </a:cubicBezTo>
                  <a:cubicBezTo>
                    <a:pt x="163652" y="9600"/>
                    <a:pt x="160210" y="14054"/>
                    <a:pt x="160210" y="19115"/>
                  </a:cubicBezTo>
                  <a:cubicBezTo>
                    <a:pt x="160210" y="25795"/>
                    <a:pt x="165271" y="29034"/>
                    <a:pt x="169928" y="29034"/>
                  </a:cubicBezTo>
                  <a:cubicBezTo>
                    <a:pt x="174786" y="29034"/>
                    <a:pt x="179847" y="25998"/>
                    <a:pt x="179847" y="18912"/>
                  </a:cubicBezTo>
                  <a:cubicBezTo>
                    <a:pt x="179847" y="7980"/>
                    <a:pt x="168915" y="85"/>
                    <a:pt x="157781" y="85"/>
                  </a:cubicBezTo>
                  <a:cubicBezTo>
                    <a:pt x="142396" y="85"/>
                    <a:pt x="131059" y="22151"/>
                    <a:pt x="119925" y="63449"/>
                  </a:cubicBezTo>
                  <a:cubicBezTo>
                    <a:pt x="119317" y="65676"/>
                    <a:pt x="91785" y="167301"/>
                    <a:pt x="69517" y="299698"/>
                  </a:cubicBezTo>
                  <a:cubicBezTo>
                    <a:pt x="64253" y="330671"/>
                    <a:pt x="58383" y="364479"/>
                    <a:pt x="51702" y="392618"/>
                  </a:cubicBezTo>
                  <a:cubicBezTo>
                    <a:pt x="48058" y="407396"/>
                    <a:pt x="38746" y="445455"/>
                    <a:pt x="22348" y="445455"/>
                  </a:cubicBezTo>
                  <a:cubicBezTo>
                    <a:pt x="15060" y="445455"/>
                    <a:pt x="10202" y="440799"/>
                    <a:pt x="9999" y="440799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形状 204">
              <a:extLst>
                <a:ext uri="{FF2B5EF4-FFF2-40B4-BE49-F238E27FC236}">
                  <a16:creationId xmlns:a16="http://schemas.microsoft.com/office/drawing/2014/main" id="{B2582684-4618-83E0-49C8-81A2F77212CF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8214101" y="5077534"/>
              <a:ext cx="89984" cy="102455"/>
            </a:xfrm>
            <a:custGeom>
              <a:avLst/>
              <a:gdLst>
                <a:gd name="connsiteX0" fmla="*/ 90273 w 89984"/>
                <a:gd name="connsiteY0" fmla="*/ 1950 h 102455"/>
                <a:gd name="connsiteX1" fmla="*/ 88430 w 89984"/>
                <a:gd name="connsiteY1" fmla="*/ 108 h 102455"/>
                <a:gd name="connsiteX2" fmla="*/ 85596 w 89984"/>
                <a:gd name="connsiteY2" fmla="*/ 2092 h 102455"/>
                <a:gd name="connsiteX3" fmla="*/ 78653 w 89984"/>
                <a:gd name="connsiteY3" fmla="*/ 10169 h 102455"/>
                <a:gd name="connsiteX4" fmla="*/ 55696 w 89984"/>
                <a:gd name="connsiteY4" fmla="*/ 108 h 102455"/>
                <a:gd name="connsiteX5" fmla="*/ 18001 w 89984"/>
                <a:gd name="connsiteY5" fmla="*/ 32559 h 102455"/>
                <a:gd name="connsiteX6" fmla="*/ 22678 w 89984"/>
                <a:gd name="connsiteY6" fmla="*/ 45596 h 102455"/>
                <a:gd name="connsiteX7" fmla="*/ 42375 w 89984"/>
                <a:gd name="connsiteY7" fmla="*/ 54807 h 102455"/>
                <a:gd name="connsiteX8" fmla="*/ 54420 w 89984"/>
                <a:gd name="connsiteY8" fmla="*/ 57641 h 102455"/>
                <a:gd name="connsiteX9" fmla="*/ 67599 w 89984"/>
                <a:gd name="connsiteY9" fmla="*/ 72521 h 102455"/>
                <a:gd name="connsiteX10" fmla="*/ 39399 w 89984"/>
                <a:gd name="connsiteY10" fmla="*/ 97462 h 102455"/>
                <a:gd name="connsiteX11" fmla="*/ 11908 w 89984"/>
                <a:gd name="connsiteY11" fmla="*/ 77339 h 102455"/>
                <a:gd name="connsiteX12" fmla="*/ 12758 w 89984"/>
                <a:gd name="connsiteY12" fmla="*/ 70254 h 102455"/>
                <a:gd name="connsiteX13" fmla="*/ 12900 w 89984"/>
                <a:gd name="connsiteY13" fmla="*/ 69403 h 102455"/>
                <a:gd name="connsiteX14" fmla="*/ 10632 w 89984"/>
                <a:gd name="connsiteY14" fmla="*/ 67561 h 102455"/>
                <a:gd name="connsiteX15" fmla="*/ 7940 w 89984"/>
                <a:gd name="connsiteY15" fmla="*/ 70395 h 102455"/>
                <a:gd name="connsiteX16" fmla="*/ 713 w 89984"/>
                <a:gd name="connsiteY16" fmla="*/ 98737 h 102455"/>
                <a:gd name="connsiteX17" fmla="*/ 288 w 89984"/>
                <a:gd name="connsiteY17" fmla="*/ 100863 h 102455"/>
                <a:gd name="connsiteX18" fmla="*/ 2272 w 89984"/>
                <a:gd name="connsiteY18" fmla="*/ 102563 h 102455"/>
                <a:gd name="connsiteX19" fmla="*/ 5106 w 89984"/>
                <a:gd name="connsiteY19" fmla="*/ 100579 h 102455"/>
                <a:gd name="connsiteX20" fmla="*/ 11908 w 89984"/>
                <a:gd name="connsiteY20" fmla="*/ 92643 h 102455"/>
                <a:gd name="connsiteX21" fmla="*/ 38974 w 89984"/>
                <a:gd name="connsiteY21" fmla="*/ 102563 h 102455"/>
                <a:gd name="connsiteX22" fmla="*/ 77661 w 89984"/>
                <a:gd name="connsiteY22" fmla="*/ 67419 h 102455"/>
                <a:gd name="connsiteX23" fmla="*/ 71992 w 89984"/>
                <a:gd name="connsiteY23" fmla="*/ 52257 h 102455"/>
                <a:gd name="connsiteX24" fmla="*/ 46626 w 89984"/>
                <a:gd name="connsiteY24" fmla="*/ 42337 h 102455"/>
                <a:gd name="connsiteX25" fmla="*/ 37699 w 89984"/>
                <a:gd name="connsiteY25" fmla="*/ 40070 h 102455"/>
                <a:gd name="connsiteX26" fmla="*/ 28204 w 89984"/>
                <a:gd name="connsiteY26" fmla="*/ 27174 h 102455"/>
                <a:gd name="connsiteX27" fmla="*/ 55554 w 89984"/>
                <a:gd name="connsiteY27" fmla="*/ 4642 h 102455"/>
                <a:gd name="connsiteX28" fmla="*/ 78227 w 89984"/>
                <a:gd name="connsiteY28" fmla="*/ 26749 h 102455"/>
                <a:gd name="connsiteX29" fmla="*/ 77661 w 89984"/>
                <a:gd name="connsiteY29" fmla="*/ 33126 h 102455"/>
                <a:gd name="connsiteX30" fmla="*/ 80070 w 89984"/>
                <a:gd name="connsiteY30" fmla="*/ 35110 h 102455"/>
                <a:gd name="connsiteX31" fmla="*/ 82904 w 89984"/>
                <a:gd name="connsiteY31" fmla="*/ 31992 h 102455"/>
                <a:gd name="connsiteX32" fmla="*/ 90273 w 89984"/>
                <a:gd name="connsiteY32" fmla="*/ 1950 h 10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9984" h="102455">
                  <a:moveTo>
                    <a:pt x="90273" y="1950"/>
                  </a:moveTo>
                  <a:cubicBezTo>
                    <a:pt x="90273" y="1241"/>
                    <a:pt x="89848" y="108"/>
                    <a:pt x="88430" y="108"/>
                  </a:cubicBezTo>
                  <a:cubicBezTo>
                    <a:pt x="87580" y="108"/>
                    <a:pt x="87438" y="249"/>
                    <a:pt x="85596" y="2092"/>
                  </a:cubicBezTo>
                  <a:lnTo>
                    <a:pt x="78653" y="10169"/>
                  </a:lnTo>
                  <a:cubicBezTo>
                    <a:pt x="73268" y="2659"/>
                    <a:pt x="64340" y="108"/>
                    <a:pt x="55696" y="108"/>
                  </a:cubicBezTo>
                  <a:cubicBezTo>
                    <a:pt x="35715" y="108"/>
                    <a:pt x="18001" y="16263"/>
                    <a:pt x="18001" y="32559"/>
                  </a:cubicBezTo>
                  <a:cubicBezTo>
                    <a:pt x="18001" y="34685"/>
                    <a:pt x="18426" y="40353"/>
                    <a:pt x="22678" y="45596"/>
                  </a:cubicBezTo>
                  <a:cubicBezTo>
                    <a:pt x="27496" y="51265"/>
                    <a:pt x="32739" y="52540"/>
                    <a:pt x="42375" y="54807"/>
                  </a:cubicBezTo>
                  <a:cubicBezTo>
                    <a:pt x="45209" y="55516"/>
                    <a:pt x="52295" y="57075"/>
                    <a:pt x="54420" y="57641"/>
                  </a:cubicBezTo>
                  <a:cubicBezTo>
                    <a:pt x="58955" y="58775"/>
                    <a:pt x="67599" y="61893"/>
                    <a:pt x="67599" y="72521"/>
                  </a:cubicBezTo>
                  <a:cubicBezTo>
                    <a:pt x="67599" y="83999"/>
                    <a:pt x="55554" y="97462"/>
                    <a:pt x="39399" y="97462"/>
                  </a:cubicBezTo>
                  <a:cubicBezTo>
                    <a:pt x="26929" y="97462"/>
                    <a:pt x="11908" y="93069"/>
                    <a:pt x="11908" y="77339"/>
                  </a:cubicBezTo>
                  <a:cubicBezTo>
                    <a:pt x="11908" y="75922"/>
                    <a:pt x="12191" y="72804"/>
                    <a:pt x="12758" y="70254"/>
                  </a:cubicBezTo>
                  <a:cubicBezTo>
                    <a:pt x="12900" y="69687"/>
                    <a:pt x="12900" y="69545"/>
                    <a:pt x="12900" y="69403"/>
                  </a:cubicBezTo>
                  <a:cubicBezTo>
                    <a:pt x="12900" y="67561"/>
                    <a:pt x="11199" y="67561"/>
                    <a:pt x="10632" y="67561"/>
                  </a:cubicBezTo>
                  <a:cubicBezTo>
                    <a:pt x="8649" y="67561"/>
                    <a:pt x="8507" y="67844"/>
                    <a:pt x="7940" y="70395"/>
                  </a:cubicBezTo>
                  <a:lnTo>
                    <a:pt x="713" y="98737"/>
                  </a:lnTo>
                  <a:cubicBezTo>
                    <a:pt x="571" y="99304"/>
                    <a:pt x="288" y="100154"/>
                    <a:pt x="288" y="100863"/>
                  </a:cubicBezTo>
                  <a:cubicBezTo>
                    <a:pt x="288" y="101713"/>
                    <a:pt x="855" y="102563"/>
                    <a:pt x="2272" y="102563"/>
                  </a:cubicBezTo>
                  <a:cubicBezTo>
                    <a:pt x="3122" y="102563"/>
                    <a:pt x="3264" y="102421"/>
                    <a:pt x="5106" y="100579"/>
                  </a:cubicBezTo>
                  <a:cubicBezTo>
                    <a:pt x="6665" y="98879"/>
                    <a:pt x="10349" y="94344"/>
                    <a:pt x="11908" y="92643"/>
                  </a:cubicBezTo>
                  <a:cubicBezTo>
                    <a:pt x="19418" y="100863"/>
                    <a:pt x="30472" y="102563"/>
                    <a:pt x="38974" y="102563"/>
                  </a:cubicBezTo>
                  <a:cubicBezTo>
                    <a:pt x="60372" y="102563"/>
                    <a:pt x="77661" y="84141"/>
                    <a:pt x="77661" y="67419"/>
                  </a:cubicBezTo>
                  <a:cubicBezTo>
                    <a:pt x="77661" y="61184"/>
                    <a:pt x="75110" y="55516"/>
                    <a:pt x="71992" y="52257"/>
                  </a:cubicBezTo>
                  <a:cubicBezTo>
                    <a:pt x="67032" y="47155"/>
                    <a:pt x="64907" y="46588"/>
                    <a:pt x="46626" y="42337"/>
                  </a:cubicBezTo>
                  <a:cubicBezTo>
                    <a:pt x="43651" y="41628"/>
                    <a:pt x="38974" y="40495"/>
                    <a:pt x="37699" y="40070"/>
                  </a:cubicBezTo>
                  <a:cubicBezTo>
                    <a:pt x="34156" y="38794"/>
                    <a:pt x="28204" y="35251"/>
                    <a:pt x="28204" y="27174"/>
                  </a:cubicBezTo>
                  <a:cubicBezTo>
                    <a:pt x="28204" y="15979"/>
                    <a:pt x="40816" y="4642"/>
                    <a:pt x="55554" y="4642"/>
                  </a:cubicBezTo>
                  <a:cubicBezTo>
                    <a:pt x="70859" y="4642"/>
                    <a:pt x="78227" y="13287"/>
                    <a:pt x="78227" y="26749"/>
                  </a:cubicBezTo>
                  <a:cubicBezTo>
                    <a:pt x="78227" y="28591"/>
                    <a:pt x="77661" y="31850"/>
                    <a:pt x="77661" y="33126"/>
                  </a:cubicBezTo>
                  <a:cubicBezTo>
                    <a:pt x="77661" y="35110"/>
                    <a:pt x="79361" y="35110"/>
                    <a:pt x="80070" y="35110"/>
                  </a:cubicBezTo>
                  <a:cubicBezTo>
                    <a:pt x="82195" y="35110"/>
                    <a:pt x="82337" y="34401"/>
                    <a:pt x="82904" y="31992"/>
                  </a:cubicBezTo>
                  <a:lnTo>
                    <a:pt x="90273" y="195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形状 205">
              <a:extLst>
                <a:ext uri="{FF2B5EF4-FFF2-40B4-BE49-F238E27FC236}">
                  <a16:creationId xmlns:a16="http://schemas.microsoft.com/office/drawing/2014/main" id="{6ACDC4C0-82E8-DD10-135B-3807572361C4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8429606" y="4796992"/>
              <a:ext cx="89681" cy="40083"/>
            </a:xfrm>
            <a:custGeom>
              <a:avLst/>
              <a:gdLst>
                <a:gd name="connsiteX0" fmla="*/ 72164 w 89681"/>
                <a:gd name="connsiteY0" fmla="*/ 24187 h 40083"/>
                <a:gd name="connsiteX1" fmla="*/ 62649 w 89681"/>
                <a:gd name="connsiteY1" fmla="*/ 36131 h 40083"/>
                <a:gd name="connsiteX2" fmla="*/ 66698 w 89681"/>
                <a:gd name="connsiteY2" fmla="*/ 40179 h 40083"/>
                <a:gd name="connsiteX3" fmla="*/ 70544 w 89681"/>
                <a:gd name="connsiteY3" fmla="*/ 37548 h 40083"/>
                <a:gd name="connsiteX4" fmla="*/ 86537 w 89681"/>
                <a:gd name="connsiteY4" fmla="*/ 24389 h 40083"/>
                <a:gd name="connsiteX5" fmla="*/ 89978 w 89681"/>
                <a:gd name="connsiteY5" fmla="*/ 20138 h 40083"/>
                <a:gd name="connsiteX6" fmla="*/ 87144 w 89681"/>
                <a:gd name="connsiteY6" fmla="*/ 16089 h 40083"/>
                <a:gd name="connsiteX7" fmla="*/ 78844 w 89681"/>
                <a:gd name="connsiteY7" fmla="*/ 4550 h 40083"/>
                <a:gd name="connsiteX8" fmla="*/ 74795 w 89681"/>
                <a:gd name="connsiteY8" fmla="*/ 96 h 40083"/>
                <a:gd name="connsiteX9" fmla="*/ 70746 w 89681"/>
                <a:gd name="connsiteY9" fmla="*/ 4347 h 40083"/>
                <a:gd name="connsiteX10" fmla="*/ 75605 w 89681"/>
                <a:gd name="connsiteY10" fmla="*/ 16089 h 40083"/>
                <a:gd name="connsiteX11" fmla="*/ 7382 w 89681"/>
                <a:gd name="connsiteY11" fmla="*/ 16089 h 40083"/>
                <a:gd name="connsiteX12" fmla="*/ 297 w 89681"/>
                <a:gd name="connsiteY12" fmla="*/ 20138 h 40083"/>
                <a:gd name="connsiteX13" fmla="*/ 7382 w 89681"/>
                <a:gd name="connsiteY13" fmla="*/ 24187 h 40083"/>
                <a:gd name="connsiteX14" fmla="*/ 72164 w 89681"/>
                <a:gd name="connsiteY14" fmla="*/ 24187 h 4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9681" h="40083">
                  <a:moveTo>
                    <a:pt x="72164" y="24187"/>
                  </a:moveTo>
                  <a:cubicBezTo>
                    <a:pt x="69329" y="26818"/>
                    <a:pt x="62649" y="32487"/>
                    <a:pt x="62649" y="36131"/>
                  </a:cubicBezTo>
                  <a:cubicBezTo>
                    <a:pt x="62649" y="38155"/>
                    <a:pt x="64673" y="40179"/>
                    <a:pt x="66698" y="40179"/>
                  </a:cubicBezTo>
                  <a:cubicBezTo>
                    <a:pt x="68520" y="40179"/>
                    <a:pt x="69532" y="38762"/>
                    <a:pt x="70544" y="37548"/>
                  </a:cubicBezTo>
                  <a:cubicBezTo>
                    <a:pt x="72973" y="34511"/>
                    <a:pt x="77629" y="28843"/>
                    <a:pt x="86537" y="24389"/>
                  </a:cubicBezTo>
                  <a:cubicBezTo>
                    <a:pt x="87954" y="23579"/>
                    <a:pt x="89978" y="22567"/>
                    <a:pt x="89978" y="20138"/>
                  </a:cubicBezTo>
                  <a:cubicBezTo>
                    <a:pt x="89978" y="18113"/>
                    <a:pt x="88561" y="17101"/>
                    <a:pt x="87144" y="16089"/>
                  </a:cubicBezTo>
                  <a:cubicBezTo>
                    <a:pt x="82690" y="13052"/>
                    <a:pt x="80464" y="9408"/>
                    <a:pt x="78844" y="4550"/>
                  </a:cubicBezTo>
                  <a:cubicBezTo>
                    <a:pt x="78439" y="2728"/>
                    <a:pt x="77629" y="96"/>
                    <a:pt x="74795" y="96"/>
                  </a:cubicBezTo>
                  <a:cubicBezTo>
                    <a:pt x="71961" y="96"/>
                    <a:pt x="70746" y="2728"/>
                    <a:pt x="70746" y="4347"/>
                  </a:cubicBezTo>
                  <a:cubicBezTo>
                    <a:pt x="70746" y="5360"/>
                    <a:pt x="72366" y="11838"/>
                    <a:pt x="75605" y="16089"/>
                  </a:cubicBezTo>
                  <a:lnTo>
                    <a:pt x="7382" y="16089"/>
                  </a:lnTo>
                  <a:cubicBezTo>
                    <a:pt x="3941" y="16089"/>
                    <a:pt x="297" y="16089"/>
                    <a:pt x="297" y="20138"/>
                  </a:cubicBezTo>
                  <a:cubicBezTo>
                    <a:pt x="297" y="24187"/>
                    <a:pt x="3941" y="24187"/>
                    <a:pt x="7382" y="24187"/>
                  </a:cubicBezTo>
                  <a:lnTo>
                    <a:pt x="72164" y="2418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形状 206">
              <a:extLst>
                <a:ext uri="{FF2B5EF4-FFF2-40B4-BE49-F238E27FC236}">
                  <a16:creationId xmlns:a16="http://schemas.microsoft.com/office/drawing/2014/main" id="{6A55B9C7-6E5C-07CF-7412-8EB1AC46E9A6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8362181" y="4854440"/>
              <a:ext cx="172277" cy="138267"/>
            </a:xfrm>
            <a:custGeom>
              <a:avLst/>
              <a:gdLst>
                <a:gd name="connsiteX0" fmla="*/ 95645 w 172277"/>
                <a:gd name="connsiteY0" fmla="*/ 56580 h 138267"/>
                <a:gd name="connsiteX1" fmla="*/ 94633 w 172277"/>
                <a:gd name="connsiteY1" fmla="*/ 53745 h 138267"/>
                <a:gd name="connsiteX2" fmla="*/ 100503 w 172277"/>
                <a:gd name="connsiteY2" fmla="*/ 49089 h 138267"/>
                <a:gd name="connsiteX3" fmla="*/ 135931 w 172277"/>
                <a:gd name="connsiteY3" fmla="*/ 21760 h 138267"/>
                <a:gd name="connsiteX4" fmla="*/ 168928 w 172277"/>
                <a:gd name="connsiteY4" fmla="*/ 6374 h 138267"/>
                <a:gd name="connsiteX5" fmla="*/ 172572 w 172277"/>
                <a:gd name="connsiteY5" fmla="*/ 2326 h 138267"/>
                <a:gd name="connsiteX6" fmla="*/ 170345 w 172277"/>
                <a:gd name="connsiteY6" fmla="*/ 99 h 138267"/>
                <a:gd name="connsiteX7" fmla="*/ 155972 w 172277"/>
                <a:gd name="connsiteY7" fmla="*/ 706 h 138267"/>
                <a:gd name="connsiteX8" fmla="*/ 133501 w 172277"/>
                <a:gd name="connsiteY8" fmla="*/ 99 h 138267"/>
                <a:gd name="connsiteX9" fmla="*/ 129655 w 172277"/>
                <a:gd name="connsiteY9" fmla="*/ 4147 h 138267"/>
                <a:gd name="connsiteX10" fmla="*/ 132084 w 172277"/>
                <a:gd name="connsiteY10" fmla="*/ 6374 h 138267"/>
                <a:gd name="connsiteX11" fmla="*/ 138360 w 172277"/>
                <a:gd name="connsiteY11" fmla="*/ 10626 h 138267"/>
                <a:gd name="connsiteX12" fmla="*/ 131072 w 172277"/>
                <a:gd name="connsiteY12" fmla="*/ 19938 h 138267"/>
                <a:gd name="connsiteX13" fmla="*/ 52120 w 172277"/>
                <a:gd name="connsiteY13" fmla="*/ 80670 h 138267"/>
                <a:gd name="connsiteX14" fmla="*/ 68315 w 172277"/>
                <a:gd name="connsiteY14" fmla="*/ 15687 h 138267"/>
                <a:gd name="connsiteX15" fmla="*/ 85320 w 172277"/>
                <a:gd name="connsiteY15" fmla="*/ 6374 h 138267"/>
                <a:gd name="connsiteX16" fmla="*/ 92203 w 172277"/>
                <a:gd name="connsiteY16" fmla="*/ 2326 h 138267"/>
                <a:gd name="connsiteX17" fmla="*/ 89369 w 172277"/>
                <a:gd name="connsiteY17" fmla="*/ 99 h 138267"/>
                <a:gd name="connsiteX18" fmla="*/ 63457 w 172277"/>
                <a:gd name="connsiteY18" fmla="*/ 706 h 138267"/>
                <a:gd name="connsiteX19" fmla="*/ 37342 w 172277"/>
                <a:gd name="connsiteY19" fmla="*/ 99 h 138267"/>
                <a:gd name="connsiteX20" fmla="*/ 33293 w 172277"/>
                <a:gd name="connsiteY20" fmla="*/ 3945 h 138267"/>
                <a:gd name="connsiteX21" fmla="*/ 39164 w 172277"/>
                <a:gd name="connsiteY21" fmla="*/ 6374 h 138267"/>
                <a:gd name="connsiteX22" fmla="*/ 47869 w 172277"/>
                <a:gd name="connsiteY22" fmla="*/ 6779 h 138267"/>
                <a:gd name="connsiteX23" fmla="*/ 52322 w 172277"/>
                <a:gd name="connsiteY23" fmla="*/ 10018 h 138267"/>
                <a:gd name="connsiteX24" fmla="*/ 51513 w 172277"/>
                <a:gd name="connsiteY24" fmla="*/ 13865 h 138267"/>
                <a:gd name="connsiteX25" fmla="*/ 24386 w 172277"/>
                <a:gd name="connsiteY25" fmla="*/ 122575 h 138267"/>
                <a:gd name="connsiteX26" fmla="*/ 5963 w 172277"/>
                <a:gd name="connsiteY26" fmla="*/ 132090 h 138267"/>
                <a:gd name="connsiteX27" fmla="*/ 295 w 172277"/>
                <a:gd name="connsiteY27" fmla="*/ 135936 h 138267"/>
                <a:gd name="connsiteX28" fmla="*/ 3332 w 172277"/>
                <a:gd name="connsiteY28" fmla="*/ 138366 h 138267"/>
                <a:gd name="connsiteX29" fmla="*/ 29042 w 172277"/>
                <a:gd name="connsiteY29" fmla="*/ 137758 h 138267"/>
                <a:gd name="connsiteX30" fmla="*/ 41998 w 172277"/>
                <a:gd name="connsiteY30" fmla="*/ 137961 h 138267"/>
                <a:gd name="connsiteX31" fmla="*/ 55157 w 172277"/>
                <a:gd name="connsiteY31" fmla="*/ 138366 h 138267"/>
                <a:gd name="connsiteX32" fmla="*/ 59205 w 172277"/>
                <a:gd name="connsiteY32" fmla="*/ 134317 h 138267"/>
                <a:gd name="connsiteX33" fmla="*/ 53537 w 172277"/>
                <a:gd name="connsiteY33" fmla="*/ 132090 h 138267"/>
                <a:gd name="connsiteX34" fmla="*/ 40378 w 172277"/>
                <a:gd name="connsiteY34" fmla="*/ 128446 h 138267"/>
                <a:gd name="connsiteX35" fmla="*/ 42200 w 172277"/>
                <a:gd name="connsiteY35" fmla="*/ 119539 h 138267"/>
                <a:gd name="connsiteX36" fmla="*/ 50298 w 172277"/>
                <a:gd name="connsiteY36" fmla="*/ 87756 h 138267"/>
                <a:gd name="connsiteX37" fmla="*/ 80462 w 172277"/>
                <a:gd name="connsiteY37" fmla="*/ 64272 h 138267"/>
                <a:gd name="connsiteX38" fmla="*/ 103945 w 172277"/>
                <a:gd name="connsiteY38" fmla="*/ 118729 h 138267"/>
                <a:gd name="connsiteX39" fmla="*/ 106374 w 172277"/>
                <a:gd name="connsiteY39" fmla="*/ 125814 h 138267"/>
                <a:gd name="connsiteX40" fmla="*/ 95847 w 172277"/>
                <a:gd name="connsiteY40" fmla="*/ 132090 h 138267"/>
                <a:gd name="connsiteX41" fmla="*/ 91394 w 172277"/>
                <a:gd name="connsiteY41" fmla="*/ 136139 h 138267"/>
                <a:gd name="connsiteX42" fmla="*/ 94228 w 172277"/>
                <a:gd name="connsiteY42" fmla="*/ 138366 h 138267"/>
                <a:gd name="connsiteX43" fmla="*/ 118925 w 172277"/>
                <a:gd name="connsiteY43" fmla="*/ 137758 h 138267"/>
                <a:gd name="connsiteX44" fmla="*/ 138765 w 172277"/>
                <a:gd name="connsiteY44" fmla="*/ 138366 h 138267"/>
                <a:gd name="connsiteX45" fmla="*/ 142409 w 172277"/>
                <a:gd name="connsiteY45" fmla="*/ 134317 h 138267"/>
                <a:gd name="connsiteX46" fmla="*/ 138360 w 172277"/>
                <a:gd name="connsiteY46" fmla="*/ 132090 h 138267"/>
                <a:gd name="connsiteX47" fmla="*/ 124391 w 172277"/>
                <a:gd name="connsiteY47" fmla="*/ 122980 h 138267"/>
                <a:gd name="connsiteX48" fmla="*/ 95645 w 172277"/>
                <a:gd name="connsiteY48" fmla="*/ 56580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277" h="138267">
                  <a:moveTo>
                    <a:pt x="95645" y="56580"/>
                  </a:moveTo>
                  <a:cubicBezTo>
                    <a:pt x="95442" y="55972"/>
                    <a:pt x="94633" y="54353"/>
                    <a:pt x="94633" y="53745"/>
                  </a:cubicBezTo>
                  <a:cubicBezTo>
                    <a:pt x="94633" y="53543"/>
                    <a:pt x="98277" y="50709"/>
                    <a:pt x="100503" y="49089"/>
                  </a:cubicBezTo>
                  <a:lnTo>
                    <a:pt x="135931" y="21760"/>
                  </a:lnTo>
                  <a:cubicBezTo>
                    <a:pt x="154960" y="7791"/>
                    <a:pt x="162855" y="6982"/>
                    <a:pt x="168928" y="6374"/>
                  </a:cubicBezTo>
                  <a:cubicBezTo>
                    <a:pt x="170548" y="6172"/>
                    <a:pt x="172572" y="5969"/>
                    <a:pt x="172572" y="2326"/>
                  </a:cubicBezTo>
                  <a:cubicBezTo>
                    <a:pt x="172572" y="1516"/>
                    <a:pt x="171965" y="99"/>
                    <a:pt x="170345" y="99"/>
                  </a:cubicBezTo>
                  <a:cubicBezTo>
                    <a:pt x="165892" y="99"/>
                    <a:pt x="160831" y="706"/>
                    <a:pt x="155972" y="706"/>
                  </a:cubicBezTo>
                  <a:cubicBezTo>
                    <a:pt x="148684" y="706"/>
                    <a:pt x="140789" y="99"/>
                    <a:pt x="133501" y="99"/>
                  </a:cubicBezTo>
                  <a:cubicBezTo>
                    <a:pt x="132084" y="99"/>
                    <a:pt x="129655" y="99"/>
                    <a:pt x="129655" y="4147"/>
                  </a:cubicBezTo>
                  <a:cubicBezTo>
                    <a:pt x="129655" y="5565"/>
                    <a:pt x="130667" y="6172"/>
                    <a:pt x="132084" y="6374"/>
                  </a:cubicBezTo>
                  <a:cubicBezTo>
                    <a:pt x="136538" y="6779"/>
                    <a:pt x="138360" y="7791"/>
                    <a:pt x="138360" y="10626"/>
                  </a:cubicBezTo>
                  <a:cubicBezTo>
                    <a:pt x="138360" y="14270"/>
                    <a:pt x="132287" y="18926"/>
                    <a:pt x="131072" y="19938"/>
                  </a:cubicBezTo>
                  <a:lnTo>
                    <a:pt x="52120" y="80670"/>
                  </a:lnTo>
                  <a:lnTo>
                    <a:pt x="68315" y="15687"/>
                  </a:lnTo>
                  <a:cubicBezTo>
                    <a:pt x="70137" y="8399"/>
                    <a:pt x="70542" y="6374"/>
                    <a:pt x="85320" y="6374"/>
                  </a:cubicBezTo>
                  <a:cubicBezTo>
                    <a:pt x="90381" y="6374"/>
                    <a:pt x="92203" y="6374"/>
                    <a:pt x="92203" y="2326"/>
                  </a:cubicBezTo>
                  <a:cubicBezTo>
                    <a:pt x="92203" y="504"/>
                    <a:pt x="90584" y="99"/>
                    <a:pt x="89369" y="99"/>
                  </a:cubicBezTo>
                  <a:cubicBezTo>
                    <a:pt x="83701" y="99"/>
                    <a:pt x="69125" y="706"/>
                    <a:pt x="63457" y="706"/>
                  </a:cubicBezTo>
                  <a:cubicBezTo>
                    <a:pt x="57586" y="706"/>
                    <a:pt x="43213" y="99"/>
                    <a:pt x="37342" y="99"/>
                  </a:cubicBezTo>
                  <a:cubicBezTo>
                    <a:pt x="35925" y="99"/>
                    <a:pt x="33293" y="99"/>
                    <a:pt x="33293" y="3945"/>
                  </a:cubicBezTo>
                  <a:cubicBezTo>
                    <a:pt x="33293" y="6374"/>
                    <a:pt x="35115" y="6374"/>
                    <a:pt x="39164" y="6374"/>
                  </a:cubicBezTo>
                  <a:cubicBezTo>
                    <a:pt x="41796" y="6374"/>
                    <a:pt x="45439" y="6577"/>
                    <a:pt x="47869" y="6779"/>
                  </a:cubicBezTo>
                  <a:cubicBezTo>
                    <a:pt x="51108" y="7184"/>
                    <a:pt x="52322" y="7791"/>
                    <a:pt x="52322" y="10018"/>
                  </a:cubicBezTo>
                  <a:cubicBezTo>
                    <a:pt x="52322" y="10828"/>
                    <a:pt x="52120" y="11435"/>
                    <a:pt x="51513" y="13865"/>
                  </a:cubicBezTo>
                  <a:lnTo>
                    <a:pt x="24386" y="122575"/>
                  </a:lnTo>
                  <a:cubicBezTo>
                    <a:pt x="22361" y="130471"/>
                    <a:pt x="21956" y="132090"/>
                    <a:pt x="5963" y="132090"/>
                  </a:cubicBezTo>
                  <a:cubicBezTo>
                    <a:pt x="2522" y="132090"/>
                    <a:pt x="295" y="132090"/>
                    <a:pt x="295" y="135936"/>
                  </a:cubicBezTo>
                  <a:cubicBezTo>
                    <a:pt x="295" y="138366"/>
                    <a:pt x="2724" y="138366"/>
                    <a:pt x="3332" y="138366"/>
                  </a:cubicBezTo>
                  <a:cubicBezTo>
                    <a:pt x="9000" y="138366"/>
                    <a:pt x="23373" y="137758"/>
                    <a:pt x="29042" y="137758"/>
                  </a:cubicBezTo>
                  <a:cubicBezTo>
                    <a:pt x="33293" y="137758"/>
                    <a:pt x="37747" y="137961"/>
                    <a:pt x="41998" y="137961"/>
                  </a:cubicBezTo>
                  <a:cubicBezTo>
                    <a:pt x="46452" y="137961"/>
                    <a:pt x="50905" y="138366"/>
                    <a:pt x="55157" y="138366"/>
                  </a:cubicBezTo>
                  <a:cubicBezTo>
                    <a:pt x="56574" y="138366"/>
                    <a:pt x="59205" y="138366"/>
                    <a:pt x="59205" y="134317"/>
                  </a:cubicBezTo>
                  <a:cubicBezTo>
                    <a:pt x="59205" y="132090"/>
                    <a:pt x="57383" y="132090"/>
                    <a:pt x="53537" y="132090"/>
                  </a:cubicBezTo>
                  <a:cubicBezTo>
                    <a:pt x="46047" y="132090"/>
                    <a:pt x="40378" y="132090"/>
                    <a:pt x="40378" y="128446"/>
                  </a:cubicBezTo>
                  <a:cubicBezTo>
                    <a:pt x="40378" y="127029"/>
                    <a:pt x="41593" y="122575"/>
                    <a:pt x="42200" y="119539"/>
                  </a:cubicBezTo>
                  <a:cubicBezTo>
                    <a:pt x="45035" y="109012"/>
                    <a:pt x="47666" y="98282"/>
                    <a:pt x="50298" y="87756"/>
                  </a:cubicBezTo>
                  <a:lnTo>
                    <a:pt x="80462" y="64272"/>
                  </a:lnTo>
                  <a:lnTo>
                    <a:pt x="103945" y="118729"/>
                  </a:lnTo>
                  <a:cubicBezTo>
                    <a:pt x="106374" y="124195"/>
                    <a:pt x="106374" y="124600"/>
                    <a:pt x="106374" y="125814"/>
                  </a:cubicBezTo>
                  <a:cubicBezTo>
                    <a:pt x="106374" y="131888"/>
                    <a:pt x="97669" y="132090"/>
                    <a:pt x="95847" y="132090"/>
                  </a:cubicBezTo>
                  <a:cubicBezTo>
                    <a:pt x="93620" y="132090"/>
                    <a:pt x="91394" y="132090"/>
                    <a:pt x="91394" y="136139"/>
                  </a:cubicBezTo>
                  <a:cubicBezTo>
                    <a:pt x="91394" y="138366"/>
                    <a:pt x="93823" y="138366"/>
                    <a:pt x="94228" y="138366"/>
                  </a:cubicBezTo>
                  <a:cubicBezTo>
                    <a:pt x="102325" y="138366"/>
                    <a:pt x="110828" y="137758"/>
                    <a:pt x="118925" y="137758"/>
                  </a:cubicBezTo>
                  <a:cubicBezTo>
                    <a:pt x="123379" y="137758"/>
                    <a:pt x="134311" y="138366"/>
                    <a:pt x="138765" y="138366"/>
                  </a:cubicBezTo>
                  <a:cubicBezTo>
                    <a:pt x="139777" y="138366"/>
                    <a:pt x="142409" y="138366"/>
                    <a:pt x="142409" y="134317"/>
                  </a:cubicBezTo>
                  <a:cubicBezTo>
                    <a:pt x="142409" y="132090"/>
                    <a:pt x="140182" y="132090"/>
                    <a:pt x="138360" y="132090"/>
                  </a:cubicBezTo>
                  <a:cubicBezTo>
                    <a:pt x="130060" y="131888"/>
                    <a:pt x="127428" y="130066"/>
                    <a:pt x="124391" y="122980"/>
                  </a:cubicBezTo>
                  <a:lnTo>
                    <a:pt x="95645" y="5658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形状 207">
              <a:extLst>
                <a:ext uri="{FF2B5EF4-FFF2-40B4-BE49-F238E27FC236}">
                  <a16:creationId xmlns:a16="http://schemas.microsoft.com/office/drawing/2014/main" id="{9EC52E1B-4E23-91EF-56AE-2A3C9D4E1768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8603298" y="4931367"/>
              <a:ext cx="21458" cy="21458"/>
            </a:xfrm>
            <a:custGeom>
              <a:avLst/>
              <a:gdLst>
                <a:gd name="connsiteX0" fmla="*/ 21765 w 21458"/>
                <a:gd name="connsiteY0" fmla="*/ 10828 h 21458"/>
                <a:gd name="connsiteX1" fmla="*/ 11036 w 21458"/>
                <a:gd name="connsiteY1" fmla="*/ 99 h 21458"/>
                <a:gd name="connsiteX2" fmla="*/ 307 w 21458"/>
                <a:gd name="connsiteY2" fmla="*/ 10828 h 21458"/>
                <a:gd name="connsiteX3" fmla="*/ 11036 w 21458"/>
                <a:gd name="connsiteY3" fmla="*/ 21557 h 21458"/>
                <a:gd name="connsiteX4" fmla="*/ 21765 w 21458"/>
                <a:gd name="connsiteY4" fmla="*/ 1082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765" y="10828"/>
                  </a:moveTo>
                  <a:cubicBezTo>
                    <a:pt x="21765" y="4957"/>
                    <a:pt x="16907" y="99"/>
                    <a:pt x="11036" y="99"/>
                  </a:cubicBezTo>
                  <a:cubicBezTo>
                    <a:pt x="5165" y="99"/>
                    <a:pt x="307" y="4957"/>
                    <a:pt x="307" y="10828"/>
                  </a:cubicBezTo>
                  <a:cubicBezTo>
                    <a:pt x="307" y="16699"/>
                    <a:pt x="5165" y="21557"/>
                    <a:pt x="11036" y="21557"/>
                  </a:cubicBezTo>
                  <a:cubicBezTo>
                    <a:pt x="16907" y="21557"/>
                    <a:pt x="21765" y="16699"/>
                    <a:pt x="21765" y="10828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形状 208">
              <a:extLst>
                <a:ext uri="{FF2B5EF4-FFF2-40B4-BE49-F238E27FC236}">
                  <a16:creationId xmlns:a16="http://schemas.microsoft.com/office/drawing/2014/main" id="{44920BF2-01B8-62E4-FEBA-D78B1BAAE56E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8778358" y="4794742"/>
              <a:ext cx="89681" cy="40083"/>
            </a:xfrm>
            <a:custGeom>
              <a:avLst/>
              <a:gdLst>
                <a:gd name="connsiteX0" fmla="*/ 72181 w 89681"/>
                <a:gd name="connsiteY0" fmla="*/ 24187 h 40083"/>
                <a:gd name="connsiteX1" fmla="*/ 62666 w 89681"/>
                <a:gd name="connsiteY1" fmla="*/ 36131 h 40083"/>
                <a:gd name="connsiteX2" fmla="*/ 66715 w 89681"/>
                <a:gd name="connsiteY2" fmla="*/ 40179 h 40083"/>
                <a:gd name="connsiteX3" fmla="*/ 70561 w 89681"/>
                <a:gd name="connsiteY3" fmla="*/ 37548 h 40083"/>
                <a:gd name="connsiteX4" fmla="*/ 86554 w 89681"/>
                <a:gd name="connsiteY4" fmla="*/ 24389 h 40083"/>
                <a:gd name="connsiteX5" fmla="*/ 89996 w 89681"/>
                <a:gd name="connsiteY5" fmla="*/ 20138 h 40083"/>
                <a:gd name="connsiteX6" fmla="*/ 87161 w 89681"/>
                <a:gd name="connsiteY6" fmla="*/ 16089 h 40083"/>
                <a:gd name="connsiteX7" fmla="*/ 78861 w 89681"/>
                <a:gd name="connsiteY7" fmla="*/ 4550 h 40083"/>
                <a:gd name="connsiteX8" fmla="*/ 74812 w 89681"/>
                <a:gd name="connsiteY8" fmla="*/ 96 h 40083"/>
                <a:gd name="connsiteX9" fmla="*/ 70764 w 89681"/>
                <a:gd name="connsiteY9" fmla="*/ 4347 h 40083"/>
                <a:gd name="connsiteX10" fmla="*/ 75622 w 89681"/>
                <a:gd name="connsiteY10" fmla="*/ 16089 h 40083"/>
                <a:gd name="connsiteX11" fmla="*/ 7400 w 89681"/>
                <a:gd name="connsiteY11" fmla="*/ 16089 h 40083"/>
                <a:gd name="connsiteX12" fmla="*/ 314 w 89681"/>
                <a:gd name="connsiteY12" fmla="*/ 20138 h 40083"/>
                <a:gd name="connsiteX13" fmla="*/ 7400 w 89681"/>
                <a:gd name="connsiteY13" fmla="*/ 24187 h 40083"/>
                <a:gd name="connsiteX14" fmla="*/ 72181 w 89681"/>
                <a:gd name="connsiteY14" fmla="*/ 24187 h 4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9681" h="40083">
                  <a:moveTo>
                    <a:pt x="72181" y="24187"/>
                  </a:moveTo>
                  <a:cubicBezTo>
                    <a:pt x="69347" y="26818"/>
                    <a:pt x="62666" y="32487"/>
                    <a:pt x="62666" y="36131"/>
                  </a:cubicBezTo>
                  <a:cubicBezTo>
                    <a:pt x="62666" y="38155"/>
                    <a:pt x="64690" y="40179"/>
                    <a:pt x="66715" y="40179"/>
                  </a:cubicBezTo>
                  <a:cubicBezTo>
                    <a:pt x="68537" y="40179"/>
                    <a:pt x="69549" y="38762"/>
                    <a:pt x="70561" y="37548"/>
                  </a:cubicBezTo>
                  <a:cubicBezTo>
                    <a:pt x="72990" y="34511"/>
                    <a:pt x="77647" y="28843"/>
                    <a:pt x="86554" y="24389"/>
                  </a:cubicBezTo>
                  <a:cubicBezTo>
                    <a:pt x="87971" y="23579"/>
                    <a:pt x="89996" y="22567"/>
                    <a:pt x="89996" y="20138"/>
                  </a:cubicBezTo>
                  <a:cubicBezTo>
                    <a:pt x="89996" y="18113"/>
                    <a:pt x="88578" y="17101"/>
                    <a:pt x="87161" y="16089"/>
                  </a:cubicBezTo>
                  <a:cubicBezTo>
                    <a:pt x="82708" y="13052"/>
                    <a:pt x="80481" y="9408"/>
                    <a:pt x="78861" y="4550"/>
                  </a:cubicBezTo>
                  <a:cubicBezTo>
                    <a:pt x="78456" y="2728"/>
                    <a:pt x="77647" y="96"/>
                    <a:pt x="74812" y="96"/>
                  </a:cubicBezTo>
                  <a:cubicBezTo>
                    <a:pt x="71978" y="96"/>
                    <a:pt x="70764" y="2728"/>
                    <a:pt x="70764" y="4347"/>
                  </a:cubicBezTo>
                  <a:cubicBezTo>
                    <a:pt x="70764" y="5360"/>
                    <a:pt x="72383" y="11838"/>
                    <a:pt x="75622" y="16089"/>
                  </a:cubicBezTo>
                  <a:lnTo>
                    <a:pt x="7400" y="16089"/>
                  </a:lnTo>
                  <a:cubicBezTo>
                    <a:pt x="3958" y="16089"/>
                    <a:pt x="314" y="16089"/>
                    <a:pt x="314" y="20138"/>
                  </a:cubicBezTo>
                  <a:cubicBezTo>
                    <a:pt x="314" y="24186"/>
                    <a:pt x="3958" y="24187"/>
                    <a:pt x="7400" y="24187"/>
                  </a:cubicBezTo>
                  <a:lnTo>
                    <a:pt x="72181" y="2418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形状 209">
              <a:extLst>
                <a:ext uri="{FF2B5EF4-FFF2-40B4-BE49-F238E27FC236}">
                  <a16:creationId xmlns:a16="http://schemas.microsoft.com/office/drawing/2014/main" id="{2642E80B-CAE9-D1BE-E7BF-1F54FDFC1C01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8695205" y="4852213"/>
              <a:ext cx="96361" cy="142720"/>
            </a:xfrm>
            <a:custGeom>
              <a:avLst/>
              <a:gdLst>
                <a:gd name="connsiteX0" fmla="*/ 96673 w 96361"/>
                <a:gd name="connsiteY0" fmla="*/ 2326 h 142720"/>
                <a:gd name="connsiteX1" fmla="*/ 94042 w 96361"/>
                <a:gd name="connsiteY1" fmla="*/ 99 h 142720"/>
                <a:gd name="connsiteX2" fmla="*/ 68332 w 96361"/>
                <a:gd name="connsiteY2" fmla="*/ 2326 h 142720"/>
                <a:gd name="connsiteX3" fmla="*/ 65497 w 96361"/>
                <a:gd name="connsiteY3" fmla="*/ 6172 h 142720"/>
                <a:gd name="connsiteX4" fmla="*/ 70356 w 96361"/>
                <a:gd name="connsiteY4" fmla="*/ 8601 h 142720"/>
                <a:gd name="connsiteX5" fmla="*/ 80478 w 96361"/>
                <a:gd name="connsiteY5" fmla="*/ 12043 h 142720"/>
                <a:gd name="connsiteX6" fmla="*/ 79871 w 96361"/>
                <a:gd name="connsiteY6" fmla="*/ 16091 h 142720"/>
                <a:gd name="connsiteX7" fmla="*/ 67724 w 96361"/>
                <a:gd name="connsiteY7" fmla="*/ 64070 h 142720"/>
                <a:gd name="connsiteX8" fmla="*/ 49100 w 96361"/>
                <a:gd name="connsiteY8" fmla="*/ 51114 h 142720"/>
                <a:gd name="connsiteX9" fmla="*/ 312 w 96361"/>
                <a:gd name="connsiteY9" fmla="*/ 110429 h 142720"/>
                <a:gd name="connsiteX10" fmla="*/ 27236 w 96361"/>
                <a:gd name="connsiteY10" fmla="*/ 142819 h 142720"/>
                <a:gd name="connsiteX11" fmla="*/ 53553 w 96361"/>
                <a:gd name="connsiteY11" fmla="*/ 127636 h 142720"/>
                <a:gd name="connsiteX12" fmla="*/ 71976 w 96361"/>
                <a:gd name="connsiteY12" fmla="*/ 142819 h 142720"/>
                <a:gd name="connsiteX13" fmla="*/ 86956 w 96361"/>
                <a:gd name="connsiteY13" fmla="*/ 131685 h 142720"/>
                <a:gd name="connsiteX14" fmla="*/ 93029 w 96361"/>
                <a:gd name="connsiteY14" fmla="*/ 111644 h 142720"/>
                <a:gd name="connsiteX15" fmla="*/ 90600 w 96361"/>
                <a:gd name="connsiteY15" fmla="*/ 109619 h 142720"/>
                <a:gd name="connsiteX16" fmla="*/ 87766 w 96361"/>
                <a:gd name="connsiteY16" fmla="*/ 113263 h 142720"/>
                <a:gd name="connsiteX17" fmla="*/ 72380 w 96361"/>
                <a:gd name="connsiteY17" fmla="*/ 138366 h 142720"/>
                <a:gd name="connsiteX18" fmla="*/ 66307 w 96361"/>
                <a:gd name="connsiteY18" fmla="*/ 129054 h 142720"/>
                <a:gd name="connsiteX19" fmla="*/ 67522 w 96361"/>
                <a:gd name="connsiteY19" fmla="*/ 119336 h 142720"/>
                <a:gd name="connsiteX20" fmla="*/ 96673 w 96361"/>
                <a:gd name="connsiteY20" fmla="*/ 2326 h 142720"/>
                <a:gd name="connsiteX21" fmla="*/ 54566 w 96361"/>
                <a:gd name="connsiteY21" fmla="*/ 116502 h 142720"/>
                <a:gd name="connsiteX22" fmla="*/ 50517 w 96361"/>
                <a:gd name="connsiteY22" fmla="*/ 123992 h 142720"/>
                <a:gd name="connsiteX23" fmla="*/ 27641 w 96361"/>
                <a:gd name="connsiteY23" fmla="*/ 138366 h 142720"/>
                <a:gd name="connsiteX24" fmla="*/ 14685 w 96361"/>
                <a:gd name="connsiteY24" fmla="*/ 119336 h 142720"/>
                <a:gd name="connsiteX25" fmla="*/ 25819 w 96361"/>
                <a:gd name="connsiteY25" fmla="*/ 75002 h 142720"/>
                <a:gd name="connsiteX26" fmla="*/ 49302 w 96361"/>
                <a:gd name="connsiteY26" fmla="*/ 55567 h 142720"/>
                <a:gd name="connsiteX27" fmla="*/ 65295 w 96361"/>
                <a:gd name="connsiteY27" fmla="*/ 73382 h 142720"/>
                <a:gd name="connsiteX28" fmla="*/ 64688 w 96361"/>
                <a:gd name="connsiteY28" fmla="*/ 76824 h 142720"/>
                <a:gd name="connsiteX29" fmla="*/ 54566 w 96361"/>
                <a:gd name="connsiteY29" fmla="*/ 116502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361" h="142720">
                  <a:moveTo>
                    <a:pt x="96673" y="2326"/>
                  </a:moveTo>
                  <a:cubicBezTo>
                    <a:pt x="96673" y="2123"/>
                    <a:pt x="96673" y="99"/>
                    <a:pt x="94042" y="99"/>
                  </a:cubicBezTo>
                  <a:cubicBezTo>
                    <a:pt x="91005" y="99"/>
                    <a:pt x="71773" y="1921"/>
                    <a:pt x="68332" y="2326"/>
                  </a:cubicBezTo>
                  <a:cubicBezTo>
                    <a:pt x="66712" y="2528"/>
                    <a:pt x="65497" y="3540"/>
                    <a:pt x="65497" y="6172"/>
                  </a:cubicBezTo>
                  <a:cubicBezTo>
                    <a:pt x="65497" y="8601"/>
                    <a:pt x="67319" y="8601"/>
                    <a:pt x="70356" y="8601"/>
                  </a:cubicBezTo>
                  <a:cubicBezTo>
                    <a:pt x="80073" y="8601"/>
                    <a:pt x="80478" y="10018"/>
                    <a:pt x="80478" y="12043"/>
                  </a:cubicBezTo>
                  <a:lnTo>
                    <a:pt x="79871" y="16091"/>
                  </a:lnTo>
                  <a:lnTo>
                    <a:pt x="67724" y="64070"/>
                  </a:lnTo>
                  <a:cubicBezTo>
                    <a:pt x="64080" y="56580"/>
                    <a:pt x="58210" y="51114"/>
                    <a:pt x="49100" y="51114"/>
                  </a:cubicBezTo>
                  <a:cubicBezTo>
                    <a:pt x="25414" y="51114"/>
                    <a:pt x="312" y="80873"/>
                    <a:pt x="312" y="110429"/>
                  </a:cubicBezTo>
                  <a:cubicBezTo>
                    <a:pt x="312" y="129458"/>
                    <a:pt x="11446" y="142819"/>
                    <a:pt x="27236" y="142819"/>
                  </a:cubicBezTo>
                  <a:cubicBezTo>
                    <a:pt x="31285" y="142819"/>
                    <a:pt x="41407" y="142010"/>
                    <a:pt x="53553" y="127636"/>
                  </a:cubicBezTo>
                  <a:cubicBezTo>
                    <a:pt x="55173" y="136139"/>
                    <a:pt x="62258" y="142819"/>
                    <a:pt x="71976" y="142819"/>
                  </a:cubicBezTo>
                  <a:cubicBezTo>
                    <a:pt x="79061" y="142819"/>
                    <a:pt x="83717" y="138163"/>
                    <a:pt x="86956" y="131685"/>
                  </a:cubicBezTo>
                  <a:cubicBezTo>
                    <a:pt x="90398" y="124397"/>
                    <a:pt x="93029" y="112048"/>
                    <a:pt x="93029" y="111644"/>
                  </a:cubicBezTo>
                  <a:cubicBezTo>
                    <a:pt x="93029" y="109619"/>
                    <a:pt x="91207" y="109619"/>
                    <a:pt x="90600" y="109619"/>
                  </a:cubicBezTo>
                  <a:cubicBezTo>
                    <a:pt x="88576" y="109619"/>
                    <a:pt x="88373" y="110429"/>
                    <a:pt x="87766" y="113263"/>
                  </a:cubicBezTo>
                  <a:cubicBezTo>
                    <a:pt x="84324" y="126422"/>
                    <a:pt x="80681" y="138366"/>
                    <a:pt x="72380" y="138366"/>
                  </a:cubicBezTo>
                  <a:cubicBezTo>
                    <a:pt x="66915" y="138366"/>
                    <a:pt x="66307" y="133102"/>
                    <a:pt x="66307" y="129054"/>
                  </a:cubicBezTo>
                  <a:cubicBezTo>
                    <a:pt x="66307" y="124195"/>
                    <a:pt x="66712" y="122778"/>
                    <a:pt x="67522" y="119336"/>
                  </a:cubicBezTo>
                  <a:lnTo>
                    <a:pt x="96673" y="2326"/>
                  </a:lnTo>
                  <a:close/>
                  <a:moveTo>
                    <a:pt x="54566" y="116502"/>
                  </a:moveTo>
                  <a:cubicBezTo>
                    <a:pt x="53553" y="120146"/>
                    <a:pt x="53553" y="120551"/>
                    <a:pt x="50517" y="123992"/>
                  </a:cubicBezTo>
                  <a:cubicBezTo>
                    <a:pt x="41609" y="135127"/>
                    <a:pt x="33309" y="138366"/>
                    <a:pt x="27641" y="138366"/>
                  </a:cubicBezTo>
                  <a:cubicBezTo>
                    <a:pt x="17519" y="138366"/>
                    <a:pt x="14685" y="127232"/>
                    <a:pt x="14685" y="119336"/>
                  </a:cubicBezTo>
                  <a:cubicBezTo>
                    <a:pt x="14685" y="109214"/>
                    <a:pt x="21163" y="84314"/>
                    <a:pt x="25819" y="75002"/>
                  </a:cubicBezTo>
                  <a:cubicBezTo>
                    <a:pt x="32095" y="63058"/>
                    <a:pt x="41205" y="55567"/>
                    <a:pt x="49302" y="55567"/>
                  </a:cubicBezTo>
                  <a:cubicBezTo>
                    <a:pt x="62461" y="55567"/>
                    <a:pt x="65295" y="72168"/>
                    <a:pt x="65295" y="73382"/>
                  </a:cubicBezTo>
                  <a:cubicBezTo>
                    <a:pt x="65295" y="74597"/>
                    <a:pt x="64890" y="75812"/>
                    <a:pt x="64688" y="76824"/>
                  </a:cubicBezTo>
                  <a:lnTo>
                    <a:pt x="54566" y="11650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形状 210">
              <a:extLst>
                <a:ext uri="{FF2B5EF4-FFF2-40B4-BE49-F238E27FC236}">
                  <a16:creationId xmlns:a16="http://schemas.microsoft.com/office/drawing/2014/main" id="{43BA08E9-56FB-B24A-B367-A6146DF69621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8803002" y="4849986"/>
              <a:ext cx="120047" cy="147174"/>
            </a:xfrm>
            <a:custGeom>
              <a:avLst/>
              <a:gdLst>
                <a:gd name="connsiteX0" fmla="*/ 120364 w 120047"/>
                <a:gd name="connsiteY0" fmla="*/ 2123 h 147174"/>
                <a:gd name="connsiteX1" fmla="*/ 118137 w 120047"/>
                <a:gd name="connsiteY1" fmla="*/ 99 h 147174"/>
                <a:gd name="connsiteX2" fmla="*/ 114493 w 120047"/>
                <a:gd name="connsiteY2" fmla="*/ 3135 h 147174"/>
                <a:gd name="connsiteX3" fmla="*/ 104776 w 120047"/>
                <a:gd name="connsiteY3" fmla="*/ 14674 h 147174"/>
                <a:gd name="connsiteX4" fmla="*/ 75827 w 120047"/>
                <a:gd name="connsiteY4" fmla="*/ 99 h 147174"/>
                <a:gd name="connsiteX5" fmla="*/ 25824 w 120047"/>
                <a:gd name="connsiteY5" fmla="*/ 47875 h 147174"/>
                <a:gd name="connsiteX6" fmla="*/ 46878 w 120047"/>
                <a:gd name="connsiteY6" fmla="*/ 76621 h 147174"/>
                <a:gd name="connsiteX7" fmla="*/ 68539 w 120047"/>
                <a:gd name="connsiteY7" fmla="*/ 82290 h 147174"/>
                <a:gd name="connsiteX8" fmla="*/ 87164 w 120047"/>
                <a:gd name="connsiteY8" fmla="*/ 103748 h 147174"/>
                <a:gd name="connsiteX9" fmla="*/ 50724 w 120047"/>
                <a:gd name="connsiteY9" fmla="*/ 140998 h 147174"/>
                <a:gd name="connsiteX10" fmla="*/ 15297 w 120047"/>
                <a:gd name="connsiteY10" fmla="*/ 111441 h 147174"/>
                <a:gd name="connsiteX11" fmla="*/ 16512 w 120047"/>
                <a:gd name="connsiteY11" fmla="*/ 100509 h 147174"/>
                <a:gd name="connsiteX12" fmla="*/ 16917 w 120047"/>
                <a:gd name="connsiteY12" fmla="*/ 99092 h 147174"/>
                <a:gd name="connsiteX13" fmla="*/ 14488 w 120047"/>
                <a:gd name="connsiteY13" fmla="*/ 96865 h 147174"/>
                <a:gd name="connsiteX14" fmla="*/ 12463 w 120047"/>
                <a:gd name="connsiteY14" fmla="*/ 97675 h 147174"/>
                <a:gd name="connsiteX15" fmla="*/ 317 w 120047"/>
                <a:gd name="connsiteY15" fmla="*/ 145249 h 147174"/>
                <a:gd name="connsiteX16" fmla="*/ 2544 w 120047"/>
                <a:gd name="connsiteY16" fmla="*/ 147273 h 147174"/>
                <a:gd name="connsiteX17" fmla="*/ 6187 w 120047"/>
                <a:gd name="connsiteY17" fmla="*/ 144237 h 147174"/>
                <a:gd name="connsiteX18" fmla="*/ 16107 w 120047"/>
                <a:gd name="connsiteY18" fmla="*/ 132697 h 147174"/>
                <a:gd name="connsiteX19" fmla="*/ 50320 w 120047"/>
                <a:gd name="connsiteY19" fmla="*/ 147273 h 147174"/>
                <a:gd name="connsiteX20" fmla="*/ 101740 w 120047"/>
                <a:gd name="connsiteY20" fmla="*/ 95246 h 147174"/>
                <a:gd name="connsiteX21" fmla="*/ 91820 w 120047"/>
                <a:gd name="connsiteY21" fmla="*/ 71560 h 147174"/>
                <a:gd name="connsiteX22" fmla="*/ 66110 w 120047"/>
                <a:gd name="connsiteY22" fmla="*/ 61438 h 147174"/>
                <a:gd name="connsiteX23" fmla="*/ 52546 w 120047"/>
                <a:gd name="connsiteY23" fmla="*/ 57794 h 147174"/>
                <a:gd name="connsiteX24" fmla="*/ 40198 w 120047"/>
                <a:gd name="connsiteY24" fmla="*/ 39372 h 147174"/>
                <a:gd name="connsiteX25" fmla="*/ 75625 w 120047"/>
                <a:gd name="connsiteY25" fmla="*/ 5767 h 147174"/>
                <a:gd name="connsiteX26" fmla="*/ 104776 w 120047"/>
                <a:gd name="connsiteY26" fmla="*/ 37145 h 147174"/>
                <a:gd name="connsiteX27" fmla="*/ 103966 w 120047"/>
                <a:gd name="connsiteY27" fmla="*/ 48482 h 147174"/>
                <a:gd name="connsiteX28" fmla="*/ 106396 w 120047"/>
                <a:gd name="connsiteY28" fmla="*/ 50506 h 147174"/>
                <a:gd name="connsiteX29" fmla="*/ 109432 w 120047"/>
                <a:gd name="connsiteY29" fmla="*/ 46458 h 147174"/>
                <a:gd name="connsiteX30" fmla="*/ 120364 w 120047"/>
                <a:gd name="connsiteY30" fmla="*/ 2123 h 14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0047" h="147174">
                  <a:moveTo>
                    <a:pt x="120364" y="2123"/>
                  </a:moveTo>
                  <a:cubicBezTo>
                    <a:pt x="120364" y="1516"/>
                    <a:pt x="119959" y="99"/>
                    <a:pt x="118137" y="99"/>
                  </a:cubicBezTo>
                  <a:cubicBezTo>
                    <a:pt x="117125" y="99"/>
                    <a:pt x="116923" y="301"/>
                    <a:pt x="114493" y="3135"/>
                  </a:cubicBezTo>
                  <a:lnTo>
                    <a:pt x="104776" y="14674"/>
                  </a:lnTo>
                  <a:cubicBezTo>
                    <a:pt x="99513" y="5160"/>
                    <a:pt x="88986" y="99"/>
                    <a:pt x="75827" y="99"/>
                  </a:cubicBezTo>
                  <a:cubicBezTo>
                    <a:pt x="50117" y="99"/>
                    <a:pt x="25824" y="23379"/>
                    <a:pt x="25824" y="47875"/>
                  </a:cubicBezTo>
                  <a:cubicBezTo>
                    <a:pt x="25824" y="64272"/>
                    <a:pt x="36554" y="73585"/>
                    <a:pt x="46878" y="76621"/>
                  </a:cubicBezTo>
                  <a:lnTo>
                    <a:pt x="68539" y="82290"/>
                  </a:lnTo>
                  <a:cubicBezTo>
                    <a:pt x="76030" y="84112"/>
                    <a:pt x="87164" y="87148"/>
                    <a:pt x="87164" y="103748"/>
                  </a:cubicBezTo>
                  <a:cubicBezTo>
                    <a:pt x="87164" y="121968"/>
                    <a:pt x="70564" y="140998"/>
                    <a:pt x="50724" y="140998"/>
                  </a:cubicBezTo>
                  <a:cubicBezTo>
                    <a:pt x="37768" y="140998"/>
                    <a:pt x="15297" y="136544"/>
                    <a:pt x="15297" y="111441"/>
                  </a:cubicBezTo>
                  <a:cubicBezTo>
                    <a:pt x="15297" y="106583"/>
                    <a:pt x="16310" y="101724"/>
                    <a:pt x="16512" y="100509"/>
                  </a:cubicBezTo>
                  <a:cubicBezTo>
                    <a:pt x="16714" y="99700"/>
                    <a:pt x="16917" y="99497"/>
                    <a:pt x="16917" y="99092"/>
                  </a:cubicBezTo>
                  <a:cubicBezTo>
                    <a:pt x="16917" y="97068"/>
                    <a:pt x="15500" y="96865"/>
                    <a:pt x="14488" y="96865"/>
                  </a:cubicBezTo>
                  <a:cubicBezTo>
                    <a:pt x="13475" y="96865"/>
                    <a:pt x="13070" y="97068"/>
                    <a:pt x="12463" y="97675"/>
                  </a:cubicBezTo>
                  <a:cubicBezTo>
                    <a:pt x="11653" y="98485"/>
                    <a:pt x="317" y="144641"/>
                    <a:pt x="317" y="145249"/>
                  </a:cubicBezTo>
                  <a:cubicBezTo>
                    <a:pt x="317" y="146463"/>
                    <a:pt x="1329" y="147273"/>
                    <a:pt x="2544" y="147273"/>
                  </a:cubicBezTo>
                  <a:cubicBezTo>
                    <a:pt x="3556" y="147273"/>
                    <a:pt x="3758" y="147071"/>
                    <a:pt x="6187" y="144237"/>
                  </a:cubicBezTo>
                  <a:lnTo>
                    <a:pt x="16107" y="132697"/>
                  </a:lnTo>
                  <a:cubicBezTo>
                    <a:pt x="24812" y="144439"/>
                    <a:pt x="38578" y="147273"/>
                    <a:pt x="50320" y="147273"/>
                  </a:cubicBezTo>
                  <a:cubicBezTo>
                    <a:pt x="77852" y="147273"/>
                    <a:pt x="101740" y="120349"/>
                    <a:pt x="101740" y="95246"/>
                  </a:cubicBezTo>
                  <a:cubicBezTo>
                    <a:pt x="101740" y="81277"/>
                    <a:pt x="94857" y="74394"/>
                    <a:pt x="91820" y="71560"/>
                  </a:cubicBezTo>
                  <a:cubicBezTo>
                    <a:pt x="87164" y="66904"/>
                    <a:pt x="84127" y="66094"/>
                    <a:pt x="66110" y="61438"/>
                  </a:cubicBezTo>
                  <a:cubicBezTo>
                    <a:pt x="61656" y="60224"/>
                    <a:pt x="54368" y="58199"/>
                    <a:pt x="52546" y="57794"/>
                  </a:cubicBezTo>
                  <a:cubicBezTo>
                    <a:pt x="47081" y="55972"/>
                    <a:pt x="40198" y="50102"/>
                    <a:pt x="40198" y="39372"/>
                  </a:cubicBezTo>
                  <a:cubicBezTo>
                    <a:pt x="40198" y="22974"/>
                    <a:pt x="56393" y="5767"/>
                    <a:pt x="75625" y="5767"/>
                  </a:cubicBezTo>
                  <a:cubicBezTo>
                    <a:pt x="92427" y="5767"/>
                    <a:pt x="104776" y="14472"/>
                    <a:pt x="104776" y="37145"/>
                  </a:cubicBezTo>
                  <a:cubicBezTo>
                    <a:pt x="104776" y="43623"/>
                    <a:pt x="103966" y="47267"/>
                    <a:pt x="103966" y="48482"/>
                  </a:cubicBezTo>
                  <a:cubicBezTo>
                    <a:pt x="103966" y="48684"/>
                    <a:pt x="103966" y="50506"/>
                    <a:pt x="106396" y="50506"/>
                  </a:cubicBezTo>
                  <a:cubicBezTo>
                    <a:pt x="108420" y="50506"/>
                    <a:pt x="108623" y="49899"/>
                    <a:pt x="109432" y="46458"/>
                  </a:cubicBezTo>
                  <a:lnTo>
                    <a:pt x="120364" y="212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形状 211">
              <a:extLst>
                <a:ext uri="{FF2B5EF4-FFF2-40B4-BE49-F238E27FC236}">
                  <a16:creationId xmlns:a16="http://schemas.microsoft.com/office/drawing/2014/main" id="{6719D4E9-2E05-D3C9-D20F-0DEC09683CC6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8935364" y="4699165"/>
              <a:ext cx="99600" cy="485655"/>
            </a:xfrm>
            <a:custGeom>
              <a:avLst/>
              <a:gdLst>
                <a:gd name="connsiteX0" fmla="*/ 99924 w 99600"/>
                <a:gd name="connsiteY0" fmla="*/ 243014 h 485655"/>
                <a:gd name="connsiteX1" fmla="*/ 30285 w 99600"/>
                <a:gd name="connsiteY1" fmla="*/ 22758 h 485655"/>
                <a:gd name="connsiteX2" fmla="*/ 10243 w 99600"/>
                <a:gd name="connsiteY2" fmla="*/ 2514 h 485655"/>
                <a:gd name="connsiteX3" fmla="*/ 4575 w 99600"/>
                <a:gd name="connsiteY3" fmla="*/ 85 h 485655"/>
                <a:gd name="connsiteX4" fmla="*/ 323 w 99600"/>
                <a:gd name="connsiteY4" fmla="*/ 2109 h 485655"/>
                <a:gd name="connsiteX5" fmla="*/ 1538 w 99600"/>
                <a:gd name="connsiteY5" fmla="*/ 4133 h 485655"/>
                <a:gd name="connsiteX6" fmla="*/ 35751 w 99600"/>
                <a:gd name="connsiteY6" fmla="*/ 46848 h 485655"/>
                <a:gd name="connsiteX7" fmla="*/ 83122 w 99600"/>
                <a:gd name="connsiteY7" fmla="*/ 242811 h 485655"/>
                <a:gd name="connsiteX8" fmla="*/ 42431 w 99600"/>
                <a:gd name="connsiteY8" fmla="*/ 427842 h 485655"/>
                <a:gd name="connsiteX9" fmla="*/ 1133 w 99600"/>
                <a:gd name="connsiteY9" fmla="*/ 481894 h 485655"/>
                <a:gd name="connsiteX10" fmla="*/ 323 w 99600"/>
                <a:gd name="connsiteY10" fmla="*/ 483716 h 485655"/>
                <a:gd name="connsiteX11" fmla="*/ 4575 w 99600"/>
                <a:gd name="connsiteY11" fmla="*/ 485740 h 485655"/>
                <a:gd name="connsiteX12" fmla="*/ 10850 w 99600"/>
                <a:gd name="connsiteY12" fmla="*/ 482704 h 485655"/>
                <a:gd name="connsiteX13" fmla="*/ 99924 w 99600"/>
                <a:gd name="connsiteY13" fmla="*/ 243014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924" y="243014"/>
                  </a:moveTo>
                  <a:cubicBezTo>
                    <a:pt x="99924" y="163454"/>
                    <a:pt x="81705" y="83288"/>
                    <a:pt x="30285" y="22758"/>
                  </a:cubicBezTo>
                  <a:cubicBezTo>
                    <a:pt x="26236" y="18102"/>
                    <a:pt x="18543" y="9802"/>
                    <a:pt x="10243" y="2514"/>
                  </a:cubicBezTo>
                  <a:cubicBezTo>
                    <a:pt x="7814" y="85"/>
                    <a:pt x="7409" y="85"/>
                    <a:pt x="4575" y="85"/>
                  </a:cubicBezTo>
                  <a:cubicBezTo>
                    <a:pt x="2145" y="85"/>
                    <a:pt x="323" y="85"/>
                    <a:pt x="323" y="2109"/>
                  </a:cubicBezTo>
                  <a:cubicBezTo>
                    <a:pt x="323" y="2919"/>
                    <a:pt x="1133" y="3729"/>
                    <a:pt x="1538" y="4133"/>
                  </a:cubicBezTo>
                  <a:cubicBezTo>
                    <a:pt x="8623" y="11421"/>
                    <a:pt x="22187" y="24985"/>
                    <a:pt x="35751" y="46848"/>
                  </a:cubicBezTo>
                  <a:cubicBezTo>
                    <a:pt x="68344" y="99078"/>
                    <a:pt x="83122" y="164871"/>
                    <a:pt x="83122" y="242811"/>
                  </a:cubicBezTo>
                  <a:cubicBezTo>
                    <a:pt x="83122" y="297268"/>
                    <a:pt x="75834" y="367515"/>
                    <a:pt x="42431" y="427842"/>
                  </a:cubicBezTo>
                  <a:cubicBezTo>
                    <a:pt x="26438" y="456589"/>
                    <a:pt x="9636" y="473391"/>
                    <a:pt x="1133" y="481894"/>
                  </a:cubicBezTo>
                  <a:cubicBezTo>
                    <a:pt x="728" y="482501"/>
                    <a:pt x="323" y="483109"/>
                    <a:pt x="323" y="483716"/>
                  </a:cubicBezTo>
                  <a:cubicBezTo>
                    <a:pt x="323" y="485740"/>
                    <a:pt x="2145" y="485740"/>
                    <a:pt x="4575" y="485740"/>
                  </a:cubicBezTo>
                  <a:cubicBezTo>
                    <a:pt x="7409" y="485740"/>
                    <a:pt x="7814" y="485740"/>
                    <a:pt x="10850" y="482704"/>
                  </a:cubicBezTo>
                  <a:cubicBezTo>
                    <a:pt x="78668" y="420959"/>
                    <a:pt x="99924" y="328241"/>
                    <a:pt x="99924" y="24301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形状 212">
              <a:extLst>
                <a:ext uri="{FF2B5EF4-FFF2-40B4-BE49-F238E27FC236}">
                  <a16:creationId xmlns:a16="http://schemas.microsoft.com/office/drawing/2014/main" id="{9D696065-4E95-9F09-05DB-9C9BCCE55EAE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9128446" y="4971248"/>
              <a:ext cx="23685" cy="60529"/>
            </a:xfrm>
            <a:custGeom>
              <a:avLst/>
              <a:gdLst>
                <a:gd name="connsiteX0" fmla="*/ 24018 w 23685"/>
                <a:gd name="connsiteY0" fmla="*/ 21355 h 60529"/>
                <a:gd name="connsiteX1" fmla="*/ 11062 w 23685"/>
                <a:gd name="connsiteY1" fmla="*/ 99 h 60529"/>
                <a:gd name="connsiteX2" fmla="*/ 332 w 23685"/>
                <a:gd name="connsiteY2" fmla="*/ 10828 h 60529"/>
                <a:gd name="connsiteX3" fmla="*/ 11062 w 23685"/>
                <a:gd name="connsiteY3" fmla="*/ 21557 h 60529"/>
                <a:gd name="connsiteX4" fmla="*/ 18147 w 23685"/>
                <a:gd name="connsiteY4" fmla="*/ 18926 h 60529"/>
                <a:gd name="connsiteX5" fmla="*/ 19159 w 23685"/>
                <a:gd name="connsiteY5" fmla="*/ 18318 h 60529"/>
                <a:gd name="connsiteX6" fmla="*/ 19564 w 23685"/>
                <a:gd name="connsiteY6" fmla="*/ 21355 h 60529"/>
                <a:gd name="connsiteX7" fmla="*/ 5798 w 23685"/>
                <a:gd name="connsiteY7" fmla="*/ 55163 h 60529"/>
                <a:gd name="connsiteX8" fmla="*/ 3571 w 23685"/>
                <a:gd name="connsiteY8" fmla="*/ 58402 h 60529"/>
                <a:gd name="connsiteX9" fmla="*/ 5596 w 23685"/>
                <a:gd name="connsiteY9" fmla="*/ 60629 h 60529"/>
                <a:gd name="connsiteX10" fmla="*/ 24018 w 23685"/>
                <a:gd name="connsiteY10" fmla="*/ 2135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4018" y="21355"/>
                  </a:moveTo>
                  <a:cubicBezTo>
                    <a:pt x="24018" y="7994"/>
                    <a:pt x="18957" y="99"/>
                    <a:pt x="11062" y="99"/>
                  </a:cubicBezTo>
                  <a:cubicBezTo>
                    <a:pt x="4381" y="99"/>
                    <a:pt x="332" y="5160"/>
                    <a:pt x="332" y="10828"/>
                  </a:cubicBezTo>
                  <a:cubicBezTo>
                    <a:pt x="332" y="16294"/>
                    <a:pt x="4381" y="21557"/>
                    <a:pt x="11062" y="21557"/>
                  </a:cubicBezTo>
                  <a:cubicBezTo>
                    <a:pt x="13491" y="21557"/>
                    <a:pt x="16123" y="20748"/>
                    <a:pt x="18147" y="18926"/>
                  </a:cubicBezTo>
                  <a:cubicBezTo>
                    <a:pt x="18754" y="18521"/>
                    <a:pt x="18957" y="18318"/>
                    <a:pt x="19159" y="18318"/>
                  </a:cubicBezTo>
                  <a:cubicBezTo>
                    <a:pt x="19362" y="18318"/>
                    <a:pt x="19564" y="18521"/>
                    <a:pt x="19564" y="21355"/>
                  </a:cubicBezTo>
                  <a:cubicBezTo>
                    <a:pt x="19564" y="36336"/>
                    <a:pt x="12479" y="48482"/>
                    <a:pt x="5798" y="55163"/>
                  </a:cubicBezTo>
                  <a:cubicBezTo>
                    <a:pt x="3571" y="57389"/>
                    <a:pt x="3571" y="57794"/>
                    <a:pt x="3571" y="58402"/>
                  </a:cubicBezTo>
                  <a:cubicBezTo>
                    <a:pt x="3571" y="59819"/>
                    <a:pt x="4584" y="60629"/>
                    <a:pt x="5596" y="60629"/>
                  </a:cubicBezTo>
                  <a:cubicBezTo>
                    <a:pt x="7823" y="60629"/>
                    <a:pt x="24018" y="45041"/>
                    <a:pt x="24018" y="21355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58" name="组合 257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U_{\text{charge}}=\exp(-i\Omega(r)\hat{r}\cdot \vec{\sigma}), \quad \Omega(r)=\mu \tanh(\beta r),&#10;$$&#10;&#10;&#10;&#10;\end{document}" title="IguanaTex Vector Display">
            <a:extLst>
              <a:ext uri="{FF2B5EF4-FFF2-40B4-BE49-F238E27FC236}">
                <a16:creationId xmlns:a16="http://schemas.microsoft.com/office/drawing/2014/main" id="{D09315CC-5A01-D11C-F34F-8477204E5910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273300" y="4508500"/>
            <a:ext cx="4267200" cy="223520"/>
            <a:chOff x="4890653" y="5941677"/>
            <a:chExt cx="4263276" cy="211246"/>
          </a:xfrm>
        </p:grpSpPr>
        <p:sp>
          <p:nvSpPr>
            <p:cNvPr id="218" name="任意形状 217">
              <a:extLst>
                <a:ext uri="{FF2B5EF4-FFF2-40B4-BE49-F238E27FC236}">
                  <a16:creationId xmlns:a16="http://schemas.microsoft.com/office/drawing/2014/main" id="{2F71021C-4563-4099-6236-FD60E8318529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4890653" y="5955240"/>
              <a:ext cx="140291" cy="142720"/>
            </a:xfrm>
            <a:custGeom>
              <a:avLst/>
              <a:gdLst>
                <a:gd name="connsiteX0" fmla="*/ 115114 w 140291"/>
                <a:gd name="connsiteY0" fmla="*/ 21335 h 142720"/>
                <a:gd name="connsiteX1" fmla="*/ 136978 w 140291"/>
                <a:gd name="connsiteY1" fmla="*/ 6354 h 142720"/>
                <a:gd name="connsiteX2" fmla="*/ 140420 w 140291"/>
                <a:gd name="connsiteY2" fmla="*/ 2305 h 142720"/>
                <a:gd name="connsiteX3" fmla="*/ 137788 w 140291"/>
                <a:gd name="connsiteY3" fmla="*/ 78 h 142720"/>
                <a:gd name="connsiteX4" fmla="*/ 117139 w 140291"/>
                <a:gd name="connsiteY4" fmla="*/ 686 h 142720"/>
                <a:gd name="connsiteX5" fmla="*/ 96085 w 140291"/>
                <a:gd name="connsiteY5" fmla="*/ 78 h 142720"/>
                <a:gd name="connsiteX6" fmla="*/ 92441 w 140291"/>
                <a:gd name="connsiteY6" fmla="*/ 4127 h 142720"/>
                <a:gd name="connsiteX7" fmla="*/ 96085 w 140291"/>
                <a:gd name="connsiteY7" fmla="*/ 6354 h 142720"/>
                <a:gd name="connsiteX8" fmla="*/ 109851 w 140291"/>
                <a:gd name="connsiteY8" fmla="*/ 15261 h 142720"/>
                <a:gd name="connsiteX9" fmla="*/ 109244 w 140291"/>
                <a:gd name="connsiteY9" fmla="*/ 19513 h 142720"/>
                <a:gd name="connsiteX10" fmla="*/ 91024 w 140291"/>
                <a:gd name="connsiteY10" fmla="*/ 91784 h 142720"/>
                <a:gd name="connsiteX11" fmla="*/ 40616 w 140291"/>
                <a:gd name="connsiteY11" fmla="*/ 136523 h 142720"/>
                <a:gd name="connsiteX12" fmla="*/ 15918 w 140291"/>
                <a:gd name="connsiteY12" fmla="*/ 110206 h 142720"/>
                <a:gd name="connsiteX13" fmla="*/ 18145 w 140291"/>
                <a:gd name="connsiteY13" fmla="*/ 94416 h 142720"/>
                <a:gd name="connsiteX14" fmla="*/ 37782 w 140291"/>
                <a:gd name="connsiteY14" fmla="*/ 15666 h 142720"/>
                <a:gd name="connsiteX15" fmla="*/ 54787 w 140291"/>
                <a:gd name="connsiteY15" fmla="*/ 6354 h 142720"/>
                <a:gd name="connsiteX16" fmla="*/ 61670 w 140291"/>
                <a:gd name="connsiteY16" fmla="*/ 2305 h 142720"/>
                <a:gd name="connsiteX17" fmla="*/ 58836 w 140291"/>
                <a:gd name="connsiteY17" fmla="*/ 78 h 142720"/>
                <a:gd name="connsiteX18" fmla="*/ 32923 w 140291"/>
                <a:gd name="connsiteY18" fmla="*/ 686 h 142720"/>
                <a:gd name="connsiteX19" fmla="*/ 6809 w 140291"/>
                <a:gd name="connsiteY19" fmla="*/ 78 h 142720"/>
                <a:gd name="connsiteX20" fmla="*/ 2962 w 140291"/>
                <a:gd name="connsiteY20" fmla="*/ 4127 h 142720"/>
                <a:gd name="connsiteX21" fmla="*/ 8631 w 140291"/>
                <a:gd name="connsiteY21" fmla="*/ 6354 h 142720"/>
                <a:gd name="connsiteX22" fmla="*/ 16323 w 140291"/>
                <a:gd name="connsiteY22" fmla="*/ 6759 h 142720"/>
                <a:gd name="connsiteX23" fmla="*/ 21789 w 140291"/>
                <a:gd name="connsiteY23" fmla="*/ 9998 h 142720"/>
                <a:gd name="connsiteX24" fmla="*/ 18348 w 140291"/>
                <a:gd name="connsiteY24" fmla="*/ 24371 h 142720"/>
                <a:gd name="connsiteX25" fmla="*/ 13894 w 140291"/>
                <a:gd name="connsiteY25" fmla="*/ 42186 h 142720"/>
                <a:gd name="connsiteX26" fmla="*/ 1545 w 140291"/>
                <a:gd name="connsiteY26" fmla="*/ 92189 h 142720"/>
                <a:gd name="connsiteX27" fmla="*/ 128 w 140291"/>
                <a:gd name="connsiteY27" fmla="*/ 103930 h 142720"/>
                <a:gd name="connsiteX28" fmla="*/ 39806 w 140291"/>
                <a:gd name="connsiteY28" fmla="*/ 142799 h 142720"/>
                <a:gd name="connsiteX29" fmla="*/ 97097 w 140291"/>
                <a:gd name="connsiteY29" fmla="*/ 93201 h 142720"/>
                <a:gd name="connsiteX30" fmla="*/ 115114 w 140291"/>
                <a:gd name="connsiteY30" fmla="*/ 21335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0291" h="142720">
                  <a:moveTo>
                    <a:pt x="115114" y="21335"/>
                  </a:moveTo>
                  <a:cubicBezTo>
                    <a:pt x="117139" y="13035"/>
                    <a:pt x="120783" y="6961"/>
                    <a:pt x="136978" y="6354"/>
                  </a:cubicBezTo>
                  <a:cubicBezTo>
                    <a:pt x="137990" y="6354"/>
                    <a:pt x="140420" y="6152"/>
                    <a:pt x="140420" y="2305"/>
                  </a:cubicBezTo>
                  <a:cubicBezTo>
                    <a:pt x="140420" y="2103"/>
                    <a:pt x="140420" y="78"/>
                    <a:pt x="137788" y="78"/>
                  </a:cubicBezTo>
                  <a:cubicBezTo>
                    <a:pt x="131107" y="78"/>
                    <a:pt x="124022" y="686"/>
                    <a:pt x="117139" y="686"/>
                  </a:cubicBezTo>
                  <a:cubicBezTo>
                    <a:pt x="110256" y="686"/>
                    <a:pt x="102766" y="78"/>
                    <a:pt x="96085" y="78"/>
                  </a:cubicBezTo>
                  <a:cubicBezTo>
                    <a:pt x="94870" y="78"/>
                    <a:pt x="92441" y="78"/>
                    <a:pt x="92441" y="4127"/>
                  </a:cubicBezTo>
                  <a:cubicBezTo>
                    <a:pt x="92441" y="6354"/>
                    <a:pt x="94465" y="6354"/>
                    <a:pt x="96085" y="6354"/>
                  </a:cubicBezTo>
                  <a:cubicBezTo>
                    <a:pt x="107624" y="6556"/>
                    <a:pt x="109851" y="10808"/>
                    <a:pt x="109851" y="15261"/>
                  </a:cubicBezTo>
                  <a:cubicBezTo>
                    <a:pt x="109851" y="15869"/>
                    <a:pt x="109446" y="18905"/>
                    <a:pt x="109244" y="19513"/>
                  </a:cubicBezTo>
                  <a:lnTo>
                    <a:pt x="91024" y="91784"/>
                  </a:lnTo>
                  <a:cubicBezTo>
                    <a:pt x="84141" y="118911"/>
                    <a:pt x="60860" y="136523"/>
                    <a:pt x="40616" y="136523"/>
                  </a:cubicBezTo>
                  <a:cubicBezTo>
                    <a:pt x="26850" y="136523"/>
                    <a:pt x="15918" y="127616"/>
                    <a:pt x="15918" y="110206"/>
                  </a:cubicBezTo>
                  <a:cubicBezTo>
                    <a:pt x="15918" y="109801"/>
                    <a:pt x="15918" y="103323"/>
                    <a:pt x="18145" y="94416"/>
                  </a:cubicBezTo>
                  <a:lnTo>
                    <a:pt x="37782" y="15666"/>
                  </a:lnTo>
                  <a:cubicBezTo>
                    <a:pt x="39604" y="8378"/>
                    <a:pt x="40009" y="6354"/>
                    <a:pt x="54787" y="6354"/>
                  </a:cubicBezTo>
                  <a:cubicBezTo>
                    <a:pt x="60050" y="6354"/>
                    <a:pt x="61670" y="6354"/>
                    <a:pt x="61670" y="2305"/>
                  </a:cubicBezTo>
                  <a:cubicBezTo>
                    <a:pt x="61670" y="78"/>
                    <a:pt x="59443" y="78"/>
                    <a:pt x="58836" y="78"/>
                  </a:cubicBezTo>
                  <a:cubicBezTo>
                    <a:pt x="53168" y="78"/>
                    <a:pt x="38592" y="686"/>
                    <a:pt x="32923" y="686"/>
                  </a:cubicBezTo>
                  <a:cubicBezTo>
                    <a:pt x="27053" y="686"/>
                    <a:pt x="12679" y="78"/>
                    <a:pt x="6809" y="78"/>
                  </a:cubicBezTo>
                  <a:cubicBezTo>
                    <a:pt x="5189" y="78"/>
                    <a:pt x="2962" y="78"/>
                    <a:pt x="2962" y="4127"/>
                  </a:cubicBezTo>
                  <a:cubicBezTo>
                    <a:pt x="2962" y="6354"/>
                    <a:pt x="4784" y="6354"/>
                    <a:pt x="8631" y="6354"/>
                  </a:cubicBezTo>
                  <a:cubicBezTo>
                    <a:pt x="9035" y="6354"/>
                    <a:pt x="12882" y="6354"/>
                    <a:pt x="16323" y="6759"/>
                  </a:cubicBezTo>
                  <a:cubicBezTo>
                    <a:pt x="19967" y="7164"/>
                    <a:pt x="21789" y="7366"/>
                    <a:pt x="21789" y="9998"/>
                  </a:cubicBezTo>
                  <a:cubicBezTo>
                    <a:pt x="21789" y="11213"/>
                    <a:pt x="19562" y="19715"/>
                    <a:pt x="18348" y="24371"/>
                  </a:cubicBezTo>
                  <a:lnTo>
                    <a:pt x="13894" y="42186"/>
                  </a:lnTo>
                  <a:cubicBezTo>
                    <a:pt x="12072" y="50081"/>
                    <a:pt x="2355" y="88343"/>
                    <a:pt x="1545" y="92189"/>
                  </a:cubicBezTo>
                  <a:cubicBezTo>
                    <a:pt x="128" y="97857"/>
                    <a:pt x="128" y="100894"/>
                    <a:pt x="128" y="103930"/>
                  </a:cubicBezTo>
                  <a:cubicBezTo>
                    <a:pt x="128" y="128628"/>
                    <a:pt x="18550" y="142799"/>
                    <a:pt x="39806" y="142799"/>
                  </a:cubicBezTo>
                  <a:cubicBezTo>
                    <a:pt x="65314" y="142799"/>
                    <a:pt x="90417" y="119923"/>
                    <a:pt x="97097" y="93201"/>
                  </a:cubicBezTo>
                  <a:lnTo>
                    <a:pt x="115114" y="21335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形状 218">
              <a:extLst>
                <a:ext uri="{FF2B5EF4-FFF2-40B4-BE49-F238E27FC236}">
                  <a16:creationId xmlns:a16="http://schemas.microsoft.com/office/drawing/2014/main" id="{58647CF8-3CE2-A4AD-B222-43AFA98A26B4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5021830" y="6060671"/>
              <a:ext cx="59801" cy="64619"/>
            </a:xfrm>
            <a:custGeom>
              <a:avLst/>
              <a:gdLst>
                <a:gd name="connsiteX0" fmla="*/ 48741 w 59801"/>
                <a:gd name="connsiteY0" fmla="*/ 6740 h 64619"/>
                <a:gd name="connsiteX1" fmla="*/ 44773 w 59801"/>
                <a:gd name="connsiteY1" fmla="*/ 12975 h 64619"/>
                <a:gd name="connsiteX2" fmla="*/ 51433 w 59801"/>
                <a:gd name="connsiteY2" fmla="*/ 19636 h 64619"/>
                <a:gd name="connsiteX3" fmla="*/ 58235 w 59801"/>
                <a:gd name="connsiteY3" fmla="*/ 12692 h 64619"/>
                <a:gd name="connsiteX4" fmla="*/ 34570 w 59801"/>
                <a:gd name="connsiteY4" fmla="*/ 80 h 64619"/>
                <a:gd name="connsiteX5" fmla="*/ 135 w 59801"/>
                <a:gd name="connsiteY5" fmla="*/ 32673 h 64619"/>
                <a:gd name="connsiteX6" fmla="*/ 33861 w 59801"/>
                <a:gd name="connsiteY6" fmla="*/ 64699 h 64619"/>
                <a:gd name="connsiteX7" fmla="*/ 59936 w 59801"/>
                <a:gd name="connsiteY7" fmla="*/ 46277 h 64619"/>
                <a:gd name="connsiteX8" fmla="*/ 57527 w 59801"/>
                <a:gd name="connsiteY8" fmla="*/ 44576 h 64619"/>
                <a:gd name="connsiteX9" fmla="*/ 54834 w 59801"/>
                <a:gd name="connsiteY9" fmla="*/ 46985 h 64619"/>
                <a:gd name="connsiteX10" fmla="*/ 35562 w 59801"/>
                <a:gd name="connsiteY10" fmla="*/ 60164 h 64619"/>
                <a:gd name="connsiteX11" fmla="*/ 13030 w 59801"/>
                <a:gd name="connsiteY11" fmla="*/ 32531 h 64619"/>
                <a:gd name="connsiteX12" fmla="*/ 34995 w 59801"/>
                <a:gd name="connsiteY12" fmla="*/ 4614 h 64619"/>
                <a:gd name="connsiteX13" fmla="*/ 48741 w 59801"/>
                <a:gd name="connsiteY13" fmla="*/ 6740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801" h="64619">
                  <a:moveTo>
                    <a:pt x="48741" y="6740"/>
                  </a:moveTo>
                  <a:cubicBezTo>
                    <a:pt x="46190" y="7874"/>
                    <a:pt x="44773" y="10141"/>
                    <a:pt x="44773" y="12975"/>
                  </a:cubicBezTo>
                  <a:cubicBezTo>
                    <a:pt x="44773" y="16801"/>
                    <a:pt x="47465" y="19636"/>
                    <a:pt x="51433" y="19636"/>
                  </a:cubicBezTo>
                  <a:cubicBezTo>
                    <a:pt x="55259" y="19636"/>
                    <a:pt x="58235" y="17227"/>
                    <a:pt x="58235" y="12692"/>
                  </a:cubicBezTo>
                  <a:cubicBezTo>
                    <a:pt x="58235" y="80"/>
                    <a:pt x="38538" y="80"/>
                    <a:pt x="34570" y="80"/>
                  </a:cubicBezTo>
                  <a:cubicBezTo>
                    <a:pt x="13314" y="80"/>
                    <a:pt x="135" y="16376"/>
                    <a:pt x="135" y="32673"/>
                  </a:cubicBezTo>
                  <a:cubicBezTo>
                    <a:pt x="135" y="50528"/>
                    <a:pt x="15298" y="64699"/>
                    <a:pt x="33861" y="64699"/>
                  </a:cubicBezTo>
                  <a:cubicBezTo>
                    <a:pt x="54976" y="64699"/>
                    <a:pt x="59936" y="47977"/>
                    <a:pt x="59936" y="46277"/>
                  </a:cubicBezTo>
                  <a:cubicBezTo>
                    <a:pt x="59936" y="44576"/>
                    <a:pt x="58094" y="44576"/>
                    <a:pt x="57527" y="44576"/>
                  </a:cubicBezTo>
                  <a:cubicBezTo>
                    <a:pt x="55685" y="44576"/>
                    <a:pt x="55543" y="45001"/>
                    <a:pt x="54834" y="46985"/>
                  </a:cubicBezTo>
                  <a:cubicBezTo>
                    <a:pt x="51717" y="55771"/>
                    <a:pt x="44206" y="60164"/>
                    <a:pt x="35562" y="60164"/>
                  </a:cubicBezTo>
                  <a:cubicBezTo>
                    <a:pt x="25784" y="60164"/>
                    <a:pt x="13030" y="52937"/>
                    <a:pt x="13030" y="32531"/>
                  </a:cubicBezTo>
                  <a:cubicBezTo>
                    <a:pt x="13030" y="14534"/>
                    <a:pt x="21816" y="4614"/>
                    <a:pt x="34995" y="4614"/>
                  </a:cubicBezTo>
                  <a:cubicBezTo>
                    <a:pt x="36837" y="4614"/>
                    <a:pt x="43639" y="4614"/>
                    <a:pt x="48741" y="6740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形状 219">
              <a:extLst>
                <a:ext uri="{FF2B5EF4-FFF2-40B4-BE49-F238E27FC236}">
                  <a16:creationId xmlns:a16="http://schemas.microsoft.com/office/drawing/2014/main" id="{A8E19172-6939-E252-F7FF-A158EFF5434D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5090585" y="6025527"/>
              <a:ext cx="75955" cy="98345"/>
            </a:xfrm>
            <a:custGeom>
              <a:avLst/>
              <a:gdLst>
                <a:gd name="connsiteX0" fmla="*/ 65466 w 75955"/>
                <a:gd name="connsiteY0" fmla="*/ 55488 h 98345"/>
                <a:gd name="connsiteX1" fmla="*/ 44210 w 75955"/>
                <a:gd name="connsiteY1" fmla="*/ 35932 h 98345"/>
                <a:gd name="connsiteX2" fmla="*/ 21536 w 75955"/>
                <a:gd name="connsiteY2" fmla="*/ 48828 h 98345"/>
                <a:gd name="connsiteX3" fmla="*/ 21394 w 75955"/>
                <a:gd name="connsiteY3" fmla="*/ 48828 h 98345"/>
                <a:gd name="connsiteX4" fmla="*/ 21394 w 75955"/>
                <a:gd name="connsiteY4" fmla="*/ 80 h 98345"/>
                <a:gd name="connsiteX5" fmla="*/ 138 w 75955"/>
                <a:gd name="connsiteY5" fmla="*/ 1639 h 98345"/>
                <a:gd name="connsiteX6" fmla="*/ 138 w 75955"/>
                <a:gd name="connsiteY6" fmla="*/ 6740 h 98345"/>
                <a:gd name="connsiteX7" fmla="*/ 10766 w 75955"/>
                <a:gd name="connsiteY7" fmla="*/ 14676 h 98345"/>
                <a:gd name="connsiteX8" fmla="*/ 10766 w 75955"/>
                <a:gd name="connsiteY8" fmla="*/ 87231 h 98345"/>
                <a:gd name="connsiteX9" fmla="*/ 138 w 75955"/>
                <a:gd name="connsiteY9" fmla="*/ 93324 h 98345"/>
                <a:gd name="connsiteX10" fmla="*/ 138 w 75955"/>
                <a:gd name="connsiteY10" fmla="*/ 98426 h 98345"/>
                <a:gd name="connsiteX11" fmla="*/ 16293 w 75955"/>
                <a:gd name="connsiteY11" fmla="*/ 97859 h 98345"/>
                <a:gd name="connsiteX12" fmla="*/ 32589 w 75955"/>
                <a:gd name="connsiteY12" fmla="*/ 98426 h 98345"/>
                <a:gd name="connsiteX13" fmla="*/ 32589 w 75955"/>
                <a:gd name="connsiteY13" fmla="*/ 93324 h 98345"/>
                <a:gd name="connsiteX14" fmla="*/ 21961 w 75955"/>
                <a:gd name="connsiteY14" fmla="*/ 87231 h 98345"/>
                <a:gd name="connsiteX15" fmla="*/ 21961 w 75955"/>
                <a:gd name="connsiteY15" fmla="*/ 61723 h 98345"/>
                <a:gd name="connsiteX16" fmla="*/ 43076 w 75955"/>
                <a:gd name="connsiteY16" fmla="*/ 39900 h 98345"/>
                <a:gd name="connsiteX17" fmla="*/ 54271 w 75955"/>
                <a:gd name="connsiteY17" fmla="*/ 54921 h 98345"/>
                <a:gd name="connsiteX18" fmla="*/ 54271 w 75955"/>
                <a:gd name="connsiteY18" fmla="*/ 87231 h 98345"/>
                <a:gd name="connsiteX19" fmla="*/ 43643 w 75955"/>
                <a:gd name="connsiteY19" fmla="*/ 93324 h 98345"/>
                <a:gd name="connsiteX20" fmla="*/ 43643 w 75955"/>
                <a:gd name="connsiteY20" fmla="*/ 98426 h 98345"/>
                <a:gd name="connsiteX21" fmla="*/ 59797 w 75955"/>
                <a:gd name="connsiteY21" fmla="*/ 97859 h 98345"/>
                <a:gd name="connsiteX22" fmla="*/ 76094 w 75955"/>
                <a:gd name="connsiteY22" fmla="*/ 98426 h 98345"/>
                <a:gd name="connsiteX23" fmla="*/ 76094 w 75955"/>
                <a:gd name="connsiteY23" fmla="*/ 93324 h 98345"/>
                <a:gd name="connsiteX24" fmla="*/ 65466 w 75955"/>
                <a:gd name="connsiteY24" fmla="*/ 87231 h 98345"/>
                <a:gd name="connsiteX25" fmla="*/ 65466 w 75955"/>
                <a:gd name="connsiteY25" fmla="*/ 55488 h 9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955" h="98345">
                  <a:moveTo>
                    <a:pt x="65466" y="55488"/>
                  </a:moveTo>
                  <a:cubicBezTo>
                    <a:pt x="65466" y="43159"/>
                    <a:pt x="59372" y="35932"/>
                    <a:pt x="44210" y="35932"/>
                  </a:cubicBezTo>
                  <a:cubicBezTo>
                    <a:pt x="31597" y="35932"/>
                    <a:pt x="24654" y="43443"/>
                    <a:pt x="21536" y="48828"/>
                  </a:cubicBezTo>
                  <a:lnTo>
                    <a:pt x="21394" y="48828"/>
                  </a:lnTo>
                  <a:lnTo>
                    <a:pt x="21394" y="80"/>
                  </a:lnTo>
                  <a:lnTo>
                    <a:pt x="138" y="1639"/>
                  </a:lnTo>
                  <a:lnTo>
                    <a:pt x="138" y="6740"/>
                  </a:lnTo>
                  <a:cubicBezTo>
                    <a:pt x="9633" y="6740"/>
                    <a:pt x="10766" y="7732"/>
                    <a:pt x="10766" y="14676"/>
                  </a:cubicBezTo>
                  <a:lnTo>
                    <a:pt x="10766" y="87231"/>
                  </a:lnTo>
                  <a:cubicBezTo>
                    <a:pt x="10766" y="93324"/>
                    <a:pt x="9349" y="93324"/>
                    <a:pt x="138" y="93324"/>
                  </a:cubicBezTo>
                  <a:lnTo>
                    <a:pt x="138" y="98426"/>
                  </a:lnTo>
                  <a:cubicBezTo>
                    <a:pt x="422" y="98426"/>
                    <a:pt x="10341" y="97859"/>
                    <a:pt x="16293" y="97859"/>
                  </a:cubicBezTo>
                  <a:cubicBezTo>
                    <a:pt x="21536" y="97859"/>
                    <a:pt x="31314" y="98284"/>
                    <a:pt x="32589" y="98426"/>
                  </a:cubicBezTo>
                  <a:lnTo>
                    <a:pt x="32589" y="93324"/>
                  </a:lnTo>
                  <a:cubicBezTo>
                    <a:pt x="23378" y="93324"/>
                    <a:pt x="21961" y="93324"/>
                    <a:pt x="21961" y="87231"/>
                  </a:cubicBezTo>
                  <a:lnTo>
                    <a:pt x="21961" y="61723"/>
                  </a:lnTo>
                  <a:cubicBezTo>
                    <a:pt x="21961" y="46844"/>
                    <a:pt x="33723" y="39900"/>
                    <a:pt x="43076" y="39900"/>
                  </a:cubicBezTo>
                  <a:cubicBezTo>
                    <a:pt x="52995" y="39900"/>
                    <a:pt x="54271" y="47694"/>
                    <a:pt x="54271" y="54921"/>
                  </a:cubicBezTo>
                  <a:lnTo>
                    <a:pt x="54271" y="87231"/>
                  </a:lnTo>
                  <a:cubicBezTo>
                    <a:pt x="54271" y="93324"/>
                    <a:pt x="52854" y="93324"/>
                    <a:pt x="43643" y="93324"/>
                  </a:cubicBezTo>
                  <a:lnTo>
                    <a:pt x="43643" y="98426"/>
                  </a:lnTo>
                  <a:cubicBezTo>
                    <a:pt x="43926" y="98426"/>
                    <a:pt x="53846" y="97859"/>
                    <a:pt x="59797" y="97859"/>
                  </a:cubicBezTo>
                  <a:cubicBezTo>
                    <a:pt x="65041" y="97859"/>
                    <a:pt x="74819" y="98284"/>
                    <a:pt x="76094" y="98426"/>
                  </a:cubicBezTo>
                  <a:lnTo>
                    <a:pt x="76094" y="93324"/>
                  </a:lnTo>
                  <a:cubicBezTo>
                    <a:pt x="66883" y="93324"/>
                    <a:pt x="65466" y="93324"/>
                    <a:pt x="65466" y="87231"/>
                  </a:cubicBezTo>
                  <a:lnTo>
                    <a:pt x="65466" y="55488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形状 220">
              <a:extLst>
                <a:ext uri="{FF2B5EF4-FFF2-40B4-BE49-F238E27FC236}">
                  <a16:creationId xmlns:a16="http://schemas.microsoft.com/office/drawing/2014/main" id="{411F3728-7AFC-93FF-FC1C-2945BF9535E4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5180138" y="6060671"/>
              <a:ext cx="70712" cy="64619"/>
            </a:xfrm>
            <a:custGeom>
              <a:avLst/>
              <a:gdLst>
                <a:gd name="connsiteX0" fmla="*/ 55551 w 70712"/>
                <a:gd name="connsiteY0" fmla="*/ 25304 h 64619"/>
                <a:gd name="connsiteX1" fmla="*/ 49032 w 70712"/>
                <a:gd name="connsiteY1" fmla="*/ 7165 h 64619"/>
                <a:gd name="connsiteX2" fmla="*/ 28059 w 70712"/>
                <a:gd name="connsiteY2" fmla="*/ 80 h 64619"/>
                <a:gd name="connsiteX3" fmla="*/ 5102 w 70712"/>
                <a:gd name="connsiteY3" fmla="*/ 13826 h 64619"/>
                <a:gd name="connsiteX4" fmla="*/ 11904 w 70712"/>
                <a:gd name="connsiteY4" fmla="*/ 20769 h 64619"/>
                <a:gd name="connsiteX5" fmla="*/ 18565 w 70712"/>
                <a:gd name="connsiteY5" fmla="*/ 14109 h 64619"/>
                <a:gd name="connsiteX6" fmla="*/ 13605 w 70712"/>
                <a:gd name="connsiteY6" fmla="*/ 7590 h 64619"/>
                <a:gd name="connsiteX7" fmla="*/ 27776 w 70712"/>
                <a:gd name="connsiteY7" fmla="*/ 4048 h 64619"/>
                <a:gd name="connsiteX8" fmla="*/ 44356 w 70712"/>
                <a:gd name="connsiteY8" fmla="*/ 21194 h 64619"/>
                <a:gd name="connsiteX9" fmla="*/ 44356 w 70712"/>
                <a:gd name="connsiteY9" fmla="*/ 25587 h 64619"/>
                <a:gd name="connsiteX10" fmla="*/ 16864 w 70712"/>
                <a:gd name="connsiteY10" fmla="*/ 30122 h 64619"/>
                <a:gd name="connsiteX11" fmla="*/ 143 w 70712"/>
                <a:gd name="connsiteY11" fmla="*/ 48969 h 64619"/>
                <a:gd name="connsiteX12" fmla="*/ 24942 w 70712"/>
                <a:gd name="connsiteY12" fmla="*/ 64699 h 64619"/>
                <a:gd name="connsiteX13" fmla="*/ 45914 w 70712"/>
                <a:gd name="connsiteY13" fmla="*/ 52795 h 64619"/>
                <a:gd name="connsiteX14" fmla="*/ 56826 w 70712"/>
                <a:gd name="connsiteY14" fmla="*/ 63990 h 64619"/>
                <a:gd name="connsiteX15" fmla="*/ 70855 w 70712"/>
                <a:gd name="connsiteY15" fmla="*/ 50528 h 64619"/>
                <a:gd name="connsiteX16" fmla="*/ 70855 w 70712"/>
                <a:gd name="connsiteY16" fmla="*/ 42734 h 64619"/>
                <a:gd name="connsiteX17" fmla="*/ 66037 w 70712"/>
                <a:gd name="connsiteY17" fmla="*/ 42734 h 64619"/>
                <a:gd name="connsiteX18" fmla="*/ 66037 w 70712"/>
                <a:gd name="connsiteY18" fmla="*/ 50386 h 64619"/>
                <a:gd name="connsiteX19" fmla="*/ 60794 w 70712"/>
                <a:gd name="connsiteY19" fmla="*/ 58605 h 64619"/>
                <a:gd name="connsiteX20" fmla="*/ 55551 w 70712"/>
                <a:gd name="connsiteY20" fmla="*/ 50103 h 64619"/>
                <a:gd name="connsiteX21" fmla="*/ 55551 w 70712"/>
                <a:gd name="connsiteY21" fmla="*/ 25304 h 64619"/>
                <a:gd name="connsiteX22" fmla="*/ 44356 w 70712"/>
                <a:gd name="connsiteY22" fmla="*/ 43301 h 64619"/>
                <a:gd name="connsiteX23" fmla="*/ 26075 w 70712"/>
                <a:gd name="connsiteY23" fmla="*/ 60731 h 64619"/>
                <a:gd name="connsiteX24" fmla="*/ 12046 w 70712"/>
                <a:gd name="connsiteY24" fmla="*/ 48969 h 64619"/>
                <a:gd name="connsiteX25" fmla="*/ 44356 w 70712"/>
                <a:gd name="connsiteY25" fmla="*/ 29272 h 64619"/>
                <a:gd name="connsiteX26" fmla="*/ 44356 w 70712"/>
                <a:gd name="connsiteY26" fmla="*/ 43301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712" h="64619">
                  <a:moveTo>
                    <a:pt x="55551" y="25304"/>
                  </a:moveTo>
                  <a:cubicBezTo>
                    <a:pt x="55551" y="17793"/>
                    <a:pt x="55551" y="12408"/>
                    <a:pt x="49032" y="7165"/>
                  </a:cubicBezTo>
                  <a:cubicBezTo>
                    <a:pt x="43222" y="2347"/>
                    <a:pt x="36420" y="80"/>
                    <a:pt x="28059" y="80"/>
                  </a:cubicBezTo>
                  <a:cubicBezTo>
                    <a:pt x="14597" y="80"/>
                    <a:pt x="5102" y="5181"/>
                    <a:pt x="5102" y="13826"/>
                  </a:cubicBezTo>
                  <a:cubicBezTo>
                    <a:pt x="5102" y="18360"/>
                    <a:pt x="8220" y="20769"/>
                    <a:pt x="11904" y="20769"/>
                  </a:cubicBezTo>
                  <a:cubicBezTo>
                    <a:pt x="15730" y="20769"/>
                    <a:pt x="18565" y="17935"/>
                    <a:pt x="18565" y="14109"/>
                  </a:cubicBezTo>
                  <a:cubicBezTo>
                    <a:pt x="18565" y="11700"/>
                    <a:pt x="17431" y="8724"/>
                    <a:pt x="13605" y="7590"/>
                  </a:cubicBezTo>
                  <a:cubicBezTo>
                    <a:pt x="18706" y="4048"/>
                    <a:pt x="26925" y="4048"/>
                    <a:pt x="27776" y="4048"/>
                  </a:cubicBezTo>
                  <a:cubicBezTo>
                    <a:pt x="35711" y="4048"/>
                    <a:pt x="44356" y="9291"/>
                    <a:pt x="44356" y="21194"/>
                  </a:cubicBezTo>
                  <a:lnTo>
                    <a:pt x="44356" y="25587"/>
                  </a:lnTo>
                  <a:cubicBezTo>
                    <a:pt x="36562" y="25871"/>
                    <a:pt x="27209" y="26296"/>
                    <a:pt x="16864" y="30122"/>
                  </a:cubicBezTo>
                  <a:cubicBezTo>
                    <a:pt x="4110" y="34798"/>
                    <a:pt x="143" y="42592"/>
                    <a:pt x="143" y="48969"/>
                  </a:cubicBezTo>
                  <a:cubicBezTo>
                    <a:pt x="143" y="61156"/>
                    <a:pt x="14880" y="64699"/>
                    <a:pt x="24942" y="64699"/>
                  </a:cubicBezTo>
                  <a:cubicBezTo>
                    <a:pt x="36278" y="64699"/>
                    <a:pt x="42939" y="58322"/>
                    <a:pt x="45914" y="52795"/>
                  </a:cubicBezTo>
                  <a:cubicBezTo>
                    <a:pt x="46481" y="58605"/>
                    <a:pt x="50307" y="63990"/>
                    <a:pt x="56826" y="63990"/>
                  </a:cubicBezTo>
                  <a:cubicBezTo>
                    <a:pt x="57109" y="63990"/>
                    <a:pt x="70855" y="63990"/>
                    <a:pt x="70855" y="50528"/>
                  </a:cubicBezTo>
                  <a:lnTo>
                    <a:pt x="70855" y="42734"/>
                  </a:lnTo>
                  <a:lnTo>
                    <a:pt x="66037" y="42734"/>
                  </a:lnTo>
                  <a:lnTo>
                    <a:pt x="66037" y="50386"/>
                  </a:lnTo>
                  <a:cubicBezTo>
                    <a:pt x="66037" y="51803"/>
                    <a:pt x="66037" y="58605"/>
                    <a:pt x="60794" y="58605"/>
                  </a:cubicBezTo>
                  <a:cubicBezTo>
                    <a:pt x="55551" y="58605"/>
                    <a:pt x="55551" y="51945"/>
                    <a:pt x="55551" y="50103"/>
                  </a:cubicBezTo>
                  <a:lnTo>
                    <a:pt x="55551" y="25304"/>
                  </a:lnTo>
                  <a:close/>
                  <a:moveTo>
                    <a:pt x="44356" y="43301"/>
                  </a:moveTo>
                  <a:cubicBezTo>
                    <a:pt x="44356" y="56905"/>
                    <a:pt x="32452" y="60731"/>
                    <a:pt x="26075" y="60731"/>
                  </a:cubicBezTo>
                  <a:cubicBezTo>
                    <a:pt x="18848" y="60731"/>
                    <a:pt x="12046" y="55913"/>
                    <a:pt x="12046" y="48969"/>
                  </a:cubicBezTo>
                  <a:cubicBezTo>
                    <a:pt x="12046" y="41175"/>
                    <a:pt x="18848" y="30264"/>
                    <a:pt x="44356" y="29272"/>
                  </a:cubicBezTo>
                  <a:lnTo>
                    <a:pt x="44356" y="43301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形状 221">
              <a:extLst>
                <a:ext uri="{FF2B5EF4-FFF2-40B4-BE49-F238E27FC236}">
                  <a16:creationId xmlns:a16="http://schemas.microsoft.com/office/drawing/2014/main" id="{0686519C-B617-50F3-5A77-E0E909BE500F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5259984" y="6061380"/>
              <a:ext cx="50731" cy="62493"/>
            </a:xfrm>
            <a:custGeom>
              <a:avLst/>
              <a:gdLst>
                <a:gd name="connsiteX0" fmla="*/ 21403 w 50731"/>
                <a:gd name="connsiteY0" fmla="*/ 30264 h 62493"/>
                <a:gd name="connsiteX1" fmla="*/ 40392 w 50731"/>
                <a:gd name="connsiteY1" fmla="*/ 4048 h 62493"/>
                <a:gd name="connsiteX2" fmla="*/ 37983 w 50731"/>
                <a:gd name="connsiteY2" fmla="*/ 9149 h 62493"/>
                <a:gd name="connsiteX3" fmla="*/ 44360 w 50731"/>
                <a:gd name="connsiteY3" fmla="*/ 15668 h 62493"/>
                <a:gd name="connsiteX4" fmla="*/ 50878 w 50731"/>
                <a:gd name="connsiteY4" fmla="*/ 9149 h 62493"/>
                <a:gd name="connsiteX5" fmla="*/ 39683 w 50731"/>
                <a:gd name="connsiteY5" fmla="*/ 80 h 62493"/>
                <a:gd name="connsiteX6" fmla="*/ 20553 w 50731"/>
                <a:gd name="connsiteY6" fmla="*/ 15243 h 62493"/>
                <a:gd name="connsiteX7" fmla="*/ 20411 w 50731"/>
                <a:gd name="connsiteY7" fmla="*/ 15243 h 62493"/>
                <a:gd name="connsiteX8" fmla="*/ 20411 w 50731"/>
                <a:gd name="connsiteY8" fmla="*/ 80 h 62493"/>
                <a:gd name="connsiteX9" fmla="*/ 147 w 50731"/>
                <a:gd name="connsiteY9" fmla="*/ 1639 h 62493"/>
                <a:gd name="connsiteX10" fmla="*/ 147 w 50731"/>
                <a:gd name="connsiteY10" fmla="*/ 6740 h 62493"/>
                <a:gd name="connsiteX11" fmla="*/ 10775 w 50731"/>
                <a:gd name="connsiteY11" fmla="*/ 14676 h 62493"/>
                <a:gd name="connsiteX12" fmla="*/ 10775 w 50731"/>
                <a:gd name="connsiteY12" fmla="*/ 51378 h 62493"/>
                <a:gd name="connsiteX13" fmla="*/ 147 w 50731"/>
                <a:gd name="connsiteY13" fmla="*/ 57472 h 62493"/>
                <a:gd name="connsiteX14" fmla="*/ 147 w 50731"/>
                <a:gd name="connsiteY14" fmla="*/ 62573 h 62493"/>
                <a:gd name="connsiteX15" fmla="*/ 16301 w 50731"/>
                <a:gd name="connsiteY15" fmla="*/ 62006 h 62493"/>
                <a:gd name="connsiteX16" fmla="*/ 34723 w 50731"/>
                <a:gd name="connsiteY16" fmla="*/ 62573 h 62493"/>
                <a:gd name="connsiteX17" fmla="*/ 34723 w 50731"/>
                <a:gd name="connsiteY17" fmla="*/ 57472 h 62493"/>
                <a:gd name="connsiteX18" fmla="*/ 31889 w 50731"/>
                <a:gd name="connsiteY18" fmla="*/ 57472 h 62493"/>
                <a:gd name="connsiteX19" fmla="*/ 21403 w 50731"/>
                <a:gd name="connsiteY19" fmla="*/ 51095 h 62493"/>
                <a:gd name="connsiteX20" fmla="*/ 21403 w 50731"/>
                <a:gd name="connsiteY20" fmla="*/ 30264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31" h="62493">
                  <a:moveTo>
                    <a:pt x="21403" y="30264"/>
                  </a:moveTo>
                  <a:cubicBezTo>
                    <a:pt x="21403" y="18360"/>
                    <a:pt x="26929" y="4048"/>
                    <a:pt x="40392" y="4048"/>
                  </a:cubicBezTo>
                  <a:cubicBezTo>
                    <a:pt x="39116" y="5040"/>
                    <a:pt x="37983" y="6882"/>
                    <a:pt x="37983" y="9149"/>
                  </a:cubicBezTo>
                  <a:cubicBezTo>
                    <a:pt x="37983" y="13826"/>
                    <a:pt x="41667" y="15668"/>
                    <a:pt x="44360" y="15668"/>
                  </a:cubicBezTo>
                  <a:cubicBezTo>
                    <a:pt x="47761" y="15668"/>
                    <a:pt x="50878" y="13400"/>
                    <a:pt x="50878" y="9149"/>
                  </a:cubicBezTo>
                  <a:cubicBezTo>
                    <a:pt x="50878" y="4331"/>
                    <a:pt x="46344" y="80"/>
                    <a:pt x="39683" y="80"/>
                  </a:cubicBezTo>
                  <a:cubicBezTo>
                    <a:pt x="32598" y="80"/>
                    <a:pt x="24804" y="4473"/>
                    <a:pt x="20553" y="15243"/>
                  </a:cubicBezTo>
                  <a:lnTo>
                    <a:pt x="20411" y="15243"/>
                  </a:lnTo>
                  <a:lnTo>
                    <a:pt x="20411" y="80"/>
                  </a:lnTo>
                  <a:lnTo>
                    <a:pt x="147" y="1639"/>
                  </a:lnTo>
                  <a:lnTo>
                    <a:pt x="147" y="6740"/>
                  </a:lnTo>
                  <a:cubicBezTo>
                    <a:pt x="9641" y="6740"/>
                    <a:pt x="10775" y="7732"/>
                    <a:pt x="10775" y="14676"/>
                  </a:cubicBezTo>
                  <a:lnTo>
                    <a:pt x="10775" y="51378"/>
                  </a:lnTo>
                  <a:cubicBezTo>
                    <a:pt x="10775" y="57472"/>
                    <a:pt x="9358" y="57472"/>
                    <a:pt x="147" y="57472"/>
                  </a:cubicBezTo>
                  <a:lnTo>
                    <a:pt x="147" y="62573"/>
                  </a:lnTo>
                  <a:cubicBezTo>
                    <a:pt x="855" y="62573"/>
                    <a:pt x="10491" y="62006"/>
                    <a:pt x="16301" y="62006"/>
                  </a:cubicBezTo>
                  <a:cubicBezTo>
                    <a:pt x="22395" y="62006"/>
                    <a:pt x="28630" y="62290"/>
                    <a:pt x="34723" y="62573"/>
                  </a:cubicBezTo>
                  <a:lnTo>
                    <a:pt x="34723" y="57472"/>
                  </a:lnTo>
                  <a:lnTo>
                    <a:pt x="31889" y="57472"/>
                  </a:lnTo>
                  <a:cubicBezTo>
                    <a:pt x="21403" y="57472"/>
                    <a:pt x="21403" y="55913"/>
                    <a:pt x="21403" y="51095"/>
                  </a:cubicBezTo>
                  <a:lnTo>
                    <a:pt x="21403" y="30264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形状 222">
              <a:extLst>
                <a:ext uri="{FF2B5EF4-FFF2-40B4-BE49-F238E27FC236}">
                  <a16:creationId xmlns:a16="http://schemas.microsoft.com/office/drawing/2014/main" id="{770C9FA0-9037-2FA3-2472-5538558DF583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5321830" y="6059963"/>
              <a:ext cx="71704" cy="92960"/>
            </a:xfrm>
            <a:custGeom>
              <a:avLst/>
              <a:gdLst>
                <a:gd name="connsiteX0" fmla="*/ 15029 w 71704"/>
                <a:gd name="connsiteY0" fmla="*/ 38766 h 92960"/>
                <a:gd name="connsiteX1" fmla="*/ 30475 w 71704"/>
                <a:gd name="connsiteY1" fmla="*/ 43159 h 92960"/>
                <a:gd name="connsiteX2" fmla="*/ 55699 w 71704"/>
                <a:gd name="connsiteY2" fmla="*/ 22328 h 92960"/>
                <a:gd name="connsiteX3" fmla="*/ 49748 w 71704"/>
                <a:gd name="connsiteY3" fmla="*/ 8724 h 92960"/>
                <a:gd name="connsiteX4" fmla="*/ 64060 w 71704"/>
                <a:gd name="connsiteY4" fmla="*/ 4048 h 92960"/>
                <a:gd name="connsiteX5" fmla="*/ 62785 w 71704"/>
                <a:gd name="connsiteY5" fmla="*/ 7449 h 92960"/>
                <a:gd name="connsiteX6" fmla="*/ 67320 w 71704"/>
                <a:gd name="connsiteY6" fmla="*/ 11983 h 92960"/>
                <a:gd name="connsiteX7" fmla="*/ 71854 w 71704"/>
                <a:gd name="connsiteY7" fmla="*/ 7307 h 92960"/>
                <a:gd name="connsiteX8" fmla="*/ 63493 w 71704"/>
                <a:gd name="connsiteY8" fmla="*/ 80 h 92960"/>
                <a:gd name="connsiteX9" fmla="*/ 47055 w 71704"/>
                <a:gd name="connsiteY9" fmla="*/ 6598 h 92960"/>
                <a:gd name="connsiteX10" fmla="*/ 30617 w 71704"/>
                <a:gd name="connsiteY10" fmla="*/ 1497 h 92960"/>
                <a:gd name="connsiteX11" fmla="*/ 5393 w 71704"/>
                <a:gd name="connsiteY11" fmla="*/ 22328 h 92960"/>
                <a:gd name="connsiteX12" fmla="*/ 12195 w 71704"/>
                <a:gd name="connsiteY12" fmla="*/ 36641 h 92960"/>
                <a:gd name="connsiteX13" fmla="*/ 7944 w 71704"/>
                <a:gd name="connsiteY13" fmla="*/ 48119 h 92960"/>
                <a:gd name="connsiteX14" fmla="*/ 13895 w 71704"/>
                <a:gd name="connsiteY14" fmla="*/ 60731 h 92960"/>
                <a:gd name="connsiteX15" fmla="*/ 150 w 71704"/>
                <a:gd name="connsiteY15" fmla="*/ 74902 h 92960"/>
                <a:gd name="connsiteX16" fmla="*/ 34868 w 71704"/>
                <a:gd name="connsiteY16" fmla="*/ 93041 h 92960"/>
                <a:gd name="connsiteX17" fmla="*/ 69587 w 71704"/>
                <a:gd name="connsiteY17" fmla="*/ 74619 h 92960"/>
                <a:gd name="connsiteX18" fmla="*/ 60092 w 71704"/>
                <a:gd name="connsiteY18" fmla="*/ 58464 h 92960"/>
                <a:gd name="connsiteX19" fmla="*/ 29625 w 71704"/>
                <a:gd name="connsiteY19" fmla="*/ 54071 h 92960"/>
                <a:gd name="connsiteX20" fmla="*/ 20272 w 71704"/>
                <a:gd name="connsiteY20" fmla="*/ 53929 h 92960"/>
                <a:gd name="connsiteX21" fmla="*/ 13187 w 71704"/>
                <a:gd name="connsiteY21" fmla="*/ 44576 h 92960"/>
                <a:gd name="connsiteX22" fmla="*/ 15029 w 71704"/>
                <a:gd name="connsiteY22" fmla="*/ 38766 h 92960"/>
                <a:gd name="connsiteX23" fmla="*/ 30617 w 71704"/>
                <a:gd name="connsiteY23" fmla="*/ 38908 h 92960"/>
                <a:gd name="connsiteX24" fmla="*/ 16730 w 71704"/>
                <a:gd name="connsiteY24" fmla="*/ 22328 h 92960"/>
                <a:gd name="connsiteX25" fmla="*/ 19564 w 71704"/>
                <a:gd name="connsiteY25" fmla="*/ 10708 h 92960"/>
                <a:gd name="connsiteX26" fmla="*/ 30475 w 71704"/>
                <a:gd name="connsiteY26" fmla="*/ 5748 h 92960"/>
                <a:gd name="connsiteX27" fmla="*/ 44363 w 71704"/>
                <a:gd name="connsiteY27" fmla="*/ 22328 h 92960"/>
                <a:gd name="connsiteX28" fmla="*/ 41529 w 71704"/>
                <a:gd name="connsiteY28" fmla="*/ 33948 h 92960"/>
                <a:gd name="connsiteX29" fmla="*/ 30617 w 71704"/>
                <a:gd name="connsiteY29" fmla="*/ 38908 h 92960"/>
                <a:gd name="connsiteX30" fmla="*/ 30617 w 71704"/>
                <a:gd name="connsiteY30" fmla="*/ 63565 h 92960"/>
                <a:gd name="connsiteX31" fmla="*/ 60943 w 71704"/>
                <a:gd name="connsiteY31" fmla="*/ 74760 h 92960"/>
                <a:gd name="connsiteX32" fmla="*/ 34868 w 71704"/>
                <a:gd name="connsiteY32" fmla="*/ 88789 h 92960"/>
                <a:gd name="connsiteX33" fmla="*/ 8794 w 71704"/>
                <a:gd name="connsiteY33" fmla="*/ 74760 h 92960"/>
                <a:gd name="connsiteX34" fmla="*/ 22398 w 71704"/>
                <a:gd name="connsiteY34" fmla="*/ 63565 h 92960"/>
                <a:gd name="connsiteX35" fmla="*/ 30617 w 71704"/>
                <a:gd name="connsiteY35" fmla="*/ 63565 h 9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704" h="92960">
                  <a:moveTo>
                    <a:pt x="15029" y="38766"/>
                  </a:moveTo>
                  <a:cubicBezTo>
                    <a:pt x="17155" y="40042"/>
                    <a:pt x="22256" y="43159"/>
                    <a:pt x="30475" y="43159"/>
                  </a:cubicBezTo>
                  <a:cubicBezTo>
                    <a:pt x="45071" y="43159"/>
                    <a:pt x="55699" y="33381"/>
                    <a:pt x="55699" y="22328"/>
                  </a:cubicBezTo>
                  <a:cubicBezTo>
                    <a:pt x="55699" y="16801"/>
                    <a:pt x="53149" y="12408"/>
                    <a:pt x="49748" y="8724"/>
                  </a:cubicBezTo>
                  <a:cubicBezTo>
                    <a:pt x="56125" y="4189"/>
                    <a:pt x="61651" y="4048"/>
                    <a:pt x="64060" y="4048"/>
                  </a:cubicBezTo>
                  <a:cubicBezTo>
                    <a:pt x="63493" y="4614"/>
                    <a:pt x="62785" y="5181"/>
                    <a:pt x="62785" y="7449"/>
                  </a:cubicBezTo>
                  <a:cubicBezTo>
                    <a:pt x="62785" y="10283"/>
                    <a:pt x="64910" y="11983"/>
                    <a:pt x="67320" y="11983"/>
                  </a:cubicBezTo>
                  <a:cubicBezTo>
                    <a:pt x="69303" y="11983"/>
                    <a:pt x="71854" y="10566"/>
                    <a:pt x="71854" y="7307"/>
                  </a:cubicBezTo>
                  <a:cubicBezTo>
                    <a:pt x="71854" y="4048"/>
                    <a:pt x="69162" y="80"/>
                    <a:pt x="63493" y="80"/>
                  </a:cubicBezTo>
                  <a:cubicBezTo>
                    <a:pt x="61368" y="80"/>
                    <a:pt x="53715" y="505"/>
                    <a:pt x="47055" y="6598"/>
                  </a:cubicBezTo>
                  <a:cubicBezTo>
                    <a:pt x="42804" y="3481"/>
                    <a:pt x="36852" y="1497"/>
                    <a:pt x="30617" y="1497"/>
                  </a:cubicBezTo>
                  <a:cubicBezTo>
                    <a:pt x="16021" y="1497"/>
                    <a:pt x="5393" y="11275"/>
                    <a:pt x="5393" y="22328"/>
                  </a:cubicBezTo>
                  <a:cubicBezTo>
                    <a:pt x="5393" y="27855"/>
                    <a:pt x="8227" y="32956"/>
                    <a:pt x="12195" y="36641"/>
                  </a:cubicBezTo>
                  <a:cubicBezTo>
                    <a:pt x="11061" y="37916"/>
                    <a:pt x="7944" y="42592"/>
                    <a:pt x="7944" y="48119"/>
                  </a:cubicBezTo>
                  <a:cubicBezTo>
                    <a:pt x="7944" y="49961"/>
                    <a:pt x="8369" y="56622"/>
                    <a:pt x="13895" y="60731"/>
                  </a:cubicBezTo>
                  <a:cubicBezTo>
                    <a:pt x="7518" y="62857"/>
                    <a:pt x="150" y="67533"/>
                    <a:pt x="150" y="74902"/>
                  </a:cubicBezTo>
                  <a:cubicBezTo>
                    <a:pt x="150" y="85247"/>
                    <a:pt x="15738" y="93041"/>
                    <a:pt x="34868" y="93041"/>
                  </a:cubicBezTo>
                  <a:cubicBezTo>
                    <a:pt x="52865" y="93041"/>
                    <a:pt x="69587" y="85955"/>
                    <a:pt x="69587" y="74619"/>
                  </a:cubicBezTo>
                  <a:cubicBezTo>
                    <a:pt x="69587" y="70367"/>
                    <a:pt x="67886" y="62715"/>
                    <a:pt x="60092" y="58464"/>
                  </a:cubicBezTo>
                  <a:cubicBezTo>
                    <a:pt x="51732" y="54071"/>
                    <a:pt x="43371" y="54071"/>
                    <a:pt x="29625" y="54071"/>
                  </a:cubicBezTo>
                  <a:cubicBezTo>
                    <a:pt x="26507" y="54071"/>
                    <a:pt x="21406" y="54071"/>
                    <a:pt x="20272" y="53929"/>
                  </a:cubicBezTo>
                  <a:cubicBezTo>
                    <a:pt x="15738" y="52937"/>
                    <a:pt x="13187" y="48686"/>
                    <a:pt x="13187" y="44576"/>
                  </a:cubicBezTo>
                  <a:cubicBezTo>
                    <a:pt x="13187" y="41034"/>
                    <a:pt x="14179" y="39900"/>
                    <a:pt x="15029" y="38766"/>
                  </a:cubicBezTo>
                  <a:close/>
                  <a:moveTo>
                    <a:pt x="30617" y="38908"/>
                  </a:moveTo>
                  <a:cubicBezTo>
                    <a:pt x="16730" y="38908"/>
                    <a:pt x="16730" y="25304"/>
                    <a:pt x="16730" y="22328"/>
                  </a:cubicBezTo>
                  <a:cubicBezTo>
                    <a:pt x="16730" y="20061"/>
                    <a:pt x="16730" y="14392"/>
                    <a:pt x="19564" y="10708"/>
                  </a:cubicBezTo>
                  <a:cubicBezTo>
                    <a:pt x="21548" y="8299"/>
                    <a:pt x="25374" y="5748"/>
                    <a:pt x="30475" y="5748"/>
                  </a:cubicBezTo>
                  <a:cubicBezTo>
                    <a:pt x="44363" y="5748"/>
                    <a:pt x="44363" y="19352"/>
                    <a:pt x="44363" y="22328"/>
                  </a:cubicBezTo>
                  <a:cubicBezTo>
                    <a:pt x="44363" y="24595"/>
                    <a:pt x="44363" y="30264"/>
                    <a:pt x="41529" y="33948"/>
                  </a:cubicBezTo>
                  <a:cubicBezTo>
                    <a:pt x="39545" y="36357"/>
                    <a:pt x="35718" y="38908"/>
                    <a:pt x="30617" y="38908"/>
                  </a:cubicBezTo>
                  <a:close/>
                  <a:moveTo>
                    <a:pt x="30617" y="63565"/>
                  </a:moveTo>
                  <a:cubicBezTo>
                    <a:pt x="43229" y="63565"/>
                    <a:pt x="60943" y="63565"/>
                    <a:pt x="60943" y="74760"/>
                  </a:cubicBezTo>
                  <a:cubicBezTo>
                    <a:pt x="60943" y="82271"/>
                    <a:pt x="49748" y="88789"/>
                    <a:pt x="34868" y="88789"/>
                  </a:cubicBezTo>
                  <a:cubicBezTo>
                    <a:pt x="19989" y="88789"/>
                    <a:pt x="8794" y="82129"/>
                    <a:pt x="8794" y="74760"/>
                  </a:cubicBezTo>
                  <a:cubicBezTo>
                    <a:pt x="8794" y="69800"/>
                    <a:pt x="13329" y="63707"/>
                    <a:pt x="22398" y="63565"/>
                  </a:cubicBezTo>
                  <a:lnTo>
                    <a:pt x="30617" y="63565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形状 223">
              <a:extLst>
                <a:ext uri="{FF2B5EF4-FFF2-40B4-BE49-F238E27FC236}">
                  <a16:creationId xmlns:a16="http://schemas.microsoft.com/office/drawing/2014/main" id="{07A1FA8C-8F0F-21D1-A90A-BAE7CEE80C9A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5402525" y="6060671"/>
              <a:ext cx="60792" cy="64619"/>
            </a:xfrm>
            <a:custGeom>
              <a:avLst/>
              <a:gdLst>
                <a:gd name="connsiteX0" fmla="*/ 56979 w 60792"/>
                <a:gd name="connsiteY0" fmla="*/ 30972 h 64619"/>
                <a:gd name="connsiteX1" fmla="*/ 60947 w 60792"/>
                <a:gd name="connsiteY1" fmla="*/ 27855 h 64619"/>
                <a:gd name="connsiteX2" fmla="*/ 32888 w 60792"/>
                <a:gd name="connsiteY2" fmla="*/ 80 h 64619"/>
                <a:gd name="connsiteX3" fmla="*/ 154 w 60792"/>
                <a:gd name="connsiteY3" fmla="*/ 32248 h 64619"/>
                <a:gd name="connsiteX4" fmla="*/ 34730 w 60792"/>
                <a:gd name="connsiteY4" fmla="*/ 64699 h 64619"/>
                <a:gd name="connsiteX5" fmla="*/ 60947 w 60792"/>
                <a:gd name="connsiteY5" fmla="*/ 46277 h 64619"/>
                <a:gd name="connsiteX6" fmla="*/ 58538 w 60792"/>
                <a:gd name="connsiteY6" fmla="*/ 44293 h 64619"/>
                <a:gd name="connsiteX7" fmla="*/ 55987 w 60792"/>
                <a:gd name="connsiteY7" fmla="*/ 46560 h 64619"/>
                <a:gd name="connsiteX8" fmla="*/ 35722 w 60792"/>
                <a:gd name="connsiteY8" fmla="*/ 60164 h 64619"/>
                <a:gd name="connsiteX9" fmla="*/ 18434 w 60792"/>
                <a:gd name="connsiteY9" fmla="*/ 51803 h 64619"/>
                <a:gd name="connsiteX10" fmla="*/ 13049 w 60792"/>
                <a:gd name="connsiteY10" fmla="*/ 30972 h 64619"/>
                <a:gd name="connsiteX11" fmla="*/ 56979 w 60792"/>
                <a:gd name="connsiteY11" fmla="*/ 30972 h 64619"/>
                <a:gd name="connsiteX12" fmla="*/ 13191 w 60792"/>
                <a:gd name="connsiteY12" fmla="*/ 27288 h 64619"/>
                <a:gd name="connsiteX13" fmla="*/ 32888 w 60792"/>
                <a:gd name="connsiteY13" fmla="*/ 4048 h 64619"/>
                <a:gd name="connsiteX14" fmla="*/ 51027 w 60792"/>
                <a:gd name="connsiteY14" fmla="*/ 27288 h 64619"/>
                <a:gd name="connsiteX15" fmla="*/ 13191 w 60792"/>
                <a:gd name="connsiteY15" fmla="*/ 27288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792" h="64619">
                  <a:moveTo>
                    <a:pt x="56979" y="30972"/>
                  </a:moveTo>
                  <a:cubicBezTo>
                    <a:pt x="59955" y="30972"/>
                    <a:pt x="60947" y="30972"/>
                    <a:pt x="60947" y="27855"/>
                  </a:cubicBezTo>
                  <a:cubicBezTo>
                    <a:pt x="60947" y="15384"/>
                    <a:pt x="54003" y="80"/>
                    <a:pt x="32888" y="80"/>
                  </a:cubicBezTo>
                  <a:cubicBezTo>
                    <a:pt x="14324" y="80"/>
                    <a:pt x="154" y="14817"/>
                    <a:pt x="154" y="32248"/>
                  </a:cubicBezTo>
                  <a:cubicBezTo>
                    <a:pt x="154" y="50245"/>
                    <a:pt x="15883" y="64699"/>
                    <a:pt x="34730" y="64699"/>
                  </a:cubicBezTo>
                  <a:cubicBezTo>
                    <a:pt x="53861" y="64699"/>
                    <a:pt x="60947" y="49394"/>
                    <a:pt x="60947" y="46277"/>
                  </a:cubicBezTo>
                  <a:cubicBezTo>
                    <a:pt x="60947" y="45710"/>
                    <a:pt x="60663" y="44293"/>
                    <a:pt x="58538" y="44293"/>
                  </a:cubicBezTo>
                  <a:cubicBezTo>
                    <a:pt x="56695" y="44293"/>
                    <a:pt x="56412" y="45143"/>
                    <a:pt x="55987" y="46560"/>
                  </a:cubicBezTo>
                  <a:cubicBezTo>
                    <a:pt x="51594" y="58039"/>
                    <a:pt x="40824" y="60164"/>
                    <a:pt x="35722" y="60164"/>
                  </a:cubicBezTo>
                  <a:cubicBezTo>
                    <a:pt x="29062" y="60164"/>
                    <a:pt x="22685" y="57188"/>
                    <a:pt x="18434" y="51803"/>
                  </a:cubicBezTo>
                  <a:cubicBezTo>
                    <a:pt x="13191" y="45143"/>
                    <a:pt x="13049" y="36499"/>
                    <a:pt x="13049" y="30972"/>
                  </a:cubicBezTo>
                  <a:lnTo>
                    <a:pt x="56979" y="30972"/>
                  </a:lnTo>
                  <a:close/>
                  <a:moveTo>
                    <a:pt x="13191" y="27288"/>
                  </a:moveTo>
                  <a:cubicBezTo>
                    <a:pt x="14750" y="7307"/>
                    <a:pt x="27503" y="4048"/>
                    <a:pt x="32888" y="4048"/>
                  </a:cubicBezTo>
                  <a:cubicBezTo>
                    <a:pt x="50318" y="4048"/>
                    <a:pt x="50885" y="23745"/>
                    <a:pt x="51027" y="27288"/>
                  </a:cubicBezTo>
                  <a:lnTo>
                    <a:pt x="13191" y="27288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形状 224">
              <a:extLst>
                <a:ext uri="{FF2B5EF4-FFF2-40B4-BE49-F238E27FC236}">
                  <a16:creationId xmlns:a16="http://schemas.microsoft.com/office/drawing/2014/main" id="{DB6AC2BE-66C5-B019-AA6A-04392D68E254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5546669" y="6019212"/>
              <a:ext cx="134623" cy="47371"/>
            </a:xfrm>
            <a:custGeom>
              <a:avLst/>
              <a:gdLst>
                <a:gd name="connsiteX0" fmla="*/ 127901 w 134623"/>
                <a:gd name="connsiteY0" fmla="*/ 8176 h 47371"/>
                <a:gd name="connsiteX1" fmla="*/ 134784 w 134623"/>
                <a:gd name="connsiteY1" fmla="*/ 4127 h 47371"/>
                <a:gd name="connsiteX2" fmla="*/ 128103 w 134623"/>
                <a:gd name="connsiteY2" fmla="*/ 78 h 47371"/>
                <a:gd name="connsiteX3" fmla="*/ 6841 w 134623"/>
                <a:gd name="connsiteY3" fmla="*/ 78 h 47371"/>
                <a:gd name="connsiteX4" fmla="*/ 160 w 134623"/>
                <a:gd name="connsiteY4" fmla="*/ 4127 h 47371"/>
                <a:gd name="connsiteX5" fmla="*/ 7043 w 134623"/>
                <a:gd name="connsiteY5" fmla="*/ 8176 h 47371"/>
                <a:gd name="connsiteX6" fmla="*/ 127901 w 134623"/>
                <a:gd name="connsiteY6" fmla="*/ 8176 h 47371"/>
                <a:gd name="connsiteX7" fmla="*/ 128103 w 134623"/>
                <a:gd name="connsiteY7" fmla="*/ 47449 h 47371"/>
                <a:gd name="connsiteX8" fmla="*/ 134784 w 134623"/>
                <a:gd name="connsiteY8" fmla="*/ 43401 h 47371"/>
                <a:gd name="connsiteX9" fmla="*/ 127901 w 134623"/>
                <a:gd name="connsiteY9" fmla="*/ 39352 h 47371"/>
                <a:gd name="connsiteX10" fmla="*/ 7043 w 134623"/>
                <a:gd name="connsiteY10" fmla="*/ 39352 h 47371"/>
                <a:gd name="connsiteX11" fmla="*/ 160 w 134623"/>
                <a:gd name="connsiteY11" fmla="*/ 43401 h 47371"/>
                <a:gd name="connsiteX12" fmla="*/ 6841 w 134623"/>
                <a:gd name="connsiteY12" fmla="*/ 47449 h 47371"/>
                <a:gd name="connsiteX13" fmla="*/ 128103 w 134623"/>
                <a:gd name="connsiteY13" fmla="*/ 4744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01" y="8176"/>
                  </a:moveTo>
                  <a:cubicBezTo>
                    <a:pt x="130937" y="8176"/>
                    <a:pt x="134784" y="8176"/>
                    <a:pt x="134784" y="4127"/>
                  </a:cubicBezTo>
                  <a:cubicBezTo>
                    <a:pt x="134784" y="78"/>
                    <a:pt x="130937" y="78"/>
                    <a:pt x="128103" y="78"/>
                  </a:cubicBezTo>
                  <a:lnTo>
                    <a:pt x="6841" y="78"/>
                  </a:lnTo>
                  <a:cubicBezTo>
                    <a:pt x="4007" y="78"/>
                    <a:pt x="160" y="78"/>
                    <a:pt x="160" y="4127"/>
                  </a:cubicBezTo>
                  <a:cubicBezTo>
                    <a:pt x="160" y="8176"/>
                    <a:pt x="4007" y="8176"/>
                    <a:pt x="7043" y="8176"/>
                  </a:cubicBezTo>
                  <a:lnTo>
                    <a:pt x="127901" y="8176"/>
                  </a:lnTo>
                  <a:close/>
                  <a:moveTo>
                    <a:pt x="128103" y="47449"/>
                  </a:moveTo>
                  <a:cubicBezTo>
                    <a:pt x="130937" y="47449"/>
                    <a:pt x="134784" y="47449"/>
                    <a:pt x="134784" y="43401"/>
                  </a:cubicBezTo>
                  <a:cubicBezTo>
                    <a:pt x="134784" y="39352"/>
                    <a:pt x="130937" y="39352"/>
                    <a:pt x="127901" y="39352"/>
                  </a:cubicBezTo>
                  <a:lnTo>
                    <a:pt x="7043" y="39352"/>
                  </a:lnTo>
                  <a:cubicBezTo>
                    <a:pt x="4007" y="39352"/>
                    <a:pt x="160" y="39352"/>
                    <a:pt x="160" y="43401"/>
                  </a:cubicBezTo>
                  <a:cubicBezTo>
                    <a:pt x="160" y="47449"/>
                    <a:pt x="4007" y="47449"/>
                    <a:pt x="6841" y="47449"/>
                  </a:cubicBezTo>
                  <a:lnTo>
                    <a:pt x="128103" y="47449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形状 225">
              <a:extLst>
                <a:ext uri="{FF2B5EF4-FFF2-40B4-BE49-F238E27FC236}">
                  <a16:creationId xmlns:a16="http://schemas.microsoft.com/office/drawing/2014/main" id="{157CBBD9-8C8F-5E61-AD0D-B4FEB943A08A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5754687" y="6002814"/>
              <a:ext cx="78344" cy="92920"/>
            </a:xfrm>
            <a:custGeom>
              <a:avLst/>
              <a:gdLst>
                <a:gd name="connsiteX0" fmla="*/ 17176 w 78344"/>
                <a:gd name="connsiteY0" fmla="*/ 39757 h 92920"/>
                <a:gd name="connsiteX1" fmla="*/ 42279 w 78344"/>
                <a:gd name="connsiteY1" fmla="*/ 4532 h 92920"/>
                <a:gd name="connsiteX2" fmla="*/ 65154 w 78344"/>
                <a:gd name="connsiteY2" fmla="*/ 39757 h 92920"/>
                <a:gd name="connsiteX3" fmla="*/ 17176 w 78344"/>
                <a:gd name="connsiteY3" fmla="*/ 39757 h 92920"/>
                <a:gd name="connsiteX4" fmla="*/ 16974 w 78344"/>
                <a:gd name="connsiteY4" fmla="*/ 44008 h 92920"/>
                <a:gd name="connsiteX5" fmla="*/ 73455 w 78344"/>
                <a:gd name="connsiteY5" fmla="*/ 44008 h 92920"/>
                <a:gd name="connsiteX6" fmla="*/ 78516 w 78344"/>
                <a:gd name="connsiteY6" fmla="*/ 39757 h 92920"/>
                <a:gd name="connsiteX7" fmla="*/ 42279 w 78344"/>
                <a:gd name="connsiteY7" fmla="*/ 78 h 92920"/>
                <a:gd name="connsiteX8" fmla="*/ 171 w 78344"/>
                <a:gd name="connsiteY8" fmla="*/ 46235 h 92920"/>
                <a:gd name="connsiteX9" fmla="*/ 44708 w 78344"/>
                <a:gd name="connsiteY9" fmla="*/ 92999 h 92920"/>
                <a:gd name="connsiteX10" fmla="*/ 78516 w 78344"/>
                <a:gd name="connsiteY10" fmla="*/ 66681 h 92920"/>
                <a:gd name="connsiteX11" fmla="*/ 75884 w 78344"/>
                <a:gd name="connsiteY11" fmla="*/ 64252 h 92920"/>
                <a:gd name="connsiteX12" fmla="*/ 73252 w 78344"/>
                <a:gd name="connsiteY12" fmla="*/ 67086 h 92920"/>
                <a:gd name="connsiteX13" fmla="*/ 45923 w 78344"/>
                <a:gd name="connsiteY13" fmla="*/ 87938 h 92920"/>
                <a:gd name="connsiteX14" fmla="*/ 23047 w 78344"/>
                <a:gd name="connsiteY14" fmla="*/ 74374 h 92920"/>
                <a:gd name="connsiteX15" fmla="*/ 16974 w 78344"/>
                <a:gd name="connsiteY15" fmla="*/ 44008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44" h="92920">
                  <a:moveTo>
                    <a:pt x="17176" y="39757"/>
                  </a:moveTo>
                  <a:cubicBezTo>
                    <a:pt x="18391" y="9593"/>
                    <a:pt x="35396" y="4532"/>
                    <a:pt x="42279" y="4532"/>
                  </a:cubicBezTo>
                  <a:cubicBezTo>
                    <a:pt x="63130" y="4532"/>
                    <a:pt x="65154" y="31862"/>
                    <a:pt x="65154" y="39757"/>
                  </a:cubicBezTo>
                  <a:lnTo>
                    <a:pt x="17176" y="39757"/>
                  </a:lnTo>
                  <a:close/>
                  <a:moveTo>
                    <a:pt x="16974" y="44008"/>
                  </a:moveTo>
                  <a:lnTo>
                    <a:pt x="73455" y="44008"/>
                  </a:lnTo>
                  <a:cubicBezTo>
                    <a:pt x="77908" y="44008"/>
                    <a:pt x="78516" y="44008"/>
                    <a:pt x="78516" y="39757"/>
                  </a:cubicBezTo>
                  <a:cubicBezTo>
                    <a:pt x="78516" y="19715"/>
                    <a:pt x="67584" y="78"/>
                    <a:pt x="42279" y="78"/>
                  </a:cubicBezTo>
                  <a:cubicBezTo>
                    <a:pt x="18795" y="78"/>
                    <a:pt x="171" y="20930"/>
                    <a:pt x="171" y="46235"/>
                  </a:cubicBezTo>
                  <a:cubicBezTo>
                    <a:pt x="171" y="73362"/>
                    <a:pt x="21427" y="92999"/>
                    <a:pt x="44708" y="92999"/>
                  </a:cubicBezTo>
                  <a:cubicBezTo>
                    <a:pt x="69406" y="92999"/>
                    <a:pt x="78516" y="70528"/>
                    <a:pt x="78516" y="66681"/>
                  </a:cubicBezTo>
                  <a:cubicBezTo>
                    <a:pt x="78516" y="64657"/>
                    <a:pt x="76896" y="64252"/>
                    <a:pt x="75884" y="64252"/>
                  </a:cubicBezTo>
                  <a:cubicBezTo>
                    <a:pt x="74062" y="64252"/>
                    <a:pt x="73657" y="65467"/>
                    <a:pt x="73252" y="67086"/>
                  </a:cubicBezTo>
                  <a:cubicBezTo>
                    <a:pt x="66167" y="87938"/>
                    <a:pt x="47947" y="87938"/>
                    <a:pt x="45923" y="87938"/>
                  </a:cubicBezTo>
                  <a:cubicBezTo>
                    <a:pt x="35801" y="87938"/>
                    <a:pt x="27703" y="81864"/>
                    <a:pt x="23047" y="74374"/>
                  </a:cubicBezTo>
                  <a:cubicBezTo>
                    <a:pt x="16974" y="64657"/>
                    <a:pt x="16974" y="51296"/>
                    <a:pt x="16974" y="44008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形状 226">
              <a:extLst>
                <a:ext uri="{FF2B5EF4-FFF2-40B4-BE49-F238E27FC236}">
                  <a16:creationId xmlns:a16="http://schemas.microsoft.com/office/drawing/2014/main" id="{D9C59250-E74B-18F0-69D1-0E17ADB1B2CB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5841422" y="6006255"/>
              <a:ext cx="102030" cy="87252"/>
            </a:xfrm>
            <a:custGeom>
              <a:avLst/>
              <a:gdLst>
                <a:gd name="connsiteX0" fmla="*/ 55847 w 102030"/>
                <a:gd name="connsiteY0" fmla="*/ 39757 h 87252"/>
                <a:gd name="connsiteX1" fmla="*/ 74471 w 102030"/>
                <a:gd name="connsiteY1" fmla="*/ 16881 h 87252"/>
                <a:gd name="connsiteX2" fmla="*/ 98562 w 102030"/>
                <a:gd name="connsiteY2" fmla="*/ 6354 h 87252"/>
                <a:gd name="connsiteX3" fmla="*/ 98562 w 102030"/>
                <a:gd name="connsiteY3" fmla="*/ 78 h 87252"/>
                <a:gd name="connsiteX4" fmla="*/ 81961 w 102030"/>
                <a:gd name="connsiteY4" fmla="*/ 686 h 87252"/>
                <a:gd name="connsiteX5" fmla="*/ 62527 w 102030"/>
                <a:gd name="connsiteY5" fmla="*/ 78 h 87252"/>
                <a:gd name="connsiteX6" fmla="*/ 62527 w 102030"/>
                <a:gd name="connsiteY6" fmla="*/ 6354 h 87252"/>
                <a:gd name="connsiteX7" fmla="*/ 68398 w 102030"/>
                <a:gd name="connsiteY7" fmla="*/ 12630 h 87252"/>
                <a:gd name="connsiteX8" fmla="*/ 65361 w 102030"/>
                <a:gd name="connsiteY8" fmla="*/ 19715 h 87252"/>
                <a:gd name="connsiteX9" fmla="*/ 52810 w 102030"/>
                <a:gd name="connsiteY9" fmla="*/ 35505 h 87252"/>
                <a:gd name="connsiteX10" fmla="*/ 37020 w 102030"/>
                <a:gd name="connsiteY10" fmla="*/ 15059 h 87252"/>
                <a:gd name="connsiteX11" fmla="*/ 35198 w 102030"/>
                <a:gd name="connsiteY11" fmla="*/ 11415 h 87252"/>
                <a:gd name="connsiteX12" fmla="*/ 42283 w 102030"/>
                <a:gd name="connsiteY12" fmla="*/ 6354 h 87252"/>
                <a:gd name="connsiteX13" fmla="*/ 42283 w 102030"/>
                <a:gd name="connsiteY13" fmla="*/ 78 h 87252"/>
                <a:gd name="connsiteX14" fmla="*/ 20419 w 102030"/>
                <a:gd name="connsiteY14" fmla="*/ 686 h 87252"/>
                <a:gd name="connsiteX15" fmla="*/ 1188 w 102030"/>
                <a:gd name="connsiteY15" fmla="*/ 78 h 87252"/>
                <a:gd name="connsiteX16" fmla="*/ 1188 w 102030"/>
                <a:gd name="connsiteY16" fmla="*/ 6354 h 87252"/>
                <a:gd name="connsiteX17" fmla="*/ 25076 w 102030"/>
                <a:gd name="connsiteY17" fmla="*/ 18703 h 87252"/>
                <a:gd name="connsiteX18" fmla="*/ 45117 w 102030"/>
                <a:gd name="connsiteY18" fmla="*/ 44818 h 87252"/>
                <a:gd name="connsiteX19" fmla="*/ 26088 w 102030"/>
                <a:gd name="connsiteY19" fmla="*/ 68908 h 87252"/>
                <a:gd name="connsiteX20" fmla="*/ 175 w 102030"/>
                <a:gd name="connsiteY20" fmla="*/ 81055 h 87252"/>
                <a:gd name="connsiteX21" fmla="*/ 175 w 102030"/>
                <a:gd name="connsiteY21" fmla="*/ 87330 h 87252"/>
                <a:gd name="connsiteX22" fmla="*/ 16978 w 102030"/>
                <a:gd name="connsiteY22" fmla="*/ 86723 h 87252"/>
                <a:gd name="connsiteX23" fmla="*/ 36210 w 102030"/>
                <a:gd name="connsiteY23" fmla="*/ 87330 h 87252"/>
                <a:gd name="connsiteX24" fmla="*/ 36210 w 102030"/>
                <a:gd name="connsiteY24" fmla="*/ 81055 h 87252"/>
                <a:gd name="connsiteX25" fmla="*/ 30339 w 102030"/>
                <a:gd name="connsiteY25" fmla="*/ 74779 h 87252"/>
                <a:gd name="connsiteX26" fmla="*/ 48559 w 102030"/>
                <a:gd name="connsiteY26" fmla="*/ 49069 h 87252"/>
                <a:gd name="connsiteX27" fmla="*/ 63944 w 102030"/>
                <a:gd name="connsiteY27" fmla="*/ 69313 h 87252"/>
                <a:gd name="connsiteX28" fmla="*/ 68195 w 102030"/>
                <a:gd name="connsiteY28" fmla="*/ 75994 h 87252"/>
                <a:gd name="connsiteX29" fmla="*/ 60908 w 102030"/>
                <a:gd name="connsiteY29" fmla="*/ 81055 h 87252"/>
                <a:gd name="connsiteX30" fmla="*/ 60908 w 102030"/>
                <a:gd name="connsiteY30" fmla="*/ 87330 h 87252"/>
                <a:gd name="connsiteX31" fmla="*/ 82771 w 102030"/>
                <a:gd name="connsiteY31" fmla="*/ 86723 h 87252"/>
                <a:gd name="connsiteX32" fmla="*/ 102206 w 102030"/>
                <a:gd name="connsiteY32" fmla="*/ 87330 h 87252"/>
                <a:gd name="connsiteX33" fmla="*/ 102206 w 102030"/>
                <a:gd name="connsiteY33" fmla="*/ 81055 h 87252"/>
                <a:gd name="connsiteX34" fmla="*/ 82974 w 102030"/>
                <a:gd name="connsiteY34" fmla="*/ 74779 h 87252"/>
                <a:gd name="connsiteX35" fmla="*/ 55847 w 102030"/>
                <a:gd name="connsiteY35" fmla="*/ 39757 h 8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2030" h="87252">
                  <a:moveTo>
                    <a:pt x="55847" y="39757"/>
                  </a:moveTo>
                  <a:cubicBezTo>
                    <a:pt x="61920" y="32064"/>
                    <a:pt x="69613" y="22144"/>
                    <a:pt x="74471" y="16881"/>
                  </a:cubicBezTo>
                  <a:cubicBezTo>
                    <a:pt x="80747" y="9593"/>
                    <a:pt x="89047" y="6556"/>
                    <a:pt x="98562" y="6354"/>
                  </a:cubicBezTo>
                  <a:lnTo>
                    <a:pt x="98562" y="78"/>
                  </a:lnTo>
                  <a:cubicBezTo>
                    <a:pt x="93298" y="483"/>
                    <a:pt x="87225" y="686"/>
                    <a:pt x="81961" y="686"/>
                  </a:cubicBezTo>
                  <a:cubicBezTo>
                    <a:pt x="75888" y="686"/>
                    <a:pt x="65159" y="281"/>
                    <a:pt x="62527" y="78"/>
                  </a:cubicBezTo>
                  <a:lnTo>
                    <a:pt x="62527" y="6354"/>
                  </a:lnTo>
                  <a:cubicBezTo>
                    <a:pt x="66778" y="6759"/>
                    <a:pt x="68398" y="9391"/>
                    <a:pt x="68398" y="12630"/>
                  </a:cubicBezTo>
                  <a:cubicBezTo>
                    <a:pt x="68398" y="15869"/>
                    <a:pt x="66374" y="18500"/>
                    <a:pt x="65361" y="19715"/>
                  </a:cubicBezTo>
                  <a:lnTo>
                    <a:pt x="52810" y="35505"/>
                  </a:lnTo>
                  <a:lnTo>
                    <a:pt x="37020" y="15059"/>
                  </a:lnTo>
                  <a:cubicBezTo>
                    <a:pt x="35198" y="13035"/>
                    <a:pt x="35198" y="12630"/>
                    <a:pt x="35198" y="11415"/>
                  </a:cubicBezTo>
                  <a:cubicBezTo>
                    <a:pt x="35198" y="8378"/>
                    <a:pt x="38234" y="6556"/>
                    <a:pt x="42283" y="6354"/>
                  </a:cubicBezTo>
                  <a:lnTo>
                    <a:pt x="42283" y="78"/>
                  </a:lnTo>
                  <a:cubicBezTo>
                    <a:pt x="37020" y="281"/>
                    <a:pt x="23658" y="686"/>
                    <a:pt x="20419" y="686"/>
                  </a:cubicBezTo>
                  <a:cubicBezTo>
                    <a:pt x="16168" y="686"/>
                    <a:pt x="6653" y="483"/>
                    <a:pt x="1188" y="78"/>
                  </a:cubicBezTo>
                  <a:lnTo>
                    <a:pt x="1188" y="6354"/>
                  </a:lnTo>
                  <a:cubicBezTo>
                    <a:pt x="15358" y="6354"/>
                    <a:pt x="15561" y="6556"/>
                    <a:pt x="25076" y="18703"/>
                  </a:cubicBezTo>
                  <a:lnTo>
                    <a:pt x="45117" y="44818"/>
                  </a:lnTo>
                  <a:lnTo>
                    <a:pt x="26088" y="68908"/>
                  </a:lnTo>
                  <a:cubicBezTo>
                    <a:pt x="16371" y="80650"/>
                    <a:pt x="4427" y="81055"/>
                    <a:pt x="175" y="81055"/>
                  </a:cubicBezTo>
                  <a:lnTo>
                    <a:pt x="175" y="87330"/>
                  </a:lnTo>
                  <a:cubicBezTo>
                    <a:pt x="5439" y="86925"/>
                    <a:pt x="11714" y="86723"/>
                    <a:pt x="16978" y="86723"/>
                  </a:cubicBezTo>
                  <a:cubicBezTo>
                    <a:pt x="22849" y="86723"/>
                    <a:pt x="31351" y="87128"/>
                    <a:pt x="36210" y="87330"/>
                  </a:cubicBezTo>
                  <a:lnTo>
                    <a:pt x="36210" y="81055"/>
                  </a:lnTo>
                  <a:cubicBezTo>
                    <a:pt x="31756" y="80447"/>
                    <a:pt x="30339" y="77816"/>
                    <a:pt x="30339" y="74779"/>
                  </a:cubicBezTo>
                  <a:cubicBezTo>
                    <a:pt x="30339" y="70325"/>
                    <a:pt x="36210" y="63645"/>
                    <a:pt x="48559" y="49069"/>
                  </a:cubicBezTo>
                  <a:lnTo>
                    <a:pt x="63944" y="69313"/>
                  </a:lnTo>
                  <a:cubicBezTo>
                    <a:pt x="65564" y="71540"/>
                    <a:pt x="68195" y="74779"/>
                    <a:pt x="68195" y="75994"/>
                  </a:cubicBezTo>
                  <a:cubicBezTo>
                    <a:pt x="68195" y="77816"/>
                    <a:pt x="66374" y="80852"/>
                    <a:pt x="60908" y="81055"/>
                  </a:cubicBezTo>
                  <a:lnTo>
                    <a:pt x="60908" y="87330"/>
                  </a:lnTo>
                  <a:cubicBezTo>
                    <a:pt x="66981" y="87128"/>
                    <a:pt x="78318" y="86723"/>
                    <a:pt x="82771" y="86723"/>
                  </a:cubicBezTo>
                  <a:cubicBezTo>
                    <a:pt x="88237" y="86723"/>
                    <a:pt x="96132" y="86925"/>
                    <a:pt x="102206" y="87330"/>
                  </a:cubicBezTo>
                  <a:lnTo>
                    <a:pt x="102206" y="81055"/>
                  </a:lnTo>
                  <a:cubicBezTo>
                    <a:pt x="91274" y="81055"/>
                    <a:pt x="87630" y="80650"/>
                    <a:pt x="82974" y="74779"/>
                  </a:cubicBezTo>
                  <a:lnTo>
                    <a:pt x="55847" y="39757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形状 227">
              <a:extLst>
                <a:ext uri="{FF2B5EF4-FFF2-40B4-BE49-F238E27FC236}">
                  <a16:creationId xmlns:a16="http://schemas.microsoft.com/office/drawing/2014/main" id="{36A63135-25F8-913A-A829-31B145221BA7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5951505" y="6004028"/>
              <a:ext cx="99803" cy="128752"/>
            </a:xfrm>
            <a:custGeom>
              <a:avLst/>
              <a:gdLst>
                <a:gd name="connsiteX0" fmla="*/ 29332 w 99803"/>
                <a:gd name="connsiteY0" fmla="*/ 13439 h 128752"/>
                <a:gd name="connsiteX1" fmla="*/ 29332 w 99803"/>
                <a:gd name="connsiteY1" fmla="*/ 78 h 128752"/>
                <a:gd name="connsiteX2" fmla="*/ 181 w 99803"/>
                <a:gd name="connsiteY2" fmla="*/ 2305 h 128752"/>
                <a:gd name="connsiteX3" fmla="*/ 181 w 99803"/>
                <a:gd name="connsiteY3" fmla="*/ 8581 h 128752"/>
                <a:gd name="connsiteX4" fmla="*/ 15971 w 99803"/>
                <a:gd name="connsiteY4" fmla="*/ 18703 h 128752"/>
                <a:gd name="connsiteX5" fmla="*/ 15971 w 99803"/>
                <a:gd name="connsiteY5" fmla="*/ 113445 h 128752"/>
                <a:gd name="connsiteX6" fmla="*/ 181 w 99803"/>
                <a:gd name="connsiteY6" fmla="*/ 122555 h 128752"/>
                <a:gd name="connsiteX7" fmla="*/ 181 w 99803"/>
                <a:gd name="connsiteY7" fmla="*/ 128831 h 128752"/>
                <a:gd name="connsiteX8" fmla="*/ 22854 w 99803"/>
                <a:gd name="connsiteY8" fmla="*/ 128223 h 128752"/>
                <a:gd name="connsiteX9" fmla="*/ 45730 w 99803"/>
                <a:gd name="connsiteY9" fmla="*/ 128831 h 128752"/>
                <a:gd name="connsiteX10" fmla="*/ 45730 w 99803"/>
                <a:gd name="connsiteY10" fmla="*/ 122555 h 128752"/>
                <a:gd name="connsiteX11" fmla="*/ 29939 w 99803"/>
                <a:gd name="connsiteY11" fmla="*/ 113445 h 128752"/>
                <a:gd name="connsiteX12" fmla="*/ 29939 w 99803"/>
                <a:gd name="connsiteY12" fmla="*/ 79435 h 128752"/>
                <a:gd name="connsiteX13" fmla="*/ 29939 w 99803"/>
                <a:gd name="connsiteY13" fmla="*/ 77613 h 128752"/>
                <a:gd name="connsiteX14" fmla="*/ 54840 w 99803"/>
                <a:gd name="connsiteY14" fmla="*/ 91784 h 128752"/>
                <a:gd name="connsiteX15" fmla="*/ 99984 w 99803"/>
                <a:gd name="connsiteY15" fmla="*/ 45830 h 128752"/>
                <a:gd name="connsiteX16" fmla="*/ 57674 w 99803"/>
                <a:gd name="connsiteY16" fmla="*/ 78 h 128752"/>
                <a:gd name="connsiteX17" fmla="*/ 29332 w 99803"/>
                <a:gd name="connsiteY17" fmla="*/ 13439 h 128752"/>
                <a:gd name="connsiteX18" fmla="*/ 29939 w 99803"/>
                <a:gd name="connsiteY18" fmla="*/ 66479 h 128752"/>
                <a:gd name="connsiteX19" fmla="*/ 29939 w 99803"/>
                <a:gd name="connsiteY19" fmla="*/ 21335 h 128752"/>
                <a:gd name="connsiteX20" fmla="*/ 56054 w 99803"/>
                <a:gd name="connsiteY20" fmla="*/ 5139 h 128752"/>
                <a:gd name="connsiteX21" fmla="*/ 83181 w 99803"/>
                <a:gd name="connsiteY21" fmla="*/ 45830 h 128752"/>
                <a:gd name="connsiteX22" fmla="*/ 54030 w 99803"/>
                <a:gd name="connsiteY22" fmla="*/ 87330 h 128752"/>
                <a:gd name="connsiteX23" fmla="*/ 32774 w 99803"/>
                <a:gd name="connsiteY23" fmla="*/ 74981 h 128752"/>
                <a:gd name="connsiteX24" fmla="*/ 29939 w 99803"/>
                <a:gd name="connsiteY24" fmla="*/ 66479 h 12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803" h="128752">
                  <a:moveTo>
                    <a:pt x="29332" y="13439"/>
                  </a:moveTo>
                  <a:lnTo>
                    <a:pt x="29332" y="78"/>
                  </a:lnTo>
                  <a:lnTo>
                    <a:pt x="181" y="2305"/>
                  </a:lnTo>
                  <a:lnTo>
                    <a:pt x="181" y="8581"/>
                  </a:lnTo>
                  <a:cubicBezTo>
                    <a:pt x="14554" y="8581"/>
                    <a:pt x="15971" y="9795"/>
                    <a:pt x="15971" y="18703"/>
                  </a:cubicBezTo>
                  <a:lnTo>
                    <a:pt x="15971" y="113445"/>
                  </a:lnTo>
                  <a:cubicBezTo>
                    <a:pt x="15971" y="122555"/>
                    <a:pt x="13744" y="122555"/>
                    <a:pt x="181" y="122555"/>
                  </a:cubicBezTo>
                  <a:lnTo>
                    <a:pt x="181" y="128831"/>
                  </a:lnTo>
                  <a:cubicBezTo>
                    <a:pt x="7064" y="128628"/>
                    <a:pt x="17591" y="128223"/>
                    <a:pt x="22854" y="128223"/>
                  </a:cubicBezTo>
                  <a:cubicBezTo>
                    <a:pt x="28320" y="128223"/>
                    <a:pt x="38644" y="128628"/>
                    <a:pt x="45730" y="128831"/>
                  </a:cubicBezTo>
                  <a:lnTo>
                    <a:pt x="45730" y="122555"/>
                  </a:lnTo>
                  <a:cubicBezTo>
                    <a:pt x="32166" y="122555"/>
                    <a:pt x="29939" y="122555"/>
                    <a:pt x="29939" y="113445"/>
                  </a:cubicBezTo>
                  <a:lnTo>
                    <a:pt x="29939" y="79435"/>
                  </a:lnTo>
                  <a:lnTo>
                    <a:pt x="29939" y="77613"/>
                  </a:lnTo>
                  <a:cubicBezTo>
                    <a:pt x="30952" y="80852"/>
                    <a:pt x="39454" y="91784"/>
                    <a:pt x="54840" y="91784"/>
                  </a:cubicBezTo>
                  <a:cubicBezTo>
                    <a:pt x="78930" y="91784"/>
                    <a:pt x="99984" y="71945"/>
                    <a:pt x="99984" y="45830"/>
                  </a:cubicBezTo>
                  <a:cubicBezTo>
                    <a:pt x="99984" y="20120"/>
                    <a:pt x="80347" y="78"/>
                    <a:pt x="57674" y="78"/>
                  </a:cubicBezTo>
                  <a:cubicBezTo>
                    <a:pt x="41883" y="78"/>
                    <a:pt x="33381" y="8986"/>
                    <a:pt x="29332" y="13439"/>
                  </a:cubicBezTo>
                  <a:close/>
                  <a:moveTo>
                    <a:pt x="29939" y="66479"/>
                  </a:moveTo>
                  <a:lnTo>
                    <a:pt x="29939" y="21335"/>
                  </a:lnTo>
                  <a:cubicBezTo>
                    <a:pt x="35810" y="11010"/>
                    <a:pt x="45730" y="5139"/>
                    <a:pt x="56054" y="5139"/>
                  </a:cubicBezTo>
                  <a:cubicBezTo>
                    <a:pt x="70832" y="5139"/>
                    <a:pt x="83181" y="22954"/>
                    <a:pt x="83181" y="45830"/>
                  </a:cubicBezTo>
                  <a:cubicBezTo>
                    <a:pt x="83181" y="70325"/>
                    <a:pt x="69011" y="87330"/>
                    <a:pt x="54030" y="87330"/>
                  </a:cubicBezTo>
                  <a:cubicBezTo>
                    <a:pt x="45932" y="87330"/>
                    <a:pt x="38239" y="83282"/>
                    <a:pt x="32774" y="74981"/>
                  </a:cubicBezTo>
                  <a:cubicBezTo>
                    <a:pt x="29939" y="70730"/>
                    <a:pt x="29939" y="70528"/>
                    <a:pt x="29939" y="66479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形状 228">
              <a:extLst>
                <a:ext uri="{FF2B5EF4-FFF2-40B4-BE49-F238E27FC236}">
                  <a16:creationId xmlns:a16="http://schemas.microsoft.com/office/drawing/2014/main" id="{FD0666D3-680F-48BD-CB19-F5D6CD906CDE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6078346" y="5941677"/>
              <a:ext cx="46966" cy="202440"/>
            </a:xfrm>
            <a:custGeom>
              <a:avLst/>
              <a:gdLst>
                <a:gd name="connsiteX0" fmla="*/ 47152 w 46966"/>
                <a:gd name="connsiteY0" fmla="*/ 200495 h 202440"/>
                <a:gd name="connsiteX1" fmla="*/ 43711 w 46966"/>
                <a:gd name="connsiteY1" fmla="*/ 196041 h 202440"/>
                <a:gd name="connsiteX2" fmla="*/ 11928 w 46966"/>
                <a:gd name="connsiteY2" fmla="*/ 101299 h 202440"/>
                <a:gd name="connsiteX3" fmla="*/ 44521 w 46966"/>
                <a:gd name="connsiteY3" fmla="*/ 5544 h 202440"/>
                <a:gd name="connsiteX4" fmla="*/ 47152 w 46966"/>
                <a:gd name="connsiteY4" fmla="*/ 2103 h 202440"/>
                <a:gd name="connsiteX5" fmla="*/ 45128 w 46966"/>
                <a:gd name="connsiteY5" fmla="*/ 78 h 202440"/>
                <a:gd name="connsiteX6" fmla="*/ 12940 w 46966"/>
                <a:gd name="connsiteY6" fmla="*/ 39554 h 202440"/>
                <a:gd name="connsiteX7" fmla="*/ 186 w 46966"/>
                <a:gd name="connsiteY7" fmla="*/ 101299 h 202440"/>
                <a:gd name="connsiteX8" fmla="*/ 13547 w 46966"/>
                <a:gd name="connsiteY8" fmla="*/ 164460 h 202440"/>
                <a:gd name="connsiteX9" fmla="*/ 45128 w 46966"/>
                <a:gd name="connsiteY9" fmla="*/ 202519 h 202440"/>
                <a:gd name="connsiteX10" fmla="*/ 47152 w 46966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52" y="200495"/>
                  </a:moveTo>
                  <a:cubicBezTo>
                    <a:pt x="47152" y="199887"/>
                    <a:pt x="47152" y="199483"/>
                    <a:pt x="43711" y="196041"/>
                  </a:cubicBezTo>
                  <a:cubicBezTo>
                    <a:pt x="18406" y="170534"/>
                    <a:pt x="11928" y="132272"/>
                    <a:pt x="11928" y="101299"/>
                  </a:cubicBezTo>
                  <a:cubicBezTo>
                    <a:pt x="11928" y="66074"/>
                    <a:pt x="19620" y="30849"/>
                    <a:pt x="44521" y="5544"/>
                  </a:cubicBezTo>
                  <a:cubicBezTo>
                    <a:pt x="47152" y="3115"/>
                    <a:pt x="47152" y="2710"/>
                    <a:pt x="47152" y="2103"/>
                  </a:cubicBezTo>
                  <a:cubicBezTo>
                    <a:pt x="47152" y="686"/>
                    <a:pt x="46343" y="78"/>
                    <a:pt x="45128" y="78"/>
                  </a:cubicBezTo>
                  <a:cubicBezTo>
                    <a:pt x="43104" y="78"/>
                    <a:pt x="24884" y="13844"/>
                    <a:pt x="12940" y="39554"/>
                  </a:cubicBezTo>
                  <a:cubicBezTo>
                    <a:pt x="2615" y="61823"/>
                    <a:pt x="186" y="84294"/>
                    <a:pt x="186" y="101299"/>
                  </a:cubicBezTo>
                  <a:cubicBezTo>
                    <a:pt x="186" y="117089"/>
                    <a:pt x="2413" y="141584"/>
                    <a:pt x="13547" y="164460"/>
                  </a:cubicBezTo>
                  <a:cubicBezTo>
                    <a:pt x="25694" y="189360"/>
                    <a:pt x="43104" y="202519"/>
                    <a:pt x="45128" y="202519"/>
                  </a:cubicBezTo>
                  <a:cubicBezTo>
                    <a:pt x="46343" y="202519"/>
                    <a:pt x="47152" y="201912"/>
                    <a:pt x="47152" y="200495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形状 229">
              <a:extLst>
                <a:ext uri="{FF2B5EF4-FFF2-40B4-BE49-F238E27FC236}">
                  <a16:creationId xmlns:a16="http://schemas.microsoft.com/office/drawing/2014/main" id="{8DD6D8DC-864E-4EAA-EBA2-AB2079F0A114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6153834" y="6038848"/>
              <a:ext cx="123691" cy="8097"/>
            </a:xfrm>
            <a:custGeom>
              <a:avLst/>
              <a:gdLst>
                <a:gd name="connsiteX0" fmla="*/ 116796 w 123691"/>
                <a:gd name="connsiteY0" fmla="*/ 8176 h 8097"/>
                <a:gd name="connsiteX1" fmla="*/ 123881 w 123691"/>
                <a:gd name="connsiteY1" fmla="*/ 4127 h 8097"/>
                <a:gd name="connsiteX2" fmla="*/ 116796 w 123691"/>
                <a:gd name="connsiteY2" fmla="*/ 78 h 8097"/>
                <a:gd name="connsiteX3" fmla="*/ 7275 w 123691"/>
                <a:gd name="connsiteY3" fmla="*/ 78 h 8097"/>
                <a:gd name="connsiteX4" fmla="*/ 190 w 123691"/>
                <a:gd name="connsiteY4" fmla="*/ 4127 h 8097"/>
                <a:gd name="connsiteX5" fmla="*/ 7275 w 123691"/>
                <a:gd name="connsiteY5" fmla="*/ 8176 h 8097"/>
                <a:gd name="connsiteX6" fmla="*/ 116796 w 123691"/>
                <a:gd name="connsiteY6" fmla="*/ 817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796" y="8176"/>
                  </a:moveTo>
                  <a:cubicBezTo>
                    <a:pt x="120237" y="8176"/>
                    <a:pt x="123881" y="8176"/>
                    <a:pt x="123881" y="4127"/>
                  </a:cubicBezTo>
                  <a:cubicBezTo>
                    <a:pt x="123881" y="78"/>
                    <a:pt x="120237" y="78"/>
                    <a:pt x="116796" y="78"/>
                  </a:cubicBezTo>
                  <a:lnTo>
                    <a:pt x="7275" y="78"/>
                  </a:lnTo>
                  <a:cubicBezTo>
                    <a:pt x="3834" y="78"/>
                    <a:pt x="190" y="78"/>
                    <a:pt x="190" y="4127"/>
                  </a:cubicBezTo>
                  <a:cubicBezTo>
                    <a:pt x="190" y="8176"/>
                    <a:pt x="3834" y="8176"/>
                    <a:pt x="7275" y="8176"/>
                  </a:cubicBezTo>
                  <a:lnTo>
                    <a:pt x="116796" y="8176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形状 230">
              <a:extLst>
                <a:ext uri="{FF2B5EF4-FFF2-40B4-BE49-F238E27FC236}">
                  <a16:creationId xmlns:a16="http://schemas.microsoft.com/office/drawing/2014/main" id="{CFD8296E-BA7A-11A4-8252-87944A23FAF7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6300357" y="5959694"/>
              <a:ext cx="53444" cy="136040"/>
            </a:xfrm>
            <a:custGeom>
              <a:avLst/>
              <a:gdLst>
                <a:gd name="connsiteX0" fmla="*/ 51820 w 53444"/>
                <a:gd name="connsiteY0" fmla="*/ 7366 h 136040"/>
                <a:gd name="connsiteX1" fmla="*/ 44330 w 53444"/>
                <a:gd name="connsiteY1" fmla="*/ 78 h 136040"/>
                <a:gd name="connsiteX2" fmla="*/ 33398 w 53444"/>
                <a:gd name="connsiteY2" fmla="*/ 10808 h 136040"/>
                <a:gd name="connsiteX3" fmla="*/ 41091 w 53444"/>
                <a:gd name="connsiteY3" fmla="*/ 18096 h 136040"/>
                <a:gd name="connsiteX4" fmla="*/ 51820 w 53444"/>
                <a:gd name="connsiteY4" fmla="*/ 7366 h 136040"/>
                <a:gd name="connsiteX5" fmla="*/ 36435 w 53444"/>
                <a:gd name="connsiteY5" fmla="*/ 83484 h 136040"/>
                <a:gd name="connsiteX6" fmla="*/ 40888 w 53444"/>
                <a:gd name="connsiteY6" fmla="*/ 71742 h 136040"/>
                <a:gd name="connsiteX7" fmla="*/ 43520 w 53444"/>
                <a:gd name="connsiteY7" fmla="*/ 61013 h 136040"/>
                <a:gd name="connsiteX8" fmla="*/ 26920 w 53444"/>
                <a:gd name="connsiteY8" fmla="*/ 44413 h 136040"/>
                <a:gd name="connsiteX9" fmla="*/ 198 w 53444"/>
                <a:gd name="connsiteY9" fmla="*/ 75589 h 136040"/>
                <a:gd name="connsiteX10" fmla="*/ 2627 w 53444"/>
                <a:gd name="connsiteY10" fmla="*/ 77613 h 136040"/>
                <a:gd name="connsiteX11" fmla="*/ 5866 w 53444"/>
                <a:gd name="connsiteY11" fmla="*/ 73969 h 136040"/>
                <a:gd name="connsiteX12" fmla="*/ 26313 w 53444"/>
                <a:gd name="connsiteY12" fmla="*/ 48867 h 136040"/>
                <a:gd name="connsiteX13" fmla="*/ 31374 w 53444"/>
                <a:gd name="connsiteY13" fmla="*/ 55345 h 136040"/>
                <a:gd name="connsiteX14" fmla="*/ 29147 w 53444"/>
                <a:gd name="connsiteY14" fmla="*/ 65872 h 136040"/>
                <a:gd name="connsiteX15" fmla="*/ 15178 w 53444"/>
                <a:gd name="connsiteY15" fmla="*/ 103323 h 136040"/>
                <a:gd name="connsiteX16" fmla="*/ 10522 w 53444"/>
                <a:gd name="connsiteY16" fmla="*/ 119518 h 136040"/>
                <a:gd name="connsiteX17" fmla="*/ 27122 w 53444"/>
                <a:gd name="connsiteY17" fmla="*/ 136119 h 136040"/>
                <a:gd name="connsiteX18" fmla="*/ 53642 w 53444"/>
                <a:gd name="connsiteY18" fmla="*/ 104943 h 136040"/>
                <a:gd name="connsiteX19" fmla="*/ 51213 w 53444"/>
                <a:gd name="connsiteY19" fmla="*/ 102918 h 136040"/>
                <a:gd name="connsiteX20" fmla="*/ 48176 w 53444"/>
                <a:gd name="connsiteY20" fmla="*/ 106562 h 136040"/>
                <a:gd name="connsiteX21" fmla="*/ 27527 w 53444"/>
                <a:gd name="connsiteY21" fmla="*/ 131665 h 136040"/>
                <a:gd name="connsiteX22" fmla="*/ 22669 w 53444"/>
                <a:gd name="connsiteY22" fmla="*/ 124984 h 136040"/>
                <a:gd name="connsiteX23" fmla="*/ 28539 w 53444"/>
                <a:gd name="connsiteY23" fmla="*/ 104740 h 136040"/>
                <a:gd name="connsiteX24" fmla="*/ 36435 w 53444"/>
                <a:gd name="connsiteY24" fmla="*/ 83484 h 13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444" h="136040">
                  <a:moveTo>
                    <a:pt x="51820" y="7366"/>
                  </a:moveTo>
                  <a:cubicBezTo>
                    <a:pt x="51820" y="3317"/>
                    <a:pt x="48986" y="78"/>
                    <a:pt x="44330" y="78"/>
                  </a:cubicBezTo>
                  <a:cubicBezTo>
                    <a:pt x="38864" y="78"/>
                    <a:pt x="33398" y="5342"/>
                    <a:pt x="33398" y="10808"/>
                  </a:cubicBezTo>
                  <a:cubicBezTo>
                    <a:pt x="33398" y="14654"/>
                    <a:pt x="36232" y="18096"/>
                    <a:pt x="41091" y="18096"/>
                  </a:cubicBezTo>
                  <a:cubicBezTo>
                    <a:pt x="45747" y="18096"/>
                    <a:pt x="51820" y="13439"/>
                    <a:pt x="51820" y="7366"/>
                  </a:cubicBezTo>
                  <a:close/>
                  <a:moveTo>
                    <a:pt x="36435" y="83484"/>
                  </a:moveTo>
                  <a:cubicBezTo>
                    <a:pt x="38864" y="77613"/>
                    <a:pt x="38864" y="77208"/>
                    <a:pt x="40888" y="71742"/>
                  </a:cubicBezTo>
                  <a:cubicBezTo>
                    <a:pt x="42508" y="67694"/>
                    <a:pt x="43520" y="64859"/>
                    <a:pt x="43520" y="61013"/>
                  </a:cubicBezTo>
                  <a:cubicBezTo>
                    <a:pt x="43520" y="51903"/>
                    <a:pt x="37042" y="44413"/>
                    <a:pt x="26920" y="44413"/>
                  </a:cubicBezTo>
                  <a:cubicBezTo>
                    <a:pt x="7891" y="44413"/>
                    <a:pt x="198" y="73767"/>
                    <a:pt x="198" y="75589"/>
                  </a:cubicBezTo>
                  <a:cubicBezTo>
                    <a:pt x="198" y="77613"/>
                    <a:pt x="2222" y="77613"/>
                    <a:pt x="2627" y="77613"/>
                  </a:cubicBezTo>
                  <a:cubicBezTo>
                    <a:pt x="4651" y="77613"/>
                    <a:pt x="4854" y="77208"/>
                    <a:pt x="5866" y="73969"/>
                  </a:cubicBezTo>
                  <a:cubicBezTo>
                    <a:pt x="11332" y="54940"/>
                    <a:pt x="19430" y="48867"/>
                    <a:pt x="26313" y="48867"/>
                  </a:cubicBezTo>
                  <a:cubicBezTo>
                    <a:pt x="27932" y="48867"/>
                    <a:pt x="31374" y="48867"/>
                    <a:pt x="31374" y="55345"/>
                  </a:cubicBezTo>
                  <a:cubicBezTo>
                    <a:pt x="31374" y="59596"/>
                    <a:pt x="29957" y="63847"/>
                    <a:pt x="29147" y="65872"/>
                  </a:cubicBezTo>
                  <a:cubicBezTo>
                    <a:pt x="27527" y="71135"/>
                    <a:pt x="18417" y="94618"/>
                    <a:pt x="15178" y="103323"/>
                  </a:cubicBezTo>
                  <a:cubicBezTo>
                    <a:pt x="13154" y="108587"/>
                    <a:pt x="10522" y="115267"/>
                    <a:pt x="10522" y="119518"/>
                  </a:cubicBezTo>
                  <a:cubicBezTo>
                    <a:pt x="10522" y="129033"/>
                    <a:pt x="17405" y="136119"/>
                    <a:pt x="27122" y="136119"/>
                  </a:cubicBezTo>
                  <a:cubicBezTo>
                    <a:pt x="46152" y="136119"/>
                    <a:pt x="53642" y="106765"/>
                    <a:pt x="53642" y="104943"/>
                  </a:cubicBezTo>
                  <a:cubicBezTo>
                    <a:pt x="53642" y="102918"/>
                    <a:pt x="51820" y="102918"/>
                    <a:pt x="51213" y="102918"/>
                  </a:cubicBezTo>
                  <a:cubicBezTo>
                    <a:pt x="49188" y="102918"/>
                    <a:pt x="49188" y="103526"/>
                    <a:pt x="48176" y="106562"/>
                  </a:cubicBezTo>
                  <a:cubicBezTo>
                    <a:pt x="44532" y="119316"/>
                    <a:pt x="37852" y="131665"/>
                    <a:pt x="27527" y="131665"/>
                  </a:cubicBezTo>
                  <a:cubicBezTo>
                    <a:pt x="24086" y="131665"/>
                    <a:pt x="22669" y="129640"/>
                    <a:pt x="22669" y="124984"/>
                  </a:cubicBezTo>
                  <a:cubicBezTo>
                    <a:pt x="22669" y="119923"/>
                    <a:pt x="23883" y="117089"/>
                    <a:pt x="28539" y="104740"/>
                  </a:cubicBezTo>
                  <a:lnTo>
                    <a:pt x="36435" y="83484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形状 231">
              <a:extLst>
                <a:ext uri="{FF2B5EF4-FFF2-40B4-BE49-F238E27FC236}">
                  <a16:creationId xmlns:a16="http://schemas.microsoft.com/office/drawing/2014/main" id="{3826960F-A904-6EFF-72DE-361DAE7ACF8D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6373137" y="5950787"/>
              <a:ext cx="128145" cy="142720"/>
            </a:xfrm>
            <a:custGeom>
              <a:avLst/>
              <a:gdLst>
                <a:gd name="connsiteX0" fmla="*/ 128346 w 128145"/>
                <a:gd name="connsiteY0" fmla="*/ 110004 h 142720"/>
                <a:gd name="connsiteX1" fmla="*/ 123285 w 128145"/>
                <a:gd name="connsiteY1" fmla="*/ 110004 h 142720"/>
                <a:gd name="connsiteX2" fmla="*/ 119641 w 128145"/>
                <a:gd name="connsiteY2" fmla="*/ 124782 h 142720"/>
                <a:gd name="connsiteX3" fmla="*/ 106280 w 128145"/>
                <a:gd name="connsiteY3" fmla="*/ 129640 h 142720"/>
                <a:gd name="connsiteX4" fmla="*/ 90085 w 128145"/>
                <a:gd name="connsiteY4" fmla="*/ 129640 h 142720"/>
                <a:gd name="connsiteX5" fmla="*/ 108102 w 128145"/>
                <a:gd name="connsiteY5" fmla="*/ 95226 h 142720"/>
                <a:gd name="connsiteX6" fmla="*/ 125917 w 128145"/>
                <a:gd name="connsiteY6" fmla="*/ 50891 h 142720"/>
                <a:gd name="connsiteX7" fmla="*/ 64375 w 128145"/>
                <a:gd name="connsiteY7" fmla="*/ 78 h 142720"/>
                <a:gd name="connsiteX8" fmla="*/ 2630 w 128145"/>
                <a:gd name="connsiteY8" fmla="*/ 50891 h 142720"/>
                <a:gd name="connsiteX9" fmla="*/ 20445 w 128145"/>
                <a:gd name="connsiteY9" fmla="*/ 95226 h 142720"/>
                <a:gd name="connsiteX10" fmla="*/ 38463 w 128145"/>
                <a:gd name="connsiteY10" fmla="*/ 129640 h 142720"/>
                <a:gd name="connsiteX11" fmla="*/ 22267 w 128145"/>
                <a:gd name="connsiteY11" fmla="*/ 129640 h 142720"/>
                <a:gd name="connsiteX12" fmla="*/ 8906 w 128145"/>
                <a:gd name="connsiteY12" fmla="*/ 124984 h 142720"/>
                <a:gd name="connsiteX13" fmla="*/ 5262 w 128145"/>
                <a:gd name="connsiteY13" fmla="*/ 110004 h 142720"/>
                <a:gd name="connsiteX14" fmla="*/ 201 w 128145"/>
                <a:gd name="connsiteY14" fmla="*/ 110004 h 142720"/>
                <a:gd name="connsiteX15" fmla="*/ 6882 w 128145"/>
                <a:gd name="connsiteY15" fmla="*/ 142799 h 142720"/>
                <a:gd name="connsiteX16" fmla="*/ 39272 w 128145"/>
                <a:gd name="connsiteY16" fmla="*/ 142799 h 142720"/>
                <a:gd name="connsiteX17" fmla="*/ 44333 w 128145"/>
                <a:gd name="connsiteY17" fmla="*/ 138548 h 142720"/>
                <a:gd name="connsiteX18" fmla="*/ 33401 w 128145"/>
                <a:gd name="connsiteY18" fmla="*/ 93606 h 142720"/>
                <a:gd name="connsiteX19" fmla="*/ 23482 w 128145"/>
                <a:gd name="connsiteY19" fmla="*/ 50689 h 142720"/>
                <a:gd name="connsiteX20" fmla="*/ 64173 w 128145"/>
                <a:gd name="connsiteY20" fmla="*/ 4532 h 142720"/>
                <a:gd name="connsiteX21" fmla="*/ 105066 w 128145"/>
                <a:gd name="connsiteY21" fmla="*/ 50689 h 142720"/>
                <a:gd name="connsiteX22" fmla="*/ 93729 w 128145"/>
                <a:gd name="connsiteY22" fmla="*/ 97857 h 142720"/>
                <a:gd name="connsiteX23" fmla="*/ 84214 w 128145"/>
                <a:gd name="connsiteY23" fmla="*/ 138548 h 142720"/>
                <a:gd name="connsiteX24" fmla="*/ 89478 w 128145"/>
                <a:gd name="connsiteY24" fmla="*/ 142799 h 142720"/>
                <a:gd name="connsiteX25" fmla="*/ 121666 w 128145"/>
                <a:gd name="connsiteY25" fmla="*/ 142799 h 142720"/>
                <a:gd name="connsiteX26" fmla="*/ 128346 w 128145"/>
                <a:gd name="connsiteY26" fmla="*/ 110004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45" h="142720">
                  <a:moveTo>
                    <a:pt x="128346" y="110004"/>
                  </a:moveTo>
                  <a:lnTo>
                    <a:pt x="123285" y="110004"/>
                  </a:lnTo>
                  <a:cubicBezTo>
                    <a:pt x="122273" y="115267"/>
                    <a:pt x="121463" y="119923"/>
                    <a:pt x="119641" y="124782"/>
                  </a:cubicBezTo>
                  <a:cubicBezTo>
                    <a:pt x="118629" y="128021"/>
                    <a:pt x="118022" y="129640"/>
                    <a:pt x="106280" y="129640"/>
                  </a:cubicBezTo>
                  <a:lnTo>
                    <a:pt x="90085" y="129640"/>
                  </a:lnTo>
                  <a:cubicBezTo>
                    <a:pt x="92717" y="118304"/>
                    <a:pt x="98992" y="108587"/>
                    <a:pt x="108102" y="95226"/>
                  </a:cubicBezTo>
                  <a:cubicBezTo>
                    <a:pt x="117617" y="80852"/>
                    <a:pt x="125917" y="66884"/>
                    <a:pt x="125917" y="50891"/>
                  </a:cubicBezTo>
                  <a:cubicBezTo>
                    <a:pt x="125917" y="22752"/>
                    <a:pt x="98587" y="78"/>
                    <a:pt x="64375" y="78"/>
                  </a:cubicBezTo>
                  <a:cubicBezTo>
                    <a:pt x="29555" y="78"/>
                    <a:pt x="2630" y="23157"/>
                    <a:pt x="2630" y="50891"/>
                  </a:cubicBezTo>
                  <a:cubicBezTo>
                    <a:pt x="2630" y="66884"/>
                    <a:pt x="10931" y="80852"/>
                    <a:pt x="20445" y="95226"/>
                  </a:cubicBezTo>
                  <a:cubicBezTo>
                    <a:pt x="29353" y="108587"/>
                    <a:pt x="35831" y="118304"/>
                    <a:pt x="38463" y="129640"/>
                  </a:cubicBezTo>
                  <a:lnTo>
                    <a:pt x="22267" y="129640"/>
                  </a:lnTo>
                  <a:cubicBezTo>
                    <a:pt x="10526" y="129640"/>
                    <a:pt x="9918" y="128021"/>
                    <a:pt x="8906" y="124984"/>
                  </a:cubicBezTo>
                  <a:cubicBezTo>
                    <a:pt x="7287" y="120328"/>
                    <a:pt x="6274" y="115065"/>
                    <a:pt x="5262" y="110004"/>
                  </a:cubicBezTo>
                  <a:lnTo>
                    <a:pt x="201" y="110004"/>
                  </a:lnTo>
                  <a:lnTo>
                    <a:pt x="6882" y="142799"/>
                  </a:lnTo>
                  <a:lnTo>
                    <a:pt x="39272" y="142799"/>
                  </a:lnTo>
                  <a:cubicBezTo>
                    <a:pt x="43726" y="142799"/>
                    <a:pt x="44333" y="142799"/>
                    <a:pt x="44333" y="138548"/>
                  </a:cubicBezTo>
                  <a:cubicBezTo>
                    <a:pt x="44333" y="124377"/>
                    <a:pt x="38058" y="106562"/>
                    <a:pt x="33401" y="93606"/>
                  </a:cubicBezTo>
                  <a:cubicBezTo>
                    <a:pt x="29150" y="81864"/>
                    <a:pt x="23482" y="65872"/>
                    <a:pt x="23482" y="50689"/>
                  </a:cubicBezTo>
                  <a:cubicBezTo>
                    <a:pt x="23482" y="18298"/>
                    <a:pt x="45750" y="4532"/>
                    <a:pt x="64173" y="4532"/>
                  </a:cubicBezTo>
                  <a:cubicBezTo>
                    <a:pt x="83607" y="4532"/>
                    <a:pt x="105066" y="19108"/>
                    <a:pt x="105066" y="50689"/>
                  </a:cubicBezTo>
                  <a:cubicBezTo>
                    <a:pt x="105066" y="65872"/>
                    <a:pt x="99600" y="81257"/>
                    <a:pt x="93729" y="97857"/>
                  </a:cubicBezTo>
                  <a:cubicBezTo>
                    <a:pt x="90692" y="106360"/>
                    <a:pt x="84214" y="124579"/>
                    <a:pt x="84214" y="138548"/>
                  </a:cubicBezTo>
                  <a:cubicBezTo>
                    <a:pt x="84214" y="142799"/>
                    <a:pt x="84821" y="142799"/>
                    <a:pt x="89478" y="142799"/>
                  </a:cubicBezTo>
                  <a:lnTo>
                    <a:pt x="121666" y="142799"/>
                  </a:lnTo>
                  <a:lnTo>
                    <a:pt x="128346" y="110004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形状 232">
              <a:extLst>
                <a:ext uri="{FF2B5EF4-FFF2-40B4-BE49-F238E27FC236}">
                  <a16:creationId xmlns:a16="http://schemas.microsoft.com/office/drawing/2014/main" id="{2E2A6DFF-6EB8-C3C9-7436-0CB645F4F427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6530479" y="5941677"/>
              <a:ext cx="46966" cy="202440"/>
            </a:xfrm>
            <a:custGeom>
              <a:avLst/>
              <a:gdLst>
                <a:gd name="connsiteX0" fmla="*/ 47175 w 46966"/>
                <a:gd name="connsiteY0" fmla="*/ 200495 h 202440"/>
                <a:gd name="connsiteX1" fmla="*/ 43733 w 46966"/>
                <a:gd name="connsiteY1" fmla="*/ 196041 h 202440"/>
                <a:gd name="connsiteX2" fmla="*/ 11950 w 46966"/>
                <a:gd name="connsiteY2" fmla="*/ 101299 h 202440"/>
                <a:gd name="connsiteX3" fmla="*/ 44543 w 46966"/>
                <a:gd name="connsiteY3" fmla="*/ 5544 h 202440"/>
                <a:gd name="connsiteX4" fmla="*/ 47175 w 46966"/>
                <a:gd name="connsiteY4" fmla="*/ 2103 h 202440"/>
                <a:gd name="connsiteX5" fmla="*/ 45150 w 46966"/>
                <a:gd name="connsiteY5" fmla="*/ 78 h 202440"/>
                <a:gd name="connsiteX6" fmla="*/ 12962 w 46966"/>
                <a:gd name="connsiteY6" fmla="*/ 39554 h 202440"/>
                <a:gd name="connsiteX7" fmla="*/ 208 w 46966"/>
                <a:gd name="connsiteY7" fmla="*/ 101299 h 202440"/>
                <a:gd name="connsiteX8" fmla="*/ 13570 w 46966"/>
                <a:gd name="connsiteY8" fmla="*/ 164460 h 202440"/>
                <a:gd name="connsiteX9" fmla="*/ 45150 w 46966"/>
                <a:gd name="connsiteY9" fmla="*/ 202519 h 202440"/>
                <a:gd name="connsiteX10" fmla="*/ 47175 w 46966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75" y="200495"/>
                  </a:moveTo>
                  <a:cubicBezTo>
                    <a:pt x="47175" y="199887"/>
                    <a:pt x="47175" y="199483"/>
                    <a:pt x="43733" y="196041"/>
                  </a:cubicBezTo>
                  <a:cubicBezTo>
                    <a:pt x="18428" y="170534"/>
                    <a:pt x="11950" y="132272"/>
                    <a:pt x="11950" y="101299"/>
                  </a:cubicBezTo>
                  <a:cubicBezTo>
                    <a:pt x="11950" y="66074"/>
                    <a:pt x="19643" y="30849"/>
                    <a:pt x="44543" y="5544"/>
                  </a:cubicBezTo>
                  <a:cubicBezTo>
                    <a:pt x="47175" y="3115"/>
                    <a:pt x="47175" y="2710"/>
                    <a:pt x="47175" y="2103"/>
                  </a:cubicBezTo>
                  <a:cubicBezTo>
                    <a:pt x="47175" y="686"/>
                    <a:pt x="46365" y="78"/>
                    <a:pt x="45150" y="78"/>
                  </a:cubicBezTo>
                  <a:cubicBezTo>
                    <a:pt x="43126" y="78"/>
                    <a:pt x="24906" y="13844"/>
                    <a:pt x="12962" y="39554"/>
                  </a:cubicBezTo>
                  <a:cubicBezTo>
                    <a:pt x="2638" y="61823"/>
                    <a:pt x="208" y="84294"/>
                    <a:pt x="208" y="101299"/>
                  </a:cubicBezTo>
                  <a:cubicBezTo>
                    <a:pt x="208" y="117089"/>
                    <a:pt x="2435" y="141584"/>
                    <a:pt x="13570" y="164460"/>
                  </a:cubicBezTo>
                  <a:cubicBezTo>
                    <a:pt x="25716" y="189360"/>
                    <a:pt x="43126" y="202519"/>
                    <a:pt x="45150" y="202519"/>
                  </a:cubicBezTo>
                  <a:cubicBezTo>
                    <a:pt x="46365" y="202519"/>
                    <a:pt x="47175" y="201912"/>
                    <a:pt x="47175" y="200495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形状 233">
              <a:extLst>
                <a:ext uri="{FF2B5EF4-FFF2-40B4-BE49-F238E27FC236}">
                  <a16:creationId xmlns:a16="http://schemas.microsoft.com/office/drawing/2014/main" id="{891C55C2-5469-CC85-C7C5-7534E480E7E4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6595035" y="6004028"/>
              <a:ext cx="82393" cy="91705"/>
            </a:xfrm>
            <a:custGeom>
              <a:avLst/>
              <a:gdLst>
                <a:gd name="connsiteX0" fmla="*/ 12156 w 82393"/>
                <a:gd name="connsiteY0" fmla="*/ 77613 h 91705"/>
                <a:gd name="connsiteX1" fmla="*/ 10334 w 82393"/>
                <a:gd name="connsiteY1" fmla="*/ 86318 h 91705"/>
                <a:gd name="connsiteX2" fmla="*/ 16205 w 82393"/>
                <a:gd name="connsiteY2" fmla="*/ 91784 h 91705"/>
                <a:gd name="connsiteX3" fmla="*/ 23695 w 82393"/>
                <a:gd name="connsiteY3" fmla="*/ 86116 h 91705"/>
                <a:gd name="connsiteX4" fmla="*/ 31793 w 82393"/>
                <a:gd name="connsiteY4" fmla="*/ 54130 h 91705"/>
                <a:gd name="connsiteX5" fmla="*/ 38271 w 82393"/>
                <a:gd name="connsiteY5" fmla="*/ 27813 h 91705"/>
                <a:gd name="connsiteX6" fmla="*/ 49608 w 82393"/>
                <a:gd name="connsiteY6" fmla="*/ 11213 h 91705"/>
                <a:gd name="connsiteX7" fmla="*/ 65803 w 82393"/>
                <a:gd name="connsiteY7" fmla="*/ 4532 h 91705"/>
                <a:gd name="connsiteX8" fmla="*/ 74306 w 82393"/>
                <a:gd name="connsiteY8" fmla="*/ 6961 h 91705"/>
                <a:gd name="connsiteX9" fmla="*/ 63779 w 82393"/>
                <a:gd name="connsiteY9" fmla="*/ 18096 h 91705"/>
                <a:gd name="connsiteX10" fmla="*/ 71471 w 82393"/>
                <a:gd name="connsiteY10" fmla="*/ 25181 h 91705"/>
                <a:gd name="connsiteX11" fmla="*/ 82606 w 82393"/>
                <a:gd name="connsiteY11" fmla="*/ 13237 h 91705"/>
                <a:gd name="connsiteX12" fmla="*/ 65803 w 82393"/>
                <a:gd name="connsiteY12" fmla="*/ 78 h 91705"/>
                <a:gd name="connsiteX13" fmla="*/ 39891 w 82393"/>
                <a:gd name="connsiteY13" fmla="*/ 15666 h 91705"/>
                <a:gd name="connsiteX14" fmla="*/ 21469 w 82393"/>
                <a:gd name="connsiteY14" fmla="*/ 78 h 91705"/>
                <a:gd name="connsiteX15" fmla="*/ 6488 w 82393"/>
                <a:gd name="connsiteY15" fmla="*/ 11617 h 91705"/>
                <a:gd name="connsiteX16" fmla="*/ 212 w 82393"/>
                <a:gd name="connsiteY16" fmla="*/ 31254 h 91705"/>
                <a:gd name="connsiteX17" fmla="*/ 2642 w 82393"/>
                <a:gd name="connsiteY17" fmla="*/ 33279 h 91705"/>
                <a:gd name="connsiteX18" fmla="*/ 6083 w 82393"/>
                <a:gd name="connsiteY18" fmla="*/ 28622 h 91705"/>
                <a:gd name="connsiteX19" fmla="*/ 20861 w 82393"/>
                <a:gd name="connsiteY19" fmla="*/ 4532 h 91705"/>
                <a:gd name="connsiteX20" fmla="*/ 27137 w 82393"/>
                <a:gd name="connsiteY20" fmla="*/ 13844 h 91705"/>
                <a:gd name="connsiteX21" fmla="*/ 23898 w 82393"/>
                <a:gd name="connsiteY21" fmla="*/ 30849 h 91705"/>
                <a:gd name="connsiteX22" fmla="*/ 12156 w 82393"/>
                <a:gd name="connsiteY22" fmla="*/ 77613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3" h="91705">
                  <a:moveTo>
                    <a:pt x="12156" y="77613"/>
                  </a:moveTo>
                  <a:cubicBezTo>
                    <a:pt x="11549" y="80650"/>
                    <a:pt x="10334" y="85306"/>
                    <a:pt x="10334" y="86318"/>
                  </a:cubicBezTo>
                  <a:cubicBezTo>
                    <a:pt x="10334" y="89962"/>
                    <a:pt x="13168" y="91784"/>
                    <a:pt x="16205" y="91784"/>
                  </a:cubicBezTo>
                  <a:cubicBezTo>
                    <a:pt x="18634" y="91784"/>
                    <a:pt x="22278" y="90164"/>
                    <a:pt x="23695" y="86116"/>
                  </a:cubicBezTo>
                  <a:cubicBezTo>
                    <a:pt x="24100" y="85306"/>
                    <a:pt x="30983" y="57774"/>
                    <a:pt x="31793" y="54130"/>
                  </a:cubicBezTo>
                  <a:cubicBezTo>
                    <a:pt x="33413" y="47449"/>
                    <a:pt x="37056" y="33279"/>
                    <a:pt x="38271" y="27813"/>
                  </a:cubicBezTo>
                  <a:cubicBezTo>
                    <a:pt x="39081" y="25181"/>
                    <a:pt x="44749" y="15666"/>
                    <a:pt x="49608" y="11213"/>
                  </a:cubicBezTo>
                  <a:cubicBezTo>
                    <a:pt x="51227" y="9795"/>
                    <a:pt x="57098" y="4532"/>
                    <a:pt x="65803" y="4532"/>
                  </a:cubicBezTo>
                  <a:cubicBezTo>
                    <a:pt x="71067" y="4532"/>
                    <a:pt x="74103" y="6961"/>
                    <a:pt x="74306" y="6961"/>
                  </a:cubicBezTo>
                  <a:cubicBezTo>
                    <a:pt x="68232" y="7974"/>
                    <a:pt x="63779" y="12832"/>
                    <a:pt x="63779" y="18096"/>
                  </a:cubicBezTo>
                  <a:cubicBezTo>
                    <a:pt x="63779" y="21335"/>
                    <a:pt x="66006" y="25181"/>
                    <a:pt x="71471" y="25181"/>
                  </a:cubicBezTo>
                  <a:cubicBezTo>
                    <a:pt x="76937" y="25181"/>
                    <a:pt x="82606" y="20525"/>
                    <a:pt x="82606" y="13237"/>
                  </a:cubicBezTo>
                  <a:cubicBezTo>
                    <a:pt x="82606" y="6152"/>
                    <a:pt x="76128" y="78"/>
                    <a:pt x="65803" y="78"/>
                  </a:cubicBezTo>
                  <a:cubicBezTo>
                    <a:pt x="52644" y="78"/>
                    <a:pt x="43737" y="9998"/>
                    <a:pt x="39891" y="15666"/>
                  </a:cubicBezTo>
                  <a:cubicBezTo>
                    <a:pt x="38271" y="6556"/>
                    <a:pt x="30983" y="78"/>
                    <a:pt x="21469" y="78"/>
                  </a:cubicBezTo>
                  <a:cubicBezTo>
                    <a:pt x="12156" y="78"/>
                    <a:pt x="8310" y="7974"/>
                    <a:pt x="6488" y="11617"/>
                  </a:cubicBezTo>
                  <a:cubicBezTo>
                    <a:pt x="2844" y="18500"/>
                    <a:pt x="212" y="30647"/>
                    <a:pt x="212" y="31254"/>
                  </a:cubicBezTo>
                  <a:cubicBezTo>
                    <a:pt x="212" y="33279"/>
                    <a:pt x="2237" y="33279"/>
                    <a:pt x="2642" y="33279"/>
                  </a:cubicBezTo>
                  <a:cubicBezTo>
                    <a:pt x="4666" y="33279"/>
                    <a:pt x="4868" y="33076"/>
                    <a:pt x="6083" y="28622"/>
                  </a:cubicBezTo>
                  <a:cubicBezTo>
                    <a:pt x="9525" y="14249"/>
                    <a:pt x="13573" y="4532"/>
                    <a:pt x="20861" y="4532"/>
                  </a:cubicBezTo>
                  <a:cubicBezTo>
                    <a:pt x="24303" y="4532"/>
                    <a:pt x="27137" y="6152"/>
                    <a:pt x="27137" y="13844"/>
                  </a:cubicBezTo>
                  <a:cubicBezTo>
                    <a:pt x="27137" y="18096"/>
                    <a:pt x="26530" y="20322"/>
                    <a:pt x="23898" y="30849"/>
                  </a:cubicBezTo>
                  <a:lnTo>
                    <a:pt x="12156" y="77613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形状 234">
              <a:extLst>
                <a:ext uri="{FF2B5EF4-FFF2-40B4-BE49-F238E27FC236}">
                  <a16:creationId xmlns:a16="http://schemas.microsoft.com/office/drawing/2014/main" id="{2A7CFFF6-20F1-108C-EFF4-771019FEFB55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6697660" y="5941677"/>
              <a:ext cx="46966" cy="202440"/>
            </a:xfrm>
            <a:custGeom>
              <a:avLst/>
              <a:gdLst>
                <a:gd name="connsiteX0" fmla="*/ 47183 w 46966"/>
                <a:gd name="connsiteY0" fmla="*/ 101299 h 202440"/>
                <a:gd name="connsiteX1" fmla="*/ 33822 w 46966"/>
                <a:gd name="connsiteY1" fmla="*/ 38137 h 202440"/>
                <a:gd name="connsiteX2" fmla="*/ 2241 w 46966"/>
                <a:gd name="connsiteY2" fmla="*/ 78 h 202440"/>
                <a:gd name="connsiteX3" fmla="*/ 217 w 46966"/>
                <a:gd name="connsiteY3" fmla="*/ 2103 h 202440"/>
                <a:gd name="connsiteX4" fmla="*/ 4063 w 46966"/>
                <a:gd name="connsiteY4" fmla="*/ 6759 h 202440"/>
                <a:gd name="connsiteX5" fmla="*/ 35442 w 46966"/>
                <a:gd name="connsiteY5" fmla="*/ 101299 h 202440"/>
                <a:gd name="connsiteX6" fmla="*/ 2849 w 46966"/>
                <a:gd name="connsiteY6" fmla="*/ 197053 h 202440"/>
                <a:gd name="connsiteX7" fmla="*/ 217 w 46966"/>
                <a:gd name="connsiteY7" fmla="*/ 200495 h 202440"/>
                <a:gd name="connsiteX8" fmla="*/ 2241 w 46966"/>
                <a:gd name="connsiteY8" fmla="*/ 202519 h 202440"/>
                <a:gd name="connsiteX9" fmla="*/ 34430 w 46966"/>
                <a:gd name="connsiteY9" fmla="*/ 163043 h 202440"/>
                <a:gd name="connsiteX10" fmla="*/ 47183 w 46966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83" y="101299"/>
                  </a:moveTo>
                  <a:cubicBezTo>
                    <a:pt x="47183" y="85508"/>
                    <a:pt x="44956" y="61013"/>
                    <a:pt x="33822" y="38137"/>
                  </a:cubicBezTo>
                  <a:cubicBezTo>
                    <a:pt x="21676" y="13237"/>
                    <a:pt x="4266" y="78"/>
                    <a:pt x="2241" y="78"/>
                  </a:cubicBezTo>
                  <a:cubicBezTo>
                    <a:pt x="1027" y="78"/>
                    <a:pt x="217" y="888"/>
                    <a:pt x="217" y="2103"/>
                  </a:cubicBezTo>
                  <a:cubicBezTo>
                    <a:pt x="217" y="2710"/>
                    <a:pt x="217" y="3115"/>
                    <a:pt x="4063" y="6759"/>
                  </a:cubicBezTo>
                  <a:cubicBezTo>
                    <a:pt x="23903" y="26800"/>
                    <a:pt x="35442" y="58989"/>
                    <a:pt x="35442" y="101299"/>
                  </a:cubicBezTo>
                  <a:cubicBezTo>
                    <a:pt x="35442" y="135916"/>
                    <a:pt x="27951" y="171546"/>
                    <a:pt x="2849" y="197053"/>
                  </a:cubicBezTo>
                  <a:cubicBezTo>
                    <a:pt x="217" y="199483"/>
                    <a:pt x="217" y="199887"/>
                    <a:pt x="217" y="200495"/>
                  </a:cubicBezTo>
                  <a:cubicBezTo>
                    <a:pt x="217" y="201709"/>
                    <a:pt x="1027" y="202519"/>
                    <a:pt x="2241" y="202519"/>
                  </a:cubicBezTo>
                  <a:cubicBezTo>
                    <a:pt x="4266" y="202519"/>
                    <a:pt x="22486" y="188753"/>
                    <a:pt x="34430" y="163043"/>
                  </a:cubicBezTo>
                  <a:cubicBezTo>
                    <a:pt x="44754" y="140775"/>
                    <a:pt x="47183" y="118304"/>
                    <a:pt x="47183" y="101299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形状 235">
              <a:extLst>
                <a:ext uri="{FF2B5EF4-FFF2-40B4-BE49-F238E27FC236}">
                  <a16:creationId xmlns:a16="http://schemas.microsoft.com/office/drawing/2014/main" id="{F151E2BF-C5AA-7682-7B72-5FE53D030912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6797447" y="5953013"/>
              <a:ext cx="54051" cy="31175"/>
            </a:xfrm>
            <a:custGeom>
              <a:avLst/>
              <a:gdLst>
                <a:gd name="connsiteX0" fmla="*/ 27348 w 54051"/>
                <a:gd name="connsiteY0" fmla="*/ 78 h 31175"/>
                <a:gd name="connsiteX1" fmla="*/ 221 w 54051"/>
                <a:gd name="connsiteY1" fmla="*/ 27610 h 31175"/>
                <a:gd name="connsiteX2" fmla="*/ 3865 w 54051"/>
                <a:gd name="connsiteY2" fmla="*/ 31254 h 31175"/>
                <a:gd name="connsiteX3" fmla="*/ 27348 w 54051"/>
                <a:gd name="connsiteY3" fmla="*/ 10605 h 31175"/>
                <a:gd name="connsiteX4" fmla="*/ 50629 w 54051"/>
                <a:gd name="connsiteY4" fmla="*/ 31254 h 31175"/>
                <a:gd name="connsiteX5" fmla="*/ 54273 w 54051"/>
                <a:gd name="connsiteY5" fmla="*/ 27610 h 31175"/>
                <a:gd name="connsiteX6" fmla="*/ 27348 w 54051"/>
                <a:gd name="connsiteY6" fmla="*/ 78 h 3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051" h="31175">
                  <a:moveTo>
                    <a:pt x="27348" y="78"/>
                  </a:moveTo>
                  <a:lnTo>
                    <a:pt x="221" y="27610"/>
                  </a:lnTo>
                  <a:lnTo>
                    <a:pt x="3865" y="31254"/>
                  </a:lnTo>
                  <a:lnTo>
                    <a:pt x="27348" y="10605"/>
                  </a:lnTo>
                  <a:lnTo>
                    <a:pt x="50629" y="31254"/>
                  </a:lnTo>
                  <a:lnTo>
                    <a:pt x="54273" y="27610"/>
                  </a:lnTo>
                  <a:lnTo>
                    <a:pt x="27348" y="78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形状 236">
              <a:extLst>
                <a:ext uri="{FF2B5EF4-FFF2-40B4-BE49-F238E27FC236}">
                  <a16:creationId xmlns:a16="http://schemas.microsoft.com/office/drawing/2014/main" id="{696828FC-BCF9-1CCA-6514-9AE6DF1161E4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6770719" y="6004028"/>
              <a:ext cx="82393" cy="91705"/>
            </a:xfrm>
            <a:custGeom>
              <a:avLst/>
              <a:gdLst>
                <a:gd name="connsiteX0" fmla="*/ 12165 w 82393"/>
                <a:gd name="connsiteY0" fmla="*/ 77613 h 91705"/>
                <a:gd name="connsiteX1" fmla="*/ 10343 w 82393"/>
                <a:gd name="connsiteY1" fmla="*/ 86318 h 91705"/>
                <a:gd name="connsiteX2" fmla="*/ 16214 w 82393"/>
                <a:gd name="connsiteY2" fmla="*/ 91784 h 91705"/>
                <a:gd name="connsiteX3" fmla="*/ 23704 w 82393"/>
                <a:gd name="connsiteY3" fmla="*/ 86116 h 91705"/>
                <a:gd name="connsiteX4" fmla="*/ 31802 w 82393"/>
                <a:gd name="connsiteY4" fmla="*/ 54130 h 91705"/>
                <a:gd name="connsiteX5" fmla="*/ 38280 w 82393"/>
                <a:gd name="connsiteY5" fmla="*/ 27813 h 91705"/>
                <a:gd name="connsiteX6" fmla="*/ 49616 w 82393"/>
                <a:gd name="connsiteY6" fmla="*/ 11213 h 91705"/>
                <a:gd name="connsiteX7" fmla="*/ 65812 w 82393"/>
                <a:gd name="connsiteY7" fmla="*/ 4532 h 91705"/>
                <a:gd name="connsiteX8" fmla="*/ 74314 w 82393"/>
                <a:gd name="connsiteY8" fmla="*/ 6961 h 91705"/>
                <a:gd name="connsiteX9" fmla="*/ 63787 w 82393"/>
                <a:gd name="connsiteY9" fmla="*/ 18096 h 91705"/>
                <a:gd name="connsiteX10" fmla="*/ 71480 w 82393"/>
                <a:gd name="connsiteY10" fmla="*/ 25181 h 91705"/>
                <a:gd name="connsiteX11" fmla="*/ 82614 w 82393"/>
                <a:gd name="connsiteY11" fmla="*/ 13237 h 91705"/>
                <a:gd name="connsiteX12" fmla="*/ 65812 w 82393"/>
                <a:gd name="connsiteY12" fmla="*/ 78 h 91705"/>
                <a:gd name="connsiteX13" fmla="*/ 39899 w 82393"/>
                <a:gd name="connsiteY13" fmla="*/ 15666 h 91705"/>
                <a:gd name="connsiteX14" fmla="*/ 21477 w 82393"/>
                <a:gd name="connsiteY14" fmla="*/ 78 h 91705"/>
                <a:gd name="connsiteX15" fmla="*/ 6497 w 82393"/>
                <a:gd name="connsiteY15" fmla="*/ 11617 h 91705"/>
                <a:gd name="connsiteX16" fmla="*/ 221 w 82393"/>
                <a:gd name="connsiteY16" fmla="*/ 31254 h 91705"/>
                <a:gd name="connsiteX17" fmla="*/ 2650 w 82393"/>
                <a:gd name="connsiteY17" fmla="*/ 33279 h 91705"/>
                <a:gd name="connsiteX18" fmla="*/ 6092 w 82393"/>
                <a:gd name="connsiteY18" fmla="*/ 28622 h 91705"/>
                <a:gd name="connsiteX19" fmla="*/ 20870 w 82393"/>
                <a:gd name="connsiteY19" fmla="*/ 4532 h 91705"/>
                <a:gd name="connsiteX20" fmla="*/ 27146 w 82393"/>
                <a:gd name="connsiteY20" fmla="*/ 13844 h 91705"/>
                <a:gd name="connsiteX21" fmla="*/ 23906 w 82393"/>
                <a:gd name="connsiteY21" fmla="*/ 30849 h 91705"/>
                <a:gd name="connsiteX22" fmla="*/ 12165 w 82393"/>
                <a:gd name="connsiteY22" fmla="*/ 77613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3" h="91705">
                  <a:moveTo>
                    <a:pt x="12165" y="77613"/>
                  </a:moveTo>
                  <a:cubicBezTo>
                    <a:pt x="11558" y="80650"/>
                    <a:pt x="10343" y="85306"/>
                    <a:pt x="10343" y="86318"/>
                  </a:cubicBezTo>
                  <a:cubicBezTo>
                    <a:pt x="10343" y="89962"/>
                    <a:pt x="13177" y="91784"/>
                    <a:pt x="16214" y="91784"/>
                  </a:cubicBezTo>
                  <a:cubicBezTo>
                    <a:pt x="18643" y="91784"/>
                    <a:pt x="22287" y="90164"/>
                    <a:pt x="23704" y="86116"/>
                  </a:cubicBezTo>
                  <a:cubicBezTo>
                    <a:pt x="24109" y="85306"/>
                    <a:pt x="30992" y="57774"/>
                    <a:pt x="31802" y="54130"/>
                  </a:cubicBezTo>
                  <a:cubicBezTo>
                    <a:pt x="33421" y="47449"/>
                    <a:pt x="37065" y="33279"/>
                    <a:pt x="38280" y="27813"/>
                  </a:cubicBezTo>
                  <a:cubicBezTo>
                    <a:pt x="39090" y="25181"/>
                    <a:pt x="44758" y="15666"/>
                    <a:pt x="49616" y="11213"/>
                  </a:cubicBezTo>
                  <a:cubicBezTo>
                    <a:pt x="51236" y="9795"/>
                    <a:pt x="57107" y="4532"/>
                    <a:pt x="65812" y="4532"/>
                  </a:cubicBezTo>
                  <a:cubicBezTo>
                    <a:pt x="71075" y="4532"/>
                    <a:pt x="74112" y="6961"/>
                    <a:pt x="74314" y="6961"/>
                  </a:cubicBezTo>
                  <a:cubicBezTo>
                    <a:pt x="68241" y="7974"/>
                    <a:pt x="63787" y="12832"/>
                    <a:pt x="63787" y="18096"/>
                  </a:cubicBezTo>
                  <a:cubicBezTo>
                    <a:pt x="63787" y="21335"/>
                    <a:pt x="66014" y="25181"/>
                    <a:pt x="71480" y="25181"/>
                  </a:cubicBezTo>
                  <a:cubicBezTo>
                    <a:pt x="76946" y="25181"/>
                    <a:pt x="82614" y="20525"/>
                    <a:pt x="82614" y="13237"/>
                  </a:cubicBezTo>
                  <a:cubicBezTo>
                    <a:pt x="82614" y="6152"/>
                    <a:pt x="76136" y="78"/>
                    <a:pt x="65812" y="78"/>
                  </a:cubicBezTo>
                  <a:cubicBezTo>
                    <a:pt x="52653" y="78"/>
                    <a:pt x="43746" y="9998"/>
                    <a:pt x="39899" y="15666"/>
                  </a:cubicBezTo>
                  <a:cubicBezTo>
                    <a:pt x="38280" y="6556"/>
                    <a:pt x="30992" y="78"/>
                    <a:pt x="21477" y="78"/>
                  </a:cubicBezTo>
                  <a:cubicBezTo>
                    <a:pt x="12165" y="78"/>
                    <a:pt x="8319" y="7974"/>
                    <a:pt x="6497" y="11617"/>
                  </a:cubicBezTo>
                  <a:cubicBezTo>
                    <a:pt x="2853" y="18500"/>
                    <a:pt x="221" y="30647"/>
                    <a:pt x="221" y="31254"/>
                  </a:cubicBezTo>
                  <a:cubicBezTo>
                    <a:pt x="221" y="33279"/>
                    <a:pt x="2245" y="33279"/>
                    <a:pt x="2650" y="33279"/>
                  </a:cubicBezTo>
                  <a:cubicBezTo>
                    <a:pt x="4675" y="33279"/>
                    <a:pt x="4877" y="33076"/>
                    <a:pt x="6092" y="28622"/>
                  </a:cubicBezTo>
                  <a:cubicBezTo>
                    <a:pt x="9533" y="14249"/>
                    <a:pt x="13582" y="4532"/>
                    <a:pt x="20870" y="4532"/>
                  </a:cubicBezTo>
                  <a:cubicBezTo>
                    <a:pt x="24311" y="4532"/>
                    <a:pt x="27146" y="6152"/>
                    <a:pt x="27146" y="13844"/>
                  </a:cubicBezTo>
                  <a:cubicBezTo>
                    <a:pt x="27146" y="18096"/>
                    <a:pt x="26538" y="20322"/>
                    <a:pt x="23906" y="30849"/>
                  </a:cubicBezTo>
                  <a:lnTo>
                    <a:pt x="12165" y="77613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形状 237">
              <a:extLst>
                <a:ext uri="{FF2B5EF4-FFF2-40B4-BE49-F238E27FC236}">
                  <a16:creationId xmlns:a16="http://schemas.microsoft.com/office/drawing/2014/main" id="{CED68EDA-EE5A-F965-32F1-16D89A236B97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6924200" y="6032168"/>
              <a:ext cx="21458" cy="21458"/>
            </a:xfrm>
            <a:custGeom>
              <a:avLst/>
              <a:gdLst>
                <a:gd name="connsiteX0" fmla="*/ 21687 w 21458"/>
                <a:gd name="connsiteY0" fmla="*/ 10808 h 21458"/>
                <a:gd name="connsiteX1" fmla="*/ 10957 w 21458"/>
                <a:gd name="connsiteY1" fmla="*/ 78 h 21458"/>
                <a:gd name="connsiteX2" fmla="*/ 228 w 21458"/>
                <a:gd name="connsiteY2" fmla="*/ 10808 h 21458"/>
                <a:gd name="connsiteX3" fmla="*/ 10957 w 21458"/>
                <a:gd name="connsiteY3" fmla="*/ 21537 h 21458"/>
                <a:gd name="connsiteX4" fmla="*/ 21687 w 21458"/>
                <a:gd name="connsiteY4" fmla="*/ 1080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687" y="10808"/>
                  </a:moveTo>
                  <a:cubicBezTo>
                    <a:pt x="21687" y="4937"/>
                    <a:pt x="16828" y="78"/>
                    <a:pt x="10957" y="78"/>
                  </a:cubicBezTo>
                  <a:cubicBezTo>
                    <a:pt x="5086" y="78"/>
                    <a:pt x="228" y="4937"/>
                    <a:pt x="228" y="10808"/>
                  </a:cubicBezTo>
                  <a:cubicBezTo>
                    <a:pt x="228" y="16678"/>
                    <a:pt x="5086" y="21537"/>
                    <a:pt x="10957" y="21537"/>
                  </a:cubicBezTo>
                  <a:cubicBezTo>
                    <a:pt x="16828" y="21537"/>
                    <a:pt x="21687" y="16678"/>
                    <a:pt x="21687" y="10808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形状 238">
              <a:extLst>
                <a:ext uri="{FF2B5EF4-FFF2-40B4-BE49-F238E27FC236}">
                  <a16:creationId xmlns:a16="http://schemas.microsoft.com/office/drawing/2014/main" id="{654BFF29-F9CC-1050-5BF7-3FFA2549B287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7040145" y="5948965"/>
              <a:ext cx="89681" cy="40083"/>
            </a:xfrm>
            <a:custGeom>
              <a:avLst/>
              <a:gdLst>
                <a:gd name="connsiteX0" fmla="*/ 72099 w 89681"/>
                <a:gd name="connsiteY0" fmla="*/ 24169 h 40083"/>
                <a:gd name="connsiteX1" fmla="*/ 62584 w 89681"/>
                <a:gd name="connsiteY1" fmla="*/ 36113 h 40083"/>
                <a:gd name="connsiteX2" fmla="*/ 66633 w 89681"/>
                <a:gd name="connsiteY2" fmla="*/ 40162 h 40083"/>
                <a:gd name="connsiteX3" fmla="*/ 70480 w 89681"/>
                <a:gd name="connsiteY3" fmla="*/ 37530 h 40083"/>
                <a:gd name="connsiteX4" fmla="*/ 86472 w 89681"/>
                <a:gd name="connsiteY4" fmla="*/ 24371 h 40083"/>
                <a:gd name="connsiteX5" fmla="*/ 89914 w 89681"/>
                <a:gd name="connsiteY5" fmla="*/ 20120 h 40083"/>
                <a:gd name="connsiteX6" fmla="*/ 87080 w 89681"/>
                <a:gd name="connsiteY6" fmla="*/ 16071 h 40083"/>
                <a:gd name="connsiteX7" fmla="*/ 78780 w 89681"/>
                <a:gd name="connsiteY7" fmla="*/ 4532 h 40083"/>
                <a:gd name="connsiteX8" fmla="*/ 74731 w 89681"/>
                <a:gd name="connsiteY8" fmla="*/ 78 h 40083"/>
                <a:gd name="connsiteX9" fmla="*/ 70682 w 89681"/>
                <a:gd name="connsiteY9" fmla="*/ 4330 h 40083"/>
                <a:gd name="connsiteX10" fmla="*/ 75541 w 89681"/>
                <a:gd name="connsiteY10" fmla="*/ 16071 h 40083"/>
                <a:gd name="connsiteX11" fmla="*/ 7318 w 89681"/>
                <a:gd name="connsiteY11" fmla="*/ 16071 h 40083"/>
                <a:gd name="connsiteX12" fmla="*/ 233 w 89681"/>
                <a:gd name="connsiteY12" fmla="*/ 20120 h 40083"/>
                <a:gd name="connsiteX13" fmla="*/ 7318 w 89681"/>
                <a:gd name="connsiteY13" fmla="*/ 24169 h 40083"/>
                <a:gd name="connsiteX14" fmla="*/ 72099 w 89681"/>
                <a:gd name="connsiteY14" fmla="*/ 24169 h 4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9681" h="40083">
                  <a:moveTo>
                    <a:pt x="72099" y="24169"/>
                  </a:moveTo>
                  <a:cubicBezTo>
                    <a:pt x="69265" y="26800"/>
                    <a:pt x="62584" y="32469"/>
                    <a:pt x="62584" y="36113"/>
                  </a:cubicBezTo>
                  <a:cubicBezTo>
                    <a:pt x="62584" y="38137"/>
                    <a:pt x="64609" y="40162"/>
                    <a:pt x="66633" y="40162"/>
                  </a:cubicBezTo>
                  <a:cubicBezTo>
                    <a:pt x="68455" y="40162"/>
                    <a:pt x="69467" y="38745"/>
                    <a:pt x="70480" y="37530"/>
                  </a:cubicBezTo>
                  <a:cubicBezTo>
                    <a:pt x="72909" y="34493"/>
                    <a:pt x="77565" y="28825"/>
                    <a:pt x="86472" y="24371"/>
                  </a:cubicBezTo>
                  <a:cubicBezTo>
                    <a:pt x="87890" y="23561"/>
                    <a:pt x="89914" y="22549"/>
                    <a:pt x="89914" y="20120"/>
                  </a:cubicBezTo>
                  <a:cubicBezTo>
                    <a:pt x="89914" y="18096"/>
                    <a:pt x="88497" y="17083"/>
                    <a:pt x="87080" y="16071"/>
                  </a:cubicBezTo>
                  <a:cubicBezTo>
                    <a:pt x="82626" y="13035"/>
                    <a:pt x="80399" y="9391"/>
                    <a:pt x="78780" y="4532"/>
                  </a:cubicBezTo>
                  <a:cubicBezTo>
                    <a:pt x="78375" y="2710"/>
                    <a:pt x="77565" y="78"/>
                    <a:pt x="74731" y="78"/>
                  </a:cubicBezTo>
                  <a:cubicBezTo>
                    <a:pt x="71897" y="78"/>
                    <a:pt x="70682" y="2710"/>
                    <a:pt x="70682" y="4330"/>
                  </a:cubicBezTo>
                  <a:cubicBezTo>
                    <a:pt x="70682" y="5342"/>
                    <a:pt x="72302" y="11820"/>
                    <a:pt x="75541" y="16071"/>
                  </a:cubicBezTo>
                  <a:lnTo>
                    <a:pt x="7318" y="16071"/>
                  </a:lnTo>
                  <a:cubicBezTo>
                    <a:pt x="3877" y="16071"/>
                    <a:pt x="233" y="16071"/>
                    <a:pt x="233" y="20120"/>
                  </a:cubicBezTo>
                  <a:cubicBezTo>
                    <a:pt x="233" y="24169"/>
                    <a:pt x="3877" y="24169"/>
                    <a:pt x="7318" y="24169"/>
                  </a:cubicBezTo>
                  <a:lnTo>
                    <a:pt x="72099" y="24169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形状 239">
              <a:extLst>
                <a:ext uri="{FF2B5EF4-FFF2-40B4-BE49-F238E27FC236}">
                  <a16:creationId xmlns:a16="http://schemas.microsoft.com/office/drawing/2014/main" id="{69C70A7F-4A39-F681-E499-A624AB9C310F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7015703" y="6006255"/>
              <a:ext cx="107091" cy="89478"/>
            </a:xfrm>
            <a:custGeom>
              <a:avLst/>
              <a:gdLst>
                <a:gd name="connsiteX0" fmla="*/ 97405 w 107091"/>
                <a:gd name="connsiteY0" fmla="*/ 11820 h 89478"/>
                <a:gd name="connsiteX1" fmla="*/ 107324 w 107091"/>
                <a:gd name="connsiteY1" fmla="*/ 4937 h 89478"/>
                <a:gd name="connsiteX2" fmla="*/ 99429 w 107091"/>
                <a:gd name="connsiteY2" fmla="*/ 78 h 89478"/>
                <a:gd name="connsiteX3" fmla="*/ 53272 w 107091"/>
                <a:gd name="connsiteY3" fmla="*/ 78 h 89478"/>
                <a:gd name="connsiteX4" fmla="*/ 233 w 107091"/>
                <a:gd name="connsiteY4" fmla="*/ 57572 h 89478"/>
                <a:gd name="connsiteX5" fmla="*/ 30599 w 107091"/>
                <a:gd name="connsiteY5" fmla="*/ 89557 h 89478"/>
                <a:gd name="connsiteX6" fmla="*/ 81412 w 107091"/>
                <a:gd name="connsiteY6" fmla="*/ 33886 h 89478"/>
                <a:gd name="connsiteX7" fmla="*/ 75136 w 107091"/>
                <a:gd name="connsiteY7" fmla="*/ 11820 h 89478"/>
                <a:gd name="connsiteX8" fmla="*/ 97405 w 107091"/>
                <a:gd name="connsiteY8" fmla="*/ 11820 h 89478"/>
                <a:gd name="connsiteX9" fmla="*/ 30801 w 107091"/>
                <a:gd name="connsiteY9" fmla="*/ 85103 h 89478"/>
                <a:gd name="connsiteX10" fmla="*/ 12784 w 107091"/>
                <a:gd name="connsiteY10" fmla="*/ 63240 h 89478"/>
                <a:gd name="connsiteX11" fmla="*/ 22299 w 107091"/>
                <a:gd name="connsiteY11" fmla="*/ 28622 h 89478"/>
                <a:gd name="connsiteX12" fmla="*/ 49831 w 107091"/>
                <a:gd name="connsiteY12" fmla="*/ 11820 h 89478"/>
                <a:gd name="connsiteX13" fmla="*/ 68455 w 107091"/>
                <a:gd name="connsiteY13" fmla="*/ 31457 h 89478"/>
                <a:gd name="connsiteX14" fmla="*/ 57524 w 107091"/>
                <a:gd name="connsiteY14" fmla="*/ 67896 h 89478"/>
                <a:gd name="connsiteX15" fmla="*/ 30801 w 107091"/>
                <a:gd name="connsiteY15" fmla="*/ 85103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091" h="89478">
                  <a:moveTo>
                    <a:pt x="97405" y="11820"/>
                  </a:moveTo>
                  <a:cubicBezTo>
                    <a:pt x="100036" y="11820"/>
                    <a:pt x="107324" y="11820"/>
                    <a:pt x="107324" y="4937"/>
                  </a:cubicBezTo>
                  <a:cubicBezTo>
                    <a:pt x="107324" y="78"/>
                    <a:pt x="103073" y="78"/>
                    <a:pt x="99429" y="78"/>
                  </a:cubicBezTo>
                  <a:lnTo>
                    <a:pt x="53272" y="78"/>
                  </a:lnTo>
                  <a:cubicBezTo>
                    <a:pt x="22704" y="78"/>
                    <a:pt x="233" y="33481"/>
                    <a:pt x="233" y="57572"/>
                  </a:cubicBezTo>
                  <a:cubicBezTo>
                    <a:pt x="233" y="75386"/>
                    <a:pt x="12177" y="89557"/>
                    <a:pt x="30599" y="89557"/>
                  </a:cubicBezTo>
                  <a:cubicBezTo>
                    <a:pt x="54487" y="89557"/>
                    <a:pt x="81412" y="65062"/>
                    <a:pt x="81412" y="33886"/>
                  </a:cubicBezTo>
                  <a:cubicBezTo>
                    <a:pt x="81412" y="30444"/>
                    <a:pt x="81412" y="20727"/>
                    <a:pt x="75136" y="11820"/>
                  </a:cubicBezTo>
                  <a:lnTo>
                    <a:pt x="97405" y="11820"/>
                  </a:lnTo>
                  <a:close/>
                  <a:moveTo>
                    <a:pt x="30801" y="85103"/>
                  </a:moveTo>
                  <a:cubicBezTo>
                    <a:pt x="20882" y="85103"/>
                    <a:pt x="12784" y="77816"/>
                    <a:pt x="12784" y="63240"/>
                  </a:cubicBezTo>
                  <a:cubicBezTo>
                    <a:pt x="12784" y="57167"/>
                    <a:pt x="15214" y="40566"/>
                    <a:pt x="22299" y="28622"/>
                  </a:cubicBezTo>
                  <a:cubicBezTo>
                    <a:pt x="30801" y="14654"/>
                    <a:pt x="42948" y="11820"/>
                    <a:pt x="49831" y="11820"/>
                  </a:cubicBezTo>
                  <a:cubicBezTo>
                    <a:pt x="66836" y="11820"/>
                    <a:pt x="68455" y="25181"/>
                    <a:pt x="68455" y="31457"/>
                  </a:cubicBezTo>
                  <a:cubicBezTo>
                    <a:pt x="68455" y="40971"/>
                    <a:pt x="64407" y="57572"/>
                    <a:pt x="57524" y="67896"/>
                  </a:cubicBezTo>
                  <a:cubicBezTo>
                    <a:pt x="49628" y="79840"/>
                    <a:pt x="38697" y="85103"/>
                    <a:pt x="30801" y="85103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形状 240">
              <a:extLst>
                <a:ext uri="{FF2B5EF4-FFF2-40B4-BE49-F238E27FC236}">
                  <a16:creationId xmlns:a16="http://schemas.microsoft.com/office/drawing/2014/main" id="{EB016F3D-2191-3C9B-4296-85C763FF9672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7142490" y="5941677"/>
              <a:ext cx="46966" cy="202440"/>
            </a:xfrm>
            <a:custGeom>
              <a:avLst/>
              <a:gdLst>
                <a:gd name="connsiteX0" fmla="*/ 47205 w 46966"/>
                <a:gd name="connsiteY0" fmla="*/ 101299 h 202440"/>
                <a:gd name="connsiteX1" fmla="*/ 33844 w 46966"/>
                <a:gd name="connsiteY1" fmla="*/ 38137 h 202440"/>
                <a:gd name="connsiteX2" fmla="*/ 2263 w 46966"/>
                <a:gd name="connsiteY2" fmla="*/ 78 h 202440"/>
                <a:gd name="connsiteX3" fmla="*/ 239 w 46966"/>
                <a:gd name="connsiteY3" fmla="*/ 2103 h 202440"/>
                <a:gd name="connsiteX4" fmla="*/ 4085 w 46966"/>
                <a:gd name="connsiteY4" fmla="*/ 6759 h 202440"/>
                <a:gd name="connsiteX5" fmla="*/ 35464 w 46966"/>
                <a:gd name="connsiteY5" fmla="*/ 101299 h 202440"/>
                <a:gd name="connsiteX6" fmla="*/ 2871 w 46966"/>
                <a:gd name="connsiteY6" fmla="*/ 197053 h 202440"/>
                <a:gd name="connsiteX7" fmla="*/ 239 w 46966"/>
                <a:gd name="connsiteY7" fmla="*/ 200495 h 202440"/>
                <a:gd name="connsiteX8" fmla="*/ 2263 w 46966"/>
                <a:gd name="connsiteY8" fmla="*/ 202519 h 202440"/>
                <a:gd name="connsiteX9" fmla="*/ 34451 w 46966"/>
                <a:gd name="connsiteY9" fmla="*/ 163043 h 202440"/>
                <a:gd name="connsiteX10" fmla="*/ 47205 w 46966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05" y="101299"/>
                  </a:moveTo>
                  <a:cubicBezTo>
                    <a:pt x="47205" y="85508"/>
                    <a:pt x="44978" y="61013"/>
                    <a:pt x="33844" y="38137"/>
                  </a:cubicBezTo>
                  <a:cubicBezTo>
                    <a:pt x="21698" y="13237"/>
                    <a:pt x="4288" y="78"/>
                    <a:pt x="2263" y="78"/>
                  </a:cubicBezTo>
                  <a:cubicBezTo>
                    <a:pt x="1049" y="78"/>
                    <a:pt x="239" y="888"/>
                    <a:pt x="239" y="2103"/>
                  </a:cubicBezTo>
                  <a:cubicBezTo>
                    <a:pt x="239" y="2710"/>
                    <a:pt x="239" y="3115"/>
                    <a:pt x="4085" y="6759"/>
                  </a:cubicBezTo>
                  <a:cubicBezTo>
                    <a:pt x="23925" y="26800"/>
                    <a:pt x="35464" y="58989"/>
                    <a:pt x="35464" y="101299"/>
                  </a:cubicBezTo>
                  <a:cubicBezTo>
                    <a:pt x="35464" y="135916"/>
                    <a:pt x="27973" y="171546"/>
                    <a:pt x="2871" y="197053"/>
                  </a:cubicBezTo>
                  <a:cubicBezTo>
                    <a:pt x="239" y="199483"/>
                    <a:pt x="239" y="199887"/>
                    <a:pt x="239" y="200495"/>
                  </a:cubicBezTo>
                  <a:cubicBezTo>
                    <a:pt x="239" y="201709"/>
                    <a:pt x="1049" y="202519"/>
                    <a:pt x="2263" y="202519"/>
                  </a:cubicBezTo>
                  <a:cubicBezTo>
                    <a:pt x="4288" y="202519"/>
                    <a:pt x="22507" y="188753"/>
                    <a:pt x="34451" y="163043"/>
                  </a:cubicBezTo>
                  <a:cubicBezTo>
                    <a:pt x="44776" y="140775"/>
                    <a:pt x="47205" y="118304"/>
                    <a:pt x="47205" y="101299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形状 241">
              <a:extLst>
                <a:ext uri="{FF2B5EF4-FFF2-40B4-BE49-F238E27FC236}">
                  <a16:creationId xmlns:a16="http://schemas.microsoft.com/office/drawing/2014/main" id="{B82F2F64-7504-9AF5-27B0-7B5469C7D7BB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7227088" y="6072049"/>
              <a:ext cx="23685" cy="60529"/>
            </a:xfrm>
            <a:custGeom>
              <a:avLst/>
              <a:gdLst>
                <a:gd name="connsiteX0" fmla="*/ 23928 w 23685"/>
                <a:gd name="connsiteY0" fmla="*/ 21335 h 60529"/>
                <a:gd name="connsiteX1" fmla="*/ 10972 w 23685"/>
                <a:gd name="connsiteY1" fmla="*/ 78 h 60529"/>
                <a:gd name="connsiteX2" fmla="*/ 243 w 23685"/>
                <a:gd name="connsiteY2" fmla="*/ 10808 h 60529"/>
                <a:gd name="connsiteX3" fmla="*/ 10972 w 23685"/>
                <a:gd name="connsiteY3" fmla="*/ 21537 h 60529"/>
                <a:gd name="connsiteX4" fmla="*/ 18058 w 23685"/>
                <a:gd name="connsiteY4" fmla="*/ 18905 h 60529"/>
                <a:gd name="connsiteX5" fmla="*/ 19070 w 23685"/>
                <a:gd name="connsiteY5" fmla="*/ 18298 h 60529"/>
                <a:gd name="connsiteX6" fmla="*/ 19475 w 23685"/>
                <a:gd name="connsiteY6" fmla="*/ 21335 h 60529"/>
                <a:gd name="connsiteX7" fmla="*/ 5709 w 23685"/>
                <a:gd name="connsiteY7" fmla="*/ 55142 h 60529"/>
                <a:gd name="connsiteX8" fmla="*/ 3482 w 23685"/>
                <a:gd name="connsiteY8" fmla="*/ 58381 h 60529"/>
                <a:gd name="connsiteX9" fmla="*/ 5506 w 23685"/>
                <a:gd name="connsiteY9" fmla="*/ 60608 h 60529"/>
                <a:gd name="connsiteX10" fmla="*/ 23928 w 23685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928" y="21335"/>
                  </a:moveTo>
                  <a:cubicBezTo>
                    <a:pt x="23928" y="7974"/>
                    <a:pt x="18867" y="78"/>
                    <a:pt x="10972" y="78"/>
                  </a:cubicBezTo>
                  <a:cubicBezTo>
                    <a:pt x="4292" y="78"/>
                    <a:pt x="243" y="5139"/>
                    <a:pt x="243" y="10808"/>
                  </a:cubicBezTo>
                  <a:cubicBezTo>
                    <a:pt x="243" y="16274"/>
                    <a:pt x="4292" y="21537"/>
                    <a:pt x="10972" y="21537"/>
                  </a:cubicBezTo>
                  <a:cubicBezTo>
                    <a:pt x="13401" y="21537"/>
                    <a:pt x="16033" y="20727"/>
                    <a:pt x="18058" y="18905"/>
                  </a:cubicBezTo>
                  <a:cubicBezTo>
                    <a:pt x="18665" y="18500"/>
                    <a:pt x="18867" y="18298"/>
                    <a:pt x="19070" y="18298"/>
                  </a:cubicBezTo>
                  <a:cubicBezTo>
                    <a:pt x="19272" y="18298"/>
                    <a:pt x="19475" y="18500"/>
                    <a:pt x="19475" y="21335"/>
                  </a:cubicBezTo>
                  <a:cubicBezTo>
                    <a:pt x="19475" y="36315"/>
                    <a:pt x="12389" y="48462"/>
                    <a:pt x="5709" y="55142"/>
                  </a:cubicBezTo>
                  <a:cubicBezTo>
                    <a:pt x="3482" y="57369"/>
                    <a:pt x="3482" y="57774"/>
                    <a:pt x="3482" y="58381"/>
                  </a:cubicBezTo>
                  <a:cubicBezTo>
                    <a:pt x="3482" y="59798"/>
                    <a:pt x="4494" y="60608"/>
                    <a:pt x="5506" y="60608"/>
                  </a:cubicBezTo>
                  <a:cubicBezTo>
                    <a:pt x="7733" y="60608"/>
                    <a:pt x="23928" y="45020"/>
                    <a:pt x="23928" y="21335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形状 242">
              <a:extLst>
                <a:ext uri="{FF2B5EF4-FFF2-40B4-BE49-F238E27FC236}">
                  <a16:creationId xmlns:a16="http://schemas.microsoft.com/office/drawing/2014/main" id="{B3F619E6-D0EE-4083-60B4-94DA3ADC144D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7510999" y="5950787"/>
              <a:ext cx="128145" cy="142720"/>
            </a:xfrm>
            <a:custGeom>
              <a:avLst/>
              <a:gdLst>
                <a:gd name="connsiteX0" fmla="*/ 128402 w 128145"/>
                <a:gd name="connsiteY0" fmla="*/ 110004 h 142720"/>
                <a:gd name="connsiteX1" fmla="*/ 123341 w 128145"/>
                <a:gd name="connsiteY1" fmla="*/ 110004 h 142720"/>
                <a:gd name="connsiteX2" fmla="*/ 119697 w 128145"/>
                <a:gd name="connsiteY2" fmla="*/ 124782 h 142720"/>
                <a:gd name="connsiteX3" fmla="*/ 106336 w 128145"/>
                <a:gd name="connsiteY3" fmla="*/ 129640 h 142720"/>
                <a:gd name="connsiteX4" fmla="*/ 90141 w 128145"/>
                <a:gd name="connsiteY4" fmla="*/ 129640 h 142720"/>
                <a:gd name="connsiteX5" fmla="*/ 108158 w 128145"/>
                <a:gd name="connsiteY5" fmla="*/ 95226 h 142720"/>
                <a:gd name="connsiteX6" fmla="*/ 125973 w 128145"/>
                <a:gd name="connsiteY6" fmla="*/ 50891 h 142720"/>
                <a:gd name="connsiteX7" fmla="*/ 64431 w 128145"/>
                <a:gd name="connsiteY7" fmla="*/ 78 h 142720"/>
                <a:gd name="connsiteX8" fmla="*/ 2686 w 128145"/>
                <a:gd name="connsiteY8" fmla="*/ 50891 h 142720"/>
                <a:gd name="connsiteX9" fmla="*/ 20501 w 128145"/>
                <a:gd name="connsiteY9" fmla="*/ 95226 h 142720"/>
                <a:gd name="connsiteX10" fmla="*/ 38519 w 128145"/>
                <a:gd name="connsiteY10" fmla="*/ 129640 h 142720"/>
                <a:gd name="connsiteX11" fmla="*/ 22323 w 128145"/>
                <a:gd name="connsiteY11" fmla="*/ 129640 h 142720"/>
                <a:gd name="connsiteX12" fmla="*/ 8962 w 128145"/>
                <a:gd name="connsiteY12" fmla="*/ 124984 h 142720"/>
                <a:gd name="connsiteX13" fmla="*/ 5318 w 128145"/>
                <a:gd name="connsiteY13" fmla="*/ 110004 h 142720"/>
                <a:gd name="connsiteX14" fmla="*/ 257 w 128145"/>
                <a:gd name="connsiteY14" fmla="*/ 110004 h 142720"/>
                <a:gd name="connsiteX15" fmla="*/ 6938 w 128145"/>
                <a:gd name="connsiteY15" fmla="*/ 142799 h 142720"/>
                <a:gd name="connsiteX16" fmla="*/ 39328 w 128145"/>
                <a:gd name="connsiteY16" fmla="*/ 142799 h 142720"/>
                <a:gd name="connsiteX17" fmla="*/ 44389 w 128145"/>
                <a:gd name="connsiteY17" fmla="*/ 138548 h 142720"/>
                <a:gd name="connsiteX18" fmla="*/ 33457 w 128145"/>
                <a:gd name="connsiteY18" fmla="*/ 93606 h 142720"/>
                <a:gd name="connsiteX19" fmla="*/ 23538 w 128145"/>
                <a:gd name="connsiteY19" fmla="*/ 50689 h 142720"/>
                <a:gd name="connsiteX20" fmla="*/ 64229 w 128145"/>
                <a:gd name="connsiteY20" fmla="*/ 4532 h 142720"/>
                <a:gd name="connsiteX21" fmla="*/ 105122 w 128145"/>
                <a:gd name="connsiteY21" fmla="*/ 50689 h 142720"/>
                <a:gd name="connsiteX22" fmla="*/ 93785 w 128145"/>
                <a:gd name="connsiteY22" fmla="*/ 97857 h 142720"/>
                <a:gd name="connsiteX23" fmla="*/ 84270 w 128145"/>
                <a:gd name="connsiteY23" fmla="*/ 138548 h 142720"/>
                <a:gd name="connsiteX24" fmla="*/ 89534 w 128145"/>
                <a:gd name="connsiteY24" fmla="*/ 142799 h 142720"/>
                <a:gd name="connsiteX25" fmla="*/ 121722 w 128145"/>
                <a:gd name="connsiteY25" fmla="*/ 142799 h 142720"/>
                <a:gd name="connsiteX26" fmla="*/ 128402 w 128145"/>
                <a:gd name="connsiteY26" fmla="*/ 110004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45" h="142720">
                  <a:moveTo>
                    <a:pt x="128402" y="110004"/>
                  </a:moveTo>
                  <a:lnTo>
                    <a:pt x="123341" y="110004"/>
                  </a:lnTo>
                  <a:cubicBezTo>
                    <a:pt x="122329" y="115267"/>
                    <a:pt x="121519" y="119923"/>
                    <a:pt x="119697" y="124782"/>
                  </a:cubicBezTo>
                  <a:cubicBezTo>
                    <a:pt x="118685" y="128021"/>
                    <a:pt x="118078" y="129640"/>
                    <a:pt x="106336" y="129640"/>
                  </a:cubicBezTo>
                  <a:lnTo>
                    <a:pt x="90141" y="129640"/>
                  </a:lnTo>
                  <a:cubicBezTo>
                    <a:pt x="92773" y="118304"/>
                    <a:pt x="99048" y="108587"/>
                    <a:pt x="108158" y="95226"/>
                  </a:cubicBezTo>
                  <a:cubicBezTo>
                    <a:pt x="117673" y="80852"/>
                    <a:pt x="125973" y="66884"/>
                    <a:pt x="125973" y="50891"/>
                  </a:cubicBezTo>
                  <a:cubicBezTo>
                    <a:pt x="125973" y="22752"/>
                    <a:pt x="98643" y="78"/>
                    <a:pt x="64431" y="78"/>
                  </a:cubicBezTo>
                  <a:cubicBezTo>
                    <a:pt x="29611" y="78"/>
                    <a:pt x="2686" y="23157"/>
                    <a:pt x="2686" y="50891"/>
                  </a:cubicBezTo>
                  <a:cubicBezTo>
                    <a:pt x="2686" y="66884"/>
                    <a:pt x="10987" y="80852"/>
                    <a:pt x="20501" y="95226"/>
                  </a:cubicBezTo>
                  <a:cubicBezTo>
                    <a:pt x="29409" y="108587"/>
                    <a:pt x="35887" y="118304"/>
                    <a:pt x="38519" y="129640"/>
                  </a:cubicBezTo>
                  <a:lnTo>
                    <a:pt x="22323" y="129640"/>
                  </a:lnTo>
                  <a:cubicBezTo>
                    <a:pt x="10582" y="129640"/>
                    <a:pt x="9974" y="128021"/>
                    <a:pt x="8962" y="124984"/>
                  </a:cubicBezTo>
                  <a:cubicBezTo>
                    <a:pt x="7343" y="120328"/>
                    <a:pt x="6330" y="115065"/>
                    <a:pt x="5318" y="110004"/>
                  </a:cubicBezTo>
                  <a:lnTo>
                    <a:pt x="257" y="110004"/>
                  </a:lnTo>
                  <a:lnTo>
                    <a:pt x="6938" y="142799"/>
                  </a:lnTo>
                  <a:lnTo>
                    <a:pt x="39328" y="142799"/>
                  </a:lnTo>
                  <a:cubicBezTo>
                    <a:pt x="43782" y="142799"/>
                    <a:pt x="44389" y="142799"/>
                    <a:pt x="44389" y="138548"/>
                  </a:cubicBezTo>
                  <a:cubicBezTo>
                    <a:pt x="44389" y="124377"/>
                    <a:pt x="38114" y="106562"/>
                    <a:pt x="33457" y="93606"/>
                  </a:cubicBezTo>
                  <a:cubicBezTo>
                    <a:pt x="29206" y="81864"/>
                    <a:pt x="23538" y="65872"/>
                    <a:pt x="23538" y="50689"/>
                  </a:cubicBezTo>
                  <a:cubicBezTo>
                    <a:pt x="23538" y="18298"/>
                    <a:pt x="45806" y="4532"/>
                    <a:pt x="64229" y="4532"/>
                  </a:cubicBezTo>
                  <a:cubicBezTo>
                    <a:pt x="83663" y="4532"/>
                    <a:pt x="105122" y="19108"/>
                    <a:pt x="105122" y="50689"/>
                  </a:cubicBezTo>
                  <a:cubicBezTo>
                    <a:pt x="105122" y="65872"/>
                    <a:pt x="99656" y="81257"/>
                    <a:pt x="93785" y="97857"/>
                  </a:cubicBezTo>
                  <a:cubicBezTo>
                    <a:pt x="90748" y="106360"/>
                    <a:pt x="84270" y="124579"/>
                    <a:pt x="84270" y="138548"/>
                  </a:cubicBezTo>
                  <a:cubicBezTo>
                    <a:pt x="84270" y="142799"/>
                    <a:pt x="84877" y="142799"/>
                    <a:pt x="89534" y="142799"/>
                  </a:cubicBezTo>
                  <a:lnTo>
                    <a:pt x="121722" y="142799"/>
                  </a:lnTo>
                  <a:lnTo>
                    <a:pt x="128402" y="110004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形状 243">
              <a:extLst>
                <a:ext uri="{FF2B5EF4-FFF2-40B4-BE49-F238E27FC236}">
                  <a16:creationId xmlns:a16="http://schemas.microsoft.com/office/drawing/2014/main" id="{6477F4F4-A012-2D82-91CB-9203EB19BA68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7668341" y="5941677"/>
              <a:ext cx="46966" cy="202440"/>
            </a:xfrm>
            <a:custGeom>
              <a:avLst/>
              <a:gdLst>
                <a:gd name="connsiteX0" fmla="*/ 47231 w 46966"/>
                <a:gd name="connsiteY0" fmla="*/ 200495 h 202440"/>
                <a:gd name="connsiteX1" fmla="*/ 43789 w 46966"/>
                <a:gd name="connsiteY1" fmla="*/ 196041 h 202440"/>
                <a:gd name="connsiteX2" fmla="*/ 12006 w 46966"/>
                <a:gd name="connsiteY2" fmla="*/ 101299 h 202440"/>
                <a:gd name="connsiteX3" fmla="*/ 44599 w 46966"/>
                <a:gd name="connsiteY3" fmla="*/ 5544 h 202440"/>
                <a:gd name="connsiteX4" fmla="*/ 47231 w 46966"/>
                <a:gd name="connsiteY4" fmla="*/ 2103 h 202440"/>
                <a:gd name="connsiteX5" fmla="*/ 45206 w 46966"/>
                <a:gd name="connsiteY5" fmla="*/ 78 h 202440"/>
                <a:gd name="connsiteX6" fmla="*/ 13018 w 46966"/>
                <a:gd name="connsiteY6" fmla="*/ 39554 h 202440"/>
                <a:gd name="connsiteX7" fmla="*/ 264 w 46966"/>
                <a:gd name="connsiteY7" fmla="*/ 101299 h 202440"/>
                <a:gd name="connsiteX8" fmla="*/ 13626 w 46966"/>
                <a:gd name="connsiteY8" fmla="*/ 164460 h 202440"/>
                <a:gd name="connsiteX9" fmla="*/ 45206 w 46966"/>
                <a:gd name="connsiteY9" fmla="*/ 202519 h 202440"/>
                <a:gd name="connsiteX10" fmla="*/ 47231 w 46966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31" y="200495"/>
                  </a:moveTo>
                  <a:cubicBezTo>
                    <a:pt x="47231" y="199887"/>
                    <a:pt x="47231" y="199483"/>
                    <a:pt x="43789" y="196041"/>
                  </a:cubicBezTo>
                  <a:cubicBezTo>
                    <a:pt x="18484" y="170534"/>
                    <a:pt x="12006" y="132272"/>
                    <a:pt x="12006" y="101299"/>
                  </a:cubicBezTo>
                  <a:cubicBezTo>
                    <a:pt x="12006" y="66074"/>
                    <a:pt x="19699" y="30849"/>
                    <a:pt x="44599" y="5544"/>
                  </a:cubicBezTo>
                  <a:cubicBezTo>
                    <a:pt x="47231" y="3115"/>
                    <a:pt x="47231" y="2710"/>
                    <a:pt x="47231" y="2103"/>
                  </a:cubicBezTo>
                  <a:cubicBezTo>
                    <a:pt x="47231" y="686"/>
                    <a:pt x="46421" y="78"/>
                    <a:pt x="45206" y="78"/>
                  </a:cubicBezTo>
                  <a:cubicBezTo>
                    <a:pt x="43182" y="78"/>
                    <a:pt x="24962" y="13844"/>
                    <a:pt x="13018" y="39554"/>
                  </a:cubicBezTo>
                  <a:cubicBezTo>
                    <a:pt x="2694" y="61823"/>
                    <a:pt x="264" y="84294"/>
                    <a:pt x="264" y="101299"/>
                  </a:cubicBezTo>
                  <a:cubicBezTo>
                    <a:pt x="264" y="117089"/>
                    <a:pt x="2491" y="141584"/>
                    <a:pt x="13626" y="164460"/>
                  </a:cubicBezTo>
                  <a:cubicBezTo>
                    <a:pt x="25772" y="189360"/>
                    <a:pt x="43182" y="202519"/>
                    <a:pt x="45206" y="202519"/>
                  </a:cubicBezTo>
                  <a:cubicBezTo>
                    <a:pt x="46421" y="202519"/>
                    <a:pt x="47231" y="201912"/>
                    <a:pt x="47231" y="200495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形状 244">
              <a:extLst>
                <a:ext uri="{FF2B5EF4-FFF2-40B4-BE49-F238E27FC236}">
                  <a16:creationId xmlns:a16="http://schemas.microsoft.com/office/drawing/2014/main" id="{A0DDC15E-DF5A-90ED-147D-B6965ABE8B70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7732898" y="6004028"/>
              <a:ext cx="82393" cy="91705"/>
            </a:xfrm>
            <a:custGeom>
              <a:avLst/>
              <a:gdLst>
                <a:gd name="connsiteX0" fmla="*/ 12212 w 82393"/>
                <a:gd name="connsiteY0" fmla="*/ 77613 h 91705"/>
                <a:gd name="connsiteX1" fmla="*/ 10390 w 82393"/>
                <a:gd name="connsiteY1" fmla="*/ 86318 h 91705"/>
                <a:gd name="connsiteX2" fmla="*/ 16261 w 82393"/>
                <a:gd name="connsiteY2" fmla="*/ 91784 h 91705"/>
                <a:gd name="connsiteX3" fmla="*/ 23751 w 82393"/>
                <a:gd name="connsiteY3" fmla="*/ 86116 h 91705"/>
                <a:gd name="connsiteX4" fmla="*/ 31849 w 82393"/>
                <a:gd name="connsiteY4" fmla="*/ 54130 h 91705"/>
                <a:gd name="connsiteX5" fmla="*/ 38327 w 82393"/>
                <a:gd name="connsiteY5" fmla="*/ 27813 h 91705"/>
                <a:gd name="connsiteX6" fmla="*/ 49664 w 82393"/>
                <a:gd name="connsiteY6" fmla="*/ 11213 h 91705"/>
                <a:gd name="connsiteX7" fmla="*/ 65859 w 82393"/>
                <a:gd name="connsiteY7" fmla="*/ 4532 h 91705"/>
                <a:gd name="connsiteX8" fmla="*/ 74362 w 82393"/>
                <a:gd name="connsiteY8" fmla="*/ 6961 h 91705"/>
                <a:gd name="connsiteX9" fmla="*/ 63835 w 82393"/>
                <a:gd name="connsiteY9" fmla="*/ 18096 h 91705"/>
                <a:gd name="connsiteX10" fmla="*/ 71527 w 82393"/>
                <a:gd name="connsiteY10" fmla="*/ 25181 h 91705"/>
                <a:gd name="connsiteX11" fmla="*/ 82662 w 82393"/>
                <a:gd name="connsiteY11" fmla="*/ 13237 h 91705"/>
                <a:gd name="connsiteX12" fmla="*/ 65859 w 82393"/>
                <a:gd name="connsiteY12" fmla="*/ 78 h 91705"/>
                <a:gd name="connsiteX13" fmla="*/ 39947 w 82393"/>
                <a:gd name="connsiteY13" fmla="*/ 15666 h 91705"/>
                <a:gd name="connsiteX14" fmla="*/ 21525 w 82393"/>
                <a:gd name="connsiteY14" fmla="*/ 78 h 91705"/>
                <a:gd name="connsiteX15" fmla="*/ 6544 w 82393"/>
                <a:gd name="connsiteY15" fmla="*/ 11617 h 91705"/>
                <a:gd name="connsiteX16" fmla="*/ 268 w 82393"/>
                <a:gd name="connsiteY16" fmla="*/ 31254 h 91705"/>
                <a:gd name="connsiteX17" fmla="*/ 2698 w 82393"/>
                <a:gd name="connsiteY17" fmla="*/ 33279 h 91705"/>
                <a:gd name="connsiteX18" fmla="*/ 6139 w 82393"/>
                <a:gd name="connsiteY18" fmla="*/ 28622 h 91705"/>
                <a:gd name="connsiteX19" fmla="*/ 20917 w 82393"/>
                <a:gd name="connsiteY19" fmla="*/ 4532 h 91705"/>
                <a:gd name="connsiteX20" fmla="*/ 27193 w 82393"/>
                <a:gd name="connsiteY20" fmla="*/ 13844 h 91705"/>
                <a:gd name="connsiteX21" fmla="*/ 23954 w 82393"/>
                <a:gd name="connsiteY21" fmla="*/ 30849 h 91705"/>
                <a:gd name="connsiteX22" fmla="*/ 12212 w 82393"/>
                <a:gd name="connsiteY22" fmla="*/ 77613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3" h="91705">
                  <a:moveTo>
                    <a:pt x="12212" y="77613"/>
                  </a:moveTo>
                  <a:cubicBezTo>
                    <a:pt x="11605" y="80650"/>
                    <a:pt x="10390" y="85306"/>
                    <a:pt x="10390" y="86318"/>
                  </a:cubicBezTo>
                  <a:cubicBezTo>
                    <a:pt x="10390" y="89962"/>
                    <a:pt x="13224" y="91784"/>
                    <a:pt x="16261" y="91784"/>
                  </a:cubicBezTo>
                  <a:cubicBezTo>
                    <a:pt x="18690" y="91784"/>
                    <a:pt x="22334" y="90164"/>
                    <a:pt x="23751" y="86116"/>
                  </a:cubicBezTo>
                  <a:cubicBezTo>
                    <a:pt x="24156" y="85306"/>
                    <a:pt x="31039" y="57774"/>
                    <a:pt x="31849" y="54130"/>
                  </a:cubicBezTo>
                  <a:cubicBezTo>
                    <a:pt x="33469" y="47449"/>
                    <a:pt x="37112" y="33279"/>
                    <a:pt x="38327" y="27813"/>
                  </a:cubicBezTo>
                  <a:cubicBezTo>
                    <a:pt x="39137" y="25181"/>
                    <a:pt x="44805" y="15666"/>
                    <a:pt x="49664" y="11213"/>
                  </a:cubicBezTo>
                  <a:cubicBezTo>
                    <a:pt x="51283" y="9795"/>
                    <a:pt x="57154" y="4532"/>
                    <a:pt x="65859" y="4532"/>
                  </a:cubicBezTo>
                  <a:cubicBezTo>
                    <a:pt x="71123" y="4532"/>
                    <a:pt x="74159" y="6961"/>
                    <a:pt x="74362" y="6961"/>
                  </a:cubicBezTo>
                  <a:cubicBezTo>
                    <a:pt x="68288" y="7974"/>
                    <a:pt x="63835" y="12832"/>
                    <a:pt x="63835" y="18096"/>
                  </a:cubicBezTo>
                  <a:cubicBezTo>
                    <a:pt x="63835" y="21335"/>
                    <a:pt x="66062" y="25181"/>
                    <a:pt x="71527" y="25181"/>
                  </a:cubicBezTo>
                  <a:cubicBezTo>
                    <a:pt x="76993" y="25181"/>
                    <a:pt x="82662" y="20525"/>
                    <a:pt x="82662" y="13237"/>
                  </a:cubicBezTo>
                  <a:cubicBezTo>
                    <a:pt x="82662" y="6152"/>
                    <a:pt x="76184" y="78"/>
                    <a:pt x="65859" y="78"/>
                  </a:cubicBezTo>
                  <a:cubicBezTo>
                    <a:pt x="52700" y="78"/>
                    <a:pt x="43793" y="9998"/>
                    <a:pt x="39947" y="15666"/>
                  </a:cubicBezTo>
                  <a:cubicBezTo>
                    <a:pt x="38327" y="6556"/>
                    <a:pt x="31039" y="78"/>
                    <a:pt x="21525" y="78"/>
                  </a:cubicBezTo>
                  <a:cubicBezTo>
                    <a:pt x="12212" y="78"/>
                    <a:pt x="8366" y="7974"/>
                    <a:pt x="6544" y="11617"/>
                  </a:cubicBezTo>
                  <a:cubicBezTo>
                    <a:pt x="2900" y="18500"/>
                    <a:pt x="268" y="30647"/>
                    <a:pt x="268" y="31254"/>
                  </a:cubicBezTo>
                  <a:cubicBezTo>
                    <a:pt x="268" y="33279"/>
                    <a:pt x="2293" y="33279"/>
                    <a:pt x="2698" y="33279"/>
                  </a:cubicBezTo>
                  <a:cubicBezTo>
                    <a:pt x="4722" y="33279"/>
                    <a:pt x="4924" y="33076"/>
                    <a:pt x="6139" y="28622"/>
                  </a:cubicBezTo>
                  <a:cubicBezTo>
                    <a:pt x="9581" y="14249"/>
                    <a:pt x="13629" y="4532"/>
                    <a:pt x="20917" y="4532"/>
                  </a:cubicBezTo>
                  <a:cubicBezTo>
                    <a:pt x="24359" y="4532"/>
                    <a:pt x="27193" y="6152"/>
                    <a:pt x="27193" y="13844"/>
                  </a:cubicBezTo>
                  <a:cubicBezTo>
                    <a:pt x="27193" y="18096"/>
                    <a:pt x="26586" y="20322"/>
                    <a:pt x="23954" y="30849"/>
                  </a:cubicBezTo>
                  <a:lnTo>
                    <a:pt x="12212" y="77613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形状 245">
              <a:extLst>
                <a:ext uri="{FF2B5EF4-FFF2-40B4-BE49-F238E27FC236}">
                  <a16:creationId xmlns:a16="http://schemas.microsoft.com/office/drawing/2014/main" id="{841C1A8C-584E-6942-D565-3EC6F56CA197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7835523" y="5941677"/>
              <a:ext cx="46966" cy="202440"/>
            </a:xfrm>
            <a:custGeom>
              <a:avLst/>
              <a:gdLst>
                <a:gd name="connsiteX0" fmla="*/ 47239 w 46966"/>
                <a:gd name="connsiteY0" fmla="*/ 101299 h 202440"/>
                <a:gd name="connsiteX1" fmla="*/ 33878 w 46966"/>
                <a:gd name="connsiteY1" fmla="*/ 38137 h 202440"/>
                <a:gd name="connsiteX2" fmla="*/ 2297 w 46966"/>
                <a:gd name="connsiteY2" fmla="*/ 78 h 202440"/>
                <a:gd name="connsiteX3" fmla="*/ 273 w 46966"/>
                <a:gd name="connsiteY3" fmla="*/ 2103 h 202440"/>
                <a:gd name="connsiteX4" fmla="*/ 4119 w 46966"/>
                <a:gd name="connsiteY4" fmla="*/ 6759 h 202440"/>
                <a:gd name="connsiteX5" fmla="*/ 35498 w 46966"/>
                <a:gd name="connsiteY5" fmla="*/ 101299 h 202440"/>
                <a:gd name="connsiteX6" fmla="*/ 2905 w 46966"/>
                <a:gd name="connsiteY6" fmla="*/ 197053 h 202440"/>
                <a:gd name="connsiteX7" fmla="*/ 273 w 46966"/>
                <a:gd name="connsiteY7" fmla="*/ 200495 h 202440"/>
                <a:gd name="connsiteX8" fmla="*/ 2297 w 46966"/>
                <a:gd name="connsiteY8" fmla="*/ 202519 h 202440"/>
                <a:gd name="connsiteX9" fmla="*/ 34486 w 46966"/>
                <a:gd name="connsiteY9" fmla="*/ 163043 h 202440"/>
                <a:gd name="connsiteX10" fmla="*/ 47239 w 46966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39" y="101299"/>
                  </a:moveTo>
                  <a:cubicBezTo>
                    <a:pt x="47239" y="85508"/>
                    <a:pt x="45012" y="61013"/>
                    <a:pt x="33878" y="38137"/>
                  </a:cubicBezTo>
                  <a:cubicBezTo>
                    <a:pt x="21732" y="13237"/>
                    <a:pt x="4322" y="78"/>
                    <a:pt x="2297" y="78"/>
                  </a:cubicBezTo>
                  <a:cubicBezTo>
                    <a:pt x="1083" y="78"/>
                    <a:pt x="273" y="888"/>
                    <a:pt x="273" y="2103"/>
                  </a:cubicBezTo>
                  <a:cubicBezTo>
                    <a:pt x="273" y="2710"/>
                    <a:pt x="273" y="3115"/>
                    <a:pt x="4119" y="6759"/>
                  </a:cubicBezTo>
                  <a:cubicBezTo>
                    <a:pt x="23959" y="26800"/>
                    <a:pt x="35498" y="58989"/>
                    <a:pt x="35498" y="101299"/>
                  </a:cubicBezTo>
                  <a:cubicBezTo>
                    <a:pt x="35498" y="135916"/>
                    <a:pt x="28007" y="171546"/>
                    <a:pt x="2905" y="197053"/>
                  </a:cubicBezTo>
                  <a:cubicBezTo>
                    <a:pt x="273" y="199483"/>
                    <a:pt x="273" y="199887"/>
                    <a:pt x="273" y="200495"/>
                  </a:cubicBezTo>
                  <a:cubicBezTo>
                    <a:pt x="273" y="201709"/>
                    <a:pt x="1083" y="202519"/>
                    <a:pt x="2297" y="202519"/>
                  </a:cubicBezTo>
                  <a:cubicBezTo>
                    <a:pt x="4322" y="202519"/>
                    <a:pt x="22542" y="188753"/>
                    <a:pt x="34486" y="163043"/>
                  </a:cubicBezTo>
                  <a:cubicBezTo>
                    <a:pt x="44810" y="140775"/>
                    <a:pt x="47239" y="118304"/>
                    <a:pt x="47239" y="101299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形状 246">
              <a:extLst>
                <a:ext uri="{FF2B5EF4-FFF2-40B4-BE49-F238E27FC236}">
                  <a16:creationId xmlns:a16="http://schemas.microsoft.com/office/drawing/2014/main" id="{020F49D6-8FEC-F1BE-4CDD-10F984337D69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7970280" y="6019212"/>
              <a:ext cx="134623" cy="47371"/>
            </a:xfrm>
            <a:custGeom>
              <a:avLst/>
              <a:gdLst>
                <a:gd name="connsiteX0" fmla="*/ 128020 w 134623"/>
                <a:gd name="connsiteY0" fmla="*/ 8176 h 47371"/>
                <a:gd name="connsiteX1" fmla="*/ 134903 w 134623"/>
                <a:gd name="connsiteY1" fmla="*/ 4127 h 47371"/>
                <a:gd name="connsiteX2" fmla="*/ 128222 w 134623"/>
                <a:gd name="connsiteY2" fmla="*/ 78 h 47371"/>
                <a:gd name="connsiteX3" fmla="*/ 6960 w 134623"/>
                <a:gd name="connsiteY3" fmla="*/ 78 h 47371"/>
                <a:gd name="connsiteX4" fmla="*/ 280 w 134623"/>
                <a:gd name="connsiteY4" fmla="*/ 4127 h 47371"/>
                <a:gd name="connsiteX5" fmla="*/ 7163 w 134623"/>
                <a:gd name="connsiteY5" fmla="*/ 8176 h 47371"/>
                <a:gd name="connsiteX6" fmla="*/ 128020 w 134623"/>
                <a:gd name="connsiteY6" fmla="*/ 8176 h 47371"/>
                <a:gd name="connsiteX7" fmla="*/ 128222 w 134623"/>
                <a:gd name="connsiteY7" fmla="*/ 47449 h 47371"/>
                <a:gd name="connsiteX8" fmla="*/ 134903 w 134623"/>
                <a:gd name="connsiteY8" fmla="*/ 43401 h 47371"/>
                <a:gd name="connsiteX9" fmla="*/ 128020 w 134623"/>
                <a:gd name="connsiteY9" fmla="*/ 39352 h 47371"/>
                <a:gd name="connsiteX10" fmla="*/ 7163 w 134623"/>
                <a:gd name="connsiteY10" fmla="*/ 39352 h 47371"/>
                <a:gd name="connsiteX11" fmla="*/ 280 w 134623"/>
                <a:gd name="connsiteY11" fmla="*/ 43401 h 47371"/>
                <a:gd name="connsiteX12" fmla="*/ 6960 w 134623"/>
                <a:gd name="connsiteY12" fmla="*/ 47449 h 47371"/>
                <a:gd name="connsiteX13" fmla="*/ 128222 w 134623"/>
                <a:gd name="connsiteY13" fmla="*/ 4744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8020" y="8176"/>
                  </a:moveTo>
                  <a:cubicBezTo>
                    <a:pt x="131056" y="8176"/>
                    <a:pt x="134903" y="8176"/>
                    <a:pt x="134903" y="4127"/>
                  </a:cubicBezTo>
                  <a:cubicBezTo>
                    <a:pt x="134903" y="78"/>
                    <a:pt x="131056" y="78"/>
                    <a:pt x="128222" y="78"/>
                  </a:cubicBezTo>
                  <a:lnTo>
                    <a:pt x="6960" y="78"/>
                  </a:lnTo>
                  <a:cubicBezTo>
                    <a:pt x="4126" y="78"/>
                    <a:pt x="280" y="78"/>
                    <a:pt x="280" y="4127"/>
                  </a:cubicBezTo>
                  <a:cubicBezTo>
                    <a:pt x="280" y="8176"/>
                    <a:pt x="4126" y="8176"/>
                    <a:pt x="7163" y="8176"/>
                  </a:cubicBezTo>
                  <a:lnTo>
                    <a:pt x="128020" y="8176"/>
                  </a:lnTo>
                  <a:close/>
                  <a:moveTo>
                    <a:pt x="128222" y="47449"/>
                  </a:moveTo>
                  <a:cubicBezTo>
                    <a:pt x="131056" y="47449"/>
                    <a:pt x="134903" y="47449"/>
                    <a:pt x="134903" y="43401"/>
                  </a:cubicBezTo>
                  <a:cubicBezTo>
                    <a:pt x="134903" y="39352"/>
                    <a:pt x="131056" y="39352"/>
                    <a:pt x="128020" y="39352"/>
                  </a:cubicBezTo>
                  <a:lnTo>
                    <a:pt x="7163" y="39352"/>
                  </a:lnTo>
                  <a:cubicBezTo>
                    <a:pt x="4126" y="39352"/>
                    <a:pt x="280" y="39352"/>
                    <a:pt x="280" y="43401"/>
                  </a:cubicBezTo>
                  <a:cubicBezTo>
                    <a:pt x="280" y="47449"/>
                    <a:pt x="4126" y="47449"/>
                    <a:pt x="6960" y="47449"/>
                  </a:cubicBezTo>
                  <a:lnTo>
                    <a:pt x="128222" y="47449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形状 247">
              <a:extLst>
                <a:ext uri="{FF2B5EF4-FFF2-40B4-BE49-F238E27FC236}">
                  <a16:creationId xmlns:a16="http://schemas.microsoft.com/office/drawing/2014/main" id="{2E13F9E9-3C63-7706-99F1-9A9304E2AB69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8178703" y="6004028"/>
              <a:ext cx="109722" cy="133206"/>
            </a:xfrm>
            <a:custGeom>
              <a:avLst/>
              <a:gdLst>
                <a:gd name="connsiteX0" fmla="*/ 40981 w 109722"/>
                <a:gd name="connsiteY0" fmla="*/ 18500 h 133206"/>
                <a:gd name="connsiteX1" fmla="*/ 44017 w 109722"/>
                <a:gd name="connsiteY1" fmla="*/ 5544 h 133206"/>
                <a:gd name="connsiteX2" fmla="*/ 38147 w 109722"/>
                <a:gd name="connsiteY2" fmla="*/ 78 h 133206"/>
                <a:gd name="connsiteX3" fmla="*/ 30049 w 109722"/>
                <a:gd name="connsiteY3" fmla="*/ 7366 h 133206"/>
                <a:gd name="connsiteX4" fmla="*/ 898 w 109722"/>
                <a:gd name="connsiteY4" fmla="*/ 124579 h 133206"/>
                <a:gd name="connsiteX5" fmla="*/ 290 w 109722"/>
                <a:gd name="connsiteY5" fmla="*/ 127818 h 133206"/>
                <a:gd name="connsiteX6" fmla="*/ 5959 w 109722"/>
                <a:gd name="connsiteY6" fmla="*/ 133284 h 133206"/>
                <a:gd name="connsiteX7" fmla="*/ 13044 w 109722"/>
                <a:gd name="connsiteY7" fmla="*/ 129033 h 133206"/>
                <a:gd name="connsiteX8" fmla="*/ 24178 w 109722"/>
                <a:gd name="connsiteY8" fmla="*/ 85508 h 133206"/>
                <a:gd name="connsiteX9" fmla="*/ 43815 w 109722"/>
                <a:gd name="connsiteY9" fmla="*/ 91784 h 133206"/>
                <a:gd name="connsiteX10" fmla="*/ 70740 w 109722"/>
                <a:gd name="connsiteY10" fmla="*/ 77006 h 133206"/>
                <a:gd name="connsiteX11" fmla="*/ 88959 w 109722"/>
                <a:gd name="connsiteY11" fmla="*/ 91784 h 133206"/>
                <a:gd name="connsiteX12" fmla="*/ 103940 w 109722"/>
                <a:gd name="connsiteY12" fmla="*/ 80650 h 133206"/>
                <a:gd name="connsiteX13" fmla="*/ 110013 w 109722"/>
                <a:gd name="connsiteY13" fmla="*/ 60608 h 133206"/>
                <a:gd name="connsiteX14" fmla="*/ 107584 w 109722"/>
                <a:gd name="connsiteY14" fmla="*/ 58584 h 133206"/>
                <a:gd name="connsiteX15" fmla="*/ 104750 w 109722"/>
                <a:gd name="connsiteY15" fmla="*/ 62228 h 133206"/>
                <a:gd name="connsiteX16" fmla="*/ 89364 w 109722"/>
                <a:gd name="connsiteY16" fmla="*/ 87330 h 133206"/>
                <a:gd name="connsiteX17" fmla="*/ 83291 w 109722"/>
                <a:gd name="connsiteY17" fmla="*/ 78018 h 133206"/>
                <a:gd name="connsiteX18" fmla="*/ 87340 w 109722"/>
                <a:gd name="connsiteY18" fmla="*/ 56964 h 133206"/>
                <a:gd name="connsiteX19" fmla="*/ 93008 w 109722"/>
                <a:gd name="connsiteY19" fmla="*/ 35101 h 133206"/>
                <a:gd name="connsiteX20" fmla="*/ 96450 w 109722"/>
                <a:gd name="connsiteY20" fmla="*/ 21335 h 133206"/>
                <a:gd name="connsiteX21" fmla="*/ 99486 w 109722"/>
                <a:gd name="connsiteY21" fmla="*/ 7771 h 133206"/>
                <a:gd name="connsiteX22" fmla="*/ 93615 w 109722"/>
                <a:gd name="connsiteY22" fmla="*/ 2305 h 133206"/>
                <a:gd name="connsiteX23" fmla="*/ 85720 w 109722"/>
                <a:gd name="connsiteY23" fmla="*/ 9391 h 133206"/>
                <a:gd name="connsiteX24" fmla="*/ 76206 w 109722"/>
                <a:gd name="connsiteY24" fmla="*/ 47247 h 133206"/>
                <a:gd name="connsiteX25" fmla="*/ 70942 w 109722"/>
                <a:gd name="connsiteY25" fmla="*/ 67896 h 133206"/>
                <a:gd name="connsiteX26" fmla="*/ 44625 w 109722"/>
                <a:gd name="connsiteY26" fmla="*/ 87330 h 133206"/>
                <a:gd name="connsiteX27" fmla="*/ 29644 w 109722"/>
                <a:gd name="connsiteY27" fmla="*/ 69718 h 133206"/>
                <a:gd name="connsiteX28" fmla="*/ 32478 w 109722"/>
                <a:gd name="connsiteY28" fmla="*/ 52510 h 133206"/>
                <a:gd name="connsiteX29" fmla="*/ 40981 w 109722"/>
                <a:gd name="connsiteY29" fmla="*/ 18500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33206">
                  <a:moveTo>
                    <a:pt x="40981" y="18500"/>
                  </a:moveTo>
                  <a:cubicBezTo>
                    <a:pt x="41993" y="14249"/>
                    <a:pt x="44017" y="6556"/>
                    <a:pt x="44017" y="5544"/>
                  </a:cubicBezTo>
                  <a:cubicBezTo>
                    <a:pt x="44017" y="2103"/>
                    <a:pt x="41588" y="78"/>
                    <a:pt x="38147" y="78"/>
                  </a:cubicBezTo>
                  <a:cubicBezTo>
                    <a:pt x="37539" y="78"/>
                    <a:pt x="31871" y="281"/>
                    <a:pt x="30049" y="7366"/>
                  </a:cubicBezTo>
                  <a:lnTo>
                    <a:pt x="898" y="124579"/>
                  </a:lnTo>
                  <a:cubicBezTo>
                    <a:pt x="290" y="127009"/>
                    <a:pt x="290" y="127414"/>
                    <a:pt x="290" y="127818"/>
                  </a:cubicBezTo>
                  <a:cubicBezTo>
                    <a:pt x="290" y="130855"/>
                    <a:pt x="2517" y="133284"/>
                    <a:pt x="5959" y="133284"/>
                  </a:cubicBezTo>
                  <a:cubicBezTo>
                    <a:pt x="10210" y="133284"/>
                    <a:pt x="12639" y="129640"/>
                    <a:pt x="13044" y="129033"/>
                  </a:cubicBezTo>
                  <a:cubicBezTo>
                    <a:pt x="13854" y="127211"/>
                    <a:pt x="16485" y="116684"/>
                    <a:pt x="24178" y="85508"/>
                  </a:cubicBezTo>
                  <a:cubicBezTo>
                    <a:pt x="30656" y="90974"/>
                    <a:pt x="39766" y="91784"/>
                    <a:pt x="43815" y="91784"/>
                  </a:cubicBezTo>
                  <a:cubicBezTo>
                    <a:pt x="57986" y="91784"/>
                    <a:pt x="65881" y="82674"/>
                    <a:pt x="70740" y="77006"/>
                  </a:cubicBezTo>
                  <a:cubicBezTo>
                    <a:pt x="72562" y="86116"/>
                    <a:pt x="80052" y="91784"/>
                    <a:pt x="88959" y="91784"/>
                  </a:cubicBezTo>
                  <a:cubicBezTo>
                    <a:pt x="96045" y="91784"/>
                    <a:pt x="100701" y="87128"/>
                    <a:pt x="103940" y="80650"/>
                  </a:cubicBezTo>
                  <a:cubicBezTo>
                    <a:pt x="107381" y="73362"/>
                    <a:pt x="110013" y="61013"/>
                    <a:pt x="110013" y="60608"/>
                  </a:cubicBezTo>
                  <a:cubicBezTo>
                    <a:pt x="110013" y="58584"/>
                    <a:pt x="108191" y="58584"/>
                    <a:pt x="107584" y="58584"/>
                  </a:cubicBezTo>
                  <a:cubicBezTo>
                    <a:pt x="105559" y="58584"/>
                    <a:pt x="105357" y="59393"/>
                    <a:pt x="104750" y="62228"/>
                  </a:cubicBezTo>
                  <a:cubicBezTo>
                    <a:pt x="101308" y="75386"/>
                    <a:pt x="97664" y="87330"/>
                    <a:pt x="89364" y="87330"/>
                  </a:cubicBezTo>
                  <a:cubicBezTo>
                    <a:pt x="83898" y="87330"/>
                    <a:pt x="83291" y="82067"/>
                    <a:pt x="83291" y="78018"/>
                  </a:cubicBezTo>
                  <a:cubicBezTo>
                    <a:pt x="83291" y="73564"/>
                    <a:pt x="85720" y="64050"/>
                    <a:pt x="87340" y="56964"/>
                  </a:cubicBezTo>
                  <a:lnTo>
                    <a:pt x="93008" y="35101"/>
                  </a:lnTo>
                  <a:cubicBezTo>
                    <a:pt x="93615" y="32064"/>
                    <a:pt x="95640" y="24371"/>
                    <a:pt x="96450" y="21335"/>
                  </a:cubicBezTo>
                  <a:cubicBezTo>
                    <a:pt x="97462" y="16678"/>
                    <a:pt x="99486" y="8986"/>
                    <a:pt x="99486" y="7771"/>
                  </a:cubicBezTo>
                  <a:cubicBezTo>
                    <a:pt x="99486" y="4127"/>
                    <a:pt x="96652" y="2305"/>
                    <a:pt x="93615" y="2305"/>
                  </a:cubicBezTo>
                  <a:cubicBezTo>
                    <a:pt x="92603" y="2305"/>
                    <a:pt x="87340" y="2508"/>
                    <a:pt x="85720" y="9391"/>
                  </a:cubicBezTo>
                  <a:lnTo>
                    <a:pt x="76206" y="47247"/>
                  </a:lnTo>
                  <a:cubicBezTo>
                    <a:pt x="73776" y="57369"/>
                    <a:pt x="71549" y="65872"/>
                    <a:pt x="70942" y="67896"/>
                  </a:cubicBezTo>
                  <a:cubicBezTo>
                    <a:pt x="70740" y="68908"/>
                    <a:pt x="61022" y="87330"/>
                    <a:pt x="44625" y="87330"/>
                  </a:cubicBezTo>
                  <a:cubicBezTo>
                    <a:pt x="34503" y="87330"/>
                    <a:pt x="29644" y="80650"/>
                    <a:pt x="29644" y="69718"/>
                  </a:cubicBezTo>
                  <a:cubicBezTo>
                    <a:pt x="29644" y="63847"/>
                    <a:pt x="31061" y="58179"/>
                    <a:pt x="32478" y="52510"/>
                  </a:cubicBezTo>
                  <a:lnTo>
                    <a:pt x="40981" y="18500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形状 248">
              <a:extLst>
                <a:ext uri="{FF2B5EF4-FFF2-40B4-BE49-F238E27FC236}">
                  <a16:creationId xmlns:a16="http://schemas.microsoft.com/office/drawing/2014/main" id="{CDC53E79-D5EA-5478-F87D-1B5EA360A899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8332196" y="5969006"/>
              <a:ext cx="63363" cy="126727"/>
            </a:xfrm>
            <a:custGeom>
              <a:avLst/>
              <a:gdLst>
                <a:gd name="connsiteX0" fmla="*/ 31474 w 63363"/>
                <a:gd name="connsiteY0" fmla="*/ 43603 h 126727"/>
                <a:gd name="connsiteX1" fmla="*/ 60423 w 63363"/>
                <a:gd name="connsiteY1" fmla="*/ 43603 h 126727"/>
                <a:gd name="connsiteX2" fmla="*/ 60423 w 63363"/>
                <a:gd name="connsiteY2" fmla="*/ 37327 h 126727"/>
                <a:gd name="connsiteX3" fmla="*/ 31474 w 63363"/>
                <a:gd name="connsiteY3" fmla="*/ 37327 h 126727"/>
                <a:gd name="connsiteX4" fmla="*/ 31474 w 63363"/>
                <a:gd name="connsiteY4" fmla="*/ 78 h 126727"/>
                <a:gd name="connsiteX5" fmla="*/ 26413 w 63363"/>
                <a:gd name="connsiteY5" fmla="*/ 78 h 126727"/>
                <a:gd name="connsiteX6" fmla="*/ 298 w 63363"/>
                <a:gd name="connsiteY6" fmla="*/ 39149 h 126727"/>
                <a:gd name="connsiteX7" fmla="*/ 298 w 63363"/>
                <a:gd name="connsiteY7" fmla="*/ 43603 h 126727"/>
                <a:gd name="connsiteX8" fmla="*/ 17505 w 63363"/>
                <a:gd name="connsiteY8" fmla="*/ 43603 h 126727"/>
                <a:gd name="connsiteX9" fmla="*/ 17505 w 63363"/>
                <a:gd name="connsiteY9" fmla="*/ 99477 h 126727"/>
                <a:gd name="connsiteX10" fmla="*/ 43620 w 63363"/>
                <a:gd name="connsiteY10" fmla="*/ 126806 h 126727"/>
                <a:gd name="connsiteX11" fmla="*/ 63662 w 63363"/>
                <a:gd name="connsiteY11" fmla="*/ 99477 h 126727"/>
                <a:gd name="connsiteX12" fmla="*/ 63662 w 63363"/>
                <a:gd name="connsiteY12" fmla="*/ 87938 h 126727"/>
                <a:gd name="connsiteX13" fmla="*/ 58601 w 63363"/>
                <a:gd name="connsiteY13" fmla="*/ 87938 h 126727"/>
                <a:gd name="connsiteX14" fmla="*/ 58601 w 63363"/>
                <a:gd name="connsiteY14" fmla="*/ 99072 h 126727"/>
                <a:gd name="connsiteX15" fmla="*/ 45037 w 63363"/>
                <a:gd name="connsiteY15" fmla="*/ 121745 h 126727"/>
                <a:gd name="connsiteX16" fmla="*/ 31474 w 63363"/>
                <a:gd name="connsiteY16" fmla="*/ 99882 h 126727"/>
                <a:gd name="connsiteX17" fmla="*/ 31474 w 63363"/>
                <a:gd name="connsiteY17" fmla="*/ 43603 h 12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363" h="126727">
                  <a:moveTo>
                    <a:pt x="31474" y="43603"/>
                  </a:moveTo>
                  <a:lnTo>
                    <a:pt x="60423" y="43603"/>
                  </a:lnTo>
                  <a:lnTo>
                    <a:pt x="60423" y="37327"/>
                  </a:lnTo>
                  <a:lnTo>
                    <a:pt x="31474" y="37327"/>
                  </a:lnTo>
                  <a:lnTo>
                    <a:pt x="31474" y="78"/>
                  </a:lnTo>
                  <a:lnTo>
                    <a:pt x="26413" y="78"/>
                  </a:lnTo>
                  <a:cubicBezTo>
                    <a:pt x="26210" y="16678"/>
                    <a:pt x="20137" y="38340"/>
                    <a:pt x="298" y="39149"/>
                  </a:cubicBezTo>
                  <a:lnTo>
                    <a:pt x="298" y="43603"/>
                  </a:lnTo>
                  <a:lnTo>
                    <a:pt x="17505" y="43603"/>
                  </a:lnTo>
                  <a:lnTo>
                    <a:pt x="17505" y="99477"/>
                  </a:lnTo>
                  <a:cubicBezTo>
                    <a:pt x="17505" y="124377"/>
                    <a:pt x="36332" y="126806"/>
                    <a:pt x="43620" y="126806"/>
                  </a:cubicBezTo>
                  <a:cubicBezTo>
                    <a:pt x="57994" y="126806"/>
                    <a:pt x="63662" y="112433"/>
                    <a:pt x="63662" y="99477"/>
                  </a:cubicBezTo>
                  <a:lnTo>
                    <a:pt x="63662" y="87938"/>
                  </a:lnTo>
                  <a:lnTo>
                    <a:pt x="58601" y="87938"/>
                  </a:lnTo>
                  <a:lnTo>
                    <a:pt x="58601" y="99072"/>
                  </a:lnTo>
                  <a:cubicBezTo>
                    <a:pt x="58601" y="114053"/>
                    <a:pt x="52528" y="121745"/>
                    <a:pt x="45037" y="121745"/>
                  </a:cubicBezTo>
                  <a:cubicBezTo>
                    <a:pt x="31474" y="121745"/>
                    <a:pt x="31474" y="103323"/>
                    <a:pt x="31474" y="99882"/>
                  </a:cubicBezTo>
                  <a:lnTo>
                    <a:pt x="31474" y="43603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形状 249">
              <a:extLst>
                <a:ext uri="{FF2B5EF4-FFF2-40B4-BE49-F238E27FC236}">
                  <a16:creationId xmlns:a16="http://schemas.microsoft.com/office/drawing/2014/main" id="{3EE28204-3F03-35F7-462D-68D82C62AAEF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8415579" y="6002814"/>
              <a:ext cx="91300" cy="92920"/>
            </a:xfrm>
            <a:custGeom>
              <a:avLst/>
              <a:gdLst>
                <a:gd name="connsiteX0" fmla="*/ 59212 w 91300"/>
                <a:gd name="connsiteY0" fmla="*/ 75386 h 92920"/>
                <a:gd name="connsiteX1" fmla="*/ 75002 w 91300"/>
                <a:gd name="connsiteY1" fmla="*/ 91986 h 92920"/>
                <a:gd name="connsiteX2" fmla="*/ 91603 w 91300"/>
                <a:gd name="connsiteY2" fmla="*/ 72755 h 92920"/>
                <a:gd name="connsiteX3" fmla="*/ 91603 w 91300"/>
                <a:gd name="connsiteY3" fmla="*/ 61418 h 92920"/>
                <a:gd name="connsiteX4" fmla="*/ 86542 w 91300"/>
                <a:gd name="connsiteY4" fmla="*/ 61418 h 92920"/>
                <a:gd name="connsiteX5" fmla="*/ 86542 w 91300"/>
                <a:gd name="connsiteY5" fmla="*/ 72755 h 92920"/>
                <a:gd name="connsiteX6" fmla="*/ 79254 w 91300"/>
                <a:gd name="connsiteY6" fmla="*/ 85711 h 92920"/>
                <a:gd name="connsiteX7" fmla="*/ 71763 w 91300"/>
                <a:gd name="connsiteY7" fmla="*/ 75589 h 92920"/>
                <a:gd name="connsiteX8" fmla="*/ 71763 w 91300"/>
                <a:gd name="connsiteY8" fmla="*/ 35101 h 92920"/>
                <a:gd name="connsiteX9" fmla="*/ 64475 w 91300"/>
                <a:gd name="connsiteY9" fmla="*/ 11213 h 92920"/>
                <a:gd name="connsiteX10" fmla="*/ 36741 w 91300"/>
                <a:gd name="connsiteY10" fmla="*/ 78 h 92920"/>
                <a:gd name="connsiteX11" fmla="*/ 6173 w 91300"/>
                <a:gd name="connsiteY11" fmla="*/ 22954 h 92920"/>
                <a:gd name="connsiteX12" fmla="*/ 15485 w 91300"/>
                <a:gd name="connsiteY12" fmla="*/ 32469 h 92920"/>
                <a:gd name="connsiteX13" fmla="*/ 24797 w 91300"/>
                <a:gd name="connsiteY13" fmla="*/ 23157 h 92920"/>
                <a:gd name="connsiteX14" fmla="*/ 14473 w 91300"/>
                <a:gd name="connsiteY14" fmla="*/ 13844 h 92920"/>
                <a:gd name="connsiteX15" fmla="*/ 36336 w 91300"/>
                <a:gd name="connsiteY15" fmla="*/ 4532 h 92920"/>
                <a:gd name="connsiteX16" fmla="*/ 57795 w 91300"/>
                <a:gd name="connsiteY16" fmla="*/ 30444 h 92920"/>
                <a:gd name="connsiteX17" fmla="*/ 57795 w 91300"/>
                <a:gd name="connsiteY17" fmla="*/ 37935 h 92920"/>
                <a:gd name="connsiteX18" fmla="*/ 20546 w 91300"/>
                <a:gd name="connsiteY18" fmla="*/ 45223 h 92920"/>
                <a:gd name="connsiteX19" fmla="*/ 302 w 91300"/>
                <a:gd name="connsiteY19" fmla="*/ 71540 h 92920"/>
                <a:gd name="connsiteX20" fmla="*/ 32692 w 91300"/>
                <a:gd name="connsiteY20" fmla="*/ 92999 h 92920"/>
                <a:gd name="connsiteX21" fmla="*/ 59212 w 91300"/>
                <a:gd name="connsiteY21" fmla="*/ 75386 h 92920"/>
                <a:gd name="connsiteX22" fmla="*/ 57795 w 91300"/>
                <a:gd name="connsiteY22" fmla="*/ 42186 h 92920"/>
                <a:gd name="connsiteX23" fmla="*/ 57795 w 91300"/>
                <a:gd name="connsiteY23" fmla="*/ 62430 h 92920"/>
                <a:gd name="connsiteX24" fmla="*/ 34109 w 91300"/>
                <a:gd name="connsiteY24" fmla="*/ 88545 h 92920"/>
                <a:gd name="connsiteX25" fmla="*/ 15890 w 91300"/>
                <a:gd name="connsiteY25" fmla="*/ 71338 h 92920"/>
                <a:gd name="connsiteX26" fmla="*/ 57795 w 91300"/>
                <a:gd name="connsiteY26" fmla="*/ 42186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300" h="92920">
                  <a:moveTo>
                    <a:pt x="59212" y="75386"/>
                  </a:moveTo>
                  <a:cubicBezTo>
                    <a:pt x="60022" y="83484"/>
                    <a:pt x="65488" y="91986"/>
                    <a:pt x="75002" y="91986"/>
                  </a:cubicBezTo>
                  <a:cubicBezTo>
                    <a:pt x="79254" y="91986"/>
                    <a:pt x="91603" y="89152"/>
                    <a:pt x="91603" y="72755"/>
                  </a:cubicBezTo>
                  <a:lnTo>
                    <a:pt x="91603" y="61418"/>
                  </a:lnTo>
                  <a:lnTo>
                    <a:pt x="86542" y="61418"/>
                  </a:lnTo>
                  <a:lnTo>
                    <a:pt x="86542" y="72755"/>
                  </a:lnTo>
                  <a:cubicBezTo>
                    <a:pt x="86542" y="84496"/>
                    <a:pt x="81481" y="85711"/>
                    <a:pt x="79254" y="85711"/>
                  </a:cubicBezTo>
                  <a:cubicBezTo>
                    <a:pt x="72573" y="85711"/>
                    <a:pt x="71763" y="76601"/>
                    <a:pt x="71763" y="75589"/>
                  </a:cubicBezTo>
                  <a:lnTo>
                    <a:pt x="71763" y="35101"/>
                  </a:lnTo>
                  <a:cubicBezTo>
                    <a:pt x="71763" y="26598"/>
                    <a:pt x="71763" y="18703"/>
                    <a:pt x="64475" y="11213"/>
                  </a:cubicBezTo>
                  <a:cubicBezTo>
                    <a:pt x="56580" y="3317"/>
                    <a:pt x="46458" y="78"/>
                    <a:pt x="36741" y="78"/>
                  </a:cubicBezTo>
                  <a:cubicBezTo>
                    <a:pt x="20141" y="78"/>
                    <a:pt x="6173" y="9593"/>
                    <a:pt x="6173" y="22954"/>
                  </a:cubicBezTo>
                  <a:cubicBezTo>
                    <a:pt x="6173" y="29027"/>
                    <a:pt x="10221" y="32469"/>
                    <a:pt x="15485" y="32469"/>
                  </a:cubicBezTo>
                  <a:cubicBezTo>
                    <a:pt x="21153" y="32469"/>
                    <a:pt x="24797" y="28420"/>
                    <a:pt x="24797" y="23157"/>
                  </a:cubicBezTo>
                  <a:cubicBezTo>
                    <a:pt x="24797" y="20727"/>
                    <a:pt x="23785" y="14047"/>
                    <a:pt x="14473" y="13844"/>
                  </a:cubicBezTo>
                  <a:cubicBezTo>
                    <a:pt x="19938" y="6759"/>
                    <a:pt x="29858" y="4532"/>
                    <a:pt x="36336" y="4532"/>
                  </a:cubicBezTo>
                  <a:cubicBezTo>
                    <a:pt x="46256" y="4532"/>
                    <a:pt x="57795" y="12427"/>
                    <a:pt x="57795" y="30444"/>
                  </a:cubicBezTo>
                  <a:lnTo>
                    <a:pt x="57795" y="37935"/>
                  </a:lnTo>
                  <a:cubicBezTo>
                    <a:pt x="47470" y="38542"/>
                    <a:pt x="33300" y="39149"/>
                    <a:pt x="20546" y="45223"/>
                  </a:cubicBezTo>
                  <a:cubicBezTo>
                    <a:pt x="5363" y="52106"/>
                    <a:pt x="302" y="62633"/>
                    <a:pt x="302" y="71540"/>
                  </a:cubicBezTo>
                  <a:cubicBezTo>
                    <a:pt x="302" y="87938"/>
                    <a:pt x="19938" y="92999"/>
                    <a:pt x="32692" y="92999"/>
                  </a:cubicBezTo>
                  <a:cubicBezTo>
                    <a:pt x="46053" y="92999"/>
                    <a:pt x="55366" y="84901"/>
                    <a:pt x="59212" y="75386"/>
                  </a:cubicBezTo>
                  <a:close/>
                  <a:moveTo>
                    <a:pt x="57795" y="42186"/>
                  </a:moveTo>
                  <a:lnTo>
                    <a:pt x="57795" y="62430"/>
                  </a:lnTo>
                  <a:cubicBezTo>
                    <a:pt x="57795" y="81662"/>
                    <a:pt x="43219" y="88545"/>
                    <a:pt x="34109" y="88545"/>
                  </a:cubicBezTo>
                  <a:cubicBezTo>
                    <a:pt x="24190" y="88545"/>
                    <a:pt x="15890" y="81460"/>
                    <a:pt x="15890" y="71338"/>
                  </a:cubicBezTo>
                  <a:cubicBezTo>
                    <a:pt x="15890" y="60203"/>
                    <a:pt x="24392" y="43401"/>
                    <a:pt x="57795" y="42186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形状 250">
              <a:extLst>
                <a:ext uri="{FF2B5EF4-FFF2-40B4-BE49-F238E27FC236}">
                  <a16:creationId xmlns:a16="http://schemas.microsoft.com/office/drawing/2014/main" id="{C07BEE8C-3801-152F-6F3F-5CD4155D8AAB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8514776" y="6004028"/>
              <a:ext cx="101827" cy="89478"/>
            </a:xfrm>
            <a:custGeom>
              <a:avLst/>
              <a:gdLst>
                <a:gd name="connsiteX0" fmla="*/ 16097 w 101827"/>
                <a:gd name="connsiteY0" fmla="*/ 19918 h 89478"/>
                <a:gd name="connsiteX1" fmla="*/ 16097 w 101827"/>
                <a:gd name="connsiteY1" fmla="*/ 74172 h 89478"/>
                <a:gd name="connsiteX2" fmla="*/ 307 w 101827"/>
                <a:gd name="connsiteY2" fmla="*/ 83282 h 89478"/>
                <a:gd name="connsiteX3" fmla="*/ 307 w 101827"/>
                <a:gd name="connsiteY3" fmla="*/ 89557 h 89478"/>
                <a:gd name="connsiteX4" fmla="*/ 23183 w 101827"/>
                <a:gd name="connsiteY4" fmla="*/ 88950 h 89478"/>
                <a:gd name="connsiteX5" fmla="*/ 45856 w 101827"/>
                <a:gd name="connsiteY5" fmla="*/ 89557 h 89478"/>
                <a:gd name="connsiteX6" fmla="*/ 45856 w 101827"/>
                <a:gd name="connsiteY6" fmla="*/ 83282 h 89478"/>
                <a:gd name="connsiteX7" fmla="*/ 30066 w 101827"/>
                <a:gd name="connsiteY7" fmla="*/ 74172 h 89478"/>
                <a:gd name="connsiteX8" fmla="*/ 30066 w 101827"/>
                <a:gd name="connsiteY8" fmla="*/ 36923 h 89478"/>
                <a:gd name="connsiteX9" fmla="*/ 57395 w 101827"/>
                <a:gd name="connsiteY9" fmla="*/ 4532 h 89478"/>
                <a:gd name="connsiteX10" fmla="*/ 72376 w 101827"/>
                <a:gd name="connsiteY10" fmla="*/ 27003 h 89478"/>
                <a:gd name="connsiteX11" fmla="*/ 72376 w 101827"/>
                <a:gd name="connsiteY11" fmla="*/ 74172 h 89478"/>
                <a:gd name="connsiteX12" fmla="*/ 56585 w 101827"/>
                <a:gd name="connsiteY12" fmla="*/ 83282 h 89478"/>
                <a:gd name="connsiteX13" fmla="*/ 56585 w 101827"/>
                <a:gd name="connsiteY13" fmla="*/ 89557 h 89478"/>
                <a:gd name="connsiteX14" fmla="*/ 79461 w 101827"/>
                <a:gd name="connsiteY14" fmla="*/ 88950 h 89478"/>
                <a:gd name="connsiteX15" fmla="*/ 102134 w 101827"/>
                <a:gd name="connsiteY15" fmla="*/ 89557 h 89478"/>
                <a:gd name="connsiteX16" fmla="*/ 102134 w 101827"/>
                <a:gd name="connsiteY16" fmla="*/ 83282 h 89478"/>
                <a:gd name="connsiteX17" fmla="*/ 86344 w 101827"/>
                <a:gd name="connsiteY17" fmla="*/ 77208 h 89478"/>
                <a:gd name="connsiteX18" fmla="*/ 86344 w 101827"/>
                <a:gd name="connsiteY18" fmla="*/ 38542 h 89478"/>
                <a:gd name="connsiteX19" fmla="*/ 80068 w 101827"/>
                <a:gd name="connsiteY19" fmla="*/ 7569 h 89478"/>
                <a:gd name="connsiteX20" fmla="*/ 58812 w 101827"/>
                <a:gd name="connsiteY20" fmla="*/ 78 h 89478"/>
                <a:gd name="connsiteX21" fmla="*/ 28851 w 101827"/>
                <a:gd name="connsiteY21" fmla="*/ 21335 h 89478"/>
                <a:gd name="connsiteX22" fmla="*/ 28851 w 101827"/>
                <a:gd name="connsiteY22" fmla="*/ 78 h 89478"/>
                <a:gd name="connsiteX23" fmla="*/ 307 w 101827"/>
                <a:gd name="connsiteY23" fmla="*/ 2305 h 89478"/>
                <a:gd name="connsiteX24" fmla="*/ 307 w 101827"/>
                <a:gd name="connsiteY24" fmla="*/ 8581 h 89478"/>
                <a:gd name="connsiteX25" fmla="*/ 16097 w 101827"/>
                <a:gd name="connsiteY25" fmla="*/ 19918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6097" y="19918"/>
                  </a:moveTo>
                  <a:lnTo>
                    <a:pt x="16097" y="74172"/>
                  </a:lnTo>
                  <a:cubicBezTo>
                    <a:pt x="16097" y="83282"/>
                    <a:pt x="13870" y="83282"/>
                    <a:pt x="307" y="83282"/>
                  </a:cubicBezTo>
                  <a:lnTo>
                    <a:pt x="307" y="89557"/>
                  </a:lnTo>
                  <a:cubicBezTo>
                    <a:pt x="7392" y="89355"/>
                    <a:pt x="17717" y="88950"/>
                    <a:pt x="23183" y="88950"/>
                  </a:cubicBezTo>
                  <a:cubicBezTo>
                    <a:pt x="28446" y="88950"/>
                    <a:pt x="38973" y="89355"/>
                    <a:pt x="45856" y="89557"/>
                  </a:cubicBezTo>
                  <a:lnTo>
                    <a:pt x="45856" y="83282"/>
                  </a:lnTo>
                  <a:cubicBezTo>
                    <a:pt x="32292" y="83282"/>
                    <a:pt x="30066" y="83282"/>
                    <a:pt x="30066" y="74172"/>
                  </a:cubicBezTo>
                  <a:lnTo>
                    <a:pt x="30066" y="36923"/>
                  </a:lnTo>
                  <a:cubicBezTo>
                    <a:pt x="30066" y="15869"/>
                    <a:pt x="44439" y="4532"/>
                    <a:pt x="57395" y="4532"/>
                  </a:cubicBezTo>
                  <a:cubicBezTo>
                    <a:pt x="70149" y="4532"/>
                    <a:pt x="72376" y="15464"/>
                    <a:pt x="72376" y="27003"/>
                  </a:cubicBezTo>
                  <a:lnTo>
                    <a:pt x="72376" y="74172"/>
                  </a:lnTo>
                  <a:cubicBezTo>
                    <a:pt x="72376" y="83282"/>
                    <a:pt x="70149" y="83282"/>
                    <a:pt x="56585" y="83282"/>
                  </a:cubicBezTo>
                  <a:lnTo>
                    <a:pt x="56585" y="89557"/>
                  </a:lnTo>
                  <a:cubicBezTo>
                    <a:pt x="63671" y="89355"/>
                    <a:pt x="73995" y="88950"/>
                    <a:pt x="79461" y="88950"/>
                  </a:cubicBezTo>
                  <a:cubicBezTo>
                    <a:pt x="84725" y="88950"/>
                    <a:pt x="95251" y="89355"/>
                    <a:pt x="102134" y="89557"/>
                  </a:cubicBezTo>
                  <a:lnTo>
                    <a:pt x="102134" y="83282"/>
                  </a:lnTo>
                  <a:cubicBezTo>
                    <a:pt x="91608" y="83282"/>
                    <a:pt x="86547" y="83282"/>
                    <a:pt x="86344" y="77208"/>
                  </a:cubicBezTo>
                  <a:lnTo>
                    <a:pt x="86344" y="38542"/>
                  </a:lnTo>
                  <a:cubicBezTo>
                    <a:pt x="86344" y="21132"/>
                    <a:pt x="86344" y="14856"/>
                    <a:pt x="80068" y="7569"/>
                  </a:cubicBezTo>
                  <a:cubicBezTo>
                    <a:pt x="77234" y="4127"/>
                    <a:pt x="70554" y="78"/>
                    <a:pt x="58812" y="78"/>
                  </a:cubicBezTo>
                  <a:cubicBezTo>
                    <a:pt x="44034" y="78"/>
                    <a:pt x="34519" y="8783"/>
                    <a:pt x="28851" y="21335"/>
                  </a:cubicBezTo>
                  <a:lnTo>
                    <a:pt x="28851" y="78"/>
                  </a:lnTo>
                  <a:lnTo>
                    <a:pt x="307" y="2305"/>
                  </a:lnTo>
                  <a:lnTo>
                    <a:pt x="307" y="8581"/>
                  </a:lnTo>
                  <a:cubicBezTo>
                    <a:pt x="14478" y="8581"/>
                    <a:pt x="16097" y="9998"/>
                    <a:pt x="16097" y="19918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形状 251">
              <a:extLst>
                <a:ext uri="{FF2B5EF4-FFF2-40B4-BE49-F238E27FC236}">
                  <a16:creationId xmlns:a16="http://schemas.microsoft.com/office/drawing/2014/main" id="{B6AE6466-78E3-C55F-7B43-DCB644D5CDA5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8627243" y="5953013"/>
              <a:ext cx="101827" cy="140493"/>
            </a:xfrm>
            <a:custGeom>
              <a:avLst/>
              <a:gdLst>
                <a:gd name="connsiteX0" fmla="*/ 16103 w 101827"/>
                <a:gd name="connsiteY0" fmla="*/ 125187 h 140493"/>
                <a:gd name="connsiteX1" fmla="*/ 312 w 101827"/>
                <a:gd name="connsiteY1" fmla="*/ 134297 h 140493"/>
                <a:gd name="connsiteX2" fmla="*/ 312 w 101827"/>
                <a:gd name="connsiteY2" fmla="*/ 140572 h 140493"/>
                <a:gd name="connsiteX3" fmla="*/ 23188 w 101827"/>
                <a:gd name="connsiteY3" fmla="*/ 139965 h 140493"/>
                <a:gd name="connsiteX4" fmla="*/ 45861 w 101827"/>
                <a:gd name="connsiteY4" fmla="*/ 140572 h 140493"/>
                <a:gd name="connsiteX5" fmla="*/ 45861 w 101827"/>
                <a:gd name="connsiteY5" fmla="*/ 134297 h 140493"/>
                <a:gd name="connsiteX6" fmla="*/ 30071 w 101827"/>
                <a:gd name="connsiteY6" fmla="*/ 125187 h 140493"/>
                <a:gd name="connsiteX7" fmla="*/ 30071 w 101827"/>
                <a:gd name="connsiteY7" fmla="*/ 87938 h 140493"/>
                <a:gd name="connsiteX8" fmla="*/ 57401 w 101827"/>
                <a:gd name="connsiteY8" fmla="*/ 55547 h 140493"/>
                <a:gd name="connsiteX9" fmla="*/ 72381 w 101827"/>
                <a:gd name="connsiteY9" fmla="*/ 78018 h 140493"/>
                <a:gd name="connsiteX10" fmla="*/ 72381 w 101827"/>
                <a:gd name="connsiteY10" fmla="*/ 125187 h 140493"/>
                <a:gd name="connsiteX11" fmla="*/ 56591 w 101827"/>
                <a:gd name="connsiteY11" fmla="*/ 134297 h 140493"/>
                <a:gd name="connsiteX12" fmla="*/ 56591 w 101827"/>
                <a:gd name="connsiteY12" fmla="*/ 140572 h 140493"/>
                <a:gd name="connsiteX13" fmla="*/ 79467 w 101827"/>
                <a:gd name="connsiteY13" fmla="*/ 139965 h 140493"/>
                <a:gd name="connsiteX14" fmla="*/ 102140 w 101827"/>
                <a:gd name="connsiteY14" fmla="*/ 140572 h 140493"/>
                <a:gd name="connsiteX15" fmla="*/ 102140 w 101827"/>
                <a:gd name="connsiteY15" fmla="*/ 134297 h 140493"/>
                <a:gd name="connsiteX16" fmla="*/ 86350 w 101827"/>
                <a:gd name="connsiteY16" fmla="*/ 128223 h 140493"/>
                <a:gd name="connsiteX17" fmla="*/ 86350 w 101827"/>
                <a:gd name="connsiteY17" fmla="*/ 89557 h 140493"/>
                <a:gd name="connsiteX18" fmla="*/ 80074 w 101827"/>
                <a:gd name="connsiteY18" fmla="*/ 58584 h 140493"/>
                <a:gd name="connsiteX19" fmla="*/ 58818 w 101827"/>
                <a:gd name="connsiteY19" fmla="*/ 51093 h 140493"/>
                <a:gd name="connsiteX20" fmla="*/ 29464 w 101827"/>
                <a:gd name="connsiteY20" fmla="*/ 70933 h 140493"/>
                <a:gd name="connsiteX21" fmla="*/ 29464 w 101827"/>
                <a:gd name="connsiteY21" fmla="*/ 78 h 140493"/>
                <a:gd name="connsiteX22" fmla="*/ 312 w 101827"/>
                <a:gd name="connsiteY22" fmla="*/ 2305 h 140493"/>
                <a:gd name="connsiteX23" fmla="*/ 312 w 101827"/>
                <a:gd name="connsiteY23" fmla="*/ 8581 h 140493"/>
                <a:gd name="connsiteX24" fmla="*/ 16103 w 101827"/>
                <a:gd name="connsiteY24" fmla="*/ 19918 h 140493"/>
                <a:gd name="connsiteX25" fmla="*/ 16103 w 101827"/>
                <a:gd name="connsiteY25" fmla="*/ 125187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140493">
                  <a:moveTo>
                    <a:pt x="16103" y="125187"/>
                  </a:moveTo>
                  <a:cubicBezTo>
                    <a:pt x="16103" y="134297"/>
                    <a:pt x="13876" y="134297"/>
                    <a:pt x="312" y="134297"/>
                  </a:cubicBezTo>
                  <a:lnTo>
                    <a:pt x="312" y="140572"/>
                  </a:lnTo>
                  <a:cubicBezTo>
                    <a:pt x="7398" y="140370"/>
                    <a:pt x="17722" y="139965"/>
                    <a:pt x="23188" y="139965"/>
                  </a:cubicBezTo>
                  <a:cubicBezTo>
                    <a:pt x="28452" y="139965"/>
                    <a:pt x="38978" y="140370"/>
                    <a:pt x="45861" y="140572"/>
                  </a:cubicBezTo>
                  <a:lnTo>
                    <a:pt x="45861" y="134297"/>
                  </a:lnTo>
                  <a:cubicBezTo>
                    <a:pt x="32298" y="134297"/>
                    <a:pt x="30071" y="134297"/>
                    <a:pt x="30071" y="125187"/>
                  </a:cubicBezTo>
                  <a:lnTo>
                    <a:pt x="30071" y="87938"/>
                  </a:lnTo>
                  <a:cubicBezTo>
                    <a:pt x="30071" y="66884"/>
                    <a:pt x="44444" y="55547"/>
                    <a:pt x="57401" y="55547"/>
                  </a:cubicBezTo>
                  <a:cubicBezTo>
                    <a:pt x="70154" y="55547"/>
                    <a:pt x="72381" y="66479"/>
                    <a:pt x="72381" y="78018"/>
                  </a:cubicBezTo>
                  <a:lnTo>
                    <a:pt x="72381" y="125187"/>
                  </a:lnTo>
                  <a:cubicBezTo>
                    <a:pt x="72381" y="134297"/>
                    <a:pt x="70154" y="134297"/>
                    <a:pt x="56591" y="134297"/>
                  </a:cubicBezTo>
                  <a:lnTo>
                    <a:pt x="56591" y="140572"/>
                  </a:lnTo>
                  <a:cubicBezTo>
                    <a:pt x="63676" y="140370"/>
                    <a:pt x="74001" y="139965"/>
                    <a:pt x="79467" y="139965"/>
                  </a:cubicBezTo>
                  <a:cubicBezTo>
                    <a:pt x="84730" y="139965"/>
                    <a:pt x="95257" y="140370"/>
                    <a:pt x="102140" y="140572"/>
                  </a:cubicBezTo>
                  <a:lnTo>
                    <a:pt x="102140" y="134297"/>
                  </a:lnTo>
                  <a:cubicBezTo>
                    <a:pt x="91613" y="134297"/>
                    <a:pt x="86552" y="134297"/>
                    <a:pt x="86350" y="128223"/>
                  </a:cubicBezTo>
                  <a:lnTo>
                    <a:pt x="86350" y="89557"/>
                  </a:lnTo>
                  <a:cubicBezTo>
                    <a:pt x="86350" y="72147"/>
                    <a:pt x="86350" y="65872"/>
                    <a:pt x="80074" y="58584"/>
                  </a:cubicBezTo>
                  <a:cubicBezTo>
                    <a:pt x="77240" y="55142"/>
                    <a:pt x="70559" y="51093"/>
                    <a:pt x="58818" y="51093"/>
                  </a:cubicBezTo>
                  <a:cubicBezTo>
                    <a:pt x="41813" y="51093"/>
                    <a:pt x="32905" y="63240"/>
                    <a:pt x="29464" y="70933"/>
                  </a:cubicBezTo>
                  <a:lnTo>
                    <a:pt x="29464" y="78"/>
                  </a:lnTo>
                  <a:lnTo>
                    <a:pt x="312" y="2305"/>
                  </a:lnTo>
                  <a:lnTo>
                    <a:pt x="312" y="8581"/>
                  </a:lnTo>
                  <a:cubicBezTo>
                    <a:pt x="14483" y="8581"/>
                    <a:pt x="16103" y="9998"/>
                    <a:pt x="16103" y="19918"/>
                  </a:cubicBezTo>
                  <a:lnTo>
                    <a:pt x="16103" y="125187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形状 252">
              <a:extLst>
                <a:ext uri="{FF2B5EF4-FFF2-40B4-BE49-F238E27FC236}">
                  <a16:creationId xmlns:a16="http://schemas.microsoft.com/office/drawing/2014/main" id="{1238FB9E-694E-83FE-5445-B46FAB7D2222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8753274" y="5941677"/>
              <a:ext cx="46966" cy="202440"/>
            </a:xfrm>
            <a:custGeom>
              <a:avLst/>
              <a:gdLst>
                <a:gd name="connsiteX0" fmla="*/ 47284 w 46966"/>
                <a:gd name="connsiteY0" fmla="*/ 200495 h 202440"/>
                <a:gd name="connsiteX1" fmla="*/ 43843 w 46966"/>
                <a:gd name="connsiteY1" fmla="*/ 196041 h 202440"/>
                <a:gd name="connsiteX2" fmla="*/ 12059 w 46966"/>
                <a:gd name="connsiteY2" fmla="*/ 101299 h 202440"/>
                <a:gd name="connsiteX3" fmla="*/ 44652 w 46966"/>
                <a:gd name="connsiteY3" fmla="*/ 5544 h 202440"/>
                <a:gd name="connsiteX4" fmla="*/ 47284 w 46966"/>
                <a:gd name="connsiteY4" fmla="*/ 2103 h 202440"/>
                <a:gd name="connsiteX5" fmla="*/ 45260 w 46966"/>
                <a:gd name="connsiteY5" fmla="*/ 78 h 202440"/>
                <a:gd name="connsiteX6" fmla="*/ 13072 w 46966"/>
                <a:gd name="connsiteY6" fmla="*/ 39554 h 202440"/>
                <a:gd name="connsiteX7" fmla="*/ 318 w 46966"/>
                <a:gd name="connsiteY7" fmla="*/ 101299 h 202440"/>
                <a:gd name="connsiteX8" fmla="*/ 13679 w 46966"/>
                <a:gd name="connsiteY8" fmla="*/ 164460 h 202440"/>
                <a:gd name="connsiteX9" fmla="*/ 45260 w 46966"/>
                <a:gd name="connsiteY9" fmla="*/ 202519 h 202440"/>
                <a:gd name="connsiteX10" fmla="*/ 47284 w 46966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84" y="200495"/>
                  </a:moveTo>
                  <a:cubicBezTo>
                    <a:pt x="47284" y="199887"/>
                    <a:pt x="47284" y="199483"/>
                    <a:pt x="43843" y="196041"/>
                  </a:cubicBezTo>
                  <a:cubicBezTo>
                    <a:pt x="18537" y="170534"/>
                    <a:pt x="12059" y="132272"/>
                    <a:pt x="12059" y="101299"/>
                  </a:cubicBezTo>
                  <a:cubicBezTo>
                    <a:pt x="12059" y="66074"/>
                    <a:pt x="19752" y="30849"/>
                    <a:pt x="44652" y="5544"/>
                  </a:cubicBezTo>
                  <a:cubicBezTo>
                    <a:pt x="47284" y="3115"/>
                    <a:pt x="47284" y="2710"/>
                    <a:pt x="47284" y="2103"/>
                  </a:cubicBezTo>
                  <a:cubicBezTo>
                    <a:pt x="47284" y="686"/>
                    <a:pt x="46474" y="78"/>
                    <a:pt x="45260" y="78"/>
                  </a:cubicBezTo>
                  <a:cubicBezTo>
                    <a:pt x="43235" y="78"/>
                    <a:pt x="25016" y="13844"/>
                    <a:pt x="13072" y="39554"/>
                  </a:cubicBezTo>
                  <a:cubicBezTo>
                    <a:pt x="2747" y="61823"/>
                    <a:pt x="318" y="84294"/>
                    <a:pt x="318" y="101299"/>
                  </a:cubicBezTo>
                  <a:cubicBezTo>
                    <a:pt x="318" y="117089"/>
                    <a:pt x="2545" y="141584"/>
                    <a:pt x="13679" y="164460"/>
                  </a:cubicBezTo>
                  <a:cubicBezTo>
                    <a:pt x="25825" y="189360"/>
                    <a:pt x="43235" y="202519"/>
                    <a:pt x="45260" y="202519"/>
                  </a:cubicBezTo>
                  <a:cubicBezTo>
                    <a:pt x="46474" y="202519"/>
                    <a:pt x="47284" y="201912"/>
                    <a:pt x="47284" y="200495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形状 253">
              <a:extLst>
                <a:ext uri="{FF2B5EF4-FFF2-40B4-BE49-F238E27FC236}">
                  <a16:creationId xmlns:a16="http://schemas.microsoft.com/office/drawing/2014/main" id="{4330C33E-E2A7-42DD-BFFD-6BB93A798227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8818007" y="5950584"/>
              <a:ext cx="110355" cy="182196"/>
            </a:xfrm>
            <a:custGeom>
              <a:avLst/>
              <a:gdLst>
                <a:gd name="connsiteX0" fmla="*/ 110678 w 110355"/>
                <a:gd name="connsiteY0" fmla="*/ 27813 h 182196"/>
                <a:gd name="connsiteX1" fmla="*/ 83146 w 110355"/>
                <a:gd name="connsiteY1" fmla="*/ 78 h 182196"/>
                <a:gd name="connsiteX2" fmla="*/ 58650 w 110355"/>
                <a:gd name="connsiteY2" fmla="*/ 8581 h 182196"/>
                <a:gd name="connsiteX3" fmla="*/ 32535 w 110355"/>
                <a:gd name="connsiteY3" fmla="*/ 51701 h 182196"/>
                <a:gd name="connsiteX4" fmla="*/ 347 w 110355"/>
                <a:gd name="connsiteY4" fmla="*/ 180251 h 182196"/>
                <a:gd name="connsiteX5" fmla="*/ 2777 w 110355"/>
                <a:gd name="connsiteY5" fmla="*/ 182275 h 182196"/>
                <a:gd name="connsiteX6" fmla="*/ 5206 w 110355"/>
                <a:gd name="connsiteY6" fmla="*/ 181263 h 182196"/>
                <a:gd name="connsiteX7" fmla="*/ 19377 w 110355"/>
                <a:gd name="connsiteY7" fmla="*/ 125389 h 182196"/>
                <a:gd name="connsiteX8" fmla="*/ 46909 w 110355"/>
                <a:gd name="connsiteY8" fmla="*/ 145026 h 182196"/>
                <a:gd name="connsiteX9" fmla="*/ 85980 w 110355"/>
                <a:gd name="connsiteY9" fmla="*/ 129033 h 182196"/>
                <a:gd name="connsiteX10" fmla="*/ 102175 w 110355"/>
                <a:gd name="connsiteY10" fmla="*/ 91784 h 182196"/>
                <a:gd name="connsiteX11" fmla="*/ 87397 w 110355"/>
                <a:gd name="connsiteY11" fmla="*/ 61620 h 182196"/>
                <a:gd name="connsiteX12" fmla="*/ 110678 w 110355"/>
                <a:gd name="connsiteY12" fmla="*/ 27813 h 182196"/>
                <a:gd name="connsiteX13" fmla="*/ 74238 w 110355"/>
                <a:gd name="connsiteY13" fmla="*/ 61418 h 182196"/>
                <a:gd name="connsiteX14" fmla="*/ 64521 w 110355"/>
                <a:gd name="connsiteY14" fmla="*/ 62835 h 182196"/>
                <a:gd name="connsiteX15" fmla="*/ 55614 w 110355"/>
                <a:gd name="connsiteY15" fmla="*/ 62025 h 182196"/>
                <a:gd name="connsiteX16" fmla="*/ 65533 w 110355"/>
                <a:gd name="connsiteY16" fmla="*/ 60406 h 182196"/>
                <a:gd name="connsiteX17" fmla="*/ 74238 w 110355"/>
                <a:gd name="connsiteY17" fmla="*/ 61418 h 182196"/>
                <a:gd name="connsiteX18" fmla="*/ 99341 w 110355"/>
                <a:gd name="connsiteY18" fmla="*/ 23157 h 182196"/>
                <a:gd name="connsiteX19" fmla="*/ 81121 w 110355"/>
                <a:gd name="connsiteY19" fmla="*/ 58179 h 182196"/>
                <a:gd name="connsiteX20" fmla="*/ 65533 w 110355"/>
                <a:gd name="connsiteY20" fmla="*/ 55750 h 182196"/>
                <a:gd name="connsiteX21" fmla="*/ 49945 w 110355"/>
                <a:gd name="connsiteY21" fmla="*/ 62228 h 182196"/>
                <a:gd name="connsiteX22" fmla="*/ 63914 w 110355"/>
                <a:gd name="connsiteY22" fmla="*/ 67289 h 182196"/>
                <a:gd name="connsiteX23" fmla="*/ 80514 w 110355"/>
                <a:gd name="connsiteY23" fmla="*/ 64657 h 182196"/>
                <a:gd name="connsiteX24" fmla="*/ 89421 w 110355"/>
                <a:gd name="connsiteY24" fmla="*/ 87533 h 182196"/>
                <a:gd name="connsiteX25" fmla="*/ 79299 w 110355"/>
                <a:gd name="connsiteY25" fmla="*/ 122353 h 182196"/>
                <a:gd name="connsiteX26" fmla="*/ 46301 w 110355"/>
                <a:gd name="connsiteY26" fmla="*/ 140572 h 182196"/>
                <a:gd name="connsiteX27" fmla="*/ 23223 w 110355"/>
                <a:gd name="connsiteY27" fmla="*/ 114457 h 182196"/>
                <a:gd name="connsiteX28" fmla="*/ 24235 w 110355"/>
                <a:gd name="connsiteY28" fmla="*/ 105550 h 182196"/>
                <a:gd name="connsiteX29" fmla="*/ 37192 w 110355"/>
                <a:gd name="connsiteY29" fmla="*/ 54332 h 182196"/>
                <a:gd name="connsiteX30" fmla="*/ 80514 w 110355"/>
                <a:gd name="connsiteY30" fmla="*/ 4734 h 182196"/>
                <a:gd name="connsiteX31" fmla="*/ 99341 w 110355"/>
                <a:gd name="connsiteY31" fmla="*/ 23157 h 1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355" h="182196">
                  <a:moveTo>
                    <a:pt x="110678" y="27813"/>
                  </a:moveTo>
                  <a:cubicBezTo>
                    <a:pt x="110678" y="12630"/>
                    <a:pt x="99543" y="78"/>
                    <a:pt x="83146" y="78"/>
                  </a:cubicBezTo>
                  <a:cubicBezTo>
                    <a:pt x="71404" y="78"/>
                    <a:pt x="65736" y="3317"/>
                    <a:pt x="58650" y="8581"/>
                  </a:cubicBezTo>
                  <a:cubicBezTo>
                    <a:pt x="47516" y="16678"/>
                    <a:pt x="36382" y="36315"/>
                    <a:pt x="32535" y="51701"/>
                  </a:cubicBezTo>
                  <a:lnTo>
                    <a:pt x="347" y="180251"/>
                  </a:lnTo>
                  <a:cubicBezTo>
                    <a:pt x="145" y="181060"/>
                    <a:pt x="1157" y="182275"/>
                    <a:pt x="2777" y="182275"/>
                  </a:cubicBezTo>
                  <a:cubicBezTo>
                    <a:pt x="4396" y="182275"/>
                    <a:pt x="5003" y="181870"/>
                    <a:pt x="5206" y="181263"/>
                  </a:cubicBezTo>
                  <a:lnTo>
                    <a:pt x="19377" y="125389"/>
                  </a:lnTo>
                  <a:cubicBezTo>
                    <a:pt x="23223" y="137536"/>
                    <a:pt x="32131" y="145026"/>
                    <a:pt x="46909" y="145026"/>
                  </a:cubicBezTo>
                  <a:cubicBezTo>
                    <a:pt x="61687" y="145026"/>
                    <a:pt x="76870" y="137941"/>
                    <a:pt x="85980" y="129033"/>
                  </a:cubicBezTo>
                  <a:cubicBezTo>
                    <a:pt x="95697" y="119721"/>
                    <a:pt x="102175" y="106765"/>
                    <a:pt x="102175" y="91784"/>
                  </a:cubicBezTo>
                  <a:cubicBezTo>
                    <a:pt x="102175" y="77208"/>
                    <a:pt x="94685" y="66681"/>
                    <a:pt x="87397" y="61620"/>
                  </a:cubicBezTo>
                  <a:cubicBezTo>
                    <a:pt x="99138" y="54940"/>
                    <a:pt x="110678" y="42388"/>
                    <a:pt x="110678" y="27813"/>
                  </a:cubicBezTo>
                  <a:close/>
                  <a:moveTo>
                    <a:pt x="74238" y="61418"/>
                  </a:moveTo>
                  <a:cubicBezTo>
                    <a:pt x="71607" y="62430"/>
                    <a:pt x="69380" y="62835"/>
                    <a:pt x="64521" y="62835"/>
                  </a:cubicBezTo>
                  <a:cubicBezTo>
                    <a:pt x="61687" y="62835"/>
                    <a:pt x="57638" y="63037"/>
                    <a:pt x="55614" y="62025"/>
                  </a:cubicBezTo>
                  <a:cubicBezTo>
                    <a:pt x="56019" y="60001"/>
                    <a:pt x="63306" y="60406"/>
                    <a:pt x="65533" y="60406"/>
                  </a:cubicBezTo>
                  <a:cubicBezTo>
                    <a:pt x="69785" y="60406"/>
                    <a:pt x="71607" y="60406"/>
                    <a:pt x="74238" y="61418"/>
                  </a:cubicBezTo>
                  <a:close/>
                  <a:moveTo>
                    <a:pt x="99341" y="23157"/>
                  </a:moveTo>
                  <a:cubicBezTo>
                    <a:pt x="99341" y="37327"/>
                    <a:pt x="91648" y="51903"/>
                    <a:pt x="81121" y="58179"/>
                  </a:cubicBezTo>
                  <a:cubicBezTo>
                    <a:pt x="75655" y="56154"/>
                    <a:pt x="71607" y="55750"/>
                    <a:pt x="65533" y="55750"/>
                  </a:cubicBezTo>
                  <a:cubicBezTo>
                    <a:pt x="61282" y="55750"/>
                    <a:pt x="49945" y="55547"/>
                    <a:pt x="49945" y="62228"/>
                  </a:cubicBezTo>
                  <a:cubicBezTo>
                    <a:pt x="49743" y="67896"/>
                    <a:pt x="60270" y="67289"/>
                    <a:pt x="63914" y="67289"/>
                  </a:cubicBezTo>
                  <a:cubicBezTo>
                    <a:pt x="71404" y="67289"/>
                    <a:pt x="74441" y="67086"/>
                    <a:pt x="80514" y="64657"/>
                  </a:cubicBezTo>
                  <a:cubicBezTo>
                    <a:pt x="88207" y="71945"/>
                    <a:pt x="89219" y="78220"/>
                    <a:pt x="89421" y="87533"/>
                  </a:cubicBezTo>
                  <a:cubicBezTo>
                    <a:pt x="89826" y="99274"/>
                    <a:pt x="84968" y="114457"/>
                    <a:pt x="79299" y="122353"/>
                  </a:cubicBezTo>
                  <a:cubicBezTo>
                    <a:pt x="71404" y="133284"/>
                    <a:pt x="57841" y="140572"/>
                    <a:pt x="46301" y="140572"/>
                  </a:cubicBezTo>
                  <a:cubicBezTo>
                    <a:pt x="30916" y="140572"/>
                    <a:pt x="23223" y="128831"/>
                    <a:pt x="23223" y="114457"/>
                  </a:cubicBezTo>
                  <a:cubicBezTo>
                    <a:pt x="23223" y="112433"/>
                    <a:pt x="23223" y="109396"/>
                    <a:pt x="24235" y="105550"/>
                  </a:cubicBezTo>
                  <a:lnTo>
                    <a:pt x="37192" y="54332"/>
                  </a:lnTo>
                  <a:cubicBezTo>
                    <a:pt x="41645" y="36923"/>
                    <a:pt x="56221" y="4734"/>
                    <a:pt x="80514" y="4734"/>
                  </a:cubicBezTo>
                  <a:cubicBezTo>
                    <a:pt x="92255" y="4734"/>
                    <a:pt x="99341" y="11010"/>
                    <a:pt x="99341" y="23157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形状 254">
              <a:extLst>
                <a:ext uri="{FF2B5EF4-FFF2-40B4-BE49-F238E27FC236}">
                  <a16:creationId xmlns:a16="http://schemas.microsoft.com/office/drawing/2014/main" id="{D4B9F02E-9596-2662-8858-605B4A77ECBC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8943021" y="6004028"/>
              <a:ext cx="82393" cy="91705"/>
            </a:xfrm>
            <a:custGeom>
              <a:avLst/>
              <a:gdLst>
                <a:gd name="connsiteX0" fmla="*/ 12272 w 82393"/>
                <a:gd name="connsiteY0" fmla="*/ 77613 h 91705"/>
                <a:gd name="connsiteX1" fmla="*/ 10450 w 82393"/>
                <a:gd name="connsiteY1" fmla="*/ 86318 h 91705"/>
                <a:gd name="connsiteX2" fmla="*/ 16321 w 82393"/>
                <a:gd name="connsiteY2" fmla="*/ 91784 h 91705"/>
                <a:gd name="connsiteX3" fmla="*/ 23811 w 82393"/>
                <a:gd name="connsiteY3" fmla="*/ 86116 h 91705"/>
                <a:gd name="connsiteX4" fmla="*/ 31909 w 82393"/>
                <a:gd name="connsiteY4" fmla="*/ 54130 h 91705"/>
                <a:gd name="connsiteX5" fmla="*/ 38387 w 82393"/>
                <a:gd name="connsiteY5" fmla="*/ 27813 h 91705"/>
                <a:gd name="connsiteX6" fmla="*/ 49723 w 82393"/>
                <a:gd name="connsiteY6" fmla="*/ 11213 h 91705"/>
                <a:gd name="connsiteX7" fmla="*/ 65919 w 82393"/>
                <a:gd name="connsiteY7" fmla="*/ 4532 h 91705"/>
                <a:gd name="connsiteX8" fmla="*/ 74421 w 82393"/>
                <a:gd name="connsiteY8" fmla="*/ 6961 h 91705"/>
                <a:gd name="connsiteX9" fmla="*/ 63894 w 82393"/>
                <a:gd name="connsiteY9" fmla="*/ 18096 h 91705"/>
                <a:gd name="connsiteX10" fmla="*/ 71587 w 82393"/>
                <a:gd name="connsiteY10" fmla="*/ 25181 h 91705"/>
                <a:gd name="connsiteX11" fmla="*/ 82721 w 82393"/>
                <a:gd name="connsiteY11" fmla="*/ 13237 h 91705"/>
                <a:gd name="connsiteX12" fmla="*/ 65919 w 82393"/>
                <a:gd name="connsiteY12" fmla="*/ 78 h 91705"/>
                <a:gd name="connsiteX13" fmla="*/ 40006 w 82393"/>
                <a:gd name="connsiteY13" fmla="*/ 15666 h 91705"/>
                <a:gd name="connsiteX14" fmla="*/ 21584 w 82393"/>
                <a:gd name="connsiteY14" fmla="*/ 78 h 91705"/>
                <a:gd name="connsiteX15" fmla="*/ 6603 w 82393"/>
                <a:gd name="connsiteY15" fmla="*/ 11617 h 91705"/>
                <a:gd name="connsiteX16" fmla="*/ 328 w 82393"/>
                <a:gd name="connsiteY16" fmla="*/ 31254 h 91705"/>
                <a:gd name="connsiteX17" fmla="*/ 2757 w 82393"/>
                <a:gd name="connsiteY17" fmla="*/ 33279 h 91705"/>
                <a:gd name="connsiteX18" fmla="*/ 6199 w 82393"/>
                <a:gd name="connsiteY18" fmla="*/ 28622 h 91705"/>
                <a:gd name="connsiteX19" fmla="*/ 20977 w 82393"/>
                <a:gd name="connsiteY19" fmla="*/ 4532 h 91705"/>
                <a:gd name="connsiteX20" fmla="*/ 27252 w 82393"/>
                <a:gd name="connsiteY20" fmla="*/ 13844 h 91705"/>
                <a:gd name="connsiteX21" fmla="*/ 24013 w 82393"/>
                <a:gd name="connsiteY21" fmla="*/ 30849 h 91705"/>
                <a:gd name="connsiteX22" fmla="*/ 12272 w 82393"/>
                <a:gd name="connsiteY22" fmla="*/ 77613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3" h="91705">
                  <a:moveTo>
                    <a:pt x="12272" y="77613"/>
                  </a:moveTo>
                  <a:cubicBezTo>
                    <a:pt x="11664" y="80650"/>
                    <a:pt x="10450" y="85306"/>
                    <a:pt x="10450" y="86318"/>
                  </a:cubicBezTo>
                  <a:cubicBezTo>
                    <a:pt x="10450" y="89962"/>
                    <a:pt x="13284" y="91784"/>
                    <a:pt x="16321" y="91784"/>
                  </a:cubicBezTo>
                  <a:cubicBezTo>
                    <a:pt x="18750" y="91784"/>
                    <a:pt x="22394" y="90164"/>
                    <a:pt x="23811" y="86116"/>
                  </a:cubicBezTo>
                  <a:cubicBezTo>
                    <a:pt x="24216" y="85306"/>
                    <a:pt x="31099" y="57774"/>
                    <a:pt x="31909" y="54130"/>
                  </a:cubicBezTo>
                  <a:cubicBezTo>
                    <a:pt x="33528" y="47449"/>
                    <a:pt x="37172" y="33279"/>
                    <a:pt x="38387" y="27813"/>
                  </a:cubicBezTo>
                  <a:cubicBezTo>
                    <a:pt x="39196" y="25181"/>
                    <a:pt x="44865" y="15666"/>
                    <a:pt x="49723" y="11213"/>
                  </a:cubicBezTo>
                  <a:cubicBezTo>
                    <a:pt x="51343" y="9795"/>
                    <a:pt x="57214" y="4532"/>
                    <a:pt x="65919" y="4532"/>
                  </a:cubicBezTo>
                  <a:cubicBezTo>
                    <a:pt x="71182" y="4532"/>
                    <a:pt x="74219" y="6961"/>
                    <a:pt x="74421" y="6961"/>
                  </a:cubicBezTo>
                  <a:cubicBezTo>
                    <a:pt x="68348" y="7974"/>
                    <a:pt x="63894" y="12832"/>
                    <a:pt x="63894" y="18096"/>
                  </a:cubicBezTo>
                  <a:cubicBezTo>
                    <a:pt x="63894" y="21335"/>
                    <a:pt x="66121" y="25181"/>
                    <a:pt x="71587" y="25181"/>
                  </a:cubicBezTo>
                  <a:cubicBezTo>
                    <a:pt x="77053" y="25181"/>
                    <a:pt x="82721" y="20525"/>
                    <a:pt x="82721" y="13237"/>
                  </a:cubicBezTo>
                  <a:cubicBezTo>
                    <a:pt x="82721" y="6152"/>
                    <a:pt x="76243" y="78"/>
                    <a:pt x="65919" y="78"/>
                  </a:cubicBezTo>
                  <a:cubicBezTo>
                    <a:pt x="52760" y="78"/>
                    <a:pt x="43853" y="9998"/>
                    <a:pt x="40006" y="15666"/>
                  </a:cubicBezTo>
                  <a:cubicBezTo>
                    <a:pt x="38387" y="6556"/>
                    <a:pt x="31099" y="78"/>
                    <a:pt x="21584" y="78"/>
                  </a:cubicBezTo>
                  <a:cubicBezTo>
                    <a:pt x="12272" y="78"/>
                    <a:pt x="8425" y="7974"/>
                    <a:pt x="6603" y="11617"/>
                  </a:cubicBezTo>
                  <a:cubicBezTo>
                    <a:pt x="2960" y="18500"/>
                    <a:pt x="328" y="30647"/>
                    <a:pt x="328" y="31254"/>
                  </a:cubicBezTo>
                  <a:cubicBezTo>
                    <a:pt x="328" y="33279"/>
                    <a:pt x="2352" y="33279"/>
                    <a:pt x="2757" y="33279"/>
                  </a:cubicBezTo>
                  <a:cubicBezTo>
                    <a:pt x="4782" y="33279"/>
                    <a:pt x="4984" y="33076"/>
                    <a:pt x="6199" y="28622"/>
                  </a:cubicBezTo>
                  <a:cubicBezTo>
                    <a:pt x="9640" y="14249"/>
                    <a:pt x="13689" y="4532"/>
                    <a:pt x="20977" y="4532"/>
                  </a:cubicBezTo>
                  <a:cubicBezTo>
                    <a:pt x="24418" y="4532"/>
                    <a:pt x="27252" y="6152"/>
                    <a:pt x="27252" y="13844"/>
                  </a:cubicBezTo>
                  <a:cubicBezTo>
                    <a:pt x="27252" y="18096"/>
                    <a:pt x="26645" y="20322"/>
                    <a:pt x="24013" y="30849"/>
                  </a:cubicBezTo>
                  <a:lnTo>
                    <a:pt x="12272" y="77613"/>
                  </a:ln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形状 255">
              <a:extLst>
                <a:ext uri="{FF2B5EF4-FFF2-40B4-BE49-F238E27FC236}">
                  <a16:creationId xmlns:a16="http://schemas.microsoft.com/office/drawing/2014/main" id="{27D5442B-BC1D-2D57-31A4-3EBA534B9301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9045646" y="5941677"/>
              <a:ext cx="46966" cy="202440"/>
            </a:xfrm>
            <a:custGeom>
              <a:avLst/>
              <a:gdLst>
                <a:gd name="connsiteX0" fmla="*/ 47299 w 46966"/>
                <a:gd name="connsiteY0" fmla="*/ 101299 h 202440"/>
                <a:gd name="connsiteX1" fmla="*/ 33938 w 46966"/>
                <a:gd name="connsiteY1" fmla="*/ 38137 h 202440"/>
                <a:gd name="connsiteX2" fmla="*/ 2357 w 46966"/>
                <a:gd name="connsiteY2" fmla="*/ 78 h 202440"/>
                <a:gd name="connsiteX3" fmla="*/ 333 w 46966"/>
                <a:gd name="connsiteY3" fmla="*/ 2103 h 202440"/>
                <a:gd name="connsiteX4" fmla="*/ 4179 w 46966"/>
                <a:gd name="connsiteY4" fmla="*/ 6759 h 202440"/>
                <a:gd name="connsiteX5" fmla="*/ 35557 w 46966"/>
                <a:gd name="connsiteY5" fmla="*/ 101299 h 202440"/>
                <a:gd name="connsiteX6" fmla="*/ 2964 w 46966"/>
                <a:gd name="connsiteY6" fmla="*/ 197053 h 202440"/>
                <a:gd name="connsiteX7" fmla="*/ 333 w 46966"/>
                <a:gd name="connsiteY7" fmla="*/ 200495 h 202440"/>
                <a:gd name="connsiteX8" fmla="*/ 2357 w 46966"/>
                <a:gd name="connsiteY8" fmla="*/ 202519 h 202440"/>
                <a:gd name="connsiteX9" fmla="*/ 34545 w 46966"/>
                <a:gd name="connsiteY9" fmla="*/ 163043 h 202440"/>
                <a:gd name="connsiteX10" fmla="*/ 47299 w 46966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99" y="101299"/>
                  </a:moveTo>
                  <a:cubicBezTo>
                    <a:pt x="47299" y="85508"/>
                    <a:pt x="45072" y="61013"/>
                    <a:pt x="33938" y="38137"/>
                  </a:cubicBezTo>
                  <a:cubicBezTo>
                    <a:pt x="21791" y="13237"/>
                    <a:pt x="4381" y="78"/>
                    <a:pt x="2357" y="78"/>
                  </a:cubicBezTo>
                  <a:cubicBezTo>
                    <a:pt x="1142" y="78"/>
                    <a:pt x="333" y="888"/>
                    <a:pt x="333" y="2103"/>
                  </a:cubicBezTo>
                  <a:cubicBezTo>
                    <a:pt x="333" y="2710"/>
                    <a:pt x="333" y="3115"/>
                    <a:pt x="4179" y="6759"/>
                  </a:cubicBezTo>
                  <a:cubicBezTo>
                    <a:pt x="24018" y="26800"/>
                    <a:pt x="35557" y="58989"/>
                    <a:pt x="35557" y="101299"/>
                  </a:cubicBezTo>
                  <a:cubicBezTo>
                    <a:pt x="35557" y="135916"/>
                    <a:pt x="28067" y="171546"/>
                    <a:pt x="2964" y="197053"/>
                  </a:cubicBezTo>
                  <a:cubicBezTo>
                    <a:pt x="333" y="199483"/>
                    <a:pt x="333" y="199887"/>
                    <a:pt x="333" y="200495"/>
                  </a:cubicBezTo>
                  <a:cubicBezTo>
                    <a:pt x="333" y="201709"/>
                    <a:pt x="1142" y="202519"/>
                    <a:pt x="2357" y="202519"/>
                  </a:cubicBezTo>
                  <a:cubicBezTo>
                    <a:pt x="4381" y="202519"/>
                    <a:pt x="22601" y="188753"/>
                    <a:pt x="34545" y="163043"/>
                  </a:cubicBezTo>
                  <a:cubicBezTo>
                    <a:pt x="44870" y="140775"/>
                    <a:pt x="47299" y="118304"/>
                    <a:pt x="47299" y="101299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形状 256">
              <a:extLst>
                <a:ext uri="{FF2B5EF4-FFF2-40B4-BE49-F238E27FC236}">
                  <a16:creationId xmlns:a16="http://schemas.microsoft.com/office/drawing/2014/main" id="{7359DF8F-4E4B-3D64-2C11-E1C7A87A0494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9130244" y="6072049"/>
              <a:ext cx="23685" cy="60529"/>
            </a:xfrm>
            <a:custGeom>
              <a:avLst/>
              <a:gdLst>
                <a:gd name="connsiteX0" fmla="*/ 24022 w 23685"/>
                <a:gd name="connsiteY0" fmla="*/ 21335 h 60529"/>
                <a:gd name="connsiteX1" fmla="*/ 11066 w 23685"/>
                <a:gd name="connsiteY1" fmla="*/ 78 h 60529"/>
                <a:gd name="connsiteX2" fmla="*/ 336 w 23685"/>
                <a:gd name="connsiteY2" fmla="*/ 10808 h 60529"/>
                <a:gd name="connsiteX3" fmla="*/ 11066 w 23685"/>
                <a:gd name="connsiteY3" fmla="*/ 21537 h 60529"/>
                <a:gd name="connsiteX4" fmla="*/ 18151 w 23685"/>
                <a:gd name="connsiteY4" fmla="*/ 18905 h 60529"/>
                <a:gd name="connsiteX5" fmla="*/ 19163 w 23685"/>
                <a:gd name="connsiteY5" fmla="*/ 18298 h 60529"/>
                <a:gd name="connsiteX6" fmla="*/ 19568 w 23685"/>
                <a:gd name="connsiteY6" fmla="*/ 21335 h 60529"/>
                <a:gd name="connsiteX7" fmla="*/ 5802 w 23685"/>
                <a:gd name="connsiteY7" fmla="*/ 55142 h 60529"/>
                <a:gd name="connsiteX8" fmla="*/ 3576 w 23685"/>
                <a:gd name="connsiteY8" fmla="*/ 58381 h 60529"/>
                <a:gd name="connsiteX9" fmla="*/ 5600 w 23685"/>
                <a:gd name="connsiteY9" fmla="*/ 60608 h 60529"/>
                <a:gd name="connsiteX10" fmla="*/ 24022 w 23685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4022" y="21335"/>
                  </a:moveTo>
                  <a:cubicBezTo>
                    <a:pt x="24022" y="7974"/>
                    <a:pt x="18961" y="78"/>
                    <a:pt x="11066" y="78"/>
                  </a:cubicBezTo>
                  <a:cubicBezTo>
                    <a:pt x="4385" y="78"/>
                    <a:pt x="336" y="5139"/>
                    <a:pt x="336" y="10808"/>
                  </a:cubicBezTo>
                  <a:cubicBezTo>
                    <a:pt x="336" y="16274"/>
                    <a:pt x="4385" y="21537"/>
                    <a:pt x="11066" y="21537"/>
                  </a:cubicBezTo>
                  <a:cubicBezTo>
                    <a:pt x="13495" y="21537"/>
                    <a:pt x="16127" y="20727"/>
                    <a:pt x="18151" y="18905"/>
                  </a:cubicBezTo>
                  <a:cubicBezTo>
                    <a:pt x="18759" y="18500"/>
                    <a:pt x="18961" y="18298"/>
                    <a:pt x="19163" y="18298"/>
                  </a:cubicBezTo>
                  <a:cubicBezTo>
                    <a:pt x="19366" y="18298"/>
                    <a:pt x="19568" y="18500"/>
                    <a:pt x="19568" y="21335"/>
                  </a:cubicBezTo>
                  <a:cubicBezTo>
                    <a:pt x="19568" y="36315"/>
                    <a:pt x="12483" y="48462"/>
                    <a:pt x="5802" y="55142"/>
                  </a:cubicBezTo>
                  <a:cubicBezTo>
                    <a:pt x="3576" y="57369"/>
                    <a:pt x="3576" y="57774"/>
                    <a:pt x="3576" y="58381"/>
                  </a:cubicBezTo>
                  <a:cubicBezTo>
                    <a:pt x="3576" y="59798"/>
                    <a:pt x="4588" y="60608"/>
                    <a:pt x="5600" y="60608"/>
                  </a:cubicBezTo>
                  <a:cubicBezTo>
                    <a:pt x="7827" y="60608"/>
                    <a:pt x="24022" y="45020"/>
                    <a:pt x="24022" y="21335"/>
                  </a:cubicBezTo>
                  <a:close/>
                </a:path>
              </a:pathLst>
            </a:custGeom>
            <a:solidFill>
              <a:srgbClr val="000000"/>
            </a:solidFill>
            <a:ln w="203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1" name="文本框 20">
            <a:extLst>
              <a:ext uri="{FF2B5EF4-FFF2-40B4-BE49-F238E27FC236}">
                <a16:creationId xmlns:a16="http://schemas.microsoft.com/office/drawing/2014/main" id="{D9195F82-D2BD-C792-5A2D-2136FD5F04A6}"/>
              </a:ext>
            </a:extLst>
          </p:cNvPr>
          <p:cNvSpPr txBox="1"/>
          <p:nvPr/>
        </p:nvSpPr>
        <p:spPr>
          <a:xfrm>
            <a:off x="592601" y="4017032"/>
            <a:ext cx="7958798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Apply a gauge transformation to make gauge field falls faster than 1/r </a:t>
            </a:r>
          </a:p>
        </p:txBody>
      </p:sp>
      <p:grpSp>
        <p:nvGrpSpPr>
          <p:cNvPr id="307" name="组合 306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sph_charge_result}&#10;        Q_B(\text{sphaleron})&amp;=\int d^3 x K^0\big\vert_{t=t_0}+\frac{2\mu-\sin(2\mu)}{2\pi} =\frac{1}{2} \ \ .&#10;    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38C967B7-DA17-1B62-2D9B-3E471C45379C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2171700" y="5041899"/>
            <a:ext cx="4795520" cy="467360"/>
            <a:chOff x="4417069" y="6290518"/>
            <a:chExt cx="4759756" cy="442927"/>
          </a:xfrm>
        </p:grpSpPr>
        <p:sp>
          <p:nvSpPr>
            <p:cNvPr id="262" name="任意形状 261">
              <a:extLst>
                <a:ext uri="{FF2B5EF4-FFF2-40B4-BE49-F238E27FC236}">
                  <a16:creationId xmlns:a16="http://schemas.microsoft.com/office/drawing/2014/main" id="{A3805B14-F0C8-F832-750D-EED76E018BA8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4417069" y="6430230"/>
              <a:ext cx="139296" cy="174081"/>
            </a:xfrm>
            <a:custGeom>
              <a:avLst/>
              <a:gdLst>
                <a:gd name="connsiteX0" fmla="*/ 78528 w 139296"/>
                <a:gd name="connsiteY0" fmla="*/ 135432 h 174081"/>
                <a:gd name="connsiteX1" fmla="*/ 139407 w 139296"/>
                <a:gd name="connsiteY1" fmla="*/ 52168 h 174081"/>
                <a:gd name="connsiteX2" fmla="*/ 88002 w 139296"/>
                <a:gd name="connsiteY2" fmla="*/ 79 h 174081"/>
                <a:gd name="connsiteX3" fmla="*/ 110 w 139296"/>
                <a:gd name="connsiteY3" fmla="*/ 89153 h 174081"/>
                <a:gd name="connsiteX4" fmla="*/ 51717 w 139296"/>
                <a:gd name="connsiteY4" fmla="*/ 140854 h 174081"/>
                <a:gd name="connsiteX5" fmla="*/ 71472 w 139296"/>
                <a:gd name="connsiteY5" fmla="*/ 137950 h 174081"/>
                <a:gd name="connsiteX6" fmla="*/ 70666 w 139296"/>
                <a:gd name="connsiteY6" fmla="*/ 152860 h 174081"/>
                <a:gd name="connsiteX7" fmla="*/ 87397 w 139296"/>
                <a:gd name="connsiteY7" fmla="*/ 174160 h 174081"/>
                <a:gd name="connsiteX8" fmla="*/ 121062 w 139296"/>
                <a:gd name="connsiteY8" fmla="*/ 136594 h 174081"/>
                <a:gd name="connsiteX9" fmla="*/ 118845 w 139296"/>
                <a:gd name="connsiteY9" fmla="*/ 134658 h 174081"/>
                <a:gd name="connsiteX10" fmla="*/ 116426 w 139296"/>
                <a:gd name="connsiteY10" fmla="*/ 136788 h 174081"/>
                <a:gd name="connsiteX11" fmla="*/ 92840 w 139296"/>
                <a:gd name="connsiteY11" fmla="*/ 155377 h 174081"/>
                <a:gd name="connsiteX12" fmla="*/ 78528 w 139296"/>
                <a:gd name="connsiteY12" fmla="*/ 135432 h 174081"/>
                <a:gd name="connsiteX13" fmla="*/ 40428 w 139296"/>
                <a:gd name="connsiteY13" fmla="*/ 133883 h 174081"/>
                <a:gd name="connsiteX14" fmla="*/ 17850 w 139296"/>
                <a:gd name="connsiteY14" fmla="*/ 95349 h 174081"/>
                <a:gd name="connsiteX15" fmla="*/ 38412 w 139296"/>
                <a:gd name="connsiteY15" fmla="*/ 33578 h 174081"/>
                <a:gd name="connsiteX16" fmla="*/ 86793 w 139296"/>
                <a:gd name="connsiteY16" fmla="*/ 4920 h 174081"/>
                <a:gd name="connsiteX17" fmla="*/ 121667 w 139296"/>
                <a:gd name="connsiteY17" fmla="*/ 45971 h 174081"/>
                <a:gd name="connsiteX18" fmla="*/ 77520 w 139296"/>
                <a:gd name="connsiteY18" fmla="*/ 128849 h 174081"/>
                <a:gd name="connsiteX19" fmla="*/ 59780 w 139296"/>
                <a:gd name="connsiteY19" fmla="*/ 107936 h 174081"/>
                <a:gd name="connsiteX20" fmla="*/ 39218 w 139296"/>
                <a:gd name="connsiteY20" fmla="*/ 127687 h 174081"/>
                <a:gd name="connsiteX21" fmla="*/ 40428 w 139296"/>
                <a:gd name="connsiteY21" fmla="*/ 133883 h 174081"/>
                <a:gd name="connsiteX22" fmla="*/ 52926 w 139296"/>
                <a:gd name="connsiteY22" fmla="*/ 136013 h 174081"/>
                <a:gd name="connsiteX23" fmla="*/ 43653 w 139296"/>
                <a:gd name="connsiteY23" fmla="*/ 127687 h 174081"/>
                <a:gd name="connsiteX24" fmla="*/ 59780 w 139296"/>
                <a:gd name="connsiteY24" fmla="*/ 112196 h 174081"/>
                <a:gd name="connsiteX25" fmla="*/ 72077 w 139296"/>
                <a:gd name="connsiteY25" fmla="*/ 128655 h 174081"/>
                <a:gd name="connsiteX26" fmla="*/ 69859 w 139296"/>
                <a:gd name="connsiteY26" fmla="*/ 132528 h 174081"/>
                <a:gd name="connsiteX27" fmla="*/ 52926 w 139296"/>
                <a:gd name="connsiteY27" fmla="*/ 136013 h 17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296" h="174081">
                  <a:moveTo>
                    <a:pt x="78528" y="135432"/>
                  </a:moveTo>
                  <a:cubicBezTo>
                    <a:pt x="109774" y="124008"/>
                    <a:pt x="139407" y="89540"/>
                    <a:pt x="139407" y="52168"/>
                  </a:cubicBezTo>
                  <a:cubicBezTo>
                    <a:pt x="139407" y="20992"/>
                    <a:pt x="118039" y="79"/>
                    <a:pt x="88002" y="79"/>
                  </a:cubicBezTo>
                  <a:cubicBezTo>
                    <a:pt x="44459" y="79"/>
                    <a:pt x="110" y="44035"/>
                    <a:pt x="110" y="89153"/>
                  </a:cubicBezTo>
                  <a:cubicBezTo>
                    <a:pt x="110" y="121297"/>
                    <a:pt x="22688" y="140854"/>
                    <a:pt x="51717" y="140854"/>
                  </a:cubicBezTo>
                  <a:cubicBezTo>
                    <a:pt x="56756" y="140854"/>
                    <a:pt x="63610" y="140080"/>
                    <a:pt x="71472" y="137950"/>
                  </a:cubicBezTo>
                  <a:cubicBezTo>
                    <a:pt x="70666" y="149955"/>
                    <a:pt x="70666" y="150343"/>
                    <a:pt x="70666" y="152860"/>
                  </a:cubicBezTo>
                  <a:cubicBezTo>
                    <a:pt x="70666" y="159056"/>
                    <a:pt x="70666" y="174160"/>
                    <a:pt x="87397" y="174160"/>
                  </a:cubicBezTo>
                  <a:cubicBezTo>
                    <a:pt x="111386" y="174160"/>
                    <a:pt x="121062" y="138724"/>
                    <a:pt x="121062" y="136594"/>
                  </a:cubicBezTo>
                  <a:cubicBezTo>
                    <a:pt x="121062" y="135239"/>
                    <a:pt x="119651" y="134658"/>
                    <a:pt x="118845" y="134658"/>
                  </a:cubicBezTo>
                  <a:cubicBezTo>
                    <a:pt x="117232" y="134658"/>
                    <a:pt x="116829" y="135626"/>
                    <a:pt x="116426" y="136788"/>
                  </a:cubicBezTo>
                  <a:cubicBezTo>
                    <a:pt x="111588" y="150536"/>
                    <a:pt x="99896" y="155377"/>
                    <a:pt x="92840" y="155377"/>
                  </a:cubicBezTo>
                  <a:cubicBezTo>
                    <a:pt x="83567" y="155377"/>
                    <a:pt x="80543" y="150149"/>
                    <a:pt x="78528" y="135432"/>
                  </a:cubicBezTo>
                  <a:close/>
                  <a:moveTo>
                    <a:pt x="40428" y="133883"/>
                  </a:moveTo>
                  <a:cubicBezTo>
                    <a:pt x="24704" y="127880"/>
                    <a:pt x="17850" y="112777"/>
                    <a:pt x="17850" y="95349"/>
                  </a:cubicBezTo>
                  <a:cubicBezTo>
                    <a:pt x="17850" y="81988"/>
                    <a:pt x="23091" y="54491"/>
                    <a:pt x="38412" y="33578"/>
                  </a:cubicBezTo>
                  <a:cubicBezTo>
                    <a:pt x="53128" y="13827"/>
                    <a:pt x="72077" y="4920"/>
                    <a:pt x="86793" y="4920"/>
                  </a:cubicBezTo>
                  <a:cubicBezTo>
                    <a:pt x="106951" y="4920"/>
                    <a:pt x="121667" y="20023"/>
                    <a:pt x="121667" y="45971"/>
                  </a:cubicBezTo>
                  <a:cubicBezTo>
                    <a:pt x="121667" y="65335"/>
                    <a:pt x="111386" y="110647"/>
                    <a:pt x="77520" y="128849"/>
                  </a:cubicBezTo>
                  <a:cubicBezTo>
                    <a:pt x="76512" y="122071"/>
                    <a:pt x="74496" y="107936"/>
                    <a:pt x="59780" y="107936"/>
                  </a:cubicBezTo>
                  <a:cubicBezTo>
                    <a:pt x="49096" y="107936"/>
                    <a:pt x="39218" y="117618"/>
                    <a:pt x="39218" y="127687"/>
                  </a:cubicBezTo>
                  <a:cubicBezTo>
                    <a:pt x="39218" y="131560"/>
                    <a:pt x="40428" y="133690"/>
                    <a:pt x="40428" y="133883"/>
                  </a:cubicBezTo>
                  <a:close/>
                  <a:moveTo>
                    <a:pt x="52926" y="136013"/>
                  </a:moveTo>
                  <a:cubicBezTo>
                    <a:pt x="50104" y="136013"/>
                    <a:pt x="43653" y="136013"/>
                    <a:pt x="43653" y="127687"/>
                  </a:cubicBezTo>
                  <a:cubicBezTo>
                    <a:pt x="43653" y="119941"/>
                    <a:pt x="51313" y="112196"/>
                    <a:pt x="59780" y="112196"/>
                  </a:cubicBezTo>
                  <a:cubicBezTo>
                    <a:pt x="68247" y="112196"/>
                    <a:pt x="72077" y="116843"/>
                    <a:pt x="72077" y="128655"/>
                  </a:cubicBezTo>
                  <a:cubicBezTo>
                    <a:pt x="72077" y="131560"/>
                    <a:pt x="71875" y="131753"/>
                    <a:pt x="69859" y="132528"/>
                  </a:cubicBezTo>
                  <a:cubicBezTo>
                    <a:pt x="64618" y="134658"/>
                    <a:pt x="58570" y="136013"/>
                    <a:pt x="52926" y="136013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形状 262">
              <a:extLst>
                <a:ext uri="{FF2B5EF4-FFF2-40B4-BE49-F238E27FC236}">
                  <a16:creationId xmlns:a16="http://schemas.microsoft.com/office/drawing/2014/main" id="{BB4C2349-039C-F8EE-EEE9-B2F8A7DDB8AE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4576717" y="6503212"/>
              <a:ext cx="107949" cy="92578"/>
            </a:xfrm>
            <a:custGeom>
              <a:avLst/>
              <a:gdLst>
                <a:gd name="connsiteX0" fmla="*/ 16769 w 107949"/>
                <a:gd name="connsiteY0" fmla="*/ 82086 h 92578"/>
                <a:gd name="connsiteX1" fmla="*/ 4352 w 107949"/>
                <a:gd name="connsiteY1" fmla="*/ 87779 h 92578"/>
                <a:gd name="connsiteX2" fmla="*/ 118 w 107949"/>
                <a:gd name="connsiteY2" fmla="*/ 90626 h 92578"/>
                <a:gd name="connsiteX3" fmla="*/ 4352 w 107949"/>
                <a:gd name="connsiteY3" fmla="*/ 92659 h 92578"/>
                <a:gd name="connsiteX4" fmla="*/ 58961 w 107949"/>
                <a:gd name="connsiteY4" fmla="*/ 92659 h 92578"/>
                <a:gd name="connsiteX5" fmla="*/ 100871 w 107949"/>
                <a:gd name="connsiteY5" fmla="*/ 63652 h 92578"/>
                <a:gd name="connsiteX6" fmla="*/ 76741 w 107949"/>
                <a:gd name="connsiteY6" fmla="*/ 44269 h 92578"/>
                <a:gd name="connsiteX7" fmla="*/ 108068 w 107949"/>
                <a:gd name="connsiteY7" fmla="*/ 19328 h 92578"/>
                <a:gd name="connsiteX8" fmla="*/ 78858 w 107949"/>
                <a:gd name="connsiteY8" fmla="*/ 80 h 92578"/>
                <a:gd name="connsiteX9" fmla="*/ 27494 w 107949"/>
                <a:gd name="connsiteY9" fmla="*/ 80 h 92578"/>
                <a:gd name="connsiteX10" fmla="*/ 22978 w 107949"/>
                <a:gd name="connsiteY10" fmla="*/ 3062 h 92578"/>
                <a:gd name="connsiteX11" fmla="*/ 27494 w 107949"/>
                <a:gd name="connsiteY11" fmla="*/ 4960 h 92578"/>
                <a:gd name="connsiteX12" fmla="*/ 32856 w 107949"/>
                <a:gd name="connsiteY12" fmla="*/ 5231 h 92578"/>
                <a:gd name="connsiteX13" fmla="*/ 36101 w 107949"/>
                <a:gd name="connsiteY13" fmla="*/ 7129 h 92578"/>
                <a:gd name="connsiteX14" fmla="*/ 35537 w 107949"/>
                <a:gd name="connsiteY14" fmla="*/ 10111 h 92578"/>
                <a:gd name="connsiteX15" fmla="*/ 16769 w 107949"/>
                <a:gd name="connsiteY15" fmla="*/ 82086 h 92578"/>
                <a:gd name="connsiteX16" fmla="*/ 39347 w 107949"/>
                <a:gd name="connsiteY16" fmla="*/ 42642 h 92578"/>
                <a:gd name="connsiteX17" fmla="*/ 47955 w 107949"/>
                <a:gd name="connsiteY17" fmla="*/ 9568 h 92578"/>
                <a:gd name="connsiteX18" fmla="*/ 55151 w 107949"/>
                <a:gd name="connsiteY18" fmla="*/ 4960 h 92578"/>
                <a:gd name="connsiteX19" fmla="*/ 76600 w 107949"/>
                <a:gd name="connsiteY19" fmla="*/ 4960 h 92578"/>
                <a:gd name="connsiteX20" fmla="*/ 94239 w 107949"/>
                <a:gd name="connsiteY20" fmla="*/ 19192 h 92578"/>
                <a:gd name="connsiteX21" fmla="*/ 62489 w 107949"/>
                <a:gd name="connsiteY21" fmla="*/ 42642 h 92578"/>
                <a:gd name="connsiteX22" fmla="*/ 39347 w 107949"/>
                <a:gd name="connsiteY22" fmla="*/ 42642 h 92578"/>
                <a:gd name="connsiteX23" fmla="*/ 32574 w 107949"/>
                <a:gd name="connsiteY23" fmla="*/ 87779 h 92578"/>
                <a:gd name="connsiteX24" fmla="*/ 28058 w 107949"/>
                <a:gd name="connsiteY24" fmla="*/ 86424 h 92578"/>
                <a:gd name="connsiteX25" fmla="*/ 28623 w 107949"/>
                <a:gd name="connsiteY25" fmla="*/ 83577 h 92578"/>
                <a:gd name="connsiteX26" fmla="*/ 38359 w 107949"/>
                <a:gd name="connsiteY26" fmla="*/ 46437 h 92578"/>
                <a:gd name="connsiteX27" fmla="*/ 68275 w 107949"/>
                <a:gd name="connsiteY27" fmla="*/ 46437 h 92578"/>
                <a:gd name="connsiteX28" fmla="*/ 86619 w 107949"/>
                <a:gd name="connsiteY28" fmla="*/ 62703 h 92578"/>
                <a:gd name="connsiteX29" fmla="*/ 55293 w 107949"/>
                <a:gd name="connsiteY29" fmla="*/ 87779 h 92578"/>
                <a:gd name="connsiteX30" fmla="*/ 32574 w 107949"/>
                <a:gd name="connsiteY30" fmla="*/ 87779 h 9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949" h="92578">
                  <a:moveTo>
                    <a:pt x="16769" y="82086"/>
                  </a:moveTo>
                  <a:cubicBezTo>
                    <a:pt x="15499" y="86695"/>
                    <a:pt x="15217" y="87779"/>
                    <a:pt x="4352" y="87779"/>
                  </a:cubicBezTo>
                  <a:cubicBezTo>
                    <a:pt x="1953" y="87779"/>
                    <a:pt x="118" y="87779"/>
                    <a:pt x="118" y="90626"/>
                  </a:cubicBezTo>
                  <a:cubicBezTo>
                    <a:pt x="118" y="92659"/>
                    <a:pt x="1812" y="92659"/>
                    <a:pt x="4352" y="92659"/>
                  </a:cubicBezTo>
                  <a:lnTo>
                    <a:pt x="58961" y="92659"/>
                  </a:lnTo>
                  <a:cubicBezTo>
                    <a:pt x="82668" y="92659"/>
                    <a:pt x="100871" y="77071"/>
                    <a:pt x="100871" y="63652"/>
                  </a:cubicBezTo>
                  <a:cubicBezTo>
                    <a:pt x="100871" y="54028"/>
                    <a:pt x="91699" y="45760"/>
                    <a:pt x="76741" y="44269"/>
                  </a:cubicBezTo>
                  <a:cubicBezTo>
                    <a:pt x="93816" y="41287"/>
                    <a:pt x="108068" y="30985"/>
                    <a:pt x="108068" y="19328"/>
                  </a:cubicBezTo>
                  <a:cubicBezTo>
                    <a:pt x="108068" y="9026"/>
                    <a:pt x="97202" y="80"/>
                    <a:pt x="78858" y="80"/>
                  </a:cubicBezTo>
                  <a:lnTo>
                    <a:pt x="27494" y="80"/>
                  </a:lnTo>
                  <a:cubicBezTo>
                    <a:pt x="24813" y="80"/>
                    <a:pt x="22978" y="80"/>
                    <a:pt x="22978" y="3062"/>
                  </a:cubicBezTo>
                  <a:cubicBezTo>
                    <a:pt x="22978" y="4960"/>
                    <a:pt x="24671" y="4960"/>
                    <a:pt x="27494" y="4960"/>
                  </a:cubicBezTo>
                  <a:cubicBezTo>
                    <a:pt x="27635" y="4960"/>
                    <a:pt x="30316" y="4960"/>
                    <a:pt x="32856" y="5231"/>
                  </a:cubicBezTo>
                  <a:cubicBezTo>
                    <a:pt x="35819" y="5502"/>
                    <a:pt x="36101" y="5773"/>
                    <a:pt x="36101" y="7129"/>
                  </a:cubicBezTo>
                  <a:cubicBezTo>
                    <a:pt x="36101" y="7400"/>
                    <a:pt x="36101" y="8077"/>
                    <a:pt x="35537" y="10111"/>
                  </a:cubicBezTo>
                  <a:lnTo>
                    <a:pt x="16769" y="82086"/>
                  </a:lnTo>
                  <a:close/>
                  <a:moveTo>
                    <a:pt x="39347" y="42642"/>
                  </a:moveTo>
                  <a:lnTo>
                    <a:pt x="47955" y="9568"/>
                  </a:lnTo>
                  <a:cubicBezTo>
                    <a:pt x="49084" y="5366"/>
                    <a:pt x="49225" y="4960"/>
                    <a:pt x="55151" y="4960"/>
                  </a:cubicBezTo>
                  <a:lnTo>
                    <a:pt x="76600" y="4960"/>
                  </a:lnTo>
                  <a:cubicBezTo>
                    <a:pt x="90994" y="4960"/>
                    <a:pt x="94239" y="14041"/>
                    <a:pt x="94239" y="19192"/>
                  </a:cubicBezTo>
                  <a:cubicBezTo>
                    <a:pt x="94239" y="30172"/>
                    <a:pt x="81398" y="42642"/>
                    <a:pt x="62489" y="42642"/>
                  </a:cubicBezTo>
                  <a:lnTo>
                    <a:pt x="39347" y="42642"/>
                  </a:lnTo>
                  <a:close/>
                  <a:moveTo>
                    <a:pt x="32574" y="87779"/>
                  </a:moveTo>
                  <a:cubicBezTo>
                    <a:pt x="28199" y="87779"/>
                    <a:pt x="28058" y="87644"/>
                    <a:pt x="28058" y="86424"/>
                  </a:cubicBezTo>
                  <a:cubicBezTo>
                    <a:pt x="28058" y="86288"/>
                    <a:pt x="28058" y="85611"/>
                    <a:pt x="28623" y="83577"/>
                  </a:cubicBezTo>
                  <a:lnTo>
                    <a:pt x="38359" y="46437"/>
                  </a:lnTo>
                  <a:lnTo>
                    <a:pt x="68275" y="46437"/>
                  </a:lnTo>
                  <a:cubicBezTo>
                    <a:pt x="81539" y="46437"/>
                    <a:pt x="86619" y="54841"/>
                    <a:pt x="86619" y="62703"/>
                  </a:cubicBezTo>
                  <a:cubicBezTo>
                    <a:pt x="86619" y="76122"/>
                    <a:pt x="72367" y="87779"/>
                    <a:pt x="55293" y="87779"/>
                  </a:cubicBezTo>
                  <a:lnTo>
                    <a:pt x="32574" y="87779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形状 263">
              <a:extLst>
                <a:ext uri="{FF2B5EF4-FFF2-40B4-BE49-F238E27FC236}">
                  <a16:creationId xmlns:a16="http://schemas.microsoft.com/office/drawing/2014/main" id="{10D8A6B5-8C7C-BEE3-12F4-FA7823691DF3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4725266" y="6421516"/>
              <a:ext cx="46768" cy="193639"/>
            </a:xfrm>
            <a:custGeom>
              <a:avLst/>
              <a:gdLst>
                <a:gd name="connsiteX0" fmla="*/ 46893 w 46768"/>
                <a:gd name="connsiteY0" fmla="*/ 191781 h 193639"/>
                <a:gd name="connsiteX1" fmla="*/ 43466 w 46768"/>
                <a:gd name="connsiteY1" fmla="*/ 187521 h 193639"/>
                <a:gd name="connsiteX2" fmla="*/ 11817 w 46768"/>
                <a:gd name="connsiteY2" fmla="*/ 96898 h 193639"/>
                <a:gd name="connsiteX3" fmla="*/ 44273 w 46768"/>
                <a:gd name="connsiteY3" fmla="*/ 5307 h 193639"/>
                <a:gd name="connsiteX4" fmla="*/ 46893 w 46768"/>
                <a:gd name="connsiteY4" fmla="*/ 2015 h 193639"/>
                <a:gd name="connsiteX5" fmla="*/ 44877 w 46768"/>
                <a:gd name="connsiteY5" fmla="*/ 79 h 193639"/>
                <a:gd name="connsiteX6" fmla="*/ 12825 w 46768"/>
                <a:gd name="connsiteY6" fmla="*/ 37838 h 193639"/>
                <a:gd name="connsiteX7" fmla="*/ 125 w 46768"/>
                <a:gd name="connsiteY7" fmla="*/ 96898 h 193639"/>
                <a:gd name="connsiteX8" fmla="*/ 13430 w 46768"/>
                <a:gd name="connsiteY8" fmla="*/ 157314 h 193639"/>
                <a:gd name="connsiteX9" fmla="*/ 44877 w 46768"/>
                <a:gd name="connsiteY9" fmla="*/ 193718 h 193639"/>
                <a:gd name="connsiteX10" fmla="*/ 46893 w 46768"/>
                <a:gd name="connsiteY10" fmla="*/ 191781 h 19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" h="193639">
                  <a:moveTo>
                    <a:pt x="46893" y="191781"/>
                  </a:moveTo>
                  <a:cubicBezTo>
                    <a:pt x="46893" y="191200"/>
                    <a:pt x="46893" y="190813"/>
                    <a:pt x="43466" y="187521"/>
                  </a:cubicBezTo>
                  <a:cubicBezTo>
                    <a:pt x="18268" y="163123"/>
                    <a:pt x="11817" y="126525"/>
                    <a:pt x="11817" y="96898"/>
                  </a:cubicBezTo>
                  <a:cubicBezTo>
                    <a:pt x="11817" y="63205"/>
                    <a:pt x="19477" y="29512"/>
                    <a:pt x="44273" y="5307"/>
                  </a:cubicBezTo>
                  <a:cubicBezTo>
                    <a:pt x="46893" y="2983"/>
                    <a:pt x="46893" y="2596"/>
                    <a:pt x="46893" y="2015"/>
                  </a:cubicBezTo>
                  <a:cubicBezTo>
                    <a:pt x="46893" y="660"/>
                    <a:pt x="46087" y="79"/>
                    <a:pt x="44877" y="79"/>
                  </a:cubicBezTo>
                  <a:cubicBezTo>
                    <a:pt x="42861" y="79"/>
                    <a:pt x="24719" y="13246"/>
                    <a:pt x="12825" y="37838"/>
                  </a:cubicBezTo>
                  <a:cubicBezTo>
                    <a:pt x="2544" y="59139"/>
                    <a:pt x="125" y="80632"/>
                    <a:pt x="125" y="96898"/>
                  </a:cubicBezTo>
                  <a:cubicBezTo>
                    <a:pt x="125" y="112002"/>
                    <a:pt x="2343" y="135432"/>
                    <a:pt x="13430" y="157314"/>
                  </a:cubicBezTo>
                  <a:cubicBezTo>
                    <a:pt x="25525" y="181131"/>
                    <a:pt x="42861" y="193718"/>
                    <a:pt x="44877" y="193718"/>
                  </a:cubicBezTo>
                  <a:cubicBezTo>
                    <a:pt x="46087" y="193718"/>
                    <a:pt x="46893" y="193137"/>
                    <a:pt x="46893" y="191781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形状 264">
              <a:extLst>
                <a:ext uri="{FF2B5EF4-FFF2-40B4-BE49-F238E27FC236}">
                  <a16:creationId xmlns:a16="http://schemas.microsoft.com/office/drawing/2014/main" id="{26AF1F03-DCA7-B11F-CD30-BB02AFE463CE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4790357" y="6479995"/>
              <a:ext cx="65918" cy="88880"/>
            </a:xfrm>
            <a:custGeom>
              <a:avLst/>
              <a:gdLst>
                <a:gd name="connsiteX0" fmla="*/ 35407 w 65918"/>
                <a:gd name="connsiteY0" fmla="*/ 49263 h 88880"/>
                <a:gd name="connsiteX1" fmla="*/ 56372 w 65918"/>
                <a:gd name="connsiteY1" fmla="*/ 67078 h 88880"/>
                <a:gd name="connsiteX2" fmla="*/ 33592 w 65918"/>
                <a:gd name="connsiteY2" fmla="*/ 84699 h 88880"/>
                <a:gd name="connsiteX3" fmla="*/ 5572 w 65918"/>
                <a:gd name="connsiteY3" fmla="*/ 57202 h 88880"/>
                <a:gd name="connsiteX4" fmla="*/ 2750 w 65918"/>
                <a:gd name="connsiteY4" fmla="*/ 53910 h 88880"/>
                <a:gd name="connsiteX5" fmla="*/ 129 w 65918"/>
                <a:gd name="connsiteY5" fmla="*/ 58751 h 88880"/>
                <a:gd name="connsiteX6" fmla="*/ 129 w 65918"/>
                <a:gd name="connsiteY6" fmla="*/ 84312 h 88880"/>
                <a:gd name="connsiteX7" fmla="*/ 2346 w 65918"/>
                <a:gd name="connsiteY7" fmla="*/ 88959 h 88880"/>
                <a:gd name="connsiteX8" fmla="*/ 7386 w 65918"/>
                <a:gd name="connsiteY8" fmla="*/ 85086 h 88880"/>
                <a:gd name="connsiteX9" fmla="*/ 11418 w 65918"/>
                <a:gd name="connsiteY9" fmla="*/ 80633 h 88880"/>
                <a:gd name="connsiteX10" fmla="*/ 33592 w 65918"/>
                <a:gd name="connsiteY10" fmla="*/ 88959 h 88880"/>
                <a:gd name="connsiteX11" fmla="*/ 66048 w 65918"/>
                <a:gd name="connsiteY11" fmla="*/ 62043 h 88880"/>
                <a:gd name="connsiteX12" fmla="*/ 57581 w 65918"/>
                <a:gd name="connsiteY12" fmla="*/ 43647 h 88880"/>
                <a:gd name="connsiteX13" fmla="*/ 34600 w 65918"/>
                <a:gd name="connsiteY13" fmla="*/ 34353 h 88880"/>
                <a:gd name="connsiteX14" fmla="*/ 9805 w 65918"/>
                <a:gd name="connsiteY14" fmla="*/ 18474 h 88880"/>
                <a:gd name="connsiteX15" fmla="*/ 32383 w 65918"/>
                <a:gd name="connsiteY15" fmla="*/ 3758 h 88880"/>
                <a:gd name="connsiteX16" fmla="*/ 55968 w 65918"/>
                <a:gd name="connsiteY16" fmla="*/ 27188 h 88880"/>
                <a:gd name="connsiteX17" fmla="*/ 58388 w 65918"/>
                <a:gd name="connsiteY17" fmla="*/ 28931 h 88880"/>
                <a:gd name="connsiteX18" fmla="*/ 61008 w 65918"/>
                <a:gd name="connsiteY18" fmla="*/ 24284 h 88880"/>
                <a:gd name="connsiteX19" fmla="*/ 61008 w 65918"/>
                <a:gd name="connsiteY19" fmla="*/ 4726 h 88880"/>
                <a:gd name="connsiteX20" fmla="*/ 58791 w 65918"/>
                <a:gd name="connsiteY20" fmla="*/ 79 h 88880"/>
                <a:gd name="connsiteX21" fmla="*/ 54759 w 65918"/>
                <a:gd name="connsiteY21" fmla="*/ 2402 h 88880"/>
                <a:gd name="connsiteX22" fmla="*/ 51332 w 65918"/>
                <a:gd name="connsiteY22" fmla="*/ 5501 h 88880"/>
                <a:gd name="connsiteX23" fmla="*/ 32383 w 65918"/>
                <a:gd name="connsiteY23" fmla="*/ 79 h 88880"/>
                <a:gd name="connsiteX24" fmla="*/ 129 w 65918"/>
                <a:gd name="connsiteY24" fmla="*/ 23896 h 88880"/>
                <a:gd name="connsiteX25" fmla="*/ 8797 w 65918"/>
                <a:gd name="connsiteY25" fmla="*/ 40356 h 88880"/>
                <a:gd name="connsiteX26" fmla="*/ 35407 w 65918"/>
                <a:gd name="connsiteY26" fmla="*/ 49263 h 8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18" h="88880">
                  <a:moveTo>
                    <a:pt x="35407" y="49263"/>
                  </a:moveTo>
                  <a:cubicBezTo>
                    <a:pt x="39842" y="50038"/>
                    <a:pt x="56372" y="53136"/>
                    <a:pt x="56372" y="67078"/>
                  </a:cubicBezTo>
                  <a:cubicBezTo>
                    <a:pt x="56372" y="76953"/>
                    <a:pt x="49316" y="84699"/>
                    <a:pt x="33592" y="84699"/>
                  </a:cubicBezTo>
                  <a:cubicBezTo>
                    <a:pt x="16659" y="84699"/>
                    <a:pt x="9402" y="73661"/>
                    <a:pt x="5572" y="57202"/>
                  </a:cubicBezTo>
                  <a:cubicBezTo>
                    <a:pt x="4967" y="54685"/>
                    <a:pt x="4765" y="53910"/>
                    <a:pt x="2750" y="53910"/>
                  </a:cubicBezTo>
                  <a:cubicBezTo>
                    <a:pt x="129" y="53910"/>
                    <a:pt x="129" y="55266"/>
                    <a:pt x="129" y="58751"/>
                  </a:cubicBezTo>
                  <a:lnTo>
                    <a:pt x="129" y="84312"/>
                  </a:lnTo>
                  <a:cubicBezTo>
                    <a:pt x="129" y="87604"/>
                    <a:pt x="129" y="88959"/>
                    <a:pt x="2346" y="88959"/>
                  </a:cubicBezTo>
                  <a:cubicBezTo>
                    <a:pt x="3354" y="88959"/>
                    <a:pt x="3556" y="88765"/>
                    <a:pt x="7386" y="85086"/>
                  </a:cubicBezTo>
                  <a:cubicBezTo>
                    <a:pt x="7789" y="84699"/>
                    <a:pt x="7789" y="84312"/>
                    <a:pt x="11418" y="80633"/>
                  </a:cubicBezTo>
                  <a:cubicBezTo>
                    <a:pt x="20288" y="88765"/>
                    <a:pt x="29359" y="88959"/>
                    <a:pt x="33592" y="88959"/>
                  </a:cubicBezTo>
                  <a:cubicBezTo>
                    <a:pt x="56775" y="88959"/>
                    <a:pt x="66048" y="75985"/>
                    <a:pt x="66048" y="62043"/>
                  </a:cubicBezTo>
                  <a:cubicBezTo>
                    <a:pt x="66048" y="51780"/>
                    <a:pt x="60000" y="45971"/>
                    <a:pt x="57581" y="43647"/>
                  </a:cubicBezTo>
                  <a:cubicBezTo>
                    <a:pt x="50929" y="37451"/>
                    <a:pt x="43067" y="35902"/>
                    <a:pt x="34600" y="34353"/>
                  </a:cubicBezTo>
                  <a:cubicBezTo>
                    <a:pt x="23311" y="32223"/>
                    <a:pt x="9805" y="29705"/>
                    <a:pt x="9805" y="18474"/>
                  </a:cubicBezTo>
                  <a:cubicBezTo>
                    <a:pt x="9805" y="11697"/>
                    <a:pt x="15046" y="3758"/>
                    <a:pt x="32383" y="3758"/>
                  </a:cubicBezTo>
                  <a:cubicBezTo>
                    <a:pt x="54557" y="3758"/>
                    <a:pt x="55565" y="21185"/>
                    <a:pt x="55968" y="27188"/>
                  </a:cubicBezTo>
                  <a:cubicBezTo>
                    <a:pt x="56170" y="28931"/>
                    <a:pt x="57984" y="28931"/>
                    <a:pt x="58388" y="28931"/>
                  </a:cubicBezTo>
                  <a:cubicBezTo>
                    <a:pt x="61008" y="28931"/>
                    <a:pt x="61008" y="27963"/>
                    <a:pt x="61008" y="24284"/>
                  </a:cubicBezTo>
                  <a:lnTo>
                    <a:pt x="61008" y="4726"/>
                  </a:lnTo>
                  <a:cubicBezTo>
                    <a:pt x="61008" y="1434"/>
                    <a:pt x="61008" y="79"/>
                    <a:pt x="58791" y="79"/>
                  </a:cubicBezTo>
                  <a:cubicBezTo>
                    <a:pt x="57783" y="79"/>
                    <a:pt x="57380" y="79"/>
                    <a:pt x="54759" y="2402"/>
                  </a:cubicBezTo>
                  <a:cubicBezTo>
                    <a:pt x="54154" y="3177"/>
                    <a:pt x="52138" y="4920"/>
                    <a:pt x="51332" y="5501"/>
                  </a:cubicBezTo>
                  <a:cubicBezTo>
                    <a:pt x="43672" y="79"/>
                    <a:pt x="35407" y="79"/>
                    <a:pt x="32383" y="79"/>
                  </a:cubicBezTo>
                  <a:cubicBezTo>
                    <a:pt x="7789" y="79"/>
                    <a:pt x="129" y="13052"/>
                    <a:pt x="129" y="23896"/>
                  </a:cubicBezTo>
                  <a:cubicBezTo>
                    <a:pt x="129" y="30674"/>
                    <a:pt x="3354" y="36095"/>
                    <a:pt x="8797" y="40356"/>
                  </a:cubicBezTo>
                  <a:cubicBezTo>
                    <a:pt x="15248" y="45390"/>
                    <a:pt x="20892" y="46552"/>
                    <a:pt x="35407" y="49263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形状 265">
              <a:extLst>
                <a:ext uri="{FF2B5EF4-FFF2-40B4-BE49-F238E27FC236}">
                  <a16:creationId xmlns:a16="http://schemas.microsoft.com/office/drawing/2014/main" id="{6F254873-B792-3371-F13E-0C2B4A6279C0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4868864" y="6481157"/>
              <a:ext cx="99382" cy="123154"/>
            </a:xfrm>
            <a:custGeom>
              <a:avLst/>
              <a:gdLst>
                <a:gd name="connsiteX0" fmla="*/ 29161 w 99382"/>
                <a:gd name="connsiteY0" fmla="*/ 12859 h 123154"/>
                <a:gd name="connsiteX1" fmla="*/ 29161 w 99382"/>
                <a:gd name="connsiteY1" fmla="*/ 79 h 123154"/>
                <a:gd name="connsiteX2" fmla="*/ 133 w 99382"/>
                <a:gd name="connsiteY2" fmla="*/ 2209 h 123154"/>
                <a:gd name="connsiteX3" fmla="*/ 133 w 99382"/>
                <a:gd name="connsiteY3" fmla="*/ 8211 h 123154"/>
                <a:gd name="connsiteX4" fmla="*/ 15857 w 99382"/>
                <a:gd name="connsiteY4" fmla="*/ 17893 h 123154"/>
                <a:gd name="connsiteX5" fmla="*/ 15857 w 99382"/>
                <a:gd name="connsiteY5" fmla="*/ 108517 h 123154"/>
                <a:gd name="connsiteX6" fmla="*/ 133 w 99382"/>
                <a:gd name="connsiteY6" fmla="*/ 117230 h 123154"/>
                <a:gd name="connsiteX7" fmla="*/ 133 w 99382"/>
                <a:gd name="connsiteY7" fmla="*/ 123233 h 123154"/>
                <a:gd name="connsiteX8" fmla="*/ 22711 w 99382"/>
                <a:gd name="connsiteY8" fmla="*/ 122652 h 123154"/>
                <a:gd name="connsiteX9" fmla="*/ 45490 w 99382"/>
                <a:gd name="connsiteY9" fmla="*/ 123233 h 123154"/>
                <a:gd name="connsiteX10" fmla="*/ 45490 w 99382"/>
                <a:gd name="connsiteY10" fmla="*/ 117230 h 123154"/>
                <a:gd name="connsiteX11" fmla="*/ 29766 w 99382"/>
                <a:gd name="connsiteY11" fmla="*/ 108517 h 123154"/>
                <a:gd name="connsiteX12" fmla="*/ 29766 w 99382"/>
                <a:gd name="connsiteY12" fmla="*/ 75985 h 123154"/>
                <a:gd name="connsiteX13" fmla="*/ 29766 w 99382"/>
                <a:gd name="connsiteY13" fmla="*/ 74242 h 123154"/>
                <a:gd name="connsiteX14" fmla="*/ 54561 w 99382"/>
                <a:gd name="connsiteY14" fmla="*/ 87797 h 123154"/>
                <a:gd name="connsiteX15" fmla="*/ 99515 w 99382"/>
                <a:gd name="connsiteY15" fmla="*/ 43841 h 123154"/>
                <a:gd name="connsiteX16" fmla="*/ 57384 w 99382"/>
                <a:gd name="connsiteY16" fmla="*/ 79 h 123154"/>
                <a:gd name="connsiteX17" fmla="*/ 29161 w 99382"/>
                <a:gd name="connsiteY17" fmla="*/ 12859 h 123154"/>
                <a:gd name="connsiteX18" fmla="*/ 29766 w 99382"/>
                <a:gd name="connsiteY18" fmla="*/ 63592 h 123154"/>
                <a:gd name="connsiteX19" fmla="*/ 29766 w 99382"/>
                <a:gd name="connsiteY19" fmla="*/ 20411 h 123154"/>
                <a:gd name="connsiteX20" fmla="*/ 55771 w 99382"/>
                <a:gd name="connsiteY20" fmla="*/ 4920 h 123154"/>
                <a:gd name="connsiteX21" fmla="*/ 82783 w 99382"/>
                <a:gd name="connsiteY21" fmla="*/ 43841 h 123154"/>
                <a:gd name="connsiteX22" fmla="*/ 53755 w 99382"/>
                <a:gd name="connsiteY22" fmla="*/ 83537 h 123154"/>
                <a:gd name="connsiteX23" fmla="*/ 32588 w 99382"/>
                <a:gd name="connsiteY23" fmla="*/ 71725 h 123154"/>
                <a:gd name="connsiteX24" fmla="*/ 29766 w 99382"/>
                <a:gd name="connsiteY24" fmla="*/ 63592 h 123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382" h="123154">
                  <a:moveTo>
                    <a:pt x="29161" y="12859"/>
                  </a:moveTo>
                  <a:lnTo>
                    <a:pt x="29161" y="79"/>
                  </a:lnTo>
                  <a:lnTo>
                    <a:pt x="133" y="2209"/>
                  </a:lnTo>
                  <a:lnTo>
                    <a:pt x="133" y="8211"/>
                  </a:lnTo>
                  <a:cubicBezTo>
                    <a:pt x="14446" y="8211"/>
                    <a:pt x="15857" y="9373"/>
                    <a:pt x="15857" y="17893"/>
                  </a:cubicBezTo>
                  <a:lnTo>
                    <a:pt x="15857" y="108517"/>
                  </a:lnTo>
                  <a:cubicBezTo>
                    <a:pt x="15857" y="117230"/>
                    <a:pt x="13639" y="117230"/>
                    <a:pt x="133" y="117230"/>
                  </a:cubicBezTo>
                  <a:lnTo>
                    <a:pt x="133" y="123233"/>
                  </a:lnTo>
                  <a:cubicBezTo>
                    <a:pt x="6987" y="123039"/>
                    <a:pt x="17469" y="122652"/>
                    <a:pt x="22711" y="122652"/>
                  </a:cubicBezTo>
                  <a:cubicBezTo>
                    <a:pt x="28153" y="122652"/>
                    <a:pt x="38434" y="123039"/>
                    <a:pt x="45490" y="123233"/>
                  </a:cubicBezTo>
                  <a:lnTo>
                    <a:pt x="45490" y="117230"/>
                  </a:lnTo>
                  <a:cubicBezTo>
                    <a:pt x="31984" y="117230"/>
                    <a:pt x="29766" y="117230"/>
                    <a:pt x="29766" y="108517"/>
                  </a:cubicBezTo>
                  <a:lnTo>
                    <a:pt x="29766" y="75985"/>
                  </a:lnTo>
                  <a:lnTo>
                    <a:pt x="29766" y="74242"/>
                  </a:lnTo>
                  <a:cubicBezTo>
                    <a:pt x="30774" y="77341"/>
                    <a:pt x="39241" y="87797"/>
                    <a:pt x="54561" y="87797"/>
                  </a:cubicBezTo>
                  <a:cubicBezTo>
                    <a:pt x="78550" y="87797"/>
                    <a:pt x="99515" y="68821"/>
                    <a:pt x="99515" y="43841"/>
                  </a:cubicBezTo>
                  <a:cubicBezTo>
                    <a:pt x="99515" y="19249"/>
                    <a:pt x="79961" y="79"/>
                    <a:pt x="57384" y="79"/>
                  </a:cubicBezTo>
                  <a:cubicBezTo>
                    <a:pt x="41660" y="79"/>
                    <a:pt x="33193" y="8599"/>
                    <a:pt x="29161" y="12859"/>
                  </a:cubicBezTo>
                  <a:close/>
                  <a:moveTo>
                    <a:pt x="29766" y="63592"/>
                  </a:moveTo>
                  <a:lnTo>
                    <a:pt x="29766" y="20411"/>
                  </a:lnTo>
                  <a:cubicBezTo>
                    <a:pt x="35612" y="10535"/>
                    <a:pt x="45490" y="4920"/>
                    <a:pt x="55771" y="4920"/>
                  </a:cubicBezTo>
                  <a:cubicBezTo>
                    <a:pt x="70487" y="4920"/>
                    <a:pt x="82783" y="21960"/>
                    <a:pt x="82783" y="43841"/>
                  </a:cubicBezTo>
                  <a:cubicBezTo>
                    <a:pt x="82783" y="67271"/>
                    <a:pt x="68672" y="83537"/>
                    <a:pt x="53755" y="83537"/>
                  </a:cubicBezTo>
                  <a:cubicBezTo>
                    <a:pt x="45691" y="83537"/>
                    <a:pt x="38031" y="79664"/>
                    <a:pt x="32588" y="71725"/>
                  </a:cubicBezTo>
                  <a:cubicBezTo>
                    <a:pt x="29766" y="67659"/>
                    <a:pt x="29766" y="67465"/>
                    <a:pt x="29766" y="63592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形状 266">
              <a:extLst>
                <a:ext uri="{FF2B5EF4-FFF2-40B4-BE49-F238E27FC236}">
                  <a16:creationId xmlns:a16="http://schemas.microsoft.com/office/drawing/2014/main" id="{5AA311F3-6F19-700C-4020-8404D6D8B91F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4981663" y="6432360"/>
              <a:ext cx="101398" cy="134385"/>
            </a:xfrm>
            <a:custGeom>
              <a:avLst/>
              <a:gdLst>
                <a:gd name="connsiteX0" fmla="*/ 15862 w 101398"/>
                <a:gd name="connsiteY0" fmla="*/ 119748 h 134385"/>
                <a:gd name="connsiteX1" fmla="*/ 138 w 101398"/>
                <a:gd name="connsiteY1" fmla="*/ 128461 h 134385"/>
                <a:gd name="connsiteX2" fmla="*/ 138 w 101398"/>
                <a:gd name="connsiteY2" fmla="*/ 134464 h 134385"/>
                <a:gd name="connsiteX3" fmla="*/ 22918 w 101398"/>
                <a:gd name="connsiteY3" fmla="*/ 133883 h 134385"/>
                <a:gd name="connsiteX4" fmla="*/ 45495 w 101398"/>
                <a:gd name="connsiteY4" fmla="*/ 134464 h 134385"/>
                <a:gd name="connsiteX5" fmla="*/ 45495 w 101398"/>
                <a:gd name="connsiteY5" fmla="*/ 128461 h 134385"/>
                <a:gd name="connsiteX6" fmla="*/ 29772 w 101398"/>
                <a:gd name="connsiteY6" fmla="*/ 119748 h 134385"/>
                <a:gd name="connsiteX7" fmla="*/ 29772 w 101398"/>
                <a:gd name="connsiteY7" fmla="*/ 84118 h 134385"/>
                <a:gd name="connsiteX8" fmla="*/ 56986 w 101398"/>
                <a:gd name="connsiteY8" fmla="*/ 53136 h 134385"/>
                <a:gd name="connsiteX9" fmla="*/ 71903 w 101398"/>
                <a:gd name="connsiteY9" fmla="*/ 74630 h 134385"/>
                <a:gd name="connsiteX10" fmla="*/ 71903 w 101398"/>
                <a:gd name="connsiteY10" fmla="*/ 119748 h 134385"/>
                <a:gd name="connsiteX11" fmla="*/ 56180 w 101398"/>
                <a:gd name="connsiteY11" fmla="*/ 128461 h 134385"/>
                <a:gd name="connsiteX12" fmla="*/ 56180 w 101398"/>
                <a:gd name="connsiteY12" fmla="*/ 134464 h 134385"/>
                <a:gd name="connsiteX13" fmla="*/ 78959 w 101398"/>
                <a:gd name="connsiteY13" fmla="*/ 133883 h 134385"/>
                <a:gd name="connsiteX14" fmla="*/ 101537 w 101398"/>
                <a:gd name="connsiteY14" fmla="*/ 134464 h 134385"/>
                <a:gd name="connsiteX15" fmla="*/ 101537 w 101398"/>
                <a:gd name="connsiteY15" fmla="*/ 128461 h 134385"/>
                <a:gd name="connsiteX16" fmla="*/ 85813 w 101398"/>
                <a:gd name="connsiteY16" fmla="*/ 122652 h 134385"/>
                <a:gd name="connsiteX17" fmla="*/ 85813 w 101398"/>
                <a:gd name="connsiteY17" fmla="*/ 85667 h 134385"/>
                <a:gd name="connsiteX18" fmla="*/ 79564 w 101398"/>
                <a:gd name="connsiteY18" fmla="*/ 56040 h 134385"/>
                <a:gd name="connsiteX19" fmla="*/ 58397 w 101398"/>
                <a:gd name="connsiteY19" fmla="*/ 48876 h 134385"/>
                <a:gd name="connsiteX20" fmla="*/ 29167 w 101398"/>
                <a:gd name="connsiteY20" fmla="*/ 67852 h 134385"/>
                <a:gd name="connsiteX21" fmla="*/ 29167 w 101398"/>
                <a:gd name="connsiteY21" fmla="*/ 79 h 134385"/>
                <a:gd name="connsiteX22" fmla="*/ 138 w 101398"/>
                <a:gd name="connsiteY22" fmla="*/ 2209 h 134385"/>
                <a:gd name="connsiteX23" fmla="*/ 138 w 101398"/>
                <a:gd name="connsiteY23" fmla="*/ 8211 h 134385"/>
                <a:gd name="connsiteX24" fmla="*/ 15862 w 101398"/>
                <a:gd name="connsiteY24" fmla="*/ 19055 h 134385"/>
                <a:gd name="connsiteX25" fmla="*/ 15862 w 101398"/>
                <a:gd name="connsiteY25" fmla="*/ 119748 h 13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398" h="134385">
                  <a:moveTo>
                    <a:pt x="15862" y="119748"/>
                  </a:moveTo>
                  <a:cubicBezTo>
                    <a:pt x="15862" y="128461"/>
                    <a:pt x="13645" y="128461"/>
                    <a:pt x="138" y="128461"/>
                  </a:cubicBezTo>
                  <a:lnTo>
                    <a:pt x="138" y="134464"/>
                  </a:lnTo>
                  <a:cubicBezTo>
                    <a:pt x="7194" y="134271"/>
                    <a:pt x="17475" y="133883"/>
                    <a:pt x="22918" y="133883"/>
                  </a:cubicBezTo>
                  <a:cubicBezTo>
                    <a:pt x="28159" y="133883"/>
                    <a:pt x="38641" y="134271"/>
                    <a:pt x="45495" y="134464"/>
                  </a:cubicBezTo>
                  <a:lnTo>
                    <a:pt x="45495" y="128461"/>
                  </a:lnTo>
                  <a:cubicBezTo>
                    <a:pt x="31989" y="128461"/>
                    <a:pt x="29772" y="128461"/>
                    <a:pt x="29772" y="119748"/>
                  </a:cubicBezTo>
                  <a:lnTo>
                    <a:pt x="29772" y="84118"/>
                  </a:lnTo>
                  <a:cubicBezTo>
                    <a:pt x="29772" y="63980"/>
                    <a:pt x="44084" y="53136"/>
                    <a:pt x="56986" y="53136"/>
                  </a:cubicBezTo>
                  <a:cubicBezTo>
                    <a:pt x="69686" y="53136"/>
                    <a:pt x="71903" y="63592"/>
                    <a:pt x="71903" y="74630"/>
                  </a:cubicBezTo>
                  <a:lnTo>
                    <a:pt x="71903" y="119748"/>
                  </a:lnTo>
                  <a:cubicBezTo>
                    <a:pt x="71903" y="128461"/>
                    <a:pt x="69686" y="128461"/>
                    <a:pt x="56180" y="128461"/>
                  </a:cubicBezTo>
                  <a:lnTo>
                    <a:pt x="56180" y="134464"/>
                  </a:lnTo>
                  <a:cubicBezTo>
                    <a:pt x="63235" y="134271"/>
                    <a:pt x="73516" y="133883"/>
                    <a:pt x="78959" y="133883"/>
                  </a:cubicBezTo>
                  <a:cubicBezTo>
                    <a:pt x="84200" y="133883"/>
                    <a:pt x="94683" y="134271"/>
                    <a:pt x="101537" y="134464"/>
                  </a:cubicBezTo>
                  <a:lnTo>
                    <a:pt x="101537" y="128461"/>
                  </a:lnTo>
                  <a:cubicBezTo>
                    <a:pt x="91054" y="128461"/>
                    <a:pt x="86014" y="128461"/>
                    <a:pt x="85813" y="122652"/>
                  </a:cubicBezTo>
                  <a:lnTo>
                    <a:pt x="85813" y="85667"/>
                  </a:lnTo>
                  <a:cubicBezTo>
                    <a:pt x="85813" y="69014"/>
                    <a:pt x="85813" y="63011"/>
                    <a:pt x="79564" y="56040"/>
                  </a:cubicBezTo>
                  <a:cubicBezTo>
                    <a:pt x="76741" y="52748"/>
                    <a:pt x="70089" y="48876"/>
                    <a:pt x="58397" y="48876"/>
                  </a:cubicBezTo>
                  <a:cubicBezTo>
                    <a:pt x="41464" y="48876"/>
                    <a:pt x="32594" y="60494"/>
                    <a:pt x="29167" y="67852"/>
                  </a:cubicBezTo>
                  <a:lnTo>
                    <a:pt x="29167" y="79"/>
                  </a:lnTo>
                  <a:lnTo>
                    <a:pt x="138" y="2209"/>
                  </a:lnTo>
                  <a:lnTo>
                    <a:pt x="138" y="8211"/>
                  </a:lnTo>
                  <a:cubicBezTo>
                    <a:pt x="14249" y="8211"/>
                    <a:pt x="15862" y="9567"/>
                    <a:pt x="15862" y="19055"/>
                  </a:cubicBezTo>
                  <a:lnTo>
                    <a:pt x="15862" y="119748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形状 267">
              <a:extLst>
                <a:ext uri="{FF2B5EF4-FFF2-40B4-BE49-F238E27FC236}">
                  <a16:creationId xmlns:a16="http://schemas.microsoft.com/office/drawing/2014/main" id="{4609D91A-4C64-65AB-26B7-DF783C4179B6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5095672" y="6479995"/>
              <a:ext cx="90915" cy="88880"/>
            </a:xfrm>
            <a:custGeom>
              <a:avLst/>
              <a:gdLst>
                <a:gd name="connsiteX0" fmla="*/ 58806 w 90915"/>
                <a:gd name="connsiteY0" fmla="*/ 72112 h 88880"/>
                <a:gd name="connsiteX1" fmla="*/ 74529 w 90915"/>
                <a:gd name="connsiteY1" fmla="*/ 87991 h 88880"/>
                <a:gd name="connsiteX2" fmla="*/ 91060 w 90915"/>
                <a:gd name="connsiteY2" fmla="*/ 69595 h 88880"/>
                <a:gd name="connsiteX3" fmla="*/ 91060 w 90915"/>
                <a:gd name="connsiteY3" fmla="*/ 58751 h 88880"/>
                <a:gd name="connsiteX4" fmla="*/ 86020 w 90915"/>
                <a:gd name="connsiteY4" fmla="*/ 58751 h 88880"/>
                <a:gd name="connsiteX5" fmla="*/ 86020 w 90915"/>
                <a:gd name="connsiteY5" fmla="*/ 69595 h 88880"/>
                <a:gd name="connsiteX6" fmla="*/ 78763 w 90915"/>
                <a:gd name="connsiteY6" fmla="*/ 81988 h 88880"/>
                <a:gd name="connsiteX7" fmla="*/ 71304 w 90915"/>
                <a:gd name="connsiteY7" fmla="*/ 72306 h 88880"/>
                <a:gd name="connsiteX8" fmla="*/ 71304 w 90915"/>
                <a:gd name="connsiteY8" fmla="*/ 33578 h 88880"/>
                <a:gd name="connsiteX9" fmla="*/ 64047 w 90915"/>
                <a:gd name="connsiteY9" fmla="*/ 10729 h 88880"/>
                <a:gd name="connsiteX10" fmla="*/ 36430 w 90915"/>
                <a:gd name="connsiteY10" fmla="*/ 79 h 88880"/>
                <a:gd name="connsiteX11" fmla="*/ 5990 w 90915"/>
                <a:gd name="connsiteY11" fmla="*/ 21960 h 88880"/>
                <a:gd name="connsiteX12" fmla="*/ 15263 w 90915"/>
                <a:gd name="connsiteY12" fmla="*/ 31061 h 88880"/>
                <a:gd name="connsiteX13" fmla="*/ 24536 w 90915"/>
                <a:gd name="connsiteY13" fmla="*/ 22153 h 88880"/>
                <a:gd name="connsiteX14" fmla="*/ 14255 w 90915"/>
                <a:gd name="connsiteY14" fmla="*/ 13246 h 88880"/>
                <a:gd name="connsiteX15" fmla="*/ 36026 w 90915"/>
                <a:gd name="connsiteY15" fmla="*/ 4339 h 88880"/>
                <a:gd name="connsiteX16" fmla="*/ 57395 w 90915"/>
                <a:gd name="connsiteY16" fmla="*/ 29124 h 88880"/>
                <a:gd name="connsiteX17" fmla="*/ 57395 w 90915"/>
                <a:gd name="connsiteY17" fmla="*/ 36289 h 88880"/>
                <a:gd name="connsiteX18" fmla="*/ 20303 w 90915"/>
                <a:gd name="connsiteY18" fmla="*/ 43260 h 88880"/>
                <a:gd name="connsiteX19" fmla="*/ 144 w 90915"/>
                <a:gd name="connsiteY19" fmla="*/ 68433 h 88880"/>
                <a:gd name="connsiteX20" fmla="*/ 32398 w 90915"/>
                <a:gd name="connsiteY20" fmla="*/ 88959 h 88880"/>
                <a:gd name="connsiteX21" fmla="*/ 58806 w 90915"/>
                <a:gd name="connsiteY21" fmla="*/ 72112 h 88880"/>
                <a:gd name="connsiteX22" fmla="*/ 57395 w 90915"/>
                <a:gd name="connsiteY22" fmla="*/ 40356 h 88880"/>
                <a:gd name="connsiteX23" fmla="*/ 57395 w 90915"/>
                <a:gd name="connsiteY23" fmla="*/ 59719 h 88880"/>
                <a:gd name="connsiteX24" fmla="*/ 33809 w 90915"/>
                <a:gd name="connsiteY24" fmla="*/ 84699 h 88880"/>
                <a:gd name="connsiteX25" fmla="*/ 15666 w 90915"/>
                <a:gd name="connsiteY25" fmla="*/ 68240 h 88880"/>
                <a:gd name="connsiteX26" fmla="*/ 57395 w 90915"/>
                <a:gd name="connsiteY26" fmla="*/ 40356 h 8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915" h="88880">
                  <a:moveTo>
                    <a:pt x="58806" y="72112"/>
                  </a:moveTo>
                  <a:cubicBezTo>
                    <a:pt x="59612" y="79858"/>
                    <a:pt x="65055" y="87991"/>
                    <a:pt x="74529" y="87991"/>
                  </a:cubicBezTo>
                  <a:cubicBezTo>
                    <a:pt x="78763" y="87991"/>
                    <a:pt x="91060" y="85280"/>
                    <a:pt x="91060" y="69595"/>
                  </a:cubicBezTo>
                  <a:lnTo>
                    <a:pt x="91060" y="58751"/>
                  </a:lnTo>
                  <a:lnTo>
                    <a:pt x="86020" y="58751"/>
                  </a:lnTo>
                  <a:lnTo>
                    <a:pt x="86020" y="69595"/>
                  </a:lnTo>
                  <a:cubicBezTo>
                    <a:pt x="86020" y="80826"/>
                    <a:pt x="80980" y="81988"/>
                    <a:pt x="78763" y="81988"/>
                  </a:cubicBezTo>
                  <a:cubicBezTo>
                    <a:pt x="72110" y="81988"/>
                    <a:pt x="71304" y="73274"/>
                    <a:pt x="71304" y="72306"/>
                  </a:cubicBezTo>
                  <a:lnTo>
                    <a:pt x="71304" y="33578"/>
                  </a:lnTo>
                  <a:cubicBezTo>
                    <a:pt x="71304" y="25445"/>
                    <a:pt x="71304" y="17893"/>
                    <a:pt x="64047" y="10729"/>
                  </a:cubicBezTo>
                  <a:cubicBezTo>
                    <a:pt x="56185" y="3177"/>
                    <a:pt x="46106" y="79"/>
                    <a:pt x="36430" y="79"/>
                  </a:cubicBezTo>
                  <a:cubicBezTo>
                    <a:pt x="19899" y="79"/>
                    <a:pt x="5990" y="9180"/>
                    <a:pt x="5990" y="21960"/>
                  </a:cubicBezTo>
                  <a:cubicBezTo>
                    <a:pt x="5990" y="27769"/>
                    <a:pt x="10022" y="31061"/>
                    <a:pt x="15263" y="31061"/>
                  </a:cubicBezTo>
                  <a:cubicBezTo>
                    <a:pt x="20907" y="31061"/>
                    <a:pt x="24536" y="27188"/>
                    <a:pt x="24536" y="22153"/>
                  </a:cubicBezTo>
                  <a:cubicBezTo>
                    <a:pt x="24536" y="19830"/>
                    <a:pt x="23528" y="13440"/>
                    <a:pt x="14255" y="13246"/>
                  </a:cubicBezTo>
                  <a:cubicBezTo>
                    <a:pt x="19698" y="6469"/>
                    <a:pt x="29576" y="4339"/>
                    <a:pt x="36026" y="4339"/>
                  </a:cubicBezTo>
                  <a:cubicBezTo>
                    <a:pt x="45904" y="4339"/>
                    <a:pt x="57395" y="11891"/>
                    <a:pt x="57395" y="29124"/>
                  </a:cubicBezTo>
                  <a:lnTo>
                    <a:pt x="57395" y="36289"/>
                  </a:lnTo>
                  <a:cubicBezTo>
                    <a:pt x="47114" y="36870"/>
                    <a:pt x="33003" y="37451"/>
                    <a:pt x="20303" y="43260"/>
                  </a:cubicBezTo>
                  <a:cubicBezTo>
                    <a:pt x="5184" y="49844"/>
                    <a:pt x="144" y="59913"/>
                    <a:pt x="144" y="68433"/>
                  </a:cubicBezTo>
                  <a:cubicBezTo>
                    <a:pt x="144" y="84118"/>
                    <a:pt x="19698" y="88959"/>
                    <a:pt x="32398" y="88959"/>
                  </a:cubicBezTo>
                  <a:cubicBezTo>
                    <a:pt x="45703" y="88959"/>
                    <a:pt x="54976" y="81213"/>
                    <a:pt x="58806" y="72112"/>
                  </a:cubicBezTo>
                  <a:close/>
                  <a:moveTo>
                    <a:pt x="57395" y="40356"/>
                  </a:moveTo>
                  <a:lnTo>
                    <a:pt x="57395" y="59719"/>
                  </a:lnTo>
                  <a:cubicBezTo>
                    <a:pt x="57395" y="78115"/>
                    <a:pt x="42880" y="84699"/>
                    <a:pt x="33809" y="84699"/>
                  </a:cubicBezTo>
                  <a:cubicBezTo>
                    <a:pt x="23931" y="84699"/>
                    <a:pt x="15666" y="77922"/>
                    <a:pt x="15666" y="68240"/>
                  </a:cubicBezTo>
                  <a:cubicBezTo>
                    <a:pt x="15666" y="57589"/>
                    <a:pt x="24133" y="41517"/>
                    <a:pt x="57395" y="40356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形状 268">
              <a:extLst>
                <a:ext uri="{FF2B5EF4-FFF2-40B4-BE49-F238E27FC236}">
                  <a16:creationId xmlns:a16="http://schemas.microsoft.com/office/drawing/2014/main" id="{21887EE3-D6E4-88AF-E9D0-73F0F87CC938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5194651" y="6432360"/>
              <a:ext cx="44752" cy="134385"/>
            </a:xfrm>
            <a:custGeom>
              <a:avLst/>
              <a:gdLst>
                <a:gd name="connsiteX0" fmla="*/ 29177 w 44752"/>
                <a:gd name="connsiteY0" fmla="*/ 79 h 134385"/>
                <a:gd name="connsiteX1" fmla="*/ 149 w 44752"/>
                <a:gd name="connsiteY1" fmla="*/ 2209 h 134385"/>
                <a:gd name="connsiteX2" fmla="*/ 149 w 44752"/>
                <a:gd name="connsiteY2" fmla="*/ 8211 h 134385"/>
                <a:gd name="connsiteX3" fmla="*/ 15873 w 44752"/>
                <a:gd name="connsiteY3" fmla="*/ 19055 h 134385"/>
                <a:gd name="connsiteX4" fmla="*/ 15873 w 44752"/>
                <a:gd name="connsiteY4" fmla="*/ 119748 h 134385"/>
                <a:gd name="connsiteX5" fmla="*/ 149 w 44752"/>
                <a:gd name="connsiteY5" fmla="*/ 128461 h 134385"/>
                <a:gd name="connsiteX6" fmla="*/ 149 w 44752"/>
                <a:gd name="connsiteY6" fmla="*/ 134464 h 134385"/>
                <a:gd name="connsiteX7" fmla="*/ 22525 w 44752"/>
                <a:gd name="connsiteY7" fmla="*/ 133883 h 134385"/>
                <a:gd name="connsiteX8" fmla="*/ 44901 w 44752"/>
                <a:gd name="connsiteY8" fmla="*/ 134464 h 134385"/>
                <a:gd name="connsiteX9" fmla="*/ 44901 w 44752"/>
                <a:gd name="connsiteY9" fmla="*/ 128461 h 134385"/>
                <a:gd name="connsiteX10" fmla="*/ 29177 w 44752"/>
                <a:gd name="connsiteY10" fmla="*/ 119748 h 134385"/>
                <a:gd name="connsiteX11" fmla="*/ 29177 w 44752"/>
                <a:gd name="connsiteY11" fmla="*/ 79 h 13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752" h="134385">
                  <a:moveTo>
                    <a:pt x="29177" y="79"/>
                  </a:moveTo>
                  <a:lnTo>
                    <a:pt x="149" y="2209"/>
                  </a:lnTo>
                  <a:lnTo>
                    <a:pt x="149" y="8211"/>
                  </a:lnTo>
                  <a:cubicBezTo>
                    <a:pt x="14260" y="8211"/>
                    <a:pt x="15873" y="9567"/>
                    <a:pt x="15873" y="19055"/>
                  </a:cubicBezTo>
                  <a:lnTo>
                    <a:pt x="15873" y="119748"/>
                  </a:lnTo>
                  <a:cubicBezTo>
                    <a:pt x="15873" y="128461"/>
                    <a:pt x="13655" y="128461"/>
                    <a:pt x="149" y="128461"/>
                  </a:cubicBezTo>
                  <a:lnTo>
                    <a:pt x="149" y="134464"/>
                  </a:lnTo>
                  <a:cubicBezTo>
                    <a:pt x="6801" y="134271"/>
                    <a:pt x="17485" y="133883"/>
                    <a:pt x="22525" y="133883"/>
                  </a:cubicBezTo>
                  <a:cubicBezTo>
                    <a:pt x="27565" y="133883"/>
                    <a:pt x="37442" y="134271"/>
                    <a:pt x="44901" y="134464"/>
                  </a:cubicBezTo>
                  <a:lnTo>
                    <a:pt x="44901" y="128461"/>
                  </a:lnTo>
                  <a:cubicBezTo>
                    <a:pt x="31395" y="128461"/>
                    <a:pt x="29177" y="128461"/>
                    <a:pt x="29177" y="119748"/>
                  </a:cubicBezTo>
                  <a:lnTo>
                    <a:pt x="29177" y="79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形状 269">
              <a:extLst>
                <a:ext uri="{FF2B5EF4-FFF2-40B4-BE49-F238E27FC236}">
                  <a16:creationId xmlns:a16="http://schemas.microsoft.com/office/drawing/2014/main" id="{E73FE4AE-EF17-70FA-847D-8CCC781B468B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5249640" y="6479995"/>
              <a:ext cx="78014" cy="88880"/>
            </a:xfrm>
            <a:custGeom>
              <a:avLst/>
              <a:gdLst>
                <a:gd name="connsiteX0" fmla="*/ 17085 w 78014"/>
                <a:gd name="connsiteY0" fmla="*/ 38032 h 88880"/>
                <a:gd name="connsiteX1" fmla="*/ 42082 w 78014"/>
                <a:gd name="connsiteY1" fmla="*/ 4339 h 88880"/>
                <a:gd name="connsiteX2" fmla="*/ 64861 w 78014"/>
                <a:gd name="connsiteY2" fmla="*/ 38032 h 88880"/>
                <a:gd name="connsiteX3" fmla="*/ 17085 w 78014"/>
                <a:gd name="connsiteY3" fmla="*/ 38032 h 88880"/>
                <a:gd name="connsiteX4" fmla="*/ 16883 w 78014"/>
                <a:gd name="connsiteY4" fmla="*/ 42098 h 88880"/>
                <a:gd name="connsiteX5" fmla="*/ 73126 w 78014"/>
                <a:gd name="connsiteY5" fmla="*/ 42098 h 88880"/>
                <a:gd name="connsiteX6" fmla="*/ 78166 w 78014"/>
                <a:gd name="connsiteY6" fmla="*/ 38032 h 88880"/>
                <a:gd name="connsiteX7" fmla="*/ 42082 w 78014"/>
                <a:gd name="connsiteY7" fmla="*/ 79 h 88880"/>
                <a:gd name="connsiteX8" fmla="*/ 152 w 78014"/>
                <a:gd name="connsiteY8" fmla="*/ 44228 h 88880"/>
                <a:gd name="connsiteX9" fmla="*/ 44501 w 78014"/>
                <a:gd name="connsiteY9" fmla="*/ 88959 h 88880"/>
                <a:gd name="connsiteX10" fmla="*/ 78166 w 78014"/>
                <a:gd name="connsiteY10" fmla="*/ 63786 h 88880"/>
                <a:gd name="connsiteX11" fmla="*/ 75545 w 78014"/>
                <a:gd name="connsiteY11" fmla="*/ 61462 h 88880"/>
                <a:gd name="connsiteX12" fmla="*/ 72925 w 78014"/>
                <a:gd name="connsiteY12" fmla="*/ 64173 h 88880"/>
                <a:gd name="connsiteX13" fmla="*/ 45710 w 78014"/>
                <a:gd name="connsiteY13" fmla="*/ 84118 h 88880"/>
                <a:gd name="connsiteX14" fmla="*/ 22931 w 78014"/>
                <a:gd name="connsiteY14" fmla="*/ 71144 h 88880"/>
                <a:gd name="connsiteX15" fmla="*/ 16883 w 78014"/>
                <a:gd name="connsiteY15" fmla="*/ 42098 h 8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014" h="88880">
                  <a:moveTo>
                    <a:pt x="17085" y="38032"/>
                  </a:moveTo>
                  <a:cubicBezTo>
                    <a:pt x="18295" y="9180"/>
                    <a:pt x="35228" y="4339"/>
                    <a:pt x="42082" y="4339"/>
                  </a:cubicBezTo>
                  <a:cubicBezTo>
                    <a:pt x="62845" y="4339"/>
                    <a:pt x="64861" y="30480"/>
                    <a:pt x="64861" y="38032"/>
                  </a:cubicBezTo>
                  <a:lnTo>
                    <a:pt x="17085" y="38032"/>
                  </a:lnTo>
                  <a:close/>
                  <a:moveTo>
                    <a:pt x="16883" y="42098"/>
                  </a:moveTo>
                  <a:lnTo>
                    <a:pt x="73126" y="42098"/>
                  </a:lnTo>
                  <a:cubicBezTo>
                    <a:pt x="77561" y="42098"/>
                    <a:pt x="78166" y="42098"/>
                    <a:pt x="78166" y="38032"/>
                  </a:cubicBezTo>
                  <a:cubicBezTo>
                    <a:pt x="78166" y="18862"/>
                    <a:pt x="67280" y="79"/>
                    <a:pt x="42082" y="79"/>
                  </a:cubicBezTo>
                  <a:cubicBezTo>
                    <a:pt x="18698" y="79"/>
                    <a:pt x="152" y="20023"/>
                    <a:pt x="152" y="44228"/>
                  </a:cubicBezTo>
                  <a:cubicBezTo>
                    <a:pt x="152" y="70176"/>
                    <a:pt x="21318" y="88959"/>
                    <a:pt x="44501" y="88959"/>
                  </a:cubicBezTo>
                  <a:cubicBezTo>
                    <a:pt x="69094" y="88959"/>
                    <a:pt x="78166" y="67465"/>
                    <a:pt x="78166" y="63786"/>
                  </a:cubicBezTo>
                  <a:cubicBezTo>
                    <a:pt x="78166" y="61849"/>
                    <a:pt x="76553" y="61462"/>
                    <a:pt x="75545" y="61462"/>
                  </a:cubicBezTo>
                  <a:cubicBezTo>
                    <a:pt x="73731" y="61462"/>
                    <a:pt x="73328" y="62624"/>
                    <a:pt x="72925" y="64173"/>
                  </a:cubicBezTo>
                  <a:cubicBezTo>
                    <a:pt x="65869" y="84118"/>
                    <a:pt x="47726" y="84118"/>
                    <a:pt x="45710" y="84118"/>
                  </a:cubicBezTo>
                  <a:cubicBezTo>
                    <a:pt x="35631" y="84118"/>
                    <a:pt x="27567" y="78309"/>
                    <a:pt x="22931" y="71144"/>
                  </a:cubicBezTo>
                  <a:cubicBezTo>
                    <a:pt x="16883" y="61849"/>
                    <a:pt x="16883" y="49069"/>
                    <a:pt x="16883" y="42098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形状 270">
              <a:extLst>
                <a:ext uri="{FF2B5EF4-FFF2-40B4-BE49-F238E27FC236}">
                  <a16:creationId xmlns:a16="http://schemas.microsoft.com/office/drawing/2014/main" id="{AADC9A59-882A-344B-BCAD-E5BF8A4D3DA3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5339234" y="6481157"/>
              <a:ext cx="67733" cy="85588"/>
            </a:xfrm>
            <a:custGeom>
              <a:avLst/>
              <a:gdLst>
                <a:gd name="connsiteX0" fmla="*/ 28177 w 67733"/>
                <a:gd name="connsiteY0" fmla="*/ 21379 h 85588"/>
                <a:gd name="connsiteX1" fmla="*/ 28177 w 67733"/>
                <a:gd name="connsiteY1" fmla="*/ 79 h 85588"/>
                <a:gd name="connsiteX2" fmla="*/ 156 w 67733"/>
                <a:gd name="connsiteY2" fmla="*/ 2209 h 85588"/>
                <a:gd name="connsiteX3" fmla="*/ 156 w 67733"/>
                <a:gd name="connsiteY3" fmla="*/ 8211 h 85588"/>
                <a:gd name="connsiteX4" fmla="*/ 15880 w 67733"/>
                <a:gd name="connsiteY4" fmla="*/ 19055 h 85588"/>
                <a:gd name="connsiteX5" fmla="*/ 15880 w 67733"/>
                <a:gd name="connsiteY5" fmla="*/ 70951 h 85588"/>
                <a:gd name="connsiteX6" fmla="*/ 156 w 67733"/>
                <a:gd name="connsiteY6" fmla="*/ 79664 h 85588"/>
                <a:gd name="connsiteX7" fmla="*/ 156 w 67733"/>
                <a:gd name="connsiteY7" fmla="*/ 85667 h 85588"/>
                <a:gd name="connsiteX8" fmla="*/ 23137 w 67733"/>
                <a:gd name="connsiteY8" fmla="*/ 85086 h 85588"/>
                <a:gd name="connsiteX9" fmla="*/ 48739 w 67733"/>
                <a:gd name="connsiteY9" fmla="*/ 85667 h 85588"/>
                <a:gd name="connsiteX10" fmla="*/ 48739 w 67733"/>
                <a:gd name="connsiteY10" fmla="*/ 79664 h 85588"/>
                <a:gd name="connsiteX11" fmla="*/ 44505 w 67733"/>
                <a:gd name="connsiteY11" fmla="*/ 79664 h 85588"/>
                <a:gd name="connsiteX12" fmla="*/ 29185 w 67733"/>
                <a:gd name="connsiteY12" fmla="*/ 70563 h 85588"/>
                <a:gd name="connsiteX13" fmla="*/ 29185 w 67733"/>
                <a:gd name="connsiteY13" fmla="*/ 40743 h 85588"/>
                <a:gd name="connsiteX14" fmla="*/ 52972 w 67733"/>
                <a:gd name="connsiteY14" fmla="*/ 4339 h 85588"/>
                <a:gd name="connsiteX15" fmla="*/ 55189 w 67733"/>
                <a:gd name="connsiteY15" fmla="*/ 4532 h 85588"/>
                <a:gd name="connsiteX16" fmla="*/ 50553 w 67733"/>
                <a:gd name="connsiteY16" fmla="*/ 12084 h 85588"/>
                <a:gd name="connsiteX17" fmla="*/ 59221 w 67733"/>
                <a:gd name="connsiteY17" fmla="*/ 20411 h 85588"/>
                <a:gd name="connsiteX18" fmla="*/ 67889 w 67733"/>
                <a:gd name="connsiteY18" fmla="*/ 11891 h 85588"/>
                <a:gd name="connsiteX19" fmla="*/ 52972 w 67733"/>
                <a:gd name="connsiteY19" fmla="*/ 79 h 85588"/>
                <a:gd name="connsiteX20" fmla="*/ 28177 w 67733"/>
                <a:gd name="connsiteY20" fmla="*/ 21379 h 8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733" h="85588">
                  <a:moveTo>
                    <a:pt x="28177" y="21379"/>
                  </a:moveTo>
                  <a:lnTo>
                    <a:pt x="28177" y="79"/>
                  </a:lnTo>
                  <a:lnTo>
                    <a:pt x="156" y="2209"/>
                  </a:lnTo>
                  <a:lnTo>
                    <a:pt x="156" y="8211"/>
                  </a:lnTo>
                  <a:cubicBezTo>
                    <a:pt x="14267" y="8211"/>
                    <a:pt x="15880" y="9567"/>
                    <a:pt x="15880" y="19055"/>
                  </a:cubicBezTo>
                  <a:lnTo>
                    <a:pt x="15880" y="70951"/>
                  </a:lnTo>
                  <a:cubicBezTo>
                    <a:pt x="15880" y="79664"/>
                    <a:pt x="13662" y="79664"/>
                    <a:pt x="156" y="79664"/>
                  </a:cubicBezTo>
                  <a:lnTo>
                    <a:pt x="156" y="85667"/>
                  </a:lnTo>
                  <a:cubicBezTo>
                    <a:pt x="8018" y="85473"/>
                    <a:pt x="17493" y="85086"/>
                    <a:pt x="23137" y="85086"/>
                  </a:cubicBezTo>
                  <a:cubicBezTo>
                    <a:pt x="31200" y="85086"/>
                    <a:pt x="40675" y="85086"/>
                    <a:pt x="48739" y="85667"/>
                  </a:cubicBezTo>
                  <a:lnTo>
                    <a:pt x="48739" y="79664"/>
                  </a:lnTo>
                  <a:lnTo>
                    <a:pt x="44505" y="79664"/>
                  </a:lnTo>
                  <a:cubicBezTo>
                    <a:pt x="29588" y="79664"/>
                    <a:pt x="29185" y="77534"/>
                    <a:pt x="29185" y="70563"/>
                  </a:cubicBezTo>
                  <a:lnTo>
                    <a:pt x="29185" y="40743"/>
                  </a:lnTo>
                  <a:cubicBezTo>
                    <a:pt x="29185" y="21573"/>
                    <a:pt x="37651" y="4339"/>
                    <a:pt x="52972" y="4339"/>
                  </a:cubicBezTo>
                  <a:cubicBezTo>
                    <a:pt x="54383" y="4339"/>
                    <a:pt x="54786" y="4339"/>
                    <a:pt x="55189" y="4532"/>
                  </a:cubicBezTo>
                  <a:cubicBezTo>
                    <a:pt x="54585" y="4726"/>
                    <a:pt x="50553" y="7050"/>
                    <a:pt x="50553" y="12084"/>
                  </a:cubicBezTo>
                  <a:cubicBezTo>
                    <a:pt x="50553" y="17506"/>
                    <a:pt x="54786" y="20411"/>
                    <a:pt x="59221" y="20411"/>
                  </a:cubicBezTo>
                  <a:cubicBezTo>
                    <a:pt x="62850" y="20411"/>
                    <a:pt x="67889" y="18087"/>
                    <a:pt x="67889" y="11891"/>
                  </a:cubicBezTo>
                  <a:cubicBezTo>
                    <a:pt x="67889" y="5694"/>
                    <a:pt x="61640" y="79"/>
                    <a:pt x="52972" y="79"/>
                  </a:cubicBezTo>
                  <a:cubicBezTo>
                    <a:pt x="38256" y="79"/>
                    <a:pt x="30999" y="13052"/>
                    <a:pt x="28177" y="21379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形状 271">
              <a:extLst>
                <a:ext uri="{FF2B5EF4-FFF2-40B4-BE49-F238E27FC236}">
                  <a16:creationId xmlns:a16="http://schemas.microsoft.com/office/drawing/2014/main" id="{DD8C6C50-CC01-A5D9-BC60-E8F158C090A2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5418189" y="6479995"/>
              <a:ext cx="89302" cy="88880"/>
            </a:xfrm>
            <a:custGeom>
              <a:avLst/>
              <a:gdLst>
                <a:gd name="connsiteX0" fmla="*/ 89463 w 89302"/>
                <a:gd name="connsiteY0" fmla="*/ 45390 h 88880"/>
                <a:gd name="connsiteX1" fmla="*/ 44912 w 89302"/>
                <a:gd name="connsiteY1" fmla="*/ 79 h 88880"/>
                <a:gd name="connsiteX2" fmla="*/ 160 w 89302"/>
                <a:gd name="connsiteY2" fmla="*/ 45390 h 88880"/>
                <a:gd name="connsiteX3" fmla="*/ 44711 w 89302"/>
                <a:gd name="connsiteY3" fmla="*/ 88959 h 88880"/>
                <a:gd name="connsiteX4" fmla="*/ 89463 w 89302"/>
                <a:gd name="connsiteY4" fmla="*/ 45390 h 88880"/>
                <a:gd name="connsiteX5" fmla="*/ 44912 w 89302"/>
                <a:gd name="connsiteY5" fmla="*/ 84118 h 88880"/>
                <a:gd name="connsiteX6" fmla="*/ 21931 w 89302"/>
                <a:gd name="connsiteY6" fmla="*/ 71144 h 88880"/>
                <a:gd name="connsiteX7" fmla="*/ 16892 w 89302"/>
                <a:gd name="connsiteY7" fmla="*/ 43841 h 88880"/>
                <a:gd name="connsiteX8" fmla="*/ 21730 w 89302"/>
                <a:gd name="connsiteY8" fmla="*/ 17313 h 88880"/>
                <a:gd name="connsiteX9" fmla="*/ 44711 w 89302"/>
                <a:gd name="connsiteY9" fmla="*/ 4339 h 88880"/>
                <a:gd name="connsiteX10" fmla="*/ 67490 w 89302"/>
                <a:gd name="connsiteY10" fmla="*/ 16925 h 88880"/>
                <a:gd name="connsiteX11" fmla="*/ 72731 w 89302"/>
                <a:gd name="connsiteY11" fmla="*/ 43841 h 88880"/>
                <a:gd name="connsiteX12" fmla="*/ 68296 w 89302"/>
                <a:gd name="connsiteY12" fmla="*/ 69789 h 88880"/>
                <a:gd name="connsiteX13" fmla="*/ 44912 w 89302"/>
                <a:gd name="connsiteY13" fmla="*/ 84118 h 8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02" h="88880">
                  <a:moveTo>
                    <a:pt x="89463" y="45390"/>
                  </a:moveTo>
                  <a:cubicBezTo>
                    <a:pt x="89463" y="20604"/>
                    <a:pt x="69304" y="79"/>
                    <a:pt x="44912" y="79"/>
                  </a:cubicBezTo>
                  <a:cubicBezTo>
                    <a:pt x="19714" y="79"/>
                    <a:pt x="160" y="21185"/>
                    <a:pt x="160" y="45390"/>
                  </a:cubicBezTo>
                  <a:cubicBezTo>
                    <a:pt x="160" y="70370"/>
                    <a:pt x="21125" y="88959"/>
                    <a:pt x="44711" y="88959"/>
                  </a:cubicBezTo>
                  <a:cubicBezTo>
                    <a:pt x="69103" y="88959"/>
                    <a:pt x="89463" y="69982"/>
                    <a:pt x="89463" y="45390"/>
                  </a:cubicBezTo>
                  <a:close/>
                  <a:moveTo>
                    <a:pt x="44912" y="84118"/>
                  </a:moveTo>
                  <a:cubicBezTo>
                    <a:pt x="36244" y="84118"/>
                    <a:pt x="27374" y="80052"/>
                    <a:pt x="21931" y="71144"/>
                  </a:cubicBezTo>
                  <a:cubicBezTo>
                    <a:pt x="16892" y="62624"/>
                    <a:pt x="16892" y="50812"/>
                    <a:pt x="16892" y="43841"/>
                  </a:cubicBezTo>
                  <a:cubicBezTo>
                    <a:pt x="16892" y="36289"/>
                    <a:pt x="16892" y="25833"/>
                    <a:pt x="21730" y="17313"/>
                  </a:cubicBezTo>
                  <a:cubicBezTo>
                    <a:pt x="27173" y="8405"/>
                    <a:pt x="36647" y="4339"/>
                    <a:pt x="44711" y="4339"/>
                  </a:cubicBezTo>
                  <a:cubicBezTo>
                    <a:pt x="53581" y="4339"/>
                    <a:pt x="62249" y="8599"/>
                    <a:pt x="67490" y="16925"/>
                  </a:cubicBezTo>
                  <a:cubicBezTo>
                    <a:pt x="72731" y="25252"/>
                    <a:pt x="72731" y="36483"/>
                    <a:pt x="72731" y="43841"/>
                  </a:cubicBezTo>
                  <a:cubicBezTo>
                    <a:pt x="72731" y="50812"/>
                    <a:pt x="72731" y="61269"/>
                    <a:pt x="68296" y="69789"/>
                  </a:cubicBezTo>
                  <a:cubicBezTo>
                    <a:pt x="63861" y="78502"/>
                    <a:pt x="54992" y="84118"/>
                    <a:pt x="44912" y="84118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形状 272">
              <a:extLst>
                <a:ext uri="{FF2B5EF4-FFF2-40B4-BE49-F238E27FC236}">
                  <a16:creationId xmlns:a16="http://schemas.microsoft.com/office/drawing/2014/main" id="{573BF59D-F4C0-8D35-A2DB-97C432CAC359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5519789" y="6481157"/>
              <a:ext cx="101398" cy="85588"/>
            </a:xfrm>
            <a:custGeom>
              <a:avLst/>
              <a:gdLst>
                <a:gd name="connsiteX0" fmla="*/ 15889 w 101398"/>
                <a:gd name="connsiteY0" fmla="*/ 19055 h 85588"/>
                <a:gd name="connsiteX1" fmla="*/ 15889 w 101398"/>
                <a:gd name="connsiteY1" fmla="*/ 70951 h 85588"/>
                <a:gd name="connsiteX2" fmla="*/ 165 w 101398"/>
                <a:gd name="connsiteY2" fmla="*/ 79664 h 85588"/>
                <a:gd name="connsiteX3" fmla="*/ 165 w 101398"/>
                <a:gd name="connsiteY3" fmla="*/ 85667 h 85588"/>
                <a:gd name="connsiteX4" fmla="*/ 22944 w 101398"/>
                <a:gd name="connsiteY4" fmla="*/ 85086 h 85588"/>
                <a:gd name="connsiteX5" fmla="*/ 45522 w 101398"/>
                <a:gd name="connsiteY5" fmla="*/ 85667 h 85588"/>
                <a:gd name="connsiteX6" fmla="*/ 45522 w 101398"/>
                <a:gd name="connsiteY6" fmla="*/ 79664 h 85588"/>
                <a:gd name="connsiteX7" fmla="*/ 29798 w 101398"/>
                <a:gd name="connsiteY7" fmla="*/ 70951 h 85588"/>
                <a:gd name="connsiteX8" fmla="*/ 29798 w 101398"/>
                <a:gd name="connsiteY8" fmla="*/ 35321 h 85588"/>
                <a:gd name="connsiteX9" fmla="*/ 57012 w 101398"/>
                <a:gd name="connsiteY9" fmla="*/ 4339 h 85588"/>
                <a:gd name="connsiteX10" fmla="*/ 71930 w 101398"/>
                <a:gd name="connsiteY10" fmla="*/ 25833 h 85588"/>
                <a:gd name="connsiteX11" fmla="*/ 71930 w 101398"/>
                <a:gd name="connsiteY11" fmla="*/ 70951 h 85588"/>
                <a:gd name="connsiteX12" fmla="*/ 56206 w 101398"/>
                <a:gd name="connsiteY12" fmla="*/ 79664 h 85588"/>
                <a:gd name="connsiteX13" fmla="*/ 56206 w 101398"/>
                <a:gd name="connsiteY13" fmla="*/ 85667 h 85588"/>
                <a:gd name="connsiteX14" fmla="*/ 78985 w 101398"/>
                <a:gd name="connsiteY14" fmla="*/ 85086 h 85588"/>
                <a:gd name="connsiteX15" fmla="*/ 101563 w 101398"/>
                <a:gd name="connsiteY15" fmla="*/ 85667 h 85588"/>
                <a:gd name="connsiteX16" fmla="*/ 101563 w 101398"/>
                <a:gd name="connsiteY16" fmla="*/ 79664 h 85588"/>
                <a:gd name="connsiteX17" fmla="*/ 85839 w 101398"/>
                <a:gd name="connsiteY17" fmla="*/ 73855 h 85588"/>
                <a:gd name="connsiteX18" fmla="*/ 85839 w 101398"/>
                <a:gd name="connsiteY18" fmla="*/ 36870 h 85588"/>
                <a:gd name="connsiteX19" fmla="*/ 79590 w 101398"/>
                <a:gd name="connsiteY19" fmla="*/ 7243 h 85588"/>
                <a:gd name="connsiteX20" fmla="*/ 58424 w 101398"/>
                <a:gd name="connsiteY20" fmla="*/ 79 h 85588"/>
                <a:gd name="connsiteX21" fmla="*/ 28589 w 101398"/>
                <a:gd name="connsiteY21" fmla="*/ 20411 h 85588"/>
                <a:gd name="connsiteX22" fmla="*/ 28589 w 101398"/>
                <a:gd name="connsiteY22" fmla="*/ 79 h 85588"/>
                <a:gd name="connsiteX23" fmla="*/ 165 w 101398"/>
                <a:gd name="connsiteY23" fmla="*/ 2209 h 85588"/>
                <a:gd name="connsiteX24" fmla="*/ 165 w 101398"/>
                <a:gd name="connsiteY24" fmla="*/ 8211 h 85588"/>
                <a:gd name="connsiteX25" fmla="*/ 15889 w 101398"/>
                <a:gd name="connsiteY25" fmla="*/ 19055 h 8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398" h="85588">
                  <a:moveTo>
                    <a:pt x="15889" y="19055"/>
                  </a:moveTo>
                  <a:lnTo>
                    <a:pt x="15889" y="70951"/>
                  </a:lnTo>
                  <a:cubicBezTo>
                    <a:pt x="15889" y="79664"/>
                    <a:pt x="13671" y="79664"/>
                    <a:pt x="165" y="79664"/>
                  </a:cubicBezTo>
                  <a:lnTo>
                    <a:pt x="165" y="85667"/>
                  </a:lnTo>
                  <a:cubicBezTo>
                    <a:pt x="7221" y="85473"/>
                    <a:pt x="17501" y="85086"/>
                    <a:pt x="22944" y="85086"/>
                  </a:cubicBezTo>
                  <a:cubicBezTo>
                    <a:pt x="28186" y="85086"/>
                    <a:pt x="38668" y="85473"/>
                    <a:pt x="45522" y="85667"/>
                  </a:cubicBezTo>
                  <a:lnTo>
                    <a:pt x="45522" y="79664"/>
                  </a:lnTo>
                  <a:cubicBezTo>
                    <a:pt x="32016" y="79664"/>
                    <a:pt x="29798" y="79664"/>
                    <a:pt x="29798" y="70951"/>
                  </a:cubicBezTo>
                  <a:lnTo>
                    <a:pt x="29798" y="35321"/>
                  </a:lnTo>
                  <a:cubicBezTo>
                    <a:pt x="29798" y="15182"/>
                    <a:pt x="44111" y="4339"/>
                    <a:pt x="57012" y="4339"/>
                  </a:cubicBezTo>
                  <a:cubicBezTo>
                    <a:pt x="69712" y="4339"/>
                    <a:pt x="71930" y="14795"/>
                    <a:pt x="71930" y="25833"/>
                  </a:cubicBezTo>
                  <a:lnTo>
                    <a:pt x="71930" y="70951"/>
                  </a:lnTo>
                  <a:cubicBezTo>
                    <a:pt x="71930" y="79664"/>
                    <a:pt x="69712" y="79664"/>
                    <a:pt x="56206" y="79664"/>
                  </a:cubicBezTo>
                  <a:lnTo>
                    <a:pt x="56206" y="85667"/>
                  </a:lnTo>
                  <a:cubicBezTo>
                    <a:pt x="63262" y="85473"/>
                    <a:pt x="73543" y="85086"/>
                    <a:pt x="78985" y="85086"/>
                  </a:cubicBezTo>
                  <a:cubicBezTo>
                    <a:pt x="84227" y="85086"/>
                    <a:pt x="94709" y="85473"/>
                    <a:pt x="101563" y="85667"/>
                  </a:cubicBezTo>
                  <a:lnTo>
                    <a:pt x="101563" y="79664"/>
                  </a:lnTo>
                  <a:cubicBezTo>
                    <a:pt x="91081" y="79664"/>
                    <a:pt x="86041" y="79664"/>
                    <a:pt x="85839" y="73855"/>
                  </a:cubicBezTo>
                  <a:lnTo>
                    <a:pt x="85839" y="36870"/>
                  </a:lnTo>
                  <a:cubicBezTo>
                    <a:pt x="85839" y="20217"/>
                    <a:pt x="85839" y="14214"/>
                    <a:pt x="79590" y="7243"/>
                  </a:cubicBezTo>
                  <a:cubicBezTo>
                    <a:pt x="76768" y="3951"/>
                    <a:pt x="70116" y="79"/>
                    <a:pt x="58424" y="79"/>
                  </a:cubicBezTo>
                  <a:cubicBezTo>
                    <a:pt x="43708" y="79"/>
                    <a:pt x="34233" y="8405"/>
                    <a:pt x="28589" y="20411"/>
                  </a:cubicBezTo>
                  <a:lnTo>
                    <a:pt x="28589" y="79"/>
                  </a:lnTo>
                  <a:lnTo>
                    <a:pt x="165" y="2209"/>
                  </a:lnTo>
                  <a:lnTo>
                    <a:pt x="165" y="8211"/>
                  </a:lnTo>
                  <a:cubicBezTo>
                    <a:pt x="14276" y="8211"/>
                    <a:pt x="15889" y="9567"/>
                    <a:pt x="15889" y="19055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形状 273">
              <a:extLst>
                <a:ext uri="{FF2B5EF4-FFF2-40B4-BE49-F238E27FC236}">
                  <a16:creationId xmlns:a16="http://schemas.microsoft.com/office/drawing/2014/main" id="{4BEFB965-B4C5-3551-9EF4-B51253A67E77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5636821" y="6421516"/>
              <a:ext cx="46768" cy="193639"/>
            </a:xfrm>
            <a:custGeom>
              <a:avLst/>
              <a:gdLst>
                <a:gd name="connsiteX0" fmla="*/ 46939 w 46768"/>
                <a:gd name="connsiteY0" fmla="*/ 96898 h 193639"/>
                <a:gd name="connsiteX1" fmla="*/ 33634 w 46768"/>
                <a:gd name="connsiteY1" fmla="*/ 36483 h 193639"/>
                <a:gd name="connsiteX2" fmla="*/ 2186 w 46768"/>
                <a:gd name="connsiteY2" fmla="*/ 79 h 193639"/>
                <a:gd name="connsiteX3" fmla="*/ 171 w 46768"/>
                <a:gd name="connsiteY3" fmla="*/ 2015 h 193639"/>
                <a:gd name="connsiteX4" fmla="*/ 4001 w 46768"/>
                <a:gd name="connsiteY4" fmla="*/ 6469 h 193639"/>
                <a:gd name="connsiteX5" fmla="*/ 35247 w 46768"/>
                <a:gd name="connsiteY5" fmla="*/ 96898 h 193639"/>
                <a:gd name="connsiteX6" fmla="*/ 2791 w 46768"/>
                <a:gd name="connsiteY6" fmla="*/ 188489 h 193639"/>
                <a:gd name="connsiteX7" fmla="*/ 171 w 46768"/>
                <a:gd name="connsiteY7" fmla="*/ 191781 h 193639"/>
                <a:gd name="connsiteX8" fmla="*/ 2186 w 46768"/>
                <a:gd name="connsiteY8" fmla="*/ 193718 h 193639"/>
                <a:gd name="connsiteX9" fmla="*/ 34239 w 46768"/>
                <a:gd name="connsiteY9" fmla="*/ 155958 h 193639"/>
                <a:gd name="connsiteX10" fmla="*/ 46939 w 46768"/>
                <a:gd name="connsiteY10" fmla="*/ 96898 h 19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" h="193639">
                  <a:moveTo>
                    <a:pt x="46939" y="96898"/>
                  </a:moveTo>
                  <a:cubicBezTo>
                    <a:pt x="46939" y="81794"/>
                    <a:pt x="44721" y="58364"/>
                    <a:pt x="33634" y="36483"/>
                  </a:cubicBezTo>
                  <a:cubicBezTo>
                    <a:pt x="21539" y="12665"/>
                    <a:pt x="4202" y="79"/>
                    <a:pt x="2186" y="79"/>
                  </a:cubicBezTo>
                  <a:cubicBezTo>
                    <a:pt x="977" y="79"/>
                    <a:pt x="171" y="853"/>
                    <a:pt x="171" y="2015"/>
                  </a:cubicBezTo>
                  <a:cubicBezTo>
                    <a:pt x="171" y="2596"/>
                    <a:pt x="171" y="2983"/>
                    <a:pt x="4001" y="6469"/>
                  </a:cubicBezTo>
                  <a:cubicBezTo>
                    <a:pt x="23756" y="25639"/>
                    <a:pt x="35247" y="56428"/>
                    <a:pt x="35247" y="96898"/>
                  </a:cubicBezTo>
                  <a:cubicBezTo>
                    <a:pt x="35247" y="130010"/>
                    <a:pt x="27788" y="164091"/>
                    <a:pt x="2791" y="188489"/>
                  </a:cubicBezTo>
                  <a:cubicBezTo>
                    <a:pt x="171" y="190813"/>
                    <a:pt x="171" y="191200"/>
                    <a:pt x="171" y="191781"/>
                  </a:cubicBezTo>
                  <a:cubicBezTo>
                    <a:pt x="171" y="192943"/>
                    <a:pt x="977" y="193718"/>
                    <a:pt x="2186" y="193718"/>
                  </a:cubicBezTo>
                  <a:cubicBezTo>
                    <a:pt x="4202" y="193718"/>
                    <a:pt x="22345" y="180550"/>
                    <a:pt x="34239" y="155958"/>
                  </a:cubicBezTo>
                  <a:cubicBezTo>
                    <a:pt x="44520" y="134658"/>
                    <a:pt x="46939" y="113164"/>
                    <a:pt x="46939" y="96898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形状 274">
              <a:extLst>
                <a:ext uri="{FF2B5EF4-FFF2-40B4-BE49-F238E27FC236}">
                  <a16:creationId xmlns:a16="http://schemas.microsoft.com/office/drawing/2014/main" id="{E7D82E3C-4AAF-00B5-0B32-4F84B10A6E3D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5771009" y="6495680"/>
              <a:ext cx="134055" cy="45311"/>
            </a:xfrm>
            <a:custGeom>
              <a:avLst/>
              <a:gdLst>
                <a:gd name="connsiteX0" fmla="*/ 127378 w 134055"/>
                <a:gd name="connsiteY0" fmla="*/ 7824 h 45311"/>
                <a:gd name="connsiteX1" fmla="*/ 134232 w 134055"/>
                <a:gd name="connsiteY1" fmla="*/ 3951 h 45311"/>
                <a:gd name="connsiteX2" fmla="*/ 127580 w 134055"/>
                <a:gd name="connsiteY2" fmla="*/ 79 h 45311"/>
                <a:gd name="connsiteX3" fmla="*/ 6830 w 134055"/>
                <a:gd name="connsiteY3" fmla="*/ 79 h 45311"/>
                <a:gd name="connsiteX4" fmla="*/ 177 w 134055"/>
                <a:gd name="connsiteY4" fmla="*/ 3951 h 45311"/>
                <a:gd name="connsiteX5" fmla="*/ 7031 w 134055"/>
                <a:gd name="connsiteY5" fmla="*/ 7824 h 45311"/>
                <a:gd name="connsiteX6" fmla="*/ 127378 w 134055"/>
                <a:gd name="connsiteY6" fmla="*/ 7824 h 45311"/>
                <a:gd name="connsiteX7" fmla="*/ 127580 w 134055"/>
                <a:gd name="connsiteY7" fmla="*/ 45390 h 45311"/>
                <a:gd name="connsiteX8" fmla="*/ 134232 w 134055"/>
                <a:gd name="connsiteY8" fmla="*/ 41517 h 45311"/>
                <a:gd name="connsiteX9" fmla="*/ 127378 w 134055"/>
                <a:gd name="connsiteY9" fmla="*/ 37645 h 45311"/>
                <a:gd name="connsiteX10" fmla="*/ 7031 w 134055"/>
                <a:gd name="connsiteY10" fmla="*/ 37645 h 45311"/>
                <a:gd name="connsiteX11" fmla="*/ 177 w 134055"/>
                <a:gd name="connsiteY11" fmla="*/ 41517 h 45311"/>
                <a:gd name="connsiteX12" fmla="*/ 6830 w 134055"/>
                <a:gd name="connsiteY12" fmla="*/ 45390 h 45311"/>
                <a:gd name="connsiteX13" fmla="*/ 127580 w 134055"/>
                <a:gd name="connsiteY13" fmla="*/ 45390 h 4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55" h="45311">
                  <a:moveTo>
                    <a:pt x="127378" y="7824"/>
                  </a:moveTo>
                  <a:cubicBezTo>
                    <a:pt x="130402" y="7824"/>
                    <a:pt x="134232" y="7824"/>
                    <a:pt x="134232" y="3951"/>
                  </a:cubicBezTo>
                  <a:cubicBezTo>
                    <a:pt x="134232" y="79"/>
                    <a:pt x="130402" y="79"/>
                    <a:pt x="127580" y="79"/>
                  </a:cubicBezTo>
                  <a:lnTo>
                    <a:pt x="6830" y="79"/>
                  </a:lnTo>
                  <a:cubicBezTo>
                    <a:pt x="4007" y="79"/>
                    <a:pt x="177" y="79"/>
                    <a:pt x="177" y="3951"/>
                  </a:cubicBezTo>
                  <a:cubicBezTo>
                    <a:pt x="177" y="7824"/>
                    <a:pt x="4007" y="7824"/>
                    <a:pt x="7031" y="7824"/>
                  </a:cubicBezTo>
                  <a:lnTo>
                    <a:pt x="127378" y="7824"/>
                  </a:lnTo>
                  <a:close/>
                  <a:moveTo>
                    <a:pt x="127580" y="45390"/>
                  </a:moveTo>
                  <a:cubicBezTo>
                    <a:pt x="130402" y="45390"/>
                    <a:pt x="134232" y="45390"/>
                    <a:pt x="134232" y="41517"/>
                  </a:cubicBezTo>
                  <a:cubicBezTo>
                    <a:pt x="134232" y="37645"/>
                    <a:pt x="130402" y="37645"/>
                    <a:pt x="127378" y="37645"/>
                  </a:cubicBezTo>
                  <a:lnTo>
                    <a:pt x="7031" y="37645"/>
                  </a:lnTo>
                  <a:cubicBezTo>
                    <a:pt x="4007" y="37645"/>
                    <a:pt x="177" y="37645"/>
                    <a:pt x="177" y="41517"/>
                  </a:cubicBezTo>
                  <a:cubicBezTo>
                    <a:pt x="177" y="45390"/>
                    <a:pt x="4007" y="45390"/>
                    <a:pt x="6830" y="45390"/>
                  </a:cubicBezTo>
                  <a:lnTo>
                    <a:pt x="127580" y="45390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形状 275">
              <a:extLst>
                <a:ext uri="{FF2B5EF4-FFF2-40B4-BE49-F238E27FC236}">
                  <a16:creationId xmlns:a16="http://schemas.microsoft.com/office/drawing/2014/main" id="{BAA068B4-97FF-148A-4E6A-ECB36F47F603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5983794" y="6303179"/>
              <a:ext cx="178807" cy="430266"/>
            </a:xfrm>
            <a:custGeom>
              <a:avLst/>
              <a:gdLst>
                <a:gd name="connsiteX0" fmla="*/ 9864 w 178807"/>
                <a:gd name="connsiteY0" fmla="*/ 421617 h 430266"/>
                <a:gd name="connsiteX1" fmla="*/ 19742 w 178807"/>
                <a:gd name="connsiteY1" fmla="*/ 412129 h 430266"/>
                <a:gd name="connsiteX2" fmla="*/ 10065 w 178807"/>
                <a:gd name="connsiteY2" fmla="*/ 402641 h 430266"/>
                <a:gd name="connsiteX3" fmla="*/ 188 w 178807"/>
                <a:gd name="connsiteY3" fmla="*/ 412323 h 430266"/>
                <a:gd name="connsiteX4" fmla="*/ 22564 w 178807"/>
                <a:gd name="connsiteY4" fmla="*/ 430331 h 430266"/>
                <a:gd name="connsiteX5" fmla="*/ 79008 w 178807"/>
                <a:gd name="connsiteY5" fmla="*/ 328864 h 430266"/>
                <a:gd name="connsiteX6" fmla="*/ 118519 w 178807"/>
                <a:gd name="connsiteY6" fmla="*/ 143745 h 430266"/>
                <a:gd name="connsiteX7" fmla="*/ 140290 w 178807"/>
                <a:gd name="connsiteY7" fmla="*/ 38793 h 430266"/>
                <a:gd name="connsiteX8" fmla="*/ 157425 w 178807"/>
                <a:gd name="connsiteY8" fmla="*/ 4325 h 430266"/>
                <a:gd name="connsiteX9" fmla="*/ 169521 w 178807"/>
                <a:gd name="connsiteY9" fmla="*/ 8779 h 430266"/>
                <a:gd name="connsiteX10" fmla="*/ 159441 w 178807"/>
                <a:gd name="connsiteY10" fmla="*/ 18267 h 430266"/>
                <a:gd name="connsiteX11" fmla="*/ 169117 w 178807"/>
                <a:gd name="connsiteY11" fmla="*/ 27755 h 430266"/>
                <a:gd name="connsiteX12" fmla="*/ 178995 w 178807"/>
                <a:gd name="connsiteY12" fmla="*/ 18074 h 430266"/>
                <a:gd name="connsiteX13" fmla="*/ 157022 w 178807"/>
                <a:gd name="connsiteY13" fmla="*/ 65 h 430266"/>
                <a:gd name="connsiteX14" fmla="*/ 119325 w 178807"/>
                <a:gd name="connsiteY14" fmla="*/ 60674 h 430266"/>
                <a:gd name="connsiteX15" fmla="*/ 69130 w 178807"/>
                <a:gd name="connsiteY15" fmla="*/ 286651 h 430266"/>
                <a:gd name="connsiteX16" fmla="*/ 51391 w 178807"/>
                <a:gd name="connsiteY16" fmla="*/ 375531 h 430266"/>
                <a:gd name="connsiteX17" fmla="*/ 22161 w 178807"/>
                <a:gd name="connsiteY17" fmla="*/ 426071 h 430266"/>
                <a:gd name="connsiteX18" fmla="*/ 9864 w 178807"/>
                <a:gd name="connsiteY18" fmla="*/ 421617 h 43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8807" h="430266">
                  <a:moveTo>
                    <a:pt x="9864" y="421617"/>
                  </a:moveTo>
                  <a:cubicBezTo>
                    <a:pt x="16315" y="421230"/>
                    <a:pt x="19742" y="416970"/>
                    <a:pt x="19742" y="412129"/>
                  </a:cubicBezTo>
                  <a:cubicBezTo>
                    <a:pt x="19742" y="405739"/>
                    <a:pt x="14702" y="402641"/>
                    <a:pt x="10065" y="402641"/>
                  </a:cubicBezTo>
                  <a:cubicBezTo>
                    <a:pt x="5227" y="402641"/>
                    <a:pt x="188" y="405545"/>
                    <a:pt x="188" y="412323"/>
                  </a:cubicBezTo>
                  <a:cubicBezTo>
                    <a:pt x="188" y="422198"/>
                    <a:pt x="10267" y="430331"/>
                    <a:pt x="22564" y="430331"/>
                  </a:cubicBezTo>
                  <a:cubicBezTo>
                    <a:pt x="53205" y="430331"/>
                    <a:pt x="64695" y="385020"/>
                    <a:pt x="79008" y="328864"/>
                  </a:cubicBezTo>
                  <a:cubicBezTo>
                    <a:pt x="94530" y="267674"/>
                    <a:pt x="107633" y="205903"/>
                    <a:pt x="118519" y="143745"/>
                  </a:cubicBezTo>
                  <a:cubicBezTo>
                    <a:pt x="125978" y="102500"/>
                    <a:pt x="133437" y="63772"/>
                    <a:pt x="140290" y="38793"/>
                  </a:cubicBezTo>
                  <a:cubicBezTo>
                    <a:pt x="142709" y="29305"/>
                    <a:pt x="149563" y="4325"/>
                    <a:pt x="157425" y="4325"/>
                  </a:cubicBezTo>
                  <a:cubicBezTo>
                    <a:pt x="163674" y="4325"/>
                    <a:pt x="168714" y="8004"/>
                    <a:pt x="169521" y="8779"/>
                  </a:cubicBezTo>
                  <a:cubicBezTo>
                    <a:pt x="162868" y="9166"/>
                    <a:pt x="159441" y="13426"/>
                    <a:pt x="159441" y="18267"/>
                  </a:cubicBezTo>
                  <a:cubicBezTo>
                    <a:pt x="159441" y="24657"/>
                    <a:pt x="164481" y="27755"/>
                    <a:pt x="169117" y="27755"/>
                  </a:cubicBezTo>
                  <a:cubicBezTo>
                    <a:pt x="173955" y="27755"/>
                    <a:pt x="178995" y="24851"/>
                    <a:pt x="178995" y="18074"/>
                  </a:cubicBezTo>
                  <a:cubicBezTo>
                    <a:pt x="178995" y="7617"/>
                    <a:pt x="168109" y="65"/>
                    <a:pt x="157022" y="65"/>
                  </a:cubicBezTo>
                  <a:cubicBezTo>
                    <a:pt x="141702" y="65"/>
                    <a:pt x="130413" y="21172"/>
                    <a:pt x="119325" y="60674"/>
                  </a:cubicBezTo>
                  <a:cubicBezTo>
                    <a:pt x="118721" y="62804"/>
                    <a:pt x="91305" y="160011"/>
                    <a:pt x="69130" y="286651"/>
                  </a:cubicBezTo>
                  <a:cubicBezTo>
                    <a:pt x="63889" y="316278"/>
                    <a:pt x="58043" y="348615"/>
                    <a:pt x="51391" y="375531"/>
                  </a:cubicBezTo>
                  <a:cubicBezTo>
                    <a:pt x="47762" y="389667"/>
                    <a:pt x="38489" y="426071"/>
                    <a:pt x="22161" y="426071"/>
                  </a:cubicBezTo>
                  <a:cubicBezTo>
                    <a:pt x="14904" y="426071"/>
                    <a:pt x="10065" y="421617"/>
                    <a:pt x="9864" y="421617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形状 276">
              <a:extLst>
                <a:ext uri="{FF2B5EF4-FFF2-40B4-BE49-F238E27FC236}">
                  <a16:creationId xmlns:a16="http://schemas.microsoft.com/office/drawing/2014/main" id="{CA0D716B-5733-13FD-4908-545E0B52CBF0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6215753" y="6432360"/>
              <a:ext cx="95955" cy="136515"/>
            </a:xfrm>
            <a:custGeom>
              <a:avLst/>
              <a:gdLst>
                <a:gd name="connsiteX0" fmla="*/ 96155 w 95955"/>
                <a:gd name="connsiteY0" fmla="*/ 2209 h 136515"/>
                <a:gd name="connsiteX1" fmla="*/ 93534 w 95955"/>
                <a:gd name="connsiteY1" fmla="*/ 79 h 136515"/>
                <a:gd name="connsiteX2" fmla="*/ 67932 w 95955"/>
                <a:gd name="connsiteY2" fmla="*/ 2209 h 136515"/>
                <a:gd name="connsiteX3" fmla="*/ 65110 w 95955"/>
                <a:gd name="connsiteY3" fmla="*/ 5888 h 136515"/>
                <a:gd name="connsiteX4" fmla="*/ 69948 w 95955"/>
                <a:gd name="connsiteY4" fmla="*/ 8211 h 136515"/>
                <a:gd name="connsiteX5" fmla="*/ 80028 w 95955"/>
                <a:gd name="connsiteY5" fmla="*/ 11503 h 136515"/>
                <a:gd name="connsiteX6" fmla="*/ 79423 w 95955"/>
                <a:gd name="connsiteY6" fmla="*/ 15376 h 136515"/>
                <a:gd name="connsiteX7" fmla="*/ 67328 w 95955"/>
                <a:gd name="connsiteY7" fmla="*/ 61269 h 136515"/>
                <a:gd name="connsiteX8" fmla="*/ 48782 w 95955"/>
                <a:gd name="connsiteY8" fmla="*/ 48876 h 136515"/>
                <a:gd name="connsiteX9" fmla="*/ 199 w 95955"/>
                <a:gd name="connsiteY9" fmla="*/ 105612 h 136515"/>
                <a:gd name="connsiteX10" fmla="*/ 27010 w 95955"/>
                <a:gd name="connsiteY10" fmla="*/ 136594 h 136515"/>
                <a:gd name="connsiteX11" fmla="*/ 53217 w 95955"/>
                <a:gd name="connsiteY11" fmla="*/ 122071 h 136515"/>
                <a:gd name="connsiteX12" fmla="*/ 71561 w 95955"/>
                <a:gd name="connsiteY12" fmla="*/ 136594 h 136515"/>
                <a:gd name="connsiteX13" fmla="*/ 86478 w 95955"/>
                <a:gd name="connsiteY13" fmla="*/ 125944 h 136515"/>
                <a:gd name="connsiteX14" fmla="*/ 92526 w 95955"/>
                <a:gd name="connsiteY14" fmla="*/ 106774 h 136515"/>
                <a:gd name="connsiteX15" fmla="*/ 90107 w 95955"/>
                <a:gd name="connsiteY15" fmla="*/ 104837 h 136515"/>
                <a:gd name="connsiteX16" fmla="*/ 87285 w 95955"/>
                <a:gd name="connsiteY16" fmla="*/ 108323 h 136515"/>
                <a:gd name="connsiteX17" fmla="*/ 71964 w 95955"/>
                <a:gd name="connsiteY17" fmla="*/ 132334 h 136515"/>
                <a:gd name="connsiteX18" fmla="*/ 65917 w 95955"/>
                <a:gd name="connsiteY18" fmla="*/ 123427 h 136515"/>
                <a:gd name="connsiteX19" fmla="*/ 67126 w 95955"/>
                <a:gd name="connsiteY19" fmla="*/ 114132 h 136515"/>
                <a:gd name="connsiteX20" fmla="*/ 96155 w 95955"/>
                <a:gd name="connsiteY20" fmla="*/ 2209 h 136515"/>
                <a:gd name="connsiteX21" fmla="*/ 54225 w 95955"/>
                <a:gd name="connsiteY21" fmla="*/ 111421 h 136515"/>
                <a:gd name="connsiteX22" fmla="*/ 50193 w 95955"/>
                <a:gd name="connsiteY22" fmla="*/ 118586 h 136515"/>
                <a:gd name="connsiteX23" fmla="*/ 27414 w 95955"/>
                <a:gd name="connsiteY23" fmla="*/ 132334 h 136515"/>
                <a:gd name="connsiteX24" fmla="*/ 14512 w 95955"/>
                <a:gd name="connsiteY24" fmla="*/ 114132 h 136515"/>
                <a:gd name="connsiteX25" fmla="*/ 25599 w 95955"/>
                <a:gd name="connsiteY25" fmla="*/ 71725 h 136515"/>
                <a:gd name="connsiteX26" fmla="*/ 48983 w 95955"/>
                <a:gd name="connsiteY26" fmla="*/ 53136 h 136515"/>
                <a:gd name="connsiteX27" fmla="*/ 64909 w 95955"/>
                <a:gd name="connsiteY27" fmla="*/ 70176 h 136515"/>
                <a:gd name="connsiteX28" fmla="*/ 64304 w 95955"/>
                <a:gd name="connsiteY28" fmla="*/ 73468 h 136515"/>
                <a:gd name="connsiteX29" fmla="*/ 54225 w 95955"/>
                <a:gd name="connsiteY29" fmla="*/ 111421 h 13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955" h="136515">
                  <a:moveTo>
                    <a:pt x="96155" y="2209"/>
                  </a:moveTo>
                  <a:cubicBezTo>
                    <a:pt x="96155" y="2015"/>
                    <a:pt x="96155" y="79"/>
                    <a:pt x="93534" y="79"/>
                  </a:cubicBezTo>
                  <a:cubicBezTo>
                    <a:pt x="90510" y="79"/>
                    <a:pt x="71359" y="1821"/>
                    <a:pt x="67932" y="2209"/>
                  </a:cubicBezTo>
                  <a:cubicBezTo>
                    <a:pt x="66320" y="2402"/>
                    <a:pt x="65110" y="3370"/>
                    <a:pt x="65110" y="5888"/>
                  </a:cubicBezTo>
                  <a:cubicBezTo>
                    <a:pt x="65110" y="8211"/>
                    <a:pt x="66925" y="8211"/>
                    <a:pt x="69948" y="8211"/>
                  </a:cubicBezTo>
                  <a:cubicBezTo>
                    <a:pt x="79624" y="8211"/>
                    <a:pt x="80028" y="9567"/>
                    <a:pt x="80028" y="11503"/>
                  </a:cubicBezTo>
                  <a:lnTo>
                    <a:pt x="79423" y="15376"/>
                  </a:lnTo>
                  <a:lnTo>
                    <a:pt x="67328" y="61269"/>
                  </a:lnTo>
                  <a:cubicBezTo>
                    <a:pt x="63699" y="54104"/>
                    <a:pt x="57853" y="48876"/>
                    <a:pt x="48782" y="48876"/>
                  </a:cubicBezTo>
                  <a:cubicBezTo>
                    <a:pt x="25196" y="48876"/>
                    <a:pt x="199" y="77341"/>
                    <a:pt x="199" y="105612"/>
                  </a:cubicBezTo>
                  <a:cubicBezTo>
                    <a:pt x="199" y="123814"/>
                    <a:pt x="11287" y="136594"/>
                    <a:pt x="27010" y="136594"/>
                  </a:cubicBezTo>
                  <a:cubicBezTo>
                    <a:pt x="31042" y="136594"/>
                    <a:pt x="41121" y="135820"/>
                    <a:pt x="53217" y="122071"/>
                  </a:cubicBezTo>
                  <a:cubicBezTo>
                    <a:pt x="54829" y="130204"/>
                    <a:pt x="61885" y="136594"/>
                    <a:pt x="71561" y="136594"/>
                  </a:cubicBezTo>
                  <a:cubicBezTo>
                    <a:pt x="78617" y="136594"/>
                    <a:pt x="83253" y="132140"/>
                    <a:pt x="86478" y="125944"/>
                  </a:cubicBezTo>
                  <a:cubicBezTo>
                    <a:pt x="89905" y="118973"/>
                    <a:pt x="92526" y="107161"/>
                    <a:pt x="92526" y="106774"/>
                  </a:cubicBezTo>
                  <a:cubicBezTo>
                    <a:pt x="92526" y="104837"/>
                    <a:pt x="90712" y="104837"/>
                    <a:pt x="90107" y="104837"/>
                  </a:cubicBezTo>
                  <a:cubicBezTo>
                    <a:pt x="88091" y="104837"/>
                    <a:pt x="87890" y="105612"/>
                    <a:pt x="87285" y="108323"/>
                  </a:cubicBezTo>
                  <a:cubicBezTo>
                    <a:pt x="83858" y="120909"/>
                    <a:pt x="80229" y="132334"/>
                    <a:pt x="71964" y="132334"/>
                  </a:cubicBezTo>
                  <a:cubicBezTo>
                    <a:pt x="66521" y="132334"/>
                    <a:pt x="65917" y="127299"/>
                    <a:pt x="65917" y="123427"/>
                  </a:cubicBezTo>
                  <a:cubicBezTo>
                    <a:pt x="65917" y="118779"/>
                    <a:pt x="66320" y="117424"/>
                    <a:pt x="67126" y="114132"/>
                  </a:cubicBezTo>
                  <a:lnTo>
                    <a:pt x="96155" y="2209"/>
                  </a:lnTo>
                  <a:close/>
                  <a:moveTo>
                    <a:pt x="54225" y="111421"/>
                  </a:moveTo>
                  <a:cubicBezTo>
                    <a:pt x="53217" y="114907"/>
                    <a:pt x="53217" y="115294"/>
                    <a:pt x="50193" y="118586"/>
                  </a:cubicBezTo>
                  <a:cubicBezTo>
                    <a:pt x="41323" y="129236"/>
                    <a:pt x="33058" y="132334"/>
                    <a:pt x="27414" y="132334"/>
                  </a:cubicBezTo>
                  <a:cubicBezTo>
                    <a:pt x="17334" y="132334"/>
                    <a:pt x="14512" y="121684"/>
                    <a:pt x="14512" y="114132"/>
                  </a:cubicBezTo>
                  <a:cubicBezTo>
                    <a:pt x="14512" y="104450"/>
                    <a:pt x="20963" y="80632"/>
                    <a:pt x="25599" y="71725"/>
                  </a:cubicBezTo>
                  <a:cubicBezTo>
                    <a:pt x="31848" y="60300"/>
                    <a:pt x="40920" y="53136"/>
                    <a:pt x="48983" y="53136"/>
                  </a:cubicBezTo>
                  <a:cubicBezTo>
                    <a:pt x="62086" y="53136"/>
                    <a:pt x="64909" y="69014"/>
                    <a:pt x="64909" y="70176"/>
                  </a:cubicBezTo>
                  <a:cubicBezTo>
                    <a:pt x="64909" y="71338"/>
                    <a:pt x="64505" y="72500"/>
                    <a:pt x="64304" y="73468"/>
                  </a:cubicBezTo>
                  <a:lnTo>
                    <a:pt x="54225" y="111421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形状 277">
              <a:extLst>
                <a:ext uri="{FF2B5EF4-FFF2-40B4-BE49-F238E27FC236}">
                  <a16:creationId xmlns:a16="http://schemas.microsoft.com/office/drawing/2014/main" id="{9B3F4448-3340-9828-74D6-0F48A2DE1E79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6320233" y="6396790"/>
              <a:ext cx="64910" cy="92714"/>
            </a:xfrm>
            <a:custGeom>
              <a:avLst/>
              <a:gdLst>
                <a:gd name="connsiteX0" fmla="*/ 31108 w 64910"/>
                <a:gd name="connsiteY0" fmla="*/ 44805 h 92714"/>
                <a:gd name="connsiteX1" fmla="*/ 50017 w 64910"/>
                <a:gd name="connsiteY1" fmla="*/ 66628 h 92714"/>
                <a:gd name="connsiteX2" fmla="*/ 31672 w 64910"/>
                <a:gd name="connsiteY2" fmla="*/ 88451 h 92714"/>
                <a:gd name="connsiteX3" fmla="*/ 7683 w 64910"/>
                <a:gd name="connsiteY3" fmla="*/ 78963 h 92714"/>
                <a:gd name="connsiteX4" fmla="*/ 15868 w 64910"/>
                <a:gd name="connsiteY4" fmla="*/ 71372 h 92714"/>
                <a:gd name="connsiteX5" fmla="*/ 8107 w 64910"/>
                <a:gd name="connsiteY5" fmla="*/ 63917 h 92714"/>
                <a:gd name="connsiteX6" fmla="*/ 205 w 64910"/>
                <a:gd name="connsiteY6" fmla="*/ 71779 h 92714"/>
                <a:gd name="connsiteX7" fmla="*/ 31954 w 64910"/>
                <a:gd name="connsiteY7" fmla="*/ 92789 h 92714"/>
                <a:gd name="connsiteX8" fmla="*/ 65115 w 64910"/>
                <a:gd name="connsiteY8" fmla="*/ 66628 h 92714"/>
                <a:gd name="connsiteX9" fmla="*/ 40562 w 64910"/>
                <a:gd name="connsiteY9" fmla="*/ 42365 h 92714"/>
                <a:gd name="connsiteX10" fmla="*/ 60741 w 64910"/>
                <a:gd name="connsiteY10" fmla="*/ 18780 h 92714"/>
                <a:gd name="connsiteX11" fmla="*/ 32237 w 64910"/>
                <a:gd name="connsiteY11" fmla="*/ 75 h 92714"/>
                <a:gd name="connsiteX12" fmla="*/ 4579 w 64910"/>
                <a:gd name="connsiteY12" fmla="*/ 18238 h 92714"/>
                <a:gd name="connsiteX13" fmla="*/ 11917 w 64910"/>
                <a:gd name="connsiteY13" fmla="*/ 25422 h 92714"/>
                <a:gd name="connsiteX14" fmla="*/ 19113 w 64910"/>
                <a:gd name="connsiteY14" fmla="*/ 18509 h 92714"/>
                <a:gd name="connsiteX15" fmla="*/ 11917 w 64910"/>
                <a:gd name="connsiteY15" fmla="*/ 11460 h 92714"/>
                <a:gd name="connsiteX16" fmla="*/ 31813 w 64910"/>
                <a:gd name="connsiteY16" fmla="*/ 4005 h 92714"/>
                <a:gd name="connsiteX17" fmla="*/ 47053 w 64910"/>
                <a:gd name="connsiteY17" fmla="*/ 18780 h 92714"/>
                <a:gd name="connsiteX18" fmla="*/ 41409 w 64910"/>
                <a:gd name="connsiteY18" fmla="*/ 34910 h 92714"/>
                <a:gd name="connsiteX19" fmla="*/ 25746 w 64910"/>
                <a:gd name="connsiteY19" fmla="*/ 40739 h 92714"/>
                <a:gd name="connsiteX20" fmla="*/ 21230 w 64910"/>
                <a:gd name="connsiteY20" fmla="*/ 41145 h 92714"/>
                <a:gd name="connsiteX21" fmla="*/ 19819 w 64910"/>
                <a:gd name="connsiteY21" fmla="*/ 42907 h 92714"/>
                <a:gd name="connsiteX22" fmla="*/ 23488 w 64910"/>
                <a:gd name="connsiteY22" fmla="*/ 44805 h 92714"/>
                <a:gd name="connsiteX23" fmla="*/ 31108 w 64910"/>
                <a:gd name="connsiteY23" fmla="*/ 44805 h 9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910" h="92714">
                  <a:moveTo>
                    <a:pt x="31108" y="44805"/>
                  </a:moveTo>
                  <a:cubicBezTo>
                    <a:pt x="42114" y="44805"/>
                    <a:pt x="50017" y="52125"/>
                    <a:pt x="50017" y="66628"/>
                  </a:cubicBezTo>
                  <a:cubicBezTo>
                    <a:pt x="50017" y="83436"/>
                    <a:pt x="39857" y="88451"/>
                    <a:pt x="31672" y="88451"/>
                  </a:cubicBezTo>
                  <a:cubicBezTo>
                    <a:pt x="26028" y="88451"/>
                    <a:pt x="13610" y="86960"/>
                    <a:pt x="7683" y="78963"/>
                  </a:cubicBezTo>
                  <a:cubicBezTo>
                    <a:pt x="14316" y="78692"/>
                    <a:pt x="15868" y="74219"/>
                    <a:pt x="15868" y="71372"/>
                  </a:cubicBezTo>
                  <a:cubicBezTo>
                    <a:pt x="15868" y="67035"/>
                    <a:pt x="12481" y="63917"/>
                    <a:pt x="8107" y="63917"/>
                  </a:cubicBezTo>
                  <a:cubicBezTo>
                    <a:pt x="4156" y="63917"/>
                    <a:pt x="205" y="66222"/>
                    <a:pt x="205" y="71779"/>
                  </a:cubicBezTo>
                  <a:cubicBezTo>
                    <a:pt x="205" y="84521"/>
                    <a:pt x="14880" y="92789"/>
                    <a:pt x="31954" y="92789"/>
                  </a:cubicBezTo>
                  <a:cubicBezTo>
                    <a:pt x="51569" y="92789"/>
                    <a:pt x="65115" y="80183"/>
                    <a:pt x="65115" y="66628"/>
                  </a:cubicBezTo>
                  <a:cubicBezTo>
                    <a:pt x="65115" y="56056"/>
                    <a:pt x="56084" y="45483"/>
                    <a:pt x="40562" y="42365"/>
                  </a:cubicBezTo>
                  <a:cubicBezTo>
                    <a:pt x="55379" y="37214"/>
                    <a:pt x="60741" y="27048"/>
                    <a:pt x="60741" y="18780"/>
                  </a:cubicBezTo>
                  <a:cubicBezTo>
                    <a:pt x="60741" y="8072"/>
                    <a:pt x="47900" y="75"/>
                    <a:pt x="32237" y="75"/>
                  </a:cubicBezTo>
                  <a:cubicBezTo>
                    <a:pt x="16573" y="75"/>
                    <a:pt x="4579" y="7394"/>
                    <a:pt x="4579" y="18238"/>
                  </a:cubicBezTo>
                  <a:cubicBezTo>
                    <a:pt x="4579" y="22846"/>
                    <a:pt x="7683" y="25422"/>
                    <a:pt x="11917" y="25422"/>
                  </a:cubicBezTo>
                  <a:cubicBezTo>
                    <a:pt x="16291" y="25422"/>
                    <a:pt x="19113" y="22304"/>
                    <a:pt x="19113" y="18509"/>
                  </a:cubicBezTo>
                  <a:cubicBezTo>
                    <a:pt x="19113" y="14578"/>
                    <a:pt x="16291" y="11732"/>
                    <a:pt x="11917" y="11460"/>
                  </a:cubicBezTo>
                  <a:cubicBezTo>
                    <a:pt x="16856" y="5496"/>
                    <a:pt x="26592" y="4005"/>
                    <a:pt x="31813" y="4005"/>
                  </a:cubicBezTo>
                  <a:cubicBezTo>
                    <a:pt x="38163" y="4005"/>
                    <a:pt x="47053" y="6987"/>
                    <a:pt x="47053" y="18780"/>
                  </a:cubicBezTo>
                  <a:cubicBezTo>
                    <a:pt x="47053" y="24473"/>
                    <a:pt x="45078" y="30708"/>
                    <a:pt x="41409" y="34910"/>
                  </a:cubicBezTo>
                  <a:cubicBezTo>
                    <a:pt x="36752" y="40061"/>
                    <a:pt x="32801" y="40332"/>
                    <a:pt x="25746" y="40739"/>
                  </a:cubicBezTo>
                  <a:cubicBezTo>
                    <a:pt x="22218" y="41010"/>
                    <a:pt x="21936" y="41010"/>
                    <a:pt x="21230" y="41145"/>
                  </a:cubicBezTo>
                  <a:cubicBezTo>
                    <a:pt x="20948" y="41145"/>
                    <a:pt x="19819" y="41416"/>
                    <a:pt x="19819" y="42907"/>
                  </a:cubicBezTo>
                  <a:cubicBezTo>
                    <a:pt x="19819" y="44805"/>
                    <a:pt x="21089" y="44805"/>
                    <a:pt x="23488" y="44805"/>
                  </a:cubicBezTo>
                  <a:lnTo>
                    <a:pt x="31108" y="44805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形状 278">
              <a:extLst>
                <a:ext uri="{FF2B5EF4-FFF2-40B4-BE49-F238E27FC236}">
                  <a16:creationId xmlns:a16="http://schemas.microsoft.com/office/drawing/2014/main" id="{D8E8A9DC-22B5-9980-3E84-C1F9E1D35242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6408893" y="6481157"/>
              <a:ext cx="100390" cy="87718"/>
            </a:xfrm>
            <a:custGeom>
              <a:avLst/>
              <a:gdLst>
                <a:gd name="connsiteX0" fmla="*/ 61693 w 100390"/>
                <a:gd name="connsiteY0" fmla="*/ 27188 h 87718"/>
                <a:gd name="connsiteX1" fmla="*/ 81650 w 100390"/>
                <a:gd name="connsiteY1" fmla="*/ 4339 h 87718"/>
                <a:gd name="connsiteX2" fmla="*/ 91729 w 100390"/>
                <a:gd name="connsiteY2" fmla="*/ 6856 h 87718"/>
                <a:gd name="connsiteX3" fmla="*/ 82053 w 100390"/>
                <a:gd name="connsiteY3" fmla="*/ 17313 h 87718"/>
                <a:gd name="connsiteX4" fmla="*/ 89713 w 100390"/>
                <a:gd name="connsiteY4" fmla="*/ 24090 h 87718"/>
                <a:gd name="connsiteX5" fmla="*/ 100599 w 100390"/>
                <a:gd name="connsiteY5" fmla="*/ 12859 h 87718"/>
                <a:gd name="connsiteX6" fmla="*/ 81852 w 100390"/>
                <a:gd name="connsiteY6" fmla="*/ 79 h 87718"/>
                <a:gd name="connsiteX7" fmla="*/ 60685 w 100390"/>
                <a:gd name="connsiteY7" fmla="*/ 14795 h 87718"/>
                <a:gd name="connsiteX8" fmla="*/ 38914 w 100390"/>
                <a:gd name="connsiteY8" fmla="*/ 79 h 87718"/>
                <a:gd name="connsiteX9" fmla="*/ 6458 w 100390"/>
                <a:gd name="connsiteY9" fmla="*/ 29899 h 87718"/>
                <a:gd name="connsiteX10" fmla="*/ 8877 w 100390"/>
                <a:gd name="connsiteY10" fmla="*/ 31835 h 87718"/>
                <a:gd name="connsiteX11" fmla="*/ 11498 w 100390"/>
                <a:gd name="connsiteY11" fmla="*/ 29705 h 87718"/>
                <a:gd name="connsiteX12" fmla="*/ 38510 w 100390"/>
                <a:gd name="connsiteY12" fmla="*/ 4339 h 87718"/>
                <a:gd name="connsiteX13" fmla="*/ 49396 w 100390"/>
                <a:gd name="connsiteY13" fmla="*/ 17313 h 87718"/>
                <a:gd name="connsiteX14" fmla="*/ 38510 w 100390"/>
                <a:gd name="connsiteY14" fmla="*/ 63399 h 87718"/>
                <a:gd name="connsiteX15" fmla="*/ 19360 w 100390"/>
                <a:gd name="connsiteY15" fmla="*/ 83537 h 87718"/>
                <a:gd name="connsiteX16" fmla="*/ 9280 w 100390"/>
                <a:gd name="connsiteY16" fmla="*/ 81020 h 87718"/>
                <a:gd name="connsiteX17" fmla="*/ 18755 w 100390"/>
                <a:gd name="connsiteY17" fmla="*/ 70563 h 87718"/>
                <a:gd name="connsiteX18" fmla="*/ 11296 w 100390"/>
                <a:gd name="connsiteY18" fmla="*/ 63786 h 87718"/>
                <a:gd name="connsiteX19" fmla="*/ 209 w 100390"/>
                <a:gd name="connsiteY19" fmla="*/ 75017 h 87718"/>
                <a:gd name="connsiteX20" fmla="*/ 19158 w 100390"/>
                <a:gd name="connsiteY20" fmla="*/ 87797 h 87718"/>
                <a:gd name="connsiteX21" fmla="*/ 40325 w 100390"/>
                <a:gd name="connsiteY21" fmla="*/ 73081 h 87718"/>
                <a:gd name="connsiteX22" fmla="*/ 62096 w 100390"/>
                <a:gd name="connsiteY22" fmla="*/ 87797 h 87718"/>
                <a:gd name="connsiteX23" fmla="*/ 94350 w 100390"/>
                <a:gd name="connsiteY23" fmla="*/ 57977 h 87718"/>
                <a:gd name="connsiteX24" fmla="*/ 91931 w 100390"/>
                <a:gd name="connsiteY24" fmla="*/ 56040 h 87718"/>
                <a:gd name="connsiteX25" fmla="*/ 89310 w 100390"/>
                <a:gd name="connsiteY25" fmla="*/ 58170 h 87718"/>
                <a:gd name="connsiteX26" fmla="*/ 62499 w 100390"/>
                <a:gd name="connsiteY26" fmla="*/ 83537 h 87718"/>
                <a:gd name="connsiteX27" fmla="*/ 51412 w 100390"/>
                <a:gd name="connsiteY27" fmla="*/ 70757 h 87718"/>
                <a:gd name="connsiteX28" fmla="*/ 54839 w 100390"/>
                <a:gd name="connsiteY28" fmla="*/ 53717 h 87718"/>
                <a:gd name="connsiteX29" fmla="*/ 61693 w 100390"/>
                <a:gd name="connsiteY29" fmla="*/ 27188 h 8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390" h="87718">
                  <a:moveTo>
                    <a:pt x="61693" y="27188"/>
                  </a:moveTo>
                  <a:cubicBezTo>
                    <a:pt x="62902" y="22153"/>
                    <a:pt x="67539" y="4339"/>
                    <a:pt x="81650" y="4339"/>
                  </a:cubicBezTo>
                  <a:cubicBezTo>
                    <a:pt x="82658" y="4339"/>
                    <a:pt x="87496" y="4339"/>
                    <a:pt x="91729" y="6856"/>
                  </a:cubicBezTo>
                  <a:cubicBezTo>
                    <a:pt x="86085" y="7824"/>
                    <a:pt x="82053" y="12665"/>
                    <a:pt x="82053" y="17313"/>
                  </a:cubicBezTo>
                  <a:cubicBezTo>
                    <a:pt x="82053" y="20411"/>
                    <a:pt x="84271" y="24090"/>
                    <a:pt x="89713" y="24090"/>
                  </a:cubicBezTo>
                  <a:cubicBezTo>
                    <a:pt x="94148" y="24090"/>
                    <a:pt x="100599" y="20604"/>
                    <a:pt x="100599" y="12859"/>
                  </a:cubicBezTo>
                  <a:cubicBezTo>
                    <a:pt x="100599" y="2790"/>
                    <a:pt x="88706" y="79"/>
                    <a:pt x="81852" y="79"/>
                  </a:cubicBezTo>
                  <a:cubicBezTo>
                    <a:pt x="70160" y="79"/>
                    <a:pt x="63104" y="10342"/>
                    <a:pt x="60685" y="14795"/>
                  </a:cubicBezTo>
                  <a:cubicBezTo>
                    <a:pt x="55645" y="2015"/>
                    <a:pt x="44760" y="79"/>
                    <a:pt x="38914" y="79"/>
                  </a:cubicBezTo>
                  <a:cubicBezTo>
                    <a:pt x="17949" y="79"/>
                    <a:pt x="6458" y="25058"/>
                    <a:pt x="6458" y="29899"/>
                  </a:cubicBezTo>
                  <a:cubicBezTo>
                    <a:pt x="6458" y="31835"/>
                    <a:pt x="8474" y="31835"/>
                    <a:pt x="8877" y="31835"/>
                  </a:cubicBezTo>
                  <a:cubicBezTo>
                    <a:pt x="10490" y="31835"/>
                    <a:pt x="11095" y="31448"/>
                    <a:pt x="11498" y="29705"/>
                  </a:cubicBezTo>
                  <a:cubicBezTo>
                    <a:pt x="18352" y="9180"/>
                    <a:pt x="31656" y="4339"/>
                    <a:pt x="38510" y="4339"/>
                  </a:cubicBezTo>
                  <a:cubicBezTo>
                    <a:pt x="42341" y="4339"/>
                    <a:pt x="49396" y="6081"/>
                    <a:pt x="49396" y="17313"/>
                  </a:cubicBezTo>
                  <a:cubicBezTo>
                    <a:pt x="49396" y="23315"/>
                    <a:pt x="45969" y="36289"/>
                    <a:pt x="38510" y="63399"/>
                  </a:cubicBezTo>
                  <a:cubicBezTo>
                    <a:pt x="35285" y="75404"/>
                    <a:pt x="28230" y="83537"/>
                    <a:pt x="19360" y="83537"/>
                  </a:cubicBezTo>
                  <a:cubicBezTo>
                    <a:pt x="18150" y="83537"/>
                    <a:pt x="13514" y="83537"/>
                    <a:pt x="9280" y="81020"/>
                  </a:cubicBezTo>
                  <a:cubicBezTo>
                    <a:pt x="14320" y="80052"/>
                    <a:pt x="18755" y="75985"/>
                    <a:pt x="18755" y="70563"/>
                  </a:cubicBezTo>
                  <a:cubicBezTo>
                    <a:pt x="18755" y="65335"/>
                    <a:pt x="14320" y="63786"/>
                    <a:pt x="11296" y="63786"/>
                  </a:cubicBezTo>
                  <a:cubicBezTo>
                    <a:pt x="5249" y="63786"/>
                    <a:pt x="209" y="68821"/>
                    <a:pt x="209" y="75017"/>
                  </a:cubicBezTo>
                  <a:cubicBezTo>
                    <a:pt x="209" y="83924"/>
                    <a:pt x="10288" y="87797"/>
                    <a:pt x="19158" y="87797"/>
                  </a:cubicBezTo>
                  <a:cubicBezTo>
                    <a:pt x="32463" y="87797"/>
                    <a:pt x="39720" y="74242"/>
                    <a:pt x="40325" y="73081"/>
                  </a:cubicBezTo>
                  <a:cubicBezTo>
                    <a:pt x="42744" y="80245"/>
                    <a:pt x="50001" y="87797"/>
                    <a:pt x="62096" y="87797"/>
                  </a:cubicBezTo>
                  <a:cubicBezTo>
                    <a:pt x="82860" y="87797"/>
                    <a:pt x="94350" y="62818"/>
                    <a:pt x="94350" y="57977"/>
                  </a:cubicBezTo>
                  <a:cubicBezTo>
                    <a:pt x="94350" y="56040"/>
                    <a:pt x="92536" y="56040"/>
                    <a:pt x="91931" y="56040"/>
                  </a:cubicBezTo>
                  <a:cubicBezTo>
                    <a:pt x="90117" y="56040"/>
                    <a:pt x="89713" y="56815"/>
                    <a:pt x="89310" y="58170"/>
                  </a:cubicBezTo>
                  <a:cubicBezTo>
                    <a:pt x="82658" y="78890"/>
                    <a:pt x="68950" y="83537"/>
                    <a:pt x="62499" y="83537"/>
                  </a:cubicBezTo>
                  <a:cubicBezTo>
                    <a:pt x="54637" y="83537"/>
                    <a:pt x="51412" y="77341"/>
                    <a:pt x="51412" y="70757"/>
                  </a:cubicBezTo>
                  <a:cubicBezTo>
                    <a:pt x="51412" y="66497"/>
                    <a:pt x="52622" y="62237"/>
                    <a:pt x="54839" y="53717"/>
                  </a:cubicBezTo>
                  <a:lnTo>
                    <a:pt x="61693" y="27188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形状 279">
              <a:extLst>
                <a:ext uri="{FF2B5EF4-FFF2-40B4-BE49-F238E27FC236}">
                  <a16:creationId xmlns:a16="http://schemas.microsoft.com/office/drawing/2014/main" id="{FC98FBC5-3D16-BABF-AE9F-AA43A03C5801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6525920" y="6434490"/>
              <a:ext cx="171550" cy="132255"/>
            </a:xfrm>
            <a:custGeom>
              <a:avLst/>
              <a:gdLst>
                <a:gd name="connsiteX0" fmla="*/ 95162 w 171550"/>
                <a:gd name="connsiteY0" fmla="*/ 54104 h 132255"/>
                <a:gd name="connsiteX1" fmla="*/ 94154 w 171550"/>
                <a:gd name="connsiteY1" fmla="*/ 51393 h 132255"/>
                <a:gd name="connsiteX2" fmla="*/ 100000 w 171550"/>
                <a:gd name="connsiteY2" fmla="*/ 46939 h 132255"/>
                <a:gd name="connsiteX3" fmla="*/ 135278 w 171550"/>
                <a:gd name="connsiteY3" fmla="*/ 20798 h 132255"/>
                <a:gd name="connsiteX4" fmla="*/ 168136 w 171550"/>
                <a:gd name="connsiteY4" fmla="*/ 6081 h 132255"/>
                <a:gd name="connsiteX5" fmla="*/ 171765 w 171550"/>
                <a:gd name="connsiteY5" fmla="*/ 2209 h 132255"/>
                <a:gd name="connsiteX6" fmla="*/ 169548 w 171550"/>
                <a:gd name="connsiteY6" fmla="*/ 79 h 132255"/>
                <a:gd name="connsiteX7" fmla="*/ 155235 w 171550"/>
                <a:gd name="connsiteY7" fmla="*/ 660 h 132255"/>
                <a:gd name="connsiteX8" fmla="*/ 132859 w 171550"/>
                <a:gd name="connsiteY8" fmla="*/ 79 h 132255"/>
                <a:gd name="connsiteX9" fmla="*/ 129029 w 171550"/>
                <a:gd name="connsiteY9" fmla="*/ 3951 h 132255"/>
                <a:gd name="connsiteX10" fmla="*/ 131448 w 171550"/>
                <a:gd name="connsiteY10" fmla="*/ 6081 h 132255"/>
                <a:gd name="connsiteX11" fmla="*/ 137697 w 171550"/>
                <a:gd name="connsiteY11" fmla="*/ 10148 h 132255"/>
                <a:gd name="connsiteX12" fmla="*/ 130440 w 171550"/>
                <a:gd name="connsiteY12" fmla="*/ 19055 h 132255"/>
                <a:gd name="connsiteX13" fmla="*/ 51821 w 171550"/>
                <a:gd name="connsiteY13" fmla="*/ 77147 h 132255"/>
                <a:gd name="connsiteX14" fmla="*/ 67948 w 171550"/>
                <a:gd name="connsiteY14" fmla="*/ 14989 h 132255"/>
                <a:gd name="connsiteX15" fmla="*/ 84881 w 171550"/>
                <a:gd name="connsiteY15" fmla="*/ 6081 h 132255"/>
                <a:gd name="connsiteX16" fmla="*/ 91735 w 171550"/>
                <a:gd name="connsiteY16" fmla="*/ 2209 h 132255"/>
                <a:gd name="connsiteX17" fmla="*/ 88913 w 171550"/>
                <a:gd name="connsiteY17" fmla="*/ 79 h 132255"/>
                <a:gd name="connsiteX18" fmla="*/ 63110 w 171550"/>
                <a:gd name="connsiteY18" fmla="*/ 660 h 132255"/>
                <a:gd name="connsiteX19" fmla="*/ 37105 w 171550"/>
                <a:gd name="connsiteY19" fmla="*/ 79 h 132255"/>
                <a:gd name="connsiteX20" fmla="*/ 33073 w 171550"/>
                <a:gd name="connsiteY20" fmla="*/ 3758 h 132255"/>
                <a:gd name="connsiteX21" fmla="*/ 38919 w 171550"/>
                <a:gd name="connsiteY21" fmla="*/ 6081 h 132255"/>
                <a:gd name="connsiteX22" fmla="*/ 47588 w 171550"/>
                <a:gd name="connsiteY22" fmla="*/ 6469 h 132255"/>
                <a:gd name="connsiteX23" fmla="*/ 52022 w 171550"/>
                <a:gd name="connsiteY23" fmla="*/ 9567 h 132255"/>
                <a:gd name="connsiteX24" fmla="*/ 51216 w 171550"/>
                <a:gd name="connsiteY24" fmla="*/ 13246 h 132255"/>
                <a:gd name="connsiteX25" fmla="*/ 24203 w 171550"/>
                <a:gd name="connsiteY25" fmla="*/ 117230 h 132255"/>
                <a:gd name="connsiteX26" fmla="*/ 5859 w 171550"/>
                <a:gd name="connsiteY26" fmla="*/ 126331 h 132255"/>
                <a:gd name="connsiteX27" fmla="*/ 215 w 171550"/>
                <a:gd name="connsiteY27" fmla="*/ 130010 h 132255"/>
                <a:gd name="connsiteX28" fmla="*/ 3238 w 171550"/>
                <a:gd name="connsiteY28" fmla="*/ 132334 h 132255"/>
                <a:gd name="connsiteX29" fmla="*/ 28840 w 171550"/>
                <a:gd name="connsiteY29" fmla="*/ 131753 h 132255"/>
                <a:gd name="connsiteX30" fmla="*/ 41742 w 171550"/>
                <a:gd name="connsiteY30" fmla="*/ 131947 h 132255"/>
                <a:gd name="connsiteX31" fmla="*/ 54845 w 171550"/>
                <a:gd name="connsiteY31" fmla="*/ 132334 h 132255"/>
                <a:gd name="connsiteX32" fmla="*/ 58876 w 171550"/>
                <a:gd name="connsiteY32" fmla="*/ 128461 h 132255"/>
                <a:gd name="connsiteX33" fmla="*/ 53232 w 171550"/>
                <a:gd name="connsiteY33" fmla="*/ 126331 h 132255"/>
                <a:gd name="connsiteX34" fmla="*/ 40129 w 171550"/>
                <a:gd name="connsiteY34" fmla="*/ 122846 h 132255"/>
                <a:gd name="connsiteX35" fmla="*/ 41943 w 171550"/>
                <a:gd name="connsiteY35" fmla="*/ 114326 h 132255"/>
                <a:gd name="connsiteX36" fmla="*/ 50007 w 171550"/>
                <a:gd name="connsiteY36" fmla="*/ 83924 h 132255"/>
                <a:gd name="connsiteX37" fmla="*/ 80043 w 171550"/>
                <a:gd name="connsiteY37" fmla="*/ 61462 h 132255"/>
                <a:gd name="connsiteX38" fmla="*/ 103427 w 171550"/>
                <a:gd name="connsiteY38" fmla="*/ 113551 h 132255"/>
                <a:gd name="connsiteX39" fmla="*/ 105846 w 171550"/>
                <a:gd name="connsiteY39" fmla="*/ 120328 h 132255"/>
                <a:gd name="connsiteX40" fmla="*/ 95364 w 171550"/>
                <a:gd name="connsiteY40" fmla="*/ 126331 h 132255"/>
                <a:gd name="connsiteX41" fmla="*/ 90929 w 171550"/>
                <a:gd name="connsiteY41" fmla="*/ 130204 h 132255"/>
                <a:gd name="connsiteX42" fmla="*/ 93751 w 171550"/>
                <a:gd name="connsiteY42" fmla="*/ 132334 h 132255"/>
                <a:gd name="connsiteX43" fmla="*/ 118344 w 171550"/>
                <a:gd name="connsiteY43" fmla="*/ 131753 h 132255"/>
                <a:gd name="connsiteX44" fmla="*/ 138100 w 171550"/>
                <a:gd name="connsiteY44" fmla="*/ 132334 h 132255"/>
                <a:gd name="connsiteX45" fmla="*/ 141729 w 171550"/>
                <a:gd name="connsiteY45" fmla="*/ 128461 h 132255"/>
                <a:gd name="connsiteX46" fmla="*/ 137697 w 171550"/>
                <a:gd name="connsiteY46" fmla="*/ 126331 h 132255"/>
                <a:gd name="connsiteX47" fmla="*/ 123787 w 171550"/>
                <a:gd name="connsiteY47" fmla="*/ 117618 h 132255"/>
                <a:gd name="connsiteX48" fmla="*/ 95162 w 171550"/>
                <a:gd name="connsiteY48" fmla="*/ 54104 h 13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1550" h="132255">
                  <a:moveTo>
                    <a:pt x="95162" y="54104"/>
                  </a:moveTo>
                  <a:cubicBezTo>
                    <a:pt x="94960" y="53523"/>
                    <a:pt x="94154" y="51974"/>
                    <a:pt x="94154" y="51393"/>
                  </a:cubicBezTo>
                  <a:cubicBezTo>
                    <a:pt x="94154" y="51199"/>
                    <a:pt x="97783" y="48488"/>
                    <a:pt x="100000" y="46939"/>
                  </a:cubicBezTo>
                  <a:lnTo>
                    <a:pt x="135278" y="20798"/>
                  </a:lnTo>
                  <a:cubicBezTo>
                    <a:pt x="154227" y="7437"/>
                    <a:pt x="162089" y="6662"/>
                    <a:pt x="168136" y="6081"/>
                  </a:cubicBezTo>
                  <a:cubicBezTo>
                    <a:pt x="169749" y="5888"/>
                    <a:pt x="171765" y="5694"/>
                    <a:pt x="171765" y="2209"/>
                  </a:cubicBezTo>
                  <a:cubicBezTo>
                    <a:pt x="171765" y="1434"/>
                    <a:pt x="171160" y="79"/>
                    <a:pt x="169548" y="79"/>
                  </a:cubicBezTo>
                  <a:cubicBezTo>
                    <a:pt x="165113" y="79"/>
                    <a:pt x="160073" y="660"/>
                    <a:pt x="155235" y="660"/>
                  </a:cubicBezTo>
                  <a:cubicBezTo>
                    <a:pt x="147978" y="660"/>
                    <a:pt x="140116" y="79"/>
                    <a:pt x="132859" y="79"/>
                  </a:cubicBezTo>
                  <a:cubicBezTo>
                    <a:pt x="131448" y="79"/>
                    <a:pt x="129029" y="79"/>
                    <a:pt x="129029" y="3951"/>
                  </a:cubicBezTo>
                  <a:cubicBezTo>
                    <a:pt x="129029" y="5307"/>
                    <a:pt x="130037" y="5888"/>
                    <a:pt x="131448" y="6081"/>
                  </a:cubicBezTo>
                  <a:cubicBezTo>
                    <a:pt x="135883" y="6469"/>
                    <a:pt x="137697" y="7437"/>
                    <a:pt x="137697" y="10148"/>
                  </a:cubicBezTo>
                  <a:cubicBezTo>
                    <a:pt x="137697" y="13633"/>
                    <a:pt x="131649" y="18087"/>
                    <a:pt x="130440" y="19055"/>
                  </a:cubicBezTo>
                  <a:lnTo>
                    <a:pt x="51821" y="77147"/>
                  </a:lnTo>
                  <a:lnTo>
                    <a:pt x="67948" y="14989"/>
                  </a:lnTo>
                  <a:cubicBezTo>
                    <a:pt x="69762" y="8018"/>
                    <a:pt x="70165" y="6081"/>
                    <a:pt x="84881" y="6081"/>
                  </a:cubicBezTo>
                  <a:cubicBezTo>
                    <a:pt x="89921" y="6081"/>
                    <a:pt x="91735" y="6081"/>
                    <a:pt x="91735" y="2209"/>
                  </a:cubicBezTo>
                  <a:cubicBezTo>
                    <a:pt x="91735" y="466"/>
                    <a:pt x="90122" y="79"/>
                    <a:pt x="88913" y="79"/>
                  </a:cubicBezTo>
                  <a:cubicBezTo>
                    <a:pt x="83268" y="79"/>
                    <a:pt x="68754" y="660"/>
                    <a:pt x="63110" y="660"/>
                  </a:cubicBezTo>
                  <a:cubicBezTo>
                    <a:pt x="57264" y="660"/>
                    <a:pt x="42951" y="79"/>
                    <a:pt x="37105" y="79"/>
                  </a:cubicBezTo>
                  <a:cubicBezTo>
                    <a:pt x="35694" y="79"/>
                    <a:pt x="33073" y="79"/>
                    <a:pt x="33073" y="3758"/>
                  </a:cubicBezTo>
                  <a:cubicBezTo>
                    <a:pt x="33073" y="6081"/>
                    <a:pt x="34888" y="6081"/>
                    <a:pt x="38919" y="6081"/>
                  </a:cubicBezTo>
                  <a:cubicBezTo>
                    <a:pt x="41540" y="6081"/>
                    <a:pt x="45169" y="6275"/>
                    <a:pt x="47588" y="6469"/>
                  </a:cubicBezTo>
                  <a:cubicBezTo>
                    <a:pt x="50813" y="6856"/>
                    <a:pt x="52022" y="7437"/>
                    <a:pt x="52022" y="9567"/>
                  </a:cubicBezTo>
                  <a:cubicBezTo>
                    <a:pt x="52022" y="10342"/>
                    <a:pt x="51821" y="10922"/>
                    <a:pt x="51216" y="13246"/>
                  </a:cubicBezTo>
                  <a:lnTo>
                    <a:pt x="24203" y="117230"/>
                  </a:lnTo>
                  <a:cubicBezTo>
                    <a:pt x="22188" y="124782"/>
                    <a:pt x="21784" y="126331"/>
                    <a:pt x="5859" y="126331"/>
                  </a:cubicBezTo>
                  <a:cubicBezTo>
                    <a:pt x="2432" y="126331"/>
                    <a:pt x="215" y="126331"/>
                    <a:pt x="215" y="130010"/>
                  </a:cubicBezTo>
                  <a:cubicBezTo>
                    <a:pt x="215" y="132334"/>
                    <a:pt x="2634" y="132334"/>
                    <a:pt x="3238" y="132334"/>
                  </a:cubicBezTo>
                  <a:cubicBezTo>
                    <a:pt x="8883" y="132334"/>
                    <a:pt x="23196" y="131753"/>
                    <a:pt x="28840" y="131753"/>
                  </a:cubicBezTo>
                  <a:cubicBezTo>
                    <a:pt x="33073" y="131753"/>
                    <a:pt x="37508" y="131947"/>
                    <a:pt x="41742" y="131947"/>
                  </a:cubicBezTo>
                  <a:cubicBezTo>
                    <a:pt x="46176" y="131947"/>
                    <a:pt x="50611" y="132334"/>
                    <a:pt x="54845" y="132334"/>
                  </a:cubicBezTo>
                  <a:cubicBezTo>
                    <a:pt x="56256" y="132334"/>
                    <a:pt x="58876" y="132334"/>
                    <a:pt x="58876" y="128461"/>
                  </a:cubicBezTo>
                  <a:cubicBezTo>
                    <a:pt x="58876" y="126331"/>
                    <a:pt x="57062" y="126331"/>
                    <a:pt x="53232" y="126331"/>
                  </a:cubicBezTo>
                  <a:cubicBezTo>
                    <a:pt x="45773" y="126331"/>
                    <a:pt x="40129" y="126331"/>
                    <a:pt x="40129" y="122846"/>
                  </a:cubicBezTo>
                  <a:cubicBezTo>
                    <a:pt x="40129" y="121490"/>
                    <a:pt x="41338" y="117230"/>
                    <a:pt x="41943" y="114326"/>
                  </a:cubicBezTo>
                  <a:cubicBezTo>
                    <a:pt x="44765" y="104256"/>
                    <a:pt x="47386" y="93994"/>
                    <a:pt x="50007" y="83924"/>
                  </a:cubicBezTo>
                  <a:lnTo>
                    <a:pt x="80043" y="61462"/>
                  </a:lnTo>
                  <a:lnTo>
                    <a:pt x="103427" y="113551"/>
                  </a:lnTo>
                  <a:cubicBezTo>
                    <a:pt x="105846" y="118779"/>
                    <a:pt x="105846" y="119167"/>
                    <a:pt x="105846" y="120328"/>
                  </a:cubicBezTo>
                  <a:cubicBezTo>
                    <a:pt x="105846" y="126138"/>
                    <a:pt x="97178" y="126331"/>
                    <a:pt x="95364" y="126331"/>
                  </a:cubicBezTo>
                  <a:cubicBezTo>
                    <a:pt x="93146" y="126331"/>
                    <a:pt x="90929" y="126331"/>
                    <a:pt x="90929" y="130204"/>
                  </a:cubicBezTo>
                  <a:cubicBezTo>
                    <a:pt x="90929" y="132334"/>
                    <a:pt x="93348" y="132334"/>
                    <a:pt x="93751" y="132334"/>
                  </a:cubicBezTo>
                  <a:cubicBezTo>
                    <a:pt x="101814" y="132334"/>
                    <a:pt x="110281" y="131753"/>
                    <a:pt x="118344" y="131753"/>
                  </a:cubicBezTo>
                  <a:cubicBezTo>
                    <a:pt x="122779" y="131753"/>
                    <a:pt x="133665" y="132334"/>
                    <a:pt x="138100" y="132334"/>
                  </a:cubicBezTo>
                  <a:cubicBezTo>
                    <a:pt x="139108" y="132334"/>
                    <a:pt x="141729" y="132334"/>
                    <a:pt x="141729" y="128461"/>
                  </a:cubicBezTo>
                  <a:cubicBezTo>
                    <a:pt x="141729" y="126331"/>
                    <a:pt x="139511" y="126331"/>
                    <a:pt x="137697" y="126331"/>
                  </a:cubicBezTo>
                  <a:cubicBezTo>
                    <a:pt x="129432" y="126138"/>
                    <a:pt x="126811" y="124395"/>
                    <a:pt x="123787" y="117618"/>
                  </a:cubicBezTo>
                  <a:lnTo>
                    <a:pt x="95162" y="54104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形状 280">
              <a:extLst>
                <a:ext uri="{FF2B5EF4-FFF2-40B4-BE49-F238E27FC236}">
                  <a16:creationId xmlns:a16="http://schemas.microsoft.com/office/drawing/2014/main" id="{1915B36F-C776-9D0D-FCC2-562682AD616A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6711225" y="6396790"/>
              <a:ext cx="65475" cy="92714"/>
            </a:xfrm>
            <a:custGeom>
              <a:avLst/>
              <a:gdLst>
                <a:gd name="connsiteX0" fmla="*/ 65699 w 65475"/>
                <a:gd name="connsiteY0" fmla="*/ 46838 h 92714"/>
                <a:gd name="connsiteX1" fmla="*/ 57374 w 65475"/>
                <a:gd name="connsiteY1" fmla="*/ 11732 h 92714"/>
                <a:gd name="connsiteX2" fmla="*/ 32962 w 65475"/>
                <a:gd name="connsiteY2" fmla="*/ 75 h 92714"/>
                <a:gd name="connsiteX3" fmla="*/ 224 w 65475"/>
                <a:gd name="connsiteY3" fmla="*/ 46838 h 92714"/>
                <a:gd name="connsiteX4" fmla="*/ 32962 w 65475"/>
                <a:gd name="connsiteY4" fmla="*/ 92789 h 92714"/>
                <a:gd name="connsiteX5" fmla="*/ 65699 w 65475"/>
                <a:gd name="connsiteY5" fmla="*/ 46838 h 92714"/>
                <a:gd name="connsiteX6" fmla="*/ 32962 w 65475"/>
                <a:gd name="connsiteY6" fmla="*/ 88994 h 92714"/>
                <a:gd name="connsiteX7" fmla="*/ 15040 w 65475"/>
                <a:gd name="connsiteY7" fmla="*/ 74219 h 92714"/>
                <a:gd name="connsiteX8" fmla="*/ 13065 w 65475"/>
                <a:gd name="connsiteY8" fmla="*/ 45076 h 92714"/>
                <a:gd name="connsiteX9" fmla="*/ 15182 w 65475"/>
                <a:gd name="connsiteY9" fmla="*/ 17425 h 92714"/>
                <a:gd name="connsiteX10" fmla="*/ 32962 w 65475"/>
                <a:gd name="connsiteY10" fmla="*/ 3870 h 92714"/>
                <a:gd name="connsiteX11" fmla="*/ 50459 w 65475"/>
                <a:gd name="connsiteY11" fmla="*/ 16205 h 92714"/>
                <a:gd name="connsiteX12" fmla="*/ 52858 w 65475"/>
                <a:gd name="connsiteY12" fmla="*/ 45076 h 92714"/>
                <a:gd name="connsiteX13" fmla="*/ 51024 w 65475"/>
                <a:gd name="connsiteY13" fmla="*/ 73677 h 92714"/>
                <a:gd name="connsiteX14" fmla="*/ 32962 w 65475"/>
                <a:gd name="connsiteY14" fmla="*/ 88994 h 9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475" h="92714">
                  <a:moveTo>
                    <a:pt x="65699" y="46838"/>
                  </a:moveTo>
                  <a:cubicBezTo>
                    <a:pt x="65699" y="31928"/>
                    <a:pt x="63865" y="21220"/>
                    <a:pt x="57374" y="11732"/>
                  </a:cubicBezTo>
                  <a:cubicBezTo>
                    <a:pt x="52999" y="5496"/>
                    <a:pt x="44250" y="75"/>
                    <a:pt x="32962" y="75"/>
                  </a:cubicBezTo>
                  <a:cubicBezTo>
                    <a:pt x="224" y="75"/>
                    <a:pt x="224" y="37079"/>
                    <a:pt x="224" y="46838"/>
                  </a:cubicBezTo>
                  <a:cubicBezTo>
                    <a:pt x="224" y="56598"/>
                    <a:pt x="224" y="92789"/>
                    <a:pt x="32962" y="92789"/>
                  </a:cubicBezTo>
                  <a:cubicBezTo>
                    <a:pt x="65699" y="92789"/>
                    <a:pt x="65699" y="56598"/>
                    <a:pt x="65699" y="46838"/>
                  </a:cubicBezTo>
                  <a:close/>
                  <a:moveTo>
                    <a:pt x="32962" y="88994"/>
                  </a:moveTo>
                  <a:cubicBezTo>
                    <a:pt x="26470" y="88994"/>
                    <a:pt x="17863" y="85334"/>
                    <a:pt x="15040" y="74219"/>
                  </a:cubicBezTo>
                  <a:cubicBezTo>
                    <a:pt x="13065" y="66222"/>
                    <a:pt x="13065" y="55107"/>
                    <a:pt x="13065" y="45076"/>
                  </a:cubicBezTo>
                  <a:cubicBezTo>
                    <a:pt x="13065" y="35181"/>
                    <a:pt x="13065" y="24880"/>
                    <a:pt x="15182" y="17425"/>
                  </a:cubicBezTo>
                  <a:cubicBezTo>
                    <a:pt x="18145" y="6716"/>
                    <a:pt x="27176" y="3870"/>
                    <a:pt x="32962" y="3870"/>
                  </a:cubicBezTo>
                  <a:cubicBezTo>
                    <a:pt x="40582" y="3870"/>
                    <a:pt x="47919" y="8343"/>
                    <a:pt x="50459" y="16205"/>
                  </a:cubicBezTo>
                  <a:cubicBezTo>
                    <a:pt x="52717" y="23524"/>
                    <a:pt x="52858" y="33284"/>
                    <a:pt x="52858" y="45076"/>
                  </a:cubicBezTo>
                  <a:cubicBezTo>
                    <a:pt x="52858" y="55107"/>
                    <a:pt x="52858" y="65137"/>
                    <a:pt x="51024" y="73677"/>
                  </a:cubicBezTo>
                  <a:cubicBezTo>
                    <a:pt x="48201" y="86012"/>
                    <a:pt x="38606" y="88994"/>
                    <a:pt x="32962" y="88994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形状 281">
              <a:extLst>
                <a:ext uri="{FF2B5EF4-FFF2-40B4-BE49-F238E27FC236}">
                  <a16:creationId xmlns:a16="http://schemas.microsoft.com/office/drawing/2014/main" id="{5CA38B02-E54A-176A-2BC9-CF251834CD47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6823552" y="6398085"/>
              <a:ext cx="8668" cy="124316"/>
            </a:xfrm>
            <a:custGeom>
              <a:avLst/>
              <a:gdLst>
                <a:gd name="connsiteX0" fmla="*/ 228 w 8668"/>
                <a:gd name="connsiteY0" fmla="*/ 117222 h 124316"/>
                <a:gd name="connsiteX1" fmla="*/ 4462 w 8668"/>
                <a:gd name="connsiteY1" fmla="*/ 124386 h 124316"/>
                <a:gd name="connsiteX2" fmla="*/ 8897 w 8668"/>
                <a:gd name="connsiteY2" fmla="*/ 117222 h 124316"/>
                <a:gd name="connsiteX3" fmla="*/ 8897 w 8668"/>
                <a:gd name="connsiteY3" fmla="*/ 7235 h 124316"/>
                <a:gd name="connsiteX4" fmla="*/ 4663 w 8668"/>
                <a:gd name="connsiteY4" fmla="*/ 70 h 124316"/>
                <a:gd name="connsiteX5" fmla="*/ 228 w 8668"/>
                <a:gd name="connsiteY5" fmla="*/ 7235 h 124316"/>
                <a:gd name="connsiteX6" fmla="*/ 228 w 8668"/>
                <a:gd name="connsiteY6" fmla="*/ 117222 h 12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68" h="124316">
                  <a:moveTo>
                    <a:pt x="228" y="117222"/>
                  </a:moveTo>
                  <a:cubicBezTo>
                    <a:pt x="228" y="120320"/>
                    <a:pt x="228" y="124386"/>
                    <a:pt x="4462" y="124386"/>
                  </a:cubicBezTo>
                  <a:cubicBezTo>
                    <a:pt x="8897" y="124386"/>
                    <a:pt x="8897" y="120514"/>
                    <a:pt x="8897" y="117222"/>
                  </a:cubicBezTo>
                  <a:lnTo>
                    <a:pt x="8897" y="7235"/>
                  </a:lnTo>
                  <a:cubicBezTo>
                    <a:pt x="8897" y="4137"/>
                    <a:pt x="8897" y="70"/>
                    <a:pt x="4663" y="70"/>
                  </a:cubicBezTo>
                  <a:cubicBezTo>
                    <a:pt x="228" y="70"/>
                    <a:pt x="228" y="3943"/>
                    <a:pt x="228" y="7235"/>
                  </a:cubicBezTo>
                  <a:lnTo>
                    <a:pt x="228" y="117222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形状 282">
              <a:extLst>
                <a:ext uri="{FF2B5EF4-FFF2-40B4-BE49-F238E27FC236}">
                  <a16:creationId xmlns:a16="http://schemas.microsoft.com/office/drawing/2014/main" id="{CB081A8D-AD58-BBA7-2862-0C367E7F9578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6823552" y="6514270"/>
              <a:ext cx="8668" cy="124316"/>
            </a:xfrm>
            <a:custGeom>
              <a:avLst/>
              <a:gdLst>
                <a:gd name="connsiteX0" fmla="*/ 228 w 8668"/>
                <a:gd name="connsiteY0" fmla="*/ 117228 h 124316"/>
                <a:gd name="connsiteX1" fmla="*/ 4462 w 8668"/>
                <a:gd name="connsiteY1" fmla="*/ 124392 h 124316"/>
                <a:gd name="connsiteX2" fmla="*/ 8897 w 8668"/>
                <a:gd name="connsiteY2" fmla="*/ 117228 h 124316"/>
                <a:gd name="connsiteX3" fmla="*/ 8897 w 8668"/>
                <a:gd name="connsiteY3" fmla="*/ 7241 h 124316"/>
                <a:gd name="connsiteX4" fmla="*/ 4663 w 8668"/>
                <a:gd name="connsiteY4" fmla="*/ 76 h 124316"/>
                <a:gd name="connsiteX5" fmla="*/ 228 w 8668"/>
                <a:gd name="connsiteY5" fmla="*/ 7241 h 124316"/>
                <a:gd name="connsiteX6" fmla="*/ 228 w 8668"/>
                <a:gd name="connsiteY6" fmla="*/ 117228 h 12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68" h="124316">
                  <a:moveTo>
                    <a:pt x="228" y="117228"/>
                  </a:moveTo>
                  <a:cubicBezTo>
                    <a:pt x="228" y="120326"/>
                    <a:pt x="228" y="124392"/>
                    <a:pt x="4462" y="124392"/>
                  </a:cubicBezTo>
                  <a:cubicBezTo>
                    <a:pt x="8897" y="124392"/>
                    <a:pt x="8897" y="120520"/>
                    <a:pt x="8897" y="117228"/>
                  </a:cubicBezTo>
                  <a:lnTo>
                    <a:pt x="8897" y="7241"/>
                  </a:lnTo>
                  <a:cubicBezTo>
                    <a:pt x="8897" y="4143"/>
                    <a:pt x="8897" y="76"/>
                    <a:pt x="4663" y="76"/>
                  </a:cubicBezTo>
                  <a:cubicBezTo>
                    <a:pt x="228" y="76"/>
                    <a:pt x="228" y="3949"/>
                    <a:pt x="228" y="7241"/>
                  </a:cubicBezTo>
                  <a:lnTo>
                    <a:pt x="228" y="117228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形状 283">
              <a:extLst>
                <a:ext uri="{FF2B5EF4-FFF2-40B4-BE49-F238E27FC236}">
                  <a16:creationId xmlns:a16="http://schemas.microsoft.com/office/drawing/2014/main" id="{A16B15A5-3BE4-9C79-FE5F-391D8A548AEC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6867444" y="6559485"/>
              <a:ext cx="47695" cy="86072"/>
            </a:xfrm>
            <a:custGeom>
              <a:avLst/>
              <a:gdLst>
                <a:gd name="connsiteX0" fmla="*/ 29018 w 47695"/>
                <a:gd name="connsiteY0" fmla="*/ 31259 h 86072"/>
                <a:gd name="connsiteX1" fmla="*/ 43412 w 47695"/>
                <a:gd name="connsiteY1" fmla="*/ 31259 h 86072"/>
                <a:gd name="connsiteX2" fmla="*/ 47927 w 47695"/>
                <a:gd name="connsiteY2" fmla="*/ 28276 h 86072"/>
                <a:gd name="connsiteX3" fmla="*/ 43694 w 47695"/>
                <a:gd name="connsiteY3" fmla="*/ 26379 h 86072"/>
                <a:gd name="connsiteX4" fmla="*/ 30288 w 47695"/>
                <a:gd name="connsiteY4" fmla="*/ 26379 h 86072"/>
                <a:gd name="connsiteX5" fmla="*/ 35509 w 47695"/>
                <a:gd name="connsiteY5" fmla="*/ 6318 h 86072"/>
                <a:gd name="connsiteX6" fmla="*/ 35933 w 47695"/>
                <a:gd name="connsiteY6" fmla="*/ 4420 h 86072"/>
                <a:gd name="connsiteX7" fmla="*/ 31135 w 47695"/>
                <a:gd name="connsiteY7" fmla="*/ 83 h 86072"/>
                <a:gd name="connsiteX8" fmla="*/ 24503 w 47695"/>
                <a:gd name="connsiteY8" fmla="*/ 5911 h 86072"/>
                <a:gd name="connsiteX9" fmla="*/ 19140 w 47695"/>
                <a:gd name="connsiteY9" fmla="*/ 26379 h 86072"/>
                <a:gd name="connsiteX10" fmla="*/ 4747 w 47695"/>
                <a:gd name="connsiteY10" fmla="*/ 26379 h 86072"/>
                <a:gd name="connsiteX11" fmla="*/ 232 w 47695"/>
                <a:gd name="connsiteY11" fmla="*/ 29361 h 86072"/>
                <a:gd name="connsiteX12" fmla="*/ 4465 w 47695"/>
                <a:gd name="connsiteY12" fmla="*/ 31259 h 86072"/>
                <a:gd name="connsiteX13" fmla="*/ 17870 w 47695"/>
                <a:gd name="connsiteY13" fmla="*/ 31259 h 86072"/>
                <a:gd name="connsiteX14" fmla="*/ 9545 w 47695"/>
                <a:gd name="connsiteY14" fmla="*/ 63248 h 86072"/>
                <a:gd name="connsiteX15" fmla="*/ 7428 w 47695"/>
                <a:gd name="connsiteY15" fmla="*/ 73278 h 86072"/>
                <a:gd name="connsiteX16" fmla="*/ 22527 w 47695"/>
                <a:gd name="connsiteY16" fmla="*/ 86155 h 86072"/>
                <a:gd name="connsiteX17" fmla="*/ 47080 w 47695"/>
                <a:gd name="connsiteY17" fmla="*/ 65416 h 86072"/>
                <a:gd name="connsiteX18" fmla="*/ 44823 w 47695"/>
                <a:gd name="connsiteY18" fmla="*/ 63654 h 86072"/>
                <a:gd name="connsiteX19" fmla="*/ 41859 w 47695"/>
                <a:gd name="connsiteY19" fmla="*/ 66230 h 86072"/>
                <a:gd name="connsiteX20" fmla="*/ 22950 w 47695"/>
                <a:gd name="connsiteY20" fmla="*/ 82360 h 86072"/>
                <a:gd name="connsiteX21" fmla="*/ 18012 w 47695"/>
                <a:gd name="connsiteY21" fmla="*/ 75718 h 86072"/>
                <a:gd name="connsiteX22" fmla="*/ 18858 w 47695"/>
                <a:gd name="connsiteY22" fmla="*/ 70161 h 86072"/>
                <a:gd name="connsiteX23" fmla="*/ 29018 w 47695"/>
                <a:gd name="connsiteY23" fmla="*/ 31259 h 8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695" h="86072">
                  <a:moveTo>
                    <a:pt x="29018" y="31259"/>
                  </a:moveTo>
                  <a:lnTo>
                    <a:pt x="43412" y="31259"/>
                  </a:lnTo>
                  <a:cubicBezTo>
                    <a:pt x="46093" y="31259"/>
                    <a:pt x="47927" y="31259"/>
                    <a:pt x="47927" y="28276"/>
                  </a:cubicBezTo>
                  <a:cubicBezTo>
                    <a:pt x="47927" y="26379"/>
                    <a:pt x="46093" y="26379"/>
                    <a:pt x="43694" y="26379"/>
                  </a:cubicBezTo>
                  <a:lnTo>
                    <a:pt x="30288" y="26379"/>
                  </a:lnTo>
                  <a:lnTo>
                    <a:pt x="35509" y="6318"/>
                  </a:lnTo>
                  <a:cubicBezTo>
                    <a:pt x="35650" y="5640"/>
                    <a:pt x="35933" y="4962"/>
                    <a:pt x="35933" y="4420"/>
                  </a:cubicBezTo>
                  <a:cubicBezTo>
                    <a:pt x="35933" y="1980"/>
                    <a:pt x="33957" y="83"/>
                    <a:pt x="31135" y="83"/>
                  </a:cubicBezTo>
                  <a:cubicBezTo>
                    <a:pt x="27607" y="83"/>
                    <a:pt x="25490" y="2387"/>
                    <a:pt x="24503" y="5911"/>
                  </a:cubicBezTo>
                  <a:cubicBezTo>
                    <a:pt x="23515" y="9300"/>
                    <a:pt x="25349" y="2794"/>
                    <a:pt x="19140" y="26379"/>
                  </a:cubicBezTo>
                  <a:lnTo>
                    <a:pt x="4747" y="26379"/>
                  </a:lnTo>
                  <a:cubicBezTo>
                    <a:pt x="2066" y="26379"/>
                    <a:pt x="232" y="26379"/>
                    <a:pt x="232" y="29361"/>
                  </a:cubicBezTo>
                  <a:cubicBezTo>
                    <a:pt x="232" y="31259"/>
                    <a:pt x="1925" y="31259"/>
                    <a:pt x="4465" y="31259"/>
                  </a:cubicBezTo>
                  <a:lnTo>
                    <a:pt x="17870" y="31259"/>
                  </a:lnTo>
                  <a:lnTo>
                    <a:pt x="9545" y="63248"/>
                  </a:lnTo>
                  <a:cubicBezTo>
                    <a:pt x="8698" y="66636"/>
                    <a:pt x="7428" y="71516"/>
                    <a:pt x="7428" y="73278"/>
                  </a:cubicBezTo>
                  <a:cubicBezTo>
                    <a:pt x="7428" y="81275"/>
                    <a:pt x="14484" y="86155"/>
                    <a:pt x="22527" y="86155"/>
                  </a:cubicBezTo>
                  <a:cubicBezTo>
                    <a:pt x="38190" y="86155"/>
                    <a:pt x="47080" y="67179"/>
                    <a:pt x="47080" y="65416"/>
                  </a:cubicBezTo>
                  <a:cubicBezTo>
                    <a:pt x="47080" y="63654"/>
                    <a:pt x="45246" y="63654"/>
                    <a:pt x="44823" y="63654"/>
                  </a:cubicBezTo>
                  <a:cubicBezTo>
                    <a:pt x="43129" y="63654"/>
                    <a:pt x="42988" y="63925"/>
                    <a:pt x="41859" y="66230"/>
                  </a:cubicBezTo>
                  <a:cubicBezTo>
                    <a:pt x="37908" y="74769"/>
                    <a:pt x="30712" y="82360"/>
                    <a:pt x="22950" y="82360"/>
                  </a:cubicBezTo>
                  <a:cubicBezTo>
                    <a:pt x="19987" y="82360"/>
                    <a:pt x="18012" y="80598"/>
                    <a:pt x="18012" y="75718"/>
                  </a:cubicBezTo>
                  <a:cubicBezTo>
                    <a:pt x="18012" y="74363"/>
                    <a:pt x="18576" y="71516"/>
                    <a:pt x="18858" y="70161"/>
                  </a:cubicBezTo>
                  <a:lnTo>
                    <a:pt x="29018" y="31259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形状 284">
              <a:extLst>
                <a:ext uri="{FF2B5EF4-FFF2-40B4-BE49-F238E27FC236}">
                  <a16:creationId xmlns:a16="http://schemas.microsoft.com/office/drawing/2014/main" id="{C80A84D0-3613-A636-4844-6310B9177874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6932292" y="6592017"/>
              <a:ext cx="103857" cy="36462"/>
            </a:xfrm>
            <a:custGeom>
              <a:avLst/>
              <a:gdLst>
                <a:gd name="connsiteX0" fmla="*/ 98730 w 103857"/>
                <a:gd name="connsiteY0" fmla="*/ 6724 h 36462"/>
                <a:gd name="connsiteX1" fmla="*/ 104092 w 103857"/>
                <a:gd name="connsiteY1" fmla="*/ 3336 h 36462"/>
                <a:gd name="connsiteX2" fmla="*/ 98871 w 103857"/>
                <a:gd name="connsiteY2" fmla="*/ 83 h 36462"/>
                <a:gd name="connsiteX3" fmla="*/ 5456 w 103857"/>
                <a:gd name="connsiteY3" fmla="*/ 83 h 36462"/>
                <a:gd name="connsiteX4" fmla="*/ 235 w 103857"/>
                <a:gd name="connsiteY4" fmla="*/ 3336 h 36462"/>
                <a:gd name="connsiteX5" fmla="*/ 5597 w 103857"/>
                <a:gd name="connsiteY5" fmla="*/ 6724 h 36462"/>
                <a:gd name="connsiteX6" fmla="*/ 98730 w 103857"/>
                <a:gd name="connsiteY6" fmla="*/ 6724 h 36462"/>
                <a:gd name="connsiteX7" fmla="*/ 98871 w 103857"/>
                <a:gd name="connsiteY7" fmla="*/ 36545 h 36462"/>
                <a:gd name="connsiteX8" fmla="*/ 104092 w 103857"/>
                <a:gd name="connsiteY8" fmla="*/ 33292 h 36462"/>
                <a:gd name="connsiteX9" fmla="*/ 98730 w 103857"/>
                <a:gd name="connsiteY9" fmla="*/ 29903 h 36462"/>
                <a:gd name="connsiteX10" fmla="*/ 5597 w 103857"/>
                <a:gd name="connsiteY10" fmla="*/ 29903 h 36462"/>
                <a:gd name="connsiteX11" fmla="*/ 235 w 103857"/>
                <a:gd name="connsiteY11" fmla="*/ 33292 h 36462"/>
                <a:gd name="connsiteX12" fmla="*/ 5456 w 103857"/>
                <a:gd name="connsiteY12" fmla="*/ 36545 h 36462"/>
                <a:gd name="connsiteX13" fmla="*/ 98871 w 103857"/>
                <a:gd name="connsiteY13" fmla="*/ 36545 h 3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857" h="36462">
                  <a:moveTo>
                    <a:pt x="98730" y="6724"/>
                  </a:moveTo>
                  <a:cubicBezTo>
                    <a:pt x="100847" y="6724"/>
                    <a:pt x="104092" y="6724"/>
                    <a:pt x="104092" y="3336"/>
                  </a:cubicBezTo>
                  <a:cubicBezTo>
                    <a:pt x="104092" y="83"/>
                    <a:pt x="100705" y="83"/>
                    <a:pt x="98871" y="83"/>
                  </a:cubicBezTo>
                  <a:lnTo>
                    <a:pt x="5456" y="83"/>
                  </a:lnTo>
                  <a:cubicBezTo>
                    <a:pt x="3621" y="83"/>
                    <a:pt x="235" y="83"/>
                    <a:pt x="235" y="3336"/>
                  </a:cubicBezTo>
                  <a:cubicBezTo>
                    <a:pt x="235" y="6724"/>
                    <a:pt x="3480" y="6724"/>
                    <a:pt x="5597" y="6724"/>
                  </a:cubicBezTo>
                  <a:lnTo>
                    <a:pt x="98730" y="6724"/>
                  </a:lnTo>
                  <a:close/>
                  <a:moveTo>
                    <a:pt x="98871" y="36545"/>
                  </a:moveTo>
                  <a:cubicBezTo>
                    <a:pt x="100705" y="36545"/>
                    <a:pt x="104092" y="36545"/>
                    <a:pt x="104092" y="33292"/>
                  </a:cubicBezTo>
                  <a:cubicBezTo>
                    <a:pt x="104092" y="29903"/>
                    <a:pt x="100847" y="29903"/>
                    <a:pt x="98730" y="29903"/>
                  </a:cubicBezTo>
                  <a:lnTo>
                    <a:pt x="5597" y="29903"/>
                  </a:lnTo>
                  <a:cubicBezTo>
                    <a:pt x="3480" y="29903"/>
                    <a:pt x="235" y="29903"/>
                    <a:pt x="235" y="33292"/>
                  </a:cubicBezTo>
                  <a:cubicBezTo>
                    <a:pt x="235" y="36545"/>
                    <a:pt x="3621" y="36545"/>
                    <a:pt x="5456" y="36545"/>
                  </a:cubicBezTo>
                  <a:lnTo>
                    <a:pt x="98871" y="36545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形状 285">
              <a:extLst>
                <a:ext uri="{FF2B5EF4-FFF2-40B4-BE49-F238E27FC236}">
                  <a16:creationId xmlns:a16="http://schemas.microsoft.com/office/drawing/2014/main" id="{AEB50D77-8272-A249-579C-5ACDBA262DFB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7052093" y="6559485"/>
              <a:ext cx="47695" cy="86072"/>
            </a:xfrm>
            <a:custGeom>
              <a:avLst/>
              <a:gdLst>
                <a:gd name="connsiteX0" fmla="*/ 29027 w 47695"/>
                <a:gd name="connsiteY0" fmla="*/ 31259 h 86072"/>
                <a:gd name="connsiteX1" fmla="*/ 43421 w 47695"/>
                <a:gd name="connsiteY1" fmla="*/ 31259 h 86072"/>
                <a:gd name="connsiteX2" fmla="*/ 47936 w 47695"/>
                <a:gd name="connsiteY2" fmla="*/ 28276 h 86072"/>
                <a:gd name="connsiteX3" fmla="*/ 43703 w 47695"/>
                <a:gd name="connsiteY3" fmla="*/ 26379 h 86072"/>
                <a:gd name="connsiteX4" fmla="*/ 30297 w 47695"/>
                <a:gd name="connsiteY4" fmla="*/ 26379 h 86072"/>
                <a:gd name="connsiteX5" fmla="*/ 35518 w 47695"/>
                <a:gd name="connsiteY5" fmla="*/ 6318 h 86072"/>
                <a:gd name="connsiteX6" fmla="*/ 35942 w 47695"/>
                <a:gd name="connsiteY6" fmla="*/ 4420 h 86072"/>
                <a:gd name="connsiteX7" fmla="*/ 31144 w 47695"/>
                <a:gd name="connsiteY7" fmla="*/ 83 h 86072"/>
                <a:gd name="connsiteX8" fmla="*/ 24512 w 47695"/>
                <a:gd name="connsiteY8" fmla="*/ 5911 h 86072"/>
                <a:gd name="connsiteX9" fmla="*/ 19150 w 47695"/>
                <a:gd name="connsiteY9" fmla="*/ 26379 h 86072"/>
                <a:gd name="connsiteX10" fmla="*/ 4756 w 47695"/>
                <a:gd name="connsiteY10" fmla="*/ 26379 h 86072"/>
                <a:gd name="connsiteX11" fmla="*/ 241 w 47695"/>
                <a:gd name="connsiteY11" fmla="*/ 29361 h 86072"/>
                <a:gd name="connsiteX12" fmla="*/ 4474 w 47695"/>
                <a:gd name="connsiteY12" fmla="*/ 31259 h 86072"/>
                <a:gd name="connsiteX13" fmla="*/ 17880 w 47695"/>
                <a:gd name="connsiteY13" fmla="*/ 31259 h 86072"/>
                <a:gd name="connsiteX14" fmla="*/ 9554 w 47695"/>
                <a:gd name="connsiteY14" fmla="*/ 63248 h 86072"/>
                <a:gd name="connsiteX15" fmla="*/ 7437 w 47695"/>
                <a:gd name="connsiteY15" fmla="*/ 73278 h 86072"/>
                <a:gd name="connsiteX16" fmla="*/ 22536 w 47695"/>
                <a:gd name="connsiteY16" fmla="*/ 86155 h 86072"/>
                <a:gd name="connsiteX17" fmla="*/ 47090 w 47695"/>
                <a:gd name="connsiteY17" fmla="*/ 65416 h 86072"/>
                <a:gd name="connsiteX18" fmla="*/ 44832 w 47695"/>
                <a:gd name="connsiteY18" fmla="*/ 63654 h 86072"/>
                <a:gd name="connsiteX19" fmla="*/ 41868 w 47695"/>
                <a:gd name="connsiteY19" fmla="*/ 66230 h 86072"/>
                <a:gd name="connsiteX20" fmla="*/ 22960 w 47695"/>
                <a:gd name="connsiteY20" fmla="*/ 82360 h 86072"/>
                <a:gd name="connsiteX21" fmla="*/ 18021 w 47695"/>
                <a:gd name="connsiteY21" fmla="*/ 75718 h 86072"/>
                <a:gd name="connsiteX22" fmla="*/ 18867 w 47695"/>
                <a:gd name="connsiteY22" fmla="*/ 70161 h 86072"/>
                <a:gd name="connsiteX23" fmla="*/ 29027 w 47695"/>
                <a:gd name="connsiteY23" fmla="*/ 31259 h 8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695" h="86072">
                  <a:moveTo>
                    <a:pt x="29027" y="31259"/>
                  </a:moveTo>
                  <a:lnTo>
                    <a:pt x="43421" y="31259"/>
                  </a:lnTo>
                  <a:cubicBezTo>
                    <a:pt x="46102" y="31259"/>
                    <a:pt x="47936" y="31259"/>
                    <a:pt x="47936" y="28276"/>
                  </a:cubicBezTo>
                  <a:cubicBezTo>
                    <a:pt x="47936" y="26379"/>
                    <a:pt x="46102" y="26379"/>
                    <a:pt x="43703" y="26379"/>
                  </a:cubicBezTo>
                  <a:lnTo>
                    <a:pt x="30297" y="26379"/>
                  </a:lnTo>
                  <a:lnTo>
                    <a:pt x="35518" y="6318"/>
                  </a:lnTo>
                  <a:cubicBezTo>
                    <a:pt x="35660" y="5640"/>
                    <a:pt x="35942" y="4962"/>
                    <a:pt x="35942" y="4420"/>
                  </a:cubicBezTo>
                  <a:cubicBezTo>
                    <a:pt x="35942" y="1980"/>
                    <a:pt x="33966" y="83"/>
                    <a:pt x="31144" y="83"/>
                  </a:cubicBezTo>
                  <a:cubicBezTo>
                    <a:pt x="27616" y="83"/>
                    <a:pt x="25500" y="2387"/>
                    <a:pt x="24512" y="5911"/>
                  </a:cubicBezTo>
                  <a:cubicBezTo>
                    <a:pt x="23524" y="9300"/>
                    <a:pt x="25358" y="2794"/>
                    <a:pt x="19150" y="26379"/>
                  </a:cubicBezTo>
                  <a:lnTo>
                    <a:pt x="4756" y="26379"/>
                  </a:lnTo>
                  <a:cubicBezTo>
                    <a:pt x="2075" y="26379"/>
                    <a:pt x="241" y="26379"/>
                    <a:pt x="241" y="29361"/>
                  </a:cubicBezTo>
                  <a:cubicBezTo>
                    <a:pt x="241" y="31259"/>
                    <a:pt x="1934" y="31259"/>
                    <a:pt x="4474" y="31259"/>
                  </a:cubicBezTo>
                  <a:lnTo>
                    <a:pt x="17880" y="31259"/>
                  </a:lnTo>
                  <a:lnTo>
                    <a:pt x="9554" y="63248"/>
                  </a:lnTo>
                  <a:cubicBezTo>
                    <a:pt x="8707" y="66636"/>
                    <a:pt x="7437" y="71516"/>
                    <a:pt x="7437" y="73278"/>
                  </a:cubicBezTo>
                  <a:cubicBezTo>
                    <a:pt x="7437" y="81275"/>
                    <a:pt x="14493" y="86155"/>
                    <a:pt x="22536" y="86155"/>
                  </a:cubicBezTo>
                  <a:cubicBezTo>
                    <a:pt x="38200" y="86155"/>
                    <a:pt x="47090" y="67179"/>
                    <a:pt x="47090" y="65416"/>
                  </a:cubicBezTo>
                  <a:cubicBezTo>
                    <a:pt x="47090" y="63654"/>
                    <a:pt x="45255" y="63654"/>
                    <a:pt x="44832" y="63654"/>
                  </a:cubicBezTo>
                  <a:cubicBezTo>
                    <a:pt x="43138" y="63654"/>
                    <a:pt x="42997" y="63925"/>
                    <a:pt x="41868" y="66230"/>
                  </a:cubicBezTo>
                  <a:cubicBezTo>
                    <a:pt x="37917" y="74769"/>
                    <a:pt x="30721" y="82360"/>
                    <a:pt x="22960" y="82360"/>
                  </a:cubicBezTo>
                  <a:cubicBezTo>
                    <a:pt x="19996" y="82360"/>
                    <a:pt x="18021" y="80598"/>
                    <a:pt x="18021" y="75718"/>
                  </a:cubicBezTo>
                  <a:cubicBezTo>
                    <a:pt x="18021" y="74363"/>
                    <a:pt x="18585" y="71516"/>
                    <a:pt x="18867" y="70161"/>
                  </a:cubicBezTo>
                  <a:lnTo>
                    <a:pt x="29027" y="31259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形状 286">
              <a:extLst>
                <a:ext uri="{FF2B5EF4-FFF2-40B4-BE49-F238E27FC236}">
                  <a16:creationId xmlns:a16="http://schemas.microsoft.com/office/drawing/2014/main" id="{3756F831-DD35-7360-31CB-FC52797BD459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7115025" y="6599084"/>
              <a:ext cx="52614" cy="66611"/>
            </a:xfrm>
            <a:custGeom>
              <a:avLst/>
              <a:gdLst>
                <a:gd name="connsiteX0" fmla="*/ 52858 w 52614"/>
                <a:gd name="connsiteY0" fmla="*/ 33583 h 66611"/>
                <a:gd name="connsiteX1" fmla="*/ 26551 w 52614"/>
                <a:gd name="connsiteY1" fmla="*/ 84 h 66611"/>
                <a:gd name="connsiteX2" fmla="*/ 244 w 52614"/>
                <a:gd name="connsiteY2" fmla="*/ 33583 h 66611"/>
                <a:gd name="connsiteX3" fmla="*/ 26551 w 52614"/>
                <a:gd name="connsiteY3" fmla="*/ 66695 h 66611"/>
                <a:gd name="connsiteX4" fmla="*/ 52858 w 52614"/>
                <a:gd name="connsiteY4" fmla="*/ 33583 h 66611"/>
                <a:gd name="connsiteX5" fmla="*/ 26551 w 52614"/>
                <a:gd name="connsiteY5" fmla="*/ 63500 h 66611"/>
                <a:gd name="connsiteX6" fmla="*/ 11835 w 52614"/>
                <a:gd name="connsiteY6" fmla="*/ 52463 h 66611"/>
                <a:gd name="connsiteX7" fmla="*/ 10323 w 52614"/>
                <a:gd name="connsiteY7" fmla="*/ 32421 h 66611"/>
                <a:gd name="connsiteX8" fmla="*/ 11936 w 52614"/>
                <a:gd name="connsiteY8" fmla="*/ 13057 h 66611"/>
                <a:gd name="connsiteX9" fmla="*/ 26551 w 52614"/>
                <a:gd name="connsiteY9" fmla="*/ 3279 h 66611"/>
                <a:gd name="connsiteX10" fmla="*/ 41367 w 52614"/>
                <a:gd name="connsiteY10" fmla="*/ 13735 h 66611"/>
                <a:gd name="connsiteX11" fmla="*/ 42779 w 52614"/>
                <a:gd name="connsiteY11" fmla="*/ 32421 h 66611"/>
                <a:gd name="connsiteX12" fmla="*/ 41267 w 52614"/>
                <a:gd name="connsiteY12" fmla="*/ 52657 h 66611"/>
                <a:gd name="connsiteX13" fmla="*/ 26551 w 52614"/>
                <a:gd name="connsiteY13" fmla="*/ 63500 h 6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614" h="66611">
                  <a:moveTo>
                    <a:pt x="52858" y="33583"/>
                  </a:moveTo>
                  <a:cubicBezTo>
                    <a:pt x="52858" y="26612"/>
                    <a:pt x="52858" y="84"/>
                    <a:pt x="26551" y="84"/>
                  </a:cubicBezTo>
                  <a:cubicBezTo>
                    <a:pt x="244" y="84"/>
                    <a:pt x="244" y="26612"/>
                    <a:pt x="244" y="33583"/>
                  </a:cubicBezTo>
                  <a:cubicBezTo>
                    <a:pt x="244" y="40651"/>
                    <a:pt x="244" y="66695"/>
                    <a:pt x="26551" y="66695"/>
                  </a:cubicBezTo>
                  <a:cubicBezTo>
                    <a:pt x="52858" y="66695"/>
                    <a:pt x="52858" y="40651"/>
                    <a:pt x="52858" y="33583"/>
                  </a:cubicBezTo>
                  <a:close/>
                  <a:moveTo>
                    <a:pt x="26551" y="63500"/>
                  </a:moveTo>
                  <a:cubicBezTo>
                    <a:pt x="22822" y="63500"/>
                    <a:pt x="14355" y="62242"/>
                    <a:pt x="11835" y="52463"/>
                  </a:cubicBezTo>
                  <a:cubicBezTo>
                    <a:pt x="10424" y="47235"/>
                    <a:pt x="10323" y="40361"/>
                    <a:pt x="10323" y="32421"/>
                  </a:cubicBezTo>
                  <a:cubicBezTo>
                    <a:pt x="10323" y="25257"/>
                    <a:pt x="10323" y="18576"/>
                    <a:pt x="11936" y="13057"/>
                  </a:cubicBezTo>
                  <a:cubicBezTo>
                    <a:pt x="14456" y="4925"/>
                    <a:pt x="22217" y="3279"/>
                    <a:pt x="26551" y="3279"/>
                  </a:cubicBezTo>
                  <a:cubicBezTo>
                    <a:pt x="34010" y="3279"/>
                    <a:pt x="39352" y="6958"/>
                    <a:pt x="41367" y="13735"/>
                  </a:cubicBezTo>
                  <a:cubicBezTo>
                    <a:pt x="42779" y="18673"/>
                    <a:pt x="42779" y="26709"/>
                    <a:pt x="42779" y="32421"/>
                  </a:cubicBezTo>
                  <a:cubicBezTo>
                    <a:pt x="42779" y="39005"/>
                    <a:pt x="42779" y="46847"/>
                    <a:pt x="41267" y="52657"/>
                  </a:cubicBezTo>
                  <a:cubicBezTo>
                    <a:pt x="38646" y="62048"/>
                    <a:pt x="30583" y="63500"/>
                    <a:pt x="26551" y="63500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形状 287">
              <a:extLst>
                <a:ext uri="{FF2B5EF4-FFF2-40B4-BE49-F238E27FC236}">
                  <a16:creationId xmlns:a16="http://schemas.microsoft.com/office/drawing/2014/main" id="{3D3711ED-9E81-36C4-60B1-E0A0EDC78950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7251902" y="6453854"/>
              <a:ext cx="134055" cy="128963"/>
            </a:xfrm>
            <a:custGeom>
              <a:avLst/>
              <a:gdLst>
                <a:gd name="connsiteX0" fmla="*/ 71410 w 134055"/>
                <a:gd name="connsiteY0" fmla="*/ 68433 h 128963"/>
                <a:gd name="connsiteX1" fmla="*/ 127653 w 134055"/>
                <a:gd name="connsiteY1" fmla="*/ 68433 h 128963"/>
                <a:gd name="connsiteX2" fmla="*/ 134306 w 134055"/>
                <a:gd name="connsiteY2" fmla="*/ 64560 h 128963"/>
                <a:gd name="connsiteX3" fmla="*/ 127653 w 134055"/>
                <a:gd name="connsiteY3" fmla="*/ 60688 h 128963"/>
                <a:gd name="connsiteX4" fmla="*/ 71410 w 134055"/>
                <a:gd name="connsiteY4" fmla="*/ 60688 h 128963"/>
                <a:gd name="connsiteX5" fmla="*/ 71410 w 134055"/>
                <a:gd name="connsiteY5" fmla="*/ 6469 h 128963"/>
                <a:gd name="connsiteX6" fmla="*/ 67379 w 134055"/>
                <a:gd name="connsiteY6" fmla="*/ 79 h 128963"/>
                <a:gd name="connsiteX7" fmla="*/ 63347 w 134055"/>
                <a:gd name="connsiteY7" fmla="*/ 6469 h 128963"/>
                <a:gd name="connsiteX8" fmla="*/ 63347 w 134055"/>
                <a:gd name="connsiteY8" fmla="*/ 60688 h 128963"/>
                <a:gd name="connsiteX9" fmla="*/ 6903 w 134055"/>
                <a:gd name="connsiteY9" fmla="*/ 60688 h 128963"/>
                <a:gd name="connsiteX10" fmla="*/ 250 w 134055"/>
                <a:gd name="connsiteY10" fmla="*/ 64560 h 128963"/>
                <a:gd name="connsiteX11" fmla="*/ 6903 w 134055"/>
                <a:gd name="connsiteY11" fmla="*/ 68433 h 128963"/>
                <a:gd name="connsiteX12" fmla="*/ 63347 w 134055"/>
                <a:gd name="connsiteY12" fmla="*/ 68433 h 128963"/>
                <a:gd name="connsiteX13" fmla="*/ 63347 w 134055"/>
                <a:gd name="connsiteY13" fmla="*/ 122652 h 128963"/>
                <a:gd name="connsiteX14" fmla="*/ 67379 w 134055"/>
                <a:gd name="connsiteY14" fmla="*/ 129042 h 128963"/>
                <a:gd name="connsiteX15" fmla="*/ 71410 w 134055"/>
                <a:gd name="connsiteY15" fmla="*/ 122652 h 128963"/>
                <a:gd name="connsiteX16" fmla="*/ 71410 w 134055"/>
                <a:gd name="connsiteY16" fmla="*/ 68433 h 12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055" h="128963">
                  <a:moveTo>
                    <a:pt x="71410" y="68433"/>
                  </a:moveTo>
                  <a:lnTo>
                    <a:pt x="127653" y="68433"/>
                  </a:lnTo>
                  <a:cubicBezTo>
                    <a:pt x="130475" y="68433"/>
                    <a:pt x="134306" y="68433"/>
                    <a:pt x="134306" y="64560"/>
                  </a:cubicBezTo>
                  <a:cubicBezTo>
                    <a:pt x="134306" y="60688"/>
                    <a:pt x="130475" y="60688"/>
                    <a:pt x="127653" y="60688"/>
                  </a:cubicBezTo>
                  <a:lnTo>
                    <a:pt x="71410" y="60688"/>
                  </a:lnTo>
                  <a:lnTo>
                    <a:pt x="71410" y="6469"/>
                  </a:lnTo>
                  <a:cubicBezTo>
                    <a:pt x="71410" y="3758"/>
                    <a:pt x="71410" y="79"/>
                    <a:pt x="67379" y="79"/>
                  </a:cubicBezTo>
                  <a:cubicBezTo>
                    <a:pt x="63347" y="79"/>
                    <a:pt x="63347" y="3758"/>
                    <a:pt x="63347" y="6469"/>
                  </a:cubicBezTo>
                  <a:lnTo>
                    <a:pt x="63347" y="60688"/>
                  </a:lnTo>
                  <a:lnTo>
                    <a:pt x="6903" y="60688"/>
                  </a:lnTo>
                  <a:cubicBezTo>
                    <a:pt x="4081" y="60688"/>
                    <a:pt x="250" y="60688"/>
                    <a:pt x="250" y="64560"/>
                  </a:cubicBezTo>
                  <a:cubicBezTo>
                    <a:pt x="250" y="68433"/>
                    <a:pt x="4081" y="68433"/>
                    <a:pt x="6903" y="68433"/>
                  </a:cubicBezTo>
                  <a:lnTo>
                    <a:pt x="63347" y="68433"/>
                  </a:lnTo>
                  <a:lnTo>
                    <a:pt x="63347" y="122652"/>
                  </a:lnTo>
                  <a:cubicBezTo>
                    <a:pt x="63347" y="125363"/>
                    <a:pt x="63347" y="129042"/>
                    <a:pt x="67379" y="129042"/>
                  </a:cubicBezTo>
                  <a:cubicBezTo>
                    <a:pt x="71410" y="129042"/>
                    <a:pt x="71410" y="125363"/>
                    <a:pt x="71410" y="122652"/>
                  </a:cubicBezTo>
                  <a:lnTo>
                    <a:pt x="71410" y="68433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形状 288">
              <a:extLst>
                <a:ext uri="{FF2B5EF4-FFF2-40B4-BE49-F238E27FC236}">
                  <a16:creationId xmlns:a16="http://schemas.microsoft.com/office/drawing/2014/main" id="{F6880587-5F0F-5893-78BA-9B62AA7A40EB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7476469" y="6306784"/>
              <a:ext cx="80433" cy="128963"/>
            </a:xfrm>
            <a:custGeom>
              <a:avLst/>
              <a:gdLst>
                <a:gd name="connsiteX0" fmla="*/ 15784 w 80433"/>
                <a:gd name="connsiteY0" fmla="*/ 114125 h 128963"/>
                <a:gd name="connsiteX1" fmla="*/ 37152 w 80433"/>
                <a:gd name="connsiteY1" fmla="*/ 94180 h 128963"/>
                <a:gd name="connsiteX2" fmla="*/ 80695 w 80433"/>
                <a:gd name="connsiteY2" fmla="*/ 37638 h 128963"/>
                <a:gd name="connsiteX3" fmla="*/ 37958 w 80433"/>
                <a:gd name="connsiteY3" fmla="*/ 72 h 128963"/>
                <a:gd name="connsiteX4" fmla="*/ 262 w 80433"/>
                <a:gd name="connsiteY4" fmla="*/ 35121 h 128963"/>
                <a:gd name="connsiteX5" fmla="*/ 10946 w 80433"/>
                <a:gd name="connsiteY5" fmla="*/ 45964 h 128963"/>
                <a:gd name="connsiteX6" fmla="*/ 21428 w 80433"/>
                <a:gd name="connsiteY6" fmla="*/ 35701 h 128963"/>
                <a:gd name="connsiteX7" fmla="*/ 10744 w 80433"/>
                <a:gd name="connsiteY7" fmla="*/ 25632 h 128963"/>
                <a:gd name="connsiteX8" fmla="*/ 8123 w 80433"/>
                <a:gd name="connsiteY8" fmla="*/ 25826 h 128963"/>
                <a:gd name="connsiteX9" fmla="*/ 35338 w 80433"/>
                <a:gd name="connsiteY9" fmla="*/ 6075 h 128963"/>
                <a:gd name="connsiteX10" fmla="*/ 62350 w 80433"/>
                <a:gd name="connsiteY10" fmla="*/ 37638 h 128963"/>
                <a:gd name="connsiteX11" fmla="*/ 41184 w 80433"/>
                <a:gd name="connsiteY11" fmla="*/ 80432 h 128963"/>
                <a:gd name="connsiteX12" fmla="*/ 2479 w 80433"/>
                <a:gd name="connsiteY12" fmla="*/ 121871 h 128963"/>
                <a:gd name="connsiteX13" fmla="*/ 262 w 80433"/>
                <a:gd name="connsiteY13" fmla="*/ 129036 h 128963"/>
                <a:gd name="connsiteX14" fmla="*/ 75050 w 80433"/>
                <a:gd name="connsiteY14" fmla="*/ 129036 h 128963"/>
                <a:gd name="connsiteX15" fmla="*/ 80695 w 80433"/>
                <a:gd name="connsiteY15" fmla="*/ 95342 h 128963"/>
                <a:gd name="connsiteX16" fmla="*/ 75655 w 80433"/>
                <a:gd name="connsiteY16" fmla="*/ 95342 h 128963"/>
                <a:gd name="connsiteX17" fmla="*/ 71220 w 80433"/>
                <a:gd name="connsiteY17" fmla="*/ 112576 h 128963"/>
                <a:gd name="connsiteX18" fmla="*/ 52069 w 80433"/>
                <a:gd name="connsiteY18" fmla="*/ 114125 h 128963"/>
                <a:gd name="connsiteX19" fmla="*/ 15784 w 80433"/>
                <a:gd name="connsiteY19" fmla="*/ 114125 h 12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433" h="128963">
                  <a:moveTo>
                    <a:pt x="15784" y="114125"/>
                  </a:moveTo>
                  <a:lnTo>
                    <a:pt x="37152" y="94180"/>
                  </a:lnTo>
                  <a:cubicBezTo>
                    <a:pt x="68599" y="67458"/>
                    <a:pt x="80695" y="57002"/>
                    <a:pt x="80695" y="37638"/>
                  </a:cubicBezTo>
                  <a:cubicBezTo>
                    <a:pt x="80695" y="15563"/>
                    <a:pt x="62552" y="72"/>
                    <a:pt x="37958" y="72"/>
                  </a:cubicBezTo>
                  <a:cubicBezTo>
                    <a:pt x="15179" y="72"/>
                    <a:pt x="262" y="17887"/>
                    <a:pt x="262" y="35121"/>
                  </a:cubicBezTo>
                  <a:cubicBezTo>
                    <a:pt x="262" y="45964"/>
                    <a:pt x="10341" y="45964"/>
                    <a:pt x="10946" y="45964"/>
                  </a:cubicBezTo>
                  <a:cubicBezTo>
                    <a:pt x="14373" y="45964"/>
                    <a:pt x="21428" y="43641"/>
                    <a:pt x="21428" y="35701"/>
                  </a:cubicBezTo>
                  <a:cubicBezTo>
                    <a:pt x="21428" y="30667"/>
                    <a:pt x="17800" y="25632"/>
                    <a:pt x="10744" y="25632"/>
                  </a:cubicBezTo>
                  <a:cubicBezTo>
                    <a:pt x="9131" y="25632"/>
                    <a:pt x="8728" y="25632"/>
                    <a:pt x="8123" y="25826"/>
                  </a:cubicBezTo>
                  <a:cubicBezTo>
                    <a:pt x="12760" y="13239"/>
                    <a:pt x="23646" y="6075"/>
                    <a:pt x="35338" y="6075"/>
                  </a:cubicBezTo>
                  <a:cubicBezTo>
                    <a:pt x="53682" y="6075"/>
                    <a:pt x="62350" y="21759"/>
                    <a:pt x="62350" y="37638"/>
                  </a:cubicBezTo>
                  <a:cubicBezTo>
                    <a:pt x="62350" y="53129"/>
                    <a:pt x="52271" y="68426"/>
                    <a:pt x="41184" y="80432"/>
                  </a:cubicBezTo>
                  <a:lnTo>
                    <a:pt x="2479" y="121871"/>
                  </a:lnTo>
                  <a:cubicBezTo>
                    <a:pt x="262" y="124001"/>
                    <a:pt x="262" y="124388"/>
                    <a:pt x="262" y="129036"/>
                  </a:cubicBezTo>
                  <a:lnTo>
                    <a:pt x="75050" y="129036"/>
                  </a:lnTo>
                  <a:lnTo>
                    <a:pt x="80695" y="95342"/>
                  </a:lnTo>
                  <a:lnTo>
                    <a:pt x="75655" y="95342"/>
                  </a:lnTo>
                  <a:cubicBezTo>
                    <a:pt x="74647" y="101151"/>
                    <a:pt x="73236" y="109672"/>
                    <a:pt x="71220" y="112576"/>
                  </a:cubicBezTo>
                  <a:cubicBezTo>
                    <a:pt x="69809" y="114125"/>
                    <a:pt x="56504" y="114125"/>
                    <a:pt x="52069" y="114125"/>
                  </a:cubicBezTo>
                  <a:lnTo>
                    <a:pt x="15784" y="114125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形状 289">
              <a:extLst>
                <a:ext uri="{FF2B5EF4-FFF2-40B4-BE49-F238E27FC236}">
                  <a16:creationId xmlns:a16="http://schemas.microsoft.com/office/drawing/2014/main" id="{C1891A15-2513-0CCB-FB72-D580907ECCF5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7573231" y="6350159"/>
              <a:ext cx="109259" cy="127414"/>
            </a:xfrm>
            <a:custGeom>
              <a:avLst/>
              <a:gdLst>
                <a:gd name="connsiteX0" fmla="*/ 40785 w 109259"/>
                <a:gd name="connsiteY0" fmla="*/ 17693 h 127414"/>
                <a:gd name="connsiteX1" fmla="*/ 43809 w 109259"/>
                <a:gd name="connsiteY1" fmla="*/ 5300 h 127414"/>
                <a:gd name="connsiteX2" fmla="*/ 37963 w 109259"/>
                <a:gd name="connsiteY2" fmla="*/ 72 h 127414"/>
                <a:gd name="connsiteX3" fmla="*/ 29900 w 109259"/>
                <a:gd name="connsiteY3" fmla="*/ 7043 h 127414"/>
                <a:gd name="connsiteX4" fmla="*/ 871 w 109259"/>
                <a:gd name="connsiteY4" fmla="*/ 119160 h 127414"/>
                <a:gd name="connsiteX5" fmla="*/ 267 w 109259"/>
                <a:gd name="connsiteY5" fmla="*/ 122258 h 127414"/>
                <a:gd name="connsiteX6" fmla="*/ 5911 w 109259"/>
                <a:gd name="connsiteY6" fmla="*/ 127486 h 127414"/>
                <a:gd name="connsiteX7" fmla="*/ 12966 w 109259"/>
                <a:gd name="connsiteY7" fmla="*/ 123420 h 127414"/>
                <a:gd name="connsiteX8" fmla="*/ 24054 w 109259"/>
                <a:gd name="connsiteY8" fmla="*/ 81788 h 127414"/>
                <a:gd name="connsiteX9" fmla="*/ 43608 w 109259"/>
                <a:gd name="connsiteY9" fmla="*/ 87790 h 127414"/>
                <a:gd name="connsiteX10" fmla="*/ 70419 w 109259"/>
                <a:gd name="connsiteY10" fmla="*/ 73655 h 127414"/>
                <a:gd name="connsiteX11" fmla="*/ 88562 w 109259"/>
                <a:gd name="connsiteY11" fmla="*/ 87790 h 127414"/>
                <a:gd name="connsiteX12" fmla="*/ 103479 w 109259"/>
                <a:gd name="connsiteY12" fmla="*/ 77140 h 127414"/>
                <a:gd name="connsiteX13" fmla="*/ 109527 w 109259"/>
                <a:gd name="connsiteY13" fmla="*/ 57970 h 127414"/>
                <a:gd name="connsiteX14" fmla="*/ 107107 w 109259"/>
                <a:gd name="connsiteY14" fmla="*/ 56034 h 127414"/>
                <a:gd name="connsiteX15" fmla="*/ 104285 w 109259"/>
                <a:gd name="connsiteY15" fmla="*/ 59519 h 127414"/>
                <a:gd name="connsiteX16" fmla="*/ 88965 w 109259"/>
                <a:gd name="connsiteY16" fmla="*/ 83530 h 127414"/>
                <a:gd name="connsiteX17" fmla="*/ 82917 w 109259"/>
                <a:gd name="connsiteY17" fmla="*/ 74623 h 127414"/>
                <a:gd name="connsiteX18" fmla="*/ 86949 w 109259"/>
                <a:gd name="connsiteY18" fmla="*/ 54484 h 127414"/>
                <a:gd name="connsiteX19" fmla="*/ 92593 w 109259"/>
                <a:gd name="connsiteY19" fmla="*/ 33571 h 127414"/>
                <a:gd name="connsiteX20" fmla="*/ 96020 w 109259"/>
                <a:gd name="connsiteY20" fmla="*/ 20404 h 127414"/>
                <a:gd name="connsiteX21" fmla="*/ 99044 w 109259"/>
                <a:gd name="connsiteY21" fmla="*/ 7430 h 127414"/>
                <a:gd name="connsiteX22" fmla="*/ 93198 w 109259"/>
                <a:gd name="connsiteY22" fmla="*/ 2202 h 127414"/>
                <a:gd name="connsiteX23" fmla="*/ 85336 w 109259"/>
                <a:gd name="connsiteY23" fmla="*/ 8979 h 127414"/>
                <a:gd name="connsiteX24" fmla="*/ 75862 w 109259"/>
                <a:gd name="connsiteY24" fmla="*/ 45190 h 127414"/>
                <a:gd name="connsiteX25" fmla="*/ 70620 w 109259"/>
                <a:gd name="connsiteY25" fmla="*/ 64941 h 127414"/>
                <a:gd name="connsiteX26" fmla="*/ 44414 w 109259"/>
                <a:gd name="connsiteY26" fmla="*/ 83530 h 127414"/>
                <a:gd name="connsiteX27" fmla="*/ 29497 w 109259"/>
                <a:gd name="connsiteY27" fmla="*/ 66684 h 127414"/>
                <a:gd name="connsiteX28" fmla="*/ 32319 w 109259"/>
                <a:gd name="connsiteY28" fmla="*/ 50224 h 127414"/>
                <a:gd name="connsiteX29" fmla="*/ 40785 w 109259"/>
                <a:gd name="connsiteY29" fmla="*/ 17693 h 12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59" h="127414">
                  <a:moveTo>
                    <a:pt x="40785" y="17693"/>
                  </a:moveTo>
                  <a:cubicBezTo>
                    <a:pt x="41793" y="13627"/>
                    <a:pt x="43809" y="6268"/>
                    <a:pt x="43809" y="5300"/>
                  </a:cubicBezTo>
                  <a:cubicBezTo>
                    <a:pt x="43809" y="2008"/>
                    <a:pt x="41390" y="72"/>
                    <a:pt x="37963" y="72"/>
                  </a:cubicBezTo>
                  <a:cubicBezTo>
                    <a:pt x="37358" y="72"/>
                    <a:pt x="31714" y="266"/>
                    <a:pt x="29900" y="7043"/>
                  </a:cubicBezTo>
                  <a:lnTo>
                    <a:pt x="871" y="119160"/>
                  </a:lnTo>
                  <a:cubicBezTo>
                    <a:pt x="267" y="121484"/>
                    <a:pt x="267" y="121871"/>
                    <a:pt x="267" y="122258"/>
                  </a:cubicBezTo>
                  <a:cubicBezTo>
                    <a:pt x="267" y="125163"/>
                    <a:pt x="2484" y="127486"/>
                    <a:pt x="5911" y="127486"/>
                  </a:cubicBezTo>
                  <a:cubicBezTo>
                    <a:pt x="10144" y="127486"/>
                    <a:pt x="12563" y="124001"/>
                    <a:pt x="12966" y="123420"/>
                  </a:cubicBezTo>
                  <a:cubicBezTo>
                    <a:pt x="13773" y="121677"/>
                    <a:pt x="16393" y="111608"/>
                    <a:pt x="24054" y="81788"/>
                  </a:cubicBezTo>
                  <a:cubicBezTo>
                    <a:pt x="30505" y="87016"/>
                    <a:pt x="39576" y="87790"/>
                    <a:pt x="43608" y="87790"/>
                  </a:cubicBezTo>
                  <a:cubicBezTo>
                    <a:pt x="57719" y="87790"/>
                    <a:pt x="65581" y="79077"/>
                    <a:pt x="70419" y="73655"/>
                  </a:cubicBezTo>
                  <a:cubicBezTo>
                    <a:pt x="72233" y="82369"/>
                    <a:pt x="79692" y="87790"/>
                    <a:pt x="88562" y="87790"/>
                  </a:cubicBezTo>
                  <a:cubicBezTo>
                    <a:pt x="95617" y="87790"/>
                    <a:pt x="100254" y="83337"/>
                    <a:pt x="103479" y="77140"/>
                  </a:cubicBezTo>
                  <a:cubicBezTo>
                    <a:pt x="106906" y="70169"/>
                    <a:pt x="109527" y="58357"/>
                    <a:pt x="109527" y="57970"/>
                  </a:cubicBezTo>
                  <a:cubicBezTo>
                    <a:pt x="109527" y="56034"/>
                    <a:pt x="107712" y="56034"/>
                    <a:pt x="107107" y="56034"/>
                  </a:cubicBezTo>
                  <a:cubicBezTo>
                    <a:pt x="105092" y="56034"/>
                    <a:pt x="104890" y="56808"/>
                    <a:pt x="104285" y="59519"/>
                  </a:cubicBezTo>
                  <a:cubicBezTo>
                    <a:pt x="100858" y="72106"/>
                    <a:pt x="97230" y="83530"/>
                    <a:pt x="88965" y="83530"/>
                  </a:cubicBezTo>
                  <a:cubicBezTo>
                    <a:pt x="83522" y="83530"/>
                    <a:pt x="82917" y="78496"/>
                    <a:pt x="82917" y="74623"/>
                  </a:cubicBezTo>
                  <a:cubicBezTo>
                    <a:pt x="82917" y="70363"/>
                    <a:pt x="85336" y="61262"/>
                    <a:pt x="86949" y="54484"/>
                  </a:cubicBezTo>
                  <a:lnTo>
                    <a:pt x="92593" y="33571"/>
                  </a:lnTo>
                  <a:cubicBezTo>
                    <a:pt x="93198" y="30667"/>
                    <a:pt x="95214" y="23309"/>
                    <a:pt x="96020" y="20404"/>
                  </a:cubicBezTo>
                  <a:cubicBezTo>
                    <a:pt x="97028" y="15950"/>
                    <a:pt x="99044" y="8592"/>
                    <a:pt x="99044" y="7430"/>
                  </a:cubicBezTo>
                  <a:cubicBezTo>
                    <a:pt x="99044" y="3945"/>
                    <a:pt x="96222" y="2202"/>
                    <a:pt x="93198" y="2202"/>
                  </a:cubicBezTo>
                  <a:cubicBezTo>
                    <a:pt x="92190" y="2202"/>
                    <a:pt x="86949" y="2396"/>
                    <a:pt x="85336" y="8979"/>
                  </a:cubicBezTo>
                  <a:lnTo>
                    <a:pt x="75862" y="45190"/>
                  </a:lnTo>
                  <a:cubicBezTo>
                    <a:pt x="73443" y="54872"/>
                    <a:pt x="71225" y="63005"/>
                    <a:pt x="70620" y="64941"/>
                  </a:cubicBezTo>
                  <a:cubicBezTo>
                    <a:pt x="70419" y="65909"/>
                    <a:pt x="60743" y="83530"/>
                    <a:pt x="44414" y="83530"/>
                  </a:cubicBezTo>
                  <a:cubicBezTo>
                    <a:pt x="34335" y="83530"/>
                    <a:pt x="29497" y="77140"/>
                    <a:pt x="29497" y="66684"/>
                  </a:cubicBezTo>
                  <a:cubicBezTo>
                    <a:pt x="29497" y="61068"/>
                    <a:pt x="30908" y="55646"/>
                    <a:pt x="32319" y="50224"/>
                  </a:cubicBezTo>
                  <a:lnTo>
                    <a:pt x="40785" y="17693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形状 290">
              <a:extLst>
                <a:ext uri="{FF2B5EF4-FFF2-40B4-BE49-F238E27FC236}">
                  <a16:creationId xmlns:a16="http://schemas.microsoft.com/office/drawing/2014/main" id="{57A01AD1-52DF-E488-833D-A78A714B89A5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7750177" y="6383465"/>
              <a:ext cx="123169" cy="7745"/>
            </a:xfrm>
            <a:custGeom>
              <a:avLst/>
              <a:gdLst>
                <a:gd name="connsiteX0" fmla="*/ 116389 w 123169"/>
                <a:gd name="connsiteY0" fmla="*/ 7817 h 7745"/>
                <a:gd name="connsiteX1" fmla="*/ 123444 w 123169"/>
                <a:gd name="connsiteY1" fmla="*/ 3945 h 7745"/>
                <a:gd name="connsiteX2" fmla="*/ 116389 w 123169"/>
                <a:gd name="connsiteY2" fmla="*/ 72 h 7745"/>
                <a:gd name="connsiteX3" fmla="*/ 7330 w 123169"/>
                <a:gd name="connsiteY3" fmla="*/ 72 h 7745"/>
                <a:gd name="connsiteX4" fmla="*/ 275 w 123169"/>
                <a:gd name="connsiteY4" fmla="*/ 3945 h 7745"/>
                <a:gd name="connsiteX5" fmla="*/ 7330 w 123169"/>
                <a:gd name="connsiteY5" fmla="*/ 7817 h 7745"/>
                <a:gd name="connsiteX6" fmla="*/ 116389 w 123169"/>
                <a:gd name="connsiteY6" fmla="*/ 7817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69" h="7745">
                  <a:moveTo>
                    <a:pt x="116389" y="7817"/>
                  </a:moveTo>
                  <a:cubicBezTo>
                    <a:pt x="119816" y="7817"/>
                    <a:pt x="123444" y="7817"/>
                    <a:pt x="123444" y="3945"/>
                  </a:cubicBezTo>
                  <a:cubicBezTo>
                    <a:pt x="123444" y="72"/>
                    <a:pt x="119816" y="72"/>
                    <a:pt x="116389" y="72"/>
                  </a:cubicBezTo>
                  <a:lnTo>
                    <a:pt x="7330" y="72"/>
                  </a:lnTo>
                  <a:cubicBezTo>
                    <a:pt x="3903" y="72"/>
                    <a:pt x="275" y="72"/>
                    <a:pt x="275" y="3945"/>
                  </a:cubicBezTo>
                  <a:cubicBezTo>
                    <a:pt x="275" y="7817"/>
                    <a:pt x="3903" y="7817"/>
                    <a:pt x="7330" y="7817"/>
                  </a:cubicBezTo>
                  <a:lnTo>
                    <a:pt x="116389" y="7817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形状 291">
              <a:extLst>
                <a:ext uri="{FF2B5EF4-FFF2-40B4-BE49-F238E27FC236}">
                  <a16:creationId xmlns:a16="http://schemas.microsoft.com/office/drawing/2014/main" id="{E181AA7D-8538-CE20-F29D-137A24E56ADA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7941684" y="6348997"/>
              <a:ext cx="65918" cy="88880"/>
            </a:xfrm>
            <a:custGeom>
              <a:avLst/>
              <a:gdLst>
                <a:gd name="connsiteX0" fmla="*/ 35562 w 65918"/>
                <a:gd name="connsiteY0" fmla="*/ 49256 h 88880"/>
                <a:gd name="connsiteX1" fmla="*/ 56527 w 65918"/>
                <a:gd name="connsiteY1" fmla="*/ 67071 h 88880"/>
                <a:gd name="connsiteX2" fmla="*/ 33748 w 65918"/>
                <a:gd name="connsiteY2" fmla="*/ 84692 h 88880"/>
                <a:gd name="connsiteX3" fmla="*/ 5728 w 65918"/>
                <a:gd name="connsiteY3" fmla="*/ 57195 h 88880"/>
                <a:gd name="connsiteX4" fmla="*/ 2905 w 65918"/>
                <a:gd name="connsiteY4" fmla="*/ 53904 h 88880"/>
                <a:gd name="connsiteX5" fmla="*/ 285 w 65918"/>
                <a:gd name="connsiteY5" fmla="*/ 58745 h 88880"/>
                <a:gd name="connsiteX6" fmla="*/ 285 w 65918"/>
                <a:gd name="connsiteY6" fmla="*/ 84305 h 88880"/>
                <a:gd name="connsiteX7" fmla="*/ 2502 w 65918"/>
                <a:gd name="connsiteY7" fmla="*/ 88952 h 88880"/>
                <a:gd name="connsiteX8" fmla="*/ 7542 w 65918"/>
                <a:gd name="connsiteY8" fmla="*/ 85079 h 88880"/>
                <a:gd name="connsiteX9" fmla="*/ 11574 w 65918"/>
                <a:gd name="connsiteY9" fmla="*/ 80626 h 88880"/>
                <a:gd name="connsiteX10" fmla="*/ 33748 w 65918"/>
                <a:gd name="connsiteY10" fmla="*/ 88952 h 88880"/>
                <a:gd name="connsiteX11" fmla="*/ 66204 w 65918"/>
                <a:gd name="connsiteY11" fmla="*/ 62036 h 88880"/>
                <a:gd name="connsiteX12" fmla="*/ 57737 w 65918"/>
                <a:gd name="connsiteY12" fmla="*/ 43641 h 88880"/>
                <a:gd name="connsiteX13" fmla="*/ 34756 w 65918"/>
                <a:gd name="connsiteY13" fmla="*/ 34346 h 88880"/>
                <a:gd name="connsiteX14" fmla="*/ 9961 w 65918"/>
                <a:gd name="connsiteY14" fmla="*/ 18468 h 88880"/>
                <a:gd name="connsiteX15" fmla="*/ 32539 w 65918"/>
                <a:gd name="connsiteY15" fmla="*/ 3751 h 88880"/>
                <a:gd name="connsiteX16" fmla="*/ 56124 w 65918"/>
                <a:gd name="connsiteY16" fmla="*/ 27181 h 88880"/>
                <a:gd name="connsiteX17" fmla="*/ 58543 w 65918"/>
                <a:gd name="connsiteY17" fmla="*/ 28924 h 88880"/>
                <a:gd name="connsiteX18" fmla="*/ 61164 w 65918"/>
                <a:gd name="connsiteY18" fmla="*/ 24277 h 88880"/>
                <a:gd name="connsiteX19" fmla="*/ 61164 w 65918"/>
                <a:gd name="connsiteY19" fmla="*/ 4719 h 88880"/>
                <a:gd name="connsiteX20" fmla="*/ 58946 w 65918"/>
                <a:gd name="connsiteY20" fmla="*/ 72 h 88880"/>
                <a:gd name="connsiteX21" fmla="*/ 54915 w 65918"/>
                <a:gd name="connsiteY21" fmla="*/ 2396 h 88880"/>
                <a:gd name="connsiteX22" fmla="*/ 51488 w 65918"/>
                <a:gd name="connsiteY22" fmla="*/ 5494 h 88880"/>
                <a:gd name="connsiteX23" fmla="*/ 32539 w 65918"/>
                <a:gd name="connsiteY23" fmla="*/ 72 h 88880"/>
                <a:gd name="connsiteX24" fmla="*/ 285 w 65918"/>
                <a:gd name="connsiteY24" fmla="*/ 23890 h 88880"/>
                <a:gd name="connsiteX25" fmla="*/ 8953 w 65918"/>
                <a:gd name="connsiteY25" fmla="*/ 40349 h 88880"/>
                <a:gd name="connsiteX26" fmla="*/ 35562 w 65918"/>
                <a:gd name="connsiteY26" fmla="*/ 49256 h 8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18" h="88880">
                  <a:moveTo>
                    <a:pt x="35562" y="49256"/>
                  </a:moveTo>
                  <a:cubicBezTo>
                    <a:pt x="39997" y="50031"/>
                    <a:pt x="56527" y="53129"/>
                    <a:pt x="56527" y="67071"/>
                  </a:cubicBezTo>
                  <a:cubicBezTo>
                    <a:pt x="56527" y="76947"/>
                    <a:pt x="49472" y="84692"/>
                    <a:pt x="33748" y="84692"/>
                  </a:cubicBezTo>
                  <a:cubicBezTo>
                    <a:pt x="16815" y="84692"/>
                    <a:pt x="9558" y="73655"/>
                    <a:pt x="5728" y="57195"/>
                  </a:cubicBezTo>
                  <a:cubicBezTo>
                    <a:pt x="5123" y="54678"/>
                    <a:pt x="4921" y="53904"/>
                    <a:pt x="2905" y="53904"/>
                  </a:cubicBezTo>
                  <a:cubicBezTo>
                    <a:pt x="285" y="53904"/>
                    <a:pt x="285" y="55259"/>
                    <a:pt x="285" y="58745"/>
                  </a:cubicBezTo>
                  <a:lnTo>
                    <a:pt x="285" y="84305"/>
                  </a:lnTo>
                  <a:cubicBezTo>
                    <a:pt x="285" y="87597"/>
                    <a:pt x="285" y="88952"/>
                    <a:pt x="2502" y="88952"/>
                  </a:cubicBezTo>
                  <a:cubicBezTo>
                    <a:pt x="3510" y="88952"/>
                    <a:pt x="3712" y="88759"/>
                    <a:pt x="7542" y="85079"/>
                  </a:cubicBezTo>
                  <a:cubicBezTo>
                    <a:pt x="7945" y="84692"/>
                    <a:pt x="7945" y="84305"/>
                    <a:pt x="11574" y="80626"/>
                  </a:cubicBezTo>
                  <a:cubicBezTo>
                    <a:pt x="20443" y="88759"/>
                    <a:pt x="29515" y="88952"/>
                    <a:pt x="33748" y="88952"/>
                  </a:cubicBezTo>
                  <a:cubicBezTo>
                    <a:pt x="56931" y="88952"/>
                    <a:pt x="66204" y="75978"/>
                    <a:pt x="66204" y="62036"/>
                  </a:cubicBezTo>
                  <a:cubicBezTo>
                    <a:pt x="66204" y="51774"/>
                    <a:pt x="60156" y="45964"/>
                    <a:pt x="57737" y="43641"/>
                  </a:cubicBezTo>
                  <a:cubicBezTo>
                    <a:pt x="51085" y="37444"/>
                    <a:pt x="43223" y="35895"/>
                    <a:pt x="34756" y="34346"/>
                  </a:cubicBezTo>
                  <a:cubicBezTo>
                    <a:pt x="23467" y="32216"/>
                    <a:pt x="9961" y="29699"/>
                    <a:pt x="9961" y="18468"/>
                  </a:cubicBezTo>
                  <a:cubicBezTo>
                    <a:pt x="9961" y="11690"/>
                    <a:pt x="15202" y="3751"/>
                    <a:pt x="32539" y="3751"/>
                  </a:cubicBezTo>
                  <a:cubicBezTo>
                    <a:pt x="54713" y="3751"/>
                    <a:pt x="55721" y="21179"/>
                    <a:pt x="56124" y="27181"/>
                  </a:cubicBezTo>
                  <a:cubicBezTo>
                    <a:pt x="56326" y="28924"/>
                    <a:pt x="58140" y="28924"/>
                    <a:pt x="58543" y="28924"/>
                  </a:cubicBezTo>
                  <a:cubicBezTo>
                    <a:pt x="61164" y="28924"/>
                    <a:pt x="61164" y="27956"/>
                    <a:pt x="61164" y="24277"/>
                  </a:cubicBezTo>
                  <a:lnTo>
                    <a:pt x="61164" y="4719"/>
                  </a:lnTo>
                  <a:cubicBezTo>
                    <a:pt x="61164" y="1427"/>
                    <a:pt x="61164" y="72"/>
                    <a:pt x="58946" y="72"/>
                  </a:cubicBezTo>
                  <a:cubicBezTo>
                    <a:pt x="57938" y="72"/>
                    <a:pt x="57535" y="72"/>
                    <a:pt x="54915" y="2396"/>
                  </a:cubicBezTo>
                  <a:cubicBezTo>
                    <a:pt x="54310" y="3170"/>
                    <a:pt x="52294" y="4913"/>
                    <a:pt x="51488" y="5494"/>
                  </a:cubicBezTo>
                  <a:cubicBezTo>
                    <a:pt x="43827" y="72"/>
                    <a:pt x="35562" y="72"/>
                    <a:pt x="32539" y="72"/>
                  </a:cubicBezTo>
                  <a:cubicBezTo>
                    <a:pt x="7945" y="72"/>
                    <a:pt x="285" y="13046"/>
                    <a:pt x="285" y="23890"/>
                  </a:cubicBezTo>
                  <a:cubicBezTo>
                    <a:pt x="285" y="30667"/>
                    <a:pt x="3510" y="36089"/>
                    <a:pt x="8953" y="40349"/>
                  </a:cubicBezTo>
                  <a:cubicBezTo>
                    <a:pt x="15404" y="45383"/>
                    <a:pt x="21048" y="46545"/>
                    <a:pt x="35562" y="49256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形状 292">
              <a:extLst>
                <a:ext uri="{FF2B5EF4-FFF2-40B4-BE49-F238E27FC236}">
                  <a16:creationId xmlns:a16="http://schemas.microsoft.com/office/drawing/2014/main" id="{8D453273-F7D4-DA34-0759-8BA5089533D4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8021199" y="6306203"/>
              <a:ext cx="43139" cy="129544"/>
            </a:xfrm>
            <a:custGeom>
              <a:avLst/>
              <a:gdLst>
                <a:gd name="connsiteX0" fmla="*/ 29317 w 43139"/>
                <a:gd name="connsiteY0" fmla="*/ 44028 h 129544"/>
                <a:gd name="connsiteX1" fmla="*/ 1095 w 43139"/>
                <a:gd name="connsiteY1" fmla="*/ 46158 h 129544"/>
                <a:gd name="connsiteX2" fmla="*/ 1095 w 43139"/>
                <a:gd name="connsiteY2" fmla="*/ 52161 h 129544"/>
                <a:gd name="connsiteX3" fmla="*/ 16012 w 43139"/>
                <a:gd name="connsiteY3" fmla="*/ 62811 h 129544"/>
                <a:gd name="connsiteX4" fmla="*/ 16012 w 43139"/>
                <a:gd name="connsiteY4" fmla="*/ 114900 h 129544"/>
                <a:gd name="connsiteX5" fmla="*/ 289 w 43139"/>
                <a:gd name="connsiteY5" fmla="*/ 123614 h 129544"/>
                <a:gd name="connsiteX6" fmla="*/ 289 w 43139"/>
                <a:gd name="connsiteY6" fmla="*/ 129616 h 129544"/>
                <a:gd name="connsiteX7" fmla="*/ 22463 w 43139"/>
                <a:gd name="connsiteY7" fmla="*/ 129036 h 129544"/>
                <a:gd name="connsiteX8" fmla="*/ 43428 w 43139"/>
                <a:gd name="connsiteY8" fmla="*/ 129616 h 129544"/>
                <a:gd name="connsiteX9" fmla="*/ 43428 w 43139"/>
                <a:gd name="connsiteY9" fmla="*/ 123614 h 129544"/>
                <a:gd name="connsiteX10" fmla="*/ 29317 w 43139"/>
                <a:gd name="connsiteY10" fmla="*/ 115094 h 129544"/>
                <a:gd name="connsiteX11" fmla="*/ 29317 w 43139"/>
                <a:gd name="connsiteY11" fmla="*/ 44028 h 129544"/>
                <a:gd name="connsiteX12" fmla="*/ 30123 w 43139"/>
                <a:gd name="connsiteY12" fmla="*/ 10335 h 129544"/>
                <a:gd name="connsiteX13" fmla="*/ 19439 w 43139"/>
                <a:gd name="connsiteY13" fmla="*/ 72 h 129544"/>
                <a:gd name="connsiteX14" fmla="*/ 8755 w 43139"/>
                <a:gd name="connsiteY14" fmla="*/ 10335 h 129544"/>
                <a:gd name="connsiteX15" fmla="*/ 19439 w 43139"/>
                <a:gd name="connsiteY15" fmla="*/ 20598 h 129544"/>
                <a:gd name="connsiteX16" fmla="*/ 30123 w 43139"/>
                <a:gd name="connsiteY16" fmla="*/ 10335 h 12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39" h="129544">
                  <a:moveTo>
                    <a:pt x="29317" y="44028"/>
                  </a:moveTo>
                  <a:lnTo>
                    <a:pt x="1095" y="46158"/>
                  </a:lnTo>
                  <a:lnTo>
                    <a:pt x="1095" y="52161"/>
                  </a:lnTo>
                  <a:cubicBezTo>
                    <a:pt x="14198" y="52161"/>
                    <a:pt x="16012" y="53323"/>
                    <a:pt x="16012" y="62811"/>
                  </a:cubicBezTo>
                  <a:lnTo>
                    <a:pt x="16012" y="114900"/>
                  </a:lnTo>
                  <a:cubicBezTo>
                    <a:pt x="16012" y="123614"/>
                    <a:pt x="13795" y="123614"/>
                    <a:pt x="289" y="123614"/>
                  </a:cubicBezTo>
                  <a:lnTo>
                    <a:pt x="289" y="129616"/>
                  </a:lnTo>
                  <a:cubicBezTo>
                    <a:pt x="6739" y="129423"/>
                    <a:pt x="17625" y="129036"/>
                    <a:pt x="22463" y="129036"/>
                  </a:cubicBezTo>
                  <a:cubicBezTo>
                    <a:pt x="29519" y="129036"/>
                    <a:pt x="36574" y="129423"/>
                    <a:pt x="43428" y="129616"/>
                  </a:cubicBezTo>
                  <a:lnTo>
                    <a:pt x="43428" y="123614"/>
                  </a:lnTo>
                  <a:cubicBezTo>
                    <a:pt x="30123" y="123614"/>
                    <a:pt x="29317" y="122645"/>
                    <a:pt x="29317" y="115094"/>
                  </a:cubicBezTo>
                  <a:lnTo>
                    <a:pt x="29317" y="44028"/>
                  </a:lnTo>
                  <a:close/>
                  <a:moveTo>
                    <a:pt x="30123" y="10335"/>
                  </a:moveTo>
                  <a:cubicBezTo>
                    <a:pt x="30123" y="4138"/>
                    <a:pt x="25084" y="72"/>
                    <a:pt x="19439" y="72"/>
                  </a:cubicBezTo>
                  <a:cubicBezTo>
                    <a:pt x="13190" y="72"/>
                    <a:pt x="8755" y="5300"/>
                    <a:pt x="8755" y="10335"/>
                  </a:cubicBezTo>
                  <a:cubicBezTo>
                    <a:pt x="8755" y="15563"/>
                    <a:pt x="13190" y="20598"/>
                    <a:pt x="19439" y="20598"/>
                  </a:cubicBezTo>
                  <a:cubicBezTo>
                    <a:pt x="25084" y="20598"/>
                    <a:pt x="30123" y="16531"/>
                    <a:pt x="30123" y="10335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形状 293">
              <a:extLst>
                <a:ext uri="{FF2B5EF4-FFF2-40B4-BE49-F238E27FC236}">
                  <a16:creationId xmlns:a16="http://schemas.microsoft.com/office/drawing/2014/main" id="{12D751FB-7326-1AA8-126A-E0F3019FE4E2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8076994" y="6350159"/>
              <a:ext cx="101398" cy="85588"/>
            </a:xfrm>
            <a:custGeom>
              <a:avLst/>
              <a:gdLst>
                <a:gd name="connsiteX0" fmla="*/ 16015 w 101398"/>
                <a:gd name="connsiteY0" fmla="*/ 19049 h 85588"/>
                <a:gd name="connsiteX1" fmla="*/ 16015 w 101398"/>
                <a:gd name="connsiteY1" fmla="*/ 70944 h 85588"/>
                <a:gd name="connsiteX2" fmla="*/ 291 w 101398"/>
                <a:gd name="connsiteY2" fmla="*/ 79658 h 85588"/>
                <a:gd name="connsiteX3" fmla="*/ 291 w 101398"/>
                <a:gd name="connsiteY3" fmla="*/ 85660 h 85588"/>
                <a:gd name="connsiteX4" fmla="*/ 23071 w 101398"/>
                <a:gd name="connsiteY4" fmla="*/ 85079 h 85588"/>
                <a:gd name="connsiteX5" fmla="*/ 45648 w 101398"/>
                <a:gd name="connsiteY5" fmla="*/ 85660 h 85588"/>
                <a:gd name="connsiteX6" fmla="*/ 45648 w 101398"/>
                <a:gd name="connsiteY6" fmla="*/ 79658 h 85588"/>
                <a:gd name="connsiteX7" fmla="*/ 29925 w 101398"/>
                <a:gd name="connsiteY7" fmla="*/ 70944 h 85588"/>
                <a:gd name="connsiteX8" fmla="*/ 29925 w 101398"/>
                <a:gd name="connsiteY8" fmla="*/ 35314 h 85588"/>
                <a:gd name="connsiteX9" fmla="*/ 57139 w 101398"/>
                <a:gd name="connsiteY9" fmla="*/ 4332 h 85588"/>
                <a:gd name="connsiteX10" fmla="*/ 72056 w 101398"/>
                <a:gd name="connsiteY10" fmla="*/ 25826 h 85588"/>
                <a:gd name="connsiteX11" fmla="*/ 72056 w 101398"/>
                <a:gd name="connsiteY11" fmla="*/ 70944 h 85588"/>
                <a:gd name="connsiteX12" fmla="*/ 56332 w 101398"/>
                <a:gd name="connsiteY12" fmla="*/ 79658 h 85588"/>
                <a:gd name="connsiteX13" fmla="*/ 56332 w 101398"/>
                <a:gd name="connsiteY13" fmla="*/ 85660 h 85588"/>
                <a:gd name="connsiteX14" fmla="*/ 79112 w 101398"/>
                <a:gd name="connsiteY14" fmla="*/ 85079 h 85588"/>
                <a:gd name="connsiteX15" fmla="*/ 101689 w 101398"/>
                <a:gd name="connsiteY15" fmla="*/ 85660 h 85588"/>
                <a:gd name="connsiteX16" fmla="*/ 101689 w 101398"/>
                <a:gd name="connsiteY16" fmla="*/ 79658 h 85588"/>
                <a:gd name="connsiteX17" fmla="*/ 85966 w 101398"/>
                <a:gd name="connsiteY17" fmla="*/ 73848 h 85588"/>
                <a:gd name="connsiteX18" fmla="*/ 85966 w 101398"/>
                <a:gd name="connsiteY18" fmla="*/ 36863 h 85588"/>
                <a:gd name="connsiteX19" fmla="*/ 79717 w 101398"/>
                <a:gd name="connsiteY19" fmla="*/ 7237 h 85588"/>
                <a:gd name="connsiteX20" fmla="*/ 58550 w 101398"/>
                <a:gd name="connsiteY20" fmla="*/ 72 h 85588"/>
                <a:gd name="connsiteX21" fmla="*/ 28715 w 101398"/>
                <a:gd name="connsiteY21" fmla="*/ 20404 h 85588"/>
                <a:gd name="connsiteX22" fmla="*/ 28715 w 101398"/>
                <a:gd name="connsiteY22" fmla="*/ 72 h 85588"/>
                <a:gd name="connsiteX23" fmla="*/ 291 w 101398"/>
                <a:gd name="connsiteY23" fmla="*/ 2202 h 85588"/>
                <a:gd name="connsiteX24" fmla="*/ 291 w 101398"/>
                <a:gd name="connsiteY24" fmla="*/ 8205 h 85588"/>
                <a:gd name="connsiteX25" fmla="*/ 16015 w 101398"/>
                <a:gd name="connsiteY25" fmla="*/ 19049 h 8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398" h="85588">
                  <a:moveTo>
                    <a:pt x="16015" y="19049"/>
                  </a:moveTo>
                  <a:lnTo>
                    <a:pt x="16015" y="70944"/>
                  </a:lnTo>
                  <a:cubicBezTo>
                    <a:pt x="16015" y="79658"/>
                    <a:pt x="13798" y="79658"/>
                    <a:pt x="291" y="79658"/>
                  </a:cubicBezTo>
                  <a:lnTo>
                    <a:pt x="291" y="85660"/>
                  </a:lnTo>
                  <a:cubicBezTo>
                    <a:pt x="7347" y="85467"/>
                    <a:pt x="17628" y="85079"/>
                    <a:pt x="23071" y="85079"/>
                  </a:cubicBezTo>
                  <a:cubicBezTo>
                    <a:pt x="28312" y="85079"/>
                    <a:pt x="38794" y="85467"/>
                    <a:pt x="45648" y="85660"/>
                  </a:cubicBezTo>
                  <a:lnTo>
                    <a:pt x="45648" y="79658"/>
                  </a:lnTo>
                  <a:cubicBezTo>
                    <a:pt x="32142" y="79658"/>
                    <a:pt x="29925" y="79658"/>
                    <a:pt x="29925" y="70944"/>
                  </a:cubicBezTo>
                  <a:lnTo>
                    <a:pt x="29925" y="35314"/>
                  </a:lnTo>
                  <a:cubicBezTo>
                    <a:pt x="29925" y="15176"/>
                    <a:pt x="44237" y="4332"/>
                    <a:pt x="57139" y="4332"/>
                  </a:cubicBezTo>
                  <a:cubicBezTo>
                    <a:pt x="69839" y="4332"/>
                    <a:pt x="72056" y="14788"/>
                    <a:pt x="72056" y="25826"/>
                  </a:cubicBezTo>
                  <a:lnTo>
                    <a:pt x="72056" y="70944"/>
                  </a:lnTo>
                  <a:cubicBezTo>
                    <a:pt x="72056" y="79658"/>
                    <a:pt x="69839" y="79658"/>
                    <a:pt x="56332" y="79658"/>
                  </a:cubicBezTo>
                  <a:lnTo>
                    <a:pt x="56332" y="85660"/>
                  </a:lnTo>
                  <a:cubicBezTo>
                    <a:pt x="63388" y="85467"/>
                    <a:pt x="73669" y="85079"/>
                    <a:pt x="79112" y="85079"/>
                  </a:cubicBezTo>
                  <a:cubicBezTo>
                    <a:pt x="84353" y="85079"/>
                    <a:pt x="94836" y="85467"/>
                    <a:pt x="101689" y="85660"/>
                  </a:cubicBezTo>
                  <a:lnTo>
                    <a:pt x="101689" y="79658"/>
                  </a:lnTo>
                  <a:cubicBezTo>
                    <a:pt x="91207" y="79658"/>
                    <a:pt x="86167" y="79658"/>
                    <a:pt x="85966" y="73848"/>
                  </a:cubicBezTo>
                  <a:lnTo>
                    <a:pt x="85966" y="36863"/>
                  </a:lnTo>
                  <a:cubicBezTo>
                    <a:pt x="85966" y="20210"/>
                    <a:pt x="85966" y="14208"/>
                    <a:pt x="79717" y="7237"/>
                  </a:cubicBezTo>
                  <a:cubicBezTo>
                    <a:pt x="76894" y="3945"/>
                    <a:pt x="70242" y="72"/>
                    <a:pt x="58550" y="72"/>
                  </a:cubicBezTo>
                  <a:cubicBezTo>
                    <a:pt x="43834" y="72"/>
                    <a:pt x="34360" y="8398"/>
                    <a:pt x="28715" y="20404"/>
                  </a:cubicBezTo>
                  <a:lnTo>
                    <a:pt x="28715" y="72"/>
                  </a:lnTo>
                  <a:lnTo>
                    <a:pt x="291" y="2202"/>
                  </a:lnTo>
                  <a:lnTo>
                    <a:pt x="291" y="8205"/>
                  </a:lnTo>
                  <a:cubicBezTo>
                    <a:pt x="14402" y="8205"/>
                    <a:pt x="16015" y="9560"/>
                    <a:pt x="16015" y="19049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形状 294">
              <a:extLst>
                <a:ext uri="{FF2B5EF4-FFF2-40B4-BE49-F238E27FC236}">
                  <a16:creationId xmlns:a16="http://schemas.microsoft.com/office/drawing/2014/main" id="{ACAF1416-C3FA-868D-8D7C-E3DFC9C2A301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8202493" y="6290518"/>
              <a:ext cx="46768" cy="193639"/>
            </a:xfrm>
            <a:custGeom>
              <a:avLst/>
              <a:gdLst>
                <a:gd name="connsiteX0" fmla="*/ 47065 w 46768"/>
                <a:gd name="connsiteY0" fmla="*/ 191775 h 193639"/>
                <a:gd name="connsiteX1" fmla="*/ 43638 w 46768"/>
                <a:gd name="connsiteY1" fmla="*/ 187515 h 193639"/>
                <a:gd name="connsiteX2" fmla="*/ 11989 w 46768"/>
                <a:gd name="connsiteY2" fmla="*/ 96891 h 193639"/>
                <a:gd name="connsiteX3" fmla="*/ 44444 w 46768"/>
                <a:gd name="connsiteY3" fmla="*/ 5300 h 193639"/>
                <a:gd name="connsiteX4" fmla="*/ 47065 w 46768"/>
                <a:gd name="connsiteY4" fmla="*/ 2008 h 193639"/>
                <a:gd name="connsiteX5" fmla="*/ 45049 w 46768"/>
                <a:gd name="connsiteY5" fmla="*/ 72 h 193639"/>
                <a:gd name="connsiteX6" fmla="*/ 12997 w 46768"/>
                <a:gd name="connsiteY6" fmla="*/ 37832 h 193639"/>
                <a:gd name="connsiteX7" fmla="*/ 297 w 46768"/>
                <a:gd name="connsiteY7" fmla="*/ 96891 h 193639"/>
                <a:gd name="connsiteX8" fmla="*/ 13602 w 46768"/>
                <a:gd name="connsiteY8" fmla="*/ 157307 h 193639"/>
                <a:gd name="connsiteX9" fmla="*/ 45049 w 46768"/>
                <a:gd name="connsiteY9" fmla="*/ 193711 h 193639"/>
                <a:gd name="connsiteX10" fmla="*/ 47065 w 46768"/>
                <a:gd name="connsiteY10" fmla="*/ 191775 h 19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" h="193639">
                  <a:moveTo>
                    <a:pt x="47065" y="191775"/>
                  </a:moveTo>
                  <a:cubicBezTo>
                    <a:pt x="47065" y="191194"/>
                    <a:pt x="47065" y="190806"/>
                    <a:pt x="43638" y="187515"/>
                  </a:cubicBezTo>
                  <a:cubicBezTo>
                    <a:pt x="18440" y="163116"/>
                    <a:pt x="11989" y="126518"/>
                    <a:pt x="11989" y="96891"/>
                  </a:cubicBezTo>
                  <a:cubicBezTo>
                    <a:pt x="11989" y="63198"/>
                    <a:pt x="19649" y="29505"/>
                    <a:pt x="44444" y="5300"/>
                  </a:cubicBezTo>
                  <a:cubicBezTo>
                    <a:pt x="47065" y="2976"/>
                    <a:pt x="47065" y="2589"/>
                    <a:pt x="47065" y="2008"/>
                  </a:cubicBezTo>
                  <a:cubicBezTo>
                    <a:pt x="47065" y="653"/>
                    <a:pt x="46259" y="72"/>
                    <a:pt x="45049" y="72"/>
                  </a:cubicBezTo>
                  <a:cubicBezTo>
                    <a:pt x="43033" y="72"/>
                    <a:pt x="24891" y="13239"/>
                    <a:pt x="12997" y="37832"/>
                  </a:cubicBezTo>
                  <a:cubicBezTo>
                    <a:pt x="2716" y="59132"/>
                    <a:pt x="297" y="80626"/>
                    <a:pt x="297" y="96891"/>
                  </a:cubicBezTo>
                  <a:cubicBezTo>
                    <a:pt x="297" y="111995"/>
                    <a:pt x="2514" y="135426"/>
                    <a:pt x="13602" y="157307"/>
                  </a:cubicBezTo>
                  <a:cubicBezTo>
                    <a:pt x="25697" y="181124"/>
                    <a:pt x="43033" y="193711"/>
                    <a:pt x="45049" y="193711"/>
                  </a:cubicBezTo>
                  <a:cubicBezTo>
                    <a:pt x="46259" y="193711"/>
                    <a:pt x="47065" y="193130"/>
                    <a:pt x="47065" y="191775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形状 295">
              <a:extLst>
                <a:ext uri="{FF2B5EF4-FFF2-40B4-BE49-F238E27FC236}">
                  <a16:creationId xmlns:a16="http://schemas.microsoft.com/office/drawing/2014/main" id="{E7462B21-A539-1BAD-782C-B68A7F85225F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8271010" y="6306784"/>
              <a:ext cx="80433" cy="128963"/>
            </a:xfrm>
            <a:custGeom>
              <a:avLst/>
              <a:gdLst>
                <a:gd name="connsiteX0" fmla="*/ 15823 w 80433"/>
                <a:gd name="connsiteY0" fmla="*/ 114125 h 128963"/>
                <a:gd name="connsiteX1" fmla="*/ 37191 w 80433"/>
                <a:gd name="connsiteY1" fmla="*/ 94180 h 128963"/>
                <a:gd name="connsiteX2" fmla="*/ 80734 w 80433"/>
                <a:gd name="connsiteY2" fmla="*/ 37638 h 128963"/>
                <a:gd name="connsiteX3" fmla="*/ 37998 w 80433"/>
                <a:gd name="connsiteY3" fmla="*/ 72 h 128963"/>
                <a:gd name="connsiteX4" fmla="*/ 301 w 80433"/>
                <a:gd name="connsiteY4" fmla="*/ 35121 h 128963"/>
                <a:gd name="connsiteX5" fmla="*/ 10985 w 80433"/>
                <a:gd name="connsiteY5" fmla="*/ 45964 h 128963"/>
                <a:gd name="connsiteX6" fmla="*/ 21467 w 80433"/>
                <a:gd name="connsiteY6" fmla="*/ 35701 h 128963"/>
                <a:gd name="connsiteX7" fmla="*/ 10783 w 80433"/>
                <a:gd name="connsiteY7" fmla="*/ 25632 h 128963"/>
                <a:gd name="connsiteX8" fmla="*/ 8163 w 80433"/>
                <a:gd name="connsiteY8" fmla="*/ 25826 h 128963"/>
                <a:gd name="connsiteX9" fmla="*/ 35377 w 80433"/>
                <a:gd name="connsiteY9" fmla="*/ 6075 h 128963"/>
                <a:gd name="connsiteX10" fmla="*/ 62390 w 80433"/>
                <a:gd name="connsiteY10" fmla="*/ 37638 h 128963"/>
                <a:gd name="connsiteX11" fmla="*/ 41223 w 80433"/>
                <a:gd name="connsiteY11" fmla="*/ 80432 h 128963"/>
                <a:gd name="connsiteX12" fmla="*/ 2518 w 80433"/>
                <a:gd name="connsiteY12" fmla="*/ 121871 h 128963"/>
                <a:gd name="connsiteX13" fmla="*/ 301 w 80433"/>
                <a:gd name="connsiteY13" fmla="*/ 129036 h 128963"/>
                <a:gd name="connsiteX14" fmla="*/ 75089 w 80433"/>
                <a:gd name="connsiteY14" fmla="*/ 129036 h 128963"/>
                <a:gd name="connsiteX15" fmla="*/ 80734 w 80433"/>
                <a:gd name="connsiteY15" fmla="*/ 95342 h 128963"/>
                <a:gd name="connsiteX16" fmla="*/ 75694 w 80433"/>
                <a:gd name="connsiteY16" fmla="*/ 95342 h 128963"/>
                <a:gd name="connsiteX17" fmla="*/ 71259 w 80433"/>
                <a:gd name="connsiteY17" fmla="*/ 112576 h 128963"/>
                <a:gd name="connsiteX18" fmla="*/ 52109 w 80433"/>
                <a:gd name="connsiteY18" fmla="*/ 114125 h 128963"/>
                <a:gd name="connsiteX19" fmla="*/ 15823 w 80433"/>
                <a:gd name="connsiteY19" fmla="*/ 114125 h 12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433" h="128963">
                  <a:moveTo>
                    <a:pt x="15823" y="114125"/>
                  </a:moveTo>
                  <a:lnTo>
                    <a:pt x="37191" y="94180"/>
                  </a:lnTo>
                  <a:cubicBezTo>
                    <a:pt x="68639" y="67458"/>
                    <a:pt x="80734" y="57002"/>
                    <a:pt x="80734" y="37638"/>
                  </a:cubicBezTo>
                  <a:cubicBezTo>
                    <a:pt x="80734" y="15563"/>
                    <a:pt x="62591" y="72"/>
                    <a:pt x="37998" y="72"/>
                  </a:cubicBezTo>
                  <a:cubicBezTo>
                    <a:pt x="15218" y="72"/>
                    <a:pt x="301" y="17887"/>
                    <a:pt x="301" y="35121"/>
                  </a:cubicBezTo>
                  <a:cubicBezTo>
                    <a:pt x="301" y="45964"/>
                    <a:pt x="10380" y="45964"/>
                    <a:pt x="10985" y="45964"/>
                  </a:cubicBezTo>
                  <a:cubicBezTo>
                    <a:pt x="14412" y="45964"/>
                    <a:pt x="21467" y="43641"/>
                    <a:pt x="21467" y="35701"/>
                  </a:cubicBezTo>
                  <a:cubicBezTo>
                    <a:pt x="21467" y="30667"/>
                    <a:pt x="17839" y="25632"/>
                    <a:pt x="10783" y="25632"/>
                  </a:cubicBezTo>
                  <a:cubicBezTo>
                    <a:pt x="9171" y="25632"/>
                    <a:pt x="8767" y="25632"/>
                    <a:pt x="8163" y="25826"/>
                  </a:cubicBezTo>
                  <a:cubicBezTo>
                    <a:pt x="12799" y="13239"/>
                    <a:pt x="23685" y="6075"/>
                    <a:pt x="35377" y="6075"/>
                  </a:cubicBezTo>
                  <a:cubicBezTo>
                    <a:pt x="53721" y="6075"/>
                    <a:pt x="62390" y="21759"/>
                    <a:pt x="62390" y="37638"/>
                  </a:cubicBezTo>
                  <a:cubicBezTo>
                    <a:pt x="62390" y="53129"/>
                    <a:pt x="52310" y="68426"/>
                    <a:pt x="41223" y="80432"/>
                  </a:cubicBezTo>
                  <a:lnTo>
                    <a:pt x="2518" y="121871"/>
                  </a:lnTo>
                  <a:cubicBezTo>
                    <a:pt x="301" y="124001"/>
                    <a:pt x="301" y="124388"/>
                    <a:pt x="301" y="129036"/>
                  </a:cubicBezTo>
                  <a:lnTo>
                    <a:pt x="75089" y="129036"/>
                  </a:lnTo>
                  <a:lnTo>
                    <a:pt x="80734" y="95342"/>
                  </a:lnTo>
                  <a:lnTo>
                    <a:pt x="75694" y="95342"/>
                  </a:lnTo>
                  <a:cubicBezTo>
                    <a:pt x="74686" y="101151"/>
                    <a:pt x="73275" y="109672"/>
                    <a:pt x="71259" y="112576"/>
                  </a:cubicBezTo>
                  <a:cubicBezTo>
                    <a:pt x="69848" y="114125"/>
                    <a:pt x="56544" y="114125"/>
                    <a:pt x="52109" y="114125"/>
                  </a:cubicBezTo>
                  <a:lnTo>
                    <a:pt x="15823" y="114125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形状 296">
              <a:extLst>
                <a:ext uri="{FF2B5EF4-FFF2-40B4-BE49-F238E27FC236}">
                  <a16:creationId xmlns:a16="http://schemas.microsoft.com/office/drawing/2014/main" id="{6DA8163A-D79D-AEC3-FF29-6EEF261BCB74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8367772" y="6350159"/>
              <a:ext cx="109259" cy="127414"/>
            </a:xfrm>
            <a:custGeom>
              <a:avLst/>
              <a:gdLst>
                <a:gd name="connsiteX0" fmla="*/ 40825 w 109259"/>
                <a:gd name="connsiteY0" fmla="*/ 17693 h 127414"/>
                <a:gd name="connsiteX1" fmla="*/ 43849 w 109259"/>
                <a:gd name="connsiteY1" fmla="*/ 5300 h 127414"/>
                <a:gd name="connsiteX2" fmla="*/ 38003 w 109259"/>
                <a:gd name="connsiteY2" fmla="*/ 72 h 127414"/>
                <a:gd name="connsiteX3" fmla="*/ 29939 w 109259"/>
                <a:gd name="connsiteY3" fmla="*/ 7043 h 127414"/>
                <a:gd name="connsiteX4" fmla="*/ 911 w 109259"/>
                <a:gd name="connsiteY4" fmla="*/ 119160 h 127414"/>
                <a:gd name="connsiteX5" fmla="*/ 306 w 109259"/>
                <a:gd name="connsiteY5" fmla="*/ 122258 h 127414"/>
                <a:gd name="connsiteX6" fmla="*/ 5950 w 109259"/>
                <a:gd name="connsiteY6" fmla="*/ 127486 h 127414"/>
                <a:gd name="connsiteX7" fmla="*/ 13006 w 109259"/>
                <a:gd name="connsiteY7" fmla="*/ 123420 h 127414"/>
                <a:gd name="connsiteX8" fmla="*/ 24093 w 109259"/>
                <a:gd name="connsiteY8" fmla="*/ 81788 h 127414"/>
                <a:gd name="connsiteX9" fmla="*/ 43647 w 109259"/>
                <a:gd name="connsiteY9" fmla="*/ 87790 h 127414"/>
                <a:gd name="connsiteX10" fmla="*/ 70458 w 109259"/>
                <a:gd name="connsiteY10" fmla="*/ 73655 h 127414"/>
                <a:gd name="connsiteX11" fmla="*/ 88601 w 109259"/>
                <a:gd name="connsiteY11" fmla="*/ 87790 h 127414"/>
                <a:gd name="connsiteX12" fmla="*/ 103518 w 109259"/>
                <a:gd name="connsiteY12" fmla="*/ 77140 h 127414"/>
                <a:gd name="connsiteX13" fmla="*/ 109566 w 109259"/>
                <a:gd name="connsiteY13" fmla="*/ 57970 h 127414"/>
                <a:gd name="connsiteX14" fmla="*/ 107147 w 109259"/>
                <a:gd name="connsiteY14" fmla="*/ 56034 h 127414"/>
                <a:gd name="connsiteX15" fmla="*/ 104325 w 109259"/>
                <a:gd name="connsiteY15" fmla="*/ 59519 h 127414"/>
                <a:gd name="connsiteX16" fmla="*/ 89004 w 109259"/>
                <a:gd name="connsiteY16" fmla="*/ 83530 h 127414"/>
                <a:gd name="connsiteX17" fmla="*/ 82956 w 109259"/>
                <a:gd name="connsiteY17" fmla="*/ 74623 h 127414"/>
                <a:gd name="connsiteX18" fmla="*/ 86988 w 109259"/>
                <a:gd name="connsiteY18" fmla="*/ 54484 h 127414"/>
                <a:gd name="connsiteX19" fmla="*/ 92632 w 109259"/>
                <a:gd name="connsiteY19" fmla="*/ 33571 h 127414"/>
                <a:gd name="connsiteX20" fmla="*/ 96059 w 109259"/>
                <a:gd name="connsiteY20" fmla="*/ 20404 h 127414"/>
                <a:gd name="connsiteX21" fmla="*/ 99083 w 109259"/>
                <a:gd name="connsiteY21" fmla="*/ 7430 h 127414"/>
                <a:gd name="connsiteX22" fmla="*/ 93237 w 109259"/>
                <a:gd name="connsiteY22" fmla="*/ 2202 h 127414"/>
                <a:gd name="connsiteX23" fmla="*/ 85375 w 109259"/>
                <a:gd name="connsiteY23" fmla="*/ 8979 h 127414"/>
                <a:gd name="connsiteX24" fmla="*/ 75901 w 109259"/>
                <a:gd name="connsiteY24" fmla="*/ 45190 h 127414"/>
                <a:gd name="connsiteX25" fmla="*/ 70660 w 109259"/>
                <a:gd name="connsiteY25" fmla="*/ 64941 h 127414"/>
                <a:gd name="connsiteX26" fmla="*/ 44453 w 109259"/>
                <a:gd name="connsiteY26" fmla="*/ 83530 h 127414"/>
                <a:gd name="connsiteX27" fmla="*/ 29536 w 109259"/>
                <a:gd name="connsiteY27" fmla="*/ 66684 h 127414"/>
                <a:gd name="connsiteX28" fmla="*/ 32358 w 109259"/>
                <a:gd name="connsiteY28" fmla="*/ 50224 h 127414"/>
                <a:gd name="connsiteX29" fmla="*/ 40825 w 109259"/>
                <a:gd name="connsiteY29" fmla="*/ 17693 h 12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59" h="127414">
                  <a:moveTo>
                    <a:pt x="40825" y="17693"/>
                  </a:moveTo>
                  <a:cubicBezTo>
                    <a:pt x="41833" y="13627"/>
                    <a:pt x="43849" y="6268"/>
                    <a:pt x="43849" y="5300"/>
                  </a:cubicBezTo>
                  <a:cubicBezTo>
                    <a:pt x="43849" y="2008"/>
                    <a:pt x="41429" y="72"/>
                    <a:pt x="38003" y="72"/>
                  </a:cubicBezTo>
                  <a:cubicBezTo>
                    <a:pt x="37398" y="72"/>
                    <a:pt x="31753" y="266"/>
                    <a:pt x="29939" y="7043"/>
                  </a:cubicBezTo>
                  <a:lnTo>
                    <a:pt x="911" y="119160"/>
                  </a:lnTo>
                  <a:cubicBezTo>
                    <a:pt x="306" y="121484"/>
                    <a:pt x="306" y="121871"/>
                    <a:pt x="306" y="122258"/>
                  </a:cubicBezTo>
                  <a:cubicBezTo>
                    <a:pt x="306" y="125163"/>
                    <a:pt x="2523" y="127486"/>
                    <a:pt x="5950" y="127486"/>
                  </a:cubicBezTo>
                  <a:cubicBezTo>
                    <a:pt x="10184" y="127486"/>
                    <a:pt x="12603" y="124001"/>
                    <a:pt x="13006" y="123420"/>
                  </a:cubicBezTo>
                  <a:cubicBezTo>
                    <a:pt x="13812" y="121677"/>
                    <a:pt x="16433" y="111608"/>
                    <a:pt x="24093" y="81788"/>
                  </a:cubicBezTo>
                  <a:cubicBezTo>
                    <a:pt x="30544" y="87016"/>
                    <a:pt x="39615" y="87790"/>
                    <a:pt x="43647" y="87790"/>
                  </a:cubicBezTo>
                  <a:cubicBezTo>
                    <a:pt x="57758" y="87790"/>
                    <a:pt x="65620" y="79077"/>
                    <a:pt x="70458" y="73655"/>
                  </a:cubicBezTo>
                  <a:cubicBezTo>
                    <a:pt x="72272" y="82369"/>
                    <a:pt x="79731" y="87790"/>
                    <a:pt x="88601" y="87790"/>
                  </a:cubicBezTo>
                  <a:cubicBezTo>
                    <a:pt x="95656" y="87790"/>
                    <a:pt x="100293" y="83337"/>
                    <a:pt x="103518" y="77140"/>
                  </a:cubicBezTo>
                  <a:cubicBezTo>
                    <a:pt x="106945" y="70169"/>
                    <a:pt x="109566" y="58357"/>
                    <a:pt x="109566" y="57970"/>
                  </a:cubicBezTo>
                  <a:cubicBezTo>
                    <a:pt x="109566" y="56034"/>
                    <a:pt x="107751" y="56034"/>
                    <a:pt x="107147" y="56034"/>
                  </a:cubicBezTo>
                  <a:cubicBezTo>
                    <a:pt x="105131" y="56034"/>
                    <a:pt x="104929" y="56808"/>
                    <a:pt x="104325" y="59519"/>
                  </a:cubicBezTo>
                  <a:cubicBezTo>
                    <a:pt x="100898" y="72106"/>
                    <a:pt x="97269" y="83530"/>
                    <a:pt x="89004" y="83530"/>
                  </a:cubicBezTo>
                  <a:cubicBezTo>
                    <a:pt x="83561" y="83530"/>
                    <a:pt x="82956" y="78496"/>
                    <a:pt x="82956" y="74623"/>
                  </a:cubicBezTo>
                  <a:cubicBezTo>
                    <a:pt x="82956" y="70363"/>
                    <a:pt x="85375" y="61262"/>
                    <a:pt x="86988" y="54484"/>
                  </a:cubicBezTo>
                  <a:lnTo>
                    <a:pt x="92632" y="33571"/>
                  </a:lnTo>
                  <a:cubicBezTo>
                    <a:pt x="93237" y="30667"/>
                    <a:pt x="95253" y="23309"/>
                    <a:pt x="96059" y="20404"/>
                  </a:cubicBezTo>
                  <a:cubicBezTo>
                    <a:pt x="97067" y="15950"/>
                    <a:pt x="99083" y="8592"/>
                    <a:pt x="99083" y="7430"/>
                  </a:cubicBezTo>
                  <a:cubicBezTo>
                    <a:pt x="99083" y="3945"/>
                    <a:pt x="96261" y="2202"/>
                    <a:pt x="93237" y="2202"/>
                  </a:cubicBezTo>
                  <a:cubicBezTo>
                    <a:pt x="92229" y="2202"/>
                    <a:pt x="86988" y="2396"/>
                    <a:pt x="85375" y="8979"/>
                  </a:cubicBezTo>
                  <a:lnTo>
                    <a:pt x="75901" y="45190"/>
                  </a:lnTo>
                  <a:cubicBezTo>
                    <a:pt x="73482" y="54872"/>
                    <a:pt x="71264" y="63005"/>
                    <a:pt x="70660" y="64941"/>
                  </a:cubicBezTo>
                  <a:cubicBezTo>
                    <a:pt x="70458" y="65909"/>
                    <a:pt x="60782" y="83530"/>
                    <a:pt x="44453" y="83530"/>
                  </a:cubicBezTo>
                  <a:cubicBezTo>
                    <a:pt x="34374" y="83530"/>
                    <a:pt x="29536" y="77140"/>
                    <a:pt x="29536" y="66684"/>
                  </a:cubicBezTo>
                  <a:cubicBezTo>
                    <a:pt x="29536" y="61068"/>
                    <a:pt x="30947" y="55646"/>
                    <a:pt x="32358" y="50224"/>
                  </a:cubicBezTo>
                  <a:lnTo>
                    <a:pt x="40825" y="17693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形状 297">
              <a:extLst>
                <a:ext uri="{FF2B5EF4-FFF2-40B4-BE49-F238E27FC236}">
                  <a16:creationId xmlns:a16="http://schemas.microsoft.com/office/drawing/2014/main" id="{36CC0048-7D58-5D00-85E7-E30CD0F4B9CC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8494681" y="6290518"/>
              <a:ext cx="46768" cy="193639"/>
            </a:xfrm>
            <a:custGeom>
              <a:avLst/>
              <a:gdLst>
                <a:gd name="connsiteX0" fmla="*/ 47080 w 46768"/>
                <a:gd name="connsiteY0" fmla="*/ 96891 h 193639"/>
                <a:gd name="connsiteX1" fmla="*/ 33775 w 46768"/>
                <a:gd name="connsiteY1" fmla="*/ 36476 h 193639"/>
                <a:gd name="connsiteX2" fmla="*/ 2328 w 46768"/>
                <a:gd name="connsiteY2" fmla="*/ 72 h 193639"/>
                <a:gd name="connsiteX3" fmla="*/ 312 w 46768"/>
                <a:gd name="connsiteY3" fmla="*/ 2008 h 193639"/>
                <a:gd name="connsiteX4" fmla="*/ 4142 w 46768"/>
                <a:gd name="connsiteY4" fmla="*/ 6462 h 193639"/>
                <a:gd name="connsiteX5" fmla="*/ 35388 w 46768"/>
                <a:gd name="connsiteY5" fmla="*/ 96891 h 193639"/>
                <a:gd name="connsiteX6" fmla="*/ 2932 w 46768"/>
                <a:gd name="connsiteY6" fmla="*/ 188483 h 193639"/>
                <a:gd name="connsiteX7" fmla="*/ 312 w 46768"/>
                <a:gd name="connsiteY7" fmla="*/ 191775 h 193639"/>
                <a:gd name="connsiteX8" fmla="*/ 2328 w 46768"/>
                <a:gd name="connsiteY8" fmla="*/ 193711 h 193639"/>
                <a:gd name="connsiteX9" fmla="*/ 34380 w 46768"/>
                <a:gd name="connsiteY9" fmla="*/ 155951 h 193639"/>
                <a:gd name="connsiteX10" fmla="*/ 47080 w 46768"/>
                <a:gd name="connsiteY10" fmla="*/ 96891 h 19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68" h="193639">
                  <a:moveTo>
                    <a:pt x="47080" y="96891"/>
                  </a:moveTo>
                  <a:cubicBezTo>
                    <a:pt x="47080" y="81788"/>
                    <a:pt x="44862" y="58357"/>
                    <a:pt x="33775" y="36476"/>
                  </a:cubicBezTo>
                  <a:cubicBezTo>
                    <a:pt x="21680" y="12658"/>
                    <a:pt x="4344" y="72"/>
                    <a:pt x="2328" y="72"/>
                  </a:cubicBezTo>
                  <a:cubicBezTo>
                    <a:pt x="1118" y="72"/>
                    <a:pt x="312" y="846"/>
                    <a:pt x="312" y="2008"/>
                  </a:cubicBezTo>
                  <a:cubicBezTo>
                    <a:pt x="312" y="2589"/>
                    <a:pt x="312" y="2976"/>
                    <a:pt x="4142" y="6462"/>
                  </a:cubicBezTo>
                  <a:cubicBezTo>
                    <a:pt x="23897" y="25632"/>
                    <a:pt x="35388" y="56421"/>
                    <a:pt x="35388" y="96891"/>
                  </a:cubicBezTo>
                  <a:cubicBezTo>
                    <a:pt x="35388" y="130004"/>
                    <a:pt x="27929" y="164084"/>
                    <a:pt x="2932" y="188483"/>
                  </a:cubicBezTo>
                  <a:cubicBezTo>
                    <a:pt x="312" y="190806"/>
                    <a:pt x="312" y="191194"/>
                    <a:pt x="312" y="191775"/>
                  </a:cubicBezTo>
                  <a:cubicBezTo>
                    <a:pt x="312" y="192936"/>
                    <a:pt x="1118" y="193711"/>
                    <a:pt x="2328" y="193711"/>
                  </a:cubicBezTo>
                  <a:cubicBezTo>
                    <a:pt x="4344" y="193711"/>
                    <a:pt x="22486" y="180544"/>
                    <a:pt x="34380" y="155951"/>
                  </a:cubicBezTo>
                  <a:cubicBezTo>
                    <a:pt x="44661" y="134651"/>
                    <a:pt x="47080" y="113157"/>
                    <a:pt x="47080" y="96891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形状 298">
              <a:extLst>
                <a:ext uri="{FF2B5EF4-FFF2-40B4-BE49-F238E27FC236}">
                  <a16:creationId xmlns:a16="http://schemas.microsoft.com/office/drawing/2014/main" id="{53E7F87B-8E64-58C8-C2D6-DAA5C04FBE5E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7466390" y="6514463"/>
              <a:ext cx="1095194" cy="7745"/>
            </a:xfrm>
            <a:custGeom>
              <a:avLst/>
              <a:gdLst>
                <a:gd name="connsiteX0" fmla="*/ 0 w 1095194"/>
                <a:gd name="connsiteY0" fmla="*/ 0 h 7745"/>
                <a:gd name="connsiteX1" fmla="*/ 1095195 w 1095194"/>
                <a:gd name="connsiteY1" fmla="*/ 0 h 7745"/>
                <a:gd name="connsiteX2" fmla="*/ 1095195 w 1095194"/>
                <a:gd name="connsiteY2" fmla="*/ 7745 h 7745"/>
                <a:gd name="connsiteX3" fmla="*/ 0 w 1095194"/>
                <a:gd name="connsiteY3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194" h="7745">
                  <a:moveTo>
                    <a:pt x="0" y="0"/>
                  </a:moveTo>
                  <a:lnTo>
                    <a:pt x="1095195" y="0"/>
                  </a:lnTo>
                  <a:lnTo>
                    <a:pt x="1095195" y="7745"/>
                  </a:lnTo>
                  <a:lnTo>
                    <a:pt x="0" y="7745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形状 299">
              <a:extLst>
                <a:ext uri="{FF2B5EF4-FFF2-40B4-BE49-F238E27FC236}">
                  <a16:creationId xmlns:a16="http://schemas.microsoft.com/office/drawing/2014/main" id="{F20DA489-2846-11FF-986B-7CBCB76D066A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7912599" y="6570609"/>
              <a:ext cx="80433" cy="128963"/>
            </a:xfrm>
            <a:custGeom>
              <a:avLst/>
              <a:gdLst>
                <a:gd name="connsiteX0" fmla="*/ 15805 w 80433"/>
                <a:gd name="connsiteY0" fmla="*/ 114139 h 128963"/>
                <a:gd name="connsiteX1" fmla="*/ 37173 w 80433"/>
                <a:gd name="connsiteY1" fmla="*/ 94194 h 128963"/>
                <a:gd name="connsiteX2" fmla="*/ 80716 w 80433"/>
                <a:gd name="connsiteY2" fmla="*/ 37651 h 128963"/>
                <a:gd name="connsiteX3" fmla="*/ 37980 w 80433"/>
                <a:gd name="connsiteY3" fmla="*/ 85 h 128963"/>
                <a:gd name="connsiteX4" fmla="*/ 283 w 80433"/>
                <a:gd name="connsiteY4" fmla="*/ 35134 h 128963"/>
                <a:gd name="connsiteX5" fmla="*/ 10967 w 80433"/>
                <a:gd name="connsiteY5" fmla="*/ 45978 h 128963"/>
                <a:gd name="connsiteX6" fmla="*/ 21450 w 80433"/>
                <a:gd name="connsiteY6" fmla="*/ 35715 h 128963"/>
                <a:gd name="connsiteX7" fmla="*/ 10766 w 80433"/>
                <a:gd name="connsiteY7" fmla="*/ 25646 h 128963"/>
                <a:gd name="connsiteX8" fmla="*/ 8145 w 80433"/>
                <a:gd name="connsiteY8" fmla="*/ 25839 h 128963"/>
                <a:gd name="connsiteX9" fmla="*/ 35359 w 80433"/>
                <a:gd name="connsiteY9" fmla="*/ 6088 h 128963"/>
                <a:gd name="connsiteX10" fmla="*/ 62372 w 80433"/>
                <a:gd name="connsiteY10" fmla="*/ 37651 h 128963"/>
                <a:gd name="connsiteX11" fmla="*/ 41205 w 80433"/>
                <a:gd name="connsiteY11" fmla="*/ 80446 h 128963"/>
                <a:gd name="connsiteX12" fmla="*/ 2501 w 80433"/>
                <a:gd name="connsiteY12" fmla="*/ 121884 h 128963"/>
                <a:gd name="connsiteX13" fmla="*/ 283 w 80433"/>
                <a:gd name="connsiteY13" fmla="*/ 129049 h 128963"/>
                <a:gd name="connsiteX14" fmla="*/ 75072 w 80433"/>
                <a:gd name="connsiteY14" fmla="*/ 129049 h 128963"/>
                <a:gd name="connsiteX15" fmla="*/ 80716 w 80433"/>
                <a:gd name="connsiteY15" fmla="*/ 95356 h 128963"/>
                <a:gd name="connsiteX16" fmla="*/ 75677 w 80433"/>
                <a:gd name="connsiteY16" fmla="*/ 95356 h 128963"/>
                <a:gd name="connsiteX17" fmla="*/ 71242 w 80433"/>
                <a:gd name="connsiteY17" fmla="*/ 112590 h 128963"/>
                <a:gd name="connsiteX18" fmla="*/ 52091 w 80433"/>
                <a:gd name="connsiteY18" fmla="*/ 114139 h 128963"/>
                <a:gd name="connsiteX19" fmla="*/ 15805 w 80433"/>
                <a:gd name="connsiteY19" fmla="*/ 114139 h 12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433" h="128963">
                  <a:moveTo>
                    <a:pt x="15805" y="114139"/>
                  </a:moveTo>
                  <a:lnTo>
                    <a:pt x="37173" y="94194"/>
                  </a:lnTo>
                  <a:cubicBezTo>
                    <a:pt x="68621" y="67472"/>
                    <a:pt x="80716" y="57015"/>
                    <a:pt x="80716" y="37651"/>
                  </a:cubicBezTo>
                  <a:cubicBezTo>
                    <a:pt x="80716" y="15577"/>
                    <a:pt x="62573" y="85"/>
                    <a:pt x="37980" y="85"/>
                  </a:cubicBezTo>
                  <a:cubicBezTo>
                    <a:pt x="15201" y="85"/>
                    <a:pt x="283" y="17900"/>
                    <a:pt x="283" y="35134"/>
                  </a:cubicBezTo>
                  <a:cubicBezTo>
                    <a:pt x="283" y="45978"/>
                    <a:pt x="10362" y="45978"/>
                    <a:pt x="10967" y="45978"/>
                  </a:cubicBezTo>
                  <a:cubicBezTo>
                    <a:pt x="14394" y="45978"/>
                    <a:pt x="21450" y="43654"/>
                    <a:pt x="21450" y="35715"/>
                  </a:cubicBezTo>
                  <a:cubicBezTo>
                    <a:pt x="21450" y="30680"/>
                    <a:pt x="17821" y="25646"/>
                    <a:pt x="10766" y="25646"/>
                  </a:cubicBezTo>
                  <a:cubicBezTo>
                    <a:pt x="9153" y="25646"/>
                    <a:pt x="8750" y="25646"/>
                    <a:pt x="8145" y="25839"/>
                  </a:cubicBezTo>
                  <a:cubicBezTo>
                    <a:pt x="12781" y="13253"/>
                    <a:pt x="23667" y="6088"/>
                    <a:pt x="35359" y="6088"/>
                  </a:cubicBezTo>
                  <a:cubicBezTo>
                    <a:pt x="53704" y="6088"/>
                    <a:pt x="62372" y="21773"/>
                    <a:pt x="62372" y="37651"/>
                  </a:cubicBezTo>
                  <a:cubicBezTo>
                    <a:pt x="62372" y="53143"/>
                    <a:pt x="52292" y="68440"/>
                    <a:pt x="41205" y="80446"/>
                  </a:cubicBezTo>
                  <a:lnTo>
                    <a:pt x="2501" y="121884"/>
                  </a:lnTo>
                  <a:cubicBezTo>
                    <a:pt x="283" y="124014"/>
                    <a:pt x="283" y="124402"/>
                    <a:pt x="283" y="129049"/>
                  </a:cubicBezTo>
                  <a:lnTo>
                    <a:pt x="75072" y="129049"/>
                  </a:lnTo>
                  <a:lnTo>
                    <a:pt x="80716" y="95356"/>
                  </a:lnTo>
                  <a:lnTo>
                    <a:pt x="75677" y="95356"/>
                  </a:lnTo>
                  <a:cubicBezTo>
                    <a:pt x="74669" y="101165"/>
                    <a:pt x="73257" y="109685"/>
                    <a:pt x="71242" y="112590"/>
                  </a:cubicBezTo>
                  <a:cubicBezTo>
                    <a:pt x="69831" y="114139"/>
                    <a:pt x="56526" y="114139"/>
                    <a:pt x="52091" y="114139"/>
                  </a:cubicBezTo>
                  <a:lnTo>
                    <a:pt x="15805" y="114139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形状 300">
              <a:extLst>
                <a:ext uri="{FF2B5EF4-FFF2-40B4-BE49-F238E27FC236}">
                  <a16:creationId xmlns:a16="http://schemas.microsoft.com/office/drawing/2014/main" id="{3ED4A672-E1E8-B306-E831-A01EF0307044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8008756" y="6616114"/>
              <a:ext cx="108856" cy="85588"/>
            </a:xfrm>
            <a:custGeom>
              <a:avLst/>
              <a:gdLst>
                <a:gd name="connsiteX0" fmla="*/ 48266 w 108856"/>
                <a:gd name="connsiteY0" fmla="*/ 11317 h 85588"/>
                <a:gd name="connsiteX1" fmla="*/ 71045 w 108856"/>
                <a:gd name="connsiteY1" fmla="*/ 11317 h 85588"/>
                <a:gd name="connsiteX2" fmla="*/ 62578 w 108856"/>
                <a:gd name="connsiteY2" fmla="*/ 61275 h 85588"/>
                <a:gd name="connsiteX3" fmla="*/ 64191 w 108856"/>
                <a:gd name="connsiteY3" fmla="*/ 75992 h 85588"/>
                <a:gd name="connsiteX4" fmla="*/ 71448 w 108856"/>
                <a:gd name="connsiteY4" fmla="*/ 85674 h 85588"/>
                <a:gd name="connsiteX5" fmla="*/ 79713 w 108856"/>
                <a:gd name="connsiteY5" fmla="*/ 78316 h 85588"/>
                <a:gd name="connsiteX6" fmla="*/ 78504 w 108856"/>
                <a:gd name="connsiteY6" fmla="*/ 74056 h 85588"/>
                <a:gd name="connsiteX7" fmla="*/ 72658 w 108856"/>
                <a:gd name="connsiteY7" fmla="*/ 42105 h 85588"/>
                <a:gd name="connsiteX8" fmla="*/ 76286 w 108856"/>
                <a:gd name="connsiteY8" fmla="*/ 11317 h 85588"/>
                <a:gd name="connsiteX9" fmla="*/ 99267 w 108856"/>
                <a:gd name="connsiteY9" fmla="*/ 11317 h 85588"/>
                <a:gd name="connsiteX10" fmla="*/ 109145 w 108856"/>
                <a:gd name="connsiteY10" fmla="*/ 4733 h 85588"/>
                <a:gd name="connsiteX11" fmla="*/ 101081 w 108856"/>
                <a:gd name="connsiteY11" fmla="*/ 85 h 85588"/>
                <a:gd name="connsiteX12" fmla="*/ 33550 w 108856"/>
                <a:gd name="connsiteY12" fmla="*/ 85 h 85588"/>
                <a:gd name="connsiteX13" fmla="*/ 12585 w 108856"/>
                <a:gd name="connsiteY13" fmla="*/ 9187 h 85588"/>
                <a:gd name="connsiteX14" fmla="*/ 288 w 108856"/>
                <a:gd name="connsiteY14" fmla="*/ 26614 h 85588"/>
                <a:gd name="connsiteX15" fmla="*/ 2707 w 108856"/>
                <a:gd name="connsiteY15" fmla="*/ 28550 h 85588"/>
                <a:gd name="connsiteX16" fmla="*/ 5933 w 108856"/>
                <a:gd name="connsiteY16" fmla="*/ 26227 h 85588"/>
                <a:gd name="connsiteX17" fmla="*/ 31534 w 108856"/>
                <a:gd name="connsiteY17" fmla="*/ 11317 h 85588"/>
                <a:gd name="connsiteX18" fmla="*/ 43024 w 108856"/>
                <a:gd name="connsiteY18" fmla="*/ 11317 h 85588"/>
                <a:gd name="connsiteX19" fmla="*/ 17221 w 108856"/>
                <a:gd name="connsiteY19" fmla="*/ 75798 h 85588"/>
                <a:gd name="connsiteX20" fmla="*/ 15609 w 108856"/>
                <a:gd name="connsiteY20" fmla="*/ 80446 h 85588"/>
                <a:gd name="connsiteX21" fmla="*/ 21455 w 108856"/>
                <a:gd name="connsiteY21" fmla="*/ 85674 h 85588"/>
                <a:gd name="connsiteX22" fmla="*/ 31534 w 108856"/>
                <a:gd name="connsiteY22" fmla="*/ 73087 h 85588"/>
                <a:gd name="connsiteX23" fmla="*/ 36977 w 108856"/>
                <a:gd name="connsiteY23" fmla="*/ 54111 h 85588"/>
                <a:gd name="connsiteX24" fmla="*/ 48266 w 108856"/>
                <a:gd name="connsiteY24" fmla="*/ 11317 h 8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8856" h="85588">
                  <a:moveTo>
                    <a:pt x="48266" y="11317"/>
                  </a:moveTo>
                  <a:lnTo>
                    <a:pt x="71045" y="11317"/>
                  </a:lnTo>
                  <a:cubicBezTo>
                    <a:pt x="64393" y="39975"/>
                    <a:pt x="62578" y="48302"/>
                    <a:pt x="62578" y="61275"/>
                  </a:cubicBezTo>
                  <a:cubicBezTo>
                    <a:pt x="62578" y="64180"/>
                    <a:pt x="62578" y="69408"/>
                    <a:pt x="64191" y="75992"/>
                  </a:cubicBezTo>
                  <a:cubicBezTo>
                    <a:pt x="66207" y="84512"/>
                    <a:pt x="68424" y="85674"/>
                    <a:pt x="71448" y="85674"/>
                  </a:cubicBezTo>
                  <a:cubicBezTo>
                    <a:pt x="75480" y="85674"/>
                    <a:pt x="79713" y="82188"/>
                    <a:pt x="79713" y="78316"/>
                  </a:cubicBezTo>
                  <a:cubicBezTo>
                    <a:pt x="79713" y="77154"/>
                    <a:pt x="79713" y="76767"/>
                    <a:pt x="78504" y="74056"/>
                  </a:cubicBezTo>
                  <a:cubicBezTo>
                    <a:pt x="72658" y="60114"/>
                    <a:pt x="72658" y="47527"/>
                    <a:pt x="72658" y="42105"/>
                  </a:cubicBezTo>
                  <a:cubicBezTo>
                    <a:pt x="72658" y="31842"/>
                    <a:pt x="74069" y="21386"/>
                    <a:pt x="76286" y="11317"/>
                  </a:cubicBezTo>
                  <a:lnTo>
                    <a:pt x="99267" y="11317"/>
                  </a:lnTo>
                  <a:cubicBezTo>
                    <a:pt x="101888" y="11317"/>
                    <a:pt x="109145" y="11317"/>
                    <a:pt x="109145" y="4733"/>
                  </a:cubicBezTo>
                  <a:cubicBezTo>
                    <a:pt x="109145" y="85"/>
                    <a:pt x="104912" y="85"/>
                    <a:pt x="101081" y="85"/>
                  </a:cubicBezTo>
                  <a:lnTo>
                    <a:pt x="33550" y="85"/>
                  </a:lnTo>
                  <a:cubicBezTo>
                    <a:pt x="29115" y="85"/>
                    <a:pt x="21455" y="85"/>
                    <a:pt x="12585" y="9187"/>
                  </a:cubicBezTo>
                  <a:cubicBezTo>
                    <a:pt x="5529" y="16738"/>
                    <a:pt x="288" y="25646"/>
                    <a:pt x="288" y="26614"/>
                  </a:cubicBezTo>
                  <a:cubicBezTo>
                    <a:pt x="288" y="26808"/>
                    <a:pt x="288" y="28550"/>
                    <a:pt x="2707" y="28550"/>
                  </a:cubicBezTo>
                  <a:cubicBezTo>
                    <a:pt x="4320" y="28550"/>
                    <a:pt x="4723" y="27776"/>
                    <a:pt x="5933" y="26227"/>
                  </a:cubicBezTo>
                  <a:cubicBezTo>
                    <a:pt x="15810" y="11317"/>
                    <a:pt x="27502" y="11317"/>
                    <a:pt x="31534" y="11317"/>
                  </a:cubicBezTo>
                  <a:lnTo>
                    <a:pt x="43024" y="11317"/>
                  </a:lnTo>
                  <a:cubicBezTo>
                    <a:pt x="36574" y="34747"/>
                    <a:pt x="25688" y="58177"/>
                    <a:pt x="17221" y="75798"/>
                  </a:cubicBezTo>
                  <a:cubicBezTo>
                    <a:pt x="15609" y="78703"/>
                    <a:pt x="15609" y="79090"/>
                    <a:pt x="15609" y="80446"/>
                  </a:cubicBezTo>
                  <a:cubicBezTo>
                    <a:pt x="15609" y="84125"/>
                    <a:pt x="18834" y="85674"/>
                    <a:pt x="21455" y="85674"/>
                  </a:cubicBezTo>
                  <a:cubicBezTo>
                    <a:pt x="27502" y="85674"/>
                    <a:pt x="29115" y="80252"/>
                    <a:pt x="31534" y="73087"/>
                  </a:cubicBezTo>
                  <a:cubicBezTo>
                    <a:pt x="34356" y="64180"/>
                    <a:pt x="34356" y="63793"/>
                    <a:pt x="36977" y="54111"/>
                  </a:cubicBezTo>
                  <a:lnTo>
                    <a:pt x="48266" y="11317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形状 301">
              <a:extLst>
                <a:ext uri="{FF2B5EF4-FFF2-40B4-BE49-F238E27FC236}">
                  <a16:creationId xmlns:a16="http://schemas.microsoft.com/office/drawing/2014/main" id="{0980731E-F63A-1B9C-D750-4469DD4E6FD4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8653059" y="6495680"/>
              <a:ext cx="134055" cy="45311"/>
            </a:xfrm>
            <a:custGeom>
              <a:avLst/>
              <a:gdLst>
                <a:gd name="connsiteX0" fmla="*/ 127521 w 134055"/>
                <a:gd name="connsiteY0" fmla="*/ 7824 h 45311"/>
                <a:gd name="connsiteX1" fmla="*/ 134375 w 134055"/>
                <a:gd name="connsiteY1" fmla="*/ 3951 h 45311"/>
                <a:gd name="connsiteX2" fmla="*/ 127722 w 134055"/>
                <a:gd name="connsiteY2" fmla="*/ 79 h 45311"/>
                <a:gd name="connsiteX3" fmla="*/ 6972 w 134055"/>
                <a:gd name="connsiteY3" fmla="*/ 79 h 45311"/>
                <a:gd name="connsiteX4" fmla="*/ 320 w 134055"/>
                <a:gd name="connsiteY4" fmla="*/ 3951 h 45311"/>
                <a:gd name="connsiteX5" fmla="*/ 7174 w 134055"/>
                <a:gd name="connsiteY5" fmla="*/ 7824 h 45311"/>
                <a:gd name="connsiteX6" fmla="*/ 127521 w 134055"/>
                <a:gd name="connsiteY6" fmla="*/ 7824 h 45311"/>
                <a:gd name="connsiteX7" fmla="*/ 127722 w 134055"/>
                <a:gd name="connsiteY7" fmla="*/ 45390 h 45311"/>
                <a:gd name="connsiteX8" fmla="*/ 134375 w 134055"/>
                <a:gd name="connsiteY8" fmla="*/ 41517 h 45311"/>
                <a:gd name="connsiteX9" fmla="*/ 127521 w 134055"/>
                <a:gd name="connsiteY9" fmla="*/ 37645 h 45311"/>
                <a:gd name="connsiteX10" fmla="*/ 7174 w 134055"/>
                <a:gd name="connsiteY10" fmla="*/ 37645 h 45311"/>
                <a:gd name="connsiteX11" fmla="*/ 320 w 134055"/>
                <a:gd name="connsiteY11" fmla="*/ 41517 h 45311"/>
                <a:gd name="connsiteX12" fmla="*/ 6972 w 134055"/>
                <a:gd name="connsiteY12" fmla="*/ 45390 h 45311"/>
                <a:gd name="connsiteX13" fmla="*/ 127722 w 134055"/>
                <a:gd name="connsiteY13" fmla="*/ 45390 h 4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55" h="45311">
                  <a:moveTo>
                    <a:pt x="127521" y="7824"/>
                  </a:moveTo>
                  <a:cubicBezTo>
                    <a:pt x="130545" y="7824"/>
                    <a:pt x="134375" y="7824"/>
                    <a:pt x="134375" y="3951"/>
                  </a:cubicBezTo>
                  <a:cubicBezTo>
                    <a:pt x="134375" y="79"/>
                    <a:pt x="130545" y="79"/>
                    <a:pt x="127722" y="79"/>
                  </a:cubicBezTo>
                  <a:lnTo>
                    <a:pt x="6972" y="79"/>
                  </a:lnTo>
                  <a:cubicBezTo>
                    <a:pt x="4150" y="79"/>
                    <a:pt x="320" y="79"/>
                    <a:pt x="320" y="3951"/>
                  </a:cubicBezTo>
                  <a:cubicBezTo>
                    <a:pt x="320" y="7824"/>
                    <a:pt x="4150" y="7824"/>
                    <a:pt x="7174" y="7824"/>
                  </a:cubicBezTo>
                  <a:lnTo>
                    <a:pt x="127521" y="7824"/>
                  </a:lnTo>
                  <a:close/>
                  <a:moveTo>
                    <a:pt x="127722" y="45390"/>
                  </a:moveTo>
                  <a:cubicBezTo>
                    <a:pt x="130545" y="45390"/>
                    <a:pt x="134375" y="45390"/>
                    <a:pt x="134375" y="41517"/>
                  </a:cubicBezTo>
                  <a:cubicBezTo>
                    <a:pt x="134375" y="37645"/>
                    <a:pt x="130545" y="37645"/>
                    <a:pt x="127521" y="37645"/>
                  </a:cubicBezTo>
                  <a:lnTo>
                    <a:pt x="7174" y="37645"/>
                  </a:lnTo>
                  <a:cubicBezTo>
                    <a:pt x="4150" y="37645"/>
                    <a:pt x="320" y="37645"/>
                    <a:pt x="320" y="41517"/>
                  </a:cubicBezTo>
                  <a:cubicBezTo>
                    <a:pt x="320" y="45390"/>
                    <a:pt x="4150" y="45390"/>
                    <a:pt x="6972" y="45390"/>
                  </a:cubicBezTo>
                  <a:lnTo>
                    <a:pt x="127722" y="45390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形状 302">
              <a:extLst>
                <a:ext uri="{FF2B5EF4-FFF2-40B4-BE49-F238E27FC236}">
                  <a16:creationId xmlns:a16="http://schemas.microsoft.com/office/drawing/2014/main" id="{4D138688-7067-451C-4ADE-58E3F536D0E5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8896686" y="6306784"/>
              <a:ext cx="66523" cy="128963"/>
            </a:xfrm>
            <a:custGeom>
              <a:avLst/>
              <a:gdLst>
                <a:gd name="connsiteX0" fmla="*/ 41657 w 66523"/>
                <a:gd name="connsiteY0" fmla="*/ 5106 h 128963"/>
                <a:gd name="connsiteX1" fmla="*/ 37020 w 66523"/>
                <a:gd name="connsiteY1" fmla="*/ 72 h 128963"/>
                <a:gd name="connsiteX2" fmla="*/ 331 w 66523"/>
                <a:gd name="connsiteY2" fmla="*/ 12465 h 128963"/>
                <a:gd name="connsiteX3" fmla="*/ 331 w 66523"/>
                <a:gd name="connsiteY3" fmla="*/ 18468 h 128963"/>
                <a:gd name="connsiteX4" fmla="*/ 26739 w 66523"/>
                <a:gd name="connsiteY4" fmla="*/ 13433 h 128963"/>
                <a:gd name="connsiteX5" fmla="*/ 26739 w 66523"/>
                <a:gd name="connsiteY5" fmla="*/ 113738 h 128963"/>
                <a:gd name="connsiteX6" fmla="*/ 7992 w 66523"/>
                <a:gd name="connsiteY6" fmla="*/ 123033 h 128963"/>
                <a:gd name="connsiteX7" fmla="*/ 1541 w 66523"/>
                <a:gd name="connsiteY7" fmla="*/ 123033 h 128963"/>
                <a:gd name="connsiteX8" fmla="*/ 1541 w 66523"/>
                <a:gd name="connsiteY8" fmla="*/ 129036 h 128963"/>
                <a:gd name="connsiteX9" fmla="*/ 34198 w 66523"/>
                <a:gd name="connsiteY9" fmla="*/ 128455 h 128963"/>
                <a:gd name="connsiteX10" fmla="*/ 66855 w 66523"/>
                <a:gd name="connsiteY10" fmla="*/ 129036 h 128963"/>
                <a:gd name="connsiteX11" fmla="*/ 66855 w 66523"/>
                <a:gd name="connsiteY11" fmla="*/ 123033 h 128963"/>
                <a:gd name="connsiteX12" fmla="*/ 60404 w 66523"/>
                <a:gd name="connsiteY12" fmla="*/ 123033 h 128963"/>
                <a:gd name="connsiteX13" fmla="*/ 41657 w 66523"/>
                <a:gd name="connsiteY13" fmla="*/ 113738 h 128963"/>
                <a:gd name="connsiteX14" fmla="*/ 41657 w 66523"/>
                <a:gd name="connsiteY14" fmla="*/ 5106 h 12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523" h="128963">
                  <a:moveTo>
                    <a:pt x="41657" y="5106"/>
                  </a:moveTo>
                  <a:cubicBezTo>
                    <a:pt x="41657" y="459"/>
                    <a:pt x="41657" y="72"/>
                    <a:pt x="37020" y="72"/>
                  </a:cubicBezTo>
                  <a:cubicBezTo>
                    <a:pt x="24522" y="12465"/>
                    <a:pt x="6782" y="12465"/>
                    <a:pt x="331" y="12465"/>
                  </a:cubicBezTo>
                  <a:lnTo>
                    <a:pt x="331" y="18468"/>
                  </a:lnTo>
                  <a:cubicBezTo>
                    <a:pt x="4363" y="18468"/>
                    <a:pt x="16257" y="18468"/>
                    <a:pt x="26739" y="13433"/>
                  </a:cubicBezTo>
                  <a:lnTo>
                    <a:pt x="26739" y="113738"/>
                  </a:lnTo>
                  <a:cubicBezTo>
                    <a:pt x="26739" y="120709"/>
                    <a:pt x="26134" y="123033"/>
                    <a:pt x="7992" y="123033"/>
                  </a:cubicBezTo>
                  <a:lnTo>
                    <a:pt x="1541" y="123033"/>
                  </a:lnTo>
                  <a:lnTo>
                    <a:pt x="1541" y="129036"/>
                  </a:lnTo>
                  <a:cubicBezTo>
                    <a:pt x="8596" y="128455"/>
                    <a:pt x="26134" y="128455"/>
                    <a:pt x="34198" y="128455"/>
                  </a:cubicBezTo>
                  <a:cubicBezTo>
                    <a:pt x="42261" y="128455"/>
                    <a:pt x="59799" y="128455"/>
                    <a:pt x="66855" y="129036"/>
                  </a:cubicBezTo>
                  <a:lnTo>
                    <a:pt x="66855" y="123033"/>
                  </a:lnTo>
                  <a:lnTo>
                    <a:pt x="60404" y="123033"/>
                  </a:lnTo>
                  <a:cubicBezTo>
                    <a:pt x="42261" y="123033"/>
                    <a:pt x="41657" y="120903"/>
                    <a:pt x="41657" y="113738"/>
                  </a:cubicBezTo>
                  <a:lnTo>
                    <a:pt x="41657" y="5106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形状 303">
              <a:extLst>
                <a:ext uri="{FF2B5EF4-FFF2-40B4-BE49-F238E27FC236}">
                  <a16:creationId xmlns:a16="http://schemas.microsoft.com/office/drawing/2014/main" id="{5D1AB91C-4C35-F291-07EE-527CA1248A0B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8878745" y="6514463"/>
              <a:ext cx="100793" cy="7745"/>
            </a:xfrm>
            <a:custGeom>
              <a:avLst/>
              <a:gdLst>
                <a:gd name="connsiteX0" fmla="*/ 0 w 100793"/>
                <a:gd name="connsiteY0" fmla="*/ 0 h 7745"/>
                <a:gd name="connsiteX1" fmla="*/ 100794 w 100793"/>
                <a:gd name="connsiteY1" fmla="*/ 0 h 7745"/>
                <a:gd name="connsiteX2" fmla="*/ 100794 w 100793"/>
                <a:gd name="connsiteY2" fmla="*/ 7745 h 7745"/>
                <a:gd name="connsiteX3" fmla="*/ 0 w 100793"/>
                <a:gd name="connsiteY3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93" h="7745">
                  <a:moveTo>
                    <a:pt x="0" y="0"/>
                  </a:moveTo>
                  <a:lnTo>
                    <a:pt x="100794" y="0"/>
                  </a:lnTo>
                  <a:lnTo>
                    <a:pt x="100794" y="7745"/>
                  </a:lnTo>
                  <a:lnTo>
                    <a:pt x="0" y="7745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形状 304">
              <a:extLst>
                <a:ext uri="{FF2B5EF4-FFF2-40B4-BE49-F238E27FC236}">
                  <a16:creationId xmlns:a16="http://schemas.microsoft.com/office/drawing/2014/main" id="{49BF0CE4-98BE-B33E-A6A4-4A7038406A39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8888825" y="6570609"/>
              <a:ext cx="80433" cy="128963"/>
            </a:xfrm>
            <a:custGeom>
              <a:avLst/>
              <a:gdLst>
                <a:gd name="connsiteX0" fmla="*/ 15854 w 80433"/>
                <a:gd name="connsiteY0" fmla="*/ 114139 h 128963"/>
                <a:gd name="connsiteX1" fmla="*/ 37222 w 80433"/>
                <a:gd name="connsiteY1" fmla="*/ 94194 h 128963"/>
                <a:gd name="connsiteX2" fmla="*/ 80764 w 80433"/>
                <a:gd name="connsiteY2" fmla="*/ 37651 h 128963"/>
                <a:gd name="connsiteX3" fmla="*/ 38028 w 80433"/>
                <a:gd name="connsiteY3" fmla="*/ 85 h 128963"/>
                <a:gd name="connsiteX4" fmla="*/ 331 w 80433"/>
                <a:gd name="connsiteY4" fmla="*/ 35134 h 128963"/>
                <a:gd name="connsiteX5" fmla="*/ 11015 w 80433"/>
                <a:gd name="connsiteY5" fmla="*/ 45978 h 128963"/>
                <a:gd name="connsiteX6" fmla="*/ 21498 w 80433"/>
                <a:gd name="connsiteY6" fmla="*/ 35715 h 128963"/>
                <a:gd name="connsiteX7" fmla="*/ 10814 w 80433"/>
                <a:gd name="connsiteY7" fmla="*/ 25646 h 128963"/>
                <a:gd name="connsiteX8" fmla="*/ 8193 w 80433"/>
                <a:gd name="connsiteY8" fmla="*/ 25839 h 128963"/>
                <a:gd name="connsiteX9" fmla="*/ 35407 w 80433"/>
                <a:gd name="connsiteY9" fmla="*/ 6088 h 128963"/>
                <a:gd name="connsiteX10" fmla="*/ 62420 w 80433"/>
                <a:gd name="connsiteY10" fmla="*/ 37651 h 128963"/>
                <a:gd name="connsiteX11" fmla="*/ 41253 w 80433"/>
                <a:gd name="connsiteY11" fmla="*/ 80446 h 128963"/>
                <a:gd name="connsiteX12" fmla="*/ 2549 w 80433"/>
                <a:gd name="connsiteY12" fmla="*/ 121884 h 128963"/>
                <a:gd name="connsiteX13" fmla="*/ 331 w 80433"/>
                <a:gd name="connsiteY13" fmla="*/ 129049 h 128963"/>
                <a:gd name="connsiteX14" fmla="*/ 75120 w 80433"/>
                <a:gd name="connsiteY14" fmla="*/ 129049 h 128963"/>
                <a:gd name="connsiteX15" fmla="*/ 80764 w 80433"/>
                <a:gd name="connsiteY15" fmla="*/ 95356 h 128963"/>
                <a:gd name="connsiteX16" fmla="*/ 75725 w 80433"/>
                <a:gd name="connsiteY16" fmla="*/ 95356 h 128963"/>
                <a:gd name="connsiteX17" fmla="*/ 71290 w 80433"/>
                <a:gd name="connsiteY17" fmla="*/ 112590 h 128963"/>
                <a:gd name="connsiteX18" fmla="*/ 52139 w 80433"/>
                <a:gd name="connsiteY18" fmla="*/ 114139 h 128963"/>
                <a:gd name="connsiteX19" fmla="*/ 15854 w 80433"/>
                <a:gd name="connsiteY19" fmla="*/ 114139 h 12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433" h="128963">
                  <a:moveTo>
                    <a:pt x="15854" y="114139"/>
                  </a:moveTo>
                  <a:lnTo>
                    <a:pt x="37222" y="94194"/>
                  </a:lnTo>
                  <a:cubicBezTo>
                    <a:pt x="68669" y="67472"/>
                    <a:pt x="80764" y="57015"/>
                    <a:pt x="80764" y="37651"/>
                  </a:cubicBezTo>
                  <a:cubicBezTo>
                    <a:pt x="80764" y="15577"/>
                    <a:pt x="62622" y="85"/>
                    <a:pt x="38028" y="85"/>
                  </a:cubicBezTo>
                  <a:cubicBezTo>
                    <a:pt x="15249" y="85"/>
                    <a:pt x="331" y="17900"/>
                    <a:pt x="331" y="35134"/>
                  </a:cubicBezTo>
                  <a:cubicBezTo>
                    <a:pt x="331" y="45978"/>
                    <a:pt x="10411" y="45978"/>
                    <a:pt x="11015" y="45978"/>
                  </a:cubicBezTo>
                  <a:cubicBezTo>
                    <a:pt x="14442" y="45978"/>
                    <a:pt x="21498" y="43654"/>
                    <a:pt x="21498" y="35715"/>
                  </a:cubicBezTo>
                  <a:cubicBezTo>
                    <a:pt x="21498" y="30680"/>
                    <a:pt x="17869" y="25646"/>
                    <a:pt x="10814" y="25646"/>
                  </a:cubicBezTo>
                  <a:cubicBezTo>
                    <a:pt x="9201" y="25646"/>
                    <a:pt x="8798" y="25646"/>
                    <a:pt x="8193" y="25839"/>
                  </a:cubicBezTo>
                  <a:cubicBezTo>
                    <a:pt x="12830" y="13253"/>
                    <a:pt x="23715" y="6088"/>
                    <a:pt x="35407" y="6088"/>
                  </a:cubicBezTo>
                  <a:cubicBezTo>
                    <a:pt x="53752" y="6088"/>
                    <a:pt x="62420" y="21773"/>
                    <a:pt x="62420" y="37651"/>
                  </a:cubicBezTo>
                  <a:cubicBezTo>
                    <a:pt x="62420" y="53143"/>
                    <a:pt x="52341" y="68440"/>
                    <a:pt x="41253" y="80446"/>
                  </a:cubicBezTo>
                  <a:lnTo>
                    <a:pt x="2549" y="121884"/>
                  </a:lnTo>
                  <a:cubicBezTo>
                    <a:pt x="331" y="124014"/>
                    <a:pt x="331" y="124402"/>
                    <a:pt x="331" y="129049"/>
                  </a:cubicBezTo>
                  <a:lnTo>
                    <a:pt x="75120" y="129049"/>
                  </a:lnTo>
                  <a:lnTo>
                    <a:pt x="80764" y="95356"/>
                  </a:lnTo>
                  <a:lnTo>
                    <a:pt x="75725" y="95356"/>
                  </a:lnTo>
                  <a:cubicBezTo>
                    <a:pt x="74717" y="101165"/>
                    <a:pt x="73306" y="109685"/>
                    <a:pt x="71290" y="112590"/>
                  </a:cubicBezTo>
                  <a:cubicBezTo>
                    <a:pt x="69879" y="114139"/>
                    <a:pt x="56574" y="114139"/>
                    <a:pt x="52139" y="114139"/>
                  </a:cubicBezTo>
                  <a:lnTo>
                    <a:pt x="15854" y="114139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形状 305">
              <a:extLst>
                <a:ext uri="{FF2B5EF4-FFF2-40B4-BE49-F238E27FC236}">
                  <a16:creationId xmlns:a16="http://schemas.microsoft.com/office/drawing/2014/main" id="{7D79E36B-E445-695C-8130-019068D46261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9155457" y="6546220"/>
              <a:ext cx="21368" cy="20525"/>
            </a:xfrm>
            <a:custGeom>
              <a:avLst/>
              <a:gdLst>
                <a:gd name="connsiteX0" fmla="*/ 21712 w 21368"/>
                <a:gd name="connsiteY0" fmla="*/ 10342 h 20525"/>
                <a:gd name="connsiteX1" fmla="*/ 11028 w 21368"/>
                <a:gd name="connsiteY1" fmla="*/ 79 h 20525"/>
                <a:gd name="connsiteX2" fmla="*/ 344 w 21368"/>
                <a:gd name="connsiteY2" fmla="*/ 10342 h 20525"/>
                <a:gd name="connsiteX3" fmla="*/ 11028 w 21368"/>
                <a:gd name="connsiteY3" fmla="*/ 20604 h 20525"/>
                <a:gd name="connsiteX4" fmla="*/ 21712 w 21368"/>
                <a:gd name="connsiteY4" fmla="*/ 10342 h 2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68" h="20525">
                  <a:moveTo>
                    <a:pt x="21712" y="10342"/>
                  </a:moveTo>
                  <a:cubicBezTo>
                    <a:pt x="21712" y="4726"/>
                    <a:pt x="16874" y="79"/>
                    <a:pt x="11028" y="79"/>
                  </a:cubicBezTo>
                  <a:cubicBezTo>
                    <a:pt x="5182" y="79"/>
                    <a:pt x="344" y="4726"/>
                    <a:pt x="344" y="10342"/>
                  </a:cubicBezTo>
                  <a:cubicBezTo>
                    <a:pt x="344" y="15957"/>
                    <a:pt x="5182" y="20604"/>
                    <a:pt x="11028" y="20604"/>
                  </a:cubicBezTo>
                  <a:cubicBezTo>
                    <a:pt x="16874" y="20604"/>
                    <a:pt x="21712" y="15957"/>
                    <a:pt x="21712" y="10342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4" name="文本框 23">
            <a:extLst>
              <a:ext uri="{FF2B5EF4-FFF2-40B4-BE49-F238E27FC236}">
                <a16:creationId xmlns:a16="http://schemas.microsoft.com/office/drawing/2014/main" id="{12990FC0-112A-F42C-6838-29FC943F467B}"/>
              </a:ext>
            </a:extLst>
          </p:cNvPr>
          <p:cNvSpPr txBox="1"/>
          <p:nvPr/>
        </p:nvSpPr>
        <p:spPr>
          <a:xfrm>
            <a:off x="592601" y="5602838"/>
            <a:ext cx="7958798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baryonic charge is irrelevant to the detailed shape of profile functions</a:t>
            </a:r>
          </a:p>
        </p:txBody>
      </p:sp>
    </p:spTree>
    <p:extLst>
      <p:ext uri="{BB962C8B-B14F-4D97-AF65-F5344CB8AC3E}">
        <p14:creationId xmlns:p14="http://schemas.microsoft.com/office/powerpoint/2010/main" val="211716175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34F63562-7C10-8447-9F85-6FD01BCCA605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Model parameter relations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3FC5A4AE-0E12-292B-13B8-BDDDA583355B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one-step EWPT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08" name="组合 307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&amp; v=\frac{\mu }{\sqrt{\lambda }}, \quad v_\phi=\frac{\sqrt{2 \sqrt{7} \text{M}_{B}^{2}-7 \text{M}_{A}^{2}}}{\sqrt{7\lambda _s}}, \\&#10;   &amp; v_z^{2}=\frac{\lambda _s \left(\lambda _{13} v_\phi^2 - \lambda  v^2\right)}{\lambda _{13}^2-\lambda  \lambda _s},\ v_{z\phi}^{2}=\frac{\lambda (\lambda _{13} v^2 - v_\phi^2 \lambda _s)}{\lambda _{13}^2 - \lambda  \lambda _s}, \\&#10;  &amp; V_z=v_\phi^4 \lambda _s+\lambda  v^4-2 \lambda _{13} v_\phi^2 v^2,&#10;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35A59E24-EC5A-8CB7-23AC-5E9C17ABC78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696210" y="3903167"/>
            <a:ext cx="3751580" cy="1511300"/>
            <a:chOff x="2863176" y="6039868"/>
            <a:chExt cx="3736880" cy="1495754"/>
          </a:xfrm>
        </p:grpSpPr>
        <p:sp>
          <p:nvSpPr>
            <p:cNvPr id="309" name="任意形状 308">
              <a:extLst>
                <a:ext uri="{FF2B5EF4-FFF2-40B4-BE49-F238E27FC236}">
                  <a16:creationId xmlns:a16="http://schemas.microsoft.com/office/drawing/2014/main" id="{5E78E360-2DBB-B296-78BA-0D5A4695C5A0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2863176" y="6345861"/>
              <a:ext cx="77762" cy="79298"/>
            </a:xfrm>
            <a:custGeom>
              <a:avLst/>
              <a:gdLst>
                <a:gd name="connsiteX0" fmla="*/ 77891 w 77762"/>
                <a:gd name="connsiteY0" fmla="*/ 12340 h 79298"/>
                <a:gd name="connsiteX1" fmla="*/ 70097 w 77762"/>
                <a:gd name="connsiteY1" fmla="*/ 86 h 79298"/>
                <a:gd name="connsiteX2" fmla="*/ 61417 w 77762"/>
                <a:gd name="connsiteY2" fmla="*/ 8488 h 79298"/>
                <a:gd name="connsiteX3" fmla="*/ 64251 w 77762"/>
                <a:gd name="connsiteY3" fmla="*/ 13740 h 79298"/>
                <a:gd name="connsiteX4" fmla="*/ 70274 w 77762"/>
                <a:gd name="connsiteY4" fmla="*/ 28094 h 79298"/>
                <a:gd name="connsiteX5" fmla="*/ 38744 w 77762"/>
                <a:gd name="connsiteY5" fmla="*/ 75533 h 79298"/>
                <a:gd name="connsiteX6" fmla="*/ 25636 w 77762"/>
                <a:gd name="connsiteY6" fmla="*/ 60304 h 79298"/>
                <a:gd name="connsiteX7" fmla="*/ 35909 w 77762"/>
                <a:gd name="connsiteY7" fmla="*/ 23193 h 79298"/>
                <a:gd name="connsiteX8" fmla="*/ 38035 w 77762"/>
                <a:gd name="connsiteY8" fmla="*/ 14440 h 79298"/>
                <a:gd name="connsiteX9" fmla="*/ 23510 w 77762"/>
                <a:gd name="connsiteY9" fmla="*/ 86 h 79298"/>
                <a:gd name="connsiteX10" fmla="*/ 128 w 77762"/>
                <a:gd name="connsiteY10" fmla="*/ 27044 h 79298"/>
                <a:gd name="connsiteX11" fmla="*/ 2254 w 77762"/>
                <a:gd name="connsiteY11" fmla="*/ 28794 h 79298"/>
                <a:gd name="connsiteX12" fmla="*/ 5088 w 77762"/>
                <a:gd name="connsiteY12" fmla="*/ 25644 h 79298"/>
                <a:gd name="connsiteX13" fmla="*/ 22979 w 77762"/>
                <a:gd name="connsiteY13" fmla="*/ 3937 h 79298"/>
                <a:gd name="connsiteX14" fmla="*/ 27407 w 77762"/>
                <a:gd name="connsiteY14" fmla="*/ 9539 h 79298"/>
                <a:gd name="connsiteX15" fmla="*/ 24396 w 77762"/>
                <a:gd name="connsiteY15" fmla="*/ 21792 h 79298"/>
                <a:gd name="connsiteX16" fmla="*/ 14299 w 77762"/>
                <a:gd name="connsiteY16" fmla="*/ 57678 h 79298"/>
                <a:gd name="connsiteX17" fmla="*/ 38035 w 77762"/>
                <a:gd name="connsiteY17" fmla="*/ 79384 h 79298"/>
                <a:gd name="connsiteX18" fmla="*/ 77891 w 77762"/>
                <a:gd name="connsiteY18" fmla="*/ 12340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7891" y="12340"/>
                  </a:moveTo>
                  <a:cubicBezTo>
                    <a:pt x="77891" y="2887"/>
                    <a:pt x="73285" y="86"/>
                    <a:pt x="70097" y="86"/>
                  </a:cubicBezTo>
                  <a:cubicBezTo>
                    <a:pt x="65668" y="86"/>
                    <a:pt x="61417" y="4637"/>
                    <a:pt x="61417" y="8488"/>
                  </a:cubicBezTo>
                  <a:cubicBezTo>
                    <a:pt x="61417" y="10764"/>
                    <a:pt x="62303" y="11814"/>
                    <a:pt x="64251" y="13740"/>
                  </a:cubicBezTo>
                  <a:cubicBezTo>
                    <a:pt x="67971" y="17241"/>
                    <a:pt x="70274" y="21792"/>
                    <a:pt x="70274" y="28094"/>
                  </a:cubicBezTo>
                  <a:cubicBezTo>
                    <a:pt x="70274" y="35446"/>
                    <a:pt x="59468" y="75533"/>
                    <a:pt x="38744" y="75533"/>
                  </a:cubicBezTo>
                  <a:cubicBezTo>
                    <a:pt x="29710" y="75533"/>
                    <a:pt x="25636" y="69407"/>
                    <a:pt x="25636" y="60304"/>
                  </a:cubicBezTo>
                  <a:cubicBezTo>
                    <a:pt x="25636" y="50501"/>
                    <a:pt x="30418" y="37722"/>
                    <a:pt x="35909" y="23193"/>
                  </a:cubicBezTo>
                  <a:cubicBezTo>
                    <a:pt x="37149" y="20217"/>
                    <a:pt x="38035" y="17766"/>
                    <a:pt x="38035" y="14440"/>
                  </a:cubicBezTo>
                  <a:cubicBezTo>
                    <a:pt x="38035" y="6563"/>
                    <a:pt x="32367" y="86"/>
                    <a:pt x="23510" y="86"/>
                  </a:cubicBezTo>
                  <a:cubicBezTo>
                    <a:pt x="6859" y="86"/>
                    <a:pt x="128" y="25468"/>
                    <a:pt x="128" y="27044"/>
                  </a:cubicBezTo>
                  <a:cubicBezTo>
                    <a:pt x="128" y="28794"/>
                    <a:pt x="1899" y="28794"/>
                    <a:pt x="2254" y="28794"/>
                  </a:cubicBezTo>
                  <a:cubicBezTo>
                    <a:pt x="4025" y="28794"/>
                    <a:pt x="4202" y="28444"/>
                    <a:pt x="5088" y="25644"/>
                  </a:cubicBezTo>
                  <a:cubicBezTo>
                    <a:pt x="10225" y="7963"/>
                    <a:pt x="17842" y="3937"/>
                    <a:pt x="22979" y="3937"/>
                  </a:cubicBezTo>
                  <a:cubicBezTo>
                    <a:pt x="24396" y="3937"/>
                    <a:pt x="27407" y="3937"/>
                    <a:pt x="27407" y="9539"/>
                  </a:cubicBezTo>
                  <a:cubicBezTo>
                    <a:pt x="27407" y="13915"/>
                    <a:pt x="25636" y="18641"/>
                    <a:pt x="24396" y="21792"/>
                  </a:cubicBezTo>
                  <a:cubicBezTo>
                    <a:pt x="16602" y="42098"/>
                    <a:pt x="14299" y="50151"/>
                    <a:pt x="14299" y="57678"/>
                  </a:cubicBezTo>
                  <a:cubicBezTo>
                    <a:pt x="14299" y="76584"/>
                    <a:pt x="29887" y="79384"/>
                    <a:pt x="38035" y="79384"/>
                  </a:cubicBezTo>
                  <a:cubicBezTo>
                    <a:pt x="67794" y="79384"/>
                    <a:pt x="77891" y="21442"/>
                    <a:pt x="77891" y="12340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形状 309">
              <a:extLst>
                <a:ext uri="{FF2B5EF4-FFF2-40B4-BE49-F238E27FC236}">
                  <a16:creationId xmlns:a16="http://schemas.microsoft.com/office/drawing/2014/main" id="{25F5D93E-AB27-38D3-4C55-16A5D5E9E777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3009379" y="6358990"/>
              <a:ext cx="117795" cy="40962"/>
            </a:xfrm>
            <a:custGeom>
              <a:avLst/>
              <a:gdLst>
                <a:gd name="connsiteX0" fmla="*/ 111909 w 117795"/>
                <a:gd name="connsiteY0" fmla="*/ 7088 h 40962"/>
                <a:gd name="connsiteX1" fmla="*/ 117931 w 117795"/>
                <a:gd name="connsiteY1" fmla="*/ 3587 h 40962"/>
                <a:gd name="connsiteX2" fmla="*/ 112086 w 117795"/>
                <a:gd name="connsiteY2" fmla="*/ 86 h 40962"/>
                <a:gd name="connsiteX3" fmla="*/ 5981 w 117795"/>
                <a:gd name="connsiteY3" fmla="*/ 86 h 40962"/>
                <a:gd name="connsiteX4" fmla="*/ 136 w 117795"/>
                <a:gd name="connsiteY4" fmla="*/ 3587 h 40962"/>
                <a:gd name="connsiteX5" fmla="*/ 6159 w 117795"/>
                <a:gd name="connsiteY5" fmla="*/ 7088 h 40962"/>
                <a:gd name="connsiteX6" fmla="*/ 111909 w 117795"/>
                <a:gd name="connsiteY6" fmla="*/ 7088 h 40962"/>
                <a:gd name="connsiteX7" fmla="*/ 112086 w 117795"/>
                <a:gd name="connsiteY7" fmla="*/ 41048 h 40962"/>
                <a:gd name="connsiteX8" fmla="*/ 117931 w 117795"/>
                <a:gd name="connsiteY8" fmla="*/ 37547 h 40962"/>
                <a:gd name="connsiteX9" fmla="*/ 111909 w 117795"/>
                <a:gd name="connsiteY9" fmla="*/ 34046 h 40962"/>
                <a:gd name="connsiteX10" fmla="*/ 6159 w 117795"/>
                <a:gd name="connsiteY10" fmla="*/ 34046 h 40962"/>
                <a:gd name="connsiteX11" fmla="*/ 136 w 117795"/>
                <a:gd name="connsiteY11" fmla="*/ 37547 h 40962"/>
                <a:gd name="connsiteX12" fmla="*/ 5981 w 117795"/>
                <a:gd name="connsiteY12" fmla="*/ 41048 h 40962"/>
                <a:gd name="connsiteX13" fmla="*/ 112086 w 117795"/>
                <a:gd name="connsiteY13" fmla="*/ 41048 h 4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795" h="40962">
                  <a:moveTo>
                    <a:pt x="111909" y="7088"/>
                  </a:moveTo>
                  <a:cubicBezTo>
                    <a:pt x="114566" y="7088"/>
                    <a:pt x="117931" y="7088"/>
                    <a:pt x="117931" y="3587"/>
                  </a:cubicBezTo>
                  <a:cubicBezTo>
                    <a:pt x="117931" y="86"/>
                    <a:pt x="114566" y="86"/>
                    <a:pt x="112086" y="86"/>
                  </a:cubicBezTo>
                  <a:lnTo>
                    <a:pt x="5981" y="86"/>
                  </a:lnTo>
                  <a:cubicBezTo>
                    <a:pt x="3502" y="86"/>
                    <a:pt x="136" y="86"/>
                    <a:pt x="136" y="3587"/>
                  </a:cubicBezTo>
                  <a:cubicBezTo>
                    <a:pt x="136" y="7088"/>
                    <a:pt x="3502" y="7088"/>
                    <a:pt x="6159" y="7088"/>
                  </a:cubicBezTo>
                  <a:lnTo>
                    <a:pt x="111909" y="7088"/>
                  </a:lnTo>
                  <a:close/>
                  <a:moveTo>
                    <a:pt x="112086" y="41048"/>
                  </a:moveTo>
                  <a:cubicBezTo>
                    <a:pt x="114566" y="41048"/>
                    <a:pt x="117931" y="41048"/>
                    <a:pt x="117931" y="37547"/>
                  </a:cubicBezTo>
                  <a:cubicBezTo>
                    <a:pt x="117931" y="34046"/>
                    <a:pt x="114566" y="34046"/>
                    <a:pt x="111909" y="34046"/>
                  </a:cubicBezTo>
                  <a:lnTo>
                    <a:pt x="6159" y="34046"/>
                  </a:lnTo>
                  <a:cubicBezTo>
                    <a:pt x="3502" y="34046"/>
                    <a:pt x="136" y="34046"/>
                    <a:pt x="136" y="37547"/>
                  </a:cubicBezTo>
                  <a:cubicBezTo>
                    <a:pt x="136" y="41048"/>
                    <a:pt x="3502" y="41048"/>
                    <a:pt x="5981" y="41048"/>
                  </a:cubicBezTo>
                  <a:lnTo>
                    <a:pt x="112086" y="41048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形状 310">
              <a:extLst>
                <a:ext uri="{FF2B5EF4-FFF2-40B4-BE49-F238E27FC236}">
                  <a16:creationId xmlns:a16="http://schemas.microsoft.com/office/drawing/2014/main" id="{4D9D935E-4F13-C05A-8E80-11300FE9E109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3285111" y="6227437"/>
              <a:ext cx="96007" cy="115184"/>
            </a:xfrm>
            <a:custGeom>
              <a:avLst/>
              <a:gdLst>
                <a:gd name="connsiteX0" fmla="*/ 35756 w 96007"/>
                <a:gd name="connsiteY0" fmla="*/ 16009 h 115184"/>
                <a:gd name="connsiteX1" fmla="*/ 38413 w 96007"/>
                <a:gd name="connsiteY1" fmla="*/ 4806 h 115184"/>
                <a:gd name="connsiteX2" fmla="*/ 33276 w 96007"/>
                <a:gd name="connsiteY2" fmla="*/ 79 h 115184"/>
                <a:gd name="connsiteX3" fmla="*/ 26191 w 96007"/>
                <a:gd name="connsiteY3" fmla="*/ 6381 h 115184"/>
                <a:gd name="connsiteX4" fmla="*/ 683 w 96007"/>
                <a:gd name="connsiteY4" fmla="*/ 107736 h 115184"/>
                <a:gd name="connsiteX5" fmla="*/ 152 w 96007"/>
                <a:gd name="connsiteY5" fmla="*/ 110537 h 115184"/>
                <a:gd name="connsiteX6" fmla="*/ 5112 w 96007"/>
                <a:gd name="connsiteY6" fmla="*/ 115263 h 115184"/>
                <a:gd name="connsiteX7" fmla="*/ 11311 w 96007"/>
                <a:gd name="connsiteY7" fmla="*/ 111587 h 115184"/>
                <a:gd name="connsiteX8" fmla="*/ 21054 w 96007"/>
                <a:gd name="connsiteY8" fmla="*/ 73951 h 115184"/>
                <a:gd name="connsiteX9" fmla="*/ 38236 w 96007"/>
                <a:gd name="connsiteY9" fmla="*/ 79378 h 115184"/>
                <a:gd name="connsiteX10" fmla="*/ 61795 w 96007"/>
                <a:gd name="connsiteY10" fmla="*/ 66599 h 115184"/>
                <a:gd name="connsiteX11" fmla="*/ 77737 w 96007"/>
                <a:gd name="connsiteY11" fmla="*/ 79378 h 115184"/>
                <a:gd name="connsiteX12" fmla="*/ 90845 w 96007"/>
                <a:gd name="connsiteY12" fmla="*/ 69750 h 115184"/>
                <a:gd name="connsiteX13" fmla="*/ 96159 w 96007"/>
                <a:gd name="connsiteY13" fmla="*/ 52420 h 115184"/>
                <a:gd name="connsiteX14" fmla="*/ 94034 w 96007"/>
                <a:gd name="connsiteY14" fmla="*/ 50669 h 115184"/>
                <a:gd name="connsiteX15" fmla="*/ 91554 w 96007"/>
                <a:gd name="connsiteY15" fmla="*/ 53820 h 115184"/>
                <a:gd name="connsiteX16" fmla="*/ 78091 w 96007"/>
                <a:gd name="connsiteY16" fmla="*/ 75527 h 115184"/>
                <a:gd name="connsiteX17" fmla="*/ 72777 w 96007"/>
                <a:gd name="connsiteY17" fmla="*/ 67474 h 115184"/>
                <a:gd name="connsiteX18" fmla="*/ 76320 w 96007"/>
                <a:gd name="connsiteY18" fmla="*/ 49269 h 115184"/>
                <a:gd name="connsiteX19" fmla="*/ 81280 w 96007"/>
                <a:gd name="connsiteY19" fmla="*/ 30363 h 115184"/>
                <a:gd name="connsiteX20" fmla="*/ 84291 w 96007"/>
                <a:gd name="connsiteY20" fmla="*/ 18460 h 115184"/>
                <a:gd name="connsiteX21" fmla="*/ 86948 w 96007"/>
                <a:gd name="connsiteY21" fmla="*/ 6731 h 115184"/>
                <a:gd name="connsiteX22" fmla="*/ 81811 w 96007"/>
                <a:gd name="connsiteY22" fmla="*/ 2005 h 115184"/>
                <a:gd name="connsiteX23" fmla="*/ 74903 w 96007"/>
                <a:gd name="connsiteY23" fmla="*/ 8132 h 115184"/>
                <a:gd name="connsiteX24" fmla="*/ 66578 w 96007"/>
                <a:gd name="connsiteY24" fmla="*/ 40866 h 115184"/>
                <a:gd name="connsiteX25" fmla="*/ 61972 w 96007"/>
                <a:gd name="connsiteY25" fmla="*/ 58722 h 115184"/>
                <a:gd name="connsiteX26" fmla="*/ 38944 w 96007"/>
                <a:gd name="connsiteY26" fmla="*/ 75527 h 115184"/>
                <a:gd name="connsiteX27" fmla="*/ 25836 w 96007"/>
                <a:gd name="connsiteY27" fmla="*/ 60297 h 115184"/>
                <a:gd name="connsiteX28" fmla="*/ 28316 w 96007"/>
                <a:gd name="connsiteY28" fmla="*/ 45418 h 115184"/>
                <a:gd name="connsiteX29" fmla="*/ 35756 w 96007"/>
                <a:gd name="connsiteY29" fmla="*/ 16009 h 11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007" h="115184">
                  <a:moveTo>
                    <a:pt x="35756" y="16009"/>
                  </a:moveTo>
                  <a:cubicBezTo>
                    <a:pt x="36642" y="12333"/>
                    <a:pt x="38413" y="5681"/>
                    <a:pt x="38413" y="4806"/>
                  </a:cubicBezTo>
                  <a:cubicBezTo>
                    <a:pt x="38413" y="1830"/>
                    <a:pt x="36287" y="79"/>
                    <a:pt x="33276" y="79"/>
                  </a:cubicBezTo>
                  <a:cubicBezTo>
                    <a:pt x="32745" y="79"/>
                    <a:pt x="27785" y="254"/>
                    <a:pt x="26191" y="6381"/>
                  </a:cubicBezTo>
                  <a:lnTo>
                    <a:pt x="683" y="107736"/>
                  </a:lnTo>
                  <a:cubicBezTo>
                    <a:pt x="152" y="109837"/>
                    <a:pt x="152" y="110187"/>
                    <a:pt x="152" y="110537"/>
                  </a:cubicBezTo>
                  <a:cubicBezTo>
                    <a:pt x="152" y="113163"/>
                    <a:pt x="2100" y="115263"/>
                    <a:pt x="5112" y="115263"/>
                  </a:cubicBezTo>
                  <a:cubicBezTo>
                    <a:pt x="8831" y="115263"/>
                    <a:pt x="10957" y="112112"/>
                    <a:pt x="11311" y="111587"/>
                  </a:cubicBezTo>
                  <a:cubicBezTo>
                    <a:pt x="12020" y="110012"/>
                    <a:pt x="14323" y="100909"/>
                    <a:pt x="21054" y="73951"/>
                  </a:cubicBezTo>
                  <a:cubicBezTo>
                    <a:pt x="26722" y="78677"/>
                    <a:pt x="34693" y="79378"/>
                    <a:pt x="38236" y="79378"/>
                  </a:cubicBezTo>
                  <a:cubicBezTo>
                    <a:pt x="50635" y="79378"/>
                    <a:pt x="57544" y="71500"/>
                    <a:pt x="61795" y="66599"/>
                  </a:cubicBezTo>
                  <a:cubicBezTo>
                    <a:pt x="63389" y="74476"/>
                    <a:pt x="69943" y="79378"/>
                    <a:pt x="77737" y="79378"/>
                  </a:cubicBezTo>
                  <a:cubicBezTo>
                    <a:pt x="83937" y="79378"/>
                    <a:pt x="88011" y="75352"/>
                    <a:pt x="90845" y="69750"/>
                  </a:cubicBezTo>
                  <a:cubicBezTo>
                    <a:pt x="93857" y="63448"/>
                    <a:pt x="96159" y="52770"/>
                    <a:pt x="96159" y="52420"/>
                  </a:cubicBezTo>
                  <a:cubicBezTo>
                    <a:pt x="96159" y="50669"/>
                    <a:pt x="94565" y="50669"/>
                    <a:pt x="94034" y="50669"/>
                  </a:cubicBezTo>
                  <a:cubicBezTo>
                    <a:pt x="92262" y="50669"/>
                    <a:pt x="92085" y="51369"/>
                    <a:pt x="91554" y="53820"/>
                  </a:cubicBezTo>
                  <a:cubicBezTo>
                    <a:pt x="88542" y="65199"/>
                    <a:pt x="85354" y="75527"/>
                    <a:pt x="78091" y="75527"/>
                  </a:cubicBezTo>
                  <a:cubicBezTo>
                    <a:pt x="73309" y="75527"/>
                    <a:pt x="72777" y="70975"/>
                    <a:pt x="72777" y="67474"/>
                  </a:cubicBezTo>
                  <a:cubicBezTo>
                    <a:pt x="72777" y="63623"/>
                    <a:pt x="74903" y="55396"/>
                    <a:pt x="76320" y="49269"/>
                  </a:cubicBezTo>
                  <a:lnTo>
                    <a:pt x="81280" y="30363"/>
                  </a:lnTo>
                  <a:cubicBezTo>
                    <a:pt x="81811" y="27737"/>
                    <a:pt x="83583" y="21085"/>
                    <a:pt x="84291" y="18460"/>
                  </a:cubicBezTo>
                  <a:cubicBezTo>
                    <a:pt x="85177" y="14433"/>
                    <a:pt x="86948" y="7782"/>
                    <a:pt x="86948" y="6731"/>
                  </a:cubicBezTo>
                  <a:cubicBezTo>
                    <a:pt x="86948" y="3580"/>
                    <a:pt x="84468" y="2005"/>
                    <a:pt x="81811" y="2005"/>
                  </a:cubicBezTo>
                  <a:cubicBezTo>
                    <a:pt x="80926" y="2005"/>
                    <a:pt x="76320" y="2180"/>
                    <a:pt x="74903" y="8132"/>
                  </a:cubicBezTo>
                  <a:lnTo>
                    <a:pt x="66578" y="40866"/>
                  </a:lnTo>
                  <a:cubicBezTo>
                    <a:pt x="64452" y="49619"/>
                    <a:pt x="62504" y="56971"/>
                    <a:pt x="61972" y="58722"/>
                  </a:cubicBezTo>
                  <a:cubicBezTo>
                    <a:pt x="61795" y="59597"/>
                    <a:pt x="53292" y="75527"/>
                    <a:pt x="38944" y="75527"/>
                  </a:cubicBezTo>
                  <a:cubicBezTo>
                    <a:pt x="30088" y="75527"/>
                    <a:pt x="25836" y="69750"/>
                    <a:pt x="25836" y="60297"/>
                  </a:cubicBezTo>
                  <a:cubicBezTo>
                    <a:pt x="25836" y="55221"/>
                    <a:pt x="27076" y="50319"/>
                    <a:pt x="28316" y="45418"/>
                  </a:cubicBezTo>
                  <a:lnTo>
                    <a:pt x="35756" y="1600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形状 311">
              <a:extLst>
                <a:ext uri="{FF2B5EF4-FFF2-40B4-BE49-F238E27FC236}">
                  <a16:creationId xmlns:a16="http://schemas.microsoft.com/office/drawing/2014/main" id="{AF94AC9E-57ED-6402-11C3-B798981E553F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3207691" y="6375970"/>
              <a:ext cx="250943" cy="7001"/>
            </a:xfrm>
            <a:custGeom>
              <a:avLst/>
              <a:gdLst>
                <a:gd name="connsiteX0" fmla="*/ 0 w 250943"/>
                <a:gd name="connsiteY0" fmla="*/ 0 h 7001"/>
                <a:gd name="connsiteX1" fmla="*/ 250943 w 250943"/>
                <a:gd name="connsiteY1" fmla="*/ 0 h 7001"/>
                <a:gd name="connsiteX2" fmla="*/ 250943 w 250943"/>
                <a:gd name="connsiteY2" fmla="*/ 7002 h 7001"/>
                <a:gd name="connsiteX3" fmla="*/ 0 w 250943"/>
                <a:gd name="connsiteY3" fmla="*/ 7002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943" h="7001">
                  <a:moveTo>
                    <a:pt x="0" y="0"/>
                  </a:moveTo>
                  <a:lnTo>
                    <a:pt x="250943" y="0"/>
                  </a:lnTo>
                  <a:lnTo>
                    <a:pt x="250943" y="7002"/>
                  </a:lnTo>
                  <a:lnTo>
                    <a:pt x="0" y="700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形状 312">
              <a:extLst>
                <a:ext uri="{FF2B5EF4-FFF2-40B4-BE49-F238E27FC236}">
                  <a16:creationId xmlns:a16="http://schemas.microsoft.com/office/drawing/2014/main" id="{A3CD43CF-8421-E013-7533-2CF1490128BD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3220622" y="6410978"/>
              <a:ext cx="138165" cy="175051"/>
            </a:xfrm>
            <a:custGeom>
              <a:avLst/>
              <a:gdLst>
                <a:gd name="connsiteX0" fmla="*/ 56123 w 138165"/>
                <a:gd name="connsiteY0" fmla="*/ 156757 h 175051"/>
                <a:gd name="connsiteX1" fmla="*/ 24947 w 138165"/>
                <a:gd name="connsiteY1" fmla="*/ 88662 h 175051"/>
                <a:gd name="connsiteX2" fmla="*/ 22290 w 138165"/>
                <a:gd name="connsiteY2" fmla="*/ 85861 h 175051"/>
                <a:gd name="connsiteX3" fmla="*/ 19278 w 138165"/>
                <a:gd name="connsiteY3" fmla="*/ 87261 h 175051"/>
                <a:gd name="connsiteX4" fmla="*/ 2450 w 138165"/>
                <a:gd name="connsiteY4" fmla="*/ 99865 h 175051"/>
                <a:gd name="connsiteX5" fmla="*/ 148 w 138165"/>
                <a:gd name="connsiteY5" fmla="*/ 102666 h 175051"/>
                <a:gd name="connsiteX6" fmla="*/ 1919 w 138165"/>
                <a:gd name="connsiteY6" fmla="*/ 104592 h 175051"/>
                <a:gd name="connsiteX7" fmla="*/ 7942 w 138165"/>
                <a:gd name="connsiteY7" fmla="*/ 100740 h 175051"/>
                <a:gd name="connsiteX8" fmla="*/ 13610 w 138165"/>
                <a:gd name="connsiteY8" fmla="*/ 96539 h 175051"/>
                <a:gd name="connsiteX9" fmla="*/ 48506 w 138165"/>
                <a:gd name="connsiteY9" fmla="*/ 172337 h 175051"/>
                <a:gd name="connsiteX10" fmla="*/ 52226 w 138165"/>
                <a:gd name="connsiteY10" fmla="*/ 175137 h 175051"/>
                <a:gd name="connsiteX11" fmla="*/ 56654 w 138165"/>
                <a:gd name="connsiteY11" fmla="*/ 171636 h 175051"/>
                <a:gd name="connsiteX12" fmla="*/ 137074 w 138165"/>
                <a:gd name="connsiteY12" fmla="*/ 7088 h 175051"/>
                <a:gd name="connsiteX13" fmla="*/ 138314 w 138165"/>
                <a:gd name="connsiteY13" fmla="*/ 3587 h 175051"/>
                <a:gd name="connsiteX14" fmla="*/ 134771 w 138165"/>
                <a:gd name="connsiteY14" fmla="*/ 86 h 175051"/>
                <a:gd name="connsiteX15" fmla="*/ 130697 w 138165"/>
                <a:gd name="connsiteY15" fmla="*/ 3762 h 175051"/>
                <a:gd name="connsiteX16" fmla="*/ 56123 w 138165"/>
                <a:gd name="connsiteY16" fmla="*/ 156757 h 17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65" h="175051">
                  <a:moveTo>
                    <a:pt x="56123" y="156757"/>
                  </a:moveTo>
                  <a:lnTo>
                    <a:pt x="24947" y="88662"/>
                  </a:lnTo>
                  <a:cubicBezTo>
                    <a:pt x="23707" y="85861"/>
                    <a:pt x="22821" y="85861"/>
                    <a:pt x="22290" y="85861"/>
                  </a:cubicBezTo>
                  <a:cubicBezTo>
                    <a:pt x="22113" y="85861"/>
                    <a:pt x="21227" y="85861"/>
                    <a:pt x="19278" y="87261"/>
                  </a:cubicBezTo>
                  <a:lnTo>
                    <a:pt x="2450" y="99865"/>
                  </a:lnTo>
                  <a:cubicBezTo>
                    <a:pt x="148" y="101616"/>
                    <a:pt x="148" y="102141"/>
                    <a:pt x="148" y="102666"/>
                  </a:cubicBezTo>
                  <a:cubicBezTo>
                    <a:pt x="148" y="103541"/>
                    <a:pt x="679" y="104592"/>
                    <a:pt x="1919" y="104592"/>
                  </a:cubicBezTo>
                  <a:cubicBezTo>
                    <a:pt x="2982" y="104592"/>
                    <a:pt x="5993" y="102141"/>
                    <a:pt x="7942" y="100740"/>
                  </a:cubicBezTo>
                  <a:cubicBezTo>
                    <a:pt x="9004" y="99865"/>
                    <a:pt x="11661" y="97940"/>
                    <a:pt x="13610" y="96539"/>
                  </a:cubicBezTo>
                  <a:lnTo>
                    <a:pt x="48506" y="172337"/>
                  </a:lnTo>
                  <a:cubicBezTo>
                    <a:pt x="49746" y="175137"/>
                    <a:pt x="50631" y="175137"/>
                    <a:pt x="52226" y="175137"/>
                  </a:cubicBezTo>
                  <a:cubicBezTo>
                    <a:pt x="54883" y="175137"/>
                    <a:pt x="55414" y="174087"/>
                    <a:pt x="56654" y="171636"/>
                  </a:cubicBezTo>
                  <a:lnTo>
                    <a:pt x="137074" y="7088"/>
                  </a:lnTo>
                  <a:cubicBezTo>
                    <a:pt x="138314" y="4637"/>
                    <a:pt x="138314" y="3937"/>
                    <a:pt x="138314" y="3587"/>
                  </a:cubicBezTo>
                  <a:cubicBezTo>
                    <a:pt x="138314" y="1836"/>
                    <a:pt x="136896" y="86"/>
                    <a:pt x="134771" y="86"/>
                  </a:cubicBezTo>
                  <a:cubicBezTo>
                    <a:pt x="133354" y="86"/>
                    <a:pt x="132114" y="961"/>
                    <a:pt x="130697" y="3762"/>
                  </a:cubicBezTo>
                  <a:lnTo>
                    <a:pt x="56123" y="156757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形状 313">
              <a:extLst>
                <a:ext uri="{FF2B5EF4-FFF2-40B4-BE49-F238E27FC236}">
                  <a16:creationId xmlns:a16="http://schemas.microsoft.com/office/drawing/2014/main" id="{AC59A508-3CD3-59AC-249F-E1338C4BBD7A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3355305" y="6410978"/>
              <a:ext cx="103329" cy="7001"/>
            </a:xfrm>
            <a:custGeom>
              <a:avLst/>
              <a:gdLst>
                <a:gd name="connsiteX0" fmla="*/ 0 w 103329"/>
                <a:gd name="connsiteY0" fmla="*/ 0 h 7001"/>
                <a:gd name="connsiteX1" fmla="*/ 103330 w 103329"/>
                <a:gd name="connsiteY1" fmla="*/ 0 h 7001"/>
                <a:gd name="connsiteX2" fmla="*/ 103330 w 103329"/>
                <a:gd name="connsiteY2" fmla="*/ 7002 h 7001"/>
                <a:gd name="connsiteX3" fmla="*/ 0 w 103329"/>
                <a:gd name="connsiteY3" fmla="*/ 7002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29" h="7001">
                  <a:moveTo>
                    <a:pt x="0" y="0"/>
                  </a:moveTo>
                  <a:lnTo>
                    <a:pt x="103330" y="0"/>
                  </a:lnTo>
                  <a:lnTo>
                    <a:pt x="103330" y="7002"/>
                  </a:lnTo>
                  <a:lnTo>
                    <a:pt x="0" y="700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形状 314">
              <a:extLst>
                <a:ext uri="{FF2B5EF4-FFF2-40B4-BE49-F238E27FC236}">
                  <a16:creationId xmlns:a16="http://schemas.microsoft.com/office/drawing/2014/main" id="{83181C60-7390-DC11-EFCA-C6AC6C5A812D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3364693" y="6445677"/>
              <a:ext cx="87682" cy="123761"/>
            </a:xfrm>
            <a:custGeom>
              <a:avLst/>
              <a:gdLst>
                <a:gd name="connsiteX0" fmla="*/ 54005 w 87682"/>
                <a:gd name="connsiteY0" fmla="*/ 70465 h 123761"/>
                <a:gd name="connsiteX1" fmla="*/ 72605 w 87682"/>
                <a:gd name="connsiteY1" fmla="*/ 119655 h 123761"/>
                <a:gd name="connsiteX2" fmla="*/ 81993 w 87682"/>
                <a:gd name="connsiteY2" fmla="*/ 123506 h 123761"/>
                <a:gd name="connsiteX3" fmla="*/ 85890 w 87682"/>
                <a:gd name="connsiteY3" fmla="*/ 123506 h 123761"/>
                <a:gd name="connsiteX4" fmla="*/ 87838 w 87682"/>
                <a:gd name="connsiteY4" fmla="*/ 121755 h 123761"/>
                <a:gd name="connsiteX5" fmla="*/ 86953 w 87682"/>
                <a:gd name="connsiteY5" fmla="*/ 120180 h 123761"/>
                <a:gd name="connsiteX6" fmla="*/ 82878 w 87682"/>
                <a:gd name="connsiteY6" fmla="*/ 112127 h 123761"/>
                <a:gd name="connsiteX7" fmla="*/ 46743 w 87682"/>
                <a:gd name="connsiteY7" fmla="*/ 12523 h 123761"/>
                <a:gd name="connsiteX8" fmla="*/ 25132 w 87682"/>
                <a:gd name="connsiteY8" fmla="*/ 94 h 123761"/>
                <a:gd name="connsiteX9" fmla="*/ 21944 w 87682"/>
                <a:gd name="connsiteY9" fmla="*/ 2020 h 123761"/>
                <a:gd name="connsiteX10" fmla="*/ 23538 w 87682"/>
                <a:gd name="connsiteY10" fmla="*/ 3770 h 123761"/>
                <a:gd name="connsiteX11" fmla="*/ 35052 w 87682"/>
                <a:gd name="connsiteY11" fmla="*/ 17774 h 123761"/>
                <a:gd name="connsiteX12" fmla="*/ 52234 w 87682"/>
                <a:gd name="connsiteY12" fmla="*/ 65388 h 123761"/>
                <a:gd name="connsiteX13" fmla="*/ 3344 w 87682"/>
                <a:gd name="connsiteY13" fmla="*/ 113353 h 123761"/>
                <a:gd name="connsiteX14" fmla="*/ 156 w 87682"/>
                <a:gd name="connsiteY14" fmla="*/ 118779 h 123761"/>
                <a:gd name="connsiteX15" fmla="*/ 5470 w 87682"/>
                <a:gd name="connsiteY15" fmla="*/ 123856 h 123761"/>
                <a:gd name="connsiteX16" fmla="*/ 11316 w 87682"/>
                <a:gd name="connsiteY16" fmla="*/ 120180 h 123761"/>
                <a:gd name="connsiteX17" fmla="*/ 54005 w 87682"/>
                <a:gd name="connsiteY17" fmla="*/ 70465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005" y="70465"/>
                  </a:moveTo>
                  <a:cubicBezTo>
                    <a:pt x="61268" y="88845"/>
                    <a:pt x="69770" y="115628"/>
                    <a:pt x="72605" y="119655"/>
                  </a:cubicBezTo>
                  <a:cubicBezTo>
                    <a:pt x="75439" y="123506"/>
                    <a:pt x="77210" y="123506"/>
                    <a:pt x="81993" y="123506"/>
                  </a:cubicBezTo>
                  <a:lnTo>
                    <a:pt x="85890" y="123506"/>
                  </a:lnTo>
                  <a:cubicBezTo>
                    <a:pt x="87661" y="123331"/>
                    <a:pt x="87838" y="122280"/>
                    <a:pt x="87838" y="121755"/>
                  </a:cubicBezTo>
                  <a:cubicBezTo>
                    <a:pt x="87838" y="121230"/>
                    <a:pt x="87484" y="120880"/>
                    <a:pt x="86953" y="120180"/>
                  </a:cubicBezTo>
                  <a:cubicBezTo>
                    <a:pt x="85181" y="118254"/>
                    <a:pt x="84118" y="115628"/>
                    <a:pt x="82878" y="112127"/>
                  </a:cubicBezTo>
                  <a:lnTo>
                    <a:pt x="46743" y="12523"/>
                  </a:lnTo>
                  <a:cubicBezTo>
                    <a:pt x="43023" y="2370"/>
                    <a:pt x="33458" y="94"/>
                    <a:pt x="25132" y="94"/>
                  </a:cubicBezTo>
                  <a:cubicBezTo>
                    <a:pt x="24246" y="94"/>
                    <a:pt x="21944" y="94"/>
                    <a:pt x="21944" y="2020"/>
                  </a:cubicBezTo>
                  <a:cubicBezTo>
                    <a:pt x="21944" y="3420"/>
                    <a:pt x="23361" y="3770"/>
                    <a:pt x="23538" y="3770"/>
                  </a:cubicBezTo>
                  <a:cubicBezTo>
                    <a:pt x="29383" y="4821"/>
                    <a:pt x="30623" y="5871"/>
                    <a:pt x="35052" y="17774"/>
                  </a:cubicBezTo>
                  <a:lnTo>
                    <a:pt x="52234" y="65388"/>
                  </a:lnTo>
                  <a:lnTo>
                    <a:pt x="3344" y="113353"/>
                  </a:lnTo>
                  <a:cubicBezTo>
                    <a:pt x="1219" y="115453"/>
                    <a:pt x="156" y="116504"/>
                    <a:pt x="156" y="118779"/>
                  </a:cubicBezTo>
                  <a:cubicBezTo>
                    <a:pt x="156" y="121755"/>
                    <a:pt x="2636" y="123856"/>
                    <a:pt x="5470" y="123856"/>
                  </a:cubicBezTo>
                  <a:cubicBezTo>
                    <a:pt x="8304" y="123856"/>
                    <a:pt x="9898" y="121930"/>
                    <a:pt x="11316" y="120180"/>
                  </a:cubicBezTo>
                  <a:lnTo>
                    <a:pt x="54005" y="70465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形状 315">
              <a:extLst>
                <a:ext uri="{FF2B5EF4-FFF2-40B4-BE49-F238E27FC236}">
                  <a16:creationId xmlns:a16="http://schemas.microsoft.com/office/drawing/2014/main" id="{A11192C0-945E-099A-3C66-D6385DB0466C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3495124" y="6404678"/>
              <a:ext cx="20724" cy="52340"/>
            </a:xfrm>
            <a:custGeom>
              <a:avLst/>
              <a:gdLst>
                <a:gd name="connsiteX0" fmla="*/ 20888 w 20724"/>
                <a:gd name="connsiteY0" fmla="*/ 18466 h 52340"/>
                <a:gd name="connsiteX1" fmla="*/ 9551 w 20724"/>
                <a:gd name="connsiteY1" fmla="*/ 86 h 52340"/>
                <a:gd name="connsiteX2" fmla="*/ 163 w 20724"/>
                <a:gd name="connsiteY2" fmla="*/ 9364 h 52340"/>
                <a:gd name="connsiteX3" fmla="*/ 9551 w 20724"/>
                <a:gd name="connsiteY3" fmla="*/ 18641 h 52340"/>
                <a:gd name="connsiteX4" fmla="*/ 15751 w 20724"/>
                <a:gd name="connsiteY4" fmla="*/ 16366 h 52340"/>
                <a:gd name="connsiteX5" fmla="*/ 16637 w 20724"/>
                <a:gd name="connsiteY5" fmla="*/ 15841 h 52340"/>
                <a:gd name="connsiteX6" fmla="*/ 16991 w 20724"/>
                <a:gd name="connsiteY6" fmla="*/ 18466 h 52340"/>
                <a:gd name="connsiteX7" fmla="*/ 4946 w 20724"/>
                <a:gd name="connsiteY7" fmla="*/ 47700 h 52340"/>
                <a:gd name="connsiteX8" fmla="*/ 2997 w 20724"/>
                <a:gd name="connsiteY8" fmla="*/ 50501 h 52340"/>
                <a:gd name="connsiteX9" fmla="*/ 4769 w 20724"/>
                <a:gd name="connsiteY9" fmla="*/ 52426 h 52340"/>
                <a:gd name="connsiteX10" fmla="*/ 20888 w 20724"/>
                <a:gd name="connsiteY10" fmla="*/ 18466 h 5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340">
                  <a:moveTo>
                    <a:pt x="20888" y="18466"/>
                  </a:moveTo>
                  <a:cubicBezTo>
                    <a:pt x="20888" y="6913"/>
                    <a:pt x="16459" y="86"/>
                    <a:pt x="9551" y="86"/>
                  </a:cubicBezTo>
                  <a:cubicBezTo>
                    <a:pt x="3706" y="86"/>
                    <a:pt x="163" y="4462"/>
                    <a:pt x="163" y="9364"/>
                  </a:cubicBezTo>
                  <a:cubicBezTo>
                    <a:pt x="163" y="14090"/>
                    <a:pt x="3706" y="18641"/>
                    <a:pt x="9551" y="18641"/>
                  </a:cubicBezTo>
                  <a:cubicBezTo>
                    <a:pt x="11677" y="18641"/>
                    <a:pt x="13980" y="17941"/>
                    <a:pt x="15751" y="16366"/>
                  </a:cubicBezTo>
                  <a:cubicBezTo>
                    <a:pt x="16282" y="16016"/>
                    <a:pt x="16459" y="15841"/>
                    <a:pt x="16637" y="15841"/>
                  </a:cubicBezTo>
                  <a:cubicBezTo>
                    <a:pt x="16814" y="15841"/>
                    <a:pt x="16991" y="16016"/>
                    <a:pt x="16991" y="18466"/>
                  </a:cubicBezTo>
                  <a:cubicBezTo>
                    <a:pt x="16991" y="31420"/>
                    <a:pt x="10791" y="41923"/>
                    <a:pt x="4946" y="47700"/>
                  </a:cubicBezTo>
                  <a:cubicBezTo>
                    <a:pt x="2997" y="49626"/>
                    <a:pt x="2997" y="49976"/>
                    <a:pt x="2997" y="50501"/>
                  </a:cubicBezTo>
                  <a:cubicBezTo>
                    <a:pt x="2997" y="51726"/>
                    <a:pt x="3883" y="52426"/>
                    <a:pt x="4769" y="52426"/>
                  </a:cubicBezTo>
                  <a:cubicBezTo>
                    <a:pt x="6717" y="52426"/>
                    <a:pt x="20888" y="38947"/>
                    <a:pt x="20888" y="18466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形状 316">
              <a:extLst>
                <a:ext uri="{FF2B5EF4-FFF2-40B4-BE49-F238E27FC236}">
                  <a16:creationId xmlns:a16="http://schemas.microsoft.com/office/drawing/2014/main" id="{4FF16EA8-E413-D865-F1A3-0F9959A7FF35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3740890" y="6345861"/>
              <a:ext cx="77762" cy="79298"/>
            </a:xfrm>
            <a:custGeom>
              <a:avLst/>
              <a:gdLst>
                <a:gd name="connsiteX0" fmla="*/ 77940 w 77762"/>
                <a:gd name="connsiteY0" fmla="*/ 12340 h 79298"/>
                <a:gd name="connsiteX1" fmla="*/ 70146 w 77762"/>
                <a:gd name="connsiteY1" fmla="*/ 86 h 79298"/>
                <a:gd name="connsiteX2" fmla="*/ 61466 w 77762"/>
                <a:gd name="connsiteY2" fmla="*/ 8488 h 79298"/>
                <a:gd name="connsiteX3" fmla="*/ 64301 w 77762"/>
                <a:gd name="connsiteY3" fmla="*/ 13740 h 79298"/>
                <a:gd name="connsiteX4" fmla="*/ 70323 w 77762"/>
                <a:gd name="connsiteY4" fmla="*/ 28094 h 79298"/>
                <a:gd name="connsiteX5" fmla="*/ 38793 w 77762"/>
                <a:gd name="connsiteY5" fmla="*/ 75533 h 79298"/>
                <a:gd name="connsiteX6" fmla="*/ 25685 w 77762"/>
                <a:gd name="connsiteY6" fmla="*/ 60304 h 79298"/>
                <a:gd name="connsiteX7" fmla="*/ 35959 w 77762"/>
                <a:gd name="connsiteY7" fmla="*/ 23193 h 79298"/>
                <a:gd name="connsiteX8" fmla="*/ 38084 w 77762"/>
                <a:gd name="connsiteY8" fmla="*/ 14440 h 79298"/>
                <a:gd name="connsiteX9" fmla="*/ 23559 w 77762"/>
                <a:gd name="connsiteY9" fmla="*/ 86 h 79298"/>
                <a:gd name="connsiteX10" fmla="*/ 177 w 77762"/>
                <a:gd name="connsiteY10" fmla="*/ 27044 h 79298"/>
                <a:gd name="connsiteX11" fmla="*/ 2303 w 77762"/>
                <a:gd name="connsiteY11" fmla="*/ 28794 h 79298"/>
                <a:gd name="connsiteX12" fmla="*/ 5137 w 77762"/>
                <a:gd name="connsiteY12" fmla="*/ 25644 h 79298"/>
                <a:gd name="connsiteX13" fmla="*/ 23028 w 77762"/>
                <a:gd name="connsiteY13" fmla="*/ 3937 h 79298"/>
                <a:gd name="connsiteX14" fmla="*/ 27456 w 77762"/>
                <a:gd name="connsiteY14" fmla="*/ 9539 h 79298"/>
                <a:gd name="connsiteX15" fmla="*/ 24445 w 77762"/>
                <a:gd name="connsiteY15" fmla="*/ 21792 h 79298"/>
                <a:gd name="connsiteX16" fmla="*/ 14348 w 77762"/>
                <a:gd name="connsiteY16" fmla="*/ 57678 h 79298"/>
                <a:gd name="connsiteX17" fmla="*/ 38084 w 77762"/>
                <a:gd name="connsiteY17" fmla="*/ 79384 h 79298"/>
                <a:gd name="connsiteX18" fmla="*/ 77940 w 77762"/>
                <a:gd name="connsiteY18" fmla="*/ 12340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7940" y="12340"/>
                  </a:moveTo>
                  <a:cubicBezTo>
                    <a:pt x="77940" y="2887"/>
                    <a:pt x="73334" y="86"/>
                    <a:pt x="70146" y="86"/>
                  </a:cubicBezTo>
                  <a:cubicBezTo>
                    <a:pt x="65718" y="86"/>
                    <a:pt x="61466" y="4637"/>
                    <a:pt x="61466" y="8488"/>
                  </a:cubicBezTo>
                  <a:cubicBezTo>
                    <a:pt x="61466" y="10764"/>
                    <a:pt x="62352" y="11814"/>
                    <a:pt x="64301" y="13740"/>
                  </a:cubicBezTo>
                  <a:cubicBezTo>
                    <a:pt x="68020" y="17241"/>
                    <a:pt x="70323" y="21792"/>
                    <a:pt x="70323" y="28094"/>
                  </a:cubicBezTo>
                  <a:cubicBezTo>
                    <a:pt x="70323" y="35446"/>
                    <a:pt x="59518" y="75533"/>
                    <a:pt x="38793" y="75533"/>
                  </a:cubicBezTo>
                  <a:cubicBezTo>
                    <a:pt x="29759" y="75533"/>
                    <a:pt x="25685" y="69407"/>
                    <a:pt x="25685" y="60304"/>
                  </a:cubicBezTo>
                  <a:cubicBezTo>
                    <a:pt x="25685" y="50501"/>
                    <a:pt x="30468" y="37722"/>
                    <a:pt x="35959" y="23193"/>
                  </a:cubicBezTo>
                  <a:cubicBezTo>
                    <a:pt x="37199" y="20217"/>
                    <a:pt x="38084" y="17766"/>
                    <a:pt x="38084" y="14440"/>
                  </a:cubicBezTo>
                  <a:cubicBezTo>
                    <a:pt x="38084" y="6563"/>
                    <a:pt x="32416" y="86"/>
                    <a:pt x="23559" y="86"/>
                  </a:cubicBezTo>
                  <a:cubicBezTo>
                    <a:pt x="6909" y="86"/>
                    <a:pt x="177" y="25468"/>
                    <a:pt x="177" y="27044"/>
                  </a:cubicBezTo>
                  <a:cubicBezTo>
                    <a:pt x="177" y="28794"/>
                    <a:pt x="1949" y="28794"/>
                    <a:pt x="2303" y="28794"/>
                  </a:cubicBezTo>
                  <a:cubicBezTo>
                    <a:pt x="4074" y="28794"/>
                    <a:pt x="4251" y="28444"/>
                    <a:pt x="5137" y="25644"/>
                  </a:cubicBezTo>
                  <a:cubicBezTo>
                    <a:pt x="10274" y="7963"/>
                    <a:pt x="17891" y="3937"/>
                    <a:pt x="23028" y="3937"/>
                  </a:cubicBezTo>
                  <a:cubicBezTo>
                    <a:pt x="24445" y="3937"/>
                    <a:pt x="27456" y="3937"/>
                    <a:pt x="27456" y="9539"/>
                  </a:cubicBezTo>
                  <a:cubicBezTo>
                    <a:pt x="27456" y="13915"/>
                    <a:pt x="25685" y="18641"/>
                    <a:pt x="24445" y="21792"/>
                  </a:cubicBezTo>
                  <a:cubicBezTo>
                    <a:pt x="16651" y="42098"/>
                    <a:pt x="14348" y="50151"/>
                    <a:pt x="14348" y="57678"/>
                  </a:cubicBezTo>
                  <a:cubicBezTo>
                    <a:pt x="14348" y="76584"/>
                    <a:pt x="29936" y="79384"/>
                    <a:pt x="38084" y="79384"/>
                  </a:cubicBezTo>
                  <a:cubicBezTo>
                    <a:pt x="67843" y="79384"/>
                    <a:pt x="77940" y="21442"/>
                    <a:pt x="77940" y="12340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形状 317">
              <a:extLst>
                <a:ext uri="{FF2B5EF4-FFF2-40B4-BE49-F238E27FC236}">
                  <a16:creationId xmlns:a16="http://schemas.microsoft.com/office/drawing/2014/main" id="{1CA0776F-EAA8-59E1-7B1B-7D75E3FD39D1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3830295" y="6364451"/>
              <a:ext cx="71545" cy="110037"/>
            </a:xfrm>
            <a:custGeom>
              <a:avLst/>
              <a:gdLst>
                <a:gd name="connsiteX0" fmla="*/ 52508 w 71545"/>
                <a:gd name="connsiteY0" fmla="*/ 1680 h 110037"/>
                <a:gd name="connsiteX1" fmla="*/ 50400 w 71545"/>
                <a:gd name="connsiteY1" fmla="*/ 87 h 110037"/>
                <a:gd name="connsiteX2" fmla="*/ 47920 w 71545"/>
                <a:gd name="connsiteY2" fmla="*/ 2783 h 110037"/>
                <a:gd name="connsiteX3" fmla="*/ 40853 w 71545"/>
                <a:gd name="connsiteY3" fmla="*/ 30844 h 110037"/>
                <a:gd name="connsiteX4" fmla="*/ 182 w 71545"/>
                <a:gd name="connsiteY4" fmla="*/ 63806 h 110037"/>
                <a:gd name="connsiteX5" fmla="*/ 26717 w 71545"/>
                <a:gd name="connsiteY5" fmla="*/ 86476 h 110037"/>
                <a:gd name="connsiteX6" fmla="*/ 23865 w 71545"/>
                <a:gd name="connsiteY6" fmla="*/ 97994 h 110037"/>
                <a:gd name="connsiteX7" fmla="*/ 21261 w 71545"/>
                <a:gd name="connsiteY7" fmla="*/ 108655 h 110037"/>
                <a:gd name="connsiteX8" fmla="*/ 23245 w 71545"/>
                <a:gd name="connsiteY8" fmla="*/ 110125 h 110037"/>
                <a:gd name="connsiteX9" fmla="*/ 25849 w 71545"/>
                <a:gd name="connsiteY9" fmla="*/ 107184 h 110037"/>
                <a:gd name="connsiteX10" fmla="*/ 31057 w 71545"/>
                <a:gd name="connsiteY10" fmla="*/ 86598 h 110037"/>
                <a:gd name="connsiteX11" fmla="*/ 71727 w 71545"/>
                <a:gd name="connsiteY11" fmla="*/ 53636 h 110037"/>
                <a:gd name="connsiteX12" fmla="*/ 45192 w 71545"/>
                <a:gd name="connsiteY12" fmla="*/ 30967 h 110037"/>
                <a:gd name="connsiteX13" fmla="*/ 52508 w 71545"/>
                <a:gd name="connsiteY13" fmla="*/ 1680 h 110037"/>
                <a:gd name="connsiteX14" fmla="*/ 27585 w 71545"/>
                <a:gd name="connsiteY14" fmla="*/ 83045 h 110037"/>
                <a:gd name="connsiteX15" fmla="*/ 9234 w 71545"/>
                <a:gd name="connsiteY15" fmla="*/ 65889 h 110037"/>
                <a:gd name="connsiteX16" fmla="*/ 39861 w 71545"/>
                <a:gd name="connsiteY16" fmla="*/ 34398 h 110037"/>
                <a:gd name="connsiteX17" fmla="*/ 27585 w 71545"/>
                <a:gd name="connsiteY17" fmla="*/ 83045 h 110037"/>
                <a:gd name="connsiteX18" fmla="*/ 44200 w 71545"/>
                <a:gd name="connsiteY18" fmla="*/ 34398 h 110037"/>
                <a:gd name="connsiteX19" fmla="*/ 62676 w 71545"/>
                <a:gd name="connsiteY19" fmla="*/ 51553 h 110037"/>
                <a:gd name="connsiteX20" fmla="*/ 31925 w 71545"/>
                <a:gd name="connsiteY20" fmla="*/ 83045 h 110037"/>
                <a:gd name="connsiteX21" fmla="*/ 44200 w 71545"/>
                <a:gd name="connsiteY21" fmla="*/ 34398 h 11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545" h="110037">
                  <a:moveTo>
                    <a:pt x="52508" y="1680"/>
                  </a:moveTo>
                  <a:cubicBezTo>
                    <a:pt x="52508" y="87"/>
                    <a:pt x="51020" y="87"/>
                    <a:pt x="50400" y="87"/>
                  </a:cubicBezTo>
                  <a:cubicBezTo>
                    <a:pt x="48540" y="87"/>
                    <a:pt x="48416" y="700"/>
                    <a:pt x="47920" y="2783"/>
                  </a:cubicBezTo>
                  <a:lnTo>
                    <a:pt x="40853" y="30844"/>
                  </a:lnTo>
                  <a:cubicBezTo>
                    <a:pt x="18905" y="31824"/>
                    <a:pt x="182" y="47386"/>
                    <a:pt x="182" y="63806"/>
                  </a:cubicBezTo>
                  <a:cubicBezTo>
                    <a:pt x="182" y="77653"/>
                    <a:pt x="12954" y="85985"/>
                    <a:pt x="26717" y="86476"/>
                  </a:cubicBezTo>
                  <a:cubicBezTo>
                    <a:pt x="25725" y="90274"/>
                    <a:pt x="24857" y="94195"/>
                    <a:pt x="23865" y="97994"/>
                  </a:cubicBezTo>
                  <a:cubicBezTo>
                    <a:pt x="22377" y="103753"/>
                    <a:pt x="21261" y="108287"/>
                    <a:pt x="21261" y="108655"/>
                  </a:cubicBezTo>
                  <a:cubicBezTo>
                    <a:pt x="21261" y="110125"/>
                    <a:pt x="22873" y="110125"/>
                    <a:pt x="23245" y="110125"/>
                  </a:cubicBezTo>
                  <a:cubicBezTo>
                    <a:pt x="25105" y="110125"/>
                    <a:pt x="25229" y="109757"/>
                    <a:pt x="25849" y="107184"/>
                  </a:cubicBezTo>
                  <a:lnTo>
                    <a:pt x="31057" y="86598"/>
                  </a:lnTo>
                  <a:cubicBezTo>
                    <a:pt x="52260" y="85740"/>
                    <a:pt x="71727" y="70301"/>
                    <a:pt x="71727" y="53636"/>
                  </a:cubicBezTo>
                  <a:cubicBezTo>
                    <a:pt x="71727" y="40770"/>
                    <a:pt x="60320" y="31579"/>
                    <a:pt x="45192" y="30967"/>
                  </a:cubicBezTo>
                  <a:lnTo>
                    <a:pt x="52508" y="1680"/>
                  </a:lnTo>
                  <a:close/>
                  <a:moveTo>
                    <a:pt x="27585" y="83045"/>
                  </a:moveTo>
                  <a:cubicBezTo>
                    <a:pt x="18037" y="82554"/>
                    <a:pt x="9234" y="77408"/>
                    <a:pt x="9234" y="65889"/>
                  </a:cubicBezTo>
                  <a:cubicBezTo>
                    <a:pt x="9234" y="53636"/>
                    <a:pt x="18657" y="36358"/>
                    <a:pt x="39861" y="34398"/>
                  </a:cubicBezTo>
                  <a:lnTo>
                    <a:pt x="27585" y="83045"/>
                  </a:lnTo>
                  <a:close/>
                  <a:moveTo>
                    <a:pt x="44200" y="34398"/>
                  </a:moveTo>
                  <a:cubicBezTo>
                    <a:pt x="53748" y="34765"/>
                    <a:pt x="62676" y="39912"/>
                    <a:pt x="62676" y="51553"/>
                  </a:cubicBezTo>
                  <a:cubicBezTo>
                    <a:pt x="62676" y="64909"/>
                    <a:pt x="52012" y="81329"/>
                    <a:pt x="31925" y="83045"/>
                  </a:cubicBezTo>
                  <a:lnTo>
                    <a:pt x="44200" y="34398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形状 318">
              <a:extLst>
                <a:ext uri="{FF2B5EF4-FFF2-40B4-BE49-F238E27FC236}">
                  <a16:creationId xmlns:a16="http://schemas.microsoft.com/office/drawing/2014/main" id="{8410E3A8-DA64-9DF3-38E9-D0F30507B9CB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3974768" y="6358990"/>
              <a:ext cx="117795" cy="40962"/>
            </a:xfrm>
            <a:custGeom>
              <a:avLst/>
              <a:gdLst>
                <a:gd name="connsiteX0" fmla="*/ 111963 w 117795"/>
                <a:gd name="connsiteY0" fmla="*/ 7088 h 40962"/>
                <a:gd name="connsiteX1" fmla="*/ 117986 w 117795"/>
                <a:gd name="connsiteY1" fmla="*/ 3587 h 40962"/>
                <a:gd name="connsiteX2" fmla="*/ 112140 w 117795"/>
                <a:gd name="connsiteY2" fmla="*/ 86 h 40962"/>
                <a:gd name="connsiteX3" fmla="*/ 6036 w 117795"/>
                <a:gd name="connsiteY3" fmla="*/ 86 h 40962"/>
                <a:gd name="connsiteX4" fmla="*/ 190 w 117795"/>
                <a:gd name="connsiteY4" fmla="*/ 3587 h 40962"/>
                <a:gd name="connsiteX5" fmla="*/ 6213 w 117795"/>
                <a:gd name="connsiteY5" fmla="*/ 7088 h 40962"/>
                <a:gd name="connsiteX6" fmla="*/ 111963 w 117795"/>
                <a:gd name="connsiteY6" fmla="*/ 7088 h 40962"/>
                <a:gd name="connsiteX7" fmla="*/ 112140 w 117795"/>
                <a:gd name="connsiteY7" fmla="*/ 41048 h 40962"/>
                <a:gd name="connsiteX8" fmla="*/ 117986 w 117795"/>
                <a:gd name="connsiteY8" fmla="*/ 37547 h 40962"/>
                <a:gd name="connsiteX9" fmla="*/ 111963 w 117795"/>
                <a:gd name="connsiteY9" fmla="*/ 34046 h 40962"/>
                <a:gd name="connsiteX10" fmla="*/ 6213 w 117795"/>
                <a:gd name="connsiteY10" fmla="*/ 34046 h 40962"/>
                <a:gd name="connsiteX11" fmla="*/ 190 w 117795"/>
                <a:gd name="connsiteY11" fmla="*/ 37547 h 40962"/>
                <a:gd name="connsiteX12" fmla="*/ 6036 w 117795"/>
                <a:gd name="connsiteY12" fmla="*/ 41048 h 40962"/>
                <a:gd name="connsiteX13" fmla="*/ 112140 w 117795"/>
                <a:gd name="connsiteY13" fmla="*/ 41048 h 4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795" h="40962">
                  <a:moveTo>
                    <a:pt x="111963" y="7088"/>
                  </a:moveTo>
                  <a:cubicBezTo>
                    <a:pt x="114620" y="7088"/>
                    <a:pt x="117986" y="7088"/>
                    <a:pt x="117986" y="3587"/>
                  </a:cubicBezTo>
                  <a:cubicBezTo>
                    <a:pt x="117986" y="86"/>
                    <a:pt x="114620" y="86"/>
                    <a:pt x="112140" y="86"/>
                  </a:cubicBezTo>
                  <a:lnTo>
                    <a:pt x="6036" y="86"/>
                  </a:lnTo>
                  <a:cubicBezTo>
                    <a:pt x="3556" y="86"/>
                    <a:pt x="190" y="86"/>
                    <a:pt x="190" y="3587"/>
                  </a:cubicBezTo>
                  <a:cubicBezTo>
                    <a:pt x="190" y="7088"/>
                    <a:pt x="3556" y="7088"/>
                    <a:pt x="6213" y="7088"/>
                  </a:cubicBezTo>
                  <a:lnTo>
                    <a:pt x="111963" y="7088"/>
                  </a:lnTo>
                  <a:close/>
                  <a:moveTo>
                    <a:pt x="112140" y="41048"/>
                  </a:moveTo>
                  <a:cubicBezTo>
                    <a:pt x="114620" y="41048"/>
                    <a:pt x="117986" y="41048"/>
                    <a:pt x="117986" y="37547"/>
                  </a:cubicBezTo>
                  <a:cubicBezTo>
                    <a:pt x="117986" y="34046"/>
                    <a:pt x="114620" y="34046"/>
                    <a:pt x="111963" y="34046"/>
                  </a:cubicBezTo>
                  <a:lnTo>
                    <a:pt x="6213" y="34046"/>
                  </a:lnTo>
                  <a:cubicBezTo>
                    <a:pt x="3556" y="34046"/>
                    <a:pt x="190" y="34046"/>
                    <a:pt x="190" y="37547"/>
                  </a:cubicBezTo>
                  <a:cubicBezTo>
                    <a:pt x="190" y="41048"/>
                    <a:pt x="3556" y="41048"/>
                    <a:pt x="6036" y="41048"/>
                  </a:cubicBezTo>
                  <a:lnTo>
                    <a:pt x="112140" y="41048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形状 319">
              <a:extLst>
                <a:ext uri="{FF2B5EF4-FFF2-40B4-BE49-F238E27FC236}">
                  <a16:creationId xmlns:a16="http://schemas.microsoft.com/office/drawing/2014/main" id="{7AF8722A-FBDE-CC45-0E4A-3E2CC022134E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4192565" y="6039868"/>
              <a:ext cx="161193" cy="315093"/>
            </a:xfrm>
            <a:custGeom>
              <a:avLst/>
              <a:gdLst>
                <a:gd name="connsiteX0" fmla="*/ 62908 w 161193"/>
                <a:gd name="connsiteY0" fmla="*/ 288900 h 315093"/>
                <a:gd name="connsiteX1" fmla="*/ 24824 w 161193"/>
                <a:gd name="connsiteY1" fmla="*/ 157611 h 315093"/>
                <a:gd name="connsiteX2" fmla="*/ 202 w 161193"/>
                <a:gd name="connsiteY2" fmla="*/ 186145 h 315093"/>
                <a:gd name="connsiteX3" fmla="*/ 3036 w 161193"/>
                <a:gd name="connsiteY3" fmla="*/ 188770 h 315093"/>
                <a:gd name="connsiteX4" fmla="*/ 15081 w 161193"/>
                <a:gd name="connsiteY4" fmla="*/ 174766 h 315093"/>
                <a:gd name="connsiteX5" fmla="*/ 55823 w 161193"/>
                <a:gd name="connsiteY5" fmla="*/ 315158 h 315093"/>
                <a:gd name="connsiteX6" fmla="*/ 63262 w 161193"/>
                <a:gd name="connsiteY6" fmla="*/ 310957 h 315093"/>
                <a:gd name="connsiteX7" fmla="*/ 160510 w 161193"/>
                <a:gd name="connsiteY7" fmla="*/ 7067 h 315093"/>
                <a:gd name="connsiteX8" fmla="*/ 161396 w 161193"/>
                <a:gd name="connsiteY8" fmla="*/ 3566 h 315093"/>
                <a:gd name="connsiteX9" fmla="*/ 157853 w 161193"/>
                <a:gd name="connsiteY9" fmla="*/ 65 h 315093"/>
                <a:gd name="connsiteX10" fmla="*/ 153779 w 161193"/>
                <a:gd name="connsiteY10" fmla="*/ 4616 h 315093"/>
                <a:gd name="connsiteX11" fmla="*/ 62908 w 161193"/>
                <a:gd name="connsiteY11" fmla="*/ 288900 h 31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193" h="315093">
                  <a:moveTo>
                    <a:pt x="62908" y="288900"/>
                  </a:moveTo>
                  <a:lnTo>
                    <a:pt x="24824" y="157611"/>
                  </a:lnTo>
                  <a:lnTo>
                    <a:pt x="202" y="186145"/>
                  </a:lnTo>
                  <a:lnTo>
                    <a:pt x="3036" y="188770"/>
                  </a:lnTo>
                  <a:lnTo>
                    <a:pt x="15081" y="174766"/>
                  </a:lnTo>
                  <a:lnTo>
                    <a:pt x="55823" y="315158"/>
                  </a:lnTo>
                  <a:cubicBezTo>
                    <a:pt x="61668" y="315158"/>
                    <a:pt x="61845" y="315158"/>
                    <a:pt x="63262" y="310957"/>
                  </a:cubicBezTo>
                  <a:lnTo>
                    <a:pt x="160510" y="7067"/>
                  </a:lnTo>
                  <a:cubicBezTo>
                    <a:pt x="161396" y="4441"/>
                    <a:pt x="161396" y="3741"/>
                    <a:pt x="161396" y="3566"/>
                  </a:cubicBezTo>
                  <a:cubicBezTo>
                    <a:pt x="161396" y="1640"/>
                    <a:pt x="159978" y="65"/>
                    <a:pt x="157853" y="65"/>
                  </a:cubicBezTo>
                  <a:cubicBezTo>
                    <a:pt x="155196" y="65"/>
                    <a:pt x="154487" y="2340"/>
                    <a:pt x="153779" y="4616"/>
                  </a:cubicBezTo>
                  <a:lnTo>
                    <a:pt x="62908" y="288900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形状 320">
              <a:extLst>
                <a:ext uri="{FF2B5EF4-FFF2-40B4-BE49-F238E27FC236}">
                  <a16:creationId xmlns:a16="http://schemas.microsoft.com/office/drawing/2014/main" id="{F86D34B1-6CCF-56A2-3FD9-3790D16EDF98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4350216" y="6039869"/>
              <a:ext cx="1191872" cy="7001"/>
            </a:xfrm>
            <a:custGeom>
              <a:avLst/>
              <a:gdLst>
                <a:gd name="connsiteX0" fmla="*/ 0 w 1191872"/>
                <a:gd name="connsiteY0" fmla="*/ 0 h 7001"/>
                <a:gd name="connsiteX1" fmla="*/ 1191873 w 1191872"/>
                <a:gd name="connsiteY1" fmla="*/ 0 h 7001"/>
                <a:gd name="connsiteX2" fmla="*/ 1191873 w 1191872"/>
                <a:gd name="connsiteY2" fmla="*/ 7002 h 7001"/>
                <a:gd name="connsiteX3" fmla="*/ 0 w 1191872"/>
                <a:gd name="connsiteY3" fmla="*/ 7002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1872" h="7001">
                  <a:moveTo>
                    <a:pt x="0" y="0"/>
                  </a:moveTo>
                  <a:lnTo>
                    <a:pt x="1191873" y="0"/>
                  </a:lnTo>
                  <a:lnTo>
                    <a:pt x="1191873" y="7002"/>
                  </a:lnTo>
                  <a:lnTo>
                    <a:pt x="0" y="700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形状 321">
              <a:extLst>
                <a:ext uri="{FF2B5EF4-FFF2-40B4-BE49-F238E27FC236}">
                  <a16:creationId xmlns:a16="http://schemas.microsoft.com/office/drawing/2014/main" id="{CA0C337D-A86B-4864-35FB-BFCBE861BDBE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4359073" y="6146476"/>
              <a:ext cx="70677" cy="116584"/>
            </a:xfrm>
            <a:custGeom>
              <a:avLst/>
              <a:gdLst>
                <a:gd name="connsiteX0" fmla="*/ 13851 w 70677"/>
                <a:gd name="connsiteY0" fmla="*/ 103182 h 116584"/>
                <a:gd name="connsiteX1" fmla="*/ 32628 w 70677"/>
                <a:gd name="connsiteY1" fmla="*/ 85152 h 116584"/>
                <a:gd name="connsiteX2" fmla="*/ 70889 w 70677"/>
                <a:gd name="connsiteY2" fmla="*/ 34037 h 116584"/>
                <a:gd name="connsiteX3" fmla="*/ 33336 w 70677"/>
                <a:gd name="connsiteY3" fmla="*/ 77 h 116584"/>
                <a:gd name="connsiteX4" fmla="*/ 212 w 70677"/>
                <a:gd name="connsiteY4" fmla="*/ 31761 h 116584"/>
                <a:gd name="connsiteX5" fmla="*/ 9600 w 70677"/>
                <a:gd name="connsiteY5" fmla="*/ 41564 h 116584"/>
                <a:gd name="connsiteX6" fmla="*/ 18811 w 70677"/>
                <a:gd name="connsiteY6" fmla="*/ 32286 h 116584"/>
                <a:gd name="connsiteX7" fmla="*/ 9423 w 70677"/>
                <a:gd name="connsiteY7" fmla="*/ 23184 h 116584"/>
                <a:gd name="connsiteX8" fmla="*/ 7120 w 70677"/>
                <a:gd name="connsiteY8" fmla="*/ 23359 h 116584"/>
                <a:gd name="connsiteX9" fmla="*/ 31034 w 70677"/>
                <a:gd name="connsiteY9" fmla="*/ 5503 h 116584"/>
                <a:gd name="connsiteX10" fmla="*/ 54770 w 70677"/>
                <a:gd name="connsiteY10" fmla="*/ 34037 h 116584"/>
                <a:gd name="connsiteX11" fmla="*/ 36171 w 70677"/>
                <a:gd name="connsiteY11" fmla="*/ 72723 h 116584"/>
                <a:gd name="connsiteX12" fmla="*/ 2160 w 70677"/>
                <a:gd name="connsiteY12" fmla="*/ 110184 h 116584"/>
                <a:gd name="connsiteX13" fmla="*/ 212 w 70677"/>
                <a:gd name="connsiteY13" fmla="*/ 116661 h 116584"/>
                <a:gd name="connsiteX14" fmla="*/ 65929 w 70677"/>
                <a:gd name="connsiteY14" fmla="*/ 116661 h 116584"/>
                <a:gd name="connsiteX15" fmla="*/ 70889 w 70677"/>
                <a:gd name="connsiteY15" fmla="*/ 86202 h 116584"/>
                <a:gd name="connsiteX16" fmla="*/ 66461 w 70677"/>
                <a:gd name="connsiteY16" fmla="*/ 86202 h 116584"/>
                <a:gd name="connsiteX17" fmla="*/ 62564 w 70677"/>
                <a:gd name="connsiteY17" fmla="*/ 101782 h 116584"/>
                <a:gd name="connsiteX18" fmla="*/ 45736 w 70677"/>
                <a:gd name="connsiteY18" fmla="*/ 103182 h 116584"/>
                <a:gd name="connsiteX19" fmla="*/ 13851 w 70677"/>
                <a:gd name="connsiteY19" fmla="*/ 103182 h 11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677" h="116584">
                  <a:moveTo>
                    <a:pt x="13851" y="103182"/>
                  </a:moveTo>
                  <a:lnTo>
                    <a:pt x="32628" y="85152"/>
                  </a:lnTo>
                  <a:cubicBezTo>
                    <a:pt x="60261" y="60995"/>
                    <a:pt x="70889" y="51542"/>
                    <a:pt x="70889" y="34037"/>
                  </a:cubicBezTo>
                  <a:cubicBezTo>
                    <a:pt x="70889" y="14081"/>
                    <a:pt x="54947" y="77"/>
                    <a:pt x="33336" y="77"/>
                  </a:cubicBezTo>
                  <a:cubicBezTo>
                    <a:pt x="13320" y="77"/>
                    <a:pt x="212" y="16182"/>
                    <a:pt x="212" y="31761"/>
                  </a:cubicBezTo>
                  <a:cubicBezTo>
                    <a:pt x="212" y="41564"/>
                    <a:pt x="9069" y="41564"/>
                    <a:pt x="9600" y="41564"/>
                  </a:cubicBezTo>
                  <a:cubicBezTo>
                    <a:pt x="12611" y="41564"/>
                    <a:pt x="18811" y="39464"/>
                    <a:pt x="18811" y="32286"/>
                  </a:cubicBezTo>
                  <a:cubicBezTo>
                    <a:pt x="18811" y="27735"/>
                    <a:pt x="15623" y="23184"/>
                    <a:pt x="9423" y="23184"/>
                  </a:cubicBezTo>
                  <a:cubicBezTo>
                    <a:pt x="8006" y="23184"/>
                    <a:pt x="7652" y="23184"/>
                    <a:pt x="7120" y="23359"/>
                  </a:cubicBezTo>
                  <a:cubicBezTo>
                    <a:pt x="11194" y="11980"/>
                    <a:pt x="20760" y="5503"/>
                    <a:pt x="31034" y="5503"/>
                  </a:cubicBezTo>
                  <a:cubicBezTo>
                    <a:pt x="47153" y="5503"/>
                    <a:pt x="54770" y="19683"/>
                    <a:pt x="54770" y="34037"/>
                  </a:cubicBezTo>
                  <a:cubicBezTo>
                    <a:pt x="54770" y="48041"/>
                    <a:pt x="45913" y="61870"/>
                    <a:pt x="36171" y="72723"/>
                  </a:cubicBezTo>
                  <a:lnTo>
                    <a:pt x="2160" y="110184"/>
                  </a:lnTo>
                  <a:cubicBezTo>
                    <a:pt x="212" y="112110"/>
                    <a:pt x="212" y="112460"/>
                    <a:pt x="212" y="116661"/>
                  </a:cubicBezTo>
                  <a:lnTo>
                    <a:pt x="65929" y="116661"/>
                  </a:lnTo>
                  <a:lnTo>
                    <a:pt x="70889" y="86202"/>
                  </a:lnTo>
                  <a:lnTo>
                    <a:pt x="66461" y="86202"/>
                  </a:lnTo>
                  <a:cubicBezTo>
                    <a:pt x="65575" y="91454"/>
                    <a:pt x="64335" y="99156"/>
                    <a:pt x="62564" y="101782"/>
                  </a:cubicBezTo>
                  <a:cubicBezTo>
                    <a:pt x="61324" y="103182"/>
                    <a:pt x="49633" y="103182"/>
                    <a:pt x="45736" y="103182"/>
                  </a:cubicBezTo>
                  <a:lnTo>
                    <a:pt x="13851" y="10318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形状 322">
              <a:extLst>
                <a:ext uri="{FF2B5EF4-FFF2-40B4-BE49-F238E27FC236}">
                  <a16:creationId xmlns:a16="http://schemas.microsoft.com/office/drawing/2014/main" id="{A7726750-1B6E-895C-B484-7BDAA193CE8F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4451715" y="6111252"/>
              <a:ext cx="138165" cy="175051"/>
            </a:xfrm>
            <a:custGeom>
              <a:avLst/>
              <a:gdLst>
                <a:gd name="connsiteX0" fmla="*/ 56192 w 138165"/>
                <a:gd name="connsiteY0" fmla="*/ 156740 h 175051"/>
                <a:gd name="connsiteX1" fmla="*/ 25016 w 138165"/>
                <a:gd name="connsiteY1" fmla="*/ 88645 h 175051"/>
                <a:gd name="connsiteX2" fmla="*/ 22359 w 138165"/>
                <a:gd name="connsiteY2" fmla="*/ 85844 h 175051"/>
                <a:gd name="connsiteX3" fmla="*/ 19348 w 138165"/>
                <a:gd name="connsiteY3" fmla="*/ 87244 h 175051"/>
                <a:gd name="connsiteX4" fmla="*/ 2520 w 138165"/>
                <a:gd name="connsiteY4" fmla="*/ 99848 h 175051"/>
                <a:gd name="connsiteX5" fmla="*/ 217 w 138165"/>
                <a:gd name="connsiteY5" fmla="*/ 102649 h 175051"/>
                <a:gd name="connsiteX6" fmla="*/ 1988 w 138165"/>
                <a:gd name="connsiteY6" fmla="*/ 104575 h 175051"/>
                <a:gd name="connsiteX7" fmla="*/ 8011 w 138165"/>
                <a:gd name="connsiteY7" fmla="*/ 100723 h 175051"/>
                <a:gd name="connsiteX8" fmla="*/ 13679 w 138165"/>
                <a:gd name="connsiteY8" fmla="*/ 96522 h 175051"/>
                <a:gd name="connsiteX9" fmla="*/ 48575 w 138165"/>
                <a:gd name="connsiteY9" fmla="*/ 172320 h 175051"/>
                <a:gd name="connsiteX10" fmla="*/ 52295 w 138165"/>
                <a:gd name="connsiteY10" fmla="*/ 175120 h 175051"/>
                <a:gd name="connsiteX11" fmla="*/ 56723 w 138165"/>
                <a:gd name="connsiteY11" fmla="*/ 171619 h 175051"/>
                <a:gd name="connsiteX12" fmla="*/ 137143 w 138165"/>
                <a:gd name="connsiteY12" fmla="*/ 7071 h 175051"/>
                <a:gd name="connsiteX13" fmla="*/ 138383 w 138165"/>
                <a:gd name="connsiteY13" fmla="*/ 3570 h 175051"/>
                <a:gd name="connsiteX14" fmla="*/ 134840 w 138165"/>
                <a:gd name="connsiteY14" fmla="*/ 69 h 175051"/>
                <a:gd name="connsiteX15" fmla="*/ 130766 w 138165"/>
                <a:gd name="connsiteY15" fmla="*/ 3745 h 175051"/>
                <a:gd name="connsiteX16" fmla="*/ 56192 w 138165"/>
                <a:gd name="connsiteY16" fmla="*/ 156740 h 17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65" h="175051">
                  <a:moveTo>
                    <a:pt x="56192" y="156740"/>
                  </a:moveTo>
                  <a:lnTo>
                    <a:pt x="25016" y="88645"/>
                  </a:lnTo>
                  <a:cubicBezTo>
                    <a:pt x="23776" y="85844"/>
                    <a:pt x="22890" y="85844"/>
                    <a:pt x="22359" y="85844"/>
                  </a:cubicBezTo>
                  <a:cubicBezTo>
                    <a:pt x="22182" y="85844"/>
                    <a:pt x="21296" y="85844"/>
                    <a:pt x="19348" y="87244"/>
                  </a:cubicBezTo>
                  <a:lnTo>
                    <a:pt x="2520" y="99848"/>
                  </a:lnTo>
                  <a:cubicBezTo>
                    <a:pt x="217" y="101599"/>
                    <a:pt x="217" y="102124"/>
                    <a:pt x="217" y="102649"/>
                  </a:cubicBezTo>
                  <a:cubicBezTo>
                    <a:pt x="217" y="103524"/>
                    <a:pt x="748" y="104575"/>
                    <a:pt x="1988" y="104575"/>
                  </a:cubicBezTo>
                  <a:cubicBezTo>
                    <a:pt x="3051" y="104575"/>
                    <a:pt x="6062" y="102124"/>
                    <a:pt x="8011" y="100723"/>
                  </a:cubicBezTo>
                  <a:cubicBezTo>
                    <a:pt x="9074" y="99848"/>
                    <a:pt x="11731" y="97923"/>
                    <a:pt x="13679" y="96522"/>
                  </a:cubicBezTo>
                  <a:lnTo>
                    <a:pt x="48575" y="172320"/>
                  </a:lnTo>
                  <a:cubicBezTo>
                    <a:pt x="49815" y="175120"/>
                    <a:pt x="50701" y="175120"/>
                    <a:pt x="52295" y="175120"/>
                  </a:cubicBezTo>
                  <a:cubicBezTo>
                    <a:pt x="54952" y="175120"/>
                    <a:pt x="55483" y="174070"/>
                    <a:pt x="56723" y="171619"/>
                  </a:cubicBezTo>
                  <a:lnTo>
                    <a:pt x="137143" y="7071"/>
                  </a:lnTo>
                  <a:cubicBezTo>
                    <a:pt x="138383" y="4620"/>
                    <a:pt x="138383" y="3920"/>
                    <a:pt x="138383" y="3570"/>
                  </a:cubicBezTo>
                  <a:cubicBezTo>
                    <a:pt x="138383" y="1819"/>
                    <a:pt x="136966" y="69"/>
                    <a:pt x="134840" y="69"/>
                  </a:cubicBezTo>
                  <a:cubicBezTo>
                    <a:pt x="133423" y="69"/>
                    <a:pt x="132183" y="944"/>
                    <a:pt x="130766" y="3745"/>
                  </a:cubicBezTo>
                  <a:lnTo>
                    <a:pt x="56192" y="156740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形状 323">
              <a:extLst>
                <a:ext uri="{FF2B5EF4-FFF2-40B4-BE49-F238E27FC236}">
                  <a16:creationId xmlns:a16="http://schemas.microsoft.com/office/drawing/2014/main" id="{0B1157AE-48AF-C759-DC62-E151FABE9FEF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4586398" y="6111252"/>
              <a:ext cx="88568" cy="7001"/>
            </a:xfrm>
            <a:custGeom>
              <a:avLst/>
              <a:gdLst>
                <a:gd name="connsiteX0" fmla="*/ 0 w 88568"/>
                <a:gd name="connsiteY0" fmla="*/ 0 h 7001"/>
                <a:gd name="connsiteX1" fmla="*/ 88568 w 88568"/>
                <a:gd name="connsiteY1" fmla="*/ 0 h 7001"/>
                <a:gd name="connsiteX2" fmla="*/ 88568 w 88568"/>
                <a:gd name="connsiteY2" fmla="*/ 7002 h 7001"/>
                <a:gd name="connsiteX3" fmla="*/ 0 w 88568"/>
                <a:gd name="connsiteY3" fmla="*/ 7002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68" h="7001">
                  <a:moveTo>
                    <a:pt x="0" y="0"/>
                  </a:moveTo>
                  <a:lnTo>
                    <a:pt x="88568" y="0"/>
                  </a:lnTo>
                  <a:lnTo>
                    <a:pt x="88568" y="7002"/>
                  </a:lnTo>
                  <a:lnTo>
                    <a:pt x="0" y="700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形状 324">
              <a:extLst>
                <a:ext uri="{FF2B5EF4-FFF2-40B4-BE49-F238E27FC236}">
                  <a16:creationId xmlns:a16="http://schemas.microsoft.com/office/drawing/2014/main" id="{8C18CA27-2241-8BE2-DFAC-EB2210C42787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4596317" y="6144726"/>
              <a:ext cx="75991" cy="122186"/>
            </a:xfrm>
            <a:custGeom>
              <a:avLst/>
              <a:gdLst>
                <a:gd name="connsiteX0" fmla="*/ 74622 w 75991"/>
                <a:gd name="connsiteY0" fmla="*/ 11805 h 122186"/>
                <a:gd name="connsiteX1" fmla="*/ 76216 w 75991"/>
                <a:gd name="connsiteY1" fmla="*/ 5679 h 122186"/>
                <a:gd name="connsiteX2" fmla="*/ 33172 w 75991"/>
                <a:gd name="connsiteY2" fmla="*/ 5679 h 122186"/>
                <a:gd name="connsiteX3" fmla="*/ 10499 w 75991"/>
                <a:gd name="connsiteY3" fmla="*/ 77 h 122186"/>
                <a:gd name="connsiteX4" fmla="*/ 6071 w 75991"/>
                <a:gd name="connsiteY4" fmla="*/ 77 h 122186"/>
                <a:gd name="connsiteX5" fmla="*/ 225 w 75991"/>
                <a:gd name="connsiteY5" fmla="*/ 36138 h 122186"/>
                <a:gd name="connsiteX6" fmla="*/ 4654 w 75991"/>
                <a:gd name="connsiteY6" fmla="*/ 36138 h 122186"/>
                <a:gd name="connsiteX7" fmla="*/ 9082 w 75991"/>
                <a:gd name="connsiteY7" fmla="*/ 20208 h 122186"/>
                <a:gd name="connsiteX8" fmla="*/ 26441 w 75991"/>
                <a:gd name="connsiteY8" fmla="*/ 19158 h 122186"/>
                <a:gd name="connsiteX9" fmla="*/ 63108 w 75991"/>
                <a:gd name="connsiteY9" fmla="*/ 19158 h 122186"/>
                <a:gd name="connsiteX10" fmla="*/ 43269 w 75991"/>
                <a:gd name="connsiteY10" fmla="*/ 46816 h 122186"/>
                <a:gd name="connsiteX11" fmla="*/ 21482 w 75991"/>
                <a:gd name="connsiteY11" fmla="*/ 112635 h 122186"/>
                <a:gd name="connsiteX12" fmla="*/ 29630 w 75991"/>
                <a:gd name="connsiteY12" fmla="*/ 122263 h 122186"/>
                <a:gd name="connsiteX13" fmla="*/ 37778 w 75991"/>
                <a:gd name="connsiteY13" fmla="*/ 112635 h 122186"/>
                <a:gd name="connsiteX14" fmla="*/ 37778 w 75991"/>
                <a:gd name="connsiteY14" fmla="*/ 103708 h 122186"/>
                <a:gd name="connsiteX15" fmla="*/ 39727 w 75991"/>
                <a:gd name="connsiteY15" fmla="*/ 74999 h 122186"/>
                <a:gd name="connsiteX16" fmla="*/ 50709 w 75991"/>
                <a:gd name="connsiteY16" fmla="*/ 45065 h 122186"/>
                <a:gd name="connsiteX17" fmla="*/ 74622 w 75991"/>
                <a:gd name="connsiteY17" fmla="*/ 11805 h 12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991" h="122186">
                  <a:moveTo>
                    <a:pt x="74622" y="11805"/>
                  </a:moveTo>
                  <a:cubicBezTo>
                    <a:pt x="76216" y="9705"/>
                    <a:pt x="76216" y="9355"/>
                    <a:pt x="76216" y="5679"/>
                  </a:cubicBezTo>
                  <a:lnTo>
                    <a:pt x="33172" y="5679"/>
                  </a:lnTo>
                  <a:cubicBezTo>
                    <a:pt x="11562" y="5679"/>
                    <a:pt x="11208" y="3403"/>
                    <a:pt x="10499" y="77"/>
                  </a:cubicBezTo>
                  <a:lnTo>
                    <a:pt x="6071" y="77"/>
                  </a:lnTo>
                  <a:lnTo>
                    <a:pt x="225" y="36138"/>
                  </a:lnTo>
                  <a:lnTo>
                    <a:pt x="4654" y="36138"/>
                  </a:lnTo>
                  <a:cubicBezTo>
                    <a:pt x="5185" y="33337"/>
                    <a:pt x="6779" y="22308"/>
                    <a:pt x="9082" y="20208"/>
                  </a:cubicBezTo>
                  <a:cubicBezTo>
                    <a:pt x="10322" y="19158"/>
                    <a:pt x="24139" y="19158"/>
                    <a:pt x="26441" y="19158"/>
                  </a:cubicBezTo>
                  <a:lnTo>
                    <a:pt x="63108" y="19158"/>
                  </a:lnTo>
                  <a:cubicBezTo>
                    <a:pt x="61160" y="21958"/>
                    <a:pt x="47166" y="41039"/>
                    <a:pt x="43269" y="46816"/>
                  </a:cubicBezTo>
                  <a:cubicBezTo>
                    <a:pt x="27327" y="70448"/>
                    <a:pt x="21482" y="94780"/>
                    <a:pt x="21482" y="112635"/>
                  </a:cubicBezTo>
                  <a:cubicBezTo>
                    <a:pt x="21482" y="114386"/>
                    <a:pt x="21482" y="122263"/>
                    <a:pt x="29630" y="122263"/>
                  </a:cubicBezTo>
                  <a:cubicBezTo>
                    <a:pt x="37778" y="122263"/>
                    <a:pt x="37778" y="114386"/>
                    <a:pt x="37778" y="112635"/>
                  </a:cubicBezTo>
                  <a:lnTo>
                    <a:pt x="37778" y="103708"/>
                  </a:lnTo>
                  <a:cubicBezTo>
                    <a:pt x="37778" y="94080"/>
                    <a:pt x="38309" y="84452"/>
                    <a:pt x="39727" y="74999"/>
                  </a:cubicBezTo>
                  <a:cubicBezTo>
                    <a:pt x="40435" y="70973"/>
                    <a:pt x="42915" y="55918"/>
                    <a:pt x="50709" y="45065"/>
                  </a:cubicBezTo>
                  <a:lnTo>
                    <a:pt x="74622" y="11805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形状 325">
              <a:extLst>
                <a:ext uri="{FF2B5EF4-FFF2-40B4-BE49-F238E27FC236}">
                  <a16:creationId xmlns:a16="http://schemas.microsoft.com/office/drawing/2014/main" id="{910C1430-755E-715A-3A06-03E6EEF17132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4681520" y="6143500"/>
              <a:ext cx="149148" cy="119560"/>
            </a:xfrm>
            <a:custGeom>
              <a:avLst/>
              <a:gdLst>
                <a:gd name="connsiteX0" fmla="*/ 36366 w 149148"/>
                <a:gd name="connsiteY0" fmla="*/ 3928 h 119560"/>
                <a:gd name="connsiteX1" fmla="*/ 30166 w 149148"/>
                <a:gd name="connsiteY1" fmla="*/ 77 h 119560"/>
                <a:gd name="connsiteX2" fmla="*/ 230 w 149148"/>
                <a:gd name="connsiteY2" fmla="*/ 77 h 119560"/>
                <a:gd name="connsiteX3" fmla="*/ 230 w 149148"/>
                <a:gd name="connsiteY3" fmla="*/ 5503 h 119560"/>
                <a:gd name="connsiteX4" fmla="*/ 4481 w 149148"/>
                <a:gd name="connsiteY4" fmla="*/ 5503 h 119560"/>
                <a:gd name="connsiteX5" fmla="*/ 18475 w 149148"/>
                <a:gd name="connsiteY5" fmla="*/ 13731 h 119560"/>
                <a:gd name="connsiteX6" fmla="*/ 18475 w 149148"/>
                <a:gd name="connsiteY6" fmla="*/ 101257 h 119560"/>
                <a:gd name="connsiteX7" fmla="*/ 230 w 149148"/>
                <a:gd name="connsiteY7" fmla="*/ 114211 h 119560"/>
                <a:gd name="connsiteX8" fmla="*/ 230 w 149148"/>
                <a:gd name="connsiteY8" fmla="*/ 119637 h 119560"/>
                <a:gd name="connsiteX9" fmla="*/ 20955 w 149148"/>
                <a:gd name="connsiteY9" fmla="*/ 119112 h 119560"/>
                <a:gd name="connsiteX10" fmla="*/ 41680 w 149148"/>
                <a:gd name="connsiteY10" fmla="*/ 119637 h 119560"/>
                <a:gd name="connsiteX11" fmla="*/ 41680 w 149148"/>
                <a:gd name="connsiteY11" fmla="*/ 114211 h 119560"/>
                <a:gd name="connsiteX12" fmla="*/ 23435 w 149148"/>
                <a:gd name="connsiteY12" fmla="*/ 101257 h 119560"/>
                <a:gd name="connsiteX13" fmla="*/ 23435 w 149148"/>
                <a:gd name="connsiteY13" fmla="*/ 6904 h 119560"/>
                <a:gd name="connsiteX14" fmla="*/ 23612 w 149148"/>
                <a:gd name="connsiteY14" fmla="*/ 6904 h 119560"/>
                <a:gd name="connsiteX15" fmla="*/ 66302 w 149148"/>
                <a:gd name="connsiteY15" fmla="*/ 115786 h 119560"/>
                <a:gd name="connsiteX16" fmla="*/ 69845 w 149148"/>
                <a:gd name="connsiteY16" fmla="*/ 119637 h 119560"/>
                <a:gd name="connsiteX17" fmla="*/ 73033 w 149148"/>
                <a:gd name="connsiteY17" fmla="*/ 116311 h 119560"/>
                <a:gd name="connsiteX18" fmla="*/ 116608 w 149148"/>
                <a:gd name="connsiteY18" fmla="*/ 5503 h 119560"/>
                <a:gd name="connsiteX19" fmla="*/ 116786 w 149148"/>
                <a:gd name="connsiteY19" fmla="*/ 5503 h 119560"/>
                <a:gd name="connsiteX20" fmla="*/ 116786 w 149148"/>
                <a:gd name="connsiteY20" fmla="*/ 105983 h 119560"/>
                <a:gd name="connsiteX21" fmla="*/ 102792 w 149148"/>
                <a:gd name="connsiteY21" fmla="*/ 114211 h 119560"/>
                <a:gd name="connsiteX22" fmla="*/ 98541 w 149148"/>
                <a:gd name="connsiteY22" fmla="*/ 114211 h 119560"/>
                <a:gd name="connsiteX23" fmla="*/ 98541 w 149148"/>
                <a:gd name="connsiteY23" fmla="*/ 119637 h 119560"/>
                <a:gd name="connsiteX24" fmla="*/ 124048 w 149148"/>
                <a:gd name="connsiteY24" fmla="*/ 119112 h 119560"/>
                <a:gd name="connsiteX25" fmla="*/ 149379 w 149148"/>
                <a:gd name="connsiteY25" fmla="*/ 119637 h 119560"/>
                <a:gd name="connsiteX26" fmla="*/ 149379 w 149148"/>
                <a:gd name="connsiteY26" fmla="*/ 114211 h 119560"/>
                <a:gd name="connsiteX27" fmla="*/ 145127 w 149148"/>
                <a:gd name="connsiteY27" fmla="*/ 114211 h 119560"/>
                <a:gd name="connsiteX28" fmla="*/ 131134 w 149148"/>
                <a:gd name="connsiteY28" fmla="*/ 105983 h 119560"/>
                <a:gd name="connsiteX29" fmla="*/ 131134 w 149148"/>
                <a:gd name="connsiteY29" fmla="*/ 13731 h 119560"/>
                <a:gd name="connsiteX30" fmla="*/ 145127 w 149148"/>
                <a:gd name="connsiteY30" fmla="*/ 5503 h 119560"/>
                <a:gd name="connsiteX31" fmla="*/ 149379 w 149148"/>
                <a:gd name="connsiteY31" fmla="*/ 5503 h 119560"/>
                <a:gd name="connsiteX32" fmla="*/ 149379 w 149148"/>
                <a:gd name="connsiteY32" fmla="*/ 77 h 119560"/>
                <a:gd name="connsiteX33" fmla="*/ 119443 w 149148"/>
                <a:gd name="connsiteY33" fmla="*/ 77 h 119560"/>
                <a:gd name="connsiteX34" fmla="*/ 113597 w 149148"/>
                <a:gd name="connsiteY34" fmla="*/ 3403 h 119560"/>
                <a:gd name="connsiteX35" fmla="*/ 74804 w 149148"/>
                <a:gd name="connsiteY35" fmla="*/ 101957 h 119560"/>
                <a:gd name="connsiteX36" fmla="*/ 36366 w 149148"/>
                <a:gd name="connsiteY36" fmla="*/ 3928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148" h="119560">
                  <a:moveTo>
                    <a:pt x="36366" y="3928"/>
                  </a:moveTo>
                  <a:cubicBezTo>
                    <a:pt x="34772" y="77"/>
                    <a:pt x="34240" y="77"/>
                    <a:pt x="30166" y="77"/>
                  </a:cubicBezTo>
                  <a:lnTo>
                    <a:pt x="230" y="77"/>
                  </a:lnTo>
                  <a:lnTo>
                    <a:pt x="230" y="5503"/>
                  </a:lnTo>
                  <a:lnTo>
                    <a:pt x="4481" y="5503"/>
                  </a:lnTo>
                  <a:cubicBezTo>
                    <a:pt x="18121" y="5503"/>
                    <a:pt x="18475" y="7429"/>
                    <a:pt x="18475" y="13731"/>
                  </a:cubicBezTo>
                  <a:lnTo>
                    <a:pt x="18475" y="101257"/>
                  </a:lnTo>
                  <a:cubicBezTo>
                    <a:pt x="18475" y="105983"/>
                    <a:pt x="18475" y="114211"/>
                    <a:pt x="230" y="114211"/>
                  </a:cubicBezTo>
                  <a:lnTo>
                    <a:pt x="230" y="119637"/>
                  </a:lnTo>
                  <a:cubicBezTo>
                    <a:pt x="6430" y="119462"/>
                    <a:pt x="15110" y="119112"/>
                    <a:pt x="20955" y="119112"/>
                  </a:cubicBezTo>
                  <a:cubicBezTo>
                    <a:pt x="26801" y="119112"/>
                    <a:pt x="35480" y="119462"/>
                    <a:pt x="41680" y="119637"/>
                  </a:cubicBezTo>
                  <a:lnTo>
                    <a:pt x="41680" y="114211"/>
                  </a:lnTo>
                  <a:cubicBezTo>
                    <a:pt x="23435" y="114211"/>
                    <a:pt x="23435" y="105983"/>
                    <a:pt x="23435" y="101257"/>
                  </a:cubicBezTo>
                  <a:lnTo>
                    <a:pt x="23435" y="6904"/>
                  </a:lnTo>
                  <a:lnTo>
                    <a:pt x="23612" y="6904"/>
                  </a:lnTo>
                  <a:lnTo>
                    <a:pt x="66302" y="115786"/>
                  </a:lnTo>
                  <a:cubicBezTo>
                    <a:pt x="67188" y="118062"/>
                    <a:pt x="68073" y="119637"/>
                    <a:pt x="69845" y="119637"/>
                  </a:cubicBezTo>
                  <a:cubicBezTo>
                    <a:pt x="71793" y="119637"/>
                    <a:pt x="72324" y="118237"/>
                    <a:pt x="73033" y="116311"/>
                  </a:cubicBezTo>
                  <a:lnTo>
                    <a:pt x="116608" y="5503"/>
                  </a:lnTo>
                  <a:lnTo>
                    <a:pt x="116786" y="5503"/>
                  </a:lnTo>
                  <a:lnTo>
                    <a:pt x="116786" y="105983"/>
                  </a:lnTo>
                  <a:cubicBezTo>
                    <a:pt x="116786" y="112285"/>
                    <a:pt x="116431" y="114211"/>
                    <a:pt x="102792" y="114211"/>
                  </a:cubicBezTo>
                  <a:lnTo>
                    <a:pt x="98541" y="114211"/>
                  </a:lnTo>
                  <a:lnTo>
                    <a:pt x="98541" y="119637"/>
                  </a:lnTo>
                  <a:cubicBezTo>
                    <a:pt x="105095" y="119112"/>
                    <a:pt x="117140" y="119112"/>
                    <a:pt x="124048" y="119112"/>
                  </a:cubicBezTo>
                  <a:cubicBezTo>
                    <a:pt x="130956" y="119112"/>
                    <a:pt x="142824" y="119112"/>
                    <a:pt x="149379" y="119637"/>
                  </a:cubicBezTo>
                  <a:lnTo>
                    <a:pt x="149379" y="114211"/>
                  </a:lnTo>
                  <a:lnTo>
                    <a:pt x="145127" y="114211"/>
                  </a:lnTo>
                  <a:cubicBezTo>
                    <a:pt x="131488" y="114211"/>
                    <a:pt x="131134" y="112285"/>
                    <a:pt x="131134" y="105983"/>
                  </a:cubicBezTo>
                  <a:lnTo>
                    <a:pt x="131134" y="13731"/>
                  </a:lnTo>
                  <a:cubicBezTo>
                    <a:pt x="131134" y="7429"/>
                    <a:pt x="131488" y="5503"/>
                    <a:pt x="145127" y="5503"/>
                  </a:cubicBezTo>
                  <a:lnTo>
                    <a:pt x="149379" y="5503"/>
                  </a:lnTo>
                  <a:lnTo>
                    <a:pt x="149379" y="77"/>
                  </a:lnTo>
                  <a:lnTo>
                    <a:pt x="119443" y="77"/>
                  </a:lnTo>
                  <a:cubicBezTo>
                    <a:pt x="114837" y="77"/>
                    <a:pt x="114837" y="252"/>
                    <a:pt x="113597" y="3403"/>
                  </a:cubicBezTo>
                  <a:lnTo>
                    <a:pt x="74804" y="101957"/>
                  </a:lnTo>
                  <a:lnTo>
                    <a:pt x="36366" y="3928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形状 326">
              <a:extLst>
                <a:ext uri="{FF2B5EF4-FFF2-40B4-BE49-F238E27FC236}">
                  <a16:creationId xmlns:a16="http://schemas.microsoft.com/office/drawing/2014/main" id="{C642BB5F-8816-DAC5-26BD-F5A9FD19D19F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4845152" y="6105355"/>
              <a:ext cx="54805" cy="81364"/>
            </a:xfrm>
            <a:custGeom>
              <a:avLst/>
              <a:gdLst>
                <a:gd name="connsiteX0" fmla="*/ 55045 w 54805"/>
                <a:gd name="connsiteY0" fmla="*/ 59135 h 81364"/>
                <a:gd name="connsiteX1" fmla="*/ 50829 w 54805"/>
                <a:gd name="connsiteY1" fmla="*/ 59135 h 81364"/>
                <a:gd name="connsiteX2" fmla="*/ 47605 w 54805"/>
                <a:gd name="connsiteY2" fmla="*/ 70286 h 81364"/>
                <a:gd name="connsiteX3" fmla="*/ 35330 w 54805"/>
                <a:gd name="connsiteY3" fmla="*/ 71021 h 81364"/>
                <a:gd name="connsiteX4" fmla="*/ 12515 w 54805"/>
                <a:gd name="connsiteY4" fmla="*/ 71021 h 81364"/>
                <a:gd name="connsiteX5" fmla="*/ 37314 w 54805"/>
                <a:gd name="connsiteY5" fmla="*/ 50435 h 81364"/>
                <a:gd name="connsiteX6" fmla="*/ 55045 w 54805"/>
                <a:gd name="connsiteY6" fmla="*/ 23967 h 81364"/>
                <a:gd name="connsiteX7" fmla="*/ 26030 w 54805"/>
                <a:gd name="connsiteY7" fmla="*/ 73 h 81364"/>
                <a:gd name="connsiteX8" fmla="*/ 239 w 54805"/>
                <a:gd name="connsiteY8" fmla="*/ 22007 h 81364"/>
                <a:gd name="connsiteX9" fmla="*/ 6811 w 54805"/>
                <a:gd name="connsiteY9" fmla="*/ 28869 h 81364"/>
                <a:gd name="connsiteX10" fmla="*/ 13383 w 54805"/>
                <a:gd name="connsiteY10" fmla="*/ 22374 h 81364"/>
                <a:gd name="connsiteX11" fmla="*/ 6067 w 54805"/>
                <a:gd name="connsiteY11" fmla="*/ 15880 h 81364"/>
                <a:gd name="connsiteX12" fmla="*/ 24170 w 54805"/>
                <a:gd name="connsiteY12" fmla="*/ 4484 h 81364"/>
                <a:gd name="connsiteX13" fmla="*/ 43018 w 54805"/>
                <a:gd name="connsiteY13" fmla="*/ 23967 h 81364"/>
                <a:gd name="connsiteX14" fmla="*/ 31362 w 54805"/>
                <a:gd name="connsiteY14" fmla="*/ 47494 h 81364"/>
                <a:gd name="connsiteX15" fmla="*/ 1479 w 54805"/>
                <a:gd name="connsiteY15" fmla="*/ 76658 h 81364"/>
                <a:gd name="connsiteX16" fmla="*/ 239 w 54805"/>
                <a:gd name="connsiteY16" fmla="*/ 81437 h 81364"/>
                <a:gd name="connsiteX17" fmla="*/ 51325 w 54805"/>
                <a:gd name="connsiteY17" fmla="*/ 81437 h 81364"/>
                <a:gd name="connsiteX18" fmla="*/ 55045 w 54805"/>
                <a:gd name="connsiteY18" fmla="*/ 59135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5045" y="59135"/>
                  </a:moveTo>
                  <a:lnTo>
                    <a:pt x="50829" y="59135"/>
                  </a:lnTo>
                  <a:cubicBezTo>
                    <a:pt x="50457" y="61831"/>
                    <a:pt x="49217" y="69060"/>
                    <a:pt x="47605" y="70286"/>
                  </a:cubicBezTo>
                  <a:cubicBezTo>
                    <a:pt x="46613" y="71021"/>
                    <a:pt x="37066" y="71021"/>
                    <a:pt x="35330" y="71021"/>
                  </a:cubicBezTo>
                  <a:lnTo>
                    <a:pt x="12515" y="71021"/>
                  </a:lnTo>
                  <a:cubicBezTo>
                    <a:pt x="25534" y="59625"/>
                    <a:pt x="29874" y="56194"/>
                    <a:pt x="37314" y="50435"/>
                  </a:cubicBezTo>
                  <a:cubicBezTo>
                    <a:pt x="46489" y="43205"/>
                    <a:pt x="55045" y="35608"/>
                    <a:pt x="55045" y="23967"/>
                  </a:cubicBezTo>
                  <a:cubicBezTo>
                    <a:pt x="55045" y="9140"/>
                    <a:pt x="41902" y="73"/>
                    <a:pt x="26030" y="73"/>
                  </a:cubicBezTo>
                  <a:cubicBezTo>
                    <a:pt x="10655" y="73"/>
                    <a:pt x="239" y="10733"/>
                    <a:pt x="239" y="22007"/>
                  </a:cubicBezTo>
                  <a:cubicBezTo>
                    <a:pt x="239" y="28256"/>
                    <a:pt x="5571" y="28869"/>
                    <a:pt x="6811" y="28869"/>
                  </a:cubicBezTo>
                  <a:cubicBezTo>
                    <a:pt x="9787" y="28869"/>
                    <a:pt x="13383" y="26785"/>
                    <a:pt x="13383" y="22374"/>
                  </a:cubicBezTo>
                  <a:cubicBezTo>
                    <a:pt x="13383" y="20168"/>
                    <a:pt x="12515" y="15880"/>
                    <a:pt x="6067" y="15880"/>
                  </a:cubicBezTo>
                  <a:cubicBezTo>
                    <a:pt x="9911" y="7180"/>
                    <a:pt x="18343" y="4484"/>
                    <a:pt x="24170" y="4484"/>
                  </a:cubicBezTo>
                  <a:cubicBezTo>
                    <a:pt x="36570" y="4484"/>
                    <a:pt x="43018" y="14042"/>
                    <a:pt x="43018" y="23967"/>
                  </a:cubicBezTo>
                  <a:cubicBezTo>
                    <a:pt x="43018" y="34628"/>
                    <a:pt x="35330" y="43083"/>
                    <a:pt x="31362" y="47494"/>
                  </a:cubicBezTo>
                  <a:lnTo>
                    <a:pt x="1479" y="76658"/>
                  </a:lnTo>
                  <a:cubicBezTo>
                    <a:pt x="239" y="77761"/>
                    <a:pt x="239" y="78006"/>
                    <a:pt x="239" y="81437"/>
                  </a:cubicBezTo>
                  <a:lnTo>
                    <a:pt x="51325" y="81437"/>
                  </a:lnTo>
                  <a:lnTo>
                    <a:pt x="55045" y="59135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形状 327">
              <a:extLst>
                <a:ext uri="{FF2B5EF4-FFF2-40B4-BE49-F238E27FC236}">
                  <a16:creationId xmlns:a16="http://schemas.microsoft.com/office/drawing/2014/main" id="{C1C8083D-0DC6-F654-372F-698F1A054575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4846268" y="6222644"/>
              <a:ext cx="94856" cy="83692"/>
            </a:xfrm>
            <a:custGeom>
              <a:avLst/>
              <a:gdLst>
                <a:gd name="connsiteX0" fmla="*/ 14871 w 94856"/>
                <a:gd name="connsiteY0" fmla="*/ 74214 h 83692"/>
                <a:gd name="connsiteX1" fmla="*/ 3959 w 94856"/>
                <a:gd name="connsiteY1" fmla="*/ 79360 h 83692"/>
                <a:gd name="connsiteX2" fmla="*/ 239 w 94856"/>
                <a:gd name="connsiteY2" fmla="*/ 81934 h 83692"/>
                <a:gd name="connsiteX3" fmla="*/ 3959 w 94856"/>
                <a:gd name="connsiteY3" fmla="*/ 83772 h 83692"/>
                <a:gd name="connsiteX4" fmla="*/ 51945 w 94856"/>
                <a:gd name="connsiteY4" fmla="*/ 83772 h 83692"/>
                <a:gd name="connsiteX5" fmla="*/ 88772 w 94856"/>
                <a:gd name="connsiteY5" fmla="*/ 57549 h 83692"/>
                <a:gd name="connsiteX6" fmla="*/ 67569 w 94856"/>
                <a:gd name="connsiteY6" fmla="*/ 40026 h 83692"/>
                <a:gd name="connsiteX7" fmla="*/ 95096 w 94856"/>
                <a:gd name="connsiteY7" fmla="*/ 17479 h 83692"/>
                <a:gd name="connsiteX8" fmla="*/ 69429 w 94856"/>
                <a:gd name="connsiteY8" fmla="*/ 79 h 83692"/>
                <a:gd name="connsiteX9" fmla="*/ 24294 w 94856"/>
                <a:gd name="connsiteY9" fmla="*/ 79 h 83692"/>
                <a:gd name="connsiteX10" fmla="*/ 20327 w 94856"/>
                <a:gd name="connsiteY10" fmla="*/ 2775 h 83692"/>
                <a:gd name="connsiteX11" fmla="*/ 24294 w 94856"/>
                <a:gd name="connsiteY11" fmla="*/ 4491 h 83692"/>
                <a:gd name="connsiteX12" fmla="*/ 29006 w 94856"/>
                <a:gd name="connsiteY12" fmla="*/ 4736 h 83692"/>
                <a:gd name="connsiteX13" fmla="*/ 31858 w 94856"/>
                <a:gd name="connsiteY13" fmla="*/ 6451 h 83692"/>
                <a:gd name="connsiteX14" fmla="*/ 31362 w 94856"/>
                <a:gd name="connsiteY14" fmla="*/ 9147 h 83692"/>
                <a:gd name="connsiteX15" fmla="*/ 14871 w 94856"/>
                <a:gd name="connsiteY15" fmla="*/ 74214 h 83692"/>
                <a:gd name="connsiteX16" fmla="*/ 34710 w 94856"/>
                <a:gd name="connsiteY16" fmla="*/ 38556 h 83692"/>
                <a:gd name="connsiteX17" fmla="*/ 42274 w 94856"/>
                <a:gd name="connsiteY17" fmla="*/ 8657 h 83692"/>
                <a:gd name="connsiteX18" fmla="*/ 48597 w 94856"/>
                <a:gd name="connsiteY18" fmla="*/ 4491 h 83692"/>
                <a:gd name="connsiteX19" fmla="*/ 67445 w 94856"/>
                <a:gd name="connsiteY19" fmla="*/ 4491 h 83692"/>
                <a:gd name="connsiteX20" fmla="*/ 82944 w 94856"/>
                <a:gd name="connsiteY20" fmla="*/ 17357 h 83692"/>
                <a:gd name="connsiteX21" fmla="*/ 55045 w 94856"/>
                <a:gd name="connsiteY21" fmla="*/ 38556 h 83692"/>
                <a:gd name="connsiteX22" fmla="*/ 34710 w 94856"/>
                <a:gd name="connsiteY22" fmla="*/ 38556 h 83692"/>
                <a:gd name="connsiteX23" fmla="*/ 28758 w 94856"/>
                <a:gd name="connsiteY23" fmla="*/ 79360 h 83692"/>
                <a:gd name="connsiteX24" fmla="*/ 24790 w 94856"/>
                <a:gd name="connsiteY24" fmla="*/ 78135 h 83692"/>
                <a:gd name="connsiteX25" fmla="*/ 25286 w 94856"/>
                <a:gd name="connsiteY25" fmla="*/ 75562 h 83692"/>
                <a:gd name="connsiteX26" fmla="*/ 33842 w 94856"/>
                <a:gd name="connsiteY26" fmla="*/ 41987 h 83692"/>
                <a:gd name="connsiteX27" fmla="*/ 60129 w 94856"/>
                <a:gd name="connsiteY27" fmla="*/ 41987 h 83692"/>
                <a:gd name="connsiteX28" fmla="*/ 76248 w 94856"/>
                <a:gd name="connsiteY28" fmla="*/ 56691 h 83692"/>
                <a:gd name="connsiteX29" fmla="*/ 48721 w 94856"/>
                <a:gd name="connsiteY29" fmla="*/ 79360 h 83692"/>
                <a:gd name="connsiteX30" fmla="*/ 28758 w 94856"/>
                <a:gd name="connsiteY30" fmla="*/ 79360 h 8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856" h="83692">
                  <a:moveTo>
                    <a:pt x="14871" y="74214"/>
                  </a:moveTo>
                  <a:cubicBezTo>
                    <a:pt x="13755" y="78380"/>
                    <a:pt x="13507" y="79360"/>
                    <a:pt x="3959" y="79360"/>
                  </a:cubicBezTo>
                  <a:cubicBezTo>
                    <a:pt x="1851" y="79360"/>
                    <a:pt x="239" y="79360"/>
                    <a:pt x="239" y="81934"/>
                  </a:cubicBezTo>
                  <a:cubicBezTo>
                    <a:pt x="239" y="83772"/>
                    <a:pt x="1727" y="83772"/>
                    <a:pt x="3959" y="83772"/>
                  </a:cubicBezTo>
                  <a:lnTo>
                    <a:pt x="51945" y="83772"/>
                  </a:lnTo>
                  <a:cubicBezTo>
                    <a:pt x="72776" y="83772"/>
                    <a:pt x="88772" y="69680"/>
                    <a:pt x="88772" y="57549"/>
                  </a:cubicBezTo>
                  <a:cubicBezTo>
                    <a:pt x="88772" y="48849"/>
                    <a:pt x="80712" y="41374"/>
                    <a:pt x="67569" y="40026"/>
                  </a:cubicBezTo>
                  <a:cubicBezTo>
                    <a:pt x="82572" y="37330"/>
                    <a:pt x="95096" y="28018"/>
                    <a:pt x="95096" y="17479"/>
                  </a:cubicBezTo>
                  <a:cubicBezTo>
                    <a:pt x="95096" y="8167"/>
                    <a:pt x="85548" y="79"/>
                    <a:pt x="69429" y="79"/>
                  </a:cubicBezTo>
                  <a:lnTo>
                    <a:pt x="24294" y="79"/>
                  </a:lnTo>
                  <a:cubicBezTo>
                    <a:pt x="21938" y="79"/>
                    <a:pt x="20327" y="79"/>
                    <a:pt x="20327" y="2775"/>
                  </a:cubicBezTo>
                  <a:cubicBezTo>
                    <a:pt x="20327" y="4491"/>
                    <a:pt x="21814" y="4491"/>
                    <a:pt x="24294" y="4491"/>
                  </a:cubicBezTo>
                  <a:cubicBezTo>
                    <a:pt x="24418" y="4491"/>
                    <a:pt x="26774" y="4491"/>
                    <a:pt x="29006" y="4736"/>
                  </a:cubicBezTo>
                  <a:cubicBezTo>
                    <a:pt x="31610" y="4981"/>
                    <a:pt x="31858" y="5226"/>
                    <a:pt x="31858" y="6451"/>
                  </a:cubicBezTo>
                  <a:cubicBezTo>
                    <a:pt x="31858" y="6696"/>
                    <a:pt x="31858" y="7309"/>
                    <a:pt x="31362" y="9147"/>
                  </a:cubicBezTo>
                  <a:lnTo>
                    <a:pt x="14871" y="74214"/>
                  </a:lnTo>
                  <a:close/>
                  <a:moveTo>
                    <a:pt x="34710" y="38556"/>
                  </a:moveTo>
                  <a:lnTo>
                    <a:pt x="42274" y="8657"/>
                  </a:lnTo>
                  <a:cubicBezTo>
                    <a:pt x="43266" y="4858"/>
                    <a:pt x="43390" y="4491"/>
                    <a:pt x="48597" y="4491"/>
                  </a:cubicBezTo>
                  <a:lnTo>
                    <a:pt x="67445" y="4491"/>
                  </a:lnTo>
                  <a:cubicBezTo>
                    <a:pt x="80092" y="4491"/>
                    <a:pt x="82944" y="12701"/>
                    <a:pt x="82944" y="17357"/>
                  </a:cubicBezTo>
                  <a:cubicBezTo>
                    <a:pt x="82944" y="27282"/>
                    <a:pt x="71660" y="38556"/>
                    <a:pt x="55045" y="38556"/>
                  </a:cubicBezTo>
                  <a:lnTo>
                    <a:pt x="34710" y="38556"/>
                  </a:lnTo>
                  <a:close/>
                  <a:moveTo>
                    <a:pt x="28758" y="79360"/>
                  </a:moveTo>
                  <a:cubicBezTo>
                    <a:pt x="24914" y="79360"/>
                    <a:pt x="24790" y="79238"/>
                    <a:pt x="24790" y="78135"/>
                  </a:cubicBezTo>
                  <a:cubicBezTo>
                    <a:pt x="24790" y="78012"/>
                    <a:pt x="24790" y="77400"/>
                    <a:pt x="25286" y="75562"/>
                  </a:cubicBezTo>
                  <a:lnTo>
                    <a:pt x="33842" y="41987"/>
                  </a:lnTo>
                  <a:lnTo>
                    <a:pt x="60129" y="41987"/>
                  </a:lnTo>
                  <a:cubicBezTo>
                    <a:pt x="71784" y="41987"/>
                    <a:pt x="76248" y="49584"/>
                    <a:pt x="76248" y="56691"/>
                  </a:cubicBezTo>
                  <a:cubicBezTo>
                    <a:pt x="76248" y="68822"/>
                    <a:pt x="63725" y="79360"/>
                    <a:pt x="48721" y="79360"/>
                  </a:cubicBezTo>
                  <a:lnTo>
                    <a:pt x="28758" y="79360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形状 328">
              <a:extLst>
                <a:ext uri="{FF2B5EF4-FFF2-40B4-BE49-F238E27FC236}">
                  <a16:creationId xmlns:a16="http://schemas.microsoft.com/office/drawing/2014/main" id="{B61893E8-113B-D8EE-0CDA-40067FA8DA25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5013328" y="6215797"/>
              <a:ext cx="108229" cy="7002"/>
            </a:xfrm>
            <a:custGeom>
              <a:avLst/>
              <a:gdLst>
                <a:gd name="connsiteX0" fmla="*/ 102279 w 108229"/>
                <a:gd name="connsiteY0" fmla="*/ 7079 h 7002"/>
                <a:gd name="connsiteX1" fmla="*/ 108478 w 108229"/>
                <a:gd name="connsiteY1" fmla="*/ 3578 h 7002"/>
                <a:gd name="connsiteX2" fmla="*/ 102279 w 108229"/>
                <a:gd name="connsiteY2" fmla="*/ 77 h 7002"/>
                <a:gd name="connsiteX3" fmla="*/ 6448 w 108229"/>
                <a:gd name="connsiteY3" fmla="*/ 77 h 7002"/>
                <a:gd name="connsiteX4" fmla="*/ 248 w 108229"/>
                <a:gd name="connsiteY4" fmla="*/ 3578 h 7002"/>
                <a:gd name="connsiteX5" fmla="*/ 6448 w 108229"/>
                <a:gd name="connsiteY5" fmla="*/ 7079 h 7002"/>
                <a:gd name="connsiteX6" fmla="*/ 102279 w 108229"/>
                <a:gd name="connsiteY6" fmla="*/ 7079 h 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29" h="7002">
                  <a:moveTo>
                    <a:pt x="102279" y="7079"/>
                  </a:moveTo>
                  <a:cubicBezTo>
                    <a:pt x="105290" y="7079"/>
                    <a:pt x="108478" y="7079"/>
                    <a:pt x="108478" y="3578"/>
                  </a:cubicBezTo>
                  <a:cubicBezTo>
                    <a:pt x="108478" y="77"/>
                    <a:pt x="105290" y="77"/>
                    <a:pt x="102279" y="77"/>
                  </a:cubicBezTo>
                  <a:lnTo>
                    <a:pt x="6448" y="77"/>
                  </a:lnTo>
                  <a:cubicBezTo>
                    <a:pt x="3437" y="77"/>
                    <a:pt x="248" y="77"/>
                    <a:pt x="248" y="3578"/>
                  </a:cubicBezTo>
                  <a:cubicBezTo>
                    <a:pt x="248" y="7079"/>
                    <a:pt x="3437" y="7079"/>
                    <a:pt x="6448" y="7079"/>
                  </a:cubicBezTo>
                  <a:lnTo>
                    <a:pt x="102279" y="707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形状 329">
              <a:extLst>
                <a:ext uri="{FF2B5EF4-FFF2-40B4-BE49-F238E27FC236}">
                  <a16:creationId xmlns:a16="http://schemas.microsoft.com/office/drawing/2014/main" id="{282E38EF-EFB7-ECE7-80F7-7219BAE02E6F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5185681" y="6144726"/>
              <a:ext cx="75991" cy="122186"/>
            </a:xfrm>
            <a:custGeom>
              <a:avLst/>
              <a:gdLst>
                <a:gd name="connsiteX0" fmla="*/ 74655 w 75991"/>
                <a:gd name="connsiteY0" fmla="*/ 11805 h 122186"/>
                <a:gd name="connsiteX1" fmla="*/ 76250 w 75991"/>
                <a:gd name="connsiteY1" fmla="*/ 5679 h 122186"/>
                <a:gd name="connsiteX2" fmla="*/ 33206 w 75991"/>
                <a:gd name="connsiteY2" fmla="*/ 5679 h 122186"/>
                <a:gd name="connsiteX3" fmla="*/ 10532 w 75991"/>
                <a:gd name="connsiteY3" fmla="*/ 77 h 122186"/>
                <a:gd name="connsiteX4" fmla="*/ 6104 w 75991"/>
                <a:gd name="connsiteY4" fmla="*/ 77 h 122186"/>
                <a:gd name="connsiteX5" fmla="*/ 258 w 75991"/>
                <a:gd name="connsiteY5" fmla="*/ 36138 h 122186"/>
                <a:gd name="connsiteX6" fmla="*/ 4687 w 75991"/>
                <a:gd name="connsiteY6" fmla="*/ 36138 h 122186"/>
                <a:gd name="connsiteX7" fmla="*/ 9115 w 75991"/>
                <a:gd name="connsiteY7" fmla="*/ 20208 h 122186"/>
                <a:gd name="connsiteX8" fmla="*/ 26474 w 75991"/>
                <a:gd name="connsiteY8" fmla="*/ 19158 h 122186"/>
                <a:gd name="connsiteX9" fmla="*/ 63142 w 75991"/>
                <a:gd name="connsiteY9" fmla="*/ 19158 h 122186"/>
                <a:gd name="connsiteX10" fmla="*/ 43302 w 75991"/>
                <a:gd name="connsiteY10" fmla="*/ 46816 h 122186"/>
                <a:gd name="connsiteX11" fmla="*/ 21515 w 75991"/>
                <a:gd name="connsiteY11" fmla="*/ 112635 h 122186"/>
                <a:gd name="connsiteX12" fmla="*/ 29663 w 75991"/>
                <a:gd name="connsiteY12" fmla="*/ 122263 h 122186"/>
                <a:gd name="connsiteX13" fmla="*/ 37811 w 75991"/>
                <a:gd name="connsiteY13" fmla="*/ 112635 h 122186"/>
                <a:gd name="connsiteX14" fmla="*/ 37811 w 75991"/>
                <a:gd name="connsiteY14" fmla="*/ 103708 h 122186"/>
                <a:gd name="connsiteX15" fmla="*/ 39760 w 75991"/>
                <a:gd name="connsiteY15" fmla="*/ 74999 h 122186"/>
                <a:gd name="connsiteX16" fmla="*/ 50742 w 75991"/>
                <a:gd name="connsiteY16" fmla="*/ 45065 h 122186"/>
                <a:gd name="connsiteX17" fmla="*/ 74655 w 75991"/>
                <a:gd name="connsiteY17" fmla="*/ 11805 h 12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991" h="122186">
                  <a:moveTo>
                    <a:pt x="74655" y="11805"/>
                  </a:moveTo>
                  <a:cubicBezTo>
                    <a:pt x="76250" y="9705"/>
                    <a:pt x="76250" y="9355"/>
                    <a:pt x="76250" y="5679"/>
                  </a:cubicBezTo>
                  <a:lnTo>
                    <a:pt x="33206" y="5679"/>
                  </a:lnTo>
                  <a:cubicBezTo>
                    <a:pt x="11595" y="5679"/>
                    <a:pt x="11241" y="3403"/>
                    <a:pt x="10532" y="77"/>
                  </a:cubicBezTo>
                  <a:lnTo>
                    <a:pt x="6104" y="77"/>
                  </a:lnTo>
                  <a:lnTo>
                    <a:pt x="258" y="36138"/>
                  </a:lnTo>
                  <a:lnTo>
                    <a:pt x="4687" y="36138"/>
                  </a:lnTo>
                  <a:cubicBezTo>
                    <a:pt x="5218" y="33337"/>
                    <a:pt x="6812" y="22308"/>
                    <a:pt x="9115" y="20208"/>
                  </a:cubicBezTo>
                  <a:cubicBezTo>
                    <a:pt x="10355" y="19158"/>
                    <a:pt x="24172" y="19158"/>
                    <a:pt x="26474" y="19158"/>
                  </a:cubicBezTo>
                  <a:lnTo>
                    <a:pt x="63142" y="19158"/>
                  </a:lnTo>
                  <a:cubicBezTo>
                    <a:pt x="61193" y="21958"/>
                    <a:pt x="47199" y="41039"/>
                    <a:pt x="43302" y="46816"/>
                  </a:cubicBezTo>
                  <a:cubicBezTo>
                    <a:pt x="27360" y="70448"/>
                    <a:pt x="21515" y="94780"/>
                    <a:pt x="21515" y="112635"/>
                  </a:cubicBezTo>
                  <a:cubicBezTo>
                    <a:pt x="21515" y="114386"/>
                    <a:pt x="21515" y="122263"/>
                    <a:pt x="29663" y="122263"/>
                  </a:cubicBezTo>
                  <a:cubicBezTo>
                    <a:pt x="37811" y="122263"/>
                    <a:pt x="37811" y="114386"/>
                    <a:pt x="37811" y="112635"/>
                  </a:cubicBezTo>
                  <a:lnTo>
                    <a:pt x="37811" y="103708"/>
                  </a:lnTo>
                  <a:cubicBezTo>
                    <a:pt x="37811" y="94080"/>
                    <a:pt x="38343" y="84452"/>
                    <a:pt x="39760" y="74999"/>
                  </a:cubicBezTo>
                  <a:cubicBezTo>
                    <a:pt x="40468" y="70973"/>
                    <a:pt x="42948" y="55918"/>
                    <a:pt x="50742" y="45065"/>
                  </a:cubicBezTo>
                  <a:lnTo>
                    <a:pt x="74655" y="11805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形状 330">
              <a:extLst>
                <a:ext uri="{FF2B5EF4-FFF2-40B4-BE49-F238E27FC236}">
                  <a16:creationId xmlns:a16="http://schemas.microsoft.com/office/drawing/2014/main" id="{F965D5D2-14C5-E380-587F-443E50B66596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5270883" y="6143500"/>
              <a:ext cx="149148" cy="119560"/>
            </a:xfrm>
            <a:custGeom>
              <a:avLst/>
              <a:gdLst>
                <a:gd name="connsiteX0" fmla="*/ 36399 w 149148"/>
                <a:gd name="connsiteY0" fmla="*/ 3928 h 119560"/>
                <a:gd name="connsiteX1" fmla="*/ 30199 w 149148"/>
                <a:gd name="connsiteY1" fmla="*/ 77 h 119560"/>
                <a:gd name="connsiteX2" fmla="*/ 263 w 149148"/>
                <a:gd name="connsiteY2" fmla="*/ 77 h 119560"/>
                <a:gd name="connsiteX3" fmla="*/ 263 w 149148"/>
                <a:gd name="connsiteY3" fmla="*/ 5503 h 119560"/>
                <a:gd name="connsiteX4" fmla="*/ 4515 w 149148"/>
                <a:gd name="connsiteY4" fmla="*/ 5503 h 119560"/>
                <a:gd name="connsiteX5" fmla="*/ 18508 w 149148"/>
                <a:gd name="connsiteY5" fmla="*/ 13731 h 119560"/>
                <a:gd name="connsiteX6" fmla="*/ 18508 w 149148"/>
                <a:gd name="connsiteY6" fmla="*/ 101257 h 119560"/>
                <a:gd name="connsiteX7" fmla="*/ 263 w 149148"/>
                <a:gd name="connsiteY7" fmla="*/ 114211 h 119560"/>
                <a:gd name="connsiteX8" fmla="*/ 263 w 149148"/>
                <a:gd name="connsiteY8" fmla="*/ 119637 h 119560"/>
                <a:gd name="connsiteX9" fmla="*/ 20988 w 149148"/>
                <a:gd name="connsiteY9" fmla="*/ 119112 h 119560"/>
                <a:gd name="connsiteX10" fmla="*/ 41713 w 149148"/>
                <a:gd name="connsiteY10" fmla="*/ 119637 h 119560"/>
                <a:gd name="connsiteX11" fmla="*/ 41713 w 149148"/>
                <a:gd name="connsiteY11" fmla="*/ 114211 h 119560"/>
                <a:gd name="connsiteX12" fmla="*/ 23468 w 149148"/>
                <a:gd name="connsiteY12" fmla="*/ 101257 h 119560"/>
                <a:gd name="connsiteX13" fmla="*/ 23468 w 149148"/>
                <a:gd name="connsiteY13" fmla="*/ 6904 h 119560"/>
                <a:gd name="connsiteX14" fmla="*/ 23645 w 149148"/>
                <a:gd name="connsiteY14" fmla="*/ 6904 h 119560"/>
                <a:gd name="connsiteX15" fmla="*/ 66335 w 149148"/>
                <a:gd name="connsiteY15" fmla="*/ 115786 h 119560"/>
                <a:gd name="connsiteX16" fmla="*/ 69878 w 149148"/>
                <a:gd name="connsiteY16" fmla="*/ 119637 h 119560"/>
                <a:gd name="connsiteX17" fmla="*/ 73066 w 149148"/>
                <a:gd name="connsiteY17" fmla="*/ 116311 h 119560"/>
                <a:gd name="connsiteX18" fmla="*/ 116642 w 149148"/>
                <a:gd name="connsiteY18" fmla="*/ 5503 h 119560"/>
                <a:gd name="connsiteX19" fmla="*/ 116819 w 149148"/>
                <a:gd name="connsiteY19" fmla="*/ 5503 h 119560"/>
                <a:gd name="connsiteX20" fmla="*/ 116819 w 149148"/>
                <a:gd name="connsiteY20" fmla="*/ 105983 h 119560"/>
                <a:gd name="connsiteX21" fmla="*/ 102825 w 149148"/>
                <a:gd name="connsiteY21" fmla="*/ 114211 h 119560"/>
                <a:gd name="connsiteX22" fmla="*/ 98574 w 149148"/>
                <a:gd name="connsiteY22" fmla="*/ 114211 h 119560"/>
                <a:gd name="connsiteX23" fmla="*/ 98574 w 149148"/>
                <a:gd name="connsiteY23" fmla="*/ 119637 h 119560"/>
                <a:gd name="connsiteX24" fmla="*/ 124081 w 149148"/>
                <a:gd name="connsiteY24" fmla="*/ 119112 h 119560"/>
                <a:gd name="connsiteX25" fmla="*/ 149412 w 149148"/>
                <a:gd name="connsiteY25" fmla="*/ 119637 h 119560"/>
                <a:gd name="connsiteX26" fmla="*/ 149412 w 149148"/>
                <a:gd name="connsiteY26" fmla="*/ 114211 h 119560"/>
                <a:gd name="connsiteX27" fmla="*/ 145160 w 149148"/>
                <a:gd name="connsiteY27" fmla="*/ 114211 h 119560"/>
                <a:gd name="connsiteX28" fmla="*/ 131167 w 149148"/>
                <a:gd name="connsiteY28" fmla="*/ 105983 h 119560"/>
                <a:gd name="connsiteX29" fmla="*/ 131167 w 149148"/>
                <a:gd name="connsiteY29" fmla="*/ 13731 h 119560"/>
                <a:gd name="connsiteX30" fmla="*/ 145160 w 149148"/>
                <a:gd name="connsiteY30" fmla="*/ 5503 h 119560"/>
                <a:gd name="connsiteX31" fmla="*/ 149412 w 149148"/>
                <a:gd name="connsiteY31" fmla="*/ 5503 h 119560"/>
                <a:gd name="connsiteX32" fmla="*/ 149412 w 149148"/>
                <a:gd name="connsiteY32" fmla="*/ 77 h 119560"/>
                <a:gd name="connsiteX33" fmla="*/ 119476 w 149148"/>
                <a:gd name="connsiteY33" fmla="*/ 77 h 119560"/>
                <a:gd name="connsiteX34" fmla="*/ 113630 w 149148"/>
                <a:gd name="connsiteY34" fmla="*/ 3403 h 119560"/>
                <a:gd name="connsiteX35" fmla="*/ 74838 w 149148"/>
                <a:gd name="connsiteY35" fmla="*/ 101957 h 119560"/>
                <a:gd name="connsiteX36" fmla="*/ 36399 w 149148"/>
                <a:gd name="connsiteY36" fmla="*/ 3928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148" h="119560">
                  <a:moveTo>
                    <a:pt x="36399" y="3928"/>
                  </a:moveTo>
                  <a:cubicBezTo>
                    <a:pt x="34805" y="77"/>
                    <a:pt x="34273" y="77"/>
                    <a:pt x="30199" y="77"/>
                  </a:cubicBezTo>
                  <a:lnTo>
                    <a:pt x="263" y="77"/>
                  </a:lnTo>
                  <a:lnTo>
                    <a:pt x="263" y="5503"/>
                  </a:lnTo>
                  <a:lnTo>
                    <a:pt x="4515" y="5503"/>
                  </a:lnTo>
                  <a:cubicBezTo>
                    <a:pt x="18154" y="5503"/>
                    <a:pt x="18508" y="7429"/>
                    <a:pt x="18508" y="13731"/>
                  </a:cubicBezTo>
                  <a:lnTo>
                    <a:pt x="18508" y="101257"/>
                  </a:lnTo>
                  <a:cubicBezTo>
                    <a:pt x="18508" y="105983"/>
                    <a:pt x="18508" y="114211"/>
                    <a:pt x="263" y="114211"/>
                  </a:cubicBezTo>
                  <a:lnTo>
                    <a:pt x="263" y="119637"/>
                  </a:lnTo>
                  <a:cubicBezTo>
                    <a:pt x="6463" y="119462"/>
                    <a:pt x="15143" y="119112"/>
                    <a:pt x="20988" y="119112"/>
                  </a:cubicBezTo>
                  <a:cubicBezTo>
                    <a:pt x="26834" y="119112"/>
                    <a:pt x="35513" y="119462"/>
                    <a:pt x="41713" y="119637"/>
                  </a:cubicBezTo>
                  <a:lnTo>
                    <a:pt x="41713" y="114211"/>
                  </a:lnTo>
                  <a:cubicBezTo>
                    <a:pt x="23468" y="114211"/>
                    <a:pt x="23468" y="105983"/>
                    <a:pt x="23468" y="101257"/>
                  </a:cubicBezTo>
                  <a:lnTo>
                    <a:pt x="23468" y="6904"/>
                  </a:lnTo>
                  <a:lnTo>
                    <a:pt x="23645" y="6904"/>
                  </a:lnTo>
                  <a:lnTo>
                    <a:pt x="66335" y="115786"/>
                  </a:lnTo>
                  <a:cubicBezTo>
                    <a:pt x="67221" y="118062"/>
                    <a:pt x="68106" y="119637"/>
                    <a:pt x="69878" y="119637"/>
                  </a:cubicBezTo>
                  <a:cubicBezTo>
                    <a:pt x="71826" y="119637"/>
                    <a:pt x="72358" y="118237"/>
                    <a:pt x="73066" y="116311"/>
                  </a:cubicBezTo>
                  <a:lnTo>
                    <a:pt x="116642" y="5503"/>
                  </a:lnTo>
                  <a:lnTo>
                    <a:pt x="116819" y="5503"/>
                  </a:lnTo>
                  <a:lnTo>
                    <a:pt x="116819" y="105983"/>
                  </a:lnTo>
                  <a:cubicBezTo>
                    <a:pt x="116819" y="112285"/>
                    <a:pt x="116464" y="114211"/>
                    <a:pt x="102825" y="114211"/>
                  </a:cubicBezTo>
                  <a:lnTo>
                    <a:pt x="98574" y="114211"/>
                  </a:lnTo>
                  <a:lnTo>
                    <a:pt x="98574" y="119637"/>
                  </a:lnTo>
                  <a:cubicBezTo>
                    <a:pt x="105128" y="119112"/>
                    <a:pt x="117173" y="119112"/>
                    <a:pt x="124081" y="119112"/>
                  </a:cubicBezTo>
                  <a:cubicBezTo>
                    <a:pt x="130990" y="119112"/>
                    <a:pt x="142858" y="119112"/>
                    <a:pt x="149412" y="119637"/>
                  </a:cubicBezTo>
                  <a:lnTo>
                    <a:pt x="149412" y="114211"/>
                  </a:lnTo>
                  <a:lnTo>
                    <a:pt x="145160" y="114211"/>
                  </a:lnTo>
                  <a:cubicBezTo>
                    <a:pt x="131521" y="114211"/>
                    <a:pt x="131167" y="112285"/>
                    <a:pt x="131167" y="105983"/>
                  </a:cubicBezTo>
                  <a:lnTo>
                    <a:pt x="131167" y="13731"/>
                  </a:lnTo>
                  <a:cubicBezTo>
                    <a:pt x="131167" y="7429"/>
                    <a:pt x="131521" y="5503"/>
                    <a:pt x="145160" y="5503"/>
                  </a:cubicBezTo>
                  <a:lnTo>
                    <a:pt x="149412" y="5503"/>
                  </a:lnTo>
                  <a:lnTo>
                    <a:pt x="149412" y="77"/>
                  </a:lnTo>
                  <a:lnTo>
                    <a:pt x="119476" y="77"/>
                  </a:lnTo>
                  <a:cubicBezTo>
                    <a:pt x="114870" y="77"/>
                    <a:pt x="114870" y="252"/>
                    <a:pt x="113630" y="3403"/>
                  </a:cubicBezTo>
                  <a:lnTo>
                    <a:pt x="74838" y="101957"/>
                  </a:lnTo>
                  <a:lnTo>
                    <a:pt x="36399" y="3928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形状 331">
              <a:extLst>
                <a:ext uri="{FF2B5EF4-FFF2-40B4-BE49-F238E27FC236}">
                  <a16:creationId xmlns:a16="http://schemas.microsoft.com/office/drawing/2014/main" id="{C92AC694-6DCE-6136-6300-8F6564C2298D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5434516" y="6105355"/>
              <a:ext cx="54805" cy="81364"/>
            </a:xfrm>
            <a:custGeom>
              <a:avLst/>
              <a:gdLst>
                <a:gd name="connsiteX0" fmla="*/ 55078 w 54805"/>
                <a:gd name="connsiteY0" fmla="*/ 59135 h 81364"/>
                <a:gd name="connsiteX1" fmla="*/ 50862 w 54805"/>
                <a:gd name="connsiteY1" fmla="*/ 59135 h 81364"/>
                <a:gd name="connsiteX2" fmla="*/ 47639 w 54805"/>
                <a:gd name="connsiteY2" fmla="*/ 70286 h 81364"/>
                <a:gd name="connsiteX3" fmla="*/ 35363 w 54805"/>
                <a:gd name="connsiteY3" fmla="*/ 71021 h 81364"/>
                <a:gd name="connsiteX4" fmla="*/ 12548 w 54805"/>
                <a:gd name="connsiteY4" fmla="*/ 71021 h 81364"/>
                <a:gd name="connsiteX5" fmla="*/ 37347 w 54805"/>
                <a:gd name="connsiteY5" fmla="*/ 50435 h 81364"/>
                <a:gd name="connsiteX6" fmla="*/ 55078 w 54805"/>
                <a:gd name="connsiteY6" fmla="*/ 23967 h 81364"/>
                <a:gd name="connsiteX7" fmla="*/ 26063 w 54805"/>
                <a:gd name="connsiteY7" fmla="*/ 73 h 81364"/>
                <a:gd name="connsiteX8" fmla="*/ 272 w 54805"/>
                <a:gd name="connsiteY8" fmla="*/ 22007 h 81364"/>
                <a:gd name="connsiteX9" fmla="*/ 6844 w 54805"/>
                <a:gd name="connsiteY9" fmla="*/ 28869 h 81364"/>
                <a:gd name="connsiteX10" fmla="*/ 13416 w 54805"/>
                <a:gd name="connsiteY10" fmla="*/ 22374 h 81364"/>
                <a:gd name="connsiteX11" fmla="*/ 6100 w 54805"/>
                <a:gd name="connsiteY11" fmla="*/ 15880 h 81364"/>
                <a:gd name="connsiteX12" fmla="*/ 24204 w 54805"/>
                <a:gd name="connsiteY12" fmla="*/ 4484 h 81364"/>
                <a:gd name="connsiteX13" fmla="*/ 43051 w 54805"/>
                <a:gd name="connsiteY13" fmla="*/ 23967 h 81364"/>
                <a:gd name="connsiteX14" fmla="*/ 31395 w 54805"/>
                <a:gd name="connsiteY14" fmla="*/ 47494 h 81364"/>
                <a:gd name="connsiteX15" fmla="*/ 1512 w 54805"/>
                <a:gd name="connsiteY15" fmla="*/ 76658 h 81364"/>
                <a:gd name="connsiteX16" fmla="*/ 272 w 54805"/>
                <a:gd name="connsiteY16" fmla="*/ 81437 h 81364"/>
                <a:gd name="connsiteX17" fmla="*/ 51358 w 54805"/>
                <a:gd name="connsiteY17" fmla="*/ 81437 h 81364"/>
                <a:gd name="connsiteX18" fmla="*/ 55078 w 54805"/>
                <a:gd name="connsiteY18" fmla="*/ 59135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5078" y="59135"/>
                  </a:moveTo>
                  <a:lnTo>
                    <a:pt x="50862" y="59135"/>
                  </a:lnTo>
                  <a:cubicBezTo>
                    <a:pt x="50490" y="61831"/>
                    <a:pt x="49251" y="69060"/>
                    <a:pt x="47639" y="70286"/>
                  </a:cubicBezTo>
                  <a:cubicBezTo>
                    <a:pt x="46647" y="71021"/>
                    <a:pt x="37099" y="71021"/>
                    <a:pt x="35363" y="71021"/>
                  </a:cubicBezTo>
                  <a:lnTo>
                    <a:pt x="12548" y="71021"/>
                  </a:lnTo>
                  <a:cubicBezTo>
                    <a:pt x="25567" y="59625"/>
                    <a:pt x="29907" y="56194"/>
                    <a:pt x="37347" y="50435"/>
                  </a:cubicBezTo>
                  <a:cubicBezTo>
                    <a:pt x="46523" y="43205"/>
                    <a:pt x="55078" y="35608"/>
                    <a:pt x="55078" y="23967"/>
                  </a:cubicBezTo>
                  <a:cubicBezTo>
                    <a:pt x="55078" y="9140"/>
                    <a:pt x="41935" y="73"/>
                    <a:pt x="26063" y="73"/>
                  </a:cubicBezTo>
                  <a:cubicBezTo>
                    <a:pt x="10688" y="73"/>
                    <a:pt x="272" y="10733"/>
                    <a:pt x="272" y="22007"/>
                  </a:cubicBezTo>
                  <a:cubicBezTo>
                    <a:pt x="272" y="28256"/>
                    <a:pt x="5604" y="28869"/>
                    <a:pt x="6844" y="28869"/>
                  </a:cubicBezTo>
                  <a:cubicBezTo>
                    <a:pt x="9820" y="28869"/>
                    <a:pt x="13416" y="26785"/>
                    <a:pt x="13416" y="22374"/>
                  </a:cubicBezTo>
                  <a:cubicBezTo>
                    <a:pt x="13416" y="20168"/>
                    <a:pt x="12548" y="15880"/>
                    <a:pt x="6100" y="15880"/>
                  </a:cubicBezTo>
                  <a:cubicBezTo>
                    <a:pt x="9944" y="7180"/>
                    <a:pt x="18376" y="4484"/>
                    <a:pt x="24204" y="4484"/>
                  </a:cubicBezTo>
                  <a:cubicBezTo>
                    <a:pt x="36603" y="4484"/>
                    <a:pt x="43051" y="14042"/>
                    <a:pt x="43051" y="23967"/>
                  </a:cubicBezTo>
                  <a:cubicBezTo>
                    <a:pt x="43051" y="34628"/>
                    <a:pt x="35363" y="43083"/>
                    <a:pt x="31395" y="47494"/>
                  </a:cubicBezTo>
                  <a:lnTo>
                    <a:pt x="1512" y="76658"/>
                  </a:lnTo>
                  <a:cubicBezTo>
                    <a:pt x="272" y="77761"/>
                    <a:pt x="272" y="78006"/>
                    <a:pt x="272" y="81437"/>
                  </a:cubicBezTo>
                  <a:lnTo>
                    <a:pt x="51358" y="81437"/>
                  </a:lnTo>
                  <a:lnTo>
                    <a:pt x="55078" y="59135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形状 332">
              <a:extLst>
                <a:ext uri="{FF2B5EF4-FFF2-40B4-BE49-F238E27FC236}">
                  <a16:creationId xmlns:a16="http://schemas.microsoft.com/office/drawing/2014/main" id="{271794E5-090F-4FA3-D4BC-393E52C4DBC6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5433772" y="6218968"/>
              <a:ext cx="93368" cy="87368"/>
            </a:xfrm>
            <a:custGeom>
              <a:avLst/>
              <a:gdLst>
                <a:gd name="connsiteX0" fmla="*/ 18748 w 93368"/>
                <a:gd name="connsiteY0" fmla="*/ 72743 h 87368"/>
                <a:gd name="connsiteX1" fmla="*/ 3124 w 93368"/>
                <a:gd name="connsiteY1" fmla="*/ 83036 h 87368"/>
                <a:gd name="connsiteX2" fmla="*/ 272 w 93368"/>
                <a:gd name="connsiteY2" fmla="*/ 85610 h 87368"/>
                <a:gd name="connsiteX3" fmla="*/ 2008 w 93368"/>
                <a:gd name="connsiteY3" fmla="*/ 87448 h 87368"/>
                <a:gd name="connsiteX4" fmla="*/ 12672 w 93368"/>
                <a:gd name="connsiteY4" fmla="*/ 86958 h 87368"/>
                <a:gd name="connsiteX5" fmla="*/ 25443 w 93368"/>
                <a:gd name="connsiteY5" fmla="*/ 87448 h 87368"/>
                <a:gd name="connsiteX6" fmla="*/ 27923 w 93368"/>
                <a:gd name="connsiteY6" fmla="*/ 84752 h 87368"/>
                <a:gd name="connsiteX7" fmla="*/ 25815 w 93368"/>
                <a:gd name="connsiteY7" fmla="*/ 83036 h 87368"/>
                <a:gd name="connsiteX8" fmla="*/ 20360 w 93368"/>
                <a:gd name="connsiteY8" fmla="*/ 79360 h 87368"/>
                <a:gd name="connsiteX9" fmla="*/ 22220 w 93368"/>
                <a:gd name="connsiteY9" fmla="*/ 74704 h 87368"/>
                <a:gd name="connsiteX10" fmla="*/ 32139 w 93368"/>
                <a:gd name="connsiteY10" fmla="*/ 59509 h 87368"/>
                <a:gd name="connsiteX11" fmla="*/ 67602 w 93368"/>
                <a:gd name="connsiteY11" fmla="*/ 59509 h 87368"/>
                <a:gd name="connsiteX12" fmla="*/ 70578 w 93368"/>
                <a:gd name="connsiteY12" fmla="*/ 79850 h 87368"/>
                <a:gd name="connsiteX13" fmla="*/ 62022 w 93368"/>
                <a:gd name="connsiteY13" fmla="*/ 83036 h 87368"/>
                <a:gd name="connsiteX14" fmla="*/ 58798 w 93368"/>
                <a:gd name="connsiteY14" fmla="*/ 85732 h 87368"/>
                <a:gd name="connsiteX15" fmla="*/ 60782 w 93368"/>
                <a:gd name="connsiteY15" fmla="*/ 87448 h 87368"/>
                <a:gd name="connsiteX16" fmla="*/ 76777 w 93368"/>
                <a:gd name="connsiteY16" fmla="*/ 86958 h 87368"/>
                <a:gd name="connsiteX17" fmla="*/ 84093 w 93368"/>
                <a:gd name="connsiteY17" fmla="*/ 87080 h 87368"/>
                <a:gd name="connsiteX18" fmla="*/ 91161 w 93368"/>
                <a:gd name="connsiteY18" fmla="*/ 87448 h 87368"/>
                <a:gd name="connsiteX19" fmla="*/ 93641 w 93368"/>
                <a:gd name="connsiteY19" fmla="*/ 84874 h 87368"/>
                <a:gd name="connsiteX20" fmla="*/ 90169 w 93368"/>
                <a:gd name="connsiteY20" fmla="*/ 83036 h 87368"/>
                <a:gd name="connsiteX21" fmla="*/ 82357 w 93368"/>
                <a:gd name="connsiteY21" fmla="*/ 79115 h 87368"/>
                <a:gd name="connsiteX22" fmla="*/ 71446 w 93368"/>
                <a:gd name="connsiteY22" fmla="*/ 3510 h 87368"/>
                <a:gd name="connsiteX23" fmla="*/ 68470 w 93368"/>
                <a:gd name="connsiteY23" fmla="*/ 79 h 87368"/>
                <a:gd name="connsiteX24" fmla="*/ 64254 w 93368"/>
                <a:gd name="connsiteY24" fmla="*/ 2898 h 87368"/>
                <a:gd name="connsiteX25" fmla="*/ 18748 w 93368"/>
                <a:gd name="connsiteY25" fmla="*/ 72743 h 87368"/>
                <a:gd name="connsiteX26" fmla="*/ 35115 w 93368"/>
                <a:gd name="connsiteY26" fmla="*/ 55098 h 87368"/>
                <a:gd name="connsiteX27" fmla="*/ 61154 w 93368"/>
                <a:gd name="connsiteY27" fmla="*/ 15029 h 87368"/>
                <a:gd name="connsiteX28" fmla="*/ 66982 w 93368"/>
                <a:gd name="connsiteY28" fmla="*/ 55098 h 87368"/>
                <a:gd name="connsiteX29" fmla="*/ 35115 w 93368"/>
                <a:gd name="connsiteY29" fmla="*/ 55098 h 8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3368" h="87368">
                  <a:moveTo>
                    <a:pt x="18748" y="72743"/>
                  </a:moveTo>
                  <a:cubicBezTo>
                    <a:pt x="14408" y="79360"/>
                    <a:pt x="10440" y="82546"/>
                    <a:pt x="3124" y="83036"/>
                  </a:cubicBezTo>
                  <a:cubicBezTo>
                    <a:pt x="1884" y="83159"/>
                    <a:pt x="272" y="83159"/>
                    <a:pt x="272" y="85610"/>
                  </a:cubicBezTo>
                  <a:cubicBezTo>
                    <a:pt x="272" y="86958"/>
                    <a:pt x="1388" y="87448"/>
                    <a:pt x="2008" y="87448"/>
                  </a:cubicBezTo>
                  <a:cubicBezTo>
                    <a:pt x="5232" y="87448"/>
                    <a:pt x="9324" y="86958"/>
                    <a:pt x="12672" y="86958"/>
                  </a:cubicBezTo>
                  <a:cubicBezTo>
                    <a:pt x="16640" y="86958"/>
                    <a:pt x="21724" y="87448"/>
                    <a:pt x="25443" y="87448"/>
                  </a:cubicBezTo>
                  <a:cubicBezTo>
                    <a:pt x="26063" y="87448"/>
                    <a:pt x="27923" y="87448"/>
                    <a:pt x="27923" y="84752"/>
                  </a:cubicBezTo>
                  <a:cubicBezTo>
                    <a:pt x="27923" y="83159"/>
                    <a:pt x="26311" y="83036"/>
                    <a:pt x="25815" y="83036"/>
                  </a:cubicBezTo>
                  <a:cubicBezTo>
                    <a:pt x="24824" y="82914"/>
                    <a:pt x="20360" y="82669"/>
                    <a:pt x="20360" y="79360"/>
                  </a:cubicBezTo>
                  <a:cubicBezTo>
                    <a:pt x="20360" y="77890"/>
                    <a:pt x="21600" y="75807"/>
                    <a:pt x="22220" y="74704"/>
                  </a:cubicBezTo>
                  <a:lnTo>
                    <a:pt x="32139" y="59509"/>
                  </a:lnTo>
                  <a:lnTo>
                    <a:pt x="67602" y="59509"/>
                  </a:lnTo>
                  <a:lnTo>
                    <a:pt x="70578" y="79850"/>
                  </a:lnTo>
                  <a:cubicBezTo>
                    <a:pt x="70082" y="81076"/>
                    <a:pt x="69338" y="83036"/>
                    <a:pt x="62022" y="83036"/>
                  </a:cubicBezTo>
                  <a:cubicBezTo>
                    <a:pt x="60534" y="83036"/>
                    <a:pt x="58798" y="83036"/>
                    <a:pt x="58798" y="85732"/>
                  </a:cubicBezTo>
                  <a:cubicBezTo>
                    <a:pt x="58798" y="86222"/>
                    <a:pt x="59170" y="87448"/>
                    <a:pt x="60782" y="87448"/>
                  </a:cubicBezTo>
                  <a:cubicBezTo>
                    <a:pt x="64378" y="87448"/>
                    <a:pt x="73182" y="86958"/>
                    <a:pt x="76777" y="86958"/>
                  </a:cubicBezTo>
                  <a:cubicBezTo>
                    <a:pt x="79009" y="86958"/>
                    <a:pt x="81861" y="87080"/>
                    <a:pt x="84093" y="87080"/>
                  </a:cubicBezTo>
                  <a:cubicBezTo>
                    <a:pt x="86325" y="87203"/>
                    <a:pt x="88929" y="87448"/>
                    <a:pt x="91161" y="87448"/>
                  </a:cubicBezTo>
                  <a:cubicBezTo>
                    <a:pt x="92773" y="87448"/>
                    <a:pt x="93641" y="86467"/>
                    <a:pt x="93641" y="84874"/>
                  </a:cubicBezTo>
                  <a:cubicBezTo>
                    <a:pt x="93641" y="83036"/>
                    <a:pt x="92153" y="83036"/>
                    <a:pt x="90169" y="83036"/>
                  </a:cubicBezTo>
                  <a:cubicBezTo>
                    <a:pt x="82977" y="83036"/>
                    <a:pt x="82729" y="82056"/>
                    <a:pt x="82357" y="79115"/>
                  </a:cubicBezTo>
                  <a:lnTo>
                    <a:pt x="71446" y="3510"/>
                  </a:lnTo>
                  <a:cubicBezTo>
                    <a:pt x="71074" y="937"/>
                    <a:pt x="70826" y="79"/>
                    <a:pt x="68470" y="79"/>
                  </a:cubicBezTo>
                  <a:cubicBezTo>
                    <a:pt x="66114" y="79"/>
                    <a:pt x="65370" y="1182"/>
                    <a:pt x="64254" y="2898"/>
                  </a:cubicBezTo>
                  <a:lnTo>
                    <a:pt x="18748" y="72743"/>
                  </a:lnTo>
                  <a:close/>
                  <a:moveTo>
                    <a:pt x="35115" y="55098"/>
                  </a:moveTo>
                  <a:lnTo>
                    <a:pt x="61154" y="15029"/>
                  </a:lnTo>
                  <a:lnTo>
                    <a:pt x="66982" y="55098"/>
                  </a:lnTo>
                  <a:lnTo>
                    <a:pt x="35115" y="55098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形状 333">
              <a:extLst>
                <a:ext uri="{FF2B5EF4-FFF2-40B4-BE49-F238E27FC236}">
                  <a16:creationId xmlns:a16="http://schemas.microsoft.com/office/drawing/2014/main" id="{7FB52964-DF34-F688-77BF-ABC34F61C458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4173080" y="6375970"/>
              <a:ext cx="1369008" cy="7001"/>
            </a:xfrm>
            <a:custGeom>
              <a:avLst/>
              <a:gdLst>
                <a:gd name="connsiteX0" fmla="*/ 0 w 1369008"/>
                <a:gd name="connsiteY0" fmla="*/ 0 h 7001"/>
                <a:gd name="connsiteX1" fmla="*/ 1369009 w 1369008"/>
                <a:gd name="connsiteY1" fmla="*/ 0 h 7001"/>
                <a:gd name="connsiteX2" fmla="*/ 1369009 w 1369008"/>
                <a:gd name="connsiteY2" fmla="*/ 7002 h 7001"/>
                <a:gd name="connsiteX3" fmla="*/ 0 w 1369008"/>
                <a:gd name="connsiteY3" fmla="*/ 7002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008" h="7001">
                  <a:moveTo>
                    <a:pt x="0" y="0"/>
                  </a:moveTo>
                  <a:lnTo>
                    <a:pt x="1369009" y="0"/>
                  </a:lnTo>
                  <a:lnTo>
                    <a:pt x="1369009" y="7002"/>
                  </a:lnTo>
                  <a:lnTo>
                    <a:pt x="0" y="700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形状 334">
              <a:extLst>
                <a:ext uri="{FF2B5EF4-FFF2-40B4-BE49-F238E27FC236}">
                  <a16:creationId xmlns:a16="http://schemas.microsoft.com/office/drawing/2014/main" id="{51EEF6DB-D049-FD59-4134-47D6CA3F7F24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4662903" y="6410978"/>
              <a:ext cx="138165" cy="175051"/>
            </a:xfrm>
            <a:custGeom>
              <a:avLst/>
              <a:gdLst>
                <a:gd name="connsiteX0" fmla="*/ 56204 w 138165"/>
                <a:gd name="connsiteY0" fmla="*/ 156757 h 175051"/>
                <a:gd name="connsiteX1" fmla="*/ 25028 w 138165"/>
                <a:gd name="connsiteY1" fmla="*/ 88662 h 175051"/>
                <a:gd name="connsiteX2" fmla="*/ 22371 w 138165"/>
                <a:gd name="connsiteY2" fmla="*/ 85861 h 175051"/>
                <a:gd name="connsiteX3" fmla="*/ 19359 w 138165"/>
                <a:gd name="connsiteY3" fmla="*/ 87261 h 175051"/>
                <a:gd name="connsiteX4" fmla="*/ 2532 w 138165"/>
                <a:gd name="connsiteY4" fmla="*/ 99865 h 175051"/>
                <a:gd name="connsiteX5" fmla="*/ 229 w 138165"/>
                <a:gd name="connsiteY5" fmla="*/ 102666 h 175051"/>
                <a:gd name="connsiteX6" fmla="*/ 2000 w 138165"/>
                <a:gd name="connsiteY6" fmla="*/ 104592 h 175051"/>
                <a:gd name="connsiteX7" fmla="*/ 8023 w 138165"/>
                <a:gd name="connsiteY7" fmla="*/ 100740 h 175051"/>
                <a:gd name="connsiteX8" fmla="*/ 13691 w 138165"/>
                <a:gd name="connsiteY8" fmla="*/ 96539 h 175051"/>
                <a:gd name="connsiteX9" fmla="*/ 48587 w 138165"/>
                <a:gd name="connsiteY9" fmla="*/ 172337 h 175051"/>
                <a:gd name="connsiteX10" fmla="*/ 52307 w 138165"/>
                <a:gd name="connsiteY10" fmla="*/ 175137 h 175051"/>
                <a:gd name="connsiteX11" fmla="*/ 56735 w 138165"/>
                <a:gd name="connsiteY11" fmla="*/ 171636 h 175051"/>
                <a:gd name="connsiteX12" fmla="*/ 137155 w 138165"/>
                <a:gd name="connsiteY12" fmla="*/ 7088 h 175051"/>
                <a:gd name="connsiteX13" fmla="*/ 138395 w 138165"/>
                <a:gd name="connsiteY13" fmla="*/ 3587 h 175051"/>
                <a:gd name="connsiteX14" fmla="*/ 134852 w 138165"/>
                <a:gd name="connsiteY14" fmla="*/ 86 h 175051"/>
                <a:gd name="connsiteX15" fmla="*/ 130778 w 138165"/>
                <a:gd name="connsiteY15" fmla="*/ 3762 h 175051"/>
                <a:gd name="connsiteX16" fmla="*/ 56204 w 138165"/>
                <a:gd name="connsiteY16" fmla="*/ 156757 h 17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65" h="175051">
                  <a:moveTo>
                    <a:pt x="56204" y="156757"/>
                  </a:moveTo>
                  <a:lnTo>
                    <a:pt x="25028" y="88662"/>
                  </a:lnTo>
                  <a:cubicBezTo>
                    <a:pt x="23788" y="85861"/>
                    <a:pt x="22902" y="85861"/>
                    <a:pt x="22371" y="85861"/>
                  </a:cubicBezTo>
                  <a:cubicBezTo>
                    <a:pt x="22194" y="85861"/>
                    <a:pt x="21308" y="85861"/>
                    <a:pt x="19359" y="87261"/>
                  </a:cubicBezTo>
                  <a:lnTo>
                    <a:pt x="2532" y="99865"/>
                  </a:lnTo>
                  <a:cubicBezTo>
                    <a:pt x="229" y="101616"/>
                    <a:pt x="229" y="102141"/>
                    <a:pt x="229" y="102666"/>
                  </a:cubicBezTo>
                  <a:cubicBezTo>
                    <a:pt x="229" y="103541"/>
                    <a:pt x="760" y="104592"/>
                    <a:pt x="2000" y="104592"/>
                  </a:cubicBezTo>
                  <a:cubicBezTo>
                    <a:pt x="3063" y="104592"/>
                    <a:pt x="6074" y="102141"/>
                    <a:pt x="8023" y="100740"/>
                  </a:cubicBezTo>
                  <a:cubicBezTo>
                    <a:pt x="9086" y="99865"/>
                    <a:pt x="11743" y="97940"/>
                    <a:pt x="13691" y="96539"/>
                  </a:cubicBezTo>
                  <a:lnTo>
                    <a:pt x="48587" y="172337"/>
                  </a:lnTo>
                  <a:cubicBezTo>
                    <a:pt x="49827" y="175137"/>
                    <a:pt x="50712" y="175137"/>
                    <a:pt x="52307" y="175137"/>
                  </a:cubicBezTo>
                  <a:cubicBezTo>
                    <a:pt x="54964" y="175137"/>
                    <a:pt x="55495" y="174087"/>
                    <a:pt x="56735" y="171636"/>
                  </a:cubicBezTo>
                  <a:lnTo>
                    <a:pt x="137155" y="7088"/>
                  </a:lnTo>
                  <a:cubicBezTo>
                    <a:pt x="138395" y="4637"/>
                    <a:pt x="138395" y="3937"/>
                    <a:pt x="138395" y="3587"/>
                  </a:cubicBezTo>
                  <a:cubicBezTo>
                    <a:pt x="138395" y="1836"/>
                    <a:pt x="136978" y="86"/>
                    <a:pt x="134852" y="86"/>
                  </a:cubicBezTo>
                  <a:cubicBezTo>
                    <a:pt x="133435" y="86"/>
                    <a:pt x="132195" y="961"/>
                    <a:pt x="130778" y="3762"/>
                  </a:cubicBezTo>
                  <a:lnTo>
                    <a:pt x="56204" y="156757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形状 335">
              <a:extLst>
                <a:ext uri="{FF2B5EF4-FFF2-40B4-BE49-F238E27FC236}">
                  <a16:creationId xmlns:a16="http://schemas.microsoft.com/office/drawing/2014/main" id="{0B35DFB9-787B-3C2C-6473-4C76725C7619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4797585" y="6410978"/>
              <a:ext cx="267611" cy="7001"/>
            </a:xfrm>
            <a:custGeom>
              <a:avLst/>
              <a:gdLst>
                <a:gd name="connsiteX0" fmla="*/ 0 w 267611"/>
                <a:gd name="connsiteY0" fmla="*/ 0 h 7001"/>
                <a:gd name="connsiteX1" fmla="*/ 267611 w 267611"/>
                <a:gd name="connsiteY1" fmla="*/ 0 h 7001"/>
                <a:gd name="connsiteX2" fmla="*/ 267611 w 267611"/>
                <a:gd name="connsiteY2" fmla="*/ 7002 h 7001"/>
                <a:gd name="connsiteX3" fmla="*/ 0 w 267611"/>
                <a:gd name="connsiteY3" fmla="*/ 7002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611" h="7001">
                  <a:moveTo>
                    <a:pt x="0" y="0"/>
                  </a:moveTo>
                  <a:lnTo>
                    <a:pt x="267611" y="0"/>
                  </a:lnTo>
                  <a:lnTo>
                    <a:pt x="267611" y="7002"/>
                  </a:lnTo>
                  <a:lnTo>
                    <a:pt x="0" y="700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形状 336">
              <a:extLst>
                <a:ext uri="{FF2B5EF4-FFF2-40B4-BE49-F238E27FC236}">
                  <a16:creationId xmlns:a16="http://schemas.microsoft.com/office/drawing/2014/main" id="{47260EB7-83AA-AC37-3219-2FDA469A35FD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4807505" y="6435699"/>
              <a:ext cx="75991" cy="122186"/>
            </a:xfrm>
            <a:custGeom>
              <a:avLst/>
              <a:gdLst>
                <a:gd name="connsiteX0" fmla="*/ 74634 w 75991"/>
                <a:gd name="connsiteY0" fmla="*/ 11822 h 122186"/>
                <a:gd name="connsiteX1" fmla="*/ 76228 w 75991"/>
                <a:gd name="connsiteY1" fmla="*/ 5695 h 122186"/>
                <a:gd name="connsiteX2" fmla="*/ 33184 w 75991"/>
                <a:gd name="connsiteY2" fmla="*/ 5695 h 122186"/>
                <a:gd name="connsiteX3" fmla="*/ 10511 w 75991"/>
                <a:gd name="connsiteY3" fmla="*/ 93 h 122186"/>
                <a:gd name="connsiteX4" fmla="*/ 6083 w 75991"/>
                <a:gd name="connsiteY4" fmla="*/ 93 h 122186"/>
                <a:gd name="connsiteX5" fmla="*/ 237 w 75991"/>
                <a:gd name="connsiteY5" fmla="*/ 36154 h 122186"/>
                <a:gd name="connsiteX6" fmla="*/ 4665 w 75991"/>
                <a:gd name="connsiteY6" fmla="*/ 36154 h 122186"/>
                <a:gd name="connsiteX7" fmla="*/ 9094 w 75991"/>
                <a:gd name="connsiteY7" fmla="*/ 20224 h 122186"/>
                <a:gd name="connsiteX8" fmla="*/ 26453 w 75991"/>
                <a:gd name="connsiteY8" fmla="*/ 19174 h 122186"/>
                <a:gd name="connsiteX9" fmla="*/ 63120 w 75991"/>
                <a:gd name="connsiteY9" fmla="*/ 19174 h 122186"/>
                <a:gd name="connsiteX10" fmla="*/ 43281 w 75991"/>
                <a:gd name="connsiteY10" fmla="*/ 46832 h 122186"/>
                <a:gd name="connsiteX11" fmla="*/ 21493 w 75991"/>
                <a:gd name="connsiteY11" fmla="*/ 112652 h 122186"/>
                <a:gd name="connsiteX12" fmla="*/ 29642 w 75991"/>
                <a:gd name="connsiteY12" fmla="*/ 122280 h 122186"/>
                <a:gd name="connsiteX13" fmla="*/ 37790 w 75991"/>
                <a:gd name="connsiteY13" fmla="*/ 112652 h 122186"/>
                <a:gd name="connsiteX14" fmla="*/ 37790 w 75991"/>
                <a:gd name="connsiteY14" fmla="*/ 103724 h 122186"/>
                <a:gd name="connsiteX15" fmla="*/ 39738 w 75991"/>
                <a:gd name="connsiteY15" fmla="*/ 75016 h 122186"/>
                <a:gd name="connsiteX16" fmla="*/ 50721 w 75991"/>
                <a:gd name="connsiteY16" fmla="*/ 45082 h 122186"/>
                <a:gd name="connsiteX17" fmla="*/ 74634 w 75991"/>
                <a:gd name="connsiteY17" fmla="*/ 11822 h 12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991" h="122186">
                  <a:moveTo>
                    <a:pt x="74634" y="11822"/>
                  </a:moveTo>
                  <a:cubicBezTo>
                    <a:pt x="76228" y="9721"/>
                    <a:pt x="76228" y="9371"/>
                    <a:pt x="76228" y="5695"/>
                  </a:cubicBezTo>
                  <a:lnTo>
                    <a:pt x="33184" y="5695"/>
                  </a:lnTo>
                  <a:cubicBezTo>
                    <a:pt x="11574" y="5695"/>
                    <a:pt x="11220" y="3419"/>
                    <a:pt x="10511" y="93"/>
                  </a:cubicBezTo>
                  <a:lnTo>
                    <a:pt x="6083" y="93"/>
                  </a:lnTo>
                  <a:lnTo>
                    <a:pt x="237" y="36154"/>
                  </a:lnTo>
                  <a:lnTo>
                    <a:pt x="4665" y="36154"/>
                  </a:lnTo>
                  <a:cubicBezTo>
                    <a:pt x="5197" y="33353"/>
                    <a:pt x="6791" y="22325"/>
                    <a:pt x="9094" y="20224"/>
                  </a:cubicBezTo>
                  <a:cubicBezTo>
                    <a:pt x="10334" y="19174"/>
                    <a:pt x="24150" y="19174"/>
                    <a:pt x="26453" y="19174"/>
                  </a:cubicBezTo>
                  <a:lnTo>
                    <a:pt x="63120" y="19174"/>
                  </a:lnTo>
                  <a:cubicBezTo>
                    <a:pt x="61172" y="21975"/>
                    <a:pt x="47178" y="41056"/>
                    <a:pt x="43281" y="46832"/>
                  </a:cubicBezTo>
                  <a:cubicBezTo>
                    <a:pt x="27339" y="70464"/>
                    <a:pt x="21493" y="94796"/>
                    <a:pt x="21493" y="112652"/>
                  </a:cubicBezTo>
                  <a:cubicBezTo>
                    <a:pt x="21493" y="114402"/>
                    <a:pt x="21493" y="122280"/>
                    <a:pt x="29642" y="122280"/>
                  </a:cubicBezTo>
                  <a:cubicBezTo>
                    <a:pt x="37790" y="122280"/>
                    <a:pt x="37790" y="114402"/>
                    <a:pt x="37790" y="112652"/>
                  </a:cubicBezTo>
                  <a:lnTo>
                    <a:pt x="37790" y="103724"/>
                  </a:lnTo>
                  <a:cubicBezTo>
                    <a:pt x="37790" y="94096"/>
                    <a:pt x="38321" y="84468"/>
                    <a:pt x="39738" y="75016"/>
                  </a:cubicBezTo>
                  <a:cubicBezTo>
                    <a:pt x="40447" y="70989"/>
                    <a:pt x="42927" y="55935"/>
                    <a:pt x="50721" y="45082"/>
                  </a:cubicBezTo>
                  <a:lnTo>
                    <a:pt x="74634" y="1182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形状 337">
              <a:extLst>
                <a:ext uri="{FF2B5EF4-FFF2-40B4-BE49-F238E27FC236}">
                  <a16:creationId xmlns:a16="http://schemas.microsoft.com/office/drawing/2014/main" id="{68B12833-5A53-BE98-5266-928088CA4C05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4895542" y="6432548"/>
              <a:ext cx="87682" cy="123761"/>
            </a:xfrm>
            <a:custGeom>
              <a:avLst/>
              <a:gdLst>
                <a:gd name="connsiteX0" fmla="*/ 54091 w 87682"/>
                <a:gd name="connsiteY0" fmla="*/ 70464 h 123761"/>
                <a:gd name="connsiteX1" fmla="*/ 72691 w 87682"/>
                <a:gd name="connsiteY1" fmla="*/ 119654 h 123761"/>
                <a:gd name="connsiteX2" fmla="*/ 82079 w 87682"/>
                <a:gd name="connsiteY2" fmla="*/ 123505 h 123761"/>
                <a:gd name="connsiteX3" fmla="*/ 85976 w 87682"/>
                <a:gd name="connsiteY3" fmla="*/ 123505 h 123761"/>
                <a:gd name="connsiteX4" fmla="*/ 87924 w 87682"/>
                <a:gd name="connsiteY4" fmla="*/ 121754 h 123761"/>
                <a:gd name="connsiteX5" fmla="*/ 87039 w 87682"/>
                <a:gd name="connsiteY5" fmla="*/ 120179 h 123761"/>
                <a:gd name="connsiteX6" fmla="*/ 82964 w 87682"/>
                <a:gd name="connsiteY6" fmla="*/ 112127 h 123761"/>
                <a:gd name="connsiteX7" fmla="*/ 46829 w 87682"/>
                <a:gd name="connsiteY7" fmla="*/ 12522 h 123761"/>
                <a:gd name="connsiteX8" fmla="*/ 25218 w 87682"/>
                <a:gd name="connsiteY8" fmla="*/ 93 h 123761"/>
                <a:gd name="connsiteX9" fmla="*/ 22030 w 87682"/>
                <a:gd name="connsiteY9" fmla="*/ 2019 h 123761"/>
                <a:gd name="connsiteX10" fmla="*/ 23624 w 87682"/>
                <a:gd name="connsiteY10" fmla="*/ 3770 h 123761"/>
                <a:gd name="connsiteX11" fmla="*/ 35138 w 87682"/>
                <a:gd name="connsiteY11" fmla="*/ 17774 h 123761"/>
                <a:gd name="connsiteX12" fmla="*/ 52320 w 87682"/>
                <a:gd name="connsiteY12" fmla="*/ 65388 h 123761"/>
                <a:gd name="connsiteX13" fmla="*/ 3431 w 87682"/>
                <a:gd name="connsiteY13" fmla="*/ 113352 h 123761"/>
                <a:gd name="connsiteX14" fmla="*/ 242 w 87682"/>
                <a:gd name="connsiteY14" fmla="*/ 118779 h 123761"/>
                <a:gd name="connsiteX15" fmla="*/ 5556 w 87682"/>
                <a:gd name="connsiteY15" fmla="*/ 123855 h 123761"/>
                <a:gd name="connsiteX16" fmla="*/ 11402 w 87682"/>
                <a:gd name="connsiteY16" fmla="*/ 120179 h 123761"/>
                <a:gd name="connsiteX17" fmla="*/ 54091 w 87682"/>
                <a:gd name="connsiteY17" fmla="*/ 70464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091" y="70464"/>
                  </a:moveTo>
                  <a:cubicBezTo>
                    <a:pt x="61354" y="88845"/>
                    <a:pt x="69856" y="115628"/>
                    <a:pt x="72691" y="119654"/>
                  </a:cubicBezTo>
                  <a:cubicBezTo>
                    <a:pt x="75525" y="123505"/>
                    <a:pt x="77296" y="123505"/>
                    <a:pt x="82079" y="123505"/>
                  </a:cubicBezTo>
                  <a:lnTo>
                    <a:pt x="85976" y="123505"/>
                  </a:lnTo>
                  <a:cubicBezTo>
                    <a:pt x="87747" y="123330"/>
                    <a:pt x="87924" y="122280"/>
                    <a:pt x="87924" y="121754"/>
                  </a:cubicBezTo>
                  <a:cubicBezTo>
                    <a:pt x="87924" y="121229"/>
                    <a:pt x="87570" y="120879"/>
                    <a:pt x="87039" y="120179"/>
                  </a:cubicBezTo>
                  <a:cubicBezTo>
                    <a:pt x="85267" y="118253"/>
                    <a:pt x="84204" y="115628"/>
                    <a:pt x="82964" y="112127"/>
                  </a:cubicBezTo>
                  <a:lnTo>
                    <a:pt x="46829" y="12522"/>
                  </a:lnTo>
                  <a:cubicBezTo>
                    <a:pt x="43109" y="2369"/>
                    <a:pt x="33544" y="93"/>
                    <a:pt x="25218" y="93"/>
                  </a:cubicBezTo>
                  <a:cubicBezTo>
                    <a:pt x="24333" y="93"/>
                    <a:pt x="22030" y="93"/>
                    <a:pt x="22030" y="2019"/>
                  </a:cubicBezTo>
                  <a:cubicBezTo>
                    <a:pt x="22030" y="3419"/>
                    <a:pt x="23447" y="3770"/>
                    <a:pt x="23624" y="3770"/>
                  </a:cubicBezTo>
                  <a:cubicBezTo>
                    <a:pt x="29469" y="4820"/>
                    <a:pt x="30709" y="5870"/>
                    <a:pt x="35138" y="17774"/>
                  </a:cubicBezTo>
                  <a:lnTo>
                    <a:pt x="52320" y="65388"/>
                  </a:lnTo>
                  <a:lnTo>
                    <a:pt x="3431" y="113352"/>
                  </a:lnTo>
                  <a:cubicBezTo>
                    <a:pt x="1305" y="115453"/>
                    <a:pt x="242" y="116503"/>
                    <a:pt x="242" y="118779"/>
                  </a:cubicBezTo>
                  <a:cubicBezTo>
                    <a:pt x="242" y="121754"/>
                    <a:pt x="2722" y="123855"/>
                    <a:pt x="5556" y="123855"/>
                  </a:cubicBezTo>
                  <a:cubicBezTo>
                    <a:pt x="8390" y="123855"/>
                    <a:pt x="9985" y="121929"/>
                    <a:pt x="11402" y="120179"/>
                  </a:cubicBezTo>
                  <a:lnTo>
                    <a:pt x="54091" y="70464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形状 338">
              <a:extLst>
                <a:ext uri="{FF2B5EF4-FFF2-40B4-BE49-F238E27FC236}">
                  <a16:creationId xmlns:a16="http://schemas.microsoft.com/office/drawing/2014/main" id="{28D2B961-BB63-0744-7580-5BADBBA183C3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4998287" y="6526253"/>
              <a:ext cx="49474" cy="55263"/>
            </a:xfrm>
            <a:custGeom>
              <a:avLst/>
              <a:gdLst>
                <a:gd name="connsiteX0" fmla="*/ 44886 w 49474"/>
                <a:gd name="connsiteY0" fmla="*/ 8060 h 55263"/>
                <a:gd name="connsiteX1" fmla="*/ 39678 w 49474"/>
                <a:gd name="connsiteY1" fmla="*/ 13819 h 55263"/>
                <a:gd name="connsiteX2" fmla="*/ 43770 w 49474"/>
                <a:gd name="connsiteY2" fmla="*/ 17740 h 55263"/>
                <a:gd name="connsiteX3" fmla="*/ 49722 w 49474"/>
                <a:gd name="connsiteY3" fmla="*/ 10756 h 55263"/>
                <a:gd name="connsiteX4" fmla="*/ 33231 w 49474"/>
                <a:gd name="connsiteY4" fmla="*/ 95 h 55263"/>
                <a:gd name="connsiteX5" fmla="*/ 10415 w 49474"/>
                <a:gd name="connsiteY5" fmla="*/ 17985 h 55263"/>
                <a:gd name="connsiteX6" fmla="*/ 14755 w 49474"/>
                <a:gd name="connsiteY6" fmla="*/ 26930 h 55263"/>
                <a:gd name="connsiteX7" fmla="*/ 28767 w 49474"/>
                <a:gd name="connsiteY7" fmla="*/ 31342 h 55263"/>
                <a:gd name="connsiteX8" fmla="*/ 39306 w 49474"/>
                <a:gd name="connsiteY8" fmla="*/ 39429 h 55263"/>
                <a:gd name="connsiteX9" fmla="*/ 32735 w 49474"/>
                <a:gd name="connsiteY9" fmla="*/ 49232 h 55263"/>
                <a:gd name="connsiteX10" fmla="*/ 20335 w 49474"/>
                <a:gd name="connsiteY10" fmla="*/ 51928 h 55263"/>
                <a:gd name="connsiteX11" fmla="*/ 5456 w 49474"/>
                <a:gd name="connsiteY11" fmla="*/ 46781 h 55263"/>
                <a:gd name="connsiteX12" fmla="*/ 12275 w 49474"/>
                <a:gd name="connsiteY12" fmla="*/ 39797 h 55263"/>
                <a:gd name="connsiteX13" fmla="*/ 7440 w 49474"/>
                <a:gd name="connsiteY13" fmla="*/ 35263 h 55263"/>
                <a:gd name="connsiteX14" fmla="*/ 248 w 49474"/>
                <a:gd name="connsiteY14" fmla="*/ 43473 h 55263"/>
                <a:gd name="connsiteX15" fmla="*/ 20211 w 49474"/>
                <a:gd name="connsiteY15" fmla="*/ 55359 h 55263"/>
                <a:gd name="connsiteX16" fmla="*/ 47242 w 49474"/>
                <a:gd name="connsiteY16" fmla="*/ 35140 h 55263"/>
                <a:gd name="connsiteX17" fmla="*/ 30131 w 49474"/>
                <a:gd name="connsiteY17" fmla="*/ 20804 h 55263"/>
                <a:gd name="connsiteX18" fmla="*/ 25171 w 49474"/>
                <a:gd name="connsiteY18" fmla="*/ 19823 h 55263"/>
                <a:gd name="connsiteX19" fmla="*/ 18351 w 49474"/>
                <a:gd name="connsiteY19" fmla="*/ 13696 h 55263"/>
                <a:gd name="connsiteX20" fmla="*/ 23311 w 49474"/>
                <a:gd name="connsiteY20" fmla="*/ 5854 h 55263"/>
                <a:gd name="connsiteX21" fmla="*/ 33107 w 49474"/>
                <a:gd name="connsiteY21" fmla="*/ 3526 h 55263"/>
                <a:gd name="connsiteX22" fmla="*/ 44886 w 49474"/>
                <a:gd name="connsiteY22" fmla="*/ 8060 h 5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474" h="55263">
                  <a:moveTo>
                    <a:pt x="44886" y="8060"/>
                  </a:moveTo>
                  <a:cubicBezTo>
                    <a:pt x="41662" y="8795"/>
                    <a:pt x="39678" y="11368"/>
                    <a:pt x="39678" y="13819"/>
                  </a:cubicBezTo>
                  <a:cubicBezTo>
                    <a:pt x="39678" y="16637"/>
                    <a:pt x="42158" y="17740"/>
                    <a:pt x="43770" y="17740"/>
                  </a:cubicBezTo>
                  <a:cubicBezTo>
                    <a:pt x="45010" y="17740"/>
                    <a:pt x="49722" y="17005"/>
                    <a:pt x="49722" y="10756"/>
                  </a:cubicBezTo>
                  <a:cubicBezTo>
                    <a:pt x="49722" y="2791"/>
                    <a:pt x="40794" y="95"/>
                    <a:pt x="33231" y="95"/>
                  </a:cubicBezTo>
                  <a:cubicBezTo>
                    <a:pt x="13887" y="95"/>
                    <a:pt x="10415" y="14187"/>
                    <a:pt x="10415" y="17985"/>
                  </a:cubicBezTo>
                  <a:cubicBezTo>
                    <a:pt x="10415" y="22519"/>
                    <a:pt x="13019" y="25460"/>
                    <a:pt x="14755" y="26930"/>
                  </a:cubicBezTo>
                  <a:cubicBezTo>
                    <a:pt x="17979" y="29381"/>
                    <a:pt x="20211" y="29871"/>
                    <a:pt x="28767" y="31342"/>
                  </a:cubicBezTo>
                  <a:cubicBezTo>
                    <a:pt x="31371" y="31832"/>
                    <a:pt x="39306" y="33302"/>
                    <a:pt x="39306" y="39429"/>
                  </a:cubicBezTo>
                  <a:cubicBezTo>
                    <a:pt x="39306" y="41512"/>
                    <a:pt x="37942" y="46169"/>
                    <a:pt x="32735" y="49232"/>
                  </a:cubicBezTo>
                  <a:cubicBezTo>
                    <a:pt x="27899" y="51928"/>
                    <a:pt x="21823" y="51928"/>
                    <a:pt x="20335" y="51928"/>
                  </a:cubicBezTo>
                  <a:cubicBezTo>
                    <a:pt x="15375" y="51928"/>
                    <a:pt x="8308" y="50825"/>
                    <a:pt x="5456" y="46781"/>
                  </a:cubicBezTo>
                  <a:cubicBezTo>
                    <a:pt x="9548" y="46291"/>
                    <a:pt x="12275" y="43228"/>
                    <a:pt x="12275" y="39797"/>
                  </a:cubicBezTo>
                  <a:cubicBezTo>
                    <a:pt x="12275" y="36733"/>
                    <a:pt x="10044" y="35263"/>
                    <a:pt x="7440" y="35263"/>
                  </a:cubicBezTo>
                  <a:cubicBezTo>
                    <a:pt x="3844" y="35263"/>
                    <a:pt x="248" y="38081"/>
                    <a:pt x="248" y="43473"/>
                  </a:cubicBezTo>
                  <a:cubicBezTo>
                    <a:pt x="248" y="50825"/>
                    <a:pt x="8184" y="55359"/>
                    <a:pt x="20211" y="55359"/>
                  </a:cubicBezTo>
                  <a:cubicBezTo>
                    <a:pt x="43026" y="55359"/>
                    <a:pt x="47242" y="39919"/>
                    <a:pt x="47242" y="35140"/>
                  </a:cubicBezTo>
                  <a:cubicBezTo>
                    <a:pt x="47242" y="23867"/>
                    <a:pt x="34719" y="21661"/>
                    <a:pt x="30131" y="20804"/>
                  </a:cubicBezTo>
                  <a:cubicBezTo>
                    <a:pt x="29015" y="20558"/>
                    <a:pt x="25915" y="20068"/>
                    <a:pt x="25171" y="19823"/>
                  </a:cubicBezTo>
                  <a:cubicBezTo>
                    <a:pt x="20583" y="18966"/>
                    <a:pt x="18351" y="16392"/>
                    <a:pt x="18351" y="13696"/>
                  </a:cubicBezTo>
                  <a:cubicBezTo>
                    <a:pt x="18351" y="10878"/>
                    <a:pt x="20583" y="7570"/>
                    <a:pt x="23311" y="5854"/>
                  </a:cubicBezTo>
                  <a:cubicBezTo>
                    <a:pt x="26659" y="3771"/>
                    <a:pt x="30999" y="3526"/>
                    <a:pt x="33107" y="3526"/>
                  </a:cubicBezTo>
                  <a:cubicBezTo>
                    <a:pt x="35710" y="3526"/>
                    <a:pt x="42158" y="3894"/>
                    <a:pt x="44886" y="8060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形状 339">
              <a:extLst>
                <a:ext uri="{FF2B5EF4-FFF2-40B4-BE49-F238E27FC236}">
                  <a16:creationId xmlns:a16="http://schemas.microsoft.com/office/drawing/2014/main" id="{27A4C8C8-5061-64BA-B369-E859CCECEA61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5578578" y="6404678"/>
              <a:ext cx="20724" cy="52340"/>
            </a:xfrm>
            <a:custGeom>
              <a:avLst/>
              <a:gdLst>
                <a:gd name="connsiteX0" fmla="*/ 21005 w 20724"/>
                <a:gd name="connsiteY0" fmla="*/ 18466 h 52340"/>
                <a:gd name="connsiteX1" fmla="*/ 9668 w 20724"/>
                <a:gd name="connsiteY1" fmla="*/ 86 h 52340"/>
                <a:gd name="connsiteX2" fmla="*/ 280 w 20724"/>
                <a:gd name="connsiteY2" fmla="*/ 9364 h 52340"/>
                <a:gd name="connsiteX3" fmla="*/ 9668 w 20724"/>
                <a:gd name="connsiteY3" fmla="*/ 18641 h 52340"/>
                <a:gd name="connsiteX4" fmla="*/ 15868 w 20724"/>
                <a:gd name="connsiteY4" fmla="*/ 16366 h 52340"/>
                <a:gd name="connsiteX5" fmla="*/ 16754 w 20724"/>
                <a:gd name="connsiteY5" fmla="*/ 15841 h 52340"/>
                <a:gd name="connsiteX6" fmla="*/ 17108 w 20724"/>
                <a:gd name="connsiteY6" fmla="*/ 18466 h 52340"/>
                <a:gd name="connsiteX7" fmla="*/ 5063 w 20724"/>
                <a:gd name="connsiteY7" fmla="*/ 47700 h 52340"/>
                <a:gd name="connsiteX8" fmla="*/ 3114 w 20724"/>
                <a:gd name="connsiteY8" fmla="*/ 50501 h 52340"/>
                <a:gd name="connsiteX9" fmla="*/ 4886 w 20724"/>
                <a:gd name="connsiteY9" fmla="*/ 52426 h 52340"/>
                <a:gd name="connsiteX10" fmla="*/ 21005 w 20724"/>
                <a:gd name="connsiteY10" fmla="*/ 18466 h 5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340">
                  <a:moveTo>
                    <a:pt x="21005" y="18466"/>
                  </a:moveTo>
                  <a:cubicBezTo>
                    <a:pt x="21005" y="6913"/>
                    <a:pt x="16577" y="86"/>
                    <a:pt x="9668" y="86"/>
                  </a:cubicBezTo>
                  <a:cubicBezTo>
                    <a:pt x="3823" y="86"/>
                    <a:pt x="280" y="4462"/>
                    <a:pt x="280" y="9364"/>
                  </a:cubicBezTo>
                  <a:cubicBezTo>
                    <a:pt x="280" y="14090"/>
                    <a:pt x="3823" y="18641"/>
                    <a:pt x="9668" y="18641"/>
                  </a:cubicBezTo>
                  <a:cubicBezTo>
                    <a:pt x="11794" y="18641"/>
                    <a:pt x="14097" y="17941"/>
                    <a:pt x="15868" y="16366"/>
                  </a:cubicBezTo>
                  <a:cubicBezTo>
                    <a:pt x="16400" y="16016"/>
                    <a:pt x="16577" y="15841"/>
                    <a:pt x="16754" y="15841"/>
                  </a:cubicBezTo>
                  <a:cubicBezTo>
                    <a:pt x="16931" y="15841"/>
                    <a:pt x="17108" y="16016"/>
                    <a:pt x="17108" y="18466"/>
                  </a:cubicBezTo>
                  <a:cubicBezTo>
                    <a:pt x="17108" y="31420"/>
                    <a:pt x="10908" y="41923"/>
                    <a:pt x="5063" y="47700"/>
                  </a:cubicBezTo>
                  <a:cubicBezTo>
                    <a:pt x="3114" y="49626"/>
                    <a:pt x="3114" y="49976"/>
                    <a:pt x="3114" y="50501"/>
                  </a:cubicBezTo>
                  <a:cubicBezTo>
                    <a:pt x="3114" y="51726"/>
                    <a:pt x="4000" y="52426"/>
                    <a:pt x="4886" y="52426"/>
                  </a:cubicBezTo>
                  <a:cubicBezTo>
                    <a:pt x="6834" y="52426"/>
                    <a:pt x="21005" y="38947"/>
                    <a:pt x="21005" y="18466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形状 340">
              <a:extLst>
                <a:ext uri="{FF2B5EF4-FFF2-40B4-BE49-F238E27FC236}">
                  <a16:creationId xmlns:a16="http://schemas.microsoft.com/office/drawing/2014/main" id="{1B2760BC-8108-D2BE-DA7D-60A592532AAE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2863176" y="6962043"/>
              <a:ext cx="77762" cy="79298"/>
            </a:xfrm>
            <a:custGeom>
              <a:avLst/>
              <a:gdLst>
                <a:gd name="connsiteX0" fmla="*/ 77891 w 77762"/>
                <a:gd name="connsiteY0" fmla="*/ 12375 h 79298"/>
                <a:gd name="connsiteX1" fmla="*/ 70097 w 77762"/>
                <a:gd name="connsiteY1" fmla="*/ 121 h 79298"/>
                <a:gd name="connsiteX2" fmla="*/ 61417 w 77762"/>
                <a:gd name="connsiteY2" fmla="*/ 8524 h 79298"/>
                <a:gd name="connsiteX3" fmla="*/ 64251 w 77762"/>
                <a:gd name="connsiteY3" fmla="*/ 13775 h 79298"/>
                <a:gd name="connsiteX4" fmla="*/ 70274 w 77762"/>
                <a:gd name="connsiteY4" fmla="*/ 28129 h 79298"/>
                <a:gd name="connsiteX5" fmla="*/ 38744 w 77762"/>
                <a:gd name="connsiteY5" fmla="*/ 75568 h 79298"/>
                <a:gd name="connsiteX6" fmla="*/ 25636 w 77762"/>
                <a:gd name="connsiteY6" fmla="*/ 60339 h 79298"/>
                <a:gd name="connsiteX7" fmla="*/ 35909 w 77762"/>
                <a:gd name="connsiteY7" fmla="*/ 23228 h 79298"/>
                <a:gd name="connsiteX8" fmla="*/ 38035 w 77762"/>
                <a:gd name="connsiteY8" fmla="*/ 14475 h 79298"/>
                <a:gd name="connsiteX9" fmla="*/ 23510 w 77762"/>
                <a:gd name="connsiteY9" fmla="*/ 121 h 79298"/>
                <a:gd name="connsiteX10" fmla="*/ 128 w 77762"/>
                <a:gd name="connsiteY10" fmla="*/ 27079 h 79298"/>
                <a:gd name="connsiteX11" fmla="*/ 2254 w 77762"/>
                <a:gd name="connsiteY11" fmla="*/ 28830 h 79298"/>
                <a:gd name="connsiteX12" fmla="*/ 5088 w 77762"/>
                <a:gd name="connsiteY12" fmla="*/ 25679 h 79298"/>
                <a:gd name="connsiteX13" fmla="*/ 22979 w 77762"/>
                <a:gd name="connsiteY13" fmla="*/ 3972 h 79298"/>
                <a:gd name="connsiteX14" fmla="*/ 27407 w 77762"/>
                <a:gd name="connsiteY14" fmla="*/ 9574 h 79298"/>
                <a:gd name="connsiteX15" fmla="*/ 24396 w 77762"/>
                <a:gd name="connsiteY15" fmla="*/ 21827 h 79298"/>
                <a:gd name="connsiteX16" fmla="*/ 14299 w 77762"/>
                <a:gd name="connsiteY16" fmla="*/ 57713 h 79298"/>
                <a:gd name="connsiteX17" fmla="*/ 38035 w 77762"/>
                <a:gd name="connsiteY17" fmla="*/ 79420 h 79298"/>
                <a:gd name="connsiteX18" fmla="*/ 77891 w 77762"/>
                <a:gd name="connsiteY18" fmla="*/ 12375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7891" y="12375"/>
                  </a:moveTo>
                  <a:cubicBezTo>
                    <a:pt x="77891" y="2922"/>
                    <a:pt x="73285" y="121"/>
                    <a:pt x="70097" y="121"/>
                  </a:cubicBezTo>
                  <a:cubicBezTo>
                    <a:pt x="65668" y="121"/>
                    <a:pt x="61417" y="4672"/>
                    <a:pt x="61417" y="8524"/>
                  </a:cubicBezTo>
                  <a:cubicBezTo>
                    <a:pt x="61417" y="10799"/>
                    <a:pt x="62303" y="11850"/>
                    <a:pt x="64251" y="13775"/>
                  </a:cubicBezTo>
                  <a:cubicBezTo>
                    <a:pt x="67971" y="17276"/>
                    <a:pt x="70274" y="21827"/>
                    <a:pt x="70274" y="28129"/>
                  </a:cubicBezTo>
                  <a:cubicBezTo>
                    <a:pt x="70274" y="35482"/>
                    <a:pt x="59468" y="75568"/>
                    <a:pt x="38744" y="75568"/>
                  </a:cubicBezTo>
                  <a:cubicBezTo>
                    <a:pt x="29710" y="75568"/>
                    <a:pt x="25636" y="69442"/>
                    <a:pt x="25636" y="60339"/>
                  </a:cubicBezTo>
                  <a:cubicBezTo>
                    <a:pt x="25636" y="50536"/>
                    <a:pt x="30418" y="37757"/>
                    <a:pt x="35909" y="23228"/>
                  </a:cubicBezTo>
                  <a:cubicBezTo>
                    <a:pt x="37149" y="20252"/>
                    <a:pt x="38035" y="17801"/>
                    <a:pt x="38035" y="14475"/>
                  </a:cubicBezTo>
                  <a:cubicBezTo>
                    <a:pt x="38035" y="6598"/>
                    <a:pt x="32367" y="121"/>
                    <a:pt x="23510" y="121"/>
                  </a:cubicBezTo>
                  <a:cubicBezTo>
                    <a:pt x="6859" y="121"/>
                    <a:pt x="128" y="25504"/>
                    <a:pt x="128" y="27079"/>
                  </a:cubicBezTo>
                  <a:cubicBezTo>
                    <a:pt x="128" y="28830"/>
                    <a:pt x="1899" y="28830"/>
                    <a:pt x="2254" y="28830"/>
                  </a:cubicBezTo>
                  <a:cubicBezTo>
                    <a:pt x="4025" y="28830"/>
                    <a:pt x="4202" y="28479"/>
                    <a:pt x="5088" y="25679"/>
                  </a:cubicBezTo>
                  <a:cubicBezTo>
                    <a:pt x="10225" y="7998"/>
                    <a:pt x="17842" y="3972"/>
                    <a:pt x="22979" y="3972"/>
                  </a:cubicBezTo>
                  <a:cubicBezTo>
                    <a:pt x="24396" y="3972"/>
                    <a:pt x="27407" y="3972"/>
                    <a:pt x="27407" y="9574"/>
                  </a:cubicBezTo>
                  <a:cubicBezTo>
                    <a:pt x="27407" y="13950"/>
                    <a:pt x="25636" y="18677"/>
                    <a:pt x="24396" y="21827"/>
                  </a:cubicBezTo>
                  <a:cubicBezTo>
                    <a:pt x="16602" y="42133"/>
                    <a:pt x="14299" y="50186"/>
                    <a:pt x="14299" y="57713"/>
                  </a:cubicBezTo>
                  <a:cubicBezTo>
                    <a:pt x="14299" y="76619"/>
                    <a:pt x="29887" y="79420"/>
                    <a:pt x="38035" y="79420"/>
                  </a:cubicBezTo>
                  <a:cubicBezTo>
                    <a:pt x="67794" y="79420"/>
                    <a:pt x="77891" y="21477"/>
                    <a:pt x="77891" y="12375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形状 341">
              <a:extLst>
                <a:ext uri="{FF2B5EF4-FFF2-40B4-BE49-F238E27FC236}">
                  <a16:creationId xmlns:a16="http://schemas.microsoft.com/office/drawing/2014/main" id="{B278300D-EA00-308F-93D2-434B8A7E4ED4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2958068" y="6885775"/>
              <a:ext cx="54805" cy="81364"/>
            </a:xfrm>
            <a:custGeom>
              <a:avLst/>
              <a:gdLst>
                <a:gd name="connsiteX0" fmla="*/ 54939 w 54805"/>
                <a:gd name="connsiteY0" fmla="*/ 59179 h 81364"/>
                <a:gd name="connsiteX1" fmla="*/ 50723 w 54805"/>
                <a:gd name="connsiteY1" fmla="*/ 59179 h 81364"/>
                <a:gd name="connsiteX2" fmla="*/ 47499 w 54805"/>
                <a:gd name="connsiteY2" fmla="*/ 70330 h 81364"/>
                <a:gd name="connsiteX3" fmla="*/ 35224 w 54805"/>
                <a:gd name="connsiteY3" fmla="*/ 71065 h 81364"/>
                <a:gd name="connsiteX4" fmla="*/ 12409 w 54805"/>
                <a:gd name="connsiteY4" fmla="*/ 71065 h 81364"/>
                <a:gd name="connsiteX5" fmla="*/ 37208 w 54805"/>
                <a:gd name="connsiteY5" fmla="*/ 50479 h 81364"/>
                <a:gd name="connsiteX6" fmla="*/ 54939 w 54805"/>
                <a:gd name="connsiteY6" fmla="*/ 24011 h 81364"/>
                <a:gd name="connsiteX7" fmla="*/ 25924 w 54805"/>
                <a:gd name="connsiteY7" fmla="*/ 117 h 81364"/>
                <a:gd name="connsiteX8" fmla="*/ 133 w 54805"/>
                <a:gd name="connsiteY8" fmla="*/ 22051 h 81364"/>
                <a:gd name="connsiteX9" fmla="*/ 6705 w 54805"/>
                <a:gd name="connsiteY9" fmla="*/ 28913 h 81364"/>
                <a:gd name="connsiteX10" fmla="*/ 13277 w 54805"/>
                <a:gd name="connsiteY10" fmla="*/ 22419 h 81364"/>
                <a:gd name="connsiteX11" fmla="*/ 5961 w 54805"/>
                <a:gd name="connsiteY11" fmla="*/ 15924 h 81364"/>
                <a:gd name="connsiteX12" fmla="*/ 24064 w 54805"/>
                <a:gd name="connsiteY12" fmla="*/ 4528 h 81364"/>
                <a:gd name="connsiteX13" fmla="*/ 42911 w 54805"/>
                <a:gd name="connsiteY13" fmla="*/ 24011 h 81364"/>
                <a:gd name="connsiteX14" fmla="*/ 31256 w 54805"/>
                <a:gd name="connsiteY14" fmla="*/ 47538 h 81364"/>
                <a:gd name="connsiteX15" fmla="*/ 1373 w 54805"/>
                <a:gd name="connsiteY15" fmla="*/ 76702 h 81364"/>
                <a:gd name="connsiteX16" fmla="*/ 133 w 54805"/>
                <a:gd name="connsiteY16" fmla="*/ 81481 h 81364"/>
                <a:gd name="connsiteX17" fmla="*/ 51219 w 54805"/>
                <a:gd name="connsiteY17" fmla="*/ 81481 h 81364"/>
                <a:gd name="connsiteX18" fmla="*/ 54939 w 54805"/>
                <a:gd name="connsiteY18" fmla="*/ 59179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4939" y="59179"/>
                  </a:moveTo>
                  <a:lnTo>
                    <a:pt x="50723" y="59179"/>
                  </a:lnTo>
                  <a:cubicBezTo>
                    <a:pt x="50351" y="61875"/>
                    <a:pt x="49111" y="69105"/>
                    <a:pt x="47499" y="70330"/>
                  </a:cubicBezTo>
                  <a:cubicBezTo>
                    <a:pt x="46507" y="71065"/>
                    <a:pt x="36960" y="71065"/>
                    <a:pt x="35224" y="71065"/>
                  </a:cubicBezTo>
                  <a:lnTo>
                    <a:pt x="12409" y="71065"/>
                  </a:lnTo>
                  <a:cubicBezTo>
                    <a:pt x="25428" y="59670"/>
                    <a:pt x="29768" y="56239"/>
                    <a:pt x="37208" y="50479"/>
                  </a:cubicBezTo>
                  <a:cubicBezTo>
                    <a:pt x="46383" y="43250"/>
                    <a:pt x="54939" y="35652"/>
                    <a:pt x="54939" y="24011"/>
                  </a:cubicBezTo>
                  <a:cubicBezTo>
                    <a:pt x="54939" y="9185"/>
                    <a:pt x="41796" y="117"/>
                    <a:pt x="25924" y="117"/>
                  </a:cubicBezTo>
                  <a:cubicBezTo>
                    <a:pt x="10549" y="117"/>
                    <a:pt x="133" y="10778"/>
                    <a:pt x="133" y="22051"/>
                  </a:cubicBezTo>
                  <a:cubicBezTo>
                    <a:pt x="133" y="28300"/>
                    <a:pt x="5465" y="28913"/>
                    <a:pt x="6705" y="28913"/>
                  </a:cubicBezTo>
                  <a:cubicBezTo>
                    <a:pt x="9681" y="28913"/>
                    <a:pt x="13277" y="26830"/>
                    <a:pt x="13277" y="22419"/>
                  </a:cubicBezTo>
                  <a:cubicBezTo>
                    <a:pt x="13277" y="20213"/>
                    <a:pt x="12409" y="15924"/>
                    <a:pt x="5961" y="15924"/>
                  </a:cubicBezTo>
                  <a:cubicBezTo>
                    <a:pt x="9805" y="7224"/>
                    <a:pt x="18236" y="4528"/>
                    <a:pt x="24064" y="4528"/>
                  </a:cubicBezTo>
                  <a:cubicBezTo>
                    <a:pt x="36464" y="4528"/>
                    <a:pt x="42911" y="14086"/>
                    <a:pt x="42911" y="24011"/>
                  </a:cubicBezTo>
                  <a:cubicBezTo>
                    <a:pt x="42911" y="34672"/>
                    <a:pt x="35224" y="43127"/>
                    <a:pt x="31256" y="47538"/>
                  </a:cubicBezTo>
                  <a:lnTo>
                    <a:pt x="1373" y="76702"/>
                  </a:lnTo>
                  <a:cubicBezTo>
                    <a:pt x="133" y="77805"/>
                    <a:pt x="133" y="78050"/>
                    <a:pt x="133" y="81481"/>
                  </a:cubicBezTo>
                  <a:lnTo>
                    <a:pt x="51219" y="81481"/>
                  </a:lnTo>
                  <a:lnTo>
                    <a:pt x="54939" y="5917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形状 342">
              <a:extLst>
                <a:ext uri="{FF2B5EF4-FFF2-40B4-BE49-F238E27FC236}">
                  <a16:creationId xmlns:a16="http://schemas.microsoft.com/office/drawing/2014/main" id="{27470D4B-DB4B-71A5-51AA-AFB4F3753CBF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2951464" y="7028653"/>
              <a:ext cx="57037" cy="55263"/>
            </a:xfrm>
            <a:custGeom>
              <a:avLst/>
              <a:gdLst>
                <a:gd name="connsiteX0" fmla="*/ 13400 w 57037"/>
                <a:gd name="connsiteY0" fmla="*/ 43379 h 55263"/>
                <a:gd name="connsiteX1" fmla="*/ 29396 w 57037"/>
                <a:gd name="connsiteY1" fmla="*/ 29532 h 55263"/>
                <a:gd name="connsiteX2" fmla="*/ 44895 w 57037"/>
                <a:gd name="connsiteY2" fmla="*/ 16666 h 55263"/>
                <a:gd name="connsiteX3" fmla="*/ 57171 w 57037"/>
                <a:gd name="connsiteY3" fmla="*/ 1594 h 55263"/>
                <a:gd name="connsiteX4" fmla="*/ 55063 w 57037"/>
                <a:gd name="connsiteY4" fmla="*/ 124 h 55263"/>
                <a:gd name="connsiteX5" fmla="*/ 52955 w 57037"/>
                <a:gd name="connsiteY5" fmla="*/ 1349 h 55263"/>
                <a:gd name="connsiteX6" fmla="*/ 43531 w 57037"/>
                <a:gd name="connsiteY6" fmla="*/ 8824 h 55263"/>
                <a:gd name="connsiteX7" fmla="*/ 36463 w 57037"/>
                <a:gd name="connsiteY7" fmla="*/ 5147 h 55263"/>
                <a:gd name="connsiteX8" fmla="*/ 26668 w 57037"/>
                <a:gd name="connsiteY8" fmla="*/ 124 h 55263"/>
                <a:gd name="connsiteX9" fmla="*/ 10052 w 57037"/>
                <a:gd name="connsiteY9" fmla="*/ 14460 h 55263"/>
                <a:gd name="connsiteX10" fmla="*/ 12160 w 57037"/>
                <a:gd name="connsiteY10" fmla="*/ 15931 h 55263"/>
                <a:gd name="connsiteX11" fmla="*/ 14392 w 57037"/>
                <a:gd name="connsiteY11" fmla="*/ 14215 h 55263"/>
                <a:gd name="connsiteX12" fmla="*/ 25180 w 57037"/>
                <a:gd name="connsiteY12" fmla="*/ 9681 h 55263"/>
                <a:gd name="connsiteX13" fmla="*/ 32992 w 57037"/>
                <a:gd name="connsiteY13" fmla="*/ 10784 h 55263"/>
                <a:gd name="connsiteX14" fmla="*/ 43779 w 57037"/>
                <a:gd name="connsiteY14" fmla="*/ 12255 h 55263"/>
                <a:gd name="connsiteX15" fmla="*/ 26544 w 57037"/>
                <a:gd name="connsiteY15" fmla="*/ 27081 h 55263"/>
                <a:gd name="connsiteX16" fmla="*/ 11168 w 57037"/>
                <a:gd name="connsiteY16" fmla="*/ 40193 h 55263"/>
                <a:gd name="connsiteX17" fmla="*/ 133 w 57037"/>
                <a:gd name="connsiteY17" fmla="*/ 53917 h 55263"/>
                <a:gd name="connsiteX18" fmla="*/ 2241 w 57037"/>
                <a:gd name="connsiteY18" fmla="*/ 55387 h 55263"/>
                <a:gd name="connsiteX19" fmla="*/ 4349 w 57037"/>
                <a:gd name="connsiteY19" fmla="*/ 54162 h 55263"/>
                <a:gd name="connsiteX20" fmla="*/ 15756 w 57037"/>
                <a:gd name="connsiteY20" fmla="*/ 46687 h 55263"/>
                <a:gd name="connsiteX21" fmla="*/ 22452 w 57037"/>
                <a:gd name="connsiteY21" fmla="*/ 49873 h 55263"/>
                <a:gd name="connsiteX22" fmla="*/ 32744 w 57037"/>
                <a:gd name="connsiteY22" fmla="*/ 55387 h 55263"/>
                <a:gd name="connsiteX23" fmla="*/ 54319 w 57037"/>
                <a:gd name="connsiteY23" fmla="*/ 36394 h 55263"/>
                <a:gd name="connsiteX24" fmla="*/ 52211 w 57037"/>
                <a:gd name="connsiteY24" fmla="*/ 34801 h 55263"/>
                <a:gd name="connsiteX25" fmla="*/ 49979 w 57037"/>
                <a:gd name="connsiteY25" fmla="*/ 36762 h 55263"/>
                <a:gd name="connsiteX26" fmla="*/ 34231 w 57037"/>
                <a:gd name="connsiteY26" fmla="*/ 45830 h 55263"/>
                <a:gd name="connsiteX27" fmla="*/ 25180 w 57037"/>
                <a:gd name="connsiteY27" fmla="*/ 44482 h 55263"/>
                <a:gd name="connsiteX28" fmla="*/ 16252 w 57037"/>
                <a:gd name="connsiteY28" fmla="*/ 43256 h 55263"/>
                <a:gd name="connsiteX29" fmla="*/ 13400 w 57037"/>
                <a:gd name="connsiteY29" fmla="*/ 43379 h 5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037" h="55263">
                  <a:moveTo>
                    <a:pt x="13400" y="43379"/>
                  </a:moveTo>
                  <a:cubicBezTo>
                    <a:pt x="16624" y="40193"/>
                    <a:pt x="18856" y="37865"/>
                    <a:pt x="29396" y="29532"/>
                  </a:cubicBezTo>
                  <a:cubicBezTo>
                    <a:pt x="32000" y="27449"/>
                    <a:pt x="41299" y="20097"/>
                    <a:pt x="44895" y="16666"/>
                  </a:cubicBezTo>
                  <a:cubicBezTo>
                    <a:pt x="52459" y="9314"/>
                    <a:pt x="57171" y="3064"/>
                    <a:pt x="57171" y="1594"/>
                  </a:cubicBezTo>
                  <a:cubicBezTo>
                    <a:pt x="57171" y="124"/>
                    <a:pt x="55559" y="124"/>
                    <a:pt x="55063" y="124"/>
                  </a:cubicBezTo>
                  <a:cubicBezTo>
                    <a:pt x="53947" y="124"/>
                    <a:pt x="53575" y="369"/>
                    <a:pt x="52955" y="1349"/>
                  </a:cubicBezTo>
                  <a:cubicBezTo>
                    <a:pt x="49111" y="6986"/>
                    <a:pt x="46507" y="8824"/>
                    <a:pt x="43531" y="8824"/>
                  </a:cubicBezTo>
                  <a:cubicBezTo>
                    <a:pt x="42043" y="8824"/>
                    <a:pt x="40183" y="8701"/>
                    <a:pt x="36463" y="5147"/>
                  </a:cubicBezTo>
                  <a:cubicBezTo>
                    <a:pt x="32248" y="981"/>
                    <a:pt x="29520" y="124"/>
                    <a:pt x="26668" y="124"/>
                  </a:cubicBezTo>
                  <a:cubicBezTo>
                    <a:pt x="16748" y="124"/>
                    <a:pt x="10052" y="10784"/>
                    <a:pt x="10052" y="14460"/>
                  </a:cubicBezTo>
                  <a:cubicBezTo>
                    <a:pt x="10052" y="15563"/>
                    <a:pt x="11292" y="15931"/>
                    <a:pt x="12160" y="15931"/>
                  </a:cubicBezTo>
                  <a:cubicBezTo>
                    <a:pt x="13648" y="15931"/>
                    <a:pt x="13896" y="15563"/>
                    <a:pt x="14392" y="14215"/>
                  </a:cubicBezTo>
                  <a:cubicBezTo>
                    <a:pt x="16252" y="9926"/>
                    <a:pt x="23196" y="9681"/>
                    <a:pt x="25180" y="9681"/>
                  </a:cubicBezTo>
                  <a:cubicBezTo>
                    <a:pt x="28032" y="9681"/>
                    <a:pt x="31256" y="10417"/>
                    <a:pt x="32992" y="10784"/>
                  </a:cubicBezTo>
                  <a:cubicBezTo>
                    <a:pt x="39811" y="12255"/>
                    <a:pt x="40679" y="12255"/>
                    <a:pt x="43779" y="12255"/>
                  </a:cubicBezTo>
                  <a:cubicBezTo>
                    <a:pt x="40555" y="15563"/>
                    <a:pt x="38323" y="17769"/>
                    <a:pt x="26544" y="27081"/>
                  </a:cubicBezTo>
                  <a:cubicBezTo>
                    <a:pt x="16872" y="34679"/>
                    <a:pt x="13524" y="37742"/>
                    <a:pt x="11168" y="40193"/>
                  </a:cubicBezTo>
                  <a:cubicBezTo>
                    <a:pt x="3729" y="47423"/>
                    <a:pt x="133" y="52814"/>
                    <a:pt x="133" y="53917"/>
                  </a:cubicBezTo>
                  <a:cubicBezTo>
                    <a:pt x="133" y="55387"/>
                    <a:pt x="1745" y="55387"/>
                    <a:pt x="2241" y="55387"/>
                  </a:cubicBezTo>
                  <a:cubicBezTo>
                    <a:pt x="3481" y="55387"/>
                    <a:pt x="3729" y="55142"/>
                    <a:pt x="4349" y="54162"/>
                  </a:cubicBezTo>
                  <a:cubicBezTo>
                    <a:pt x="7697" y="49506"/>
                    <a:pt x="11540" y="46687"/>
                    <a:pt x="15756" y="46687"/>
                  </a:cubicBezTo>
                  <a:cubicBezTo>
                    <a:pt x="17244" y="46687"/>
                    <a:pt x="19104" y="46810"/>
                    <a:pt x="22452" y="49873"/>
                  </a:cubicBezTo>
                  <a:cubicBezTo>
                    <a:pt x="26296" y="53549"/>
                    <a:pt x="28776" y="55387"/>
                    <a:pt x="32744" y="55387"/>
                  </a:cubicBezTo>
                  <a:cubicBezTo>
                    <a:pt x="46011" y="55387"/>
                    <a:pt x="54319" y="40560"/>
                    <a:pt x="54319" y="36394"/>
                  </a:cubicBezTo>
                  <a:cubicBezTo>
                    <a:pt x="54319" y="34924"/>
                    <a:pt x="52955" y="34801"/>
                    <a:pt x="52211" y="34801"/>
                  </a:cubicBezTo>
                  <a:cubicBezTo>
                    <a:pt x="50723" y="34801"/>
                    <a:pt x="50475" y="35414"/>
                    <a:pt x="49979" y="36762"/>
                  </a:cubicBezTo>
                  <a:cubicBezTo>
                    <a:pt x="47623" y="42889"/>
                    <a:pt x="40307" y="45830"/>
                    <a:pt x="34231" y="45830"/>
                  </a:cubicBezTo>
                  <a:cubicBezTo>
                    <a:pt x="31380" y="45830"/>
                    <a:pt x="28280" y="45217"/>
                    <a:pt x="25180" y="44482"/>
                  </a:cubicBezTo>
                  <a:cubicBezTo>
                    <a:pt x="19476" y="43256"/>
                    <a:pt x="18484" y="43256"/>
                    <a:pt x="16252" y="43256"/>
                  </a:cubicBezTo>
                  <a:cubicBezTo>
                    <a:pt x="16004" y="43256"/>
                    <a:pt x="14144" y="43256"/>
                    <a:pt x="13400" y="43379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形状 343">
              <a:extLst>
                <a:ext uri="{FF2B5EF4-FFF2-40B4-BE49-F238E27FC236}">
                  <a16:creationId xmlns:a16="http://schemas.microsoft.com/office/drawing/2014/main" id="{0B9A0AE4-D679-D320-72F4-15B72557416E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3088844" y="6975172"/>
              <a:ext cx="117795" cy="40962"/>
            </a:xfrm>
            <a:custGeom>
              <a:avLst/>
              <a:gdLst>
                <a:gd name="connsiteX0" fmla="*/ 111913 w 117795"/>
                <a:gd name="connsiteY0" fmla="*/ 7123 h 40962"/>
                <a:gd name="connsiteX1" fmla="*/ 117936 w 117795"/>
                <a:gd name="connsiteY1" fmla="*/ 3622 h 40962"/>
                <a:gd name="connsiteX2" fmla="*/ 112090 w 117795"/>
                <a:gd name="connsiteY2" fmla="*/ 121 h 40962"/>
                <a:gd name="connsiteX3" fmla="*/ 5986 w 117795"/>
                <a:gd name="connsiteY3" fmla="*/ 121 h 40962"/>
                <a:gd name="connsiteX4" fmla="*/ 140 w 117795"/>
                <a:gd name="connsiteY4" fmla="*/ 3622 h 40962"/>
                <a:gd name="connsiteX5" fmla="*/ 6163 w 117795"/>
                <a:gd name="connsiteY5" fmla="*/ 7123 h 40962"/>
                <a:gd name="connsiteX6" fmla="*/ 111913 w 117795"/>
                <a:gd name="connsiteY6" fmla="*/ 7123 h 40962"/>
                <a:gd name="connsiteX7" fmla="*/ 112090 w 117795"/>
                <a:gd name="connsiteY7" fmla="*/ 41083 h 40962"/>
                <a:gd name="connsiteX8" fmla="*/ 117936 w 117795"/>
                <a:gd name="connsiteY8" fmla="*/ 37582 h 40962"/>
                <a:gd name="connsiteX9" fmla="*/ 111913 w 117795"/>
                <a:gd name="connsiteY9" fmla="*/ 34081 h 40962"/>
                <a:gd name="connsiteX10" fmla="*/ 6163 w 117795"/>
                <a:gd name="connsiteY10" fmla="*/ 34081 h 40962"/>
                <a:gd name="connsiteX11" fmla="*/ 140 w 117795"/>
                <a:gd name="connsiteY11" fmla="*/ 37582 h 40962"/>
                <a:gd name="connsiteX12" fmla="*/ 5986 w 117795"/>
                <a:gd name="connsiteY12" fmla="*/ 41083 h 40962"/>
                <a:gd name="connsiteX13" fmla="*/ 112090 w 117795"/>
                <a:gd name="connsiteY13" fmla="*/ 41083 h 4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795" h="40962">
                  <a:moveTo>
                    <a:pt x="111913" y="7123"/>
                  </a:moveTo>
                  <a:cubicBezTo>
                    <a:pt x="114570" y="7123"/>
                    <a:pt x="117936" y="7123"/>
                    <a:pt x="117936" y="3622"/>
                  </a:cubicBezTo>
                  <a:cubicBezTo>
                    <a:pt x="117936" y="121"/>
                    <a:pt x="114570" y="121"/>
                    <a:pt x="112090" y="121"/>
                  </a:cubicBezTo>
                  <a:lnTo>
                    <a:pt x="5986" y="121"/>
                  </a:lnTo>
                  <a:cubicBezTo>
                    <a:pt x="3506" y="121"/>
                    <a:pt x="140" y="121"/>
                    <a:pt x="140" y="3622"/>
                  </a:cubicBezTo>
                  <a:cubicBezTo>
                    <a:pt x="140" y="7123"/>
                    <a:pt x="3506" y="7123"/>
                    <a:pt x="6163" y="7123"/>
                  </a:cubicBezTo>
                  <a:lnTo>
                    <a:pt x="111913" y="7123"/>
                  </a:lnTo>
                  <a:close/>
                  <a:moveTo>
                    <a:pt x="112090" y="41083"/>
                  </a:moveTo>
                  <a:cubicBezTo>
                    <a:pt x="114570" y="41083"/>
                    <a:pt x="117936" y="41083"/>
                    <a:pt x="117936" y="37582"/>
                  </a:cubicBezTo>
                  <a:cubicBezTo>
                    <a:pt x="117936" y="34081"/>
                    <a:pt x="114570" y="34081"/>
                    <a:pt x="111913" y="34081"/>
                  </a:cubicBezTo>
                  <a:lnTo>
                    <a:pt x="6163" y="34081"/>
                  </a:lnTo>
                  <a:cubicBezTo>
                    <a:pt x="3506" y="34081"/>
                    <a:pt x="140" y="34081"/>
                    <a:pt x="140" y="37582"/>
                  </a:cubicBezTo>
                  <a:cubicBezTo>
                    <a:pt x="140" y="41083"/>
                    <a:pt x="3506" y="41083"/>
                    <a:pt x="5986" y="41083"/>
                  </a:cubicBezTo>
                  <a:lnTo>
                    <a:pt x="112090" y="41083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形状 344">
              <a:extLst>
                <a:ext uri="{FF2B5EF4-FFF2-40B4-BE49-F238E27FC236}">
                  <a16:creationId xmlns:a16="http://schemas.microsoft.com/office/drawing/2014/main" id="{3C6A6090-80DF-5660-A49B-26E4E4ED5C0F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3296545" y="6735876"/>
              <a:ext cx="87682" cy="123761"/>
            </a:xfrm>
            <a:custGeom>
              <a:avLst/>
              <a:gdLst>
                <a:gd name="connsiteX0" fmla="*/ 54001 w 87682"/>
                <a:gd name="connsiteY0" fmla="*/ 70482 h 123761"/>
                <a:gd name="connsiteX1" fmla="*/ 72601 w 87682"/>
                <a:gd name="connsiteY1" fmla="*/ 119671 h 123761"/>
                <a:gd name="connsiteX2" fmla="*/ 81989 w 87682"/>
                <a:gd name="connsiteY2" fmla="*/ 123522 h 123761"/>
                <a:gd name="connsiteX3" fmla="*/ 85886 w 87682"/>
                <a:gd name="connsiteY3" fmla="*/ 123522 h 123761"/>
                <a:gd name="connsiteX4" fmla="*/ 87834 w 87682"/>
                <a:gd name="connsiteY4" fmla="*/ 121772 h 123761"/>
                <a:gd name="connsiteX5" fmla="*/ 86949 w 87682"/>
                <a:gd name="connsiteY5" fmla="*/ 120196 h 123761"/>
                <a:gd name="connsiteX6" fmla="*/ 82875 w 87682"/>
                <a:gd name="connsiteY6" fmla="*/ 112144 h 123761"/>
                <a:gd name="connsiteX7" fmla="*/ 46739 w 87682"/>
                <a:gd name="connsiteY7" fmla="*/ 12539 h 123761"/>
                <a:gd name="connsiteX8" fmla="*/ 25128 w 87682"/>
                <a:gd name="connsiteY8" fmla="*/ 111 h 123761"/>
                <a:gd name="connsiteX9" fmla="*/ 21940 w 87682"/>
                <a:gd name="connsiteY9" fmla="*/ 2036 h 123761"/>
                <a:gd name="connsiteX10" fmla="*/ 23534 w 87682"/>
                <a:gd name="connsiteY10" fmla="*/ 3787 h 123761"/>
                <a:gd name="connsiteX11" fmla="*/ 35048 w 87682"/>
                <a:gd name="connsiteY11" fmla="*/ 17791 h 123761"/>
                <a:gd name="connsiteX12" fmla="*/ 52230 w 87682"/>
                <a:gd name="connsiteY12" fmla="*/ 65405 h 123761"/>
                <a:gd name="connsiteX13" fmla="*/ 3341 w 87682"/>
                <a:gd name="connsiteY13" fmla="*/ 113369 h 123761"/>
                <a:gd name="connsiteX14" fmla="*/ 152 w 87682"/>
                <a:gd name="connsiteY14" fmla="*/ 118796 h 123761"/>
                <a:gd name="connsiteX15" fmla="*/ 5466 w 87682"/>
                <a:gd name="connsiteY15" fmla="*/ 123872 h 123761"/>
                <a:gd name="connsiteX16" fmla="*/ 11312 w 87682"/>
                <a:gd name="connsiteY16" fmla="*/ 120196 h 123761"/>
                <a:gd name="connsiteX17" fmla="*/ 54001 w 87682"/>
                <a:gd name="connsiteY17" fmla="*/ 70482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001" y="70482"/>
                  </a:moveTo>
                  <a:cubicBezTo>
                    <a:pt x="61264" y="88862"/>
                    <a:pt x="69766" y="115645"/>
                    <a:pt x="72601" y="119671"/>
                  </a:cubicBezTo>
                  <a:cubicBezTo>
                    <a:pt x="75435" y="123522"/>
                    <a:pt x="77206" y="123522"/>
                    <a:pt x="81989" y="123522"/>
                  </a:cubicBezTo>
                  <a:lnTo>
                    <a:pt x="85886" y="123522"/>
                  </a:lnTo>
                  <a:cubicBezTo>
                    <a:pt x="87657" y="123347"/>
                    <a:pt x="87834" y="122297"/>
                    <a:pt x="87834" y="121772"/>
                  </a:cubicBezTo>
                  <a:cubicBezTo>
                    <a:pt x="87834" y="121247"/>
                    <a:pt x="87480" y="120896"/>
                    <a:pt x="86949" y="120196"/>
                  </a:cubicBezTo>
                  <a:cubicBezTo>
                    <a:pt x="85177" y="118271"/>
                    <a:pt x="84114" y="115645"/>
                    <a:pt x="82875" y="112144"/>
                  </a:cubicBezTo>
                  <a:lnTo>
                    <a:pt x="46739" y="12539"/>
                  </a:lnTo>
                  <a:cubicBezTo>
                    <a:pt x="43019" y="2386"/>
                    <a:pt x="33454" y="111"/>
                    <a:pt x="25128" y="111"/>
                  </a:cubicBezTo>
                  <a:cubicBezTo>
                    <a:pt x="24243" y="111"/>
                    <a:pt x="21940" y="111"/>
                    <a:pt x="21940" y="2036"/>
                  </a:cubicBezTo>
                  <a:cubicBezTo>
                    <a:pt x="21940" y="3437"/>
                    <a:pt x="23357" y="3787"/>
                    <a:pt x="23534" y="3787"/>
                  </a:cubicBezTo>
                  <a:cubicBezTo>
                    <a:pt x="29380" y="4837"/>
                    <a:pt x="30620" y="5887"/>
                    <a:pt x="35048" y="17791"/>
                  </a:cubicBezTo>
                  <a:lnTo>
                    <a:pt x="52230" y="65405"/>
                  </a:lnTo>
                  <a:lnTo>
                    <a:pt x="3341" y="113369"/>
                  </a:lnTo>
                  <a:cubicBezTo>
                    <a:pt x="1215" y="115470"/>
                    <a:pt x="152" y="116520"/>
                    <a:pt x="152" y="118796"/>
                  </a:cubicBezTo>
                  <a:cubicBezTo>
                    <a:pt x="152" y="121772"/>
                    <a:pt x="2632" y="123872"/>
                    <a:pt x="5466" y="123872"/>
                  </a:cubicBezTo>
                  <a:cubicBezTo>
                    <a:pt x="8300" y="123872"/>
                    <a:pt x="9895" y="121947"/>
                    <a:pt x="11312" y="120196"/>
                  </a:cubicBezTo>
                  <a:lnTo>
                    <a:pt x="54001" y="7048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形状 345">
              <a:extLst>
                <a:ext uri="{FF2B5EF4-FFF2-40B4-BE49-F238E27FC236}">
                  <a16:creationId xmlns:a16="http://schemas.microsoft.com/office/drawing/2014/main" id="{9DA8597E-0E15-0E7B-CF5A-7D546F8546D0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3399290" y="6829581"/>
              <a:ext cx="49474" cy="55263"/>
            </a:xfrm>
            <a:custGeom>
              <a:avLst/>
              <a:gdLst>
                <a:gd name="connsiteX0" fmla="*/ 44796 w 49474"/>
                <a:gd name="connsiteY0" fmla="*/ 8077 h 55263"/>
                <a:gd name="connsiteX1" fmla="*/ 39588 w 49474"/>
                <a:gd name="connsiteY1" fmla="*/ 13836 h 55263"/>
                <a:gd name="connsiteX2" fmla="*/ 43680 w 49474"/>
                <a:gd name="connsiteY2" fmla="*/ 17757 h 55263"/>
                <a:gd name="connsiteX3" fmla="*/ 49632 w 49474"/>
                <a:gd name="connsiteY3" fmla="*/ 10773 h 55263"/>
                <a:gd name="connsiteX4" fmla="*/ 33141 w 49474"/>
                <a:gd name="connsiteY4" fmla="*/ 112 h 55263"/>
                <a:gd name="connsiteX5" fmla="*/ 10326 w 49474"/>
                <a:gd name="connsiteY5" fmla="*/ 18002 h 55263"/>
                <a:gd name="connsiteX6" fmla="*/ 14665 w 49474"/>
                <a:gd name="connsiteY6" fmla="*/ 26948 h 55263"/>
                <a:gd name="connsiteX7" fmla="*/ 28677 w 49474"/>
                <a:gd name="connsiteY7" fmla="*/ 31359 h 55263"/>
                <a:gd name="connsiteX8" fmla="*/ 39216 w 49474"/>
                <a:gd name="connsiteY8" fmla="*/ 39446 h 55263"/>
                <a:gd name="connsiteX9" fmla="*/ 32645 w 49474"/>
                <a:gd name="connsiteY9" fmla="*/ 49249 h 55263"/>
                <a:gd name="connsiteX10" fmla="*/ 20245 w 49474"/>
                <a:gd name="connsiteY10" fmla="*/ 51945 h 55263"/>
                <a:gd name="connsiteX11" fmla="*/ 5366 w 49474"/>
                <a:gd name="connsiteY11" fmla="*/ 46798 h 55263"/>
                <a:gd name="connsiteX12" fmla="*/ 12185 w 49474"/>
                <a:gd name="connsiteY12" fmla="*/ 39814 h 55263"/>
                <a:gd name="connsiteX13" fmla="*/ 7350 w 49474"/>
                <a:gd name="connsiteY13" fmla="*/ 35280 h 55263"/>
                <a:gd name="connsiteX14" fmla="*/ 158 w 49474"/>
                <a:gd name="connsiteY14" fmla="*/ 43490 h 55263"/>
                <a:gd name="connsiteX15" fmla="*/ 20121 w 49474"/>
                <a:gd name="connsiteY15" fmla="*/ 55376 h 55263"/>
                <a:gd name="connsiteX16" fmla="*/ 47152 w 49474"/>
                <a:gd name="connsiteY16" fmla="*/ 35158 h 55263"/>
                <a:gd name="connsiteX17" fmla="*/ 30041 w 49474"/>
                <a:gd name="connsiteY17" fmla="*/ 20821 h 55263"/>
                <a:gd name="connsiteX18" fmla="*/ 25081 w 49474"/>
                <a:gd name="connsiteY18" fmla="*/ 19841 h 55263"/>
                <a:gd name="connsiteX19" fmla="*/ 18261 w 49474"/>
                <a:gd name="connsiteY19" fmla="*/ 13714 h 55263"/>
                <a:gd name="connsiteX20" fmla="*/ 23221 w 49474"/>
                <a:gd name="connsiteY20" fmla="*/ 5871 h 55263"/>
                <a:gd name="connsiteX21" fmla="*/ 33017 w 49474"/>
                <a:gd name="connsiteY21" fmla="*/ 3543 h 55263"/>
                <a:gd name="connsiteX22" fmla="*/ 44796 w 49474"/>
                <a:gd name="connsiteY22" fmla="*/ 8077 h 5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474" h="55263">
                  <a:moveTo>
                    <a:pt x="44796" y="8077"/>
                  </a:moveTo>
                  <a:cubicBezTo>
                    <a:pt x="41572" y="8812"/>
                    <a:pt x="39588" y="11386"/>
                    <a:pt x="39588" y="13836"/>
                  </a:cubicBezTo>
                  <a:cubicBezTo>
                    <a:pt x="39588" y="16655"/>
                    <a:pt x="42068" y="17757"/>
                    <a:pt x="43680" y="17757"/>
                  </a:cubicBezTo>
                  <a:cubicBezTo>
                    <a:pt x="44920" y="17757"/>
                    <a:pt x="49632" y="17022"/>
                    <a:pt x="49632" y="10773"/>
                  </a:cubicBezTo>
                  <a:cubicBezTo>
                    <a:pt x="49632" y="2808"/>
                    <a:pt x="40704" y="112"/>
                    <a:pt x="33141" y="112"/>
                  </a:cubicBezTo>
                  <a:cubicBezTo>
                    <a:pt x="13797" y="112"/>
                    <a:pt x="10326" y="14204"/>
                    <a:pt x="10326" y="18002"/>
                  </a:cubicBezTo>
                  <a:cubicBezTo>
                    <a:pt x="10326" y="22536"/>
                    <a:pt x="12929" y="25477"/>
                    <a:pt x="14665" y="26948"/>
                  </a:cubicBezTo>
                  <a:cubicBezTo>
                    <a:pt x="17889" y="29398"/>
                    <a:pt x="20121" y="29888"/>
                    <a:pt x="28677" y="31359"/>
                  </a:cubicBezTo>
                  <a:cubicBezTo>
                    <a:pt x="31281" y="31849"/>
                    <a:pt x="39216" y="33320"/>
                    <a:pt x="39216" y="39446"/>
                  </a:cubicBezTo>
                  <a:cubicBezTo>
                    <a:pt x="39216" y="41529"/>
                    <a:pt x="37852" y="46186"/>
                    <a:pt x="32645" y="49249"/>
                  </a:cubicBezTo>
                  <a:cubicBezTo>
                    <a:pt x="27809" y="51945"/>
                    <a:pt x="21733" y="51945"/>
                    <a:pt x="20245" y="51945"/>
                  </a:cubicBezTo>
                  <a:cubicBezTo>
                    <a:pt x="15285" y="51945"/>
                    <a:pt x="8218" y="50842"/>
                    <a:pt x="5366" y="46798"/>
                  </a:cubicBezTo>
                  <a:cubicBezTo>
                    <a:pt x="9458" y="46308"/>
                    <a:pt x="12185" y="43245"/>
                    <a:pt x="12185" y="39814"/>
                  </a:cubicBezTo>
                  <a:cubicBezTo>
                    <a:pt x="12185" y="36751"/>
                    <a:pt x="9954" y="35280"/>
                    <a:pt x="7350" y="35280"/>
                  </a:cubicBezTo>
                  <a:cubicBezTo>
                    <a:pt x="3754" y="35280"/>
                    <a:pt x="158" y="38098"/>
                    <a:pt x="158" y="43490"/>
                  </a:cubicBezTo>
                  <a:cubicBezTo>
                    <a:pt x="158" y="50842"/>
                    <a:pt x="8094" y="55376"/>
                    <a:pt x="20121" y="55376"/>
                  </a:cubicBezTo>
                  <a:cubicBezTo>
                    <a:pt x="42936" y="55376"/>
                    <a:pt x="47152" y="39936"/>
                    <a:pt x="47152" y="35158"/>
                  </a:cubicBezTo>
                  <a:cubicBezTo>
                    <a:pt x="47152" y="23884"/>
                    <a:pt x="34629" y="21679"/>
                    <a:pt x="30041" y="20821"/>
                  </a:cubicBezTo>
                  <a:cubicBezTo>
                    <a:pt x="28925" y="20576"/>
                    <a:pt x="25825" y="20086"/>
                    <a:pt x="25081" y="19841"/>
                  </a:cubicBezTo>
                  <a:cubicBezTo>
                    <a:pt x="20493" y="18983"/>
                    <a:pt x="18261" y="16410"/>
                    <a:pt x="18261" y="13714"/>
                  </a:cubicBezTo>
                  <a:cubicBezTo>
                    <a:pt x="18261" y="10895"/>
                    <a:pt x="20493" y="7587"/>
                    <a:pt x="23221" y="5871"/>
                  </a:cubicBezTo>
                  <a:cubicBezTo>
                    <a:pt x="26569" y="3788"/>
                    <a:pt x="30909" y="3543"/>
                    <a:pt x="33017" y="3543"/>
                  </a:cubicBezTo>
                  <a:cubicBezTo>
                    <a:pt x="35621" y="3543"/>
                    <a:pt x="42068" y="3911"/>
                    <a:pt x="44796" y="8077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形状 346">
              <a:extLst>
                <a:ext uri="{FF2B5EF4-FFF2-40B4-BE49-F238E27FC236}">
                  <a16:creationId xmlns:a16="http://schemas.microsoft.com/office/drawing/2014/main" id="{58797F39-5AEC-44FB-20B1-258BD100E73D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3527606" y="6656051"/>
              <a:ext cx="67311" cy="314918"/>
            </a:xfrm>
            <a:custGeom>
              <a:avLst/>
              <a:gdLst>
                <a:gd name="connsiteX0" fmla="*/ 59504 w 67311"/>
                <a:gd name="connsiteY0" fmla="*/ 313092 h 314918"/>
                <a:gd name="connsiteX1" fmla="*/ 61630 w 67311"/>
                <a:gd name="connsiteY1" fmla="*/ 315018 h 314918"/>
                <a:gd name="connsiteX2" fmla="*/ 65527 w 67311"/>
                <a:gd name="connsiteY2" fmla="*/ 315018 h 314918"/>
                <a:gd name="connsiteX3" fmla="*/ 67475 w 67311"/>
                <a:gd name="connsiteY3" fmla="*/ 313267 h 314918"/>
                <a:gd name="connsiteX4" fmla="*/ 66767 w 67311"/>
                <a:gd name="connsiteY4" fmla="*/ 311692 h 314918"/>
                <a:gd name="connsiteX5" fmla="*/ 39842 w 67311"/>
                <a:gd name="connsiteY5" fmla="*/ 276506 h 314918"/>
                <a:gd name="connsiteX6" fmla="*/ 13626 w 67311"/>
                <a:gd name="connsiteY6" fmla="*/ 157646 h 314918"/>
                <a:gd name="connsiteX7" fmla="*/ 66944 w 67311"/>
                <a:gd name="connsiteY7" fmla="*/ 3251 h 314918"/>
                <a:gd name="connsiteX8" fmla="*/ 67475 w 67311"/>
                <a:gd name="connsiteY8" fmla="*/ 1850 h 314918"/>
                <a:gd name="connsiteX9" fmla="*/ 64110 w 67311"/>
                <a:gd name="connsiteY9" fmla="*/ 100 h 314918"/>
                <a:gd name="connsiteX10" fmla="*/ 59859 w 67311"/>
                <a:gd name="connsiteY10" fmla="*/ 1500 h 314918"/>
                <a:gd name="connsiteX11" fmla="*/ 11855 w 67311"/>
                <a:gd name="connsiteY11" fmla="*/ 77122 h 314918"/>
                <a:gd name="connsiteX12" fmla="*/ 164 w 67311"/>
                <a:gd name="connsiteY12" fmla="*/ 157471 h 314918"/>
                <a:gd name="connsiteX13" fmla="*/ 35591 w 67311"/>
                <a:gd name="connsiteY13" fmla="*/ 286484 h 314918"/>
                <a:gd name="connsiteX14" fmla="*/ 46928 w 67311"/>
                <a:gd name="connsiteY14" fmla="*/ 300664 h 314918"/>
                <a:gd name="connsiteX15" fmla="*/ 52596 w 67311"/>
                <a:gd name="connsiteY15" fmla="*/ 306790 h 314918"/>
                <a:gd name="connsiteX16" fmla="*/ 59504 w 67311"/>
                <a:gd name="connsiteY16" fmla="*/ 313092 h 31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311" h="314918">
                  <a:moveTo>
                    <a:pt x="59504" y="313092"/>
                  </a:moveTo>
                  <a:cubicBezTo>
                    <a:pt x="59859" y="313267"/>
                    <a:pt x="61453" y="315018"/>
                    <a:pt x="61630" y="315018"/>
                  </a:cubicBezTo>
                  <a:lnTo>
                    <a:pt x="65527" y="315018"/>
                  </a:lnTo>
                  <a:cubicBezTo>
                    <a:pt x="66058" y="315018"/>
                    <a:pt x="67475" y="314843"/>
                    <a:pt x="67475" y="313267"/>
                  </a:cubicBezTo>
                  <a:cubicBezTo>
                    <a:pt x="67475" y="312567"/>
                    <a:pt x="67121" y="312217"/>
                    <a:pt x="66767" y="311692"/>
                  </a:cubicBezTo>
                  <a:cubicBezTo>
                    <a:pt x="60390" y="305390"/>
                    <a:pt x="50825" y="295762"/>
                    <a:pt x="39842" y="276506"/>
                  </a:cubicBezTo>
                  <a:cubicBezTo>
                    <a:pt x="20712" y="242896"/>
                    <a:pt x="13626" y="199659"/>
                    <a:pt x="13626" y="157646"/>
                  </a:cubicBezTo>
                  <a:cubicBezTo>
                    <a:pt x="13626" y="79923"/>
                    <a:pt x="35945" y="34235"/>
                    <a:pt x="66944" y="3251"/>
                  </a:cubicBezTo>
                  <a:cubicBezTo>
                    <a:pt x="67475" y="2725"/>
                    <a:pt x="67475" y="2200"/>
                    <a:pt x="67475" y="1850"/>
                  </a:cubicBezTo>
                  <a:cubicBezTo>
                    <a:pt x="67475" y="100"/>
                    <a:pt x="66236" y="100"/>
                    <a:pt x="64110" y="100"/>
                  </a:cubicBezTo>
                  <a:cubicBezTo>
                    <a:pt x="61807" y="100"/>
                    <a:pt x="61453" y="100"/>
                    <a:pt x="59859" y="1500"/>
                  </a:cubicBezTo>
                  <a:cubicBezTo>
                    <a:pt x="43031" y="15854"/>
                    <a:pt x="24077" y="40186"/>
                    <a:pt x="11855" y="77122"/>
                  </a:cubicBezTo>
                  <a:cubicBezTo>
                    <a:pt x="4238" y="100229"/>
                    <a:pt x="164" y="128413"/>
                    <a:pt x="164" y="157471"/>
                  </a:cubicBezTo>
                  <a:cubicBezTo>
                    <a:pt x="164" y="198958"/>
                    <a:pt x="7781" y="245872"/>
                    <a:pt x="35591" y="286484"/>
                  </a:cubicBezTo>
                  <a:cubicBezTo>
                    <a:pt x="40374" y="293311"/>
                    <a:pt x="46928" y="300489"/>
                    <a:pt x="46928" y="300664"/>
                  </a:cubicBezTo>
                  <a:cubicBezTo>
                    <a:pt x="48699" y="302764"/>
                    <a:pt x="51179" y="305565"/>
                    <a:pt x="52596" y="306790"/>
                  </a:cubicBezTo>
                  <a:lnTo>
                    <a:pt x="59504" y="31309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形状 347">
              <a:extLst>
                <a:ext uri="{FF2B5EF4-FFF2-40B4-BE49-F238E27FC236}">
                  <a16:creationId xmlns:a16="http://schemas.microsoft.com/office/drawing/2014/main" id="{11CA061A-415A-2034-37ED-D999B41AD17D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3610899" y="6735876"/>
              <a:ext cx="87682" cy="123761"/>
            </a:xfrm>
            <a:custGeom>
              <a:avLst/>
              <a:gdLst>
                <a:gd name="connsiteX0" fmla="*/ 54019 w 87682"/>
                <a:gd name="connsiteY0" fmla="*/ 70482 h 123761"/>
                <a:gd name="connsiteX1" fmla="*/ 72618 w 87682"/>
                <a:gd name="connsiteY1" fmla="*/ 119671 h 123761"/>
                <a:gd name="connsiteX2" fmla="*/ 82007 w 87682"/>
                <a:gd name="connsiteY2" fmla="*/ 123522 h 123761"/>
                <a:gd name="connsiteX3" fmla="*/ 85904 w 87682"/>
                <a:gd name="connsiteY3" fmla="*/ 123522 h 123761"/>
                <a:gd name="connsiteX4" fmla="*/ 87852 w 87682"/>
                <a:gd name="connsiteY4" fmla="*/ 121772 h 123761"/>
                <a:gd name="connsiteX5" fmla="*/ 86966 w 87682"/>
                <a:gd name="connsiteY5" fmla="*/ 120196 h 123761"/>
                <a:gd name="connsiteX6" fmla="*/ 82892 w 87682"/>
                <a:gd name="connsiteY6" fmla="*/ 112144 h 123761"/>
                <a:gd name="connsiteX7" fmla="*/ 46757 w 87682"/>
                <a:gd name="connsiteY7" fmla="*/ 12539 h 123761"/>
                <a:gd name="connsiteX8" fmla="*/ 25146 w 87682"/>
                <a:gd name="connsiteY8" fmla="*/ 111 h 123761"/>
                <a:gd name="connsiteX9" fmla="*/ 21958 w 87682"/>
                <a:gd name="connsiteY9" fmla="*/ 2036 h 123761"/>
                <a:gd name="connsiteX10" fmla="*/ 23552 w 87682"/>
                <a:gd name="connsiteY10" fmla="*/ 3787 h 123761"/>
                <a:gd name="connsiteX11" fmla="*/ 35066 w 87682"/>
                <a:gd name="connsiteY11" fmla="*/ 17791 h 123761"/>
                <a:gd name="connsiteX12" fmla="*/ 52248 w 87682"/>
                <a:gd name="connsiteY12" fmla="*/ 65405 h 123761"/>
                <a:gd name="connsiteX13" fmla="*/ 3358 w 87682"/>
                <a:gd name="connsiteY13" fmla="*/ 113369 h 123761"/>
                <a:gd name="connsiteX14" fmla="*/ 170 w 87682"/>
                <a:gd name="connsiteY14" fmla="*/ 118796 h 123761"/>
                <a:gd name="connsiteX15" fmla="*/ 5484 w 87682"/>
                <a:gd name="connsiteY15" fmla="*/ 123872 h 123761"/>
                <a:gd name="connsiteX16" fmla="*/ 11329 w 87682"/>
                <a:gd name="connsiteY16" fmla="*/ 120196 h 123761"/>
                <a:gd name="connsiteX17" fmla="*/ 54019 w 87682"/>
                <a:gd name="connsiteY17" fmla="*/ 70482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019" y="70482"/>
                  </a:moveTo>
                  <a:cubicBezTo>
                    <a:pt x="61282" y="88862"/>
                    <a:pt x="69784" y="115645"/>
                    <a:pt x="72618" y="119671"/>
                  </a:cubicBezTo>
                  <a:cubicBezTo>
                    <a:pt x="75453" y="123522"/>
                    <a:pt x="77224" y="123522"/>
                    <a:pt x="82007" y="123522"/>
                  </a:cubicBezTo>
                  <a:lnTo>
                    <a:pt x="85904" y="123522"/>
                  </a:lnTo>
                  <a:cubicBezTo>
                    <a:pt x="87675" y="123347"/>
                    <a:pt x="87852" y="122297"/>
                    <a:pt x="87852" y="121772"/>
                  </a:cubicBezTo>
                  <a:cubicBezTo>
                    <a:pt x="87852" y="121247"/>
                    <a:pt x="87498" y="120896"/>
                    <a:pt x="86966" y="120196"/>
                  </a:cubicBezTo>
                  <a:cubicBezTo>
                    <a:pt x="85195" y="118271"/>
                    <a:pt x="84132" y="115645"/>
                    <a:pt x="82892" y="112144"/>
                  </a:cubicBezTo>
                  <a:lnTo>
                    <a:pt x="46757" y="12539"/>
                  </a:lnTo>
                  <a:cubicBezTo>
                    <a:pt x="43037" y="2386"/>
                    <a:pt x="33471" y="111"/>
                    <a:pt x="25146" y="111"/>
                  </a:cubicBezTo>
                  <a:cubicBezTo>
                    <a:pt x="24260" y="111"/>
                    <a:pt x="21958" y="111"/>
                    <a:pt x="21958" y="2036"/>
                  </a:cubicBezTo>
                  <a:cubicBezTo>
                    <a:pt x="21958" y="3437"/>
                    <a:pt x="23375" y="3787"/>
                    <a:pt x="23552" y="3787"/>
                  </a:cubicBezTo>
                  <a:cubicBezTo>
                    <a:pt x="29397" y="4837"/>
                    <a:pt x="30637" y="5887"/>
                    <a:pt x="35066" y="17791"/>
                  </a:cubicBezTo>
                  <a:lnTo>
                    <a:pt x="52248" y="65405"/>
                  </a:lnTo>
                  <a:lnTo>
                    <a:pt x="3358" y="113369"/>
                  </a:lnTo>
                  <a:cubicBezTo>
                    <a:pt x="1233" y="115470"/>
                    <a:pt x="170" y="116520"/>
                    <a:pt x="170" y="118796"/>
                  </a:cubicBezTo>
                  <a:cubicBezTo>
                    <a:pt x="170" y="121772"/>
                    <a:pt x="2650" y="123872"/>
                    <a:pt x="5484" y="123872"/>
                  </a:cubicBezTo>
                  <a:cubicBezTo>
                    <a:pt x="8318" y="123872"/>
                    <a:pt x="9912" y="121947"/>
                    <a:pt x="11329" y="120196"/>
                  </a:cubicBezTo>
                  <a:lnTo>
                    <a:pt x="54019" y="7048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形状 348">
              <a:extLst>
                <a:ext uri="{FF2B5EF4-FFF2-40B4-BE49-F238E27FC236}">
                  <a16:creationId xmlns:a16="http://schemas.microsoft.com/office/drawing/2014/main" id="{ADC3A7D8-279D-A9C1-8B7F-037C0573B36C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3718356" y="6802255"/>
              <a:ext cx="45134" cy="81364"/>
            </a:xfrm>
            <a:custGeom>
              <a:avLst/>
              <a:gdLst>
                <a:gd name="connsiteX0" fmla="*/ 28199 w 45134"/>
                <a:gd name="connsiteY0" fmla="*/ 3543 h 81364"/>
                <a:gd name="connsiteX1" fmla="*/ 24479 w 45134"/>
                <a:gd name="connsiteY1" fmla="*/ 112 h 81364"/>
                <a:gd name="connsiteX2" fmla="*/ 176 w 45134"/>
                <a:gd name="connsiteY2" fmla="*/ 7954 h 81364"/>
                <a:gd name="connsiteX3" fmla="*/ 176 w 45134"/>
                <a:gd name="connsiteY3" fmla="*/ 12366 h 81364"/>
                <a:gd name="connsiteX4" fmla="*/ 18155 w 45134"/>
                <a:gd name="connsiteY4" fmla="*/ 8935 h 81364"/>
                <a:gd name="connsiteX5" fmla="*/ 18155 w 45134"/>
                <a:gd name="connsiteY5" fmla="*/ 71428 h 81364"/>
                <a:gd name="connsiteX6" fmla="*/ 5755 w 45134"/>
                <a:gd name="connsiteY6" fmla="*/ 77065 h 81364"/>
                <a:gd name="connsiteX7" fmla="*/ 1044 w 45134"/>
                <a:gd name="connsiteY7" fmla="*/ 77065 h 81364"/>
                <a:gd name="connsiteX8" fmla="*/ 1044 w 45134"/>
                <a:gd name="connsiteY8" fmla="*/ 81476 h 81364"/>
                <a:gd name="connsiteX9" fmla="*/ 23115 w 45134"/>
                <a:gd name="connsiteY9" fmla="*/ 80986 h 81364"/>
                <a:gd name="connsiteX10" fmla="*/ 45310 w 45134"/>
                <a:gd name="connsiteY10" fmla="*/ 81476 h 81364"/>
                <a:gd name="connsiteX11" fmla="*/ 45310 w 45134"/>
                <a:gd name="connsiteY11" fmla="*/ 77065 h 81364"/>
                <a:gd name="connsiteX12" fmla="*/ 40598 w 45134"/>
                <a:gd name="connsiteY12" fmla="*/ 77065 h 81364"/>
                <a:gd name="connsiteX13" fmla="*/ 28199 w 45134"/>
                <a:gd name="connsiteY13" fmla="*/ 71428 h 81364"/>
                <a:gd name="connsiteX14" fmla="*/ 28199 w 45134"/>
                <a:gd name="connsiteY14" fmla="*/ 3543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134" h="81364">
                  <a:moveTo>
                    <a:pt x="28199" y="3543"/>
                  </a:moveTo>
                  <a:cubicBezTo>
                    <a:pt x="28199" y="235"/>
                    <a:pt x="27951" y="112"/>
                    <a:pt x="24479" y="112"/>
                  </a:cubicBezTo>
                  <a:cubicBezTo>
                    <a:pt x="16543" y="7832"/>
                    <a:pt x="5259" y="7954"/>
                    <a:pt x="176" y="7954"/>
                  </a:cubicBezTo>
                  <a:lnTo>
                    <a:pt x="176" y="12366"/>
                  </a:lnTo>
                  <a:cubicBezTo>
                    <a:pt x="3152" y="12366"/>
                    <a:pt x="11335" y="12366"/>
                    <a:pt x="18155" y="8935"/>
                  </a:cubicBezTo>
                  <a:lnTo>
                    <a:pt x="18155" y="71428"/>
                  </a:lnTo>
                  <a:cubicBezTo>
                    <a:pt x="18155" y="75472"/>
                    <a:pt x="18155" y="77065"/>
                    <a:pt x="5755" y="77065"/>
                  </a:cubicBezTo>
                  <a:lnTo>
                    <a:pt x="1044" y="77065"/>
                  </a:lnTo>
                  <a:lnTo>
                    <a:pt x="1044" y="81476"/>
                  </a:lnTo>
                  <a:cubicBezTo>
                    <a:pt x="3276" y="81354"/>
                    <a:pt x="18527" y="80986"/>
                    <a:pt x="23115" y="80986"/>
                  </a:cubicBezTo>
                  <a:cubicBezTo>
                    <a:pt x="26959" y="80986"/>
                    <a:pt x="42582" y="81354"/>
                    <a:pt x="45310" y="81476"/>
                  </a:cubicBezTo>
                  <a:lnTo>
                    <a:pt x="45310" y="77065"/>
                  </a:lnTo>
                  <a:lnTo>
                    <a:pt x="40598" y="77065"/>
                  </a:lnTo>
                  <a:cubicBezTo>
                    <a:pt x="28199" y="77065"/>
                    <a:pt x="28199" y="75472"/>
                    <a:pt x="28199" y="71428"/>
                  </a:cubicBezTo>
                  <a:lnTo>
                    <a:pt x="28199" y="3543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形状 349">
              <a:extLst>
                <a:ext uri="{FF2B5EF4-FFF2-40B4-BE49-F238E27FC236}">
                  <a16:creationId xmlns:a16="http://schemas.microsoft.com/office/drawing/2014/main" id="{9846CFF4-B411-0B0B-DE16-E1DAB1802BC5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3782145" y="6802255"/>
              <a:ext cx="57037" cy="83814"/>
            </a:xfrm>
            <a:custGeom>
              <a:avLst/>
              <a:gdLst>
                <a:gd name="connsiteX0" fmla="*/ 27335 w 57037"/>
                <a:gd name="connsiteY0" fmla="*/ 40549 h 83814"/>
                <a:gd name="connsiteX1" fmla="*/ 43950 w 57037"/>
                <a:gd name="connsiteY1" fmla="*/ 60277 h 83814"/>
                <a:gd name="connsiteX2" fmla="*/ 27831 w 57037"/>
                <a:gd name="connsiteY2" fmla="*/ 80006 h 83814"/>
                <a:gd name="connsiteX3" fmla="*/ 6751 w 57037"/>
                <a:gd name="connsiteY3" fmla="*/ 71428 h 83814"/>
                <a:gd name="connsiteX4" fmla="*/ 13943 w 57037"/>
                <a:gd name="connsiteY4" fmla="*/ 64566 h 83814"/>
                <a:gd name="connsiteX5" fmla="*/ 7123 w 57037"/>
                <a:gd name="connsiteY5" fmla="*/ 57827 h 83814"/>
                <a:gd name="connsiteX6" fmla="*/ 180 w 57037"/>
                <a:gd name="connsiteY6" fmla="*/ 64934 h 83814"/>
                <a:gd name="connsiteX7" fmla="*/ 28079 w 57037"/>
                <a:gd name="connsiteY7" fmla="*/ 83927 h 83814"/>
                <a:gd name="connsiteX8" fmla="*/ 57217 w 57037"/>
                <a:gd name="connsiteY8" fmla="*/ 60277 h 83814"/>
                <a:gd name="connsiteX9" fmla="*/ 35642 w 57037"/>
                <a:gd name="connsiteY9" fmla="*/ 38343 h 83814"/>
                <a:gd name="connsiteX10" fmla="*/ 53373 w 57037"/>
                <a:gd name="connsiteY10" fmla="*/ 17022 h 83814"/>
                <a:gd name="connsiteX11" fmla="*/ 28326 w 57037"/>
                <a:gd name="connsiteY11" fmla="*/ 112 h 83814"/>
                <a:gd name="connsiteX12" fmla="*/ 4023 w 57037"/>
                <a:gd name="connsiteY12" fmla="*/ 16532 h 83814"/>
                <a:gd name="connsiteX13" fmla="*/ 10471 w 57037"/>
                <a:gd name="connsiteY13" fmla="*/ 23026 h 83814"/>
                <a:gd name="connsiteX14" fmla="*/ 16795 w 57037"/>
                <a:gd name="connsiteY14" fmla="*/ 16777 h 83814"/>
                <a:gd name="connsiteX15" fmla="*/ 10471 w 57037"/>
                <a:gd name="connsiteY15" fmla="*/ 10405 h 83814"/>
                <a:gd name="connsiteX16" fmla="*/ 27955 w 57037"/>
                <a:gd name="connsiteY16" fmla="*/ 3666 h 83814"/>
                <a:gd name="connsiteX17" fmla="*/ 41346 w 57037"/>
                <a:gd name="connsiteY17" fmla="*/ 17022 h 83814"/>
                <a:gd name="connsiteX18" fmla="*/ 36386 w 57037"/>
                <a:gd name="connsiteY18" fmla="*/ 31604 h 83814"/>
                <a:gd name="connsiteX19" fmla="*/ 22623 w 57037"/>
                <a:gd name="connsiteY19" fmla="*/ 36873 h 83814"/>
                <a:gd name="connsiteX20" fmla="*/ 18655 w 57037"/>
                <a:gd name="connsiteY20" fmla="*/ 37241 h 83814"/>
                <a:gd name="connsiteX21" fmla="*/ 17415 w 57037"/>
                <a:gd name="connsiteY21" fmla="*/ 38834 h 83814"/>
                <a:gd name="connsiteX22" fmla="*/ 20639 w 57037"/>
                <a:gd name="connsiteY22" fmla="*/ 40549 h 83814"/>
                <a:gd name="connsiteX23" fmla="*/ 27335 w 57037"/>
                <a:gd name="connsiteY23" fmla="*/ 40549 h 8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037" h="83814">
                  <a:moveTo>
                    <a:pt x="27335" y="40549"/>
                  </a:moveTo>
                  <a:cubicBezTo>
                    <a:pt x="37006" y="40549"/>
                    <a:pt x="43950" y="47166"/>
                    <a:pt x="43950" y="60277"/>
                  </a:cubicBezTo>
                  <a:cubicBezTo>
                    <a:pt x="43950" y="75472"/>
                    <a:pt x="35022" y="80006"/>
                    <a:pt x="27831" y="80006"/>
                  </a:cubicBezTo>
                  <a:cubicBezTo>
                    <a:pt x="22871" y="80006"/>
                    <a:pt x="11959" y="78658"/>
                    <a:pt x="6751" y="71428"/>
                  </a:cubicBezTo>
                  <a:cubicBezTo>
                    <a:pt x="12579" y="71183"/>
                    <a:pt x="13943" y="67140"/>
                    <a:pt x="13943" y="64566"/>
                  </a:cubicBezTo>
                  <a:cubicBezTo>
                    <a:pt x="13943" y="60645"/>
                    <a:pt x="10967" y="57827"/>
                    <a:pt x="7123" y="57827"/>
                  </a:cubicBezTo>
                  <a:cubicBezTo>
                    <a:pt x="3651" y="57827"/>
                    <a:pt x="180" y="59910"/>
                    <a:pt x="180" y="64934"/>
                  </a:cubicBezTo>
                  <a:cubicBezTo>
                    <a:pt x="180" y="76452"/>
                    <a:pt x="13075" y="83927"/>
                    <a:pt x="28079" y="83927"/>
                  </a:cubicBezTo>
                  <a:cubicBezTo>
                    <a:pt x="45314" y="83927"/>
                    <a:pt x="57217" y="72531"/>
                    <a:pt x="57217" y="60277"/>
                  </a:cubicBezTo>
                  <a:cubicBezTo>
                    <a:pt x="57217" y="50720"/>
                    <a:pt x="49282" y="41162"/>
                    <a:pt x="35642" y="38343"/>
                  </a:cubicBezTo>
                  <a:cubicBezTo>
                    <a:pt x="48662" y="33687"/>
                    <a:pt x="53373" y="24497"/>
                    <a:pt x="53373" y="17022"/>
                  </a:cubicBezTo>
                  <a:cubicBezTo>
                    <a:pt x="53373" y="7342"/>
                    <a:pt x="42090" y="112"/>
                    <a:pt x="28326" y="112"/>
                  </a:cubicBezTo>
                  <a:cubicBezTo>
                    <a:pt x="14563" y="112"/>
                    <a:pt x="4023" y="6729"/>
                    <a:pt x="4023" y="16532"/>
                  </a:cubicBezTo>
                  <a:cubicBezTo>
                    <a:pt x="4023" y="20698"/>
                    <a:pt x="6751" y="23026"/>
                    <a:pt x="10471" y="23026"/>
                  </a:cubicBezTo>
                  <a:cubicBezTo>
                    <a:pt x="14315" y="23026"/>
                    <a:pt x="16795" y="20208"/>
                    <a:pt x="16795" y="16777"/>
                  </a:cubicBezTo>
                  <a:cubicBezTo>
                    <a:pt x="16795" y="13224"/>
                    <a:pt x="14315" y="10650"/>
                    <a:pt x="10471" y="10405"/>
                  </a:cubicBezTo>
                  <a:cubicBezTo>
                    <a:pt x="14811" y="5014"/>
                    <a:pt x="23367" y="3666"/>
                    <a:pt x="27955" y="3666"/>
                  </a:cubicBezTo>
                  <a:cubicBezTo>
                    <a:pt x="33534" y="3666"/>
                    <a:pt x="41346" y="6362"/>
                    <a:pt x="41346" y="17022"/>
                  </a:cubicBezTo>
                  <a:cubicBezTo>
                    <a:pt x="41346" y="22169"/>
                    <a:pt x="39610" y="27805"/>
                    <a:pt x="36386" y="31604"/>
                  </a:cubicBezTo>
                  <a:cubicBezTo>
                    <a:pt x="32294" y="36260"/>
                    <a:pt x="28822" y="36505"/>
                    <a:pt x="22623" y="36873"/>
                  </a:cubicBezTo>
                  <a:cubicBezTo>
                    <a:pt x="19523" y="37118"/>
                    <a:pt x="19275" y="37118"/>
                    <a:pt x="18655" y="37241"/>
                  </a:cubicBezTo>
                  <a:cubicBezTo>
                    <a:pt x="18407" y="37241"/>
                    <a:pt x="17415" y="37486"/>
                    <a:pt x="17415" y="38834"/>
                  </a:cubicBezTo>
                  <a:cubicBezTo>
                    <a:pt x="17415" y="40549"/>
                    <a:pt x="18531" y="40549"/>
                    <a:pt x="20639" y="40549"/>
                  </a:cubicBezTo>
                  <a:lnTo>
                    <a:pt x="27335" y="4054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形状 350">
              <a:extLst>
                <a:ext uri="{FF2B5EF4-FFF2-40B4-BE49-F238E27FC236}">
                  <a16:creationId xmlns:a16="http://schemas.microsoft.com/office/drawing/2014/main" id="{F1FB36B1-EE2F-88D5-18FA-4597C8FA8FE3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3860052" y="6779989"/>
              <a:ext cx="77762" cy="79298"/>
            </a:xfrm>
            <a:custGeom>
              <a:avLst/>
              <a:gdLst>
                <a:gd name="connsiteX0" fmla="*/ 77947 w 77762"/>
                <a:gd name="connsiteY0" fmla="*/ 12364 h 79298"/>
                <a:gd name="connsiteX1" fmla="*/ 70153 w 77762"/>
                <a:gd name="connsiteY1" fmla="*/ 111 h 79298"/>
                <a:gd name="connsiteX2" fmla="*/ 61473 w 77762"/>
                <a:gd name="connsiteY2" fmla="*/ 8513 h 79298"/>
                <a:gd name="connsiteX3" fmla="*/ 64307 w 77762"/>
                <a:gd name="connsiteY3" fmla="*/ 13765 h 79298"/>
                <a:gd name="connsiteX4" fmla="*/ 70330 w 77762"/>
                <a:gd name="connsiteY4" fmla="*/ 28119 h 79298"/>
                <a:gd name="connsiteX5" fmla="*/ 38800 w 77762"/>
                <a:gd name="connsiteY5" fmla="*/ 75558 h 79298"/>
                <a:gd name="connsiteX6" fmla="*/ 25692 w 77762"/>
                <a:gd name="connsiteY6" fmla="*/ 60329 h 79298"/>
                <a:gd name="connsiteX7" fmla="*/ 35966 w 77762"/>
                <a:gd name="connsiteY7" fmla="*/ 23218 h 79298"/>
                <a:gd name="connsiteX8" fmla="*/ 38091 w 77762"/>
                <a:gd name="connsiteY8" fmla="*/ 14465 h 79298"/>
                <a:gd name="connsiteX9" fmla="*/ 23566 w 77762"/>
                <a:gd name="connsiteY9" fmla="*/ 111 h 79298"/>
                <a:gd name="connsiteX10" fmla="*/ 184 w 77762"/>
                <a:gd name="connsiteY10" fmla="*/ 27069 h 79298"/>
                <a:gd name="connsiteX11" fmla="*/ 2310 w 77762"/>
                <a:gd name="connsiteY11" fmla="*/ 28819 h 79298"/>
                <a:gd name="connsiteX12" fmla="*/ 5144 w 77762"/>
                <a:gd name="connsiteY12" fmla="*/ 25668 h 79298"/>
                <a:gd name="connsiteX13" fmla="*/ 23035 w 77762"/>
                <a:gd name="connsiteY13" fmla="*/ 3962 h 79298"/>
                <a:gd name="connsiteX14" fmla="*/ 27463 w 77762"/>
                <a:gd name="connsiteY14" fmla="*/ 9563 h 79298"/>
                <a:gd name="connsiteX15" fmla="*/ 24452 w 77762"/>
                <a:gd name="connsiteY15" fmla="*/ 21817 h 79298"/>
                <a:gd name="connsiteX16" fmla="*/ 14355 w 77762"/>
                <a:gd name="connsiteY16" fmla="*/ 57703 h 79298"/>
                <a:gd name="connsiteX17" fmla="*/ 38091 w 77762"/>
                <a:gd name="connsiteY17" fmla="*/ 79409 h 79298"/>
                <a:gd name="connsiteX18" fmla="*/ 77947 w 77762"/>
                <a:gd name="connsiteY18" fmla="*/ 12364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7947" y="12364"/>
                  </a:moveTo>
                  <a:cubicBezTo>
                    <a:pt x="77947" y="2912"/>
                    <a:pt x="73341" y="111"/>
                    <a:pt x="70153" y="111"/>
                  </a:cubicBezTo>
                  <a:cubicBezTo>
                    <a:pt x="65724" y="111"/>
                    <a:pt x="61473" y="4662"/>
                    <a:pt x="61473" y="8513"/>
                  </a:cubicBezTo>
                  <a:cubicBezTo>
                    <a:pt x="61473" y="10789"/>
                    <a:pt x="62359" y="11839"/>
                    <a:pt x="64307" y="13765"/>
                  </a:cubicBezTo>
                  <a:cubicBezTo>
                    <a:pt x="68027" y="17266"/>
                    <a:pt x="70330" y="21817"/>
                    <a:pt x="70330" y="28119"/>
                  </a:cubicBezTo>
                  <a:cubicBezTo>
                    <a:pt x="70330" y="35471"/>
                    <a:pt x="59525" y="75558"/>
                    <a:pt x="38800" y="75558"/>
                  </a:cubicBezTo>
                  <a:cubicBezTo>
                    <a:pt x="29766" y="75558"/>
                    <a:pt x="25692" y="69431"/>
                    <a:pt x="25692" y="60329"/>
                  </a:cubicBezTo>
                  <a:cubicBezTo>
                    <a:pt x="25692" y="50526"/>
                    <a:pt x="30474" y="37747"/>
                    <a:pt x="35966" y="23218"/>
                  </a:cubicBezTo>
                  <a:cubicBezTo>
                    <a:pt x="37205" y="20242"/>
                    <a:pt x="38091" y="17791"/>
                    <a:pt x="38091" y="14465"/>
                  </a:cubicBezTo>
                  <a:cubicBezTo>
                    <a:pt x="38091" y="6588"/>
                    <a:pt x="32423" y="111"/>
                    <a:pt x="23566" y="111"/>
                  </a:cubicBezTo>
                  <a:cubicBezTo>
                    <a:pt x="6915" y="111"/>
                    <a:pt x="184" y="25493"/>
                    <a:pt x="184" y="27069"/>
                  </a:cubicBezTo>
                  <a:cubicBezTo>
                    <a:pt x="184" y="28819"/>
                    <a:pt x="1955" y="28819"/>
                    <a:pt x="2310" y="28819"/>
                  </a:cubicBezTo>
                  <a:cubicBezTo>
                    <a:pt x="4081" y="28819"/>
                    <a:pt x="4258" y="28469"/>
                    <a:pt x="5144" y="25668"/>
                  </a:cubicBezTo>
                  <a:cubicBezTo>
                    <a:pt x="10281" y="7988"/>
                    <a:pt x="17898" y="3962"/>
                    <a:pt x="23035" y="3962"/>
                  </a:cubicBezTo>
                  <a:cubicBezTo>
                    <a:pt x="24452" y="3962"/>
                    <a:pt x="27463" y="3962"/>
                    <a:pt x="27463" y="9563"/>
                  </a:cubicBezTo>
                  <a:cubicBezTo>
                    <a:pt x="27463" y="13940"/>
                    <a:pt x="25692" y="18666"/>
                    <a:pt x="24452" y="21817"/>
                  </a:cubicBezTo>
                  <a:cubicBezTo>
                    <a:pt x="16658" y="42123"/>
                    <a:pt x="14355" y="50176"/>
                    <a:pt x="14355" y="57703"/>
                  </a:cubicBezTo>
                  <a:cubicBezTo>
                    <a:pt x="14355" y="76608"/>
                    <a:pt x="29943" y="79409"/>
                    <a:pt x="38091" y="79409"/>
                  </a:cubicBezTo>
                  <a:cubicBezTo>
                    <a:pt x="67850" y="79409"/>
                    <a:pt x="77947" y="21467"/>
                    <a:pt x="77947" y="12364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形状 351">
              <a:extLst>
                <a:ext uri="{FF2B5EF4-FFF2-40B4-BE49-F238E27FC236}">
                  <a16:creationId xmlns:a16="http://schemas.microsoft.com/office/drawing/2014/main" id="{3A378D27-8C2F-88D2-34E9-77F554CF9BCF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3954944" y="6712473"/>
              <a:ext cx="54805" cy="81364"/>
            </a:xfrm>
            <a:custGeom>
              <a:avLst/>
              <a:gdLst>
                <a:gd name="connsiteX0" fmla="*/ 54995 w 54805"/>
                <a:gd name="connsiteY0" fmla="*/ 59170 h 81364"/>
                <a:gd name="connsiteX1" fmla="*/ 50779 w 54805"/>
                <a:gd name="connsiteY1" fmla="*/ 59170 h 81364"/>
                <a:gd name="connsiteX2" fmla="*/ 47555 w 54805"/>
                <a:gd name="connsiteY2" fmla="*/ 70320 h 81364"/>
                <a:gd name="connsiteX3" fmla="*/ 35280 w 54805"/>
                <a:gd name="connsiteY3" fmla="*/ 71056 h 81364"/>
                <a:gd name="connsiteX4" fmla="*/ 12465 w 54805"/>
                <a:gd name="connsiteY4" fmla="*/ 71056 h 81364"/>
                <a:gd name="connsiteX5" fmla="*/ 37264 w 54805"/>
                <a:gd name="connsiteY5" fmla="*/ 50469 h 81364"/>
                <a:gd name="connsiteX6" fmla="*/ 54995 w 54805"/>
                <a:gd name="connsiteY6" fmla="*/ 24002 h 81364"/>
                <a:gd name="connsiteX7" fmla="*/ 25980 w 54805"/>
                <a:gd name="connsiteY7" fmla="*/ 107 h 81364"/>
                <a:gd name="connsiteX8" fmla="*/ 189 w 54805"/>
                <a:gd name="connsiteY8" fmla="*/ 22041 h 81364"/>
                <a:gd name="connsiteX9" fmla="*/ 6761 w 54805"/>
                <a:gd name="connsiteY9" fmla="*/ 28903 h 81364"/>
                <a:gd name="connsiteX10" fmla="*/ 13333 w 54805"/>
                <a:gd name="connsiteY10" fmla="*/ 22409 h 81364"/>
                <a:gd name="connsiteX11" fmla="*/ 6017 w 54805"/>
                <a:gd name="connsiteY11" fmla="*/ 15914 h 81364"/>
                <a:gd name="connsiteX12" fmla="*/ 24120 w 54805"/>
                <a:gd name="connsiteY12" fmla="*/ 4518 h 81364"/>
                <a:gd name="connsiteX13" fmla="*/ 42968 w 54805"/>
                <a:gd name="connsiteY13" fmla="*/ 24002 h 81364"/>
                <a:gd name="connsiteX14" fmla="*/ 31312 w 54805"/>
                <a:gd name="connsiteY14" fmla="*/ 47529 h 81364"/>
                <a:gd name="connsiteX15" fmla="*/ 1429 w 54805"/>
                <a:gd name="connsiteY15" fmla="*/ 76692 h 81364"/>
                <a:gd name="connsiteX16" fmla="*/ 189 w 54805"/>
                <a:gd name="connsiteY16" fmla="*/ 81471 h 81364"/>
                <a:gd name="connsiteX17" fmla="*/ 51275 w 54805"/>
                <a:gd name="connsiteY17" fmla="*/ 81471 h 81364"/>
                <a:gd name="connsiteX18" fmla="*/ 54995 w 54805"/>
                <a:gd name="connsiteY18" fmla="*/ 59170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4995" y="59170"/>
                  </a:moveTo>
                  <a:lnTo>
                    <a:pt x="50779" y="59170"/>
                  </a:lnTo>
                  <a:cubicBezTo>
                    <a:pt x="50407" y="61865"/>
                    <a:pt x="49167" y="69095"/>
                    <a:pt x="47555" y="70320"/>
                  </a:cubicBezTo>
                  <a:cubicBezTo>
                    <a:pt x="46563" y="71056"/>
                    <a:pt x="37016" y="71056"/>
                    <a:pt x="35280" y="71056"/>
                  </a:cubicBezTo>
                  <a:lnTo>
                    <a:pt x="12465" y="71056"/>
                  </a:lnTo>
                  <a:cubicBezTo>
                    <a:pt x="25484" y="59660"/>
                    <a:pt x="29824" y="56229"/>
                    <a:pt x="37264" y="50469"/>
                  </a:cubicBezTo>
                  <a:cubicBezTo>
                    <a:pt x="46439" y="43240"/>
                    <a:pt x="54995" y="35643"/>
                    <a:pt x="54995" y="24002"/>
                  </a:cubicBezTo>
                  <a:cubicBezTo>
                    <a:pt x="54995" y="9175"/>
                    <a:pt x="41852" y="107"/>
                    <a:pt x="25980" y="107"/>
                  </a:cubicBezTo>
                  <a:cubicBezTo>
                    <a:pt x="10605" y="107"/>
                    <a:pt x="189" y="10768"/>
                    <a:pt x="189" y="22041"/>
                  </a:cubicBezTo>
                  <a:cubicBezTo>
                    <a:pt x="189" y="28290"/>
                    <a:pt x="5521" y="28903"/>
                    <a:pt x="6761" y="28903"/>
                  </a:cubicBezTo>
                  <a:cubicBezTo>
                    <a:pt x="9737" y="28903"/>
                    <a:pt x="13333" y="26820"/>
                    <a:pt x="13333" y="22409"/>
                  </a:cubicBezTo>
                  <a:cubicBezTo>
                    <a:pt x="13333" y="20203"/>
                    <a:pt x="12465" y="15914"/>
                    <a:pt x="6017" y="15914"/>
                  </a:cubicBezTo>
                  <a:cubicBezTo>
                    <a:pt x="9861" y="7214"/>
                    <a:pt x="18293" y="4518"/>
                    <a:pt x="24120" y="4518"/>
                  </a:cubicBezTo>
                  <a:cubicBezTo>
                    <a:pt x="36520" y="4518"/>
                    <a:pt x="42968" y="14076"/>
                    <a:pt x="42968" y="24002"/>
                  </a:cubicBezTo>
                  <a:cubicBezTo>
                    <a:pt x="42968" y="34662"/>
                    <a:pt x="35280" y="43117"/>
                    <a:pt x="31312" y="47529"/>
                  </a:cubicBezTo>
                  <a:lnTo>
                    <a:pt x="1429" y="76692"/>
                  </a:lnTo>
                  <a:cubicBezTo>
                    <a:pt x="189" y="77795"/>
                    <a:pt x="189" y="78040"/>
                    <a:pt x="189" y="81471"/>
                  </a:cubicBezTo>
                  <a:lnTo>
                    <a:pt x="51275" y="81471"/>
                  </a:lnTo>
                  <a:lnTo>
                    <a:pt x="54995" y="59170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形状 352">
              <a:extLst>
                <a:ext uri="{FF2B5EF4-FFF2-40B4-BE49-F238E27FC236}">
                  <a16:creationId xmlns:a16="http://schemas.microsoft.com/office/drawing/2014/main" id="{491EB372-5E23-DC32-2EEF-7953EA540D0A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3949457" y="6821898"/>
              <a:ext cx="71545" cy="110037"/>
            </a:xfrm>
            <a:custGeom>
              <a:avLst/>
              <a:gdLst>
                <a:gd name="connsiteX0" fmla="*/ 52515 w 71545"/>
                <a:gd name="connsiteY0" fmla="*/ 1706 h 110037"/>
                <a:gd name="connsiteX1" fmla="*/ 50407 w 71545"/>
                <a:gd name="connsiteY1" fmla="*/ 114 h 110037"/>
                <a:gd name="connsiteX2" fmla="*/ 47927 w 71545"/>
                <a:gd name="connsiteY2" fmla="*/ 2809 h 110037"/>
                <a:gd name="connsiteX3" fmla="*/ 40859 w 71545"/>
                <a:gd name="connsiteY3" fmla="*/ 30870 h 110037"/>
                <a:gd name="connsiteX4" fmla="*/ 189 w 71545"/>
                <a:gd name="connsiteY4" fmla="*/ 63832 h 110037"/>
                <a:gd name="connsiteX5" fmla="*/ 26724 w 71545"/>
                <a:gd name="connsiteY5" fmla="*/ 86502 h 110037"/>
                <a:gd name="connsiteX6" fmla="*/ 23872 w 71545"/>
                <a:gd name="connsiteY6" fmla="*/ 98020 h 110037"/>
                <a:gd name="connsiteX7" fmla="*/ 21268 w 71545"/>
                <a:gd name="connsiteY7" fmla="*/ 108681 h 110037"/>
                <a:gd name="connsiteX8" fmla="*/ 23252 w 71545"/>
                <a:gd name="connsiteY8" fmla="*/ 110151 h 110037"/>
                <a:gd name="connsiteX9" fmla="*/ 25856 w 71545"/>
                <a:gd name="connsiteY9" fmla="*/ 107210 h 110037"/>
                <a:gd name="connsiteX10" fmla="*/ 31064 w 71545"/>
                <a:gd name="connsiteY10" fmla="*/ 86624 h 110037"/>
                <a:gd name="connsiteX11" fmla="*/ 71734 w 71545"/>
                <a:gd name="connsiteY11" fmla="*/ 53662 h 110037"/>
                <a:gd name="connsiteX12" fmla="*/ 45199 w 71545"/>
                <a:gd name="connsiteY12" fmla="*/ 30993 h 110037"/>
                <a:gd name="connsiteX13" fmla="*/ 52515 w 71545"/>
                <a:gd name="connsiteY13" fmla="*/ 1706 h 110037"/>
                <a:gd name="connsiteX14" fmla="*/ 27592 w 71545"/>
                <a:gd name="connsiteY14" fmla="*/ 83071 h 110037"/>
                <a:gd name="connsiteX15" fmla="*/ 9241 w 71545"/>
                <a:gd name="connsiteY15" fmla="*/ 65915 h 110037"/>
                <a:gd name="connsiteX16" fmla="*/ 39867 w 71545"/>
                <a:gd name="connsiteY16" fmla="*/ 34424 h 110037"/>
                <a:gd name="connsiteX17" fmla="*/ 27592 w 71545"/>
                <a:gd name="connsiteY17" fmla="*/ 83071 h 110037"/>
                <a:gd name="connsiteX18" fmla="*/ 44207 w 71545"/>
                <a:gd name="connsiteY18" fmla="*/ 34424 h 110037"/>
                <a:gd name="connsiteX19" fmla="*/ 62682 w 71545"/>
                <a:gd name="connsiteY19" fmla="*/ 51579 h 110037"/>
                <a:gd name="connsiteX20" fmla="*/ 31932 w 71545"/>
                <a:gd name="connsiteY20" fmla="*/ 83071 h 110037"/>
                <a:gd name="connsiteX21" fmla="*/ 44207 w 71545"/>
                <a:gd name="connsiteY21" fmla="*/ 34424 h 11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545" h="110037">
                  <a:moveTo>
                    <a:pt x="52515" y="1706"/>
                  </a:moveTo>
                  <a:cubicBezTo>
                    <a:pt x="52515" y="114"/>
                    <a:pt x="51027" y="114"/>
                    <a:pt x="50407" y="114"/>
                  </a:cubicBezTo>
                  <a:cubicBezTo>
                    <a:pt x="48547" y="114"/>
                    <a:pt x="48423" y="726"/>
                    <a:pt x="47927" y="2809"/>
                  </a:cubicBezTo>
                  <a:lnTo>
                    <a:pt x="40859" y="30870"/>
                  </a:lnTo>
                  <a:cubicBezTo>
                    <a:pt x="18912" y="31850"/>
                    <a:pt x="189" y="47413"/>
                    <a:pt x="189" y="63832"/>
                  </a:cubicBezTo>
                  <a:cubicBezTo>
                    <a:pt x="189" y="77679"/>
                    <a:pt x="12960" y="86011"/>
                    <a:pt x="26724" y="86502"/>
                  </a:cubicBezTo>
                  <a:cubicBezTo>
                    <a:pt x="25732" y="90300"/>
                    <a:pt x="24864" y="94221"/>
                    <a:pt x="23872" y="98020"/>
                  </a:cubicBezTo>
                  <a:cubicBezTo>
                    <a:pt x="22384" y="103779"/>
                    <a:pt x="21268" y="108313"/>
                    <a:pt x="21268" y="108681"/>
                  </a:cubicBezTo>
                  <a:cubicBezTo>
                    <a:pt x="21268" y="110151"/>
                    <a:pt x="22880" y="110151"/>
                    <a:pt x="23252" y="110151"/>
                  </a:cubicBezTo>
                  <a:cubicBezTo>
                    <a:pt x="25112" y="110151"/>
                    <a:pt x="25236" y="109783"/>
                    <a:pt x="25856" y="107210"/>
                  </a:cubicBezTo>
                  <a:lnTo>
                    <a:pt x="31064" y="86624"/>
                  </a:lnTo>
                  <a:cubicBezTo>
                    <a:pt x="52267" y="85766"/>
                    <a:pt x="71734" y="70327"/>
                    <a:pt x="71734" y="53662"/>
                  </a:cubicBezTo>
                  <a:cubicBezTo>
                    <a:pt x="71734" y="40796"/>
                    <a:pt x="60327" y="31605"/>
                    <a:pt x="45199" y="30993"/>
                  </a:cubicBezTo>
                  <a:lnTo>
                    <a:pt x="52515" y="1706"/>
                  </a:lnTo>
                  <a:close/>
                  <a:moveTo>
                    <a:pt x="27592" y="83071"/>
                  </a:moveTo>
                  <a:cubicBezTo>
                    <a:pt x="18044" y="82580"/>
                    <a:pt x="9241" y="77434"/>
                    <a:pt x="9241" y="65915"/>
                  </a:cubicBezTo>
                  <a:cubicBezTo>
                    <a:pt x="9241" y="53662"/>
                    <a:pt x="18664" y="36384"/>
                    <a:pt x="39867" y="34424"/>
                  </a:cubicBezTo>
                  <a:lnTo>
                    <a:pt x="27592" y="83071"/>
                  </a:lnTo>
                  <a:close/>
                  <a:moveTo>
                    <a:pt x="44207" y="34424"/>
                  </a:moveTo>
                  <a:cubicBezTo>
                    <a:pt x="53755" y="34791"/>
                    <a:pt x="62682" y="39938"/>
                    <a:pt x="62682" y="51579"/>
                  </a:cubicBezTo>
                  <a:cubicBezTo>
                    <a:pt x="62682" y="64935"/>
                    <a:pt x="52019" y="81355"/>
                    <a:pt x="31932" y="83071"/>
                  </a:cubicBezTo>
                  <a:lnTo>
                    <a:pt x="44207" y="34424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形状 353">
              <a:extLst>
                <a:ext uri="{FF2B5EF4-FFF2-40B4-BE49-F238E27FC236}">
                  <a16:creationId xmlns:a16="http://schemas.microsoft.com/office/drawing/2014/main" id="{F9916D81-BB16-6662-3436-69ED844C7CAD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4088871" y="6810098"/>
              <a:ext cx="108229" cy="7002"/>
            </a:xfrm>
            <a:custGeom>
              <a:avLst/>
              <a:gdLst>
                <a:gd name="connsiteX0" fmla="*/ 102227 w 108229"/>
                <a:gd name="connsiteY0" fmla="*/ 7113 h 7002"/>
                <a:gd name="connsiteX1" fmla="*/ 108426 w 108229"/>
                <a:gd name="connsiteY1" fmla="*/ 3612 h 7002"/>
                <a:gd name="connsiteX2" fmla="*/ 102227 w 108229"/>
                <a:gd name="connsiteY2" fmla="*/ 111 h 7002"/>
                <a:gd name="connsiteX3" fmla="*/ 6396 w 108229"/>
                <a:gd name="connsiteY3" fmla="*/ 111 h 7002"/>
                <a:gd name="connsiteX4" fmla="*/ 196 w 108229"/>
                <a:gd name="connsiteY4" fmla="*/ 3612 h 7002"/>
                <a:gd name="connsiteX5" fmla="*/ 6396 w 108229"/>
                <a:gd name="connsiteY5" fmla="*/ 7113 h 7002"/>
                <a:gd name="connsiteX6" fmla="*/ 102227 w 108229"/>
                <a:gd name="connsiteY6" fmla="*/ 7113 h 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29" h="7002">
                  <a:moveTo>
                    <a:pt x="102227" y="7113"/>
                  </a:moveTo>
                  <a:cubicBezTo>
                    <a:pt x="105238" y="7113"/>
                    <a:pt x="108426" y="7113"/>
                    <a:pt x="108426" y="3612"/>
                  </a:cubicBezTo>
                  <a:cubicBezTo>
                    <a:pt x="108426" y="111"/>
                    <a:pt x="105238" y="111"/>
                    <a:pt x="102227" y="111"/>
                  </a:cubicBezTo>
                  <a:lnTo>
                    <a:pt x="6396" y="111"/>
                  </a:lnTo>
                  <a:cubicBezTo>
                    <a:pt x="3385" y="111"/>
                    <a:pt x="196" y="111"/>
                    <a:pt x="196" y="3612"/>
                  </a:cubicBezTo>
                  <a:cubicBezTo>
                    <a:pt x="196" y="7113"/>
                    <a:pt x="3385" y="7113"/>
                    <a:pt x="6396" y="7113"/>
                  </a:cubicBezTo>
                  <a:lnTo>
                    <a:pt x="102227" y="7113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形状 354">
              <a:extLst>
                <a:ext uri="{FF2B5EF4-FFF2-40B4-BE49-F238E27FC236}">
                  <a16:creationId xmlns:a16="http://schemas.microsoft.com/office/drawing/2014/main" id="{976F403A-8ECC-1AAB-D4DB-F3D22CC76AA7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4260692" y="6735876"/>
              <a:ext cx="87682" cy="123761"/>
            </a:xfrm>
            <a:custGeom>
              <a:avLst/>
              <a:gdLst>
                <a:gd name="connsiteX0" fmla="*/ 54056 w 87682"/>
                <a:gd name="connsiteY0" fmla="*/ 70482 h 123761"/>
                <a:gd name="connsiteX1" fmla="*/ 72655 w 87682"/>
                <a:gd name="connsiteY1" fmla="*/ 119671 h 123761"/>
                <a:gd name="connsiteX2" fmla="*/ 82043 w 87682"/>
                <a:gd name="connsiteY2" fmla="*/ 123522 h 123761"/>
                <a:gd name="connsiteX3" fmla="*/ 85940 w 87682"/>
                <a:gd name="connsiteY3" fmla="*/ 123522 h 123761"/>
                <a:gd name="connsiteX4" fmla="*/ 87889 w 87682"/>
                <a:gd name="connsiteY4" fmla="*/ 121772 h 123761"/>
                <a:gd name="connsiteX5" fmla="*/ 87003 w 87682"/>
                <a:gd name="connsiteY5" fmla="*/ 120196 h 123761"/>
                <a:gd name="connsiteX6" fmla="*/ 82929 w 87682"/>
                <a:gd name="connsiteY6" fmla="*/ 112144 h 123761"/>
                <a:gd name="connsiteX7" fmla="*/ 46793 w 87682"/>
                <a:gd name="connsiteY7" fmla="*/ 12539 h 123761"/>
                <a:gd name="connsiteX8" fmla="*/ 25183 w 87682"/>
                <a:gd name="connsiteY8" fmla="*/ 111 h 123761"/>
                <a:gd name="connsiteX9" fmla="*/ 21994 w 87682"/>
                <a:gd name="connsiteY9" fmla="*/ 2036 h 123761"/>
                <a:gd name="connsiteX10" fmla="*/ 23588 w 87682"/>
                <a:gd name="connsiteY10" fmla="*/ 3787 h 123761"/>
                <a:gd name="connsiteX11" fmla="*/ 35102 w 87682"/>
                <a:gd name="connsiteY11" fmla="*/ 17791 h 123761"/>
                <a:gd name="connsiteX12" fmla="*/ 52284 w 87682"/>
                <a:gd name="connsiteY12" fmla="*/ 65405 h 123761"/>
                <a:gd name="connsiteX13" fmla="*/ 3395 w 87682"/>
                <a:gd name="connsiteY13" fmla="*/ 113369 h 123761"/>
                <a:gd name="connsiteX14" fmla="*/ 206 w 87682"/>
                <a:gd name="connsiteY14" fmla="*/ 118796 h 123761"/>
                <a:gd name="connsiteX15" fmla="*/ 5520 w 87682"/>
                <a:gd name="connsiteY15" fmla="*/ 123872 h 123761"/>
                <a:gd name="connsiteX16" fmla="*/ 11366 w 87682"/>
                <a:gd name="connsiteY16" fmla="*/ 120196 h 123761"/>
                <a:gd name="connsiteX17" fmla="*/ 54056 w 87682"/>
                <a:gd name="connsiteY17" fmla="*/ 70482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056" y="70482"/>
                  </a:moveTo>
                  <a:cubicBezTo>
                    <a:pt x="61318" y="88862"/>
                    <a:pt x="69821" y="115645"/>
                    <a:pt x="72655" y="119671"/>
                  </a:cubicBezTo>
                  <a:cubicBezTo>
                    <a:pt x="75489" y="123522"/>
                    <a:pt x="77260" y="123522"/>
                    <a:pt x="82043" y="123522"/>
                  </a:cubicBezTo>
                  <a:lnTo>
                    <a:pt x="85940" y="123522"/>
                  </a:lnTo>
                  <a:cubicBezTo>
                    <a:pt x="87711" y="123347"/>
                    <a:pt x="87889" y="122297"/>
                    <a:pt x="87889" y="121772"/>
                  </a:cubicBezTo>
                  <a:cubicBezTo>
                    <a:pt x="87889" y="121247"/>
                    <a:pt x="87534" y="120896"/>
                    <a:pt x="87003" y="120196"/>
                  </a:cubicBezTo>
                  <a:cubicBezTo>
                    <a:pt x="85232" y="118271"/>
                    <a:pt x="84169" y="115645"/>
                    <a:pt x="82929" y="112144"/>
                  </a:cubicBezTo>
                  <a:lnTo>
                    <a:pt x="46793" y="12539"/>
                  </a:lnTo>
                  <a:cubicBezTo>
                    <a:pt x="43073" y="2386"/>
                    <a:pt x="33508" y="111"/>
                    <a:pt x="25183" y="111"/>
                  </a:cubicBezTo>
                  <a:cubicBezTo>
                    <a:pt x="24297" y="111"/>
                    <a:pt x="21994" y="111"/>
                    <a:pt x="21994" y="2036"/>
                  </a:cubicBezTo>
                  <a:cubicBezTo>
                    <a:pt x="21994" y="3437"/>
                    <a:pt x="23411" y="3787"/>
                    <a:pt x="23588" y="3787"/>
                  </a:cubicBezTo>
                  <a:cubicBezTo>
                    <a:pt x="29434" y="4837"/>
                    <a:pt x="30674" y="5887"/>
                    <a:pt x="35102" y="17791"/>
                  </a:cubicBezTo>
                  <a:lnTo>
                    <a:pt x="52284" y="65405"/>
                  </a:lnTo>
                  <a:lnTo>
                    <a:pt x="3395" y="113369"/>
                  </a:lnTo>
                  <a:cubicBezTo>
                    <a:pt x="1269" y="115470"/>
                    <a:pt x="206" y="116520"/>
                    <a:pt x="206" y="118796"/>
                  </a:cubicBezTo>
                  <a:cubicBezTo>
                    <a:pt x="206" y="121772"/>
                    <a:pt x="2686" y="123872"/>
                    <a:pt x="5520" y="123872"/>
                  </a:cubicBezTo>
                  <a:cubicBezTo>
                    <a:pt x="8355" y="123872"/>
                    <a:pt x="9949" y="121947"/>
                    <a:pt x="11366" y="120196"/>
                  </a:cubicBezTo>
                  <a:lnTo>
                    <a:pt x="54056" y="7048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形状 355">
              <a:extLst>
                <a:ext uri="{FF2B5EF4-FFF2-40B4-BE49-F238E27FC236}">
                  <a16:creationId xmlns:a16="http://schemas.microsoft.com/office/drawing/2014/main" id="{2EC22FDB-2B38-760B-D27D-CAB63D231BFD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4359771" y="6779989"/>
              <a:ext cx="77762" cy="79298"/>
            </a:xfrm>
            <a:custGeom>
              <a:avLst/>
              <a:gdLst>
                <a:gd name="connsiteX0" fmla="*/ 77975 w 77762"/>
                <a:gd name="connsiteY0" fmla="*/ 12364 h 79298"/>
                <a:gd name="connsiteX1" fmla="*/ 70181 w 77762"/>
                <a:gd name="connsiteY1" fmla="*/ 111 h 79298"/>
                <a:gd name="connsiteX2" fmla="*/ 61501 w 77762"/>
                <a:gd name="connsiteY2" fmla="*/ 8513 h 79298"/>
                <a:gd name="connsiteX3" fmla="*/ 64335 w 77762"/>
                <a:gd name="connsiteY3" fmla="*/ 13765 h 79298"/>
                <a:gd name="connsiteX4" fmla="*/ 70358 w 77762"/>
                <a:gd name="connsiteY4" fmla="*/ 28119 h 79298"/>
                <a:gd name="connsiteX5" fmla="*/ 38828 w 77762"/>
                <a:gd name="connsiteY5" fmla="*/ 75558 h 79298"/>
                <a:gd name="connsiteX6" fmla="*/ 25720 w 77762"/>
                <a:gd name="connsiteY6" fmla="*/ 60329 h 79298"/>
                <a:gd name="connsiteX7" fmla="*/ 35994 w 77762"/>
                <a:gd name="connsiteY7" fmla="*/ 23218 h 79298"/>
                <a:gd name="connsiteX8" fmla="*/ 38119 w 77762"/>
                <a:gd name="connsiteY8" fmla="*/ 14465 h 79298"/>
                <a:gd name="connsiteX9" fmla="*/ 23594 w 77762"/>
                <a:gd name="connsiteY9" fmla="*/ 111 h 79298"/>
                <a:gd name="connsiteX10" fmla="*/ 212 w 77762"/>
                <a:gd name="connsiteY10" fmla="*/ 27069 h 79298"/>
                <a:gd name="connsiteX11" fmla="*/ 2338 w 77762"/>
                <a:gd name="connsiteY11" fmla="*/ 28819 h 79298"/>
                <a:gd name="connsiteX12" fmla="*/ 5172 w 77762"/>
                <a:gd name="connsiteY12" fmla="*/ 25668 h 79298"/>
                <a:gd name="connsiteX13" fmla="*/ 23063 w 77762"/>
                <a:gd name="connsiteY13" fmla="*/ 3962 h 79298"/>
                <a:gd name="connsiteX14" fmla="*/ 27491 w 77762"/>
                <a:gd name="connsiteY14" fmla="*/ 9563 h 79298"/>
                <a:gd name="connsiteX15" fmla="*/ 24480 w 77762"/>
                <a:gd name="connsiteY15" fmla="*/ 21817 h 79298"/>
                <a:gd name="connsiteX16" fmla="*/ 14383 w 77762"/>
                <a:gd name="connsiteY16" fmla="*/ 57703 h 79298"/>
                <a:gd name="connsiteX17" fmla="*/ 38119 w 77762"/>
                <a:gd name="connsiteY17" fmla="*/ 79409 h 79298"/>
                <a:gd name="connsiteX18" fmla="*/ 77975 w 77762"/>
                <a:gd name="connsiteY18" fmla="*/ 12364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7975" y="12364"/>
                  </a:moveTo>
                  <a:cubicBezTo>
                    <a:pt x="77975" y="2912"/>
                    <a:pt x="73369" y="111"/>
                    <a:pt x="70181" y="111"/>
                  </a:cubicBezTo>
                  <a:cubicBezTo>
                    <a:pt x="65752" y="111"/>
                    <a:pt x="61501" y="4662"/>
                    <a:pt x="61501" y="8513"/>
                  </a:cubicBezTo>
                  <a:cubicBezTo>
                    <a:pt x="61501" y="10789"/>
                    <a:pt x="62387" y="11839"/>
                    <a:pt x="64335" y="13765"/>
                  </a:cubicBezTo>
                  <a:cubicBezTo>
                    <a:pt x="68055" y="17266"/>
                    <a:pt x="70358" y="21817"/>
                    <a:pt x="70358" y="28119"/>
                  </a:cubicBezTo>
                  <a:cubicBezTo>
                    <a:pt x="70358" y="35471"/>
                    <a:pt x="59553" y="75558"/>
                    <a:pt x="38828" y="75558"/>
                  </a:cubicBezTo>
                  <a:cubicBezTo>
                    <a:pt x="29794" y="75558"/>
                    <a:pt x="25720" y="69431"/>
                    <a:pt x="25720" y="60329"/>
                  </a:cubicBezTo>
                  <a:cubicBezTo>
                    <a:pt x="25720" y="50526"/>
                    <a:pt x="30502" y="37747"/>
                    <a:pt x="35994" y="23218"/>
                  </a:cubicBezTo>
                  <a:cubicBezTo>
                    <a:pt x="37234" y="20242"/>
                    <a:pt x="38119" y="17791"/>
                    <a:pt x="38119" y="14465"/>
                  </a:cubicBezTo>
                  <a:cubicBezTo>
                    <a:pt x="38119" y="6588"/>
                    <a:pt x="32451" y="111"/>
                    <a:pt x="23594" y="111"/>
                  </a:cubicBezTo>
                  <a:cubicBezTo>
                    <a:pt x="6943" y="111"/>
                    <a:pt x="212" y="25493"/>
                    <a:pt x="212" y="27069"/>
                  </a:cubicBezTo>
                  <a:cubicBezTo>
                    <a:pt x="212" y="28819"/>
                    <a:pt x="1984" y="28819"/>
                    <a:pt x="2338" y="28819"/>
                  </a:cubicBezTo>
                  <a:cubicBezTo>
                    <a:pt x="4109" y="28819"/>
                    <a:pt x="4286" y="28469"/>
                    <a:pt x="5172" y="25668"/>
                  </a:cubicBezTo>
                  <a:cubicBezTo>
                    <a:pt x="10309" y="7988"/>
                    <a:pt x="17926" y="3962"/>
                    <a:pt x="23063" y="3962"/>
                  </a:cubicBezTo>
                  <a:cubicBezTo>
                    <a:pt x="24480" y="3962"/>
                    <a:pt x="27491" y="3962"/>
                    <a:pt x="27491" y="9563"/>
                  </a:cubicBezTo>
                  <a:cubicBezTo>
                    <a:pt x="27491" y="13940"/>
                    <a:pt x="25720" y="18666"/>
                    <a:pt x="24480" y="21817"/>
                  </a:cubicBezTo>
                  <a:cubicBezTo>
                    <a:pt x="16686" y="42123"/>
                    <a:pt x="14383" y="50176"/>
                    <a:pt x="14383" y="57703"/>
                  </a:cubicBezTo>
                  <a:cubicBezTo>
                    <a:pt x="14383" y="76608"/>
                    <a:pt x="29971" y="79409"/>
                    <a:pt x="38119" y="79409"/>
                  </a:cubicBezTo>
                  <a:cubicBezTo>
                    <a:pt x="67878" y="79409"/>
                    <a:pt x="77975" y="21467"/>
                    <a:pt x="77975" y="12364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形状 356">
              <a:extLst>
                <a:ext uri="{FF2B5EF4-FFF2-40B4-BE49-F238E27FC236}">
                  <a16:creationId xmlns:a16="http://schemas.microsoft.com/office/drawing/2014/main" id="{E52CA2CF-2A81-F547-2F77-3FC182D062B6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4454663" y="6712473"/>
              <a:ext cx="54805" cy="81364"/>
            </a:xfrm>
            <a:custGeom>
              <a:avLst/>
              <a:gdLst>
                <a:gd name="connsiteX0" fmla="*/ 55023 w 54805"/>
                <a:gd name="connsiteY0" fmla="*/ 59170 h 81364"/>
                <a:gd name="connsiteX1" fmla="*/ 50807 w 54805"/>
                <a:gd name="connsiteY1" fmla="*/ 59170 h 81364"/>
                <a:gd name="connsiteX2" fmla="*/ 47583 w 54805"/>
                <a:gd name="connsiteY2" fmla="*/ 70320 h 81364"/>
                <a:gd name="connsiteX3" fmla="*/ 35308 w 54805"/>
                <a:gd name="connsiteY3" fmla="*/ 71056 h 81364"/>
                <a:gd name="connsiteX4" fmla="*/ 12493 w 54805"/>
                <a:gd name="connsiteY4" fmla="*/ 71056 h 81364"/>
                <a:gd name="connsiteX5" fmla="*/ 37292 w 54805"/>
                <a:gd name="connsiteY5" fmla="*/ 50469 h 81364"/>
                <a:gd name="connsiteX6" fmla="*/ 55023 w 54805"/>
                <a:gd name="connsiteY6" fmla="*/ 24002 h 81364"/>
                <a:gd name="connsiteX7" fmla="*/ 26008 w 54805"/>
                <a:gd name="connsiteY7" fmla="*/ 107 h 81364"/>
                <a:gd name="connsiteX8" fmla="*/ 217 w 54805"/>
                <a:gd name="connsiteY8" fmla="*/ 22041 h 81364"/>
                <a:gd name="connsiteX9" fmla="*/ 6789 w 54805"/>
                <a:gd name="connsiteY9" fmla="*/ 28903 h 81364"/>
                <a:gd name="connsiteX10" fmla="*/ 13361 w 54805"/>
                <a:gd name="connsiteY10" fmla="*/ 22409 h 81364"/>
                <a:gd name="connsiteX11" fmla="*/ 6045 w 54805"/>
                <a:gd name="connsiteY11" fmla="*/ 15914 h 81364"/>
                <a:gd name="connsiteX12" fmla="*/ 24148 w 54805"/>
                <a:gd name="connsiteY12" fmla="*/ 4518 h 81364"/>
                <a:gd name="connsiteX13" fmla="*/ 42996 w 54805"/>
                <a:gd name="connsiteY13" fmla="*/ 24002 h 81364"/>
                <a:gd name="connsiteX14" fmla="*/ 31340 w 54805"/>
                <a:gd name="connsiteY14" fmla="*/ 47529 h 81364"/>
                <a:gd name="connsiteX15" fmla="*/ 1457 w 54805"/>
                <a:gd name="connsiteY15" fmla="*/ 76692 h 81364"/>
                <a:gd name="connsiteX16" fmla="*/ 217 w 54805"/>
                <a:gd name="connsiteY16" fmla="*/ 81471 h 81364"/>
                <a:gd name="connsiteX17" fmla="*/ 51303 w 54805"/>
                <a:gd name="connsiteY17" fmla="*/ 81471 h 81364"/>
                <a:gd name="connsiteX18" fmla="*/ 55023 w 54805"/>
                <a:gd name="connsiteY18" fmla="*/ 59170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5023" y="59170"/>
                  </a:moveTo>
                  <a:lnTo>
                    <a:pt x="50807" y="59170"/>
                  </a:lnTo>
                  <a:cubicBezTo>
                    <a:pt x="50435" y="61865"/>
                    <a:pt x="49195" y="69095"/>
                    <a:pt x="47583" y="70320"/>
                  </a:cubicBezTo>
                  <a:cubicBezTo>
                    <a:pt x="46592" y="71056"/>
                    <a:pt x="37044" y="71056"/>
                    <a:pt x="35308" y="71056"/>
                  </a:cubicBezTo>
                  <a:lnTo>
                    <a:pt x="12493" y="71056"/>
                  </a:lnTo>
                  <a:cubicBezTo>
                    <a:pt x="25512" y="59660"/>
                    <a:pt x="29852" y="56229"/>
                    <a:pt x="37292" y="50469"/>
                  </a:cubicBezTo>
                  <a:cubicBezTo>
                    <a:pt x="46468" y="43240"/>
                    <a:pt x="55023" y="35643"/>
                    <a:pt x="55023" y="24002"/>
                  </a:cubicBezTo>
                  <a:cubicBezTo>
                    <a:pt x="55023" y="9175"/>
                    <a:pt x="41880" y="107"/>
                    <a:pt x="26008" y="107"/>
                  </a:cubicBezTo>
                  <a:cubicBezTo>
                    <a:pt x="10633" y="107"/>
                    <a:pt x="217" y="10768"/>
                    <a:pt x="217" y="22041"/>
                  </a:cubicBezTo>
                  <a:cubicBezTo>
                    <a:pt x="217" y="28290"/>
                    <a:pt x="5549" y="28903"/>
                    <a:pt x="6789" y="28903"/>
                  </a:cubicBezTo>
                  <a:cubicBezTo>
                    <a:pt x="9765" y="28903"/>
                    <a:pt x="13361" y="26820"/>
                    <a:pt x="13361" y="22409"/>
                  </a:cubicBezTo>
                  <a:cubicBezTo>
                    <a:pt x="13361" y="20203"/>
                    <a:pt x="12493" y="15914"/>
                    <a:pt x="6045" y="15914"/>
                  </a:cubicBezTo>
                  <a:cubicBezTo>
                    <a:pt x="9889" y="7214"/>
                    <a:pt x="18321" y="4518"/>
                    <a:pt x="24148" y="4518"/>
                  </a:cubicBezTo>
                  <a:cubicBezTo>
                    <a:pt x="36548" y="4518"/>
                    <a:pt x="42996" y="14076"/>
                    <a:pt x="42996" y="24002"/>
                  </a:cubicBezTo>
                  <a:cubicBezTo>
                    <a:pt x="42996" y="34662"/>
                    <a:pt x="35308" y="43117"/>
                    <a:pt x="31340" y="47529"/>
                  </a:cubicBezTo>
                  <a:lnTo>
                    <a:pt x="1457" y="76692"/>
                  </a:lnTo>
                  <a:cubicBezTo>
                    <a:pt x="217" y="77795"/>
                    <a:pt x="217" y="78040"/>
                    <a:pt x="217" y="81471"/>
                  </a:cubicBezTo>
                  <a:lnTo>
                    <a:pt x="51303" y="81471"/>
                  </a:lnTo>
                  <a:lnTo>
                    <a:pt x="55023" y="59170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形状 357">
              <a:extLst>
                <a:ext uri="{FF2B5EF4-FFF2-40B4-BE49-F238E27FC236}">
                  <a16:creationId xmlns:a16="http://schemas.microsoft.com/office/drawing/2014/main" id="{8343BCB0-3DDA-9429-2515-F2E2F7BD523C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4532693" y="6656051"/>
              <a:ext cx="67311" cy="314918"/>
            </a:xfrm>
            <a:custGeom>
              <a:avLst/>
              <a:gdLst>
                <a:gd name="connsiteX0" fmla="*/ 67533 w 67311"/>
                <a:gd name="connsiteY0" fmla="*/ 157471 h 314918"/>
                <a:gd name="connsiteX1" fmla="*/ 20770 w 67311"/>
                <a:gd name="connsiteY1" fmla="*/ 14454 h 314918"/>
                <a:gd name="connsiteX2" fmla="*/ 7484 w 67311"/>
                <a:gd name="connsiteY2" fmla="*/ 1150 h 314918"/>
                <a:gd name="connsiteX3" fmla="*/ 3587 w 67311"/>
                <a:gd name="connsiteY3" fmla="*/ 100 h 314918"/>
                <a:gd name="connsiteX4" fmla="*/ 222 w 67311"/>
                <a:gd name="connsiteY4" fmla="*/ 1850 h 314918"/>
                <a:gd name="connsiteX5" fmla="*/ 1285 w 67311"/>
                <a:gd name="connsiteY5" fmla="*/ 3601 h 314918"/>
                <a:gd name="connsiteX6" fmla="*/ 27855 w 67311"/>
                <a:gd name="connsiteY6" fmla="*/ 38611 h 314918"/>
                <a:gd name="connsiteX7" fmla="*/ 54071 w 67311"/>
                <a:gd name="connsiteY7" fmla="*/ 157471 h 314918"/>
                <a:gd name="connsiteX8" fmla="*/ 930 w 67311"/>
                <a:gd name="connsiteY8" fmla="*/ 311867 h 314918"/>
                <a:gd name="connsiteX9" fmla="*/ 222 w 67311"/>
                <a:gd name="connsiteY9" fmla="*/ 313267 h 314918"/>
                <a:gd name="connsiteX10" fmla="*/ 3587 w 67311"/>
                <a:gd name="connsiteY10" fmla="*/ 315018 h 314918"/>
                <a:gd name="connsiteX11" fmla="*/ 7839 w 67311"/>
                <a:gd name="connsiteY11" fmla="*/ 313617 h 314918"/>
                <a:gd name="connsiteX12" fmla="*/ 55842 w 67311"/>
                <a:gd name="connsiteY12" fmla="*/ 237995 h 314918"/>
                <a:gd name="connsiteX13" fmla="*/ 67533 w 67311"/>
                <a:gd name="connsiteY13" fmla="*/ 157471 h 31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311" h="314918">
                  <a:moveTo>
                    <a:pt x="67533" y="157471"/>
                  </a:moveTo>
                  <a:cubicBezTo>
                    <a:pt x="67533" y="107231"/>
                    <a:pt x="55665" y="53841"/>
                    <a:pt x="20770" y="14454"/>
                  </a:cubicBezTo>
                  <a:cubicBezTo>
                    <a:pt x="18290" y="11653"/>
                    <a:pt x="11736" y="4826"/>
                    <a:pt x="7484" y="1150"/>
                  </a:cubicBezTo>
                  <a:cubicBezTo>
                    <a:pt x="6244" y="100"/>
                    <a:pt x="5890" y="100"/>
                    <a:pt x="3587" y="100"/>
                  </a:cubicBezTo>
                  <a:cubicBezTo>
                    <a:pt x="1816" y="100"/>
                    <a:pt x="222" y="100"/>
                    <a:pt x="222" y="1850"/>
                  </a:cubicBezTo>
                  <a:cubicBezTo>
                    <a:pt x="222" y="2550"/>
                    <a:pt x="930" y="3251"/>
                    <a:pt x="1285" y="3601"/>
                  </a:cubicBezTo>
                  <a:cubicBezTo>
                    <a:pt x="7307" y="9727"/>
                    <a:pt x="16873" y="19355"/>
                    <a:pt x="27855" y="38611"/>
                  </a:cubicBezTo>
                  <a:cubicBezTo>
                    <a:pt x="46986" y="72221"/>
                    <a:pt x="54071" y="115459"/>
                    <a:pt x="54071" y="157471"/>
                  </a:cubicBezTo>
                  <a:cubicBezTo>
                    <a:pt x="54071" y="233444"/>
                    <a:pt x="32815" y="279832"/>
                    <a:pt x="930" y="311867"/>
                  </a:cubicBezTo>
                  <a:cubicBezTo>
                    <a:pt x="576" y="312217"/>
                    <a:pt x="222" y="312742"/>
                    <a:pt x="222" y="313267"/>
                  </a:cubicBezTo>
                  <a:cubicBezTo>
                    <a:pt x="222" y="315018"/>
                    <a:pt x="1816" y="315018"/>
                    <a:pt x="3587" y="315018"/>
                  </a:cubicBezTo>
                  <a:cubicBezTo>
                    <a:pt x="5890" y="315018"/>
                    <a:pt x="6244" y="315018"/>
                    <a:pt x="7839" y="313617"/>
                  </a:cubicBezTo>
                  <a:cubicBezTo>
                    <a:pt x="24667" y="299263"/>
                    <a:pt x="43620" y="274931"/>
                    <a:pt x="55842" y="237995"/>
                  </a:cubicBezTo>
                  <a:cubicBezTo>
                    <a:pt x="63636" y="214013"/>
                    <a:pt x="67533" y="185655"/>
                    <a:pt x="67533" y="157471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形状 358">
              <a:extLst>
                <a:ext uri="{FF2B5EF4-FFF2-40B4-BE49-F238E27FC236}">
                  <a16:creationId xmlns:a16="http://schemas.microsoft.com/office/drawing/2014/main" id="{7C1AFDEE-1114-269B-1136-F61B7D565336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3287157" y="6992152"/>
              <a:ext cx="1344948" cy="7001"/>
            </a:xfrm>
            <a:custGeom>
              <a:avLst/>
              <a:gdLst>
                <a:gd name="connsiteX0" fmla="*/ 0 w 1344948"/>
                <a:gd name="connsiteY0" fmla="*/ 0 h 7001"/>
                <a:gd name="connsiteX1" fmla="*/ 1344949 w 1344948"/>
                <a:gd name="connsiteY1" fmla="*/ 0 h 7001"/>
                <a:gd name="connsiteX2" fmla="*/ 1344949 w 1344948"/>
                <a:gd name="connsiteY2" fmla="*/ 7002 h 7001"/>
                <a:gd name="connsiteX3" fmla="*/ 0 w 1344948"/>
                <a:gd name="connsiteY3" fmla="*/ 7002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48" h="7001">
                  <a:moveTo>
                    <a:pt x="0" y="0"/>
                  </a:moveTo>
                  <a:lnTo>
                    <a:pt x="1344949" y="0"/>
                  </a:lnTo>
                  <a:lnTo>
                    <a:pt x="1344949" y="7002"/>
                  </a:lnTo>
                  <a:lnTo>
                    <a:pt x="0" y="700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形状 359">
              <a:extLst>
                <a:ext uri="{FF2B5EF4-FFF2-40B4-BE49-F238E27FC236}">
                  <a16:creationId xmlns:a16="http://schemas.microsoft.com/office/drawing/2014/main" id="{29E1D97E-D0B8-73CA-495D-3106DE178EA2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3592882" y="7038007"/>
              <a:ext cx="87682" cy="123761"/>
            </a:xfrm>
            <a:custGeom>
              <a:avLst/>
              <a:gdLst>
                <a:gd name="connsiteX0" fmla="*/ 54018 w 87682"/>
                <a:gd name="connsiteY0" fmla="*/ 70499 h 123761"/>
                <a:gd name="connsiteX1" fmla="*/ 72617 w 87682"/>
                <a:gd name="connsiteY1" fmla="*/ 119688 h 123761"/>
                <a:gd name="connsiteX2" fmla="*/ 82006 w 87682"/>
                <a:gd name="connsiteY2" fmla="*/ 123539 h 123761"/>
                <a:gd name="connsiteX3" fmla="*/ 85903 w 87682"/>
                <a:gd name="connsiteY3" fmla="*/ 123539 h 123761"/>
                <a:gd name="connsiteX4" fmla="*/ 87851 w 87682"/>
                <a:gd name="connsiteY4" fmla="*/ 121789 h 123761"/>
                <a:gd name="connsiteX5" fmla="*/ 86965 w 87682"/>
                <a:gd name="connsiteY5" fmla="*/ 120213 h 123761"/>
                <a:gd name="connsiteX6" fmla="*/ 82891 w 87682"/>
                <a:gd name="connsiteY6" fmla="*/ 112161 h 123761"/>
                <a:gd name="connsiteX7" fmla="*/ 46756 w 87682"/>
                <a:gd name="connsiteY7" fmla="*/ 12557 h 123761"/>
                <a:gd name="connsiteX8" fmla="*/ 25145 w 87682"/>
                <a:gd name="connsiteY8" fmla="*/ 128 h 123761"/>
                <a:gd name="connsiteX9" fmla="*/ 21957 w 87682"/>
                <a:gd name="connsiteY9" fmla="*/ 2053 h 123761"/>
                <a:gd name="connsiteX10" fmla="*/ 23551 w 87682"/>
                <a:gd name="connsiteY10" fmla="*/ 3804 h 123761"/>
                <a:gd name="connsiteX11" fmla="*/ 35065 w 87682"/>
                <a:gd name="connsiteY11" fmla="*/ 17808 h 123761"/>
                <a:gd name="connsiteX12" fmla="*/ 52247 w 87682"/>
                <a:gd name="connsiteY12" fmla="*/ 65422 h 123761"/>
                <a:gd name="connsiteX13" fmla="*/ 3357 w 87682"/>
                <a:gd name="connsiteY13" fmla="*/ 113386 h 123761"/>
                <a:gd name="connsiteX14" fmla="*/ 169 w 87682"/>
                <a:gd name="connsiteY14" fmla="*/ 118813 h 123761"/>
                <a:gd name="connsiteX15" fmla="*/ 5483 w 87682"/>
                <a:gd name="connsiteY15" fmla="*/ 123889 h 123761"/>
                <a:gd name="connsiteX16" fmla="*/ 11328 w 87682"/>
                <a:gd name="connsiteY16" fmla="*/ 120213 h 123761"/>
                <a:gd name="connsiteX17" fmla="*/ 54018 w 87682"/>
                <a:gd name="connsiteY17" fmla="*/ 70499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018" y="70499"/>
                  </a:moveTo>
                  <a:cubicBezTo>
                    <a:pt x="61281" y="88879"/>
                    <a:pt x="69783" y="115662"/>
                    <a:pt x="72617" y="119688"/>
                  </a:cubicBezTo>
                  <a:cubicBezTo>
                    <a:pt x="75452" y="123539"/>
                    <a:pt x="77223" y="123539"/>
                    <a:pt x="82006" y="123539"/>
                  </a:cubicBezTo>
                  <a:lnTo>
                    <a:pt x="85903" y="123539"/>
                  </a:lnTo>
                  <a:cubicBezTo>
                    <a:pt x="87674" y="123364"/>
                    <a:pt x="87851" y="122314"/>
                    <a:pt x="87851" y="121789"/>
                  </a:cubicBezTo>
                  <a:cubicBezTo>
                    <a:pt x="87851" y="121264"/>
                    <a:pt x="87497" y="120914"/>
                    <a:pt x="86965" y="120213"/>
                  </a:cubicBezTo>
                  <a:cubicBezTo>
                    <a:pt x="85194" y="118288"/>
                    <a:pt x="84131" y="115662"/>
                    <a:pt x="82891" y="112161"/>
                  </a:cubicBezTo>
                  <a:lnTo>
                    <a:pt x="46756" y="12557"/>
                  </a:lnTo>
                  <a:cubicBezTo>
                    <a:pt x="43036" y="2404"/>
                    <a:pt x="33470" y="128"/>
                    <a:pt x="25145" y="128"/>
                  </a:cubicBezTo>
                  <a:cubicBezTo>
                    <a:pt x="24259" y="128"/>
                    <a:pt x="21957" y="128"/>
                    <a:pt x="21957" y="2053"/>
                  </a:cubicBezTo>
                  <a:cubicBezTo>
                    <a:pt x="21957" y="3454"/>
                    <a:pt x="23374" y="3804"/>
                    <a:pt x="23551" y="3804"/>
                  </a:cubicBezTo>
                  <a:cubicBezTo>
                    <a:pt x="29396" y="4854"/>
                    <a:pt x="30636" y="5905"/>
                    <a:pt x="35065" y="17808"/>
                  </a:cubicBezTo>
                  <a:lnTo>
                    <a:pt x="52247" y="65422"/>
                  </a:lnTo>
                  <a:lnTo>
                    <a:pt x="3357" y="113386"/>
                  </a:lnTo>
                  <a:cubicBezTo>
                    <a:pt x="1232" y="115487"/>
                    <a:pt x="169" y="116537"/>
                    <a:pt x="169" y="118813"/>
                  </a:cubicBezTo>
                  <a:cubicBezTo>
                    <a:pt x="169" y="121789"/>
                    <a:pt x="2649" y="123889"/>
                    <a:pt x="5483" y="123889"/>
                  </a:cubicBezTo>
                  <a:cubicBezTo>
                    <a:pt x="8317" y="123889"/>
                    <a:pt x="9911" y="121964"/>
                    <a:pt x="11328" y="120213"/>
                  </a:cubicBezTo>
                  <a:lnTo>
                    <a:pt x="54018" y="7049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形状 360">
              <a:extLst>
                <a:ext uri="{FF2B5EF4-FFF2-40B4-BE49-F238E27FC236}">
                  <a16:creationId xmlns:a16="http://schemas.microsoft.com/office/drawing/2014/main" id="{833CB3A0-701A-954E-E814-271D62AED57D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3694636" y="7017833"/>
              <a:ext cx="54805" cy="81364"/>
            </a:xfrm>
            <a:custGeom>
              <a:avLst/>
              <a:gdLst>
                <a:gd name="connsiteX0" fmla="*/ 54980 w 54805"/>
                <a:gd name="connsiteY0" fmla="*/ 59187 h 81364"/>
                <a:gd name="connsiteX1" fmla="*/ 50765 w 54805"/>
                <a:gd name="connsiteY1" fmla="*/ 59187 h 81364"/>
                <a:gd name="connsiteX2" fmla="*/ 47541 w 54805"/>
                <a:gd name="connsiteY2" fmla="*/ 70338 h 81364"/>
                <a:gd name="connsiteX3" fmla="*/ 35265 w 54805"/>
                <a:gd name="connsiteY3" fmla="*/ 71073 h 81364"/>
                <a:gd name="connsiteX4" fmla="*/ 12450 w 54805"/>
                <a:gd name="connsiteY4" fmla="*/ 71073 h 81364"/>
                <a:gd name="connsiteX5" fmla="*/ 37249 w 54805"/>
                <a:gd name="connsiteY5" fmla="*/ 50487 h 81364"/>
                <a:gd name="connsiteX6" fmla="*/ 54980 w 54805"/>
                <a:gd name="connsiteY6" fmla="*/ 24019 h 81364"/>
                <a:gd name="connsiteX7" fmla="*/ 25966 w 54805"/>
                <a:gd name="connsiteY7" fmla="*/ 124 h 81364"/>
                <a:gd name="connsiteX8" fmla="*/ 175 w 54805"/>
                <a:gd name="connsiteY8" fmla="*/ 22058 h 81364"/>
                <a:gd name="connsiteX9" fmla="*/ 6746 w 54805"/>
                <a:gd name="connsiteY9" fmla="*/ 28920 h 81364"/>
                <a:gd name="connsiteX10" fmla="*/ 13318 w 54805"/>
                <a:gd name="connsiteY10" fmla="*/ 22426 h 81364"/>
                <a:gd name="connsiteX11" fmla="*/ 6002 w 54805"/>
                <a:gd name="connsiteY11" fmla="*/ 15932 h 81364"/>
                <a:gd name="connsiteX12" fmla="*/ 24106 w 54805"/>
                <a:gd name="connsiteY12" fmla="*/ 4536 h 81364"/>
                <a:gd name="connsiteX13" fmla="*/ 42953 w 54805"/>
                <a:gd name="connsiteY13" fmla="*/ 24019 h 81364"/>
                <a:gd name="connsiteX14" fmla="*/ 31297 w 54805"/>
                <a:gd name="connsiteY14" fmla="*/ 47546 h 81364"/>
                <a:gd name="connsiteX15" fmla="*/ 1415 w 54805"/>
                <a:gd name="connsiteY15" fmla="*/ 76710 h 81364"/>
                <a:gd name="connsiteX16" fmla="*/ 175 w 54805"/>
                <a:gd name="connsiteY16" fmla="*/ 81489 h 81364"/>
                <a:gd name="connsiteX17" fmla="*/ 51261 w 54805"/>
                <a:gd name="connsiteY17" fmla="*/ 81489 h 81364"/>
                <a:gd name="connsiteX18" fmla="*/ 54980 w 54805"/>
                <a:gd name="connsiteY18" fmla="*/ 59187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4980" y="59187"/>
                  </a:moveTo>
                  <a:lnTo>
                    <a:pt x="50765" y="59187"/>
                  </a:lnTo>
                  <a:cubicBezTo>
                    <a:pt x="50393" y="61883"/>
                    <a:pt x="49153" y="69112"/>
                    <a:pt x="47541" y="70338"/>
                  </a:cubicBezTo>
                  <a:cubicBezTo>
                    <a:pt x="46549" y="71073"/>
                    <a:pt x="37001" y="71073"/>
                    <a:pt x="35265" y="71073"/>
                  </a:cubicBezTo>
                  <a:lnTo>
                    <a:pt x="12450" y="71073"/>
                  </a:lnTo>
                  <a:cubicBezTo>
                    <a:pt x="25470" y="59677"/>
                    <a:pt x="29809" y="56246"/>
                    <a:pt x="37249" y="50487"/>
                  </a:cubicBezTo>
                  <a:cubicBezTo>
                    <a:pt x="46425" y="43257"/>
                    <a:pt x="54980" y="35660"/>
                    <a:pt x="54980" y="24019"/>
                  </a:cubicBezTo>
                  <a:cubicBezTo>
                    <a:pt x="54980" y="9192"/>
                    <a:pt x="41837" y="124"/>
                    <a:pt x="25966" y="124"/>
                  </a:cubicBezTo>
                  <a:cubicBezTo>
                    <a:pt x="10590" y="124"/>
                    <a:pt x="175" y="10785"/>
                    <a:pt x="175" y="22058"/>
                  </a:cubicBezTo>
                  <a:cubicBezTo>
                    <a:pt x="175" y="28308"/>
                    <a:pt x="5506" y="28920"/>
                    <a:pt x="6746" y="28920"/>
                  </a:cubicBezTo>
                  <a:cubicBezTo>
                    <a:pt x="9722" y="28920"/>
                    <a:pt x="13318" y="26837"/>
                    <a:pt x="13318" y="22426"/>
                  </a:cubicBezTo>
                  <a:cubicBezTo>
                    <a:pt x="13318" y="20220"/>
                    <a:pt x="12450" y="15932"/>
                    <a:pt x="6002" y="15932"/>
                  </a:cubicBezTo>
                  <a:cubicBezTo>
                    <a:pt x="9846" y="7232"/>
                    <a:pt x="18278" y="4536"/>
                    <a:pt x="24106" y="4536"/>
                  </a:cubicBezTo>
                  <a:cubicBezTo>
                    <a:pt x="36505" y="4536"/>
                    <a:pt x="42953" y="14094"/>
                    <a:pt x="42953" y="24019"/>
                  </a:cubicBezTo>
                  <a:cubicBezTo>
                    <a:pt x="42953" y="34680"/>
                    <a:pt x="35265" y="43135"/>
                    <a:pt x="31297" y="47546"/>
                  </a:cubicBezTo>
                  <a:lnTo>
                    <a:pt x="1415" y="76710"/>
                  </a:lnTo>
                  <a:cubicBezTo>
                    <a:pt x="175" y="77812"/>
                    <a:pt x="175" y="78057"/>
                    <a:pt x="175" y="81489"/>
                  </a:cubicBezTo>
                  <a:lnTo>
                    <a:pt x="51261" y="81489"/>
                  </a:lnTo>
                  <a:lnTo>
                    <a:pt x="54980" y="59187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形状 361">
              <a:extLst>
                <a:ext uri="{FF2B5EF4-FFF2-40B4-BE49-F238E27FC236}">
                  <a16:creationId xmlns:a16="http://schemas.microsoft.com/office/drawing/2014/main" id="{01AF0C1B-C0E1-12B2-7373-D98A7DA396A8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3700339" y="7124808"/>
              <a:ext cx="45134" cy="81364"/>
            </a:xfrm>
            <a:custGeom>
              <a:avLst/>
              <a:gdLst>
                <a:gd name="connsiteX0" fmla="*/ 28198 w 45134"/>
                <a:gd name="connsiteY0" fmla="*/ 3562 h 81364"/>
                <a:gd name="connsiteX1" fmla="*/ 24478 w 45134"/>
                <a:gd name="connsiteY1" fmla="*/ 131 h 81364"/>
                <a:gd name="connsiteX2" fmla="*/ 175 w 45134"/>
                <a:gd name="connsiteY2" fmla="*/ 7973 h 81364"/>
                <a:gd name="connsiteX3" fmla="*/ 175 w 45134"/>
                <a:gd name="connsiteY3" fmla="*/ 12384 h 81364"/>
                <a:gd name="connsiteX4" fmla="*/ 18154 w 45134"/>
                <a:gd name="connsiteY4" fmla="*/ 8953 h 81364"/>
                <a:gd name="connsiteX5" fmla="*/ 18154 w 45134"/>
                <a:gd name="connsiteY5" fmla="*/ 71447 h 81364"/>
                <a:gd name="connsiteX6" fmla="*/ 5754 w 45134"/>
                <a:gd name="connsiteY6" fmla="*/ 77083 h 81364"/>
                <a:gd name="connsiteX7" fmla="*/ 1043 w 45134"/>
                <a:gd name="connsiteY7" fmla="*/ 77083 h 81364"/>
                <a:gd name="connsiteX8" fmla="*/ 1043 w 45134"/>
                <a:gd name="connsiteY8" fmla="*/ 81495 h 81364"/>
                <a:gd name="connsiteX9" fmla="*/ 23114 w 45134"/>
                <a:gd name="connsiteY9" fmla="*/ 81004 h 81364"/>
                <a:gd name="connsiteX10" fmla="*/ 45309 w 45134"/>
                <a:gd name="connsiteY10" fmla="*/ 81495 h 81364"/>
                <a:gd name="connsiteX11" fmla="*/ 45309 w 45134"/>
                <a:gd name="connsiteY11" fmla="*/ 77083 h 81364"/>
                <a:gd name="connsiteX12" fmla="*/ 40597 w 45134"/>
                <a:gd name="connsiteY12" fmla="*/ 77083 h 81364"/>
                <a:gd name="connsiteX13" fmla="*/ 28198 w 45134"/>
                <a:gd name="connsiteY13" fmla="*/ 71447 h 81364"/>
                <a:gd name="connsiteX14" fmla="*/ 28198 w 45134"/>
                <a:gd name="connsiteY14" fmla="*/ 3562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134" h="81364">
                  <a:moveTo>
                    <a:pt x="28198" y="3562"/>
                  </a:moveTo>
                  <a:cubicBezTo>
                    <a:pt x="28198" y="253"/>
                    <a:pt x="27950" y="131"/>
                    <a:pt x="24478" y="131"/>
                  </a:cubicBezTo>
                  <a:cubicBezTo>
                    <a:pt x="16542" y="7850"/>
                    <a:pt x="5258" y="7973"/>
                    <a:pt x="175" y="7973"/>
                  </a:cubicBezTo>
                  <a:lnTo>
                    <a:pt x="175" y="12384"/>
                  </a:lnTo>
                  <a:cubicBezTo>
                    <a:pt x="3151" y="12384"/>
                    <a:pt x="11334" y="12384"/>
                    <a:pt x="18154" y="8953"/>
                  </a:cubicBezTo>
                  <a:lnTo>
                    <a:pt x="18154" y="71447"/>
                  </a:lnTo>
                  <a:cubicBezTo>
                    <a:pt x="18154" y="75490"/>
                    <a:pt x="18154" y="77083"/>
                    <a:pt x="5754" y="77083"/>
                  </a:cubicBezTo>
                  <a:lnTo>
                    <a:pt x="1043" y="77083"/>
                  </a:lnTo>
                  <a:lnTo>
                    <a:pt x="1043" y="81495"/>
                  </a:lnTo>
                  <a:cubicBezTo>
                    <a:pt x="3275" y="81372"/>
                    <a:pt x="18526" y="81004"/>
                    <a:pt x="23114" y="81004"/>
                  </a:cubicBezTo>
                  <a:cubicBezTo>
                    <a:pt x="26958" y="81004"/>
                    <a:pt x="42581" y="81372"/>
                    <a:pt x="45309" y="81495"/>
                  </a:cubicBezTo>
                  <a:lnTo>
                    <a:pt x="45309" y="77083"/>
                  </a:lnTo>
                  <a:lnTo>
                    <a:pt x="40597" y="77083"/>
                  </a:lnTo>
                  <a:cubicBezTo>
                    <a:pt x="28198" y="77083"/>
                    <a:pt x="28198" y="75490"/>
                    <a:pt x="28198" y="71447"/>
                  </a:cubicBezTo>
                  <a:lnTo>
                    <a:pt x="28198" y="356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形状 362">
              <a:extLst>
                <a:ext uri="{FF2B5EF4-FFF2-40B4-BE49-F238E27FC236}">
                  <a16:creationId xmlns:a16="http://schemas.microsoft.com/office/drawing/2014/main" id="{558F52E7-99E9-EC3B-CAF4-31ABEA47798E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3764128" y="7124808"/>
              <a:ext cx="57037" cy="83814"/>
            </a:xfrm>
            <a:custGeom>
              <a:avLst/>
              <a:gdLst>
                <a:gd name="connsiteX0" fmla="*/ 27334 w 57037"/>
                <a:gd name="connsiteY0" fmla="*/ 40567 h 83814"/>
                <a:gd name="connsiteX1" fmla="*/ 43949 w 57037"/>
                <a:gd name="connsiteY1" fmla="*/ 60296 h 83814"/>
                <a:gd name="connsiteX2" fmla="*/ 27829 w 57037"/>
                <a:gd name="connsiteY2" fmla="*/ 80024 h 83814"/>
                <a:gd name="connsiteX3" fmla="*/ 6750 w 57037"/>
                <a:gd name="connsiteY3" fmla="*/ 71447 h 83814"/>
                <a:gd name="connsiteX4" fmla="*/ 13942 w 57037"/>
                <a:gd name="connsiteY4" fmla="*/ 64585 h 83814"/>
                <a:gd name="connsiteX5" fmla="*/ 7122 w 57037"/>
                <a:gd name="connsiteY5" fmla="*/ 57845 h 83814"/>
                <a:gd name="connsiteX6" fmla="*/ 179 w 57037"/>
                <a:gd name="connsiteY6" fmla="*/ 64952 h 83814"/>
                <a:gd name="connsiteX7" fmla="*/ 28077 w 57037"/>
                <a:gd name="connsiteY7" fmla="*/ 83945 h 83814"/>
                <a:gd name="connsiteX8" fmla="*/ 57216 w 57037"/>
                <a:gd name="connsiteY8" fmla="*/ 60296 h 83814"/>
                <a:gd name="connsiteX9" fmla="*/ 35641 w 57037"/>
                <a:gd name="connsiteY9" fmla="*/ 38362 h 83814"/>
                <a:gd name="connsiteX10" fmla="*/ 53372 w 57037"/>
                <a:gd name="connsiteY10" fmla="*/ 17041 h 83814"/>
                <a:gd name="connsiteX11" fmla="*/ 28325 w 57037"/>
                <a:gd name="connsiteY11" fmla="*/ 131 h 83814"/>
                <a:gd name="connsiteX12" fmla="*/ 4022 w 57037"/>
                <a:gd name="connsiteY12" fmla="*/ 16550 h 83814"/>
                <a:gd name="connsiteX13" fmla="*/ 10470 w 57037"/>
                <a:gd name="connsiteY13" fmla="*/ 23045 h 83814"/>
                <a:gd name="connsiteX14" fmla="*/ 16794 w 57037"/>
                <a:gd name="connsiteY14" fmla="*/ 16795 h 83814"/>
                <a:gd name="connsiteX15" fmla="*/ 10470 w 57037"/>
                <a:gd name="connsiteY15" fmla="*/ 10424 h 83814"/>
                <a:gd name="connsiteX16" fmla="*/ 27953 w 57037"/>
                <a:gd name="connsiteY16" fmla="*/ 3684 h 83814"/>
                <a:gd name="connsiteX17" fmla="*/ 41345 w 57037"/>
                <a:gd name="connsiteY17" fmla="*/ 17041 h 83814"/>
                <a:gd name="connsiteX18" fmla="*/ 36385 w 57037"/>
                <a:gd name="connsiteY18" fmla="*/ 31622 h 83814"/>
                <a:gd name="connsiteX19" fmla="*/ 22622 w 57037"/>
                <a:gd name="connsiteY19" fmla="*/ 36891 h 83814"/>
                <a:gd name="connsiteX20" fmla="*/ 18654 w 57037"/>
                <a:gd name="connsiteY20" fmla="*/ 37259 h 83814"/>
                <a:gd name="connsiteX21" fmla="*/ 17414 w 57037"/>
                <a:gd name="connsiteY21" fmla="*/ 38852 h 83814"/>
                <a:gd name="connsiteX22" fmla="*/ 20638 w 57037"/>
                <a:gd name="connsiteY22" fmla="*/ 40567 h 83814"/>
                <a:gd name="connsiteX23" fmla="*/ 27334 w 57037"/>
                <a:gd name="connsiteY23" fmla="*/ 40567 h 8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037" h="83814">
                  <a:moveTo>
                    <a:pt x="27334" y="40567"/>
                  </a:moveTo>
                  <a:cubicBezTo>
                    <a:pt x="37005" y="40567"/>
                    <a:pt x="43949" y="47184"/>
                    <a:pt x="43949" y="60296"/>
                  </a:cubicBezTo>
                  <a:cubicBezTo>
                    <a:pt x="43949" y="75490"/>
                    <a:pt x="35021" y="80024"/>
                    <a:pt x="27829" y="80024"/>
                  </a:cubicBezTo>
                  <a:cubicBezTo>
                    <a:pt x="22870" y="80024"/>
                    <a:pt x="11958" y="78676"/>
                    <a:pt x="6750" y="71447"/>
                  </a:cubicBezTo>
                  <a:cubicBezTo>
                    <a:pt x="12578" y="71202"/>
                    <a:pt x="13942" y="67158"/>
                    <a:pt x="13942" y="64585"/>
                  </a:cubicBezTo>
                  <a:cubicBezTo>
                    <a:pt x="13942" y="60663"/>
                    <a:pt x="10966" y="57845"/>
                    <a:pt x="7122" y="57845"/>
                  </a:cubicBezTo>
                  <a:cubicBezTo>
                    <a:pt x="3650" y="57845"/>
                    <a:pt x="179" y="59928"/>
                    <a:pt x="179" y="64952"/>
                  </a:cubicBezTo>
                  <a:cubicBezTo>
                    <a:pt x="179" y="76471"/>
                    <a:pt x="13074" y="83945"/>
                    <a:pt x="28077" y="83945"/>
                  </a:cubicBezTo>
                  <a:cubicBezTo>
                    <a:pt x="45313" y="83945"/>
                    <a:pt x="57216" y="72549"/>
                    <a:pt x="57216" y="60296"/>
                  </a:cubicBezTo>
                  <a:cubicBezTo>
                    <a:pt x="57216" y="50738"/>
                    <a:pt x="49281" y="41180"/>
                    <a:pt x="35641" y="38362"/>
                  </a:cubicBezTo>
                  <a:cubicBezTo>
                    <a:pt x="48661" y="33705"/>
                    <a:pt x="53372" y="24515"/>
                    <a:pt x="53372" y="17041"/>
                  </a:cubicBezTo>
                  <a:cubicBezTo>
                    <a:pt x="53372" y="7360"/>
                    <a:pt x="42089" y="131"/>
                    <a:pt x="28325" y="131"/>
                  </a:cubicBezTo>
                  <a:cubicBezTo>
                    <a:pt x="14562" y="131"/>
                    <a:pt x="4022" y="6747"/>
                    <a:pt x="4022" y="16550"/>
                  </a:cubicBezTo>
                  <a:cubicBezTo>
                    <a:pt x="4022" y="20717"/>
                    <a:pt x="6750" y="23045"/>
                    <a:pt x="10470" y="23045"/>
                  </a:cubicBezTo>
                  <a:cubicBezTo>
                    <a:pt x="14314" y="23045"/>
                    <a:pt x="16794" y="20226"/>
                    <a:pt x="16794" y="16795"/>
                  </a:cubicBezTo>
                  <a:cubicBezTo>
                    <a:pt x="16794" y="13242"/>
                    <a:pt x="14314" y="10669"/>
                    <a:pt x="10470" y="10424"/>
                  </a:cubicBezTo>
                  <a:cubicBezTo>
                    <a:pt x="14810" y="5032"/>
                    <a:pt x="23366" y="3684"/>
                    <a:pt x="27953" y="3684"/>
                  </a:cubicBezTo>
                  <a:cubicBezTo>
                    <a:pt x="33533" y="3684"/>
                    <a:pt x="41345" y="6380"/>
                    <a:pt x="41345" y="17041"/>
                  </a:cubicBezTo>
                  <a:cubicBezTo>
                    <a:pt x="41345" y="22187"/>
                    <a:pt x="39609" y="27824"/>
                    <a:pt x="36385" y="31622"/>
                  </a:cubicBezTo>
                  <a:cubicBezTo>
                    <a:pt x="32293" y="36279"/>
                    <a:pt x="28821" y="36524"/>
                    <a:pt x="22622" y="36891"/>
                  </a:cubicBezTo>
                  <a:cubicBezTo>
                    <a:pt x="19522" y="37136"/>
                    <a:pt x="19274" y="37136"/>
                    <a:pt x="18654" y="37259"/>
                  </a:cubicBezTo>
                  <a:cubicBezTo>
                    <a:pt x="18406" y="37259"/>
                    <a:pt x="17414" y="37504"/>
                    <a:pt x="17414" y="38852"/>
                  </a:cubicBezTo>
                  <a:cubicBezTo>
                    <a:pt x="17414" y="40567"/>
                    <a:pt x="18530" y="40567"/>
                    <a:pt x="20638" y="40567"/>
                  </a:cubicBezTo>
                  <a:lnTo>
                    <a:pt x="27334" y="40567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形状 363">
              <a:extLst>
                <a:ext uri="{FF2B5EF4-FFF2-40B4-BE49-F238E27FC236}">
                  <a16:creationId xmlns:a16="http://schemas.microsoft.com/office/drawing/2014/main" id="{99E89D20-7D96-FF3C-376B-01FB1F0E22AE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3890963" y="7112229"/>
              <a:ext cx="108229" cy="7002"/>
            </a:xfrm>
            <a:custGeom>
              <a:avLst/>
              <a:gdLst>
                <a:gd name="connsiteX0" fmla="*/ 102215 w 108229"/>
                <a:gd name="connsiteY0" fmla="*/ 7130 h 7002"/>
                <a:gd name="connsiteX1" fmla="*/ 108415 w 108229"/>
                <a:gd name="connsiteY1" fmla="*/ 3629 h 7002"/>
                <a:gd name="connsiteX2" fmla="*/ 102215 w 108229"/>
                <a:gd name="connsiteY2" fmla="*/ 128 h 7002"/>
                <a:gd name="connsiteX3" fmla="*/ 6385 w 108229"/>
                <a:gd name="connsiteY3" fmla="*/ 128 h 7002"/>
                <a:gd name="connsiteX4" fmla="*/ 185 w 108229"/>
                <a:gd name="connsiteY4" fmla="*/ 3629 h 7002"/>
                <a:gd name="connsiteX5" fmla="*/ 6385 w 108229"/>
                <a:gd name="connsiteY5" fmla="*/ 7130 h 7002"/>
                <a:gd name="connsiteX6" fmla="*/ 102215 w 108229"/>
                <a:gd name="connsiteY6" fmla="*/ 7130 h 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29" h="7002">
                  <a:moveTo>
                    <a:pt x="102215" y="7130"/>
                  </a:moveTo>
                  <a:cubicBezTo>
                    <a:pt x="105227" y="7130"/>
                    <a:pt x="108415" y="7130"/>
                    <a:pt x="108415" y="3629"/>
                  </a:cubicBezTo>
                  <a:cubicBezTo>
                    <a:pt x="108415" y="128"/>
                    <a:pt x="105227" y="128"/>
                    <a:pt x="102215" y="128"/>
                  </a:cubicBezTo>
                  <a:lnTo>
                    <a:pt x="6385" y="128"/>
                  </a:lnTo>
                  <a:cubicBezTo>
                    <a:pt x="3374" y="128"/>
                    <a:pt x="185" y="128"/>
                    <a:pt x="185" y="3629"/>
                  </a:cubicBezTo>
                  <a:cubicBezTo>
                    <a:pt x="185" y="7130"/>
                    <a:pt x="3374" y="7130"/>
                    <a:pt x="6385" y="7130"/>
                  </a:cubicBezTo>
                  <a:lnTo>
                    <a:pt x="102215" y="7130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形状 364">
              <a:extLst>
                <a:ext uri="{FF2B5EF4-FFF2-40B4-BE49-F238E27FC236}">
                  <a16:creationId xmlns:a16="http://schemas.microsoft.com/office/drawing/2014/main" id="{194E88F8-9364-8E0B-CF0A-F8E35AA66185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4062784" y="7038007"/>
              <a:ext cx="87682" cy="123761"/>
            </a:xfrm>
            <a:custGeom>
              <a:avLst/>
              <a:gdLst>
                <a:gd name="connsiteX0" fmla="*/ 54045 w 87682"/>
                <a:gd name="connsiteY0" fmla="*/ 70499 h 123761"/>
                <a:gd name="connsiteX1" fmla="*/ 72644 w 87682"/>
                <a:gd name="connsiteY1" fmla="*/ 119688 h 123761"/>
                <a:gd name="connsiteX2" fmla="*/ 82032 w 87682"/>
                <a:gd name="connsiteY2" fmla="*/ 123539 h 123761"/>
                <a:gd name="connsiteX3" fmla="*/ 85929 w 87682"/>
                <a:gd name="connsiteY3" fmla="*/ 123539 h 123761"/>
                <a:gd name="connsiteX4" fmla="*/ 87877 w 87682"/>
                <a:gd name="connsiteY4" fmla="*/ 121789 h 123761"/>
                <a:gd name="connsiteX5" fmla="*/ 86992 w 87682"/>
                <a:gd name="connsiteY5" fmla="*/ 120213 h 123761"/>
                <a:gd name="connsiteX6" fmla="*/ 82918 w 87682"/>
                <a:gd name="connsiteY6" fmla="*/ 112161 h 123761"/>
                <a:gd name="connsiteX7" fmla="*/ 46782 w 87682"/>
                <a:gd name="connsiteY7" fmla="*/ 12557 h 123761"/>
                <a:gd name="connsiteX8" fmla="*/ 25171 w 87682"/>
                <a:gd name="connsiteY8" fmla="*/ 128 h 123761"/>
                <a:gd name="connsiteX9" fmla="*/ 21983 w 87682"/>
                <a:gd name="connsiteY9" fmla="*/ 2053 h 123761"/>
                <a:gd name="connsiteX10" fmla="*/ 23577 w 87682"/>
                <a:gd name="connsiteY10" fmla="*/ 3804 h 123761"/>
                <a:gd name="connsiteX11" fmla="*/ 35091 w 87682"/>
                <a:gd name="connsiteY11" fmla="*/ 17808 h 123761"/>
                <a:gd name="connsiteX12" fmla="*/ 52273 w 87682"/>
                <a:gd name="connsiteY12" fmla="*/ 65422 h 123761"/>
                <a:gd name="connsiteX13" fmla="*/ 3384 w 87682"/>
                <a:gd name="connsiteY13" fmla="*/ 113386 h 123761"/>
                <a:gd name="connsiteX14" fmla="*/ 195 w 87682"/>
                <a:gd name="connsiteY14" fmla="*/ 118813 h 123761"/>
                <a:gd name="connsiteX15" fmla="*/ 5509 w 87682"/>
                <a:gd name="connsiteY15" fmla="*/ 123889 h 123761"/>
                <a:gd name="connsiteX16" fmla="*/ 11355 w 87682"/>
                <a:gd name="connsiteY16" fmla="*/ 120213 h 123761"/>
                <a:gd name="connsiteX17" fmla="*/ 54045 w 87682"/>
                <a:gd name="connsiteY17" fmla="*/ 70499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045" y="70499"/>
                  </a:moveTo>
                  <a:cubicBezTo>
                    <a:pt x="61307" y="88879"/>
                    <a:pt x="69810" y="115662"/>
                    <a:pt x="72644" y="119688"/>
                  </a:cubicBezTo>
                  <a:cubicBezTo>
                    <a:pt x="75478" y="123539"/>
                    <a:pt x="77249" y="123539"/>
                    <a:pt x="82032" y="123539"/>
                  </a:cubicBezTo>
                  <a:lnTo>
                    <a:pt x="85929" y="123539"/>
                  </a:lnTo>
                  <a:cubicBezTo>
                    <a:pt x="87700" y="123364"/>
                    <a:pt x="87877" y="122314"/>
                    <a:pt x="87877" y="121789"/>
                  </a:cubicBezTo>
                  <a:cubicBezTo>
                    <a:pt x="87877" y="121264"/>
                    <a:pt x="87523" y="120914"/>
                    <a:pt x="86992" y="120213"/>
                  </a:cubicBezTo>
                  <a:cubicBezTo>
                    <a:pt x="85220" y="118288"/>
                    <a:pt x="84158" y="115662"/>
                    <a:pt x="82918" y="112161"/>
                  </a:cubicBezTo>
                  <a:lnTo>
                    <a:pt x="46782" y="12557"/>
                  </a:lnTo>
                  <a:cubicBezTo>
                    <a:pt x="43062" y="2404"/>
                    <a:pt x="33497" y="128"/>
                    <a:pt x="25171" y="128"/>
                  </a:cubicBezTo>
                  <a:cubicBezTo>
                    <a:pt x="24286" y="128"/>
                    <a:pt x="21983" y="128"/>
                    <a:pt x="21983" y="2053"/>
                  </a:cubicBezTo>
                  <a:cubicBezTo>
                    <a:pt x="21983" y="3454"/>
                    <a:pt x="23400" y="3804"/>
                    <a:pt x="23577" y="3804"/>
                  </a:cubicBezTo>
                  <a:cubicBezTo>
                    <a:pt x="29423" y="4854"/>
                    <a:pt x="30663" y="5905"/>
                    <a:pt x="35091" y="17808"/>
                  </a:cubicBezTo>
                  <a:lnTo>
                    <a:pt x="52273" y="65422"/>
                  </a:lnTo>
                  <a:lnTo>
                    <a:pt x="3384" y="113386"/>
                  </a:lnTo>
                  <a:cubicBezTo>
                    <a:pt x="1258" y="115487"/>
                    <a:pt x="195" y="116537"/>
                    <a:pt x="195" y="118813"/>
                  </a:cubicBezTo>
                  <a:cubicBezTo>
                    <a:pt x="195" y="121789"/>
                    <a:pt x="2675" y="123889"/>
                    <a:pt x="5509" y="123889"/>
                  </a:cubicBezTo>
                  <a:cubicBezTo>
                    <a:pt x="8343" y="123889"/>
                    <a:pt x="9938" y="121964"/>
                    <a:pt x="11355" y="120213"/>
                  </a:cubicBezTo>
                  <a:lnTo>
                    <a:pt x="54045" y="7049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形状 365">
              <a:extLst>
                <a:ext uri="{FF2B5EF4-FFF2-40B4-BE49-F238E27FC236}">
                  <a16:creationId xmlns:a16="http://schemas.microsoft.com/office/drawing/2014/main" id="{CDF2BA8F-4D3B-6DF3-0A37-BC7A3813829A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4166113" y="7038007"/>
              <a:ext cx="87682" cy="123761"/>
            </a:xfrm>
            <a:custGeom>
              <a:avLst/>
              <a:gdLst>
                <a:gd name="connsiteX0" fmla="*/ 54050 w 87682"/>
                <a:gd name="connsiteY0" fmla="*/ 70499 h 123761"/>
                <a:gd name="connsiteX1" fmla="*/ 72650 w 87682"/>
                <a:gd name="connsiteY1" fmla="*/ 119688 h 123761"/>
                <a:gd name="connsiteX2" fmla="*/ 82038 w 87682"/>
                <a:gd name="connsiteY2" fmla="*/ 123539 h 123761"/>
                <a:gd name="connsiteX3" fmla="*/ 85935 w 87682"/>
                <a:gd name="connsiteY3" fmla="*/ 123539 h 123761"/>
                <a:gd name="connsiteX4" fmla="*/ 87883 w 87682"/>
                <a:gd name="connsiteY4" fmla="*/ 121789 h 123761"/>
                <a:gd name="connsiteX5" fmla="*/ 86998 w 87682"/>
                <a:gd name="connsiteY5" fmla="*/ 120213 h 123761"/>
                <a:gd name="connsiteX6" fmla="*/ 82923 w 87682"/>
                <a:gd name="connsiteY6" fmla="*/ 112161 h 123761"/>
                <a:gd name="connsiteX7" fmla="*/ 46788 w 87682"/>
                <a:gd name="connsiteY7" fmla="*/ 12557 h 123761"/>
                <a:gd name="connsiteX8" fmla="*/ 25177 w 87682"/>
                <a:gd name="connsiteY8" fmla="*/ 128 h 123761"/>
                <a:gd name="connsiteX9" fmla="*/ 21989 w 87682"/>
                <a:gd name="connsiteY9" fmla="*/ 2053 h 123761"/>
                <a:gd name="connsiteX10" fmla="*/ 23583 w 87682"/>
                <a:gd name="connsiteY10" fmla="*/ 3804 h 123761"/>
                <a:gd name="connsiteX11" fmla="*/ 35097 w 87682"/>
                <a:gd name="connsiteY11" fmla="*/ 17808 h 123761"/>
                <a:gd name="connsiteX12" fmla="*/ 52279 w 87682"/>
                <a:gd name="connsiteY12" fmla="*/ 65422 h 123761"/>
                <a:gd name="connsiteX13" fmla="*/ 3389 w 87682"/>
                <a:gd name="connsiteY13" fmla="*/ 113386 h 123761"/>
                <a:gd name="connsiteX14" fmla="*/ 201 w 87682"/>
                <a:gd name="connsiteY14" fmla="*/ 118813 h 123761"/>
                <a:gd name="connsiteX15" fmla="*/ 5515 w 87682"/>
                <a:gd name="connsiteY15" fmla="*/ 123889 h 123761"/>
                <a:gd name="connsiteX16" fmla="*/ 11361 w 87682"/>
                <a:gd name="connsiteY16" fmla="*/ 120213 h 123761"/>
                <a:gd name="connsiteX17" fmla="*/ 54050 w 87682"/>
                <a:gd name="connsiteY17" fmla="*/ 70499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050" y="70499"/>
                  </a:moveTo>
                  <a:cubicBezTo>
                    <a:pt x="61313" y="88879"/>
                    <a:pt x="69815" y="115662"/>
                    <a:pt x="72650" y="119688"/>
                  </a:cubicBezTo>
                  <a:cubicBezTo>
                    <a:pt x="75484" y="123539"/>
                    <a:pt x="77255" y="123539"/>
                    <a:pt x="82038" y="123539"/>
                  </a:cubicBezTo>
                  <a:lnTo>
                    <a:pt x="85935" y="123539"/>
                  </a:lnTo>
                  <a:cubicBezTo>
                    <a:pt x="87706" y="123364"/>
                    <a:pt x="87883" y="122314"/>
                    <a:pt x="87883" y="121789"/>
                  </a:cubicBezTo>
                  <a:cubicBezTo>
                    <a:pt x="87883" y="121264"/>
                    <a:pt x="87529" y="120914"/>
                    <a:pt x="86998" y="120213"/>
                  </a:cubicBezTo>
                  <a:cubicBezTo>
                    <a:pt x="85226" y="118288"/>
                    <a:pt x="84163" y="115662"/>
                    <a:pt x="82923" y="112161"/>
                  </a:cubicBezTo>
                  <a:lnTo>
                    <a:pt x="46788" y="12557"/>
                  </a:lnTo>
                  <a:cubicBezTo>
                    <a:pt x="43068" y="2404"/>
                    <a:pt x="33503" y="128"/>
                    <a:pt x="25177" y="128"/>
                  </a:cubicBezTo>
                  <a:cubicBezTo>
                    <a:pt x="24292" y="128"/>
                    <a:pt x="21989" y="128"/>
                    <a:pt x="21989" y="2053"/>
                  </a:cubicBezTo>
                  <a:cubicBezTo>
                    <a:pt x="21989" y="3454"/>
                    <a:pt x="23406" y="3804"/>
                    <a:pt x="23583" y="3804"/>
                  </a:cubicBezTo>
                  <a:cubicBezTo>
                    <a:pt x="29428" y="4854"/>
                    <a:pt x="30668" y="5905"/>
                    <a:pt x="35097" y="17808"/>
                  </a:cubicBezTo>
                  <a:lnTo>
                    <a:pt x="52279" y="65422"/>
                  </a:lnTo>
                  <a:lnTo>
                    <a:pt x="3389" y="113386"/>
                  </a:lnTo>
                  <a:cubicBezTo>
                    <a:pt x="1264" y="115487"/>
                    <a:pt x="201" y="116537"/>
                    <a:pt x="201" y="118813"/>
                  </a:cubicBezTo>
                  <a:cubicBezTo>
                    <a:pt x="201" y="121789"/>
                    <a:pt x="2681" y="123889"/>
                    <a:pt x="5515" y="123889"/>
                  </a:cubicBezTo>
                  <a:cubicBezTo>
                    <a:pt x="8349" y="123889"/>
                    <a:pt x="9944" y="121964"/>
                    <a:pt x="11361" y="120213"/>
                  </a:cubicBezTo>
                  <a:lnTo>
                    <a:pt x="54050" y="7049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形状 366">
              <a:extLst>
                <a:ext uri="{FF2B5EF4-FFF2-40B4-BE49-F238E27FC236}">
                  <a16:creationId xmlns:a16="http://schemas.microsoft.com/office/drawing/2014/main" id="{7273AA3D-F37C-7C33-4D7D-FBFDC8A18F3D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4268859" y="7131712"/>
              <a:ext cx="49474" cy="55263"/>
            </a:xfrm>
            <a:custGeom>
              <a:avLst/>
              <a:gdLst>
                <a:gd name="connsiteX0" fmla="*/ 44845 w 49474"/>
                <a:gd name="connsiteY0" fmla="*/ 8094 h 55263"/>
                <a:gd name="connsiteX1" fmla="*/ 39637 w 49474"/>
                <a:gd name="connsiteY1" fmla="*/ 13853 h 55263"/>
                <a:gd name="connsiteX2" fmla="*/ 43729 w 49474"/>
                <a:gd name="connsiteY2" fmla="*/ 17775 h 55263"/>
                <a:gd name="connsiteX3" fmla="*/ 49681 w 49474"/>
                <a:gd name="connsiteY3" fmla="*/ 10790 h 55263"/>
                <a:gd name="connsiteX4" fmla="*/ 33190 w 49474"/>
                <a:gd name="connsiteY4" fmla="*/ 129 h 55263"/>
                <a:gd name="connsiteX5" fmla="*/ 10374 w 49474"/>
                <a:gd name="connsiteY5" fmla="*/ 18020 h 55263"/>
                <a:gd name="connsiteX6" fmla="*/ 14714 w 49474"/>
                <a:gd name="connsiteY6" fmla="*/ 26965 h 55263"/>
                <a:gd name="connsiteX7" fmla="*/ 28726 w 49474"/>
                <a:gd name="connsiteY7" fmla="*/ 31376 h 55263"/>
                <a:gd name="connsiteX8" fmla="*/ 39265 w 49474"/>
                <a:gd name="connsiteY8" fmla="*/ 39464 h 55263"/>
                <a:gd name="connsiteX9" fmla="*/ 32694 w 49474"/>
                <a:gd name="connsiteY9" fmla="*/ 49266 h 55263"/>
                <a:gd name="connsiteX10" fmla="*/ 20294 w 49474"/>
                <a:gd name="connsiteY10" fmla="*/ 51962 h 55263"/>
                <a:gd name="connsiteX11" fmla="*/ 5415 w 49474"/>
                <a:gd name="connsiteY11" fmla="*/ 46816 h 55263"/>
                <a:gd name="connsiteX12" fmla="*/ 12234 w 49474"/>
                <a:gd name="connsiteY12" fmla="*/ 39831 h 55263"/>
                <a:gd name="connsiteX13" fmla="*/ 7399 w 49474"/>
                <a:gd name="connsiteY13" fmla="*/ 35297 h 55263"/>
                <a:gd name="connsiteX14" fmla="*/ 207 w 49474"/>
                <a:gd name="connsiteY14" fmla="*/ 43507 h 55263"/>
                <a:gd name="connsiteX15" fmla="*/ 20170 w 49474"/>
                <a:gd name="connsiteY15" fmla="*/ 55393 h 55263"/>
                <a:gd name="connsiteX16" fmla="*/ 47201 w 49474"/>
                <a:gd name="connsiteY16" fmla="*/ 35175 h 55263"/>
                <a:gd name="connsiteX17" fmla="*/ 30090 w 49474"/>
                <a:gd name="connsiteY17" fmla="*/ 20838 h 55263"/>
                <a:gd name="connsiteX18" fmla="*/ 25130 w 49474"/>
                <a:gd name="connsiteY18" fmla="*/ 19858 h 55263"/>
                <a:gd name="connsiteX19" fmla="*/ 18310 w 49474"/>
                <a:gd name="connsiteY19" fmla="*/ 13731 h 55263"/>
                <a:gd name="connsiteX20" fmla="*/ 23270 w 49474"/>
                <a:gd name="connsiteY20" fmla="*/ 5889 h 55263"/>
                <a:gd name="connsiteX21" fmla="*/ 33066 w 49474"/>
                <a:gd name="connsiteY21" fmla="*/ 3560 h 55263"/>
                <a:gd name="connsiteX22" fmla="*/ 44845 w 49474"/>
                <a:gd name="connsiteY22" fmla="*/ 8094 h 5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474" h="55263">
                  <a:moveTo>
                    <a:pt x="44845" y="8094"/>
                  </a:moveTo>
                  <a:cubicBezTo>
                    <a:pt x="41621" y="8829"/>
                    <a:pt x="39637" y="11403"/>
                    <a:pt x="39637" y="13853"/>
                  </a:cubicBezTo>
                  <a:cubicBezTo>
                    <a:pt x="39637" y="16672"/>
                    <a:pt x="42117" y="17775"/>
                    <a:pt x="43729" y="17775"/>
                  </a:cubicBezTo>
                  <a:cubicBezTo>
                    <a:pt x="44969" y="17775"/>
                    <a:pt x="49681" y="17039"/>
                    <a:pt x="49681" y="10790"/>
                  </a:cubicBezTo>
                  <a:cubicBezTo>
                    <a:pt x="49681" y="2825"/>
                    <a:pt x="40753" y="129"/>
                    <a:pt x="33190" y="129"/>
                  </a:cubicBezTo>
                  <a:cubicBezTo>
                    <a:pt x="13846" y="129"/>
                    <a:pt x="10374" y="14221"/>
                    <a:pt x="10374" y="18020"/>
                  </a:cubicBezTo>
                  <a:cubicBezTo>
                    <a:pt x="10374" y="22554"/>
                    <a:pt x="12978" y="25494"/>
                    <a:pt x="14714" y="26965"/>
                  </a:cubicBezTo>
                  <a:cubicBezTo>
                    <a:pt x="17938" y="29416"/>
                    <a:pt x="20170" y="29906"/>
                    <a:pt x="28726" y="31376"/>
                  </a:cubicBezTo>
                  <a:cubicBezTo>
                    <a:pt x="31330" y="31866"/>
                    <a:pt x="39265" y="33337"/>
                    <a:pt x="39265" y="39464"/>
                  </a:cubicBezTo>
                  <a:cubicBezTo>
                    <a:pt x="39265" y="41547"/>
                    <a:pt x="37901" y="46203"/>
                    <a:pt x="32694" y="49266"/>
                  </a:cubicBezTo>
                  <a:cubicBezTo>
                    <a:pt x="27858" y="51962"/>
                    <a:pt x="21782" y="51962"/>
                    <a:pt x="20294" y="51962"/>
                  </a:cubicBezTo>
                  <a:cubicBezTo>
                    <a:pt x="15334" y="51962"/>
                    <a:pt x="8267" y="50859"/>
                    <a:pt x="5415" y="46816"/>
                  </a:cubicBezTo>
                  <a:cubicBezTo>
                    <a:pt x="9507" y="46326"/>
                    <a:pt x="12234" y="43262"/>
                    <a:pt x="12234" y="39831"/>
                  </a:cubicBezTo>
                  <a:cubicBezTo>
                    <a:pt x="12234" y="36768"/>
                    <a:pt x="10002" y="35297"/>
                    <a:pt x="7399" y="35297"/>
                  </a:cubicBezTo>
                  <a:cubicBezTo>
                    <a:pt x="3803" y="35297"/>
                    <a:pt x="207" y="38116"/>
                    <a:pt x="207" y="43507"/>
                  </a:cubicBezTo>
                  <a:cubicBezTo>
                    <a:pt x="207" y="50859"/>
                    <a:pt x="8143" y="55393"/>
                    <a:pt x="20170" y="55393"/>
                  </a:cubicBezTo>
                  <a:cubicBezTo>
                    <a:pt x="42985" y="55393"/>
                    <a:pt x="47201" y="39954"/>
                    <a:pt x="47201" y="35175"/>
                  </a:cubicBezTo>
                  <a:cubicBezTo>
                    <a:pt x="47201" y="23901"/>
                    <a:pt x="34677" y="21696"/>
                    <a:pt x="30090" y="20838"/>
                  </a:cubicBezTo>
                  <a:cubicBezTo>
                    <a:pt x="28974" y="20593"/>
                    <a:pt x="25874" y="20103"/>
                    <a:pt x="25130" y="19858"/>
                  </a:cubicBezTo>
                  <a:cubicBezTo>
                    <a:pt x="20542" y="19000"/>
                    <a:pt x="18310" y="16427"/>
                    <a:pt x="18310" y="13731"/>
                  </a:cubicBezTo>
                  <a:cubicBezTo>
                    <a:pt x="18310" y="10913"/>
                    <a:pt x="20542" y="7604"/>
                    <a:pt x="23270" y="5889"/>
                  </a:cubicBezTo>
                  <a:cubicBezTo>
                    <a:pt x="26618" y="3805"/>
                    <a:pt x="30958" y="3560"/>
                    <a:pt x="33066" y="3560"/>
                  </a:cubicBezTo>
                  <a:cubicBezTo>
                    <a:pt x="35669" y="3560"/>
                    <a:pt x="42117" y="3928"/>
                    <a:pt x="44845" y="8094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形状 367">
              <a:extLst>
                <a:ext uri="{FF2B5EF4-FFF2-40B4-BE49-F238E27FC236}">
                  <a16:creationId xmlns:a16="http://schemas.microsoft.com/office/drawing/2014/main" id="{D80FCBF3-A0A6-88C6-D926-68A74B232F75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4668595" y="7020861"/>
              <a:ext cx="20724" cy="52340"/>
            </a:xfrm>
            <a:custGeom>
              <a:avLst/>
              <a:gdLst>
                <a:gd name="connsiteX0" fmla="*/ 20954 w 20724"/>
                <a:gd name="connsiteY0" fmla="*/ 18501 h 52340"/>
                <a:gd name="connsiteX1" fmla="*/ 9617 w 20724"/>
                <a:gd name="connsiteY1" fmla="*/ 121 h 52340"/>
                <a:gd name="connsiteX2" fmla="*/ 229 w 20724"/>
                <a:gd name="connsiteY2" fmla="*/ 9399 h 52340"/>
                <a:gd name="connsiteX3" fmla="*/ 9617 w 20724"/>
                <a:gd name="connsiteY3" fmla="*/ 18677 h 52340"/>
                <a:gd name="connsiteX4" fmla="*/ 15817 w 20724"/>
                <a:gd name="connsiteY4" fmla="*/ 16401 h 52340"/>
                <a:gd name="connsiteX5" fmla="*/ 16703 w 20724"/>
                <a:gd name="connsiteY5" fmla="*/ 15876 h 52340"/>
                <a:gd name="connsiteX6" fmla="*/ 17057 w 20724"/>
                <a:gd name="connsiteY6" fmla="*/ 18501 h 52340"/>
                <a:gd name="connsiteX7" fmla="*/ 5012 w 20724"/>
                <a:gd name="connsiteY7" fmla="*/ 47735 h 52340"/>
                <a:gd name="connsiteX8" fmla="*/ 3063 w 20724"/>
                <a:gd name="connsiteY8" fmla="*/ 50536 h 52340"/>
                <a:gd name="connsiteX9" fmla="*/ 4835 w 20724"/>
                <a:gd name="connsiteY9" fmla="*/ 52462 h 52340"/>
                <a:gd name="connsiteX10" fmla="*/ 20954 w 20724"/>
                <a:gd name="connsiteY10" fmla="*/ 18501 h 5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340">
                  <a:moveTo>
                    <a:pt x="20954" y="18501"/>
                  </a:moveTo>
                  <a:cubicBezTo>
                    <a:pt x="20954" y="6948"/>
                    <a:pt x="16525" y="121"/>
                    <a:pt x="9617" y="121"/>
                  </a:cubicBezTo>
                  <a:cubicBezTo>
                    <a:pt x="3772" y="121"/>
                    <a:pt x="229" y="4497"/>
                    <a:pt x="229" y="9399"/>
                  </a:cubicBezTo>
                  <a:cubicBezTo>
                    <a:pt x="229" y="14125"/>
                    <a:pt x="3772" y="18677"/>
                    <a:pt x="9617" y="18677"/>
                  </a:cubicBezTo>
                  <a:cubicBezTo>
                    <a:pt x="11743" y="18677"/>
                    <a:pt x="14046" y="17976"/>
                    <a:pt x="15817" y="16401"/>
                  </a:cubicBezTo>
                  <a:cubicBezTo>
                    <a:pt x="16348" y="16051"/>
                    <a:pt x="16525" y="15876"/>
                    <a:pt x="16703" y="15876"/>
                  </a:cubicBezTo>
                  <a:cubicBezTo>
                    <a:pt x="16880" y="15876"/>
                    <a:pt x="17057" y="16051"/>
                    <a:pt x="17057" y="18501"/>
                  </a:cubicBezTo>
                  <a:cubicBezTo>
                    <a:pt x="17057" y="31455"/>
                    <a:pt x="10857" y="41958"/>
                    <a:pt x="5012" y="47735"/>
                  </a:cubicBezTo>
                  <a:cubicBezTo>
                    <a:pt x="3063" y="49661"/>
                    <a:pt x="3063" y="50011"/>
                    <a:pt x="3063" y="50536"/>
                  </a:cubicBezTo>
                  <a:cubicBezTo>
                    <a:pt x="3063" y="51761"/>
                    <a:pt x="3949" y="52462"/>
                    <a:pt x="4835" y="52462"/>
                  </a:cubicBezTo>
                  <a:cubicBezTo>
                    <a:pt x="6783" y="52462"/>
                    <a:pt x="20954" y="38983"/>
                    <a:pt x="20954" y="18501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形状 368">
              <a:extLst>
                <a:ext uri="{FF2B5EF4-FFF2-40B4-BE49-F238E27FC236}">
                  <a16:creationId xmlns:a16="http://schemas.microsoft.com/office/drawing/2014/main" id="{E702A31D-8DB6-DA1E-229E-D2D7E1A6728B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4796270" y="6962043"/>
              <a:ext cx="77762" cy="79298"/>
            </a:xfrm>
            <a:custGeom>
              <a:avLst/>
              <a:gdLst>
                <a:gd name="connsiteX0" fmla="*/ 77999 w 77762"/>
                <a:gd name="connsiteY0" fmla="*/ 12375 h 79298"/>
                <a:gd name="connsiteX1" fmla="*/ 70205 w 77762"/>
                <a:gd name="connsiteY1" fmla="*/ 121 h 79298"/>
                <a:gd name="connsiteX2" fmla="*/ 61526 w 77762"/>
                <a:gd name="connsiteY2" fmla="*/ 8524 h 79298"/>
                <a:gd name="connsiteX3" fmla="*/ 64360 w 77762"/>
                <a:gd name="connsiteY3" fmla="*/ 13775 h 79298"/>
                <a:gd name="connsiteX4" fmla="*/ 70382 w 77762"/>
                <a:gd name="connsiteY4" fmla="*/ 28129 h 79298"/>
                <a:gd name="connsiteX5" fmla="*/ 38852 w 77762"/>
                <a:gd name="connsiteY5" fmla="*/ 75568 h 79298"/>
                <a:gd name="connsiteX6" fmla="*/ 25744 w 77762"/>
                <a:gd name="connsiteY6" fmla="*/ 60339 h 79298"/>
                <a:gd name="connsiteX7" fmla="*/ 36018 w 77762"/>
                <a:gd name="connsiteY7" fmla="*/ 23228 h 79298"/>
                <a:gd name="connsiteX8" fmla="*/ 38144 w 77762"/>
                <a:gd name="connsiteY8" fmla="*/ 14475 h 79298"/>
                <a:gd name="connsiteX9" fmla="*/ 23619 w 77762"/>
                <a:gd name="connsiteY9" fmla="*/ 121 h 79298"/>
                <a:gd name="connsiteX10" fmla="*/ 237 w 77762"/>
                <a:gd name="connsiteY10" fmla="*/ 27079 h 79298"/>
                <a:gd name="connsiteX11" fmla="*/ 2362 w 77762"/>
                <a:gd name="connsiteY11" fmla="*/ 28830 h 79298"/>
                <a:gd name="connsiteX12" fmla="*/ 5197 w 77762"/>
                <a:gd name="connsiteY12" fmla="*/ 25679 h 79298"/>
                <a:gd name="connsiteX13" fmla="*/ 23087 w 77762"/>
                <a:gd name="connsiteY13" fmla="*/ 3972 h 79298"/>
                <a:gd name="connsiteX14" fmla="*/ 27516 w 77762"/>
                <a:gd name="connsiteY14" fmla="*/ 9574 h 79298"/>
                <a:gd name="connsiteX15" fmla="*/ 24504 w 77762"/>
                <a:gd name="connsiteY15" fmla="*/ 21827 h 79298"/>
                <a:gd name="connsiteX16" fmla="*/ 14408 w 77762"/>
                <a:gd name="connsiteY16" fmla="*/ 57713 h 79298"/>
                <a:gd name="connsiteX17" fmla="*/ 38144 w 77762"/>
                <a:gd name="connsiteY17" fmla="*/ 79420 h 79298"/>
                <a:gd name="connsiteX18" fmla="*/ 77999 w 77762"/>
                <a:gd name="connsiteY18" fmla="*/ 12375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7999" y="12375"/>
                  </a:moveTo>
                  <a:cubicBezTo>
                    <a:pt x="77999" y="2922"/>
                    <a:pt x="73394" y="121"/>
                    <a:pt x="70205" y="121"/>
                  </a:cubicBezTo>
                  <a:cubicBezTo>
                    <a:pt x="65777" y="121"/>
                    <a:pt x="61526" y="4672"/>
                    <a:pt x="61526" y="8524"/>
                  </a:cubicBezTo>
                  <a:cubicBezTo>
                    <a:pt x="61526" y="10799"/>
                    <a:pt x="62411" y="11850"/>
                    <a:pt x="64360" y="13775"/>
                  </a:cubicBezTo>
                  <a:cubicBezTo>
                    <a:pt x="68080" y="17276"/>
                    <a:pt x="70382" y="21827"/>
                    <a:pt x="70382" y="28129"/>
                  </a:cubicBezTo>
                  <a:cubicBezTo>
                    <a:pt x="70382" y="35482"/>
                    <a:pt x="59577" y="75568"/>
                    <a:pt x="38852" y="75568"/>
                  </a:cubicBezTo>
                  <a:cubicBezTo>
                    <a:pt x="29818" y="75568"/>
                    <a:pt x="25744" y="69442"/>
                    <a:pt x="25744" y="60339"/>
                  </a:cubicBezTo>
                  <a:cubicBezTo>
                    <a:pt x="25744" y="50536"/>
                    <a:pt x="30527" y="37757"/>
                    <a:pt x="36018" y="23228"/>
                  </a:cubicBezTo>
                  <a:cubicBezTo>
                    <a:pt x="37258" y="20252"/>
                    <a:pt x="38144" y="17801"/>
                    <a:pt x="38144" y="14475"/>
                  </a:cubicBezTo>
                  <a:cubicBezTo>
                    <a:pt x="38144" y="6598"/>
                    <a:pt x="32475" y="121"/>
                    <a:pt x="23619" y="121"/>
                  </a:cubicBezTo>
                  <a:cubicBezTo>
                    <a:pt x="6968" y="121"/>
                    <a:pt x="237" y="25504"/>
                    <a:pt x="237" y="27079"/>
                  </a:cubicBezTo>
                  <a:cubicBezTo>
                    <a:pt x="237" y="28830"/>
                    <a:pt x="2008" y="28830"/>
                    <a:pt x="2362" y="28830"/>
                  </a:cubicBezTo>
                  <a:cubicBezTo>
                    <a:pt x="4134" y="28830"/>
                    <a:pt x="4311" y="28479"/>
                    <a:pt x="5197" y="25679"/>
                  </a:cubicBezTo>
                  <a:cubicBezTo>
                    <a:pt x="10333" y="7998"/>
                    <a:pt x="17950" y="3972"/>
                    <a:pt x="23087" y="3972"/>
                  </a:cubicBezTo>
                  <a:cubicBezTo>
                    <a:pt x="24504" y="3972"/>
                    <a:pt x="27516" y="3972"/>
                    <a:pt x="27516" y="9574"/>
                  </a:cubicBezTo>
                  <a:cubicBezTo>
                    <a:pt x="27516" y="13950"/>
                    <a:pt x="25744" y="18677"/>
                    <a:pt x="24504" y="21827"/>
                  </a:cubicBezTo>
                  <a:cubicBezTo>
                    <a:pt x="16710" y="42133"/>
                    <a:pt x="14408" y="50186"/>
                    <a:pt x="14408" y="57713"/>
                  </a:cubicBezTo>
                  <a:cubicBezTo>
                    <a:pt x="14408" y="76619"/>
                    <a:pt x="29996" y="79420"/>
                    <a:pt x="38144" y="79420"/>
                  </a:cubicBezTo>
                  <a:cubicBezTo>
                    <a:pt x="67903" y="79420"/>
                    <a:pt x="77999" y="21477"/>
                    <a:pt x="77999" y="12375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形状 369">
              <a:extLst>
                <a:ext uri="{FF2B5EF4-FFF2-40B4-BE49-F238E27FC236}">
                  <a16:creationId xmlns:a16="http://schemas.microsoft.com/office/drawing/2014/main" id="{D577974B-8DCC-6657-F41C-4B542D2FF3C8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4891162" y="6885775"/>
              <a:ext cx="54805" cy="81364"/>
            </a:xfrm>
            <a:custGeom>
              <a:avLst/>
              <a:gdLst>
                <a:gd name="connsiteX0" fmla="*/ 55048 w 54805"/>
                <a:gd name="connsiteY0" fmla="*/ 59179 h 81364"/>
                <a:gd name="connsiteX1" fmla="*/ 50832 w 54805"/>
                <a:gd name="connsiteY1" fmla="*/ 59179 h 81364"/>
                <a:gd name="connsiteX2" fmla="*/ 47608 w 54805"/>
                <a:gd name="connsiteY2" fmla="*/ 70330 h 81364"/>
                <a:gd name="connsiteX3" fmla="*/ 35333 w 54805"/>
                <a:gd name="connsiteY3" fmla="*/ 71065 h 81364"/>
                <a:gd name="connsiteX4" fmla="*/ 12517 w 54805"/>
                <a:gd name="connsiteY4" fmla="*/ 71065 h 81364"/>
                <a:gd name="connsiteX5" fmla="*/ 37316 w 54805"/>
                <a:gd name="connsiteY5" fmla="*/ 50479 h 81364"/>
                <a:gd name="connsiteX6" fmla="*/ 55048 w 54805"/>
                <a:gd name="connsiteY6" fmla="*/ 24011 h 81364"/>
                <a:gd name="connsiteX7" fmla="*/ 26033 w 54805"/>
                <a:gd name="connsiteY7" fmla="*/ 117 h 81364"/>
                <a:gd name="connsiteX8" fmla="*/ 242 w 54805"/>
                <a:gd name="connsiteY8" fmla="*/ 22051 h 81364"/>
                <a:gd name="connsiteX9" fmla="*/ 6814 w 54805"/>
                <a:gd name="connsiteY9" fmla="*/ 28913 h 81364"/>
                <a:gd name="connsiteX10" fmla="*/ 13385 w 54805"/>
                <a:gd name="connsiteY10" fmla="*/ 22419 h 81364"/>
                <a:gd name="connsiteX11" fmla="*/ 6070 w 54805"/>
                <a:gd name="connsiteY11" fmla="*/ 15924 h 81364"/>
                <a:gd name="connsiteX12" fmla="*/ 24173 w 54805"/>
                <a:gd name="connsiteY12" fmla="*/ 4528 h 81364"/>
                <a:gd name="connsiteX13" fmla="*/ 43020 w 54805"/>
                <a:gd name="connsiteY13" fmla="*/ 24011 h 81364"/>
                <a:gd name="connsiteX14" fmla="*/ 31365 w 54805"/>
                <a:gd name="connsiteY14" fmla="*/ 47538 h 81364"/>
                <a:gd name="connsiteX15" fmla="*/ 1482 w 54805"/>
                <a:gd name="connsiteY15" fmla="*/ 76702 h 81364"/>
                <a:gd name="connsiteX16" fmla="*/ 242 w 54805"/>
                <a:gd name="connsiteY16" fmla="*/ 81481 h 81364"/>
                <a:gd name="connsiteX17" fmla="*/ 51328 w 54805"/>
                <a:gd name="connsiteY17" fmla="*/ 81481 h 81364"/>
                <a:gd name="connsiteX18" fmla="*/ 55048 w 54805"/>
                <a:gd name="connsiteY18" fmla="*/ 59179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5048" y="59179"/>
                  </a:moveTo>
                  <a:lnTo>
                    <a:pt x="50832" y="59179"/>
                  </a:lnTo>
                  <a:cubicBezTo>
                    <a:pt x="50460" y="61875"/>
                    <a:pt x="49220" y="69105"/>
                    <a:pt x="47608" y="70330"/>
                  </a:cubicBezTo>
                  <a:cubicBezTo>
                    <a:pt x="46616" y="71065"/>
                    <a:pt x="37068" y="71065"/>
                    <a:pt x="35333" y="71065"/>
                  </a:cubicBezTo>
                  <a:lnTo>
                    <a:pt x="12517" y="71065"/>
                  </a:lnTo>
                  <a:cubicBezTo>
                    <a:pt x="25537" y="59670"/>
                    <a:pt x="29877" y="56239"/>
                    <a:pt x="37316" y="50479"/>
                  </a:cubicBezTo>
                  <a:cubicBezTo>
                    <a:pt x="46492" y="43250"/>
                    <a:pt x="55048" y="35652"/>
                    <a:pt x="55048" y="24011"/>
                  </a:cubicBezTo>
                  <a:cubicBezTo>
                    <a:pt x="55048" y="9185"/>
                    <a:pt x="41904" y="117"/>
                    <a:pt x="26033" y="117"/>
                  </a:cubicBezTo>
                  <a:cubicBezTo>
                    <a:pt x="10658" y="117"/>
                    <a:pt x="242" y="10778"/>
                    <a:pt x="242" y="22051"/>
                  </a:cubicBezTo>
                  <a:cubicBezTo>
                    <a:pt x="242" y="28300"/>
                    <a:pt x="5574" y="28913"/>
                    <a:pt x="6814" y="28913"/>
                  </a:cubicBezTo>
                  <a:cubicBezTo>
                    <a:pt x="9790" y="28913"/>
                    <a:pt x="13385" y="26830"/>
                    <a:pt x="13385" y="22419"/>
                  </a:cubicBezTo>
                  <a:cubicBezTo>
                    <a:pt x="13385" y="20213"/>
                    <a:pt x="12517" y="15924"/>
                    <a:pt x="6070" y="15924"/>
                  </a:cubicBezTo>
                  <a:cubicBezTo>
                    <a:pt x="9914" y="7224"/>
                    <a:pt x="18345" y="4528"/>
                    <a:pt x="24173" y="4528"/>
                  </a:cubicBezTo>
                  <a:cubicBezTo>
                    <a:pt x="36572" y="4528"/>
                    <a:pt x="43020" y="14086"/>
                    <a:pt x="43020" y="24011"/>
                  </a:cubicBezTo>
                  <a:cubicBezTo>
                    <a:pt x="43020" y="34672"/>
                    <a:pt x="35333" y="43127"/>
                    <a:pt x="31365" y="47538"/>
                  </a:cubicBezTo>
                  <a:lnTo>
                    <a:pt x="1482" y="76702"/>
                  </a:lnTo>
                  <a:cubicBezTo>
                    <a:pt x="242" y="77805"/>
                    <a:pt x="242" y="78050"/>
                    <a:pt x="242" y="81481"/>
                  </a:cubicBezTo>
                  <a:lnTo>
                    <a:pt x="51328" y="81481"/>
                  </a:lnTo>
                  <a:lnTo>
                    <a:pt x="55048" y="5917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形状 370">
              <a:extLst>
                <a:ext uri="{FF2B5EF4-FFF2-40B4-BE49-F238E27FC236}">
                  <a16:creationId xmlns:a16="http://schemas.microsoft.com/office/drawing/2014/main" id="{B416365F-CF8F-CD90-3770-693615A54FF9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4884559" y="7028653"/>
              <a:ext cx="57037" cy="55263"/>
            </a:xfrm>
            <a:custGeom>
              <a:avLst/>
              <a:gdLst>
                <a:gd name="connsiteX0" fmla="*/ 13509 w 57037"/>
                <a:gd name="connsiteY0" fmla="*/ 43379 h 55263"/>
                <a:gd name="connsiteX1" fmla="*/ 29504 w 57037"/>
                <a:gd name="connsiteY1" fmla="*/ 29532 h 55263"/>
                <a:gd name="connsiteX2" fmla="*/ 45004 w 57037"/>
                <a:gd name="connsiteY2" fmla="*/ 16666 h 55263"/>
                <a:gd name="connsiteX3" fmla="*/ 57279 w 57037"/>
                <a:gd name="connsiteY3" fmla="*/ 1594 h 55263"/>
                <a:gd name="connsiteX4" fmla="*/ 55171 w 57037"/>
                <a:gd name="connsiteY4" fmla="*/ 124 h 55263"/>
                <a:gd name="connsiteX5" fmla="*/ 53063 w 57037"/>
                <a:gd name="connsiteY5" fmla="*/ 1349 h 55263"/>
                <a:gd name="connsiteX6" fmla="*/ 43640 w 57037"/>
                <a:gd name="connsiteY6" fmla="*/ 8824 h 55263"/>
                <a:gd name="connsiteX7" fmla="*/ 36572 w 57037"/>
                <a:gd name="connsiteY7" fmla="*/ 5147 h 55263"/>
                <a:gd name="connsiteX8" fmla="*/ 26776 w 57037"/>
                <a:gd name="connsiteY8" fmla="*/ 124 h 55263"/>
                <a:gd name="connsiteX9" fmla="*/ 10161 w 57037"/>
                <a:gd name="connsiteY9" fmla="*/ 14460 h 55263"/>
                <a:gd name="connsiteX10" fmla="*/ 12269 w 57037"/>
                <a:gd name="connsiteY10" fmla="*/ 15931 h 55263"/>
                <a:gd name="connsiteX11" fmla="*/ 14501 w 57037"/>
                <a:gd name="connsiteY11" fmla="*/ 14215 h 55263"/>
                <a:gd name="connsiteX12" fmla="*/ 25289 w 57037"/>
                <a:gd name="connsiteY12" fmla="*/ 9681 h 55263"/>
                <a:gd name="connsiteX13" fmla="*/ 33100 w 57037"/>
                <a:gd name="connsiteY13" fmla="*/ 10784 h 55263"/>
                <a:gd name="connsiteX14" fmla="*/ 43888 w 57037"/>
                <a:gd name="connsiteY14" fmla="*/ 12255 h 55263"/>
                <a:gd name="connsiteX15" fmla="*/ 26653 w 57037"/>
                <a:gd name="connsiteY15" fmla="*/ 27081 h 55263"/>
                <a:gd name="connsiteX16" fmla="*/ 11277 w 57037"/>
                <a:gd name="connsiteY16" fmla="*/ 40193 h 55263"/>
                <a:gd name="connsiteX17" fmla="*/ 242 w 57037"/>
                <a:gd name="connsiteY17" fmla="*/ 53917 h 55263"/>
                <a:gd name="connsiteX18" fmla="*/ 2349 w 57037"/>
                <a:gd name="connsiteY18" fmla="*/ 55387 h 55263"/>
                <a:gd name="connsiteX19" fmla="*/ 4457 w 57037"/>
                <a:gd name="connsiteY19" fmla="*/ 54162 h 55263"/>
                <a:gd name="connsiteX20" fmla="*/ 15865 w 57037"/>
                <a:gd name="connsiteY20" fmla="*/ 46687 h 55263"/>
                <a:gd name="connsiteX21" fmla="*/ 22561 w 57037"/>
                <a:gd name="connsiteY21" fmla="*/ 49873 h 55263"/>
                <a:gd name="connsiteX22" fmla="*/ 32852 w 57037"/>
                <a:gd name="connsiteY22" fmla="*/ 55387 h 55263"/>
                <a:gd name="connsiteX23" fmla="*/ 54427 w 57037"/>
                <a:gd name="connsiteY23" fmla="*/ 36394 h 55263"/>
                <a:gd name="connsiteX24" fmla="*/ 52319 w 57037"/>
                <a:gd name="connsiteY24" fmla="*/ 34801 h 55263"/>
                <a:gd name="connsiteX25" fmla="*/ 50088 w 57037"/>
                <a:gd name="connsiteY25" fmla="*/ 36762 h 55263"/>
                <a:gd name="connsiteX26" fmla="*/ 34340 w 57037"/>
                <a:gd name="connsiteY26" fmla="*/ 45830 h 55263"/>
                <a:gd name="connsiteX27" fmla="*/ 25289 w 57037"/>
                <a:gd name="connsiteY27" fmla="*/ 44482 h 55263"/>
                <a:gd name="connsiteX28" fmla="*/ 16361 w 57037"/>
                <a:gd name="connsiteY28" fmla="*/ 43256 h 55263"/>
                <a:gd name="connsiteX29" fmla="*/ 13509 w 57037"/>
                <a:gd name="connsiteY29" fmla="*/ 43379 h 5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037" h="55263">
                  <a:moveTo>
                    <a:pt x="13509" y="43379"/>
                  </a:moveTo>
                  <a:cubicBezTo>
                    <a:pt x="16733" y="40193"/>
                    <a:pt x="18965" y="37865"/>
                    <a:pt x="29504" y="29532"/>
                  </a:cubicBezTo>
                  <a:cubicBezTo>
                    <a:pt x="32108" y="27449"/>
                    <a:pt x="41408" y="20097"/>
                    <a:pt x="45004" y="16666"/>
                  </a:cubicBezTo>
                  <a:cubicBezTo>
                    <a:pt x="52567" y="9314"/>
                    <a:pt x="57279" y="3064"/>
                    <a:pt x="57279" y="1594"/>
                  </a:cubicBezTo>
                  <a:cubicBezTo>
                    <a:pt x="57279" y="124"/>
                    <a:pt x="55667" y="124"/>
                    <a:pt x="55171" y="124"/>
                  </a:cubicBezTo>
                  <a:cubicBezTo>
                    <a:pt x="54055" y="124"/>
                    <a:pt x="53683" y="369"/>
                    <a:pt x="53063" y="1349"/>
                  </a:cubicBezTo>
                  <a:cubicBezTo>
                    <a:pt x="49220" y="6986"/>
                    <a:pt x="46616" y="8824"/>
                    <a:pt x="43640" y="8824"/>
                  </a:cubicBezTo>
                  <a:cubicBezTo>
                    <a:pt x="42152" y="8824"/>
                    <a:pt x="40292" y="8701"/>
                    <a:pt x="36572" y="5147"/>
                  </a:cubicBezTo>
                  <a:cubicBezTo>
                    <a:pt x="32356" y="981"/>
                    <a:pt x="29628" y="124"/>
                    <a:pt x="26776" y="124"/>
                  </a:cubicBezTo>
                  <a:cubicBezTo>
                    <a:pt x="16857" y="124"/>
                    <a:pt x="10161" y="10784"/>
                    <a:pt x="10161" y="14460"/>
                  </a:cubicBezTo>
                  <a:cubicBezTo>
                    <a:pt x="10161" y="15563"/>
                    <a:pt x="11401" y="15931"/>
                    <a:pt x="12269" y="15931"/>
                  </a:cubicBezTo>
                  <a:cubicBezTo>
                    <a:pt x="13757" y="15931"/>
                    <a:pt x="14005" y="15563"/>
                    <a:pt x="14501" y="14215"/>
                  </a:cubicBezTo>
                  <a:cubicBezTo>
                    <a:pt x="16361" y="9926"/>
                    <a:pt x="23305" y="9681"/>
                    <a:pt x="25289" y="9681"/>
                  </a:cubicBezTo>
                  <a:cubicBezTo>
                    <a:pt x="28140" y="9681"/>
                    <a:pt x="31364" y="10417"/>
                    <a:pt x="33100" y="10784"/>
                  </a:cubicBezTo>
                  <a:cubicBezTo>
                    <a:pt x="39920" y="12255"/>
                    <a:pt x="40788" y="12255"/>
                    <a:pt x="43888" y="12255"/>
                  </a:cubicBezTo>
                  <a:cubicBezTo>
                    <a:pt x="40664" y="15563"/>
                    <a:pt x="38432" y="17769"/>
                    <a:pt x="26653" y="27081"/>
                  </a:cubicBezTo>
                  <a:cubicBezTo>
                    <a:pt x="16981" y="34679"/>
                    <a:pt x="13633" y="37742"/>
                    <a:pt x="11277" y="40193"/>
                  </a:cubicBezTo>
                  <a:cubicBezTo>
                    <a:pt x="3837" y="47423"/>
                    <a:pt x="242" y="52814"/>
                    <a:pt x="242" y="53917"/>
                  </a:cubicBezTo>
                  <a:cubicBezTo>
                    <a:pt x="242" y="55387"/>
                    <a:pt x="1854" y="55387"/>
                    <a:pt x="2349" y="55387"/>
                  </a:cubicBezTo>
                  <a:cubicBezTo>
                    <a:pt x="3589" y="55387"/>
                    <a:pt x="3837" y="55142"/>
                    <a:pt x="4457" y="54162"/>
                  </a:cubicBezTo>
                  <a:cubicBezTo>
                    <a:pt x="7805" y="49506"/>
                    <a:pt x="11649" y="46687"/>
                    <a:pt x="15865" y="46687"/>
                  </a:cubicBezTo>
                  <a:cubicBezTo>
                    <a:pt x="17353" y="46687"/>
                    <a:pt x="19213" y="46810"/>
                    <a:pt x="22561" y="49873"/>
                  </a:cubicBezTo>
                  <a:cubicBezTo>
                    <a:pt x="26405" y="53549"/>
                    <a:pt x="28884" y="55387"/>
                    <a:pt x="32852" y="55387"/>
                  </a:cubicBezTo>
                  <a:cubicBezTo>
                    <a:pt x="46120" y="55387"/>
                    <a:pt x="54427" y="40560"/>
                    <a:pt x="54427" y="36394"/>
                  </a:cubicBezTo>
                  <a:cubicBezTo>
                    <a:pt x="54427" y="34924"/>
                    <a:pt x="53063" y="34801"/>
                    <a:pt x="52319" y="34801"/>
                  </a:cubicBezTo>
                  <a:cubicBezTo>
                    <a:pt x="50832" y="34801"/>
                    <a:pt x="50584" y="35414"/>
                    <a:pt x="50088" y="36762"/>
                  </a:cubicBezTo>
                  <a:cubicBezTo>
                    <a:pt x="47732" y="42889"/>
                    <a:pt x="40416" y="45830"/>
                    <a:pt x="34340" y="45830"/>
                  </a:cubicBezTo>
                  <a:cubicBezTo>
                    <a:pt x="31488" y="45830"/>
                    <a:pt x="28388" y="45217"/>
                    <a:pt x="25289" y="44482"/>
                  </a:cubicBezTo>
                  <a:cubicBezTo>
                    <a:pt x="19585" y="43256"/>
                    <a:pt x="18593" y="43256"/>
                    <a:pt x="16361" y="43256"/>
                  </a:cubicBezTo>
                  <a:cubicBezTo>
                    <a:pt x="16113" y="43256"/>
                    <a:pt x="14253" y="43256"/>
                    <a:pt x="13509" y="43379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形状 371">
              <a:extLst>
                <a:ext uri="{FF2B5EF4-FFF2-40B4-BE49-F238E27FC236}">
                  <a16:creationId xmlns:a16="http://schemas.microsoft.com/office/drawing/2014/main" id="{25C772B8-06CA-0AAE-2190-D460102E1D51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4958437" y="6997652"/>
              <a:ext cx="71545" cy="110037"/>
            </a:xfrm>
            <a:custGeom>
              <a:avLst/>
              <a:gdLst>
                <a:gd name="connsiteX0" fmla="*/ 52572 w 71545"/>
                <a:gd name="connsiteY0" fmla="*/ 1716 h 110037"/>
                <a:gd name="connsiteX1" fmla="*/ 50464 w 71545"/>
                <a:gd name="connsiteY1" fmla="*/ 124 h 110037"/>
                <a:gd name="connsiteX2" fmla="*/ 47984 w 71545"/>
                <a:gd name="connsiteY2" fmla="*/ 2819 h 110037"/>
                <a:gd name="connsiteX3" fmla="*/ 40916 w 71545"/>
                <a:gd name="connsiteY3" fmla="*/ 30880 h 110037"/>
                <a:gd name="connsiteX4" fmla="*/ 246 w 71545"/>
                <a:gd name="connsiteY4" fmla="*/ 63842 h 110037"/>
                <a:gd name="connsiteX5" fmla="*/ 26781 w 71545"/>
                <a:gd name="connsiteY5" fmla="*/ 86512 h 110037"/>
                <a:gd name="connsiteX6" fmla="*/ 23929 w 71545"/>
                <a:gd name="connsiteY6" fmla="*/ 98030 h 110037"/>
                <a:gd name="connsiteX7" fmla="*/ 21325 w 71545"/>
                <a:gd name="connsiteY7" fmla="*/ 108691 h 110037"/>
                <a:gd name="connsiteX8" fmla="*/ 23309 w 71545"/>
                <a:gd name="connsiteY8" fmla="*/ 110161 h 110037"/>
                <a:gd name="connsiteX9" fmla="*/ 25913 w 71545"/>
                <a:gd name="connsiteY9" fmla="*/ 107220 h 110037"/>
                <a:gd name="connsiteX10" fmla="*/ 31120 w 71545"/>
                <a:gd name="connsiteY10" fmla="*/ 86634 h 110037"/>
                <a:gd name="connsiteX11" fmla="*/ 71791 w 71545"/>
                <a:gd name="connsiteY11" fmla="*/ 53672 h 110037"/>
                <a:gd name="connsiteX12" fmla="*/ 45256 w 71545"/>
                <a:gd name="connsiteY12" fmla="*/ 31003 h 110037"/>
                <a:gd name="connsiteX13" fmla="*/ 52572 w 71545"/>
                <a:gd name="connsiteY13" fmla="*/ 1716 h 110037"/>
                <a:gd name="connsiteX14" fmla="*/ 27649 w 71545"/>
                <a:gd name="connsiteY14" fmla="*/ 83081 h 110037"/>
                <a:gd name="connsiteX15" fmla="*/ 9297 w 71545"/>
                <a:gd name="connsiteY15" fmla="*/ 65925 h 110037"/>
                <a:gd name="connsiteX16" fmla="*/ 39924 w 71545"/>
                <a:gd name="connsiteY16" fmla="*/ 34434 h 110037"/>
                <a:gd name="connsiteX17" fmla="*/ 27649 w 71545"/>
                <a:gd name="connsiteY17" fmla="*/ 83081 h 110037"/>
                <a:gd name="connsiteX18" fmla="*/ 44264 w 71545"/>
                <a:gd name="connsiteY18" fmla="*/ 34434 h 110037"/>
                <a:gd name="connsiteX19" fmla="*/ 62739 w 71545"/>
                <a:gd name="connsiteY19" fmla="*/ 51589 h 110037"/>
                <a:gd name="connsiteX20" fmla="*/ 31988 w 71545"/>
                <a:gd name="connsiteY20" fmla="*/ 83081 h 110037"/>
                <a:gd name="connsiteX21" fmla="*/ 44264 w 71545"/>
                <a:gd name="connsiteY21" fmla="*/ 34434 h 11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545" h="110037">
                  <a:moveTo>
                    <a:pt x="52572" y="1716"/>
                  </a:moveTo>
                  <a:cubicBezTo>
                    <a:pt x="52572" y="124"/>
                    <a:pt x="51084" y="124"/>
                    <a:pt x="50464" y="124"/>
                  </a:cubicBezTo>
                  <a:cubicBezTo>
                    <a:pt x="48604" y="124"/>
                    <a:pt x="48480" y="736"/>
                    <a:pt x="47984" y="2819"/>
                  </a:cubicBezTo>
                  <a:lnTo>
                    <a:pt x="40916" y="30880"/>
                  </a:lnTo>
                  <a:cubicBezTo>
                    <a:pt x="18969" y="31860"/>
                    <a:pt x="246" y="47423"/>
                    <a:pt x="246" y="63842"/>
                  </a:cubicBezTo>
                  <a:cubicBezTo>
                    <a:pt x="246" y="77689"/>
                    <a:pt x="13017" y="86021"/>
                    <a:pt x="26781" y="86512"/>
                  </a:cubicBezTo>
                  <a:cubicBezTo>
                    <a:pt x="25789" y="90310"/>
                    <a:pt x="24921" y="94231"/>
                    <a:pt x="23929" y="98030"/>
                  </a:cubicBezTo>
                  <a:cubicBezTo>
                    <a:pt x="22441" y="103789"/>
                    <a:pt x="21325" y="108323"/>
                    <a:pt x="21325" y="108691"/>
                  </a:cubicBezTo>
                  <a:cubicBezTo>
                    <a:pt x="21325" y="110161"/>
                    <a:pt x="22937" y="110161"/>
                    <a:pt x="23309" y="110161"/>
                  </a:cubicBezTo>
                  <a:cubicBezTo>
                    <a:pt x="25169" y="110161"/>
                    <a:pt x="25293" y="109793"/>
                    <a:pt x="25913" y="107220"/>
                  </a:cubicBezTo>
                  <a:lnTo>
                    <a:pt x="31120" y="86634"/>
                  </a:lnTo>
                  <a:cubicBezTo>
                    <a:pt x="52324" y="85776"/>
                    <a:pt x="71791" y="70337"/>
                    <a:pt x="71791" y="53672"/>
                  </a:cubicBezTo>
                  <a:cubicBezTo>
                    <a:pt x="71791" y="40806"/>
                    <a:pt x="60383" y="31615"/>
                    <a:pt x="45256" y="31003"/>
                  </a:cubicBezTo>
                  <a:lnTo>
                    <a:pt x="52572" y="1716"/>
                  </a:lnTo>
                  <a:close/>
                  <a:moveTo>
                    <a:pt x="27649" y="83081"/>
                  </a:moveTo>
                  <a:cubicBezTo>
                    <a:pt x="18101" y="82590"/>
                    <a:pt x="9297" y="77444"/>
                    <a:pt x="9297" y="65925"/>
                  </a:cubicBezTo>
                  <a:cubicBezTo>
                    <a:pt x="9297" y="53672"/>
                    <a:pt x="18721" y="36394"/>
                    <a:pt x="39924" y="34434"/>
                  </a:cubicBezTo>
                  <a:lnTo>
                    <a:pt x="27649" y="83081"/>
                  </a:lnTo>
                  <a:close/>
                  <a:moveTo>
                    <a:pt x="44264" y="34434"/>
                  </a:moveTo>
                  <a:cubicBezTo>
                    <a:pt x="53812" y="34801"/>
                    <a:pt x="62739" y="39948"/>
                    <a:pt x="62739" y="51589"/>
                  </a:cubicBezTo>
                  <a:cubicBezTo>
                    <a:pt x="62739" y="64945"/>
                    <a:pt x="52076" y="81365"/>
                    <a:pt x="31988" y="83081"/>
                  </a:cubicBezTo>
                  <a:lnTo>
                    <a:pt x="44264" y="34434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形状 372">
              <a:extLst>
                <a:ext uri="{FF2B5EF4-FFF2-40B4-BE49-F238E27FC236}">
                  <a16:creationId xmlns:a16="http://schemas.microsoft.com/office/drawing/2014/main" id="{1F819E05-9872-CD5B-89C2-9AE6529FB24F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5102909" y="6975172"/>
              <a:ext cx="117795" cy="40962"/>
            </a:xfrm>
            <a:custGeom>
              <a:avLst/>
              <a:gdLst>
                <a:gd name="connsiteX0" fmla="*/ 112026 w 117795"/>
                <a:gd name="connsiteY0" fmla="*/ 7123 h 40962"/>
                <a:gd name="connsiteX1" fmla="*/ 118049 w 117795"/>
                <a:gd name="connsiteY1" fmla="*/ 3622 h 40962"/>
                <a:gd name="connsiteX2" fmla="*/ 112204 w 117795"/>
                <a:gd name="connsiteY2" fmla="*/ 121 h 40962"/>
                <a:gd name="connsiteX3" fmla="*/ 6099 w 117795"/>
                <a:gd name="connsiteY3" fmla="*/ 121 h 40962"/>
                <a:gd name="connsiteX4" fmla="*/ 254 w 117795"/>
                <a:gd name="connsiteY4" fmla="*/ 3622 h 40962"/>
                <a:gd name="connsiteX5" fmla="*/ 6276 w 117795"/>
                <a:gd name="connsiteY5" fmla="*/ 7123 h 40962"/>
                <a:gd name="connsiteX6" fmla="*/ 112026 w 117795"/>
                <a:gd name="connsiteY6" fmla="*/ 7123 h 40962"/>
                <a:gd name="connsiteX7" fmla="*/ 112204 w 117795"/>
                <a:gd name="connsiteY7" fmla="*/ 41083 h 40962"/>
                <a:gd name="connsiteX8" fmla="*/ 118049 w 117795"/>
                <a:gd name="connsiteY8" fmla="*/ 37582 h 40962"/>
                <a:gd name="connsiteX9" fmla="*/ 112026 w 117795"/>
                <a:gd name="connsiteY9" fmla="*/ 34081 h 40962"/>
                <a:gd name="connsiteX10" fmla="*/ 6276 w 117795"/>
                <a:gd name="connsiteY10" fmla="*/ 34081 h 40962"/>
                <a:gd name="connsiteX11" fmla="*/ 254 w 117795"/>
                <a:gd name="connsiteY11" fmla="*/ 37582 h 40962"/>
                <a:gd name="connsiteX12" fmla="*/ 6099 w 117795"/>
                <a:gd name="connsiteY12" fmla="*/ 41083 h 40962"/>
                <a:gd name="connsiteX13" fmla="*/ 112204 w 117795"/>
                <a:gd name="connsiteY13" fmla="*/ 41083 h 4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795" h="40962">
                  <a:moveTo>
                    <a:pt x="112026" y="7123"/>
                  </a:moveTo>
                  <a:cubicBezTo>
                    <a:pt x="114683" y="7123"/>
                    <a:pt x="118049" y="7123"/>
                    <a:pt x="118049" y="3622"/>
                  </a:cubicBezTo>
                  <a:cubicBezTo>
                    <a:pt x="118049" y="121"/>
                    <a:pt x="114683" y="121"/>
                    <a:pt x="112204" y="121"/>
                  </a:cubicBezTo>
                  <a:lnTo>
                    <a:pt x="6099" y="121"/>
                  </a:lnTo>
                  <a:cubicBezTo>
                    <a:pt x="3619" y="121"/>
                    <a:pt x="254" y="121"/>
                    <a:pt x="254" y="3622"/>
                  </a:cubicBezTo>
                  <a:cubicBezTo>
                    <a:pt x="254" y="7123"/>
                    <a:pt x="3619" y="7123"/>
                    <a:pt x="6276" y="7123"/>
                  </a:cubicBezTo>
                  <a:lnTo>
                    <a:pt x="112026" y="7123"/>
                  </a:lnTo>
                  <a:close/>
                  <a:moveTo>
                    <a:pt x="112204" y="41083"/>
                  </a:moveTo>
                  <a:cubicBezTo>
                    <a:pt x="114683" y="41083"/>
                    <a:pt x="118049" y="41083"/>
                    <a:pt x="118049" y="37582"/>
                  </a:cubicBezTo>
                  <a:cubicBezTo>
                    <a:pt x="118049" y="34081"/>
                    <a:pt x="114683" y="34081"/>
                    <a:pt x="112026" y="34081"/>
                  </a:cubicBezTo>
                  <a:lnTo>
                    <a:pt x="6276" y="34081"/>
                  </a:lnTo>
                  <a:cubicBezTo>
                    <a:pt x="3619" y="34081"/>
                    <a:pt x="254" y="34081"/>
                    <a:pt x="254" y="37582"/>
                  </a:cubicBezTo>
                  <a:cubicBezTo>
                    <a:pt x="254" y="41083"/>
                    <a:pt x="3619" y="41083"/>
                    <a:pt x="6099" y="41083"/>
                  </a:cubicBezTo>
                  <a:lnTo>
                    <a:pt x="112204" y="41083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形状 373">
              <a:extLst>
                <a:ext uri="{FF2B5EF4-FFF2-40B4-BE49-F238E27FC236}">
                  <a16:creationId xmlns:a16="http://schemas.microsoft.com/office/drawing/2014/main" id="{8490289E-50DE-D74A-B8BA-98D438C3C380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5310610" y="6776259"/>
              <a:ext cx="87682" cy="123761"/>
            </a:xfrm>
            <a:custGeom>
              <a:avLst/>
              <a:gdLst>
                <a:gd name="connsiteX0" fmla="*/ 54115 w 87682"/>
                <a:gd name="connsiteY0" fmla="*/ 70484 h 123761"/>
                <a:gd name="connsiteX1" fmla="*/ 72714 w 87682"/>
                <a:gd name="connsiteY1" fmla="*/ 119673 h 123761"/>
                <a:gd name="connsiteX2" fmla="*/ 82102 w 87682"/>
                <a:gd name="connsiteY2" fmla="*/ 123524 h 123761"/>
                <a:gd name="connsiteX3" fmla="*/ 85999 w 87682"/>
                <a:gd name="connsiteY3" fmla="*/ 123524 h 123761"/>
                <a:gd name="connsiteX4" fmla="*/ 87948 w 87682"/>
                <a:gd name="connsiteY4" fmla="*/ 121774 h 123761"/>
                <a:gd name="connsiteX5" fmla="*/ 87062 w 87682"/>
                <a:gd name="connsiteY5" fmla="*/ 120199 h 123761"/>
                <a:gd name="connsiteX6" fmla="*/ 82988 w 87682"/>
                <a:gd name="connsiteY6" fmla="*/ 112146 h 123761"/>
                <a:gd name="connsiteX7" fmla="*/ 46852 w 87682"/>
                <a:gd name="connsiteY7" fmla="*/ 12542 h 123761"/>
                <a:gd name="connsiteX8" fmla="*/ 25242 w 87682"/>
                <a:gd name="connsiteY8" fmla="*/ 113 h 123761"/>
                <a:gd name="connsiteX9" fmla="*/ 22053 w 87682"/>
                <a:gd name="connsiteY9" fmla="*/ 2039 h 123761"/>
                <a:gd name="connsiteX10" fmla="*/ 23647 w 87682"/>
                <a:gd name="connsiteY10" fmla="*/ 3789 h 123761"/>
                <a:gd name="connsiteX11" fmla="*/ 35161 w 87682"/>
                <a:gd name="connsiteY11" fmla="*/ 17793 h 123761"/>
                <a:gd name="connsiteX12" fmla="*/ 52343 w 87682"/>
                <a:gd name="connsiteY12" fmla="*/ 65407 h 123761"/>
                <a:gd name="connsiteX13" fmla="*/ 3454 w 87682"/>
                <a:gd name="connsiteY13" fmla="*/ 113371 h 123761"/>
                <a:gd name="connsiteX14" fmla="*/ 265 w 87682"/>
                <a:gd name="connsiteY14" fmla="*/ 118798 h 123761"/>
                <a:gd name="connsiteX15" fmla="*/ 5580 w 87682"/>
                <a:gd name="connsiteY15" fmla="*/ 123875 h 123761"/>
                <a:gd name="connsiteX16" fmla="*/ 11425 w 87682"/>
                <a:gd name="connsiteY16" fmla="*/ 120199 h 123761"/>
                <a:gd name="connsiteX17" fmla="*/ 54115 w 87682"/>
                <a:gd name="connsiteY17" fmla="*/ 70484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115" y="70484"/>
                  </a:moveTo>
                  <a:cubicBezTo>
                    <a:pt x="61377" y="88864"/>
                    <a:pt x="69880" y="115647"/>
                    <a:pt x="72714" y="119673"/>
                  </a:cubicBezTo>
                  <a:cubicBezTo>
                    <a:pt x="75548" y="123524"/>
                    <a:pt x="77319" y="123524"/>
                    <a:pt x="82102" y="123524"/>
                  </a:cubicBezTo>
                  <a:lnTo>
                    <a:pt x="85999" y="123524"/>
                  </a:lnTo>
                  <a:cubicBezTo>
                    <a:pt x="87770" y="123349"/>
                    <a:pt x="87948" y="122299"/>
                    <a:pt x="87948" y="121774"/>
                  </a:cubicBezTo>
                  <a:cubicBezTo>
                    <a:pt x="87948" y="121249"/>
                    <a:pt x="87593" y="120899"/>
                    <a:pt x="87062" y="120199"/>
                  </a:cubicBezTo>
                  <a:cubicBezTo>
                    <a:pt x="85291" y="118273"/>
                    <a:pt x="84228" y="115647"/>
                    <a:pt x="82988" y="112146"/>
                  </a:cubicBezTo>
                  <a:lnTo>
                    <a:pt x="46852" y="12542"/>
                  </a:lnTo>
                  <a:cubicBezTo>
                    <a:pt x="43132" y="2389"/>
                    <a:pt x="33567" y="113"/>
                    <a:pt x="25242" y="113"/>
                  </a:cubicBezTo>
                  <a:cubicBezTo>
                    <a:pt x="24356" y="113"/>
                    <a:pt x="22053" y="113"/>
                    <a:pt x="22053" y="2039"/>
                  </a:cubicBezTo>
                  <a:cubicBezTo>
                    <a:pt x="22053" y="3439"/>
                    <a:pt x="23470" y="3789"/>
                    <a:pt x="23647" y="3789"/>
                  </a:cubicBezTo>
                  <a:cubicBezTo>
                    <a:pt x="29493" y="4839"/>
                    <a:pt x="30733" y="5890"/>
                    <a:pt x="35161" y="17793"/>
                  </a:cubicBezTo>
                  <a:lnTo>
                    <a:pt x="52343" y="65407"/>
                  </a:lnTo>
                  <a:lnTo>
                    <a:pt x="3454" y="113371"/>
                  </a:lnTo>
                  <a:cubicBezTo>
                    <a:pt x="1328" y="115472"/>
                    <a:pt x="265" y="116522"/>
                    <a:pt x="265" y="118798"/>
                  </a:cubicBezTo>
                  <a:cubicBezTo>
                    <a:pt x="265" y="121774"/>
                    <a:pt x="2745" y="123875"/>
                    <a:pt x="5580" y="123875"/>
                  </a:cubicBezTo>
                  <a:cubicBezTo>
                    <a:pt x="8414" y="123875"/>
                    <a:pt x="10008" y="121949"/>
                    <a:pt x="11425" y="120199"/>
                  </a:cubicBezTo>
                  <a:lnTo>
                    <a:pt x="54115" y="70484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形状 374">
              <a:extLst>
                <a:ext uri="{FF2B5EF4-FFF2-40B4-BE49-F238E27FC236}">
                  <a16:creationId xmlns:a16="http://schemas.microsoft.com/office/drawing/2014/main" id="{3B93380B-6FE6-C7F5-CB65-867163DCA8B4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5422088" y="6766456"/>
              <a:ext cx="41095" cy="175051"/>
            </a:xfrm>
            <a:custGeom>
              <a:avLst/>
              <a:gdLst>
                <a:gd name="connsiteX0" fmla="*/ 41367 w 41095"/>
                <a:gd name="connsiteY0" fmla="*/ 173414 h 175051"/>
                <a:gd name="connsiteX1" fmla="*/ 38355 w 41095"/>
                <a:gd name="connsiteY1" fmla="*/ 169563 h 175051"/>
                <a:gd name="connsiteX2" fmla="*/ 10545 w 41095"/>
                <a:gd name="connsiteY2" fmla="*/ 87639 h 175051"/>
                <a:gd name="connsiteX3" fmla="*/ 39064 w 41095"/>
                <a:gd name="connsiteY3" fmla="*/ 4839 h 175051"/>
                <a:gd name="connsiteX4" fmla="*/ 41367 w 41095"/>
                <a:gd name="connsiteY4" fmla="*/ 1863 h 175051"/>
                <a:gd name="connsiteX5" fmla="*/ 39595 w 41095"/>
                <a:gd name="connsiteY5" fmla="*/ 113 h 175051"/>
                <a:gd name="connsiteX6" fmla="*/ 11431 w 41095"/>
                <a:gd name="connsiteY6" fmla="*/ 34248 h 175051"/>
                <a:gd name="connsiteX7" fmla="*/ 271 w 41095"/>
                <a:gd name="connsiteY7" fmla="*/ 87639 h 175051"/>
                <a:gd name="connsiteX8" fmla="*/ 11962 w 41095"/>
                <a:gd name="connsiteY8" fmla="*/ 142255 h 175051"/>
                <a:gd name="connsiteX9" fmla="*/ 39595 w 41095"/>
                <a:gd name="connsiteY9" fmla="*/ 175165 h 175051"/>
                <a:gd name="connsiteX10" fmla="*/ 41367 w 41095"/>
                <a:gd name="connsiteY10" fmla="*/ 173414 h 17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5051">
                  <a:moveTo>
                    <a:pt x="41367" y="173414"/>
                  </a:moveTo>
                  <a:cubicBezTo>
                    <a:pt x="41367" y="172889"/>
                    <a:pt x="41367" y="172539"/>
                    <a:pt x="38355" y="169563"/>
                  </a:cubicBezTo>
                  <a:cubicBezTo>
                    <a:pt x="16213" y="147507"/>
                    <a:pt x="10545" y="114422"/>
                    <a:pt x="10545" y="87639"/>
                  </a:cubicBezTo>
                  <a:cubicBezTo>
                    <a:pt x="10545" y="57180"/>
                    <a:pt x="17276" y="26721"/>
                    <a:pt x="39064" y="4839"/>
                  </a:cubicBezTo>
                  <a:cubicBezTo>
                    <a:pt x="41367" y="2739"/>
                    <a:pt x="41367" y="2389"/>
                    <a:pt x="41367" y="1863"/>
                  </a:cubicBezTo>
                  <a:cubicBezTo>
                    <a:pt x="41367" y="638"/>
                    <a:pt x="40658" y="113"/>
                    <a:pt x="39595" y="113"/>
                  </a:cubicBezTo>
                  <a:cubicBezTo>
                    <a:pt x="37824" y="113"/>
                    <a:pt x="21882" y="12017"/>
                    <a:pt x="11431" y="34248"/>
                  </a:cubicBezTo>
                  <a:cubicBezTo>
                    <a:pt x="2397" y="53504"/>
                    <a:pt x="271" y="72935"/>
                    <a:pt x="271" y="87639"/>
                  </a:cubicBezTo>
                  <a:cubicBezTo>
                    <a:pt x="271" y="101293"/>
                    <a:pt x="2220" y="122474"/>
                    <a:pt x="11962" y="142255"/>
                  </a:cubicBezTo>
                  <a:cubicBezTo>
                    <a:pt x="22590" y="163786"/>
                    <a:pt x="37824" y="175165"/>
                    <a:pt x="39595" y="175165"/>
                  </a:cubicBezTo>
                  <a:cubicBezTo>
                    <a:pt x="40658" y="175165"/>
                    <a:pt x="41367" y="174640"/>
                    <a:pt x="41367" y="173414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形状 375">
              <a:extLst>
                <a:ext uri="{FF2B5EF4-FFF2-40B4-BE49-F238E27FC236}">
                  <a16:creationId xmlns:a16="http://schemas.microsoft.com/office/drawing/2014/main" id="{7A03D3EA-4A36-2E89-DA73-D5DAA43FB72D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5482826" y="6776259"/>
              <a:ext cx="87682" cy="123761"/>
            </a:xfrm>
            <a:custGeom>
              <a:avLst/>
              <a:gdLst>
                <a:gd name="connsiteX0" fmla="*/ 54124 w 87682"/>
                <a:gd name="connsiteY0" fmla="*/ 70484 h 123761"/>
                <a:gd name="connsiteX1" fmla="*/ 72724 w 87682"/>
                <a:gd name="connsiteY1" fmla="*/ 119673 h 123761"/>
                <a:gd name="connsiteX2" fmla="*/ 82112 w 87682"/>
                <a:gd name="connsiteY2" fmla="*/ 123524 h 123761"/>
                <a:gd name="connsiteX3" fmla="*/ 86009 w 87682"/>
                <a:gd name="connsiteY3" fmla="*/ 123524 h 123761"/>
                <a:gd name="connsiteX4" fmla="*/ 87957 w 87682"/>
                <a:gd name="connsiteY4" fmla="*/ 121774 h 123761"/>
                <a:gd name="connsiteX5" fmla="*/ 87072 w 87682"/>
                <a:gd name="connsiteY5" fmla="*/ 120199 h 123761"/>
                <a:gd name="connsiteX6" fmla="*/ 82998 w 87682"/>
                <a:gd name="connsiteY6" fmla="*/ 112146 h 123761"/>
                <a:gd name="connsiteX7" fmla="*/ 46862 w 87682"/>
                <a:gd name="connsiteY7" fmla="*/ 12542 h 123761"/>
                <a:gd name="connsiteX8" fmla="*/ 25251 w 87682"/>
                <a:gd name="connsiteY8" fmla="*/ 113 h 123761"/>
                <a:gd name="connsiteX9" fmla="*/ 22063 w 87682"/>
                <a:gd name="connsiteY9" fmla="*/ 2039 h 123761"/>
                <a:gd name="connsiteX10" fmla="*/ 23657 w 87682"/>
                <a:gd name="connsiteY10" fmla="*/ 3789 h 123761"/>
                <a:gd name="connsiteX11" fmla="*/ 35171 w 87682"/>
                <a:gd name="connsiteY11" fmla="*/ 17793 h 123761"/>
                <a:gd name="connsiteX12" fmla="*/ 52353 w 87682"/>
                <a:gd name="connsiteY12" fmla="*/ 65407 h 123761"/>
                <a:gd name="connsiteX13" fmla="*/ 3464 w 87682"/>
                <a:gd name="connsiteY13" fmla="*/ 113371 h 123761"/>
                <a:gd name="connsiteX14" fmla="*/ 275 w 87682"/>
                <a:gd name="connsiteY14" fmla="*/ 118798 h 123761"/>
                <a:gd name="connsiteX15" fmla="*/ 5589 w 87682"/>
                <a:gd name="connsiteY15" fmla="*/ 123875 h 123761"/>
                <a:gd name="connsiteX16" fmla="*/ 11435 w 87682"/>
                <a:gd name="connsiteY16" fmla="*/ 120199 h 123761"/>
                <a:gd name="connsiteX17" fmla="*/ 54124 w 87682"/>
                <a:gd name="connsiteY17" fmla="*/ 70484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124" y="70484"/>
                  </a:moveTo>
                  <a:cubicBezTo>
                    <a:pt x="61387" y="88864"/>
                    <a:pt x="69889" y="115647"/>
                    <a:pt x="72724" y="119673"/>
                  </a:cubicBezTo>
                  <a:cubicBezTo>
                    <a:pt x="75558" y="123524"/>
                    <a:pt x="77329" y="123524"/>
                    <a:pt x="82112" y="123524"/>
                  </a:cubicBezTo>
                  <a:lnTo>
                    <a:pt x="86009" y="123524"/>
                  </a:lnTo>
                  <a:cubicBezTo>
                    <a:pt x="87780" y="123349"/>
                    <a:pt x="87957" y="122299"/>
                    <a:pt x="87957" y="121774"/>
                  </a:cubicBezTo>
                  <a:cubicBezTo>
                    <a:pt x="87957" y="121249"/>
                    <a:pt x="87603" y="120899"/>
                    <a:pt x="87072" y="120199"/>
                  </a:cubicBezTo>
                  <a:cubicBezTo>
                    <a:pt x="85300" y="118273"/>
                    <a:pt x="84237" y="115647"/>
                    <a:pt x="82998" y="112146"/>
                  </a:cubicBezTo>
                  <a:lnTo>
                    <a:pt x="46862" y="12542"/>
                  </a:lnTo>
                  <a:cubicBezTo>
                    <a:pt x="43142" y="2389"/>
                    <a:pt x="33577" y="113"/>
                    <a:pt x="25251" y="113"/>
                  </a:cubicBezTo>
                  <a:cubicBezTo>
                    <a:pt x="24366" y="113"/>
                    <a:pt x="22063" y="113"/>
                    <a:pt x="22063" y="2039"/>
                  </a:cubicBezTo>
                  <a:cubicBezTo>
                    <a:pt x="22063" y="3439"/>
                    <a:pt x="23480" y="3789"/>
                    <a:pt x="23657" y="3789"/>
                  </a:cubicBezTo>
                  <a:cubicBezTo>
                    <a:pt x="29503" y="4839"/>
                    <a:pt x="30742" y="5890"/>
                    <a:pt x="35171" y="17793"/>
                  </a:cubicBezTo>
                  <a:lnTo>
                    <a:pt x="52353" y="65407"/>
                  </a:lnTo>
                  <a:lnTo>
                    <a:pt x="3464" y="113371"/>
                  </a:lnTo>
                  <a:cubicBezTo>
                    <a:pt x="1338" y="115472"/>
                    <a:pt x="275" y="116522"/>
                    <a:pt x="275" y="118798"/>
                  </a:cubicBezTo>
                  <a:cubicBezTo>
                    <a:pt x="275" y="121774"/>
                    <a:pt x="2755" y="123875"/>
                    <a:pt x="5589" y="123875"/>
                  </a:cubicBezTo>
                  <a:cubicBezTo>
                    <a:pt x="8423" y="123875"/>
                    <a:pt x="10018" y="121949"/>
                    <a:pt x="11435" y="120199"/>
                  </a:cubicBezTo>
                  <a:lnTo>
                    <a:pt x="54124" y="70484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形状 376">
              <a:extLst>
                <a:ext uri="{FF2B5EF4-FFF2-40B4-BE49-F238E27FC236}">
                  <a16:creationId xmlns:a16="http://schemas.microsoft.com/office/drawing/2014/main" id="{590685AB-3D53-08D4-15A2-AA3ADD55A76C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5590283" y="6842638"/>
              <a:ext cx="45134" cy="81364"/>
            </a:xfrm>
            <a:custGeom>
              <a:avLst/>
              <a:gdLst>
                <a:gd name="connsiteX0" fmla="*/ 28304 w 45134"/>
                <a:gd name="connsiteY0" fmla="*/ 3545 h 81364"/>
                <a:gd name="connsiteX1" fmla="*/ 24584 w 45134"/>
                <a:gd name="connsiteY1" fmla="*/ 114 h 81364"/>
                <a:gd name="connsiteX2" fmla="*/ 281 w 45134"/>
                <a:gd name="connsiteY2" fmla="*/ 7957 h 81364"/>
                <a:gd name="connsiteX3" fmla="*/ 281 w 45134"/>
                <a:gd name="connsiteY3" fmla="*/ 12368 h 81364"/>
                <a:gd name="connsiteX4" fmla="*/ 18260 w 45134"/>
                <a:gd name="connsiteY4" fmla="*/ 8937 h 81364"/>
                <a:gd name="connsiteX5" fmla="*/ 18260 w 45134"/>
                <a:gd name="connsiteY5" fmla="*/ 71431 h 81364"/>
                <a:gd name="connsiteX6" fmla="*/ 5861 w 45134"/>
                <a:gd name="connsiteY6" fmla="*/ 77067 h 81364"/>
                <a:gd name="connsiteX7" fmla="*/ 1149 w 45134"/>
                <a:gd name="connsiteY7" fmla="*/ 77067 h 81364"/>
                <a:gd name="connsiteX8" fmla="*/ 1149 w 45134"/>
                <a:gd name="connsiteY8" fmla="*/ 81479 h 81364"/>
                <a:gd name="connsiteX9" fmla="*/ 23220 w 45134"/>
                <a:gd name="connsiteY9" fmla="*/ 80988 h 81364"/>
                <a:gd name="connsiteX10" fmla="*/ 45415 w 45134"/>
                <a:gd name="connsiteY10" fmla="*/ 81479 h 81364"/>
                <a:gd name="connsiteX11" fmla="*/ 45415 w 45134"/>
                <a:gd name="connsiteY11" fmla="*/ 77067 h 81364"/>
                <a:gd name="connsiteX12" fmla="*/ 40703 w 45134"/>
                <a:gd name="connsiteY12" fmla="*/ 77067 h 81364"/>
                <a:gd name="connsiteX13" fmla="*/ 28304 w 45134"/>
                <a:gd name="connsiteY13" fmla="*/ 71431 h 81364"/>
                <a:gd name="connsiteX14" fmla="*/ 28304 w 45134"/>
                <a:gd name="connsiteY14" fmla="*/ 3545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134" h="81364">
                  <a:moveTo>
                    <a:pt x="28304" y="3545"/>
                  </a:moveTo>
                  <a:cubicBezTo>
                    <a:pt x="28304" y="237"/>
                    <a:pt x="28056" y="114"/>
                    <a:pt x="24584" y="114"/>
                  </a:cubicBezTo>
                  <a:cubicBezTo>
                    <a:pt x="16648" y="7834"/>
                    <a:pt x="5365" y="7957"/>
                    <a:pt x="281" y="7957"/>
                  </a:cubicBezTo>
                  <a:lnTo>
                    <a:pt x="281" y="12368"/>
                  </a:lnTo>
                  <a:cubicBezTo>
                    <a:pt x="3257" y="12368"/>
                    <a:pt x="11440" y="12368"/>
                    <a:pt x="18260" y="8937"/>
                  </a:cubicBezTo>
                  <a:lnTo>
                    <a:pt x="18260" y="71431"/>
                  </a:lnTo>
                  <a:cubicBezTo>
                    <a:pt x="18260" y="75474"/>
                    <a:pt x="18260" y="77067"/>
                    <a:pt x="5861" y="77067"/>
                  </a:cubicBezTo>
                  <a:lnTo>
                    <a:pt x="1149" y="77067"/>
                  </a:lnTo>
                  <a:lnTo>
                    <a:pt x="1149" y="81479"/>
                  </a:lnTo>
                  <a:cubicBezTo>
                    <a:pt x="3381" y="81356"/>
                    <a:pt x="18632" y="80988"/>
                    <a:pt x="23220" y="80988"/>
                  </a:cubicBezTo>
                  <a:cubicBezTo>
                    <a:pt x="27064" y="80988"/>
                    <a:pt x="42687" y="81356"/>
                    <a:pt x="45415" y="81479"/>
                  </a:cubicBezTo>
                  <a:lnTo>
                    <a:pt x="45415" y="77067"/>
                  </a:lnTo>
                  <a:lnTo>
                    <a:pt x="40703" y="77067"/>
                  </a:lnTo>
                  <a:cubicBezTo>
                    <a:pt x="28304" y="77067"/>
                    <a:pt x="28304" y="75474"/>
                    <a:pt x="28304" y="71431"/>
                  </a:cubicBezTo>
                  <a:lnTo>
                    <a:pt x="28304" y="3545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形状 377">
              <a:extLst>
                <a:ext uri="{FF2B5EF4-FFF2-40B4-BE49-F238E27FC236}">
                  <a16:creationId xmlns:a16="http://schemas.microsoft.com/office/drawing/2014/main" id="{9167CB43-3E9D-24FB-5DF0-96D9BD486779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5654072" y="6842638"/>
              <a:ext cx="57037" cy="83814"/>
            </a:xfrm>
            <a:custGeom>
              <a:avLst/>
              <a:gdLst>
                <a:gd name="connsiteX0" fmla="*/ 27440 w 57037"/>
                <a:gd name="connsiteY0" fmla="*/ 40551 h 83814"/>
                <a:gd name="connsiteX1" fmla="*/ 44055 w 57037"/>
                <a:gd name="connsiteY1" fmla="*/ 60280 h 83814"/>
                <a:gd name="connsiteX2" fmla="*/ 27936 w 57037"/>
                <a:gd name="connsiteY2" fmla="*/ 80008 h 83814"/>
                <a:gd name="connsiteX3" fmla="*/ 6857 w 57037"/>
                <a:gd name="connsiteY3" fmla="*/ 71431 h 83814"/>
                <a:gd name="connsiteX4" fmla="*/ 14048 w 57037"/>
                <a:gd name="connsiteY4" fmla="*/ 64569 h 83814"/>
                <a:gd name="connsiteX5" fmla="*/ 7229 w 57037"/>
                <a:gd name="connsiteY5" fmla="*/ 57829 h 83814"/>
                <a:gd name="connsiteX6" fmla="*/ 285 w 57037"/>
                <a:gd name="connsiteY6" fmla="*/ 64936 h 83814"/>
                <a:gd name="connsiteX7" fmla="*/ 28184 w 57037"/>
                <a:gd name="connsiteY7" fmla="*/ 83929 h 83814"/>
                <a:gd name="connsiteX8" fmla="*/ 57323 w 57037"/>
                <a:gd name="connsiteY8" fmla="*/ 60280 h 83814"/>
                <a:gd name="connsiteX9" fmla="*/ 35747 w 57037"/>
                <a:gd name="connsiteY9" fmla="*/ 38346 h 83814"/>
                <a:gd name="connsiteX10" fmla="*/ 53479 w 57037"/>
                <a:gd name="connsiteY10" fmla="*/ 17024 h 83814"/>
                <a:gd name="connsiteX11" fmla="*/ 28432 w 57037"/>
                <a:gd name="connsiteY11" fmla="*/ 114 h 83814"/>
                <a:gd name="connsiteX12" fmla="*/ 4129 w 57037"/>
                <a:gd name="connsiteY12" fmla="*/ 16534 h 83814"/>
                <a:gd name="connsiteX13" fmla="*/ 10576 w 57037"/>
                <a:gd name="connsiteY13" fmla="*/ 23029 h 83814"/>
                <a:gd name="connsiteX14" fmla="*/ 16900 w 57037"/>
                <a:gd name="connsiteY14" fmla="*/ 16779 h 83814"/>
                <a:gd name="connsiteX15" fmla="*/ 10576 w 57037"/>
                <a:gd name="connsiteY15" fmla="*/ 10408 h 83814"/>
                <a:gd name="connsiteX16" fmla="*/ 28060 w 57037"/>
                <a:gd name="connsiteY16" fmla="*/ 3668 h 83814"/>
                <a:gd name="connsiteX17" fmla="*/ 41451 w 57037"/>
                <a:gd name="connsiteY17" fmla="*/ 17024 h 83814"/>
                <a:gd name="connsiteX18" fmla="*/ 36491 w 57037"/>
                <a:gd name="connsiteY18" fmla="*/ 31606 h 83814"/>
                <a:gd name="connsiteX19" fmla="*/ 22728 w 57037"/>
                <a:gd name="connsiteY19" fmla="*/ 36875 h 83814"/>
                <a:gd name="connsiteX20" fmla="*/ 18760 w 57037"/>
                <a:gd name="connsiteY20" fmla="*/ 37243 h 83814"/>
                <a:gd name="connsiteX21" fmla="*/ 17520 w 57037"/>
                <a:gd name="connsiteY21" fmla="*/ 38836 h 83814"/>
                <a:gd name="connsiteX22" fmla="*/ 20744 w 57037"/>
                <a:gd name="connsiteY22" fmla="*/ 40551 h 83814"/>
                <a:gd name="connsiteX23" fmla="*/ 27440 w 57037"/>
                <a:gd name="connsiteY23" fmla="*/ 40551 h 8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037" h="83814">
                  <a:moveTo>
                    <a:pt x="27440" y="40551"/>
                  </a:moveTo>
                  <a:cubicBezTo>
                    <a:pt x="37111" y="40551"/>
                    <a:pt x="44055" y="47168"/>
                    <a:pt x="44055" y="60280"/>
                  </a:cubicBezTo>
                  <a:cubicBezTo>
                    <a:pt x="44055" y="75474"/>
                    <a:pt x="35127" y="80008"/>
                    <a:pt x="27936" y="80008"/>
                  </a:cubicBezTo>
                  <a:cubicBezTo>
                    <a:pt x="22976" y="80008"/>
                    <a:pt x="12064" y="78660"/>
                    <a:pt x="6857" y="71431"/>
                  </a:cubicBezTo>
                  <a:cubicBezTo>
                    <a:pt x="12684" y="71186"/>
                    <a:pt x="14048" y="67142"/>
                    <a:pt x="14048" y="64569"/>
                  </a:cubicBezTo>
                  <a:cubicBezTo>
                    <a:pt x="14048" y="60647"/>
                    <a:pt x="11072" y="57829"/>
                    <a:pt x="7229" y="57829"/>
                  </a:cubicBezTo>
                  <a:cubicBezTo>
                    <a:pt x="3757" y="57829"/>
                    <a:pt x="285" y="59912"/>
                    <a:pt x="285" y="64936"/>
                  </a:cubicBezTo>
                  <a:cubicBezTo>
                    <a:pt x="285" y="76455"/>
                    <a:pt x="13180" y="83929"/>
                    <a:pt x="28184" y="83929"/>
                  </a:cubicBezTo>
                  <a:cubicBezTo>
                    <a:pt x="45419" y="83929"/>
                    <a:pt x="57323" y="72533"/>
                    <a:pt x="57323" y="60280"/>
                  </a:cubicBezTo>
                  <a:cubicBezTo>
                    <a:pt x="57323" y="50722"/>
                    <a:pt x="49387" y="41164"/>
                    <a:pt x="35747" y="38346"/>
                  </a:cubicBezTo>
                  <a:cubicBezTo>
                    <a:pt x="48767" y="33689"/>
                    <a:pt x="53479" y="24499"/>
                    <a:pt x="53479" y="17024"/>
                  </a:cubicBezTo>
                  <a:cubicBezTo>
                    <a:pt x="53479" y="7344"/>
                    <a:pt x="42195" y="114"/>
                    <a:pt x="28432" y="114"/>
                  </a:cubicBezTo>
                  <a:cubicBezTo>
                    <a:pt x="14668" y="114"/>
                    <a:pt x="4129" y="6731"/>
                    <a:pt x="4129" y="16534"/>
                  </a:cubicBezTo>
                  <a:cubicBezTo>
                    <a:pt x="4129" y="20701"/>
                    <a:pt x="6857" y="23029"/>
                    <a:pt x="10576" y="23029"/>
                  </a:cubicBezTo>
                  <a:cubicBezTo>
                    <a:pt x="14420" y="23029"/>
                    <a:pt x="16900" y="20210"/>
                    <a:pt x="16900" y="16779"/>
                  </a:cubicBezTo>
                  <a:cubicBezTo>
                    <a:pt x="16900" y="13226"/>
                    <a:pt x="14420" y="10653"/>
                    <a:pt x="10576" y="10408"/>
                  </a:cubicBezTo>
                  <a:cubicBezTo>
                    <a:pt x="14916" y="5016"/>
                    <a:pt x="23472" y="3668"/>
                    <a:pt x="28060" y="3668"/>
                  </a:cubicBezTo>
                  <a:cubicBezTo>
                    <a:pt x="33640" y="3668"/>
                    <a:pt x="41451" y="6364"/>
                    <a:pt x="41451" y="17024"/>
                  </a:cubicBezTo>
                  <a:cubicBezTo>
                    <a:pt x="41451" y="22171"/>
                    <a:pt x="39715" y="27808"/>
                    <a:pt x="36491" y="31606"/>
                  </a:cubicBezTo>
                  <a:cubicBezTo>
                    <a:pt x="32400" y="36263"/>
                    <a:pt x="28928" y="36508"/>
                    <a:pt x="22728" y="36875"/>
                  </a:cubicBezTo>
                  <a:cubicBezTo>
                    <a:pt x="19628" y="37120"/>
                    <a:pt x="19380" y="37120"/>
                    <a:pt x="18760" y="37243"/>
                  </a:cubicBezTo>
                  <a:cubicBezTo>
                    <a:pt x="18512" y="37243"/>
                    <a:pt x="17520" y="37488"/>
                    <a:pt x="17520" y="38836"/>
                  </a:cubicBezTo>
                  <a:cubicBezTo>
                    <a:pt x="17520" y="40551"/>
                    <a:pt x="18636" y="40551"/>
                    <a:pt x="20744" y="40551"/>
                  </a:cubicBezTo>
                  <a:lnTo>
                    <a:pt x="27440" y="40551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形状 378">
              <a:extLst>
                <a:ext uri="{FF2B5EF4-FFF2-40B4-BE49-F238E27FC236}">
                  <a16:creationId xmlns:a16="http://schemas.microsoft.com/office/drawing/2014/main" id="{2C7E7709-BAA7-4818-5D86-38D21FFBD4C6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5731979" y="6820372"/>
              <a:ext cx="77762" cy="79298"/>
            </a:xfrm>
            <a:custGeom>
              <a:avLst/>
              <a:gdLst>
                <a:gd name="connsiteX0" fmla="*/ 78052 w 77762"/>
                <a:gd name="connsiteY0" fmla="*/ 12367 h 79298"/>
                <a:gd name="connsiteX1" fmla="*/ 70258 w 77762"/>
                <a:gd name="connsiteY1" fmla="*/ 113 h 79298"/>
                <a:gd name="connsiteX2" fmla="*/ 61578 w 77762"/>
                <a:gd name="connsiteY2" fmla="*/ 8515 h 79298"/>
                <a:gd name="connsiteX3" fmla="*/ 64412 w 77762"/>
                <a:gd name="connsiteY3" fmla="*/ 13767 h 79298"/>
                <a:gd name="connsiteX4" fmla="*/ 70435 w 77762"/>
                <a:gd name="connsiteY4" fmla="*/ 28121 h 79298"/>
                <a:gd name="connsiteX5" fmla="*/ 38905 w 77762"/>
                <a:gd name="connsiteY5" fmla="*/ 75560 h 79298"/>
                <a:gd name="connsiteX6" fmla="*/ 25797 w 77762"/>
                <a:gd name="connsiteY6" fmla="*/ 60331 h 79298"/>
                <a:gd name="connsiteX7" fmla="*/ 36071 w 77762"/>
                <a:gd name="connsiteY7" fmla="*/ 23220 h 79298"/>
                <a:gd name="connsiteX8" fmla="*/ 38196 w 77762"/>
                <a:gd name="connsiteY8" fmla="*/ 14467 h 79298"/>
                <a:gd name="connsiteX9" fmla="*/ 23671 w 77762"/>
                <a:gd name="connsiteY9" fmla="*/ 113 h 79298"/>
                <a:gd name="connsiteX10" fmla="*/ 289 w 77762"/>
                <a:gd name="connsiteY10" fmla="*/ 27071 h 79298"/>
                <a:gd name="connsiteX11" fmla="*/ 2415 w 77762"/>
                <a:gd name="connsiteY11" fmla="*/ 28821 h 79298"/>
                <a:gd name="connsiteX12" fmla="*/ 5249 w 77762"/>
                <a:gd name="connsiteY12" fmla="*/ 25671 h 79298"/>
                <a:gd name="connsiteX13" fmla="*/ 23140 w 77762"/>
                <a:gd name="connsiteY13" fmla="*/ 3964 h 79298"/>
                <a:gd name="connsiteX14" fmla="*/ 27568 w 77762"/>
                <a:gd name="connsiteY14" fmla="*/ 9566 h 79298"/>
                <a:gd name="connsiteX15" fmla="*/ 24557 w 77762"/>
                <a:gd name="connsiteY15" fmla="*/ 21819 h 79298"/>
                <a:gd name="connsiteX16" fmla="*/ 14460 w 77762"/>
                <a:gd name="connsiteY16" fmla="*/ 57705 h 79298"/>
                <a:gd name="connsiteX17" fmla="*/ 38196 w 77762"/>
                <a:gd name="connsiteY17" fmla="*/ 79411 h 79298"/>
                <a:gd name="connsiteX18" fmla="*/ 78052 w 77762"/>
                <a:gd name="connsiteY18" fmla="*/ 12367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8052" y="12367"/>
                  </a:moveTo>
                  <a:cubicBezTo>
                    <a:pt x="78052" y="2914"/>
                    <a:pt x="73446" y="113"/>
                    <a:pt x="70258" y="113"/>
                  </a:cubicBezTo>
                  <a:cubicBezTo>
                    <a:pt x="65830" y="113"/>
                    <a:pt x="61578" y="4664"/>
                    <a:pt x="61578" y="8515"/>
                  </a:cubicBezTo>
                  <a:cubicBezTo>
                    <a:pt x="61578" y="10791"/>
                    <a:pt x="62464" y="11841"/>
                    <a:pt x="64412" y="13767"/>
                  </a:cubicBezTo>
                  <a:cubicBezTo>
                    <a:pt x="68132" y="17268"/>
                    <a:pt x="70435" y="21819"/>
                    <a:pt x="70435" y="28121"/>
                  </a:cubicBezTo>
                  <a:cubicBezTo>
                    <a:pt x="70435" y="35473"/>
                    <a:pt x="59630" y="75560"/>
                    <a:pt x="38905" y="75560"/>
                  </a:cubicBezTo>
                  <a:cubicBezTo>
                    <a:pt x="29871" y="75560"/>
                    <a:pt x="25797" y="69434"/>
                    <a:pt x="25797" y="60331"/>
                  </a:cubicBezTo>
                  <a:cubicBezTo>
                    <a:pt x="25797" y="50528"/>
                    <a:pt x="30580" y="37749"/>
                    <a:pt x="36071" y="23220"/>
                  </a:cubicBezTo>
                  <a:cubicBezTo>
                    <a:pt x="37311" y="20244"/>
                    <a:pt x="38196" y="17793"/>
                    <a:pt x="38196" y="14467"/>
                  </a:cubicBezTo>
                  <a:cubicBezTo>
                    <a:pt x="38196" y="6590"/>
                    <a:pt x="32528" y="113"/>
                    <a:pt x="23671" y="113"/>
                  </a:cubicBezTo>
                  <a:cubicBezTo>
                    <a:pt x="7021" y="113"/>
                    <a:pt x="289" y="25496"/>
                    <a:pt x="289" y="27071"/>
                  </a:cubicBezTo>
                  <a:cubicBezTo>
                    <a:pt x="289" y="28821"/>
                    <a:pt x="2061" y="28821"/>
                    <a:pt x="2415" y="28821"/>
                  </a:cubicBezTo>
                  <a:cubicBezTo>
                    <a:pt x="4186" y="28821"/>
                    <a:pt x="4363" y="28471"/>
                    <a:pt x="5249" y="25671"/>
                  </a:cubicBezTo>
                  <a:cubicBezTo>
                    <a:pt x="10386" y="7990"/>
                    <a:pt x="18003" y="3964"/>
                    <a:pt x="23140" y="3964"/>
                  </a:cubicBezTo>
                  <a:cubicBezTo>
                    <a:pt x="24557" y="3964"/>
                    <a:pt x="27568" y="3964"/>
                    <a:pt x="27568" y="9566"/>
                  </a:cubicBezTo>
                  <a:cubicBezTo>
                    <a:pt x="27568" y="13942"/>
                    <a:pt x="25797" y="18668"/>
                    <a:pt x="24557" y="21819"/>
                  </a:cubicBezTo>
                  <a:cubicBezTo>
                    <a:pt x="16763" y="42125"/>
                    <a:pt x="14460" y="50178"/>
                    <a:pt x="14460" y="57705"/>
                  </a:cubicBezTo>
                  <a:cubicBezTo>
                    <a:pt x="14460" y="76611"/>
                    <a:pt x="30048" y="79411"/>
                    <a:pt x="38196" y="79411"/>
                  </a:cubicBezTo>
                  <a:cubicBezTo>
                    <a:pt x="67955" y="79411"/>
                    <a:pt x="78052" y="21469"/>
                    <a:pt x="78052" y="12367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形状 379">
              <a:extLst>
                <a:ext uri="{FF2B5EF4-FFF2-40B4-BE49-F238E27FC236}">
                  <a16:creationId xmlns:a16="http://schemas.microsoft.com/office/drawing/2014/main" id="{11418E21-3F51-ADDE-4A91-EDEAA441C3BB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5826870" y="6752856"/>
              <a:ext cx="54805" cy="81364"/>
            </a:xfrm>
            <a:custGeom>
              <a:avLst/>
              <a:gdLst>
                <a:gd name="connsiteX0" fmla="*/ 55100 w 54805"/>
                <a:gd name="connsiteY0" fmla="*/ 59172 h 81364"/>
                <a:gd name="connsiteX1" fmla="*/ 50885 w 54805"/>
                <a:gd name="connsiteY1" fmla="*/ 59172 h 81364"/>
                <a:gd name="connsiteX2" fmla="*/ 47661 w 54805"/>
                <a:gd name="connsiteY2" fmla="*/ 70323 h 81364"/>
                <a:gd name="connsiteX3" fmla="*/ 35385 w 54805"/>
                <a:gd name="connsiteY3" fmla="*/ 71058 h 81364"/>
                <a:gd name="connsiteX4" fmla="*/ 12570 w 54805"/>
                <a:gd name="connsiteY4" fmla="*/ 71058 h 81364"/>
                <a:gd name="connsiteX5" fmla="*/ 37369 w 54805"/>
                <a:gd name="connsiteY5" fmla="*/ 50472 h 81364"/>
                <a:gd name="connsiteX6" fmla="*/ 55100 w 54805"/>
                <a:gd name="connsiteY6" fmla="*/ 24004 h 81364"/>
                <a:gd name="connsiteX7" fmla="*/ 26086 w 54805"/>
                <a:gd name="connsiteY7" fmla="*/ 109 h 81364"/>
                <a:gd name="connsiteX8" fmla="*/ 295 w 54805"/>
                <a:gd name="connsiteY8" fmla="*/ 22043 h 81364"/>
                <a:gd name="connsiteX9" fmla="*/ 6866 w 54805"/>
                <a:gd name="connsiteY9" fmla="*/ 28905 h 81364"/>
                <a:gd name="connsiteX10" fmla="*/ 13438 w 54805"/>
                <a:gd name="connsiteY10" fmla="*/ 22411 h 81364"/>
                <a:gd name="connsiteX11" fmla="*/ 6122 w 54805"/>
                <a:gd name="connsiteY11" fmla="*/ 15917 h 81364"/>
                <a:gd name="connsiteX12" fmla="*/ 24226 w 54805"/>
                <a:gd name="connsiteY12" fmla="*/ 4521 h 81364"/>
                <a:gd name="connsiteX13" fmla="*/ 43073 w 54805"/>
                <a:gd name="connsiteY13" fmla="*/ 24004 h 81364"/>
                <a:gd name="connsiteX14" fmla="*/ 31417 w 54805"/>
                <a:gd name="connsiteY14" fmla="*/ 47531 h 81364"/>
                <a:gd name="connsiteX15" fmla="*/ 1535 w 54805"/>
                <a:gd name="connsiteY15" fmla="*/ 76695 h 81364"/>
                <a:gd name="connsiteX16" fmla="*/ 295 w 54805"/>
                <a:gd name="connsiteY16" fmla="*/ 81473 h 81364"/>
                <a:gd name="connsiteX17" fmla="*/ 51381 w 54805"/>
                <a:gd name="connsiteY17" fmla="*/ 81473 h 81364"/>
                <a:gd name="connsiteX18" fmla="*/ 55100 w 54805"/>
                <a:gd name="connsiteY18" fmla="*/ 59172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5100" y="59172"/>
                  </a:moveTo>
                  <a:lnTo>
                    <a:pt x="50885" y="59172"/>
                  </a:lnTo>
                  <a:cubicBezTo>
                    <a:pt x="50513" y="61868"/>
                    <a:pt x="49273" y="69097"/>
                    <a:pt x="47661" y="70323"/>
                  </a:cubicBezTo>
                  <a:cubicBezTo>
                    <a:pt x="46669" y="71058"/>
                    <a:pt x="37121" y="71058"/>
                    <a:pt x="35385" y="71058"/>
                  </a:cubicBezTo>
                  <a:lnTo>
                    <a:pt x="12570" y="71058"/>
                  </a:lnTo>
                  <a:cubicBezTo>
                    <a:pt x="25590" y="59662"/>
                    <a:pt x="29929" y="56231"/>
                    <a:pt x="37369" y="50472"/>
                  </a:cubicBezTo>
                  <a:cubicBezTo>
                    <a:pt x="46545" y="43242"/>
                    <a:pt x="55100" y="35645"/>
                    <a:pt x="55100" y="24004"/>
                  </a:cubicBezTo>
                  <a:cubicBezTo>
                    <a:pt x="55100" y="9177"/>
                    <a:pt x="41957" y="109"/>
                    <a:pt x="26086" y="109"/>
                  </a:cubicBezTo>
                  <a:cubicBezTo>
                    <a:pt x="10710" y="109"/>
                    <a:pt x="295" y="10770"/>
                    <a:pt x="295" y="22043"/>
                  </a:cubicBezTo>
                  <a:cubicBezTo>
                    <a:pt x="295" y="28293"/>
                    <a:pt x="5626" y="28905"/>
                    <a:pt x="6866" y="28905"/>
                  </a:cubicBezTo>
                  <a:cubicBezTo>
                    <a:pt x="9842" y="28905"/>
                    <a:pt x="13438" y="26822"/>
                    <a:pt x="13438" y="22411"/>
                  </a:cubicBezTo>
                  <a:cubicBezTo>
                    <a:pt x="13438" y="20205"/>
                    <a:pt x="12570" y="15917"/>
                    <a:pt x="6122" y="15917"/>
                  </a:cubicBezTo>
                  <a:cubicBezTo>
                    <a:pt x="9966" y="7216"/>
                    <a:pt x="18398" y="4521"/>
                    <a:pt x="24226" y="4521"/>
                  </a:cubicBezTo>
                  <a:cubicBezTo>
                    <a:pt x="36625" y="4521"/>
                    <a:pt x="43073" y="14079"/>
                    <a:pt x="43073" y="24004"/>
                  </a:cubicBezTo>
                  <a:cubicBezTo>
                    <a:pt x="43073" y="34665"/>
                    <a:pt x="35385" y="43120"/>
                    <a:pt x="31417" y="47531"/>
                  </a:cubicBezTo>
                  <a:lnTo>
                    <a:pt x="1535" y="76695"/>
                  </a:lnTo>
                  <a:cubicBezTo>
                    <a:pt x="295" y="77797"/>
                    <a:pt x="295" y="78042"/>
                    <a:pt x="295" y="81473"/>
                  </a:cubicBezTo>
                  <a:lnTo>
                    <a:pt x="51381" y="81473"/>
                  </a:lnTo>
                  <a:lnTo>
                    <a:pt x="55100" y="5917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形状 380">
              <a:extLst>
                <a:ext uri="{FF2B5EF4-FFF2-40B4-BE49-F238E27FC236}">
                  <a16:creationId xmlns:a16="http://schemas.microsoft.com/office/drawing/2014/main" id="{C2A972E3-9E12-24BF-9E0D-A6142AC719FE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5952589" y="6850481"/>
              <a:ext cx="108229" cy="7002"/>
            </a:xfrm>
            <a:custGeom>
              <a:avLst/>
              <a:gdLst>
                <a:gd name="connsiteX0" fmla="*/ 102331 w 108229"/>
                <a:gd name="connsiteY0" fmla="*/ 7115 h 7002"/>
                <a:gd name="connsiteX1" fmla="*/ 108531 w 108229"/>
                <a:gd name="connsiteY1" fmla="*/ 3614 h 7002"/>
                <a:gd name="connsiteX2" fmla="*/ 102331 w 108229"/>
                <a:gd name="connsiteY2" fmla="*/ 113 h 7002"/>
                <a:gd name="connsiteX3" fmla="*/ 6501 w 108229"/>
                <a:gd name="connsiteY3" fmla="*/ 113 h 7002"/>
                <a:gd name="connsiteX4" fmla="*/ 301 w 108229"/>
                <a:gd name="connsiteY4" fmla="*/ 3614 h 7002"/>
                <a:gd name="connsiteX5" fmla="*/ 6501 w 108229"/>
                <a:gd name="connsiteY5" fmla="*/ 7115 h 7002"/>
                <a:gd name="connsiteX6" fmla="*/ 102331 w 108229"/>
                <a:gd name="connsiteY6" fmla="*/ 7115 h 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29" h="7002">
                  <a:moveTo>
                    <a:pt x="102331" y="7115"/>
                  </a:moveTo>
                  <a:cubicBezTo>
                    <a:pt x="105343" y="7115"/>
                    <a:pt x="108531" y="7115"/>
                    <a:pt x="108531" y="3614"/>
                  </a:cubicBezTo>
                  <a:cubicBezTo>
                    <a:pt x="108531" y="113"/>
                    <a:pt x="105343" y="113"/>
                    <a:pt x="102331" y="113"/>
                  </a:cubicBezTo>
                  <a:lnTo>
                    <a:pt x="6501" y="113"/>
                  </a:lnTo>
                  <a:cubicBezTo>
                    <a:pt x="3490" y="113"/>
                    <a:pt x="301" y="113"/>
                    <a:pt x="301" y="3614"/>
                  </a:cubicBezTo>
                  <a:cubicBezTo>
                    <a:pt x="301" y="7115"/>
                    <a:pt x="3490" y="7115"/>
                    <a:pt x="6501" y="7115"/>
                  </a:cubicBezTo>
                  <a:lnTo>
                    <a:pt x="102331" y="7115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形状 381">
              <a:extLst>
                <a:ext uri="{FF2B5EF4-FFF2-40B4-BE49-F238E27FC236}">
                  <a16:creationId xmlns:a16="http://schemas.microsoft.com/office/drawing/2014/main" id="{AE23380A-FE11-B0BE-DF64-D2E3EEE0C827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6120159" y="6820372"/>
              <a:ext cx="77762" cy="79298"/>
            </a:xfrm>
            <a:custGeom>
              <a:avLst/>
              <a:gdLst>
                <a:gd name="connsiteX0" fmla="*/ 78074 w 77762"/>
                <a:gd name="connsiteY0" fmla="*/ 12367 h 79298"/>
                <a:gd name="connsiteX1" fmla="*/ 70280 w 77762"/>
                <a:gd name="connsiteY1" fmla="*/ 113 h 79298"/>
                <a:gd name="connsiteX2" fmla="*/ 61600 w 77762"/>
                <a:gd name="connsiteY2" fmla="*/ 8515 h 79298"/>
                <a:gd name="connsiteX3" fmla="*/ 64434 w 77762"/>
                <a:gd name="connsiteY3" fmla="*/ 13767 h 79298"/>
                <a:gd name="connsiteX4" fmla="*/ 70457 w 77762"/>
                <a:gd name="connsiteY4" fmla="*/ 28121 h 79298"/>
                <a:gd name="connsiteX5" fmla="*/ 38927 w 77762"/>
                <a:gd name="connsiteY5" fmla="*/ 75560 h 79298"/>
                <a:gd name="connsiteX6" fmla="*/ 25819 w 77762"/>
                <a:gd name="connsiteY6" fmla="*/ 60331 h 79298"/>
                <a:gd name="connsiteX7" fmla="*/ 36093 w 77762"/>
                <a:gd name="connsiteY7" fmla="*/ 23220 h 79298"/>
                <a:gd name="connsiteX8" fmla="*/ 38218 w 77762"/>
                <a:gd name="connsiteY8" fmla="*/ 14467 h 79298"/>
                <a:gd name="connsiteX9" fmla="*/ 23693 w 77762"/>
                <a:gd name="connsiteY9" fmla="*/ 113 h 79298"/>
                <a:gd name="connsiteX10" fmla="*/ 311 w 77762"/>
                <a:gd name="connsiteY10" fmla="*/ 27071 h 79298"/>
                <a:gd name="connsiteX11" fmla="*/ 2437 w 77762"/>
                <a:gd name="connsiteY11" fmla="*/ 28821 h 79298"/>
                <a:gd name="connsiteX12" fmla="*/ 5271 w 77762"/>
                <a:gd name="connsiteY12" fmla="*/ 25671 h 79298"/>
                <a:gd name="connsiteX13" fmla="*/ 23162 w 77762"/>
                <a:gd name="connsiteY13" fmla="*/ 3964 h 79298"/>
                <a:gd name="connsiteX14" fmla="*/ 27590 w 77762"/>
                <a:gd name="connsiteY14" fmla="*/ 9566 h 79298"/>
                <a:gd name="connsiteX15" fmla="*/ 24579 w 77762"/>
                <a:gd name="connsiteY15" fmla="*/ 21819 h 79298"/>
                <a:gd name="connsiteX16" fmla="*/ 14482 w 77762"/>
                <a:gd name="connsiteY16" fmla="*/ 57705 h 79298"/>
                <a:gd name="connsiteX17" fmla="*/ 38218 w 77762"/>
                <a:gd name="connsiteY17" fmla="*/ 79411 h 79298"/>
                <a:gd name="connsiteX18" fmla="*/ 78074 w 77762"/>
                <a:gd name="connsiteY18" fmla="*/ 12367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8074" y="12367"/>
                  </a:moveTo>
                  <a:cubicBezTo>
                    <a:pt x="78074" y="2914"/>
                    <a:pt x="73468" y="113"/>
                    <a:pt x="70280" y="113"/>
                  </a:cubicBezTo>
                  <a:cubicBezTo>
                    <a:pt x="65851" y="113"/>
                    <a:pt x="61600" y="4664"/>
                    <a:pt x="61600" y="8515"/>
                  </a:cubicBezTo>
                  <a:cubicBezTo>
                    <a:pt x="61600" y="10791"/>
                    <a:pt x="62486" y="11841"/>
                    <a:pt x="64434" y="13767"/>
                  </a:cubicBezTo>
                  <a:cubicBezTo>
                    <a:pt x="68154" y="17268"/>
                    <a:pt x="70457" y="21819"/>
                    <a:pt x="70457" y="28121"/>
                  </a:cubicBezTo>
                  <a:cubicBezTo>
                    <a:pt x="70457" y="35473"/>
                    <a:pt x="59652" y="75560"/>
                    <a:pt x="38927" y="75560"/>
                  </a:cubicBezTo>
                  <a:cubicBezTo>
                    <a:pt x="29893" y="75560"/>
                    <a:pt x="25819" y="69434"/>
                    <a:pt x="25819" y="60331"/>
                  </a:cubicBezTo>
                  <a:cubicBezTo>
                    <a:pt x="25819" y="50528"/>
                    <a:pt x="30601" y="37749"/>
                    <a:pt x="36093" y="23220"/>
                  </a:cubicBezTo>
                  <a:cubicBezTo>
                    <a:pt x="37333" y="20244"/>
                    <a:pt x="38218" y="17793"/>
                    <a:pt x="38218" y="14467"/>
                  </a:cubicBezTo>
                  <a:cubicBezTo>
                    <a:pt x="38218" y="6590"/>
                    <a:pt x="32550" y="113"/>
                    <a:pt x="23693" y="113"/>
                  </a:cubicBezTo>
                  <a:cubicBezTo>
                    <a:pt x="7042" y="113"/>
                    <a:pt x="311" y="25496"/>
                    <a:pt x="311" y="27071"/>
                  </a:cubicBezTo>
                  <a:cubicBezTo>
                    <a:pt x="311" y="28821"/>
                    <a:pt x="2083" y="28821"/>
                    <a:pt x="2437" y="28821"/>
                  </a:cubicBezTo>
                  <a:cubicBezTo>
                    <a:pt x="4208" y="28821"/>
                    <a:pt x="4385" y="28471"/>
                    <a:pt x="5271" y="25671"/>
                  </a:cubicBezTo>
                  <a:cubicBezTo>
                    <a:pt x="10408" y="7990"/>
                    <a:pt x="18025" y="3964"/>
                    <a:pt x="23162" y="3964"/>
                  </a:cubicBezTo>
                  <a:cubicBezTo>
                    <a:pt x="24579" y="3964"/>
                    <a:pt x="27590" y="3964"/>
                    <a:pt x="27590" y="9566"/>
                  </a:cubicBezTo>
                  <a:cubicBezTo>
                    <a:pt x="27590" y="13942"/>
                    <a:pt x="25819" y="18668"/>
                    <a:pt x="24579" y="21819"/>
                  </a:cubicBezTo>
                  <a:cubicBezTo>
                    <a:pt x="16785" y="42125"/>
                    <a:pt x="14482" y="50178"/>
                    <a:pt x="14482" y="57705"/>
                  </a:cubicBezTo>
                  <a:cubicBezTo>
                    <a:pt x="14482" y="76611"/>
                    <a:pt x="30070" y="79411"/>
                    <a:pt x="38218" y="79411"/>
                  </a:cubicBezTo>
                  <a:cubicBezTo>
                    <a:pt x="67977" y="79411"/>
                    <a:pt x="78074" y="21469"/>
                    <a:pt x="78074" y="12367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形状 382">
              <a:extLst>
                <a:ext uri="{FF2B5EF4-FFF2-40B4-BE49-F238E27FC236}">
                  <a16:creationId xmlns:a16="http://schemas.microsoft.com/office/drawing/2014/main" id="{AF57D06C-A394-C08B-9FE0-93411E926E20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6215051" y="6752856"/>
              <a:ext cx="54805" cy="81364"/>
            </a:xfrm>
            <a:custGeom>
              <a:avLst/>
              <a:gdLst>
                <a:gd name="connsiteX0" fmla="*/ 55122 w 54805"/>
                <a:gd name="connsiteY0" fmla="*/ 59172 h 81364"/>
                <a:gd name="connsiteX1" fmla="*/ 50906 w 54805"/>
                <a:gd name="connsiteY1" fmla="*/ 59172 h 81364"/>
                <a:gd name="connsiteX2" fmla="*/ 47682 w 54805"/>
                <a:gd name="connsiteY2" fmla="*/ 70323 h 81364"/>
                <a:gd name="connsiteX3" fmla="*/ 35407 w 54805"/>
                <a:gd name="connsiteY3" fmla="*/ 71058 h 81364"/>
                <a:gd name="connsiteX4" fmla="*/ 12592 w 54805"/>
                <a:gd name="connsiteY4" fmla="*/ 71058 h 81364"/>
                <a:gd name="connsiteX5" fmla="*/ 37391 w 54805"/>
                <a:gd name="connsiteY5" fmla="*/ 50472 h 81364"/>
                <a:gd name="connsiteX6" fmla="*/ 55122 w 54805"/>
                <a:gd name="connsiteY6" fmla="*/ 24004 h 81364"/>
                <a:gd name="connsiteX7" fmla="*/ 26107 w 54805"/>
                <a:gd name="connsiteY7" fmla="*/ 109 h 81364"/>
                <a:gd name="connsiteX8" fmla="*/ 316 w 54805"/>
                <a:gd name="connsiteY8" fmla="*/ 22043 h 81364"/>
                <a:gd name="connsiteX9" fmla="*/ 6888 w 54805"/>
                <a:gd name="connsiteY9" fmla="*/ 28905 h 81364"/>
                <a:gd name="connsiteX10" fmla="*/ 13460 w 54805"/>
                <a:gd name="connsiteY10" fmla="*/ 22411 h 81364"/>
                <a:gd name="connsiteX11" fmla="*/ 6144 w 54805"/>
                <a:gd name="connsiteY11" fmla="*/ 15917 h 81364"/>
                <a:gd name="connsiteX12" fmla="*/ 24247 w 54805"/>
                <a:gd name="connsiteY12" fmla="*/ 4521 h 81364"/>
                <a:gd name="connsiteX13" fmla="*/ 43095 w 54805"/>
                <a:gd name="connsiteY13" fmla="*/ 24004 h 81364"/>
                <a:gd name="connsiteX14" fmla="*/ 31439 w 54805"/>
                <a:gd name="connsiteY14" fmla="*/ 47531 h 81364"/>
                <a:gd name="connsiteX15" fmla="*/ 1556 w 54805"/>
                <a:gd name="connsiteY15" fmla="*/ 76695 h 81364"/>
                <a:gd name="connsiteX16" fmla="*/ 316 w 54805"/>
                <a:gd name="connsiteY16" fmla="*/ 81473 h 81364"/>
                <a:gd name="connsiteX17" fmla="*/ 51402 w 54805"/>
                <a:gd name="connsiteY17" fmla="*/ 81473 h 81364"/>
                <a:gd name="connsiteX18" fmla="*/ 55122 w 54805"/>
                <a:gd name="connsiteY18" fmla="*/ 59172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5122" y="59172"/>
                  </a:moveTo>
                  <a:lnTo>
                    <a:pt x="50906" y="59172"/>
                  </a:lnTo>
                  <a:cubicBezTo>
                    <a:pt x="50534" y="61868"/>
                    <a:pt x="49294" y="69097"/>
                    <a:pt x="47682" y="70323"/>
                  </a:cubicBezTo>
                  <a:cubicBezTo>
                    <a:pt x="46691" y="71058"/>
                    <a:pt x="37143" y="71058"/>
                    <a:pt x="35407" y="71058"/>
                  </a:cubicBezTo>
                  <a:lnTo>
                    <a:pt x="12592" y="71058"/>
                  </a:lnTo>
                  <a:cubicBezTo>
                    <a:pt x="25611" y="59662"/>
                    <a:pt x="29951" y="56231"/>
                    <a:pt x="37391" y="50472"/>
                  </a:cubicBezTo>
                  <a:cubicBezTo>
                    <a:pt x="46567" y="43242"/>
                    <a:pt x="55122" y="35645"/>
                    <a:pt x="55122" y="24004"/>
                  </a:cubicBezTo>
                  <a:cubicBezTo>
                    <a:pt x="55122" y="9177"/>
                    <a:pt x="41979" y="109"/>
                    <a:pt x="26107" y="109"/>
                  </a:cubicBezTo>
                  <a:cubicBezTo>
                    <a:pt x="10732" y="109"/>
                    <a:pt x="316" y="10770"/>
                    <a:pt x="316" y="22043"/>
                  </a:cubicBezTo>
                  <a:cubicBezTo>
                    <a:pt x="316" y="28293"/>
                    <a:pt x="5648" y="28905"/>
                    <a:pt x="6888" y="28905"/>
                  </a:cubicBezTo>
                  <a:cubicBezTo>
                    <a:pt x="9864" y="28905"/>
                    <a:pt x="13460" y="26822"/>
                    <a:pt x="13460" y="22411"/>
                  </a:cubicBezTo>
                  <a:cubicBezTo>
                    <a:pt x="13460" y="20205"/>
                    <a:pt x="12592" y="15917"/>
                    <a:pt x="6144" y="15917"/>
                  </a:cubicBezTo>
                  <a:cubicBezTo>
                    <a:pt x="9988" y="7216"/>
                    <a:pt x="18420" y="4521"/>
                    <a:pt x="24247" y="4521"/>
                  </a:cubicBezTo>
                  <a:cubicBezTo>
                    <a:pt x="36647" y="4521"/>
                    <a:pt x="43095" y="14079"/>
                    <a:pt x="43095" y="24004"/>
                  </a:cubicBezTo>
                  <a:cubicBezTo>
                    <a:pt x="43095" y="34665"/>
                    <a:pt x="35407" y="43120"/>
                    <a:pt x="31439" y="47531"/>
                  </a:cubicBezTo>
                  <a:lnTo>
                    <a:pt x="1556" y="76695"/>
                  </a:lnTo>
                  <a:cubicBezTo>
                    <a:pt x="316" y="77797"/>
                    <a:pt x="316" y="78042"/>
                    <a:pt x="316" y="81473"/>
                  </a:cubicBezTo>
                  <a:lnTo>
                    <a:pt x="51402" y="81473"/>
                  </a:lnTo>
                  <a:lnTo>
                    <a:pt x="55122" y="5917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形状 383">
              <a:extLst>
                <a:ext uri="{FF2B5EF4-FFF2-40B4-BE49-F238E27FC236}">
                  <a16:creationId xmlns:a16="http://schemas.microsoft.com/office/drawing/2014/main" id="{1A0084C3-5643-F278-DA2B-D7D39893E481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6209564" y="6862281"/>
              <a:ext cx="71545" cy="110037"/>
            </a:xfrm>
            <a:custGeom>
              <a:avLst/>
              <a:gdLst>
                <a:gd name="connsiteX0" fmla="*/ 52642 w 71545"/>
                <a:gd name="connsiteY0" fmla="*/ 1709 h 110037"/>
                <a:gd name="connsiteX1" fmla="*/ 50534 w 71545"/>
                <a:gd name="connsiteY1" fmla="*/ 116 h 110037"/>
                <a:gd name="connsiteX2" fmla="*/ 48054 w 71545"/>
                <a:gd name="connsiteY2" fmla="*/ 2812 h 110037"/>
                <a:gd name="connsiteX3" fmla="*/ 40986 w 71545"/>
                <a:gd name="connsiteY3" fmla="*/ 30872 h 110037"/>
                <a:gd name="connsiteX4" fmla="*/ 316 w 71545"/>
                <a:gd name="connsiteY4" fmla="*/ 63835 h 110037"/>
                <a:gd name="connsiteX5" fmla="*/ 26851 w 71545"/>
                <a:gd name="connsiteY5" fmla="*/ 86504 h 110037"/>
                <a:gd name="connsiteX6" fmla="*/ 23999 w 71545"/>
                <a:gd name="connsiteY6" fmla="*/ 98022 h 110037"/>
                <a:gd name="connsiteX7" fmla="*/ 21395 w 71545"/>
                <a:gd name="connsiteY7" fmla="*/ 108683 h 110037"/>
                <a:gd name="connsiteX8" fmla="*/ 23379 w 71545"/>
                <a:gd name="connsiteY8" fmla="*/ 110153 h 110037"/>
                <a:gd name="connsiteX9" fmla="*/ 25983 w 71545"/>
                <a:gd name="connsiteY9" fmla="*/ 107213 h 110037"/>
                <a:gd name="connsiteX10" fmla="*/ 31191 w 71545"/>
                <a:gd name="connsiteY10" fmla="*/ 86626 h 110037"/>
                <a:gd name="connsiteX11" fmla="*/ 71861 w 71545"/>
                <a:gd name="connsiteY11" fmla="*/ 53664 h 110037"/>
                <a:gd name="connsiteX12" fmla="*/ 45326 w 71545"/>
                <a:gd name="connsiteY12" fmla="*/ 30995 h 110037"/>
                <a:gd name="connsiteX13" fmla="*/ 52642 w 71545"/>
                <a:gd name="connsiteY13" fmla="*/ 1709 h 110037"/>
                <a:gd name="connsiteX14" fmla="*/ 27719 w 71545"/>
                <a:gd name="connsiteY14" fmla="*/ 83073 h 110037"/>
                <a:gd name="connsiteX15" fmla="*/ 9368 w 71545"/>
                <a:gd name="connsiteY15" fmla="*/ 65918 h 110037"/>
                <a:gd name="connsiteX16" fmla="*/ 39994 w 71545"/>
                <a:gd name="connsiteY16" fmla="*/ 34426 h 110037"/>
                <a:gd name="connsiteX17" fmla="*/ 27719 w 71545"/>
                <a:gd name="connsiteY17" fmla="*/ 83073 h 110037"/>
                <a:gd name="connsiteX18" fmla="*/ 44334 w 71545"/>
                <a:gd name="connsiteY18" fmla="*/ 34426 h 110037"/>
                <a:gd name="connsiteX19" fmla="*/ 62810 w 71545"/>
                <a:gd name="connsiteY19" fmla="*/ 51581 h 110037"/>
                <a:gd name="connsiteX20" fmla="*/ 32059 w 71545"/>
                <a:gd name="connsiteY20" fmla="*/ 83073 h 110037"/>
                <a:gd name="connsiteX21" fmla="*/ 44334 w 71545"/>
                <a:gd name="connsiteY21" fmla="*/ 34426 h 11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545" h="110037">
                  <a:moveTo>
                    <a:pt x="52642" y="1709"/>
                  </a:moveTo>
                  <a:cubicBezTo>
                    <a:pt x="52642" y="116"/>
                    <a:pt x="51154" y="116"/>
                    <a:pt x="50534" y="116"/>
                  </a:cubicBezTo>
                  <a:cubicBezTo>
                    <a:pt x="48674" y="116"/>
                    <a:pt x="48550" y="728"/>
                    <a:pt x="48054" y="2812"/>
                  </a:cubicBezTo>
                  <a:lnTo>
                    <a:pt x="40986" y="30872"/>
                  </a:lnTo>
                  <a:cubicBezTo>
                    <a:pt x="19039" y="31853"/>
                    <a:pt x="316" y="47415"/>
                    <a:pt x="316" y="63835"/>
                  </a:cubicBezTo>
                  <a:cubicBezTo>
                    <a:pt x="316" y="77681"/>
                    <a:pt x="13088" y="86014"/>
                    <a:pt x="26851" y="86504"/>
                  </a:cubicBezTo>
                  <a:cubicBezTo>
                    <a:pt x="25859" y="90303"/>
                    <a:pt x="24991" y="94224"/>
                    <a:pt x="23999" y="98022"/>
                  </a:cubicBezTo>
                  <a:cubicBezTo>
                    <a:pt x="22511" y="103781"/>
                    <a:pt x="21395" y="108315"/>
                    <a:pt x="21395" y="108683"/>
                  </a:cubicBezTo>
                  <a:cubicBezTo>
                    <a:pt x="21395" y="110153"/>
                    <a:pt x="23007" y="110153"/>
                    <a:pt x="23379" y="110153"/>
                  </a:cubicBezTo>
                  <a:cubicBezTo>
                    <a:pt x="25239" y="110153"/>
                    <a:pt x="25363" y="109786"/>
                    <a:pt x="25983" y="107213"/>
                  </a:cubicBezTo>
                  <a:lnTo>
                    <a:pt x="31191" y="86626"/>
                  </a:lnTo>
                  <a:cubicBezTo>
                    <a:pt x="52394" y="85769"/>
                    <a:pt x="71861" y="70329"/>
                    <a:pt x="71861" y="53664"/>
                  </a:cubicBezTo>
                  <a:cubicBezTo>
                    <a:pt x="71861" y="40798"/>
                    <a:pt x="60454" y="31608"/>
                    <a:pt x="45326" y="30995"/>
                  </a:cubicBezTo>
                  <a:lnTo>
                    <a:pt x="52642" y="1709"/>
                  </a:lnTo>
                  <a:close/>
                  <a:moveTo>
                    <a:pt x="27719" y="83073"/>
                  </a:moveTo>
                  <a:cubicBezTo>
                    <a:pt x="18171" y="82583"/>
                    <a:pt x="9368" y="77436"/>
                    <a:pt x="9368" y="65918"/>
                  </a:cubicBezTo>
                  <a:cubicBezTo>
                    <a:pt x="9368" y="53664"/>
                    <a:pt x="18791" y="36387"/>
                    <a:pt x="39994" y="34426"/>
                  </a:cubicBezTo>
                  <a:lnTo>
                    <a:pt x="27719" y="83073"/>
                  </a:lnTo>
                  <a:close/>
                  <a:moveTo>
                    <a:pt x="44334" y="34426"/>
                  </a:moveTo>
                  <a:cubicBezTo>
                    <a:pt x="53882" y="34794"/>
                    <a:pt x="62810" y="39940"/>
                    <a:pt x="62810" y="51581"/>
                  </a:cubicBezTo>
                  <a:cubicBezTo>
                    <a:pt x="62810" y="64937"/>
                    <a:pt x="52146" y="81357"/>
                    <a:pt x="32059" y="83073"/>
                  </a:cubicBezTo>
                  <a:lnTo>
                    <a:pt x="44334" y="34426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形状 384">
              <a:extLst>
                <a:ext uri="{FF2B5EF4-FFF2-40B4-BE49-F238E27FC236}">
                  <a16:creationId xmlns:a16="http://schemas.microsoft.com/office/drawing/2014/main" id="{DF01D4E0-A7E2-F488-7342-4FD3914218A9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6304302" y="6776259"/>
              <a:ext cx="87682" cy="123761"/>
            </a:xfrm>
            <a:custGeom>
              <a:avLst/>
              <a:gdLst>
                <a:gd name="connsiteX0" fmla="*/ 54171 w 87682"/>
                <a:gd name="connsiteY0" fmla="*/ 70484 h 123761"/>
                <a:gd name="connsiteX1" fmla="*/ 72770 w 87682"/>
                <a:gd name="connsiteY1" fmla="*/ 119673 h 123761"/>
                <a:gd name="connsiteX2" fmla="*/ 82158 w 87682"/>
                <a:gd name="connsiteY2" fmla="*/ 123524 h 123761"/>
                <a:gd name="connsiteX3" fmla="*/ 86055 w 87682"/>
                <a:gd name="connsiteY3" fmla="*/ 123524 h 123761"/>
                <a:gd name="connsiteX4" fmla="*/ 88004 w 87682"/>
                <a:gd name="connsiteY4" fmla="*/ 121774 h 123761"/>
                <a:gd name="connsiteX5" fmla="*/ 87118 w 87682"/>
                <a:gd name="connsiteY5" fmla="*/ 120199 h 123761"/>
                <a:gd name="connsiteX6" fmla="*/ 83044 w 87682"/>
                <a:gd name="connsiteY6" fmla="*/ 112146 h 123761"/>
                <a:gd name="connsiteX7" fmla="*/ 46908 w 87682"/>
                <a:gd name="connsiteY7" fmla="*/ 12542 h 123761"/>
                <a:gd name="connsiteX8" fmla="*/ 25297 w 87682"/>
                <a:gd name="connsiteY8" fmla="*/ 113 h 123761"/>
                <a:gd name="connsiteX9" fmla="*/ 22109 w 87682"/>
                <a:gd name="connsiteY9" fmla="*/ 2039 h 123761"/>
                <a:gd name="connsiteX10" fmla="*/ 23703 w 87682"/>
                <a:gd name="connsiteY10" fmla="*/ 3789 h 123761"/>
                <a:gd name="connsiteX11" fmla="*/ 35217 w 87682"/>
                <a:gd name="connsiteY11" fmla="*/ 17793 h 123761"/>
                <a:gd name="connsiteX12" fmla="*/ 52399 w 87682"/>
                <a:gd name="connsiteY12" fmla="*/ 65407 h 123761"/>
                <a:gd name="connsiteX13" fmla="*/ 3510 w 87682"/>
                <a:gd name="connsiteY13" fmla="*/ 113371 h 123761"/>
                <a:gd name="connsiteX14" fmla="*/ 321 w 87682"/>
                <a:gd name="connsiteY14" fmla="*/ 118798 h 123761"/>
                <a:gd name="connsiteX15" fmla="*/ 5635 w 87682"/>
                <a:gd name="connsiteY15" fmla="*/ 123875 h 123761"/>
                <a:gd name="connsiteX16" fmla="*/ 11481 w 87682"/>
                <a:gd name="connsiteY16" fmla="*/ 120199 h 123761"/>
                <a:gd name="connsiteX17" fmla="*/ 54171 w 87682"/>
                <a:gd name="connsiteY17" fmla="*/ 70484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171" y="70484"/>
                  </a:moveTo>
                  <a:cubicBezTo>
                    <a:pt x="61433" y="88864"/>
                    <a:pt x="69936" y="115647"/>
                    <a:pt x="72770" y="119673"/>
                  </a:cubicBezTo>
                  <a:cubicBezTo>
                    <a:pt x="75604" y="123524"/>
                    <a:pt x="77375" y="123524"/>
                    <a:pt x="82158" y="123524"/>
                  </a:cubicBezTo>
                  <a:lnTo>
                    <a:pt x="86055" y="123524"/>
                  </a:lnTo>
                  <a:cubicBezTo>
                    <a:pt x="87826" y="123349"/>
                    <a:pt x="88004" y="122299"/>
                    <a:pt x="88004" y="121774"/>
                  </a:cubicBezTo>
                  <a:cubicBezTo>
                    <a:pt x="88004" y="121249"/>
                    <a:pt x="87649" y="120899"/>
                    <a:pt x="87118" y="120199"/>
                  </a:cubicBezTo>
                  <a:cubicBezTo>
                    <a:pt x="85346" y="118273"/>
                    <a:pt x="84284" y="115647"/>
                    <a:pt x="83044" y="112146"/>
                  </a:cubicBezTo>
                  <a:lnTo>
                    <a:pt x="46908" y="12542"/>
                  </a:lnTo>
                  <a:cubicBezTo>
                    <a:pt x="43188" y="2389"/>
                    <a:pt x="33623" y="113"/>
                    <a:pt x="25297" y="113"/>
                  </a:cubicBezTo>
                  <a:cubicBezTo>
                    <a:pt x="24412" y="113"/>
                    <a:pt x="22109" y="113"/>
                    <a:pt x="22109" y="2039"/>
                  </a:cubicBezTo>
                  <a:cubicBezTo>
                    <a:pt x="22109" y="3439"/>
                    <a:pt x="23526" y="3789"/>
                    <a:pt x="23703" y="3789"/>
                  </a:cubicBezTo>
                  <a:cubicBezTo>
                    <a:pt x="29549" y="4839"/>
                    <a:pt x="30789" y="5890"/>
                    <a:pt x="35217" y="17793"/>
                  </a:cubicBezTo>
                  <a:lnTo>
                    <a:pt x="52399" y="65407"/>
                  </a:lnTo>
                  <a:lnTo>
                    <a:pt x="3510" y="113371"/>
                  </a:lnTo>
                  <a:cubicBezTo>
                    <a:pt x="1384" y="115472"/>
                    <a:pt x="321" y="116522"/>
                    <a:pt x="321" y="118798"/>
                  </a:cubicBezTo>
                  <a:cubicBezTo>
                    <a:pt x="321" y="121774"/>
                    <a:pt x="2801" y="123875"/>
                    <a:pt x="5635" y="123875"/>
                  </a:cubicBezTo>
                  <a:cubicBezTo>
                    <a:pt x="8470" y="123875"/>
                    <a:pt x="10064" y="121949"/>
                    <a:pt x="11481" y="120199"/>
                  </a:cubicBezTo>
                  <a:lnTo>
                    <a:pt x="54171" y="70484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形状 385">
              <a:extLst>
                <a:ext uri="{FF2B5EF4-FFF2-40B4-BE49-F238E27FC236}">
                  <a16:creationId xmlns:a16="http://schemas.microsoft.com/office/drawing/2014/main" id="{158A7278-0938-0FA8-72F7-8E5FCFED55A5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6407047" y="6869964"/>
              <a:ext cx="49474" cy="55263"/>
            </a:xfrm>
            <a:custGeom>
              <a:avLst/>
              <a:gdLst>
                <a:gd name="connsiteX0" fmla="*/ 44965 w 49474"/>
                <a:gd name="connsiteY0" fmla="*/ 8079 h 55263"/>
                <a:gd name="connsiteX1" fmla="*/ 39758 w 49474"/>
                <a:gd name="connsiteY1" fmla="*/ 13839 h 55263"/>
                <a:gd name="connsiteX2" fmla="*/ 43849 w 49474"/>
                <a:gd name="connsiteY2" fmla="*/ 17760 h 55263"/>
                <a:gd name="connsiteX3" fmla="*/ 49801 w 49474"/>
                <a:gd name="connsiteY3" fmla="*/ 10775 h 55263"/>
                <a:gd name="connsiteX4" fmla="*/ 33310 w 49474"/>
                <a:gd name="connsiteY4" fmla="*/ 114 h 55263"/>
                <a:gd name="connsiteX5" fmla="*/ 10495 w 49474"/>
                <a:gd name="connsiteY5" fmla="*/ 18005 h 55263"/>
                <a:gd name="connsiteX6" fmla="*/ 14835 w 49474"/>
                <a:gd name="connsiteY6" fmla="*/ 26950 h 55263"/>
                <a:gd name="connsiteX7" fmla="*/ 28846 w 49474"/>
                <a:gd name="connsiteY7" fmla="*/ 31361 h 55263"/>
                <a:gd name="connsiteX8" fmla="*/ 39386 w 49474"/>
                <a:gd name="connsiteY8" fmla="*/ 39449 h 55263"/>
                <a:gd name="connsiteX9" fmla="*/ 32814 w 49474"/>
                <a:gd name="connsiteY9" fmla="*/ 49252 h 55263"/>
                <a:gd name="connsiteX10" fmla="*/ 20414 w 49474"/>
                <a:gd name="connsiteY10" fmla="*/ 51947 h 55263"/>
                <a:gd name="connsiteX11" fmla="*/ 5535 w 49474"/>
                <a:gd name="connsiteY11" fmla="*/ 46801 h 55263"/>
                <a:gd name="connsiteX12" fmla="*/ 12355 w 49474"/>
                <a:gd name="connsiteY12" fmla="*/ 39816 h 55263"/>
                <a:gd name="connsiteX13" fmla="*/ 7519 w 49474"/>
                <a:gd name="connsiteY13" fmla="*/ 35282 h 55263"/>
                <a:gd name="connsiteX14" fmla="*/ 327 w 49474"/>
                <a:gd name="connsiteY14" fmla="*/ 43492 h 55263"/>
                <a:gd name="connsiteX15" fmla="*/ 20290 w 49474"/>
                <a:gd name="connsiteY15" fmla="*/ 55378 h 55263"/>
                <a:gd name="connsiteX16" fmla="*/ 47321 w 49474"/>
                <a:gd name="connsiteY16" fmla="*/ 35160 h 55263"/>
                <a:gd name="connsiteX17" fmla="*/ 30210 w 49474"/>
                <a:gd name="connsiteY17" fmla="*/ 20823 h 55263"/>
                <a:gd name="connsiteX18" fmla="*/ 25250 w 49474"/>
                <a:gd name="connsiteY18" fmla="*/ 19843 h 55263"/>
                <a:gd name="connsiteX19" fmla="*/ 18430 w 49474"/>
                <a:gd name="connsiteY19" fmla="*/ 13716 h 55263"/>
                <a:gd name="connsiteX20" fmla="*/ 23390 w 49474"/>
                <a:gd name="connsiteY20" fmla="*/ 5874 h 55263"/>
                <a:gd name="connsiteX21" fmla="*/ 33186 w 49474"/>
                <a:gd name="connsiteY21" fmla="*/ 3546 h 55263"/>
                <a:gd name="connsiteX22" fmla="*/ 44965 w 49474"/>
                <a:gd name="connsiteY22" fmla="*/ 8079 h 5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474" h="55263">
                  <a:moveTo>
                    <a:pt x="44965" y="8079"/>
                  </a:moveTo>
                  <a:cubicBezTo>
                    <a:pt x="41741" y="8815"/>
                    <a:pt x="39758" y="11388"/>
                    <a:pt x="39758" y="13839"/>
                  </a:cubicBezTo>
                  <a:cubicBezTo>
                    <a:pt x="39758" y="16657"/>
                    <a:pt x="42237" y="17760"/>
                    <a:pt x="43849" y="17760"/>
                  </a:cubicBezTo>
                  <a:cubicBezTo>
                    <a:pt x="45089" y="17760"/>
                    <a:pt x="49801" y="17024"/>
                    <a:pt x="49801" y="10775"/>
                  </a:cubicBezTo>
                  <a:cubicBezTo>
                    <a:pt x="49801" y="2810"/>
                    <a:pt x="40874" y="114"/>
                    <a:pt x="33310" y="114"/>
                  </a:cubicBezTo>
                  <a:cubicBezTo>
                    <a:pt x="13967" y="114"/>
                    <a:pt x="10495" y="14206"/>
                    <a:pt x="10495" y="18005"/>
                  </a:cubicBezTo>
                  <a:cubicBezTo>
                    <a:pt x="10495" y="22539"/>
                    <a:pt x="13099" y="25479"/>
                    <a:pt x="14835" y="26950"/>
                  </a:cubicBezTo>
                  <a:cubicBezTo>
                    <a:pt x="18058" y="29401"/>
                    <a:pt x="20290" y="29891"/>
                    <a:pt x="28846" y="31361"/>
                  </a:cubicBezTo>
                  <a:cubicBezTo>
                    <a:pt x="31450" y="31851"/>
                    <a:pt x="39386" y="33322"/>
                    <a:pt x="39386" y="39449"/>
                  </a:cubicBezTo>
                  <a:cubicBezTo>
                    <a:pt x="39386" y="41532"/>
                    <a:pt x="38022" y="46188"/>
                    <a:pt x="32814" y="49252"/>
                  </a:cubicBezTo>
                  <a:cubicBezTo>
                    <a:pt x="27978" y="51947"/>
                    <a:pt x="21902" y="51947"/>
                    <a:pt x="20414" y="51947"/>
                  </a:cubicBezTo>
                  <a:cubicBezTo>
                    <a:pt x="15455" y="51947"/>
                    <a:pt x="8387" y="50844"/>
                    <a:pt x="5535" y="46801"/>
                  </a:cubicBezTo>
                  <a:cubicBezTo>
                    <a:pt x="9627" y="46311"/>
                    <a:pt x="12355" y="43247"/>
                    <a:pt x="12355" y="39816"/>
                  </a:cubicBezTo>
                  <a:cubicBezTo>
                    <a:pt x="12355" y="36753"/>
                    <a:pt x="10123" y="35282"/>
                    <a:pt x="7519" y="35282"/>
                  </a:cubicBezTo>
                  <a:cubicBezTo>
                    <a:pt x="3923" y="35282"/>
                    <a:pt x="327" y="38101"/>
                    <a:pt x="327" y="43492"/>
                  </a:cubicBezTo>
                  <a:cubicBezTo>
                    <a:pt x="327" y="50844"/>
                    <a:pt x="8263" y="55378"/>
                    <a:pt x="20290" y="55378"/>
                  </a:cubicBezTo>
                  <a:cubicBezTo>
                    <a:pt x="43105" y="55378"/>
                    <a:pt x="47321" y="39939"/>
                    <a:pt x="47321" y="35160"/>
                  </a:cubicBezTo>
                  <a:cubicBezTo>
                    <a:pt x="47321" y="23887"/>
                    <a:pt x="34798" y="21681"/>
                    <a:pt x="30210" y="20823"/>
                  </a:cubicBezTo>
                  <a:cubicBezTo>
                    <a:pt x="29094" y="20578"/>
                    <a:pt x="25994" y="20088"/>
                    <a:pt x="25250" y="19843"/>
                  </a:cubicBezTo>
                  <a:cubicBezTo>
                    <a:pt x="20662" y="18985"/>
                    <a:pt x="18430" y="16412"/>
                    <a:pt x="18430" y="13716"/>
                  </a:cubicBezTo>
                  <a:cubicBezTo>
                    <a:pt x="18430" y="10898"/>
                    <a:pt x="20662" y="7589"/>
                    <a:pt x="23390" y="5874"/>
                  </a:cubicBezTo>
                  <a:cubicBezTo>
                    <a:pt x="26738" y="3791"/>
                    <a:pt x="31078" y="3546"/>
                    <a:pt x="33186" y="3546"/>
                  </a:cubicBezTo>
                  <a:cubicBezTo>
                    <a:pt x="35790" y="3546"/>
                    <a:pt x="42237" y="3913"/>
                    <a:pt x="44965" y="8079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形状 386">
              <a:extLst>
                <a:ext uri="{FF2B5EF4-FFF2-40B4-BE49-F238E27FC236}">
                  <a16:creationId xmlns:a16="http://schemas.microsoft.com/office/drawing/2014/main" id="{83DFB61C-7393-C5FF-584C-CCC395087CEB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6484053" y="6766456"/>
              <a:ext cx="41095" cy="175051"/>
            </a:xfrm>
            <a:custGeom>
              <a:avLst/>
              <a:gdLst>
                <a:gd name="connsiteX0" fmla="*/ 41427 w 41095"/>
                <a:gd name="connsiteY0" fmla="*/ 87639 h 175051"/>
                <a:gd name="connsiteX1" fmla="*/ 29736 w 41095"/>
                <a:gd name="connsiteY1" fmla="*/ 33023 h 175051"/>
                <a:gd name="connsiteX2" fmla="*/ 2103 w 41095"/>
                <a:gd name="connsiteY2" fmla="*/ 113 h 175051"/>
                <a:gd name="connsiteX3" fmla="*/ 331 w 41095"/>
                <a:gd name="connsiteY3" fmla="*/ 1863 h 175051"/>
                <a:gd name="connsiteX4" fmla="*/ 3697 w 41095"/>
                <a:gd name="connsiteY4" fmla="*/ 5890 h 175051"/>
                <a:gd name="connsiteX5" fmla="*/ 31153 w 41095"/>
                <a:gd name="connsiteY5" fmla="*/ 87639 h 175051"/>
                <a:gd name="connsiteX6" fmla="*/ 2634 w 41095"/>
                <a:gd name="connsiteY6" fmla="*/ 170438 h 175051"/>
                <a:gd name="connsiteX7" fmla="*/ 331 w 41095"/>
                <a:gd name="connsiteY7" fmla="*/ 173414 h 175051"/>
                <a:gd name="connsiteX8" fmla="*/ 2103 w 41095"/>
                <a:gd name="connsiteY8" fmla="*/ 175165 h 175051"/>
                <a:gd name="connsiteX9" fmla="*/ 30267 w 41095"/>
                <a:gd name="connsiteY9" fmla="*/ 141030 h 175051"/>
                <a:gd name="connsiteX10" fmla="*/ 41427 w 41095"/>
                <a:gd name="connsiteY10" fmla="*/ 87639 h 17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5051">
                  <a:moveTo>
                    <a:pt x="41427" y="87639"/>
                  </a:moveTo>
                  <a:cubicBezTo>
                    <a:pt x="41427" y="73985"/>
                    <a:pt x="39478" y="52804"/>
                    <a:pt x="29736" y="33023"/>
                  </a:cubicBezTo>
                  <a:cubicBezTo>
                    <a:pt x="19108" y="11491"/>
                    <a:pt x="3874" y="113"/>
                    <a:pt x="2103" y="113"/>
                  </a:cubicBezTo>
                  <a:cubicBezTo>
                    <a:pt x="1040" y="113"/>
                    <a:pt x="331" y="813"/>
                    <a:pt x="331" y="1863"/>
                  </a:cubicBezTo>
                  <a:cubicBezTo>
                    <a:pt x="331" y="2389"/>
                    <a:pt x="331" y="2739"/>
                    <a:pt x="3697" y="5890"/>
                  </a:cubicBezTo>
                  <a:cubicBezTo>
                    <a:pt x="21056" y="23220"/>
                    <a:pt x="31153" y="51053"/>
                    <a:pt x="31153" y="87639"/>
                  </a:cubicBezTo>
                  <a:cubicBezTo>
                    <a:pt x="31153" y="117573"/>
                    <a:pt x="24599" y="148382"/>
                    <a:pt x="2634" y="170438"/>
                  </a:cubicBezTo>
                  <a:cubicBezTo>
                    <a:pt x="331" y="172539"/>
                    <a:pt x="331" y="172889"/>
                    <a:pt x="331" y="173414"/>
                  </a:cubicBezTo>
                  <a:cubicBezTo>
                    <a:pt x="331" y="174465"/>
                    <a:pt x="1040" y="175165"/>
                    <a:pt x="2103" y="175165"/>
                  </a:cubicBezTo>
                  <a:cubicBezTo>
                    <a:pt x="3874" y="175165"/>
                    <a:pt x="19816" y="163261"/>
                    <a:pt x="30267" y="141030"/>
                  </a:cubicBezTo>
                  <a:cubicBezTo>
                    <a:pt x="39301" y="121774"/>
                    <a:pt x="41427" y="102343"/>
                    <a:pt x="41427" y="87639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形状 387">
              <a:extLst>
                <a:ext uri="{FF2B5EF4-FFF2-40B4-BE49-F238E27FC236}">
                  <a16:creationId xmlns:a16="http://schemas.microsoft.com/office/drawing/2014/main" id="{026431B5-54F9-7491-2AEB-A58288DFB0D1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5301222" y="6992152"/>
              <a:ext cx="1241620" cy="7001"/>
            </a:xfrm>
            <a:custGeom>
              <a:avLst/>
              <a:gdLst>
                <a:gd name="connsiteX0" fmla="*/ 0 w 1241620"/>
                <a:gd name="connsiteY0" fmla="*/ 0 h 7001"/>
                <a:gd name="connsiteX1" fmla="*/ 1241621 w 1241620"/>
                <a:gd name="connsiteY1" fmla="*/ 0 h 7001"/>
                <a:gd name="connsiteX2" fmla="*/ 1241621 w 1241620"/>
                <a:gd name="connsiteY2" fmla="*/ 7002 h 7001"/>
                <a:gd name="connsiteX3" fmla="*/ 0 w 1241620"/>
                <a:gd name="connsiteY3" fmla="*/ 7002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1620" h="7001">
                  <a:moveTo>
                    <a:pt x="0" y="0"/>
                  </a:moveTo>
                  <a:lnTo>
                    <a:pt x="1241621" y="0"/>
                  </a:lnTo>
                  <a:lnTo>
                    <a:pt x="1241621" y="7002"/>
                  </a:lnTo>
                  <a:lnTo>
                    <a:pt x="0" y="700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形状 388">
              <a:extLst>
                <a:ext uri="{FF2B5EF4-FFF2-40B4-BE49-F238E27FC236}">
                  <a16:creationId xmlns:a16="http://schemas.microsoft.com/office/drawing/2014/main" id="{300527BD-795C-812B-56CE-2B0FF9E5A8CD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5555283" y="7038007"/>
              <a:ext cx="87682" cy="123761"/>
            </a:xfrm>
            <a:custGeom>
              <a:avLst/>
              <a:gdLst>
                <a:gd name="connsiteX0" fmla="*/ 54128 w 87682"/>
                <a:gd name="connsiteY0" fmla="*/ 70499 h 123761"/>
                <a:gd name="connsiteX1" fmla="*/ 72728 w 87682"/>
                <a:gd name="connsiteY1" fmla="*/ 119688 h 123761"/>
                <a:gd name="connsiteX2" fmla="*/ 82116 w 87682"/>
                <a:gd name="connsiteY2" fmla="*/ 123539 h 123761"/>
                <a:gd name="connsiteX3" fmla="*/ 86013 w 87682"/>
                <a:gd name="connsiteY3" fmla="*/ 123539 h 123761"/>
                <a:gd name="connsiteX4" fmla="*/ 87961 w 87682"/>
                <a:gd name="connsiteY4" fmla="*/ 121789 h 123761"/>
                <a:gd name="connsiteX5" fmla="*/ 87076 w 87682"/>
                <a:gd name="connsiteY5" fmla="*/ 120213 h 123761"/>
                <a:gd name="connsiteX6" fmla="*/ 83002 w 87682"/>
                <a:gd name="connsiteY6" fmla="*/ 112161 h 123761"/>
                <a:gd name="connsiteX7" fmla="*/ 46866 w 87682"/>
                <a:gd name="connsiteY7" fmla="*/ 12557 h 123761"/>
                <a:gd name="connsiteX8" fmla="*/ 25255 w 87682"/>
                <a:gd name="connsiteY8" fmla="*/ 128 h 123761"/>
                <a:gd name="connsiteX9" fmla="*/ 22067 w 87682"/>
                <a:gd name="connsiteY9" fmla="*/ 2053 h 123761"/>
                <a:gd name="connsiteX10" fmla="*/ 23661 w 87682"/>
                <a:gd name="connsiteY10" fmla="*/ 3804 h 123761"/>
                <a:gd name="connsiteX11" fmla="*/ 35175 w 87682"/>
                <a:gd name="connsiteY11" fmla="*/ 17808 h 123761"/>
                <a:gd name="connsiteX12" fmla="*/ 52357 w 87682"/>
                <a:gd name="connsiteY12" fmla="*/ 65422 h 123761"/>
                <a:gd name="connsiteX13" fmla="*/ 3468 w 87682"/>
                <a:gd name="connsiteY13" fmla="*/ 113386 h 123761"/>
                <a:gd name="connsiteX14" fmla="*/ 279 w 87682"/>
                <a:gd name="connsiteY14" fmla="*/ 118813 h 123761"/>
                <a:gd name="connsiteX15" fmla="*/ 5593 w 87682"/>
                <a:gd name="connsiteY15" fmla="*/ 123889 h 123761"/>
                <a:gd name="connsiteX16" fmla="*/ 11439 w 87682"/>
                <a:gd name="connsiteY16" fmla="*/ 120213 h 123761"/>
                <a:gd name="connsiteX17" fmla="*/ 54128 w 87682"/>
                <a:gd name="connsiteY17" fmla="*/ 70499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128" y="70499"/>
                  </a:moveTo>
                  <a:cubicBezTo>
                    <a:pt x="61391" y="88879"/>
                    <a:pt x="69894" y="115662"/>
                    <a:pt x="72728" y="119688"/>
                  </a:cubicBezTo>
                  <a:cubicBezTo>
                    <a:pt x="75562" y="123539"/>
                    <a:pt x="77333" y="123539"/>
                    <a:pt x="82116" y="123539"/>
                  </a:cubicBezTo>
                  <a:lnTo>
                    <a:pt x="86013" y="123539"/>
                  </a:lnTo>
                  <a:cubicBezTo>
                    <a:pt x="87784" y="123364"/>
                    <a:pt x="87961" y="122314"/>
                    <a:pt x="87961" y="121789"/>
                  </a:cubicBezTo>
                  <a:cubicBezTo>
                    <a:pt x="87961" y="121264"/>
                    <a:pt x="87607" y="120914"/>
                    <a:pt x="87076" y="120213"/>
                  </a:cubicBezTo>
                  <a:cubicBezTo>
                    <a:pt x="85304" y="118288"/>
                    <a:pt x="84242" y="115662"/>
                    <a:pt x="83002" y="112161"/>
                  </a:cubicBezTo>
                  <a:lnTo>
                    <a:pt x="46866" y="12557"/>
                  </a:lnTo>
                  <a:cubicBezTo>
                    <a:pt x="43146" y="2404"/>
                    <a:pt x="33581" y="128"/>
                    <a:pt x="25255" y="128"/>
                  </a:cubicBezTo>
                  <a:cubicBezTo>
                    <a:pt x="24370" y="128"/>
                    <a:pt x="22067" y="128"/>
                    <a:pt x="22067" y="2053"/>
                  </a:cubicBezTo>
                  <a:cubicBezTo>
                    <a:pt x="22067" y="3454"/>
                    <a:pt x="23484" y="3804"/>
                    <a:pt x="23661" y="3804"/>
                  </a:cubicBezTo>
                  <a:cubicBezTo>
                    <a:pt x="29507" y="4854"/>
                    <a:pt x="30747" y="5905"/>
                    <a:pt x="35175" y="17808"/>
                  </a:cubicBezTo>
                  <a:lnTo>
                    <a:pt x="52357" y="65422"/>
                  </a:lnTo>
                  <a:lnTo>
                    <a:pt x="3468" y="113386"/>
                  </a:lnTo>
                  <a:cubicBezTo>
                    <a:pt x="1342" y="115487"/>
                    <a:pt x="279" y="116537"/>
                    <a:pt x="279" y="118813"/>
                  </a:cubicBezTo>
                  <a:cubicBezTo>
                    <a:pt x="279" y="121789"/>
                    <a:pt x="2759" y="123889"/>
                    <a:pt x="5593" y="123889"/>
                  </a:cubicBezTo>
                  <a:cubicBezTo>
                    <a:pt x="8427" y="123889"/>
                    <a:pt x="10022" y="121964"/>
                    <a:pt x="11439" y="120213"/>
                  </a:cubicBezTo>
                  <a:lnTo>
                    <a:pt x="54128" y="7049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形状 389">
              <a:extLst>
                <a:ext uri="{FF2B5EF4-FFF2-40B4-BE49-F238E27FC236}">
                  <a16:creationId xmlns:a16="http://schemas.microsoft.com/office/drawing/2014/main" id="{FE681D0B-FCA7-2C21-C1A5-312D039F317B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5657037" y="7017833"/>
              <a:ext cx="54805" cy="81364"/>
            </a:xfrm>
            <a:custGeom>
              <a:avLst/>
              <a:gdLst>
                <a:gd name="connsiteX0" fmla="*/ 55091 w 54805"/>
                <a:gd name="connsiteY0" fmla="*/ 59187 h 81364"/>
                <a:gd name="connsiteX1" fmla="*/ 50875 w 54805"/>
                <a:gd name="connsiteY1" fmla="*/ 59187 h 81364"/>
                <a:gd name="connsiteX2" fmla="*/ 47651 w 54805"/>
                <a:gd name="connsiteY2" fmla="*/ 70338 h 81364"/>
                <a:gd name="connsiteX3" fmla="*/ 35376 w 54805"/>
                <a:gd name="connsiteY3" fmla="*/ 71073 h 81364"/>
                <a:gd name="connsiteX4" fmla="*/ 12561 w 54805"/>
                <a:gd name="connsiteY4" fmla="*/ 71073 h 81364"/>
                <a:gd name="connsiteX5" fmla="*/ 37360 w 54805"/>
                <a:gd name="connsiteY5" fmla="*/ 50487 h 81364"/>
                <a:gd name="connsiteX6" fmla="*/ 55091 w 54805"/>
                <a:gd name="connsiteY6" fmla="*/ 24019 h 81364"/>
                <a:gd name="connsiteX7" fmla="*/ 26076 w 54805"/>
                <a:gd name="connsiteY7" fmla="*/ 124 h 81364"/>
                <a:gd name="connsiteX8" fmla="*/ 285 w 54805"/>
                <a:gd name="connsiteY8" fmla="*/ 22058 h 81364"/>
                <a:gd name="connsiteX9" fmla="*/ 6857 w 54805"/>
                <a:gd name="connsiteY9" fmla="*/ 28920 h 81364"/>
                <a:gd name="connsiteX10" fmla="*/ 13428 w 54805"/>
                <a:gd name="connsiteY10" fmla="*/ 22426 h 81364"/>
                <a:gd name="connsiteX11" fmla="*/ 6113 w 54805"/>
                <a:gd name="connsiteY11" fmla="*/ 15932 h 81364"/>
                <a:gd name="connsiteX12" fmla="*/ 24216 w 54805"/>
                <a:gd name="connsiteY12" fmla="*/ 4536 h 81364"/>
                <a:gd name="connsiteX13" fmla="*/ 43063 w 54805"/>
                <a:gd name="connsiteY13" fmla="*/ 24019 h 81364"/>
                <a:gd name="connsiteX14" fmla="*/ 31408 w 54805"/>
                <a:gd name="connsiteY14" fmla="*/ 47546 h 81364"/>
                <a:gd name="connsiteX15" fmla="*/ 1525 w 54805"/>
                <a:gd name="connsiteY15" fmla="*/ 76710 h 81364"/>
                <a:gd name="connsiteX16" fmla="*/ 285 w 54805"/>
                <a:gd name="connsiteY16" fmla="*/ 81489 h 81364"/>
                <a:gd name="connsiteX17" fmla="*/ 51371 w 54805"/>
                <a:gd name="connsiteY17" fmla="*/ 81489 h 81364"/>
                <a:gd name="connsiteX18" fmla="*/ 55091 w 54805"/>
                <a:gd name="connsiteY18" fmla="*/ 59187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5091" y="59187"/>
                  </a:moveTo>
                  <a:lnTo>
                    <a:pt x="50875" y="59187"/>
                  </a:lnTo>
                  <a:cubicBezTo>
                    <a:pt x="50503" y="61883"/>
                    <a:pt x="49263" y="69112"/>
                    <a:pt x="47651" y="70338"/>
                  </a:cubicBezTo>
                  <a:cubicBezTo>
                    <a:pt x="46659" y="71073"/>
                    <a:pt x="37112" y="71073"/>
                    <a:pt x="35376" y="71073"/>
                  </a:cubicBezTo>
                  <a:lnTo>
                    <a:pt x="12561" y="71073"/>
                  </a:lnTo>
                  <a:cubicBezTo>
                    <a:pt x="25580" y="59677"/>
                    <a:pt x="29920" y="56246"/>
                    <a:pt x="37360" y="50487"/>
                  </a:cubicBezTo>
                  <a:cubicBezTo>
                    <a:pt x="46535" y="43257"/>
                    <a:pt x="55091" y="35660"/>
                    <a:pt x="55091" y="24019"/>
                  </a:cubicBezTo>
                  <a:cubicBezTo>
                    <a:pt x="55091" y="9192"/>
                    <a:pt x="41947" y="124"/>
                    <a:pt x="26076" y="124"/>
                  </a:cubicBezTo>
                  <a:cubicBezTo>
                    <a:pt x="10701" y="124"/>
                    <a:pt x="285" y="10785"/>
                    <a:pt x="285" y="22058"/>
                  </a:cubicBezTo>
                  <a:cubicBezTo>
                    <a:pt x="285" y="28308"/>
                    <a:pt x="5617" y="28920"/>
                    <a:pt x="6857" y="28920"/>
                  </a:cubicBezTo>
                  <a:cubicBezTo>
                    <a:pt x="9833" y="28920"/>
                    <a:pt x="13428" y="26837"/>
                    <a:pt x="13428" y="22426"/>
                  </a:cubicBezTo>
                  <a:cubicBezTo>
                    <a:pt x="13428" y="20220"/>
                    <a:pt x="12561" y="15932"/>
                    <a:pt x="6113" y="15932"/>
                  </a:cubicBezTo>
                  <a:cubicBezTo>
                    <a:pt x="9957" y="7232"/>
                    <a:pt x="18388" y="4536"/>
                    <a:pt x="24216" y="4536"/>
                  </a:cubicBezTo>
                  <a:cubicBezTo>
                    <a:pt x="36616" y="4536"/>
                    <a:pt x="43063" y="14094"/>
                    <a:pt x="43063" y="24019"/>
                  </a:cubicBezTo>
                  <a:cubicBezTo>
                    <a:pt x="43063" y="34680"/>
                    <a:pt x="35376" y="43135"/>
                    <a:pt x="31408" y="47546"/>
                  </a:cubicBezTo>
                  <a:lnTo>
                    <a:pt x="1525" y="76710"/>
                  </a:lnTo>
                  <a:cubicBezTo>
                    <a:pt x="285" y="77812"/>
                    <a:pt x="285" y="78057"/>
                    <a:pt x="285" y="81489"/>
                  </a:cubicBezTo>
                  <a:lnTo>
                    <a:pt x="51371" y="81489"/>
                  </a:lnTo>
                  <a:lnTo>
                    <a:pt x="55091" y="59187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形状 390">
              <a:extLst>
                <a:ext uri="{FF2B5EF4-FFF2-40B4-BE49-F238E27FC236}">
                  <a16:creationId xmlns:a16="http://schemas.microsoft.com/office/drawing/2014/main" id="{A4D672FC-924A-6F9A-35DF-96AB612DF044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5662740" y="7124808"/>
              <a:ext cx="45134" cy="81364"/>
            </a:xfrm>
            <a:custGeom>
              <a:avLst/>
              <a:gdLst>
                <a:gd name="connsiteX0" fmla="*/ 28308 w 45134"/>
                <a:gd name="connsiteY0" fmla="*/ 3562 h 81364"/>
                <a:gd name="connsiteX1" fmla="*/ 24588 w 45134"/>
                <a:gd name="connsiteY1" fmla="*/ 131 h 81364"/>
                <a:gd name="connsiteX2" fmla="*/ 285 w 45134"/>
                <a:gd name="connsiteY2" fmla="*/ 7973 h 81364"/>
                <a:gd name="connsiteX3" fmla="*/ 285 w 45134"/>
                <a:gd name="connsiteY3" fmla="*/ 12384 h 81364"/>
                <a:gd name="connsiteX4" fmla="*/ 18264 w 45134"/>
                <a:gd name="connsiteY4" fmla="*/ 8953 h 81364"/>
                <a:gd name="connsiteX5" fmla="*/ 18264 w 45134"/>
                <a:gd name="connsiteY5" fmla="*/ 71447 h 81364"/>
                <a:gd name="connsiteX6" fmla="*/ 5865 w 45134"/>
                <a:gd name="connsiteY6" fmla="*/ 77083 h 81364"/>
                <a:gd name="connsiteX7" fmla="*/ 1153 w 45134"/>
                <a:gd name="connsiteY7" fmla="*/ 77083 h 81364"/>
                <a:gd name="connsiteX8" fmla="*/ 1153 w 45134"/>
                <a:gd name="connsiteY8" fmla="*/ 81495 h 81364"/>
                <a:gd name="connsiteX9" fmla="*/ 23224 w 45134"/>
                <a:gd name="connsiteY9" fmla="*/ 81004 h 81364"/>
                <a:gd name="connsiteX10" fmla="*/ 45419 w 45134"/>
                <a:gd name="connsiteY10" fmla="*/ 81495 h 81364"/>
                <a:gd name="connsiteX11" fmla="*/ 45419 w 45134"/>
                <a:gd name="connsiteY11" fmla="*/ 77083 h 81364"/>
                <a:gd name="connsiteX12" fmla="*/ 40707 w 45134"/>
                <a:gd name="connsiteY12" fmla="*/ 77083 h 81364"/>
                <a:gd name="connsiteX13" fmla="*/ 28308 w 45134"/>
                <a:gd name="connsiteY13" fmla="*/ 71447 h 81364"/>
                <a:gd name="connsiteX14" fmla="*/ 28308 w 45134"/>
                <a:gd name="connsiteY14" fmla="*/ 3562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134" h="81364">
                  <a:moveTo>
                    <a:pt x="28308" y="3562"/>
                  </a:moveTo>
                  <a:cubicBezTo>
                    <a:pt x="28308" y="253"/>
                    <a:pt x="28060" y="131"/>
                    <a:pt x="24588" y="131"/>
                  </a:cubicBezTo>
                  <a:cubicBezTo>
                    <a:pt x="16652" y="7850"/>
                    <a:pt x="5369" y="7973"/>
                    <a:pt x="285" y="7973"/>
                  </a:cubicBezTo>
                  <a:lnTo>
                    <a:pt x="285" y="12384"/>
                  </a:lnTo>
                  <a:cubicBezTo>
                    <a:pt x="3261" y="12384"/>
                    <a:pt x="11445" y="12384"/>
                    <a:pt x="18264" y="8953"/>
                  </a:cubicBezTo>
                  <a:lnTo>
                    <a:pt x="18264" y="71447"/>
                  </a:lnTo>
                  <a:cubicBezTo>
                    <a:pt x="18264" y="75490"/>
                    <a:pt x="18264" y="77083"/>
                    <a:pt x="5865" y="77083"/>
                  </a:cubicBezTo>
                  <a:lnTo>
                    <a:pt x="1153" y="77083"/>
                  </a:lnTo>
                  <a:lnTo>
                    <a:pt x="1153" y="81495"/>
                  </a:lnTo>
                  <a:cubicBezTo>
                    <a:pt x="3385" y="81372"/>
                    <a:pt x="18636" y="81004"/>
                    <a:pt x="23224" y="81004"/>
                  </a:cubicBezTo>
                  <a:cubicBezTo>
                    <a:pt x="27068" y="81004"/>
                    <a:pt x="42691" y="81372"/>
                    <a:pt x="45419" y="81495"/>
                  </a:cubicBezTo>
                  <a:lnTo>
                    <a:pt x="45419" y="77083"/>
                  </a:lnTo>
                  <a:lnTo>
                    <a:pt x="40707" y="77083"/>
                  </a:lnTo>
                  <a:cubicBezTo>
                    <a:pt x="28308" y="77083"/>
                    <a:pt x="28308" y="75490"/>
                    <a:pt x="28308" y="71447"/>
                  </a:cubicBezTo>
                  <a:lnTo>
                    <a:pt x="28308" y="3562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形状 391">
              <a:extLst>
                <a:ext uri="{FF2B5EF4-FFF2-40B4-BE49-F238E27FC236}">
                  <a16:creationId xmlns:a16="http://schemas.microsoft.com/office/drawing/2014/main" id="{B8B8962E-7971-3EE8-494E-45115098DD1E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5726529" y="7124808"/>
              <a:ext cx="57037" cy="83814"/>
            </a:xfrm>
            <a:custGeom>
              <a:avLst/>
              <a:gdLst>
                <a:gd name="connsiteX0" fmla="*/ 27444 w 57037"/>
                <a:gd name="connsiteY0" fmla="*/ 40567 h 83814"/>
                <a:gd name="connsiteX1" fmla="*/ 44059 w 57037"/>
                <a:gd name="connsiteY1" fmla="*/ 60296 h 83814"/>
                <a:gd name="connsiteX2" fmla="*/ 27940 w 57037"/>
                <a:gd name="connsiteY2" fmla="*/ 80024 h 83814"/>
                <a:gd name="connsiteX3" fmla="*/ 6861 w 57037"/>
                <a:gd name="connsiteY3" fmla="*/ 71447 h 83814"/>
                <a:gd name="connsiteX4" fmla="*/ 14052 w 57037"/>
                <a:gd name="connsiteY4" fmla="*/ 64585 h 83814"/>
                <a:gd name="connsiteX5" fmla="*/ 7233 w 57037"/>
                <a:gd name="connsiteY5" fmla="*/ 57845 h 83814"/>
                <a:gd name="connsiteX6" fmla="*/ 289 w 57037"/>
                <a:gd name="connsiteY6" fmla="*/ 64952 h 83814"/>
                <a:gd name="connsiteX7" fmla="*/ 28188 w 57037"/>
                <a:gd name="connsiteY7" fmla="*/ 83945 h 83814"/>
                <a:gd name="connsiteX8" fmla="*/ 57327 w 57037"/>
                <a:gd name="connsiteY8" fmla="*/ 60296 h 83814"/>
                <a:gd name="connsiteX9" fmla="*/ 35752 w 57037"/>
                <a:gd name="connsiteY9" fmla="*/ 38362 h 83814"/>
                <a:gd name="connsiteX10" fmla="*/ 53483 w 57037"/>
                <a:gd name="connsiteY10" fmla="*/ 17041 h 83814"/>
                <a:gd name="connsiteX11" fmla="*/ 28436 w 57037"/>
                <a:gd name="connsiteY11" fmla="*/ 131 h 83814"/>
                <a:gd name="connsiteX12" fmla="*/ 4133 w 57037"/>
                <a:gd name="connsiteY12" fmla="*/ 16550 h 83814"/>
                <a:gd name="connsiteX13" fmla="*/ 10581 w 57037"/>
                <a:gd name="connsiteY13" fmla="*/ 23045 h 83814"/>
                <a:gd name="connsiteX14" fmla="*/ 16904 w 57037"/>
                <a:gd name="connsiteY14" fmla="*/ 16795 h 83814"/>
                <a:gd name="connsiteX15" fmla="*/ 10581 w 57037"/>
                <a:gd name="connsiteY15" fmla="*/ 10424 h 83814"/>
                <a:gd name="connsiteX16" fmla="*/ 28064 w 57037"/>
                <a:gd name="connsiteY16" fmla="*/ 3684 h 83814"/>
                <a:gd name="connsiteX17" fmla="*/ 41455 w 57037"/>
                <a:gd name="connsiteY17" fmla="*/ 17041 h 83814"/>
                <a:gd name="connsiteX18" fmla="*/ 36496 w 57037"/>
                <a:gd name="connsiteY18" fmla="*/ 31622 h 83814"/>
                <a:gd name="connsiteX19" fmla="*/ 22732 w 57037"/>
                <a:gd name="connsiteY19" fmla="*/ 36891 h 83814"/>
                <a:gd name="connsiteX20" fmla="*/ 18764 w 57037"/>
                <a:gd name="connsiteY20" fmla="*/ 37259 h 83814"/>
                <a:gd name="connsiteX21" fmla="*/ 17524 w 57037"/>
                <a:gd name="connsiteY21" fmla="*/ 38852 h 83814"/>
                <a:gd name="connsiteX22" fmla="*/ 20748 w 57037"/>
                <a:gd name="connsiteY22" fmla="*/ 40567 h 83814"/>
                <a:gd name="connsiteX23" fmla="*/ 27444 w 57037"/>
                <a:gd name="connsiteY23" fmla="*/ 40567 h 8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037" h="83814">
                  <a:moveTo>
                    <a:pt x="27444" y="40567"/>
                  </a:moveTo>
                  <a:cubicBezTo>
                    <a:pt x="37115" y="40567"/>
                    <a:pt x="44059" y="47184"/>
                    <a:pt x="44059" y="60296"/>
                  </a:cubicBezTo>
                  <a:cubicBezTo>
                    <a:pt x="44059" y="75490"/>
                    <a:pt x="35132" y="80024"/>
                    <a:pt x="27940" y="80024"/>
                  </a:cubicBezTo>
                  <a:cubicBezTo>
                    <a:pt x="22980" y="80024"/>
                    <a:pt x="12068" y="78676"/>
                    <a:pt x="6861" y="71447"/>
                  </a:cubicBezTo>
                  <a:cubicBezTo>
                    <a:pt x="12688" y="71202"/>
                    <a:pt x="14052" y="67158"/>
                    <a:pt x="14052" y="64585"/>
                  </a:cubicBezTo>
                  <a:cubicBezTo>
                    <a:pt x="14052" y="60663"/>
                    <a:pt x="11077" y="57845"/>
                    <a:pt x="7233" y="57845"/>
                  </a:cubicBezTo>
                  <a:cubicBezTo>
                    <a:pt x="3761" y="57845"/>
                    <a:pt x="289" y="59928"/>
                    <a:pt x="289" y="64952"/>
                  </a:cubicBezTo>
                  <a:cubicBezTo>
                    <a:pt x="289" y="76471"/>
                    <a:pt x="13184" y="83945"/>
                    <a:pt x="28188" y="83945"/>
                  </a:cubicBezTo>
                  <a:cubicBezTo>
                    <a:pt x="45423" y="83945"/>
                    <a:pt x="57327" y="72549"/>
                    <a:pt x="57327" y="60296"/>
                  </a:cubicBezTo>
                  <a:cubicBezTo>
                    <a:pt x="57327" y="50738"/>
                    <a:pt x="49391" y="41180"/>
                    <a:pt x="35752" y="38362"/>
                  </a:cubicBezTo>
                  <a:cubicBezTo>
                    <a:pt x="48771" y="33705"/>
                    <a:pt x="53483" y="24515"/>
                    <a:pt x="53483" y="17041"/>
                  </a:cubicBezTo>
                  <a:cubicBezTo>
                    <a:pt x="53483" y="7360"/>
                    <a:pt x="42199" y="131"/>
                    <a:pt x="28436" y="131"/>
                  </a:cubicBezTo>
                  <a:cubicBezTo>
                    <a:pt x="14672" y="131"/>
                    <a:pt x="4133" y="6747"/>
                    <a:pt x="4133" y="16550"/>
                  </a:cubicBezTo>
                  <a:cubicBezTo>
                    <a:pt x="4133" y="20717"/>
                    <a:pt x="6861" y="23045"/>
                    <a:pt x="10581" y="23045"/>
                  </a:cubicBezTo>
                  <a:cubicBezTo>
                    <a:pt x="14424" y="23045"/>
                    <a:pt x="16904" y="20226"/>
                    <a:pt x="16904" y="16795"/>
                  </a:cubicBezTo>
                  <a:cubicBezTo>
                    <a:pt x="16904" y="13242"/>
                    <a:pt x="14424" y="10669"/>
                    <a:pt x="10581" y="10424"/>
                  </a:cubicBezTo>
                  <a:cubicBezTo>
                    <a:pt x="14920" y="5032"/>
                    <a:pt x="23476" y="3684"/>
                    <a:pt x="28064" y="3684"/>
                  </a:cubicBezTo>
                  <a:cubicBezTo>
                    <a:pt x="33644" y="3684"/>
                    <a:pt x="41455" y="6380"/>
                    <a:pt x="41455" y="17041"/>
                  </a:cubicBezTo>
                  <a:cubicBezTo>
                    <a:pt x="41455" y="22187"/>
                    <a:pt x="39719" y="27824"/>
                    <a:pt x="36496" y="31622"/>
                  </a:cubicBezTo>
                  <a:cubicBezTo>
                    <a:pt x="32404" y="36279"/>
                    <a:pt x="28932" y="36524"/>
                    <a:pt x="22732" y="36891"/>
                  </a:cubicBezTo>
                  <a:cubicBezTo>
                    <a:pt x="19632" y="37136"/>
                    <a:pt x="19384" y="37136"/>
                    <a:pt x="18764" y="37259"/>
                  </a:cubicBezTo>
                  <a:cubicBezTo>
                    <a:pt x="18516" y="37259"/>
                    <a:pt x="17524" y="37504"/>
                    <a:pt x="17524" y="38852"/>
                  </a:cubicBezTo>
                  <a:cubicBezTo>
                    <a:pt x="17524" y="40567"/>
                    <a:pt x="18640" y="40567"/>
                    <a:pt x="20748" y="40567"/>
                  </a:cubicBezTo>
                  <a:lnTo>
                    <a:pt x="27444" y="40567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形状 392">
              <a:extLst>
                <a:ext uri="{FF2B5EF4-FFF2-40B4-BE49-F238E27FC236}">
                  <a16:creationId xmlns:a16="http://schemas.microsoft.com/office/drawing/2014/main" id="{F4386A23-4B0E-7C7C-935D-ED38F0460A38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5853364" y="7112229"/>
              <a:ext cx="108229" cy="7002"/>
            </a:xfrm>
            <a:custGeom>
              <a:avLst/>
              <a:gdLst>
                <a:gd name="connsiteX0" fmla="*/ 102326 w 108229"/>
                <a:gd name="connsiteY0" fmla="*/ 7130 h 7002"/>
                <a:gd name="connsiteX1" fmla="*/ 108526 w 108229"/>
                <a:gd name="connsiteY1" fmla="*/ 3629 h 7002"/>
                <a:gd name="connsiteX2" fmla="*/ 102326 w 108229"/>
                <a:gd name="connsiteY2" fmla="*/ 128 h 7002"/>
                <a:gd name="connsiteX3" fmla="*/ 6495 w 108229"/>
                <a:gd name="connsiteY3" fmla="*/ 128 h 7002"/>
                <a:gd name="connsiteX4" fmla="*/ 296 w 108229"/>
                <a:gd name="connsiteY4" fmla="*/ 3629 h 7002"/>
                <a:gd name="connsiteX5" fmla="*/ 6495 w 108229"/>
                <a:gd name="connsiteY5" fmla="*/ 7130 h 7002"/>
                <a:gd name="connsiteX6" fmla="*/ 102326 w 108229"/>
                <a:gd name="connsiteY6" fmla="*/ 7130 h 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29" h="7002">
                  <a:moveTo>
                    <a:pt x="102326" y="7130"/>
                  </a:moveTo>
                  <a:cubicBezTo>
                    <a:pt x="105337" y="7130"/>
                    <a:pt x="108526" y="7130"/>
                    <a:pt x="108526" y="3629"/>
                  </a:cubicBezTo>
                  <a:cubicBezTo>
                    <a:pt x="108526" y="128"/>
                    <a:pt x="105337" y="128"/>
                    <a:pt x="102326" y="128"/>
                  </a:cubicBezTo>
                  <a:lnTo>
                    <a:pt x="6495" y="128"/>
                  </a:lnTo>
                  <a:cubicBezTo>
                    <a:pt x="3484" y="128"/>
                    <a:pt x="296" y="128"/>
                    <a:pt x="296" y="3629"/>
                  </a:cubicBezTo>
                  <a:cubicBezTo>
                    <a:pt x="296" y="7130"/>
                    <a:pt x="3484" y="7130"/>
                    <a:pt x="6495" y="7130"/>
                  </a:cubicBezTo>
                  <a:lnTo>
                    <a:pt x="102326" y="7130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形状 393">
              <a:extLst>
                <a:ext uri="{FF2B5EF4-FFF2-40B4-BE49-F238E27FC236}">
                  <a16:creationId xmlns:a16="http://schemas.microsoft.com/office/drawing/2014/main" id="{418F2230-DD20-2D99-7746-1B9C8882058A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6025185" y="7038007"/>
              <a:ext cx="87682" cy="123761"/>
            </a:xfrm>
            <a:custGeom>
              <a:avLst/>
              <a:gdLst>
                <a:gd name="connsiteX0" fmla="*/ 54155 w 87682"/>
                <a:gd name="connsiteY0" fmla="*/ 70499 h 123761"/>
                <a:gd name="connsiteX1" fmla="*/ 72754 w 87682"/>
                <a:gd name="connsiteY1" fmla="*/ 119688 h 123761"/>
                <a:gd name="connsiteX2" fmla="*/ 82142 w 87682"/>
                <a:gd name="connsiteY2" fmla="*/ 123539 h 123761"/>
                <a:gd name="connsiteX3" fmla="*/ 86039 w 87682"/>
                <a:gd name="connsiteY3" fmla="*/ 123539 h 123761"/>
                <a:gd name="connsiteX4" fmla="*/ 87988 w 87682"/>
                <a:gd name="connsiteY4" fmla="*/ 121789 h 123761"/>
                <a:gd name="connsiteX5" fmla="*/ 87102 w 87682"/>
                <a:gd name="connsiteY5" fmla="*/ 120213 h 123761"/>
                <a:gd name="connsiteX6" fmla="*/ 83028 w 87682"/>
                <a:gd name="connsiteY6" fmla="*/ 112161 h 123761"/>
                <a:gd name="connsiteX7" fmla="*/ 46892 w 87682"/>
                <a:gd name="connsiteY7" fmla="*/ 12557 h 123761"/>
                <a:gd name="connsiteX8" fmla="*/ 25282 w 87682"/>
                <a:gd name="connsiteY8" fmla="*/ 128 h 123761"/>
                <a:gd name="connsiteX9" fmla="*/ 22093 w 87682"/>
                <a:gd name="connsiteY9" fmla="*/ 2053 h 123761"/>
                <a:gd name="connsiteX10" fmla="*/ 23688 w 87682"/>
                <a:gd name="connsiteY10" fmla="*/ 3804 h 123761"/>
                <a:gd name="connsiteX11" fmla="*/ 35201 w 87682"/>
                <a:gd name="connsiteY11" fmla="*/ 17808 h 123761"/>
                <a:gd name="connsiteX12" fmla="*/ 52384 w 87682"/>
                <a:gd name="connsiteY12" fmla="*/ 65422 h 123761"/>
                <a:gd name="connsiteX13" fmla="*/ 3494 w 87682"/>
                <a:gd name="connsiteY13" fmla="*/ 113386 h 123761"/>
                <a:gd name="connsiteX14" fmla="*/ 306 w 87682"/>
                <a:gd name="connsiteY14" fmla="*/ 118813 h 123761"/>
                <a:gd name="connsiteX15" fmla="*/ 5620 w 87682"/>
                <a:gd name="connsiteY15" fmla="*/ 123889 h 123761"/>
                <a:gd name="connsiteX16" fmla="*/ 11465 w 87682"/>
                <a:gd name="connsiteY16" fmla="*/ 120213 h 123761"/>
                <a:gd name="connsiteX17" fmla="*/ 54155 w 87682"/>
                <a:gd name="connsiteY17" fmla="*/ 70499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155" y="70499"/>
                  </a:moveTo>
                  <a:cubicBezTo>
                    <a:pt x="61417" y="88879"/>
                    <a:pt x="69920" y="115662"/>
                    <a:pt x="72754" y="119688"/>
                  </a:cubicBezTo>
                  <a:cubicBezTo>
                    <a:pt x="75588" y="123539"/>
                    <a:pt x="77360" y="123539"/>
                    <a:pt x="82142" y="123539"/>
                  </a:cubicBezTo>
                  <a:lnTo>
                    <a:pt x="86039" y="123539"/>
                  </a:lnTo>
                  <a:cubicBezTo>
                    <a:pt x="87811" y="123364"/>
                    <a:pt x="87988" y="122314"/>
                    <a:pt x="87988" y="121789"/>
                  </a:cubicBezTo>
                  <a:cubicBezTo>
                    <a:pt x="87988" y="121264"/>
                    <a:pt x="87634" y="120914"/>
                    <a:pt x="87102" y="120213"/>
                  </a:cubicBezTo>
                  <a:cubicBezTo>
                    <a:pt x="85331" y="118288"/>
                    <a:pt x="84268" y="115662"/>
                    <a:pt x="83028" y="112161"/>
                  </a:cubicBezTo>
                  <a:lnTo>
                    <a:pt x="46892" y="12557"/>
                  </a:lnTo>
                  <a:cubicBezTo>
                    <a:pt x="43172" y="2404"/>
                    <a:pt x="33607" y="128"/>
                    <a:pt x="25282" y="128"/>
                  </a:cubicBezTo>
                  <a:cubicBezTo>
                    <a:pt x="24396" y="128"/>
                    <a:pt x="22093" y="128"/>
                    <a:pt x="22093" y="2053"/>
                  </a:cubicBezTo>
                  <a:cubicBezTo>
                    <a:pt x="22093" y="3454"/>
                    <a:pt x="23510" y="3804"/>
                    <a:pt x="23688" y="3804"/>
                  </a:cubicBezTo>
                  <a:cubicBezTo>
                    <a:pt x="29533" y="4854"/>
                    <a:pt x="30773" y="5905"/>
                    <a:pt x="35201" y="17808"/>
                  </a:cubicBezTo>
                  <a:lnTo>
                    <a:pt x="52384" y="65422"/>
                  </a:lnTo>
                  <a:lnTo>
                    <a:pt x="3494" y="113386"/>
                  </a:lnTo>
                  <a:cubicBezTo>
                    <a:pt x="1368" y="115487"/>
                    <a:pt x="306" y="116537"/>
                    <a:pt x="306" y="118813"/>
                  </a:cubicBezTo>
                  <a:cubicBezTo>
                    <a:pt x="306" y="121789"/>
                    <a:pt x="2786" y="123889"/>
                    <a:pt x="5620" y="123889"/>
                  </a:cubicBezTo>
                  <a:cubicBezTo>
                    <a:pt x="8454" y="123889"/>
                    <a:pt x="10048" y="121964"/>
                    <a:pt x="11465" y="120213"/>
                  </a:cubicBezTo>
                  <a:lnTo>
                    <a:pt x="54155" y="7049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形状 394">
              <a:extLst>
                <a:ext uri="{FF2B5EF4-FFF2-40B4-BE49-F238E27FC236}">
                  <a16:creationId xmlns:a16="http://schemas.microsoft.com/office/drawing/2014/main" id="{AC229F35-D97E-08B3-D00F-68EDB8C26680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6128515" y="7038007"/>
              <a:ext cx="87682" cy="123761"/>
            </a:xfrm>
            <a:custGeom>
              <a:avLst/>
              <a:gdLst>
                <a:gd name="connsiteX0" fmla="*/ 54161 w 87682"/>
                <a:gd name="connsiteY0" fmla="*/ 70499 h 123761"/>
                <a:gd name="connsiteX1" fmla="*/ 72760 w 87682"/>
                <a:gd name="connsiteY1" fmla="*/ 119688 h 123761"/>
                <a:gd name="connsiteX2" fmla="*/ 82148 w 87682"/>
                <a:gd name="connsiteY2" fmla="*/ 123539 h 123761"/>
                <a:gd name="connsiteX3" fmla="*/ 86045 w 87682"/>
                <a:gd name="connsiteY3" fmla="*/ 123539 h 123761"/>
                <a:gd name="connsiteX4" fmla="*/ 87994 w 87682"/>
                <a:gd name="connsiteY4" fmla="*/ 121789 h 123761"/>
                <a:gd name="connsiteX5" fmla="*/ 87108 w 87682"/>
                <a:gd name="connsiteY5" fmla="*/ 120213 h 123761"/>
                <a:gd name="connsiteX6" fmla="*/ 83034 w 87682"/>
                <a:gd name="connsiteY6" fmla="*/ 112161 h 123761"/>
                <a:gd name="connsiteX7" fmla="*/ 46898 w 87682"/>
                <a:gd name="connsiteY7" fmla="*/ 12557 h 123761"/>
                <a:gd name="connsiteX8" fmla="*/ 25288 w 87682"/>
                <a:gd name="connsiteY8" fmla="*/ 128 h 123761"/>
                <a:gd name="connsiteX9" fmla="*/ 22099 w 87682"/>
                <a:gd name="connsiteY9" fmla="*/ 2053 h 123761"/>
                <a:gd name="connsiteX10" fmla="*/ 23693 w 87682"/>
                <a:gd name="connsiteY10" fmla="*/ 3804 h 123761"/>
                <a:gd name="connsiteX11" fmla="*/ 35207 w 87682"/>
                <a:gd name="connsiteY11" fmla="*/ 17808 h 123761"/>
                <a:gd name="connsiteX12" fmla="*/ 52389 w 87682"/>
                <a:gd name="connsiteY12" fmla="*/ 65422 h 123761"/>
                <a:gd name="connsiteX13" fmla="*/ 3500 w 87682"/>
                <a:gd name="connsiteY13" fmla="*/ 113386 h 123761"/>
                <a:gd name="connsiteX14" fmla="*/ 311 w 87682"/>
                <a:gd name="connsiteY14" fmla="*/ 118813 h 123761"/>
                <a:gd name="connsiteX15" fmla="*/ 5626 w 87682"/>
                <a:gd name="connsiteY15" fmla="*/ 123889 h 123761"/>
                <a:gd name="connsiteX16" fmla="*/ 11471 w 87682"/>
                <a:gd name="connsiteY16" fmla="*/ 120213 h 123761"/>
                <a:gd name="connsiteX17" fmla="*/ 54161 w 87682"/>
                <a:gd name="connsiteY17" fmla="*/ 70499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161" y="70499"/>
                  </a:moveTo>
                  <a:cubicBezTo>
                    <a:pt x="61423" y="88879"/>
                    <a:pt x="69926" y="115662"/>
                    <a:pt x="72760" y="119688"/>
                  </a:cubicBezTo>
                  <a:cubicBezTo>
                    <a:pt x="75594" y="123539"/>
                    <a:pt x="77365" y="123539"/>
                    <a:pt x="82148" y="123539"/>
                  </a:cubicBezTo>
                  <a:lnTo>
                    <a:pt x="86045" y="123539"/>
                  </a:lnTo>
                  <a:cubicBezTo>
                    <a:pt x="87816" y="123364"/>
                    <a:pt x="87994" y="122314"/>
                    <a:pt x="87994" y="121789"/>
                  </a:cubicBezTo>
                  <a:cubicBezTo>
                    <a:pt x="87994" y="121264"/>
                    <a:pt x="87639" y="120914"/>
                    <a:pt x="87108" y="120213"/>
                  </a:cubicBezTo>
                  <a:cubicBezTo>
                    <a:pt x="85337" y="118288"/>
                    <a:pt x="84274" y="115662"/>
                    <a:pt x="83034" y="112161"/>
                  </a:cubicBezTo>
                  <a:lnTo>
                    <a:pt x="46898" y="12557"/>
                  </a:lnTo>
                  <a:cubicBezTo>
                    <a:pt x="43178" y="2404"/>
                    <a:pt x="33613" y="128"/>
                    <a:pt x="25288" y="128"/>
                  </a:cubicBezTo>
                  <a:cubicBezTo>
                    <a:pt x="24402" y="128"/>
                    <a:pt x="22099" y="128"/>
                    <a:pt x="22099" y="2053"/>
                  </a:cubicBezTo>
                  <a:cubicBezTo>
                    <a:pt x="22099" y="3454"/>
                    <a:pt x="23516" y="3804"/>
                    <a:pt x="23693" y="3804"/>
                  </a:cubicBezTo>
                  <a:cubicBezTo>
                    <a:pt x="29539" y="4854"/>
                    <a:pt x="30779" y="5905"/>
                    <a:pt x="35207" y="17808"/>
                  </a:cubicBezTo>
                  <a:lnTo>
                    <a:pt x="52389" y="65422"/>
                  </a:lnTo>
                  <a:lnTo>
                    <a:pt x="3500" y="113386"/>
                  </a:lnTo>
                  <a:cubicBezTo>
                    <a:pt x="1374" y="115487"/>
                    <a:pt x="311" y="116537"/>
                    <a:pt x="311" y="118813"/>
                  </a:cubicBezTo>
                  <a:cubicBezTo>
                    <a:pt x="311" y="121789"/>
                    <a:pt x="2791" y="123889"/>
                    <a:pt x="5626" y="123889"/>
                  </a:cubicBezTo>
                  <a:cubicBezTo>
                    <a:pt x="8460" y="123889"/>
                    <a:pt x="10054" y="121964"/>
                    <a:pt x="11471" y="120213"/>
                  </a:cubicBezTo>
                  <a:lnTo>
                    <a:pt x="54161" y="7049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形状 395">
              <a:extLst>
                <a:ext uri="{FF2B5EF4-FFF2-40B4-BE49-F238E27FC236}">
                  <a16:creationId xmlns:a16="http://schemas.microsoft.com/office/drawing/2014/main" id="{5136CA46-4884-788F-E527-3D0B4382A6A8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6231260" y="7131712"/>
              <a:ext cx="49474" cy="55263"/>
            </a:xfrm>
            <a:custGeom>
              <a:avLst/>
              <a:gdLst>
                <a:gd name="connsiteX0" fmla="*/ 44955 w 49474"/>
                <a:gd name="connsiteY0" fmla="*/ 8094 h 55263"/>
                <a:gd name="connsiteX1" fmla="*/ 39748 w 49474"/>
                <a:gd name="connsiteY1" fmla="*/ 13853 h 55263"/>
                <a:gd name="connsiteX2" fmla="*/ 43840 w 49474"/>
                <a:gd name="connsiteY2" fmla="*/ 17775 h 55263"/>
                <a:gd name="connsiteX3" fmla="*/ 49791 w 49474"/>
                <a:gd name="connsiteY3" fmla="*/ 10790 h 55263"/>
                <a:gd name="connsiteX4" fmla="*/ 33300 w 49474"/>
                <a:gd name="connsiteY4" fmla="*/ 129 h 55263"/>
                <a:gd name="connsiteX5" fmla="*/ 10485 w 49474"/>
                <a:gd name="connsiteY5" fmla="*/ 18020 h 55263"/>
                <a:gd name="connsiteX6" fmla="*/ 14825 w 49474"/>
                <a:gd name="connsiteY6" fmla="*/ 26965 h 55263"/>
                <a:gd name="connsiteX7" fmla="*/ 28836 w 49474"/>
                <a:gd name="connsiteY7" fmla="*/ 31376 h 55263"/>
                <a:gd name="connsiteX8" fmla="*/ 39376 w 49474"/>
                <a:gd name="connsiteY8" fmla="*/ 39464 h 55263"/>
                <a:gd name="connsiteX9" fmla="*/ 32804 w 49474"/>
                <a:gd name="connsiteY9" fmla="*/ 49266 h 55263"/>
                <a:gd name="connsiteX10" fmla="*/ 20404 w 49474"/>
                <a:gd name="connsiteY10" fmla="*/ 51962 h 55263"/>
                <a:gd name="connsiteX11" fmla="*/ 5525 w 49474"/>
                <a:gd name="connsiteY11" fmla="*/ 46816 h 55263"/>
                <a:gd name="connsiteX12" fmla="*/ 12345 w 49474"/>
                <a:gd name="connsiteY12" fmla="*/ 39831 h 55263"/>
                <a:gd name="connsiteX13" fmla="*/ 7509 w 49474"/>
                <a:gd name="connsiteY13" fmla="*/ 35297 h 55263"/>
                <a:gd name="connsiteX14" fmla="*/ 317 w 49474"/>
                <a:gd name="connsiteY14" fmla="*/ 43507 h 55263"/>
                <a:gd name="connsiteX15" fmla="*/ 20280 w 49474"/>
                <a:gd name="connsiteY15" fmla="*/ 55393 h 55263"/>
                <a:gd name="connsiteX16" fmla="*/ 47311 w 49474"/>
                <a:gd name="connsiteY16" fmla="*/ 35175 h 55263"/>
                <a:gd name="connsiteX17" fmla="*/ 30200 w 49474"/>
                <a:gd name="connsiteY17" fmla="*/ 20838 h 55263"/>
                <a:gd name="connsiteX18" fmla="*/ 25240 w 49474"/>
                <a:gd name="connsiteY18" fmla="*/ 19858 h 55263"/>
                <a:gd name="connsiteX19" fmla="*/ 18421 w 49474"/>
                <a:gd name="connsiteY19" fmla="*/ 13731 h 55263"/>
                <a:gd name="connsiteX20" fmla="*/ 23380 w 49474"/>
                <a:gd name="connsiteY20" fmla="*/ 5889 h 55263"/>
                <a:gd name="connsiteX21" fmla="*/ 33176 w 49474"/>
                <a:gd name="connsiteY21" fmla="*/ 3560 h 55263"/>
                <a:gd name="connsiteX22" fmla="*/ 44955 w 49474"/>
                <a:gd name="connsiteY22" fmla="*/ 8094 h 5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474" h="55263">
                  <a:moveTo>
                    <a:pt x="44955" y="8094"/>
                  </a:moveTo>
                  <a:cubicBezTo>
                    <a:pt x="41732" y="8829"/>
                    <a:pt x="39748" y="11403"/>
                    <a:pt x="39748" y="13853"/>
                  </a:cubicBezTo>
                  <a:cubicBezTo>
                    <a:pt x="39748" y="16672"/>
                    <a:pt x="42228" y="17775"/>
                    <a:pt x="43840" y="17775"/>
                  </a:cubicBezTo>
                  <a:cubicBezTo>
                    <a:pt x="45079" y="17775"/>
                    <a:pt x="49791" y="17039"/>
                    <a:pt x="49791" y="10790"/>
                  </a:cubicBezTo>
                  <a:cubicBezTo>
                    <a:pt x="49791" y="2825"/>
                    <a:pt x="40864" y="129"/>
                    <a:pt x="33300" y="129"/>
                  </a:cubicBezTo>
                  <a:cubicBezTo>
                    <a:pt x="13957" y="129"/>
                    <a:pt x="10485" y="14221"/>
                    <a:pt x="10485" y="18020"/>
                  </a:cubicBezTo>
                  <a:cubicBezTo>
                    <a:pt x="10485" y="22554"/>
                    <a:pt x="13089" y="25494"/>
                    <a:pt x="14825" y="26965"/>
                  </a:cubicBezTo>
                  <a:cubicBezTo>
                    <a:pt x="18049" y="29416"/>
                    <a:pt x="20280" y="29906"/>
                    <a:pt x="28836" y="31376"/>
                  </a:cubicBezTo>
                  <a:cubicBezTo>
                    <a:pt x="31440" y="31866"/>
                    <a:pt x="39376" y="33337"/>
                    <a:pt x="39376" y="39464"/>
                  </a:cubicBezTo>
                  <a:cubicBezTo>
                    <a:pt x="39376" y="41547"/>
                    <a:pt x="38012" y="46203"/>
                    <a:pt x="32804" y="49266"/>
                  </a:cubicBezTo>
                  <a:cubicBezTo>
                    <a:pt x="27968" y="51962"/>
                    <a:pt x="21892" y="51962"/>
                    <a:pt x="20404" y="51962"/>
                  </a:cubicBezTo>
                  <a:cubicBezTo>
                    <a:pt x="15445" y="51962"/>
                    <a:pt x="8377" y="50859"/>
                    <a:pt x="5525" y="46816"/>
                  </a:cubicBezTo>
                  <a:cubicBezTo>
                    <a:pt x="9617" y="46326"/>
                    <a:pt x="12345" y="43262"/>
                    <a:pt x="12345" y="39831"/>
                  </a:cubicBezTo>
                  <a:cubicBezTo>
                    <a:pt x="12345" y="36768"/>
                    <a:pt x="10113" y="35297"/>
                    <a:pt x="7509" y="35297"/>
                  </a:cubicBezTo>
                  <a:cubicBezTo>
                    <a:pt x="3913" y="35297"/>
                    <a:pt x="317" y="38116"/>
                    <a:pt x="317" y="43507"/>
                  </a:cubicBezTo>
                  <a:cubicBezTo>
                    <a:pt x="317" y="50859"/>
                    <a:pt x="8253" y="55393"/>
                    <a:pt x="20280" y="55393"/>
                  </a:cubicBezTo>
                  <a:cubicBezTo>
                    <a:pt x="43096" y="55393"/>
                    <a:pt x="47311" y="39954"/>
                    <a:pt x="47311" y="35175"/>
                  </a:cubicBezTo>
                  <a:cubicBezTo>
                    <a:pt x="47311" y="23901"/>
                    <a:pt x="34788" y="21696"/>
                    <a:pt x="30200" y="20838"/>
                  </a:cubicBezTo>
                  <a:cubicBezTo>
                    <a:pt x="29084" y="20593"/>
                    <a:pt x="25984" y="20103"/>
                    <a:pt x="25240" y="19858"/>
                  </a:cubicBezTo>
                  <a:cubicBezTo>
                    <a:pt x="20652" y="19000"/>
                    <a:pt x="18421" y="16427"/>
                    <a:pt x="18421" y="13731"/>
                  </a:cubicBezTo>
                  <a:cubicBezTo>
                    <a:pt x="18421" y="10913"/>
                    <a:pt x="20652" y="7604"/>
                    <a:pt x="23380" y="5889"/>
                  </a:cubicBezTo>
                  <a:cubicBezTo>
                    <a:pt x="26728" y="3805"/>
                    <a:pt x="31068" y="3560"/>
                    <a:pt x="33176" y="3560"/>
                  </a:cubicBezTo>
                  <a:cubicBezTo>
                    <a:pt x="35780" y="3560"/>
                    <a:pt x="42228" y="3928"/>
                    <a:pt x="44955" y="8094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形状 396">
              <a:extLst>
                <a:ext uri="{FF2B5EF4-FFF2-40B4-BE49-F238E27FC236}">
                  <a16:creationId xmlns:a16="http://schemas.microsoft.com/office/drawing/2014/main" id="{549211DD-3C5A-EBB0-C2C8-26B4D99E9973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6579332" y="7020861"/>
              <a:ext cx="20724" cy="52340"/>
            </a:xfrm>
            <a:custGeom>
              <a:avLst/>
              <a:gdLst>
                <a:gd name="connsiteX0" fmla="*/ 21061 w 20724"/>
                <a:gd name="connsiteY0" fmla="*/ 18501 h 52340"/>
                <a:gd name="connsiteX1" fmla="*/ 9725 w 20724"/>
                <a:gd name="connsiteY1" fmla="*/ 121 h 52340"/>
                <a:gd name="connsiteX2" fmla="*/ 336 w 20724"/>
                <a:gd name="connsiteY2" fmla="*/ 9399 h 52340"/>
                <a:gd name="connsiteX3" fmla="*/ 9725 w 20724"/>
                <a:gd name="connsiteY3" fmla="*/ 18677 h 52340"/>
                <a:gd name="connsiteX4" fmla="*/ 15924 w 20724"/>
                <a:gd name="connsiteY4" fmla="*/ 16401 h 52340"/>
                <a:gd name="connsiteX5" fmla="*/ 16810 w 20724"/>
                <a:gd name="connsiteY5" fmla="*/ 15876 h 52340"/>
                <a:gd name="connsiteX6" fmla="*/ 17164 w 20724"/>
                <a:gd name="connsiteY6" fmla="*/ 18501 h 52340"/>
                <a:gd name="connsiteX7" fmla="*/ 5119 w 20724"/>
                <a:gd name="connsiteY7" fmla="*/ 47735 h 52340"/>
                <a:gd name="connsiteX8" fmla="*/ 3171 w 20724"/>
                <a:gd name="connsiteY8" fmla="*/ 50536 h 52340"/>
                <a:gd name="connsiteX9" fmla="*/ 4942 w 20724"/>
                <a:gd name="connsiteY9" fmla="*/ 52462 h 52340"/>
                <a:gd name="connsiteX10" fmla="*/ 21061 w 20724"/>
                <a:gd name="connsiteY10" fmla="*/ 18501 h 5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340">
                  <a:moveTo>
                    <a:pt x="21061" y="18501"/>
                  </a:moveTo>
                  <a:cubicBezTo>
                    <a:pt x="21061" y="6948"/>
                    <a:pt x="16633" y="121"/>
                    <a:pt x="9725" y="121"/>
                  </a:cubicBezTo>
                  <a:cubicBezTo>
                    <a:pt x="3879" y="121"/>
                    <a:pt x="336" y="4497"/>
                    <a:pt x="336" y="9399"/>
                  </a:cubicBezTo>
                  <a:cubicBezTo>
                    <a:pt x="336" y="14125"/>
                    <a:pt x="3879" y="18677"/>
                    <a:pt x="9725" y="18677"/>
                  </a:cubicBezTo>
                  <a:cubicBezTo>
                    <a:pt x="11850" y="18677"/>
                    <a:pt x="14153" y="17976"/>
                    <a:pt x="15924" y="16401"/>
                  </a:cubicBezTo>
                  <a:cubicBezTo>
                    <a:pt x="16456" y="16051"/>
                    <a:pt x="16633" y="15876"/>
                    <a:pt x="16810" y="15876"/>
                  </a:cubicBezTo>
                  <a:cubicBezTo>
                    <a:pt x="16987" y="15876"/>
                    <a:pt x="17164" y="16051"/>
                    <a:pt x="17164" y="18501"/>
                  </a:cubicBezTo>
                  <a:cubicBezTo>
                    <a:pt x="17164" y="31455"/>
                    <a:pt x="10965" y="41958"/>
                    <a:pt x="5119" y="47735"/>
                  </a:cubicBezTo>
                  <a:cubicBezTo>
                    <a:pt x="3171" y="49661"/>
                    <a:pt x="3171" y="50011"/>
                    <a:pt x="3171" y="50536"/>
                  </a:cubicBezTo>
                  <a:cubicBezTo>
                    <a:pt x="3171" y="51761"/>
                    <a:pt x="4056" y="52462"/>
                    <a:pt x="4942" y="52462"/>
                  </a:cubicBezTo>
                  <a:cubicBezTo>
                    <a:pt x="6890" y="52462"/>
                    <a:pt x="21061" y="38983"/>
                    <a:pt x="21061" y="18501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形状 397">
              <a:extLst>
                <a:ext uri="{FF2B5EF4-FFF2-40B4-BE49-F238E27FC236}">
                  <a16:creationId xmlns:a16="http://schemas.microsoft.com/office/drawing/2014/main" id="{049767C5-FF24-6312-1BE9-335FC05E991D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2867958" y="7347789"/>
              <a:ext cx="126297" cy="123411"/>
            </a:xfrm>
            <a:custGeom>
              <a:avLst/>
              <a:gdLst>
                <a:gd name="connsiteX0" fmla="*/ 101450 w 126297"/>
                <a:gd name="connsiteY0" fmla="*/ 20101 h 123411"/>
                <a:gd name="connsiteX1" fmla="*/ 124123 w 126297"/>
                <a:gd name="connsiteY1" fmla="*/ 5572 h 123411"/>
                <a:gd name="connsiteX2" fmla="*/ 126426 w 126297"/>
                <a:gd name="connsiteY2" fmla="*/ 2246 h 123411"/>
                <a:gd name="connsiteX3" fmla="*/ 124123 w 126297"/>
                <a:gd name="connsiteY3" fmla="*/ 145 h 123411"/>
                <a:gd name="connsiteX4" fmla="*/ 109598 w 126297"/>
                <a:gd name="connsiteY4" fmla="*/ 671 h 123411"/>
                <a:gd name="connsiteX5" fmla="*/ 92061 w 126297"/>
                <a:gd name="connsiteY5" fmla="*/ 145 h 123411"/>
                <a:gd name="connsiteX6" fmla="*/ 88696 w 126297"/>
                <a:gd name="connsiteY6" fmla="*/ 3471 h 123411"/>
                <a:gd name="connsiteX7" fmla="*/ 91530 w 126297"/>
                <a:gd name="connsiteY7" fmla="*/ 5572 h 123411"/>
                <a:gd name="connsiteX8" fmla="*/ 99678 w 126297"/>
                <a:gd name="connsiteY8" fmla="*/ 11349 h 123411"/>
                <a:gd name="connsiteX9" fmla="*/ 97021 w 126297"/>
                <a:gd name="connsiteY9" fmla="*/ 18001 h 123411"/>
                <a:gd name="connsiteX10" fmla="*/ 42641 w 126297"/>
                <a:gd name="connsiteY10" fmla="*/ 103426 h 123411"/>
                <a:gd name="connsiteX11" fmla="*/ 30595 w 126297"/>
                <a:gd name="connsiteY11" fmla="*/ 10824 h 123411"/>
                <a:gd name="connsiteX12" fmla="*/ 42818 w 126297"/>
                <a:gd name="connsiteY12" fmla="*/ 5572 h 123411"/>
                <a:gd name="connsiteX13" fmla="*/ 47246 w 126297"/>
                <a:gd name="connsiteY13" fmla="*/ 2071 h 123411"/>
                <a:gd name="connsiteX14" fmla="*/ 44766 w 126297"/>
                <a:gd name="connsiteY14" fmla="*/ 145 h 123411"/>
                <a:gd name="connsiteX15" fmla="*/ 22801 w 126297"/>
                <a:gd name="connsiteY15" fmla="*/ 671 h 123411"/>
                <a:gd name="connsiteX16" fmla="*/ 13059 w 126297"/>
                <a:gd name="connsiteY16" fmla="*/ 496 h 123411"/>
                <a:gd name="connsiteX17" fmla="*/ 3494 w 126297"/>
                <a:gd name="connsiteY17" fmla="*/ 145 h 123411"/>
                <a:gd name="connsiteX18" fmla="*/ 128 w 126297"/>
                <a:gd name="connsiteY18" fmla="*/ 3471 h 123411"/>
                <a:gd name="connsiteX19" fmla="*/ 4556 w 126297"/>
                <a:gd name="connsiteY19" fmla="*/ 5572 h 123411"/>
                <a:gd name="connsiteX20" fmla="*/ 15185 w 126297"/>
                <a:gd name="connsiteY20" fmla="*/ 11524 h 123411"/>
                <a:gd name="connsiteX21" fmla="*/ 29178 w 126297"/>
                <a:gd name="connsiteY21" fmla="*/ 119531 h 123411"/>
                <a:gd name="connsiteX22" fmla="*/ 32721 w 126297"/>
                <a:gd name="connsiteY22" fmla="*/ 123557 h 123411"/>
                <a:gd name="connsiteX23" fmla="*/ 37681 w 126297"/>
                <a:gd name="connsiteY23" fmla="*/ 120406 h 123411"/>
                <a:gd name="connsiteX24" fmla="*/ 101450 w 126297"/>
                <a:gd name="connsiteY24" fmla="*/ 20101 h 12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6297" h="123411">
                  <a:moveTo>
                    <a:pt x="101450" y="20101"/>
                  </a:moveTo>
                  <a:cubicBezTo>
                    <a:pt x="110129" y="6447"/>
                    <a:pt x="117569" y="5922"/>
                    <a:pt x="124123" y="5572"/>
                  </a:cubicBezTo>
                  <a:cubicBezTo>
                    <a:pt x="126249" y="5397"/>
                    <a:pt x="126426" y="2421"/>
                    <a:pt x="126426" y="2246"/>
                  </a:cubicBezTo>
                  <a:cubicBezTo>
                    <a:pt x="126426" y="846"/>
                    <a:pt x="125540" y="145"/>
                    <a:pt x="124123" y="145"/>
                  </a:cubicBezTo>
                  <a:cubicBezTo>
                    <a:pt x="119518" y="145"/>
                    <a:pt x="114381" y="671"/>
                    <a:pt x="109598" y="671"/>
                  </a:cubicBezTo>
                  <a:cubicBezTo>
                    <a:pt x="103752" y="671"/>
                    <a:pt x="97730" y="145"/>
                    <a:pt x="92061" y="145"/>
                  </a:cubicBezTo>
                  <a:cubicBezTo>
                    <a:pt x="90999" y="145"/>
                    <a:pt x="88696" y="145"/>
                    <a:pt x="88696" y="3471"/>
                  </a:cubicBezTo>
                  <a:cubicBezTo>
                    <a:pt x="88696" y="5397"/>
                    <a:pt x="90290" y="5572"/>
                    <a:pt x="91530" y="5572"/>
                  </a:cubicBezTo>
                  <a:cubicBezTo>
                    <a:pt x="96313" y="5922"/>
                    <a:pt x="99678" y="7673"/>
                    <a:pt x="99678" y="11349"/>
                  </a:cubicBezTo>
                  <a:cubicBezTo>
                    <a:pt x="99678" y="13974"/>
                    <a:pt x="97021" y="17826"/>
                    <a:pt x="97021" y="18001"/>
                  </a:cubicBezTo>
                  <a:lnTo>
                    <a:pt x="42641" y="103426"/>
                  </a:lnTo>
                  <a:lnTo>
                    <a:pt x="30595" y="10824"/>
                  </a:lnTo>
                  <a:cubicBezTo>
                    <a:pt x="30595" y="7848"/>
                    <a:pt x="34669" y="5572"/>
                    <a:pt x="42818" y="5572"/>
                  </a:cubicBezTo>
                  <a:cubicBezTo>
                    <a:pt x="45298" y="5572"/>
                    <a:pt x="47246" y="5572"/>
                    <a:pt x="47246" y="2071"/>
                  </a:cubicBezTo>
                  <a:cubicBezTo>
                    <a:pt x="47246" y="496"/>
                    <a:pt x="45829" y="145"/>
                    <a:pt x="44766" y="145"/>
                  </a:cubicBezTo>
                  <a:cubicBezTo>
                    <a:pt x="37681" y="145"/>
                    <a:pt x="30064" y="671"/>
                    <a:pt x="22801" y="671"/>
                  </a:cubicBezTo>
                  <a:cubicBezTo>
                    <a:pt x="19613" y="671"/>
                    <a:pt x="16247" y="496"/>
                    <a:pt x="13059" y="496"/>
                  </a:cubicBezTo>
                  <a:cubicBezTo>
                    <a:pt x="9871" y="496"/>
                    <a:pt x="6505" y="145"/>
                    <a:pt x="3494" y="145"/>
                  </a:cubicBezTo>
                  <a:cubicBezTo>
                    <a:pt x="2254" y="145"/>
                    <a:pt x="128" y="145"/>
                    <a:pt x="128" y="3471"/>
                  </a:cubicBezTo>
                  <a:cubicBezTo>
                    <a:pt x="128" y="5572"/>
                    <a:pt x="1722" y="5572"/>
                    <a:pt x="4556" y="5572"/>
                  </a:cubicBezTo>
                  <a:cubicBezTo>
                    <a:pt x="14476" y="5572"/>
                    <a:pt x="14653" y="7147"/>
                    <a:pt x="15185" y="11524"/>
                  </a:cubicBezTo>
                  <a:lnTo>
                    <a:pt x="29178" y="119531"/>
                  </a:lnTo>
                  <a:cubicBezTo>
                    <a:pt x="29710" y="123032"/>
                    <a:pt x="30418" y="123557"/>
                    <a:pt x="32721" y="123557"/>
                  </a:cubicBezTo>
                  <a:cubicBezTo>
                    <a:pt x="35555" y="123557"/>
                    <a:pt x="36264" y="122682"/>
                    <a:pt x="37681" y="120406"/>
                  </a:cubicBezTo>
                  <a:lnTo>
                    <a:pt x="101450" y="20101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形状 398">
              <a:extLst>
                <a:ext uri="{FF2B5EF4-FFF2-40B4-BE49-F238E27FC236}">
                  <a16:creationId xmlns:a16="http://schemas.microsoft.com/office/drawing/2014/main" id="{E39F234B-36D2-B65D-D1D7-C4BD1DD9FD99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2968932" y="7439568"/>
              <a:ext cx="57037" cy="55263"/>
            </a:xfrm>
            <a:custGeom>
              <a:avLst/>
              <a:gdLst>
                <a:gd name="connsiteX0" fmla="*/ 13401 w 57037"/>
                <a:gd name="connsiteY0" fmla="*/ 43402 h 55263"/>
                <a:gd name="connsiteX1" fmla="*/ 29397 w 57037"/>
                <a:gd name="connsiteY1" fmla="*/ 29556 h 55263"/>
                <a:gd name="connsiteX2" fmla="*/ 44896 w 57037"/>
                <a:gd name="connsiteY2" fmla="*/ 16689 h 55263"/>
                <a:gd name="connsiteX3" fmla="*/ 57172 w 57037"/>
                <a:gd name="connsiteY3" fmla="*/ 1617 h 55263"/>
                <a:gd name="connsiteX4" fmla="*/ 55064 w 57037"/>
                <a:gd name="connsiteY4" fmla="*/ 147 h 55263"/>
                <a:gd name="connsiteX5" fmla="*/ 52956 w 57037"/>
                <a:gd name="connsiteY5" fmla="*/ 1372 h 55263"/>
                <a:gd name="connsiteX6" fmla="*/ 43532 w 57037"/>
                <a:gd name="connsiteY6" fmla="*/ 8847 h 55263"/>
                <a:gd name="connsiteX7" fmla="*/ 36464 w 57037"/>
                <a:gd name="connsiteY7" fmla="*/ 5171 h 55263"/>
                <a:gd name="connsiteX8" fmla="*/ 26669 w 57037"/>
                <a:gd name="connsiteY8" fmla="*/ 147 h 55263"/>
                <a:gd name="connsiteX9" fmla="*/ 10053 w 57037"/>
                <a:gd name="connsiteY9" fmla="*/ 14484 h 55263"/>
                <a:gd name="connsiteX10" fmla="*/ 12161 w 57037"/>
                <a:gd name="connsiteY10" fmla="*/ 15954 h 55263"/>
                <a:gd name="connsiteX11" fmla="*/ 14393 w 57037"/>
                <a:gd name="connsiteY11" fmla="*/ 14239 h 55263"/>
                <a:gd name="connsiteX12" fmla="*/ 25181 w 57037"/>
                <a:gd name="connsiteY12" fmla="*/ 9705 h 55263"/>
                <a:gd name="connsiteX13" fmla="*/ 32993 w 57037"/>
                <a:gd name="connsiteY13" fmla="*/ 10808 h 55263"/>
                <a:gd name="connsiteX14" fmla="*/ 43780 w 57037"/>
                <a:gd name="connsiteY14" fmla="*/ 12278 h 55263"/>
                <a:gd name="connsiteX15" fmla="*/ 26545 w 57037"/>
                <a:gd name="connsiteY15" fmla="*/ 27105 h 55263"/>
                <a:gd name="connsiteX16" fmla="*/ 11169 w 57037"/>
                <a:gd name="connsiteY16" fmla="*/ 40216 h 55263"/>
                <a:gd name="connsiteX17" fmla="*/ 134 w 57037"/>
                <a:gd name="connsiteY17" fmla="*/ 53940 h 55263"/>
                <a:gd name="connsiteX18" fmla="*/ 2242 w 57037"/>
                <a:gd name="connsiteY18" fmla="*/ 55411 h 55263"/>
                <a:gd name="connsiteX19" fmla="*/ 4350 w 57037"/>
                <a:gd name="connsiteY19" fmla="*/ 54185 h 55263"/>
                <a:gd name="connsiteX20" fmla="*/ 15757 w 57037"/>
                <a:gd name="connsiteY20" fmla="*/ 46711 h 55263"/>
                <a:gd name="connsiteX21" fmla="*/ 22453 w 57037"/>
                <a:gd name="connsiteY21" fmla="*/ 49897 h 55263"/>
                <a:gd name="connsiteX22" fmla="*/ 32745 w 57037"/>
                <a:gd name="connsiteY22" fmla="*/ 55411 h 55263"/>
                <a:gd name="connsiteX23" fmla="*/ 54320 w 57037"/>
                <a:gd name="connsiteY23" fmla="*/ 36418 h 55263"/>
                <a:gd name="connsiteX24" fmla="*/ 52212 w 57037"/>
                <a:gd name="connsiteY24" fmla="*/ 34825 h 55263"/>
                <a:gd name="connsiteX25" fmla="*/ 49980 w 57037"/>
                <a:gd name="connsiteY25" fmla="*/ 36785 h 55263"/>
                <a:gd name="connsiteX26" fmla="*/ 34232 w 57037"/>
                <a:gd name="connsiteY26" fmla="*/ 45853 h 55263"/>
                <a:gd name="connsiteX27" fmla="*/ 25181 w 57037"/>
                <a:gd name="connsiteY27" fmla="*/ 44505 h 55263"/>
                <a:gd name="connsiteX28" fmla="*/ 16253 w 57037"/>
                <a:gd name="connsiteY28" fmla="*/ 43280 h 55263"/>
                <a:gd name="connsiteX29" fmla="*/ 13401 w 57037"/>
                <a:gd name="connsiteY29" fmla="*/ 43402 h 5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037" h="55263">
                  <a:moveTo>
                    <a:pt x="13401" y="43402"/>
                  </a:moveTo>
                  <a:cubicBezTo>
                    <a:pt x="16625" y="40216"/>
                    <a:pt x="18857" y="37888"/>
                    <a:pt x="29397" y="29556"/>
                  </a:cubicBezTo>
                  <a:cubicBezTo>
                    <a:pt x="32001" y="27472"/>
                    <a:pt x="41300" y="20120"/>
                    <a:pt x="44896" y="16689"/>
                  </a:cubicBezTo>
                  <a:cubicBezTo>
                    <a:pt x="52460" y="9337"/>
                    <a:pt x="57172" y="3088"/>
                    <a:pt x="57172" y="1617"/>
                  </a:cubicBezTo>
                  <a:cubicBezTo>
                    <a:pt x="57172" y="147"/>
                    <a:pt x="55560" y="147"/>
                    <a:pt x="55064" y="147"/>
                  </a:cubicBezTo>
                  <a:cubicBezTo>
                    <a:pt x="53948" y="147"/>
                    <a:pt x="53576" y="392"/>
                    <a:pt x="52956" y="1372"/>
                  </a:cubicBezTo>
                  <a:cubicBezTo>
                    <a:pt x="49112" y="7009"/>
                    <a:pt x="46508" y="8847"/>
                    <a:pt x="43532" y="8847"/>
                  </a:cubicBezTo>
                  <a:cubicBezTo>
                    <a:pt x="42044" y="8847"/>
                    <a:pt x="40184" y="8724"/>
                    <a:pt x="36464" y="5171"/>
                  </a:cubicBezTo>
                  <a:cubicBezTo>
                    <a:pt x="32249" y="1005"/>
                    <a:pt x="29521" y="147"/>
                    <a:pt x="26669" y="147"/>
                  </a:cubicBezTo>
                  <a:cubicBezTo>
                    <a:pt x="16749" y="147"/>
                    <a:pt x="10053" y="10808"/>
                    <a:pt x="10053" y="14484"/>
                  </a:cubicBezTo>
                  <a:cubicBezTo>
                    <a:pt x="10053" y="15586"/>
                    <a:pt x="11293" y="15954"/>
                    <a:pt x="12161" y="15954"/>
                  </a:cubicBezTo>
                  <a:cubicBezTo>
                    <a:pt x="13649" y="15954"/>
                    <a:pt x="13897" y="15586"/>
                    <a:pt x="14393" y="14239"/>
                  </a:cubicBezTo>
                  <a:cubicBezTo>
                    <a:pt x="16253" y="9950"/>
                    <a:pt x="23197" y="9705"/>
                    <a:pt x="25181" y="9705"/>
                  </a:cubicBezTo>
                  <a:cubicBezTo>
                    <a:pt x="28033" y="9705"/>
                    <a:pt x="31257" y="10440"/>
                    <a:pt x="32993" y="10808"/>
                  </a:cubicBezTo>
                  <a:cubicBezTo>
                    <a:pt x="39812" y="12278"/>
                    <a:pt x="40680" y="12278"/>
                    <a:pt x="43780" y="12278"/>
                  </a:cubicBezTo>
                  <a:cubicBezTo>
                    <a:pt x="40556" y="15586"/>
                    <a:pt x="38324" y="17792"/>
                    <a:pt x="26545" y="27105"/>
                  </a:cubicBezTo>
                  <a:cubicBezTo>
                    <a:pt x="16873" y="34702"/>
                    <a:pt x="13525" y="37766"/>
                    <a:pt x="11169" y="40216"/>
                  </a:cubicBezTo>
                  <a:cubicBezTo>
                    <a:pt x="3730" y="47446"/>
                    <a:pt x="134" y="52837"/>
                    <a:pt x="134" y="53940"/>
                  </a:cubicBezTo>
                  <a:cubicBezTo>
                    <a:pt x="134" y="55411"/>
                    <a:pt x="1746" y="55411"/>
                    <a:pt x="2242" y="55411"/>
                  </a:cubicBezTo>
                  <a:cubicBezTo>
                    <a:pt x="3482" y="55411"/>
                    <a:pt x="3730" y="55166"/>
                    <a:pt x="4350" y="54185"/>
                  </a:cubicBezTo>
                  <a:cubicBezTo>
                    <a:pt x="7698" y="49529"/>
                    <a:pt x="11541" y="46711"/>
                    <a:pt x="15757" y="46711"/>
                  </a:cubicBezTo>
                  <a:cubicBezTo>
                    <a:pt x="17245" y="46711"/>
                    <a:pt x="19105" y="46833"/>
                    <a:pt x="22453" y="49897"/>
                  </a:cubicBezTo>
                  <a:cubicBezTo>
                    <a:pt x="26297" y="53573"/>
                    <a:pt x="28777" y="55411"/>
                    <a:pt x="32745" y="55411"/>
                  </a:cubicBezTo>
                  <a:cubicBezTo>
                    <a:pt x="46012" y="55411"/>
                    <a:pt x="54320" y="40584"/>
                    <a:pt x="54320" y="36418"/>
                  </a:cubicBezTo>
                  <a:cubicBezTo>
                    <a:pt x="54320" y="34947"/>
                    <a:pt x="52956" y="34825"/>
                    <a:pt x="52212" y="34825"/>
                  </a:cubicBezTo>
                  <a:cubicBezTo>
                    <a:pt x="50724" y="34825"/>
                    <a:pt x="50476" y="35437"/>
                    <a:pt x="49980" y="36785"/>
                  </a:cubicBezTo>
                  <a:cubicBezTo>
                    <a:pt x="47624" y="42912"/>
                    <a:pt x="40308" y="45853"/>
                    <a:pt x="34232" y="45853"/>
                  </a:cubicBezTo>
                  <a:cubicBezTo>
                    <a:pt x="31381" y="45853"/>
                    <a:pt x="28281" y="45240"/>
                    <a:pt x="25181" y="44505"/>
                  </a:cubicBezTo>
                  <a:cubicBezTo>
                    <a:pt x="19477" y="43280"/>
                    <a:pt x="18485" y="43280"/>
                    <a:pt x="16253" y="43280"/>
                  </a:cubicBezTo>
                  <a:cubicBezTo>
                    <a:pt x="16005" y="43280"/>
                    <a:pt x="14145" y="43280"/>
                    <a:pt x="13401" y="43402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形状 399">
              <a:extLst>
                <a:ext uri="{FF2B5EF4-FFF2-40B4-BE49-F238E27FC236}">
                  <a16:creationId xmlns:a16="http://schemas.microsoft.com/office/drawing/2014/main" id="{A352C3F4-9B71-89E0-63C1-37B8F7091A50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3102109" y="7403105"/>
              <a:ext cx="117795" cy="40962"/>
            </a:xfrm>
            <a:custGeom>
              <a:avLst/>
              <a:gdLst>
                <a:gd name="connsiteX0" fmla="*/ 111914 w 117795"/>
                <a:gd name="connsiteY0" fmla="*/ 7147 h 40962"/>
                <a:gd name="connsiteX1" fmla="*/ 117936 w 117795"/>
                <a:gd name="connsiteY1" fmla="*/ 3646 h 40962"/>
                <a:gd name="connsiteX2" fmla="*/ 112091 w 117795"/>
                <a:gd name="connsiteY2" fmla="*/ 145 h 40962"/>
                <a:gd name="connsiteX3" fmla="*/ 5987 w 117795"/>
                <a:gd name="connsiteY3" fmla="*/ 145 h 40962"/>
                <a:gd name="connsiteX4" fmla="*/ 141 w 117795"/>
                <a:gd name="connsiteY4" fmla="*/ 3646 h 40962"/>
                <a:gd name="connsiteX5" fmla="*/ 6164 w 117795"/>
                <a:gd name="connsiteY5" fmla="*/ 7147 h 40962"/>
                <a:gd name="connsiteX6" fmla="*/ 111914 w 117795"/>
                <a:gd name="connsiteY6" fmla="*/ 7147 h 40962"/>
                <a:gd name="connsiteX7" fmla="*/ 112091 w 117795"/>
                <a:gd name="connsiteY7" fmla="*/ 41108 h 40962"/>
                <a:gd name="connsiteX8" fmla="*/ 117936 w 117795"/>
                <a:gd name="connsiteY8" fmla="*/ 37606 h 40962"/>
                <a:gd name="connsiteX9" fmla="*/ 111914 w 117795"/>
                <a:gd name="connsiteY9" fmla="*/ 34105 h 40962"/>
                <a:gd name="connsiteX10" fmla="*/ 6164 w 117795"/>
                <a:gd name="connsiteY10" fmla="*/ 34105 h 40962"/>
                <a:gd name="connsiteX11" fmla="*/ 141 w 117795"/>
                <a:gd name="connsiteY11" fmla="*/ 37606 h 40962"/>
                <a:gd name="connsiteX12" fmla="*/ 5987 w 117795"/>
                <a:gd name="connsiteY12" fmla="*/ 41108 h 40962"/>
                <a:gd name="connsiteX13" fmla="*/ 112091 w 117795"/>
                <a:gd name="connsiteY13" fmla="*/ 41108 h 4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795" h="40962">
                  <a:moveTo>
                    <a:pt x="111914" y="7147"/>
                  </a:moveTo>
                  <a:cubicBezTo>
                    <a:pt x="114571" y="7147"/>
                    <a:pt x="117936" y="7147"/>
                    <a:pt x="117936" y="3646"/>
                  </a:cubicBezTo>
                  <a:cubicBezTo>
                    <a:pt x="117936" y="145"/>
                    <a:pt x="114571" y="145"/>
                    <a:pt x="112091" y="145"/>
                  </a:cubicBezTo>
                  <a:lnTo>
                    <a:pt x="5987" y="145"/>
                  </a:lnTo>
                  <a:cubicBezTo>
                    <a:pt x="3507" y="145"/>
                    <a:pt x="141" y="145"/>
                    <a:pt x="141" y="3646"/>
                  </a:cubicBezTo>
                  <a:cubicBezTo>
                    <a:pt x="141" y="7147"/>
                    <a:pt x="3507" y="7147"/>
                    <a:pt x="6164" y="7147"/>
                  </a:cubicBezTo>
                  <a:lnTo>
                    <a:pt x="111914" y="7147"/>
                  </a:lnTo>
                  <a:close/>
                  <a:moveTo>
                    <a:pt x="112091" y="41108"/>
                  </a:moveTo>
                  <a:cubicBezTo>
                    <a:pt x="114571" y="41108"/>
                    <a:pt x="117936" y="41108"/>
                    <a:pt x="117936" y="37606"/>
                  </a:cubicBezTo>
                  <a:cubicBezTo>
                    <a:pt x="117936" y="34105"/>
                    <a:pt x="114571" y="34105"/>
                    <a:pt x="111914" y="34105"/>
                  </a:cubicBezTo>
                  <a:lnTo>
                    <a:pt x="6164" y="34105"/>
                  </a:lnTo>
                  <a:cubicBezTo>
                    <a:pt x="3507" y="34105"/>
                    <a:pt x="141" y="34105"/>
                    <a:pt x="141" y="37606"/>
                  </a:cubicBezTo>
                  <a:cubicBezTo>
                    <a:pt x="141" y="41108"/>
                    <a:pt x="3507" y="41108"/>
                    <a:pt x="5987" y="41108"/>
                  </a:cubicBezTo>
                  <a:lnTo>
                    <a:pt x="112091" y="41108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形状 400">
              <a:extLst>
                <a:ext uri="{FF2B5EF4-FFF2-40B4-BE49-F238E27FC236}">
                  <a16:creationId xmlns:a16="http://schemas.microsoft.com/office/drawing/2014/main" id="{E35ECA28-1F68-635B-94A2-30D7653479DF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3284303" y="7389976"/>
              <a:ext cx="77762" cy="79298"/>
            </a:xfrm>
            <a:custGeom>
              <a:avLst/>
              <a:gdLst>
                <a:gd name="connsiteX0" fmla="*/ 77914 w 77762"/>
                <a:gd name="connsiteY0" fmla="*/ 12399 h 79298"/>
                <a:gd name="connsiteX1" fmla="*/ 70120 w 77762"/>
                <a:gd name="connsiteY1" fmla="*/ 145 h 79298"/>
                <a:gd name="connsiteX2" fmla="*/ 61441 w 77762"/>
                <a:gd name="connsiteY2" fmla="*/ 8548 h 79298"/>
                <a:gd name="connsiteX3" fmla="*/ 64275 w 77762"/>
                <a:gd name="connsiteY3" fmla="*/ 13799 h 79298"/>
                <a:gd name="connsiteX4" fmla="*/ 70297 w 77762"/>
                <a:gd name="connsiteY4" fmla="*/ 28154 h 79298"/>
                <a:gd name="connsiteX5" fmla="*/ 38767 w 77762"/>
                <a:gd name="connsiteY5" fmla="*/ 75593 h 79298"/>
                <a:gd name="connsiteX6" fmla="*/ 25659 w 77762"/>
                <a:gd name="connsiteY6" fmla="*/ 60363 h 79298"/>
                <a:gd name="connsiteX7" fmla="*/ 35933 w 77762"/>
                <a:gd name="connsiteY7" fmla="*/ 23252 h 79298"/>
                <a:gd name="connsiteX8" fmla="*/ 38059 w 77762"/>
                <a:gd name="connsiteY8" fmla="*/ 14500 h 79298"/>
                <a:gd name="connsiteX9" fmla="*/ 23534 w 77762"/>
                <a:gd name="connsiteY9" fmla="*/ 145 h 79298"/>
                <a:gd name="connsiteX10" fmla="*/ 152 w 77762"/>
                <a:gd name="connsiteY10" fmla="*/ 27103 h 79298"/>
                <a:gd name="connsiteX11" fmla="*/ 2277 w 77762"/>
                <a:gd name="connsiteY11" fmla="*/ 28854 h 79298"/>
                <a:gd name="connsiteX12" fmla="*/ 5111 w 77762"/>
                <a:gd name="connsiteY12" fmla="*/ 25703 h 79298"/>
                <a:gd name="connsiteX13" fmla="*/ 23002 w 77762"/>
                <a:gd name="connsiteY13" fmla="*/ 3997 h 79298"/>
                <a:gd name="connsiteX14" fmla="*/ 27431 w 77762"/>
                <a:gd name="connsiteY14" fmla="*/ 9598 h 79298"/>
                <a:gd name="connsiteX15" fmla="*/ 24419 w 77762"/>
                <a:gd name="connsiteY15" fmla="*/ 21852 h 79298"/>
                <a:gd name="connsiteX16" fmla="*/ 14323 w 77762"/>
                <a:gd name="connsiteY16" fmla="*/ 57737 h 79298"/>
                <a:gd name="connsiteX17" fmla="*/ 38059 w 77762"/>
                <a:gd name="connsiteY17" fmla="*/ 79444 h 79298"/>
                <a:gd name="connsiteX18" fmla="*/ 77914 w 77762"/>
                <a:gd name="connsiteY18" fmla="*/ 12399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7914" y="12399"/>
                  </a:moveTo>
                  <a:cubicBezTo>
                    <a:pt x="77914" y="2946"/>
                    <a:pt x="73309" y="145"/>
                    <a:pt x="70120" y="145"/>
                  </a:cubicBezTo>
                  <a:cubicBezTo>
                    <a:pt x="65692" y="145"/>
                    <a:pt x="61441" y="4697"/>
                    <a:pt x="61441" y="8548"/>
                  </a:cubicBezTo>
                  <a:cubicBezTo>
                    <a:pt x="61441" y="10824"/>
                    <a:pt x="62326" y="11874"/>
                    <a:pt x="64275" y="13799"/>
                  </a:cubicBezTo>
                  <a:cubicBezTo>
                    <a:pt x="67995" y="17300"/>
                    <a:pt x="70297" y="21852"/>
                    <a:pt x="70297" y="28154"/>
                  </a:cubicBezTo>
                  <a:cubicBezTo>
                    <a:pt x="70297" y="35506"/>
                    <a:pt x="59492" y="75593"/>
                    <a:pt x="38767" y="75593"/>
                  </a:cubicBezTo>
                  <a:cubicBezTo>
                    <a:pt x="29733" y="75593"/>
                    <a:pt x="25659" y="69466"/>
                    <a:pt x="25659" y="60363"/>
                  </a:cubicBezTo>
                  <a:cubicBezTo>
                    <a:pt x="25659" y="50560"/>
                    <a:pt x="30442" y="37782"/>
                    <a:pt x="35933" y="23252"/>
                  </a:cubicBezTo>
                  <a:cubicBezTo>
                    <a:pt x="37173" y="20276"/>
                    <a:pt x="38059" y="17826"/>
                    <a:pt x="38059" y="14500"/>
                  </a:cubicBezTo>
                  <a:cubicBezTo>
                    <a:pt x="38059" y="6622"/>
                    <a:pt x="32390" y="145"/>
                    <a:pt x="23534" y="145"/>
                  </a:cubicBezTo>
                  <a:cubicBezTo>
                    <a:pt x="6883" y="145"/>
                    <a:pt x="152" y="25528"/>
                    <a:pt x="152" y="27103"/>
                  </a:cubicBezTo>
                  <a:cubicBezTo>
                    <a:pt x="152" y="28854"/>
                    <a:pt x="1923" y="28854"/>
                    <a:pt x="2277" y="28854"/>
                  </a:cubicBezTo>
                  <a:cubicBezTo>
                    <a:pt x="4049" y="28854"/>
                    <a:pt x="4226" y="28504"/>
                    <a:pt x="5111" y="25703"/>
                  </a:cubicBezTo>
                  <a:cubicBezTo>
                    <a:pt x="10248" y="8023"/>
                    <a:pt x="17865" y="3997"/>
                    <a:pt x="23002" y="3997"/>
                  </a:cubicBezTo>
                  <a:cubicBezTo>
                    <a:pt x="24419" y="3997"/>
                    <a:pt x="27431" y="3997"/>
                    <a:pt x="27431" y="9598"/>
                  </a:cubicBezTo>
                  <a:cubicBezTo>
                    <a:pt x="27431" y="13975"/>
                    <a:pt x="25659" y="18701"/>
                    <a:pt x="24419" y="21852"/>
                  </a:cubicBezTo>
                  <a:cubicBezTo>
                    <a:pt x="16625" y="42158"/>
                    <a:pt x="14323" y="50210"/>
                    <a:pt x="14323" y="57737"/>
                  </a:cubicBezTo>
                  <a:cubicBezTo>
                    <a:pt x="14323" y="76643"/>
                    <a:pt x="29911" y="79444"/>
                    <a:pt x="38059" y="79444"/>
                  </a:cubicBezTo>
                  <a:cubicBezTo>
                    <a:pt x="67818" y="79444"/>
                    <a:pt x="77914" y="21502"/>
                    <a:pt x="77914" y="12399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形状 401">
              <a:extLst>
                <a:ext uri="{FF2B5EF4-FFF2-40B4-BE49-F238E27FC236}">
                  <a16:creationId xmlns:a16="http://schemas.microsoft.com/office/drawing/2014/main" id="{8F982E4A-1221-D010-06F1-587BDD300184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3376219" y="7312482"/>
              <a:ext cx="60757" cy="82589"/>
            </a:xfrm>
            <a:custGeom>
              <a:avLst/>
              <a:gdLst>
                <a:gd name="connsiteX0" fmla="*/ 60914 w 60757"/>
                <a:gd name="connsiteY0" fmla="*/ 62635 h 82589"/>
                <a:gd name="connsiteX1" fmla="*/ 60914 w 60757"/>
                <a:gd name="connsiteY1" fmla="*/ 58223 h 82589"/>
                <a:gd name="connsiteX2" fmla="*/ 47151 w 60757"/>
                <a:gd name="connsiteY2" fmla="*/ 58223 h 82589"/>
                <a:gd name="connsiteX3" fmla="*/ 47151 w 60757"/>
                <a:gd name="connsiteY3" fmla="*/ 3572 h 82589"/>
                <a:gd name="connsiteX4" fmla="*/ 44423 w 60757"/>
                <a:gd name="connsiteY4" fmla="*/ 141 h 82589"/>
                <a:gd name="connsiteX5" fmla="*/ 41199 w 60757"/>
                <a:gd name="connsiteY5" fmla="*/ 1857 h 82589"/>
                <a:gd name="connsiteX6" fmla="*/ 157 w 60757"/>
                <a:gd name="connsiteY6" fmla="*/ 58223 h 82589"/>
                <a:gd name="connsiteX7" fmla="*/ 157 w 60757"/>
                <a:gd name="connsiteY7" fmla="*/ 62635 h 82589"/>
                <a:gd name="connsiteX8" fmla="*/ 36611 w 60757"/>
                <a:gd name="connsiteY8" fmla="*/ 62635 h 82589"/>
                <a:gd name="connsiteX9" fmla="*/ 36611 w 60757"/>
                <a:gd name="connsiteY9" fmla="*/ 72683 h 82589"/>
                <a:gd name="connsiteX10" fmla="*/ 26568 w 60757"/>
                <a:gd name="connsiteY10" fmla="*/ 78319 h 82589"/>
                <a:gd name="connsiteX11" fmla="*/ 23220 w 60757"/>
                <a:gd name="connsiteY11" fmla="*/ 78319 h 82589"/>
                <a:gd name="connsiteX12" fmla="*/ 23220 w 60757"/>
                <a:gd name="connsiteY12" fmla="*/ 82731 h 82589"/>
                <a:gd name="connsiteX13" fmla="*/ 41819 w 60757"/>
                <a:gd name="connsiteY13" fmla="*/ 82241 h 82589"/>
                <a:gd name="connsiteX14" fmla="*/ 60542 w 60757"/>
                <a:gd name="connsiteY14" fmla="*/ 82731 h 82589"/>
                <a:gd name="connsiteX15" fmla="*/ 60542 w 60757"/>
                <a:gd name="connsiteY15" fmla="*/ 78319 h 82589"/>
                <a:gd name="connsiteX16" fmla="*/ 57195 w 60757"/>
                <a:gd name="connsiteY16" fmla="*/ 78319 h 82589"/>
                <a:gd name="connsiteX17" fmla="*/ 47151 w 60757"/>
                <a:gd name="connsiteY17" fmla="*/ 72683 h 82589"/>
                <a:gd name="connsiteX18" fmla="*/ 47151 w 60757"/>
                <a:gd name="connsiteY18" fmla="*/ 62635 h 82589"/>
                <a:gd name="connsiteX19" fmla="*/ 60914 w 60757"/>
                <a:gd name="connsiteY19" fmla="*/ 62635 h 82589"/>
                <a:gd name="connsiteX20" fmla="*/ 37479 w 60757"/>
                <a:gd name="connsiteY20" fmla="*/ 13375 h 82589"/>
                <a:gd name="connsiteX21" fmla="*/ 37479 w 60757"/>
                <a:gd name="connsiteY21" fmla="*/ 58223 h 82589"/>
                <a:gd name="connsiteX22" fmla="*/ 4745 w 60757"/>
                <a:gd name="connsiteY22" fmla="*/ 58223 h 82589"/>
                <a:gd name="connsiteX23" fmla="*/ 37479 w 60757"/>
                <a:gd name="connsiteY23" fmla="*/ 13375 h 8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0757" h="82589">
                  <a:moveTo>
                    <a:pt x="60914" y="62635"/>
                  </a:moveTo>
                  <a:lnTo>
                    <a:pt x="60914" y="58223"/>
                  </a:lnTo>
                  <a:lnTo>
                    <a:pt x="47151" y="58223"/>
                  </a:lnTo>
                  <a:lnTo>
                    <a:pt x="47151" y="3572"/>
                  </a:lnTo>
                  <a:cubicBezTo>
                    <a:pt x="47151" y="999"/>
                    <a:pt x="47151" y="141"/>
                    <a:pt x="44423" y="141"/>
                  </a:cubicBezTo>
                  <a:cubicBezTo>
                    <a:pt x="42935" y="141"/>
                    <a:pt x="42439" y="141"/>
                    <a:pt x="41199" y="1857"/>
                  </a:cubicBezTo>
                  <a:lnTo>
                    <a:pt x="157" y="58223"/>
                  </a:lnTo>
                  <a:lnTo>
                    <a:pt x="157" y="62635"/>
                  </a:lnTo>
                  <a:lnTo>
                    <a:pt x="36611" y="62635"/>
                  </a:lnTo>
                  <a:lnTo>
                    <a:pt x="36611" y="72683"/>
                  </a:lnTo>
                  <a:cubicBezTo>
                    <a:pt x="36611" y="76849"/>
                    <a:pt x="36611" y="78319"/>
                    <a:pt x="26568" y="78319"/>
                  </a:cubicBezTo>
                  <a:lnTo>
                    <a:pt x="23220" y="78319"/>
                  </a:lnTo>
                  <a:lnTo>
                    <a:pt x="23220" y="82731"/>
                  </a:lnTo>
                  <a:cubicBezTo>
                    <a:pt x="29420" y="82486"/>
                    <a:pt x="37355" y="82241"/>
                    <a:pt x="41819" y="82241"/>
                  </a:cubicBezTo>
                  <a:cubicBezTo>
                    <a:pt x="46407" y="82241"/>
                    <a:pt x="54343" y="82486"/>
                    <a:pt x="60542" y="82731"/>
                  </a:cubicBezTo>
                  <a:lnTo>
                    <a:pt x="60542" y="78319"/>
                  </a:lnTo>
                  <a:lnTo>
                    <a:pt x="57195" y="78319"/>
                  </a:lnTo>
                  <a:cubicBezTo>
                    <a:pt x="47151" y="78319"/>
                    <a:pt x="47151" y="76849"/>
                    <a:pt x="47151" y="72683"/>
                  </a:cubicBezTo>
                  <a:lnTo>
                    <a:pt x="47151" y="62635"/>
                  </a:lnTo>
                  <a:lnTo>
                    <a:pt x="60914" y="62635"/>
                  </a:lnTo>
                  <a:close/>
                  <a:moveTo>
                    <a:pt x="37479" y="13375"/>
                  </a:moveTo>
                  <a:lnTo>
                    <a:pt x="37479" y="58223"/>
                  </a:lnTo>
                  <a:lnTo>
                    <a:pt x="4745" y="58223"/>
                  </a:lnTo>
                  <a:lnTo>
                    <a:pt x="37479" y="13375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形状 402">
              <a:extLst>
                <a:ext uri="{FF2B5EF4-FFF2-40B4-BE49-F238E27FC236}">
                  <a16:creationId xmlns:a16="http://schemas.microsoft.com/office/drawing/2014/main" id="{BA481C3F-89E2-B724-4A7A-F4E3C9DF86CF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3373707" y="7425585"/>
              <a:ext cx="71545" cy="110037"/>
            </a:xfrm>
            <a:custGeom>
              <a:avLst/>
              <a:gdLst>
                <a:gd name="connsiteX0" fmla="*/ 52482 w 71545"/>
                <a:gd name="connsiteY0" fmla="*/ 1741 h 110037"/>
                <a:gd name="connsiteX1" fmla="*/ 50375 w 71545"/>
                <a:gd name="connsiteY1" fmla="*/ 148 h 110037"/>
                <a:gd name="connsiteX2" fmla="*/ 47895 w 71545"/>
                <a:gd name="connsiteY2" fmla="*/ 2844 h 110037"/>
                <a:gd name="connsiteX3" fmla="*/ 40827 w 71545"/>
                <a:gd name="connsiteY3" fmla="*/ 30904 h 110037"/>
                <a:gd name="connsiteX4" fmla="*/ 157 w 71545"/>
                <a:gd name="connsiteY4" fmla="*/ 63867 h 110037"/>
                <a:gd name="connsiteX5" fmla="*/ 26691 w 71545"/>
                <a:gd name="connsiteY5" fmla="*/ 86536 h 110037"/>
                <a:gd name="connsiteX6" fmla="*/ 23840 w 71545"/>
                <a:gd name="connsiteY6" fmla="*/ 98054 h 110037"/>
                <a:gd name="connsiteX7" fmla="*/ 21236 w 71545"/>
                <a:gd name="connsiteY7" fmla="*/ 108715 h 110037"/>
                <a:gd name="connsiteX8" fmla="*/ 23220 w 71545"/>
                <a:gd name="connsiteY8" fmla="*/ 110185 h 110037"/>
                <a:gd name="connsiteX9" fmla="*/ 25824 w 71545"/>
                <a:gd name="connsiteY9" fmla="*/ 107245 h 110037"/>
                <a:gd name="connsiteX10" fmla="*/ 31031 w 71545"/>
                <a:gd name="connsiteY10" fmla="*/ 86658 h 110037"/>
                <a:gd name="connsiteX11" fmla="*/ 71702 w 71545"/>
                <a:gd name="connsiteY11" fmla="*/ 53696 h 110037"/>
                <a:gd name="connsiteX12" fmla="*/ 45167 w 71545"/>
                <a:gd name="connsiteY12" fmla="*/ 31027 h 110037"/>
                <a:gd name="connsiteX13" fmla="*/ 52482 w 71545"/>
                <a:gd name="connsiteY13" fmla="*/ 1741 h 110037"/>
                <a:gd name="connsiteX14" fmla="*/ 27559 w 71545"/>
                <a:gd name="connsiteY14" fmla="*/ 83105 h 110037"/>
                <a:gd name="connsiteX15" fmla="*/ 9208 w 71545"/>
                <a:gd name="connsiteY15" fmla="*/ 65950 h 110037"/>
                <a:gd name="connsiteX16" fmla="*/ 39835 w 71545"/>
                <a:gd name="connsiteY16" fmla="*/ 34458 h 110037"/>
                <a:gd name="connsiteX17" fmla="*/ 27559 w 71545"/>
                <a:gd name="connsiteY17" fmla="*/ 83105 h 110037"/>
                <a:gd name="connsiteX18" fmla="*/ 44175 w 71545"/>
                <a:gd name="connsiteY18" fmla="*/ 34458 h 110037"/>
                <a:gd name="connsiteX19" fmla="*/ 62650 w 71545"/>
                <a:gd name="connsiteY19" fmla="*/ 51613 h 110037"/>
                <a:gd name="connsiteX20" fmla="*/ 31899 w 71545"/>
                <a:gd name="connsiteY20" fmla="*/ 83105 h 110037"/>
                <a:gd name="connsiteX21" fmla="*/ 44175 w 71545"/>
                <a:gd name="connsiteY21" fmla="*/ 34458 h 11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545" h="110037">
                  <a:moveTo>
                    <a:pt x="52482" y="1741"/>
                  </a:moveTo>
                  <a:cubicBezTo>
                    <a:pt x="52482" y="148"/>
                    <a:pt x="50994" y="148"/>
                    <a:pt x="50375" y="148"/>
                  </a:cubicBezTo>
                  <a:cubicBezTo>
                    <a:pt x="48515" y="148"/>
                    <a:pt x="48391" y="761"/>
                    <a:pt x="47895" y="2844"/>
                  </a:cubicBezTo>
                  <a:lnTo>
                    <a:pt x="40827" y="30904"/>
                  </a:lnTo>
                  <a:cubicBezTo>
                    <a:pt x="18880" y="31885"/>
                    <a:pt x="157" y="47447"/>
                    <a:pt x="157" y="63867"/>
                  </a:cubicBezTo>
                  <a:cubicBezTo>
                    <a:pt x="157" y="77713"/>
                    <a:pt x="12928" y="86046"/>
                    <a:pt x="26691" y="86536"/>
                  </a:cubicBezTo>
                  <a:cubicBezTo>
                    <a:pt x="25700" y="90335"/>
                    <a:pt x="24832" y="94256"/>
                    <a:pt x="23840" y="98054"/>
                  </a:cubicBezTo>
                  <a:cubicBezTo>
                    <a:pt x="22352" y="103814"/>
                    <a:pt x="21236" y="108347"/>
                    <a:pt x="21236" y="108715"/>
                  </a:cubicBezTo>
                  <a:cubicBezTo>
                    <a:pt x="21236" y="110185"/>
                    <a:pt x="22848" y="110185"/>
                    <a:pt x="23220" y="110185"/>
                  </a:cubicBezTo>
                  <a:cubicBezTo>
                    <a:pt x="25080" y="110185"/>
                    <a:pt x="25204" y="109818"/>
                    <a:pt x="25824" y="107245"/>
                  </a:cubicBezTo>
                  <a:lnTo>
                    <a:pt x="31031" y="86658"/>
                  </a:lnTo>
                  <a:cubicBezTo>
                    <a:pt x="52234" y="85801"/>
                    <a:pt x="71702" y="70361"/>
                    <a:pt x="71702" y="53696"/>
                  </a:cubicBezTo>
                  <a:cubicBezTo>
                    <a:pt x="71702" y="40830"/>
                    <a:pt x="60294" y="31640"/>
                    <a:pt x="45167" y="31027"/>
                  </a:cubicBezTo>
                  <a:lnTo>
                    <a:pt x="52482" y="1741"/>
                  </a:lnTo>
                  <a:close/>
                  <a:moveTo>
                    <a:pt x="27559" y="83105"/>
                  </a:moveTo>
                  <a:cubicBezTo>
                    <a:pt x="18012" y="82615"/>
                    <a:pt x="9208" y="77468"/>
                    <a:pt x="9208" y="65950"/>
                  </a:cubicBezTo>
                  <a:cubicBezTo>
                    <a:pt x="9208" y="53696"/>
                    <a:pt x="18632" y="36419"/>
                    <a:pt x="39835" y="34458"/>
                  </a:cubicBezTo>
                  <a:lnTo>
                    <a:pt x="27559" y="83105"/>
                  </a:lnTo>
                  <a:close/>
                  <a:moveTo>
                    <a:pt x="44175" y="34458"/>
                  </a:moveTo>
                  <a:cubicBezTo>
                    <a:pt x="53722" y="34826"/>
                    <a:pt x="62650" y="39972"/>
                    <a:pt x="62650" y="51613"/>
                  </a:cubicBezTo>
                  <a:cubicBezTo>
                    <a:pt x="62650" y="64970"/>
                    <a:pt x="51986" y="81389"/>
                    <a:pt x="31899" y="83105"/>
                  </a:cubicBezTo>
                  <a:lnTo>
                    <a:pt x="44175" y="34458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形状 403">
              <a:extLst>
                <a:ext uri="{FF2B5EF4-FFF2-40B4-BE49-F238E27FC236}">
                  <a16:creationId xmlns:a16="http://schemas.microsoft.com/office/drawing/2014/main" id="{7267E983-1F25-590F-8D6C-4521BE55D85B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3468445" y="7345863"/>
              <a:ext cx="87682" cy="123761"/>
            </a:xfrm>
            <a:custGeom>
              <a:avLst/>
              <a:gdLst>
                <a:gd name="connsiteX0" fmla="*/ 54011 w 87682"/>
                <a:gd name="connsiteY0" fmla="*/ 70516 h 123761"/>
                <a:gd name="connsiteX1" fmla="*/ 72610 w 87682"/>
                <a:gd name="connsiteY1" fmla="*/ 119706 h 123761"/>
                <a:gd name="connsiteX2" fmla="*/ 81999 w 87682"/>
                <a:gd name="connsiteY2" fmla="*/ 123557 h 123761"/>
                <a:gd name="connsiteX3" fmla="*/ 85896 w 87682"/>
                <a:gd name="connsiteY3" fmla="*/ 123557 h 123761"/>
                <a:gd name="connsiteX4" fmla="*/ 87844 w 87682"/>
                <a:gd name="connsiteY4" fmla="*/ 121806 h 123761"/>
                <a:gd name="connsiteX5" fmla="*/ 86958 w 87682"/>
                <a:gd name="connsiteY5" fmla="*/ 120231 h 123761"/>
                <a:gd name="connsiteX6" fmla="*/ 82884 w 87682"/>
                <a:gd name="connsiteY6" fmla="*/ 112179 h 123761"/>
                <a:gd name="connsiteX7" fmla="*/ 46749 w 87682"/>
                <a:gd name="connsiteY7" fmla="*/ 12574 h 123761"/>
                <a:gd name="connsiteX8" fmla="*/ 25138 w 87682"/>
                <a:gd name="connsiteY8" fmla="*/ 145 h 123761"/>
                <a:gd name="connsiteX9" fmla="*/ 21950 w 87682"/>
                <a:gd name="connsiteY9" fmla="*/ 2071 h 123761"/>
                <a:gd name="connsiteX10" fmla="*/ 23544 w 87682"/>
                <a:gd name="connsiteY10" fmla="*/ 3821 h 123761"/>
                <a:gd name="connsiteX11" fmla="*/ 35058 w 87682"/>
                <a:gd name="connsiteY11" fmla="*/ 17826 h 123761"/>
                <a:gd name="connsiteX12" fmla="*/ 52240 w 87682"/>
                <a:gd name="connsiteY12" fmla="*/ 65440 h 123761"/>
                <a:gd name="connsiteX13" fmla="*/ 3350 w 87682"/>
                <a:gd name="connsiteY13" fmla="*/ 113404 h 123761"/>
                <a:gd name="connsiteX14" fmla="*/ 162 w 87682"/>
                <a:gd name="connsiteY14" fmla="*/ 118831 h 123761"/>
                <a:gd name="connsiteX15" fmla="*/ 5476 w 87682"/>
                <a:gd name="connsiteY15" fmla="*/ 123907 h 123761"/>
                <a:gd name="connsiteX16" fmla="*/ 11321 w 87682"/>
                <a:gd name="connsiteY16" fmla="*/ 120231 h 123761"/>
                <a:gd name="connsiteX17" fmla="*/ 54011 w 87682"/>
                <a:gd name="connsiteY17" fmla="*/ 70516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011" y="70516"/>
                  </a:moveTo>
                  <a:cubicBezTo>
                    <a:pt x="61274" y="88897"/>
                    <a:pt x="69776" y="115680"/>
                    <a:pt x="72610" y="119706"/>
                  </a:cubicBezTo>
                  <a:cubicBezTo>
                    <a:pt x="75445" y="123557"/>
                    <a:pt x="77216" y="123557"/>
                    <a:pt x="81999" y="123557"/>
                  </a:cubicBezTo>
                  <a:lnTo>
                    <a:pt x="85896" y="123557"/>
                  </a:lnTo>
                  <a:cubicBezTo>
                    <a:pt x="87667" y="123382"/>
                    <a:pt x="87844" y="122332"/>
                    <a:pt x="87844" y="121806"/>
                  </a:cubicBezTo>
                  <a:cubicBezTo>
                    <a:pt x="87844" y="121281"/>
                    <a:pt x="87490" y="120931"/>
                    <a:pt x="86958" y="120231"/>
                  </a:cubicBezTo>
                  <a:cubicBezTo>
                    <a:pt x="85187" y="118305"/>
                    <a:pt x="84124" y="115680"/>
                    <a:pt x="82884" y="112179"/>
                  </a:cubicBezTo>
                  <a:lnTo>
                    <a:pt x="46749" y="12574"/>
                  </a:lnTo>
                  <a:cubicBezTo>
                    <a:pt x="43029" y="2421"/>
                    <a:pt x="33463" y="145"/>
                    <a:pt x="25138" y="145"/>
                  </a:cubicBezTo>
                  <a:cubicBezTo>
                    <a:pt x="24252" y="145"/>
                    <a:pt x="21950" y="145"/>
                    <a:pt x="21950" y="2071"/>
                  </a:cubicBezTo>
                  <a:cubicBezTo>
                    <a:pt x="21950" y="3471"/>
                    <a:pt x="23367" y="3821"/>
                    <a:pt x="23544" y="3821"/>
                  </a:cubicBezTo>
                  <a:cubicBezTo>
                    <a:pt x="29389" y="4872"/>
                    <a:pt x="30629" y="5922"/>
                    <a:pt x="35058" y="17826"/>
                  </a:cubicBezTo>
                  <a:lnTo>
                    <a:pt x="52240" y="65440"/>
                  </a:lnTo>
                  <a:lnTo>
                    <a:pt x="3350" y="113404"/>
                  </a:lnTo>
                  <a:cubicBezTo>
                    <a:pt x="1225" y="115505"/>
                    <a:pt x="162" y="116555"/>
                    <a:pt x="162" y="118831"/>
                  </a:cubicBezTo>
                  <a:cubicBezTo>
                    <a:pt x="162" y="121806"/>
                    <a:pt x="2642" y="123907"/>
                    <a:pt x="5476" y="123907"/>
                  </a:cubicBezTo>
                  <a:cubicBezTo>
                    <a:pt x="8310" y="123907"/>
                    <a:pt x="9904" y="121981"/>
                    <a:pt x="11321" y="120231"/>
                  </a:cubicBezTo>
                  <a:lnTo>
                    <a:pt x="54011" y="70516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形状 404">
              <a:extLst>
                <a:ext uri="{FF2B5EF4-FFF2-40B4-BE49-F238E27FC236}">
                  <a16:creationId xmlns:a16="http://schemas.microsoft.com/office/drawing/2014/main" id="{76256225-A8F4-69CD-3BF9-7055DB92A51E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3571190" y="7439568"/>
              <a:ext cx="49474" cy="55263"/>
            </a:xfrm>
            <a:custGeom>
              <a:avLst/>
              <a:gdLst>
                <a:gd name="connsiteX0" fmla="*/ 44806 w 49474"/>
                <a:gd name="connsiteY0" fmla="*/ 8112 h 55263"/>
                <a:gd name="connsiteX1" fmla="*/ 39598 w 49474"/>
                <a:gd name="connsiteY1" fmla="*/ 13871 h 55263"/>
                <a:gd name="connsiteX2" fmla="*/ 43690 w 49474"/>
                <a:gd name="connsiteY2" fmla="*/ 17792 h 55263"/>
                <a:gd name="connsiteX3" fmla="*/ 49642 w 49474"/>
                <a:gd name="connsiteY3" fmla="*/ 10808 h 55263"/>
                <a:gd name="connsiteX4" fmla="*/ 33150 w 49474"/>
                <a:gd name="connsiteY4" fmla="*/ 147 h 55263"/>
                <a:gd name="connsiteX5" fmla="*/ 10335 w 49474"/>
                <a:gd name="connsiteY5" fmla="*/ 18037 h 55263"/>
                <a:gd name="connsiteX6" fmla="*/ 14675 w 49474"/>
                <a:gd name="connsiteY6" fmla="*/ 26982 h 55263"/>
                <a:gd name="connsiteX7" fmla="*/ 28686 w 49474"/>
                <a:gd name="connsiteY7" fmla="*/ 31394 h 55263"/>
                <a:gd name="connsiteX8" fmla="*/ 39226 w 49474"/>
                <a:gd name="connsiteY8" fmla="*/ 39481 h 55263"/>
                <a:gd name="connsiteX9" fmla="*/ 32654 w 49474"/>
                <a:gd name="connsiteY9" fmla="*/ 49284 h 55263"/>
                <a:gd name="connsiteX10" fmla="*/ 20255 w 49474"/>
                <a:gd name="connsiteY10" fmla="*/ 51980 h 55263"/>
                <a:gd name="connsiteX11" fmla="*/ 5375 w 49474"/>
                <a:gd name="connsiteY11" fmla="*/ 46833 h 55263"/>
                <a:gd name="connsiteX12" fmla="*/ 12195 w 49474"/>
                <a:gd name="connsiteY12" fmla="*/ 39849 h 55263"/>
                <a:gd name="connsiteX13" fmla="*/ 7359 w 49474"/>
                <a:gd name="connsiteY13" fmla="*/ 35315 h 55263"/>
                <a:gd name="connsiteX14" fmla="*/ 168 w 49474"/>
                <a:gd name="connsiteY14" fmla="*/ 43525 h 55263"/>
                <a:gd name="connsiteX15" fmla="*/ 20131 w 49474"/>
                <a:gd name="connsiteY15" fmla="*/ 55411 h 55263"/>
                <a:gd name="connsiteX16" fmla="*/ 47162 w 49474"/>
                <a:gd name="connsiteY16" fmla="*/ 35192 h 55263"/>
                <a:gd name="connsiteX17" fmla="*/ 30050 w 49474"/>
                <a:gd name="connsiteY17" fmla="*/ 20856 h 55263"/>
                <a:gd name="connsiteX18" fmla="*/ 25091 w 49474"/>
                <a:gd name="connsiteY18" fmla="*/ 19875 h 55263"/>
                <a:gd name="connsiteX19" fmla="*/ 18271 w 49474"/>
                <a:gd name="connsiteY19" fmla="*/ 13748 h 55263"/>
                <a:gd name="connsiteX20" fmla="*/ 23231 w 49474"/>
                <a:gd name="connsiteY20" fmla="*/ 5906 h 55263"/>
                <a:gd name="connsiteX21" fmla="*/ 33026 w 49474"/>
                <a:gd name="connsiteY21" fmla="*/ 3578 h 55263"/>
                <a:gd name="connsiteX22" fmla="*/ 44806 w 49474"/>
                <a:gd name="connsiteY22" fmla="*/ 8112 h 5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474" h="55263">
                  <a:moveTo>
                    <a:pt x="44806" y="8112"/>
                  </a:moveTo>
                  <a:cubicBezTo>
                    <a:pt x="41582" y="8847"/>
                    <a:pt x="39598" y="11420"/>
                    <a:pt x="39598" y="13871"/>
                  </a:cubicBezTo>
                  <a:cubicBezTo>
                    <a:pt x="39598" y="16689"/>
                    <a:pt x="42078" y="17792"/>
                    <a:pt x="43690" y="17792"/>
                  </a:cubicBezTo>
                  <a:cubicBezTo>
                    <a:pt x="44930" y="17792"/>
                    <a:pt x="49642" y="17057"/>
                    <a:pt x="49642" y="10808"/>
                  </a:cubicBezTo>
                  <a:cubicBezTo>
                    <a:pt x="49642" y="2843"/>
                    <a:pt x="40714" y="147"/>
                    <a:pt x="33150" y="147"/>
                  </a:cubicBezTo>
                  <a:cubicBezTo>
                    <a:pt x="13807" y="147"/>
                    <a:pt x="10335" y="14239"/>
                    <a:pt x="10335" y="18037"/>
                  </a:cubicBezTo>
                  <a:cubicBezTo>
                    <a:pt x="10335" y="22571"/>
                    <a:pt x="12939" y="25512"/>
                    <a:pt x="14675" y="26982"/>
                  </a:cubicBezTo>
                  <a:cubicBezTo>
                    <a:pt x="17899" y="29433"/>
                    <a:pt x="20131" y="29923"/>
                    <a:pt x="28686" y="31394"/>
                  </a:cubicBezTo>
                  <a:cubicBezTo>
                    <a:pt x="31290" y="31884"/>
                    <a:pt x="39226" y="33354"/>
                    <a:pt x="39226" y="39481"/>
                  </a:cubicBezTo>
                  <a:cubicBezTo>
                    <a:pt x="39226" y="41564"/>
                    <a:pt x="37862" y="46221"/>
                    <a:pt x="32654" y="49284"/>
                  </a:cubicBezTo>
                  <a:cubicBezTo>
                    <a:pt x="27819" y="51980"/>
                    <a:pt x="21743" y="51980"/>
                    <a:pt x="20255" y="51980"/>
                  </a:cubicBezTo>
                  <a:cubicBezTo>
                    <a:pt x="15295" y="51980"/>
                    <a:pt x="8227" y="50877"/>
                    <a:pt x="5375" y="46833"/>
                  </a:cubicBezTo>
                  <a:cubicBezTo>
                    <a:pt x="9467" y="46343"/>
                    <a:pt x="12195" y="43280"/>
                    <a:pt x="12195" y="39849"/>
                  </a:cubicBezTo>
                  <a:cubicBezTo>
                    <a:pt x="12195" y="36785"/>
                    <a:pt x="9963" y="35315"/>
                    <a:pt x="7359" y="35315"/>
                  </a:cubicBezTo>
                  <a:cubicBezTo>
                    <a:pt x="3763" y="35315"/>
                    <a:pt x="168" y="38133"/>
                    <a:pt x="168" y="43525"/>
                  </a:cubicBezTo>
                  <a:cubicBezTo>
                    <a:pt x="168" y="50877"/>
                    <a:pt x="8103" y="55411"/>
                    <a:pt x="20131" y="55411"/>
                  </a:cubicBezTo>
                  <a:cubicBezTo>
                    <a:pt x="42946" y="55411"/>
                    <a:pt x="47162" y="39971"/>
                    <a:pt x="47162" y="35192"/>
                  </a:cubicBezTo>
                  <a:cubicBezTo>
                    <a:pt x="47162" y="23919"/>
                    <a:pt x="34638" y="21713"/>
                    <a:pt x="30050" y="20856"/>
                  </a:cubicBezTo>
                  <a:cubicBezTo>
                    <a:pt x="28934" y="20610"/>
                    <a:pt x="25835" y="20120"/>
                    <a:pt x="25091" y="19875"/>
                  </a:cubicBezTo>
                  <a:cubicBezTo>
                    <a:pt x="20503" y="19017"/>
                    <a:pt x="18271" y="16444"/>
                    <a:pt x="18271" y="13748"/>
                  </a:cubicBezTo>
                  <a:cubicBezTo>
                    <a:pt x="18271" y="10930"/>
                    <a:pt x="20503" y="7622"/>
                    <a:pt x="23231" y="5906"/>
                  </a:cubicBezTo>
                  <a:cubicBezTo>
                    <a:pt x="26579" y="3823"/>
                    <a:pt x="30918" y="3578"/>
                    <a:pt x="33026" y="3578"/>
                  </a:cubicBezTo>
                  <a:cubicBezTo>
                    <a:pt x="35630" y="3578"/>
                    <a:pt x="42078" y="3946"/>
                    <a:pt x="44806" y="8112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形状 405">
              <a:extLst>
                <a:ext uri="{FF2B5EF4-FFF2-40B4-BE49-F238E27FC236}">
                  <a16:creationId xmlns:a16="http://schemas.microsoft.com/office/drawing/2014/main" id="{D05EC229-FF4F-9C8C-6F15-26B85F8F8991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3687382" y="7365294"/>
              <a:ext cx="117795" cy="116584"/>
            </a:xfrm>
            <a:custGeom>
              <a:avLst/>
              <a:gdLst>
                <a:gd name="connsiteX0" fmla="*/ 62703 w 117795"/>
                <a:gd name="connsiteY0" fmla="*/ 61939 h 116584"/>
                <a:gd name="connsiteX1" fmla="*/ 112124 w 117795"/>
                <a:gd name="connsiteY1" fmla="*/ 61939 h 116584"/>
                <a:gd name="connsiteX2" fmla="*/ 117969 w 117795"/>
                <a:gd name="connsiteY2" fmla="*/ 58438 h 116584"/>
                <a:gd name="connsiteX3" fmla="*/ 112124 w 117795"/>
                <a:gd name="connsiteY3" fmla="*/ 54937 h 116584"/>
                <a:gd name="connsiteX4" fmla="*/ 62703 w 117795"/>
                <a:gd name="connsiteY4" fmla="*/ 54937 h 116584"/>
                <a:gd name="connsiteX5" fmla="*/ 62703 w 117795"/>
                <a:gd name="connsiteY5" fmla="*/ 5922 h 116584"/>
                <a:gd name="connsiteX6" fmla="*/ 59160 w 117795"/>
                <a:gd name="connsiteY6" fmla="*/ 145 h 116584"/>
                <a:gd name="connsiteX7" fmla="*/ 55618 w 117795"/>
                <a:gd name="connsiteY7" fmla="*/ 5922 h 116584"/>
                <a:gd name="connsiteX8" fmla="*/ 55618 w 117795"/>
                <a:gd name="connsiteY8" fmla="*/ 54937 h 116584"/>
                <a:gd name="connsiteX9" fmla="*/ 6020 w 117795"/>
                <a:gd name="connsiteY9" fmla="*/ 54937 h 116584"/>
                <a:gd name="connsiteX10" fmla="*/ 174 w 117795"/>
                <a:gd name="connsiteY10" fmla="*/ 58438 h 116584"/>
                <a:gd name="connsiteX11" fmla="*/ 6020 w 117795"/>
                <a:gd name="connsiteY11" fmla="*/ 61939 h 116584"/>
                <a:gd name="connsiteX12" fmla="*/ 55618 w 117795"/>
                <a:gd name="connsiteY12" fmla="*/ 61939 h 116584"/>
                <a:gd name="connsiteX13" fmla="*/ 55618 w 117795"/>
                <a:gd name="connsiteY13" fmla="*/ 110953 h 116584"/>
                <a:gd name="connsiteX14" fmla="*/ 59160 w 117795"/>
                <a:gd name="connsiteY14" fmla="*/ 116730 h 116584"/>
                <a:gd name="connsiteX15" fmla="*/ 62703 w 117795"/>
                <a:gd name="connsiteY15" fmla="*/ 110953 h 116584"/>
                <a:gd name="connsiteX16" fmla="*/ 62703 w 117795"/>
                <a:gd name="connsiteY16" fmla="*/ 61939 h 11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795" h="116584">
                  <a:moveTo>
                    <a:pt x="62703" y="61939"/>
                  </a:moveTo>
                  <a:lnTo>
                    <a:pt x="112124" y="61939"/>
                  </a:lnTo>
                  <a:cubicBezTo>
                    <a:pt x="114604" y="61939"/>
                    <a:pt x="117969" y="61939"/>
                    <a:pt x="117969" y="58438"/>
                  </a:cubicBezTo>
                  <a:cubicBezTo>
                    <a:pt x="117969" y="54937"/>
                    <a:pt x="114604" y="54937"/>
                    <a:pt x="112124" y="54937"/>
                  </a:cubicBezTo>
                  <a:lnTo>
                    <a:pt x="62703" y="54937"/>
                  </a:lnTo>
                  <a:lnTo>
                    <a:pt x="62703" y="5922"/>
                  </a:lnTo>
                  <a:cubicBezTo>
                    <a:pt x="62703" y="3471"/>
                    <a:pt x="62703" y="145"/>
                    <a:pt x="59160" y="145"/>
                  </a:cubicBezTo>
                  <a:cubicBezTo>
                    <a:pt x="55618" y="145"/>
                    <a:pt x="55618" y="3471"/>
                    <a:pt x="55618" y="5922"/>
                  </a:cubicBezTo>
                  <a:lnTo>
                    <a:pt x="55618" y="54937"/>
                  </a:lnTo>
                  <a:lnTo>
                    <a:pt x="6020" y="54937"/>
                  </a:lnTo>
                  <a:cubicBezTo>
                    <a:pt x="3540" y="54937"/>
                    <a:pt x="174" y="54937"/>
                    <a:pt x="174" y="58438"/>
                  </a:cubicBezTo>
                  <a:cubicBezTo>
                    <a:pt x="174" y="61939"/>
                    <a:pt x="3540" y="61939"/>
                    <a:pt x="6020" y="61939"/>
                  </a:cubicBezTo>
                  <a:lnTo>
                    <a:pt x="55618" y="61939"/>
                  </a:lnTo>
                  <a:lnTo>
                    <a:pt x="55618" y="110953"/>
                  </a:lnTo>
                  <a:cubicBezTo>
                    <a:pt x="55618" y="113404"/>
                    <a:pt x="55618" y="116730"/>
                    <a:pt x="59160" y="116730"/>
                  </a:cubicBezTo>
                  <a:cubicBezTo>
                    <a:pt x="62703" y="116730"/>
                    <a:pt x="62703" y="113404"/>
                    <a:pt x="62703" y="110953"/>
                  </a:cubicBezTo>
                  <a:lnTo>
                    <a:pt x="62703" y="61939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形状 406">
              <a:extLst>
                <a:ext uri="{FF2B5EF4-FFF2-40B4-BE49-F238E27FC236}">
                  <a16:creationId xmlns:a16="http://schemas.microsoft.com/office/drawing/2014/main" id="{E8B73A6B-D232-9A2C-177F-266B101CCF73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3863986" y="7345863"/>
              <a:ext cx="87682" cy="123761"/>
            </a:xfrm>
            <a:custGeom>
              <a:avLst/>
              <a:gdLst>
                <a:gd name="connsiteX0" fmla="*/ 54033 w 87682"/>
                <a:gd name="connsiteY0" fmla="*/ 70516 h 123761"/>
                <a:gd name="connsiteX1" fmla="*/ 72633 w 87682"/>
                <a:gd name="connsiteY1" fmla="*/ 119706 h 123761"/>
                <a:gd name="connsiteX2" fmla="*/ 82021 w 87682"/>
                <a:gd name="connsiteY2" fmla="*/ 123557 h 123761"/>
                <a:gd name="connsiteX3" fmla="*/ 85918 w 87682"/>
                <a:gd name="connsiteY3" fmla="*/ 123557 h 123761"/>
                <a:gd name="connsiteX4" fmla="*/ 87866 w 87682"/>
                <a:gd name="connsiteY4" fmla="*/ 121806 h 123761"/>
                <a:gd name="connsiteX5" fmla="*/ 86981 w 87682"/>
                <a:gd name="connsiteY5" fmla="*/ 120231 h 123761"/>
                <a:gd name="connsiteX6" fmla="*/ 82906 w 87682"/>
                <a:gd name="connsiteY6" fmla="*/ 112179 h 123761"/>
                <a:gd name="connsiteX7" fmla="*/ 46771 w 87682"/>
                <a:gd name="connsiteY7" fmla="*/ 12574 h 123761"/>
                <a:gd name="connsiteX8" fmla="*/ 25160 w 87682"/>
                <a:gd name="connsiteY8" fmla="*/ 145 h 123761"/>
                <a:gd name="connsiteX9" fmla="*/ 21972 w 87682"/>
                <a:gd name="connsiteY9" fmla="*/ 2071 h 123761"/>
                <a:gd name="connsiteX10" fmla="*/ 23566 w 87682"/>
                <a:gd name="connsiteY10" fmla="*/ 3821 h 123761"/>
                <a:gd name="connsiteX11" fmla="*/ 35080 w 87682"/>
                <a:gd name="connsiteY11" fmla="*/ 17826 h 123761"/>
                <a:gd name="connsiteX12" fmla="*/ 52262 w 87682"/>
                <a:gd name="connsiteY12" fmla="*/ 65440 h 123761"/>
                <a:gd name="connsiteX13" fmla="*/ 3373 w 87682"/>
                <a:gd name="connsiteY13" fmla="*/ 113404 h 123761"/>
                <a:gd name="connsiteX14" fmla="*/ 184 w 87682"/>
                <a:gd name="connsiteY14" fmla="*/ 118831 h 123761"/>
                <a:gd name="connsiteX15" fmla="*/ 5498 w 87682"/>
                <a:gd name="connsiteY15" fmla="*/ 123907 h 123761"/>
                <a:gd name="connsiteX16" fmla="*/ 11344 w 87682"/>
                <a:gd name="connsiteY16" fmla="*/ 120231 h 123761"/>
                <a:gd name="connsiteX17" fmla="*/ 54033 w 87682"/>
                <a:gd name="connsiteY17" fmla="*/ 70516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033" y="70516"/>
                  </a:moveTo>
                  <a:cubicBezTo>
                    <a:pt x="61296" y="88897"/>
                    <a:pt x="69798" y="115680"/>
                    <a:pt x="72633" y="119706"/>
                  </a:cubicBezTo>
                  <a:cubicBezTo>
                    <a:pt x="75467" y="123557"/>
                    <a:pt x="77238" y="123557"/>
                    <a:pt x="82021" y="123557"/>
                  </a:cubicBezTo>
                  <a:lnTo>
                    <a:pt x="85918" y="123557"/>
                  </a:lnTo>
                  <a:cubicBezTo>
                    <a:pt x="87689" y="123382"/>
                    <a:pt x="87866" y="122332"/>
                    <a:pt x="87866" y="121806"/>
                  </a:cubicBezTo>
                  <a:cubicBezTo>
                    <a:pt x="87866" y="121281"/>
                    <a:pt x="87512" y="120931"/>
                    <a:pt x="86981" y="120231"/>
                  </a:cubicBezTo>
                  <a:cubicBezTo>
                    <a:pt x="85209" y="118305"/>
                    <a:pt x="84146" y="115680"/>
                    <a:pt x="82906" y="112179"/>
                  </a:cubicBezTo>
                  <a:lnTo>
                    <a:pt x="46771" y="12574"/>
                  </a:lnTo>
                  <a:cubicBezTo>
                    <a:pt x="43051" y="2421"/>
                    <a:pt x="33486" y="145"/>
                    <a:pt x="25160" y="145"/>
                  </a:cubicBezTo>
                  <a:cubicBezTo>
                    <a:pt x="24275" y="145"/>
                    <a:pt x="21972" y="145"/>
                    <a:pt x="21972" y="2071"/>
                  </a:cubicBezTo>
                  <a:cubicBezTo>
                    <a:pt x="21972" y="3471"/>
                    <a:pt x="23389" y="3821"/>
                    <a:pt x="23566" y="3821"/>
                  </a:cubicBezTo>
                  <a:cubicBezTo>
                    <a:pt x="29411" y="4872"/>
                    <a:pt x="30651" y="5922"/>
                    <a:pt x="35080" y="17826"/>
                  </a:cubicBezTo>
                  <a:lnTo>
                    <a:pt x="52262" y="65440"/>
                  </a:lnTo>
                  <a:lnTo>
                    <a:pt x="3373" y="113404"/>
                  </a:lnTo>
                  <a:cubicBezTo>
                    <a:pt x="1247" y="115505"/>
                    <a:pt x="184" y="116555"/>
                    <a:pt x="184" y="118831"/>
                  </a:cubicBezTo>
                  <a:cubicBezTo>
                    <a:pt x="184" y="121806"/>
                    <a:pt x="2664" y="123907"/>
                    <a:pt x="5498" y="123907"/>
                  </a:cubicBezTo>
                  <a:cubicBezTo>
                    <a:pt x="8332" y="123907"/>
                    <a:pt x="9927" y="121981"/>
                    <a:pt x="11344" y="120231"/>
                  </a:cubicBezTo>
                  <a:lnTo>
                    <a:pt x="54033" y="70516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形状 407">
              <a:extLst>
                <a:ext uri="{FF2B5EF4-FFF2-40B4-BE49-F238E27FC236}">
                  <a16:creationId xmlns:a16="http://schemas.microsoft.com/office/drawing/2014/main" id="{1822B2E5-38DD-42A9-7E3A-E5DA77582B0D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3963065" y="7389976"/>
              <a:ext cx="77762" cy="79298"/>
            </a:xfrm>
            <a:custGeom>
              <a:avLst/>
              <a:gdLst>
                <a:gd name="connsiteX0" fmla="*/ 77952 w 77762"/>
                <a:gd name="connsiteY0" fmla="*/ 12399 h 79298"/>
                <a:gd name="connsiteX1" fmla="*/ 70158 w 77762"/>
                <a:gd name="connsiteY1" fmla="*/ 145 h 79298"/>
                <a:gd name="connsiteX2" fmla="*/ 61479 w 77762"/>
                <a:gd name="connsiteY2" fmla="*/ 8548 h 79298"/>
                <a:gd name="connsiteX3" fmla="*/ 64313 w 77762"/>
                <a:gd name="connsiteY3" fmla="*/ 13799 h 79298"/>
                <a:gd name="connsiteX4" fmla="*/ 70336 w 77762"/>
                <a:gd name="connsiteY4" fmla="*/ 28154 h 79298"/>
                <a:gd name="connsiteX5" fmla="*/ 38805 w 77762"/>
                <a:gd name="connsiteY5" fmla="*/ 75593 h 79298"/>
                <a:gd name="connsiteX6" fmla="*/ 25697 w 77762"/>
                <a:gd name="connsiteY6" fmla="*/ 60363 h 79298"/>
                <a:gd name="connsiteX7" fmla="*/ 35971 w 77762"/>
                <a:gd name="connsiteY7" fmla="*/ 23252 h 79298"/>
                <a:gd name="connsiteX8" fmla="*/ 38097 w 77762"/>
                <a:gd name="connsiteY8" fmla="*/ 14500 h 79298"/>
                <a:gd name="connsiteX9" fmla="*/ 23572 w 77762"/>
                <a:gd name="connsiteY9" fmla="*/ 145 h 79298"/>
                <a:gd name="connsiteX10" fmla="*/ 190 w 77762"/>
                <a:gd name="connsiteY10" fmla="*/ 27103 h 79298"/>
                <a:gd name="connsiteX11" fmla="*/ 2315 w 77762"/>
                <a:gd name="connsiteY11" fmla="*/ 28854 h 79298"/>
                <a:gd name="connsiteX12" fmla="*/ 5150 w 77762"/>
                <a:gd name="connsiteY12" fmla="*/ 25703 h 79298"/>
                <a:gd name="connsiteX13" fmla="*/ 23040 w 77762"/>
                <a:gd name="connsiteY13" fmla="*/ 3997 h 79298"/>
                <a:gd name="connsiteX14" fmla="*/ 27469 w 77762"/>
                <a:gd name="connsiteY14" fmla="*/ 9598 h 79298"/>
                <a:gd name="connsiteX15" fmla="*/ 24457 w 77762"/>
                <a:gd name="connsiteY15" fmla="*/ 21852 h 79298"/>
                <a:gd name="connsiteX16" fmla="*/ 14361 w 77762"/>
                <a:gd name="connsiteY16" fmla="*/ 57737 h 79298"/>
                <a:gd name="connsiteX17" fmla="*/ 38097 w 77762"/>
                <a:gd name="connsiteY17" fmla="*/ 79444 h 79298"/>
                <a:gd name="connsiteX18" fmla="*/ 77952 w 77762"/>
                <a:gd name="connsiteY18" fmla="*/ 12399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7952" y="12399"/>
                  </a:moveTo>
                  <a:cubicBezTo>
                    <a:pt x="77952" y="2946"/>
                    <a:pt x="73347" y="145"/>
                    <a:pt x="70158" y="145"/>
                  </a:cubicBezTo>
                  <a:cubicBezTo>
                    <a:pt x="65730" y="145"/>
                    <a:pt x="61479" y="4697"/>
                    <a:pt x="61479" y="8548"/>
                  </a:cubicBezTo>
                  <a:cubicBezTo>
                    <a:pt x="61479" y="10824"/>
                    <a:pt x="62365" y="11874"/>
                    <a:pt x="64313" y="13799"/>
                  </a:cubicBezTo>
                  <a:cubicBezTo>
                    <a:pt x="68033" y="17300"/>
                    <a:pt x="70336" y="21852"/>
                    <a:pt x="70336" y="28154"/>
                  </a:cubicBezTo>
                  <a:cubicBezTo>
                    <a:pt x="70336" y="35506"/>
                    <a:pt x="59530" y="75593"/>
                    <a:pt x="38805" y="75593"/>
                  </a:cubicBezTo>
                  <a:cubicBezTo>
                    <a:pt x="29772" y="75593"/>
                    <a:pt x="25697" y="69466"/>
                    <a:pt x="25697" y="60363"/>
                  </a:cubicBezTo>
                  <a:cubicBezTo>
                    <a:pt x="25697" y="50560"/>
                    <a:pt x="30480" y="37782"/>
                    <a:pt x="35971" y="23252"/>
                  </a:cubicBezTo>
                  <a:cubicBezTo>
                    <a:pt x="37211" y="20276"/>
                    <a:pt x="38097" y="17826"/>
                    <a:pt x="38097" y="14500"/>
                  </a:cubicBezTo>
                  <a:cubicBezTo>
                    <a:pt x="38097" y="6622"/>
                    <a:pt x="32429" y="145"/>
                    <a:pt x="23572" y="145"/>
                  </a:cubicBezTo>
                  <a:cubicBezTo>
                    <a:pt x="6921" y="145"/>
                    <a:pt x="190" y="25528"/>
                    <a:pt x="190" y="27103"/>
                  </a:cubicBezTo>
                  <a:cubicBezTo>
                    <a:pt x="190" y="28854"/>
                    <a:pt x="1961" y="28854"/>
                    <a:pt x="2315" y="28854"/>
                  </a:cubicBezTo>
                  <a:cubicBezTo>
                    <a:pt x="4087" y="28854"/>
                    <a:pt x="4264" y="28504"/>
                    <a:pt x="5150" y="25703"/>
                  </a:cubicBezTo>
                  <a:cubicBezTo>
                    <a:pt x="10287" y="8023"/>
                    <a:pt x="17903" y="3997"/>
                    <a:pt x="23040" y="3997"/>
                  </a:cubicBezTo>
                  <a:cubicBezTo>
                    <a:pt x="24457" y="3997"/>
                    <a:pt x="27469" y="3997"/>
                    <a:pt x="27469" y="9598"/>
                  </a:cubicBezTo>
                  <a:cubicBezTo>
                    <a:pt x="27469" y="13975"/>
                    <a:pt x="25697" y="18701"/>
                    <a:pt x="24457" y="21852"/>
                  </a:cubicBezTo>
                  <a:cubicBezTo>
                    <a:pt x="16663" y="42158"/>
                    <a:pt x="14361" y="50210"/>
                    <a:pt x="14361" y="57737"/>
                  </a:cubicBezTo>
                  <a:cubicBezTo>
                    <a:pt x="14361" y="76643"/>
                    <a:pt x="29949" y="79444"/>
                    <a:pt x="38097" y="79444"/>
                  </a:cubicBezTo>
                  <a:cubicBezTo>
                    <a:pt x="67856" y="79444"/>
                    <a:pt x="77952" y="21502"/>
                    <a:pt x="77952" y="12399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形状 408">
              <a:extLst>
                <a:ext uri="{FF2B5EF4-FFF2-40B4-BE49-F238E27FC236}">
                  <a16:creationId xmlns:a16="http://schemas.microsoft.com/office/drawing/2014/main" id="{4523B516-44CE-0C98-D4BD-59C792992D23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4054981" y="7312482"/>
              <a:ext cx="60757" cy="82589"/>
            </a:xfrm>
            <a:custGeom>
              <a:avLst/>
              <a:gdLst>
                <a:gd name="connsiteX0" fmla="*/ 60953 w 60757"/>
                <a:gd name="connsiteY0" fmla="*/ 62635 h 82589"/>
                <a:gd name="connsiteX1" fmla="*/ 60953 w 60757"/>
                <a:gd name="connsiteY1" fmla="*/ 58223 h 82589"/>
                <a:gd name="connsiteX2" fmla="*/ 47189 w 60757"/>
                <a:gd name="connsiteY2" fmla="*/ 58223 h 82589"/>
                <a:gd name="connsiteX3" fmla="*/ 47189 w 60757"/>
                <a:gd name="connsiteY3" fmla="*/ 3572 h 82589"/>
                <a:gd name="connsiteX4" fmla="*/ 44461 w 60757"/>
                <a:gd name="connsiteY4" fmla="*/ 141 h 82589"/>
                <a:gd name="connsiteX5" fmla="*/ 41237 w 60757"/>
                <a:gd name="connsiteY5" fmla="*/ 1857 h 82589"/>
                <a:gd name="connsiteX6" fmla="*/ 195 w 60757"/>
                <a:gd name="connsiteY6" fmla="*/ 58223 h 82589"/>
                <a:gd name="connsiteX7" fmla="*/ 195 w 60757"/>
                <a:gd name="connsiteY7" fmla="*/ 62635 h 82589"/>
                <a:gd name="connsiteX8" fmla="*/ 36650 w 60757"/>
                <a:gd name="connsiteY8" fmla="*/ 62635 h 82589"/>
                <a:gd name="connsiteX9" fmla="*/ 36650 w 60757"/>
                <a:gd name="connsiteY9" fmla="*/ 72683 h 82589"/>
                <a:gd name="connsiteX10" fmla="*/ 26606 w 60757"/>
                <a:gd name="connsiteY10" fmla="*/ 78319 h 82589"/>
                <a:gd name="connsiteX11" fmla="*/ 23258 w 60757"/>
                <a:gd name="connsiteY11" fmla="*/ 78319 h 82589"/>
                <a:gd name="connsiteX12" fmla="*/ 23258 w 60757"/>
                <a:gd name="connsiteY12" fmla="*/ 82731 h 82589"/>
                <a:gd name="connsiteX13" fmla="*/ 41857 w 60757"/>
                <a:gd name="connsiteY13" fmla="*/ 82241 h 82589"/>
                <a:gd name="connsiteX14" fmla="*/ 60581 w 60757"/>
                <a:gd name="connsiteY14" fmla="*/ 82731 h 82589"/>
                <a:gd name="connsiteX15" fmla="*/ 60581 w 60757"/>
                <a:gd name="connsiteY15" fmla="*/ 78319 h 82589"/>
                <a:gd name="connsiteX16" fmla="*/ 57233 w 60757"/>
                <a:gd name="connsiteY16" fmla="*/ 78319 h 82589"/>
                <a:gd name="connsiteX17" fmla="*/ 47189 w 60757"/>
                <a:gd name="connsiteY17" fmla="*/ 72683 h 82589"/>
                <a:gd name="connsiteX18" fmla="*/ 47189 w 60757"/>
                <a:gd name="connsiteY18" fmla="*/ 62635 h 82589"/>
                <a:gd name="connsiteX19" fmla="*/ 60953 w 60757"/>
                <a:gd name="connsiteY19" fmla="*/ 62635 h 82589"/>
                <a:gd name="connsiteX20" fmla="*/ 37518 w 60757"/>
                <a:gd name="connsiteY20" fmla="*/ 13375 h 82589"/>
                <a:gd name="connsiteX21" fmla="*/ 37518 w 60757"/>
                <a:gd name="connsiteY21" fmla="*/ 58223 h 82589"/>
                <a:gd name="connsiteX22" fmla="*/ 4783 w 60757"/>
                <a:gd name="connsiteY22" fmla="*/ 58223 h 82589"/>
                <a:gd name="connsiteX23" fmla="*/ 37518 w 60757"/>
                <a:gd name="connsiteY23" fmla="*/ 13375 h 8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0757" h="82589">
                  <a:moveTo>
                    <a:pt x="60953" y="62635"/>
                  </a:moveTo>
                  <a:lnTo>
                    <a:pt x="60953" y="58223"/>
                  </a:lnTo>
                  <a:lnTo>
                    <a:pt x="47189" y="58223"/>
                  </a:lnTo>
                  <a:lnTo>
                    <a:pt x="47189" y="3572"/>
                  </a:lnTo>
                  <a:cubicBezTo>
                    <a:pt x="47189" y="999"/>
                    <a:pt x="47189" y="141"/>
                    <a:pt x="44461" y="141"/>
                  </a:cubicBezTo>
                  <a:cubicBezTo>
                    <a:pt x="42973" y="141"/>
                    <a:pt x="42477" y="141"/>
                    <a:pt x="41237" y="1857"/>
                  </a:cubicBezTo>
                  <a:lnTo>
                    <a:pt x="195" y="58223"/>
                  </a:lnTo>
                  <a:lnTo>
                    <a:pt x="195" y="62635"/>
                  </a:lnTo>
                  <a:lnTo>
                    <a:pt x="36650" y="62635"/>
                  </a:lnTo>
                  <a:lnTo>
                    <a:pt x="36650" y="72683"/>
                  </a:lnTo>
                  <a:cubicBezTo>
                    <a:pt x="36650" y="76849"/>
                    <a:pt x="36650" y="78319"/>
                    <a:pt x="26606" y="78319"/>
                  </a:cubicBezTo>
                  <a:lnTo>
                    <a:pt x="23258" y="78319"/>
                  </a:lnTo>
                  <a:lnTo>
                    <a:pt x="23258" y="82731"/>
                  </a:lnTo>
                  <a:cubicBezTo>
                    <a:pt x="29458" y="82486"/>
                    <a:pt x="37394" y="82241"/>
                    <a:pt x="41857" y="82241"/>
                  </a:cubicBezTo>
                  <a:cubicBezTo>
                    <a:pt x="46445" y="82241"/>
                    <a:pt x="54381" y="82486"/>
                    <a:pt x="60581" y="82731"/>
                  </a:cubicBezTo>
                  <a:lnTo>
                    <a:pt x="60581" y="78319"/>
                  </a:lnTo>
                  <a:lnTo>
                    <a:pt x="57233" y="78319"/>
                  </a:lnTo>
                  <a:cubicBezTo>
                    <a:pt x="47189" y="78319"/>
                    <a:pt x="47189" y="76849"/>
                    <a:pt x="47189" y="72683"/>
                  </a:cubicBezTo>
                  <a:lnTo>
                    <a:pt x="47189" y="62635"/>
                  </a:lnTo>
                  <a:lnTo>
                    <a:pt x="60953" y="62635"/>
                  </a:lnTo>
                  <a:close/>
                  <a:moveTo>
                    <a:pt x="37518" y="13375"/>
                  </a:moveTo>
                  <a:lnTo>
                    <a:pt x="37518" y="58223"/>
                  </a:lnTo>
                  <a:lnTo>
                    <a:pt x="4783" y="58223"/>
                  </a:lnTo>
                  <a:lnTo>
                    <a:pt x="37518" y="13375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形状 409">
              <a:extLst>
                <a:ext uri="{FF2B5EF4-FFF2-40B4-BE49-F238E27FC236}">
                  <a16:creationId xmlns:a16="http://schemas.microsoft.com/office/drawing/2014/main" id="{24ED8FAD-2F8E-5B8C-DA90-A328E013C1D8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4183675" y="7420085"/>
              <a:ext cx="108229" cy="7002"/>
            </a:xfrm>
            <a:custGeom>
              <a:avLst/>
              <a:gdLst>
                <a:gd name="connsiteX0" fmla="*/ 102232 w 108229"/>
                <a:gd name="connsiteY0" fmla="*/ 7147 h 7002"/>
                <a:gd name="connsiteX1" fmla="*/ 108432 w 108229"/>
                <a:gd name="connsiteY1" fmla="*/ 3646 h 7002"/>
                <a:gd name="connsiteX2" fmla="*/ 102232 w 108229"/>
                <a:gd name="connsiteY2" fmla="*/ 145 h 7002"/>
                <a:gd name="connsiteX3" fmla="*/ 6402 w 108229"/>
                <a:gd name="connsiteY3" fmla="*/ 145 h 7002"/>
                <a:gd name="connsiteX4" fmla="*/ 202 w 108229"/>
                <a:gd name="connsiteY4" fmla="*/ 3646 h 7002"/>
                <a:gd name="connsiteX5" fmla="*/ 6402 w 108229"/>
                <a:gd name="connsiteY5" fmla="*/ 7147 h 7002"/>
                <a:gd name="connsiteX6" fmla="*/ 102232 w 108229"/>
                <a:gd name="connsiteY6" fmla="*/ 7147 h 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29" h="7002">
                  <a:moveTo>
                    <a:pt x="102232" y="7147"/>
                  </a:moveTo>
                  <a:cubicBezTo>
                    <a:pt x="105243" y="7147"/>
                    <a:pt x="108432" y="7147"/>
                    <a:pt x="108432" y="3646"/>
                  </a:cubicBezTo>
                  <a:cubicBezTo>
                    <a:pt x="108432" y="145"/>
                    <a:pt x="105243" y="145"/>
                    <a:pt x="102232" y="145"/>
                  </a:cubicBezTo>
                  <a:lnTo>
                    <a:pt x="6402" y="145"/>
                  </a:lnTo>
                  <a:cubicBezTo>
                    <a:pt x="3390" y="145"/>
                    <a:pt x="202" y="145"/>
                    <a:pt x="202" y="3646"/>
                  </a:cubicBezTo>
                  <a:cubicBezTo>
                    <a:pt x="202" y="7147"/>
                    <a:pt x="3390" y="7147"/>
                    <a:pt x="6402" y="7147"/>
                  </a:cubicBezTo>
                  <a:lnTo>
                    <a:pt x="102232" y="7147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形状 410">
              <a:extLst>
                <a:ext uri="{FF2B5EF4-FFF2-40B4-BE49-F238E27FC236}">
                  <a16:creationId xmlns:a16="http://schemas.microsoft.com/office/drawing/2014/main" id="{9A9A7F7B-5872-55F2-DCC1-1229F624663D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4354965" y="7350765"/>
              <a:ext cx="70677" cy="116584"/>
            </a:xfrm>
            <a:custGeom>
              <a:avLst/>
              <a:gdLst>
                <a:gd name="connsiteX0" fmla="*/ 13851 w 70677"/>
                <a:gd name="connsiteY0" fmla="*/ 103251 h 116584"/>
                <a:gd name="connsiteX1" fmla="*/ 32628 w 70677"/>
                <a:gd name="connsiteY1" fmla="*/ 85221 h 116584"/>
                <a:gd name="connsiteX2" fmla="*/ 70889 w 70677"/>
                <a:gd name="connsiteY2" fmla="*/ 34105 h 116584"/>
                <a:gd name="connsiteX3" fmla="*/ 33336 w 70677"/>
                <a:gd name="connsiteY3" fmla="*/ 145 h 116584"/>
                <a:gd name="connsiteX4" fmla="*/ 212 w 70677"/>
                <a:gd name="connsiteY4" fmla="*/ 31830 h 116584"/>
                <a:gd name="connsiteX5" fmla="*/ 9600 w 70677"/>
                <a:gd name="connsiteY5" fmla="*/ 41633 h 116584"/>
                <a:gd name="connsiteX6" fmla="*/ 18811 w 70677"/>
                <a:gd name="connsiteY6" fmla="*/ 32355 h 116584"/>
                <a:gd name="connsiteX7" fmla="*/ 9423 w 70677"/>
                <a:gd name="connsiteY7" fmla="*/ 23252 h 116584"/>
                <a:gd name="connsiteX8" fmla="*/ 7120 w 70677"/>
                <a:gd name="connsiteY8" fmla="*/ 23427 h 116584"/>
                <a:gd name="connsiteX9" fmla="*/ 31033 w 70677"/>
                <a:gd name="connsiteY9" fmla="*/ 5572 h 116584"/>
                <a:gd name="connsiteX10" fmla="*/ 54770 w 70677"/>
                <a:gd name="connsiteY10" fmla="*/ 34105 h 116584"/>
                <a:gd name="connsiteX11" fmla="*/ 36170 w 70677"/>
                <a:gd name="connsiteY11" fmla="*/ 72792 h 116584"/>
                <a:gd name="connsiteX12" fmla="*/ 2160 w 70677"/>
                <a:gd name="connsiteY12" fmla="*/ 110253 h 116584"/>
                <a:gd name="connsiteX13" fmla="*/ 212 w 70677"/>
                <a:gd name="connsiteY13" fmla="*/ 116730 h 116584"/>
                <a:gd name="connsiteX14" fmla="*/ 65929 w 70677"/>
                <a:gd name="connsiteY14" fmla="*/ 116730 h 116584"/>
                <a:gd name="connsiteX15" fmla="*/ 70889 w 70677"/>
                <a:gd name="connsiteY15" fmla="*/ 86271 h 116584"/>
                <a:gd name="connsiteX16" fmla="*/ 66460 w 70677"/>
                <a:gd name="connsiteY16" fmla="*/ 86271 h 116584"/>
                <a:gd name="connsiteX17" fmla="*/ 62563 w 70677"/>
                <a:gd name="connsiteY17" fmla="*/ 101850 h 116584"/>
                <a:gd name="connsiteX18" fmla="*/ 45736 w 70677"/>
                <a:gd name="connsiteY18" fmla="*/ 103251 h 116584"/>
                <a:gd name="connsiteX19" fmla="*/ 13851 w 70677"/>
                <a:gd name="connsiteY19" fmla="*/ 103251 h 11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677" h="116584">
                  <a:moveTo>
                    <a:pt x="13851" y="103251"/>
                  </a:moveTo>
                  <a:lnTo>
                    <a:pt x="32628" y="85221"/>
                  </a:lnTo>
                  <a:cubicBezTo>
                    <a:pt x="60261" y="61063"/>
                    <a:pt x="70889" y="51611"/>
                    <a:pt x="70889" y="34105"/>
                  </a:cubicBezTo>
                  <a:cubicBezTo>
                    <a:pt x="70889" y="14150"/>
                    <a:pt x="54947" y="145"/>
                    <a:pt x="33336" y="145"/>
                  </a:cubicBezTo>
                  <a:cubicBezTo>
                    <a:pt x="13320" y="145"/>
                    <a:pt x="212" y="16250"/>
                    <a:pt x="212" y="31830"/>
                  </a:cubicBezTo>
                  <a:cubicBezTo>
                    <a:pt x="212" y="41633"/>
                    <a:pt x="9069" y="41633"/>
                    <a:pt x="9600" y="41633"/>
                  </a:cubicBezTo>
                  <a:cubicBezTo>
                    <a:pt x="12611" y="41633"/>
                    <a:pt x="18811" y="39532"/>
                    <a:pt x="18811" y="32355"/>
                  </a:cubicBezTo>
                  <a:cubicBezTo>
                    <a:pt x="18811" y="27804"/>
                    <a:pt x="15623" y="23252"/>
                    <a:pt x="9423" y="23252"/>
                  </a:cubicBezTo>
                  <a:cubicBezTo>
                    <a:pt x="8006" y="23252"/>
                    <a:pt x="7651" y="23252"/>
                    <a:pt x="7120" y="23427"/>
                  </a:cubicBezTo>
                  <a:cubicBezTo>
                    <a:pt x="11194" y="12049"/>
                    <a:pt x="20759" y="5572"/>
                    <a:pt x="31033" y="5572"/>
                  </a:cubicBezTo>
                  <a:cubicBezTo>
                    <a:pt x="47153" y="5572"/>
                    <a:pt x="54770" y="19751"/>
                    <a:pt x="54770" y="34105"/>
                  </a:cubicBezTo>
                  <a:cubicBezTo>
                    <a:pt x="54770" y="48110"/>
                    <a:pt x="45913" y="61939"/>
                    <a:pt x="36170" y="72792"/>
                  </a:cubicBezTo>
                  <a:lnTo>
                    <a:pt x="2160" y="110253"/>
                  </a:lnTo>
                  <a:cubicBezTo>
                    <a:pt x="212" y="112179"/>
                    <a:pt x="212" y="112529"/>
                    <a:pt x="212" y="116730"/>
                  </a:cubicBezTo>
                  <a:lnTo>
                    <a:pt x="65929" y="116730"/>
                  </a:lnTo>
                  <a:lnTo>
                    <a:pt x="70889" y="86271"/>
                  </a:lnTo>
                  <a:lnTo>
                    <a:pt x="66460" y="86271"/>
                  </a:lnTo>
                  <a:cubicBezTo>
                    <a:pt x="65575" y="91522"/>
                    <a:pt x="64335" y="99225"/>
                    <a:pt x="62563" y="101850"/>
                  </a:cubicBezTo>
                  <a:cubicBezTo>
                    <a:pt x="61324" y="103251"/>
                    <a:pt x="49633" y="103251"/>
                    <a:pt x="45736" y="103251"/>
                  </a:cubicBezTo>
                  <a:lnTo>
                    <a:pt x="13851" y="103251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形状 411">
              <a:extLst>
                <a:ext uri="{FF2B5EF4-FFF2-40B4-BE49-F238E27FC236}">
                  <a16:creationId xmlns:a16="http://schemas.microsoft.com/office/drawing/2014/main" id="{1BC4FFBF-B666-C71F-7264-EB2A6628596E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4444065" y="7345863"/>
              <a:ext cx="87682" cy="123761"/>
            </a:xfrm>
            <a:custGeom>
              <a:avLst/>
              <a:gdLst>
                <a:gd name="connsiteX0" fmla="*/ 54066 w 87682"/>
                <a:gd name="connsiteY0" fmla="*/ 70516 h 123761"/>
                <a:gd name="connsiteX1" fmla="*/ 72665 w 87682"/>
                <a:gd name="connsiteY1" fmla="*/ 119706 h 123761"/>
                <a:gd name="connsiteX2" fmla="*/ 82053 w 87682"/>
                <a:gd name="connsiteY2" fmla="*/ 123557 h 123761"/>
                <a:gd name="connsiteX3" fmla="*/ 85950 w 87682"/>
                <a:gd name="connsiteY3" fmla="*/ 123557 h 123761"/>
                <a:gd name="connsiteX4" fmla="*/ 87899 w 87682"/>
                <a:gd name="connsiteY4" fmla="*/ 121806 h 123761"/>
                <a:gd name="connsiteX5" fmla="*/ 87013 w 87682"/>
                <a:gd name="connsiteY5" fmla="*/ 120231 h 123761"/>
                <a:gd name="connsiteX6" fmla="*/ 82939 w 87682"/>
                <a:gd name="connsiteY6" fmla="*/ 112179 h 123761"/>
                <a:gd name="connsiteX7" fmla="*/ 46803 w 87682"/>
                <a:gd name="connsiteY7" fmla="*/ 12574 h 123761"/>
                <a:gd name="connsiteX8" fmla="*/ 25193 w 87682"/>
                <a:gd name="connsiteY8" fmla="*/ 145 h 123761"/>
                <a:gd name="connsiteX9" fmla="*/ 22004 w 87682"/>
                <a:gd name="connsiteY9" fmla="*/ 2071 h 123761"/>
                <a:gd name="connsiteX10" fmla="*/ 23599 w 87682"/>
                <a:gd name="connsiteY10" fmla="*/ 3821 h 123761"/>
                <a:gd name="connsiteX11" fmla="*/ 35112 w 87682"/>
                <a:gd name="connsiteY11" fmla="*/ 17826 h 123761"/>
                <a:gd name="connsiteX12" fmla="*/ 52295 w 87682"/>
                <a:gd name="connsiteY12" fmla="*/ 65440 h 123761"/>
                <a:gd name="connsiteX13" fmla="*/ 3405 w 87682"/>
                <a:gd name="connsiteY13" fmla="*/ 113404 h 123761"/>
                <a:gd name="connsiteX14" fmla="*/ 217 w 87682"/>
                <a:gd name="connsiteY14" fmla="*/ 118831 h 123761"/>
                <a:gd name="connsiteX15" fmla="*/ 5531 w 87682"/>
                <a:gd name="connsiteY15" fmla="*/ 123907 h 123761"/>
                <a:gd name="connsiteX16" fmla="*/ 11376 w 87682"/>
                <a:gd name="connsiteY16" fmla="*/ 120231 h 123761"/>
                <a:gd name="connsiteX17" fmla="*/ 54066 w 87682"/>
                <a:gd name="connsiteY17" fmla="*/ 70516 h 12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82" h="123761">
                  <a:moveTo>
                    <a:pt x="54066" y="70516"/>
                  </a:moveTo>
                  <a:cubicBezTo>
                    <a:pt x="61329" y="88897"/>
                    <a:pt x="69831" y="115680"/>
                    <a:pt x="72665" y="119706"/>
                  </a:cubicBezTo>
                  <a:cubicBezTo>
                    <a:pt x="75499" y="123557"/>
                    <a:pt x="77271" y="123557"/>
                    <a:pt x="82053" y="123557"/>
                  </a:cubicBezTo>
                  <a:lnTo>
                    <a:pt x="85950" y="123557"/>
                  </a:lnTo>
                  <a:cubicBezTo>
                    <a:pt x="87722" y="123382"/>
                    <a:pt x="87899" y="122332"/>
                    <a:pt x="87899" y="121806"/>
                  </a:cubicBezTo>
                  <a:cubicBezTo>
                    <a:pt x="87899" y="121281"/>
                    <a:pt x="87545" y="120931"/>
                    <a:pt x="87013" y="120231"/>
                  </a:cubicBezTo>
                  <a:cubicBezTo>
                    <a:pt x="85242" y="118305"/>
                    <a:pt x="84179" y="115680"/>
                    <a:pt x="82939" y="112179"/>
                  </a:cubicBezTo>
                  <a:lnTo>
                    <a:pt x="46803" y="12574"/>
                  </a:lnTo>
                  <a:cubicBezTo>
                    <a:pt x="43084" y="2421"/>
                    <a:pt x="33518" y="145"/>
                    <a:pt x="25193" y="145"/>
                  </a:cubicBezTo>
                  <a:cubicBezTo>
                    <a:pt x="24307" y="145"/>
                    <a:pt x="22004" y="145"/>
                    <a:pt x="22004" y="2071"/>
                  </a:cubicBezTo>
                  <a:cubicBezTo>
                    <a:pt x="22004" y="3471"/>
                    <a:pt x="23421" y="3821"/>
                    <a:pt x="23599" y="3821"/>
                  </a:cubicBezTo>
                  <a:cubicBezTo>
                    <a:pt x="29444" y="4872"/>
                    <a:pt x="30684" y="5922"/>
                    <a:pt x="35112" y="17826"/>
                  </a:cubicBezTo>
                  <a:lnTo>
                    <a:pt x="52295" y="65440"/>
                  </a:lnTo>
                  <a:lnTo>
                    <a:pt x="3405" y="113404"/>
                  </a:lnTo>
                  <a:cubicBezTo>
                    <a:pt x="1280" y="115505"/>
                    <a:pt x="217" y="116555"/>
                    <a:pt x="217" y="118831"/>
                  </a:cubicBezTo>
                  <a:cubicBezTo>
                    <a:pt x="217" y="121806"/>
                    <a:pt x="2697" y="123907"/>
                    <a:pt x="5531" y="123907"/>
                  </a:cubicBezTo>
                  <a:cubicBezTo>
                    <a:pt x="8365" y="123907"/>
                    <a:pt x="9959" y="121981"/>
                    <a:pt x="11376" y="120231"/>
                  </a:cubicBezTo>
                  <a:lnTo>
                    <a:pt x="54066" y="70516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形状 412">
              <a:extLst>
                <a:ext uri="{FF2B5EF4-FFF2-40B4-BE49-F238E27FC236}">
                  <a16:creationId xmlns:a16="http://schemas.microsoft.com/office/drawing/2014/main" id="{E78123FE-65C3-11AA-EFBE-97D611203A23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4551522" y="7412242"/>
              <a:ext cx="45134" cy="81364"/>
            </a:xfrm>
            <a:custGeom>
              <a:avLst/>
              <a:gdLst>
                <a:gd name="connsiteX0" fmla="*/ 28245 w 45134"/>
                <a:gd name="connsiteY0" fmla="*/ 3578 h 81364"/>
                <a:gd name="connsiteX1" fmla="*/ 24526 w 45134"/>
                <a:gd name="connsiteY1" fmla="*/ 147 h 81364"/>
                <a:gd name="connsiteX2" fmla="*/ 223 w 45134"/>
                <a:gd name="connsiteY2" fmla="*/ 7989 h 81364"/>
                <a:gd name="connsiteX3" fmla="*/ 223 w 45134"/>
                <a:gd name="connsiteY3" fmla="*/ 12401 h 81364"/>
                <a:gd name="connsiteX4" fmla="*/ 18202 w 45134"/>
                <a:gd name="connsiteY4" fmla="*/ 8969 h 81364"/>
                <a:gd name="connsiteX5" fmla="*/ 18202 w 45134"/>
                <a:gd name="connsiteY5" fmla="*/ 71463 h 81364"/>
                <a:gd name="connsiteX6" fmla="*/ 5802 w 45134"/>
                <a:gd name="connsiteY6" fmla="*/ 77100 h 81364"/>
                <a:gd name="connsiteX7" fmla="*/ 1090 w 45134"/>
                <a:gd name="connsiteY7" fmla="*/ 77100 h 81364"/>
                <a:gd name="connsiteX8" fmla="*/ 1090 w 45134"/>
                <a:gd name="connsiteY8" fmla="*/ 81511 h 81364"/>
                <a:gd name="connsiteX9" fmla="*/ 23162 w 45134"/>
                <a:gd name="connsiteY9" fmla="*/ 81021 h 81364"/>
                <a:gd name="connsiteX10" fmla="*/ 45357 w 45134"/>
                <a:gd name="connsiteY10" fmla="*/ 81511 h 81364"/>
                <a:gd name="connsiteX11" fmla="*/ 45357 w 45134"/>
                <a:gd name="connsiteY11" fmla="*/ 77100 h 81364"/>
                <a:gd name="connsiteX12" fmla="*/ 40645 w 45134"/>
                <a:gd name="connsiteY12" fmla="*/ 77100 h 81364"/>
                <a:gd name="connsiteX13" fmla="*/ 28245 w 45134"/>
                <a:gd name="connsiteY13" fmla="*/ 71463 h 81364"/>
                <a:gd name="connsiteX14" fmla="*/ 28245 w 45134"/>
                <a:gd name="connsiteY14" fmla="*/ 3578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134" h="81364">
                  <a:moveTo>
                    <a:pt x="28245" y="3578"/>
                  </a:moveTo>
                  <a:cubicBezTo>
                    <a:pt x="28245" y="269"/>
                    <a:pt x="27997" y="147"/>
                    <a:pt x="24526" y="147"/>
                  </a:cubicBezTo>
                  <a:cubicBezTo>
                    <a:pt x="16590" y="7867"/>
                    <a:pt x="5306" y="7989"/>
                    <a:pt x="223" y="7989"/>
                  </a:cubicBezTo>
                  <a:lnTo>
                    <a:pt x="223" y="12401"/>
                  </a:lnTo>
                  <a:cubicBezTo>
                    <a:pt x="3198" y="12401"/>
                    <a:pt x="11382" y="12401"/>
                    <a:pt x="18202" y="8969"/>
                  </a:cubicBezTo>
                  <a:lnTo>
                    <a:pt x="18202" y="71463"/>
                  </a:lnTo>
                  <a:cubicBezTo>
                    <a:pt x="18202" y="75507"/>
                    <a:pt x="18202" y="77100"/>
                    <a:pt x="5802" y="77100"/>
                  </a:cubicBezTo>
                  <a:lnTo>
                    <a:pt x="1090" y="77100"/>
                  </a:lnTo>
                  <a:lnTo>
                    <a:pt x="1090" y="81511"/>
                  </a:lnTo>
                  <a:cubicBezTo>
                    <a:pt x="3322" y="81388"/>
                    <a:pt x="18574" y="81021"/>
                    <a:pt x="23162" y="81021"/>
                  </a:cubicBezTo>
                  <a:cubicBezTo>
                    <a:pt x="27005" y="81021"/>
                    <a:pt x="42629" y="81388"/>
                    <a:pt x="45357" y="81511"/>
                  </a:cubicBezTo>
                  <a:lnTo>
                    <a:pt x="45357" y="77100"/>
                  </a:lnTo>
                  <a:lnTo>
                    <a:pt x="40645" y="77100"/>
                  </a:lnTo>
                  <a:cubicBezTo>
                    <a:pt x="28245" y="77100"/>
                    <a:pt x="28245" y="75507"/>
                    <a:pt x="28245" y="71463"/>
                  </a:cubicBezTo>
                  <a:lnTo>
                    <a:pt x="28245" y="3578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形状 413">
              <a:extLst>
                <a:ext uri="{FF2B5EF4-FFF2-40B4-BE49-F238E27FC236}">
                  <a16:creationId xmlns:a16="http://schemas.microsoft.com/office/drawing/2014/main" id="{AC33D7B7-578D-B233-6CE5-EA433F568E45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4615310" y="7412242"/>
              <a:ext cx="57037" cy="83814"/>
            </a:xfrm>
            <a:custGeom>
              <a:avLst/>
              <a:gdLst>
                <a:gd name="connsiteX0" fmla="*/ 27381 w 57037"/>
                <a:gd name="connsiteY0" fmla="*/ 40584 h 83814"/>
                <a:gd name="connsiteX1" fmla="*/ 43997 w 57037"/>
                <a:gd name="connsiteY1" fmla="*/ 60312 h 83814"/>
                <a:gd name="connsiteX2" fmla="*/ 27877 w 57037"/>
                <a:gd name="connsiteY2" fmla="*/ 80041 h 83814"/>
                <a:gd name="connsiteX3" fmla="*/ 6798 w 57037"/>
                <a:gd name="connsiteY3" fmla="*/ 71463 h 83814"/>
                <a:gd name="connsiteX4" fmla="*/ 13990 w 57037"/>
                <a:gd name="connsiteY4" fmla="*/ 64601 h 83814"/>
                <a:gd name="connsiteX5" fmla="*/ 7170 w 57037"/>
                <a:gd name="connsiteY5" fmla="*/ 57861 h 83814"/>
                <a:gd name="connsiteX6" fmla="*/ 226 w 57037"/>
                <a:gd name="connsiteY6" fmla="*/ 64969 h 83814"/>
                <a:gd name="connsiteX7" fmla="*/ 28125 w 57037"/>
                <a:gd name="connsiteY7" fmla="*/ 83962 h 83814"/>
                <a:gd name="connsiteX8" fmla="*/ 57264 w 57037"/>
                <a:gd name="connsiteY8" fmla="*/ 60312 h 83814"/>
                <a:gd name="connsiteX9" fmla="*/ 35689 w 57037"/>
                <a:gd name="connsiteY9" fmla="*/ 38378 h 83814"/>
                <a:gd name="connsiteX10" fmla="*/ 53420 w 57037"/>
                <a:gd name="connsiteY10" fmla="*/ 17057 h 83814"/>
                <a:gd name="connsiteX11" fmla="*/ 28373 w 57037"/>
                <a:gd name="connsiteY11" fmla="*/ 147 h 83814"/>
                <a:gd name="connsiteX12" fmla="*/ 4070 w 57037"/>
                <a:gd name="connsiteY12" fmla="*/ 16567 h 83814"/>
                <a:gd name="connsiteX13" fmla="*/ 10518 w 57037"/>
                <a:gd name="connsiteY13" fmla="*/ 23061 h 83814"/>
                <a:gd name="connsiteX14" fmla="*/ 16842 w 57037"/>
                <a:gd name="connsiteY14" fmla="*/ 16812 h 83814"/>
                <a:gd name="connsiteX15" fmla="*/ 10518 w 57037"/>
                <a:gd name="connsiteY15" fmla="*/ 10440 h 83814"/>
                <a:gd name="connsiteX16" fmla="*/ 28001 w 57037"/>
                <a:gd name="connsiteY16" fmla="*/ 3700 h 83814"/>
                <a:gd name="connsiteX17" fmla="*/ 41393 w 57037"/>
                <a:gd name="connsiteY17" fmla="*/ 17057 h 83814"/>
                <a:gd name="connsiteX18" fmla="*/ 36433 w 57037"/>
                <a:gd name="connsiteY18" fmla="*/ 31639 h 83814"/>
                <a:gd name="connsiteX19" fmla="*/ 22670 w 57037"/>
                <a:gd name="connsiteY19" fmla="*/ 36908 h 83814"/>
                <a:gd name="connsiteX20" fmla="*/ 18702 w 57037"/>
                <a:gd name="connsiteY20" fmla="*/ 37275 h 83814"/>
                <a:gd name="connsiteX21" fmla="*/ 17462 w 57037"/>
                <a:gd name="connsiteY21" fmla="*/ 38868 h 83814"/>
                <a:gd name="connsiteX22" fmla="*/ 20686 w 57037"/>
                <a:gd name="connsiteY22" fmla="*/ 40584 h 83814"/>
                <a:gd name="connsiteX23" fmla="*/ 27381 w 57037"/>
                <a:gd name="connsiteY23" fmla="*/ 40584 h 8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037" h="83814">
                  <a:moveTo>
                    <a:pt x="27381" y="40584"/>
                  </a:moveTo>
                  <a:cubicBezTo>
                    <a:pt x="37053" y="40584"/>
                    <a:pt x="43997" y="47201"/>
                    <a:pt x="43997" y="60312"/>
                  </a:cubicBezTo>
                  <a:cubicBezTo>
                    <a:pt x="43997" y="75507"/>
                    <a:pt x="35069" y="80041"/>
                    <a:pt x="27877" y="80041"/>
                  </a:cubicBezTo>
                  <a:cubicBezTo>
                    <a:pt x="22918" y="80041"/>
                    <a:pt x="12006" y="78693"/>
                    <a:pt x="6798" y="71463"/>
                  </a:cubicBezTo>
                  <a:cubicBezTo>
                    <a:pt x="12626" y="71218"/>
                    <a:pt x="13990" y="67174"/>
                    <a:pt x="13990" y="64601"/>
                  </a:cubicBezTo>
                  <a:cubicBezTo>
                    <a:pt x="13990" y="60680"/>
                    <a:pt x="11014" y="57861"/>
                    <a:pt x="7170" y="57861"/>
                  </a:cubicBezTo>
                  <a:cubicBezTo>
                    <a:pt x="3698" y="57861"/>
                    <a:pt x="226" y="59945"/>
                    <a:pt x="226" y="64969"/>
                  </a:cubicBezTo>
                  <a:cubicBezTo>
                    <a:pt x="226" y="76487"/>
                    <a:pt x="13122" y="83962"/>
                    <a:pt x="28125" y="83962"/>
                  </a:cubicBezTo>
                  <a:cubicBezTo>
                    <a:pt x="45361" y="83962"/>
                    <a:pt x="57264" y="72566"/>
                    <a:pt x="57264" y="60312"/>
                  </a:cubicBezTo>
                  <a:cubicBezTo>
                    <a:pt x="57264" y="50754"/>
                    <a:pt x="49329" y="41197"/>
                    <a:pt x="35689" y="38378"/>
                  </a:cubicBezTo>
                  <a:cubicBezTo>
                    <a:pt x="48709" y="33722"/>
                    <a:pt x="53420" y="24532"/>
                    <a:pt x="53420" y="17057"/>
                  </a:cubicBezTo>
                  <a:cubicBezTo>
                    <a:pt x="53420" y="7377"/>
                    <a:pt x="42137" y="147"/>
                    <a:pt x="28373" y="147"/>
                  </a:cubicBezTo>
                  <a:cubicBezTo>
                    <a:pt x="14610" y="147"/>
                    <a:pt x="4070" y="6764"/>
                    <a:pt x="4070" y="16567"/>
                  </a:cubicBezTo>
                  <a:cubicBezTo>
                    <a:pt x="4070" y="20733"/>
                    <a:pt x="6798" y="23061"/>
                    <a:pt x="10518" y="23061"/>
                  </a:cubicBezTo>
                  <a:cubicBezTo>
                    <a:pt x="14362" y="23061"/>
                    <a:pt x="16842" y="20243"/>
                    <a:pt x="16842" y="16812"/>
                  </a:cubicBezTo>
                  <a:cubicBezTo>
                    <a:pt x="16842" y="13258"/>
                    <a:pt x="14362" y="10685"/>
                    <a:pt x="10518" y="10440"/>
                  </a:cubicBezTo>
                  <a:cubicBezTo>
                    <a:pt x="14858" y="5048"/>
                    <a:pt x="23414" y="3700"/>
                    <a:pt x="28001" y="3700"/>
                  </a:cubicBezTo>
                  <a:cubicBezTo>
                    <a:pt x="33581" y="3700"/>
                    <a:pt x="41393" y="6396"/>
                    <a:pt x="41393" y="17057"/>
                  </a:cubicBezTo>
                  <a:cubicBezTo>
                    <a:pt x="41393" y="22203"/>
                    <a:pt x="39657" y="27840"/>
                    <a:pt x="36433" y="31639"/>
                  </a:cubicBezTo>
                  <a:cubicBezTo>
                    <a:pt x="32341" y="36295"/>
                    <a:pt x="28869" y="36540"/>
                    <a:pt x="22670" y="36908"/>
                  </a:cubicBezTo>
                  <a:cubicBezTo>
                    <a:pt x="19570" y="37153"/>
                    <a:pt x="19322" y="37153"/>
                    <a:pt x="18702" y="37275"/>
                  </a:cubicBezTo>
                  <a:cubicBezTo>
                    <a:pt x="18454" y="37275"/>
                    <a:pt x="17462" y="37520"/>
                    <a:pt x="17462" y="38868"/>
                  </a:cubicBezTo>
                  <a:cubicBezTo>
                    <a:pt x="17462" y="40584"/>
                    <a:pt x="18578" y="40584"/>
                    <a:pt x="20686" y="40584"/>
                  </a:cubicBezTo>
                  <a:lnTo>
                    <a:pt x="27381" y="40584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形状 414">
              <a:extLst>
                <a:ext uri="{FF2B5EF4-FFF2-40B4-BE49-F238E27FC236}">
                  <a16:creationId xmlns:a16="http://schemas.microsoft.com/office/drawing/2014/main" id="{71216F52-02CD-0196-1C18-22B39B718023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4693217" y="7389976"/>
              <a:ext cx="77762" cy="79298"/>
            </a:xfrm>
            <a:custGeom>
              <a:avLst/>
              <a:gdLst>
                <a:gd name="connsiteX0" fmla="*/ 77994 w 77762"/>
                <a:gd name="connsiteY0" fmla="*/ 12399 h 79298"/>
                <a:gd name="connsiteX1" fmla="*/ 70200 w 77762"/>
                <a:gd name="connsiteY1" fmla="*/ 145 h 79298"/>
                <a:gd name="connsiteX2" fmla="*/ 61520 w 77762"/>
                <a:gd name="connsiteY2" fmla="*/ 8548 h 79298"/>
                <a:gd name="connsiteX3" fmla="*/ 64354 w 77762"/>
                <a:gd name="connsiteY3" fmla="*/ 13799 h 79298"/>
                <a:gd name="connsiteX4" fmla="*/ 70377 w 77762"/>
                <a:gd name="connsiteY4" fmla="*/ 28154 h 79298"/>
                <a:gd name="connsiteX5" fmla="*/ 38847 w 77762"/>
                <a:gd name="connsiteY5" fmla="*/ 75593 h 79298"/>
                <a:gd name="connsiteX6" fmla="*/ 25738 w 77762"/>
                <a:gd name="connsiteY6" fmla="*/ 60363 h 79298"/>
                <a:gd name="connsiteX7" fmla="*/ 36012 w 77762"/>
                <a:gd name="connsiteY7" fmla="*/ 23252 h 79298"/>
                <a:gd name="connsiteX8" fmla="*/ 38138 w 77762"/>
                <a:gd name="connsiteY8" fmla="*/ 14500 h 79298"/>
                <a:gd name="connsiteX9" fmla="*/ 23613 w 77762"/>
                <a:gd name="connsiteY9" fmla="*/ 145 h 79298"/>
                <a:gd name="connsiteX10" fmla="*/ 231 w 77762"/>
                <a:gd name="connsiteY10" fmla="*/ 27103 h 79298"/>
                <a:gd name="connsiteX11" fmla="*/ 2357 w 77762"/>
                <a:gd name="connsiteY11" fmla="*/ 28854 h 79298"/>
                <a:gd name="connsiteX12" fmla="*/ 5191 w 77762"/>
                <a:gd name="connsiteY12" fmla="*/ 25703 h 79298"/>
                <a:gd name="connsiteX13" fmla="*/ 23081 w 77762"/>
                <a:gd name="connsiteY13" fmla="*/ 3997 h 79298"/>
                <a:gd name="connsiteX14" fmla="*/ 27510 w 77762"/>
                <a:gd name="connsiteY14" fmla="*/ 9598 h 79298"/>
                <a:gd name="connsiteX15" fmla="*/ 24499 w 77762"/>
                <a:gd name="connsiteY15" fmla="*/ 21852 h 79298"/>
                <a:gd name="connsiteX16" fmla="*/ 14402 w 77762"/>
                <a:gd name="connsiteY16" fmla="*/ 57737 h 79298"/>
                <a:gd name="connsiteX17" fmla="*/ 38138 w 77762"/>
                <a:gd name="connsiteY17" fmla="*/ 79444 h 79298"/>
                <a:gd name="connsiteX18" fmla="*/ 77994 w 77762"/>
                <a:gd name="connsiteY18" fmla="*/ 12399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7994" y="12399"/>
                  </a:moveTo>
                  <a:cubicBezTo>
                    <a:pt x="77994" y="2946"/>
                    <a:pt x="73388" y="145"/>
                    <a:pt x="70200" y="145"/>
                  </a:cubicBezTo>
                  <a:cubicBezTo>
                    <a:pt x="65771" y="145"/>
                    <a:pt x="61520" y="4697"/>
                    <a:pt x="61520" y="8548"/>
                  </a:cubicBezTo>
                  <a:cubicBezTo>
                    <a:pt x="61520" y="10824"/>
                    <a:pt x="62406" y="11874"/>
                    <a:pt x="64354" y="13799"/>
                  </a:cubicBezTo>
                  <a:cubicBezTo>
                    <a:pt x="68074" y="17300"/>
                    <a:pt x="70377" y="21852"/>
                    <a:pt x="70377" y="28154"/>
                  </a:cubicBezTo>
                  <a:cubicBezTo>
                    <a:pt x="70377" y="35506"/>
                    <a:pt x="59571" y="75593"/>
                    <a:pt x="38847" y="75593"/>
                  </a:cubicBezTo>
                  <a:cubicBezTo>
                    <a:pt x="29813" y="75593"/>
                    <a:pt x="25738" y="69466"/>
                    <a:pt x="25738" y="60363"/>
                  </a:cubicBezTo>
                  <a:cubicBezTo>
                    <a:pt x="25738" y="50560"/>
                    <a:pt x="30521" y="37782"/>
                    <a:pt x="36012" y="23252"/>
                  </a:cubicBezTo>
                  <a:cubicBezTo>
                    <a:pt x="37252" y="20276"/>
                    <a:pt x="38138" y="17826"/>
                    <a:pt x="38138" y="14500"/>
                  </a:cubicBezTo>
                  <a:cubicBezTo>
                    <a:pt x="38138" y="6622"/>
                    <a:pt x="32470" y="145"/>
                    <a:pt x="23613" y="145"/>
                  </a:cubicBezTo>
                  <a:cubicBezTo>
                    <a:pt x="6962" y="145"/>
                    <a:pt x="231" y="25528"/>
                    <a:pt x="231" y="27103"/>
                  </a:cubicBezTo>
                  <a:cubicBezTo>
                    <a:pt x="231" y="28854"/>
                    <a:pt x="2002" y="28854"/>
                    <a:pt x="2357" y="28854"/>
                  </a:cubicBezTo>
                  <a:cubicBezTo>
                    <a:pt x="4128" y="28854"/>
                    <a:pt x="4305" y="28504"/>
                    <a:pt x="5191" y="25703"/>
                  </a:cubicBezTo>
                  <a:cubicBezTo>
                    <a:pt x="10328" y="8023"/>
                    <a:pt x="17945" y="3997"/>
                    <a:pt x="23081" y="3997"/>
                  </a:cubicBezTo>
                  <a:cubicBezTo>
                    <a:pt x="24499" y="3997"/>
                    <a:pt x="27510" y="3997"/>
                    <a:pt x="27510" y="9598"/>
                  </a:cubicBezTo>
                  <a:cubicBezTo>
                    <a:pt x="27510" y="13975"/>
                    <a:pt x="25738" y="18701"/>
                    <a:pt x="24499" y="21852"/>
                  </a:cubicBezTo>
                  <a:cubicBezTo>
                    <a:pt x="16705" y="42158"/>
                    <a:pt x="14402" y="50210"/>
                    <a:pt x="14402" y="57737"/>
                  </a:cubicBezTo>
                  <a:cubicBezTo>
                    <a:pt x="14402" y="76643"/>
                    <a:pt x="29990" y="79444"/>
                    <a:pt x="38138" y="79444"/>
                  </a:cubicBezTo>
                  <a:cubicBezTo>
                    <a:pt x="67897" y="79444"/>
                    <a:pt x="77994" y="21502"/>
                    <a:pt x="77994" y="12399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形状 415">
              <a:extLst>
                <a:ext uri="{FF2B5EF4-FFF2-40B4-BE49-F238E27FC236}">
                  <a16:creationId xmlns:a16="http://schemas.microsoft.com/office/drawing/2014/main" id="{E7C83CCF-F76C-0220-2A32-95B60C952929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4788109" y="7313707"/>
              <a:ext cx="54805" cy="81364"/>
            </a:xfrm>
            <a:custGeom>
              <a:avLst/>
              <a:gdLst>
                <a:gd name="connsiteX0" fmla="*/ 55042 w 54805"/>
                <a:gd name="connsiteY0" fmla="*/ 59204 h 81364"/>
                <a:gd name="connsiteX1" fmla="*/ 50826 w 54805"/>
                <a:gd name="connsiteY1" fmla="*/ 59204 h 81364"/>
                <a:gd name="connsiteX2" fmla="*/ 47602 w 54805"/>
                <a:gd name="connsiteY2" fmla="*/ 70355 h 81364"/>
                <a:gd name="connsiteX3" fmla="*/ 35327 w 54805"/>
                <a:gd name="connsiteY3" fmla="*/ 71090 h 81364"/>
                <a:gd name="connsiteX4" fmla="*/ 12512 w 54805"/>
                <a:gd name="connsiteY4" fmla="*/ 71090 h 81364"/>
                <a:gd name="connsiteX5" fmla="*/ 37311 w 54805"/>
                <a:gd name="connsiteY5" fmla="*/ 50504 h 81364"/>
                <a:gd name="connsiteX6" fmla="*/ 55042 w 54805"/>
                <a:gd name="connsiteY6" fmla="*/ 24036 h 81364"/>
                <a:gd name="connsiteX7" fmla="*/ 26027 w 54805"/>
                <a:gd name="connsiteY7" fmla="*/ 141 h 81364"/>
                <a:gd name="connsiteX8" fmla="*/ 236 w 54805"/>
                <a:gd name="connsiteY8" fmla="*/ 22075 h 81364"/>
                <a:gd name="connsiteX9" fmla="*/ 6808 w 54805"/>
                <a:gd name="connsiteY9" fmla="*/ 28937 h 81364"/>
                <a:gd name="connsiteX10" fmla="*/ 13380 w 54805"/>
                <a:gd name="connsiteY10" fmla="*/ 22443 h 81364"/>
                <a:gd name="connsiteX11" fmla="*/ 6064 w 54805"/>
                <a:gd name="connsiteY11" fmla="*/ 15948 h 81364"/>
                <a:gd name="connsiteX12" fmla="*/ 24167 w 54805"/>
                <a:gd name="connsiteY12" fmla="*/ 4553 h 81364"/>
                <a:gd name="connsiteX13" fmla="*/ 43014 w 54805"/>
                <a:gd name="connsiteY13" fmla="*/ 24036 h 81364"/>
                <a:gd name="connsiteX14" fmla="*/ 31359 w 54805"/>
                <a:gd name="connsiteY14" fmla="*/ 47563 h 81364"/>
                <a:gd name="connsiteX15" fmla="*/ 1476 w 54805"/>
                <a:gd name="connsiteY15" fmla="*/ 76726 h 81364"/>
                <a:gd name="connsiteX16" fmla="*/ 236 w 54805"/>
                <a:gd name="connsiteY16" fmla="*/ 81505 h 81364"/>
                <a:gd name="connsiteX17" fmla="*/ 51322 w 54805"/>
                <a:gd name="connsiteY17" fmla="*/ 81505 h 81364"/>
                <a:gd name="connsiteX18" fmla="*/ 55042 w 54805"/>
                <a:gd name="connsiteY18" fmla="*/ 59204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5042" y="59204"/>
                  </a:moveTo>
                  <a:lnTo>
                    <a:pt x="50826" y="59204"/>
                  </a:lnTo>
                  <a:cubicBezTo>
                    <a:pt x="50454" y="61900"/>
                    <a:pt x="49214" y="69129"/>
                    <a:pt x="47602" y="70355"/>
                  </a:cubicBezTo>
                  <a:cubicBezTo>
                    <a:pt x="46610" y="71090"/>
                    <a:pt x="37063" y="71090"/>
                    <a:pt x="35327" y="71090"/>
                  </a:cubicBezTo>
                  <a:lnTo>
                    <a:pt x="12512" y="71090"/>
                  </a:lnTo>
                  <a:cubicBezTo>
                    <a:pt x="25531" y="59694"/>
                    <a:pt x="29871" y="56263"/>
                    <a:pt x="37311" y="50504"/>
                  </a:cubicBezTo>
                  <a:cubicBezTo>
                    <a:pt x="46486" y="43274"/>
                    <a:pt x="55042" y="35677"/>
                    <a:pt x="55042" y="24036"/>
                  </a:cubicBezTo>
                  <a:cubicBezTo>
                    <a:pt x="55042" y="9209"/>
                    <a:pt x="41898" y="141"/>
                    <a:pt x="26027" y="141"/>
                  </a:cubicBezTo>
                  <a:cubicBezTo>
                    <a:pt x="10652" y="141"/>
                    <a:pt x="236" y="10802"/>
                    <a:pt x="236" y="22075"/>
                  </a:cubicBezTo>
                  <a:cubicBezTo>
                    <a:pt x="236" y="28325"/>
                    <a:pt x="5568" y="28937"/>
                    <a:pt x="6808" y="28937"/>
                  </a:cubicBezTo>
                  <a:cubicBezTo>
                    <a:pt x="9784" y="28937"/>
                    <a:pt x="13380" y="26854"/>
                    <a:pt x="13380" y="22443"/>
                  </a:cubicBezTo>
                  <a:cubicBezTo>
                    <a:pt x="13380" y="20237"/>
                    <a:pt x="12512" y="15948"/>
                    <a:pt x="6064" y="15948"/>
                  </a:cubicBezTo>
                  <a:cubicBezTo>
                    <a:pt x="9908" y="7248"/>
                    <a:pt x="18339" y="4553"/>
                    <a:pt x="24167" y="4553"/>
                  </a:cubicBezTo>
                  <a:cubicBezTo>
                    <a:pt x="36567" y="4553"/>
                    <a:pt x="43014" y="14110"/>
                    <a:pt x="43014" y="24036"/>
                  </a:cubicBezTo>
                  <a:cubicBezTo>
                    <a:pt x="43014" y="34697"/>
                    <a:pt x="35327" y="43152"/>
                    <a:pt x="31359" y="47563"/>
                  </a:cubicBezTo>
                  <a:lnTo>
                    <a:pt x="1476" y="76726"/>
                  </a:lnTo>
                  <a:cubicBezTo>
                    <a:pt x="236" y="77829"/>
                    <a:pt x="236" y="78074"/>
                    <a:pt x="236" y="81505"/>
                  </a:cubicBezTo>
                  <a:lnTo>
                    <a:pt x="51322" y="81505"/>
                  </a:lnTo>
                  <a:lnTo>
                    <a:pt x="55042" y="59204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形状 416">
              <a:extLst>
                <a:ext uri="{FF2B5EF4-FFF2-40B4-BE49-F238E27FC236}">
                  <a16:creationId xmlns:a16="http://schemas.microsoft.com/office/drawing/2014/main" id="{BDA1FBC8-4440-CDEE-5CE2-46312985487A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4782622" y="7425585"/>
              <a:ext cx="71545" cy="110037"/>
            </a:xfrm>
            <a:custGeom>
              <a:avLst/>
              <a:gdLst>
                <a:gd name="connsiteX0" fmla="*/ 52562 w 71545"/>
                <a:gd name="connsiteY0" fmla="*/ 1741 h 110037"/>
                <a:gd name="connsiteX1" fmla="*/ 50454 w 71545"/>
                <a:gd name="connsiteY1" fmla="*/ 148 h 110037"/>
                <a:gd name="connsiteX2" fmla="*/ 47974 w 71545"/>
                <a:gd name="connsiteY2" fmla="*/ 2844 h 110037"/>
                <a:gd name="connsiteX3" fmla="*/ 40906 w 71545"/>
                <a:gd name="connsiteY3" fmla="*/ 30904 h 110037"/>
                <a:gd name="connsiteX4" fmla="*/ 236 w 71545"/>
                <a:gd name="connsiteY4" fmla="*/ 63867 h 110037"/>
                <a:gd name="connsiteX5" fmla="*/ 26771 w 71545"/>
                <a:gd name="connsiteY5" fmla="*/ 86536 h 110037"/>
                <a:gd name="connsiteX6" fmla="*/ 23919 w 71545"/>
                <a:gd name="connsiteY6" fmla="*/ 98054 h 110037"/>
                <a:gd name="connsiteX7" fmla="*/ 21315 w 71545"/>
                <a:gd name="connsiteY7" fmla="*/ 108715 h 110037"/>
                <a:gd name="connsiteX8" fmla="*/ 23299 w 71545"/>
                <a:gd name="connsiteY8" fmla="*/ 110185 h 110037"/>
                <a:gd name="connsiteX9" fmla="*/ 25903 w 71545"/>
                <a:gd name="connsiteY9" fmla="*/ 107245 h 110037"/>
                <a:gd name="connsiteX10" fmla="*/ 31111 w 71545"/>
                <a:gd name="connsiteY10" fmla="*/ 86658 h 110037"/>
                <a:gd name="connsiteX11" fmla="*/ 71781 w 71545"/>
                <a:gd name="connsiteY11" fmla="*/ 53696 h 110037"/>
                <a:gd name="connsiteX12" fmla="*/ 45246 w 71545"/>
                <a:gd name="connsiteY12" fmla="*/ 31027 h 110037"/>
                <a:gd name="connsiteX13" fmla="*/ 52562 w 71545"/>
                <a:gd name="connsiteY13" fmla="*/ 1741 h 110037"/>
                <a:gd name="connsiteX14" fmla="*/ 27639 w 71545"/>
                <a:gd name="connsiteY14" fmla="*/ 83105 h 110037"/>
                <a:gd name="connsiteX15" fmla="*/ 9287 w 71545"/>
                <a:gd name="connsiteY15" fmla="*/ 65950 h 110037"/>
                <a:gd name="connsiteX16" fmla="*/ 39914 w 71545"/>
                <a:gd name="connsiteY16" fmla="*/ 34458 h 110037"/>
                <a:gd name="connsiteX17" fmla="*/ 27639 w 71545"/>
                <a:gd name="connsiteY17" fmla="*/ 83105 h 110037"/>
                <a:gd name="connsiteX18" fmla="*/ 44254 w 71545"/>
                <a:gd name="connsiteY18" fmla="*/ 34458 h 110037"/>
                <a:gd name="connsiteX19" fmla="*/ 62729 w 71545"/>
                <a:gd name="connsiteY19" fmla="*/ 51613 h 110037"/>
                <a:gd name="connsiteX20" fmla="*/ 31978 w 71545"/>
                <a:gd name="connsiteY20" fmla="*/ 83105 h 110037"/>
                <a:gd name="connsiteX21" fmla="*/ 44254 w 71545"/>
                <a:gd name="connsiteY21" fmla="*/ 34458 h 11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545" h="110037">
                  <a:moveTo>
                    <a:pt x="52562" y="1741"/>
                  </a:moveTo>
                  <a:cubicBezTo>
                    <a:pt x="52562" y="148"/>
                    <a:pt x="51074" y="148"/>
                    <a:pt x="50454" y="148"/>
                  </a:cubicBezTo>
                  <a:cubicBezTo>
                    <a:pt x="48594" y="148"/>
                    <a:pt x="48470" y="761"/>
                    <a:pt x="47974" y="2844"/>
                  </a:cubicBezTo>
                  <a:lnTo>
                    <a:pt x="40906" y="30904"/>
                  </a:lnTo>
                  <a:cubicBezTo>
                    <a:pt x="18959" y="31885"/>
                    <a:pt x="236" y="47447"/>
                    <a:pt x="236" y="63867"/>
                  </a:cubicBezTo>
                  <a:cubicBezTo>
                    <a:pt x="236" y="77713"/>
                    <a:pt x="13007" y="86046"/>
                    <a:pt x="26771" y="86536"/>
                  </a:cubicBezTo>
                  <a:cubicBezTo>
                    <a:pt x="25779" y="90335"/>
                    <a:pt x="24911" y="94256"/>
                    <a:pt x="23919" y="98054"/>
                  </a:cubicBezTo>
                  <a:cubicBezTo>
                    <a:pt x="22431" y="103814"/>
                    <a:pt x="21315" y="108347"/>
                    <a:pt x="21315" y="108715"/>
                  </a:cubicBezTo>
                  <a:cubicBezTo>
                    <a:pt x="21315" y="110185"/>
                    <a:pt x="22927" y="110185"/>
                    <a:pt x="23299" y="110185"/>
                  </a:cubicBezTo>
                  <a:cubicBezTo>
                    <a:pt x="25159" y="110185"/>
                    <a:pt x="25283" y="109818"/>
                    <a:pt x="25903" y="107245"/>
                  </a:cubicBezTo>
                  <a:lnTo>
                    <a:pt x="31111" y="86658"/>
                  </a:lnTo>
                  <a:cubicBezTo>
                    <a:pt x="52314" y="85801"/>
                    <a:pt x="71781" y="70361"/>
                    <a:pt x="71781" y="53696"/>
                  </a:cubicBezTo>
                  <a:cubicBezTo>
                    <a:pt x="71781" y="40830"/>
                    <a:pt x="60373" y="31640"/>
                    <a:pt x="45246" y="31027"/>
                  </a:cubicBezTo>
                  <a:lnTo>
                    <a:pt x="52562" y="1741"/>
                  </a:lnTo>
                  <a:close/>
                  <a:moveTo>
                    <a:pt x="27639" y="83105"/>
                  </a:moveTo>
                  <a:cubicBezTo>
                    <a:pt x="18091" y="82615"/>
                    <a:pt x="9287" y="77468"/>
                    <a:pt x="9287" y="65950"/>
                  </a:cubicBezTo>
                  <a:cubicBezTo>
                    <a:pt x="9287" y="53696"/>
                    <a:pt x="18711" y="36419"/>
                    <a:pt x="39914" y="34458"/>
                  </a:cubicBezTo>
                  <a:lnTo>
                    <a:pt x="27639" y="83105"/>
                  </a:lnTo>
                  <a:close/>
                  <a:moveTo>
                    <a:pt x="44254" y="34458"/>
                  </a:moveTo>
                  <a:cubicBezTo>
                    <a:pt x="53802" y="34826"/>
                    <a:pt x="62729" y="39972"/>
                    <a:pt x="62729" y="51613"/>
                  </a:cubicBezTo>
                  <a:cubicBezTo>
                    <a:pt x="62729" y="64970"/>
                    <a:pt x="52066" y="81389"/>
                    <a:pt x="31978" y="83105"/>
                  </a:cubicBezTo>
                  <a:lnTo>
                    <a:pt x="44254" y="34458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形状 417">
              <a:extLst>
                <a:ext uri="{FF2B5EF4-FFF2-40B4-BE49-F238E27FC236}">
                  <a16:creationId xmlns:a16="http://schemas.microsoft.com/office/drawing/2014/main" id="{CFD93449-2241-A63D-0E4F-439D92CDC470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4873109" y="7389976"/>
              <a:ext cx="77762" cy="79298"/>
            </a:xfrm>
            <a:custGeom>
              <a:avLst/>
              <a:gdLst>
                <a:gd name="connsiteX0" fmla="*/ 78004 w 77762"/>
                <a:gd name="connsiteY0" fmla="*/ 12399 h 79298"/>
                <a:gd name="connsiteX1" fmla="*/ 70210 w 77762"/>
                <a:gd name="connsiteY1" fmla="*/ 145 h 79298"/>
                <a:gd name="connsiteX2" fmla="*/ 61530 w 77762"/>
                <a:gd name="connsiteY2" fmla="*/ 8548 h 79298"/>
                <a:gd name="connsiteX3" fmla="*/ 64364 w 77762"/>
                <a:gd name="connsiteY3" fmla="*/ 13799 h 79298"/>
                <a:gd name="connsiteX4" fmla="*/ 70387 w 77762"/>
                <a:gd name="connsiteY4" fmla="*/ 28154 h 79298"/>
                <a:gd name="connsiteX5" fmla="*/ 38857 w 77762"/>
                <a:gd name="connsiteY5" fmla="*/ 75593 h 79298"/>
                <a:gd name="connsiteX6" fmla="*/ 25749 w 77762"/>
                <a:gd name="connsiteY6" fmla="*/ 60363 h 79298"/>
                <a:gd name="connsiteX7" fmla="*/ 36022 w 77762"/>
                <a:gd name="connsiteY7" fmla="*/ 23252 h 79298"/>
                <a:gd name="connsiteX8" fmla="*/ 38148 w 77762"/>
                <a:gd name="connsiteY8" fmla="*/ 14500 h 79298"/>
                <a:gd name="connsiteX9" fmla="*/ 23623 w 77762"/>
                <a:gd name="connsiteY9" fmla="*/ 145 h 79298"/>
                <a:gd name="connsiteX10" fmla="*/ 241 w 77762"/>
                <a:gd name="connsiteY10" fmla="*/ 27103 h 79298"/>
                <a:gd name="connsiteX11" fmla="*/ 2367 w 77762"/>
                <a:gd name="connsiteY11" fmla="*/ 28854 h 79298"/>
                <a:gd name="connsiteX12" fmla="*/ 5201 w 77762"/>
                <a:gd name="connsiteY12" fmla="*/ 25703 h 79298"/>
                <a:gd name="connsiteX13" fmla="*/ 23092 w 77762"/>
                <a:gd name="connsiteY13" fmla="*/ 3997 h 79298"/>
                <a:gd name="connsiteX14" fmla="*/ 27520 w 77762"/>
                <a:gd name="connsiteY14" fmla="*/ 9598 h 79298"/>
                <a:gd name="connsiteX15" fmla="*/ 24509 w 77762"/>
                <a:gd name="connsiteY15" fmla="*/ 21852 h 79298"/>
                <a:gd name="connsiteX16" fmla="*/ 14412 w 77762"/>
                <a:gd name="connsiteY16" fmla="*/ 57737 h 79298"/>
                <a:gd name="connsiteX17" fmla="*/ 38148 w 77762"/>
                <a:gd name="connsiteY17" fmla="*/ 79444 h 79298"/>
                <a:gd name="connsiteX18" fmla="*/ 78004 w 77762"/>
                <a:gd name="connsiteY18" fmla="*/ 12399 h 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62" h="79298">
                  <a:moveTo>
                    <a:pt x="78004" y="12399"/>
                  </a:moveTo>
                  <a:cubicBezTo>
                    <a:pt x="78004" y="2946"/>
                    <a:pt x="73398" y="145"/>
                    <a:pt x="70210" y="145"/>
                  </a:cubicBezTo>
                  <a:cubicBezTo>
                    <a:pt x="65781" y="145"/>
                    <a:pt x="61530" y="4697"/>
                    <a:pt x="61530" y="8548"/>
                  </a:cubicBezTo>
                  <a:cubicBezTo>
                    <a:pt x="61530" y="10824"/>
                    <a:pt x="62416" y="11874"/>
                    <a:pt x="64364" y="13799"/>
                  </a:cubicBezTo>
                  <a:cubicBezTo>
                    <a:pt x="68084" y="17300"/>
                    <a:pt x="70387" y="21852"/>
                    <a:pt x="70387" y="28154"/>
                  </a:cubicBezTo>
                  <a:cubicBezTo>
                    <a:pt x="70387" y="35506"/>
                    <a:pt x="59582" y="75593"/>
                    <a:pt x="38857" y="75593"/>
                  </a:cubicBezTo>
                  <a:cubicBezTo>
                    <a:pt x="29823" y="75593"/>
                    <a:pt x="25749" y="69466"/>
                    <a:pt x="25749" y="60363"/>
                  </a:cubicBezTo>
                  <a:cubicBezTo>
                    <a:pt x="25749" y="50560"/>
                    <a:pt x="30531" y="37782"/>
                    <a:pt x="36022" y="23252"/>
                  </a:cubicBezTo>
                  <a:cubicBezTo>
                    <a:pt x="37262" y="20276"/>
                    <a:pt x="38148" y="17826"/>
                    <a:pt x="38148" y="14500"/>
                  </a:cubicBezTo>
                  <a:cubicBezTo>
                    <a:pt x="38148" y="6622"/>
                    <a:pt x="32480" y="145"/>
                    <a:pt x="23623" y="145"/>
                  </a:cubicBezTo>
                  <a:cubicBezTo>
                    <a:pt x="6972" y="145"/>
                    <a:pt x="241" y="25528"/>
                    <a:pt x="241" y="27103"/>
                  </a:cubicBezTo>
                  <a:cubicBezTo>
                    <a:pt x="241" y="28854"/>
                    <a:pt x="2012" y="28854"/>
                    <a:pt x="2367" y="28854"/>
                  </a:cubicBezTo>
                  <a:cubicBezTo>
                    <a:pt x="4138" y="28854"/>
                    <a:pt x="4315" y="28504"/>
                    <a:pt x="5201" y="25703"/>
                  </a:cubicBezTo>
                  <a:cubicBezTo>
                    <a:pt x="10338" y="8023"/>
                    <a:pt x="17955" y="3997"/>
                    <a:pt x="23092" y="3997"/>
                  </a:cubicBezTo>
                  <a:cubicBezTo>
                    <a:pt x="24509" y="3997"/>
                    <a:pt x="27520" y="3997"/>
                    <a:pt x="27520" y="9598"/>
                  </a:cubicBezTo>
                  <a:cubicBezTo>
                    <a:pt x="27520" y="13975"/>
                    <a:pt x="25749" y="18701"/>
                    <a:pt x="24509" y="21852"/>
                  </a:cubicBezTo>
                  <a:cubicBezTo>
                    <a:pt x="16715" y="42158"/>
                    <a:pt x="14412" y="50210"/>
                    <a:pt x="14412" y="57737"/>
                  </a:cubicBezTo>
                  <a:cubicBezTo>
                    <a:pt x="14412" y="76643"/>
                    <a:pt x="30000" y="79444"/>
                    <a:pt x="38148" y="79444"/>
                  </a:cubicBezTo>
                  <a:cubicBezTo>
                    <a:pt x="67907" y="79444"/>
                    <a:pt x="78004" y="21502"/>
                    <a:pt x="78004" y="12399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形状 418">
              <a:extLst>
                <a:ext uri="{FF2B5EF4-FFF2-40B4-BE49-F238E27FC236}">
                  <a16:creationId xmlns:a16="http://schemas.microsoft.com/office/drawing/2014/main" id="{78246346-BE7B-C410-27D3-ACE63AD2D556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4968000" y="7313707"/>
              <a:ext cx="54805" cy="81364"/>
            </a:xfrm>
            <a:custGeom>
              <a:avLst/>
              <a:gdLst>
                <a:gd name="connsiteX0" fmla="*/ 55052 w 54805"/>
                <a:gd name="connsiteY0" fmla="*/ 59204 h 81364"/>
                <a:gd name="connsiteX1" fmla="*/ 50836 w 54805"/>
                <a:gd name="connsiteY1" fmla="*/ 59204 h 81364"/>
                <a:gd name="connsiteX2" fmla="*/ 47612 w 54805"/>
                <a:gd name="connsiteY2" fmla="*/ 70355 h 81364"/>
                <a:gd name="connsiteX3" fmla="*/ 35337 w 54805"/>
                <a:gd name="connsiteY3" fmla="*/ 71090 h 81364"/>
                <a:gd name="connsiteX4" fmla="*/ 12522 w 54805"/>
                <a:gd name="connsiteY4" fmla="*/ 71090 h 81364"/>
                <a:gd name="connsiteX5" fmla="*/ 37321 w 54805"/>
                <a:gd name="connsiteY5" fmla="*/ 50504 h 81364"/>
                <a:gd name="connsiteX6" fmla="*/ 55052 w 54805"/>
                <a:gd name="connsiteY6" fmla="*/ 24036 h 81364"/>
                <a:gd name="connsiteX7" fmla="*/ 26037 w 54805"/>
                <a:gd name="connsiteY7" fmla="*/ 141 h 81364"/>
                <a:gd name="connsiteX8" fmla="*/ 246 w 54805"/>
                <a:gd name="connsiteY8" fmla="*/ 22075 h 81364"/>
                <a:gd name="connsiteX9" fmla="*/ 6818 w 54805"/>
                <a:gd name="connsiteY9" fmla="*/ 28937 h 81364"/>
                <a:gd name="connsiteX10" fmla="*/ 13390 w 54805"/>
                <a:gd name="connsiteY10" fmla="*/ 22443 h 81364"/>
                <a:gd name="connsiteX11" fmla="*/ 6074 w 54805"/>
                <a:gd name="connsiteY11" fmla="*/ 15948 h 81364"/>
                <a:gd name="connsiteX12" fmla="*/ 24177 w 54805"/>
                <a:gd name="connsiteY12" fmla="*/ 4553 h 81364"/>
                <a:gd name="connsiteX13" fmla="*/ 43025 w 54805"/>
                <a:gd name="connsiteY13" fmla="*/ 24036 h 81364"/>
                <a:gd name="connsiteX14" fmla="*/ 31369 w 54805"/>
                <a:gd name="connsiteY14" fmla="*/ 47563 h 81364"/>
                <a:gd name="connsiteX15" fmla="*/ 1486 w 54805"/>
                <a:gd name="connsiteY15" fmla="*/ 76726 h 81364"/>
                <a:gd name="connsiteX16" fmla="*/ 246 w 54805"/>
                <a:gd name="connsiteY16" fmla="*/ 81505 h 81364"/>
                <a:gd name="connsiteX17" fmla="*/ 51332 w 54805"/>
                <a:gd name="connsiteY17" fmla="*/ 81505 h 81364"/>
                <a:gd name="connsiteX18" fmla="*/ 55052 w 54805"/>
                <a:gd name="connsiteY18" fmla="*/ 59204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05" h="81364">
                  <a:moveTo>
                    <a:pt x="55052" y="59204"/>
                  </a:moveTo>
                  <a:lnTo>
                    <a:pt x="50836" y="59204"/>
                  </a:lnTo>
                  <a:cubicBezTo>
                    <a:pt x="50464" y="61900"/>
                    <a:pt x="49224" y="69129"/>
                    <a:pt x="47612" y="70355"/>
                  </a:cubicBezTo>
                  <a:cubicBezTo>
                    <a:pt x="46620" y="71090"/>
                    <a:pt x="37073" y="71090"/>
                    <a:pt x="35337" y="71090"/>
                  </a:cubicBezTo>
                  <a:lnTo>
                    <a:pt x="12522" y="71090"/>
                  </a:lnTo>
                  <a:cubicBezTo>
                    <a:pt x="25541" y="59694"/>
                    <a:pt x="29881" y="56263"/>
                    <a:pt x="37321" y="50504"/>
                  </a:cubicBezTo>
                  <a:cubicBezTo>
                    <a:pt x="46496" y="43274"/>
                    <a:pt x="55052" y="35677"/>
                    <a:pt x="55052" y="24036"/>
                  </a:cubicBezTo>
                  <a:cubicBezTo>
                    <a:pt x="55052" y="9209"/>
                    <a:pt x="41909" y="141"/>
                    <a:pt x="26037" y="141"/>
                  </a:cubicBezTo>
                  <a:cubicBezTo>
                    <a:pt x="10662" y="141"/>
                    <a:pt x="246" y="10802"/>
                    <a:pt x="246" y="22075"/>
                  </a:cubicBezTo>
                  <a:cubicBezTo>
                    <a:pt x="246" y="28325"/>
                    <a:pt x="5578" y="28937"/>
                    <a:pt x="6818" y="28937"/>
                  </a:cubicBezTo>
                  <a:cubicBezTo>
                    <a:pt x="9794" y="28937"/>
                    <a:pt x="13390" y="26854"/>
                    <a:pt x="13390" y="22443"/>
                  </a:cubicBezTo>
                  <a:cubicBezTo>
                    <a:pt x="13390" y="20237"/>
                    <a:pt x="12522" y="15948"/>
                    <a:pt x="6074" y="15948"/>
                  </a:cubicBezTo>
                  <a:cubicBezTo>
                    <a:pt x="9918" y="7248"/>
                    <a:pt x="18350" y="4553"/>
                    <a:pt x="24177" y="4553"/>
                  </a:cubicBezTo>
                  <a:cubicBezTo>
                    <a:pt x="36577" y="4553"/>
                    <a:pt x="43025" y="14110"/>
                    <a:pt x="43025" y="24036"/>
                  </a:cubicBezTo>
                  <a:cubicBezTo>
                    <a:pt x="43025" y="34697"/>
                    <a:pt x="35337" y="43152"/>
                    <a:pt x="31369" y="47563"/>
                  </a:cubicBezTo>
                  <a:lnTo>
                    <a:pt x="1486" y="76726"/>
                  </a:lnTo>
                  <a:cubicBezTo>
                    <a:pt x="246" y="77829"/>
                    <a:pt x="246" y="78074"/>
                    <a:pt x="246" y="81505"/>
                  </a:cubicBezTo>
                  <a:lnTo>
                    <a:pt x="51332" y="81505"/>
                  </a:lnTo>
                  <a:lnTo>
                    <a:pt x="55052" y="59204"/>
                  </a:ln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形状 419">
              <a:extLst>
                <a:ext uri="{FF2B5EF4-FFF2-40B4-BE49-F238E27FC236}">
                  <a16:creationId xmlns:a16="http://schemas.microsoft.com/office/drawing/2014/main" id="{F8324FA1-7C5C-203D-C04B-352D6AC3C768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5054888" y="7448794"/>
              <a:ext cx="20724" cy="52340"/>
            </a:xfrm>
            <a:custGeom>
              <a:avLst/>
              <a:gdLst>
                <a:gd name="connsiteX0" fmla="*/ 20976 w 20724"/>
                <a:gd name="connsiteY0" fmla="*/ 18526 h 52340"/>
                <a:gd name="connsiteX1" fmla="*/ 9639 w 20724"/>
                <a:gd name="connsiteY1" fmla="*/ 145 h 52340"/>
                <a:gd name="connsiteX2" fmla="*/ 251 w 20724"/>
                <a:gd name="connsiteY2" fmla="*/ 9423 h 52340"/>
                <a:gd name="connsiteX3" fmla="*/ 9639 w 20724"/>
                <a:gd name="connsiteY3" fmla="*/ 18701 h 52340"/>
                <a:gd name="connsiteX4" fmla="*/ 15839 w 20724"/>
                <a:gd name="connsiteY4" fmla="*/ 16425 h 52340"/>
                <a:gd name="connsiteX5" fmla="*/ 16724 w 20724"/>
                <a:gd name="connsiteY5" fmla="*/ 15900 h 52340"/>
                <a:gd name="connsiteX6" fmla="*/ 17079 w 20724"/>
                <a:gd name="connsiteY6" fmla="*/ 18526 h 52340"/>
                <a:gd name="connsiteX7" fmla="*/ 5033 w 20724"/>
                <a:gd name="connsiteY7" fmla="*/ 47759 h 52340"/>
                <a:gd name="connsiteX8" fmla="*/ 3085 w 20724"/>
                <a:gd name="connsiteY8" fmla="*/ 50560 h 52340"/>
                <a:gd name="connsiteX9" fmla="*/ 4856 w 20724"/>
                <a:gd name="connsiteY9" fmla="*/ 52486 h 52340"/>
                <a:gd name="connsiteX10" fmla="*/ 20976 w 20724"/>
                <a:gd name="connsiteY10" fmla="*/ 18526 h 5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340">
                  <a:moveTo>
                    <a:pt x="20976" y="18526"/>
                  </a:moveTo>
                  <a:cubicBezTo>
                    <a:pt x="20976" y="6972"/>
                    <a:pt x="16547" y="145"/>
                    <a:pt x="9639" y="145"/>
                  </a:cubicBezTo>
                  <a:cubicBezTo>
                    <a:pt x="3793" y="145"/>
                    <a:pt x="251" y="4522"/>
                    <a:pt x="251" y="9423"/>
                  </a:cubicBezTo>
                  <a:cubicBezTo>
                    <a:pt x="251" y="14150"/>
                    <a:pt x="3793" y="18701"/>
                    <a:pt x="9639" y="18701"/>
                  </a:cubicBezTo>
                  <a:cubicBezTo>
                    <a:pt x="11765" y="18701"/>
                    <a:pt x="14067" y="18001"/>
                    <a:pt x="15839" y="16425"/>
                  </a:cubicBezTo>
                  <a:cubicBezTo>
                    <a:pt x="16370" y="16075"/>
                    <a:pt x="16547" y="15900"/>
                    <a:pt x="16724" y="15900"/>
                  </a:cubicBezTo>
                  <a:cubicBezTo>
                    <a:pt x="16901" y="15900"/>
                    <a:pt x="17079" y="16075"/>
                    <a:pt x="17079" y="18526"/>
                  </a:cubicBezTo>
                  <a:cubicBezTo>
                    <a:pt x="17079" y="31480"/>
                    <a:pt x="10879" y="41983"/>
                    <a:pt x="5033" y="47759"/>
                  </a:cubicBezTo>
                  <a:cubicBezTo>
                    <a:pt x="3085" y="49685"/>
                    <a:pt x="3085" y="50035"/>
                    <a:pt x="3085" y="50560"/>
                  </a:cubicBezTo>
                  <a:cubicBezTo>
                    <a:pt x="3085" y="51786"/>
                    <a:pt x="3971" y="52486"/>
                    <a:pt x="4856" y="52486"/>
                  </a:cubicBezTo>
                  <a:cubicBezTo>
                    <a:pt x="6805" y="52486"/>
                    <a:pt x="20976" y="39007"/>
                    <a:pt x="20976" y="18526"/>
                  </a:cubicBezTo>
                  <a:close/>
                </a:path>
              </a:pathLst>
            </a:custGeom>
            <a:solidFill>
              <a:srgbClr val="000000"/>
            </a:solidFill>
            <a:ln w="177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21" name="矩形 420">
            <a:extLst>
              <a:ext uri="{FF2B5EF4-FFF2-40B4-BE49-F238E27FC236}">
                <a16:creationId xmlns:a16="http://schemas.microsoft.com/office/drawing/2014/main" id="{CB0D7AE2-0DF7-FF0F-E43C-A59BD4EC9B7A}"/>
              </a:ext>
            </a:extLst>
          </p:cNvPr>
          <p:cNvSpPr/>
          <p:nvPr/>
        </p:nvSpPr>
        <p:spPr>
          <a:xfrm>
            <a:off x="297141" y="3106196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two-step EWPT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97" name="组合 496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\begin{aligned} \label{eq::one_step_tadpole_condition}&#10;        &amp; \text{Im}(M_B^2)=\text{Im}(\lambda_3)=0, \\&#10;        &amp; \text{Im}(\kappa_0^{\prime \prime})-2\text{Im}(\kappa_0^\prime)+\frac{4(\text{Im}(\kappa_2^{\prime \prime})-2\text{Im}(\kappa_2^\prime))}{3\sqrt{5}}=0, \\&#10;        &amp; \mu ^2= \lambda  v^2+\lambda_{13}v_\phi^{2}, \\&#10;        &amp; M_{A}^{2}-\frac{2}{\sqrt{7}}\text{Re}(M_{B}^{2})=-\lambda_{s}v_\phi^{2}-\lambda_{13}v^{2},&#10;    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2E39BC11-AC91-8948-0657-914F9E41D9BF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654300" y="1231899"/>
            <a:ext cx="4124960" cy="1767840"/>
            <a:chOff x="5345237" y="2575877"/>
            <a:chExt cx="4110712" cy="1764255"/>
          </a:xfrm>
        </p:grpSpPr>
        <p:sp>
          <p:nvSpPr>
            <p:cNvPr id="7" name="任意形状 6">
              <a:extLst>
                <a:ext uri="{FF2B5EF4-FFF2-40B4-BE49-F238E27FC236}">
                  <a16:creationId xmlns:a16="http://schemas.microsoft.com/office/drawing/2014/main" id="{FEDF8EFD-4F63-F5CC-AF0B-698237D9AF13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5345237" y="2615291"/>
              <a:ext cx="61744" cy="138267"/>
            </a:xfrm>
            <a:custGeom>
              <a:avLst/>
              <a:gdLst>
                <a:gd name="connsiteX0" fmla="*/ 40013 w 61744"/>
                <a:gd name="connsiteY0" fmla="*/ 15865 h 138267"/>
                <a:gd name="connsiteX1" fmla="*/ 56613 w 61744"/>
                <a:gd name="connsiteY1" fmla="*/ 6350 h 138267"/>
                <a:gd name="connsiteX2" fmla="*/ 61876 w 61744"/>
                <a:gd name="connsiteY2" fmla="*/ 6350 h 138267"/>
                <a:gd name="connsiteX3" fmla="*/ 61876 w 61744"/>
                <a:gd name="connsiteY3" fmla="*/ 75 h 138267"/>
                <a:gd name="connsiteX4" fmla="*/ 31105 w 61744"/>
                <a:gd name="connsiteY4" fmla="*/ 682 h 138267"/>
                <a:gd name="connsiteX5" fmla="*/ 132 w 61744"/>
                <a:gd name="connsiteY5" fmla="*/ 75 h 138267"/>
                <a:gd name="connsiteX6" fmla="*/ 132 w 61744"/>
                <a:gd name="connsiteY6" fmla="*/ 6350 h 138267"/>
                <a:gd name="connsiteX7" fmla="*/ 5395 w 61744"/>
                <a:gd name="connsiteY7" fmla="*/ 6350 h 138267"/>
                <a:gd name="connsiteX8" fmla="*/ 21996 w 61744"/>
                <a:gd name="connsiteY8" fmla="*/ 15865 h 138267"/>
                <a:gd name="connsiteX9" fmla="*/ 21996 w 61744"/>
                <a:gd name="connsiteY9" fmla="*/ 122551 h 138267"/>
                <a:gd name="connsiteX10" fmla="*/ 5395 w 61744"/>
                <a:gd name="connsiteY10" fmla="*/ 132066 h 138267"/>
                <a:gd name="connsiteX11" fmla="*/ 132 w 61744"/>
                <a:gd name="connsiteY11" fmla="*/ 132066 h 138267"/>
                <a:gd name="connsiteX12" fmla="*/ 132 w 61744"/>
                <a:gd name="connsiteY12" fmla="*/ 138342 h 138267"/>
                <a:gd name="connsiteX13" fmla="*/ 30903 w 61744"/>
                <a:gd name="connsiteY13" fmla="*/ 137734 h 138267"/>
                <a:gd name="connsiteX14" fmla="*/ 61876 w 61744"/>
                <a:gd name="connsiteY14" fmla="*/ 138342 h 138267"/>
                <a:gd name="connsiteX15" fmla="*/ 61876 w 61744"/>
                <a:gd name="connsiteY15" fmla="*/ 132066 h 138267"/>
                <a:gd name="connsiteX16" fmla="*/ 56613 w 61744"/>
                <a:gd name="connsiteY16" fmla="*/ 132066 h 138267"/>
                <a:gd name="connsiteX17" fmla="*/ 40013 w 61744"/>
                <a:gd name="connsiteY17" fmla="*/ 122551 h 138267"/>
                <a:gd name="connsiteX18" fmla="*/ 40013 w 61744"/>
                <a:gd name="connsiteY18" fmla="*/ 1586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744" h="138267">
                  <a:moveTo>
                    <a:pt x="40013" y="15865"/>
                  </a:moveTo>
                  <a:cubicBezTo>
                    <a:pt x="40013" y="8577"/>
                    <a:pt x="40620" y="6350"/>
                    <a:pt x="56613" y="6350"/>
                  </a:cubicBezTo>
                  <a:lnTo>
                    <a:pt x="61876" y="6350"/>
                  </a:lnTo>
                  <a:lnTo>
                    <a:pt x="61876" y="75"/>
                  </a:lnTo>
                  <a:cubicBezTo>
                    <a:pt x="54791" y="682"/>
                    <a:pt x="38798" y="682"/>
                    <a:pt x="31105" y="682"/>
                  </a:cubicBezTo>
                  <a:cubicBezTo>
                    <a:pt x="23210" y="682"/>
                    <a:pt x="7217" y="682"/>
                    <a:pt x="132" y="75"/>
                  </a:cubicBezTo>
                  <a:lnTo>
                    <a:pt x="132" y="6350"/>
                  </a:lnTo>
                  <a:lnTo>
                    <a:pt x="5395" y="6350"/>
                  </a:lnTo>
                  <a:cubicBezTo>
                    <a:pt x="21388" y="6350"/>
                    <a:pt x="21996" y="8577"/>
                    <a:pt x="21996" y="15865"/>
                  </a:cubicBezTo>
                  <a:lnTo>
                    <a:pt x="21996" y="122551"/>
                  </a:lnTo>
                  <a:cubicBezTo>
                    <a:pt x="21996" y="129839"/>
                    <a:pt x="21388" y="132066"/>
                    <a:pt x="5395" y="132066"/>
                  </a:cubicBezTo>
                  <a:lnTo>
                    <a:pt x="132" y="132066"/>
                  </a:lnTo>
                  <a:lnTo>
                    <a:pt x="132" y="138342"/>
                  </a:lnTo>
                  <a:cubicBezTo>
                    <a:pt x="7217" y="137734"/>
                    <a:pt x="23210" y="137734"/>
                    <a:pt x="30903" y="137734"/>
                  </a:cubicBezTo>
                  <a:cubicBezTo>
                    <a:pt x="38798" y="137734"/>
                    <a:pt x="54791" y="137734"/>
                    <a:pt x="61876" y="138342"/>
                  </a:cubicBezTo>
                  <a:lnTo>
                    <a:pt x="61876" y="132066"/>
                  </a:lnTo>
                  <a:lnTo>
                    <a:pt x="56613" y="132066"/>
                  </a:lnTo>
                  <a:cubicBezTo>
                    <a:pt x="40620" y="132066"/>
                    <a:pt x="40013" y="129839"/>
                    <a:pt x="40013" y="122551"/>
                  </a:cubicBezTo>
                  <a:lnTo>
                    <a:pt x="40013" y="1586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形状 8">
              <a:extLst>
                <a:ext uri="{FF2B5EF4-FFF2-40B4-BE49-F238E27FC236}">
                  <a16:creationId xmlns:a16="http://schemas.microsoft.com/office/drawing/2014/main" id="{F929F114-EFA6-8A21-BAF2-971A6875B14C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5419150" y="2664079"/>
              <a:ext cx="158106" cy="89478"/>
            </a:xfrm>
            <a:custGeom>
              <a:avLst/>
              <a:gdLst>
                <a:gd name="connsiteX0" fmla="*/ 15926 w 158106"/>
                <a:gd name="connsiteY0" fmla="*/ 19914 h 89478"/>
                <a:gd name="connsiteX1" fmla="*/ 15926 w 158106"/>
                <a:gd name="connsiteY1" fmla="*/ 74168 h 89478"/>
                <a:gd name="connsiteX2" fmla="*/ 136 w 158106"/>
                <a:gd name="connsiteY2" fmla="*/ 83278 h 89478"/>
                <a:gd name="connsiteX3" fmla="*/ 136 w 158106"/>
                <a:gd name="connsiteY3" fmla="*/ 89554 h 89478"/>
                <a:gd name="connsiteX4" fmla="*/ 23011 w 158106"/>
                <a:gd name="connsiteY4" fmla="*/ 88946 h 89478"/>
                <a:gd name="connsiteX5" fmla="*/ 45685 w 158106"/>
                <a:gd name="connsiteY5" fmla="*/ 89554 h 89478"/>
                <a:gd name="connsiteX6" fmla="*/ 45685 w 158106"/>
                <a:gd name="connsiteY6" fmla="*/ 83278 h 89478"/>
                <a:gd name="connsiteX7" fmla="*/ 29894 w 158106"/>
                <a:gd name="connsiteY7" fmla="*/ 74168 h 89478"/>
                <a:gd name="connsiteX8" fmla="*/ 29894 w 158106"/>
                <a:gd name="connsiteY8" fmla="*/ 36919 h 89478"/>
                <a:gd name="connsiteX9" fmla="*/ 57224 w 158106"/>
                <a:gd name="connsiteY9" fmla="*/ 4528 h 89478"/>
                <a:gd name="connsiteX10" fmla="*/ 72205 w 158106"/>
                <a:gd name="connsiteY10" fmla="*/ 26999 h 89478"/>
                <a:gd name="connsiteX11" fmla="*/ 72205 w 158106"/>
                <a:gd name="connsiteY11" fmla="*/ 74168 h 89478"/>
                <a:gd name="connsiteX12" fmla="*/ 56414 w 158106"/>
                <a:gd name="connsiteY12" fmla="*/ 83278 h 89478"/>
                <a:gd name="connsiteX13" fmla="*/ 56414 w 158106"/>
                <a:gd name="connsiteY13" fmla="*/ 89554 h 89478"/>
                <a:gd name="connsiteX14" fmla="*/ 79290 w 158106"/>
                <a:gd name="connsiteY14" fmla="*/ 88946 h 89478"/>
                <a:gd name="connsiteX15" fmla="*/ 101963 w 158106"/>
                <a:gd name="connsiteY15" fmla="*/ 89554 h 89478"/>
                <a:gd name="connsiteX16" fmla="*/ 101963 w 158106"/>
                <a:gd name="connsiteY16" fmla="*/ 83278 h 89478"/>
                <a:gd name="connsiteX17" fmla="*/ 86173 w 158106"/>
                <a:gd name="connsiteY17" fmla="*/ 74168 h 89478"/>
                <a:gd name="connsiteX18" fmla="*/ 86173 w 158106"/>
                <a:gd name="connsiteY18" fmla="*/ 36919 h 89478"/>
                <a:gd name="connsiteX19" fmla="*/ 113502 w 158106"/>
                <a:gd name="connsiteY19" fmla="*/ 4528 h 89478"/>
                <a:gd name="connsiteX20" fmla="*/ 128483 w 158106"/>
                <a:gd name="connsiteY20" fmla="*/ 26999 h 89478"/>
                <a:gd name="connsiteX21" fmla="*/ 128483 w 158106"/>
                <a:gd name="connsiteY21" fmla="*/ 74168 h 89478"/>
                <a:gd name="connsiteX22" fmla="*/ 112693 w 158106"/>
                <a:gd name="connsiteY22" fmla="*/ 83278 h 89478"/>
                <a:gd name="connsiteX23" fmla="*/ 112693 w 158106"/>
                <a:gd name="connsiteY23" fmla="*/ 89554 h 89478"/>
                <a:gd name="connsiteX24" fmla="*/ 135569 w 158106"/>
                <a:gd name="connsiteY24" fmla="*/ 88946 h 89478"/>
                <a:gd name="connsiteX25" fmla="*/ 158242 w 158106"/>
                <a:gd name="connsiteY25" fmla="*/ 89554 h 89478"/>
                <a:gd name="connsiteX26" fmla="*/ 158242 w 158106"/>
                <a:gd name="connsiteY26" fmla="*/ 83278 h 89478"/>
                <a:gd name="connsiteX27" fmla="*/ 142451 w 158106"/>
                <a:gd name="connsiteY27" fmla="*/ 77205 h 89478"/>
                <a:gd name="connsiteX28" fmla="*/ 142451 w 158106"/>
                <a:gd name="connsiteY28" fmla="*/ 38538 h 89478"/>
                <a:gd name="connsiteX29" fmla="*/ 136176 w 158106"/>
                <a:gd name="connsiteY29" fmla="*/ 7565 h 89478"/>
                <a:gd name="connsiteX30" fmla="*/ 114920 w 158106"/>
                <a:gd name="connsiteY30" fmla="*/ 75 h 89478"/>
                <a:gd name="connsiteX31" fmla="*/ 85566 w 158106"/>
                <a:gd name="connsiteY31" fmla="*/ 19914 h 89478"/>
                <a:gd name="connsiteX32" fmla="*/ 58641 w 158106"/>
                <a:gd name="connsiteY32" fmla="*/ 75 h 89478"/>
                <a:gd name="connsiteX33" fmla="*/ 28680 w 158106"/>
                <a:gd name="connsiteY33" fmla="*/ 21331 h 89478"/>
                <a:gd name="connsiteX34" fmla="*/ 28680 w 158106"/>
                <a:gd name="connsiteY34" fmla="*/ 75 h 89478"/>
                <a:gd name="connsiteX35" fmla="*/ 136 w 158106"/>
                <a:gd name="connsiteY35" fmla="*/ 2301 h 89478"/>
                <a:gd name="connsiteX36" fmla="*/ 136 w 158106"/>
                <a:gd name="connsiteY36" fmla="*/ 8577 h 89478"/>
                <a:gd name="connsiteX37" fmla="*/ 15926 w 158106"/>
                <a:gd name="connsiteY37" fmla="*/ 19914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106" h="89478">
                  <a:moveTo>
                    <a:pt x="15926" y="19914"/>
                  </a:moveTo>
                  <a:lnTo>
                    <a:pt x="15926" y="74168"/>
                  </a:lnTo>
                  <a:cubicBezTo>
                    <a:pt x="15926" y="83278"/>
                    <a:pt x="13699" y="83278"/>
                    <a:pt x="136" y="83278"/>
                  </a:cubicBezTo>
                  <a:lnTo>
                    <a:pt x="136" y="89554"/>
                  </a:lnTo>
                  <a:cubicBezTo>
                    <a:pt x="7221" y="89351"/>
                    <a:pt x="17545" y="88946"/>
                    <a:pt x="23011" y="88946"/>
                  </a:cubicBezTo>
                  <a:cubicBezTo>
                    <a:pt x="28275" y="88946"/>
                    <a:pt x="38802" y="89351"/>
                    <a:pt x="45685" y="89554"/>
                  </a:cubicBezTo>
                  <a:lnTo>
                    <a:pt x="45685" y="83278"/>
                  </a:lnTo>
                  <a:cubicBezTo>
                    <a:pt x="32121" y="83278"/>
                    <a:pt x="29894" y="83278"/>
                    <a:pt x="29894" y="74168"/>
                  </a:cubicBezTo>
                  <a:lnTo>
                    <a:pt x="29894" y="36919"/>
                  </a:lnTo>
                  <a:cubicBezTo>
                    <a:pt x="29894" y="15865"/>
                    <a:pt x="44268" y="4528"/>
                    <a:pt x="57224" y="4528"/>
                  </a:cubicBezTo>
                  <a:cubicBezTo>
                    <a:pt x="69978" y="4528"/>
                    <a:pt x="72205" y="15460"/>
                    <a:pt x="72205" y="26999"/>
                  </a:cubicBezTo>
                  <a:lnTo>
                    <a:pt x="72205" y="74168"/>
                  </a:lnTo>
                  <a:cubicBezTo>
                    <a:pt x="72205" y="83278"/>
                    <a:pt x="69978" y="83278"/>
                    <a:pt x="56414" y="83278"/>
                  </a:cubicBezTo>
                  <a:lnTo>
                    <a:pt x="56414" y="89554"/>
                  </a:lnTo>
                  <a:cubicBezTo>
                    <a:pt x="63500" y="89351"/>
                    <a:pt x="73824" y="88946"/>
                    <a:pt x="79290" y="88946"/>
                  </a:cubicBezTo>
                  <a:cubicBezTo>
                    <a:pt x="84553" y="88946"/>
                    <a:pt x="95080" y="89351"/>
                    <a:pt x="101963" y="89554"/>
                  </a:cubicBezTo>
                  <a:lnTo>
                    <a:pt x="101963" y="83278"/>
                  </a:lnTo>
                  <a:cubicBezTo>
                    <a:pt x="88400" y="83278"/>
                    <a:pt x="86173" y="83278"/>
                    <a:pt x="86173" y="74168"/>
                  </a:cubicBezTo>
                  <a:lnTo>
                    <a:pt x="86173" y="36919"/>
                  </a:lnTo>
                  <a:cubicBezTo>
                    <a:pt x="86173" y="15865"/>
                    <a:pt x="100546" y="4528"/>
                    <a:pt x="113502" y="4528"/>
                  </a:cubicBezTo>
                  <a:cubicBezTo>
                    <a:pt x="126256" y="4528"/>
                    <a:pt x="128483" y="15460"/>
                    <a:pt x="128483" y="26999"/>
                  </a:cubicBezTo>
                  <a:lnTo>
                    <a:pt x="128483" y="74168"/>
                  </a:lnTo>
                  <a:cubicBezTo>
                    <a:pt x="128483" y="83278"/>
                    <a:pt x="126256" y="83278"/>
                    <a:pt x="112693" y="83278"/>
                  </a:cubicBezTo>
                  <a:lnTo>
                    <a:pt x="112693" y="89554"/>
                  </a:lnTo>
                  <a:cubicBezTo>
                    <a:pt x="119778" y="89351"/>
                    <a:pt x="130103" y="88946"/>
                    <a:pt x="135569" y="88946"/>
                  </a:cubicBezTo>
                  <a:cubicBezTo>
                    <a:pt x="140832" y="88946"/>
                    <a:pt x="151359" y="89351"/>
                    <a:pt x="158242" y="89554"/>
                  </a:cubicBezTo>
                  <a:lnTo>
                    <a:pt x="158242" y="83278"/>
                  </a:lnTo>
                  <a:cubicBezTo>
                    <a:pt x="147715" y="83278"/>
                    <a:pt x="142654" y="83278"/>
                    <a:pt x="142451" y="77205"/>
                  </a:cubicBezTo>
                  <a:lnTo>
                    <a:pt x="142451" y="38538"/>
                  </a:lnTo>
                  <a:cubicBezTo>
                    <a:pt x="142451" y="21129"/>
                    <a:pt x="142451" y="14853"/>
                    <a:pt x="136176" y="7565"/>
                  </a:cubicBezTo>
                  <a:cubicBezTo>
                    <a:pt x="133342" y="4123"/>
                    <a:pt x="126661" y="75"/>
                    <a:pt x="114920" y="75"/>
                  </a:cubicBezTo>
                  <a:cubicBezTo>
                    <a:pt x="97915" y="75"/>
                    <a:pt x="89007" y="12221"/>
                    <a:pt x="85566" y="19914"/>
                  </a:cubicBezTo>
                  <a:cubicBezTo>
                    <a:pt x="82731" y="2301"/>
                    <a:pt x="67751" y="75"/>
                    <a:pt x="58641" y="75"/>
                  </a:cubicBezTo>
                  <a:cubicBezTo>
                    <a:pt x="43863" y="75"/>
                    <a:pt x="34348" y="8780"/>
                    <a:pt x="28680" y="21331"/>
                  </a:cubicBezTo>
                  <a:lnTo>
                    <a:pt x="28680" y="75"/>
                  </a:lnTo>
                  <a:lnTo>
                    <a:pt x="136" y="2301"/>
                  </a:lnTo>
                  <a:lnTo>
                    <a:pt x="136" y="8577"/>
                  </a:lnTo>
                  <a:cubicBezTo>
                    <a:pt x="14306" y="8577"/>
                    <a:pt x="15926" y="9994"/>
                    <a:pt x="15926" y="1991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形状 9">
              <a:extLst>
                <a:ext uri="{FF2B5EF4-FFF2-40B4-BE49-F238E27FC236}">
                  <a16:creationId xmlns:a16="http://schemas.microsoft.com/office/drawing/2014/main" id="{50CAAD5F-E22E-E002-1FD7-18359B1FEE13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5601415" y="2601727"/>
              <a:ext cx="46966" cy="202440"/>
            </a:xfrm>
            <a:custGeom>
              <a:avLst/>
              <a:gdLst>
                <a:gd name="connsiteX0" fmla="*/ 47110 w 46966"/>
                <a:gd name="connsiteY0" fmla="*/ 200491 h 202440"/>
                <a:gd name="connsiteX1" fmla="*/ 43669 w 46966"/>
                <a:gd name="connsiteY1" fmla="*/ 196037 h 202440"/>
                <a:gd name="connsiteX2" fmla="*/ 11885 w 46966"/>
                <a:gd name="connsiteY2" fmla="*/ 101295 h 202440"/>
                <a:gd name="connsiteX3" fmla="*/ 44478 w 46966"/>
                <a:gd name="connsiteY3" fmla="*/ 5541 h 202440"/>
                <a:gd name="connsiteX4" fmla="*/ 47110 w 46966"/>
                <a:gd name="connsiteY4" fmla="*/ 2099 h 202440"/>
                <a:gd name="connsiteX5" fmla="*/ 45086 w 46966"/>
                <a:gd name="connsiteY5" fmla="*/ 75 h 202440"/>
                <a:gd name="connsiteX6" fmla="*/ 12898 w 46966"/>
                <a:gd name="connsiteY6" fmla="*/ 39551 h 202440"/>
                <a:gd name="connsiteX7" fmla="*/ 144 w 46966"/>
                <a:gd name="connsiteY7" fmla="*/ 101295 h 202440"/>
                <a:gd name="connsiteX8" fmla="*/ 13505 w 46966"/>
                <a:gd name="connsiteY8" fmla="*/ 164457 h 202440"/>
                <a:gd name="connsiteX9" fmla="*/ 45086 w 46966"/>
                <a:gd name="connsiteY9" fmla="*/ 202515 h 202440"/>
                <a:gd name="connsiteX10" fmla="*/ 47110 w 46966"/>
                <a:gd name="connsiteY10" fmla="*/ 20049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10" y="200491"/>
                  </a:moveTo>
                  <a:cubicBezTo>
                    <a:pt x="47110" y="199884"/>
                    <a:pt x="47110" y="199479"/>
                    <a:pt x="43669" y="196037"/>
                  </a:cubicBezTo>
                  <a:cubicBezTo>
                    <a:pt x="18364" y="170530"/>
                    <a:pt x="11885" y="132269"/>
                    <a:pt x="11885" y="101295"/>
                  </a:cubicBezTo>
                  <a:cubicBezTo>
                    <a:pt x="11885" y="66070"/>
                    <a:pt x="19578" y="30846"/>
                    <a:pt x="44478" y="5541"/>
                  </a:cubicBezTo>
                  <a:cubicBezTo>
                    <a:pt x="47110" y="3111"/>
                    <a:pt x="47110" y="2706"/>
                    <a:pt x="47110" y="2099"/>
                  </a:cubicBezTo>
                  <a:cubicBezTo>
                    <a:pt x="47110" y="682"/>
                    <a:pt x="46300" y="75"/>
                    <a:pt x="45086" y="75"/>
                  </a:cubicBezTo>
                  <a:cubicBezTo>
                    <a:pt x="43061" y="75"/>
                    <a:pt x="24842" y="13841"/>
                    <a:pt x="12898" y="39551"/>
                  </a:cubicBezTo>
                  <a:cubicBezTo>
                    <a:pt x="2573" y="61819"/>
                    <a:pt x="144" y="84290"/>
                    <a:pt x="144" y="101295"/>
                  </a:cubicBezTo>
                  <a:cubicBezTo>
                    <a:pt x="144" y="117085"/>
                    <a:pt x="2371" y="141581"/>
                    <a:pt x="13505" y="164457"/>
                  </a:cubicBezTo>
                  <a:cubicBezTo>
                    <a:pt x="25651" y="189357"/>
                    <a:pt x="43061" y="202515"/>
                    <a:pt x="45086" y="202515"/>
                  </a:cubicBezTo>
                  <a:cubicBezTo>
                    <a:pt x="46300" y="202515"/>
                    <a:pt x="47110" y="201908"/>
                    <a:pt x="47110" y="20049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形状 10">
              <a:extLst>
                <a:ext uri="{FF2B5EF4-FFF2-40B4-BE49-F238E27FC236}">
                  <a16:creationId xmlns:a16="http://schemas.microsoft.com/office/drawing/2014/main" id="{DCA55710-2DD6-987A-082C-5CC4186C4AC2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5668603" y="2615291"/>
              <a:ext cx="202845" cy="138267"/>
            </a:xfrm>
            <a:custGeom>
              <a:avLst/>
              <a:gdLst>
                <a:gd name="connsiteX0" fmla="*/ 179105 w 202845"/>
                <a:gd name="connsiteY0" fmla="*/ 15663 h 138267"/>
                <a:gd name="connsiteX1" fmla="*/ 196515 w 202845"/>
                <a:gd name="connsiteY1" fmla="*/ 6350 h 138267"/>
                <a:gd name="connsiteX2" fmla="*/ 202993 w 202845"/>
                <a:gd name="connsiteY2" fmla="*/ 2301 h 138267"/>
                <a:gd name="connsiteX3" fmla="*/ 197528 w 202845"/>
                <a:gd name="connsiteY3" fmla="*/ 75 h 138267"/>
                <a:gd name="connsiteX4" fmla="*/ 170805 w 202845"/>
                <a:gd name="connsiteY4" fmla="*/ 75 h 138267"/>
                <a:gd name="connsiteX5" fmla="*/ 162910 w 202845"/>
                <a:gd name="connsiteY5" fmla="*/ 3921 h 138267"/>
                <a:gd name="connsiteX6" fmla="*/ 89019 w 202845"/>
                <a:gd name="connsiteY6" fmla="*/ 119312 h 138267"/>
                <a:gd name="connsiteX7" fmla="*/ 73229 w 202845"/>
                <a:gd name="connsiteY7" fmla="*/ 4731 h 138267"/>
                <a:gd name="connsiteX8" fmla="*/ 66953 w 202845"/>
                <a:gd name="connsiteY8" fmla="*/ 75 h 138267"/>
                <a:gd name="connsiteX9" fmla="*/ 39219 w 202845"/>
                <a:gd name="connsiteY9" fmla="*/ 75 h 138267"/>
                <a:gd name="connsiteX10" fmla="*/ 33146 w 202845"/>
                <a:gd name="connsiteY10" fmla="*/ 3921 h 138267"/>
                <a:gd name="connsiteX11" fmla="*/ 39016 w 202845"/>
                <a:gd name="connsiteY11" fmla="*/ 6350 h 138267"/>
                <a:gd name="connsiteX12" fmla="*/ 47721 w 202845"/>
                <a:gd name="connsiteY12" fmla="*/ 6755 h 138267"/>
                <a:gd name="connsiteX13" fmla="*/ 52175 w 202845"/>
                <a:gd name="connsiteY13" fmla="*/ 9994 h 138267"/>
                <a:gd name="connsiteX14" fmla="*/ 51365 w 202845"/>
                <a:gd name="connsiteY14" fmla="*/ 13841 h 138267"/>
                <a:gd name="connsiteX15" fmla="*/ 25655 w 202845"/>
                <a:gd name="connsiteY15" fmla="*/ 116883 h 138267"/>
                <a:gd name="connsiteX16" fmla="*/ 3792 w 202845"/>
                <a:gd name="connsiteY16" fmla="*/ 132066 h 138267"/>
                <a:gd name="connsiteX17" fmla="*/ 148 w 202845"/>
                <a:gd name="connsiteY17" fmla="*/ 135912 h 138267"/>
                <a:gd name="connsiteX18" fmla="*/ 2982 w 202845"/>
                <a:gd name="connsiteY18" fmla="*/ 138342 h 138267"/>
                <a:gd name="connsiteX19" fmla="*/ 23226 w 202845"/>
                <a:gd name="connsiteY19" fmla="*/ 137734 h 138267"/>
                <a:gd name="connsiteX20" fmla="*/ 44077 w 202845"/>
                <a:gd name="connsiteY20" fmla="*/ 138342 h 138267"/>
                <a:gd name="connsiteX21" fmla="*/ 47721 w 202845"/>
                <a:gd name="connsiteY21" fmla="*/ 134293 h 138267"/>
                <a:gd name="connsiteX22" fmla="*/ 44077 w 202845"/>
                <a:gd name="connsiteY22" fmla="*/ 132066 h 138267"/>
                <a:gd name="connsiteX23" fmla="*/ 30311 w 202845"/>
                <a:gd name="connsiteY23" fmla="*/ 123159 h 138267"/>
                <a:gd name="connsiteX24" fmla="*/ 31121 w 202845"/>
                <a:gd name="connsiteY24" fmla="*/ 118503 h 138267"/>
                <a:gd name="connsiteX25" fmla="*/ 58653 w 202845"/>
                <a:gd name="connsiteY25" fmla="*/ 8172 h 138267"/>
                <a:gd name="connsiteX26" fmla="*/ 58856 w 202845"/>
                <a:gd name="connsiteY26" fmla="*/ 8172 h 138267"/>
                <a:gd name="connsiteX27" fmla="*/ 76266 w 202845"/>
                <a:gd name="connsiteY27" fmla="*/ 133686 h 138267"/>
                <a:gd name="connsiteX28" fmla="*/ 79302 w 202845"/>
                <a:gd name="connsiteY28" fmla="*/ 138342 h 138267"/>
                <a:gd name="connsiteX29" fmla="*/ 83756 w 202845"/>
                <a:gd name="connsiteY29" fmla="*/ 134698 h 138267"/>
                <a:gd name="connsiteX30" fmla="*/ 165542 w 202845"/>
                <a:gd name="connsiteY30" fmla="*/ 6553 h 138267"/>
                <a:gd name="connsiteX31" fmla="*/ 165744 w 202845"/>
                <a:gd name="connsiteY31" fmla="*/ 6553 h 138267"/>
                <a:gd name="connsiteX32" fmla="*/ 136795 w 202845"/>
                <a:gd name="connsiteY32" fmla="*/ 122551 h 138267"/>
                <a:gd name="connsiteX33" fmla="*/ 118373 w 202845"/>
                <a:gd name="connsiteY33" fmla="*/ 132066 h 138267"/>
                <a:gd name="connsiteX34" fmla="*/ 112705 w 202845"/>
                <a:gd name="connsiteY34" fmla="*/ 135912 h 138267"/>
                <a:gd name="connsiteX35" fmla="*/ 115741 w 202845"/>
                <a:gd name="connsiteY35" fmla="*/ 138342 h 138267"/>
                <a:gd name="connsiteX36" fmla="*/ 140844 w 202845"/>
                <a:gd name="connsiteY36" fmla="*/ 137734 h 138267"/>
                <a:gd name="connsiteX37" fmla="*/ 166149 w 202845"/>
                <a:gd name="connsiteY37" fmla="*/ 138342 h 138267"/>
                <a:gd name="connsiteX38" fmla="*/ 169996 w 202845"/>
                <a:gd name="connsiteY38" fmla="*/ 134293 h 138267"/>
                <a:gd name="connsiteX39" fmla="*/ 164327 w 202845"/>
                <a:gd name="connsiteY39" fmla="*/ 132066 h 138267"/>
                <a:gd name="connsiteX40" fmla="*/ 151169 w 202845"/>
                <a:gd name="connsiteY40" fmla="*/ 128422 h 138267"/>
                <a:gd name="connsiteX41" fmla="*/ 152181 w 202845"/>
                <a:gd name="connsiteY41" fmla="*/ 123564 h 138267"/>
                <a:gd name="connsiteX42" fmla="*/ 179105 w 202845"/>
                <a:gd name="connsiteY42" fmla="*/ 15663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2845" h="138267">
                  <a:moveTo>
                    <a:pt x="179105" y="15663"/>
                  </a:moveTo>
                  <a:cubicBezTo>
                    <a:pt x="180927" y="8375"/>
                    <a:pt x="181332" y="6350"/>
                    <a:pt x="196515" y="6350"/>
                  </a:cubicBezTo>
                  <a:cubicBezTo>
                    <a:pt x="201172" y="6350"/>
                    <a:pt x="202993" y="6350"/>
                    <a:pt x="202993" y="2301"/>
                  </a:cubicBezTo>
                  <a:cubicBezTo>
                    <a:pt x="202993" y="75"/>
                    <a:pt x="200969" y="75"/>
                    <a:pt x="197528" y="75"/>
                  </a:cubicBezTo>
                  <a:lnTo>
                    <a:pt x="170805" y="75"/>
                  </a:lnTo>
                  <a:cubicBezTo>
                    <a:pt x="165542" y="75"/>
                    <a:pt x="165339" y="75"/>
                    <a:pt x="162910" y="3921"/>
                  </a:cubicBezTo>
                  <a:lnTo>
                    <a:pt x="89019" y="119312"/>
                  </a:lnTo>
                  <a:lnTo>
                    <a:pt x="73229" y="4731"/>
                  </a:lnTo>
                  <a:cubicBezTo>
                    <a:pt x="72622" y="75"/>
                    <a:pt x="72217" y="75"/>
                    <a:pt x="66953" y="75"/>
                  </a:cubicBezTo>
                  <a:lnTo>
                    <a:pt x="39219" y="75"/>
                  </a:lnTo>
                  <a:cubicBezTo>
                    <a:pt x="35372" y="75"/>
                    <a:pt x="33146" y="75"/>
                    <a:pt x="33146" y="3921"/>
                  </a:cubicBezTo>
                  <a:cubicBezTo>
                    <a:pt x="33146" y="6350"/>
                    <a:pt x="34968" y="6350"/>
                    <a:pt x="39016" y="6350"/>
                  </a:cubicBezTo>
                  <a:cubicBezTo>
                    <a:pt x="41648" y="6350"/>
                    <a:pt x="45292" y="6553"/>
                    <a:pt x="47721" y="6755"/>
                  </a:cubicBezTo>
                  <a:cubicBezTo>
                    <a:pt x="50960" y="7160"/>
                    <a:pt x="52175" y="7767"/>
                    <a:pt x="52175" y="9994"/>
                  </a:cubicBezTo>
                  <a:cubicBezTo>
                    <a:pt x="52175" y="10804"/>
                    <a:pt x="51973" y="11411"/>
                    <a:pt x="51365" y="13841"/>
                  </a:cubicBezTo>
                  <a:lnTo>
                    <a:pt x="25655" y="116883"/>
                  </a:lnTo>
                  <a:cubicBezTo>
                    <a:pt x="23631" y="124981"/>
                    <a:pt x="20189" y="131459"/>
                    <a:pt x="3792" y="132066"/>
                  </a:cubicBezTo>
                  <a:cubicBezTo>
                    <a:pt x="2779" y="132066"/>
                    <a:pt x="148" y="132269"/>
                    <a:pt x="148" y="135912"/>
                  </a:cubicBezTo>
                  <a:cubicBezTo>
                    <a:pt x="148" y="137734"/>
                    <a:pt x="1362" y="138342"/>
                    <a:pt x="2982" y="138342"/>
                  </a:cubicBezTo>
                  <a:cubicBezTo>
                    <a:pt x="9460" y="138342"/>
                    <a:pt x="16545" y="137734"/>
                    <a:pt x="23226" y="137734"/>
                  </a:cubicBezTo>
                  <a:cubicBezTo>
                    <a:pt x="30109" y="137734"/>
                    <a:pt x="37397" y="138342"/>
                    <a:pt x="44077" y="138342"/>
                  </a:cubicBezTo>
                  <a:cubicBezTo>
                    <a:pt x="45090" y="138342"/>
                    <a:pt x="47721" y="138342"/>
                    <a:pt x="47721" y="134293"/>
                  </a:cubicBezTo>
                  <a:cubicBezTo>
                    <a:pt x="47721" y="132066"/>
                    <a:pt x="45494" y="132066"/>
                    <a:pt x="44077" y="132066"/>
                  </a:cubicBezTo>
                  <a:cubicBezTo>
                    <a:pt x="32538" y="131864"/>
                    <a:pt x="30311" y="127815"/>
                    <a:pt x="30311" y="123159"/>
                  </a:cubicBezTo>
                  <a:cubicBezTo>
                    <a:pt x="30311" y="121742"/>
                    <a:pt x="30514" y="120729"/>
                    <a:pt x="31121" y="118503"/>
                  </a:cubicBezTo>
                  <a:lnTo>
                    <a:pt x="58653" y="8172"/>
                  </a:lnTo>
                  <a:lnTo>
                    <a:pt x="58856" y="8172"/>
                  </a:lnTo>
                  <a:lnTo>
                    <a:pt x="76266" y="133686"/>
                  </a:lnTo>
                  <a:cubicBezTo>
                    <a:pt x="76670" y="136115"/>
                    <a:pt x="76873" y="138342"/>
                    <a:pt x="79302" y="138342"/>
                  </a:cubicBezTo>
                  <a:cubicBezTo>
                    <a:pt x="81529" y="138342"/>
                    <a:pt x="82744" y="136115"/>
                    <a:pt x="83756" y="134698"/>
                  </a:cubicBezTo>
                  <a:lnTo>
                    <a:pt x="165542" y="6553"/>
                  </a:lnTo>
                  <a:lnTo>
                    <a:pt x="165744" y="6553"/>
                  </a:lnTo>
                  <a:lnTo>
                    <a:pt x="136795" y="122551"/>
                  </a:lnTo>
                  <a:cubicBezTo>
                    <a:pt x="134771" y="130447"/>
                    <a:pt x="134366" y="132066"/>
                    <a:pt x="118373" y="132066"/>
                  </a:cubicBezTo>
                  <a:cubicBezTo>
                    <a:pt x="114932" y="132066"/>
                    <a:pt x="112705" y="132066"/>
                    <a:pt x="112705" y="135912"/>
                  </a:cubicBezTo>
                  <a:cubicBezTo>
                    <a:pt x="112705" y="138342"/>
                    <a:pt x="115134" y="138342"/>
                    <a:pt x="115741" y="138342"/>
                  </a:cubicBezTo>
                  <a:cubicBezTo>
                    <a:pt x="121410" y="138342"/>
                    <a:pt x="135176" y="137734"/>
                    <a:pt x="140844" y="137734"/>
                  </a:cubicBezTo>
                  <a:cubicBezTo>
                    <a:pt x="149144" y="137734"/>
                    <a:pt x="157849" y="138342"/>
                    <a:pt x="166149" y="138342"/>
                  </a:cubicBezTo>
                  <a:cubicBezTo>
                    <a:pt x="167364" y="138342"/>
                    <a:pt x="169996" y="138342"/>
                    <a:pt x="169996" y="134293"/>
                  </a:cubicBezTo>
                  <a:cubicBezTo>
                    <a:pt x="169996" y="132066"/>
                    <a:pt x="168174" y="132066"/>
                    <a:pt x="164327" y="132066"/>
                  </a:cubicBezTo>
                  <a:cubicBezTo>
                    <a:pt x="156837" y="132066"/>
                    <a:pt x="151169" y="132066"/>
                    <a:pt x="151169" y="128422"/>
                  </a:cubicBezTo>
                  <a:cubicBezTo>
                    <a:pt x="151169" y="127612"/>
                    <a:pt x="151169" y="127207"/>
                    <a:pt x="152181" y="123564"/>
                  </a:cubicBezTo>
                  <a:lnTo>
                    <a:pt x="179105" y="1566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形状 11">
              <a:extLst>
                <a:ext uri="{FF2B5EF4-FFF2-40B4-BE49-F238E27FC236}">
                  <a16:creationId xmlns:a16="http://schemas.microsoft.com/office/drawing/2014/main" id="{4248E2DB-E419-996C-5240-4F61C1B2B639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5887496" y="2575877"/>
              <a:ext cx="62635" cy="94094"/>
            </a:xfrm>
            <a:custGeom>
              <a:avLst/>
              <a:gdLst>
                <a:gd name="connsiteX0" fmla="*/ 62794 w 62635"/>
                <a:gd name="connsiteY0" fmla="*/ 68374 h 94094"/>
                <a:gd name="connsiteX1" fmla="*/ 57976 w 62635"/>
                <a:gd name="connsiteY1" fmla="*/ 68374 h 94094"/>
                <a:gd name="connsiteX2" fmla="*/ 54291 w 62635"/>
                <a:gd name="connsiteY2" fmla="*/ 81270 h 94094"/>
                <a:gd name="connsiteX3" fmla="*/ 40262 w 62635"/>
                <a:gd name="connsiteY3" fmla="*/ 82120 h 94094"/>
                <a:gd name="connsiteX4" fmla="*/ 14188 w 62635"/>
                <a:gd name="connsiteY4" fmla="*/ 82120 h 94094"/>
                <a:gd name="connsiteX5" fmla="*/ 42529 w 62635"/>
                <a:gd name="connsiteY5" fmla="*/ 58313 h 94094"/>
                <a:gd name="connsiteX6" fmla="*/ 62794 w 62635"/>
                <a:gd name="connsiteY6" fmla="*/ 27704 h 94094"/>
                <a:gd name="connsiteX7" fmla="*/ 29634 w 62635"/>
                <a:gd name="connsiteY7" fmla="*/ 71 h 94094"/>
                <a:gd name="connsiteX8" fmla="*/ 158 w 62635"/>
                <a:gd name="connsiteY8" fmla="*/ 25436 h 94094"/>
                <a:gd name="connsiteX9" fmla="*/ 7669 w 62635"/>
                <a:gd name="connsiteY9" fmla="*/ 33372 h 94094"/>
                <a:gd name="connsiteX10" fmla="*/ 15180 w 62635"/>
                <a:gd name="connsiteY10" fmla="*/ 25861 h 94094"/>
                <a:gd name="connsiteX11" fmla="*/ 6819 w 62635"/>
                <a:gd name="connsiteY11" fmla="*/ 18351 h 94094"/>
                <a:gd name="connsiteX12" fmla="*/ 27508 w 62635"/>
                <a:gd name="connsiteY12" fmla="*/ 5172 h 94094"/>
                <a:gd name="connsiteX13" fmla="*/ 49048 w 62635"/>
                <a:gd name="connsiteY13" fmla="*/ 27704 h 94094"/>
                <a:gd name="connsiteX14" fmla="*/ 35727 w 62635"/>
                <a:gd name="connsiteY14" fmla="*/ 54912 h 94094"/>
                <a:gd name="connsiteX15" fmla="*/ 1576 w 62635"/>
                <a:gd name="connsiteY15" fmla="*/ 88638 h 94094"/>
                <a:gd name="connsiteX16" fmla="*/ 158 w 62635"/>
                <a:gd name="connsiteY16" fmla="*/ 94165 h 94094"/>
                <a:gd name="connsiteX17" fmla="*/ 58542 w 62635"/>
                <a:gd name="connsiteY17" fmla="*/ 94165 h 94094"/>
                <a:gd name="connsiteX18" fmla="*/ 62794 w 62635"/>
                <a:gd name="connsiteY18" fmla="*/ 68374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794" y="68374"/>
                  </a:moveTo>
                  <a:lnTo>
                    <a:pt x="57976" y="68374"/>
                  </a:lnTo>
                  <a:cubicBezTo>
                    <a:pt x="57550" y="71492"/>
                    <a:pt x="56133" y="79852"/>
                    <a:pt x="54291" y="81270"/>
                  </a:cubicBezTo>
                  <a:cubicBezTo>
                    <a:pt x="53158" y="82120"/>
                    <a:pt x="42246" y="82120"/>
                    <a:pt x="40262" y="82120"/>
                  </a:cubicBezTo>
                  <a:lnTo>
                    <a:pt x="14188" y="82120"/>
                  </a:lnTo>
                  <a:cubicBezTo>
                    <a:pt x="29067" y="68941"/>
                    <a:pt x="34027" y="64973"/>
                    <a:pt x="42529" y="58313"/>
                  </a:cubicBezTo>
                  <a:cubicBezTo>
                    <a:pt x="53016" y="49952"/>
                    <a:pt x="62794" y="41166"/>
                    <a:pt x="62794" y="27704"/>
                  </a:cubicBezTo>
                  <a:cubicBezTo>
                    <a:pt x="62794" y="10557"/>
                    <a:pt x="47773" y="71"/>
                    <a:pt x="29634" y="71"/>
                  </a:cubicBezTo>
                  <a:cubicBezTo>
                    <a:pt x="12062" y="71"/>
                    <a:pt x="158" y="12399"/>
                    <a:pt x="158" y="25436"/>
                  </a:cubicBezTo>
                  <a:cubicBezTo>
                    <a:pt x="158" y="32663"/>
                    <a:pt x="6252" y="33372"/>
                    <a:pt x="7669" y="33372"/>
                  </a:cubicBezTo>
                  <a:cubicBezTo>
                    <a:pt x="11070" y="33372"/>
                    <a:pt x="15180" y="30963"/>
                    <a:pt x="15180" y="25861"/>
                  </a:cubicBezTo>
                  <a:cubicBezTo>
                    <a:pt x="15180" y="23311"/>
                    <a:pt x="14188" y="18351"/>
                    <a:pt x="6819" y="18351"/>
                  </a:cubicBezTo>
                  <a:cubicBezTo>
                    <a:pt x="11212" y="8290"/>
                    <a:pt x="20848" y="5172"/>
                    <a:pt x="27508" y="5172"/>
                  </a:cubicBezTo>
                  <a:cubicBezTo>
                    <a:pt x="41679" y="5172"/>
                    <a:pt x="49048" y="16225"/>
                    <a:pt x="49048" y="27704"/>
                  </a:cubicBezTo>
                  <a:cubicBezTo>
                    <a:pt x="49048" y="40032"/>
                    <a:pt x="40262" y="49810"/>
                    <a:pt x="35727" y="54912"/>
                  </a:cubicBezTo>
                  <a:lnTo>
                    <a:pt x="1576" y="88638"/>
                  </a:lnTo>
                  <a:cubicBezTo>
                    <a:pt x="158" y="89914"/>
                    <a:pt x="158" y="90197"/>
                    <a:pt x="158" y="94165"/>
                  </a:cubicBezTo>
                  <a:lnTo>
                    <a:pt x="58542" y="94165"/>
                  </a:lnTo>
                  <a:lnTo>
                    <a:pt x="62794" y="68374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形状 12">
              <a:extLst>
                <a:ext uri="{FF2B5EF4-FFF2-40B4-BE49-F238E27FC236}">
                  <a16:creationId xmlns:a16="http://schemas.microsoft.com/office/drawing/2014/main" id="{56659631-8731-3AA5-B5E7-78080E667B76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5866700" y="2706817"/>
              <a:ext cx="108407" cy="96786"/>
            </a:xfrm>
            <a:custGeom>
              <a:avLst/>
              <a:gdLst>
                <a:gd name="connsiteX0" fmla="*/ 16879 w 108407"/>
                <a:gd name="connsiteY0" fmla="*/ 85811 h 96786"/>
                <a:gd name="connsiteX1" fmla="*/ 4409 w 108407"/>
                <a:gd name="connsiteY1" fmla="*/ 91763 h 96786"/>
                <a:gd name="connsiteX2" fmla="*/ 157 w 108407"/>
                <a:gd name="connsiteY2" fmla="*/ 94738 h 96786"/>
                <a:gd name="connsiteX3" fmla="*/ 4409 w 108407"/>
                <a:gd name="connsiteY3" fmla="*/ 96864 h 96786"/>
                <a:gd name="connsiteX4" fmla="*/ 59250 w 108407"/>
                <a:gd name="connsiteY4" fmla="*/ 96864 h 96786"/>
                <a:gd name="connsiteX5" fmla="*/ 101337 w 108407"/>
                <a:gd name="connsiteY5" fmla="*/ 66538 h 96786"/>
                <a:gd name="connsiteX6" fmla="*/ 77105 w 108407"/>
                <a:gd name="connsiteY6" fmla="*/ 46274 h 96786"/>
                <a:gd name="connsiteX7" fmla="*/ 108564 w 108407"/>
                <a:gd name="connsiteY7" fmla="*/ 20200 h 96786"/>
                <a:gd name="connsiteX8" fmla="*/ 79231 w 108407"/>
                <a:gd name="connsiteY8" fmla="*/ 77 h 96786"/>
                <a:gd name="connsiteX9" fmla="*/ 27649 w 108407"/>
                <a:gd name="connsiteY9" fmla="*/ 77 h 96786"/>
                <a:gd name="connsiteX10" fmla="*/ 23114 w 108407"/>
                <a:gd name="connsiteY10" fmla="*/ 3195 h 96786"/>
                <a:gd name="connsiteX11" fmla="*/ 27649 w 108407"/>
                <a:gd name="connsiteY11" fmla="*/ 5179 h 96786"/>
                <a:gd name="connsiteX12" fmla="*/ 33034 w 108407"/>
                <a:gd name="connsiteY12" fmla="*/ 5462 h 96786"/>
                <a:gd name="connsiteX13" fmla="*/ 36293 w 108407"/>
                <a:gd name="connsiteY13" fmla="*/ 7446 h 96786"/>
                <a:gd name="connsiteX14" fmla="*/ 35726 w 108407"/>
                <a:gd name="connsiteY14" fmla="*/ 10564 h 96786"/>
                <a:gd name="connsiteX15" fmla="*/ 16879 w 108407"/>
                <a:gd name="connsiteY15" fmla="*/ 85811 h 96786"/>
                <a:gd name="connsiteX16" fmla="*/ 39552 w 108407"/>
                <a:gd name="connsiteY16" fmla="*/ 44574 h 96786"/>
                <a:gd name="connsiteX17" fmla="*/ 48197 w 108407"/>
                <a:gd name="connsiteY17" fmla="*/ 9997 h 96786"/>
                <a:gd name="connsiteX18" fmla="*/ 55424 w 108407"/>
                <a:gd name="connsiteY18" fmla="*/ 5179 h 96786"/>
                <a:gd name="connsiteX19" fmla="*/ 76963 w 108407"/>
                <a:gd name="connsiteY19" fmla="*/ 5179 h 96786"/>
                <a:gd name="connsiteX20" fmla="*/ 94677 w 108407"/>
                <a:gd name="connsiteY20" fmla="*/ 20058 h 96786"/>
                <a:gd name="connsiteX21" fmla="*/ 62793 w 108407"/>
                <a:gd name="connsiteY21" fmla="*/ 44574 h 96786"/>
                <a:gd name="connsiteX22" fmla="*/ 39552 w 108407"/>
                <a:gd name="connsiteY22" fmla="*/ 44574 h 96786"/>
                <a:gd name="connsiteX23" fmla="*/ 32750 w 108407"/>
                <a:gd name="connsiteY23" fmla="*/ 91763 h 96786"/>
                <a:gd name="connsiteX24" fmla="*/ 28216 w 108407"/>
                <a:gd name="connsiteY24" fmla="*/ 90345 h 96786"/>
                <a:gd name="connsiteX25" fmla="*/ 28783 w 108407"/>
                <a:gd name="connsiteY25" fmla="*/ 87370 h 96786"/>
                <a:gd name="connsiteX26" fmla="*/ 38560 w 108407"/>
                <a:gd name="connsiteY26" fmla="*/ 48541 h 96786"/>
                <a:gd name="connsiteX27" fmla="*/ 68603 w 108407"/>
                <a:gd name="connsiteY27" fmla="*/ 48541 h 96786"/>
                <a:gd name="connsiteX28" fmla="*/ 87025 w 108407"/>
                <a:gd name="connsiteY28" fmla="*/ 65546 h 96786"/>
                <a:gd name="connsiteX29" fmla="*/ 55565 w 108407"/>
                <a:gd name="connsiteY29" fmla="*/ 91763 h 96786"/>
                <a:gd name="connsiteX30" fmla="*/ 32750 w 108407"/>
                <a:gd name="connsiteY30" fmla="*/ 91763 h 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8407" h="96786">
                  <a:moveTo>
                    <a:pt x="16879" y="85811"/>
                  </a:moveTo>
                  <a:cubicBezTo>
                    <a:pt x="15604" y="90629"/>
                    <a:pt x="15320" y="91763"/>
                    <a:pt x="4409" y="91763"/>
                  </a:cubicBezTo>
                  <a:cubicBezTo>
                    <a:pt x="2000" y="91763"/>
                    <a:pt x="157" y="91763"/>
                    <a:pt x="157" y="94738"/>
                  </a:cubicBezTo>
                  <a:cubicBezTo>
                    <a:pt x="157" y="96864"/>
                    <a:pt x="1858" y="96864"/>
                    <a:pt x="4409" y="96864"/>
                  </a:cubicBezTo>
                  <a:lnTo>
                    <a:pt x="59250" y="96864"/>
                  </a:lnTo>
                  <a:cubicBezTo>
                    <a:pt x="83057" y="96864"/>
                    <a:pt x="101337" y="80568"/>
                    <a:pt x="101337" y="66538"/>
                  </a:cubicBezTo>
                  <a:cubicBezTo>
                    <a:pt x="101337" y="56477"/>
                    <a:pt x="92126" y="47833"/>
                    <a:pt x="77105" y="46274"/>
                  </a:cubicBezTo>
                  <a:cubicBezTo>
                    <a:pt x="94252" y="43157"/>
                    <a:pt x="108564" y="32387"/>
                    <a:pt x="108564" y="20200"/>
                  </a:cubicBezTo>
                  <a:cubicBezTo>
                    <a:pt x="108564" y="9430"/>
                    <a:pt x="97653" y="77"/>
                    <a:pt x="79231" y="77"/>
                  </a:cubicBezTo>
                  <a:lnTo>
                    <a:pt x="27649" y="77"/>
                  </a:lnTo>
                  <a:cubicBezTo>
                    <a:pt x="24956" y="77"/>
                    <a:pt x="23114" y="77"/>
                    <a:pt x="23114" y="3195"/>
                  </a:cubicBezTo>
                  <a:cubicBezTo>
                    <a:pt x="23114" y="5179"/>
                    <a:pt x="24815" y="5179"/>
                    <a:pt x="27649" y="5179"/>
                  </a:cubicBezTo>
                  <a:cubicBezTo>
                    <a:pt x="27791" y="5179"/>
                    <a:pt x="30483" y="5179"/>
                    <a:pt x="33034" y="5462"/>
                  </a:cubicBezTo>
                  <a:cubicBezTo>
                    <a:pt x="36010" y="5745"/>
                    <a:pt x="36293" y="6029"/>
                    <a:pt x="36293" y="7446"/>
                  </a:cubicBezTo>
                  <a:cubicBezTo>
                    <a:pt x="36293" y="7729"/>
                    <a:pt x="36293" y="8438"/>
                    <a:pt x="35726" y="10564"/>
                  </a:cubicBezTo>
                  <a:lnTo>
                    <a:pt x="16879" y="85811"/>
                  </a:lnTo>
                  <a:close/>
                  <a:moveTo>
                    <a:pt x="39552" y="44574"/>
                  </a:moveTo>
                  <a:lnTo>
                    <a:pt x="48197" y="9997"/>
                  </a:lnTo>
                  <a:cubicBezTo>
                    <a:pt x="49330" y="5604"/>
                    <a:pt x="49472" y="5179"/>
                    <a:pt x="55424" y="5179"/>
                  </a:cubicBezTo>
                  <a:lnTo>
                    <a:pt x="76963" y="5179"/>
                  </a:lnTo>
                  <a:cubicBezTo>
                    <a:pt x="91418" y="5179"/>
                    <a:pt x="94677" y="14673"/>
                    <a:pt x="94677" y="20058"/>
                  </a:cubicBezTo>
                  <a:cubicBezTo>
                    <a:pt x="94677" y="31536"/>
                    <a:pt x="81782" y="44574"/>
                    <a:pt x="62793" y="44574"/>
                  </a:cubicBezTo>
                  <a:lnTo>
                    <a:pt x="39552" y="44574"/>
                  </a:lnTo>
                  <a:close/>
                  <a:moveTo>
                    <a:pt x="32750" y="91763"/>
                  </a:moveTo>
                  <a:cubicBezTo>
                    <a:pt x="28357" y="91763"/>
                    <a:pt x="28216" y="91621"/>
                    <a:pt x="28216" y="90345"/>
                  </a:cubicBezTo>
                  <a:cubicBezTo>
                    <a:pt x="28216" y="90204"/>
                    <a:pt x="28216" y="89495"/>
                    <a:pt x="28783" y="87370"/>
                  </a:cubicBezTo>
                  <a:lnTo>
                    <a:pt x="38560" y="48541"/>
                  </a:lnTo>
                  <a:lnTo>
                    <a:pt x="68603" y="48541"/>
                  </a:lnTo>
                  <a:cubicBezTo>
                    <a:pt x="81923" y="48541"/>
                    <a:pt x="87025" y="57327"/>
                    <a:pt x="87025" y="65546"/>
                  </a:cubicBezTo>
                  <a:cubicBezTo>
                    <a:pt x="87025" y="79576"/>
                    <a:pt x="72712" y="91763"/>
                    <a:pt x="55565" y="91763"/>
                  </a:cubicBezTo>
                  <a:lnTo>
                    <a:pt x="32750" y="9176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形状 13">
              <a:extLst>
                <a:ext uri="{FF2B5EF4-FFF2-40B4-BE49-F238E27FC236}">
                  <a16:creationId xmlns:a16="http://schemas.microsoft.com/office/drawing/2014/main" id="{72EDA6A4-54FC-A05F-3D62-7179922D85A7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6007376" y="2601727"/>
              <a:ext cx="46966" cy="202440"/>
            </a:xfrm>
            <a:custGeom>
              <a:avLst/>
              <a:gdLst>
                <a:gd name="connsiteX0" fmla="*/ 47131 w 46966"/>
                <a:gd name="connsiteY0" fmla="*/ 101295 h 202440"/>
                <a:gd name="connsiteX1" fmla="*/ 33769 w 46966"/>
                <a:gd name="connsiteY1" fmla="*/ 38134 h 202440"/>
                <a:gd name="connsiteX2" fmla="*/ 2189 w 46966"/>
                <a:gd name="connsiteY2" fmla="*/ 75 h 202440"/>
                <a:gd name="connsiteX3" fmla="*/ 164 w 46966"/>
                <a:gd name="connsiteY3" fmla="*/ 2099 h 202440"/>
                <a:gd name="connsiteX4" fmla="*/ 4011 w 46966"/>
                <a:gd name="connsiteY4" fmla="*/ 6755 h 202440"/>
                <a:gd name="connsiteX5" fmla="*/ 35389 w 46966"/>
                <a:gd name="connsiteY5" fmla="*/ 101295 h 202440"/>
                <a:gd name="connsiteX6" fmla="*/ 2796 w 46966"/>
                <a:gd name="connsiteY6" fmla="*/ 197050 h 202440"/>
                <a:gd name="connsiteX7" fmla="*/ 164 w 46966"/>
                <a:gd name="connsiteY7" fmla="*/ 200491 h 202440"/>
                <a:gd name="connsiteX8" fmla="*/ 2189 w 46966"/>
                <a:gd name="connsiteY8" fmla="*/ 202515 h 202440"/>
                <a:gd name="connsiteX9" fmla="*/ 34377 w 46966"/>
                <a:gd name="connsiteY9" fmla="*/ 163040 h 202440"/>
                <a:gd name="connsiteX10" fmla="*/ 47131 w 46966"/>
                <a:gd name="connsiteY10" fmla="*/ 1012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31" y="101295"/>
                  </a:moveTo>
                  <a:cubicBezTo>
                    <a:pt x="47131" y="85505"/>
                    <a:pt x="44904" y="61009"/>
                    <a:pt x="33769" y="38134"/>
                  </a:cubicBezTo>
                  <a:cubicBezTo>
                    <a:pt x="21623" y="13233"/>
                    <a:pt x="4213" y="75"/>
                    <a:pt x="2189" y="75"/>
                  </a:cubicBezTo>
                  <a:cubicBezTo>
                    <a:pt x="974" y="75"/>
                    <a:pt x="164" y="884"/>
                    <a:pt x="164" y="2099"/>
                  </a:cubicBezTo>
                  <a:cubicBezTo>
                    <a:pt x="164" y="2706"/>
                    <a:pt x="164" y="3111"/>
                    <a:pt x="4011" y="6755"/>
                  </a:cubicBezTo>
                  <a:cubicBezTo>
                    <a:pt x="23850" y="26797"/>
                    <a:pt x="35389" y="58985"/>
                    <a:pt x="35389" y="101295"/>
                  </a:cubicBezTo>
                  <a:cubicBezTo>
                    <a:pt x="35389" y="135912"/>
                    <a:pt x="27899" y="171542"/>
                    <a:pt x="2796" y="197050"/>
                  </a:cubicBezTo>
                  <a:cubicBezTo>
                    <a:pt x="164" y="199479"/>
                    <a:pt x="164" y="199884"/>
                    <a:pt x="164" y="200491"/>
                  </a:cubicBezTo>
                  <a:cubicBezTo>
                    <a:pt x="164" y="201706"/>
                    <a:pt x="974" y="202515"/>
                    <a:pt x="2189" y="202515"/>
                  </a:cubicBezTo>
                  <a:cubicBezTo>
                    <a:pt x="4213" y="202515"/>
                    <a:pt x="22433" y="188750"/>
                    <a:pt x="34377" y="163040"/>
                  </a:cubicBezTo>
                  <a:cubicBezTo>
                    <a:pt x="44701" y="140771"/>
                    <a:pt x="47131" y="118300"/>
                    <a:pt x="47131" y="101295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形状 15">
              <a:extLst>
                <a:ext uri="{FF2B5EF4-FFF2-40B4-BE49-F238E27FC236}">
                  <a16:creationId xmlns:a16="http://schemas.microsoft.com/office/drawing/2014/main" id="{9F8E62FC-9DF3-F482-B0E8-597141BA1C61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6142133" y="2679262"/>
              <a:ext cx="134623" cy="47371"/>
            </a:xfrm>
            <a:custGeom>
              <a:avLst/>
              <a:gdLst>
                <a:gd name="connsiteX0" fmla="*/ 127911 w 134623"/>
                <a:gd name="connsiteY0" fmla="*/ 8172 h 47371"/>
                <a:gd name="connsiteX1" fmla="*/ 134794 w 134623"/>
                <a:gd name="connsiteY1" fmla="*/ 4123 h 47371"/>
                <a:gd name="connsiteX2" fmla="*/ 128114 w 134623"/>
                <a:gd name="connsiteY2" fmla="*/ 75 h 47371"/>
                <a:gd name="connsiteX3" fmla="*/ 6851 w 134623"/>
                <a:gd name="connsiteY3" fmla="*/ 75 h 47371"/>
                <a:gd name="connsiteX4" fmla="*/ 171 w 134623"/>
                <a:gd name="connsiteY4" fmla="*/ 4123 h 47371"/>
                <a:gd name="connsiteX5" fmla="*/ 7054 w 134623"/>
                <a:gd name="connsiteY5" fmla="*/ 8172 h 47371"/>
                <a:gd name="connsiteX6" fmla="*/ 127911 w 134623"/>
                <a:gd name="connsiteY6" fmla="*/ 8172 h 47371"/>
                <a:gd name="connsiteX7" fmla="*/ 128114 w 134623"/>
                <a:gd name="connsiteY7" fmla="*/ 47446 h 47371"/>
                <a:gd name="connsiteX8" fmla="*/ 134794 w 134623"/>
                <a:gd name="connsiteY8" fmla="*/ 43397 h 47371"/>
                <a:gd name="connsiteX9" fmla="*/ 127911 w 134623"/>
                <a:gd name="connsiteY9" fmla="*/ 39348 h 47371"/>
                <a:gd name="connsiteX10" fmla="*/ 7054 w 134623"/>
                <a:gd name="connsiteY10" fmla="*/ 39348 h 47371"/>
                <a:gd name="connsiteX11" fmla="*/ 171 w 134623"/>
                <a:gd name="connsiteY11" fmla="*/ 43397 h 47371"/>
                <a:gd name="connsiteX12" fmla="*/ 6851 w 134623"/>
                <a:gd name="connsiteY12" fmla="*/ 47446 h 47371"/>
                <a:gd name="connsiteX13" fmla="*/ 128114 w 134623"/>
                <a:gd name="connsiteY13" fmla="*/ 47446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11" y="8172"/>
                  </a:moveTo>
                  <a:cubicBezTo>
                    <a:pt x="130948" y="8172"/>
                    <a:pt x="134794" y="8172"/>
                    <a:pt x="134794" y="4123"/>
                  </a:cubicBezTo>
                  <a:cubicBezTo>
                    <a:pt x="134794" y="75"/>
                    <a:pt x="130948" y="75"/>
                    <a:pt x="128114" y="75"/>
                  </a:cubicBezTo>
                  <a:lnTo>
                    <a:pt x="6851" y="75"/>
                  </a:lnTo>
                  <a:cubicBezTo>
                    <a:pt x="4017" y="75"/>
                    <a:pt x="171" y="75"/>
                    <a:pt x="171" y="4123"/>
                  </a:cubicBezTo>
                  <a:cubicBezTo>
                    <a:pt x="171" y="8172"/>
                    <a:pt x="4017" y="8172"/>
                    <a:pt x="7054" y="8172"/>
                  </a:cubicBezTo>
                  <a:lnTo>
                    <a:pt x="127911" y="8172"/>
                  </a:lnTo>
                  <a:close/>
                  <a:moveTo>
                    <a:pt x="128114" y="47446"/>
                  </a:moveTo>
                  <a:cubicBezTo>
                    <a:pt x="130948" y="47446"/>
                    <a:pt x="134794" y="47446"/>
                    <a:pt x="134794" y="43397"/>
                  </a:cubicBezTo>
                  <a:cubicBezTo>
                    <a:pt x="134794" y="39348"/>
                    <a:pt x="130948" y="39348"/>
                    <a:pt x="127911" y="39348"/>
                  </a:cubicBezTo>
                  <a:lnTo>
                    <a:pt x="7054" y="39348"/>
                  </a:lnTo>
                  <a:cubicBezTo>
                    <a:pt x="4017" y="39348"/>
                    <a:pt x="171" y="39348"/>
                    <a:pt x="171" y="43397"/>
                  </a:cubicBezTo>
                  <a:cubicBezTo>
                    <a:pt x="171" y="47446"/>
                    <a:pt x="4017" y="47446"/>
                    <a:pt x="6851" y="47446"/>
                  </a:cubicBezTo>
                  <a:lnTo>
                    <a:pt x="128114" y="4744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形状 16">
              <a:extLst>
                <a:ext uri="{FF2B5EF4-FFF2-40B4-BE49-F238E27FC236}">
                  <a16:creationId xmlns:a16="http://schemas.microsoft.com/office/drawing/2014/main" id="{B44BC8F8-79A2-E695-EAAE-1CB0B392BEC3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6350151" y="2615291"/>
              <a:ext cx="61744" cy="138267"/>
            </a:xfrm>
            <a:custGeom>
              <a:avLst/>
              <a:gdLst>
                <a:gd name="connsiteX0" fmla="*/ 40062 w 61744"/>
                <a:gd name="connsiteY0" fmla="*/ 15865 h 138267"/>
                <a:gd name="connsiteX1" fmla="*/ 56662 w 61744"/>
                <a:gd name="connsiteY1" fmla="*/ 6350 h 138267"/>
                <a:gd name="connsiteX2" fmla="*/ 61926 w 61744"/>
                <a:gd name="connsiteY2" fmla="*/ 6350 h 138267"/>
                <a:gd name="connsiteX3" fmla="*/ 61926 w 61744"/>
                <a:gd name="connsiteY3" fmla="*/ 75 h 138267"/>
                <a:gd name="connsiteX4" fmla="*/ 31155 w 61744"/>
                <a:gd name="connsiteY4" fmla="*/ 682 h 138267"/>
                <a:gd name="connsiteX5" fmla="*/ 181 w 61744"/>
                <a:gd name="connsiteY5" fmla="*/ 75 h 138267"/>
                <a:gd name="connsiteX6" fmla="*/ 181 w 61744"/>
                <a:gd name="connsiteY6" fmla="*/ 6350 h 138267"/>
                <a:gd name="connsiteX7" fmla="*/ 5445 w 61744"/>
                <a:gd name="connsiteY7" fmla="*/ 6350 h 138267"/>
                <a:gd name="connsiteX8" fmla="*/ 22045 w 61744"/>
                <a:gd name="connsiteY8" fmla="*/ 15865 h 138267"/>
                <a:gd name="connsiteX9" fmla="*/ 22045 w 61744"/>
                <a:gd name="connsiteY9" fmla="*/ 122551 h 138267"/>
                <a:gd name="connsiteX10" fmla="*/ 5445 w 61744"/>
                <a:gd name="connsiteY10" fmla="*/ 132066 h 138267"/>
                <a:gd name="connsiteX11" fmla="*/ 181 w 61744"/>
                <a:gd name="connsiteY11" fmla="*/ 132066 h 138267"/>
                <a:gd name="connsiteX12" fmla="*/ 181 w 61744"/>
                <a:gd name="connsiteY12" fmla="*/ 138342 h 138267"/>
                <a:gd name="connsiteX13" fmla="*/ 30952 w 61744"/>
                <a:gd name="connsiteY13" fmla="*/ 137734 h 138267"/>
                <a:gd name="connsiteX14" fmla="*/ 61926 w 61744"/>
                <a:gd name="connsiteY14" fmla="*/ 138342 h 138267"/>
                <a:gd name="connsiteX15" fmla="*/ 61926 w 61744"/>
                <a:gd name="connsiteY15" fmla="*/ 132066 h 138267"/>
                <a:gd name="connsiteX16" fmla="*/ 56662 w 61744"/>
                <a:gd name="connsiteY16" fmla="*/ 132066 h 138267"/>
                <a:gd name="connsiteX17" fmla="*/ 40062 w 61744"/>
                <a:gd name="connsiteY17" fmla="*/ 122551 h 138267"/>
                <a:gd name="connsiteX18" fmla="*/ 40062 w 61744"/>
                <a:gd name="connsiteY18" fmla="*/ 1586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744" h="138267">
                  <a:moveTo>
                    <a:pt x="40062" y="15865"/>
                  </a:moveTo>
                  <a:cubicBezTo>
                    <a:pt x="40062" y="8577"/>
                    <a:pt x="40670" y="6350"/>
                    <a:pt x="56662" y="6350"/>
                  </a:cubicBezTo>
                  <a:lnTo>
                    <a:pt x="61926" y="6350"/>
                  </a:lnTo>
                  <a:lnTo>
                    <a:pt x="61926" y="75"/>
                  </a:lnTo>
                  <a:cubicBezTo>
                    <a:pt x="54840" y="682"/>
                    <a:pt x="38848" y="682"/>
                    <a:pt x="31155" y="682"/>
                  </a:cubicBezTo>
                  <a:cubicBezTo>
                    <a:pt x="23260" y="682"/>
                    <a:pt x="7267" y="682"/>
                    <a:pt x="181" y="75"/>
                  </a:cubicBezTo>
                  <a:lnTo>
                    <a:pt x="181" y="6350"/>
                  </a:lnTo>
                  <a:lnTo>
                    <a:pt x="5445" y="6350"/>
                  </a:lnTo>
                  <a:cubicBezTo>
                    <a:pt x="21438" y="6350"/>
                    <a:pt x="22045" y="8577"/>
                    <a:pt x="22045" y="15865"/>
                  </a:cubicBezTo>
                  <a:lnTo>
                    <a:pt x="22045" y="122551"/>
                  </a:lnTo>
                  <a:cubicBezTo>
                    <a:pt x="22045" y="129839"/>
                    <a:pt x="21438" y="132066"/>
                    <a:pt x="5445" y="132066"/>
                  </a:cubicBezTo>
                  <a:lnTo>
                    <a:pt x="181" y="132066"/>
                  </a:lnTo>
                  <a:lnTo>
                    <a:pt x="181" y="138342"/>
                  </a:lnTo>
                  <a:cubicBezTo>
                    <a:pt x="7267" y="137734"/>
                    <a:pt x="23260" y="137734"/>
                    <a:pt x="30952" y="137734"/>
                  </a:cubicBezTo>
                  <a:cubicBezTo>
                    <a:pt x="38848" y="137734"/>
                    <a:pt x="54840" y="137734"/>
                    <a:pt x="61926" y="138342"/>
                  </a:cubicBezTo>
                  <a:lnTo>
                    <a:pt x="61926" y="132066"/>
                  </a:lnTo>
                  <a:lnTo>
                    <a:pt x="56662" y="132066"/>
                  </a:lnTo>
                  <a:cubicBezTo>
                    <a:pt x="40670" y="132066"/>
                    <a:pt x="40062" y="129839"/>
                    <a:pt x="40062" y="122551"/>
                  </a:cubicBezTo>
                  <a:lnTo>
                    <a:pt x="40062" y="1586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形状 17">
              <a:extLst>
                <a:ext uri="{FF2B5EF4-FFF2-40B4-BE49-F238E27FC236}">
                  <a16:creationId xmlns:a16="http://schemas.microsoft.com/office/drawing/2014/main" id="{C774A394-9AF5-64F2-ED1F-20DD552E09AB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6424065" y="2664079"/>
              <a:ext cx="158106" cy="89478"/>
            </a:xfrm>
            <a:custGeom>
              <a:avLst/>
              <a:gdLst>
                <a:gd name="connsiteX0" fmla="*/ 15975 w 158106"/>
                <a:gd name="connsiteY0" fmla="*/ 19914 h 89478"/>
                <a:gd name="connsiteX1" fmla="*/ 15975 w 158106"/>
                <a:gd name="connsiteY1" fmla="*/ 74168 h 89478"/>
                <a:gd name="connsiteX2" fmla="*/ 185 w 158106"/>
                <a:gd name="connsiteY2" fmla="*/ 83278 h 89478"/>
                <a:gd name="connsiteX3" fmla="*/ 185 w 158106"/>
                <a:gd name="connsiteY3" fmla="*/ 89554 h 89478"/>
                <a:gd name="connsiteX4" fmla="*/ 23061 w 158106"/>
                <a:gd name="connsiteY4" fmla="*/ 88946 h 89478"/>
                <a:gd name="connsiteX5" fmla="*/ 45734 w 158106"/>
                <a:gd name="connsiteY5" fmla="*/ 89554 h 89478"/>
                <a:gd name="connsiteX6" fmla="*/ 45734 w 158106"/>
                <a:gd name="connsiteY6" fmla="*/ 83278 h 89478"/>
                <a:gd name="connsiteX7" fmla="*/ 29944 w 158106"/>
                <a:gd name="connsiteY7" fmla="*/ 74168 h 89478"/>
                <a:gd name="connsiteX8" fmla="*/ 29944 w 158106"/>
                <a:gd name="connsiteY8" fmla="*/ 36919 h 89478"/>
                <a:gd name="connsiteX9" fmla="*/ 57273 w 158106"/>
                <a:gd name="connsiteY9" fmla="*/ 4528 h 89478"/>
                <a:gd name="connsiteX10" fmla="*/ 72254 w 158106"/>
                <a:gd name="connsiteY10" fmla="*/ 26999 h 89478"/>
                <a:gd name="connsiteX11" fmla="*/ 72254 w 158106"/>
                <a:gd name="connsiteY11" fmla="*/ 74168 h 89478"/>
                <a:gd name="connsiteX12" fmla="*/ 56464 w 158106"/>
                <a:gd name="connsiteY12" fmla="*/ 83278 h 89478"/>
                <a:gd name="connsiteX13" fmla="*/ 56464 w 158106"/>
                <a:gd name="connsiteY13" fmla="*/ 89554 h 89478"/>
                <a:gd name="connsiteX14" fmla="*/ 79339 w 158106"/>
                <a:gd name="connsiteY14" fmla="*/ 88946 h 89478"/>
                <a:gd name="connsiteX15" fmla="*/ 102013 w 158106"/>
                <a:gd name="connsiteY15" fmla="*/ 89554 h 89478"/>
                <a:gd name="connsiteX16" fmla="*/ 102013 w 158106"/>
                <a:gd name="connsiteY16" fmla="*/ 83278 h 89478"/>
                <a:gd name="connsiteX17" fmla="*/ 86222 w 158106"/>
                <a:gd name="connsiteY17" fmla="*/ 74168 h 89478"/>
                <a:gd name="connsiteX18" fmla="*/ 86222 w 158106"/>
                <a:gd name="connsiteY18" fmla="*/ 36919 h 89478"/>
                <a:gd name="connsiteX19" fmla="*/ 113552 w 158106"/>
                <a:gd name="connsiteY19" fmla="*/ 4528 h 89478"/>
                <a:gd name="connsiteX20" fmla="*/ 128533 w 158106"/>
                <a:gd name="connsiteY20" fmla="*/ 26999 h 89478"/>
                <a:gd name="connsiteX21" fmla="*/ 128533 w 158106"/>
                <a:gd name="connsiteY21" fmla="*/ 74168 h 89478"/>
                <a:gd name="connsiteX22" fmla="*/ 112742 w 158106"/>
                <a:gd name="connsiteY22" fmla="*/ 83278 h 89478"/>
                <a:gd name="connsiteX23" fmla="*/ 112742 w 158106"/>
                <a:gd name="connsiteY23" fmla="*/ 89554 h 89478"/>
                <a:gd name="connsiteX24" fmla="*/ 135618 w 158106"/>
                <a:gd name="connsiteY24" fmla="*/ 88946 h 89478"/>
                <a:gd name="connsiteX25" fmla="*/ 158291 w 158106"/>
                <a:gd name="connsiteY25" fmla="*/ 89554 h 89478"/>
                <a:gd name="connsiteX26" fmla="*/ 158291 w 158106"/>
                <a:gd name="connsiteY26" fmla="*/ 83278 h 89478"/>
                <a:gd name="connsiteX27" fmla="*/ 142501 w 158106"/>
                <a:gd name="connsiteY27" fmla="*/ 77205 h 89478"/>
                <a:gd name="connsiteX28" fmla="*/ 142501 w 158106"/>
                <a:gd name="connsiteY28" fmla="*/ 38538 h 89478"/>
                <a:gd name="connsiteX29" fmla="*/ 136225 w 158106"/>
                <a:gd name="connsiteY29" fmla="*/ 7565 h 89478"/>
                <a:gd name="connsiteX30" fmla="*/ 114969 w 158106"/>
                <a:gd name="connsiteY30" fmla="*/ 75 h 89478"/>
                <a:gd name="connsiteX31" fmla="*/ 85615 w 158106"/>
                <a:gd name="connsiteY31" fmla="*/ 19914 h 89478"/>
                <a:gd name="connsiteX32" fmla="*/ 58690 w 158106"/>
                <a:gd name="connsiteY32" fmla="*/ 75 h 89478"/>
                <a:gd name="connsiteX33" fmla="*/ 28729 w 158106"/>
                <a:gd name="connsiteY33" fmla="*/ 21331 h 89478"/>
                <a:gd name="connsiteX34" fmla="*/ 28729 w 158106"/>
                <a:gd name="connsiteY34" fmla="*/ 75 h 89478"/>
                <a:gd name="connsiteX35" fmla="*/ 185 w 158106"/>
                <a:gd name="connsiteY35" fmla="*/ 2301 h 89478"/>
                <a:gd name="connsiteX36" fmla="*/ 185 w 158106"/>
                <a:gd name="connsiteY36" fmla="*/ 8577 h 89478"/>
                <a:gd name="connsiteX37" fmla="*/ 15975 w 158106"/>
                <a:gd name="connsiteY37" fmla="*/ 19914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106" h="89478">
                  <a:moveTo>
                    <a:pt x="15975" y="19914"/>
                  </a:moveTo>
                  <a:lnTo>
                    <a:pt x="15975" y="74168"/>
                  </a:lnTo>
                  <a:cubicBezTo>
                    <a:pt x="15975" y="83278"/>
                    <a:pt x="13749" y="83278"/>
                    <a:pt x="185" y="83278"/>
                  </a:cubicBezTo>
                  <a:lnTo>
                    <a:pt x="185" y="89554"/>
                  </a:lnTo>
                  <a:cubicBezTo>
                    <a:pt x="7270" y="89351"/>
                    <a:pt x="17595" y="88946"/>
                    <a:pt x="23061" y="88946"/>
                  </a:cubicBezTo>
                  <a:cubicBezTo>
                    <a:pt x="28324" y="88946"/>
                    <a:pt x="38851" y="89351"/>
                    <a:pt x="45734" y="89554"/>
                  </a:cubicBezTo>
                  <a:lnTo>
                    <a:pt x="45734" y="83278"/>
                  </a:lnTo>
                  <a:cubicBezTo>
                    <a:pt x="32171" y="83278"/>
                    <a:pt x="29944" y="83278"/>
                    <a:pt x="29944" y="74168"/>
                  </a:cubicBezTo>
                  <a:lnTo>
                    <a:pt x="29944" y="36919"/>
                  </a:lnTo>
                  <a:cubicBezTo>
                    <a:pt x="29944" y="15865"/>
                    <a:pt x="44317" y="4528"/>
                    <a:pt x="57273" y="4528"/>
                  </a:cubicBezTo>
                  <a:cubicBezTo>
                    <a:pt x="70027" y="4528"/>
                    <a:pt x="72254" y="15460"/>
                    <a:pt x="72254" y="26999"/>
                  </a:cubicBezTo>
                  <a:lnTo>
                    <a:pt x="72254" y="74168"/>
                  </a:lnTo>
                  <a:cubicBezTo>
                    <a:pt x="72254" y="83278"/>
                    <a:pt x="70027" y="83278"/>
                    <a:pt x="56464" y="83278"/>
                  </a:cubicBezTo>
                  <a:lnTo>
                    <a:pt x="56464" y="89554"/>
                  </a:lnTo>
                  <a:cubicBezTo>
                    <a:pt x="63549" y="89351"/>
                    <a:pt x="73873" y="88946"/>
                    <a:pt x="79339" y="88946"/>
                  </a:cubicBezTo>
                  <a:cubicBezTo>
                    <a:pt x="84603" y="88946"/>
                    <a:pt x="95130" y="89351"/>
                    <a:pt x="102013" y="89554"/>
                  </a:cubicBezTo>
                  <a:lnTo>
                    <a:pt x="102013" y="83278"/>
                  </a:lnTo>
                  <a:cubicBezTo>
                    <a:pt x="88449" y="83278"/>
                    <a:pt x="86222" y="83278"/>
                    <a:pt x="86222" y="74168"/>
                  </a:cubicBezTo>
                  <a:lnTo>
                    <a:pt x="86222" y="36919"/>
                  </a:lnTo>
                  <a:cubicBezTo>
                    <a:pt x="86222" y="15865"/>
                    <a:pt x="100596" y="4528"/>
                    <a:pt x="113552" y="4528"/>
                  </a:cubicBezTo>
                  <a:cubicBezTo>
                    <a:pt x="126306" y="4528"/>
                    <a:pt x="128533" y="15460"/>
                    <a:pt x="128533" y="26999"/>
                  </a:cubicBezTo>
                  <a:lnTo>
                    <a:pt x="128533" y="74168"/>
                  </a:lnTo>
                  <a:cubicBezTo>
                    <a:pt x="128533" y="83278"/>
                    <a:pt x="126306" y="83278"/>
                    <a:pt x="112742" y="83278"/>
                  </a:cubicBezTo>
                  <a:lnTo>
                    <a:pt x="112742" y="89554"/>
                  </a:lnTo>
                  <a:cubicBezTo>
                    <a:pt x="119828" y="89351"/>
                    <a:pt x="130152" y="88946"/>
                    <a:pt x="135618" y="88946"/>
                  </a:cubicBezTo>
                  <a:cubicBezTo>
                    <a:pt x="140881" y="88946"/>
                    <a:pt x="151408" y="89351"/>
                    <a:pt x="158291" y="89554"/>
                  </a:cubicBezTo>
                  <a:lnTo>
                    <a:pt x="158291" y="83278"/>
                  </a:lnTo>
                  <a:cubicBezTo>
                    <a:pt x="147764" y="83278"/>
                    <a:pt x="142703" y="83278"/>
                    <a:pt x="142501" y="77205"/>
                  </a:cubicBezTo>
                  <a:lnTo>
                    <a:pt x="142501" y="38538"/>
                  </a:lnTo>
                  <a:cubicBezTo>
                    <a:pt x="142501" y="21129"/>
                    <a:pt x="142501" y="14853"/>
                    <a:pt x="136225" y="7565"/>
                  </a:cubicBezTo>
                  <a:cubicBezTo>
                    <a:pt x="133391" y="4123"/>
                    <a:pt x="126711" y="75"/>
                    <a:pt x="114969" y="75"/>
                  </a:cubicBezTo>
                  <a:cubicBezTo>
                    <a:pt x="97964" y="75"/>
                    <a:pt x="89057" y="12221"/>
                    <a:pt x="85615" y="19914"/>
                  </a:cubicBezTo>
                  <a:cubicBezTo>
                    <a:pt x="82781" y="2301"/>
                    <a:pt x="67800" y="75"/>
                    <a:pt x="58690" y="75"/>
                  </a:cubicBezTo>
                  <a:cubicBezTo>
                    <a:pt x="43912" y="75"/>
                    <a:pt x="34398" y="8780"/>
                    <a:pt x="28729" y="21331"/>
                  </a:cubicBezTo>
                  <a:lnTo>
                    <a:pt x="28729" y="75"/>
                  </a:lnTo>
                  <a:lnTo>
                    <a:pt x="185" y="2301"/>
                  </a:lnTo>
                  <a:lnTo>
                    <a:pt x="185" y="8577"/>
                  </a:lnTo>
                  <a:cubicBezTo>
                    <a:pt x="14356" y="8577"/>
                    <a:pt x="15975" y="9994"/>
                    <a:pt x="15975" y="1991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形状 18">
              <a:extLst>
                <a:ext uri="{FF2B5EF4-FFF2-40B4-BE49-F238E27FC236}">
                  <a16:creationId xmlns:a16="http://schemas.microsoft.com/office/drawing/2014/main" id="{E6459F67-6CEA-CC22-BC5F-06EA38713351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6606330" y="2601727"/>
              <a:ext cx="46966" cy="202440"/>
            </a:xfrm>
            <a:custGeom>
              <a:avLst/>
              <a:gdLst>
                <a:gd name="connsiteX0" fmla="*/ 47160 w 46966"/>
                <a:gd name="connsiteY0" fmla="*/ 200491 h 202440"/>
                <a:gd name="connsiteX1" fmla="*/ 43718 w 46966"/>
                <a:gd name="connsiteY1" fmla="*/ 196037 h 202440"/>
                <a:gd name="connsiteX2" fmla="*/ 11935 w 46966"/>
                <a:gd name="connsiteY2" fmla="*/ 101295 h 202440"/>
                <a:gd name="connsiteX3" fmla="*/ 44528 w 46966"/>
                <a:gd name="connsiteY3" fmla="*/ 5541 h 202440"/>
                <a:gd name="connsiteX4" fmla="*/ 47160 w 46966"/>
                <a:gd name="connsiteY4" fmla="*/ 2099 h 202440"/>
                <a:gd name="connsiteX5" fmla="*/ 45135 w 46966"/>
                <a:gd name="connsiteY5" fmla="*/ 75 h 202440"/>
                <a:gd name="connsiteX6" fmla="*/ 12947 w 46966"/>
                <a:gd name="connsiteY6" fmla="*/ 39551 h 202440"/>
                <a:gd name="connsiteX7" fmla="*/ 193 w 46966"/>
                <a:gd name="connsiteY7" fmla="*/ 101295 h 202440"/>
                <a:gd name="connsiteX8" fmla="*/ 13554 w 46966"/>
                <a:gd name="connsiteY8" fmla="*/ 164457 h 202440"/>
                <a:gd name="connsiteX9" fmla="*/ 45135 w 46966"/>
                <a:gd name="connsiteY9" fmla="*/ 202515 h 202440"/>
                <a:gd name="connsiteX10" fmla="*/ 47160 w 46966"/>
                <a:gd name="connsiteY10" fmla="*/ 20049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60" y="200491"/>
                  </a:moveTo>
                  <a:cubicBezTo>
                    <a:pt x="47160" y="199884"/>
                    <a:pt x="47160" y="199479"/>
                    <a:pt x="43718" y="196037"/>
                  </a:cubicBezTo>
                  <a:cubicBezTo>
                    <a:pt x="18413" y="170530"/>
                    <a:pt x="11935" y="132269"/>
                    <a:pt x="11935" y="101295"/>
                  </a:cubicBezTo>
                  <a:cubicBezTo>
                    <a:pt x="11935" y="66070"/>
                    <a:pt x="19628" y="30846"/>
                    <a:pt x="44528" y="5541"/>
                  </a:cubicBezTo>
                  <a:cubicBezTo>
                    <a:pt x="47160" y="3111"/>
                    <a:pt x="47160" y="2706"/>
                    <a:pt x="47160" y="2099"/>
                  </a:cubicBezTo>
                  <a:cubicBezTo>
                    <a:pt x="47160" y="682"/>
                    <a:pt x="46350" y="75"/>
                    <a:pt x="45135" y="75"/>
                  </a:cubicBezTo>
                  <a:cubicBezTo>
                    <a:pt x="43111" y="75"/>
                    <a:pt x="24891" y="13841"/>
                    <a:pt x="12947" y="39551"/>
                  </a:cubicBezTo>
                  <a:cubicBezTo>
                    <a:pt x="2623" y="61819"/>
                    <a:pt x="193" y="84290"/>
                    <a:pt x="193" y="101295"/>
                  </a:cubicBezTo>
                  <a:cubicBezTo>
                    <a:pt x="193" y="117085"/>
                    <a:pt x="2420" y="141581"/>
                    <a:pt x="13554" y="164457"/>
                  </a:cubicBezTo>
                  <a:cubicBezTo>
                    <a:pt x="25701" y="189357"/>
                    <a:pt x="43111" y="202515"/>
                    <a:pt x="45135" y="202515"/>
                  </a:cubicBezTo>
                  <a:cubicBezTo>
                    <a:pt x="46350" y="202515"/>
                    <a:pt x="47160" y="201908"/>
                    <a:pt x="47160" y="20049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形状 19">
              <a:extLst>
                <a:ext uri="{FF2B5EF4-FFF2-40B4-BE49-F238E27FC236}">
                  <a16:creationId xmlns:a16="http://schemas.microsoft.com/office/drawing/2014/main" id="{1CB1A9AF-B415-B49A-0B07-A98737E0A03C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6675745" y="2613064"/>
              <a:ext cx="100208" cy="143125"/>
            </a:xfrm>
            <a:custGeom>
              <a:avLst/>
              <a:gdLst>
                <a:gd name="connsiteX0" fmla="*/ 61739 w 100208"/>
                <a:gd name="connsiteY0" fmla="*/ 81456 h 143125"/>
                <a:gd name="connsiteX1" fmla="*/ 82996 w 100208"/>
                <a:gd name="connsiteY1" fmla="*/ 138342 h 143125"/>
                <a:gd name="connsiteX2" fmla="*/ 93725 w 100208"/>
                <a:gd name="connsiteY2" fmla="*/ 142795 h 143125"/>
                <a:gd name="connsiteX3" fmla="*/ 98179 w 100208"/>
                <a:gd name="connsiteY3" fmla="*/ 142795 h 143125"/>
                <a:gd name="connsiteX4" fmla="*/ 100405 w 100208"/>
                <a:gd name="connsiteY4" fmla="*/ 140771 h 143125"/>
                <a:gd name="connsiteX5" fmla="*/ 99393 w 100208"/>
                <a:gd name="connsiteY5" fmla="*/ 138949 h 143125"/>
                <a:gd name="connsiteX6" fmla="*/ 94737 w 100208"/>
                <a:gd name="connsiteY6" fmla="*/ 129637 h 143125"/>
                <a:gd name="connsiteX7" fmla="*/ 53439 w 100208"/>
                <a:gd name="connsiteY7" fmla="*/ 14448 h 143125"/>
                <a:gd name="connsiteX8" fmla="*/ 28741 w 100208"/>
                <a:gd name="connsiteY8" fmla="*/ 75 h 143125"/>
                <a:gd name="connsiteX9" fmla="*/ 25097 w 100208"/>
                <a:gd name="connsiteY9" fmla="*/ 2301 h 143125"/>
                <a:gd name="connsiteX10" fmla="*/ 26919 w 100208"/>
                <a:gd name="connsiteY10" fmla="*/ 4326 h 143125"/>
                <a:gd name="connsiteX11" fmla="*/ 40078 w 100208"/>
                <a:gd name="connsiteY11" fmla="*/ 20521 h 143125"/>
                <a:gd name="connsiteX12" fmla="*/ 59715 w 100208"/>
                <a:gd name="connsiteY12" fmla="*/ 75585 h 143125"/>
                <a:gd name="connsiteX13" fmla="*/ 3841 w 100208"/>
                <a:gd name="connsiteY13" fmla="*/ 131054 h 143125"/>
                <a:gd name="connsiteX14" fmla="*/ 197 w 100208"/>
                <a:gd name="connsiteY14" fmla="*/ 137330 h 143125"/>
                <a:gd name="connsiteX15" fmla="*/ 6270 w 100208"/>
                <a:gd name="connsiteY15" fmla="*/ 143200 h 143125"/>
                <a:gd name="connsiteX16" fmla="*/ 12951 w 100208"/>
                <a:gd name="connsiteY16" fmla="*/ 138949 h 143125"/>
                <a:gd name="connsiteX17" fmla="*/ 61739 w 100208"/>
                <a:gd name="connsiteY17" fmla="*/ 81456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208" h="143125">
                  <a:moveTo>
                    <a:pt x="61739" y="81456"/>
                  </a:moveTo>
                  <a:cubicBezTo>
                    <a:pt x="70039" y="102712"/>
                    <a:pt x="79756" y="133686"/>
                    <a:pt x="82996" y="138342"/>
                  </a:cubicBezTo>
                  <a:cubicBezTo>
                    <a:pt x="86235" y="142795"/>
                    <a:pt x="88259" y="142795"/>
                    <a:pt x="93725" y="142795"/>
                  </a:cubicBezTo>
                  <a:lnTo>
                    <a:pt x="98179" y="142795"/>
                  </a:lnTo>
                  <a:cubicBezTo>
                    <a:pt x="100203" y="142593"/>
                    <a:pt x="100405" y="141378"/>
                    <a:pt x="100405" y="140771"/>
                  </a:cubicBezTo>
                  <a:cubicBezTo>
                    <a:pt x="100405" y="140164"/>
                    <a:pt x="100001" y="139759"/>
                    <a:pt x="99393" y="138949"/>
                  </a:cubicBezTo>
                  <a:cubicBezTo>
                    <a:pt x="97369" y="136722"/>
                    <a:pt x="96154" y="133686"/>
                    <a:pt x="94737" y="129637"/>
                  </a:cubicBezTo>
                  <a:lnTo>
                    <a:pt x="53439" y="14448"/>
                  </a:lnTo>
                  <a:cubicBezTo>
                    <a:pt x="49188" y="2706"/>
                    <a:pt x="38256" y="75"/>
                    <a:pt x="28741" y="75"/>
                  </a:cubicBezTo>
                  <a:cubicBezTo>
                    <a:pt x="27729" y="75"/>
                    <a:pt x="25097" y="75"/>
                    <a:pt x="25097" y="2301"/>
                  </a:cubicBezTo>
                  <a:cubicBezTo>
                    <a:pt x="25097" y="3921"/>
                    <a:pt x="26717" y="4326"/>
                    <a:pt x="26919" y="4326"/>
                  </a:cubicBezTo>
                  <a:cubicBezTo>
                    <a:pt x="33600" y="5541"/>
                    <a:pt x="35017" y="6755"/>
                    <a:pt x="40078" y="20521"/>
                  </a:cubicBezTo>
                  <a:lnTo>
                    <a:pt x="59715" y="75585"/>
                  </a:lnTo>
                  <a:lnTo>
                    <a:pt x="3841" y="131054"/>
                  </a:lnTo>
                  <a:cubicBezTo>
                    <a:pt x="1412" y="133483"/>
                    <a:pt x="197" y="134698"/>
                    <a:pt x="197" y="137330"/>
                  </a:cubicBezTo>
                  <a:cubicBezTo>
                    <a:pt x="197" y="140771"/>
                    <a:pt x="3031" y="143200"/>
                    <a:pt x="6270" y="143200"/>
                  </a:cubicBezTo>
                  <a:cubicBezTo>
                    <a:pt x="9509" y="143200"/>
                    <a:pt x="11331" y="140973"/>
                    <a:pt x="12951" y="138949"/>
                  </a:cubicBezTo>
                  <a:lnTo>
                    <a:pt x="61739" y="8145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形状 32">
              <a:extLst>
                <a:ext uri="{FF2B5EF4-FFF2-40B4-BE49-F238E27FC236}">
                  <a16:creationId xmlns:a16="http://schemas.microsoft.com/office/drawing/2014/main" id="{FD71327A-3BDD-8FF7-66F8-7FB14D2946C0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6790758" y="2689829"/>
              <a:ext cx="65185" cy="96928"/>
            </a:xfrm>
            <a:custGeom>
              <a:avLst/>
              <a:gdLst>
                <a:gd name="connsiteX0" fmla="*/ 31237 w 65185"/>
                <a:gd name="connsiteY0" fmla="*/ 46840 h 96928"/>
                <a:gd name="connsiteX1" fmla="*/ 50226 w 65185"/>
                <a:gd name="connsiteY1" fmla="*/ 69655 h 96928"/>
                <a:gd name="connsiteX2" fmla="*/ 31804 w 65185"/>
                <a:gd name="connsiteY2" fmla="*/ 92470 h 96928"/>
                <a:gd name="connsiteX3" fmla="*/ 7714 w 65185"/>
                <a:gd name="connsiteY3" fmla="*/ 82551 h 96928"/>
                <a:gd name="connsiteX4" fmla="*/ 15933 w 65185"/>
                <a:gd name="connsiteY4" fmla="*/ 74615 h 96928"/>
                <a:gd name="connsiteX5" fmla="*/ 8139 w 65185"/>
                <a:gd name="connsiteY5" fmla="*/ 66821 h 96928"/>
                <a:gd name="connsiteX6" fmla="*/ 203 w 65185"/>
                <a:gd name="connsiteY6" fmla="*/ 75040 h 96928"/>
                <a:gd name="connsiteX7" fmla="*/ 32087 w 65185"/>
                <a:gd name="connsiteY7" fmla="*/ 97005 h 96928"/>
                <a:gd name="connsiteX8" fmla="*/ 65389 w 65185"/>
                <a:gd name="connsiteY8" fmla="*/ 69655 h 96928"/>
                <a:gd name="connsiteX9" fmla="*/ 40732 w 65185"/>
                <a:gd name="connsiteY9" fmla="*/ 44289 h 96928"/>
                <a:gd name="connsiteX10" fmla="*/ 60996 w 65185"/>
                <a:gd name="connsiteY10" fmla="*/ 19632 h 96928"/>
                <a:gd name="connsiteX11" fmla="*/ 32371 w 65185"/>
                <a:gd name="connsiteY11" fmla="*/ 76 h 96928"/>
                <a:gd name="connsiteX12" fmla="*/ 4596 w 65185"/>
                <a:gd name="connsiteY12" fmla="*/ 19065 h 96928"/>
                <a:gd name="connsiteX13" fmla="*/ 11965 w 65185"/>
                <a:gd name="connsiteY13" fmla="*/ 26576 h 96928"/>
                <a:gd name="connsiteX14" fmla="*/ 19192 w 65185"/>
                <a:gd name="connsiteY14" fmla="*/ 19348 h 96928"/>
                <a:gd name="connsiteX15" fmla="*/ 11965 w 65185"/>
                <a:gd name="connsiteY15" fmla="*/ 11980 h 96928"/>
                <a:gd name="connsiteX16" fmla="*/ 31946 w 65185"/>
                <a:gd name="connsiteY16" fmla="*/ 4186 h 96928"/>
                <a:gd name="connsiteX17" fmla="*/ 47250 w 65185"/>
                <a:gd name="connsiteY17" fmla="*/ 19632 h 96928"/>
                <a:gd name="connsiteX18" fmla="*/ 41582 w 65185"/>
                <a:gd name="connsiteY18" fmla="*/ 36495 h 96928"/>
                <a:gd name="connsiteX19" fmla="*/ 25852 w 65185"/>
                <a:gd name="connsiteY19" fmla="*/ 42589 h 96928"/>
                <a:gd name="connsiteX20" fmla="*/ 21318 w 65185"/>
                <a:gd name="connsiteY20" fmla="*/ 43014 h 96928"/>
                <a:gd name="connsiteX21" fmla="*/ 19901 w 65185"/>
                <a:gd name="connsiteY21" fmla="*/ 44856 h 96928"/>
                <a:gd name="connsiteX22" fmla="*/ 23585 w 65185"/>
                <a:gd name="connsiteY22" fmla="*/ 46840 h 96928"/>
                <a:gd name="connsiteX23" fmla="*/ 31237 w 65185"/>
                <a:gd name="connsiteY23" fmla="*/ 46840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237" y="46840"/>
                  </a:moveTo>
                  <a:cubicBezTo>
                    <a:pt x="42290" y="46840"/>
                    <a:pt x="50226" y="54492"/>
                    <a:pt x="50226" y="69655"/>
                  </a:cubicBezTo>
                  <a:cubicBezTo>
                    <a:pt x="50226" y="87227"/>
                    <a:pt x="40023" y="92470"/>
                    <a:pt x="31804" y="92470"/>
                  </a:cubicBezTo>
                  <a:cubicBezTo>
                    <a:pt x="26136" y="92470"/>
                    <a:pt x="13665" y="90911"/>
                    <a:pt x="7714" y="82551"/>
                  </a:cubicBezTo>
                  <a:cubicBezTo>
                    <a:pt x="14374" y="82267"/>
                    <a:pt x="15933" y="77591"/>
                    <a:pt x="15933" y="74615"/>
                  </a:cubicBezTo>
                  <a:cubicBezTo>
                    <a:pt x="15933" y="70080"/>
                    <a:pt x="12532" y="66821"/>
                    <a:pt x="8139" y="66821"/>
                  </a:cubicBezTo>
                  <a:cubicBezTo>
                    <a:pt x="4171" y="66821"/>
                    <a:pt x="203" y="69230"/>
                    <a:pt x="203" y="75040"/>
                  </a:cubicBezTo>
                  <a:cubicBezTo>
                    <a:pt x="203" y="88361"/>
                    <a:pt x="14941" y="97005"/>
                    <a:pt x="32087" y="97005"/>
                  </a:cubicBezTo>
                  <a:cubicBezTo>
                    <a:pt x="51785" y="97005"/>
                    <a:pt x="65389" y="83826"/>
                    <a:pt x="65389" y="69655"/>
                  </a:cubicBezTo>
                  <a:cubicBezTo>
                    <a:pt x="65389" y="58602"/>
                    <a:pt x="56320" y="47549"/>
                    <a:pt x="40732" y="44289"/>
                  </a:cubicBezTo>
                  <a:cubicBezTo>
                    <a:pt x="55611" y="38904"/>
                    <a:pt x="60996" y="28276"/>
                    <a:pt x="60996" y="19632"/>
                  </a:cubicBezTo>
                  <a:cubicBezTo>
                    <a:pt x="60996" y="8437"/>
                    <a:pt x="48100" y="76"/>
                    <a:pt x="32371" y="76"/>
                  </a:cubicBezTo>
                  <a:cubicBezTo>
                    <a:pt x="16641" y="76"/>
                    <a:pt x="4596" y="7728"/>
                    <a:pt x="4596" y="19065"/>
                  </a:cubicBezTo>
                  <a:cubicBezTo>
                    <a:pt x="4596" y="23883"/>
                    <a:pt x="7714" y="26576"/>
                    <a:pt x="11965" y="26576"/>
                  </a:cubicBezTo>
                  <a:cubicBezTo>
                    <a:pt x="16358" y="26576"/>
                    <a:pt x="19192" y="23316"/>
                    <a:pt x="19192" y="19348"/>
                  </a:cubicBezTo>
                  <a:cubicBezTo>
                    <a:pt x="19192" y="15239"/>
                    <a:pt x="16358" y="12263"/>
                    <a:pt x="11965" y="11980"/>
                  </a:cubicBezTo>
                  <a:cubicBezTo>
                    <a:pt x="16925" y="5744"/>
                    <a:pt x="26702" y="4186"/>
                    <a:pt x="31946" y="4186"/>
                  </a:cubicBezTo>
                  <a:cubicBezTo>
                    <a:pt x="38323" y="4186"/>
                    <a:pt x="47250" y="7303"/>
                    <a:pt x="47250" y="19632"/>
                  </a:cubicBezTo>
                  <a:cubicBezTo>
                    <a:pt x="47250" y="25584"/>
                    <a:pt x="45266" y="32102"/>
                    <a:pt x="41582" y="36495"/>
                  </a:cubicBezTo>
                  <a:cubicBezTo>
                    <a:pt x="36906" y="41880"/>
                    <a:pt x="32938" y="42164"/>
                    <a:pt x="25852" y="42589"/>
                  </a:cubicBezTo>
                  <a:cubicBezTo>
                    <a:pt x="22310" y="42872"/>
                    <a:pt x="22026" y="42872"/>
                    <a:pt x="21318" y="43014"/>
                  </a:cubicBezTo>
                  <a:cubicBezTo>
                    <a:pt x="21034" y="43014"/>
                    <a:pt x="19901" y="43297"/>
                    <a:pt x="19901" y="44856"/>
                  </a:cubicBezTo>
                  <a:cubicBezTo>
                    <a:pt x="19901" y="46840"/>
                    <a:pt x="21176" y="46840"/>
                    <a:pt x="23585" y="46840"/>
                  </a:cubicBezTo>
                  <a:lnTo>
                    <a:pt x="31237" y="4684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形状 35">
              <a:extLst>
                <a:ext uri="{FF2B5EF4-FFF2-40B4-BE49-F238E27FC236}">
                  <a16:creationId xmlns:a16="http://schemas.microsoft.com/office/drawing/2014/main" id="{E3EDDC44-10FB-471E-A16D-BCAF2C066E93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6885463" y="2601727"/>
              <a:ext cx="46966" cy="202440"/>
            </a:xfrm>
            <a:custGeom>
              <a:avLst/>
              <a:gdLst>
                <a:gd name="connsiteX0" fmla="*/ 47174 w 46966"/>
                <a:gd name="connsiteY0" fmla="*/ 101295 h 202440"/>
                <a:gd name="connsiteX1" fmla="*/ 33813 w 46966"/>
                <a:gd name="connsiteY1" fmla="*/ 38134 h 202440"/>
                <a:gd name="connsiteX2" fmla="*/ 2232 w 46966"/>
                <a:gd name="connsiteY2" fmla="*/ 75 h 202440"/>
                <a:gd name="connsiteX3" fmla="*/ 207 w 46966"/>
                <a:gd name="connsiteY3" fmla="*/ 2099 h 202440"/>
                <a:gd name="connsiteX4" fmla="*/ 4054 w 46966"/>
                <a:gd name="connsiteY4" fmla="*/ 6755 h 202440"/>
                <a:gd name="connsiteX5" fmla="*/ 35432 w 46966"/>
                <a:gd name="connsiteY5" fmla="*/ 101295 h 202440"/>
                <a:gd name="connsiteX6" fmla="*/ 2839 w 46966"/>
                <a:gd name="connsiteY6" fmla="*/ 197050 h 202440"/>
                <a:gd name="connsiteX7" fmla="*/ 207 w 46966"/>
                <a:gd name="connsiteY7" fmla="*/ 200491 h 202440"/>
                <a:gd name="connsiteX8" fmla="*/ 2232 w 46966"/>
                <a:gd name="connsiteY8" fmla="*/ 202515 h 202440"/>
                <a:gd name="connsiteX9" fmla="*/ 34420 w 46966"/>
                <a:gd name="connsiteY9" fmla="*/ 163040 h 202440"/>
                <a:gd name="connsiteX10" fmla="*/ 47174 w 46966"/>
                <a:gd name="connsiteY10" fmla="*/ 1012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74" y="101295"/>
                  </a:moveTo>
                  <a:cubicBezTo>
                    <a:pt x="47174" y="85505"/>
                    <a:pt x="44947" y="61009"/>
                    <a:pt x="33813" y="38134"/>
                  </a:cubicBezTo>
                  <a:cubicBezTo>
                    <a:pt x="21666" y="13233"/>
                    <a:pt x="4256" y="75"/>
                    <a:pt x="2232" y="75"/>
                  </a:cubicBezTo>
                  <a:cubicBezTo>
                    <a:pt x="1017" y="75"/>
                    <a:pt x="207" y="884"/>
                    <a:pt x="207" y="2099"/>
                  </a:cubicBezTo>
                  <a:cubicBezTo>
                    <a:pt x="207" y="2706"/>
                    <a:pt x="207" y="3111"/>
                    <a:pt x="4054" y="6755"/>
                  </a:cubicBezTo>
                  <a:cubicBezTo>
                    <a:pt x="23893" y="26797"/>
                    <a:pt x="35432" y="58985"/>
                    <a:pt x="35432" y="101295"/>
                  </a:cubicBezTo>
                  <a:cubicBezTo>
                    <a:pt x="35432" y="135912"/>
                    <a:pt x="27942" y="171542"/>
                    <a:pt x="2839" y="197050"/>
                  </a:cubicBezTo>
                  <a:cubicBezTo>
                    <a:pt x="207" y="199479"/>
                    <a:pt x="207" y="199884"/>
                    <a:pt x="207" y="200491"/>
                  </a:cubicBezTo>
                  <a:cubicBezTo>
                    <a:pt x="207" y="201706"/>
                    <a:pt x="1017" y="202515"/>
                    <a:pt x="2232" y="202515"/>
                  </a:cubicBezTo>
                  <a:cubicBezTo>
                    <a:pt x="4256" y="202515"/>
                    <a:pt x="22476" y="188750"/>
                    <a:pt x="34420" y="163040"/>
                  </a:cubicBezTo>
                  <a:cubicBezTo>
                    <a:pt x="44744" y="140771"/>
                    <a:pt x="47174" y="118300"/>
                    <a:pt x="47174" y="101295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形状 41">
              <a:extLst>
                <a:ext uri="{FF2B5EF4-FFF2-40B4-BE49-F238E27FC236}">
                  <a16:creationId xmlns:a16="http://schemas.microsoft.com/office/drawing/2014/main" id="{530E59A6-B44D-A779-FE1B-D2F72A6910A0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7020220" y="2679262"/>
              <a:ext cx="134623" cy="47371"/>
            </a:xfrm>
            <a:custGeom>
              <a:avLst/>
              <a:gdLst>
                <a:gd name="connsiteX0" fmla="*/ 127954 w 134623"/>
                <a:gd name="connsiteY0" fmla="*/ 8172 h 47371"/>
                <a:gd name="connsiteX1" fmla="*/ 134837 w 134623"/>
                <a:gd name="connsiteY1" fmla="*/ 4123 h 47371"/>
                <a:gd name="connsiteX2" fmla="*/ 128157 w 134623"/>
                <a:gd name="connsiteY2" fmla="*/ 75 h 47371"/>
                <a:gd name="connsiteX3" fmla="*/ 6895 w 134623"/>
                <a:gd name="connsiteY3" fmla="*/ 75 h 47371"/>
                <a:gd name="connsiteX4" fmla="*/ 214 w 134623"/>
                <a:gd name="connsiteY4" fmla="*/ 4123 h 47371"/>
                <a:gd name="connsiteX5" fmla="*/ 7097 w 134623"/>
                <a:gd name="connsiteY5" fmla="*/ 8172 h 47371"/>
                <a:gd name="connsiteX6" fmla="*/ 127954 w 134623"/>
                <a:gd name="connsiteY6" fmla="*/ 8172 h 47371"/>
                <a:gd name="connsiteX7" fmla="*/ 128157 w 134623"/>
                <a:gd name="connsiteY7" fmla="*/ 47446 h 47371"/>
                <a:gd name="connsiteX8" fmla="*/ 134837 w 134623"/>
                <a:gd name="connsiteY8" fmla="*/ 43397 h 47371"/>
                <a:gd name="connsiteX9" fmla="*/ 127954 w 134623"/>
                <a:gd name="connsiteY9" fmla="*/ 39348 h 47371"/>
                <a:gd name="connsiteX10" fmla="*/ 7097 w 134623"/>
                <a:gd name="connsiteY10" fmla="*/ 39348 h 47371"/>
                <a:gd name="connsiteX11" fmla="*/ 214 w 134623"/>
                <a:gd name="connsiteY11" fmla="*/ 43397 h 47371"/>
                <a:gd name="connsiteX12" fmla="*/ 6895 w 134623"/>
                <a:gd name="connsiteY12" fmla="*/ 47446 h 47371"/>
                <a:gd name="connsiteX13" fmla="*/ 128157 w 134623"/>
                <a:gd name="connsiteY13" fmla="*/ 47446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54" y="8172"/>
                  </a:moveTo>
                  <a:cubicBezTo>
                    <a:pt x="130991" y="8172"/>
                    <a:pt x="134837" y="8172"/>
                    <a:pt x="134837" y="4123"/>
                  </a:cubicBezTo>
                  <a:cubicBezTo>
                    <a:pt x="134837" y="75"/>
                    <a:pt x="130991" y="75"/>
                    <a:pt x="128157" y="75"/>
                  </a:cubicBezTo>
                  <a:lnTo>
                    <a:pt x="6895" y="75"/>
                  </a:lnTo>
                  <a:cubicBezTo>
                    <a:pt x="4060" y="75"/>
                    <a:pt x="214" y="75"/>
                    <a:pt x="214" y="4123"/>
                  </a:cubicBezTo>
                  <a:cubicBezTo>
                    <a:pt x="214" y="8172"/>
                    <a:pt x="4060" y="8172"/>
                    <a:pt x="7097" y="8172"/>
                  </a:cubicBezTo>
                  <a:lnTo>
                    <a:pt x="127954" y="8172"/>
                  </a:lnTo>
                  <a:close/>
                  <a:moveTo>
                    <a:pt x="128157" y="47446"/>
                  </a:moveTo>
                  <a:cubicBezTo>
                    <a:pt x="130991" y="47446"/>
                    <a:pt x="134837" y="47446"/>
                    <a:pt x="134837" y="43397"/>
                  </a:cubicBezTo>
                  <a:cubicBezTo>
                    <a:pt x="134837" y="39348"/>
                    <a:pt x="130991" y="39348"/>
                    <a:pt x="127954" y="39348"/>
                  </a:cubicBezTo>
                  <a:lnTo>
                    <a:pt x="7097" y="39348"/>
                  </a:lnTo>
                  <a:cubicBezTo>
                    <a:pt x="4060" y="39348"/>
                    <a:pt x="214" y="39348"/>
                    <a:pt x="214" y="43397"/>
                  </a:cubicBezTo>
                  <a:cubicBezTo>
                    <a:pt x="214" y="47446"/>
                    <a:pt x="4060" y="47446"/>
                    <a:pt x="6895" y="47446"/>
                  </a:cubicBezTo>
                  <a:lnTo>
                    <a:pt x="128157" y="4744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形状 43">
              <a:extLst>
                <a:ext uri="{FF2B5EF4-FFF2-40B4-BE49-F238E27FC236}">
                  <a16:creationId xmlns:a16="http://schemas.microsoft.com/office/drawing/2014/main" id="{7F31D216-AF21-BA8B-3F30-D6AA4D7C86F4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7230465" y="2618732"/>
              <a:ext cx="85227" cy="139279"/>
            </a:xfrm>
            <a:custGeom>
              <a:avLst/>
              <a:gdLst>
                <a:gd name="connsiteX0" fmla="*/ 85452 w 85227"/>
                <a:gd name="connsiteY0" fmla="*/ 70119 h 139279"/>
                <a:gd name="connsiteX1" fmla="*/ 77355 w 85227"/>
                <a:gd name="connsiteY1" fmla="*/ 22748 h 139279"/>
                <a:gd name="connsiteX2" fmla="*/ 42940 w 85227"/>
                <a:gd name="connsiteY2" fmla="*/ 75 h 139279"/>
                <a:gd name="connsiteX3" fmla="*/ 7715 w 85227"/>
                <a:gd name="connsiteY3" fmla="*/ 24165 h 139279"/>
                <a:gd name="connsiteX4" fmla="*/ 225 w 85227"/>
                <a:gd name="connsiteY4" fmla="*/ 70119 h 139279"/>
                <a:gd name="connsiteX5" fmla="*/ 9334 w 85227"/>
                <a:gd name="connsiteY5" fmla="*/ 118907 h 139279"/>
                <a:gd name="connsiteX6" fmla="*/ 42737 w 85227"/>
                <a:gd name="connsiteY6" fmla="*/ 139354 h 139279"/>
                <a:gd name="connsiteX7" fmla="*/ 77962 w 85227"/>
                <a:gd name="connsiteY7" fmla="*/ 115871 h 139279"/>
                <a:gd name="connsiteX8" fmla="*/ 85452 w 85227"/>
                <a:gd name="connsiteY8" fmla="*/ 70119 h 139279"/>
                <a:gd name="connsiteX9" fmla="*/ 42737 w 85227"/>
                <a:gd name="connsiteY9" fmla="*/ 134900 h 139279"/>
                <a:gd name="connsiteX10" fmla="*/ 19254 w 85227"/>
                <a:gd name="connsiteY10" fmla="*/ 110405 h 139279"/>
                <a:gd name="connsiteX11" fmla="*/ 17027 w 85227"/>
                <a:gd name="connsiteY11" fmla="*/ 67690 h 139279"/>
                <a:gd name="connsiteX12" fmla="*/ 18647 w 85227"/>
                <a:gd name="connsiteY12" fmla="*/ 30441 h 139279"/>
                <a:gd name="connsiteX13" fmla="*/ 42737 w 85227"/>
                <a:gd name="connsiteY13" fmla="*/ 4528 h 139279"/>
                <a:gd name="connsiteX14" fmla="*/ 66625 w 85227"/>
                <a:gd name="connsiteY14" fmla="*/ 28214 h 139279"/>
                <a:gd name="connsiteX15" fmla="*/ 68650 w 85227"/>
                <a:gd name="connsiteY15" fmla="*/ 67690 h 139279"/>
                <a:gd name="connsiteX16" fmla="*/ 66423 w 85227"/>
                <a:gd name="connsiteY16" fmla="*/ 109595 h 139279"/>
                <a:gd name="connsiteX17" fmla="*/ 42737 w 85227"/>
                <a:gd name="connsiteY17" fmla="*/ 134900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9279">
                  <a:moveTo>
                    <a:pt x="85452" y="70119"/>
                  </a:moveTo>
                  <a:cubicBezTo>
                    <a:pt x="85452" y="53924"/>
                    <a:pt x="84440" y="37729"/>
                    <a:pt x="77355" y="22748"/>
                  </a:cubicBezTo>
                  <a:cubicBezTo>
                    <a:pt x="68042" y="3314"/>
                    <a:pt x="51442" y="75"/>
                    <a:pt x="42940" y="75"/>
                  </a:cubicBezTo>
                  <a:cubicBezTo>
                    <a:pt x="30793" y="75"/>
                    <a:pt x="16015" y="5338"/>
                    <a:pt x="7715" y="24165"/>
                  </a:cubicBezTo>
                  <a:cubicBezTo>
                    <a:pt x="1237" y="38134"/>
                    <a:pt x="225" y="53924"/>
                    <a:pt x="225" y="70119"/>
                  </a:cubicBezTo>
                  <a:cubicBezTo>
                    <a:pt x="225" y="85302"/>
                    <a:pt x="1034" y="103522"/>
                    <a:pt x="9334" y="118907"/>
                  </a:cubicBezTo>
                  <a:cubicBezTo>
                    <a:pt x="18039" y="135305"/>
                    <a:pt x="32818" y="139354"/>
                    <a:pt x="42737" y="139354"/>
                  </a:cubicBezTo>
                  <a:cubicBezTo>
                    <a:pt x="53669" y="139354"/>
                    <a:pt x="69055" y="135103"/>
                    <a:pt x="77962" y="115871"/>
                  </a:cubicBezTo>
                  <a:cubicBezTo>
                    <a:pt x="84440" y="101902"/>
                    <a:pt x="85452" y="86112"/>
                    <a:pt x="85452" y="70119"/>
                  </a:cubicBezTo>
                  <a:close/>
                  <a:moveTo>
                    <a:pt x="42737" y="134900"/>
                  </a:moveTo>
                  <a:cubicBezTo>
                    <a:pt x="34842" y="134900"/>
                    <a:pt x="22898" y="129839"/>
                    <a:pt x="19254" y="110405"/>
                  </a:cubicBezTo>
                  <a:cubicBezTo>
                    <a:pt x="17027" y="98258"/>
                    <a:pt x="17027" y="79634"/>
                    <a:pt x="17027" y="67690"/>
                  </a:cubicBezTo>
                  <a:cubicBezTo>
                    <a:pt x="17027" y="54734"/>
                    <a:pt x="17027" y="41373"/>
                    <a:pt x="18647" y="30441"/>
                  </a:cubicBezTo>
                  <a:cubicBezTo>
                    <a:pt x="22493" y="6350"/>
                    <a:pt x="37676" y="4528"/>
                    <a:pt x="42737" y="4528"/>
                  </a:cubicBezTo>
                  <a:cubicBezTo>
                    <a:pt x="49418" y="4528"/>
                    <a:pt x="62779" y="8172"/>
                    <a:pt x="66625" y="28214"/>
                  </a:cubicBezTo>
                  <a:cubicBezTo>
                    <a:pt x="68650" y="39551"/>
                    <a:pt x="68650" y="54936"/>
                    <a:pt x="68650" y="67690"/>
                  </a:cubicBezTo>
                  <a:cubicBezTo>
                    <a:pt x="68650" y="82873"/>
                    <a:pt x="68650" y="96639"/>
                    <a:pt x="66423" y="109595"/>
                  </a:cubicBezTo>
                  <a:cubicBezTo>
                    <a:pt x="63386" y="128827"/>
                    <a:pt x="51847" y="134900"/>
                    <a:pt x="42737" y="134900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503C74F7-BD50-1DB9-6868-A7FB0818216B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7341201" y="2732099"/>
              <a:ext cx="23685" cy="60529"/>
            </a:xfrm>
            <a:custGeom>
              <a:avLst/>
              <a:gdLst>
                <a:gd name="connsiteX0" fmla="*/ 23915 w 23685"/>
                <a:gd name="connsiteY0" fmla="*/ 21331 h 60529"/>
                <a:gd name="connsiteX1" fmla="*/ 10959 w 23685"/>
                <a:gd name="connsiteY1" fmla="*/ 75 h 60529"/>
                <a:gd name="connsiteX2" fmla="*/ 230 w 23685"/>
                <a:gd name="connsiteY2" fmla="*/ 10804 h 60529"/>
                <a:gd name="connsiteX3" fmla="*/ 10959 w 23685"/>
                <a:gd name="connsiteY3" fmla="*/ 21533 h 60529"/>
                <a:gd name="connsiteX4" fmla="*/ 18044 w 23685"/>
                <a:gd name="connsiteY4" fmla="*/ 18902 h 60529"/>
                <a:gd name="connsiteX5" fmla="*/ 19057 w 23685"/>
                <a:gd name="connsiteY5" fmla="*/ 18294 h 60529"/>
                <a:gd name="connsiteX6" fmla="*/ 19461 w 23685"/>
                <a:gd name="connsiteY6" fmla="*/ 21331 h 60529"/>
                <a:gd name="connsiteX7" fmla="*/ 5696 w 23685"/>
                <a:gd name="connsiteY7" fmla="*/ 55139 h 60529"/>
                <a:gd name="connsiteX8" fmla="*/ 3469 w 23685"/>
                <a:gd name="connsiteY8" fmla="*/ 58378 h 60529"/>
                <a:gd name="connsiteX9" fmla="*/ 5493 w 23685"/>
                <a:gd name="connsiteY9" fmla="*/ 60604 h 60529"/>
                <a:gd name="connsiteX10" fmla="*/ 23915 w 23685"/>
                <a:gd name="connsiteY10" fmla="*/ 21331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915" y="21331"/>
                  </a:moveTo>
                  <a:cubicBezTo>
                    <a:pt x="23915" y="7970"/>
                    <a:pt x="18854" y="75"/>
                    <a:pt x="10959" y="75"/>
                  </a:cubicBezTo>
                  <a:cubicBezTo>
                    <a:pt x="4278" y="75"/>
                    <a:pt x="230" y="5136"/>
                    <a:pt x="230" y="10804"/>
                  </a:cubicBezTo>
                  <a:cubicBezTo>
                    <a:pt x="230" y="16270"/>
                    <a:pt x="4278" y="21533"/>
                    <a:pt x="10959" y="21533"/>
                  </a:cubicBezTo>
                  <a:cubicBezTo>
                    <a:pt x="13388" y="21533"/>
                    <a:pt x="16020" y="20724"/>
                    <a:pt x="18044" y="18902"/>
                  </a:cubicBezTo>
                  <a:cubicBezTo>
                    <a:pt x="18652" y="18497"/>
                    <a:pt x="18854" y="18294"/>
                    <a:pt x="19057" y="18294"/>
                  </a:cubicBezTo>
                  <a:cubicBezTo>
                    <a:pt x="19259" y="18294"/>
                    <a:pt x="19461" y="18497"/>
                    <a:pt x="19461" y="21331"/>
                  </a:cubicBezTo>
                  <a:cubicBezTo>
                    <a:pt x="19461" y="36312"/>
                    <a:pt x="12376" y="48458"/>
                    <a:pt x="5696" y="55139"/>
                  </a:cubicBezTo>
                  <a:cubicBezTo>
                    <a:pt x="3469" y="57365"/>
                    <a:pt x="3469" y="57770"/>
                    <a:pt x="3469" y="58378"/>
                  </a:cubicBezTo>
                  <a:cubicBezTo>
                    <a:pt x="3469" y="59795"/>
                    <a:pt x="4481" y="60604"/>
                    <a:pt x="5493" y="60604"/>
                  </a:cubicBezTo>
                  <a:cubicBezTo>
                    <a:pt x="7720" y="60604"/>
                    <a:pt x="23915" y="45017"/>
                    <a:pt x="23915" y="2133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形状 72">
              <a:extLst>
                <a:ext uri="{FF2B5EF4-FFF2-40B4-BE49-F238E27FC236}">
                  <a16:creationId xmlns:a16="http://schemas.microsoft.com/office/drawing/2014/main" id="{96E25C1F-099D-EA82-5446-6EA29A4DB5E0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5345237" y="3080155"/>
              <a:ext cx="61744" cy="138267"/>
            </a:xfrm>
            <a:custGeom>
              <a:avLst/>
              <a:gdLst>
                <a:gd name="connsiteX0" fmla="*/ 40013 w 61744"/>
                <a:gd name="connsiteY0" fmla="*/ 15888 h 138267"/>
                <a:gd name="connsiteX1" fmla="*/ 56613 w 61744"/>
                <a:gd name="connsiteY1" fmla="*/ 6373 h 138267"/>
                <a:gd name="connsiteX2" fmla="*/ 61876 w 61744"/>
                <a:gd name="connsiteY2" fmla="*/ 6373 h 138267"/>
                <a:gd name="connsiteX3" fmla="*/ 61876 w 61744"/>
                <a:gd name="connsiteY3" fmla="*/ 98 h 138267"/>
                <a:gd name="connsiteX4" fmla="*/ 31105 w 61744"/>
                <a:gd name="connsiteY4" fmla="*/ 705 h 138267"/>
                <a:gd name="connsiteX5" fmla="*/ 132 w 61744"/>
                <a:gd name="connsiteY5" fmla="*/ 98 h 138267"/>
                <a:gd name="connsiteX6" fmla="*/ 132 w 61744"/>
                <a:gd name="connsiteY6" fmla="*/ 6373 h 138267"/>
                <a:gd name="connsiteX7" fmla="*/ 5395 w 61744"/>
                <a:gd name="connsiteY7" fmla="*/ 6373 h 138267"/>
                <a:gd name="connsiteX8" fmla="*/ 21996 w 61744"/>
                <a:gd name="connsiteY8" fmla="*/ 15888 h 138267"/>
                <a:gd name="connsiteX9" fmla="*/ 21996 w 61744"/>
                <a:gd name="connsiteY9" fmla="*/ 122574 h 138267"/>
                <a:gd name="connsiteX10" fmla="*/ 5395 w 61744"/>
                <a:gd name="connsiteY10" fmla="*/ 132089 h 138267"/>
                <a:gd name="connsiteX11" fmla="*/ 132 w 61744"/>
                <a:gd name="connsiteY11" fmla="*/ 132089 h 138267"/>
                <a:gd name="connsiteX12" fmla="*/ 132 w 61744"/>
                <a:gd name="connsiteY12" fmla="*/ 138365 h 138267"/>
                <a:gd name="connsiteX13" fmla="*/ 30903 w 61744"/>
                <a:gd name="connsiteY13" fmla="*/ 137757 h 138267"/>
                <a:gd name="connsiteX14" fmla="*/ 61876 w 61744"/>
                <a:gd name="connsiteY14" fmla="*/ 138365 h 138267"/>
                <a:gd name="connsiteX15" fmla="*/ 61876 w 61744"/>
                <a:gd name="connsiteY15" fmla="*/ 132089 h 138267"/>
                <a:gd name="connsiteX16" fmla="*/ 56613 w 61744"/>
                <a:gd name="connsiteY16" fmla="*/ 132089 h 138267"/>
                <a:gd name="connsiteX17" fmla="*/ 40013 w 61744"/>
                <a:gd name="connsiteY17" fmla="*/ 122574 h 138267"/>
                <a:gd name="connsiteX18" fmla="*/ 40013 w 61744"/>
                <a:gd name="connsiteY18" fmla="*/ 15888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744" h="138267">
                  <a:moveTo>
                    <a:pt x="40013" y="15888"/>
                  </a:moveTo>
                  <a:cubicBezTo>
                    <a:pt x="40013" y="8600"/>
                    <a:pt x="40620" y="6373"/>
                    <a:pt x="56613" y="6373"/>
                  </a:cubicBezTo>
                  <a:lnTo>
                    <a:pt x="61876" y="6373"/>
                  </a:lnTo>
                  <a:lnTo>
                    <a:pt x="61876" y="98"/>
                  </a:lnTo>
                  <a:cubicBezTo>
                    <a:pt x="54791" y="705"/>
                    <a:pt x="38798" y="705"/>
                    <a:pt x="31105" y="705"/>
                  </a:cubicBezTo>
                  <a:cubicBezTo>
                    <a:pt x="23210" y="705"/>
                    <a:pt x="7217" y="705"/>
                    <a:pt x="132" y="98"/>
                  </a:cubicBezTo>
                  <a:lnTo>
                    <a:pt x="132" y="6373"/>
                  </a:lnTo>
                  <a:lnTo>
                    <a:pt x="5395" y="6373"/>
                  </a:lnTo>
                  <a:cubicBezTo>
                    <a:pt x="21388" y="6373"/>
                    <a:pt x="21996" y="8600"/>
                    <a:pt x="21996" y="15888"/>
                  </a:cubicBezTo>
                  <a:lnTo>
                    <a:pt x="21996" y="122574"/>
                  </a:lnTo>
                  <a:cubicBezTo>
                    <a:pt x="21996" y="129862"/>
                    <a:pt x="21388" y="132089"/>
                    <a:pt x="5395" y="132089"/>
                  </a:cubicBezTo>
                  <a:lnTo>
                    <a:pt x="132" y="132089"/>
                  </a:lnTo>
                  <a:lnTo>
                    <a:pt x="132" y="138365"/>
                  </a:lnTo>
                  <a:cubicBezTo>
                    <a:pt x="7217" y="137757"/>
                    <a:pt x="23210" y="137757"/>
                    <a:pt x="30903" y="137757"/>
                  </a:cubicBezTo>
                  <a:cubicBezTo>
                    <a:pt x="38798" y="137757"/>
                    <a:pt x="54791" y="137757"/>
                    <a:pt x="61876" y="138365"/>
                  </a:cubicBezTo>
                  <a:lnTo>
                    <a:pt x="61876" y="132089"/>
                  </a:lnTo>
                  <a:lnTo>
                    <a:pt x="56613" y="132089"/>
                  </a:lnTo>
                  <a:cubicBezTo>
                    <a:pt x="40620" y="132089"/>
                    <a:pt x="40013" y="129862"/>
                    <a:pt x="40013" y="122574"/>
                  </a:cubicBezTo>
                  <a:lnTo>
                    <a:pt x="40013" y="1588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264EBF73-D4D3-4C76-4393-924B23E0B79C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5419150" y="3128943"/>
              <a:ext cx="158106" cy="89478"/>
            </a:xfrm>
            <a:custGeom>
              <a:avLst/>
              <a:gdLst>
                <a:gd name="connsiteX0" fmla="*/ 15926 w 158106"/>
                <a:gd name="connsiteY0" fmla="*/ 19937 h 89478"/>
                <a:gd name="connsiteX1" fmla="*/ 15926 w 158106"/>
                <a:gd name="connsiteY1" fmla="*/ 74191 h 89478"/>
                <a:gd name="connsiteX2" fmla="*/ 136 w 158106"/>
                <a:gd name="connsiteY2" fmla="*/ 83301 h 89478"/>
                <a:gd name="connsiteX3" fmla="*/ 136 w 158106"/>
                <a:gd name="connsiteY3" fmla="*/ 89576 h 89478"/>
                <a:gd name="connsiteX4" fmla="*/ 23011 w 158106"/>
                <a:gd name="connsiteY4" fmla="*/ 88969 h 89478"/>
                <a:gd name="connsiteX5" fmla="*/ 45685 w 158106"/>
                <a:gd name="connsiteY5" fmla="*/ 89576 h 89478"/>
                <a:gd name="connsiteX6" fmla="*/ 45685 w 158106"/>
                <a:gd name="connsiteY6" fmla="*/ 83301 h 89478"/>
                <a:gd name="connsiteX7" fmla="*/ 29894 w 158106"/>
                <a:gd name="connsiteY7" fmla="*/ 74191 h 89478"/>
                <a:gd name="connsiteX8" fmla="*/ 29894 w 158106"/>
                <a:gd name="connsiteY8" fmla="*/ 36942 h 89478"/>
                <a:gd name="connsiteX9" fmla="*/ 57224 w 158106"/>
                <a:gd name="connsiteY9" fmla="*/ 4551 h 89478"/>
                <a:gd name="connsiteX10" fmla="*/ 72205 w 158106"/>
                <a:gd name="connsiteY10" fmla="*/ 27022 h 89478"/>
                <a:gd name="connsiteX11" fmla="*/ 72205 w 158106"/>
                <a:gd name="connsiteY11" fmla="*/ 74191 h 89478"/>
                <a:gd name="connsiteX12" fmla="*/ 56414 w 158106"/>
                <a:gd name="connsiteY12" fmla="*/ 83301 h 89478"/>
                <a:gd name="connsiteX13" fmla="*/ 56414 w 158106"/>
                <a:gd name="connsiteY13" fmla="*/ 89576 h 89478"/>
                <a:gd name="connsiteX14" fmla="*/ 79290 w 158106"/>
                <a:gd name="connsiteY14" fmla="*/ 88969 h 89478"/>
                <a:gd name="connsiteX15" fmla="*/ 101963 w 158106"/>
                <a:gd name="connsiteY15" fmla="*/ 89576 h 89478"/>
                <a:gd name="connsiteX16" fmla="*/ 101963 w 158106"/>
                <a:gd name="connsiteY16" fmla="*/ 83301 h 89478"/>
                <a:gd name="connsiteX17" fmla="*/ 86173 w 158106"/>
                <a:gd name="connsiteY17" fmla="*/ 74191 h 89478"/>
                <a:gd name="connsiteX18" fmla="*/ 86173 w 158106"/>
                <a:gd name="connsiteY18" fmla="*/ 36942 h 89478"/>
                <a:gd name="connsiteX19" fmla="*/ 113502 w 158106"/>
                <a:gd name="connsiteY19" fmla="*/ 4551 h 89478"/>
                <a:gd name="connsiteX20" fmla="*/ 128483 w 158106"/>
                <a:gd name="connsiteY20" fmla="*/ 27022 h 89478"/>
                <a:gd name="connsiteX21" fmla="*/ 128483 w 158106"/>
                <a:gd name="connsiteY21" fmla="*/ 74191 h 89478"/>
                <a:gd name="connsiteX22" fmla="*/ 112693 w 158106"/>
                <a:gd name="connsiteY22" fmla="*/ 83301 h 89478"/>
                <a:gd name="connsiteX23" fmla="*/ 112693 w 158106"/>
                <a:gd name="connsiteY23" fmla="*/ 89576 h 89478"/>
                <a:gd name="connsiteX24" fmla="*/ 135569 w 158106"/>
                <a:gd name="connsiteY24" fmla="*/ 88969 h 89478"/>
                <a:gd name="connsiteX25" fmla="*/ 158242 w 158106"/>
                <a:gd name="connsiteY25" fmla="*/ 89576 h 89478"/>
                <a:gd name="connsiteX26" fmla="*/ 158242 w 158106"/>
                <a:gd name="connsiteY26" fmla="*/ 83301 h 89478"/>
                <a:gd name="connsiteX27" fmla="*/ 142451 w 158106"/>
                <a:gd name="connsiteY27" fmla="*/ 77227 h 89478"/>
                <a:gd name="connsiteX28" fmla="*/ 142451 w 158106"/>
                <a:gd name="connsiteY28" fmla="*/ 38561 h 89478"/>
                <a:gd name="connsiteX29" fmla="*/ 136176 w 158106"/>
                <a:gd name="connsiteY29" fmla="*/ 7588 h 89478"/>
                <a:gd name="connsiteX30" fmla="*/ 114920 w 158106"/>
                <a:gd name="connsiteY30" fmla="*/ 98 h 89478"/>
                <a:gd name="connsiteX31" fmla="*/ 85566 w 158106"/>
                <a:gd name="connsiteY31" fmla="*/ 19937 h 89478"/>
                <a:gd name="connsiteX32" fmla="*/ 58641 w 158106"/>
                <a:gd name="connsiteY32" fmla="*/ 98 h 89478"/>
                <a:gd name="connsiteX33" fmla="*/ 28680 w 158106"/>
                <a:gd name="connsiteY33" fmla="*/ 21354 h 89478"/>
                <a:gd name="connsiteX34" fmla="*/ 28680 w 158106"/>
                <a:gd name="connsiteY34" fmla="*/ 98 h 89478"/>
                <a:gd name="connsiteX35" fmla="*/ 136 w 158106"/>
                <a:gd name="connsiteY35" fmla="*/ 2324 h 89478"/>
                <a:gd name="connsiteX36" fmla="*/ 136 w 158106"/>
                <a:gd name="connsiteY36" fmla="*/ 8600 h 89478"/>
                <a:gd name="connsiteX37" fmla="*/ 15926 w 158106"/>
                <a:gd name="connsiteY37" fmla="*/ 1993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106" h="89478">
                  <a:moveTo>
                    <a:pt x="15926" y="19937"/>
                  </a:moveTo>
                  <a:lnTo>
                    <a:pt x="15926" y="74191"/>
                  </a:lnTo>
                  <a:cubicBezTo>
                    <a:pt x="15926" y="83301"/>
                    <a:pt x="13699" y="83301"/>
                    <a:pt x="136" y="83301"/>
                  </a:cubicBezTo>
                  <a:lnTo>
                    <a:pt x="136" y="89576"/>
                  </a:lnTo>
                  <a:cubicBezTo>
                    <a:pt x="7221" y="89374"/>
                    <a:pt x="17545" y="88969"/>
                    <a:pt x="23011" y="88969"/>
                  </a:cubicBezTo>
                  <a:cubicBezTo>
                    <a:pt x="28275" y="88969"/>
                    <a:pt x="38802" y="89374"/>
                    <a:pt x="45685" y="89576"/>
                  </a:cubicBezTo>
                  <a:lnTo>
                    <a:pt x="45685" y="83301"/>
                  </a:lnTo>
                  <a:cubicBezTo>
                    <a:pt x="32121" y="83301"/>
                    <a:pt x="29894" y="83301"/>
                    <a:pt x="29894" y="74191"/>
                  </a:cubicBezTo>
                  <a:lnTo>
                    <a:pt x="29894" y="36942"/>
                  </a:lnTo>
                  <a:cubicBezTo>
                    <a:pt x="29894" y="15888"/>
                    <a:pt x="44268" y="4551"/>
                    <a:pt x="57224" y="4551"/>
                  </a:cubicBezTo>
                  <a:cubicBezTo>
                    <a:pt x="69978" y="4551"/>
                    <a:pt x="72205" y="15483"/>
                    <a:pt x="72205" y="27022"/>
                  </a:cubicBezTo>
                  <a:lnTo>
                    <a:pt x="72205" y="74191"/>
                  </a:lnTo>
                  <a:cubicBezTo>
                    <a:pt x="72205" y="83301"/>
                    <a:pt x="69978" y="83301"/>
                    <a:pt x="56414" y="83301"/>
                  </a:cubicBezTo>
                  <a:lnTo>
                    <a:pt x="56414" y="89576"/>
                  </a:lnTo>
                  <a:cubicBezTo>
                    <a:pt x="63500" y="89374"/>
                    <a:pt x="73824" y="88969"/>
                    <a:pt x="79290" y="88969"/>
                  </a:cubicBezTo>
                  <a:cubicBezTo>
                    <a:pt x="84553" y="88969"/>
                    <a:pt x="95080" y="89374"/>
                    <a:pt x="101963" y="89576"/>
                  </a:cubicBezTo>
                  <a:lnTo>
                    <a:pt x="101963" y="83301"/>
                  </a:lnTo>
                  <a:cubicBezTo>
                    <a:pt x="88400" y="83301"/>
                    <a:pt x="86173" y="83301"/>
                    <a:pt x="86173" y="74191"/>
                  </a:cubicBezTo>
                  <a:lnTo>
                    <a:pt x="86173" y="36942"/>
                  </a:lnTo>
                  <a:cubicBezTo>
                    <a:pt x="86173" y="15888"/>
                    <a:pt x="100546" y="4551"/>
                    <a:pt x="113502" y="4551"/>
                  </a:cubicBezTo>
                  <a:cubicBezTo>
                    <a:pt x="126256" y="4551"/>
                    <a:pt x="128483" y="15483"/>
                    <a:pt x="128483" y="27022"/>
                  </a:cubicBezTo>
                  <a:lnTo>
                    <a:pt x="128483" y="74191"/>
                  </a:lnTo>
                  <a:cubicBezTo>
                    <a:pt x="128483" y="83301"/>
                    <a:pt x="126256" y="83301"/>
                    <a:pt x="112693" y="83301"/>
                  </a:cubicBezTo>
                  <a:lnTo>
                    <a:pt x="112693" y="89576"/>
                  </a:lnTo>
                  <a:cubicBezTo>
                    <a:pt x="119778" y="89374"/>
                    <a:pt x="130103" y="88969"/>
                    <a:pt x="135569" y="88969"/>
                  </a:cubicBezTo>
                  <a:cubicBezTo>
                    <a:pt x="140832" y="88969"/>
                    <a:pt x="151359" y="89374"/>
                    <a:pt x="158242" y="89576"/>
                  </a:cubicBezTo>
                  <a:lnTo>
                    <a:pt x="158242" y="83301"/>
                  </a:lnTo>
                  <a:cubicBezTo>
                    <a:pt x="147715" y="83301"/>
                    <a:pt x="142654" y="83301"/>
                    <a:pt x="142451" y="77227"/>
                  </a:cubicBezTo>
                  <a:lnTo>
                    <a:pt x="142451" y="38561"/>
                  </a:lnTo>
                  <a:cubicBezTo>
                    <a:pt x="142451" y="21151"/>
                    <a:pt x="142451" y="14876"/>
                    <a:pt x="136176" y="7588"/>
                  </a:cubicBezTo>
                  <a:cubicBezTo>
                    <a:pt x="133342" y="4146"/>
                    <a:pt x="126661" y="98"/>
                    <a:pt x="114920" y="98"/>
                  </a:cubicBezTo>
                  <a:cubicBezTo>
                    <a:pt x="97915" y="98"/>
                    <a:pt x="89007" y="12244"/>
                    <a:pt x="85566" y="19937"/>
                  </a:cubicBezTo>
                  <a:cubicBezTo>
                    <a:pt x="82731" y="2324"/>
                    <a:pt x="67751" y="98"/>
                    <a:pt x="58641" y="98"/>
                  </a:cubicBezTo>
                  <a:cubicBezTo>
                    <a:pt x="43863" y="98"/>
                    <a:pt x="34348" y="8802"/>
                    <a:pt x="28680" y="21354"/>
                  </a:cubicBezTo>
                  <a:lnTo>
                    <a:pt x="28680" y="98"/>
                  </a:lnTo>
                  <a:lnTo>
                    <a:pt x="136" y="2324"/>
                  </a:lnTo>
                  <a:lnTo>
                    <a:pt x="136" y="8600"/>
                  </a:lnTo>
                  <a:cubicBezTo>
                    <a:pt x="14306" y="8600"/>
                    <a:pt x="15926" y="10017"/>
                    <a:pt x="15926" y="19937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38B71C22-A537-ED01-7DB6-C779DCE00A64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5601415" y="3066591"/>
              <a:ext cx="46966" cy="202440"/>
            </a:xfrm>
            <a:custGeom>
              <a:avLst/>
              <a:gdLst>
                <a:gd name="connsiteX0" fmla="*/ 47110 w 46966"/>
                <a:gd name="connsiteY0" fmla="*/ 200514 h 202440"/>
                <a:gd name="connsiteX1" fmla="*/ 43669 w 46966"/>
                <a:gd name="connsiteY1" fmla="*/ 196060 h 202440"/>
                <a:gd name="connsiteX2" fmla="*/ 11885 w 46966"/>
                <a:gd name="connsiteY2" fmla="*/ 101318 h 202440"/>
                <a:gd name="connsiteX3" fmla="*/ 44478 w 46966"/>
                <a:gd name="connsiteY3" fmla="*/ 5563 h 202440"/>
                <a:gd name="connsiteX4" fmla="*/ 47110 w 46966"/>
                <a:gd name="connsiteY4" fmla="*/ 2122 h 202440"/>
                <a:gd name="connsiteX5" fmla="*/ 45086 w 46966"/>
                <a:gd name="connsiteY5" fmla="*/ 98 h 202440"/>
                <a:gd name="connsiteX6" fmla="*/ 12898 w 46966"/>
                <a:gd name="connsiteY6" fmla="*/ 39573 h 202440"/>
                <a:gd name="connsiteX7" fmla="*/ 144 w 46966"/>
                <a:gd name="connsiteY7" fmla="*/ 101318 h 202440"/>
                <a:gd name="connsiteX8" fmla="*/ 13505 w 46966"/>
                <a:gd name="connsiteY8" fmla="*/ 164479 h 202440"/>
                <a:gd name="connsiteX9" fmla="*/ 45086 w 46966"/>
                <a:gd name="connsiteY9" fmla="*/ 202538 h 202440"/>
                <a:gd name="connsiteX10" fmla="*/ 47110 w 46966"/>
                <a:gd name="connsiteY10" fmla="*/ 200514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10" y="200514"/>
                  </a:moveTo>
                  <a:cubicBezTo>
                    <a:pt x="47110" y="199907"/>
                    <a:pt x="47110" y="199502"/>
                    <a:pt x="43669" y="196060"/>
                  </a:cubicBezTo>
                  <a:cubicBezTo>
                    <a:pt x="18364" y="170553"/>
                    <a:pt x="11885" y="132291"/>
                    <a:pt x="11885" y="101318"/>
                  </a:cubicBezTo>
                  <a:cubicBezTo>
                    <a:pt x="11885" y="66093"/>
                    <a:pt x="19578" y="30869"/>
                    <a:pt x="44478" y="5563"/>
                  </a:cubicBezTo>
                  <a:cubicBezTo>
                    <a:pt x="47110" y="3134"/>
                    <a:pt x="47110" y="2729"/>
                    <a:pt x="47110" y="2122"/>
                  </a:cubicBezTo>
                  <a:cubicBezTo>
                    <a:pt x="47110" y="705"/>
                    <a:pt x="46300" y="98"/>
                    <a:pt x="45086" y="98"/>
                  </a:cubicBezTo>
                  <a:cubicBezTo>
                    <a:pt x="43061" y="98"/>
                    <a:pt x="24842" y="13863"/>
                    <a:pt x="12898" y="39573"/>
                  </a:cubicBezTo>
                  <a:cubicBezTo>
                    <a:pt x="2573" y="61842"/>
                    <a:pt x="144" y="84313"/>
                    <a:pt x="144" y="101318"/>
                  </a:cubicBezTo>
                  <a:cubicBezTo>
                    <a:pt x="144" y="117108"/>
                    <a:pt x="2371" y="141604"/>
                    <a:pt x="13505" y="164479"/>
                  </a:cubicBezTo>
                  <a:cubicBezTo>
                    <a:pt x="25651" y="189380"/>
                    <a:pt x="43061" y="202538"/>
                    <a:pt x="45086" y="202538"/>
                  </a:cubicBezTo>
                  <a:cubicBezTo>
                    <a:pt x="46300" y="202538"/>
                    <a:pt x="47110" y="201931"/>
                    <a:pt x="47110" y="20051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形状 119">
              <a:extLst>
                <a:ext uri="{FF2B5EF4-FFF2-40B4-BE49-F238E27FC236}">
                  <a16:creationId xmlns:a16="http://schemas.microsoft.com/office/drawing/2014/main" id="{F31928BD-D00F-DCAB-EFCF-CFA900EFC871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5671235" y="3128943"/>
              <a:ext cx="99398" cy="91705"/>
            </a:xfrm>
            <a:custGeom>
              <a:avLst/>
              <a:gdLst>
                <a:gd name="connsiteX0" fmla="*/ 958 w 99398"/>
                <a:gd name="connsiteY0" fmla="*/ 81681 h 91705"/>
                <a:gd name="connsiteX1" fmla="*/ 148 w 99398"/>
                <a:gd name="connsiteY1" fmla="*/ 86337 h 91705"/>
                <a:gd name="connsiteX2" fmla="*/ 6019 w 99398"/>
                <a:gd name="connsiteY2" fmla="*/ 91803 h 91705"/>
                <a:gd name="connsiteX3" fmla="*/ 14926 w 99398"/>
                <a:gd name="connsiteY3" fmla="*/ 80467 h 91705"/>
                <a:gd name="connsiteX4" fmla="*/ 24441 w 99398"/>
                <a:gd name="connsiteY4" fmla="*/ 43015 h 91705"/>
                <a:gd name="connsiteX5" fmla="*/ 59058 w 99398"/>
                <a:gd name="connsiteY5" fmla="*/ 60222 h 91705"/>
                <a:gd name="connsiteX6" fmla="*/ 58653 w 99398"/>
                <a:gd name="connsiteY6" fmla="*/ 64676 h 91705"/>
                <a:gd name="connsiteX7" fmla="*/ 57641 w 99398"/>
                <a:gd name="connsiteY7" fmla="*/ 71762 h 91705"/>
                <a:gd name="connsiteX8" fmla="*/ 76266 w 99398"/>
                <a:gd name="connsiteY8" fmla="*/ 91803 h 91705"/>
                <a:gd name="connsiteX9" fmla="*/ 92056 w 99398"/>
                <a:gd name="connsiteY9" fmla="*/ 81276 h 91705"/>
                <a:gd name="connsiteX10" fmla="*/ 99546 w 99398"/>
                <a:gd name="connsiteY10" fmla="*/ 60627 h 91705"/>
                <a:gd name="connsiteX11" fmla="*/ 97117 w 99398"/>
                <a:gd name="connsiteY11" fmla="*/ 58603 h 91705"/>
                <a:gd name="connsiteX12" fmla="*/ 94283 w 99398"/>
                <a:gd name="connsiteY12" fmla="*/ 62247 h 91705"/>
                <a:gd name="connsiteX13" fmla="*/ 76670 w 99398"/>
                <a:gd name="connsiteY13" fmla="*/ 87350 h 91705"/>
                <a:gd name="connsiteX14" fmla="*/ 70192 w 99398"/>
                <a:gd name="connsiteY14" fmla="*/ 77632 h 91705"/>
                <a:gd name="connsiteX15" fmla="*/ 71812 w 99398"/>
                <a:gd name="connsiteY15" fmla="*/ 66296 h 91705"/>
                <a:gd name="connsiteX16" fmla="*/ 72824 w 99398"/>
                <a:gd name="connsiteY16" fmla="*/ 59615 h 91705"/>
                <a:gd name="connsiteX17" fmla="*/ 33550 w 99398"/>
                <a:gd name="connsiteY17" fmla="*/ 38764 h 91705"/>
                <a:gd name="connsiteX18" fmla="*/ 52175 w 99398"/>
                <a:gd name="connsiteY18" fmla="*/ 24998 h 91705"/>
                <a:gd name="connsiteX19" fmla="*/ 75456 w 99398"/>
                <a:gd name="connsiteY19" fmla="*/ 8802 h 91705"/>
                <a:gd name="connsiteX20" fmla="*/ 74444 w 99398"/>
                <a:gd name="connsiteY20" fmla="*/ 13256 h 91705"/>
                <a:gd name="connsiteX21" fmla="*/ 82136 w 99398"/>
                <a:gd name="connsiteY21" fmla="*/ 20342 h 91705"/>
                <a:gd name="connsiteX22" fmla="*/ 93068 w 99398"/>
                <a:gd name="connsiteY22" fmla="*/ 9410 h 91705"/>
                <a:gd name="connsiteX23" fmla="*/ 84970 w 99398"/>
                <a:gd name="connsiteY23" fmla="*/ 2324 h 91705"/>
                <a:gd name="connsiteX24" fmla="*/ 51770 w 99398"/>
                <a:gd name="connsiteY24" fmla="*/ 19937 h 91705"/>
                <a:gd name="connsiteX25" fmla="*/ 25858 w 99398"/>
                <a:gd name="connsiteY25" fmla="*/ 37144 h 91705"/>
                <a:gd name="connsiteX26" fmla="*/ 29907 w 99398"/>
                <a:gd name="connsiteY26" fmla="*/ 21354 h 91705"/>
                <a:gd name="connsiteX27" fmla="*/ 33550 w 99398"/>
                <a:gd name="connsiteY27" fmla="*/ 5563 h 91705"/>
                <a:gd name="connsiteX28" fmla="*/ 27680 w 99398"/>
                <a:gd name="connsiteY28" fmla="*/ 98 h 91705"/>
                <a:gd name="connsiteX29" fmla="*/ 19582 w 99398"/>
                <a:gd name="connsiteY29" fmla="*/ 7385 h 91705"/>
                <a:gd name="connsiteX30" fmla="*/ 958 w 99398"/>
                <a:gd name="connsiteY30" fmla="*/ 81681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91705">
                  <a:moveTo>
                    <a:pt x="958" y="81681"/>
                  </a:moveTo>
                  <a:cubicBezTo>
                    <a:pt x="148" y="84515"/>
                    <a:pt x="148" y="84920"/>
                    <a:pt x="148" y="86337"/>
                  </a:cubicBezTo>
                  <a:cubicBezTo>
                    <a:pt x="148" y="89981"/>
                    <a:pt x="2982" y="91803"/>
                    <a:pt x="6019" y="91803"/>
                  </a:cubicBezTo>
                  <a:cubicBezTo>
                    <a:pt x="12092" y="91803"/>
                    <a:pt x="13306" y="86945"/>
                    <a:pt x="14926" y="80467"/>
                  </a:cubicBezTo>
                  <a:cubicBezTo>
                    <a:pt x="16950" y="73179"/>
                    <a:pt x="15736" y="77025"/>
                    <a:pt x="24441" y="43015"/>
                  </a:cubicBezTo>
                  <a:cubicBezTo>
                    <a:pt x="41446" y="43622"/>
                    <a:pt x="59058" y="47064"/>
                    <a:pt x="59058" y="60222"/>
                  </a:cubicBezTo>
                  <a:cubicBezTo>
                    <a:pt x="59058" y="61640"/>
                    <a:pt x="59058" y="62652"/>
                    <a:pt x="58653" y="64676"/>
                  </a:cubicBezTo>
                  <a:cubicBezTo>
                    <a:pt x="57843" y="67915"/>
                    <a:pt x="57641" y="70142"/>
                    <a:pt x="57641" y="71762"/>
                  </a:cubicBezTo>
                  <a:cubicBezTo>
                    <a:pt x="57641" y="83706"/>
                    <a:pt x="65739" y="91803"/>
                    <a:pt x="76266" y="91803"/>
                  </a:cubicBezTo>
                  <a:cubicBezTo>
                    <a:pt x="82744" y="91803"/>
                    <a:pt x="88007" y="88159"/>
                    <a:pt x="92056" y="81276"/>
                  </a:cubicBezTo>
                  <a:cubicBezTo>
                    <a:pt x="97117" y="72774"/>
                    <a:pt x="99546" y="61032"/>
                    <a:pt x="99546" y="60627"/>
                  </a:cubicBezTo>
                  <a:cubicBezTo>
                    <a:pt x="99546" y="58603"/>
                    <a:pt x="97724" y="58603"/>
                    <a:pt x="97117" y="58603"/>
                  </a:cubicBezTo>
                  <a:cubicBezTo>
                    <a:pt x="95092" y="58603"/>
                    <a:pt x="94890" y="59413"/>
                    <a:pt x="94283" y="62247"/>
                  </a:cubicBezTo>
                  <a:cubicBezTo>
                    <a:pt x="90436" y="76215"/>
                    <a:pt x="85780" y="87350"/>
                    <a:pt x="76670" y="87350"/>
                  </a:cubicBezTo>
                  <a:cubicBezTo>
                    <a:pt x="72419" y="87350"/>
                    <a:pt x="70192" y="84718"/>
                    <a:pt x="70192" y="77632"/>
                  </a:cubicBezTo>
                  <a:cubicBezTo>
                    <a:pt x="70192" y="74596"/>
                    <a:pt x="71002" y="69737"/>
                    <a:pt x="71812" y="66296"/>
                  </a:cubicBezTo>
                  <a:cubicBezTo>
                    <a:pt x="72217" y="64474"/>
                    <a:pt x="72824" y="61842"/>
                    <a:pt x="72824" y="59615"/>
                  </a:cubicBezTo>
                  <a:cubicBezTo>
                    <a:pt x="72824" y="40586"/>
                    <a:pt x="44887" y="39169"/>
                    <a:pt x="33550" y="38764"/>
                  </a:cubicBezTo>
                  <a:cubicBezTo>
                    <a:pt x="40231" y="35120"/>
                    <a:pt x="46709" y="29654"/>
                    <a:pt x="52175" y="24998"/>
                  </a:cubicBezTo>
                  <a:cubicBezTo>
                    <a:pt x="61487" y="17103"/>
                    <a:pt x="67358" y="12244"/>
                    <a:pt x="75456" y="8802"/>
                  </a:cubicBezTo>
                  <a:cubicBezTo>
                    <a:pt x="75051" y="9815"/>
                    <a:pt x="74444" y="12244"/>
                    <a:pt x="74444" y="13256"/>
                  </a:cubicBezTo>
                  <a:cubicBezTo>
                    <a:pt x="74444" y="15685"/>
                    <a:pt x="75861" y="20342"/>
                    <a:pt x="82136" y="20342"/>
                  </a:cubicBezTo>
                  <a:cubicBezTo>
                    <a:pt x="88614" y="20342"/>
                    <a:pt x="93068" y="14471"/>
                    <a:pt x="93068" y="9410"/>
                  </a:cubicBezTo>
                  <a:cubicBezTo>
                    <a:pt x="93068" y="7588"/>
                    <a:pt x="92258" y="2324"/>
                    <a:pt x="84970" y="2324"/>
                  </a:cubicBezTo>
                  <a:cubicBezTo>
                    <a:pt x="72622" y="2324"/>
                    <a:pt x="60678" y="12446"/>
                    <a:pt x="51770" y="19937"/>
                  </a:cubicBezTo>
                  <a:cubicBezTo>
                    <a:pt x="38004" y="31678"/>
                    <a:pt x="33146" y="34715"/>
                    <a:pt x="25858" y="37144"/>
                  </a:cubicBezTo>
                  <a:cubicBezTo>
                    <a:pt x="26465" y="34917"/>
                    <a:pt x="28894" y="24795"/>
                    <a:pt x="29907" y="21354"/>
                  </a:cubicBezTo>
                  <a:cubicBezTo>
                    <a:pt x="31121" y="16090"/>
                    <a:pt x="33550" y="6576"/>
                    <a:pt x="33550" y="5563"/>
                  </a:cubicBezTo>
                  <a:cubicBezTo>
                    <a:pt x="33550" y="2122"/>
                    <a:pt x="31121" y="98"/>
                    <a:pt x="27680" y="98"/>
                  </a:cubicBezTo>
                  <a:cubicBezTo>
                    <a:pt x="27072" y="98"/>
                    <a:pt x="21404" y="98"/>
                    <a:pt x="19582" y="7385"/>
                  </a:cubicBezTo>
                  <a:lnTo>
                    <a:pt x="958" y="8168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形状 120">
              <a:extLst>
                <a:ext uri="{FF2B5EF4-FFF2-40B4-BE49-F238E27FC236}">
                  <a16:creationId xmlns:a16="http://schemas.microsoft.com/office/drawing/2014/main" id="{E9062926-73A8-111D-EAB6-3DC73B31554C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5783541" y="3055620"/>
              <a:ext cx="35568" cy="73405"/>
            </a:xfrm>
            <a:custGeom>
              <a:avLst/>
              <a:gdLst>
                <a:gd name="connsiteX0" fmla="*/ 34447 w 35568"/>
                <a:gd name="connsiteY0" fmla="*/ 12422 h 73405"/>
                <a:gd name="connsiteX1" fmla="*/ 35722 w 35568"/>
                <a:gd name="connsiteY1" fmla="*/ 7887 h 73405"/>
                <a:gd name="connsiteX2" fmla="*/ 27362 w 35568"/>
                <a:gd name="connsiteY2" fmla="*/ 93 h 73405"/>
                <a:gd name="connsiteX3" fmla="*/ 19568 w 35568"/>
                <a:gd name="connsiteY3" fmla="*/ 6754 h 73405"/>
                <a:gd name="connsiteX4" fmla="*/ 862 w 35568"/>
                <a:gd name="connsiteY4" fmla="*/ 68114 h 73405"/>
                <a:gd name="connsiteX5" fmla="*/ 153 w 35568"/>
                <a:gd name="connsiteY5" fmla="*/ 70381 h 73405"/>
                <a:gd name="connsiteX6" fmla="*/ 5680 w 35568"/>
                <a:gd name="connsiteY6" fmla="*/ 73498 h 73405"/>
                <a:gd name="connsiteX7" fmla="*/ 7806 w 35568"/>
                <a:gd name="connsiteY7" fmla="*/ 71089 h 73405"/>
                <a:gd name="connsiteX8" fmla="*/ 34447 w 35568"/>
                <a:gd name="connsiteY8" fmla="*/ 12422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3405">
                  <a:moveTo>
                    <a:pt x="34447" y="12422"/>
                  </a:moveTo>
                  <a:cubicBezTo>
                    <a:pt x="35581" y="10013"/>
                    <a:pt x="35722" y="8879"/>
                    <a:pt x="35722" y="7887"/>
                  </a:cubicBezTo>
                  <a:cubicBezTo>
                    <a:pt x="35722" y="3494"/>
                    <a:pt x="31754" y="93"/>
                    <a:pt x="27362" y="93"/>
                  </a:cubicBezTo>
                  <a:cubicBezTo>
                    <a:pt x="21977" y="93"/>
                    <a:pt x="20276" y="4486"/>
                    <a:pt x="19568" y="6754"/>
                  </a:cubicBezTo>
                  <a:lnTo>
                    <a:pt x="862" y="68114"/>
                  </a:lnTo>
                  <a:cubicBezTo>
                    <a:pt x="720" y="68397"/>
                    <a:pt x="153" y="70239"/>
                    <a:pt x="153" y="70381"/>
                  </a:cubicBezTo>
                  <a:cubicBezTo>
                    <a:pt x="153" y="72081"/>
                    <a:pt x="4546" y="73498"/>
                    <a:pt x="5680" y="73498"/>
                  </a:cubicBezTo>
                  <a:cubicBezTo>
                    <a:pt x="6672" y="73498"/>
                    <a:pt x="6814" y="73215"/>
                    <a:pt x="7806" y="71089"/>
                  </a:cubicBezTo>
                  <a:lnTo>
                    <a:pt x="34447" y="1242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形状 121">
              <a:extLst>
                <a:ext uri="{FF2B5EF4-FFF2-40B4-BE49-F238E27FC236}">
                  <a16:creationId xmlns:a16="http://schemas.microsoft.com/office/drawing/2014/main" id="{0D6D16B6-3FFB-B664-B4CC-F53546B98E2C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5830215" y="3055620"/>
              <a:ext cx="35568" cy="73405"/>
            </a:xfrm>
            <a:custGeom>
              <a:avLst/>
              <a:gdLst>
                <a:gd name="connsiteX0" fmla="*/ 34449 w 35568"/>
                <a:gd name="connsiteY0" fmla="*/ 12422 h 73405"/>
                <a:gd name="connsiteX1" fmla="*/ 35725 w 35568"/>
                <a:gd name="connsiteY1" fmla="*/ 7887 h 73405"/>
                <a:gd name="connsiteX2" fmla="*/ 27364 w 35568"/>
                <a:gd name="connsiteY2" fmla="*/ 93 h 73405"/>
                <a:gd name="connsiteX3" fmla="*/ 19570 w 35568"/>
                <a:gd name="connsiteY3" fmla="*/ 6754 h 73405"/>
                <a:gd name="connsiteX4" fmla="*/ 864 w 35568"/>
                <a:gd name="connsiteY4" fmla="*/ 68114 h 73405"/>
                <a:gd name="connsiteX5" fmla="*/ 156 w 35568"/>
                <a:gd name="connsiteY5" fmla="*/ 70381 h 73405"/>
                <a:gd name="connsiteX6" fmla="*/ 5682 w 35568"/>
                <a:gd name="connsiteY6" fmla="*/ 73498 h 73405"/>
                <a:gd name="connsiteX7" fmla="*/ 7808 w 35568"/>
                <a:gd name="connsiteY7" fmla="*/ 71089 h 73405"/>
                <a:gd name="connsiteX8" fmla="*/ 34449 w 35568"/>
                <a:gd name="connsiteY8" fmla="*/ 12422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3405">
                  <a:moveTo>
                    <a:pt x="34449" y="12422"/>
                  </a:moveTo>
                  <a:cubicBezTo>
                    <a:pt x="35583" y="10013"/>
                    <a:pt x="35725" y="8879"/>
                    <a:pt x="35725" y="7887"/>
                  </a:cubicBezTo>
                  <a:cubicBezTo>
                    <a:pt x="35725" y="3494"/>
                    <a:pt x="31757" y="93"/>
                    <a:pt x="27364" y="93"/>
                  </a:cubicBezTo>
                  <a:cubicBezTo>
                    <a:pt x="21979" y="93"/>
                    <a:pt x="20278" y="4486"/>
                    <a:pt x="19570" y="6754"/>
                  </a:cubicBezTo>
                  <a:lnTo>
                    <a:pt x="864" y="68114"/>
                  </a:lnTo>
                  <a:cubicBezTo>
                    <a:pt x="723" y="68397"/>
                    <a:pt x="156" y="70239"/>
                    <a:pt x="156" y="70381"/>
                  </a:cubicBezTo>
                  <a:cubicBezTo>
                    <a:pt x="156" y="72081"/>
                    <a:pt x="4549" y="73498"/>
                    <a:pt x="5682" y="73498"/>
                  </a:cubicBezTo>
                  <a:cubicBezTo>
                    <a:pt x="6674" y="73498"/>
                    <a:pt x="6816" y="73215"/>
                    <a:pt x="7808" y="71089"/>
                  </a:cubicBezTo>
                  <a:lnTo>
                    <a:pt x="34449" y="1242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形状 158">
              <a:extLst>
                <a:ext uri="{FF2B5EF4-FFF2-40B4-BE49-F238E27FC236}">
                  <a16:creationId xmlns:a16="http://schemas.microsoft.com/office/drawing/2014/main" id="{F4F81BD0-29EA-E302-202C-F8FC8E6A1520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5784108" y="3174374"/>
              <a:ext cx="65752" cy="96928"/>
            </a:xfrm>
            <a:custGeom>
              <a:avLst/>
              <a:gdLst>
                <a:gd name="connsiteX0" fmla="*/ 65906 w 65752"/>
                <a:gd name="connsiteY0" fmla="*/ 48989 h 96928"/>
                <a:gd name="connsiteX1" fmla="*/ 57545 w 65752"/>
                <a:gd name="connsiteY1" fmla="*/ 12287 h 96928"/>
                <a:gd name="connsiteX2" fmla="*/ 33030 w 65752"/>
                <a:gd name="connsiteY2" fmla="*/ 100 h 96928"/>
                <a:gd name="connsiteX3" fmla="*/ 153 w 65752"/>
                <a:gd name="connsiteY3" fmla="*/ 48989 h 96928"/>
                <a:gd name="connsiteX4" fmla="*/ 33030 w 65752"/>
                <a:gd name="connsiteY4" fmla="*/ 97029 h 96928"/>
                <a:gd name="connsiteX5" fmla="*/ 65906 w 65752"/>
                <a:gd name="connsiteY5" fmla="*/ 48989 h 96928"/>
                <a:gd name="connsiteX6" fmla="*/ 33030 w 65752"/>
                <a:gd name="connsiteY6" fmla="*/ 93061 h 96928"/>
                <a:gd name="connsiteX7" fmla="*/ 15033 w 65752"/>
                <a:gd name="connsiteY7" fmla="*/ 77615 h 96928"/>
                <a:gd name="connsiteX8" fmla="*/ 13049 w 65752"/>
                <a:gd name="connsiteY8" fmla="*/ 47147 h 96928"/>
                <a:gd name="connsiteX9" fmla="*/ 15175 w 65752"/>
                <a:gd name="connsiteY9" fmla="*/ 18239 h 96928"/>
                <a:gd name="connsiteX10" fmla="*/ 33030 w 65752"/>
                <a:gd name="connsiteY10" fmla="*/ 4068 h 96928"/>
                <a:gd name="connsiteX11" fmla="*/ 50602 w 65752"/>
                <a:gd name="connsiteY11" fmla="*/ 16963 h 96928"/>
                <a:gd name="connsiteX12" fmla="*/ 53011 w 65752"/>
                <a:gd name="connsiteY12" fmla="*/ 47147 h 96928"/>
                <a:gd name="connsiteX13" fmla="*/ 51169 w 65752"/>
                <a:gd name="connsiteY13" fmla="*/ 77048 h 96928"/>
                <a:gd name="connsiteX14" fmla="*/ 33030 w 65752"/>
                <a:gd name="connsiteY14" fmla="*/ 93061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928">
                  <a:moveTo>
                    <a:pt x="65906" y="48989"/>
                  </a:moveTo>
                  <a:cubicBezTo>
                    <a:pt x="65906" y="33401"/>
                    <a:pt x="64064" y="22207"/>
                    <a:pt x="57545" y="12287"/>
                  </a:cubicBezTo>
                  <a:cubicBezTo>
                    <a:pt x="53152" y="5768"/>
                    <a:pt x="44367" y="100"/>
                    <a:pt x="33030" y="100"/>
                  </a:cubicBezTo>
                  <a:cubicBezTo>
                    <a:pt x="153" y="100"/>
                    <a:pt x="153" y="38786"/>
                    <a:pt x="153" y="48989"/>
                  </a:cubicBezTo>
                  <a:cubicBezTo>
                    <a:pt x="153" y="59192"/>
                    <a:pt x="153" y="97029"/>
                    <a:pt x="33030" y="97029"/>
                  </a:cubicBezTo>
                  <a:cubicBezTo>
                    <a:pt x="65906" y="97029"/>
                    <a:pt x="65906" y="59192"/>
                    <a:pt x="65906" y="48989"/>
                  </a:cubicBezTo>
                  <a:close/>
                  <a:moveTo>
                    <a:pt x="33030" y="93061"/>
                  </a:moveTo>
                  <a:cubicBezTo>
                    <a:pt x="26511" y="93061"/>
                    <a:pt x="17867" y="89235"/>
                    <a:pt x="15033" y="77615"/>
                  </a:cubicBezTo>
                  <a:cubicBezTo>
                    <a:pt x="13049" y="69254"/>
                    <a:pt x="13049" y="57634"/>
                    <a:pt x="13049" y="47147"/>
                  </a:cubicBezTo>
                  <a:cubicBezTo>
                    <a:pt x="13049" y="36803"/>
                    <a:pt x="13049" y="26033"/>
                    <a:pt x="15175" y="18239"/>
                  </a:cubicBezTo>
                  <a:cubicBezTo>
                    <a:pt x="18150" y="7044"/>
                    <a:pt x="27220" y="4068"/>
                    <a:pt x="33030" y="4068"/>
                  </a:cubicBezTo>
                  <a:cubicBezTo>
                    <a:pt x="40682" y="4068"/>
                    <a:pt x="48051" y="8744"/>
                    <a:pt x="50602" y="16963"/>
                  </a:cubicBezTo>
                  <a:cubicBezTo>
                    <a:pt x="52869" y="24616"/>
                    <a:pt x="53011" y="34819"/>
                    <a:pt x="53011" y="47147"/>
                  </a:cubicBezTo>
                  <a:cubicBezTo>
                    <a:pt x="53011" y="57634"/>
                    <a:pt x="53011" y="68120"/>
                    <a:pt x="51169" y="77048"/>
                  </a:cubicBezTo>
                  <a:cubicBezTo>
                    <a:pt x="48334" y="89943"/>
                    <a:pt x="38698" y="93061"/>
                    <a:pt x="33030" y="9306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形状 159">
              <a:extLst>
                <a:ext uri="{FF2B5EF4-FFF2-40B4-BE49-F238E27FC236}">
                  <a16:creationId xmlns:a16="http://schemas.microsoft.com/office/drawing/2014/main" id="{0DC1BE2E-A4AE-B8B2-C277-2148BD7BEC51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5891748" y="3066591"/>
              <a:ext cx="46966" cy="202440"/>
            </a:xfrm>
            <a:custGeom>
              <a:avLst/>
              <a:gdLst>
                <a:gd name="connsiteX0" fmla="*/ 47125 w 46966"/>
                <a:gd name="connsiteY0" fmla="*/ 101318 h 202440"/>
                <a:gd name="connsiteX1" fmla="*/ 33764 w 46966"/>
                <a:gd name="connsiteY1" fmla="*/ 38156 h 202440"/>
                <a:gd name="connsiteX2" fmla="*/ 2183 w 46966"/>
                <a:gd name="connsiteY2" fmla="*/ 98 h 202440"/>
                <a:gd name="connsiteX3" fmla="*/ 159 w 46966"/>
                <a:gd name="connsiteY3" fmla="*/ 2122 h 202440"/>
                <a:gd name="connsiteX4" fmla="*/ 4005 w 46966"/>
                <a:gd name="connsiteY4" fmla="*/ 6778 h 202440"/>
                <a:gd name="connsiteX5" fmla="*/ 35383 w 46966"/>
                <a:gd name="connsiteY5" fmla="*/ 101318 h 202440"/>
                <a:gd name="connsiteX6" fmla="*/ 2790 w 46966"/>
                <a:gd name="connsiteY6" fmla="*/ 197072 h 202440"/>
                <a:gd name="connsiteX7" fmla="*/ 159 w 46966"/>
                <a:gd name="connsiteY7" fmla="*/ 200514 h 202440"/>
                <a:gd name="connsiteX8" fmla="*/ 2183 w 46966"/>
                <a:gd name="connsiteY8" fmla="*/ 202538 h 202440"/>
                <a:gd name="connsiteX9" fmla="*/ 34371 w 46966"/>
                <a:gd name="connsiteY9" fmla="*/ 163062 h 202440"/>
                <a:gd name="connsiteX10" fmla="*/ 47125 w 46966"/>
                <a:gd name="connsiteY10" fmla="*/ 10131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25" y="101318"/>
                  </a:moveTo>
                  <a:cubicBezTo>
                    <a:pt x="47125" y="85528"/>
                    <a:pt x="44898" y="61032"/>
                    <a:pt x="33764" y="38156"/>
                  </a:cubicBezTo>
                  <a:cubicBezTo>
                    <a:pt x="21617" y="13256"/>
                    <a:pt x="4207" y="98"/>
                    <a:pt x="2183" y="98"/>
                  </a:cubicBezTo>
                  <a:cubicBezTo>
                    <a:pt x="968" y="98"/>
                    <a:pt x="159" y="907"/>
                    <a:pt x="159" y="2122"/>
                  </a:cubicBezTo>
                  <a:cubicBezTo>
                    <a:pt x="159" y="2729"/>
                    <a:pt x="159" y="3134"/>
                    <a:pt x="4005" y="6778"/>
                  </a:cubicBezTo>
                  <a:cubicBezTo>
                    <a:pt x="23844" y="26820"/>
                    <a:pt x="35383" y="59008"/>
                    <a:pt x="35383" y="101318"/>
                  </a:cubicBezTo>
                  <a:cubicBezTo>
                    <a:pt x="35383" y="135935"/>
                    <a:pt x="27893" y="171565"/>
                    <a:pt x="2790" y="197072"/>
                  </a:cubicBezTo>
                  <a:cubicBezTo>
                    <a:pt x="159" y="199502"/>
                    <a:pt x="159" y="199907"/>
                    <a:pt x="159" y="200514"/>
                  </a:cubicBezTo>
                  <a:cubicBezTo>
                    <a:pt x="159" y="201729"/>
                    <a:pt x="968" y="202538"/>
                    <a:pt x="2183" y="202538"/>
                  </a:cubicBezTo>
                  <a:cubicBezTo>
                    <a:pt x="4207" y="202538"/>
                    <a:pt x="22427" y="188772"/>
                    <a:pt x="34371" y="163062"/>
                  </a:cubicBezTo>
                  <a:cubicBezTo>
                    <a:pt x="44696" y="140794"/>
                    <a:pt x="47125" y="118323"/>
                    <a:pt x="47125" y="101318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形状 160">
              <a:extLst>
                <a:ext uri="{FF2B5EF4-FFF2-40B4-BE49-F238E27FC236}">
                  <a16:creationId xmlns:a16="http://schemas.microsoft.com/office/drawing/2014/main" id="{99295FDC-5D5C-03A7-B829-252DABFC5DC8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6020724" y="3163763"/>
              <a:ext cx="123691" cy="8097"/>
            </a:xfrm>
            <a:custGeom>
              <a:avLst/>
              <a:gdLst>
                <a:gd name="connsiteX0" fmla="*/ 116771 w 123691"/>
                <a:gd name="connsiteY0" fmla="*/ 8195 h 8097"/>
                <a:gd name="connsiteX1" fmla="*/ 123856 w 123691"/>
                <a:gd name="connsiteY1" fmla="*/ 4146 h 8097"/>
                <a:gd name="connsiteX2" fmla="*/ 116771 w 123691"/>
                <a:gd name="connsiteY2" fmla="*/ 98 h 8097"/>
                <a:gd name="connsiteX3" fmla="*/ 7250 w 123691"/>
                <a:gd name="connsiteY3" fmla="*/ 98 h 8097"/>
                <a:gd name="connsiteX4" fmla="*/ 165 w 123691"/>
                <a:gd name="connsiteY4" fmla="*/ 4146 h 8097"/>
                <a:gd name="connsiteX5" fmla="*/ 7250 w 123691"/>
                <a:gd name="connsiteY5" fmla="*/ 8195 h 8097"/>
                <a:gd name="connsiteX6" fmla="*/ 116771 w 123691"/>
                <a:gd name="connsiteY6" fmla="*/ 8195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771" y="8195"/>
                  </a:moveTo>
                  <a:cubicBezTo>
                    <a:pt x="120212" y="8195"/>
                    <a:pt x="123856" y="8195"/>
                    <a:pt x="123856" y="4146"/>
                  </a:cubicBezTo>
                  <a:cubicBezTo>
                    <a:pt x="123856" y="98"/>
                    <a:pt x="120212" y="98"/>
                    <a:pt x="116771" y="98"/>
                  </a:cubicBezTo>
                  <a:lnTo>
                    <a:pt x="7250" y="98"/>
                  </a:lnTo>
                  <a:cubicBezTo>
                    <a:pt x="3809" y="98"/>
                    <a:pt x="165" y="98"/>
                    <a:pt x="165" y="4146"/>
                  </a:cubicBezTo>
                  <a:cubicBezTo>
                    <a:pt x="165" y="8195"/>
                    <a:pt x="3809" y="8195"/>
                    <a:pt x="7250" y="8195"/>
                  </a:cubicBezTo>
                  <a:lnTo>
                    <a:pt x="116771" y="819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形状 214">
              <a:extLst>
                <a:ext uri="{FF2B5EF4-FFF2-40B4-BE49-F238E27FC236}">
                  <a16:creationId xmlns:a16="http://schemas.microsoft.com/office/drawing/2014/main" id="{14012796-763A-F949-9A89-906EFDBD9F43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6216484" y="3083596"/>
              <a:ext cx="80773" cy="134825"/>
            </a:xfrm>
            <a:custGeom>
              <a:avLst/>
              <a:gdLst>
                <a:gd name="connsiteX0" fmla="*/ 15763 w 80773"/>
                <a:gd name="connsiteY0" fmla="*/ 119335 h 134825"/>
                <a:gd name="connsiteX1" fmla="*/ 37221 w 80773"/>
                <a:gd name="connsiteY1" fmla="*/ 98484 h 134825"/>
                <a:gd name="connsiteX2" fmla="*/ 80949 w 80773"/>
                <a:gd name="connsiteY2" fmla="*/ 39371 h 134825"/>
                <a:gd name="connsiteX3" fmla="*/ 38031 w 80773"/>
                <a:gd name="connsiteY3" fmla="*/ 98 h 134825"/>
                <a:gd name="connsiteX4" fmla="*/ 175 w 80773"/>
                <a:gd name="connsiteY4" fmla="*/ 36739 h 134825"/>
                <a:gd name="connsiteX5" fmla="*/ 10904 w 80773"/>
                <a:gd name="connsiteY5" fmla="*/ 48076 h 134825"/>
                <a:gd name="connsiteX6" fmla="*/ 21431 w 80773"/>
                <a:gd name="connsiteY6" fmla="*/ 37347 h 134825"/>
                <a:gd name="connsiteX7" fmla="*/ 10702 w 80773"/>
                <a:gd name="connsiteY7" fmla="*/ 26820 h 134825"/>
                <a:gd name="connsiteX8" fmla="*/ 8070 w 80773"/>
                <a:gd name="connsiteY8" fmla="*/ 27022 h 134825"/>
                <a:gd name="connsiteX9" fmla="*/ 35399 w 80773"/>
                <a:gd name="connsiteY9" fmla="*/ 6373 h 134825"/>
                <a:gd name="connsiteX10" fmla="*/ 62526 w 80773"/>
                <a:gd name="connsiteY10" fmla="*/ 39371 h 134825"/>
                <a:gd name="connsiteX11" fmla="*/ 41270 w 80773"/>
                <a:gd name="connsiteY11" fmla="*/ 84110 h 134825"/>
                <a:gd name="connsiteX12" fmla="*/ 2401 w 80773"/>
                <a:gd name="connsiteY12" fmla="*/ 127433 h 134825"/>
                <a:gd name="connsiteX13" fmla="*/ 175 w 80773"/>
                <a:gd name="connsiteY13" fmla="*/ 134923 h 134825"/>
                <a:gd name="connsiteX14" fmla="*/ 75280 w 80773"/>
                <a:gd name="connsiteY14" fmla="*/ 134923 h 134825"/>
                <a:gd name="connsiteX15" fmla="*/ 80949 w 80773"/>
                <a:gd name="connsiteY15" fmla="*/ 99698 h 134825"/>
                <a:gd name="connsiteX16" fmla="*/ 75887 w 80773"/>
                <a:gd name="connsiteY16" fmla="*/ 99698 h 134825"/>
                <a:gd name="connsiteX17" fmla="*/ 71434 w 80773"/>
                <a:gd name="connsiteY17" fmla="*/ 117716 h 134825"/>
                <a:gd name="connsiteX18" fmla="*/ 52202 w 80773"/>
                <a:gd name="connsiteY18" fmla="*/ 119335 h 134825"/>
                <a:gd name="connsiteX19" fmla="*/ 15763 w 80773"/>
                <a:gd name="connsiteY19" fmla="*/ 11933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63" y="119335"/>
                  </a:moveTo>
                  <a:lnTo>
                    <a:pt x="37221" y="98484"/>
                  </a:lnTo>
                  <a:cubicBezTo>
                    <a:pt x="68802" y="70547"/>
                    <a:pt x="80949" y="59615"/>
                    <a:pt x="80949" y="39371"/>
                  </a:cubicBezTo>
                  <a:cubicBezTo>
                    <a:pt x="80949" y="16293"/>
                    <a:pt x="62729" y="98"/>
                    <a:pt x="38031" y="98"/>
                  </a:cubicBezTo>
                  <a:cubicBezTo>
                    <a:pt x="15155" y="98"/>
                    <a:pt x="175" y="18722"/>
                    <a:pt x="175" y="36739"/>
                  </a:cubicBezTo>
                  <a:cubicBezTo>
                    <a:pt x="175" y="48076"/>
                    <a:pt x="10297" y="48076"/>
                    <a:pt x="10904" y="48076"/>
                  </a:cubicBezTo>
                  <a:cubicBezTo>
                    <a:pt x="14345" y="48076"/>
                    <a:pt x="21431" y="45647"/>
                    <a:pt x="21431" y="37347"/>
                  </a:cubicBezTo>
                  <a:cubicBezTo>
                    <a:pt x="21431" y="32083"/>
                    <a:pt x="17787" y="26820"/>
                    <a:pt x="10702" y="26820"/>
                  </a:cubicBezTo>
                  <a:cubicBezTo>
                    <a:pt x="9082" y="26820"/>
                    <a:pt x="8677" y="26820"/>
                    <a:pt x="8070" y="27022"/>
                  </a:cubicBezTo>
                  <a:cubicBezTo>
                    <a:pt x="12726" y="13863"/>
                    <a:pt x="23658" y="6373"/>
                    <a:pt x="35399" y="6373"/>
                  </a:cubicBezTo>
                  <a:cubicBezTo>
                    <a:pt x="53821" y="6373"/>
                    <a:pt x="62526" y="22771"/>
                    <a:pt x="62526" y="39371"/>
                  </a:cubicBezTo>
                  <a:cubicBezTo>
                    <a:pt x="62526" y="55566"/>
                    <a:pt x="52404" y="71559"/>
                    <a:pt x="41270" y="84110"/>
                  </a:cubicBezTo>
                  <a:lnTo>
                    <a:pt x="2401" y="127433"/>
                  </a:lnTo>
                  <a:cubicBezTo>
                    <a:pt x="175" y="129660"/>
                    <a:pt x="175" y="130065"/>
                    <a:pt x="175" y="134923"/>
                  </a:cubicBezTo>
                  <a:lnTo>
                    <a:pt x="75280" y="134923"/>
                  </a:lnTo>
                  <a:lnTo>
                    <a:pt x="80949" y="99698"/>
                  </a:lnTo>
                  <a:lnTo>
                    <a:pt x="75887" y="99698"/>
                  </a:lnTo>
                  <a:cubicBezTo>
                    <a:pt x="74875" y="105772"/>
                    <a:pt x="73458" y="114679"/>
                    <a:pt x="71434" y="117716"/>
                  </a:cubicBezTo>
                  <a:cubicBezTo>
                    <a:pt x="70017" y="119335"/>
                    <a:pt x="56656" y="119335"/>
                    <a:pt x="52202" y="119335"/>
                  </a:cubicBezTo>
                  <a:lnTo>
                    <a:pt x="15763" y="11933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形状 215">
              <a:extLst>
                <a:ext uri="{FF2B5EF4-FFF2-40B4-BE49-F238E27FC236}">
                  <a16:creationId xmlns:a16="http://schemas.microsoft.com/office/drawing/2014/main" id="{01020DF3-9263-ECD8-5C57-AE799A16FFD3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6313251" y="3080155"/>
              <a:ext cx="61744" cy="138267"/>
            </a:xfrm>
            <a:custGeom>
              <a:avLst/>
              <a:gdLst>
                <a:gd name="connsiteX0" fmla="*/ 40060 w 61744"/>
                <a:gd name="connsiteY0" fmla="*/ 15888 h 138267"/>
                <a:gd name="connsiteX1" fmla="*/ 56661 w 61744"/>
                <a:gd name="connsiteY1" fmla="*/ 6373 h 138267"/>
                <a:gd name="connsiteX2" fmla="*/ 61924 w 61744"/>
                <a:gd name="connsiteY2" fmla="*/ 6373 h 138267"/>
                <a:gd name="connsiteX3" fmla="*/ 61924 w 61744"/>
                <a:gd name="connsiteY3" fmla="*/ 98 h 138267"/>
                <a:gd name="connsiteX4" fmla="*/ 31153 w 61744"/>
                <a:gd name="connsiteY4" fmla="*/ 705 h 138267"/>
                <a:gd name="connsiteX5" fmla="*/ 180 w 61744"/>
                <a:gd name="connsiteY5" fmla="*/ 98 h 138267"/>
                <a:gd name="connsiteX6" fmla="*/ 180 w 61744"/>
                <a:gd name="connsiteY6" fmla="*/ 6373 h 138267"/>
                <a:gd name="connsiteX7" fmla="*/ 5443 w 61744"/>
                <a:gd name="connsiteY7" fmla="*/ 6373 h 138267"/>
                <a:gd name="connsiteX8" fmla="*/ 22043 w 61744"/>
                <a:gd name="connsiteY8" fmla="*/ 15888 h 138267"/>
                <a:gd name="connsiteX9" fmla="*/ 22043 w 61744"/>
                <a:gd name="connsiteY9" fmla="*/ 122574 h 138267"/>
                <a:gd name="connsiteX10" fmla="*/ 5443 w 61744"/>
                <a:gd name="connsiteY10" fmla="*/ 132089 h 138267"/>
                <a:gd name="connsiteX11" fmla="*/ 180 w 61744"/>
                <a:gd name="connsiteY11" fmla="*/ 132089 h 138267"/>
                <a:gd name="connsiteX12" fmla="*/ 180 w 61744"/>
                <a:gd name="connsiteY12" fmla="*/ 138365 h 138267"/>
                <a:gd name="connsiteX13" fmla="*/ 30951 w 61744"/>
                <a:gd name="connsiteY13" fmla="*/ 137757 h 138267"/>
                <a:gd name="connsiteX14" fmla="*/ 61924 w 61744"/>
                <a:gd name="connsiteY14" fmla="*/ 138365 h 138267"/>
                <a:gd name="connsiteX15" fmla="*/ 61924 w 61744"/>
                <a:gd name="connsiteY15" fmla="*/ 132089 h 138267"/>
                <a:gd name="connsiteX16" fmla="*/ 56661 w 61744"/>
                <a:gd name="connsiteY16" fmla="*/ 132089 h 138267"/>
                <a:gd name="connsiteX17" fmla="*/ 40060 w 61744"/>
                <a:gd name="connsiteY17" fmla="*/ 122574 h 138267"/>
                <a:gd name="connsiteX18" fmla="*/ 40060 w 61744"/>
                <a:gd name="connsiteY18" fmla="*/ 15888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744" h="138267">
                  <a:moveTo>
                    <a:pt x="40060" y="15888"/>
                  </a:moveTo>
                  <a:cubicBezTo>
                    <a:pt x="40060" y="8600"/>
                    <a:pt x="40668" y="6373"/>
                    <a:pt x="56661" y="6373"/>
                  </a:cubicBezTo>
                  <a:lnTo>
                    <a:pt x="61924" y="6373"/>
                  </a:lnTo>
                  <a:lnTo>
                    <a:pt x="61924" y="98"/>
                  </a:lnTo>
                  <a:cubicBezTo>
                    <a:pt x="54839" y="705"/>
                    <a:pt x="38846" y="705"/>
                    <a:pt x="31153" y="705"/>
                  </a:cubicBezTo>
                  <a:cubicBezTo>
                    <a:pt x="23258" y="705"/>
                    <a:pt x="7265" y="705"/>
                    <a:pt x="180" y="98"/>
                  </a:cubicBezTo>
                  <a:lnTo>
                    <a:pt x="180" y="6373"/>
                  </a:lnTo>
                  <a:lnTo>
                    <a:pt x="5443" y="6373"/>
                  </a:lnTo>
                  <a:cubicBezTo>
                    <a:pt x="21436" y="6373"/>
                    <a:pt x="22043" y="8600"/>
                    <a:pt x="22043" y="15888"/>
                  </a:cubicBezTo>
                  <a:lnTo>
                    <a:pt x="22043" y="122574"/>
                  </a:lnTo>
                  <a:cubicBezTo>
                    <a:pt x="22043" y="129862"/>
                    <a:pt x="21436" y="132089"/>
                    <a:pt x="5443" y="132089"/>
                  </a:cubicBezTo>
                  <a:lnTo>
                    <a:pt x="180" y="132089"/>
                  </a:lnTo>
                  <a:lnTo>
                    <a:pt x="180" y="138365"/>
                  </a:lnTo>
                  <a:cubicBezTo>
                    <a:pt x="7265" y="137757"/>
                    <a:pt x="23258" y="137757"/>
                    <a:pt x="30951" y="137757"/>
                  </a:cubicBezTo>
                  <a:cubicBezTo>
                    <a:pt x="38846" y="137757"/>
                    <a:pt x="54839" y="137757"/>
                    <a:pt x="61924" y="138365"/>
                  </a:cubicBezTo>
                  <a:lnTo>
                    <a:pt x="61924" y="132089"/>
                  </a:lnTo>
                  <a:lnTo>
                    <a:pt x="56661" y="132089"/>
                  </a:lnTo>
                  <a:cubicBezTo>
                    <a:pt x="40668" y="132089"/>
                    <a:pt x="40060" y="129862"/>
                    <a:pt x="40060" y="122574"/>
                  </a:cubicBezTo>
                  <a:lnTo>
                    <a:pt x="40060" y="1588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形状 216">
              <a:extLst>
                <a:ext uri="{FF2B5EF4-FFF2-40B4-BE49-F238E27FC236}">
                  <a16:creationId xmlns:a16="http://schemas.microsoft.com/office/drawing/2014/main" id="{B455E7D7-4E6E-CB61-1B3C-8613BC079725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6387165" y="3128943"/>
              <a:ext cx="158106" cy="89478"/>
            </a:xfrm>
            <a:custGeom>
              <a:avLst/>
              <a:gdLst>
                <a:gd name="connsiteX0" fmla="*/ 15974 w 158106"/>
                <a:gd name="connsiteY0" fmla="*/ 19937 h 89478"/>
                <a:gd name="connsiteX1" fmla="*/ 15974 w 158106"/>
                <a:gd name="connsiteY1" fmla="*/ 74191 h 89478"/>
                <a:gd name="connsiteX2" fmla="*/ 183 w 158106"/>
                <a:gd name="connsiteY2" fmla="*/ 83301 h 89478"/>
                <a:gd name="connsiteX3" fmla="*/ 183 w 158106"/>
                <a:gd name="connsiteY3" fmla="*/ 89576 h 89478"/>
                <a:gd name="connsiteX4" fmla="*/ 23059 w 158106"/>
                <a:gd name="connsiteY4" fmla="*/ 88969 h 89478"/>
                <a:gd name="connsiteX5" fmla="*/ 45732 w 158106"/>
                <a:gd name="connsiteY5" fmla="*/ 89576 h 89478"/>
                <a:gd name="connsiteX6" fmla="*/ 45732 w 158106"/>
                <a:gd name="connsiteY6" fmla="*/ 83301 h 89478"/>
                <a:gd name="connsiteX7" fmla="*/ 29942 w 158106"/>
                <a:gd name="connsiteY7" fmla="*/ 74191 h 89478"/>
                <a:gd name="connsiteX8" fmla="*/ 29942 w 158106"/>
                <a:gd name="connsiteY8" fmla="*/ 36942 h 89478"/>
                <a:gd name="connsiteX9" fmla="*/ 57272 w 158106"/>
                <a:gd name="connsiteY9" fmla="*/ 4551 h 89478"/>
                <a:gd name="connsiteX10" fmla="*/ 72252 w 158106"/>
                <a:gd name="connsiteY10" fmla="*/ 27022 h 89478"/>
                <a:gd name="connsiteX11" fmla="*/ 72252 w 158106"/>
                <a:gd name="connsiteY11" fmla="*/ 74191 h 89478"/>
                <a:gd name="connsiteX12" fmla="*/ 56462 w 158106"/>
                <a:gd name="connsiteY12" fmla="*/ 83301 h 89478"/>
                <a:gd name="connsiteX13" fmla="*/ 56462 w 158106"/>
                <a:gd name="connsiteY13" fmla="*/ 89576 h 89478"/>
                <a:gd name="connsiteX14" fmla="*/ 79338 w 158106"/>
                <a:gd name="connsiteY14" fmla="*/ 88969 h 89478"/>
                <a:gd name="connsiteX15" fmla="*/ 102011 w 158106"/>
                <a:gd name="connsiteY15" fmla="*/ 89576 h 89478"/>
                <a:gd name="connsiteX16" fmla="*/ 102011 w 158106"/>
                <a:gd name="connsiteY16" fmla="*/ 83301 h 89478"/>
                <a:gd name="connsiteX17" fmla="*/ 86221 w 158106"/>
                <a:gd name="connsiteY17" fmla="*/ 74191 h 89478"/>
                <a:gd name="connsiteX18" fmla="*/ 86221 w 158106"/>
                <a:gd name="connsiteY18" fmla="*/ 36942 h 89478"/>
                <a:gd name="connsiteX19" fmla="*/ 113550 w 158106"/>
                <a:gd name="connsiteY19" fmla="*/ 4551 h 89478"/>
                <a:gd name="connsiteX20" fmla="*/ 128531 w 158106"/>
                <a:gd name="connsiteY20" fmla="*/ 27022 h 89478"/>
                <a:gd name="connsiteX21" fmla="*/ 128531 w 158106"/>
                <a:gd name="connsiteY21" fmla="*/ 74191 h 89478"/>
                <a:gd name="connsiteX22" fmla="*/ 112740 w 158106"/>
                <a:gd name="connsiteY22" fmla="*/ 83301 h 89478"/>
                <a:gd name="connsiteX23" fmla="*/ 112740 w 158106"/>
                <a:gd name="connsiteY23" fmla="*/ 89576 h 89478"/>
                <a:gd name="connsiteX24" fmla="*/ 135616 w 158106"/>
                <a:gd name="connsiteY24" fmla="*/ 88969 h 89478"/>
                <a:gd name="connsiteX25" fmla="*/ 158290 w 158106"/>
                <a:gd name="connsiteY25" fmla="*/ 89576 h 89478"/>
                <a:gd name="connsiteX26" fmla="*/ 158290 w 158106"/>
                <a:gd name="connsiteY26" fmla="*/ 83301 h 89478"/>
                <a:gd name="connsiteX27" fmla="*/ 142499 w 158106"/>
                <a:gd name="connsiteY27" fmla="*/ 77227 h 89478"/>
                <a:gd name="connsiteX28" fmla="*/ 142499 w 158106"/>
                <a:gd name="connsiteY28" fmla="*/ 38561 h 89478"/>
                <a:gd name="connsiteX29" fmla="*/ 136223 w 158106"/>
                <a:gd name="connsiteY29" fmla="*/ 7588 h 89478"/>
                <a:gd name="connsiteX30" fmla="*/ 114967 w 158106"/>
                <a:gd name="connsiteY30" fmla="*/ 98 h 89478"/>
                <a:gd name="connsiteX31" fmla="*/ 85613 w 158106"/>
                <a:gd name="connsiteY31" fmla="*/ 19937 h 89478"/>
                <a:gd name="connsiteX32" fmla="*/ 58689 w 158106"/>
                <a:gd name="connsiteY32" fmla="*/ 98 h 89478"/>
                <a:gd name="connsiteX33" fmla="*/ 28727 w 158106"/>
                <a:gd name="connsiteY33" fmla="*/ 21354 h 89478"/>
                <a:gd name="connsiteX34" fmla="*/ 28727 w 158106"/>
                <a:gd name="connsiteY34" fmla="*/ 98 h 89478"/>
                <a:gd name="connsiteX35" fmla="*/ 183 w 158106"/>
                <a:gd name="connsiteY35" fmla="*/ 2324 h 89478"/>
                <a:gd name="connsiteX36" fmla="*/ 183 w 158106"/>
                <a:gd name="connsiteY36" fmla="*/ 8600 h 89478"/>
                <a:gd name="connsiteX37" fmla="*/ 15974 w 158106"/>
                <a:gd name="connsiteY37" fmla="*/ 1993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106" h="89478">
                  <a:moveTo>
                    <a:pt x="15974" y="19937"/>
                  </a:moveTo>
                  <a:lnTo>
                    <a:pt x="15974" y="74191"/>
                  </a:lnTo>
                  <a:cubicBezTo>
                    <a:pt x="15974" y="83301"/>
                    <a:pt x="13747" y="83301"/>
                    <a:pt x="183" y="83301"/>
                  </a:cubicBezTo>
                  <a:lnTo>
                    <a:pt x="183" y="89576"/>
                  </a:lnTo>
                  <a:cubicBezTo>
                    <a:pt x="7269" y="89374"/>
                    <a:pt x="17593" y="88969"/>
                    <a:pt x="23059" y="88969"/>
                  </a:cubicBezTo>
                  <a:cubicBezTo>
                    <a:pt x="28322" y="88969"/>
                    <a:pt x="38849" y="89374"/>
                    <a:pt x="45732" y="89576"/>
                  </a:cubicBezTo>
                  <a:lnTo>
                    <a:pt x="45732" y="83301"/>
                  </a:lnTo>
                  <a:cubicBezTo>
                    <a:pt x="32169" y="83301"/>
                    <a:pt x="29942" y="83301"/>
                    <a:pt x="29942" y="74191"/>
                  </a:cubicBezTo>
                  <a:lnTo>
                    <a:pt x="29942" y="36942"/>
                  </a:lnTo>
                  <a:cubicBezTo>
                    <a:pt x="29942" y="15888"/>
                    <a:pt x="44315" y="4551"/>
                    <a:pt x="57272" y="4551"/>
                  </a:cubicBezTo>
                  <a:cubicBezTo>
                    <a:pt x="70025" y="4551"/>
                    <a:pt x="72252" y="15483"/>
                    <a:pt x="72252" y="27022"/>
                  </a:cubicBezTo>
                  <a:lnTo>
                    <a:pt x="72252" y="74191"/>
                  </a:lnTo>
                  <a:cubicBezTo>
                    <a:pt x="72252" y="83301"/>
                    <a:pt x="70025" y="83301"/>
                    <a:pt x="56462" y="83301"/>
                  </a:cubicBezTo>
                  <a:lnTo>
                    <a:pt x="56462" y="89576"/>
                  </a:lnTo>
                  <a:cubicBezTo>
                    <a:pt x="63547" y="89374"/>
                    <a:pt x="73872" y="88969"/>
                    <a:pt x="79338" y="88969"/>
                  </a:cubicBezTo>
                  <a:cubicBezTo>
                    <a:pt x="84601" y="88969"/>
                    <a:pt x="95128" y="89374"/>
                    <a:pt x="102011" y="89576"/>
                  </a:cubicBezTo>
                  <a:lnTo>
                    <a:pt x="102011" y="83301"/>
                  </a:lnTo>
                  <a:cubicBezTo>
                    <a:pt x="88447" y="83301"/>
                    <a:pt x="86221" y="83301"/>
                    <a:pt x="86221" y="74191"/>
                  </a:cubicBezTo>
                  <a:lnTo>
                    <a:pt x="86221" y="36942"/>
                  </a:lnTo>
                  <a:cubicBezTo>
                    <a:pt x="86221" y="15888"/>
                    <a:pt x="100594" y="4551"/>
                    <a:pt x="113550" y="4551"/>
                  </a:cubicBezTo>
                  <a:cubicBezTo>
                    <a:pt x="126304" y="4551"/>
                    <a:pt x="128531" y="15483"/>
                    <a:pt x="128531" y="27022"/>
                  </a:cubicBezTo>
                  <a:lnTo>
                    <a:pt x="128531" y="74191"/>
                  </a:lnTo>
                  <a:cubicBezTo>
                    <a:pt x="128531" y="83301"/>
                    <a:pt x="126304" y="83301"/>
                    <a:pt x="112740" y="83301"/>
                  </a:cubicBezTo>
                  <a:lnTo>
                    <a:pt x="112740" y="89576"/>
                  </a:lnTo>
                  <a:cubicBezTo>
                    <a:pt x="119826" y="89374"/>
                    <a:pt x="130150" y="88969"/>
                    <a:pt x="135616" y="88969"/>
                  </a:cubicBezTo>
                  <a:cubicBezTo>
                    <a:pt x="140880" y="88969"/>
                    <a:pt x="151407" y="89374"/>
                    <a:pt x="158290" y="89576"/>
                  </a:cubicBezTo>
                  <a:lnTo>
                    <a:pt x="158290" y="83301"/>
                  </a:lnTo>
                  <a:cubicBezTo>
                    <a:pt x="147763" y="83301"/>
                    <a:pt x="142702" y="83301"/>
                    <a:pt x="142499" y="77227"/>
                  </a:cubicBezTo>
                  <a:lnTo>
                    <a:pt x="142499" y="38561"/>
                  </a:lnTo>
                  <a:cubicBezTo>
                    <a:pt x="142499" y="21151"/>
                    <a:pt x="142499" y="14876"/>
                    <a:pt x="136223" y="7588"/>
                  </a:cubicBezTo>
                  <a:cubicBezTo>
                    <a:pt x="133389" y="4146"/>
                    <a:pt x="126709" y="98"/>
                    <a:pt x="114967" y="98"/>
                  </a:cubicBezTo>
                  <a:cubicBezTo>
                    <a:pt x="97962" y="98"/>
                    <a:pt x="89055" y="12244"/>
                    <a:pt x="85613" y="19937"/>
                  </a:cubicBezTo>
                  <a:cubicBezTo>
                    <a:pt x="82779" y="2324"/>
                    <a:pt x="67798" y="98"/>
                    <a:pt x="58689" y="98"/>
                  </a:cubicBezTo>
                  <a:cubicBezTo>
                    <a:pt x="43910" y="98"/>
                    <a:pt x="34396" y="8802"/>
                    <a:pt x="28727" y="21354"/>
                  </a:cubicBezTo>
                  <a:lnTo>
                    <a:pt x="28727" y="98"/>
                  </a:lnTo>
                  <a:lnTo>
                    <a:pt x="183" y="2324"/>
                  </a:lnTo>
                  <a:lnTo>
                    <a:pt x="183" y="8600"/>
                  </a:lnTo>
                  <a:cubicBezTo>
                    <a:pt x="14354" y="8600"/>
                    <a:pt x="15974" y="10017"/>
                    <a:pt x="15974" y="19937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形状 258">
              <a:extLst>
                <a:ext uri="{FF2B5EF4-FFF2-40B4-BE49-F238E27FC236}">
                  <a16:creationId xmlns:a16="http://schemas.microsoft.com/office/drawing/2014/main" id="{B323CDBB-90EA-6BD2-C1E1-0788E771CD1B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6569430" y="3066591"/>
              <a:ext cx="46966" cy="202440"/>
            </a:xfrm>
            <a:custGeom>
              <a:avLst/>
              <a:gdLst>
                <a:gd name="connsiteX0" fmla="*/ 47158 w 46966"/>
                <a:gd name="connsiteY0" fmla="*/ 200514 h 202440"/>
                <a:gd name="connsiteX1" fmla="*/ 43716 w 46966"/>
                <a:gd name="connsiteY1" fmla="*/ 196060 h 202440"/>
                <a:gd name="connsiteX2" fmla="*/ 11933 w 46966"/>
                <a:gd name="connsiteY2" fmla="*/ 101318 h 202440"/>
                <a:gd name="connsiteX3" fmla="*/ 44526 w 46966"/>
                <a:gd name="connsiteY3" fmla="*/ 5563 h 202440"/>
                <a:gd name="connsiteX4" fmla="*/ 47158 w 46966"/>
                <a:gd name="connsiteY4" fmla="*/ 2122 h 202440"/>
                <a:gd name="connsiteX5" fmla="*/ 45133 w 46966"/>
                <a:gd name="connsiteY5" fmla="*/ 98 h 202440"/>
                <a:gd name="connsiteX6" fmla="*/ 12945 w 46966"/>
                <a:gd name="connsiteY6" fmla="*/ 39573 h 202440"/>
                <a:gd name="connsiteX7" fmla="*/ 192 w 46966"/>
                <a:gd name="connsiteY7" fmla="*/ 101318 h 202440"/>
                <a:gd name="connsiteX8" fmla="*/ 13553 w 46966"/>
                <a:gd name="connsiteY8" fmla="*/ 164479 h 202440"/>
                <a:gd name="connsiteX9" fmla="*/ 45133 w 46966"/>
                <a:gd name="connsiteY9" fmla="*/ 202538 h 202440"/>
                <a:gd name="connsiteX10" fmla="*/ 47158 w 46966"/>
                <a:gd name="connsiteY10" fmla="*/ 200514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58" y="200514"/>
                  </a:moveTo>
                  <a:cubicBezTo>
                    <a:pt x="47158" y="199907"/>
                    <a:pt x="47158" y="199502"/>
                    <a:pt x="43716" y="196060"/>
                  </a:cubicBezTo>
                  <a:cubicBezTo>
                    <a:pt x="18411" y="170553"/>
                    <a:pt x="11933" y="132291"/>
                    <a:pt x="11933" y="101318"/>
                  </a:cubicBezTo>
                  <a:cubicBezTo>
                    <a:pt x="11933" y="66093"/>
                    <a:pt x="19626" y="30869"/>
                    <a:pt x="44526" y="5563"/>
                  </a:cubicBezTo>
                  <a:cubicBezTo>
                    <a:pt x="47158" y="3134"/>
                    <a:pt x="47158" y="2729"/>
                    <a:pt x="47158" y="2122"/>
                  </a:cubicBezTo>
                  <a:cubicBezTo>
                    <a:pt x="47158" y="705"/>
                    <a:pt x="46348" y="98"/>
                    <a:pt x="45133" y="98"/>
                  </a:cubicBezTo>
                  <a:cubicBezTo>
                    <a:pt x="43109" y="98"/>
                    <a:pt x="24889" y="13863"/>
                    <a:pt x="12945" y="39573"/>
                  </a:cubicBezTo>
                  <a:cubicBezTo>
                    <a:pt x="2621" y="61842"/>
                    <a:pt x="192" y="84313"/>
                    <a:pt x="192" y="101318"/>
                  </a:cubicBezTo>
                  <a:cubicBezTo>
                    <a:pt x="192" y="117108"/>
                    <a:pt x="2418" y="141604"/>
                    <a:pt x="13553" y="164479"/>
                  </a:cubicBezTo>
                  <a:cubicBezTo>
                    <a:pt x="25699" y="189380"/>
                    <a:pt x="43109" y="202538"/>
                    <a:pt x="45133" y="202538"/>
                  </a:cubicBezTo>
                  <a:cubicBezTo>
                    <a:pt x="46348" y="202538"/>
                    <a:pt x="47158" y="201931"/>
                    <a:pt x="47158" y="20051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形状 259">
              <a:extLst>
                <a:ext uri="{FF2B5EF4-FFF2-40B4-BE49-F238E27FC236}">
                  <a16:creationId xmlns:a16="http://schemas.microsoft.com/office/drawing/2014/main" id="{8A3E3E49-36ED-9AB5-A110-528365B7BFB4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6639249" y="3128943"/>
              <a:ext cx="99398" cy="91705"/>
            </a:xfrm>
            <a:custGeom>
              <a:avLst/>
              <a:gdLst>
                <a:gd name="connsiteX0" fmla="*/ 1005 w 99398"/>
                <a:gd name="connsiteY0" fmla="*/ 81681 h 91705"/>
                <a:gd name="connsiteX1" fmla="*/ 195 w 99398"/>
                <a:gd name="connsiteY1" fmla="*/ 86337 h 91705"/>
                <a:gd name="connsiteX2" fmla="*/ 6066 w 99398"/>
                <a:gd name="connsiteY2" fmla="*/ 91803 h 91705"/>
                <a:gd name="connsiteX3" fmla="*/ 14974 w 99398"/>
                <a:gd name="connsiteY3" fmla="*/ 80467 h 91705"/>
                <a:gd name="connsiteX4" fmla="*/ 24488 w 99398"/>
                <a:gd name="connsiteY4" fmla="*/ 43015 h 91705"/>
                <a:gd name="connsiteX5" fmla="*/ 59106 w 99398"/>
                <a:gd name="connsiteY5" fmla="*/ 60222 h 91705"/>
                <a:gd name="connsiteX6" fmla="*/ 58701 w 99398"/>
                <a:gd name="connsiteY6" fmla="*/ 64676 h 91705"/>
                <a:gd name="connsiteX7" fmla="*/ 57689 w 99398"/>
                <a:gd name="connsiteY7" fmla="*/ 71762 h 91705"/>
                <a:gd name="connsiteX8" fmla="*/ 76313 w 99398"/>
                <a:gd name="connsiteY8" fmla="*/ 91803 h 91705"/>
                <a:gd name="connsiteX9" fmla="*/ 92104 w 99398"/>
                <a:gd name="connsiteY9" fmla="*/ 81276 h 91705"/>
                <a:gd name="connsiteX10" fmla="*/ 99594 w 99398"/>
                <a:gd name="connsiteY10" fmla="*/ 60627 h 91705"/>
                <a:gd name="connsiteX11" fmla="*/ 97165 w 99398"/>
                <a:gd name="connsiteY11" fmla="*/ 58603 h 91705"/>
                <a:gd name="connsiteX12" fmla="*/ 94330 w 99398"/>
                <a:gd name="connsiteY12" fmla="*/ 62247 h 91705"/>
                <a:gd name="connsiteX13" fmla="*/ 76718 w 99398"/>
                <a:gd name="connsiteY13" fmla="*/ 87350 h 91705"/>
                <a:gd name="connsiteX14" fmla="*/ 70240 w 99398"/>
                <a:gd name="connsiteY14" fmla="*/ 77632 h 91705"/>
                <a:gd name="connsiteX15" fmla="*/ 71859 w 99398"/>
                <a:gd name="connsiteY15" fmla="*/ 66296 h 91705"/>
                <a:gd name="connsiteX16" fmla="*/ 72872 w 99398"/>
                <a:gd name="connsiteY16" fmla="*/ 59615 h 91705"/>
                <a:gd name="connsiteX17" fmla="*/ 33598 w 99398"/>
                <a:gd name="connsiteY17" fmla="*/ 38764 h 91705"/>
                <a:gd name="connsiteX18" fmla="*/ 52223 w 99398"/>
                <a:gd name="connsiteY18" fmla="*/ 24998 h 91705"/>
                <a:gd name="connsiteX19" fmla="*/ 75503 w 99398"/>
                <a:gd name="connsiteY19" fmla="*/ 8802 h 91705"/>
                <a:gd name="connsiteX20" fmla="*/ 74491 w 99398"/>
                <a:gd name="connsiteY20" fmla="*/ 13256 h 91705"/>
                <a:gd name="connsiteX21" fmla="*/ 82184 w 99398"/>
                <a:gd name="connsiteY21" fmla="*/ 20342 h 91705"/>
                <a:gd name="connsiteX22" fmla="*/ 93116 w 99398"/>
                <a:gd name="connsiteY22" fmla="*/ 9410 h 91705"/>
                <a:gd name="connsiteX23" fmla="*/ 85018 w 99398"/>
                <a:gd name="connsiteY23" fmla="*/ 2324 h 91705"/>
                <a:gd name="connsiteX24" fmla="*/ 51818 w 99398"/>
                <a:gd name="connsiteY24" fmla="*/ 19937 h 91705"/>
                <a:gd name="connsiteX25" fmla="*/ 25905 w 99398"/>
                <a:gd name="connsiteY25" fmla="*/ 37144 h 91705"/>
                <a:gd name="connsiteX26" fmla="*/ 29954 w 99398"/>
                <a:gd name="connsiteY26" fmla="*/ 21354 h 91705"/>
                <a:gd name="connsiteX27" fmla="*/ 33598 w 99398"/>
                <a:gd name="connsiteY27" fmla="*/ 5563 h 91705"/>
                <a:gd name="connsiteX28" fmla="*/ 27727 w 99398"/>
                <a:gd name="connsiteY28" fmla="*/ 98 h 91705"/>
                <a:gd name="connsiteX29" fmla="*/ 19630 w 99398"/>
                <a:gd name="connsiteY29" fmla="*/ 7385 h 91705"/>
                <a:gd name="connsiteX30" fmla="*/ 1005 w 99398"/>
                <a:gd name="connsiteY30" fmla="*/ 81681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91705">
                  <a:moveTo>
                    <a:pt x="1005" y="81681"/>
                  </a:moveTo>
                  <a:cubicBezTo>
                    <a:pt x="195" y="84515"/>
                    <a:pt x="195" y="84920"/>
                    <a:pt x="195" y="86337"/>
                  </a:cubicBezTo>
                  <a:cubicBezTo>
                    <a:pt x="195" y="89981"/>
                    <a:pt x="3030" y="91803"/>
                    <a:pt x="6066" y="91803"/>
                  </a:cubicBezTo>
                  <a:cubicBezTo>
                    <a:pt x="12139" y="91803"/>
                    <a:pt x="13354" y="86945"/>
                    <a:pt x="14974" y="80467"/>
                  </a:cubicBezTo>
                  <a:cubicBezTo>
                    <a:pt x="16998" y="73179"/>
                    <a:pt x="15783" y="77025"/>
                    <a:pt x="24488" y="43015"/>
                  </a:cubicBezTo>
                  <a:cubicBezTo>
                    <a:pt x="41493" y="43622"/>
                    <a:pt x="59106" y="47064"/>
                    <a:pt x="59106" y="60222"/>
                  </a:cubicBezTo>
                  <a:cubicBezTo>
                    <a:pt x="59106" y="61640"/>
                    <a:pt x="59106" y="62652"/>
                    <a:pt x="58701" y="64676"/>
                  </a:cubicBezTo>
                  <a:cubicBezTo>
                    <a:pt x="57891" y="67915"/>
                    <a:pt x="57689" y="70142"/>
                    <a:pt x="57689" y="71762"/>
                  </a:cubicBezTo>
                  <a:cubicBezTo>
                    <a:pt x="57689" y="83706"/>
                    <a:pt x="65786" y="91803"/>
                    <a:pt x="76313" y="91803"/>
                  </a:cubicBezTo>
                  <a:cubicBezTo>
                    <a:pt x="82791" y="91803"/>
                    <a:pt x="88055" y="88159"/>
                    <a:pt x="92104" y="81276"/>
                  </a:cubicBezTo>
                  <a:cubicBezTo>
                    <a:pt x="97165" y="72774"/>
                    <a:pt x="99594" y="61032"/>
                    <a:pt x="99594" y="60627"/>
                  </a:cubicBezTo>
                  <a:cubicBezTo>
                    <a:pt x="99594" y="58603"/>
                    <a:pt x="97772" y="58603"/>
                    <a:pt x="97165" y="58603"/>
                  </a:cubicBezTo>
                  <a:cubicBezTo>
                    <a:pt x="95140" y="58603"/>
                    <a:pt x="94938" y="59413"/>
                    <a:pt x="94330" y="62247"/>
                  </a:cubicBezTo>
                  <a:cubicBezTo>
                    <a:pt x="90484" y="76215"/>
                    <a:pt x="85828" y="87350"/>
                    <a:pt x="76718" y="87350"/>
                  </a:cubicBezTo>
                  <a:cubicBezTo>
                    <a:pt x="72467" y="87350"/>
                    <a:pt x="70240" y="84718"/>
                    <a:pt x="70240" y="77632"/>
                  </a:cubicBezTo>
                  <a:cubicBezTo>
                    <a:pt x="70240" y="74596"/>
                    <a:pt x="71050" y="69737"/>
                    <a:pt x="71859" y="66296"/>
                  </a:cubicBezTo>
                  <a:cubicBezTo>
                    <a:pt x="72264" y="64474"/>
                    <a:pt x="72872" y="61842"/>
                    <a:pt x="72872" y="59615"/>
                  </a:cubicBezTo>
                  <a:cubicBezTo>
                    <a:pt x="72872" y="40586"/>
                    <a:pt x="44935" y="39169"/>
                    <a:pt x="33598" y="38764"/>
                  </a:cubicBezTo>
                  <a:cubicBezTo>
                    <a:pt x="40279" y="35120"/>
                    <a:pt x="46757" y="29654"/>
                    <a:pt x="52223" y="24998"/>
                  </a:cubicBezTo>
                  <a:cubicBezTo>
                    <a:pt x="61535" y="17103"/>
                    <a:pt x="67406" y="12244"/>
                    <a:pt x="75503" y="8802"/>
                  </a:cubicBezTo>
                  <a:cubicBezTo>
                    <a:pt x="75098" y="9815"/>
                    <a:pt x="74491" y="12244"/>
                    <a:pt x="74491" y="13256"/>
                  </a:cubicBezTo>
                  <a:cubicBezTo>
                    <a:pt x="74491" y="15685"/>
                    <a:pt x="75908" y="20342"/>
                    <a:pt x="82184" y="20342"/>
                  </a:cubicBezTo>
                  <a:cubicBezTo>
                    <a:pt x="88662" y="20342"/>
                    <a:pt x="93116" y="14471"/>
                    <a:pt x="93116" y="9410"/>
                  </a:cubicBezTo>
                  <a:cubicBezTo>
                    <a:pt x="93116" y="7588"/>
                    <a:pt x="92306" y="2324"/>
                    <a:pt x="85018" y="2324"/>
                  </a:cubicBezTo>
                  <a:cubicBezTo>
                    <a:pt x="72669" y="2324"/>
                    <a:pt x="60725" y="12446"/>
                    <a:pt x="51818" y="19937"/>
                  </a:cubicBezTo>
                  <a:cubicBezTo>
                    <a:pt x="38052" y="31678"/>
                    <a:pt x="33193" y="34715"/>
                    <a:pt x="25905" y="37144"/>
                  </a:cubicBezTo>
                  <a:cubicBezTo>
                    <a:pt x="26513" y="34917"/>
                    <a:pt x="28942" y="24795"/>
                    <a:pt x="29954" y="21354"/>
                  </a:cubicBezTo>
                  <a:cubicBezTo>
                    <a:pt x="31169" y="16090"/>
                    <a:pt x="33598" y="6576"/>
                    <a:pt x="33598" y="5563"/>
                  </a:cubicBezTo>
                  <a:cubicBezTo>
                    <a:pt x="33598" y="2122"/>
                    <a:pt x="31169" y="98"/>
                    <a:pt x="27727" y="98"/>
                  </a:cubicBezTo>
                  <a:cubicBezTo>
                    <a:pt x="27120" y="98"/>
                    <a:pt x="21452" y="98"/>
                    <a:pt x="19630" y="7385"/>
                  </a:cubicBezTo>
                  <a:lnTo>
                    <a:pt x="1005" y="8168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形状 260">
              <a:extLst>
                <a:ext uri="{FF2B5EF4-FFF2-40B4-BE49-F238E27FC236}">
                  <a16:creationId xmlns:a16="http://schemas.microsoft.com/office/drawing/2014/main" id="{B904F892-5750-A9E8-1A61-FA6BD628AE6E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6751555" y="3055620"/>
              <a:ext cx="35568" cy="73405"/>
            </a:xfrm>
            <a:custGeom>
              <a:avLst/>
              <a:gdLst>
                <a:gd name="connsiteX0" fmla="*/ 34495 w 35568"/>
                <a:gd name="connsiteY0" fmla="*/ 12422 h 73405"/>
                <a:gd name="connsiteX1" fmla="*/ 35770 w 35568"/>
                <a:gd name="connsiteY1" fmla="*/ 7887 h 73405"/>
                <a:gd name="connsiteX2" fmla="*/ 27409 w 35568"/>
                <a:gd name="connsiteY2" fmla="*/ 93 h 73405"/>
                <a:gd name="connsiteX3" fmla="*/ 19615 w 35568"/>
                <a:gd name="connsiteY3" fmla="*/ 6754 h 73405"/>
                <a:gd name="connsiteX4" fmla="*/ 910 w 35568"/>
                <a:gd name="connsiteY4" fmla="*/ 68114 h 73405"/>
                <a:gd name="connsiteX5" fmla="*/ 201 w 35568"/>
                <a:gd name="connsiteY5" fmla="*/ 70381 h 73405"/>
                <a:gd name="connsiteX6" fmla="*/ 5728 w 35568"/>
                <a:gd name="connsiteY6" fmla="*/ 73498 h 73405"/>
                <a:gd name="connsiteX7" fmla="*/ 7853 w 35568"/>
                <a:gd name="connsiteY7" fmla="*/ 71089 h 73405"/>
                <a:gd name="connsiteX8" fmla="*/ 34495 w 35568"/>
                <a:gd name="connsiteY8" fmla="*/ 12422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3405">
                  <a:moveTo>
                    <a:pt x="34495" y="12422"/>
                  </a:moveTo>
                  <a:cubicBezTo>
                    <a:pt x="35628" y="10013"/>
                    <a:pt x="35770" y="8879"/>
                    <a:pt x="35770" y="7887"/>
                  </a:cubicBezTo>
                  <a:cubicBezTo>
                    <a:pt x="35770" y="3494"/>
                    <a:pt x="31802" y="93"/>
                    <a:pt x="27409" y="93"/>
                  </a:cubicBezTo>
                  <a:cubicBezTo>
                    <a:pt x="22024" y="93"/>
                    <a:pt x="20324" y="4486"/>
                    <a:pt x="19615" y="6754"/>
                  </a:cubicBezTo>
                  <a:lnTo>
                    <a:pt x="910" y="68114"/>
                  </a:lnTo>
                  <a:cubicBezTo>
                    <a:pt x="768" y="68397"/>
                    <a:pt x="201" y="70239"/>
                    <a:pt x="201" y="70381"/>
                  </a:cubicBezTo>
                  <a:cubicBezTo>
                    <a:pt x="201" y="72081"/>
                    <a:pt x="4594" y="73498"/>
                    <a:pt x="5728" y="73498"/>
                  </a:cubicBezTo>
                  <a:cubicBezTo>
                    <a:pt x="6720" y="73498"/>
                    <a:pt x="6861" y="73215"/>
                    <a:pt x="7853" y="71089"/>
                  </a:cubicBezTo>
                  <a:lnTo>
                    <a:pt x="34495" y="1242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形状 421">
              <a:extLst>
                <a:ext uri="{FF2B5EF4-FFF2-40B4-BE49-F238E27FC236}">
                  <a16:creationId xmlns:a16="http://schemas.microsoft.com/office/drawing/2014/main" id="{19F7B8F5-D9D6-C8CB-0274-D7D59A8455A9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6752122" y="3174374"/>
              <a:ext cx="65752" cy="96928"/>
            </a:xfrm>
            <a:custGeom>
              <a:avLst/>
              <a:gdLst>
                <a:gd name="connsiteX0" fmla="*/ 65954 w 65752"/>
                <a:gd name="connsiteY0" fmla="*/ 48989 h 96928"/>
                <a:gd name="connsiteX1" fmla="*/ 57593 w 65752"/>
                <a:gd name="connsiteY1" fmla="*/ 12287 h 96928"/>
                <a:gd name="connsiteX2" fmla="*/ 33078 w 65752"/>
                <a:gd name="connsiteY2" fmla="*/ 100 h 96928"/>
                <a:gd name="connsiteX3" fmla="*/ 201 w 65752"/>
                <a:gd name="connsiteY3" fmla="*/ 48989 h 96928"/>
                <a:gd name="connsiteX4" fmla="*/ 33078 w 65752"/>
                <a:gd name="connsiteY4" fmla="*/ 97029 h 96928"/>
                <a:gd name="connsiteX5" fmla="*/ 65954 w 65752"/>
                <a:gd name="connsiteY5" fmla="*/ 48989 h 96928"/>
                <a:gd name="connsiteX6" fmla="*/ 33078 w 65752"/>
                <a:gd name="connsiteY6" fmla="*/ 93061 h 96928"/>
                <a:gd name="connsiteX7" fmla="*/ 15081 w 65752"/>
                <a:gd name="connsiteY7" fmla="*/ 77615 h 96928"/>
                <a:gd name="connsiteX8" fmla="*/ 13097 w 65752"/>
                <a:gd name="connsiteY8" fmla="*/ 47147 h 96928"/>
                <a:gd name="connsiteX9" fmla="*/ 15222 w 65752"/>
                <a:gd name="connsiteY9" fmla="*/ 18239 h 96928"/>
                <a:gd name="connsiteX10" fmla="*/ 33078 w 65752"/>
                <a:gd name="connsiteY10" fmla="*/ 4068 h 96928"/>
                <a:gd name="connsiteX11" fmla="*/ 50649 w 65752"/>
                <a:gd name="connsiteY11" fmla="*/ 16963 h 96928"/>
                <a:gd name="connsiteX12" fmla="*/ 53058 w 65752"/>
                <a:gd name="connsiteY12" fmla="*/ 47147 h 96928"/>
                <a:gd name="connsiteX13" fmla="*/ 51216 w 65752"/>
                <a:gd name="connsiteY13" fmla="*/ 77048 h 96928"/>
                <a:gd name="connsiteX14" fmla="*/ 33078 w 65752"/>
                <a:gd name="connsiteY14" fmla="*/ 93061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52" h="96928">
                  <a:moveTo>
                    <a:pt x="65954" y="48989"/>
                  </a:moveTo>
                  <a:cubicBezTo>
                    <a:pt x="65954" y="33401"/>
                    <a:pt x="64112" y="22207"/>
                    <a:pt x="57593" y="12287"/>
                  </a:cubicBezTo>
                  <a:cubicBezTo>
                    <a:pt x="53200" y="5768"/>
                    <a:pt x="44414" y="100"/>
                    <a:pt x="33078" y="100"/>
                  </a:cubicBezTo>
                  <a:cubicBezTo>
                    <a:pt x="201" y="100"/>
                    <a:pt x="201" y="38786"/>
                    <a:pt x="201" y="48989"/>
                  </a:cubicBezTo>
                  <a:cubicBezTo>
                    <a:pt x="201" y="59192"/>
                    <a:pt x="201" y="97029"/>
                    <a:pt x="33078" y="97029"/>
                  </a:cubicBezTo>
                  <a:cubicBezTo>
                    <a:pt x="65954" y="97029"/>
                    <a:pt x="65954" y="59192"/>
                    <a:pt x="65954" y="48989"/>
                  </a:cubicBezTo>
                  <a:close/>
                  <a:moveTo>
                    <a:pt x="33078" y="93061"/>
                  </a:moveTo>
                  <a:cubicBezTo>
                    <a:pt x="26559" y="93061"/>
                    <a:pt x="17915" y="89235"/>
                    <a:pt x="15081" y="77615"/>
                  </a:cubicBezTo>
                  <a:cubicBezTo>
                    <a:pt x="13097" y="69254"/>
                    <a:pt x="13097" y="57634"/>
                    <a:pt x="13097" y="47147"/>
                  </a:cubicBezTo>
                  <a:cubicBezTo>
                    <a:pt x="13097" y="36803"/>
                    <a:pt x="13097" y="26033"/>
                    <a:pt x="15222" y="18239"/>
                  </a:cubicBezTo>
                  <a:cubicBezTo>
                    <a:pt x="18198" y="7044"/>
                    <a:pt x="27267" y="4068"/>
                    <a:pt x="33078" y="4068"/>
                  </a:cubicBezTo>
                  <a:cubicBezTo>
                    <a:pt x="40730" y="4068"/>
                    <a:pt x="48099" y="8744"/>
                    <a:pt x="50649" y="16963"/>
                  </a:cubicBezTo>
                  <a:cubicBezTo>
                    <a:pt x="52917" y="24616"/>
                    <a:pt x="53058" y="34819"/>
                    <a:pt x="53058" y="47147"/>
                  </a:cubicBezTo>
                  <a:cubicBezTo>
                    <a:pt x="53058" y="57634"/>
                    <a:pt x="53058" y="68120"/>
                    <a:pt x="51216" y="77048"/>
                  </a:cubicBezTo>
                  <a:cubicBezTo>
                    <a:pt x="48382" y="89943"/>
                    <a:pt x="38746" y="93061"/>
                    <a:pt x="33078" y="9306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形状 422">
              <a:extLst>
                <a:ext uri="{FF2B5EF4-FFF2-40B4-BE49-F238E27FC236}">
                  <a16:creationId xmlns:a16="http://schemas.microsoft.com/office/drawing/2014/main" id="{F9AB1277-6BEF-895D-CC71-861ACB5537CC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6847110" y="3066591"/>
              <a:ext cx="46966" cy="202440"/>
            </a:xfrm>
            <a:custGeom>
              <a:avLst/>
              <a:gdLst>
                <a:gd name="connsiteX0" fmla="*/ 47172 w 46966"/>
                <a:gd name="connsiteY0" fmla="*/ 101318 h 202440"/>
                <a:gd name="connsiteX1" fmla="*/ 33811 w 46966"/>
                <a:gd name="connsiteY1" fmla="*/ 38156 h 202440"/>
                <a:gd name="connsiteX2" fmla="*/ 2230 w 46966"/>
                <a:gd name="connsiteY2" fmla="*/ 98 h 202440"/>
                <a:gd name="connsiteX3" fmla="*/ 206 w 46966"/>
                <a:gd name="connsiteY3" fmla="*/ 2122 h 202440"/>
                <a:gd name="connsiteX4" fmla="*/ 4052 w 46966"/>
                <a:gd name="connsiteY4" fmla="*/ 6778 h 202440"/>
                <a:gd name="connsiteX5" fmla="*/ 35430 w 46966"/>
                <a:gd name="connsiteY5" fmla="*/ 101318 h 202440"/>
                <a:gd name="connsiteX6" fmla="*/ 2837 w 46966"/>
                <a:gd name="connsiteY6" fmla="*/ 197072 h 202440"/>
                <a:gd name="connsiteX7" fmla="*/ 206 w 46966"/>
                <a:gd name="connsiteY7" fmla="*/ 200514 h 202440"/>
                <a:gd name="connsiteX8" fmla="*/ 2230 w 46966"/>
                <a:gd name="connsiteY8" fmla="*/ 202538 h 202440"/>
                <a:gd name="connsiteX9" fmla="*/ 34418 w 46966"/>
                <a:gd name="connsiteY9" fmla="*/ 163062 h 202440"/>
                <a:gd name="connsiteX10" fmla="*/ 47172 w 46966"/>
                <a:gd name="connsiteY10" fmla="*/ 10131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72" y="101318"/>
                  </a:moveTo>
                  <a:cubicBezTo>
                    <a:pt x="47172" y="85528"/>
                    <a:pt x="44945" y="61032"/>
                    <a:pt x="33811" y="38156"/>
                  </a:cubicBezTo>
                  <a:cubicBezTo>
                    <a:pt x="21664" y="13256"/>
                    <a:pt x="4254" y="98"/>
                    <a:pt x="2230" y="98"/>
                  </a:cubicBezTo>
                  <a:cubicBezTo>
                    <a:pt x="1015" y="98"/>
                    <a:pt x="206" y="907"/>
                    <a:pt x="206" y="2122"/>
                  </a:cubicBezTo>
                  <a:cubicBezTo>
                    <a:pt x="206" y="2729"/>
                    <a:pt x="206" y="3134"/>
                    <a:pt x="4052" y="6778"/>
                  </a:cubicBezTo>
                  <a:cubicBezTo>
                    <a:pt x="23891" y="26820"/>
                    <a:pt x="35430" y="59008"/>
                    <a:pt x="35430" y="101318"/>
                  </a:cubicBezTo>
                  <a:cubicBezTo>
                    <a:pt x="35430" y="135935"/>
                    <a:pt x="27940" y="171565"/>
                    <a:pt x="2837" y="197072"/>
                  </a:cubicBezTo>
                  <a:cubicBezTo>
                    <a:pt x="206" y="199502"/>
                    <a:pt x="206" y="199907"/>
                    <a:pt x="206" y="200514"/>
                  </a:cubicBezTo>
                  <a:cubicBezTo>
                    <a:pt x="206" y="201729"/>
                    <a:pt x="1015" y="202538"/>
                    <a:pt x="2230" y="202538"/>
                  </a:cubicBezTo>
                  <a:cubicBezTo>
                    <a:pt x="4254" y="202538"/>
                    <a:pt x="22474" y="188772"/>
                    <a:pt x="34418" y="163062"/>
                  </a:cubicBezTo>
                  <a:cubicBezTo>
                    <a:pt x="44743" y="140794"/>
                    <a:pt x="47172" y="118323"/>
                    <a:pt x="47172" y="101318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形状 423">
              <a:extLst>
                <a:ext uri="{FF2B5EF4-FFF2-40B4-BE49-F238E27FC236}">
                  <a16:creationId xmlns:a16="http://schemas.microsoft.com/office/drawing/2014/main" id="{6AF50CF1-1ABF-A51F-BA00-61668187D715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6970621" y="3100399"/>
              <a:ext cx="134623" cy="134825"/>
            </a:xfrm>
            <a:custGeom>
              <a:avLst/>
              <a:gdLst>
                <a:gd name="connsiteX0" fmla="*/ 71673 w 134623"/>
                <a:gd name="connsiteY0" fmla="*/ 71559 h 134825"/>
                <a:gd name="connsiteX1" fmla="*/ 128154 w 134623"/>
                <a:gd name="connsiteY1" fmla="*/ 71559 h 134825"/>
                <a:gd name="connsiteX2" fmla="*/ 134835 w 134623"/>
                <a:gd name="connsiteY2" fmla="*/ 67510 h 134825"/>
                <a:gd name="connsiteX3" fmla="*/ 128154 w 134623"/>
                <a:gd name="connsiteY3" fmla="*/ 63461 h 134825"/>
                <a:gd name="connsiteX4" fmla="*/ 71673 w 134623"/>
                <a:gd name="connsiteY4" fmla="*/ 63461 h 134825"/>
                <a:gd name="connsiteX5" fmla="*/ 71673 w 134623"/>
                <a:gd name="connsiteY5" fmla="*/ 6778 h 134825"/>
                <a:gd name="connsiteX6" fmla="*/ 67624 w 134623"/>
                <a:gd name="connsiteY6" fmla="*/ 98 h 134825"/>
                <a:gd name="connsiteX7" fmla="*/ 63576 w 134623"/>
                <a:gd name="connsiteY7" fmla="*/ 6778 h 134825"/>
                <a:gd name="connsiteX8" fmla="*/ 63576 w 134623"/>
                <a:gd name="connsiteY8" fmla="*/ 63461 h 134825"/>
                <a:gd name="connsiteX9" fmla="*/ 6892 w 134623"/>
                <a:gd name="connsiteY9" fmla="*/ 63461 h 134825"/>
                <a:gd name="connsiteX10" fmla="*/ 212 w 134623"/>
                <a:gd name="connsiteY10" fmla="*/ 67510 h 134825"/>
                <a:gd name="connsiteX11" fmla="*/ 6892 w 134623"/>
                <a:gd name="connsiteY11" fmla="*/ 71559 h 134825"/>
                <a:gd name="connsiteX12" fmla="*/ 63576 w 134623"/>
                <a:gd name="connsiteY12" fmla="*/ 71559 h 134825"/>
                <a:gd name="connsiteX13" fmla="*/ 63576 w 134623"/>
                <a:gd name="connsiteY13" fmla="*/ 128243 h 134825"/>
                <a:gd name="connsiteX14" fmla="*/ 67624 w 134623"/>
                <a:gd name="connsiteY14" fmla="*/ 134923 h 134825"/>
                <a:gd name="connsiteX15" fmla="*/ 71673 w 134623"/>
                <a:gd name="connsiteY15" fmla="*/ 128243 h 134825"/>
                <a:gd name="connsiteX16" fmla="*/ 71673 w 134623"/>
                <a:gd name="connsiteY16" fmla="*/ 7155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673" y="71559"/>
                  </a:moveTo>
                  <a:lnTo>
                    <a:pt x="128154" y="71559"/>
                  </a:lnTo>
                  <a:cubicBezTo>
                    <a:pt x="130988" y="71559"/>
                    <a:pt x="134835" y="71559"/>
                    <a:pt x="134835" y="67510"/>
                  </a:cubicBezTo>
                  <a:cubicBezTo>
                    <a:pt x="134835" y="63461"/>
                    <a:pt x="130988" y="63461"/>
                    <a:pt x="128154" y="63461"/>
                  </a:cubicBezTo>
                  <a:lnTo>
                    <a:pt x="71673" y="63461"/>
                  </a:lnTo>
                  <a:lnTo>
                    <a:pt x="71673" y="6778"/>
                  </a:lnTo>
                  <a:cubicBezTo>
                    <a:pt x="71673" y="3944"/>
                    <a:pt x="71673" y="98"/>
                    <a:pt x="67624" y="98"/>
                  </a:cubicBezTo>
                  <a:cubicBezTo>
                    <a:pt x="63576" y="98"/>
                    <a:pt x="63576" y="3944"/>
                    <a:pt x="63576" y="6778"/>
                  </a:cubicBezTo>
                  <a:lnTo>
                    <a:pt x="63576" y="63461"/>
                  </a:lnTo>
                  <a:lnTo>
                    <a:pt x="6892" y="63461"/>
                  </a:lnTo>
                  <a:cubicBezTo>
                    <a:pt x="4058" y="63461"/>
                    <a:pt x="212" y="63461"/>
                    <a:pt x="212" y="67510"/>
                  </a:cubicBezTo>
                  <a:cubicBezTo>
                    <a:pt x="212" y="71559"/>
                    <a:pt x="4058" y="71559"/>
                    <a:pt x="6892" y="71559"/>
                  </a:cubicBezTo>
                  <a:lnTo>
                    <a:pt x="63576" y="71559"/>
                  </a:lnTo>
                  <a:lnTo>
                    <a:pt x="63576" y="128243"/>
                  </a:lnTo>
                  <a:cubicBezTo>
                    <a:pt x="63576" y="131077"/>
                    <a:pt x="63576" y="134923"/>
                    <a:pt x="67624" y="134923"/>
                  </a:cubicBezTo>
                  <a:cubicBezTo>
                    <a:pt x="71673" y="134923"/>
                    <a:pt x="71673" y="131077"/>
                    <a:pt x="71673" y="128243"/>
                  </a:cubicBezTo>
                  <a:lnTo>
                    <a:pt x="71673" y="71559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形状 424">
              <a:extLst>
                <a:ext uri="{FF2B5EF4-FFF2-40B4-BE49-F238E27FC236}">
                  <a16:creationId xmlns:a16="http://schemas.microsoft.com/office/drawing/2014/main" id="{E14B9015-5E22-3333-0738-57EE5B90ADC1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7191686" y="2944416"/>
              <a:ext cx="89681" cy="137052"/>
            </a:xfrm>
            <a:custGeom>
              <a:avLst/>
              <a:gdLst>
                <a:gd name="connsiteX0" fmla="*/ 54072 w 89681"/>
                <a:gd name="connsiteY0" fmla="*/ 103740 h 137052"/>
                <a:gd name="connsiteX1" fmla="*/ 54072 w 89681"/>
                <a:gd name="connsiteY1" fmla="*/ 121353 h 137052"/>
                <a:gd name="connsiteX2" fmla="*/ 38687 w 89681"/>
                <a:gd name="connsiteY2" fmla="*/ 130868 h 137052"/>
                <a:gd name="connsiteX3" fmla="*/ 34435 w 89681"/>
                <a:gd name="connsiteY3" fmla="*/ 130868 h 137052"/>
                <a:gd name="connsiteX4" fmla="*/ 34435 w 89681"/>
                <a:gd name="connsiteY4" fmla="*/ 137143 h 137052"/>
                <a:gd name="connsiteX5" fmla="*/ 61765 w 89681"/>
                <a:gd name="connsiteY5" fmla="*/ 136536 h 137052"/>
                <a:gd name="connsiteX6" fmla="*/ 89297 w 89681"/>
                <a:gd name="connsiteY6" fmla="*/ 137143 h 137052"/>
                <a:gd name="connsiteX7" fmla="*/ 89297 w 89681"/>
                <a:gd name="connsiteY7" fmla="*/ 130868 h 137052"/>
                <a:gd name="connsiteX8" fmla="*/ 85046 w 89681"/>
                <a:gd name="connsiteY8" fmla="*/ 130868 h 137052"/>
                <a:gd name="connsiteX9" fmla="*/ 69660 w 89681"/>
                <a:gd name="connsiteY9" fmla="*/ 121353 h 137052"/>
                <a:gd name="connsiteX10" fmla="*/ 69660 w 89681"/>
                <a:gd name="connsiteY10" fmla="*/ 103740 h 137052"/>
                <a:gd name="connsiteX11" fmla="*/ 89904 w 89681"/>
                <a:gd name="connsiteY11" fmla="*/ 103740 h 137052"/>
                <a:gd name="connsiteX12" fmla="*/ 89904 w 89681"/>
                <a:gd name="connsiteY12" fmla="*/ 97465 h 137052"/>
                <a:gd name="connsiteX13" fmla="*/ 69660 w 89681"/>
                <a:gd name="connsiteY13" fmla="*/ 97465 h 137052"/>
                <a:gd name="connsiteX14" fmla="*/ 69660 w 89681"/>
                <a:gd name="connsiteY14" fmla="*/ 5354 h 137052"/>
                <a:gd name="connsiteX15" fmla="*/ 66421 w 89681"/>
                <a:gd name="connsiteY15" fmla="*/ 91 h 137052"/>
                <a:gd name="connsiteX16" fmla="*/ 62372 w 89681"/>
                <a:gd name="connsiteY16" fmla="*/ 2520 h 137052"/>
                <a:gd name="connsiteX17" fmla="*/ 223 w 89681"/>
                <a:gd name="connsiteY17" fmla="*/ 97465 h 137052"/>
                <a:gd name="connsiteX18" fmla="*/ 223 w 89681"/>
                <a:gd name="connsiteY18" fmla="*/ 103740 h 137052"/>
                <a:gd name="connsiteX19" fmla="*/ 54072 w 89681"/>
                <a:gd name="connsiteY19" fmla="*/ 103740 h 137052"/>
                <a:gd name="connsiteX20" fmla="*/ 55287 w 89681"/>
                <a:gd name="connsiteY20" fmla="*/ 97465 h 137052"/>
                <a:gd name="connsiteX21" fmla="*/ 5891 w 89681"/>
                <a:gd name="connsiteY21" fmla="*/ 97465 h 137052"/>
                <a:gd name="connsiteX22" fmla="*/ 55287 w 89681"/>
                <a:gd name="connsiteY22" fmla="*/ 21954 h 137052"/>
                <a:gd name="connsiteX23" fmla="*/ 55287 w 89681"/>
                <a:gd name="connsiteY23" fmla="*/ 97465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7052">
                  <a:moveTo>
                    <a:pt x="54072" y="103740"/>
                  </a:moveTo>
                  <a:lnTo>
                    <a:pt x="54072" y="121353"/>
                  </a:lnTo>
                  <a:cubicBezTo>
                    <a:pt x="54072" y="128641"/>
                    <a:pt x="53667" y="130868"/>
                    <a:pt x="38687" y="130868"/>
                  </a:cubicBezTo>
                  <a:lnTo>
                    <a:pt x="34435" y="130868"/>
                  </a:lnTo>
                  <a:lnTo>
                    <a:pt x="34435" y="137143"/>
                  </a:lnTo>
                  <a:cubicBezTo>
                    <a:pt x="42735" y="136536"/>
                    <a:pt x="53262" y="136536"/>
                    <a:pt x="61765" y="136536"/>
                  </a:cubicBezTo>
                  <a:cubicBezTo>
                    <a:pt x="70267" y="136536"/>
                    <a:pt x="80997" y="136536"/>
                    <a:pt x="89297" y="137143"/>
                  </a:cubicBezTo>
                  <a:lnTo>
                    <a:pt x="89297" y="130868"/>
                  </a:lnTo>
                  <a:lnTo>
                    <a:pt x="85046" y="130868"/>
                  </a:lnTo>
                  <a:cubicBezTo>
                    <a:pt x="70065" y="130868"/>
                    <a:pt x="69660" y="128641"/>
                    <a:pt x="69660" y="121353"/>
                  </a:cubicBezTo>
                  <a:lnTo>
                    <a:pt x="69660" y="103740"/>
                  </a:lnTo>
                  <a:lnTo>
                    <a:pt x="89904" y="103740"/>
                  </a:lnTo>
                  <a:lnTo>
                    <a:pt x="89904" y="97465"/>
                  </a:lnTo>
                  <a:lnTo>
                    <a:pt x="69660" y="97465"/>
                  </a:lnTo>
                  <a:lnTo>
                    <a:pt x="69660" y="5354"/>
                  </a:lnTo>
                  <a:cubicBezTo>
                    <a:pt x="69660" y="1305"/>
                    <a:pt x="69660" y="91"/>
                    <a:pt x="66421" y="91"/>
                  </a:cubicBezTo>
                  <a:cubicBezTo>
                    <a:pt x="64599" y="91"/>
                    <a:pt x="63992" y="91"/>
                    <a:pt x="62372" y="2520"/>
                  </a:cubicBezTo>
                  <a:lnTo>
                    <a:pt x="223" y="97465"/>
                  </a:lnTo>
                  <a:lnTo>
                    <a:pt x="223" y="103740"/>
                  </a:lnTo>
                  <a:lnTo>
                    <a:pt x="54072" y="103740"/>
                  </a:lnTo>
                  <a:close/>
                  <a:moveTo>
                    <a:pt x="55287" y="97465"/>
                  </a:moveTo>
                  <a:lnTo>
                    <a:pt x="5891" y="97465"/>
                  </a:lnTo>
                  <a:lnTo>
                    <a:pt x="55287" y="21954"/>
                  </a:lnTo>
                  <a:lnTo>
                    <a:pt x="55287" y="9746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形状 425">
              <a:extLst>
                <a:ext uri="{FF2B5EF4-FFF2-40B4-BE49-F238E27FC236}">
                  <a16:creationId xmlns:a16="http://schemas.microsoft.com/office/drawing/2014/main" id="{DA6E48AA-49E4-7172-054C-89C5F5CD0FC1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7307280" y="2929638"/>
              <a:ext cx="46966" cy="202440"/>
            </a:xfrm>
            <a:custGeom>
              <a:avLst/>
              <a:gdLst>
                <a:gd name="connsiteX0" fmla="*/ 47194 w 46966"/>
                <a:gd name="connsiteY0" fmla="*/ 200507 h 202440"/>
                <a:gd name="connsiteX1" fmla="*/ 43753 w 46966"/>
                <a:gd name="connsiteY1" fmla="*/ 196054 h 202440"/>
                <a:gd name="connsiteX2" fmla="*/ 11969 w 46966"/>
                <a:gd name="connsiteY2" fmla="*/ 101311 h 202440"/>
                <a:gd name="connsiteX3" fmla="*/ 44562 w 46966"/>
                <a:gd name="connsiteY3" fmla="*/ 5557 h 202440"/>
                <a:gd name="connsiteX4" fmla="*/ 47194 w 46966"/>
                <a:gd name="connsiteY4" fmla="*/ 2115 h 202440"/>
                <a:gd name="connsiteX5" fmla="*/ 45170 w 46966"/>
                <a:gd name="connsiteY5" fmla="*/ 91 h 202440"/>
                <a:gd name="connsiteX6" fmla="*/ 12982 w 46966"/>
                <a:gd name="connsiteY6" fmla="*/ 39567 h 202440"/>
                <a:gd name="connsiteX7" fmla="*/ 228 w 46966"/>
                <a:gd name="connsiteY7" fmla="*/ 101311 h 202440"/>
                <a:gd name="connsiteX8" fmla="*/ 13589 w 46966"/>
                <a:gd name="connsiteY8" fmla="*/ 164473 h 202440"/>
                <a:gd name="connsiteX9" fmla="*/ 45170 w 46966"/>
                <a:gd name="connsiteY9" fmla="*/ 202532 h 202440"/>
                <a:gd name="connsiteX10" fmla="*/ 47194 w 46966"/>
                <a:gd name="connsiteY10" fmla="*/ 20050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94" y="200507"/>
                  </a:moveTo>
                  <a:cubicBezTo>
                    <a:pt x="47194" y="199900"/>
                    <a:pt x="47194" y="199495"/>
                    <a:pt x="43753" y="196054"/>
                  </a:cubicBezTo>
                  <a:cubicBezTo>
                    <a:pt x="18447" y="170546"/>
                    <a:pt x="11969" y="132285"/>
                    <a:pt x="11969" y="101311"/>
                  </a:cubicBezTo>
                  <a:cubicBezTo>
                    <a:pt x="11969" y="66087"/>
                    <a:pt x="19662" y="30862"/>
                    <a:pt x="44562" y="5557"/>
                  </a:cubicBezTo>
                  <a:cubicBezTo>
                    <a:pt x="47194" y="3127"/>
                    <a:pt x="47194" y="2723"/>
                    <a:pt x="47194" y="2115"/>
                  </a:cubicBezTo>
                  <a:cubicBezTo>
                    <a:pt x="47194" y="698"/>
                    <a:pt x="46384" y="91"/>
                    <a:pt x="45170" y="91"/>
                  </a:cubicBezTo>
                  <a:cubicBezTo>
                    <a:pt x="43145" y="91"/>
                    <a:pt x="24926" y="13857"/>
                    <a:pt x="12982" y="39567"/>
                  </a:cubicBezTo>
                  <a:cubicBezTo>
                    <a:pt x="2657" y="61835"/>
                    <a:pt x="228" y="84306"/>
                    <a:pt x="228" y="101311"/>
                  </a:cubicBezTo>
                  <a:cubicBezTo>
                    <a:pt x="228" y="117102"/>
                    <a:pt x="2455" y="141597"/>
                    <a:pt x="13589" y="164473"/>
                  </a:cubicBezTo>
                  <a:cubicBezTo>
                    <a:pt x="25735" y="189373"/>
                    <a:pt x="43145" y="202532"/>
                    <a:pt x="45170" y="202532"/>
                  </a:cubicBezTo>
                  <a:cubicBezTo>
                    <a:pt x="46384" y="202532"/>
                    <a:pt x="47194" y="201924"/>
                    <a:pt x="47194" y="200507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形状 426">
              <a:extLst>
                <a:ext uri="{FF2B5EF4-FFF2-40B4-BE49-F238E27FC236}">
                  <a16:creationId xmlns:a16="http://schemas.microsoft.com/office/drawing/2014/main" id="{0744A24A-5683-B8B3-53B4-AE35BBD689D7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7371634" y="2943202"/>
              <a:ext cx="61744" cy="138267"/>
            </a:xfrm>
            <a:custGeom>
              <a:avLst/>
              <a:gdLst>
                <a:gd name="connsiteX0" fmla="*/ 40113 w 61744"/>
                <a:gd name="connsiteY0" fmla="*/ 15881 h 138267"/>
                <a:gd name="connsiteX1" fmla="*/ 56713 w 61744"/>
                <a:gd name="connsiteY1" fmla="*/ 6366 h 138267"/>
                <a:gd name="connsiteX2" fmla="*/ 61976 w 61744"/>
                <a:gd name="connsiteY2" fmla="*/ 6366 h 138267"/>
                <a:gd name="connsiteX3" fmla="*/ 61976 w 61744"/>
                <a:gd name="connsiteY3" fmla="*/ 91 h 138267"/>
                <a:gd name="connsiteX4" fmla="*/ 31205 w 61744"/>
                <a:gd name="connsiteY4" fmla="*/ 698 h 138267"/>
                <a:gd name="connsiteX5" fmla="*/ 232 w 61744"/>
                <a:gd name="connsiteY5" fmla="*/ 91 h 138267"/>
                <a:gd name="connsiteX6" fmla="*/ 232 w 61744"/>
                <a:gd name="connsiteY6" fmla="*/ 6366 h 138267"/>
                <a:gd name="connsiteX7" fmla="*/ 5495 w 61744"/>
                <a:gd name="connsiteY7" fmla="*/ 6366 h 138267"/>
                <a:gd name="connsiteX8" fmla="*/ 22095 w 61744"/>
                <a:gd name="connsiteY8" fmla="*/ 15881 h 138267"/>
                <a:gd name="connsiteX9" fmla="*/ 22095 w 61744"/>
                <a:gd name="connsiteY9" fmla="*/ 122567 h 138267"/>
                <a:gd name="connsiteX10" fmla="*/ 5495 w 61744"/>
                <a:gd name="connsiteY10" fmla="*/ 132082 h 138267"/>
                <a:gd name="connsiteX11" fmla="*/ 232 w 61744"/>
                <a:gd name="connsiteY11" fmla="*/ 132082 h 138267"/>
                <a:gd name="connsiteX12" fmla="*/ 232 w 61744"/>
                <a:gd name="connsiteY12" fmla="*/ 138358 h 138267"/>
                <a:gd name="connsiteX13" fmla="*/ 31003 w 61744"/>
                <a:gd name="connsiteY13" fmla="*/ 137751 h 138267"/>
                <a:gd name="connsiteX14" fmla="*/ 61976 w 61744"/>
                <a:gd name="connsiteY14" fmla="*/ 138358 h 138267"/>
                <a:gd name="connsiteX15" fmla="*/ 61976 w 61744"/>
                <a:gd name="connsiteY15" fmla="*/ 132082 h 138267"/>
                <a:gd name="connsiteX16" fmla="*/ 56713 w 61744"/>
                <a:gd name="connsiteY16" fmla="*/ 132082 h 138267"/>
                <a:gd name="connsiteX17" fmla="*/ 40113 w 61744"/>
                <a:gd name="connsiteY17" fmla="*/ 122567 h 138267"/>
                <a:gd name="connsiteX18" fmla="*/ 40113 w 61744"/>
                <a:gd name="connsiteY18" fmla="*/ 15881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744" h="138267">
                  <a:moveTo>
                    <a:pt x="40113" y="15881"/>
                  </a:moveTo>
                  <a:cubicBezTo>
                    <a:pt x="40113" y="8593"/>
                    <a:pt x="40720" y="6366"/>
                    <a:pt x="56713" y="6366"/>
                  </a:cubicBezTo>
                  <a:lnTo>
                    <a:pt x="61976" y="6366"/>
                  </a:lnTo>
                  <a:lnTo>
                    <a:pt x="61976" y="91"/>
                  </a:lnTo>
                  <a:cubicBezTo>
                    <a:pt x="54891" y="698"/>
                    <a:pt x="38898" y="698"/>
                    <a:pt x="31205" y="698"/>
                  </a:cubicBezTo>
                  <a:cubicBezTo>
                    <a:pt x="23310" y="698"/>
                    <a:pt x="7317" y="698"/>
                    <a:pt x="232" y="91"/>
                  </a:cubicBezTo>
                  <a:lnTo>
                    <a:pt x="232" y="6366"/>
                  </a:lnTo>
                  <a:lnTo>
                    <a:pt x="5495" y="6366"/>
                  </a:lnTo>
                  <a:cubicBezTo>
                    <a:pt x="21488" y="6366"/>
                    <a:pt x="22095" y="8593"/>
                    <a:pt x="22095" y="15881"/>
                  </a:cubicBezTo>
                  <a:lnTo>
                    <a:pt x="22095" y="122567"/>
                  </a:lnTo>
                  <a:cubicBezTo>
                    <a:pt x="22095" y="129855"/>
                    <a:pt x="21488" y="132082"/>
                    <a:pt x="5495" y="132082"/>
                  </a:cubicBezTo>
                  <a:lnTo>
                    <a:pt x="232" y="132082"/>
                  </a:lnTo>
                  <a:lnTo>
                    <a:pt x="232" y="138358"/>
                  </a:lnTo>
                  <a:cubicBezTo>
                    <a:pt x="7317" y="137751"/>
                    <a:pt x="23310" y="137751"/>
                    <a:pt x="31003" y="137751"/>
                  </a:cubicBezTo>
                  <a:cubicBezTo>
                    <a:pt x="38898" y="137751"/>
                    <a:pt x="54891" y="137751"/>
                    <a:pt x="61976" y="138358"/>
                  </a:cubicBezTo>
                  <a:lnTo>
                    <a:pt x="61976" y="132082"/>
                  </a:lnTo>
                  <a:lnTo>
                    <a:pt x="56713" y="132082"/>
                  </a:lnTo>
                  <a:cubicBezTo>
                    <a:pt x="40720" y="132082"/>
                    <a:pt x="40113" y="129855"/>
                    <a:pt x="40113" y="122567"/>
                  </a:cubicBezTo>
                  <a:lnTo>
                    <a:pt x="40113" y="1588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形状 427">
              <a:extLst>
                <a:ext uri="{FF2B5EF4-FFF2-40B4-BE49-F238E27FC236}">
                  <a16:creationId xmlns:a16="http://schemas.microsoft.com/office/drawing/2014/main" id="{5C761726-2847-2694-0BFF-BF3DE0BDE785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7445547" y="2991990"/>
              <a:ext cx="158106" cy="89478"/>
            </a:xfrm>
            <a:custGeom>
              <a:avLst/>
              <a:gdLst>
                <a:gd name="connsiteX0" fmla="*/ 16026 w 158106"/>
                <a:gd name="connsiteY0" fmla="*/ 19930 h 89478"/>
                <a:gd name="connsiteX1" fmla="*/ 16026 w 158106"/>
                <a:gd name="connsiteY1" fmla="*/ 74184 h 89478"/>
                <a:gd name="connsiteX2" fmla="*/ 235 w 158106"/>
                <a:gd name="connsiteY2" fmla="*/ 83294 h 89478"/>
                <a:gd name="connsiteX3" fmla="*/ 235 w 158106"/>
                <a:gd name="connsiteY3" fmla="*/ 89570 h 89478"/>
                <a:gd name="connsiteX4" fmla="*/ 23111 w 158106"/>
                <a:gd name="connsiteY4" fmla="*/ 88962 h 89478"/>
                <a:gd name="connsiteX5" fmla="*/ 45784 w 158106"/>
                <a:gd name="connsiteY5" fmla="*/ 89570 h 89478"/>
                <a:gd name="connsiteX6" fmla="*/ 45784 w 158106"/>
                <a:gd name="connsiteY6" fmla="*/ 83294 h 89478"/>
                <a:gd name="connsiteX7" fmla="*/ 29994 w 158106"/>
                <a:gd name="connsiteY7" fmla="*/ 74184 h 89478"/>
                <a:gd name="connsiteX8" fmla="*/ 29994 w 158106"/>
                <a:gd name="connsiteY8" fmla="*/ 36935 h 89478"/>
                <a:gd name="connsiteX9" fmla="*/ 57324 w 158106"/>
                <a:gd name="connsiteY9" fmla="*/ 4544 h 89478"/>
                <a:gd name="connsiteX10" fmla="*/ 72304 w 158106"/>
                <a:gd name="connsiteY10" fmla="*/ 27015 h 89478"/>
                <a:gd name="connsiteX11" fmla="*/ 72304 w 158106"/>
                <a:gd name="connsiteY11" fmla="*/ 74184 h 89478"/>
                <a:gd name="connsiteX12" fmla="*/ 56514 w 158106"/>
                <a:gd name="connsiteY12" fmla="*/ 83294 h 89478"/>
                <a:gd name="connsiteX13" fmla="*/ 56514 w 158106"/>
                <a:gd name="connsiteY13" fmla="*/ 89570 h 89478"/>
                <a:gd name="connsiteX14" fmla="*/ 79390 w 158106"/>
                <a:gd name="connsiteY14" fmla="*/ 88962 h 89478"/>
                <a:gd name="connsiteX15" fmla="*/ 102063 w 158106"/>
                <a:gd name="connsiteY15" fmla="*/ 89570 h 89478"/>
                <a:gd name="connsiteX16" fmla="*/ 102063 w 158106"/>
                <a:gd name="connsiteY16" fmla="*/ 83294 h 89478"/>
                <a:gd name="connsiteX17" fmla="*/ 86273 w 158106"/>
                <a:gd name="connsiteY17" fmla="*/ 74184 h 89478"/>
                <a:gd name="connsiteX18" fmla="*/ 86273 w 158106"/>
                <a:gd name="connsiteY18" fmla="*/ 36935 h 89478"/>
                <a:gd name="connsiteX19" fmla="*/ 113602 w 158106"/>
                <a:gd name="connsiteY19" fmla="*/ 4544 h 89478"/>
                <a:gd name="connsiteX20" fmla="*/ 128583 w 158106"/>
                <a:gd name="connsiteY20" fmla="*/ 27015 h 89478"/>
                <a:gd name="connsiteX21" fmla="*/ 128583 w 158106"/>
                <a:gd name="connsiteY21" fmla="*/ 74184 h 89478"/>
                <a:gd name="connsiteX22" fmla="*/ 112792 w 158106"/>
                <a:gd name="connsiteY22" fmla="*/ 83294 h 89478"/>
                <a:gd name="connsiteX23" fmla="*/ 112792 w 158106"/>
                <a:gd name="connsiteY23" fmla="*/ 89570 h 89478"/>
                <a:gd name="connsiteX24" fmla="*/ 135668 w 158106"/>
                <a:gd name="connsiteY24" fmla="*/ 88962 h 89478"/>
                <a:gd name="connsiteX25" fmla="*/ 158342 w 158106"/>
                <a:gd name="connsiteY25" fmla="*/ 89570 h 89478"/>
                <a:gd name="connsiteX26" fmla="*/ 158342 w 158106"/>
                <a:gd name="connsiteY26" fmla="*/ 83294 h 89478"/>
                <a:gd name="connsiteX27" fmla="*/ 142551 w 158106"/>
                <a:gd name="connsiteY27" fmla="*/ 77221 h 89478"/>
                <a:gd name="connsiteX28" fmla="*/ 142551 w 158106"/>
                <a:gd name="connsiteY28" fmla="*/ 38555 h 89478"/>
                <a:gd name="connsiteX29" fmla="*/ 136276 w 158106"/>
                <a:gd name="connsiteY29" fmla="*/ 7581 h 89478"/>
                <a:gd name="connsiteX30" fmla="*/ 115019 w 158106"/>
                <a:gd name="connsiteY30" fmla="*/ 91 h 89478"/>
                <a:gd name="connsiteX31" fmla="*/ 85665 w 158106"/>
                <a:gd name="connsiteY31" fmla="*/ 19930 h 89478"/>
                <a:gd name="connsiteX32" fmla="*/ 58741 w 158106"/>
                <a:gd name="connsiteY32" fmla="*/ 91 h 89478"/>
                <a:gd name="connsiteX33" fmla="*/ 28779 w 158106"/>
                <a:gd name="connsiteY33" fmla="*/ 21347 h 89478"/>
                <a:gd name="connsiteX34" fmla="*/ 28779 w 158106"/>
                <a:gd name="connsiteY34" fmla="*/ 91 h 89478"/>
                <a:gd name="connsiteX35" fmla="*/ 235 w 158106"/>
                <a:gd name="connsiteY35" fmla="*/ 2318 h 89478"/>
                <a:gd name="connsiteX36" fmla="*/ 235 w 158106"/>
                <a:gd name="connsiteY36" fmla="*/ 8593 h 89478"/>
                <a:gd name="connsiteX37" fmla="*/ 16026 w 158106"/>
                <a:gd name="connsiteY37" fmla="*/ 19930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106" h="89478">
                  <a:moveTo>
                    <a:pt x="16026" y="19930"/>
                  </a:moveTo>
                  <a:lnTo>
                    <a:pt x="16026" y="74184"/>
                  </a:lnTo>
                  <a:cubicBezTo>
                    <a:pt x="16026" y="83294"/>
                    <a:pt x="13799" y="83294"/>
                    <a:pt x="235" y="83294"/>
                  </a:cubicBezTo>
                  <a:lnTo>
                    <a:pt x="235" y="89570"/>
                  </a:lnTo>
                  <a:cubicBezTo>
                    <a:pt x="7321" y="89367"/>
                    <a:pt x="17645" y="88962"/>
                    <a:pt x="23111" y="88962"/>
                  </a:cubicBezTo>
                  <a:cubicBezTo>
                    <a:pt x="28375" y="88962"/>
                    <a:pt x="38902" y="89367"/>
                    <a:pt x="45784" y="89570"/>
                  </a:cubicBezTo>
                  <a:lnTo>
                    <a:pt x="45784" y="83294"/>
                  </a:lnTo>
                  <a:cubicBezTo>
                    <a:pt x="32221" y="83294"/>
                    <a:pt x="29994" y="83294"/>
                    <a:pt x="29994" y="74184"/>
                  </a:cubicBezTo>
                  <a:lnTo>
                    <a:pt x="29994" y="36935"/>
                  </a:lnTo>
                  <a:cubicBezTo>
                    <a:pt x="29994" y="15881"/>
                    <a:pt x="44367" y="4544"/>
                    <a:pt x="57324" y="4544"/>
                  </a:cubicBezTo>
                  <a:cubicBezTo>
                    <a:pt x="70077" y="4544"/>
                    <a:pt x="72304" y="15476"/>
                    <a:pt x="72304" y="27015"/>
                  </a:cubicBezTo>
                  <a:lnTo>
                    <a:pt x="72304" y="74184"/>
                  </a:lnTo>
                  <a:cubicBezTo>
                    <a:pt x="72304" y="83294"/>
                    <a:pt x="70077" y="83294"/>
                    <a:pt x="56514" y="83294"/>
                  </a:cubicBezTo>
                  <a:lnTo>
                    <a:pt x="56514" y="89570"/>
                  </a:lnTo>
                  <a:cubicBezTo>
                    <a:pt x="63599" y="89367"/>
                    <a:pt x="73924" y="88962"/>
                    <a:pt x="79390" y="88962"/>
                  </a:cubicBezTo>
                  <a:cubicBezTo>
                    <a:pt x="84653" y="88962"/>
                    <a:pt x="95180" y="89367"/>
                    <a:pt x="102063" y="89570"/>
                  </a:cubicBezTo>
                  <a:lnTo>
                    <a:pt x="102063" y="83294"/>
                  </a:lnTo>
                  <a:cubicBezTo>
                    <a:pt x="88500" y="83294"/>
                    <a:pt x="86273" y="83294"/>
                    <a:pt x="86273" y="74184"/>
                  </a:cubicBezTo>
                  <a:lnTo>
                    <a:pt x="86273" y="36935"/>
                  </a:lnTo>
                  <a:cubicBezTo>
                    <a:pt x="86273" y="15881"/>
                    <a:pt x="100646" y="4544"/>
                    <a:pt x="113602" y="4544"/>
                  </a:cubicBezTo>
                  <a:cubicBezTo>
                    <a:pt x="126356" y="4544"/>
                    <a:pt x="128583" y="15476"/>
                    <a:pt x="128583" y="27015"/>
                  </a:cubicBezTo>
                  <a:lnTo>
                    <a:pt x="128583" y="74184"/>
                  </a:lnTo>
                  <a:cubicBezTo>
                    <a:pt x="128583" y="83294"/>
                    <a:pt x="126356" y="83294"/>
                    <a:pt x="112792" y="83294"/>
                  </a:cubicBezTo>
                  <a:lnTo>
                    <a:pt x="112792" y="89570"/>
                  </a:lnTo>
                  <a:cubicBezTo>
                    <a:pt x="119878" y="89367"/>
                    <a:pt x="130202" y="88962"/>
                    <a:pt x="135668" y="88962"/>
                  </a:cubicBezTo>
                  <a:cubicBezTo>
                    <a:pt x="140932" y="88962"/>
                    <a:pt x="151459" y="89367"/>
                    <a:pt x="158342" y="89570"/>
                  </a:cubicBezTo>
                  <a:lnTo>
                    <a:pt x="158342" y="83294"/>
                  </a:lnTo>
                  <a:cubicBezTo>
                    <a:pt x="147815" y="83294"/>
                    <a:pt x="142754" y="83294"/>
                    <a:pt x="142551" y="77221"/>
                  </a:cubicBezTo>
                  <a:lnTo>
                    <a:pt x="142551" y="38555"/>
                  </a:lnTo>
                  <a:cubicBezTo>
                    <a:pt x="142551" y="21145"/>
                    <a:pt x="142551" y="14869"/>
                    <a:pt x="136276" y="7581"/>
                  </a:cubicBezTo>
                  <a:cubicBezTo>
                    <a:pt x="133441" y="4140"/>
                    <a:pt x="126761" y="91"/>
                    <a:pt x="115019" y="91"/>
                  </a:cubicBezTo>
                  <a:cubicBezTo>
                    <a:pt x="98014" y="91"/>
                    <a:pt x="89107" y="12237"/>
                    <a:pt x="85665" y="19930"/>
                  </a:cubicBezTo>
                  <a:cubicBezTo>
                    <a:pt x="82831" y="2318"/>
                    <a:pt x="67851" y="91"/>
                    <a:pt x="58741" y="91"/>
                  </a:cubicBezTo>
                  <a:cubicBezTo>
                    <a:pt x="43963" y="91"/>
                    <a:pt x="34448" y="8796"/>
                    <a:pt x="28779" y="21347"/>
                  </a:cubicBezTo>
                  <a:lnTo>
                    <a:pt x="28779" y="91"/>
                  </a:lnTo>
                  <a:lnTo>
                    <a:pt x="235" y="2318"/>
                  </a:lnTo>
                  <a:lnTo>
                    <a:pt x="235" y="8593"/>
                  </a:lnTo>
                  <a:cubicBezTo>
                    <a:pt x="14406" y="8593"/>
                    <a:pt x="16026" y="10010"/>
                    <a:pt x="16026" y="19930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形状 428">
              <a:extLst>
                <a:ext uri="{FF2B5EF4-FFF2-40B4-BE49-F238E27FC236}">
                  <a16:creationId xmlns:a16="http://schemas.microsoft.com/office/drawing/2014/main" id="{AFAE03E2-D665-468E-4B62-987EDEA28C31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7627812" y="2929638"/>
              <a:ext cx="46966" cy="202440"/>
            </a:xfrm>
            <a:custGeom>
              <a:avLst/>
              <a:gdLst>
                <a:gd name="connsiteX0" fmla="*/ 47210 w 46966"/>
                <a:gd name="connsiteY0" fmla="*/ 200507 h 202440"/>
                <a:gd name="connsiteX1" fmla="*/ 43768 w 46966"/>
                <a:gd name="connsiteY1" fmla="*/ 196054 h 202440"/>
                <a:gd name="connsiteX2" fmla="*/ 11985 w 46966"/>
                <a:gd name="connsiteY2" fmla="*/ 101311 h 202440"/>
                <a:gd name="connsiteX3" fmla="*/ 44578 w 46966"/>
                <a:gd name="connsiteY3" fmla="*/ 5557 h 202440"/>
                <a:gd name="connsiteX4" fmla="*/ 47210 w 46966"/>
                <a:gd name="connsiteY4" fmla="*/ 2115 h 202440"/>
                <a:gd name="connsiteX5" fmla="*/ 45185 w 46966"/>
                <a:gd name="connsiteY5" fmla="*/ 91 h 202440"/>
                <a:gd name="connsiteX6" fmla="*/ 12997 w 46966"/>
                <a:gd name="connsiteY6" fmla="*/ 39567 h 202440"/>
                <a:gd name="connsiteX7" fmla="*/ 244 w 46966"/>
                <a:gd name="connsiteY7" fmla="*/ 101311 h 202440"/>
                <a:gd name="connsiteX8" fmla="*/ 13605 w 46966"/>
                <a:gd name="connsiteY8" fmla="*/ 164473 h 202440"/>
                <a:gd name="connsiteX9" fmla="*/ 45185 w 46966"/>
                <a:gd name="connsiteY9" fmla="*/ 202532 h 202440"/>
                <a:gd name="connsiteX10" fmla="*/ 47210 w 46966"/>
                <a:gd name="connsiteY10" fmla="*/ 20050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10" y="200507"/>
                  </a:moveTo>
                  <a:cubicBezTo>
                    <a:pt x="47210" y="199900"/>
                    <a:pt x="47210" y="199495"/>
                    <a:pt x="43768" y="196054"/>
                  </a:cubicBezTo>
                  <a:cubicBezTo>
                    <a:pt x="18463" y="170546"/>
                    <a:pt x="11985" y="132285"/>
                    <a:pt x="11985" y="101311"/>
                  </a:cubicBezTo>
                  <a:cubicBezTo>
                    <a:pt x="11985" y="66087"/>
                    <a:pt x="19678" y="30862"/>
                    <a:pt x="44578" y="5557"/>
                  </a:cubicBezTo>
                  <a:cubicBezTo>
                    <a:pt x="47210" y="3127"/>
                    <a:pt x="47210" y="2723"/>
                    <a:pt x="47210" y="2115"/>
                  </a:cubicBezTo>
                  <a:cubicBezTo>
                    <a:pt x="47210" y="698"/>
                    <a:pt x="46400" y="91"/>
                    <a:pt x="45185" y="91"/>
                  </a:cubicBezTo>
                  <a:cubicBezTo>
                    <a:pt x="43161" y="91"/>
                    <a:pt x="24941" y="13857"/>
                    <a:pt x="12997" y="39567"/>
                  </a:cubicBezTo>
                  <a:cubicBezTo>
                    <a:pt x="2673" y="61835"/>
                    <a:pt x="244" y="84306"/>
                    <a:pt x="244" y="101311"/>
                  </a:cubicBezTo>
                  <a:cubicBezTo>
                    <a:pt x="244" y="117102"/>
                    <a:pt x="2470" y="141597"/>
                    <a:pt x="13605" y="164473"/>
                  </a:cubicBezTo>
                  <a:cubicBezTo>
                    <a:pt x="25751" y="189373"/>
                    <a:pt x="43161" y="202532"/>
                    <a:pt x="45185" y="202532"/>
                  </a:cubicBezTo>
                  <a:cubicBezTo>
                    <a:pt x="46400" y="202532"/>
                    <a:pt x="47210" y="201924"/>
                    <a:pt x="47210" y="200507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形状 429">
              <a:extLst>
                <a:ext uri="{FF2B5EF4-FFF2-40B4-BE49-F238E27FC236}">
                  <a16:creationId xmlns:a16="http://schemas.microsoft.com/office/drawing/2014/main" id="{FC4EB66A-CB80-E422-C467-012BD00018AF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7697632" y="2991990"/>
              <a:ext cx="99398" cy="91705"/>
            </a:xfrm>
            <a:custGeom>
              <a:avLst/>
              <a:gdLst>
                <a:gd name="connsiteX0" fmla="*/ 1057 w 99398"/>
                <a:gd name="connsiteY0" fmla="*/ 81674 h 91705"/>
                <a:gd name="connsiteX1" fmla="*/ 247 w 99398"/>
                <a:gd name="connsiteY1" fmla="*/ 86331 h 91705"/>
                <a:gd name="connsiteX2" fmla="*/ 6118 w 99398"/>
                <a:gd name="connsiteY2" fmla="*/ 91796 h 91705"/>
                <a:gd name="connsiteX3" fmla="*/ 15026 w 99398"/>
                <a:gd name="connsiteY3" fmla="*/ 80460 h 91705"/>
                <a:gd name="connsiteX4" fmla="*/ 24540 w 99398"/>
                <a:gd name="connsiteY4" fmla="*/ 43008 h 91705"/>
                <a:gd name="connsiteX5" fmla="*/ 59158 w 99398"/>
                <a:gd name="connsiteY5" fmla="*/ 60216 h 91705"/>
                <a:gd name="connsiteX6" fmla="*/ 58753 w 99398"/>
                <a:gd name="connsiteY6" fmla="*/ 64669 h 91705"/>
                <a:gd name="connsiteX7" fmla="*/ 57741 w 99398"/>
                <a:gd name="connsiteY7" fmla="*/ 71755 h 91705"/>
                <a:gd name="connsiteX8" fmla="*/ 76365 w 99398"/>
                <a:gd name="connsiteY8" fmla="*/ 91796 h 91705"/>
                <a:gd name="connsiteX9" fmla="*/ 92156 w 99398"/>
                <a:gd name="connsiteY9" fmla="*/ 81270 h 91705"/>
                <a:gd name="connsiteX10" fmla="*/ 99646 w 99398"/>
                <a:gd name="connsiteY10" fmla="*/ 60621 h 91705"/>
                <a:gd name="connsiteX11" fmla="*/ 97217 w 99398"/>
                <a:gd name="connsiteY11" fmla="*/ 58596 h 91705"/>
                <a:gd name="connsiteX12" fmla="*/ 94382 w 99398"/>
                <a:gd name="connsiteY12" fmla="*/ 62240 h 91705"/>
                <a:gd name="connsiteX13" fmla="*/ 76770 w 99398"/>
                <a:gd name="connsiteY13" fmla="*/ 87343 h 91705"/>
                <a:gd name="connsiteX14" fmla="*/ 70292 w 99398"/>
                <a:gd name="connsiteY14" fmla="*/ 77626 h 91705"/>
                <a:gd name="connsiteX15" fmla="*/ 71912 w 99398"/>
                <a:gd name="connsiteY15" fmla="*/ 66289 h 91705"/>
                <a:gd name="connsiteX16" fmla="*/ 72924 w 99398"/>
                <a:gd name="connsiteY16" fmla="*/ 59608 h 91705"/>
                <a:gd name="connsiteX17" fmla="*/ 33650 w 99398"/>
                <a:gd name="connsiteY17" fmla="*/ 38757 h 91705"/>
                <a:gd name="connsiteX18" fmla="*/ 52275 w 99398"/>
                <a:gd name="connsiteY18" fmla="*/ 24991 h 91705"/>
                <a:gd name="connsiteX19" fmla="*/ 75555 w 99398"/>
                <a:gd name="connsiteY19" fmla="*/ 8796 h 91705"/>
                <a:gd name="connsiteX20" fmla="*/ 74543 w 99398"/>
                <a:gd name="connsiteY20" fmla="*/ 13249 h 91705"/>
                <a:gd name="connsiteX21" fmla="*/ 82236 w 99398"/>
                <a:gd name="connsiteY21" fmla="*/ 20335 h 91705"/>
                <a:gd name="connsiteX22" fmla="*/ 93168 w 99398"/>
                <a:gd name="connsiteY22" fmla="*/ 9403 h 91705"/>
                <a:gd name="connsiteX23" fmla="*/ 85070 w 99398"/>
                <a:gd name="connsiteY23" fmla="*/ 2318 h 91705"/>
                <a:gd name="connsiteX24" fmla="*/ 51870 w 99398"/>
                <a:gd name="connsiteY24" fmla="*/ 19930 h 91705"/>
                <a:gd name="connsiteX25" fmla="*/ 25957 w 99398"/>
                <a:gd name="connsiteY25" fmla="*/ 37137 h 91705"/>
                <a:gd name="connsiteX26" fmla="*/ 30006 w 99398"/>
                <a:gd name="connsiteY26" fmla="*/ 21347 h 91705"/>
                <a:gd name="connsiteX27" fmla="*/ 33650 w 99398"/>
                <a:gd name="connsiteY27" fmla="*/ 5557 h 91705"/>
                <a:gd name="connsiteX28" fmla="*/ 27779 w 99398"/>
                <a:gd name="connsiteY28" fmla="*/ 91 h 91705"/>
                <a:gd name="connsiteX29" fmla="*/ 19682 w 99398"/>
                <a:gd name="connsiteY29" fmla="*/ 7379 h 91705"/>
                <a:gd name="connsiteX30" fmla="*/ 1057 w 99398"/>
                <a:gd name="connsiteY30" fmla="*/ 81674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91705">
                  <a:moveTo>
                    <a:pt x="1057" y="81674"/>
                  </a:moveTo>
                  <a:cubicBezTo>
                    <a:pt x="247" y="84509"/>
                    <a:pt x="247" y="84913"/>
                    <a:pt x="247" y="86331"/>
                  </a:cubicBezTo>
                  <a:cubicBezTo>
                    <a:pt x="247" y="89975"/>
                    <a:pt x="3082" y="91796"/>
                    <a:pt x="6118" y="91796"/>
                  </a:cubicBezTo>
                  <a:cubicBezTo>
                    <a:pt x="12191" y="91796"/>
                    <a:pt x="13406" y="86938"/>
                    <a:pt x="15026" y="80460"/>
                  </a:cubicBezTo>
                  <a:cubicBezTo>
                    <a:pt x="17050" y="73172"/>
                    <a:pt x="15835" y="77018"/>
                    <a:pt x="24540" y="43008"/>
                  </a:cubicBezTo>
                  <a:cubicBezTo>
                    <a:pt x="41545" y="43616"/>
                    <a:pt x="59158" y="47057"/>
                    <a:pt x="59158" y="60216"/>
                  </a:cubicBezTo>
                  <a:cubicBezTo>
                    <a:pt x="59158" y="61633"/>
                    <a:pt x="59158" y="62645"/>
                    <a:pt x="58753" y="64669"/>
                  </a:cubicBezTo>
                  <a:cubicBezTo>
                    <a:pt x="57943" y="67908"/>
                    <a:pt x="57741" y="70135"/>
                    <a:pt x="57741" y="71755"/>
                  </a:cubicBezTo>
                  <a:cubicBezTo>
                    <a:pt x="57741" y="83699"/>
                    <a:pt x="65838" y="91796"/>
                    <a:pt x="76365" y="91796"/>
                  </a:cubicBezTo>
                  <a:cubicBezTo>
                    <a:pt x="82843" y="91796"/>
                    <a:pt x="88107" y="88153"/>
                    <a:pt x="92156" y="81270"/>
                  </a:cubicBezTo>
                  <a:cubicBezTo>
                    <a:pt x="97217" y="72767"/>
                    <a:pt x="99646" y="61025"/>
                    <a:pt x="99646" y="60621"/>
                  </a:cubicBezTo>
                  <a:cubicBezTo>
                    <a:pt x="99646" y="58596"/>
                    <a:pt x="97824" y="58596"/>
                    <a:pt x="97217" y="58596"/>
                  </a:cubicBezTo>
                  <a:cubicBezTo>
                    <a:pt x="95192" y="58596"/>
                    <a:pt x="94990" y="59406"/>
                    <a:pt x="94382" y="62240"/>
                  </a:cubicBezTo>
                  <a:cubicBezTo>
                    <a:pt x="90536" y="76209"/>
                    <a:pt x="85880" y="87343"/>
                    <a:pt x="76770" y="87343"/>
                  </a:cubicBezTo>
                  <a:cubicBezTo>
                    <a:pt x="72519" y="87343"/>
                    <a:pt x="70292" y="84711"/>
                    <a:pt x="70292" y="77626"/>
                  </a:cubicBezTo>
                  <a:cubicBezTo>
                    <a:pt x="70292" y="74589"/>
                    <a:pt x="71102" y="69730"/>
                    <a:pt x="71912" y="66289"/>
                  </a:cubicBezTo>
                  <a:cubicBezTo>
                    <a:pt x="72316" y="64467"/>
                    <a:pt x="72924" y="61835"/>
                    <a:pt x="72924" y="59608"/>
                  </a:cubicBezTo>
                  <a:cubicBezTo>
                    <a:pt x="72924" y="40579"/>
                    <a:pt x="44987" y="39162"/>
                    <a:pt x="33650" y="38757"/>
                  </a:cubicBezTo>
                  <a:cubicBezTo>
                    <a:pt x="40331" y="35113"/>
                    <a:pt x="46809" y="29647"/>
                    <a:pt x="52275" y="24991"/>
                  </a:cubicBezTo>
                  <a:cubicBezTo>
                    <a:pt x="61587" y="17096"/>
                    <a:pt x="67458" y="12237"/>
                    <a:pt x="75555" y="8796"/>
                  </a:cubicBezTo>
                  <a:cubicBezTo>
                    <a:pt x="75151" y="9808"/>
                    <a:pt x="74543" y="12237"/>
                    <a:pt x="74543" y="13249"/>
                  </a:cubicBezTo>
                  <a:cubicBezTo>
                    <a:pt x="74543" y="15679"/>
                    <a:pt x="75960" y="20335"/>
                    <a:pt x="82236" y="20335"/>
                  </a:cubicBezTo>
                  <a:cubicBezTo>
                    <a:pt x="88714" y="20335"/>
                    <a:pt x="93168" y="14464"/>
                    <a:pt x="93168" y="9403"/>
                  </a:cubicBezTo>
                  <a:cubicBezTo>
                    <a:pt x="93168" y="7581"/>
                    <a:pt x="92358" y="2318"/>
                    <a:pt x="85070" y="2318"/>
                  </a:cubicBezTo>
                  <a:cubicBezTo>
                    <a:pt x="72721" y="2318"/>
                    <a:pt x="60777" y="12440"/>
                    <a:pt x="51870" y="19930"/>
                  </a:cubicBezTo>
                  <a:cubicBezTo>
                    <a:pt x="38104" y="31672"/>
                    <a:pt x="33245" y="34708"/>
                    <a:pt x="25957" y="37137"/>
                  </a:cubicBezTo>
                  <a:cubicBezTo>
                    <a:pt x="26565" y="34911"/>
                    <a:pt x="28994" y="24789"/>
                    <a:pt x="30006" y="21347"/>
                  </a:cubicBezTo>
                  <a:cubicBezTo>
                    <a:pt x="31221" y="16084"/>
                    <a:pt x="33650" y="6569"/>
                    <a:pt x="33650" y="5557"/>
                  </a:cubicBezTo>
                  <a:cubicBezTo>
                    <a:pt x="33650" y="2115"/>
                    <a:pt x="31221" y="91"/>
                    <a:pt x="27779" y="91"/>
                  </a:cubicBezTo>
                  <a:cubicBezTo>
                    <a:pt x="27172" y="91"/>
                    <a:pt x="21504" y="91"/>
                    <a:pt x="19682" y="7379"/>
                  </a:cubicBezTo>
                  <a:lnTo>
                    <a:pt x="1057" y="81674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形状 430">
              <a:extLst>
                <a:ext uri="{FF2B5EF4-FFF2-40B4-BE49-F238E27FC236}">
                  <a16:creationId xmlns:a16="http://schemas.microsoft.com/office/drawing/2014/main" id="{D5D96132-721E-BAC2-C467-E9E34077045C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7809938" y="2928790"/>
              <a:ext cx="35568" cy="73405"/>
            </a:xfrm>
            <a:custGeom>
              <a:avLst/>
              <a:gdLst>
                <a:gd name="connsiteX0" fmla="*/ 34547 w 35568"/>
                <a:gd name="connsiteY0" fmla="*/ 12416 h 73405"/>
                <a:gd name="connsiteX1" fmla="*/ 35822 w 35568"/>
                <a:gd name="connsiteY1" fmla="*/ 7881 h 73405"/>
                <a:gd name="connsiteX2" fmla="*/ 27461 w 35568"/>
                <a:gd name="connsiteY2" fmla="*/ 87 h 73405"/>
                <a:gd name="connsiteX3" fmla="*/ 19667 w 35568"/>
                <a:gd name="connsiteY3" fmla="*/ 6747 h 73405"/>
                <a:gd name="connsiteX4" fmla="*/ 962 w 35568"/>
                <a:gd name="connsiteY4" fmla="*/ 68107 h 73405"/>
                <a:gd name="connsiteX5" fmla="*/ 253 w 35568"/>
                <a:gd name="connsiteY5" fmla="*/ 70375 h 73405"/>
                <a:gd name="connsiteX6" fmla="*/ 5780 w 35568"/>
                <a:gd name="connsiteY6" fmla="*/ 73492 h 73405"/>
                <a:gd name="connsiteX7" fmla="*/ 7905 w 35568"/>
                <a:gd name="connsiteY7" fmla="*/ 71083 h 73405"/>
                <a:gd name="connsiteX8" fmla="*/ 34547 w 35568"/>
                <a:gd name="connsiteY8" fmla="*/ 12416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3405">
                  <a:moveTo>
                    <a:pt x="34547" y="12416"/>
                  </a:moveTo>
                  <a:cubicBezTo>
                    <a:pt x="35680" y="10007"/>
                    <a:pt x="35822" y="8873"/>
                    <a:pt x="35822" y="7881"/>
                  </a:cubicBezTo>
                  <a:cubicBezTo>
                    <a:pt x="35822" y="3488"/>
                    <a:pt x="31854" y="87"/>
                    <a:pt x="27461" y="87"/>
                  </a:cubicBezTo>
                  <a:cubicBezTo>
                    <a:pt x="22076" y="87"/>
                    <a:pt x="20376" y="4480"/>
                    <a:pt x="19667" y="6747"/>
                  </a:cubicBezTo>
                  <a:lnTo>
                    <a:pt x="962" y="68107"/>
                  </a:lnTo>
                  <a:cubicBezTo>
                    <a:pt x="820" y="68391"/>
                    <a:pt x="253" y="70233"/>
                    <a:pt x="253" y="70375"/>
                  </a:cubicBezTo>
                  <a:cubicBezTo>
                    <a:pt x="253" y="72075"/>
                    <a:pt x="4646" y="73492"/>
                    <a:pt x="5780" y="73492"/>
                  </a:cubicBezTo>
                  <a:cubicBezTo>
                    <a:pt x="6772" y="73492"/>
                    <a:pt x="6914" y="73209"/>
                    <a:pt x="7905" y="71083"/>
                  </a:cubicBezTo>
                  <a:lnTo>
                    <a:pt x="34547" y="1241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形状 431">
              <a:extLst>
                <a:ext uri="{FF2B5EF4-FFF2-40B4-BE49-F238E27FC236}">
                  <a16:creationId xmlns:a16="http://schemas.microsoft.com/office/drawing/2014/main" id="{E73D84DA-1FA7-CBAE-7CA3-AA3CEE6CC0F2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7856612" y="2928790"/>
              <a:ext cx="35568" cy="73405"/>
            </a:xfrm>
            <a:custGeom>
              <a:avLst/>
              <a:gdLst>
                <a:gd name="connsiteX0" fmla="*/ 34549 w 35568"/>
                <a:gd name="connsiteY0" fmla="*/ 12416 h 73405"/>
                <a:gd name="connsiteX1" fmla="*/ 35824 w 35568"/>
                <a:gd name="connsiteY1" fmla="*/ 7881 h 73405"/>
                <a:gd name="connsiteX2" fmla="*/ 27464 w 35568"/>
                <a:gd name="connsiteY2" fmla="*/ 87 h 73405"/>
                <a:gd name="connsiteX3" fmla="*/ 19670 w 35568"/>
                <a:gd name="connsiteY3" fmla="*/ 6747 h 73405"/>
                <a:gd name="connsiteX4" fmla="*/ 964 w 35568"/>
                <a:gd name="connsiteY4" fmla="*/ 68107 h 73405"/>
                <a:gd name="connsiteX5" fmla="*/ 255 w 35568"/>
                <a:gd name="connsiteY5" fmla="*/ 70375 h 73405"/>
                <a:gd name="connsiteX6" fmla="*/ 5782 w 35568"/>
                <a:gd name="connsiteY6" fmla="*/ 73492 h 73405"/>
                <a:gd name="connsiteX7" fmla="*/ 7908 w 35568"/>
                <a:gd name="connsiteY7" fmla="*/ 71083 h 73405"/>
                <a:gd name="connsiteX8" fmla="*/ 34549 w 35568"/>
                <a:gd name="connsiteY8" fmla="*/ 12416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3405">
                  <a:moveTo>
                    <a:pt x="34549" y="12416"/>
                  </a:moveTo>
                  <a:cubicBezTo>
                    <a:pt x="35683" y="10007"/>
                    <a:pt x="35824" y="8873"/>
                    <a:pt x="35824" y="7881"/>
                  </a:cubicBezTo>
                  <a:cubicBezTo>
                    <a:pt x="35824" y="3488"/>
                    <a:pt x="31857" y="87"/>
                    <a:pt x="27464" y="87"/>
                  </a:cubicBezTo>
                  <a:cubicBezTo>
                    <a:pt x="22079" y="87"/>
                    <a:pt x="20378" y="4480"/>
                    <a:pt x="19670" y="6747"/>
                  </a:cubicBezTo>
                  <a:lnTo>
                    <a:pt x="964" y="68107"/>
                  </a:lnTo>
                  <a:cubicBezTo>
                    <a:pt x="822" y="68391"/>
                    <a:pt x="255" y="70233"/>
                    <a:pt x="255" y="70375"/>
                  </a:cubicBezTo>
                  <a:cubicBezTo>
                    <a:pt x="255" y="72075"/>
                    <a:pt x="4648" y="73492"/>
                    <a:pt x="5782" y="73492"/>
                  </a:cubicBezTo>
                  <a:cubicBezTo>
                    <a:pt x="6774" y="73492"/>
                    <a:pt x="6916" y="73209"/>
                    <a:pt x="7908" y="71083"/>
                  </a:cubicBezTo>
                  <a:lnTo>
                    <a:pt x="34549" y="1241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形状 432">
              <a:extLst>
                <a:ext uri="{FF2B5EF4-FFF2-40B4-BE49-F238E27FC236}">
                  <a16:creationId xmlns:a16="http://schemas.microsoft.com/office/drawing/2014/main" id="{A562E152-C799-DC14-110D-52D9258312F9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7812063" y="3037622"/>
              <a:ext cx="62635" cy="94094"/>
            </a:xfrm>
            <a:custGeom>
              <a:avLst/>
              <a:gdLst>
                <a:gd name="connsiteX0" fmla="*/ 62888 w 62635"/>
                <a:gd name="connsiteY0" fmla="*/ 68397 h 94094"/>
                <a:gd name="connsiteX1" fmla="*/ 58070 w 62635"/>
                <a:gd name="connsiteY1" fmla="*/ 68397 h 94094"/>
                <a:gd name="connsiteX2" fmla="*/ 54386 w 62635"/>
                <a:gd name="connsiteY2" fmla="*/ 81292 h 94094"/>
                <a:gd name="connsiteX3" fmla="*/ 40357 w 62635"/>
                <a:gd name="connsiteY3" fmla="*/ 82143 h 94094"/>
                <a:gd name="connsiteX4" fmla="*/ 14282 w 62635"/>
                <a:gd name="connsiteY4" fmla="*/ 82143 h 94094"/>
                <a:gd name="connsiteX5" fmla="*/ 42624 w 62635"/>
                <a:gd name="connsiteY5" fmla="*/ 58335 h 94094"/>
                <a:gd name="connsiteX6" fmla="*/ 62888 w 62635"/>
                <a:gd name="connsiteY6" fmla="*/ 27726 h 94094"/>
                <a:gd name="connsiteX7" fmla="*/ 29729 w 62635"/>
                <a:gd name="connsiteY7" fmla="*/ 93 h 94094"/>
                <a:gd name="connsiteX8" fmla="*/ 253 w 62635"/>
                <a:gd name="connsiteY8" fmla="*/ 25459 h 94094"/>
                <a:gd name="connsiteX9" fmla="*/ 7764 w 62635"/>
                <a:gd name="connsiteY9" fmla="*/ 33395 h 94094"/>
                <a:gd name="connsiteX10" fmla="*/ 15274 w 62635"/>
                <a:gd name="connsiteY10" fmla="*/ 25884 h 94094"/>
                <a:gd name="connsiteX11" fmla="*/ 6914 w 62635"/>
                <a:gd name="connsiteY11" fmla="*/ 18374 h 94094"/>
                <a:gd name="connsiteX12" fmla="*/ 27603 w 62635"/>
                <a:gd name="connsiteY12" fmla="*/ 5195 h 94094"/>
                <a:gd name="connsiteX13" fmla="*/ 49143 w 62635"/>
                <a:gd name="connsiteY13" fmla="*/ 27726 h 94094"/>
                <a:gd name="connsiteX14" fmla="*/ 35822 w 62635"/>
                <a:gd name="connsiteY14" fmla="*/ 54934 h 94094"/>
                <a:gd name="connsiteX15" fmla="*/ 1670 w 62635"/>
                <a:gd name="connsiteY15" fmla="*/ 88661 h 94094"/>
                <a:gd name="connsiteX16" fmla="*/ 253 w 62635"/>
                <a:gd name="connsiteY16" fmla="*/ 94188 h 94094"/>
                <a:gd name="connsiteX17" fmla="*/ 58637 w 62635"/>
                <a:gd name="connsiteY17" fmla="*/ 94188 h 94094"/>
                <a:gd name="connsiteX18" fmla="*/ 62888 w 62635"/>
                <a:gd name="connsiteY18" fmla="*/ 68397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88" y="68397"/>
                  </a:moveTo>
                  <a:lnTo>
                    <a:pt x="58070" y="68397"/>
                  </a:lnTo>
                  <a:cubicBezTo>
                    <a:pt x="57645" y="71514"/>
                    <a:pt x="56228" y="79875"/>
                    <a:pt x="54386" y="81292"/>
                  </a:cubicBezTo>
                  <a:cubicBezTo>
                    <a:pt x="53252" y="82143"/>
                    <a:pt x="42341" y="82143"/>
                    <a:pt x="40357" y="82143"/>
                  </a:cubicBezTo>
                  <a:lnTo>
                    <a:pt x="14282" y="82143"/>
                  </a:lnTo>
                  <a:cubicBezTo>
                    <a:pt x="29162" y="68964"/>
                    <a:pt x="34122" y="64996"/>
                    <a:pt x="42624" y="58335"/>
                  </a:cubicBezTo>
                  <a:cubicBezTo>
                    <a:pt x="53111" y="49975"/>
                    <a:pt x="62888" y="41189"/>
                    <a:pt x="62888" y="27726"/>
                  </a:cubicBezTo>
                  <a:cubicBezTo>
                    <a:pt x="62888" y="10580"/>
                    <a:pt x="47867" y="93"/>
                    <a:pt x="29729" y="93"/>
                  </a:cubicBezTo>
                  <a:cubicBezTo>
                    <a:pt x="12157" y="93"/>
                    <a:pt x="253" y="12422"/>
                    <a:pt x="253" y="25459"/>
                  </a:cubicBezTo>
                  <a:cubicBezTo>
                    <a:pt x="253" y="32686"/>
                    <a:pt x="6347" y="33395"/>
                    <a:pt x="7764" y="33395"/>
                  </a:cubicBezTo>
                  <a:cubicBezTo>
                    <a:pt x="11165" y="33395"/>
                    <a:pt x="15274" y="30986"/>
                    <a:pt x="15274" y="25884"/>
                  </a:cubicBezTo>
                  <a:cubicBezTo>
                    <a:pt x="15274" y="23333"/>
                    <a:pt x="14282" y="18374"/>
                    <a:pt x="6914" y="18374"/>
                  </a:cubicBezTo>
                  <a:cubicBezTo>
                    <a:pt x="11306" y="8312"/>
                    <a:pt x="20943" y="5195"/>
                    <a:pt x="27603" y="5195"/>
                  </a:cubicBezTo>
                  <a:cubicBezTo>
                    <a:pt x="41774" y="5195"/>
                    <a:pt x="49143" y="16248"/>
                    <a:pt x="49143" y="27726"/>
                  </a:cubicBezTo>
                  <a:cubicBezTo>
                    <a:pt x="49143" y="40055"/>
                    <a:pt x="40357" y="49833"/>
                    <a:pt x="35822" y="54934"/>
                  </a:cubicBezTo>
                  <a:lnTo>
                    <a:pt x="1670" y="88661"/>
                  </a:lnTo>
                  <a:cubicBezTo>
                    <a:pt x="253" y="89937"/>
                    <a:pt x="253" y="90220"/>
                    <a:pt x="253" y="94188"/>
                  </a:cubicBezTo>
                  <a:lnTo>
                    <a:pt x="58637" y="94188"/>
                  </a:lnTo>
                  <a:lnTo>
                    <a:pt x="62888" y="6839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形状 433">
              <a:extLst>
                <a:ext uri="{FF2B5EF4-FFF2-40B4-BE49-F238E27FC236}">
                  <a16:creationId xmlns:a16="http://schemas.microsoft.com/office/drawing/2014/main" id="{2C94E42A-87E7-8201-3590-30FEF3ABBD48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7918145" y="2929638"/>
              <a:ext cx="46966" cy="202440"/>
            </a:xfrm>
            <a:custGeom>
              <a:avLst/>
              <a:gdLst>
                <a:gd name="connsiteX0" fmla="*/ 47225 w 46966"/>
                <a:gd name="connsiteY0" fmla="*/ 101311 h 202440"/>
                <a:gd name="connsiteX1" fmla="*/ 33863 w 46966"/>
                <a:gd name="connsiteY1" fmla="*/ 38150 h 202440"/>
                <a:gd name="connsiteX2" fmla="*/ 2283 w 46966"/>
                <a:gd name="connsiteY2" fmla="*/ 91 h 202440"/>
                <a:gd name="connsiteX3" fmla="*/ 258 w 46966"/>
                <a:gd name="connsiteY3" fmla="*/ 2115 h 202440"/>
                <a:gd name="connsiteX4" fmla="*/ 4105 w 46966"/>
                <a:gd name="connsiteY4" fmla="*/ 6771 h 202440"/>
                <a:gd name="connsiteX5" fmla="*/ 35483 w 46966"/>
                <a:gd name="connsiteY5" fmla="*/ 101311 h 202440"/>
                <a:gd name="connsiteX6" fmla="*/ 2890 w 46966"/>
                <a:gd name="connsiteY6" fmla="*/ 197066 h 202440"/>
                <a:gd name="connsiteX7" fmla="*/ 258 w 46966"/>
                <a:gd name="connsiteY7" fmla="*/ 200507 h 202440"/>
                <a:gd name="connsiteX8" fmla="*/ 2283 w 46966"/>
                <a:gd name="connsiteY8" fmla="*/ 202532 h 202440"/>
                <a:gd name="connsiteX9" fmla="*/ 34471 w 46966"/>
                <a:gd name="connsiteY9" fmla="*/ 163056 h 202440"/>
                <a:gd name="connsiteX10" fmla="*/ 47225 w 46966"/>
                <a:gd name="connsiteY10" fmla="*/ 10131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25" y="101311"/>
                  </a:moveTo>
                  <a:cubicBezTo>
                    <a:pt x="47225" y="85521"/>
                    <a:pt x="44998" y="61025"/>
                    <a:pt x="33863" y="38150"/>
                  </a:cubicBezTo>
                  <a:cubicBezTo>
                    <a:pt x="21717" y="13249"/>
                    <a:pt x="4307" y="91"/>
                    <a:pt x="2283" y="91"/>
                  </a:cubicBezTo>
                  <a:cubicBezTo>
                    <a:pt x="1068" y="91"/>
                    <a:pt x="258" y="901"/>
                    <a:pt x="258" y="2115"/>
                  </a:cubicBezTo>
                  <a:cubicBezTo>
                    <a:pt x="258" y="2723"/>
                    <a:pt x="258" y="3127"/>
                    <a:pt x="4105" y="6771"/>
                  </a:cubicBezTo>
                  <a:cubicBezTo>
                    <a:pt x="23944" y="26813"/>
                    <a:pt x="35483" y="59001"/>
                    <a:pt x="35483" y="101311"/>
                  </a:cubicBezTo>
                  <a:cubicBezTo>
                    <a:pt x="35483" y="135929"/>
                    <a:pt x="27993" y="171558"/>
                    <a:pt x="2890" y="197066"/>
                  </a:cubicBezTo>
                  <a:cubicBezTo>
                    <a:pt x="258" y="199495"/>
                    <a:pt x="258" y="199900"/>
                    <a:pt x="258" y="200507"/>
                  </a:cubicBezTo>
                  <a:cubicBezTo>
                    <a:pt x="258" y="201722"/>
                    <a:pt x="1068" y="202532"/>
                    <a:pt x="2283" y="202532"/>
                  </a:cubicBezTo>
                  <a:cubicBezTo>
                    <a:pt x="4307" y="202532"/>
                    <a:pt x="22527" y="188766"/>
                    <a:pt x="34471" y="163056"/>
                  </a:cubicBezTo>
                  <a:cubicBezTo>
                    <a:pt x="44795" y="140787"/>
                    <a:pt x="47225" y="118316"/>
                    <a:pt x="47225" y="10131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形状 434">
              <a:extLst>
                <a:ext uri="{FF2B5EF4-FFF2-40B4-BE49-F238E27FC236}">
                  <a16:creationId xmlns:a16="http://schemas.microsoft.com/office/drawing/2014/main" id="{6DB482FA-351E-E4A5-AD51-6FA3C24C6F7B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8047121" y="3026810"/>
              <a:ext cx="123691" cy="8097"/>
            </a:xfrm>
            <a:custGeom>
              <a:avLst/>
              <a:gdLst>
                <a:gd name="connsiteX0" fmla="*/ 116870 w 123691"/>
                <a:gd name="connsiteY0" fmla="*/ 8188 h 8097"/>
                <a:gd name="connsiteX1" fmla="*/ 123956 w 123691"/>
                <a:gd name="connsiteY1" fmla="*/ 4140 h 8097"/>
                <a:gd name="connsiteX2" fmla="*/ 116870 w 123691"/>
                <a:gd name="connsiteY2" fmla="*/ 91 h 8097"/>
                <a:gd name="connsiteX3" fmla="*/ 7350 w 123691"/>
                <a:gd name="connsiteY3" fmla="*/ 91 h 8097"/>
                <a:gd name="connsiteX4" fmla="*/ 264 w 123691"/>
                <a:gd name="connsiteY4" fmla="*/ 4140 h 8097"/>
                <a:gd name="connsiteX5" fmla="*/ 7350 w 123691"/>
                <a:gd name="connsiteY5" fmla="*/ 8188 h 8097"/>
                <a:gd name="connsiteX6" fmla="*/ 116870 w 123691"/>
                <a:gd name="connsiteY6" fmla="*/ 8188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870" y="8188"/>
                  </a:moveTo>
                  <a:cubicBezTo>
                    <a:pt x="120312" y="8188"/>
                    <a:pt x="123956" y="8188"/>
                    <a:pt x="123956" y="4140"/>
                  </a:cubicBezTo>
                  <a:cubicBezTo>
                    <a:pt x="123956" y="91"/>
                    <a:pt x="120312" y="91"/>
                    <a:pt x="116870" y="91"/>
                  </a:cubicBezTo>
                  <a:lnTo>
                    <a:pt x="7350" y="91"/>
                  </a:lnTo>
                  <a:cubicBezTo>
                    <a:pt x="3908" y="91"/>
                    <a:pt x="264" y="91"/>
                    <a:pt x="264" y="4140"/>
                  </a:cubicBezTo>
                  <a:cubicBezTo>
                    <a:pt x="264" y="8188"/>
                    <a:pt x="3908" y="8188"/>
                    <a:pt x="7350" y="8188"/>
                  </a:cubicBezTo>
                  <a:lnTo>
                    <a:pt x="116870" y="818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形状 435">
              <a:extLst>
                <a:ext uri="{FF2B5EF4-FFF2-40B4-BE49-F238E27FC236}">
                  <a16:creationId xmlns:a16="http://schemas.microsoft.com/office/drawing/2014/main" id="{37056458-3633-E1F4-61B5-D587EF2A8B9A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8242881" y="2946643"/>
              <a:ext cx="80773" cy="134825"/>
            </a:xfrm>
            <a:custGeom>
              <a:avLst/>
              <a:gdLst>
                <a:gd name="connsiteX0" fmla="*/ 15862 w 80773"/>
                <a:gd name="connsiteY0" fmla="*/ 119328 h 134825"/>
                <a:gd name="connsiteX1" fmla="*/ 37321 w 80773"/>
                <a:gd name="connsiteY1" fmla="*/ 98477 h 134825"/>
                <a:gd name="connsiteX2" fmla="*/ 81048 w 80773"/>
                <a:gd name="connsiteY2" fmla="*/ 39364 h 134825"/>
                <a:gd name="connsiteX3" fmla="*/ 38131 w 80773"/>
                <a:gd name="connsiteY3" fmla="*/ 91 h 134825"/>
                <a:gd name="connsiteX4" fmla="*/ 274 w 80773"/>
                <a:gd name="connsiteY4" fmla="*/ 36733 h 134825"/>
                <a:gd name="connsiteX5" fmla="*/ 11004 w 80773"/>
                <a:gd name="connsiteY5" fmla="*/ 48069 h 134825"/>
                <a:gd name="connsiteX6" fmla="*/ 21531 w 80773"/>
                <a:gd name="connsiteY6" fmla="*/ 37340 h 134825"/>
                <a:gd name="connsiteX7" fmla="*/ 10801 w 80773"/>
                <a:gd name="connsiteY7" fmla="*/ 26813 h 134825"/>
                <a:gd name="connsiteX8" fmla="*/ 8170 w 80773"/>
                <a:gd name="connsiteY8" fmla="*/ 27015 h 134825"/>
                <a:gd name="connsiteX9" fmla="*/ 35499 w 80773"/>
                <a:gd name="connsiteY9" fmla="*/ 6366 h 134825"/>
                <a:gd name="connsiteX10" fmla="*/ 62626 w 80773"/>
                <a:gd name="connsiteY10" fmla="*/ 39364 h 134825"/>
                <a:gd name="connsiteX11" fmla="*/ 41370 w 80773"/>
                <a:gd name="connsiteY11" fmla="*/ 84104 h 134825"/>
                <a:gd name="connsiteX12" fmla="*/ 2501 w 80773"/>
                <a:gd name="connsiteY12" fmla="*/ 127426 h 134825"/>
                <a:gd name="connsiteX13" fmla="*/ 274 w 80773"/>
                <a:gd name="connsiteY13" fmla="*/ 134916 h 134825"/>
                <a:gd name="connsiteX14" fmla="*/ 75380 w 80773"/>
                <a:gd name="connsiteY14" fmla="*/ 134916 h 134825"/>
                <a:gd name="connsiteX15" fmla="*/ 81048 w 80773"/>
                <a:gd name="connsiteY15" fmla="*/ 99692 h 134825"/>
                <a:gd name="connsiteX16" fmla="*/ 75987 w 80773"/>
                <a:gd name="connsiteY16" fmla="*/ 99692 h 134825"/>
                <a:gd name="connsiteX17" fmla="*/ 71534 w 80773"/>
                <a:gd name="connsiteY17" fmla="*/ 117709 h 134825"/>
                <a:gd name="connsiteX18" fmla="*/ 52302 w 80773"/>
                <a:gd name="connsiteY18" fmla="*/ 119328 h 134825"/>
                <a:gd name="connsiteX19" fmla="*/ 15862 w 80773"/>
                <a:gd name="connsiteY19" fmla="*/ 11932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862" y="119328"/>
                  </a:moveTo>
                  <a:lnTo>
                    <a:pt x="37321" y="98477"/>
                  </a:lnTo>
                  <a:cubicBezTo>
                    <a:pt x="68902" y="70540"/>
                    <a:pt x="81048" y="59608"/>
                    <a:pt x="81048" y="39364"/>
                  </a:cubicBezTo>
                  <a:cubicBezTo>
                    <a:pt x="81048" y="16286"/>
                    <a:pt x="62829" y="91"/>
                    <a:pt x="38131" y="91"/>
                  </a:cubicBezTo>
                  <a:cubicBezTo>
                    <a:pt x="15255" y="91"/>
                    <a:pt x="274" y="18715"/>
                    <a:pt x="274" y="36733"/>
                  </a:cubicBezTo>
                  <a:cubicBezTo>
                    <a:pt x="274" y="48069"/>
                    <a:pt x="10396" y="48069"/>
                    <a:pt x="11004" y="48069"/>
                  </a:cubicBezTo>
                  <a:cubicBezTo>
                    <a:pt x="14445" y="48069"/>
                    <a:pt x="21531" y="45640"/>
                    <a:pt x="21531" y="37340"/>
                  </a:cubicBezTo>
                  <a:cubicBezTo>
                    <a:pt x="21531" y="32076"/>
                    <a:pt x="17887" y="26813"/>
                    <a:pt x="10801" y="26813"/>
                  </a:cubicBezTo>
                  <a:cubicBezTo>
                    <a:pt x="9182" y="26813"/>
                    <a:pt x="8777" y="26813"/>
                    <a:pt x="8170" y="27015"/>
                  </a:cubicBezTo>
                  <a:cubicBezTo>
                    <a:pt x="12826" y="13857"/>
                    <a:pt x="23757" y="6366"/>
                    <a:pt x="35499" y="6366"/>
                  </a:cubicBezTo>
                  <a:cubicBezTo>
                    <a:pt x="53921" y="6366"/>
                    <a:pt x="62626" y="22764"/>
                    <a:pt x="62626" y="39364"/>
                  </a:cubicBezTo>
                  <a:cubicBezTo>
                    <a:pt x="62626" y="55560"/>
                    <a:pt x="52504" y="71552"/>
                    <a:pt x="41370" y="84104"/>
                  </a:cubicBezTo>
                  <a:lnTo>
                    <a:pt x="2501" y="127426"/>
                  </a:lnTo>
                  <a:cubicBezTo>
                    <a:pt x="274" y="129653"/>
                    <a:pt x="274" y="130058"/>
                    <a:pt x="274" y="134916"/>
                  </a:cubicBezTo>
                  <a:lnTo>
                    <a:pt x="75380" y="134916"/>
                  </a:lnTo>
                  <a:lnTo>
                    <a:pt x="81048" y="99692"/>
                  </a:lnTo>
                  <a:lnTo>
                    <a:pt x="75987" y="99692"/>
                  </a:lnTo>
                  <a:cubicBezTo>
                    <a:pt x="74975" y="105765"/>
                    <a:pt x="73558" y="114672"/>
                    <a:pt x="71534" y="117709"/>
                  </a:cubicBezTo>
                  <a:cubicBezTo>
                    <a:pt x="70116" y="119328"/>
                    <a:pt x="56755" y="119328"/>
                    <a:pt x="52302" y="119328"/>
                  </a:cubicBezTo>
                  <a:lnTo>
                    <a:pt x="15862" y="11932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形状 436">
              <a:extLst>
                <a:ext uri="{FF2B5EF4-FFF2-40B4-BE49-F238E27FC236}">
                  <a16:creationId xmlns:a16="http://schemas.microsoft.com/office/drawing/2014/main" id="{311C4926-F58C-258B-D234-57DE11D0CA9A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8339648" y="2943202"/>
              <a:ext cx="61744" cy="138267"/>
            </a:xfrm>
            <a:custGeom>
              <a:avLst/>
              <a:gdLst>
                <a:gd name="connsiteX0" fmla="*/ 40160 w 61744"/>
                <a:gd name="connsiteY0" fmla="*/ 15881 h 138267"/>
                <a:gd name="connsiteX1" fmla="*/ 56760 w 61744"/>
                <a:gd name="connsiteY1" fmla="*/ 6366 h 138267"/>
                <a:gd name="connsiteX2" fmla="*/ 62024 w 61744"/>
                <a:gd name="connsiteY2" fmla="*/ 6366 h 138267"/>
                <a:gd name="connsiteX3" fmla="*/ 62024 w 61744"/>
                <a:gd name="connsiteY3" fmla="*/ 91 h 138267"/>
                <a:gd name="connsiteX4" fmla="*/ 31253 w 61744"/>
                <a:gd name="connsiteY4" fmla="*/ 698 h 138267"/>
                <a:gd name="connsiteX5" fmla="*/ 279 w 61744"/>
                <a:gd name="connsiteY5" fmla="*/ 91 h 138267"/>
                <a:gd name="connsiteX6" fmla="*/ 279 w 61744"/>
                <a:gd name="connsiteY6" fmla="*/ 6366 h 138267"/>
                <a:gd name="connsiteX7" fmla="*/ 5543 w 61744"/>
                <a:gd name="connsiteY7" fmla="*/ 6366 h 138267"/>
                <a:gd name="connsiteX8" fmla="*/ 22143 w 61744"/>
                <a:gd name="connsiteY8" fmla="*/ 15881 h 138267"/>
                <a:gd name="connsiteX9" fmla="*/ 22143 w 61744"/>
                <a:gd name="connsiteY9" fmla="*/ 122567 h 138267"/>
                <a:gd name="connsiteX10" fmla="*/ 5543 w 61744"/>
                <a:gd name="connsiteY10" fmla="*/ 132082 h 138267"/>
                <a:gd name="connsiteX11" fmla="*/ 279 w 61744"/>
                <a:gd name="connsiteY11" fmla="*/ 132082 h 138267"/>
                <a:gd name="connsiteX12" fmla="*/ 279 w 61744"/>
                <a:gd name="connsiteY12" fmla="*/ 138358 h 138267"/>
                <a:gd name="connsiteX13" fmla="*/ 31050 w 61744"/>
                <a:gd name="connsiteY13" fmla="*/ 137751 h 138267"/>
                <a:gd name="connsiteX14" fmla="*/ 62024 w 61744"/>
                <a:gd name="connsiteY14" fmla="*/ 138358 h 138267"/>
                <a:gd name="connsiteX15" fmla="*/ 62024 w 61744"/>
                <a:gd name="connsiteY15" fmla="*/ 132082 h 138267"/>
                <a:gd name="connsiteX16" fmla="*/ 56760 w 61744"/>
                <a:gd name="connsiteY16" fmla="*/ 132082 h 138267"/>
                <a:gd name="connsiteX17" fmla="*/ 40160 w 61744"/>
                <a:gd name="connsiteY17" fmla="*/ 122567 h 138267"/>
                <a:gd name="connsiteX18" fmla="*/ 40160 w 61744"/>
                <a:gd name="connsiteY18" fmla="*/ 15881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744" h="138267">
                  <a:moveTo>
                    <a:pt x="40160" y="15881"/>
                  </a:moveTo>
                  <a:cubicBezTo>
                    <a:pt x="40160" y="8593"/>
                    <a:pt x="40767" y="6366"/>
                    <a:pt x="56760" y="6366"/>
                  </a:cubicBezTo>
                  <a:lnTo>
                    <a:pt x="62024" y="6366"/>
                  </a:lnTo>
                  <a:lnTo>
                    <a:pt x="62024" y="91"/>
                  </a:lnTo>
                  <a:cubicBezTo>
                    <a:pt x="54938" y="698"/>
                    <a:pt x="38946" y="698"/>
                    <a:pt x="31253" y="698"/>
                  </a:cubicBezTo>
                  <a:cubicBezTo>
                    <a:pt x="23358" y="698"/>
                    <a:pt x="7365" y="698"/>
                    <a:pt x="279" y="91"/>
                  </a:cubicBezTo>
                  <a:lnTo>
                    <a:pt x="279" y="6366"/>
                  </a:lnTo>
                  <a:lnTo>
                    <a:pt x="5543" y="6366"/>
                  </a:lnTo>
                  <a:cubicBezTo>
                    <a:pt x="21536" y="6366"/>
                    <a:pt x="22143" y="8593"/>
                    <a:pt x="22143" y="15881"/>
                  </a:cubicBezTo>
                  <a:lnTo>
                    <a:pt x="22143" y="122567"/>
                  </a:lnTo>
                  <a:cubicBezTo>
                    <a:pt x="22143" y="129855"/>
                    <a:pt x="21536" y="132082"/>
                    <a:pt x="5543" y="132082"/>
                  </a:cubicBezTo>
                  <a:lnTo>
                    <a:pt x="279" y="132082"/>
                  </a:lnTo>
                  <a:lnTo>
                    <a:pt x="279" y="138358"/>
                  </a:lnTo>
                  <a:cubicBezTo>
                    <a:pt x="7365" y="137751"/>
                    <a:pt x="23358" y="137751"/>
                    <a:pt x="31050" y="137751"/>
                  </a:cubicBezTo>
                  <a:cubicBezTo>
                    <a:pt x="38946" y="137751"/>
                    <a:pt x="54938" y="137751"/>
                    <a:pt x="62024" y="138358"/>
                  </a:cubicBezTo>
                  <a:lnTo>
                    <a:pt x="62024" y="132082"/>
                  </a:lnTo>
                  <a:lnTo>
                    <a:pt x="56760" y="132082"/>
                  </a:lnTo>
                  <a:cubicBezTo>
                    <a:pt x="40767" y="132082"/>
                    <a:pt x="40160" y="129855"/>
                    <a:pt x="40160" y="122567"/>
                  </a:cubicBezTo>
                  <a:lnTo>
                    <a:pt x="40160" y="1588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形状 437">
              <a:extLst>
                <a:ext uri="{FF2B5EF4-FFF2-40B4-BE49-F238E27FC236}">
                  <a16:creationId xmlns:a16="http://schemas.microsoft.com/office/drawing/2014/main" id="{35398FED-18A0-9C24-51B4-C477D0A778BE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8413561" y="2991990"/>
              <a:ext cx="158106" cy="89478"/>
            </a:xfrm>
            <a:custGeom>
              <a:avLst/>
              <a:gdLst>
                <a:gd name="connsiteX0" fmla="*/ 16073 w 158106"/>
                <a:gd name="connsiteY0" fmla="*/ 19930 h 89478"/>
                <a:gd name="connsiteX1" fmla="*/ 16073 w 158106"/>
                <a:gd name="connsiteY1" fmla="*/ 74184 h 89478"/>
                <a:gd name="connsiteX2" fmla="*/ 283 w 158106"/>
                <a:gd name="connsiteY2" fmla="*/ 83294 h 89478"/>
                <a:gd name="connsiteX3" fmla="*/ 283 w 158106"/>
                <a:gd name="connsiteY3" fmla="*/ 89570 h 89478"/>
                <a:gd name="connsiteX4" fmla="*/ 23159 w 158106"/>
                <a:gd name="connsiteY4" fmla="*/ 88962 h 89478"/>
                <a:gd name="connsiteX5" fmla="*/ 45832 w 158106"/>
                <a:gd name="connsiteY5" fmla="*/ 89570 h 89478"/>
                <a:gd name="connsiteX6" fmla="*/ 45832 w 158106"/>
                <a:gd name="connsiteY6" fmla="*/ 83294 h 89478"/>
                <a:gd name="connsiteX7" fmla="*/ 30042 w 158106"/>
                <a:gd name="connsiteY7" fmla="*/ 74184 h 89478"/>
                <a:gd name="connsiteX8" fmla="*/ 30042 w 158106"/>
                <a:gd name="connsiteY8" fmla="*/ 36935 h 89478"/>
                <a:gd name="connsiteX9" fmla="*/ 57371 w 158106"/>
                <a:gd name="connsiteY9" fmla="*/ 4544 h 89478"/>
                <a:gd name="connsiteX10" fmla="*/ 72352 w 158106"/>
                <a:gd name="connsiteY10" fmla="*/ 27015 h 89478"/>
                <a:gd name="connsiteX11" fmla="*/ 72352 w 158106"/>
                <a:gd name="connsiteY11" fmla="*/ 74184 h 89478"/>
                <a:gd name="connsiteX12" fmla="*/ 56561 w 158106"/>
                <a:gd name="connsiteY12" fmla="*/ 83294 h 89478"/>
                <a:gd name="connsiteX13" fmla="*/ 56561 w 158106"/>
                <a:gd name="connsiteY13" fmla="*/ 89570 h 89478"/>
                <a:gd name="connsiteX14" fmla="*/ 79437 w 158106"/>
                <a:gd name="connsiteY14" fmla="*/ 88962 h 89478"/>
                <a:gd name="connsiteX15" fmla="*/ 102111 w 158106"/>
                <a:gd name="connsiteY15" fmla="*/ 89570 h 89478"/>
                <a:gd name="connsiteX16" fmla="*/ 102111 w 158106"/>
                <a:gd name="connsiteY16" fmla="*/ 83294 h 89478"/>
                <a:gd name="connsiteX17" fmla="*/ 86320 w 158106"/>
                <a:gd name="connsiteY17" fmla="*/ 74184 h 89478"/>
                <a:gd name="connsiteX18" fmla="*/ 86320 w 158106"/>
                <a:gd name="connsiteY18" fmla="*/ 36935 h 89478"/>
                <a:gd name="connsiteX19" fmla="*/ 113650 w 158106"/>
                <a:gd name="connsiteY19" fmla="*/ 4544 h 89478"/>
                <a:gd name="connsiteX20" fmla="*/ 128630 w 158106"/>
                <a:gd name="connsiteY20" fmla="*/ 27015 h 89478"/>
                <a:gd name="connsiteX21" fmla="*/ 128630 w 158106"/>
                <a:gd name="connsiteY21" fmla="*/ 74184 h 89478"/>
                <a:gd name="connsiteX22" fmla="*/ 112840 w 158106"/>
                <a:gd name="connsiteY22" fmla="*/ 83294 h 89478"/>
                <a:gd name="connsiteX23" fmla="*/ 112840 w 158106"/>
                <a:gd name="connsiteY23" fmla="*/ 89570 h 89478"/>
                <a:gd name="connsiteX24" fmla="*/ 135716 w 158106"/>
                <a:gd name="connsiteY24" fmla="*/ 88962 h 89478"/>
                <a:gd name="connsiteX25" fmla="*/ 158389 w 158106"/>
                <a:gd name="connsiteY25" fmla="*/ 89570 h 89478"/>
                <a:gd name="connsiteX26" fmla="*/ 158389 w 158106"/>
                <a:gd name="connsiteY26" fmla="*/ 83294 h 89478"/>
                <a:gd name="connsiteX27" fmla="*/ 142599 w 158106"/>
                <a:gd name="connsiteY27" fmla="*/ 77221 h 89478"/>
                <a:gd name="connsiteX28" fmla="*/ 142599 w 158106"/>
                <a:gd name="connsiteY28" fmla="*/ 38555 h 89478"/>
                <a:gd name="connsiteX29" fmla="*/ 136323 w 158106"/>
                <a:gd name="connsiteY29" fmla="*/ 7581 h 89478"/>
                <a:gd name="connsiteX30" fmla="*/ 115067 w 158106"/>
                <a:gd name="connsiteY30" fmla="*/ 91 h 89478"/>
                <a:gd name="connsiteX31" fmla="*/ 85713 w 158106"/>
                <a:gd name="connsiteY31" fmla="*/ 19930 h 89478"/>
                <a:gd name="connsiteX32" fmla="*/ 58788 w 158106"/>
                <a:gd name="connsiteY32" fmla="*/ 91 h 89478"/>
                <a:gd name="connsiteX33" fmla="*/ 28827 w 158106"/>
                <a:gd name="connsiteY33" fmla="*/ 21347 h 89478"/>
                <a:gd name="connsiteX34" fmla="*/ 28827 w 158106"/>
                <a:gd name="connsiteY34" fmla="*/ 91 h 89478"/>
                <a:gd name="connsiteX35" fmla="*/ 283 w 158106"/>
                <a:gd name="connsiteY35" fmla="*/ 2318 h 89478"/>
                <a:gd name="connsiteX36" fmla="*/ 283 w 158106"/>
                <a:gd name="connsiteY36" fmla="*/ 8593 h 89478"/>
                <a:gd name="connsiteX37" fmla="*/ 16073 w 158106"/>
                <a:gd name="connsiteY37" fmla="*/ 19930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106" h="89478">
                  <a:moveTo>
                    <a:pt x="16073" y="19930"/>
                  </a:moveTo>
                  <a:lnTo>
                    <a:pt x="16073" y="74184"/>
                  </a:lnTo>
                  <a:cubicBezTo>
                    <a:pt x="16073" y="83294"/>
                    <a:pt x="13846" y="83294"/>
                    <a:pt x="283" y="83294"/>
                  </a:cubicBezTo>
                  <a:lnTo>
                    <a:pt x="283" y="89570"/>
                  </a:lnTo>
                  <a:cubicBezTo>
                    <a:pt x="7368" y="89367"/>
                    <a:pt x="17693" y="88962"/>
                    <a:pt x="23159" y="88962"/>
                  </a:cubicBezTo>
                  <a:cubicBezTo>
                    <a:pt x="28422" y="88962"/>
                    <a:pt x="38949" y="89367"/>
                    <a:pt x="45832" y="89570"/>
                  </a:cubicBezTo>
                  <a:lnTo>
                    <a:pt x="45832" y="83294"/>
                  </a:lnTo>
                  <a:cubicBezTo>
                    <a:pt x="32269" y="83294"/>
                    <a:pt x="30042" y="83294"/>
                    <a:pt x="30042" y="74184"/>
                  </a:cubicBezTo>
                  <a:lnTo>
                    <a:pt x="30042" y="36935"/>
                  </a:lnTo>
                  <a:cubicBezTo>
                    <a:pt x="30042" y="15881"/>
                    <a:pt x="44415" y="4544"/>
                    <a:pt x="57371" y="4544"/>
                  </a:cubicBezTo>
                  <a:cubicBezTo>
                    <a:pt x="70125" y="4544"/>
                    <a:pt x="72352" y="15476"/>
                    <a:pt x="72352" y="27015"/>
                  </a:cubicBezTo>
                  <a:lnTo>
                    <a:pt x="72352" y="74184"/>
                  </a:lnTo>
                  <a:cubicBezTo>
                    <a:pt x="72352" y="83294"/>
                    <a:pt x="70125" y="83294"/>
                    <a:pt x="56561" y="83294"/>
                  </a:cubicBezTo>
                  <a:lnTo>
                    <a:pt x="56561" y="89570"/>
                  </a:lnTo>
                  <a:cubicBezTo>
                    <a:pt x="63647" y="89367"/>
                    <a:pt x="73971" y="88962"/>
                    <a:pt x="79437" y="88962"/>
                  </a:cubicBezTo>
                  <a:cubicBezTo>
                    <a:pt x="84701" y="88962"/>
                    <a:pt x="95228" y="89367"/>
                    <a:pt x="102111" y="89570"/>
                  </a:cubicBezTo>
                  <a:lnTo>
                    <a:pt x="102111" y="83294"/>
                  </a:lnTo>
                  <a:cubicBezTo>
                    <a:pt x="88547" y="83294"/>
                    <a:pt x="86320" y="83294"/>
                    <a:pt x="86320" y="74184"/>
                  </a:cubicBezTo>
                  <a:lnTo>
                    <a:pt x="86320" y="36935"/>
                  </a:lnTo>
                  <a:cubicBezTo>
                    <a:pt x="86320" y="15881"/>
                    <a:pt x="100694" y="4544"/>
                    <a:pt x="113650" y="4544"/>
                  </a:cubicBezTo>
                  <a:cubicBezTo>
                    <a:pt x="126404" y="4544"/>
                    <a:pt x="128630" y="15476"/>
                    <a:pt x="128630" y="27015"/>
                  </a:cubicBezTo>
                  <a:lnTo>
                    <a:pt x="128630" y="74184"/>
                  </a:lnTo>
                  <a:cubicBezTo>
                    <a:pt x="128630" y="83294"/>
                    <a:pt x="126404" y="83294"/>
                    <a:pt x="112840" y="83294"/>
                  </a:cubicBezTo>
                  <a:lnTo>
                    <a:pt x="112840" y="89570"/>
                  </a:lnTo>
                  <a:cubicBezTo>
                    <a:pt x="119925" y="89367"/>
                    <a:pt x="130250" y="88962"/>
                    <a:pt x="135716" y="88962"/>
                  </a:cubicBezTo>
                  <a:cubicBezTo>
                    <a:pt x="140979" y="88962"/>
                    <a:pt x="151506" y="89367"/>
                    <a:pt x="158389" y="89570"/>
                  </a:cubicBezTo>
                  <a:lnTo>
                    <a:pt x="158389" y="83294"/>
                  </a:lnTo>
                  <a:cubicBezTo>
                    <a:pt x="147862" y="83294"/>
                    <a:pt x="142801" y="83294"/>
                    <a:pt x="142599" y="77221"/>
                  </a:cubicBezTo>
                  <a:lnTo>
                    <a:pt x="142599" y="38555"/>
                  </a:lnTo>
                  <a:cubicBezTo>
                    <a:pt x="142599" y="21145"/>
                    <a:pt x="142599" y="14869"/>
                    <a:pt x="136323" y="7581"/>
                  </a:cubicBezTo>
                  <a:cubicBezTo>
                    <a:pt x="133489" y="4140"/>
                    <a:pt x="126808" y="91"/>
                    <a:pt x="115067" y="91"/>
                  </a:cubicBezTo>
                  <a:cubicBezTo>
                    <a:pt x="98062" y="91"/>
                    <a:pt x="89154" y="12237"/>
                    <a:pt x="85713" y="19930"/>
                  </a:cubicBezTo>
                  <a:cubicBezTo>
                    <a:pt x="82879" y="2318"/>
                    <a:pt x="67898" y="91"/>
                    <a:pt x="58788" y="91"/>
                  </a:cubicBezTo>
                  <a:cubicBezTo>
                    <a:pt x="44010" y="91"/>
                    <a:pt x="34495" y="8796"/>
                    <a:pt x="28827" y="21347"/>
                  </a:cubicBezTo>
                  <a:lnTo>
                    <a:pt x="28827" y="91"/>
                  </a:lnTo>
                  <a:lnTo>
                    <a:pt x="283" y="2318"/>
                  </a:lnTo>
                  <a:lnTo>
                    <a:pt x="283" y="8593"/>
                  </a:lnTo>
                  <a:cubicBezTo>
                    <a:pt x="14454" y="8593"/>
                    <a:pt x="16073" y="10010"/>
                    <a:pt x="16073" y="19930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形状 438">
              <a:extLst>
                <a:ext uri="{FF2B5EF4-FFF2-40B4-BE49-F238E27FC236}">
                  <a16:creationId xmlns:a16="http://schemas.microsoft.com/office/drawing/2014/main" id="{012FAE44-06CC-E188-8FA3-39EAA3A8D867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8595826" y="2929638"/>
              <a:ext cx="46966" cy="202440"/>
            </a:xfrm>
            <a:custGeom>
              <a:avLst/>
              <a:gdLst>
                <a:gd name="connsiteX0" fmla="*/ 47258 w 46966"/>
                <a:gd name="connsiteY0" fmla="*/ 200507 h 202440"/>
                <a:gd name="connsiteX1" fmla="*/ 43816 w 46966"/>
                <a:gd name="connsiteY1" fmla="*/ 196054 h 202440"/>
                <a:gd name="connsiteX2" fmla="*/ 12033 w 46966"/>
                <a:gd name="connsiteY2" fmla="*/ 101311 h 202440"/>
                <a:gd name="connsiteX3" fmla="*/ 44626 w 46966"/>
                <a:gd name="connsiteY3" fmla="*/ 5557 h 202440"/>
                <a:gd name="connsiteX4" fmla="*/ 47258 w 46966"/>
                <a:gd name="connsiteY4" fmla="*/ 2115 h 202440"/>
                <a:gd name="connsiteX5" fmla="*/ 45233 w 46966"/>
                <a:gd name="connsiteY5" fmla="*/ 91 h 202440"/>
                <a:gd name="connsiteX6" fmla="*/ 13045 w 46966"/>
                <a:gd name="connsiteY6" fmla="*/ 39567 h 202440"/>
                <a:gd name="connsiteX7" fmla="*/ 291 w 46966"/>
                <a:gd name="connsiteY7" fmla="*/ 101311 h 202440"/>
                <a:gd name="connsiteX8" fmla="*/ 13652 w 46966"/>
                <a:gd name="connsiteY8" fmla="*/ 164473 h 202440"/>
                <a:gd name="connsiteX9" fmla="*/ 45233 w 46966"/>
                <a:gd name="connsiteY9" fmla="*/ 202532 h 202440"/>
                <a:gd name="connsiteX10" fmla="*/ 47258 w 46966"/>
                <a:gd name="connsiteY10" fmla="*/ 20050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58" y="200507"/>
                  </a:moveTo>
                  <a:cubicBezTo>
                    <a:pt x="47258" y="199900"/>
                    <a:pt x="47258" y="199495"/>
                    <a:pt x="43816" y="196054"/>
                  </a:cubicBezTo>
                  <a:cubicBezTo>
                    <a:pt x="18511" y="170546"/>
                    <a:pt x="12033" y="132285"/>
                    <a:pt x="12033" y="101311"/>
                  </a:cubicBezTo>
                  <a:cubicBezTo>
                    <a:pt x="12033" y="66087"/>
                    <a:pt x="19726" y="30862"/>
                    <a:pt x="44626" y="5557"/>
                  </a:cubicBezTo>
                  <a:cubicBezTo>
                    <a:pt x="47258" y="3127"/>
                    <a:pt x="47258" y="2723"/>
                    <a:pt x="47258" y="2115"/>
                  </a:cubicBezTo>
                  <a:cubicBezTo>
                    <a:pt x="47258" y="698"/>
                    <a:pt x="46448" y="91"/>
                    <a:pt x="45233" y="91"/>
                  </a:cubicBezTo>
                  <a:cubicBezTo>
                    <a:pt x="43209" y="91"/>
                    <a:pt x="24989" y="13857"/>
                    <a:pt x="13045" y="39567"/>
                  </a:cubicBezTo>
                  <a:cubicBezTo>
                    <a:pt x="2721" y="61835"/>
                    <a:pt x="291" y="84306"/>
                    <a:pt x="291" y="101311"/>
                  </a:cubicBezTo>
                  <a:cubicBezTo>
                    <a:pt x="291" y="117102"/>
                    <a:pt x="2518" y="141597"/>
                    <a:pt x="13652" y="164473"/>
                  </a:cubicBezTo>
                  <a:cubicBezTo>
                    <a:pt x="25799" y="189373"/>
                    <a:pt x="43209" y="202532"/>
                    <a:pt x="45233" y="202532"/>
                  </a:cubicBezTo>
                  <a:cubicBezTo>
                    <a:pt x="46448" y="202532"/>
                    <a:pt x="47258" y="201924"/>
                    <a:pt x="47258" y="200507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形状 439">
              <a:extLst>
                <a:ext uri="{FF2B5EF4-FFF2-40B4-BE49-F238E27FC236}">
                  <a16:creationId xmlns:a16="http://schemas.microsoft.com/office/drawing/2014/main" id="{A7F42E0E-8F1A-39B7-426A-F8F47D839A06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8665646" y="2991990"/>
              <a:ext cx="99398" cy="91705"/>
            </a:xfrm>
            <a:custGeom>
              <a:avLst/>
              <a:gdLst>
                <a:gd name="connsiteX0" fmla="*/ 1105 w 99398"/>
                <a:gd name="connsiteY0" fmla="*/ 81674 h 91705"/>
                <a:gd name="connsiteX1" fmla="*/ 295 w 99398"/>
                <a:gd name="connsiteY1" fmla="*/ 86331 h 91705"/>
                <a:gd name="connsiteX2" fmla="*/ 6166 w 99398"/>
                <a:gd name="connsiteY2" fmla="*/ 91796 h 91705"/>
                <a:gd name="connsiteX3" fmla="*/ 15073 w 99398"/>
                <a:gd name="connsiteY3" fmla="*/ 80460 h 91705"/>
                <a:gd name="connsiteX4" fmla="*/ 24588 w 99398"/>
                <a:gd name="connsiteY4" fmla="*/ 43008 h 91705"/>
                <a:gd name="connsiteX5" fmla="*/ 59205 w 99398"/>
                <a:gd name="connsiteY5" fmla="*/ 60216 h 91705"/>
                <a:gd name="connsiteX6" fmla="*/ 58801 w 99398"/>
                <a:gd name="connsiteY6" fmla="*/ 64669 h 91705"/>
                <a:gd name="connsiteX7" fmla="*/ 57788 w 99398"/>
                <a:gd name="connsiteY7" fmla="*/ 71755 h 91705"/>
                <a:gd name="connsiteX8" fmla="*/ 76413 w 99398"/>
                <a:gd name="connsiteY8" fmla="*/ 91796 h 91705"/>
                <a:gd name="connsiteX9" fmla="*/ 92203 w 99398"/>
                <a:gd name="connsiteY9" fmla="*/ 81270 h 91705"/>
                <a:gd name="connsiteX10" fmla="*/ 99694 w 99398"/>
                <a:gd name="connsiteY10" fmla="*/ 60621 h 91705"/>
                <a:gd name="connsiteX11" fmla="*/ 97264 w 99398"/>
                <a:gd name="connsiteY11" fmla="*/ 58596 h 91705"/>
                <a:gd name="connsiteX12" fmla="*/ 94430 w 99398"/>
                <a:gd name="connsiteY12" fmla="*/ 62240 h 91705"/>
                <a:gd name="connsiteX13" fmla="*/ 76818 w 99398"/>
                <a:gd name="connsiteY13" fmla="*/ 87343 h 91705"/>
                <a:gd name="connsiteX14" fmla="*/ 70340 w 99398"/>
                <a:gd name="connsiteY14" fmla="*/ 77626 h 91705"/>
                <a:gd name="connsiteX15" fmla="*/ 71959 w 99398"/>
                <a:gd name="connsiteY15" fmla="*/ 66289 h 91705"/>
                <a:gd name="connsiteX16" fmla="*/ 72971 w 99398"/>
                <a:gd name="connsiteY16" fmla="*/ 59608 h 91705"/>
                <a:gd name="connsiteX17" fmla="*/ 33698 w 99398"/>
                <a:gd name="connsiteY17" fmla="*/ 38757 h 91705"/>
                <a:gd name="connsiteX18" fmla="*/ 52322 w 99398"/>
                <a:gd name="connsiteY18" fmla="*/ 24991 h 91705"/>
                <a:gd name="connsiteX19" fmla="*/ 75603 w 99398"/>
                <a:gd name="connsiteY19" fmla="*/ 8796 h 91705"/>
                <a:gd name="connsiteX20" fmla="*/ 74591 w 99398"/>
                <a:gd name="connsiteY20" fmla="*/ 13249 h 91705"/>
                <a:gd name="connsiteX21" fmla="*/ 82284 w 99398"/>
                <a:gd name="connsiteY21" fmla="*/ 20335 h 91705"/>
                <a:gd name="connsiteX22" fmla="*/ 93215 w 99398"/>
                <a:gd name="connsiteY22" fmla="*/ 9403 h 91705"/>
                <a:gd name="connsiteX23" fmla="*/ 85118 w 99398"/>
                <a:gd name="connsiteY23" fmla="*/ 2318 h 91705"/>
                <a:gd name="connsiteX24" fmla="*/ 51918 w 99398"/>
                <a:gd name="connsiteY24" fmla="*/ 19930 h 91705"/>
                <a:gd name="connsiteX25" fmla="*/ 26005 w 99398"/>
                <a:gd name="connsiteY25" fmla="*/ 37137 h 91705"/>
                <a:gd name="connsiteX26" fmla="*/ 30054 w 99398"/>
                <a:gd name="connsiteY26" fmla="*/ 21347 h 91705"/>
                <a:gd name="connsiteX27" fmla="*/ 33698 w 99398"/>
                <a:gd name="connsiteY27" fmla="*/ 5557 h 91705"/>
                <a:gd name="connsiteX28" fmla="*/ 27827 w 99398"/>
                <a:gd name="connsiteY28" fmla="*/ 91 h 91705"/>
                <a:gd name="connsiteX29" fmla="*/ 19729 w 99398"/>
                <a:gd name="connsiteY29" fmla="*/ 7379 h 91705"/>
                <a:gd name="connsiteX30" fmla="*/ 1105 w 99398"/>
                <a:gd name="connsiteY30" fmla="*/ 81674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91705">
                  <a:moveTo>
                    <a:pt x="1105" y="81674"/>
                  </a:moveTo>
                  <a:cubicBezTo>
                    <a:pt x="295" y="84509"/>
                    <a:pt x="295" y="84913"/>
                    <a:pt x="295" y="86331"/>
                  </a:cubicBezTo>
                  <a:cubicBezTo>
                    <a:pt x="295" y="89975"/>
                    <a:pt x="3129" y="91796"/>
                    <a:pt x="6166" y="91796"/>
                  </a:cubicBezTo>
                  <a:cubicBezTo>
                    <a:pt x="12239" y="91796"/>
                    <a:pt x="13454" y="86938"/>
                    <a:pt x="15073" y="80460"/>
                  </a:cubicBezTo>
                  <a:cubicBezTo>
                    <a:pt x="17098" y="73172"/>
                    <a:pt x="15883" y="77018"/>
                    <a:pt x="24588" y="43008"/>
                  </a:cubicBezTo>
                  <a:cubicBezTo>
                    <a:pt x="41593" y="43616"/>
                    <a:pt x="59205" y="47057"/>
                    <a:pt x="59205" y="60216"/>
                  </a:cubicBezTo>
                  <a:cubicBezTo>
                    <a:pt x="59205" y="61633"/>
                    <a:pt x="59205" y="62645"/>
                    <a:pt x="58801" y="64669"/>
                  </a:cubicBezTo>
                  <a:cubicBezTo>
                    <a:pt x="57991" y="67908"/>
                    <a:pt x="57788" y="70135"/>
                    <a:pt x="57788" y="71755"/>
                  </a:cubicBezTo>
                  <a:cubicBezTo>
                    <a:pt x="57788" y="83699"/>
                    <a:pt x="65886" y="91796"/>
                    <a:pt x="76413" y="91796"/>
                  </a:cubicBezTo>
                  <a:cubicBezTo>
                    <a:pt x="82891" y="91796"/>
                    <a:pt x="88154" y="88153"/>
                    <a:pt x="92203" y="81270"/>
                  </a:cubicBezTo>
                  <a:cubicBezTo>
                    <a:pt x="97264" y="72767"/>
                    <a:pt x="99694" y="61025"/>
                    <a:pt x="99694" y="60621"/>
                  </a:cubicBezTo>
                  <a:cubicBezTo>
                    <a:pt x="99694" y="58596"/>
                    <a:pt x="97872" y="58596"/>
                    <a:pt x="97264" y="58596"/>
                  </a:cubicBezTo>
                  <a:cubicBezTo>
                    <a:pt x="95240" y="58596"/>
                    <a:pt x="95037" y="59406"/>
                    <a:pt x="94430" y="62240"/>
                  </a:cubicBezTo>
                  <a:cubicBezTo>
                    <a:pt x="90584" y="76209"/>
                    <a:pt x="85928" y="87343"/>
                    <a:pt x="76818" y="87343"/>
                  </a:cubicBezTo>
                  <a:cubicBezTo>
                    <a:pt x="72566" y="87343"/>
                    <a:pt x="70340" y="84711"/>
                    <a:pt x="70340" y="77626"/>
                  </a:cubicBezTo>
                  <a:cubicBezTo>
                    <a:pt x="70340" y="74589"/>
                    <a:pt x="71149" y="69730"/>
                    <a:pt x="71959" y="66289"/>
                  </a:cubicBezTo>
                  <a:cubicBezTo>
                    <a:pt x="72364" y="64467"/>
                    <a:pt x="72971" y="61835"/>
                    <a:pt x="72971" y="59608"/>
                  </a:cubicBezTo>
                  <a:cubicBezTo>
                    <a:pt x="72971" y="40579"/>
                    <a:pt x="45035" y="39162"/>
                    <a:pt x="33698" y="38757"/>
                  </a:cubicBezTo>
                  <a:cubicBezTo>
                    <a:pt x="40378" y="35113"/>
                    <a:pt x="46856" y="29647"/>
                    <a:pt x="52322" y="24991"/>
                  </a:cubicBezTo>
                  <a:cubicBezTo>
                    <a:pt x="61635" y="17096"/>
                    <a:pt x="67505" y="12237"/>
                    <a:pt x="75603" y="8796"/>
                  </a:cubicBezTo>
                  <a:cubicBezTo>
                    <a:pt x="75198" y="9808"/>
                    <a:pt x="74591" y="12237"/>
                    <a:pt x="74591" y="13249"/>
                  </a:cubicBezTo>
                  <a:cubicBezTo>
                    <a:pt x="74591" y="15679"/>
                    <a:pt x="76008" y="20335"/>
                    <a:pt x="82284" y="20335"/>
                  </a:cubicBezTo>
                  <a:cubicBezTo>
                    <a:pt x="88762" y="20335"/>
                    <a:pt x="93215" y="14464"/>
                    <a:pt x="93215" y="9403"/>
                  </a:cubicBezTo>
                  <a:cubicBezTo>
                    <a:pt x="93215" y="7581"/>
                    <a:pt x="92406" y="2318"/>
                    <a:pt x="85118" y="2318"/>
                  </a:cubicBezTo>
                  <a:cubicBezTo>
                    <a:pt x="72769" y="2318"/>
                    <a:pt x="60825" y="12440"/>
                    <a:pt x="51918" y="19930"/>
                  </a:cubicBezTo>
                  <a:cubicBezTo>
                    <a:pt x="38152" y="31672"/>
                    <a:pt x="33293" y="34708"/>
                    <a:pt x="26005" y="37137"/>
                  </a:cubicBezTo>
                  <a:cubicBezTo>
                    <a:pt x="26612" y="34911"/>
                    <a:pt x="29042" y="24789"/>
                    <a:pt x="30054" y="21347"/>
                  </a:cubicBezTo>
                  <a:cubicBezTo>
                    <a:pt x="31269" y="16084"/>
                    <a:pt x="33698" y="6569"/>
                    <a:pt x="33698" y="5557"/>
                  </a:cubicBezTo>
                  <a:cubicBezTo>
                    <a:pt x="33698" y="2115"/>
                    <a:pt x="31269" y="91"/>
                    <a:pt x="27827" y="91"/>
                  </a:cubicBezTo>
                  <a:cubicBezTo>
                    <a:pt x="27220" y="91"/>
                    <a:pt x="21551" y="91"/>
                    <a:pt x="19729" y="7379"/>
                  </a:cubicBezTo>
                  <a:lnTo>
                    <a:pt x="1105" y="81674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形状 440">
              <a:extLst>
                <a:ext uri="{FF2B5EF4-FFF2-40B4-BE49-F238E27FC236}">
                  <a16:creationId xmlns:a16="http://schemas.microsoft.com/office/drawing/2014/main" id="{78420BAE-E105-0FB4-B4D9-29CDF07A2A91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8777952" y="2928790"/>
              <a:ext cx="35568" cy="73405"/>
            </a:xfrm>
            <a:custGeom>
              <a:avLst/>
              <a:gdLst>
                <a:gd name="connsiteX0" fmla="*/ 34594 w 35568"/>
                <a:gd name="connsiteY0" fmla="*/ 12416 h 73405"/>
                <a:gd name="connsiteX1" fmla="*/ 35870 w 35568"/>
                <a:gd name="connsiteY1" fmla="*/ 7881 h 73405"/>
                <a:gd name="connsiteX2" fmla="*/ 27509 w 35568"/>
                <a:gd name="connsiteY2" fmla="*/ 87 h 73405"/>
                <a:gd name="connsiteX3" fmla="*/ 19715 w 35568"/>
                <a:gd name="connsiteY3" fmla="*/ 6747 h 73405"/>
                <a:gd name="connsiteX4" fmla="*/ 1009 w 35568"/>
                <a:gd name="connsiteY4" fmla="*/ 68107 h 73405"/>
                <a:gd name="connsiteX5" fmla="*/ 301 w 35568"/>
                <a:gd name="connsiteY5" fmla="*/ 70375 h 73405"/>
                <a:gd name="connsiteX6" fmla="*/ 5827 w 35568"/>
                <a:gd name="connsiteY6" fmla="*/ 73492 h 73405"/>
                <a:gd name="connsiteX7" fmla="*/ 7953 w 35568"/>
                <a:gd name="connsiteY7" fmla="*/ 71083 h 73405"/>
                <a:gd name="connsiteX8" fmla="*/ 34594 w 35568"/>
                <a:gd name="connsiteY8" fmla="*/ 12416 h 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3405">
                  <a:moveTo>
                    <a:pt x="34594" y="12416"/>
                  </a:moveTo>
                  <a:cubicBezTo>
                    <a:pt x="35728" y="10007"/>
                    <a:pt x="35870" y="8873"/>
                    <a:pt x="35870" y="7881"/>
                  </a:cubicBezTo>
                  <a:cubicBezTo>
                    <a:pt x="35870" y="3488"/>
                    <a:pt x="31902" y="87"/>
                    <a:pt x="27509" y="87"/>
                  </a:cubicBezTo>
                  <a:cubicBezTo>
                    <a:pt x="22124" y="87"/>
                    <a:pt x="20423" y="4480"/>
                    <a:pt x="19715" y="6747"/>
                  </a:cubicBezTo>
                  <a:lnTo>
                    <a:pt x="1009" y="68107"/>
                  </a:lnTo>
                  <a:cubicBezTo>
                    <a:pt x="868" y="68391"/>
                    <a:pt x="301" y="70233"/>
                    <a:pt x="301" y="70375"/>
                  </a:cubicBezTo>
                  <a:cubicBezTo>
                    <a:pt x="301" y="72075"/>
                    <a:pt x="4694" y="73492"/>
                    <a:pt x="5827" y="73492"/>
                  </a:cubicBezTo>
                  <a:cubicBezTo>
                    <a:pt x="6819" y="73492"/>
                    <a:pt x="6961" y="73209"/>
                    <a:pt x="7953" y="71083"/>
                  </a:cubicBezTo>
                  <a:lnTo>
                    <a:pt x="34594" y="1241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形状 441">
              <a:extLst>
                <a:ext uri="{FF2B5EF4-FFF2-40B4-BE49-F238E27FC236}">
                  <a16:creationId xmlns:a16="http://schemas.microsoft.com/office/drawing/2014/main" id="{DB14B62F-E107-F728-9C84-37F6B19D1BCB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8780078" y="3037622"/>
              <a:ext cx="62635" cy="94094"/>
            </a:xfrm>
            <a:custGeom>
              <a:avLst/>
              <a:gdLst>
                <a:gd name="connsiteX0" fmla="*/ 62936 w 62635"/>
                <a:gd name="connsiteY0" fmla="*/ 68397 h 94094"/>
                <a:gd name="connsiteX1" fmla="*/ 58118 w 62635"/>
                <a:gd name="connsiteY1" fmla="*/ 68397 h 94094"/>
                <a:gd name="connsiteX2" fmla="*/ 54434 w 62635"/>
                <a:gd name="connsiteY2" fmla="*/ 81292 h 94094"/>
                <a:gd name="connsiteX3" fmla="*/ 40404 w 62635"/>
                <a:gd name="connsiteY3" fmla="*/ 82143 h 94094"/>
                <a:gd name="connsiteX4" fmla="*/ 14330 w 62635"/>
                <a:gd name="connsiteY4" fmla="*/ 82143 h 94094"/>
                <a:gd name="connsiteX5" fmla="*/ 42672 w 62635"/>
                <a:gd name="connsiteY5" fmla="*/ 58335 h 94094"/>
                <a:gd name="connsiteX6" fmla="*/ 62936 w 62635"/>
                <a:gd name="connsiteY6" fmla="*/ 27726 h 94094"/>
                <a:gd name="connsiteX7" fmla="*/ 29776 w 62635"/>
                <a:gd name="connsiteY7" fmla="*/ 93 h 94094"/>
                <a:gd name="connsiteX8" fmla="*/ 301 w 62635"/>
                <a:gd name="connsiteY8" fmla="*/ 25459 h 94094"/>
                <a:gd name="connsiteX9" fmla="*/ 7811 w 62635"/>
                <a:gd name="connsiteY9" fmla="*/ 33395 h 94094"/>
                <a:gd name="connsiteX10" fmla="*/ 15322 w 62635"/>
                <a:gd name="connsiteY10" fmla="*/ 25884 h 94094"/>
                <a:gd name="connsiteX11" fmla="*/ 6961 w 62635"/>
                <a:gd name="connsiteY11" fmla="*/ 18374 h 94094"/>
                <a:gd name="connsiteX12" fmla="*/ 27651 w 62635"/>
                <a:gd name="connsiteY12" fmla="*/ 5195 h 94094"/>
                <a:gd name="connsiteX13" fmla="*/ 49190 w 62635"/>
                <a:gd name="connsiteY13" fmla="*/ 27726 h 94094"/>
                <a:gd name="connsiteX14" fmla="*/ 35870 w 62635"/>
                <a:gd name="connsiteY14" fmla="*/ 54934 h 94094"/>
                <a:gd name="connsiteX15" fmla="*/ 1718 w 62635"/>
                <a:gd name="connsiteY15" fmla="*/ 88661 h 94094"/>
                <a:gd name="connsiteX16" fmla="*/ 301 w 62635"/>
                <a:gd name="connsiteY16" fmla="*/ 94188 h 94094"/>
                <a:gd name="connsiteX17" fmla="*/ 58685 w 62635"/>
                <a:gd name="connsiteY17" fmla="*/ 94188 h 94094"/>
                <a:gd name="connsiteX18" fmla="*/ 62936 w 62635"/>
                <a:gd name="connsiteY18" fmla="*/ 68397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36" y="68397"/>
                  </a:moveTo>
                  <a:lnTo>
                    <a:pt x="58118" y="68397"/>
                  </a:lnTo>
                  <a:cubicBezTo>
                    <a:pt x="57693" y="71514"/>
                    <a:pt x="56276" y="79875"/>
                    <a:pt x="54434" y="81292"/>
                  </a:cubicBezTo>
                  <a:cubicBezTo>
                    <a:pt x="53300" y="82143"/>
                    <a:pt x="42388" y="82143"/>
                    <a:pt x="40404" y="82143"/>
                  </a:cubicBezTo>
                  <a:lnTo>
                    <a:pt x="14330" y="82143"/>
                  </a:lnTo>
                  <a:cubicBezTo>
                    <a:pt x="29209" y="68964"/>
                    <a:pt x="34169" y="64996"/>
                    <a:pt x="42672" y="58335"/>
                  </a:cubicBezTo>
                  <a:cubicBezTo>
                    <a:pt x="53158" y="49975"/>
                    <a:pt x="62936" y="41189"/>
                    <a:pt x="62936" y="27726"/>
                  </a:cubicBezTo>
                  <a:cubicBezTo>
                    <a:pt x="62936" y="10580"/>
                    <a:pt x="47915" y="93"/>
                    <a:pt x="29776" y="93"/>
                  </a:cubicBezTo>
                  <a:cubicBezTo>
                    <a:pt x="12204" y="93"/>
                    <a:pt x="301" y="12422"/>
                    <a:pt x="301" y="25459"/>
                  </a:cubicBezTo>
                  <a:cubicBezTo>
                    <a:pt x="301" y="32686"/>
                    <a:pt x="6394" y="33395"/>
                    <a:pt x="7811" y="33395"/>
                  </a:cubicBezTo>
                  <a:cubicBezTo>
                    <a:pt x="11212" y="33395"/>
                    <a:pt x="15322" y="30986"/>
                    <a:pt x="15322" y="25884"/>
                  </a:cubicBezTo>
                  <a:cubicBezTo>
                    <a:pt x="15322" y="23333"/>
                    <a:pt x="14330" y="18374"/>
                    <a:pt x="6961" y="18374"/>
                  </a:cubicBezTo>
                  <a:cubicBezTo>
                    <a:pt x="11354" y="8312"/>
                    <a:pt x="20990" y="5195"/>
                    <a:pt x="27651" y="5195"/>
                  </a:cubicBezTo>
                  <a:cubicBezTo>
                    <a:pt x="41821" y="5195"/>
                    <a:pt x="49190" y="16248"/>
                    <a:pt x="49190" y="27726"/>
                  </a:cubicBezTo>
                  <a:cubicBezTo>
                    <a:pt x="49190" y="40055"/>
                    <a:pt x="40404" y="49833"/>
                    <a:pt x="35870" y="54934"/>
                  </a:cubicBezTo>
                  <a:lnTo>
                    <a:pt x="1718" y="88661"/>
                  </a:lnTo>
                  <a:cubicBezTo>
                    <a:pt x="301" y="89937"/>
                    <a:pt x="301" y="90220"/>
                    <a:pt x="301" y="94188"/>
                  </a:cubicBezTo>
                  <a:lnTo>
                    <a:pt x="58685" y="94188"/>
                  </a:lnTo>
                  <a:lnTo>
                    <a:pt x="62936" y="6839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形状 442">
              <a:extLst>
                <a:ext uri="{FF2B5EF4-FFF2-40B4-BE49-F238E27FC236}">
                  <a16:creationId xmlns:a16="http://schemas.microsoft.com/office/drawing/2014/main" id="{5BBBF89A-D5AC-DF27-A6B3-0D78A48E6DCB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8873507" y="2929638"/>
              <a:ext cx="46966" cy="202440"/>
            </a:xfrm>
            <a:custGeom>
              <a:avLst/>
              <a:gdLst>
                <a:gd name="connsiteX0" fmla="*/ 47272 w 46966"/>
                <a:gd name="connsiteY0" fmla="*/ 101311 h 202440"/>
                <a:gd name="connsiteX1" fmla="*/ 33911 w 46966"/>
                <a:gd name="connsiteY1" fmla="*/ 38150 h 202440"/>
                <a:gd name="connsiteX2" fmla="*/ 2330 w 46966"/>
                <a:gd name="connsiteY2" fmla="*/ 91 h 202440"/>
                <a:gd name="connsiteX3" fmla="*/ 305 w 46966"/>
                <a:gd name="connsiteY3" fmla="*/ 2115 h 202440"/>
                <a:gd name="connsiteX4" fmla="*/ 4152 w 46966"/>
                <a:gd name="connsiteY4" fmla="*/ 6771 h 202440"/>
                <a:gd name="connsiteX5" fmla="*/ 35530 w 46966"/>
                <a:gd name="connsiteY5" fmla="*/ 101311 h 202440"/>
                <a:gd name="connsiteX6" fmla="*/ 2937 w 46966"/>
                <a:gd name="connsiteY6" fmla="*/ 197066 h 202440"/>
                <a:gd name="connsiteX7" fmla="*/ 305 w 46966"/>
                <a:gd name="connsiteY7" fmla="*/ 200507 h 202440"/>
                <a:gd name="connsiteX8" fmla="*/ 2330 w 46966"/>
                <a:gd name="connsiteY8" fmla="*/ 202532 h 202440"/>
                <a:gd name="connsiteX9" fmla="*/ 34518 w 46966"/>
                <a:gd name="connsiteY9" fmla="*/ 163056 h 202440"/>
                <a:gd name="connsiteX10" fmla="*/ 47272 w 46966"/>
                <a:gd name="connsiteY10" fmla="*/ 10131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72" y="101311"/>
                  </a:moveTo>
                  <a:cubicBezTo>
                    <a:pt x="47272" y="85521"/>
                    <a:pt x="45045" y="61025"/>
                    <a:pt x="33911" y="38150"/>
                  </a:cubicBezTo>
                  <a:cubicBezTo>
                    <a:pt x="21764" y="13249"/>
                    <a:pt x="4354" y="91"/>
                    <a:pt x="2330" y="91"/>
                  </a:cubicBezTo>
                  <a:cubicBezTo>
                    <a:pt x="1115" y="91"/>
                    <a:pt x="305" y="901"/>
                    <a:pt x="305" y="2115"/>
                  </a:cubicBezTo>
                  <a:cubicBezTo>
                    <a:pt x="305" y="2723"/>
                    <a:pt x="305" y="3127"/>
                    <a:pt x="4152" y="6771"/>
                  </a:cubicBezTo>
                  <a:cubicBezTo>
                    <a:pt x="23991" y="26813"/>
                    <a:pt x="35530" y="59001"/>
                    <a:pt x="35530" y="101311"/>
                  </a:cubicBezTo>
                  <a:cubicBezTo>
                    <a:pt x="35530" y="135929"/>
                    <a:pt x="28040" y="171558"/>
                    <a:pt x="2937" y="197066"/>
                  </a:cubicBezTo>
                  <a:cubicBezTo>
                    <a:pt x="305" y="199495"/>
                    <a:pt x="305" y="199900"/>
                    <a:pt x="305" y="200507"/>
                  </a:cubicBezTo>
                  <a:cubicBezTo>
                    <a:pt x="305" y="201722"/>
                    <a:pt x="1115" y="202532"/>
                    <a:pt x="2330" y="202532"/>
                  </a:cubicBezTo>
                  <a:cubicBezTo>
                    <a:pt x="4354" y="202532"/>
                    <a:pt x="22574" y="188766"/>
                    <a:pt x="34518" y="163056"/>
                  </a:cubicBezTo>
                  <a:cubicBezTo>
                    <a:pt x="44842" y="140787"/>
                    <a:pt x="47272" y="118316"/>
                    <a:pt x="47272" y="10131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形状 443">
              <a:extLst>
                <a:ext uri="{FF2B5EF4-FFF2-40B4-BE49-F238E27FC236}">
                  <a16:creationId xmlns:a16="http://schemas.microsoft.com/office/drawing/2014/main" id="{52187DAE-5CD4-0AA9-7EF3-59F9AF52343A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8952234" y="2929638"/>
              <a:ext cx="46966" cy="202440"/>
            </a:xfrm>
            <a:custGeom>
              <a:avLst/>
              <a:gdLst>
                <a:gd name="connsiteX0" fmla="*/ 47275 w 46966"/>
                <a:gd name="connsiteY0" fmla="*/ 101311 h 202440"/>
                <a:gd name="connsiteX1" fmla="*/ 33914 w 46966"/>
                <a:gd name="connsiteY1" fmla="*/ 38150 h 202440"/>
                <a:gd name="connsiteX2" fmla="*/ 2334 w 46966"/>
                <a:gd name="connsiteY2" fmla="*/ 91 h 202440"/>
                <a:gd name="connsiteX3" fmla="*/ 309 w 46966"/>
                <a:gd name="connsiteY3" fmla="*/ 2115 h 202440"/>
                <a:gd name="connsiteX4" fmla="*/ 4156 w 46966"/>
                <a:gd name="connsiteY4" fmla="*/ 6771 h 202440"/>
                <a:gd name="connsiteX5" fmla="*/ 35534 w 46966"/>
                <a:gd name="connsiteY5" fmla="*/ 101311 h 202440"/>
                <a:gd name="connsiteX6" fmla="*/ 2941 w 46966"/>
                <a:gd name="connsiteY6" fmla="*/ 197066 h 202440"/>
                <a:gd name="connsiteX7" fmla="*/ 309 w 46966"/>
                <a:gd name="connsiteY7" fmla="*/ 200507 h 202440"/>
                <a:gd name="connsiteX8" fmla="*/ 2334 w 46966"/>
                <a:gd name="connsiteY8" fmla="*/ 202532 h 202440"/>
                <a:gd name="connsiteX9" fmla="*/ 34522 w 46966"/>
                <a:gd name="connsiteY9" fmla="*/ 163056 h 202440"/>
                <a:gd name="connsiteX10" fmla="*/ 47275 w 46966"/>
                <a:gd name="connsiteY10" fmla="*/ 10131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75" y="101311"/>
                  </a:moveTo>
                  <a:cubicBezTo>
                    <a:pt x="47275" y="85521"/>
                    <a:pt x="45049" y="61025"/>
                    <a:pt x="33914" y="38150"/>
                  </a:cubicBezTo>
                  <a:cubicBezTo>
                    <a:pt x="21768" y="13249"/>
                    <a:pt x="4358" y="91"/>
                    <a:pt x="2334" y="91"/>
                  </a:cubicBezTo>
                  <a:cubicBezTo>
                    <a:pt x="1119" y="91"/>
                    <a:pt x="309" y="901"/>
                    <a:pt x="309" y="2115"/>
                  </a:cubicBezTo>
                  <a:cubicBezTo>
                    <a:pt x="309" y="2723"/>
                    <a:pt x="309" y="3127"/>
                    <a:pt x="4156" y="6771"/>
                  </a:cubicBezTo>
                  <a:cubicBezTo>
                    <a:pt x="23995" y="26813"/>
                    <a:pt x="35534" y="59001"/>
                    <a:pt x="35534" y="101311"/>
                  </a:cubicBezTo>
                  <a:cubicBezTo>
                    <a:pt x="35534" y="135929"/>
                    <a:pt x="28044" y="171558"/>
                    <a:pt x="2941" y="197066"/>
                  </a:cubicBezTo>
                  <a:cubicBezTo>
                    <a:pt x="309" y="199495"/>
                    <a:pt x="309" y="199900"/>
                    <a:pt x="309" y="200507"/>
                  </a:cubicBezTo>
                  <a:cubicBezTo>
                    <a:pt x="309" y="201722"/>
                    <a:pt x="1119" y="202532"/>
                    <a:pt x="2334" y="202532"/>
                  </a:cubicBezTo>
                  <a:cubicBezTo>
                    <a:pt x="4358" y="202532"/>
                    <a:pt x="22578" y="188766"/>
                    <a:pt x="34522" y="163056"/>
                  </a:cubicBezTo>
                  <a:cubicBezTo>
                    <a:pt x="44846" y="140787"/>
                    <a:pt x="47275" y="118316"/>
                    <a:pt x="47275" y="10131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形状 444">
              <a:extLst>
                <a:ext uri="{FF2B5EF4-FFF2-40B4-BE49-F238E27FC236}">
                  <a16:creationId xmlns:a16="http://schemas.microsoft.com/office/drawing/2014/main" id="{F5793732-746A-6D04-F5F9-90B4902B75C4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7186017" y="3163763"/>
              <a:ext cx="1833404" cy="8097"/>
            </a:xfrm>
            <a:custGeom>
              <a:avLst/>
              <a:gdLst>
                <a:gd name="connsiteX0" fmla="*/ 0 w 1833404"/>
                <a:gd name="connsiteY0" fmla="*/ 0 h 8097"/>
                <a:gd name="connsiteX1" fmla="*/ 1833404 w 1833404"/>
                <a:gd name="connsiteY1" fmla="*/ 0 h 8097"/>
                <a:gd name="connsiteX2" fmla="*/ 1833404 w 1833404"/>
                <a:gd name="connsiteY2" fmla="*/ 8097 h 8097"/>
                <a:gd name="connsiteX3" fmla="*/ 0 w 1833404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3404" h="8097">
                  <a:moveTo>
                    <a:pt x="0" y="0"/>
                  </a:moveTo>
                  <a:lnTo>
                    <a:pt x="1833404" y="0"/>
                  </a:lnTo>
                  <a:lnTo>
                    <a:pt x="1833404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形状 445">
              <a:extLst>
                <a:ext uri="{FF2B5EF4-FFF2-40B4-BE49-F238E27FC236}">
                  <a16:creationId xmlns:a16="http://schemas.microsoft.com/office/drawing/2014/main" id="{4A12E3B8-A85E-EEBA-9409-7A11250BBFB6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7925650" y="3244984"/>
              <a:ext cx="84012" cy="139279"/>
            </a:xfrm>
            <a:custGeom>
              <a:avLst/>
              <a:gdLst>
                <a:gd name="connsiteX0" fmla="*/ 50464 w 84012"/>
                <a:gd name="connsiteY0" fmla="*/ 63672 h 139279"/>
                <a:gd name="connsiteX1" fmla="*/ 78806 w 84012"/>
                <a:gd name="connsiteY1" fmla="*/ 28042 h 139279"/>
                <a:gd name="connsiteX2" fmla="*/ 41557 w 84012"/>
                <a:gd name="connsiteY2" fmla="*/ 105 h 139279"/>
                <a:gd name="connsiteX3" fmla="*/ 5725 w 84012"/>
                <a:gd name="connsiteY3" fmla="*/ 27637 h 139279"/>
                <a:gd name="connsiteX4" fmla="*/ 16049 w 84012"/>
                <a:gd name="connsiteY4" fmla="*/ 38164 h 139279"/>
                <a:gd name="connsiteX5" fmla="*/ 26374 w 84012"/>
                <a:gd name="connsiteY5" fmla="*/ 27840 h 139279"/>
                <a:gd name="connsiteX6" fmla="*/ 13822 w 84012"/>
                <a:gd name="connsiteY6" fmla="*/ 17718 h 139279"/>
                <a:gd name="connsiteX7" fmla="*/ 40747 w 84012"/>
                <a:gd name="connsiteY7" fmla="*/ 5166 h 139279"/>
                <a:gd name="connsiteX8" fmla="*/ 60181 w 84012"/>
                <a:gd name="connsiteY8" fmla="*/ 27840 h 139279"/>
                <a:gd name="connsiteX9" fmla="*/ 54513 w 84012"/>
                <a:gd name="connsiteY9" fmla="*/ 50918 h 139279"/>
                <a:gd name="connsiteX10" fmla="*/ 36496 w 84012"/>
                <a:gd name="connsiteY10" fmla="*/ 61445 h 139279"/>
                <a:gd name="connsiteX11" fmla="*/ 28601 w 84012"/>
                <a:gd name="connsiteY11" fmla="*/ 62052 h 139279"/>
                <a:gd name="connsiteX12" fmla="*/ 25564 w 84012"/>
                <a:gd name="connsiteY12" fmla="*/ 64482 h 139279"/>
                <a:gd name="connsiteX13" fmla="*/ 30422 w 84012"/>
                <a:gd name="connsiteY13" fmla="*/ 66708 h 139279"/>
                <a:gd name="connsiteX14" fmla="*/ 39330 w 84012"/>
                <a:gd name="connsiteY14" fmla="*/ 66708 h 139279"/>
                <a:gd name="connsiteX15" fmla="*/ 63420 w 84012"/>
                <a:gd name="connsiteY15" fmla="*/ 100314 h 139279"/>
                <a:gd name="connsiteX16" fmla="*/ 40545 w 84012"/>
                <a:gd name="connsiteY16" fmla="*/ 133716 h 139279"/>
                <a:gd name="connsiteX17" fmla="*/ 9571 w 84012"/>
                <a:gd name="connsiteY17" fmla="*/ 118331 h 139279"/>
                <a:gd name="connsiteX18" fmla="*/ 22932 w 84012"/>
                <a:gd name="connsiteY18" fmla="*/ 107197 h 139279"/>
                <a:gd name="connsiteX19" fmla="*/ 11596 w 84012"/>
                <a:gd name="connsiteY19" fmla="*/ 95860 h 139279"/>
                <a:gd name="connsiteX20" fmla="*/ 259 w 84012"/>
                <a:gd name="connsiteY20" fmla="*/ 107602 h 139279"/>
                <a:gd name="connsiteX21" fmla="*/ 41152 w 84012"/>
                <a:gd name="connsiteY21" fmla="*/ 139385 h 139279"/>
                <a:gd name="connsiteX22" fmla="*/ 84272 w 84012"/>
                <a:gd name="connsiteY22" fmla="*/ 100314 h 139279"/>
                <a:gd name="connsiteX23" fmla="*/ 50464 w 84012"/>
                <a:gd name="connsiteY23" fmla="*/ 63672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464" y="63672"/>
                  </a:moveTo>
                  <a:cubicBezTo>
                    <a:pt x="67064" y="58206"/>
                    <a:pt x="78806" y="44035"/>
                    <a:pt x="78806" y="28042"/>
                  </a:cubicBezTo>
                  <a:cubicBezTo>
                    <a:pt x="78806" y="11442"/>
                    <a:pt x="60991" y="105"/>
                    <a:pt x="41557" y="105"/>
                  </a:cubicBezTo>
                  <a:cubicBezTo>
                    <a:pt x="21110" y="105"/>
                    <a:pt x="5725" y="12252"/>
                    <a:pt x="5725" y="27637"/>
                  </a:cubicBezTo>
                  <a:cubicBezTo>
                    <a:pt x="5725" y="34318"/>
                    <a:pt x="10178" y="38164"/>
                    <a:pt x="16049" y="38164"/>
                  </a:cubicBezTo>
                  <a:cubicBezTo>
                    <a:pt x="22325" y="38164"/>
                    <a:pt x="26374" y="33711"/>
                    <a:pt x="26374" y="27840"/>
                  </a:cubicBezTo>
                  <a:cubicBezTo>
                    <a:pt x="26374" y="17718"/>
                    <a:pt x="16859" y="17718"/>
                    <a:pt x="13822" y="17718"/>
                  </a:cubicBezTo>
                  <a:cubicBezTo>
                    <a:pt x="20098" y="7798"/>
                    <a:pt x="33459" y="5166"/>
                    <a:pt x="40747" y="5166"/>
                  </a:cubicBezTo>
                  <a:cubicBezTo>
                    <a:pt x="49047" y="5166"/>
                    <a:pt x="60181" y="9620"/>
                    <a:pt x="60181" y="27840"/>
                  </a:cubicBezTo>
                  <a:cubicBezTo>
                    <a:pt x="60181" y="30269"/>
                    <a:pt x="59776" y="42011"/>
                    <a:pt x="54513" y="50918"/>
                  </a:cubicBezTo>
                  <a:cubicBezTo>
                    <a:pt x="48440" y="60635"/>
                    <a:pt x="41557" y="61243"/>
                    <a:pt x="36496" y="61445"/>
                  </a:cubicBezTo>
                  <a:cubicBezTo>
                    <a:pt x="34876" y="61647"/>
                    <a:pt x="30018" y="62052"/>
                    <a:pt x="28601" y="62052"/>
                  </a:cubicBezTo>
                  <a:cubicBezTo>
                    <a:pt x="26981" y="62255"/>
                    <a:pt x="25564" y="62457"/>
                    <a:pt x="25564" y="64482"/>
                  </a:cubicBezTo>
                  <a:cubicBezTo>
                    <a:pt x="25564" y="66708"/>
                    <a:pt x="26981" y="66708"/>
                    <a:pt x="30422" y="66708"/>
                  </a:cubicBezTo>
                  <a:lnTo>
                    <a:pt x="39330" y="66708"/>
                  </a:lnTo>
                  <a:cubicBezTo>
                    <a:pt x="55930" y="66708"/>
                    <a:pt x="63420" y="80474"/>
                    <a:pt x="63420" y="100314"/>
                  </a:cubicBezTo>
                  <a:cubicBezTo>
                    <a:pt x="63420" y="127846"/>
                    <a:pt x="49452" y="133716"/>
                    <a:pt x="40545" y="133716"/>
                  </a:cubicBezTo>
                  <a:cubicBezTo>
                    <a:pt x="31840" y="133716"/>
                    <a:pt x="16657" y="130275"/>
                    <a:pt x="9571" y="118331"/>
                  </a:cubicBezTo>
                  <a:cubicBezTo>
                    <a:pt x="16657" y="119343"/>
                    <a:pt x="22932" y="114889"/>
                    <a:pt x="22932" y="107197"/>
                  </a:cubicBezTo>
                  <a:cubicBezTo>
                    <a:pt x="22932" y="99909"/>
                    <a:pt x="17466" y="95860"/>
                    <a:pt x="11596" y="95860"/>
                  </a:cubicBezTo>
                  <a:cubicBezTo>
                    <a:pt x="6737" y="95860"/>
                    <a:pt x="259" y="98694"/>
                    <a:pt x="259" y="107602"/>
                  </a:cubicBezTo>
                  <a:cubicBezTo>
                    <a:pt x="259" y="126024"/>
                    <a:pt x="19086" y="139385"/>
                    <a:pt x="41152" y="139385"/>
                  </a:cubicBezTo>
                  <a:cubicBezTo>
                    <a:pt x="65850" y="139385"/>
                    <a:pt x="84272" y="120963"/>
                    <a:pt x="84272" y="100314"/>
                  </a:cubicBezTo>
                  <a:cubicBezTo>
                    <a:pt x="84272" y="83714"/>
                    <a:pt x="71518" y="67923"/>
                    <a:pt x="50464" y="63672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形状 446">
              <a:extLst>
                <a:ext uri="{FF2B5EF4-FFF2-40B4-BE49-F238E27FC236}">
                  <a16:creationId xmlns:a16="http://schemas.microsoft.com/office/drawing/2014/main" id="{04F44080-1F2D-7447-BF41-9DFDDCA2CAB5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8033147" y="3204248"/>
              <a:ext cx="157903" cy="202440"/>
            </a:xfrm>
            <a:custGeom>
              <a:avLst/>
              <a:gdLst>
                <a:gd name="connsiteX0" fmla="*/ 64235 w 157903"/>
                <a:gd name="connsiteY0" fmla="*/ 181282 h 202440"/>
                <a:gd name="connsiteX1" fmla="*/ 28605 w 157903"/>
                <a:gd name="connsiteY1" fmla="*/ 102532 h 202440"/>
                <a:gd name="connsiteX2" fmla="*/ 25569 w 157903"/>
                <a:gd name="connsiteY2" fmla="*/ 99293 h 202440"/>
                <a:gd name="connsiteX3" fmla="*/ 22127 w 157903"/>
                <a:gd name="connsiteY3" fmla="*/ 100913 h 202440"/>
                <a:gd name="connsiteX4" fmla="*/ 2896 w 157903"/>
                <a:gd name="connsiteY4" fmla="*/ 115489 h 202440"/>
                <a:gd name="connsiteX5" fmla="*/ 264 w 157903"/>
                <a:gd name="connsiteY5" fmla="*/ 118728 h 202440"/>
                <a:gd name="connsiteX6" fmla="*/ 2288 w 157903"/>
                <a:gd name="connsiteY6" fmla="*/ 120954 h 202440"/>
                <a:gd name="connsiteX7" fmla="*/ 9171 w 157903"/>
                <a:gd name="connsiteY7" fmla="*/ 116501 h 202440"/>
                <a:gd name="connsiteX8" fmla="*/ 15649 w 157903"/>
                <a:gd name="connsiteY8" fmla="*/ 111642 h 202440"/>
                <a:gd name="connsiteX9" fmla="*/ 55530 w 157903"/>
                <a:gd name="connsiteY9" fmla="*/ 199299 h 202440"/>
                <a:gd name="connsiteX10" fmla="*/ 59781 w 157903"/>
                <a:gd name="connsiteY10" fmla="*/ 202538 h 202440"/>
                <a:gd name="connsiteX11" fmla="*/ 64842 w 157903"/>
                <a:gd name="connsiteY11" fmla="*/ 198489 h 202440"/>
                <a:gd name="connsiteX12" fmla="*/ 156751 w 157903"/>
                <a:gd name="connsiteY12" fmla="*/ 8195 h 202440"/>
                <a:gd name="connsiteX13" fmla="*/ 158168 w 157903"/>
                <a:gd name="connsiteY13" fmla="*/ 4146 h 202440"/>
                <a:gd name="connsiteX14" fmla="*/ 154119 w 157903"/>
                <a:gd name="connsiteY14" fmla="*/ 97 h 202440"/>
                <a:gd name="connsiteX15" fmla="*/ 149463 w 157903"/>
                <a:gd name="connsiteY15" fmla="*/ 4348 h 202440"/>
                <a:gd name="connsiteX16" fmla="*/ 64235 w 157903"/>
                <a:gd name="connsiteY16" fmla="*/ 18128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903" h="202440">
                  <a:moveTo>
                    <a:pt x="64235" y="181282"/>
                  </a:moveTo>
                  <a:lnTo>
                    <a:pt x="28605" y="102532"/>
                  </a:lnTo>
                  <a:cubicBezTo>
                    <a:pt x="27188" y="99293"/>
                    <a:pt x="26176" y="99293"/>
                    <a:pt x="25569" y="99293"/>
                  </a:cubicBezTo>
                  <a:cubicBezTo>
                    <a:pt x="25366" y="99293"/>
                    <a:pt x="24354" y="99293"/>
                    <a:pt x="22127" y="100913"/>
                  </a:cubicBezTo>
                  <a:lnTo>
                    <a:pt x="2896" y="115489"/>
                  </a:lnTo>
                  <a:cubicBezTo>
                    <a:pt x="264" y="117513"/>
                    <a:pt x="264" y="118120"/>
                    <a:pt x="264" y="118728"/>
                  </a:cubicBezTo>
                  <a:cubicBezTo>
                    <a:pt x="264" y="119740"/>
                    <a:pt x="871" y="120954"/>
                    <a:pt x="2288" y="120954"/>
                  </a:cubicBezTo>
                  <a:cubicBezTo>
                    <a:pt x="3503" y="120954"/>
                    <a:pt x="6944" y="118120"/>
                    <a:pt x="9171" y="116501"/>
                  </a:cubicBezTo>
                  <a:cubicBezTo>
                    <a:pt x="10386" y="115489"/>
                    <a:pt x="13422" y="113262"/>
                    <a:pt x="15649" y="111642"/>
                  </a:cubicBezTo>
                  <a:lnTo>
                    <a:pt x="55530" y="199299"/>
                  </a:lnTo>
                  <a:cubicBezTo>
                    <a:pt x="56947" y="202538"/>
                    <a:pt x="57959" y="202538"/>
                    <a:pt x="59781" y="202538"/>
                  </a:cubicBezTo>
                  <a:cubicBezTo>
                    <a:pt x="62818" y="202538"/>
                    <a:pt x="63425" y="201323"/>
                    <a:pt x="64842" y="198489"/>
                  </a:cubicBezTo>
                  <a:lnTo>
                    <a:pt x="156751" y="8195"/>
                  </a:lnTo>
                  <a:cubicBezTo>
                    <a:pt x="158168" y="5361"/>
                    <a:pt x="158168" y="4551"/>
                    <a:pt x="158168" y="4146"/>
                  </a:cubicBezTo>
                  <a:cubicBezTo>
                    <a:pt x="158168" y="2122"/>
                    <a:pt x="156548" y="97"/>
                    <a:pt x="154119" y="97"/>
                  </a:cubicBezTo>
                  <a:cubicBezTo>
                    <a:pt x="152499" y="97"/>
                    <a:pt x="151082" y="1109"/>
                    <a:pt x="149463" y="4348"/>
                  </a:cubicBezTo>
                  <a:lnTo>
                    <a:pt x="64235" y="18128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形状 447">
              <a:extLst>
                <a:ext uri="{FF2B5EF4-FFF2-40B4-BE49-F238E27FC236}">
                  <a16:creationId xmlns:a16="http://schemas.microsoft.com/office/drawing/2014/main" id="{55DCDFFA-D14A-A0EC-CB0C-AF11363B1A4F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8187070" y="3204249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0 w 101220"/>
                <a:gd name="connsiteY1" fmla="*/ 0 h 8097"/>
                <a:gd name="connsiteX2" fmla="*/ 101220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0" y="0"/>
                  </a:lnTo>
                  <a:lnTo>
                    <a:pt x="101220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形状 448">
              <a:extLst>
                <a:ext uri="{FF2B5EF4-FFF2-40B4-BE49-F238E27FC236}">
                  <a16:creationId xmlns:a16="http://schemas.microsoft.com/office/drawing/2014/main" id="{9AD1E695-ACBF-1482-43CA-EE0409CD3001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8197192" y="3244984"/>
              <a:ext cx="80773" cy="139279"/>
            </a:xfrm>
            <a:custGeom>
              <a:avLst/>
              <a:gdLst>
                <a:gd name="connsiteX0" fmla="*/ 81046 w 80773"/>
                <a:gd name="connsiteY0" fmla="*/ 94240 h 139279"/>
                <a:gd name="connsiteX1" fmla="*/ 42582 w 80773"/>
                <a:gd name="connsiteY1" fmla="*/ 49906 h 139279"/>
                <a:gd name="connsiteX2" fmla="*/ 16872 w 80773"/>
                <a:gd name="connsiteY2" fmla="*/ 60230 h 139279"/>
                <a:gd name="connsiteX3" fmla="*/ 16872 w 80773"/>
                <a:gd name="connsiteY3" fmla="*/ 20754 h 139279"/>
                <a:gd name="connsiteX4" fmla="*/ 34080 w 80773"/>
                <a:gd name="connsiteY4" fmla="*/ 23386 h 139279"/>
                <a:gd name="connsiteX5" fmla="*/ 73151 w 80773"/>
                <a:gd name="connsiteY5" fmla="*/ 2332 h 139279"/>
                <a:gd name="connsiteX6" fmla="*/ 71126 w 80773"/>
                <a:gd name="connsiteY6" fmla="*/ 105 h 139279"/>
                <a:gd name="connsiteX7" fmla="*/ 69507 w 80773"/>
                <a:gd name="connsiteY7" fmla="*/ 713 h 139279"/>
                <a:gd name="connsiteX8" fmla="*/ 41975 w 80773"/>
                <a:gd name="connsiteY8" fmla="*/ 6584 h 139279"/>
                <a:gd name="connsiteX9" fmla="*/ 15050 w 80773"/>
                <a:gd name="connsiteY9" fmla="*/ 915 h 139279"/>
                <a:gd name="connsiteX10" fmla="*/ 12621 w 80773"/>
                <a:gd name="connsiteY10" fmla="*/ 308 h 139279"/>
                <a:gd name="connsiteX11" fmla="*/ 10597 w 80773"/>
                <a:gd name="connsiteY11" fmla="*/ 5166 h 139279"/>
                <a:gd name="connsiteX12" fmla="*/ 10597 w 80773"/>
                <a:gd name="connsiteY12" fmla="*/ 65089 h 139279"/>
                <a:gd name="connsiteX13" fmla="*/ 13431 w 80773"/>
                <a:gd name="connsiteY13" fmla="*/ 70352 h 139279"/>
                <a:gd name="connsiteX14" fmla="*/ 16062 w 80773"/>
                <a:gd name="connsiteY14" fmla="*/ 68530 h 139279"/>
                <a:gd name="connsiteX15" fmla="*/ 42177 w 80773"/>
                <a:gd name="connsiteY15" fmla="*/ 54360 h 139279"/>
                <a:gd name="connsiteX16" fmla="*/ 59385 w 80773"/>
                <a:gd name="connsiteY16" fmla="*/ 67316 h 139279"/>
                <a:gd name="connsiteX17" fmla="*/ 63029 w 80773"/>
                <a:gd name="connsiteY17" fmla="*/ 92823 h 139279"/>
                <a:gd name="connsiteX18" fmla="*/ 58170 w 80773"/>
                <a:gd name="connsiteY18" fmla="*/ 120558 h 139279"/>
                <a:gd name="connsiteX19" fmla="*/ 36509 w 80773"/>
                <a:gd name="connsiteY19" fmla="*/ 133716 h 139279"/>
                <a:gd name="connsiteX20" fmla="*/ 6750 w 80773"/>
                <a:gd name="connsiteY20" fmla="*/ 111043 h 139279"/>
                <a:gd name="connsiteX21" fmla="*/ 10192 w 80773"/>
                <a:gd name="connsiteY21" fmla="*/ 111448 h 139279"/>
                <a:gd name="connsiteX22" fmla="*/ 20314 w 80773"/>
                <a:gd name="connsiteY22" fmla="*/ 101528 h 139279"/>
                <a:gd name="connsiteX23" fmla="*/ 10192 w 80773"/>
                <a:gd name="connsiteY23" fmla="*/ 91609 h 139279"/>
                <a:gd name="connsiteX24" fmla="*/ 272 w 80773"/>
                <a:gd name="connsiteY24" fmla="*/ 102338 h 139279"/>
                <a:gd name="connsiteX25" fmla="*/ 36914 w 80773"/>
                <a:gd name="connsiteY25" fmla="*/ 139385 h 139279"/>
                <a:gd name="connsiteX26" fmla="*/ 81046 w 80773"/>
                <a:gd name="connsiteY26" fmla="*/ 94240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0773" h="139279">
                  <a:moveTo>
                    <a:pt x="81046" y="94240"/>
                  </a:moveTo>
                  <a:cubicBezTo>
                    <a:pt x="81046" y="70150"/>
                    <a:pt x="64446" y="49906"/>
                    <a:pt x="42582" y="49906"/>
                  </a:cubicBezTo>
                  <a:cubicBezTo>
                    <a:pt x="32865" y="49906"/>
                    <a:pt x="24160" y="53145"/>
                    <a:pt x="16872" y="60230"/>
                  </a:cubicBezTo>
                  <a:lnTo>
                    <a:pt x="16872" y="20754"/>
                  </a:lnTo>
                  <a:cubicBezTo>
                    <a:pt x="20921" y="21969"/>
                    <a:pt x="27602" y="23386"/>
                    <a:pt x="34080" y="23386"/>
                  </a:cubicBezTo>
                  <a:cubicBezTo>
                    <a:pt x="58980" y="23386"/>
                    <a:pt x="73151" y="4964"/>
                    <a:pt x="73151" y="2332"/>
                  </a:cubicBezTo>
                  <a:cubicBezTo>
                    <a:pt x="73151" y="1118"/>
                    <a:pt x="72543" y="105"/>
                    <a:pt x="71126" y="105"/>
                  </a:cubicBezTo>
                  <a:cubicBezTo>
                    <a:pt x="70924" y="105"/>
                    <a:pt x="70519" y="105"/>
                    <a:pt x="69507" y="713"/>
                  </a:cubicBezTo>
                  <a:cubicBezTo>
                    <a:pt x="65458" y="2535"/>
                    <a:pt x="55538" y="6584"/>
                    <a:pt x="41975" y="6584"/>
                  </a:cubicBezTo>
                  <a:cubicBezTo>
                    <a:pt x="33877" y="6584"/>
                    <a:pt x="24565" y="5166"/>
                    <a:pt x="15050" y="915"/>
                  </a:cubicBezTo>
                  <a:cubicBezTo>
                    <a:pt x="13431" y="308"/>
                    <a:pt x="13026" y="308"/>
                    <a:pt x="12621" y="308"/>
                  </a:cubicBezTo>
                  <a:cubicBezTo>
                    <a:pt x="10597" y="308"/>
                    <a:pt x="10597" y="1927"/>
                    <a:pt x="10597" y="5166"/>
                  </a:cubicBezTo>
                  <a:lnTo>
                    <a:pt x="10597" y="65089"/>
                  </a:lnTo>
                  <a:cubicBezTo>
                    <a:pt x="10597" y="68733"/>
                    <a:pt x="10597" y="70352"/>
                    <a:pt x="13431" y="70352"/>
                  </a:cubicBezTo>
                  <a:cubicBezTo>
                    <a:pt x="14848" y="70352"/>
                    <a:pt x="15253" y="69745"/>
                    <a:pt x="16062" y="68530"/>
                  </a:cubicBezTo>
                  <a:cubicBezTo>
                    <a:pt x="18289" y="65291"/>
                    <a:pt x="25780" y="54360"/>
                    <a:pt x="42177" y="54360"/>
                  </a:cubicBezTo>
                  <a:cubicBezTo>
                    <a:pt x="52704" y="54360"/>
                    <a:pt x="57765" y="63672"/>
                    <a:pt x="59385" y="67316"/>
                  </a:cubicBezTo>
                  <a:cubicBezTo>
                    <a:pt x="62624" y="74806"/>
                    <a:pt x="63029" y="82701"/>
                    <a:pt x="63029" y="92823"/>
                  </a:cubicBezTo>
                  <a:cubicBezTo>
                    <a:pt x="63029" y="99909"/>
                    <a:pt x="63029" y="112055"/>
                    <a:pt x="58170" y="120558"/>
                  </a:cubicBezTo>
                  <a:cubicBezTo>
                    <a:pt x="53312" y="128453"/>
                    <a:pt x="45821" y="133716"/>
                    <a:pt x="36509" y="133716"/>
                  </a:cubicBezTo>
                  <a:cubicBezTo>
                    <a:pt x="21731" y="133716"/>
                    <a:pt x="10192" y="122987"/>
                    <a:pt x="6750" y="111043"/>
                  </a:cubicBezTo>
                  <a:cubicBezTo>
                    <a:pt x="7358" y="111245"/>
                    <a:pt x="7965" y="111448"/>
                    <a:pt x="10192" y="111448"/>
                  </a:cubicBezTo>
                  <a:cubicBezTo>
                    <a:pt x="16872" y="111448"/>
                    <a:pt x="20314" y="106387"/>
                    <a:pt x="20314" y="101528"/>
                  </a:cubicBezTo>
                  <a:cubicBezTo>
                    <a:pt x="20314" y="96670"/>
                    <a:pt x="16872" y="91609"/>
                    <a:pt x="10192" y="91609"/>
                  </a:cubicBezTo>
                  <a:cubicBezTo>
                    <a:pt x="7358" y="91609"/>
                    <a:pt x="272" y="93026"/>
                    <a:pt x="272" y="102338"/>
                  </a:cubicBezTo>
                  <a:cubicBezTo>
                    <a:pt x="272" y="119748"/>
                    <a:pt x="14241" y="139385"/>
                    <a:pt x="36914" y="139385"/>
                  </a:cubicBezTo>
                  <a:cubicBezTo>
                    <a:pt x="60397" y="139385"/>
                    <a:pt x="81046" y="119950"/>
                    <a:pt x="81046" y="94240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形状 449">
              <a:extLst>
                <a:ext uri="{FF2B5EF4-FFF2-40B4-BE49-F238E27FC236}">
                  <a16:creationId xmlns:a16="http://schemas.microsoft.com/office/drawing/2014/main" id="{46153942-AD6E-989D-B757-4E3CC2E44A2B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9111283" y="3144126"/>
              <a:ext cx="134623" cy="47371"/>
            </a:xfrm>
            <a:custGeom>
              <a:avLst/>
              <a:gdLst>
                <a:gd name="connsiteX0" fmla="*/ 128057 w 134623"/>
                <a:gd name="connsiteY0" fmla="*/ 8195 h 47371"/>
                <a:gd name="connsiteX1" fmla="*/ 134940 w 134623"/>
                <a:gd name="connsiteY1" fmla="*/ 4146 h 47371"/>
                <a:gd name="connsiteX2" fmla="*/ 128260 w 134623"/>
                <a:gd name="connsiteY2" fmla="*/ 98 h 47371"/>
                <a:gd name="connsiteX3" fmla="*/ 6998 w 134623"/>
                <a:gd name="connsiteY3" fmla="*/ 98 h 47371"/>
                <a:gd name="connsiteX4" fmla="*/ 317 w 134623"/>
                <a:gd name="connsiteY4" fmla="*/ 4146 h 47371"/>
                <a:gd name="connsiteX5" fmla="*/ 7200 w 134623"/>
                <a:gd name="connsiteY5" fmla="*/ 8195 h 47371"/>
                <a:gd name="connsiteX6" fmla="*/ 128057 w 134623"/>
                <a:gd name="connsiteY6" fmla="*/ 8195 h 47371"/>
                <a:gd name="connsiteX7" fmla="*/ 128260 w 134623"/>
                <a:gd name="connsiteY7" fmla="*/ 47469 h 47371"/>
                <a:gd name="connsiteX8" fmla="*/ 134940 w 134623"/>
                <a:gd name="connsiteY8" fmla="*/ 43420 h 47371"/>
                <a:gd name="connsiteX9" fmla="*/ 128057 w 134623"/>
                <a:gd name="connsiteY9" fmla="*/ 39371 h 47371"/>
                <a:gd name="connsiteX10" fmla="*/ 7200 w 134623"/>
                <a:gd name="connsiteY10" fmla="*/ 39371 h 47371"/>
                <a:gd name="connsiteX11" fmla="*/ 317 w 134623"/>
                <a:gd name="connsiteY11" fmla="*/ 43420 h 47371"/>
                <a:gd name="connsiteX12" fmla="*/ 6998 w 134623"/>
                <a:gd name="connsiteY12" fmla="*/ 47469 h 47371"/>
                <a:gd name="connsiteX13" fmla="*/ 128260 w 134623"/>
                <a:gd name="connsiteY13" fmla="*/ 4746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8057" y="8195"/>
                  </a:moveTo>
                  <a:cubicBezTo>
                    <a:pt x="131094" y="8195"/>
                    <a:pt x="134940" y="8195"/>
                    <a:pt x="134940" y="4146"/>
                  </a:cubicBezTo>
                  <a:cubicBezTo>
                    <a:pt x="134940" y="98"/>
                    <a:pt x="131094" y="98"/>
                    <a:pt x="128260" y="98"/>
                  </a:cubicBezTo>
                  <a:lnTo>
                    <a:pt x="6998" y="98"/>
                  </a:lnTo>
                  <a:cubicBezTo>
                    <a:pt x="4163" y="98"/>
                    <a:pt x="317" y="98"/>
                    <a:pt x="317" y="4146"/>
                  </a:cubicBezTo>
                  <a:cubicBezTo>
                    <a:pt x="317" y="8195"/>
                    <a:pt x="4163" y="8195"/>
                    <a:pt x="7200" y="8195"/>
                  </a:cubicBezTo>
                  <a:lnTo>
                    <a:pt x="128057" y="8195"/>
                  </a:lnTo>
                  <a:close/>
                  <a:moveTo>
                    <a:pt x="128260" y="47469"/>
                  </a:moveTo>
                  <a:cubicBezTo>
                    <a:pt x="131094" y="47469"/>
                    <a:pt x="134940" y="47469"/>
                    <a:pt x="134940" y="43420"/>
                  </a:cubicBezTo>
                  <a:cubicBezTo>
                    <a:pt x="134940" y="39371"/>
                    <a:pt x="131094" y="39371"/>
                    <a:pt x="128057" y="39371"/>
                  </a:cubicBezTo>
                  <a:lnTo>
                    <a:pt x="7200" y="39371"/>
                  </a:lnTo>
                  <a:cubicBezTo>
                    <a:pt x="4163" y="39371"/>
                    <a:pt x="317" y="39371"/>
                    <a:pt x="317" y="43420"/>
                  </a:cubicBezTo>
                  <a:cubicBezTo>
                    <a:pt x="317" y="47469"/>
                    <a:pt x="4163" y="47469"/>
                    <a:pt x="6998" y="47469"/>
                  </a:cubicBezTo>
                  <a:lnTo>
                    <a:pt x="128260" y="47469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形状 450">
              <a:extLst>
                <a:ext uri="{FF2B5EF4-FFF2-40B4-BE49-F238E27FC236}">
                  <a16:creationId xmlns:a16="http://schemas.microsoft.com/office/drawing/2014/main" id="{F35E7DA9-0286-4436-7B99-9DE7104E9A70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9321528" y="3083596"/>
              <a:ext cx="85227" cy="139279"/>
            </a:xfrm>
            <a:custGeom>
              <a:avLst/>
              <a:gdLst>
                <a:gd name="connsiteX0" fmla="*/ 85555 w 85227"/>
                <a:gd name="connsiteY0" fmla="*/ 70142 h 139279"/>
                <a:gd name="connsiteX1" fmla="*/ 77458 w 85227"/>
                <a:gd name="connsiteY1" fmla="*/ 22771 h 139279"/>
                <a:gd name="connsiteX2" fmla="*/ 43043 w 85227"/>
                <a:gd name="connsiteY2" fmla="*/ 98 h 139279"/>
                <a:gd name="connsiteX3" fmla="*/ 7818 w 85227"/>
                <a:gd name="connsiteY3" fmla="*/ 24188 h 139279"/>
                <a:gd name="connsiteX4" fmla="*/ 328 w 85227"/>
                <a:gd name="connsiteY4" fmla="*/ 70142 h 139279"/>
                <a:gd name="connsiteX5" fmla="*/ 9437 w 85227"/>
                <a:gd name="connsiteY5" fmla="*/ 118930 h 139279"/>
                <a:gd name="connsiteX6" fmla="*/ 42840 w 85227"/>
                <a:gd name="connsiteY6" fmla="*/ 139377 h 139279"/>
                <a:gd name="connsiteX7" fmla="*/ 78065 w 85227"/>
                <a:gd name="connsiteY7" fmla="*/ 115894 h 139279"/>
                <a:gd name="connsiteX8" fmla="*/ 85555 w 85227"/>
                <a:gd name="connsiteY8" fmla="*/ 70142 h 139279"/>
                <a:gd name="connsiteX9" fmla="*/ 42840 w 85227"/>
                <a:gd name="connsiteY9" fmla="*/ 134923 h 139279"/>
                <a:gd name="connsiteX10" fmla="*/ 19357 w 85227"/>
                <a:gd name="connsiteY10" fmla="*/ 110428 h 139279"/>
                <a:gd name="connsiteX11" fmla="*/ 17130 w 85227"/>
                <a:gd name="connsiteY11" fmla="*/ 67713 h 139279"/>
                <a:gd name="connsiteX12" fmla="*/ 18750 w 85227"/>
                <a:gd name="connsiteY12" fmla="*/ 30464 h 139279"/>
                <a:gd name="connsiteX13" fmla="*/ 42840 w 85227"/>
                <a:gd name="connsiteY13" fmla="*/ 4551 h 139279"/>
                <a:gd name="connsiteX14" fmla="*/ 66728 w 85227"/>
                <a:gd name="connsiteY14" fmla="*/ 28237 h 139279"/>
                <a:gd name="connsiteX15" fmla="*/ 68753 w 85227"/>
                <a:gd name="connsiteY15" fmla="*/ 67713 h 139279"/>
                <a:gd name="connsiteX16" fmla="*/ 66526 w 85227"/>
                <a:gd name="connsiteY16" fmla="*/ 109618 h 139279"/>
                <a:gd name="connsiteX17" fmla="*/ 42840 w 85227"/>
                <a:gd name="connsiteY17" fmla="*/ 134923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9279">
                  <a:moveTo>
                    <a:pt x="85555" y="70142"/>
                  </a:moveTo>
                  <a:cubicBezTo>
                    <a:pt x="85555" y="53947"/>
                    <a:pt x="84543" y="37752"/>
                    <a:pt x="77458" y="22771"/>
                  </a:cubicBezTo>
                  <a:cubicBezTo>
                    <a:pt x="68145" y="3337"/>
                    <a:pt x="51545" y="98"/>
                    <a:pt x="43043" y="98"/>
                  </a:cubicBezTo>
                  <a:cubicBezTo>
                    <a:pt x="30896" y="98"/>
                    <a:pt x="16118" y="5361"/>
                    <a:pt x="7818" y="24188"/>
                  </a:cubicBezTo>
                  <a:cubicBezTo>
                    <a:pt x="1340" y="38156"/>
                    <a:pt x="328" y="53947"/>
                    <a:pt x="328" y="70142"/>
                  </a:cubicBezTo>
                  <a:cubicBezTo>
                    <a:pt x="328" y="85325"/>
                    <a:pt x="1137" y="103545"/>
                    <a:pt x="9437" y="118930"/>
                  </a:cubicBezTo>
                  <a:cubicBezTo>
                    <a:pt x="18142" y="135328"/>
                    <a:pt x="32921" y="139377"/>
                    <a:pt x="42840" y="139377"/>
                  </a:cubicBezTo>
                  <a:cubicBezTo>
                    <a:pt x="53772" y="139377"/>
                    <a:pt x="69157" y="135126"/>
                    <a:pt x="78065" y="115894"/>
                  </a:cubicBezTo>
                  <a:cubicBezTo>
                    <a:pt x="84543" y="101925"/>
                    <a:pt x="85555" y="86135"/>
                    <a:pt x="85555" y="70142"/>
                  </a:cubicBezTo>
                  <a:close/>
                  <a:moveTo>
                    <a:pt x="42840" y="134923"/>
                  </a:moveTo>
                  <a:cubicBezTo>
                    <a:pt x="34945" y="134923"/>
                    <a:pt x="23001" y="129862"/>
                    <a:pt x="19357" y="110428"/>
                  </a:cubicBezTo>
                  <a:cubicBezTo>
                    <a:pt x="17130" y="98281"/>
                    <a:pt x="17130" y="79657"/>
                    <a:pt x="17130" y="67713"/>
                  </a:cubicBezTo>
                  <a:cubicBezTo>
                    <a:pt x="17130" y="54757"/>
                    <a:pt x="17130" y="41395"/>
                    <a:pt x="18750" y="30464"/>
                  </a:cubicBezTo>
                  <a:cubicBezTo>
                    <a:pt x="22596" y="6373"/>
                    <a:pt x="37779" y="4551"/>
                    <a:pt x="42840" y="4551"/>
                  </a:cubicBezTo>
                  <a:cubicBezTo>
                    <a:pt x="49521" y="4551"/>
                    <a:pt x="62882" y="8195"/>
                    <a:pt x="66728" y="28237"/>
                  </a:cubicBezTo>
                  <a:cubicBezTo>
                    <a:pt x="68753" y="39573"/>
                    <a:pt x="68753" y="54959"/>
                    <a:pt x="68753" y="67713"/>
                  </a:cubicBezTo>
                  <a:cubicBezTo>
                    <a:pt x="68753" y="82896"/>
                    <a:pt x="68753" y="96662"/>
                    <a:pt x="66526" y="109618"/>
                  </a:cubicBezTo>
                  <a:cubicBezTo>
                    <a:pt x="63489" y="128850"/>
                    <a:pt x="51950" y="134923"/>
                    <a:pt x="42840" y="134923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形状 451">
              <a:extLst>
                <a:ext uri="{FF2B5EF4-FFF2-40B4-BE49-F238E27FC236}">
                  <a16:creationId xmlns:a16="http://schemas.microsoft.com/office/drawing/2014/main" id="{01C9B06C-A324-B097-CB4B-B98E2ADBB575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9432264" y="3196963"/>
              <a:ext cx="23685" cy="60529"/>
            </a:xfrm>
            <a:custGeom>
              <a:avLst/>
              <a:gdLst>
                <a:gd name="connsiteX0" fmla="*/ 24018 w 23685"/>
                <a:gd name="connsiteY0" fmla="*/ 21354 h 60529"/>
                <a:gd name="connsiteX1" fmla="*/ 11062 w 23685"/>
                <a:gd name="connsiteY1" fmla="*/ 98 h 60529"/>
                <a:gd name="connsiteX2" fmla="*/ 333 w 23685"/>
                <a:gd name="connsiteY2" fmla="*/ 10827 h 60529"/>
                <a:gd name="connsiteX3" fmla="*/ 11062 w 23685"/>
                <a:gd name="connsiteY3" fmla="*/ 21556 h 60529"/>
                <a:gd name="connsiteX4" fmla="*/ 18147 w 23685"/>
                <a:gd name="connsiteY4" fmla="*/ 18925 h 60529"/>
                <a:gd name="connsiteX5" fmla="*/ 19160 w 23685"/>
                <a:gd name="connsiteY5" fmla="*/ 18317 h 60529"/>
                <a:gd name="connsiteX6" fmla="*/ 19564 w 23685"/>
                <a:gd name="connsiteY6" fmla="*/ 21354 h 60529"/>
                <a:gd name="connsiteX7" fmla="*/ 5798 w 23685"/>
                <a:gd name="connsiteY7" fmla="*/ 55161 h 60529"/>
                <a:gd name="connsiteX8" fmla="*/ 3572 w 23685"/>
                <a:gd name="connsiteY8" fmla="*/ 58400 h 60529"/>
                <a:gd name="connsiteX9" fmla="*/ 5596 w 23685"/>
                <a:gd name="connsiteY9" fmla="*/ 60627 h 60529"/>
                <a:gd name="connsiteX10" fmla="*/ 24018 w 23685"/>
                <a:gd name="connsiteY10" fmla="*/ 21354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4018" y="21354"/>
                  </a:moveTo>
                  <a:cubicBezTo>
                    <a:pt x="24018" y="7993"/>
                    <a:pt x="18957" y="98"/>
                    <a:pt x="11062" y="98"/>
                  </a:cubicBezTo>
                  <a:cubicBezTo>
                    <a:pt x="4381" y="98"/>
                    <a:pt x="333" y="5159"/>
                    <a:pt x="333" y="10827"/>
                  </a:cubicBezTo>
                  <a:cubicBezTo>
                    <a:pt x="333" y="16293"/>
                    <a:pt x="4381" y="21556"/>
                    <a:pt x="11062" y="21556"/>
                  </a:cubicBezTo>
                  <a:cubicBezTo>
                    <a:pt x="13491" y="21556"/>
                    <a:pt x="16123" y="20746"/>
                    <a:pt x="18147" y="18925"/>
                  </a:cubicBezTo>
                  <a:cubicBezTo>
                    <a:pt x="18755" y="18520"/>
                    <a:pt x="18957" y="18317"/>
                    <a:pt x="19160" y="18317"/>
                  </a:cubicBezTo>
                  <a:cubicBezTo>
                    <a:pt x="19362" y="18317"/>
                    <a:pt x="19564" y="18520"/>
                    <a:pt x="19564" y="21354"/>
                  </a:cubicBezTo>
                  <a:cubicBezTo>
                    <a:pt x="19564" y="36334"/>
                    <a:pt x="12479" y="48481"/>
                    <a:pt x="5798" y="55161"/>
                  </a:cubicBezTo>
                  <a:cubicBezTo>
                    <a:pt x="3572" y="57388"/>
                    <a:pt x="3572" y="57793"/>
                    <a:pt x="3572" y="58400"/>
                  </a:cubicBezTo>
                  <a:cubicBezTo>
                    <a:pt x="3572" y="59818"/>
                    <a:pt x="4584" y="60627"/>
                    <a:pt x="5596" y="60627"/>
                  </a:cubicBezTo>
                  <a:cubicBezTo>
                    <a:pt x="7823" y="60627"/>
                    <a:pt x="24018" y="45039"/>
                    <a:pt x="24018" y="2135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形状 452">
              <a:extLst>
                <a:ext uri="{FF2B5EF4-FFF2-40B4-BE49-F238E27FC236}">
                  <a16:creationId xmlns:a16="http://schemas.microsoft.com/office/drawing/2014/main" id="{1CC67112-3145-A72A-10CB-AE28BEF8B69F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5345642" y="3619252"/>
              <a:ext cx="109722" cy="133206"/>
            </a:xfrm>
            <a:custGeom>
              <a:avLst/>
              <a:gdLst>
                <a:gd name="connsiteX0" fmla="*/ 40823 w 109722"/>
                <a:gd name="connsiteY0" fmla="*/ 18544 h 133206"/>
                <a:gd name="connsiteX1" fmla="*/ 43859 w 109722"/>
                <a:gd name="connsiteY1" fmla="*/ 5588 h 133206"/>
                <a:gd name="connsiteX2" fmla="*/ 37988 w 109722"/>
                <a:gd name="connsiteY2" fmla="*/ 122 h 133206"/>
                <a:gd name="connsiteX3" fmla="*/ 29891 w 109722"/>
                <a:gd name="connsiteY3" fmla="*/ 7410 h 133206"/>
                <a:gd name="connsiteX4" fmla="*/ 739 w 109722"/>
                <a:gd name="connsiteY4" fmla="*/ 124623 h 133206"/>
                <a:gd name="connsiteX5" fmla="*/ 132 w 109722"/>
                <a:gd name="connsiteY5" fmla="*/ 127862 h 133206"/>
                <a:gd name="connsiteX6" fmla="*/ 5800 w 109722"/>
                <a:gd name="connsiteY6" fmla="*/ 133328 h 133206"/>
                <a:gd name="connsiteX7" fmla="*/ 12886 w 109722"/>
                <a:gd name="connsiteY7" fmla="*/ 129076 h 133206"/>
                <a:gd name="connsiteX8" fmla="*/ 24020 w 109722"/>
                <a:gd name="connsiteY8" fmla="*/ 85552 h 133206"/>
                <a:gd name="connsiteX9" fmla="*/ 43657 w 109722"/>
                <a:gd name="connsiteY9" fmla="*/ 91827 h 133206"/>
                <a:gd name="connsiteX10" fmla="*/ 70581 w 109722"/>
                <a:gd name="connsiteY10" fmla="*/ 77049 h 133206"/>
                <a:gd name="connsiteX11" fmla="*/ 88801 w 109722"/>
                <a:gd name="connsiteY11" fmla="*/ 91827 h 133206"/>
                <a:gd name="connsiteX12" fmla="*/ 103782 w 109722"/>
                <a:gd name="connsiteY12" fmla="*/ 80693 h 133206"/>
                <a:gd name="connsiteX13" fmla="*/ 109855 w 109722"/>
                <a:gd name="connsiteY13" fmla="*/ 60651 h 133206"/>
                <a:gd name="connsiteX14" fmla="*/ 107426 w 109722"/>
                <a:gd name="connsiteY14" fmla="*/ 58627 h 133206"/>
                <a:gd name="connsiteX15" fmla="*/ 104591 w 109722"/>
                <a:gd name="connsiteY15" fmla="*/ 62271 h 133206"/>
                <a:gd name="connsiteX16" fmla="*/ 89206 w 109722"/>
                <a:gd name="connsiteY16" fmla="*/ 87374 h 133206"/>
                <a:gd name="connsiteX17" fmla="*/ 83133 w 109722"/>
                <a:gd name="connsiteY17" fmla="*/ 78061 h 133206"/>
                <a:gd name="connsiteX18" fmla="*/ 87182 w 109722"/>
                <a:gd name="connsiteY18" fmla="*/ 57008 h 133206"/>
                <a:gd name="connsiteX19" fmla="*/ 92850 w 109722"/>
                <a:gd name="connsiteY19" fmla="*/ 35144 h 133206"/>
                <a:gd name="connsiteX20" fmla="*/ 96291 w 109722"/>
                <a:gd name="connsiteY20" fmla="*/ 21378 h 133206"/>
                <a:gd name="connsiteX21" fmla="*/ 99328 w 109722"/>
                <a:gd name="connsiteY21" fmla="*/ 7814 h 133206"/>
                <a:gd name="connsiteX22" fmla="*/ 93457 w 109722"/>
                <a:gd name="connsiteY22" fmla="*/ 2348 h 133206"/>
                <a:gd name="connsiteX23" fmla="*/ 85562 w 109722"/>
                <a:gd name="connsiteY23" fmla="*/ 9434 h 133206"/>
                <a:gd name="connsiteX24" fmla="*/ 76047 w 109722"/>
                <a:gd name="connsiteY24" fmla="*/ 47290 h 133206"/>
                <a:gd name="connsiteX25" fmla="*/ 70784 w 109722"/>
                <a:gd name="connsiteY25" fmla="*/ 67939 h 133206"/>
                <a:gd name="connsiteX26" fmla="*/ 44467 w 109722"/>
                <a:gd name="connsiteY26" fmla="*/ 87374 h 133206"/>
                <a:gd name="connsiteX27" fmla="*/ 29486 w 109722"/>
                <a:gd name="connsiteY27" fmla="*/ 69761 h 133206"/>
                <a:gd name="connsiteX28" fmla="*/ 32320 w 109722"/>
                <a:gd name="connsiteY28" fmla="*/ 52554 h 133206"/>
                <a:gd name="connsiteX29" fmla="*/ 40823 w 109722"/>
                <a:gd name="connsiteY29" fmla="*/ 18544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33206">
                  <a:moveTo>
                    <a:pt x="40823" y="18544"/>
                  </a:moveTo>
                  <a:cubicBezTo>
                    <a:pt x="41835" y="14293"/>
                    <a:pt x="43859" y="6600"/>
                    <a:pt x="43859" y="5588"/>
                  </a:cubicBezTo>
                  <a:cubicBezTo>
                    <a:pt x="43859" y="2146"/>
                    <a:pt x="41430" y="122"/>
                    <a:pt x="37988" y="122"/>
                  </a:cubicBezTo>
                  <a:cubicBezTo>
                    <a:pt x="37381" y="122"/>
                    <a:pt x="31713" y="324"/>
                    <a:pt x="29891" y="7410"/>
                  </a:cubicBezTo>
                  <a:lnTo>
                    <a:pt x="739" y="124623"/>
                  </a:lnTo>
                  <a:cubicBezTo>
                    <a:pt x="132" y="127052"/>
                    <a:pt x="132" y="127457"/>
                    <a:pt x="132" y="127862"/>
                  </a:cubicBezTo>
                  <a:cubicBezTo>
                    <a:pt x="132" y="130898"/>
                    <a:pt x="2359" y="133328"/>
                    <a:pt x="5800" y="133328"/>
                  </a:cubicBezTo>
                  <a:cubicBezTo>
                    <a:pt x="10052" y="133328"/>
                    <a:pt x="12481" y="129684"/>
                    <a:pt x="12886" y="129076"/>
                  </a:cubicBezTo>
                  <a:cubicBezTo>
                    <a:pt x="13696" y="127255"/>
                    <a:pt x="16327" y="116728"/>
                    <a:pt x="24020" y="85552"/>
                  </a:cubicBezTo>
                  <a:cubicBezTo>
                    <a:pt x="30498" y="91018"/>
                    <a:pt x="39608" y="91827"/>
                    <a:pt x="43657" y="91827"/>
                  </a:cubicBezTo>
                  <a:cubicBezTo>
                    <a:pt x="57828" y="91827"/>
                    <a:pt x="65723" y="82718"/>
                    <a:pt x="70581" y="77049"/>
                  </a:cubicBezTo>
                  <a:cubicBezTo>
                    <a:pt x="72403" y="86159"/>
                    <a:pt x="79894" y="91827"/>
                    <a:pt x="88801" y="91827"/>
                  </a:cubicBezTo>
                  <a:cubicBezTo>
                    <a:pt x="95886" y="91827"/>
                    <a:pt x="100543" y="87171"/>
                    <a:pt x="103782" y="80693"/>
                  </a:cubicBezTo>
                  <a:cubicBezTo>
                    <a:pt x="107223" y="73405"/>
                    <a:pt x="109855" y="61056"/>
                    <a:pt x="109855" y="60651"/>
                  </a:cubicBezTo>
                  <a:cubicBezTo>
                    <a:pt x="109855" y="58627"/>
                    <a:pt x="108033" y="58627"/>
                    <a:pt x="107426" y="58627"/>
                  </a:cubicBezTo>
                  <a:cubicBezTo>
                    <a:pt x="105401" y="58627"/>
                    <a:pt x="105199" y="59437"/>
                    <a:pt x="104591" y="62271"/>
                  </a:cubicBezTo>
                  <a:cubicBezTo>
                    <a:pt x="101150" y="75430"/>
                    <a:pt x="97506" y="87374"/>
                    <a:pt x="89206" y="87374"/>
                  </a:cubicBezTo>
                  <a:cubicBezTo>
                    <a:pt x="83740" y="87374"/>
                    <a:pt x="83133" y="82110"/>
                    <a:pt x="83133" y="78061"/>
                  </a:cubicBezTo>
                  <a:cubicBezTo>
                    <a:pt x="83133" y="73608"/>
                    <a:pt x="85562" y="64093"/>
                    <a:pt x="87182" y="57008"/>
                  </a:cubicBezTo>
                  <a:lnTo>
                    <a:pt x="92850" y="35144"/>
                  </a:lnTo>
                  <a:cubicBezTo>
                    <a:pt x="93457" y="32107"/>
                    <a:pt x="95482" y="24415"/>
                    <a:pt x="96291" y="21378"/>
                  </a:cubicBezTo>
                  <a:cubicBezTo>
                    <a:pt x="97304" y="16722"/>
                    <a:pt x="99328" y="9029"/>
                    <a:pt x="99328" y="7814"/>
                  </a:cubicBezTo>
                  <a:cubicBezTo>
                    <a:pt x="99328" y="4170"/>
                    <a:pt x="96494" y="2348"/>
                    <a:pt x="93457" y="2348"/>
                  </a:cubicBezTo>
                  <a:cubicBezTo>
                    <a:pt x="92445" y="2348"/>
                    <a:pt x="87182" y="2551"/>
                    <a:pt x="85562" y="9434"/>
                  </a:cubicBezTo>
                  <a:lnTo>
                    <a:pt x="76047" y="47290"/>
                  </a:lnTo>
                  <a:cubicBezTo>
                    <a:pt x="73618" y="57412"/>
                    <a:pt x="71391" y="65915"/>
                    <a:pt x="70784" y="67939"/>
                  </a:cubicBezTo>
                  <a:cubicBezTo>
                    <a:pt x="70581" y="68952"/>
                    <a:pt x="60864" y="87374"/>
                    <a:pt x="44467" y="87374"/>
                  </a:cubicBezTo>
                  <a:cubicBezTo>
                    <a:pt x="34344" y="87374"/>
                    <a:pt x="29486" y="80693"/>
                    <a:pt x="29486" y="69761"/>
                  </a:cubicBezTo>
                  <a:cubicBezTo>
                    <a:pt x="29486" y="63891"/>
                    <a:pt x="30903" y="58222"/>
                    <a:pt x="32320" y="52554"/>
                  </a:cubicBezTo>
                  <a:lnTo>
                    <a:pt x="40823" y="18544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形状 453">
              <a:extLst>
                <a:ext uri="{FF2B5EF4-FFF2-40B4-BE49-F238E27FC236}">
                  <a16:creationId xmlns:a16="http://schemas.microsoft.com/office/drawing/2014/main" id="{B0ADEA61-502B-F96C-F0E8-74DB342CD7E4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5470477" y="3531050"/>
              <a:ext cx="62635" cy="94094"/>
            </a:xfrm>
            <a:custGeom>
              <a:avLst/>
              <a:gdLst>
                <a:gd name="connsiteX0" fmla="*/ 62773 w 62635"/>
                <a:gd name="connsiteY0" fmla="*/ 68421 h 94094"/>
                <a:gd name="connsiteX1" fmla="*/ 57955 w 62635"/>
                <a:gd name="connsiteY1" fmla="*/ 68421 h 94094"/>
                <a:gd name="connsiteX2" fmla="*/ 54271 w 62635"/>
                <a:gd name="connsiteY2" fmla="*/ 81317 h 94094"/>
                <a:gd name="connsiteX3" fmla="*/ 40241 w 62635"/>
                <a:gd name="connsiteY3" fmla="*/ 82167 h 94094"/>
                <a:gd name="connsiteX4" fmla="*/ 14167 w 62635"/>
                <a:gd name="connsiteY4" fmla="*/ 82167 h 94094"/>
                <a:gd name="connsiteX5" fmla="*/ 42509 w 62635"/>
                <a:gd name="connsiteY5" fmla="*/ 58360 h 94094"/>
                <a:gd name="connsiteX6" fmla="*/ 62773 w 62635"/>
                <a:gd name="connsiteY6" fmla="*/ 27751 h 94094"/>
                <a:gd name="connsiteX7" fmla="*/ 29613 w 62635"/>
                <a:gd name="connsiteY7" fmla="*/ 118 h 94094"/>
                <a:gd name="connsiteX8" fmla="*/ 138 w 62635"/>
                <a:gd name="connsiteY8" fmla="*/ 25483 h 94094"/>
                <a:gd name="connsiteX9" fmla="*/ 7649 w 62635"/>
                <a:gd name="connsiteY9" fmla="*/ 33419 h 94094"/>
                <a:gd name="connsiteX10" fmla="*/ 15159 w 62635"/>
                <a:gd name="connsiteY10" fmla="*/ 25908 h 94094"/>
                <a:gd name="connsiteX11" fmla="*/ 6798 w 62635"/>
                <a:gd name="connsiteY11" fmla="*/ 18398 h 94094"/>
                <a:gd name="connsiteX12" fmla="*/ 27488 w 62635"/>
                <a:gd name="connsiteY12" fmla="*/ 5219 h 94094"/>
                <a:gd name="connsiteX13" fmla="*/ 49027 w 62635"/>
                <a:gd name="connsiteY13" fmla="*/ 27751 h 94094"/>
                <a:gd name="connsiteX14" fmla="*/ 35707 w 62635"/>
                <a:gd name="connsiteY14" fmla="*/ 54959 h 94094"/>
                <a:gd name="connsiteX15" fmla="*/ 1555 w 62635"/>
                <a:gd name="connsiteY15" fmla="*/ 88685 h 94094"/>
                <a:gd name="connsiteX16" fmla="*/ 138 w 62635"/>
                <a:gd name="connsiteY16" fmla="*/ 94212 h 94094"/>
                <a:gd name="connsiteX17" fmla="*/ 58522 w 62635"/>
                <a:gd name="connsiteY17" fmla="*/ 94212 h 94094"/>
                <a:gd name="connsiteX18" fmla="*/ 62773 w 62635"/>
                <a:gd name="connsiteY18" fmla="*/ 6842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773" y="68421"/>
                  </a:moveTo>
                  <a:lnTo>
                    <a:pt x="57955" y="68421"/>
                  </a:lnTo>
                  <a:cubicBezTo>
                    <a:pt x="57530" y="71539"/>
                    <a:pt x="56113" y="79899"/>
                    <a:pt x="54271" y="81317"/>
                  </a:cubicBezTo>
                  <a:cubicBezTo>
                    <a:pt x="53137" y="82167"/>
                    <a:pt x="42225" y="82167"/>
                    <a:pt x="40241" y="82167"/>
                  </a:cubicBezTo>
                  <a:lnTo>
                    <a:pt x="14167" y="82167"/>
                  </a:lnTo>
                  <a:cubicBezTo>
                    <a:pt x="29047" y="68988"/>
                    <a:pt x="34006" y="65020"/>
                    <a:pt x="42509" y="58360"/>
                  </a:cubicBezTo>
                  <a:cubicBezTo>
                    <a:pt x="52995" y="49999"/>
                    <a:pt x="62773" y="41213"/>
                    <a:pt x="62773" y="27751"/>
                  </a:cubicBezTo>
                  <a:cubicBezTo>
                    <a:pt x="62773" y="10604"/>
                    <a:pt x="47752" y="118"/>
                    <a:pt x="29613" y="118"/>
                  </a:cubicBezTo>
                  <a:cubicBezTo>
                    <a:pt x="12042" y="118"/>
                    <a:pt x="138" y="12446"/>
                    <a:pt x="138" y="25483"/>
                  </a:cubicBezTo>
                  <a:cubicBezTo>
                    <a:pt x="138" y="32711"/>
                    <a:pt x="6231" y="33419"/>
                    <a:pt x="7649" y="33419"/>
                  </a:cubicBezTo>
                  <a:cubicBezTo>
                    <a:pt x="11050" y="33419"/>
                    <a:pt x="15159" y="31010"/>
                    <a:pt x="15159" y="25908"/>
                  </a:cubicBezTo>
                  <a:cubicBezTo>
                    <a:pt x="15159" y="23358"/>
                    <a:pt x="14167" y="18398"/>
                    <a:pt x="6798" y="18398"/>
                  </a:cubicBezTo>
                  <a:cubicBezTo>
                    <a:pt x="11191" y="8337"/>
                    <a:pt x="20827" y="5219"/>
                    <a:pt x="27488" y="5219"/>
                  </a:cubicBezTo>
                  <a:cubicBezTo>
                    <a:pt x="41659" y="5219"/>
                    <a:pt x="49027" y="16272"/>
                    <a:pt x="49027" y="27751"/>
                  </a:cubicBezTo>
                  <a:cubicBezTo>
                    <a:pt x="49027" y="40079"/>
                    <a:pt x="40241" y="49857"/>
                    <a:pt x="35707" y="54959"/>
                  </a:cubicBezTo>
                  <a:lnTo>
                    <a:pt x="1555" y="88685"/>
                  </a:lnTo>
                  <a:cubicBezTo>
                    <a:pt x="138" y="89961"/>
                    <a:pt x="138" y="90244"/>
                    <a:pt x="138" y="94212"/>
                  </a:cubicBezTo>
                  <a:lnTo>
                    <a:pt x="58522" y="94212"/>
                  </a:lnTo>
                  <a:lnTo>
                    <a:pt x="62773" y="6842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形状 454">
              <a:extLst>
                <a:ext uri="{FF2B5EF4-FFF2-40B4-BE49-F238E27FC236}">
                  <a16:creationId xmlns:a16="http://schemas.microsoft.com/office/drawing/2014/main" id="{E1D662F1-2755-3C11-1377-229A23E890EC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5619936" y="3634435"/>
              <a:ext cx="134623" cy="47371"/>
            </a:xfrm>
            <a:custGeom>
              <a:avLst/>
              <a:gdLst>
                <a:gd name="connsiteX0" fmla="*/ 127885 w 134623"/>
                <a:gd name="connsiteY0" fmla="*/ 8219 h 47371"/>
                <a:gd name="connsiteX1" fmla="*/ 134768 w 134623"/>
                <a:gd name="connsiteY1" fmla="*/ 4170 h 47371"/>
                <a:gd name="connsiteX2" fmla="*/ 128088 w 134623"/>
                <a:gd name="connsiteY2" fmla="*/ 122 h 47371"/>
                <a:gd name="connsiteX3" fmla="*/ 6826 w 134623"/>
                <a:gd name="connsiteY3" fmla="*/ 122 h 47371"/>
                <a:gd name="connsiteX4" fmla="*/ 145 w 134623"/>
                <a:gd name="connsiteY4" fmla="*/ 4170 h 47371"/>
                <a:gd name="connsiteX5" fmla="*/ 7028 w 134623"/>
                <a:gd name="connsiteY5" fmla="*/ 8219 h 47371"/>
                <a:gd name="connsiteX6" fmla="*/ 127885 w 134623"/>
                <a:gd name="connsiteY6" fmla="*/ 8219 h 47371"/>
                <a:gd name="connsiteX7" fmla="*/ 128088 w 134623"/>
                <a:gd name="connsiteY7" fmla="*/ 47493 h 47371"/>
                <a:gd name="connsiteX8" fmla="*/ 134768 w 134623"/>
                <a:gd name="connsiteY8" fmla="*/ 43444 h 47371"/>
                <a:gd name="connsiteX9" fmla="*/ 127885 w 134623"/>
                <a:gd name="connsiteY9" fmla="*/ 39395 h 47371"/>
                <a:gd name="connsiteX10" fmla="*/ 7028 w 134623"/>
                <a:gd name="connsiteY10" fmla="*/ 39395 h 47371"/>
                <a:gd name="connsiteX11" fmla="*/ 145 w 134623"/>
                <a:gd name="connsiteY11" fmla="*/ 43444 h 47371"/>
                <a:gd name="connsiteX12" fmla="*/ 6826 w 134623"/>
                <a:gd name="connsiteY12" fmla="*/ 47493 h 47371"/>
                <a:gd name="connsiteX13" fmla="*/ 128088 w 134623"/>
                <a:gd name="connsiteY13" fmla="*/ 47493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885" y="8219"/>
                  </a:moveTo>
                  <a:cubicBezTo>
                    <a:pt x="130922" y="8219"/>
                    <a:pt x="134768" y="8219"/>
                    <a:pt x="134768" y="4170"/>
                  </a:cubicBezTo>
                  <a:cubicBezTo>
                    <a:pt x="134768" y="122"/>
                    <a:pt x="130922" y="122"/>
                    <a:pt x="128088" y="122"/>
                  </a:cubicBezTo>
                  <a:lnTo>
                    <a:pt x="6826" y="122"/>
                  </a:lnTo>
                  <a:cubicBezTo>
                    <a:pt x="3992" y="122"/>
                    <a:pt x="145" y="122"/>
                    <a:pt x="145" y="4170"/>
                  </a:cubicBezTo>
                  <a:cubicBezTo>
                    <a:pt x="145" y="8219"/>
                    <a:pt x="3992" y="8219"/>
                    <a:pt x="7028" y="8219"/>
                  </a:cubicBezTo>
                  <a:lnTo>
                    <a:pt x="127885" y="8219"/>
                  </a:lnTo>
                  <a:close/>
                  <a:moveTo>
                    <a:pt x="128088" y="47493"/>
                  </a:moveTo>
                  <a:cubicBezTo>
                    <a:pt x="130922" y="47493"/>
                    <a:pt x="134768" y="47493"/>
                    <a:pt x="134768" y="43444"/>
                  </a:cubicBezTo>
                  <a:cubicBezTo>
                    <a:pt x="134768" y="39395"/>
                    <a:pt x="130922" y="39395"/>
                    <a:pt x="127885" y="39395"/>
                  </a:cubicBezTo>
                  <a:lnTo>
                    <a:pt x="7028" y="39395"/>
                  </a:lnTo>
                  <a:cubicBezTo>
                    <a:pt x="3992" y="39395"/>
                    <a:pt x="145" y="39395"/>
                    <a:pt x="145" y="43444"/>
                  </a:cubicBezTo>
                  <a:cubicBezTo>
                    <a:pt x="145" y="47493"/>
                    <a:pt x="3992" y="47493"/>
                    <a:pt x="6826" y="47493"/>
                  </a:cubicBezTo>
                  <a:lnTo>
                    <a:pt x="128088" y="4749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形状 455">
              <a:extLst>
                <a:ext uri="{FF2B5EF4-FFF2-40B4-BE49-F238E27FC236}">
                  <a16:creationId xmlns:a16="http://schemas.microsoft.com/office/drawing/2014/main" id="{A269EDC6-E7C9-EB19-4985-E1A9888A3F51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5833015" y="3568237"/>
              <a:ext cx="100208" cy="143125"/>
            </a:xfrm>
            <a:custGeom>
              <a:avLst/>
              <a:gdLst>
                <a:gd name="connsiteX0" fmla="*/ 61698 w 100208"/>
                <a:gd name="connsiteY0" fmla="*/ 81503 h 143125"/>
                <a:gd name="connsiteX1" fmla="*/ 82954 w 100208"/>
                <a:gd name="connsiteY1" fmla="*/ 138389 h 143125"/>
                <a:gd name="connsiteX2" fmla="*/ 93683 w 100208"/>
                <a:gd name="connsiteY2" fmla="*/ 142842 h 143125"/>
                <a:gd name="connsiteX3" fmla="*/ 98137 w 100208"/>
                <a:gd name="connsiteY3" fmla="*/ 142842 h 143125"/>
                <a:gd name="connsiteX4" fmla="*/ 100364 w 100208"/>
                <a:gd name="connsiteY4" fmla="*/ 140818 h 143125"/>
                <a:gd name="connsiteX5" fmla="*/ 99352 w 100208"/>
                <a:gd name="connsiteY5" fmla="*/ 138996 h 143125"/>
                <a:gd name="connsiteX6" fmla="*/ 94696 w 100208"/>
                <a:gd name="connsiteY6" fmla="*/ 129684 h 143125"/>
                <a:gd name="connsiteX7" fmla="*/ 53398 w 100208"/>
                <a:gd name="connsiteY7" fmla="*/ 14495 h 143125"/>
                <a:gd name="connsiteX8" fmla="*/ 28700 w 100208"/>
                <a:gd name="connsiteY8" fmla="*/ 122 h 143125"/>
                <a:gd name="connsiteX9" fmla="*/ 25056 w 100208"/>
                <a:gd name="connsiteY9" fmla="*/ 2348 h 143125"/>
                <a:gd name="connsiteX10" fmla="*/ 26878 w 100208"/>
                <a:gd name="connsiteY10" fmla="*/ 4373 h 143125"/>
                <a:gd name="connsiteX11" fmla="*/ 40037 w 100208"/>
                <a:gd name="connsiteY11" fmla="*/ 20568 h 143125"/>
                <a:gd name="connsiteX12" fmla="*/ 59673 w 100208"/>
                <a:gd name="connsiteY12" fmla="*/ 75632 h 143125"/>
                <a:gd name="connsiteX13" fmla="*/ 3800 w 100208"/>
                <a:gd name="connsiteY13" fmla="*/ 131101 h 143125"/>
                <a:gd name="connsiteX14" fmla="*/ 156 w 100208"/>
                <a:gd name="connsiteY14" fmla="*/ 137377 h 143125"/>
                <a:gd name="connsiteX15" fmla="*/ 6229 w 100208"/>
                <a:gd name="connsiteY15" fmla="*/ 143247 h 143125"/>
                <a:gd name="connsiteX16" fmla="*/ 12909 w 100208"/>
                <a:gd name="connsiteY16" fmla="*/ 138996 h 143125"/>
                <a:gd name="connsiteX17" fmla="*/ 61698 w 100208"/>
                <a:gd name="connsiteY17" fmla="*/ 81503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208" h="143125">
                  <a:moveTo>
                    <a:pt x="61698" y="81503"/>
                  </a:moveTo>
                  <a:cubicBezTo>
                    <a:pt x="69998" y="102759"/>
                    <a:pt x="79715" y="133733"/>
                    <a:pt x="82954" y="138389"/>
                  </a:cubicBezTo>
                  <a:cubicBezTo>
                    <a:pt x="86193" y="142842"/>
                    <a:pt x="88217" y="142842"/>
                    <a:pt x="93683" y="142842"/>
                  </a:cubicBezTo>
                  <a:lnTo>
                    <a:pt x="98137" y="142842"/>
                  </a:lnTo>
                  <a:cubicBezTo>
                    <a:pt x="100161" y="142640"/>
                    <a:pt x="100364" y="141425"/>
                    <a:pt x="100364" y="140818"/>
                  </a:cubicBezTo>
                  <a:cubicBezTo>
                    <a:pt x="100364" y="140211"/>
                    <a:pt x="99959" y="139806"/>
                    <a:pt x="99352" y="138996"/>
                  </a:cubicBezTo>
                  <a:cubicBezTo>
                    <a:pt x="97327" y="136769"/>
                    <a:pt x="96113" y="133733"/>
                    <a:pt x="94696" y="129684"/>
                  </a:cubicBezTo>
                  <a:lnTo>
                    <a:pt x="53398" y="14495"/>
                  </a:lnTo>
                  <a:cubicBezTo>
                    <a:pt x="49146" y="2753"/>
                    <a:pt x="38215" y="122"/>
                    <a:pt x="28700" y="122"/>
                  </a:cubicBezTo>
                  <a:cubicBezTo>
                    <a:pt x="27688" y="122"/>
                    <a:pt x="25056" y="122"/>
                    <a:pt x="25056" y="2348"/>
                  </a:cubicBezTo>
                  <a:cubicBezTo>
                    <a:pt x="25056" y="3968"/>
                    <a:pt x="26675" y="4373"/>
                    <a:pt x="26878" y="4373"/>
                  </a:cubicBezTo>
                  <a:cubicBezTo>
                    <a:pt x="33558" y="5588"/>
                    <a:pt x="34976" y="6802"/>
                    <a:pt x="40037" y="20568"/>
                  </a:cubicBezTo>
                  <a:lnTo>
                    <a:pt x="59673" y="75632"/>
                  </a:lnTo>
                  <a:lnTo>
                    <a:pt x="3800" y="131101"/>
                  </a:lnTo>
                  <a:cubicBezTo>
                    <a:pt x="1370" y="133530"/>
                    <a:pt x="156" y="134745"/>
                    <a:pt x="156" y="137377"/>
                  </a:cubicBezTo>
                  <a:cubicBezTo>
                    <a:pt x="156" y="140818"/>
                    <a:pt x="2990" y="143247"/>
                    <a:pt x="6229" y="143247"/>
                  </a:cubicBezTo>
                  <a:cubicBezTo>
                    <a:pt x="9468" y="143247"/>
                    <a:pt x="11290" y="141020"/>
                    <a:pt x="12909" y="138996"/>
                  </a:cubicBezTo>
                  <a:lnTo>
                    <a:pt x="61698" y="8150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形状 456">
              <a:extLst>
                <a:ext uri="{FF2B5EF4-FFF2-40B4-BE49-F238E27FC236}">
                  <a16:creationId xmlns:a16="http://schemas.microsoft.com/office/drawing/2014/main" id="{0C91EAA5-0C5E-BD47-6E02-5CFCB2CA971B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5946248" y="3619252"/>
              <a:ext cx="88871" cy="91705"/>
            </a:xfrm>
            <a:custGeom>
              <a:avLst/>
              <a:gdLst>
                <a:gd name="connsiteX0" fmla="*/ 89033 w 88871"/>
                <a:gd name="connsiteY0" fmla="*/ 14293 h 91705"/>
                <a:gd name="connsiteX1" fmla="*/ 80126 w 88871"/>
                <a:gd name="connsiteY1" fmla="*/ 122 h 91705"/>
                <a:gd name="connsiteX2" fmla="*/ 70206 w 88871"/>
                <a:gd name="connsiteY2" fmla="*/ 9839 h 91705"/>
                <a:gd name="connsiteX3" fmla="*/ 73445 w 88871"/>
                <a:gd name="connsiteY3" fmla="*/ 15912 h 91705"/>
                <a:gd name="connsiteX4" fmla="*/ 80328 w 88871"/>
                <a:gd name="connsiteY4" fmla="*/ 32512 h 91705"/>
                <a:gd name="connsiteX5" fmla="*/ 44294 w 88871"/>
                <a:gd name="connsiteY5" fmla="*/ 87374 h 91705"/>
                <a:gd name="connsiteX6" fmla="*/ 29313 w 88871"/>
                <a:gd name="connsiteY6" fmla="*/ 69761 h 91705"/>
                <a:gd name="connsiteX7" fmla="*/ 41055 w 88871"/>
                <a:gd name="connsiteY7" fmla="*/ 26844 h 91705"/>
                <a:gd name="connsiteX8" fmla="*/ 43484 w 88871"/>
                <a:gd name="connsiteY8" fmla="*/ 16722 h 91705"/>
                <a:gd name="connsiteX9" fmla="*/ 26884 w 88871"/>
                <a:gd name="connsiteY9" fmla="*/ 122 h 91705"/>
                <a:gd name="connsiteX10" fmla="*/ 162 w 88871"/>
                <a:gd name="connsiteY10" fmla="*/ 31298 h 91705"/>
                <a:gd name="connsiteX11" fmla="*/ 2591 w 88871"/>
                <a:gd name="connsiteY11" fmla="*/ 33322 h 91705"/>
                <a:gd name="connsiteX12" fmla="*/ 5830 w 88871"/>
                <a:gd name="connsiteY12" fmla="*/ 29678 h 91705"/>
                <a:gd name="connsiteX13" fmla="*/ 26276 w 88871"/>
                <a:gd name="connsiteY13" fmla="*/ 4575 h 91705"/>
                <a:gd name="connsiteX14" fmla="*/ 31337 w 88871"/>
                <a:gd name="connsiteY14" fmla="*/ 11053 h 91705"/>
                <a:gd name="connsiteX15" fmla="*/ 27896 w 88871"/>
                <a:gd name="connsiteY15" fmla="*/ 25224 h 91705"/>
                <a:gd name="connsiteX16" fmla="*/ 16357 w 88871"/>
                <a:gd name="connsiteY16" fmla="*/ 66725 h 91705"/>
                <a:gd name="connsiteX17" fmla="*/ 43484 w 88871"/>
                <a:gd name="connsiteY17" fmla="*/ 91827 h 91705"/>
                <a:gd name="connsiteX18" fmla="*/ 89033 w 88871"/>
                <a:gd name="connsiteY18" fmla="*/ 14293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033" y="14293"/>
                  </a:moveTo>
                  <a:cubicBezTo>
                    <a:pt x="89033" y="3361"/>
                    <a:pt x="83770" y="122"/>
                    <a:pt x="80126" y="122"/>
                  </a:cubicBezTo>
                  <a:cubicBezTo>
                    <a:pt x="75065" y="122"/>
                    <a:pt x="70206" y="5385"/>
                    <a:pt x="70206" y="9839"/>
                  </a:cubicBezTo>
                  <a:cubicBezTo>
                    <a:pt x="70206" y="12471"/>
                    <a:pt x="71218" y="13685"/>
                    <a:pt x="73445" y="15912"/>
                  </a:cubicBezTo>
                  <a:cubicBezTo>
                    <a:pt x="77696" y="19961"/>
                    <a:pt x="80328" y="25224"/>
                    <a:pt x="80328" y="32512"/>
                  </a:cubicBezTo>
                  <a:cubicBezTo>
                    <a:pt x="80328" y="41015"/>
                    <a:pt x="67979" y="87374"/>
                    <a:pt x="44294" y="87374"/>
                  </a:cubicBezTo>
                  <a:cubicBezTo>
                    <a:pt x="33969" y="87374"/>
                    <a:pt x="29313" y="80288"/>
                    <a:pt x="29313" y="69761"/>
                  </a:cubicBezTo>
                  <a:cubicBezTo>
                    <a:pt x="29313" y="58425"/>
                    <a:pt x="34779" y="43646"/>
                    <a:pt x="41055" y="26844"/>
                  </a:cubicBezTo>
                  <a:cubicBezTo>
                    <a:pt x="42472" y="23402"/>
                    <a:pt x="43484" y="20568"/>
                    <a:pt x="43484" y="16722"/>
                  </a:cubicBezTo>
                  <a:cubicBezTo>
                    <a:pt x="43484" y="7612"/>
                    <a:pt x="37006" y="122"/>
                    <a:pt x="26884" y="122"/>
                  </a:cubicBezTo>
                  <a:cubicBezTo>
                    <a:pt x="7854" y="122"/>
                    <a:pt x="162" y="29476"/>
                    <a:pt x="162" y="31298"/>
                  </a:cubicBezTo>
                  <a:cubicBezTo>
                    <a:pt x="162" y="33322"/>
                    <a:pt x="2186" y="33322"/>
                    <a:pt x="2591" y="33322"/>
                  </a:cubicBezTo>
                  <a:cubicBezTo>
                    <a:pt x="4615" y="33322"/>
                    <a:pt x="4818" y="32917"/>
                    <a:pt x="5830" y="29678"/>
                  </a:cubicBezTo>
                  <a:cubicBezTo>
                    <a:pt x="11701" y="9231"/>
                    <a:pt x="20406" y="4575"/>
                    <a:pt x="26276" y="4575"/>
                  </a:cubicBezTo>
                  <a:cubicBezTo>
                    <a:pt x="27896" y="4575"/>
                    <a:pt x="31337" y="4575"/>
                    <a:pt x="31337" y="11053"/>
                  </a:cubicBezTo>
                  <a:cubicBezTo>
                    <a:pt x="31337" y="16114"/>
                    <a:pt x="29313" y="21580"/>
                    <a:pt x="27896" y="25224"/>
                  </a:cubicBezTo>
                  <a:cubicBezTo>
                    <a:pt x="18989" y="48707"/>
                    <a:pt x="16357" y="58020"/>
                    <a:pt x="16357" y="66725"/>
                  </a:cubicBezTo>
                  <a:cubicBezTo>
                    <a:pt x="16357" y="88588"/>
                    <a:pt x="34172" y="91827"/>
                    <a:pt x="43484" y="91827"/>
                  </a:cubicBezTo>
                  <a:cubicBezTo>
                    <a:pt x="77494" y="91827"/>
                    <a:pt x="89033" y="24819"/>
                    <a:pt x="89033" y="14293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形状 457">
              <a:extLst>
                <a:ext uri="{FF2B5EF4-FFF2-40B4-BE49-F238E27FC236}">
                  <a16:creationId xmlns:a16="http://schemas.microsoft.com/office/drawing/2014/main" id="{3FB145B2-7C8F-FDC1-8E75-8F15DC60CD07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6054696" y="3531050"/>
              <a:ext cx="62635" cy="94094"/>
            </a:xfrm>
            <a:custGeom>
              <a:avLst/>
              <a:gdLst>
                <a:gd name="connsiteX0" fmla="*/ 62802 w 62635"/>
                <a:gd name="connsiteY0" fmla="*/ 68421 h 94094"/>
                <a:gd name="connsiteX1" fmla="*/ 57984 w 62635"/>
                <a:gd name="connsiteY1" fmla="*/ 68421 h 94094"/>
                <a:gd name="connsiteX2" fmla="*/ 54299 w 62635"/>
                <a:gd name="connsiteY2" fmla="*/ 81317 h 94094"/>
                <a:gd name="connsiteX3" fmla="*/ 40270 w 62635"/>
                <a:gd name="connsiteY3" fmla="*/ 82167 h 94094"/>
                <a:gd name="connsiteX4" fmla="*/ 14196 w 62635"/>
                <a:gd name="connsiteY4" fmla="*/ 82167 h 94094"/>
                <a:gd name="connsiteX5" fmla="*/ 42538 w 62635"/>
                <a:gd name="connsiteY5" fmla="*/ 58360 h 94094"/>
                <a:gd name="connsiteX6" fmla="*/ 62802 w 62635"/>
                <a:gd name="connsiteY6" fmla="*/ 27751 h 94094"/>
                <a:gd name="connsiteX7" fmla="*/ 29642 w 62635"/>
                <a:gd name="connsiteY7" fmla="*/ 118 h 94094"/>
                <a:gd name="connsiteX8" fmla="*/ 167 w 62635"/>
                <a:gd name="connsiteY8" fmla="*/ 25483 h 94094"/>
                <a:gd name="connsiteX9" fmla="*/ 7677 w 62635"/>
                <a:gd name="connsiteY9" fmla="*/ 33419 h 94094"/>
                <a:gd name="connsiteX10" fmla="*/ 15188 w 62635"/>
                <a:gd name="connsiteY10" fmla="*/ 25908 h 94094"/>
                <a:gd name="connsiteX11" fmla="*/ 6827 w 62635"/>
                <a:gd name="connsiteY11" fmla="*/ 18398 h 94094"/>
                <a:gd name="connsiteX12" fmla="*/ 27516 w 62635"/>
                <a:gd name="connsiteY12" fmla="*/ 5219 h 94094"/>
                <a:gd name="connsiteX13" fmla="*/ 49056 w 62635"/>
                <a:gd name="connsiteY13" fmla="*/ 27751 h 94094"/>
                <a:gd name="connsiteX14" fmla="*/ 35736 w 62635"/>
                <a:gd name="connsiteY14" fmla="*/ 54959 h 94094"/>
                <a:gd name="connsiteX15" fmla="*/ 1584 w 62635"/>
                <a:gd name="connsiteY15" fmla="*/ 88685 h 94094"/>
                <a:gd name="connsiteX16" fmla="*/ 167 w 62635"/>
                <a:gd name="connsiteY16" fmla="*/ 94212 h 94094"/>
                <a:gd name="connsiteX17" fmla="*/ 58551 w 62635"/>
                <a:gd name="connsiteY17" fmla="*/ 94212 h 94094"/>
                <a:gd name="connsiteX18" fmla="*/ 62802 w 62635"/>
                <a:gd name="connsiteY18" fmla="*/ 6842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02" y="68421"/>
                  </a:moveTo>
                  <a:lnTo>
                    <a:pt x="57984" y="68421"/>
                  </a:lnTo>
                  <a:cubicBezTo>
                    <a:pt x="57559" y="71539"/>
                    <a:pt x="56142" y="79899"/>
                    <a:pt x="54299" y="81317"/>
                  </a:cubicBezTo>
                  <a:cubicBezTo>
                    <a:pt x="53166" y="82167"/>
                    <a:pt x="42254" y="82167"/>
                    <a:pt x="40270" y="82167"/>
                  </a:cubicBezTo>
                  <a:lnTo>
                    <a:pt x="14196" y="82167"/>
                  </a:lnTo>
                  <a:cubicBezTo>
                    <a:pt x="29075" y="68988"/>
                    <a:pt x="34035" y="65020"/>
                    <a:pt x="42538" y="58360"/>
                  </a:cubicBezTo>
                  <a:cubicBezTo>
                    <a:pt x="53024" y="49999"/>
                    <a:pt x="62802" y="41213"/>
                    <a:pt x="62802" y="27751"/>
                  </a:cubicBezTo>
                  <a:cubicBezTo>
                    <a:pt x="62802" y="10604"/>
                    <a:pt x="47781" y="118"/>
                    <a:pt x="29642" y="118"/>
                  </a:cubicBezTo>
                  <a:cubicBezTo>
                    <a:pt x="12070" y="118"/>
                    <a:pt x="167" y="12446"/>
                    <a:pt x="167" y="25483"/>
                  </a:cubicBezTo>
                  <a:cubicBezTo>
                    <a:pt x="167" y="32711"/>
                    <a:pt x="6260" y="33419"/>
                    <a:pt x="7677" y="33419"/>
                  </a:cubicBezTo>
                  <a:cubicBezTo>
                    <a:pt x="11078" y="33419"/>
                    <a:pt x="15188" y="31010"/>
                    <a:pt x="15188" y="25908"/>
                  </a:cubicBezTo>
                  <a:cubicBezTo>
                    <a:pt x="15188" y="23358"/>
                    <a:pt x="14196" y="18398"/>
                    <a:pt x="6827" y="18398"/>
                  </a:cubicBezTo>
                  <a:cubicBezTo>
                    <a:pt x="11220" y="8337"/>
                    <a:pt x="20856" y="5219"/>
                    <a:pt x="27516" y="5219"/>
                  </a:cubicBezTo>
                  <a:cubicBezTo>
                    <a:pt x="41687" y="5219"/>
                    <a:pt x="49056" y="16272"/>
                    <a:pt x="49056" y="27751"/>
                  </a:cubicBezTo>
                  <a:cubicBezTo>
                    <a:pt x="49056" y="40079"/>
                    <a:pt x="40270" y="49857"/>
                    <a:pt x="35736" y="54959"/>
                  </a:cubicBezTo>
                  <a:lnTo>
                    <a:pt x="1584" y="88685"/>
                  </a:lnTo>
                  <a:cubicBezTo>
                    <a:pt x="167" y="89961"/>
                    <a:pt x="167" y="90244"/>
                    <a:pt x="167" y="94212"/>
                  </a:cubicBezTo>
                  <a:lnTo>
                    <a:pt x="58551" y="94212"/>
                  </a:lnTo>
                  <a:lnTo>
                    <a:pt x="62802" y="6842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形状 458">
              <a:extLst>
                <a:ext uri="{FF2B5EF4-FFF2-40B4-BE49-F238E27FC236}">
                  <a16:creationId xmlns:a16="http://schemas.microsoft.com/office/drawing/2014/main" id="{AE225307-BF5A-D9C7-7298-4B187538A8F4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6192908" y="3590708"/>
              <a:ext cx="134623" cy="134825"/>
            </a:xfrm>
            <a:custGeom>
              <a:avLst/>
              <a:gdLst>
                <a:gd name="connsiteX0" fmla="*/ 71635 w 134623"/>
                <a:gd name="connsiteY0" fmla="*/ 71583 h 134825"/>
                <a:gd name="connsiteX1" fmla="*/ 128116 w 134623"/>
                <a:gd name="connsiteY1" fmla="*/ 71583 h 134825"/>
                <a:gd name="connsiteX2" fmla="*/ 134797 w 134623"/>
                <a:gd name="connsiteY2" fmla="*/ 67534 h 134825"/>
                <a:gd name="connsiteX3" fmla="*/ 128116 w 134623"/>
                <a:gd name="connsiteY3" fmla="*/ 63486 h 134825"/>
                <a:gd name="connsiteX4" fmla="*/ 71635 w 134623"/>
                <a:gd name="connsiteY4" fmla="*/ 63486 h 134825"/>
                <a:gd name="connsiteX5" fmla="*/ 71635 w 134623"/>
                <a:gd name="connsiteY5" fmla="*/ 6802 h 134825"/>
                <a:gd name="connsiteX6" fmla="*/ 67586 w 134623"/>
                <a:gd name="connsiteY6" fmla="*/ 122 h 134825"/>
                <a:gd name="connsiteX7" fmla="*/ 63537 w 134623"/>
                <a:gd name="connsiteY7" fmla="*/ 6802 h 134825"/>
                <a:gd name="connsiteX8" fmla="*/ 63537 w 134623"/>
                <a:gd name="connsiteY8" fmla="*/ 63486 h 134825"/>
                <a:gd name="connsiteX9" fmla="*/ 6854 w 134623"/>
                <a:gd name="connsiteY9" fmla="*/ 63486 h 134825"/>
                <a:gd name="connsiteX10" fmla="*/ 173 w 134623"/>
                <a:gd name="connsiteY10" fmla="*/ 67534 h 134825"/>
                <a:gd name="connsiteX11" fmla="*/ 6854 w 134623"/>
                <a:gd name="connsiteY11" fmla="*/ 71583 h 134825"/>
                <a:gd name="connsiteX12" fmla="*/ 63537 w 134623"/>
                <a:gd name="connsiteY12" fmla="*/ 71583 h 134825"/>
                <a:gd name="connsiteX13" fmla="*/ 63537 w 134623"/>
                <a:gd name="connsiteY13" fmla="*/ 128267 h 134825"/>
                <a:gd name="connsiteX14" fmla="*/ 67586 w 134623"/>
                <a:gd name="connsiteY14" fmla="*/ 134947 h 134825"/>
                <a:gd name="connsiteX15" fmla="*/ 71635 w 134623"/>
                <a:gd name="connsiteY15" fmla="*/ 128267 h 134825"/>
                <a:gd name="connsiteX16" fmla="*/ 71635 w 134623"/>
                <a:gd name="connsiteY16" fmla="*/ 7158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635" y="71583"/>
                  </a:moveTo>
                  <a:lnTo>
                    <a:pt x="128116" y="71583"/>
                  </a:lnTo>
                  <a:cubicBezTo>
                    <a:pt x="130950" y="71583"/>
                    <a:pt x="134797" y="71583"/>
                    <a:pt x="134797" y="67534"/>
                  </a:cubicBezTo>
                  <a:cubicBezTo>
                    <a:pt x="134797" y="63486"/>
                    <a:pt x="130950" y="63486"/>
                    <a:pt x="128116" y="63486"/>
                  </a:cubicBezTo>
                  <a:lnTo>
                    <a:pt x="71635" y="63486"/>
                  </a:lnTo>
                  <a:lnTo>
                    <a:pt x="71635" y="6802"/>
                  </a:lnTo>
                  <a:cubicBezTo>
                    <a:pt x="71635" y="3968"/>
                    <a:pt x="71635" y="122"/>
                    <a:pt x="67586" y="122"/>
                  </a:cubicBezTo>
                  <a:cubicBezTo>
                    <a:pt x="63537" y="122"/>
                    <a:pt x="63537" y="3968"/>
                    <a:pt x="63537" y="6802"/>
                  </a:cubicBezTo>
                  <a:lnTo>
                    <a:pt x="63537" y="63486"/>
                  </a:lnTo>
                  <a:lnTo>
                    <a:pt x="6854" y="63486"/>
                  </a:lnTo>
                  <a:cubicBezTo>
                    <a:pt x="4020" y="63486"/>
                    <a:pt x="173" y="63486"/>
                    <a:pt x="173" y="67534"/>
                  </a:cubicBezTo>
                  <a:cubicBezTo>
                    <a:pt x="173" y="71583"/>
                    <a:pt x="4020" y="71583"/>
                    <a:pt x="6854" y="71583"/>
                  </a:cubicBezTo>
                  <a:lnTo>
                    <a:pt x="63537" y="71583"/>
                  </a:lnTo>
                  <a:lnTo>
                    <a:pt x="63537" y="128267"/>
                  </a:lnTo>
                  <a:cubicBezTo>
                    <a:pt x="63537" y="131101"/>
                    <a:pt x="63537" y="134947"/>
                    <a:pt x="67586" y="134947"/>
                  </a:cubicBezTo>
                  <a:cubicBezTo>
                    <a:pt x="71635" y="134947"/>
                    <a:pt x="71635" y="131101"/>
                    <a:pt x="71635" y="128267"/>
                  </a:cubicBezTo>
                  <a:lnTo>
                    <a:pt x="71635" y="7158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形状 459">
              <a:extLst>
                <a:ext uri="{FF2B5EF4-FFF2-40B4-BE49-F238E27FC236}">
                  <a16:creationId xmlns:a16="http://schemas.microsoft.com/office/drawing/2014/main" id="{2ED002B8-208D-692C-36AC-B5A0BB558AC8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6394741" y="3568237"/>
              <a:ext cx="100208" cy="143125"/>
            </a:xfrm>
            <a:custGeom>
              <a:avLst/>
              <a:gdLst>
                <a:gd name="connsiteX0" fmla="*/ 61725 w 100208"/>
                <a:gd name="connsiteY0" fmla="*/ 81503 h 143125"/>
                <a:gd name="connsiteX1" fmla="*/ 82982 w 100208"/>
                <a:gd name="connsiteY1" fmla="*/ 138389 h 143125"/>
                <a:gd name="connsiteX2" fmla="*/ 93711 w 100208"/>
                <a:gd name="connsiteY2" fmla="*/ 142842 h 143125"/>
                <a:gd name="connsiteX3" fmla="*/ 98165 w 100208"/>
                <a:gd name="connsiteY3" fmla="*/ 142842 h 143125"/>
                <a:gd name="connsiteX4" fmla="*/ 100392 w 100208"/>
                <a:gd name="connsiteY4" fmla="*/ 140818 h 143125"/>
                <a:gd name="connsiteX5" fmla="*/ 99379 w 100208"/>
                <a:gd name="connsiteY5" fmla="*/ 138996 h 143125"/>
                <a:gd name="connsiteX6" fmla="*/ 94723 w 100208"/>
                <a:gd name="connsiteY6" fmla="*/ 129684 h 143125"/>
                <a:gd name="connsiteX7" fmla="*/ 53425 w 100208"/>
                <a:gd name="connsiteY7" fmla="*/ 14495 h 143125"/>
                <a:gd name="connsiteX8" fmla="*/ 28728 w 100208"/>
                <a:gd name="connsiteY8" fmla="*/ 122 h 143125"/>
                <a:gd name="connsiteX9" fmla="*/ 25084 w 100208"/>
                <a:gd name="connsiteY9" fmla="*/ 2348 h 143125"/>
                <a:gd name="connsiteX10" fmla="*/ 26906 w 100208"/>
                <a:gd name="connsiteY10" fmla="*/ 4373 h 143125"/>
                <a:gd name="connsiteX11" fmla="*/ 40064 w 100208"/>
                <a:gd name="connsiteY11" fmla="*/ 20568 h 143125"/>
                <a:gd name="connsiteX12" fmla="*/ 59701 w 100208"/>
                <a:gd name="connsiteY12" fmla="*/ 75632 h 143125"/>
                <a:gd name="connsiteX13" fmla="*/ 3827 w 100208"/>
                <a:gd name="connsiteY13" fmla="*/ 131101 h 143125"/>
                <a:gd name="connsiteX14" fmla="*/ 183 w 100208"/>
                <a:gd name="connsiteY14" fmla="*/ 137377 h 143125"/>
                <a:gd name="connsiteX15" fmla="*/ 6257 w 100208"/>
                <a:gd name="connsiteY15" fmla="*/ 143247 h 143125"/>
                <a:gd name="connsiteX16" fmla="*/ 12937 w 100208"/>
                <a:gd name="connsiteY16" fmla="*/ 138996 h 143125"/>
                <a:gd name="connsiteX17" fmla="*/ 61725 w 100208"/>
                <a:gd name="connsiteY17" fmla="*/ 81503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208" h="143125">
                  <a:moveTo>
                    <a:pt x="61725" y="81503"/>
                  </a:moveTo>
                  <a:cubicBezTo>
                    <a:pt x="70025" y="102759"/>
                    <a:pt x="79743" y="133733"/>
                    <a:pt x="82982" y="138389"/>
                  </a:cubicBezTo>
                  <a:cubicBezTo>
                    <a:pt x="86221" y="142842"/>
                    <a:pt x="88245" y="142842"/>
                    <a:pt x="93711" y="142842"/>
                  </a:cubicBezTo>
                  <a:lnTo>
                    <a:pt x="98165" y="142842"/>
                  </a:lnTo>
                  <a:cubicBezTo>
                    <a:pt x="100189" y="142640"/>
                    <a:pt x="100392" y="141425"/>
                    <a:pt x="100392" y="140818"/>
                  </a:cubicBezTo>
                  <a:cubicBezTo>
                    <a:pt x="100392" y="140211"/>
                    <a:pt x="99987" y="139806"/>
                    <a:pt x="99379" y="138996"/>
                  </a:cubicBezTo>
                  <a:cubicBezTo>
                    <a:pt x="97355" y="136769"/>
                    <a:pt x="96140" y="133733"/>
                    <a:pt x="94723" y="129684"/>
                  </a:cubicBezTo>
                  <a:lnTo>
                    <a:pt x="53425" y="14495"/>
                  </a:lnTo>
                  <a:cubicBezTo>
                    <a:pt x="49174" y="2753"/>
                    <a:pt x="38242" y="122"/>
                    <a:pt x="28728" y="122"/>
                  </a:cubicBezTo>
                  <a:cubicBezTo>
                    <a:pt x="27715" y="122"/>
                    <a:pt x="25084" y="122"/>
                    <a:pt x="25084" y="2348"/>
                  </a:cubicBezTo>
                  <a:cubicBezTo>
                    <a:pt x="25084" y="3968"/>
                    <a:pt x="26703" y="4373"/>
                    <a:pt x="26906" y="4373"/>
                  </a:cubicBezTo>
                  <a:cubicBezTo>
                    <a:pt x="33586" y="5588"/>
                    <a:pt x="35003" y="6802"/>
                    <a:pt x="40064" y="20568"/>
                  </a:cubicBezTo>
                  <a:lnTo>
                    <a:pt x="59701" y="75632"/>
                  </a:lnTo>
                  <a:lnTo>
                    <a:pt x="3827" y="131101"/>
                  </a:lnTo>
                  <a:cubicBezTo>
                    <a:pt x="1398" y="133530"/>
                    <a:pt x="183" y="134745"/>
                    <a:pt x="183" y="137377"/>
                  </a:cubicBezTo>
                  <a:cubicBezTo>
                    <a:pt x="183" y="140818"/>
                    <a:pt x="3018" y="143247"/>
                    <a:pt x="6257" y="143247"/>
                  </a:cubicBezTo>
                  <a:cubicBezTo>
                    <a:pt x="9496" y="143247"/>
                    <a:pt x="11318" y="141020"/>
                    <a:pt x="12937" y="138996"/>
                  </a:cubicBezTo>
                  <a:lnTo>
                    <a:pt x="61725" y="8150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形状 460">
              <a:extLst>
                <a:ext uri="{FF2B5EF4-FFF2-40B4-BE49-F238E27FC236}">
                  <a16:creationId xmlns:a16="http://schemas.microsoft.com/office/drawing/2014/main" id="{585ED77F-01D5-7E24-EEB3-F103E1EAA16D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6517549" y="3645002"/>
              <a:ext cx="51581" cy="94094"/>
            </a:xfrm>
            <a:custGeom>
              <a:avLst/>
              <a:gdLst>
                <a:gd name="connsiteX0" fmla="*/ 32215 w 51581"/>
                <a:gd name="connsiteY0" fmla="*/ 4091 h 94094"/>
                <a:gd name="connsiteX1" fmla="*/ 27964 w 51581"/>
                <a:gd name="connsiteY1" fmla="*/ 123 h 94094"/>
                <a:gd name="connsiteX2" fmla="*/ 189 w 51581"/>
                <a:gd name="connsiteY2" fmla="*/ 9192 h 94094"/>
                <a:gd name="connsiteX3" fmla="*/ 189 w 51581"/>
                <a:gd name="connsiteY3" fmla="*/ 14294 h 94094"/>
                <a:gd name="connsiteX4" fmla="*/ 20737 w 51581"/>
                <a:gd name="connsiteY4" fmla="*/ 10326 h 94094"/>
                <a:gd name="connsiteX5" fmla="*/ 20737 w 51581"/>
                <a:gd name="connsiteY5" fmla="*/ 82598 h 94094"/>
                <a:gd name="connsiteX6" fmla="*/ 6566 w 51581"/>
                <a:gd name="connsiteY6" fmla="*/ 89116 h 94094"/>
                <a:gd name="connsiteX7" fmla="*/ 1181 w 51581"/>
                <a:gd name="connsiteY7" fmla="*/ 89116 h 94094"/>
                <a:gd name="connsiteX8" fmla="*/ 1181 w 51581"/>
                <a:gd name="connsiteY8" fmla="*/ 94218 h 94094"/>
                <a:gd name="connsiteX9" fmla="*/ 26405 w 51581"/>
                <a:gd name="connsiteY9" fmla="*/ 93651 h 94094"/>
                <a:gd name="connsiteX10" fmla="*/ 51771 w 51581"/>
                <a:gd name="connsiteY10" fmla="*/ 94218 h 94094"/>
                <a:gd name="connsiteX11" fmla="*/ 51771 w 51581"/>
                <a:gd name="connsiteY11" fmla="*/ 89116 h 94094"/>
                <a:gd name="connsiteX12" fmla="*/ 46386 w 51581"/>
                <a:gd name="connsiteY12" fmla="*/ 89116 h 94094"/>
                <a:gd name="connsiteX13" fmla="*/ 32215 w 51581"/>
                <a:gd name="connsiteY13" fmla="*/ 82598 h 94094"/>
                <a:gd name="connsiteX14" fmla="*/ 32215 w 51581"/>
                <a:gd name="connsiteY14" fmla="*/ 409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215" y="4091"/>
                  </a:moveTo>
                  <a:cubicBezTo>
                    <a:pt x="32215" y="265"/>
                    <a:pt x="31932" y="123"/>
                    <a:pt x="27964" y="123"/>
                  </a:cubicBezTo>
                  <a:cubicBezTo>
                    <a:pt x="18895" y="9051"/>
                    <a:pt x="5999" y="9192"/>
                    <a:pt x="189" y="9192"/>
                  </a:cubicBezTo>
                  <a:lnTo>
                    <a:pt x="189" y="14294"/>
                  </a:lnTo>
                  <a:cubicBezTo>
                    <a:pt x="3590" y="14294"/>
                    <a:pt x="12943" y="14294"/>
                    <a:pt x="20737" y="10326"/>
                  </a:cubicBezTo>
                  <a:lnTo>
                    <a:pt x="20737" y="82598"/>
                  </a:lnTo>
                  <a:cubicBezTo>
                    <a:pt x="20737" y="87274"/>
                    <a:pt x="20737" y="89116"/>
                    <a:pt x="6566" y="89116"/>
                  </a:cubicBezTo>
                  <a:lnTo>
                    <a:pt x="1181" y="89116"/>
                  </a:lnTo>
                  <a:lnTo>
                    <a:pt x="1181" y="94218"/>
                  </a:lnTo>
                  <a:cubicBezTo>
                    <a:pt x="3732" y="94076"/>
                    <a:pt x="21162" y="93651"/>
                    <a:pt x="26405" y="93651"/>
                  </a:cubicBezTo>
                  <a:cubicBezTo>
                    <a:pt x="30798" y="93651"/>
                    <a:pt x="48654" y="94076"/>
                    <a:pt x="51771" y="94218"/>
                  </a:cubicBezTo>
                  <a:lnTo>
                    <a:pt x="51771" y="89116"/>
                  </a:lnTo>
                  <a:lnTo>
                    <a:pt x="46386" y="89116"/>
                  </a:lnTo>
                  <a:cubicBezTo>
                    <a:pt x="32215" y="89116"/>
                    <a:pt x="32215" y="87274"/>
                    <a:pt x="32215" y="82598"/>
                  </a:cubicBezTo>
                  <a:lnTo>
                    <a:pt x="32215" y="409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形状 461">
              <a:extLst>
                <a:ext uri="{FF2B5EF4-FFF2-40B4-BE49-F238E27FC236}">
                  <a16:creationId xmlns:a16="http://schemas.microsoft.com/office/drawing/2014/main" id="{F759B729-EAD3-D610-64B1-4DFFB0069D4B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6590450" y="3645002"/>
              <a:ext cx="65185" cy="96928"/>
            </a:xfrm>
            <a:custGeom>
              <a:avLst/>
              <a:gdLst>
                <a:gd name="connsiteX0" fmla="*/ 31227 w 65185"/>
                <a:gd name="connsiteY0" fmla="*/ 46887 h 96928"/>
                <a:gd name="connsiteX1" fmla="*/ 50216 w 65185"/>
                <a:gd name="connsiteY1" fmla="*/ 69702 h 96928"/>
                <a:gd name="connsiteX2" fmla="*/ 31794 w 65185"/>
                <a:gd name="connsiteY2" fmla="*/ 92517 h 96928"/>
                <a:gd name="connsiteX3" fmla="*/ 7704 w 65185"/>
                <a:gd name="connsiteY3" fmla="*/ 82598 h 96928"/>
                <a:gd name="connsiteX4" fmla="*/ 15923 w 65185"/>
                <a:gd name="connsiteY4" fmla="*/ 74662 h 96928"/>
                <a:gd name="connsiteX5" fmla="*/ 8129 w 65185"/>
                <a:gd name="connsiteY5" fmla="*/ 66868 h 96928"/>
                <a:gd name="connsiteX6" fmla="*/ 193 w 65185"/>
                <a:gd name="connsiteY6" fmla="*/ 75087 h 96928"/>
                <a:gd name="connsiteX7" fmla="*/ 32078 w 65185"/>
                <a:gd name="connsiteY7" fmla="*/ 97052 h 96928"/>
                <a:gd name="connsiteX8" fmla="*/ 65379 w 65185"/>
                <a:gd name="connsiteY8" fmla="*/ 69702 h 96928"/>
                <a:gd name="connsiteX9" fmla="*/ 40722 w 65185"/>
                <a:gd name="connsiteY9" fmla="*/ 44336 h 96928"/>
                <a:gd name="connsiteX10" fmla="*/ 60986 w 65185"/>
                <a:gd name="connsiteY10" fmla="*/ 19679 h 96928"/>
                <a:gd name="connsiteX11" fmla="*/ 32361 w 65185"/>
                <a:gd name="connsiteY11" fmla="*/ 123 h 96928"/>
                <a:gd name="connsiteX12" fmla="*/ 4586 w 65185"/>
                <a:gd name="connsiteY12" fmla="*/ 19112 h 96928"/>
                <a:gd name="connsiteX13" fmla="*/ 11955 w 65185"/>
                <a:gd name="connsiteY13" fmla="*/ 26623 h 96928"/>
                <a:gd name="connsiteX14" fmla="*/ 19182 w 65185"/>
                <a:gd name="connsiteY14" fmla="*/ 19395 h 96928"/>
                <a:gd name="connsiteX15" fmla="*/ 11955 w 65185"/>
                <a:gd name="connsiteY15" fmla="*/ 12027 h 96928"/>
                <a:gd name="connsiteX16" fmla="*/ 31936 w 65185"/>
                <a:gd name="connsiteY16" fmla="*/ 4233 h 96928"/>
                <a:gd name="connsiteX17" fmla="*/ 47240 w 65185"/>
                <a:gd name="connsiteY17" fmla="*/ 19679 h 96928"/>
                <a:gd name="connsiteX18" fmla="*/ 41572 w 65185"/>
                <a:gd name="connsiteY18" fmla="*/ 36542 h 96928"/>
                <a:gd name="connsiteX19" fmla="*/ 25842 w 65185"/>
                <a:gd name="connsiteY19" fmla="*/ 42636 h 96928"/>
                <a:gd name="connsiteX20" fmla="*/ 21308 w 65185"/>
                <a:gd name="connsiteY20" fmla="*/ 43061 h 96928"/>
                <a:gd name="connsiteX21" fmla="*/ 19891 w 65185"/>
                <a:gd name="connsiteY21" fmla="*/ 44903 h 96928"/>
                <a:gd name="connsiteX22" fmla="*/ 23575 w 65185"/>
                <a:gd name="connsiteY22" fmla="*/ 46887 h 96928"/>
                <a:gd name="connsiteX23" fmla="*/ 31227 w 65185"/>
                <a:gd name="connsiteY23" fmla="*/ 46887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227" y="46887"/>
                  </a:moveTo>
                  <a:cubicBezTo>
                    <a:pt x="42281" y="46887"/>
                    <a:pt x="50216" y="54539"/>
                    <a:pt x="50216" y="69702"/>
                  </a:cubicBezTo>
                  <a:cubicBezTo>
                    <a:pt x="50216" y="87274"/>
                    <a:pt x="40013" y="92517"/>
                    <a:pt x="31794" y="92517"/>
                  </a:cubicBezTo>
                  <a:cubicBezTo>
                    <a:pt x="26126" y="92517"/>
                    <a:pt x="13655" y="90958"/>
                    <a:pt x="7704" y="82598"/>
                  </a:cubicBezTo>
                  <a:cubicBezTo>
                    <a:pt x="14364" y="82314"/>
                    <a:pt x="15923" y="77638"/>
                    <a:pt x="15923" y="74662"/>
                  </a:cubicBezTo>
                  <a:cubicBezTo>
                    <a:pt x="15923" y="70127"/>
                    <a:pt x="12522" y="66868"/>
                    <a:pt x="8129" y="66868"/>
                  </a:cubicBezTo>
                  <a:cubicBezTo>
                    <a:pt x="4161" y="66868"/>
                    <a:pt x="193" y="69277"/>
                    <a:pt x="193" y="75087"/>
                  </a:cubicBezTo>
                  <a:cubicBezTo>
                    <a:pt x="193" y="88408"/>
                    <a:pt x="14931" y="97052"/>
                    <a:pt x="32078" y="97052"/>
                  </a:cubicBezTo>
                  <a:cubicBezTo>
                    <a:pt x="51775" y="97052"/>
                    <a:pt x="65379" y="83873"/>
                    <a:pt x="65379" y="69702"/>
                  </a:cubicBezTo>
                  <a:cubicBezTo>
                    <a:pt x="65379" y="58649"/>
                    <a:pt x="56310" y="47596"/>
                    <a:pt x="40722" y="44336"/>
                  </a:cubicBezTo>
                  <a:cubicBezTo>
                    <a:pt x="55601" y="38951"/>
                    <a:pt x="60986" y="28323"/>
                    <a:pt x="60986" y="19679"/>
                  </a:cubicBezTo>
                  <a:cubicBezTo>
                    <a:pt x="60986" y="8484"/>
                    <a:pt x="48091" y="123"/>
                    <a:pt x="32361" y="123"/>
                  </a:cubicBezTo>
                  <a:cubicBezTo>
                    <a:pt x="16631" y="123"/>
                    <a:pt x="4586" y="7775"/>
                    <a:pt x="4586" y="19112"/>
                  </a:cubicBezTo>
                  <a:cubicBezTo>
                    <a:pt x="4586" y="23930"/>
                    <a:pt x="7704" y="26623"/>
                    <a:pt x="11955" y="26623"/>
                  </a:cubicBezTo>
                  <a:cubicBezTo>
                    <a:pt x="16348" y="26623"/>
                    <a:pt x="19182" y="23363"/>
                    <a:pt x="19182" y="19395"/>
                  </a:cubicBezTo>
                  <a:cubicBezTo>
                    <a:pt x="19182" y="15286"/>
                    <a:pt x="16348" y="12310"/>
                    <a:pt x="11955" y="12027"/>
                  </a:cubicBezTo>
                  <a:cubicBezTo>
                    <a:pt x="16915" y="5791"/>
                    <a:pt x="26693" y="4233"/>
                    <a:pt x="31936" y="4233"/>
                  </a:cubicBezTo>
                  <a:cubicBezTo>
                    <a:pt x="38313" y="4233"/>
                    <a:pt x="47240" y="7350"/>
                    <a:pt x="47240" y="19679"/>
                  </a:cubicBezTo>
                  <a:cubicBezTo>
                    <a:pt x="47240" y="25631"/>
                    <a:pt x="45256" y="32149"/>
                    <a:pt x="41572" y="36542"/>
                  </a:cubicBezTo>
                  <a:cubicBezTo>
                    <a:pt x="36896" y="41927"/>
                    <a:pt x="32928" y="42211"/>
                    <a:pt x="25842" y="42636"/>
                  </a:cubicBezTo>
                  <a:cubicBezTo>
                    <a:pt x="22300" y="42919"/>
                    <a:pt x="22016" y="42919"/>
                    <a:pt x="21308" y="43061"/>
                  </a:cubicBezTo>
                  <a:cubicBezTo>
                    <a:pt x="21024" y="43061"/>
                    <a:pt x="19891" y="43344"/>
                    <a:pt x="19891" y="44903"/>
                  </a:cubicBezTo>
                  <a:cubicBezTo>
                    <a:pt x="19891" y="46887"/>
                    <a:pt x="21166" y="46887"/>
                    <a:pt x="23575" y="46887"/>
                  </a:cubicBezTo>
                  <a:lnTo>
                    <a:pt x="31227" y="4688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形状 462">
              <a:extLst>
                <a:ext uri="{FF2B5EF4-FFF2-40B4-BE49-F238E27FC236}">
                  <a16:creationId xmlns:a16="http://schemas.microsoft.com/office/drawing/2014/main" id="{069159AC-DC23-59AB-86A5-D0546B26D692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6679486" y="3619252"/>
              <a:ext cx="88871" cy="91705"/>
            </a:xfrm>
            <a:custGeom>
              <a:avLst/>
              <a:gdLst>
                <a:gd name="connsiteX0" fmla="*/ 89069 w 88871"/>
                <a:gd name="connsiteY0" fmla="*/ 14293 h 91705"/>
                <a:gd name="connsiteX1" fmla="*/ 80162 w 88871"/>
                <a:gd name="connsiteY1" fmla="*/ 122 h 91705"/>
                <a:gd name="connsiteX2" fmla="*/ 70242 w 88871"/>
                <a:gd name="connsiteY2" fmla="*/ 9839 h 91705"/>
                <a:gd name="connsiteX3" fmla="*/ 73481 w 88871"/>
                <a:gd name="connsiteY3" fmla="*/ 15912 h 91705"/>
                <a:gd name="connsiteX4" fmla="*/ 80364 w 88871"/>
                <a:gd name="connsiteY4" fmla="*/ 32512 h 91705"/>
                <a:gd name="connsiteX5" fmla="*/ 44330 w 88871"/>
                <a:gd name="connsiteY5" fmla="*/ 87374 h 91705"/>
                <a:gd name="connsiteX6" fmla="*/ 29349 w 88871"/>
                <a:gd name="connsiteY6" fmla="*/ 69761 h 91705"/>
                <a:gd name="connsiteX7" fmla="*/ 41091 w 88871"/>
                <a:gd name="connsiteY7" fmla="*/ 26844 h 91705"/>
                <a:gd name="connsiteX8" fmla="*/ 43520 w 88871"/>
                <a:gd name="connsiteY8" fmla="*/ 16722 h 91705"/>
                <a:gd name="connsiteX9" fmla="*/ 26920 w 88871"/>
                <a:gd name="connsiteY9" fmla="*/ 122 h 91705"/>
                <a:gd name="connsiteX10" fmla="*/ 198 w 88871"/>
                <a:gd name="connsiteY10" fmla="*/ 31298 h 91705"/>
                <a:gd name="connsiteX11" fmla="*/ 2627 w 88871"/>
                <a:gd name="connsiteY11" fmla="*/ 33322 h 91705"/>
                <a:gd name="connsiteX12" fmla="*/ 5866 w 88871"/>
                <a:gd name="connsiteY12" fmla="*/ 29678 h 91705"/>
                <a:gd name="connsiteX13" fmla="*/ 26312 w 88871"/>
                <a:gd name="connsiteY13" fmla="*/ 4575 h 91705"/>
                <a:gd name="connsiteX14" fmla="*/ 31373 w 88871"/>
                <a:gd name="connsiteY14" fmla="*/ 11053 h 91705"/>
                <a:gd name="connsiteX15" fmla="*/ 27932 w 88871"/>
                <a:gd name="connsiteY15" fmla="*/ 25224 h 91705"/>
                <a:gd name="connsiteX16" fmla="*/ 16393 w 88871"/>
                <a:gd name="connsiteY16" fmla="*/ 66725 h 91705"/>
                <a:gd name="connsiteX17" fmla="*/ 43520 w 88871"/>
                <a:gd name="connsiteY17" fmla="*/ 91827 h 91705"/>
                <a:gd name="connsiteX18" fmla="*/ 89069 w 88871"/>
                <a:gd name="connsiteY18" fmla="*/ 14293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069" y="14293"/>
                  </a:moveTo>
                  <a:cubicBezTo>
                    <a:pt x="89069" y="3361"/>
                    <a:pt x="83806" y="122"/>
                    <a:pt x="80162" y="122"/>
                  </a:cubicBezTo>
                  <a:cubicBezTo>
                    <a:pt x="75101" y="122"/>
                    <a:pt x="70242" y="5385"/>
                    <a:pt x="70242" y="9839"/>
                  </a:cubicBezTo>
                  <a:cubicBezTo>
                    <a:pt x="70242" y="12471"/>
                    <a:pt x="71254" y="13685"/>
                    <a:pt x="73481" y="15912"/>
                  </a:cubicBezTo>
                  <a:cubicBezTo>
                    <a:pt x="77732" y="19961"/>
                    <a:pt x="80364" y="25224"/>
                    <a:pt x="80364" y="32512"/>
                  </a:cubicBezTo>
                  <a:cubicBezTo>
                    <a:pt x="80364" y="41015"/>
                    <a:pt x="68015" y="87374"/>
                    <a:pt x="44330" y="87374"/>
                  </a:cubicBezTo>
                  <a:cubicBezTo>
                    <a:pt x="34005" y="87374"/>
                    <a:pt x="29349" y="80288"/>
                    <a:pt x="29349" y="69761"/>
                  </a:cubicBezTo>
                  <a:cubicBezTo>
                    <a:pt x="29349" y="58425"/>
                    <a:pt x="34815" y="43646"/>
                    <a:pt x="41091" y="26844"/>
                  </a:cubicBezTo>
                  <a:cubicBezTo>
                    <a:pt x="42508" y="23402"/>
                    <a:pt x="43520" y="20568"/>
                    <a:pt x="43520" y="16722"/>
                  </a:cubicBezTo>
                  <a:cubicBezTo>
                    <a:pt x="43520" y="7612"/>
                    <a:pt x="37042" y="122"/>
                    <a:pt x="26920" y="122"/>
                  </a:cubicBezTo>
                  <a:cubicBezTo>
                    <a:pt x="7890" y="122"/>
                    <a:pt x="198" y="29476"/>
                    <a:pt x="198" y="31298"/>
                  </a:cubicBezTo>
                  <a:cubicBezTo>
                    <a:pt x="198" y="33322"/>
                    <a:pt x="2222" y="33322"/>
                    <a:pt x="2627" y="33322"/>
                  </a:cubicBezTo>
                  <a:cubicBezTo>
                    <a:pt x="4651" y="33322"/>
                    <a:pt x="4854" y="32917"/>
                    <a:pt x="5866" y="29678"/>
                  </a:cubicBezTo>
                  <a:cubicBezTo>
                    <a:pt x="11737" y="9231"/>
                    <a:pt x="20442" y="4575"/>
                    <a:pt x="26312" y="4575"/>
                  </a:cubicBezTo>
                  <a:cubicBezTo>
                    <a:pt x="27932" y="4575"/>
                    <a:pt x="31373" y="4575"/>
                    <a:pt x="31373" y="11053"/>
                  </a:cubicBezTo>
                  <a:cubicBezTo>
                    <a:pt x="31373" y="16114"/>
                    <a:pt x="29349" y="21580"/>
                    <a:pt x="27932" y="25224"/>
                  </a:cubicBezTo>
                  <a:cubicBezTo>
                    <a:pt x="19025" y="48707"/>
                    <a:pt x="16393" y="58020"/>
                    <a:pt x="16393" y="66725"/>
                  </a:cubicBezTo>
                  <a:cubicBezTo>
                    <a:pt x="16393" y="88588"/>
                    <a:pt x="34208" y="91827"/>
                    <a:pt x="43520" y="91827"/>
                  </a:cubicBezTo>
                  <a:cubicBezTo>
                    <a:pt x="77530" y="91827"/>
                    <a:pt x="89069" y="24819"/>
                    <a:pt x="89069" y="14293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形状 463">
              <a:extLst>
                <a:ext uri="{FF2B5EF4-FFF2-40B4-BE49-F238E27FC236}">
                  <a16:creationId xmlns:a16="http://schemas.microsoft.com/office/drawing/2014/main" id="{545032AA-F237-41CE-22A8-A2E4611B4D7A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6787934" y="3531050"/>
              <a:ext cx="62635" cy="94094"/>
            </a:xfrm>
            <a:custGeom>
              <a:avLst/>
              <a:gdLst>
                <a:gd name="connsiteX0" fmla="*/ 62838 w 62635"/>
                <a:gd name="connsiteY0" fmla="*/ 68421 h 94094"/>
                <a:gd name="connsiteX1" fmla="*/ 58020 w 62635"/>
                <a:gd name="connsiteY1" fmla="*/ 68421 h 94094"/>
                <a:gd name="connsiteX2" fmla="*/ 54335 w 62635"/>
                <a:gd name="connsiteY2" fmla="*/ 81317 h 94094"/>
                <a:gd name="connsiteX3" fmla="*/ 40306 w 62635"/>
                <a:gd name="connsiteY3" fmla="*/ 82167 h 94094"/>
                <a:gd name="connsiteX4" fmla="*/ 14232 w 62635"/>
                <a:gd name="connsiteY4" fmla="*/ 82167 h 94094"/>
                <a:gd name="connsiteX5" fmla="*/ 42574 w 62635"/>
                <a:gd name="connsiteY5" fmla="*/ 58360 h 94094"/>
                <a:gd name="connsiteX6" fmla="*/ 62838 w 62635"/>
                <a:gd name="connsiteY6" fmla="*/ 27751 h 94094"/>
                <a:gd name="connsiteX7" fmla="*/ 29678 w 62635"/>
                <a:gd name="connsiteY7" fmla="*/ 118 h 94094"/>
                <a:gd name="connsiteX8" fmla="*/ 203 w 62635"/>
                <a:gd name="connsiteY8" fmla="*/ 25483 h 94094"/>
                <a:gd name="connsiteX9" fmla="*/ 7713 w 62635"/>
                <a:gd name="connsiteY9" fmla="*/ 33419 h 94094"/>
                <a:gd name="connsiteX10" fmla="*/ 15224 w 62635"/>
                <a:gd name="connsiteY10" fmla="*/ 25908 h 94094"/>
                <a:gd name="connsiteX11" fmla="*/ 6863 w 62635"/>
                <a:gd name="connsiteY11" fmla="*/ 18398 h 94094"/>
                <a:gd name="connsiteX12" fmla="*/ 27553 w 62635"/>
                <a:gd name="connsiteY12" fmla="*/ 5219 h 94094"/>
                <a:gd name="connsiteX13" fmla="*/ 49092 w 62635"/>
                <a:gd name="connsiteY13" fmla="*/ 27751 h 94094"/>
                <a:gd name="connsiteX14" fmla="*/ 35772 w 62635"/>
                <a:gd name="connsiteY14" fmla="*/ 54959 h 94094"/>
                <a:gd name="connsiteX15" fmla="*/ 1620 w 62635"/>
                <a:gd name="connsiteY15" fmla="*/ 88685 h 94094"/>
                <a:gd name="connsiteX16" fmla="*/ 203 w 62635"/>
                <a:gd name="connsiteY16" fmla="*/ 94212 h 94094"/>
                <a:gd name="connsiteX17" fmla="*/ 58587 w 62635"/>
                <a:gd name="connsiteY17" fmla="*/ 94212 h 94094"/>
                <a:gd name="connsiteX18" fmla="*/ 62838 w 62635"/>
                <a:gd name="connsiteY18" fmla="*/ 6842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38" y="68421"/>
                  </a:moveTo>
                  <a:lnTo>
                    <a:pt x="58020" y="68421"/>
                  </a:lnTo>
                  <a:cubicBezTo>
                    <a:pt x="57595" y="71539"/>
                    <a:pt x="56178" y="79899"/>
                    <a:pt x="54335" y="81317"/>
                  </a:cubicBezTo>
                  <a:cubicBezTo>
                    <a:pt x="53202" y="82167"/>
                    <a:pt x="42290" y="82167"/>
                    <a:pt x="40306" y="82167"/>
                  </a:cubicBezTo>
                  <a:lnTo>
                    <a:pt x="14232" y="82167"/>
                  </a:lnTo>
                  <a:cubicBezTo>
                    <a:pt x="29111" y="68988"/>
                    <a:pt x="34071" y="65020"/>
                    <a:pt x="42574" y="58360"/>
                  </a:cubicBezTo>
                  <a:cubicBezTo>
                    <a:pt x="53060" y="49999"/>
                    <a:pt x="62838" y="41213"/>
                    <a:pt x="62838" y="27751"/>
                  </a:cubicBezTo>
                  <a:cubicBezTo>
                    <a:pt x="62838" y="10604"/>
                    <a:pt x="47817" y="118"/>
                    <a:pt x="29678" y="118"/>
                  </a:cubicBezTo>
                  <a:cubicBezTo>
                    <a:pt x="12106" y="118"/>
                    <a:pt x="203" y="12446"/>
                    <a:pt x="203" y="25483"/>
                  </a:cubicBezTo>
                  <a:cubicBezTo>
                    <a:pt x="203" y="32711"/>
                    <a:pt x="6296" y="33419"/>
                    <a:pt x="7713" y="33419"/>
                  </a:cubicBezTo>
                  <a:cubicBezTo>
                    <a:pt x="11114" y="33419"/>
                    <a:pt x="15224" y="31010"/>
                    <a:pt x="15224" y="25908"/>
                  </a:cubicBezTo>
                  <a:cubicBezTo>
                    <a:pt x="15224" y="23358"/>
                    <a:pt x="14232" y="18398"/>
                    <a:pt x="6863" y="18398"/>
                  </a:cubicBezTo>
                  <a:cubicBezTo>
                    <a:pt x="11256" y="8337"/>
                    <a:pt x="20892" y="5219"/>
                    <a:pt x="27553" y="5219"/>
                  </a:cubicBezTo>
                  <a:cubicBezTo>
                    <a:pt x="41723" y="5219"/>
                    <a:pt x="49092" y="16272"/>
                    <a:pt x="49092" y="27751"/>
                  </a:cubicBezTo>
                  <a:cubicBezTo>
                    <a:pt x="49092" y="40079"/>
                    <a:pt x="40306" y="49857"/>
                    <a:pt x="35772" y="54959"/>
                  </a:cubicBezTo>
                  <a:lnTo>
                    <a:pt x="1620" y="88685"/>
                  </a:lnTo>
                  <a:cubicBezTo>
                    <a:pt x="203" y="89961"/>
                    <a:pt x="203" y="90244"/>
                    <a:pt x="203" y="94212"/>
                  </a:cubicBezTo>
                  <a:lnTo>
                    <a:pt x="58587" y="94212"/>
                  </a:lnTo>
                  <a:lnTo>
                    <a:pt x="62838" y="6842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形状 464">
              <a:extLst>
                <a:ext uri="{FF2B5EF4-FFF2-40B4-BE49-F238E27FC236}">
                  <a16:creationId xmlns:a16="http://schemas.microsoft.com/office/drawing/2014/main" id="{EF024A15-A726-FA16-E017-3FD2C581F245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6781663" y="3660432"/>
              <a:ext cx="81765" cy="127254"/>
            </a:xfrm>
            <a:custGeom>
              <a:avLst/>
              <a:gdLst>
                <a:gd name="connsiteX0" fmla="*/ 60003 w 81765"/>
                <a:gd name="connsiteY0" fmla="*/ 1966 h 127254"/>
                <a:gd name="connsiteX1" fmla="*/ 57594 w 81765"/>
                <a:gd name="connsiteY1" fmla="*/ 124 h 127254"/>
                <a:gd name="connsiteX2" fmla="*/ 54760 w 81765"/>
                <a:gd name="connsiteY2" fmla="*/ 3242 h 127254"/>
                <a:gd name="connsiteX3" fmla="*/ 46683 w 81765"/>
                <a:gd name="connsiteY3" fmla="*/ 35693 h 127254"/>
                <a:gd name="connsiteX4" fmla="*/ 202 w 81765"/>
                <a:gd name="connsiteY4" fmla="*/ 73813 h 127254"/>
                <a:gd name="connsiteX5" fmla="*/ 30528 w 81765"/>
                <a:gd name="connsiteY5" fmla="*/ 100029 h 127254"/>
                <a:gd name="connsiteX6" fmla="*/ 27269 w 81765"/>
                <a:gd name="connsiteY6" fmla="*/ 113349 h 127254"/>
                <a:gd name="connsiteX7" fmla="*/ 24293 w 81765"/>
                <a:gd name="connsiteY7" fmla="*/ 125678 h 127254"/>
                <a:gd name="connsiteX8" fmla="*/ 26560 w 81765"/>
                <a:gd name="connsiteY8" fmla="*/ 127378 h 127254"/>
                <a:gd name="connsiteX9" fmla="*/ 29536 w 81765"/>
                <a:gd name="connsiteY9" fmla="*/ 123977 h 127254"/>
                <a:gd name="connsiteX10" fmla="*/ 35488 w 81765"/>
                <a:gd name="connsiteY10" fmla="*/ 100170 h 127254"/>
                <a:gd name="connsiteX11" fmla="*/ 81968 w 81765"/>
                <a:gd name="connsiteY11" fmla="*/ 62051 h 127254"/>
                <a:gd name="connsiteX12" fmla="*/ 51643 w 81765"/>
                <a:gd name="connsiteY12" fmla="*/ 35835 h 127254"/>
                <a:gd name="connsiteX13" fmla="*/ 60003 w 81765"/>
                <a:gd name="connsiteY13" fmla="*/ 1966 h 127254"/>
                <a:gd name="connsiteX14" fmla="*/ 31520 w 81765"/>
                <a:gd name="connsiteY14" fmla="*/ 96061 h 127254"/>
                <a:gd name="connsiteX15" fmla="*/ 10547 w 81765"/>
                <a:gd name="connsiteY15" fmla="*/ 76222 h 127254"/>
                <a:gd name="connsiteX16" fmla="*/ 45549 w 81765"/>
                <a:gd name="connsiteY16" fmla="*/ 39803 h 127254"/>
                <a:gd name="connsiteX17" fmla="*/ 31520 w 81765"/>
                <a:gd name="connsiteY17" fmla="*/ 96061 h 127254"/>
                <a:gd name="connsiteX18" fmla="*/ 50509 w 81765"/>
                <a:gd name="connsiteY18" fmla="*/ 39803 h 127254"/>
                <a:gd name="connsiteX19" fmla="*/ 71624 w 81765"/>
                <a:gd name="connsiteY19" fmla="*/ 59642 h 127254"/>
                <a:gd name="connsiteX20" fmla="*/ 36480 w 81765"/>
                <a:gd name="connsiteY20" fmla="*/ 96061 h 127254"/>
                <a:gd name="connsiteX21" fmla="*/ 50509 w 81765"/>
                <a:gd name="connsiteY21" fmla="*/ 39803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7254">
                  <a:moveTo>
                    <a:pt x="60003" y="1966"/>
                  </a:moveTo>
                  <a:cubicBezTo>
                    <a:pt x="60003" y="124"/>
                    <a:pt x="58303" y="124"/>
                    <a:pt x="57594" y="124"/>
                  </a:cubicBezTo>
                  <a:cubicBezTo>
                    <a:pt x="55469" y="124"/>
                    <a:pt x="55327" y="833"/>
                    <a:pt x="54760" y="3242"/>
                  </a:cubicBezTo>
                  <a:lnTo>
                    <a:pt x="46683" y="35693"/>
                  </a:lnTo>
                  <a:cubicBezTo>
                    <a:pt x="21600" y="36827"/>
                    <a:pt x="202" y="54824"/>
                    <a:pt x="202" y="73813"/>
                  </a:cubicBezTo>
                  <a:cubicBezTo>
                    <a:pt x="202" y="89826"/>
                    <a:pt x="14798" y="99462"/>
                    <a:pt x="30528" y="100029"/>
                  </a:cubicBezTo>
                  <a:cubicBezTo>
                    <a:pt x="29394" y="104422"/>
                    <a:pt x="28402" y="108956"/>
                    <a:pt x="27269" y="113349"/>
                  </a:cubicBezTo>
                  <a:cubicBezTo>
                    <a:pt x="25568" y="120010"/>
                    <a:pt x="24293" y="125253"/>
                    <a:pt x="24293" y="125678"/>
                  </a:cubicBezTo>
                  <a:cubicBezTo>
                    <a:pt x="24293" y="127378"/>
                    <a:pt x="26135" y="127378"/>
                    <a:pt x="26560" y="127378"/>
                  </a:cubicBezTo>
                  <a:cubicBezTo>
                    <a:pt x="28686" y="127378"/>
                    <a:pt x="28828" y="126953"/>
                    <a:pt x="29536" y="123977"/>
                  </a:cubicBezTo>
                  <a:lnTo>
                    <a:pt x="35488" y="100170"/>
                  </a:lnTo>
                  <a:cubicBezTo>
                    <a:pt x="59720" y="99178"/>
                    <a:pt x="81968" y="81323"/>
                    <a:pt x="81968" y="62051"/>
                  </a:cubicBezTo>
                  <a:cubicBezTo>
                    <a:pt x="81968" y="47171"/>
                    <a:pt x="68931" y="36543"/>
                    <a:pt x="51643" y="35835"/>
                  </a:cubicBezTo>
                  <a:lnTo>
                    <a:pt x="60003" y="1966"/>
                  </a:lnTo>
                  <a:close/>
                  <a:moveTo>
                    <a:pt x="31520" y="96061"/>
                  </a:moveTo>
                  <a:cubicBezTo>
                    <a:pt x="20608" y="95494"/>
                    <a:pt x="10547" y="89542"/>
                    <a:pt x="10547" y="76222"/>
                  </a:cubicBezTo>
                  <a:cubicBezTo>
                    <a:pt x="10547" y="62051"/>
                    <a:pt x="21317" y="42070"/>
                    <a:pt x="45549" y="39803"/>
                  </a:cubicBezTo>
                  <a:lnTo>
                    <a:pt x="31520" y="96061"/>
                  </a:lnTo>
                  <a:close/>
                  <a:moveTo>
                    <a:pt x="50509" y="39803"/>
                  </a:moveTo>
                  <a:cubicBezTo>
                    <a:pt x="61421" y="40228"/>
                    <a:pt x="71624" y="46179"/>
                    <a:pt x="71624" y="59642"/>
                  </a:cubicBezTo>
                  <a:cubicBezTo>
                    <a:pt x="71624" y="75088"/>
                    <a:pt x="59437" y="94077"/>
                    <a:pt x="36480" y="96061"/>
                  </a:cubicBezTo>
                  <a:lnTo>
                    <a:pt x="50509" y="3980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形状 465">
              <a:extLst>
                <a:ext uri="{FF2B5EF4-FFF2-40B4-BE49-F238E27FC236}">
                  <a16:creationId xmlns:a16="http://schemas.microsoft.com/office/drawing/2014/main" id="{EBDAD2DD-284B-6BD5-B0C1-5BEDB2479627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6896616" y="3687272"/>
              <a:ext cx="23685" cy="60529"/>
            </a:xfrm>
            <a:custGeom>
              <a:avLst/>
              <a:gdLst>
                <a:gd name="connsiteX0" fmla="*/ 23893 w 23685"/>
                <a:gd name="connsiteY0" fmla="*/ 21378 h 60529"/>
                <a:gd name="connsiteX1" fmla="*/ 10937 w 23685"/>
                <a:gd name="connsiteY1" fmla="*/ 122 h 60529"/>
                <a:gd name="connsiteX2" fmla="*/ 208 w 23685"/>
                <a:gd name="connsiteY2" fmla="*/ 10851 h 60529"/>
                <a:gd name="connsiteX3" fmla="*/ 10937 w 23685"/>
                <a:gd name="connsiteY3" fmla="*/ 21580 h 60529"/>
                <a:gd name="connsiteX4" fmla="*/ 18023 w 23685"/>
                <a:gd name="connsiteY4" fmla="*/ 18949 h 60529"/>
                <a:gd name="connsiteX5" fmla="*/ 19035 w 23685"/>
                <a:gd name="connsiteY5" fmla="*/ 18341 h 60529"/>
                <a:gd name="connsiteX6" fmla="*/ 19440 w 23685"/>
                <a:gd name="connsiteY6" fmla="*/ 21378 h 60529"/>
                <a:gd name="connsiteX7" fmla="*/ 5674 w 23685"/>
                <a:gd name="connsiteY7" fmla="*/ 55186 h 60529"/>
                <a:gd name="connsiteX8" fmla="*/ 3447 w 23685"/>
                <a:gd name="connsiteY8" fmla="*/ 58425 h 60529"/>
                <a:gd name="connsiteX9" fmla="*/ 5471 w 23685"/>
                <a:gd name="connsiteY9" fmla="*/ 60651 h 60529"/>
                <a:gd name="connsiteX10" fmla="*/ 23893 w 23685"/>
                <a:gd name="connsiteY10" fmla="*/ 21378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893" y="21378"/>
                  </a:moveTo>
                  <a:cubicBezTo>
                    <a:pt x="23893" y="8017"/>
                    <a:pt x="18832" y="122"/>
                    <a:pt x="10937" y="122"/>
                  </a:cubicBezTo>
                  <a:cubicBezTo>
                    <a:pt x="4257" y="122"/>
                    <a:pt x="208" y="5183"/>
                    <a:pt x="208" y="10851"/>
                  </a:cubicBezTo>
                  <a:cubicBezTo>
                    <a:pt x="208" y="16317"/>
                    <a:pt x="4257" y="21580"/>
                    <a:pt x="10937" y="21580"/>
                  </a:cubicBezTo>
                  <a:cubicBezTo>
                    <a:pt x="13366" y="21580"/>
                    <a:pt x="15998" y="20771"/>
                    <a:pt x="18023" y="18949"/>
                  </a:cubicBezTo>
                  <a:cubicBezTo>
                    <a:pt x="18630" y="18544"/>
                    <a:pt x="18832" y="18341"/>
                    <a:pt x="19035" y="18341"/>
                  </a:cubicBezTo>
                  <a:cubicBezTo>
                    <a:pt x="19237" y="18341"/>
                    <a:pt x="19440" y="18544"/>
                    <a:pt x="19440" y="21378"/>
                  </a:cubicBezTo>
                  <a:cubicBezTo>
                    <a:pt x="19440" y="36359"/>
                    <a:pt x="12354" y="48505"/>
                    <a:pt x="5674" y="55186"/>
                  </a:cubicBezTo>
                  <a:cubicBezTo>
                    <a:pt x="3447" y="57412"/>
                    <a:pt x="3447" y="57817"/>
                    <a:pt x="3447" y="58425"/>
                  </a:cubicBezTo>
                  <a:cubicBezTo>
                    <a:pt x="3447" y="59842"/>
                    <a:pt x="4459" y="60651"/>
                    <a:pt x="5471" y="60651"/>
                  </a:cubicBezTo>
                  <a:cubicBezTo>
                    <a:pt x="7698" y="60651"/>
                    <a:pt x="23893" y="45064"/>
                    <a:pt x="23893" y="21378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形状 466">
              <a:extLst>
                <a:ext uri="{FF2B5EF4-FFF2-40B4-BE49-F238E27FC236}">
                  <a16:creationId xmlns:a16="http://schemas.microsoft.com/office/drawing/2014/main" id="{4FC9117C-5502-CFDC-CEAD-9DEB734B0F6C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5348071" y="4013598"/>
              <a:ext cx="202845" cy="138267"/>
            </a:xfrm>
            <a:custGeom>
              <a:avLst/>
              <a:gdLst>
                <a:gd name="connsiteX0" fmla="*/ 179090 w 202845"/>
                <a:gd name="connsiteY0" fmla="*/ 15731 h 138267"/>
                <a:gd name="connsiteX1" fmla="*/ 196500 w 202845"/>
                <a:gd name="connsiteY1" fmla="*/ 6419 h 138267"/>
                <a:gd name="connsiteX2" fmla="*/ 202978 w 202845"/>
                <a:gd name="connsiteY2" fmla="*/ 2370 h 138267"/>
                <a:gd name="connsiteX3" fmla="*/ 197512 w 202845"/>
                <a:gd name="connsiteY3" fmla="*/ 143 h 138267"/>
                <a:gd name="connsiteX4" fmla="*/ 170790 w 202845"/>
                <a:gd name="connsiteY4" fmla="*/ 143 h 138267"/>
                <a:gd name="connsiteX5" fmla="*/ 162894 w 202845"/>
                <a:gd name="connsiteY5" fmla="*/ 3990 h 138267"/>
                <a:gd name="connsiteX6" fmla="*/ 89003 w 202845"/>
                <a:gd name="connsiteY6" fmla="*/ 119381 h 138267"/>
                <a:gd name="connsiteX7" fmla="*/ 73213 w 202845"/>
                <a:gd name="connsiteY7" fmla="*/ 4800 h 138267"/>
                <a:gd name="connsiteX8" fmla="*/ 66937 w 202845"/>
                <a:gd name="connsiteY8" fmla="*/ 143 h 138267"/>
                <a:gd name="connsiteX9" fmla="*/ 39203 w 202845"/>
                <a:gd name="connsiteY9" fmla="*/ 143 h 138267"/>
                <a:gd name="connsiteX10" fmla="*/ 33130 w 202845"/>
                <a:gd name="connsiteY10" fmla="*/ 3990 h 138267"/>
                <a:gd name="connsiteX11" fmla="*/ 39001 w 202845"/>
                <a:gd name="connsiteY11" fmla="*/ 6419 h 138267"/>
                <a:gd name="connsiteX12" fmla="*/ 47706 w 202845"/>
                <a:gd name="connsiteY12" fmla="*/ 6824 h 138267"/>
                <a:gd name="connsiteX13" fmla="*/ 52159 w 202845"/>
                <a:gd name="connsiteY13" fmla="*/ 10063 h 138267"/>
                <a:gd name="connsiteX14" fmla="*/ 51349 w 202845"/>
                <a:gd name="connsiteY14" fmla="*/ 13909 h 138267"/>
                <a:gd name="connsiteX15" fmla="*/ 25640 w 202845"/>
                <a:gd name="connsiteY15" fmla="*/ 116952 h 138267"/>
                <a:gd name="connsiteX16" fmla="*/ 3776 w 202845"/>
                <a:gd name="connsiteY16" fmla="*/ 132135 h 138267"/>
                <a:gd name="connsiteX17" fmla="*/ 132 w 202845"/>
                <a:gd name="connsiteY17" fmla="*/ 135981 h 138267"/>
                <a:gd name="connsiteX18" fmla="*/ 2966 w 202845"/>
                <a:gd name="connsiteY18" fmla="*/ 138411 h 138267"/>
                <a:gd name="connsiteX19" fmla="*/ 23210 w 202845"/>
                <a:gd name="connsiteY19" fmla="*/ 137803 h 138267"/>
                <a:gd name="connsiteX20" fmla="*/ 44062 w 202845"/>
                <a:gd name="connsiteY20" fmla="*/ 138411 h 138267"/>
                <a:gd name="connsiteX21" fmla="*/ 47706 w 202845"/>
                <a:gd name="connsiteY21" fmla="*/ 134362 h 138267"/>
                <a:gd name="connsiteX22" fmla="*/ 44062 w 202845"/>
                <a:gd name="connsiteY22" fmla="*/ 132135 h 138267"/>
                <a:gd name="connsiteX23" fmla="*/ 30296 w 202845"/>
                <a:gd name="connsiteY23" fmla="*/ 123227 h 138267"/>
                <a:gd name="connsiteX24" fmla="*/ 31105 w 202845"/>
                <a:gd name="connsiteY24" fmla="*/ 118571 h 138267"/>
                <a:gd name="connsiteX25" fmla="*/ 58637 w 202845"/>
                <a:gd name="connsiteY25" fmla="*/ 8241 h 138267"/>
                <a:gd name="connsiteX26" fmla="*/ 58840 w 202845"/>
                <a:gd name="connsiteY26" fmla="*/ 8241 h 138267"/>
                <a:gd name="connsiteX27" fmla="*/ 76250 w 202845"/>
                <a:gd name="connsiteY27" fmla="*/ 133754 h 138267"/>
                <a:gd name="connsiteX28" fmla="*/ 79286 w 202845"/>
                <a:gd name="connsiteY28" fmla="*/ 138411 h 138267"/>
                <a:gd name="connsiteX29" fmla="*/ 83740 w 202845"/>
                <a:gd name="connsiteY29" fmla="*/ 134767 h 138267"/>
                <a:gd name="connsiteX30" fmla="*/ 165526 w 202845"/>
                <a:gd name="connsiteY30" fmla="*/ 6622 h 138267"/>
                <a:gd name="connsiteX31" fmla="*/ 165729 w 202845"/>
                <a:gd name="connsiteY31" fmla="*/ 6622 h 138267"/>
                <a:gd name="connsiteX32" fmla="*/ 136780 w 202845"/>
                <a:gd name="connsiteY32" fmla="*/ 122620 h 138267"/>
                <a:gd name="connsiteX33" fmla="*/ 118357 w 202845"/>
                <a:gd name="connsiteY33" fmla="*/ 132135 h 138267"/>
                <a:gd name="connsiteX34" fmla="*/ 112689 w 202845"/>
                <a:gd name="connsiteY34" fmla="*/ 135981 h 138267"/>
                <a:gd name="connsiteX35" fmla="*/ 115726 w 202845"/>
                <a:gd name="connsiteY35" fmla="*/ 138411 h 138267"/>
                <a:gd name="connsiteX36" fmla="*/ 140828 w 202845"/>
                <a:gd name="connsiteY36" fmla="*/ 137803 h 138267"/>
                <a:gd name="connsiteX37" fmla="*/ 166133 w 202845"/>
                <a:gd name="connsiteY37" fmla="*/ 138411 h 138267"/>
                <a:gd name="connsiteX38" fmla="*/ 169980 w 202845"/>
                <a:gd name="connsiteY38" fmla="*/ 134362 h 138267"/>
                <a:gd name="connsiteX39" fmla="*/ 164311 w 202845"/>
                <a:gd name="connsiteY39" fmla="*/ 132135 h 138267"/>
                <a:gd name="connsiteX40" fmla="*/ 151153 w 202845"/>
                <a:gd name="connsiteY40" fmla="*/ 128491 h 138267"/>
                <a:gd name="connsiteX41" fmla="*/ 152165 w 202845"/>
                <a:gd name="connsiteY41" fmla="*/ 123632 h 138267"/>
                <a:gd name="connsiteX42" fmla="*/ 179090 w 202845"/>
                <a:gd name="connsiteY42" fmla="*/ 15731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2845" h="138267">
                  <a:moveTo>
                    <a:pt x="179090" y="15731"/>
                  </a:moveTo>
                  <a:cubicBezTo>
                    <a:pt x="180912" y="8444"/>
                    <a:pt x="181317" y="6419"/>
                    <a:pt x="196500" y="6419"/>
                  </a:cubicBezTo>
                  <a:cubicBezTo>
                    <a:pt x="201156" y="6419"/>
                    <a:pt x="202978" y="6419"/>
                    <a:pt x="202978" y="2370"/>
                  </a:cubicBezTo>
                  <a:cubicBezTo>
                    <a:pt x="202978" y="143"/>
                    <a:pt x="200953" y="143"/>
                    <a:pt x="197512" y="143"/>
                  </a:cubicBezTo>
                  <a:lnTo>
                    <a:pt x="170790" y="143"/>
                  </a:lnTo>
                  <a:cubicBezTo>
                    <a:pt x="165526" y="143"/>
                    <a:pt x="165324" y="143"/>
                    <a:pt x="162894" y="3990"/>
                  </a:cubicBezTo>
                  <a:lnTo>
                    <a:pt x="89003" y="119381"/>
                  </a:lnTo>
                  <a:lnTo>
                    <a:pt x="73213" y="4800"/>
                  </a:lnTo>
                  <a:cubicBezTo>
                    <a:pt x="72606" y="143"/>
                    <a:pt x="72201" y="143"/>
                    <a:pt x="66937" y="143"/>
                  </a:cubicBezTo>
                  <a:lnTo>
                    <a:pt x="39203" y="143"/>
                  </a:lnTo>
                  <a:cubicBezTo>
                    <a:pt x="35357" y="143"/>
                    <a:pt x="33130" y="143"/>
                    <a:pt x="33130" y="3990"/>
                  </a:cubicBezTo>
                  <a:cubicBezTo>
                    <a:pt x="33130" y="6419"/>
                    <a:pt x="34952" y="6419"/>
                    <a:pt x="39001" y="6419"/>
                  </a:cubicBezTo>
                  <a:cubicBezTo>
                    <a:pt x="41632" y="6419"/>
                    <a:pt x="45276" y="6622"/>
                    <a:pt x="47706" y="6824"/>
                  </a:cubicBezTo>
                  <a:cubicBezTo>
                    <a:pt x="50945" y="7229"/>
                    <a:pt x="52159" y="7836"/>
                    <a:pt x="52159" y="10063"/>
                  </a:cubicBezTo>
                  <a:cubicBezTo>
                    <a:pt x="52159" y="10873"/>
                    <a:pt x="51957" y="11480"/>
                    <a:pt x="51349" y="13909"/>
                  </a:cubicBezTo>
                  <a:lnTo>
                    <a:pt x="25640" y="116952"/>
                  </a:lnTo>
                  <a:cubicBezTo>
                    <a:pt x="23615" y="125049"/>
                    <a:pt x="20174" y="131528"/>
                    <a:pt x="3776" y="132135"/>
                  </a:cubicBezTo>
                  <a:cubicBezTo>
                    <a:pt x="2764" y="132135"/>
                    <a:pt x="132" y="132337"/>
                    <a:pt x="132" y="135981"/>
                  </a:cubicBezTo>
                  <a:cubicBezTo>
                    <a:pt x="132" y="137803"/>
                    <a:pt x="1347" y="138411"/>
                    <a:pt x="2966" y="138411"/>
                  </a:cubicBezTo>
                  <a:cubicBezTo>
                    <a:pt x="9444" y="138411"/>
                    <a:pt x="16530" y="137803"/>
                    <a:pt x="23210" y="137803"/>
                  </a:cubicBezTo>
                  <a:cubicBezTo>
                    <a:pt x="30093" y="137803"/>
                    <a:pt x="37381" y="138411"/>
                    <a:pt x="44062" y="138411"/>
                  </a:cubicBezTo>
                  <a:cubicBezTo>
                    <a:pt x="45074" y="138411"/>
                    <a:pt x="47706" y="138411"/>
                    <a:pt x="47706" y="134362"/>
                  </a:cubicBezTo>
                  <a:cubicBezTo>
                    <a:pt x="47706" y="132135"/>
                    <a:pt x="45479" y="132135"/>
                    <a:pt x="44062" y="132135"/>
                  </a:cubicBezTo>
                  <a:cubicBezTo>
                    <a:pt x="32522" y="131932"/>
                    <a:pt x="30296" y="127884"/>
                    <a:pt x="30296" y="123227"/>
                  </a:cubicBezTo>
                  <a:cubicBezTo>
                    <a:pt x="30296" y="121810"/>
                    <a:pt x="30498" y="120798"/>
                    <a:pt x="31105" y="118571"/>
                  </a:cubicBezTo>
                  <a:lnTo>
                    <a:pt x="58637" y="8241"/>
                  </a:lnTo>
                  <a:lnTo>
                    <a:pt x="58840" y="8241"/>
                  </a:lnTo>
                  <a:lnTo>
                    <a:pt x="76250" y="133754"/>
                  </a:lnTo>
                  <a:cubicBezTo>
                    <a:pt x="76655" y="136184"/>
                    <a:pt x="76857" y="138411"/>
                    <a:pt x="79286" y="138411"/>
                  </a:cubicBezTo>
                  <a:cubicBezTo>
                    <a:pt x="81513" y="138411"/>
                    <a:pt x="82728" y="136184"/>
                    <a:pt x="83740" y="134767"/>
                  </a:cubicBezTo>
                  <a:lnTo>
                    <a:pt x="165526" y="6622"/>
                  </a:lnTo>
                  <a:lnTo>
                    <a:pt x="165729" y="6622"/>
                  </a:lnTo>
                  <a:lnTo>
                    <a:pt x="136780" y="122620"/>
                  </a:lnTo>
                  <a:cubicBezTo>
                    <a:pt x="134755" y="130515"/>
                    <a:pt x="134350" y="132135"/>
                    <a:pt x="118357" y="132135"/>
                  </a:cubicBezTo>
                  <a:cubicBezTo>
                    <a:pt x="114916" y="132135"/>
                    <a:pt x="112689" y="132135"/>
                    <a:pt x="112689" y="135981"/>
                  </a:cubicBezTo>
                  <a:cubicBezTo>
                    <a:pt x="112689" y="138411"/>
                    <a:pt x="115118" y="138411"/>
                    <a:pt x="115726" y="138411"/>
                  </a:cubicBezTo>
                  <a:cubicBezTo>
                    <a:pt x="121394" y="138411"/>
                    <a:pt x="135160" y="137803"/>
                    <a:pt x="140828" y="137803"/>
                  </a:cubicBezTo>
                  <a:cubicBezTo>
                    <a:pt x="149128" y="137803"/>
                    <a:pt x="157833" y="138411"/>
                    <a:pt x="166133" y="138411"/>
                  </a:cubicBezTo>
                  <a:cubicBezTo>
                    <a:pt x="167348" y="138411"/>
                    <a:pt x="169980" y="138411"/>
                    <a:pt x="169980" y="134362"/>
                  </a:cubicBezTo>
                  <a:cubicBezTo>
                    <a:pt x="169980" y="132135"/>
                    <a:pt x="168158" y="132135"/>
                    <a:pt x="164311" y="132135"/>
                  </a:cubicBezTo>
                  <a:cubicBezTo>
                    <a:pt x="156821" y="132135"/>
                    <a:pt x="151153" y="132135"/>
                    <a:pt x="151153" y="128491"/>
                  </a:cubicBezTo>
                  <a:cubicBezTo>
                    <a:pt x="151153" y="127681"/>
                    <a:pt x="151153" y="127276"/>
                    <a:pt x="152165" y="123632"/>
                  </a:cubicBezTo>
                  <a:lnTo>
                    <a:pt x="179090" y="1573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形状 467">
              <a:extLst>
                <a:ext uri="{FF2B5EF4-FFF2-40B4-BE49-F238E27FC236}">
                  <a16:creationId xmlns:a16="http://schemas.microsoft.com/office/drawing/2014/main" id="{5A6E504C-9EF6-1CB6-B213-5A467A059473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5566963" y="3974184"/>
              <a:ext cx="62635" cy="94094"/>
            </a:xfrm>
            <a:custGeom>
              <a:avLst/>
              <a:gdLst>
                <a:gd name="connsiteX0" fmla="*/ 62778 w 62635"/>
                <a:gd name="connsiteY0" fmla="*/ 68443 h 94094"/>
                <a:gd name="connsiteX1" fmla="*/ 57960 w 62635"/>
                <a:gd name="connsiteY1" fmla="*/ 68443 h 94094"/>
                <a:gd name="connsiteX2" fmla="*/ 54275 w 62635"/>
                <a:gd name="connsiteY2" fmla="*/ 81338 h 94094"/>
                <a:gd name="connsiteX3" fmla="*/ 40246 w 62635"/>
                <a:gd name="connsiteY3" fmla="*/ 82189 h 94094"/>
                <a:gd name="connsiteX4" fmla="*/ 14172 w 62635"/>
                <a:gd name="connsiteY4" fmla="*/ 82189 h 94094"/>
                <a:gd name="connsiteX5" fmla="*/ 42514 w 62635"/>
                <a:gd name="connsiteY5" fmla="*/ 58382 h 94094"/>
                <a:gd name="connsiteX6" fmla="*/ 62778 w 62635"/>
                <a:gd name="connsiteY6" fmla="*/ 27773 h 94094"/>
                <a:gd name="connsiteX7" fmla="*/ 29618 w 62635"/>
                <a:gd name="connsiteY7" fmla="*/ 139 h 94094"/>
                <a:gd name="connsiteX8" fmla="*/ 143 w 62635"/>
                <a:gd name="connsiteY8" fmla="*/ 25505 h 94094"/>
                <a:gd name="connsiteX9" fmla="*/ 7653 w 62635"/>
                <a:gd name="connsiteY9" fmla="*/ 33441 h 94094"/>
                <a:gd name="connsiteX10" fmla="*/ 15164 w 62635"/>
                <a:gd name="connsiteY10" fmla="*/ 25930 h 94094"/>
                <a:gd name="connsiteX11" fmla="*/ 6803 w 62635"/>
                <a:gd name="connsiteY11" fmla="*/ 18420 h 94094"/>
                <a:gd name="connsiteX12" fmla="*/ 27492 w 62635"/>
                <a:gd name="connsiteY12" fmla="*/ 5241 h 94094"/>
                <a:gd name="connsiteX13" fmla="*/ 49032 w 62635"/>
                <a:gd name="connsiteY13" fmla="*/ 27773 h 94094"/>
                <a:gd name="connsiteX14" fmla="*/ 35712 w 62635"/>
                <a:gd name="connsiteY14" fmla="*/ 54981 h 94094"/>
                <a:gd name="connsiteX15" fmla="*/ 1560 w 62635"/>
                <a:gd name="connsiteY15" fmla="*/ 88707 h 94094"/>
                <a:gd name="connsiteX16" fmla="*/ 143 w 62635"/>
                <a:gd name="connsiteY16" fmla="*/ 94234 h 94094"/>
                <a:gd name="connsiteX17" fmla="*/ 58527 w 62635"/>
                <a:gd name="connsiteY17" fmla="*/ 94234 h 94094"/>
                <a:gd name="connsiteX18" fmla="*/ 62778 w 62635"/>
                <a:gd name="connsiteY18" fmla="*/ 6844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778" y="68443"/>
                  </a:moveTo>
                  <a:lnTo>
                    <a:pt x="57960" y="68443"/>
                  </a:lnTo>
                  <a:cubicBezTo>
                    <a:pt x="57535" y="71560"/>
                    <a:pt x="56118" y="79921"/>
                    <a:pt x="54275" y="81338"/>
                  </a:cubicBezTo>
                  <a:cubicBezTo>
                    <a:pt x="53142" y="82189"/>
                    <a:pt x="42230" y="82189"/>
                    <a:pt x="40246" y="82189"/>
                  </a:cubicBezTo>
                  <a:lnTo>
                    <a:pt x="14172" y="82189"/>
                  </a:lnTo>
                  <a:cubicBezTo>
                    <a:pt x="29051" y="69010"/>
                    <a:pt x="34011" y="65042"/>
                    <a:pt x="42514" y="58382"/>
                  </a:cubicBezTo>
                  <a:cubicBezTo>
                    <a:pt x="53000" y="50021"/>
                    <a:pt x="62778" y="41235"/>
                    <a:pt x="62778" y="27773"/>
                  </a:cubicBezTo>
                  <a:cubicBezTo>
                    <a:pt x="62778" y="10626"/>
                    <a:pt x="47757" y="139"/>
                    <a:pt x="29618" y="139"/>
                  </a:cubicBezTo>
                  <a:cubicBezTo>
                    <a:pt x="12046" y="139"/>
                    <a:pt x="143" y="12468"/>
                    <a:pt x="143" y="25505"/>
                  </a:cubicBezTo>
                  <a:cubicBezTo>
                    <a:pt x="143" y="32732"/>
                    <a:pt x="6236" y="33441"/>
                    <a:pt x="7653" y="33441"/>
                  </a:cubicBezTo>
                  <a:cubicBezTo>
                    <a:pt x="11054" y="33441"/>
                    <a:pt x="15164" y="31032"/>
                    <a:pt x="15164" y="25930"/>
                  </a:cubicBezTo>
                  <a:cubicBezTo>
                    <a:pt x="15164" y="23380"/>
                    <a:pt x="14172" y="18420"/>
                    <a:pt x="6803" y="18420"/>
                  </a:cubicBezTo>
                  <a:cubicBezTo>
                    <a:pt x="11196" y="8358"/>
                    <a:pt x="20832" y="5241"/>
                    <a:pt x="27492" y="5241"/>
                  </a:cubicBezTo>
                  <a:cubicBezTo>
                    <a:pt x="41663" y="5241"/>
                    <a:pt x="49032" y="16294"/>
                    <a:pt x="49032" y="27773"/>
                  </a:cubicBezTo>
                  <a:cubicBezTo>
                    <a:pt x="49032" y="40101"/>
                    <a:pt x="40246" y="49879"/>
                    <a:pt x="35712" y="54981"/>
                  </a:cubicBezTo>
                  <a:lnTo>
                    <a:pt x="1560" y="88707"/>
                  </a:lnTo>
                  <a:cubicBezTo>
                    <a:pt x="143" y="89983"/>
                    <a:pt x="143" y="90266"/>
                    <a:pt x="143" y="94234"/>
                  </a:cubicBezTo>
                  <a:lnTo>
                    <a:pt x="58527" y="94234"/>
                  </a:lnTo>
                  <a:lnTo>
                    <a:pt x="62778" y="6844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形状 468">
              <a:extLst>
                <a:ext uri="{FF2B5EF4-FFF2-40B4-BE49-F238E27FC236}">
                  <a16:creationId xmlns:a16="http://schemas.microsoft.com/office/drawing/2014/main" id="{57DAF43E-B66D-4D5D-217C-324D39611B2A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5544042" y="4100873"/>
              <a:ext cx="106706" cy="101038"/>
            </a:xfrm>
            <a:custGeom>
              <a:avLst/>
              <a:gdLst>
                <a:gd name="connsiteX0" fmla="*/ 21256 w 106706"/>
                <a:gd name="connsiteY0" fmla="*/ 84179 h 101038"/>
                <a:gd name="connsiteX1" fmla="*/ 3401 w 106706"/>
                <a:gd name="connsiteY1" fmla="*/ 96083 h 101038"/>
                <a:gd name="connsiteX2" fmla="*/ 142 w 106706"/>
                <a:gd name="connsiteY2" fmla="*/ 99059 h 101038"/>
                <a:gd name="connsiteX3" fmla="*/ 2126 w 106706"/>
                <a:gd name="connsiteY3" fmla="*/ 101184 h 101038"/>
                <a:gd name="connsiteX4" fmla="*/ 14312 w 106706"/>
                <a:gd name="connsiteY4" fmla="*/ 100617 h 101038"/>
                <a:gd name="connsiteX5" fmla="*/ 28908 w 106706"/>
                <a:gd name="connsiteY5" fmla="*/ 101184 h 101038"/>
                <a:gd name="connsiteX6" fmla="*/ 31743 w 106706"/>
                <a:gd name="connsiteY6" fmla="*/ 98067 h 101038"/>
                <a:gd name="connsiteX7" fmla="*/ 29334 w 106706"/>
                <a:gd name="connsiteY7" fmla="*/ 96083 h 101038"/>
                <a:gd name="connsiteX8" fmla="*/ 23098 w 106706"/>
                <a:gd name="connsiteY8" fmla="*/ 91831 h 101038"/>
                <a:gd name="connsiteX9" fmla="*/ 25224 w 106706"/>
                <a:gd name="connsiteY9" fmla="*/ 86446 h 101038"/>
                <a:gd name="connsiteX10" fmla="*/ 36561 w 106706"/>
                <a:gd name="connsiteY10" fmla="*/ 68875 h 101038"/>
                <a:gd name="connsiteX11" fmla="*/ 77089 w 106706"/>
                <a:gd name="connsiteY11" fmla="*/ 68875 h 101038"/>
                <a:gd name="connsiteX12" fmla="*/ 80490 w 106706"/>
                <a:gd name="connsiteY12" fmla="*/ 92398 h 101038"/>
                <a:gd name="connsiteX13" fmla="*/ 70713 w 106706"/>
                <a:gd name="connsiteY13" fmla="*/ 96083 h 101038"/>
                <a:gd name="connsiteX14" fmla="*/ 67028 w 106706"/>
                <a:gd name="connsiteY14" fmla="*/ 99200 h 101038"/>
                <a:gd name="connsiteX15" fmla="*/ 69295 w 106706"/>
                <a:gd name="connsiteY15" fmla="*/ 101184 h 101038"/>
                <a:gd name="connsiteX16" fmla="*/ 87576 w 106706"/>
                <a:gd name="connsiteY16" fmla="*/ 100617 h 101038"/>
                <a:gd name="connsiteX17" fmla="*/ 95937 w 106706"/>
                <a:gd name="connsiteY17" fmla="*/ 100759 h 101038"/>
                <a:gd name="connsiteX18" fmla="*/ 104014 w 106706"/>
                <a:gd name="connsiteY18" fmla="*/ 101184 h 101038"/>
                <a:gd name="connsiteX19" fmla="*/ 106848 w 106706"/>
                <a:gd name="connsiteY19" fmla="*/ 98208 h 101038"/>
                <a:gd name="connsiteX20" fmla="*/ 102880 w 106706"/>
                <a:gd name="connsiteY20" fmla="*/ 96083 h 101038"/>
                <a:gd name="connsiteX21" fmla="*/ 93953 w 106706"/>
                <a:gd name="connsiteY21" fmla="*/ 91548 h 101038"/>
                <a:gd name="connsiteX22" fmla="*/ 81482 w 106706"/>
                <a:gd name="connsiteY22" fmla="*/ 4114 h 101038"/>
                <a:gd name="connsiteX23" fmla="*/ 78081 w 106706"/>
                <a:gd name="connsiteY23" fmla="*/ 146 h 101038"/>
                <a:gd name="connsiteX24" fmla="*/ 73263 w 106706"/>
                <a:gd name="connsiteY24" fmla="*/ 3405 h 101038"/>
                <a:gd name="connsiteX25" fmla="*/ 21256 w 106706"/>
                <a:gd name="connsiteY25" fmla="*/ 84179 h 101038"/>
                <a:gd name="connsiteX26" fmla="*/ 39962 w 106706"/>
                <a:gd name="connsiteY26" fmla="*/ 63773 h 101038"/>
                <a:gd name="connsiteX27" fmla="*/ 69721 w 106706"/>
                <a:gd name="connsiteY27" fmla="*/ 17434 h 101038"/>
                <a:gd name="connsiteX28" fmla="*/ 76381 w 106706"/>
                <a:gd name="connsiteY28" fmla="*/ 63773 h 101038"/>
                <a:gd name="connsiteX29" fmla="*/ 39962 w 106706"/>
                <a:gd name="connsiteY29" fmla="*/ 63773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6706" h="101038">
                  <a:moveTo>
                    <a:pt x="21256" y="84179"/>
                  </a:moveTo>
                  <a:cubicBezTo>
                    <a:pt x="16296" y="91831"/>
                    <a:pt x="11762" y="95516"/>
                    <a:pt x="3401" y="96083"/>
                  </a:cubicBezTo>
                  <a:cubicBezTo>
                    <a:pt x="1984" y="96224"/>
                    <a:pt x="142" y="96224"/>
                    <a:pt x="142" y="99059"/>
                  </a:cubicBezTo>
                  <a:cubicBezTo>
                    <a:pt x="142" y="100617"/>
                    <a:pt x="1417" y="101184"/>
                    <a:pt x="2126" y="101184"/>
                  </a:cubicBezTo>
                  <a:cubicBezTo>
                    <a:pt x="5810" y="101184"/>
                    <a:pt x="10486" y="100617"/>
                    <a:pt x="14312" y="100617"/>
                  </a:cubicBezTo>
                  <a:cubicBezTo>
                    <a:pt x="18847" y="100617"/>
                    <a:pt x="24657" y="101184"/>
                    <a:pt x="28908" y="101184"/>
                  </a:cubicBezTo>
                  <a:cubicBezTo>
                    <a:pt x="29617" y="101184"/>
                    <a:pt x="31743" y="101184"/>
                    <a:pt x="31743" y="98067"/>
                  </a:cubicBezTo>
                  <a:cubicBezTo>
                    <a:pt x="31743" y="96224"/>
                    <a:pt x="29900" y="96083"/>
                    <a:pt x="29334" y="96083"/>
                  </a:cubicBezTo>
                  <a:cubicBezTo>
                    <a:pt x="28200" y="95941"/>
                    <a:pt x="23098" y="95658"/>
                    <a:pt x="23098" y="91831"/>
                  </a:cubicBezTo>
                  <a:cubicBezTo>
                    <a:pt x="23098" y="90131"/>
                    <a:pt x="24516" y="87722"/>
                    <a:pt x="25224" y="86446"/>
                  </a:cubicBezTo>
                  <a:lnTo>
                    <a:pt x="36561" y="68875"/>
                  </a:lnTo>
                  <a:lnTo>
                    <a:pt x="77089" y="68875"/>
                  </a:lnTo>
                  <a:lnTo>
                    <a:pt x="80490" y="92398"/>
                  </a:lnTo>
                  <a:cubicBezTo>
                    <a:pt x="79924" y="93815"/>
                    <a:pt x="79073" y="96083"/>
                    <a:pt x="70713" y="96083"/>
                  </a:cubicBezTo>
                  <a:cubicBezTo>
                    <a:pt x="69012" y="96083"/>
                    <a:pt x="67028" y="96083"/>
                    <a:pt x="67028" y="99200"/>
                  </a:cubicBezTo>
                  <a:cubicBezTo>
                    <a:pt x="67028" y="99767"/>
                    <a:pt x="67453" y="101184"/>
                    <a:pt x="69295" y="101184"/>
                  </a:cubicBezTo>
                  <a:cubicBezTo>
                    <a:pt x="73405" y="101184"/>
                    <a:pt x="83466" y="100617"/>
                    <a:pt x="87576" y="100617"/>
                  </a:cubicBezTo>
                  <a:cubicBezTo>
                    <a:pt x="90127" y="100617"/>
                    <a:pt x="93386" y="100759"/>
                    <a:pt x="95937" y="100759"/>
                  </a:cubicBezTo>
                  <a:cubicBezTo>
                    <a:pt x="98487" y="100901"/>
                    <a:pt x="101463" y="101184"/>
                    <a:pt x="104014" y="101184"/>
                  </a:cubicBezTo>
                  <a:cubicBezTo>
                    <a:pt x="105856" y="101184"/>
                    <a:pt x="106848" y="100050"/>
                    <a:pt x="106848" y="98208"/>
                  </a:cubicBezTo>
                  <a:cubicBezTo>
                    <a:pt x="106848" y="96083"/>
                    <a:pt x="105148" y="96083"/>
                    <a:pt x="102880" y="96083"/>
                  </a:cubicBezTo>
                  <a:cubicBezTo>
                    <a:pt x="94661" y="96083"/>
                    <a:pt x="94378" y="94949"/>
                    <a:pt x="93953" y="91548"/>
                  </a:cubicBezTo>
                  <a:lnTo>
                    <a:pt x="81482" y="4114"/>
                  </a:lnTo>
                  <a:cubicBezTo>
                    <a:pt x="81057" y="1138"/>
                    <a:pt x="80774" y="146"/>
                    <a:pt x="78081" y="146"/>
                  </a:cubicBezTo>
                  <a:cubicBezTo>
                    <a:pt x="75389" y="146"/>
                    <a:pt x="74539" y="1421"/>
                    <a:pt x="73263" y="3405"/>
                  </a:cubicBezTo>
                  <a:lnTo>
                    <a:pt x="21256" y="84179"/>
                  </a:lnTo>
                  <a:close/>
                  <a:moveTo>
                    <a:pt x="39962" y="63773"/>
                  </a:moveTo>
                  <a:lnTo>
                    <a:pt x="69721" y="17434"/>
                  </a:lnTo>
                  <a:lnTo>
                    <a:pt x="76381" y="63773"/>
                  </a:lnTo>
                  <a:lnTo>
                    <a:pt x="39962" y="6377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形状 469">
              <a:extLst>
                <a:ext uri="{FF2B5EF4-FFF2-40B4-BE49-F238E27FC236}">
                  <a16:creationId xmlns:a16="http://schemas.microsoft.com/office/drawing/2014/main" id="{483E6545-8D49-9814-F145-C2523C69DB8E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5729621" y="4097206"/>
              <a:ext cx="123691" cy="8097"/>
            </a:xfrm>
            <a:custGeom>
              <a:avLst/>
              <a:gdLst>
                <a:gd name="connsiteX0" fmla="*/ 116756 w 123691"/>
                <a:gd name="connsiteY0" fmla="*/ 8241 h 8097"/>
                <a:gd name="connsiteX1" fmla="*/ 123842 w 123691"/>
                <a:gd name="connsiteY1" fmla="*/ 4192 h 8097"/>
                <a:gd name="connsiteX2" fmla="*/ 116756 w 123691"/>
                <a:gd name="connsiteY2" fmla="*/ 143 h 8097"/>
                <a:gd name="connsiteX3" fmla="*/ 7236 w 123691"/>
                <a:gd name="connsiteY3" fmla="*/ 143 h 8097"/>
                <a:gd name="connsiteX4" fmla="*/ 150 w 123691"/>
                <a:gd name="connsiteY4" fmla="*/ 4192 h 8097"/>
                <a:gd name="connsiteX5" fmla="*/ 7236 w 123691"/>
                <a:gd name="connsiteY5" fmla="*/ 8241 h 8097"/>
                <a:gd name="connsiteX6" fmla="*/ 116756 w 123691"/>
                <a:gd name="connsiteY6" fmla="*/ 8241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756" y="8241"/>
                  </a:moveTo>
                  <a:cubicBezTo>
                    <a:pt x="120198" y="8241"/>
                    <a:pt x="123842" y="8241"/>
                    <a:pt x="123842" y="4192"/>
                  </a:cubicBezTo>
                  <a:cubicBezTo>
                    <a:pt x="123842" y="143"/>
                    <a:pt x="120198" y="143"/>
                    <a:pt x="116756" y="143"/>
                  </a:cubicBezTo>
                  <a:lnTo>
                    <a:pt x="7236" y="143"/>
                  </a:lnTo>
                  <a:cubicBezTo>
                    <a:pt x="3794" y="143"/>
                    <a:pt x="150" y="143"/>
                    <a:pt x="150" y="4192"/>
                  </a:cubicBezTo>
                  <a:cubicBezTo>
                    <a:pt x="150" y="8241"/>
                    <a:pt x="3794" y="8241"/>
                    <a:pt x="7236" y="8241"/>
                  </a:cubicBezTo>
                  <a:lnTo>
                    <a:pt x="116756" y="824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形状 470">
              <a:extLst>
                <a:ext uri="{FF2B5EF4-FFF2-40B4-BE49-F238E27FC236}">
                  <a16:creationId xmlns:a16="http://schemas.microsoft.com/office/drawing/2014/main" id="{9B3D2B9C-F0F1-1DDC-9A99-A9E4052227AE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6034025" y="3880087"/>
              <a:ext cx="80773" cy="134825"/>
            </a:xfrm>
            <a:custGeom>
              <a:avLst/>
              <a:gdLst>
                <a:gd name="connsiteX0" fmla="*/ 15754 w 80773"/>
                <a:gd name="connsiteY0" fmla="*/ 119374 h 134825"/>
                <a:gd name="connsiteX1" fmla="*/ 37212 w 80773"/>
                <a:gd name="connsiteY1" fmla="*/ 98523 h 134825"/>
                <a:gd name="connsiteX2" fmla="*/ 80940 w 80773"/>
                <a:gd name="connsiteY2" fmla="*/ 39410 h 134825"/>
                <a:gd name="connsiteX3" fmla="*/ 38022 w 80773"/>
                <a:gd name="connsiteY3" fmla="*/ 137 h 134825"/>
                <a:gd name="connsiteX4" fmla="*/ 166 w 80773"/>
                <a:gd name="connsiteY4" fmla="*/ 36779 h 134825"/>
                <a:gd name="connsiteX5" fmla="*/ 10895 w 80773"/>
                <a:gd name="connsiteY5" fmla="*/ 48115 h 134825"/>
                <a:gd name="connsiteX6" fmla="*/ 21422 w 80773"/>
                <a:gd name="connsiteY6" fmla="*/ 37386 h 134825"/>
                <a:gd name="connsiteX7" fmla="*/ 10693 w 80773"/>
                <a:gd name="connsiteY7" fmla="*/ 26859 h 134825"/>
                <a:gd name="connsiteX8" fmla="*/ 8061 w 80773"/>
                <a:gd name="connsiteY8" fmla="*/ 27061 h 134825"/>
                <a:gd name="connsiteX9" fmla="*/ 35390 w 80773"/>
                <a:gd name="connsiteY9" fmla="*/ 6412 h 134825"/>
                <a:gd name="connsiteX10" fmla="*/ 62517 w 80773"/>
                <a:gd name="connsiteY10" fmla="*/ 39410 h 134825"/>
                <a:gd name="connsiteX11" fmla="*/ 41261 w 80773"/>
                <a:gd name="connsiteY11" fmla="*/ 84150 h 134825"/>
                <a:gd name="connsiteX12" fmla="*/ 2392 w 80773"/>
                <a:gd name="connsiteY12" fmla="*/ 127472 h 134825"/>
                <a:gd name="connsiteX13" fmla="*/ 166 w 80773"/>
                <a:gd name="connsiteY13" fmla="*/ 134962 h 134825"/>
                <a:gd name="connsiteX14" fmla="*/ 75271 w 80773"/>
                <a:gd name="connsiteY14" fmla="*/ 134962 h 134825"/>
                <a:gd name="connsiteX15" fmla="*/ 80940 w 80773"/>
                <a:gd name="connsiteY15" fmla="*/ 99738 h 134825"/>
                <a:gd name="connsiteX16" fmla="*/ 75879 w 80773"/>
                <a:gd name="connsiteY16" fmla="*/ 99738 h 134825"/>
                <a:gd name="connsiteX17" fmla="*/ 71425 w 80773"/>
                <a:gd name="connsiteY17" fmla="*/ 117755 h 134825"/>
                <a:gd name="connsiteX18" fmla="*/ 52193 w 80773"/>
                <a:gd name="connsiteY18" fmla="*/ 119374 h 134825"/>
                <a:gd name="connsiteX19" fmla="*/ 15754 w 80773"/>
                <a:gd name="connsiteY19" fmla="*/ 119374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54" y="119374"/>
                  </a:moveTo>
                  <a:lnTo>
                    <a:pt x="37212" y="98523"/>
                  </a:lnTo>
                  <a:cubicBezTo>
                    <a:pt x="68793" y="70586"/>
                    <a:pt x="80940" y="59654"/>
                    <a:pt x="80940" y="39410"/>
                  </a:cubicBezTo>
                  <a:cubicBezTo>
                    <a:pt x="80940" y="16332"/>
                    <a:pt x="62720" y="137"/>
                    <a:pt x="38022" y="137"/>
                  </a:cubicBezTo>
                  <a:cubicBezTo>
                    <a:pt x="15146" y="137"/>
                    <a:pt x="166" y="18761"/>
                    <a:pt x="166" y="36779"/>
                  </a:cubicBezTo>
                  <a:cubicBezTo>
                    <a:pt x="166" y="48115"/>
                    <a:pt x="10288" y="48115"/>
                    <a:pt x="10895" y="48115"/>
                  </a:cubicBezTo>
                  <a:cubicBezTo>
                    <a:pt x="14337" y="48115"/>
                    <a:pt x="21422" y="45686"/>
                    <a:pt x="21422" y="37386"/>
                  </a:cubicBezTo>
                  <a:cubicBezTo>
                    <a:pt x="21422" y="32122"/>
                    <a:pt x="17778" y="26859"/>
                    <a:pt x="10693" y="26859"/>
                  </a:cubicBezTo>
                  <a:cubicBezTo>
                    <a:pt x="9073" y="26859"/>
                    <a:pt x="8668" y="26859"/>
                    <a:pt x="8061" y="27061"/>
                  </a:cubicBezTo>
                  <a:cubicBezTo>
                    <a:pt x="12717" y="13903"/>
                    <a:pt x="23649" y="6412"/>
                    <a:pt x="35390" y="6412"/>
                  </a:cubicBezTo>
                  <a:cubicBezTo>
                    <a:pt x="53812" y="6412"/>
                    <a:pt x="62517" y="22810"/>
                    <a:pt x="62517" y="39410"/>
                  </a:cubicBezTo>
                  <a:cubicBezTo>
                    <a:pt x="62517" y="55606"/>
                    <a:pt x="52395" y="71598"/>
                    <a:pt x="41261" y="84150"/>
                  </a:cubicBezTo>
                  <a:lnTo>
                    <a:pt x="2392" y="127472"/>
                  </a:lnTo>
                  <a:cubicBezTo>
                    <a:pt x="166" y="129699"/>
                    <a:pt x="166" y="130104"/>
                    <a:pt x="166" y="134962"/>
                  </a:cubicBezTo>
                  <a:lnTo>
                    <a:pt x="75271" y="134962"/>
                  </a:lnTo>
                  <a:lnTo>
                    <a:pt x="80940" y="99738"/>
                  </a:lnTo>
                  <a:lnTo>
                    <a:pt x="75879" y="99738"/>
                  </a:lnTo>
                  <a:cubicBezTo>
                    <a:pt x="74866" y="105811"/>
                    <a:pt x="73449" y="114718"/>
                    <a:pt x="71425" y="117755"/>
                  </a:cubicBezTo>
                  <a:cubicBezTo>
                    <a:pt x="70008" y="119374"/>
                    <a:pt x="56647" y="119374"/>
                    <a:pt x="52193" y="119374"/>
                  </a:cubicBezTo>
                  <a:lnTo>
                    <a:pt x="15754" y="119374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形状 471">
              <a:extLst>
                <a:ext uri="{FF2B5EF4-FFF2-40B4-BE49-F238E27FC236}">
                  <a16:creationId xmlns:a16="http://schemas.microsoft.com/office/drawing/2014/main" id="{3E9006C0-091A-DFC5-F586-399C88862233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5939552" y="4097206"/>
              <a:ext cx="269921" cy="8097"/>
            </a:xfrm>
            <a:custGeom>
              <a:avLst/>
              <a:gdLst>
                <a:gd name="connsiteX0" fmla="*/ 0 w 269921"/>
                <a:gd name="connsiteY0" fmla="*/ 0 h 8097"/>
                <a:gd name="connsiteX1" fmla="*/ 269922 w 269921"/>
                <a:gd name="connsiteY1" fmla="*/ 0 h 8097"/>
                <a:gd name="connsiteX2" fmla="*/ 269922 w 269921"/>
                <a:gd name="connsiteY2" fmla="*/ 8097 h 8097"/>
                <a:gd name="connsiteX3" fmla="*/ 0 w 269921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921" h="8097">
                  <a:moveTo>
                    <a:pt x="0" y="0"/>
                  </a:moveTo>
                  <a:lnTo>
                    <a:pt x="269922" y="0"/>
                  </a:lnTo>
                  <a:lnTo>
                    <a:pt x="269922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形状 472">
              <a:extLst>
                <a:ext uri="{FF2B5EF4-FFF2-40B4-BE49-F238E27FC236}">
                  <a16:creationId xmlns:a16="http://schemas.microsoft.com/office/drawing/2014/main" id="{A4C2FE95-65CF-EB8C-3CDB-7D78A97DC2BD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5954330" y="4137692"/>
              <a:ext cx="157903" cy="202440"/>
            </a:xfrm>
            <a:custGeom>
              <a:avLst/>
              <a:gdLst>
                <a:gd name="connsiteX0" fmla="*/ 64133 w 157903"/>
                <a:gd name="connsiteY0" fmla="*/ 181328 h 202440"/>
                <a:gd name="connsiteX1" fmla="*/ 28503 w 157903"/>
                <a:gd name="connsiteY1" fmla="*/ 102578 h 202440"/>
                <a:gd name="connsiteX2" fmla="*/ 25467 w 157903"/>
                <a:gd name="connsiteY2" fmla="*/ 99339 h 202440"/>
                <a:gd name="connsiteX3" fmla="*/ 22025 w 157903"/>
                <a:gd name="connsiteY3" fmla="*/ 100959 h 202440"/>
                <a:gd name="connsiteX4" fmla="*/ 2793 w 157903"/>
                <a:gd name="connsiteY4" fmla="*/ 115534 h 202440"/>
                <a:gd name="connsiteX5" fmla="*/ 161 w 157903"/>
                <a:gd name="connsiteY5" fmla="*/ 118773 h 202440"/>
                <a:gd name="connsiteX6" fmla="*/ 2186 w 157903"/>
                <a:gd name="connsiteY6" fmla="*/ 121000 h 202440"/>
                <a:gd name="connsiteX7" fmla="*/ 9069 w 157903"/>
                <a:gd name="connsiteY7" fmla="*/ 116547 h 202440"/>
                <a:gd name="connsiteX8" fmla="*/ 15547 w 157903"/>
                <a:gd name="connsiteY8" fmla="*/ 111688 h 202440"/>
                <a:gd name="connsiteX9" fmla="*/ 55428 w 157903"/>
                <a:gd name="connsiteY9" fmla="*/ 199345 h 202440"/>
                <a:gd name="connsiteX10" fmla="*/ 59679 w 157903"/>
                <a:gd name="connsiteY10" fmla="*/ 202584 h 202440"/>
                <a:gd name="connsiteX11" fmla="*/ 64740 w 157903"/>
                <a:gd name="connsiteY11" fmla="*/ 198535 h 202440"/>
                <a:gd name="connsiteX12" fmla="*/ 156648 w 157903"/>
                <a:gd name="connsiteY12" fmla="*/ 8241 h 202440"/>
                <a:gd name="connsiteX13" fmla="*/ 158065 w 157903"/>
                <a:gd name="connsiteY13" fmla="*/ 4192 h 202440"/>
                <a:gd name="connsiteX14" fmla="*/ 154017 w 157903"/>
                <a:gd name="connsiteY14" fmla="*/ 143 h 202440"/>
                <a:gd name="connsiteX15" fmla="*/ 149360 w 157903"/>
                <a:gd name="connsiteY15" fmla="*/ 4394 h 202440"/>
                <a:gd name="connsiteX16" fmla="*/ 64133 w 157903"/>
                <a:gd name="connsiteY16" fmla="*/ 18132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903" h="202440">
                  <a:moveTo>
                    <a:pt x="64133" y="181328"/>
                  </a:moveTo>
                  <a:lnTo>
                    <a:pt x="28503" y="102578"/>
                  </a:lnTo>
                  <a:cubicBezTo>
                    <a:pt x="27086" y="99339"/>
                    <a:pt x="26074" y="99339"/>
                    <a:pt x="25467" y="99339"/>
                  </a:cubicBezTo>
                  <a:cubicBezTo>
                    <a:pt x="25264" y="99339"/>
                    <a:pt x="24252" y="99339"/>
                    <a:pt x="22025" y="100959"/>
                  </a:cubicBezTo>
                  <a:lnTo>
                    <a:pt x="2793" y="115534"/>
                  </a:lnTo>
                  <a:cubicBezTo>
                    <a:pt x="161" y="117559"/>
                    <a:pt x="161" y="118166"/>
                    <a:pt x="161" y="118773"/>
                  </a:cubicBezTo>
                  <a:cubicBezTo>
                    <a:pt x="161" y="119786"/>
                    <a:pt x="769" y="121000"/>
                    <a:pt x="2186" y="121000"/>
                  </a:cubicBezTo>
                  <a:cubicBezTo>
                    <a:pt x="3401" y="121000"/>
                    <a:pt x="6842" y="118166"/>
                    <a:pt x="9069" y="116547"/>
                  </a:cubicBezTo>
                  <a:cubicBezTo>
                    <a:pt x="10284" y="115534"/>
                    <a:pt x="13320" y="113308"/>
                    <a:pt x="15547" y="111688"/>
                  </a:cubicBezTo>
                  <a:lnTo>
                    <a:pt x="55428" y="199345"/>
                  </a:lnTo>
                  <a:cubicBezTo>
                    <a:pt x="56845" y="202584"/>
                    <a:pt x="57857" y="202584"/>
                    <a:pt x="59679" y="202584"/>
                  </a:cubicBezTo>
                  <a:cubicBezTo>
                    <a:pt x="62716" y="202584"/>
                    <a:pt x="63323" y="201369"/>
                    <a:pt x="64740" y="198535"/>
                  </a:cubicBezTo>
                  <a:lnTo>
                    <a:pt x="156648" y="8241"/>
                  </a:lnTo>
                  <a:cubicBezTo>
                    <a:pt x="158065" y="5407"/>
                    <a:pt x="158065" y="4597"/>
                    <a:pt x="158065" y="4192"/>
                  </a:cubicBezTo>
                  <a:cubicBezTo>
                    <a:pt x="158065" y="2168"/>
                    <a:pt x="156446" y="143"/>
                    <a:pt x="154017" y="143"/>
                  </a:cubicBezTo>
                  <a:cubicBezTo>
                    <a:pt x="152397" y="143"/>
                    <a:pt x="150980" y="1155"/>
                    <a:pt x="149360" y="4394"/>
                  </a:cubicBezTo>
                  <a:lnTo>
                    <a:pt x="64133" y="18132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形状 473">
              <a:extLst>
                <a:ext uri="{FF2B5EF4-FFF2-40B4-BE49-F238E27FC236}">
                  <a16:creationId xmlns:a16="http://schemas.microsoft.com/office/drawing/2014/main" id="{175243AE-EA98-6DDC-4BE6-C5156CF9681C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6108253" y="4137692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1 w 101220"/>
                <a:gd name="connsiteY1" fmla="*/ 0 h 8097"/>
                <a:gd name="connsiteX2" fmla="*/ 101221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1" y="0"/>
                  </a:lnTo>
                  <a:lnTo>
                    <a:pt x="10122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形状 474">
              <a:extLst>
                <a:ext uri="{FF2B5EF4-FFF2-40B4-BE49-F238E27FC236}">
                  <a16:creationId xmlns:a16="http://schemas.microsoft.com/office/drawing/2014/main" id="{E4F5A8B2-7A7B-3473-CC3F-B506F0F59B45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6119590" y="4176403"/>
              <a:ext cx="86847" cy="141303"/>
            </a:xfrm>
            <a:custGeom>
              <a:avLst/>
              <a:gdLst>
                <a:gd name="connsiteX0" fmla="*/ 85195 w 86847"/>
                <a:gd name="connsiteY0" fmla="*/ 13715 h 141303"/>
                <a:gd name="connsiteX1" fmla="*/ 87017 w 86847"/>
                <a:gd name="connsiteY1" fmla="*/ 6630 h 141303"/>
                <a:gd name="connsiteX2" fmla="*/ 37824 w 86847"/>
                <a:gd name="connsiteY2" fmla="*/ 6630 h 141303"/>
                <a:gd name="connsiteX3" fmla="*/ 11911 w 86847"/>
                <a:gd name="connsiteY3" fmla="*/ 151 h 141303"/>
                <a:gd name="connsiteX4" fmla="*/ 6850 w 86847"/>
                <a:gd name="connsiteY4" fmla="*/ 151 h 141303"/>
                <a:gd name="connsiteX5" fmla="*/ 170 w 86847"/>
                <a:gd name="connsiteY5" fmla="*/ 41854 h 141303"/>
                <a:gd name="connsiteX6" fmla="*/ 5231 w 86847"/>
                <a:gd name="connsiteY6" fmla="*/ 41854 h 141303"/>
                <a:gd name="connsiteX7" fmla="*/ 10292 w 86847"/>
                <a:gd name="connsiteY7" fmla="*/ 23432 h 141303"/>
                <a:gd name="connsiteX8" fmla="*/ 30131 w 86847"/>
                <a:gd name="connsiteY8" fmla="*/ 22217 h 141303"/>
                <a:gd name="connsiteX9" fmla="*/ 72036 w 86847"/>
                <a:gd name="connsiteY9" fmla="*/ 22217 h 141303"/>
                <a:gd name="connsiteX10" fmla="*/ 49363 w 86847"/>
                <a:gd name="connsiteY10" fmla="*/ 54203 h 141303"/>
                <a:gd name="connsiteX11" fmla="*/ 24463 w 86847"/>
                <a:gd name="connsiteY11" fmla="*/ 130321 h 141303"/>
                <a:gd name="connsiteX12" fmla="*/ 33775 w 86847"/>
                <a:gd name="connsiteY12" fmla="*/ 141455 h 141303"/>
                <a:gd name="connsiteX13" fmla="*/ 43087 w 86847"/>
                <a:gd name="connsiteY13" fmla="*/ 130321 h 141303"/>
                <a:gd name="connsiteX14" fmla="*/ 43087 w 86847"/>
                <a:gd name="connsiteY14" fmla="*/ 119996 h 141303"/>
                <a:gd name="connsiteX15" fmla="*/ 45314 w 86847"/>
                <a:gd name="connsiteY15" fmla="*/ 86796 h 141303"/>
                <a:gd name="connsiteX16" fmla="*/ 57865 w 86847"/>
                <a:gd name="connsiteY16" fmla="*/ 52179 h 141303"/>
                <a:gd name="connsiteX17" fmla="*/ 85195 w 86847"/>
                <a:gd name="connsiteY17" fmla="*/ 13715 h 14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6847" h="141303">
                  <a:moveTo>
                    <a:pt x="85195" y="13715"/>
                  </a:moveTo>
                  <a:cubicBezTo>
                    <a:pt x="87017" y="11286"/>
                    <a:pt x="87017" y="10881"/>
                    <a:pt x="87017" y="6630"/>
                  </a:cubicBezTo>
                  <a:lnTo>
                    <a:pt x="37824" y="6630"/>
                  </a:lnTo>
                  <a:cubicBezTo>
                    <a:pt x="13126" y="6630"/>
                    <a:pt x="12721" y="3998"/>
                    <a:pt x="11911" y="151"/>
                  </a:cubicBezTo>
                  <a:lnTo>
                    <a:pt x="6850" y="151"/>
                  </a:lnTo>
                  <a:lnTo>
                    <a:pt x="170" y="41854"/>
                  </a:lnTo>
                  <a:lnTo>
                    <a:pt x="5231" y="41854"/>
                  </a:lnTo>
                  <a:cubicBezTo>
                    <a:pt x="5838" y="38615"/>
                    <a:pt x="7660" y="25861"/>
                    <a:pt x="10292" y="23432"/>
                  </a:cubicBezTo>
                  <a:cubicBezTo>
                    <a:pt x="11709" y="22217"/>
                    <a:pt x="27499" y="22217"/>
                    <a:pt x="30131" y="22217"/>
                  </a:cubicBezTo>
                  <a:lnTo>
                    <a:pt x="72036" y="22217"/>
                  </a:lnTo>
                  <a:cubicBezTo>
                    <a:pt x="69809" y="25457"/>
                    <a:pt x="53817" y="47523"/>
                    <a:pt x="49363" y="54203"/>
                  </a:cubicBezTo>
                  <a:cubicBezTo>
                    <a:pt x="31143" y="81533"/>
                    <a:pt x="24463" y="109672"/>
                    <a:pt x="24463" y="130321"/>
                  </a:cubicBezTo>
                  <a:cubicBezTo>
                    <a:pt x="24463" y="132345"/>
                    <a:pt x="24463" y="141455"/>
                    <a:pt x="33775" y="141455"/>
                  </a:cubicBezTo>
                  <a:cubicBezTo>
                    <a:pt x="43087" y="141455"/>
                    <a:pt x="43087" y="132345"/>
                    <a:pt x="43087" y="130321"/>
                  </a:cubicBezTo>
                  <a:lnTo>
                    <a:pt x="43087" y="119996"/>
                  </a:lnTo>
                  <a:cubicBezTo>
                    <a:pt x="43087" y="108862"/>
                    <a:pt x="43695" y="97728"/>
                    <a:pt x="45314" y="86796"/>
                  </a:cubicBezTo>
                  <a:cubicBezTo>
                    <a:pt x="46124" y="82140"/>
                    <a:pt x="48958" y="64730"/>
                    <a:pt x="57865" y="52179"/>
                  </a:cubicBezTo>
                  <a:lnTo>
                    <a:pt x="85195" y="1371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形状 475">
              <a:extLst>
                <a:ext uri="{FF2B5EF4-FFF2-40B4-BE49-F238E27FC236}">
                  <a16:creationId xmlns:a16="http://schemas.microsoft.com/office/drawing/2014/main" id="{EF1428DB-6725-9C35-21AB-9EEF142A10DD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6240852" y="4013598"/>
              <a:ext cx="141101" cy="142720"/>
            </a:xfrm>
            <a:custGeom>
              <a:avLst/>
              <a:gdLst>
                <a:gd name="connsiteX0" fmla="*/ 38437 w 141101"/>
                <a:gd name="connsiteY0" fmla="*/ 66949 h 142720"/>
                <a:gd name="connsiteX1" fmla="*/ 38437 w 141101"/>
                <a:gd name="connsiteY1" fmla="*/ 14517 h 142720"/>
                <a:gd name="connsiteX2" fmla="*/ 42891 w 141101"/>
                <a:gd name="connsiteY2" fmla="*/ 6824 h 142720"/>
                <a:gd name="connsiteX3" fmla="*/ 54835 w 141101"/>
                <a:gd name="connsiteY3" fmla="*/ 6419 h 142720"/>
                <a:gd name="connsiteX4" fmla="*/ 95728 w 141101"/>
                <a:gd name="connsiteY4" fmla="*/ 36583 h 142720"/>
                <a:gd name="connsiteX5" fmla="*/ 60908 w 141101"/>
                <a:gd name="connsiteY5" fmla="*/ 66949 h 142720"/>
                <a:gd name="connsiteX6" fmla="*/ 38437 w 141101"/>
                <a:gd name="connsiteY6" fmla="*/ 66949 h 142720"/>
                <a:gd name="connsiteX7" fmla="*/ 81152 w 141101"/>
                <a:gd name="connsiteY7" fmla="*/ 69581 h 142720"/>
                <a:gd name="connsiteX8" fmla="*/ 116579 w 141101"/>
                <a:gd name="connsiteY8" fmla="*/ 36583 h 142720"/>
                <a:gd name="connsiteX9" fmla="*/ 63742 w 141101"/>
                <a:gd name="connsiteY9" fmla="*/ 143 h 142720"/>
                <a:gd name="connsiteX10" fmla="*/ 176 w 141101"/>
                <a:gd name="connsiteY10" fmla="*/ 143 h 142720"/>
                <a:gd name="connsiteX11" fmla="*/ 176 w 141101"/>
                <a:gd name="connsiteY11" fmla="*/ 6419 h 142720"/>
                <a:gd name="connsiteX12" fmla="*/ 5035 w 141101"/>
                <a:gd name="connsiteY12" fmla="*/ 6419 h 142720"/>
                <a:gd name="connsiteX13" fmla="*/ 21027 w 141101"/>
                <a:gd name="connsiteY13" fmla="*/ 15934 h 142720"/>
                <a:gd name="connsiteX14" fmla="*/ 21027 w 141101"/>
                <a:gd name="connsiteY14" fmla="*/ 122620 h 142720"/>
                <a:gd name="connsiteX15" fmla="*/ 5035 w 141101"/>
                <a:gd name="connsiteY15" fmla="*/ 132135 h 142720"/>
                <a:gd name="connsiteX16" fmla="*/ 176 w 141101"/>
                <a:gd name="connsiteY16" fmla="*/ 132135 h 142720"/>
                <a:gd name="connsiteX17" fmla="*/ 176 w 141101"/>
                <a:gd name="connsiteY17" fmla="*/ 138411 h 142720"/>
                <a:gd name="connsiteX18" fmla="*/ 29732 w 141101"/>
                <a:gd name="connsiteY18" fmla="*/ 137803 h 142720"/>
                <a:gd name="connsiteX19" fmla="*/ 59289 w 141101"/>
                <a:gd name="connsiteY19" fmla="*/ 138411 h 142720"/>
                <a:gd name="connsiteX20" fmla="*/ 59289 w 141101"/>
                <a:gd name="connsiteY20" fmla="*/ 132135 h 142720"/>
                <a:gd name="connsiteX21" fmla="*/ 54430 w 141101"/>
                <a:gd name="connsiteY21" fmla="*/ 132135 h 142720"/>
                <a:gd name="connsiteX22" fmla="*/ 38437 w 141101"/>
                <a:gd name="connsiteY22" fmla="*/ 122620 h 142720"/>
                <a:gd name="connsiteX23" fmla="*/ 38437 w 141101"/>
                <a:gd name="connsiteY23" fmla="*/ 71403 h 142720"/>
                <a:gd name="connsiteX24" fmla="*/ 61718 w 141101"/>
                <a:gd name="connsiteY24" fmla="*/ 71403 h 142720"/>
                <a:gd name="connsiteX25" fmla="*/ 80545 w 141101"/>
                <a:gd name="connsiteY25" fmla="*/ 78286 h 142720"/>
                <a:gd name="connsiteX26" fmla="*/ 88238 w 141101"/>
                <a:gd name="connsiteY26" fmla="*/ 105413 h 142720"/>
                <a:gd name="connsiteX27" fmla="*/ 96538 w 141101"/>
                <a:gd name="connsiteY27" fmla="*/ 134362 h 142720"/>
                <a:gd name="connsiteX28" fmla="*/ 122045 w 141101"/>
                <a:gd name="connsiteY28" fmla="*/ 142864 h 142720"/>
                <a:gd name="connsiteX29" fmla="*/ 141277 w 141101"/>
                <a:gd name="connsiteY29" fmla="*/ 120596 h 142720"/>
                <a:gd name="connsiteX30" fmla="*/ 138646 w 141101"/>
                <a:gd name="connsiteY30" fmla="*/ 117154 h 142720"/>
                <a:gd name="connsiteX31" fmla="*/ 136216 w 141101"/>
                <a:gd name="connsiteY31" fmla="*/ 120393 h 142720"/>
                <a:gd name="connsiteX32" fmla="*/ 122855 w 141101"/>
                <a:gd name="connsiteY32" fmla="*/ 138411 h 142720"/>
                <a:gd name="connsiteX33" fmla="*/ 108482 w 141101"/>
                <a:gd name="connsiteY33" fmla="*/ 109259 h 142720"/>
                <a:gd name="connsiteX34" fmla="*/ 105850 w 141101"/>
                <a:gd name="connsiteY34" fmla="*/ 93064 h 142720"/>
                <a:gd name="connsiteX35" fmla="*/ 81152 w 141101"/>
                <a:gd name="connsiteY35" fmla="*/ 69581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101" h="142720">
                  <a:moveTo>
                    <a:pt x="38437" y="66949"/>
                  </a:moveTo>
                  <a:lnTo>
                    <a:pt x="38437" y="14517"/>
                  </a:lnTo>
                  <a:cubicBezTo>
                    <a:pt x="38437" y="9861"/>
                    <a:pt x="38437" y="7431"/>
                    <a:pt x="42891" y="6824"/>
                  </a:cubicBezTo>
                  <a:cubicBezTo>
                    <a:pt x="44915" y="6419"/>
                    <a:pt x="50786" y="6419"/>
                    <a:pt x="54835" y="6419"/>
                  </a:cubicBezTo>
                  <a:cubicBezTo>
                    <a:pt x="73055" y="6419"/>
                    <a:pt x="95728" y="7229"/>
                    <a:pt x="95728" y="36583"/>
                  </a:cubicBezTo>
                  <a:cubicBezTo>
                    <a:pt x="95728" y="50551"/>
                    <a:pt x="90869" y="66949"/>
                    <a:pt x="60908" y="66949"/>
                  </a:cubicBezTo>
                  <a:lnTo>
                    <a:pt x="38437" y="66949"/>
                  </a:lnTo>
                  <a:close/>
                  <a:moveTo>
                    <a:pt x="81152" y="69581"/>
                  </a:moveTo>
                  <a:cubicBezTo>
                    <a:pt x="100789" y="64722"/>
                    <a:pt x="116579" y="52373"/>
                    <a:pt x="116579" y="36583"/>
                  </a:cubicBezTo>
                  <a:cubicBezTo>
                    <a:pt x="116579" y="17148"/>
                    <a:pt x="93501" y="143"/>
                    <a:pt x="63742" y="143"/>
                  </a:cubicBezTo>
                  <a:lnTo>
                    <a:pt x="176" y="143"/>
                  </a:lnTo>
                  <a:lnTo>
                    <a:pt x="176" y="6419"/>
                  </a:lnTo>
                  <a:lnTo>
                    <a:pt x="5035" y="6419"/>
                  </a:lnTo>
                  <a:cubicBezTo>
                    <a:pt x="20623" y="6419"/>
                    <a:pt x="21027" y="8646"/>
                    <a:pt x="21027" y="15934"/>
                  </a:cubicBezTo>
                  <a:lnTo>
                    <a:pt x="21027" y="122620"/>
                  </a:lnTo>
                  <a:cubicBezTo>
                    <a:pt x="21027" y="129908"/>
                    <a:pt x="20623" y="132135"/>
                    <a:pt x="5035" y="132135"/>
                  </a:cubicBezTo>
                  <a:lnTo>
                    <a:pt x="176" y="132135"/>
                  </a:lnTo>
                  <a:lnTo>
                    <a:pt x="176" y="138411"/>
                  </a:lnTo>
                  <a:cubicBezTo>
                    <a:pt x="7464" y="137803"/>
                    <a:pt x="21837" y="137803"/>
                    <a:pt x="29732" y="137803"/>
                  </a:cubicBezTo>
                  <a:cubicBezTo>
                    <a:pt x="37628" y="137803"/>
                    <a:pt x="52001" y="137803"/>
                    <a:pt x="59289" y="138411"/>
                  </a:cubicBezTo>
                  <a:lnTo>
                    <a:pt x="59289" y="132135"/>
                  </a:lnTo>
                  <a:lnTo>
                    <a:pt x="54430" y="132135"/>
                  </a:lnTo>
                  <a:cubicBezTo>
                    <a:pt x="38842" y="132135"/>
                    <a:pt x="38437" y="129908"/>
                    <a:pt x="38437" y="122620"/>
                  </a:cubicBezTo>
                  <a:lnTo>
                    <a:pt x="38437" y="71403"/>
                  </a:lnTo>
                  <a:lnTo>
                    <a:pt x="61718" y="71403"/>
                  </a:lnTo>
                  <a:cubicBezTo>
                    <a:pt x="64957" y="71403"/>
                    <a:pt x="73460" y="71403"/>
                    <a:pt x="80545" y="78286"/>
                  </a:cubicBezTo>
                  <a:cubicBezTo>
                    <a:pt x="88238" y="85573"/>
                    <a:pt x="88238" y="91849"/>
                    <a:pt x="88238" y="105413"/>
                  </a:cubicBezTo>
                  <a:cubicBezTo>
                    <a:pt x="88238" y="118571"/>
                    <a:pt x="88238" y="126669"/>
                    <a:pt x="96538" y="134362"/>
                  </a:cubicBezTo>
                  <a:cubicBezTo>
                    <a:pt x="104838" y="141650"/>
                    <a:pt x="115972" y="142864"/>
                    <a:pt x="122045" y="142864"/>
                  </a:cubicBezTo>
                  <a:cubicBezTo>
                    <a:pt x="137836" y="142864"/>
                    <a:pt x="141277" y="126264"/>
                    <a:pt x="141277" y="120596"/>
                  </a:cubicBezTo>
                  <a:cubicBezTo>
                    <a:pt x="141277" y="119381"/>
                    <a:pt x="141277" y="117154"/>
                    <a:pt x="138646" y="117154"/>
                  </a:cubicBezTo>
                  <a:cubicBezTo>
                    <a:pt x="136419" y="117154"/>
                    <a:pt x="136419" y="118976"/>
                    <a:pt x="136216" y="120393"/>
                  </a:cubicBezTo>
                  <a:cubicBezTo>
                    <a:pt x="135002" y="134767"/>
                    <a:pt x="127916" y="138411"/>
                    <a:pt x="122855" y="138411"/>
                  </a:cubicBezTo>
                  <a:cubicBezTo>
                    <a:pt x="112936" y="138411"/>
                    <a:pt x="111316" y="128086"/>
                    <a:pt x="108482" y="109259"/>
                  </a:cubicBezTo>
                  <a:lnTo>
                    <a:pt x="105850" y="93064"/>
                  </a:lnTo>
                  <a:cubicBezTo>
                    <a:pt x="102206" y="80108"/>
                    <a:pt x="92287" y="73427"/>
                    <a:pt x="81152" y="6958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形状 476">
              <a:extLst>
                <a:ext uri="{FF2B5EF4-FFF2-40B4-BE49-F238E27FC236}">
                  <a16:creationId xmlns:a16="http://schemas.microsoft.com/office/drawing/2014/main" id="{136D7384-40B6-00D1-F961-D330BF321E41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6388454" y="4061171"/>
              <a:ext cx="78344" cy="92920"/>
            </a:xfrm>
            <a:custGeom>
              <a:avLst/>
              <a:gdLst>
                <a:gd name="connsiteX0" fmla="*/ 17188 w 78344"/>
                <a:gd name="connsiteY0" fmla="*/ 39822 h 92920"/>
                <a:gd name="connsiteX1" fmla="*/ 42291 w 78344"/>
                <a:gd name="connsiteY1" fmla="*/ 4597 h 92920"/>
                <a:gd name="connsiteX2" fmla="*/ 65167 w 78344"/>
                <a:gd name="connsiteY2" fmla="*/ 39822 h 92920"/>
                <a:gd name="connsiteX3" fmla="*/ 17188 w 78344"/>
                <a:gd name="connsiteY3" fmla="*/ 39822 h 92920"/>
                <a:gd name="connsiteX4" fmla="*/ 16986 w 78344"/>
                <a:gd name="connsiteY4" fmla="*/ 44073 h 92920"/>
                <a:gd name="connsiteX5" fmla="*/ 73467 w 78344"/>
                <a:gd name="connsiteY5" fmla="*/ 44073 h 92920"/>
                <a:gd name="connsiteX6" fmla="*/ 78528 w 78344"/>
                <a:gd name="connsiteY6" fmla="*/ 39822 h 92920"/>
                <a:gd name="connsiteX7" fmla="*/ 42291 w 78344"/>
                <a:gd name="connsiteY7" fmla="*/ 143 h 92920"/>
                <a:gd name="connsiteX8" fmla="*/ 183 w 78344"/>
                <a:gd name="connsiteY8" fmla="*/ 46300 h 92920"/>
                <a:gd name="connsiteX9" fmla="*/ 44720 w 78344"/>
                <a:gd name="connsiteY9" fmla="*/ 93064 h 92920"/>
                <a:gd name="connsiteX10" fmla="*/ 78528 w 78344"/>
                <a:gd name="connsiteY10" fmla="*/ 66747 h 92920"/>
                <a:gd name="connsiteX11" fmla="*/ 75896 w 78344"/>
                <a:gd name="connsiteY11" fmla="*/ 64317 h 92920"/>
                <a:gd name="connsiteX12" fmla="*/ 73264 w 78344"/>
                <a:gd name="connsiteY12" fmla="*/ 67151 h 92920"/>
                <a:gd name="connsiteX13" fmla="*/ 45935 w 78344"/>
                <a:gd name="connsiteY13" fmla="*/ 88003 h 92920"/>
                <a:gd name="connsiteX14" fmla="*/ 23059 w 78344"/>
                <a:gd name="connsiteY14" fmla="*/ 74439 h 92920"/>
                <a:gd name="connsiteX15" fmla="*/ 16986 w 78344"/>
                <a:gd name="connsiteY15" fmla="*/ 44073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44" h="92920">
                  <a:moveTo>
                    <a:pt x="17188" y="39822"/>
                  </a:moveTo>
                  <a:cubicBezTo>
                    <a:pt x="18403" y="9658"/>
                    <a:pt x="35408" y="4597"/>
                    <a:pt x="42291" y="4597"/>
                  </a:cubicBezTo>
                  <a:cubicBezTo>
                    <a:pt x="63142" y="4597"/>
                    <a:pt x="65167" y="31927"/>
                    <a:pt x="65167" y="39822"/>
                  </a:cubicBezTo>
                  <a:lnTo>
                    <a:pt x="17188" y="39822"/>
                  </a:lnTo>
                  <a:close/>
                  <a:moveTo>
                    <a:pt x="16986" y="44073"/>
                  </a:moveTo>
                  <a:lnTo>
                    <a:pt x="73467" y="44073"/>
                  </a:lnTo>
                  <a:cubicBezTo>
                    <a:pt x="77921" y="44073"/>
                    <a:pt x="78528" y="44073"/>
                    <a:pt x="78528" y="39822"/>
                  </a:cubicBezTo>
                  <a:cubicBezTo>
                    <a:pt x="78528" y="19780"/>
                    <a:pt x="67596" y="143"/>
                    <a:pt x="42291" y="143"/>
                  </a:cubicBezTo>
                  <a:cubicBezTo>
                    <a:pt x="18808" y="143"/>
                    <a:pt x="183" y="20995"/>
                    <a:pt x="183" y="46300"/>
                  </a:cubicBezTo>
                  <a:cubicBezTo>
                    <a:pt x="183" y="73427"/>
                    <a:pt x="21440" y="93064"/>
                    <a:pt x="44720" y="93064"/>
                  </a:cubicBezTo>
                  <a:cubicBezTo>
                    <a:pt x="69418" y="93064"/>
                    <a:pt x="78528" y="70593"/>
                    <a:pt x="78528" y="66747"/>
                  </a:cubicBezTo>
                  <a:cubicBezTo>
                    <a:pt x="78528" y="64722"/>
                    <a:pt x="76908" y="64317"/>
                    <a:pt x="75896" y="64317"/>
                  </a:cubicBezTo>
                  <a:cubicBezTo>
                    <a:pt x="74074" y="64317"/>
                    <a:pt x="73669" y="65532"/>
                    <a:pt x="73264" y="67151"/>
                  </a:cubicBezTo>
                  <a:cubicBezTo>
                    <a:pt x="66179" y="88003"/>
                    <a:pt x="47959" y="88003"/>
                    <a:pt x="45935" y="88003"/>
                  </a:cubicBezTo>
                  <a:cubicBezTo>
                    <a:pt x="35813" y="88003"/>
                    <a:pt x="27715" y="81930"/>
                    <a:pt x="23059" y="74439"/>
                  </a:cubicBezTo>
                  <a:cubicBezTo>
                    <a:pt x="16986" y="64722"/>
                    <a:pt x="16986" y="51361"/>
                    <a:pt x="16986" y="44073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形状 477">
              <a:extLst>
                <a:ext uri="{FF2B5EF4-FFF2-40B4-BE49-F238E27FC236}">
                  <a16:creationId xmlns:a16="http://schemas.microsoft.com/office/drawing/2014/main" id="{22F8DCF5-F570-B7AD-E1BE-B4C1EBA9788D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6492801" y="4000034"/>
              <a:ext cx="46966" cy="202440"/>
            </a:xfrm>
            <a:custGeom>
              <a:avLst/>
              <a:gdLst>
                <a:gd name="connsiteX0" fmla="*/ 47154 w 46966"/>
                <a:gd name="connsiteY0" fmla="*/ 200560 h 202440"/>
                <a:gd name="connsiteX1" fmla="*/ 43713 w 46966"/>
                <a:gd name="connsiteY1" fmla="*/ 196106 h 202440"/>
                <a:gd name="connsiteX2" fmla="*/ 11929 w 46966"/>
                <a:gd name="connsiteY2" fmla="*/ 101364 h 202440"/>
                <a:gd name="connsiteX3" fmla="*/ 44522 w 46966"/>
                <a:gd name="connsiteY3" fmla="*/ 5609 h 202440"/>
                <a:gd name="connsiteX4" fmla="*/ 47154 w 46966"/>
                <a:gd name="connsiteY4" fmla="*/ 2168 h 202440"/>
                <a:gd name="connsiteX5" fmla="*/ 45130 w 46966"/>
                <a:gd name="connsiteY5" fmla="*/ 143 h 202440"/>
                <a:gd name="connsiteX6" fmla="*/ 12942 w 46966"/>
                <a:gd name="connsiteY6" fmla="*/ 39619 h 202440"/>
                <a:gd name="connsiteX7" fmla="*/ 188 w 46966"/>
                <a:gd name="connsiteY7" fmla="*/ 101364 h 202440"/>
                <a:gd name="connsiteX8" fmla="*/ 13549 w 46966"/>
                <a:gd name="connsiteY8" fmla="*/ 164525 h 202440"/>
                <a:gd name="connsiteX9" fmla="*/ 45130 w 46966"/>
                <a:gd name="connsiteY9" fmla="*/ 202584 h 202440"/>
                <a:gd name="connsiteX10" fmla="*/ 47154 w 46966"/>
                <a:gd name="connsiteY10" fmla="*/ 200560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54" y="200560"/>
                  </a:moveTo>
                  <a:cubicBezTo>
                    <a:pt x="47154" y="199953"/>
                    <a:pt x="47154" y="199548"/>
                    <a:pt x="43713" y="196106"/>
                  </a:cubicBezTo>
                  <a:cubicBezTo>
                    <a:pt x="18407" y="170599"/>
                    <a:pt x="11929" y="132337"/>
                    <a:pt x="11929" y="101364"/>
                  </a:cubicBezTo>
                  <a:cubicBezTo>
                    <a:pt x="11929" y="66139"/>
                    <a:pt x="19622" y="30914"/>
                    <a:pt x="44522" y="5609"/>
                  </a:cubicBezTo>
                  <a:cubicBezTo>
                    <a:pt x="47154" y="3180"/>
                    <a:pt x="47154" y="2775"/>
                    <a:pt x="47154" y="2168"/>
                  </a:cubicBezTo>
                  <a:cubicBezTo>
                    <a:pt x="47154" y="751"/>
                    <a:pt x="46344" y="143"/>
                    <a:pt x="45130" y="143"/>
                  </a:cubicBezTo>
                  <a:cubicBezTo>
                    <a:pt x="43105" y="143"/>
                    <a:pt x="24886" y="13909"/>
                    <a:pt x="12942" y="39619"/>
                  </a:cubicBezTo>
                  <a:cubicBezTo>
                    <a:pt x="2617" y="61888"/>
                    <a:pt x="188" y="84359"/>
                    <a:pt x="188" y="101364"/>
                  </a:cubicBezTo>
                  <a:cubicBezTo>
                    <a:pt x="188" y="117154"/>
                    <a:pt x="2415" y="141650"/>
                    <a:pt x="13549" y="164525"/>
                  </a:cubicBezTo>
                  <a:cubicBezTo>
                    <a:pt x="25695" y="189426"/>
                    <a:pt x="43105" y="202584"/>
                    <a:pt x="45130" y="202584"/>
                  </a:cubicBezTo>
                  <a:cubicBezTo>
                    <a:pt x="46344" y="202584"/>
                    <a:pt x="47154" y="201977"/>
                    <a:pt x="47154" y="200560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形状 478">
              <a:extLst>
                <a:ext uri="{FF2B5EF4-FFF2-40B4-BE49-F238E27FC236}">
                  <a16:creationId xmlns:a16="http://schemas.microsoft.com/office/drawing/2014/main" id="{B23812B8-5977-2915-9951-72C7AD1FBC47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6559989" y="4013598"/>
              <a:ext cx="202845" cy="138267"/>
            </a:xfrm>
            <a:custGeom>
              <a:avLst/>
              <a:gdLst>
                <a:gd name="connsiteX0" fmla="*/ 179149 w 202845"/>
                <a:gd name="connsiteY0" fmla="*/ 15731 h 138267"/>
                <a:gd name="connsiteX1" fmla="*/ 196559 w 202845"/>
                <a:gd name="connsiteY1" fmla="*/ 6419 h 138267"/>
                <a:gd name="connsiteX2" fmla="*/ 203037 w 202845"/>
                <a:gd name="connsiteY2" fmla="*/ 2370 h 138267"/>
                <a:gd name="connsiteX3" fmla="*/ 197571 w 202845"/>
                <a:gd name="connsiteY3" fmla="*/ 143 h 138267"/>
                <a:gd name="connsiteX4" fmla="*/ 170849 w 202845"/>
                <a:gd name="connsiteY4" fmla="*/ 143 h 138267"/>
                <a:gd name="connsiteX5" fmla="*/ 162954 w 202845"/>
                <a:gd name="connsiteY5" fmla="*/ 3990 h 138267"/>
                <a:gd name="connsiteX6" fmla="*/ 89063 w 202845"/>
                <a:gd name="connsiteY6" fmla="*/ 119381 h 138267"/>
                <a:gd name="connsiteX7" fmla="*/ 73273 w 202845"/>
                <a:gd name="connsiteY7" fmla="*/ 4800 h 138267"/>
                <a:gd name="connsiteX8" fmla="*/ 66997 w 202845"/>
                <a:gd name="connsiteY8" fmla="*/ 143 h 138267"/>
                <a:gd name="connsiteX9" fmla="*/ 39263 w 202845"/>
                <a:gd name="connsiteY9" fmla="*/ 143 h 138267"/>
                <a:gd name="connsiteX10" fmla="*/ 33189 w 202845"/>
                <a:gd name="connsiteY10" fmla="*/ 3990 h 138267"/>
                <a:gd name="connsiteX11" fmla="*/ 39060 w 202845"/>
                <a:gd name="connsiteY11" fmla="*/ 6419 h 138267"/>
                <a:gd name="connsiteX12" fmla="*/ 47765 w 202845"/>
                <a:gd name="connsiteY12" fmla="*/ 6824 h 138267"/>
                <a:gd name="connsiteX13" fmla="*/ 52219 w 202845"/>
                <a:gd name="connsiteY13" fmla="*/ 10063 h 138267"/>
                <a:gd name="connsiteX14" fmla="*/ 51409 w 202845"/>
                <a:gd name="connsiteY14" fmla="*/ 13909 h 138267"/>
                <a:gd name="connsiteX15" fmla="*/ 25699 w 202845"/>
                <a:gd name="connsiteY15" fmla="*/ 116952 h 138267"/>
                <a:gd name="connsiteX16" fmla="*/ 3836 w 202845"/>
                <a:gd name="connsiteY16" fmla="*/ 132135 h 138267"/>
                <a:gd name="connsiteX17" fmla="*/ 192 w 202845"/>
                <a:gd name="connsiteY17" fmla="*/ 135981 h 138267"/>
                <a:gd name="connsiteX18" fmla="*/ 3026 w 202845"/>
                <a:gd name="connsiteY18" fmla="*/ 138411 h 138267"/>
                <a:gd name="connsiteX19" fmla="*/ 23270 w 202845"/>
                <a:gd name="connsiteY19" fmla="*/ 137803 h 138267"/>
                <a:gd name="connsiteX20" fmla="*/ 44121 w 202845"/>
                <a:gd name="connsiteY20" fmla="*/ 138411 h 138267"/>
                <a:gd name="connsiteX21" fmla="*/ 47765 w 202845"/>
                <a:gd name="connsiteY21" fmla="*/ 134362 h 138267"/>
                <a:gd name="connsiteX22" fmla="*/ 44121 w 202845"/>
                <a:gd name="connsiteY22" fmla="*/ 132135 h 138267"/>
                <a:gd name="connsiteX23" fmla="*/ 30355 w 202845"/>
                <a:gd name="connsiteY23" fmla="*/ 123227 h 138267"/>
                <a:gd name="connsiteX24" fmla="*/ 31165 w 202845"/>
                <a:gd name="connsiteY24" fmla="*/ 118571 h 138267"/>
                <a:gd name="connsiteX25" fmla="*/ 58697 w 202845"/>
                <a:gd name="connsiteY25" fmla="*/ 8241 h 138267"/>
                <a:gd name="connsiteX26" fmla="*/ 58899 w 202845"/>
                <a:gd name="connsiteY26" fmla="*/ 8241 h 138267"/>
                <a:gd name="connsiteX27" fmla="*/ 76309 w 202845"/>
                <a:gd name="connsiteY27" fmla="*/ 133754 h 138267"/>
                <a:gd name="connsiteX28" fmla="*/ 79346 w 202845"/>
                <a:gd name="connsiteY28" fmla="*/ 138411 h 138267"/>
                <a:gd name="connsiteX29" fmla="*/ 83800 w 202845"/>
                <a:gd name="connsiteY29" fmla="*/ 134767 h 138267"/>
                <a:gd name="connsiteX30" fmla="*/ 165586 w 202845"/>
                <a:gd name="connsiteY30" fmla="*/ 6622 h 138267"/>
                <a:gd name="connsiteX31" fmla="*/ 165788 w 202845"/>
                <a:gd name="connsiteY31" fmla="*/ 6622 h 138267"/>
                <a:gd name="connsiteX32" fmla="*/ 136839 w 202845"/>
                <a:gd name="connsiteY32" fmla="*/ 122620 h 138267"/>
                <a:gd name="connsiteX33" fmla="*/ 118417 w 202845"/>
                <a:gd name="connsiteY33" fmla="*/ 132135 h 138267"/>
                <a:gd name="connsiteX34" fmla="*/ 112749 w 202845"/>
                <a:gd name="connsiteY34" fmla="*/ 135981 h 138267"/>
                <a:gd name="connsiteX35" fmla="*/ 115785 w 202845"/>
                <a:gd name="connsiteY35" fmla="*/ 138411 h 138267"/>
                <a:gd name="connsiteX36" fmla="*/ 140888 w 202845"/>
                <a:gd name="connsiteY36" fmla="*/ 137803 h 138267"/>
                <a:gd name="connsiteX37" fmla="*/ 166193 w 202845"/>
                <a:gd name="connsiteY37" fmla="*/ 138411 h 138267"/>
                <a:gd name="connsiteX38" fmla="*/ 170039 w 202845"/>
                <a:gd name="connsiteY38" fmla="*/ 134362 h 138267"/>
                <a:gd name="connsiteX39" fmla="*/ 164371 w 202845"/>
                <a:gd name="connsiteY39" fmla="*/ 132135 h 138267"/>
                <a:gd name="connsiteX40" fmla="*/ 151212 w 202845"/>
                <a:gd name="connsiteY40" fmla="*/ 128491 h 138267"/>
                <a:gd name="connsiteX41" fmla="*/ 152225 w 202845"/>
                <a:gd name="connsiteY41" fmla="*/ 123632 h 138267"/>
                <a:gd name="connsiteX42" fmla="*/ 179149 w 202845"/>
                <a:gd name="connsiteY42" fmla="*/ 15731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2845" h="138267">
                  <a:moveTo>
                    <a:pt x="179149" y="15731"/>
                  </a:moveTo>
                  <a:cubicBezTo>
                    <a:pt x="180971" y="8444"/>
                    <a:pt x="181376" y="6419"/>
                    <a:pt x="196559" y="6419"/>
                  </a:cubicBezTo>
                  <a:cubicBezTo>
                    <a:pt x="201215" y="6419"/>
                    <a:pt x="203037" y="6419"/>
                    <a:pt x="203037" y="2370"/>
                  </a:cubicBezTo>
                  <a:cubicBezTo>
                    <a:pt x="203037" y="143"/>
                    <a:pt x="201013" y="143"/>
                    <a:pt x="197571" y="143"/>
                  </a:cubicBezTo>
                  <a:lnTo>
                    <a:pt x="170849" y="143"/>
                  </a:lnTo>
                  <a:cubicBezTo>
                    <a:pt x="165586" y="143"/>
                    <a:pt x="165383" y="143"/>
                    <a:pt x="162954" y="3990"/>
                  </a:cubicBezTo>
                  <a:lnTo>
                    <a:pt x="89063" y="119381"/>
                  </a:lnTo>
                  <a:lnTo>
                    <a:pt x="73273" y="4800"/>
                  </a:lnTo>
                  <a:cubicBezTo>
                    <a:pt x="72665" y="143"/>
                    <a:pt x="72261" y="143"/>
                    <a:pt x="66997" y="143"/>
                  </a:cubicBezTo>
                  <a:lnTo>
                    <a:pt x="39263" y="143"/>
                  </a:lnTo>
                  <a:cubicBezTo>
                    <a:pt x="35416" y="143"/>
                    <a:pt x="33189" y="143"/>
                    <a:pt x="33189" y="3990"/>
                  </a:cubicBezTo>
                  <a:cubicBezTo>
                    <a:pt x="33189" y="6419"/>
                    <a:pt x="35011" y="6419"/>
                    <a:pt x="39060" y="6419"/>
                  </a:cubicBezTo>
                  <a:cubicBezTo>
                    <a:pt x="41692" y="6419"/>
                    <a:pt x="45336" y="6622"/>
                    <a:pt x="47765" y="6824"/>
                  </a:cubicBezTo>
                  <a:cubicBezTo>
                    <a:pt x="51004" y="7229"/>
                    <a:pt x="52219" y="7836"/>
                    <a:pt x="52219" y="10063"/>
                  </a:cubicBezTo>
                  <a:cubicBezTo>
                    <a:pt x="52219" y="10873"/>
                    <a:pt x="52016" y="11480"/>
                    <a:pt x="51409" y="13909"/>
                  </a:cubicBezTo>
                  <a:lnTo>
                    <a:pt x="25699" y="116952"/>
                  </a:lnTo>
                  <a:cubicBezTo>
                    <a:pt x="23675" y="125049"/>
                    <a:pt x="20233" y="131528"/>
                    <a:pt x="3836" y="132135"/>
                  </a:cubicBezTo>
                  <a:cubicBezTo>
                    <a:pt x="2823" y="132135"/>
                    <a:pt x="192" y="132337"/>
                    <a:pt x="192" y="135981"/>
                  </a:cubicBezTo>
                  <a:cubicBezTo>
                    <a:pt x="192" y="137803"/>
                    <a:pt x="1406" y="138411"/>
                    <a:pt x="3026" y="138411"/>
                  </a:cubicBezTo>
                  <a:cubicBezTo>
                    <a:pt x="9504" y="138411"/>
                    <a:pt x="16589" y="137803"/>
                    <a:pt x="23270" y="137803"/>
                  </a:cubicBezTo>
                  <a:cubicBezTo>
                    <a:pt x="30153" y="137803"/>
                    <a:pt x="37441" y="138411"/>
                    <a:pt x="44121" y="138411"/>
                  </a:cubicBezTo>
                  <a:cubicBezTo>
                    <a:pt x="45133" y="138411"/>
                    <a:pt x="47765" y="138411"/>
                    <a:pt x="47765" y="134362"/>
                  </a:cubicBezTo>
                  <a:cubicBezTo>
                    <a:pt x="47765" y="132135"/>
                    <a:pt x="45538" y="132135"/>
                    <a:pt x="44121" y="132135"/>
                  </a:cubicBezTo>
                  <a:cubicBezTo>
                    <a:pt x="32582" y="131932"/>
                    <a:pt x="30355" y="127884"/>
                    <a:pt x="30355" y="123227"/>
                  </a:cubicBezTo>
                  <a:cubicBezTo>
                    <a:pt x="30355" y="121810"/>
                    <a:pt x="30558" y="120798"/>
                    <a:pt x="31165" y="118571"/>
                  </a:cubicBezTo>
                  <a:lnTo>
                    <a:pt x="58697" y="8241"/>
                  </a:lnTo>
                  <a:lnTo>
                    <a:pt x="58899" y="8241"/>
                  </a:lnTo>
                  <a:lnTo>
                    <a:pt x="76309" y="133754"/>
                  </a:lnTo>
                  <a:cubicBezTo>
                    <a:pt x="76714" y="136184"/>
                    <a:pt x="76917" y="138411"/>
                    <a:pt x="79346" y="138411"/>
                  </a:cubicBezTo>
                  <a:cubicBezTo>
                    <a:pt x="81573" y="138411"/>
                    <a:pt x="82787" y="136184"/>
                    <a:pt x="83800" y="134767"/>
                  </a:cubicBezTo>
                  <a:lnTo>
                    <a:pt x="165586" y="6622"/>
                  </a:lnTo>
                  <a:lnTo>
                    <a:pt x="165788" y="6622"/>
                  </a:lnTo>
                  <a:lnTo>
                    <a:pt x="136839" y="122620"/>
                  </a:lnTo>
                  <a:cubicBezTo>
                    <a:pt x="134815" y="130515"/>
                    <a:pt x="134410" y="132135"/>
                    <a:pt x="118417" y="132135"/>
                  </a:cubicBezTo>
                  <a:cubicBezTo>
                    <a:pt x="114976" y="132135"/>
                    <a:pt x="112749" y="132135"/>
                    <a:pt x="112749" y="135981"/>
                  </a:cubicBezTo>
                  <a:cubicBezTo>
                    <a:pt x="112749" y="138411"/>
                    <a:pt x="115178" y="138411"/>
                    <a:pt x="115785" y="138411"/>
                  </a:cubicBezTo>
                  <a:cubicBezTo>
                    <a:pt x="121454" y="138411"/>
                    <a:pt x="135220" y="137803"/>
                    <a:pt x="140888" y="137803"/>
                  </a:cubicBezTo>
                  <a:cubicBezTo>
                    <a:pt x="149188" y="137803"/>
                    <a:pt x="157893" y="138411"/>
                    <a:pt x="166193" y="138411"/>
                  </a:cubicBezTo>
                  <a:cubicBezTo>
                    <a:pt x="167408" y="138411"/>
                    <a:pt x="170039" y="138411"/>
                    <a:pt x="170039" y="134362"/>
                  </a:cubicBezTo>
                  <a:cubicBezTo>
                    <a:pt x="170039" y="132135"/>
                    <a:pt x="168218" y="132135"/>
                    <a:pt x="164371" y="132135"/>
                  </a:cubicBezTo>
                  <a:cubicBezTo>
                    <a:pt x="156881" y="132135"/>
                    <a:pt x="151212" y="132135"/>
                    <a:pt x="151212" y="128491"/>
                  </a:cubicBezTo>
                  <a:cubicBezTo>
                    <a:pt x="151212" y="127681"/>
                    <a:pt x="151212" y="127276"/>
                    <a:pt x="152225" y="123632"/>
                  </a:cubicBezTo>
                  <a:lnTo>
                    <a:pt x="179149" y="1573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形状 479">
              <a:extLst>
                <a:ext uri="{FF2B5EF4-FFF2-40B4-BE49-F238E27FC236}">
                  <a16:creationId xmlns:a16="http://schemas.microsoft.com/office/drawing/2014/main" id="{F154EBE1-9403-E801-62F2-806B2F909C4E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6778881" y="3974184"/>
              <a:ext cx="62635" cy="94094"/>
            </a:xfrm>
            <a:custGeom>
              <a:avLst/>
              <a:gdLst>
                <a:gd name="connsiteX0" fmla="*/ 62838 w 62635"/>
                <a:gd name="connsiteY0" fmla="*/ 68443 h 94094"/>
                <a:gd name="connsiteX1" fmla="*/ 58019 w 62635"/>
                <a:gd name="connsiteY1" fmla="*/ 68443 h 94094"/>
                <a:gd name="connsiteX2" fmla="*/ 54335 w 62635"/>
                <a:gd name="connsiteY2" fmla="*/ 81338 h 94094"/>
                <a:gd name="connsiteX3" fmla="*/ 40306 w 62635"/>
                <a:gd name="connsiteY3" fmla="*/ 82189 h 94094"/>
                <a:gd name="connsiteX4" fmla="*/ 14232 w 62635"/>
                <a:gd name="connsiteY4" fmla="*/ 82189 h 94094"/>
                <a:gd name="connsiteX5" fmla="*/ 42573 w 62635"/>
                <a:gd name="connsiteY5" fmla="*/ 58382 h 94094"/>
                <a:gd name="connsiteX6" fmla="*/ 62838 w 62635"/>
                <a:gd name="connsiteY6" fmla="*/ 27773 h 94094"/>
                <a:gd name="connsiteX7" fmla="*/ 29678 w 62635"/>
                <a:gd name="connsiteY7" fmla="*/ 139 h 94094"/>
                <a:gd name="connsiteX8" fmla="*/ 202 w 62635"/>
                <a:gd name="connsiteY8" fmla="*/ 25505 h 94094"/>
                <a:gd name="connsiteX9" fmla="*/ 7713 w 62635"/>
                <a:gd name="connsiteY9" fmla="*/ 33441 h 94094"/>
                <a:gd name="connsiteX10" fmla="*/ 15223 w 62635"/>
                <a:gd name="connsiteY10" fmla="*/ 25930 h 94094"/>
                <a:gd name="connsiteX11" fmla="*/ 6863 w 62635"/>
                <a:gd name="connsiteY11" fmla="*/ 18420 h 94094"/>
                <a:gd name="connsiteX12" fmla="*/ 27552 w 62635"/>
                <a:gd name="connsiteY12" fmla="*/ 5241 h 94094"/>
                <a:gd name="connsiteX13" fmla="*/ 49092 w 62635"/>
                <a:gd name="connsiteY13" fmla="*/ 27773 h 94094"/>
                <a:gd name="connsiteX14" fmla="*/ 35771 w 62635"/>
                <a:gd name="connsiteY14" fmla="*/ 54981 h 94094"/>
                <a:gd name="connsiteX15" fmla="*/ 1619 w 62635"/>
                <a:gd name="connsiteY15" fmla="*/ 88707 h 94094"/>
                <a:gd name="connsiteX16" fmla="*/ 202 w 62635"/>
                <a:gd name="connsiteY16" fmla="*/ 94234 h 94094"/>
                <a:gd name="connsiteX17" fmla="*/ 58586 w 62635"/>
                <a:gd name="connsiteY17" fmla="*/ 94234 h 94094"/>
                <a:gd name="connsiteX18" fmla="*/ 62838 w 62635"/>
                <a:gd name="connsiteY18" fmla="*/ 6844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38" y="68443"/>
                  </a:moveTo>
                  <a:lnTo>
                    <a:pt x="58019" y="68443"/>
                  </a:lnTo>
                  <a:cubicBezTo>
                    <a:pt x="57594" y="71560"/>
                    <a:pt x="56177" y="79921"/>
                    <a:pt x="54335" y="81338"/>
                  </a:cubicBezTo>
                  <a:cubicBezTo>
                    <a:pt x="53201" y="82189"/>
                    <a:pt x="42290" y="82189"/>
                    <a:pt x="40306" y="82189"/>
                  </a:cubicBezTo>
                  <a:lnTo>
                    <a:pt x="14232" y="82189"/>
                  </a:lnTo>
                  <a:cubicBezTo>
                    <a:pt x="29111" y="69010"/>
                    <a:pt x="34071" y="65042"/>
                    <a:pt x="42573" y="58382"/>
                  </a:cubicBezTo>
                  <a:cubicBezTo>
                    <a:pt x="53060" y="50021"/>
                    <a:pt x="62838" y="41235"/>
                    <a:pt x="62838" y="27773"/>
                  </a:cubicBezTo>
                  <a:cubicBezTo>
                    <a:pt x="62838" y="10626"/>
                    <a:pt x="47816" y="139"/>
                    <a:pt x="29678" y="139"/>
                  </a:cubicBezTo>
                  <a:cubicBezTo>
                    <a:pt x="12106" y="139"/>
                    <a:pt x="202" y="12468"/>
                    <a:pt x="202" y="25505"/>
                  </a:cubicBezTo>
                  <a:cubicBezTo>
                    <a:pt x="202" y="32732"/>
                    <a:pt x="6296" y="33441"/>
                    <a:pt x="7713" y="33441"/>
                  </a:cubicBezTo>
                  <a:cubicBezTo>
                    <a:pt x="11114" y="33441"/>
                    <a:pt x="15223" y="31032"/>
                    <a:pt x="15223" y="25930"/>
                  </a:cubicBezTo>
                  <a:cubicBezTo>
                    <a:pt x="15223" y="23380"/>
                    <a:pt x="14232" y="18420"/>
                    <a:pt x="6863" y="18420"/>
                  </a:cubicBezTo>
                  <a:cubicBezTo>
                    <a:pt x="11256" y="8358"/>
                    <a:pt x="20892" y="5241"/>
                    <a:pt x="27552" y="5241"/>
                  </a:cubicBezTo>
                  <a:cubicBezTo>
                    <a:pt x="41723" y="5241"/>
                    <a:pt x="49092" y="16294"/>
                    <a:pt x="49092" y="27773"/>
                  </a:cubicBezTo>
                  <a:cubicBezTo>
                    <a:pt x="49092" y="40101"/>
                    <a:pt x="40306" y="49879"/>
                    <a:pt x="35771" y="54981"/>
                  </a:cubicBezTo>
                  <a:lnTo>
                    <a:pt x="1619" y="88707"/>
                  </a:lnTo>
                  <a:cubicBezTo>
                    <a:pt x="202" y="89983"/>
                    <a:pt x="202" y="90266"/>
                    <a:pt x="202" y="94234"/>
                  </a:cubicBezTo>
                  <a:lnTo>
                    <a:pt x="58586" y="94234"/>
                  </a:lnTo>
                  <a:lnTo>
                    <a:pt x="62838" y="6844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形状 480">
              <a:extLst>
                <a:ext uri="{FF2B5EF4-FFF2-40B4-BE49-F238E27FC236}">
                  <a16:creationId xmlns:a16="http://schemas.microsoft.com/office/drawing/2014/main" id="{02E3DBE7-9089-1D95-74D5-4B8713A21651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6758086" y="4105125"/>
              <a:ext cx="108407" cy="96786"/>
            </a:xfrm>
            <a:custGeom>
              <a:avLst/>
              <a:gdLst>
                <a:gd name="connsiteX0" fmla="*/ 16923 w 108407"/>
                <a:gd name="connsiteY0" fmla="*/ 85880 h 96786"/>
                <a:gd name="connsiteX1" fmla="*/ 4453 w 108407"/>
                <a:gd name="connsiteY1" fmla="*/ 91831 h 96786"/>
                <a:gd name="connsiteX2" fmla="*/ 201 w 108407"/>
                <a:gd name="connsiteY2" fmla="*/ 94807 h 96786"/>
                <a:gd name="connsiteX3" fmla="*/ 4453 w 108407"/>
                <a:gd name="connsiteY3" fmla="*/ 96933 h 96786"/>
                <a:gd name="connsiteX4" fmla="*/ 59294 w 108407"/>
                <a:gd name="connsiteY4" fmla="*/ 96933 h 96786"/>
                <a:gd name="connsiteX5" fmla="*/ 101381 w 108407"/>
                <a:gd name="connsiteY5" fmla="*/ 66607 h 96786"/>
                <a:gd name="connsiteX6" fmla="*/ 77149 w 108407"/>
                <a:gd name="connsiteY6" fmla="*/ 46343 h 96786"/>
                <a:gd name="connsiteX7" fmla="*/ 108608 w 108407"/>
                <a:gd name="connsiteY7" fmla="*/ 20269 h 96786"/>
                <a:gd name="connsiteX8" fmla="*/ 79275 w 108407"/>
                <a:gd name="connsiteY8" fmla="*/ 146 h 96786"/>
                <a:gd name="connsiteX9" fmla="*/ 27693 w 108407"/>
                <a:gd name="connsiteY9" fmla="*/ 146 h 96786"/>
                <a:gd name="connsiteX10" fmla="*/ 23158 w 108407"/>
                <a:gd name="connsiteY10" fmla="*/ 3263 h 96786"/>
                <a:gd name="connsiteX11" fmla="*/ 27693 w 108407"/>
                <a:gd name="connsiteY11" fmla="*/ 5247 h 96786"/>
                <a:gd name="connsiteX12" fmla="*/ 33078 w 108407"/>
                <a:gd name="connsiteY12" fmla="*/ 5531 h 96786"/>
                <a:gd name="connsiteX13" fmla="*/ 36337 w 108407"/>
                <a:gd name="connsiteY13" fmla="*/ 7515 h 96786"/>
                <a:gd name="connsiteX14" fmla="*/ 35770 w 108407"/>
                <a:gd name="connsiteY14" fmla="*/ 10632 h 96786"/>
                <a:gd name="connsiteX15" fmla="*/ 16923 w 108407"/>
                <a:gd name="connsiteY15" fmla="*/ 85880 h 96786"/>
                <a:gd name="connsiteX16" fmla="*/ 39596 w 108407"/>
                <a:gd name="connsiteY16" fmla="*/ 44642 h 96786"/>
                <a:gd name="connsiteX17" fmla="*/ 48240 w 108407"/>
                <a:gd name="connsiteY17" fmla="*/ 10066 h 96786"/>
                <a:gd name="connsiteX18" fmla="*/ 55468 w 108407"/>
                <a:gd name="connsiteY18" fmla="*/ 5247 h 96786"/>
                <a:gd name="connsiteX19" fmla="*/ 77007 w 108407"/>
                <a:gd name="connsiteY19" fmla="*/ 5247 h 96786"/>
                <a:gd name="connsiteX20" fmla="*/ 94721 w 108407"/>
                <a:gd name="connsiteY20" fmla="*/ 20127 h 96786"/>
                <a:gd name="connsiteX21" fmla="*/ 62836 w 108407"/>
                <a:gd name="connsiteY21" fmla="*/ 44642 h 96786"/>
                <a:gd name="connsiteX22" fmla="*/ 39596 w 108407"/>
                <a:gd name="connsiteY22" fmla="*/ 44642 h 96786"/>
                <a:gd name="connsiteX23" fmla="*/ 32794 w 108407"/>
                <a:gd name="connsiteY23" fmla="*/ 91831 h 96786"/>
                <a:gd name="connsiteX24" fmla="*/ 28260 w 108407"/>
                <a:gd name="connsiteY24" fmla="*/ 90414 h 96786"/>
                <a:gd name="connsiteX25" fmla="*/ 28826 w 108407"/>
                <a:gd name="connsiteY25" fmla="*/ 87438 h 96786"/>
                <a:gd name="connsiteX26" fmla="*/ 38604 w 108407"/>
                <a:gd name="connsiteY26" fmla="*/ 48610 h 96786"/>
                <a:gd name="connsiteX27" fmla="*/ 68647 w 108407"/>
                <a:gd name="connsiteY27" fmla="*/ 48610 h 96786"/>
                <a:gd name="connsiteX28" fmla="*/ 87069 w 108407"/>
                <a:gd name="connsiteY28" fmla="*/ 65615 h 96786"/>
                <a:gd name="connsiteX29" fmla="*/ 55609 w 108407"/>
                <a:gd name="connsiteY29" fmla="*/ 91831 h 96786"/>
                <a:gd name="connsiteX30" fmla="*/ 32794 w 108407"/>
                <a:gd name="connsiteY30" fmla="*/ 91831 h 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8407" h="96786">
                  <a:moveTo>
                    <a:pt x="16923" y="85880"/>
                  </a:moveTo>
                  <a:cubicBezTo>
                    <a:pt x="15648" y="90698"/>
                    <a:pt x="15364" y="91831"/>
                    <a:pt x="4453" y="91831"/>
                  </a:cubicBezTo>
                  <a:cubicBezTo>
                    <a:pt x="2043" y="91831"/>
                    <a:pt x="201" y="91831"/>
                    <a:pt x="201" y="94807"/>
                  </a:cubicBezTo>
                  <a:cubicBezTo>
                    <a:pt x="201" y="96933"/>
                    <a:pt x="1902" y="96933"/>
                    <a:pt x="4453" y="96933"/>
                  </a:cubicBezTo>
                  <a:lnTo>
                    <a:pt x="59294" y="96933"/>
                  </a:lnTo>
                  <a:cubicBezTo>
                    <a:pt x="83101" y="96933"/>
                    <a:pt x="101381" y="80636"/>
                    <a:pt x="101381" y="66607"/>
                  </a:cubicBezTo>
                  <a:cubicBezTo>
                    <a:pt x="101381" y="56546"/>
                    <a:pt x="92170" y="47902"/>
                    <a:pt x="77149" y="46343"/>
                  </a:cubicBezTo>
                  <a:cubicBezTo>
                    <a:pt x="94296" y="43225"/>
                    <a:pt x="108608" y="32455"/>
                    <a:pt x="108608" y="20269"/>
                  </a:cubicBezTo>
                  <a:cubicBezTo>
                    <a:pt x="108608" y="9499"/>
                    <a:pt x="97697" y="146"/>
                    <a:pt x="79275" y="146"/>
                  </a:cubicBezTo>
                  <a:lnTo>
                    <a:pt x="27693" y="146"/>
                  </a:lnTo>
                  <a:cubicBezTo>
                    <a:pt x="25000" y="146"/>
                    <a:pt x="23158" y="146"/>
                    <a:pt x="23158" y="3263"/>
                  </a:cubicBezTo>
                  <a:cubicBezTo>
                    <a:pt x="23158" y="5247"/>
                    <a:pt x="24859" y="5247"/>
                    <a:pt x="27693" y="5247"/>
                  </a:cubicBezTo>
                  <a:cubicBezTo>
                    <a:pt x="27834" y="5247"/>
                    <a:pt x="30527" y="5247"/>
                    <a:pt x="33078" y="5531"/>
                  </a:cubicBezTo>
                  <a:cubicBezTo>
                    <a:pt x="36054" y="5814"/>
                    <a:pt x="36337" y="6098"/>
                    <a:pt x="36337" y="7515"/>
                  </a:cubicBezTo>
                  <a:cubicBezTo>
                    <a:pt x="36337" y="7798"/>
                    <a:pt x="36337" y="8507"/>
                    <a:pt x="35770" y="10632"/>
                  </a:cubicBezTo>
                  <a:lnTo>
                    <a:pt x="16923" y="85880"/>
                  </a:lnTo>
                  <a:close/>
                  <a:moveTo>
                    <a:pt x="39596" y="44642"/>
                  </a:moveTo>
                  <a:lnTo>
                    <a:pt x="48240" y="10066"/>
                  </a:lnTo>
                  <a:cubicBezTo>
                    <a:pt x="49374" y="5673"/>
                    <a:pt x="49516" y="5247"/>
                    <a:pt x="55468" y="5247"/>
                  </a:cubicBezTo>
                  <a:lnTo>
                    <a:pt x="77007" y="5247"/>
                  </a:lnTo>
                  <a:cubicBezTo>
                    <a:pt x="91462" y="5247"/>
                    <a:pt x="94721" y="14742"/>
                    <a:pt x="94721" y="20127"/>
                  </a:cubicBezTo>
                  <a:cubicBezTo>
                    <a:pt x="94721" y="31605"/>
                    <a:pt x="81825" y="44642"/>
                    <a:pt x="62836" y="44642"/>
                  </a:cubicBezTo>
                  <a:lnTo>
                    <a:pt x="39596" y="44642"/>
                  </a:lnTo>
                  <a:close/>
                  <a:moveTo>
                    <a:pt x="32794" y="91831"/>
                  </a:moveTo>
                  <a:cubicBezTo>
                    <a:pt x="28401" y="91831"/>
                    <a:pt x="28260" y="91690"/>
                    <a:pt x="28260" y="90414"/>
                  </a:cubicBezTo>
                  <a:cubicBezTo>
                    <a:pt x="28260" y="90273"/>
                    <a:pt x="28260" y="89564"/>
                    <a:pt x="28826" y="87438"/>
                  </a:cubicBezTo>
                  <a:lnTo>
                    <a:pt x="38604" y="48610"/>
                  </a:lnTo>
                  <a:lnTo>
                    <a:pt x="68647" y="48610"/>
                  </a:lnTo>
                  <a:cubicBezTo>
                    <a:pt x="81967" y="48610"/>
                    <a:pt x="87069" y="57396"/>
                    <a:pt x="87069" y="65615"/>
                  </a:cubicBezTo>
                  <a:cubicBezTo>
                    <a:pt x="87069" y="79644"/>
                    <a:pt x="72756" y="91831"/>
                    <a:pt x="55609" y="91831"/>
                  </a:cubicBezTo>
                  <a:lnTo>
                    <a:pt x="32794" y="9183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形状 481">
              <a:extLst>
                <a:ext uri="{FF2B5EF4-FFF2-40B4-BE49-F238E27FC236}">
                  <a16:creationId xmlns:a16="http://schemas.microsoft.com/office/drawing/2014/main" id="{1647F000-E4FE-4172-E632-1542174A1BE5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6898762" y="4000034"/>
              <a:ext cx="46966" cy="202440"/>
            </a:xfrm>
            <a:custGeom>
              <a:avLst/>
              <a:gdLst>
                <a:gd name="connsiteX0" fmla="*/ 47174 w 46966"/>
                <a:gd name="connsiteY0" fmla="*/ 101364 h 202440"/>
                <a:gd name="connsiteX1" fmla="*/ 33813 w 46966"/>
                <a:gd name="connsiteY1" fmla="*/ 38202 h 202440"/>
                <a:gd name="connsiteX2" fmla="*/ 2233 w 46966"/>
                <a:gd name="connsiteY2" fmla="*/ 143 h 202440"/>
                <a:gd name="connsiteX3" fmla="*/ 208 w 46966"/>
                <a:gd name="connsiteY3" fmla="*/ 2168 h 202440"/>
                <a:gd name="connsiteX4" fmla="*/ 4055 w 46966"/>
                <a:gd name="connsiteY4" fmla="*/ 6824 h 202440"/>
                <a:gd name="connsiteX5" fmla="*/ 35433 w 46966"/>
                <a:gd name="connsiteY5" fmla="*/ 101364 h 202440"/>
                <a:gd name="connsiteX6" fmla="*/ 2840 w 46966"/>
                <a:gd name="connsiteY6" fmla="*/ 197118 h 202440"/>
                <a:gd name="connsiteX7" fmla="*/ 208 w 46966"/>
                <a:gd name="connsiteY7" fmla="*/ 200560 h 202440"/>
                <a:gd name="connsiteX8" fmla="*/ 2233 w 46966"/>
                <a:gd name="connsiteY8" fmla="*/ 202584 h 202440"/>
                <a:gd name="connsiteX9" fmla="*/ 34421 w 46966"/>
                <a:gd name="connsiteY9" fmla="*/ 163108 h 202440"/>
                <a:gd name="connsiteX10" fmla="*/ 47174 w 46966"/>
                <a:gd name="connsiteY10" fmla="*/ 101364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74" y="101364"/>
                  </a:moveTo>
                  <a:cubicBezTo>
                    <a:pt x="47174" y="85573"/>
                    <a:pt x="44948" y="61078"/>
                    <a:pt x="33813" y="38202"/>
                  </a:cubicBezTo>
                  <a:cubicBezTo>
                    <a:pt x="21667" y="13302"/>
                    <a:pt x="4257" y="143"/>
                    <a:pt x="2233" y="143"/>
                  </a:cubicBezTo>
                  <a:cubicBezTo>
                    <a:pt x="1018" y="143"/>
                    <a:pt x="208" y="953"/>
                    <a:pt x="208" y="2168"/>
                  </a:cubicBezTo>
                  <a:cubicBezTo>
                    <a:pt x="208" y="2775"/>
                    <a:pt x="208" y="3180"/>
                    <a:pt x="4055" y="6824"/>
                  </a:cubicBezTo>
                  <a:cubicBezTo>
                    <a:pt x="23894" y="26866"/>
                    <a:pt x="35433" y="59054"/>
                    <a:pt x="35433" y="101364"/>
                  </a:cubicBezTo>
                  <a:cubicBezTo>
                    <a:pt x="35433" y="135981"/>
                    <a:pt x="27943" y="171611"/>
                    <a:pt x="2840" y="197118"/>
                  </a:cubicBezTo>
                  <a:cubicBezTo>
                    <a:pt x="208" y="199548"/>
                    <a:pt x="208" y="199953"/>
                    <a:pt x="208" y="200560"/>
                  </a:cubicBezTo>
                  <a:cubicBezTo>
                    <a:pt x="208" y="201775"/>
                    <a:pt x="1018" y="202584"/>
                    <a:pt x="2233" y="202584"/>
                  </a:cubicBezTo>
                  <a:cubicBezTo>
                    <a:pt x="4257" y="202584"/>
                    <a:pt x="22477" y="188818"/>
                    <a:pt x="34421" y="163108"/>
                  </a:cubicBezTo>
                  <a:cubicBezTo>
                    <a:pt x="44745" y="140840"/>
                    <a:pt x="47174" y="118369"/>
                    <a:pt x="47174" y="10136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形状 482">
              <a:extLst>
                <a:ext uri="{FF2B5EF4-FFF2-40B4-BE49-F238E27FC236}">
                  <a16:creationId xmlns:a16="http://schemas.microsoft.com/office/drawing/2014/main" id="{046CB6A9-49A7-6188-8003-378B2FE16BD0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7033519" y="4077569"/>
              <a:ext cx="134623" cy="47371"/>
            </a:xfrm>
            <a:custGeom>
              <a:avLst/>
              <a:gdLst>
                <a:gd name="connsiteX0" fmla="*/ 127955 w 134623"/>
                <a:gd name="connsiteY0" fmla="*/ 8241 h 47371"/>
                <a:gd name="connsiteX1" fmla="*/ 134838 w 134623"/>
                <a:gd name="connsiteY1" fmla="*/ 4192 h 47371"/>
                <a:gd name="connsiteX2" fmla="*/ 128157 w 134623"/>
                <a:gd name="connsiteY2" fmla="*/ 143 h 47371"/>
                <a:gd name="connsiteX3" fmla="*/ 6895 w 134623"/>
                <a:gd name="connsiteY3" fmla="*/ 143 h 47371"/>
                <a:gd name="connsiteX4" fmla="*/ 215 w 134623"/>
                <a:gd name="connsiteY4" fmla="*/ 4192 h 47371"/>
                <a:gd name="connsiteX5" fmla="*/ 7098 w 134623"/>
                <a:gd name="connsiteY5" fmla="*/ 8241 h 47371"/>
                <a:gd name="connsiteX6" fmla="*/ 127955 w 134623"/>
                <a:gd name="connsiteY6" fmla="*/ 8241 h 47371"/>
                <a:gd name="connsiteX7" fmla="*/ 128157 w 134623"/>
                <a:gd name="connsiteY7" fmla="*/ 47515 h 47371"/>
                <a:gd name="connsiteX8" fmla="*/ 134838 w 134623"/>
                <a:gd name="connsiteY8" fmla="*/ 43466 h 47371"/>
                <a:gd name="connsiteX9" fmla="*/ 127955 w 134623"/>
                <a:gd name="connsiteY9" fmla="*/ 39417 h 47371"/>
                <a:gd name="connsiteX10" fmla="*/ 7098 w 134623"/>
                <a:gd name="connsiteY10" fmla="*/ 39417 h 47371"/>
                <a:gd name="connsiteX11" fmla="*/ 215 w 134623"/>
                <a:gd name="connsiteY11" fmla="*/ 43466 h 47371"/>
                <a:gd name="connsiteX12" fmla="*/ 6895 w 134623"/>
                <a:gd name="connsiteY12" fmla="*/ 47515 h 47371"/>
                <a:gd name="connsiteX13" fmla="*/ 128157 w 134623"/>
                <a:gd name="connsiteY13" fmla="*/ 47515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55" y="8241"/>
                  </a:moveTo>
                  <a:cubicBezTo>
                    <a:pt x="130992" y="8241"/>
                    <a:pt x="134838" y="8241"/>
                    <a:pt x="134838" y="4192"/>
                  </a:cubicBezTo>
                  <a:cubicBezTo>
                    <a:pt x="134838" y="143"/>
                    <a:pt x="130992" y="143"/>
                    <a:pt x="128157" y="143"/>
                  </a:cubicBezTo>
                  <a:lnTo>
                    <a:pt x="6895" y="143"/>
                  </a:lnTo>
                  <a:cubicBezTo>
                    <a:pt x="4061" y="143"/>
                    <a:pt x="215" y="143"/>
                    <a:pt x="215" y="4192"/>
                  </a:cubicBezTo>
                  <a:cubicBezTo>
                    <a:pt x="215" y="8241"/>
                    <a:pt x="4061" y="8241"/>
                    <a:pt x="7098" y="8241"/>
                  </a:cubicBezTo>
                  <a:lnTo>
                    <a:pt x="127955" y="8241"/>
                  </a:lnTo>
                  <a:close/>
                  <a:moveTo>
                    <a:pt x="128157" y="47515"/>
                  </a:moveTo>
                  <a:cubicBezTo>
                    <a:pt x="130992" y="47515"/>
                    <a:pt x="134838" y="47515"/>
                    <a:pt x="134838" y="43466"/>
                  </a:cubicBezTo>
                  <a:cubicBezTo>
                    <a:pt x="134838" y="39417"/>
                    <a:pt x="130992" y="39417"/>
                    <a:pt x="127955" y="39417"/>
                  </a:cubicBezTo>
                  <a:lnTo>
                    <a:pt x="7098" y="39417"/>
                  </a:lnTo>
                  <a:cubicBezTo>
                    <a:pt x="4061" y="39417"/>
                    <a:pt x="215" y="39417"/>
                    <a:pt x="215" y="43466"/>
                  </a:cubicBezTo>
                  <a:cubicBezTo>
                    <a:pt x="215" y="47515"/>
                    <a:pt x="4061" y="47515"/>
                    <a:pt x="6895" y="47515"/>
                  </a:cubicBezTo>
                  <a:lnTo>
                    <a:pt x="128157" y="4751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形状 483">
              <a:extLst>
                <a:ext uri="{FF2B5EF4-FFF2-40B4-BE49-F238E27FC236}">
                  <a16:creationId xmlns:a16="http://schemas.microsoft.com/office/drawing/2014/main" id="{D6304774-7A15-EBE4-EDAC-E2443CD5BD5D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7252671" y="4097206"/>
              <a:ext cx="123691" cy="8097"/>
            </a:xfrm>
            <a:custGeom>
              <a:avLst/>
              <a:gdLst>
                <a:gd name="connsiteX0" fmla="*/ 116831 w 123691"/>
                <a:gd name="connsiteY0" fmla="*/ 8241 h 8097"/>
                <a:gd name="connsiteX1" fmla="*/ 123917 w 123691"/>
                <a:gd name="connsiteY1" fmla="*/ 4192 h 8097"/>
                <a:gd name="connsiteX2" fmla="*/ 116831 w 123691"/>
                <a:gd name="connsiteY2" fmla="*/ 143 h 8097"/>
                <a:gd name="connsiteX3" fmla="*/ 7311 w 123691"/>
                <a:gd name="connsiteY3" fmla="*/ 143 h 8097"/>
                <a:gd name="connsiteX4" fmla="*/ 225 w 123691"/>
                <a:gd name="connsiteY4" fmla="*/ 4192 h 8097"/>
                <a:gd name="connsiteX5" fmla="*/ 7311 w 123691"/>
                <a:gd name="connsiteY5" fmla="*/ 8241 h 8097"/>
                <a:gd name="connsiteX6" fmla="*/ 116831 w 123691"/>
                <a:gd name="connsiteY6" fmla="*/ 8241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831" y="8241"/>
                  </a:moveTo>
                  <a:cubicBezTo>
                    <a:pt x="120273" y="8241"/>
                    <a:pt x="123917" y="8241"/>
                    <a:pt x="123917" y="4192"/>
                  </a:cubicBezTo>
                  <a:cubicBezTo>
                    <a:pt x="123917" y="143"/>
                    <a:pt x="120273" y="143"/>
                    <a:pt x="116831" y="143"/>
                  </a:cubicBezTo>
                  <a:lnTo>
                    <a:pt x="7311" y="143"/>
                  </a:lnTo>
                  <a:cubicBezTo>
                    <a:pt x="3869" y="143"/>
                    <a:pt x="225" y="143"/>
                    <a:pt x="225" y="4192"/>
                  </a:cubicBezTo>
                  <a:cubicBezTo>
                    <a:pt x="225" y="8241"/>
                    <a:pt x="3869" y="8241"/>
                    <a:pt x="7311" y="8241"/>
                  </a:cubicBezTo>
                  <a:lnTo>
                    <a:pt x="116831" y="824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形状 484">
              <a:extLst>
                <a:ext uri="{FF2B5EF4-FFF2-40B4-BE49-F238E27FC236}">
                  <a16:creationId xmlns:a16="http://schemas.microsoft.com/office/drawing/2014/main" id="{B39A7983-65AA-4860-EF43-F4A7B9DC7293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7404053" y="4011371"/>
              <a:ext cx="100208" cy="143125"/>
            </a:xfrm>
            <a:custGeom>
              <a:avLst/>
              <a:gdLst>
                <a:gd name="connsiteX0" fmla="*/ 61775 w 100208"/>
                <a:gd name="connsiteY0" fmla="*/ 81525 h 143125"/>
                <a:gd name="connsiteX1" fmla="*/ 83031 w 100208"/>
                <a:gd name="connsiteY1" fmla="*/ 138411 h 143125"/>
                <a:gd name="connsiteX2" fmla="*/ 93761 w 100208"/>
                <a:gd name="connsiteY2" fmla="*/ 142864 h 143125"/>
                <a:gd name="connsiteX3" fmla="*/ 98214 w 100208"/>
                <a:gd name="connsiteY3" fmla="*/ 142864 h 143125"/>
                <a:gd name="connsiteX4" fmla="*/ 100441 w 100208"/>
                <a:gd name="connsiteY4" fmla="*/ 140840 h 143125"/>
                <a:gd name="connsiteX5" fmla="*/ 99429 w 100208"/>
                <a:gd name="connsiteY5" fmla="*/ 139018 h 143125"/>
                <a:gd name="connsiteX6" fmla="*/ 94773 w 100208"/>
                <a:gd name="connsiteY6" fmla="*/ 129706 h 143125"/>
                <a:gd name="connsiteX7" fmla="*/ 53475 w 100208"/>
                <a:gd name="connsiteY7" fmla="*/ 14517 h 143125"/>
                <a:gd name="connsiteX8" fmla="*/ 28777 w 100208"/>
                <a:gd name="connsiteY8" fmla="*/ 143 h 143125"/>
                <a:gd name="connsiteX9" fmla="*/ 25133 w 100208"/>
                <a:gd name="connsiteY9" fmla="*/ 2370 h 143125"/>
                <a:gd name="connsiteX10" fmla="*/ 26955 w 100208"/>
                <a:gd name="connsiteY10" fmla="*/ 4395 h 143125"/>
                <a:gd name="connsiteX11" fmla="*/ 40114 w 100208"/>
                <a:gd name="connsiteY11" fmla="*/ 20590 h 143125"/>
                <a:gd name="connsiteX12" fmla="*/ 59751 w 100208"/>
                <a:gd name="connsiteY12" fmla="*/ 75654 h 143125"/>
                <a:gd name="connsiteX13" fmla="*/ 3877 w 100208"/>
                <a:gd name="connsiteY13" fmla="*/ 131123 h 143125"/>
                <a:gd name="connsiteX14" fmla="*/ 233 w 100208"/>
                <a:gd name="connsiteY14" fmla="*/ 137398 h 143125"/>
                <a:gd name="connsiteX15" fmla="*/ 6306 w 100208"/>
                <a:gd name="connsiteY15" fmla="*/ 143269 h 143125"/>
                <a:gd name="connsiteX16" fmla="*/ 12987 w 100208"/>
                <a:gd name="connsiteY16" fmla="*/ 139018 h 143125"/>
                <a:gd name="connsiteX17" fmla="*/ 61775 w 100208"/>
                <a:gd name="connsiteY17" fmla="*/ 81525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208" h="143125">
                  <a:moveTo>
                    <a:pt x="61775" y="81525"/>
                  </a:moveTo>
                  <a:cubicBezTo>
                    <a:pt x="70075" y="102781"/>
                    <a:pt x="79792" y="133754"/>
                    <a:pt x="83031" y="138411"/>
                  </a:cubicBezTo>
                  <a:cubicBezTo>
                    <a:pt x="86270" y="142864"/>
                    <a:pt x="88295" y="142864"/>
                    <a:pt x="93761" y="142864"/>
                  </a:cubicBezTo>
                  <a:lnTo>
                    <a:pt x="98214" y="142864"/>
                  </a:lnTo>
                  <a:cubicBezTo>
                    <a:pt x="100239" y="142662"/>
                    <a:pt x="100441" y="141447"/>
                    <a:pt x="100441" y="140840"/>
                  </a:cubicBezTo>
                  <a:cubicBezTo>
                    <a:pt x="100441" y="140233"/>
                    <a:pt x="100036" y="139828"/>
                    <a:pt x="99429" y="139018"/>
                  </a:cubicBezTo>
                  <a:cubicBezTo>
                    <a:pt x="97405" y="136791"/>
                    <a:pt x="96190" y="133754"/>
                    <a:pt x="94773" y="129706"/>
                  </a:cubicBezTo>
                  <a:lnTo>
                    <a:pt x="53475" y="14517"/>
                  </a:lnTo>
                  <a:cubicBezTo>
                    <a:pt x="49224" y="2775"/>
                    <a:pt x="38292" y="143"/>
                    <a:pt x="28777" y="143"/>
                  </a:cubicBezTo>
                  <a:cubicBezTo>
                    <a:pt x="27765" y="143"/>
                    <a:pt x="25133" y="143"/>
                    <a:pt x="25133" y="2370"/>
                  </a:cubicBezTo>
                  <a:cubicBezTo>
                    <a:pt x="25133" y="3990"/>
                    <a:pt x="26753" y="4395"/>
                    <a:pt x="26955" y="4395"/>
                  </a:cubicBezTo>
                  <a:cubicBezTo>
                    <a:pt x="33636" y="5609"/>
                    <a:pt x="35053" y="6824"/>
                    <a:pt x="40114" y="20590"/>
                  </a:cubicBezTo>
                  <a:lnTo>
                    <a:pt x="59751" y="75654"/>
                  </a:lnTo>
                  <a:lnTo>
                    <a:pt x="3877" y="131123"/>
                  </a:lnTo>
                  <a:cubicBezTo>
                    <a:pt x="1448" y="133552"/>
                    <a:pt x="233" y="134767"/>
                    <a:pt x="233" y="137398"/>
                  </a:cubicBezTo>
                  <a:cubicBezTo>
                    <a:pt x="233" y="140840"/>
                    <a:pt x="3067" y="143269"/>
                    <a:pt x="6306" y="143269"/>
                  </a:cubicBezTo>
                  <a:cubicBezTo>
                    <a:pt x="9545" y="143269"/>
                    <a:pt x="11367" y="141042"/>
                    <a:pt x="12987" y="139018"/>
                  </a:cubicBezTo>
                  <a:lnTo>
                    <a:pt x="61775" y="8152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形状 485">
              <a:extLst>
                <a:ext uri="{FF2B5EF4-FFF2-40B4-BE49-F238E27FC236}">
                  <a16:creationId xmlns:a16="http://schemas.microsoft.com/office/drawing/2014/main" id="{D6201FBC-681A-F283-81E5-90B384F38B4F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7521476" y="4119737"/>
              <a:ext cx="56541" cy="63910"/>
            </a:xfrm>
            <a:custGeom>
              <a:avLst/>
              <a:gdLst>
                <a:gd name="connsiteX0" fmla="*/ 51254 w 56541"/>
                <a:gd name="connsiteY0" fmla="*/ 9356 h 63910"/>
                <a:gd name="connsiteX1" fmla="*/ 45302 w 56541"/>
                <a:gd name="connsiteY1" fmla="*/ 16016 h 63910"/>
                <a:gd name="connsiteX2" fmla="*/ 49979 w 56541"/>
                <a:gd name="connsiteY2" fmla="*/ 20551 h 63910"/>
                <a:gd name="connsiteX3" fmla="*/ 56781 w 56541"/>
                <a:gd name="connsiteY3" fmla="*/ 12474 h 63910"/>
                <a:gd name="connsiteX4" fmla="*/ 37933 w 56541"/>
                <a:gd name="connsiteY4" fmla="*/ 145 h 63910"/>
                <a:gd name="connsiteX5" fmla="*/ 11859 w 56541"/>
                <a:gd name="connsiteY5" fmla="*/ 20834 h 63910"/>
                <a:gd name="connsiteX6" fmla="*/ 16819 w 56541"/>
                <a:gd name="connsiteY6" fmla="*/ 31179 h 63910"/>
                <a:gd name="connsiteX7" fmla="*/ 32832 w 56541"/>
                <a:gd name="connsiteY7" fmla="*/ 36281 h 63910"/>
                <a:gd name="connsiteX8" fmla="*/ 44877 w 56541"/>
                <a:gd name="connsiteY8" fmla="*/ 45633 h 63910"/>
                <a:gd name="connsiteX9" fmla="*/ 37366 w 56541"/>
                <a:gd name="connsiteY9" fmla="*/ 56970 h 63910"/>
                <a:gd name="connsiteX10" fmla="*/ 23196 w 56541"/>
                <a:gd name="connsiteY10" fmla="*/ 60088 h 63910"/>
                <a:gd name="connsiteX11" fmla="*/ 6191 w 56541"/>
                <a:gd name="connsiteY11" fmla="*/ 54136 h 63910"/>
                <a:gd name="connsiteX12" fmla="*/ 13985 w 56541"/>
                <a:gd name="connsiteY12" fmla="*/ 46059 h 63910"/>
                <a:gd name="connsiteX13" fmla="*/ 8458 w 56541"/>
                <a:gd name="connsiteY13" fmla="*/ 40815 h 63910"/>
                <a:gd name="connsiteX14" fmla="*/ 239 w 56541"/>
                <a:gd name="connsiteY14" fmla="*/ 50310 h 63910"/>
                <a:gd name="connsiteX15" fmla="*/ 23054 w 56541"/>
                <a:gd name="connsiteY15" fmla="*/ 64056 h 63910"/>
                <a:gd name="connsiteX16" fmla="*/ 53946 w 56541"/>
                <a:gd name="connsiteY16" fmla="*/ 40674 h 63910"/>
                <a:gd name="connsiteX17" fmla="*/ 34391 w 56541"/>
                <a:gd name="connsiteY17" fmla="*/ 24094 h 63910"/>
                <a:gd name="connsiteX18" fmla="*/ 28722 w 56541"/>
                <a:gd name="connsiteY18" fmla="*/ 22960 h 63910"/>
                <a:gd name="connsiteX19" fmla="*/ 20928 w 56541"/>
                <a:gd name="connsiteY19" fmla="*/ 15875 h 63910"/>
                <a:gd name="connsiteX20" fmla="*/ 26597 w 56541"/>
                <a:gd name="connsiteY20" fmla="*/ 6805 h 63910"/>
                <a:gd name="connsiteX21" fmla="*/ 37792 w 56541"/>
                <a:gd name="connsiteY21" fmla="*/ 4113 h 63910"/>
                <a:gd name="connsiteX22" fmla="*/ 51254 w 56541"/>
                <a:gd name="connsiteY22" fmla="*/ 9356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6541" h="63910">
                  <a:moveTo>
                    <a:pt x="51254" y="9356"/>
                  </a:moveTo>
                  <a:cubicBezTo>
                    <a:pt x="47570" y="10206"/>
                    <a:pt x="45302" y="13182"/>
                    <a:pt x="45302" y="16016"/>
                  </a:cubicBezTo>
                  <a:cubicBezTo>
                    <a:pt x="45302" y="19276"/>
                    <a:pt x="48136" y="20551"/>
                    <a:pt x="49979" y="20551"/>
                  </a:cubicBezTo>
                  <a:cubicBezTo>
                    <a:pt x="51396" y="20551"/>
                    <a:pt x="56781" y="19701"/>
                    <a:pt x="56781" y="12474"/>
                  </a:cubicBezTo>
                  <a:cubicBezTo>
                    <a:pt x="56781" y="3263"/>
                    <a:pt x="46578" y="145"/>
                    <a:pt x="37933" y="145"/>
                  </a:cubicBezTo>
                  <a:cubicBezTo>
                    <a:pt x="15827" y="145"/>
                    <a:pt x="11859" y="16441"/>
                    <a:pt x="11859" y="20834"/>
                  </a:cubicBezTo>
                  <a:cubicBezTo>
                    <a:pt x="11859" y="26078"/>
                    <a:pt x="14835" y="29479"/>
                    <a:pt x="16819" y="31179"/>
                  </a:cubicBezTo>
                  <a:cubicBezTo>
                    <a:pt x="20503" y="34013"/>
                    <a:pt x="23054" y="34580"/>
                    <a:pt x="32832" y="36281"/>
                  </a:cubicBezTo>
                  <a:cubicBezTo>
                    <a:pt x="35808" y="36847"/>
                    <a:pt x="44877" y="38548"/>
                    <a:pt x="44877" y="45633"/>
                  </a:cubicBezTo>
                  <a:cubicBezTo>
                    <a:pt x="44877" y="48042"/>
                    <a:pt x="43318" y="53427"/>
                    <a:pt x="37366" y="56970"/>
                  </a:cubicBezTo>
                  <a:cubicBezTo>
                    <a:pt x="31840" y="60088"/>
                    <a:pt x="24896" y="60088"/>
                    <a:pt x="23196" y="60088"/>
                  </a:cubicBezTo>
                  <a:cubicBezTo>
                    <a:pt x="17527" y="60088"/>
                    <a:pt x="9450" y="58812"/>
                    <a:pt x="6191" y="54136"/>
                  </a:cubicBezTo>
                  <a:cubicBezTo>
                    <a:pt x="10867" y="53569"/>
                    <a:pt x="13985" y="50026"/>
                    <a:pt x="13985" y="46059"/>
                  </a:cubicBezTo>
                  <a:cubicBezTo>
                    <a:pt x="13985" y="42516"/>
                    <a:pt x="11434" y="40815"/>
                    <a:pt x="8458" y="40815"/>
                  </a:cubicBezTo>
                  <a:cubicBezTo>
                    <a:pt x="4348" y="40815"/>
                    <a:pt x="239" y="44075"/>
                    <a:pt x="239" y="50310"/>
                  </a:cubicBezTo>
                  <a:cubicBezTo>
                    <a:pt x="239" y="58812"/>
                    <a:pt x="9308" y="64056"/>
                    <a:pt x="23054" y="64056"/>
                  </a:cubicBezTo>
                  <a:cubicBezTo>
                    <a:pt x="49128" y="64056"/>
                    <a:pt x="53946" y="46200"/>
                    <a:pt x="53946" y="40674"/>
                  </a:cubicBezTo>
                  <a:cubicBezTo>
                    <a:pt x="53946" y="27636"/>
                    <a:pt x="39634" y="25086"/>
                    <a:pt x="34391" y="24094"/>
                  </a:cubicBezTo>
                  <a:cubicBezTo>
                    <a:pt x="33115" y="23810"/>
                    <a:pt x="29573" y="23243"/>
                    <a:pt x="28722" y="22960"/>
                  </a:cubicBezTo>
                  <a:cubicBezTo>
                    <a:pt x="23479" y="21968"/>
                    <a:pt x="20928" y="18992"/>
                    <a:pt x="20928" y="15875"/>
                  </a:cubicBezTo>
                  <a:cubicBezTo>
                    <a:pt x="20928" y="12615"/>
                    <a:pt x="23479" y="8789"/>
                    <a:pt x="26597" y="6805"/>
                  </a:cubicBezTo>
                  <a:cubicBezTo>
                    <a:pt x="30423" y="4396"/>
                    <a:pt x="35383" y="4113"/>
                    <a:pt x="37792" y="4113"/>
                  </a:cubicBezTo>
                  <a:cubicBezTo>
                    <a:pt x="40768" y="4113"/>
                    <a:pt x="48136" y="4538"/>
                    <a:pt x="51254" y="9356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形状 486">
              <a:extLst>
                <a:ext uri="{FF2B5EF4-FFF2-40B4-BE49-F238E27FC236}">
                  <a16:creationId xmlns:a16="http://schemas.microsoft.com/office/drawing/2014/main" id="{6E70510D-0B9F-3A69-8FB9-335CC183D42B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7603815" y="4062386"/>
              <a:ext cx="88871" cy="91705"/>
            </a:xfrm>
            <a:custGeom>
              <a:avLst/>
              <a:gdLst>
                <a:gd name="connsiteX0" fmla="*/ 89115 w 88871"/>
                <a:gd name="connsiteY0" fmla="*/ 14314 h 91705"/>
                <a:gd name="connsiteX1" fmla="*/ 80207 w 88871"/>
                <a:gd name="connsiteY1" fmla="*/ 143 h 91705"/>
                <a:gd name="connsiteX2" fmla="*/ 70288 w 88871"/>
                <a:gd name="connsiteY2" fmla="*/ 9861 h 91705"/>
                <a:gd name="connsiteX3" fmla="*/ 73527 w 88871"/>
                <a:gd name="connsiteY3" fmla="*/ 15934 h 91705"/>
                <a:gd name="connsiteX4" fmla="*/ 80410 w 88871"/>
                <a:gd name="connsiteY4" fmla="*/ 32534 h 91705"/>
                <a:gd name="connsiteX5" fmla="*/ 44375 w 88871"/>
                <a:gd name="connsiteY5" fmla="*/ 87395 h 91705"/>
                <a:gd name="connsiteX6" fmla="*/ 29395 w 88871"/>
                <a:gd name="connsiteY6" fmla="*/ 69783 h 91705"/>
                <a:gd name="connsiteX7" fmla="*/ 41136 w 88871"/>
                <a:gd name="connsiteY7" fmla="*/ 26866 h 91705"/>
                <a:gd name="connsiteX8" fmla="*/ 43565 w 88871"/>
                <a:gd name="connsiteY8" fmla="*/ 16744 h 91705"/>
                <a:gd name="connsiteX9" fmla="*/ 26965 w 88871"/>
                <a:gd name="connsiteY9" fmla="*/ 143 h 91705"/>
                <a:gd name="connsiteX10" fmla="*/ 243 w 88871"/>
                <a:gd name="connsiteY10" fmla="*/ 31319 h 91705"/>
                <a:gd name="connsiteX11" fmla="*/ 2672 w 88871"/>
                <a:gd name="connsiteY11" fmla="*/ 33344 h 91705"/>
                <a:gd name="connsiteX12" fmla="*/ 5911 w 88871"/>
                <a:gd name="connsiteY12" fmla="*/ 29700 h 91705"/>
                <a:gd name="connsiteX13" fmla="*/ 26358 w 88871"/>
                <a:gd name="connsiteY13" fmla="*/ 4597 h 91705"/>
                <a:gd name="connsiteX14" fmla="*/ 31419 w 88871"/>
                <a:gd name="connsiteY14" fmla="*/ 11075 h 91705"/>
                <a:gd name="connsiteX15" fmla="*/ 27977 w 88871"/>
                <a:gd name="connsiteY15" fmla="*/ 25246 h 91705"/>
                <a:gd name="connsiteX16" fmla="*/ 16438 w 88871"/>
                <a:gd name="connsiteY16" fmla="*/ 66747 h 91705"/>
                <a:gd name="connsiteX17" fmla="*/ 43565 w 88871"/>
                <a:gd name="connsiteY17" fmla="*/ 91849 h 91705"/>
                <a:gd name="connsiteX18" fmla="*/ 89115 w 88871"/>
                <a:gd name="connsiteY18" fmla="*/ 14314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115" y="14314"/>
                  </a:moveTo>
                  <a:cubicBezTo>
                    <a:pt x="89115" y="3383"/>
                    <a:pt x="83851" y="143"/>
                    <a:pt x="80207" y="143"/>
                  </a:cubicBezTo>
                  <a:cubicBezTo>
                    <a:pt x="75146" y="143"/>
                    <a:pt x="70288" y="5407"/>
                    <a:pt x="70288" y="9861"/>
                  </a:cubicBezTo>
                  <a:cubicBezTo>
                    <a:pt x="70288" y="12492"/>
                    <a:pt x="71300" y="13707"/>
                    <a:pt x="73527" y="15934"/>
                  </a:cubicBezTo>
                  <a:cubicBezTo>
                    <a:pt x="77778" y="19983"/>
                    <a:pt x="80410" y="25246"/>
                    <a:pt x="80410" y="32534"/>
                  </a:cubicBezTo>
                  <a:cubicBezTo>
                    <a:pt x="80410" y="41037"/>
                    <a:pt x="68061" y="87395"/>
                    <a:pt x="44375" y="87395"/>
                  </a:cubicBezTo>
                  <a:cubicBezTo>
                    <a:pt x="34051" y="87395"/>
                    <a:pt x="29395" y="80310"/>
                    <a:pt x="29395" y="69783"/>
                  </a:cubicBezTo>
                  <a:cubicBezTo>
                    <a:pt x="29395" y="58446"/>
                    <a:pt x="34860" y="43668"/>
                    <a:pt x="41136" y="26866"/>
                  </a:cubicBezTo>
                  <a:cubicBezTo>
                    <a:pt x="42553" y="23424"/>
                    <a:pt x="43565" y="20590"/>
                    <a:pt x="43565" y="16744"/>
                  </a:cubicBezTo>
                  <a:cubicBezTo>
                    <a:pt x="43565" y="7634"/>
                    <a:pt x="37087" y="143"/>
                    <a:pt x="26965" y="143"/>
                  </a:cubicBezTo>
                  <a:cubicBezTo>
                    <a:pt x="7936" y="143"/>
                    <a:pt x="243" y="29497"/>
                    <a:pt x="243" y="31319"/>
                  </a:cubicBezTo>
                  <a:cubicBezTo>
                    <a:pt x="243" y="33344"/>
                    <a:pt x="2268" y="33344"/>
                    <a:pt x="2672" y="33344"/>
                  </a:cubicBezTo>
                  <a:cubicBezTo>
                    <a:pt x="4697" y="33344"/>
                    <a:pt x="4899" y="32939"/>
                    <a:pt x="5911" y="29700"/>
                  </a:cubicBezTo>
                  <a:cubicBezTo>
                    <a:pt x="11782" y="9253"/>
                    <a:pt x="20487" y="4597"/>
                    <a:pt x="26358" y="4597"/>
                  </a:cubicBezTo>
                  <a:cubicBezTo>
                    <a:pt x="27977" y="4597"/>
                    <a:pt x="31419" y="4597"/>
                    <a:pt x="31419" y="11075"/>
                  </a:cubicBezTo>
                  <a:cubicBezTo>
                    <a:pt x="31419" y="16136"/>
                    <a:pt x="29395" y="21602"/>
                    <a:pt x="27977" y="25246"/>
                  </a:cubicBezTo>
                  <a:cubicBezTo>
                    <a:pt x="19070" y="48729"/>
                    <a:pt x="16438" y="58042"/>
                    <a:pt x="16438" y="66747"/>
                  </a:cubicBezTo>
                  <a:cubicBezTo>
                    <a:pt x="16438" y="88610"/>
                    <a:pt x="34253" y="91849"/>
                    <a:pt x="43565" y="91849"/>
                  </a:cubicBezTo>
                  <a:cubicBezTo>
                    <a:pt x="77576" y="91849"/>
                    <a:pt x="89115" y="24841"/>
                    <a:pt x="89115" y="1431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形状 487">
              <a:extLst>
                <a:ext uri="{FF2B5EF4-FFF2-40B4-BE49-F238E27FC236}">
                  <a16:creationId xmlns:a16="http://schemas.microsoft.com/office/drawing/2014/main" id="{448EED3A-5A28-B57B-D901-DAB9EB7C198C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7712263" y="3974184"/>
              <a:ext cx="62635" cy="94094"/>
            </a:xfrm>
            <a:custGeom>
              <a:avLst/>
              <a:gdLst>
                <a:gd name="connsiteX0" fmla="*/ 62883 w 62635"/>
                <a:gd name="connsiteY0" fmla="*/ 68443 h 94094"/>
                <a:gd name="connsiteX1" fmla="*/ 58065 w 62635"/>
                <a:gd name="connsiteY1" fmla="*/ 68443 h 94094"/>
                <a:gd name="connsiteX2" fmla="*/ 54381 w 62635"/>
                <a:gd name="connsiteY2" fmla="*/ 81338 h 94094"/>
                <a:gd name="connsiteX3" fmla="*/ 40352 w 62635"/>
                <a:gd name="connsiteY3" fmla="*/ 82189 h 94094"/>
                <a:gd name="connsiteX4" fmla="*/ 14277 w 62635"/>
                <a:gd name="connsiteY4" fmla="*/ 82189 h 94094"/>
                <a:gd name="connsiteX5" fmla="*/ 42619 w 62635"/>
                <a:gd name="connsiteY5" fmla="*/ 58382 h 94094"/>
                <a:gd name="connsiteX6" fmla="*/ 62883 w 62635"/>
                <a:gd name="connsiteY6" fmla="*/ 27773 h 94094"/>
                <a:gd name="connsiteX7" fmla="*/ 29724 w 62635"/>
                <a:gd name="connsiteY7" fmla="*/ 139 h 94094"/>
                <a:gd name="connsiteX8" fmla="*/ 248 w 62635"/>
                <a:gd name="connsiteY8" fmla="*/ 25505 h 94094"/>
                <a:gd name="connsiteX9" fmla="*/ 7759 w 62635"/>
                <a:gd name="connsiteY9" fmla="*/ 33441 h 94094"/>
                <a:gd name="connsiteX10" fmla="*/ 15269 w 62635"/>
                <a:gd name="connsiteY10" fmla="*/ 25930 h 94094"/>
                <a:gd name="connsiteX11" fmla="*/ 6909 w 62635"/>
                <a:gd name="connsiteY11" fmla="*/ 18420 h 94094"/>
                <a:gd name="connsiteX12" fmla="*/ 27598 w 62635"/>
                <a:gd name="connsiteY12" fmla="*/ 5241 h 94094"/>
                <a:gd name="connsiteX13" fmla="*/ 49138 w 62635"/>
                <a:gd name="connsiteY13" fmla="*/ 27773 h 94094"/>
                <a:gd name="connsiteX14" fmla="*/ 35817 w 62635"/>
                <a:gd name="connsiteY14" fmla="*/ 54981 h 94094"/>
                <a:gd name="connsiteX15" fmla="*/ 1665 w 62635"/>
                <a:gd name="connsiteY15" fmla="*/ 88707 h 94094"/>
                <a:gd name="connsiteX16" fmla="*/ 248 w 62635"/>
                <a:gd name="connsiteY16" fmla="*/ 94234 h 94094"/>
                <a:gd name="connsiteX17" fmla="*/ 58632 w 62635"/>
                <a:gd name="connsiteY17" fmla="*/ 94234 h 94094"/>
                <a:gd name="connsiteX18" fmla="*/ 62883 w 62635"/>
                <a:gd name="connsiteY18" fmla="*/ 6844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83" y="68443"/>
                  </a:moveTo>
                  <a:lnTo>
                    <a:pt x="58065" y="68443"/>
                  </a:lnTo>
                  <a:cubicBezTo>
                    <a:pt x="57640" y="71560"/>
                    <a:pt x="56223" y="79921"/>
                    <a:pt x="54381" y="81338"/>
                  </a:cubicBezTo>
                  <a:cubicBezTo>
                    <a:pt x="53247" y="82189"/>
                    <a:pt x="42336" y="82189"/>
                    <a:pt x="40352" y="82189"/>
                  </a:cubicBezTo>
                  <a:lnTo>
                    <a:pt x="14277" y="82189"/>
                  </a:lnTo>
                  <a:cubicBezTo>
                    <a:pt x="29157" y="69010"/>
                    <a:pt x="34117" y="65042"/>
                    <a:pt x="42619" y="58382"/>
                  </a:cubicBezTo>
                  <a:cubicBezTo>
                    <a:pt x="53106" y="50021"/>
                    <a:pt x="62883" y="41235"/>
                    <a:pt x="62883" y="27773"/>
                  </a:cubicBezTo>
                  <a:cubicBezTo>
                    <a:pt x="62883" y="10626"/>
                    <a:pt x="47862" y="139"/>
                    <a:pt x="29724" y="139"/>
                  </a:cubicBezTo>
                  <a:cubicBezTo>
                    <a:pt x="12152" y="139"/>
                    <a:pt x="248" y="12468"/>
                    <a:pt x="248" y="25505"/>
                  </a:cubicBezTo>
                  <a:cubicBezTo>
                    <a:pt x="248" y="32732"/>
                    <a:pt x="6342" y="33441"/>
                    <a:pt x="7759" y="33441"/>
                  </a:cubicBezTo>
                  <a:cubicBezTo>
                    <a:pt x="11160" y="33441"/>
                    <a:pt x="15269" y="31032"/>
                    <a:pt x="15269" y="25930"/>
                  </a:cubicBezTo>
                  <a:cubicBezTo>
                    <a:pt x="15269" y="23380"/>
                    <a:pt x="14277" y="18420"/>
                    <a:pt x="6909" y="18420"/>
                  </a:cubicBezTo>
                  <a:cubicBezTo>
                    <a:pt x="11302" y="8358"/>
                    <a:pt x="20938" y="5241"/>
                    <a:pt x="27598" y="5241"/>
                  </a:cubicBezTo>
                  <a:cubicBezTo>
                    <a:pt x="41769" y="5241"/>
                    <a:pt x="49138" y="16294"/>
                    <a:pt x="49138" y="27773"/>
                  </a:cubicBezTo>
                  <a:cubicBezTo>
                    <a:pt x="49138" y="40101"/>
                    <a:pt x="40352" y="49879"/>
                    <a:pt x="35817" y="54981"/>
                  </a:cubicBezTo>
                  <a:lnTo>
                    <a:pt x="1665" y="88707"/>
                  </a:lnTo>
                  <a:cubicBezTo>
                    <a:pt x="248" y="89983"/>
                    <a:pt x="248" y="90266"/>
                    <a:pt x="248" y="94234"/>
                  </a:cubicBezTo>
                  <a:lnTo>
                    <a:pt x="58632" y="94234"/>
                  </a:lnTo>
                  <a:lnTo>
                    <a:pt x="62883" y="6844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形状 488">
              <a:extLst>
                <a:ext uri="{FF2B5EF4-FFF2-40B4-BE49-F238E27FC236}">
                  <a16:creationId xmlns:a16="http://schemas.microsoft.com/office/drawing/2014/main" id="{9766E1E6-081F-ED8C-E8DE-BA677BA10846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7705992" y="4103566"/>
              <a:ext cx="81765" cy="127254"/>
            </a:xfrm>
            <a:custGeom>
              <a:avLst/>
              <a:gdLst>
                <a:gd name="connsiteX0" fmla="*/ 60049 w 81765"/>
                <a:gd name="connsiteY0" fmla="*/ 1988 h 127254"/>
                <a:gd name="connsiteX1" fmla="*/ 57640 w 81765"/>
                <a:gd name="connsiteY1" fmla="*/ 146 h 127254"/>
                <a:gd name="connsiteX2" fmla="*/ 54806 w 81765"/>
                <a:gd name="connsiteY2" fmla="*/ 3264 h 127254"/>
                <a:gd name="connsiteX3" fmla="*/ 46728 w 81765"/>
                <a:gd name="connsiteY3" fmla="*/ 35715 h 127254"/>
                <a:gd name="connsiteX4" fmla="*/ 248 w 81765"/>
                <a:gd name="connsiteY4" fmla="*/ 73834 h 127254"/>
                <a:gd name="connsiteX5" fmla="*/ 30574 w 81765"/>
                <a:gd name="connsiteY5" fmla="*/ 100050 h 127254"/>
                <a:gd name="connsiteX6" fmla="*/ 27314 w 81765"/>
                <a:gd name="connsiteY6" fmla="*/ 113371 h 127254"/>
                <a:gd name="connsiteX7" fmla="*/ 24338 w 81765"/>
                <a:gd name="connsiteY7" fmla="*/ 125700 h 127254"/>
                <a:gd name="connsiteX8" fmla="*/ 26606 w 81765"/>
                <a:gd name="connsiteY8" fmla="*/ 127400 h 127254"/>
                <a:gd name="connsiteX9" fmla="*/ 29582 w 81765"/>
                <a:gd name="connsiteY9" fmla="*/ 123999 h 127254"/>
                <a:gd name="connsiteX10" fmla="*/ 35533 w 81765"/>
                <a:gd name="connsiteY10" fmla="*/ 100192 h 127254"/>
                <a:gd name="connsiteX11" fmla="*/ 82014 w 81765"/>
                <a:gd name="connsiteY11" fmla="*/ 62073 h 127254"/>
                <a:gd name="connsiteX12" fmla="*/ 51688 w 81765"/>
                <a:gd name="connsiteY12" fmla="*/ 35856 h 127254"/>
                <a:gd name="connsiteX13" fmla="*/ 60049 w 81765"/>
                <a:gd name="connsiteY13" fmla="*/ 1988 h 127254"/>
                <a:gd name="connsiteX14" fmla="*/ 31566 w 81765"/>
                <a:gd name="connsiteY14" fmla="*/ 96083 h 127254"/>
                <a:gd name="connsiteX15" fmla="*/ 10593 w 81765"/>
                <a:gd name="connsiteY15" fmla="*/ 76243 h 127254"/>
                <a:gd name="connsiteX16" fmla="*/ 45595 w 81765"/>
                <a:gd name="connsiteY16" fmla="*/ 39824 h 127254"/>
                <a:gd name="connsiteX17" fmla="*/ 31566 w 81765"/>
                <a:gd name="connsiteY17" fmla="*/ 96083 h 127254"/>
                <a:gd name="connsiteX18" fmla="*/ 50554 w 81765"/>
                <a:gd name="connsiteY18" fmla="*/ 39824 h 127254"/>
                <a:gd name="connsiteX19" fmla="*/ 71669 w 81765"/>
                <a:gd name="connsiteY19" fmla="*/ 59664 h 127254"/>
                <a:gd name="connsiteX20" fmla="*/ 36525 w 81765"/>
                <a:gd name="connsiteY20" fmla="*/ 96083 h 127254"/>
                <a:gd name="connsiteX21" fmla="*/ 50554 w 81765"/>
                <a:gd name="connsiteY21" fmla="*/ 39824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7254">
                  <a:moveTo>
                    <a:pt x="60049" y="1988"/>
                  </a:moveTo>
                  <a:cubicBezTo>
                    <a:pt x="60049" y="146"/>
                    <a:pt x="58348" y="146"/>
                    <a:pt x="57640" y="146"/>
                  </a:cubicBezTo>
                  <a:cubicBezTo>
                    <a:pt x="55514" y="146"/>
                    <a:pt x="55373" y="854"/>
                    <a:pt x="54806" y="3264"/>
                  </a:cubicBezTo>
                  <a:lnTo>
                    <a:pt x="46728" y="35715"/>
                  </a:lnTo>
                  <a:cubicBezTo>
                    <a:pt x="21646" y="36848"/>
                    <a:pt x="248" y="54845"/>
                    <a:pt x="248" y="73834"/>
                  </a:cubicBezTo>
                  <a:cubicBezTo>
                    <a:pt x="248" y="89847"/>
                    <a:pt x="14844" y="99484"/>
                    <a:pt x="30574" y="100050"/>
                  </a:cubicBezTo>
                  <a:cubicBezTo>
                    <a:pt x="29440" y="104443"/>
                    <a:pt x="28448" y="108978"/>
                    <a:pt x="27314" y="113371"/>
                  </a:cubicBezTo>
                  <a:cubicBezTo>
                    <a:pt x="25614" y="120031"/>
                    <a:pt x="24338" y="125275"/>
                    <a:pt x="24338" y="125700"/>
                  </a:cubicBezTo>
                  <a:cubicBezTo>
                    <a:pt x="24338" y="127400"/>
                    <a:pt x="26181" y="127400"/>
                    <a:pt x="26606" y="127400"/>
                  </a:cubicBezTo>
                  <a:cubicBezTo>
                    <a:pt x="28731" y="127400"/>
                    <a:pt x="28873" y="126975"/>
                    <a:pt x="29582" y="123999"/>
                  </a:cubicBezTo>
                  <a:lnTo>
                    <a:pt x="35533" y="100192"/>
                  </a:lnTo>
                  <a:cubicBezTo>
                    <a:pt x="59766" y="99200"/>
                    <a:pt x="82014" y="81345"/>
                    <a:pt x="82014" y="62073"/>
                  </a:cubicBezTo>
                  <a:cubicBezTo>
                    <a:pt x="82014" y="47193"/>
                    <a:pt x="68977" y="36565"/>
                    <a:pt x="51688" y="35856"/>
                  </a:cubicBezTo>
                  <a:lnTo>
                    <a:pt x="60049" y="1988"/>
                  </a:lnTo>
                  <a:close/>
                  <a:moveTo>
                    <a:pt x="31566" y="96083"/>
                  </a:moveTo>
                  <a:cubicBezTo>
                    <a:pt x="20654" y="95516"/>
                    <a:pt x="10593" y="89564"/>
                    <a:pt x="10593" y="76243"/>
                  </a:cubicBezTo>
                  <a:cubicBezTo>
                    <a:pt x="10593" y="62073"/>
                    <a:pt x="21363" y="42092"/>
                    <a:pt x="45595" y="39824"/>
                  </a:cubicBezTo>
                  <a:lnTo>
                    <a:pt x="31566" y="96083"/>
                  </a:lnTo>
                  <a:close/>
                  <a:moveTo>
                    <a:pt x="50554" y="39824"/>
                  </a:moveTo>
                  <a:cubicBezTo>
                    <a:pt x="61466" y="40249"/>
                    <a:pt x="71669" y="46201"/>
                    <a:pt x="71669" y="59664"/>
                  </a:cubicBezTo>
                  <a:cubicBezTo>
                    <a:pt x="71669" y="75110"/>
                    <a:pt x="59482" y="94099"/>
                    <a:pt x="36525" y="96083"/>
                  </a:cubicBezTo>
                  <a:lnTo>
                    <a:pt x="50554" y="39824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形状 489">
              <a:extLst>
                <a:ext uri="{FF2B5EF4-FFF2-40B4-BE49-F238E27FC236}">
                  <a16:creationId xmlns:a16="http://schemas.microsoft.com/office/drawing/2014/main" id="{F433E6BB-0676-ED0F-02B0-0699D752C75C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7865323" y="4097206"/>
              <a:ext cx="123691" cy="8097"/>
            </a:xfrm>
            <a:custGeom>
              <a:avLst/>
              <a:gdLst>
                <a:gd name="connsiteX0" fmla="*/ 116861 w 123691"/>
                <a:gd name="connsiteY0" fmla="*/ 8241 h 8097"/>
                <a:gd name="connsiteX1" fmla="*/ 123947 w 123691"/>
                <a:gd name="connsiteY1" fmla="*/ 4192 h 8097"/>
                <a:gd name="connsiteX2" fmla="*/ 116861 w 123691"/>
                <a:gd name="connsiteY2" fmla="*/ 143 h 8097"/>
                <a:gd name="connsiteX3" fmla="*/ 7341 w 123691"/>
                <a:gd name="connsiteY3" fmla="*/ 143 h 8097"/>
                <a:gd name="connsiteX4" fmla="*/ 255 w 123691"/>
                <a:gd name="connsiteY4" fmla="*/ 4192 h 8097"/>
                <a:gd name="connsiteX5" fmla="*/ 7341 w 123691"/>
                <a:gd name="connsiteY5" fmla="*/ 8241 h 8097"/>
                <a:gd name="connsiteX6" fmla="*/ 116861 w 123691"/>
                <a:gd name="connsiteY6" fmla="*/ 8241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861" y="8241"/>
                  </a:moveTo>
                  <a:cubicBezTo>
                    <a:pt x="120303" y="8241"/>
                    <a:pt x="123947" y="8241"/>
                    <a:pt x="123947" y="4192"/>
                  </a:cubicBezTo>
                  <a:cubicBezTo>
                    <a:pt x="123947" y="143"/>
                    <a:pt x="120303" y="143"/>
                    <a:pt x="116861" y="143"/>
                  </a:cubicBezTo>
                  <a:lnTo>
                    <a:pt x="7341" y="143"/>
                  </a:lnTo>
                  <a:cubicBezTo>
                    <a:pt x="3899" y="143"/>
                    <a:pt x="255" y="143"/>
                    <a:pt x="255" y="4192"/>
                  </a:cubicBezTo>
                  <a:cubicBezTo>
                    <a:pt x="255" y="8241"/>
                    <a:pt x="3899" y="8241"/>
                    <a:pt x="7341" y="8241"/>
                  </a:cubicBezTo>
                  <a:lnTo>
                    <a:pt x="116861" y="824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形状 490">
              <a:extLst>
                <a:ext uri="{FF2B5EF4-FFF2-40B4-BE49-F238E27FC236}">
                  <a16:creationId xmlns:a16="http://schemas.microsoft.com/office/drawing/2014/main" id="{A175633C-E0F1-ED6A-BD15-7A240A898AD5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8061690" y="4011371"/>
              <a:ext cx="100208" cy="143125"/>
            </a:xfrm>
            <a:custGeom>
              <a:avLst/>
              <a:gdLst>
                <a:gd name="connsiteX0" fmla="*/ 61807 w 100208"/>
                <a:gd name="connsiteY0" fmla="*/ 81525 h 143125"/>
                <a:gd name="connsiteX1" fmla="*/ 83064 w 100208"/>
                <a:gd name="connsiteY1" fmla="*/ 138411 h 143125"/>
                <a:gd name="connsiteX2" fmla="*/ 93793 w 100208"/>
                <a:gd name="connsiteY2" fmla="*/ 142864 h 143125"/>
                <a:gd name="connsiteX3" fmla="*/ 98247 w 100208"/>
                <a:gd name="connsiteY3" fmla="*/ 142864 h 143125"/>
                <a:gd name="connsiteX4" fmla="*/ 100474 w 100208"/>
                <a:gd name="connsiteY4" fmla="*/ 140840 h 143125"/>
                <a:gd name="connsiteX5" fmla="*/ 99461 w 100208"/>
                <a:gd name="connsiteY5" fmla="*/ 139018 h 143125"/>
                <a:gd name="connsiteX6" fmla="*/ 94805 w 100208"/>
                <a:gd name="connsiteY6" fmla="*/ 129706 h 143125"/>
                <a:gd name="connsiteX7" fmla="*/ 53507 w 100208"/>
                <a:gd name="connsiteY7" fmla="*/ 14517 h 143125"/>
                <a:gd name="connsiteX8" fmla="*/ 28810 w 100208"/>
                <a:gd name="connsiteY8" fmla="*/ 143 h 143125"/>
                <a:gd name="connsiteX9" fmla="*/ 25166 w 100208"/>
                <a:gd name="connsiteY9" fmla="*/ 2370 h 143125"/>
                <a:gd name="connsiteX10" fmla="*/ 26988 w 100208"/>
                <a:gd name="connsiteY10" fmla="*/ 4395 h 143125"/>
                <a:gd name="connsiteX11" fmla="*/ 40146 w 100208"/>
                <a:gd name="connsiteY11" fmla="*/ 20590 h 143125"/>
                <a:gd name="connsiteX12" fmla="*/ 59783 w 100208"/>
                <a:gd name="connsiteY12" fmla="*/ 75654 h 143125"/>
                <a:gd name="connsiteX13" fmla="*/ 3909 w 100208"/>
                <a:gd name="connsiteY13" fmla="*/ 131123 h 143125"/>
                <a:gd name="connsiteX14" fmla="*/ 265 w 100208"/>
                <a:gd name="connsiteY14" fmla="*/ 137398 h 143125"/>
                <a:gd name="connsiteX15" fmla="*/ 6339 w 100208"/>
                <a:gd name="connsiteY15" fmla="*/ 143269 h 143125"/>
                <a:gd name="connsiteX16" fmla="*/ 13019 w 100208"/>
                <a:gd name="connsiteY16" fmla="*/ 139018 h 143125"/>
                <a:gd name="connsiteX17" fmla="*/ 61807 w 100208"/>
                <a:gd name="connsiteY17" fmla="*/ 81525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208" h="143125">
                  <a:moveTo>
                    <a:pt x="61807" y="81525"/>
                  </a:moveTo>
                  <a:cubicBezTo>
                    <a:pt x="70107" y="102781"/>
                    <a:pt x="79825" y="133754"/>
                    <a:pt x="83064" y="138411"/>
                  </a:cubicBezTo>
                  <a:cubicBezTo>
                    <a:pt x="86303" y="142864"/>
                    <a:pt x="88327" y="142864"/>
                    <a:pt x="93793" y="142864"/>
                  </a:cubicBezTo>
                  <a:lnTo>
                    <a:pt x="98247" y="142864"/>
                  </a:lnTo>
                  <a:cubicBezTo>
                    <a:pt x="100271" y="142662"/>
                    <a:pt x="100474" y="141447"/>
                    <a:pt x="100474" y="140840"/>
                  </a:cubicBezTo>
                  <a:cubicBezTo>
                    <a:pt x="100474" y="140233"/>
                    <a:pt x="100069" y="139828"/>
                    <a:pt x="99461" y="139018"/>
                  </a:cubicBezTo>
                  <a:cubicBezTo>
                    <a:pt x="97437" y="136791"/>
                    <a:pt x="96222" y="133754"/>
                    <a:pt x="94805" y="129706"/>
                  </a:cubicBezTo>
                  <a:lnTo>
                    <a:pt x="53507" y="14517"/>
                  </a:lnTo>
                  <a:cubicBezTo>
                    <a:pt x="49256" y="2775"/>
                    <a:pt x="38324" y="143"/>
                    <a:pt x="28810" y="143"/>
                  </a:cubicBezTo>
                  <a:cubicBezTo>
                    <a:pt x="27797" y="143"/>
                    <a:pt x="25166" y="143"/>
                    <a:pt x="25166" y="2370"/>
                  </a:cubicBezTo>
                  <a:cubicBezTo>
                    <a:pt x="25166" y="3990"/>
                    <a:pt x="26785" y="4395"/>
                    <a:pt x="26988" y="4395"/>
                  </a:cubicBezTo>
                  <a:cubicBezTo>
                    <a:pt x="33668" y="5609"/>
                    <a:pt x="35085" y="6824"/>
                    <a:pt x="40146" y="20590"/>
                  </a:cubicBezTo>
                  <a:lnTo>
                    <a:pt x="59783" y="75654"/>
                  </a:lnTo>
                  <a:lnTo>
                    <a:pt x="3909" y="131123"/>
                  </a:lnTo>
                  <a:cubicBezTo>
                    <a:pt x="1480" y="133552"/>
                    <a:pt x="265" y="134767"/>
                    <a:pt x="265" y="137398"/>
                  </a:cubicBezTo>
                  <a:cubicBezTo>
                    <a:pt x="265" y="140840"/>
                    <a:pt x="3100" y="143269"/>
                    <a:pt x="6339" y="143269"/>
                  </a:cubicBezTo>
                  <a:cubicBezTo>
                    <a:pt x="9578" y="143269"/>
                    <a:pt x="11400" y="141042"/>
                    <a:pt x="13019" y="139018"/>
                  </a:cubicBezTo>
                  <a:lnTo>
                    <a:pt x="61807" y="8152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形状 491">
              <a:extLst>
                <a:ext uri="{FF2B5EF4-FFF2-40B4-BE49-F238E27FC236}">
                  <a16:creationId xmlns:a16="http://schemas.microsoft.com/office/drawing/2014/main" id="{4837C1CA-3927-8357-4B64-1C79485E716B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8184498" y="4088136"/>
              <a:ext cx="51581" cy="94094"/>
            </a:xfrm>
            <a:custGeom>
              <a:avLst/>
              <a:gdLst>
                <a:gd name="connsiteX0" fmla="*/ 32297 w 51581"/>
                <a:gd name="connsiteY0" fmla="*/ 4113 h 94094"/>
                <a:gd name="connsiteX1" fmla="*/ 28046 w 51581"/>
                <a:gd name="connsiteY1" fmla="*/ 145 h 94094"/>
                <a:gd name="connsiteX2" fmla="*/ 271 w 51581"/>
                <a:gd name="connsiteY2" fmla="*/ 9214 h 94094"/>
                <a:gd name="connsiteX3" fmla="*/ 271 w 51581"/>
                <a:gd name="connsiteY3" fmla="*/ 14316 h 94094"/>
                <a:gd name="connsiteX4" fmla="*/ 20819 w 51581"/>
                <a:gd name="connsiteY4" fmla="*/ 10348 h 94094"/>
                <a:gd name="connsiteX5" fmla="*/ 20819 w 51581"/>
                <a:gd name="connsiteY5" fmla="*/ 82619 h 94094"/>
                <a:gd name="connsiteX6" fmla="*/ 6648 w 51581"/>
                <a:gd name="connsiteY6" fmla="*/ 89138 h 94094"/>
                <a:gd name="connsiteX7" fmla="*/ 1263 w 51581"/>
                <a:gd name="connsiteY7" fmla="*/ 89138 h 94094"/>
                <a:gd name="connsiteX8" fmla="*/ 1263 w 51581"/>
                <a:gd name="connsiteY8" fmla="*/ 94239 h 94094"/>
                <a:gd name="connsiteX9" fmla="*/ 26487 w 51581"/>
                <a:gd name="connsiteY9" fmla="*/ 93673 h 94094"/>
                <a:gd name="connsiteX10" fmla="*/ 51853 w 51581"/>
                <a:gd name="connsiteY10" fmla="*/ 94239 h 94094"/>
                <a:gd name="connsiteX11" fmla="*/ 51853 w 51581"/>
                <a:gd name="connsiteY11" fmla="*/ 89138 h 94094"/>
                <a:gd name="connsiteX12" fmla="*/ 46468 w 51581"/>
                <a:gd name="connsiteY12" fmla="*/ 89138 h 94094"/>
                <a:gd name="connsiteX13" fmla="*/ 32297 w 51581"/>
                <a:gd name="connsiteY13" fmla="*/ 82619 h 94094"/>
                <a:gd name="connsiteX14" fmla="*/ 32297 w 51581"/>
                <a:gd name="connsiteY14" fmla="*/ 411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297" y="4113"/>
                  </a:moveTo>
                  <a:cubicBezTo>
                    <a:pt x="32297" y="287"/>
                    <a:pt x="32014" y="145"/>
                    <a:pt x="28046" y="145"/>
                  </a:cubicBezTo>
                  <a:cubicBezTo>
                    <a:pt x="18977" y="9073"/>
                    <a:pt x="6081" y="9214"/>
                    <a:pt x="271" y="9214"/>
                  </a:cubicBezTo>
                  <a:lnTo>
                    <a:pt x="271" y="14316"/>
                  </a:lnTo>
                  <a:cubicBezTo>
                    <a:pt x="3672" y="14316"/>
                    <a:pt x="13025" y="14316"/>
                    <a:pt x="20819" y="10348"/>
                  </a:cubicBezTo>
                  <a:lnTo>
                    <a:pt x="20819" y="82619"/>
                  </a:lnTo>
                  <a:cubicBezTo>
                    <a:pt x="20819" y="87296"/>
                    <a:pt x="20819" y="89138"/>
                    <a:pt x="6648" y="89138"/>
                  </a:cubicBezTo>
                  <a:lnTo>
                    <a:pt x="1263" y="89138"/>
                  </a:lnTo>
                  <a:lnTo>
                    <a:pt x="1263" y="94239"/>
                  </a:lnTo>
                  <a:cubicBezTo>
                    <a:pt x="3814" y="94098"/>
                    <a:pt x="21244" y="93673"/>
                    <a:pt x="26487" y="93673"/>
                  </a:cubicBezTo>
                  <a:cubicBezTo>
                    <a:pt x="30880" y="93673"/>
                    <a:pt x="48736" y="94098"/>
                    <a:pt x="51853" y="94239"/>
                  </a:cubicBezTo>
                  <a:lnTo>
                    <a:pt x="51853" y="89138"/>
                  </a:lnTo>
                  <a:lnTo>
                    <a:pt x="46468" y="89138"/>
                  </a:lnTo>
                  <a:cubicBezTo>
                    <a:pt x="32297" y="89138"/>
                    <a:pt x="32297" y="87296"/>
                    <a:pt x="32297" y="82619"/>
                  </a:cubicBezTo>
                  <a:lnTo>
                    <a:pt x="32297" y="411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形状 492">
              <a:extLst>
                <a:ext uri="{FF2B5EF4-FFF2-40B4-BE49-F238E27FC236}">
                  <a16:creationId xmlns:a16="http://schemas.microsoft.com/office/drawing/2014/main" id="{B0CD0DC1-2EB3-80A3-16BE-ECBF6A543528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8257399" y="4088136"/>
              <a:ext cx="65185" cy="96928"/>
            </a:xfrm>
            <a:custGeom>
              <a:avLst/>
              <a:gdLst>
                <a:gd name="connsiteX0" fmla="*/ 31309 w 65185"/>
                <a:gd name="connsiteY0" fmla="*/ 46909 h 96928"/>
                <a:gd name="connsiteX1" fmla="*/ 50298 w 65185"/>
                <a:gd name="connsiteY1" fmla="*/ 69724 h 96928"/>
                <a:gd name="connsiteX2" fmla="*/ 31876 w 65185"/>
                <a:gd name="connsiteY2" fmla="*/ 92539 h 96928"/>
                <a:gd name="connsiteX3" fmla="*/ 7786 w 65185"/>
                <a:gd name="connsiteY3" fmla="*/ 82619 h 96928"/>
                <a:gd name="connsiteX4" fmla="*/ 16005 w 65185"/>
                <a:gd name="connsiteY4" fmla="*/ 74684 h 96928"/>
                <a:gd name="connsiteX5" fmla="*/ 8211 w 65185"/>
                <a:gd name="connsiteY5" fmla="*/ 66890 h 96928"/>
                <a:gd name="connsiteX6" fmla="*/ 275 w 65185"/>
                <a:gd name="connsiteY6" fmla="*/ 75109 h 96928"/>
                <a:gd name="connsiteX7" fmla="*/ 32160 w 65185"/>
                <a:gd name="connsiteY7" fmla="*/ 97074 h 96928"/>
                <a:gd name="connsiteX8" fmla="*/ 65461 w 65185"/>
                <a:gd name="connsiteY8" fmla="*/ 69724 h 96928"/>
                <a:gd name="connsiteX9" fmla="*/ 40804 w 65185"/>
                <a:gd name="connsiteY9" fmla="*/ 44358 h 96928"/>
                <a:gd name="connsiteX10" fmla="*/ 61068 w 65185"/>
                <a:gd name="connsiteY10" fmla="*/ 19701 h 96928"/>
                <a:gd name="connsiteX11" fmla="*/ 32443 w 65185"/>
                <a:gd name="connsiteY11" fmla="*/ 145 h 96928"/>
                <a:gd name="connsiteX12" fmla="*/ 4668 w 65185"/>
                <a:gd name="connsiteY12" fmla="*/ 19134 h 96928"/>
                <a:gd name="connsiteX13" fmla="*/ 12037 w 65185"/>
                <a:gd name="connsiteY13" fmla="*/ 26644 h 96928"/>
                <a:gd name="connsiteX14" fmla="*/ 19264 w 65185"/>
                <a:gd name="connsiteY14" fmla="*/ 19417 h 96928"/>
                <a:gd name="connsiteX15" fmla="*/ 12037 w 65185"/>
                <a:gd name="connsiteY15" fmla="*/ 12048 h 96928"/>
                <a:gd name="connsiteX16" fmla="*/ 32018 w 65185"/>
                <a:gd name="connsiteY16" fmla="*/ 4254 h 96928"/>
                <a:gd name="connsiteX17" fmla="*/ 47322 w 65185"/>
                <a:gd name="connsiteY17" fmla="*/ 19701 h 96928"/>
                <a:gd name="connsiteX18" fmla="*/ 41654 w 65185"/>
                <a:gd name="connsiteY18" fmla="*/ 36564 h 96928"/>
                <a:gd name="connsiteX19" fmla="*/ 25924 w 65185"/>
                <a:gd name="connsiteY19" fmla="*/ 42658 h 96928"/>
                <a:gd name="connsiteX20" fmla="*/ 21390 w 65185"/>
                <a:gd name="connsiteY20" fmla="*/ 43083 h 96928"/>
                <a:gd name="connsiteX21" fmla="*/ 19973 w 65185"/>
                <a:gd name="connsiteY21" fmla="*/ 44925 h 96928"/>
                <a:gd name="connsiteX22" fmla="*/ 23657 w 65185"/>
                <a:gd name="connsiteY22" fmla="*/ 46909 h 96928"/>
                <a:gd name="connsiteX23" fmla="*/ 31309 w 65185"/>
                <a:gd name="connsiteY23" fmla="*/ 46909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309" y="46909"/>
                  </a:moveTo>
                  <a:cubicBezTo>
                    <a:pt x="42363" y="46909"/>
                    <a:pt x="50298" y="54561"/>
                    <a:pt x="50298" y="69724"/>
                  </a:cubicBezTo>
                  <a:cubicBezTo>
                    <a:pt x="50298" y="87296"/>
                    <a:pt x="40095" y="92539"/>
                    <a:pt x="31876" y="92539"/>
                  </a:cubicBezTo>
                  <a:cubicBezTo>
                    <a:pt x="26208" y="92539"/>
                    <a:pt x="13737" y="90980"/>
                    <a:pt x="7786" y="82619"/>
                  </a:cubicBezTo>
                  <a:cubicBezTo>
                    <a:pt x="14446" y="82336"/>
                    <a:pt x="16005" y="77660"/>
                    <a:pt x="16005" y="74684"/>
                  </a:cubicBezTo>
                  <a:cubicBezTo>
                    <a:pt x="16005" y="70149"/>
                    <a:pt x="12604" y="66890"/>
                    <a:pt x="8211" y="66890"/>
                  </a:cubicBezTo>
                  <a:cubicBezTo>
                    <a:pt x="4243" y="66890"/>
                    <a:pt x="275" y="69299"/>
                    <a:pt x="275" y="75109"/>
                  </a:cubicBezTo>
                  <a:cubicBezTo>
                    <a:pt x="275" y="88429"/>
                    <a:pt x="15013" y="97074"/>
                    <a:pt x="32160" y="97074"/>
                  </a:cubicBezTo>
                  <a:cubicBezTo>
                    <a:pt x="51857" y="97074"/>
                    <a:pt x="65461" y="83895"/>
                    <a:pt x="65461" y="69724"/>
                  </a:cubicBezTo>
                  <a:cubicBezTo>
                    <a:pt x="65461" y="58671"/>
                    <a:pt x="56392" y="47617"/>
                    <a:pt x="40804" y="44358"/>
                  </a:cubicBezTo>
                  <a:cubicBezTo>
                    <a:pt x="55683" y="38973"/>
                    <a:pt x="61068" y="28345"/>
                    <a:pt x="61068" y="19701"/>
                  </a:cubicBezTo>
                  <a:cubicBezTo>
                    <a:pt x="61068" y="8506"/>
                    <a:pt x="48173" y="145"/>
                    <a:pt x="32443" y="145"/>
                  </a:cubicBezTo>
                  <a:cubicBezTo>
                    <a:pt x="16713" y="145"/>
                    <a:pt x="4668" y="7797"/>
                    <a:pt x="4668" y="19134"/>
                  </a:cubicBezTo>
                  <a:cubicBezTo>
                    <a:pt x="4668" y="23952"/>
                    <a:pt x="7786" y="26644"/>
                    <a:pt x="12037" y="26644"/>
                  </a:cubicBezTo>
                  <a:cubicBezTo>
                    <a:pt x="16430" y="26644"/>
                    <a:pt x="19264" y="23385"/>
                    <a:pt x="19264" y="19417"/>
                  </a:cubicBezTo>
                  <a:cubicBezTo>
                    <a:pt x="19264" y="15308"/>
                    <a:pt x="16430" y="12332"/>
                    <a:pt x="12037" y="12048"/>
                  </a:cubicBezTo>
                  <a:cubicBezTo>
                    <a:pt x="16997" y="5813"/>
                    <a:pt x="26775" y="4254"/>
                    <a:pt x="32018" y="4254"/>
                  </a:cubicBezTo>
                  <a:cubicBezTo>
                    <a:pt x="38395" y="4254"/>
                    <a:pt x="47322" y="7372"/>
                    <a:pt x="47322" y="19701"/>
                  </a:cubicBezTo>
                  <a:cubicBezTo>
                    <a:pt x="47322" y="25653"/>
                    <a:pt x="45338" y="32171"/>
                    <a:pt x="41654" y="36564"/>
                  </a:cubicBezTo>
                  <a:cubicBezTo>
                    <a:pt x="36978" y="41949"/>
                    <a:pt x="33010" y="42232"/>
                    <a:pt x="25924" y="42658"/>
                  </a:cubicBezTo>
                  <a:cubicBezTo>
                    <a:pt x="22382" y="42941"/>
                    <a:pt x="22098" y="42941"/>
                    <a:pt x="21390" y="43083"/>
                  </a:cubicBezTo>
                  <a:cubicBezTo>
                    <a:pt x="21106" y="43083"/>
                    <a:pt x="19973" y="43366"/>
                    <a:pt x="19973" y="44925"/>
                  </a:cubicBezTo>
                  <a:cubicBezTo>
                    <a:pt x="19973" y="46909"/>
                    <a:pt x="21248" y="46909"/>
                    <a:pt x="23657" y="46909"/>
                  </a:cubicBezTo>
                  <a:lnTo>
                    <a:pt x="31309" y="46909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形状 493">
              <a:extLst>
                <a:ext uri="{FF2B5EF4-FFF2-40B4-BE49-F238E27FC236}">
                  <a16:creationId xmlns:a16="http://schemas.microsoft.com/office/drawing/2014/main" id="{929C5B07-E13B-6FC1-7CDA-06096CB02126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8346435" y="4062386"/>
              <a:ext cx="88871" cy="91705"/>
            </a:xfrm>
            <a:custGeom>
              <a:avLst/>
              <a:gdLst>
                <a:gd name="connsiteX0" fmla="*/ 89151 w 88871"/>
                <a:gd name="connsiteY0" fmla="*/ 14314 h 91705"/>
                <a:gd name="connsiteX1" fmla="*/ 80244 w 88871"/>
                <a:gd name="connsiteY1" fmla="*/ 143 h 91705"/>
                <a:gd name="connsiteX2" fmla="*/ 70324 w 88871"/>
                <a:gd name="connsiteY2" fmla="*/ 9861 h 91705"/>
                <a:gd name="connsiteX3" fmla="*/ 73563 w 88871"/>
                <a:gd name="connsiteY3" fmla="*/ 15934 h 91705"/>
                <a:gd name="connsiteX4" fmla="*/ 80446 w 88871"/>
                <a:gd name="connsiteY4" fmla="*/ 32534 h 91705"/>
                <a:gd name="connsiteX5" fmla="*/ 44412 w 88871"/>
                <a:gd name="connsiteY5" fmla="*/ 87395 h 91705"/>
                <a:gd name="connsiteX6" fmla="*/ 29431 w 88871"/>
                <a:gd name="connsiteY6" fmla="*/ 69783 h 91705"/>
                <a:gd name="connsiteX7" fmla="*/ 41173 w 88871"/>
                <a:gd name="connsiteY7" fmla="*/ 26866 h 91705"/>
                <a:gd name="connsiteX8" fmla="*/ 43602 w 88871"/>
                <a:gd name="connsiteY8" fmla="*/ 16744 h 91705"/>
                <a:gd name="connsiteX9" fmla="*/ 27002 w 88871"/>
                <a:gd name="connsiteY9" fmla="*/ 143 h 91705"/>
                <a:gd name="connsiteX10" fmla="*/ 280 w 88871"/>
                <a:gd name="connsiteY10" fmla="*/ 31319 h 91705"/>
                <a:gd name="connsiteX11" fmla="*/ 2709 w 88871"/>
                <a:gd name="connsiteY11" fmla="*/ 33344 h 91705"/>
                <a:gd name="connsiteX12" fmla="*/ 5948 w 88871"/>
                <a:gd name="connsiteY12" fmla="*/ 29700 h 91705"/>
                <a:gd name="connsiteX13" fmla="*/ 26395 w 88871"/>
                <a:gd name="connsiteY13" fmla="*/ 4597 h 91705"/>
                <a:gd name="connsiteX14" fmla="*/ 31456 w 88871"/>
                <a:gd name="connsiteY14" fmla="*/ 11075 h 91705"/>
                <a:gd name="connsiteX15" fmla="*/ 28014 w 88871"/>
                <a:gd name="connsiteY15" fmla="*/ 25246 h 91705"/>
                <a:gd name="connsiteX16" fmla="*/ 16475 w 88871"/>
                <a:gd name="connsiteY16" fmla="*/ 66747 h 91705"/>
                <a:gd name="connsiteX17" fmla="*/ 43602 w 88871"/>
                <a:gd name="connsiteY17" fmla="*/ 91849 h 91705"/>
                <a:gd name="connsiteX18" fmla="*/ 89151 w 88871"/>
                <a:gd name="connsiteY18" fmla="*/ 14314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151" y="14314"/>
                  </a:moveTo>
                  <a:cubicBezTo>
                    <a:pt x="89151" y="3383"/>
                    <a:pt x="83888" y="143"/>
                    <a:pt x="80244" y="143"/>
                  </a:cubicBezTo>
                  <a:cubicBezTo>
                    <a:pt x="75183" y="143"/>
                    <a:pt x="70324" y="5407"/>
                    <a:pt x="70324" y="9861"/>
                  </a:cubicBezTo>
                  <a:cubicBezTo>
                    <a:pt x="70324" y="12492"/>
                    <a:pt x="71336" y="13707"/>
                    <a:pt x="73563" y="15934"/>
                  </a:cubicBezTo>
                  <a:cubicBezTo>
                    <a:pt x="77814" y="19983"/>
                    <a:pt x="80446" y="25246"/>
                    <a:pt x="80446" y="32534"/>
                  </a:cubicBezTo>
                  <a:cubicBezTo>
                    <a:pt x="80446" y="41037"/>
                    <a:pt x="68097" y="87395"/>
                    <a:pt x="44412" y="87395"/>
                  </a:cubicBezTo>
                  <a:cubicBezTo>
                    <a:pt x="34087" y="87395"/>
                    <a:pt x="29431" y="80310"/>
                    <a:pt x="29431" y="69783"/>
                  </a:cubicBezTo>
                  <a:cubicBezTo>
                    <a:pt x="29431" y="58446"/>
                    <a:pt x="34897" y="43668"/>
                    <a:pt x="41173" y="26866"/>
                  </a:cubicBezTo>
                  <a:cubicBezTo>
                    <a:pt x="42590" y="23424"/>
                    <a:pt x="43602" y="20590"/>
                    <a:pt x="43602" y="16744"/>
                  </a:cubicBezTo>
                  <a:cubicBezTo>
                    <a:pt x="43602" y="7634"/>
                    <a:pt x="37124" y="143"/>
                    <a:pt x="27002" y="143"/>
                  </a:cubicBezTo>
                  <a:cubicBezTo>
                    <a:pt x="7972" y="143"/>
                    <a:pt x="280" y="29497"/>
                    <a:pt x="280" y="31319"/>
                  </a:cubicBezTo>
                  <a:cubicBezTo>
                    <a:pt x="280" y="33344"/>
                    <a:pt x="2304" y="33344"/>
                    <a:pt x="2709" y="33344"/>
                  </a:cubicBezTo>
                  <a:cubicBezTo>
                    <a:pt x="4733" y="33344"/>
                    <a:pt x="4936" y="32939"/>
                    <a:pt x="5948" y="29700"/>
                  </a:cubicBezTo>
                  <a:cubicBezTo>
                    <a:pt x="11819" y="9253"/>
                    <a:pt x="20524" y="4597"/>
                    <a:pt x="26395" y="4597"/>
                  </a:cubicBezTo>
                  <a:cubicBezTo>
                    <a:pt x="28014" y="4597"/>
                    <a:pt x="31456" y="4597"/>
                    <a:pt x="31456" y="11075"/>
                  </a:cubicBezTo>
                  <a:cubicBezTo>
                    <a:pt x="31456" y="16136"/>
                    <a:pt x="29431" y="21602"/>
                    <a:pt x="28014" y="25246"/>
                  </a:cubicBezTo>
                  <a:cubicBezTo>
                    <a:pt x="19107" y="48729"/>
                    <a:pt x="16475" y="58042"/>
                    <a:pt x="16475" y="66747"/>
                  </a:cubicBezTo>
                  <a:cubicBezTo>
                    <a:pt x="16475" y="88610"/>
                    <a:pt x="34290" y="91849"/>
                    <a:pt x="43602" y="91849"/>
                  </a:cubicBezTo>
                  <a:cubicBezTo>
                    <a:pt x="77612" y="91849"/>
                    <a:pt x="89151" y="24841"/>
                    <a:pt x="89151" y="1431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形状 494">
              <a:extLst>
                <a:ext uri="{FF2B5EF4-FFF2-40B4-BE49-F238E27FC236}">
                  <a16:creationId xmlns:a16="http://schemas.microsoft.com/office/drawing/2014/main" id="{D0E2DAD0-8D78-6C7B-D71A-E00EF8196C80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8454883" y="3974184"/>
              <a:ext cx="62635" cy="94094"/>
            </a:xfrm>
            <a:custGeom>
              <a:avLst/>
              <a:gdLst>
                <a:gd name="connsiteX0" fmla="*/ 62920 w 62635"/>
                <a:gd name="connsiteY0" fmla="*/ 68443 h 94094"/>
                <a:gd name="connsiteX1" fmla="*/ 58102 w 62635"/>
                <a:gd name="connsiteY1" fmla="*/ 68443 h 94094"/>
                <a:gd name="connsiteX2" fmla="*/ 54418 w 62635"/>
                <a:gd name="connsiteY2" fmla="*/ 81338 h 94094"/>
                <a:gd name="connsiteX3" fmla="*/ 40388 w 62635"/>
                <a:gd name="connsiteY3" fmla="*/ 82189 h 94094"/>
                <a:gd name="connsiteX4" fmla="*/ 14314 w 62635"/>
                <a:gd name="connsiteY4" fmla="*/ 82189 h 94094"/>
                <a:gd name="connsiteX5" fmla="*/ 42656 w 62635"/>
                <a:gd name="connsiteY5" fmla="*/ 58382 h 94094"/>
                <a:gd name="connsiteX6" fmla="*/ 62920 w 62635"/>
                <a:gd name="connsiteY6" fmla="*/ 27773 h 94094"/>
                <a:gd name="connsiteX7" fmla="*/ 29760 w 62635"/>
                <a:gd name="connsiteY7" fmla="*/ 139 h 94094"/>
                <a:gd name="connsiteX8" fmla="*/ 285 w 62635"/>
                <a:gd name="connsiteY8" fmla="*/ 25505 h 94094"/>
                <a:gd name="connsiteX9" fmla="*/ 7795 w 62635"/>
                <a:gd name="connsiteY9" fmla="*/ 33441 h 94094"/>
                <a:gd name="connsiteX10" fmla="*/ 15306 w 62635"/>
                <a:gd name="connsiteY10" fmla="*/ 25930 h 94094"/>
                <a:gd name="connsiteX11" fmla="*/ 6945 w 62635"/>
                <a:gd name="connsiteY11" fmla="*/ 18420 h 94094"/>
                <a:gd name="connsiteX12" fmla="*/ 27635 w 62635"/>
                <a:gd name="connsiteY12" fmla="*/ 5241 h 94094"/>
                <a:gd name="connsiteX13" fmla="*/ 49174 w 62635"/>
                <a:gd name="connsiteY13" fmla="*/ 27773 h 94094"/>
                <a:gd name="connsiteX14" fmla="*/ 35854 w 62635"/>
                <a:gd name="connsiteY14" fmla="*/ 54981 h 94094"/>
                <a:gd name="connsiteX15" fmla="*/ 1702 w 62635"/>
                <a:gd name="connsiteY15" fmla="*/ 88707 h 94094"/>
                <a:gd name="connsiteX16" fmla="*/ 285 w 62635"/>
                <a:gd name="connsiteY16" fmla="*/ 94234 h 94094"/>
                <a:gd name="connsiteX17" fmla="*/ 58669 w 62635"/>
                <a:gd name="connsiteY17" fmla="*/ 94234 h 94094"/>
                <a:gd name="connsiteX18" fmla="*/ 62920 w 62635"/>
                <a:gd name="connsiteY18" fmla="*/ 6844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20" y="68443"/>
                  </a:moveTo>
                  <a:lnTo>
                    <a:pt x="58102" y="68443"/>
                  </a:lnTo>
                  <a:cubicBezTo>
                    <a:pt x="57677" y="71560"/>
                    <a:pt x="56260" y="79921"/>
                    <a:pt x="54418" y="81338"/>
                  </a:cubicBezTo>
                  <a:cubicBezTo>
                    <a:pt x="53284" y="82189"/>
                    <a:pt x="42372" y="82189"/>
                    <a:pt x="40388" y="82189"/>
                  </a:cubicBezTo>
                  <a:lnTo>
                    <a:pt x="14314" y="82189"/>
                  </a:lnTo>
                  <a:cubicBezTo>
                    <a:pt x="29193" y="69010"/>
                    <a:pt x="34153" y="65042"/>
                    <a:pt x="42656" y="58382"/>
                  </a:cubicBezTo>
                  <a:cubicBezTo>
                    <a:pt x="53142" y="50021"/>
                    <a:pt x="62920" y="41235"/>
                    <a:pt x="62920" y="27773"/>
                  </a:cubicBezTo>
                  <a:cubicBezTo>
                    <a:pt x="62920" y="10626"/>
                    <a:pt x="47899" y="139"/>
                    <a:pt x="29760" y="139"/>
                  </a:cubicBezTo>
                  <a:cubicBezTo>
                    <a:pt x="12188" y="139"/>
                    <a:pt x="285" y="12468"/>
                    <a:pt x="285" y="25505"/>
                  </a:cubicBezTo>
                  <a:cubicBezTo>
                    <a:pt x="285" y="32732"/>
                    <a:pt x="6378" y="33441"/>
                    <a:pt x="7795" y="33441"/>
                  </a:cubicBezTo>
                  <a:cubicBezTo>
                    <a:pt x="11196" y="33441"/>
                    <a:pt x="15306" y="31032"/>
                    <a:pt x="15306" y="25930"/>
                  </a:cubicBezTo>
                  <a:cubicBezTo>
                    <a:pt x="15306" y="23380"/>
                    <a:pt x="14314" y="18420"/>
                    <a:pt x="6945" y="18420"/>
                  </a:cubicBezTo>
                  <a:cubicBezTo>
                    <a:pt x="11338" y="8358"/>
                    <a:pt x="20974" y="5241"/>
                    <a:pt x="27635" y="5241"/>
                  </a:cubicBezTo>
                  <a:cubicBezTo>
                    <a:pt x="41805" y="5241"/>
                    <a:pt x="49174" y="16294"/>
                    <a:pt x="49174" y="27773"/>
                  </a:cubicBezTo>
                  <a:cubicBezTo>
                    <a:pt x="49174" y="40101"/>
                    <a:pt x="40388" y="49879"/>
                    <a:pt x="35854" y="54981"/>
                  </a:cubicBezTo>
                  <a:lnTo>
                    <a:pt x="1702" y="88707"/>
                  </a:lnTo>
                  <a:cubicBezTo>
                    <a:pt x="285" y="89983"/>
                    <a:pt x="285" y="90266"/>
                    <a:pt x="285" y="94234"/>
                  </a:cubicBezTo>
                  <a:lnTo>
                    <a:pt x="58669" y="94234"/>
                  </a:lnTo>
                  <a:lnTo>
                    <a:pt x="62920" y="6844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形状 495">
              <a:extLst>
                <a:ext uri="{FF2B5EF4-FFF2-40B4-BE49-F238E27FC236}">
                  <a16:creationId xmlns:a16="http://schemas.microsoft.com/office/drawing/2014/main" id="{6D2602B2-EA51-1E30-8099-8F5F5AEBC5A0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8554183" y="4130406"/>
              <a:ext cx="23685" cy="60529"/>
            </a:xfrm>
            <a:custGeom>
              <a:avLst/>
              <a:gdLst>
                <a:gd name="connsiteX0" fmla="*/ 23975 w 23685"/>
                <a:gd name="connsiteY0" fmla="*/ 21400 h 60529"/>
                <a:gd name="connsiteX1" fmla="*/ 11019 w 23685"/>
                <a:gd name="connsiteY1" fmla="*/ 143 h 60529"/>
                <a:gd name="connsiteX2" fmla="*/ 289 w 23685"/>
                <a:gd name="connsiteY2" fmla="*/ 10873 h 60529"/>
                <a:gd name="connsiteX3" fmla="*/ 11019 w 23685"/>
                <a:gd name="connsiteY3" fmla="*/ 21602 h 60529"/>
                <a:gd name="connsiteX4" fmla="*/ 18104 w 23685"/>
                <a:gd name="connsiteY4" fmla="*/ 18970 h 60529"/>
                <a:gd name="connsiteX5" fmla="*/ 19116 w 23685"/>
                <a:gd name="connsiteY5" fmla="*/ 18363 h 60529"/>
                <a:gd name="connsiteX6" fmla="*/ 19521 w 23685"/>
                <a:gd name="connsiteY6" fmla="*/ 21400 h 60529"/>
                <a:gd name="connsiteX7" fmla="*/ 5755 w 23685"/>
                <a:gd name="connsiteY7" fmla="*/ 55207 h 60529"/>
                <a:gd name="connsiteX8" fmla="*/ 3528 w 23685"/>
                <a:gd name="connsiteY8" fmla="*/ 58446 h 60529"/>
                <a:gd name="connsiteX9" fmla="*/ 5553 w 23685"/>
                <a:gd name="connsiteY9" fmla="*/ 60673 h 60529"/>
                <a:gd name="connsiteX10" fmla="*/ 23975 w 23685"/>
                <a:gd name="connsiteY10" fmla="*/ 21400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975" y="21400"/>
                  </a:moveTo>
                  <a:cubicBezTo>
                    <a:pt x="23975" y="8039"/>
                    <a:pt x="18914" y="143"/>
                    <a:pt x="11019" y="143"/>
                  </a:cubicBezTo>
                  <a:cubicBezTo>
                    <a:pt x="4338" y="143"/>
                    <a:pt x="289" y="5204"/>
                    <a:pt x="289" y="10873"/>
                  </a:cubicBezTo>
                  <a:cubicBezTo>
                    <a:pt x="289" y="16339"/>
                    <a:pt x="4338" y="21602"/>
                    <a:pt x="11019" y="21602"/>
                  </a:cubicBezTo>
                  <a:cubicBezTo>
                    <a:pt x="13448" y="21602"/>
                    <a:pt x="16080" y="20792"/>
                    <a:pt x="18104" y="18970"/>
                  </a:cubicBezTo>
                  <a:cubicBezTo>
                    <a:pt x="18711" y="18566"/>
                    <a:pt x="18914" y="18363"/>
                    <a:pt x="19116" y="18363"/>
                  </a:cubicBezTo>
                  <a:cubicBezTo>
                    <a:pt x="19319" y="18363"/>
                    <a:pt x="19521" y="18566"/>
                    <a:pt x="19521" y="21400"/>
                  </a:cubicBezTo>
                  <a:cubicBezTo>
                    <a:pt x="19521" y="36380"/>
                    <a:pt x="12436" y="48527"/>
                    <a:pt x="5755" y="55207"/>
                  </a:cubicBezTo>
                  <a:cubicBezTo>
                    <a:pt x="3528" y="57434"/>
                    <a:pt x="3528" y="57839"/>
                    <a:pt x="3528" y="58446"/>
                  </a:cubicBezTo>
                  <a:cubicBezTo>
                    <a:pt x="3528" y="59864"/>
                    <a:pt x="4541" y="60673"/>
                    <a:pt x="5553" y="60673"/>
                  </a:cubicBezTo>
                  <a:cubicBezTo>
                    <a:pt x="7780" y="60673"/>
                    <a:pt x="23975" y="45085"/>
                    <a:pt x="23975" y="21400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927018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34F63562-7C10-8447-9F85-6FD01BCCA605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EOM boundary conditions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3FC5A4AE-0E12-292B-13B8-BDDDA583355B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Two equivalent boundary conditions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12990FC0-112A-F42C-6838-29FC943F467B}"/>
              </a:ext>
            </a:extLst>
          </p:cNvPr>
          <p:cNvSpPr txBox="1"/>
          <p:nvPr/>
        </p:nvSpPr>
        <p:spPr>
          <a:xfrm>
            <a:off x="592601" y="2070866"/>
            <a:ext cx="7958798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700" b="1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Normal boundary condition and Inverse boundary condition</a:t>
            </a:r>
          </a:p>
        </p:txBody>
      </p:sp>
      <p:grpSp>
        <p:nvGrpSpPr>
          <p:cNvPr id="60" name="组合 59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-f(\xi) \sum_a F_a J_a \overset{U^\infty}{\longleftrightarrow} [1-f(\xi)] \sum_a F_a J_a,&#10;$$&#10;&#10;&#10;&#10;\end{document}" title="IguanaTex Vector Display">
            <a:extLst>
              <a:ext uri="{FF2B5EF4-FFF2-40B4-BE49-F238E27FC236}">
                <a16:creationId xmlns:a16="http://schemas.microsoft.com/office/drawing/2014/main" id="{9F46747B-23F3-E97F-33E1-3F1ED0E15A7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952500" y="1333499"/>
            <a:ext cx="3474720" cy="467360"/>
            <a:chOff x="3941707" y="2706355"/>
            <a:chExt cx="3455256" cy="454815"/>
          </a:xfrm>
        </p:grpSpPr>
        <p:sp>
          <p:nvSpPr>
            <p:cNvPr id="30" name="任意形状 29">
              <a:extLst>
                <a:ext uri="{FF2B5EF4-FFF2-40B4-BE49-F238E27FC236}">
                  <a16:creationId xmlns:a16="http://schemas.microsoft.com/office/drawing/2014/main" id="{12FB4651-89AB-22FE-AEEB-773DE72D754B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3941707" y="2872286"/>
              <a:ext cx="122976" cy="8097"/>
            </a:xfrm>
            <a:custGeom>
              <a:avLst/>
              <a:gdLst>
                <a:gd name="connsiteX0" fmla="*/ 116079 w 122976"/>
                <a:gd name="connsiteY0" fmla="*/ 8176 h 8097"/>
                <a:gd name="connsiteX1" fmla="*/ 123124 w 122976"/>
                <a:gd name="connsiteY1" fmla="*/ 4127 h 8097"/>
                <a:gd name="connsiteX2" fmla="*/ 116079 w 122976"/>
                <a:gd name="connsiteY2" fmla="*/ 78 h 8097"/>
                <a:gd name="connsiteX3" fmla="*/ 7192 w 122976"/>
                <a:gd name="connsiteY3" fmla="*/ 78 h 8097"/>
                <a:gd name="connsiteX4" fmla="*/ 147 w 122976"/>
                <a:gd name="connsiteY4" fmla="*/ 4127 h 8097"/>
                <a:gd name="connsiteX5" fmla="*/ 7192 w 122976"/>
                <a:gd name="connsiteY5" fmla="*/ 8176 h 8097"/>
                <a:gd name="connsiteX6" fmla="*/ 116079 w 122976"/>
                <a:gd name="connsiteY6" fmla="*/ 817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976" h="8097">
                  <a:moveTo>
                    <a:pt x="116079" y="8176"/>
                  </a:moveTo>
                  <a:cubicBezTo>
                    <a:pt x="119501" y="8176"/>
                    <a:pt x="123124" y="8176"/>
                    <a:pt x="123124" y="4127"/>
                  </a:cubicBezTo>
                  <a:cubicBezTo>
                    <a:pt x="123124" y="78"/>
                    <a:pt x="119501" y="78"/>
                    <a:pt x="116079" y="78"/>
                  </a:cubicBezTo>
                  <a:lnTo>
                    <a:pt x="7192" y="78"/>
                  </a:lnTo>
                  <a:cubicBezTo>
                    <a:pt x="3770" y="78"/>
                    <a:pt x="147" y="78"/>
                    <a:pt x="147" y="4127"/>
                  </a:cubicBezTo>
                  <a:cubicBezTo>
                    <a:pt x="147" y="8176"/>
                    <a:pt x="3770" y="8176"/>
                    <a:pt x="7192" y="8176"/>
                  </a:cubicBezTo>
                  <a:lnTo>
                    <a:pt x="116079" y="8176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形状 30">
              <a:extLst>
                <a:ext uri="{FF2B5EF4-FFF2-40B4-BE49-F238E27FC236}">
                  <a16:creationId xmlns:a16="http://schemas.microsoft.com/office/drawing/2014/main" id="{8A72EF08-6FFF-89A4-DC57-067A0C391A8C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4092214" y="2784225"/>
              <a:ext cx="100434" cy="184221"/>
            </a:xfrm>
            <a:custGeom>
              <a:avLst/>
              <a:gdLst>
                <a:gd name="connsiteX0" fmla="*/ 63354 w 100434"/>
                <a:gd name="connsiteY0" fmla="*/ 61823 h 184221"/>
                <a:gd name="connsiteX1" fmla="*/ 80663 w 100434"/>
                <a:gd name="connsiteY1" fmla="*/ 61823 h 184221"/>
                <a:gd name="connsiteX2" fmla="*/ 86701 w 100434"/>
                <a:gd name="connsiteY2" fmla="*/ 57774 h 184221"/>
                <a:gd name="connsiteX3" fmla="*/ 81267 w 100434"/>
                <a:gd name="connsiteY3" fmla="*/ 55547 h 184221"/>
                <a:gd name="connsiteX4" fmla="*/ 64562 w 100434"/>
                <a:gd name="connsiteY4" fmla="*/ 55547 h 184221"/>
                <a:gd name="connsiteX5" fmla="*/ 68788 w 100434"/>
                <a:gd name="connsiteY5" fmla="*/ 32469 h 184221"/>
                <a:gd name="connsiteX6" fmla="*/ 73619 w 100434"/>
                <a:gd name="connsiteY6" fmla="*/ 11415 h 184221"/>
                <a:gd name="connsiteX7" fmla="*/ 83079 w 100434"/>
                <a:gd name="connsiteY7" fmla="*/ 4532 h 184221"/>
                <a:gd name="connsiteX8" fmla="*/ 92941 w 100434"/>
                <a:gd name="connsiteY8" fmla="*/ 8176 h 184221"/>
                <a:gd name="connsiteX9" fmla="*/ 82072 w 100434"/>
                <a:gd name="connsiteY9" fmla="*/ 19108 h 184221"/>
                <a:gd name="connsiteX10" fmla="*/ 89519 w 100434"/>
                <a:gd name="connsiteY10" fmla="*/ 26193 h 184221"/>
                <a:gd name="connsiteX11" fmla="*/ 100589 w 100434"/>
                <a:gd name="connsiteY11" fmla="*/ 14047 h 184221"/>
                <a:gd name="connsiteX12" fmla="*/ 83079 w 100434"/>
                <a:gd name="connsiteY12" fmla="*/ 78 h 184221"/>
                <a:gd name="connsiteX13" fmla="*/ 57517 w 100434"/>
                <a:gd name="connsiteY13" fmla="*/ 23764 h 184221"/>
                <a:gd name="connsiteX14" fmla="*/ 50875 w 100434"/>
                <a:gd name="connsiteY14" fmla="*/ 55547 h 184221"/>
                <a:gd name="connsiteX15" fmla="*/ 36988 w 100434"/>
                <a:gd name="connsiteY15" fmla="*/ 55547 h 184221"/>
                <a:gd name="connsiteX16" fmla="*/ 30949 w 100434"/>
                <a:gd name="connsiteY16" fmla="*/ 59393 h 184221"/>
                <a:gd name="connsiteX17" fmla="*/ 36585 w 100434"/>
                <a:gd name="connsiteY17" fmla="*/ 61823 h 184221"/>
                <a:gd name="connsiteX18" fmla="*/ 49869 w 100434"/>
                <a:gd name="connsiteY18" fmla="*/ 61823 h 184221"/>
                <a:gd name="connsiteX19" fmla="*/ 34774 w 100434"/>
                <a:gd name="connsiteY19" fmla="*/ 141787 h 184221"/>
                <a:gd name="connsiteX20" fmla="*/ 17263 w 100434"/>
                <a:gd name="connsiteY20" fmla="*/ 179846 h 184221"/>
                <a:gd name="connsiteX21" fmla="*/ 7602 w 100434"/>
                <a:gd name="connsiteY21" fmla="*/ 176202 h 184221"/>
                <a:gd name="connsiteX22" fmla="*/ 18672 w 100434"/>
                <a:gd name="connsiteY22" fmla="*/ 165270 h 184221"/>
                <a:gd name="connsiteX23" fmla="*/ 11225 w 100434"/>
                <a:gd name="connsiteY23" fmla="*/ 158185 h 184221"/>
                <a:gd name="connsiteX24" fmla="*/ 155 w 100434"/>
                <a:gd name="connsiteY24" fmla="*/ 170331 h 184221"/>
                <a:gd name="connsiteX25" fmla="*/ 17263 w 100434"/>
                <a:gd name="connsiteY25" fmla="*/ 184299 h 184221"/>
                <a:gd name="connsiteX26" fmla="*/ 40007 w 100434"/>
                <a:gd name="connsiteY26" fmla="*/ 164663 h 184221"/>
                <a:gd name="connsiteX27" fmla="*/ 51278 w 100434"/>
                <a:gd name="connsiteY27" fmla="*/ 125997 h 184221"/>
                <a:gd name="connsiteX28" fmla="*/ 63354 w 100434"/>
                <a:gd name="connsiteY28" fmla="*/ 6182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34" h="184221">
                  <a:moveTo>
                    <a:pt x="63354" y="61823"/>
                  </a:moveTo>
                  <a:lnTo>
                    <a:pt x="80663" y="61823"/>
                  </a:lnTo>
                  <a:cubicBezTo>
                    <a:pt x="84689" y="61823"/>
                    <a:pt x="86701" y="61823"/>
                    <a:pt x="86701" y="57774"/>
                  </a:cubicBezTo>
                  <a:cubicBezTo>
                    <a:pt x="86701" y="55547"/>
                    <a:pt x="84689" y="55547"/>
                    <a:pt x="81267" y="55547"/>
                  </a:cubicBezTo>
                  <a:lnTo>
                    <a:pt x="64562" y="55547"/>
                  </a:lnTo>
                  <a:lnTo>
                    <a:pt x="68788" y="32469"/>
                  </a:lnTo>
                  <a:cubicBezTo>
                    <a:pt x="69593" y="28218"/>
                    <a:pt x="72411" y="13844"/>
                    <a:pt x="73619" y="11415"/>
                  </a:cubicBezTo>
                  <a:cubicBezTo>
                    <a:pt x="75430" y="7569"/>
                    <a:pt x="78852" y="4532"/>
                    <a:pt x="83079" y="4532"/>
                  </a:cubicBezTo>
                  <a:cubicBezTo>
                    <a:pt x="83884" y="4532"/>
                    <a:pt x="89117" y="4532"/>
                    <a:pt x="92941" y="8176"/>
                  </a:cubicBezTo>
                  <a:cubicBezTo>
                    <a:pt x="84085" y="8986"/>
                    <a:pt x="82072" y="16071"/>
                    <a:pt x="82072" y="19108"/>
                  </a:cubicBezTo>
                  <a:cubicBezTo>
                    <a:pt x="82072" y="23764"/>
                    <a:pt x="85695" y="26193"/>
                    <a:pt x="89519" y="26193"/>
                  </a:cubicBezTo>
                  <a:cubicBezTo>
                    <a:pt x="94752" y="26193"/>
                    <a:pt x="100589" y="21739"/>
                    <a:pt x="100589" y="14047"/>
                  </a:cubicBezTo>
                  <a:cubicBezTo>
                    <a:pt x="100589" y="4734"/>
                    <a:pt x="91331" y="78"/>
                    <a:pt x="83079" y="78"/>
                  </a:cubicBezTo>
                  <a:cubicBezTo>
                    <a:pt x="76235" y="78"/>
                    <a:pt x="63555" y="3722"/>
                    <a:pt x="57517" y="23764"/>
                  </a:cubicBezTo>
                  <a:cubicBezTo>
                    <a:pt x="56310" y="28015"/>
                    <a:pt x="55706" y="30040"/>
                    <a:pt x="50875" y="55547"/>
                  </a:cubicBezTo>
                  <a:lnTo>
                    <a:pt x="36988" y="55547"/>
                  </a:lnTo>
                  <a:cubicBezTo>
                    <a:pt x="33163" y="55547"/>
                    <a:pt x="30949" y="55547"/>
                    <a:pt x="30949" y="59393"/>
                  </a:cubicBezTo>
                  <a:cubicBezTo>
                    <a:pt x="30949" y="61823"/>
                    <a:pt x="32761" y="61823"/>
                    <a:pt x="36585" y="61823"/>
                  </a:cubicBezTo>
                  <a:lnTo>
                    <a:pt x="49869" y="61823"/>
                  </a:lnTo>
                  <a:lnTo>
                    <a:pt x="34774" y="141787"/>
                  </a:lnTo>
                  <a:cubicBezTo>
                    <a:pt x="31151" y="161424"/>
                    <a:pt x="27729" y="179846"/>
                    <a:pt x="17263" y="179846"/>
                  </a:cubicBezTo>
                  <a:cubicBezTo>
                    <a:pt x="16458" y="179846"/>
                    <a:pt x="11426" y="179846"/>
                    <a:pt x="7602" y="176202"/>
                  </a:cubicBezTo>
                  <a:cubicBezTo>
                    <a:pt x="16861" y="175595"/>
                    <a:pt x="18672" y="168307"/>
                    <a:pt x="18672" y="165270"/>
                  </a:cubicBezTo>
                  <a:cubicBezTo>
                    <a:pt x="18672" y="160614"/>
                    <a:pt x="15049" y="158185"/>
                    <a:pt x="11225" y="158185"/>
                  </a:cubicBezTo>
                  <a:cubicBezTo>
                    <a:pt x="5992" y="158185"/>
                    <a:pt x="155" y="162638"/>
                    <a:pt x="155" y="170331"/>
                  </a:cubicBezTo>
                  <a:cubicBezTo>
                    <a:pt x="155" y="179441"/>
                    <a:pt x="9011" y="184299"/>
                    <a:pt x="17263" y="184299"/>
                  </a:cubicBezTo>
                  <a:cubicBezTo>
                    <a:pt x="28333" y="184299"/>
                    <a:pt x="36384" y="172355"/>
                    <a:pt x="40007" y="164663"/>
                  </a:cubicBezTo>
                  <a:cubicBezTo>
                    <a:pt x="46447" y="151909"/>
                    <a:pt x="51077" y="127414"/>
                    <a:pt x="51278" y="125997"/>
                  </a:cubicBezTo>
                  <a:lnTo>
                    <a:pt x="63354" y="61823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形状 31">
              <a:extLst>
                <a:ext uri="{FF2B5EF4-FFF2-40B4-BE49-F238E27FC236}">
                  <a16:creationId xmlns:a16="http://schemas.microsoft.com/office/drawing/2014/main" id="{2748CDF0-D4F8-A1AC-8ED2-F5B064F7D0E9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4221676" y="2775115"/>
              <a:ext cx="46694" cy="202440"/>
            </a:xfrm>
            <a:custGeom>
              <a:avLst/>
              <a:gdLst>
                <a:gd name="connsiteX0" fmla="*/ 46856 w 46694"/>
                <a:gd name="connsiteY0" fmla="*/ 200495 h 202440"/>
                <a:gd name="connsiteX1" fmla="*/ 43434 w 46694"/>
                <a:gd name="connsiteY1" fmla="*/ 196041 h 202440"/>
                <a:gd name="connsiteX2" fmla="*/ 11835 w 46694"/>
                <a:gd name="connsiteY2" fmla="*/ 101299 h 202440"/>
                <a:gd name="connsiteX3" fmla="*/ 44239 w 46694"/>
                <a:gd name="connsiteY3" fmla="*/ 5544 h 202440"/>
                <a:gd name="connsiteX4" fmla="*/ 46856 w 46694"/>
                <a:gd name="connsiteY4" fmla="*/ 2103 h 202440"/>
                <a:gd name="connsiteX5" fmla="*/ 44843 w 46694"/>
                <a:gd name="connsiteY5" fmla="*/ 78 h 202440"/>
                <a:gd name="connsiteX6" fmla="*/ 12841 w 46694"/>
                <a:gd name="connsiteY6" fmla="*/ 39554 h 202440"/>
                <a:gd name="connsiteX7" fmla="*/ 161 w 46694"/>
                <a:gd name="connsiteY7" fmla="*/ 101299 h 202440"/>
                <a:gd name="connsiteX8" fmla="*/ 13445 w 46694"/>
                <a:gd name="connsiteY8" fmla="*/ 164460 h 202440"/>
                <a:gd name="connsiteX9" fmla="*/ 44843 w 46694"/>
                <a:gd name="connsiteY9" fmla="*/ 202519 h 202440"/>
                <a:gd name="connsiteX10" fmla="*/ 46856 w 46694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94" h="202440">
                  <a:moveTo>
                    <a:pt x="46856" y="200495"/>
                  </a:moveTo>
                  <a:cubicBezTo>
                    <a:pt x="46856" y="199887"/>
                    <a:pt x="46856" y="199483"/>
                    <a:pt x="43434" y="196041"/>
                  </a:cubicBezTo>
                  <a:cubicBezTo>
                    <a:pt x="18275" y="170534"/>
                    <a:pt x="11835" y="132272"/>
                    <a:pt x="11835" y="101299"/>
                  </a:cubicBezTo>
                  <a:cubicBezTo>
                    <a:pt x="11835" y="66074"/>
                    <a:pt x="19483" y="30849"/>
                    <a:pt x="44239" y="5544"/>
                  </a:cubicBezTo>
                  <a:cubicBezTo>
                    <a:pt x="46856" y="3115"/>
                    <a:pt x="46856" y="2710"/>
                    <a:pt x="46856" y="2103"/>
                  </a:cubicBezTo>
                  <a:cubicBezTo>
                    <a:pt x="46856" y="686"/>
                    <a:pt x="46051" y="78"/>
                    <a:pt x="44843" y="78"/>
                  </a:cubicBezTo>
                  <a:cubicBezTo>
                    <a:pt x="42830" y="78"/>
                    <a:pt x="24716" y="13844"/>
                    <a:pt x="12841" y="39554"/>
                  </a:cubicBezTo>
                  <a:cubicBezTo>
                    <a:pt x="2576" y="61823"/>
                    <a:pt x="161" y="84294"/>
                    <a:pt x="161" y="101299"/>
                  </a:cubicBezTo>
                  <a:cubicBezTo>
                    <a:pt x="161" y="117089"/>
                    <a:pt x="2375" y="141584"/>
                    <a:pt x="13445" y="164460"/>
                  </a:cubicBezTo>
                  <a:cubicBezTo>
                    <a:pt x="25521" y="189360"/>
                    <a:pt x="42830" y="202519"/>
                    <a:pt x="44843" y="202519"/>
                  </a:cubicBezTo>
                  <a:cubicBezTo>
                    <a:pt x="46051" y="202519"/>
                    <a:pt x="46856" y="201912"/>
                    <a:pt x="46856" y="200495"/>
                  </a:cubicBez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形状 32">
              <a:extLst>
                <a:ext uri="{FF2B5EF4-FFF2-40B4-BE49-F238E27FC236}">
                  <a16:creationId xmlns:a16="http://schemas.microsoft.com/office/drawing/2014/main" id="{96EFCD86-5C7A-68C2-29CF-3A9A92F38E52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>
              <a:off x="4284652" y="2785844"/>
              <a:ext cx="85137" cy="182601"/>
            </a:xfrm>
            <a:custGeom>
              <a:avLst/>
              <a:gdLst>
                <a:gd name="connsiteX0" fmla="*/ 26531 w 85137"/>
                <a:gd name="connsiteY0" fmla="*/ 79233 h 182601"/>
                <a:gd name="connsiteX1" fmla="*/ 165 w 85137"/>
                <a:gd name="connsiteY1" fmla="*/ 120126 h 182601"/>
                <a:gd name="connsiteX2" fmla="*/ 6002 w 85137"/>
                <a:gd name="connsiteY2" fmla="*/ 136119 h 182601"/>
                <a:gd name="connsiteX3" fmla="*/ 29349 w 85137"/>
                <a:gd name="connsiteY3" fmla="*/ 149277 h 182601"/>
                <a:gd name="connsiteX4" fmla="*/ 53703 w 85137"/>
                <a:gd name="connsiteY4" fmla="*/ 158792 h 182601"/>
                <a:gd name="connsiteX5" fmla="*/ 60747 w 85137"/>
                <a:gd name="connsiteY5" fmla="*/ 167497 h 182601"/>
                <a:gd name="connsiteX6" fmla="*/ 50885 w 85137"/>
                <a:gd name="connsiteY6" fmla="*/ 178226 h 182601"/>
                <a:gd name="connsiteX7" fmla="*/ 33173 w 85137"/>
                <a:gd name="connsiteY7" fmla="*/ 171748 h 182601"/>
                <a:gd name="connsiteX8" fmla="*/ 30959 w 85137"/>
                <a:gd name="connsiteY8" fmla="*/ 170736 h 182601"/>
                <a:gd name="connsiteX9" fmla="*/ 28947 w 85137"/>
                <a:gd name="connsiteY9" fmla="*/ 172963 h 182601"/>
                <a:gd name="connsiteX10" fmla="*/ 50885 w 85137"/>
                <a:gd name="connsiteY10" fmla="*/ 182680 h 182601"/>
                <a:gd name="connsiteX11" fmla="*/ 71817 w 85137"/>
                <a:gd name="connsiteY11" fmla="*/ 161019 h 182601"/>
                <a:gd name="connsiteX12" fmla="*/ 62156 w 85137"/>
                <a:gd name="connsiteY12" fmla="*/ 146645 h 182601"/>
                <a:gd name="connsiteX13" fmla="*/ 49879 w 85137"/>
                <a:gd name="connsiteY13" fmla="*/ 141989 h 182601"/>
                <a:gd name="connsiteX14" fmla="*/ 37601 w 85137"/>
                <a:gd name="connsiteY14" fmla="*/ 137333 h 182601"/>
                <a:gd name="connsiteX15" fmla="*/ 25525 w 85137"/>
                <a:gd name="connsiteY15" fmla="*/ 132475 h 182601"/>
                <a:gd name="connsiteX16" fmla="*/ 10430 w 85137"/>
                <a:gd name="connsiteY16" fmla="*/ 114457 h 182601"/>
                <a:gd name="connsiteX17" fmla="*/ 35186 w 85137"/>
                <a:gd name="connsiteY17" fmla="*/ 80042 h 182601"/>
                <a:gd name="connsiteX18" fmla="*/ 52898 w 85137"/>
                <a:gd name="connsiteY18" fmla="*/ 82674 h 182601"/>
                <a:gd name="connsiteX19" fmla="*/ 71616 w 85137"/>
                <a:gd name="connsiteY19" fmla="*/ 76399 h 182601"/>
                <a:gd name="connsiteX20" fmla="*/ 55112 w 85137"/>
                <a:gd name="connsiteY20" fmla="*/ 70933 h 182601"/>
                <a:gd name="connsiteX21" fmla="*/ 38205 w 85137"/>
                <a:gd name="connsiteY21" fmla="*/ 73362 h 182601"/>
                <a:gd name="connsiteX22" fmla="*/ 32167 w 85137"/>
                <a:gd name="connsiteY22" fmla="*/ 57572 h 182601"/>
                <a:gd name="connsiteX23" fmla="*/ 54508 w 85137"/>
                <a:gd name="connsiteY23" fmla="*/ 23157 h 182601"/>
                <a:gd name="connsiteX24" fmla="*/ 67389 w 85137"/>
                <a:gd name="connsiteY24" fmla="*/ 27610 h 182601"/>
                <a:gd name="connsiteX25" fmla="*/ 85302 w 85137"/>
                <a:gd name="connsiteY25" fmla="*/ 21335 h 182601"/>
                <a:gd name="connsiteX26" fmla="*/ 68597 w 85137"/>
                <a:gd name="connsiteY26" fmla="*/ 15869 h 182601"/>
                <a:gd name="connsiteX27" fmla="*/ 55917 w 85137"/>
                <a:gd name="connsiteY27" fmla="*/ 16881 h 182601"/>
                <a:gd name="connsiteX28" fmla="*/ 54911 w 85137"/>
                <a:gd name="connsiteY28" fmla="*/ 10200 h 182601"/>
                <a:gd name="connsiteX29" fmla="*/ 55917 w 85137"/>
                <a:gd name="connsiteY29" fmla="*/ 2710 h 182601"/>
                <a:gd name="connsiteX30" fmla="*/ 53502 w 85137"/>
                <a:gd name="connsiteY30" fmla="*/ 78 h 182601"/>
                <a:gd name="connsiteX31" fmla="*/ 49879 w 85137"/>
                <a:gd name="connsiteY31" fmla="*/ 9998 h 182601"/>
                <a:gd name="connsiteX32" fmla="*/ 51288 w 85137"/>
                <a:gd name="connsiteY32" fmla="*/ 17893 h 182601"/>
                <a:gd name="connsiteX33" fmla="*/ 16065 w 85137"/>
                <a:gd name="connsiteY33" fmla="*/ 55750 h 182601"/>
                <a:gd name="connsiteX34" fmla="*/ 29148 w 85137"/>
                <a:gd name="connsiteY34" fmla="*/ 77208 h 182601"/>
                <a:gd name="connsiteX35" fmla="*/ 26531 w 85137"/>
                <a:gd name="connsiteY35" fmla="*/ 79233 h 182601"/>
                <a:gd name="connsiteX36" fmla="*/ 59137 w 85137"/>
                <a:gd name="connsiteY36" fmla="*/ 21335 h 182601"/>
                <a:gd name="connsiteX37" fmla="*/ 68798 w 85137"/>
                <a:gd name="connsiteY37" fmla="*/ 20322 h 182601"/>
                <a:gd name="connsiteX38" fmla="*/ 80069 w 85137"/>
                <a:gd name="connsiteY38" fmla="*/ 21537 h 182601"/>
                <a:gd name="connsiteX39" fmla="*/ 67591 w 85137"/>
                <a:gd name="connsiteY39" fmla="*/ 23157 h 182601"/>
                <a:gd name="connsiteX40" fmla="*/ 59137 w 85137"/>
                <a:gd name="connsiteY40" fmla="*/ 21335 h 182601"/>
                <a:gd name="connsiteX41" fmla="*/ 43438 w 85137"/>
                <a:gd name="connsiteY41" fmla="*/ 76601 h 182601"/>
                <a:gd name="connsiteX42" fmla="*/ 54911 w 85137"/>
                <a:gd name="connsiteY42" fmla="*/ 75386 h 182601"/>
                <a:gd name="connsiteX43" fmla="*/ 66383 w 85137"/>
                <a:gd name="connsiteY43" fmla="*/ 76601 h 182601"/>
                <a:gd name="connsiteX44" fmla="*/ 53502 w 85137"/>
                <a:gd name="connsiteY44" fmla="*/ 78220 h 182601"/>
                <a:gd name="connsiteX45" fmla="*/ 43438 w 85137"/>
                <a:gd name="connsiteY45" fmla="*/ 76601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137" h="182601">
                  <a:moveTo>
                    <a:pt x="26531" y="79233"/>
                  </a:moveTo>
                  <a:cubicBezTo>
                    <a:pt x="4593" y="93808"/>
                    <a:pt x="165" y="112838"/>
                    <a:pt x="165" y="120126"/>
                  </a:cubicBezTo>
                  <a:cubicBezTo>
                    <a:pt x="165" y="129843"/>
                    <a:pt x="5599" y="135511"/>
                    <a:pt x="6002" y="136119"/>
                  </a:cubicBezTo>
                  <a:cubicBezTo>
                    <a:pt x="12442" y="142799"/>
                    <a:pt x="14254" y="143609"/>
                    <a:pt x="29349" y="149277"/>
                  </a:cubicBezTo>
                  <a:lnTo>
                    <a:pt x="53703" y="158792"/>
                  </a:lnTo>
                  <a:cubicBezTo>
                    <a:pt x="56722" y="160209"/>
                    <a:pt x="60747" y="161626"/>
                    <a:pt x="60747" y="167497"/>
                  </a:cubicBezTo>
                  <a:cubicBezTo>
                    <a:pt x="60747" y="172153"/>
                    <a:pt x="57124" y="178226"/>
                    <a:pt x="50885" y="178226"/>
                  </a:cubicBezTo>
                  <a:cubicBezTo>
                    <a:pt x="42029" y="178226"/>
                    <a:pt x="35387" y="173368"/>
                    <a:pt x="33173" y="171748"/>
                  </a:cubicBezTo>
                  <a:cubicBezTo>
                    <a:pt x="31966" y="170938"/>
                    <a:pt x="31764" y="170736"/>
                    <a:pt x="30959" y="170736"/>
                  </a:cubicBezTo>
                  <a:cubicBezTo>
                    <a:pt x="29349" y="170736"/>
                    <a:pt x="28947" y="172153"/>
                    <a:pt x="28947" y="172963"/>
                  </a:cubicBezTo>
                  <a:cubicBezTo>
                    <a:pt x="28947" y="175392"/>
                    <a:pt x="39614" y="182680"/>
                    <a:pt x="50885" y="182680"/>
                  </a:cubicBezTo>
                  <a:cubicBezTo>
                    <a:pt x="63364" y="182680"/>
                    <a:pt x="71817" y="170938"/>
                    <a:pt x="71817" y="161019"/>
                  </a:cubicBezTo>
                  <a:cubicBezTo>
                    <a:pt x="71817" y="151302"/>
                    <a:pt x="64370" y="147658"/>
                    <a:pt x="62156" y="146645"/>
                  </a:cubicBezTo>
                  <a:cubicBezTo>
                    <a:pt x="59338" y="145633"/>
                    <a:pt x="52495" y="143002"/>
                    <a:pt x="49879" y="141989"/>
                  </a:cubicBezTo>
                  <a:cubicBezTo>
                    <a:pt x="45853" y="140370"/>
                    <a:pt x="41828" y="138750"/>
                    <a:pt x="37601" y="137333"/>
                  </a:cubicBezTo>
                  <a:lnTo>
                    <a:pt x="25525" y="132475"/>
                  </a:lnTo>
                  <a:cubicBezTo>
                    <a:pt x="16468" y="128831"/>
                    <a:pt x="10430" y="122960"/>
                    <a:pt x="10430" y="114457"/>
                  </a:cubicBezTo>
                  <a:cubicBezTo>
                    <a:pt x="10430" y="106157"/>
                    <a:pt x="18279" y="88545"/>
                    <a:pt x="35186" y="80042"/>
                  </a:cubicBezTo>
                  <a:cubicBezTo>
                    <a:pt x="42633" y="82674"/>
                    <a:pt x="48671" y="82674"/>
                    <a:pt x="52898" y="82674"/>
                  </a:cubicBezTo>
                  <a:cubicBezTo>
                    <a:pt x="58936" y="82674"/>
                    <a:pt x="71616" y="82674"/>
                    <a:pt x="71616" y="76399"/>
                  </a:cubicBezTo>
                  <a:cubicBezTo>
                    <a:pt x="71616" y="71337"/>
                    <a:pt x="62961" y="70933"/>
                    <a:pt x="55112" y="70933"/>
                  </a:cubicBezTo>
                  <a:cubicBezTo>
                    <a:pt x="51489" y="70933"/>
                    <a:pt x="45652" y="70933"/>
                    <a:pt x="38205" y="73362"/>
                  </a:cubicBezTo>
                  <a:cubicBezTo>
                    <a:pt x="32972" y="68098"/>
                    <a:pt x="32167" y="61418"/>
                    <a:pt x="32167" y="57572"/>
                  </a:cubicBezTo>
                  <a:cubicBezTo>
                    <a:pt x="32167" y="46235"/>
                    <a:pt x="39413" y="30647"/>
                    <a:pt x="54508" y="23157"/>
                  </a:cubicBezTo>
                  <a:cubicBezTo>
                    <a:pt x="58131" y="27610"/>
                    <a:pt x="62760" y="27610"/>
                    <a:pt x="67389" y="27610"/>
                  </a:cubicBezTo>
                  <a:cubicBezTo>
                    <a:pt x="72421" y="27610"/>
                    <a:pt x="85302" y="27610"/>
                    <a:pt x="85302" y="21335"/>
                  </a:cubicBezTo>
                  <a:cubicBezTo>
                    <a:pt x="85302" y="16071"/>
                    <a:pt x="76446" y="15869"/>
                    <a:pt x="68597" y="15869"/>
                  </a:cubicBezTo>
                  <a:cubicBezTo>
                    <a:pt x="65980" y="15869"/>
                    <a:pt x="61150" y="15869"/>
                    <a:pt x="55917" y="16881"/>
                  </a:cubicBezTo>
                  <a:cubicBezTo>
                    <a:pt x="55313" y="15059"/>
                    <a:pt x="54911" y="13642"/>
                    <a:pt x="54911" y="10200"/>
                  </a:cubicBezTo>
                  <a:cubicBezTo>
                    <a:pt x="54911" y="7366"/>
                    <a:pt x="55917" y="3115"/>
                    <a:pt x="55917" y="2710"/>
                  </a:cubicBezTo>
                  <a:cubicBezTo>
                    <a:pt x="55917" y="1091"/>
                    <a:pt x="54911" y="78"/>
                    <a:pt x="53502" y="78"/>
                  </a:cubicBezTo>
                  <a:cubicBezTo>
                    <a:pt x="49879" y="78"/>
                    <a:pt x="49879" y="9391"/>
                    <a:pt x="49879" y="9998"/>
                  </a:cubicBezTo>
                  <a:cubicBezTo>
                    <a:pt x="49879" y="14047"/>
                    <a:pt x="51086" y="17083"/>
                    <a:pt x="51288" y="17893"/>
                  </a:cubicBezTo>
                  <a:cubicBezTo>
                    <a:pt x="29752" y="23966"/>
                    <a:pt x="16065" y="40162"/>
                    <a:pt x="16065" y="55750"/>
                  </a:cubicBezTo>
                  <a:cubicBezTo>
                    <a:pt x="16065" y="63240"/>
                    <a:pt x="19688" y="71742"/>
                    <a:pt x="29148" y="77208"/>
                  </a:cubicBezTo>
                  <a:lnTo>
                    <a:pt x="26531" y="79233"/>
                  </a:lnTo>
                  <a:close/>
                  <a:moveTo>
                    <a:pt x="59137" y="21335"/>
                  </a:moveTo>
                  <a:cubicBezTo>
                    <a:pt x="62358" y="20322"/>
                    <a:pt x="66584" y="20322"/>
                    <a:pt x="68798" y="20322"/>
                  </a:cubicBezTo>
                  <a:cubicBezTo>
                    <a:pt x="75641" y="20322"/>
                    <a:pt x="76446" y="20525"/>
                    <a:pt x="80069" y="21537"/>
                  </a:cubicBezTo>
                  <a:cubicBezTo>
                    <a:pt x="78459" y="22144"/>
                    <a:pt x="76446" y="23157"/>
                    <a:pt x="67591" y="23157"/>
                  </a:cubicBezTo>
                  <a:cubicBezTo>
                    <a:pt x="63766" y="23157"/>
                    <a:pt x="61351" y="23157"/>
                    <a:pt x="59137" y="21335"/>
                  </a:cubicBezTo>
                  <a:close/>
                  <a:moveTo>
                    <a:pt x="43438" y="76601"/>
                  </a:moveTo>
                  <a:cubicBezTo>
                    <a:pt x="48067" y="75386"/>
                    <a:pt x="52495" y="75386"/>
                    <a:pt x="54911" y="75386"/>
                  </a:cubicBezTo>
                  <a:cubicBezTo>
                    <a:pt x="61955" y="75386"/>
                    <a:pt x="62760" y="75589"/>
                    <a:pt x="66383" y="76601"/>
                  </a:cubicBezTo>
                  <a:cubicBezTo>
                    <a:pt x="64773" y="77411"/>
                    <a:pt x="62760" y="78220"/>
                    <a:pt x="53502" y="78220"/>
                  </a:cubicBezTo>
                  <a:cubicBezTo>
                    <a:pt x="48872" y="78220"/>
                    <a:pt x="47061" y="78220"/>
                    <a:pt x="43438" y="76601"/>
                  </a:cubicBez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形状 33">
              <a:extLst>
                <a:ext uri="{FF2B5EF4-FFF2-40B4-BE49-F238E27FC236}">
                  <a16:creationId xmlns:a16="http://schemas.microsoft.com/office/drawing/2014/main" id="{3B8014AE-F3DA-7ED9-B646-827EA7EF477E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>
              <a:off x="4388811" y="2775115"/>
              <a:ext cx="46694" cy="202440"/>
            </a:xfrm>
            <a:custGeom>
              <a:avLst/>
              <a:gdLst>
                <a:gd name="connsiteX0" fmla="*/ 46865 w 46694"/>
                <a:gd name="connsiteY0" fmla="*/ 101299 h 202440"/>
                <a:gd name="connsiteX1" fmla="*/ 33581 w 46694"/>
                <a:gd name="connsiteY1" fmla="*/ 38137 h 202440"/>
                <a:gd name="connsiteX2" fmla="*/ 2182 w 46694"/>
                <a:gd name="connsiteY2" fmla="*/ 78 h 202440"/>
                <a:gd name="connsiteX3" fmla="*/ 170 w 46694"/>
                <a:gd name="connsiteY3" fmla="*/ 2103 h 202440"/>
                <a:gd name="connsiteX4" fmla="*/ 3994 w 46694"/>
                <a:gd name="connsiteY4" fmla="*/ 6759 h 202440"/>
                <a:gd name="connsiteX5" fmla="*/ 35191 w 46694"/>
                <a:gd name="connsiteY5" fmla="*/ 101299 h 202440"/>
                <a:gd name="connsiteX6" fmla="*/ 2786 w 46694"/>
                <a:gd name="connsiteY6" fmla="*/ 197053 h 202440"/>
                <a:gd name="connsiteX7" fmla="*/ 170 w 46694"/>
                <a:gd name="connsiteY7" fmla="*/ 200495 h 202440"/>
                <a:gd name="connsiteX8" fmla="*/ 2182 w 46694"/>
                <a:gd name="connsiteY8" fmla="*/ 202519 h 202440"/>
                <a:gd name="connsiteX9" fmla="*/ 34184 w 46694"/>
                <a:gd name="connsiteY9" fmla="*/ 163043 h 202440"/>
                <a:gd name="connsiteX10" fmla="*/ 46865 w 46694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94" h="202440">
                  <a:moveTo>
                    <a:pt x="46865" y="101299"/>
                  </a:moveTo>
                  <a:cubicBezTo>
                    <a:pt x="46865" y="85508"/>
                    <a:pt x="44651" y="61013"/>
                    <a:pt x="33581" y="38137"/>
                  </a:cubicBezTo>
                  <a:cubicBezTo>
                    <a:pt x="21504" y="13237"/>
                    <a:pt x="4195" y="78"/>
                    <a:pt x="2182" y="78"/>
                  </a:cubicBezTo>
                  <a:cubicBezTo>
                    <a:pt x="975" y="78"/>
                    <a:pt x="170" y="888"/>
                    <a:pt x="170" y="2103"/>
                  </a:cubicBezTo>
                  <a:cubicBezTo>
                    <a:pt x="170" y="2710"/>
                    <a:pt x="170" y="3115"/>
                    <a:pt x="3994" y="6759"/>
                  </a:cubicBezTo>
                  <a:cubicBezTo>
                    <a:pt x="23718" y="26800"/>
                    <a:pt x="35191" y="58989"/>
                    <a:pt x="35191" y="101299"/>
                  </a:cubicBezTo>
                  <a:cubicBezTo>
                    <a:pt x="35191" y="135916"/>
                    <a:pt x="27744" y="171546"/>
                    <a:pt x="2786" y="197053"/>
                  </a:cubicBezTo>
                  <a:cubicBezTo>
                    <a:pt x="170" y="199483"/>
                    <a:pt x="170" y="199887"/>
                    <a:pt x="170" y="200495"/>
                  </a:cubicBezTo>
                  <a:cubicBezTo>
                    <a:pt x="170" y="201709"/>
                    <a:pt x="975" y="202519"/>
                    <a:pt x="2182" y="202519"/>
                  </a:cubicBezTo>
                  <a:cubicBezTo>
                    <a:pt x="4195" y="202519"/>
                    <a:pt x="22309" y="188753"/>
                    <a:pt x="34184" y="163043"/>
                  </a:cubicBezTo>
                  <a:cubicBezTo>
                    <a:pt x="44449" y="140775"/>
                    <a:pt x="46865" y="118304"/>
                    <a:pt x="46865" y="101299"/>
                  </a:cubicBez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0C16B8A3-02C6-1B82-8EA1-EFBFE93B722F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>
              <a:off x="4500426" y="2734625"/>
              <a:ext cx="267891" cy="283417"/>
            </a:xfrm>
            <a:custGeom>
              <a:avLst/>
              <a:gdLst>
                <a:gd name="connsiteX0" fmla="*/ 243713 w 267891"/>
                <a:gd name="connsiteY0" fmla="*/ 283486 h 283417"/>
                <a:gd name="connsiteX1" fmla="*/ 268067 w 267891"/>
                <a:gd name="connsiteY1" fmla="*/ 218705 h 283417"/>
                <a:gd name="connsiteX2" fmla="*/ 263035 w 267891"/>
                <a:gd name="connsiteY2" fmla="*/ 218705 h 283417"/>
                <a:gd name="connsiteX3" fmla="*/ 210704 w 267891"/>
                <a:gd name="connsiteY3" fmla="*/ 259598 h 283417"/>
                <a:gd name="connsiteX4" fmla="*/ 148109 w 267891"/>
                <a:gd name="connsiteY4" fmla="*/ 265874 h 283417"/>
                <a:gd name="connsiteX5" fmla="*/ 26743 w 267891"/>
                <a:gd name="connsiteY5" fmla="*/ 265874 h 283417"/>
                <a:gd name="connsiteX6" fmla="*/ 129190 w 267891"/>
                <a:gd name="connsiteY6" fmla="*/ 145016 h 283417"/>
                <a:gd name="connsiteX7" fmla="*/ 131001 w 267891"/>
                <a:gd name="connsiteY7" fmla="*/ 141777 h 283417"/>
                <a:gd name="connsiteX8" fmla="*/ 129592 w 267891"/>
                <a:gd name="connsiteY8" fmla="*/ 138741 h 283417"/>
                <a:gd name="connsiteX9" fmla="*/ 35800 w 267891"/>
                <a:gd name="connsiteY9" fmla="*/ 9786 h 283417"/>
                <a:gd name="connsiteX10" fmla="*/ 146096 w 267891"/>
                <a:gd name="connsiteY10" fmla="*/ 9786 h 283417"/>
                <a:gd name="connsiteX11" fmla="*/ 193194 w 267891"/>
                <a:gd name="connsiteY11" fmla="*/ 13025 h 283417"/>
                <a:gd name="connsiteX12" fmla="*/ 237473 w 267891"/>
                <a:gd name="connsiteY12" fmla="*/ 28208 h 283417"/>
                <a:gd name="connsiteX13" fmla="*/ 263035 w 267891"/>
                <a:gd name="connsiteY13" fmla="*/ 56955 h 283417"/>
                <a:gd name="connsiteX14" fmla="*/ 268067 w 267891"/>
                <a:gd name="connsiteY14" fmla="*/ 56955 h 283417"/>
                <a:gd name="connsiteX15" fmla="*/ 243713 w 267891"/>
                <a:gd name="connsiteY15" fmla="*/ 69 h 283417"/>
                <a:gd name="connsiteX16" fmla="*/ 5811 w 267891"/>
                <a:gd name="connsiteY16" fmla="*/ 69 h 283417"/>
                <a:gd name="connsiteX17" fmla="*/ 377 w 267891"/>
                <a:gd name="connsiteY17" fmla="*/ 1486 h 283417"/>
                <a:gd name="connsiteX18" fmla="*/ 175 w 267891"/>
                <a:gd name="connsiteY18" fmla="*/ 8166 h 283417"/>
                <a:gd name="connsiteX19" fmla="*/ 106647 w 267891"/>
                <a:gd name="connsiteY19" fmla="*/ 154734 h 283417"/>
                <a:gd name="connsiteX20" fmla="*/ 2389 w 267891"/>
                <a:gd name="connsiteY20" fmla="*/ 277615 h 283417"/>
                <a:gd name="connsiteX21" fmla="*/ 377 w 267891"/>
                <a:gd name="connsiteY21" fmla="*/ 281259 h 283417"/>
                <a:gd name="connsiteX22" fmla="*/ 5811 w 267891"/>
                <a:gd name="connsiteY22" fmla="*/ 283486 h 283417"/>
                <a:gd name="connsiteX23" fmla="*/ 243713 w 267891"/>
                <a:gd name="connsiteY23" fmla="*/ 283486 h 2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7891" h="283417">
                  <a:moveTo>
                    <a:pt x="243713" y="283486"/>
                  </a:moveTo>
                  <a:lnTo>
                    <a:pt x="268067" y="218705"/>
                  </a:lnTo>
                  <a:lnTo>
                    <a:pt x="263035" y="218705"/>
                  </a:lnTo>
                  <a:cubicBezTo>
                    <a:pt x="255185" y="239759"/>
                    <a:pt x="233850" y="253525"/>
                    <a:pt x="210704" y="259598"/>
                  </a:cubicBezTo>
                  <a:cubicBezTo>
                    <a:pt x="206478" y="260610"/>
                    <a:pt x="186753" y="265874"/>
                    <a:pt x="148109" y="265874"/>
                  </a:cubicBezTo>
                  <a:lnTo>
                    <a:pt x="26743" y="265874"/>
                  </a:lnTo>
                  <a:lnTo>
                    <a:pt x="129190" y="145016"/>
                  </a:lnTo>
                  <a:cubicBezTo>
                    <a:pt x="130599" y="143397"/>
                    <a:pt x="131001" y="142790"/>
                    <a:pt x="131001" y="141777"/>
                  </a:cubicBezTo>
                  <a:cubicBezTo>
                    <a:pt x="131001" y="141373"/>
                    <a:pt x="131001" y="140765"/>
                    <a:pt x="129592" y="138741"/>
                  </a:cubicBezTo>
                  <a:lnTo>
                    <a:pt x="35800" y="9786"/>
                  </a:lnTo>
                  <a:lnTo>
                    <a:pt x="146096" y="9786"/>
                  </a:lnTo>
                  <a:cubicBezTo>
                    <a:pt x="173067" y="9786"/>
                    <a:pt x="191382" y="12620"/>
                    <a:pt x="193194" y="13025"/>
                  </a:cubicBezTo>
                  <a:cubicBezTo>
                    <a:pt x="204062" y="14645"/>
                    <a:pt x="221573" y="18086"/>
                    <a:pt x="237473" y="28208"/>
                  </a:cubicBezTo>
                  <a:cubicBezTo>
                    <a:pt x="242505" y="31447"/>
                    <a:pt x="256192" y="40557"/>
                    <a:pt x="263035" y="56955"/>
                  </a:cubicBezTo>
                  <a:lnTo>
                    <a:pt x="268067" y="56955"/>
                  </a:lnTo>
                  <a:lnTo>
                    <a:pt x="243713" y="69"/>
                  </a:lnTo>
                  <a:lnTo>
                    <a:pt x="5811" y="69"/>
                  </a:lnTo>
                  <a:cubicBezTo>
                    <a:pt x="1182" y="69"/>
                    <a:pt x="980" y="271"/>
                    <a:pt x="377" y="1486"/>
                  </a:cubicBezTo>
                  <a:cubicBezTo>
                    <a:pt x="175" y="2093"/>
                    <a:pt x="175" y="5940"/>
                    <a:pt x="175" y="8166"/>
                  </a:cubicBezTo>
                  <a:lnTo>
                    <a:pt x="106647" y="154734"/>
                  </a:lnTo>
                  <a:lnTo>
                    <a:pt x="2389" y="277615"/>
                  </a:lnTo>
                  <a:cubicBezTo>
                    <a:pt x="377" y="280045"/>
                    <a:pt x="377" y="281057"/>
                    <a:pt x="377" y="281259"/>
                  </a:cubicBezTo>
                  <a:cubicBezTo>
                    <a:pt x="377" y="283486"/>
                    <a:pt x="2188" y="283486"/>
                    <a:pt x="5811" y="283486"/>
                  </a:cubicBezTo>
                  <a:lnTo>
                    <a:pt x="243713" y="283486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形状 35">
              <a:extLst>
                <a:ext uri="{FF2B5EF4-FFF2-40B4-BE49-F238E27FC236}">
                  <a16:creationId xmlns:a16="http://schemas.microsoft.com/office/drawing/2014/main" id="{BF9288DD-49D0-110E-F666-D59F20D54E93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>
              <a:off x="4599460" y="3097260"/>
              <a:ext cx="71853" cy="63910"/>
            </a:xfrm>
            <a:custGeom>
              <a:avLst/>
              <a:gdLst>
                <a:gd name="connsiteX0" fmla="*/ 51041 w 71853"/>
                <a:gd name="connsiteY0" fmla="*/ 8451 h 63910"/>
                <a:gd name="connsiteX1" fmla="*/ 36530 w 71853"/>
                <a:gd name="connsiteY1" fmla="*/ 90 h 63910"/>
                <a:gd name="connsiteX2" fmla="*/ 180 w 71853"/>
                <a:gd name="connsiteY2" fmla="*/ 40477 h 63910"/>
                <a:gd name="connsiteX3" fmla="*/ 21455 w 71853"/>
                <a:gd name="connsiteY3" fmla="*/ 64000 h 63910"/>
                <a:gd name="connsiteX4" fmla="*/ 41461 w 71853"/>
                <a:gd name="connsiteY4" fmla="*/ 54081 h 63910"/>
                <a:gd name="connsiteX5" fmla="*/ 55973 w 71853"/>
                <a:gd name="connsiteY5" fmla="*/ 64000 h 63910"/>
                <a:gd name="connsiteX6" fmla="*/ 67103 w 71853"/>
                <a:gd name="connsiteY6" fmla="*/ 56490 h 63910"/>
                <a:gd name="connsiteX7" fmla="*/ 72034 w 71853"/>
                <a:gd name="connsiteY7" fmla="*/ 42319 h 63910"/>
                <a:gd name="connsiteX8" fmla="*/ 69780 w 71853"/>
                <a:gd name="connsiteY8" fmla="*/ 40477 h 63910"/>
                <a:gd name="connsiteX9" fmla="*/ 66680 w 71853"/>
                <a:gd name="connsiteY9" fmla="*/ 44870 h 63910"/>
                <a:gd name="connsiteX10" fmla="*/ 56395 w 71853"/>
                <a:gd name="connsiteY10" fmla="*/ 60033 h 63910"/>
                <a:gd name="connsiteX11" fmla="*/ 51746 w 71853"/>
                <a:gd name="connsiteY11" fmla="*/ 53089 h 63910"/>
                <a:gd name="connsiteX12" fmla="*/ 53859 w 71853"/>
                <a:gd name="connsiteY12" fmla="*/ 41894 h 63910"/>
                <a:gd name="connsiteX13" fmla="*/ 56959 w 71853"/>
                <a:gd name="connsiteY13" fmla="*/ 29140 h 63910"/>
                <a:gd name="connsiteX14" fmla="*/ 59777 w 71853"/>
                <a:gd name="connsiteY14" fmla="*/ 18370 h 63910"/>
                <a:gd name="connsiteX15" fmla="*/ 62313 w 71853"/>
                <a:gd name="connsiteY15" fmla="*/ 7317 h 63910"/>
                <a:gd name="connsiteX16" fmla="*/ 57522 w 71853"/>
                <a:gd name="connsiteY16" fmla="*/ 2782 h 63910"/>
                <a:gd name="connsiteX17" fmla="*/ 51041 w 71853"/>
                <a:gd name="connsiteY17" fmla="*/ 8451 h 63910"/>
                <a:gd name="connsiteX18" fmla="*/ 42024 w 71853"/>
                <a:gd name="connsiteY18" fmla="*/ 44870 h 63910"/>
                <a:gd name="connsiteX19" fmla="*/ 34839 w 71853"/>
                <a:gd name="connsiteY19" fmla="*/ 54364 h 63910"/>
                <a:gd name="connsiteX20" fmla="*/ 21877 w 71853"/>
                <a:gd name="connsiteY20" fmla="*/ 60033 h 63910"/>
                <a:gd name="connsiteX21" fmla="*/ 11592 w 71853"/>
                <a:gd name="connsiteY21" fmla="*/ 46287 h 63910"/>
                <a:gd name="connsiteX22" fmla="*/ 18919 w 71853"/>
                <a:gd name="connsiteY22" fmla="*/ 17520 h 63910"/>
                <a:gd name="connsiteX23" fmla="*/ 36530 w 71853"/>
                <a:gd name="connsiteY23" fmla="*/ 4058 h 63910"/>
                <a:gd name="connsiteX24" fmla="*/ 49069 w 71853"/>
                <a:gd name="connsiteY24" fmla="*/ 16386 h 63910"/>
                <a:gd name="connsiteX25" fmla="*/ 48646 w 71853"/>
                <a:gd name="connsiteY25" fmla="*/ 18370 h 63910"/>
                <a:gd name="connsiteX26" fmla="*/ 42024 w 71853"/>
                <a:gd name="connsiteY26" fmla="*/ 44870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853" h="63910">
                  <a:moveTo>
                    <a:pt x="51041" y="8451"/>
                  </a:moveTo>
                  <a:cubicBezTo>
                    <a:pt x="48083" y="3774"/>
                    <a:pt x="43292" y="90"/>
                    <a:pt x="36530" y="90"/>
                  </a:cubicBezTo>
                  <a:cubicBezTo>
                    <a:pt x="18496" y="90"/>
                    <a:pt x="180" y="20071"/>
                    <a:pt x="180" y="40477"/>
                  </a:cubicBezTo>
                  <a:cubicBezTo>
                    <a:pt x="180" y="54222"/>
                    <a:pt x="9338" y="64000"/>
                    <a:pt x="21455" y="64000"/>
                  </a:cubicBezTo>
                  <a:cubicBezTo>
                    <a:pt x="29063" y="64000"/>
                    <a:pt x="35825" y="59607"/>
                    <a:pt x="41461" y="54081"/>
                  </a:cubicBezTo>
                  <a:cubicBezTo>
                    <a:pt x="44138" y="62583"/>
                    <a:pt x="52309" y="64000"/>
                    <a:pt x="55973" y="64000"/>
                  </a:cubicBezTo>
                  <a:cubicBezTo>
                    <a:pt x="61045" y="64000"/>
                    <a:pt x="64567" y="60883"/>
                    <a:pt x="67103" y="56490"/>
                  </a:cubicBezTo>
                  <a:cubicBezTo>
                    <a:pt x="70202" y="50963"/>
                    <a:pt x="72034" y="42886"/>
                    <a:pt x="72034" y="42319"/>
                  </a:cubicBezTo>
                  <a:cubicBezTo>
                    <a:pt x="72034" y="40477"/>
                    <a:pt x="70202" y="40477"/>
                    <a:pt x="69780" y="40477"/>
                  </a:cubicBezTo>
                  <a:cubicBezTo>
                    <a:pt x="67807" y="40477"/>
                    <a:pt x="67666" y="41044"/>
                    <a:pt x="66680" y="44870"/>
                  </a:cubicBezTo>
                  <a:cubicBezTo>
                    <a:pt x="64989" y="51672"/>
                    <a:pt x="62313" y="60033"/>
                    <a:pt x="56395" y="60033"/>
                  </a:cubicBezTo>
                  <a:cubicBezTo>
                    <a:pt x="52732" y="60033"/>
                    <a:pt x="51746" y="56915"/>
                    <a:pt x="51746" y="53089"/>
                  </a:cubicBezTo>
                  <a:cubicBezTo>
                    <a:pt x="51746" y="50680"/>
                    <a:pt x="52873" y="45578"/>
                    <a:pt x="53859" y="41894"/>
                  </a:cubicBezTo>
                  <a:cubicBezTo>
                    <a:pt x="54845" y="38068"/>
                    <a:pt x="56254" y="32258"/>
                    <a:pt x="56959" y="29140"/>
                  </a:cubicBezTo>
                  <a:lnTo>
                    <a:pt x="59777" y="18370"/>
                  </a:lnTo>
                  <a:cubicBezTo>
                    <a:pt x="60622" y="14686"/>
                    <a:pt x="62313" y="8025"/>
                    <a:pt x="62313" y="7317"/>
                  </a:cubicBezTo>
                  <a:cubicBezTo>
                    <a:pt x="62313" y="4199"/>
                    <a:pt x="59777" y="2782"/>
                    <a:pt x="57522" y="2782"/>
                  </a:cubicBezTo>
                  <a:cubicBezTo>
                    <a:pt x="55127" y="2782"/>
                    <a:pt x="51887" y="4483"/>
                    <a:pt x="51041" y="8451"/>
                  </a:cubicBezTo>
                  <a:close/>
                  <a:moveTo>
                    <a:pt x="42024" y="44870"/>
                  </a:moveTo>
                  <a:cubicBezTo>
                    <a:pt x="41038" y="48838"/>
                    <a:pt x="37939" y="51672"/>
                    <a:pt x="34839" y="54364"/>
                  </a:cubicBezTo>
                  <a:cubicBezTo>
                    <a:pt x="33571" y="55498"/>
                    <a:pt x="27936" y="60033"/>
                    <a:pt x="21877" y="60033"/>
                  </a:cubicBezTo>
                  <a:cubicBezTo>
                    <a:pt x="16664" y="60033"/>
                    <a:pt x="11592" y="56348"/>
                    <a:pt x="11592" y="46287"/>
                  </a:cubicBezTo>
                  <a:cubicBezTo>
                    <a:pt x="11592" y="38776"/>
                    <a:pt x="15678" y="23188"/>
                    <a:pt x="18919" y="17520"/>
                  </a:cubicBezTo>
                  <a:cubicBezTo>
                    <a:pt x="25400" y="6183"/>
                    <a:pt x="32585" y="4058"/>
                    <a:pt x="36530" y="4058"/>
                  </a:cubicBezTo>
                  <a:cubicBezTo>
                    <a:pt x="46392" y="4058"/>
                    <a:pt x="49069" y="14827"/>
                    <a:pt x="49069" y="16386"/>
                  </a:cubicBezTo>
                  <a:cubicBezTo>
                    <a:pt x="49069" y="16953"/>
                    <a:pt x="48787" y="17945"/>
                    <a:pt x="48646" y="18370"/>
                  </a:cubicBezTo>
                  <a:lnTo>
                    <a:pt x="42024" y="44870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形状 36">
              <a:extLst>
                <a:ext uri="{FF2B5EF4-FFF2-40B4-BE49-F238E27FC236}">
                  <a16:creationId xmlns:a16="http://schemas.microsoft.com/office/drawing/2014/main" id="{F5AEB4A4-0736-C958-2614-C1F2D4FAD4F5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>
              <a:off x="4821073" y="2789286"/>
              <a:ext cx="143058" cy="137659"/>
            </a:xfrm>
            <a:custGeom>
              <a:avLst/>
              <a:gdLst>
                <a:gd name="connsiteX0" fmla="*/ 53528 w 143058"/>
                <a:gd name="connsiteY0" fmla="*/ 71945 h 137659"/>
                <a:gd name="connsiteX1" fmla="*/ 73051 w 143058"/>
                <a:gd name="connsiteY1" fmla="*/ 71945 h 137659"/>
                <a:gd name="connsiteX2" fmla="*/ 89757 w 143058"/>
                <a:gd name="connsiteY2" fmla="*/ 81055 h 137659"/>
                <a:gd name="connsiteX3" fmla="*/ 88348 w 143058"/>
                <a:gd name="connsiteY3" fmla="*/ 90974 h 137659"/>
                <a:gd name="connsiteX4" fmla="*/ 87744 w 143058"/>
                <a:gd name="connsiteY4" fmla="*/ 93201 h 137659"/>
                <a:gd name="connsiteX5" fmla="*/ 90159 w 143058"/>
                <a:gd name="connsiteY5" fmla="*/ 95630 h 137659"/>
                <a:gd name="connsiteX6" fmla="*/ 93178 w 143058"/>
                <a:gd name="connsiteY6" fmla="*/ 91379 h 137659"/>
                <a:gd name="connsiteX7" fmla="*/ 104248 w 143058"/>
                <a:gd name="connsiteY7" fmla="*/ 47449 h 137659"/>
                <a:gd name="connsiteX8" fmla="*/ 104852 w 143058"/>
                <a:gd name="connsiteY8" fmla="*/ 44210 h 137659"/>
                <a:gd name="connsiteX9" fmla="*/ 102437 w 143058"/>
                <a:gd name="connsiteY9" fmla="*/ 41984 h 137659"/>
                <a:gd name="connsiteX10" fmla="*/ 99418 w 143058"/>
                <a:gd name="connsiteY10" fmla="*/ 46235 h 137659"/>
                <a:gd name="connsiteX11" fmla="*/ 73454 w 143058"/>
                <a:gd name="connsiteY11" fmla="*/ 65669 h 137659"/>
                <a:gd name="connsiteX12" fmla="*/ 55138 w 143058"/>
                <a:gd name="connsiteY12" fmla="*/ 65669 h 137659"/>
                <a:gd name="connsiteX13" fmla="*/ 68020 w 143058"/>
                <a:gd name="connsiteY13" fmla="*/ 14249 h 137659"/>
                <a:gd name="connsiteX14" fmla="*/ 78888 w 143058"/>
                <a:gd name="connsiteY14" fmla="*/ 6354 h 137659"/>
                <a:gd name="connsiteX15" fmla="*/ 105456 w 143058"/>
                <a:gd name="connsiteY15" fmla="*/ 6354 h 137659"/>
                <a:gd name="connsiteX16" fmla="*/ 134841 w 143058"/>
                <a:gd name="connsiteY16" fmla="*/ 28622 h 137659"/>
                <a:gd name="connsiteX17" fmla="*/ 134238 w 143058"/>
                <a:gd name="connsiteY17" fmla="*/ 39554 h 137659"/>
                <a:gd name="connsiteX18" fmla="*/ 133835 w 143058"/>
                <a:gd name="connsiteY18" fmla="*/ 43198 h 137659"/>
                <a:gd name="connsiteX19" fmla="*/ 136250 w 143058"/>
                <a:gd name="connsiteY19" fmla="*/ 45627 h 137659"/>
                <a:gd name="connsiteX20" fmla="*/ 139068 w 143058"/>
                <a:gd name="connsiteY20" fmla="*/ 40566 h 137659"/>
                <a:gd name="connsiteX21" fmla="*/ 143093 w 143058"/>
                <a:gd name="connsiteY21" fmla="*/ 5544 h 137659"/>
                <a:gd name="connsiteX22" fmla="*/ 137659 w 143058"/>
                <a:gd name="connsiteY22" fmla="*/ 78 h 137659"/>
                <a:gd name="connsiteX23" fmla="*/ 39037 w 143058"/>
                <a:gd name="connsiteY23" fmla="*/ 78 h 137659"/>
                <a:gd name="connsiteX24" fmla="*/ 32998 w 143058"/>
                <a:gd name="connsiteY24" fmla="*/ 4127 h 137659"/>
                <a:gd name="connsiteX25" fmla="*/ 38634 w 143058"/>
                <a:gd name="connsiteY25" fmla="*/ 6354 h 137659"/>
                <a:gd name="connsiteX26" fmla="*/ 51717 w 143058"/>
                <a:gd name="connsiteY26" fmla="*/ 9998 h 137659"/>
                <a:gd name="connsiteX27" fmla="*/ 50710 w 143058"/>
                <a:gd name="connsiteY27" fmla="*/ 14856 h 137659"/>
                <a:gd name="connsiteX28" fmla="*/ 24143 w 143058"/>
                <a:gd name="connsiteY28" fmla="*/ 121948 h 137659"/>
                <a:gd name="connsiteX29" fmla="*/ 5827 w 143058"/>
                <a:gd name="connsiteY29" fmla="*/ 131462 h 137659"/>
                <a:gd name="connsiteX30" fmla="*/ 191 w 143058"/>
                <a:gd name="connsiteY30" fmla="*/ 135309 h 137659"/>
                <a:gd name="connsiteX31" fmla="*/ 3210 w 143058"/>
                <a:gd name="connsiteY31" fmla="*/ 137738 h 137659"/>
                <a:gd name="connsiteX32" fmla="*/ 29778 w 143058"/>
                <a:gd name="connsiteY32" fmla="*/ 137131 h 137659"/>
                <a:gd name="connsiteX33" fmla="*/ 59767 w 143058"/>
                <a:gd name="connsiteY33" fmla="*/ 137738 h 137659"/>
                <a:gd name="connsiteX34" fmla="*/ 63994 w 143058"/>
                <a:gd name="connsiteY34" fmla="*/ 133892 h 137659"/>
                <a:gd name="connsiteX35" fmla="*/ 62786 w 143058"/>
                <a:gd name="connsiteY35" fmla="*/ 131665 h 137659"/>
                <a:gd name="connsiteX36" fmla="*/ 57151 w 143058"/>
                <a:gd name="connsiteY36" fmla="*/ 131462 h 137659"/>
                <a:gd name="connsiteX37" fmla="*/ 46685 w 143058"/>
                <a:gd name="connsiteY37" fmla="*/ 131058 h 137659"/>
                <a:gd name="connsiteX38" fmla="*/ 40244 w 143058"/>
                <a:gd name="connsiteY38" fmla="*/ 127009 h 137659"/>
                <a:gd name="connsiteX39" fmla="*/ 41049 w 143058"/>
                <a:gd name="connsiteY39" fmla="*/ 122353 h 137659"/>
                <a:gd name="connsiteX40" fmla="*/ 53528 w 143058"/>
                <a:gd name="connsiteY40" fmla="*/ 71945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058" h="137659">
                  <a:moveTo>
                    <a:pt x="53528" y="71945"/>
                  </a:moveTo>
                  <a:lnTo>
                    <a:pt x="73051" y="71945"/>
                  </a:lnTo>
                  <a:cubicBezTo>
                    <a:pt x="88147" y="71945"/>
                    <a:pt x="89757" y="75184"/>
                    <a:pt x="89757" y="81055"/>
                  </a:cubicBezTo>
                  <a:cubicBezTo>
                    <a:pt x="89757" y="82472"/>
                    <a:pt x="89757" y="84901"/>
                    <a:pt x="88348" y="90974"/>
                  </a:cubicBezTo>
                  <a:cubicBezTo>
                    <a:pt x="87945" y="91986"/>
                    <a:pt x="87744" y="92796"/>
                    <a:pt x="87744" y="93201"/>
                  </a:cubicBezTo>
                  <a:cubicBezTo>
                    <a:pt x="87744" y="94821"/>
                    <a:pt x="88952" y="95630"/>
                    <a:pt x="90159" y="95630"/>
                  </a:cubicBezTo>
                  <a:cubicBezTo>
                    <a:pt x="92172" y="95630"/>
                    <a:pt x="92172" y="95023"/>
                    <a:pt x="93178" y="91379"/>
                  </a:cubicBezTo>
                  <a:lnTo>
                    <a:pt x="104248" y="47449"/>
                  </a:lnTo>
                  <a:cubicBezTo>
                    <a:pt x="104852" y="45223"/>
                    <a:pt x="104852" y="44818"/>
                    <a:pt x="104852" y="44210"/>
                  </a:cubicBezTo>
                  <a:cubicBezTo>
                    <a:pt x="104852" y="43806"/>
                    <a:pt x="104450" y="41984"/>
                    <a:pt x="102437" y="41984"/>
                  </a:cubicBezTo>
                  <a:cubicBezTo>
                    <a:pt x="100424" y="41984"/>
                    <a:pt x="100223" y="42996"/>
                    <a:pt x="99418" y="46235"/>
                  </a:cubicBezTo>
                  <a:cubicBezTo>
                    <a:pt x="95191" y="62025"/>
                    <a:pt x="90562" y="65669"/>
                    <a:pt x="73454" y="65669"/>
                  </a:cubicBezTo>
                  <a:lnTo>
                    <a:pt x="55138" y="65669"/>
                  </a:lnTo>
                  <a:lnTo>
                    <a:pt x="68020" y="14249"/>
                  </a:lnTo>
                  <a:cubicBezTo>
                    <a:pt x="69831" y="7164"/>
                    <a:pt x="70032" y="6354"/>
                    <a:pt x="78888" y="6354"/>
                  </a:cubicBezTo>
                  <a:lnTo>
                    <a:pt x="105456" y="6354"/>
                  </a:lnTo>
                  <a:cubicBezTo>
                    <a:pt x="130212" y="6354"/>
                    <a:pt x="134841" y="13035"/>
                    <a:pt x="134841" y="28622"/>
                  </a:cubicBezTo>
                  <a:cubicBezTo>
                    <a:pt x="134841" y="33279"/>
                    <a:pt x="134841" y="34088"/>
                    <a:pt x="134238" y="39554"/>
                  </a:cubicBezTo>
                  <a:cubicBezTo>
                    <a:pt x="133835" y="42186"/>
                    <a:pt x="133835" y="42591"/>
                    <a:pt x="133835" y="43198"/>
                  </a:cubicBezTo>
                  <a:cubicBezTo>
                    <a:pt x="133835" y="44210"/>
                    <a:pt x="134439" y="45627"/>
                    <a:pt x="136250" y="45627"/>
                  </a:cubicBezTo>
                  <a:cubicBezTo>
                    <a:pt x="138464" y="45627"/>
                    <a:pt x="138666" y="44413"/>
                    <a:pt x="139068" y="40566"/>
                  </a:cubicBezTo>
                  <a:lnTo>
                    <a:pt x="143093" y="5544"/>
                  </a:lnTo>
                  <a:cubicBezTo>
                    <a:pt x="143697" y="78"/>
                    <a:pt x="142691" y="78"/>
                    <a:pt x="137659" y="78"/>
                  </a:cubicBezTo>
                  <a:lnTo>
                    <a:pt x="39037" y="78"/>
                  </a:lnTo>
                  <a:cubicBezTo>
                    <a:pt x="35011" y="78"/>
                    <a:pt x="32998" y="78"/>
                    <a:pt x="32998" y="4127"/>
                  </a:cubicBezTo>
                  <a:cubicBezTo>
                    <a:pt x="32998" y="6354"/>
                    <a:pt x="34810" y="6354"/>
                    <a:pt x="38634" y="6354"/>
                  </a:cubicBezTo>
                  <a:cubicBezTo>
                    <a:pt x="46081" y="6354"/>
                    <a:pt x="51717" y="6354"/>
                    <a:pt x="51717" y="9998"/>
                  </a:cubicBezTo>
                  <a:cubicBezTo>
                    <a:pt x="51717" y="10808"/>
                    <a:pt x="51717" y="11213"/>
                    <a:pt x="50710" y="14856"/>
                  </a:cubicBezTo>
                  <a:lnTo>
                    <a:pt x="24143" y="121948"/>
                  </a:lnTo>
                  <a:cubicBezTo>
                    <a:pt x="22130" y="129843"/>
                    <a:pt x="21727" y="131462"/>
                    <a:pt x="5827" y="131462"/>
                  </a:cubicBezTo>
                  <a:cubicBezTo>
                    <a:pt x="2405" y="131462"/>
                    <a:pt x="191" y="131462"/>
                    <a:pt x="191" y="135309"/>
                  </a:cubicBezTo>
                  <a:cubicBezTo>
                    <a:pt x="191" y="137738"/>
                    <a:pt x="2607" y="137738"/>
                    <a:pt x="3210" y="137738"/>
                  </a:cubicBezTo>
                  <a:cubicBezTo>
                    <a:pt x="9047" y="137738"/>
                    <a:pt x="23941" y="137131"/>
                    <a:pt x="29778" y="137131"/>
                  </a:cubicBezTo>
                  <a:cubicBezTo>
                    <a:pt x="36420" y="137131"/>
                    <a:pt x="53125" y="137738"/>
                    <a:pt x="59767" y="137738"/>
                  </a:cubicBezTo>
                  <a:cubicBezTo>
                    <a:pt x="61579" y="137738"/>
                    <a:pt x="63994" y="137738"/>
                    <a:pt x="63994" y="133892"/>
                  </a:cubicBezTo>
                  <a:cubicBezTo>
                    <a:pt x="63994" y="132272"/>
                    <a:pt x="62786" y="131867"/>
                    <a:pt x="62786" y="131665"/>
                  </a:cubicBezTo>
                  <a:cubicBezTo>
                    <a:pt x="62183" y="131462"/>
                    <a:pt x="61780" y="131462"/>
                    <a:pt x="57151" y="131462"/>
                  </a:cubicBezTo>
                  <a:cubicBezTo>
                    <a:pt x="52723" y="131462"/>
                    <a:pt x="51717" y="131462"/>
                    <a:pt x="46685" y="131058"/>
                  </a:cubicBezTo>
                  <a:cubicBezTo>
                    <a:pt x="40848" y="130450"/>
                    <a:pt x="40244" y="129640"/>
                    <a:pt x="40244" y="127009"/>
                  </a:cubicBezTo>
                  <a:cubicBezTo>
                    <a:pt x="40244" y="126604"/>
                    <a:pt x="40244" y="125389"/>
                    <a:pt x="41049" y="122353"/>
                  </a:cubicBezTo>
                  <a:lnTo>
                    <a:pt x="53528" y="71945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形状 37">
              <a:extLst>
                <a:ext uri="{FF2B5EF4-FFF2-40B4-BE49-F238E27FC236}">
                  <a16:creationId xmlns:a16="http://schemas.microsoft.com/office/drawing/2014/main" id="{1436BEFF-DE05-DECF-1FAF-2AADF1A005FB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>
              <a:off x="4951447" y="2894818"/>
              <a:ext cx="71853" cy="63910"/>
            </a:xfrm>
            <a:custGeom>
              <a:avLst/>
              <a:gdLst>
                <a:gd name="connsiteX0" fmla="*/ 51059 w 71853"/>
                <a:gd name="connsiteY0" fmla="*/ 8441 h 63910"/>
                <a:gd name="connsiteX1" fmla="*/ 36547 w 71853"/>
                <a:gd name="connsiteY1" fmla="*/ 80 h 63910"/>
                <a:gd name="connsiteX2" fmla="*/ 198 w 71853"/>
                <a:gd name="connsiteY2" fmla="*/ 40467 h 63910"/>
                <a:gd name="connsiteX3" fmla="*/ 21472 w 71853"/>
                <a:gd name="connsiteY3" fmla="*/ 63990 h 63910"/>
                <a:gd name="connsiteX4" fmla="*/ 41478 w 71853"/>
                <a:gd name="connsiteY4" fmla="*/ 54071 h 63910"/>
                <a:gd name="connsiteX5" fmla="*/ 55990 w 71853"/>
                <a:gd name="connsiteY5" fmla="*/ 63990 h 63910"/>
                <a:gd name="connsiteX6" fmla="*/ 67120 w 71853"/>
                <a:gd name="connsiteY6" fmla="*/ 56480 h 63910"/>
                <a:gd name="connsiteX7" fmla="*/ 72051 w 71853"/>
                <a:gd name="connsiteY7" fmla="*/ 42309 h 63910"/>
                <a:gd name="connsiteX8" fmla="*/ 69797 w 71853"/>
                <a:gd name="connsiteY8" fmla="*/ 40467 h 63910"/>
                <a:gd name="connsiteX9" fmla="*/ 66698 w 71853"/>
                <a:gd name="connsiteY9" fmla="*/ 44860 h 63910"/>
                <a:gd name="connsiteX10" fmla="*/ 56413 w 71853"/>
                <a:gd name="connsiteY10" fmla="*/ 60023 h 63910"/>
                <a:gd name="connsiteX11" fmla="*/ 51763 w 71853"/>
                <a:gd name="connsiteY11" fmla="*/ 53079 h 63910"/>
                <a:gd name="connsiteX12" fmla="*/ 53877 w 71853"/>
                <a:gd name="connsiteY12" fmla="*/ 41884 h 63910"/>
                <a:gd name="connsiteX13" fmla="*/ 56976 w 71853"/>
                <a:gd name="connsiteY13" fmla="*/ 29130 h 63910"/>
                <a:gd name="connsiteX14" fmla="*/ 59794 w 71853"/>
                <a:gd name="connsiteY14" fmla="*/ 18360 h 63910"/>
                <a:gd name="connsiteX15" fmla="*/ 62330 w 71853"/>
                <a:gd name="connsiteY15" fmla="*/ 7307 h 63910"/>
                <a:gd name="connsiteX16" fmla="*/ 57540 w 71853"/>
                <a:gd name="connsiteY16" fmla="*/ 2772 h 63910"/>
                <a:gd name="connsiteX17" fmla="*/ 51059 w 71853"/>
                <a:gd name="connsiteY17" fmla="*/ 8441 h 63910"/>
                <a:gd name="connsiteX18" fmla="*/ 42042 w 71853"/>
                <a:gd name="connsiteY18" fmla="*/ 44860 h 63910"/>
                <a:gd name="connsiteX19" fmla="*/ 34857 w 71853"/>
                <a:gd name="connsiteY19" fmla="*/ 54354 h 63910"/>
                <a:gd name="connsiteX20" fmla="*/ 21895 w 71853"/>
                <a:gd name="connsiteY20" fmla="*/ 60023 h 63910"/>
                <a:gd name="connsiteX21" fmla="*/ 11610 w 71853"/>
                <a:gd name="connsiteY21" fmla="*/ 46277 h 63910"/>
                <a:gd name="connsiteX22" fmla="*/ 18936 w 71853"/>
                <a:gd name="connsiteY22" fmla="*/ 17510 h 63910"/>
                <a:gd name="connsiteX23" fmla="*/ 36547 w 71853"/>
                <a:gd name="connsiteY23" fmla="*/ 4048 h 63910"/>
                <a:gd name="connsiteX24" fmla="*/ 49086 w 71853"/>
                <a:gd name="connsiteY24" fmla="*/ 16376 h 63910"/>
                <a:gd name="connsiteX25" fmla="*/ 48664 w 71853"/>
                <a:gd name="connsiteY25" fmla="*/ 18360 h 63910"/>
                <a:gd name="connsiteX26" fmla="*/ 42042 w 71853"/>
                <a:gd name="connsiteY26" fmla="*/ 44860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853" h="63910">
                  <a:moveTo>
                    <a:pt x="51059" y="8441"/>
                  </a:moveTo>
                  <a:cubicBezTo>
                    <a:pt x="48100" y="3764"/>
                    <a:pt x="43310" y="80"/>
                    <a:pt x="36547" y="80"/>
                  </a:cubicBezTo>
                  <a:cubicBezTo>
                    <a:pt x="18513" y="80"/>
                    <a:pt x="198" y="20061"/>
                    <a:pt x="198" y="40467"/>
                  </a:cubicBezTo>
                  <a:cubicBezTo>
                    <a:pt x="198" y="54212"/>
                    <a:pt x="9356" y="63990"/>
                    <a:pt x="21472" y="63990"/>
                  </a:cubicBezTo>
                  <a:cubicBezTo>
                    <a:pt x="29080" y="63990"/>
                    <a:pt x="35843" y="59597"/>
                    <a:pt x="41478" y="54071"/>
                  </a:cubicBezTo>
                  <a:cubicBezTo>
                    <a:pt x="44155" y="62573"/>
                    <a:pt x="52327" y="63990"/>
                    <a:pt x="55990" y="63990"/>
                  </a:cubicBezTo>
                  <a:cubicBezTo>
                    <a:pt x="61062" y="63990"/>
                    <a:pt x="64584" y="60873"/>
                    <a:pt x="67120" y="56480"/>
                  </a:cubicBezTo>
                  <a:cubicBezTo>
                    <a:pt x="70220" y="50953"/>
                    <a:pt x="72051" y="42876"/>
                    <a:pt x="72051" y="42309"/>
                  </a:cubicBezTo>
                  <a:cubicBezTo>
                    <a:pt x="72051" y="40467"/>
                    <a:pt x="70220" y="40467"/>
                    <a:pt x="69797" y="40467"/>
                  </a:cubicBezTo>
                  <a:cubicBezTo>
                    <a:pt x="67825" y="40467"/>
                    <a:pt x="67684" y="41034"/>
                    <a:pt x="66698" y="44860"/>
                  </a:cubicBezTo>
                  <a:cubicBezTo>
                    <a:pt x="65007" y="51662"/>
                    <a:pt x="62330" y="60023"/>
                    <a:pt x="56413" y="60023"/>
                  </a:cubicBezTo>
                  <a:cubicBezTo>
                    <a:pt x="52749" y="60023"/>
                    <a:pt x="51763" y="56905"/>
                    <a:pt x="51763" y="53079"/>
                  </a:cubicBezTo>
                  <a:cubicBezTo>
                    <a:pt x="51763" y="50670"/>
                    <a:pt x="52890" y="45568"/>
                    <a:pt x="53877" y="41884"/>
                  </a:cubicBezTo>
                  <a:cubicBezTo>
                    <a:pt x="54863" y="38058"/>
                    <a:pt x="56272" y="32248"/>
                    <a:pt x="56976" y="29130"/>
                  </a:cubicBezTo>
                  <a:lnTo>
                    <a:pt x="59794" y="18360"/>
                  </a:lnTo>
                  <a:cubicBezTo>
                    <a:pt x="60639" y="14676"/>
                    <a:pt x="62330" y="8015"/>
                    <a:pt x="62330" y="7307"/>
                  </a:cubicBezTo>
                  <a:cubicBezTo>
                    <a:pt x="62330" y="4189"/>
                    <a:pt x="59794" y="2772"/>
                    <a:pt x="57540" y="2772"/>
                  </a:cubicBezTo>
                  <a:cubicBezTo>
                    <a:pt x="55145" y="2772"/>
                    <a:pt x="51904" y="4473"/>
                    <a:pt x="51059" y="8441"/>
                  </a:cubicBezTo>
                  <a:close/>
                  <a:moveTo>
                    <a:pt x="42042" y="44860"/>
                  </a:moveTo>
                  <a:cubicBezTo>
                    <a:pt x="41056" y="48828"/>
                    <a:pt x="37956" y="51662"/>
                    <a:pt x="34857" y="54354"/>
                  </a:cubicBezTo>
                  <a:cubicBezTo>
                    <a:pt x="33589" y="55488"/>
                    <a:pt x="27953" y="60023"/>
                    <a:pt x="21895" y="60023"/>
                  </a:cubicBezTo>
                  <a:cubicBezTo>
                    <a:pt x="16682" y="60023"/>
                    <a:pt x="11610" y="56338"/>
                    <a:pt x="11610" y="46277"/>
                  </a:cubicBezTo>
                  <a:cubicBezTo>
                    <a:pt x="11610" y="38766"/>
                    <a:pt x="15696" y="23178"/>
                    <a:pt x="18936" y="17510"/>
                  </a:cubicBezTo>
                  <a:cubicBezTo>
                    <a:pt x="25417" y="6173"/>
                    <a:pt x="32602" y="4048"/>
                    <a:pt x="36547" y="4048"/>
                  </a:cubicBezTo>
                  <a:cubicBezTo>
                    <a:pt x="46409" y="4048"/>
                    <a:pt x="49086" y="14817"/>
                    <a:pt x="49086" y="16376"/>
                  </a:cubicBezTo>
                  <a:cubicBezTo>
                    <a:pt x="49086" y="16943"/>
                    <a:pt x="48805" y="17935"/>
                    <a:pt x="48664" y="18360"/>
                  </a:cubicBezTo>
                  <a:lnTo>
                    <a:pt x="42042" y="44860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形状 38">
              <a:extLst>
                <a:ext uri="{FF2B5EF4-FFF2-40B4-BE49-F238E27FC236}">
                  <a16:creationId xmlns:a16="http://schemas.microsoft.com/office/drawing/2014/main" id="{49349495-ECB4-4239-3F7B-13F3418E7DF1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>
              <a:off x="5054511" y="2788678"/>
              <a:ext cx="113114" cy="142720"/>
            </a:xfrm>
            <a:custGeom>
              <a:avLst/>
              <a:gdLst>
                <a:gd name="connsiteX0" fmla="*/ 94800 w 113114"/>
                <a:gd name="connsiteY0" fmla="*/ 14856 h 142720"/>
                <a:gd name="connsiteX1" fmla="*/ 107882 w 113114"/>
                <a:gd name="connsiteY1" fmla="*/ 6354 h 142720"/>
                <a:gd name="connsiteX2" fmla="*/ 113317 w 113114"/>
                <a:gd name="connsiteY2" fmla="*/ 2508 h 142720"/>
                <a:gd name="connsiteX3" fmla="*/ 110499 w 113114"/>
                <a:gd name="connsiteY3" fmla="*/ 78 h 142720"/>
                <a:gd name="connsiteX4" fmla="*/ 88158 w 113114"/>
                <a:gd name="connsiteY4" fmla="*/ 686 h 142720"/>
                <a:gd name="connsiteX5" fmla="*/ 58571 w 113114"/>
                <a:gd name="connsiteY5" fmla="*/ 78 h 142720"/>
                <a:gd name="connsiteX6" fmla="*/ 54344 w 113114"/>
                <a:gd name="connsiteY6" fmla="*/ 4127 h 142720"/>
                <a:gd name="connsiteX7" fmla="*/ 61188 w 113114"/>
                <a:gd name="connsiteY7" fmla="*/ 6354 h 142720"/>
                <a:gd name="connsiteX8" fmla="*/ 72861 w 113114"/>
                <a:gd name="connsiteY8" fmla="*/ 6759 h 142720"/>
                <a:gd name="connsiteX9" fmla="*/ 79101 w 113114"/>
                <a:gd name="connsiteY9" fmla="*/ 10808 h 142720"/>
                <a:gd name="connsiteX10" fmla="*/ 78296 w 113114"/>
                <a:gd name="connsiteY10" fmla="*/ 15059 h 142720"/>
                <a:gd name="connsiteX11" fmla="*/ 55149 w 113114"/>
                <a:gd name="connsiteY11" fmla="*/ 107979 h 142720"/>
                <a:gd name="connsiteX12" fmla="*/ 26166 w 113114"/>
                <a:gd name="connsiteY12" fmla="*/ 138345 h 142720"/>
                <a:gd name="connsiteX13" fmla="*/ 7046 w 113114"/>
                <a:gd name="connsiteY13" fmla="*/ 125794 h 142720"/>
                <a:gd name="connsiteX14" fmla="*/ 9461 w 113114"/>
                <a:gd name="connsiteY14" fmla="*/ 125997 h 142720"/>
                <a:gd name="connsiteX15" fmla="*/ 22544 w 113114"/>
                <a:gd name="connsiteY15" fmla="*/ 113040 h 142720"/>
                <a:gd name="connsiteX16" fmla="*/ 13688 w 113114"/>
                <a:gd name="connsiteY16" fmla="*/ 104538 h 142720"/>
                <a:gd name="connsiteX17" fmla="*/ 203 w 113114"/>
                <a:gd name="connsiteY17" fmla="*/ 120733 h 142720"/>
                <a:gd name="connsiteX18" fmla="*/ 26770 w 113114"/>
                <a:gd name="connsiteY18" fmla="*/ 142799 h 142720"/>
                <a:gd name="connsiteX19" fmla="*/ 71251 w 113114"/>
                <a:gd name="connsiteY19" fmla="*/ 109396 h 142720"/>
                <a:gd name="connsiteX20" fmla="*/ 94800 w 113114"/>
                <a:gd name="connsiteY20" fmla="*/ 14856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14" h="142720">
                  <a:moveTo>
                    <a:pt x="94800" y="14856"/>
                  </a:moveTo>
                  <a:cubicBezTo>
                    <a:pt x="96410" y="8176"/>
                    <a:pt x="96812" y="6354"/>
                    <a:pt x="107882" y="6354"/>
                  </a:cubicBezTo>
                  <a:cubicBezTo>
                    <a:pt x="111103" y="6354"/>
                    <a:pt x="113317" y="6354"/>
                    <a:pt x="113317" y="2508"/>
                  </a:cubicBezTo>
                  <a:cubicBezTo>
                    <a:pt x="113317" y="686"/>
                    <a:pt x="112109" y="78"/>
                    <a:pt x="110499" y="78"/>
                  </a:cubicBezTo>
                  <a:cubicBezTo>
                    <a:pt x="105467" y="78"/>
                    <a:pt x="93190" y="686"/>
                    <a:pt x="88158" y="686"/>
                  </a:cubicBezTo>
                  <a:cubicBezTo>
                    <a:pt x="81516" y="686"/>
                    <a:pt x="65213" y="78"/>
                    <a:pt x="58571" y="78"/>
                  </a:cubicBezTo>
                  <a:cubicBezTo>
                    <a:pt x="56760" y="78"/>
                    <a:pt x="54344" y="78"/>
                    <a:pt x="54344" y="4127"/>
                  </a:cubicBezTo>
                  <a:cubicBezTo>
                    <a:pt x="54344" y="6354"/>
                    <a:pt x="55955" y="6354"/>
                    <a:pt x="61188" y="6354"/>
                  </a:cubicBezTo>
                  <a:cubicBezTo>
                    <a:pt x="65817" y="6354"/>
                    <a:pt x="67829" y="6354"/>
                    <a:pt x="72861" y="6759"/>
                  </a:cubicBezTo>
                  <a:cubicBezTo>
                    <a:pt x="77692" y="7366"/>
                    <a:pt x="79101" y="7974"/>
                    <a:pt x="79101" y="10808"/>
                  </a:cubicBezTo>
                  <a:cubicBezTo>
                    <a:pt x="79101" y="12022"/>
                    <a:pt x="78698" y="13439"/>
                    <a:pt x="78296" y="15059"/>
                  </a:cubicBezTo>
                  <a:lnTo>
                    <a:pt x="55149" y="107979"/>
                  </a:lnTo>
                  <a:cubicBezTo>
                    <a:pt x="50319" y="127616"/>
                    <a:pt x="36633" y="138345"/>
                    <a:pt x="26166" y="138345"/>
                  </a:cubicBezTo>
                  <a:cubicBezTo>
                    <a:pt x="20933" y="138345"/>
                    <a:pt x="10266" y="136321"/>
                    <a:pt x="7046" y="125794"/>
                  </a:cubicBezTo>
                  <a:cubicBezTo>
                    <a:pt x="7650" y="125997"/>
                    <a:pt x="9058" y="125997"/>
                    <a:pt x="9461" y="125997"/>
                  </a:cubicBezTo>
                  <a:cubicBezTo>
                    <a:pt x="17311" y="125997"/>
                    <a:pt x="22544" y="119114"/>
                    <a:pt x="22544" y="113040"/>
                  </a:cubicBezTo>
                  <a:cubicBezTo>
                    <a:pt x="22544" y="106562"/>
                    <a:pt x="17109" y="104538"/>
                    <a:pt x="13688" y="104538"/>
                  </a:cubicBezTo>
                  <a:cubicBezTo>
                    <a:pt x="10065" y="104538"/>
                    <a:pt x="203" y="106967"/>
                    <a:pt x="203" y="120733"/>
                  </a:cubicBezTo>
                  <a:cubicBezTo>
                    <a:pt x="203" y="133284"/>
                    <a:pt x="10870" y="142799"/>
                    <a:pt x="26770" y="142799"/>
                  </a:cubicBezTo>
                  <a:cubicBezTo>
                    <a:pt x="45287" y="142799"/>
                    <a:pt x="66219" y="129438"/>
                    <a:pt x="71251" y="109396"/>
                  </a:cubicBezTo>
                  <a:lnTo>
                    <a:pt x="94800" y="14856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形状 39">
              <a:extLst>
                <a:ext uri="{FF2B5EF4-FFF2-40B4-BE49-F238E27FC236}">
                  <a16:creationId xmlns:a16="http://schemas.microsoft.com/office/drawing/2014/main" id="{B6DF7E59-AA8B-A4BB-2C48-8C3377DAFFA7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>
              <a:off x="5160422" y="2894818"/>
              <a:ext cx="71853" cy="63910"/>
            </a:xfrm>
            <a:custGeom>
              <a:avLst/>
              <a:gdLst>
                <a:gd name="connsiteX0" fmla="*/ 51069 w 71853"/>
                <a:gd name="connsiteY0" fmla="*/ 8441 h 63910"/>
                <a:gd name="connsiteX1" fmla="*/ 36558 w 71853"/>
                <a:gd name="connsiteY1" fmla="*/ 80 h 63910"/>
                <a:gd name="connsiteX2" fmla="*/ 208 w 71853"/>
                <a:gd name="connsiteY2" fmla="*/ 40467 h 63910"/>
                <a:gd name="connsiteX3" fmla="*/ 21482 w 71853"/>
                <a:gd name="connsiteY3" fmla="*/ 63990 h 63910"/>
                <a:gd name="connsiteX4" fmla="*/ 41489 w 71853"/>
                <a:gd name="connsiteY4" fmla="*/ 54071 h 63910"/>
                <a:gd name="connsiteX5" fmla="*/ 56000 w 71853"/>
                <a:gd name="connsiteY5" fmla="*/ 63990 h 63910"/>
                <a:gd name="connsiteX6" fmla="*/ 67131 w 71853"/>
                <a:gd name="connsiteY6" fmla="*/ 56480 h 63910"/>
                <a:gd name="connsiteX7" fmla="*/ 72062 w 71853"/>
                <a:gd name="connsiteY7" fmla="*/ 42309 h 63910"/>
                <a:gd name="connsiteX8" fmla="*/ 69807 w 71853"/>
                <a:gd name="connsiteY8" fmla="*/ 40467 h 63910"/>
                <a:gd name="connsiteX9" fmla="*/ 66708 w 71853"/>
                <a:gd name="connsiteY9" fmla="*/ 44860 h 63910"/>
                <a:gd name="connsiteX10" fmla="*/ 56423 w 71853"/>
                <a:gd name="connsiteY10" fmla="*/ 60023 h 63910"/>
                <a:gd name="connsiteX11" fmla="*/ 51774 w 71853"/>
                <a:gd name="connsiteY11" fmla="*/ 53079 h 63910"/>
                <a:gd name="connsiteX12" fmla="*/ 53887 w 71853"/>
                <a:gd name="connsiteY12" fmla="*/ 41884 h 63910"/>
                <a:gd name="connsiteX13" fmla="*/ 56987 w 71853"/>
                <a:gd name="connsiteY13" fmla="*/ 29130 h 63910"/>
                <a:gd name="connsiteX14" fmla="*/ 59804 w 71853"/>
                <a:gd name="connsiteY14" fmla="*/ 18360 h 63910"/>
                <a:gd name="connsiteX15" fmla="*/ 62340 w 71853"/>
                <a:gd name="connsiteY15" fmla="*/ 7307 h 63910"/>
                <a:gd name="connsiteX16" fmla="*/ 57550 w 71853"/>
                <a:gd name="connsiteY16" fmla="*/ 2772 h 63910"/>
                <a:gd name="connsiteX17" fmla="*/ 51069 w 71853"/>
                <a:gd name="connsiteY17" fmla="*/ 8441 h 63910"/>
                <a:gd name="connsiteX18" fmla="*/ 42052 w 71853"/>
                <a:gd name="connsiteY18" fmla="*/ 44860 h 63910"/>
                <a:gd name="connsiteX19" fmla="*/ 34867 w 71853"/>
                <a:gd name="connsiteY19" fmla="*/ 54354 h 63910"/>
                <a:gd name="connsiteX20" fmla="*/ 21905 w 71853"/>
                <a:gd name="connsiteY20" fmla="*/ 60023 h 63910"/>
                <a:gd name="connsiteX21" fmla="*/ 11620 w 71853"/>
                <a:gd name="connsiteY21" fmla="*/ 46277 h 63910"/>
                <a:gd name="connsiteX22" fmla="*/ 18946 w 71853"/>
                <a:gd name="connsiteY22" fmla="*/ 17510 h 63910"/>
                <a:gd name="connsiteX23" fmla="*/ 36558 w 71853"/>
                <a:gd name="connsiteY23" fmla="*/ 4048 h 63910"/>
                <a:gd name="connsiteX24" fmla="*/ 49097 w 71853"/>
                <a:gd name="connsiteY24" fmla="*/ 16376 h 63910"/>
                <a:gd name="connsiteX25" fmla="*/ 48674 w 71853"/>
                <a:gd name="connsiteY25" fmla="*/ 18360 h 63910"/>
                <a:gd name="connsiteX26" fmla="*/ 42052 w 71853"/>
                <a:gd name="connsiteY26" fmla="*/ 44860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853" h="63910">
                  <a:moveTo>
                    <a:pt x="51069" y="8441"/>
                  </a:moveTo>
                  <a:cubicBezTo>
                    <a:pt x="48110" y="3764"/>
                    <a:pt x="43320" y="80"/>
                    <a:pt x="36558" y="80"/>
                  </a:cubicBezTo>
                  <a:cubicBezTo>
                    <a:pt x="18524" y="80"/>
                    <a:pt x="208" y="20061"/>
                    <a:pt x="208" y="40467"/>
                  </a:cubicBezTo>
                  <a:cubicBezTo>
                    <a:pt x="208" y="54212"/>
                    <a:pt x="9366" y="63990"/>
                    <a:pt x="21482" y="63990"/>
                  </a:cubicBezTo>
                  <a:cubicBezTo>
                    <a:pt x="29090" y="63990"/>
                    <a:pt x="35853" y="59597"/>
                    <a:pt x="41489" y="54071"/>
                  </a:cubicBezTo>
                  <a:cubicBezTo>
                    <a:pt x="44166" y="62573"/>
                    <a:pt x="52337" y="63990"/>
                    <a:pt x="56000" y="63990"/>
                  </a:cubicBezTo>
                  <a:cubicBezTo>
                    <a:pt x="61072" y="63990"/>
                    <a:pt x="64595" y="60873"/>
                    <a:pt x="67131" y="56480"/>
                  </a:cubicBezTo>
                  <a:cubicBezTo>
                    <a:pt x="70230" y="50953"/>
                    <a:pt x="72062" y="42876"/>
                    <a:pt x="72062" y="42309"/>
                  </a:cubicBezTo>
                  <a:cubicBezTo>
                    <a:pt x="72062" y="40467"/>
                    <a:pt x="70230" y="40467"/>
                    <a:pt x="69807" y="40467"/>
                  </a:cubicBezTo>
                  <a:cubicBezTo>
                    <a:pt x="67835" y="40467"/>
                    <a:pt x="67694" y="41034"/>
                    <a:pt x="66708" y="44860"/>
                  </a:cubicBezTo>
                  <a:cubicBezTo>
                    <a:pt x="65017" y="51662"/>
                    <a:pt x="62340" y="60023"/>
                    <a:pt x="56423" y="60023"/>
                  </a:cubicBezTo>
                  <a:cubicBezTo>
                    <a:pt x="52760" y="60023"/>
                    <a:pt x="51774" y="56905"/>
                    <a:pt x="51774" y="53079"/>
                  </a:cubicBezTo>
                  <a:cubicBezTo>
                    <a:pt x="51774" y="50670"/>
                    <a:pt x="52901" y="45568"/>
                    <a:pt x="53887" y="41884"/>
                  </a:cubicBezTo>
                  <a:cubicBezTo>
                    <a:pt x="54873" y="38058"/>
                    <a:pt x="56282" y="32248"/>
                    <a:pt x="56987" y="29130"/>
                  </a:cubicBezTo>
                  <a:lnTo>
                    <a:pt x="59804" y="18360"/>
                  </a:lnTo>
                  <a:cubicBezTo>
                    <a:pt x="60650" y="14676"/>
                    <a:pt x="62340" y="8015"/>
                    <a:pt x="62340" y="7307"/>
                  </a:cubicBezTo>
                  <a:cubicBezTo>
                    <a:pt x="62340" y="4189"/>
                    <a:pt x="59804" y="2772"/>
                    <a:pt x="57550" y="2772"/>
                  </a:cubicBezTo>
                  <a:cubicBezTo>
                    <a:pt x="55155" y="2772"/>
                    <a:pt x="51914" y="4473"/>
                    <a:pt x="51069" y="8441"/>
                  </a:cubicBezTo>
                  <a:close/>
                  <a:moveTo>
                    <a:pt x="42052" y="44860"/>
                  </a:moveTo>
                  <a:cubicBezTo>
                    <a:pt x="41066" y="48828"/>
                    <a:pt x="37966" y="51662"/>
                    <a:pt x="34867" y="54354"/>
                  </a:cubicBezTo>
                  <a:cubicBezTo>
                    <a:pt x="33599" y="55488"/>
                    <a:pt x="27963" y="60023"/>
                    <a:pt x="21905" y="60023"/>
                  </a:cubicBezTo>
                  <a:cubicBezTo>
                    <a:pt x="16692" y="60023"/>
                    <a:pt x="11620" y="56338"/>
                    <a:pt x="11620" y="46277"/>
                  </a:cubicBezTo>
                  <a:cubicBezTo>
                    <a:pt x="11620" y="38766"/>
                    <a:pt x="15706" y="23178"/>
                    <a:pt x="18946" y="17510"/>
                  </a:cubicBezTo>
                  <a:cubicBezTo>
                    <a:pt x="25427" y="6173"/>
                    <a:pt x="32613" y="4048"/>
                    <a:pt x="36558" y="4048"/>
                  </a:cubicBezTo>
                  <a:cubicBezTo>
                    <a:pt x="46420" y="4048"/>
                    <a:pt x="49097" y="14817"/>
                    <a:pt x="49097" y="16376"/>
                  </a:cubicBezTo>
                  <a:cubicBezTo>
                    <a:pt x="49097" y="16943"/>
                    <a:pt x="48815" y="17935"/>
                    <a:pt x="48674" y="18360"/>
                  </a:cubicBezTo>
                  <a:lnTo>
                    <a:pt x="42052" y="44860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形状 40">
              <a:extLst>
                <a:ext uri="{FF2B5EF4-FFF2-40B4-BE49-F238E27FC236}">
                  <a16:creationId xmlns:a16="http://schemas.microsoft.com/office/drawing/2014/main" id="{69B6618F-BD22-ABFB-B51F-9F8042C2AF27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>
              <a:off x="5366667" y="2715400"/>
              <a:ext cx="104399" cy="99621"/>
            </a:xfrm>
            <a:custGeom>
              <a:avLst/>
              <a:gdLst>
                <a:gd name="connsiteX0" fmla="*/ 86865 w 104399"/>
                <a:gd name="connsiteY0" fmla="*/ 15519 h 99621"/>
                <a:gd name="connsiteX1" fmla="*/ 101799 w 104399"/>
                <a:gd name="connsiteY1" fmla="*/ 5174 h 99621"/>
                <a:gd name="connsiteX2" fmla="*/ 104617 w 104399"/>
                <a:gd name="connsiteY2" fmla="*/ 2057 h 99621"/>
                <a:gd name="connsiteX3" fmla="*/ 102504 w 104399"/>
                <a:gd name="connsiteY3" fmla="*/ 73 h 99621"/>
                <a:gd name="connsiteX4" fmla="*/ 87992 w 104399"/>
                <a:gd name="connsiteY4" fmla="*/ 639 h 99621"/>
                <a:gd name="connsiteX5" fmla="*/ 73199 w 104399"/>
                <a:gd name="connsiteY5" fmla="*/ 73 h 99621"/>
                <a:gd name="connsiteX6" fmla="*/ 70381 w 104399"/>
                <a:gd name="connsiteY6" fmla="*/ 3190 h 99621"/>
                <a:gd name="connsiteX7" fmla="*/ 73481 w 104399"/>
                <a:gd name="connsiteY7" fmla="*/ 5174 h 99621"/>
                <a:gd name="connsiteX8" fmla="*/ 82497 w 104399"/>
                <a:gd name="connsiteY8" fmla="*/ 10984 h 99621"/>
                <a:gd name="connsiteX9" fmla="*/ 82216 w 104399"/>
                <a:gd name="connsiteY9" fmla="*/ 12968 h 99621"/>
                <a:gd name="connsiteX10" fmla="*/ 67986 w 104399"/>
                <a:gd name="connsiteY10" fmla="*/ 69226 h 99621"/>
                <a:gd name="connsiteX11" fmla="*/ 32059 w 104399"/>
                <a:gd name="connsiteY11" fmla="*/ 94592 h 99621"/>
                <a:gd name="connsiteX12" fmla="*/ 12616 w 104399"/>
                <a:gd name="connsiteY12" fmla="*/ 75745 h 99621"/>
                <a:gd name="connsiteX13" fmla="*/ 13884 w 104399"/>
                <a:gd name="connsiteY13" fmla="*/ 65684 h 99621"/>
                <a:gd name="connsiteX14" fmla="*/ 27551 w 104399"/>
                <a:gd name="connsiteY14" fmla="*/ 11126 h 99621"/>
                <a:gd name="connsiteX15" fmla="*/ 39949 w 104399"/>
                <a:gd name="connsiteY15" fmla="*/ 5174 h 99621"/>
                <a:gd name="connsiteX16" fmla="*/ 44176 w 104399"/>
                <a:gd name="connsiteY16" fmla="*/ 2057 h 99621"/>
                <a:gd name="connsiteX17" fmla="*/ 41921 w 104399"/>
                <a:gd name="connsiteY17" fmla="*/ 73 h 99621"/>
                <a:gd name="connsiteX18" fmla="*/ 23465 w 104399"/>
                <a:gd name="connsiteY18" fmla="*/ 639 h 99621"/>
                <a:gd name="connsiteX19" fmla="*/ 13743 w 104399"/>
                <a:gd name="connsiteY19" fmla="*/ 498 h 99621"/>
                <a:gd name="connsiteX20" fmla="*/ 4867 w 104399"/>
                <a:gd name="connsiteY20" fmla="*/ 73 h 99621"/>
                <a:gd name="connsiteX21" fmla="*/ 1909 w 104399"/>
                <a:gd name="connsiteY21" fmla="*/ 3190 h 99621"/>
                <a:gd name="connsiteX22" fmla="*/ 6417 w 104399"/>
                <a:gd name="connsiteY22" fmla="*/ 5174 h 99621"/>
                <a:gd name="connsiteX23" fmla="*/ 11771 w 104399"/>
                <a:gd name="connsiteY23" fmla="*/ 5458 h 99621"/>
                <a:gd name="connsiteX24" fmla="*/ 15011 w 104399"/>
                <a:gd name="connsiteY24" fmla="*/ 7442 h 99621"/>
                <a:gd name="connsiteX25" fmla="*/ 12757 w 104399"/>
                <a:gd name="connsiteY25" fmla="*/ 16936 h 99621"/>
                <a:gd name="connsiteX26" fmla="*/ 9658 w 104399"/>
                <a:gd name="connsiteY26" fmla="*/ 29406 h 99621"/>
                <a:gd name="connsiteX27" fmla="*/ 1627 w 104399"/>
                <a:gd name="connsiteY27" fmla="*/ 61858 h 99621"/>
                <a:gd name="connsiteX28" fmla="*/ 218 w 104399"/>
                <a:gd name="connsiteY28" fmla="*/ 71635 h 99621"/>
                <a:gd name="connsiteX29" fmla="*/ 31496 w 104399"/>
                <a:gd name="connsiteY29" fmla="*/ 99694 h 99621"/>
                <a:gd name="connsiteX30" fmla="*/ 74467 w 104399"/>
                <a:gd name="connsiteY30" fmla="*/ 65259 h 99621"/>
                <a:gd name="connsiteX31" fmla="*/ 86865 w 104399"/>
                <a:gd name="connsiteY31" fmla="*/ 15519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4399" h="99621">
                  <a:moveTo>
                    <a:pt x="86865" y="15519"/>
                  </a:moveTo>
                  <a:cubicBezTo>
                    <a:pt x="88274" y="9992"/>
                    <a:pt x="90528" y="5458"/>
                    <a:pt x="101799" y="5174"/>
                  </a:cubicBezTo>
                  <a:cubicBezTo>
                    <a:pt x="102504" y="5174"/>
                    <a:pt x="104617" y="5032"/>
                    <a:pt x="104617" y="2057"/>
                  </a:cubicBezTo>
                  <a:cubicBezTo>
                    <a:pt x="104617" y="1206"/>
                    <a:pt x="103913" y="73"/>
                    <a:pt x="102504" y="73"/>
                  </a:cubicBezTo>
                  <a:cubicBezTo>
                    <a:pt x="97995" y="73"/>
                    <a:pt x="92642" y="639"/>
                    <a:pt x="87992" y="639"/>
                  </a:cubicBezTo>
                  <a:cubicBezTo>
                    <a:pt x="83343" y="639"/>
                    <a:pt x="77425" y="73"/>
                    <a:pt x="73199" y="73"/>
                  </a:cubicBezTo>
                  <a:cubicBezTo>
                    <a:pt x="72494" y="73"/>
                    <a:pt x="70381" y="73"/>
                    <a:pt x="70381" y="3190"/>
                  </a:cubicBezTo>
                  <a:cubicBezTo>
                    <a:pt x="70381" y="5032"/>
                    <a:pt x="72213" y="5174"/>
                    <a:pt x="73481" y="5174"/>
                  </a:cubicBezTo>
                  <a:cubicBezTo>
                    <a:pt x="80102" y="5316"/>
                    <a:pt x="82497" y="7442"/>
                    <a:pt x="82497" y="10984"/>
                  </a:cubicBezTo>
                  <a:cubicBezTo>
                    <a:pt x="82497" y="11693"/>
                    <a:pt x="82357" y="12401"/>
                    <a:pt x="82216" y="12968"/>
                  </a:cubicBezTo>
                  <a:cubicBezTo>
                    <a:pt x="80102" y="22179"/>
                    <a:pt x="69817" y="64833"/>
                    <a:pt x="67986" y="69226"/>
                  </a:cubicBezTo>
                  <a:cubicBezTo>
                    <a:pt x="60096" y="87365"/>
                    <a:pt x="43612" y="94592"/>
                    <a:pt x="32059" y="94592"/>
                  </a:cubicBezTo>
                  <a:cubicBezTo>
                    <a:pt x="22619" y="94592"/>
                    <a:pt x="12616" y="89774"/>
                    <a:pt x="12616" y="75745"/>
                  </a:cubicBezTo>
                  <a:cubicBezTo>
                    <a:pt x="12616" y="72344"/>
                    <a:pt x="13039" y="68943"/>
                    <a:pt x="13884" y="65684"/>
                  </a:cubicBezTo>
                  <a:lnTo>
                    <a:pt x="27551" y="11126"/>
                  </a:lnTo>
                  <a:cubicBezTo>
                    <a:pt x="28819" y="6308"/>
                    <a:pt x="29100" y="5174"/>
                    <a:pt x="39949" y="5174"/>
                  </a:cubicBezTo>
                  <a:cubicBezTo>
                    <a:pt x="42344" y="5174"/>
                    <a:pt x="44176" y="5174"/>
                    <a:pt x="44176" y="2057"/>
                  </a:cubicBezTo>
                  <a:cubicBezTo>
                    <a:pt x="44176" y="1490"/>
                    <a:pt x="43753" y="73"/>
                    <a:pt x="41921" y="73"/>
                  </a:cubicBezTo>
                  <a:cubicBezTo>
                    <a:pt x="37836" y="73"/>
                    <a:pt x="27551" y="639"/>
                    <a:pt x="23465" y="639"/>
                  </a:cubicBezTo>
                  <a:cubicBezTo>
                    <a:pt x="21070" y="639"/>
                    <a:pt x="16139" y="639"/>
                    <a:pt x="13743" y="498"/>
                  </a:cubicBezTo>
                  <a:cubicBezTo>
                    <a:pt x="10926" y="356"/>
                    <a:pt x="7544" y="73"/>
                    <a:pt x="4867" y="73"/>
                  </a:cubicBezTo>
                  <a:cubicBezTo>
                    <a:pt x="4022" y="73"/>
                    <a:pt x="1909" y="73"/>
                    <a:pt x="1909" y="3190"/>
                  </a:cubicBezTo>
                  <a:cubicBezTo>
                    <a:pt x="1909" y="5174"/>
                    <a:pt x="3599" y="5174"/>
                    <a:pt x="6417" y="5174"/>
                  </a:cubicBezTo>
                  <a:cubicBezTo>
                    <a:pt x="6558" y="5174"/>
                    <a:pt x="9235" y="5174"/>
                    <a:pt x="11771" y="5458"/>
                  </a:cubicBezTo>
                  <a:cubicBezTo>
                    <a:pt x="14730" y="5741"/>
                    <a:pt x="15011" y="6024"/>
                    <a:pt x="15011" y="7442"/>
                  </a:cubicBezTo>
                  <a:cubicBezTo>
                    <a:pt x="15011" y="8292"/>
                    <a:pt x="13603" y="13818"/>
                    <a:pt x="12757" y="16936"/>
                  </a:cubicBezTo>
                  <a:lnTo>
                    <a:pt x="9658" y="29406"/>
                  </a:lnTo>
                  <a:lnTo>
                    <a:pt x="1627" y="61858"/>
                  </a:lnTo>
                  <a:cubicBezTo>
                    <a:pt x="218" y="67668"/>
                    <a:pt x="218" y="68801"/>
                    <a:pt x="218" y="71635"/>
                  </a:cubicBezTo>
                  <a:cubicBezTo>
                    <a:pt x="218" y="89207"/>
                    <a:pt x="14589" y="99694"/>
                    <a:pt x="31496" y="99694"/>
                  </a:cubicBezTo>
                  <a:cubicBezTo>
                    <a:pt x="50938" y="99694"/>
                    <a:pt x="69817" y="83822"/>
                    <a:pt x="74467" y="65259"/>
                  </a:cubicBezTo>
                  <a:lnTo>
                    <a:pt x="86865" y="15519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形状 41">
              <a:extLst>
                <a:ext uri="{FF2B5EF4-FFF2-40B4-BE49-F238E27FC236}">
                  <a16:creationId xmlns:a16="http://schemas.microsoft.com/office/drawing/2014/main" id="{D88409FE-87FF-C3CA-2942-294E079B92C6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>
              <a:off x="5491036" y="2706355"/>
              <a:ext cx="111805" cy="45852"/>
            </a:xfrm>
            <a:custGeom>
              <a:avLst/>
              <a:gdLst>
                <a:gd name="connsiteX0" fmla="*/ 57184 w 111805"/>
                <a:gd name="connsiteY0" fmla="*/ 16973 h 45852"/>
                <a:gd name="connsiteX1" fmla="*/ 50743 w 111805"/>
                <a:gd name="connsiteY1" fmla="*/ 10394 h 45852"/>
                <a:gd name="connsiteX2" fmla="*/ 24578 w 111805"/>
                <a:gd name="connsiteY2" fmla="*/ 70 h 45852"/>
                <a:gd name="connsiteX3" fmla="*/ 224 w 111805"/>
                <a:gd name="connsiteY3" fmla="*/ 23047 h 45852"/>
                <a:gd name="connsiteX4" fmla="*/ 24175 w 111805"/>
                <a:gd name="connsiteY4" fmla="*/ 45923 h 45852"/>
                <a:gd name="connsiteX5" fmla="*/ 55070 w 111805"/>
                <a:gd name="connsiteY5" fmla="*/ 29019 h 45852"/>
                <a:gd name="connsiteX6" fmla="*/ 61511 w 111805"/>
                <a:gd name="connsiteY6" fmla="*/ 35598 h 45852"/>
                <a:gd name="connsiteX7" fmla="*/ 87676 w 111805"/>
                <a:gd name="connsiteY7" fmla="*/ 45923 h 45852"/>
                <a:gd name="connsiteX8" fmla="*/ 112030 w 111805"/>
                <a:gd name="connsiteY8" fmla="*/ 22945 h 45852"/>
                <a:gd name="connsiteX9" fmla="*/ 88079 w 111805"/>
                <a:gd name="connsiteY9" fmla="*/ 70 h 45852"/>
                <a:gd name="connsiteX10" fmla="*/ 57184 w 111805"/>
                <a:gd name="connsiteY10" fmla="*/ 16973 h 45852"/>
                <a:gd name="connsiteX11" fmla="*/ 60807 w 111805"/>
                <a:gd name="connsiteY11" fmla="*/ 20921 h 45852"/>
                <a:gd name="connsiteX12" fmla="*/ 88985 w 111805"/>
                <a:gd name="connsiteY12" fmla="*/ 4523 h 45852"/>
                <a:gd name="connsiteX13" fmla="*/ 108608 w 111805"/>
                <a:gd name="connsiteY13" fmla="*/ 22945 h 45852"/>
                <a:gd name="connsiteX14" fmla="*/ 89488 w 111805"/>
                <a:gd name="connsiteY14" fmla="*/ 39546 h 45852"/>
                <a:gd name="connsiteX15" fmla="*/ 71977 w 111805"/>
                <a:gd name="connsiteY15" fmla="*/ 31954 h 45852"/>
                <a:gd name="connsiteX16" fmla="*/ 60807 w 111805"/>
                <a:gd name="connsiteY16" fmla="*/ 20921 h 45852"/>
                <a:gd name="connsiteX17" fmla="*/ 51448 w 111805"/>
                <a:gd name="connsiteY17" fmla="*/ 25071 h 45852"/>
                <a:gd name="connsiteX18" fmla="*/ 23270 w 111805"/>
                <a:gd name="connsiteY18" fmla="*/ 41469 h 45852"/>
                <a:gd name="connsiteX19" fmla="*/ 3646 w 111805"/>
                <a:gd name="connsiteY19" fmla="*/ 23047 h 45852"/>
                <a:gd name="connsiteX20" fmla="*/ 22767 w 111805"/>
                <a:gd name="connsiteY20" fmla="*/ 6447 h 45852"/>
                <a:gd name="connsiteX21" fmla="*/ 40277 w 111805"/>
                <a:gd name="connsiteY21" fmla="*/ 14038 h 45852"/>
                <a:gd name="connsiteX22" fmla="*/ 51448 w 111805"/>
                <a:gd name="connsiteY22" fmla="*/ 25071 h 4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805" h="45852">
                  <a:moveTo>
                    <a:pt x="57184" y="16973"/>
                  </a:moveTo>
                  <a:cubicBezTo>
                    <a:pt x="54467" y="14342"/>
                    <a:pt x="53158" y="12823"/>
                    <a:pt x="50743" y="10394"/>
                  </a:cubicBezTo>
                  <a:cubicBezTo>
                    <a:pt x="47825" y="7661"/>
                    <a:pt x="38063" y="70"/>
                    <a:pt x="24578" y="70"/>
                  </a:cubicBezTo>
                  <a:cubicBezTo>
                    <a:pt x="10791" y="70"/>
                    <a:pt x="224" y="10495"/>
                    <a:pt x="224" y="23047"/>
                  </a:cubicBezTo>
                  <a:cubicBezTo>
                    <a:pt x="224" y="35497"/>
                    <a:pt x="10690" y="45923"/>
                    <a:pt x="24175" y="45923"/>
                  </a:cubicBezTo>
                  <a:cubicBezTo>
                    <a:pt x="31723" y="45923"/>
                    <a:pt x="43799" y="43190"/>
                    <a:pt x="55070" y="29019"/>
                  </a:cubicBezTo>
                  <a:cubicBezTo>
                    <a:pt x="57788" y="31650"/>
                    <a:pt x="59096" y="33169"/>
                    <a:pt x="61511" y="35598"/>
                  </a:cubicBezTo>
                  <a:cubicBezTo>
                    <a:pt x="64430" y="38331"/>
                    <a:pt x="74191" y="45923"/>
                    <a:pt x="87676" y="45923"/>
                  </a:cubicBezTo>
                  <a:cubicBezTo>
                    <a:pt x="101463" y="45923"/>
                    <a:pt x="112030" y="35497"/>
                    <a:pt x="112030" y="22945"/>
                  </a:cubicBezTo>
                  <a:cubicBezTo>
                    <a:pt x="112030" y="10495"/>
                    <a:pt x="101564" y="70"/>
                    <a:pt x="88079" y="70"/>
                  </a:cubicBezTo>
                  <a:cubicBezTo>
                    <a:pt x="80531" y="70"/>
                    <a:pt x="68455" y="2803"/>
                    <a:pt x="57184" y="16973"/>
                  </a:cubicBezTo>
                  <a:close/>
                  <a:moveTo>
                    <a:pt x="60807" y="20921"/>
                  </a:moveTo>
                  <a:cubicBezTo>
                    <a:pt x="67147" y="12216"/>
                    <a:pt x="77412" y="4523"/>
                    <a:pt x="88985" y="4523"/>
                  </a:cubicBezTo>
                  <a:cubicBezTo>
                    <a:pt x="99652" y="4523"/>
                    <a:pt x="108608" y="12621"/>
                    <a:pt x="108608" y="22945"/>
                  </a:cubicBezTo>
                  <a:cubicBezTo>
                    <a:pt x="108608" y="32460"/>
                    <a:pt x="99954" y="39546"/>
                    <a:pt x="89488" y="39546"/>
                  </a:cubicBezTo>
                  <a:cubicBezTo>
                    <a:pt x="86066" y="39546"/>
                    <a:pt x="80632" y="39242"/>
                    <a:pt x="71977" y="31954"/>
                  </a:cubicBezTo>
                  <a:cubicBezTo>
                    <a:pt x="67952" y="28614"/>
                    <a:pt x="64933" y="24970"/>
                    <a:pt x="60807" y="20921"/>
                  </a:cubicBezTo>
                  <a:close/>
                  <a:moveTo>
                    <a:pt x="51448" y="25071"/>
                  </a:moveTo>
                  <a:cubicBezTo>
                    <a:pt x="45108" y="33776"/>
                    <a:pt x="34843" y="41469"/>
                    <a:pt x="23270" y="41469"/>
                  </a:cubicBezTo>
                  <a:cubicBezTo>
                    <a:pt x="12602" y="41469"/>
                    <a:pt x="3646" y="33371"/>
                    <a:pt x="3646" y="23047"/>
                  </a:cubicBezTo>
                  <a:cubicBezTo>
                    <a:pt x="3646" y="13532"/>
                    <a:pt x="12300" y="6447"/>
                    <a:pt x="22767" y="6447"/>
                  </a:cubicBezTo>
                  <a:cubicBezTo>
                    <a:pt x="26188" y="6447"/>
                    <a:pt x="31622" y="6750"/>
                    <a:pt x="40277" y="14038"/>
                  </a:cubicBezTo>
                  <a:cubicBezTo>
                    <a:pt x="44302" y="17378"/>
                    <a:pt x="47322" y="21022"/>
                    <a:pt x="51448" y="25071"/>
                  </a:cubicBez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形状 42">
              <a:extLst>
                <a:ext uri="{FF2B5EF4-FFF2-40B4-BE49-F238E27FC236}">
                  <a16:creationId xmlns:a16="http://schemas.microsoft.com/office/drawing/2014/main" id="{DF2B9676-6172-37C8-76F9-3A029E36BDA1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>
              <a:off x="5316374" y="2823498"/>
              <a:ext cx="178728" cy="105674"/>
            </a:xfrm>
            <a:custGeom>
              <a:avLst/>
              <a:gdLst>
                <a:gd name="connsiteX0" fmla="*/ 171698 w 178728"/>
                <a:gd name="connsiteY0" fmla="*/ 56964 h 105674"/>
                <a:gd name="connsiteX1" fmla="*/ 178944 w 178728"/>
                <a:gd name="connsiteY1" fmla="*/ 52915 h 105674"/>
                <a:gd name="connsiteX2" fmla="*/ 171698 w 178728"/>
                <a:gd name="connsiteY2" fmla="*/ 48867 h 105674"/>
                <a:gd name="connsiteX3" fmla="*/ 22154 w 178728"/>
                <a:gd name="connsiteY3" fmla="*/ 48867 h 105674"/>
                <a:gd name="connsiteX4" fmla="*/ 40268 w 178728"/>
                <a:gd name="connsiteY4" fmla="*/ 29432 h 105674"/>
                <a:gd name="connsiteX5" fmla="*/ 50936 w 178728"/>
                <a:gd name="connsiteY5" fmla="*/ 2508 h 105674"/>
                <a:gd name="connsiteX6" fmla="*/ 46910 w 178728"/>
                <a:gd name="connsiteY6" fmla="*/ 78 h 105674"/>
                <a:gd name="connsiteX7" fmla="*/ 42482 w 178728"/>
                <a:gd name="connsiteY7" fmla="*/ 4127 h 105674"/>
                <a:gd name="connsiteX8" fmla="*/ 3235 w 178728"/>
                <a:gd name="connsiteY8" fmla="*/ 50284 h 105674"/>
                <a:gd name="connsiteX9" fmla="*/ 216 w 178728"/>
                <a:gd name="connsiteY9" fmla="*/ 52915 h 105674"/>
                <a:gd name="connsiteX10" fmla="*/ 3235 w 178728"/>
                <a:gd name="connsiteY10" fmla="*/ 55547 h 105674"/>
                <a:gd name="connsiteX11" fmla="*/ 42684 w 178728"/>
                <a:gd name="connsiteY11" fmla="*/ 102716 h 105674"/>
                <a:gd name="connsiteX12" fmla="*/ 46910 w 178728"/>
                <a:gd name="connsiteY12" fmla="*/ 105752 h 105674"/>
                <a:gd name="connsiteX13" fmla="*/ 50936 w 178728"/>
                <a:gd name="connsiteY13" fmla="*/ 103323 h 105674"/>
                <a:gd name="connsiteX14" fmla="*/ 40671 w 178728"/>
                <a:gd name="connsiteY14" fmla="*/ 76601 h 105674"/>
                <a:gd name="connsiteX15" fmla="*/ 22154 w 178728"/>
                <a:gd name="connsiteY15" fmla="*/ 56964 h 105674"/>
                <a:gd name="connsiteX16" fmla="*/ 171698 w 178728"/>
                <a:gd name="connsiteY16" fmla="*/ 56964 h 10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8728" h="105674">
                  <a:moveTo>
                    <a:pt x="171698" y="56964"/>
                  </a:moveTo>
                  <a:cubicBezTo>
                    <a:pt x="175321" y="56964"/>
                    <a:pt x="178944" y="56964"/>
                    <a:pt x="178944" y="52915"/>
                  </a:cubicBezTo>
                  <a:cubicBezTo>
                    <a:pt x="178944" y="48867"/>
                    <a:pt x="175321" y="48867"/>
                    <a:pt x="171698" y="48867"/>
                  </a:cubicBezTo>
                  <a:lnTo>
                    <a:pt x="22154" y="48867"/>
                  </a:lnTo>
                  <a:cubicBezTo>
                    <a:pt x="33224" y="40364"/>
                    <a:pt x="38658" y="32064"/>
                    <a:pt x="40268" y="29432"/>
                  </a:cubicBezTo>
                  <a:cubicBezTo>
                    <a:pt x="49326" y="15464"/>
                    <a:pt x="50936" y="2710"/>
                    <a:pt x="50936" y="2508"/>
                  </a:cubicBezTo>
                  <a:cubicBezTo>
                    <a:pt x="50936" y="78"/>
                    <a:pt x="48521" y="78"/>
                    <a:pt x="46910" y="78"/>
                  </a:cubicBezTo>
                  <a:cubicBezTo>
                    <a:pt x="43489" y="78"/>
                    <a:pt x="43288" y="483"/>
                    <a:pt x="42482" y="4127"/>
                  </a:cubicBezTo>
                  <a:cubicBezTo>
                    <a:pt x="37853" y="23966"/>
                    <a:pt x="25978" y="40769"/>
                    <a:pt x="3235" y="50284"/>
                  </a:cubicBezTo>
                  <a:cubicBezTo>
                    <a:pt x="1021" y="51093"/>
                    <a:pt x="216" y="51498"/>
                    <a:pt x="216" y="52915"/>
                  </a:cubicBezTo>
                  <a:cubicBezTo>
                    <a:pt x="216" y="54332"/>
                    <a:pt x="1222" y="54737"/>
                    <a:pt x="3235" y="55547"/>
                  </a:cubicBezTo>
                  <a:cubicBezTo>
                    <a:pt x="24167" y="64252"/>
                    <a:pt x="37652" y="80042"/>
                    <a:pt x="42684" y="102716"/>
                  </a:cubicBezTo>
                  <a:cubicBezTo>
                    <a:pt x="43288" y="105145"/>
                    <a:pt x="43489" y="105752"/>
                    <a:pt x="46910" y="105752"/>
                  </a:cubicBezTo>
                  <a:cubicBezTo>
                    <a:pt x="48521" y="105752"/>
                    <a:pt x="50936" y="105752"/>
                    <a:pt x="50936" y="103323"/>
                  </a:cubicBezTo>
                  <a:cubicBezTo>
                    <a:pt x="50936" y="102918"/>
                    <a:pt x="49124" y="90164"/>
                    <a:pt x="40671" y="76601"/>
                  </a:cubicBezTo>
                  <a:cubicBezTo>
                    <a:pt x="36646" y="70528"/>
                    <a:pt x="30809" y="63442"/>
                    <a:pt x="22154" y="56964"/>
                  </a:cubicBezTo>
                  <a:lnTo>
                    <a:pt x="171698" y="56964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形状 43">
              <a:extLst>
                <a:ext uri="{FF2B5EF4-FFF2-40B4-BE49-F238E27FC236}">
                  <a16:creationId xmlns:a16="http://schemas.microsoft.com/office/drawing/2014/main" id="{07776AFF-E838-DC6C-6BA4-6F80025CDCF6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>
              <a:off x="5483900" y="2823498"/>
              <a:ext cx="178728" cy="105674"/>
            </a:xfrm>
            <a:custGeom>
              <a:avLst/>
              <a:gdLst>
                <a:gd name="connsiteX0" fmla="*/ 157014 w 178728"/>
                <a:gd name="connsiteY0" fmla="*/ 56964 h 105674"/>
                <a:gd name="connsiteX1" fmla="*/ 138899 w 178728"/>
                <a:gd name="connsiteY1" fmla="*/ 76399 h 105674"/>
                <a:gd name="connsiteX2" fmla="*/ 128232 w 178728"/>
                <a:gd name="connsiteY2" fmla="*/ 103323 h 105674"/>
                <a:gd name="connsiteX3" fmla="*/ 132258 w 178728"/>
                <a:gd name="connsiteY3" fmla="*/ 105752 h 105674"/>
                <a:gd name="connsiteX4" fmla="*/ 136685 w 178728"/>
                <a:gd name="connsiteY4" fmla="*/ 101704 h 105674"/>
                <a:gd name="connsiteX5" fmla="*/ 175933 w 178728"/>
                <a:gd name="connsiteY5" fmla="*/ 55547 h 105674"/>
                <a:gd name="connsiteX6" fmla="*/ 178952 w 178728"/>
                <a:gd name="connsiteY6" fmla="*/ 52915 h 105674"/>
                <a:gd name="connsiteX7" fmla="*/ 177342 w 178728"/>
                <a:gd name="connsiteY7" fmla="*/ 50689 h 105674"/>
                <a:gd name="connsiteX8" fmla="*/ 136484 w 178728"/>
                <a:gd name="connsiteY8" fmla="*/ 3115 h 105674"/>
                <a:gd name="connsiteX9" fmla="*/ 132258 w 178728"/>
                <a:gd name="connsiteY9" fmla="*/ 78 h 105674"/>
                <a:gd name="connsiteX10" fmla="*/ 128232 w 178728"/>
                <a:gd name="connsiteY10" fmla="*/ 2508 h 105674"/>
                <a:gd name="connsiteX11" fmla="*/ 138497 w 178728"/>
                <a:gd name="connsiteY11" fmla="*/ 29230 h 105674"/>
                <a:gd name="connsiteX12" fmla="*/ 157014 w 178728"/>
                <a:gd name="connsiteY12" fmla="*/ 48867 h 105674"/>
                <a:gd name="connsiteX13" fmla="*/ 7470 w 178728"/>
                <a:gd name="connsiteY13" fmla="*/ 48867 h 105674"/>
                <a:gd name="connsiteX14" fmla="*/ 224 w 178728"/>
                <a:gd name="connsiteY14" fmla="*/ 52915 h 105674"/>
                <a:gd name="connsiteX15" fmla="*/ 7470 w 178728"/>
                <a:gd name="connsiteY15" fmla="*/ 56964 h 105674"/>
                <a:gd name="connsiteX16" fmla="*/ 157014 w 178728"/>
                <a:gd name="connsiteY16" fmla="*/ 56964 h 10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8728" h="105674">
                  <a:moveTo>
                    <a:pt x="157014" y="56964"/>
                  </a:moveTo>
                  <a:cubicBezTo>
                    <a:pt x="145944" y="65467"/>
                    <a:pt x="140510" y="73767"/>
                    <a:pt x="138899" y="76399"/>
                  </a:cubicBezTo>
                  <a:cubicBezTo>
                    <a:pt x="129842" y="90367"/>
                    <a:pt x="128232" y="103121"/>
                    <a:pt x="128232" y="103323"/>
                  </a:cubicBezTo>
                  <a:cubicBezTo>
                    <a:pt x="128232" y="105752"/>
                    <a:pt x="130647" y="105752"/>
                    <a:pt x="132258" y="105752"/>
                  </a:cubicBezTo>
                  <a:cubicBezTo>
                    <a:pt x="135679" y="105752"/>
                    <a:pt x="135880" y="105348"/>
                    <a:pt x="136685" y="101704"/>
                  </a:cubicBezTo>
                  <a:cubicBezTo>
                    <a:pt x="141315" y="81864"/>
                    <a:pt x="153190" y="64859"/>
                    <a:pt x="175933" y="55547"/>
                  </a:cubicBezTo>
                  <a:cubicBezTo>
                    <a:pt x="178349" y="54737"/>
                    <a:pt x="178952" y="54332"/>
                    <a:pt x="178952" y="52915"/>
                  </a:cubicBezTo>
                  <a:cubicBezTo>
                    <a:pt x="178952" y="51498"/>
                    <a:pt x="177745" y="50891"/>
                    <a:pt x="177342" y="50689"/>
                  </a:cubicBezTo>
                  <a:cubicBezTo>
                    <a:pt x="168486" y="47247"/>
                    <a:pt x="144132" y="37125"/>
                    <a:pt x="136484" y="3115"/>
                  </a:cubicBezTo>
                  <a:cubicBezTo>
                    <a:pt x="135880" y="686"/>
                    <a:pt x="135679" y="78"/>
                    <a:pt x="132258" y="78"/>
                  </a:cubicBezTo>
                  <a:cubicBezTo>
                    <a:pt x="130647" y="78"/>
                    <a:pt x="128232" y="78"/>
                    <a:pt x="128232" y="2508"/>
                  </a:cubicBezTo>
                  <a:cubicBezTo>
                    <a:pt x="128232" y="2912"/>
                    <a:pt x="130044" y="15666"/>
                    <a:pt x="138497" y="29230"/>
                  </a:cubicBezTo>
                  <a:cubicBezTo>
                    <a:pt x="142522" y="35303"/>
                    <a:pt x="148359" y="42388"/>
                    <a:pt x="157014" y="48867"/>
                  </a:cubicBezTo>
                  <a:lnTo>
                    <a:pt x="7470" y="48867"/>
                  </a:lnTo>
                  <a:cubicBezTo>
                    <a:pt x="3847" y="48867"/>
                    <a:pt x="224" y="48867"/>
                    <a:pt x="224" y="52915"/>
                  </a:cubicBezTo>
                  <a:cubicBezTo>
                    <a:pt x="224" y="56964"/>
                    <a:pt x="3847" y="56964"/>
                    <a:pt x="7470" y="56964"/>
                  </a:cubicBezTo>
                  <a:lnTo>
                    <a:pt x="157014" y="56964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04E622C6-846F-4ED7-1F59-9FCD276693CF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>
              <a:off x="5753758" y="2775115"/>
              <a:ext cx="27574" cy="202440"/>
            </a:xfrm>
            <a:custGeom>
              <a:avLst/>
              <a:gdLst>
                <a:gd name="connsiteX0" fmla="*/ 27811 w 27574"/>
                <a:gd name="connsiteY0" fmla="*/ 202519 h 202440"/>
                <a:gd name="connsiteX1" fmla="*/ 27811 w 27574"/>
                <a:gd name="connsiteY1" fmla="*/ 194422 h 202440"/>
                <a:gd name="connsiteX2" fmla="*/ 8287 w 27574"/>
                <a:gd name="connsiteY2" fmla="*/ 194422 h 202440"/>
                <a:gd name="connsiteX3" fmla="*/ 8287 w 27574"/>
                <a:gd name="connsiteY3" fmla="*/ 8176 h 202440"/>
                <a:gd name="connsiteX4" fmla="*/ 27811 w 27574"/>
                <a:gd name="connsiteY4" fmla="*/ 8176 h 202440"/>
                <a:gd name="connsiteX5" fmla="*/ 27811 w 27574"/>
                <a:gd name="connsiteY5" fmla="*/ 78 h 202440"/>
                <a:gd name="connsiteX6" fmla="*/ 237 w 27574"/>
                <a:gd name="connsiteY6" fmla="*/ 78 h 202440"/>
                <a:gd name="connsiteX7" fmla="*/ 237 w 27574"/>
                <a:gd name="connsiteY7" fmla="*/ 202519 h 202440"/>
                <a:gd name="connsiteX8" fmla="*/ 27811 w 27574"/>
                <a:gd name="connsiteY8" fmla="*/ 20251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74" h="202440">
                  <a:moveTo>
                    <a:pt x="27811" y="202519"/>
                  </a:moveTo>
                  <a:lnTo>
                    <a:pt x="27811" y="194422"/>
                  </a:lnTo>
                  <a:lnTo>
                    <a:pt x="8287" y="194422"/>
                  </a:lnTo>
                  <a:lnTo>
                    <a:pt x="8287" y="8176"/>
                  </a:lnTo>
                  <a:lnTo>
                    <a:pt x="27811" y="8176"/>
                  </a:lnTo>
                  <a:lnTo>
                    <a:pt x="27811" y="78"/>
                  </a:lnTo>
                  <a:lnTo>
                    <a:pt x="237" y="78"/>
                  </a:lnTo>
                  <a:lnTo>
                    <a:pt x="237" y="202519"/>
                  </a:lnTo>
                  <a:lnTo>
                    <a:pt x="27811" y="202519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13595DC9-83EB-A6F4-A17D-B88AB65F1239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>
              <a:off x="5803829" y="2792120"/>
              <a:ext cx="66419" cy="134825"/>
            </a:xfrm>
            <a:custGeom>
              <a:avLst/>
              <a:gdLst>
                <a:gd name="connsiteX0" fmla="*/ 41500 w 66419"/>
                <a:gd name="connsiteY0" fmla="*/ 5342 h 134825"/>
                <a:gd name="connsiteX1" fmla="*/ 36871 w 66419"/>
                <a:gd name="connsiteY1" fmla="*/ 78 h 134825"/>
                <a:gd name="connsiteX2" fmla="*/ 239 w 66419"/>
                <a:gd name="connsiteY2" fmla="*/ 13035 h 134825"/>
                <a:gd name="connsiteX3" fmla="*/ 239 w 66419"/>
                <a:gd name="connsiteY3" fmla="*/ 19310 h 134825"/>
                <a:gd name="connsiteX4" fmla="*/ 26606 w 66419"/>
                <a:gd name="connsiteY4" fmla="*/ 14047 h 134825"/>
                <a:gd name="connsiteX5" fmla="*/ 26606 w 66419"/>
                <a:gd name="connsiteY5" fmla="*/ 118911 h 134825"/>
                <a:gd name="connsiteX6" fmla="*/ 7888 w 66419"/>
                <a:gd name="connsiteY6" fmla="*/ 128628 h 134825"/>
                <a:gd name="connsiteX7" fmla="*/ 1447 w 66419"/>
                <a:gd name="connsiteY7" fmla="*/ 128628 h 134825"/>
                <a:gd name="connsiteX8" fmla="*/ 1447 w 66419"/>
                <a:gd name="connsiteY8" fmla="*/ 134904 h 134825"/>
                <a:gd name="connsiteX9" fmla="*/ 34053 w 66419"/>
                <a:gd name="connsiteY9" fmla="*/ 134297 h 134825"/>
                <a:gd name="connsiteX10" fmla="*/ 66659 w 66419"/>
                <a:gd name="connsiteY10" fmla="*/ 134904 h 134825"/>
                <a:gd name="connsiteX11" fmla="*/ 66659 w 66419"/>
                <a:gd name="connsiteY11" fmla="*/ 128628 h 134825"/>
                <a:gd name="connsiteX12" fmla="*/ 60218 w 66419"/>
                <a:gd name="connsiteY12" fmla="*/ 128628 h 134825"/>
                <a:gd name="connsiteX13" fmla="*/ 41500 w 66419"/>
                <a:gd name="connsiteY13" fmla="*/ 118911 h 134825"/>
                <a:gd name="connsiteX14" fmla="*/ 41500 w 66419"/>
                <a:gd name="connsiteY14" fmla="*/ 5342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19" h="134825">
                  <a:moveTo>
                    <a:pt x="41500" y="5342"/>
                  </a:moveTo>
                  <a:cubicBezTo>
                    <a:pt x="41500" y="483"/>
                    <a:pt x="41500" y="78"/>
                    <a:pt x="36871" y="78"/>
                  </a:cubicBezTo>
                  <a:cubicBezTo>
                    <a:pt x="24392" y="13035"/>
                    <a:pt x="6680" y="13035"/>
                    <a:pt x="239" y="13035"/>
                  </a:cubicBezTo>
                  <a:lnTo>
                    <a:pt x="239" y="19310"/>
                  </a:lnTo>
                  <a:cubicBezTo>
                    <a:pt x="4265" y="19310"/>
                    <a:pt x="16140" y="19310"/>
                    <a:pt x="26606" y="14047"/>
                  </a:cubicBezTo>
                  <a:lnTo>
                    <a:pt x="26606" y="118911"/>
                  </a:lnTo>
                  <a:cubicBezTo>
                    <a:pt x="26606" y="126199"/>
                    <a:pt x="26002" y="128628"/>
                    <a:pt x="7888" y="128628"/>
                  </a:cubicBezTo>
                  <a:lnTo>
                    <a:pt x="1447" y="128628"/>
                  </a:lnTo>
                  <a:lnTo>
                    <a:pt x="1447" y="134904"/>
                  </a:lnTo>
                  <a:cubicBezTo>
                    <a:pt x="8492" y="134297"/>
                    <a:pt x="26002" y="134297"/>
                    <a:pt x="34053" y="134297"/>
                  </a:cubicBezTo>
                  <a:cubicBezTo>
                    <a:pt x="42104" y="134297"/>
                    <a:pt x="59614" y="134297"/>
                    <a:pt x="66659" y="134904"/>
                  </a:cubicBezTo>
                  <a:lnTo>
                    <a:pt x="66659" y="128628"/>
                  </a:lnTo>
                  <a:lnTo>
                    <a:pt x="60218" y="128628"/>
                  </a:lnTo>
                  <a:cubicBezTo>
                    <a:pt x="42104" y="128628"/>
                    <a:pt x="41500" y="126401"/>
                    <a:pt x="41500" y="118911"/>
                  </a:cubicBezTo>
                  <a:lnTo>
                    <a:pt x="41500" y="5342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B0C6BF37-14BE-5576-146A-C638CCAAA6AA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>
              <a:off x="5947983" y="2872286"/>
              <a:ext cx="122976" cy="8097"/>
            </a:xfrm>
            <a:custGeom>
              <a:avLst/>
              <a:gdLst>
                <a:gd name="connsiteX0" fmla="*/ 116179 w 122976"/>
                <a:gd name="connsiteY0" fmla="*/ 8176 h 8097"/>
                <a:gd name="connsiteX1" fmla="*/ 123223 w 122976"/>
                <a:gd name="connsiteY1" fmla="*/ 4127 h 8097"/>
                <a:gd name="connsiteX2" fmla="*/ 116179 w 122976"/>
                <a:gd name="connsiteY2" fmla="*/ 78 h 8097"/>
                <a:gd name="connsiteX3" fmla="*/ 7291 w 122976"/>
                <a:gd name="connsiteY3" fmla="*/ 78 h 8097"/>
                <a:gd name="connsiteX4" fmla="*/ 247 w 122976"/>
                <a:gd name="connsiteY4" fmla="*/ 4127 h 8097"/>
                <a:gd name="connsiteX5" fmla="*/ 7291 w 122976"/>
                <a:gd name="connsiteY5" fmla="*/ 8176 h 8097"/>
                <a:gd name="connsiteX6" fmla="*/ 116179 w 122976"/>
                <a:gd name="connsiteY6" fmla="*/ 817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976" h="8097">
                  <a:moveTo>
                    <a:pt x="116179" y="8176"/>
                  </a:moveTo>
                  <a:cubicBezTo>
                    <a:pt x="119600" y="8176"/>
                    <a:pt x="123223" y="8176"/>
                    <a:pt x="123223" y="4127"/>
                  </a:cubicBezTo>
                  <a:cubicBezTo>
                    <a:pt x="123223" y="78"/>
                    <a:pt x="119600" y="78"/>
                    <a:pt x="116179" y="78"/>
                  </a:cubicBezTo>
                  <a:lnTo>
                    <a:pt x="7291" y="78"/>
                  </a:lnTo>
                  <a:cubicBezTo>
                    <a:pt x="3870" y="78"/>
                    <a:pt x="247" y="78"/>
                    <a:pt x="247" y="4127"/>
                  </a:cubicBezTo>
                  <a:cubicBezTo>
                    <a:pt x="247" y="8176"/>
                    <a:pt x="3870" y="8176"/>
                    <a:pt x="7291" y="8176"/>
                  </a:cubicBezTo>
                  <a:lnTo>
                    <a:pt x="116179" y="8176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41216137-287D-D8AF-497F-89D66004D4B5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>
              <a:off x="6143215" y="2784225"/>
              <a:ext cx="100434" cy="184221"/>
            </a:xfrm>
            <a:custGeom>
              <a:avLst/>
              <a:gdLst>
                <a:gd name="connsiteX0" fmla="*/ 63456 w 100434"/>
                <a:gd name="connsiteY0" fmla="*/ 61823 h 184221"/>
                <a:gd name="connsiteX1" fmla="*/ 80765 w 100434"/>
                <a:gd name="connsiteY1" fmla="*/ 61823 h 184221"/>
                <a:gd name="connsiteX2" fmla="*/ 86803 w 100434"/>
                <a:gd name="connsiteY2" fmla="*/ 57774 h 184221"/>
                <a:gd name="connsiteX3" fmla="*/ 81369 w 100434"/>
                <a:gd name="connsiteY3" fmla="*/ 55547 h 184221"/>
                <a:gd name="connsiteX4" fmla="*/ 64663 w 100434"/>
                <a:gd name="connsiteY4" fmla="*/ 55547 h 184221"/>
                <a:gd name="connsiteX5" fmla="*/ 68890 w 100434"/>
                <a:gd name="connsiteY5" fmla="*/ 32469 h 184221"/>
                <a:gd name="connsiteX6" fmla="*/ 73720 w 100434"/>
                <a:gd name="connsiteY6" fmla="*/ 11415 h 184221"/>
                <a:gd name="connsiteX7" fmla="*/ 83180 w 100434"/>
                <a:gd name="connsiteY7" fmla="*/ 4532 h 184221"/>
                <a:gd name="connsiteX8" fmla="*/ 93042 w 100434"/>
                <a:gd name="connsiteY8" fmla="*/ 8176 h 184221"/>
                <a:gd name="connsiteX9" fmla="*/ 82174 w 100434"/>
                <a:gd name="connsiteY9" fmla="*/ 19108 h 184221"/>
                <a:gd name="connsiteX10" fmla="*/ 89621 w 100434"/>
                <a:gd name="connsiteY10" fmla="*/ 26193 h 184221"/>
                <a:gd name="connsiteX11" fmla="*/ 100691 w 100434"/>
                <a:gd name="connsiteY11" fmla="*/ 14047 h 184221"/>
                <a:gd name="connsiteX12" fmla="*/ 83180 w 100434"/>
                <a:gd name="connsiteY12" fmla="*/ 78 h 184221"/>
                <a:gd name="connsiteX13" fmla="*/ 57619 w 100434"/>
                <a:gd name="connsiteY13" fmla="*/ 23764 h 184221"/>
                <a:gd name="connsiteX14" fmla="*/ 50977 w 100434"/>
                <a:gd name="connsiteY14" fmla="*/ 55547 h 184221"/>
                <a:gd name="connsiteX15" fmla="*/ 37089 w 100434"/>
                <a:gd name="connsiteY15" fmla="*/ 55547 h 184221"/>
                <a:gd name="connsiteX16" fmla="*/ 31051 w 100434"/>
                <a:gd name="connsiteY16" fmla="*/ 59393 h 184221"/>
                <a:gd name="connsiteX17" fmla="*/ 36687 w 100434"/>
                <a:gd name="connsiteY17" fmla="*/ 61823 h 184221"/>
                <a:gd name="connsiteX18" fmla="*/ 49970 w 100434"/>
                <a:gd name="connsiteY18" fmla="*/ 61823 h 184221"/>
                <a:gd name="connsiteX19" fmla="*/ 34875 w 100434"/>
                <a:gd name="connsiteY19" fmla="*/ 141787 h 184221"/>
                <a:gd name="connsiteX20" fmla="*/ 17365 w 100434"/>
                <a:gd name="connsiteY20" fmla="*/ 179846 h 184221"/>
                <a:gd name="connsiteX21" fmla="*/ 7704 w 100434"/>
                <a:gd name="connsiteY21" fmla="*/ 176202 h 184221"/>
                <a:gd name="connsiteX22" fmla="*/ 18773 w 100434"/>
                <a:gd name="connsiteY22" fmla="*/ 165270 h 184221"/>
                <a:gd name="connsiteX23" fmla="*/ 11326 w 100434"/>
                <a:gd name="connsiteY23" fmla="*/ 158185 h 184221"/>
                <a:gd name="connsiteX24" fmla="*/ 257 w 100434"/>
                <a:gd name="connsiteY24" fmla="*/ 170331 h 184221"/>
                <a:gd name="connsiteX25" fmla="*/ 17365 w 100434"/>
                <a:gd name="connsiteY25" fmla="*/ 184299 h 184221"/>
                <a:gd name="connsiteX26" fmla="*/ 40108 w 100434"/>
                <a:gd name="connsiteY26" fmla="*/ 164663 h 184221"/>
                <a:gd name="connsiteX27" fmla="*/ 51379 w 100434"/>
                <a:gd name="connsiteY27" fmla="*/ 125997 h 184221"/>
                <a:gd name="connsiteX28" fmla="*/ 63456 w 100434"/>
                <a:gd name="connsiteY28" fmla="*/ 61823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34" h="184221">
                  <a:moveTo>
                    <a:pt x="63456" y="61823"/>
                  </a:moveTo>
                  <a:lnTo>
                    <a:pt x="80765" y="61823"/>
                  </a:lnTo>
                  <a:cubicBezTo>
                    <a:pt x="84790" y="61823"/>
                    <a:pt x="86803" y="61823"/>
                    <a:pt x="86803" y="57774"/>
                  </a:cubicBezTo>
                  <a:cubicBezTo>
                    <a:pt x="86803" y="55547"/>
                    <a:pt x="84790" y="55547"/>
                    <a:pt x="81369" y="55547"/>
                  </a:cubicBezTo>
                  <a:lnTo>
                    <a:pt x="64663" y="55547"/>
                  </a:lnTo>
                  <a:lnTo>
                    <a:pt x="68890" y="32469"/>
                  </a:lnTo>
                  <a:cubicBezTo>
                    <a:pt x="69695" y="28218"/>
                    <a:pt x="72513" y="13844"/>
                    <a:pt x="73720" y="11415"/>
                  </a:cubicBezTo>
                  <a:cubicBezTo>
                    <a:pt x="75532" y="7569"/>
                    <a:pt x="78953" y="4532"/>
                    <a:pt x="83180" y="4532"/>
                  </a:cubicBezTo>
                  <a:cubicBezTo>
                    <a:pt x="83985" y="4532"/>
                    <a:pt x="89218" y="4532"/>
                    <a:pt x="93042" y="8176"/>
                  </a:cubicBezTo>
                  <a:cubicBezTo>
                    <a:pt x="84186" y="8986"/>
                    <a:pt x="82174" y="16071"/>
                    <a:pt x="82174" y="19108"/>
                  </a:cubicBezTo>
                  <a:cubicBezTo>
                    <a:pt x="82174" y="23764"/>
                    <a:pt x="85797" y="26193"/>
                    <a:pt x="89621" y="26193"/>
                  </a:cubicBezTo>
                  <a:cubicBezTo>
                    <a:pt x="94854" y="26193"/>
                    <a:pt x="100691" y="21739"/>
                    <a:pt x="100691" y="14047"/>
                  </a:cubicBezTo>
                  <a:cubicBezTo>
                    <a:pt x="100691" y="4734"/>
                    <a:pt x="91432" y="78"/>
                    <a:pt x="83180" y="78"/>
                  </a:cubicBezTo>
                  <a:cubicBezTo>
                    <a:pt x="76337" y="78"/>
                    <a:pt x="63657" y="3722"/>
                    <a:pt x="57619" y="23764"/>
                  </a:cubicBezTo>
                  <a:cubicBezTo>
                    <a:pt x="56411" y="28015"/>
                    <a:pt x="55807" y="30040"/>
                    <a:pt x="50977" y="55547"/>
                  </a:cubicBezTo>
                  <a:lnTo>
                    <a:pt x="37089" y="55547"/>
                  </a:lnTo>
                  <a:cubicBezTo>
                    <a:pt x="33265" y="55547"/>
                    <a:pt x="31051" y="55547"/>
                    <a:pt x="31051" y="59393"/>
                  </a:cubicBezTo>
                  <a:cubicBezTo>
                    <a:pt x="31051" y="61823"/>
                    <a:pt x="32862" y="61823"/>
                    <a:pt x="36687" y="61823"/>
                  </a:cubicBezTo>
                  <a:lnTo>
                    <a:pt x="49970" y="61823"/>
                  </a:lnTo>
                  <a:lnTo>
                    <a:pt x="34875" y="141787"/>
                  </a:lnTo>
                  <a:cubicBezTo>
                    <a:pt x="31252" y="161424"/>
                    <a:pt x="27831" y="179846"/>
                    <a:pt x="17365" y="179846"/>
                  </a:cubicBezTo>
                  <a:cubicBezTo>
                    <a:pt x="16560" y="179846"/>
                    <a:pt x="11528" y="179846"/>
                    <a:pt x="7704" y="176202"/>
                  </a:cubicBezTo>
                  <a:cubicBezTo>
                    <a:pt x="16962" y="175595"/>
                    <a:pt x="18773" y="168307"/>
                    <a:pt x="18773" y="165270"/>
                  </a:cubicBezTo>
                  <a:cubicBezTo>
                    <a:pt x="18773" y="160614"/>
                    <a:pt x="15151" y="158185"/>
                    <a:pt x="11326" y="158185"/>
                  </a:cubicBezTo>
                  <a:cubicBezTo>
                    <a:pt x="6093" y="158185"/>
                    <a:pt x="257" y="162638"/>
                    <a:pt x="257" y="170331"/>
                  </a:cubicBezTo>
                  <a:cubicBezTo>
                    <a:pt x="257" y="179441"/>
                    <a:pt x="9112" y="184299"/>
                    <a:pt x="17365" y="184299"/>
                  </a:cubicBezTo>
                  <a:cubicBezTo>
                    <a:pt x="28434" y="184299"/>
                    <a:pt x="36485" y="172355"/>
                    <a:pt x="40108" y="164663"/>
                  </a:cubicBezTo>
                  <a:cubicBezTo>
                    <a:pt x="46549" y="151909"/>
                    <a:pt x="51178" y="127414"/>
                    <a:pt x="51379" y="125997"/>
                  </a:cubicBezTo>
                  <a:lnTo>
                    <a:pt x="63456" y="61823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形状 48">
              <a:extLst>
                <a:ext uri="{FF2B5EF4-FFF2-40B4-BE49-F238E27FC236}">
                  <a16:creationId xmlns:a16="http://schemas.microsoft.com/office/drawing/2014/main" id="{FA60A403-6331-7B8F-7C46-3D24CF420465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>
              <a:off x="6272678" y="2775115"/>
              <a:ext cx="46694" cy="202440"/>
            </a:xfrm>
            <a:custGeom>
              <a:avLst/>
              <a:gdLst>
                <a:gd name="connsiteX0" fmla="*/ 46957 w 46694"/>
                <a:gd name="connsiteY0" fmla="*/ 200495 h 202440"/>
                <a:gd name="connsiteX1" fmla="*/ 43536 w 46694"/>
                <a:gd name="connsiteY1" fmla="*/ 196041 h 202440"/>
                <a:gd name="connsiteX2" fmla="*/ 11936 w 46694"/>
                <a:gd name="connsiteY2" fmla="*/ 101299 h 202440"/>
                <a:gd name="connsiteX3" fmla="*/ 44341 w 46694"/>
                <a:gd name="connsiteY3" fmla="*/ 5544 h 202440"/>
                <a:gd name="connsiteX4" fmla="*/ 46957 w 46694"/>
                <a:gd name="connsiteY4" fmla="*/ 2103 h 202440"/>
                <a:gd name="connsiteX5" fmla="*/ 44945 w 46694"/>
                <a:gd name="connsiteY5" fmla="*/ 78 h 202440"/>
                <a:gd name="connsiteX6" fmla="*/ 12943 w 46694"/>
                <a:gd name="connsiteY6" fmla="*/ 39554 h 202440"/>
                <a:gd name="connsiteX7" fmla="*/ 263 w 46694"/>
                <a:gd name="connsiteY7" fmla="*/ 101299 h 202440"/>
                <a:gd name="connsiteX8" fmla="*/ 13546 w 46694"/>
                <a:gd name="connsiteY8" fmla="*/ 164460 h 202440"/>
                <a:gd name="connsiteX9" fmla="*/ 44945 w 46694"/>
                <a:gd name="connsiteY9" fmla="*/ 202519 h 202440"/>
                <a:gd name="connsiteX10" fmla="*/ 46957 w 46694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94" h="202440">
                  <a:moveTo>
                    <a:pt x="46957" y="200495"/>
                  </a:moveTo>
                  <a:cubicBezTo>
                    <a:pt x="46957" y="199887"/>
                    <a:pt x="46957" y="199483"/>
                    <a:pt x="43536" y="196041"/>
                  </a:cubicBezTo>
                  <a:cubicBezTo>
                    <a:pt x="18377" y="170534"/>
                    <a:pt x="11936" y="132272"/>
                    <a:pt x="11936" y="101299"/>
                  </a:cubicBezTo>
                  <a:cubicBezTo>
                    <a:pt x="11936" y="66074"/>
                    <a:pt x="19585" y="30849"/>
                    <a:pt x="44341" y="5544"/>
                  </a:cubicBezTo>
                  <a:cubicBezTo>
                    <a:pt x="46957" y="3115"/>
                    <a:pt x="46957" y="2710"/>
                    <a:pt x="46957" y="2103"/>
                  </a:cubicBezTo>
                  <a:cubicBezTo>
                    <a:pt x="46957" y="686"/>
                    <a:pt x="46152" y="78"/>
                    <a:pt x="44945" y="78"/>
                  </a:cubicBezTo>
                  <a:cubicBezTo>
                    <a:pt x="42932" y="78"/>
                    <a:pt x="24818" y="13844"/>
                    <a:pt x="12943" y="39554"/>
                  </a:cubicBezTo>
                  <a:cubicBezTo>
                    <a:pt x="2678" y="61823"/>
                    <a:pt x="263" y="84294"/>
                    <a:pt x="263" y="101299"/>
                  </a:cubicBezTo>
                  <a:cubicBezTo>
                    <a:pt x="263" y="117089"/>
                    <a:pt x="2477" y="141584"/>
                    <a:pt x="13546" y="164460"/>
                  </a:cubicBezTo>
                  <a:cubicBezTo>
                    <a:pt x="25623" y="189360"/>
                    <a:pt x="42932" y="202519"/>
                    <a:pt x="44945" y="202519"/>
                  </a:cubicBezTo>
                  <a:cubicBezTo>
                    <a:pt x="46152" y="202519"/>
                    <a:pt x="46957" y="201912"/>
                    <a:pt x="46957" y="200495"/>
                  </a:cubicBez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A3980B50-0D7F-7AD0-90D6-8D94521C29DD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>
              <a:off x="6335653" y="2785844"/>
              <a:ext cx="85137" cy="182601"/>
            </a:xfrm>
            <a:custGeom>
              <a:avLst/>
              <a:gdLst>
                <a:gd name="connsiteX0" fmla="*/ 26633 w 85137"/>
                <a:gd name="connsiteY0" fmla="*/ 79233 h 182601"/>
                <a:gd name="connsiteX1" fmla="*/ 266 w 85137"/>
                <a:gd name="connsiteY1" fmla="*/ 120126 h 182601"/>
                <a:gd name="connsiteX2" fmla="*/ 6103 w 85137"/>
                <a:gd name="connsiteY2" fmla="*/ 136119 h 182601"/>
                <a:gd name="connsiteX3" fmla="*/ 29451 w 85137"/>
                <a:gd name="connsiteY3" fmla="*/ 149277 h 182601"/>
                <a:gd name="connsiteX4" fmla="*/ 53804 w 85137"/>
                <a:gd name="connsiteY4" fmla="*/ 158792 h 182601"/>
                <a:gd name="connsiteX5" fmla="*/ 60849 w 85137"/>
                <a:gd name="connsiteY5" fmla="*/ 167497 h 182601"/>
                <a:gd name="connsiteX6" fmla="*/ 50987 w 85137"/>
                <a:gd name="connsiteY6" fmla="*/ 178226 h 182601"/>
                <a:gd name="connsiteX7" fmla="*/ 33275 w 85137"/>
                <a:gd name="connsiteY7" fmla="*/ 171748 h 182601"/>
                <a:gd name="connsiteX8" fmla="*/ 31061 w 85137"/>
                <a:gd name="connsiteY8" fmla="*/ 170736 h 182601"/>
                <a:gd name="connsiteX9" fmla="*/ 29048 w 85137"/>
                <a:gd name="connsiteY9" fmla="*/ 172963 h 182601"/>
                <a:gd name="connsiteX10" fmla="*/ 50987 w 85137"/>
                <a:gd name="connsiteY10" fmla="*/ 182680 h 182601"/>
                <a:gd name="connsiteX11" fmla="*/ 71919 w 85137"/>
                <a:gd name="connsiteY11" fmla="*/ 161019 h 182601"/>
                <a:gd name="connsiteX12" fmla="*/ 62258 w 85137"/>
                <a:gd name="connsiteY12" fmla="*/ 146645 h 182601"/>
                <a:gd name="connsiteX13" fmla="*/ 49980 w 85137"/>
                <a:gd name="connsiteY13" fmla="*/ 141989 h 182601"/>
                <a:gd name="connsiteX14" fmla="*/ 37703 w 85137"/>
                <a:gd name="connsiteY14" fmla="*/ 137333 h 182601"/>
                <a:gd name="connsiteX15" fmla="*/ 25627 w 85137"/>
                <a:gd name="connsiteY15" fmla="*/ 132475 h 182601"/>
                <a:gd name="connsiteX16" fmla="*/ 10531 w 85137"/>
                <a:gd name="connsiteY16" fmla="*/ 114457 h 182601"/>
                <a:gd name="connsiteX17" fmla="*/ 35288 w 85137"/>
                <a:gd name="connsiteY17" fmla="*/ 80042 h 182601"/>
                <a:gd name="connsiteX18" fmla="*/ 52999 w 85137"/>
                <a:gd name="connsiteY18" fmla="*/ 82674 h 182601"/>
                <a:gd name="connsiteX19" fmla="*/ 71718 w 85137"/>
                <a:gd name="connsiteY19" fmla="*/ 76399 h 182601"/>
                <a:gd name="connsiteX20" fmla="*/ 55213 w 85137"/>
                <a:gd name="connsiteY20" fmla="*/ 70933 h 182601"/>
                <a:gd name="connsiteX21" fmla="*/ 38307 w 85137"/>
                <a:gd name="connsiteY21" fmla="*/ 73362 h 182601"/>
                <a:gd name="connsiteX22" fmla="*/ 32268 w 85137"/>
                <a:gd name="connsiteY22" fmla="*/ 57572 h 182601"/>
                <a:gd name="connsiteX23" fmla="*/ 54610 w 85137"/>
                <a:gd name="connsiteY23" fmla="*/ 23157 h 182601"/>
                <a:gd name="connsiteX24" fmla="*/ 67491 w 85137"/>
                <a:gd name="connsiteY24" fmla="*/ 27610 h 182601"/>
                <a:gd name="connsiteX25" fmla="*/ 85404 w 85137"/>
                <a:gd name="connsiteY25" fmla="*/ 21335 h 182601"/>
                <a:gd name="connsiteX26" fmla="*/ 68698 w 85137"/>
                <a:gd name="connsiteY26" fmla="*/ 15869 h 182601"/>
                <a:gd name="connsiteX27" fmla="*/ 56018 w 85137"/>
                <a:gd name="connsiteY27" fmla="*/ 16881 h 182601"/>
                <a:gd name="connsiteX28" fmla="*/ 55012 w 85137"/>
                <a:gd name="connsiteY28" fmla="*/ 10200 h 182601"/>
                <a:gd name="connsiteX29" fmla="*/ 56018 w 85137"/>
                <a:gd name="connsiteY29" fmla="*/ 2710 h 182601"/>
                <a:gd name="connsiteX30" fmla="*/ 53603 w 85137"/>
                <a:gd name="connsiteY30" fmla="*/ 78 h 182601"/>
                <a:gd name="connsiteX31" fmla="*/ 49980 w 85137"/>
                <a:gd name="connsiteY31" fmla="*/ 9998 h 182601"/>
                <a:gd name="connsiteX32" fmla="*/ 51389 w 85137"/>
                <a:gd name="connsiteY32" fmla="*/ 17893 h 182601"/>
                <a:gd name="connsiteX33" fmla="*/ 16167 w 85137"/>
                <a:gd name="connsiteY33" fmla="*/ 55750 h 182601"/>
                <a:gd name="connsiteX34" fmla="*/ 29249 w 85137"/>
                <a:gd name="connsiteY34" fmla="*/ 77208 h 182601"/>
                <a:gd name="connsiteX35" fmla="*/ 26633 w 85137"/>
                <a:gd name="connsiteY35" fmla="*/ 79233 h 182601"/>
                <a:gd name="connsiteX36" fmla="*/ 59239 w 85137"/>
                <a:gd name="connsiteY36" fmla="*/ 21335 h 182601"/>
                <a:gd name="connsiteX37" fmla="*/ 68900 w 85137"/>
                <a:gd name="connsiteY37" fmla="*/ 20322 h 182601"/>
                <a:gd name="connsiteX38" fmla="*/ 80171 w 85137"/>
                <a:gd name="connsiteY38" fmla="*/ 21537 h 182601"/>
                <a:gd name="connsiteX39" fmla="*/ 67692 w 85137"/>
                <a:gd name="connsiteY39" fmla="*/ 23157 h 182601"/>
                <a:gd name="connsiteX40" fmla="*/ 59239 w 85137"/>
                <a:gd name="connsiteY40" fmla="*/ 21335 h 182601"/>
                <a:gd name="connsiteX41" fmla="*/ 43540 w 85137"/>
                <a:gd name="connsiteY41" fmla="*/ 76601 h 182601"/>
                <a:gd name="connsiteX42" fmla="*/ 55012 w 85137"/>
                <a:gd name="connsiteY42" fmla="*/ 75386 h 182601"/>
                <a:gd name="connsiteX43" fmla="*/ 66484 w 85137"/>
                <a:gd name="connsiteY43" fmla="*/ 76601 h 182601"/>
                <a:gd name="connsiteX44" fmla="*/ 53603 w 85137"/>
                <a:gd name="connsiteY44" fmla="*/ 78220 h 182601"/>
                <a:gd name="connsiteX45" fmla="*/ 43540 w 85137"/>
                <a:gd name="connsiteY45" fmla="*/ 76601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137" h="182601">
                  <a:moveTo>
                    <a:pt x="26633" y="79233"/>
                  </a:moveTo>
                  <a:cubicBezTo>
                    <a:pt x="4694" y="93808"/>
                    <a:pt x="266" y="112838"/>
                    <a:pt x="266" y="120126"/>
                  </a:cubicBezTo>
                  <a:cubicBezTo>
                    <a:pt x="266" y="129843"/>
                    <a:pt x="5701" y="135511"/>
                    <a:pt x="6103" y="136119"/>
                  </a:cubicBezTo>
                  <a:cubicBezTo>
                    <a:pt x="12544" y="142799"/>
                    <a:pt x="14355" y="143609"/>
                    <a:pt x="29451" y="149277"/>
                  </a:cubicBezTo>
                  <a:lnTo>
                    <a:pt x="53804" y="158792"/>
                  </a:lnTo>
                  <a:cubicBezTo>
                    <a:pt x="56823" y="160209"/>
                    <a:pt x="60849" y="161626"/>
                    <a:pt x="60849" y="167497"/>
                  </a:cubicBezTo>
                  <a:cubicBezTo>
                    <a:pt x="60849" y="172153"/>
                    <a:pt x="57226" y="178226"/>
                    <a:pt x="50987" y="178226"/>
                  </a:cubicBezTo>
                  <a:cubicBezTo>
                    <a:pt x="42131" y="178226"/>
                    <a:pt x="35489" y="173368"/>
                    <a:pt x="33275" y="171748"/>
                  </a:cubicBezTo>
                  <a:cubicBezTo>
                    <a:pt x="32067" y="170938"/>
                    <a:pt x="31866" y="170736"/>
                    <a:pt x="31061" y="170736"/>
                  </a:cubicBezTo>
                  <a:cubicBezTo>
                    <a:pt x="29451" y="170736"/>
                    <a:pt x="29048" y="172153"/>
                    <a:pt x="29048" y="172963"/>
                  </a:cubicBezTo>
                  <a:cubicBezTo>
                    <a:pt x="29048" y="175392"/>
                    <a:pt x="39715" y="182680"/>
                    <a:pt x="50987" y="182680"/>
                  </a:cubicBezTo>
                  <a:cubicBezTo>
                    <a:pt x="63465" y="182680"/>
                    <a:pt x="71919" y="170938"/>
                    <a:pt x="71919" y="161019"/>
                  </a:cubicBezTo>
                  <a:cubicBezTo>
                    <a:pt x="71919" y="151302"/>
                    <a:pt x="64472" y="147658"/>
                    <a:pt x="62258" y="146645"/>
                  </a:cubicBezTo>
                  <a:cubicBezTo>
                    <a:pt x="59440" y="145633"/>
                    <a:pt x="52597" y="143002"/>
                    <a:pt x="49980" y="141989"/>
                  </a:cubicBezTo>
                  <a:cubicBezTo>
                    <a:pt x="45955" y="140370"/>
                    <a:pt x="41929" y="138750"/>
                    <a:pt x="37703" y="137333"/>
                  </a:cubicBezTo>
                  <a:lnTo>
                    <a:pt x="25627" y="132475"/>
                  </a:lnTo>
                  <a:cubicBezTo>
                    <a:pt x="16569" y="128831"/>
                    <a:pt x="10531" y="122960"/>
                    <a:pt x="10531" y="114457"/>
                  </a:cubicBezTo>
                  <a:cubicBezTo>
                    <a:pt x="10531" y="106157"/>
                    <a:pt x="18381" y="88545"/>
                    <a:pt x="35288" y="80042"/>
                  </a:cubicBezTo>
                  <a:cubicBezTo>
                    <a:pt x="42735" y="82674"/>
                    <a:pt x="48773" y="82674"/>
                    <a:pt x="52999" y="82674"/>
                  </a:cubicBezTo>
                  <a:cubicBezTo>
                    <a:pt x="59037" y="82674"/>
                    <a:pt x="71718" y="82674"/>
                    <a:pt x="71718" y="76399"/>
                  </a:cubicBezTo>
                  <a:cubicBezTo>
                    <a:pt x="71718" y="71337"/>
                    <a:pt x="63063" y="70933"/>
                    <a:pt x="55213" y="70933"/>
                  </a:cubicBezTo>
                  <a:cubicBezTo>
                    <a:pt x="51590" y="70933"/>
                    <a:pt x="45754" y="70933"/>
                    <a:pt x="38307" y="73362"/>
                  </a:cubicBezTo>
                  <a:cubicBezTo>
                    <a:pt x="33074" y="68098"/>
                    <a:pt x="32268" y="61418"/>
                    <a:pt x="32268" y="57572"/>
                  </a:cubicBezTo>
                  <a:cubicBezTo>
                    <a:pt x="32268" y="46235"/>
                    <a:pt x="39514" y="30647"/>
                    <a:pt x="54610" y="23157"/>
                  </a:cubicBezTo>
                  <a:cubicBezTo>
                    <a:pt x="58232" y="27610"/>
                    <a:pt x="62862" y="27610"/>
                    <a:pt x="67491" y="27610"/>
                  </a:cubicBezTo>
                  <a:cubicBezTo>
                    <a:pt x="72523" y="27610"/>
                    <a:pt x="85404" y="27610"/>
                    <a:pt x="85404" y="21335"/>
                  </a:cubicBezTo>
                  <a:cubicBezTo>
                    <a:pt x="85404" y="16071"/>
                    <a:pt x="76548" y="15869"/>
                    <a:pt x="68698" y="15869"/>
                  </a:cubicBezTo>
                  <a:cubicBezTo>
                    <a:pt x="66082" y="15869"/>
                    <a:pt x="61251" y="15869"/>
                    <a:pt x="56018" y="16881"/>
                  </a:cubicBezTo>
                  <a:cubicBezTo>
                    <a:pt x="55415" y="15059"/>
                    <a:pt x="55012" y="13642"/>
                    <a:pt x="55012" y="10200"/>
                  </a:cubicBezTo>
                  <a:cubicBezTo>
                    <a:pt x="55012" y="7366"/>
                    <a:pt x="56018" y="3115"/>
                    <a:pt x="56018" y="2710"/>
                  </a:cubicBezTo>
                  <a:cubicBezTo>
                    <a:pt x="56018" y="1091"/>
                    <a:pt x="55012" y="78"/>
                    <a:pt x="53603" y="78"/>
                  </a:cubicBezTo>
                  <a:cubicBezTo>
                    <a:pt x="49980" y="78"/>
                    <a:pt x="49980" y="9391"/>
                    <a:pt x="49980" y="9998"/>
                  </a:cubicBezTo>
                  <a:cubicBezTo>
                    <a:pt x="49980" y="14047"/>
                    <a:pt x="51188" y="17083"/>
                    <a:pt x="51389" y="17893"/>
                  </a:cubicBezTo>
                  <a:cubicBezTo>
                    <a:pt x="29853" y="23966"/>
                    <a:pt x="16167" y="40162"/>
                    <a:pt x="16167" y="55750"/>
                  </a:cubicBezTo>
                  <a:cubicBezTo>
                    <a:pt x="16167" y="63240"/>
                    <a:pt x="19790" y="71742"/>
                    <a:pt x="29249" y="77208"/>
                  </a:cubicBezTo>
                  <a:lnTo>
                    <a:pt x="26633" y="79233"/>
                  </a:lnTo>
                  <a:close/>
                  <a:moveTo>
                    <a:pt x="59239" y="21335"/>
                  </a:moveTo>
                  <a:cubicBezTo>
                    <a:pt x="62459" y="20322"/>
                    <a:pt x="66686" y="20322"/>
                    <a:pt x="68900" y="20322"/>
                  </a:cubicBezTo>
                  <a:cubicBezTo>
                    <a:pt x="75743" y="20322"/>
                    <a:pt x="76548" y="20525"/>
                    <a:pt x="80171" y="21537"/>
                  </a:cubicBezTo>
                  <a:cubicBezTo>
                    <a:pt x="78561" y="22144"/>
                    <a:pt x="76548" y="23157"/>
                    <a:pt x="67692" y="23157"/>
                  </a:cubicBezTo>
                  <a:cubicBezTo>
                    <a:pt x="63868" y="23157"/>
                    <a:pt x="61453" y="23157"/>
                    <a:pt x="59239" y="21335"/>
                  </a:cubicBezTo>
                  <a:close/>
                  <a:moveTo>
                    <a:pt x="43540" y="76601"/>
                  </a:moveTo>
                  <a:cubicBezTo>
                    <a:pt x="48169" y="75386"/>
                    <a:pt x="52597" y="75386"/>
                    <a:pt x="55012" y="75386"/>
                  </a:cubicBezTo>
                  <a:cubicBezTo>
                    <a:pt x="62057" y="75386"/>
                    <a:pt x="62862" y="75589"/>
                    <a:pt x="66484" y="76601"/>
                  </a:cubicBezTo>
                  <a:cubicBezTo>
                    <a:pt x="64874" y="77411"/>
                    <a:pt x="62862" y="78220"/>
                    <a:pt x="53603" y="78220"/>
                  </a:cubicBezTo>
                  <a:cubicBezTo>
                    <a:pt x="48974" y="78220"/>
                    <a:pt x="47162" y="78220"/>
                    <a:pt x="43540" y="76601"/>
                  </a:cubicBez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7C75E923-5261-44E4-5420-A5BDADEFF88F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>
              <a:off x="6439813" y="2775115"/>
              <a:ext cx="46694" cy="202440"/>
            </a:xfrm>
            <a:custGeom>
              <a:avLst/>
              <a:gdLst>
                <a:gd name="connsiteX0" fmla="*/ 46966 w 46694"/>
                <a:gd name="connsiteY0" fmla="*/ 101299 h 202440"/>
                <a:gd name="connsiteX1" fmla="*/ 33682 w 46694"/>
                <a:gd name="connsiteY1" fmla="*/ 38137 h 202440"/>
                <a:gd name="connsiteX2" fmla="*/ 2284 w 46694"/>
                <a:gd name="connsiteY2" fmla="*/ 78 h 202440"/>
                <a:gd name="connsiteX3" fmla="*/ 271 w 46694"/>
                <a:gd name="connsiteY3" fmla="*/ 2103 h 202440"/>
                <a:gd name="connsiteX4" fmla="*/ 4095 w 46694"/>
                <a:gd name="connsiteY4" fmla="*/ 6759 h 202440"/>
                <a:gd name="connsiteX5" fmla="*/ 35292 w 46694"/>
                <a:gd name="connsiteY5" fmla="*/ 101299 h 202440"/>
                <a:gd name="connsiteX6" fmla="*/ 2888 w 46694"/>
                <a:gd name="connsiteY6" fmla="*/ 197053 h 202440"/>
                <a:gd name="connsiteX7" fmla="*/ 271 w 46694"/>
                <a:gd name="connsiteY7" fmla="*/ 200495 h 202440"/>
                <a:gd name="connsiteX8" fmla="*/ 2284 w 46694"/>
                <a:gd name="connsiteY8" fmla="*/ 202519 h 202440"/>
                <a:gd name="connsiteX9" fmla="*/ 34286 w 46694"/>
                <a:gd name="connsiteY9" fmla="*/ 163043 h 202440"/>
                <a:gd name="connsiteX10" fmla="*/ 46966 w 46694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94" h="202440">
                  <a:moveTo>
                    <a:pt x="46966" y="101299"/>
                  </a:moveTo>
                  <a:cubicBezTo>
                    <a:pt x="46966" y="85508"/>
                    <a:pt x="44752" y="61013"/>
                    <a:pt x="33682" y="38137"/>
                  </a:cubicBezTo>
                  <a:cubicBezTo>
                    <a:pt x="21606" y="13237"/>
                    <a:pt x="4297" y="78"/>
                    <a:pt x="2284" y="78"/>
                  </a:cubicBezTo>
                  <a:cubicBezTo>
                    <a:pt x="1076" y="78"/>
                    <a:pt x="271" y="888"/>
                    <a:pt x="271" y="2103"/>
                  </a:cubicBezTo>
                  <a:cubicBezTo>
                    <a:pt x="271" y="2710"/>
                    <a:pt x="271" y="3115"/>
                    <a:pt x="4095" y="6759"/>
                  </a:cubicBezTo>
                  <a:cubicBezTo>
                    <a:pt x="23820" y="26800"/>
                    <a:pt x="35292" y="58989"/>
                    <a:pt x="35292" y="101299"/>
                  </a:cubicBezTo>
                  <a:cubicBezTo>
                    <a:pt x="35292" y="135916"/>
                    <a:pt x="27845" y="171546"/>
                    <a:pt x="2888" y="197053"/>
                  </a:cubicBezTo>
                  <a:cubicBezTo>
                    <a:pt x="271" y="199483"/>
                    <a:pt x="271" y="199887"/>
                    <a:pt x="271" y="200495"/>
                  </a:cubicBezTo>
                  <a:cubicBezTo>
                    <a:pt x="271" y="201709"/>
                    <a:pt x="1076" y="202519"/>
                    <a:pt x="2284" y="202519"/>
                  </a:cubicBezTo>
                  <a:cubicBezTo>
                    <a:pt x="4297" y="202519"/>
                    <a:pt x="22411" y="188753"/>
                    <a:pt x="34286" y="163043"/>
                  </a:cubicBezTo>
                  <a:cubicBezTo>
                    <a:pt x="44551" y="140775"/>
                    <a:pt x="46966" y="118304"/>
                    <a:pt x="46966" y="101299"/>
                  </a:cubicBez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CE79877A-63C7-8E16-0437-464C22789A5D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>
              <a:off x="6511040" y="2775115"/>
              <a:ext cx="27574" cy="202440"/>
            </a:xfrm>
            <a:custGeom>
              <a:avLst/>
              <a:gdLst>
                <a:gd name="connsiteX0" fmla="*/ 27849 w 27574"/>
                <a:gd name="connsiteY0" fmla="*/ 78 h 202440"/>
                <a:gd name="connsiteX1" fmla="*/ 275 w 27574"/>
                <a:gd name="connsiteY1" fmla="*/ 78 h 202440"/>
                <a:gd name="connsiteX2" fmla="*/ 275 w 27574"/>
                <a:gd name="connsiteY2" fmla="*/ 8176 h 202440"/>
                <a:gd name="connsiteX3" fmla="*/ 19798 w 27574"/>
                <a:gd name="connsiteY3" fmla="*/ 8176 h 202440"/>
                <a:gd name="connsiteX4" fmla="*/ 19798 w 27574"/>
                <a:gd name="connsiteY4" fmla="*/ 194422 h 202440"/>
                <a:gd name="connsiteX5" fmla="*/ 275 w 27574"/>
                <a:gd name="connsiteY5" fmla="*/ 194422 h 202440"/>
                <a:gd name="connsiteX6" fmla="*/ 275 w 27574"/>
                <a:gd name="connsiteY6" fmla="*/ 202519 h 202440"/>
                <a:gd name="connsiteX7" fmla="*/ 27849 w 27574"/>
                <a:gd name="connsiteY7" fmla="*/ 202519 h 202440"/>
                <a:gd name="connsiteX8" fmla="*/ 27849 w 27574"/>
                <a:gd name="connsiteY8" fmla="*/ 7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74" h="202440">
                  <a:moveTo>
                    <a:pt x="27849" y="78"/>
                  </a:moveTo>
                  <a:lnTo>
                    <a:pt x="275" y="78"/>
                  </a:lnTo>
                  <a:lnTo>
                    <a:pt x="275" y="8176"/>
                  </a:lnTo>
                  <a:lnTo>
                    <a:pt x="19798" y="8176"/>
                  </a:lnTo>
                  <a:lnTo>
                    <a:pt x="19798" y="194422"/>
                  </a:lnTo>
                  <a:lnTo>
                    <a:pt x="275" y="194422"/>
                  </a:lnTo>
                  <a:lnTo>
                    <a:pt x="275" y="202519"/>
                  </a:lnTo>
                  <a:lnTo>
                    <a:pt x="27849" y="202519"/>
                  </a:lnTo>
                  <a:lnTo>
                    <a:pt x="27849" y="78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79E8A6F7-6A84-8961-E6CC-0563A74989C9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>
              <a:off x="6607337" y="2734625"/>
              <a:ext cx="267891" cy="283417"/>
            </a:xfrm>
            <a:custGeom>
              <a:avLst/>
              <a:gdLst>
                <a:gd name="connsiteX0" fmla="*/ 243817 w 267891"/>
                <a:gd name="connsiteY0" fmla="*/ 283486 h 283417"/>
                <a:gd name="connsiteX1" fmla="*/ 268171 w 267891"/>
                <a:gd name="connsiteY1" fmla="*/ 218705 h 283417"/>
                <a:gd name="connsiteX2" fmla="*/ 263139 w 267891"/>
                <a:gd name="connsiteY2" fmla="*/ 218705 h 283417"/>
                <a:gd name="connsiteX3" fmla="*/ 210809 w 267891"/>
                <a:gd name="connsiteY3" fmla="*/ 259598 h 283417"/>
                <a:gd name="connsiteX4" fmla="*/ 148213 w 267891"/>
                <a:gd name="connsiteY4" fmla="*/ 265874 h 283417"/>
                <a:gd name="connsiteX5" fmla="*/ 26847 w 267891"/>
                <a:gd name="connsiteY5" fmla="*/ 265874 h 283417"/>
                <a:gd name="connsiteX6" fmla="*/ 129294 w 267891"/>
                <a:gd name="connsiteY6" fmla="*/ 145016 h 283417"/>
                <a:gd name="connsiteX7" fmla="*/ 131105 w 267891"/>
                <a:gd name="connsiteY7" fmla="*/ 141777 h 283417"/>
                <a:gd name="connsiteX8" fmla="*/ 129697 w 267891"/>
                <a:gd name="connsiteY8" fmla="*/ 138741 h 283417"/>
                <a:gd name="connsiteX9" fmla="*/ 35904 w 267891"/>
                <a:gd name="connsiteY9" fmla="*/ 9786 h 283417"/>
                <a:gd name="connsiteX10" fmla="*/ 146201 w 267891"/>
                <a:gd name="connsiteY10" fmla="*/ 9786 h 283417"/>
                <a:gd name="connsiteX11" fmla="*/ 193298 w 267891"/>
                <a:gd name="connsiteY11" fmla="*/ 13025 h 283417"/>
                <a:gd name="connsiteX12" fmla="*/ 237578 w 267891"/>
                <a:gd name="connsiteY12" fmla="*/ 28208 h 283417"/>
                <a:gd name="connsiteX13" fmla="*/ 263139 w 267891"/>
                <a:gd name="connsiteY13" fmla="*/ 56955 h 283417"/>
                <a:gd name="connsiteX14" fmla="*/ 268171 w 267891"/>
                <a:gd name="connsiteY14" fmla="*/ 56955 h 283417"/>
                <a:gd name="connsiteX15" fmla="*/ 243817 w 267891"/>
                <a:gd name="connsiteY15" fmla="*/ 69 h 283417"/>
                <a:gd name="connsiteX16" fmla="*/ 5915 w 267891"/>
                <a:gd name="connsiteY16" fmla="*/ 69 h 283417"/>
                <a:gd name="connsiteX17" fmla="*/ 481 w 267891"/>
                <a:gd name="connsiteY17" fmla="*/ 1486 h 283417"/>
                <a:gd name="connsiteX18" fmla="*/ 280 w 267891"/>
                <a:gd name="connsiteY18" fmla="*/ 8166 h 283417"/>
                <a:gd name="connsiteX19" fmla="*/ 106752 w 267891"/>
                <a:gd name="connsiteY19" fmla="*/ 154734 h 283417"/>
                <a:gd name="connsiteX20" fmla="*/ 2494 w 267891"/>
                <a:gd name="connsiteY20" fmla="*/ 277615 h 283417"/>
                <a:gd name="connsiteX21" fmla="*/ 481 w 267891"/>
                <a:gd name="connsiteY21" fmla="*/ 281259 h 283417"/>
                <a:gd name="connsiteX22" fmla="*/ 5915 w 267891"/>
                <a:gd name="connsiteY22" fmla="*/ 283486 h 283417"/>
                <a:gd name="connsiteX23" fmla="*/ 243817 w 267891"/>
                <a:gd name="connsiteY23" fmla="*/ 283486 h 2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7891" h="283417">
                  <a:moveTo>
                    <a:pt x="243817" y="283486"/>
                  </a:moveTo>
                  <a:lnTo>
                    <a:pt x="268171" y="218705"/>
                  </a:lnTo>
                  <a:lnTo>
                    <a:pt x="263139" y="218705"/>
                  </a:lnTo>
                  <a:cubicBezTo>
                    <a:pt x="255289" y="239759"/>
                    <a:pt x="233955" y="253525"/>
                    <a:pt x="210809" y="259598"/>
                  </a:cubicBezTo>
                  <a:cubicBezTo>
                    <a:pt x="206582" y="260610"/>
                    <a:pt x="186857" y="265874"/>
                    <a:pt x="148213" y="265874"/>
                  </a:cubicBezTo>
                  <a:lnTo>
                    <a:pt x="26847" y="265874"/>
                  </a:lnTo>
                  <a:lnTo>
                    <a:pt x="129294" y="145016"/>
                  </a:lnTo>
                  <a:cubicBezTo>
                    <a:pt x="130703" y="143397"/>
                    <a:pt x="131105" y="142790"/>
                    <a:pt x="131105" y="141777"/>
                  </a:cubicBezTo>
                  <a:cubicBezTo>
                    <a:pt x="131105" y="141373"/>
                    <a:pt x="131105" y="140765"/>
                    <a:pt x="129697" y="138741"/>
                  </a:cubicBezTo>
                  <a:lnTo>
                    <a:pt x="35904" y="9786"/>
                  </a:lnTo>
                  <a:lnTo>
                    <a:pt x="146201" y="9786"/>
                  </a:lnTo>
                  <a:cubicBezTo>
                    <a:pt x="173171" y="9786"/>
                    <a:pt x="191487" y="12620"/>
                    <a:pt x="193298" y="13025"/>
                  </a:cubicBezTo>
                  <a:cubicBezTo>
                    <a:pt x="204167" y="14645"/>
                    <a:pt x="221677" y="18086"/>
                    <a:pt x="237578" y="28208"/>
                  </a:cubicBezTo>
                  <a:cubicBezTo>
                    <a:pt x="242609" y="31447"/>
                    <a:pt x="256296" y="40557"/>
                    <a:pt x="263139" y="56955"/>
                  </a:cubicBezTo>
                  <a:lnTo>
                    <a:pt x="268171" y="56955"/>
                  </a:lnTo>
                  <a:lnTo>
                    <a:pt x="243817" y="69"/>
                  </a:lnTo>
                  <a:lnTo>
                    <a:pt x="5915" y="69"/>
                  </a:lnTo>
                  <a:cubicBezTo>
                    <a:pt x="1286" y="69"/>
                    <a:pt x="1085" y="271"/>
                    <a:pt x="481" y="1486"/>
                  </a:cubicBezTo>
                  <a:cubicBezTo>
                    <a:pt x="280" y="2093"/>
                    <a:pt x="280" y="5940"/>
                    <a:pt x="280" y="8166"/>
                  </a:cubicBezTo>
                  <a:lnTo>
                    <a:pt x="106752" y="154734"/>
                  </a:lnTo>
                  <a:lnTo>
                    <a:pt x="2494" y="277615"/>
                  </a:lnTo>
                  <a:cubicBezTo>
                    <a:pt x="481" y="280045"/>
                    <a:pt x="481" y="281057"/>
                    <a:pt x="481" y="281259"/>
                  </a:cubicBezTo>
                  <a:cubicBezTo>
                    <a:pt x="481" y="283486"/>
                    <a:pt x="2292" y="283486"/>
                    <a:pt x="5915" y="283486"/>
                  </a:cubicBezTo>
                  <a:lnTo>
                    <a:pt x="243817" y="283486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DC4A440C-3C73-D8B0-0E37-FAB18C6B91F3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>
              <a:off x="6706370" y="3097260"/>
              <a:ext cx="71853" cy="63910"/>
            </a:xfrm>
            <a:custGeom>
              <a:avLst/>
              <a:gdLst>
                <a:gd name="connsiteX0" fmla="*/ 51146 w 71853"/>
                <a:gd name="connsiteY0" fmla="*/ 8451 h 63910"/>
                <a:gd name="connsiteX1" fmla="*/ 36634 w 71853"/>
                <a:gd name="connsiteY1" fmla="*/ 90 h 63910"/>
                <a:gd name="connsiteX2" fmla="*/ 285 w 71853"/>
                <a:gd name="connsiteY2" fmla="*/ 40477 h 63910"/>
                <a:gd name="connsiteX3" fmla="*/ 21559 w 71853"/>
                <a:gd name="connsiteY3" fmla="*/ 64000 h 63910"/>
                <a:gd name="connsiteX4" fmla="*/ 41565 w 71853"/>
                <a:gd name="connsiteY4" fmla="*/ 54081 h 63910"/>
                <a:gd name="connsiteX5" fmla="*/ 56077 w 71853"/>
                <a:gd name="connsiteY5" fmla="*/ 64000 h 63910"/>
                <a:gd name="connsiteX6" fmla="*/ 67207 w 71853"/>
                <a:gd name="connsiteY6" fmla="*/ 56490 h 63910"/>
                <a:gd name="connsiteX7" fmla="*/ 72138 w 71853"/>
                <a:gd name="connsiteY7" fmla="*/ 42319 h 63910"/>
                <a:gd name="connsiteX8" fmla="*/ 69884 w 71853"/>
                <a:gd name="connsiteY8" fmla="*/ 40477 h 63910"/>
                <a:gd name="connsiteX9" fmla="*/ 66784 w 71853"/>
                <a:gd name="connsiteY9" fmla="*/ 44870 h 63910"/>
                <a:gd name="connsiteX10" fmla="*/ 56499 w 71853"/>
                <a:gd name="connsiteY10" fmla="*/ 60033 h 63910"/>
                <a:gd name="connsiteX11" fmla="*/ 51850 w 71853"/>
                <a:gd name="connsiteY11" fmla="*/ 53089 h 63910"/>
                <a:gd name="connsiteX12" fmla="*/ 53963 w 71853"/>
                <a:gd name="connsiteY12" fmla="*/ 41894 h 63910"/>
                <a:gd name="connsiteX13" fmla="*/ 57063 w 71853"/>
                <a:gd name="connsiteY13" fmla="*/ 29140 h 63910"/>
                <a:gd name="connsiteX14" fmla="*/ 59881 w 71853"/>
                <a:gd name="connsiteY14" fmla="*/ 18370 h 63910"/>
                <a:gd name="connsiteX15" fmla="*/ 62417 w 71853"/>
                <a:gd name="connsiteY15" fmla="*/ 7317 h 63910"/>
                <a:gd name="connsiteX16" fmla="*/ 57627 w 71853"/>
                <a:gd name="connsiteY16" fmla="*/ 2782 h 63910"/>
                <a:gd name="connsiteX17" fmla="*/ 51146 w 71853"/>
                <a:gd name="connsiteY17" fmla="*/ 8451 h 63910"/>
                <a:gd name="connsiteX18" fmla="*/ 42129 w 71853"/>
                <a:gd name="connsiteY18" fmla="*/ 44870 h 63910"/>
                <a:gd name="connsiteX19" fmla="*/ 34943 w 71853"/>
                <a:gd name="connsiteY19" fmla="*/ 54364 h 63910"/>
                <a:gd name="connsiteX20" fmla="*/ 21982 w 71853"/>
                <a:gd name="connsiteY20" fmla="*/ 60033 h 63910"/>
                <a:gd name="connsiteX21" fmla="*/ 11697 w 71853"/>
                <a:gd name="connsiteY21" fmla="*/ 46287 h 63910"/>
                <a:gd name="connsiteX22" fmla="*/ 19023 w 71853"/>
                <a:gd name="connsiteY22" fmla="*/ 17520 h 63910"/>
                <a:gd name="connsiteX23" fmla="*/ 36634 w 71853"/>
                <a:gd name="connsiteY23" fmla="*/ 4058 h 63910"/>
                <a:gd name="connsiteX24" fmla="*/ 49173 w 71853"/>
                <a:gd name="connsiteY24" fmla="*/ 16386 h 63910"/>
                <a:gd name="connsiteX25" fmla="*/ 48751 w 71853"/>
                <a:gd name="connsiteY25" fmla="*/ 18370 h 63910"/>
                <a:gd name="connsiteX26" fmla="*/ 42129 w 71853"/>
                <a:gd name="connsiteY26" fmla="*/ 44870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853" h="63910">
                  <a:moveTo>
                    <a:pt x="51146" y="8451"/>
                  </a:moveTo>
                  <a:cubicBezTo>
                    <a:pt x="48187" y="3774"/>
                    <a:pt x="43397" y="90"/>
                    <a:pt x="36634" y="90"/>
                  </a:cubicBezTo>
                  <a:cubicBezTo>
                    <a:pt x="18600" y="90"/>
                    <a:pt x="285" y="20071"/>
                    <a:pt x="285" y="40477"/>
                  </a:cubicBezTo>
                  <a:cubicBezTo>
                    <a:pt x="285" y="54222"/>
                    <a:pt x="9442" y="64000"/>
                    <a:pt x="21559" y="64000"/>
                  </a:cubicBezTo>
                  <a:cubicBezTo>
                    <a:pt x="29167" y="64000"/>
                    <a:pt x="35930" y="59607"/>
                    <a:pt x="41565" y="54081"/>
                  </a:cubicBezTo>
                  <a:cubicBezTo>
                    <a:pt x="44242" y="62583"/>
                    <a:pt x="52414" y="64000"/>
                    <a:pt x="56077" y="64000"/>
                  </a:cubicBezTo>
                  <a:cubicBezTo>
                    <a:pt x="61149" y="64000"/>
                    <a:pt x="64671" y="60883"/>
                    <a:pt x="67207" y="56490"/>
                  </a:cubicBezTo>
                  <a:cubicBezTo>
                    <a:pt x="70307" y="50963"/>
                    <a:pt x="72138" y="42886"/>
                    <a:pt x="72138" y="42319"/>
                  </a:cubicBezTo>
                  <a:cubicBezTo>
                    <a:pt x="72138" y="40477"/>
                    <a:pt x="70307" y="40477"/>
                    <a:pt x="69884" y="40477"/>
                  </a:cubicBezTo>
                  <a:cubicBezTo>
                    <a:pt x="67912" y="40477"/>
                    <a:pt x="67771" y="41044"/>
                    <a:pt x="66784" y="44870"/>
                  </a:cubicBezTo>
                  <a:cubicBezTo>
                    <a:pt x="65094" y="51672"/>
                    <a:pt x="62417" y="60033"/>
                    <a:pt x="56499" y="60033"/>
                  </a:cubicBezTo>
                  <a:cubicBezTo>
                    <a:pt x="52836" y="60033"/>
                    <a:pt x="51850" y="56915"/>
                    <a:pt x="51850" y="53089"/>
                  </a:cubicBezTo>
                  <a:cubicBezTo>
                    <a:pt x="51850" y="50680"/>
                    <a:pt x="52977" y="45578"/>
                    <a:pt x="53963" y="41894"/>
                  </a:cubicBezTo>
                  <a:cubicBezTo>
                    <a:pt x="54950" y="38068"/>
                    <a:pt x="56359" y="32258"/>
                    <a:pt x="57063" y="29140"/>
                  </a:cubicBezTo>
                  <a:lnTo>
                    <a:pt x="59881" y="18370"/>
                  </a:lnTo>
                  <a:cubicBezTo>
                    <a:pt x="60726" y="14686"/>
                    <a:pt x="62417" y="8025"/>
                    <a:pt x="62417" y="7317"/>
                  </a:cubicBezTo>
                  <a:cubicBezTo>
                    <a:pt x="62417" y="4199"/>
                    <a:pt x="59881" y="2782"/>
                    <a:pt x="57627" y="2782"/>
                  </a:cubicBezTo>
                  <a:cubicBezTo>
                    <a:pt x="55231" y="2782"/>
                    <a:pt x="51991" y="4483"/>
                    <a:pt x="51146" y="8451"/>
                  </a:cubicBezTo>
                  <a:close/>
                  <a:moveTo>
                    <a:pt x="42129" y="44870"/>
                  </a:moveTo>
                  <a:cubicBezTo>
                    <a:pt x="41143" y="48838"/>
                    <a:pt x="38043" y="51672"/>
                    <a:pt x="34943" y="54364"/>
                  </a:cubicBezTo>
                  <a:cubicBezTo>
                    <a:pt x="33675" y="55498"/>
                    <a:pt x="28040" y="60033"/>
                    <a:pt x="21982" y="60033"/>
                  </a:cubicBezTo>
                  <a:cubicBezTo>
                    <a:pt x="16769" y="60033"/>
                    <a:pt x="11697" y="56348"/>
                    <a:pt x="11697" y="46287"/>
                  </a:cubicBezTo>
                  <a:cubicBezTo>
                    <a:pt x="11697" y="38776"/>
                    <a:pt x="15782" y="23188"/>
                    <a:pt x="19023" y="17520"/>
                  </a:cubicBezTo>
                  <a:cubicBezTo>
                    <a:pt x="25504" y="6183"/>
                    <a:pt x="32689" y="4058"/>
                    <a:pt x="36634" y="4058"/>
                  </a:cubicBezTo>
                  <a:cubicBezTo>
                    <a:pt x="46496" y="4058"/>
                    <a:pt x="49173" y="14827"/>
                    <a:pt x="49173" y="16386"/>
                  </a:cubicBezTo>
                  <a:cubicBezTo>
                    <a:pt x="49173" y="16953"/>
                    <a:pt x="48891" y="17945"/>
                    <a:pt x="48751" y="18370"/>
                  </a:cubicBezTo>
                  <a:lnTo>
                    <a:pt x="42129" y="44870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形状 54">
              <a:extLst>
                <a:ext uri="{FF2B5EF4-FFF2-40B4-BE49-F238E27FC236}">
                  <a16:creationId xmlns:a16="http://schemas.microsoft.com/office/drawing/2014/main" id="{8AE90503-0349-C550-5738-9A668EF16642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>
              <a:off x="6927983" y="2789286"/>
              <a:ext cx="143058" cy="137659"/>
            </a:xfrm>
            <a:custGeom>
              <a:avLst/>
              <a:gdLst>
                <a:gd name="connsiteX0" fmla="*/ 53632 w 143058"/>
                <a:gd name="connsiteY0" fmla="*/ 71945 h 137659"/>
                <a:gd name="connsiteX1" fmla="*/ 73156 w 143058"/>
                <a:gd name="connsiteY1" fmla="*/ 71945 h 137659"/>
                <a:gd name="connsiteX2" fmla="*/ 89861 w 143058"/>
                <a:gd name="connsiteY2" fmla="*/ 81055 h 137659"/>
                <a:gd name="connsiteX3" fmla="*/ 88452 w 143058"/>
                <a:gd name="connsiteY3" fmla="*/ 90974 h 137659"/>
                <a:gd name="connsiteX4" fmla="*/ 87848 w 143058"/>
                <a:gd name="connsiteY4" fmla="*/ 93201 h 137659"/>
                <a:gd name="connsiteX5" fmla="*/ 90264 w 143058"/>
                <a:gd name="connsiteY5" fmla="*/ 95630 h 137659"/>
                <a:gd name="connsiteX6" fmla="*/ 93283 w 143058"/>
                <a:gd name="connsiteY6" fmla="*/ 91379 h 137659"/>
                <a:gd name="connsiteX7" fmla="*/ 104353 w 143058"/>
                <a:gd name="connsiteY7" fmla="*/ 47449 h 137659"/>
                <a:gd name="connsiteX8" fmla="*/ 104956 w 143058"/>
                <a:gd name="connsiteY8" fmla="*/ 44210 h 137659"/>
                <a:gd name="connsiteX9" fmla="*/ 102541 w 143058"/>
                <a:gd name="connsiteY9" fmla="*/ 41984 h 137659"/>
                <a:gd name="connsiteX10" fmla="*/ 99522 w 143058"/>
                <a:gd name="connsiteY10" fmla="*/ 46235 h 137659"/>
                <a:gd name="connsiteX11" fmla="*/ 73558 w 143058"/>
                <a:gd name="connsiteY11" fmla="*/ 65669 h 137659"/>
                <a:gd name="connsiteX12" fmla="*/ 55242 w 143058"/>
                <a:gd name="connsiteY12" fmla="*/ 65669 h 137659"/>
                <a:gd name="connsiteX13" fmla="*/ 68124 w 143058"/>
                <a:gd name="connsiteY13" fmla="*/ 14249 h 137659"/>
                <a:gd name="connsiteX14" fmla="*/ 78992 w 143058"/>
                <a:gd name="connsiteY14" fmla="*/ 6354 h 137659"/>
                <a:gd name="connsiteX15" fmla="*/ 105560 w 143058"/>
                <a:gd name="connsiteY15" fmla="*/ 6354 h 137659"/>
                <a:gd name="connsiteX16" fmla="*/ 134946 w 143058"/>
                <a:gd name="connsiteY16" fmla="*/ 28622 h 137659"/>
                <a:gd name="connsiteX17" fmla="*/ 134342 w 143058"/>
                <a:gd name="connsiteY17" fmla="*/ 39554 h 137659"/>
                <a:gd name="connsiteX18" fmla="*/ 133939 w 143058"/>
                <a:gd name="connsiteY18" fmla="*/ 43198 h 137659"/>
                <a:gd name="connsiteX19" fmla="*/ 136355 w 143058"/>
                <a:gd name="connsiteY19" fmla="*/ 45627 h 137659"/>
                <a:gd name="connsiteX20" fmla="*/ 139172 w 143058"/>
                <a:gd name="connsiteY20" fmla="*/ 40566 h 137659"/>
                <a:gd name="connsiteX21" fmla="*/ 143198 w 143058"/>
                <a:gd name="connsiteY21" fmla="*/ 5544 h 137659"/>
                <a:gd name="connsiteX22" fmla="*/ 137763 w 143058"/>
                <a:gd name="connsiteY22" fmla="*/ 78 h 137659"/>
                <a:gd name="connsiteX23" fmla="*/ 39141 w 143058"/>
                <a:gd name="connsiteY23" fmla="*/ 78 h 137659"/>
                <a:gd name="connsiteX24" fmla="*/ 33103 w 143058"/>
                <a:gd name="connsiteY24" fmla="*/ 4127 h 137659"/>
                <a:gd name="connsiteX25" fmla="*/ 38738 w 143058"/>
                <a:gd name="connsiteY25" fmla="*/ 6354 h 137659"/>
                <a:gd name="connsiteX26" fmla="*/ 51821 w 143058"/>
                <a:gd name="connsiteY26" fmla="*/ 9998 h 137659"/>
                <a:gd name="connsiteX27" fmla="*/ 50815 w 143058"/>
                <a:gd name="connsiteY27" fmla="*/ 14856 h 137659"/>
                <a:gd name="connsiteX28" fmla="*/ 24247 w 143058"/>
                <a:gd name="connsiteY28" fmla="*/ 121948 h 137659"/>
                <a:gd name="connsiteX29" fmla="*/ 5931 w 143058"/>
                <a:gd name="connsiteY29" fmla="*/ 131462 h 137659"/>
                <a:gd name="connsiteX30" fmla="*/ 296 w 143058"/>
                <a:gd name="connsiteY30" fmla="*/ 135309 h 137659"/>
                <a:gd name="connsiteX31" fmla="*/ 3315 w 143058"/>
                <a:gd name="connsiteY31" fmla="*/ 137738 h 137659"/>
                <a:gd name="connsiteX32" fmla="*/ 29882 w 143058"/>
                <a:gd name="connsiteY32" fmla="*/ 137131 h 137659"/>
                <a:gd name="connsiteX33" fmla="*/ 59872 w 143058"/>
                <a:gd name="connsiteY33" fmla="*/ 137738 h 137659"/>
                <a:gd name="connsiteX34" fmla="*/ 64098 w 143058"/>
                <a:gd name="connsiteY34" fmla="*/ 133892 h 137659"/>
                <a:gd name="connsiteX35" fmla="*/ 62891 w 143058"/>
                <a:gd name="connsiteY35" fmla="*/ 131665 h 137659"/>
                <a:gd name="connsiteX36" fmla="*/ 57255 w 143058"/>
                <a:gd name="connsiteY36" fmla="*/ 131462 h 137659"/>
                <a:gd name="connsiteX37" fmla="*/ 46789 w 143058"/>
                <a:gd name="connsiteY37" fmla="*/ 131058 h 137659"/>
                <a:gd name="connsiteX38" fmla="*/ 40348 w 143058"/>
                <a:gd name="connsiteY38" fmla="*/ 127009 h 137659"/>
                <a:gd name="connsiteX39" fmla="*/ 41154 w 143058"/>
                <a:gd name="connsiteY39" fmla="*/ 122353 h 137659"/>
                <a:gd name="connsiteX40" fmla="*/ 53632 w 143058"/>
                <a:gd name="connsiteY40" fmla="*/ 71945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058" h="137659">
                  <a:moveTo>
                    <a:pt x="53632" y="71945"/>
                  </a:moveTo>
                  <a:lnTo>
                    <a:pt x="73156" y="71945"/>
                  </a:lnTo>
                  <a:cubicBezTo>
                    <a:pt x="88251" y="71945"/>
                    <a:pt x="89861" y="75184"/>
                    <a:pt x="89861" y="81055"/>
                  </a:cubicBezTo>
                  <a:cubicBezTo>
                    <a:pt x="89861" y="82472"/>
                    <a:pt x="89861" y="84901"/>
                    <a:pt x="88452" y="90974"/>
                  </a:cubicBezTo>
                  <a:cubicBezTo>
                    <a:pt x="88050" y="91986"/>
                    <a:pt x="87848" y="92796"/>
                    <a:pt x="87848" y="93201"/>
                  </a:cubicBezTo>
                  <a:cubicBezTo>
                    <a:pt x="87848" y="94821"/>
                    <a:pt x="89056" y="95630"/>
                    <a:pt x="90264" y="95630"/>
                  </a:cubicBezTo>
                  <a:cubicBezTo>
                    <a:pt x="92276" y="95630"/>
                    <a:pt x="92276" y="95023"/>
                    <a:pt x="93283" y="91379"/>
                  </a:cubicBezTo>
                  <a:lnTo>
                    <a:pt x="104353" y="47449"/>
                  </a:lnTo>
                  <a:cubicBezTo>
                    <a:pt x="104956" y="45223"/>
                    <a:pt x="104956" y="44818"/>
                    <a:pt x="104956" y="44210"/>
                  </a:cubicBezTo>
                  <a:cubicBezTo>
                    <a:pt x="104956" y="43806"/>
                    <a:pt x="104554" y="41984"/>
                    <a:pt x="102541" y="41984"/>
                  </a:cubicBezTo>
                  <a:cubicBezTo>
                    <a:pt x="100528" y="41984"/>
                    <a:pt x="100327" y="42996"/>
                    <a:pt x="99522" y="46235"/>
                  </a:cubicBezTo>
                  <a:cubicBezTo>
                    <a:pt x="95295" y="62025"/>
                    <a:pt x="90666" y="65669"/>
                    <a:pt x="73558" y="65669"/>
                  </a:cubicBezTo>
                  <a:lnTo>
                    <a:pt x="55242" y="65669"/>
                  </a:lnTo>
                  <a:lnTo>
                    <a:pt x="68124" y="14249"/>
                  </a:lnTo>
                  <a:cubicBezTo>
                    <a:pt x="69935" y="7164"/>
                    <a:pt x="70137" y="6354"/>
                    <a:pt x="78992" y="6354"/>
                  </a:cubicBezTo>
                  <a:lnTo>
                    <a:pt x="105560" y="6354"/>
                  </a:lnTo>
                  <a:cubicBezTo>
                    <a:pt x="130316" y="6354"/>
                    <a:pt x="134946" y="13035"/>
                    <a:pt x="134946" y="28622"/>
                  </a:cubicBezTo>
                  <a:cubicBezTo>
                    <a:pt x="134946" y="33279"/>
                    <a:pt x="134946" y="34088"/>
                    <a:pt x="134342" y="39554"/>
                  </a:cubicBezTo>
                  <a:cubicBezTo>
                    <a:pt x="133939" y="42186"/>
                    <a:pt x="133939" y="42591"/>
                    <a:pt x="133939" y="43198"/>
                  </a:cubicBezTo>
                  <a:cubicBezTo>
                    <a:pt x="133939" y="44210"/>
                    <a:pt x="134543" y="45627"/>
                    <a:pt x="136355" y="45627"/>
                  </a:cubicBezTo>
                  <a:cubicBezTo>
                    <a:pt x="138569" y="45627"/>
                    <a:pt x="138770" y="44413"/>
                    <a:pt x="139172" y="40566"/>
                  </a:cubicBezTo>
                  <a:lnTo>
                    <a:pt x="143198" y="5544"/>
                  </a:lnTo>
                  <a:cubicBezTo>
                    <a:pt x="143802" y="78"/>
                    <a:pt x="142795" y="78"/>
                    <a:pt x="137763" y="78"/>
                  </a:cubicBezTo>
                  <a:lnTo>
                    <a:pt x="39141" y="78"/>
                  </a:lnTo>
                  <a:cubicBezTo>
                    <a:pt x="35115" y="78"/>
                    <a:pt x="33103" y="78"/>
                    <a:pt x="33103" y="4127"/>
                  </a:cubicBezTo>
                  <a:cubicBezTo>
                    <a:pt x="33103" y="6354"/>
                    <a:pt x="34914" y="6354"/>
                    <a:pt x="38738" y="6354"/>
                  </a:cubicBezTo>
                  <a:cubicBezTo>
                    <a:pt x="46185" y="6354"/>
                    <a:pt x="51821" y="6354"/>
                    <a:pt x="51821" y="9998"/>
                  </a:cubicBezTo>
                  <a:cubicBezTo>
                    <a:pt x="51821" y="10808"/>
                    <a:pt x="51821" y="11213"/>
                    <a:pt x="50815" y="14856"/>
                  </a:cubicBezTo>
                  <a:lnTo>
                    <a:pt x="24247" y="121948"/>
                  </a:lnTo>
                  <a:cubicBezTo>
                    <a:pt x="22234" y="129843"/>
                    <a:pt x="21832" y="131462"/>
                    <a:pt x="5931" y="131462"/>
                  </a:cubicBezTo>
                  <a:cubicBezTo>
                    <a:pt x="2510" y="131462"/>
                    <a:pt x="296" y="131462"/>
                    <a:pt x="296" y="135309"/>
                  </a:cubicBezTo>
                  <a:cubicBezTo>
                    <a:pt x="296" y="137738"/>
                    <a:pt x="2711" y="137738"/>
                    <a:pt x="3315" y="137738"/>
                  </a:cubicBezTo>
                  <a:cubicBezTo>
                    <a:pt x="9151" y="137738"/>
                    <a:pt x="24046" y="137131"/>
                    <a:pt x="29882" y="137131"/>
                  </a:cubicBezTo>
                  <a:cubicBezTo>
                    <a:pt x="36524" y="137131"/>
                    <a:pt x="53230" y="137738"/>
                    <a:pt x="59872" y="137738"/>
                  </a:cubicBezTo>
                  <a:cubicBezTo>
                    <a:pt x="61683" y="137738"/>
                    <a:pt x="64098" y="137738"/>
                    <a:pt x="64098" y="133892"/>
                  </a:cubicBezTo>
                  <a:cubicBezTo>
                    <a:pt x="64098" y="132272"/>
                    <a:pt x="62891" y="131867"/>
                    <a:pt x="62891" y="131665"/>
                  </a:cubicBezTo>
                  <a:cubicBezTo>
                    <a:pt x="62287" y="131462"/>
                    <a:pt x="61884" y="131462"/>
                    <a:pt x="57255" y="131462"/>
                  </a:cubicBezTo>
                  <a:cubicBezTo>
                    <a:pt x="52827" y="131462"/>
                    <a:pt x="51821" y="131462"/>
                    <a:pt x="46789" y="131058"/>
                  </a:cubicBezTo>
                  <a:cubicBezTo>
                    <a:pt x="40952" y="130450"/>
                    <a:pt x="40348" y="129640"/>
                    <a:pt x="40348" y="127009"/>
                  </a:cubicBezTo>
                  <a:cubicBezTo>
                    <a:pt x="40348" y="126604"/>
                    <a:pt x="40348" y="125389"/>
                    <a:pt x="41154" y="122353"/>
                  </a:cubicBezTo>
                  <a:lnTo>
                    <a:pt x="53632" y="71945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308554D5-13E3-76A1-A54A-CAE12214E2D7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>
              <a:off x="7058357" y="2894818"/>
              <a:ext cx="71853" cy="63910"/>
            </a:xfrm>
            <a:custGeom>
              <a:avLst/>
              <a:gdLst>
                <a:gd name="connsiteX0" fmla="*/ 51163 w 71853"/>
                <a:gd name="connsiteY0" fmla="*/ 8441 h 63910"/>
                <a:gd name="connsiteX1" fmla="*/ 36651 w 71853"/>
                <a:gd name="connsiteY1" fmla="*/ 80 h 63910"/>
                <a:gd name="connsiteX2" fmla="*/ 302 w 71853"/>
                <a:gd name="connsiteY2" fmla="*/ 40467 h 63910"/>
                <a:gd name="connsiteX3" fmla="*/ 21576 w 71853"/>
                <a:gd name="connsiteY3" fmla="*/ 63990 h 63910"/>
                <a:gd name="connsiteX4" fmla="*/ 41583 w 71853"/>
                <a:gd name="connsiteY4" fmla="*/ 54071 h 63910"/>
                <a:gd name="connsiteX5" fmla="*/ 56094 w 71853"/>
                <a:gd name="connsiteY5" fmla="*/ 63990 h 63910"/>
                <a:gd name="connsiteX6" fmla="*/ 67224 w 71853"/>
                <a:gd name="connsiteY6" fmla="*/ 56480 h 63910"/>
                <a:gd name="connsiteX7" fmla="*/ 72156 w 71853"/>
                <a:gd name="connsiteY7" fmla="*/ 42309 h 63910"/>
                <a:gd name="connsiteX8" fmla="*/ 69901 w 71853"/>
                <a:gd name="connsiteY8" fmla="*/ 40467 h 63910"/>
                <a:gd name="connsiteX9" fmla="*/ 66802 w 71853"/>
                <a:gd name="connsiteY9" fmla="*/ 44860 h 63910"/>
                <a:gd name="connsiteX10" fmla="*/ 56517 w 71853"/>
                <a:gd name="connsiteY10" fmla="*/ 60023 h 63910"/>
                <a:gd name="connsiteX11" fmla="*/ 51868 w 71853"/>
                <a:gd name="connsiteY11" fmla="*/ 53079 h 63910"/>
                <a:gd name="connsiteX12" fmla="*/ 53981 w 71853"/>
                <a:gd name="connsiteY12" fmla="*/ 41884 h 63910"/>
                <a:gd name="connsiteX13" fmla="*/ 57080 w 71853"/>
                <a:gd name="connsiteY13" fmla="*/ 29130 h 63910"/>
                <a:gd name="connsiteX14" fmla="*/ 59898 w 71853"/>
                <a:gd name="connsiteY14" fmla="*/ 18360 h 63910"/>
                <a:gd name="connsiteX15" fmla="*/ 62434 w 71853"/>
                <a:gd name="connsiteY15" fmla="*/ 7307 h 63910"/>
                <a:gd name="connsiteX16" fmla="*/ 57644 w 71853"/>
                <a:gd name="connsiteY16" fmla="*/ 2772 h 63910"/>
                <a:gd name="connsiteX17" fmla="*/ 51163 w 71853"/>
                <a:gd name="connsiteY17" fmla="*/ 8441 h 63910"/>
                <a:gd name="connsiteX18" fmla="*/ 42146 w 71853"/>
                <a:gd name="connsiteY18" fmla="*/ 44860 h 63910"/>
                <a:gd name="connsiteX19" fmla="*/ 34961 w 71853"/>
                <a:gd name="connsiteY19" fmla="*/ 54354 h 63910"/>
                <a:gd name="connsiteX20" fmla="*/ 21999 w 71853"/>
                <a:gd name="connsiteY20" fmla="*/ 60023 h 63910"/>
                <a:gd name="connsiteX21" fmla="*/ 11714 w 71853"/>
                <a:gd name="connsiteY21" fmla="*/ 46277 h 63910"/>
                <a:gd name="connsiteX22" fmla="*/ 19040 w 71853"/>
                <a:gd name="connsiteY22" fmla="*/ 17510 h 63910"/>
                <a:gd name="connsiteX23" fmla="*/ 36651 w 71853"/>
                <a:gd name="connsiteY23" fmla="*/ 4048 h 63910"/>
                <a:gd name="connsiteX24" fmla="*/ 49191 w 71853"/>
                <a:gd name="connsiteY24" fmla="*/ 16376 h 63910"/>
                <a:gd name="connsiteX25" fmla="*/ 48768 w 71853"/>
                <a:gd name="connsiteY25" fmla="*/ 18360 h 63910"/>
                <a:gd name="connsiteX26" fmla="*/ 42146 w 71853"/>
                <a:gd name="connsiteY26" fmla="*/ 44860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853" h="63910">
                  <a:moveTo>
                    <a:pt x="51163" y="8441"/>
                  </a:moveTo>
                  <a:cubicBezTo>
                    <a:pt x="48204" y="3764"/>
                    <a:pt x="43414" y="80"/>
                    <a:pt x="36651" y="80"/>
                  </a:cubicBezTo>
                  <a:cubicBezTo>
                    <a:pt x="18618" y="80"/>
                    <a:pt x="302" y="20061"/>
                    <a:pt x="302" y="40467"/>
                  </a:cubicBezTo>
                  <a:cubicBezTo>
                    <a:pt x="302" y="54212"/>
                    <a:pt x="9460" y="63990"/>
                    <a:pt x="21576" y="63990"/>
                  </a:cubicBezTo>
                  <a:cubicBezTo>
                    <a:pt x="29184" y="63990"/>
                    <a:pt x="35947" y="59597"/>
                    <a:pt x="41583" y="54071"/>
                  </a:cubicBezTo>
                  <a:cubicBezTo>
                    <a:pt x="44259" y="62573"/>
                    <a:pt x="52431" y="63990"/>
                    <a:pt x="56094" y="63990"/>
                  </a:cubicBezTo>
                  <a:cubicBezTo>
                    <a:pt x="61166" y="63990"/>
                    <a:pt x="64688" y="60873"/>
                    <a:pt x="67224" y="56480"/>
                  </a:cubicBezTo>
                  <a:cubicBezTo>
                    <a:pt x="70324" y="50953"/>
                    <a:pt x="72156" y="42876"/>
                    <a:pt x="72156" y="42309"/>
                  </a:cubicBezTo>
                  <a:cubicBezTo>
                    <a:pt x="72156" y="40467"/>
                    <a:pt x="70324" y="40467"/>
                    <a:pt x="69901" y="40467"/>
                  </a:cubicBezTo>
                  <a:cubicBezTo>
                    <a:pt x="67929" y="40467"/>
                    <a:pt x="67788" y="41034"/>
                    <a:pt x="66802" y="44860"/>
                  </a:cubicBezTo>
                  <a:cubicBezTo>
                    <a:pt x="65111" y="51662"/>
                    <a:pt x="62434" y="60023"/>
                    <a:pt x="56517" y="60023"/>
                  </a:cubicBezTo>
                  <a:cubicBezTo>
                    <a:pt x="52854" y="60023"/>
                    <a:pt x="51868" y="56905"/>
                    <a:pt x="51868" y="53079"/>
                  </a:cubicBezTo>
                  <a:cubicBezTo>
                    <a:pt x="51868" y="50670"/>
                    <a:pt x="52995" y="45568"/>
                    <a:pt x="53981" y="41884"/>
                  </a:cubicBezTo>
                  <a:cubicBezTo>
                    <a:pt x="54967" y="38058"/>
                    <a:pt x="56376" y="32248"/>
                    <a:pt x="57080" y="29130"/>
                  </a:cubicBezTo>
                  <a:lnTo>
                    <a:pt x="59898" y="18360"/>
                  </a:lnTo>
                  <a:cubicBezTo>
                    <a:pt x="60744" y="14676"/>
                    <a:pt x="62434" y="8015"/>
                    <a:pt x="62434" y="7307"/>
                  </a:cubicBezTo>
                  <a:cubicBezTo>
                    <a:pt x="62434" y="4189"/>
                    <a:pt x="59898" y="2772"/>
                    <a:pt x="57644" y="2772"/>
                  </a:cubicBezTo>
                  <a:cubicBezTo>
                    <a:pt x="55249" y="2772"/>
                    <a:pt x="52008" y="4473"/>
                    <a:pt x="51163" y="8441"/>
                  </a:cubicBezTo>
                  <a:close/>
                  <a:moveTo>
                    <a:pt x="42146" y="44860"/>
                  </a:moveTo>
                  <a:cubicBezTo>
                    <a:pt x="41160" y="48828"/>
                    <a:pt x="38060" y="51662"/>
                    <a:pt x="34961" y="54354"/>
                  </a:cubicBezTo>
                  <a:cubicBezTo>
                    <a:pt x="33693" y="55488"/>
                    <a:pt x="28057" y="60023"/>
                    <a:pt x="21999" y="60023"/>
                  </a:cubicBezTo>
                  <a:cubicBezTo>
                    <a:pt x="16786" y="60023"/>
                    <a:pt x="11714" y="56338"/>
                    <a:pt x="11714" y="46277"/>
                  </a:cubicBezTo>
                  <a:cubicBezTo>
                    <a:pt x="11714" y="38766"/>
                    <a:pt x="15800" y="23178"/>
                    <a:pt x="19040" y="17510"/>
                  </a:cubicBezTo>
                  <a:cubicBezTo>
                    <a:pt x="25521" y="6173"/>
                    <a:pt x="32707" y="4048"/>
                    <a:pt x="36651" y="4048"/>
                  </a:cubicBezTo>
                  <a:cubicBezTo>
                    <a:pt x="46514" y="4048"/>
                    <a:pt x="49191" y="14817"/>
                    <a:pt x="49191" y="16376"/>
                  </a:cubicBezTo>
                  <a:cubicBezTo>
                    <a:pt x="49191" y="16943"/>
                    <a:pt x="48909" y="17935"/>
                    <a:pt x="48768" y="18360"/>
                  </a:cubicBezTo>
                  <a:lnTo>
                    <a:pt x="42146" y="44860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形状 56">
              <a:extLst>
                <a:ext uri="{FF2B5EF4-FFF2-40B4-BE49-F238E27FC236}">
                  <a16:creationId xmlns:a16="http://schemas.microsoft.com/office/drawing/2014/main" id="{2978FDF1-2DF7-6A67-45F0-3CE9EB0791AF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>
              <a:off x="7161421" y="2788678"/>
              <a:ext cx="113114" cy="142720"/>
            </a:xfrm>
            <a:custGeom>
              <a:avLst/>
              <a:gdLst>
                <a:gd name="connsiteX0" fmla="*/ 94904 w 113114"/>
                <a:gd name="connsiteY0" fmla="*/ 14856 h 142720"/>
                <a:gd name="connsiteX1" fmla="*/ 107987 w 113114"/>
                <a:gd name="connsiteY1" fmla="*/ 6354 h 142720"/>
                <a:gd name="connsiteX2" fmla="*/ 113421 w 113114"/>
                <a:gd name="connsiteY2" fmla="*/ 2508 h 142720"/>
                <a:gd name="connsiteX3" fmla="*/ 110603 w 113114"/>
                <a:gd name="connsiteY3" fmla="*/ 78 h 142720"/>
                <a:gd name="connsiteX4" fmla="*/ 88262 w 113114"/>
                <a:gd name="connsiteY4" fmla="*/ 686 h 142720"/>
                <a:gd name="connsiteX5" fmla="*/ 58675 w 113114"/>
                <a:gd name="connsiteY5" fmla="*/ 78 h 142720"/>
                <a:gd name="connsiteX6" fmla="*/ 54449 w 113114"/>
                <a:gd name="connsiteY6" fmla="*/ 4127 h 142720"/>
                <a:gd name="connsiteX7" fmla="*/ 61292 w 113114"/>
                <a:gd name="connsiteY7" fmla="*/ 6354 h 142720"/>
                <a:gd name="connsiteX8" fmla="*/ 72966 w 113114"/>
                <a:gd name="connsiteY8" fmla="*/ 6759 h 142720"/>
                <a:gd name="connsiteX9" fmla="*/ 79205 w 113114"/>
                <a:gd name="connsiteY9" fmla="*/ 10808 h 142720"/>
                <a:gd name="connsiteX10" fmla="*/ 78400 w 113114"/>
                <a:gd name="connsiteY10" fmla="*/ 15059 h 142720"/>
                <a:gd name="connsiteX11" fmla="*/ 55254 w 113114"/>
                <a:gd name="connsiteY11" fmla="*/ 107979 h 142720"/>
                <a:gd name="connsiteX12" fmla="*/ 26271 w 113114"/>
                <a:gd name="connsiteY12" fmla="*/ 138345 h 142720"/>
                <a:gd name="connsiteX13" fmla="*/ 7150 w 113114"/>
                <a:gd name="connsiteY13" fmla="*/ 125794 h 142720"/>
                <a:gd name="connsiteX14" fmla="*/ 9565 w 113114"/>
                <a:gd name="connsiteY14" fmla="*/ 125997 h 142720"/>
                <a:gd name="connsiteX15" fmla="*/ 22648 w 113114"/>
                <a:gd name="connsiteY15" fmla="*/ 113040 h 142720"/>
                <a:gd name="connsiteX16" fmla="*/ 13792 w 113114"/>
                <a:gd name="connsiteY16" fmla="*/ 104538 h 142720"/>
                <a:gd name="connsiteX17" fmla="*/ 307 w 113114"/>
                <a:gd name="connsiteY17" fmla="*/ 120733 h 142720"/>
                <a:gd name="connsiteX18" fmla="*/ 26875 w 113114"/>
                <a:gd name="connsiteY18" fmla="*/ 142799 h 142720"/>
                <a:gd name="connsiteX19" fmla="*/ 71355 w 113114"/>
                <a:gd name="connsiteY19" fmla="*/ 109396 h 142720"/>
                <a:gd name="connsiteX20" fmla="*/ 94904 w 113114"/>
                <a:gd name="connsiteY20" fmla="*/ 14856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14" h="142720">
                  <a:moveTo>
                    <a:pt x="94904" y="14856"/>
                  </a:moveTo>
                  <a:cubicBezTo>
                    <a:pt x="96514" y="8176"/>
                    <a:pt x="96917" y="6354"/>
                    <a:pt x="107987" y="6354"/>
                  </a:cubicBezTo>
                  <a:cubicBezTo>
                    <a:pt x="111207" y="6354"/>
                    <a:pt x="113421" y="6354"/>
                    <a:pt x="113421" y="2508"/>
                  </a:cubicBezTo>
                  <a:cubicBezTo>
                    <a:pt x="113421" y="686"/>
                    <a:pt x="112213" y="78"/>
                    <a:pt x="110603" y="78"/>
                  </a:cubicBezTo>
                  <a:cubicBezTo>
                    <a:pt x="105571" y="78"/>
                    <a:pt x="93294" y="686"/>
                    <a:pt x="88262" y="686"/>
                  </a:cubicBezTo>
                  <a:cubicBezTo>
                    <a:pt x="81620" y="686"/>
                    <a:pt x="65317" y="78"/>
                    <a:pt x="58675" y="78"/>
                  </a:cubicBezTo>
                  <a:cubicBezTo>
                    <a:pt x="56864" y="78"/>
                    <a:pt x="54449" y="78"/>
                    <a:pt x="54449" y="4127"/>
                  </a:cubicBezTo>
                  <a:cubicBezTo>
                    <a:pt x="54449" y="6354"/>
                    <a:pt x="56059" y="6354"/>
                    <a:pt x="61292" y="6354"/>
                  </a:cubicBezTo>
                  <a:cubicBezTo>
                    <a:pt x="65921" y="6354"/>
                    <a:pt x="67934" y="6354"/>
                    <a:pt x="72966" y="6759"/>
                  </a:cubicBezTo>
                  <a:cubicBezTo>
                    <a:pt x="77796" y="7366"/>
                    <a:pt x="79205" y="7974"/>
                    <a:pt x="79205" y="10808"/>
                  </a:cubicBezTo>
                  <a:cubicBezTo>
                    <a:pt x="79205" y="12022"/>
                    <a:pt x="78802" y="13439"/>
                    <a:pt x="78400" y="15059"/>
                  </a:cubicBezTo>
                  <a:lnTo>
                    <a:pt x="55254" y="107979"/>
                  </a:lnTo>
                  <a:cubicBezTo>
                    <a:pt x="50423" y="127616"/>
                    <a:pt x="36737" y="138345"/>
                    <a:pt x="26271" y="138345"/>
                  </a:cubicBezTo>
                  <a:cubicBezTo>
                    <a:pt x="21038" y="138345"/>
                    <a:pt x="10370" y="136321"/>
                    <a:pt x="7150" y="125794"/>
                  </a:cubicBezTo>
                  <a:cubicBezTo>
                    <a:pt x="7754" y="125997"/>
                    <a:pt x="9163" y="125997"/>
                    <a:pt x="9565" y="125997"/>
                  </a:cubicBezTo>
                  <a:cubicBezTo>
                    <a:pt x="17415" y="125997"/>
                    <a:pt x="22648" y="119114"/>
                    <a:pt x="22648" y="113040"/>
                  </a:cubicBezTo>
                  <a:cubicBezTo>
                    <a:pt x="22648" y="106562"/>
                    <a:pt x="17214" y="104538"/>
                    <a:pt x="13792" y="104538"/>
                  </a:cubicBezTo>
                  <a:cubicBezTo>
                    <a:pt x="10169" y="104538"/>
                    <a:pt x="307" y="106967"/>
                    <a:pt x="307" y="120733"/>
                  </a:cubicBezTo>
                  <a:cubicBezTo>
                    <a:pt x="307" y="133284"/>
                    <a:pt x="10974" y="142799"/>
                    <a:pt x="26875" y="142799"/>
                  </a:cubicBezTo>
                  <a:cubicBezTo>
                    <a:pt x="45391" y="142799"/>
                    <a:pt x="66324" y="129438"/>
                    <a:pt x="71355" y="109396"/>
                  </a:cubicBezTo>
                  <a:lnTo>
                    <a:pt x="94904" y="14856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形状 57">
              <a:extLst>
                <a:ext uri="{FF2B5EF4-FFF2-40B4-BE49-F238E27FC236}">
                  <a16:creationId xmlns:a16="http://schemas.microsoft.com/office/drawing/2014/main" id="{3E9FF883-DFC9-3384-468C-7A1F04686371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>
              <a:off x="7267332" y="2894818"/>
              <a:ext cx="71853" cy="63910"/>
            </a:xfrm>
            <a:custGeom>
              <a:avLst/>
              <a:gdLst>
                <a:gd name="connsiteX0" fmla="*/ 51173 w 71853"/>
                <a:gd name="connsiteY0" fmla="*/ 8441 h 63910"/>
                <a:gd name="connsiteX1" fmla="*/ 36662 w 71853"/>
                <a:gd name="connsiteY1" fmla="*/ 80 h 63910"/>
                <a:gd name="connsiteX2" fmla="*/ 312 w 71853"/>
                <a:gd name="connsiteY2" fmla="*/ 40467 h 63910"/>
                <a:gd name="connsiteX3" fmla="*/ 21587 w 71853"/>
                <a:gd name="connsiteY3" fmla="*/ 63990 h 63910"/>
                <a:gd name="connsiteX4" fmla="*/ 41593 w 71853"/>
                <a:gd name="connsiteY4" fmla="*/ 54071 h 63910"/>
                <a:gd name="connsiteX5" fmla="*/ 56105 w 71853"/>
                <a:gd name="connsiteY5" fmla="*/ 63990 h 63910"/>
                <a:gd name="connsiteX6" fmla="*/ 67235 w 71853"/>
                <a:gd name="connsiteY6" fmla="*/ 56480 h 63910"/>
                <a:gd name="connsiteX7" fmla="*/ 72166 w 71853"/>
                <a:gd name="connsiteY7" fmla="*/ 42309 h 63910"/>
                <a:gd name="connsiteX8" fmla="*/ 69912 w 71853"/>
                <a:gd name="connsiteY8" fmla="*/ 40467 h 63910"/>
                <a:gd name="connsiteX9" fmla="*/ 66812 w 71853"/>
                <a:gd name="connsiteY9" fmla="*/ 44860 h 63910"/>
                <a:gd name="connsiteX10" fmla="*/ 56527 w 71853"/>
                <a:gd name="connsiteY10" fmla="*/ 60023 h 63910"/>
                <a:gd name="connsiteX11" fmla="*/ 51878 w 71853"/>
                <a:gd name="connsiteY11" fmla="*/ 53079 h 63910"/>
                <a:gd name="connsiteX12" fmla="*/ 53991 w 71853"/>
                <a:gd name="connsiteY12" fmla="*/ 41884 h 63910"/>
                <a:gd name="connsiteX13" fmla="*/ 57091 w 71853"/>
                <a:gd name="connsiteY13" fmla="*/ 29130 h 63910"/>
                <a:gd name="connsiteX14" fmla="*/ 59909 w 71853"/>
                <a:gd name="connsiteY14" fmla="*/ 18360 h 63910"/>
                <a:gd name="connsiteX15" fmla="*/ 62445 w 71853"/>
                <a:gd name="connsiteY15" fmla="*/ 7307 h 63910"/>
                <a:gd name="connsiteX16" fmla="*/ 57654 w 71853"/>
                <a:gd name="connsiteY16" fmla="*/ 2772 h 63910"/>
                <a:gd name="connsiteX17" fmla="*/ 51173 w 71853"/>
                <a:gd name="connsiteY17" fmla="*/ 8441 h 63910"/>
                <a:gd name="connsiteX18" fmla="*/ 42157 w 71853"/>
                <a:gd name="connsiteY18" fmla="*/ 44860 h 63910"/>
                <a:gd name="connsiteX19" fmla="*/ 34971 w 71853"/>
                <a:gd name="connsiteY19" fmla="*/ 54354 h 63910"/>
                <a:gd name="connsiteX20" fmla="*/ 22009 w 71853"/>
                <a:gd name="connsiteY20" fmla="*/ 60023 h 63910"/>
                <a:gd name="connsiteX21" fmla="*/ 11724 w 71853"/>
                <a:gd name="connsiteY21" fmla="*/ 46277 h 63910"/>
                <a:gd name="connsiteX22" fmla="*/ 19051 w 71853"/>
                <a:gd name="connsiteY22" fmla="*/ 17510 h 63910"/>
                <a:gd name="connsiteX23" fmla="*/ 36662 w 71853"/>
                <a:gd name="connsiteY23" fmla="*/ 4048 h 63910"/>
                <a:gd name="connsiteX24" fmla="*/ 49201 w 71853"/>
                <a:gd name="connsiteY24" fmla="*/ 16376 h 63910"/>
                <a:gd name="connsiteX25" fmla="*/ 48778 w 71853"/>
                <a:gd name="connsiteY25" fmla="*/ 18360 h 63910"/>
                <a:gd name="connsiteX26" fmla="*/ 42157 w 71853"/>
                <a:gd name="connsiteY26" fmla="*/ 44860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853" h="63910">
                  <a:moveTo>
                    <a:pt x="51173" y="8441"/>
                  </a:moveTo>
                  <a:cubicBezTo>
                    <a:pt x="48215" y="3764"/>
                    <a:pt x="43425" y="80"/>
                    <a:pt x="36662" y="80"/>
                  </a:cubicBezTo>
                  <a:cubicBezTo>
                    <a:pt x="18628" y="80"/>
                    <a:pt x="312" y="20061"/>
                    <a:pt x="312" y="40467"/>
                  </a:cubicBezTo>
                  <a:cubicBezTo>
                    <a:pt x="312" y="54212"/>
                    <a:pt x="9470" y="63990"/>
                    <a:pt x="21587" y="63990"/>
                  </a:cubicBezTo>
                  <a:cubicBezTo>
                    <a:pt x="29195" y="63990"/>
                    <a:pt x="35957" y="59597"/>
                    <a:pt x="41593" y="54071"/>
                  </a:cubicBezTo>
                  <a:cubicBezTo>
                    <a:pt x="44270" y="62573"/>
                    <a:pt x="52441" y="63990"/>
                    <a:pt x="56105" y="63990"/>
                  </a:cubicBezTo>
                  <a:cubicBezTo>
                    <a:pt x="61177" y="63990"/>
                    <a:pt x="64699" y="60873"/>
                    <a:pt x="67235" y="56480"/>
                  </a:cubicBezTo>
                  <a:cubicBezTo>
                    <a:pt x="70334" y="50953"/>
                    <a:pt x="72166" y="42876"/>
                    <a:pt x="72166" y="42309"/>
                  </a:cubicBezTo>
                  <a:cubicBezTo>
                    <a:pt x="72166" y="40467"/>
                    <a:pt x="70334" y="40467"/>
                    <a:pt x="69912" y="40467"/>
                  </a:cubicBezTo>
                  <a:cubicBezTo>
                    <a:pt x="67939" y="40467"/>
                    <a:pt x="67798" y="41034"/>
                    <a:pt x="66812" y="44860"/>
                  </a:cubicBezTo>
                  <a:cubicBezTo>
                    <a:pt x="65121" y="51662"/>
                    <a:pt x="62445" y="60023"/>
                    <a:pt x="56527" y="60023"/>
                  </a:cubicBezTo>
                  <a:cubicBezTo>
                    <a:pt x="52864" y="60023"/>
                    <a:pt x="51878" y="56905"/>
                    <a:pt x="51878" y="53079"/>
                  </a:cubicBezTo>
                  <a:cubicBezTo>
                    <a:pt x="51878" y="50670"/>
                    <a:pt x="53005" y="45568"/>
                    <a:pt x="53991" y="41884"/>
                  </a:cubicBezTo>
                  <a:cubicBezTo>
                    <a:pt x="54977" y="38058"/>
                    <a:pt x="56386" y="32248"/>
                    <a:pt x="57091" y="29130"/>
                  </a:cubicBezTo>
                  <a:lnTo>
                    <a:pt x="59909" y="18360"/>
                  </a:lnTo>
                  <a:cubicBezTo>
                    <a:pt x="60754" y="14676"/>
                    <a:pt x="62445" y="8015"/>
                    <a:pt x="62445" y="7307"/>
                  </a:cubicBezTo>
                  <a:cubicBezTo>
                    <a:pt x="62445" y="4189"/>
                    <a:pt x="59909" y="2772"/>
                    <a:pt x="57654" y="2772"/>
                  </a:cubicBezTo>
                  <a:cubicBezTo>
                    <a:pt x="55259" y="2772"/>
                    <a:pt x="52019" y="4473"/>
                    <a:pt x="51173" y="8441"/>
                  </a:cubicBezTo>
                  <a:close/>
                  <a:moveTo>
                    <a:pt x="42157" y="44860"/>
                  </a:moveTo>
                  <a:cubicBezTo>
                    <a:pt x="41170" y="48828"/>
                    <a:pt x="38071" y="51662"/>
                    <a:pt x="34971" y="54354"/>
                  </a:cubicBezTo>
                  <a:cubicBezTo>
                    <a:pt x="33703" y="55488"/>
                    <a:pt x="28068" y="60023"/>
                    <a:pt x="22009" y="60023"/>
                  </a:cubicBezTo>
                  <a:cubicBezTo>
                    <a:pt x="16796" y="60023"/>
                    <a:pt x="11724" y="56338"/>
                    <a:pt x="11724" y="46277"/>
                  </a:cubicBezTo>
                  <a:cubicBezTo>
                    <a:pt x="11724" y="38766"/>
                    <a:pt x="15810" y="23178"/>
                    <a:pt x="19051" y="17510"/>
                  </a:cubicBezTo>
                  <a:cubicBezTo>
                    <a:pt x="25532" y="6173"/>
                    <a:pt x="32717" y="4048"/>
                    <a:pt x="36662" y="4048"/>
                  </a:cubicBezTo>
                  <a:cubicBezTo>
                    <a:pt x="46524" y="4048"/>
                    <a:pt x="49201" y="14817"/>
                    <a:pt x="49201" y="16376"/>
                  </a:cubicBezTo>
                  <a:cubicBezTo>
                    <a:pt x="49201" y="16943"/>
                    <a:pt x="48919" y="17935"/>
                    <a:pt x="48778" y="18360"/>
                  </a:cubicBezTo>
                  <a:lnTo>
                    <a:pt x="42157" y="44860"/>
                  </a:ln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7E5BFB88-1BF9-BF61-4C02-9FB7C7284AED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>
              <a:off x="7373415" y="2905487"/>
              <a:ext cx="23548" cy="60529"/>
            </a:xfrm>
            <a:custGeom>
              <a:avLst/>
              <a:gdLst>
                <a:gd name="connsiteX0" fmla="*/ 23866 w 23548"/>
                <a:gd name="connsiteY0" fmla="*/ 21335 h 60529"/>
                <a:gd name="connsiteX1" fmla="*/ 10985 w 23548"/>
                <a:gd name="connsiteY1" fmla="*/ 78 h 60529"/>
                <a:gd name="connsiteX2" fmla="*/ 317 w 23548"/>
                <a:gd name="connsiteY2" fmla="*/ 10808 h 60529"/>
                <a:gd name="connsiteX3" fmla="*/ 10985 w 23548"/>
                <a:gd name="connsiteY3" fmla="*/ 21537 h 60529"/>
                <a:gd name="connsiteX4" fmla="*/ 18029 w 23548"/>
                <a:gd name="connsiteY4" fmla="*/ 18905 h 60529"/>
                <a:gd name="connsiteX5" fmla="*/ 19035 w 23548"/>
                <a:gd name="connsiteY5" fmla="*/ 18298 h 60529"/>
                <a:gd name="connsiteX6" fmla="*/ 19438 w 23548"/>
                <a:gd name="connsiteY6" fmla="*/ 21335 h 60529"/>
                <a:gd name="connsiteX7" fmla="*/ 5751 w 23548"/>
                <a:gd name="connsiteY7" fmla="*/ 55142 h 60529"/>
                <a:gd name="connsiteX8" fmla="*/ 3537 w 23548"/>
                <a:gd name="connsiteY8" fmla="*/ 58381 h 60529"/>
                <a:gd name="connsiteX9" fmla="*/ 5550 w 23548"/>
                <a:gd name="connsiteY9" fmla="*/ 60608 h 60529"/>
                <a:gd name="connsiteX10" fmla="*/ 23866 w 23548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48" h="60529">
                  <a:moveTo>
                    <a:pt x="23866" y="21335"/>
                  </a:moveTo>
                  <a:cubicBezTo>
                    <a:pt x="23866" y="7974"/>
                    <a:pt x="18834" y="78"/>
                    <a:pt x="10985" y="78"/>
                  </a:cubicBezTo>
                  <a:cubicBezTo>
                    <a:pt x="4343" y="78"/>
                    <a:pt x="317" y="5139"/>
                    <a:pt x="317" y="10808"/>
                  </a:cubicBezTo>
                  <a:cubicBezTo>
                    <a:pt x="317" y="16274"/>
                    <a:pt x="4343" y="21537"/>
                    <a:pt x="10985" y="21537"/>
                  </a:cubicBezTo>
                  <a:cubicBezTo>
                    <a:pt x="13400" y="21537"/>
                    <a:pt x="16016" y="20727"/>
                    <a:pt x="18029" y="18905"/>
                  </a:cubicBezTo>
                  <a:cubicBezTo>
                    <a:pt x="18633" y="18500"/>
                    <a:pt x="18834" y="18298"/>
                    <a:pt x="19035" y="18298"/>
                  </a:cubicBezTo>
                  <a:cubicBezTo>
                    <a:pt x="19237" y="18298"/>
                    <a:pt x="19438" y="18500"/>
                    <a:pt x="19438" y="21335"/>
                  </a:cubicBezTo>
                  <a:cubicBezTo>
                    <a:pt x="19438" y="36315"/>
                    <a:pt x="12393" y="48462"/>
                    <a:pt x="5751" y="55142"/>
                  </a:cubicBezTo>
                  <a:cubicBezTo>
                    <a:pt x="3537" y="57369"/>
                    <a:pt x="3537" y="57774"/>
                    <a:pt x="3537" y="58381"/>
                  </a:cubicBezTo>
                  <a:cubicBezTo>
                    <a:pt x="3537" y="59798"/>
                    <a:pt x="4544" y="60608"/>
                    <a:pt x="5550" y="60608"/>
                  </a:cubicBezTo>
                  <a:cubicBezTo>
                    <a:pt x="7764" y="60608"/>
                    <a:pt x="23866" y="45020"/>
                    <a:pt x="23866" y="21335"/>
                  </a:cubicBezTo>
                  <a:close/>
                </a:path>
              </a:pathLst>
            </a:custGeom>
            <a:solidFill>
              <a:srgbClr val="000000"/>
            </a:solidFill>
            <a:ln w="201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6" name="组合 115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begin{itemize} &#10;    \item (a) $\xi\rightarrow 0$, $f(\xi)\rightarrow 0$; $\xi\rightarrow \infty$, $f(\xi)\rightarrow 1$; &#10;    \item (b) $\xi\rightarrow 0$, $f(\xi)\rightarrow 1$; $\xi\rightarrow \infty$, $f(\xi)\rightarrow 0$.&#10;\end{itemize}&#10;&#10;&#10;\end{document}" title="IguanaTex Vector Display">
            <a:extLst>
              <a:ext uri="{FF2B5EF4-FFF2-40B4-BE49-F238E27FC236}">
                <a16:creationId xmlns:a16="http://schemas.microsoft.com/office/drawing/2014/main" id="{D1185E68-23F8-8FB4-E946-8FD537020246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724399" y="1181099"/>
            <a:ext cx="3657600" cy="690880"/>
            <a:chOff x="6290524" y="2306299"/>
            <a:chExt cx="3652663" cy="680201"/>
          </a:xfrm>
        </p:grpSpPr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76BAF578-7EA9-C483-BF4E-79D3469CAF8E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6290524" y="2367841"/>
              <a:ext cx="78547" cy="78951"/>
            </a:xfrm>
            <a:custGeom>
              <a:avLst/>
              <a:gdLst>
                <a:gd name="connsiteX0" fmla="*/ 36314 w 78547"/>
                <a:gd name="connsiteY0" fmla="*/ 265 h 78951"/>
                <a:gd name="connsiteX1" fmla="*/ 8782 w 78547"/>
                <a:gd name="connsiteY1" fmla="*/ 14841 h 78951"/>
                <a:gd name="connsiteX2" fmla="*/ 77 w 78547"/>
                <a:gd name="connsiteY2" fmla="*/ 39741 h 78951"/>
                <a:gd name="connsiteX3" fmla="*/ 39350 w 78547"/>
                <a:gd name="connsiteY3" fmla="*/ 79015 h 78951"/>
                <a:gd name="connsiteX4" fmla="*/ 78624 w 78547"/>
                <a:gd name="connsiteY4" fmla="*/ 39741 h 78951"/>
                <a:gd name="connsiteX5" fmla="*/ 39148 w 78547"/>
                <a:gd name="connsiteY5" fmla="*/ 63 h 78951"/>
                <a:gd name="connsiteX6" fmla="*/ 36314 w 78547"/>
                <a:gd name="connsiteY6" fmla="*/ 265 h 78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547" h="78951">
                  <a:moveTo>
                    <a:pt x="36314" y="265"/>
                  </a:moveTo>
                  <a:cubicBezTo>
                    <a:pt x="25584" y="1682"/>
                    <a:pt x="15462" y="6136"/>
                    <a:pt x="8782" y="14841"/>
                  </a:cubicBezTo>
                  <a:cubicBezTo>
                    <a:pt x="3113" y="21926"/>
                    <a:pt x="77" y="30834"/>
                    <a:pt x="77" y="39741"/>
                  </a:cubicBezTo>
                  <a:cubicBezTo>
                    <a:pt x="77" y="60593"/>
                    <a:pt x="17487" y="79015"/>
                    <a:pt x="39350" y="79015"/>
                  </a:cubicBezTo>
                  <a:cubicBezTo>
                    <a:pt x="60202" y="79015"/>
                    <a:pt x="78624" y="61200"/>
                    <a:pt x="78624" y="39741"/>
                  </a:cubicBezTo>
                  <a:cubicBezTo>
                    <a:pt x="78624" y="19902"/>
                    <a:pt x="63238" y="63"/>
                    <a:pt x="39148" y="63"/>
                  </a:cubicBezTo>
                  <a:cubicBezTo>
                    <a:pt x="38136" y="63"/>
                    <a:pt x="37326" y="265"/>
                    <a:pt x="36314" y="265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6DFC654D-E681-DE8B-A8E3-D13016F4181C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6501847" y="2306299"/>
              <a:ext cx="46966" cy="202440"/>
            </a:xfrm>
            <a:custGeom>
              <a:avLst/>
              <a:gdLst>
                <a:gd name="connsiteX0" fmla="*/ 47053 w 46966"/>
                <a:gd name="connsiteY0" fmla="*/ 200479 h 202440"/>
                <a:gd name="connsiteX1" fmla="*/ 43611 w 46966"/>
                <a:gd name="connsiteY1" fmla="*/ 196026 h 202440"/>
                <a:gd name="connsiteX2" fmla="*/ 11828 w 46966"/>
                <a:gd name="connsiteY2" fmla="*/ 101283 h 202440"/>
                <a:gd name="connsiteX3" fmla="*/ 44421 w 46966"/>
                <a:gd name="connsiteY3" fmla="*/ 5529 h 202440"/>
                <a:gd name="connsiteX4" fmla="*/ 47053 w 46966"/>
                <a:gd name="connsiteY4" fmla="*/ 2087 h 202440"/>
                <a:gd name="connsiteX5" fmla="*/ 45029 w 46966"/>
                <a:gd name="connsiteY5" fmla="*/ 63 h 202440"/>
                <a:gd name="connsiteX6" fmla="*/ 12840 w 46966"/>
                <a:gd name="connsiteY6" fmla="*/ 39539 h 202440"/>
                <a:gd name="connsiteX7" fmla="*/ 87 w 46966"/>
                <a:gd name="connsiteY7" fmla="*/ 101283 h 202440"/>
                <a:gd name="connsiteX8" fmla="*/ 13448 w 46966"/>
                <a:gd name="connsiteY8" fmla="*/ 164445 h 202440"/>
                <a:gd name="connsiteX9" fmla="*/ 45029 w 46966"/>
                <a:gd name="connsiteY9" fmla="*/ 202504 h 202440"/>
                <a:gd name="connsiteX10" fmla="*/ 47053 w 46966"/>
                <a:gd name="connsiteY10" fmla="*/ 20047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53" y="200479"/>
                  </a:moveTo>
                  <a:cubicBezTo>
                    <a:pt x="47053" y="199872"/>
                    <a:pt x="47053" y="199467"/>
                    <a:pt x="43611" y="196026"/>
                  </a:cubicBezTo>
                  <a:cubicBezTo>
                    <a:pt x="18306" y="170518"/>
                    <a:pt x="11828" y="132257"/>
                    <a:pt x="11828" y="101283"/>
                  </a:cubicBezTo>
                  <a:cubicBezTo>
                    <a:pt x="11828" y="66058"/>
                    <a:pt x="19521" y="30834"/>
                    <a:pt x="44421" y="5529"/>
                  </a:cubicBezTo>
                  <a:cubicBezTo>
                    <a:pt x="47053" y="3099"/>
                    <a:pt x="47053" y="2694"/>
                    <a:pt x="47053" y="2087"/>
                  </a:cubicBezTo>
                  <a:cubicBezTo>
                    <a:pt x="47053" y="670"/>
                    <a:pt x="46243" y="63"/>
                    <a:pt x="45029" y="63"/>
                  </a:cubicBezTo>
                  <a:cubicBezTo>
                    <a:pt x="43004" y="63"/>
                    <a:pt x="24784" y="13829"/>
                    <a:pt x="12840" y="39539"/>
                  </a:cubicBezTo>
                  <a:cubicBezTo>
                    <a:pt x="2516" y="61807"/>
                    <a:pt x="87" y="84278"/>
                    <a:pt x="87" y="101283"/>
                  </a:cubicBezTo>
                  <a:cubicBezTo>
                    <a:pt x="87" y="117074"/>
                    <a:pt x="2314" y="141569"/>
                    <a:pt x="13448" y="164445"/>
                  </a:cubicBezTo>
                  <a:cubicBezTo>
                    <a:pt x="25594" y="189345"/>
                    <a:pt x="43004" y="202504"/>
                    <a:pt x="45029" y="202504"/>
                  </a:cubicBezTo>
                  <a:cubicBezTo>
                    <a:pt x="46243" y="202504"/>
                    <a:pt x="47053" y="201896"/>
                    <a:pt x="47053" y="200479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166B55F4-B1EE-7F30-3920-55FBCF0ACEBB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6569035" y="2367436"/>
              <a:ext cx="91300" cy="92920"/>
            </a:xfrm>
            <a:custGeom>
              <a:avLst/>
              <a:gdLst>
                <a:gd name="connsiteX0" fmla="*/ 59001 w 91300"/>
                <a:gd name="connsiteY0" fmla="*/ 75371 h 92920"/>
                <a:gd name="connsiteX1" fmla="*/ 74791 w 91300"/>
                <a:gd name="connsiteY1" fmla="*/ 91971 h 92920"/>
                <a:gd name="connsiteX2" fmla="*/ 91391 w 91300"/>
                <a:gd name="connsiteY2" fmla="*/ 72739 h 92920"/>
                <a:gd name="connsiteX3" fmla="*/ 91391 w 91300"/>
                <a:gd name="connsiteY3" fmla="*/ 61402 h 92920"/>
                <a:gd name="connsiteX4" fmla="*/ 86330 w 91300"/>
                <a:gd name="connsiteY4" fmla="*/ 61402 h 92920"/>
                <a:gd name="connsiteX5" fmla="*/ 86330 w 91300"/>
                <a:gd name="connsiteY5" fmla="*/ 72739 h 92920"/>
                <a:gd name="connsiteX6" fmla="*/ 79042 w 91300"/>
                <a:gd name="connsiteY6" fmla="*/ 85695 h 92920"/>
                <a:gd name="connsiteX7" fmla="*/ 71552 w 91300"/>
                <a:gd name="connsiteY7" fmla="*/ 75573 h 92920"/>
                <a:gd name="connsiteX8" fmla="*/ 71552 w 91300"/>
                <a:gd name="connsiteY8" fmla="*/ 35085 h 92920"/>
                <a:gd name="connsiteX9" fmla="*/ 64264 w 91300"/>
                <a:gd name="connsiteY9" fmla="*/ 11197 h 92920"/>
                <a:gd name="connsiteX10" fmla="*/ 36530 w 91300"/>
                <a:gd name="connsiteY10" fmla="*/ 63 h 92920"/>
                <a:gd name="connsiteX11" fmla="*/ 5961 w 91300"/>
                <a:gd name="connsiteY11" fmla="*/ 22939 h 92920"/>
                <a:gd name="connsiteX12" fmla="*/ 15274 w 91300"/>
                <a:gd name="connsiteY12" fmla="*/ 32453 h 92920"/>
                <a:gd name="connsiteX13" fmla="*/ 24586 w 91300"/>
                <a:gd name="connsiteY13" fmla="*/ 23141 h 92920"/>
                <a:gd name="connsiteX14" fmla="*/ 14261 w 91300"/>
                <a:gd name="connsiteY14" fmla="*/ 13829 h 92920"/>
                <a:gd name="connsiteX15" fmla="*/ 36125 w 91300"/>
                <a:gd name="connsiteY15" fmla="*/ 4516 h 92920"/>
                <a:gd name="connsiteX16" fmla="*/ 57584 w 91300"/>
                <a:gd name="connsiteY16" fmla="*/ 30429 h 92920"/>
                <a:gd name="connsiteX17" fmla="*/ 57584 w 91300"/>
                <a:gd name="connsiteY17" fmla="*/ 37919 h 92920"/>
                <a:gd name="connsiteX18" fmla="*/ 20335 w 91300"/>
                <a:gd name="connsiteY18" fmla="*/ 45207 h 92920"/>
                <a:gd name="connsiteX19" fmla="*/ 91 w 91300"/>
                <a:gd name="connsiteY19" fmla="*/ 71524 h 92920"/>
                <a:gd name="connsiteX20" fmla="*/ 32481 w 91300"/>
                <a:gd name="connsiteY20" fmla="*/ 92983 h 92920"/>
                <a:gd name="connsiteX21" fmla="*/ 59001 w 91300"/>
                <a:gd name="connsiteY21" fmla="*/ 75371 h 92920"/>
                <a:gd name="connsiteX22" fmla="*/ 57584 w 91300"/>
                <a:gd name="connsiteY22" fmla="*/ 42170 h 92920"/>
                <a:gd name="connsiteX23" fmla="*/ 57584 w 91300"/>
                <a:gd name="connsiteY23" fmla="*/ 62415 h 92920"/>
                <a:gd name="connsiteX24" fmla="*/ 33898 w 91300"/>
                <a:gd name="connsiteY24" fmla="*/ 88529 h 92920"/>
                <a:gd name="connsiteX25" fmla="*/ 15678 w 91300"/>
                <a:gd name="connsiteY25" fmla="*/ 71322 h 92920"/>
                <a:gd name="connsiteX26" fmla="*/ 57584 w 91300"/>
                <a:gd name="connsiteY26" fmla="*/ 42170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300" h="92920">
                  <a:moveTo>
                    <a:pt x="59001" y="75371"/>
                  </a:moveTo>
                  <a:cubicBezTo>
                    <a:pt x="59811" y="83468"/>
                    <a:pt x="65277" y="91971"/>
                    <a:pt x="74791" y="91971"/>
                  </a:cubicBezTo>
                  <a:cubicBezTo>
                    <a:pt x="79042" y="91971"/>
                    <a:pt x="91391" y="89137"/>
                    <a:pt x="91391" y="72739"/>
                  </a:cubicBezTo>
                  <a:lnTo>
                    <a:pt x="91391" y="61402"/>
                  </a:lnTo>
                  <a:lnTo>
                    <a:pt x="86330" y="61402"/>
                  </a:lnTo>
                  <a:lnTo>
                    <a:pt x="86330" y="72739"/>
                  </a:lnTo>
                  <a:cubicBezTo>
                    <a:pt x="86330" y="84481"/>
                    <a:pt x="81269" y="85695"/>
                    <a:pt x="79042" y="85695"/>
                  </a:cubicBezTo>
                  <a:cubicBezTo>
                    <a:pt x="72362" y="85695"/>
                    <a:pt x="71552" y="76585"/>
                    <a:pt x="71552" y="75573"/>
                  </a:cubicBezTo>
                  <a:lnTo>
                    <a:pt x="71552" y="35085"/>
                  </a:lnTo>
                  <a:cubicBezTo>
                    <a:pt x="71552" y="26583"/>
                    <a:pt x="71552" y="18687"/>
                    <a:pt x="64264" y="11197"/>
                  </a:cubicBezTo>
                  <a:cubicBezTo>
                    <a:pt x="56369" y="3302"/>
                    <a:pt x="46247" y="63"/>
                    <a:pt x="36530" y="63"/>
                  </a:cubicBezTo>
                  <a:cubicBezTo>
                    <a:pt x="19930" y="63"/>
                    <a:pt x="5961" y="9577"/>
                    <a:pt x="5961" y="22939"/>
                  </a:cubicBezTo>
                  <a:cubicBezTo>
                    <a:pt x="5961" y="29012"/>
                    <a:pt x="10010" y="32453"/>
                    <a:pt x="15274" y="32453"/>
                  </a:cubicBezTo>
                  <a:cubicBezTo>
                    <a:pt x="20942" y="32453"/>
                    <a:pt x="24586" y="28404"/>
                    <a:pt x="24586" y="23141"/>
                  </a:cubicBezTo>
                  <a:cubicBezTo>
                    <a:pt x="24586" y="20712"/>
                    <a:pt x="23574" y="14031"/>
                    <a:pt x="14261" y="13829"/>
                  </a:cubicBezTo>
                  <a:cubicBezTo>
                    <a:pt x="19727" y="6743"/>
                    <a:pt x="29647" y="4516"/>
                    <a:pt x="36125" y="4516"/>
                  </a:cubicBezTo>
                  <a:cubicBezTo>
                    <a:pt x="46045" y="4516"/>
                    <a:pt x="57584" y="12412"/>
                    <a:pt x="57584" y="30429"/>
                  </a:cubicBezTo>
                  <a:lnTo>
                    <a:pt x="57584" y="37919"/>
                  </a:lnTo>
                  <a:cubicBezTo>
                    <a:pt x="47259" y="38527"/>
                    <a:pt x="33088" y="39134"/>
                    <a:pt x="20335" y="45207"/>
                  </a:cubicBezTo>
                  <a:cubicBezTo>
                    <a:pt x="5152" y="52090"/>
                    <a:pt x="91" y="62617"/>
                    <a:pt x="91" y="71524"/>
                  </a:cubicBezTo>
                  <a:cubicBezTo>
                    <a:pt x="91" y="87922"/>
                    <a:pt x="19727" y="92983"/>
                    <a:pt x="32481" y="92983"/>
                  </a:cubicBezTo>
                  <a:cubicBezTo>
                    <a:pt x="45842" y="92983"/>
                    <a:pt x="55154" y="84885"/>
                    <a:pt x="59001" y="75371"/>
                  </a:cubicBezTo>
                  <a:close/>
                  <a:moveTo>
                    <a:pt x="57584" y="42170"/>
                  </a:moveTo>
                  <a:lnTo>
                    <a:pt x="57584" y="62415"/>
                  </a:lnTo>
                  <a:cubicBezTo>
                    <a:pt x="57584" y="81646"/>
                    <a:pt x="43008" y="88529"/>
                    <a:pt x="33898" y="88529"/>
                  </a:cubicBezTo>
                  <a:cubicBezTo>
                    <a:pt x="23979" y="88529"/>
                    <a:pt x="15678" y="81444"/>
                    <a:pt x="15678" y="71322"/>
                  </a:cubicBezTo>
                  <a:cubicBezTo>
                    <a:pt x="15678" y="60188"/>
                    <a:pt x="24181" y="43385"/>
                    <a:pt x="57584" y="42170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59304CCF-1B53-1D98-2D43-DF9E1E4C1B44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6673293" y="2306299"/>
              <a:ext cx="46966" cy="202440"/>
            </a:xfrm>
            <a:custGeom>
              <a:avLst/>
              <a:gdLst>
                <a:gd name="connsiteX0" fmla="*/ 47062 w 46966"/>
                <a:gd name="connsiteY0" fmla="*/ 101283 h 202440"/>
                <a:gd name="connsiteX1" fmla="*/ 33701 w 46966"/>
                <a:gd name="connsiteY1" fmla="*/ 38122 h 202440"/>
                <a:gd name="connsiteX2" fmla="*/ 2120 w 46966"/>
                <a:gd name="connsiteY2" fmla="*/ 63 h 202440"/>
                <a:gd name="connsiteX3" fmla="*/ 96 w 46966"/>
                <a:gd name="connsiteY3" fmla="*/ 2087 h 202440"/>
                <a:gd name="connsiteX4" fmla="*/ 3942 w 46966"/>
                <a:gd name="connsiteY4" fmla="*/ 6743 h 202440"/>
                <a:gd name="connsiteX5" fmla="*/ 35320 w 46966"/>
                <a:gd name="connsiteY5" fmla="*/ 101283 h 202440"/>
                <a:gd name="connsiteX6" fmla="*/ 2727 w 46966"/>
                <a:gd name="connsiteY6" fmla="*/ 197038 h 202440"/>
                <a:gd name="connsiteX7" fmla="*/ 96 w 46966"/>
                <a:gd name="connsiteY7" fmla="*/ 200479 h 202440"/>
                <a:gd name="connsiteX8" fmla="*/ 2120 w 46966"/>
                <a:gd name="connsiteY8" fmla="*/ 202504 h 202440"/>
                <a:gd name="connsiteX9" fmla="*/ 34308 w 46966"/>
                <a:gd name="connsiteY9" fmla="*/ 163028 h 202440"/>
                <a:gd name="connsiteX10" fmla="*/ 47062 w 46966"/>
                <a:gd name="connsiteY10" fmla="*/ 10128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62" y="101283"/>
                  </a:moveTo>
                  <a:cubicBezTo>
                    <a:pt x="47062" y="85493"/>
                    <a:pt x="44835" y="60997"/>
                    <a:pt x="33701" y="38122"/>
                  </a:cubicBezTo>
                  <a:cubicBezTo>
                    <a:pt x="21554" y="13221"/>
                    <a:pt x="4144" y="63"/>
                    <a:pt x="2120" y="63"/>
                  </a:cubicBezTo>
                  <a:cubicBezTo>
                    <a:pt x="905" y="63"/>
                    <a:pt x="96" y="873"/>
                    <a:pt x="96" y="2087"/>
                  </a:cubicBezTo>
                  <a:cubicBezTo>
                    <a:pt x="96" y="2694"/>
                    <a:pt x="96" y="3099"/>
                    <a:pt x="3942" y="6743"/>
                  </a:cubicBezTo>
                  <a:cubicBezTo>
                    <a:pt x="23781" y="26785"/>
                    <a:pt x="35320" y="58973"/>
                    <a:pt x="35320" y="101283"/>
                  </a:cubicBezTo>
                  <a:cubicBezTo>
                    <a:pt x="35320" y="135901"/>
                    <a:pt x="27830" y="171530"/>
                    <a:pt x="2727" y="197038"/>
                  </a:cubicBezTo>
                  <a:cubicBezTo>
                    <a:pt x="96" y="199467"/>
                    <a:pt x="96" y="199872"/>
                    <a:pt x="96" y="200479"/>
                  </a:cubicBezTo>
                  <a:cubicBezTo>
                    <a:pt x="96" y="201694"/>
                    <a:pt x="905" y="202504"/>
                    <a:pt x="2120" y="202504"/>
                  </a:cubicBezTo>
                  <a:cubicBezTo>
                    <a:pt x="4144" y="202504"/>
                    <a:pt x="22364" y="188738"/>
                    <a:pt x="34308" y="163028"/>
                  </a:cubicBezTo>
                  <a:cubicBezTo>
                    <a:pt x="44633" y="140759"/>
                    <a:pt x="47062" y="118288"/>
                    <a:pt x="47062" y="101283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E0FD8B43-F224-4091-B8CE-EF5FF9A86910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6812617" y="2317029"/>
              <a:ext cx="85632" cy="182601"/>
            </a:xfrm>
            <a:custGeom>
              <a:avLst/>
              <a:gdLst>
                <a:gd name="connsiteX0" fmla="*/ 26622 w 85632"/>
                <a:gd name="connsiteY0" fmla="*/ 79217 h 182601"/>
                <a:gd name="connsiteX1" fmla="*/ 103 w 85632"/>
                <a:gd name="connsiteY1" fmla="*/ 120110 h 182601"/>
                <a:gd name="connsiteX2" fmla="*/ 5973 w 85632"/>
                <a:gd name="connsiteY2" fmla="*/ 136103 h 182601"/>
                <a:gd name="connsiteX3" fmla="*/ 29457 w 85632"/>
                <a:gd name="connsiteY3" fmla="*/ 149262 h 182601"/>
                <a:gd name="connsiteX4" fmla="*/ 53952 w 85632"/>
                <a:gd name="connsiteY4" fmla="*/ 158776 h 182601"/>
                <a:gd name="connsiteX5" fmla="*/ 61037 w 85632"/>
                <a:gd name="connsiteY5" fmla="*/ 167481 h 182601"/>
                <a:gd name="connsiteX6" fmla="*/ 51118 w 85632"/>
                <a:gd name="connsiteY6" fmla="*/ 178211 h 182601"/>
                <a:gd name="connsiteX7" fmla="*/ 33303 w 85632"/>
                <a:gd name="connsiteY7" fmla="*/ 171733 h 182601"/>
                <a:gd name="connsiteX8" fmla="*/ 31076 w 85632"/>
                <a:gd name="connsiteY8" fmla="*/ 170720 h 182601"/>
                <a:gd name="connsiteX9" fmla="*/ 29052 w 85632"/>
                <a:gd name="connsiteY9" fmla="*/ 172947 h 182601"/>
                <a:gd name="connsiteX10" fmla="*/ 51118 w 85632"/>
                <a:gd name="connsiteY10" fmla="*/ 182664 h 182601"/>
                <a:gd name="connsiteX11" fmla="*/ 72172 w 85632"/>
                <a:gd name="connsiteY11" fmla="*/ 161003 h 182601"/>
                <a:gd name="connsiteX12" fmla="*/ 62455 w 85632"/>
                <a:gd name="connsiteY12" fmla="*/ 146630 h 182601"/>
                <a:gd name="connsiteX13" fmla="*/ 50106 w 85632"/>
                <a:gd name="connsiteY13" fmla="*/ 141974 h 182601"/>
                <a:gd name="connsiteX14" fmla="*/ 37757 w 85632"/>
                <a:gd name="connsiteY14" fmla="*/ 137318 h 182601"/>
                <a:gd name="connsiteX15" fmla="*/ 25610 w 85632"/>
                <a:gd name="connsiteY15" fmla="*/ 132459 h 182601"/>
                <a:gd name="connsiteX16" fmla="*/ 10427 w 85632"/>
                <a:gd name="connsiteY16" fmla="*/ 114442 h 182601"/>
                <a:gd name="connsiteX17" fmla="*/ 35327 w 85632"/>
                <a:gd name="connsiteY17" fmla="*/ 80027 h 182601"/>
                <a:gd name="connsiteX18" fmla="*/ 53142 w 85632"/>
                <a:gd name="connsiteY18" fmla="*/ 82659 h 182601"/>
                <a:gd name="connsiteX19" fmla="*/ 71969 w 85632"/>
                <a:gd name="connsiteY19" fmla="*/ 76383 h 182601"/>
                <a:gd name="connsiteX20" fmla="*/ 55369 w 85632"/>
                <a:gd name="connsiteY20" fmla="*/ 70917 h 182601"/>
                <a:gd name="connsiteX21" fmla="*/ 38364 w 85632"/>
                <a:gd name="connsiteY21" fmla="*/ 73346 h 182601"/>
                <a:gd name="connsiteX22" fmla="*/ 32291 w 85632"/>
                <a:gd name="connsiteY22" fmla="*/ 57556 h 182601"/>
                <a:gd name="connsiteX23" fmla="*/ 54762 w 85632"/>
                <a:gd name="connsiteY23" fmla="*/ 23141 h 182601"/>
                <a:gd name="connsiteX24" fmla="*/ 67718 w 85632"/>
                <a:gd name="connsiteY24" fmla="*/ 27595 h 182601"/>
                <a:gd name="connsiteX25" fmla="*/ 85735 w 85632"/>
                <a:gd name="connsiteY25" fmla="*/ 21319 h 182601"/>
                <a:gd name="connsiteX26" fmla="*/ 68933 w 85632"/>
                <a:gd name="connsiteY26" fmla="*/ 15853 h 182601"/>
                <a:gd name="connsiteX27" fmla="*/ 56179 w 85632"/>
                <a:gd name="connsiteY27" fmla="*/ 16865 h 182601"/>
                <a:gd name="connsiteX28" fmla="*/ 55167 w 85632"/>
                <a:gd name="connsiteY28" fmla="*/ 10185 h 182601"/>
                <a:gd name="connsiteX29" fmla="*/ 56179 w 85632"/>
                <a:gd name="connsiteY29" fmla="*/ 2694 h 182601"/>
                <a:gd name="connsiteX30" fmla="*/ 53750 w 85632"/>
                <a:gd name="connsiteY30" fmla="*/ 63 h 182601"/>
                <a:gd name="connsiteX31" fmla="*/ 50106 w 85632"/>
                <a:gd name="connsiteY31" fmla="*/ 9982 h 182601"/>
                <a:gd name="connsiteX32" fmla="*/ 51523 w 85632"/>
                <a:gd name="connsiteY32" fmla="*/ 17878 h 182601"/>
                <a:gd name="connsiteX33" fmla="*/ 16096 w 85632"/>
                <a:gd name="connsiteY33" fmla="*/ 55734 h 182601"/>
                <a:gd name="connsiteX34" fmla="*/ 29254 w 85632"/>
                <a:gd name="connsiteY34" fmla="*/ 77193 h 182601"/>
                <a:gd name="connsiteX35" fmla="*/ 26622 w 85632"/>
                <a:gd name="connsiteY35" fmla="*/ 79217 h 182601"/>
                <a:gd name="connsiteX36" fmla="*/ 59418 w 85632"/>
                <a:gd name="connsiteY36" fmla="*/ 21319 h 182601"/>
                <a:gd name="connsiteX37" fmla="*/ 69135 w 85632"/>
                <a:gd name="connsiteY37" fmla="*/ 20307 h 182601"/>
                <a:gd name="connsiteX38" fmla="*/ 80472 w 85632"/>
                <a:gd name="connsiteY38" fmla="*/ 21522 h 182601"/>
                <a:gd name="connsiteX39" fmla="*/ 67920 w 85632"/>
                <a:gd name="connsiteY39" fmla="*/ 23141 h 182601"/>
                <a:gd name="connsiteX40" fmla="*/ 59418 w 85632"/>
                <a:gd name="connsiteY40" fmla="*/ 21319 h 182601"/>
                <a:gd name="connsiteX41" fmla="*/ 43627 w 85632"/>
                <a:gd name="connsiteY41" fmla="*/ 76585 h 182601"/>
                <a:gd name="connsiteX42" fmla="*/ 55167 w 85632"/>
                <a:gd name="connsiteY42" fmla="*/ 75371 h 182601"/>
                <a:gd name="connsiteX43" fmla="*/ 66706 w 85632"/>
                <a:gd name="connsiteY43" fmla="*/ 76585 h 182601"/>
                <a:gd name="connsiteX44" fmla="*/ 53750 w 85632"/>
                <a:gd name="connsiteY44" fmla="*/ 78205 h 182601"/>
                <a:gd name="connsiteX45" fmla="*/ 43627 w 85632"/>
                <a:gd name="connsiteY45" fmla="*/ 76585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622" y="79217"/>
                  </a:moveTo>
                  <a:cubicBezTo>
                    <a:pt x="4556" y="93793"/>
                    <a:pt x="103" y="112822"/>
                    <a:pt x="103" y="120110"/>
                  </a:cubicBezTo>
                  <a:cubicBezTo>
                    <a:pt x="103" y="129827"/>
                    <a:pt x="5569" y="135496"/>
                    <a:pt x="5973" y="136103"/>
                  </a:cubicBezTo>
                  <a:cubicBezTo>
                    <a:pt x="12452" y="142784"/>
                    <a:pt x="14274" y="143593"/>
                    <a:pt x="29457" y="149262"/>
                  </a:cubicBezTo>
                  <a:lnTo>
                    <a:pt x="53952" y="158776"/>
                  </a:lnTo>
                  <a:cubicBezTo>
                    <a:pt x="56989" y="160193"/>
                    <a:pt x="61037" y="161611"/>
                    <a:pt x="61037" y="167481"/>
                  </a:cubicBezTo>
                  <a:cubicBezTo>
                    <a:pt x="61037" y="172137"/>
                    <a:pt x="57393" y="178211"/>
                    <a:pt x="51118" y="178211"/>
                  </a:cubicBezTo>
                  <a:cubicBezTo>
                    <a:pt x="42210" y="178211"/>
                    <a:pt x="35530" y="173352"/>
                    <a:pt x="33303" y="171733"/>
                  </a:cubicBezTo>
                  <a:cubicBezTo>
                    <a:pt x="32088" y="170923"/>
                    <a:pt x="31886" y="170720"/>
                    <a:pt x="31076" y="170720"/>
                  </a:cubicBezTo>
                  <a:cubicBezTo>
                    <a:pt x="29457" y="170720"/>
                    <a:pt x="29052" y="172137"/>
                    <a:pt x="29052" y="172947"/>
                  </a:cubicBezTo>
                  <a:cubicBezTo>
                    <a:pt x="29052" y="175377"/>
                    <a:pt x="39781" y="182664"/>
                    <a:pt x="51118" y="182664"/>
                  </a:cubicBezTo>
                  <a:cubicBezTo>
                    <a:pt x="63669" y="182664"/>
                    <a:pt x="72172" y="170923"/>
                    <a:pt x="72172" y="161003"/>
                  </a:cubicBezTo>
                  <a:cubicBezTo>
                    <a:pt x="72172" y="151286"/>
                    <a:pt x="64681" y="147642"/>
                    <a:pt x="62455" y="146630"/>
                  </a:cubicBezTo>
                  <a:cubicBezTo>
                    <a:pt x="59620" y="145618"/>
                    <a:pt x="52737" y="142986"/>
                    <a:pt x="50106" y="141974"/>
                  </a:cubicBezTo>
                  <a:cubicBezTo>
                    <a:pt x="46057" y="140354"/>
                    <a:pt x="42008" y="138735"/>
                    <a:pt x="37757" y="137318"/>
                  </a:cubicBezTo>
                  <a:lnTo>
                    <a:pt x="25610" y="132459"/>
                  </a:lnTo>
                  <a:cubicBezTo>
                    <a:pt x="16500" y="128815"/>
                    <a:pt x="10427" y="122944"/>
                    <a:pt x="10427" y="114442"/>
                  </a:cubicBezTo>
                  <a:cubicBezTo>
                    <a:pt x="10427" y="106142"/>
                    <a:pt x="18322" y="88529"/>
                    <a:pt x="35327" y="80027"/>
                  </a:cubicBezTo>
                  <a:cubicBezTo>
                    <a:pt x="42818" y="82659"/>
                    <a:pt x="48891" y="82659"/>
                    <a:pt x="53142" y="82659"/>
                  </a:cubicBezTo>
                  <a:cubicBezTo>
                    <a:pt x="59215" y="82659"/>
                    <a:pt x="71969" y="82659"/>
                    <a:pt x="71969" y="76383"/>
                  </a:cubicBezTo>
                  <a:cubicBezTo>
                    <a:pt x="71969" y="71322"/>
                    <a:pt x="63264" y="70917"/>
                    <a:pt x="55369" y="70917"/>
                  </a:cubicBezTo>
                  <a:cubicBezTo>
                    <a:pt x="51725" y="70917"/>
                    <a:pt x="45854" y="70917"/>
                    <a:pt x="38364" y="73346"/>
                  </a:cubicBezTo>
                  <a:cubicBezTo>
                    <a:pt x="33101" y="68083"/>
                    <a:pt x="32291" y="61402"/>
                    <a:pt x="32291" y="57556"/>
                  </a:cubicBezTo>
                  <a:cubicBezTo>
                    <a:pt x="32291" y="46219"/>
                    <a:pt x="39579" y="30631"/>
                    <a:pt x="54762" y="23141"/>
                  </a:cubicBezTo>
                  <a:cubicBezTo>
                    <a:pt x="58406" y="27595"/>
                    <a:pt x="63062" y="27595"/>
                    <a:pt x="67718" y="27595"/>
                  </a:cubicBezTo>
                  <a:cubicBezTo>
                    <a:pt x="72779" y="27595"/>
                    <a:pt x="85735" y="27595"/>
                    <a:pt x="85735" y="21319"/>
                  </a:cubicBezTo>
                  <a:cubicBezTo>
                    <a:pt x="85735" y="16056"/>
                    <a:pt x="76828" y="15853"/>
                    <a:pt x="68933" y="15853"/>
                  </a:cubicBezTo>
                  <a:cubicBezTo>
                    <a:pt x="66301" y="15853"/>
                    <a:pt x="61442" y="15853"/>
                    <a:pt x="56179" y="16865"/>
                  </a:cubicBezTo>
                  <a:cubicBezTo>
                    <a:pt x="55572" y="15043"/>
                    <a:pt x="55167" y="13626"/>
                    <a:pt x="55167" y="10185"/>
                  </a:cubicBezTo>
                  <a:cubicBezTo>
                    <a:pt x="55167" y="7351"/>
                    <a:pt x="56179" y="3099"/>
                    <a:pt x="56179" y="2694"/>
                  </a:cubicBezTo>
                  <a:cubicBezTo>
                    <a:pt x="56179" y="1075"/>
                    <a:pt x="55167" y="63"/>
                    <a:pt x="53750" y="63"/>
                  </a:cubicBezTo>
                  <a:cubicBezTo>
                    <a:pt x="50106" y="63"/>
                    <a:pt x="50106" y="9375"/>
                    <a:pt x="50106" y="9982"/>
                  </a:cubicBezTo>
                  <a:cubicBezTo>
                    <a:pt x="50106" y="14031"/>
                    <a:pt x="51320" y="17068"/>
                    <a:pt x="51523" y="17878"/>
                  </a:cubicBezTo>
                  <a:cubicBezTo>
                    <a:pt x="29862" y="23951"/>
                    <a:pt x="16096" y="40146"/>
                    <a:pt x="16096" y="55734"/>
                  </a:cubicBezTo>
                  <a:cubicBezTo>
                    <a:pt x="16096" y="63224"/>
                    <a:pt x="19739" y="71727"/>
                    <a:pt x="29254" y="77193"/>
                  </a:cubicBezTo>
                  <a:lnTo>
                    <a:pt x="26622" y="79217"/>
                  </a:lnTo>
                  <a:close/>
                  <a:moveTo>
                    <a:pt x="59418" y="21319"/>
                  </a:moveTo>
                  <a:cubicBezTo>
                    <a:pt x="62657" y="20307"/>
                    <a:pt x="66908" y="20307"/>
                    <a:pt x="69135" y="20307"/>
                  </a:cubicBezTo>
                  <a:cubicBezTo>
                    <a:pt x="76018" y="20307"/>
                    <a:pt x="76828" y="20509"/>
                    <a:pt x="80472" y="21522"/>
                  </a:cubicBezTo>
                  <a:cubicBezTo>
                    <a:pt x="78852" y="22129"/>
                    <a:pt x="76828" y="23141"/>
                    <a:pt x="67920" y="23141"/>
                  </a:cubicBezTo>
                  <a:cubicBezTo>
                    <a:pt x="64074" y="23141"/>
                    <a:pt x="61645" y="23141"/>
                    <a:pt x="59418" y="21319"/>
                  </a:cubicBezTo>
                  <a:close/>
                  <a:moveTo>
                    <a:pt x="43627" y="76585"/>
                  </a:moveTo>
                  <a:cubicBezTo>
                    <a:pt x="48284" y="75371"/>
                    <a:pt x="52737" y="75371"/>
                    <a:pt x="55167" y="75371"/>
                  </a:cubicBezTo>
                  <a:cubicBezTo>
                    <a:pt x="62252" y="75371"/>
                    <a:pt x="63062" y="75573"/>
                    <a:pt x="66706" y="76585"/>
                  </a:cubicBezTo>
                  <a:cubicBezTo>
                    <a:pt x="65086" y="77395"/>
                    <a:pt x="63062" y="78205"/>
                    <a:pt x="53750" y="78205"/>
                  </a:cubicBezTo>
                  <a:cubicBezTo>
                    <a:pt x="49093" y="78205"/>
                    <a:pt x="47271" y="78205"/>
                    <a:pt x="43627" y="76585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18EDBDFB-B157-1125-6956-9EB65E2DD950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6973209" y="2354683"/>
              <a:ext cx="179767" cy="105674"/>
            </a:xfrm>
            <a:custGeom>
              <a:avLst/>
              <a:gdLst>
                <a:gd name="connsiteX0" fmla="*/ 157812 w 179767"/>
                <a:gd name="connsiteY0" fmla="*/ 56949 h 105674"/>
                <a:gd name="connsiteX1" fmla="*/ 139592 w 179767"/>
                <a:gd name="connsiteY1" fmla="*/ 76383 h 105674"/>
                <a:gd name="connsiteX2" fmla="*/ 128863 w 179767"/>
                <a:gd name="connsiteY2" fmla="*/ 103308 h 105674"/>
                <a:gd name="connsiteX3" fmla="*/ 132912 w 179767"/>
                <a:gd name="connsiteY3" fmla="*/ 105737 h 105674"/>
                <a:gd name="connsiteX4" fmla="*/ 137365 w 179767"/>
                <a:gd name="connsiteY4" fmla="*/ 101688 h 105674"/>
                <a:gd name="connsiteX5" fmla="*/ 176841 w 179767"/>
                <a:gd name="connsiteY5" fmla="*/ 55532 h 105674"/>
                <a:gd name="connsiteX6" fmla="*/ 179878 w 179767"/>
                <a:gd name="connsiteY6" fmla="*/ 52900 h 105674"/>
                <a:gd name="connsiteX7" fmla="*/ 178258 w 179767"/>
                <a:gd name="connsiteY7" fmla="*/ 50673 h 105674"/>
                <a:gd name="connsiteX8" fmla="*/ 137163 w 179767"/>
                <a:gd name="connsiteY8" fmla="*/ 3099 h 105674"/>
                <a:gd name="connsiteX9" fmla="*/ 132912 w 179767"/>
                <a:gd name="connsiteY9" fmla="*/ 63 h 105674"/>
                <a:gd name="connsiteX10" fmla="*/ 128863 w 179767"/>
                <a:gd name="connsiteY10" fmla="*/ 2492 h 105674"/>
                <a:gd name="connsiteX11" fmla="*/ 139187 w 179767"/>
                <a:gd name="connsiteY11" fmla="*/ 29214 h 105674"/>
                <a:gd name="connsiteX12" fmla="*/ 157812 w 179767"/>
                <a:gd name="connsiteY12" fmla="*/ 48851 h 105674"/>
                <a:gd name="connsiteX13" fmla="*/ 7398 w 179767"/>
                <a:gd name="connsiteY13" fmla="*/ 48851 h 105674"/>
                <a:gd name="connsiteX14" fmla="*/ 110 w 179767"/>
                <a:gd name="connsiteY14" fmla="*/ 52900 h 105674"/>
                <a:gd name="connsiteX15" fmla="*/ 7398 w 179767"/>
                <a:gd name="connsiteY15" fmla="*/ 56949 h 105674"/>
                <a:gd name="connsiteX16" fmla="*/ 157812 w 179767"/>
                <a:gd name="connsiteY16" fmla="*/ 56949 h 10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767" h="105674">
                  <a:moveTo>
                    <a:pt x="157812" y="56949"/>
                  </a:moveTo>
                  <a:cubicBezTo>
                    <a:pt x="146678" y="65451"/>
                    <a:pt x="141212" y="73751"/>
                    <a:pt x="139592" y="76383"/>
                  </a:cubicBezTo>
                  <a:cubicBezTo>
                    <a:pt x="130482" y="90351"/>
                    <a:pt x="128863" y="103105"/>
                    <a:pt x="128863" y="103308"/>
                  </a:cubicBezTo>
                  <a:cubicBezTo>
                    <a:pt x="128863" y="105737"/>
                    <a:pt x="131292" y="105737"/>
                    <a:pt x="132912" y="105737"/>
                  </a:cubicBezTo>
                  <a:cubicBezTo>
                    <a:pt x="136353" y="105737"/>
                    <a:pt x="136555" y="105332"/>
                    <a:pt x="137365" y="101688"/>
                  </a:cubicBezTo>
                  <a:cubicBezTo>
                    <a:pt x="142021" y="81849"/>
                    <a:pt x="153965" y="64844"/>
                    <a:pt x="176841" y="55532"/>
                  </a:cubicBezTo>
                  <a:cubicBezTo>
                    <a:pt x="179270" y="54722"/>
                    <a:pt x="179878" y="54317"/>
                    <a:pt x="179878" y="52900"/>
                  </a:cubicBezTo>
                  <a:cubicBezTo>
                    <a:pt x="179878" y="51483"/>
                    <a:pt x="178663" y="50875"/>
                    <a:pt x="178258" y="50673"/>
                  </a:cubicBezTo>
                  <a:cubicBezTo>
                    <a:pt x="169351" y="47231"/>
                    <a:pt x="144856" y="37109"/>
                    <a:pt x="137163" y="3099"/>
                  </a:cubicBezTo>
                  <a:cubicBezTo>
                    <a:pt x="136555" y="670"/>
                    <a:pt x="136353" y="63"/>
                    <a:pt x="132912" y="63"/>
                  </a:cubicBezTo>
                  <a:cubicBezTo>
                    <a:pt x="131292" y="63"/>
                    <a:pt x="128863" y="63"/>
                    <a:pt x="128863" y="2492"/>
                  </a:cubicBezTo>
                  <a:cubicBezTo>
                    <a:pt x="128863" y="2897"/>
                    <a:pt x="130685" y="15651"/>
                    <a:pt x="139187" y="29214"/>
                  </a:cubicBezTo>
                  <a:cubicBezTo>
                    <a:pt x="143236" y="35287"/>
                    <a:pt x="149107" y="42373"/>
                    <a:pt x="157812" y="48851"/>
                  </a:cubicBezTo>
                  <a:lnTo>
                    <a:pt x="7398" y="48851"/>
                  </a:lnTo>
                  <a:cubicBezTo>
                    <a:pt x="3754" y="48851"/>
                    <a:pt x="110" y="48851"/>
                    <a:pt x="110" y="52900"/>
                  </a:cubicBezTo>
                  <a:cubicBezTo>
                    <a:pt x="110" y="56949"/>
                    <a:pt x="3754" y="56949"/>
                    <a:pt x="7398" y="56949"/>
                  </a:cubicBezTo>
                  <a:lnTo>
                    <a:pt x="157812" y="56949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D2E2268D-B98D-0BA2-60DA-386BB33FA757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7228644" y="2323304"/>
              <a:ext cx="85227" cy="139279"/>
            </a:xfrm>
            <a:custGeom>
              <a:avLst/>
              <a:gdLst>
                <a:gd name="connsiteX0" fmla="*/ 85351 w 85227"/>
                <a:gd name="connsiteY0" fmla="*/ 70107 h 139279"/>
                <a:gd name="connsiteX1" fmla="*/ 77253 w 85227"/>
                <a:gd name="connsiteY1" fmla="*/ 22736 h 139279"/>
                <a:gd name="connsiteX2" fmla="*/ 42838 w 85227"/>
                <a:gd name="connsiteY2" fmla="*/ 63 h 139279"/>
                <a:gd name="connsiteX3" fmla="*/ 7613 w 85227"/>
                <a:gd name="connsiteY3" fmla="*/ 24153 h 139279"/>
                <a:gd name="connsiteX4" fmla="*/ 123 w 85227"/>
                <a:gd name="connsiteY4" fmla="*/ 70107 h 139279"/>
                <a:gd name="connsiteX5" fmla="*/ 9233 w 85227"/>
                <a:gd name="connsiteY5" fmla="*/ 118896 h 139279"/>
                <a:gd name="connsiteX6" fmla="*/ 42636 w 85227"/>
                <a:gd name="connsiteY6" fmla="*/ 139342 h 139279"/>
                <a:gd name="connsiteX7" fmla="*/ 77860 w 85227"/>
                <a:gd name="connsiteY7" fmla="*/ 115859 h 139279"/>
                <a:gd name="connsiteX8" fmla="*/ 85351 w 85227"/>
                <a:gd name="connsiteY8" fmla="*/ 70107 h 139279"/>
                <a:gd name="connsiteX9" fmla="*/ 42636 w 85227"/>
                <a:gd name="connsiteY9" fmla="*/ 134888 h 139279"/>
                <a:gd name="connsiteX10" fmla="*/ 19152 w 85227"/>
                <a:gd name="connsiteY10" fmla="*/ 110393 h 139279"/>
                <a:gd name="connsiteX11" fmla="*/ 16926 w 85227"/>
                <a:gd name="connsiteY11" fmla="*/ 67678 h 139279"/>
                <a:gd name="connsiteX12" fmla="*/ 18545 w 85227"/>
                <a:gd name="connsiteY12" fmla="*/ 30429 h 139279"/>
                <a:gd name="connsiteX13" fmla="*/ 42636 w 85227"/>
                <a:gd name="connsiteY13" fmla="*/ 4516 h 139279"/>
                <a:gd name="connsiteX14" fmla="*/ 66524 w 85227"/>
                <a:gd name="connsiteY14" fmla="*/ 28202 h 139279"/>
                <a:gd name="connsiteX15" fmla="*/ 68548 w 85227"/>
                <a:gd name="connsiteY15" fmla="*/ 67678 h 139279"/>
                <a:gd name="connsiteX16" fmla="*/ 66321 w 85227"/>
                <a:gd name="connsiteY16" fmla="*/ 109583 h 139279"/>
                <a:gd name="connsiteX17" fmla="*/ 42636 w 85227"/>
                <a:gd name="connsiteY17" fmla="*/ 134888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9279">
                  <a:moveTo>
                    <a:pt x="85351" y="70107"/>
                  </a:moveTo>
                  <a:cubicBezTo>
                    <a:pt x="85351" y="53912"/>
                    <a:pt x="84338" y="37717"/>
                    <a:pt x="77253" y="22736"/>
                  </a:cubicBezTo>
                  <a:cubicBezTo>
                    <a:pt x="67941" y="3302"/>
                    <a:pt x="51341" y="63"/>
                    <a:pt x="42838" y="63"/>
                  </a:cubicBezTo>
                  <a:cubicBezTo>
                    <a:pt x="30692" y="63"/>
                    <a:pt x="15913" y="5326"/>
                    <a:pt x="7613" y="24153"/>
                  </a:cubicBezTo>
                  <a:cubicBezTo>
                    <a:pt x="1135" y="38122"/>
                    <a:pt x="123" y="53912"/>
                    <a:pt x="123" y="70107"/>
                  </a:cubicBezTo>
                  <a:cubicBezTo>
                    <a:pt x="123" y="85290"/>
                    <a:pt x="933" y="103510"/>
                    <a:pt x="9233" y="118896"/>
                  </a:cubicBezTo>
                  <a:cubicBezTo>
                    <a:pt x="17938" y="135293"/>
                    <a:pt x="32716" y="139342"/>
                    <a:pt x="42636" y="139342"/>
                  </a:cubicBezTo>
                  <a:cubicBezTo>
                    <a:pt x="53567" y="139342"/>
                    <a:pt x="68953" y="135091"/>
                    <a:pt x="77860" y="115859"/>
                  </a:cubicBezTo>
                  <a:cubicBezTo>
                    <a:pt x="84338" y="101891"/>
                    <a:pt x="85351" y="86100"/>
                    <a:pt x="85351" y="70107"/>
                  </a:cubicBezTo>
                  <a:close/>
                  <a:moveTo>
                    <a:pt x="42636" y="134888"/>
                  </a:moveTo>
                  <a:cubicBezTo>
                    <a:pt x="34740" y="134888"/>
                    <a:pt x="22796" y="129827"/>
                    <a:pt x="19152" y="110393"/>
                  </a:cubicBezTo>
                  <a:cubicBezTo>
                    <a:pt x="16926" y="98247"/>
                    <a:pt x="16926" y="79622"/>
                    <a:pt x="16926" y="67678"/>
                  </a:cubicBezTo>
                  <a:cubicBezTo>
                    <a:pt x="16926" y="54722"/>
                    <a:pt x="16926" y="41361"/>
                    <a:pt x="18545" y="30429"/>
                  </a:cubicBezTo>
                  <a:cubicBezTo>
                    <a:pt x="22392" y="6338"/>
                    <a:pt x="37575" y="4516"/>
                    <a:pt x="42636" y="4516"/>
                  </a:cubicBezTo>
                  <a:cubicBezTo>
                    <a:pt x="49316" y="4516"/>
                    <a:pt x="62677" y="8160"/>
                    <a:pt x="66524" y="28202"/>
                  </a:cubicBezTo>
                  <a:cubicBezTo>
                    <a:pt x="68548" y="39539"/>
                    <a:pt x="68548" y="54924"/>
                    <a:pt x="68548" y="67678"/>
                  </a:cubicBezTo>
                  <a:cubicBezTo>
                    <a:pt x="68548" y="82861"/>
                    <a:pt x="68548" y="96627"/>
                    <a:pt x="66321" y="109583"/>
                  </a:cubicBezTo>
                  <a:cubicBezTo>
                    <a:pt x="63285" y="128815"/>
                    <a:pt x="51745" y="134888"/>
                    <a:pt x="42636" y="134888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形状 70">
              <a:extLst>
                <a:ext uri="{FF2B5EF4-FFF2-40B4-BE49-F238E27FC236}">
                  <a16:creationId xmlns:a16="http://schemas.microsoft.com/office/drawing/2014/main" id="{78C2824E-90AF-C718-57C0-B44F8C18A836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7339379" y="2436671"/>
              <a:ext cx="23685" cy="60529"/>
            </a:xfrm>
            <a:custGeom>
              <a:avLst/>
              <a:gdLst>
                <a:gd name="connsiteX0" fmla="*/ 23814 w 23685"/>
                <a:gd name="connsiteY0" fmla="*/ 21319 h 60529"/>
                <a:gd name="connsiteX1" fmla="*/ 10857 w 23685"/>
                <a:gd name="connsiteY1" fmla="*/ 63 h 60529"/>
                <a:gd name="connsiteX2" fmla="*/ 128 w 23685"/>
                <a:gd name="connsiteY2" fmla="*/ 10792 h 60529"/>
                <a:gd name="connsiteX3" fmla="*/ 10857 w 23685"/>
                <a:gd name="connsiteY3" fmla="*/ 21521 h 60529"/>
                <a:gd name="connsiteX4" fmla="*/ 18550 w 23685"/>
                <a:gd name="connsiteY4" fmla="*/ 18687 h 60529"/>
                <a:gd name="connsiteX5" fmla="*/ 18955 w 23685"/>
                <a:gd name="connsiteY5" fmla="*/ 18282 h 60529"/>
                <a:gd name="connsiteX6" fmla="*/ 19360 w 23685"/>
                <a:gd name="connsiteY6" fmla="*/ 21319 h 60529"/>
                <a:gd name="connsiteX7" fmla="*/ 4784 w 23685"/>
                <a:gd name="connsiteY7" fmla="*/ 56139 h 60529"/>
                <a:gd name="connsiteX8" fmla="*/ 3367 w 23685"/>
                <a:gd name="connsiteY8" fmla="*/ 58366 h 60529"/>
                <a:gd name="connsiteX9" fmla="*/ 5391 w 23685"/>
                <a:gd name="connsiteY9" fmla="*/ 60593 h 60529"/>
                <a:gd name="connsiteX10" fmla="*/ 23814 w 23685"/>
                <a:gd name="connsiteY10" fmla="*/ 21319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814" y="21319"/>
                  </a:moveTo>
                  <a:cubicBezTo>
                    <a:pt x="23814" y="8363"/>
                    <a:pt x="18955" y="63"/>
                    <a:pt x="10857" y="63"/>
                  </a:cubicBezTo>
                  <a:cubicBezTo>
                    <a:pt x="3772" y="63"/>
                    <a:pt x="128" y="5529"/>
                    <a:pt x="128" y="10792"/>
                  </a:cubicBezTo>
                  <a:cubicBezTo>
                    <a:pt x="128" y="16056"/>
                    <a:pt x="3570" y="21521"/>
                    <a:pt x="10857" y="21521"/>
                  </a:cubicBezTo>
                  <a:cubicBezTo>
                    <a:pt x="14096" y="21521"/>
                    <a:pt x="16526" y="20307"/>
                    <a:pt x="18550" y="18687"/>
                  </a:cubicBezTo>
                  <a:lnTo>
                    <a:pt x="18955" y="18282"/>
                  </a:lnTo>
                  <a:cubicBezTo>
                    <a:pt x="19157" y="18282"/>
                    <a:pt x="19360" y="18485"/>
                    <a:pt x="19360" y="21319"/>
                  </a:cubicBezTo>
                  <a:cubicBezTo>
                    <a:pt x="19360" y="34275"/>
                    <a:pt x="13692" y="46624"/>
                    <a:pt x="4784" y="56139"/>
                  </a:cubicBezTo>
                  <a:cubicBezTo>
                    <a:pt x="3570" y="57354"/>
                    <a:pt x="3367" y="57556"/>
                    <a:pt x="3367" y="58366"/>
                  </a:cubicBezTo>
                  <a:cubicBezTo>
                    <a:pt x="3367" y="59783"/>
                    <a:pt x="4379" y="60593"/>
                    <a:pt x="5391" y="60593"/>
                  </a:cubicBezTo>
                  <a:cubicBezTo>
                    <a:pt x="7821" y="60593"/>
                    <a:pt x="23814" y="44600"/>
                    <a:pt x="23814" y="21319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形状 71">
              <a:extLst>
                <a:ext uri="{FF2B5EF4-FFF2-40B4-BE49-F238E27FC236}">
                  <a16:creationId xmlns:a16="http://schemas.microsoft.com/office/drawing/2014/main" id="{A1E2CA53-26BA-CAAD-D4C4-7C9BD5AEE297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7456413" y="2315409"/>
              <a:ext cx="101017" cy="184221"/>
            </a:xfrm>
            <a:custGeom>
              <a:avLst/>
              <a:gdLst>
                <a:gd name="connsiteX0" fmla="*/ 63701 w 101017"/>
                <a:gd name="connsiteY0" fmla="*/ 61807 h 184221"/>
                <a:gd name="connsiteX1" fmla="*/ 81110 w 101017"/>
                <a:gd name="connsiteY1" fmla="*/ 61807 h 184221"/>
                <a:gd name="connsiteX2" fmla="*/ 87184 w 101017"/>
                <a:gd name="connsiteY2" fmla="*/ 57758 h 184221"/>
                <a:gd name="connsiteX3" fmla="*/ 81718 w 101017"/>
                <a:gd name="connsiteY3" fmla="*/ 55532 h 184221"/>
                <a:gd name="connsiteX4" fmla="*/ 64915 w 101017"/>
                <a:gd name="connsiteY4" fmla="*/ 55532 h 184221"/>
                <a:gd name="connsiteX5" fmla="*/ 69166 w 101017"/>
                <a:gd name="connsiteY5" fmla="*/ 32453 h 184221"/>
                <a:gd name="connsiteX6" fmla="*/ 74025 w 101017"/>
                <a:gd name="connsiteY6" fmla="*/ 11399 h 184221"/>
                <a:gd name="connsiteX7" fmla="*/ 83540 w 101017"/>
                <a:gd name="connsiteY7" fmla="*/ 4516 h 184221"/>
                <a:gd name="connsiteX8" fmla="*/ 93459 w 101017"/>
                <a:gd name="connsiteY8" fmla="*/ 8160 h 184221"/>
                <a:gd name="connsiteX9" fmla="*/ 82528 w 101017"/>
                <a:gd name="connsiteY9" fmla="*/ 19092 h 184221"/>
                <a:gd name="connsiteX10" fmla="*/ 90018 w 101017"/>
                <a:gd name="connsiteY10" fmla="*/ 26178 h 184221"/>
                <a:gd name="connsiteX11" fmla="*/ 101152 w 101017"/>
                <a:gd name="connsiteY11" fmla="*/ 14031 h 184221"/>
                <a:gd name="connsiteX12" fmla="*/ 83540 w 101017"/>
                <a:gd name="connsiteY12" fmla="*/ 63 h 184221"/>
                <a:gd name="connsiteX13" fmla="*/ 57830 w 101017"/>
                <a:gd name="connsiteY13" fmla="*/ 23748 h 184221"/>
                <a:gd name="connsiteX14" fmla="*/ 51149 w 101017"/>
                <a:gd name="connsiteY14" fmla="*/ 55532 h 184221"/>
                <a:gd name="connsiteX15" fmla="*/ 37181 w 101017"/>
                <a:gd name="connsiteY15" fmla="*/ 55532 h 184221"/>
                <a:gd name="connsiteX16" fmla="*/ 31108 w 101017"/>
                <a:gd name="connsiteY16" fmla="*/ 59378 h 184221"/>
                <a:gd name="connsiteX17" fmla="*/ 36776 w 101017"/>
                <a:gd name="connsiteY17" fmla="*/ 61807 h 184221"/>
                <a:gd name="connsiteX18" fmla="*/ 50137 w 101017"/>
                <a:gd name="connsiteY18" fmla="*/ 61807 h 184221"/>
                <a:gd name="connsiteX19" fmla="*/ 34954 w 101017"/>
                <a:gd name="connsiteY19" fmla="*/ 141771 h 184221"/>
                <a:gd name="connsiteX20" fmla="*/ 17342 w 101017"/>
                <a:gd name="connsiteY20" fmla="*/ 179830 h 184221"/>
                <a:gd name="connsiteX21" fmla="*/ 7624 w 101017"/>
                <a:gd name="connsiteY21" fmla="*/ 176186 h 184221"/>
                <a:gd name="connsiteX22" fmla="*/ 18759 w 101017"/>
                <a:gd name="connsiteY22" fmla="*/ 165254 h 184221"/>
                <a:gd name="connsiteX23" fmla="*/ 11268 w 101017"/>
                <a:gd name="connsiteY23" fmla="*/ 158169 h 184221"/>
                <a:gd name="connsiteX24" fmla="*/ 134 w 101017"/>
                <a:gd name="connsiteY24" fmla="*/ 170316 h 184221"/>
                <a:gd name="connsiteX25" fmla="*/ 17342 w 101017"/>
                <a:gd name="connsiteY25" fmla="*/ 184284 h 184221"/>
                <a:gd name="connsiteX26" fmla="*/ 40217 w 101017"/>
                <a:gd name="connsiteY26" fmla="*/ 164647 h 184221"/>
                <a:gd name="connsiteX27" fmla="*/ 51554 w 101017"/>
                <a:gd name="connsiteY27" fmla="*/ 125981 h 184221"/>
                <a:gd name="connsiteX28" fmla="*/ 63701 w 101017"/>
                <a:gd name="connsiteY28" fmla="*/ 61807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701" y="61807"/>
                  </a:moveTo>
                  <a:lnTo>
                    <a:pt x="81110" y="61807"/>
                  </a:lnTo>
                  <a:cubicBezTo>
                    <a:pt x="85159" y="61807"/>
                    <a:pt x="87184" y="61807"/>
                    <a:pt x="87184" y="57758"/>
                  </a:cubicBezTo>
                  <a:cubicBezTo>
                    <a:pt x="87184" y="55532"/>
                    <a:pt x="85159" y="55532"/>
                    <a:pt x="81718" y="55532"/>
                  </a:cubicBezTo>
                  <a:lnTo>
                    <a:pt x="64915" y="55532"/>
                  </a:lnTo>
                  <a:lnTo>
                    <a:pt x="69166" y="32453"/>
                  </a:lnTo>
                  <a:cubicBezTo>
                    <a:pt x="69976" y="28202"/>
                    <a:pt x="72810" y="13829"/>
                    <a:pt x="74025" y="11399"/>
                  </a:cubicBezTo>
                  <a:cubicBezTo>
                    <a:pt x="75847" y="7553"/>
                    <a:pt x="79288" y="4516"/>
                    <a:pt x="83540" y="4516"/>
                  </a:cubicBezTo>
                  <a:cubicBezTo>
                    <a:pt x="84350" y="4516"/>
                    <a:pt x="89613" y="4516"/>
                    <a:pt x="93459" y="8160"/>
                  </a:cubicBezTo>
                  <a:cubicBezTo>
                    <a:pt x="84552" y="8970"/>
                    <a:pt x="82528" y="16056"/>
                    <a:pt x="82528" y="19092"/>
                  </a:cubicBezTo>
                  <a:cubicBezTo>
                    <a:pt x="82528" y="23748"/>
                    <a:pt x="86171" y="26178"/>
                    <a:pt x="90018" y="26178"/>
                  </a:cubicBezTo>
                  <a:cubicBezTo>
                    <a:pt x="95281" y="26178"/>
                    <a:pt x="101152" y="21724"/>
                    <a:pt x="101152" y="14031"/>
                  </a:cubicBezTo>
                  <a:cubicBezTo>
                    <a:pt x="101152" y="4719"/>
                    <a:pt x="91840" y="63"/>
                    <a:pt x="83540" y="63"/>
                  </a:cubicBezTo>
                  <a:cubicBezTo>
                    <a:pt x="76657" y="63"/>
                    <a:pt x="63903" y="3707"/>
                    <a:pt x="57830" y="23748"/>
                  </a:cubicBezTo>
                  <a:cubicBezTo>
                    <a:pt x="56615" y="28000"/>
                    <a:pt x="56008" y="30024"/>
                    <a:pt x="51149" y="55532"/>
                  </a:cubicBezTo>
                  <a:lnTo>
                    <a:pt x="37181" y="55532"/>
                  </a:lnTo>
                  <a:cubicBezTo>
                    <a:pt x="33334" y="55532"/>
                    <a:pt x="31108" y="55532"/>
                    <a:pt x="31108" y="59378"/>
                  </a:cubicBezTo>
                  <a:cubicBezTo>
                    <a:pt x="31108" y="61807"/>
                    <a:pt x="32930" y="61807"/>
                    <a:pt x="36776" y="61807"/>
                  </a:cubicBezTo>
                  <a:lnTo>
                    <a:pt x="50137" y="61807"/>
                  </a:lnTo>
                  <a:lnTo>
                    <a:pt x="34954" y="141771"/>
                  </a:lnTo>
                  <a:cubicBezTo>
                    <a:pt x="31310" y="161408"/>
                    <a:pt x="27869" y="179830"/>
                    <a:pt x="17342" y="179830"/>
                  </a:cubicBezTo>
                  <a:cubicBezTo>
                    <a:pt x="16532" y="179830"/>
                    <a:pt x="11471" y="179830"/>
                    <a:pt x="7624" y="176186"/>
                  </a:cubicBezTo>
                  <a:cubicBezTo>
                    <a:pt x="16937" y="175579"/>
                    <a:pt x="18759" y="168291"/>
                    <a:pt x="18759" y="165254"/>
                  </a:cubicBezTo>
                  <a:cubicBezTo>
                    <a:pt x="18759" y="160598"/>
                    <a:pt x="15115" y="158169"/>
                    <a:pt x="11268" y="158169"/>
                  </a:cubicBezTo>
                  <a:cubicBezTo>
                    <a:pt x="6005" y="158169"/>
                    <a:pt x="134" y="162623"/>
                    <a:pt x="134" y="170316"/>
                  </a:cubicBezTo>
                  <a:cubicBezTo>
                    <a:pt x="134" y="179425"/>
                    <a:pt x="9042" y="184284"/>
                    <a:pt x="17342" y="184284"/>
                  </a:cubicBezTo>
                  <a:cubicBezTo>
                    <a:pt x="28476" y="184284"/>
                    <a:pt x="36573" y="172340"/>
                    <a:pt x="40217" y="164647"/>
                  </a:cubicBezTo>
                  <a:cubicBezTo>
                    <a:pt x="46696" y="151893"/>
                    <a:pt x="51352" y="127398"/>
                    <a:pt x="51554" y="125981"/>
                  </a:cubicBezTo>
                  <a:lnTo>
                    <a:pt x="63701" y="61807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形状 72">
              <a:extLst>
                <a:ext uri="{FF2B5EF4-FFF2-40B4-BE49-F238E27FC236}">
                  <a16:creationId xmlns:a16="http://schemas.microsoft.com/office/drawing/2014/main" id="{482026A4-997A-2BCA-BDC9-D93A9319F5FE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7586628" y="2306299"/>
              <a:ext cx="46966" cy="202440"/>
            </a:xfrm>
            <a:custGeom>
              <a:avLst/>
              <a:gdLst>
                <a:gd name="connsiteX0" fmla="*/ 47106 w 46966"/>
                <a:gd name="connsiteY0" fmla="*/ 200479 h 202440"/>
                <a:gd name="connsiteX1" fmla="*/ 43665 w 46966"/>
                <a:gd name="connsiteY1" fmla="*/ 196026 h 202440"/>
                <a:gd name="connsiteX2" fmla="*/ 11882 w 46966"/>
                <a:gd name="connsiteY2" fmla="*/ 101283 h 202440"/>
                <a:gd name="connsiteX3" fmla="*/ 44475 w 46966"/>
                <a:gd name="connsiteY3" fmla="*/ 5529 h 202440"/>
                <a:gd name="connsiteX4" fmla="*/ 47106 w 46966"/>
                <a:gd name="connsiteY4" fmla="*/ 2087 h 202440"/>
                <a:gd name="connsiteX5" fmla="*/ 45082 w 46966"/>
                <a:gd name="connsiteY5" fmla="*/ 63 h 202440"/>
                <a:gd name="connsiteX6" fmla="*/ 12894 w 46966"/>
                <a:gd name="connsiteY6" fmla="*/ 39539 h 202440"/>
                <a:gd name="connsiteX7" fmla="*/ 140 w 46966"/>
                <a:gd name="connsiteY7" fmla="*/ 101283 h 202440"/>
                <a:gd name="connsiteX8" fmla="*/ 13501 w 46966"/>
                <a:gd name="connsiteY8" fmla="*/ 164445 h 202440"/>
                <a:gd name="connsiteX9" fmla="*/ 45082 w 46966"/>
                <a:gd name="connsiteY9" fmla="*/ 202504 h 202440"/>
                <a:gd name="connsiteX10" fmla="*/ 47106 w 46966"/>
                <a:gd name="connsiteY10" fmla="*/ 20047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06" y="200479"/>
                  </a:moveTo>
                  <a:cubicBezTo>
                    <a:pt x="47106" y="199872"/>
                    <a:pt x="47106" y="199467"/>
                    <a:pt x="43665" y="196026"/>
                  </a:cubicBezTo>
                  <a:cubicBezTo>
                    <a:pt x="18360" y="170518"/>
                    <a:pt x="11882" y="132257"/>
                    <a:pt x="11882" y="101283"/>
                  </a:cubicBezTo>
                  <a:cubicBezTo>
                    <a:pt x="11882" y="66058"/>
                    <a:pt x="19574" y="30834"/>
                    <a:pt x="44475" y="5529"/>
                  </a:cubicBezTo>
                  <a:cubicBezTo>
                    <a:pt x="47106" y="3099"/>
                    <a:pt x="47106" y="2694"/>
                    <a:pt x="47106" y="2087"/>
                  </a:cubicBezTo>
                  <a:cubicBezTo>
                    <a:pt x="47106" y="670"/>
                    <a:pt x="46297" y="63"/>
                    <a:pt x="45082" y="63"/>
                  </a:cubicBezTo>
                  <a:cubicBezTo>
                    <a:pt x="43058" y="63"/>
                    <a:pt x="24838" y="13829"/>
                    <a:pt x="12894" y="39539"/>
                  </a:cubicBezTo>
                  <a:cubicBezTo>
                    <a:pt x="2569" y="61807"/>
                    <a:pt x="140" y="84278"/>
                    <a:pt x="140" y="101283"/>
                  </a:cubicBezTo>
                  <a:cubicBezTo>
                    <a:pt x="140" y="117074"/>
                    <a:pt x="2367" y="141569"/>
                    <a:pt x="13501" y="164445"/>
                  </a:cubicBezTo>
                  <a:cubicBezTo>
                    <a:pt x="25648" y="189345"/>
                    <a:pt x="43058" y="202504"/>
                    <a:pt x="45082" y="202504"/>
                  </a:cubicBezTo>
                  <a:cubicBezTo>
                    <a:pt x="46297" y="202504"/>
                    <a:pt x="47106" y="201896"/>
                    <a:pt x="47106" y="200479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58CAF959-5DA9-D6DB-37A1-93D2610B560C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7649970" y="2317029"/>
              <a:ext cx="85632" cy="182601"/>
            </a:xfrm>
            <a:custGeom>
              <a:avLst/>
              <a:gdLst>
                <a:gd name="connsiteX0" fmla="*/ 26664 w 85632"/>
                <a:gd name="connsiteY0" fmla="*/ 79217 h 182601"/>
                <a:gd name="connsiteX1" fmla="*/ 144 w 85632"/>
                <a:gd name="connsiteY1" fmla="*/ 120110 h 182601"/>
                <a:gd name="connsiteX2" fmla="*/ 6015 w 85632"/>
                <a:gd name="connsiteY2" fmla="*/ 136103 h 182601"/>
                <a:gd name="connsiteX3" fmla="*/ 29498 w 85632"/>
                <a:gd name="connsiteY3" fmla="*/ 149262 h 182601"/>
                <a:gd name="connsiteX4" fmla="*/ 53993 w 85632"/>
                <a:gd name="connsiteY4" fmla="*/ 158776 h 182601"/>
                <a:gd name="connsiteX5" fmla="*/ 61079 w 85632"/>
                <a:gd name="connsiteY5" fmla="*/ 167481 h 182601"/>
                <a:gd name="connsiteX6" fmla="*/ 51159 w 85632"/>
                <a:gd name="connsiteY6" fmla="*/ 178211 h 182601"/>
                <a:gd name="connsiteX7" fmla="*/ 33344 w 85632"/>
                <a:gd name="connsiteY7" fmla="*/ 171733 h 182601"/>
                <a:gd name="connsiteX8" fmla="*/ 31117 w 85632"/>
                <a:gd name="connsiteY8" fmla="*/ 170720 h 182601"/>
                <a:gd name="connsiteX9" fmla="*/ 29093 w 85632"/>
                <a:gd name="connsiteY9" fmla="*/ 172947 h 182601"/>
                <a:gd name="connsiteX10" fmla="*/ 51159 w 85632"/>
                <a:gd name="connsiteY10" fmla="*/ 182664 h 182601"/>
                <a:gd name="connsiteX11" fmla="*/ 72213 w 85632"/>
                <a:gd name="connsiteY11" fmla="*/ 161003 h 182601"/>
                <a:gd name="connsiteX12" fmla="*/ 62496 w 85632"/>
                <a:gd name="connsiteY12" fmla="*/ 146630 h 182601"/>
                <a:gd name="connsiteX13" fmla="*/ 50147 w 85632"/>
                <a:gd name="connsiteY13" fmla="*/ 141974 h 182601"/>
                <a:gd name="connsiteX14" fmla="*/ 37798 w 85632"/>
                <a:gd name="connsiteY14" fmla="*/ 137318 h 182601"/>
                <a:gd name="connsiteX15" fmla="*/ 25651 w 85632"/>
                <a:gd name="connsiteY15" fmla="*/ 132459 h 182601"/>
                <a:gd name="connsiteX16" fmla="*/ 10468 w 85632"/>
                <a:gd name="connsiteY16" fmla="*/ 114442 h 182601"/>
                <a:gd name="connsiteX17" fmla="*/ 35369 w 85632"/>
                <a:gd name="connsiteY17" fmla="*/ 80027 h 182601"/>
                <a:gd name="connsiteX18" fmla="*/ 53183 w 85632"/>
                <a:gd name="connsiteY18" fmla="*/ 82659 h 182601"/>
                <a:gd name="connsiteX19" fmla="*/ 72010 w 85632"/>
                <a:gd name="connsiteY19" fmla="*/ 76383 h 182601"/>
                <a:gd name="connsiteX20" fmla="*/ 55410 w 85632"/>
                <a:gd name="connsiteY20" fmla="*/ 70917 h 182601"/>
                <a:gd name="connsiteX21" fmla="*/ 38405 w 85632"/>
                <a:gd name="connsiteY21" fmla="*/ 73346 h 182601"/>
                <a:gd name="connsiteX22" fmla="*/ 32332 w 85632"/>
                <a:gd name="connsiteY22" fmla="*/ 57556 h 182601"/>
                <a:gd name="connsiteX23" fmla="*/ 54803 w 85632"/>
                <a:gd name="connsiteY23" fmla="*/ 23141 h 182601"/>
                <a:gd name="connsiteX24" fmla="*/ 67759 w 85632"/>
                <a:gd name="connsiteY24" fmla="*/ 27595 h 182601"/>
                <a:gd name="connsiteX25" fmla="*/ 85776 w 85632"/>
                <a:gd name="connsiteY25" fmla="*/ 21319 h 182601"/>
                <a:gd name="connsiteX26" fmla="*/ 68974 w 85632"/>
                <a:gd name="connsiteY26" fmla="*/ 15853 h 182601"/>
                <a:gd name="connsiteX27" fmla="*/ 56220 w 85632"/>
                <a:gd name="connsiteY27" fmla="*/ 16865 h 182601"/>
                <a:gd name="connsiteX28" fmla="*/ 55208 w 85632"/>
                <a:gd name="connsiteY28" fmla="*/ 10185 h 182601"/>
                <a:gd name="connsiteX29" fmla="*/ 56220 w 85632"/>
                <a:gd name="connsiteY29" fmla="*/ 2694 h 182601"/>
                <a:gd name="connsiteX30" fmla="*/ 53791 w 85632"/>
                <a:gd name="connsiteY30" fmla="*/ 63 h 182601"/>
                <a:gd name="connsiteX31" fmla="*/ 50147 w 85632"/>
                <a:gd name="connsiteY31" fmla="*/ 9982 h 182601"/>
                <a:gd name="connsiteX32" fmla="*/ 51564 w 85632"/>
                <a:gd name="connsiteY32" fmla="*/ 17878 h 182601"/>
                <a:gd name="connsiteX33" fmla="*/ 16137 w 85632"/>
                <a:gd name="connsiteY33" fmla="*/ 55734 h 182601"/>
                <a:gd name="connsiteX34" fmla="*/ 29295 w 85632"/>
                <a:gd name="connsiteY34" fmla="*/ 77193 h 182601"/>
                <a:gd name="connsiteX35" fmla="*/ 26664 w 85632"/>
                <a:gd name="connsiteY35" fmla="*/ 79217 h 182601"/>
                <a:gd name="connsiteX36" fmla="*/ 59459 w 85632"/>
                <a:gd name="connsiteY36" fmla="*/ 21319 h 182601"/>
                <a:gd name="connsiteX37" fmla="*/ 69176 w 85632"/>
                <a:gd name="connsiteY37" fmla="*/ 20307 h 182601"/>
                <a:gd name="connsiteX38" fmla="*/ 80513 w 85632"/>
                <a:gd name="connsiteY38" fmla="*/ 21522 h 182601"/>
                <a:gd name="connsiteX39" fmla="*/ 67962 w 85632"/>
                <a:gd name="connsiteY39" fmla="*/ 23141 h 182601"/>
                <a:gd name="connsiteX40" fmla="*/ 59459 w 85632"/>
                <a:gd name="connsiteY40" fmla="*/ 21319 h 182601"/>
                <a:gd name="connsiteX41" fmla="*/ 43669 w 85632"/>
                <a:gd name="connsiteY41" fmla="*/ 76585 h 182601"/>
                <a:gd name="connsiteX42" fmla="*/ 55208 w 85632"/>
                <a:gd name="connsiteY42" fmla="*/ 75371 h 182601"/>
                <a:gd name="connsiteX43" fmla="*/ 66747 w 85632"/>
                <a:gd name="connsiteY43" fmla="*/ 76585 h 182601"/>
                <a:gd name="connsiteX44" fmla="*/ 53791 w 85632"/>
                <a:gd name="connsiteY44" fmla="*/ 78205 h 182601"/>
                <a:gd name="connsiteX45" fmla="*/ 43669 w 85632"/>
                <a:gd name="connsiteY45" fmla="*/ 76585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664" y="79217"/>
                  </a:moveTo>
                  <a:cubicBezTo>
                    <a:pt x="4598" y="93793"/>
                    <a:pt x="144" y="112822"/>
                    <a:pt x="144" y="120110"/>
                  </a:cubicBezTo>
                  <a:cubicBezTo>
                    <a:pt x="144" y="129827"/>
                    <a:pt x="5610" y="135496"/>
                    <a:pt x="6015" y="136103"/>
                  </a:cubicBezTo>
                  <a:cubicBezTo>
                    <a:pt x="12493" y="142784"/>
                    <a:pt x="14315" y="143593"/>
                    <a:pt x="29498" y="149262"/>
                  </a:cubicBezTo>
                  <a:lnTo>
                    <a:pt x="53993" y="158776"/>
                  </a:lnTo>
                  <a:cubicBezTo>
                    <a:pt x="57030" y="160193"/>
                    <a:pt x="61079" y="161611"/>
                    <a:pt x="61079" y="167481"/>
                  </a:cubicBezTo>
                  <a:cubicBezTo>
                    <a:pt x="61079" y="172137"/>
                    <a:pt x="57435" y="178211"/>
                    <a:pt x="51159" y="178211"/>
                  </a:cubicBezTo>
                  <a:cubicBezTo>
                    <a:pt x="42252" y="178211"/>
                    <a:pt x="35571" y="173352"/>
                    <a:pt x="33344" y="171733"/>
                  </a:cubicBezTo>
                  <a:cubicBezTo>
                    <a:pt x="32130" y="170923"/>
                    <a:pt x="31927" y="170720"/>
                    <a:pt x="31117" y="170720"/>
                  </a:cubicBezTo>
                  <a:cubicBezTo>
                    <a:pt x="29498" y="170720"/>
                    <a:pt x="29093" y="172137"/>
                    <a:pt x="29093" y="172947"/>
                  </a:cubicBezTo>
                  <a:cubicBezTo>
                    <a:pt x="29093" y="175377"/>
                    <a:pt x="39822" y="182664"/>
                    <a:pt x="51159" y="182664"/>
                  </a:cubicBezTo>
                  <a:cubicBezTo>
                    <a:pt x="63710" y="182664"/>
                    <a:pt x="72213" y="170923"/>
                    <a:pt x="72213" y="161003"/>
                  </a:cubicBezTo>
                  <a:cubicBezTo>
                    <a:pt x="72213" y="151286"/>
                    <a:pt x="64723" y="147642"/>
                    <a:pt x="62496" y="146630"/>
                  </a:cubicBezTo>
                  <a:cubicBezTo>
                    <a:pt x="59662" y="145618"/>
                    <a:pt x="52779" y="142986"/>
                    <a:pt x="50147" y="141974"/>
                  </a:cubicBezTo>
                  <a:cubicBezTo>
                    <a:pt x="46098" y="140354"/>
                    <a:pt x="42049" y="138735"/>
                    <a:pt x="37798" y="137318"/>
                  </a:cubicBezTo>
                  <a:lnTo>
                    <a:pt x="25651" y="132459"/>
                  </a:lnTo>
                  <a:cubicBezTo>
                    <a:pt x="16542" y="128815"/>
                    <a:pt x="10468" y="122944"/>
                    <a:pt x="10468" y="114442"/>
                  </a:cubicBezTo>
                  <a:cubicBezTo>
                    <a:pt x="10468" y="106142"/>
                    <a:pt x="18364" y="88529"/>
                    <a:pt x="35369" y="80027"/>
                  </a:cubicBezTo>
                  <a:cubicBezTo>
                    <a:pt x="42859" y="82659"/>
                    <a:pt x="48932" y="82659"/>
                    <a:pt x="53183" y="82659"/>
                  </a:cubicBezTo>
                  <a:cubicBezTo>
                    <a:pt x="59257" y="82659"/>
                    <a:pt x="72010" y="82659"/>
                    <a:pt x="72010" y="76383"/>
                  </a:cubicBezTo>
                  <a:cubicBezTo>
                    <a:pt x="72010" y="71322"/>
                    <a:pt x="63305" y="70917"/>
                    <a:pt x="55410" y="70917"/>
                  </a:cubicBezTo>
                  <a:cubicBezTo>
                    <a:pt x="51766" y="70917"/>
                    <a:pt x="45896" y="70917"/>
                    <a:pt x="38405" y="73346"/>
                  </a:cubicBezTo>
                  <a:cubicBezTo>
                    <a:pt x="33142" y="68083"/>
                    <a:pt x="32332" y="61402"/>
                    <a:pt x="32332" y="57556"/>
                  </a:cubicBezTo>
                  <a:cubicBezTo>
                    <a:pt x="32332" y="46219"/>
                    <a:pt x="39620" y="30631"/>
                    <a:pt x="54803" y="23141"/>
                  </a:cubicBezTo>
                  <a:cubicBezTo>
                    <a:pt x="58447" y="27595"/>
                    <a:pt x="63103" y="27595"/>
                    <a:pt x="67759" y="27595"/>
                  </a:cubicBezTo>
                  <a:cubicBezTo>
                    <a:pt x="72820" y="27595"/>
                    <a:pt x="85776" y="27595"/>
                    <a:pt x="85776" y="21319"/>
                  </a:cubicBezTo>
                  <a:cubicBezTo>
                    <a:pt x="85776" y="16056"/>
                    <a:pt x="76869" y="15853"/>
                    <a:pt x="68974" y="15853"/>
                  </a:cubicBezTo>
                  <a:cubicBezTo>
                    <a:pt x="66342" y="15853"/>
                    <a:pt x="61484" y="15853"/>
                    <a:pt x="56220" y="16865"/>
                  </a:cubicBezTo>
                  <a:cubicBezTo>
                    <a:pt x="55613" y="15043"/>
                    <a:pt x="55208" y="13626"/>
                    <a:pt x="55208" y="10185"/>
                  </a:cubicBezTo>
                  <a:cubicBezTo>
                    <a:pt x="55208" y="7351"/>
                    <a:pt x="56220" y="3099"/>
                    <a:pt x="56220" y="2694"/>
                  </a:cubicBezTo>
                  <a:cubicBezTo>
                    <a:pt x="56220" y="1075"/>
                    <a:pt x="55208" y="63"/>
                    <a:pt x="53791" y="63"/>
                  </a:cubicBezTo>
                  <a:cubicBezTo>
                    <a:pt x="50147" y="63"/>
                    <a:pt x="50147" y="9375"/>
                    <a:pt x="50147" y="9982"/>
                  </a:cubicBezTo>
                  <a:cubicBezTo>
                    <a:pt x="50147" y="14031"/>
                    <a:pt x="51361" y="17068"/>
                    <a:pt x="51564" y="17878"/>
                  </a:cubicBezTo>
                  <a:cubicBezTo>
                    <a:pt x="29903" y="23951"/>
                    <a:pt x="16137" y="40146"/>
                    <a:pt x="16137" y="55734"/>
                  </a:cubicBezTo>
                  <a:cubicBezTo>
                    <a:pt x="16137" y="63224"/>
                    <a:pt x="19781" y="71727"/>
                    <a:pt x="29295" y="77193"/>
                  </a:cubicBezTo>
                  <a:lnTo>
                    <a:pt x="26664" y="79217"/>
                  </a:lnTo>
                  <a:close/>
                  <a:moveTo>
                    <a:pt x="59459" y="21319"/>
                  </a:moveTo>
                  <a:cubicBezTo>
                    <a:pt x="62698" y="20307"/>
                    <a:pt x="66949" y="20307"/>
                    <a:pt x="69176" y="20307"/>
                  </a:cubicBezTo>
                  <a:cubicBezTo>
                    <a:pt x="76059" y="20307"/>
                    <a:pt x="76869" y="20509"/>
                    <a:pt x="80513" y="21522"/>
                  </a:cubicBezTo>
                  <a:cubicBezTo>
                    <a:pt x="78893" y="22129"/>
                    <a:pt x="76869" y="23141"/>
                    <a:pt x="67962" y="23141"/>
                  </a:cubicBezTo>
                  <a:cubicBezTo>
                    <a:pt x="64115" y="23141"/>
                    <a:pt x="61686" y="23141"/>
                    <a:pt x="59459" y="21319"/>
                  </a:cubicBezTo>
                  <a:close/>
                  <a:moveTo>
                    <a:pt x="43669" y="76585"/>
                  </a:moveTo>
                  <a:cubicBezTo>
                    <a:pt x="48325" y="75371"/>
                    <a:pt x="52779" y="75371"/>
                    <a:pt x="55208" y="75371"/>
                  </a:cubicBezTo>
                  <a:cubicBezTo>
                    <a:pt x="62293" y="75371"/>
                    <a:pt x="63103" y="75573"/>
                    <a:pt x="66747" y="76585"/>
                  </a:cubicBezTo>
                  <a:cubicBezTo>
                    <a:pt x="65127" y="77395"/>
                    <a:pt x="63103" y="78205"/>
                    <a:pt x="53791" y="78205"/>
                  </a:cubicBezTo>
                  <a:cubicBezTo>
                    <a:pt x="49135" y="78205"/>
                    <a:pt x="47313" y="78205"/>
                    <a:pt x="43669" y="76585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1868E5CB-AC87-D508-493E-5E230A068D0C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7754735" y="2306299"/>
              <a:ext cx="46966" cy="202440"/>
            </a:xfrm>
            <a:custGeom>
              <a:avLst/>
              <a:gdLst>
                <a:gd name="connsiteX0" fmla="*/ 47115 w 46966"/>
                <a:gd name="connsiteY0" fmla="*/ 101283 h 202440"/>
                <a:gd name="connsiteX1" fmla="*/ 33754 w 46966"/>
                <a:gd name="connsiteY1" fmla="*/ 38122 h 202440"/>
                <a:gd name="connsiteX2" fmla="*/ 2173 w 46966"/>
                <a:gd name="connsiteY2" fmla="*/ 63 h 202440"/>
                <a:gd name="connsiteX3" fmla="*/ 149 w 46966"/>
                <a:gd name="connsiteY3" fmla="*/ 2087 h 202440"/>
                <a:gd name="connsiteX4" fmla="*/ 3995 w 46966"/>
                <a:gd name="connsiteY4" fmla="*/ 6743 h 202440"/>
                <a:gd name="connsiteX5" fmla="*/ 35373 w 46966"/>
                <a:gd name="connsiteY5" fmla="*/ 101283 h 202440"/>
                <a:gd name="connsiteX6" fmla="*/ 2780 w 46966"/>
                <a:gd name="connsiteY6" fmla="*/ 197038 h 202440"/>
                <a:gd name="connsiteX7" fmla="*/ 149 w 46966"/>
                <a:gd name="connsiteY7" fmla="*/ 200479 h 202440"/>
                <a:gd name="connsiteX8" fmla="*/ 2173 w 46966"/>
                <a:gd name="connsiteY8" fmla="*/ 202504 h 202440"/>
                <a:gd name="connsiteX9" fmla="*/ 34361 w 46966"/>
                <a:gd name="connsiteY9" fmla="*/ 163028 h 202440"/>
                <a:gd name="connsiteX10" fmla="*/ 47115 w 46966"/>
                <a:gd name="connsiteY10" fmla="*/ 10128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15" y="101283"/>
                  </a:moveTo>
                  <a:cubicBezTo>
                    <a:pt x="47115" y="85493"/>
                    <a:pt x="44888" y="60997"/>
                    <a:pt x="33754" y="38122"/>
                  </a:cubicBezTo>
                  <a:cubicBezTo>
                    <a:pt x="21607" y="13221"/>
                    <a:pt x="4198" y="63"/>
                    <a:pt x="2173" y="63"/>
                  </a:cubicBezTo>
                  <a:cubicBezTo>
                    <a:pt x="959" y="63"/>
                    <a:pt x="149" y="873"/>
                    <a:pt x="149" y="2087"/>
                  </a:cubicBezTo>
                  <a:cubicBezTo>
                    <a:pt x="149" y="2694"/>
                    <a:pt x="149" y="3099"/>
                    <a:pt x="3995" y="6743"/>
                  </a:cubicBezTo>
                  <a:cubicBezTo>
                    <a:pt x="23834" y="26785"/>
                    <a:pt x="35373" y="58973"/>
                    <a:pt x="35373" y="101283"/>
                  </a:cubicBezTo>
                  <a:cubicBezTo>
                    <a:pt x="35373" y="135901"/>
                    <a:pt x="27883" y="171530"/>
                    <a:pt x="2780" y="197038"/>
                  </a:cubicBezTo>
                  <a:cubicBezTo>
                    <a:pt x="149" y="199467"/>
                    <a:pt x="149" y="199872"/>
                    <a:pt x="149" y="200479"/>
                  </a:cubicBezTo>
                  <a:cubicBezTo>
                    <a:pt x="149" y="201694"/>
                    <a:pt x="959" y="202504"/>
                    <a:pt x="2173" y="202504"/>
                  </a:cubicBezTo>
                  <a:cubicBezTo>
                    <a:pt x="4198" y="202504"/>
                    <a:pt x="22417" y="188738"/>
                    <a:pt x="34361" y="163028"/>
                  </a:cubicBezTo>
                  <a:cubicBezTo>
                    <a:pt x="44686" y="140759"/>
                    <a:pt x="47115" y="118288"/>
                    <a:pt x="47115" y="101283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形状 75">
              <a:extLst>
                <a:ext uri="{FF2B5EF4-FFF2-40B4-BE49-F238E27FC236}">
                  <a16:creationId xmlns:a16="http://schemas.microsoft.com/office/drawing/2014/main" id="{C07E08D8-0878-74D0-3FF8-6FB40A9F2BC2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7889289" y="2354683"/>
              <a:ext cx="179767" cy="105674"/>
            </a:xfrm>
            <a:custGeom>
              <a:avLst/>
              <a:gdLst>
                <a:gd name="connsiteX0" fmla="*/ 157857 w 179767"/>
                <a:gd name="connsiteY0" fmla="*/ 56949 h 105674"/>
                <a:gd name="connsiteX1" fmla="*/ 139637 w 179767"/>
                <a:gd name="connsiteY1" fmla="*/ 76383 h 105674"/>
                <a:gd name="connsiteX2" fmla="*/ 128908 w 179767"/>
                <a:gd name="connsiteY2" fmla="*/ 103308 h 105674"/>
                <a:gd name="connsiteX3" fmla="*/ 132957 w 179767"/>
                <a:gd name="connsiteY3" fmla="*/ 105737 h 105674"/>
                <a:gd name="connsiteX4" fmla="*/ 137410 w 179767"/>
                <a:gd name="connsiteY4" fmla="*/ 101688 h 105674"/>
                <a:gd name="connsiteX5" fmla="*/ 176886 w 179767"/>
                <a:gd name="connsiteY5" fmla="*/ 55532 h 105674"/>
                <a:gd name="connsiteX6" fmla="*/ 179923 w 179767"/>
                <a:gd name="connsiteY6" fmla="*/ 52900 h 105674"/>
                <a:gd name="connsiteX7" fmla="*/ 178303 w 179767"/>
                <a:gd name="connsiteY7" fmla="*/ 50673 h 105674"/>
                <a:gd name="connsiteX8" fmla="*/ 137208 w 179767"/>
                <a:gd name="connsiteY8" fmla="*/ 3099 h 105674"/>
                <a:gd name="connsiteX9" fmla="*/ 132957 w 179767"/>
                <a:gd name="connsiteY9" fmla="*/ 63 h 105674"/>
                <a:gd name="connsiteX10" fmla="*/ 128908 w 179767"/>
                <a:gd name="connsiteY10" fmla="*/ 2492 h 105674"/>
                <a:gd name="connsiteX11" fmla="*/ 139232 w 179767"/>
                <a:gd name="connsiteY11" fmla="*/ 29214 h 105674"/>
                <a:gd name="connsiteX12" fmla="*/ 157857 w 179767"/>
                <a:gd name="connsiteY12" fmla="*/ 48851 h 105674"/>
                <a:gd name="connsiteX13" fmla="*/ 7443 w 179767"/>
                <a:gd name="connsiteY13" fmla="*/ 48851 h 105674"/>
                <a:gd name="connsiteX14" fmla="*/ 155 w 179767"/>
                <a:gd name="connsiteY14" fmla="*/ 52900 h 105674"/>
                <a:gd name="connsiteX15" fmla="*/ 7443 w 179767"/>
                <a:gd name="connsiteY15" fmla="*/ 56949 h 105674"/>
                <a:gd name="connsiteX16" fmla="*/ 157857 w 179767"/>
                <a:gd name="connsiteY16" fmla="*/ 56949 h 10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767" h="105674">
                  <a:moveTo>
                    <a:pt x="157857" y="56949"/>
                  </a:moveTo>
                  <a:cubicBezTo>
                    <a:pt x="146723" y="65451"/>
                    <a:pt x="141257" y="73751"/>
                    <a:pt x="139637" y="76383"/>
                  </a:cubicBezTo>
                  <a:cubicBezTo>
                    <a:pt x="130527" y="90351"/>
                    <a:pt x="128908" y="103105"/>
                    <a:pt x="128908" y="103308"/>
                  </a:cubicBezTo>
                  <a:cubicBezTo>
                    <a:pt x="128908" y="105737"/>
                    <a:pt x="131337" y="105737"/>
                    <a:pt x="132957" y="105737"/>
                  </a:cubicBezTo>
                  <a:cubicBezTo>
                    <a:pt x="136398" y="105737"/>
                    <a:pt x="136601" y="105332"/>
                    <a:pt x="137410" y="101688"/>
                  </a:cubicBezTo>
                  <a:cubicBezTo>
                    <a:pt x="142066" y="81849"/>
                    <a:pt x="154010" y="64844"/>
                    <a:pt x="176886" y="55532"/>
                  </a:cubicBezTo>
                  <a:cubicBezTo>
                    <a:pt x="179316" y="54722"/>
                    <a:pt x="179923" y="54317"/>
                    <a:pt x="179923" y="52900"/>
                  </a:cubicBezTo>
                  <a:cubicBezTo>
                    <a:pt x="179923" y="51483"/>
                    <a:pt x="178708" y="50875"/>
                    <a:pt x="178303" y="50673"/>
                  </a:cubicBezTo>
                  <a:cubicBezTo>
                    <a:pt x="169396" y="47231"/>
                    <a:pt x="144901" y="37109"/>
                    <a:pt x="137208" y="3099"/>
                  </a:cubicBezTo>
                  <a:cubicBezTo>
                    <a:pt x="136601" y="670"/>
                    <a:pt x="136398" y="63"/>
                    <a:pt x="132957" y="63"/>
                  </a:cubicBezTo>
                  <a:cubicBezTo>
                    <a:pt x="131337" y="63"/>
                    <a:pt x="128908" y="63"/>
                    <a:pt x="128908" y="2492"/>
                  </a:cubicBezTo>
                  <a:cubicBezTo>
                    <a:pt x="128908" y="2897"/>
                    <a:pt x="130730" y="15651"/>
                    <a:pt x="139232" y="29214"/>
                  </a:cubicBezTo>
                  <a:cubicBezTo>
                    <a:pt x="143281" y="35287"/>
                    <a:pt x="149152" y="42373"/>
                    <a:pt x="157857" y="48851"/>
                  </a:cubicBezTo>
                  <a:lnTo>
                    <a:pt x="7443" y="48851"/>
                  </a:lnTo>
                  <a:cubicBezTo>
                    <a:pt x="3799" y="48851"/>
                    <a:pt x="155" y="48851"/>
                    <a:pt x="155" y="52900"/>
                  </a:cubicBezTo>
                  <a:cubicBezTo>
                    <a:pt x="155" y="56949"/>
                    <a:pt x="3799" y="56949"/>
                    <a:pt x="7443" y="56949"/>
                  </a:cubicBezTo>
                  <a:lnTo>
                    <a:pt x="157857" y="56949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形状 76">
              <a:extLst>
                <a:ext uri="{FF2B5EF4-FFF2-40B4-BE49-F238E27FC236}">
                  <a16:creationId xmlns:a16="http://schemas.microsoft.com/office/drawing/2014/main" id="{9726FFE1-8A69-192D-F101-B75050E2C56D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8144724" y="2323304"/>
              <a:ext cx="85227" cy="139279"/>
            </a:xfrm>
            <a:custGeom>
              <a:avLst/>
              <a:gdLst>
                <a:gd name="connsiteX0" fmla="*/ 85396 w 85227"/>
                <a:gd name="connsiteY0" fmla="*/ 70107 h 139279"/>
                <a:gd name="connsiteX1" fmla="*/ 77298 w 85227"/>
                <a:gd name="connsiteY1" fmla="*/ 22736 h 139279"/>
                <a:gd name="connsiteX2" fmla="*/ 42883 w 85227"/>
                <a:gd name="connsiteY2" fmla="*/ 63 h 139279"/>
                <a:gd name="connsiteX3" fmla="*/ 7658 w 85227"/>
                <a:gd name="connsiteY3" fmla="*/ 24153 h 139279"/>
                <a:gd name="connsiteX4" fmla="*/ 168 w 85227"/>
                <a:gd name="connsiteY4" fmla="*/ 70107 h 139279"/>
                <a:gd name="connsiteX5" fmla="*/ 9278 w 85227"/>
                <a:gd name="connsiteY5" fmla="*/ 118896 h 139279"/>
                <a:gd name="connsiteX6" fmla="*/ 42681 w 85227"/>
                <a:gd name="connsiteY6" fmla="*/ 139342 h 139279"/>
                <a:gd name="connsiteX7" fmla="*/ 77905 w 85227"/>
                <a:gd name="connsiteY7" fmla="*/ 115859 h 139279"/>
                <a:gd name="connsiteX8" fmla="*/ 85396 w 85227"/>
                <a:gd name="connsiteY8" fmla="*/ 70107 h 139279"/>
                <a:gd name="connsiteX9" fmla="*/ 42681 w 85227"/>
                <a:gd name="connsiteY9" fmla="*/ 134888 h 139279"/>
                <a:gd name="connsiteX10" fmla="*/ 19198 w 85227"/>
                <a:gd name="connsiteY10" fmla="*/ 110393 h 139279"/>
                <a:gd name="connsiteX11" fmla="*/ 16971 w 85227"/>
                <a:gd name="connsiteY11" fmla="*/ 67678 h 139279"/>
                <a:gd name="connsiteX12" fmla="*/ 18590 w 85227"/>
                <a:gd name="connsiteY12" fmla="*/ 30429 h 139279"/>
                <a:gd name="connsiteX13" fmla="*/ 42681 w 85227"/>
                <a:gd name="connsiteY13" fmla="*/ 4516 h 139279"/>
                <a:gd name="connsiteX14" fmla="*/ 66569 w 85227"/>
                <a:gd name="connsiteY14" fmla="*/ 28202 h 139279"/>
                <a:gd name="connsiteX15" fmla="*/ 68593 w 85227"/>
                <a:gd name="connsiteY15" fmla="*/ 67678 h 139279"/>
                <a:gd name="connsiteX16" fmla="*/ 66366 w 85227"/>
                <a:gd name="connsiteY16" fmla="*/ 109583 h 139279"/>
                <a:gd name="connsiteX17" fmla="*/ 42681 w 85227"/>
                <a:gd name="connsiteY17" fmla="*/ 134888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9279">
                  <a:moveTo>
                    <a:pt x="85396" y="70107"/>
                  </a:moveTo>
                  <a:cubicBezTo>
                    <a:pt x="85396" y="53912"/>
                    <a:pt x="84384" y="37717"/>
                    <a:pt x="77298" y="22736"/>
                  </a:cubicBezTo>
                  <a:cubicBezTo>
                    <a:pt x="67986" y="3302"/>
                    <a:pt x="51386" y="63"/>
                    <a:pt x="42883" y="63"/>
                  </a:cubicBezTo>
                  <a:cubicBezTo>
                    <a:pt x="30737" y="63"/>
                    <a:pt x="15959" y="5326"/>
                    <a:pt x="7658" y="24153"/>
                  </a:cubicBezTo>
                  <a:cubicBezTo>
                    <a:pt x="1180" y="38122"/>
                    <a:pt x="168" y="53912"/>
                    <a:pt x="168" y="70107"/>
                  </a:cubicBezTo>
                  <a:cubicBezTo>
                    <a:pt x="168" y="85290"/>
                    <a:pt x="978" y="103510"/>
                    <a:pt x="9278" y="118896"/>
                  </a:cubicBezTo>
                  <a:cubicBezTo>
                    <a:pt x="17983" y="135293"/>
                    <a:pt x="32761" y="139342"/>
                    <a:pt x="42681" y="139342"/>
                  </a:cubicBezTo>
                  <a:cubicBezTo>
                    <a:pt x="53613" y="139342"/>
                    <a:pt x="68998" y="135091"/>
                    <a:pt x="77905" y="115859"/>
                  </a:cubicBezTo>
                  <a:cubicBezTo>
                    <a:pt x="84384" y="101891"/>
                    <a:pt x="85396" y="86100"/>
                    <a:pt x="85396" y="70107"/>
                  </a:cubicBezTo>
                  <a:close/>
                  <a:moveTo>
                    <a:pt x="42681" y="134888"/>
                  </a:moveTo>
                  <a:cubicBezTo>
                    <a:pt x="34786" y="134888"/>
                    <a:pt x="22842" y="129827"/>
                    <a:pt x="19198" y="110393"/>
                  </a:cubicBezTo>
                  <a:cubicBezTo>
                    <a:pt x="16971" y="98247"/>
                    <a:pt x="16971" y="79622"/>
                    <a:pt x="16971" y="67678"/>
                  </a:cubicBezTo>
                  <a:cubicBezTo>
                    <a:pt x="16971" y="54722"/>
                    <a:pt x="16971" y="41361"/>
                    <a:pt x="18590" y="30429"/>
                  </a:cubicBezTo>
                  <a:cubicBezTo>
                    <a:pt x="22437" y="6338"/>
                    <a:pt x="37620" y="4516"/>
                    <a:pt x="42681" y="4516"/>
                  </a:cubicBezTo>
                  <a:cubicBezTo>
                    <a:pt x="49361" y="4516"/>
                    <a:pt x="62722" y="8160"/>
                    <a:pt x="66569" y="28202"/>
                  </a:cubicBezTo>
                  <a:cubicBezTo>
                    <a:pt x="68593" y="39539"/>
                    <a:pt x="68593" y="54924"/>
                    <a:pt x="68593" y="67678"/>
                  </a:cubicBezTo>
                  <a:cubicBezTo>
                    <a:pt x="68593" y="82861"/>
                    <a:pt x="68593" y="96627"/>
                    <a:pt x="66366" y="109583"/>
                  </a:cubicBezTo>
                  <a:cubicBezTo>
                    <a:pt x="63330" y="128815"/>
                    <a:pt x="51791" y="134888"/>
                    <a:pt x="42681" y="134888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形状 77">
              <a:extLst>
                <a:ext uri="{FF2B5EF4-FFF2-40B4-BE49-F238E27FC236}">
                  <a16:creationId xmlns:a16="http://schemas.microsoft.com/office/drawing/2014/main" id="{C9C1F212-D2F6-D4F4-76AD-2E927FA6AAB8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8255459" y="2370878"/>
              <a:ext cx="22066" cy="126323"/>
            </a:xfrm>
            <a:custGeom>
              <a:avLst/>
              <a:gdLst>
                <a:gd name="connsiteX0" fmla="*/ 21632 w 22066"/>
                <a:gd name="connsiteY0" fmla="*/ 10792 h 126323"/>
                <a:gd name="connsiteX1" fmla="*/ 10902 w 22066"/>
                <a:gd name="connsiteY1" fmla="*/ 63 h 126323"/>
                <a:gd name="connsiteX2" fmla="*/ 173 w 22066"/>
                <a:gd name="connsiteY2" fmla="*/ 10792 h 126323"/>
                <a:gd name="connsiteX3" fmla="*/ 10902 w 22066"/>
                <a:gd name="connsiteY3" fmla="*/ 21521 h 126323"/>
                <a:gd name="connsiteX4" fmla="*/ 21632 w 22066"/>
                <a:gd name="connsiteY4" fmla="*/ 10792 h 126323"/>
                <a:gd name="connsiteX5" fmla="*/ 17785 w 22066"/>
                <a:gd name="connsiteY5" fmla="*/ 85088 h 126323"/>
                <a:gd name="connsiteX6" fmla="*/ 4829 w 22066"/>
                <a:gd name="connsiteY6" fmla="*/ 121527 h 126323"/>
                <a:gd name="connsiteX7" fmla="*/ 3412 w 22066"/>
                <a:gd name="connsiteY7" fmla="*/ 124159 h 126323"/>
                <a:gd name="connsiteX8" fmla="*/ 5437 w 22066"/>
                <a:gd name="connsiteY8" fmla="*/ 126386 h 126323"/>
                <a:gd name="connsiteX9" fmla="*/ 22239 w 22066"/>
                <a:gd name="connsiteY9" fmla="*/ 86707 h 126323"/>
                <a:gd name="connsiteX10" fmla="*/ 10902 w 22066"/>
                <a:gd name="connsiteY10" fmla="*/ 65856 h 126323"/>
                <a:gd name="connsiteX11" fmla="*/ 173 w 22066"/>
                <a:gd name="connsiteY11" fmla="*/ 76585 h 126323"/>
                <a:gd name="connsiteX12" fmla="*/ 10902 w 22066"/>
                <a:gd name="connsiteY12" fmla="*/ 87315 h 126323"/>
                <a:gd name="connsiteX13" fmla="*/ 12522 w 22066"/>
                <a:gd name="connsiteY13" fmla="*/ 87112 h 126323"/>
                <a:gd name="connsiteX14" fmla="*/ 17785 w 22066"/>
                <a:gd name="connsiteY14" fmla="*/ 85088 h 12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066" h="126323">
                  <a:moveTo>
                    <a:pt x="21632" y="10792"/>
                  </a:moveTo>
                  <a:cubicBezTo>
                    <a:pt x="21632" y="4921"/>
                    <a:pt x="16773" y="63"/>
                    <a:pt x="10902" y="63"/>
                  </a:cubicBezTo>
                  <a:cubicBezTo>
                    <a:pt x="5032" y="63"/>
                    <a:pt x="173" y="4921"/>
                    <a:pt x="173" y="10792"/>
                  </a:cubicBezTo>
                  <a:cubicBezTo>
                    <a:pt x="173" y="16663"/>
                    <a:pt x="5032" y="21521"/>
                    <a:pt x="10902" y="21521"/>
                  </a:cubicBezTo>
                  <a:cubicBezTo>
                    <a:pt x="16773" y="21521"/>
                    <a:pt x="21632" y="16663"/>
                    <a:pt x="21632" y="10792"/>
                  </a:cubicBezTo>
                  <a:close/>
                  <a:moveTo>
                    <a:pt x="17785" y="85088"/>
                  </a:moveTo>
                  <a:cubicBezTo>
                    <a:pt x="17785" y="90756"/>
                    <a:pt x="17785" y="106547"/>
                    <a:pt x="4829" y="121527"/>
                  </a:cubicBezTo>
                  <a:cubicBezTo>
                    <a:pt x="3412" y="123147"/>
                    <a:pt x="3412" y="123552"/>
                    <a:pt x="3412" y="124159"/>
                  </a:cubicBezTo>
                  <a:cubicBezTo>
                    <a:pt x="3412" y="125576"/>
                    <a:pt x="4424" y="126386"/>
                    <a:pt x="5437" y="126386"/>
                  </a:cubicBezTo>
                  <a:cubicBezTo>
                    <a:pt x="7663" y="126386"/>
                    <a:pt x="22239" y="110191"/>
                    <a:pt x="22239" y="86707"/>
                  </a:cubicBezTo>
                  <a:cubicBezTo>
                    <a:pt x="22239" y="80837"/>
                    <a:pt x="21834" y="65856"/>
                    <a:pt x="10902" y="65856"/>
                  </a:cubicBezTo>
                  <a:cubicBezTo>
                    <a:pt x="3817" y="65856"/>
                    <a:pt x="173" y="71322"/>
                    <a:pt x="173" y="76585"/>
                  </a:cubicBezTo>
                  <a:cubicBezTo>
                    <a:pt x="173" y="81849"/>
                    <a:pt x="3615" y="87315"/>
                    <a:pt x="10902" y="87315"/>
                  </a:cubicBezTo>
                  <a:cubicBezTo>
                    <a:pt x="11915" y="87315"/>
                    <a:pt x="12320" y="87315"/>
                    <a:pt x="12522" y="87112"/>
                  </a:cubicBezTo>
                  <a:cubicBezTo>
                    <a:pt x="13939" y="86910"/>
                    <a:pt x="16166" y="86505"/>
                    <a:pt x="17785" y="85088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形状 78">
              <a:extLst>
                <a:ext uri="{FF2B5EF4-FFF2-40B4-BE49-F238E27FC236}">
                  <a16:creationId xmlns:a16="http://schemas.microsoft.com/office/drawing/2014/main" id="{627E9040-C98D-F771-9D65-69395F570EAE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8366420" y="2317029"/>
              <a:ext cx="85632" cy="182601"/>
            </a:xfrm>
            <a:custGeom>
              <a:avLst/>
              <a:gdLst>
                <a:gd name="connsiteX0" fmla="*/ 26699 w 85632"/>
                <a:gd name="connsiteY0" fmla="*/ 79217 h 182601"/>
                <a:gd name="connsiteX1" fmla="*/ 179 w 85632"/>
                <a:gd name="connsiteY1" fmla="*/ 120110 h 182601"/>
                <a:gd name="connsiteX2" fmla="*/ 6050 w 85632"/>
                <a:gd name="connsiteY2" fmla="*/ 136103 h 182601"/>
                <a:gd name="connsiteX3" fmla="*/ 29533 w 85632"/>
                <a:gd name="connsiteY3" fmla="*/ 149262 h 182601"/>
                <a:gd name="connsiteX4" fmla="*/ 54028 w 85632"/>
                <a:gd name="connsiteY4" fmla="*/ 158776 h 182601"/>
                <a:gd name="connsiteX5" fmla="*/ 61114 w 85632"/>
                <a:gd name="connsiteY5" fmla="*/ 167481 h 182601"/>
                <a:gd name="connsiteX6" fmla="*/ 51194 w 85632"/>
                <a:gd name="connsiteY6" fmla="*/ 178211 h 182601"/>
                <a:gd name="connsiteX7" fmla="*/ 33379 w 85632"/>
                <a:gd name="connsiteY7" fmla="*/ 171733 h 182601"/>
                <a:gd name="connsiteX8" fmla="*/ 31153 w 85632"/>
                <a:gd name="connsiteY8" fmla="*/ 170720 h 182601"/>
                <a:gd name="connsiteX9" fmla="*/ 29128 w 85632"/>
                <a:gd name="connsiteY9" fmla="*/ 172947 h 182601"/>
                <a:gd name="connsiteX10" fmla="*/ 51194 w 85632"/>
                <a:gd name="connsiteY10" fmla="*/ 182664 h 182601"/>
                <a:gd name="connsiteX11" fmla="*/ 72248 w 85632"/>
                <a:gd name="connsiteY11" fmla="*/ 161003 h 182601"/>
                <a:gd name="connsiteX12" fmla="*/ 62531 w 85632"/>
                <a:gd name="connsiteY12" fmla="*/ 146630 h 182601"/>
                <a:gd name="connsiteX13" fmla="*/ 50182 w 85632"/>
                <a:gd name="connsiteY13" fmla="*/ 141974 h 182601"/>
                <a:gd name="connsiteX14" fmla="*/ 37833 w 85632"/>
                <a:gd name="connsiteY14" fmla="*/ 137318 h 182601"/>
                <a:gd name="connsiteX15" fmla="*/ 25687 w 85632"/>
                <a:gd name="connsiteY15" fmla="*/ 132459 h 182601"/>
                <a:gd name="connsiteX16" fmla="*/ 10504 w 85632"/>
                <a:gd name="connsiteY16" fmla="*/ 114442 h 182601"/>
                <a:gd name="connsiteX17" fmla="*/ 35404 w 85632"/>
                <a:gd name="connsiteY17" fmla="*/ 80027 h 182601"/>
                <a:gd name="connsiteX18" fmla="*/ 53219 w 85632"/>
                <a:gd name="connsiteY18" fmla="*/ 82659 h 182601"/>
                <a:gd name="connsiteX19" fmla="*/ 72046 w 85632"/>
                <a:gd name="connsiteY19" fmla="*/ 76383 h 182601"/>
                <a:gd name="connsiteX20" fmla="*/ 55446 w 85632"/>
                <a:gd name="connsiteY20" fmla="*/ 70917 h 182601"/>
                <a:gd name="connsiteX21" fmla="*/ 38441 w 85632"/>
                <a:gd name="connsiteY21" fmla="*/ 73346 h 182601"/>
                <a:gd name="connsiteX22" fmla="*/ 32367 w 85632"/>
                <a:gd name="connsiteY22" fmla="*/ 57556 h 182601"/>
                <a:gd name="connsiteX23" fmla="*/ 54838 w 85632"/>
                <a:gd name="connsiteY23" fmla="*/ 23141 h 182601"/>
                <a:gd name="connsiteX24" fmla="*/ 67794 w 85632"/>
                <a:gd name="connsiteY24" fmla="*/ 27595 h 182601"/>
                <a:gd name="connsiteX25" fmla="*/ 85812 w 85632"/>
                <a:gd name="connsiteY25" fmla="*/ 21319 h 182601"/>
                <a:gd name="connsiteX26" fmla="*/ 69009 w 85632"/>
                <a:gd name="connsiteY26" fmla="*/ 15853 h 182601"/>
                <a:gd name="connsiteX27" fmla="*/ 56255 w 85632"/>
                <a:gd name="connsiteY27" fmla="*/ 16865 h 182601"/>
                <a:gd name="connsiteX28" fmla="*/ 55243 w 85632"/>
                <a:gd name="connsiteY28" fmla="*/ 10185 h 182601"/>
                <a:gd name="connsiteX29" fmla="*/ 56255 w 85632"/>
                <a:gd name="connsiteY29" fmla="*/ 2694 h 182601"/>
                <a:gd name="connsiteX30" fmla="*/ 53826 w 85632"/>
                <a:gd name="connsiteY30" fmla="*/ 63 h 182601"/>
                <a:gd name="connsiteX31" fmla="*/ 50182 w 85632"/>
                <a:gd name="connsiteY31" fmla="*/ 9982 h 182601"/>
                <a:gd name="connsiteX32" fmla="*/ 51599 w 85632"/>
                <a:gd name="connsiteY32" fmla="*/ 17878 h 182601"/>
                <a:gd name="connsiteX33" fmla="*/ 16172 w 85632"/>
                <a:gd name="connsiteY33" fmla="*/ 55734 h 182601"/>
                <a:gd name="connsiteX34" fmla="*/ 29331 w 85632"/>
                <a:gd name="connsiteY34" fmla="*/ 77193 h 182601"/>
                <a:gd name="connsiteX35" fmla="*/ 26699 w 85632"/>
                <a:gd name="connsiteY35" fmla="*/ 79217 h 182601"/>
                <a:gd name="connsiteX36" fmla="*/ 59494 w 85632"/>
                <a:gd name="connsiteY36" fmla="*/ 21319 h 182601"/>
                <a:gd name="connsiteX37" fmla="*/ 69212 w 85632"/>
                <a:gd name="connsiteY37" fmla="*/ 20307 h 182601"/>
                <a:gd name="connsiteX38" fmla="*/ 80548 w 85632"/>
                <a:gd name="connsiteY38" fmla="*/ 21522 h 182601"/>
                <a:gd name="connsiteX39" fmla="*/ 67997 w 85632"/>
                <a:gd name="connsiteY39" fmla="*/ 23141 h 182601"/>
                <a:gd name="connsiteX40" fmla="*/ 59494 w 85632"/>
                <a:gd name="connsiteY40" fmla="*/ 21319 h 182601"/>
                <a:gd name="connsiteX41" fmla="*/ 43704 w 85632"/>
                <a:gd name="connsiteY41" fmla="*/ 76585 h 182601"/>
                <a:gd name="connsiteX42" fmla="*/ 55243 w 85632"/>
                <a:gd name="connsiteY42" fmla="*/ 75371 h 182601"/>
                <a:gd name="connsiteX43" fmla="*/ 66782 w 85632"/>
                <a:gd name="connsiteY43" fmla="*/ 76585 h 182601"/>
                <a:gd name="connsiteX44" fmla="*/ 53826 w 85632"/>
                <a:gd name="connsiteY44" fmla="*/ 78205 h 182601"/>
                <a:gd name="connsiteX45" fmla="*/ 43704 w 85632"/>
                <a:gd name="connsiteY45" fmla="*/ 76585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699" y="79217"/>
                  </a:moveTo>
                  <a:cubicBezTo>
                    <a:pt x="4633" y="93793"/>
                    <a:pt x="179" y="112822"/>
                    <a:pt x="179" y="120110"/>
                  </a:cubicBezTo>
                  <a:cubicBezTo>
                    <a:pt x="179" y="129827"/>
                    <a:pt x="5645" y="135496"/>
                    <a:pt x="6050" y="136103"/>
                  </a:cubicBezTo>
                  <a:cubicBezTo>
                    <a:pt x="12528" y="142784"/>
                    <a:pt x="14350" y="143593"/>
                    <a:pt x="29533" y="149262"/>
                  </a:cubicBezTo>
                  <a:lnTo>
                    <a:pt x="54028" y="158776"/>
                  </a:lnTo>
                  <a:cubicBezTo>
                    <a:pt x="57065" y="160193"/>
                    <a:pt x="61114" y="161611"/>
                    <a:pt x="61114" y="167481"/>
                  </a:cubicBezTo>
                  <a:cubicBezTo>
                    <a:pt x="61114" y="172137"/>
                    <a:pt x="57470" y="178211"/>
                    <a:pt x="51194" y="178211"/>
                  </a:cubicBezTo>
                  <a:cubicBezTo>
                    <a:pt x="42287" y="178211"/>
                    <a:pt x="35606" y="173352"/>
                    <a:pt x="33379" y="171733"/>
                  </a:cubicBezTo>
                  <a:cubicBezTo>
                    <a:pt x="32165" y="170923"/>
                    <a:pt x="31962" y="170720"/>
                    <a:pt x="31153" y="170720"/>
                  </a:cubicBezTo>
                  <a:cubicBezTo>
                    <a:pt x="29533" y="170720"/>
                    <a:pt x="29128" y="172137"/>
                    <a:pt x="29128" y="172947"/>
                  </a:cubicBezTo>
                  <a:cubicBezTo>
                    <a:pt x="29128" y="175377"/>
                    <a:pt x="39858" y="182664"/>
                    <a:pt x="51194" y="182664"/>
                  </a:cubicBezTo>
                  <a:cubicBezTo>
                    <a:pt x="63746" y="182664"/>
                    <a:pt x="72248" y="170923"/>
                    <a:pt x="72248" y="161003"/>
                  </a:cubicBezTo>
                  <a:cubicBezTo>
                    <a:pt x="72248" y="151286"/>
                    <a:pt x="64758" y="147642"/>
                    <a:pt x="62531" y="146630"/>
                  </a:cubicBezTo>
                  <a:cubicBezTo>
                    <a:pt x="59697" y="145618"/>
                    <a:pt x="52814" y="142986"/>
                    <a:pt x="50182" y="141974"/>
                  </a:cubicBezTo>
                  <a:cubicBezTo>
                    <a:pt x="46133" y="140354"/>
                    <a:pt x="42084" y="138735"/>
                    <a:pt x="37833" y="137318"/>
                  </a:cubicBezTo>
                  <a:lnTo>
                    <a:pt x="25687" y="132459"/>
                  </a:lnTo>
                  <a:cubicBezTo>
                    <a:pt x="16577" y="128815"/>
                    <a:pt x="10504" y="122944"/>
                    <a:pt x="10504" y="114442"/>
                  </a:cubicBezTo>
                  <a:cubicBezTo>
                    <a:pt x="10504" y="106142"/>
                    <a:pt x="18399" y="88529"/>
                    <a:pt x="35404" y="80027"/>
                  </a:cubicBezTo>
                  <a:cubicBezTo>
                    <a:pt x="42894" y="82659"/>
                    <a:pt x="48967" y="82659"/>
                    <a:pt x="53219" y="82659"/>
                  </a:cubicBezTo>
                  <a:cubicBezTo>
                    <a:pt x="59292" y="82659"/>
                    <a:pt x="72046" y="82659"/>
                    <a:pt x="72046" y="76383"/>
                  </a:cubicBezTo>
                  <a:cubicBezTo>
                    <a:pt x="72046" y="71322"/>
                    <a:pt x="63341" y="70917"/>
                    <a:pt x="55446" y="70917"/>
                  </a:cubicBezTo>
                  <a:cubicBezTo>
                    <a:pt x="51802" y="70917"/>
                    <a:pt x="45931" y="70917"/>
                    <a:pt x="38441" y="73346"/>
                  </a:cubicBezTo>
                  <a:cubicBezTo>
                    <a:pt x="33177" y="68083"/>
                    <a:pt x="32367" y="61402"/>
                    <a:pt x="32367" y="57556"/>
                  </a:cubicBezTo>
                  <a:cubicBezTo>
                    <a:pt x="32367" y="46219"/>
                    <a:pt x="39655" y="30631"/>
                    <a:pt x="54838" y="23141"/>
                  </a:cubicBezTo>
                  <a:cubicBezTo>
                    <a:pt x="58482" y="27595"/>
                    <a:pt x="63138" y="27595"/>
                    <a:pt x="67794" y="27595"/>
                  </a:cubicBezTo>
                  <a:cubicBezTo>
                    <a:pt x="72855" y="27595"/>
                    <a:pt x="85812" y="27595"/>
                    <a:pt x="85812" y="21319"/>
                  </a:cubicBezTo>
                  <a:cubicBezTo>
                    <a:pt x="85812" y="16056"/>
                    <a:pt x="76904" y="15853"/>
                    <a:pt x="69009" y="15853"/>
                  </a:cubicBezTo>
                  <a:cubicBezTo>
                    <a:pt x="66377" y="15853"/>
                    <a:pt x="61519" y="15853"/>
                    <a:pt x="56255" y="16865"/>
                  </a:cubicBezTo>
                  <a:cubicBezTo>
                    <a:pt x="55648" y="15043"/>
                    <a:pt x="55243" y="13626"/>
                    <a:pt x="55243" y="10185"/>
                  </a:cubicBezTo>
                  <a:cubicBezTo>
                    <a:pt x="55243" y="7351"/>
                    <a:pt x="56255" y="3099"/>
                    <a:pt x="56255" y="2694"/>
                  </a:cubicBezTo>
                  <a:cubicBezTo>
                    <a:pt x="56255" y="1075"/>
                    <a:pt x="55243" y="63"/>
                    <a:pt x="53826" y="63"/>
                  </a:cubicBezTo>
                  <a:cubicBezTo>
                    <a:pt x="50182" y="63"/>
                    <a:pt x="50182" y="9375"/>
                    <a:pt x="50182" y="9982"/>
                  </a:cubicBezTo>
                  <a:cubicBezTo>
                    <a:pt x="50182" y="14031"/>
                    <a:pt x="51397" y="17068"/>
                    <a:pt x="51599" y="17878"/>
                  </a:cubicBezTo>
                  <a:cubicBezTo>
                    <a:pt x="29938" y="23951"/>
                    <a:pt x="16172" y="40146"/>
                    <a:pt x="16172" y="55734"/>
                  </a:cubicBezTo>
                  <a:cubicBezTo>
                    <a:pt x="16172" y="63224"/>
                    <a:pt x="19816" y="71727"/>
                    <a:pt x="29331" y="77193"/>
                  </a:cubicBezTo>
                  <a:lnTo>
                    <a:pt x="26699" y="79217"/>
                  </a:lnTo>
                  <a:close/>
                  <a:moveTo>
                    <a:pt x="59494" y="21319"/>
                  </a:moveTo>
                  <a:cubicBezTo>
                    <a:pt x="62733" y="20307"/>
                    <a:pt x="66985" y="20307"/>
                    <a:pt x="69212" y="20307"/>
                  </a:cubicBezTo>
                  <a:cubicBezTo>
                    <a:pt x="76095" y="20307"/>
                    <a:pt x="76904" y="20509"/>
                    <a:pt x="80548" y="21522"/>
                  </a:cubicBezTo>
                  <a:cubicBezTo>
                    <a:pt x="78929" y="22129"/>
                    <a:pt x="76904" y="23141"/>
                    <a:pt x="67997" y="23141"/>
                  </a:cubicBezTo>
                  <a:cubicBezTo>
                    <a:pt x="64150" y="23141"/>
                    <a:pt x="61721" y="23141"/>
                    <a:pt x="59494" y="21319"/>
                  </a:cubicBezTo>
                  <a:close/>
                  <a:moveTo>
                    <a:pt x="43704" y="76585"/>
                  </a:moveTo>
                  <a:cubicBezTo>
                    <a:pt x="48360" y="75371"/>
                    <a:pt x="52814" y="75371"/>
                    <a:pt x="55243" y="75371"/>
                  </a:cubicBezTo>
                  <a:cubicBezTo>
                    <a:pt x="62329" y="75371"/>
                    <a:pt x="63138" y="75573"/>
                    <a:pt x="66782" y="76585"/>
                  </a:cubicBezTo>
                  <a:cubicBezTo>
                    <a:pt x="65163" y="77395"/>
                    <a:pt x="63138" y="78205"/>
                    <a:pt x="53826" y="78205"/>
                  </a:cubicBezTo>
                  <a:cubicBezTo>
                    <a:pt x="49170" y="78205"/>
                    <a:pt x="47348" y="78205"/>
                    <a:pt x="43704" y="76585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形状 79">
              <a:extLst>
                <a:ext uri="{FF2B5EF4-FFF2-40B4-BE49-F238E27FC236}">
                  <a16:creationId xmlns:a16="http://schemas.microsoft.com/office/drawing/2014/main" id="{7E4BE07D-4202-1D9C-73F2-737906C0F9C5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8527012" y="2354683"/>
              <a:ext cx="179767" cy="105674"/>
            </a:xfrm>
            <a:custGeom>
              <a:avLst/>
              <a:gdLst>
                <a:gd name="connsiteX0" fmla="*/ 157888 w 179767"/>
                <a:gd name="connsiteY0" fmla="*/ 56949 h 105674"/>
                <a:gd name="connsiteX1" fmla="*/ 139669 w 179767"/>
                <a:gd name="connsiteY1" fmla="*/ 76383 h 105674"/>
                <a:gd name="connsiteX2" fmla="*/ 128939 w 179767"/>
                <a:gd name="connsiteY2" fmla="*/ 103308 h 105674"/>
                <a:gd name="connsiteX3" fmla="*/ 132988 w 179767"/>
                <a:gd name="connsiteY3" fmla="*/ 105737 h 105674"/>
                <a:gd name="connsiteX4" fmla="*/ 137442 w 179767"/>
                <a:gd name="connsiteY4" fmla="*/ 101688 h 105674"/>
                <a:gd name="connsiteX5" fmla="*/ 176918 w 179767"/>
                <a:gd name="connsiteY5" fmla="*/ 55532 h 105674"/>
                <a:gd name="connsiteX6" fmla="*/ 179954 w 179767"/>
                <a:gd name="connsiteY6" fmla="*/ 52900 h 105674"/>
                <a:gd name="connsiteX7" fmla="*/ 178335 w 179767"/>
                <a:gd name="connsiteY7" fmla="*/ 50673 h 105674"/>
                <a:gd name="connsiteX8" fmla="*/ 137239 w 179767"/>
                <a:gd name="connsiteY8" fmla="*/ 3099 h 105674"/>
                <a:gd name="connsiteX9" fmla="*/ 132988 w 179767"/>
                <a:gd name="connsiteY9" fmla="*/ 63 h 105674"/>
                <a:gd name="connsiteX10" fmla="*/ 128939 w 179767"/>
                <a:gd name="connsiteY10" fmla="*/ 2492 h 105674"/>
                <a:gd name="connsiteX11" fmla="*/ 139264 w 179767"/>
                <a:gd name="connsiteY11" fmla="*/ 29214 h 105674"/>
                <a:gd name="connsiteX12" fmla="*/ 157888 w 179767"/>
                <a:gd name="connsiteY12" fmla="*/ 48851 h 105674"/>
                <a:gd name="connsiteX13" fmla="*/ 7475 w 179767"/>
                <a:gd name="connsiteY13" fmla="*/ 48851 h 105674"/>
                <a:gd name="connsiteX14" fmla="*/ 187 w 179767"/>
                <a:gd name="connsiteY14" fmla="*/ 52900 h 105674"/>
                <a:gd name="connsiteX15" fmla="*/ 7475 w 179767"/>
                <a:gd name="connsiteY15" fmla="*/ 56949 h 105674"/>
                <a:gd name="connsiteX16" fmla="*/ 157888 w 179767"/>
                <a:gd name="connsiteY16" fmla="*/ 56949 h 10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767" h="105674">
                  <a:moveTo>
                    <a:pt x="157888" y="56949"/>
                  </a:moveTo>
                  <a:cubicBezTo>
                    <a:pt x="146754" y="65451"/>
                    <a:pt x="141288" y="73751"/>
                    <a:pt x="139669" y="76383"/>
                  </a:cubicBezTo>
                  <a:cubicBezTo>
                    <a:pt x="130559" y="90351"/>
                    <a:pt x="128939" y="103105"/>
                    <a:pt x="128939" y="103308"/>
                  </a:cubicBezTo>
                  <a:cubicBezTo>
                    <a:pt x="128939" y="105737"/>
                    <a:pt x="131368" y="105737"/>
                    <a:pt x="132988" y="105737"/>
                  </a:cubicBezTo>
                  <a:cubicBezTo>
                    <a:pt x="136429" y="105737"/>
                    <a:pt x="136632" y="105332"/>
                    <a:pt x="137442" y="101688"/>
                  </a:cubicBezTo>
                  <a:cubicBezTo>
                    <a:pt x="142098" y="81849"/>
                    <a:pt x="154042" y="64844"/>
                    <a:pt x="176918" y="55532"/>
                  </a:cubicBezTo>
                  <a:cubicBezTo>
                    <a:pt x="179347" y="54722"/>
                    <a:pt x="179954" y="54317"/>
                    <a:pt x="179954" y="52900"/>
                  </a:cubicBezTo>
                  <a:cubicBezTo>
                    <a:pt x="179954" y="51483"/>
                    <a:pt x="178740" y="50875"/>
                    <a:pt x="178335" y="50673"/>
                  </a:cubicBezTo>
                  <a:cubicBezTo>
                    <a:pt x="169427" y="47231"/>
                    <a:pt x="144932" y="37109"/>
                    <a:pt x="137239" y="3099"/>
                  </a:cubicBezTo>
                  <a:cubicBezTo>
                    <a:pt x="136632" y="670"/>
                    <a:pt x="136429" y="63"/>
                    <a:pt x="132988" y="63"/>
                  </a:cubicBezTo>
                  <a:cubicBezTo>
                    <a:pt x="131368" y="63"/>
                    <a:pt x="128939" y="63"/>
                    <a:pt x="128939" y="2492"/>
                  </a:cubicBezTo>
                  <a:cubicBezTo>
                    <a:pt x="128939" y="2897"/>
                    <a:pt x="130761" y="15651"/>
                    <a:pt x="139264" y="29214"/>
                  </a:cubicBezTo>
                  <a:cubicBezTo>
                    <a:pt x="143312" y="35287"/>
                    <a:pt x="149183" y="42373"/>
                    <a:pt x="157888" y="48851"/>
                  </a:cubicBezTo>
                  <a:lnTo>
                    <a:pt x="7475" y="48851"/>
                  </a:lnTo>
                  <a:cubicBezTo>
                    <a:pt x="3831" y="48851"/>
                    <a:pt x="187" y="48851"/>
                    <a:pt x="187" y="52900"/>
                  </a:cubicBezTo>
                  <a:cubicBezTo>
                    <a:pt x="187" y="56949"/>
                    <a:pt x="3831" y="56949"/>
                    <a:pt x="7475" y="56949"/>
                  </a:cubicBezTo>
                  <a:lnTo>
                    <a:pt x="157888" y="56949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形状 80">
              <a:extLst>
                <a:ext uri="{FF2B5EF4-FFF2-40B4-BE49-F238E27FC236}">
                  <a16:creationId xmlns:a16="http://schemas.microsoft.com/office/drawing/2014/main" id="{B68B49CD-3FDE-B1CE-28CA-6D3B16E81ED8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8785685" y="2368651"/>
              <a:ext cx="179969" cy="91705"/>
            </a:xfrm>
            <a:custGeom>
              <a:avLst/>
              <a:gdLst>
                <a:gd name="connsiteX0" fmla="*/ 91905 w 179969"/>
                <a:gd name="connsiteY0" fmla="*/ 34680 h 91705"/>
                <a:gd name="connsiteX1" fmla="*/ 72268 w 179969"/>
                <a:gd name="connsiteY1" fmla="*/ 12817 h 91705"/>
                <a:gd name="connsiteX2" fmla="*/ 39271 w 179969"/>
                <a:gd name="connsiteY2" fmla="*/ 63 h 91705"/>
                <a:gd name="connsiteX3" fmla="*/ 200 w 179969"/>
                <a:gd name="connsiteY3" fmla="*/ 46017 h 91705"/>
                <a:gd name="connsiteX4" fmla="*/ 38461 w 179969"/>
                <a:gd name="connsiteY4" fmla="*/ 91768 h 91705"/>
                <a:gd name="connsiteX5" fmla="*/ 88464 w 179969"/>
                <a:gd name="connsiteY5" fmla="*/ 57151 h 91705"/>
                <a:gd name="connsiteX6" fmla="*/ 108100 w 179969"/>
                <a:gd name="connsiteY6" fmla="*/ 79015 h 91705"/>
                <a:gd name="connsiteX7" fmla="*/ 141098 w 179969"/>
                <a:gd name="connsiteY7" fmla="*/ 91768 h 91705"/>
                <a:gd name="connsiteX8" fmla="*/ 180169 w 179969"/>
                <a:gd name="connsiteY8" fmla="*/ 45814 h 91705"/>
                <a:gd name="connsiteX9" fmla="*/ 141908 w 179969"/>
                <a:gd name="connsiteY9" fmla="*/ 63 h 91705"/>
                <a:gd name="connsiteX10" fmla="*/ 91905 w 179969"/>
                <a:gd name="connsiteY10" fmla="*/ 34680 h 91705"/>
                <a:gd name="connsiteX11" fmla="*/ 97169 w 179969"/>
                <a:gd name="connsiteY11" fmla="*/ 41563 h 91705"/>
                <a:gd name="connsiteX12" fmla="*/ 143325 w 179969"/>
                <a:gd name="connsiteY12" fmla="*/ 6541 h 91705"/>
                <a:gd name="connsiteX13" fmla="*/ 175716 w 179969"/>
                <a:gd name="connsiteY13" fmla="*/ 45814 h 91705"/>
                <a:gd name="connsiteX14" fmla="*/ 144337 w 179969"/>
                <a:gd name="connsiteY14" fmla="*/ 82051 h 91705"/>
                <a:gd name="connsiteX15" fmla="*/ 119235 w 179969"/>
                <a:gd name="connsiteY15" fmla="*/ 69298 h 91705"/>
                <a:gd name="connsiteX16" fmla="*/ 97169 w 179969"/>
                <a:gd name="connsiteY16" fmla="*/ 41563 h 91705"/>
                <a:gd name="connsiteX17" fmla="*/ 83200 w 179969"/>
                <a:gd name="connsiteY17" fmla="*/ 50268 h 91705"/>
                <a:gd name="connsiteX18" fmla="*/ 37044 w 179969"/>
                <a:gd name="connsiteY18" fmla="*/ 85290 h 91705"/>
                <a:gd name="connsiteX19" fmla="*/ 4653 w 179969"/>
                <a:gd name="connsiteY19" fmla="*/ 46017 h 91705"/>
                <a:gd name="connsiteX20" fmla="*/ 36032 w 179969"/>
                <a:gd name="connsiteY20" fmla="*/ 9780 h 91705"/>
                <a:gd name="connsiteX21" fmla="*/ 61134 w 179969"/>
                <a:gd name="connsiteY21" fmla="*/ 22534 h 91705"/>
                <a:gd name="connsiteX22" fmla="*/ 83200 w 179969"/>
                <a:gd name="connsiteY22" fmla="*/ 50268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9969" h="91705">
                  <a:moveTo>
                    <a:pt x="91905" y="34680"/>
                  </a:moveTo>
                  <a:cubicBezTo>
                    <a:pt x="80973" y="20914"/>
                    <a:pt x="78544" y="17878"/>
                    <a:pt x="72268" y="12817"/>
                  </a:cubicBezTo>
                  <a:cubicBezTo>
                    <a:pt x="60932" y="3707"/>
                    <a:pt x="49595" y="63"/>
                    <a:pt x="39271" y="63"/>
                  </a:cubicBezTo>
                  <a:cubicBezTo>
                    <a:pt x="15585" y="63"/>
                    <a:pt x="200" y="22331"/>
                    <a:pt x="200" y="46017"/>
                  </a:cubicBezTo>
                  <a:cubicBezTo>
                    <a:pt x="200" y="69298"/>
                    <a:pt x="15180" y="91768"/>
                    <a:pt x="38461" y="91768"/>
                  </a:cubicBezTo>
                  <a:cubicBezTo>
                    <a:pt x="61742" y="91768"/>
                    <a:pt x="78544" y="73346"/>
                    <a:pt x="88464" y="57151"/>
                  </a:cubicBezTo>
                  <a:cubicBezTo>
                    <a:pt x="99396" y="70917"/>
                    <a:pt x="101825" y="73954"/>
                    <a:pt x="108100" y="79015"/>
                  </a:cubicBezTo>
                  <a:cubicBezTo>
                    <a:pt x="119437" y="88125"/>
                    <a:pt x="130774" y="91768"/>
                    <a:pt x="141098" y="91768"/>
                  </a:cubicBezTo>
                  <a:cubicBezTo>
                    <a:pt x="164784" y="91768"/>
                    <a:pt x="180169" y="69500"/>
                    <a:pt x="180169" y="45814"/>
                  </a:cubicBezTo>
                  <a:cubicBezTo>
                    <a:pt x="180169" y="22534"/>
                    <a:pt x="165189" y="63"/>
                    <a:pt x="141908" y="63"/>
                  </a:cubicBezTo>
                  <a:cubicBezTo>
                    <a:pt x="118627" y="63"/>
                    <a:pt x="101825" y="18485"/>
                    <a:pt x="91905" y="34680"/>
                  </a:cubicBezTo>
                  <a:close/>
                  <a:moveTo>
                    <a:pt x="97169" y="41563"/>
                  </a:moveTo>
                  <a:cubicBezTo>
                    <a:pt x="105469" y="26987"/>
                    <a:pt x="120449" y="6541"/>
                    <a:pt x="143325" y="6541"/>
                  </a:cubicBezTo>
                  <a:cubicBezTo>
                    <a:pt x="164784" y="6541"/>
                    <a:pt x="175716" y="27595"/>
                    <a:pt x="175716" y="45814"/>
                  </a:cubicBezTo>
                  <a:cubicBezTo>
                    <a:pt x="175716" y="65654"/>
                    <a:pt x="162152" y="82051"/>
                    <a:pt x="144337" y="82051"/>
                  </a:cubicBezTo>
                  <a:cubicBezTo>
                    <a:pt x="132596" y="82051"/>
                    <a:pt x="123486" y="73549"/>
                    <a:pt x="119235" y="69298"/>
                  </a:cubicBezTo>
                  <a:cubicBezTo>
                    <a:pt x="114174" y="63832"/>
                    <a:pt x="109518" y="57556"/>
                    <a:pt x="97169" y="41563"/>
                  </a:cubicBezTo>
                  <a:close/>
                  <a:moveTo>
                    <a:pt x="83200" y="50268"/>
                  </a:moveTo>
                  <a:cubicBezTo>
                    <a:pt x="74900" y="64844"/>
                    <a:pt x="59920" y="85290"/>
                    <a:pt x="37044" y="85290"/>
                  </a:cubicBezTo>
                  <a:cubicBezTo>
                    <a:pt x="15585" y="85290"/>
                    <a:pt x="4653" y="64237"/>
                    <a:pt x="4653" y="46017"/>
                  </a:cubicBezTo>
                  <a:cubicBezTo>
                    <a:pt x="4653" y="26178"/>
                    <a:pt x="18217" y="9780"/>
                    <a:pt x="36032" y="9780"/>
                  </a:cubicBezTo>
                  <a:cubicBezTo>
                    <a:pt x="47773" y="9780"/>
                    <a:pt x="56883" y="18282"/>
                    <a:pt x="61134" y="22534"/>
                  </a:cubicBezTo>
                  <a:cubicBezTo>
                    <a:pt x="66195" y="28000"/>
                    <a:pt x="70851" y="34275"/>
                    <a:pt x="83200" y="50268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形状 81">
              <a:extLst>
                <a:ext uri="{FF2B5EF4-FFF2-40B4-BE49-F238E27FC236}">
                  <a16:creationId xmlns:a16="http://schemas.microsoft.com/office/drawing/2014/main" id="{549B7836-6E9E-B950-B4E4-699FC5D878E9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8994402" y="2436671"/>
              <a:ext cx="23685" cy="60529"/>
            </a:xfrm>
            <a:custGeom>
              <a:avLst/>
              <a:gdLst>
                <a:gd name="connsiteX0" fmla="*/ 23895 w 23685"/>
                <a:gd name="connsiteY0" fmla="*/ 21319 h 60529"/>
                <a:gd name="connsiteX1" fmla="*/ 10939 w 23685"/>
                <a:gd name="connsiteY1" fmla="*/ 63 h 60529"/>
                <a:gd name="connsiteX2" fmla="*/ 209 w 23685"/>
                <a:gd name="connsiteY2" fmla="*/ 10792 h 60529"/>
                <a:gd name="connsiteX3" fmla="*/ 10939 w 23685"/>
                <a:gd name="connsiteY3" fmla="*/ 21521 h 60529"/>
                <a:gd name="connsiteX4" fmla="*/ 18632 w 23685"/>
                <a:gd name="connsiteY4" fmla="*/ 18687 h 60529"/>
                <a:gd name="connsiteX5" fmla="*/ 19036 w 23685"/>
                <a:gd name="connsiteY5" fmla="*/ 18282 h 60529"/>
                <a:gd name="connsiteX6" fmla="*/ 19441 w 23685"/>
                <a:gd name="connsiteY6" fmla="*/ 21319 h 60529"/>
                <a:gd name="connsiteX7" fmla="*/ 4866 w 23685"/>
                <a:gd name="connsiteY7" fmla="*/ 56139 h 60529"/>
                <a:gd name="connsiteX8" fmla="*/ 3449 w 23685"/>
                <a:gd name="connsiteY8" fmla="*/ 58366 h 60529"/>
                <a:gd name="connsiteX9" fmla="*/ 5473 w 23685"/>
                <a:gd name="connsiteY9" fmla="*/ 60593 h 60529"/>
                <a:gd name="connsiteX10" fmla="*/ 23895 w 23685"/>
                <a:gd name="connsiteY10" fmla="*/ 21319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895" y="21319"/>
                  </a:moveTo>
                  <a:cubicBezTo>
                    <a:pt x="23895" y="8363"/>
                    <a:pt x="19036" y="63"/>
                    <a:pt x="10939" y="63"/>
                  </a:cubicBezTo>
                  <a:cubicBezTo>
                    <a:pt x="3853" y="63"/>
                    <a:pt x="209" y="5529"/>
                    <a:pt x="209" y="10792"/>
                  </a:cubicBezTo>
                  <a:cubicBezTo>
                    <a:pt x="209" y="16056"/>
                    <a:pt x="3651" y="21521"/>
                    <a:pt x="10939" y="21521"/>
                  </a:cubicBezTo>
                  <a:cubicBezTo>
                    <a:pt x="14178" y="21521"/>
                    <a:pt x="16607" y="20307"/>
                    <a:pt x="18632" y="18687"/>
                  </a:cubicBezTo>
                  <a:lnTo>
                    <a:pt x="19036" y="18282"/>
                  </a:lnTo>
                  <a:cubicBezTo>
                    <a:pt x="19239" y="18282"/>
                    <a:pt x="19441" y="18485"/>
                    <a:pt x="19441" y="21319"/>
                  </a:cubicBezTo>
                  <a:cubicBezTo>
                    <a:pt x="19441" y="34275"/>
                    <a:pt x="13773" y="46624"/>
                    <a:pt x="4866" y="56139"/>
                  </a:cubicBezTo>
                  <a:cubicBezTo>
                    <a:pt x="3651" y="57354"/>
                    <a:pt x="3449" y="57556"/>
                    <a:pt x="3449" y="58366"/>
                  </a:cubicBezTo>
                  <a:cubicBezTo>
                    <a:pt x="3449" y="59783"/>
                    <a:pt x="4461" y="60593"/>
                    <a:pt x="5473" y="60593"/>
                  </a:cubicBezTo>
                  <a:cubicBezTo>
                    <a:pt x="7902" y="60593"/>
                    <a:pt x="23895" y="44600"/>
                    <a:pt x="23895" y="21319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形状 82">
              <a:extLst>
                <a:ext uri="{FF2B5EF4-FFF2-40B4-BE49-F238E27FC236}">
                  <a16:creationId xmlns:a16="http://schemas.microsoft.com/office/drawing/2014/main" id="{0104248F-0A1D-388E-CA21-690D13675181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9111436" y="2315409"/>
              <a:ext cx="101017" cy="184221"/>
            </a:xfrm>
            <a:custGeom>
              <a:avLst/>
              <a:gdLst>
                <a:gd name="connsiteX0" fmla="*/ 63782 w 101017"/>
                <a:gd name="connsiteY0" fmla="*/ 61807 h 184221"/>
                <a:gd name="connsiteX1" fmla="*/ 81192 w 101017"/>
                <a:gd name="connsiteY1" fmla="*/ 61807 h 184221"/>
                <a:gd name="connsiteX2" fmla="*/ 87265 w 101017"/>
                <a:gd name="connsiteY2" fmla="*/ 57758 h 184221"/>
                <a:gd name="connsiteX3" fmla="*/ 81799 w 101017"/>
                <a:gd name="connsiteY3" fmla="*/ 55532 h 184221"/>
                <a:gd name="connsiteX4" fmla="*/ 64997 w 101017"/>
                <a:gd name="connsiteY4" fmla="*/ 55532 h 184221"/>
                <a:gd name="connsiteX5" fmla="*/ 69248 w 101017"/>
                <a:gd name="connsiteY5" fmla="*/ 32453 h 184221"/>
                <a:gd name="connsiteX6" fmla="*/ 74106 w 101017"/>
                <a:gd name="connsiteY6" fmla="*/ 11399 h 184221"/>
                <a:gd name="connsiteX7" fmla="*/ 83621 w 101017"/>
                <a:gd name="connsiteY7" fmla="*/ 4516 h 184221"/>
                <a:gd name="connsiteX8" fmla="*/ 93541 w 101017"/>
                <a:gd name="connsiteY8" fmla="*/ 8160 h 184221"/>
                <a:gd name="connsiteX9" fmla="*/ 82609 w 101017"/>
                <a:gd name="connsiteY9" fmla="*/ 19092 h 184221"/>
                <a:gd name="connsiteX10" fmla="*/ 90099 w 101017"/>
                <a:gd name="connsiteY10" fmla="*/ 26178 h 184221"/>
                <a:gd name="connsiteX11" fmla="*/ 101234 w 101017"/>
                <a:gd name="connsiteY11" fmla="*/ 14031 h 184221"/>
                <a:gd name="connsiteX12" fmla="*/ 83621 w 101017"/>
                <a:gd name="connsiteY12" fmla="*/ 63 h 184221"/>
                <a:gd name="connsiteX13" fmla="*/ 57911 w 101017"/>
                <a:gd name="connsiteY13" fmla="*/ 23748 h 184221"/>
                <a:gd name="connsiteX14" fmla="*/ 51231 w 101017"/>
                <a:gd name="connsiteY14" fmla="*/ 55532 h 184221"/>
                <a:gd name="connsiteX15" fmla="*/ 37262 w 101017"/>
                <a:gd name="connsiteY15" fmla="*/ 55532 h 184221"/>
                <a:gd name="connsiteX16" fmla="*/ 31189 w 101017"/>
                <a:gd name="connsiteY16" fmla="*/ 59378 h 184221"/>
                <a:gd name="connsiteX17" fmla="*/ 36857 w 101017"/>
                <a:gd name="connsiteY17" fmla="*/ 61807 h 184221"/>
                <a:gd name="connsiteX18" fmla="*/ 50218 w 101017"/>
                <a:gd name="connsiteY18" fmla="*/ 61807 h 184221"/>
                <a:gd name="connsiteX19" fmla="*/ 35035 w 101017"/>
                <a:gd name="connsiteY19" fmla="*/ 141771 h 184221"/>
                <a:gd name="connsiteX20" fmla="*/ 17423 w 101017"/>
                <a:gd name="connsiteY20" fmla="*/ 179830 h 184221"/>
                <a:gd name="connsiteX21" fmla="*/ 7706 w 101017"/>
                <a:gd name="connsiteY21" fmla="*/ 176186 h 184221"/>
                <a:gd name="connsiteX22" fmla="*/ 18840 w 101017"/>
                <a:gd name="connsiteY22" fmla="*/ 165254 h 184221"/>
                <a:gd name="connsiteX23" fmla="*/ 11350 w 101017"/>
                <a:gd name="connsiteY23" fmla="*/ 158169 h 184221"/>
                <a:gd name="connsiteX24" fmla="*/ 216 w 101017"/>
                <a:gd name="connsiteY24" fmla="*/ 170316 h 184221"/>
                <a:gd name="connsiteX25" fmla="*/ 17423 w 101017"/>
                <a:gd name="connsiteY25" fmla="*/ 184284 h 184221"/>
                <a:gd name="connsiteX26" fmla="*/ 40299 w 101017"/>
                <a:gd name="connsiteY26" fmla="*/ 164647 h 184221"/>
                <a:gd name="connsiteX27" fmla="*/ 51636 w 101017"/>
                <a:gd name="connsiteY27" fmla="*/ 125981 h 184221"/>
                <a:gd name="connsiteX28" fmla="*/ 63782 w 101017"/>
                <a:gd name="connsiteY28" fmla="*/ 61807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782" y="61807"/>
                  </a:moveTo>
                  <a:lnTo>
                    <a:pt x="81192" y="61807"/>
                  </a:lnTo>
                  <a:cubicBezTo>
                    <a:pt x="85241" y="61807"/>
                    <a:pt x="87265" y="61807"/>
                    <a:pt x="87265" y="57758"/>
                  </a:cubicBezTo>
                  <a:cubicBezTo>
                    <a:pt x="87265" y="55532"/>
                    <a:pt x="85241" y="55532"/>
                    <a:pt x="81799" y="55532"/>
                  </a:cubicBezTo>
                  <a:lnTo>
                    <a:pt x="64997" y="55532"/>
                  </a:lnTo>
                  <a:lnTo>
                    <a:pt x="69248" y="32453"/>
                  </a:lnTo>
                  <a:cubicBezTo>
                    <a:pt x="70058" y="28202"/>
                    <a:pt x="72892" y="13829"/>
                    <a:pt x="74106" y="11399"/>
                  </a:cubicBezTo>
                  <a:cubicBezTo>
                    <a:pt x="75928" y="7553"/>
                    <a:pt x="79370" y="4516"/>
                    <a:pt x="83621" y="4516"/>
                  </a:cubicBezTo>
                  <a:cubicBezTo>
                    <a:pt x="84431" y="4516"/>
                    <a:pt x="89694" y="4516"/>
                    <a:pt x="93541" y="8160"/>
                  </a:cubicBezTo>
                  <a:cubicBezTo>
                    <a:pt x="84633" y="8970"/>
                    <a:pt x="82609" y="16056"/>
                    <a:pt x="82609" y="19092"/>
                  </a:cubicBezTo>
                  <a:cubicBezTo>
                    <a:pt x="82609" y="23748"/>
                    <a:pt x="86253" y="26178"/>
                    <a:pt x="90099" y="26178"/>
                  </a:cubicBezTo>
                  <a:cubicBezTo>
                    <a:pt x="95363" y="26178"/>
                    <a:pt x="101234" y="21724"/>
                    <a:pt x="101234" y="14031"/>
                  </a:cubicBezTo>
                  <a:cubicBezTo>
                    <a:pt x="101234" y="4719"/>
                    <a:pt x="91921" y="63"/>
                    <a:pt x="83621" y="63"/>
                  </a:cubicBezTo>
                  <a:cubicBezTo>
                    <a:pt x="76738" y="63"/>
                    <a:pt x="63984" y="3707"/>
                    <a:pt x="57911" y="23748"/>
                  </a:cubicBezTo>
                  <a:cubicBezTo>
                    <a:pt x="56697" y="28000"/>
                    <a:pt x="56089" y="30024"/>
                    <a:pt x="51231" y="55532"/>
                  </a:cubicBezTo>
                  <a:lnTo>
                    <a:pt x="37262" y="55532"/>
                  </a:lnTo>
                  <a:cubicBezTo>
                    <a:pt x="33416" y="55532"/>
                    <a:pt x="31189" y="55532"/>
                    <a:pt x="31189" y="59378"/>
                  </a:cubicBezTo>
                  <a:cubicBezTo>
                    <a:pt x="31189" y="61807"/>
                    <a:pt x="33011" y="61807"/>
                    <a:pt x="36857" y="61807"/>
                  </a:cubicBezTo>
                  <a:lnTo>
                    <a:pt x="50218" y="61807"/>
                  </a:lnTo>
                  <a:lnTo>
                    <a:pt x="35035" y="141771"/>
                  </a:lnTo>
                  <a:cubicBezTo>
                    <a:pt x="31391" y="161408"/>
                    <a:pt x="27950" y="179830"/>
                    <a:pt x="17423" y="179830"/>
                  </a:cubicBezTo>
                  <a:cubicBezTo>
                    <a:pt x="16613" y="179830"/>
                    <a:pt x="11552" y="179830"/>
                    <a:pt x="7706" y="176186"/>
                  </a:cubicBezTo>
                  <a:cubicBezTo>
                    <a:pt x="17018" y="175579"/>
                    <a:pt x="18840" y="168291"/>
                    <a:pt x="18840" y="165254"/>
                  </a:cubicBezTo>
                  <a:cubicBezTo>
                    <a:pt x="18840" y="160598"/>
                    <a:pt x="15196" y="158169"/>
                    <a:pt x="11350" y="158169"/>
                  </a:cubicBezTo>
                  <a:cubicBezTo>
                    <a:pt x="6086" y="158169"/>
                    <a:pt x="216" y="162623"/>
                    <a:pt x="216" y="170316"/>
                  </a:cubicBezTo>
                  <a:cubicBezTo>
                    <a:pt x="216" y="179425"/>
                    <a:pt x="9123" y="184284"/>
                    <a:pt x="17423" y="184284"/>
                  </a:cubicBezTo>
                  <a:cubicBezTo>
                    <a:pt x="28557" y="184284"/>
                    <a:pt x="36655" y="172340"/>
                    <a:pt x="40299" y="164647"/>
                  </a:cubicBezTo>
                  <a:cubicBezTo>
                    <a:pt x="46777" y="151893"/>
                    <a:pt x="51433" y="127398"/>
                    <a:pt x="51636" y="125981"/>
                  </a:cubicBezTo>
                  <a:lnTo>
                    <a:pt x="63782" y="61807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形状 83">
              <a:extLst>
                <a:ext uri="{FF2B5EF4-FFF2-40B4-BE49-F238E27FC236}">
                  <a16:creationId xmlns:a16="http://schemas.microsoft.com/office/drawing/2014/main" id="{D5C48439-8E0F-527E-2A8C-15B1A686887E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9241651" y="2306299"/>
              <a:ext cx="46966" cy="202440"/>
            </a:xfrm>
            <a:custGeom>
              <a:avLst/>
              <a:gdLst>
                <a:gd name="connsiteX0" fmla="*/ 47188 w 46966"/>
                <a:gd name="connsiteY0" fmla="*/ 200479 h 202440"/>
                <a:gd name="connsiteX1" fmla="*/ 43746 w 46966"/>
                <a:gd name="connsiteY1" fmla="*/ 196026 h 202440"/>
                <a:gd name="connsiteX2" fmla="*/ 11963 w 46966"/>
                <a:gd name="connsiteY2" fmla="*/ 101283 h 202440"/>
                <a:gd name="connsiteX3" fmla="*/ 44556 w 46966"/>
                <a:gd name="connsiteY3" fmla="*/ 5529 h 202440"/>
                <a:gd name="connsiteX4" fmla="*/ 47188 w 46966"/>
                <a:gd name="connsiteY4" fmla="*/ 2087 h 202440"/>
                <a:gd name="connsiteX5" fmla="*/ 45163 w 46966"/>
                <a:gd name="connsiteY5" fmla="*/ 63 h 202440"/>
                <a:gd name="connsiteX6" fmla="*/ 12975 w 46966"/>
                <a:gd name="connsiteY6" fmla="*/ 39539 h 202440"/>
                <a:gd name="connsiteX7" fmla="*/ 222 w 46966"/>
                <a:gd name="connsiteY7" fmla="*/ 101283 h 202440"/>
                <a:gd name="connsiteX8" fmla="*/ 13583 w 46966"/>
                <a:gd name="connsiteY8" fmla="*/ 164445 h 202440"/>
                <a:gd name="connsiteX9" fmla="*/ 45163 w 46966"/>
                <a:gd name="connsiteY9" fmla="*/ 202504 h 202440"/>
                <a:gd name="connsiteX10" fmla="*/ 47188 w 46966"/>
                <a:gd name="connsiteY10" fmla="*/ 20047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88" y="200479"/>
                  </a:moveTo>
                  <a:cubicBezTo>
                    <a:pt x="47188" y="199872"/>
                    <a:pt x="47188" y="199467"/>
                    <a:pt x="43746" y="196026"/>
                  </a:cubicBezTo>
                  <a:cubicBezTo>
                    <a:pt x="18441" y="170518"/>
                    <a:pt x="11963" y="132257"/>
                    <a:pt x="11963" y="101283"/>
                  </a:cubicBezTo>
                  <a:cubicBezTo>
                    <a:pt x="11963" y="66058"/>
                    <a:pt x="19656" y="30834"/>
                    <a:pt x="44556" y="5529"/>
                  </a:cubicBezTo>
                  <a:cubicBezTo>
                    <a:pt x="47188" y="3099"/>
                    <a:pt x="47188" y="2694"/>
                    <a:pt x="47188" y="2087"/>
                  </a:cubicBezTo>
                  <a:cubicBezTo>
                    <a:pt x="47188" y="670"/>
                    <a:pt x="46378" y="63"/>
                    <a:pt x="45163" y="63"/>
                  </a:cubicBezTo>
                  <a:cubicBezTo>
                    <a:pt x="43139" y="63"/>
                    <a:pt x="24919" y="13829"/>
                    <a:pt x="12975" y="39539"/>
                  </a:cubicBezTo>
                  <a:cubicBezTo>
                    <a:pt x="2651" y="61807"/>
                    <a:pt x="222" y="84278"/>
                    <a:pt x="222" y="101283"/>
                  </a:cubicBezTo>
                  <a:cubicBezTo>
                    <a:pt x="222" y="117074"/>
                    <a:pt x="2448" y="141569"/>
                    <a:pt x="13583" y="164445"/>
                  </a:cubicBezTo>
                  <a:cubicBezTo>
                    <a:pt x="25729" y="189345"/>
                    <a:pt x="43139" y="202504"/>
                    <a:pt x="45163" y="202504"/>
                  </a:cubicBezTo>
                  <a:cubicBezTo>
                    <a:pt x="46378" y="202504"/>
                    <a:pt x="47188" y="201896"/>
                    <a:pt x="47188" y="200479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形状 84">
              <a:extLst>
                <a:ext uri="{FF2B5EF4-FFF2-40B4-BE49-F238E27FC236}">
                  <a16:creationId xmlns:a16="http://schemas.microsoft.com/office/drawing/2014/main" id="{76B52DA3-2993-AC2C-AF79-786BBB314096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9304993" y="2317029"/>
              <a:ext cx="85632" cy="182601"/>
            </a:xfrm>
            <a:custGeom>
              <a:avLst/>
              <a:gdLst>
                <a:gd name="connsiteX0" fmla="*/ 26745 w 85632"/>
                <a:gd name="connsiteY0" fmla="*/ 79217 h 182601"/>
                <a:gd name="connsiteX1" fmla="*/ 225 w 85632"/>
                <a:gd name="connsiteY1" fmla="*/ 120110 h 182601"/>
                <a:gd name="connsiteX2" fmla="*/ 6096 w 85632"/>
                <a:gd name="connsiteY2" fmla="*/ 136103 h 182601"/>
                <a:gd name="connsiteX3" fmla="*/ 29579 w 85632"/>
                <a:gd name="connsiteY3" fmla="*/ 149262 h 182601"/>
                <a:gd name="connsiteX4" fmla="*/ 54075 w 85632"/>
                <a:gd name="connsiteY4" fmla="*/ 158776 h 182601"/>
                <a:gd name="connsiteX5" fmla="*/ 61160 w 85632"/>
                <a:gd name="connsiteY5" fmla="*/ 167481 h 182601"/>
                <a:gd name="connsiteX6" fmla="*/ 51240 w 85632"/>
                <a:gd name="connsiteY6" fmla="*/ 178211 h 182601"/>
                <a:gd name="connsiteX7" fmla="*/ 33426 w 85632"/>
                <a:gd name="connsiteY7" fmla="*/ 171733 h 182601"/>
                <a:gd name="connsiteX8" fmla="*/ 31199 w 85632"/>
                <a:gd name="connsiteY8" fmla="*/ 170720 h 182601"/>
                <a:gd name="connsiteX9" fmla="*/ 29174 w 85632"/>
                <a:gd name="connsiteY9" fmla="*/ 172947 h 182601"/>
                <a:gd name="connsiteX10" fmla="*/ 51240 w 85632"/>
                <a:gd name="connsiteY10" fmla="*/ 182664 h 182601"/>
                <a:gd name="connsiteX11" fmla="*/ 72294 w 85632"/>
                <a:gd name="connsiteY11" fmla="*/ 161003 h 182601"/>
                <a:gd name="connsiteX12" fmla="*/ 62577 w 85632"/>
                <a:gd name="connsiteY12" fmla="*/ 146630 h 182601"/>
                <a:gd name="connsiteX13" fmla="*/ 50228 w 85632"/>
                <a:gd name="connsiteY13" fmla="*/ 141974 h 182601"/>
                <a:gd name="connsiteX14" fmla="*/ 37879 w 85632"/>
                <a:gd name="connsiteY14" fmla="*/ 137318 h 182601"/>
                <a:gd name="connsiteX15" fmla="*/ 25733 w 85632"/>
                <a:gd name="connsiteY15" fmla="*/ 132459 h 182601"/>
                <a:gd name="connsiteX16" fmla="*/ 10550 w 85632"/>
                <a:gd name="connsiteY16" fmla="*/ 114442 h 182601"/>
                <a:gd name="connsiteX17" fmla="*/ 35450 w 85632"/>
                <a:gd name="connsiteY17" fmla="*/ 80027 h 182601"/>
                <a:gd name="connsiteX18" fmla="*/ 53265 w 85632"/>
                <a:gd name="connsiteY18" fmla="*/ 82659 h 182601"/>
                <a:gd name="connsiteX19" fmla="*/ 72092 w 85632"/>
                <a:gd name="connsiteY19" fmla="*/ 76383 h 182601"/>
                <a:gd name="connsiteX20" fmla="*/ 55492 w 85632"/>
                <a:gd name="connsiteY20" fmla="*/ 70917 h 182601"/>
                <a:gd name="connsiteX21" fmla="*/ 38487 w 85632"/>
                <a:gd name="connsiteY21" fmla="*/ 73346 h 182601"/>
                <a:gd name="connsiteX22" fmla="*/ 32413 w 85632"/>
                <a:gd name="connsiteY22" fmla="*/ 57556 h 182601"/>
                <a:gd name="connsiteX23" fmla="*/ 54884 w 85632"/>
                <a:gd name="connsiteY23" fmla="*/ 23141 h 182601"/>
                <a:gd name="connsiteX24" fmla="*/ 67841 w 85632"/>
                <a:gd name="connsiteY24" fmla="*/ 27595 h 182601"/>
                <a:gd name="connsiteX25" fmla="*/ 85858 w 85632"/>
                <a:gd name="connsiteY25" fmla="*/ 21319 h 182601"/>
                <a:gd name="connsiteX26" fmla="*/ 69055 w 85632"/>
                <a:gd name="connsiteY26" fmla="*/ 15853 h 182601"/>
                <a:gd name="connsiteX27" fmla="*/ 56301 w 85632"/>
                <a:gd name="connsiteY27" fmla="*/ 16865 h 182601"/>
                <a:gd name="connsiteX28" fmla="*/ 55289 w 85632"/>
                <a:gd name="connsiteY28" fmla="*/ 10185 h 182601"/>
                <a:gd name="connsiteX29" fmla="*/ 56301 w 85632"/>
                <a:gd name="connsiteY29" fmla="*/ 2694 h 182601"/>
                <a:gd name="connsiteX30" fmla="*/ 53872 w 85632"/>
                <a:gd name="connsiteY30" fmla="*/ 63 h 182601"/>
                <a:gd name="connsiteX31" fmla="*/ 50228 w 85632"/>
                <a:gd name="connsiteY31" fmla="*/ 9982 h 182601"/>
                <a:gd name="connsiteX32" fmla="*/ 51645 w 85632"/>
                <a:gd name="connsiteY32" fmla="*/ 17878 h 182601"/>
                <a:gd name="connsiteX33" fmla="*/ 16218 w 85632"/>
                <a:gd name="connsiteY33" fmla="*/ 55734 h 182601"/>
                <a:gd name="connsiteX34" fmla="*/ 29377 w 85632"/>
                <a:gd name="connsiteY34" fmla="*/ 77193 h 182601"/>
                <a:gd name="connsiteX35" fmla="*/ 26745 w 85632"/>
                <a:gd name="connsiteY35" fmla="*/ 79217 h 182601"/>
                <a:gd name="connsiteX36" fmla="*/ 59541 w 85632"/>
                <a:gd name="connsiteY36" fmla="*/ 21319 h 182601"/>
                <a:gd name="connsiteX37" fmla="*/ 69258 w 85632"/>
                <a:gd name="connsiteY37" fmla="*/ 20307 h 182601"/>
                <a:gd name="connsiteX38" fmla="*/ 80594 w 85632"/>
                <a:gd name="connsiteY38" fmla="*/ 21522 h 182601"/>
                <a:gd name="connsiteX39" fmla="*/ 68043 w 85632"/>
                <a:gd name="connsiteY39" fmla="*/ 23141 h 182601"/>
                <a:gd name="connsiteX40" fmla="*/ 59541 w 85632"/>
                <a:gd name="connsiteY40" fmla="*/ 21319 h 182601"/>
                <a:gd name="connsiteX41" fmla="*/ 43750 w 85632"/>
                <a:gd name="connsiteY41" fmla="*/ 76585 h 182601"/>
                <a:gd name="connsiteX42" fmla="*/ 55289 w 85632"/>
                <a:gd name="connsiteY42" fmla="*/ 75371 h 182601"/>
                <a:gd name="connsiteX43" fmla="*/ 66828 w 85632"/>
                <a:gd name="connsiteY43" fmla="*/ 76585 h 182601"/>
                <a:gd name="connsiteX44" fmla="*/ 53872 w 85632"/>
                <a:gd name="connsiteY44" fmla="*/ 78205 h 182601"/>
                <a:gd name="connsiteX45" fmla="*/ 43750 w 85632"/>
                <a:gd name="connsiteY45" fmla="*/ 76585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745" y="79217"/>
                  </a:moveTo>
                  <a:cubicBezTo>
                    <a:pt x="4679" y="93793"/>
                    <a:pt x="225" y="112822"/>
                    <a:pt x="225" y="120110"/>
                  </a:cubicBezTo>
                  <a:cubicBezTo>
                    <a:pt x="225" y="129827"/>
                    <a:pt x="5691" y="135496"/>
                    <a:pt x="6096" y="136103"/>
                  </a:cubicBezTo>
                  <a:cubicBezTo>
                    <a:pt x="12574" y="142784"/>
                    <a:pt x="14396" y="143593"/>
                    <a:pt x="29579" y="149262"/>
                  </a:cubicBezTo>
                  <a:lnTo>
                    <a:pt x="54075" y="158776"/>
                  </a:lnTo>
                  <a:cubicBezTo>
                    <a:pt x="57111" y="160193"/>
                    <a:pt x="61160" y="161611"/>
                    <a:pt x="61160" y="167481"/>
                  </a:cubicBezTo>
                  <a:cubicBezTo>
                    <a:pt x="61160" y="172137"/>
                    <a:pt x="57516" y="178211"/>
                    <a:pt x="51240" y="178211"/>
                  </a:cubicBezTo>
                  <a:cubicBezTo>
                    <a:pt x="42333" y="178211"/>
                    <a:pt x="35653" y="173352"/>
                    <a:pt x="33426" y="171733"/>
                  </a:cubicBezTo>
                  <a:cubicBezTo>
                    <a:pt x="32211" y="170923"/>
                    <a:pt x="32009" y="170720"/>
                    <a:pt x="31199" y="170720"/>
                  </a:cubicBezTo>
                  <a:cubicBezTo>
                    <a:pt x="29579" y="170720"/>
                    <a:pt x="29174" y="172137"/>
                    <a:pt x="29174" y="172947"/>
                  </a:cubicBezTo>
                  <a:cubicBezTo>
                    <a:pt x="29174" y="175377"/>
                    <a:pt x="39904" y="182664"/>
                    <a:pt x="51240" y="182664"/>
                  </a:cubicBezTo>
                  <a:cubicBezTo>
                    <a:pt x="63792" y="182664"/>
                    <a:pt x="72294" y="170923"/>
                    <a:pt x="72294" y="161003"/>
                  </a:cubicBezTo>
                  <a:cubicBezTo>
                    <a:pt x="72294" y="151286"/>
                    <a:pt x="64804" y="147642"/>
                    <a:pt x="62577" y="146630"/>
                  </a:cubicBezTo>
                  <a:cubicBezTo>
                    <a:pt x="59743" y="145618"/>
                    <a:pt x="52860" y="142986"/>
                    <a:pt x="50228" y="141974"/>
                  </a:cubicBezTo>
                  <a:cubicBezTo>
                    <a:pt x="46179" y="140354"/>
                    <a:pt x="42131" y="138735"/>
                    <a:pt x="37879" y="137318"/>
                  </a:cubicBezTo>
                  <a:lnTo>
                    <a:pt x="25733" y="132459"/>
                  </a:lnTo>
                  <a:cubicBezTo>
                    <a:pt x="16623" y="128815"/>
                    <a:pt x="10550" y="122944"/>
                    <a:pt x="10550" y="114442"/>
                  </a:cubicBezTo>
                  <a:cubicBezTo>
                    <a:pt x="10550" y="106142"/>
                    <a:pt x="18445" y="88529"/>
                    <a:pt x="35450" y="80027"/>
                  </a:cubicBezTo>
                  <a:cubicBezTo>
                    <a:pt x="42940" y="82659"/>
                    <a:pt x="49014" y="82659"/>
                    <a:pt x="53265" y="82659"/>
                  </a:cubicBezTo>
                  <a:cubicBezTo>
                    <a:pt x="59338" y="82659"/>
                    <a:pt x="72092" y="82659"/>
                    <a:pt x="72092" y="76383"/>
                  </a:cubicBezTo>
                  <a:cubicBezTo>
                    <a:pt x="72092" y="71322"/>
                    <a:pt x="63387" y="70917"/>
                    <a:pt x="55492" y="70917"/>
                  </a:cubicBezTo>
                  <a:cubicBezTo>
                    <a:pt x="51848" y="70917"/>
                    <a:pt x="45977" y="70917"/>
                    <a:pt x="38487" y="73346"/>
                  </a:cubicBezTo>
                  <a:cubicBezTo>
                    <a:pt x="33223" y="68083"/>
                    <a:pt x="32413" y="61402"/>
                    <a:pt x="32413" y="57556"/>
                  </a:cubicBezTo>
                  <a:cubicBezTo>
                    <a:pt x="32413" y="46219"/>
                    <a:pt x="39701" y="30631"/>
                    <a:pt x="54884" y="23141"/>
                  </a:cubicBezTo>
                  <a:cubicBezTo>
                    <a:pt x="58528" y="27595"/>
                    <a:pt x="63184" y="27595"/>
                    <a:pt x="67841" y="27595"/>
                  </a:cubicBezTo>
                  <a:cubicBezTo>
                    <a:pt x="72902" y="27595"/>
                    <a:pt x="85858" y="27595"/>
                    <a:pt x="85858" y="21319"/>
                  </a:cubicBezTo>
                  <a:cubicBezTo>
                    <a:pt x="85858" y="16056"/>
                    <a:pt x="76950" y="15853"/>
                    <a:pt x="69055" y="15853"/>
                  </a:cubicBezTo>
                  <a:cubicBezTo>
                    <a:pt x="66424" y="15853"/>
                    <a:pt x="61565" y="15853"/>
                    <a:pt x="56301" y="16865"/>
                  </a:cubicBezTo>
                  <a:cubicBezTo>
                    <a:pt x="55694" y="15043"/>
                    <a:pt x="55289" y="13626"/>
                    <a:pt x="55289" y="10185"/>
                  </a:cubicBezTo>
                  <a:cubicBezTo>
                    <a:pt x="55289" y="7351"/>
                    <a:pt x="56301" y="3099"/>
                    <a:pt x="56301" y="2694"/>
                  </a:cubicBezTo>
                  <a:cubicBezTo>
                    <a:pt x="56301" y="1075"/>
                    <a:pt x="55289" y="63"/>
                    <a:pt x="53872" y="63"/>
                  </a:cubicBezTo>
                  <a:cubicBezTo>
                    <a:pt x="50228" y="63"/>
                    <a:pt x="50228" y="9375"/>
                    <a:pt x="50228" y="9982"/>
                  </a:cubicBezTo>
                  <a:cubicBezTo>
                    <a:pt x="50228" y="14031"/>
                    <a:pt x="51443" y="17068"/>
                    <a:pt x="51645" y="17878"/>
                  </a:cubicBezTo>
                  <a:cubicBezTo>
                    <a:pt x="29984" y="23951"/>
                    <a:pt x="16218" y="40146"/>
                    <a:pt x="16218" y="55734"/>
                  </a:cubicBezTo>
                  <a:cubicBezTo>
                    <a:pt x="16218" y="63224"/>
                    <a:pt x="19862" y="71727"/>
                    <a:pt x="29377" y="77193"/>
                  </a:cubicBezTo>
                  <a:lnTo>
                    <a:pt x="26745" y="79217"/>
                  </a:lnTo>
                  <a:close/>
                  <a:moveTo>
                    <a:pt x="59541" y="21319"/>
                  </a:moveTo>
                  <a:cubicBezTo>
                    <a:pt x="62780" y="20307"/>
                    <a:pt x="67031" y="20307"/>
                    <a:pt x="69258" y="20307"/>
                  </a:cubicBezTo>
                  <a:cubicBezTo>
                    <a:pt x="76141" y="20307"/>
                    <a:pt x="76950" y="20509"/>
                    <a:pt x="80594" y="21522"/>
                  </a:cubicBezTo>
                  <a:cubicBezTo>
                    <a:pt x="78975" y="22129"/>
                    <a:pt x="76950" y="23141"/>
                    <a:pt x="68043" y="23141"/>
                  </a:cubicBezTo>
                  <a:cubicBezTo>
                    <a:pt x="64197" y="23141"/>
                    <a:pt x="61767" y="23141"/>
                    <a:pt x="59541" y="21319"/>
                  </a:cubicBezTo>
                  <a:close/>
                  <a:moveTo>
                    <a:pt x="43750" y="76585"/>
                  </a:moveTo>
                  <a:cubicBezTo>
                    <a:pt x="48406" y="75371"/>
                    <a:pt x="52860" y="75371"/>
                    <a:pt x="55289" y="75371"/>
                  </a:cubicBezTo>
                  <a:cubicBezTo>
                    <a:pt x="62375" y="75371"/>
                    <a:pt x="63184" y="75573"/>
                    <a:pt x="66828" y="76585"/>
                  </a:cubicBezTo>
                  <a:cubicBezTo>
                    <a:pt x="65209" y="77395"/>
                    <a:pt x="63184" y="78205"/>
                    <a:pt x="53872" y="78205"/>
                  </a:cubicBezTo>
                  <a:cubicBezTo>
                    <a:pt x="49216" y="78205"/>
                    <a:pt x="47394" y="78205"/>
                    <a:pt x="43750" y="76585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形状 85">
              <a:extLst>
                <a:ext uri="{FF2B5EF4-FFF2-40B4-BE49-F238E27FC236}">
                  <a16:creationId xmlns:a16="http://schemas.microsoft.com/office/drawing/2014/main" id="{3E9C8508-6DED-27B5-A07D-F0794B0F5CDB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9409758" y="2306299"/>
              <a:ext cx="46966" cy="202440"/>
            </a:xfrm>
            <a:custGeom>
              <a:avLst/>
              <a:gdLst>
                <a:gd name="connsiteX0" fmla="*/ 47196 w 46966"/>
                <a:gd name="connsiteY0" fmla="*/ 101283 h 202440"/>
                <a:gd name="connsiteX1" fmla="*/ 33835 w 46966"/>
                <a:gd name="connsiteY1" fmla="*/ 38122 h 202440"/>
                <a:gd name="connsiteX2" fmla="*/ 2255 w 46966"/>
                <a:gd name="connsiteY2" fmla="*/ 63 h 202440"/>
                <a:gd name="connsiteX3" fmla="*/ 230 w 46966"/>
                <a:gd name="connsiteY3" fmla="*/ 2087 h 202440"/>
                <a:gd name="connsiteX4" fmla="*/ 4077 w 46966"/>
                <a:gd name="connsiteY4" fmla="*/ 6743 h 202440"/>
                <a:gd name="connsiteX5" fmla="*/ 35455 w 46966"/>
                <a:gd name="connsiteY5" fmla="*/ 101283 h 202440"/>
                <a:gd name="connsiteX6" fmla="*/ 2862 w 46966"/>
                <a:gd name="connsiteY6" fmla="*/ 197038 h 202440"/>
                <a:gd name="connsiteX7" fmla="*/ 230 w 46966"/>
                <a:gd name="connsiteY7" fmla="*/ 200479 h 202440"/>
                <a:gd name="connsiteX8" fmla="*/ 2255 w 46966"/>
                <a:gd name="connsiteY8" fmla="*/ 202504 h 202440"/>
                <a:gd name="connsiteX9" fmla="*/ 34443 w 46966"/>
                <a:gd name="connsiteY9" fmla="*/ 163028 h 202440"/>
                <a:gd name="connsiteX10" fmla="*/ 47196 w 46966"/>
                <a:gd name="connsiteY10" fmla="*/ 10128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96" y="101283"/>
                  </a:moveTo>
                  <a:cubicBezTo>
                    <a:pt x="47196" y="85493"/>
                    <a:pt x="44970" y="60997"/>
                    <a:pt x="33835" y="38122"/>
                  </a:cubicBezTo>
                  <a:cubicBezTo>
                    <a:pt x="21689" y="13221"/>
                    <a:pt x="4279" y="63"/>
                    <a:pt x="2255" y="63"/>
                  </a:cubicBezTo>
                  <a:cubicBezTo>
                    <a:pt x="1040" y="63"/>
                    <a:pt x="230" y="873"/>
                    <a:pt x="230" y="2087"/>
                  </a:cubicBezTo>
                  <a:cubicBezTo>
                    <a:pt x="230" y="2694"/>
                    <a:pt x="230" y="3099"/>
                    <a:pt x="4077" y="6743"/>
                  </a:cubicBezTo>
                  <a:cubicBezTo>
                    <a:pt x="23916" y="26785"/>
                    <a:pt x="35455" y="58973"/>
                    <a:pt x="35455" y="101283"/>
                  </a:cubicBezTo>
                  <a:cubicBezTo>
                    <a:pt x="35455" y="135901"/>
                    <a:pt x="27965" y="171530"/>
                    <a:pt x="2862" y="197038"/>
                  </a:cubicBezTo>
                  <a:cubicBezTo>
                    <a:pt x="230" y="199467"/>
                    <a:pt x="230" y="199872"/>
                    <a:pt x="230" y="200479"/>
                  </a:cubicBezTo>
                  <a:cubicBezTo>
                    <a:pt x="230" y="201694"/>
                    <a:pt x="1040" y="202504"/>
                    <a:pt x="2255" y="202504"/>
                  </a:cubicBezTo>
                  <a:cubicBezTo>
                    <a:pt x="4279" y="202504"/>
                    <a:pt x="22499" y="188738"/>
                    <a:pt x="34443" y="163028"/>
                  </a:cubicBezTo>
                  <a:cubicBezTo>
                    <a:pt x="44767" y="140759"/>
                    <a:pt x="47196" y="118288"/>
                    <a:pt x="47196" y="101283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形状 86">
              <a:extLst>
                <a:ext uri="{FF2B5EF4-FFF2-40B4-BE49-F238E27FC236}">
                  <a16:creationId xmlns:a16="http://schemas.microsoft.com/office/drawing/2014/main" id="{83B19405-40E8-72E8-F94A-187AEBFD1B7C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9544312" y="2354683"/>
              <a:ext cx="179767" cy="105674"/>
            </a:xfrm>
            <a:custGeom>
              <a:avLst/>
              <a:gdLst>
                <a:gd name="connsiteX0" fmla="*/ 157938 w 179767"/>
                <a:gd name="connsiteY0" fmla="*/ 56949 h 105674"/>
                <a:gd name="connsiteX1" fmla="*/ 139719 w 179767"/>
                <a:gd name="connsiteY1" fmla="*/ 76383 h 105674"/>
                <a:gd name="connsiteX2" fmla="*/ 128989 w 179767"/>
                <a:gd name="connsiteY2" fmla="*/ 103308 h 105674"/>
                <a:gd name="connsiteX3" fmla="*/ 133038 w 179767"/>
                <a:gd name="connsiteY3" fmla="*/ 105737 h 105674"/>
                <a:gd name="connsiteX4" fmla="*/ 137492 w 179767"/>
                <a:gd name="connsiteY4" fmla="*/ 101688 h 105674"/>
                <a:gd name="connsiteX5" fmla="*/ 176968 w 179767"/>
                <a:gd name="connsiteY5" fmla="*/ 55532 h 105674"/>
                <a:gd name="connsiteX6" fmla="*/ 180004 w 179767"/>
                <a:gd name="connsiteY6" fmla="*/ 52900 h 105674"/>
                <a:gd name="connsiteX7" fmla="*/ 178385 w 179767"/>
                <a:gd name="connsiteY7" fmla="*/ 50673 h 105674"/>
                <a:gd name="connsiteX8" fmla="*/ 137289 w 179767"/>
                <a:gd name="connsiteY8" fmla="*/ 3099 h 105674"/>
                <a:gd name="connsiteX9" fmla="*/ 133038 w 179767"/>
                <a:gd name="connsiteY9" fmla="*/ 63 h 105674"/>
                <a:gd name="connsiteX10" fmla="*/ 128989 w 179767"/>
                <a:gd name="connsiteY10" fmla="*/ 2492 h 105674"/>
                <a:gd name="connsiteX11" fmla="*/ 139314 w 179767"/>
                <a:gd name="connsiteY11" fmla="*/ 29214 h 105674"/>
                <a:gd name="connsiteX12" fmla="*/ 157938 w 179767"/>
                <a:gd name="connsiteY12" fmla="*/ 48851 h 105674"/>
                <a:gd name="connsiteX13" fmla="*/ 7525 w 179767"/>
                <a:gd name="connsiteY13" fmla="*/ 48851 h 105674"/>
                <a:gd name="connsiteX14" fmla="*/ 237 w 179767"/>
                <a:gd name="connsiteY14" fmla="*/ 52900 h 105674"/>
                <a:gd name="connsiteX15" fmla="*/ 7525 w 179767"/>
                <a:gd name="connsiteY15" fmla="*/ 56949 h 105674"/>
                <a:gd name="connsiteX16" fmla="*/ 157938 w 179767"/>
                <a:gd name="connsiteY16" fmla="*/ 56949 h 10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767" h="105674">
                  <a:moveTo>
                    <a:pt x="157938" y="56949"/>
                  </a:moveTo>
                  <a:cubicBezTo>
                    <a:pt x="146804" y="65451"/>
                    <a:pt x="141338" y="73751"/>
                    <a:pt x="139719" y="76383"/>
                  </a:cubicBezTo>
                  <a:cubicBezTo>
                    <a:pt x="130609" y="90351"/>
                    <a:pt x="128989" y="103105"/>
                    <a:pt x="128989" y="103308"/>
                  </a:cubicBezTo>
                  <a:cubicBezTo>
                    <a:pt x="128989" y="105737"/>
                    <a:pt x="131419" y="105737"/>
                    <a:pt x="133038" y="105737"/>
                  </a:cubicBezTo>
                  <a:cubicBezTo>
                    <a:pt x="136480" y="105737"/>
                    <a:pt x="136682" y="105332"/>
                    <a:pt x="137492" y="101688"/>
                  </a:cubicBezTo>
                  <a:cubicBezTo>
                    <a:pt x="142148" y="81849"/>
                    <a:pt x="154092" y="64844"/>
                    <a:pt x="176968" y="55532"/>
                  </a:cubicBezTo>
                  <a:cubicBezTo>
                    <a:pt x="179397" y="54722"/>
                    <a:pt x="180004" y="54317"/>
                    <a:pt x="180004" y="52900"/>
                  </a:cubicBezTo>
                  <a:cubicBezTo>
                    <a:pt x="180004" y="51483"/>
                    <a:pt x="178790" y="50875"/>
                    <a:pt x="178385" y="50673"/>
                  </a:cubicBezTo>
                  <a:cubicBezTo>
                    <a:pt x="169477" y="47231"/>
                    <a:pt x="144982" y="37109"/>
                    <a:pt x="137289" y="3099"/>
                  </a:cubicBezTo>
                  <a:cubicBezTo>
                    <a:pt x="136682" y="670"/>
                    <a:pt x="136480" y="63"/>
                    <a:pt x="133038" y="63"/>
                  </a:cubicBezTo>
                  <a:cubicBezTo>
                    <a:pt x="131419" y="63"/>
                    <a:pt x="128989" y="63"/>
                    <a:pt x="128989" y="2492"/>
                  </a:cubicBezTo>
                  <a:cubicBezTo>
                    <a:pt x="128989" y="2897"/>
                    <a:pt x="130811" y="15651"/>
                    <a:pt x="139314" y="29214"/>
                  </a:cubicBezTo>
                  <a:cubicBezTo>
                    <a:pt x="143363" y="35287"/>
                    <a:pt x="149233" y="42373"/>
                    <a:pt x="157938" y="48851"/>
                  </a:cubicBezTo>
                  <a:lnTo>
                    <a:pt x="7525" y="48851"/>
                  </a:lnTo>
                  <a:cubicBezTo>
                    <a:pt x="3881" y="48851"/>
                    <a:pt x="237" y="48851"/>
                    <a:pt x="237" y="52900"/>
                  </a:cubicBezTo>
                  <a:cubicBezTo>
                    <a:pt x="237" y="56949"/>
                    <a:pt x="3881" y="56949"/>
                    <a:pt x="7525" y="56949"/>
                  </a:cubicBezTo>
                  <a:lnTo>
                    <a:pt x="157938" y="56949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形状 87">
              <a:extLst>
                <a:ext uri="{FF2B5EF4-FFF2-40B4-BE49-F238E27FC236}">
                  <a16:creationId xmlns:a16="http://schemas.microsoft.com/office/drawing/2014/main" id="{48C52A58-20A1-189C-0E4C-0D579172F48E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9809869" y="2323304"/>
              <a:ext cx="66805" cy="134825"/>
            </a:xfrm>
            <a:custGeom>
              <a:avLst/>
              <a:gdLst>
                <a:gd name="connsiteX0" fmla="*/ 41750 w 66805"/>
                <a:gd name="connsiteY0" fmla="*/ 5326 h 134825"/>
                <a:gd name="connsiteX1" fmla="*/ 37094 w 66805"/>
                <a:gd name="connsiteY1" fmla="*/ 63 h 134825"/>
                <a:gd name="connsiteX2" fmla="*/ 250 w 66805"/>
                <a:gd name="connsiteY2" fmla="*/ 13019 h 134825"/>
                <a:gd name="connsiteX3" fmla="*/ 250 w 66805"/>
                <a:gd name="connsiteY3" fmla="*/ 19295 h 134825"/>
                <a:gd name="connsiteX4" fmla="*/ 26769 w 66805"/>
                <a:gd name="connsiteY4" fmla="*/ 14031 h 134825"/>
                <a:gd name="connsiteX5" fmla="*/ 26769 w 66805"/>
                <a:gd name="connsiteY5" fmla="*/ 118896 h 134825"/>
                <a:gd name="connsiteX6" fmla="*/ 7942 w 66805"/>
                <a:gd name="connsiteY6" fmla="*/ 128613 h 134825"/>
                <a:gd name="connsiteX7" fmla="*/ 1464 w 66805"/>
                <a:gd name="connsiteY7" fmla="*/ 128613 h 134825"/>
                <a:gd name="connsiteX8" fmla="*/ 1464 w 66805"/>
                <a:gd name="connsiteY8" fmla="*/ 134888 h 134825"/>
                <a:gd name="connsiteX9" fmla="*/ 34260 w 66805"/>
                <a:gd name="connsiteY9" fmla="*/ 134281 h 134825"/>
                <a:gd name="connsiteX10" fmla="*/ 67055 w 66805"/>
                <a:gd name="connsiteY10" fmla="*/ 134888 h 134825"/>
                <a:gd name="connsiteX11" fmla="*/ 67055 w 66805"/>
                <a:gd name="connsiteY11" fmla="*/ 128613 h 134825"/>
                <a:gd name="connsiteX12" fmla="*/ 60577 w 66805"/>
                <a:gd name="connsiteY12" fmla="*/ 128613 h 134825"/>
                <a:gd name="connsiteX13" fmla="*/ 41750 w 66805"/>
                <a:gd name="connsiteY13" fmla="*/ 118896 h 134825"/>
                <a:gd name="connsiteX14" fmla="*/ 41750 w 66805"/>
                <a:gd name="connsiteY14" fmla="*/ 5326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750" y="5326"/>
                  </a:moveTo>
                  <a:cubicBezTo>
                    <a:pt x="41750" y="468"/>
                    <a:pt x="41750" y="63"/>
                    <a:pt x="37094" y="63"/>
                  </a:cubicBezTo>
                  <a:cubicBezTo>
                    <a:pt x="24542" y="13019"/>
                    <a:pt x="6728" y="13019"/>
                    <a:pt x="250" y="13019"/>
                  </a:cubicBezTo>
                  <a:lnTo>
                    <a:pt x="250" y="19295"/>
                  </a:lnTo>
                  <a:cubicBezTo>
                    <a:pt x="4298" y="19295"/>
                    <a:pt x="16242" y="19295"/>
                    <a:pt x="26769" y="14031"/>
                  </a:cubicBezTo>
                  <a:lnTo>
                    <a:pt x="26769" y="118896"/>
                  </a:lnTo>
                  <a:cubicBezTo>
                    <a:pt x="26769" y="126183"/>
                    <a:pt x="26162" y="128613"/>
                    <a:pt x="7942" y="128613"/>
                  </a:cubicBezTo>
                  <a:lnTo>
                    <a:pt x="1464" y="128613"/>
                  </a:lnTo>
                  <a:lnTo>
                    <a:pt x="1464" y="134888"/>
                  </a:lnTo>
                  <a:cubicBezTo>
                    <a:pt x="8550" y="134281"/>
                    <a:pt x="26162" y="134281"/>
                    <a:pt x="34260" y="134281"/>
                  </a:cubicBezTo>
                  <a:cubicBezTo>
                    <a:pt x="42357" y="134281"/>
                    <a:pt x="59970" y="134281"/>
                    <a:pt x="67055" y="134888"/>
                  </a:cubicBezTo>
                  <a:lnTo>
                    <a:pt x="67055" y="128613"/>
                  </a:lnTo>
                  <a:lnTo>
                    <a:pt x="60577" y="128613"/>
                  </a:lnTo>
                  <a:cubicBezTo>
                    <a:pt x="42357" y="128613"/>
                    <a:pt x="41750" y="126386"/>
                    <a:pt x="41750" y="118896"/>
                  </a:cubicBezTo>
                  <a:lnTo>
                    <a:pt x="41750" y="5326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形状 88">
              <a:extLst>
                <a:ext uri="{FF2B5EF4-FFF2-40B4-BE49-F238E27FC236}">
                  <a16:creationId xmlns:a16="http://schemas.microsoft.com/office/drawing/2014/main" id="{1E62F48F-27AF-22B8-569B-712A676AC1AB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9910482" y="2370878"/>
              <a:ext cx="22066" cy="126323"/>
            </a:xfrm>
            <a:custGeom>
              <a:avLst/>
              <a:gdLst>
                <a:gd name="connsiteX0" fmla="*/ 21713 w 22066"/>
                <a:gd name="connsiteY0" fmla="*/ 10792 h 126323"/>
                <a:gd name="connsiteX1" fmla="*/ 10984 w 22066"/>
                <a:gd name="connsiteY1" fmla="*/ 63 h 126323"/>
                <a:gd name="connsiteX2" fmla="*/ 255 w 22066"/>
                <a:gd name="connsiteY2" fmla="*/ 10792 h 126323"/>
                <a:gd name="connsiteX3" fmla="*/ 10984 w 22066"/>
                <a:gd name="connsiteY3" fmla="*/ 21521 h 126323"/>
                <a:gd name="connsiteX4" fmla="*/ 21713 w 22066"/>
                <a:gd name="connsiteY4" fmla="*/ 10792 h 126323"/>
                <a:gd name="connsiteX5" fmla="*/ 17867 w 22066"/>
                <a:gd name="connsiteY5" fmla="*/ 85088 h 126323"/>
                <a:gd name="connsiteX6" fmla="*/ 4911 w 22066"/>
                <a:gd name="connsiteY6" fmla="*/ 121527 h 126323"/>
                <a:gd name="connsiteX7" fmla="*/ 3494 w 22066"/>
                <a:gd name="connsiteY7" fmla="*/ 124159 h 126323"/>
                <a:gd name="connsiteX8" fmla="*/ 5518 w 22066"/>
                <a:gd name="connsiteY8" fmla="*/ 126386 h 126323"/>
                <a:gd name="connsiteX9" fmla="*/ 22321 w 22066"/>
                <a:gd name="connsiteY9" fmla="*/ 86707 h 126323"/>
                <a:gd name="connsiteX10" fmla="*/ 10984 w 22066"/>
                <a:gd name="connsiteY10" fmla="*/ 65856 h 126323"/>
                <a:gd name="connsiteX11" fmla="*/ 255 w 22066"/>
                <a:gd name="connsiteY11" fmla="*/ 76585 h 126323"/>
                <a:gd name="connsiteX12" fmla="*/ 10984 w 22066"/>
                <a:gd name="connsiteY12" fmla="*/ 87315 h 126323"/>
                <a:gd name="connsiteX13" fmla="*/ 12603 w 22066"/>
                <a:gd name="connsiteY13" fmla="*/ 87112 h 126323"/>
                <a:gd name="connsiteX14" fmla="*/ 17867 w 22066"/>
                <a:gd name="connsiteY14" fmla="*/ 85088 h 12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066" h="126323">
                  <a:moveTo>
                    <a:pt x="21713" y="10792"/>
                  </a:moveTo>
                  <a:cubicBezTo>
                    <a:pt x="21713" y="4921"/>
                    <a:pt x="16855" y="63"/>
                    <a:pt x="10984" y="63"/>
                  </a:cubicBezTo>
                  <a:cubicBezTo>
                    <a:pt x="5113" y="63"/>
                    <a:pt x="255" y="4921"/>
                    <a:pt x="255" y="10792"/>
                  </a:cubicBezTo>
                  <a:cubicBezTo>
                    <a:pt x="255" y="16663"/>
                    <a:pt x="5113" y="21521"/>
                    <a:pt x="10984" y="21521"/>
                  </a:cubicBezTo>
                  <a:cubicBezTo>
                    <a:pt x="16855" y="21521"/>
                    <a:pt x="21713" y="16663"/>
                    <a:pt x="21713" y="10792"/>
                  </a:cubicBezTo>
                  <a:close/>
                  <a:moveTo>
                    <a:pt x="17867" y="85088"/>
                  </a:moveTo>
                  <a:cubicBezTo>
                    <a:pt x="17867" y="90756"/>
                    <a:pt x="17867" y="106547"/>
                    <a:pt x="4911" y="121527"/>
                  </a:cubicBezTo>
                  <a:cubicBezTo>
                    <a:pt x="3494" y="123147"/>
                    <a:pt x="3494" y="123552"/>
                    <a:pt x="3494" y="124159"/>
                  </a:cubicBezTo>
                  <a:cubicBezTo>
                    <a:pt x="3494" y="125576"/>
                    <a:pt x="4506" y="126386"/>
                    <a:pt x="5518" y="126386"/>
                  </a:cubicBezTo>
                  <a:cubicBezTo>
                    <a:pt x="7745" y="126386"/>
                    <a:pt x="22321" y="110191"/>
                    <a:pt x="22321" y="86707"/>
                  </a:cubicBezTo>
                  <a:cubicBezTo>
                    <a:pt x="22321" y="80837"/>
                    <a:pt x="21916" y="65856"/>
                    <a:pt x="10984" y="65856"/>
                  </a:cubicBezTo>
                  <a:cubicBezTo>
                    <a:pt x="3898" y="65856"/>
                    <a:pt x="255" y="71322"/>
                    <a:pt x="255" y="76585"/>
                  </a:cubicBezTo>
                  <a:cubicBezTo>
                    <a:pt x="255" y="81849"/>
                    <a:pt x="3696" y="87315"/>
                    <a:pt x="10984" y="87315"/>
                  </a:cubicBezTo>
                  <a:cubicBezTo>
                    <a:pt x="11996" y="87315"/>
                    <a:pt x="12401" y="87315"/>
                    <a:pt x="12603" y="87112"/>
                  </a:cubicBezTo>
                  <a:cubicBezTo>
                    <a:pt x="14021" y="86910"/>
                    <a:pt x="16247" y="86505"/>
                    <a:pt x="17867" y="85088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形状 89">
              <a:extLst>
                <a:ext uri="{FF2B5EF4-FFF2-40B4-BE49-F238E27FC236}">
                  <a16:creationId xmlns:a16="http://schemas.microsoft.com/office/drawing/2014/main" id="{0A513774-055B-9DE0-0005-0BAFD65C6D6F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6290524" y="2845602"/>
              <a:ext cx="78547" cy="78951"/>
            </a:xfrm>
            <a:custGeom>
              <a:avLst/>
              <a:gdLst>
                <a:gd name="connsiteX0" fmla="*/ 36314 w 78547"/>
                <a:gd name="connsiteY0" fmla="*/ 289 h 78951"/>
                <a:gd name="connsiteX1" fmla="*/ 8782 w 78547"/>
                <a:gd name="connsiteY1" fmla="*/ 14864 h 78951"/>
                <a:gd name="connsiteX2" fmla="*/ 77 w 78547"/>
                <a:gd name="connsiteY2" fmla="*/ 39765 h 78951"/>
                <a:gd name="connsiteX3" fmla="*/ 39350 w 78547"/>
                <a:gd name="connsiteY3" fmla="*/ 79038 h 78951"/>
                <a:gd name="connsiteX4" fmla="*/ 78624 w 78547"/>
                <a:gd name="connsiteY4" fmla="*/ 39765 h 78951"/>
                <a:gd name="connsiteX5" fmla="*/ 39148 w 78547"/>
                <a:gd name="connsiteY5" fmla="*/ 86 h 78951"/>
                <a:gd name="connsiteX6" fmla="*/ 36314 w 78547"/>
                <a:gd name="connsiteY6" fmla="*/ 289 h 78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547" h="78951">
                  <a:moveTo>
                    <a:pt x="36314" y="289"/>
                  </a:moveTo>
                  <a:cubicBezTo>
                    <a:pt x="25584" y="1706"/>
                    <a:pt x="15462" y="6160"/>
                    <a:pt x="8782" y="14864"/>
                  </a:cubicBezTo>
                  <a:cubicBezTo>
                    <a:pt x="3113" y="21950"/>
                    <a:pt x="77" y="30857"/>
                    <a:pt x="77" y="39765"/>
                  </a:cubicBezTo>
                  <a:cubicBezTo>
                    <a:pt x="77" y="60616"/>
                    <a:pt x="17487" y="79038"/>
                    <a:pt x="39350" y="79038"/>
                  </a:cubicBezTo>
                  <a:cubicBezTo>
                    <a:pt x="60202" y="79038"/>
                    <a:pt x="78624" y="61223"/>
                    <a:pt x="78624" y="39765"/>
                  </a:cubicBezTo>
                  <a:cubicBezTo>
                    <a:pt x="78624" y="19925"/>
                    <a:pt x="63238" y="86"/>
                    <a:pt x="39148" y="86"/>
                  </a:cubicBezTo>
                  <a:cubicBezTo>
                    <a:pt x="38136" y="86"/>
                    <a:pt x="37326" y="289"/>
                    <a:pt x="36314" y="289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形状 90">
              <a:extLst>
                <a:ext uri="{FF2B5EF4-FFF2-40B4-BE49-F238E27FC236}">
                  <a16:creationId xmlns:a16="http://schemas.microsoft.com/office/drawing/2014/main" id="{F6FB8209-5158-1B8E-6E07-3995D4212560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6501847" y="2784060"/>
              <a:ext cx="46966" cy="202440"/>
            </a:xfrm>
            <a:custGeom>
              <a:avLst/>
              <a:gdLst>
                <a:gd name="connsiteX0" fmla="*/ 47053 w 46966"/>
                <a:gd name="connsiteY0" fmla="*/ 200503 h 202440"/>
                <a:gd name="connsiteX1" fmla="*/ 43611 w 46966"/>
                <a:gd name="connsiteY1" fmla="*/ 196049 h 202440"/>
                <a:gd name="connsiteX2" fmla="*/ 11828 w 46966"/>
                <a:gd name="connsiteY2" fmla="*/ 101307 h 202440"/>
                <a:gd name="connsiteX3" fmla="*/ 44421 w 46966"/>
                <a:gd name="connsiteY3" fmla="*/ 5552 h 202440"/>
                <a:gd name="connsiteX4" fmla="*/ 47053 w 46966"/>
                <a:gd name="connsiteY4" fmla="*/ 2111 h 202440"/>
                <a:gd name="connsiteX5" fmla="*/ 45029 w 46966"/>
                <a:gd name="connsiteY5" fmla="*/ 86 h 202440"/>
                <a:gd name="connsiteX6" fmla="*/ 12840 w 46966"/>
                <a:gd name="connsiteY6" fmla="*/ 39562 h 202440"/>
                <a:gd name="connsiteX7" fmla="*/ 87 w 46966"/>
                <a:gd name="connsiteY7" fmla="*/ 101307 h 202440"/>
                <a:gd name="connsiteX8" fmla="*/ 13448 w 46966"/>
                <a:gd name="connsiteY8" fmla="*/ 164468 h 202440"/>
                <a:gd name="connsiteX9" fmla="*/ 45029 w 46966"/>
                <a:gd name="connsiteY9" fmla="*/ 202527 h 202440"/>
                <a:gd name="connsiteX10" fmla="*/ 47053 w 46966"/>
                <a:gd name="connsiteY10" fmla="*/ 20050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53" y="200503"/>
                  </a:moveTo>
                  <a:cubicBezTo>
                    <a:pt x="47053" y="199895"/>
                    <a:pt x="47053" y="199491"/>
                    <a:pt x="43611" y="196049"/>
                  </a:cubicBezTo>
                  <a:cubicBezTo>
                    <a:pt x="18306" y="170541"/>
                    <a:pt x="11828" y="132280"/>
                    <a:pt x="11828" y="101307"/>
                  </a:cubicBezTo>
                  <a:cubicBezTo>
                    <a:pt x="11828" y="66082"/>
                    <a:pt x="19521" y="30857"/>
                    <a:pt x="44421" y="5552"/>
                  </a:cubicBezTo>
                  <a:cubicBezTo>
                    <a:pt x="47053" y="3123"/>
                    <a:pt x="47053" y="2718"/>
                    <a:pt x="47053" y="2111"/>
                  </a:cubicBezTo>
                  <a:cubicBezTo>
                    <a:pt x="47053" y="694"/>
                    <a:pt x="46243" y="86"/>
                    <a:pt x="45029" y="86"/>
                  </a:cubicBezTo>
                  <a:cubicBezTo>
                    <a:pt x="43004" y="86"/>
                    <a:pt x="24784" y="13852"/>
                    <a:pt x="12840" y="39562"/>
                  </a:cubicBezTo>
                  <a:cubicBezTo>
                    <a:pt x="2516" y="61831"/>
                    <a:pt x="87" y="84302"/>
                    <a:pt x="87" y="101307"/>
                  </a:cubicBezTo>
                  <a:cubicBezTo>
                    <a:pt x="87" y="117097"/>
                    <a:pt x="2314" y="141592"/>
                    <a:pt x="13448" y="164468"/>
                  </a:cubicBezTo>
                  <a:cubicBezTo>
                    <a:pt x="25594" y="189368"/>
                    <a:pt x="43004" y="202527"/>
                    <a:pt x="45029" y="202527"/>
                  </a:cubicBezTo>
                  <a:cubicBezTo>
                    <a:pt x="46243" y="202527"/>
                    <a:pt x="47053" y="201920"/>
                    <a:pt x="47053" y="200503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形状 91">
              <a:extLst>
                <a:ext uri="{FF2B5EF4-FFF2-40B4-BE49-F238E27FC236}">
                  <a16:creationId xmlns:a16="http://schemas.microsoft.com/office/drawing/2014/main" id="{D4B3376E-07DB-9E22-D071-0F0FD3DFC94E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6566201" y="2795397"/>
              <a:ext cx="99803" cy="142720"/>
            </a:xfrm>
            <a:custGeom>
              <a:avLst/>
              <a:gdLst>
                <a:gd name="connsiteX0" fmla="*/ 29242 w 99803"/>
                <a:gd name="connsiteY0" fmla="*/ 64260 h 142720"/>
                <a:gd name="connsiteX1" fmla="*/ 29242 w 99803"/>
                <a:gd name="connsiteY1" fmla="*/ 86 h 142720"/>
                <a:gd name="connsiteX2" fmla="*/ 91 w 99803"/>
                <a:gd name="connsiteY2" fmla="*/ 2313 h 142720"/>
                <a:gd name="connsiteX3" fmla="*/ 91 w 99803"/>
                <a:gd name="connsiteY3" fmla="*/ 8589 h 142720"/>
                <a:gd name="connsiteX4" fmla="*/ 15881 w 99803"/>
                <a:gd name="connsiteY4" fmla="*/ 19925 h 142720"/>
                <a:gd name="connsiteX5" fmla="*/ 15881 w 99803"/>
                <a:gd name="connsiteY5" fmla="*/ 140580 h 142720"/>
                <a:gd name="connsiteX6" fmla="*/ 20942 w 99803"/>
                <a:gd name="connsiteY6" fmla="*/ 140580 h 142720"/>
                <a:gd name="connsiteX7" fmla="*/ 28230 w 99803"/>
                <a:gd name="connsiteY7" fmla="*/ 128029 h 142720"/>
                <a:gd name="connsiteX8" fmla="*/ 54750 w 99803"/>
                <a:gd name="connsiteY8" fmla="*/ 142807 h 142720"/>
                <a:gd name="connsiteX9" fmla="*/ 99894 w 99803"/>
                <a:gd name="connsiteY9" fmla="*/ 96853 h 142720"/>
                <a:gd name="connsiteX10" fmla="*/ 56976 w 99803"/>
                <a:gd name="connsiteY10" fmla="*/ 51101 h 142720"/>
                <a:gd name="connsiteX11" fmla="*/ 29242 w 99803"/>
                <a:gd name="connsiteY11" fmla="*/ 64260 h 142720"/>
                <a:gd name="connsiteX12" fmla="*/ 29849 w 99803"/>
                <a:gd name="connsiteY12" fmla="*/ 117502 h 142720"/>
                <a:gd name="connsiteX13" fmla="*/ 29849 w 99803"/>
                <a:gd name="connsiteY13" fmla="*/ 75799 h 142720"/>
                <a:gd name="connsiteX14" fmla="*/ 32076 w 99803"/>
                <a:gd name="connsiteY14" fmla="*/ 68511 h 142720"/>
                <a:gd name="connsiteX15" fmla="*/ 55964 w 99803"/>
                <a:gd name="connsiteY15" fmla="*/ 55555 h 142720"/>
                <a:gd name="connsiteX16" fmla="*/ 77221 w 99803"/>
                <a:gd name="connsiteY16" fmla="*/ 68511 h 142720"/>
                <a:gd name="connsiteX17" fmla="*/ 83091 w 99803"/>
                <a:gd name="connsiteY17" fmla="*/ 96651 h 142720"/>
                <a:gd name="connsiteX18" fmla="*/ 76816 w 99803"/>
                <a:gd name="connsiteY18" fmla="*/ 125397 h 142720"/>
                <a:gd name="connsiteX19" fmla="*/ 53940 w 99803"/>
                <a:gd name="connsiteY19" fmla="*/ 138353 h 142720"/>
                <a:gd name="connsiteX20" fmla="*/ 32684 w 99803"/>
                <a:gd name="connsiteY20" fmla="*/ 126004 h 142720"/>
                <a:gd name="connsiteX21" fmla="*/ 29849 w 99803"/>
                <a:gd name="connsiteY21" fmla="*/ 117502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9803" h="142720">
                  <a:moveTo>
                    <a:pt x="29242" y="64260"/>
                  </a:moveTo>
                  <a:lnTo>
                    <a:pt x="29242" y="86"/>
                  </a:lnTo>
                  <a:lnTo>
                    <a:pt x="91" y="2313"/>
                  </a:lnTo>
                  <a:lnTo>
                    <a:pt x="91" y="8589"/>
                  </a:lnTo>
                  <a:cubicBezTo>
                    <a:pt x="14261" y="8589"/>
                    <a:pt x="15881" y="10006"/>
                    <a:pt x="15881" y="19925"/>
                  </a:cubicBezTo>
                  <a:lnTo>
                    <a:pt x="15881" y="140580"/>
                  </a:lnTo>
                  <a:lnTo>
                    <a:pt x="20942" y="140580"/>
                  </a:lnTo>
                  <a:cubicBezTo>
                    <a:pt x="21144" y="140378"/>
                    <a:pt x="22764" y="137544"/>
                    <a:pt x="28230" y="128029"/>
                  </a:cubicBezTo>
                  <a:cubicBezTo>
                    <a:pt x="31266" y="132685"/>
                    <a:pt x="39769" y="142807"/>
                    <a:pt x="54750" y="142807"/>
                  </a:cubicBezTo>
                  <a:cubicBezTo>
                    <a:pt x="78840" y="142807"/>
                    <a:pt x="99894" y="122968"/>
                    <a:pt x="99894" y="96853"/>
                  </a:cubicBezTo>
                  <a:cubicBezTo>
                    <a:pt x="99894" y="71143"/>
                    <a:pt x="80055" y="51101"/>
                    <a:pt x="56976" y="51101"/>
                  </a:cubicBezTo>
                  <a:cubicBezTo>
                    <a:pt x="41186" y="51101"/>
                    <a:pt x="32481" y="60616"/>
                    <a:pt x="29242" y="64260"/>
                  </a:cubicBezTo>
                  <a:close/>
                  <a:moveTo>
                    <a:pt x="29849" y="117502"/>
                  </a:moveTo>
                  <a:lnTo>
                    <a:pt x="29849" y="75799"/>
                  </a:lnTo>
                  <a:cubicBezTo>
                    <a:pt x="29849" y="71953"/>
                    <a:pt x="29849" y="71750"/>
                    <a:pt x="32076" y="68511"/>
                  </a:cubicBezTo>
                  <a:cubicBezTo>
                    <a:pt x="39971" y="57175"/>
                    <a:pt x="51106" y="55555"/>
                    <a:pt x="55964" y="55555"/>
                  </a:cubicBezTo>
                  <a:cubicBezTo>
                    <a:pt x="65074" y="55555"/>
                    <a:pt x="72362" y="60819"/>
                    <a:pt x="77221" y="68511"/>
                  </a:cubicBezTo>
                  <a:cubicBezTo>
                    <a:pt x="82484" y="76811"/>
                    <a:pt x="83091" y="88350"/>
                    <a:pt x="83091" y="96651"/>
                  </a:cubicBezTo>
                  <a:cubicBezTo>
                    <a:pt x="83091" y="104141"/>
                    <a:pt x="82686" y="116287"/>
                    <a:pt x="76816" y="125397"/>
                  </a:cubicBezTo>
                  <a:cubicBezTo>
                    <a:pt x="72564" y="131673"/>
                    <a:pt x="64872" y="138353"/>
                    <a:pt x="53940" y="138353"/>
                  </a:cubicBezTo>
                  <a:cubicBezTo>
                    <a:pt x="44830" y="138353"/>
                    <a:pt x="37542" y="133495"/>
                    <a:pt x="32684" y="126004"/>
                  </a:cubicBezTo>
                  <a:cubicBezTo>
                    <a:pt x="29849" y="121753"/>
                    <a:pt x="29849" y="121146"/>
                    <a:pt x="29849" y="117502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形状 92">
              <a:extLst>
                <a:ext uri="{FF2B5EF4-FFF2-40B4-BE49-F238E27FC236}">
                  <a16:creationId xmlns:a16="http://schemas.microsoft.com/office/drawing/2014/main" id="{1917D74E-46CB-4735-8AAC-3FDE82C0AD75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6684539" y="2784060"/>
              <a:ext cx="46966" cy="202440"/>
            </a:xfrm>
            <a:custGeom>
              <a:avLst/>
              <a:gdLst>
                <a:gd name="connsiteX0" fmla="*/ 47062 w 46966"/>
                <a:gd name="connsiteY0" fmla="*/ 101307 h 202440"/>
                <a:gd name="connsiteX1" fmla="*/ 33701 w 46966"/>
                <a:gd name="connsiteY1" fmla="*/ 38145 h 202440"/>
                <a:gd name="connsiteX2" fmla="*/ 2121 w 46966"/>
                <a:gd name="connsiteY2" fmla="*/ 86 h 202440"/>
                <a:gd name="connsiteX3" fmla="*/ 96 w 46966"/>
                <a:gd name="connsiteY3" fmla="*/ 2111 h 202440"/>
                <a:gd name="connsiteX4" fmla="*/ 3942 w 46966"/>
                <a:gd name="connsiteY4" fmla="*/ 6767 h 202440"/>
                <a:gd name="connsiteX5" fmla="*/ 35321 w 46966"/>
                <a:gd name="connsiteY5" fmla="*/ 101307 h 202440"/>
                <a:gd name="connsiteX6" fmla="*/ 2728 w 46966"/>
                <a:gd name="connsiteY6" fmla="*/ 197061 h 202440"/>
                <a:gd name="connsiteX7" fmla="*/ 96 w 46966"/>
                <a:gd name="connsiteY7" fmla="*/ 200503 h 202440"/>
                <a:gd name="connsiteX8" fmla="*/ 2121 w 46966"/>
                <a:gd name="connsiteY8" fmla="*/ 202527 h 202440"/>
                <a:gd name="connsiteX9" fmla="*/ 34309 w 46966"/>
                <a:gd name="connsiteY9" fmla="*/ 163051 h 202440"/>
                <a:gd name="connsiteX10" fmla="*/ 47062 w 46966"/>
                <a:gd name="connsiteY10" fmla="*/ 10130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62" y="101307"/>
                  </a:moveTo>
                  <a:cubicBezTo>
                    <a:pt x="47062" y="85516"/>
                    <a:pt x="44836" y="61021"/>
                    <a:pt x="33701" y="38145"/>
                  </a:cubicBezTo>
                  <a:cubicBezTo>
                    <a:pt x="21555" y="13245"/>
                    <a:pt x="4145" y="86"/>
                    <a:pt x="2121" y="86"/>
                  </a:cubicBezTo>
                  <a:cubicBezTo>
                    <a:pt x="906" y="86"/>
                    <a:pt x="96" y="896"/>
                    <a:pt x="96" y="2111"/>
                  </a:cubicBezTo>
                  <a:cubicBezTo>
                    <a:pt x="96" y="2718"/>
                    <a:pt x="96" y="3123"/>
                    <a:pt x="3942" y="6767"/>
                  </a:cubicBezTo>
                  <a:cubicBezTo>
                    <a:pt x="23782" y="26808"/>
                    <a:pt x="35321" y="58997"/>
                    <a:pt x="35321" y="101307"/>
                  </a:cubicBezTo>
                  <a:cubicBezTo>
                    <a:pt x="35321" y="135924"/>
                    <a:pt x="27830" y="171554"/>
                    <a:pt x="2728" y="197061"/>
                  </a:cubicBezTo>
                  <a:cubicBezTo>
                    <a:pt x="96" y="199491"/>
                    <a:pt x="96" y="199895"/>
                    <a:pt x="96" y="200503"/>
                  </a:cubicBezTo>
                  <a:cubicBezTo>
                    <a:pt x="96" y="201717"/>
                    <a:pt x="906" y="202527"/>
                    <a:pt x="2121" y="202527"/>
                  </a:cubicBezTo>
                  <a:cubicBezTo>
                    <a:pt x="4145" y="202527"/>
                    <a:pt x="22365" y="188761"/>
                    <a:pt x="34309" y="163051"/>
                  </a:cubicBezTo>
                  <a:cubicBezTo>
                    <a:pt x="44633" y="140783"/>
                    <a:pt x="47062" y="118312"/>
                    <a:pt x="47062" y="101307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形状 93">
              <a:extLst>
                <a:ext uri="{FF2B5EF4-FFF2-40B4-BE49-F238E27FC236}">
                  <a16:creationId xmlns:a16="http://schemas.microsoft.com/office/drawing/2014/main" id="{F1BC5351-06EC-74F3-DD53-56437C8E1DC4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6823864" y="2794790"/>
              <a:ext cx="85632" cy="182601"/>
            </a:xfrm>
            <a:custGeom>
              <a:avLst/>
              <a:gdLst>
                <a:gd name="connsiteX0" fmla="*/ 26623 w 85632"/>
                <a:gd name="connsiteY0" fmla="*/ 79241 h 182601"/>
                <a:gd name="connsiteX1" fmla="*/ 103 w 85632"/>
                <a:gd name="connsiteY1" fmla="*/ 120134 h 182601"/>
                <a:gd name="connsiteX2" fmla="*/ 5974 w 85632"/>
                <a:gd name="connsiteY2" fmla="*/ 136127 h 182601"/>
                <a:gd name="connsiteX3" fmla="*/ 29457 w 85632"/>
                <a:gd name="connsiteY3" fmla="*/ 149285 h 182601"/>
                <a:gd name="connsiteX4" fmla="*/ 53953 w 85632"/>
                <a:gd name="connsiteY4" fmla="*/ 158800 h 182601"/>
                <a:gd name="connsiteX5" fmla="*/ 61038 w 85632"/>
                <a:gd name="connsiteY5" fmla="*/ 167505 h 182601"/>
                <a:gd name="connsiteX6" fmla="*/ 51118 w 85632"/>
                <a:gd name="connsiteY6" fmla="*/ 178234 h 182601"/>
                <a:gd name="connsiteX7" fmla="*/ 33304 w 85632"/>
                <a:gd name="connsiteY7" fmla="*/ 171756 h 182601"/>
                <a:gd name="connsiteX8" fmla="*/ 31077 w 85632"/>
                <a:gd name="connsiteY8" fmla="*/ 170744 h 182601"/>
                <a:gd name="connsiteX9" fmla="*/ 29052 w 85632"/>
                <a:gd name="connsiteY9" fmla="*/ 172971 h 182601"/>
                <a:gd name="connsiteX10" fmla="*/ 51118 w 85632"/>
                <a:gd name="connsiteY10" fmla="*/ 182688 h 182601"/>
                <a:gd name="connsiteX11" fmla="*/ 72172 w 85632"/>
                <a:gd name="connsiteY11" fmla="*/ 161027 h 182601"/>
                <a:gd name="connsiteX12" fmla="*/ 62455 w 85632"/>
                <a:gd name="connsiteY12" fmla="*/ 146653 h 182601"/>
                <a:gd name="connsiteX13" fmla="*/ 50106 w 85632"/>
                <a:gd name="connsiteY13" fmla="*/ 141997 h 182601"/>
                <a:gd name="connsiteX14" fmla="*/ 37757 w 85632"/>
                <a:gd name="connsiteY14" fmla="*/ 137341 h 182601"/>
                <a:gd name="connsiteX15" fmla="*/ 25611 w 85632"/>
                <a:gd name="connsiteY15" fmla="*/ 132483 h 182601"/>
                <a:gd name="connsiteX16" fmla="*/ 10428 w 85632"/>
                <a:gd name="connsiteY16" fmla="*/ 114465 h 182601"/>
                <a:gd name="connsiteX17" fmla="*/ 35328 w 85632"/>
                <a:gd name="connsiteY17" fmla="*/ 80050 h 182601"/>
                <a:gd name="connsiteX18" fmla="*/ 53143 w 85632"/>
                <a:gd name="connsiteY18" fmla="*/ 82682 h 182601"/>
                <a:gd name="connsiteX19" fmla="*/ 71970 w 85632"/>
                <a:gd name="connsiteY19" fmla="*/ 76406 h 182601"/>
                <a:gd name="connsiteX20" fmla="*/ 55370 w 85632"/>
                <a:gd name="connsiteY20" fmla="*/ 70941 h 182601"/>
                <a:gd name="connsiteX21" fmla="*/ 38365 w 85632"/>
                <a:gd name="connsiteY21" fmla="*/ 73370 h 182601"/>
                <a:gd name="connsiteX22" fmla="*/ 32291 w 85632"/>
                <a:gd name="connsiteY22" fmla="*/ 57579 h 182601"/>
                <a:gd name="connsiteX23" fmla="*/ 54762 w 85632"/>
                <a:gd name="connsiteY23" fmla="*/ 23165 h 182601"/>
                <a:gd name="connsiteX24" fmla="*/ 67719 w 85632"/>
                <a:gd name="connsiteY24" fmla="*/ 27618 h 182601"/>
                <a:gd name="connsiteX25" fmla="*/ 85736 w 85632"/>
                <a:gd name="connsiteY25" fmla="*/ 21343 h 182601"/>
                <a:gd name="connsiteX26" fmla="*/ 68933 w 85632"/>
                <a:gd name="connsiteY26" fmla="*/ 15877 h 182601"/>
                <a:gd name="connsiteX27" fmla="*/ 56179 w 85632"/>
                <a:gd name="connsiteY27" fmla="*/ 16889 h 182601"/>
                <a:gd name="connsiteX28" fmla="*/ 55167 w 85632"/>
                <a:gd name="connsiteY28" fmla="*/ 10208 h 182601"/>
                <a:gd name="connsiteX29" fmla="*/ 56179 w 85632"/>
                <a:gd name="connsiteY29" fmla="*/ 2718 h 182601"/>
                <a:gd name="connsiteX30" fmla="*/ 53750 w 85632"/>
                <a:gd name="connsiteY30" fmla="*/ 86 h 182601"/>
                <a:gd name="connsiteX31" fmla="*/ 50106 w 85632"/>
                <a:gd name="connsiteY31" fmla="*/ 10006 h 182601"/>
                <a:gd name="connsiteX32" fmla="*/ 51523 w 85632"/>
                <a:gd name="connsiteY32" fmla="*/ 17901 h 182601"/>
                <a:gd name="connsiteX33" fmla="*/ 16096 w 85632"/>
                <a:gd name="connsiteY33" fmla="*/ 55758 h 182601"/>
                <a:gd name="connsiteX34" fmla="*/ 29255 w 85632"/>
                <a:gd name="connsiteY34" fmla="*/ 77216 h 182601"/>
                <a:gd name="connsiteX35" fmla="*/ 26623 w 85632"/>
                <a:gd name="connsiteY35" fmla="*/ 79241 h 182601"/>
                <a:gd name="connsiteX36" fmla="*/ 59418 w 85632"/>
                <a:gd name="connsiteY36" fmla="*/ 21343 h 182601"/>
                <a:gd name="connsiteX37" fmla="*/ 69136 w 85632"/>
                <a:gd name="connsiteY37" fmla="*/ 20330 h 182601"/>
                <a:gd name="connsiteX38" fmla="*/ 80472 w 85632"/>
                <a:gd name="connsiteY38" fmla="*/ 21545 h 182601"/>
                <a:gd name="connsiteX39" fmla="*/ 67921 w 85632"/>
                <a:gd name="connsiteY39" fmla="*/ 23165 h 182601"/>
                <a:gd name="connsiteX40" fmla="*/ 59418 w 85632"/>
                <a:gd name="connsiteY40" fmla="*/ 21343 h 182601"/>
                <a:gd name="connsiteX41" fmla="*/ 43628 w 85632"/>
                <a:gd name="connsiteY41" fmla="*/ 76609 h 182601"/>
                <a:gd name="connsiteX42" fmla="*/ 55167 w 85632"/>
                <a:gd name="connsiteY42" fmla="*/ 75394 h 182601"/>
                <a:gd name="connsiteX43" fmla="*/ 66706 w 85632"/>
                <a:gd name="connsiteY43" fmla="*/ 76609 h 182601"/>
                <a:gd name="connsiteX44" fmla="*/ 53750 w 85632"/>
                <a:gd name="connsiteY44" fmla="*/ 78228 h 182601"/>
                <a:gd name="connsiteX45" fmla="*/ 43628 w 85632"/>
                <a:gd name="connsiteY45" fmla="*/ 76609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623" y="79241"/>
                  </a:moveTo>
                  <a:cubicBezTo>
                    <a:pt x="4557" y="93816"/>
                    <a:pt x="103" y="112846"/>
                    <a:pt x="103" y="120134"/>
                  </a:cubicBezTo>
                  <a:cubicBezTo>
                    <a:pt x="103" y="129851"/>
                    <a:pt x="5569" y="135519"/>
                    <a:pt x="5974" y="136127"/>
                  </a:cubicBezTo>
                  <a:cubicBezTo>
                    <a:pt x="12452" y="142807"/>
                    <a:pt x="14274" y="143617"/>
                    <a:pt x="29457" y="149285"/>
                  </a:cubicBezTo>
                  <a:lnTo>
                    <a:pt x="53953" y="158800"/>
                  </a:lnTo>
                  <a:cubicBezTo>
                    <a:pt x="56989" y="160217"/>
                    <a:pt x="61038" y="161634"/>
                    <a:pt x="61038" y="167505"/>
                  </a:cubicBezTo>
                  <a:cubicBezTo>
                    <a:pt x="61038" y="172161"/>
                    <a:pt x="57394" y="178234"/>
                    <a:pt x="51118" y="178234"/>
                  </a:cubicBezTo>
                  <a:cubicBezTo>
                    <a:pt x="42211" y="178234"/>
                    <a:pt x="35530" y="173376"/>
                    <a:pt x="33304" y="171756"/>
                  </a:cubicBezTo>
                  <a:cubicBezTo>
                    <a:pt x="32089" y="170946"/>
                    <a:pt x="31886" y="170744"/>
                    <a:pt x="31077" y="170744"/>
                  </a:cubicBezTo>
                  <a:cubicBezTo>
                    <a:pt x="29457" y="170744"/>
                    <a:pt x="29052" y="172161"/>
                    <a:pt x="29052" y="172971"/>
                  </a:cubicBezTo>
                  <a:cubicBezTo>
                    <a:pt x="29052" y="175400"/>
                    <a:pt x="39782" y="182688"/>
                    <a:pt x="51118" y="182688"/>
                  </a:cubicBezTo>
                  <a:cubicBezTo>
                    <a:pt x="63670" y="182688"/>
                    <a:pt x="72172" y="170946"/>
                    <a:pt x="72172" y="161027"/>
                  </a:cubicBezTo>
                  <a:cubicBezTo>
                    <a:pt x="72172" y="151310"/>
                    <a:pt x="64682" y="147666"/>
                    <a:pt x="62455" y="146653"/>
                  </a:cubicBezTo>
                  <a:cubicBezTo>
                    <a:pt x="59621" y="145641"/>
                    <a:pt x="52738" y="143010"/>
                    <a:pt x="50106" y="141997"/>
                  </a:cubicBezTo>
                  <a:cubicBezTo>
                    <a:pt x="46057" y="140378"/>
                    <a:pt x="42009" y="138758"/>
                    <a:pt x="37757" y="137341"/>
                  </a:cubicBezTo>
                  <a:lnTo>
                    <a:pt x="25611" y="132483"/>
                  </a:lnTo>
                  <a:cubicBezTo>
                    <a:pt x="16501" y="128839"/>
                    <a:pt x="10428" y="122968"/>
                    <a:pt x="10428" y="114465"/>
                  </a:cubicBezTo>
                  <a:cubicBezTo>
                    <a:pt x="10428" y="106165"/>
                    <a:pt x="18323" y="88553"/>
                    <a:pt x="35328" y="80050"/>
                  </a:cubicBezTo>
                  <a:cubicBezTo>
                    <a:pt x="42818" y="82682"/>
                    <a:pt x="48892" y="82682"/>
                    <a:pt x="53143" y="82682"/>
                  </a:cubicBezTo>
                  <a:cubicBezTo>
                    <a:pt x="59216" y="82682"/>
                    <a:pt x="71970" y="82682"/>
                    <a:pt x="71970" y="76406"/>
                  </a:cubicBezTo>
                  <a:cubicBezTo>
                    <a:pt x="71970" y="71345"/>
                    <a:pt x="63265" y="70941"/>
                    <a:pt x="55370" y="70941"/>
                  </a:cubicBezTo>
                  <a:cubicBezTo>
                    <a:pt x="51726" y="70941"/>
                    <a:pt x="45855" y="70941"/>
                    <a:pt x="38365" y="73370"/>
                  </a:cubicBezTo>
                  <a:cubicBezTo>
                    <a:pt x="33101" y="68106"/>
                    <a:pt x="32291" y="61426"/>
                    <a:pt x="32291" y="57579"/>
                  </a:cubicBezTo>
                  <a:cubicBezTo>
                    <a:pt x="32291" y="46243"/>
                    <a:pt x="39579" y="30655"/>
                    <a:pt x="54762" y="23165"/>
                  </a:cubicBezTo>
                  <a:cubicBezTo>
                    <a:pt x="58406" y="27618"/>
                    <a:pt x="63062" y="27618"/>
                    <a:pt x="67719" y="27618"/>
                  </a:cubicBezTo>
                  <a:cubicBezTo>
                    <a:pt x="72780" y="27618"/>
                    <a:pt x="85736" y="27618"/>
                    <a:pt x="85736" y="21343"/>
                  </a:cubicBezTo>
                  <a:cubicBezTo>
                    <a:pt x="85736" y="16079"/>
                    <a:pt x="76828" y="15877"/>
                    <a:pt x="68933" y="15877"/>
                  </a:cubicBezTo>
                  <a:cubicBezTo>
                    <a:pt x="66301" y="15877"/>
                    <a:pt x="61443" y="15877"/>
                    <a:pt x="56179" y="16889"/>
                  </a:cubicBezTo>
                  <a:cubicBezTo>
                    <a:pt x="55572" y="15067"/>
                    <a:pt x="55167" y="13650"/>
                    <a:pt x="55167" y="10208"/>
                  </a:cubicBezTo>
                  <a:cubicBezTo>
                    <a:pt x="55167" y="7374"/>
                    <a:pt x="56179" y="3123"/>
                    <a:pt x="56179" y="2718"/>
                  </a:cubicBezTo>
                  <a:cubicBezTo>
                    <a:pt x="56179" y="1098"/>
                    <a:pt x="55167" y="86"/>
                    <a:pt x="53750" y="86"/>
                  </a:cubicBezTo>
                  <a:cubicBezTo>
                    <a:pt x="50106" y="86"/>
                    <a:pt x="50106" y="9399"/>
                    <a:pt x="50106" y="10006"/>
                  </a:cubicBezTo>
                  <a:cubicBezTo>
                    <a:pt x="50106" y="14055"/>
                    <a:pt x="51321" y="17091"/>
                    <a:pt x="51523" y="17901"/>
                  </a:cubicBezTo>
                  <a:cubicBezTo>
                    <a:pt x="29862" y="23974"/>
                    <a:pt x="16096" y="40170"/>
                    <a:pt x="16096" y="55758"/>
                  </a:cubicBezTo>
                  <a:cubicBezTo>
                    <a:pt x="16096" y="63248"/>
                    <a:pt x="19740" y="71750"/>
                    <a:pt x="29255" y="77216"/>
                  </a:cubicBezTo>
                  <a:lnTo>
                    <a:pt x="26623" y="79241"/>
                  </a:lnTo>
                  <a:close/>
                  <a:moveTo>
                    <a:pt x="59418" y="21343"/>
                  </a:moveTo>
                  <a:cubicBezTo>
                    <a:pt x="62658" y="20330"/>
                    <a:pt x="66909" y="20330"/>
                    <a:pt x="69136" y="20330"/>
                  </a:cubicBezTo>
                  <a:cubicBezTo>
                    <a:pt x="76019" y="20330"/>
                    <a:pt x="76828" y="20533"/>
                    <a:pt x="80472" y="21545"/>
                  </a:cubicBezTo>
                  <a:cubicBezTo>
                    <a:pt x="78853" y="22152"/>
                    <a:pt x="76828" y="23165"/>
                    <a:pt x="67921" y="23165"/>
                  </a:cubicBezTo>
                  <a:cubicBezTo>
                    <a:pt x="64075" y="23165"/>
                    <a:pt x="61645" y="23165"/>
                    <a:pt x="59418" y="21343"/>
                  </a:cubicBezTo>
                  <a:close/>
                  <a:moveTo>
                    <a:pt x="43628" y="76609"/>
                  </a:moveTo>
                  <a:cubicBezTo>
                    <a:pt x="48284" y="75394"/>
                    <a:pt x="52738" y="75394"/>
                    <a:pt x="55167" y="75394"/>
                  </a:cubicBezTo>
                  <a:cubicBezTo>
                    <a:pt x="62253" y="75394"/>
                    <a:pt x="63062" y="75597"/>
                    <a:pt x="66706" y="76609"/>
                  </a:cubicBezTo>
                  <a:cubicBezTo>
                    <a:pt x="65087" y="77419"/>
                    <a:pt x="63062" y="78228"/>
                    <a:pt x="53750" y="78228"/>
                  </a:cubicBezTo>
                  <a:cubicBezTo>
                    <a:pt x="49094" y="78228"/>
                    <a:pt x="47272" y="78228"/>
                    <a:pt x="43628" y="76609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形状 94">
              <a:extLst>
                <a:ext uri="{FF2B5EF4-FFF2-40B4-BE49-F238E27FC236}">
                  <a16:creationId xmlns:a16="http://schemas.microsoft.com/office/drawing/2014/main" id="{239BA2D1-4210-336F-47AD-4CA50A1F93A6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6984456" y="2832444"/>
              <a:ext cx="179767" cy="105674"/>
            </a:xfrm>
            <a:custGeom>
              <a:avLst/>
              <a:gdLst>
                <a:gd name="connsiteX0" fmla="*/ 157812 w 179767"/>
                <a:gd name="connsiteY0" fmla="*/ 56972 h 105674"/>
                <a:gd name="connsiteX1" fmla="*/ 139593 w 179767"/>
                <a:gd name="connsiteY1" fmla="*/ 76406 h 105674"/>
                <a:gd name="connsiteX2" fmla="*/ 128863 w 179767"/>
                <a:gd name="connsiteY2" fmla="*/ 103331 h 105674"/>
                <a:gd name="connsiteX3" fmla="*/ 132912 w 179767"/>
                <a:gd name="connsiteY3" fmla="*/ 105760 h 105674"/>
                <a:gd name="connsiteX4" fmla="*/ 137366 w 179767"/>
                <a:gd name="connsiteY4" fmla="*/ 101712 h 105674"/>
                <a:gd name="connsiteX5" fmla="*/ 176842 w 179767"/>
                <a:gd name="connsiteY5" fmla="*/ 55555 h 105674"/>
                <a:gd name="connsiteX6" fmla="*/ 179878 w 179767"/>
                <a:gd name="connsiteY6" fmla="*/ 52923 h 105674"/>
                <a:gd name="connsiteX7" fmla="*/ 178259 w 179767"/>
                <a:gd name="connsiteY7" fmla="*/ 50696 h 105674"/>
                <a:gd name="connsiteX8" fmla="*/ 137163 w 179767"/>
                <a:gd name="connsiteY8" fmla="*/ 3123 h 105674"/>
                <a:gd name="connsiteX9" fmla="*/ 132912 w 179767"/>
                <a:gd name="connsiteY9" fmla="*/ 86 h 105674"/>
                <a:gd name="connsiteX10" fmla="*/ 128863 w 179767"/>
                <a:gd name="connsiteY10" fmla="*/ 2516 h 105674"/>
                <a:gd name="connsiteX11" fmla="*/ 139188 w 179767"/>
                <a:gd name="connsiteY11" fmla="*/ 29238 h 105674"/>
                <a:gd name="connsiteX12" fmla="*/ 157812 w 179767"/>
                <a:gd name="connsiteY12" fmla="*/ 48875 h 105674"/>
                <a:gd name="connsiteX13" fmla="*/ 7399 w 179767"/>
                <a:gd name="connsiteY13" fmla="*/ 48875 h 105674"/>
                <a:gd name="connsiteX14" fmla="*/ 111 w 179767"/>
                <a:gd name="connsiteY14" fmla="*/ 52923 h 105674"/>
                <a:gd name="connsiteX15" fmla="*/ 7399 w 179767"/>
                <a:gd name="connsiteY15" fmla="*/ 56972 h 105674"/>
                <a:gd name="connsiteX16" fmla="*/ 157812 w 179767"/>
                <a:gd name="connsiteY16" fmla="*/ 56972 h 10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767" h="105674">
                  <a:moveTo>
                    <a:pt x="157812" y="56972"/>
                  </a:moveTo>
                  <a:cubicBezTo>
                    <a:pt x="146678" y="65475"/>
                    <a:pt x="141212" y="73775"/>
                    <a:pt x="139593" y="76406"/>
                  </a:cubicBezTo>
                  <a:cubicBezTo>
                    <a:pt x="130483" y="90375"/>
                    <a:pt x="128863" y="103129"/>
                    <a:pt x="128863" y="103331"/>
                  </a:cubicBezTo>
                  <a:cubicBezTo>
                    <a:pt x="128863" y="105760"/>
                    <a:pt x="131293" y="105760"/>
                    <a:pt x="132912" y="105760"/>
                  </a:cubicBezTo>
                  <a:cubicBezTo>
                    <a:pt x="136354" y="105760"/>
                    <a:pt x="136556" y="105356"/>
                    <a:pt x="137366" y="101712"/>
                  </a:cubicBezTo>
                  <a:cubicBezTo>
                    <a:pt x="142022" y="81872"/>
                    <a:pt x="153966" y="64867"/>
                    <a:pt x="176842" y="55555"/>
                  </a:cubicBezTo>
                  <a:cubicBezTo>
                    <a:pt x="179271" y="54745"/>
                    <a:pt x="179878" y="54340"/>
                    <a:pt x="179878" y="52923"/>
                  </a:cubicBezTo>
                  <a:cubicBezTo>
                    <a:pt x="179878" y="51506"/>
                    <a:pt x="178664" y="50899"/>
                    <a:pt x="178259" y="50696"/>
                  </a:cubicBezTo>
                  <a:cubicBezTo>
                    <a:pt x="169351" y="47255"/>
                    <a:pt x="144856" y="37133"/>
                    <a:pt x="137163" y="3123"/>
                  </a:cubicBezTo>
                  <a:cubicBezTo>
                    <a:pt x="136556" y="694"/>
                    <a:pt x="136354" y="86"/>
                    <a:pt x="132912" y="86"/>
                  </a:cubicBezTo>
                  <a:cubicBezTo>
                    <a:pt x="131293" y="86"/>
                    <a:pt x="128863" y="86"/>
                    <a:pt x="128863" y="2516"/>
                  </a:cubicBezTo>
                  <a:cubicBezTo>
                    <a:pt x="128863" y="2920"/>
                    <a:pt x="130685" y="15674"/>
                    <a:pt x="139188" y="29238"/>
                  </a:cubicBezTo>
                  <a:cubicBezTo>
                    <a:pt x="143237" y="35311"/>
                    <a:pt x="149107" y="42396"/>
                    <a:pt x="157812" y="48875"/>
                  </a:cubicBezTo>
                  <a:lnTo>
                    <a:pt x="7399" y="48875"/>
                  </a:lnTo>
                  <a:cubicBezTo>
                    <a:pt x="3755" y="48875"/>
                    <a:pt x="111" y="48875"/>
                    <a:pt x="111" y="52923"/>
                  </a:cubicBezTo>
                  <a:cubicBezTo>
                    <a:pt x="111" y="56972"/>
                    <a:pt x="3755" y="56972"/>
                    <a:pt x="7399" y="56972"/>
                  </a:cubicBezTo>
                  <a:lnTo>
                    <a:pt x="157812" y="56972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形状 95">
              <a:extLst>
                <a:ext uri="{FF2B5EF4-FFF2-40B4-BE49-F238E27FC236}">
                  <a16:creationId xmlns:a16="http://schemas.microsoft.com/office/drawing/2014/main" id="{CC6FF8BF-7592-EBFD-4442-BB18C018774F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7239891" y="2801065"/>
              <a:ext cx="85227" cy="139279"/>
            </a:xfrm>
            <a:custGeom>
              <a:avLst/>
              <a:gdLst>
                <a:gd name="connsiteX0" fmla="*/ 85351 w 85227"/>
                <a:gd name="connsiteY0" fmla="*/ 70131 h 139279"/>
                <a:gd name="connsiteX1" fmla="*/ 77254 w 85227"/>
                <a:gd name="connsiteY1" fmla="*/ 22760 h 139279"/>
                <a:gd name="connsiteX2" fmla="*/ 42839 w 85227"/>
                <a:gd name="connsiteY2" fmla="*/ 86 h 139279"/>
                <a:gd name="connsiteX3" fmla="*/ 7614 w 85227"/>
                <a:gd name="connsiteY3" fmla="*/ 24177 h 139279"/>
                <a:gd name="connsiteX4" fmla="*/ 124 w 85227"/>
                <a:gd name="connsiteY4" fmla="*/ 70131 h 139279"/>
                <a:gd name="connsiteX5" fmla="*/ 9233 w 85227"/>
                <a:gd name="connsiteY5" fmla="*/ 118919 h 139279"/>
                <a:gd name="connsiteX6" fmla="*/ 42636 w 85227"/>
                <a:gd name="connsiteY6" fmla="*/ 139366 h 139279"/>
                <a:gd name="connsiteX7" fmla="*/ 77861 w 85227"/>
                <a:gd name="connsiteY7" fmla="*/ 115882 h 139279"/>
                <a:gd name="connsiteX8" fmla="*/ 85351 w 85227"/>
                <a:gd name="connsiteY8" fmla="*/ 70131 h 139279"/>
                <a:gd name="connsiteX9" fmla="*/ 42636 w 85227"/>
                <a:gd name="connsiteY9" fmla="*/ 134912 h 139279"/>
                <a:gd name="connsiteX10" fmla="*/ 19153 w 85227"/>
                <a:gd name="connsiteY10" fmla="*/ 110417 h 139279"/>
                <a:gd name="connsiteX11" fmla="*/ 16926 w 85227"/>
                <a:gd name="connsiteY11" fmla="*/ 67702 h 139279"/>
                <a:gd name="connsiteX12" fmla="*/ 18546 w 85227"/>
                <a:gd name="connsiteY12" fmla="*/ 30452 h 139279"/>
                <a:gd name="connsiteX13" fmla="*/ 42636 w 85227"/>
                <a:gd name="connsiteY13" fmla="*/ 4540 h 139279"/>
                <a:gd name="connsiteX14" fmla="*/ 66524 w 85227"/>
                <a:gd name="connsiteY14" fmla="*/ 28226 h 139279"/>
                <a:gd name="connsiteX15" fmla="*/ 68549 w 85227"/>
                <a:gd name="connsiteY15" fmla="*/ 67702 h 139279"/>
                <a:gd name="connsiteX16" fmla="*/ 66322 w 85227"/>
                <a:gd name="connsiteY16" fmla="*/ 109607 h 139279"/>
                <a:gd name="connsiteX17" fmla="*/ 42636 w 85227"/>
                <a:gd name="connsiteY17" fmla="*/ 134912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9279">
                  <a:moveTo>
                    <a:pt x="85351" y="70131"/>
                  </a:moveTo>
                  <a:cubicBezTo>
                    <a:pt x="85351" y="53936"/>
                    <a:pt x="84339" y="37740"/>
                    <a:pt x="77254" y="22760"/>
                  </a:cubicBezTo>
                  <a:cubicBezTo>
                    <a:pt x="67941" y="3325"/>
                    <a:pt x="51341" y="86"/>
                    <a:pt x="42839" y="86"/>
                  </a:cubicBezTo>
                  <a:cubicBezTo>
                    <a:pt x="30692" y="86"/>
                    <a:pt x="15914" y="5350"/>
                    <a:pt x="7614" y="24177"/>
                  </a:cubicBezTo>
                  <a:cubicBezTo>
                    <a:pt x="1136" y="38145"/>
                    <a:pt x="124" y="53936"/>
                    <a:pt x="124" y="70131"/>
                  </a:cubicBezTo>
                  <a:cubicBezTo>
                    <a:pt x="124" y="85314"/>
                    <a:pt x="933" y="103534"/>
                    <a:pt x="9233" y="118919"/>
                  </a:cubicBezTo>
                  <a:cubicBezTo>
                    <a:pt x="17938" y="135317"/>
                    <a:pt x="32717" y="139366"/>
                    <a:pt x="42636" y="139366"/>
                  </a:cubicBezTo>
                  <a:cubicBezTo>
                    <a:pt x="53568" y="139366"/>
                    <a:pt x="68953" y="135114"/>
                    <a:pt x="77861" y="115882"/>
                  </a:cubicBezTo>
                  <a:cubicBezTo>
                    <a:pt x="84339" y="101914"/>
                    <a:pt x="85351" y="86124"/>
                    <a:pt x="85351" y="70131"/>
                  </a:cubicBezTo>
                  <a:close/>
                  <a:moveTo>
                    <a:pt x="42636" y="134912"/>
                  </a:moveTo>
                  <a:cubicBezTo>
                    <a:pt x="34741" y="134912"/>
                    <a:pt x="22797" y="129851"/>
                    <a:pt x="19153" y="110417"/>
                  </a:cubicBezTo>
                  <a:cubicBezTo>
                    <a:pt x="16926" y="98270"/>
                    <a:pt x="16926" y="79646"/>
                    <a:pt x="16926" y="67702"/>
                  </a:cubicBezTo>
                  <a:cubicBezTo>
                    <a:pt x="16926" y="54745"/>
                    <a:pt x="16926" y="41384"/>
                    <a:pt x="18546" y="30452"/>
                  </a:cubicBezTo>
                  <a:cubicBezTo>
                    <a:pt x="22392" y="6362"/>
                    <a:pt x="37575" y="4540"/>
                    <a:pt x="42636" y="4540"/>
                  </a:cubicBezTo>
                  <a:cubicBezTo>
                    <a:pt x="49317" y="4540"/>
                    <a:pt x="62678" y="8184"/>
                    <a:pt x="66524" y="28226"/>
                  </a:cubicBezTo>
                  <a:cubicBezTo>
                    <a:pt x="68549" y="39562"/>
                    <a:pt x="68549" y="54948"/>
                    <a:pt x="68549" y="67702"/>
                  </a:cubicBezTo>
                  <a:cubicBezTo>
                    <a:pt x="68549" y="82885"/>
                    <a:pt x="68549" y="96651"/>
                    <a:pt x="66322" y="109607"/>
                  </a:cubicBezTo>
                  <a:cubicBezTo>
                    <a:pt x="63285" y="128839"/>
                    <a:pt x="51746" y="134912"/>
                    <a:pt x="42636" y="134912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形状 96">
              <a:extLst>
                <a:ext uri="{FF2B5EF4-FFF2-40B4-BE49-F238E27FC236}">
                  <a16:creationId xmlns:a16="http://schemas.microsoft.com/office/drawing/2014/main" id="{7F9784FF-9327-7FA5-C192-AE8604E132E5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7350626" y="2914432"/>
              <a:ext cx="23685" cy="60529"/>
            </a:xfrm>
            <a:custGeom>
              <a:avLst/>
              <a:gdLst>
                <a:gd name="connsiteX0" fmla="*/ 23814 w 23685"/>
                <a:gd name="connsiteY0" fmla="*/ 21343 h 60529"/>
                <a:gd name="connsiteX1" fmla="*/ 10858 w 23685"/>
                <a:gd name="connsiteY1" fmla="*/ 86 h 60529"/>
                <a:gd name="connsiteX2" fmla="*/ 129 w 23685"/>
                <a:gd name="connsiteY2" fmla="*/ 10816 h 60529"/>
                <a:gd name="connsiteX3" fmla="*/ 10858 w 23685"/>
                <a:gd name="connsiteY3" fmla="*/ 21545 h 60529"/>
                <a:gd name="connsiteX4" fmla="*/ 18551 w 23685"/>
                <a:gd name="connsiteY4" fmla="*/ 18711 h 60529"/>
                <a:gd name="connsiteX5" fmla="*/ 18956 w 23685"/>
                <a:gd name="connsiteY5" fmla="*/ 18306 h 60529"/>
                <a:gd name="connsiteX6" fmla="*/ 19360 w 23685"/>
                <a:gd name="connsiteY6" fmla="*/ 21343 h 60529"/>
                <a:gd name="connsiteX7" fmla="*/ 4785 w 23685"/>
                <a:gd name="connsiteY7" fmla="*/ 56162 h 60529"/>
                <a:gd name="connsiteX8" fmla="*/ 3368 w 23685"/>
                <a:gd name="connsiteY8" fmla="*/ 58389 h 60529"/>
                <a:gd name="connsiteX9" fmla="*/ 5392 w 23685"/>
                <a:gd name="connsiteY9" fmla="*/ 60616 h 60529"/>
                <a:gd name="connsiteX10" fmla="*/ 23814 w 23685"/>
                <a:gd name="connsiteY10" fmla="*/ 21343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814" y="21343"/>
                  </a:moveTo>
                  <a:cubicBezTo>
                    <a:pt x="23814" y="8386"/>
                    <a:pt x="18956" y="86"/>
                    <a:pt x="10858" y="86"/>
                  </a:cubicBezTo>
                  <a:cubicBezTo>
                    <a:pt x="3773" y="86"/>
                    <a:pt x="129" y="5552"/>
                    <a:pt x="129" y="10816"/>
                  </a:cubicBezTo>
                  <a:cubicBezTo>
                    <a:pt x="129" y="16079"/>
                    <a:pt x="3570" y="21545"/>
                    <a:pt x="10858" y="21545"/>
                  </a:cubicBezTo>
                  <a:cubicBezTo>
                    <a:pt x="14097" y="21545"/>
                    <a:pt x="16526" y="20330"/>
                    <a:pt x="18551" y="18711"/>
                  </a:cubicBezTo>
                  <a:lnTo>
                    <a:pt x="18956" y="18306"/>
                  </a:lnTo>
                  <a:cubicBezTo>
                    <a:pt x="19158" y="18306"/>
                    <a:pt x="19360" y="18508"/>
                    <a:pt x="19360" y="21343"/>
                  </a:cubicBezTo>
                  <a:cubicBezTo>
                    <a:pt x="19360" y="34299"/>
                    <a:pt x="13692" y="46648"/>
                    <a:pt x="4785" y="56162"/>
                  </a:cubicBezTo>
                  <a:cubicBezTo>
                    <a:pt x="3570" y="57377"/>
                    <a:pt x="3368" y="57579"/>
                    <a:pt x="3368" y="58389"/>
                  </a:cubicBezTo>
                  <a:cubicBezTo>
                    <a:pt x="3368" y="59806"/>
                    <a:pt x="4380" y="60616"/>
                    <a:pt x="5392" y="60616"/>
                  </a:cubicBezTo>
                  <a:cubicBezTo>
                    <a:pt x="7821" y="60616"/>
                    <a:pt x="23814" y="44623"/>
                    <a:pt x="23814" y="21343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形状 97">
              <a:extLst>
                <a:ext uri="{FF2B5EF4-FFF2-40B4-BE49-F238E27FC236}">
                  <a16:creationId xmlns:a16="http://schemas.microsoft.com/office/drawing/2014/main" id="{82F5A29E-5340-E5F1-974A-AC8BF0EFD471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7467660" y="2793170"/>
              <a:ext cx="101017" cy="184221"/>
            </a:xfrm>
            <a:custGeom>
              <a:avLst/>
              <a:gdLst>
                <a:gd name="connsiteX0" fmla="*/ 63701 w 101017"/>
                <a:gd name="connsiteY0" fmla="*/ 61831 h 184221"/>
                <a:gd name="connsiteX1" fmla="*/ 81111 w 101017"/>
                <a:gd name="connsiteY1" fmla="*/ 61831 h 184221"/>
                <a:gd name="connsiteX2" fmla="*/ 87184 w 101017"/>
                <a:gd name="connsiteY2" fmla="*/ 57782 h 184221"/>
                <a:gd name="connsiteX3" fmla="*/ 81718 w 101017"/>
                <a:gd name="connsiteY3" fmla="*/ 55555 h 184221"/>
                <a:gd name="connsiteX4" fmla="*/ 64916 w 101017"/>
                <a:gd name="connsiteY4" fmla="*/ 55555 h 184221"/>
                <a:gd name="connsiteX5" fmla="*/ 69167 w 101017"/>
                <a:gd name="connsiteY5" fmla="*/ 32477 h 184221"/>
                <a:gd name="connsiteX6" fmla="*/ 74026 w 101017"/>
                <a:gd name="connsiteY6" fmla="*/ 11423 h 184221"/>
                <a:gd name="connsiteX7" fmla="*/ 83540 w 101017"/>
                <a:gd name="connsiteY7" fmla="*/ 4540 h 184221"/>
                <a:gd name="connsiteX8" fmla="*/ 93460 w 101017"/>
                <a:gd name="connsiteY8" fmla="*/ 8184 h 184221"/>
                <a:gd name="connsiteX9" fmla="*/ 82528 w 101017"/>
                <a:gd name="connsiteY9" fmla="*/ 19116 h 184221"/>
                <a:gd name="connsiteX10" fmla="*/ 90018 w 101017"/>
                <a:gd name="connsiteY10" fmla="*/ 26201 h 184221"/>
                <a:gd name="connsiteX11" fmla="*/ 101153 w 101017"/>
                <a:gd name="connsiteY11" fmla="*/ 14055 h 184221"/>
                <a:gd name="connsiteX12" fmla="*/ 83540 w 101017"/>
                <a:gd name="connsiteY12" fmla="*/ 86 h 184221"/>
                <a:gd name="connsiteX13" fmla="*/ 57830 w 101017"/>
                <a:gd name="connsiteY13" fmla="*/ 23772 h 184221"/>
                <a:gd name="connsiteX14" fmla="*/ 51150 w 101017"/>
                <a:gd name="connsiteY14" fmla="*/ 55555 h 184221"/>
                <a:gd name="connsiteX15" fmla="*/ 37181 w 101017"/>
                <a:gd name="connsiteY15" fmla="*/ 55555 h 184221"/>
                <a:gd name="connsiteX16" fmla="*/ 31108 w 101017"/>
                <a:gd name="connsiteY16" fmla="*/ 59401 h 184221"/>
                <a:gd name="connsiteX17" fmla="*/ 36776 w 101017"/>
                <a:gd name="connsiteY17" fmla="*/ 61831 h 184221"/>
                <a:gd name="connsiteX18" fmla="*/ 50138 w 101017"/>
                <a:gd name="connsiteY18" fmla="*/ 61831 h 184221"/>
                <a:gd name="connsiteX19" fmla="*/ 34954 w 101017"/>
                <a:gd name="connsiteY19" fmla="*/ 141795 h 184221"/>
                <a:gd name="connsiteX20" fmla="*/ 17342 w 101017"/>
                <a:gd name="connsiteY20" fmla="*/ 179854 h 184221"/>
                <a:gd name="connsiteX21" fmla="*/ 7625 w 101017"/>
                <a:gd name="connsiteY21" fmla="*/ 176210 h 184221"/>
                <a:gd name="connsiteX22" fmla="*/ 18759 w 101017"/>
                <a:gd name="connsiteY22" fmla="*/ 165278 h 184221"/>
                <a:gd name="connsiteX23" fmla="*/ 11269 w 101017"/>
                <a:gd name="connsiteY23" fmla="*/ 158193 h 184221"/>
                <a:gd name="connsiteX24" fmla="*/ 135 w 101017"/>
                <a:gd name="connsiteY24" fmla="*/ 170339 h 184221"/>
                <a:gd name="connsiteX25" fmla="*/ 17342 w 101017"/>
                <a:gd name="connsiteY25" fmla="*/ 184307 h 184221"/>
                <a:gd name="connsiteX26" fmla="*/ 40218 w 101017"/>
                <a:gd name="connsiteY26" fmla="*/ 164671 h 184221"/>
                <a:gd name="connsiteX27" fmla="*/ 51555 w 101017"/>
                <a:gd name="connsiteY27" fmla="*/ 126004 h 184221"/>
                <a:gd name="connsiteX28" fmla="*/ 63701 w 101017"/>
                <a:gd name="connsiteY28" fmla="*/ 61831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701" y="61831"/>
                  </a:moveTo>
                  <a:lnTo>
                    <a:pt x="81111" y="61831"/>
                  </a:lnTo>
                  <a:cubicBezTo>
                    <a:pt x="85160" y="61831"/>
                    <a:pt x="87184" y="61831"/>
                    <a:pt x="87184" y="57782"/>
                  </a:cubicBezTo>
                  <a:cubicBezTo>
                    <a:pt x="87184" y="55555"/>
                    <a:pt x="85160" y="55555"/>
                    <a:pt x="81718" y="55555"/>
                  </a:cubicBezTo>
                  <a:lnTo>
                    <a:pt x="64916" y="55555"/>
                  </a:lnTo>
                  <a:lnTo>
                    <a:pt x="69167" y="32477"/>
                  </a:lnTo>
                  <a:cubicBezTo>
                    <a:pt x="69977" y="28226"/>
                    <a:pt x="72811" y="13852"/>
                    <a:pt x="74026" y="11423"/>
                  </a:cubicBezTo>
                  <a:cubicBezTo>
                    <a:pt x="75848" y="7577"/>
                    <a:pt x="79289" y="4540"/>
                    <a:pt x="83540" y="4540"/>
                  </a:cubicBezTo>
                  <a:cubicBezTo>
                    <a:pt x="84350" y="4540"/>
                    <a:pt x="89614" y="4540"/>
                    <a:pt x="93460" y="8184"/>
                  </a:cubicBezTo>
                  <a:cubicBezTo>
                    <a:pt x="84553" y="8994"/>
                    <a:pt x="82528" y="16079"/>
                    <a:pt x="82528" y="19116"/>
                  </a:cubicBezTo>
                  <a:cubicBezTo>
                    <a:pt x="82528" y="23772"/>
                    <a:pt x="86172" y="26201"/>
                    <a:pt x="90018" y="26201"/>
                  </a:cubicBezTo>
                  <a:cubicBezTo>
                    <a:pt x="95282" y="26201"/>
                    <a:pt x="101153" y="21747"/>
                    <a:pt x="101153" y="14055"/>
                  </a:cubicBezTo>
                  <a:cubicBezTo>
                    <a:pt x="101153" y="4742"/>
                    <a:pt x="91840" y="86"/>
                    <a:pt x="83540" y="86"/>
                  </a:cubicBezTo>
                  <a:cubicBezTo>
                    <a:pt x="76657" y="86"/>
                    <a:pt x="63904" y="3730"/>
                    <a:pt x="57830" y="23772"/>
                  </a:cubicBezTo>
                  <a:cubicBezTo>
                    <a:pt x="56616" y="28023"/>
                    <a:pt x="56008" y="30048"/>
                    <a:pt x="51150" y="55555"/>
                  </a:cubicBezTo>
                  <a:lnTo>
                    <a:pt x="37181" y="55555"/>
                  </a:lnTo>
                  <a:cubicBezTo>
                    <a:pt x="33335" y="55555"/>
                    <a:pt x="31108" y="55555"/>
                    <a:pt x="31108" y="59401"/>
                  </a:cubicBezTo>
                  <a:cubicBezTo>
                    <a:pt x="31108" y="61831"/>
                    <a:pt x="32930" y="61831"/>
                    <a:pt x="36776" y="61831"/>
                  </a:cubicBezTo>
                  <a:lnTo>
                    <a:pt x="50138" y="61831"/>
                  </a:lnTo>
                  <a:lnTo>
                    <a:pt x="34954" y="141795"/>
                  </a:lnTo>
                  <a:cubicBezTo>
                    <a:pt x="31311" y="161432"/>
                    <a:pt x="27869" y="179854"/>
                    <a:pt x="17342" y="179854"/>
                  </a:cubicBezTo>
                  <a:cubicBezTo>
                    <a:pt x="16532" y="179854"/>
                    <a:pt x="11471" y="179854"/>
                    <a:pt x="7625" y="176210"/>
                  </a:cubicBezTo>
                  <a:cubicBezTo>
                    <a:pt x="16937" y="175603"/>
                    <a:pt x="18759" y="168315"/>
                    <a:pt x="18759" y="165278"/>
                  </a:cubicBezTo>
                  <a:cubicBezTo>
                    <a:pt x="18759" y="160622"/>
                    <a:pt x="15115" y="158193"/>
                    <a:pt x="11269" y="158193"/>
                  </a:cubicBezTo>
                  <a:cubicBezTo>
                    <a:pt x="6005" y="158193"/>
                    <a:pt x="135" y="162646"/>
                    <a:pt x="135" y="170339"/>
                  </a:cubicBezTo>
                  <a:cubicBezTo>
                    <a:pt x="135" y="179449"/>
                    <a:pt x="9042" y="184307"/>
                    <a:pt x="17342" y="184307"/>
                  </a:cubicBezTo>
                  <a:cubicBezTo>
                    <a:pt x="28476" y="184307"/>
                    <a:pt x="36574" y="172363"/>
                    <a:pt x="40218" y="164671"/>
                  </a:cubicBezTo>
                  <a:cubicBezTo>
                    <a:pt x="46696" y="151917"/>
                    <a:pt x="51352" y="127422"/>
                    <a:pt x="51555" y="126004"/>
                  </a:cubicBezTo>
                  <a:lnTo>
                    <a:pt x="63701" y="61831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形状 98">
              <a:extLst>
                <a:ext uri="{FF2B5EF4-FFF2-40B4-BE49-F238E27FC236}">
                  <a16:creationId xmlns:a16="http://schemas.microsoft.com/office/drawing/2014/main" id="{402FC75B-EF4C-1035-6B1D-F5FC0CDE153A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7597875" y="2784060"/>
              <a:ext cx="46966" cy="202440"/>
            </a:xfrm>
            <a:custGeom>
              <a:avLst/>
              <a:gdLst>
                <a:gd name="connsiteX0" fmla="*/ 47107 w 46966"/>
                <a:gd name="connsiteY0" fmla="*/ 200503 h 202440"/>
                <a:gd name="connsiteX1" fmla="*/ 43665 w 46966"/>
                <a:gd name="connsiteY1" fmla="*/ 196049 h 202440"/>
                <a:gd name="connsiteX2" fmla="*/ 11882 w 46966"/>
                <a:gd name="connsiteY2" fmla="*/ 101307 h 202440"/>
                <a:gd name="connsiteX3" fmla="*/ 44475 w 46966"/>
                <a:gd name="connsiteY3" fmla="*/ 5552 h 202440"/>
                <a:gd name="connsiteX4" fmla="*/ 47107 w 46966"/>
                <a:gd name="connsiteY4" fmla="*/ 2111 h 202440"/>
                <a:gd name="connsiteX5" fmla="*/ 45082 w 46966"/>
                <a:gd name="connsiteY5" fmla="*/ 86 h 202440"/>
                <a:gd name="connsiteX6" fmla="*/ 12894 w 46966"/>
                <a:gd name="connsiteY6" fmla="*/ 39562 h 202440"/>
                <a:gd name="connsiteX7" fmla="*/ 141 w 46966"/>
                <a:gd name="connsiteY7" fmla="*/ 101307 h 202440"/>
                <a:gd name="connsiteX8" fmla="*/ 13502 w 46966"/>
                <a:gd name="connsiteY8" fmla="*/ 164468 h 202440"/>
                <a:gd name="connsiteX9" fmla="*/ 45082 w 46966"/>
                <a:gd name="connsiteY9" fmla="*/ 202527 h 202440"/>
                <a:gd name="connsiteX10" fmla="*/ 47107 w 46966"/>
                <a:gd name="connsiteY10" fmla="*/ 20050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07" y="200503"/>
                  </a:moveTo>
                  <a:cubicBezTo>
                    <a:pt x="47107" y="199895"/>
                    <a:pt x="47107" y="199491"/>
                    <a:pt x="43665" y="196049"/>
                  </a:cubicBezTo>
                  <a:cubicBezTo>
                    <a:pt x="18360" y="170541"/>
                    <a:pt x="11882" y="132280"/>
                    <a:pt x="11882" y="101307"/>
                  </a:cubicBezTo>
                  <a:cubicBezTo>
                    <a:pt x="11882" y="66082"/>
                    <a:pt x="19575" y="30857"/>
                    <a:pt x="44475" y="5552"/>
                  </a:cubicBezTo>
                  <a:cubicBezTo>
                    <a:pt x="47107" y="3123"/>
                    <a:pt x="47107" y="2718"/>
                    <a:pt x="47107" y="2111"/>
                  </a:cubicBezTo>
                  <a:cubicBezTo>
                    <a:pt x="47107" y="694"/>
                    <a:pt x="46297" y="86"/>
                    <a:pt x="45082" y="86"/>
                  </a:cubicBezTo>
                  <a:cubicBezTo>
                    <a:pt x="43058" y="86"/>
                    <a:pt x="24838" y="13852"/>
                    <a:pt x="12894" y="39562"/>
                  </a:cubicBezTo>
                  <a:cubicBezTo>
                    <a:pt x="2570" y="61831"/>
                    <a:pt x="141" y="84302"/>
                    <a:pt x="141" y="101307"/>
                  </a:cubicBezTo>
                  <a:cubicBezTo>
                    <a:pt x="141" y="117097"/>
                    <a:pt x="2367" y="141592"/>
                    <a:pt x="13502" y="164468"/>
                  </a:cubicBezTo>
                  <a:cubicBezTo>
                    <a:pt x="25648" y="189368"/>
                    <a:pt x="43058" y="202527"/>
                    <a:pt x="45082" y="202527"/>
                  </a:cubicBezTo>
                  <a:cubicBezTo>
                    <a:pt x="46297" y="202527"/>
                    <a:pt x="47107" y="201920"/>
                    <a:pt x="47107" y="200503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形状 99">
              <a:extLst>
                <a:ext uri="{FF2B5EF4-FFF2-40B4-BE49-F238E27FC236}">
                  <a16:creationId xmlns:a16="http://schemas.microsoft.com/office/drawing/2014/main" id="{65169D87-F433-763A-604E-E7A2BD3D522E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7661217" y="2794790"/>
              <a:ext cx="85632" cy="182601"/>
            </a:xfrm>
            <a:custGeom>
              <a:avLst/>
              <a:gdLst>
                <a:gd name="connsiteX0" fmla="*/ 26664 w 85632"/>
                <a:gd name="connsiteY0" fmla="*/ 79241 h 182601"/>
                <a:gd name="connsiteX1" fmla="*/ 144 w 85632"/>
                <a:gd name="connsiteY1" fmla="*/ 120134 h 182601"/>
                <a:gd name="connsiteX2" fmla="*/ 6015 w 85632"/>
                <a:gd name="connsiteY2" fmla="*/ 136127 h 182601"/>
                <a:gd name="connsiteX3" fmla="*/ 29498 w 85632"/>
                <a:gd name="connsiteY3" fmla="*/ 149285 h 182601"/>
                <a:gd name="connsiteX4" fmla="*/ 53994 w 85632"/>
                <a:gd name="connsiteY4" fmla="*/ 158800 h 182601"/>
                <a:gd name="connsiteX5" fmla="*/ 61079 w 85632"/>
                <a:gd name="connsiteY5" fmla="*/ 167505 h 182601"/>
                <a:gd name="connsiteX6" fmla="*/ 51160 w 85632"/>
                <a:gd name="connsiteY6" fmla="*/ 178234 h 182601"/>
                <a:gd name="connsiteX7" fmla="*/ 33345 w 85632"/>
                <a:gd name="connsiteY7" fmla="*/ 171756 h 182601"/>
                <a:gd name="connsiteX8" fmla="*/ 31118 w 85632"/>
                <a:gd name="connsiteY8" fmla="*/ 170744 h 182601"/>
                <a:gd name="connsiteX9" fmla="*/ 29094 w 85632"/>
                <a:gd name="connsiteY9" fmla="*/ 172971 h 182601"/>
                <a:gd name="connsiteX10" fmla="*/ 51160 w 85632"/>
                <a:gd name="connsiteY10" fmla="*/ 182688 h 182601"/>
                <a:gd name="connsiteX11" fmla="*/ 72213 w 85632"/>
                <a:gd name="connsiteY11" fmla="*/ 161027 h 182601"/>
                <a:gd name="connsiteX12" fmla="*/ 62496 w 85632"/>
                <a:gd name="connsiteY12" fmla="*/ 146653 h 182601"/>
                <a:gd name="connsiteX13" fmla="*/ 50147 w 85632"/>
                <a:gd name="connsiteY13" fmla="*/ 141997 h 182601"/>
                <a:gd name="connsiteX14" fmla="*/ 37798 w 85632"/>
                <a:gd name="connsiteY14" fmla="*/ 137341 h 182601"/>
                <a:gd name="connsiteX15" fmla="*/ 25652 w 85632"/>
                <a:gd name="connsiteY15" fmla="*/ 132483 h 182601"/>
                <a:gd name="connsiteX16" fmla="*/ 10469 w 85632"/>
                <a:gd name="connsiteY16" fmla="*/ 114465 h 182601"/>
                <a:gd name="connsiteX17" fmla="*/ 35369 w 85632"/>
                <a:gd name="connsiteY17" fmla="*/ 80050 h 182601"/>
                <a:gd name="connsiteX18" fmla="*/ 53184 w 85632"/>
                <a:gd name="connsiteY18" fmla="*/ 82682 h 182601"/>
                <a:gd name="connsiteX19" fmla="*/ 72011 w 85632"/>
                <a:gd name="connsiteY19" fmla="*/ 76406 h 182601"/>
                <a:gd name="connsiteX20" fmla="*/ 55411 w 85632"/>
                <a:gd name="connsiteY20" fmla="*/ 70941 h 182601"/>
                <a:gd name="connsiteX21" fmla="*/ 38406 w 85632"/>
                <a:gd name="connsiteY21" fmla="*/ 73370 h 182601"/>
                <a:gd name="connsiteX22" fmla="*/ 32333 w 85632"/>
                <a:gd name="connsiteY22" fmla="*/ 57579 h 182601"/>
                <a:gd name="connsiteX23" fmla="*/ 54804 w 85632"/>
                <a:gd name="connsiteY23" fmla="*/ 23165 h 182601"/>
                <a:gd name="connsiteX24" fmla="*/ 67760 w 85632"/>
                <a:gd name="connsiteY24" fmla="*/ 27618 h 182601"/>
                <a:gd name="connsiteX25" fmla="*/ 85777 w 85632"/>
                <a:gd name="connsiteY25" fmla="*/ 21343 h 182601"/>
                <a:gd name="connsiteX26" fmla="*/ 68974 w 85632"/>
                <a:gd name="connsiteY26" fmla="*/ 15877 h 182601"/>
                <a:gd name="connsiteX27" fmla="*/ 56221 w 85632"/>
                <a:gd name="connsiteY27" fmla="*/ 16889 h 182601"/>
                <a:gd name="connsiteX28" fmla="*/ 55208 w 85632"/>
                <a:gd name="connsiteY28" fmla="*/ 10208 h 182601"/>
                <a:gd name="connsiteX29" fmla="*/ 56221 w 85632"/>
                <a:gd name="connsiteY29" fmla="*/ 2718 h 182601"/>
                <a:gd name="connsiteX30" fmla="*/ 53791 w 85632"/>
                <a:gd name="connsiteY30" fmla="*/ 86 h 182601"/>
                <a:gd name="connsiteX31" fmla="*/ 50147 w 85632"/>
                <a:gd name="connsiteY31" fmla="*/ 10006 h 182601"/>
                <a:gd name="connsiteX32" fmla="*/ 51564 w 85632"/>
                <a:gd name="connsiteY32" fmla="*/ 17901 h 182601"/>
                <a:gd name="connsiteX33" fmla="*/ 16137 w 85632"/>
                <a:gd name="connsiteY33" fmla="*/ 55758 h 182601"/>
                <a:gd name="connsiteX34" fmla="*/ 29296 w 85632"/>
                <a:gd name="connsiteY34" fmla="*/ 77216 h 182601"/>
                <a:gd name="connsiteX35" fmla="*/ 26664 w 85632"/>
                <a:gd name="connsiteY35" fmla="*/ 79241 h 182601"/>
                <a:gd name="connsiteX36" fmla="*/ 59460 w 85632"/>
                <a:gd name="connsiteY36" fmla="*/ 21343 h 182601"/>
                <a:gd name="connsiteX37" fmla="*/ 69177 w 85632"/>
                <a:gd name="connsiteY37" fmla="*/ 20330 h 182601"/>
                <a:gd name="connsiteX38" fmla="*/ 80514 w 85632"/>
                <a:gd name="connsiteY38" fmla="*/ 21545 h 182601"/>
                <a:gd name="connsiteX39" fmla="*/ 67962 w 85632"/>
                <a:gd name="connsiteY39" fmla="*/ 23165 h 182601"/>
                <a:gd name="connsiteX40" fmla="*/ 59460 w 85632"/>
                <a:gd name="connsiteY40" fmla="*/ 21343 h 182601"/>
                <a:gd name="connsiteX41" fmla="*/ 43669 w 85632"/>
                <a:gd name="connsiteY41" fmla="*/ 76609 h 182601"/>
                <a:gd name="connsiteX42" fmla="*/ 55208 w 85632"/>
                <a:gd name="connsiteY42" fmla="*/ 75394 h 182601"/>
                <a:gd name="connsiteX43" fmla="*/ 66748 w 85632"/>
                <a:gd name="connsiteY43" fmla="*/ 76609 h 182601"/>
                <a:gd name="connsiteX44" fmla="*/ 53791 w 85632"/>
                <a:gd name="connsiteY44" fmla="*/ 78228 h 182601"/>
                <a:gd name="connsiteX45" fmla="*/ 43669 w 85632"/>
                <a:gd name="connsiteY45" fmla="*/ 76609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664" y="79241"/>
                  </a:moveTo>
                  <a:cubicBezTo>
                    <a:pt x="4598" y="93816"/>
                    <a:pt x="144" y="112846"/>
                    <a:pt x="144" y="120134"/>
                  </a:cubicBezTo>
                  <a:cubicBezTo>
                    <a:pt x="144" y="129851"/>
                    <a:pt x="5610" y="135519"/>
                    <a:pt x="6015" y="136127"/>
                  </a:cubicBezTo>
                  <a:cubicBezTo>
                    <a:pt x="12493" y="142807"/>
                    <a:pt x="14315" y="143617"/>
                    <a:pt x="29498" y="149285"/>
                  </a:cubicBezTo>
                  <a:lnTo>
                    <a:pt x="53994" y="158800"/>
                  </a:lnTo>
                  <a:cubicBezTo>
                    <a:pt x="57030" y="160217"/>
                    <a:pt x="61079" y="161634"/>
                    <a:pt x="61079" y="167505"/>
                  </a:cubicBezTo>
                  <a:cubicBezTo>
                    <a:pt x="61079" y="172161"/>
                    <a:pt x="57435" y="178234"/>
                    <a:pt x="51160" y="178234"/>
                  </a:cubicBezTo>
                  <a:cubicBezTo>
                    <a:pt x="42252" y="178234"/>
                    <a:pt x="35572" y="173376"/>
                    <a:pt x="33345" y="171756"/>
                  </a:cubicBezTo>
                  <a:cubicBezTo>
                    <a:pt x="32130" y="170946"/>
                    <a:pt x="31928" y="170744"/>
                    <a:pt x="31118" y="170744"/>
                  </a:cubicBezTo>
                  <a:cubicBezTo>
                    <a:pt x="29498" y="170744"/>
                    <a:pt x="29094" y="172161"/>
                    <a:pt x="29094" y="172971"/>
                  </a:cubicBezTo>
                  <a:cubicBezTo>
                    <a:pt x="29094" y="175400"/>
                    <a:pt x="39823" y="182688"/>
                    <a:pt x="51160" y="182688"/>
                  </a:cubicBezTo>
                  <a:cubicBezTo>
                    <a:pt x="63711" y="182688"/>
                    <a:pt x="72213" y="170946"/>
                    <a:pt x="72213" y="161027"/>
                  </a:cubicBezTo>
                  <a:cubicBezTo>
                    <a:pt x="72213" y="151310"/>
                    <a:pt x="64723" y="147666"/>
                    <a:pt x="62496" y="146653"/>
                  </a:cubicBezTo>
                  <a:cubicBezTo>
                    <a:pt x="59662" y="145641"/>
                    <a:pt x="52779" y="143010"/>
                    <a:pt x="50147" y="141997"/>
                  </a:cubicBezTo>
                  <a:cubicBezTo>
                    <a:pt x="46099" y="140378"/>
                    <a:pt x="42050" y="138758"/>
                    <a:pt x="37798" y="137341"/>
                  </a:cubicBezTo>
                  <a:lnTo>
                    <a:pt x="25652" y="132483"/>
                  </a:lnTo>
                  <a:cubicBezTo>
                    <a:pt x="16542" y="128839"/>
                    <a:pt x="10469" y="122968"/>
                    <a:pt x="10469" y="114465"/>
                  </a:cubicBezTo>
                  <a:cubicBezTo>
                    <a:pt x="10469" y="106165"/>
                    <a:pt x="18364" y="88553"/>
                    <a:pt x="35369" y="80050"/>
                  </a:cubicBezTo>
                  <a:cubicBezTo>
                    <a:pt x="42860" y="82682"/>
                    <a:pt x="48933" y="82682"/>
                    <a:pt x="53184" y="82682"/>
                  </a:cubicBezTo>
                  <a:cubicBezTo>
                    <a:pt x="59257" y="82682"/>
                    <a:pt x="72011" y="82682"/>
                    <a:pt x="72011" y="76406"/>
                  </a:cubicBezTo>
                  <a:cubicBezTo>
                    <a:pt x="72011" y="71345"/>
                    <a:pt x="63306" y="70941"/>
                    <a:pt x="55411" y="70941"/>
                  </a:cubicBezTo>
                  <a:cubicBezTo>
                    <a:pt x="51767" y="70941"/>
                    <a:pt x="45896" y="70941"/>
                    <a:pt x="38406" y="73370"/>
                  </a:cubicBezTo>
                  <a:cubicBezTo>
                    <a:pt x="33142" y="68106"/>
                    <a:pt x="32333" y="61426"/>
                    <a:pt x="32333" y="57579"/>
                  </a:cubicBezTo>
                  <a:cubicBezTo>
                    <a:pt x="32333" y="46243"/>
                    <a:pt x="39620" y="30655"/>
                    <a:pt x="54804" y="23165"/>
                  </a:cubicBezTo>
                  <a:cubicBezTo>
                    <a:pt x="58447" y="27618"/>
                    <a:pt x="63104" y="27618"/>
                    <a:pt x="67760" y="27618"/>
                  </a:cubicBezTo>
                  <a:cubicBezTo>
                    <a:pt x="72821" y="27618"/>
                    <a:pt x="85777" y="27618"/>
                    <a:pt x="85777" y="21343"/>
                  </a:cubicBezTo>
                  <a:cubicBezTo>
                    <a:pt x="85777" y="16079"/>
                    <a:pt x="76870" y="15877"/>
                    <a:pt x="68974" y="15877"/>
                  </a:cubicBezTo>
                  <a:cubicBezTo>
                    <a:pt x="66343" y="15877"/>
                    <a:pt x="61484" y="15877"/>
                    <a:pt x="56221" y="16889"/>
                  </a:cubicBezTo>
                  <a:cubicBezTo>
                    <a:pt x="55613" y="15067"/>
                    <a:pt x="55208" y="13650"/>
                    <a:pt x="55208" y="10208"/>
                  </a:cubicBezTo>
                  <a:cubicBezTo>
                    <a:pt x="55208" y="7374"/>
                    <a:pt x="56221" y="3123"/>
                    <a:pt x="56221" y="2718"/>
                  </a:cubicBezTo>
                  <a:cubicBezTo>
                    <a:pt x="56221" y="1098"/>
                    <a:pt x="55208" y="86"/>
                    <a:pt x="53791" y="86"/>
                  </a:cubicBezTo>
                  <a:cubicBezTo>
                    <a:pt x="50147" y="86"/>
                    <a:pt x="50147" y="9399"/>
                    <a:pt x="50147" y="10006"/>
                  </a:cubicBezTo>
                  <a:cubicBezTo>
                    <a:pt x="50147" y="14055"/>
                    <a:pt x="51362" y="17091"/>
                    <a:pt x="51564" y="17901"/>
                  </a:cubicBezTo>
                  <a:cubicBezTo>
                    <a:pt x="29903" y="23974"/>
                    <a:pt x="16137" y="40170"/>
                    <a:pt x="16137" y="55758"/>
                  </a:cubicBezTo>
                  <a:cubicBezTo>
                    <a:pt x="16137" y="63248"/>
                    <a:pt x="19781" y="71750"/>
                    <a:pt x="29296" y="77216"/>
                  </a:cubicBezTo>
                  <a:lnTo>
                    <a:pt x="26664" y="79241"/>
                  </a:lnTo>
                  <a:close/>
                  <a:moveTo>
                    <a:pt x="59460" y="21343"/>
                  </a:moveTo>
                  <a:cubicBezTo>
                    <a:pt x="62699" y="20330"/>
                    <a:pt x="66950" y="20330"/>
                    <a:pt x="69177" y="20330"/>
                  </a:cubicBezTo>
                  <a:cubicBezTo>
                    <a:pt x="76060" y="20330"/>
                    <a:pt x="76870" y="20533"/>
                    <a:pt x="80514" y="21545"/>
                  </a:cubicBezTo>
                  <a:cubicBezTo>
                    <a:pt x="78894" y="22152"/>
                    <a:pt x="76870" y="23165"/>
                    <a:pt x="67962" y="23165"/>
                  </a:cubicBezTo>
                  <a:cubicBezTo>
                    <a:pt x="64116" y="23165"/>
                    <a:pt x="61686" y="23165"/>
                    <a:pt x="59460" y="21343"/>
                  </a:cubicBezTo>
                  <a:close/>
                  <a:moveTo>
                    <a:pt x="43669" y="76609"/>
                  </a:moveTo>
                  <a:cubicBezTo>
                    <a:pt x="48325" y="75394"/>
                    <a:pt x="52779" y="75394"/>
                    <a:pt x="55208" y="75394"/>
                  </a:cubicBezTo>
                  <a:cubicBezTo>
                    <a:pt x="62294" y="75394"/>
                    <a:pt x="63104" y="75597"/>
                    <a:pt x="66748" y="76609"/>
                  </a:cubicBezTo>
                  <a:cubicBezTo>
                    <a:pt x="65128" y="77419"/>
                    <a:pt x="63104" y="78228"/>
                    <a:pt x="53791" y="78228"/>
                  </a:cubicBezTo>
                  <a:cubicBezTo>
                    <a:pt x="49135" y="78228"/>
                    <a:pt x="47313" y="78228"/>
                    <a:pt x="43669" y="76609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形状 100">
              <a:extLst>
                <a:ext uri="{FF2B5EF4-FFF2-40B4-BE49-F238E27FC236}">
                  <a16:creationId xmlns:a16="http://schemas.microsoft.com/office/drawing/2014/main" id="{0EF90E39-B294-0E27-4298-B769B12E0147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7765981" y="2784060"/>
              <a:ext cx="46966" cy="202440"/>
            </a:xfrm>
            <a:custGeom>
              <a:avLst/>
              <a:gdLst>
                <a:gd name="connsiteX0" fmla="*/ 47116 w 46966"/>
                <a:gd name="connsiteY0" fmla="*/ 101307 h 202440"/>
                <a:gd name="connsiteX1" fmla="*/ 33755 w 46966"/>
                <a:gd name="connsiteY1" fmla="*/ 38145 h 202440"/>
                <a:gd name="connsiteX2" fmla="*/ 2174 w 46966"/>
                <a:gd name="connsiteY2" fmla="*/ 86 h 202440"/>
                <a:gd name="connsiteX3" fmla="*/ 149 w 46966"/>
                <a:gd name="connsiteY3" fmla="*/ 2111 h 202440"/>
                <a:gd name="connsiteX4" fmla="*/ 3996 w 46966"/>
                <a:gd name="connsiteY4" fmla="*/ 6767 h 202440"/>
                <a:gd name="connsiteX5" fmla="*/ 35374 w 46966"/>
                <a:gd name="connsiteY5" fmla="*/ 101307 h 202440"/>
                <a:gd name="connsiteX6" fmla="*/ 2781 w 46966"/>
                <a:gd name="connsiteY6" fmla="*/ 197061 h 202440"/>
                <a:gd name="connsiteX7" fmla="*/ 149 w 46966"/>
                <a:gd name="connsiteY7" fmla="*/ 200503 h 202440"/>
                <a:gd name="connsiteX8" fmla="*/ 2174 w 46966"/>
                <a:gd name="connsiteY8" fmla="*/ 202527 h 202440"/>
                <a:gd name="connsiteX9" fmla="*/ 34362 w 46966"/>
                <a:gd name="connsiteY9" fmla="*/ 163051 h 202440"/>
                <a:gd name="connsiteX10" fmla="*/ 47116 w 46966"/>
                <a:gd name="connsiteY10" fmla="*/ 10130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16" y="101307"/>
                  </a:moveTo>
                  <a:cubicBezTo>
                    <a:pt x="47116" y="85516"/>
                    <a:pt x="44889" y="61021"/>
                    <a:pt x="33755" y="38145"/>
                  </a:cubicBezTo>
                  <a:cubicBezTo>
                    <a:pt x="21608" y="13245"/>
                    <a:pt x="4198" y="86"/>
                    <a:pt x="2174" y="86"/>
                  </a:cubicBezTo>
                  <a:cubicBezTo>
                    <a:pt x="959" y="86"/>
                    <a:pt x="149" y="896"/>
                    <a:pt x="149" y="2111"/>
                  </a:cubicBezTo>
                  <a:cubicBezTo>
                    <a:pt x="149" y="2718"/>
                    <a:pt x="149" y="3123"/>
                    <a:pt x="3996" y="6767"/>
                  </a:cubicBezTo>
                  <a:cubicBezTo>
                    <a:pt x="23835" y="26808"/>
                    <a:pt x="35374" y="58997"/>
                    <a:pt x="35374" y="101307"/>
                  </a:cubicBezTo>
                  <a:cubicBezTo>
                    <a:pt x="35374" y="135924"/>
                    <a:pt x="27884" y="171554"/>
                    <a:pt x="2781" y="197061"/>
                  </a:cubicBezTo>
                  <a:cubicBezTo>
                    <a:pt x="149" y="199491"/>
                    <a:pt x="149" y="199895"/>
                    <a:pt x="149" y="200503"/>
                  </a:cubicBezTo>
                  <a:cubicBezTo>
                    <a:pt x="149" y="201717"/>
                    <a:pt x="959" y="202527"/>
                    <a:pt x="2174" y="202527"/>
                  </a:cubicBezTo>
                  <a:cubicBezTo>
                    <a:pt x="4198" y="202527"/>
                    <a:pt x="22418" y="188761"/>
                    <a:pt x="34362" y="163051"/>
                  </a:cubicBezTo>
                  <a:cubicBezTo>
                    <a:pt x="44686" y="140783"/>
                    <a:pt x="47116" y="118312"/>
                    <a:pt x="47116" y="101307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形状 101">
              <a:extLst>
                <a:ext uri="{FF2B5EF4-FFF2-40B4-BE49-F238E27FC236}">
                  <a16:creationId xmlns:a16="http://schemas.microsoft.com/office/drawing/2014/main" id="{F37A35CC-E453-81B0-2651-A2503C9AF6DC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7900536" y="2832444"/>
              <a:ext cx="179767" cy="105674"/>
            </a:xfrm>
            <a:custGeom>
              <a:avLst/>
              <a:gdLst>
                <a:gd name="connsiteX0" fmla="*/ 157857 w 179767"/>
                <a:gd name="connsiteY0" fmla="*/ 56972 h 105674"/>
                <a:gd name="connsiteX1" fmla="*/ 139638 w 179767"/>
                <a:gd name="connsiteY1" fmla="*/ 76406 h 105674"/>
                <a:gd name="connsiteX2" fmla="*/ 128908 w 179767"/>
                <a:gd name="connsiteY2" fmla="*/ 103331 h 105674"/>
                <a:gd name="connsiteX3" fmla="*/ 132957 w 179767"/>
                <a:gd name="connsiteY3" fmla="*/ 105760 h 105674"/>
                <a:gd name="connsiteX4" fmla="*/ 137411 w 179767"/>
                <a:gd name="connsiteY4" fmla="*/ 101712 h 105674"/>
                <a:gd name="connsiteX5" fmla="*/ 176887 w 179767"/>
                <a:gd name="connsiteY5" fmla="*/ 55555 h 105674"/>
                <a:gd name="connsiteX6" fmla="*/ 179923 w 179767"/>
                <a:gd name="connsiteY6" fmla="*/ 52923 h 105674"/>
                <a:gd name="connsiteX7" fmla="*/ 178304 w 179767"/>
                <a:gd name="connsiteY7" fmla="*/ 50696 h 105674"/>
                <a:gd name="connsiteX8" fmla="*/ 137208 w 179767"/>
                <a:gd name="connsiteY8" fmla="*/ 3123 h 105674"/>
                <a:gd name="connsiteX9" fmla="*/ 132957 w 179767"/>
                <a:gd name="connsiteY9" fmla="*/ 86 h 105674"/>
                <a:gd name="connsiteX10" fmla="*/ 128908 w 179767"/>
                <a:gd name="connsiteY10" fmla="*/ 2516 h 105674"/>
                <a:gd name="connsiteX11" fmla="*/ 139233 w 179767"/>
                <a:gd name="connsiteY11" fmla="*/ 29238 h 105674"/>
                <a:gd name="connsiteX12" fmla="*/ 157857 w 179767"/>
                <a:gd name="connsiteY12" fmla="*/ 48875 h 105674"/>
                <a:gd name="connsiteX13" fmla="*/ 7444 w 179767"/>
                <a:gd name="connsiteY13" fmla="*/ 48875 h 105674"/>
                <a:gd name="connsiteX14" fmla="*/ 156 w 179767"/>
                <a:gd name="connsiteY14" fmla="*/ 52923 h 105674"/>
                <a:gd name="connsiteX15" fmla="*/ 7444 w 179767"/>
                <a:gd name="connsiteY15" fmla="*/ 56972 h 105674"/>
                <a:gd name="connsiteX16" fmla="*/ 157857 w 179767"/>
                <a:gd name="connsiteY16" fmla="*/ 56972 h 10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767" h="105674">
                  <a:moveTo>
                    <a:pt x="157857" y="56972"/>
                  </a:moveTo>
                  <a:cubicBezTo>
                    <a:pt x="146723" y="65475"/>
                    <a:pt x="141257" y="73775"/>
                    <a:pt x="139638" y="76406"/>
                  </a:cubicBezTo>
                  <a:cubicBezTo>
                    <a:pt x="130528" y="90375"/>
                    <a:pt x="128908" y="103129"/>
                    <a:pt x="128908" y="103331"/>
                  </a:cubicBezTo>
                  <a:cubicBezTo>
                    <a:pt x="128908" y="105760"/>
                    <a:pt x="131338" y="105760"/>
                    <a:pt x="132957" y="105760"/>
                  </a:cubicBezTo>
                  <a:cubicBezTo>
                    <a:pt x="136399" y="105760"/>
                    <a:pt x="136601" y="105356"/>
                    <a:pt x="137411" y="101712"/>
                  </a:cubicBezTo>
                  <a:cubicBezTo>
                    <a:pt x="142067" y="81872"/>
                    <a:pt x="154011" y="64867"/>
                    <a:pt x="176887" y="55555"/>
                  </a:cubicBezTo>
                  <a:cubicBezTo>
                    <a:pt x="179316" y="54745"/>
                    <a:pt x="179923" y="54340"/>
                    <a:pt x="179923" y="52923"/>
                  </a:cubicBezTo>
                  <a:cubicBezTo>
                    <a:pt x="179923" y="51506"/>
                    <a:pt x="178709" y="50899"/>
                    <a:pt x="178304" y="50696"/>
                  </a:cubicBezTo>
                  <a:cubicBezTo>
                    <a:pt x="169396" y="47255"/>
                    <a:pt x="144901" y="37133"/>
                    <a:pt x="137208" y="3123"/>
                  </a:cubicBezTo>
                  <a:cubicBezTo>
                    <a:pt x="136601" y="694"/>
                    <a:pt x="136399" y="86"/>
                    <a:pt x="132957" y="86"/>
                  </a:cubicBezTo>
                  <a:cubicBezTo>
                    <a:pt x="131338" y="86"/>
                    <a:pt x="128908" y="86"/>
                    <a:pt x="128908" y="2516"/>
                  </a:cubicBezTo>
                  <a:cubicBezTo>
                    <a:pt x="128908" y="2920"/>
                    <a:pt x="130730" y="15674"/>
                    <a:pt x="139233" y="29238"/>
                  </a:cubicBezTo>
                  <a:cubicBezTo>
                    <a:pt x="143282" y="35311"/>
                    <a:pt x="149152" y="42396"/>
                    <a:pt x="157857" y="48875"/>
                  </a:cubicBezTo>
                  <a:lnTo>
                    <a:pt x="7444" y="48875"/>
                  </a:lnTo>
                  <a:cubicBezTo>
                    <a:pt x="3800" y="48875"/>
                    <a:pt x="156" y="48875"/>
                    <a:pt x="156" y="52923"/>
                  </a:cubicBezTo>
                  <a:cubicBezTo>
                    <a:pt x="156" y="56972"/>
                    <a:pt x="3800" y="56972"/>
                    <a:pt x="7444" y="56972"/>
                  </a:cubicBezTo>
                  <a:lnTo>
                    <a:pt x="157857" y="56972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形状 102">
              <a:extLst>
                <a:ext uri="{FF2B5EF4-FFF2-40B4-BE49-F238E27FC236}">
                  <a16:creationId xmlns:a16="http://schemas.microsoft.com/office/drawing/2014/main" id="{DFD84D1E-9307-44E8-DB11-D4ED22C83DB2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8166093" y="2801065"/>
              <a:ext cx="66805" cy="134825"/>
            </a:xfrm>
            <a:custGeom>
              <a:avLst/>
              <a:gdLst>
                <a:gd name="connsiteX0" fmla="*/ 41669 w 66805"/>
                <a:gd name="connsiteY0" fmla="*/ 5350 h 134825"/>
                <a:gd name="connsiteX1" fmla="*/ 37013 w 66805"/>
                <a:gd name="connsiteY1" fmla="*/ 86 h 134825"/>
                <a:gd name="connsiteX2" fmla="*/ 169 w 66805"/>
                <a:gd name="connsiteY2" fmla="*/ 13042 h 134825"/>
                <a:gd name="connsiteX3" fmla="*/ 169 w 66805"/>
                <a:gd name="connsiteY3" fmla="*/ 19318 h 134825"/>
                <a:gd name="connsiteX4" fmla="*/ 26688 w 66805"/>
                <a:gd name="connsiteY4" fmla="*/ 14055 h 134825"/>
                <a:gd name="connsiteX5" fmla="*/ 26688 w 66805"/>
                <a:gd name="connsiteY5" fmla="*/ 118919 h 134825"/>
                <a:gd name="connsiteX6" fmla="*/ 7861 w 66805"/>
                <a:gd name="connsiteY6" fmla="*/ 128636 h 134825"/>
                <a:gd name="connsiteX7" fmla="*/ 1383 w 66805"/>
                <a:gd name="connsiteY7" fmla="*/ 128636 h 134825"/>
                <a:gd name="connsiteX8" fmla="*/ 1383 w 66805"/>
                <a:gd name="connsiteY8" fmla="*/ 134912 h 134825"/>
                <a:gd name="connsiteX9" fmla="*/ 34179 w 66805"/>
                <a:gd name="connsiteY9" fmla="*/ 134305 h 134825"/>
                <a:gd name="connsiteX10" fmla="*/ 66974 w 66805"/>
                <a:gd name="connsiteY10" fmla="*/ 134912 h 134825"/>
                <a:gd name="connsiteX11" fmla="*/ 66974 w 66805"/>
                <a:gd name="connsiteY11" fmla="*/ 128636 h 134825"/>
                <a:gd name="connsiteX12" fmla="*/ 60496 w 66805"/>
                <a:gd name="connsiteY12" fmla="*/ 128636 h 134825"/>
                <a:gd name="connsiteX13" fmla="*/ 41669 w 66805"/>
                <a:gd name="connsiteY13" fmla="*/ 118919 h 134825"/>
                <a:gd name="connsiteX14" fmla="*/ 41669 w 66805"/>
                <a:gd name="connsiteY14" fmla="*/ 535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669" y="5350"/>
                  </a:moveTo>
                  <a:cubicBezTo>
                    <a:pt x="41669" y="491"/>
                    <a:pt x="41669" y="86"/>
                    <a:pt x="37013" y="86"/>
                  </a:cubicBezTo>
                  <a:cubicBezTo>
                    <a:pt x="24462" y="13042"/>
                    <a:pt x="6647" y="13042"/>
                    <a:pt x="169" y="13042"/>
                  </a:cubicBezTo>
                  <a:lnTo>
                    <a:pt x="169" y="19318"/>
                  </a:lnTo>
                  <a:cubicBezTo>
                    <a:pt x="4217" y="19318"/>
                    <a:pt x="16162" y="19318"/>
                    <a:pt x="26688" y="14055"/>
                  </a:cubicBezTo>
                  <a:lnTo>
                    <a:pt x="26688" y="118919"/>
                  </a:lnTo>
                  <a:cubicBezTo>
                    <a:pt x="26688" y="126207"/>
                    <a:pt x="26081" y="128636"/>
                    <a:pt x="7861" y="128636"/>
                  </a:cubicBezTo>
                  <a:lnTo>
                    <a:pt x="1383" y="128636"/>
                  </a:lnTo>
                  <a:lnTo>
                    <a:pt x="1383" y="134912"/>
                  </a:lnTo>
                  <a:cubicBezTo>
                    <a:pt x="8469" y="134305"/>
                    <a:pt x="26081" y="134305"/>
                    <a:pt x="34179" y="134305"/>
                  </a:cubicBezTo>
                  <a:cubicBezTo>
                    <a:pt x="42276" y="134305"/>
                    <a:pt x="59889" y="134305"/>
                    <a:pt x="66974" y="134912"/>
                  </a:cubicBezTo>
                  <a:lnTo>
                    <a:pt x="66974" y="128636"/>
                  </a:lnTo>
                  <a:lnTo>
                    <a:pt x="60496" y="128636"/>
                  </a:lnTo>
                  <a:cubicBezTo>
                    <a:pt x="42276" y="128636"/>
                    <a:pt x="41669" y="126409"/>
                    <a:pt x="41669" y="118919"/>
                  </a:cubicBezTo>
                  <a:lnTo>
                    <a:pt x="41669" y="5350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形状 103">
              <a:extLst>
                <a:ext uri="{FF2B5EF4-FFF2-40B4-BE49-F238E27FC236}">
                  <a16:creationId xmlns:a16="http://schemas.microsoft.com/office/drawing/2014/main" id="{744D1016-B047-85EC-8C60-B2ED02A77AD8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8266706" y="2848639"/>
              <a:ext cx="22066" cy="126323"/>
            </a:xfrm>
            <a:custGeom>
              <a:avLst/>
              <a:gdLst>
                <a:gd name="connsiteX0" fmla="*/ 21632 w 22066"/>
                <a:gd name="connsiteY0" fmla="*/ 10816 h 126323"/>
                <a:gd name="connsiteX1" fmla="*/ 10903 w 22066"/>
                <a:gd name="connsiteY1" fmla="*/ 86 h 126323"/>
                <a:gd name="connsiteX2" fmla="*/ 174 w 22066"/>
                <a:gd name="connsiteY2" fmla="*/ 10816 h 126323"/>
                <a:gd name="connsiteX3" fmla="*/ 10903 w 22066"/>
                <a:gd name="connsiteY3" fmla="*/ 21545 h 126323"/>
                <a:gd name="connsiteX4" fmla="*/ 21632 w 22066"/>
                <a:gd name="connsiteY4" fmla="*/ 10816 h 126323"/>
                <a:gd name="connsiteX5" fmla="*/ 17786 w 22066"/>
                <a:gd name="connsiteY5" fmla="*/ 85111 h 126323"/>
                <a:gd name="connsiteX6" fmla="*/ 4830 w 22066"/>
                <a:gd name="connsiteY6" fmla="*/ 121551 h 126323"/>
                <a:gd name="connsiteX7" fmla="*/ 3413 w 22066"/>
                <a:gd name="connsiteY7" fmla="*/ 124183 h 126323"/>
                <a:gd name="connsiteX8" fmla="*/ 5437 w 22066"/>
                <a:gd name="connsiteY8" fmla="*/ 126409 h 126323"/>
                <a:gd name="connsiteX9" fmla="*/ 22240 w 22066"/>
                <a:gd name="connsiteY9" fmla="*/ 86731 h 126323"/>
                <a:gd name="connsiteX10" fmla="*/ 10903 w 22066"/>
                <a:gd name="connsiteY10" fmla="*/ 65880 h 126323"/>
                <a:gd name="connsiteX11" fmla="*/ 174 w 22066"/>
                <a:gd name="connsiteY11" fmla="*/ 76609 h 126323"/>
                <a:gd name="connsiteX12" fmla="*/ 10903 w 22066"/>
                <a:gd name="connsiteY12" fmla="*/ 87338 h 126323"/>
                <a:gd name="connsiteX13" fmla="*/ 12523 w 22066"/>
                <a:gd name="connsiteY13" fmla="*/ 87136 h 126323"/>
                <a:gd name="connsiteX14" fmla="*/ 17786 w 22066"/>
                <a:gd name="connsiteY14" fmla="*/ 85111 h 12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066" h="126323">
                  <a:moveTo>
                    <a:pt x="21632" y="10816"/>
                  </a:moveTo>
                  <a:cubicBezTo>
                    <a:pt x="21632" y="4945"/>
                    <a:pt x="16774" y="86"/>
                    <a:pt x="10903" y="86"/>
                  </a:cubicBezTo>
                  <a:cubicBezTo>
                    <a:pt x="5032" y="86"/>
                    <a:pt x="174" y="4945"/>
                    <a:pt x="174" y="10816"/>
                  </a:cubicBezTo>
                  <a:cubicBezTo>
                    <a:pt x="174" y="16686"/>
                    <a:pt x="5032" y="21545"/>
                    <a:pt x="10903" y="21545"/>
                  </a:cubicBezTo>
                  <a:cubicBezTo>
                    <a:pt x="16774" y="21545"/>
                    <a:pt x="21632" y="16686"/>
                    <a:pt x="21632" y="10816"/>
                  </a:cubicBezTo>
                  <a:close/>
                  <a:moveTo>
                    <a:pt x="17786" y="85111"/>
                  </a:moveTo>
                  <a:cubicBezTo>
                    <a:pt x="17786" y="90780"/>
                    <a:pt x="17786" y="106570"/>
                    <a:pt x="4830" y="121551"/>
                  </a:cubicBezTo>
                  <a:cubicBezTo>
                    <a:pt x="3413" y="123170"/>
                    <a:pt x="3413" y="123575"/>
                    <a:pt x="3413" y="124183"/>
                  </a:cubicBezTo>
                  <a:cubicBezTo>
                    <a:pt x="3413" y="125600"/>
                    <a:pt x="4425" y="126409"/>
                    <a:pt x="5437" y="126409"/>
                  </a:cubicBezTo>
                  <a:cubicBezTo>
                    <a:pt x="7664" y="126409"/>
                    <a:pt x="22240" y="110214"/>
                    <a:pt x="22240" y="86731"/>
                  </a:cubicBezTo>
                  <a:cubicBezTo>
                    <a:pt x="22240" y="80860"/>
                    <a:pt x="21835" y="65880"/>
                    <a:pt x="10903" y="65880"/>
                  </a:cubicBezTo>
                  <a:cubicBezTo>
                    <a:pt x="3818" y="65880"/>
                    <a:pt x="174" y="71345"/>
                    <a:pt x="174" y="76609"/>
                  </a:cubicBezTo>
                  <a:cubicBezTo>
                    <a:pt x="174" y="81872"/>
                    <a:pt x="3615" y="87338"/>
                    <a:pt x="10903" y="87338"/>
                  </a:cubicBezTo>
                  <a:cubicBezTo>
                    <a:pt x="11915" y="87338"/>
                    <a:pt x="12320" y="87338"/>
                    <a:pt x="12523" y="87136"/>
                  </a:cubicBezTo>
                  <a:cubicBezTo>
                    <a:pt x="13940" y="86933"/>
                    <a:pt x="16166" y="86529"/>
                    <a:pt x="17786" y="85111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形状 104">
              <a:extLst>
                <a:ext uri="{FF2B5EF4-FFF2-40B4-BE49-F238E27FC236}">
                  <a16:creationId xmlns:a16="http://schemas.microsoft.com/office/drawing/2014/main" id="{1F8537E1-ED12-6DDD-DD49-994BA3BB2C46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8377666" y="2794790"/>
              <a:ext cx="85632" cy="182601"/>
            </a:xfrm>
            <a:custGeom>
              <a:avLst/>
              <a:gdLst>
                <a:gd name="connsiteX0" fmla="*/ 26700 w 85632"/>
                <a:gd name="connsiteY0" fmla="*/ 79241 h 182601"/>
                <a:gd name="connsiteX1" fmla="*/ 180 w 85632"/>
                <a:gd name="connsiteY1" fmla="*/ 120134 h 182601"/>
                <a:gd name="connsiteX2" fmla="*/ 6051 w 85632"/>
                <a:gd name="connsiteY2" fmla="*/ 136127 h 182601"/>
                <a:gd name="connsiteX3" fmla="*/ 29534 w 85632"/>
                <a:gd name="connsiteY3" fmla="*/ 149285 h 182601"/>
                <a:gd name="connsiteX4" fmla="*/ 54029 w 85632"/>
                <a:gd name="connsiteY4" fmla="*/ 158800 h 182601"/>
                <a:gd name="connsiteX5" fmla="*/ 61114 w 85632"/>
                <a:gd name="connsiteY5" fmla="*/ 167505 h 182601"/>
                <a:gd name="connsiteX6" fmla="*/ 51195 w 85632"/>
                <a:gd name="connsiteY6" fmla="*/ 178234 h 182601"/>
                <a:gd name="connsiteX7" fmla="*/ 33380 w 85632"/>
                <a:gd name="connsiteY7" fmla="*/ 171756 h 182601"/>
                <a:gd name="connsiteX8" fmla="*/ 31153 w 85632"/>
                <a:gd name="connsiteY8" fmla="*/ 170744 h 182601"/>
                <a:gd name="connsiteX9" fmla="*/ 29129 w 85632"/>
                <a:gd name="connsiteY9" fmla="*/ 172971 h 182601"/>
                <a:gd name="connsiteX10" fmla="*/ 51195 w 85632"/>
                <a:gd name="connsiteY10" fmla="*/ 182688 h 182601"/>
                <a:gd name="connsiteX11" fmla="*/ 72249 w 85632"/>
                <a:gd name="connsiteY11" fmla="*/ 161027 h 182601"/>
                <a:gd name="connsiteX12" fmla="*/ 62532 w 85632"/>
                <a:gd name="connsiteY12" fmla="*/ 146653 h 182601"/>
                <a:gd name="connsiteX13" fmla="*/ 50183 w 85632"/>
                <a:gd name="connsiteY13" fmla="*/ 141997 h 182601"/>
                <a:gd name="connsiteX14" fmla="*/ 37834 w 85632"/>
                <a:gd name="connsiteY14" fmla="*/ 137341 h 182601"/>
                <a:gd name="connsiteX15" fmla="*/ 25687 w 85632"/>
                <a:gd name="connsiteY15" fmla="*/ 132483 h 182601"/>
                <a:gd name="connsiteX16" fmla="*/ 10504 w 85632"/>
                <a:gd name="connsiteY16" fmla="*/ 114465 h 182601"/>
                <a:gd name="connsiteX17" fmla="*/ 35404 w 85632"/>
                <a:gd name="connsiteY17" fmla="*/ 80050 h 182601"/>
                <a:gd name="connsiteX18" fmla="*/ 53219 w 85632"/>
                <a:gd name="connsiteY18" fmla="*/ 82682 h 182601"/>
                <a:gd name="connsiteX19" fmla="*/ 72046 w 85632"/>
                <a:gd name="connsiteY19" fmla="*/ 76406 h 182601"/>
                <a:gd name="connsiteX20" fmla="*/ 55446 w 85632"/>
                <a:gd name="connsiteY20" fmla="*/ 70941 h 182601"/>
                <a:gd name="connsiteX21" fmla="*/ 38441 w 85632"/>
                <a:gd name="connsiteY21" fmla="*/ 73370 h 182601"/>
                <a:gd name="connsiteX22" fmla="*/ 32368 w 85632"/>
                <a:gd name="connsiteY22" fmla="*/ 57579 h 182601"/>
                <a:gd name="connsiteX23" fmla="*/ 54839 w 85632"/>
                <a:gd name="connsiteY23" fmla="*/ 23165 h 182601"/>
                <a:gd name="connsiteX24" fmla="*/ 67795 w 85632"/>
                <a:gd name="connsiteY24" fmla="*/ 27618 h 182601"/>
                <a:gd name="connsiteX25" fmla="*/ 85812 w 85632"/>
                <a:gd name="connsiteY25" fmla="*/ 21343 h 182601"/>
                <a:gd name="connsiteX26" fmla="*/ 69010 w 85632"/>
                <a:gd name="connsiteY26" fmla="*/ 15877 h 182601"/>
                <a:gd name="connsiteX27" fmla="*/ 56256 w 85632"/>
                <a:gd name="connsiteY27" fmla="*/ 16889 h 182601"/>
                <a:gd name="connsiteX28" fmla="*/ 55244 w 85632"/>
                <a:gd name="connsiteY28" fmla="*/ 10208 h 182601"/>
                <a:gd name="connsiteX29" fmla="*/ 56256 w 85632"/>
                <a:gd name="connsiteY29" fmla="*/ 2718 h 182601"/>
                <a:gd name="connsiteX30" fmla="*/ 53827 w 85632"/>
                <a:gd name="connsiteY30" fmla="*/ 86 h 182601"/>
                <a:gd name="connsiteX31" fmla="*/ 50183 w 85632"/>
                <a:gd name="connsiteY31" fmla="*/ 10006 h 182601"/>
                <a:gd name="connsiteX32" fmla="*/ 51600 w 85632"/>
                <a:gd name="connsiteY32" fmla="*/ 17901 h 182601"/>
                <a:gd name="connsiteX33" fmla="*/ 16173 w 85632"/>
                <a:gd name="connsiteY33" fmla="*/ 55758 h 182601"/>
                <a:gd name="connsiteX34" fmla="*/ 29331 w 85632"/>
                <a:gd name="connsiteY34" fmla="*/ 77216 h 182601"/>
                <a:gd name="connsiteX35" fmla="*/ 26700 w 85632"/>
                <a:gd name="connsiteY35" fmla="*/ 79241 h 182601"/>
                <a:gd name="connsiteX36" fmla="*/ 59495 w 85632"/>
                <a:gd name="connsiteY36" fmla="*/ 21343 h 182601"/>
                <a:gd name="connsiteX37" fmla="*/ 69212 w 85632"/>
                <a:gd name="connsiteY37" fmla="*/ 20330 h 182601"/>
                <a:gd name="connsiteX38" fmla="*/ 80549 w 85632"/>
                <a:gd name="connsiteY38" fmla="*/ 21545 h 182601"/>
                <a:gd name="connsiteX39" fmla="*/ 67997 w 85632"/>
                <a:gd name="connsiteY39" fmla="*/ 23165 h 182601"/>
                <a:gd name="connsiteX40" fmla="*/ 59495 w 85632"/>
                <a:gd name="connsiteY40" fmla="*/ 21343 h 182601"/>
                <a:gd name="connsiteX41" fmla="*/ 43705 w 85632"/>
                <a:gd name="connsiteY41" fmla="*/ 76609 h 182601"/>
                <a:gd name="connsiteX42" fmla="*/ 55244 w 85632"/>
                <a:gd name="connsiteY42" fmla="*/ 75394 h 182601"/>
                <a:gd name="connsiteX43" fmla="*/ 66783 w 85632"/>
                <a:gd name="connsiteY43" fmla="*/ 76609 h 182601"/>
                <a:gd name="connsiteX44" fmla="*/ 53827 w 85632"/>
                <a:gd name="connsiteY44" fmla="*/ 78228 h 182601"/>
                <a:gd name="connsiteX45" fmla="*/ 43705 w 85632"/>
                <a:gd name="connsiteY45" fmla="*/ 76609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700" y="79241"/>
                  </a:moveTo>
                  <a:cubicBezTo>
                    <a:pt x="4633" y="93816"/>
                    <a:pt x="180" y="112846"/>
                    <a:pt x="180" y="120134"/>
                  </a:cubicBezTo>
                  <a:cubicBezTo>
                    <a:pt x="180" y="129851"/>
                    <a:pt x="5646" y="135519"/>
                    <a:pt x="6051" y="136127"/>
                  </a:cubicBezTo>
                  <a:cubicBezTo>
                    <a:pt x="12529" y="142807"/>
                    <a:pt x="14351" y="143617"/>
                    <a:pt x="29534" y="149285"/>
                  </a:cubicBezTo>
                  <a:lnTo>
                    <a:pt x="54029" y="158800"/>
                  </a:lnTo>
                  <a:cubicBezTo>
                    <a:pt x="57066" y="160217"/>
                    <a:pt x="61114" y="161634"/>
                    <a:pt x="61114" y="167505"/>
                  </a:cubicBezTo>
                  <a:cubicBezTo>
                    <a:pt x="61114" y="172161"/>
                    <a:pt x="57471" y="178234"/>
                    <a:pt x="51195" y="178234"/>
                  </a:cubicBezTo>
                  <a:cubicBezTo>
                    <a:pt x="42287" y="178234"/>
                    <a:pt x="35607" y="173376"/>
                    <a:pt x="33380" y="171756"/>
                  </a:cubicBezTo>
                  <a:cubicBezTo>
                    <a:pt x="32165" y="170946"/>
                    <a:pt x="31963" y="170744"/>
                    <a:pt x="31153" y="170744"/>
                  </a:cubicBezTo>
                  <a:cubicBezTo>
                    <a:pt x="29534" y="170744"/>
                    <a:pt x="29129" y="172161"/>
                    <a:pt x="29129" y="172971"/>
                  </a:cubicBezTo>
                  <a:cubicBezTo>
                    <a:pt x="29129" y="175400"/>
                    <a:pt x="39858" y="182688"/>
                    <a:pt x="51195" y="182688"/>
                  </a:cubicBezTo>
                  <a:cubicBezTo>
                    <a:pt x="63746" y="182688"/>
                    <a:pt x="72249" y="170946"/>
                    <a:pt x="72249" y="161027"/>
                  </a:cubicBezTo>
                  <a:cubicBezTo>
                    <a:pt x="72249" y="151310"/>
                    <a:pt x="64758" y="147666"/>
                    <a:pt x="62532" y="146653"/>
                  </a:cubicBezTo>
                  <a:cubicBezTo>
                    <a:pt x="59697" y="145641"/>
                    <a:pt x="52814" y="143010"/>
                    <a:pt x="50183" y="141997"/>
                  </a:cubicBezTo>
                  <a:cubicBezTo>
                    <a:pt x="46134" y="140378"/>
                    <a:pt x="42085" y="138758"/>
                    <a:pt x="37834" y="137341"/>
                  </a:cubicBezTo>
                  <a:lnTo>
                    <a:pt x="25687" y="132483"/>
                  </a:lnTo>
                  <a:cubicBezTo>
                    <a:pt x="16577" y="128839"/>
                    <a:pt x="10504" y="122968"/>
                    <a:pt x="10504" y="114465"/>
                  </a:cubicBezTo>
                  <a:cubicBezTo>
                    <a:pt x="10504" y="106165"/>
                    <a:pt x="18399" y="88553"/>
                    <a:pt x="35404" y="80050"/>
                  </a:cubicBezTo>
                  <a:cubicBezTo>
                    <a:pt x="42895" y="82682"/>
                    <a:pt x="48968" y="82682"/>
                    <a:pt x="53219" y="82682"/>
                  </a:cubicBezTo>
                  <a:cubicBezTo>
                    <a:pt x="59292" y="82682"/>
                    <a:pt x="72046" y="82682"/>
                    <a:pt x="72046" y="76406"/>
                  </a:cubicBezTo>
                  <a:cubicBezTo>
                    <a:pt x="72046" y="71345"/>
                    <a:pt x="63341" y="70941"/>
                    <a:pt x="55446" y="70941"/>
                  </a:cubicBezTo>
                  <a:cubicBezTo>
                    <a:pt x="51802" y="70941"/>
                    <a:pt x="45931" y="70941"/>
                    <a:pt x="38441" y="73370"/>
                  </a:cubicBezTo>
                  <a:cubicBezTo>
                    <a:pt x="33178" y="68106"/>
                    <a:pt x="32368" y="61426"/>
                    <a:pt x="32368" y="57579"/>
                  </a:cubicBezTo>
                  <a:cubicBezTo>
                    <a:pt x="32368" y="46243"/>
                    <a:pt x="39656" y="30655"/>
                    <a:pt x="54839" y="23165"/>
                  </a:cubicBezTo>
                  <a:cubicBezTo>
                    <a:pt x="58483" y="27618"/>
                    <a:pt x="63139" y="27618"/>
                    <a:pt x="67795" y="27618"/>
                  </a:cubicBezTo>
                  <a:cubicBezTo>
                    <a:pt x="72856" y="27618"/>
                    <a:pt x="85812" y="27618"/>
                    <a:pt x="85812" y="21343"/>
                  </a:cubicBezTo>
                  <a:cubicBezTo>
                    <a:pt x="85812" y="16079"/>
                    <a:pt x="76905" y="15877"/>
                    <a:pt x="69010" y="15877"/>
                  </a:cubicBezTo>
                  <a:cubicBezTo>
                    <a:pt x="66378" y="15877"/>
                    <a:pt x="61519" y="15877"/>
                    <a:pt x="56256" y="16889"/>
                  </a:cubicBezTo>
                  <a:cubicBezTo>
                    <a:pt x="55649" y="15067"/>
                    <a:pt x="55244" y="13650"/>
                    <a:pt x="55244" y="10208"/>
                  </a:cubicBezTo>
                  <a:cubicBezTo>
                    <a:pt x="55244" y="7374"/>
                    <a:pt x="56256" y="3123"/>
                    <a:pt x="56256" y="2718"/>
                  </a:cubicBezTo>
                  <a:cubicBezTo>
                    <a:pt x="56256" y="1098"/>
                    <a:pt x="55244" y="86"/>
                    <a:pt x="53827" y="86"/>
                  </a:cubicBezTo>
                  <a:cubicBezTo>
                    <a:pt x="50183" y="86"/>
                    <a:pt x="50183" y="9399"/>
                    <a:pt x="50183" y="10006"/>
                  </a:cubicBezTo>
                  <a:cubicBezTo>
                    <a:pt x="50183" y="14055"/>
                    <a:pt x="51397" y="17091"/>
                    <a:pt x="51600" y="17901"/>
                  </a:cubicBezTo>
                  <a:cubicBezTo>
                    <a:pt x="29939" y="23974"/>
                    <a:pt x="16173" y="40170"/>
                    <a:pt x="16173" y="55758"/>
                  </a:cubicBezTo>
                  <a:cubicBezTo>
                    <a:pt x="16173" y="63248"/>
                    <a:pt x="19817" y="71750"/>
                    <a:pt x="29331" y="77216"/>
                  </a:cubicBezTo>
                  <a:lnTo>
                    <a:pt x="26700" y="79241"/>
                  </a:lnTo>
                  <a:close/>
                  <a:moveTo>
                    <a:pt x="59495" y="21343"/>
                  </a:moveTo>
                  <a:cubicBezTo>
                    <a:pt x="62734" y="20330"/>
                    <a:pt x="66985" y="20330"/>
                    <a:pt x="69212" y="20330"/>
                  </a:cubicBezTo>
                  <a:cubicBezTo>
                    <a:pt x="76095" y="20330"/>
                    <a:pt x="76905" y="20533"/>
                    <a:pt x="80549" y="21545"/>
                  </a:cubicBezTo>
                  <a:cubicBezTo>
                    <a:pt x="78929" y="22152"/>
                    <a:pt x="76905" y="23165"/>
                    <a:pt x="67997" y="23165"/>
                  </a:cubicBezTo>
                  <a:cubicBezTo>
                    <a:pt x="64151" y="23165"/>
                    <a:pt x="61722" y="23165"/>
                    <a:pt x="59495" y="21343"/>
                  </a:cubicBezTo>
                  <a:close/>
                  <a:moveTo>
                    <a:pt x="43705" y="76609"/>
                  </a:moveTo>
                  <a:cubicBezTo>
                    <a:pt x="48361" y="75394"/>
                    <a:pt x="52814" y="75394"/>
                    <a:pt x="55244" y="75394"/>
                  </a:cubicBezTo>
                  <a:cubicBezTo>
                    <a:pt x="62329" y="75394"/>
                    <a:pt x="63139" y="75597"/>
                    <a:pt x="66783" y="76609"/>
                  </a:cubicBezTo>
                  <a:cubicBezTo>
                    <a:pt x="65163" y="77419"/>
                    <a:pt x="63139" y="78228"/>
                    <a:pt x="53827" y="78228"/>
                  </a:cubicBezTo>
                  <a:cubicBezTo>
                    <a:pt x="49170" y="78228"/>
                    <a:pt x="47348" y="78228"/>
                    <a:pt x="43705" y="76609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形状 105">
              <a:extLst>
                <a:ext uri="{FF2B5EF4-FFF2-40B4-BE49-F238E27FC236}">
                  <a16:creationId xmlns:a16="http://schemas.microsoft.com/office/drawing/2014/main" id="{A4DE98BA-2B18-4D09-D6B1-5B4C98486788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8538258" y="2832444"/>
              <a:ext cx="179767" cy="105674"/>
            </a:xfrm>
            <a:custGeom>
              <a:avLst/>
              <a:gdLst>
                <a:gd name="connsiteX0" fmla="*/ 157889 w 179767"/>
                <a:gd name="connsiteY0" fmla="*/ 56972 h 105674"/>
                <a:gd name="connsiteX1" fmla="*/ 139669 w 179767"/>
                <a:gd name="connsiteY1" fmla="*/ 76406 h 105674"/>
                <a:gd name="connsiteX2" fmla="*/ 128940 w 179767"/>
                <a:gd name="connsiteY2" fmla="*/ 103331 h 105674"/>
                <a:gd name="connsiteX3" fmla="*/ 132989 w 179767"/>
                <a:gd name="connsiteY3" fmla="*/ 105760 h 105674"/>
                <a:gd name="connsiteX4" fmla="*/ 137442 w 179767"/>
                <a:gd name="connsiteY4" fmla="*/ 101712 h 105674"/>
                <a:gd name="connsiteX5" fmla="*/ 176918 w 179767"/>
                <a:gd name="connsiteY5" fmla="*/ 55555 h 105674"/>
                <a:gd name="connsiteX6" fmla="*/ 179955 w 179767"/>
                <a:gd name="connsiteY6" fmla="*/ 52923 h 105674"/>
                <a:gd name="connsiteX7" fmla="*/ 178335 w 179767"/>
                <a:gd name="connsiteY7" fmla="*/ 50696 h 105674"/>
                <a:gd name="connsiteX8" fmla="*/ 137240 w 179767"/>
                <a:gd name="connsiteY8" fmla="*/ 3123 h 105674"/>
                <a:gd name="connsiteX9" fmla="*/ 132989 w 179767"/>
                <a:gd name="connsiteY9" fmla="*/ 86 h 105674"/>
                <a:gd name="connsiteX10" fmla="*/ 128940 w 179767"/>
                <a:gd name="connsiteY10" fmla="*/ 2516 h 105674"/>
                <a:gd name="connsiteX11" fmla="*/ 139264 w 179767"/>
                <a:gd name="connsiteY11" fmla="*/ 29238 h 105674"/>
                <a:gd name="connsiteX12" fmla="*/ 157889 w 179767"/>
                <a:gd name="connsiteY12" fmla="*/ 48875 h 105674"/>
                <a:gd name="connsiteX13" fmla="*/ 7475 w 179767"/>
                <a:gd name="connsiteY13" fmla="*/ 48875 h 105674"/>
                <a:gd name="connsiteX14" fmla="*/ 187 w 179767"/>
                <a:gd name="connsiteY14" fmla="*/ 52923 h 105674"/>
                <a:gd name="connsiteX15" fmla="*/ 7475 w 179767"/>
                <a:gd name="connsiteY15" fmla="*/ 56972 h 105674"/>
                <a:gd name="connsiteX16" fmla="*/ 157889 w 179767"/>
                <a:gd name="connsiteY16" fmla="*/ 56972 h 10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767" h="105674">
                  <a:moveTo>
                    <a:pt x="157889" y="56972"/>
                  </a:moveTo>
                  <a:cubicBezTo>
                    <a:pt x="146755" y="65475"/>
                    <a:pt x="141289" y="73775"/>
                    <a:pt x="139669" y="76406"/>
                  </a:cubicBezTo>
                  <a:cubicBezTo>
                    <a:pt x="130559" y="90375"/>
                    <a:pt x="128940" y="103129"/>
                    <a:pt x="128940" y="103331"/>
                  </a:cubicBezTo>
                  <a:cubicBezTo>
                    <a:pt x="128940" y="105760"/>
                    <a:pt x="131369" y="105760"/>
                    <a:pt x="132989" y="105760"/>
                  </a:cubicBezTo>
                  <a:cubicBezTo>
                    <a:pt x="136430" y="105760"/>
                    <a:pt x="136632" y="105356"/>
                    <a:pt x="137442" y="101712"/>
                  </a:cubicBezTo>
                  <a:cubicBezTo>
                    <a:pt x="142098" y="81872"/>
                    <a:pt x="154042" y="64867"/>
                    <a:pt x="176918" y="55555"/>
                  </a:cubicBezTo>
                  <a:cubicBezTo>
                    <a:pt x="179348" y="54745"/>
                    <a:pt x="179955" y="54340"/>
                    <a:pt x="179955" y="52923"/>
                  </a:cubicBezTo>
                  <a:cubicBezTo>
                    <a:pt x="179955" y="51506"/>
                    <a:pt x="178740" y="50899"/>
                    <a:pt x="178335" y="50696"/>
                  </a:cubicBezTo>
                  <a:cubicBezTo>
                    <a:pt x="169428" y="47255"/>
                    <a:pt x="144933" y="37133"/>
                    <a:pt x="137240" y="3123"/>
                  </a:cubicBezTo>
                  <a:cubicBezTo>
                    <a:pt x="136632" y="694"/>
                    <a:pt x="136430" y="86"/>
                    <a:pt x="132989" y="86"/>
                  </a:cubicBezTo>
                  <a:cubicBezTo>
                    <a:pt x="131369" y="86"/>
                    <a:pt x="128940" y="86"/>
                    <a:pt x="128940" y="2516"/>
                  </a:cubicBezTo>
                  <a:cubicBezTo>
                    <a:pt x="128940" y="2920"/>
                    <a:pt x="130762" y="15674"/>
                    <a:pt x="139264" y="29238"/>
                  </a:cubicBezTo>
                  <a:cubicBezTo>
                    <a:pt x="143313" y="35311"/>
                    <a:pt x="149184" y="42396"/>
                    <a:pt x="157889" y="48875"/>
                  </a:cubicBezTo>
                  <a:lnTo>
                    <a:pt x="7475" y="48875"/>
                  </a:lnTo>
                  <a:cubicBezTo>
                    <a:pt x="3831" y="48875"/>
                    <a:pt x="187" y="48875"/>
                    <a:pt x="187" y="52923"/>
                  </a:cubicBezTo>
                  <a:cubicBezTo>
                    <a:pt x="187" y="56972"/>
                    <a:pt x="3831" y="56972"/>
                    <a:pt x="7475" y="56972"/>
                  </a:cubicBezTo>
                  <a:lnTo>
                    <a:pt x="157889" y="56972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形状 106">
              <a:extLst>
                <a:ext uri="{FF2B5EF4-FFF2-40B4-BE49-F238E27FC236}">
                  <a16:creationId xmlns:a16="http://schemas.microsoft.com/office/drawing/2014/main" id="{F6D85065-DB54-B8CB-628A-0C1A6FCB5124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8796932" y="2846412"/>
              <a:ext cx="179969" cy="91705"/>
            </a:xfrm>
            <a:custGeom>
              <a:avLst/>
              <a:gdLst>
                <a:gd name="connsiteX0" fmla="*/ 91906 w 179969"/>
                <a:gd name="connsiteY0" fmla="*/ 34704 h 91705"/>
                <a:gd name="connsiteX1" fmla="*/ 72269 w 179969"/>
                <a:gd name="connsiteY1" fmla="*/ 12840 h 91705"/>
                <a:gd name="connsiteX2" fmla="*/ 39271 w 179969"/>
                <a:gd name="connsiteY2" fmla="*/ 86 h 91705"/>
                <a:gd name="connsiteX3" fmla="*/ 200 w 179969"/>
                <a:gd name="connsiteY3" fmla="*/ 46040 h 91705"/>
                <a:gd name="connsiteX4" fmla="*/ 38461 w 179969"/>
                <a:gd name="connsiteY4" fmla="*/ 91792 h 91705"/>
                <a:gd name="connsiteX5" fmla="*/ 88464 w 179969"/>
                <a:gd name="connsiteY5" fmla="*/ 57175 h 91705"/>
                <a:gd name="connsiteX6" fmla="*/ 108101 w 179969"/>
                <a:gd name="connsiteY6" fmla="*/ 79038 h 91705"/>
                <a:gd name="connsiteX7" fmla="*/ 141099 w 179969"/>
                <a:gd name="connsiteY7" fmla="*/ 91792 h 91705"/>
                <a:gd name="connsiteX8" fmla="*/ 180170 w 179969"/>
                <a:gd name="connsiteY8" fmla="*/ 45838 h 91705"/>
                <a:gd name="connsiteX9" fmla="*/ 141909 w 179969"/>
                <a:gd name="connsiteY9" fmla="*/ 86 h 91705"/>
                <a:gd name="connsiteX10" fmla="*/ 91906 w 179969"/>
                <a:gd name="connsiteY10" fmla="*/ 34704 h 91705"/>
                <a:gd name="connsiteX11" fmla="*/ 97169 w 179969"/>
                <a:gd name="connsiteY11" fmla="*/ 41587 h 91705"/>
                <a:gd name="connsiteX12" fmla="*/ 143326 w 179969"/>
                <a:gd name="connsiteY12" fmla="*/ 6564 h 91705"/>
                <a:gd name="connsiteX13" fmla="*/ 175716 w 179969"/>
                <a:gd name="connsiteY13" fmla="*/ 45838 h 91705"/>
                <a:gd name="connsiteX14" fmla="*/ 144338 w 179969"/>
                <a:gd name="connsiteY14" fmla="*/ 82075 h 91705"/>
                <a:gd name="connsiteX15" fmla="*/ 119235 w 179969"/>
                <a:gd name="connsiteY15" fmla="*/ 69321 h 91705"/>
                <a:gd name="connsiteX16" fmla="*/ 97169 w 179969"/>
                <a:gd name="connsiteY16" fmla="*/ 41587 h 91705"/>
                <a:gd name="connsiteX17" fmla="*/ 83201 w 179969"/>
                <a:gd name="connsiteY17" fmla="*/ 50292 h 91705"/>
                <a:gd name="connsiteX18" fmla="*/ 37044 w 179969"/>
                <a:gd name="connsiteY18" fmla="*/ 85314 h 91705"/>
                <a:gd name="connsiteX19" fmla="*/ 4654 w 179969"/>
                <a:gd name="connsiteY19" fmla="*/ 46040 h 91705"/>
                <a:gd name="connsiteX20" fmla="*/ 36032 w 179969"/>
                <a:gd name="connsiteY20" fmla="*/ 9803 h 91705"/>
                <a:gd name="connsiteX21" fmla="*/ 61135 w 179969"/>
                <a:gd name="connsiteY21" fmla="*/ 22557 h 91705"/>
                <a:gd name="connsiteX22" fmla="*/ 83201 w 179969"/>
                <a:gd name="connsiteY22" fmla="*/ 50292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9969" h="91705">
                  <a:moveTo>
                    <a:pt x="91906" y="34704"/>
                  </a:moveTo>
                  <a:cubicBezTo>
                    <a:pt x="80974" y="20938"/>
                    <a:pt x="78545" y="17901"/>
                    <a:pt x="72269" y="12840"/>
                  </a:cubicBezTo>
                  <a:cubicBezTo>
                    <a:pt x="60932" y="3730"/>
                    <a:pt x="49596" y="86"/>
                    <a:pt x="39271" y="86"/>
                  </a:cubicBezTo>
                  <a:cubicBezTo>
                    <a:pt x="15586" y="86"/>
                    <a:pt x="200" y="22355"/>
                    <a:pt x="200" y="46040"/>
                  </a:cubicBezTo>
                  <a:cubicBezTo>
                    <a:pt x="200" y="69321"/>
                    <a:pt x="15181" y="91792"/>
                    <a:pt x="38461" y="91792"/>
                  </a:cubicBezTo>
                  <a:cubicBezTo>
                    <a:pt x="61742" y="91792"/>
                    <a:pt x="78545" y="73370"/>
                    <a:pt x="88464" y="57175"/>
                  </a:cubicBezTo>
                  <a:cubicBezTo>
                    <a:pt x="99396" y="70941"/>
                    <a:pt x="101825" y="73977"/>
                    <a:pt x="108101" y="79038"/>
                  </a:cubicBezTo>
                  <a:cubicBezTo>
                    <a:pt x="119438" y="88148"/>
                    <a:pt x="130774" y="91792"/>
                    <a:pt x="141099" y="91792"/>
                  </a:cubicBezTo>
                  <a:cubicBezTo>
                    <a:pt x="164784" y="91792"/>
                    <a:pt x="180170" y="69524"/>
                    <a:pt x="180170" y="45838"/>
                  </a:cubicBezTo>
                  <a:cubicBezTo>
                    <a:pt x="180170" y="22557"/>
                    <a:pt x="165189" y="86"/>
                    <a:pt x="141909" y="86"/>
                  </a:cubicBezTo>
                  <a:cubicBezTo>
                    <a:pt x="118628" y="86"/>
                    <a:pt x="101825" y="18508"/>
                    <a:pt x="91906" y="34704"/>
                  </a:cubicBezTo>
                  <a:close/>
                  <a:moveTo>
                    <a:pt x="97169" y="41587"/>
                  </a:moveTo>
                  <a:cubicBezTo>
                    <a:pt x="105469" y="27011"/>
                    <a:pt x="120450" y="6564"/>
                    <a:pt x="143326" y="6564"/>
                  </a:cubicBezTo>
                  <a:cubicBezTo>
                    <a:pt x="164784" y="6564"/>
                    <a:pt x="175716" y="27618"/>
                    <a:pt x="175716" y="45838"/>
                  </a:cubicBezTo>
                  <a:cubicBezTo>
                    <a:pt x="175716" y="65677"/>
                    <a:pt x="162153" y="82075"/>
                    <a:pt x="144338" y="82075"/>
                  </a:cubicBezTo>
                  <a:cubicBezTo>
                    <a:pt x="132596" y="82075"/>
                    <a:pt x="123487" y="73572"/>
                    <a:pt x="119235" y="69321"/>
                  </a:cubicBezTo>
                  <a:cubicBezTo>
                    <a:pt x="114174" y="63855"/>
                    <a:pt x="109518" y="57579"/>
                    <a:pt x="97169" y="41587"/>
                  </a:cubicBezTo>
                  <a:close/>
                  <a:moveTo>
                    <a:pt x="83201" y="50292"/>
                  </a:moveTo>
                  <a:cubicBezTo>
                    <a:pt x="74901" y="64867"/>
                    <a:pt x="59920" y="85314"/>
                    <a:pt x="37044" y="85314"/>
                  </a:cubicBezTo>
                  <a:cubicBezTo>
                    <a:pt x="15586" y="85314"/>
                    <a:pt x="4654" y="64260"/>
                    <a:pt x="4654" y="46040"/>
                  </a:cubicBezTo>
                  <a:cubicBezTo>
                    <a:pt x="4654" y="26201"/>
                    <a:pt x="18217" y="9803"/>
                    <a:pt x="36032" y="9803"/>
                  </a:cubicBezTo>
                  <a:cubicBezTo>
                    <a:pt x="47774" y="9803"/>
                    <a:pt x="56883" y="18306"/>
                    <a:pt x="61135" y="22557"/>
                  </a:cubicBezTo>
                  <a:cubicBezTo>
                    <a:pt x="66196" y="28023"/>
                    <a:pt x="70852" y="34299"/>
                    <a:pt x="83201" y="50292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形状 107">
              <a:extLst>
                <a:ext uri="{FF2B5EF4-FFF2-40B4-BE49-F238E27FC236}">
                  <a16:creationId xmlns:a16="http://schemas.microsoft.com/office/drawing/2014/main" id="{0B0D2019-1EB1-7D15-EC21-2BC8E6549B69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9005649" y="2914432"/>
              <a:ext cx="23685" cy="60529"/>
            </a:xfrm>
            <a:custGeom>
              <a:avLst/>
              <a:gdLst>
                <a:gd name="connsiteX0" fmla="*/ 23896 w 23685"/>
                <a:gd name="connsiteY0" fmla="*/ 21343 h 60529"/>
                <a:gd name="connsiteX1" fmla="*/ 10939 w 23685"/>
                <a:gd name="connsiteY1" fmla="*/ 86 h 60529"/>
                <a:gd name="connsiteX2" fmla="*/ 210 w 23685"/>
                <a:gd name="connsiteY2" fmla="*/ 10816 h 60529"/>
                <a:gd name="connsiteX3" fmla="*/ 10939 w 23685"/>
                <a:gd name="connsiteY3" fmla="*/ 21545 h 60529"/>
                <a:gd name="connsiteX4" fmla="*/ 18632 w 23685"/>
                <a:gd name="connsiteY4" fmla="*/ 18711 h 60529"/>
                <a:gd name="connsiteX5" fmla="*/ 19037 w 23685"/>
                <a:gd name="connsiteY5" fmla="*/ 18306 h 60529"/>
                <a:gd name="connsiteX6" fmla="*/ 19442 w 23685"/>
                <a:gd name="connsiteY6" fmla="*/ 21343 h 60529"/>
                <a:gd name="connsiteX7" fmla="*/ 4866 w 23685"/>
                <a:gd name="connsiteY7" fmla="*/ 56162 h 60529"/>
                <a:gd name="connsiteX8" fmla="*/ 3449 w 23685"/>
                <a:gd name="connsiteY8" fmla="*/ 58389 h 60529"/>
                <a:gd name="connsiteX9" fmla="*/ 5473 w 23685"/>
                <a:gd name="connsiteY9" fmla="*/ 60616 h 60529"/>
                <a:gd name="connsiteX10" fmla="*/ 23896 w 23685"/>
                <a:gd name="connsiteY10" fmla="*/ 21343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896" y="21343"/>
                  </a:moveTo>
                  <a:cubicBezTo>
                    <a:pt x="23896" y="8386"/>
                    <a:pt x="19037" y="86"/>
                    <a:pt x="10939" y="86"/>
                  </a:cubicBezTo>
                  <a:cubicBezTo>
                    <a:pt x="3854" y="86"/>
                    <a:pt x="210" y="5552"/>
                    <a:pt x="210" y="10816"/>
                  </a:cubicBezTo>
                  <a:cubicBezTo>
                    <a:pt x="210" y="16079"/>
                    <a:pt x="3652" y="21545"/>
                    <a:pt x="10939" y="21545"/>
                  </a:cubicBezTo>
                  <a:cubicBezTo>
                    <a:pt x="14178" y="21545"/>
                    <a:pt x="16608" y="20330"/>
                    <a:pt x="18632" y="18711"/>
                  </a:cubicBezTo>
                  <a:lnTo>
                    <a:pt x="19037" y="18306"/>
                  </a:lnTo>
                  <a:cubicBezTo>
                    <a:pt x="19239" y="18306"/>
                    <a:pt x="19442" y="18508"/>
                    <a:pt x="19442" y="21343"/>
                  </a:cubicBezTo>
                  <a:cubicBezTo>
                    <a:pt x="19442" y="34299"/>
                    <a:pt x="13774" y="46648"/>
                    <a:pt x="4866" y="56162"/>
                  </a:cubicBezTo>
                  <a:cubicBezTo>
                    <a:pt x="3652" y="57377"/>
                    <a:pt x="3449" y="57579"/>
                    <a:pt x="3449" y="58389"/>
                  </a:cubicBezTo>
                  <a:cubicBezTo>
                    <a:pt x="3449" y="59806"/>
                    <a:pt x="4461" y="60616"/>
                    <a:pt x="5473" y="60616"/>
                  </a:cubicBezTo>
                  <a:cubicBezTo>
                    <a:pt x="7903" y="60616"/>
                    <a:pt x="23896" y="44623"/>
                    <a:pt x="23896" y="21343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形状 108">
              <a:extLst>
                <a:ext uri="{FF2B5EF4-FFF2-40B4-BE49-F238E27FC236}">
                  <a16:creationId xmlns:a16="http://schemas.microsoft.com/office/drawing/2014/main" id="{6F2232DF-47D3-4B53-A3F6-F3318EED3299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9122683" y="2793170"/>
              <a:ext cx="101017" cy="184221"/>
            </a:xfrm>
            <a:custGeom>
              <a:avLst/>
              <a:gdLst>
                <a:gd name="connsiteX0" fmla="*/ 63783 w 101017"/>
                <a:gd name="connsiteY0" fmla="*/ 61831 h 184221"/>
                <a:gd name="connsiteX1" fmla="*/ 81192 w 101017"/>
                <a:gd name="connsiteY1" fmla="*/ 61831 h 184221"/>
                <a:gd name="connsiteX2" fmla="*/ 87266 w 101017"/>
                <a:gd name="connsiteY2" fmla="*/ 57782 h 184221"/>
                <a:gd name="connsiteX3" fmla="*/ 81800 w 101017"/>
                <a:gd name="connsiteY3" fmla="*/ 55555 h 184221"/>
                <a:gd name="connsiteX4" fmla="*/ 64997 w 101017"/>
                <a:gd name="connsiteY4" fmla="*/ 55555 h 184221"/>
                <a:gd name="connsiteX5" fmla="*/ 69248 w 101017"/>
                <a:gd name="connsiteY5" fmla="*/ 32477 h 184221"/>
                <a:gd name="connsiteX6" fmla="*/ 74107 w 101017"/>
                <a:gd name="connsiteY6" fmla="*/ 11423 h 184221"/>
                <a:gd name="connsiteX7" fmla="*/ 83622 w 101017"/>
                <a:gd name="connsiteY7" fmla="*/ 4540 h 184221"/>
                <a:gd name="connsiteX8" fmla="*/ 93541 w 101017"/>
                <a:gd name="connsiteY8" fmla="*/ 8184 h 184221"/>
                <a:gd name="connsiteX9" fmla="*/ 82610 w 101017"/>
                <a:gd name="connsiteY9" fmla="*/ 19116 h 184221"/>
                <a:gd name="connsiteX10" fmla="*/ 90100 w 101017"/>
                <a:gd name="connsiteY10" fmla="*/ 26201 h 184221"/>
                <a:gd name="connsiteX11" fmla="*/ 101234 w 101017"/>
                <a:gd name="connsiteY11" fmla="*/ 14055 h 184221"/>
                <a:gd name="connsiteX12" fmla="*/ 83622 w 101017"/>
                <a:gd name="connsiteY12" fmla="*/ 86 h 184221"/>
                <a:gd name="connsiteX13" fmla="*/ 57912 w 101017"/>
                <a:gd name="connsiteY13" fmla="*/ 23772 h 184221"/>
                <a:gd name="connsiteX14" fmla="*/ 51231 w 101017"/>
                <a:gd name="connsiteY14" fmla="*/ 55555 h 184221"/>
                <a:gd name="connsiteX15" fmla="*/ 37263 w 101017"/>
                <a:gd name="connsiteY15" fmla="*/ 55555 h 184221"/>
                <a:gd name="connsiteX16" fmla="*/ 31190 w 101017"/>
                <a:gd name="connsiteY16" fmla="*/ 59401 h 184221"/>
                <a:gd name="connsiteX17" fmla="*/ 36858 w 101017"/>
                <a:gd name="connsiteY17" fmla="*/ 61831 h 184221"/>
                <a:gd name="connsiteX18" fmla="*/ 50219 w 101017"/>
                <a:gd name="connsiteY18" fmla="*/ 61831 h 184221"/>
                <a:gd name="connsiteX19" fmla="*/ 35036 w 101017"/>
                <a:gd name="connsiteY19" fmla="*/ 141795 h 184221"/>
                <a:gd name="connsiteX20" fmla="*/ 17424 w 101017"/>
                <a:gd name="connsiteY20" fmla="*/ 179854 h 184221"/>
                <a:gd name="connsiteX21" fmla="*/ 7706 w 101017"/>
                <a:gd name="connsiteY21" fmla="*/ 176210 h 184221"/>
                <a:gd name="connsiteX22" fmla="*/ 18841 w 101017"/>
                <a:gd name="connsiteY22" fmla="*/ 165278 h 184221"/>
                <a:gd name="connsiteX23" fmla="*/ 11350 w 101017"/>
                <a:gd name="connsiteY23" fmla="*/ 158193 h 184221"/>
                <a:gd name="connsiteX24" fmla="*/ 216 w 101017"/>
                <a:gd name="connsiteY24" fmla="*/ 170339 h 184221"/>
                <a:gd name="connsiteX25" fmla="*/ 17424 w 101017"/>
                <a:gd name="connsiteY25" fmla="*/ 184307 h 184221"/>
                <a:gd name="connsiteX26" fmla="*/ 40299 w 101017"/>
                <a:gd name="connsiteY26" fmla="*/ 164671 h 184221"/>
                <a:gd name="connsiteX27" fmla="*/ 51636 w 101017"/>
                <a:gd name="connsiteY27" fmla="*/ 126004 h 184221"/>
                <a:gd name="connsiteX28" fmla="*/ 63783 w 101017"/>
                <a:gd name="connsiteY28" fmla="*/ 61831 h 1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017" h="184221">
                  <a:moveTo>
                    <a:pt x="63783" y="61831"/>
                  </a:moveTo>
                  <a:lnTo>
                    <a:pt x="81192" y="61831"/>
                  </a:lnTo>
                  <a:cubicBezTo>
                    <a:pt x="85241" y="61831"/>
                    <a:pt x="87266" y="61831"/>
                    <a:pt x="87266" y="57782"/>
                  </a:cubicBezTo>
                  <a:cubicBezTo>
                    <a:pt x="87266" y="55555"/>
                    <a:pt x="85241" y="55555"/>
                    <a:pt x="81800" y="55555"/>
                  </a:cubicBezTo>
                  <a:lnTo>
                    <a:pt x="64997" y="55555"/>
                  </a:lnTo>
                  <a:lnTo>
                    <a:pt x="69248" y="32477"/>
                  </a:lnTo>
                  <a:cubicBezTo>
                    <a:pt x="70058" y="28226"/>
                    <a:pt x="72892" y="13852"/>
                    <a:pt x="74107" y="11423"/>
                  </a:cubicBezTo>
                  <a:cubicBezTo>
                    <a:pt x="75929" y="7577"/>
                    <a:pt x="79370" y="4540"/>
                    <a:pt x="83622" y="4540"/>
                  </a:cubicBezTo>
                  <a:cubicBezTo>
                    <a:pt x="84432" y="4540"/>
                    <a:pt x="89695" y="4540"/>
                    <a:pt x="93541" y="8184"/>
                  </a:cubicBezTo>
                  <a:cubicBezTo>
                    <a:pt x="84634" y="8994"/>
                    <a:pt x="82610" y="16079"/>
                    <a:pt x="82610" y="19116"/>
                  </a:cubicBezTo>
                  <a:cubicBezTo>
                    <a:pt x="82610" y="23772"/>
                    <a:pt x="86253" y="26201"/>
                    <a:pt x="90100" y="26201"/>
                  </a:cubicBezTo>
                  <a:cubicBezTo>
                    <a:pt x="95363" y="26201"/>
                    <a:pt x="101234" y="21747"/>
                    <a:pt x="101234" y="14055"/>
                  </a:cubicBezTo>
                  <a:cubicBezTo>
                    <a:pt x="101234" y="4742"/>
                    <a:pt x="91922" y="86"/>
                    <a:pt x="83622" y="86"/>
                  </a:cubicBezTo>
                  <a:cubicBezTo>
                    <a:pt x="76739" y="86"/>
                    <a:pt x="63985" y="3730"/>
                    <a:pt x="57912" y="23772"/>
                  </a:cubicBezTo>
                  <a:cubicBezTo>
                    <a:pt x="56697" y="28023"/>
                    <a:pt x="56090" y="30048"/>
                    <a:pt x="51231" y="55555"/>
                  </a:cubicBezTo>
                  <a:lnTo>
                    <a:pt x="37263" y="55555"/>
                  </a:lnTo>
                  <a:cubicBezTo>
                    <a:pt x="33416" y="55555"/>
                    <a:pt x="31190" y="55555"/>
                    <a:pt x="31190" y="59401"/>
                  </a:cubicBezTo>
                  <a:cubicBezTo>
                    <a:pt x="31190" y="61831"/>
                    <a:pt x="33012" y="61831"/>
                    <a:pt x="36858" y="61831"/>
                  </a:cubicBezTo>
                  <a:lnTo>
                    <a:pt x="50219" y="61831"/>
                  </a:lnTo>
                  <a:lnTo>
                    <a:pt x="35036" y="141795"/>
                  </a:lnTo>
                  <a:cubicBezTo>
                    <a:pt x="31392" y="161432"/>
                    <a:pt x="27951" y="179854"/>
                    <a:pt x="17424" y="179854"/>
                  </a:cubicBezTo>
                  <a:cubicBezTo>
                    <a:pt x="16614" y="179854"/>
                    <a:pt x="11553" y="179854"/>
                    <a:pt x="7706" y="176210"/>
                  </a:cubicBezTo>
                  <a:cubicBezTo>
                    <a:pt x="17019" y="175603"/>
                    <a:pt x="18841" y="168315"/>
                    <a:pt x="18841" y="165278"/>
                  </a:cubicBezTo>
                  <a:cubicBezTo>
                    <a:pt x="18841" y="160622"/>
                    <a:pt x="15197" y="158193"/>
                    <a:pt x="11350" y="158193"/>
                  </a:cubicBezTo>
                  <a:cubicBezTo>
                    <a:pt x="6087" y="158193"/>
                    <a:pt x="216" y="162646"/>
                    <a:pt x="216" y="170339"/>
                  </a:cubicBezTo>
                  <a:cubicBezTo>
                    <a:pt x="216" y="179449"/>
                    <a:pt x="9124" y="184307"/>
                    <a:pt x="17424" y="184307"/>
                  </a:cubicBezTo>
                  <a:cubicBezTo>
                    <a:pt x="28558" y="184307"/>
                    <a:pt x="36655" y="172363"/>
                    <a:pt x="40299" y="164671"/>
                  </a:cubicBezTo>
                  <a:cubicBezTo>
                    <a:pt x="46778" y="151917"/>
                    <a:pt x="51434" y="127422"/>
                    <a:pt x="51636" y="126004"/>
                  </a:cubicBezTo>
                  <a:lnTo>
                    <a:pt x="63783" y="61831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形状 109">
              <a:extLst>
                <a:ext uri="{FF2B5EF4-FFF2-40B4-BE49-F238E27FC236}">
                  <a16:creationId xmlns:a16="http://schemas.microsoft.com/office/drawing/2014/main" id="{AED1F9B6-1816-5ADA-CEC7-70FB29B9CD15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9252898" y="2784060"/>
              <a:ext cx="46966" cy="202440"/>
            </a:xfrm>
            <a:custGeom>
              <a:avLst/>
              <a:gdLst>
                <a:gd name="connsiteX0" fmla="*/ 47188 w 46966"/>
                <a:gd name="connsiteY0" fmla="*/ 200503 h 202440"/>
                <a:gd name="connsiteX1" fmla="*/ 43747 w 46966"/>
                <a:gd name="connsiteY1" fmla="*/ 196049 h 202440"/>
                <a:gd name="connsiteX2" fmla="*/ 11964 w 46966"/>
                <a:gd name="connsiteY2" fmla="*/ 101307 h 202440"/>
                <a:gd name="connsiteX3" fmla="*/ 44557 w 46966"/>
                <a:gd name="connsiteY3" fmla="*/ 5552 h 202440"/>
                <a:gd name="connsiteX4" fmla="*/ 47188 w 46966"/>
                <a:gd name="connsiteY4" fmla="*/ 2111 h 202440"/>
                <a:gd name="connsiteX5" fmla="*/ 45164 w 46966"/>
                <a:gd name="connsiteY5" fmla="*/ 86 h 202440"/>
                <a:gd name="connsiteX6" fmla="*/ 12976 w 46966"/>
                <a:gd name="connsiteY6" fmla="*/ 39562 h 202440"/>
                <a:gd name="connsiteX7" fmla="*/ 222 w 46966"/>
                <a:gd name="connsiteY7" fmla="*/ 101307 h 202440"/>
                <a:gd name="connsiteX8" fmla="*/ 13583 w 46966"/>
                <a:gd name="connsiteY8" fmla="*/ 164468 h 202440"/>
                <a:gd name="connsiteX9" fmla="*/ 45164 w 46966"/>
                <a:gd name="connsiteY9" fmla="*/ 202527 h 202440"/>
                <a:gd name="connsiteX10" fmla="*/ 47188 w 46966"/>
                <a:gd name="connsiteY10" fmla="*/ 20050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88" y="200503"/>
                  </a:moveTo>
                  <a:cubicBezTo>
                    <a:pt x="47188" y="199895"/>
                    <a:pt x="47188" y="199491"/>
                    <a:pt x="43747" y="196049"/>
                  </a:cubicBezTo>
                  <a:cubicBezTo>
                    <a:pt x="18442" y="170541"/>
                    <a:pt x="11964" y="132280"/>
                    <a:pt x="11964" y="101307"/>
                  </a:cubicBezTo>
                  <a:cubicBezTo>
                    <a:pt x="11964" y="66082"/>
                    <a:pt x="19656" y="30857"/>
                    <a:pt x="44557" y="5552"/>
                  </a:cubicBezTo>
                  <a:cubicBezTo>
                    <a:pt x="47188" y="3123"/>
                    <a:pt x="47188" y="2718"/>
                    <a:pt x="47188" y="2111"/>
                  </a:cubicBezTo>
                  <a:cubicBezTo>
                    <a:pt x="47188" y="694"/>
                    <a:pt x="46379" y="86"/>
                    <a:pt x="45164" y="86"/>
                  </a:cubicBezTo>
                  <a:cubicBezTo>
                    <a:pt x="43140" y="86"/>
                    <a:pt x="24920" y="13852"/>
                    <a:pt x="12976" y="39562"/>
                  </a:cubicBezTo>
                  <a:cubicBezTo>
                    <a:pt x="2651" y="61831"/>
                    <a:pt x="222" y="84302"/>
                    <a:pt x="222" y="101307"/>
                  </a:cubicBezTo>
                  <a:cubicBezTo>
                    <a:pt x="222" y="117097"/>
                    <a:pt x="2449" y="141592"/>
                    <a:pt x="13583" y="164468"/>
                  </a:cubicBezTo>
                  <a:cubicBezTo>
                    <a:pt x="25730" y="189368"/>
                    <a:pt x="43140" y="202527"/>
                    <a:pt x="45164" y="202527"/>
                  </a:cubicBezTo>
                  <a:cubicBezTo>
                    <a:pt x="46379" y="202527"/>
                    <a:pt x="47188" y="201920"/>
                    <a:pt x="47188" y="200503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形状 110">
              <a:extLst>
                <a:ext uri="{FF2B5EF4-FFF2-40B4-BE49-F238E27FC236}">
                  <a16:creationId xmlns:a16="http://schemas.microsoft.com/office/drawing/2014/main" id="{7226F25C-3C91-6CA8-8E84-59B6ED4534E9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9316239" y="2794790"/>
              <a:ext cx="85632" cy="182601"/>
            </a:xfrm>
            <a:custGeom>
              <a:avLst/>
              <a:gdLst>
                <a:gd name="connsiteX0" fmla="*/ 26746 w 85632"/>
                <a:gd name="connsiteY0" fmla="*/ 79241 h 182601"/>
                <a:gd name="connsiteX1" fmla="*/ 226 w 85632"/>
                <a:gd name="connsiteY1" fmla="*/ 120134 h 182601"/>
                <a:gd name="connsiteX2" fmla="*/ 6097 w 85632"/>
                <a:gd name="connsiteY2" fmla="*/ 136127 h 182601"/>
                <a:gd name="connsiteX3" fmla="*/ 29580 w 85632"/>
                <a:gd name="connsiteY3" fmla="*/ 149285 h 182601"/>
                <a:gd name="connsiteX4" fmla="*/ 54075 w 85632"/>
                <a:gd name="connsiteY4" fmla="*/ 158800 h 182601"/>
                <a:gd name="connsiteX5" fmla="*/ 61161 w 85632"/>
                <a:gd name="connsiteY5" fmla="*/ 167505 h 182601"/>
                <a:gd name="connsiteX6" fmla="*/ 51241 w 85632"/>
                <a:gd name="connsiteY6" fmla="*/ 178234 h 182601"/>
                <a:gd name="connsiteX7" fmla="*/ 33426 w 85632"/>
                <a:gd name="connsiteY7" fmla="*/ 171756 h 182601"/>
                <a:gd name="connsiteX8" fmla="*/ 31199 w 85632"/>
                <a:gd name="connsiteY8" fmla="*/ 170744 h 182601"/>
                <a:gd name="connsiteX9" fmla="*/ 29175 w 85632"/>
                <a:gd name="connsiteY9" fmla="*/ 172971 h 182601"/>
                <a:gd name="connsiteX10" fmla="*/ 51241 w 85632"/>
                <a:gd name="connsiteY10" fmla="*/ 182688 h 182601"/>
                <a:gd name="connsiteX11" fmla="*/ 72295 w 85632"/>
                <a:gd name="connsiteY11" fmla="*/ 161027 h 182601"/>
                <a:gd name="connsiteX12" fmla="*/ 62578 w 85632"/>
                <a:gd name="connsiteY12" fmla="*/ 146653 h 182601"/>
                <a:gd name="connsiteX13" fmla="*/ 50229 w 85632"/>
                <a:gd name="connsiteY13" fmla="*/ 141997 h 182601"/>
                <a:gd name="connsiteX14" fmla="*/ 37880 w 85632"/>
                <a:gd name="connsiteY14" fmla="*/ 137341 h 182601"/>
                <a:gd name="connsiteX15" fmla="*/ 25733 w 85632"/>
                <a:gd name="connsiteY15" fmla="*/ 132483 h 182601"/>
                <a:gd name="connsiteX16" fmla="*/ 10550 w 85632"/>
                <a:gd name="connsiteY16" fmla="*/ 114465 h 182601"/>
                <a:gd name="connsiteX17" fmla="*/ 35451 w 85632"/>
                <a:gd name="connsiteY17" fmla="*/ 80050 h 182601"/>
                <a:gd name="connsiteX18" fmla="*/ 53265 w 85632"/>
                <a:gd name="connsiteY18" fmla="*/ 82682 h 182601"/>
                <a:gd name="connsiteX19" fmla="*/ 72092 w 85632"/>
                <a:gd name="connsiteY19" fmla="*/ 76406 h 182601"/>
                <a:gd name="connsiteX20" fmla="*/ 55492 w 85632"/>
                <a:gd name="connsiteY20" fmla="*/ 70941 h 182601"/>
                <a:gd name="connsiteX21" fmla="*/ 38487 w 85632"/>
                <a:gd name="connsiteY21" fmla="*/ 73370 h 182601"/>
                <a:gd name="connsiteX22" fmla="*/ 32414 w 85632"/>
                <a:gd name="connsiteY22" fmla="*/ 57579 h 182601"/>
                <a:gd name="connsiteX23" fmla="*/ 54885 w 85632"/>
                <a:gd name="connsiteY23" fmla="*/ 23165 h 182601"/>
                <a:gd name="connsiteX24" fmla="*/ 67841 w 85632"/>
                <a:gd name="connsiteY24" fmla="*/ 27618 h 182601"/>
                <a:gd name="connsiteX25" fmla="*/ 85858 w 85632"/>
                <a:gd name="connsiteY25" fmla="*/ 21343 h 182601"/>
                <a:gd name="connsiteX26" fmla="*/ 69056 w 85632"/>
                <a:gd name="connsiteY26" fmla="*/ 15877 h 182601"/>
                <a:gd name="connsiteX27" fmla="*/ 56302 w 85632"/>
                <a:gd name="connsiteY27" fmla="*/ 16889 h 182601"/>
                <a:gd name="connsiteX28" fmla="*/ 55290 w 85632"/>
                <a:gd name="connsiteY28" fmla="*/ 10208 h 182601"/>
                <a:gd name="connsiteX29" fmla="*/ 56302 w 85632"/>
                <a:gd name="connsiteY29" fmla="*/ 2718 h 182601"/>
                <a:gd name="connsiteX30" fmla="*/ 53873 w 85632"/>
                <a:gd name="connsiteY30" fmla="*/ 86 h 182601"/>
                <a:gd name="connsiteX31" fmla="*/ 50229 w 85632"/>
                <a:gd name="connsiteY31" fmla="*/ 10006 h 182601"/>
                <a:gd name="connsiteX32" fmla="*/ 51646 w 85632"/>
                <a:gd name="connsiteY32" fmla="*/ 17901 h 182601"/>
                <a:gd name="connsiteX33" fmla="*/ 16219 w 85632"/>
                <a:gd name="connsiteY33" fmla="*/ 55758 h 182601"/>
                <a:gd name="connsiteX34" fmla="*/ 29377 w 85632"/>
                <a:gd name="connsiteY34" fmla="*/ 77216 h 182601"/>
                <a:gd name="connsiteX35" fmla="*/ 26746 w 85632"/>
                <a:gd name="connsiteY35" fmla="*/ 79241 h 182601"/>
                <a:gd name="connsiteX36" fmla="*/ 59541 w 85632"/>
                <a:gd name="connsiteY36" fmla="*/ 21343 h 182601"/>
                <a:gd name="connsiteX37" fmla="*/ 69258 w 85632"/>
                <a:gd name="connsiteY37" fmla="*/ 20330 h 182601"/>
                <a:gd name="connsiteX38" fmla="*/ 80595 w 85632"/>
                <a:gd name="connsiteY38" fmla="*/ 21545 h 182601"/>
                <a:gd name="connsiteX39" fmla="*/ 68044 w 85632"/>
                <a:gd name="connsiteY39" fmla="*/ 23165 h 182601"/>
                <a:gd name="connsiteX40" fmla="*/ 59541 w 85632"/>
                <a:gd name="connsiteY40" fmla="*/ 21343 h 182601"/>
                <a:gd name="connsiteX41" fmla="*/ 43751 w 85632"/>
                <a:gd name="connsiteY41" fmla="*/ 76609 h 182601"/>
                <a:gd name="connsiteX42" fmla="*/ 55290 w 85632"/>
                <a:gd name="connsiteY42" fmla="*/ 75394 h 182601"/>
                <a:gd name="connsiteX43" fmla="*/ 66829 w 85632"/>
                <a:gd name="connsiteY43" fmla="*/ 76609 h 182601"/>
                <a:gd name="connsiteX44" fmla="*/ 53873 w 85632"/>
                <a:gd name="connsiteY44" fmla="*/ 78228 h 182601"/>
                <a:gd name="connsiteX45" fmla="*/ 43751 w 85632"/>
                <a:gd name="connsiteY45" fmla="*/ 76609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746" y="79241"/>
                  </a:moveTo>
                  <a:cubicBezTo>
                    <a:pt x="4680" y="93816"/>
                    <a:pt x="226" y="112846"/>
                    <a:pt x="226" y="120134"/>
                  </a:cubicBezTo>
                  <a:cubicBezTo>
                    <a:pt x="226" y="129851"/>
                    <a:pt x="5692" y="135519"/>
                    <a:pt x="6097" y="136127"/>
                  </a:cubicBezTo>
                  <a:cubicBezTo>
                    <a:pt x="12575" y="142807"/>
                    <a:pt x="14397" y="143617"/>
                    <a:pt x="29580" y="149285"/>
                  </a:cubicBezTo>
                  <a:lnTo>
                    <a:pt x="54075" y="158800"/>
                  </a:lnTo>
                  <a:cubicBezTo>
                    <a:pt x="57112" y="160217"/>
                    <a:pt x="61161" y="161634"/>
                    <a:pt x="61161" y="167505"/>
                  </a:cubicBezTo>
                  <a:cubicBezTo>
                    <a:pt x="61161" y="172161"/>
                    <a:pt x="57517" y="178234"/>
                    <a:pt x="51241" y="178234"/>
                  </a:cubicBezTo>
                  <a:cubicBezTo>
                    <a:pt x="42334" y="178234"/>
                    <a:pt x="35653" y="173376"/>
                    <a:pt x="33426" y="171756"/>
                  </a:cubicBezTo>
                  <a:cubicBezTo>
                    <a:pt x="32212" y="170946"/>
                    <a:pt x="32009" y="170744"/>
                    <a:pt x="31199" y="170744"/>
                  </a:cubicBezTo>
                  <a:cubicBezTo>
                    <a:pt x="29580" y="170744"/>
                    <a:pt x="29175" y="172161"/>
                    <a:pt x="29175" y="172971"/>
                  </a:cubicBezTo>
                  <a:cubicBezTo>
                    <a:pt x="29175" y="175400"/>
                    <a:pt x="39904" y="182688"/>
                    <a:pt x="51241" y="182688"/>
                  </a:cubicBezTo>
                  <a:cubicBezTo>
                    <a:pt x="63792" y="182688"/>
                    <a:pt x="72295" y="170946"/>
                    <a:pt x="72295" y="161027"/>
                  </a:cubicBezTo>
                  <a:cubicBezTo>
                    <a:pt x="72295" y="151310"/>
                    <a:pt x="64805" y="147666"/>
                    <a:pt x="62578" y="146653"/>
                  </a:cubicBezTo>
                  <a:cubicBezTo>
                    <a:pt x="59744" y="145641"/>
                    <a:pt x="52861" y="143010"/>
                    <a:pt x="50229" y="141997"/>
                  </a:cubicBezTo>
                  <a:cubicBezTo>
                    <a:pt x="46180" y="140378"/>
                    <a:pt x="42131" y="138758"/>
                    <a:pt x="37880" y="137341"/>
                  </a:cubicBezTo>
                  <a:lnTo>
                    <a:pt x="25733" y="132483"/>
                  </a:lnTo>
                  <a:cubicBezTo>
                    <a:pt x="16624" y="128839"/>
                    <a:pt x="10550" y="122968"/>
                    <a:pt x="10550" y="114465"/>
                  </a:cubicBezTo>
                  <a:cubicBezTo>
                    <a:pt x="10550" y="106165"/>
                    <a:pt x="18446" y="88553"/>
                    <a:pt x="35451" y="80050"/>
                  </a:cubicBezTo>
                  <a:cubicBezTo>
                    <a:pt x="42941" y="82682"/>
                    <a:pt x="49014" y="82682"/>
                    <a:pt x="53265" y="82682"/>
                  </a:cubicBezTo>
                  <a:cubicBezTo>
                    <a:pt x="59339" y="82682"/>
                    <a:pt x="72092" y="82682"/>
                    <a:pt x="72092" y="76406"/>
                  </a:cubicBezTo>
                  <a:cubicBezTo>
                    <a:pt x="72092" y="71345"/>
                    <a:pt x="63387" y="70941"/>
                    <a:pt x="55492" y="70941"/>
                  </a:cubicBezTo>
                  <a:cubicBezTo>
                    <a:pt x="51848" y="70941"/>
                    <a:pt x="45978" y="70941"/>
                    <a:pt x="38487" y="73370"/>
                  </a:cubicBezTo>
                  <a:cubicBezTo>
                    <a:pt x="33224" y="68106"/>
                    <a:pt x="32414" y="61426"/>
                    <a:pt x="32414" y="57579"/>
                  </a:cubicBezTo>
                  <a:cubicBezTo>
                    <a:pt x="32414" y="46243"/>
                    <a:pt x="39702" y="30655"/>
                    <a:pt x="54885" y="23165"/>
                  </a:cubicBezTo>
                  <a:cubicBezTo>
                    <a:pt x="58529" y="27618"/>
                    <a:pt x="63185" y="27618"/>
                    <a:pt x="67841" y="27618"/>
                  </a:cubicBezTo>
                  <a:cubicBezTo>
                    <a:pt x="72902" y="27618"/>
                    <a:pt x="85858" y="27618"/>
                    <a:pt x="85858" y="21343"/>
                  </a:cubicBezTo>
                  <a:cubicBezTo>
                    <a:pt x="85858" y="16079"/>
                    <a:pt x="76951" y="15877"/>
                    <a:pt x="69056" y="15877"/>
                  </a:cubicBezTo>
                  <a:cubicBezTo>
                    <a:pt x="66424" y="15877"/>
                    <a:pt x="61566" y="15877"/>
                    <a:pt x="56302" y="16889"/>
                  </a:cubicBezTo>
                  <a:cubicBezTo>
                    <a:pt x="55695" y="15067"/>
                    <a:pt x="55290" y="13650"/>
                    <a:pt x="55290" y="10208"/>
                  </a:cubicBezTo>
                  <a:cubicBezTo>
                    <a:pt x="55290" y="7374"/>
                    <a:pt x="56302" y="3123"/>
                    <a:pt x="56302" y="2718"/>
                  </a:cubicBezTo>
                  <a:cubicBezTo>
                    <a:pt x="56302" y="1098"/>
                    <a:pt x="55290" y="86"/>
                    <a:pt x="53873" y="86"/>
                  </a:cubicBezTo>
                  <a:cubicBezTo>
                    <a:pt x="50229" y="86"/>
                    <a:pt x="50229" y="9399"/>
                    <a:pt x="50229" y="10006"/>
                  </a:cubicBezTo>
                  <a:cubicBezTo>
                    <a:pt x="50229" y="14055"/>
                    <a:pt x="51443" y="17091"/>
                    <a:pt x="51646" y="17901"/>
                  </a:cubicBezTo>
                  <a:cubicBezTo>
                    <a:pt x="29985" y="23974"/>
                    <a:pt x="16219" y="40170"/>
                    <a:pt x="16219" y="55758"/>
                  </a:cubicBezTo>
                  <a:cubicBezTo>
                    <a:pt x="16219" y="63248"/>
                    <a:pt x="19863" y="71750"/>
                    <a:pt x="29377" y="77216"/>
                  </a:cubicBezTo>
                  <a:lnTo>
                    <a:pt x="26746" y="79241"/>
                  </a:lnTo>
                  <a:close/>
                  <a:moveTo>
                    <a:pt x="59541" y="21343"/>
                  </a:moveTo>
                  <a:cubicBezTo>
                    <a:pt x="62780" y="20330"/>
                    <a:pt x="67031" y="20330"/>
                    <a:pt x="69258" y="20330"/>
                  </a:cubicBezTo>
                  <a:cubicBezTo>
                    <a:pt x="76141" y="20330"/>
                    <a:pt x="76951" y="20533"/>
                    <a:pt x="80595" y="21545"/>
                  </a:cubicBezTo>
                  <a:cubicBezTo>
                    <a:pt x="78975" y="22152"/>
                    <a:pt x="76951" y="23165"/>
                    <a:pt x="68044" y="23165"/>
                  </a:cubicBezTo>
                  <a:cubicBezTo>
                    <a:pt x="64197" y="23165"/>
                    <a:pt x="61768" y="23165"/>
                    <a:pt x="59541" y="21343"/>
                  </a:cubicBezTo>
                  <a:close/>
                  <a:moveTo>
                    <a:pt x="43751" y="76609"/>
                  </a:moveTo>
                  <a:cubicBezTo>
                    <a:pt x="48407" y="75394"/>
                    <a:pt x="52861" y="75394"/>
                    <a:pt x="55290" y="75394"/>
                  </a:cubicBezTo>
                  <a:cubicBezTo>
                    <a:pt x="62375" y="75394"/>
                    <a:pt x="63185" y="75597"/>
                    <a:pt x="66829" y="76609"/>
                  </a:cubicBezTo>
                  <a:cubicBezTo>
                    <a:pt x="65209" y="77419"/>
                    <a:pt x="63185" y="78228"/>
                    <a:pt x="53873" y="78228"/>
                  </a:cubicBezTo>
                  <a:cubicBezTo>
                    <a:pt x="49217" y="78228"/>
                    <a:pt x="47395" y="78228"/>
                    <a:pt x="43751" y="76609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39AAEC24-9097-E20F-7DF9-466A6E26088F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9421004" y="2784060"/>
              <a:ext cx="46966" cy="202440"/>
            </a:xfrm>
            <a:custGeom>
              <a:avLst/>
              <a:gdLst>
                <a:gd name="connsiteX0" fmla="*/ 47197 w 46966"/>
                <a:gd name="connsiteY0" fmla="*/ 101307 h 202440"/>
                <a:gd name="connsiteX1" fmla="*/ 33836 w 46966"/>
                <a:gd name="connsiteY1" fmla="*/ 38145 h 202440"/>
                <a:gd name="connsiteX2" fmla="*/ 2255 w 46966"/>
                <a:gd name="connsiteY2" fmla="*/ 86 h 202440"/>
                <a:gd name="connsiteX3" fmla="*/ 231 w 46966"/>
                <a:gd name="connsiteY3" fmla="*/ 2111 h 202440"/>
                <a:gd name="connsiteX4" fmla="*/ 4077 w 46966"/>
                <a:gd name="connsiteY4" fmla="*/ 6767 h 202440"/>
                <a:gd name="connsiteX5" fmla="*/ 35455 w 46966"/>
                <a:gd name="connsiteY5" fmla="*/ 101307 h 202440"/>
                <a:gd name="connsiteX6" fmla="*/ 2862 w 46966"/>
                <a:gd name="connsiteY6" fmla="*/ 197061 h 202440"/>
                <a:gd name="connsiteX7" fmla="*/ 231 w 46966"/>
                <a:gd name="connsiteY7" fmla="*/ 200503 h 202440"/>
                <a:gd name="connsiteX8" fmla="*/ 2255 w 46966"/>
                <a:gd name="connsiteY8" fmla="*/ 202527 h 202440"/>
                <a:gd name="connsiteX9" fmla="*/ 34443 w 46966"/>
                <a:gd name="connsiteY9" fmla="*/ 163051 h 202440"/>
                <a:gd name="connsiteX10" fmla="*/ 47197 w 46966"/>
                <a:gd name="connsiteY10" fmla="*/ 10130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97" y="101307"/>
                  </a:moveTo>
                  <a:cubicBezTo>
                    <a:pt x="47197" y="85516"/>
                    <a:pt x="44970" y="61021"/>
                    <a:pt x="33836" y="38145"/>
                  </a:cubicBezTo>
                  <a:cubicBezTo>
                    <a:pt x="21689" y="13245"/>
                    <a:pt x="4280" y="86"/>
                    <a:pt x="2255" y="86"/>
                  </a:cubicBezTo>
                  <a:cubicBezTo>
                    <a:pt x="1041" y="86"/>
                    <a:pt x="231" y="896"/>
                    <a:pt x="231" y="2111"/>
                  </a:cubicBezTo>
                  <a:cubicBezTo>
                    <a:pt x="231" y="2718"/>
                    <a:pt x="231" y="3123"/>
                    <a:pt x="4077" y="6767"/>
                  </a:cubicBezTo>
                  <a:cubicBezTo>
                    <a:pt x="23916" y="26808"/>
                    <a:pt x="35455" y="58997"/>
                    <a:pt x="35455" y="101307"/>
                  </a:cubicBezTo>
                  <a:cubicBezTo>
                    <a:pt x="35455" y="135924"/>
                    <a:pt x="27965" y="171554"/>
                    <a:pt x="2862" y="197061"/>
                  </a:cubicBezTo>
                  <a:cubicBezTo>
                    <a:pt x="231" y="199491"/>
                    <a:pt x="231" y="199895"/>
                    <a:pt x="231" y="200503"/>
                  </a:cubicBezTo>
                  <a:cubicBezTo>
                    <a:pt x="231" y="201717"/>
                    <a:pt x="1041" y="202527"/>
                    <a:pt x="2255" y="202527"/>
                  </a:cubicBezTo>
                  <a:cubicBezTo>
                    <a:pt x="4280" y="202527"/>
                    <a:pt x="22499" y="188761"/>
                    <a:pt x="34443" y="163051"/>
                  </a:cubicBezTo>
                  <a:cubicBezTo>
                    <a:pt x="44768" y="140783"/>
                    <a:pt x="47197" y="118312"/>
                    <a:pt x="47197" y="101307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9E685D29-3D50-74C0-25C3-BFE303A90643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9555559" y="2832444"/>
              <a:ext cx="179767" cy="105674"/>
            </a:xfrm>
            <a:custGeom>
              <a:avLst/>
              <a:gdLst>
                <a:gd name="connsiteX0" fmla="*/ 157939 w 179767"/>
                <a:gd name="connsiteY0" fmla="*/ 56972 h 105674"/>
                <a:gd name="connsiteX1" fmla="*/ 139719 w 179767"/>
                <a:gd name="connsiteY1" fmla="*/ 76406 h 105674"/>
                <a:gd name="connsiteX2" fmla="*/ 128990 w 179767"/>
                <a:gd name="connsiteY2" fmla="*/ 103331 h 105674"/>
                <a:gd name="connsiteX3" fmla="*/ 133039 w 179767"/>
                <a:gd name="connsiteY3" fmla="*/ 105760 h 105674"/>
                <a:gd name="connsiteX4" fmla="*/ 137492 w 179767"/>
                <a:gd name="connsiteY4" fmla="*/ 101712 h 105674"/>
                <a:gd name="connsiteX5" fmla="*/ 176968 w 179767"/>
                <a:gd name="connsiteY5" fmla="*/ 55555 h 105674"/>
                <a:gd name="connsiteX6" fmla="*/ 180005 w 179767"/>
                <a:gd name="connsiteY6" fmla="*/ 52923 h 105674"/>
                <a:gd name="connsiteX7" fmla="*/ 178385 w 179767"/>
                <a:gd name="connsiteY7" fmla="*/ 50696 h 105674"/>
                <a:gd name="connsiteX8" fmla="*/ 137290 w 179767"/>
                <a:gd name="connsiteY8" fmla="*/ 3123 h 105674"/>
                <a:gd name="connsiteX9" fmla="*/ 133039 w 179767"/>
                <a:gd name="connsiteY9" fmla="*/ 86 h 105674"/>
                <a:gd name="connsiteX10" fmla="*/ 128990 w 179767"/>
                <a:gd name="connsiteY10" fmla="*/ 2516 h 105674"/>
                <a:gd name="connsiteX11" fmla="*/ 139314 w 179767"/>
                <a:gd name="connsiteY11" fmla="*/ 29238 h 105674"/>
                <a:gd name="connsiteX12" fmla="*/ 157939 w 179767"/>
                <a:gd name="connsiteY12" fmla="*/ 48875 h 105674"/>
                <a:gd name="connsiteX13" fmla="*/ 7525 w 179767"/>
                <a:gd name="connsiteY13" fmla="*/ 48875 h 105674"/>
                <a:gd name="connsiteX14" fmla="*/ 237 w 179767"/>
                <a:gd name="connsiteY14" fmla="*/ 52923 h 105674"/>
                <a:gd name="connsiteX15" fmla="*/ 7525 w 179767"/>
                <a:gd name="connsiteY15" fmla="*/ 56972 h 105674"/>
                <a:gd name="connsiteX16" fmla="*/ 157939 w 179767"/>
                <a:gd name="connsiteY16" fmla="*/ 56972 h 10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767" h="105674">
                  <a:moveTo>
                    <a:pt x="157939" y="56972"/>
                  </a:moveTo>
                  <a:cubicBezTo>
                    <a:pt x="146805" y="65475"/>
                    <a:pt x="141339" y="73775"/>
                    <a:pt x="139719" y="76406"/>
                  </a:cubicBezTo>
                  <a:cubicBezTo>
                    <a:pt x="130609" y="90375"/>
                    <a:pt x="128990" y="103129"/>
                    <a:pt x="128990" y="103331"/>
                  </a:cubicBezTo>
                  <a:cubicBezTo>
                    <a:pt x="128990" y="105760"/>
                    <a:pt x="131419" y="105760"/>
                    <a:pt x="133039" y="105760"/>
                  </a:cubicBezTo>
                  <a:cubicBezTo>
                    <a:pt x="136480" y="105760"/>
                    <a:pt x="136683" y="105356"/>
                    <a:pt x="137492" y="101712"/>
                  </a:cubicBezTo>
                  <a:cubicBezTo>
                    <a:pt x="142148" y="81872"/>
                    <a:pt x="154092" y="64867"/>
                    <a:pt x="176968" y="55555"/>
                  </a:cubicBezTo>
                  <a:cubicBezTo>
                    <a:pt x="179398" y="54745"/>
                    <a:pt x="180005" y="54340"/>
                    <a:pt x="180005" y="52923"/>
                  </a:cubicBezTo>
                  <a:cubicBezTo>
                    <a:pt x="180005" y="51506"/>
                    <a:pt x="178790" y="50899"/>
                    <a:pt x="178385" y="50696"/>
                  </a:cubicBezTo>
                  <a:cubicBezTo>
                    <a:pt x="169478" y="47255"/>
                    <a:pt x="144983" y="37133"/>
                    <a:pt x="137290" y="3123"/>
                  </a:cubicBezTo>
                  <a:cubicBezTo>
                    <a:pt x="136683" y="694"/>
                    <a:pt x="136480" y="86"/>
                    <a:pt x="133039" y="86"/>
                  </a:cubicBezTo>
                  <a:cubicBezTo>
                    <a:pt x="131419" y="86"/>
                    <a:pt x="128990" y="86"/>
                    <a:pt x="128990" y="2516"/>
                  </a:cubicBezTo>
                  <a:cubicBezTo>
                    <a:pt x="128990" y="2920"/>
                    <a:pt x="130812" y="15674"/>
                    <a:pt x="139314" y="29238"/>
                  </a:cubicBezTo>
                  <a:cubicBezTo>
                    <a:pt x="143363" y="35311"/>
                    <a:pt x="149234" y="42396"/>
                    <a:pt x="157939" y="48875"/>
                  </a:cubicBezTo>
                  <a:lnTo>
                    <a:pt x="7525" y="48875"/>
                  </a:lnTo>
                  <a:cubicBezTo>
                    <a:pt x="3881" y="48875"/>
                    <a:pt x="237" y="48875"/>
                    <a:pt x="237" y="52923"/>
                  </a:cubicBezTo>
                  <a:cubicBezTo>
                    <a:pt x="237" y="56972"/>
                    <a:pt x="3881" y="56972"/>
                    <a:pt x="7525" y="56972"/>
                  </a:cubicBezTo>
                  <a:lnTo>
                    <a:pt x="157939" y="56972"/>
                  </a:ln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形状 113">
              <a:extLst>
                <a:ext uri="{FF2B5EF4-FFF2-40B4-BE49-F238E27FC236}">
                  <a16:creationId xmlns:a16="http://schemas.microsoft.com/office/drawing/2014/main" id="{19E5BF8F-AEE8-E409-E3CC-E52EAAF88737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9810994" y="2801065"/>
              <a:ext cx="85227" cy="139279"/>
            </a:xfrm>
            <a:custGeom>
              <a:avLst/>
              <a:gdLst>
                <a:gd name="connsiteX0" fmla="*/ 85478 w 85227"/>
                <a:gd name="connsiteY0" fmla="*/ 70131 h 139279"/>
                <a:gd name="connsiteX1" fmla="*/ 77380 w 85227"/>
                <a:gd name="connsiteY1" fmla="*/ 22760 h 139279"/>
                <a:gd name="connsiteX2" fmla="*/ 42965 w 85227"/>
                <a:gd name="connsiteY2" fmla="*/ 86 h 139279"/>
                <a:gd name="connsiteX3" fmla="*/ 7740 w 85227"/>
                <a:gd name="connsiteY3" fmla="*/ 24177 h 139279"/>
                <a:gd name="connsiteX4" fmla="*/ 250 w 85227"/>
                <a:gd name="connsiteY4" fmla="*/ 70131 h 139279"/>
                <a:gd name="connsiteX5" fmla="*/ 9360 w 85227"/>
                <a:gd name="connsiteY5" fmla="*/ 118919 h 139279"/>
                <a:gd name="connsiteX6" fmla="*/ 42763 w 85227"/>
                <a:gd name="connsiteY6" fmla="*/ 139366 h 139279"/>
                <a:gd name="connsiteX7" fmla="*/ 77987 w 85227"/>
                <a:gd name="connsiteY7" fmla="*/ 115882 h 139279"/>
                <a:gd name="connsiteX8" fmla="*/ 85478 w 85227"/>
                <a:gd name="connsiteY8" fmla="*/ 70131 h 139279"/>
                <a:gd name="connsiteX9" fmla="*/ 42763 w 85227"/>
                <a:gd name="connsiteY9" fmla="*/ 134912 h 139279"/>
                <a:gd name="connsiteX10" fmla="*/ 19280 w 85227"/>
                <a:gd name="connsiteY10" fmla="*/ 110417 h 139279"/>
                <a:gd name="connsiteX11" fmla="*/ 17053 w 85227"/>
                <a:gd name="connsiteY11" fmla="*/ 67702 h 139279"/>
                <a:gd name="connsiteX12" fmla="*/ 18672 w 85227"/>
                <a:gd name="connsiteY12" fmla="*/ 30452 h 139279"/>
                <a:gd name="connsiteX13" fmla="*/ 42763 w 85227"/>
                <a:gd name="connsiteY13" fmla="*/ 4540 h 139279"/>
                <a:gd name="connsiteX14" fmla="*/ 66651 w 85227"/>
                <a:gd name="connsiteY14" fmla="*/ 28226 h 139279"/>
                <a:gd name="connsiteX15" fmla="*/ 68675 w 85227"/>
                <a:gd name="connsiteY15" fmla="*/ 67702 h 139279"/>
                <a:gd name="connsiteX16" fmla="*/ 66448 w 85227"/>
                <a:gd name="connsiteY16" fmla="*/ 109607 h 139279"/>
                <a:gd name="connsiteX17" fmla="*/ 42763 w 85227"/>
                <a:gd name="connsiteY17" fmla="*/ 134912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9279">
                  <a:moveTo>
                    <a:pt x="85478" y="70131"/>
                  </a:moveTo>
                  <a:cubicBezTo>
                    <a:pt x="85478" y="53936"/>
                    <a:pt x="84466" y="37740"/>
                    <a:pt x="77380" y="22760"/>
                  </a:cubicBezTo>
                  <a:cubicBezTo>
                    <a:pt x="68068" y="3325"/>
                    <a:pt x="51468" y="86"/>
                    <a:pt x="42965" y="86"/>
                  </a:cubicBezTo>
                  <a:cubicBezTo>
                    <a:pt x="30819" y="86"/>
                    <a:pt x="16041" y="5350"/>
                    <a:pt x="7740" y="24177"/>
                  </a:cubicBezTo>
                  <a:cubicBezTo>
                    <a:pt x="1262" y="38145"/>
                    <a:pt x="250" y="53936"/>
                    <a:pt x="250" y="70131"/>
                  </a:cubicBezTo>
                  <a:cubicBezTo>
                    <a:pt x="250" y="85314"/>
                    <a:pt x="1060" y="103534"/>
                    <a:pt x="9360" y="118919"/>
                  </a:cubicBezTo>
                  <a:cubicBezTo>
                    <a:pt x="18065" y="135317"/>
                    <a:pt x="32843" y="139366"/>
                    <a:pt x="42763" y="139366"/>
                  </a:cubicBezTo>
                  <a:cubicBezTo>
                    <a:pt x="53695" y="139366"/>
                    <a:pt x="69080" y="135114"/>
                    <a:pt x="77987" y="115882"/>
                  </a:cubicBezTo>
                  <a:cubicBezTo>
                    <a:pt x="84466" y="101914"/>
                    <a:pt x="85478" y="86124"/>
                    <a:pt x="85478" y="70131"/>
                  </a:cubicBezTo>
                  <a:close/>
                  <a:moveTo>
                    <a:pt x="42763" y="134912"/>
                  </a:moveTo>
                  <a:cubicBezTo>
                    <a:pt x="34868" y="134912"/>
                    <a:pt x="22924" y="129851"/>
                    <a:pt x="19280" y="110417"/>
                  </a:cubicBezTo>
                  <a:cubicBezTo>
                    <a:pt x="17053" y="98270"/>
                    <a:pt x="17053" y="79646"/>
                    <a:pt x="17053" y="67702"/>
                  </a:cubicBezTo>
                  <a:cubicBezTo>
                    <a:pt x="17053" y="54745"/>
                    <a:pt x="17053" y="41384"/>
                    <a:pt x="18672" y="30452"/>
                  </a:cubicBezTo>
                  <a:cubicBezTo>
                    <a:pt x="22519" y="6362"/>
                    <a:pt x="37702" y="4540"/>
                    <a:pt x="42763" y="4540"/>
                  </a:cubicBezTo>
                  <a:cubicBezTo>
                    <a:pt x="49443" y="4540"/>
                    <a:pt x="62804" y="8184"/>
                    <a:pt x="66651" y="28226"/>
                  </a:cubicBezTo>
                  <a:cubicBezTo>
                    <a:pt x="68675" y="39562"/>
                    <a:pt x="68675" y="54948"/>
                    <a:pt x="68675" y="67702"/>
                  </a:cubicBezTo>
                  <a:cubicBezTo>
                    <a:pt x="68675" y="82885"/>
                    <a:pt x="68675" y="96651"/>
                    <a:pt x="66448" y="109607"/>
                  </a:cubicBezTo>
                  <a:cubicBezTo>
                    <a:pt x="63412" y="128839"/>
                    <a:pt x="51873" y="134912"/>
                    <a:pt x="42763" y="134912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形状 114">
              <a:extLst>
                <a:ext uri="{FF2B5EF4-FFF2-40B4-BE49-F238E27FC236}">
                  <a16:creationId xmlns:a16="http://schemas.microsoft.com/office/drawing/2014/main" id="{541BF7DF-7333-8DA3-7C90-A6AA970C9299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9921729" y="2914432"/>
              <a:ext cx="21458" cy="21458"/>
            </a:xfrm>
            <a:custGeom>
              <a:avLst/>
              <a:gdLst>
                <a:gd name="connsiteX0" fmla="*/ 21714 w 21458"/>
                <a:gd name="connsiteY0" fmla="*/ 10816 h 21458"/>
                <a:gd name="connsiteX1" fmla="*/ 10984 w 21458"/>
                <a:gd name="connsiteY1" fmla="*/ 86 h 21458"/>
                <a:gd name="connsiteX2" fmla="*/ 255 w 21458"/>
                <a:gd name="connsiteY2" fmla="*/ 10816 h 21458"/>
                <a:gd name="connsiteX3" fmla="*/ 10984 w 21458"/>
                <a:gd name="connsiteY3" fmla="*/ 21545 h 21458"/>
                <a:gd name="connsiteX4" fmla="*/ 21714 w 21458"/>
                <a:gd name="connsiteY4" fmla="*/ 10816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714" y="10816"/>
                  </a:moveTo>
                  <a:cubicBezTo>
                    <a:pt x="21714" y="4945"/>
                    <a:pt x="16855" y="86"/>
                    <a:pt x="10984" y="86"/>
                  </a:cubicBezTo>
                  <a:cubicBezTo>
                    <a:pt x="5114" y="86"/>
                    <a:pt x="255" y="4945"/>
                    <a:pt x="255" y="10816"/>
                  </a:cubicBezTo>
                  <a:cubicBezTo>
                    <a:pt x="255" y="16686"/>
                    <a:pt x="5114" y="21545"/>
                    <a:pt x="10984" y="21545"/>
                  </a:cubicBezTo>
                  <a:cubicBezTo>
                    <a:pt x="16855" y="21545"/>
                    <a:pt x="21714" y="16686"/>
                    <a:pt x="21714" y="10816"/>
                  </a:cubicBezTo>
                  <a:close/>
                </a:path>
              </a:pathLst>
            </a:custGeom>
            <a:solidFill>
              <a:srgbClr val="000000"/>
            </a:solidFill>
            <a:ln w="203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8" name="组合 197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   \begin{aligned}&#10;        &amp; \text{for}\ \xi \rightarrow 0, \ \{f(\xi),f_3(\xi),h(\xi),\phi(\xi)\} \rightarrow 0, \ f_0 (\xi) \rightarrow 1; \\&#10;        &amp; \text{for}\ \xi \rightarrow \infty, \ \{f(\xi),f_3(\xi),h(\xi),\phi(\xi), f_0(\xi)\} \rightarrow 1;&#10;    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CC63907B-3550-45A3-AF36-CF1A6140A620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81000" y="2692400"/>
            <a:ext cx="3929380" cy="515620"/>
            <a:chOff x="2560831" y="3886803"/>
            <a:chExt cx="3929516" cy="506608"/>
          </a:xfrm>
        </p:grpSpPr>
        <p:sp>
          <p:nvSpPr>
            <p:cNvPr id="120" name="任意形状 119">
              <a:extLst>
                <a:ext uri="{FF2B5EF4-FFF2-40B4-BE49-F238E27FC236}">
                  <a16:creationId xmlns:a16="http://schemas.microsoft.com/office/drawing/2014/main" id="{4BFB99AA-A1DC-FB7B-637F-52D48AFD415A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2560831" y="3894774"/>
              <a:ext cx="57391" cy="124880"/>
            </a:xfrm>
            <a:custGeom>
              <a:avLst/>
              <a:gdLst>
                <a:gd name="connsiteX0" fmla="*/ 25276 w 57391"/>
                <a:gd name="connsiteY0" fmla="*/ 48610 h 124880"/>
                <a:gd name="connsiteX1" fmla="*/ 25276 w 57391"/>
                <a:gd name="connsiteY1" fmla="*/ 28062 h 124880"/>
                <a:gd name="connsiteX2" fmla="*/ 41572 w 57391"/>
                <a:gd name="connsiteY2" fmla="*/ 3972 h 124880"/>
                <a:gd name="connsiteX3" fmla="*/ 47418 w 57391"/>
                <a:gd name="connsiteY3" fmla="*/ 5212 h 124880"/>
                <a:gd name="connsiteX4" fmla="*/ 42104 w 57391"/>
                <a:gd name="connsiteY4" fmla="*/ 12651 h 124880"/>
                <a:gd name="connsiteX5" fmla="*/ 49721 w 57391"/>
                <a:gd name="connsiteY5" fmla="*/ 20268 h 124880"/>
                <a:gd name="connsiteX6" fmla="*/ 57515 w 57391"/>
                <a:gd name="connsiteY6" fmla="*/ 12474 h 124880"/>
                <a:gd name="connsiteX7" fmla="*/ 41572 w 57391"/>
                <a:gd name="connsiteY7" fmla="*/ 75 h 124880"/>
                <a:gd name="connsiteX8" fmla="*/ 14116 w 57391"/>
                <a:gd name="connsiteY8" fmla="*/ 28239 h 124880"/>
                <a:gd name="connsiteX9" fmla="*/ 14116 w 57391"/>
                <a:gd name="connsiteY9" fmla="*/ 48610 h 124880"/>
                <a:gd name="connsiteX10" fmla="*/ 123 w 57391"/>
                <a:gd name="connsiteY10" fmla="*/ 48610 h 124880"/>
                <a:gd name="connsiteX11" fmla="*/ 123 w 57391"/>
                <a:gd name="connsiteY11" fmla="*/ 54101 h 124880"/>
                <a:gd name="connsiteX12" fmla="*/ 14116 w 57391"/>
                <a:gd name="connsiteY12" fmla="*/ 54101 h 124880"/>
                <a:gd name="connsiteX13" fmla="*/ 14116 w 57391"/>
                <a:gd name="connsiteY13" fmla="*/ 111493 h 124880"/>
                <a:gd name="connsiteX14" fmla="*/ 300 w 57391"/>
                <a:gd name="connsiteY14" fmla="*/ 119464 h 124880"/>
                <a:gd name="connsiteX15" fmla="*/ 300 w 57391"/>
                <a:gd name="connsiteY15" fmla="*/ 124955 h 124880"/>
                <a:gd name="connsiteX16" fmla="*/ 20493 w 57391"/>
                <a:gd name="connsiteY16" fmla="*/ 124424 h 124880"/>
                <a:gd name="connsiteX17" fmla="*/ 42989 w 57391"/>
                <a:gd name="connsiteY17" fmla="*/ 124955 h 124880"/>
                <a:gd name="connsiteX18" fmla="*/ 42989 w 57391"/>
                <a:gd name="connsiteY18" fmla="*/ 119464 h 124880"/>
                <a:gd name="connsiteX19" fmla="*/ 39270 w 57391"/>
                <a:gd name="connsiteY19" fmla="*/ 119464 h 124880"/>
                <a:gd name="connsiteX20" fmla="*/ 25807 w 57391"/>
                <a:gd name="connsiteY20" fmla="*/ 111139 h 124880"/>
                <a:gd name="connsiteX21" fmla="*/ 25807 w 57391"/>
                <a:gd name="connsiteY21" fmla="*/ 54101 h 124880"/>
                <a:gd name="connsiteX22" fmla="*/ 46001 w 57391"/>
                <a:gd name="connsiteY22" fmla="*/ 54101 h 124880"/>
                <a:gd name="connsiteX23" fmla="*/ 46001 w 57391"/>
                <a:gd name="connsiteY23" fmla="*/ 48610 h 124880"/>
                <a:gd name="connsiteX24" fmla="*/ 25276 w 57391"/>
                <a:gd name="connsiteY24" fmla="*/ 48610 h 1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91" h="124880">
                  <a:moveTo>
                    <a:pt x="25276" y="48610"/>
                  </a:moveTo>
                  <a:lnTo>
                    <a:pt x="25276" y="28062"/>
                  </a:lnTo>
                  <a:cubicBezTo>
                    <a:pt x="25276" y="12474"/>
                    <a:pt x="33778" y="3972"/>
                    <a:pt x="41572" y="3972"/>
                  </a:cubicBezTo>
                  <a:cubicBezTo>
                    <a:pt x="42104" y="3972"/>
                    <a:pt x="44761" y="3972"/>
                    <a:pt x="47418" y="5212"/>
                  </a:cubicBezTo>
                  <a:cubicBezTo>
                    <a:pt x="45292" y="5920"/>
                    <a:pt x="42104" y="8223"/>
                    <a:pt x="42104" y="12651"/>
                  </a:cubicBezTo>
                  <a:cubicBezTo>
                    <a:pt x="42104" y="16725"/>
                    <a:pt x="44938" y="20268"/>
                    <a:pt x="49721" y="20268"/>
                  </a:cubicBezTo>
                  <a:cubicBezTo>
                    <a:pt x="54857" y="20268"/>
                    <a:pt x="57515" y="16725"/>
                    <a:pt x="57515" y="12474"/>
                  </a:cubicBezTo>
                  <a:cubicBezTo>
                    <a:pt x="57515" y="5920"/>
                    <a:pt x="50961" y="75"/>
                    <a:pt x="41572" y="75"/>
                  </a:cubicBezTo>
                  <a:cubicBezTo>
                    <a:pt x="29173" y="75"/>
                    <a:pt x="14116" y="9463"/>
                    <a:pt x="14116" y="28239"/>
                  </a:cubicBezTo>
                  <a:lnTo>
                    <a:pt x="14116" y="48610"/>
                  </a:lnTo>
                  <a:lnTo>
                    <a:pt x="123" y="48610"/>
                  </a:lnTo>
                  <a:lnTo>
                    <a:pt x="123" y="54101"/>
                  </a:lnTo>
                  <a:lnTo>
                    <a:pt x="14116" y="54101"/>
                  </a:lnTo>
                  <a:lnTo>
                    <a:pt x="14116" y="111493"/>
                  </a:lnTo>
                  <a:cubicBezTo>
                    <a:pt x="14116" y="119464"/>
                    <a:pt x="12168" y="119464"/>
                    <a:pt x="300" y="119464"/>
                  </a:cubicBezTo>
                  <a:lnTo>
                    <a:pt x="300" y="124955"/>
                  </a:lnTo>
                  <a:cubicBezTo>
                    <a:pt x="7208" y="124778"/>
                    <a:pt x="15533" y="124424"/>
                    <a:pt x="20493" y="124424"/>
                  </a:cubicBezTo>
                  <a:cubicBezTo>
                    <a:pt x="27579" y="124424"/>
                    <a:pt x="35904" y="124424"/>
                    <a:pt x="42989" y="124955"/>
                  </a:cubicBezTo>
                  <a:lnTo>
                    <a:pt x="42989" y="119464"/>
                  </a:lnTo>
                  <a:lnTo>
                    <a:pt x="39270" y="119464"/>
                  </a:lnTo>
                  <a:cubicBezTo>
                    <a:pt x="26161" y="119464"/>
                    <a:pt x="25807" y="117516"/>
                    <a:pt x="25807" y="111139"/>
                  </a:cubicBezTo>
                  <a:lnTo>
                    <a:pt x="25807" y="54101"/>
                  </a:lnTo>
                  <a:lnTo>
                    <a:pt x="46001" y="54101"/>
                  </a:lnTo>
                  <a:lnTo>
                    <a:pt x="46001" y="48610"/>
                  </a:lnTo>
                  <a:lnTo>
                    <a:pt x="25276" y="48610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形状 120">
              <a:extLst>
                <a:ext uri="{FF2B5EF4-FFF2-40B4-BE49-F238E27FC236}">
                  <a16:creationId xmlns:a16="http://schemas.microsoft.com/office/drawing/2014/main" id="{12AA3C0F-ADDA-DDE4-26D8-71E1345578F9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2614071" y="3940298"/>
              <a:ext cx="78471" cy="81305"/>
            </a:xfrm>
            <a:custGeom>
              <a:avLst/>
              <a:gdLst>
                <a:gd name="connsiteX0" fmla="*/ 78597 w 78471"/>
                <a:gd name="connsiteY0" fmla="*/ 41524 h 81305"/>
                <a:gd name="connsiteX1" fmla="*/ 39450 w 78471"/>
                <a:gd name="connsiteY1" fmla="*/ 75 h 81305"/>
                <a:gd name="connsiteX2" fmla="*/ 126 w 78471"/>
                <a:gd name="connsiteY2" fmla="*/ 41524 h 81305"/>
                <a:gd name="connsiteX3" fmla="*/ 39273 w 78471"/>
                <a:gd name="connsiteY3" fmla="*/ 81380 h 81305"/>
                <a:gd name="connsiteX4" fmla="*/ 78597 w 78471"/>
                <a:gd name="connsiteY4" fmla="*/ 41524 h 81305"/>
                <a:gd name="connsiteX5" fmla="*/ 39450 w 78471"/>
                <a:gd name="connsiteY5" fmla="*/ 76952 h 81305"/>
                <a:gd name="connsiteX6" fmla="*/ 19256 w 78471"/>
                <a:gd name="connsiteY6" fmla="*/ 65083 h 81305"/>
                <a:gd name="connsiteX7" fmla="*/ 14828 w 78471"/>
                <a:gd name="connsiteY7" fmla="*/ 40107 h 81305"/>
                <a:gd name="connsiteX8" fmla="*/ 19079 w 78471"/>
                <a:gd name="connsiteY8" fmla="*/ 15840 h 81305"/>
                <a:gd name="connsiteX9" fmla="*/ 39273 w 78471"/>
                <a:gd name="connsiteY9" fmla="*/ 3972 h 81305"/>
                <a:gd name="connsiteX10" fmla="*/ 59289 w 78471"/>
                <a:gd name="connsiteY10" fmla="*/ 15485 h 81305"/>
                <a:gd name="connsiteX11" fmla="*/ 63894 w 78471"/>
                <a:gd name="connsiteY11" fmla="*/ 40107 h 81305"/>
                <a:gd name="connsiteX12" fmla="*/ 59997 w 78471"/>
                <a:gd name="connsiteY12" fmla="*/ 63844 h 81305"/>
                <a:gd name="connsiteX13" fmla="*/ 39450 w 78471"/>
                <a:gd name="connsiteY13" fmla="*/ 76952 h 8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471" h="81305">
                  <a:moveTo>
                    <a:pt x="78597" y="41524"/>
                  </a:moveTo>
                  <a:cubicBezTo>
                    <a:pt x="78597" y="18851"/>
                    <a:pt x="60883" y="75"/>
                    <a:pt x="39450" y="75"/>
                  </a:cubicBezTo>
                  <a:cubicBezTo>
                    <a:pt x="17308" y="75"/>
                    <a:pt x="126" y="19382"/>
                    <a:pt x="126" y="41524"/>
                  </a:cubicBezTo>
                  <a:cubicBezTo>
                    <a:pt x="126" y="64375"/>
                    <a:pt x="18548" y="81380"/>
                    <a:pt x="39273" y="81380"/>
                  </a:cubicBezTo>
                  <a:cubicBezTo>
                    <a:pt x="60706" y="81380"/>
                    <a:pt x="78597" y="64021"/>
                    <a:pt x="78597" y="41524"/>
                  </a:cubicBezTo>
                  <a:close/>
                  <a:moveTo>
                    <a:pt x="39450" y="76952"/>
                  </a:moveTo>
                  <a:cubicBezTo>
                    <a:pt x="31833" y="76952"/>
                    <a:pt x="24039" y="73232"/>
                    <a:pt x="19256" y="65083"/>
                  </a:cubicBezTo>
                  <a:cubicBezTo>
                    <a:pt x="14828" y="57289"/>
                    <a:pt x="14828" y="46484"/>
                    <a:pt x="14828" y="40107"/>
                  </a:cubicBezTo>
                  <a:cubicBezTo>
                    <a:pt x="14828" y="33199"/>
                    <a:pt x="14828" y="23634"/>
                    <a:pt x="19079" y="15840"/>
                  </a:cubicBezTo>
                  <a:cubicBezTo>
                    <a:pt x="23862" y="7691"/>
                    <a:pt x="32187" y="3972"/>
                    <a:pt x="39273" y="3972"/>
                  </a:cubicBezTo>
                  <a:cubicBezTo>
                    <a:pt x="47067" y="3972"/>
                    <a:pt x="54683" y="7869"/>
                    <a:pt x="59289" y="15485"/>
                  </a:cubicBezTo>
                  <a:cubicBezTo>
                    <a:pt x="63894" y="23102"/>
                    <a:pt x="63894" y="33376"/>
                    <a:pt x="63894" y="40107"/>
                  </a:cubicBezTo>
                  <a:cubicBezTo>
                    <a:pt x="63894" y="46484"/>
                    <a:pt x="63894" y="56050"/>
                    <a:pt x="59997" y="63844"/>
                  </a:cubicBezTo>
                  <a:cubicBezTo>
                    <a:pt x="56100" y="71815"/>
                    <a:pt x="48307" y="76952"/>
                    <a:pt x="39450" y="7695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形状 121">
              <a:extLst>
                <a:ext uri="{FF2B5EF4-FFF2-40B4-BE49-F238E27FC236}">
                  <a16:creationId xmlns:a16="http://schemas.microsoft.com/office/drawing/2014/main" id="{DA71EB11-FBDD-89B9-30C9-AA04CBF8ACEC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2702639" y="3941361"/>
              <a:ext cx="59517" cy="78294"/>
            </a:xfrm>
            <a:custGeom>
              <a:avLst/>
              <a:gdLst>
                <a:gd name="connsiteX0" fmla="*/ 24752 w 59517"/>
                <a:gd name="connsiteY0" fmla="*/ 19560 h 78294"/>
                <a:gd name="connsiteX1" fmla="*/ 24752 w 59517"/>
                <a:gd name="connsiteY1" fmla="*/ 75 h 78294"/>
                <a:gd name="connsiteX2" fmla="*/ 131 w 59517"/>
                <a:gd name="connsiteY2" fmla="*/ 2023 h 78294"/>
                <a:gd name="connsiteX3" fmla="*/ 131 w 59517"/>
                <a:gd name="connsiteY3" fmla="*/ 7514 h 78294"/>
                <a:gd name="connsiteX4" fmla="*/ 13947 w 59517"/>
                <a:gd name="connsiteY4" fmla="*/ 17434 h 78294"/>
                <a:gd name="connsiteX5" fmla="*/ 13947 w 59517"/>
                <a:gd name="connsiteY5" fmla="*/ 64906 h 78294"/>
                <a:gd name="connsiteX6" fmla="*/ 131 w 59517"/>
                <a:gd name="connsiteY6" fmla="*/ 72877 h 78294"/>
                <a:gd name="connsiteX7" fmla="*/ 131 w 59517"/>
                <a:gd name="connsiteY7" fmla="*/ 78369 h 78294"/>
                <a:gd name="connsiteX8" fmla="*/ 20324 w 59517"/>
                <a:gd name="connsiteY8" fmla="*/ 77837 h 78294"/>
                <a:gd name="connsiteX9" fmla="*/ 42820 w 59517"/>
                <a:gd name="connsiteY9" fmla="*/ 78369 h 78294"/>
                <a:gd name="connsiteX10" fmla="*/ 42820 w 59517"/>
                <a:gd name="connsiteY10" fmla="*/ 72877 h 78294"/>
                <a:gd name="connsiteX11" fmla="*/ 39100 w 59517"/>
                <a:gd name="connsiteY11" fmla="*/ 72877 h 78294"/>
                <a:gd name="connsiteX12" fmla="*/ 25638 w 59517"/>
                <a:gd name="connsiteY12" fmla="*/ 64552 h 78294"/>
                <a:gd name="connsiteX13" fmla="*/ 25638 w 59517"/>
                <a:gd name="connsiteY13" fmla="*/ 37273 h 78294"/>
                <a:gd name="connsiteX14" fmla="*/ 46540 w 59517"/>
                <a:gd name="connsiteY14" fmla="*/ 3972 h 78294"/>
                <a:gd name="connsiteX15" fmla="*/ 48489 w 59517"/>
                <a:gd name="connsiteY15" fmla="*/ 4149 h 78294"/>
                <a:gd name="connsiteX16" fmla="*/ 44415 w 59517"/>
                <a:gd name="connsiteY16" fmla="*/ 11057 h 78294"/>
                <a:gd name="connsiteX17" fmla="*/ 52031 w 59517"/>
                <a:gd name="connsiteY17" fmla="*/ 18674 h 78294"/>
                <a:gd name="connsiteX18" fmla="*/ 59648 w 59517"/>
                <a:gd name="connsiteY18" fmla="*/ 10880 h 78294"/>
                <a:gd name="connsiteX19" fmla="*/ 46540 w 59517"/>
                <a:gd name="connsiteY19" fmla="*/ 75 h 78294"/>
                <a:gd name="connsiteX20" fmla="*/ 24752 w 59517"/>
                <a:gd name="connsiteY20" fmla="*/ 19560 h 7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517" h="78294">
                  <a:moveTo>
                    <a:pt x="24752" y="19560"/>
                  </a:moveTo>
                  <a:lnTo>
                    <a:pt x="24752" y="75"/>
                  </a:lnTo>
                  <a:lnTo>
                    <a:pt x="131" y="2023"/>
                  </a:lnTo>
                  <a:lnTo>
                    <a:pt x="131" y="7514"/>
                  </a:lnTo>
                  <a:cubicBezTo>
                    <a:pt x="12530" y="7514"/>
                    <a:pt x="13947" y="8754"/>
                    <a:pt x="13947" y="17434"/>
                  </a:cubicBezTo>
                  <a:lnTo>
                    <a:pt x="13947" y="64906"/>
                  </a:lnTo>
                  <a:cubicBezTo>
                    <a:pt x="13947" y="72877"/>
                    <a:pt x="11999" y="72877"/>
                    <a:pt x="131" y="72877"/>
                  </a:cubicBezTo>
                  <a:lnTo>
                    <a:pt x="131" y="78369"/>
                  </a:lnTo>
                  <a:cubicBezTo>
                    <a:pt x="7039" y="78192"/>
                    <a:pt x="15364" y="77837"/>
                    <a:pt x="20324" y="77837"/>
                  </a:cubicBezTo>
                  <a:cubicBezTo>
                    <a:pt x="27409" y="77837"/>
                    <a:pt x="35735" y="77837"/>
                    <a:pt x="42820" y="78369"/>
                  </a:cubicBezTo>
                  <a:lnTo>
                    <a:pt x="42820" y="72877"/>
                  </a:lnTo>
                  <a:lnTo>
                    <a:pt x="39100" y="72877"/>
                  </a:lnTo>
                  <a:cubicBezTo>
                    <a:pt x="25992" y="72877"/>
                    <a:pt x="25638" y="70929"/>
                    <a:pt x="25638" y="64552"/>
                  </a:cubicBezTo>
                  <a:lnTo>
                    <a:pt x="25638" y="37273"/>
                  </a:lnTo>
                  <a:cubicBezTo>
                    <a:pt x="25638" y="19737"/>
                    <a:pt x="33078" y="3972"/>
                    <a:pt x="46540" y="3972"/>
                  </a:cubicBezTo>
                  <a:cubicBezTo>
                    <a:pt x="47780" y="3972"/>
                    <a:pt x="48134" y="3972"/>
                    <a:pt x="48489" y="4149"/>
                  </a:cubicBezTo>
                  <a:cubicBezTo>
                    <a:pt x="47957" y="4326"/>
                    <a:pt x="44415" y="6452"/>
                    <a:pt x="44415" y="11057"/>
                  </a:cubicBezTo>
                  <a:cubicBezTo>
                    <a:pt x="44415" y="16017"/>
                    <a:pt x="48134" y="18674"/>
                    <a:pt x="52031" y="18674"/>
                  </a:cubicBezTo>
                  <a:cubicBezTo>
                    <a:pt x="55220" y="18674"/>
                    <a:pt x="59648" y="16548"/>
                    <a:pt x="59648" y="10880"/>
                  </a:cubicBezTo>
                  <a:cubicBezTo>
                    <a:pt x="59648" y="5212"/>
                    <a:pt x="54157" y="75"/>
                    <a:pt x="46540" y="75"/>
                  </a:cubicBezTo>
                  <a:cubicBezTo>
                    <a:pt x="33609" y="75"/>
                    <a:pt x="27232" y="11943"/>
                    <a:pt x="24752" y="19560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形状 122">
              <a:extLst>
                <a:ext uri="{FF2B5EF4-FFF2-40B4-BE49-F238E27FC236}">
                  <a16:creationId xmlns:a16="http://schemas.microsoft.com/office/drawing/2014/main" id="{4A3FE3AB-3427-9BE2-EE8F-0381454AFF70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2830177" y="3896191"/>
              <a:ext cx="74928" cy="159776"/>
            </a:xfrm>
            <a:custGeom>
              <a:avLst/>
              <a:gdLst>
                <a:gd name="connsiteX0" fmla="*/ 23343 w 74928"/>
                <a:gd name="connsiteY0" fmla="*/ 69335 h 159776"/>
                <a:gd name="connsiteX1" fmla="*/ 138 w 74928"/>
                <a:gd name="connsiteY1" fmla="*/ 105116 h 159776"/>
                <a:gd name="connsiteX2" fmla="*/ 5275 w 74928"/>
                <a:gd name="connsiteY2" fmla="*/ 119110 h 159776"/>
                <a:gd name="connsiteX3" fmla="*/ 25822 w 74928"/>
                <a:gd name="connsiteY3" fmla="*/ 130624 h 159776"/>
                <a:gd name="connsiteX4" fmla="*/ 47256 w 74928"/>
                <a:gd name="connsiteY4" fmla="*/ 138949 h 159776"/>
                <a:gd name="connsiteX5" fmla="*/ 53456 w 74928"/>
                <a:gd name="connsiteY5" fmla="*/ 146566 h 159776"/>
                <a:gd name="connsiteX6" fmla="*/ 44776 w 74928"/>
                <a:gd name="connsiteY6" fmla="*/ 155954 h 159776"/>
                <a:gd name="connsiteX7" fmla="*/ 29188 w 74928"/>
                <a:gd name="connsiteY7" fmla="*/ 150286 h 159776"/>
                <a:gd name="connsiteX8" fmla="*/ 27240 w 74928"/>
                <a:gd name="connsiteY8" fmla="*/ 149400 h 159776"/>
                <a:gd name="connsiteX9" fmla="*/ 25468 w 74928"/>
                <a:gd name="connsiteY9" fmla="*/ 151349 h 159776"/>
                <a:gd name="connsiteX10" fmla="*/ 44776 w 74928"/>
                <a:gd name="connsiteY10" fmla="*/ 159851 h 159776"/>
                <a:gd name="connsiteX11" fmla="*/ 63198 w 74928"/>
                <a:gd name="connsiteY11" fmla="*/ 140898 h 159776"/>
                <a:gd name="connsiteX12" fmla="*/ 54696 w 74928"/>
                <a:gd name="connsiteY12" fmla="*/ 128321 h 159776"/>
                <a:gd name="connsiteX13" fmla="*/ 43890 w 74928"/>
                <a:gd name="connsiteY13" fmla="*/ 124247 h 159776"/>
                <a:gd name="connsiteX14" fmla="*/ 33085 w 74928"/>
                <a:gd name="connsiteY14" fmla="*/ 120173 h 159776"/>
                <a:gd name="connsiteX15" fmla="*/ 22457 w 74928"/>
                <a:gd name="connsiteY15" fmla="*/ 115921 h 159776"/>
                <a:gd name="connsiteX16" fmla="*/ 9172 w 74928"/>
                <a:gd name="connsiteY16" fmla="*/ 100156 h 159776"/>
                <a:gd name="connsiteX17" fmla="*/ 30959 w 74928"/>
                <a:gd name="connsiteY17" fmla="*/ 70043 h 159776"/>
                <a:gd name="connsiteX18" fmla="*/ 46547 w 74928"/>
                <a:gd name="connsiteY18" fmla="*/ 72346 h 159776"/>
                <a:gd name="connsiteX19" fmla="*/ 63021 w 74928"/>
                <a:gd name="connsiteY19" fmla="*/ 66855 h 159776"/>
                <a:gd name="connsiteX20" fmla="*/ 48496 w 74928"/>
                <a:gd name="connsiteY20" fmla="*/ 62072 h 159776"/>
                <a:gd name="connsiteX21" fmla="*/ 33616 w 74928"/>
                <a:gd name="connsiteY21" fmla="*/ 64198 h 159776"/>
                <a:gd name="connsiteX22" fmla="*/ 28302 w 74928"/>
                <a:gd name="connsiteY22" fmla="*/ 50381 h 159776"/>
                <a:gd name="connsiteX23" fmla="*/ 47964 w 74928"/>
                <a:gd name="connsiteY23" fmla="*/ 20268 h 159776"/>
                <a:gd name="connsiteX24" fmla="*/ 59301 w 74928"/>
                <a:gd name="connsiteY24" fmla="*/ 24165 h 159776"/>
                <a:gd name="connsiteX25" fmla="*/ 75066 w 74928"/>
                <a:gd name="connsiteY25" fmla="*/ 18674 h 159776"/>
                <a:gd name="connsiteX26" fmla="*/ 60364 w 74928"/>
                <a:gd name="connsiteY26" fmla="*/ 13891 h 159776"/>
                <a:gd name="connsiteX27" fmla="*/ 49204 w 74928"/>
                <a:gd name="connsiteY27" fmla="*/ 14777 h 159776"/>
                <a:gd name="connsiteX28" fmla="*/ 48319 w 74928"/>
                <a:gd name="connsiteY28" fmla="*/ 8931 h 159776"/>
                <a:gd name="connsiteX29" fmla="*/ 49204 w 74928"/>
                <a:gd name="connsiteY29" fmla="*/ 2377 h 159776"/>
                <a:gd name="connsiteX30" fmla="*/ 47079 w 74928"/>
                <a:gd name="connsiteY30" fmla="*/ 75 h 159776"/>
                <a:gd name="connsiteX31" fmla="*/ 43890 w 74928"/>
                <a:gd name="connsiteY31" fmla="*/ 8754 h 159776"/>
                <a:gd name="connsiteX32" fmla="*/ 45130 w 74928"/>
                <a:gd name="connsiteY32" fmla="*/ 15663 h 159776"/>
                <a:gd name="connsiteX33" fmla="*/ 14132 w 74928"/>
                <a:gd name="connsiteY33" fmla="*/ 48787 h 159776"/>
                <a:gd name="connsiteX34" fmla="*/ 25645 w 74928"/>
                <a:gd name="connsiteY34" fmla="*/ 67563 h 159776"/>
                <a:gd name="connsiteX35" fmla="*/ 23343 w 74928"/>
                <a:gd name="connsiteY35" fmla="*/ 69335 h 159776"/>
                <a:gd name="connsiteX36" fmla="*/ 52039 w 74928"/>
                <a:gd name="connsiteY36" fmla="*/ 18674 h 159776"/>
                <a:gd name="connsiteX37" fmla="*/ 60541 w 74928"/>
                <a:gd name="connsiteY37" fmla="*/ 17788 h 159776"/>
                <a:gd name="connsiteX38" fmla="*/ 70461 w 74928"/>
                <a:gd name="connsiteY38" fmla="*/ 18851 h 159776"/>
                <a:gd name="connsiteX39" fmla="*/ 59478 w 74928"/>
                <a:gd name="connsiteY39" fmla="*/ 20268 h 159776"/>
                <a:gd name="connsiteX40" fmla="*/ 52039 w 74928"/>
                <a:gd name="connsiteY40" fmla="*/ 18674 h 159776"/>
                <a:gd name="connsiteX41" fmla="*/ 38222 w 74928"/>
                <a:gd name="connsiteY41" fmla="*/ 67032 h 159776"/>
                <a:gd name="connsiteX42" fmla="*/ 48319 w 74928"/>
                <a:gd name="connsiteY42" fmla="*/ 65969 h 159776"/>
                <a:gd name="connsiteX43" fmla="*/ 58415 w 74928"/>
                <a:gd name="connsiteY43" fmla="*/ 67032 h 159776"/>
                <a:gd name="connsiteX44" fmla="*/ 47079 w 74928"/>
                <a:gd name="connsiteY44" fmla="*/ 68449 h 159776"/>
                <a:gd name="connsiteX45" fmla="*/ 38222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343" y="69335"/>
                  </a:moveTo>
                  <a:cubicBezTo>
                    <a:pt x="4035" y="82088"/>
                    <a:pt x="138" y="98739"/>
                    <a:pt x="138" y="105116"/>
                  </a:cubicBezTo>
                  <a:cubicBezTo>
                    <a:pt x="138" y="113619"/>
                    <a:pt x="4920" y="118578"/>
                    <a:pt x="5275" y="119110"/>
                  </a:cubicBezTo>
                  <a:cubicBezTo>
                    <a:pt x="10943" y="124955"/>
                    <a:pt x="12537" y="125664"/>
                    <a:pt x="25822" y="130624"/>
                  </a:cubicBezTo>
                  <a:lnTo>
                    <a:pt x="47256" y="138949"/>
                  </a:lnTo>
                  <a:cubicBezTo>
                    <a:pt x="49913" y="140189"/>
                    <a:pt x="53456" y="141429"/>
                    <a:pt x="53456" y="146566"/>
                  </a:cubicBezTo>
                  <a:cubicBezTo>
                    <a:pt x="53456" y="150640"/>
                    <a:pt x="50267" y="155954"/>
                    <a:pt x="44776" y="155954"/>
                  </a:cubicBezTo>
                  <a:cubicBezTo>
                    <a:pt x="36982" y="155954"/>
                    <a:pt x="31137" y="151703"/>
                    <a:pt x="29188" y="150286"/>
                  </a:cubicBezTo>
                  <a:cubicBezTo>
                    <a:pt x="28125" y="149577"/>
                    <a:pt x="27948" y="149400"/>
                    <a:pt x="27240" y="149400"/>
                  </a:cubicBezTo>
                  <a:cubicBezTo>
                    <a:pt x="25822" y="149400"/>
                    <a:pt x="25468" y="150640"/>
                    <a:pt x="25468" y="151349"/>
                  </a:cubicBezTo>
                  <a:cubicBezTo>
                    <a:pt x="25468" y="153474"/>
                    <a:pt x="34856" y="159851"/>
                    <a:pt x="44776" y="159851"/>
                  </a:cubicBezTo>
                  <a:cubicBezTo>
                    <a:pt x="55758" y="159851"/>
                    <a:pt x="63198" y="149577"/>
                    <a:pt x="63198" y="140898"/>
                  </a:cubicBezTo>
                  <a:cubicBezTo>
                    <a:pt x="63198" y="132395"/>
                    <a:pt x="56644" y="129207"/>
                    <a:pt x="54696" y="128321"/>
                  </a:cubicBezTo>
                  <a:cubicBezTo>
                    <a:pt x="52216" y="127435"/>
                    <a:pt x="46193" y="125132"/>
                    <a:pt x="43890" y="124247"/>
                  </a:cubicBezTo>
                  <a:cubicBezTo>
                    <a:pt x="40348" y="122830"/>
                    <a:pt x="36805" y="121413"/>
                    <a:pt x="33085" y="120173"/>
                  </a:cubicBezTo>
                  <a:lnTo>
                    <a:pt x="22457" y="115921"/>
                  </a:lnTo>
                  <a:cubicBezTo>
                    <a:pt x="14486" y="112733"/>
                    <a:pt x="9172" y="107596"/>
                    <a:pt x="9172" y="100156"/>
                  </a:cubicBezTo>
                  <a:cubicBezTo>
                    <a:pt x="9172" y="92894"/>
                    <a:pt x="16080" y="77483"/>
                    <a:pt x="30959" y="70043"/>
                  </a:cubicBezTo>
                  <a:cubicBezTo>
                    <a:pt x="37513" y="72346"/>
                    <a:pt x="42828" y="72346"/>
                    <a:pt x="46547" y="72346"/>
                  </a:cubicBezTo>
                  <a:cubicBezTo>
                    <a:pt x="51861" y="72346"/>
                    <a:pt x="63021" y="72346"/>
                    <a:pt x="63021" y="66855"/>
                  </a:cubicBezTo>
                  <a:cubicBezTo>
                    <a:pt x="63021" y="62426"/>
                    <a:pt x="55404" y="62072"/>
                    <a:pt x="48496" y="62072"/>
                  </a:cubicBezTo>
                  <a:cubicBezTo>
                    <a:pt x="45307" y="62072"/>
                    <a:pt x="40170" y="62072"/>
                    <a:pt x="33616" y="64198"/>
                  </a:cubicBezTo>
                  <a:cubicBezTo>
                    <a:pt x="29011" y="59592"/>
                    <a:pt x="28302" y="53747"/>
                    <a:pt x="28302" y="50381"/>
                  </a:cubicBezTo>
                  <a:cubicBezTo>
                    <a:pt x="28302" y="40462"/>
                    <a:pt x="34679" y="26822"/>
                    <a:pt x="47964" y="20268"/>
                  </a:cubicBezTo>
                  <a:cubicBezTo>
                    <a:pt x="51153" y="24165"/>
                    <a:pt x="55227" y="24165"/>
                    <a:pt x="59301" y="24165"/>
                  </a:cubicBezTo>
                  <a:cubicBezTo>
                    <a:pt x="63730" y="24165"/>
                    <a:pt x="75066" y="24165"/>
                    <a:pt x="75066" y="18674"/>
                  </a:cubicBezTo>
                  <a:cubicBezTo>
                    <a:pt x="75066" y="14068"/>
                    <a:pt x="67272" y="13891"/>
                    <a:pt x="60364" y="13891"/>
                  </a:cubicBezTo>
                  <a:cubicBezTo>
                    <a:pt x="58061" y="13891"/>
                    <a:pt x="53810" y="13891"/>
                    <a:pt x="49204" y="14777"/>
                  </a:cubicBezTo>
                  <a:cubicBezTo>
                    <a:pt x="48673" y="13183"/>
                    <a:pt x="48319" y="11943"/>
                    <a:pt x="48319" y="8931"/>
                  </a:cubicBezTo>
                  <a:cubicBezTo>
                    <a:pt x="48319" y="6452"/>
                    <a:pt x="49204" y="2732"/>
                    <a:pt x="49204" y="2377"/>
                  </a:cubicBezTo>
                  <a:cubicBezTo>
                    <a:pt x="49204" y="960"/>
                    <a:pt x="48319" y="75"/>
                    <a:pt x="47079" y="75"/>
                  </a:cubicBezTo>
                  <a:cubicBezTo>
                    <a:pt x="43890" y="75"/>
                    <a:pt x="43890" y="8223"/>
                    <a:pt x="43890" y="8754"/>
                  </a:cubicBezTo>
                  <a:cubicBezTo>
                    <a:pt x="43890" y="12297"/>
                    <a:pt x="44953" y="14954"/>
                    <a:pt x="45130" y="15663"/>
                  </a:cubicBezTo>
                  <a:cubicBezTo>
                    <a:pt x="26177" y="20977"/>
                    <a:pt x="14132" y="35148"/>
                    <a:pt x="14132" y="48787"/>
                  </a:cubicBezTo>
                  <a:cubicBezTo>
                    <a:pt x="14132" y="55341"/>
                    <a:pt x="17320" y="62781"/>
                    <a:pt x="25645" y="67563"/>
                  </a:cubicBezTo>
                  <a:lnTo>
                    <a:pt x="23343" y="69335"/>
                  </a:lnTo>
                  <a:close/>
                  <a:moveTo>
                    <a:pt x="52039" y="18674"/>
                  </a:moveTo>
                  <a:cubicBezTo>
                    <a:pt x="54873" y="17788"/>
                    <a:pt x="58593" y="17788"/>
                    <a:pt x="60541" y="17788"/>
                  </a:cubicBezTo>
                  <a:cubicBezTo>
                    <a:pt x="66564" y="17788"/>
                    <a:pt x="67272" y="17965"/>
                    <a:pt x="70461" y="18851"/>
                  </a:cubicBezTo>
                  <a:cubicBezTo>
                    <a:pt x="69044" y="19382"/>
                    <a:pt x="67272" y="20268"/>
                    <a:pt x="59478" y="20268"/>
                  </a:cubicBezTo>
                  <a:cubicBezTo>
                    <a:pt x="56113" y="20268"/>
                    <a:pt x="53987" y="20268"/>
                    <a:pt x="52039" y="18674"/>
                  </a:cubicBezTo>
                  <a:close/>
                  <a:moveTo>
                    <a:pt x="38222" y="67032"/>
                  </a:moveTo>
                  <a:cubicBezTo>
                    <a:pt x="42296" y="65969"/>
                    <a:pt x="46193" y="65969"/>
                    <a:pt x="48319" y="65969"/>
                  </a:cubicBezTo>
                  <a:cubicBezTo>
                    <a:pt x="54518" y="65969"/>
                    <a:pt x="55227" y="66146"/>
                    <a:pt x="58415" y="67032"/>
                  </a:cubicBezTo>
                  <a:cubicBezTo>
                    <a:pt x="56998" y="67740"/>
                    <a:pt x="55227" y="68449"/>
                    <a:pt x="47079" y="68449"/>
                  </a:cubicBezTo>
                  <a:cubicBezTo>
                    <a:pt x="43005" y="68449"/>
                    <a:pt x="41410" y="68449"/>
                    <a:pt x="38222" y="6703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形状 123">
              <a:extLst>
                <a:ext uri="{FF2B5EF4-FFF2-40B4-BE49-F238E27FC236}">
                  <a16:creationId xmlns:a16="http://schemas.microsoft.com/office/drawing/2014/main" id="{D6643CA2-80E9-A646-3E6A-C6C56DDB438C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2970695" y="3929139"/>
              <a:ext cx="157296" cy="92464"/>
            </a:xfrm>
            <a:custGeom>
              <a:avLst/>
              <a:gdLst>
                <a:gd name="connsiteX0" fmla="*/ 138134 w 157296"/>
                <a:gd name="connsiteY0" fmla="*/ 49850 h 92464"/>
                <a:gd name="connsiteX1" fmla="*/ 122192 w 157296"/>
                <a:gd name="connsiteY1" fmla="*/ 66855 h 92464"/>
                <a:gd name="connsiteX2" fmla="*/ 112804 w 157296"/>
                <a:gd name="connsiteY2" fmla="*/ 90414 h 92464"/>
                <a:gd name="connsiteX3" fmla="*/ 116346 w 157296"/>
                <a:gd name="connsiteY3" fmla="*/ 92539 h 92464"/>
                <a:gd name="connsiteX4" fmla="*/ 120243 w 157296"/>
                <a:gd name="connsiteY4" fmla="*/ 88997 h 92464"/>
                <a:gd name="connsiteX5" fmla="*/ 154785 w 157296"/>
                <a:gd name="connsiteY5" fmla="*/ 48610 h 92464"/>
                <a:gd name="connsiteX6" fmla="*/ 157442 w 157296"/>
                <a:gd name="connsiteY6" fmla="*/ 46307 h 92464"/>
                <a:gd name="connsiteX7" fmla="*/ 156025 w 157296"/>
                <a:gd name="connsiteY7" fmla="*/ 44359 h 92464"/>
                <a:gd name="connsiteX8" fmla="*/ 120066 w 157296"/>
                <a:gd name="connsiteY8" fmla="*/ 2732 h 92464"/>
                <a:gd name="connsiteX9" fmla="*/ 116346 w 157296"/>
                <a:gd name="connsiteY9" fmla="*/ 75 h 92464"/>
                <a:gd name="connsiteX10" fmla="*/ 112804 w 157296"/>
                <a:gd name="connsiteY10" fmla="*/ 2200 h 92464"/>
                <a:gd name="connsiteX11" fmla="*/ 121838 w 157296"/>
                <a:gd name="connsiteY11" fmla="*/ 25582 h 92464"/>
                <a:gd name="connsiteX12" fmla="*/ 138134 w 157296"/>
                <a:gd name="connsiteY12" fmla="*/ 42764 h 92464"/>
                <a:gd name="connsiteX13" fmla="*/ 6522 w 157296"/>
                <a:gd name="connsiteY13" fmla="*/ 42764 h 92464"/>
                <a:gd name="connsiteX14" fmla="*/ 145 w 157296"/>
                <a:gd name="connsiteY14" fmla="*/ 46307 h 92464"/>
                <a:gd name="connsiteX15" fmla="*/ 6522 w 157296"/>
                <a:gd name="connsiteY15" fmla="*/ 49850 h 92464"/>
                <a:gd name="connsiteX16" fmla="*/ 138134 w 157296"/>
                <a:gd name="connsiteY16" fmla="*/ 49850 h 9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96" h="92464">
                  <a:moveTo>
                    <a:pt x="138134" y="49850"/>
                  </a:moveTo>
                  <a:cubicBezTo>
                    <a:pt x="128392" y="57289"/>
                    <a:pt x="123609" y="64552"/>
                    <a:pt x="122192" y="66855"/>
                  </a:cubicBezTo>
                  <a:cubicBezTo>
                    <a:pt x="114221" y="79077"/>
                    <a:pt x="112804" y="90237"/>
                    <a:pt x="112804" y="90414"/>
                  </a:cubicBezTo>
                  <a:cubicBezTo>
                    <a:pt x="112804" y="92539"/>
                    <a:pt x="114929" y="92539"/>
                    <a:pt x="116346" y="92539"/>
                  </a:cubicBezTo>
                  <a:cubicBezTo>
                    <a:pt x="119358" y="92539"/>
                    <a:pt x="119535" y="92185"/>
                    <a:pt x="120243" y="88997"/>
                  </a:cubicBezTo>
                  <a:cubicBezTo>
                    <a:pt x="124318" y="71637"/>
                    <a:pt x="134769" y="56758"/>
                    <a:pt x="154785" y="48610"/>
                  </a:cubicBezTo>
                  <a:cubicBezTo>
                    <a:pt x="156911" y="47901"/>
                    <a:pt x="157442" y="47547"/>
                    <a:pt x="157442" y="46307"/>
                  </a:cubicBezTo>
                  <a:cubicBezTo>
                    <a:pt x="157442" y="45067"/>
                    <a:pt x="156379" y="44536"/>
                    <a:pt x="156025" y="44359"/>
                  </a:cubicBezTo>
                  <a:cubicBezTo>
                    <a:pt x="148231" y="41347"/>
                    <a:pt x="126797" y="32490"/>
                    <a:pt x="120066" y="2732"/>
                  </a:cubicBezTo>
                  <a:cubicBezTo>
                    <a:pt x="119535" y="606"/>
                    <a:pt x="119358" y="75"/>
                    <a:pt x="116346" y="75"/>
                  </a:cubicBezTo>
                  <a:cubicBezTo>
                    <a:pt x="114929" y="75"/>
                    <a:pt x="112804" y="75"/>
                    <a:pt x="112804" y="2200"/>
                  </a:cubicBezTo>
                  <a:cubicBezTo>
                    <a:pt x="112804" y="2555"/>
                    <a:pt x="114398" y="13714"/>
                    <a:pt x="121838" y="25582"/>
                  </a:cubicBezTo>
                  <a:cubicBezTo>
                    <a:pt x="125380" y="30896"/>
                    <a:pt x="130517" y="37096"/>
                    <a:pt x="138134" y="42764"/>
                  </a:cubicBezTo>
                  <a:lnTo>
                    <a:pt x="6522" y="42764"/>
                  </a:lnTo>
                  <a:cubicBezTo>
                    <a:pt x="3334" y="42764"/>
                    <a:pt x="145" y="42764"/>
                    <a:pt x="145" y="46307"/>
                  </a:cubicBezTo>
                  <a:cubicBezTo>
                    <a:pt x="145" y="49850"/>
                    <a:pt x="3334" y="49850"/>
                    <a:pt x="6522" y="49850"/>
                  </a:cubicBezTo>
                  <a:lnTo>
                    <a:pt x="138134" y="49850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形状 124">
              <a:extLst>
                <a:ext uri="{FF2B5EF4-FFF2-40B4-BE49-F238E27FC236}">
                  <a16:creationId xmlns:a16="http://schemas.microsoft.com/office/drawing/2014/main" id="{A1AF547E-4980-462B-2EED-2F2B5CBF2831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3194200" y="3901682"/>
              <a:ext cx="74574" cy="121869"/>
            </a:xfrm>
            <a:custGeom>
              <a:avLst/>
              <a:gdLst>
                <a:gd name="connsiteX0" fmla="*/ 74732 w 74574"/>
                <a:gd name="connsiteY0" fmla="*/ 61364 h 121869"/>
                <a:gd name="connsiteX1" fmla="*/ 67647 w 74574"/>
                <a:gd name="connsiteY1" fmla="*/ 19914 h 121869"/>
                <a:gd name="connsiteX2" fmla="*/ 37534 w 74574"/>
                <a:gd name="connsiteY2" fmla="*/ 75 h 121869"/>
                <a:gd name="connsiteX3" fmla="*/ 6712 w 74574"/>
                <a:gd name="connsiteY3" fmla="*/ 21154 h 121869"/>
                <a:gd name="connsiteX4" fmla="*/ 158 w 74574"/>
                <a:gd name="connsiteY4" fmla="*/ 61364 h 121869"/>
                <a:gd name="connsiteX5" fmla="*/ 8129 w 74574"/>
                <a:gd name="connsiteY5" fmla="*/ 104053 h 121869"/>
                <a:gd name="connsiteX6" fmla="*/ 37357 w 74574"/>
                <a:gd name="connsiteY6" fmla="*/ 121944 h 121869"/>
                <a:gd name="connsiteX7" fmla="*/ 68178 w 74574"/>
                <a:gd name="connsiteY7" fmla="*/ 101396 h 121869"/>
                <a:gd name="connsiteX8" fmla="*/ 74732 w 74574"/>
                <a:gd name="connsiteY8" fmla="*/ 61364 h 121869"/>
                <a:gd name="connsiteX9" fmla="*/ 37357 w 74574"/>
                <a:gd name="connsiteY9" fmla="*/ 118047 h 121869"/>
                <a:gd name="connsiteX10" fmla="*/ 16809 w 74574"/>
                <a:gd name="connsiteY10" fmla="*/ 96614 h 121869"/>
                <a:gd name="connsiteX11" fmla="*/ 14860 w 74574"/>
                <a:gd name="connsiteY11" fmla="*/ 59238 h 121869"/>
                <a:gd name="connsiteX12" fmla="*/ 16277 w 74574"/>
                <a:gd name="connsiteY12" fmla="*/ 26645 h 121869"/>
                <a:gd name="connsiteX13" fmla="*/ 37357 w 74574"/>
                <a:gd name="connsiteY13" fmla="*/ 3972 h 121869"/>
                <a:gd name="connsiteX14" fmla="*/ 58259 w 74574"/>
                <a:gd name="connsiteY14" fmla="*/ 24697 h 121869"/>
                <a:gd name="connsiteX15" fmla="*/ 60030 w 74574"/>
                <a:gd name="connsiteY15" fmla="*/ 59238 h 121869"/>
                <a:gd name="connsiteX16" fmla="*/ 58081 w 74574"/>
                <a:gd name="connsiteY16" fmla="*/ 95905 h 121869"/>
                <a:gd name="connsiteX17" fmla="*/ 37357 w 74574"/>
                <a:gd name="connsiteY17" fmla="*/ 118047 h 12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574" h="121869">
                  <a:moveTo>
                    <a:pt x="74732" y="61364"/>
                  </a:moveTo>
                  <a:cubicBezTo>
                    <a:pt x="74732" y="47193"/>
                    <a:pt x="73847" y="33022"/>
                    <a:pt x="67647" y="19914"/>
                  </a:cubicBezTo>
                  <a:cubicBezTo>
                    <a:pt x="59499" y="2909"/>
                    <a:pt x="44973" y="75"/>
                    <a:pt x="37534" y="75"/>
                  </a:cubicBezTo>
                  <a:cubicBezTo>
                    <a:pt x="26906" y="75"/>
                    <a:pt x="13975" y="4680"/>
                    <a:pt x="6712" y="21154"/>
                  </a:cubicBezTo>
                  <a:cubicBezTo>
                    <a:pt x="1044" y="33376"/>
                    <a:pt x="158" y="47193"/>
                    <a:pt x="158" y="61364"/>
                  </a:cubicBezTo>
                  <a:cubicBezTo>
                    <a:pt x="158" y="74649"/>
                    <a:pt x="867" y="90591"/>
                    <a:pt x="8129" y="104053"/>
                  </a:cubicBezTo>
                  <a:cubicBezTo>
                    <a:pt x="15746" y="118401"/>
                    <a:pt x="28677" y="121944"/>
                    <a:pt x="37357" y="121944"/>
                  </a:cubicBezTo>
                  <a:cubicBezTo>
                    <a:pt x="46922" y="121944"/>
                    <a:pt x="60384" y="118224"/>
                    <a:pt x="68178" y="101396"/>
                  </a:cubicBezTo>
                  <a:cubicBezTo>
                    <a:pt x="73847" y="89174"/>
                    <a:pt x="74732" y="75357"/>
                    <a:pt x="74732" y="61364"/>
                  </a:cubicBezTo>
                  <a:close/>
                  <a:moveTo>
                    <a:pt x="37357" y="118047"/>
                  </a:moveTo>
                  <a:cubicBezTo>
                    <a:pt x="30448" y="118047"/>
                    <a:pt x="19997" y="113619"/>
                    <a:pt x="16809" y="96614"/>
                  </a:cubicBezTo>
                  <a:cubicBezTo>
                    <a:pt x="14860" y="85985"/>
                    <a:pt x="14860" y="69689"/>
                    <a:pt x="14860" y="59238"/>
                  </a:cubicBezTo>
                  <a:cubicBezTo>
                    <a:pt x="14860" y="47901"/>
                    <a:pt x="14860" y="36210"/>
                    <a:pt x="16277" y="26645"/>
                  </a:cubicBezTo>
                  <a:cubicBezTo>
                    <a:pt x="19643" y="5566"/>
                    <a:pt x="32928" y="3972"/>
                    <a:pt x="37357" y="3972"/>
                  </a:cubicBezTo>
                  <a:cubicBezTo>
                    <a:pt x="43202" y="3972"/>
                    <a:pt x="54893" y="7160"/>
                    <a:pt x="58259" y="24697"/>
                  </a:cubicBezTo>
                  <a:cubicBezTo>
                    <a:pt x="60030" y="34616"/>
                    <a:pt x="60030" y="48078"/>
                    <a:pt x="60030" y="59238"/>
                  </a:cubicBezTo>
                  <a:cubicBezTo>
                    <a:pt x="60030" y="72523"/>
                    <a:pt x="60030" y="84568"/>
                    <a:pt x="58081" y="95905"/>
                  </a:cubicBezTo>
                  <a:cubicBezTo>
                    <a:pt x="55424" y="112733"/>
                    <a:pt x="45328" y="118047"/>
                    <a:pt x="37357" y="118047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形状 125">
              <a:extLst>
                <a:ext uri="{FF2B5EF4-FFF2-40B4-BE49-F238E27FC236}">
                  <a16:creationId xmlns:a16="http://schemas.microsoft.com/office/drawing/2014/main" id="{825953EE-D533-03AC-0116-1DA2616BE377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3291094" y="4000878"/>
              <a:ext cx="20724" cy="52963"/>
            </a:xfrm>
            <a:custGeom>
              <a:avLst/>
              <a:gdLst>
                <a:gd name="connsiteX0" fmla="*/ 20888 w 20724"/>
                <a:gd name="connsiteY0" fmla="*/ 18674 h 52963"/>
                <a:gd name="connsiteX1" fmla="*/ 9551 w 20724"/>
                <a:gd name="connsiteY1" fmla="*/ 75 h 52963"/>
                <a:gd name="connsiteX2" fmla="*/ 163 w 20724"/>
                <a:gd name="connsiteY2" fmla="*/ 9463 h 52963"/>
                <a:gd name="connsiteX3" fmla="*/ 9551 w 20724"/>
                <a:gd name="connsiteY3" fmla="*/ 18851 h 52963"/>
                <a:gd name="connsiteX4" fmla="*/ 15751 w 20724"/>
                <a:gd name="connsiteY4" fmla="*/ 16548 h 52963"/>
                <a:gd name="connsiteX5" fmla="*/ 16637 w 20724"/>
                <a:gd name="connsiteY5" fmla="*/ 16017 h 52963"/>
                <a:gd name="connsiteX6" fmla="*/ 16991 w 20724"/>
                <a:gd name="connsiteY6" fmla="*/ 18674 h 52963"/>
                <a:gd name="connsiteX7" fmla="*/ 4946 w 20724"/>
                <a:gd name="connsiteY7" fmla="*/ 48256 h 52963"/>
                <a:gd name="connsiteX8" fmla="*/ 2997 w 20724"/>
                <a:gd name="connsiteY8" fmla="*/ 51090 h 52963"/>
                <a:gd name="connsiteX9" fmla="*/ 4769 w 20724"/>
                <a:gd name="connsiteY9" fmla="*/ 53038 h 52963"/>
                <a:gd name="connsiteX10" fmla="*/ 20888 w 20724"/>
                <a:gd name="connsiteY10" fmla="*/ 18674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888" y="18674"/>
                  </a:moveTo>
                  <a:cubicBezTo>
                    <a:pt x="20888" y="6983"/>
                    <a:pt x="16460" y="75"/>
                    <a:pt x="9551" y="75"/>
                  </a:cubicBezTo>
                  <a:cubicBezTo>
                    <a:pt x="3706" y="75"/>
                    <a:pt x="163" y="4503"/>
                    <a:pt x="163" y="9463"/>
                  </a:cubicBezTo>
                  <a:cubicBezTo>
                    <a:pt x="163" y="14245"/>
                    <a:pt x="3706" y="18851"/>
                    <a:pt x="9551" y="18851"/>
                  </a:cubicBezTo>
                  <a:cubicBezTo>
                    <a:pt x="11677" y="18851"/>
                    <a:pt x="13980" y="18142"/>
                    <a:pt x="15751" y="16548"/>
                  </a:cubicBezTo>
                  <a:cubicBezTo>
                    <a:pt x="16282" y="16194"/>
                    <a:pt x="16460" y="16017"/>
                    <a:pt x="16637" y="16017"/>
                  </a:cubicBezTo>
                  <a:cubicBezTo>
                    <a:pt x="16814" y="16017"/>
                    <a:pt x="16991" y="16194"/>
                    <a:pt x="16991" y="18674"/>
                  </a:cubicBezTo>
                  <a:cubicBezTo>
                    <a:pt x="16991" y="31782"/>
                    <a:pt x="10791" y="42410"/>
                    <a:pt x="4946" y="48256"/>
                  </a:cubicBezTo>
                  <a:cubicBezTo>
                    <a:pt x="2997" y="50204"/>
                    <a:pt x="2997" y="50558"/>
                    <a:pt x="2997" y="51090"/>
                  </a:cubicBezTo>
                  <a:cubicBezTo>
                    <a:pt x="2997" y="52330"/>
                    <a:pt x="3883" y="53038"/>
                    <a:pt x="4769" y="53038"/>
                  </a:cubicBezTo>
                  <a:cubicBezTo>
                    <a:pt x="6717" y="53038"/>
                    <a:pt x="20888" y="39399"/>
                    <a:pt x="20888" y="18674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形状 126">
              <a:extLst>
                <a:ext uri="{FF2B5EF4-FFF2-40B4-BE49-F238E27FC236}">
                  <a16:creationId xmlns:a16="http://schemas.microsoft.com/office/drawing/2014/main" id="{C90E260F-871F-818C-1904-5B87181EC72F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3426385" y="3886803"/>
              <a:ext cx="62883" cy="177135"/>
            </a:xfrm>
            <a:custGeom>
              <a:avLst/>
              <a:gdLst>
                <a:gd name="connsiteX0" fmla="*/ 37546 w 62883"/>
                <a:gd name="connsiteY0" fmla="*/ 23634 h 177135"/>
                <a:gd name="connsiteX1" fmla="*/ 61460 w 62883"/>
                <a:gd name="connsiteY1" fmla="*/ 3972 h 177135"/>
                <a:gd name="connsiteX2" fmla="*/ 63054 w 62883"/>
                <a:gd name="connsiteY2" fmla="*/ 2023 h 177135"/>
                <a:gd name="connsiteX3" fmla="*/ 59688 w 62883"/>
                <a:gd name="connsiteY3" fmla="*/ 75 h 177135"/>
                <a:gd name="connsiteX4" fmla="*/ 25678 w 62883"/>
                <a:gd name="connsiteY4" fmla="*/ 22217 h 177135"/>
                <a:gd name="connsiteX5" fmla="*/ 25678 w 62883"/>
                <a:gd name="connsiteY5" fmla="*/ 62604 h 177135"/>
                <a:gd name="connsiteX6" fmla="*/ 18593 w 62883"/>
                <a:gd name="connsiteY6" fmla="*/ 81026 h 177135"/>
                <a:gd name="connsiteX7" fmla="*/ 1765 w 62883"/>
                <a:gd name="connsiteY7" fmla="*/ 86694 h 177135"/>
                <a:gd name="connsiteX8" fmla="*/ 171 w 62883"/>
                <a:gd name="connsiteY8" fmla="*/ 88643 h 177135"/>
                <a:gd name="connsiteX9" fmla="*/ 3005 w 62883"/>
                <a:gd name="connsiteY9" fmla="*/ 90591 h 177135"/>
                <a:gd name="connsiteX10" fmla="*/ 25147 w 62883"/>
                <a:gd name="connsiteY10" fmla="*/ 106356 h 177135"/>
                <a:gd name="connsiteX11" fmla="*/ 25678 w 62883"/>
                <a:gd name="connsiteY11" fmla="*/ 115036 h 177135"/>
                <a:gd name="connsiteX12" fmla="*/ 25678 w 62883"/>
                <a:gd name="connsiteY12" fmla="*/ 150109 h 177135"/>
                <a:gd name="connsiteX13" fmla="*/ 34181 w 62883"/>
                <a:gd name="connsiteY13" fmla="*/ 169948 h 177135"/>
                <a:gd name="connsiteX14" fmla="*/ 59688 w 62883"/>
                <a:gd name="connsiteY14" fmla="*/ 177210 h 177135"/>
                <a:gd name="connsiteX15" fmla="*/ 63054 w 62883"/>
                <a:gd name="connsiteY15" fmla="*/ 175262 h 177135"/>
                <a:gd name="connsiteX16" fmla="*/ 60220 w 62883"/>
                <a:gd name="connsiteY16" fmla="*/ 173313 h 177135"/>
                <a:gd name="connsiteX17" fmla="*/ 38078 w 62883"/>
                <a:gd name="connsiteY17" fmla="*/ 157903 h 177135"/>
                <a:gd name="connsiteX18" fmla="*/ 37546 w 62883"/>
                <a:gd name="connsiteY18" fmla="*/ 149577 h 177135"/>
                <a:gd name="connsiteX19" fmla="*/ 37546 w 62883"/>
                <a:gd name="connsiteY19" fmla="*/ 112379 h 177135"/>
                <a:gd name="connsiteX20" fmla="*/ 30461 w 62883"/>
                <a:gd name="connsiteY20" fmla="*/ 95551 h 177135"/>
                <a:gd name="connsiteX21" fmla="*/ 16644 w 62883"/>
                <a:gd name="connsiteY21" fmla="*/ 88643 h 177135"/>
                <a:gd name="connsiteX22" fmla="*/ 37546 w 62883"/>
                <a:gd name="connsiteY22" fmla="*/ 66146 h 177135"/>
                <a:gd name="connsiteX23" fmla="*/ 37546 w 62883"/>
                <a:gd name="connsiteY23" fmla="*/ 23634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37546" y="23634"/>
                  </a:moveTo>
                  <a:cubicBezTo>
                    <a:pt x="37546" y="16548"/>
                    <a:pt x="42152" y="5212"/>
                    <a:pt x="61460" y="3972"/>
                  </a:cubicBezTo>
                  <a:cubicBezTo>
                    <a:pt x="62345" y="3794"/>
                    <a:pt x="63054" y="3086"/>
                    <a:pt x="63054" y="2023"/>
                  </a:cubicBezTo>
                  <a:cubicBezTo>
                    <a:pt x="63054" y="75"/>
                    <a:pt x="61637" y="75"/>
                    <a:pt x="59688" y="75"/>
                  </a:cubicBezTo>
                  <a:cubicBezTo>
                    <a:pt x="41975" y="75"/>
                    <a:pt x="25856" y="9109"/>
                    <a:pt x="25678" y="22217"/>
                  </a:cubicBezTo>
                  <a:lnTo>
                    <a:pt x="25678" y="62604"/>
                  </a:lnTo>
                  <a:cubicBezTo>
                    <a:pt x="25678" y="69512"/>
                    <a:pt x="25678" y="75180"/>
                    <a:pt x="18593" y="81026"/>
                  </a:cubicBezTo>
                  <a:cubicBezTo>
                    <a:pt x="12393" y="86163"/>
                    <a:pt x="5662" y="86517"/>
                    <a:pt x="1765" y="86694"/>
                  </a:cubicBezTo>
                  <a:cubicBezTo>
                    <a:pt x="879" y="86871"/>
                    <a:pt x="171" y="87580"/>
                    <a:pt x="171" y="88643"/>
                  </a:cubicBezTo>
                  <a:cubicBezTo>
                    <a:pt x="171" y="90414"/>
                    <a:pt x="1234" y="90414"/>
                    <a:pt x="3005" y="90591"/>
                  </a:cubicBezTo>
                  <a:cubicBezTo>
                    <a:pt x="14696" y="91300"/>
                    <a:pt x="23198" y="97676"/>
                    <a:pt x="25147" y="106356"/>
                  </a:cubicBezTo>
                  <a:cubicBezTo>
                    <a:pt x="25678" y="108305"/>
                    <a:pt x="25678" y="108659"/>
                    <a:pt x="25678" y="115036"/>
                  </a:cubicBezTo>
                  <a:lnTo>
                    <a:pt x="25678" y="150109"/>
                  </a:lnTo>
                  <a:cubicBezTo>
                    <a:pt x="25678" y="157548"/>
                    <a:pt x="25678" y="163217"/>
                    <a:pt x="34181" y="169948"/>
                  </a:cubicBezTo>
                  <a:cubicBezTo>
                    <a:pt x="41089" y="175262"/>
                    <a:pt x="52780" y="177210"/>
                    <a:pt x="59688" y="177210"/>
                  </a:cubicBezTo>
                  <a:cubicBezTo>
                    <a:pt x="61637" y="177210"/>
                    <a:pt x="63054" y="177210"/>
                    <a:pt x="63054" y="175262"/>
                  </a:cubicBezTo>
                  <a:cubicBezTo>
                    <a:pt x="63054" y="173491"/>
                    <a:pt x="61991" y="173491"/>
                    <a:pt x="60220" y="173313"/>
                  </a:cubicBezTo>
                  <a:cubicBezTo>
                    <a:pt x="49060" y="172605"/>
                    <a:pt x="40381" y="166937"/>
                    <a:pt x="38078" y="157903"/>
                  </a:cubicBezTo>
                  <a:cubicBezTo>
                    <a:pt x="37546" y="156308"/>
                    <a:pt x="37546" y="155954"/>
                    <a:pt x="37546" y="149577"/>
                  </a:cubicBezTo>
                  <a:lnTo>
                    <a:pt x="37546" y="112379"/>
                  </a:lnTo>
                  <a:cubicBezTo>
                    <a:pt x="37546" y="104230"/>
                    <a:pt x="36129" y="101219"/>
                    <a:pt x="30461" y="95551"/>
                  </a:cubicBezTo>
                  <a:cubicBezTo>
                    <a:pt x="26741" y="91831"/>
                    <a:pt x="21604" y="90060"/>
                    <a:pt x="16644" y="88643"/>
                  </a:cubicBezTo>
                  <a:cubicBezTo>
                    <a:pt x="31170" y="84568"/>
                    <a:pt x="37546" y="76420"/>
                    <a:pt x="37546" y="66146"/>
                  </a:cubicBezTo>
                  <a:lnTo>
                    <a:pt x="37546" y="23634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形状 127">
              <a:extLst>
                <a:ext uri="{FF2B5EF4-FFF2-40B4-BE49-F238E27FC236}">
                  <a16:creationId xmlns:a16="http://schemas.microsoft.com/office/drawing/2014/main" id="{260F170E-EB0E-1171-1531-5BA4E3561221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3511588" y="3894774"/>
              <a:ext cx="88390" cy="161193"/>
            </a:xfrm>
            <a:custGeom>
              <a:avLst/>
              <a:gdLst>
                <a:gd name="connsiteX0" fmla="*/ 55796 w 88390"/>
                <a:gd name="connsiteY0" fmla="*/ 54101 h 161193"/>
                <a:gd name="connsiteX1" fmla="*/ 71030 w 88390"/>
                <a:gd name="connsiteY1" fmla="*/ 54101 h 161193"/>
                <a:gd name="connsiteX2" fmla="*/ 76344 w 88390"/>
                <a:gd name="connsiteY2" fmla="*/ 50558 h 161193"/>
                <a:gd name="connsiteX3" fmla="*/ 71562 w 88390"/>
                <a:gd name="connsiteY3" fmla="*/ 48610 h 161193"/>
                <a:gd name="connsiteX4" fmla="*/ 56859 w 88390"/>
                <a:gd name="connsiteY4" fmla="*/ 48610 h 161193"/>
                <a:gd name="connsiteX5" fmla="*/ 60579 w 88390"/>
                <a:gd name="connsiteY5" fmla="*/ 28416 h 161193"/>
                <a:gd name="connsiteX6" fmla="*/ 64830 w 88390"/>
                <a:gd name="connsiteY6" fmla="*/ 9994 h 161193"/>
                <a:gd name="connsiteX7" fmla="*/ 73156 w 88390"/>
                <a:gd name="connsiteY7" fmla="*/ 3972 h 161193"/>
                <a:gd name="connsiteX8" fmla="*/ 81835 w 88390"/>
                <a:gd name="connsiteY8" fmla="*/ 7160 h 161193"/>
                <a:gd name="connsiteX9" fmla="*/ 72270 w 88390"/>
                <a:gd name="connsiteY9" fmla="*/ 16725 h 161193"/>
                <a:gd name="connsiteX10" fmla="*/ 78824 w 88390"/>
                <a:gd name="connsiteY10" fmla="*/ 22925 h 161193"/>
                <a:gd name="connsiteX11" fmla="*/ 88567 w 88390"/>
                <a:gd name="connsiteY11" fmla="*/ 12297 h 161193"/>
                <a:gd name="connsiteX12" fmla="*/ 73156 w 88390"/>
                <a:gd name="connsiteY12" fmla="*/ 75 h 161193"/>
                <a:gd name="connsiteX13" fmla="*/ 50659 w 88390"/>
                <a:gd name="connsiteY13" fmla="*/ 20800 h 161193"/>
                <a:gd name="connsiteX14" fmla="*/ 44814 w 88390"/>
                <a:gd name="connsiteY14" fmla="*/ 48610 h 161193"/>
                <a:gd name="connsiteX15" fmla="*/ 32592 w 88390"/>
                <a:gd name="connsiteY15" fmla="*/ 48610 h 161193"/>
                <a:gd name="connsiteX16" fmla="*/ 27278 w 88390"/>
                <a:gd name="connsiteY16" fmla="*/ 51975 h 161193"/>
                <a:gd name="connsiteX17" fmla="*/ 32237 w 88390"/>
                <a:gd name="connsiteY17" fmla="*/ 54101 h 161193"/>
                <a:gd name="connsiteX18" fmla="*/ 43928 w 88390"/>
                <a:gd name="connsiteY18" fmla="*/ 54101 h 161193"/>
                <a:gd name="connsiteX19" fmla="*/ 30643 w 88390"/>
                <a:gd name="connsiteY19" fmla="*/ 124070 h 161193"/>
                <a:gd name="connsiteX20" fmla="*/ 15232 w 88390"/>
                <a:gd name="connsiteY20" fmla="*/ 157371 h 161193"/>
                <a:gd name="connsiteX21" fmla="*/ 6730 w 88390"/>
                <a:gd name="connsiteY21" fmla="*/ 154183 h 161193"/>
                <a:gd name="connsiteX22" fmla="*/ 16472 w 88390"/>
                <a:gd name="connsiteY22" fmla="*/ 144617 h 161193"/>
                <a:gd name="connsiteX23" fmla="*/ 9918 w 88390"/>
                <a:gd name="connsiteY23" fmla="*/ 138418 h 161193"/>
                <a:gd name="connsiteX24" fmla="*/ 176 w 88390"/>
                <a:gd name="connsiteY24" fmla="*/ 149046 h 161193"/>
                <a:gd name="connsiteX25" fmla="*/ 15232 w 88390"/>
                <a:gd name="connsiteY25" fmla="*/ 161268 h 161193"/>
                <a:gd name="connsiteX26" fmla="*/ 35249 w 88390"/>
                <a:gd name="connsiteY26" fmla="*/ 144086 h 161193"/>
                <a:gd name="connsiteX27" fmla="*/ 45168 w 88390"/>
                <a:gd name="connsiteY27" fmla="*/ 110253 h 161193"/>
                <a:gd name="connsiteX28" fmla="*/ 55796 w 88390"/>
                <a:gd name="connsiteY28" fmla="*/ 54101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796" y="54101"/>
                  </a:moveTo>
                  <a:lnTo>
                    <a:pt x="71030" y="54101"/>
                  </a:lnTo>
                  <a:cubicBezTo>
                    <a:pt x="74573" y="54101"/>
                    <a:pt x="76344" y="54101"/>
                    <a:pt x="76344" y="50558"/>
                  </a:cubicBezTo>
                  <a:cubicBezTo>
                    <a:pt x="76344" y="48610"/>
                    <a:pt x="74573" y="48610"/>
                    <a:pt x="71562" y="48610"/>
                  </a:cubicBezTo>
                  <a:lnTo>
                    <a:pt x="56859" y="48610"/>
                  </a:lnTo>
                  <a:lnTo>
                    <a:pt x="60579" y="28416"/>
                  </a:lnTo>
                  <a:cubicBezTo>
                    <a:pt x="61288" y="24697"/>
                    <a:pt x="63768" y="12120"/>
                    <a:pt x="64830" y="9994"/>
                  </a:cubicBezTo>
                  <a:cubicBezTo>
                    <a:pt x="66425" y="6629"/>
                    <a:pt x="69436" y="3972"/>
                    <a:pt x="73156" y="3972"/>
                  </a:cubicBezTo>
                  <a:cubicBezTo>
                    <a:pt x="73864" y="3972"/>
                    <a:pt x="78470" y="3972"/>
                    <a:pt x="81835" y="7160"/>
                  </a:cubicBezTo>
                  <a:cubicBezTo>
                    <a:pt x="74041" y="7869"/>
                    <a:pt x="72270" y="14068"/>
                    <a:pt x="72270" y="16725"/>
                  </a:cubicBezTo>
                  <a:cubicBezTo>
                    <a:pt x="72270" y="20800"/>
                    <a:pt x="75459" y="22925"/>
                    <a:pt x="78824" y="22925"/>
                  </a:cubicBezTo>
                  <a:cubicBezTo>
                    <a:pt x="83430" y="22925"/>
                    <a:pt x="88567" y="19028"/>
                    <a:pt x="88567" y="12297"/>
                  </a:cubicBezTo>
                  <a:cubicBezTo>
                    <a:pt x="88567" y="4149"/>
                    <a:pt x="80418" y="75"/>
                    <a:pt x="73156" y="75"/>
                  </a:cubicBezTo>
                  <a:cubicBezTo>
                    <a:pt x="67133" y="75"/>
                    <a:pt x="55974" y="3263"/>
                    <a:pt x="50659" y="20800"/>
                  </a:cubicBezTo>
                  <a:cubicBezTo>
                    <a:pt x="49597" y="24519"/>
                    <a:pt x="49065" y="26291"/>
                    <a:pt x="44814" y="48610"/>
                  </a:cubicBezTo>
                  <a:lnTo>
                    <a:pt x="32592" y="48610"/>
                  </a:lnTo>
                  <a:cubicBezTo>
                    <a:pt x="29226" y="48610"/>
                    <a:pt x="27278" y="48610"/>
                    <a:pt x="27278" y="51975"/>
                  </a:cubicBezTo>
                  <a:cubicBezTo>
                    <a:pt x="27278" y="54101"/>
                    <a:pt x="28872" y="54101"/>
                    <a:pt x="32237" y="54101"/>
                  </a:cubicBezTo>
                  <a:lnTo>
                    <a:pt x="43928" y="54101"/>
                  </a:lnTo>
                  <a:lnTo>
                    <a:pt x="30643" y="124070"/>
                  </a:lnTo>
                  <a:cubicBezTo>
                    <a:pt x="27455" y="141252"/>
                    <a:pt x="24443" y="157371"/>
                    <a:pt x="15232" y="157371"/>
                  </a:cubicBezTo>
                  <a:cubicBezTo>
                    <a:pt x="14524" y="157371"/>
                    <a:pt x="10095" y="157371"/>
                    <a:pt x="6730" y="154183"/>
                  </a:cubicBezTo>
                  <a:cubicBezTo>
                    <a:pt x="14878" y="153651"/>
                    <a:pt x="16472" y="147274"/>
                    <a:pt x="16472" y="144617"/>
                  </a:cubicBezTo>
                  <a:cubicBezTo>
                    <a:pt x="16472" y="140543"/>
                    <a:pt x="13284" y="138418"/>
                    <a:pt x="9918" y="138418"/>
                  </a:cubicBezTo>
                  <a:cubicBezTo>
                    <a:pt x="5313" y="138418"/>
                    <a:pt x="176" y="142315"/>
                    <a:pt x="176" y="149046"/>
                  </a:cubicBezTo>
                  <a:cubicBezTo>
                    <a:pt x="176" y="157017"/>
                    <a:pt x="7970" y="161268"/>
                    <a:pt x="15232" y="161268"/>
                  </a:cubicBezTo>
                  <a:cubicBezTo>
                    <a:pt x="24975" y="161268"/>
                    <a:pt x="32060" y="150817"/>
                    <a:pt x="35249" y="144086"/>
                  </a:cubicBezTo>
                  <a:cubicBezTo>
                    <a:pt x="40917" y="132926"/>
                    <a:pt x="44991" y="111493"/>
                    <a:pt x="45168" y="110253"/>
                  </a:cubicBezTo>
                  <a:lnTo>
                    <a:pt x="55796" y="54101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形状 128">
              <a:extLst>
                <a:ext uri="{FF2B5EF4-FFF2-40B4-BE49-F238E27FC236}">
                  <a16:creationId xmlns:a16="http://schemas.microsoft.com/office/drawing/2014/main" id="{F62BBDF8-7407-F74B-18C0-2A534F3419A1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3625526" y="3886803"/>
              <a:ext cx="41095" cy="177135"/>
            </a:xfrm>
            <a:custGeom>
              <a:avLst/>
              <a:gdLst>
                <a:gd name="connsiteX0" fmla="*/ 41277 w 41095"/>
                <a:gd name="connsiteY0" fmla="*/ 175439 h 177135"/>
                <a:gd name="connsiteX1" fmla="*/ 38266 w 41095"/>
                <a:gd name="connsiteY1" fmla="*/ 171542 h 177135"/>
                <a:gd name="connsiteX2" fmla="*/ 10456 w 41095"/>
                <a:gd name="connsiteY2" fmla="*/ 88643 h 177135"/>
                <a:gd name="connsiteX3" fmla="*/ 38975 w 41095"/>
                <a:gd name="connsiteY3" fmla="*/ 4857 h 177135"/>
                <a:gd name="connsiteX4" fmla="*/ 41277 w 41095"/>
                <a:gd name="connsiteY4" fmla="*/ 1846 h 177135"/>
                <a:gd name="connsiteX5" fmla="*/ 39506 w 41095"/>
                <a:gd name="connsiteY5" fmla="*/ 75 h 177135"/>
                <a:gd name="connsiteX6" fmla="*/ 11341 w 41095"/>
                <a:gd name="connsiteY6" fmla="*/ 34616 h 177135"/>
                <a:gd name="connsiteX7" fmla="*/ 182 w 41095"/>
                <a:gd name="connsiteY7" fmla="*/ 88643 h 177135"/>
                <a:gd name="connsiteX8" fmla="*/ 11873 w 41095"/>
                <a:gd name="connsiteY8" fmla="*/ 143909 h 177135"/>
                <a:gd name="connsiteX9" fmla="*/ 39506 w 41095"/>
                <a:gd name="connsiteY9" fmla="*/ 177210 h 177135"/>
                <a:gd name="connsiteX10" fmla="*/ 41277 w 41095"/>
                <a:gd name="connsiteY10" fmla="*/ 175439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277" y="175439"/>
                  </a:moveTo>
                  <a:cubicBezTo>
                    <a:pt x="41277" y="174908"/>
                    <a:pt x="41277" y="174553"/>
                    <a:pt x="38266" y="171542"/>
                  </a:cubicBezTo>
                  <a:cubicBezTo>
                    <a:pt x="16124" y="149223"/>
                    <a:pt x="10456" y="115744"/>
                    <a:pt x="10456" y="88643"/>
                  </a:cubicBezTo>
                  <a:cubicBezTo>
                    <a:pt x="10456" y="57821"/>
                    <a:pt x="17187" y="26999"/>
                    <a:pt x="38975" y="4857"/>
                  </a:cubicBezTo>
                  <a:cubicBezTo>
                    <a:pt x="41277" y="2732"/>
                    <a:pt x="41277" y="2377"/>
                    <a:pt x="41277" y="1846"/>
                  </a:cubicBezTo>
                  <a:cubicBezTo>
                    <a:pt x="41277" y="606"/>
                    <a:pt x="40569" y="75"/>
                    <a:pt x="39506" y="75"/>
                  </a:cubicBezTo>
                  <a:cubicBezTo>
                    <a:pt x="37735" y="75"/>
                    <a:pt x="21792" y="12120"/>
                    <a:pt x="11341" y="34616"/>
                  </a:cubicBezTo>
                  <a:cubicBezTo>
                    <a:pt x="2307" y="54101"/>
                    <a:pt x="182" y="73763"/>
                    <a:pt x="182" y="88643"/>
                  </a:cubicBezTo>
                  <a:cubicBezTo>
                    <a:pt x="182" y="102459"/>
                    <a:pt x="2130" y="123893"/>
                    <a:pt x="11873" y="143909"/>
                  </a:cubicBezTo>
                  <a:cubicBezTo>
                    <a:pt x="22501" y="165697"/>
                    <a:pt x="37735" y="177210"/>
                    <a:pt x="39506" y="177210"/>
                  </a:cubicBezTo>
                  <a:cubicBezTo>
                    <a:pt x="40569" y="177210"/>
                    <a:pt x="41277" y="176679"/>
                    <a:pt x="41277" y="175439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形状 129">
              <a:extLst>
                <a:ext uri="{FF2B5EF4-FFF2-40B4-BE49-F238E27FC236}">
                  <a16:creationId xmlns:a16="http://schemas.microsoft.com/office/drawing/2014/main" id="{0A434DFE-CDE8-3F7B-1826-4796A1716E7B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3680950" y="3896191"/>
              <a:ext cx="74928" cy="159776"/>
            </a:xfrm>
            <a:custGeom>
              <a:avLst/>
              <a:gdLst>
                <a:gd name="connsiteX0" fmla="*/ 23390 w 74928"/>
                <a:gd name="connsiteY0" fmla="*/ 69335 h 159776"/>
                <a:gd name="connsiteX1" fmla="*/ 186 w 74928"/>
                <a:gd name="connsiteY1" fmla="*/ 105116 h 159776"/>
                <a:gd name="connsiteX2" fmla="*/ 5323 w 74928"/>
                <a:gd name="connsiteY2" fmla="*/ 119110 h 159776"/>
                <a:gd name="connsiteX3" fmla="*/ 25870 w 74928"/>
                <a:gd name="connsiteY3" fmla="*/ 130624 h 159776"/>
                <a:gd name="connsiteX4" fmla="*/ 47304 w 74928"/>
                <a:gd name="connsiteY4" fmla="*/ 138949 h 159776"/>
                <a:gd name="connsiteX5" fmla="*/ 53503 w 74928"/>
                <a:gd name="connsiteY5" fmla="*/ 146566 h 159776"/>
                <a:gd name="connsiteX6" fmla="*/ 44824 w 74928"/>
                <a:gd name="connsiteY6" fmla="*/ 155954 h 159776"/>
                <a:gd name="connsiteX7" fmla="*/ 29236 w 74928"/>
                <a:gd name="connsiteY7" fmla="*/ 150286 h 159776"/>
                <a:gd name="connsiteX8" fmla="*/ 27287 w 74928"/>
                <a:gd name="connsiteY8" fmla="*/ 149400 h 159776"/>
                <a:gd name="connsiteX9" fmla="*/ 25516 w 74928"/>
                <a:gd name="connsiteY9" fmla="*/ 151349 h 159776"/>
                <a:gd name="connsiteX10" fmla="*/ 44824 w 74928"/>
                <a:gd name="connsiteY10" fmla="*/ 159851 h 159776"/>
                <a:gd name="connsiteX11" fmla="*/ 63246 w 74928"/>
                <a:gd name="connsiteY11" fmla="*/ 140898 h 159776"/>
                <a:gd name="connsiteX12" fmla="*/ 54743 w 74928"/>
                <a:gd name="connsiteY12" fmla="*/ 128321 h 159776"/>
                <a:gd name="connsiteX13" fmla="*/ 43938 w 74928"/>
                <a:gd name="connsiteY13" fmla="*/ 124247 h 159776"/>
                <a:gd name="connsiteX14" fmla="*/ 33133 w 74928"/>
                <a:gd name="connsiteY14" fmla="*/ 120173 h 159776"/>
                <a:gd name="connsiteX15" fmla="*/ 22505 w 74928"/>
                <a:gd name="connsiteY15" fmla="*/ 115921 h 159776"/>
                <a:gd name="connsiteX16" fmla="*/ 9220 w 74928"/>
                <a:gd name="connsiteY16" fmla="*/ 100156 h 159776"/>
                <a:gd name="connsiteX17" fmla="*/ 31007 w 74928"/>
                <a:gd name="connsiteY17" fmla="*/ 70043 h 159776"/>
                <a:gd name="connsiteX18" fmla="*/ 46595 w 74928"/>
                <a:gd name="connsiteY18" fmla="*/ 72346 h 159776"/>
                <a:gd name="connsiteX19" fmla="*/ 63069 w 74928"/>
                <a:gd name="connsiteY19" fmla="*/ 66855 h 159776"/>
                <a:gd name="connsiteX20" fmla="*/ 48544 w 74928"/>
                <a:gd name="connsiteY20" fmla="*/ 62072 h 159776"/>
                <a:gd name="connsiteX21" fmla="*/ 33664 w 74928"/>
                <a:gd name="connsiteY21" fmla="*/ 64198 h 159776"/>
                <a:gd name="connsiteX22" fmla="*/ 28350 w 74928"/>
                <a:gd name="connsiteY22" fmla="*/ 50381 h 159776"/>
                <a:gd name="connsiteX23" fmla="*/ 48012 w 74928"/>
                <a:gd name="connsiteY23" fmla="*/ 20268 h 159776"/>
                <a:gd name="connsiteX24" fmla="*/ 59349 w 74928"/>
                <a:gd name="connsiteY24" fmla="*/ 24165 h 159776"/>
                <a:gd name="connsiteX25" fmla="*/ 75114 w 74928"/>
                <a:gd name="connsiteY25" fmla="*/ 18674 h 159776"/>
                <a:gd name="connsiteX26" fmla="*/ 60412 w 74928"/>
                <a:gd name="connsiteY26" fmla="*/ 13891 h 159776"/>
                <a:gd name="connsiteX27" fmla="*/ 49252 w 74928"/>
                <a:gd name="connsiteY27" fmla="*/ 14777 h 159776"/>
                <a:gd name="connsiteX28" fmla="*/ 48367 w 74928"/>
                <a:gd name="connsiteY28" fmla="*/ 8931 h 159776"/>
                <a:gd name="connsiteX29" fmla="*/ 49252 w 74928"/>
                <a:gd name="connsiteY29" fmla="*/ 2377 h 159776"/>
                <a:gd name="connsiteX30" fmla="*/ 47127 w 74928"/>
                <a:gd name="connsiteY30" fmla="*/ 75 h 159776"/>
                <a:gd name="connsiteX31" fmla="*/ 43938 w 74928"/>
                <a:gd name="connsiteY31" fmla="*/ 8754 h 159776"/>
                <a:gd name="connsiteX32" fmla="*/ 45178 w 74928"/>
                <a:gd name="connsiteY32" fmla="*/ 15663 h 159776"/>
                <a:gd name="connsiteX33" fmla="*/ 14179 w 74928"/>
                <a:gd name="connsiteY33" fmla="*/ 48787 h 159776"/>
                <a:gd name="connsiteX34" fmla="*/ 25693 w 74928"/>
                <a:gd name="connsiteY34" fmla="*/ 67563 h 159776"/>
                <a:gd name="connsiteX35" fmla="*/ 23390 w 74928"/>
                <a:gd name="connsiteY35" fmla="*/ 69335 h 159776"/>
                <a:gd name="connsiteX36" fmla="*/ 52086 w 74928"/>
                <a:gd name="connsiteY36" fmla="*/ 18674 h 159776"/>
                <a:gd name="connsiteX37" fmla="*/ 60589 w 74928"/>
                <a:gd name="connsiteY37" fmla="*/ 17788 h 159776"/>
                <a:gd name="connsiteX38" fmla="*/ 70509 w 74928"/>
                <a:gd name="connsiteY38" fmla="*/ 18851 h 159776"/>
                <a:gd name="connsiteX39" fmla="*/ 59526 w 74928"/>
                <a:gd name="connsiteY39" fmla="*/ 20268 h 159776"/>
                <a:gd name="connsiteX40" fmla="*/ 52086 w 74928"/>
                <a:gd name="connsiteY40" fmla="*/ 18674 h 159776"/>
                <a:gd name="connsiteX41" fmla="*/ 38270 w 74928"/>
                <a:gd name="connsiteY41" fmla="*/ 67032 h 159776"/>
                <a:gd name="connsiteX42" fmla="*/ 48367 w 74928"/>
                <a:gd name="connsiteY42" fmla="*/ 65969 h 159776"/>
                <a:gd name="connsiteX43" fmla="*/ 58463 w 74928"/>
                <a:gd name="connsiteY43" fmla="*/ 67032 h 159776"/>
                <a:gd name="connsiteX44" fmla="*/ 47127 w 74928"/>
                <a:gd name="connsiteY44" fmla="*/ 68449 h 159776"/>
                <a:gd name="connsiteX45" fmla="*/ 38270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390" y="69335"/>
                  </a:moveTo>
                  <a:cubicBezTo>
                    <a:pt x="4083" y="82088"/>
                    <a:pt x="186" y="98739"/>
                    <a:pt x="186" y="105116"/>
                  </a:cubicBezTo>
                  <a:cubicBezTo>
                    <a:pt x="186" y="113619"/>
                    <a:pt x="4968" y="118578"/>
                    <a:pt x="5323" y="119110"/>
                  </a:cubicBezTo>
                  <a:cubicBezTo>
                    <a:pt x="10991" y="124955"/>
                    <a:pt x="12585" y="125664"/>
                    <a:pt x="25870" y="130624"/>
                  </a:cubicBezTo>
                  <a:lnTo>
                    <a:pt x="47304" y="138949"/>
                  </a:lnTo>
                  <a:cubicBezTo>
                    <a:pt x="49961" y="140189"/>
                    <a:pt x="53503" y="141429"/>
                    <a:pt x="53503" y="146566"/>
                  </a:cubicBezTo>
                  <a:cubicBezTo>
                    <a:pt x="53503" y="150640"/>
                    <a:pt x="50315" y="155954"/>
                    <a:pt x="44824" y="155954"/>
                  </a:cubicBezTo>
                  <a:cubicBezTo>
                    <a:pt x="37030" y="155954"/>
                    <a:pt x="31184" y="151703"/>
                    <a:pt x="29236" y="150286"/>
                  </a:cubicBezTo>
                  <a:cubicBezTo>
                    <a:pt x="28173" y="149577"/>
                    <a:pt x="27996" y="149400"/>
                    <a:pt x="27287" y="149400"/>
                  </a:cubicBezTo>
                  <a:cubicBezTo>
                    <a:pt x="25870" y="149400"/>
                    <a:pt x="25516" y="150640"/>
                    <a:pt x="25516" y="151349"/>
                  </a:cubicBezTo>
                  <a:cubicBezTo>
                    <a:pt x="25516" y="153474"/>
                    <a:pt x="34904" y="159851"/>
                    <a:pt x="44824" y="159851"/>
                  </a:cubicBezTo>
                  <a:cubicBezTo>
                    <a:pt x="55806" y="159851"/>
                    <a:pt x="63246" y="149577"/>
                    <a:pt x="63246" y="140898"/>
                  </a:cubicBezTo>
                  <a:cubicBezTo>
                    <a:pt x="63246" y="132395"/>
                    <a:pt x="56692" y="129207"/>
                    <a:pt x="54743" y="128321"/>
                  </a:cubicBezTo>
                  <a:cubicBezTo>
                    <a:pt x="52264" y="127435"/>
                    <a:pt x="46241" y="125132"/>
                    <a:pt x="43938" y="124247"/>
                  </a:cubicBezTo>
                  <a:cubicBezTo>
                    <a:pt x="40395" y="122830"/>
                    <a:pt x="36853" y="121413"/>
                    <a:pt x="33133" y="120173"/>
                  </a:cubicBezTo>
                  <a:lnTo>
                    <a:pt x="22505" y="115921"/>
                  </a:lnTo>
                  <a:cubicBezTo>
                    <a:pt x="14534" y="112733"/>
                    <a:pt x="9220" y="107596"/>
                    <a:pt x="9220" y="100156"/>
                  </a:cubicBezTo>
                  <a:cubicBezTo>
                    <a:pt x="9220" y="92894"/>
                    <a:pt x="16128" y="77483"/>
                    <a:pt x="31007" y="70043"/>
                  </a:cubicBezTo>
                  <a:cubicBezTo>
                    <a:pt x="37561" y="72346"/>
                    <a:pt x="42875" y="72346"/>
                    <a:pt x="46595" y="72346"/>
                  </a:cubicBezTo>
                  <a:cubicBezTo>
                    <a:pt x="51909" y="72346"/>
                    <a:pt x="63069" y="72346"/>
                    <a:pt x="63069" y="66855"/>
                  </a:cubicBezTo>
                  <a:cubicBezTo>
                    <a:pt x="63069" y="62426"/>
                    <a:pt x="55452" y="62072"/>
                    <a:pt x="48544" y="62072"/>
                  </a:cubicBezTo>
                  <a:cubicBezTo>
                    <a:pt x="45355" y="62072"/>
                    <a:pt x="40218" y="62072"/>
                    <a:pt x="33664" y="64198"/>
                  </a:cubicBezTo>
                  <a:cubicBezTo>
                    <a:pt x="29059" y="59592"/>
                    <a:pt x="28350" y="53747"/>
                    <a:pt x="28350" y="50381"/>
                  </a:cubicBezTo>
                  <a:cubicBezTo>
                    <a:pt x="28350" y="40462"/>
                    <a:pt x="34727" y="26822"/>
                    <a:pt x="48012" y="20268"/>
                  </a:cubicBezTo>
                  <a:cubicBezTo>
                    <a:pt x="51201" y="24165"/>
                    <a:pt x="55275" y="24165"/>
                    <a:pt x="59349" y="24165"/>
                  </a:cubicBezTo>
                  <a:cubicBezTo>
                    <a:pt x="63777" y="24165"/>
                    <a:pt x="75114" y="24165"/>
                    <a:pt x="75114" y="18674"/>
                  </a:cubicBezTo>
                  <a:cubicBezTo>
                    <a:pt x="75114" y="14068"/>
                    <a:pt x="67320" y="13891"/>
                    <a:pt x="60412" y="13891"/>
                  </a:cubicBezTo>
                  <a:cubicBezTo>
                    <a:pt x="58109" y="13891"/>
                    <a:pt x="53858" y="13891"/>
                    <a:pt x="49252" y="14777"/>
                  </a:cubicBezTo>
                  <a:cubicBezTo>
                    <a:pt x="48721" y="13183"/>
                    <a:pt x="48367" y="11943"/>
                    <a:pt x="48367" y="8931"/>
                  </a:cubicBezTo>
                  <a:cubicBezTo>
                    <a:pt x="48367" y="6452"/>
                    <a:pt x="49252" y="2732"/>
                    <a:pt x="49252" y="2377"/>
                  </a:cubicBezTo>
                  <a:cubicBezTo>
                    <a:pt x="49252" y="960"/>
                    <a:pt x="48367" y="75"/>
                    <a:pt x="47127" y="75"/>
                  </a:cubicBezTo>
                  <a:cubicBezTo>
                    <a:pt x="43938" y="75"/>
                    <a:pt x="43938" y="8223"/>
                    <a:pt x="43938" y="8754"/>
                  </a:cubicBezTo>
                  <a:cubicBezTo>
                    <a:pt x="43938" y="12297"/>
                    <a:pt x="45001" y="14954"/>
                    <a:pt x="45178" y="15663"/>
                  </a:cubicBezTo>
                  <a:cubicBezTo>
                    <a:pt x="26225" y="20977"/>
                    <a:pt x="14179" y="35148"/>
                    <a:pt x="14179" y="48787"/>
                  </a:cubicBezTo>
                  <a:cubicBezTo>
                    <a:pt x="14179" y="55341"/>
                    <a:pt x="17368" y="62781"/>
                    <a:pt x="25693" y="67563"/>
                  </a:cubicBezTo>
                  <a:lnTo>
                    <a:pt x="23390" y="69335"/>
                  </a:lnTo>
                  <a:close/>
                  <a:moveTo>
                    <a:pt x="52086" y="18674"/>
                  </a:moveTo>
                  <a:cubicBezTo>
                    <a:pt x="54921" y="17788"/>
                    <a:pt x="58640" y="17788"/>
                    <a:pt x="60589" y="17788"/>
                  </a:cubicBezTo>
                  <a:cubicBezTo>
                    <a:pt x="66612" y="17788"/>
                    <a:pt x="67320" y="17965"/>
                    <a:pt x="70509" y="18851"/>
                  </a:cubicBezTo>
                  <a:cubicBezTo>
                    <a:pt x="69091" y="19382"/>
                    <a:pt x="67320" y="20268"/>
                    <a:pt x="59526" y="20268"/>
                  </a:cubicBezTo>
                  <a:cubicBezTo>
                    <a:pt x="56161" y="20268"/>
                    <a:pt x="54035" y="20268"/>
                    <a:pt x="52086" y="18674"/>
                  </a:cubicBezTo>
                  <a:close/>
                  <a:moveTo>
                    <a:pt x="38270" y="67032"/>
                  </a:moveTo>
                  <a:cubicBezTo>
                    <a:pt x="42344" y="65969"/>
                    <a:pt x="46241" y="65969"/>
                    <a:pt x="48367" y="65969"/>
                  </a:cubicBezTo>
                  <a:cubicBezTo>
                    <a:pt x="54566" y="65969"/>
                    <a:pt x="55275" y="66146"/>
                    <a:pt x="58463" y="67032"/>
                  </a:cubicBezTo>
                  <a:cubicBezTo>
                    <a:pt x="57046" y="67740"/>
                    <a:pt x="55275" y="68449"/>
                    <a:pt x="47127" y="68449"/>
                  </a:cubicBezTo>
                  <a:cubicBezTo>
                    <a:pt x="43052" y="68449"/>
                    <a:pt x="41458" y="68449"/>
                    <a:pt x="38270" y="6703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形状 130">
              <a:extLst>
                <a:ext uri="{FF2B5EF4-FFF2-40B4-BE49-F238E27FC236}">
                  <a16:creationId xmlns:a16="http://schemas.microsoft.com/office/drawing/2014/main" id="{DA1AC2BB-FF71-0D5A-8236-02AE7E9581E1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3772620" y="3886803"/>
              <a:ext cx="41095" cy="177135"/>
            </a:xfrm>
            <a:custGeom>
              <a:avLst/>
              <a:gdLst>
                <a:gd name="connsiteX0" fmla="*/ 41286 w 41095"/>
                <a:gd name="connsiteY0" fmla="*/ 88643 h 177135"/>
                <a:gd name="connsiteX1" fmla="*/ 29595 w 41095"/>
                <a:gd name="connsiteY1" fmla="*/ 33376 h 177135"/>
                <a:gd name="connsiteX2" fmla="*/ 1962 w 41095"/>
                <a:gd name="connsiteY2" fmla="*/ 75 h 177135"/>
                <a:gd name="connsiteX3" fmla="*/ 190 w 41095"/>
                <a:gd name="connsiteY3" fmla="*/ 1846 h 177135"/>
                <a:gd name="connsiteX4" fmla="*/ 3556 w 41095"/>
                <a:gd name="connsiteY4" fmla="*/ 5920 h 177135"/>
                <a:gd name="connsiteX5" fmla="*/ 31012 w 41095"/>
                <a:gd name="connsiteY5" fmla="*/ 88643 h 177135"/>
                <a:gd name="connsiteX6" fmla="*/ 2493 w 41095"/>
                <a:gd name="connsiteY6" fmla="*/ 172428 h 177135"/>
                <a:gd name="connsiteX7" fmla="*/ 190 w 41095"/>
                <a:gd name="connsiteY7" fmla="*/ 175439 h 177135"/>
                <a:gd name="connsiteX8" fmla="*/ 1962 w 41095"/>
                <a:gd name="connsiteY8" fmla="*/ 177210 h 177135"/>
                <a:gd name="connsiteX9" fmla="*/ 30126 w 41095"/>
                <a:gd name="connsiteY9" fmla="*/ 142669 h 177135"/>
                <a:gd name="connsiteX10" fmla="*/ 41286 w 41095"/>
                <a:gd name="connsiteY10" fmla="*/ 88643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286" y="88643"/>
                  </a:moveTo>
                  <a:cubicBezTo>
                    <a:pt x="41286" y="74826"/>
                    <a:pt x="39337" y="53393"/>
                    <a:pt x="29595" y="33376"/>
                  </a:cubicBezTo>
                  <a:cubicBezTo>
                    <a:pt x="18967" y="11588"/>
                    <a:pt x="3733" y="75"/>
                    <a:pt x="1962" y="75"/>
                  </a:cubicBezTo>
                  <a:cubicBezTo>
                    <a:pt x="899" y="75"/>
                    <a:pt x="190" y="783"/>
                    <a:pt x="190" y="1846"/>
                  </a:cubicBezTo>
                  <a:cubicBezTo>
                    <a:pt x="190" y="2377"/>
                    <a:pt x="190" y="2732"/>
                    <a:pt x="3556" y="5920"/>
                  </a:cubicBezTo>
                  <a:cubicBezTo>
                    <a:pt x="20915" y="23457"/>
                    <a:pt x="31012" y="51621"/>
                    <a:pt x="31012" y="88643"/>
                  </a:cubicBezTo>
                  <a:cubicBezTo>
                    <a:pt x="31012" y="118933"/>
                    <a:pt x="24458" y="150109"/>
                    <a:pt x="2493" y="172428"/>
                  </a:cubicBezTo>
                  <a:cubicBezTo>
                    <a:pt x="190" y="174553"/>
                    <a:pt x="190" y="174908"/>
                    <a:pt x="190" y="175439"/>
                  </a:cubicBezTo>
                  <a:cubicBezTo>
                    <a:pt x="190" y="176502"/>
                    <a:pt x="899" y="177210"/>
                    <a:pt x="1962" y="177210"/>
                  </a:cubicBezTo>
                  <a:cubicBezTo>
                    <a:pt x="3733" y="177210"/>
                    <a:pt x="19675" y="165165"/>
                    <a:pt x="30126" y="142669"/>
                  </a:cubicBezTo>
                  <a:cubicBezTo>
                    <a:pt x="39160" y="123184"/>
                    <a:pt x="41286" y="103522"/>
                    <a:pt x="41286" y="88643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形状 131">
              <a:extLst>
                <a:ext uri="{FF2B5EF4-FFF2-40B4-BE49-F238E27FC236}">
                  <a16:creationId xmlns:a16="http://schemas.microsoft.com/office/drawing/2014/main" id="{4FF050ED-79B5-7903-0388-9E9CE0D97E4B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3846643" y="4000878"/>
              <a:ext cx="20724" cy="52963"/>
            </a:xfrm>
            <a:custGeom>
              <a:avLst/>
              <a:gdLst>
                <a:gd name="connsiteX0" fmla="*/ 20919 w 20724"/>
                <a:gd name="connsiteY0" fmla="*/ 18674 h 52963"/>
                <a:gd name="connsiteX1" fmla="*/ 9583 w 20724"/>
                <a:gd name="connsiteY1" fmla="*/ 75 h 52963"/>
                <a:gd name="connsiteX2" fmla="*/ 194 w 20724"/>
                <a:gd name="connsiteY2" fmla="*/ 9463 h 52963"/>
                <a:gd name="connsiteX3" fmla="*/ 9583 w 20724"/>
                <a:gd name="connsiteY3" fmla="*/ 18851 h 52963"/>
                <a:gd name="connsiteX4" fmla="*/ 15782 w 20724"/>
                <a:gd name="connsiteY4" fmla="*/ 16548 h 52963"/>
                <a:gd name="connsiteX5" fmla="*/ 16668 w 20724"/>
                <a:gd name="connsiteY5" fmla="*/ 16017 h 52963"/>
                <a:gd name="connsiteX6" fmla="*/ 17022 w 20724"/>
                <a:gd name="connsiteY6" fmla="*/ 18674 h 52963"/>
                <a:gd name="connsiteX7" fmla="*/ 4977 w 20724"/>
                <a:gd name="connsiteY7" fmla="*/ 48256 h 52963"/>
                <a:gd name="connsiteX8" fmla="*/ 3029 w 20724"/>
                <a:gd name="connsiteY8" fmla="*/ 51090 h 52963"/>
                <a:gd name="connsiteX9" fmla="*/ 4800 w 20724"/>
                <a:gd name="connsiteY9" fmla="*/ 53038 h 52963"/>
                <a:gd name="connsiteX10" fmla="*/ 20919 w 20724"/>
                <a:gd name="connsiteY10" fmla="*/ 18674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19" y="18674"/>
                  </a:moveTo>
                  <a:cubicBezTo>
                    <a:pt x="20919" y="6983"/>
                    <a:pt x="16491" y="75"/>
                    <a:pt x="9583" y="75"/>
                  </a:cubicBezTo>
                  <a:cubicBezTo>
                    <a:pt x="3737" y="75"/>
                    <a:pt x="194" y="4503"/>
                    <a:pt x="194" y="9463"/>
                  </a:cubicBezTo>
                  <a:cubicBezTo>
                    <a:pt x="194" y="14245"/>
                    <a:pt x="3737" y="18851"/>
                    <a:pt x="9583" y="18851"/>
                  </a:cubicBezTo>
                  <a:cubicBezTo>
                    <a:pt x="11708" y="18851"/>
                    <a:pt x="14011" y="18142"/>
                    <a:pt x="15782" y="16548"/>
                  </a:cubicBezTo>
                  <a:cubicBezTo>
                    <a:pt x="16314" y="16194"/>
                    <a:pt x="16491" y="16017"/>
                    <a:pt x="16668" y="16017"/>
                  </a:cubicBezTo>
                  <a:cubicBezTo>
                    <a:pt x="16845" y="16017"/>
                    <a:pt x="17022" y="16194"/>
                    <a:pt x="17022" y="18674"/>
                  </a:cubicBezTo>
                  <a:cubicBezTo>
                    <a:pt x="17022" y="31782"/>
                    <a:pt x="10822" y="42410"/>
                    <a:pt x="4977" y="48256"/>
                  </a:cubicBezTo>
                  <a:cubicBezTo>
                    <a:pt x="3029" y="50204"/>
                    <a:pt x="3029" y="50558"/>
                    <a:pt x="3029" y="51090"/>
                  </a:cubicBezTo>
                  <a:cubicBezTo>
                    <a:pt x="3029" y="52330"/>
                    <a:pt x="3914" y="53038"/>
                    <a:pt x="4800" y="53038"/>
                  </a:cubicBezTo>
                  <a:cubicBezTo>
                    <a:pt x="6748" y="53038"/>
                    <a:pt x="20919" y="39399"/>
                    <a:pt x="20919" y="18674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形状 132">
              <a:extLst>
                <a:ext uri="{FF2B5EF4-FFF2-40B4-BE49-F238E27FC236}">
                  <a16:creationId xmlns:a16="http://schemas.microsoft.com/office/drawing/2014/main" id="{CB776A62-7BB5-A170-6AA7-D1F63274AA3D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3919524" y="3894774"/>
              <a:ext cx="88390" cy="161193"/>
            </a:xfrm>
            <a:custGeom>
              <a:avLst/>
              <a:gdLst>
                <a:gd name="connsiteX0" fmla="*/ 55819 w 88390"/>
                <a:gd name="connsiteY0" fmla="*/ 54101 h 161193"/>
                <a:gd name="connsiteX1" fmla="*/ 71053 w 88390"/>
                <a:gd name="connsiteY1" fmla="*/ 54101 h 161193"/>
                <a:gd name="connsiteX2" fmla="*/ 76367 w 88390"/>
                <a:gd name="connsiteY2" fmla="*/ 50558 h 161193"/>
                <a:gd name="connsiteX3" fmla="*/ 71584 w 88390"/>
                <a:gd name="connsiteY3" fmla="*/ 48610 h 161193"/>
                <a:gd name="connsiteX4" fmla="*/ 56882 w 88390"/>
                <a:gd name="connsiteY4" fmla="*/ 48610 h 161193"/>
                <a:gd name="connsiteX5" fmla="*/ 60602 w 88390"/>
                <a:gd name="connsiteY5" fmla="*/ 28416 h 161193"/>
                <a:gd name="connsiteX6" fmla="*/ 64853 w 88390"/>
                <a:gd name="connsiteY6" fmla="*/ 9994 h 161193"/>
                <a:gd name="connsiteX7" fmla="*/ 73179 w 88390"/>
                <a:gd name="connsiteY7" fmla="*/ 3972 h 161193"/>
                <a:gd name="connsiteX8" fmla="*/ 81858 w 88390"/>
                <a:gd name="connsiteY8" fmla="*/ 7160 h 161193"/>
                <a:gd name="connsiteX9" fmla="*/ 72293 w 88390"/>
                <a:gd name="connsiteY9" fmla="*/ 16725 h 161193"/>
                <a:gd name="connsiteX10" fmla="*/ 78847 w 88390"/>
                <a:gd name="connsiteY10" fmla="*/ 22925 h 161193"/>
                <a:gd name="connsiteX11" fmla="*/ 88589 w 88390"/>
                <a:gd name="connsiteY11" fmla="*/ 12297 h 161193"/>
                <a:gd name="connsiteX12" fmla="*/ 73179 w 88390"/>
                <a:gd name="connsiteY12" fmla="*/ 75 h 161193"/>
                <a:gd name="connsiteX13" fmla="*/ 50682 w 88390"/>
                <a:gd name="connsiteY13" fmla="*/ 20800 h 161193"/>
                <a:gd name="connsiteX14" fmla="*/ 44837 w 88390"/>
                <a:gd name="connsiteY14" fmla="*/ 48610 h 161193"/>
                <a:gd name="connsiteX15" fmla="*/ 32615 w 88390"/>
                <a:gd name="connsiteY15" fmla="*/ 48610 h 161193"/>
                <a:gd name="connsiteX16" fmla="*/ 27301 w 88390"/>
                <a:gd name="connsiteY16" fmla="*/ 51975 h 161193"/>
                <a:gd name="connsiteX17" fmla="*/ 32260 w 88390"/>
                <a:gd name="connsiteY17" fmla="*/ 54101 h 161193"/>
                <a:gd name="connsiteX18" fmla="*/ 43951 w 88390"/>
                <a:gd name="connsiteY18" fmla="*/ 54101 h 161193"/>
                <a:gd name="connsiteX19" fmla="*/ 30666 w 88390"/>
                <a:gd name="connsiteY19" fmla="*/ 124070 h 161193"/>
                <a:gd name="connsiteX20" fmla="*/ 15255 w 88390"/>
                <a:gd name="connsiteY20" fmla="*/ 157371 h 161193"/>
                <a:gd name="connsiteX21" fmla="*/ 6753 w 88390"/>
                <a:gd name="connsiteY21" fmla="*/ 154183 h 161193"/>
                <a:gd name="connsiteX22" fmla="*/ 16495 w 88390"/>
                <a:gd name="connsiteY22" fmla="*/ 144617 h 161193"/>
                <a:gd name="connsiteX23" fmla="*/ 9941 w 88390"/>
                <a:gd name="connsiteY23" fmla="*/ 138418 h 161193"/>
                <a:gd name="connsiteX24" fmla="*/ 199 w 88390"/>
                <a:gd name="connsiteY24" fmla="*/ 149046 h 161193"/>
                <a:gd name="connsiteX25" fmla="*/ 15255 w 88390"/>
                <a:gd name="connsiteY25" fmla="*/ 161268 h 161193"/>
                <a:gd name="connsiteX26" fmla="*/ 35272 w 88390"/>
                <a:gd name="connsiteY26" fmla="*/ 144086 h 161193"/>
                <a:gd name="connsiteX27" fmla="*/ 45191 w 88390"/>
                <a:gd name="connsiteY27" fmla="*/ 110253 h 161193"/>
                <a:gd name="connsiteX28" fmla="*/ 55819 w 88390"/>
                <a:gd name="connsiteY28" fmla="*/ 54101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819" y="54101"/>
                  </a:moveTo>
                  <a:lnTo>
                    <a:pt x="71053" y="54101"/>
                  </a:lnTo>
                  <a:cubicBezTo>
                    <a:pt x="74596" y="54101"/>
                    <a:pt x="76367" y="54101"/>
                    <a:pt x="76367" y="50558"/>
                  </a:cubicBezTo>
                  <a:cubicBezTo>
                    <a:pt x="76367" y="48610"/>
                    <a:pt x="74596" y="48610"/>
                    <a:pt x="71584" y="48610"/>
                  </a:cubicBezTo>
                  <a:lnTo>
                    <a:pt x="56882" y="48610"/>
                  </a:lnTo>
                  <a:lnTo>
                    <a:pt x="60602" y="28416"/>
                  </a:lnTo>
                  <a:cubicBezTo>
                    <a:pt x="61311" y="24697"/>
                    <a:pt x="63790" y="12120"/>
                    <a:pt x="64853" y="9994"/>
                  </a:cubicBezTo>
                  <a:cubicBezTo>
                    <a:pt x="66448" y="6629"/>
                    <a:pt x="69459" y="3972"/>
                    <a:pt x="73179" y="3972"/>
                  </a:cubicBezTo>
                  <a:cubicBezTo>
                    <a:pt x="73887" y="3972"/>
                    <a:pt x="78493" y="3972"/>
                    <a:pt x="81858" y="7160"/>
                  </a:cubicBezTo>
                  <a:cubicBezTo>
                    <a:pt x="74064" y="7869"/>
                    <a:pt x="72293" y="14068"/>
                    <a:pt x="72293" y="16725"/>
                  </a:cubicBezTo>
                  <a:cubicBezTo>
                    <a:pt x="72293" y="20800"/>
                    <a:pt x="75481" y="22925"/>
                    <a:pt x="78847" y="22925"/>
                  </a:cubicBezTo>
                  <a:cubicBezTo>
                    <a:pt x="83453" y="22925"/>
                    <a:pt x="88589" y="19028"/>
                    <a:pt x="88589" y="12297"/>
                  </a:cubicBezTo>
                  <a:cubicBezTo>
                    <a:pt x="88589" y="4149"/>
                    <a:pt x="80441" y="75"/>
                    <a:pt x="73179" y="75"/>
                  </a:cubicBezTo>
                  <a:cubicBezTo>
                    <a:pt x="67156" y="75"/>
                    <a:pt x="55997" y="3263"/>
                    <a:pt x="50682" y="20800"/>
                  </a:cubicBezTo>
                  <a:cubicBezTo>
                    <a:pt x="49620" y="24519"/>
                    <a:pt x="49088" y="26291"/>
                    <a:pt x="44837" y="48610"/>
                  </a:cubicBezTo>
                  <a:lnTo>
                    <a:pt x="32615" y="48610"/>
                  </a:lnTo>
                  <a:cubicBezTo>
                    <a:pt x="29249" y="48610"/>
                    <a:pt x="27301" y="48610"/>
                    <a:pt x="27301" y="51975"/>
                  </a:cubicBezTo>
                  <a:cubicBezTo>
                    <a:pt x="27301" y="54101"/>
                    <a:pt x="28895" y="54101"/>
                    <a:pt x="32260" y="54101"/>
                  </a:cubicBezTo>
                  <a:lnTo>
                    <a:pt x="43951" y="54101"/>
                  </a:lnTo>
                  <a:lnTo>
                    <a:pt x="30666" y="124070"/>
                  </a:lnTo>
                  <a:cubicBezTo>
                    <a:pt x="27478" y="141252"/>
                    <a:pt x="24466" y="157371"/>
                    <a:pt x="15255" y="157371"/>
                  </a:cubicBezTo>
                  <a:cubicBezTo>
                    <a:pt x="14547" y="157371"/>
                    <a:pt x="10118" y="157371"/>
                    <a:pt x="6753" y="154183"/>
                  </a:cubicBezTo>
                  <a:cubicBezTo>
                    <a:pt x="14901" y="153651"/>
                    <a:pt x="16495" y="147274"/>
                    <a:pt x="16495" y="144617"/>
                  </a:cubicBezTo>
                  <a:cubicBezTo>
                    <a:pt x="16495" y="140543"/>
                    <a:pt x="13307" y="138418"/>
                    <a:pt x="9941" y="138418"/>
                  </a:cubicBezTo>
                  <a:cubicBezTo>
                    <a:pt x="5336" y="138418"/>
                    <a:pt x="199" y="142315"/>
                    <a:pt x="199" y="149046"/>
                  </a:cubicBezTo>
                  <a:cubicBezTo>
                    <a:pt x="199" y="157017"/>
                    <a:pt x="7993" y="161268"/>
                    <a:pt x="15255" y="161268"/>
                  </a:cubicBezTo>
                  <a:cubicBezTo>
                    <a:pt x="24998" y="161268"/>
                    <a:pt x="32083" y="150817"/>
                    <a:pt x="35272" y="144086"/>
                  </a:cubicBezTo>
                  <a:cubicBezTo>
                    <a:pt x="40940" y="132926"/>
                    <a:pt x="45014" y="111493"/>
                    <a:pt x="45191" y="110253"/>
                  </a:cubicBezTo>
                  <a:lnTo>
                    <a:pt x="55819" y="54101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形状 133">
              <a:extLst>
                <a:ext uri="{FF2B5EF4-FFF2-40B4-BE49-F238E27FC236}">
                  <a16:creationId xmlns:a16="http://schemas.microsoft.com/office/drawing/2014/main" id="{314BF7F9-A6A0-6267-FCA2-DF87E01EB34E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4003555" y="3963892"/>
              <a:ext cx="57037" cy="84812"/>
            </a:xfrm>
            <a:custGeom>
              <a:avLst/>
              <a:gdLst>
                <a:gd name="connsiteX0" fmla="*/ 27359 w 57037"/>
                <a:gd name="connsiteY0" fmla="*/ 40994 h 84812"/>
                <a:gd name="connsiteX1" fmla="*/ 43974 w 57037"/>
                <a:gd name="connsiteY1" fmla="*/ 60958 h 84812"/>
                <a:gd name="connsiteX2" fmla="*/ 27855 w 57037"/>
                <a:gd name="connsiteY2" fmla="*/ 80921 h 84812"/>
                <a:gd name="connsiteX3" fmla="*/ 6775 w 57037"/>
                <a:gd name="connsiteY3" fmla="*/ 72241 h 84812"/>
                <a:gd name="connsiteX4" fmla="*/ 13967 w 57037"/>
                <a:gd name="connsiteY4" fmla="*/ 65298 h 84812"/>
                <a:gd name="connsiteX5" fmla="*/ 7147 w 57037"/>
                <a:gd name="connsiteY5" fmla="*/ 58478 h 84812"/>
                <a:gd name="connsiteX6" fmla="*/ 204 w 57037"/>
                <a:gd name="connsiteY6" fmla="*/ 65670 h 84812"/>
                <a:gd name="connsiteX7" fmla="*/ 28103 w 57037"/>
                <a:gd name="connsiteY7" fmla="*/ 84889 h 84812"/>
                <a:gd name="connsiteX8" fmla="*/ 57241 w 57037"/>
                <a:gd name="connsiteY8" fmla="*/ 60958 h 84812"/>
                <a:gd name="connsiteX9" fmla="*/ 35666 w 57037"/>
                <a:gd name="connsiteY9" fmla="*/ 38763 h 84812"/>
                <a:gd name="connsiteX10" fmla="*/ 53398 w 57037"/>
                <a:gd name="connsiteY10" fmla="*/ 17187 h 84812"/>
                <a:gd name="connsiteX11" fmla="*/ 28350 w 57037"/>
                <a:gd name="connsiteY11" fmla="*/ 76 h 84812"/>
                <a:gd name="connsiteX12" fmla="*/ 4047 w 57037"/>
                <a:gd name="connsiteY12" fmla="*/ 16691 h 84812"/>
                <a:gd name="connsiteX13" fmla="*/ 10495 w 57037"/>
                <a:gd name="connsiteY13" fmla="*/ 23263 h 84812"/>
                <a:gd name="connsiteX14" fmla="*/ 16819 w 57037"/>
                <a:gd name="connsiteY14" fmla="*/ 16939 h 84812"/>
                <a:gd name="connsiteX15" fmla="*/ 10495 w 57037"/>
                <a:gd name="connsiteY15" fmla="*/ 10492 h 84812"/>
                <a:gd name="connsiteX16" fmla="*/ 27979 w 57037"/>
                <a:gd name="connsiteY16" fmla="*/ 3672 h 84812"/>
                <a:gd name="connsiteX17" fmla="*/ 41370 w 57037"/>
                <a:gd name="connsiteY17" fmla="*/ 17187 h 84812"/>
                <a:gd name="connsiteX18" fmla="*/ 36410 w 57037"/>
                <a:gd name="connsiteY18" fmla="*/ 31943 h 84812"/>
                <a:gd name="connsiteX19" fmla="*/ 22647 w 57037"/>
                <a:gd name="connsiteY19" fmla="*/ 37275 h 84812"/>
                <a:gd name="connsiteX20" fmla="*/ 18679 w 57037"/>
                <a:gd name="connsiteY20" fmla="*/ 37647 h 84812"/>
                <a:gd name="connsiteX21" fmla="*/ 17439 w 57037"/>
                <a:gd name="connsiteY21" fmla="*/ 39259 h 84812"/>
                <a:gd name="connsiteX22" fmla="*/ 20663 w 57037"/>
                <a:gd name="connsiteY22" fmla="*/ 40994 h 84812"/>
                <a:gd name="connsiteX23" fmla="*/ 27359 w 57037"/>
                <a:gd name="connsiteY23" fmla="*/ 40994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037" h="84812">
                  <a:moveTo>
                    <a:pt x="27359" y="40994"/>
                  </a:moveTo>
                  <a:cubicBezTo>
                    <a:pt x="37030" y="40994"/>
                    <a:pt x="43974" y="47690"/>
                    <a:pt x="43974" y="60958"/>
                  </a:cubicBezTo>
                  <a:cubicBezTo>
                    <a:pt x="43974" y="76333"/>
                    <a:pt x="35046" y="80921"/>
                    <a:pt x="27855" y="80921"/>
                  </a:cubicBezTo>
                  <a:cubicBezTo>
                    <a:pt x="22895" y="80921"/>
                    <a:pt x="11983" y="79557"/>
                    <a:pt x="6775" y="72241"/>
                  </a:cubicBezTo>
                  <a:cubicBezTo>
                    <a:pt x="12603" y="71993"/>
                    <a:pt x="13967" y="67901"/>
                    <a:pt x="13967" y="65298"/>
                  </a:cubicBezTo>
                  <a:cubicBezTo>
                    <a:pt x="13967" y="61330"/>
                    <a:pt x="10991" y="58478"/>
                    <a:pt x="7147" y="58478"/>
                  </a:cubicBezTo>
                  <a:cubicBezTo>
                    <a:pt x="3676" y="58478"/>
                    <a:pt x="204" y="60586"/>
                    <a:pt x="204" y="65670"/>
                  </a:cubicBezTo>
                  <a:cubicBezTo>
                    <a:pt x="204" y="77325"/>
                    <a:pt x="13099" y="84889"/>
                    <a:pt x="28103" y="84889"/>
                  </a:cubicBezTo>
                  <a:cubicBezTo>
                    <a:pt x="45338" y="84889"/>
                    <a:pt x="57241" y="73357"/>
                    <a:pt x="57241" y="60958"/>
                  </a:cubicBezTo>
                  <a:cubicBezTo>
                    <a:pt x="57241" y="51286"/>
                    <a:pt x="49306" y="41614"/>
                    <a:pt x="35666" y="38763"/>
                  </a:cubicBezTo>
                  <a:cubicBezTo>
                    <a:pt x="48686" y="34051"/>
                    <a:pt x="53398" y="24751"/>
                    <a:pt x="53398" y="17187"/>
                  </a:cubicBezTo>
                  <a:cubicBezTo>
                    <a:pt x="53398" y="7392"/>
                    <a:pt x="42114" y="76"/>
                    <a:pt x="28350" y="76"/>
                  </a:cubicBezTo>
                  <a:cubicBezTo>
                    <a:pt x="14587" y="76"/>
                    <a:pt x="4047" y="6772"/>
                    <a:pt x="4047" y="16691"/>
                  </a:cubicBezTo>
                  <a:cubicBezTo>
                    <a:pt x="4047" y="20907"/>
                    <a:pt x="6775" y="23263"/>
                    <a:pt x="10495" y="23263"/>
                  </a:cubicBezTo>
                  <a:cubicBezTo>
                    <a:pt x="14339" y="23263"/>
                    <a:pt x="16819" y="20411"/>
                    <a:pt x="16819" y="16939"/>
                  </a:cubicBezTo>
                  <a:cubicBezTo>
                    <a:pt x="16819" y="13344"/>
                    <a:pt x="14339" y="10740"/>
                    <a:pt x="10495" y="10492"/>
                  </a:cubicBezTo>
                  <a:cubicBezTo>
                    <a:pt x="14835" y="5036"/>
                    <a:pt x="23391" y="3672"/>
                    <a:pt x="27979" y="3672"/>
                  </a:cubicBezTo>
                  <a:cubicBezTo>
                    <a:pt x="33558" y="3672"/>
                    <a:pt x="41370" y="6400"/>
                    <a:pt x="41370" y="17187"/>
                  </a:cubicBezTo>
                  <a:cubicBezTo>
                    <a:pt x="41370" y="22395"/>
                    <a:pt x="39634" y="28099"/>
                    <a:pt x="36410" y="31943"/>
                  </a:cubicBezTo>
                  <a:cubicBezTo>
                    <a:pt x="32318" y="36655"/>
                    <a:pt x="28846" y="36903"/>
                    <a:pt x="22647" y="37275"/>
                  </a:cubicBezTo>
                  <a:cubicBezTo>
                    <a:pt x="19547" y="37523"/>
                    <a:pt x="19299" y="37523"/>
                    <a:pt x="18679" y="37647"/>
                  </a:cubicBezTo>
                  <a:cubicBezTo>
                    <a:pt x="18431" y="37647"/>
                    <a:pt x="17439" y="37895"/>
                    <a:pt x="17439" y="39259"/>
                  </a:cubicBezTo>
                  <a:cubicBezTo>
                    <a:pt x="17439" y="40994"/>
                    <a:pt x="18555" y="40994"/>
                    <a:pt x="20663" y="40994"/>
                  </a:cubicBezTo>
                  <a:lnTo>
                    <a:pt x="27359" y="40994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形状 134">
              <a:extLst>
                <a:ext uri="{FF2B5EF4-FFF2-40B4-BE49-F238E27FC236}">
                  <a16:creationId xmlns:a16="http://schemas.microsoft.com/office/drawing/2014/main" id="{1EC3B3B2-C6C8-4451-176B-971394C469BC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4093861" y="3886803"/>
              <a:ext cx="41095" cy="177135"/>
            </a:xfrm>
            <a:custGeom>
              <a:avLst/>
              <a:gdLst>
                <a:gd name="connsiteX0" fmla="*/ 41304 w 41095"/>
                <a:gd name="connsiteY0" fmla="*/ 175439 h 177135"/>
                <a:gd name="connsiteX1" fmla="*/ 38292 w 41095"/>
                <a:gd name="connsiteY1" fmla="*/ 171542 h 177135"/>
                <a:gd name="connsiteX2" fmla="*/ 10482 w 41095"/>
                <a:gd name="connsiteY2" fmla="*/ 88643 h 177135"/>
                <a:gd name="connsiteX3" fmla="*/ 39001 w 41095"/>
                <a:gd name="connsiteY3" fmla="*/ 4857 h 177135"/>
                <a:gd name="connsiteX4" fmla="*/ 41304 w 41095"/>
                <a:gd name="connsiteY4" fmla="*/ 1846 h 177135"/>
                <a:gd name="connsiteX5" fmla="*/ 39532 w 41095"/>
                <a:gd name="connsiteY5" fmla="*/ 75 h 177135"/>
                <a:gd name="connsiteX6" fmla="*/ 11368 w 41095"/>
                <a:gd name="connsiteY6" fmla="*/ 34616 h 177135"/>
                <a:gd name="connsiteX7" fmla="*/ 208 w 41095"/>
                <a:gd name="connsiteY7" fmla="*/ 88643 h 177135"/>
                <a:gd name="connsiteX8" fmla="*/ 11899 w 41095"/>
                <a:gd name="connsiteY8" fmla="*/ 143909 h 177135"/>
                <a:gd name="connsiteX9" fmla="*/ 39532 w 41095"/>
                <a:gd name="connsiteY9" fmla="*/ 177210 h 177135"/>
                <a:gd name="connsiteX10" fmla="*/ 41304 w 41095"/>
                <a:gd name="connsiteY10" fmla="*/ 175439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04" y="175439"/>
                  </a:moveTo>
                  <a:cubicBezTo>
                    <a:pt x="41304" y="174908"/>
                    <a:pt x="41304" y="174553"/>
                    <a:pt x="38292" y="171542"/>
                  </a:cubicBezTo>
                  <a:cubicBezTo>
                    <a:pt x="16150" y="149223"/>
                    <a:pt x="10482" y="115744"/>
                    <a:pt x="10482" y="88643"/>
                  </a:cubicBezTo>
                  <a:cubicBezTo>
                    <a:pt x="10482" y="57821"/>
                    <a:pt x="17213" y="26999"/>
                    <a:pt x="39001" y="4857"/>
                  </a:cubicBezTo>
                  <a:cubicBezTo>
                    <a:pt x="41304" y="2732"/>
                    <a:pt x="41304" y="2377"/>
                    <a:pt x="41304" y="1846"/>
                  </a:cubicBezTo>
                  <a:cubicBezTo>
                    <a:pt x="41304" y="606"/>
                    <a:pt x="40595" y="75"/>
                    <a:pt x="39532" y="75"/>
                  </a:cubicBezTo>
                  <a:cubicBezTo>
                    <a:pt x="37761" y="75"/>
                    <a:pt x="21819" y="12120"/>
                    <a:pt x="11368" y="34616"/>
                  </a:cubicBezTo>
                  <a:cubicBezTo>
                    <a:pt x="2334" y="54101"/>
                    <a:pt x="208" y="73763"/>
                    <a:pt x="208" y="88643"/>
                  </a:cubicBezTo>
                  <a:cubicBezTo>
                    <a:pt x="208" y="102459"/>
                    <a:pt x="2157" y="123893"/>
                    <a:pt x="11899" y="143909"/>
                  </a:cubicBezTo>
                  <a:cubicBezTo>
                    <a:pt x="22527" y="165697"/>
                    <a:pt x="37761" y="177210"/>
                    <a:pt x="39532" y="177210"/>
                  </a:cubicBezTo>
                  <a:cubicBezTo>
                    <a:pt x="40595" y="177210"/>
                    <a:pt x="41304" y="176679"/>
                    <a:pt x="41304" y="175439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形状 135">
              <a:extLst>
                <a:ext uri="{FF2B5EF4-FFF2-40B4-BE49-F238E27FC236}">
                  <a16:creationId xmlns:a16="http://schemas.microsoft.com/office/drawing/2014/main" id="{7C78E816-27E4-0A19-BEF0-D95FC0673A02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4149285" y="3896191"/>
              <a:ext cx="74928" cy="159776"/>
            </a:xfrm>
            <a:custGeom>
              <a:avLst/>
              <a:gdLst>
                <a:gd name="connsiteX0" fmla="*/ 23417 w 74928"/>
                <a:gd name="connsiteY0" fmla="*/ 69335 h 159776"/>
                <a:gd name="connsiteX1" fmla="*/ 212 w 74928"/>
                <a:gd name="connsiteY1" fmla="*/ 105116 h 159776"/>
                <a:gd name="connsiteX2" fmla="*/ 5349 w 74928"/>
                <a:gd name="connsiteY2" fmla="*/ 119110 h 159776"/>
                <a:gd name="connsiteX3" fmla="*/ 25897 w 74928"/>
                <a:gd name="connsiteY3" fmla="*/ 130624 h 159776"/>
                <a:gd name="connsiteX4" fmla="*/ 47330 w 74928"/>
                <a:gd name="connsiteY4" fmla="*/ 138949 h 159776"/>
                <a:gd name="connsiteX5" fmla="*/ 53530 w 74928"/>
                <a:gd name="connsiteY5" fmla="*/ 146566 h 159776"/>
                <a:gd name="connsiteX6" fmla="*/ 44850 w 74928"/>
                <a:gd name="connsiteY6" fmla="*/ 155954 h 159776"/>
                <a:gd name="connsiteX7" fmla="*/ 29262 w 74928"/>
                <a:gd name="connsiteY7" fmla="*/ 150286 h 159776"/>
                <a:gd name="connsiteX8" fmla="*/ 27314 w 74928"/>
                <a:gd name="connsiteY8" fmla="*/ 149400 h 159776"/>
                <a:gd name="connsiteX9" fmla="*/ 25542 w 74928"/>
                <a:gd name="connsiteY9" fmla="*/ 151349 h 159776"/>
                <a:gd name="connsiteX10" fmla="*/ 44850 w 74928"/>
                <a:gd name="connsiteY10" fmla="*/ 159851 h 159776"/>
                <a:gd name="connsiteX11" fmla="*/ 63272 w 74928"/>
                <a:gd name="connsiteY11" fmla="*/ 140898 h 159776"/>
                <a:gd name="connsiteX12" fmla="*/ 54770 w 74928"/>
                <a:gd name="connsiteY12" fmla="*/ 128321 h 159776"/>
                <a:gd name="connsiteX13" fmla="*/ 43965 w 74928"/>
                <a:gd name="connsiteY13" fmla="*/ 124247 h 159776"/>
                <a:gd name="connsiteX14" fmla="*/ 33159 w 74928"/>
                <a:gd name="connsiteY14" fmla="*/ 120173 h 159776"/>
                <a:gd name="connsiteX15" fmla="*/ 22531 w 74928"/>
                <a:gd name="connsiteY15" fmla="*/ 115921 h 159776"/>
                <a:gd name="connsiteX16" fmla="*/ 9246 w 74928"/>
                <a:gd name="connsiteY16" fmla="*/ 100156 h 159776"/>
                <a:gd name="connsiteX17" fmla="*/ 31034 w 74928"/>
                <a:gd name="connsiteY17" fmla="*/ 70043 h 159776"/>
                <a:gd name="connsiteX18" fmla="*/ 46622 w 74928"/>
                <a:gd name="connsiteY18" fmla="*/ 72346 h 159776"/>
                <a:gd name="connsiteX19" fmla="*/ 63095 w 74928"/>
                <a:gd name="connsiteY19" fmla="*/ 66855 h 159776"/>
                <a:gd name="connsiteX20" fmla="*/ 48570 w 74928"/>
                <a:gd name="connsiteY20" fmla="*/ 62072 h 159776"/>
                <a:gd name="connsiteX21" fmla="*/ 33691 w 74928"/>
                <a:gd name="connsiteY21" fmla="*/ 64198 h 159776"/>
                <a:gd name="connsiteX22" fmla="*/ 28377 w 74928"/>
                <a:gd name="connsiteY22" fmla="*/ 50381 h 159776"/>
                <a:gd name="connsiteX23" fmla="*/ 48039 w 74928"/>
                <a:gd name="connsiteY23" fmla="*/ 20268 h 159776"/>
                <a:gd name="connsiteX24" fmla="*/ 59375 w 74928"/>
                <a:gd name="connsiteY24" fmla="*/ 24165 h 159776"/>
                <a:gd name="connsiteX25" fmla="*/ 75140 w 74928"/>
                <a:gd name="connsiteY25" fmla="*/ 18674 h 159776"/>
                <a:gd name="connsiteX26" fmla="*/ 60438 w 74928"/>
                <a:gd name="connsiteY26" fmla="*/ 13891 h 159776"/>
                <a:gd name="connsiteX27" fmla="*/ 49279 w 74928"/>
                <a:gd name="connsiteY27" fmla="*/ 14777 h 159776"/>
                <a:gd name="connsiteX28" fmla="*/ 48393 w 74928"/>
                <a:gd name="connsiteY28" fmla="*/ 8931 h 159776"/>
                <a:gd name="connsiteX29" fmla="*/ 49279 w 74928"/>
                <a:gd name="connsiteY29" fmla="*/ 2377 h 159776"/>
                <a:gd name="connsiteX30" fmla="*/ 47153 w 74928"/>
                <a:gd name="connsiteY30" fmla="*/ 75 h 159776"/>
                <a:gd name="connsiteX31" fmla="*/ 43965 w 74928"/>
                <a:gd name="connsiteY31" fmla="*/ 8754 h 159776"/>
                <a:gd name="connsiteX32" fmla="*/ 45204 w 74928"/>
                <a:gd name="connsiteY32" fmla="*/ 15663 h 159776"/>
                <a:gd name="connsiteX33" fmla="*/ 14206 w 74928"/>
                <a:gd name="connsiteY33" fmla="*/ 48787 h 159776"/>
                <a:gd name="connsiteX34" fmla="*/ 25720 w 74928"/>
                <a:gd name="connsiteY34" fmla="*/ 67563 h 159776"/>
                <a:gd name="connsiteX35" fmla="*/ 23417 w 74928"/>
                <a:gd name="connsiteY35" fmla="*/ 69335 h 159776"/>
                <a:gd name="connsiteX36" fmla="*/ 52113 w 74928"/>
                <a:gd name="connsiteY36" fmla="*/ 18674 h 159776"/>
                <a:gd name="connsiteX37" fmla="*/ 60615 w 74928"/>
                <a:gd name="connsiteY37" fmla="*/ 17788 h 159776"/>
                <a:gd name="connsiteX38" fmla="*/ 70535 w 74928"/>
                <a:gd name="connsiteY38" fmla="*/ 18851 h 159776"/>
                <a:gd name="connsiteX39" fmla="*/ 59552 w 74928"/>
                <a:gd name="connsiteY39" fmla="*/ 20268 h 159776"/>
                <a:gd name="connsiteX40" fmla="*/ 52113 w 74928"/>
                <a:gd name="connsiteY40" fmla="*/ 18674 h 159776"/>
                <a:gd name="connsiteX41" fmla="*/ 38296 w 74928"/>
                <a:gd name="connsiteY41" fmla="*/ 67032 h 159776"/>
                <a:gd name="connsiteX42" fmla="*/ 48393 w 74928"/>
                <a:gd name="connsiteY42" fmla="*/ 65969 h 159776"/>
                <a:gd name="connsiteX43" fmla="*/ 58490 w 74928"/>
                <a:gd name="connsiteY43" fmla="*/ 67032 h 159776"/>
                <a:gd name="connsiteX44" fmla="*/ 47153 w 74928"/>
                <a:gd name="connsiteY44" fmla="*/ 68449 h 159776"/>
                <a:gd name="connsiteX45" fmla="*/ 38296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17" y="69335"/>
                  </a:moveTo>
                  <a:cubicBezTo>
                    <a:pt x="4109" y="82088"/>
                    <a:pt x="212" y="98739"/>
                    <a:pt x="212" y="105116"/>
                  </a:cubicBezTo>
                  <a:cubicBezTo>
                    <a:pt x="212" y="113619"/>
                    <a:pt x="4995" y="118578"/>
                    <a:pt x="5349" y="119110"/>
                  </a:cubicBezTo>
                  <a:cubicBezTo>
                    <a:pt x="11017" y="124955"/>
                    <a:pt x="12611" y="125664"/>
                    <a:pt x="25897" y="130624"/>
                  </a:cubicBezTo>
                  <a:lnTo>
                    <a:pt x="47330" y="138949"/>
                  </a:lnTo>
                  <a:cubicBezTo>
                    <a:pt x="49987" y="140189"/>
                    <a:pt x="53530" y="141429"/>
                    <a:pt x="53530" y="146566"/>
                  </a:cubicBezTo>
                  <a:cubicBezTo>
                    <a:pt x="53530" y="150640"/>
                    <a:pt x="50341" y="155954"/>
                    <a:pt x="44850" y="155954"/>
                  </a:cubicBezTo>
                  <a:cubicBezTo>
                    <a:pt x="37056" y="155954"/>
                    <a:pt x="31211" y="151703"/>
                    <a:pt x="29262" y="150286"/>
                  </a:cubicBezTo>
                  <a:cubicBezTo>
                    <a:pt x="28199" y="149577"/>
                    <a:pt x="28022" y="149400"/>
                    <a:pt x="27314" y="149400"/>
                  </a:cubicBezTo>
                  <a:cubicBezTo>
                    <a:pt x="25897" y="149400"/>
                    <a:pt x="25542" y="150640"/>
                    <a:pt x="25542" y="151349"/>
                  </a:cubicBezTo>
                  <a:cubicBezTo>
                    <a:pt x="25542" y="153474"/>
                    <a:pt x="34931" y="159851"/>
                    <a:pt x="44850" y="159851"/>
                  </a:cubicBezTo>
                  <a:cubicBezTo>
                    <a:pt x="55833" y="159851"/>
                    <a:pt x="63272" y="149577"/>
                    <a:pt x="63272" y="140898"/>
                  </a:cubicBezTo>
                  <a:cubicBezTo>
                    <a:pt x="63272" y="132395"/>
                    <a:pt x="56718" y="129207"/>
                    <a:pt x="54770" y="128321"/>
                  </a:cubicBezTo>
                  <a:cubicBezTo>
                    <a:pt x="52290" y="127435"/>
                    <a:pt x="46267" y="125132"/>
                    <a:pt x="43965" y="124247"/>
                  </a:cubicBezTo>
                  <a:cubicBezTo>
                    <a:pt x="40422" y="122830"/>
                    <a:pt x="36879" y="121413"/>
                    <a:pt x="33159" y="120173"/>
                  </a:cubicBezTo>
                  <a:lnTo>
                    <a:pt x="22531" y="115921"/>
                  </a:lnTo>
                  <a:cubicBezTo>
                    <a:pt x="14560" y="112733"/>
                    <a:pt x="9246" y="107596"/>
                    <a:pt x="9246" y="100156"/>
                  </a:cubicBezTo>
                  <a:cubicBezTo>
                    <a:pt x="9246" y="92894"/>
                    <a:pt x="16154" y="77483"/>
                    <a:pt x="31034" y="70043"/>
                  </a:cubicBezTo>
                  <a:cubicBezTo>
                    <a:pt x="37588" y="72346"/>
                    <a:pt x="42902" y="72346"/>
                    <a:pt x="46622" y="72346"/>
                  </a:cubicBezTo>
                  <a:cubicBezTo>
                    <a:pt x="51936" y="72346"/>
                    <a:pt x="63095" y="72346"/>
                    <a:pt x="63095" y="66855"/>
                  </a:cubicBezTo>
                  <a:cubicBezTo>
                    <a:pt x="63095" y="62426"/>
                    <a:pt x="55478" y="62072"/>
                    <a:pt x="48570" y="62072"/>
                  </a:cubicBezTo>
                  <a:cubicBezTo>
                    <a:pt x="45382" y="62072"/>
                    <a:pt x="40245" y="62072"/>
                    <a:pt x="33691" y="64198"/>
                  </a:cubicBezTo>
                  <a:cubicBezTo>
                    <a:pt x="29085" y="59592"/>
                    <a:pt x="28377" y="53747"/>
                    <a:pt x="28377" y="50381"/>
                  </a:cubicBezTo>
                  <a:cubicBezTo>
                    <a:pt x="28377" y="40462"/>
                    <a:pt x="34753" y="26822"/>
                    <a:pt x="48039" y="20268"/>
                  </a:cubicBezTo>
                  <a:cubicBezTo>
                    <a:pt x="51227" y="24165"/>
                    <a:pt x="55301" y="24165"/>
                    <a:pt x="59375" y="24165"/>
                  </a:cubicBezTo>
                  <a:cubicBezTo>
                    <a:pt x="63804" y="24165"/>
                    <a:pt x="75140" y="24165"/>
                    <a:pt x="75140" y="18674"/>
                  </a:cubicBezTo>
                  <a:cubicBezTo>
                    <a:pt x="75140" y="14068"/>
                    <a:pt x="67346" y="13891"/>
                    <a:pt x="60438" y="13891"/>
                  </a:cubicBezTo>
                  <a:cubicBezTo>
                    <a:pt x="58135" y="13891"/>
                    <a:pt x="53884" y="13891"/>
                    <a:pt x="49279" y="14777"/>
                  </a:cubicBezTo>
                  <a:cubicBezTo>
                    <a:pt x="48747" y="13183"/>
                    <a:pt x="48393" y="11943"/>
                    <a:pt x="48393" y="8931"/>
                  </a:cubicBezTo>
                  <a:cubicBezTo>
                    <a:pt x="48393" y="6452"/>
                    <a:pt x="49279" y="2732"/>
                    <a:pt x="49279" y="2377"/>
                  </a:cubicBezTo>
                  <a:cubicBezTo>
                    <a:pt x="49279" y="960"/>
                    <a:pt x="48393" y="75"/>
                    <a:pt x="47153" y="75"/>
                  </a:cubicBezTo>
                  <a:cubicBezTo>
                    <a:pt x="43965" y="75"/>
                    <a:pt x="43965" y="8223"/>
                    <a:pt x="43965" y="8754"/>
                  </a:cubicBezTo>
                  <a:cubicBezTo>
                    <a:pt x="43965" y="12297"/>
                    <a:pt x="45027" y="14954"/>
                    <a:pt x="45204" y="15663"/>
                  </a:cubicBezTo>
                  <a:cubicBezTo>
                    <a:pt x="26251" y="20977"/>
                    <a:pt x="14206" y="35148"/>
                    <a:pt x="14206" y="48787"/>
                  </a:cubicBezTo>
                  <a:cubicBezTo>
                    <a:pt x="14206" y="55341"/>
                    <a:pt x="17394" y="62781"/>
                    <a:pt x="25720" y="67563"/>
                  </a:cubicBezTo>
                  <a:lnTo>
                    <a:pt x="23417" y="69335"/>
                  </a:lnTo>
                  <a:close/>
                  <a:moveTo>
                    <a:pt x="52113" y="18674"/>
                  </a:moveTo>
                  <a:cubicBezTo>
                    <a:pt x="54947" y="17788"/>
                    <a:pt x="58667" y="17788"/>
                    <a:pt x="60615" y="17788"/>
                  </a:cubicBezTo>
                  <a:cubicBezTo>
                    <a:pt x="66638" y="17788"/>
                    <a:pt x="67346" y="17965"/>
                    <a:pt x="70535" y="18851"/>
                  </a:cubicBezTo>
                  <a:cubicBezTo>
                    <a:pt x="69118" y="19382"/>
                    <a:pt x="67346" y="20268"/>
                    <a:pt x="59552" y="20268"/>
                  </a:cubicBezTo>
                  <a:cubicBezTo>
                    <a:pt x="56187" y="20268"/>
                    <a:pt x="54061" y="20268"/>
                    <a:pt x="52113" y="18674"/>
                  </a:cubicBezTo>
                  <a:close/>
                  <a:moveTo>
                    <a:pt x="38296" y="67032"/>
                  </a:moveTo>
                  <a:cubicBezTo>
                    <a:pt x="42370" y="65969"/>
                    <a:pt x="46267" y="65969"/>
                    <a:pt x="48393" y="65969"/>
                  </a:cubicBezTo>
                  <a:cubicBezTo>
                    <a:pt x="54593" y="65969"/>
                    <a:pt x="55301" y="66146"/>
                    <a:pt x="58490" y="67032"/>
                  </a:cubicBezTo>
                  <a:cubicBezTo>
                    <a:pt x="57073" y="67740"/>
                    <a:pt x="55301" y="68449"/>
                    <a:pt x="47153" y="68449"/>
                  </a:cubicBezTo>
                  <a:cubicBezTo>
                    <a:pt x="43079" y="68449"/>
                    <a:pt x="41485" y="68449"/>
                    <a:pt x="38296" y="6703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形状 136">
              <a:extLst>
                <a:ext uri="{FF2B5EF4-FFF2-40B4-BE49-F238E27FC236}">
                  <a16:creationId xmlns:a16="http://schemas.microsoft.com/office/drawing/2014/main" id="{1AFBD9AB-2547-2EF7-63F8-0AA83BD99B5A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4240954" y="3886803"/>
              <a:ext cx="41095" cy="177135"/>
            </a:xfrm>
            <a:custGeom>
              <a:avLst/>
              <a:gdLst>
                <a:gd name="connsiteX0" fmla="*/ 41312 w 41095"/>
                <a:gd name="connsiteY0" fmla="*/ 88643 h 177135"/>
                <a:gd name="connsiteX1" fmla="*/ 29621 w 41095"/>
                <a:gd name="connsiteY1" fmla="*/ 33376 h 177135"/>
                <a:gd name="connsiteX2" fmla="*/ 1988 w 41095"/>
                <a:gd name="connsiteY2" fmla="*/ 75 h 177135"/>
                <a:gd name="connsiteX3" fmla="*/ 217 w 41095"/>
                <a:gd name="connsiteY3" fmla="*/ 1846 h 177135"/>
                <a:gd name="connsiteX4" fmla="*/ 3582 w 41095"/>
                <a:gd name="connsiteY4" fmla="*/ 5920 h 177135"/>
                <a:gd name="connsiteX5" fmla="*/ 31038 w 41095"/>
                <a:gd name="connsiteY5" fmla="*/ 88643 h 177135"/>
                <a:gd name="connsiteX6" fmla="*/ 2520 w 41095"/>
                <a:gd name="connsiteY6" fmla="*/ 172428 h 177135"/>
                <a:gd name="connsiteX7" fmla="*/ 217 w 41095"/>
                <a:gd name="connsiteY7" fmla="*/ 175439 h 177135"/>
                <a:gd name="connsiteX8" fmla="*/ 1988 w 41095"/>
                <a:gd name="connsiteY8" fmla="*/ 177210 h 177135"/>
                <a:gd name="connsiteX9" fmla="*/ 30153 w 41095"/>
                <a:gd name="connsiteY9" fmla="*/ 142669 h 177135"/>
                <a:gd name="connsiteX10" fmla="*/ 41312 w 41095"/>
                <a:gd name="connsiteY10" fmla="*/ 88643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12" y="88643"/>
                  </a:moveTo>
                  <a:cubicBezTo>
                    <a:pt x="41312" y="74826"/>
                    <a:pt x="39364" y="53393"/>
                    <a:pt x="29621" y="33376"/>
                  </a:cubicBezTo>
                  <a:cubicBezTo>
                    <a:pt x="18993" y="11588"/>
                    <a:pt x="3760" y="75"/>
                    <a:pt x="1988" y="75"/>
                  </a:cubicBezTo>
                  <a:cubicBezTo>
                    <a:pt x="925" y="75"/>
                    <a:pt x="217" y="783"/>
                    <a:pt x="217" y="1846"/>
                  </a:cubicBezTo>
                  <a:cubicBezTo>
                    <a:pt x="217" y="2377"/>
                    <a:pt x="217" y="2732"/>
                    <a:pt x="3582" y="5920"/>
                  </a:cubicBezTo>
                  <a:cubicBezTo>
                    <a:pt x="20942" y="23457"/>
                    <a:pt x="31038" y="51621"/>
                    <a:pt x="31038" y="88643"/>
                  </a:cubicBezTo>
                  <a:cubicBezTo>
                    <a:pt x="31038" y="118933"/>
                    <a:pt x="24484" y="150109"/>
                    <a:pt x="2520" y="172428"/>
                  </a:cubicBezTo>
                  <a:cubicBezTo>
                    <a:pt x="217" y="174553"/>
                    <a:pt x="217" y="174908"/>
                    <a:pt x="217" y="175439"/>
                  </a:cubicBezTo>
                  <a:cubicBezTo>
                    <a:pt x="217" y="176502"/>
                    <a:pt x="925" y="177210"/>
                    <a:pt x="1988" y="177210"/>
                  </a:cubicBezTo>
                  <a:cubicBezTo>
                    <a:pt x="3760" y="177210"/>
                    <a:pt x="19702" y="165165"/>
                    <a:pt x="30153" y="142669"/>
                  </a:cubicBezTo>
                  <a:cubicBezTo>
                    <a:pt x="39187" y="123184"/>
                    <a:pt x="41312" y="103522"/>
                    <a:pt x="41312" y="88643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形状 137">
              <a:extLst>
                <a:ext uri="{FF2B5EF4-FFF2-40B4-BE49-F238E27FC236}">
                  <a16:creationId xmlns:a16="http://schemas.microsoft.com/office/drawing/2014/main" id="{AC78F74D-4CA3-FDA6-4C84-EAEFCC016A74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4314977" y="4000878"/>
              <a:ext cx="20724" cy="52963"/>
            </a:xfrm>
            <a:custGeom>
              <a:avLst/>
              <a:gdLst>
                <a:gd name="connsiteX0" fmla="*/ 20946 w 20724"/>
                <a:gd name="connsiteY0" fmla="*/ 18674 h 52963"/>
                <a:gd name="connsiteX1" fmla="*/ 9609 w 20724"/>
                <a:gd name="connsiteY1" fmla="*/ 75 h 52963"/>
                <a:gd name="connsiteX2" fmla="*/ 221 w 20724"/>
                <a:gd name="connsiteY2" fmla="*/ 9463 h 52963"/>
                <a:gd name="connsiteX3" fmla="*/ 9609 w 20724"/>
                <a:gd name="connsiteY3" fmla="*/ 18851 h 52963"/>
                <a:gd name="connsiteX4" fmla="*/ 15809 w 20724"/>
                <a:gd name="connsiteY4" fmla="*/ 16548 h 52963"/>
                <a:gd name="connsiteX5" fmla="*/ 16694 w 20724"/>
                <a:gd name="connsiteY5" fmla="*/ 16017 h 52963"/>
                <a:gd name="connsiteX6" fmla="*/ 17049 w 20724"/>
                <a:gd name="connsiteY6" fmla="*/ 18674 h 52963"/>
                <a:gd name="connsiteX7" fmla="*/ 5003 w 20724"/>
                <a:gd name="connsiteY7" fmla="*/ 48256 h 52963"/>
                <a:gd name="connsiteX8" fmla="*/ 3055 w 20724"/>
                <a:gd name="connsiteY8" fmla="*/ 51090 h 52963"/>
                <a:gd name="connsiteX9" fmla="*/ 4826 w 20724"/>
                <a:gd name="connsiteY9" fmla="*/ 53038 h 52963"/>
                <a:gd name="connsiteX10" fmla="*/ 20946 w 20724"/>
                <a:gd name="connsiteY10" fmla="*/ 18674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46" y="18674"/>
                  </a:moveTo>
                  <a:cubicBezTo>
                    <a:pt x="20946" y="6983"/>
                    <a:pt x="16517" y="75"/>
                    <a:pt x="9609" y="75"/>
                  </a:cubicBezTo>
                  <a:cubicBezTo>
                    <a:pt x="3763" y="75"/>
                    <a:pt x="221" y="4503"/>
                    <a:pt x="221" y="9463"/>
                  </a:cubicBezTo>
                  <a:cubicBezTo>
                    <a:pt x="221" y="14245"/>
                    <a:pt x="3763" y="18851"/>
                    <a:pt x="9609" y="18851"/>
                  </a:cubicBezTo>
                  <a:cubicBezTo>
                    <a:pt x="11735" y="18851"/>
                    <a:pt x="14037" y="18142"/>
                    <a:pt x="15809" y="16548"/>
                  </a:cubicBezTo>
                  <a:cubicBezTo>
                    <a:pt x="16340" y="16194"/>
                    <a:pt x="16517" y="16017"/>
                    <a:pt x="16694" y="16017"/>
                  </a:cubicBezTo>
                  <a:cubicBezTo>
                    <a:pt x="16871" y="16017"/>
                    <a:pt x="17049" y="16194"/>
                    <a:pt x="17049" y="18674"/>
                  </a:cubicBezTo>
                  <a:cubicBezTo>
                    <a:pt x="17049" y="31782"/>
                    <a:pt x="10849" y="42410"/>
                    <a:pt x="5003" y="48256"/>
                  </a:cubicBezTo>
                  <a:cubicBezTo>
                    <a:pt x="3055" y="50204"/>
                    <a:pt x="3055" y="50558"/>
                    <a:pt x="3055" y="51090"/>
                  </a:cubicBezTo>
                  <a:cubicBezTo>
                    <a:pt x="3055" y="52330"/>
                    <a:pt x="3941" y="53038"/>
                    <a:pt x="4826" y="53038"/>
                  </a:cubicBezTo>
                  <a:cubicBezTo>
                    <a:pt x="6775" y="53038"/>
                    <a:pt x="20946" y="39399"/>
                    <a:pt x="20946" y="18674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形状 138">
              <a:extLst>
                <a:ext uri="{FF2B5EF4-FFF2-40B4-BE49-F238E27FC236}">
                  <a16:creationId xmlns:a16="http://schemas.microsoft.com/office/drawing/2014/main" id="{6DA7CBBE-379A-93DB-76A3-977164023011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4388213" y="3896723"/>
              <a:ext cx="86973" cy="124880"/>
            </a:xfrm>
            <a:custGeom>
              <a:avLst/>
              <a:gdLst>
                <a:gd name="connsiteX0" fmla="*/ 41321 w 86973"/>
                <a:gd name="connsiteY0" fmla="*/ 2023 h 124880"/>
                <a:gd name="connsiteX1" fmla="*/ 39018 w 86973"/>
                <a:gd name="connsiteY1" fmla="*/ 75 h 124880"/>
                <a:gd name="connsiteX2" fmla="*/ 17407 w 86973"/>
                <a:gd name="connsiteY2" fmla="*/ 1846 h 124880"/>
                <a:gd name="connsiteX3" fmla="*/ 14042 w 86973"/>
                <a:gd name="connsiteY3" fmla="*/ 5389 h 124880"/>
                <a:gd name="connsiteX4" fmla="*/ 18293 w 86973"/>
                <a:gd name="connsiteY4" fmla="*/ 7514 h 124880"/>
                <a:gd name="connsiteX5" fmla="*/ 27150 w 86973"/>
                <a:gd name="connsiteY5" fmla="*/ 10526 h 124880"/>
                <a:gd name="connsiteX6" fmla="*/ 26618 w 86973"/>
                <a:gd name="connsiteY6" fmla="*/ 14068 h 124880"/>
                <a:gd name="connsiteX7" fmla="*/ 934 w 86973"/>
                <a:gd name="connsiteY7" fmla="*/ 116099 h 124880"/>
                <a:gd name="connsiteX8" fmla="*/ 225 w 86973"/>
                <a:gd name="connsiteY8" fmla="*/ 119996 h 124880"/>
                <a:gd name="connsiteX9" fmla="*/ 5362 w 86973"/>
                <a:gd name="connsiteY9" fmla="*/ 124955 h 124880"/>
                <a:gd name="connsiteX10" fmla="*/ 11916 w 86973"/>
                <a:gd name="connsiteY10" fmla="*/ 120350 h 124880"/>
                <a:gd name="connsiteX11" fmla="*/ 15282 w 86973"/>
                <a:gd name="connsiteY11" fmla="*/ 106887 h 124880"/>
                <a:gd name="connsiteX12" fmla="*/ 19179 w 86973"/>
                <a:gd name="connsiteY12" fmla="*/ 90945 h 124880"/>
                <a:gd name="connsiteX13" fmla="*/ 22190 w 86973"/>
                <a:gd name="connsiteY13" fmla="*/ 79077 h 124880"/>
                <a:gd name="connsiteX14" fmla="*/ 24138 w 86973"/>
                <a:gd name="connsiteY14" fmla="*/ 71106 h 124880"/>
                <a:gd name="connsiteX15" fmla="*/ 36184 w 86973"/>
                <a:gd name="connsiteY15" fmla="*/ 54810 h 124880"/>
                <a:gd name="connsiteX16" fmla="*/ 53189 w 86973"/>
                <a:gd name="connsiteY16" fmla="*/ 48610 h 124880"/>
                <a:gd name="connsiteX17" fmla="*/ 62754 w 86973"/>
                <a:gd name="connsiteY17" fmla="*/ 61009 h 124880"/>
                <a:gd name="connsiteX18" fmla="*/ 51772 w 86973"/>
                <a:gd name="connsiteY18" fmla="*/ 100688 h 124880"/>
                <a:gd name="connsiteX19" fmla="*/ 49469 w 86973"/>
                <a:gd name="connsiteY19" fmla="*/ 110430 h 124880"/>
                <a:gd name="connsiteX20" fmla="*/ 63994 w 86973"/>
                <a:gd name="connsiteY20" fmla="*/ 124955 h 124880"/>
                <a:gd name="connsiteX21" fmla="*/ 87199 w 86973"/>
                <a:gd name="connsiteY21" fmla="*/ 97676 h 124880"/>
                <a:gd name="connsiteX22" fmla="*/ 85073 w 86973"/>
                <a:gd name="connsiteY22" fmla="*/ 95905 h 124880"/>
                <a:gd name="connsiteX23" fmla="*/ 82416 w 86973"/>
                <a:gd name="connsiteY23" fmla="*/ 99094 h 124880"/>
                <a:gd name="connsiteX24" fmla="*/ 64348 w 86973"/>
                <a:gd name="connsiteY24" fmla="*/ 121058 h 124880"/>
                <a:gd name="connsiteX25" fmla="*/ 60097 w 86973"/>
                <a:gd name="connsiteY25" fmla="*/ 115213 h 124880"/>
                <a:gd name="connsiteX26" fmla="*/ 63285 w 86973"/>
                <a:gd name="connsiteY26" fmla="*/ 102636 h 124880"/>
                <a:gd name="connsiteX27" fmla="*/ 74091 w 86973"/>
                <a:gd name="connsiteY27" fmla="*/ 63666 h 124880"/>
                <a:gd name="connsiteX28" fmla="*/ 53720 w 86973"/>
                <a:gd name="connsiteY28" fmla="*/ 44713 h 124880"/>
                <a:gd name="connsiteX29" fmla="*/ 27504 w 86973"/>
                <a:gd name="connsiteY29" fmla="*/ 58352 h 124880"/>
                <a:gd name="connsiteX30" fmla="*/ 41321 w 86973"/>
                <a:gd name="connsiteY30" fmla="*/ 2023 h 1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6973" h="124880">
                  <a:moveTo>
                    <a:pt x="41321" y="2023"/>
                  </a:moveTo>
                  <a:cubicBezTo>
                    <a:pt x="41321" y="1846"/>
                    <a:pt x="41321" y="75"/>
                    <a:pt x="39018" y="75"/>
                  </a:cubicBezTo>
                  <a:cubicBezTo>
                    <a:pt x="34944" y="75"/>
                    <a:pt x="22013" y="1492"/>
                    <a:pt x="17407" y="1846"/>
                  </a:cubicBezTo>
                  <a:cubicBezTo>
                    <a:pt x="15990" y="2023"/>
                    <a:pt x="14042" y="2200"/>
                    <a:pt x="14042" y="5389"/>
                  </a:cubicBezTo>
                  <a:cubicBezTo>
                    <a:pt x="14042" y="7514"/>
                    <a:pt x="15636" y="7514"/>
                    <a:pt x="18293" y="7514"/>
                  </a:cubicBezTo>
                  <a:cubicBezTo>
                    <a:pt x="26795" y="7514"/>
                    <a:pt x="27150" y="8754"/>
                    <a:pt x="27150" y="10526"/>
                  </a:cubicBezTo>
                  <a:lnTo>
                    <a:pt x="26618" y="14068"/>
                  </a:lnTo>
                  <a:lnTo>
                    <a:pt x="934" y="116099"/>
                  </a:lnTo>
                  <a:cubicBezTo>
                    <a:pt x="225" y="118578"/>
                    <a:pt x="225" y="118933"/>
                    <a:pt x="225" y="119996"/>
                  </a:cubicBezTo>
                  <a:cubicBezTo>
                    <a:pt x="225" y="124070"/>
                    <a:pt x="3768" y="124955"/>
                    <a:pt x="5362" y="124955"/>
                  </a:cubicBezTo>
                  <a:cubicBezTo>
                    <a:pt x="8196" y="124955"/>
                    <a:pt x="11030" y="122830"/>
                    <a:pt x="11916" y="120350"/>
                  </a:cubicBezTo>
                  <a:lnTo>
                    <a:pt x="15282" y="106887"/>
                  </a:lnTo>
                  <a:lnTo>
                    <a:pt x="19179" y="90945"/>
                  </a:lnTo>
                  <a:cubicBezTo>
                    <a:pt x="20241" y="87048"/>
                    <a:pt x="21304" y="83151"/>
                    <a:pt x="22190" y="79077"/>
                  </a:cubicBezTo>
                  <a:cubicBezTo>
                    <a:pt x="22544" y="78014"/>
                    <a:pt x="23961" y="72169"/>
                    <a:pt x="24138" y="71106"/>
                  </a:cubicBezTo>
                  <a:cubicBezTo>
                    <a:pt x="24670" y="69512"/>
                    <a:pt x="30161" y="59592"/>
                    <a:pt x="36184" y="54810"/>
                  </a:cubicBezTo>
                  <a:cubicBezTo>
                    <a:pt x="40081" y="51975"/>
                    <a:pt x="45572" y="48610"/>
                    <a:pt x="53189" y="48610"/>
                  </a:cubicBezTo>
                  <a:cubicBezTo>
                    <a:pt x="60806" y="48610"/>
                    <a:pt x="62754" y="54632"/>
                    <a:pt x="62754" y="61009"/>
                  </a:cubicBezTo>
                  <a:cubicBezTo>
                    <a:pt x="62754" y="70575"/>
                    <a:pt x="56023" y="89882"/>
                    <a:pt x="51772" y="100688"/>
                  </a:cubicBezTo>
                  <a:cubicBezTo>
                    <a:pt x="50355" y="104762"/>
                    <a:pt x="49469" y="106887"/>
                    <a:pt x="49469" y="110430"/>
                  </a:cubicBezTo>
                  <a:cubicBezTo>
                    <a:pt x="49469" y="118756"/>
                    <a:pt x="55669" y="124955"/>
                    <a:pt x="63994" y="124955"/>
                  </a:cubicBezTo>
                  <a:cubicBezTo>
                    <a:pt x="80645" y="124955"/>
                    <a:pt x="87199" y="99094"/>
                    <a:pt x="87199" y="97676"/>
                  </a:cubicBezTo>
                  <a:cubicBezTo>
                    <a:pt x="87199" y="95905"/>
                    <a:pt x="85605" y="95905"/>
                    <a:pt x="85073" y="95905"/>
                  </a:cubicBezTo>
                  <a:cubicBezTo>
                    <a:pt x="83302" y="95905"/>
                    <a:pt x="83302" y="96436"/>
                    <a:pt x="82416" y="99094"/>
                  </a:cubicBezTo>
                  <a:cubicBezTo>
                    <a:pt x="79759" y="108482"/>
                    <a:pt x="74091" y="121058"/>
                    <a:pt x="64348" y="121058"/>
                  </a:cubicBezTo>
                  <a:cubicBezTo>
                    <a:pt x="61337" y="121058"/>
                    <a:pt x="60097" y="119287"/>
                    <a:pt x="60097" y="115213"/>
                  </a:cubicBezTo>
                  <a:cubicBezTo>
                    <a:pt x="60097" y="110784"/>
                    <a:pt x="61691" y="106533"/>
                    <a:pt x="63285" y="102636"/>
                  </a:cubicBezTo>
                  <a:cubicBezTo>
                    <a:pt x="66120" y="95019"/>
                    <a:pt x="74091" y="73940"/>
                    <a:pt x="74091" y="63666"/>
                  </a:cubicBezTo>
                  <a:cubicBezTo>
                    <a:pt x="74091" y="52153"/>
                    <a:pt x="67005" y="44713"/>
                    <a:pt x="53720" y="44713"/>
                  </a:cubicBezTo>
                  <a:cubicBezTo>
                    <a:pt x="42561" y="44713"/>
                    <a:pt x="34058" y="50204"/>
                    <a:pt x="27504" y="58352"/>
                  </a:cubicBezTo>
                  <a:lnTo>
                    <a:pt x="41321" y="2023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形状 139">
              <a:extLst>
                <a:ext uri="{FF2B5EF4-FFF2-40B4-BE49-F238E27FC236}">
                  <a16:creationId xmlns:a16="http://schemas.microsoft.com/office/drawing/2014/main" id="{4916E5C2-FB21-09EE-8C1D-DDD98884B917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4498065" y="3886803"/>
              <a:ext cx="41095" cy="177135"/>
            </a:xfrm>
            <a:custGeom>
              <a:avLst/>
              <a:gdLst>
                <a:gd name="connsiteX0" fmla="*/ 41326 w 41095"/>
                <a:gd name="connsiteY0" fmla="*/ 175439 h 177135"/>
                <a:gd name="connsiteX1" fmla="*/ 38315 w 41095"/>
                <a:gd name="connsiteY1" fmla="*/ 171542 h 177135"/>
                <a:gd name="connsiteX2" fmla="*/ 10505 w 41095"/>
                <a:gd name="connsiteY2" fmla="*/ 88643 h 177135"/>
                <a:gd name="connsiteX3" fmla="*/ 39024 w 41095"/>
                <a:gd name="connsiteY3" fmla="*/ 4857 h 177135"/>
                <a:gd name="connsiteX4" fmla="*/ 41326 w 41095"/>
                <a:gd name="connsiteY4" fmla="*/ 1846 h 177135"/>
                <a:gd name="connsiteX5" fmla="*/ 39555 w 41095"/>
                <a:gd name="connsiteY5" fmla="*/ 75 h 177135"/>
                <a:gd name="connsiteX6" fmla="*/ 11390 w 41095"/>
                <a:gd name="connsiteY6" fmla="*/ 34616 h 177135"/>
                <a:gd name="connsiteX7" fmla="*/ 231 w 41095"/>
                <a:gd name="connsiteY7" fmla="*/ 88643 h 177135"/>
                <a:gd name="connsiteX8" fmla="*/ 11922 w 41095"/>
                <a:gd name="connsiteY8" fmla="*/ 143909 h 177135"/>
                <a:gd name="connsiteX9" fmla="*/ 39555 w 41095"/>
                <a:gd name="connsiteY9" fmla="*/ 177210 h 177135"/>
                <a:gd name="connsiteX10" fmla="*/ 41326 w 41095"/>
                <a:gd name="connsiteY10" fmla="*/ 175439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26" y="175439"/>
                  </a:moveTo>
                  <a:cubicBezTo>
                    <a:pt x="41326" y="174908"/>
                    <a:pt x="41326" y="174553"/>
                    <a:pt x="38315" y="171542"/>
                  </a:cubicBezTo>
                  <a:cubicBezTo>
                    <a:pt x="16173" y="149223"/>
                    <a:pt x="10505" y="115744"/>
                    <a:pt x="10505" y="88643"/>
                  </a:cubicBezTo>
                  <a:cubicBezTo>
                    <a:pt x="10505" y="57821"/>
                    <a:pt x="17236" y="26999"/>
                    <a:pt x="39024" y="4857"/>
                  </a:cubicBezTo>
                  <a:cubicBezTo>
                    <a:pt x="41326" y="2732"/>
                    <a:pt x="41326" y="2377"/>
                    <a:pt x="41326" y="1846"/>
                  </a:cubicBezTo>
                  <a:cubicBezTo>
                    <a:pt x="41326" y="606"/>
                    <a:pt x="40618" y="75"/>
                    <a:pt x="39555" y="75"/>
                  </a:cubicBezTo>
                  <a:cubicBezTo>
                    <a:pt x="37784" y="75"/>
                    <a:pt x="21841" y="12120"/>
                    <a:pt x="11390" y="34616"/>
                  </a:cubicBezTo>
                  <a:cubicBezTo>
                    <a:pt x="2356" y="54101"/>
                    <a:pt x="231" y="73763"/>
                    <a:pt x="231" y="88643"/>
                  </a:cubicBezTo>
                  <a:cubicBezTo>
                    <a:pt x="231" y="102459"/>
                    <a:pt x="2179" y="123893"/>
                    <a:pt x="11922" y="143909"/>
                  </a:cubicBezTo>
                  <a:cubicBezTo>
                    <a:pt x="22550" y="165697"/>
                    <a:pt x="37784" y="177210"/>
                    <a:pt x="39555" y="177210"/>
                  </a:cubicBezTo>
                  <a:cubicBezTo>
                    <a:pt x="40618" y="177210"/>
                    <a:pt x="41326" y="176679"/>
                    <a:pt x="41326" y="175439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形状 140">
              <a:extLst>
                <a:ext uri="{FF2B5EF4-FFF2-40B4-BE49-F238E27FC236}">
                  <a16:creationId xmlns:a16="http://schemas.microsoft.com/office/drawing/2014/main" id="{CA9C0AD0-152E-3222-2EA5-E44EFB4215E1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4553489" y="3896191"/>
              <a:ext cx="74928" cy="159776"/>
            </a:xfrm>
            <a:custGeom>
              <a:avLst/>
              <a:gdLst>
                <a:gd name="connsiteX0" fmla="*/ 23440 w 74928"/>
                <a:gd name="connsiteY0" fmla="*/ 69335 h 159776"/>
                <a:gd name="connsiteX1" fmla="*/ 235 w 74928"/>
                <a:gd name="connsiteY1" fmla="*/ 105116 h 159776"/>
                <a:gd name="connsiteX2" fmla="*/ 5372 w 74928"/>
                <a:gd name="connsiteY2" fmla="*/ 119110 h 159776"/>
                <a:gd name="connsiteX3" fmla="*/ 25919 w 74928"/>
                <a:gd name="connsiteY3" fmla="*/ 130624 h 159776"/>
                <a:gd name="connsiteX4" fmla="*/ 47353 w 74928"/>
                <a:gd name="connsiteY4" fmla="*/ 138949 h 159776"/>
                <a:gd name="connsiteX5" fmla="*/ 53553 w 74928"/>
                <a:gd name="connsiteY5" fmla="*/ 146566 h 159776"/>
                <a:gd name="connsiteX6" fmla="*/ 44873 w 74928"/>
                <a:gd name="connsiteY6" fmla="*/ 155954 h 159776"/>
                <a:gd name="connsiteX7" fmla="*/ 29285 w 74928"/>
                <a:gd name="connsiteY7" fmla="*/ 150286 h 159776"/>
                <a:gd name="connsiteX8" fmla="*/ 27336 w 74928"/>
                <a:gd name="connsiteY8" fmla="*/ 149400 h 159776"/>
                <a:gd name="connsiteX9" fmla="*/ 25565 w 74928"/>
                <a:gd name="connsiteY9" fmla="*/ 151349 h 159776"/>
                <a:gd name="connsiteX10" fmla="*/ 44873 w 74928"/>
                <a:gd name="connsiteY10" fmla="*/ 159851 h 159776"/>
                <a:gd name="connsiteX11" fmla="*/ 63295 w 74928"/>
                <a:gd name="connsiteY11" fmla="*/ 140898 h 159776"/>
                <a:gd name="connsiteX12" fmla="*/ 54793 w 74928"/>
                <a:gd name="connsiteY12" fmla="*/ 128321 h 159776"/>
                <a:gd name="connsiteX13" fmla="*/ 43987 w 74928"/>
                <a:gd name="connsiteY13" fmla="*/ 124247 h 159776"/>
                <a:gd name="connsiteX14" fmla="*/ 33182 w 74928"/>
                <a:gd name="connsiteY14" fmla="*/ 120173 h 159776"/>
                <a:gd name="connsiteX15" fmla="*/ 22554 w 74928"/>
                <a:gd name="connsiteY15" fmla="*/ 115921 h 159776"/>
                <a:gd name="connsiteX16" fmla="*/ 9269 w 74928"/>
                <a:gd name="connsiteY16" fmla="*/ 100156 h 159776"/>
                <a:gd name="connsiteX17" fmla="*/ 31056 w 74928"/>
                <a:gd name="connsiteY17" fmla="*/ 70043 h 159776"/>
                <a:gd name="connsiteX18" fmla="*/ 46644 w 74928"/>
                <a:gd name="connsiteY18" fmla="*/ 72346 h 159776"/>
                <a:gd name="connsiteX19" fmla="*/ 63118 w 74928"/>
                <a:gd name="connsiteY19" fmla="*/ 66855 h 159776"/>
                <a:gd name="connsiteX20" fmla="*/ 48593 w 74928"/>
                <a:gd name="connsiteY20" fmla="*/ 62072 h 159776"/>
                <a:gd name="connsiteX21" fmla="*/ 33713 w 74928"/>
                <a:gd name="connsiteY21" fmla="*/ 64198 h 159776"/>
                <a:gd name="connsiteX22" fmla="*/ 28399 w 74928"/>
                <a:gd name="connsiteY22" fmla="*/ 50381 h 159776"/>
                <a:gd name="connsiteX23" fmla="*/ 48061 w 74928"/>
                <a:gd name="connsiteY23" fmla="*/ 20268 h 159776"/>
                <a:gd name="connsiteX24" fmla="*/ 59398 w 74928"/>
                <a:gd name="connsiteY24" fmla="*/ 24165 h 159776"/>
                <a:gd name="connsiteX25" fmla="*/ 75163 w 74928"/>
                <a:gd name="connsiteY25" fmla="*/ 18674 h 159776"/>
                <a:gd name="connsiteX26" fmla="*/ 60461 w 74928"/>
                <a:gd name="connsiteY26" fmla="*/ 13891 h 159776"/>
                <a:gd name="connsiteX27" fmla="*/ 49301 w 74928"/>
                <a:gd name="connsiteY27" fmla="*/ 14777 h 159776"/>
                <a:gd name="connsiteX28" fmla="*/ 48416 w 74928"/>
                <a:gd name="connsiteY28" fmla="*/ 8931 h 159776"/>
                <a:gd name="connsiteX29" fmla="*/ 49301 w 74928"/>
                <a:gd name="connsiteY29" fmla="*/ 2377 h 159776"/>
                <a:gd name="connsiteX30" fmla="*/ 47176 w 74928"/>
                <a:gd name="connsiteY30" fmla="*/ 75 h 159776"/>
                <a:gd name="connsiteX31" fmla="*/ 43987 w 74928"/>
                <a:gd name="connsiteY31" fmla="*/ 8754 h 159776"/>
                <a:gd name="connsiteX32" fmla="*/ 45227 w 74928"/>
                <a:gd name="connsiteY32" fmla="*/ 15663 h 159776"/>
                <a:gd name="connsiteX33" fmla="*/ 14228 w 74928"/>
                <a:gd name="connsiteY33" fmla="*/ 48787 h 159776"/>
                <a:gd name="connsiteX34" fmla="*/ 25742 w 74928"/>
                <a:gd name="connsiteY34" fmla="*/ 67563 h 159776"/>
                <a:gd name="connsiteX35" fmla="*/ 23440 w 74928"/>
                <a:gd name="connsiteY35" fmla="*/ 69335 h 159776"/>
                <a:gd name="connsiteX36" fmla="*/ 52135 w 74928"/>
                <a:gd name="connsiteY36" fmla="*/ 18674 h 159776"/>
                <a:gd name="connsiteX37" fmla="*/ 60638 w 74928"/>
                <a:gd name="connsiteY37" fmla="*/ 17788 h 159776"/>
                <a:gd name="connsiteX38" fmla="*/ 70558 w 74928"/>
                <a:gd name="connsiteY38" fmla="*/ 18851 h 159776"/>
                <a:gd name="connsiteX39" fmla="*/ 59575 w 74928"/>
                <a:gd name="connsiteY39" fmla="*/ 20268 h 159776"/>
                <a:gd name="connsiteX40" fmla="*/ 52135 w 74928"/>
                <a:gd name="connsiteY40" fmla="*/ 18674 h 159776"/>
                <a:gd name="connsiteX41" fmla="*/ 38319 w 74928"/>
                <a:gd name="connsiteY41" fmla="*/ 67032 h 159776"/>
                <a:gd name="connsiteX42" fmla="*/ 48416 w 74928"/>
                <a:gd name="connsiteY42" fmla="*/ 65969 h 159776"/>
                <a:gd name="connsiteX43" fmla="*/ 58512 w 74928"/>
                <a:gd name="connsiteY43" fmla="*/ 67032 h 159776"/>
                <a:gd name="connsiteX44" fmla="*/ 47176 w 74928"/>
                <a:gd name="connsiteY44" fmla="*/ 68449 h 159776"/>
                <a:gd name="connsiteX45" fmla="*/ 38319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40" y="69335"/>
                  </a:moveTo>
                  <a:cubicBezTo>
                    <a:pt x="4132" y="82088"/>
                    <a:pt x="235" y="98739"/>
                    <a:pt x="235" y="105116"/>
                  </a:cubicBezTo>
                  <a:cubicBezTo>
                    <a:pt x="235" y="113619"/>
                    <a:pt x="5017" y="118578"/>
                    <a:pt x="5372" y="119110"/>
                  </a:cubicBezTo>
                  <a:cubicBezTo>
                    <a:pt x="11040" y="124955"/>
                    <a:pt x="12634" y="125664"/>
                    <a:pt x="25919" y="130624"/>
                  </a:cubicBezTo>
                  <a:lnTo>
                    <a:pt x="47353" y="138949"/>
                  </a:lnTo>
                  <a:cubicBezTo>
                    <a:pt x="50010" y="140189"/>
                    <a:pt x="53553" y="141429"/>
                    <a:pt x="53553" y="146566"/>
                  </a:cubicBezTo>
                  <a:cubicBezTo>
                    <a:pt x="53553" y="150640"/>
                    <a:pt x="50364" y="155954"/>
                    <a:pt x="44873" y="155954"/>
                  </a:cubicBezTo>
                  <a:cubicBezTo>
                    <a:pt x="37079" y="155954"/>
                    <a:pt x="31233" y="151703"/>
                    <a:pt x="29285" y="150286"/>
                  </a:cubicBezTo>
                  <a:cubicBezTo>
                    <a:pt x="28222" y="149577"/>
                    <a:pt x="28045" y="149400"/>
                    <a:pt x="27336" y="149400"/>
                  </a:cubicBezTo>
                  <a:cubicBezTo>
                    <a:pt x="25919" y="149400"/>
                    <a:pt x="25565" y="150640"/>
                    <a:pt x="25565" y="151349"/>
                  </a:cubicBezTo>
                  <a:cubicBezTo>
                    <a:pt x="25565" y="153474"/>
                    <a:pt x="34953" y="159851"/>
                    <a:pt x="44873" y="159851"/>
                  </a:cubicBezTo>
                  <a:cubicBezTo>
                    <a:pt x="55855" y="159851"/>
                    <a:pt x="63295" y="149577"/>
                    <a:pt x="63295" y="140898"/>
                  </a:cubicBezTo>
                  <a:cubicBezTo>
                    <a:pt x="63295" y="132395"/>
                    <a:pt x="56741" y="129207"/>
                    <a:pt x="54793" y="128321"/>
                  </a:cubicBezTo>
                  <a:cubicBezTo>
                    <a:pt x="52313" y="127435"/>
                    <a:pt x="46290" y="125132"/>
                    <a:pt x="43987" y="124247"/>
                  </a:cubicBezTo>
                  <a:cubicBezTo>
                    <a:pt x="40445" y="122830"/>
                    <a:pt x="36902" y="121413"/>
                    <a:pt x="33182" y="120173"/>
                  </a:cubicBezTo>
                  <a:lnTo>
                    <a:pt x="22554" y="115921"/>
                  </a:lnTo>
                  <a:cubicBezTo>
                    <a:pt x="14583" y="112733"/>
                    <a:pt x="9269" y="107596"/>
                    <a:pt x="9269" y="100156"/>
                  </a:cubicBezTo>
                  <a:cubicBezTo>
                    <a:pt x="9269" y="92894"/>
                    <a:pt x="16177" y="77483"/>
                    <a:pt x="31056" y="70043"/>
                  </a:cubicBezTo>
                  <a:cubicBezTo>
                    <a:pt x="37610" y="72346"/>
                    <a:pt x="42924" y="72346"/>
                    <a:pt x="46644" y="72346"/>
                  </a:cubicBezTo>
                  <a:cubicBezTo>
                    <a:pt x="51958" y="72346"/>
                    <a:pt x="63118" y="72346"/>
                    <a:pt x="63118" y="66855"/>
                  </a:cubicBezTo>
                  <a:cubicBezTo>
                    <a:pt x="63118" y="62426"/>
                    <a:pt x="55501" y="62072"/>
                    <a:pt x="48593" y="62072"/>
                  </a:cubicBezTo>
                  <a:cubicBezTo>
                    <a:pt x="45404" y="62072"/>
                    <a:pt x="40267" y="62072"/>
                    <a:pt x="33713" y="64198"/>
                  </a:cubicBezTo>
                  <a:cubicBezTo>
                    <a:pt x="29108" y="59592"/>
                    <a:pt x="28399" y="53747"/>
                    <a:pt x="28399" y="50381"/>
                  </a:cubicBezTo>
                  <a:cubicBezTo>
                    <a:pt x="28399" y="40462"/>
                    <a:pt x="34776" y="26822"/>
                    <a:pt x="48061" y="20268"/>
                  </a:cubicBezTo>
                  <a:cubicBezTo>
                    <a:pt x="51250" y="24165"/>
                    <a:pt x="55324" y="24165"/>
                    <a:pt x="59398" y="24165"/>
                  </a:cubicBezTo>
                  <a:cubicBezTo>
                    <a:pt x="63826" y="24165"/>
                    <a:pt x="75163" y="24165"/>
                    <a:pt x="75163" y="18674"/>
                  </a:cubicBezTo>
                  <a:cubicBezTo>
                    <a:pt x="75163" y="14068"/>
                    <a:pt x="67369" y="13891"/>
                    <a:pt x="60461" y="13891"/>
                  </a:cubicBezTo>
                  <a:cubicBezTo>
                    <a:pt x="58158" y="13891"/>
                    <a:pt x="53907" y="13891"/>
                    <a:pt x="49301" y="14777"/>
                  </a:cubicBezTo>
                  <a:cubicBezTo>
                    <a:pt x="48770" y="13183"/>
                    <a:pt x="48416" y="11943"/>
                    <a:pt x="48416" y="8931"/>
                  </a:cubicBezTo>
                  <a:cubicBezTo>
                    <a:pt x="48416" y="6452"/>
                    <a:pt x="49301" y="2732"/>
                    <a:pt x="49301" y="2377"/>
                  </a:cubicBezTo>
                  <a:cubicBezTo>
                    <a:pt x="49301" y="960"/>
                    <a:pt x="48416" y="75"/>
                    <a:pt x="47176" y="75"/>
                  </a:cubicBezTo>
                  <a:cubicBezTo>
                    <a:pt x="43987" y="75"/>
                    <a:pt x="43987" y="8223"/>
                    <a:pt x="43987" y="8754"/>
                  </a:cubicBezTo>
                  <a:cubicBezTo>
                    <a:pt x="43987" y="12297"/>
                    <a:pt x="45050" y="14954"/>
                    <a:pt x="45227" y="15663"/>
                  </a:cubicBezTo>
                  <a:cubicBezTo>
                    <a:pt x="26274" y="20977"/>
                    <a:pt x="14228" y="35148"/>
                    <a:pt x="14228" y="48787"/>
                  </a:cubicBezTo>
                  <a:cubicBezTo>
                    <a:pt x="14228" y="55341"/>
                    <a:pt x="17417" y="62781"/>
                    <a:pt x="25742" y="67563"/>
                  </a:cubicBezTo>
                  <a:lnTo>
                    <a:pt x="23440" y="69335"/>
                  </a:lnTo>
                  <a:close/>
                  <a:moveTo>
                    <a:pt x="52135" y="18674"/>
                  </a:moveTo>
                  <a:cubicBezTo>
                    <a:pt x="54970" y="17788"/>
                    <a:pt x="58690" y="17788"/>
                    <a:pt x="60638" y="17788"/>
                  </a:cubicBezTo>
                  <a:cubicBezTo>
                    <a:pt x="66661" y="17788"/>
                    <a:pt x="67369" y="17965"/>
                    <a:pt x="70558" y="18851"/>
                  </a:cubicBezTo>
                  <a:cubicBezTo>
                    <a:pt x="69141" y="19382"/>
                    <a:pt x="67369" y="20268"/>
                    <a:pt x="59575" y="20268"/>
                  </a:cubicBezTo>
                  <a:cubicBezTo>
                    <a:pt x="56210" y="20268"/>
                    <a:pt x="54084" y="20268"/>
                    <a:pt x="52135" y="18674"/>
                  </a:cubicBezTo>
                  <a:close/>
                  <a:moveTo>
                    <a:pt x="38319" y="67032"/>
                  </a:moveTo>
                  <a:cubicBezTo>
                    <a:pt x="42393" y="65969"/>
                    <a:pt x="46290" y="65969"/>
                    <a:pt x="48416" y="65969"/>
                  </a:cubicBezTo>
                  <a:cubicBezTo>
                    <a:pt x="54615" y="65969"/>
                    <a:pt x="55324" y="66146"/>
                    <a:pt x="58512" y="67032"/>
                  </a:cubicBezTo>
                  <a:cubicBezTo>
                    <a:pt x="57095" y="67740"/>
                    <a:pt x="55324" y="68449"/>
                    <a:pt x="47176" y="68449"/>
                  </a:cubicBezTo>
                  <a:cubicBezTo>
                    <a:pt x="43102" y="68449"/>
                    <a:pt x="41507" y="68449"/>
                    <a:pt x="38319" y="6703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形状 141">
              <a:extLst>
                <a:ext uri="{FF2B5EF4-FFF2-40B4-BE49-F238E27FC236}">
                  <a16:creationId xmlns:a16="http://schemas.microsoft.com/office/drawing/2014/main" id="{E805C5BA-9FDF-E73B-C31C-61CE8EADE445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4645158" y="3886803"/>
              <a:ext cx="41095" cy="177135"/>
            </a:xfrm>
            <a:custGeom>
              <a:avLst/>
              <a:gdLst>
                <a:gd name="connsiteX0" fmla="*/ 41335 w 41095"/>
                <a:gd name="connsiteY0" fmla="*/ 88643 h 177135"/>
                <a:gd name="connsiteX1" fmla="*/ 29644 w 41095"/>
                <a:gd name="connsiteY1" fmla="*/ 33376 h 177135"/>
                <a:gd name="connsiteX2" fmla="*/ 2011 w 41095"/>
                <a:gd name="connsiteY2" fmla="*/ 75 h 177135"/>
                <a:gd name="connsiteX3" fmla="*/ 240 w 41095"/>
                <a:gd name="connsiteY3" fmla="*/ 1846 h 177135"/>
                <a:gd name="connsiteX4" fmla="*/ 3605 w 41095"/>
                <a:gd name="connsiteY4" fmla="*/ 5920 h 177135"/>
                <a:gd name="connsiteX5" fmla="*/ 31061 w 41095"/>
                <a:gd name="connsiteY5" fmla="*/ 88643 h 177135"/>
                <a:gd name="connsiteX6" fmla="*/ 2542 w 41095"/>
                <a:gd name="connsiteY6" fmla="*/ 172428 h 177135"/>
                <a:gd name="connsiteX7" fmla="*/ 240 w 41095"/>
                <a:gd name="connsiteY7" fmla="*/ 175439 h 177135"/>
                <a:gd name="connsiteX8" fmla="*/ 2011 w 41095"/>
                <a:gd name="connsiteY8" fmla="*/ 177210 h 177135"/>
                <a:gd name="connsiteX9" fmla="*/ 30175 w 41095"/>
                <a:gd name="connsiteY9" fmla="*/ 142669 h 177135"/>
                <a:gd name="connsiteX10" fmla="*/ 41335 w 41095"/>
                <a:gd name="connsiteY10" fmla="*/ 88643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35" y="88643"/>
                  </a:moveTo>
                  <a:cubicBezTo>
                    <a:pt x="41335" y="74826"/>
                    <a:pt x="39387" y="53393"/>
                    <a:pt x="29644" y="33376"/>
                  </a:cubicBezTo>
                  <a:cubicBezTo>
                    <a:pt x="19016" y="11588"/>
                    <a:pt x="3782" y="75"/>
                    <a:pt x="2011" y="75"/>
                  </a:cubicBezTo>
                  <a:cubicBezTo>
                    <a:pt x="948" y="75"/>
                    <a:pt x="240" y="783"/>
                    <a:pt x="240" y="1846"/>
                  </a:cubicBezTo>
                  <a:cubicBezTo>
                    <a:pt x="240" y="2377"/>
                    <a:pt x="240" y="2732"/>
                    <a:pt x="3605" y="5920"/>
                  </a:cubicBezTo>
                  <a:cubicBezTo>
                    <a:pt x="20964" y="23457"/>
                    <a:pt x="31061" y="51621"/>
                    <a:pt x="31061" y="88643"/>
                  </a:cubicBezTo>
                  <a:cubicBezTo>
                    <a:pt x="31061" y="118933"/>
                    <a:pt x="24507" y="150109"/>
                    <a:pt x="2542" y="172428"/>
                  </a:cubicBezTo>
                  <a:cubicBezTo>
                    <a:pt x="240" y="174553"/>
                    <a:pt x="240" y="174908"/>
                    <a:pt x="240" y="175439"/>
                  </a:cubicBezTo>
                  <a:cubicBezTo>
                    <a:pt x="240" y="176502"/>
                    <a:pt x="948" y="177210"/>
                    <a:pt x="2011" y="177210"/>
                  </a:cubicBezTo>
                  <a:cubicBezTo>
                    <a:pt x="3782" y="177210"/>
                    <a:pt x="19724" y="165165"/>
                    <a:pt x="30175" y="142669"/>
                  </a:cubicBezTo>
                  <a:cubicBezTo>
                    <a:pt x="39209" y="123184"/>
                    <a:pt x="41335" y="103522"/>
                    <a:pt x="41335" y="88643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形状 142">
              <a:extLst>
                <a:ext uri="{FF2B5EF4-FFF2-40B4-BE49-F238E27FC236}">
                  <a16:creationId xmlns:a16="http://schemas.microsoft.com/office/drawing/2014/main" id="{F806F1D2-3008-E4FB-11CD-BDE78B405721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4719182" y="4000878"/>
              <a:ext cx="20724" cy="52963"/>
            </a:xfrm>
            <a:custGeom>
              <a:avLst/>
              <a:gdLst>
                <a:gd name="connsiteX0" fmla="*/ 20968 w 20724"/>
                <a:gd name="connsiteY0" fmla="*/ 18674 h 52963"/>
                <a:gd name="connsiteX1" fmla="*/ 9632 w 20724"/>
                <a:gd name="connsiteY1" fmla="*/ 75 h 52963"/>
                <a:gd name="connsiteX2" fmla="*/ 243 w 20724"/>
                <a:gd name="connsiteY2" fmla="*/ 9463 h 52963"/>
                <a:gd name="connsiteX3" fmla="*/ 9632 w 20724"/>
                <a:gd name="connsiteY3" fmla="*/ 18851 h 52963"/>
                <a:gd name="connsiteX4" fmla="*/ 15831 w 20724"/>
                <a:gd name="connsiteY4" fmla="*/ 16548 h 52963"/>
                <a:gd name="connsiteX5" fmla="*/ 16717 w 20724"/>
                <a:gd name="connsiteY5" fmla="*/ 16017 h 52963"/>
                <a:gd name="connsiteX6" fmla="*/ 17071 w 20724"/>
                <a:gd name="connsiteY6" fmla="*/ 18674 h 52963"/>
                <a:gd name="connsiteX7" fmla="*/ 5026 w 20724"/>
                <a:gd name="connsiteY7" fmla="*/ 48256 h 52963"/>
                <a:gd name="connsiteX8" fmla="*/ 3078 w 20724"/>
                <a:gd name="connsiteY8" fmla="*/ 51090 h 52963"/>
                <a:gd name="connsiteX9" fmla="*/ 4849 w 20724"/>
                <a:gd name="connsiteY9" fmla="*/ 53038 h 52963"/>
                <a:gd name="connsiteX10" fmla="*/ 20968 w 20724"/>
                <a:gd name="connsiteY10" fmla="*/ 18674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68" y="18674"/>
                  </a:moveTo>
                  <a:cubicBezTo>
                    <a:pt x="20968" y="6983"/>
                    <a:pt x="16540" y="75"/>
                    <a:pt x="9632" y="75"/>
                  </a:cubicBezTo>
                  <a:cubicBezTo>
                    <a:pt x="3786" y="75"/>
                    <a:pt x="243" y="4503"/>
                    <a:pt x="243" y="9463"/>
                  </a:cubicBezTo>
                  <a:cubicBezTo>
                    <a:pt x="243" y="14245"/>
                    <a:pt x="3786" y="18851"/>
                    <a:pt x="9632" y="18851"/>
                  </a:cubicBezTo>
                  <a:cubicBezTo>
                    <a:pt x="11757" y="18851"/>
                    <a:pt x="14060" y="18142"/>
                    <a:pt x="15831" y="16548"/>
                  </a:cubicBezTo>
                  <a:cubicBezTo>
                    <a:pt x="16363" y="16194"/>
                    <a:pt x="16540" y="16017"/>
                    <a:pt x="16717" y="16017"/>
                  </a:cubicBezTo>
                  <a:cubicBezTo>
                    <a:pt x="16894" y="16017"/>
                    <a:pt x="17071" y="16194"/>
                    <a:pt x="17071" y="18674"/>
                  </a:cubicBezTo>
                  <a:cubicBezTo>
                    <a:pt x="17071" y="31782"/>
                    <a:pt x="10872" y="42410"/>
                    <a:pt x="5026" y="48256"/>
                  </a:cubicBezTo>
                  <a:cubicBezTo>
                    <a:pt x="3078" y="50204"/>
                    <a:pt x="3078" y="50558"/>
                    <a:pt x="3078" y="51090"/>
                  </a:cubicBezTo>
                  <a:cubicBezTo>
                    <a:pt x="3078" y="52330"/>
                    <a:pt x="3963" y="53038"/>
                    <a:pt x="4849" y="53038"/>
                  </a:cubicBezTo>
                  <a:cubicBezTo>
                    <a:pt x="6797" y="53038"/>
                    <a:pt x="20968" y="39399"/>
                    <a:pt x="20968" y="18674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形状 143">
              <a:extLst>
                <a:ext uri="{FF2B5EF4-FFF2-40B4-BE49-F238E27FC236}">
                  <a16:creationId xmlns:a16="http://schemas.microsoft.com/office/drawing/2014/main" id="{2446816A-978D-F141-BF64-86EFC17B781D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4791354" y="3896723"/>
              <a:ext cx="92819" cy="159245"/>
            </a:xfrm>
            <a:custGeom>
              <a:avLst/>
              <a:gdLst>
                <a:gd name="connsiteX0" fmla="*/ 68977 w 92819"/>
                <a:gd name="connsiteY0" fmla="*/ 4326 h 159245"/>
                <a:gd name="connsiteX1" fmla="*/ 69508 w 92819"/>
                <a:gd name="connsiteY1" fmla="*/ 1846 h 159245"/>
                <a:gd name="connsiteX2" fmla="*/ 67382 w 92819"/>
                <a:gd name="connsiteY2" fmla="*/ 75 h 159245"/>
                <a:gd name="connsiteX3" fmla="*/ 64725 w 92819"/>
                <a:gd name="connsiteY3" fmla="*/ 3617 h 159245"/>
                <a:gd name="connsiteX4" fmla="*/ 54451 w 92819"/>
                <a:gd name="connsiteY4" fmla="*/ 44536 h 159245"/>
                <a:gd name="connsiteX5" fmla="*/ 248 w 92819"/>
                <a:gd name="connsiteY5" fmla="*/ 93071 h 159245"/>
                <a:gd name="connsiteX6" fmla="*/ 34258 w 92819"/>
                <a:gd name="connsiteY6" fmla="*/ 125132 h 159245"/>
                <a:gd name="connsiteX7" fmla="*/ 30184 w 92819"/>
                <a:gd name="connsiteY7" fmla="*/ 141783 h 159245"/>
                <a:gd name="connsiteX8" fmla="*/ 26287 w 92819"/>
                <a:gd name="connsiteY8" fmla="*/ 157371 h 159245"/>
                <a:gd name="connsiteX9" fmla="*/ 28412 w 92819"/>
                <a:gd name="connsiteY9" fmla="*/ 159320 h 159245"/>
                <a:gd name="connsiteX10" fmla="*/ 30184 w 92819"/>
                <a:gd name="connsiteY10" fmla="*/ 158611 h 159245"/>
                <a:gd name="connsiteX11" fmla="*/ 32132 w 92819"/>
                <a:gd name="connsiteY11" fmla="*/ 151526 h 159245"/>
                <a:gd name="connsiteX12" fmla="*/ 38863 w 92819"/>
                <a:gd name="connsiteY12" fmla="*/ 125132 h 159245"/>
                <a:gd name="connsiteX13" fmla="*/ 93067 w 92819"/>
                <a:gd name="connsiteY13" fmla="*/ 76597 h 159245"/>
                <a:gd name="connsiteX14" fmla="*/ 59057 w 92819"/>
                <a:gd name="connsiteY14" fmla="*/ 44536 h 159245"/>
                <a:gd name="connsiteX15" fmla="*/ 68977 w 92819"/>
                <a:gd name="connsiteY15" fmla="*/ 4326 h 159245"/>
                <a:gd name="connsiteX16" fmla="*/ 35144 w 92819"/>
                <a:gd name="connsiteY16" fmla="*/ 121235 h 159245"/>
                <a:gd name="connsiteX17" fmla="*/ 11762 w 92819"/>
                <a:gd name="connsiteY17" fmla="*/ 96791 h 159245"/>
                <a:gd name="connsiteX18" fmla="*/ 53389 w 92819"/>
                <a:gd name="connsiteY18" fmla="*/ 48433 h 159245"/>
                <a:gd name="connsiteX19" fmla="*/ 35144 w 92819"/>
                <a:gd name="connsiteY19" fmla="*/ 121235 h 159245"/>
                <a:gd name="connsiteX20" fmla="*/ 57994 w 92819"/>
                <a:gd name="connsiteY20" fmla="*/ 48433 h 159245"/>
                <a:gd name="connsiteX21" fmla="*/ 81553 w 92819"/>
                <a:gd name="connsiteY21" fmla="*/ 72877 h 159245"/>
                <a:gd name="connsiteX22" fmla="*/ 39749 w 92819"/>
                <a:gd name="connsiteY22" fmla="*/ 121235 h 159245"/>
                <a:gd name="connsiteX23" fmla="*/ 57994 w 92819"/>
                <a:gd name="connsiteY23" fmla="*/ 48433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819" h="159245">
                  <a:moveTo>
                    <a:pt x="68977" y="4326"/>
                  </a:moveTo>
                  <a:cubicBezTo>
                    <a:pt x="68977" y="3972"/>
                    <a:pt x="69508" y="2023"/>
                    <a:pt x="69508" y="1846"/>
                  </a:cubicBezTo>
                  <a:cubicBezTo>
                    <a:pt x="69508" y="1669"/>
                    <a:pt x="69508" y="75"/>
                    <a:pt x="67382" y="75"/>
                  </a:cubicBezTo>
                  <a:cubicBezTo>
                    <a:pt x="65611" y="75"/>
                    <a:pt x="65434" y="606"/>
                    <a:pt x="64725" y="3617"/>
                  </a:cubicBezTo>
                  <a:lnTo>
                    <a:pt x="54451" y="44536"/>
                  </a:lnTo>
                  <a:cubicBezTo>
                    <a:pt x="26287" y="45421"/>
                    <a:pt x="248" y="68980"/>
                    <a:pt x="248" y="93071"/>
                  </a:cubicBezTo>
                  <a:cubicBezTo>
                    <a:pt x="248" y="109899"/>
                    <a:pt x="12647" y="123893"/>
                    <a:pt x="34258" y="125132"/>
                  </a:cubicBezTo>
                  <a:cubicBezTo>
                    <a:pt x="32841" y="130624"/>
                    <a:pt x="31601" y="136292"/>
                    <a:pt x="30184" y="141783"/>
                  </a:cubicBezTo>
                  <a:cubicBezTo>
                    <a:pt x="28058" y="150109"/>
                    <a:pt x="26287" y="156840"/>
                    <a:pt x="26287" y="157371"/>
                  </a:cubicBezTo>
                  <a:cubicBezTo>
                    <a:pt x="26287" y="159143"/>
                    <a:pt x="27527" y="159320"/>
                    <a:pt x="28412" y="159320"/>
                  </a:cubicBezTo>
                  <a:cubicBezTo>
                    <a:pt x="29298" y="159320"/>
                    <a:pt x="29652" y="159143"/>
                    <a:pt x="30184" y="158611"/>
                  </a:cubicBezTo>
                  <a:cubicBezTo>
                    <a:pt x="30538" y="158257"/>
                    <a:pt x="31601" y="154006"/>
                    <a:pt x="32132" y="151526"/>
                  </a:cubicBezTo>
                  <a:lnTo>
                    <a:pt x="38863" y="125132"/>
                  </a:lnTo>
                  <a:cubicBezTo>
                    <a:pt x="67382" y="124247"/>
                    <a:pt x="93067" y="100333"/>
                    <a:pt x="93067" y="76597"/>
                  </a:cubicBezTo>
                  <a:cubicBezTo>
                    <a:pt x="93067" y="62604"/>
                    <a:pt x="83679" y="46307"/>
                    <a:pt x="59057" y="44536"/>
                  </a:cubicBezTo>
                  <a:lnTo>
                    <a:pt x="68977" y="4326"/>
                  </a:lnTo>
                  <a:close/>
                  <a:moveTo>
                    <a:pt x="35144" y="121235"/>
                  </a:moveTo>
                  <a:cubicBezTo>
                    <a:pt x="24515" y="120704"/>
                    <a:pt x="11762" y="114504"/>
                    <a:pt x="11762" y="96791"/>
                  </a:cubicBezTo>
                  <a:cubicBezTo>
                    <a:pt x="11762" y="75534"/>
                    <a:pt x="26995" y="50735"/>
                    <a:pt x="53389" y="48433"/>
                  </a:cubicBezTo>
                  <a:lnTo>
                    <a:pt x="35144" y="121235"/>
                  </a:lnTo>
                  <a:close/>
                  <a:moveTo>
                    <a:pt x="57994" y="48433"/>
                  </a:moveTo>
                  <a:cubicBezTo>
                    <a:pt x="71456" y="49141"/>
                    <a:pt x="81553" y="57289"/>
                    <a:pt x="81553" y="72877"/>
                  </a:cubicBezTo>
                  <a:cubicBezTo>
                    <a:pt x="81553" y="93779"/>
                    <a:pt x="66319" y="119110"/>
                    <a:pt x="39749" y="121235"/>
                  </a:cubicBezTo>
                  <a:lnTo>
                    <a:pt x="57994" y="48433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形状 144">
              <a:extLst>
                <a:ext uri="{FF2B5EF4-FFF2-40B4-BE49-F238E27FC236}">
                  <a16:creationId xmlns:a16="http://schemas.microsoft.com/office/drawing/2014/main" id="{DDD609D8-1A52-2066-B3C5-B2AB72613EC8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4905755" y="3886803"/>
              <a:ext cx="41095" cy="177135"/>
            </a:xfrm>
            <a:custGeom>
              <a:avLst/>
              <a:gdLst>
                <a:gd name="connsiteX0" fmla="*/ 41349 w 41095"/>
                <a:gd name="connsiteY0" fmla="*/ 175439 h 177135"/>
                <a:gd name="connsiteX1" fmla="*/ 38338 w 41095"/>
                <a:gd name="connsiteY1" fmla="*/ 171542 h 177135"/>
                <a:gd name="connsiteX2" fmla="*/ 10528 w 41095"/>
                <a:gd name="connsiteY2" fmla="*/ 88643 h 177135"/>
                <a:gd name="connsiteX3" fmla="*/ 39047 w 41095"/>
                <a:gd name="connsiteY3" fmla="*/ 4857 h 177135"/>
                <a:gd name="connsiteX4" fmla="*/ 41349 w 41095"/>
                <a:gd name="connsiteY4" fmla="*/ 1846 h 177135"/>
                <a:gd name="connsiteX5" fmla="*/ 39578 w 41095"/>
                <a:gd name="connsiteY5" fmla="*/ 75 h 177135"/>
                <a:gd name="connsiteX6" fmla="*/ 11413 w 41095"/>
                <a:gd name="connsiteY6" fmla="*/ 34616 h 177135"/>
                <a:gd name="connsiteX7" fmla="*/ 254 w 41095"/>
                <a:gd name="connsiteY7" fmla="*/ 88643 h 177135"/>
                <a:gd name="connsiteX8" fmla="*/ 11945 w 41095"/>
                <a:gd name="connsiteY8" fmla="*/ 143909 h 177135"/>
                <a:gd name="connsiteX9" fmla="*/ 39578 w 41095"/>
                <a:gd name="connsiteY9" fmla="*/ 177210 h 177135"/>
                <a:gd name="connsiteX10" fmla="*/ 41349 w 41095"/>
                <a:gd name="connsiteY10" fmla="*/ 175439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49" y="175439"/>
                  </a:moveTo>
                  <a:cubicBezTo>
                    <a:pt x="41349" y="174908"/>
                    <a:pt x="41349" y="174553"/>
                    <a:pt x="38338" y="171542"/>
                  </a:cubicBezTo>
                  <a:cubicBezTo>
                    <a:pt x="16196" y="149223"/>
                    <a:pt x="10528" y="115744"/>
                    <a:pt x="10528" y="88643"/>
                  </a:cubicBezTo>
                  <a:cubicBezTo>
                    <a:pt x="10528" y="57821"/>
                    <a:pt x="17259" y="26999"/>
                    <a:pt x="39047" y="4857"/>
                  </a:cubicBezTo>
                  <a:cubicBezTo>
                    <a:pt x="41349" y="2732"/>
                    <a:pt x="41349" y="2377"/>
                    <a:pt x="41349" y="1846"/>
                  </a:cubicBezTo>
                  <a:cubicBezTo>
                    <a:pt x="41349" y="606"/>
                    <a:pt x="40641" y="75"/>
                    <a:pt x="39578" y="75"/>
                  </a:cubicBezTo>
                  <a:cubicBezTo>
                    <a:pt x="37807" y="75"/>
                    <a:pt x="21864" y="12120"/>
                    <a:pt x="11413" y="34616"/>
                  </a:cubicBezTo>
                  <a:cubicBezTo>
                    <a:pt x="2379" y="54101"/>
                    <a:pt x="254" y="73763"/>
                    <a:pt x="254" y="88643"/>
                  </a:cubicBezTo>
                  <a:cubicBezTo>
                    <a:pt x="254" y="102459"/>
                    <a:pt x="2202" y="123893"/>
                    <a:pt x="11945" y="143909"/>
                  </a:cubicBezTo>
                  <a:cubicBezTo>
                    <a:pt x="22573" y="165697"/>
                    <a:pt x="37807" y="177210"/>
                    <a:pt x="39578" y="177210"/>
                  </a:cubicBezTo>
                  <a:cubicBezTo>
                    <a:pt x="40641" y="177210"/>
                    <a:pt x="41349" y="176679"/>
                    <a:pt x="41349" y="175439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形状 145">
              <a:extLst>
                <a:ext uri="{FF2B5EF4-FFF2-40B4-BE49-F238E27FC236}">
                  <a16:creationId xmlns:a16="http://schemas.microsoft.com/office/drawing/2014/main" id="{CF2136BF-F88B-2A2F-019D-600DE9F12B87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4961179" y="3896191"/>
              <a:ext cx="74928" cy="159776"/>
            </a:xfrm>
            <a:custGeom>
              <a:avLst/>
              <a:gdLst>
                <a:gd name="connsiteX0" fmla="*/ 23462 w 74928"/>
                <a:gd name="connsiteY0" fmla="*/ 69335 h 159776"/>
                <a:gd name="connsiteX1" fmla="*/ 258 w 74928"/>
                <a:gd name="connsiteY1" fmla="*/ 105116 h 159776"/>
                <a:gd name="connsiteX2" fmla="*/ 5395 w 74928"/>
                <a:gd name="connsiteY2" fmla="*/ 119110 h 159776"/>
                <a:gd name="connsiteX3" fmla="*/ 25942 w 74928"/>
                <a:gd name="connsiteY3" fmla="*/ 130624 h 159776"/>
                <a:gd name="connsiteX4" fmla="*/ 47376 w 74928"/>
                <a:gd name="connsiteY4" fmla="*/ 138949 h 159776"/>
                <a:gd name="connsiteX5" fmla="*/ 53575 w 74928"/>
                <a:gd name="connsiteY5" fmla="*/ 146566 h 159776"/>
                <a:gd name="connsiteX6" fmla="*/ 44896 w 74928"/>
                <a:gd name="connsiteY6" fmla="*/ 155954 h 159776"/>
                <a:gd name="connsiteX7" fmla="*/ 29308 w 74928"/>
                <a:gd name="connsiteY7" fmla="*/ 150286 h 159776"/>
                <a:gd name="connsiteX8" fmla="*/ 27359 w 74928"/>
                <a:gd name="connsiteY8" fmla="*/ 149400 h 159776"/>
                <a:gd name="connsiteX9" fmla="*/ 25588 w 74928"/>
                <a:gd name="connsiteY9" fmla="*/ 151349 h 159776"/>
                <a:gd name="connsiteX10" fmla="*/ 44896 w 74928"/>
                <a:gd name="connsiteY10" fmla="*/ 159851 h 159776"/>
                <a:gd name="connsiteX11" fmla="*/ 63318 w 74928"/>
                <a:gd name="connsiteY11" fmla="*/ 140898 h 159776"/>
                <a:gd name="connsiteX12" fmla="*/ 54815 w 74928"/>
                <a:gd name="connsiteY12" fmla="*/ 128321 h 159776"/>
                <a:gd name="connsiteX13" fmla="*/ 44010 w 74928"/>
                <a:gd name="connsiteY13" fmla="*/ 124247 h 159776"/>
                <a:gd name="connsiteX14" fmla="*/ 33205 w 74928"/>
                <a:gd name="connsiteY14" fmla="*/ 120173 h 159776"/>
                <a:gd name="connsiteX15" fmla="*/ 22577 w 74928"/>
                <a:gd name="connsiteY15" fmla="*/ 115921 h 159776"/>
                <a:gd name="connsiteX16" fmla="*/ 9292 w 74928"/>
                <a:gd name="connsiteY16" fmla="*/ 100156 h 159776"/>
                <a:gd name="connsiteX17" fmla="*/ 31079 w 74928"/>
                <a:gd name="connsiteY17" fmla="*/ 70043 h 159776"/>
                <a:gd name="connsiteX18" fmla="*/ 46667 w 74928"/>
                <a:gd name="connsiteY18" fmla="*/ 72346 h 159776"/>
                <a:gd name="connsiteX19" fmla="*/ 63141 w 74928"/>
                <a:gd name="connsiteY19" fmla="*/ 66855 h 159776"/>
                <a:gd name="connsiteX20" fmla="*/ 48616 w 74928"/>
                <a:gd name="connsiteY20" fmla="*/ 62072 h 159776"/>
                <a:gd name="connsiteX21" fmla="*/ 33736 w 74928"/>
                <a:gd name="connsiteY21" fmla="*/ 64198 h 159776"/>
                <a:gd name="connsiteX22" fmla="*/ 28422 w 74928"/>
                <a:gd name="connsiteY22" fmla="*/ 50381 h 159776"/>
                <a:gd name="connsiteX23" fmla="*/ 48084 w 74928"/>
                <a:gd name="connsiteY23" fmla="*/ 20268 h 159776"/>
                <a:gd name="connsiteX24" fmla="*/ 59421 w 74928"/>
                <a:gd name="connsiteY24" fmla="*/ 24165 h 159776"/>
                <a:gd name="connsiteX25" fmla="*/ 75186 w 74928"/>
                <a:gd name="connsiteY25" fmla="*/ 18674 h 159776"/>
                <a:gd name="connsiteX26" fmla="*/ 60484 w 74928"/>
                <a:gd name="connsiteY26" fmla="*/ 13891 h 159776"/>
                <a:gd name="connsiteX27" fmla="*/ 49324 w 74928"/>
                <a:gd name="connsiteY27" fmla="*/ 14777 h 159776"/>
                <a:gd name="connsiteX28" fmla="*/ 48439 w 74928"/>
                <a:gd name="connsiteY28" fmla="*/ 8931 h 159776"/>
                <a:gd name="connsiteX29" fmla="*/ 49324 w 74928"/>
                <a:gd name="connsiteY29" fmla="*/ 2377 h 159776"/>
                <a:gd name="connsiteX30" fmla="*/ 47199 w 74928"/>
                <a:gd name="connsiteY30" fmla="*/ 75 h 159776"/>
                <a:gd name="connsiteX31" fmla="*/ 44010 w 74928"/>
                <a:gd name="connsiteY31" fmla="*/ 8754 h 159776"/>
                <a:gd name="connsiteX32" fmla="*/ 45250 w 74928"/>
                <a:gd name="connsiteY32" fmla="*/ 15663 h 159776"/>
                <a:gd name="connsiteX33" fmla="*/ 14251 w 74928"/>
                <a:gd name="connsiteY33" fmla="*/ 48787 h 159776"/>
                <a:gd name="connsiteX34" fmla="*/ 25765 w 74928"/>
                <a:gd name="connsiteY34" fmla="*/ 67563 h 159776"/>
                <a:gd name="connsiteX35" fmla="*/ 23462 w 74928"/>
                <a:gd name="connsiteY35" fmla="*/ 69335 h 159776"/>
                <a:gd name="connsiteX36" fmla="*/ 52158 w 74928"/>
                <a:gd name="connsiteY36" fmla="*/ 18674 h 159776"/>
                <a:gd name="connsiteX37" fmla="*/ 60661 w 74928"/>
                <a:gd name="connsiteY37" fmla="*/ 17788 h 159776"/>
                <a:gd name="connsiteX38" fmla="*/ 70581 w 74928"/>
                <a:gd name="connsiteY38" fmla="*/ 18851 h 159776"/>
                <a:gd name="connsiteX39" fmla="*/ 59598 w 74928"/>
                <a:gd name="connsiteY39" fmla="*/ 20268 h 159776"/>
                <a:gd name="connsiteX40" fmla="*/ 52158 w 74928"/>
                <a:gd name="connsiteY40" fmla="*/ 18674 h 159776"/>
                <a:gd name="connsiteX41" fmla="*/ 38342 w 74928"/>
                <a:gd name="connsiteY41" fmla="*/ 67032 h 159776"/>
                <a:gd name="connsiteX42" fmla="*/ 48439 w 74928"/>
                <a:gd name="connsiteY42" fmla="*/ 65969 h 159776"/>
                <a:gd name="connsiteX43" fmla="*/ 58535 w 74928"/>
                <a:gd name="connsiteY43" fmla="*/ 67032 h 159776"/>
                <a:gd name="connsiteX44" fmla="*/ 47199 w 74928"/>
                <a:gd name="connsiteY44" fmla="*/ 68449 h 159776"/>
                <a:gd name="connsiteX45" fmla="*/ 38342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62" y="69335"/>
                  </a:moveTo>
                  <a:cubicBezTo>
                    <a:pt x="4155" y="82088"/>
                    <a:pt x="258" y="98739"/>
                    <a:pt x="258" y="105116"/>
                  </a:cubicBezTo>
                  <a:cubicBezTo>
                    <a:pt x="258" y="113619"/>
                    <a:pt x="5040" y="118578"/>
                    <a:pt x="5395" y="119110"/>
                  </a:cubicBezTo>
                  <a:cubicBezTo>
                    <a:pt x="11063" y="124955"/>
                    <a:pt x="12657" y="125664"/>
                    <a:pt x="25942" y="130624"/>
                  </a:cubicBezTo>
                  <a:lnTo>
                    <a:pt x="47376" y="138949"/>
                  </a:lnTo>
                  <a:cubicBezTo>
                    <a:pt x="50033" y="140189"/>
                    <a:pt x="53575" y="141429"/>
                    <a:pt x="53575" y="146566"/>
                  </a:cubicBezTo>
                  <a:cubicBezTo>
                    <a:pt x="53575" y="150640"/>
                    <a:pt x="50387" y="155954"/>
                    <a:pt x="44896" y="155954"/>
                  </a:cubicBezTo>
                  <a:cubicBezTo>
                    <a:pt x="37102" y="155954"/>
                    <a:pt x="31256" y="151703"/>
                    <a:pt x="29308" y="150286"/>
                  </a:cubicBezTo>
                  <a:cubicBezTo>
                    <a:pt x="28245" y="149577"/>
                    <a:pt x="28068" y="149400"/>
                    <a:pt x="27359" y="149400"/>
                  </a:cubicBezTo>
                  <a:cubicBezTo>
                    <a:pt x="25942" y="149400"/>
                    <a:pt x="25588" y="150640"/>
                    <a:pt x="25588" y="151349"/>
                  </a:cubicBezTo>
                  <a:cubicBezTo>
                    <a:pt x="25588" y="153474"/>
                    <a:pt x="34976" y="159851"/>
                    <a:pt x="44896" y="159851"/>
                  </a:cubicBezTo>
                  <a:cubicBezTo>
                    <a:pt x="55878" y="159851"/>
                    <a:pt x="63318" y="149577"/>
                    <a:pt x="63318" y="140898"/>
                  </a:cubicBezTo>
                  <a:cubicBezTo>
                    <a:pt x="63318" y="132395"/>
                    <a:pt x="56764" y="129207"/>
                    <a:pt x="54815" y="128321"/>
                  </a:cubicBezTo>
                  <a:cubicBezTo>
                    <a:pt x="52336" y="127435"/>
                    <a:pt x="46313" y="125132"/>
                    <a:pt x="44010" y="124247"/>
                  </a:cubicBezTo>
                  <a:cubicBezTo>
                    <a:pt x="40467" y="122830"/>
                    <a:pt x="36925" y="121413"/>
                    <a:pt x="33205" y="120173"/>
                  </a:cubicBezTo>
                  <a:lnTo>
                    <a:pt x="22577" y="115921"/>
                  </a:lnTo>
                  <a:cubicBezTo>
                    <a:pt x="14606" y="112733"/>
                    <a:pt x="9292" y="107596"/>
                    <a:pt x="9292" y="100156"/>
                  </a:cubicBezTo>
                  <a:cubicBezTo>
                    <a:pt x="9292" y="92894"/>
                    <a:pt x="16200" y="77483"/>
                    <a:pt x="31079" y="70043"/>
                  </a:cubicBezTo>
                  <a:cubicBezTo>
                    <a:pt x="37633" y="72346"/>
                    <a:pt x="42947" y="72346"/>
                    <a:pt x="46667" y="72346"/>
                  </a:cubicBezTo>
                  <a:cubicBezTo>
                    <a:pt x="51981" y="72346"/>
                    <a:pt x="63141" y="72346"/>
                    <a:pt x="63141" y="66855"/>
                  </a:cubicBezTo>
                  <a:cubicBezTo>
                    <a:pt x="63141" y="62426"/>
                    <a:pt x="55524" y="62072"/>
                    <a:pt x="48616" y="62072"/>
                  </a:cubicBezTo>
                  <a:cubicBezTo>
                    <a:pt x="45427" y="62072"/>
                    <a:pt x="40290" y="62072"/>
                    <a:pt x="33736" y="64198"/>
                  </a:cubicBezTo>
                  <a:cubicBezTo>
                    <a:pt x="29131" y="59592"/>
                    <a:pt x="28422" y="53747"/>
                    <a:pt x="28422" y="50381"/>
                  </a:cubicBezTo>
                  <a:cubicBezTo>
                    <a:pt x="28422" y="40462"/>
                    <a:pt x="34799" y="26822"/>
                    <a:pt x="48084" y="20268"/>
                  </a:cubicBezTo>
                  <a:cubicBezTo>
                    <a:pt x="51273" y="24165"/>
                    <a:pt x="55347" y="24165"/>
                    <a:pt x="59421" y="24165"/>
                  </a:cubicBezTo>
                  <a:cubicBezTo>
                    <a:pt x="63849" y="24165"/>
                    <a:pt x="75186" y="24165"/>
                    <a:pt x="75186" y="18674"/>
                  </a:cubicBezTo>
                  <a:cubicBezTo>
                    <a:pt x="75186" y="14068"/>
                    <a:pt x="67392" y="13891"/>
                    <a:pt x="60484" y="13891"/>
                  </a:cubicBezTo>
                  <a:cubicBezTo>
                    <a:pt x="58181" y="13891"/>
                    <a:pt x="53930" y="13891"/>
                    <a:pt x="49324" y="14777"/>
                  </a:cubicBezTo>
                  <a:cubicBezTo>
                    <a:pt x="48793" y="13183"/>
                    <a:pt x="48439" y="11943"/>
                    <a:pt x="48439" y="8931"/>
                  </a:cubicBezTo>
                  <a:cubicBezTo>
                    <a:pt x="48439" y="6452"/>
                    <a:pt x="49324" y="2732"/>
                    <a:pt x="49324" y="2377"/>
                  </a:cubicBezTo>
                  <a:cubicBezTo>
                    <a:pt x="49324" y="960"/>
                    <a:pt x="48439" y="75"/>
                    <a:pt x="47199" y="75"/>
                  </a:cubicBezTo>
                  <a:cubicBezTo>
                    <a:pt x="44010" y="75"/>
                    <a:pt x="44010" y="8223"/>
                    <a:pt x="44010" y="8754"/>
                  </a:cubicBezTo>
                  <a:cubicBezTo>
                    <a:pt x="44010" y="12297"/>
                    <a:pt x="45073" y="14954"/>
                    <a:pt x="45250" y="15663"/>
                  </a:cubicBezTo>
                  <a:cubicBezTo>
                    <a:pt x="26297" y="20977"/>
                    <a:pt x="14251" y="35148"/>
                    <a:pt x="14251" y="48787"/>
                  </a:cubicBezTo>
                  <a:cubicBezTo>
                    <a:pt x="14251" y="55341"/>
                    <a:pt x="17440" y="62781"/>
                    <a:pt x="25765" y="67563"/>
                  </a:cubicBezTo>
                  <a:lnTo>
                    <a:pt x="23462" y="69335"/>
                  </a:lnTo>
                  <a:close/>
                  <a:moveTo>
                    <a:pt x="52158" y="18674"/>
                  </a:moveTo>
                  <a:cubicBezTo>
                    <a:pt x="54993" y="17788"/>
                    <a:pt x="58712" y="17788"/>
                    <a:pt x="60661" y="17788"/>
                  </a:cubicBezTo>
                  <a:cubicBezTo>
                    <a:pt x="66684" y="17788"/>
                    <a:pt x="67392" y="17965"/>
                    <a:pt x="70581" y="18851"/>
                  </a:cubicBezTo>
                  <a:cubicBezTo>
                    <a:pt x="69163" y="19382"/>
                    <a:pt x="67392" y="20268"/>
                    <a:pt x="59598" y="20268"/>
                  </a:cubicBezTo>
                  <a:cubicBezTo>
                    <a:pt x="56233" y="20268"/>
                    <a:pt x="54107" y="20268"/>
                    <a:pt x="52158" y="18674"/>
                  </a:cubicBezTo>
                  <a:close/>
                  <a:moveTo>
                    <a:pt x="38342" y="67032"/>
                  </a:moveTo>
                  <a:cubicBezTo>
                    <a:pt x="42416" y="65969"/>
                    <a:pt x="46313" y="65969"/>
                    <a:pt x="48439" y="65969"/>
                  </a:cubicBezTo>
                  <a:cubicBezTo>
                    <a:pt x="54638" y="65969"/>
                    <a:pt x="55347" y="66146"/>
                    <a:pt x="58535" y="67032"/>
                  </a:cubicBezTo>
                  <a:cubicBezTo>
                    <a:pt x="57118" y="67740"/>
                    <a:pt x="55347" y="68449"/>
                    <a:pt x="47199" y="68449"/>
                  </a:cubicBezTo>
                  <a:cubicBezTo>
                    <a:pt x="43124" y="68449"/>
                    <a:pt x="41530" y="68449"/>
                    <a:pt x="38342" y="6703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形状 146">
              <a:extLst>
                <a:ext uri="{FF2B5EF4-FFF2-40B4-BE49-F238E27FC236}">
                  <a16:creationId xmlns:a16="http://schemas.microsoft.com/office/drawing/2014/main" id="{D545A4CE-71A6-8A4C-271B-C15DECB09D2E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5052848" y="3886803"/>
              <a:ext cx="41095" cy="177135"/>
            </a:xfrm>
            <a:custGeom>
              <a:avLst/>
              <a:gdLst>
                <a:gd name="connsiteX0" fmla="*/ 41358 w 41095"/>
                <a:gd name="connsiteY0" fmla="*/ 88643 h 177135"/>
                <a:gd name="connsiteX1" fmla="*/ 29667 w 41095"/>
                <a:gd name="connsiteY1" fmla="*/ 33376 h 177135"/>
                <a:gd name="connsiteX2" fmla="*/ 2034 w 41095"/>
                <a:gd name="connsiteY2" fmla="*/ 75 h 177135"/>
                <a:gd name="connsiteX3" fmla="*/ 262 w 41095"/>
                <a:gd name="connsiteY3" fmla="*/ 1846 h 177135"/>
                <a:gd name="connsiteX4" fmla="*/ 3628 w 41095"/>
                <a:gd name="connsiteY4" fmla="*/ 5920 h 177135"/>
                <a:gd name="connsiteX5" fmla="*/ 31084 w 41095"/>
                <a:gd name="connsiteY5" fmla="*/ 88643 h 177135"/>
                <a:gd name="connsiteX6" fmla="*/ 2565 w 41095"/>
                <a:gd name="connsiteY6" fmla="*/ 172428 h 177135"/>
                <a:gd name="connsiteX7" fmla="*/ 262 w 41095"/>
                <a:gd name="connsiteY7" fmla="*/ 175439 h 177135"/>
                <a:gd name="connsiteX8" fmla="*/ 2034 w 41095"/>
                <a:gd name="connsiteY8" fmla="*/ 177210 h 177135"/>
                <a:gd name="connsiteX9" fmla="*/ 30198 w 41095"/>
                <a:gd name="connsiteY9" fmla="*/ 142669 h 177135"/>
                <a:gd name="connsiteX10" fmla="*/ 41358 w 41095"/>
                <a:gd name="connsiteY10" fmla="*/ 88643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58" y="88643"/>
                  </a:moveTo>
                  <a:cubicBezTo>
                    <a:pt x="41358" y="74826"/>
                    <a:pt x="39409" y="53393"/>
                    <a:pt x="29667" y="33376"/>
                  </a:cubicBezTo>
                  <a:cubicBezTo>
                    <a:pt x="19039" y="11588"/>
                    <a:pt x="3805" y="75"/>
                    <a:pt x="2034" y="75"/>
                  </a:cubicBezTo>
                  <a:cubicBezTo>
                    <a:pt x="971" y="75"/>
                    <a:pt x="262" y="783"/>
                    <a:pt x="262" y="1846"/>
                  </a:cubicBezTo>
                  <a:cubicBezTo>
                    <a:pt x="262" y="2377"/>
                    <a:pt x="262" y="2732"/>
                    <a:pt x="3628" y="5920"/>
                  </a:cubicBezTo>
                  <a:cubicBezTo>
                    <a:pt x="20987" y="23457"/>
                    <a:pt x="31084" y="51621"/>
                    <a:pt x="31084" y="88643"/>
                  </a:cubicBezTo>
                  <a:cubicBezTo>
                    <a:pt x="31084" y="118933"/>
                    <a:pt x="24530" y="150109"/>
                    <a:pt x="2565" y="172428"/>
                  </a:cubicBezTo>
                  <a:cubicBezTo>
                    <a:pt x="262" y="174553"/>
                    <a:pt x="262" y="174908"/>
                    <a:pt x="262" y="175439"/>
                  </a:cubicBezTo>
                  <a:cubicBezTo>
                    <a:pt x="262" y="176502"/>
                    <a:pt x="971" y="177210"/>
                    <a:pt x="2034" y="177210"/>
                  </a:cubicBezTo>
                  <a:cubicBezTo>
                    <a:pt x="3805" y="177210"/>
                    <a:pt x="19747" y="165165"/>
                    <a:pt x="30198" y="142669"/>
                  </a:cubicBezTo>
                  <a:cubicBezTo>
                    <a:pt x="39232" y="123184"/>
                    <a:pt x="41358" y="103522"/>
                    <a:pt x="41358" y="88643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形状 147">
              <a:extLst>
                <a:ext uri="{FF2B5EF4-FFF2-40B4-BE49-F238E27FC236}">
                  <a16:creationId xmlns:a16="http://schemas.microsoft.com/office/drawing/2014/main" id="{4CFAE722-1FAB-5BAB-670C-4CF8F2E0F081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5124391" y="3886803"/>
              <a:ext cx="62883" cy="177135"/>
            </a:xfrm>
            <a:custGeom>
              <a:avLst/>
              <a:gdLst>
                <a:gd name="connsiteX0" fmla="*/ 25774 w 62883"/>
                <a:gd name="connsiteY0" fmla="*/ 153651 h 177135"/>
                <a:gd name="connsiteX1" fmla="*/ 1861 w 62883"/>
                <a:gd name="connsiteY1" fmla="*/ 173313 h 177135"/>
                <a:gd name="connsiteX2" fmla="*/ 266 w 62883"/>
                <a:gd name="connsiteY2" fmla="*/ 175262 h 177135"/>
                <a:gd name="connsiteX3" fmla="*/ 3809 w 62883"/>
                <a:gd name="connsiteY3" fmla="*/ 177210 h 177135"/>
                <a:gd name="connsiteX4" fmla="*/ 37642 w 62883"/>
                <a:gd name="connsiteY4" fmla="*/ 155068 h 177135"/>
                <a:gd name="connsiteX5" fmla="*/ 37642 w 62883"/>
                <a:gd name="connsiteY5" fmla="*/ 114681 h 177135"/>
                <a:gd name="connsiteX6" fmla="*/ 44727 w 62883"/>
                <a:gd name="connsiteY6" fmla="*/ 96259 h 177135"/>
                <a:gd name="connsiteX7" fmla="*/ 61555 w 62883"/>
                <a:gd name="connsiteY7" fmla="*/ 90591 h 177135"/>
                <a:gd name="connsiteX8" fmla="*/ 63150 w 62883"/>
                <a:gd name="connsiteY8" fmla="*/ 88643 h 177135"/>
                <a:gd name="connsiteX9" fmla="*/ 60315 w 62883"/>
                <a:gd name="connsiteY9" fmla="*/ 86694 h 177135"/>
                <a:gd name="connsiteX10" fmla="*/ 38173 w 62883"/>
                <a:gd name="connsiteY10" fmla="*/ 70929 h 177135"/>
                <a:gd name="connsiteX11" fmla="*/ 37642 w 62883"/>
                <a:gd name="connsiteY11" fmla="*/ 62249 h 177135"/>
                <a:gd name="connsiteX12" fmla="*/ 37642 w 62883"/>
                <a:gd name="connsiteY12" fmla="*/ 27176 h 177135"/>
                <a:gd name="connsiteX13" fmla="*/ 29139 w 62883"/>
                <a:gd name="connsiteY13" fmla="*/ 7337 h 177135"/>
                <a:gd name="connsiteX14" fmla="*/ 3809 w 62883"/>
                <a:gd name="connsiteY14" fmla="*/ 75 h 177135"/>
                <a:gd name="connsiteX15" fmla="*/ 266 w 62883"/>
                <a:gd name="connsiteY15" fmla="*/ 2023 h 177135"/>
                <a:gd name="connsiteX16" fmla="*/ 3101 w 62883"/>
                <a:gd name="connsiteY16" fmla="*/ 3972 h 177135"/>
                <a:gd name="connsiteX17" fmla="*/ 25242 w 62883"/>
                <a:gd name="connsiteY17" fmla="*/ 19382 h 177135"/>
                <a:gd name="connsiteX18" fmla="*/ 25774 w 62883"/>
                <a:gd name="connsiteY18" fmla="*/ 27708 h 177135"/>
                <a:gd name="connsiteX19" fmla="*/ 25774 w 62883"/>
                <a:gd name="connsiteY19" fmla="*/ 64906 h 177135"/>
                <a:gd name="connsiteX20" fmla="*/ 32859 w 62883"/>
                <a:gd name="connsiteY20" fmla="*/ 81734 h 177135"/>
                <a:gd name="connsiteX21" fmla="*/ 46676 w 62883"/>
                <a:gd name="connsiteY21" fmla="*/ 88643 h 177135"/>
                <a:gd name="connsiteX22" fmla="*/ 25774 w 62883"/>
                <a:gd name="connsiteY22" fmla="*/ 111139 h 177135"/>
                <a:gd name="connsiteX23" fmla="*/ 25774 w 62883"/>
                <a:gd name="connsiteY23" fmla="*/ 15365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25774" y="153651"/>
                  </a:moveTo>
                  <a:cubicBezTo>
                    <a:pt x="25774" y="160737"/>
                    <a:pt x="21168" y="172073"/>
                    <a:pt x="1861" y="173313"/>
                  </a:cubicBezTo>
                  <a:cubicBezTo>
                    <a:pt x="975" y="173491"/>
                    <a:pt x="266" y="174199"/>
                    <a:pt x="266" y="175262"/>
                  </a:cubicBezTo>
                  <a:cubicBezTo>
                    <a:pt x="266" y="177210"/>
                    <a:pt x="2215" y="177210"/>
                    <a:pt x="3809" y="177210"/>
                  </a:cubicBezTo>
                  <a:cubicBezTo>
                    <a:pt x="20991" y="177210"/>
                    <a:pt x="37465" y="168531"/>
                    <a:pt x="37642" y="155068"/>
                  </a:cubicBezTo>
                  <a:lnTo>
                    <a:pt x="37642" y="114681"/>
                  </a:lnTo>
                  <a:cubicBezTo>
                    <a:pt x="37642" y="107773"/>
                    <a:pt x="37642" y="102105"/>
                    <a:pt x="44727" y="96259"/>
                  </a:cubicBezTo>
                  <a:cubicBezTo>
                    <a:pt x="50927" y="91122"/>
                    <a:pt x="57658" y="90768"/>
                    <a:pt x="61555" y="90591"/>
                  </a:cubicBezTo>
                  <a:cubicBezTo>
                    <a:pt x="62441" y="90414"/>
                    <a:pt x="63150" y="89705"/>
                    <a:pt x="63150" y="88643"/>
                  </a:cubicBezTo>
                  <a:cubicBezTo>
                    <a:pt x="63150" y="86871"/>
                    <a:pt x="62087" y="86871"/>
                    <a:pt x="60315" y="86694"/>
                  </a:cubicBezTo>
                  <a:cubicBezTo>
                    <a:pt x="48624" y="85985"/>
                    <a:pt x="40122" y="79609"/>
                    <a:pt x="38173" y="70929"/>
                  </a:cubicBezTo>
                  <a:cubicBezTo>
                    <a:pt x="37642" y="68980"/>
                    <a:pt x="37642" y="68626"/>
                    <a:pt x="37642" y="62249"/>
                  </a:cubicBezTo>
                  <a:lnTo>
                    <a:pt x="37642" y="27176"/>
                  </a:lnTo>
                  <a:cubicBezTo>
                    <a:pt x="37642" y="19737"/>
                    <a:pt x="37642" y="14068"/>
                    <a:pt x="29139" y="7337"/>
                  </a:cubicBezTo>
                  <a:cubicBezTo>
                    <a:pt x="22054" y="1846"/>
                    <a:pt x="9832" y="75"/>
                    <a:pt x="3809" y="75"/>
                  </a:cubicBezTo>
                  <a:cubicBezTo>
                    <a:pt x="2215" y="75"/>
                    <a:pt x="266" y="75"/>
                    <a:pt x="266" y="2023"/>
                  </a:cubicBezTo>
                  <a:cubicBezTo>
                    <a:pt x="266" y="3794"/>
                    <a:pt x="1329" y="3794"/>
                    <a:pt x="3101" y="3972"/>
                  </a:cubicBezTo>
                  <a:cubicBezTo>
                    <a:pt x="14260" y="4680"/>
                    <a:pt x="22940" y="10349"/>
                    <a:pt x="25242" y="19382"/>
                  </a:cubicBezTo>
                  <a:cubicBezTo>
                    <a:pt x="25774" y="20977"/>
                    <a:pt x="25774" y="21331"/>
                    <a:pt x="25774" y="27708"/>
                  </a:cubicBezTo>
                  <a:lnTo>
                    <a:pt x="25774" y="64906"/>
                  </a:lnTo>
                  <a:cubicBezTo>
                    <a:pt x="25774" y="73055"/>
                    <a:pt x="27191" y="76066"/>
                    <a:pt x="32859" y="81734"/>
                  </a:cubicBezTo>
                  <a:cubicBezTo>
                    <a:pt x="36579" y="85454"/>
                    <a:pt x="41716" y="87225"/>
                    <a:pt x="46676" y="88643"/>
                  </a:cubicBezTo>
                  <a:cubicBezTo>
                    <a:pt x="32151" y="92717"/>
                    <a:pt x="25774" y="100865"/>
                    <a:pt x="25774" y="111139"/>
                  </a:cubicBezTo>
                  <a:lnTo>
                    <a:pt x="25774" y="153651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形状 148">
              <a:extLst>
                <a:ext uri="{FF2B5EF4-FFF2-40B4-BE49-F238E27FC236}">
                  <a16:creationId xmlns:a16="http://schemas.microsoft.com/office/drawing/2014/main" id="{34EAAA0B-D03D-D98C-CCCE-1D8246A5807A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5259151" y="3929139"/>
              <a:ext cx="157296" cy="92464"/>
            </a:xfrm>
            <a:custGeom>
              <a:avLst/>
              <a:gdLst>
                <a:gd name="connsiteX0" fmla="*/ 138263 w 157296"/>
                <a:gd name="connsiteY0" fmla="*/ 49850 h 92464"/>
                <a:gd name="connsiteX1" fmla="*/ 122321 w 157296"/>
                <a:gd name="connsiteY1" fmla="*/ 66855 h 92464"/>
                <a:gd name="connsiteX2" fmla="*/ 112932 w 157296"/>
                <a:gd name="connsiteY2" fmla="*/ 90414 h 92464"/>
                <a:gd name="connsiteX3" fmla="*/ 116475 w 157296"/>
                <a:gd name="connsiteY3" fmla="*/ 92539 h 92464"/>
                <a:gd name="connsiteX4" fmla="*/ 120372 w 157296"/>
                <a:gd name="connsiteY4" fmla="*/ 88997 h 92464"/>
                <a:gd name="connsiteX5" fmla="*/ 154914 w 157296"/>
                <a:gd name="connsiteY5" fmla="*/ 48610 h 92464"/>
                <a:gd name="connsiteX6" fmla="*/ 157571 w 157296"/>
                <a:gd name="connsiteY6" fmla="*/ 46307 h 92464"/>
                <a:gd name="connsiteX7" fmla="*/ 156154 w 157296"/>
                <a:gd name="connsiteY7" fmla="*/ 44359 h 92464"/>
                <a:gd name="connsiteX8" fmla="*/ 120195 w 157296"/>
                <a:gd name="connsiteY8" fmla="*/ 2732 h 92464"/>
                <a:gd name="connsiteX9" fmla="*/ 116475 w 157296"/>
                <a:gd name="connsiteY9" fmla="*/ 75 h 92464"/>
                <a:gd name="connsiteX10" fmla="*/ 112932 w 157296"/>
                <a:gd name="connsiteY10" fmla="*/ 2200 h 92464"/>
                <a:gd name="connsiteX11" fmla="*/ 121966 w 157296"/>
                <a:gd name="connsiteY11" fmla="*/ 25582 h 92464"/>
                <a:gd name="connsiteX12" fmla="*/ 138263 w 157296"/>
                <a:gd name="connsiteY12" fmla="*/ 42764 h 92464"/>
                <a:gd name="connsiteX13" fmla="*/ 6651 w 157296"/>
                <a:gd name="connsiteY13" fmla="*/ 42764 h 92464"/>
                <a:gd name="connsiteX14" fmla="*/ 274 w 157296"/>
                <a:gd name="connsiteY14" fmla="*/ 46307 h 92464"/>
                <a:gd name="connsiteX15" fmla="*/ 6651 w 157296"/>
                <a:gd name="connsiteY15" fmla="*/ 49850 h 92464"/>
                <a:gd name="connsiteX16" fmla="*/ 138263 w 157296"/>
                <a:gd name="connsiteY16" fmla="*/ 49850 h 9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96" h="92464">
                  <a:moveTo>
                    <a:pt x="138263" y="49850"/>
                  </a:moveTo>
                  <a:cubicBezTo>
                    <a:pt x="128520" y="57289"/>
                    <a:pt x="123738" y="64552"/>
                    <a:pt x="122321" y="66855"/>
                  </a:cubicBezTo>
                  <a:cubicBezTo>
                    <a:pt x="114349" y="79077"/>
                    <a:pt x="112932" y="90237"/>
                    <a:pt x="112932" y="90414"/>
                  </a:cubicBezTo>
                  <a:cubicBezTo>
                    <a:pt x="112932" y="92539"/>
                    <a:pt x="115058" y="92539"/>
                    <a:pt x="116475" y="92539"/>
                  </a:cubicBezTo>
                  <a:cubicBezTo>
                    <a:pt x="119486" y="92539"/>
                    <a:pt x="119664" y="92185"/>
                    <a:pt x="120372" y="88997"/>
                  </a:cubicBezTo>
                  <a:cubicBezTo>
                    <a:pt x="124446" y="71637"/>
                    <a:pt x="134897" y="56758"/>
                    <a:pt x="154914" y="48610"/>
                  </a:cubicBezTo>
                  <a:cubicBezTo>
                    <a:pt x="157039" y="47901"/>
                    <a:pt x="157571" y="47547"/>
                    <a:pt x="157571" y="46307"/>
                  </a:cubicBezTo>
                  <a:cubicBezTo>
                    <a:pt x="157571" y="45067"/>
                    <a:pt x="156508" y="44536"/>
                    <a:pt x="156154" y="44359"/>
                  </a:cubicBezTo>
                  <a:cubicBezTo>
                    <a:pt x="148360" y="41347"/>
                    <a:pt x="126926" y="32490"/>
                    <a:pt x="120195" y="2732"/>
                  </a:cubicBezTo>
                  <a:cubicBezTo>
                    <a:pt x="119664" y="606"/>
                    <a:pt x="119486" y="75"/>
                    <a:pt x="116475" y="75"/>
                  </a:cubicBezTo>
                  <a:cubicBezTo>
                    <a:pt x="115058" y="75"/>
                    <a:pt x="112932" y="75"/>
                    <a:pt x="112932" y="2200"/>
                  </a:cubicBezTo>
                  <a:cubicBezTo>
                    <a:pt x="112932" y="2555"/>
                    <a:pt x="114527" y="13714"/>
                    <a:pt x="121966" y="25582"/>
                  </a:cubicBezTo>
                  <a:cubicBezTo>
                    <a:pt x="125509" y="30896"/>
                    <a:pt x="130646" y="37096"/>
                    <a:pt x="138263" y="42764"/>
                  </a:cubicBezTo>
                  <a:lnTo>
                    <a:pt x="6651" y="42764"/>
                  </a:lnTo>
                  <a:cubicBezTo>
                    <a:pt x="3463" y="42764"/>
                    <a:pt x="274" y="42764"/>
                    <a:pt x="274" y="46307"/>
                  </a:cubicBezTo>
                  <a:cubicBezTo>
                    <a:pt x="274" y="49850"/>
                    <a:pt x="3463" y="49850"/>
                    <a:pt x="6651" y="49850"/>
                  </a:cubicBezTo>
                  <a:lnTo>
                    <a:pt x="138263" y="49850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形状 149">
              <a:extLst>
                <a:ext uri="{FF2B5EF4-FFF2-40B4-BE49-F238E27FC236}">
                  <a16:creationId xmlns:a16="http://schemas.microsoft.com/office/drawing/2014/main" id="{94704628-AA0B-7741-3330-E197A95703F4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5482657" y="3901682"/>
              <a:ext cx="74574" cy="121869"/>
            </a:xfrm>
            <a:custGeom>
              <a:avLst/>
              <a:gdLst>
                <a:gd name="connsiteX0" fmla="*/ 74861 w 74574"/>
                <a:gd name="connsiteY0" fmla="*/ 61364 h 121869"/>
                <a:gd name="connsiteX1" fmla="*/ 67776 w 74574"/>
                <a:gd name="connsiteY1" fmla="*/ 19914 h 121869"/>
                <a:gd name="connsiteX2" fmla="*/ 37662 w 74574"/>
                <a:gd name="connsiteY2" fmla="*/ 75 h 121869"/>
                <a:gd name="connsiteX3" fmla="*/ 6841 w 74574"/>
                <a:gd name="connsiteY3" fmla="*/ 21154 h 121869"/>
                <a:gd name="connsiteX4" fmla="*/ 287 w 74574"/>
                <a:gd name="connsiteY4" fmla="*/ 61364 h 121869"/>
                <a:gd name="connsiteX5" fmla="*/ 8258 w 74574"/>
                <a:gd name="connsiteY5" fmla="*/ 104053 h 121869"/>
                <a:gd name="connsiteX6" fmla="*/ 37485 w 74574"/>
                <a:gd name="connsiteY6" fmla="*/ 121944 h 121869"/>
                <a:gd name="connsiteX7" fmla="*/ 68307 w 74574"/>
                <a:gd name="connsiteY7" fmla="*/ 101396 h 121869"/>
                <a:gd name="connsiteX8" fmla="*/ 74861 w 74574"/>
                <a:gd name="connsiteY8" fmla="*/ 61364 h 121869"/>
                <a:gd name="connsiteX9" fmla="*/ 37485 w 74574"/>
                <a:gd name="connsiteY9" fmla="*/ 118047 h 121869"/>
                <a:gd name="connsiteX10" fmla="*/ 16938 w 74574"/>
                <a:gd name="connsiteY10" fmla="*/ 96614 h 121869"/>
                <a:gd name="connsiteX11" fmla="*/ 14989 w 74574"/>
                <a:gd name="connsiteY11" fmla="*/ 59238 h 121869"/>
                <a:gd name="connsiteX12" fmla="*/ 16406 w 74574"/>
                <a:gd name="connsiteY12" fmla="*/ 26645 h 121869"/>
                <a:gd name="connsiteX13" fmla="*/ 37485 w 74574"/>
                <a:gd name="connsiteY13" fmla="*/ 3972 h 121869"/>
                <a:gd name="connsiteX14" fmla="*/ 58387 w 74574"/>
                <a:gd name="connsiteY14" fmla="*/ 24697 h 121869"/>
                <a:gd name="connsiteX15" fmla="*/ 60159 w 74574"/>
                <a:gd name="connsiteY15" fmla="*/ 59238 h 121869"/>
                <a:gd name="connsiteX16" fmla="*/ 58210 w 74574"/>
                <a:gd name="connsiteY16" fmla="*/ 95905 h 121869"/>
                <a:gd name="connsiteX17" fmla="*/ 37485 w 74574"/>
                <a:gd name="connsiteY17" fmla="*/ 118047 h 12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574" h="121869">
                  <a:moveTo>
                    <a:pt x="74861" y="61364"/>
                  </a:moveTo>
                  <a:cubicBezTo>
                    <a:pt x="74861" y="47193"/>
                    <a:pt x="73975" y="33022"/>
                    <a:pt x="67776" y="19914"/>
                  </a:cubicBezTo>
                  <a:cubicBezTo>
                    <a:pt x="59627" y="2909"/>
                    <a:pt x="45102" y="75"/>
                    <a:pt x="37662" y="75"/>
                  </a:cubicBezTo>
                  <a:cubicBezTo>
                    <a:pt x="27034" y="75"/>
                    <a:pt x="14103" y="4680"/>
                    <a:pt x="6841" y="21154"/>
                  </a:cubicBezTo>
                  <a:cubicBezTo>
                    <a:pt x="1172" y="33376"/>
                    <a:pt x="287" y="47193"/>
                    <a:pt x="287" y="61364"/>
                  </a:cubicBezTo>
                  <a:cubicBezTo>
                    <a:pt x="287" y="74649"/>
                    <a:pt x="995" y="90591"/>
                    <a:pt x="8258" y="104053"/>
                  </a:cubicBezTo>
                  <a:cubicBezTo>
                    <a:pt x="15875" y="118401"/>
                    <a:pt x="28806" y="121944"/>
                    <a:pt x="37485" y="121944"/>
                  </a:cubicBezTo>
                  <a:cubicBezTo>
                    <a:pt x="47051" y="121944"/>
                    <a:pt x="60513" y="118224"/>
                    <a:pt x="68307" y="101396"/>
                  </a:cubicBezTo>
                  <a:cubicBezTo>
                    <a:pt x="73975" y="89174"/>
                    <a:pt x="74861" y="75357"/>
                    <a:pt x="74861" y="61364"/>
                  </a:cubicBezTo>
                  <a:close/>
                  <a:moveTo>
                    <a:pt x="37485" y="118047"/>
                  </a:moveTo>
                  <a:cubicBezTo>
                    <a:pt x="30577" y="118047"/>
                    <a:pt x="20126" y="113619"/>
                    <a:pt x="16938" y="96614"/>
                  </a:cubicBezTo>
                  <a:cubicBezTo>
                    <a:pt x="14989" y="85985"/>
                    <a:pt x="14989" y="69689"/>
                    <a:pt x="14989" y="59238"/>
                  </a:cubicBezTo>
                  <a:cubicBezTo>
                    <a:pt x="14989" y="47901"/>
                    <a:pt x="14989" y="36210"/>
                    <a:pt x="16406" y="26645"/>
                  </a:cubicBezTo>
                  <a:cubicBezTo>
                    <a:pt x="19772" y="5566"/>
                    <a:pt x="33057" y="3972"/>
                    <a:pt x="37485" y="3972"/>
                  </a:cubicBezTo>
                  <a:cubicBezTo>
                    <a:pt x="43331" y="3972"/>
                    <a:pt x="55022" y="7160"/>
                    <a:pt x="58387" y="24697"/>
                  </a:cubicBezTo>
                  <a:cubicBezTo>
                    <a:pt x="60159" y="34616"/>
                    <a:pt x="60159" y="48078"/>
                    <a:pt x="60159" y="59238"/>
                  </a:cubicBezTo>
                  <a:cubicBezTo>
                    <a:pt x="60159" y="72523"/>
                    <a:pt x="60159" y="84568"/>
                    <a:pt x="58210" y="95905"/>
                  </a:cubicBezTo>
                  <a:cubicBezTo>
                    <a:pt x="55553" y="112733"/>
                    <a:pt x="45456" y="118047"/>
                    <a:pt x="37485" y="118047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形状 150">
              <a:extLst>
                <a:ext uri="{FF2B5EF4-FFF2-40B4-BE49-F238E27FC236}">
                  <a16:creationId xmlns:a16="http://schemas.microsoft.com/office/drawing/2014/main" id="{1F6AFC5B-E7A0-96A6-660E-33449365DE6A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5579550" y="4000878"/>
              <a:ext cx="20724" cy="52963"/>
            </a:xfrm>
            <a:custGeom>
              <a:avLst/>
              <a:gdLst>
                <a:gd name="connsiteX0" fmla="*/ 21017 w 20724"/>
                <a:gd name="connsiteY0" fmla="*/ 18674 h 52963"/>
                <a:gd name="connsiteX1" fmla="*/ 9680 w 20724"/>
                <a:gd name="connsiteY1" fmla="*/ 75 h 52963"/>
                <a:gd name="connsiteX2" fmla="*/ 292 w 20724"/>
                <a:gd name="connsiteY2" fmla="*/ 9463 h 52963"/>
                <a:gd name="connsiteX3" fmla="*/ 9680 w 20724"/>
                <a:gd name="connsiteY3" fmla="*/ 18851 h 52963"/>
                <a:gd name="connsiteX4" fmla="*/ 15880 w 20724"/>
                <a:gd name="connsiteY4" fmla="*/ 16548 h 52963"/>
                <a:gd name="connsiteX5" fmla="*/ 16765 w 20724"/>
                <a:gd name="connsiteY5" fmla="*/ 16017 h 52963"/>
                <a:gd name="connsiteX6" fmla="*/ 17120 w 20724"/>
                <a:gd name="connsiteY6" fmla="*/ 18674 h 52963"/>
                <a:gd name="connsiteX7" fmla="*/ 5074 w 20724"/>
                <a:gd name="connsiteY7" fmla="*/ 48256 h 52963"/>
                <a:gd name="connsiteX8" fmla="*/ 3126 w 20724"/>
                <a:gd name="connsiteY8" fmla="*/ 51090 h 52963"/>
                <a:gd name="connsiteX9" fmla="*/ 4897 w 20724"/>
                <a:gd name="connsiteY9" fmla="*/ 53038 h 52963"/>
                <a:gd name="connsiteX10" fmla="*/ 21017 w 20724"/>
                <a:gd name="connsiteY10" fmla="*/ 18674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1017" y="18674"/>
                  </a:moveTo>
                  <a:cubicBezTo>
                    <a:pt x="21017" y="6983"/>
                    <a:pt x="16588" y="75"/>
                    <a:pt x="9680" y="75"/>
                  </a:cubicBezTo>
                  <a:cubicBezTo>
                    <a:pt x="3835" y="75"/>
                    <a:pt x="292" y="4503"/>
                    <a:pt x="292" y="9463"/>
                  </a:cubicBezTo>
                  <a:cubicBezTo>
                    <a:pt x="292" y="14245"/>
                    <a:pt x="3835" y="18851"/>
                    <a:pt x="9680" y="18851"/>
                  </a:cubicBezTo>
                  <a:cubicBezTo>
                    <a:pt x="11806" y="18851"/>
                    <a:pt x="14108" y="18142"/>
                    <a:pt x="15880" y="16548"/>
                  </a:cubicBezTo>
                  <a:cubicBezTo>
                    <a:pt x="16411" y="16194"/>
                    <a:pt x="16588" y="16017"/>
                    <a:pt x="16765" y="16017"/>
                  </a:cubicBezTo>
                  <a:cubicBezTo>
                    <a:pt x="16943" y="16017"/>
                    <a:pt x="17120" y="16194"/>
                    <a:pt x="17120" y="18674"/>
                  </a:cubicBezTo>
                  <a:cubicBezTo>
                    <a:pt x="17120" y="31782"/>
                    <a:pt x="10920" y="42410"/>
                    <a:pt x="5074" y="48256"/>
                  </a:cubicBezTo>
                  <a:cubicBezTo>
                    <a:pt x="3126" y="50204"/>
                    <a:pt x="3126" y="50558"/>
                    <a:pt x="3126" y="51090"/>
                  </a:cubicBezTo>
                  <a:cubicBezTo>
                    <a:pt x="3126" y="52330"/>
                    <a:pt x="4012" y="53038"/>
                    <a:pt x="4897" y="53038"/>
                  </a:cubicBezTo>
                  <a:cubicBezTo>
                    <a:pt x="6846" y="53038"/>
                    <a:pt x="21017" y="39399"/>
                    <a:pt x="21017" y="18674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形状 151">
              <a:extLst>
                <a:ext uri="{FF2B5EF4-FFF2-40B4-BE49-F238E27FC236}">
                  <a16:creationId xmlns:a16="http://schemas.microsoft.com/office/drawing/2014/main" id="{CF4EBAA4-03FD-2427-F49A-07BCA398EF62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5711476" y="3894774"/>
              <a:ext cx="88390" cy="161193"/>
            </a:xfrm>
            <a:custGeom>
              <a:avLst/>
              <a:gdLst>
                <a:gd name="connsiteX0" fmla="*/ 55920 w 88390"/>
                <a:gd name="connsiteY0" fmla="*/ 54101 h 161193"/>
                <a:gd name="connsiteX1" fmla="*/ 71154 w 88390"/>
                <a:gd name="connsiteY1" fmla="*/ 54101 h 161193"/>
                <a:gd name="connsiteX2" fmla="*/ 76468 w 88390"/>
                <a:gd name="connsiteY2" fmla="*/ 50558 h 161193"/>
                <a:gd name="connsiteX3" fmla="*/ 71685 w 88390"/>
                <a:gd name="connsiteY3" fmla="*/ 48610 h 161193"/>
                <a:gd name="connsiteX4" fmla="*/ 56983 w 88390"/>
                <a:gd name="connsiteY4" fmla="*/ 48610 h 161193"/>
                <a:gd name="connsiteX5" fmla="*/ 60703 w 88390"/>
                <a:gd name="connsiteY5" fmla="*/ 28416 h 161193"/>
                <a:gd name="connsiteX6" fmla="*/ 64954 w 88390"/>
                <a:gd name="connsiteY6" fmla="*/ 9994 h 161193"/>
                <a:gd name="connsiteX7" fmla="*/ 73279 w 88390"/>
                <a:gd name="connsiteY7" fmla="*/ 3972 h 161193"/>
                <a:gd name="connsiteX8" fmla="*/ 81959 w 88390"/>
                <a:gd name="connsiteY8" fmla="*/ 7160 h 161193"/>
                <a:gd name="connsiteX9" fmla="*/ 72394 w 88390"/>
                <a:gd name="connsiteY9" fmla="*/ 16725 h 161193"/>
                <a:gd name="connsiteX10" fmla="*/ 78948 w 88390"/>
                <a:gd name="connsiteY10" fmla="*/ 22925 h 161193"/>
                <a:gd name="connsiteX11" fmla="*/ 88690 w 88390"/>
                <a:gd name="connsiteY11" fmla="*/ 12297 h 161193"/>
                <a:gd name="connsiteX12" fmla="*/ 73279 w 88390"/>
                <a:gd name="connsiteY12" fmla="*/ 75 h 161193"/>
                <a:gd name="connsiteX13" fmla="*/ 50783 w 88390"/>
                <a:gd name="connsiteY13" fmla="*/ 20800 h 161193"/>
                <a:gd name="connsiteX14" fmla="*/ 44938 w 88390"/>
                <a:gd name="connsiteY14" fmla="*/ 48610 h 161193"/>
                <a:gd name="connsiteX15" fmla="*/ 32715 w 88390"/>
                <a:gd name="connsiteY15" fmla="*/ 48610 h 161193"/>
                <a:gd name="connsiteX16" fmla="*/ 27401 w 88390"/>
                <a:gd name="connsiteY16" fmla="*/ 51975 h 161193"/>
                <a:gd name="connsiteX17" fmla="*/ 32361 w 88390"/>
                <a:gd name="connsiteY17" fmla="*/ 54101 h 161193"/>
                <a:gd name="connsiteX18" fmla="*/ 44052 w 88390"/>
                <a:gd name="connsiteY18" fmla="*/ 54101 h 161193"/>
                <a:gd name="connsiteX19" fmla="*/ 30767 w 88390"/>
                <a:gd name="connsiteY19" fmla="*/ 124070 h 161193"/>
                <a:gd name="connsiteX20" fmla="*/ 15356 w 88390"/>
                <a:gd name="connsiteY20" fmla="*/ 157371 h 161193"/>
                <a:gd name="connsiteX21" fmla="*/ 6854 w 88390"/>
                <a:gd name="connsiteY21" fmla="*/ 154183 h 161193"/>
                <a:gd name="connsiteX22" fmla="*/ 16596 w 88390"/>
                <a:gd name="connsiteY22" fmla="*/ 144617 h 161193"/>
                <a:gd name="connsiteX23" fmla="*/ 10042 w 88390"/>
                <a:gd name="connsiteY23" fmla="*/ 138418 h 161193"/>
                <a:gd name="connsiteX24" fmla="*/ 300 w 88390"/>
                <a:gd name="connsiteY24" fmla="*/ 149046 h 161193"/>
                <a:gd name="connsiteX25" fmla="*/ 15356 w 88390"/>
                <a:gd name="connsiteY25" fmla="*/ 161268 h 161193"/>
                <a:gd name="connsiteX26" fmla="*/ 35372 w 88390"/>
                <a:gd name="connsiteY26" fmla="*/ 144086 h 161193"/>
                <a:gd name="connsiteX27" fmla="*/ 45292 w 88390"/>
                <a:gd name="connsiteY27" fmla="*/ 110253 h 161193"/>
                <a:gd name="connsiteX28" fmla="*/ 55920 w 88390"/>
                <a:gd name="connsiteY28" fmla="*/ 54101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920" y="54101"/>
                  </a:moveTo>
                  <a:lnTo>
                    <a:pt x="71154" y="54101"/>
                  </a:lnTo>
                  <a:cubicBezTo>
                    <a:pt x="74697" y="54101"/>
                    <a:pt x="76468" y="54101"/>
                    <a:pt x="76468" y="50558"/>
                  </a:cubicBezTo>
                  <a:cubicBezTo>
                    <a:pt x="76468" y="48610"/>
                    <a:pt x="74697" y="48610"/>
                    <a:pt x="71685" y="48610"/>
                  </a:cubicBezTo>
                  <a:lnTo>
                    <a:pt x="56983" y="48610"/>
                  </a:lnTo>
                  <a:lnTo>
                    <a:pt x="60703" y="28416"/>
                  </a:lnTo>
                  <a:cubicBezTo>
                    <a:pt x="61411" y="24697"/>
                    <a:pt x="63891" y="12120"/>
                    <a:pt x="64954" y="9994"/>
                  </a:cubicBezTo>
                  <a:cubicBezTo>
                    <a:pt x="66548" y="6629"/>
                    <a:pt x="69560" y="3972"/>
                    <a:pt x="73279" y="3972"/>
                  </a:cubicBezTo>
                  <a:cubicBezTo>
                    <a:pt x="73988" y="3972"/>
                    <a:pt x="78594" y="3972"/>
                    <a:pt x="81959" y="7160"/>
                  </a:cubicBezTo>
                  <a:cubicBezTo>
                    <a:pt x="74165" y="7869"/>
                    <a:pt x="72394" y="14068"/>
                    <a:pt x="72394" y="16725"/>
                  </a:cubicBezTo>
                  <a:cubicBezTo>
                    <a:pt x="72394" y="20800"/>
                    <a:pt x="75582" y="22925"/>
                    <a:pt x="78948" y="22925"/>
                  </a:cubicBezTo>
                  <a:cubicBezTo>
                    <a:pt x="83553" y="22925"/>
                    <a:pt x="88690" y="19028"/>
                    <a:pt x="88690" y="12297"/>
                  </a:cubicBezTo>
                  <a:cubicBezTo>
                    <a:pt x="88690" y="4149"/>
                    <a:pt x="80542" y="75"/>
                    <a:pt x="73279" y="75"/>
                  </a:cubicBezTo>
                  <a:cubicBezTo>
                    <a:pt x="67257" y="75"/>
                    <a:pt x="56097" y="3263"/>
                    <a:pt x="50783" y="20800"/>
                  </a:cubicBezTo>
                  <a:cubicBezTo>
                    <a:pt x="49720" y="24519"/>
                    <a:pt x="49189" y="26291"/>
                    <a:pt x="44938" y="48610"/>
                  </a:cubicBezTo>
                  <a:lnTo>
                    <a:pt x="32715" y="48610"/>
                  </a:lnTo>
                  <a:cubicBezTo>
                    <a:pt x="29350" y="48610"/>
                    <a:pt x="27401" y="48610"/>
                    <a:pt x="27401" y="51975"/>
                  </a:cubicBezTo>
                  <a:cubicBezTo>
                    <a:pt x="27401" y="54101"/>
                    <a:pt x="28996" y="54101"/>
                    <a:pt x="32361" y="54101"/>
                  </a:cubicBezTo>
                  <a:lnTo>
                    <a:pt x="44052" y="54101"/>
                  </a:lnTo>
                  <a:lnTo>
                    <a:pt x="30767" y="124070"/>
                  </a:lnTo>
                  <a:cubicBezTo>
                    <a:pt x="27578" y="141252"/>
                    <a:pt x="24567" y="157371"/>
                    <a:pt x="15356" y="157371"/>
                  </a:cubicBezTo>
                  <a:cubicBezTo>
                    <a:pt x="14648" y="157371"/>
                    <a:pt x="10219" y="157371"/>
                    <a:pt x="6854" y="154183"/>
                  </a:cubicBezTo>
                  <a:cubicBezTo>
                    <a:pt x="15002" y="153651"/>
                    <a:pt x="16596" y="147274"/>
                    <a:pt x="16596" y="144617"/>
                  </a:cubicBezTo>
                  <a:cubicBezTo>
                    <a:pt x="16596" y="140543"/>
                    <a:pt x="13408" y="138418"/>
                    <a:pt x="10042" y="138418"/>
                  </a:cubicBezTo>
                  <a:cubicBezTo>
                    <a:pt x="5436" y="138418"/>
                    <a:pt x="300" y="142315"/>
                    <a:pt x="300" y="149046"/>
                  </a:cubicBezTo>
                  <a:cubicBezTo>
                    <a:pt x="300" y="157017"/>
                    <a:pt x="8094" y="161268"/>
                    <a:pt x="15356" y="161268"/>
                  </a:cubicBezTo>
                  <a:cubicBezTo>
                    <a:pt x="25099" y="161268"/>
                    <a:pt x="32184" y="150817"/>
                    <a:pt x="35372" y="144086"/>
                  </a:cubicBezTo>
                  <a:cubicBezTo>
                    <a:pt x="41041" y="132926"/>
                    <a:pt x="45115" y="111493"/>
                    <a:pt x="45292" y="110253"/>
                  </a:cubicBezTo>
                  <a:lnTo>
                    <a:pt x="55920" y="54101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形状 152">
              <a:extLst>
                <a:ext uri="{FF2B5EF4-FFF2-40B4-BE49-F238E27FC236}">
                  <a16:creationId xmlns:a16="http://schemas.microsoft.com/office/drawing/2014/main" id="{53B9DFF8-C410-0636-83D6-3149D0B1DFD5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5795259" y="3963892"/>
              <a:ext cx="57533" cy="84812"/>
            </a:xfrm>
            <a:custGeom>
              <a:avLst/>
              <a:gdLst>
                <a:gd name="connsiteX0" fmla="*/ 57838 w 57533"/>
                <a:gd name="connsiteY0" fmla="*/ 42854 h 84812"/>
                <a:gd name="connsiteX1" fmla="*/ 50522 w 57533"/>
                <a:gd name="connsiteY1" fmla="*/ 10740 h 84812"/>
                <a:gd name="connsiteX2" fmla="*/ 29071 w 57533"/>
                <a:gd name="connsiteY2" fmla="*/ 76 h 84812"/>
                <a:gd name="connsiteX3" fmla="*/ 304 w 57533"/>
                <a:gd name="connsiteY3" fmla="*/ 42854 h 84812"/>
                <a:gd name="connsiteX4" fmla="*/ 29071 w 57533"/>
                <a:gd name="connsiteY4" fmla="*/ 84889 h 84812"/>
                <a:gd name="connsiteX5" fmla="*/ 57838 w 57533"/>
                <a:gd name="connsiteY5" fmla="*/ 42854 h 84812"/>
                <a:gd name="connsiteX6" fmla="*/ 29071 w 57533"/>
                <a:gd name="connsiteY6" fmla="*/ 81417 h 84812"/>
                <a:gd name="connsiteX7" fmla="*/ 13324 w 57533"/>
                <a:gd name="connsiteY7" fmla="*/ 67901 h 84812"/>
                <a:gd name="connsiteX8" fmla="*/ 11588 w 57533"/>
                <a:gd name="connsiteY8" fmla="*/ 41242 h 84812"/>
                <a:gd name="connsiteX9" fmla="*/ 13448 w 57533"/>
                <a:gd name="connsiteY9" fmla="*/ 15947 h 84812"/>
                <a:gd name="connsiteX10" fmla="*/ 29071 w 57533"/>
                <a:gd name="connsiteY10" fmla="*/ 3548 h 84812"/>
                <a:gd name="connsiteX11" fmla="*/ 44447 w 57533"/>
                <a:gd name="connsiteY11" fmla="*/ 14832 h 84812"/>
                <a:gd name="connsiteX12" fmla="*/ 46555 w 57533"/>
                <a:gd name="connsiteY12" fmla="*/ 41242 h 84812"/>
                <a:gd name="connsiteX13" fmla="*/ 44943 w 57533"/>
                <a:gd name="connsiteY13" fmla="*/ 67405 h 84812"/>
                <a:gd name="connsiteX14" fmla="*/ 29071 w 57533"/>
                <a:gd name="connsiteY14" fmla="*/ 81417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533" h="84812">
                  <a:moveTo>
                    <a:pt x="57838" y="42854"/>
                  </a:moveTo>
                  <a:cubicBezTo>
                    <a:pt x="57838" y="29215"/>
                    <a:pt x="56226" y="19419"/>
                    <a:pt x="50522" y="10740"/>
                  </a:cubicBezTo>
                  <a:cubicBezTo>
                    <a:pt x="46679" y="5036"/>
                    <a:pt x="38991" y="76"/>
                    <a:pt x="29071" y="76"/>
                  </a:cubicBezTo>
                  <a:cubicBezTo>
                    <a:pt x="304" y="76"/>
                    <a:pt x="304" y="33927"/>
                    <a:pt x="304" y="42854"/>
                  </a:cubicBezTo>
                  <a:cubicBezTo>
                    <a:pt x="304" y="51782"/>
                    <a:pt x="304" y="84889"/>
                    <a:pt x="29071" y="84889"/>
                  </a:cubicBezTo>
                  <a:cubicBezTo>
                    <a:pt x="57838" y="84889"/>
                    <a:pt x="57838" y="51782"/>
                    <a:pt x="57838" y="42854"/>
                  </a:cubicBezTo>
                  <a:close/>
                  <a:moveTo>
                    <a:pt x="29071" y="81417"/>
                  </a:moveTo>
                  <a:cubicBezTo>
                    <a:pt x="23368" y="81417"/>
                    <a:pt x="15804" y="78069"/>
                    <a:pt x="13324" y="67901"/>
                  </a:cubicBezTo>
                  <a:cubicBezTo>
                    <a:pt x="11588" y="60586"/>
                    <a:pt x="11588" y="50418"/>
                    <a:pt x="11588" y="41242"/>
                  </a:cubicBezTo>
                  <a:cubicBezTo>
                    <a:pt x="11588" y="32191"/>
                    <a:pt x="11588" y="22767"/>
                    <a:pt x="13448" y="15947"/>
                  </a:cubicBezTo>
                  <a:cubicBezTo>
                    <a:pt x="16052" y="6152"/>
                    <a:pt x="23987" y="3548"/>
                    <a:pt x="29071" y="3548"/>
                  </a:cubicBezTo>
                  <a:cubicBezTo>
                    <a:pt x="35767" y="3548"/>
                    <a:pt x="42215" y="7640"/>
                    <a:pt x="44447" y="14832"/>
                  </a:cubicBezTo>
                  <a:cubicBezTo>
                    <a:pt x="46431" y="21527"/>
                    <a:pt x="46555" y="30455"/>
                    <a:pt x="46555" y="41242"/>
                  </a:cubicBezTo>
                  <a:cubicBezTo>
                    <a:pt x="46555" y="50418"/>
                    <a:pt x="46555" y="59594"/>
                    <a:pt x="44943" y="67405"/>
                  </a:cubicBezTo>
                  <a:cubicBezTo>
                    <a:pt x="42463" y="78689"/>
                    <a:pt x="34031" y="81417"/>
                    <a:pt x="29071" y="81417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形状 153">
              <a:extLst>
                <a:ext uri="{FF2B5EF4-FFF2-40B4-BE49-F238E27FC236}">
                  <a16:creationId xmlns:a16="http://schemas.microsoft.com/office/drawing/2014/main" id="{BED4DDA3-D479-1FB8-3E68-47DBD1E8BDBD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5885813" y="3886803"/>
              <a:ext cx="41095" cy="177135"/>
            </a:xfrm>
            <a:custGeom>
              <a:avLst/>
              <a:gdLst>
                <a:gd name="connsiteX0" fmla="*/ 41404 w 41095"/>
                <a:gd name="connsiteY0" fmla="*/ 175439 h 177135"/>
                <a:gd name="connsiteX1" fmla="*/ 38393 w 41095"/>
                <a:gd name="connsiteY1" fmla="*/ 171542 h 177135"/>
                <a:gd name="connsiteX2" fmla="*/ 10583 w 41095"/>
                <a:gd name="connsiteY2" fmla="*/ 88643 h 177135"/>
                <a:gd name="connsiteX3" fmla="*/ 39102 w 41095"/>
                <a:gd name="connsiteY3" fmla="*/ 4857 h 177135"/>
                <a:gd name="connsiteX4" fmla="*/ 41404 w 41095"/>
                <a:gd name="connsiteY4" fmla="*/ 1846 h 177135"/>
                <a:gd name="connsiteX5" fmla="*/ 39633 w 41095"/>
                <a:gd name="connsiteY5" fmla="*/ 75 h 177135"/>
                <a:gd name="connsiteX6" fmla="*/ 11468 w 41095"/>
                <a:gd name="connsiteY6" fmla="*/ 34616 h 177135"/>
                <a:gd name="connsiteX7" fmla="*/ 309 w 41095"/>
                <a:gd name="connsiteY7" fmla="*/ 88643 h 177135"/>
                <a:gd name="connsiteX8" fmla="*/ 12000 w 41095"/>
                <a:gd name="connsiteY8" fmla="*/ 143909 h 177135"/>
                <a:gd name="connsiteX9" fmla="*/ 39633 w 41095"/>
                <a:gd name="connsiteY9" fmla="*/ 177210 h 177135"/>
                <a:gd name="connsiteX10" fmla="*/ 41404 w 41095"/>
                <a:gd name="connsiteY10" fmla="*/ 175439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404" y="175439"/>
                  </a:moveTo>
                  <a:cubicBezTo>
                    <a:pt x="41404" y="174908"/>
                    <a:pt x="41404" y="174553"/>
                    <a:pt x="38393" y="171542"/>
                  </a:cubicBezTo>
                  <a:cubicBezTo>
                    <a:pt x="16251" y="149223"/>
                    <a:pt x="10583" y="115744"/>
                    <a:pt x="10583" y="88643"/>
                  </a:cubicBezTo>
                  <a:cubicBezTo>
                    <a:pt x="10583" y="57821"/>
                    <a:pt x="17314" y="26999"/>
                    <a:pt x="39102" y="4857"/>
                  </a:cubicBezTo>
                  <a:cubicBezTo>
                    <a:pt x="41404" y="2732"/>
                    <a:pt x="41404" y="2377"/>
                    <a:pt x="41404" y="1846"/>
                  </a:cubicBezTo>
                  <a:cubicBezTo>
                    <a:pt x="41404" y="606"/>
                    <a:pt x="40696" y="75"/>
                    <a:pt x="39633" y="75"/>
                  </a:cubicBezTo>
                  <a:cubicBezTo>
                    <a:pt x="37862" y="75"/>
                    <a:pt x="21919" y="12120"/>
                    <a:pt x="11468" y="34616"/>
                  </a:cubicBezTo>
                  <a:cubicBezTo>
                    <a:pt x="2435" y="54101"/>
                    <a:pt x="309" y="73763"/>
                    <a:pt x="309" y="88643"/>
                  </a:cubicBezTo>
                  <a:cubicBezTo>
                    <a:pt x="309" y="102459"/>
                    <a:pt x="2257" y="123893"/>
                    <a:pt x="12000" y="143909"/>
                  </a:cubicBezTo>
                  <a:cubicBezTo>
                    <a:pt x="22628" y="165697"/>
                    <a:pt x="37862" y="177210"/>
                    <a:pt x="39633" y="177210"/>
                  </a:cubicBezTo>
                  <a:cubicBezTo>
                    <a:pt x="40696" y="177210"/>
                    <a:pt x="41404" y="176679"/>
                    <a:pt x="41404" y="175439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形状 154">
              <a:extLst>
                <a:ext uri="{FF2B5EF4-FFF2-40B4-BE49-F238E27FC236}">
                  <a16:creationId xmlns:a16="http://schemas.microsoft.com/office/drawing/2014/main" id="{CA37A9DF-C9A8-698E-AE1D-52E530F3CCDF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5941237" y="3896191"/>
              <a:ext cx="74928" cy="159776"/>
            </a:xfrm>
            <a:custGeom>
              <a:avLst/>
              <a:gdLst>
                <a:gd name="connsiteX0" fmla="*/ 23518 w 74928"/>
                <a:gd name="connsiteY0" fmla="*/ 69335 h 159776"/>
                <a:gd name="connsiteX1" fmla="*/ 313 w 74928"/>
                <a:gd name="connsiteY1" fmla="*/ 105116 h 159776"/>
                <a:gd name="connsiteX2" fmla="*/ 5450 w 74928"/>
                <a:gd name="connsiteY2" fmla="*/ 119110 h 159776"/>
                <a:gd name="connsiteX3" fmla="*/ 25997 w 74928"/>
                <a:gd name="connsiteY3" fmla="*/ 130624 h 159776"/>
                <a:gd name="connsiteX4" fmla="*/ 47431 w 74928"/>
                <a:gd name="connsiteY4" fmla="*/ 138949 h 159776"/>
                <a:gd name="connsiteX5" fmla="*/ 53631 w 74928"/>
                <a:gd name="connsiteY5" fmla="*/ 146566 h 159776"/>
                <a:gd name="connsiteX6" fmla="*/ 44951 w 74928"/>
                <a:gd name="connsiteY6" fmla="*/ 155954 h 159776"/>
                <a:gd name="connsiteX7" fmla="*/ 29363 w 74928"/>
                <a:gd name="connsiteY7" fmla="*/ 150286 h 159776"/>
                <a:gd name="connsiteX8" fmla="*/ 27415 w 74928"/>
                <a:gd name="connsiteY8" fmla="*/ 149400 h 159776"/>
                <a:gd name="connsiteX9" fmla="*/ 25643 w 74928"/>
                <a:gd name="connsiteY9" fmla="*/ 151349 h 159776"/>
                <a:gd name="connsiteX10" fmla="*/ 44951 w 74928"/>
                <a:gd name="connsiteY10" fmla="*/ 159851 h 159776"/>
                <a:gd name="connsiteX11" fmla="*/ 63373 w 74928"/>
                <a:gd name="connsiteY11" fmla="*/ 140898 h 159776"/>
                <a:gd name="connsiteX12" fmla="*/ 54871 w 74928"/>
                <a:gd name="connsiteY12" fmla="*/ 128321 h 159776"/>
                <a:gd name="connsiteX13" fmla="*/ 44065 w 74928"/>
                <a:gd name="connsiteY13" fmla="*/ 124247 h 159776"/>
                <a:gd name="connsiteX14" fmla="*/ 33260 w 74928"/>
                <a:gd name="connsiteY14" fmla="*/ 120173 h 159776"/>
                <a:gd name="connsiteX15" fmla="*/ 22632 w 74928"/>
                <a:gd name="connsiteY15" fmla="*/ 115921 h 159776"/>
                <a:gd name="connsiteX16" fmla="*/ 9347 w 74928"/>
                <a:gd name="connsiteY16" fmla="*/ 100156 h 159776"/>
                <a:gd name="connsiteX17" fmla="*/ 31134 w 74928"/>
                <a:gd name="connsiteY17" fmla="*/ 70043 h 159776"/>
                <a:gd name="connsiteX18" fmla="*/ 46722 w 74928"/>
                <a:gd name="connsiteY18" fmla="*/ 72346 h 159776"/>
                <a:gd name="connsiteX19" fmla="*/ 63196 w 74928"/>
                <a:gd name="connsiteY19" fmla="*/ 66855 h 159776"/>
                <a:gd name="connsiteX20" fmla="*/ 48671 w 74928"/>
                <a:gd name="connsiteY20" fmla="*/ 62072 h 159776"/>
                <a:gd name="connsiteX21" fmla="*/ 33791 w 74928"/>
                <a:gd name="connsiteY21" fmla="*/ 64198 h 159776"/>
                <a:gd name="connsiteX22" fmla="*/ 28477 w 74928"/>
                <a:gd name="connsiteY22" fmla="*/ 50381 h 159776"/>
                <a:gd name="connsiteX23" fmla="*/ 48139 w 74928"/>
                <a:gd name="connsiteY23" fmla="*/ 20268 h 159776"/>
                <a:gd name="connsiteX24" fmla="*/ 59476 w 74928"/>
                <a:gd name="connsiteY24" fmla="*/ 24165 h 159776"/>
                <a:gd name="connsiteX25" fmla="*/ 75241 w 74928"/>
                <a:gd name="connsiteY25" fmla="*/ 18674 h 159776"/>
                <a:gd name="connsiteX26" fmla="*/ 60539 w 74928"/>
                <a:gd name="connsiteY26" fmla="*/ 13891 h 159776"/>
                <a:gd name="connsiteX27" fmla="*/ 49379 w 74928"/>
                <a:gd name="connsiteY27" fmla="*/ 14777 h 159776"/>
                <a:gd name="connsiteX28" fmla="*/ 48494 w 74928"/>
                <a:gd name="connsiteY28" fmla="*/ 8931 h 159776"/>
                <a:gd name="connsiteX29" fmla="*/ 49379 w 74928"/>
                <a:gd name="connsiteY29" fmla="*/ 2377 h 159776"/>
                <a:gd name="connsiteX30" fmla="*/ 47254 w 74928"/>
                <a:gd name="connsiteY30" fmla="*/ 75 h 159776"/>
                <a:gd name="connsiteX31" fmla="*/ 44065 w 74928"/>
                <a:gd name="connsiteY31" fmla="*/ 8754 h 159776"/>
                <a:gd name="connsiteX32" fmla="*/ 45305 w 74928"/>
                <a:gd name="connsiteY32" fmla="*/ 15663 h 159776"/>
                <a:gd name="connsiteX33" fmla="*/ 14306 w 74928"/>
                <a:gd name="connsiteY33" fmla="*/ 48787 h 159776"/>
                <a:gd name="connsiteX34" fmla="*/ 25820 w 74928"/>
                <a:gd name="connsiteY34" fmla="*/ 67563 h 159776"/>
                <a:gd name="connsiteX35" fmla="*/ 23518 w 74928"/>
                <a:gd name="connsiteY35" fmla="*/ 69335 h 159776"/>
                <a:gd name="connsiteX36" fmla="*/ 52214 w 74928"/>
                <a:gd name="connsiteY36" fmla="*/ 18674 h 159776"/>
                <a:gd name="connsiteX37" fmla="*/ 60716 w 74928"/>
                <a:gd name="connsiteY37" fmla="*/ 17788 h 159776"/>
                <a:gd name="connsiteX38" fmla="*/ 70636 w 74928"/>
                <a:gd name="connsiteY38" fmla="*/ 18851 h 159776"/>
                <a:gd name="connsiteX39" fmla="*/ 59653 w 74928"/>
                <a:gd name="connsiteY39" fmla="*/ 20268 h 159776"/>
                <a:gd name="connsiteX40" fmla="*/ 52214 w 74928"/>
                <a:gd name="connsiteY40" fmla="*/ 18674 h 159776"/>
                <a:gd name="connsiteX41" fmla="*/ 38397 w 74928"/>
                <a:gd name="connsiteY41" fmla="*/ 67032 h 159776"/>
                <a:gd name="connsiteX42" fmla="*/ 48494 w 74928"/>
                <a:gd name="connsiteY42" fmla="*/ 65969 h 159776"/>
                <a:gd name="connsiteX43" fmla="*/ 58590 w 74928"/>
                <a:gd name="connsiteY43" fmla="*/ 67032 h 159776"/>
                <a:gd name="connsiteX44" fmla="*/ 47254 w 74928"/>
                <a:gd name="connsiteY44" fmla="*/ 68449 h 159776"/>
                <a:gd name="connsiteX45" fmla="*/ 38397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518" y="69335"/>
                  </a:moveTo>
                  <a:cubicBezTo>
                    <a:pt x="4210" y="82088"/>
                    <a:pt x="313" y="98739"/>
                    <a:pt x="313" y="105116"/>
                  </a:cubicBezTo>
                  <a:cubicBezTo>
                    <a:pt x="313" y="113619"/>
                    <a:pt x="5095" y="118578"/>
                    <a:pt x="5450" y="119110"/>
                  </a:cubicBezTo>
                  <a:cubicBezTo>
                    <a:pt x="11118" y="124955"/>
                    <a:pt x="12712" y="125664"/>
                    <a:pt x="25997" y="130624"/>
                  </a:cubicBezTo>
                  <a:lnTo>
                    <a:pt x="47431" y="138949"/>
                  </a:lnTo>
                  <a:cubicBezTo>
                    <a:pt x="50088" y="140189"/>
                    <a:pt x="53631" y="141429"/>
                    <a:pt x="53631" y="146566"/>
                  </a:cubicBezTo>
                  <a:cubicBezTo>
                    <a:pt x="53631" y="150640"/>
                    <a:pt x="50442" y="155954"/>
                    <a:pt x="44951" y="155954"/>
                  </a:cubicBezTo>
                  <a:cubicBezTo>
                    <a:pt x="37157" y="155954"/>
                    <a:pt x="31312" y="151703"/>
                    <a:pt x="29363" y="150286"/>
                  </a:cubicBezTo>
                  <a:cubicBezTo>
                    <a:pt x="28300" y="149577"/>
                    <a:pt x="28123" y="149400"/>
                    <a:pt x="27415" y="149400"/>
                  </a:cubicBezTo>
                  <a:cubicBezTo>
                    <a:pt x="25997" y="149400"/>
                    <a:pt x="25643" y="150640"/>
                    <a:pt x="25643" y="151349"/>
                  </a:cubicBezTo>
                  <a:cubicBezTo>
                    <a:pt x="25643" y="153474"/>
                    <a:pt x="35031" y="159851"/>
                    <a:pt x="44951" y="159851"/>
                  </a:cubicBezTo>
                  <a:cubicBezTo>
                    <a:pt x="55933" y="159851"/>
                    <a:pt x="63373" y="149577"/>
                    <a:pt x="63373" y="140898"/>
                  </a:cubicBezTo>
                  <a:cubicBezTo>
                    <a:pt x="63373" y="132395"/>
                    <a:pt x="56819" y="129207"/>
                    <a:pt x="54871" y="128321"/>
                  </a:cubicBezTo>
                  <a:cubicBezTo>
                    <a:pt x="52391" y="127435"/>
                    <a:pt x="46368" y="125132"/>
                    <a:pt x="44065" y="124247"/>
                  </a:cubicBezTo>
                  <a:cubicBezTo>
                    <a:pt x="40523" y="122830"/>
                    <a:pt x="36980" y="121413"/>
                    <a:pt x="33260" y="120173"/>
                  </a:cubicBezTo>
                  <a:lnTo>
                    <a:pt x="22632" y="115921"/>
                  </a:lnTo>
                  <a:cubicBezTo>
                    <a:pt x="14661" y="112733"/>
                    <a:pt x="9347" y="107596"/>
                    <a:pt x="9347" y="100156"/>
                  </a:cubicBezTo>
                  <a:cubicBezTo>
                    <a:pt x="9347" y="92894"/>
                    <a:pt x="16255" y="77483"/>
                    <a:pt x="31134" y="70043"/>
                  </a:cubicBezTo>
                  <a:cubicBezTo>
                    <a:pt x="37688" y="72346"/>
                    <a:pt x="43002" y="72346"/>
                    <a:pt x="46722" y="72346"/>
                  </a:cubicBezTo>
                  <a:cubicBezTo>
                    <a:pt x="52036" y="72346"/>
                    <a:pt x="63196" y="72346"/>
                    <a:pt x="63196" y="66855"/>
                  </a:cubicBezTo>
                  <a:cubicBezTo>
                    <a:pt x="63196" y="62426"/>
                    <a:pt x="55579" y="62072"/>
                    <a:pt x="48671" y="62072"/>
                  </a:cubicBezTo>
                  <a:cubicBezTo>
                    <a:pt x="45482" y="62072"/>
                    <a:pt x="40345" y="62072"/>
                    <a:pt x="33791" y="64198"/>
                  </a:cubicBezTo>
                  <a:cubicBezTo>
                    <a:pt x="29186" y="59592"/>
                    <a:pt x="28477" y="53747"/>
                    <a:pt x="28477" y="50381"/>
                  </a:cubicBezTo>
                  <a:cubicBezTo>
                    <a:pt x="28477" y="40462"/>
                    <a:pt x="34854" y="26822"/>
                    <a:pt x="48139" y="20268"/>
                  </a:cubicBezTo>
                  <a:cubicBezTo>
                    <a:pt x="51328" y="24165"/>
                    <a:pt x="55402" y="24165"/>
                    <a:pt x="59476" y="24165"/>
                  </a:cubicBezTo>
                  <a:cubicBezTo>
                    <a:pt x="63905" y="24165"/>
                    <a:pt x="75241" y="24165"/>
                    <a:pt x="75241" y="18674"/>
                  </a:cubicBezTo>
                  <a:cubicBezTo>
                    <a:pt x="75241" y="14068"/>
                    <a:pt x="67447" y="13891"/>
                    <a:pt x="60539" y="13891"/>
                  </a:cubicBezTo>
                  <a:cubicBezTo>
                    <a:pt x="58236" y="13891"/>
                    <a:pt x="53985" y="13891"/>
                    <a:pt x="49379" y="14777"/>
                  </a:cubicBezTo>
                  <a:cubicBezTo>
                    <a:pt x="48848" y="13183"/>
                    <a:pt x="48494" y="11943"/>
                    <a:pt x="48494" y="8931"/>
                  </a:cubicBezTo>
                  <a:cubicBezTo>
                    <a:pt x="48494" y="6452"/>
                    <a:pt x="49379" y="2732"/>
                    <a:pt x="49379" y="2377"/>
                  </a:cubicBezTo>
                  <a:cubicBezTo>
                    <a:pt x="49379" y="960"/>
                    <a:pt x="48494" y="75"/>
                    <a:pt x="47254" y="75"/>
                  </a:cubicBezTo>
                  <a:cubicBezTo>
                    <a:pt x="44065" y="75"/>
                    <a:pt x="44065" y="8223"/>
                    <a:pt x="44065" y="8754"/>
                  </a:cubicBezTo>
                  <a:cubicBezTo>
                    <a:pt x="44065" y="12297"/>
                    <a:pt x="45128" y="14954"/>
                    <a:pt x="45305" y="15663"/>
                  </a:cubicBezTo>
                  <a:cubicBezTo>
                    <a:pt x="26352" y="20977"/>
                    <a:pt x="14306" y="35148"/>
                    <a:pt x="14306" y="48787"/>
                  </a:cubicBezTo>
                  <a:cubicBezTo>
                    <a:pt x="14306" y="55341"/>
                    <a:pt x="17495" y="62781"/>
                    <a:pt x="25820" y="67563"/>
                  </a:cubicBezTo>
                  <a:lnTo>
                    <a:pt x="23518" y="69335"/>
                  </a:lnTo>
                  <a:close/>
                  <a:moveTo>
                    <a:pt x="52214" y="18674"/>
                  </a:moveTo>
                  <a:cubicBezTo>
                    <a:pt x="55048" y="17788"/>
                    <a:pt x="58768" y="17788"/>
                    <a:pt x="60716" y="17788"/>
                  </a:cubicBezTo>
                  <a:cubicBezTo>
                    <a:pt x="66739" y="17788"/>
                    <a:pt x="67447" y="17965"/>
                    <a:pt x="70636" y="18851"/>
                  </a:cubicBezTo>
                  <a:cubicBezTo>
                    <a:pt x="69219" y="19382"/>
                    <a:pt x="67447" y="20268"/>
                    <a:pt x="59653" y="20268"/>
                  </a:cubicBezTo>
                  <a:cubicBezTo>
                    <a:pt x="56288" y="20268"/>
                    <a:pt x="54162" y="20268"/>
                    <a:pt x="52214" y="18674"/>
                  </a:cubicBezTo>
                  <a:close/>
                  <a:moveTo>
                    <a:pt x="38397" y="67032"/>
                  </a:moveTo>
                  <a:cubicBezTo>
                    <a:pt x="42471" y="65969"/>
                    <a:pt x="46368" y="65969"/>
                    <a:pt x="48494" y="65969"/>
                  </a:cubicBezTo>
                  <a:cubicBezTo>
                    <a:pt x="54693" y="65969"/>
                    <a:pt x="55402" y="66146"/>
                    <a:pt x="58590" y="67032"/>
                  </a:cubicBezTo>
                  <a:cubicBezTo>
                    <a:pt x="57173" y="67740"/>
                    <a:pt x="55402" y="68449"/>
                    <a:pt x="47254" y="68449"/>
                  </a:cubicBezTo>
                  <a:cubicBezTo>
                    <a:pt x="43180" y="68449"/>
                    <a:pt x="41585" y="68449"/>
                    <a:pt x="38397" y="6703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形状 155">
              <a:extLst>
                <a:ext uri="{FF2B5EF4-FFF2-40B4-BE49-F238E27FC236}">
                  <a16:creationId xmlns:a16="http://schemas.microsoft.com/office/drawing/2014/main" id="{6F3C157E-F274-490A-9EEE-62217F8088F6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6032906" y="3886803"/>
              <a:ext cx="41095" cy="177135"/>
            </a:xfrm>
            <a:custGeom>
              <a:avLst/>
              <a:gdLst>
                <a:gd name="connsiteX0" fmla="*/ 41413 w 41095"/>
                <a:gd name="connsiteY0" fmla="*/ 88643 h 177135"/>
                <a:gd name="connsiteX1" fmla="*/ 29722 w 41095"/>
                <a:gd name="connsiteY1" fmla="*/ 33376 h 177135"/>
                <a:gd name="connsiteX2" fmla="*/ 2089 w 41095"/>
                <a:gd name="connsiteY2" fmla="*/ 75 h 177135"/>
                <a:gd name="connsiteX3" fmla="*/ 318 w 41095"/>
                <a:gd name="connsiteY3" fmla="*/ 1846 h 177135"/>
                <a:gd name="connsiteX4" fmla="*/ 3683 w 41095"/>
                <a:gd name="connsiteY4" fmla="*/ 5920 h 177135"/>
                <a:gd name="connsiteX5" fmla="*/ 31139 w 41095"/>
                <a:gd name="connsiteY5" fmla="*/ 88643 h 177135"/>
                <a:gd name="connsiteX6" fmla="*/ 2620 w 41095"/>
                <a:gd name="connsiteY6" fmla="*/ 172428 h 177135"/>
                <a:gd name="connsiteX7" fmla="*/ 318 w 41095"/>
                <a:gd name="connsiteY7" fmla="*/ 175439 h 177135"/>
                <a:gd name="connsiteX8" fmla="*/ 2089 w 41095"/>
                <a:gd name="connsiteY8" fmla="*/ 177210 h 177135"/>
                <a:gd name="connsiteX9" fmla="*/ 30254 w 41095"/>
                <a:gd name="connsiteY9" fmla="*/ 142669 h 177135"/>
                <a:gd name="connsiteX10" fmla="*/ 41413 w 41095"/>
                <a:gd name="connsiteY10" fmla="*/ 88643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413" y="88643"/>
                  </a:moveTo>
                  <a:cubicBezTo>
                    <a:pt x="41413" y="74826"/>
                    <a:pt x="39465" y="53393"/>
                    <a:pt x="29722" y="33376"/>
                  </a:cubicBezTo>
                  <a:cubicBezTo>
                    <a:pt x="19094" y="11588"/>
                    <a:pt x="3860" y="75"/>
                    <a:pt x="2089" y="75"/>
                  </a:cubicBezTo>
                  <a:cubicBezTo>
                    <a:pt x="1026" y="75"/>
                    <a:pt x="318" y="783"/>
                    <a:pt x="318" y="1846"/>
                  </a:cubicBezTo>
                  <a:cubicBezTo>
                    <a:pt x="318" y="2377"/>
                    <a:pt x="318" y="2732"/>
                    <a:pt x="3683" y="5920"/>
                  </a:cubicBezTo>
                  <a:cubicBezTo>
                    <a:pt x="21042" y="23457"/>
                    <a:pt x="31139" y="51621"/>
                    <a:pt x="31139" y="88643"/>
                  </a:cubicBezTo>
                  <a:cubicBezTo>
                    <a:pt x="31139" y="118933"/>
                    <a:pt x="24585" y="150109"/>
                    <a:pt x="2620" y="172428"/>
                  </a:cubicBezTo>
                  <a:cubicBezTo>
                    <a:pt x="318" y="174553"/>
                    <a:pt x="318" y="174908"/>
                    <a:pt x="318" y="175439"/>
                  </a:cubicBezTo>
                  <a:cubicBezTo>
                    <a:pt x="318" y="176502"/>
                    <a:pt x="1026" y="177210"/>
                    <a:pt x="2089" y="177210"/>
                  </a:cubicBezTo>
                  <a:cubicBezTo>
                    <a:pt x="3860" y="177210"/>
                    <a:pt x="19803" y="165165"/>
                    <a:pt x="30254" y="142669"/>
                  </a:cubicBezTo>
                  <a:cubicBezTo>
                    <a:pt x="39287" y="123184"/>
                    <a:pt x="41413" y="103522"/>
                    <a:pt x="41413" y="88643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形状 156">
              <a:extLst>
                <a:ext uri="{FF2B5EF4-FFF2-40B4-BE49-F238E27FC236}">
                  <a16:creationId xmlns:a16="http://schemas.microsoft.com/office/drawing/2014/main" id="{FA1E533D-BE4F-BB93-DE92-711B55C311AC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6150642" y="3929139"/>
              <a:ext cx="157296" cy="92464"/>
            </a:xfrm>
            <a:custGeom>
              <a:avLst/>
              <a:gdLst>
                <a:gd name="connsiteX0" fmla="*/ 138313 w 157296"/>
                <a:gd name="connsiteY0" fmla="*/ 49850 h 92464"/>
                <a:gd name="connsiteX1" fmla="*/ 122371 w 157296"/>
                <a:gd name="connsiteY1" fmla="*/ 66855 h 92464"/>
                <a:gd name="connsiteX2" fmla="*/ 112983 w 157296"/>
                <a:gd name="connsiteY2" fmla="*/ 90414 h 92464"/>
                <a:gd name="connsiteX3" fmla="*/ 116525 w 157296"/>
                <a:gd name="connsiteY3" fmla="*/ 92539 h 92464"/>
                <a:gd name="connsiteX4" fmla="*/ 120422 w 157296"/>
                <a:gd name="connsiteY4" fmla="*/ 88997 h 92464"/>
                <a:gd name="connsiteX5" fmla="*/ 154964 w 157296"/>
                <a:gd name="connsiteY5" fmla="*/ 48610 h 92464"/>
                <a:gd name="connsiteX6" fmla="*/ 157621 w 157296"/>
                <a:gd name="connsiteY6" fmla="*/ 46307 h 92464"/>
                <a:gd name="connsiteX7" fmla="*/ 156204 w 157296"/>
                <a:gd name="connsiteY7" fmla="*/ 44359 h 92464"/>
                <a:gd name="connsiteX8" fmla="*/ 120245 w 157296"/>
                <a:gd name="connsiteY8" fmla="*/ 2732 h 92464"/>
                <a:gd name="connsiteX9" fmla="*/ 116525 w 157296"/>
                <a:gd name="connsiteY9" fmla="*/ 75 h 92464"/>
                <a:gd name="connsiteX10" fmla="*/ 112983 w 157296"/>
                <a:gd name="connsiteY10" fmla="*/ 2200 h 92464"/>
                <a:gd name="connsiteX11" fmla="*/ 122016 w 157296"/>
                <a:gd name="connsiteY11" fmla="*/ 25582 h 92464"/>
                <a:gd name="connsiteX12" fmla="*/ 138313 w 157296"/>
                <a:gd name="connsiteY12" fmla="*/ 42764 h 92464"/>
                <a:gd name="connsiteX13" fmla="*/ 6701 w 157296"/>
                <a:gd name="connsiteY13" fmla="*/ 42764 h 92464"/>
                <a:gd name="connsiteX14" fmla="*/ 324 w 157296"/>
                <a:gd name="connsiteY14" fmla="*/ 46307 h 92464"/>
                <a:gd name="connsiteX15" fmla="*/ 6701 w 157296"/>
                <a:gd name="connsiteY15" fmla="*/ 49850 h 92464"/>
                <a:gd name="connsiteX16" fmla="*/ 138313 w 157296"/>
                <a:gd name="connsiteY16" fmla="*/ 49850 h 9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96" h="92464">
                  <a:moveTo>
                    <a:pt x="138313" y="49850"/>
                  </a:moveTo>
                  <a:cubicBezTo>
                    <a:pt x="128571" y="57289"/>
                    <a:pt x="123788" y="64552"/>
                    <a:pt x="122371" y="66855"/>
                  </a:cubicBezTo>
                  <a:cubicBezTo>
                    <a:pt x="114400" y="79077"/>
                    <a:pt x="112983" y="90237"/>
                    <a:pt x="112983" y="90414"/>
                  </a:cubicBezTo>
                  <a:cubicBezTo>
                    <a:pt x="112983" y="92539"/>
                    <a:pt x="115108" y="92539"/>
                    <a:pt x="116525" y="92539"/>
                  </a:cubicBezTo>
                  <a:cubicBezTo>
                    <a:pt x="119537" y="92539"/>
                    <a:pt x="119714" y="92185"/>
                    <a:pt x="120422" y="88997"/>
                  </a:cubicBezTo>
                  <a:cubicBezTo>
                    <a:pt x="124496" y="71637"/>
                    <a:pt x="134947" y="56758"/>
                    <a:pt x="154964" y="48610"/>
                  </a:cubicBezTo>
                  <a:cubicBezTo>
                    <a:pt x="157089" y="47901"/>
                    <a:pt x="157621" y="47547"/>
                    <a:pt x="157621" y="46307"/>
                  </a:cubicBezTo>
                  <a:cubicBezTo>
                    <a:pt x="157621" y="45067"/>
                    <a:pt x="156558" y="44536"/>
                    <a:pt x="156204" y="44359"/>
                  </a:cubicBezTo>
                  <a:cubicBezTo>
                    <a:pt x="148410" y="41347"/>
                    <a:pt x="126976" y="32490"/>
                    <a:pt x="120245" y="2732"/>
                  </a:cubicBezTo>
                  <a:cubicBezTo>
                    <a:pt x="119714" y="606"/>
                    <a:pt x="119537" y="75"/>
                    <a:pt x="116525" y="75"/>
                  </a:cubicBezTo>
                  <a:cubicBezTo>
                    <a:pt x="115108" y="75"/>
                    <a:pt x="112983" y="75"/>
                    <a:pt x="112983" y="2200"/>
                  </a:cubicBezTo>
                  <a:cubicBezTo>
                    <a:pt x="112983" y="2555"/>
                    <a:pt x="114577" y="13714"/>
                    <a:pt x="122016" y="25582"/>
                  </a:cubicBezTo>
                  <a:cubicBezTo>
                    <a:pt x="125559" y="30896"/>
                    <a:pt x="130696" y="37096"/>
                    <a:pt x="138313" y="42764"/>
                  </a:cubicBezTo>
                  <a:lnTo>
                    <a:pt x="6701" y="42764"/>
                  </a:lnTo>
                  <a:cubicBezTo>
                    <a:pt x="3513" y="42764"/>
                    <a:pt x="324" y="42764"/>
                    <a:pt x="324" y="46307"/>
                  </a:cubicBezTo>
                  <a:cubicBezTo>
                    <a:pt x="324" y="49850"/>
                    <a:pt x="3513" y="49850"/>
                    <a:pt x="6701" y="49850"/>
                  </a:cubicBezTo>
                  <a:lnTo>
                    <a:pt x="138313" y="49850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形状 157">
              <a:extLst>
                <a:ext uri="{FF2B5EF4-FFF2-40B4-BE49-F238E27FC236}">
                  <a16:creationId xmlns:a16="http://schemas.microsoft.com/office/drawing/2014/main" id="{1DDA7292-CBC3-E8FC-E178-C8C50F8CCB53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6383004" y="3901682"/>
              <a:ext cx="58454" cy="117972"/>
            </a:xfrm>
            <a:custGeom>
              <a:avLst/>
              <a:gdLst>
                <a:gd name="connsiteX0" fmla="*/ 36650 w 58454"/>
                <a:gd name="connsiteY0" fmla="*/ 4680 h 117972"/>
                <a:gd name="connsiteX1" fmla="*/ 32576 w 58454"/>
                <a:gd name="connsiteY1" fmla="*/ 75 h 117972"/>
                <a:gd name="connsiteX2" fmla="*/ 337 w 58454"/>
                <a:gd name="connsiteY2" fmla="*/ 11411 h 117972"/>
                <a:gd name="connsiteX3" fmla="*/ 337 w 58454"/>
                <a:gd name="connsiteY3" fmla="*/ 16903 h 117972"/>
                <a:gd name="connsiteX4" fmla="*/ 23542 w 58454"/>
                <a:gd name="connsiteY4" fmla="*/ 12297 h 117972"/>
                <a:gd name="connsiteX5" fmla="*/ 23542 w 58454"/>
                <a:gd name="connsiteY5" fmla="*/ 104053 h 117972"/>
                <a:gd name="connsiteX6" fmla="*/ 7068 w 58454"/>
                <a:gd name="connsiteY6" fmla="*/ 112556 h 117972"/>
                <a:gd name="connsiteX7" fmla="*/ 1400 w 58454"/>
                <a:gd name="connsiteY7" fmla="*/ 112556 h 117972"/>
                <a:gd name="connsiteX8" fmla="*/ 1400 w 58454"/>
                <a:gd name="connsiteY8" fmla="*/ 118047 h 117972"/>
                <a:gd name="connsiteX9" fmla="*/ 30096 w 58454"/>
                <a:gd name="connsiteY9" fmla="*/ 117516 h 117972"/>
                <a:gd name="connsiteX10" fmla="*/ 58792 w 58454"/>
                <a:gd name="connsiteY10" fmla="*/ 118047 h 117972"/>
                <a:gd name="connsiteX11" fmla="*/ 58792 w 58454"/>
                <a:gd name="connsiteY11" fmla="*/ 112556 h 117972"/>
                <a:gd name="connsiteX12" fmla="*/ 53123 w 58454"/>
                <a:gd name="connsiteY12" fmla="*/ 112556 h 117972"/>
                <a:gd name="connsiteX13" fmla="*/ 36650 w 58454"/>
                <a:gd name="connsiteY13" fmla="*/ 104053 h 117972"/>
                <a:gd name="connsiteX14" fmla="*/ 36650 w 58454"/>
                <a:gd name="connsiteY14" fmla="*/ 4680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454" h="117972">
                  <a:moveTo>
                    <a:pt x="36650" y="4680"/>
                  </a:moveTo>
                  <a:cubicBezTo>
                    <a:pt x="36650" y="429"/>
                    <a:pt x="36650" y="75"/>
                    <a:pt x="32576" y="75"/>
                  </a:cubicBezTo>
                  <a:cubicBezTo>
                    <a:pt x="21593" y="11411"/>
                    <a:pt x="6005" y="11411"/>
                    <a:pt x="337" y="11411"/>
                  </a:cubicBezTo>
                  <a:lnTo>
                    <a:pt x="337" y="16903"/>
                  </a:lnTo>
                  <a:cubicBezTo>
                    <a:pt x="3880" y="16903"/>
                    <a:pt x="14331" y="16903"/>
                    <a:pt x="23542" y="12297"/>
                  </a:cubicBezTo>
                  <a:lnTo>
                    <a:pt x="23542" y="104053"/>
                  </a:lnTo>
                  <a:cubicBezTo>
                    <a:pt x="23542" y="110430"/>
                    <a:pt x="23010" y="112556"/>
                    <a:pt x="7068" y="112556"/>
                  </a:cubicBezTo>
                  <a:lnTo>
                    <a:pt x="1400" y="112556"/>
                  </a:lnTo>
                  <a:lnTo>
                    <a:pt x="1400" y="118047"/>
                  </a:lnTo>
                  <a:cubicBezTo>
                    <a:pt x="7600" y="117516"/>
                    <a:pt x="23010" y="117516"/>
                    <a:pt x="30096" y="117516"/>
                  </a:cubicBezTo>
                  <a:cubicBezTo>
                    <a:pt x="37181" y="117516"/>
                    <a:pt x="52592" y="117516"/>
                    <a:pt x="58792" y="118047"/>
                  </a:cubicBezTo>
                  <a:lnTo>
                    <a:pt x="58792" y="112556"/>
                  </a:lnTo>
                  <a:lnTo>
                    <a:pt x="53123" y="112556"/>
                  </a:lnTo>
                  <a:cubicBezTo>
                    <a:pt x="37181" y="112556"/>
                    <a:pt x="36650" y="110607"/>
                    <a:pt x="36650" y="104053"/>
                  </a:cubicBezTo>
                  <a:lnTo>
                    <a:pt x="36650" y="4680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形状 158">
              <a:extLst>
                <a:ext uri="{FF2B5EF4-FFF2-40B4-BE49-F238E27FC236}">
                  <a16:creationId xmlns:a16="http://schemas.microsoft.com/office/drawing/2014/main" id="{A1933A56-703E-51AD-1495-9A2681FC565A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6471040" y="3943309"/>
              <a:ext cx="19307" cy="110532"/>
            </a:xfrm>
            <a:custGeom>
              <a:avLst/>
              <a:gdLst>
                <a:gd name="connsiteX0" fmla="*/ 19118 w 19307"/>
                <a:gd name="connsiteY0" fmla="*/ 9463 h 110532"/>
                <a:gd name="connsiteX1" fmla="*/ 9730 w 19307"/>
                <a:gd name="connsiteY1" fmla="*/ 75 h 110532"/>
                <a:gd name="connsiteX2" fmla="*/ 342 w 19307"/>
                <a:gd name="connsiteY2" fmla="*/ 9463 h 110532"/>
                <a:gd name="connsiteX3" fmla="*/ 9730 w 19307"/>
                <a:gd name="connsiteY3" fmla="*/ 18851 h 110532"/>
                <a:gd name="connsiteX4" fmla="*/ 19118 w 19307"/>
                <a:gd name="connsiteY4" fmla="*/ 9463 h 110532"/>
                <a:gd name="connsiteX5" fmla="*/ 15753 w 19307"/>
                <a:gd name="connsiteY5" fmla="*/ 74472 h 110532"/>
                <a:gd name="connsiteX6" fmla="*/ 4416 w 19307"/>
                <a:gd name="connsiteY6" fmla="*/ 106356 h 110532"/>
                <a:gd name="connsiteX7" fmla="*/ 3176 w 19307"/>
                <a:gd name="connsiteY7" fmla="*/ 108659 h 110532"/>
                <a:gd name="connsiteX8" fmla="*/ 4947 w 19307"/>
                <a:gd name="connsiteY8" fmla="*/ 110607 h 110532"/>
                <a:gd name="connsiteX9" fmla="*/ 19650 w 19307"/>
                <a:gd name="connsiteY9" fmla="*/ 75889 h 110532"/>
                <a:gd name="connsiteX10" fmla="*/ 9730 w 19307"/>
                <a:gd name="connsiteY10" fmla="*/ 57644 h 110532"/>
                <a:gd name="connsiteX11" fmla="*/ 342 w 19307"/>
                <a:gd name="connsiteY11" fmla="*/ 67032 h 110532"/>
                <a:gd name="connsiteX12" fmla="*/ 9730 w 19307"/>
                <a:gd name="connsiteY12" fmla="*/ 76420 h 110532"/>
                <a:gd name="connsiteX13" fmla="*/ 11147 w 19307"/>
                <a:gd name="connsiteY13" fmla="*/ 76243 h 110532"/>
                <a:gd name="connsiteX14" fmla="*/ 15753 w 19307"/>
                <a:gd name="connsiteY14" fmla="*/ 74472 h 11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07" h="110532">
                  <a:moveTo>
                    <a:pt x="19118" y="9463"/>
                  </a:moveTo>
                  <a:cubicBezTo>
                    <a:pt x="19118" y="4326"/>
                    <a:pt x="14867" y="75"/>
                    <a:pt x="9730" y="75"/>
                  </a:cubicBezTo>
                  <a:cubicBezTo>
                    <a:pt x="4593" y="75"/>
                    <a:pt x="342" y="4326"/>
                    <a:pt x="342" y="9463"/>
                  </a:cubicBezTo>
                  <a:cubicBezTo>
                    <a:pt x="342" y="14600"/>
                    <a:pt x="4593" y="18851"/>
                    <a:pt x="9730" y="18851"/>
                  </a:cubicBezTo>
                  <a:cubicBezTo>
                    <a:pt x="14867" y="18851"/>
                    <a:pt x="19118" y="14600"/>
                    <a:pt x="19118" y="9463"/>
                  </a:cubicBezTo>
                  <a:close/>
                  <a:moveTo>
                    <a:pt x="15753" y="74472"/>
                  </a:moveTo>
                  <a:cubicBezTo>
                    <a:pt x="15753" y="79431"/>
                    <a:pt x="15753" y="93248"/>
                    <a:pt x="4416" y="106356"/>
                  </a:cubicBezTo>
                  <a:cubicBezTo>
                    <a:pt x="3176" y="107773"/>
                    <a:pt x="3176" y="108127"/>
                    <a:pt x="3176" y="108659"/>
                  </a:cubicBezTo>
                  <a:cubicBezTo>
                    <a:pt x="3176" y="109899"/>
                    <a:pt x="4062" y="110607"/>
                    <a:pt x="4947" y="110607"/>
                  </a:cubicBezTo>
                  <a:cubicBezTo>
                    <a:pt x="6896" y="110607"/>
                    <a:pt x="19650" y="96436"/>
                    <a:pt x="19650" y="75889"/>
                  </a:cubicBezTo>
                  <a:cubicBezTo>
                    <a:pt x="19650" y="70752"/>
                    <a:pt x="19295" y="57644"/>
                    <a:pt x="9730" y="57644"/>
                  </a:cubicBezTo>
                  <a:cubicBezTo>
                    <a:pt x="3530" y="57644"/>
                    <a:pt x="342" y="62426"/>
                    <a:pt x="342" y="67032"/>
                  </a:cubicBezTo>
                  <a:cubicBezTo>
                    <a:pt x="342" y="71637"/>
                    <a:pt x="3353" y="76420"/>
                    <a:pt x="9730" y="76420"/>
                  </a:cubicBezTo>
                  <a:cubicBezTo>
                    <a:pt x="10616" y="76420"/>
                    <a:pt x="10970" y="76420"/>
                    <a:pt x="11147" y="76243"/>
                  </a:cubicBezTo>
                  <a:cubicBezTo>
                    <a:pt x="12387" y="76066"/>
                    <a:pt x="14336" y="75712"/>
                    <a:pt x="15753" y="7447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形状 159">
              <a:extLst>
                <a:ext uri="{FF2B5EF4-FFF2-40B4-BE49-F238E27FC236}">
                  <a16:creationId xmlns:a16="http://schemas.microsoft.com/office/drawing/2014/main" id="{4209D386-1DBF-037E-004C-04CE447821C1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2560831" y="4224247"/>
              <a:ext cx="57391" cy="124880"/>
            </a:xfrm>
            <a:custGeom>
              <a:avLst/>
              <a:gdLst>
                <a:gd name="connsiteX0" fmla="*/ 25276 w 57391"/>
                <a:gd name="connsiteY0" fmla="*/ 48628 h 124880"/>
                <a:gd name="connsiteX1" fmla="*/ 25276 w 57391"/>
                <a:gd name="connsiteY1" fmla="*/ 28081 h 124880"/>
                <a:gd name="connsiteX2" fmla="*/ 41572 w 57391"/>
                <a:gd name="connsiteY2" fmla="*/ 3990 h 124880"/>
                <a:gd name="connsiteX3" fmla="*/ 47418 w 57391"/>
                <a:gd name="connsiteY3" fmla="*/ 5230 h 124880"/>
                <a:gd name="connsiteX4" fmla="*/ 42104 w 57391"/>
                <a:gd name="connsiteY4" fmla="*/ 12670 h 124880"/>
                <a:gd name="connsiteX5" fmla="*/ 49721 w 57391"/>
                <a:gd name="connsiteY5" fmla="*/ 20287 h 124880"/>
                <a:gd name="connsiteX6" fmla="*/ 57515 w 57391"/>
                <a:gd name="connsiteY6" fmla="*/ 12493 h 124880"/>
                <a:gd name="connsiteX7" fmla="*/ 41572 w 57391"/>
                <a:gd name="connsiteY7" fmla="*/ 93 h 124880"/>
                <a:gd name="connsiteX8" fmla="*/ 14116 w 57391"/>
                <a:gd name="connsiteY8" fmla="*/ 28258 h 124880"/>
                <a:gd name="connsiteX9" fmla="*/ 14116 w 57391"/>
                <a:gd name="connsiteY9" fmla="*/ 48628 h 124880"/>
                <a:gd name="connsiteX10" fmla="*/ 123 w 57391"/>
                <a:gd name="connsiteY10" fmla="*/ 48628 h 124880"/>
                <a:gd name="connsiteX11" fmla="*/ 123 w 57391"/>
                <a:gd name="connsiteY11" fmla="*/ 54120 h 124880"/>
                <a:gd name="connsiteX12" fmla="*/ 14116 w 57391"/>
                <a:gd name="connsiteY12" fmla="*/ 54120 h 124880"/>
                <a:gd name="connsiteX13" fmla="*/ 14116 w 57391"/>
                <a:gd name="connsiteY13" fmla="*/ 111512 h 124880"/>
                <a:gd name="connsiteX14" fmla="*/ 300 w 57391"/>
                <a:gd name="connsiteY14" fmla="*/ 119483 h 124880"/>
                <a:gd name="connsiteX15" fmla="*/ 300 w 57391"/>
                <a:gd name="connsiteY15" fmla="*/ 124974 h 124880"/>
                <a:gd name="connsiteX16" fmla="*/ 20493 w 57391"/>
                <a:gd name="connsiteY16" fmla="*/ 124442 h 124880"/>
                <a:gd name="connsiteX17" fmla="*/ 42989 w 57391"/>
                <a:gd name="connsiteY17" fmla="*/ 124974 h 124880"/>
                <a:gd name="connsiteX18" fmla="*/ 42989 w 57391"/>
                <a:gd name="connsiteY18" fmla="*/ 119483 h 124880"/>
                <a:gd name="connsiteX19" fmla="*/ 39270 w 57391"/>
                <a:gd name="connsiteY19" fmla="*/ 119483 h 124880"/>
                <a:gd name="connsiteX20" fmla="*/ 25807 w 57391"/>
                <a:gd name="connsiteY20" fmla="*/ 111157 h 124880"/>
                <a:gd name="connsiteX21" fmla="*/ 25807 w 57391"/>
                <a:gd name="connsiteY21" fmla="*/ 54120 h 124880"/>
                <a:gd name="connsiteX22" fmla="*/ 46001 w 57391"/>
                <a:gd name="connsiteY22" fmla="*/ 54120 h 124880"/>
                <a:gd name="connsiteX23" fmla="*/ 46001 w 57391"/>
                <a:gd name="connsiteY23" fmla="*/ 48628 h 124880"/>
                <a:gd name="connsiteX24" fmla="*/ 25276 w 57391"/>
                <a:gd name="connsiteY24" fmla="*/ 48628 h 1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91" h="124880">
                  <a:moveTo>
                    <a:pt x="25276" y="48628"/>
                  </a:moveTo>
                  <a:lnTo>
                    <a:pt x="25276" y="28081"/>
                  </a:lnTo>
                  <a:cubicBezTo>
                    <a:pt x="25276" y="12493"/>
                    <a:pt x="33778" y="3990"/>
                    <a:pt x="41572" y="3990"/>
                  </a:cubicBezTo>
                  <a:cubicBezTo>
                    <a:pt x="42104" y="3990"/>
                    <a:pt x="44761" y="3990"/>
                    <a:pt x="47418" y="5230"/>
                  </a:cubicBezTo>
                  <a:cubicBezTo>
                    <a:pt x="45292" y="5939"/>
                    <a:pt x="42104" y="8241"/>
                    <a:pt x="42104" y="12670"/>
                  </a:cubicBezTo>
                  <a:cubicBezTo>
                    <a:pt x="42104" y="16744"/>
                    <a:pt x="44938" y="20287"/>
                    <a:pt x="49721" y="20287"/>
                  </a:cubicBezTo>
                  <a:cubicBezTo>
                    <a:pt x="54857" y="20287"/>
                    <a:pt x="57515" y="16744"/>
                    <a:pt x="57515" y="12493"/>
                  </a:cubicBezTo>
                  <a:cubicBezTo>
                    <a:pt x="57515" y="5939"/>
                    <a:pt x="50961" y="93"/>
                    <a:pt x="41572" y="93"/>
                  </a:cubicBezTo>
                  <a:cubicBezTo>
                    <a:pt x="29173" y="93"/>
                    <a:pt x="14116" y="9481"/>
                    <a:pt x="14116" y="28258"/>
                  </a:cubicBezTo>
                  <a:lnTo>
                    <a:pt x="14116" y="48628"/>
                  </a:lnTo>
                  <a:lnTo>
                    <a:pt x="123" y="48628"/>
                  </a:lnTo>
                  <a:lnTo>
                    <a:pt x="123" y="54120"/>
                  </a:lnTo>
                  <a:lnTo>
                    <a:pt x="14116" y="54120"/>
                  </a:lnTo>
                  <a:lnTo>
                    <a:pt x="14116" y="111512"/>
                  </a:lnTo>
                  <a:cubicBezTo>
                    <a:pt x="14116" y="119483"/>
                    <a:pt x="12168" y="119483"/>
                    <a:pt x="300" y="119483"/>
                  </a:cubicBezTo>
                  <a:lnTo>
                    <a:pt x="300" y="124974"/>
                  </a:lnTo>
                  <a:cubicBezTo>
                    <a:pt x="7208" y="124797"/>
                    <a:pt x="15533" y="124442"/>
                    <a:pt x="20493" y="124442"/>
                  </a:cubicBezTo>
                  <a:cubicBezTo>
                    <a:pt x="27579" y="124442"/>
                    <a:pt x="35904" y="124442"/>
                    <a:pt x="42989" y="124974"/>
                  </a:cubicBezTo>
                  <a:lnTo>
                    <a:pt x="42989" y="119483"/>
                  </a:lnTo>
                  <a:lnTo>
                    <a:pt x="39270" y="119483"/>
                  </a:lnTo>
                  <a:cubicBezTo>
                    <a:pt x="26161" y="119483"/>
                    <a:pt x="25807" y="117534"/>
                    <a:pt x="25807" y="111157"/>
                  </a:cubicBezTo>
                  <a:lnTo>
                    <a:pt x="25807" y="54120"/>
                  </a:lnTo>
                  <a:lnTo>
                    <a:pt x="46001" y="54120"/>
                  </a:lnTo>
                  <a:lnTo>
                    <a:pt x="46001" y="48628"/>
                  </a:lnTo>
                  <a:lnTo>
                    <a:pt x="25276" y="48628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形状 160">
              <a:extLst>
                <a:ext uri="{FF2B5EF4-FFF2-40B4-BE49-F238E27FC236}">
                  <a16:creationId xmlns:a16="http://schemas.microsoft.com/office/drawing/2014/main" id="{329A084B-9120-B184-959D-E9FFA1D97AC2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2614071" y="4269771"/>
              <a:ext cx="78471" cy="81305"/>
            </a:xfrm>
            <a:custGeom>
              <a:avLst/>
              <a:gdLst>
                <a:gd name="connsiteX0" fmla="*/ 78597 w 78471"/>
                <a:gd name="connsiteY0" fmla="*/ 41543 h 81305"/>
                <a:gd name="connsiteX1" fmla="*/ 39450 w 78471"/>
                <a:gd name="connsiteY1" fmla="*/ 93 h 81305"/>
                <a:gd name="connsiteX2" fmla="*/ 126 w 78471"/>
                <a:gd name="connsiteY2" fmla="*/ 41543 h 81305"/>
                <a:gd name="connsiteX3" fmla="*/ 39273 w 78471"/>
                <a:gd name="connsiteY3" fmla="*/ 81398 h 81305"/>
                <a:gd name="connsiteX4" fmla="*/ 78597 w 78471"/>
                <a:gd name="connsiteY4" fmla="*/ 41543 h 81305"/>
                <a:gd name="connsiteX5" fmla="*/ 39450 w 78471"/>
                <a:gd name="connsiteY5" fmla="*/ 76970 h 81305"/>
                <a:gd name="connsiteX6" fmla="*/ 19256 w 78471"/>
                <a:gd name="connsiteY6" fmla="*/ 65102 h 81305"/>
                <a:gd name="connsiteX7" fmla="*/ 14828 w 78471"/>
                <a:gd name="connsiteY7" fmla="*/ 40126 h 81305"/>
                <a:gd name="connsiteX8" fmla="*/ 19079 w 78471"/>
                <a:gd name="connsiteY8" fmla="*/ 15858 h 81305"/>
                <a:gd name="connsiteX9" fmla="*/ 39273 w 78471"/>
                <a:gd name="connsiteY9" fmla="*/ 3990 h 81305"/>
                <a:gd name="connsiteX10" fmla="*/ 59289 w 78471"/>
                <a:gd name="connsiteY10" fmla="*/ 15504 h 81305"/>
                <a:gd name="connsiteX11" fmla="*/ 63894 w 78471"/>
                <a:gd name="connsiteY11" fmla="*/ 40126 h 81305"/>
                <a:gd name="connsiteX12" fmla="*/ 59997 w 78471"/>
                <a:gd name="connsiteY12" fmla="*/ 63862 h 81305"/>
                <a:gd name="connsiteX13" fmla="*/ 39450 w 78471"/>
                <a:gd name="connsiteY13" fmla="*/ 76970 h 8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471" h="81305">
                  <a:moveTo>
                    <a:pt x="78597" y="41543"/>
                  </a:moveTo>
                  <a:cubicBezTo>
                    <a:pt x="78597" y="18870"/>
                    <a:pt x="60883" y="93"/>
                    <a:pt x="39450" y="93"/>
                  </a:cubicBezTo>
                  <a:cubicBezTo>
                    <a:pt x="17308" y="93"/>
                    <a:pt x="126" y="19401"/>
                    <a:pt x="126" y="41543"/>
                  </a:cubicBezTo>
                  <a:cubicBezTo>
                    <a:pt x="126" y="64393"/>
                    <a:pt x="18548" y="81398"/>
                    <a:pt x="39273" y="81398"/>
                  </a:cubicBezTo>
                  <a:cubicBezTo>
                    <a:pt x="60706" y="81398"/>
                    <a:pt x="78597" y="64039"/>
                    <a:pt x="78597" y="41543"/>
                  </a:cubicBezTo>
                  <a:close/>
                  <a:moveTo>
                    <a:pt x="39450" y="76970"/>
                  </a:moveTo>
                  <a:cubicBezTo>
                    <a:pt x="31833" y="76970"/>
                    <a:pt x="24039" y="73250"/>
                    <a:pt x="19256" y="65102"/>
                  </a:cubicBezTo>
                  <a:cubicBezTo>
                    <a:pt x="14828" y="57308"/>
                    <a:pt x="14828" y="46503"/>
                    <a:pt x="14828" y="40126"/>
                  </a:cubicBezTo>
                  <a:cubicBezTo>
                    <a:pt x="14828" y="33218"/>
                    <a:pt x="14828" y="23652"/>
                    <a:pt x="19079" y="15858"/>
                  </a:cubicBezTo>
                  <a:cubicBezTo>
                    <a:pt x="23862" y="7710"/>
                    <a:pt x="32187" y="3990"/>
                    <a:pt x="39273" y="3990"/>
                  </a:cubicBezTo>
                  <a:cubicBezTo>
                    <a:pt x="47067" y="3990"/>
                    <a:pt x="54683" y="7887"/>
                    <a:pt x="59289" y="15504"/>
                  </a:cubicBezTo>
                  <a:cubicBezTo>
                    <a:pt x="63894" y="23121"/>
                    <a:pt x="63894" y="33395"/>
                    <a:pt x="63894" y="40126"/>
                  </a:cubicBezTo>
                  <a:cubicBezTo>
                    <a:pt x="63894" y="46503"/>
                    <a:pt x="63894" y="56068"/>
                    <a:pt x="59997" y="63862"/>
                  </a:cubicBezTo>
                  <a:cubicBezTo>
                    <a:pt x="56100" y="71833"/>
                    <a:pt x="48307" y="76970"/>
                    <a:pt x="39450" y="76970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形状 161">
              <a:extLst>
                <a:ext uri="{FF2B5EF4-FFF2-40B4-BE49-F238E27FC236}">
                  <a16:creationId xmlns:a16="http://schemas.microsoft.com/office/drawing/2014/main" id="{02B76B3A-D8FB-B09E-3312-39854A4C2627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2702639" y="4270834"/>
              <a:ext cx="59517" cy="78294"/>
            </a:xfrm>
            <a:custGeom>
              <a:avLst/>
              <a:gdLst>
                <a:gd name="connsiteX0" fmla="*/ 24752 w 59517"/>
                <a:gd name="connsiteY0" fmla="*/ 19578 h 78294"/>
                <a:gd name="connsiteX1" fmla="*/ 24752 w 59517"/>
                <a:gd name="connsiteY1" fmla="*/ 93 h 78294"/>
                <a:gd name="connsiteX2" fmla="*/ 131 w 59517"/>
                <a:gd name="connsiteY2" fmla="*/ 2042 h 78294"/>
                <a:gd name="connsiteX3" fmla="*/ 131 w 59517"/>
                <a:gd name="connsiteY3" fmla="*/ 7533 h 78294"/>
                <a:gd name="connsiteX4" fmla="*/ 13947 w 59517"/>
                <a:gd name="connsiteY4" fmla="*/ 17452 h 78294"/>
                <a:gd name="connsiteX5" fmla="*/ 13947 w 59517"/>
                <a:gd name="connsiteY5" fmla="*/ 64925 h 78294"/>
                <a:gd name="connsiteX6" fmla="*/ 131 w 59517"/>
                <a:gd name="connsiteY6" fmla="*/ 72896 h 78294"/>
                <a:gd name="connsiteX7" fmla="*/ 131 w 59517"/>
                <a:gd name="connsiteY7" fmla="*/ 78387 h 78294"/>
                <a:gd name="connsiteX8" fmla="*/ 20324 w 59517"/>
                <a:gd name="connsiteY8" fmla="*/ 77856 h 78294"/>
                <a:gd name="connsiteX9" fmla="*/ 42820 w 59517"/>
                <a:gd name="connsiteY9" fmla="*/ 78387 h 78294"/>
                <a:gd name="connsiteX10" fmla="*/ 42820 w 59517"/>
                <a:gd name="connsiteY10" fmla="*/ 72896 h 78294"/>
                <a:gd name="connsiteX11" fmla="*/ 39100 w 59517"/>
                <a:gd name="connsiteY11" fmla="*/ 72896 h 78294"/>
                <a:gd name="connsiteX12" fmla="*/ 25638 w 59517"/>
                <a:gd name="connsiteY12" fmla="*/ 64571 h 78294"/>
                <a:gd name="connsiteX13" fmla="*/ 25638 w 59517"/>
                <a:gd name="connsiteY13" fmla="*/ 37292 h 78294"/>
                <a:gd name="connsiteX14" fmla="*/ 46540 w 59517"/>
                <a:gd name="connsiteY14" fmla="*/ 3990 h 78294"/>
                <a:gd name="connsiteX15" fmla="*/ 48489 w 59517"/>
                <a:gd name="connsiteY15" fmla="*/ 4167 h 78294"/>
                <a:gd name="connsiteX16" fmla="*/ 44415 w 59517"/>
                <a:gd name="connsiteY16" fmla="*/ 11076 h 78294"/>
                <a:gd name="connsiteX17" fmla="*/ 52031 w 59517"/>
                <a:gd name="connsiteY17" fmla="*/ 18692 h 78294"/>
                <a:gd name="connsiteX18" fmla="*/ 59648 w 59517"/>
                <a:gd name="connsiteY18" fmla="*/ 10898 h 78294"/>
                <a:gd name="connsiteX19" fmla="*/ 46540 w 59517"/>
                <a:gd name="connsiteY19" fmla="*/ 93 h 78294"/>
                <a:gd name="connsiteX20" fmla="*/ 24752 w 59517"/>
                <a:gd name="connsiteY20" fmla="*/ 19578 h 7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517" h="78294">
                  <a:moveTo>
                    <a:pt x="24752" y="19578"/>
                  </a:moveTo>
                  <a:lnTo>
                    <a:pt x="24752" y="93"/>
                  </a:lnTo>
                  <a:lnTo>
                    <a:pt x="131" y="2042"/>
                  </a:lnTo>
                  <a:lnTo>
                    <a:pt x="131" y="7533"/>
                  </a:lnTo>
                  <a:cubicBezTo>
                    <a:pt x="12530" y="7533"/>
                    <a:pt x="13947" y="8773"/>
                    <a:pt x="13947" y="17452"/>
                  </a:cubicBezTo>
                  <a:lnTo>
                    <a:pt x="13947" y="64925"/>
                  </a:lnTo>
                  <a:cubicBezTo>
                    <a:pt x="13947" y="72896"/>
                    <a:pt x="11999" y="72896"/>
                    <a:pt x="131" y="72896"/>
                  </a:cubicBezTo>
                  <a:lnTo>
                    <a:pt x="131" y="78387"/>
                  </a:lnTo>
                  <a:cubicBezTo>
                    <a:pt x="7039" y="78210"/>
                    <a:pt x="15364" y="77856"/>
                    <a:pt x="20324" y="77856"/>
                  </a:cubicBezTo>
                  <a:cubicBezTo>
                    <a:pt x="27409" y="77856"/>
                    <a:pt x="35735" y="77856"/>
                    <a:pt x="42820" y="78387"/>
                  </a:cubicBezTo>
                  <a:lnTo>
                    <a:pt x="42820" y="72896"/>
                  </a:lnTo>
                  <a:lnTo>
                    <a:pt x="39100" y="72896"/>
                  </a:lnTo>
                  <a:cubicBezTo>
                    <a:pt x="25992" y="72896"/>
                    <a:pt x="25638" y="70947"/>
                    <a:pt x="25638" y="64571"/>
                  </a:cubicBezTo>
                  <a:lnTo>
                    <a:pt x="25638" y="37292"/>
                  </a:lnTo>
                  <a:cubicBezTo>
                    <a:pt x="25638" y="19755"/>
                    <a:pt x="33078" y="3990"/>
                    <a:pt x="46540" y="3990"/>
                  </a:cubicBezTo>
                  <a:cubicBezTo>
                    <a:pt x="47780" y="3990"/>
                    <a:pt x="48134" y="3990"/>
                    <a:pt x="48489" y="4167"/>
                  </a:cubicBezTo>
                  <a:cubicBezTo>
                    <a:pt x="47957" y="4344"/>
                    <a:pt x="44415" y="6470"/>
                    <a:pt x="44415" y="11076"/>
                  </a:cubicBezTo>
                  <a:cubicBezTo>
                    <a:pt x="44415" y="16035"/>
                    <a:pt x="48134" y="18692"/>
                    <a:pt x="52031" y="18692"/>
                  </a:cubicBezTo>
                  <a:cubicBezTo>
                    <a:pt x="55220" y="18692"/>
                    <a:pt x="59648" y="16567"/>
                    <a:pt x="59648" y="10898"/>
                  </a:cubicBezTo>
                  <a:cubicBezTo>
                    <a:pt x="59648" y="5230"/>
                    <a:pt x="54157" y="93"/>
                    <a:pt x="46540" y="93"/>
                  </a:cubicBezTo>
                  <a:cubicBezTo>
                    <a:pt x="33609" y="93"/>
                    <a:pt x="27232" y="11961"/>
                    <a:pt x="24752" y="19578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形状 162">
              <a:extLst>
                <a:ext uri="{FF2B5EF4-FFF2-40B4-BE49-F238E27FC236}">
                  <a16:creationId xmlns:a16="http://schemas.microsoft.com/office/drawing/2014/main" id="{B247D232-B436-27B6-74B1-6945A436D046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2830177" y="4225664"/>
              <a:ext cx="74928" cy="159776"/>
            </a:xfrm>
            <a:custGeom>
              <a:avLst/>
              <a:gdLst>
                <a:gd name="connsiteX0" fmla="*/ 23343 w 74928"/>
                <a:gd name="connsiteY0" fmla="*/ 69353 h 159776"/>
                <a:gd name="connsiteX1" fmla="*/ 138 w 74928"/>
                <a:gd name="connsiteY1" fmla="*/ 105135 h 159776"/>
                <a:gd name="connsiteX2" fmla="*/ 5275 w 74928"/>
                <a:gd name="connsiteY2" fmla="*/ 119128 h 159776"/>
                <a:gd name="connsiteX3" fmla="*/ 25822 w 74928"/>
                <a:gd name="connsiteY3" fmla="*/ 130642 h 159776"/>
                <a:gd name="connsiteX4" fmla="*/ 47256 w 74928"/>
                <a:gd name="connsiteY4" fmla="*/ 138968 h 159776"/>
                <a:gd name="connsiteX5" fmla="*/ 53456 w 74928"/>
                <a:gd name="connsiteY5" fmla="*/ 146584 h 159776"/>
                <a:gd name="connsiteX6" fmla="*/ 44776 w 74928"/>
                <a:gd name="connsiteY6" fmla="*/ 155973 h 159776"/>
                <a:gd name="connsiteX7" fmla="*/ 29188 w 74928"/>
                <a:gd name="connsiteY7" fmla="*/ 150304 h 159776"/>
                <a:gd name="connsiteX8" fmla="*/ 27240 w 74928"/>
                <a:gd name="connsiteY8" fmla="*/ 149419 h 159776"/>
                <a:gd name="connsiteX9" fmla="*/ 25468 w 74928"/>
                <a:gd name="connsiteY9" fmla="*/ 151367 h 159776"/>
                <a:gd name="connsiteX10" fmla="*/ 44776 w 74928"/>
                <a:gd name="connsiteY10" fmla="*/ 159870 h 159776"/>
                <a:gd name="connsiteX11" fmla="*/ 63198 w 74928"/>
                <a:gd name="connsiteY11" fmla="*/ 140916 h 159776"/>
                <a:gd name="connsiteX12" fmla="*/ 54696 w 74928"/>
                <a:gd name="connsiteY12" fmla="*/ 128339 h 159776"/>
                <a:gd name="connsiteX13" fmla="*/ 43890 w 74928"/>
                <a:gd name="connsiteY13" fmla="*/ 124265 h 159776"/>
                <a:gd name="connsiteX14" fmla="*/ 33085 w 74928"/>
                <a:gd name="connsiteY14" fmla="*/ 120191 h 159776"/>
                <a:gd name="connsiteX15" fmla="*/ 22457 w 74928"/>
                <a:gd name="connsiteY15" fmla="*/ 115940 h 159776"/>
                <a:gd name="connsiteX16" fmla="*/ 9172 w 74928"/>
                <a:gd name="connsiteY16" fmla="*/ 100175 h 159776"/>
                <a:gd name="connsiteX17" fmla="*/ 30959 w 74928"/>
                <a:gd name="connsiteY17" fmla="*/ 70062 h 159776"/>
                <a:gd name="connsiteX18" fmla="*/ 46547 w 74928"/>
                <a:gd name="connsiteY18" fmla="*/ 72365 h 159776"/>
                <a:gd name="connsiteX19" fmla="*/ 63021 w 74928"/>
                <a:gd name="connsiteY19" fmla="*/ 66873 h 159776"/>
                <a:gd name="connsiteX20" fmla="*/ 48496 w 74928"/>
                <a:gd name="connsiteY20" fmla="*/ 62091 h 159776"/>
                <a:gd name="connsiteX21" fmla="*/ 33616 w 74928"/>
                <a:gd name="connsiteY21" fmla="*/ 64216 h 159776"/>
                <a:gd name="connsiteX22" fmla="*/ 28302 w 74928"/>
                <a:gd name="connsiteY22" fmla="*/ 50400 h 159776"/>
                <a:gd name="connsiteX23" fmla="*/ 47964 w 74928"/>
                <a:gd name="connsiteY23" fmla="*/ 20287 h 159776"/>
                <a:gd name="connsiteX24" fmla="*/ 59301 w 74928"/>
                <a:gd name="connsiteY24" fmla="*/ 24184 h 159776"/>
                <a:gd name="connsiteX25" fmla="*/ 75066 w 74928"/>
                <a:gd name="connsiteY25" fmla="*/ 18692 h 159776"/>
                <a:gd name="connsiteX26" fmla="*/ 60364 w 74928"/>
                <a:gd name="connsiteY26" fmla="*/ 13910 h 159776"/>
                <a:gd name="connsiteX27" fmla="*/ 49204 w 74928"/>
                <a:gd name="connsiteY27" fmla="*/ 14795 h 159776"/>
                <a:gd name="connsiteX28" fmla="*/ 48319 w 74928"/>
                <a:gd name="connsiteY28" fmla="*/ 8950 h 159776"/>
                <a:gd name="connsiteX29" fmla="*/ 49204 w 74928"/>
                <a:gd name="connsiteY29" fmla="*/ 2396 h 159776"/>
                <a:gd name="connsiteX30" fmla="*/ 47079 w 74928"/>
                <a:gd name="connsiteY30" fmla="*/ 93 h 159776"/>
                <a:gd name="connsiteX31" fmla="*/ 43890 w 74928"/>
                <a:gd name="connsiteY31" fmla="*/ 8773 h 159776"/>
                <a:gd name="connsiteX32" fmla="*/ 45130 w 74928"/>
                <a:gd name="connsiteY32" fmla="*/ 15681 h 159776"/>
                <a:gd name="connsiteX33" fmla="*/ 14132 w 74928"/>
                <a:gd name="connsiteY33" fmla="*/ 48806 h 159776"/>
                <a:gd name="connsiteX34" fmla="*/ 25645 w 74928"/>
                <a:gd name="connsiteY34" fmla="*/ 67582 h 159776"/>
                <a:gd name="connsiteX35" fmla="*/ 23343 w 74928"/>
                <a:gd name="connsiteY35" fmla="*/ 69353 h 159776"/>
                <a:gd name="connsiteX36" fmla="*/ 52039 w 74928"/>
                <a:gd name="connsiteY36" fmla="*/ 18692 h 159776"/>
                <a:gd name="connsiteX37" fmla="*/ 60541 w 74928"/>
                <a:gd name="connsiteY37" fmla="*/ 17807 h 159776"/>
                <a:gd name="connsiteX38" fmla="*/ 70461 w 74928"/>
                <a:gd name="connsiteY38" fmla="*/ 18870 h 159776"/>
                <a:gd name="connsiteX39" fmla="*/ 59478 w 74928"/>
                <a:gd name="connsiteY39" fmla="*/ 20287 h 159776"/>
                <a:gd name="connsiteX40" fmla="*/ 52039 w 74928"/>
                <a:gd name="connsiteY40" fmla="*/ 18692 h 159776"/>
                <a:gd name="connsiteX41" fmla="*/ 38222 w 74928"/>
                <a:gd name="connsiteY41" fmla="*/ 67050 h 159776"/>
                <a:gd name="connsiteX42" fmla="*/ 48319 w 74928"/>
                <a:gd name="connsiteY42" fmla="*/ 65988 h 159776"/>
                <a:gd name="connsiteX43" fmla="*/ 58415 w 74928"/>
                <a:gd name="connsiteY43" fmla="*/ 67050 h 159776"/>
                <a:gd name="connsiteX44" fmla="*/ 47079 w 74928"/>
                <a:gd name="connsiteY44" fmla="*/ 68468 h 159776"/>
                <a:gd name="connsiteX45" fmla="*/ 38222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343" y="69353"/>
                  </a:moveTo>
                  <a:cubicBezTo>
                    <a:pt x="4035" y="82107"/>
                    <a:pt x="138" y="98758"/>
                    <a:pt x="138" y="105135"/>
                  </a:cubicBezTo>
                  <a:cubicBezTo>
                    <a:pt x="138" y="113637"/>
                    <a:pt x="4920" y="118597"/>
                    <a:pt x="5275" y="119128"/>
                  </a:cubicBezTo>
                  <a:cubicBezTo>
                    <a:pt x="10943" y="124974"/>
                    <a:pt x="12537" y="125682"/>
                    <a:pt x="25822" y="130642"/>
                  </a:cubicBezTo>
                  <a:lnTo>
                    <a:pt x="47256" y="138968"/>
                  </a:lnTo>
                  <a:cubicBezTo>
                    <a:pt x="49913" y="140208"/>
                    <a:pt x="53456" y="141448"/>
                    <a:pt x="53456" y="146584"/>
                  </a:cubicBezTo>
                  <a:cubicBezTo>
                    <a:pt x="53456" y="150659"/>
                    <a:pt x="50267" y="155973"/>
                    <a:pt x="44776" y="155973"/>
                  </a:cubicBezTo>
                  <a:cubicBezTo>
                    <a:pt x="36982" y="155973"/>
                    <a:pt x="31137" y="151721"/>
                    <a:pt x="29188" y="150304"/>
                  </a:cubicBezTo>
                  <a:cubicBezTo>
                    <a:pt x="28125" y="149596"/>
                    <a:pt x="27948" y="149419"/>
                    <a:pt x="27240" y="149419"/>
                  </a:cubicBezTo>
                  <a:cubicBezTo>
                    <a:pt x="25822" y="149419"/>
                    <a:pt x="25468" y="150659"/>
                    <a:pt x="25468" y="151367"/>
                  </a:cubicBezTo>
                  <a:cubicBezTo>
                    <a:pt x="25468" y="153493"/>
                    <a:pt x="34856" y="159870"/>
                    <a:pt x="44776" y="159870"/>
                  </a:cubicBezTo>
                  <a:cubicBezTo>
                    <a:pt x="55758" y="159870"/>
                    <a:pt x="63198" y="149596"/>
                    <a:pt x="63198" y="140916"/>
                  </a:cubicBezTo>
                  <a:cubicBezTo>
                    <a:pt x="63198" y="132414"/>
                    <a:pt x="56644" y="129225"/>
                    <a:pt x="54696" y="128339"/>
                  </a:cubicBezTo>
                  <a:cubicBezTo>
                    <a:pt x="52216" y="127454"/>
                    <a:pt x="46193" y="125151"/>
                    <a:pt x="43890" y="124265"/>
                  </a:cubicBezTo>
                  <a:cubicBezTo>
                    <a:pt x="40348" y="122848"/>
                    <a:pt x="36805" y="121431"/>
                    <a:pt x="33085" y="120191"/>
                  </a:cubicBezTo>
                  <a:lnTo>
                    <a:pt x="22457" y="115940"/>
                  </a:lnTo>
                  <a:cubicBezTo>
                    <a:pt x="14486" y="112752"/>
                    <a:pt x="9172" y="107615"/>
                    <a:pt x="9172" y="100175"/>
                  </a:cubicBezTo>
                  <a:cubicBezTo>
                    <a:pt x="9172" y="92912"/>
                    <a:pt x="16080" y="77502"/>
                    <a:pt x="30959" y="70062"/>
                  </a:cubicBezTo>
                  <a:cubicBezTo>
                    <a:pt x="37513" y="72365"/>
                    <a:pt x="42828" y="72365"/>
                    <a:pt x="46547" y="72365"/>
                  </a:cubicBezTo>
                  <a:cubicBezTo>
                    <a:pt x="51861" y="72365"/>
                    <a:pt x="63021" y="72365"/>
                    <a:pt x="63021" y="66873"/>
                  </a:cubicBezTo>
                  <a:cubicBezTo>
                    <a:pt x="63021" y="62445"/>
                    <a:pt x="55404" y="62091"/>
                    <a:pt x="48496" y="62091"/>
                  </a:cubicBezTo>
                  <a:cubicBezTo>
                    <a:pt x="45307" y="62091"/>
                    <a:pt x="40170" y="62091"/>
                    <a:pt x="33616" y="64216"/>
                  </a:cubicBezTo>
                  <a:cubicBezTo>
                    <a:pt x="29011" y="59611"/>
                    <a:pt x="28302" y="53765"/>
                    <a:pt x="28302" y="50400"/>
                  </a:cubicBezTo>
                  <a:cubicBezTo>
                    <a:pt x="28302" y="40480"/>
                    <a:pt x="34679" y="26841"/>
                    <a:pt x="47964" y="20287"/>
                  </a:cubicBezTo>
                  <a:cubicBezTo>
                    <a:pt x="51153" y="24184"/>
                    <a:pt x="55227" y="24184"/>
                    <a:pt x="59301" y="24184"/>
                  </a:cubicBezTo>
                  <a:cubicBezTo>
                    <a:pt x="63730" y="24184"/>
                    <a:pt x="75066" y="24184"/>
                    <a:pt x="75066" y="18692"/>
                  </a:cubicBezTo>
                  <a:cubicBezTo>
                    <a:pt x="75066" y="14087"/>
                    <a:pt x="67272" y="13910"/>
                    <a:pt x="60364" y="13910"/>
                  </a:cubicBezTo>
                  <a:cubicBezTo>
                    <a:pt x="58061" y="13910"/>
                    <a:pt x="53810" y="13910"/>
                    <a:pt x="49204" y="14795"/>
                  </a:cubicBezTo>
                  <a:cubicBezTo>
                    <a:pt x="48673" y="13201"/>
                    <a:pt x="48319" y="11961"/>
                    <a:pt x="48319" y="8950"/>
                  </a:cubicBezTo>
                  <a:cubicBezTo>
                    <a:pt x="48319" y="6470"/>
                    <a:pt x="49204" y="2750"/>
                    <a:pt x="49204" y="2396"/>
                  </a:cubicBezTo>
                  <a:cubicBezTo>
                    <a:pt x="49204" y="979"/>
                    <a:pt x="48319" y="93"/>
                    <a:pt x="47079" y="93"/>
                  </a:cubicBezTo>
                  <a:cubicBezTo>
                    <a:pt x="43890" y="93"/>
                    <a:pt x="43890" y="8241"/>
                    <a:pt x="43890" y="8773"/>
                  </a:cubicBezTo>
                  <a:cubicBezTo>
                    <a:pt x="43890" y="12316"/>
                    <a:pt x="44953" y="14973"/>
                    <a:pt x="45130" y="15681"/>
                  </a:cubicBezTo>
                  <a:cubicBezTo>
                    <a:pt x="26177" y="20995"/>
                    <a:pt x="14132" y="35166"/>
                    <a:pt x="14132" y="48806"/>
                  </a:cubicBezTo>
                  <a:cubicBezTo>
                    <a:pt x="14132" y="55360"/>
                    <a:pt x="17320" y="62799"/>
                    <a:pt x="25645" y="67582"/>
                  </a:cubicBezTo>
                  <a:lnTo>
                    <a:pt x="23343" y="69353"/>
                  </a:lnTo>
                  <a:close/>
                  <a:moveTo>
                    <a:pt x="52039" y="18692"/>
                  </a:moveTo>
                  <a:cubicBezTo>
                    <a:pt x="54873" y="17807"/>
                    <a:pt x="58593" y="17807"/>
                    <a:pt x="60541" y="17807"/>
                  </a:cubicBezTo>
                  <a:cubicBezTo>
                    <a:pt x="66564" y="17807"/>
                    <a:pt x="67272" y="17984"/>
                    <a:pt x="70461" y="18870"/>
                  </a:cubicBezTo>
                  <a:cubicBezTo>
                    <a:pt x="69044" y="19401"/>
                    <a:pt x="67272" y="20287"/>
                    <a:pt x="59478" y="20287"/>
                  </a:cubicBezTo>
                  <a:cubicBezTo>
                    <a:pt x="56113" y="20287"/>
                    <a:pt x="53987" y="20287"/>
                    <a:pt x="52039" y="18692"/>
                  </a:cubicBezTo>
                  <a:close/>
                  <a:moveTo>
                    <a:pt x="38222" y="67050"/>
                  </a:moveTo>
                  <a:cubicBezTo>
                    <a:pt x="42296" y="65988"/>
                    <a:pt x="46193" y="65988"/>
                    <a:pt x="48319" y="65988"/>
                  </a:cubicBezTo>
                  <a:cubicBezTo>
                    <a:pt x="54518" y="65988"/>
                    <a:pt x="55227" y="66165"/>
                    <a:pt x="58415" y="67050"/>
                  </a:cubicBezTo>
                  <a:cubicBezTo>
                    <a:pt x="56998" y="67759"/>
                    <a:pt x="55227" y="68468"/>
                    <a:pt x="47079" y="68468"/>
                  </a:cubicBezTo>
                  <a:cubicBezTo>
                    <a:pt x="43005" y="68468"/>
                    <a:pt x="41410" y="68468"/>
                    <a:pt x="38222" y="67050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形状 163">
              <a:extLst>
                <a:ext uri="{FF2B5EF4-FFF2-40B4-BE49-F238E27FC236}">
                  <a16:creationId xmlns:a16="http://schemas.microsoft.com/office/drawing/2014/main" id="{43FD1009-AEF5-FB82-E5F6-C5FEE2563B3A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2970695" y="4258612"/>
              <a:ext cx="157296" cy="92464"/>
            </a:xfrm>
            <a:custGeom>
              <a:avLst/>
              <a:gdLst>
                <a:gd name="connsiteX0" fmla="*/ 138134 w 157296"/>
                <a:gd name="connsiteY0" fmla="*/ 49868 h 92464"/>
                <a:gd name="connsiteX1" fmla="*/ 122192 w 157296"/>
                <a:gd name="connsiteY1" fmla="*/ 66873 h 92464"/>
                <a:gd name="connsiteX2" fmla="*/ 112804 w 157296"/>
                <a:gd name="connsiteY2" fmla="*/ 90432 h 92464"/>
                <a:gd name="connsiteX3" fmla="*/ 116346 w 157296"/>
                <a:gd name="connsiteY3" fmla="*/ 92558 h 92464"/>
                <a:gd name="connsiteX4" fmla="*/ 120243 w 157296"/>
                <a:gd name="connsiteY4" fmla="*/ 89015 h 92464"/>
                <a:gd name="connsiteX5" fmla="*/ 154785 w 157296"/>
                <a:gd name="connsiteY5" fmla="*/ 48628 h 92464"/>
                <a:gd name="connsiteX6" fmla="*/ 157442 w 157296"/>
                <a:gd name="connsiteY6" fmla="*/ 46326 h 92464"/>
                <a:gd name="connsiteX7" fmla="*/ 156025 w 157296"/>
                <a:gd name="connsiteY7" fmla="*/ 44377 h 92464"/>
                <a:gd name="connsiteX8" fmla="*/ 120066 w 157296"/>
                <a:gd name="connsiteY8" fmla="*/ 2750 h 92464"/>
                <a:gd name="connsiteX9" fmla="*/ 116346 w 157296"/>
                <a:gd name="connsiteY9" fmla="*/ 93 h 92464"/>
                <a:gd name="connsiteX10" fmla="*/ 112804 w 157296"/>
                <a:gd name="connsiteY10" fmla="*/ 2219 h 92464"/>
                <a:gd name="connsiteX11" fmla="*/ 121838 w 157296"/>
                <a:gd name="connsiteY11" fmla="*/ 25601 h 92464"/>
                <a:gd name="connsiteX12" fmla="*/ 138134 w 157296"/>
                <a:gd name="connsiteY12" fmla="*/ 42783 h 92464"/>
                <a:gd name="connsiteX13" fmla="*/ 6522 w 157296"/>
                <a:gd name="connsiteY13" fmla="*/ 42783 h 92464"/>
                <a:gd name="connsiteX14" fmla="*/ 145 w 157296"/>
                <a:gd name="connsiteY14" fmla="*/ 46326 h 92464"/>
                <a:gd name="connsiteX15" fmla="*/ 6522 w 157296"/>
                <a:gd name="connsiteY15" fmla="*/ 49868 h 92464"/>
                <a:gd name="connsiteX16" fmla="*/ 138134 w 157296"/>
                <a:gd name="connsiteY16" fmla="*/ 49868 h 9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96" h="92464">
                  <a:moveTo>
                    <a:pt x="138134" y="49868"/>
                  </a:moveTo>
                  <a:cubicBezTo>
                    <a:pt x="128392" y="57308"/>
                    <a:pt x="123609" y="64571"/>
                    <a:pt x="122192" y="66873"/>
                  </a:cubicBezTo>
                  <a:cubicBezTo>
                    <a:pt x="114221" y="79096"/>
                    <a:pt x="112804" y="90255"/>
                    <a:pt x="112804" y="90432"/>
                  </a:cubicBezTo>
                  <a:cubicBezTo>
                    <a:pt x="112804" y="92558"/>
                    <a:pt x="114929" y="92558"/>
                    <a:pt x="116346" y="92558"/>
                  </a:cubicBezTo>
                  <a:cubicBezTo>
                    <a:pt x="119358" y="92558"/>
                    <a:pt x="119535" y="92204"/>
                    <a:pt x="120243" y="89015"/>
                  </a:cubicBezTo>
                  <a:cubicBezTo>
                    <a:pt x="124318" y="71656"/>
                    <a:pt x="134769" y="56777"/>
                    <a:pt x="154785" y="48628"/>
                  </a:cubicBezTo>
                  <a:cubicBezTo>
                    <a:pt x="156911" y="47920"/>
                    <a:pt x="157442" y="47566"/>
                    <a:pt x="157442" y="46326"/>
                  </a:cubicBezTo>
                  <a:cubicBezTo>
                    <a:pt x="157442" y="45086"/>
                    <a:pt x="156379" y="44554"/>
                    <a:pt x="156025" y="44377"/>
                  </a:cubicBezTo>
                  <a:cubicBezTo>
                    <a:pt x="148231" y="41366"/>
                    <a:pt x="126797" y="32509"/>
                    <a:pt x="120066" y="2750"/>
                  </a:cubicBezTo>
                  <a:cubicBezTo>
                    <a:pt x="119535" y="625"/>
                    <a:pt x="119358" y="93"/>
                    <a:pt x="116346" y="93"/>
                  </a:cubicBezTo>
                  <a:cubicBezTo>
                    <a:pt x="114929" y="93"/>
                    <a:pt x="112804" y="93"/>
                    <a:pt x="112804" y="2219"/>
                  </a:cubicBezTo>
                  <a:cubicBezTo>
                    <a:pt x="112804" y="2573"/>
                    <a:pt x="114398" y="13733"/>
                    <a:pt x="121838" y="25601"/>
                  </a:cubicBezTo>
                  <a:cubicBezTo>
                    <a:pt x="125380" y="30915"/>
                    <a:pt x="130517" y="37115"/>
                    <a:pt x="138134" y="42783"/>
                  </a:cubicBezTo>
                  <a:lnTo>
                    <a:pt x="6522" y="42783"/>
                  </a:lnTo>
                  <a:cubicBezTo>
                    <a:pt x="3334" y="42783"/>
                    <a:pt x="145" y="42783"/>
                    <a:pt x="145" y="46326"/>
                  </a:cubicBezTo>
                  <a:cubicBezTo>
                    <a:pt x="145" y="49868"/>
                    <a:pt x="3334" y="49868"/>
                    <a:pt x="6522" y="49868"/>
                  </a:cubicBezTo>
                  <a:lnTo>
                    <a:pt x="138134" y="49868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形状 164">
              <a:extLst>
                <a:ext uri="{FF2B5EF4-FFF2-40B4-BE49-F238E27FC236}">
                  <a16:creationId xmlns:a16="http://schemas.microsoft.com/office/drawing/2014/main" id="{DF28BA3E-69DE-F4DB-75D7-BBC3F1286A28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3197034" y="4270834"/>
              <a:ext cx="157473" cy="80242"/>
            </a:xfrm>
            <a:custGeom>
              <a:avLst/>
              <a:gdLst>
                <a:gd name="connsiteX0" fmla="*/ 80401 w 157473"/>
                <a:gd name="connsiteY0" fmla="*/ 30383 h 80242"/>
                <a:gd name="connsiteX1" fmla="*/ 63218 w 157473"/>
                <a:gd name="connsiteY1" fmla="*/ 11253 h 80242"/>
                <a:gd name="connsiteX2" fmla="*/ 34345 w 157473"/>
                <a:gd name="connsiteY2" fmla="*/ 93 h 80242"/>
                <a:gd name="connsiteX3" fmla="*/ 158 w 157473"/>
                <a:gd name="connsiteY3" fmla="*/ 40303 h 80242"/>
                <a:gd name="connsiteX4" fmla="*/ 33637 w 157473"/>
                <a:gd name="connsiteY4" fmla="*/ 80336 h 80242"/>
                <a:gd name="connsiteX5" fmla="*/ 77389 w 157473"/>
                <a:gd name="connsiteY5" fmla="*/ 50045 h 80242"/>
                <a:gd name="connsiteX6" fmla="*/ 94571 w 157473"/>
                <a:gd name="connsiteY6" fmla="*/ 69176 h 80242"/>
                <a:gd name="connsiteX7" fmla="*/ 123445 w 157473"/>
                <a:gd name="connsiteY7" fmla="*/ 80336 h 80242"/>
                <a:gd name="connsiteX8" fmla="*/ 157632 w 157473"/>
                <a:gd name="connsiteY8" fmla="*/ 40126 h 80242"/>
                <a:gd name="connsiteX9" fmla="*/ 124153 w 157473"/>
                <a:gd name="connsiteY9" fmla="*/ 93 h 80242"/>
                <a:gd name="connsiteX10" fmla="*/ 80401 w 157473"/>
                <a:gd name="connsiteY10" fmla="*/ 30383 h 80242"/>
                <a:gd name="connsiteX11" fmla="*/ 85006 w 157473"/>
                <a:gd name="connsiteY11" fmla="*/ 36406 h 80242"/>
                <a:gd name="connsiteX12" fmla="*/ 125393 w 157473"/>
                <a:gd name="connsiteY12" fmla="*/ 5762 h 80242"/>
                <a:gd name="connsiteX13" fmla="*/ 153735 w 157473"/>
                <a:gd name="connsiteY13" fmla="*/ 40126 h 80242"/>
                <a:gd name="connsiteX14" fmla="*/ 126279 w 157473"/>
                <a:gd name="connsiteY14" fmla="*/ 71833 h 80242"/>
                <a:gd name="connsiteX15" fmla="*/ 104314 w 157473"/>
                <a:gd name="connsiteY15" fmla="*/ 60674 h 80242"/>
                <a:gd name="connsiteX16" fmla="*/ 85006 w 157473"/>
                <a:gd name="connsiteY16" fmla="*/ 36406 h 80242"/>
                <a:gd name="connsiteX17" fmla="*/ 72784 w 157473"/>
                <a:gd name="connsiteY17" fmla="*/ 44023 h 80242"/>
                <a:gd name="connsiteX18" fmla="*/ 32397 w 157473"/>
                <a:gd name="connsiteY18" fmla="*/ 74667 h 80242"/>
                <a:gd name="connsiteX19" fmla="*/ 4055 w 157473"/>
                <a:gd name="connsiteY19" fmla="*/ 40303 h 80242"/>
                <a:gd name="connsiteX20" fmla="*/ 31511 w 157473"/>
                <a:gd name="connsiteY20" fmla="*/ 8596 h 80242"/>
                <a:gd name="connsiteX21" fmla="*/ 53476 w 157473"/>
                <a:gd name="connsiteY21" fmla="*/ 19755 h 80242"/>
                <a:gd name="connsiteX22" fmla="*/ 72784 w 157473"/>
                <a:gd name="connsiteY22" fmla="*/ 44023 h 8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7473" h="80242">
                  <a:moveTo>
                    <a:pt x="80401" y="30383"/>
                  </a:moveTo>
                  <a:cubicBezTo>
                    <a:pt x="70835" y="18338"/>
                    <a:pt x="68710" y="15681"/>
                    <a:pt x="63218" y="11253"/>
                  </a:cubicBezTo>
                  <a:cubicBezTo>
                    <a:pt x="53299" y="3282"/>
                    <a:pt x="43379" y="93"/>
                    <a:pt x="34345" y="93"/>
                  </a:cubicBezTo>
                  <a:cubicBezTo>
                    <a:pt x="13620" y="93"/>
                    <a:pt x="158" y="19578"/>
                    <a:pt x="158" y="40303"/>
                  </a:cubicBezTo>
                  <a:cubicBezTo>
                    <a:pt x="158" y="60674"/>
                    <a:pt x="13266" y="80336"/>
                    <a:pt x="33637" y="80336"/>
                  </a:cubicBezTo>
                  <a:cubicBezTo>
                    <a:pt x="54007" y="80336"/>
                    <a:pt x="68710" y="64216"/>
                    <a:pt x="77389" y="50045"/>
                  </a:cubicBezTo>
                  <a:cubicBezTo>
                    <a:pt x="86955" y="62091"/>
                    <a:pt x="89080" y="64748"/>
                    <a:pt x="94571" y="69176"/>
                  </a:cubicBezTo>
                  <a:cubicBezTo>
                    <a:pt x="104491" y="77147"/>
                    <a:pt x="114411" y="80336"/>
                    <a:pt x="123445" y="80336"/>
                  </a:cubicBezTo>
                  <a:cubicBezTo>
                    <a:pt x="144169" y="80336"/>
                    <a:pt x="157632" y="60851"/>
                    <a:pt x="157632" y="40126"/>
                  </a:cubicBezTo>
                  <a:cubicBezTo>
                    <a:pt x="157632" y="19755"/>
                    <a:pt x="144524" y="93"/>
                    <a:pt x="124153" y="93"/>
                  </a:cubicBezTo>
                  <a:cubicBezTo>
                    <a:pt x="103783" y="93"/>
                    <a:pt x="89080" y="16213"/>
                    <a:pt x="80401" y="30383"/>
                  </a:cubicBezTo>
                  <a:close/>
                  <a:moveTo>
                    <a:pt x="85006" y="36406"/>
                  </a:moveTo>
                  <a:cubicBezTo>
                    <a:pt x="92269" y="23652"/>
                    <a:pt x="105377" y="5762"/>
                    <a:pt x="125393" y="5762"/>
                  </a:cubicBezTo>
                  <a:cubicBezTo>
                    <a:pt x="144169" y="5762"/>
                    <a:pt x="153735" y="24184"/>
                    <a:pt x="153735" y="40126"/>
                  </a:cubicBezTo>
                  <a:cubicBezTo>
                    <a:pt x="153735" y="57485"/>
                    <a:pt x="141867" y="71833"/>
                    <a:pt x="126279" y="71833"/>
                  </a:cubicBezTo>
                  <a:cubicBezTo>
                    <a:pt x="116005" y="71833"/>
                    <a:pt x="108034" y="64393"/>
                    <a:pt x="104314" y="60674"/>
                  </a:cubicBezTo>
                  <a:cubicBezTo>
                    <a:pt x="99886" y="55891"/>
                    <a:pt x="95811" y="50400"/>
                    <a:pt x="85006" y="36406"/>
                  </a:cubicBezTo>
                  <a:close/>
                  <a:moveTo>
                    <a:pt x="72784" y="44023"/>
                  </a:moveTo>
                  <a:cubicBezTo>
                    <a:pt x="65521" y="56777"/>
                    <a:pt x="52413" y="74667"/>
                    <a:pt x="32397" y="74667"/>
                  </a:cubicBezTo>
                  <a:cubicBezTo>
                    <a:pt x="13620" y="74667"/>
                    <a:pt x="4055" y="56245"/>
                    <a:pt x="4055" y="40303"/>
                  </a:cubicBezTo>
                  <a:cubicBezTo>
                    <a:pt x="4055" y="22944"/>
                    <a:pt x="15923" y="8596"/>
                    <a:pt x="31511" y="8596"/>
                  </a:cubicBezTo>
                  <a:cubicBezTo>
                    <a:pt x="41785" y="8596"/>
                    <a:pt x="49756" y="16035"/>
                    <a:pt x="53476" y="19755"/>
                  </a:cubicBezTo>
                  <a:cubicBezTo>
                    <a:pt x="57904" y="24538"/>
                    <a:pt x="61978" y="30029"/>
                    <a:pt x="72784" y="44023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形状 165">
              <a:extLst>
                <a:ext uri="{FF2B5EF4-FFF2-40B4-BE49-F238E27FC236}">
                  <a16:creationId xmlns:a16="http://schemas.microsoft.com/office/drawing/2014/main" id="{FD1BC8FD-72E0-7459-DD24-87A8C468E54A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3379662" y="4330352"/>
              <a:ext cx="20724" cy="52963"/>
            </a:xfrm>
            <a:custGeom>
              <a:avLst/>
              <a:gdLst>
                <a:gd name="connsiteX0" fmla="*/ 20893 w 20724"/>
                <a:gd name="connsiteY0" fmla="*/ 18692 h 52963"/>
                <a:gd name="connsiteX1" fmla="*/ 9556 w 20724"/>
                <a:gd name="connsiteY1" fmla="*/ 93 h 52963"/>
                <a:gd name="connsiteX2" fmla="*/ 168 w 20724"/>
                <a:gd name="connsiteY2" fmla="*/ 9481 h 52963"/>
                <a:gd name="connsiteX3" fmla="*/ 9556 w 20724"/>
                <a:gd name="connsiteY3" fmla="*/ 18870 h 52963"/>
                <a:gd name="connsiteX4" fmla="*/ 15756 w 20724"/>
                <a:gd name="connsiteY4" fmla="*/ 16567 h 52963"/>
                <a:gd name="connsiteX5" fmla="*/ 16642 w 20724"/>
                <a:gd name="connsiteY5" fmla="*/ 16035 h 52963"/>
                <a:gd name="connsiteX6" fmla="*/ 16996 w 20724"/>
                <a:gd name="connsiteY6" fmla="*/ 18692 h 52963"/>
                <a:gd name="connsiteX7" fmla="*/ 4951 w 20724"/>
                <a:gd name="connsiteY7" fmla="*/ 48274 h 52963"/>
                <a:gd name="connsiteX8" fmla="*/ 3002 w 20724"/>
                <a:gd name="connsiteY8" fmla="*/ 51108 h 52963"/>
                <a:gd name="connsiteX9" fmla="*/ 4774 w 20724"/>
                <a:gd name="connsiteY9" fmla="*/ 53057 h 52963"/>
                <a:gd name="connsiteX10" fmla="*/ 20893 w 20724"/>
                <a:gd name="connsiteY10" fmla="*/ 18692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893" y="18692"/>
                  </a:moveTo>
                  <a:cubicBezTo>
                    <a:pt x="20893" y="7001"/>
                    <a:pt x="16465" y="93"/>
                    <a:pt x="9556" y="93"/>
                  </a:cubicBezTo>
                  <a:cubicBezTo>
                    <a:pt x="3711" y="93"/>
                    <a:pt x="168" y="4522"/>
                    <a:pt x="168" y="9481"/>
                  </a:cubicBezTo>
                  <a:cubicBezTo>
                    <a:pt x="168" y="14264"/>
                    <a:pt x="3711" y="18870"/>
                    <a:pt x="9556" y="18870"/>
                  </a:cubicBezTo>
                  <a:cubicBezTo>
                    <a:pt x="11682" y="18870"/>
                    <a:pt x="13985" y="18161"/>
                    <a:pt x="15756" y="16567"/>
                  </a:cubicBezTo>
                  <a:cubicBezTo>
                    <a:pt x="16287" y="16213"/>
                    <a:pt x="16465" y="16035"/>
                    <a:pt x="16642" y="16035"/>
                  </a:cubicBezTo>
                  <a:cubicBezTo>
                    <a:pt x="16819" y="16035"/>
                    <a:pt x="16996" y="16213"/>
                    <a:pt x="16996" y="18692"/>
                  </a:cubicBezTo>
                  <a:cubicBezTo>
                    <a:pt x="16996" y="31800"/>
                    <a:pt x="10796" y="42429"/>
                    <a:pt x="4951" y="48274"/>
                  </a:cubicBezTo>
                  <a:cubicBezTo>
                    <a:pt x="3002" y="50223"/>
                    <a:pt x="3002" y="50577"/>
                    <a:pt x="3002" y="51108"/>
                  </a:cubicBezTo>
                  <a:cubicBezTo>
                    <a:pt x="3002" y="52348"/>
                    <a:pt x="3888" y="53057"/>
                    <a:pt x="4774" y="53057"/>
                  </a:cubicBezTo>
                  <a:cubicBezTo>
                    <a:pt x="6722" y="53057"/>
                    <a:pt x="20893" y="39417"/>
                    <a:pt x="20893" y="1869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形状 166">
              <a:extLst>
                <a:ext uri="{FF2B5EF4-FFF2-40B4-BE49-F238E27FC236}">
                  <a16:creationId xmlns:a16="http://schemas.microsoft.com/office/drawing/2014/main" id="{AE6D369D-4690-4C69-D53D-1FAF3DE41639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3514954" y="4216276"/>
              <a:ext cx="62883" cy="177135"/>
            </a:xfrm>
            <a:custGeom>
              <a:avLst/>
              <a:gdLst>
                <a:gd name="connsiteX0" fmla="*/ 37551 w 62883"/>
                <a:gd name="connsiteY0" fmla="*/ 23652 h 177135"/>
                <a:gd name="connsiteX1" fmla="*/ 61465 w 62883"/>
                <a:gd name="connsiteY1" fmla="*/ 3990 h 177135"/>
                <a:gd name="connsiteX2" fmla="*/ 63059 w 62883"/>
                <a:gd name="connsiteY2" fmla="*/ 2042 h 177135"/>
                <a:gd name="connsiteX3" fmla="*/ 59693 w 62883"/>
                <a:gd name="connsiteY3" fmla="*/ 93 h 177135"/>
                <a:gd name="connsiteX4" fmla="*/ 25683 w 62883"/>
                <a:gd name="connsiteY4" fmla="*/ 22235 h 177135"/>
                <a:gd name="connsiteX5" fmla="*/ 25683 w 62883"/>
                <a:gd name="connsiteY5" fmla="*/ 62622 h 177135"/>
                <a:gd name="connsiteX6" fmla="*/ 18598 w 62883"/>
                <a:gd name="connsiteY6" fmla="*/ 81044 h 177135"/>
                <a:gd name="connsiteX7" fmla="*/ 1770 w 62883"/>
                <a:gd name="connsiteY7" fmla="*/ 86713 h 177135"/>
                <a:gd name="connsiteX8" fmla="*/ 176 w 62883"/>
                <a:gd name="connsiteY8" fmla="*/ 88661 h 177135"/>
                <a:gd name="connsiteX9" fmla="*/ 3010 w 62883"/>
                <a:gd name="connsiteY9" fmla="*/ 90610 h 177135"/>
                <a:gd name="connsiteX10" fmla="*/ 25152 w 62883"/>
                <a:gd name="connsiteY10" fmla="*/ 106375 h 177135"/>
                <a:gd name="connsiteX11" fmla="*/ 25683 w 62883"/>
                <a:gd name="connsiteY11" fmla="*/ 115054 h 177135"/>
                <a:gd name="connsiteX12" fmla="*/ 25683 w 62883"/>
                <a:gd name="connsiteY12" fmla="*/ 150127 h 177135"/>
                <a:gd name="connsiteX13" fmla="*/ 34186 w 62883"/>
                <a:gd name="connsiteY13" fmla="*/ 169966 h 177135"/>
                <a:gd name="connsiteX14" fmla="*/ 59693 w 62883"/>
                <a:gd name="connsiteY14" fmla="*/ 177229 h 177135"/>
                <a:gd name="connsiteX15" fmla="*/ 63059 w 62883"/>
                <a:gd name="connsiteY15" fmla="*/ 175280 h 177135"/>
                <a:gd name="connsiteX16" fmla="*/ 60225 w 62883"/>
                <a:gd name="connsiteY16" fmla="*/ 173332 h 177135"/>
                <a:gd name="connsiteX17" fmla="*/ 38083 w 62883"/>
                <a:gd name="connsiteY17" fmla="*/ 157921 h 177135"/>
                <a:gd name="connsiteX18" fmla="*/ 37551 w 62883"/>
                <a:gd name="connsiteY18" fmla="*/ 149596 h 177135"/>
                <a:gd name="connsiteX19" fmla="*/ 37551 w 62883"/>
                <a:gd name="connsiteY19" fmla="*/ 112397 h 177135"/>
                <a:gd name="connsiteX20" fmla="*/ 30466 w 62883"/>
                <a:gd name="connsiteY20" fmla="*/ 95569 h 177135"/>
                <a:gd name="connsiteX21" fmla="*/ 16649 w 62883"/>
                <a:gd name="connsiteY21" fmla="*/ 88661 h 177135"/>
                <a:gd name="connsiteX22" fmla="*/ 37551 w 62883"/>
                <a:gd name="connsiteY22" fmla="*/ 66165 h 177135"/>
                <a:gd name="connsiteX23" fmla="*/ 37551 w 62883"/>
                <a:gd name="connsiteY23" fmla="*/ 23652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37551" y="23652"/>
                  </a:moveTo>
                  <a:cubicBezTo>
                    <a:pt x="37551" y="16567"/>
                    <a:pt x="42157" y="5230"/>
                    <a:pt x="61465" y="3990"/>
                  </a:cubicBezTo>
                  <a:cubicBezTo>
                    <a:pt x="62350" y="3813"/>
                    <a:pt x="63059" y="3104"/>
                    <a:pt x="63059" y="2042"/>
                  </a:cubicBezTo>
                  <a:cubicBezTo>
                    <a:pt x="63059" y="93"/>
                    <a:pt x="61642" y="93"/>
                    <a:pt x="59693" y="93"/>
                  </a:cubicBezTo>
                  <a:cubicBezTo>
                    <a:pt x="41980" y="93"/>
                    <a:pt x="25861" y="9127"/>
                    <a:pt x="25683" y="22235"/>
                  </a:cubicBezTo>
                  <a:lnTo>
                    <a:pt x="25683" y="62622"/>
                  </a:lnTo>
                  <a:cubicBezTo>
                    <a:pt x="25683" y="69530"/>
                    <a:pt x="25683" y="75199"/>
                    <a:pt x="18598" y="81044"/>
                  </a:cubicBezTo>
                  <a:cubicBezTo>
                    <a:pt x="12398" y="86181"/>
                    <a:pt x="5667" y="86535"/>
                    <a:pt x="1770" y="86713"/>
                  </a:cubicBezTo>
                  <a:cubicBezTo>
                    <a:pt x="884" y="86890"/>
                    <a:pt x="176" y="87598"/>
                    <a:pt x="176" y="88661"/>
                  </a:cubicBezTo>
                  <a:cubicBezTo>
                    <a:pt x="176" y="90432"/>
                    <a:pt x="1239" y="90432"/>
                    <a:pt x="3010" y="90610"/>
                  </a:cubicBezTo>
                  <a:cubicBezTo>
                    <a:pt x="14701" y="91318"/>
                    <a:pt x="23203" y="97695"/>
                    <a:pt x="25152" y="106375"/>
                  </a:cubicBezTo>
                  <a:cubicBezTo>
                    <a:pt x="25683" y="108323"/>
                    <a:pt x="25683" y="108677"/>
                    <a:pt x="25683" y="115054"/>
                  </a:cubicBezTo>
                  <a:lnTo>
                    <a:pt x="25683" y="150127"/>
                  </a:lnTo>
                  <a:cubicBezTo>
                    <a:pt x="25683" y="157567"/>
                    <a:pt x="25683" y="163235"/>
                    <a:pt x="34186" y="169966"/>
                  </a:cubicBezTo>
                  <a:cubicBezTo>
                    <a:pt x="41094" y="175280"/>
                    <a:pt x="52785" y="177229"/>
                    <a:pt x="59693" y="177229"/>
                  </a:cubicBezTo>
                  <a:cubicBezTo>
                    <a:pt x="61642" y="177229"/>
                    <a:pt x="63059" y="177229"/>
                    <a:pt x="63059" y="175280"/>
                  </a:cubicBezTo>
                  <a:cubicBezTo>
                    <a:pt x="63059" y="173509"/>
                    <a:pt x="61996" y="173509"/>
                    <a:pt x="60225" y="173332"/>
                  </a:cubicBezTo>
                  <a:cubicBezTo>
                    <a:pt x="49065" y="172623"/>
                    <a:pt x="40386" y="166955"/>
                    <a:pt x="38083" y="157921"/>
                  </a:cubicBezTo>
                  <a:cubicBezTo>
                    <a:pt x="37551" y="156327"/>
                    <a:pt x="37551" y="155973"/>
                    <a:pt x="37551" y="149596"/>
                  </a:cubicBezTo>
                  <a:lnTo>
                    <a:pt x="37551" y="112397"/>
                  </a:lnTo>
                  <a:cubicBezTo>
                    <a:pt x="37551" y="104249"/>
                    <a:pt x="36134" y="101238"/>
                    <a:pt x="30466" y="95569"/>
                  </a:cubicBezTo>
                  <a:cubicBezTo>
                    <a:pt x="26746" y="91849"/>
                    <a:pt x="21609" y="90078"/>
                    <a:pt x="16649" y="88661"/>
                  </a:cubicBezTo>
                  <a:cubicBezTo>
                    <a:pt x="31175" y="84587"/>
                    <a:pt x="37551" y="76439"/>
                    <a:pt x="37551" y="66165"/>
                  </a:cubicBezTo>
                  <a:lnTo>
                    <a:pt x="37551" y="23652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形状 167">
              <a:extLst>
                <a:ext uri="{FF2B5EF4-FFF2-40B4-BE49-F238E27FC236}">
                  <a16:creationId xmlns:a16="http://schemas.microsoft.com/office/drawing/2014/main" id="{E37C320D-1EFC-B307-89BE-2C1051092E10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3600156" y="4224247"/>
              <a:ext cx="88390" cy="161193"/>
            </a:xfrm>
            <a:custGeom>
              <a:avLst/>
              <a:gdLst>
                <a:gd name="connsiteX0" fmla="*/ 55801 w 88390"/>
                <a:gd name="connsiteY0" fmla="*/ 54120 h 161193"/>
                <a:gd name="connsiteX1" fmla="*/ 71035 w 88390"/>
                <a:gd name="connsiteY1" fmla="*/ 54120 h 161193"/>
                <a:gd name="connsiteX2" fmla="*/ 76349 w 88390"/>
                <a:gd name="connsiteY2" fmla="*/ 50577 h 161193"/>
                <a:gd name="connsiteX3" fmla="*/ 71567 w 88390"/>
                <a:gd name="connsiteY3" fmla="*/ 48628 h 161193"/>
                <a:gd name="connsiteX4" fmla="*/ 56864 w 88390"/>
                <a:gd name="connsiteY4" fmla="*/ 48628 h 161193"/>
                <a:gd name="connsiteX5" fmla="*/ 60584 w 88390"/>
                <a:gd name="connsiteY5" fmla="*/ 28435 h 161193"/>
                <a:gd name="connsiteX6" fmla="*/ 64835 w 88390"/>
                <a:gd name="connsiteY6" fmla="*/ 10013 h 161193"/>
                <a:gd name="connsiteX7" fmla="*/ 73161 w 88390"/>
                <a:gd name="connsiteY7" fmla="*/ 3990 h 161193"/>
                <a:gd name="connsiteX8" fmla="*/ 81840 w 88390"/>
                <a:gd name="connsiteY8" fmla="*/ 7179 h 161193"/>
                <a:gd name="connsiteX9" fmla="*/ 72275 w 88390"/>
                <a:gd name="connsiteY9" fmla="*/ 16744 h 161193"/>
                <a:gd name="connsiteX10" fmla="*/ 78829 w 88390"/>
                <a:gd name="connsiteY10" fmla="*/ 22944 h 161193"/>
                <a:gd name="connsiteX11" fmla="*/ 88572 w 88390"/>
                <a:gd name="connsiteY11" fmla="*/ 12316 h 161193"/>
                <a:gd name="connsiteX12" fmla="*/ 73161 w 88390"/>
                <a:gd name="connsiteY12" fmla="*/ 93 h 161193"/>
                <a:gd name="connsiteX13" fmla="*/ 50664 w 88390"/>
                <a:gd name="connsiteY13" fmla="*/ 20818 h 161193"/>
                <a:gd name="connsiteX14" fmla="*/ 44819 w 88390"/>
                <a:gd name="connsiteY14" fmla="*/ 48628 h 161193"/>
                <a:gd name="connsiteX15" fmla="*/ 32597 w 88390"/>
                <a:gd name="connsiteY15" fmla="*/ 48628 h 161193"/>
                <a:gd name="connsiteX16" fmla="*/ 27283 w 88390"/>
                <a:gd name="connsiteY16" fmla="*/ 51994 h 161193"/>
                <a:gd name="connsiteX17" fmla="*/ 32242 w 88390"/>
                <a:gd name="connsiteY17" fmla="*/ 54120 h 161193"/>
                <a:gd name="connsiteX18" fmla="*/ 43933 w 88390"/>
                <a:gd name="connsiteY18" fmla="*/ 54120 h 161193"/>
                <a:gd name="connsiteX19" fmla="*/ 30648 w 88390"/>
                <a:gd name="connsiteY19" fmla="*/ 124088 h 161193"/>
                <a:gd name="connsiteX20" fmla="*/ 15237 w 88390"/>
                <a:gd name="connsiteY20" fmla="*/ 157390 h 161193"/>
                <a:gd name="connsiteX21" fmla="*/ 6735 w 88390"/>
                <a:gd name="connsiteY21" fmla="*/ 154201 h 161193"/>
                <a:gd name="connsiteX22" fmla="*/ 16477 w 88390"/>
                <a:gd name="connsiteY22" fmla="*/ 144636 h 161193"/>
                <a:gd name="connsiteX23" fmla="*/ 9923 w 88390"/>
                <a:gd name="connsiteY23" fmla="*/ 138436 h 161193"/>
                <a:gd name="connsiteX24" fmla="*/ 181 w 88390"/>
                <a:gd name="connsiteY24" fmla="*/ 149064 h 161193"/>
                <a:gd name="connsiteX25" fmla="*/ 15237 w 88390"/>
                <a:gd name="connsiteY25" fmla="*/ 161287 h 161193"/>
                <a:gd name="connsiteX26" fmla="*/ 35254 w 88390"/>
                <a:gd name="connsiteY26" fmla="*/ 144105 h 161193"/>
                <a:gd name="connsiteX27" fmla="*/ 45173 w 88390"/>
                <a:gd name="connsiteY27" fmla="*/ 110272 h 161193"/>
                <a:gd name="connsiteX28" fmla="*/ 55801 w 88390"/>
                <a:gd name="connsiteY28" fmla="*/ 54120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801" y="54120"/>
                  </a:moveTo>
                  <a:lnTo>
                    <a:pt x="71035" y="54120"/>
                  </a:lnTo>
                  <a:cubicBezTo>
                    <a:pt x="74578" y="54120"/>
                    <a:pt x="76349" y="54120"/>
                    <a:pt x="76349" y="50577"/>
                  </a:cubicBezTo>
                  <a:cubicBezTo>
                    <a:pt x="76349" y="48628"/>
                    <a:pt x="74578" y="48628"/>
                    <a:pt x="71567" y="48628"/>
                  </a:cubicBezTo>
                  <a:lnTo>
                    <a:pt x="56864" y="48628"/>
                  </a:lnTo>
                  <a:lnTo>
                    <a:pt x="60584" y="28435"/>
                  </a:lnTo>
                  <a:cubicBezTo>
                    <a:pt x="61293" y="24715"/>
                    <a:pt x="63773" y="12138"/>
                    <a:pt x="64835" y="10013"/>
                  </a:cubicBezTo>
                  <a:cubicBezTo>
                    <a:pt x="66430" y="6647"/>
                    <a:pt x="69441" y="3990"/>
                    <a:pt x="73161" y="3990"/>
                  </a:cubicBezTo>
                  <a:cubicBezTo>
                    <a:pt x="73869" y="3990"/>
                    <a:pt x="78475" y="3990"/>
                    <a:pt x="81840" y="7179"/>
                  </a:cubicBezTo>
                  <a:cubicBezTo>
                    <a:pt x="74046" y="7887"/>
                    <a:pt x="72275" y="14087"/>
                    <a:pt x="72275" y="16744"/>
                  </a:cubicBezTo>
                  <a:cubicBezTo>
                    <a:pt x="72275" y="20818"/>
                    <a:pt x="75463" y="22944"/>
                    <a:pt x="78829" y="22944"/>
                  </a:cubicBezTo>
                  <a:cubicBezTo>
                    <a:pt x="83435" y="22944"/>
                    <a:pt x="88572" y="19047"/>
                    <a:pt x="88572" y="12316"/>
                  </a:cubicBezTo>
                  <a:cubicBezTo>
                    <a:pt x="88572" y="4167"/>
                    <a:pt x="80423" y="93"/>
                    <a:pt x="73161" y="93"/>
                  </a:cubicBezTo>
                  <a:cubicBezTo>
                    <a:pt x="67138" y="93"/>
                    <a:pt x="55979" y="3282"/>
                    <a:pt x="50664" y="20818"/>
                  </a:cubicBezTo>
                  <a:cubicBezTo>
                    <a:pt x="49602" y="24538"/>
                    <a:pt x="49070" y="26309"/>
                    <a:pt x="44819" y="48628"/>
                  </a:cubicBezTo>
                  <a:lnTo>
                    <a:pt x="32597" y="48628"/>
                  </a:lnTo>
                  <a:cubicBezTo>
                    <a:pt x="29231" y="48628"/>
                    <a:pt x="27283" y="48628"/>
                    <a:pt x="27283" y="51994"/>
                  </a:cubicBezTo>
                  <a:cubicBezTo>
                    <a:pt x="27283" y="54120"/>
                    <a:pt x="28877" y="54120"/>
                    <a:pt x="32242" y="54120"/>
                  </a:cubicBezTo>
                  <a:lnTo>
                    <a:pt x="43933" y="54120"/>
                  </a:lnTo>
                  <a:lnTo>
                    <a:pt x="30648" y="124088"/>
                  </a:lnTo>
                  <a:cubicBezTo>
                    <a:pt x="27460" y="141270"/>
                    <a:pt x="24448" y="157390"/>
                    <a:pt x="15237" y="157390"/>
                  </a:cubicBezTo>
                  <a:cubicBezTo>
                    <a:pt x="14529" y="157390"/>
                    <a:pt x="10100" y="157390"/>
                    <a:pt x="6735" y="154201"/>
                  </a:cubicBezTo>
                  <a:cubicBezTo>
                    <a:pt x="14883" y="153670"/>
                    <a:pt x="16477" y="147293"/>
                    <a:pt x="16477" y="144636"/>
                  </a:cubicBezTo>
                  <a:cubicBezTo>
                    <a:pt x="16477" y="140562"/>
                    <a:pt x="13289" y="138436"/>
                    <a:pt x="9923" y="138436"/>
                  </a:cubicBezTo>
                  <a:cubicBezTo>
                    <a:pt x="5318" y="138436"/>
                    <a:pt x="181" y="142333"/>
                    <a:pt x="181" y="149064"/>
                  </a:cubicBezTo>
                  <a:cubicBezTo>
                    <a:pt x="181" y="157035"/>
                    <a:pt x="7975" y="161287"/>
                    <a:pt x="15237" y="161287"/>
                  </a:cubicBezTo>
                  <a:cubicBezTo>
                    <a:pt x="24980" y="161287"/>
                    <a:pt x="32065" y="150836"/>
                    <a:pt x="35254" y="144105"/>
                  </a:cubicBezTo>
                  <a:cubicBezTo>
                    <a:pt x="40922" y="132945"/>
                    <a:pt x="44996" y="111512"/>
                    <a:pt x="45173" y="110272"/>
                  </a:cubicBezTo>
                  <a:lnTo>
                    <a:pt x="55801" y="54120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形状 168">
              <a:extLst>
                <a:ext uri="{FF2B5EF4-FFF2-40B4-BE49-F238E27FC236}">
                  <a16:creationId xmlns:a16="http://schemas.microsoft.com/office/drawing/2014/main" id="{827F5E9A-A49E-E5A2-E0B1-38157D22FC74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3714094" y="4216276"/>
              <a:ext cx="41095" cy="177135"/>
            </a:xfrm>
            <a:custGeom>
              <a:avLst/>
              <a:gdLst>
                <a:gd name="connsiteX0" fmla="*/ 41282 w 41095"/>
                <a:gd name="connsiteY0" fmla="*/ 175458 h 177135"/>
                <a:gd name="connsiteX1" fmla="*/ 38271 w 41095"/>
                <a:gd name="connsiteY1" fmla="*/ 171561 h 177135"/>
                <a:gd name="connsiteX2" fmla="*/ 10461 w 41095"/>
                <a:gd name="connsiteY2" fmla="*/ 88661 h 177135"/>
                <a:gd name="connsiteX3" fmla="*/ 38979 w 41095"/>
                <a:gd name="connsiteY3" fmla="*/ 4876 h 177135"/>
                <a:gd name="connsiteX4" fmla="*/ 41282 w 41095"/>
                <a:gd name="connsiteY4" fmla="*/ 1865 h 177135"/>
                <a:gd name="connsiteX5" fmla="*/ 39511 w 41095"/>
                <a:gd name="connsiteY5" fmla="*/ 93 h 177135"/>
                <a:gd name="connsiteX6" fmla="*/ 11346 w 41095"/>
                <a:gd name="connsiteY6" fmla="*/ 34635 h 177135"/>
                <a:gd name="connsiteX7" fmla="*/ 187 w 41095"/>
                <a:gd name="connsiteY7" fmla="*/ 88661 h 177135"/>
                <a:gd name="connsiteX8" fmla="*/ 11878 w 41095"/>
                <a:gd name="connsiteY8" fmla="*/ 143927 h 177135"/>
                <a:gd name="connsiteX9" fmla="*/ 39511 w 41095"/>
                <a:gd name="connsiteY9" fmla="*/ 177229 h 177135"/>
                <a:gd name="connsiteX10" fmla="*/ 41282 w 41095"/>
                <a:gd name="connsiteY10" fmla="*/ 175458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282" y="175458"/>
                  </a:moveTo>
                  <a:cubicBezTo>
                    <a:pt x="41282" y="174926"/>
                    <a:pt x="41282" y="174572"/>
                    <a:pt x="38271" y="171561"/>
                  </a:cubicBezTo>
                  <a:cubicBezTo>
                    <a:pt x="16129" y="149241"/>
                    <a:pt x="10461" y="115763"/>
                    <a:pt x="10461" y="88661"/>
                  </a:cubicBezTo>
                  <a:cubicBezTo>
                    <a:pt x="10461" y="57839"/>
                    <a:pt x="17192" y="27018"/>
                    <a:pt x="38979" y="4876"/>
                  </a:cubicBezTo>
                  <a:cubicBezTo>
                    <a:pt x="41282" y="2750"/>
                    <a:pt x="41282" y="2396"/>
                    <a:pt x="41282" y="1865"/>
                  </a:cubicBezTo>
                  <a:cubicBezTo>
                    <a:pt x="41282" y="625"/>
                    <a:pt x="40574" y="93"/>
                    <a:pt x="39511" y="93"/>
                  </a:cubicBezTo>
                  <a:cubicBezTo>
                    <a:pt x="37740" y="93"/>
                    <a:pt x="21797" y="12138"/>
                    <a:pt x="11346" y="34635"/>
                  </a:cubicBezTo>
                  <a:cubicBezTo>
                    <a:pt x="2312" y="54120"/>
                    <a:pt x="187" y="73782"/>
                    <a:pt x="187" y="88661"/>
                  </a:cubicBezTo>
                  <a:cubicBezTo>
                    <a:pt x="187" y="102478"/>
                    <a:pt x="2135" y="123911"/>
                    <a:pt x="11878" y="143927"/>
                  </a:cubicBezTo>
                  <a:cubicBezTo>
                    <a:pt x="22506" y="165715"/>
                    <a:pt x="37740" y="177229"/>
                    <a:pt x="39511" y="177229"/>
                  </a:cubicBezTo>
                  <a:cubicBezTo>
                    <a:pt x="40574" y="177229"/>
                    <a:pt x="41282" y="176698"/>
                    <a:pt x="41282" y="175458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形状 169">
              <a:extLst>
                <a:ext uri="{FF2B5EF4-FFF2-40B4-BE49-F238E27FC236}">
                  <a16:creationId xmlns:a16="http://schemas.microsoft.com/office/drawing/2014/main" id="{33C3272B-37C2-7F2A-BC50-EF2E62051372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3769519" y="4225664"/>
              <a:ext cx="74928" cy="159776"/>
            </a:xfrm>
            <a:custGeom>
              <a:avLst/>
              <a:gdLst>
                <a:gd name="connsiteX0" fmla="*/ 23395 w 74928"/>
                <a:gd name="connsiteY0" fmla="*/ 69353 h 159776"/>
                <a:gd name="connsiteX1" fmla="*/ 191 w 74928"/>
                <a:gd name="connsiteY1" fmla="*/ 105135 h 159776"/>
                <a:gd name="connsiteX2" fmla="*/ 5328 w 74928"/>
                <a:gd name="connsiteY2" fmla="*/ 119128 h 159776"/>
                <a:gd name="connsiteX3" fmla="*/ 25875 w 74928"/>
                <a:gd name="connsiteY3" fmla="*/ 130642 h 159776"/>
                <a:gd name="connsiteX4" fmla="*/ 47309 w 74928"/>
                <a:gd name="connsiteY4" fmla="*/ 138968 h 159776"/>
                <a:gd name="connsiteX5" fmla="*/ 53508 w 74928"/>
                <a:gd name="connsiteY5" fmla="*/ 146584 h 159776"/>
                <a:gd name="connsiteX6" fmla="*/ 44829 w 74928"/>
                <a:gd name="connsiteY6" fmla="*/ 155973 h 159776"/>
                <a:gd name="connsiteX7" fmla="*/ 29241 w 74928"/>
                <a:gd name="connsiteY7" fmla="*/ 150304 h 159776"/>
                <a:gd name="connsiteX8" fmla="*/ 27292 w 74928"/>
                <a:gd name="connsiteY8" fmla="*/ 149419 h 159776"/>
                <a:gd name="connsiteX9" fmla="*/ 25521 w 74928"/>
                <a:gd name="connsiteY9" fmla="*/ 151367 h 159776"/>
                <a:gd name="connsiteX10" fmla="*/ 44829 w 74928"/>
                <a:gd name="connsiteY10" fmla="*/ 159870 h 159776"/>
                <a:gd name="connsiteX11" fmla="*/ 63251 w 74928"/>
                <a:gd name="connsiteY11" fmla="*/ 140916 h 159776"/>
                <a:gd name="connsiteX12" fmla="*/ 54748 w 74928"/>
                <a:gd name="connsiteY12" fmla="*/ 128339 h 159776"/>
                <a:gd name="connsiteX13" fmla="*/ 43943 w 74928"/>
                <a:gd name="connsiteY13" fmla="*/ 124265 h 159776"/>
                <a:gd name="connsiteX14" fmla="*/ 33138 w 74928"/>
                <a:gd name="connsiteY14" fmla="*/ 120191 h 159776"/>
                <a:gd name="connsiteX15" fmla="*/ 22510 w 74928"/>
                <a:gd name="connsiteY15" fmla="*/ 115940 h 159776"/>
                <a:gd name="connsiteX16" fmla="*/ 9225 w 74928"/>
                <a:gd name="connsiteY16" fmla="*/ 100175 h 159776"/>
                <a:gd name="connsiteX17" fmla="*/ 31012 w 74928"/>
                <a:gd name="connsiteY17" fmla="*/ 70062 h 159776"/>
                <a:gd name="connsiteX18" fmla="*/ 46600 w 74928"/>
                <a:gd name="connsiteY18" fmla="*/ 72365 h 159776"/>
                <a:gd name="connsiteX19" fmla="*/ 63074 w 74928"/>
                <a:gd name="connsiteY19" fmla="*/ 66873 h 159776"/>
                <a:gd name="connsiteX20" fmla="*/ 48549 w 74928"/>
                <a:gd name="connsiteY20" fmla="*/ 62091 h 159776"/>
                <a:gd name="connsiteX21" fmla="*/ 33669 w 74928"/>
                <a:gd name="connsiteY21" fmla="*/ 64216 h 159776"/>
                <a:gd name="connsiteX22" fmla="*/ 28355 w 74928"/>
                <a:gd name="connsiteY22" fmla="*/ 50400 h 159776"/>
                <a:gd name="connsiteX23" fmla="*/ 48017 w 74928"/>
                <a:gd name="connsiteY23" fmla="*/ 20287 h 159776"/>
                <a:gd name="connsiteX24" fmla="*/ 59354 w 74928"/>
                <a:gd name="connsiteY24" fmla="*/ 24184 h 159776"/>
                <a:gd name="connsiteX25" fmla="*/ 75119 w 74928"/>
                <a:gd name="connsiteY25" fmla="*/ 18692 h 159776"/>
                <a:gd name="connsiteX26" fmla="*/ 60417 w 74928"/>
                <a:gd name="connsiteY26" fmla="*/ 13910 h 159776"/>
                <a:gd name="connsiteX27" fmla="*/ 49257 w 74928"/>
                <a:gd name="connsiteY27" fmla="*/ 14795 h 159776"/>
                <a:gd name="connsiteX28" fmla="*/ 48372 w 74928"/>
                <a:gd name="connsiteY28" fmla="*/ 8950 h 159776"/>
                <a:gd name="connsiteX29" fmla="*/ 49257 w 74928"/>
                <a:gd name="connsiteY29" fmla="*/ 2396 h 159776"/>
                <a:gd name="connsiteX30" fmla="*/ 47132 w 74928"/>
                <a:gd name="connsiteY30" fmla="*/ 93 h 159776"/>
                <a:gd name="connsiteX31" fmla="*/ 43943 w 74928"/>
                <a:gd name="connsiteY31" fmla="*/ 8773 h 159776"/>
                <a:gd name="connsiteX32" fmla="*/ 45183 w 74928"/>
                <a:gd name="connsiteY32" fmla="*/ 15681 h 159776"/>
                <a:gd name="connsiteX33" fmla="*/ 14184 w 74928"/>
                <a:gd name="connsiteY33" fmla="*/ 48806 h 159776"/>
                <a:gd name="connsiteX34" fmla="*/ 25698 w 74928"/>
                <a:gd name="connsiteY34" fmla="*/ 67582 h 159776"/>
                <a:gd name="connsiteX35" fmla="*/ 23395 w 74928"/>
                <a:gd name="connsiteY35" fmla="*/ 69353 h 159776"/>
                <a:gd name="connsiteX36" fmla="*/ 52091 w 74928"/>
                <a:gd name="connsiteY36" fmla="*/ 18692 h 159776"/>
                <a:gd name="connsiteX37" fmla="*/ 60594 w 74928"/>
                <a:gd name="connsiteY37" fmla="*/ 17807 h 159776"/>
                <a:gd name="connsiteX38" fmla="*/ 70514 w 74928"/>
                <a:gd name="connsiteY38" fmla="*/ 18870 h 159776"/>
                <a:gd name="connsiteX39" fmla="*/ 59531 w 74928"/>
                <a:gd name="connsiteY39" fmla="*/ 20287 h 159776"/>
                <a:gd name="connsiteX40" fmla="*/ 52091 w 74928"/>
                <a:gd name="connsiteY40" fmla="*/ 18692 h 159776"/>
                <a:gd name="connsiteX41" fmla="*/ 38275 w 74928"/>
                <a:gd name="connsiteY41" fmla="*/ 67050 h 159776"/>
                <a:gd name="connsiteX42" fmla="*/ 48372 w 74928"/>
                <a:gd name="connsiteY42" fmla="*/ 65988 h 159776"/>
                <a:gd name="connsiteX43" fmla="*/ 58468 w 74928"/>
                <a:gd name="connsiteY43" fmla="*/ 67050 h 159776"/>
                <a:gd name="connsiteX44" fmla="*/ 47132 w 74928"/>
                <a:gd name="connsiteY44" fmla="*/ 68468 h 159776"/>
                <a:gd name="connsiteX45" fmla="*/ 38275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395" y="69353"/>
                  </a:moveTo>
                  <a:cubicBezTo>
                    <a:pt x="4088" y="82107"/>
                    <a:pt x="191" y="98758"/>
                    <a:pt x="191" y="105135"/>
                  </a:cubicBezTo>
                  <a:cubicBezTo>
                    <a:pt x="191" y="113637"/>
                    <a:pt x="4973" y="118597"/>
                    <a:pt x="5328" y="119128"/>
                  </a:cubicBezTo>
                  <a:cubicBezTo>
                    <a:pt x="10996" y="124974"/>
                    <a:pt x="12590" y="125682"/>
                    <a:pt x="25875" y="130642"/>
                  </a:cubicBezTo>
                  <a:lnTo>
                    <a:pt x="47309" y="138968"/>
                  </a:lnTo>
                  <a:cubicBezTo>
                    <a:pt x="49966" y="140208"/>
                    <a:pt x="53508" y="141448"/>
                    <a:pt x="53508" y="146584"/>
                  </a:cubicBezTo>
                  <a:cubicBezTo>
                    <a:pt x="53508" y="150659"/>
                    <a:pt x="50320" y="155973"/>
                    <a:pt x="44829" y="155973"/>
                  </a:cubicBezTo>
                  <a:cubicBezTo>
                    <a:pt x="37035" y="155973"/>
                    <a:pt x="31189" y="151721"/>
                    <a:pt x="29241" y="150304"/>
                  </a:cubicBezTo>
                  <a:cubicBezTo>
                    <a:pt x="28178" y="149596"/>
                    <a:pt x="28001" y="149419"/>
                    <a:pt x="27292" y="149419"/>
                  </a:cubicBezTo>
                  <a:cubicBezTo>
                    <a:pt x="25875" y="149419"/>
                    <a:pt x="25521" y="150659"/>
                    <a:pt x="25521" y="151367"/>
                  </a:cubicBezTo>
                  <a:cubicBezTo>
                    <a:pt x="25521" y="153493"/>
                    <a:pt x="34909" y="159870"/>
                    <a:pt x="44829" y="159870"/>
                  </a:cubicBezTo>
                  <a:cubicBezTo>
                    <a:pt x="55811" y="159870"/>
                    <a:pt x="63251" y="149596"/>
                    <a:pt x="63251" y="140916"/>
                  </a:cubicBezTo>
                  <a:cubicBezTo>
                    <a:pt x="63251" y="132414"/>
                    <a:pt x="56697" y="129225"/>
                    <a:pt x="54748" y="128339"/>
                  </a:cubicBezTo>
                  <a:cubicBezTo>
                    <a:pt x="52269" y="127454"/>
                    <a:pt x="46246" y="125151"/>
                    <a:pt x="43943" y="124265"/>
                  </a:cubicBezTo>
                  <a:cubicBezTo>
                    <a:pt x="40400" y="122848"/>
                    <a:pt x="36858" y="121431"/>
                    <a:pt x="33138" y="120191"/>
                  </a:cubicBezTo>
                  <a:lnTo>
                    <a:pt x="22510" y="115940"/>
                  </a:lnTo>
                  <a:cubicBezTo>
                    <a:pt x="14539" y="112752"/>
                    <a:pt x="9225" y="107615"/>
                    <a:pt x="9225" y="100175"/>
                  </a:cubicBezTo>
                  <a:cubicBezTo>
                    <a:pt x="9225" y="92912"/>
                    <a:pt x="16133" y="77502"/>
                    <a:pt x="31012" y="70062"/>
                  </a:cubicBezTo>
                  <a:cubicBezTo>
                    <a:pt x="37566" y="72365"/>
                    <a:pt x="42880" y="72365"/>
                    <a:pt x="46600" y="72365"/>
                  </a:cubicBezTo>
                  <a:cubicBezTo>
                    <a:pt x="51914" y="72365"/>
                    <a:pt x="63074" y="72365"/>
                    <a:pt x="63074" y="66873"/>
                  </a:cubicBezTo>
                  <a:cubicBezTo>
                    <a:pt x="63074" y="62445"/>
                    <a:pt x="55457" y="62091"/>
                    <a:pt x="48549" y="62091"/>
                  </a:cubicBezTo>
                  <a:cubicBezTo>
                    <a:pt x="45360" y="62091"/>
                    <a:pt x="40223" y="62091"/>
                    <a:pt x="33669" y="64216"/>
                  </a:cubicBezTo>
                  <a:cubicBezTo>
                    <a:pt x="29064" y="59611"/>
                    <a:pt x="28355" y="53765"/>
                    <a:pt x="28355" y="50400"/>
                  </a:cubicBezTo>
                  <a:cubicBezTo>
                    <a:pt x="28355" y="40480"/>
                    <a:pt x="34732" y="26841"/>
                    <a:pt x="48017" y="20287"/>
                  </a:cubicBezTo>
                  <a:cubicBezTo>
                    <a:pt x="51206" y="24184"/>
                    <a:pt x="55280" y="24184"/>
                    <a:pt x="59354" y="24184"/>
                  </a:cubicBezTo>
                  <a:cubicBezTo>
                    <a:pt x="63782" y="24184"/>
                    <a:pt x="75119" y="24184"/>
                    <a:pt x="75119" y="18692"/>
                  </a:cubicBezTo>
                  <a:cubicBezTo>
                    <a:pt x="75119" y="14087"/>
                    <a:pt x="67325" y="13910"/>
                    <a:pt x="60417" y="13910"/>
                  </a:cubicBezTo>
                  <a:cubicBezTo>
                    <a:pt x="58114" y="13910"/>
                    <a:pt x="53863" y="13910"/>
                    <a:pt x="49257" y="14795"/>
                  </a:cubicBezTo>
                  <a:cubicBezTo>
                    <a:pt x="48726" y="13201"/>
                    <a:pt x="48372" y="11961"/>
                    <a:pt x="48372" y="8950"/>
                  </a:cubicBezTo>
                  <a:cubicBezTo>
                    <a:pt x="48372" y="6470"/>
                    <a:pt x="49257" y="2750"/>
                    <a:pt x="49257" y="2396"/>
                  </a:cubicBezTo>
                  <a:cubicBezTo>
                    <a:pt x="49257" y="979"/>
                    <a:pt x="48372" y="93"/>
                    <a:pt x="47132" y="93"/>
                  </a:cubicBezTo>
                  <a:cubicBezTo>
                    <a:pt x="43943" y="93"/>
                    <a:pt x="43943" y="8241"/>
                    <a:pt x="43943" y="8773"/>
                  </a:cubicBezTo>
                  <a:cubicBezTo>
                    <a:pt x="43943" y="12316"/>
                    <a:pt x="45006" y="14973"/>
                    <a:pt x="45183" y="15681"/>
                  </a:cubicBezTo>
                  <a:cubicBezTo>
                    <a:pt x="26230" y="20995"/>
                    <a:pt x="14184" y="35166"/>
                    <a:pt x="14184" y="48806"/>
                  </a:cubicBezTo>
                  <a:cubicBezTo>
                    <a:pt x="14184" y="55360"/>
                    <a:pt x="17373" y="62799"/>
                    <a:pt x="25698" y="67582"/>
                  </a:cubicBezTo>
                  <a:lnTo>
                    <a:pt x="23395" y="69353"/>
                  </a:lnTo>
                  <a:close/>
                  <a:moveTo>
                    <a:pt x="52091" y="18692"/>
                  </a:moveTo>
                  <a:cubicBezTo>
                    <a:pt x="54926" y="17807"/>
                    <a:pt x="58645" y="17807"/>
                    <a:pt x="60594" y="17807"/>
                  </a:cubicBezTo>
                  <a:cubicBezTo>
                    <a:pt x="66617" y="17807"/>
                    <a:pt x="67325" y="17984"/>
                    <a:pt x="70514" y="18870"/>
                  </a:cubicBezTo>
                  <a:cubicBezTo>
                    <a:pt x="69096" y="19401"/>
                    <a:pt x="67325" y="20287"/>
                    <a:pt x="59531" y="20287"/>
                  </a:cubicBezTo>
                  <a:cubicBezTo>
                    <a:pt x="56166" y="20287"/>
                    <a:pt x="54040" y="20287"/>
                    <a:pt x="52091" y="18692"/>
                  </a:cubicBezTo>
                  <a:close/>
                  <a:moveTo>
                    <a:pt x="38275" y="67050"/>
                  </a:moveTo>
                  <a:cubicBezTo>
                    <a:pt x="42349" y="65988"/>
                    <a:pt x="46246" y="65988"/>
                    <a:pt x="48372" y="65988"/>
                  </a:cubicBezTo>
                  <a:cubicBezTo>
                    <a:pt x="54571" y="65988"/>
                    <a:pt x="55280" y="66165"/>
                    <a:pt x="58468" y="67050"/>
                  </a:cubicBezTo>
                  <a:cubicBezTo>
                    <a:pt x="57051" y="67759"/>
                    <a:pt x="55280" y="68468"/>
                    <a:pt x="47132" y="68468"/>
                  </a:cubicBezTo>
                  <a:cubicBezTo>
                    <a:pt x="43057" y="68468"/>
                    <a:pt x="41463" y="68468"/>
                    <a:pt x="38275" y="67050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形状 170">
              <a:extLst>
                <a:ext uri="{FF2B5EF4-FFF2-40B4-BE49-F238E27FC236}">
                  <a16:creationId xmlns:a16="http://schemas.microsoft.com/office/drawing/2014/main" id="{8246794E-1491-12C2-93CD-D7C507818CA3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3861188" y="4216276"/>
              <a:ext cx="41095" cy="177135"/>
            </a:xfrm>
            <a:custGeom>
              <a:avLst/>
              <a:gdLst>
                <a:gd name="connsiteX0" fmla="*/ 41291 w 41095"/>
                <a:gd name="connsiteY0" fmla="*/ 88661 h 177135"/>
                <a:gd name="connsiteX1" fmla="*/ 29600 w 41095"/>
                <a:gd name="connsiteY1" fmla="*/ 33395 h 177135"/>
                <a:gd name="connsiteX2" fmla="*/ 1967 w 41095"/>
                <a:gd name="connsiteY2" fmla="*/ 93 h 177135"/>
                <a:gd name="connsiteX3" fmla="*/ 195 w 41095"/>
                <a:gd name="connsiteY3" fmla="*/ 1865 h 177135"/>
                <a:gd name="connsiteX4" fmla="*/ 3561 w 41095"/>
                <a:gd name="connsiteY4" fmla="*/ 5939 h 177135"/>
                <a:gd name="connsiteX5" fmla="*/ 31017 w 41095"/>
                <a:gd name="connsiteY5" fmla="*/ 88661 h 177135"/>
                <a:gd name="connsiteX6" fmla="*/ 2498 w 41095"/>
                <a:gd name="connsiteY6" fmla="*/ 172446 h 177135"/>
                <a:gd name="connsiteX7" fmla="*/ 195 w 41095"/>
                <a:gd name="connsiteY7" fmla="*/ 175458 h 177135"/>
                <a:gd name="connsiteX8" fmla="*/ 1967 w 41095"/>
                <a:gd name="connsiteY8" fmla="*/ 177229 h 177135"/>
                <a:gd name="connsiteX9" fmla="*/ 30131 w 41095"/>
                <a:gd name="connsiteY9" fmla="*/ 142687 h 177135"/>
                <a:gd name="connsiteX10" fmla="*/ 41291 w 41095"/>
                <a:gd name="connsiteY10" fmla="*/ 8866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291" y="88661"/>
                  </a:moveTo>
                  <a:cubicBezTo>
                    <a:pt x="41291" y="74844"/>
                    <a:pt x="39342" y="53411"/>
                    <a:pt x="29600" y="33395"/>
                  </a:cubicBezTo>
                  <a:cubicBezTo>
                    <a:pt x="18972" y="11607"/>
                    <a:pt x="3738" y="93"/>
                    <a:pt x="1967" y="93"/>
                  </a:cubicBezTo>
                  <a:cubicBezTo>
                    <a:pt x="904" y="93"/>
                    <a:pt x="195" y="802"/>
                    <a:pt x="195" y="1865"/>
                  </a:cubicBezTo>
                  <a:cubicBezTo>
                    <a:pt x="195" y="2396"/>
                    <a:pt x="195" y="2750"/>
                    <a:pt x="3561" y="5939"/>
                  </a:cubicBezTo>
                  <a:cubicBezTo>
                    <a:pt x="20920" y="23475"/>
                    <a:pt x="31017" y="51640"/>
                    <a:pt x="31017" y="88661"/>
                  </a:cubicBezTo>
                  <a:cubicBezTo>
                    <a:pt x="31017" y="118951"/>
                    <a:pt x="24463" y="150127"/>
                    <a:pt x="2498" y="172446"/>
                  </a:cubicBezTo>
                  <a:cubicBezTo>
                    <a:pt x="195" y="174572"/>
                    <a:pt x="195" y="174926"/>
                    <a:pt x="195" y="175458"/>
                  </a:cubicBezTo>
                  <a:cubicBezTo>
                    <a:pt x="195" y="176520"/>
                    <a:pt x="904" y="177229"/>
                    <a:pt x="1967" y="177229"/>
                  </a:cubicBezTo>
                  <a:cubicBezTo>
                    <a:pt x="3738" y="177229"/>
                    <a:pt x="19680" y="165184"/>
                    <a:pt x="30131" y="142687"/>
                  </a:cubicBezTo>
                  <a:cubicBezTo>
                    <a:pt x="39165" y="123203"/>
                    <a:pt x="41291" y="103540"/>
                    <a:pt x="41291" y="88661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形状 171">
              <a:extLst>
                <a:ext uri="{FF2B5EF4-FFF2-40B4-BE49-F238E27FC236}">
                  <a16:creationId xmlns:a16="http://schemas.microsoft.com/office/drawing/2014/main" id="{1D415A05-1E55-F27D-4779-5C977D9D2CFA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3935211" y="4330352"/>
              <a:ext cx="20724" cy="52963"/>
            </a:xfrm>
            <a:custGeom>
              <a:avLst/>
              <a:gdLst>
                <a:gd name="connsiteX0" fmla="*/ 20924 w 20724"/>
                <a:gd name="connsiteY0" fmla="*/ 18692 h 52963"/>
                <a:gd name="connsiteX1" fmla="*/ 9588 w 20724"/>
                <a:gd name="connsiteY1" fmla="*/ 93 h 52963"/>
                <a:gd name="connsiteX2" fmla="*/ 199 w 20724"/>
                <a:gd name="connsiteY2" fmla="*/ 9481 h 52963"/>
                <a:gd name="connsiteX3" fmla="*/ 9588 w 20724"/>
                <a:gd name="connsiteY3" fmla="*/ 18870 h 52963"/>
                <a:gd name="connsiteX4" fmla="*/ 15787 w 20724"/>
                <a:gd name="connsiteY4" fmla="*/ 16567 h 52963"/>
                <a:gd name="connsiteX5" fmla="*/ 16673 w 20724"/>
                <a:gd name="connsiteY5" fmla="*/ 16035 h 52963"/>
                <a:gd name="connsiteX6" fmla="*/ 17027 w 20724"/>
                <a:gd name="connsiteY6" fmla="*/ 18692 h 52963"/>
                <a:gd name="connsiteX7" fmla="*/ 4982 w 20724"/>
                <a:gd name="connsiteY7" fmla="*/ 48274 h 52963"/>
                <a:gd name="connsiteX8" fmla="*/ 3033 w 20724"/>
                <a:gd name="connsiteY8" fmla="*/ 51108 h 52963"/>
                <a:gd name="connsiteX9" fmla="*/ 4805 w 20724"/>
                <a:gd name="connsiteY9" fmla="*/ 53057 h 52963"/>
                <a:gd name="connsiteX10" fmla="*/ 20924 w 20724"/>
                <a:gd name="connsiteY10" fmla="*/ 18692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24" y="18692"/>
                  </a:moveTo>
                  <a:cubicBezTo>
                    <a:pt x="20924" y="7001"/>
                    <a:pt x="16496" y="93"/>
                    <a:pt x="9588" y="93"/>
                  </a:cubicBezTo>
                  <a:cubicBezTo>
                    <a:pt x="3742" y="93"/>
                    <a:pt x="199" y="4522"/>
                    <a:pt x="199" y="9481"/>
                  </a:cubicBezTo>
                  <a:cubicBezTo>
                    <a:pt x="199" y="14264"/>
                    <a:pt x="3742" y="18870"/>
                    <a:pt x="9588" y="18870"/>
                  </a:cubicBezTo>
                  <a:cubicBezTo>
                    <a:pt x="11713" y="18870"/>
                    <a:pt x="14016" y="18161"/>
                    <a:pt x="15787" y="16567"/>
                  </a:cubicBezTo>
                  <a:cubicBezTo>
                    <a:pt x="16319" y="16213"/>
                    <a:pt x="16496" y="16035"/>
                    <a:pt x="16673" y="16035"/>
                  </a:cubicBezTo>
                  <a:cubicBezTo>
                    <a:pt x="16850" y="16035"/>
                    <a:pt x="17027" y="16213"/>
                    <a:pt x="17027" y="18692"/>
                  </a:cubicBezTo>
                  <a:cubicBezTo>
                    <a:pt x="17027" y="31800"/>
                    <a:pt x="10827" y="42429"/>
                    <a:pt x="4982" y="48274"/>
                  </a:cubicBezTo>
                  <a:cubicBezTo>
                    <a:pt x="3033" y="50223"/>
                    <a:pt x="3033" y="50577"/>
                    <a:pt x="3033" y="51108"/>
                  </a:cubicBezTo>
                  <a:cubicBezTo>
                    <a:pt x="3033" y="52348"/>
                    <a:pt x="3919" y="53057"/>
                    <a:pt x="4805" y="53057"/>
                  </a:cubicBezTo>
                  <a:cubicBezTo>
                    <a:pt x="6753" y="53057"/>
                    <a:pt x="20924" y="39417"/>
                    <a:pt x="20924" y="1869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形状 172">
              <a:extLst>
                <a:ext uri="{FF2B5EF4-FFF2-40B4-BE49-F238E27FC236}">
                  <a16:creationId xmlns:a16="http://schemas.microsoft.com/office/drawing/2014/main" id="{6B630311-4FC7-DD04-E206-9DC4573E2E0D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4008092" y="4224247"/>
              <a:ext cx="88390" cy="161193"/>
            </a:xfrm>
            <a:custGeom>
              <a:avLst/>
              <a:gdLst>
                <a:gd name="connsiteX0" fmla="*/ 55824 w 88390"/>
                <a:gd name="connsiteY0" fmla="*/ 54120 h 161193"/>
                <a:gd name="connsiteX1" fmla="*/ 71058 w 88390"/>
                <a:gd name="connsiteY1" fmla="*/ 54120 h 161193"/>
                <a:gd name="connsiteX2" fmla="*/ 76372 w 88390"/>
                <a:gd name="connsiteY2" fmla="*/ 50577 h 161193"/>
                <a:gd name="connsiteX3" fmla="*/ 71589 w 88390"/>
                <a:gd name="connsiteY3" fmla="*/ 48628 h 161193"/>
                <a:gd name="connsiteX4" fmla="*/ 56887 w 88390"/>
                <a:gd name="connsiteY4" fmla="*/ 48628 h 161193"/>
                <a:gd name="connsiteX5" fmla="*/ 60607 w 88390"/>
                <a:gd name="connsiteY5" fmla="*/ 28435 h 161193"/>
                <a:gd name="connsiteX6" fmla="*/ 64858 w 88390"/>
                <a:gd name="connsiteY6" fmla="*/ 10013 h 161193"/>
                <a:gd name="connsiteX7" fmla="*/ 73184 w 88390"/>
                <a:gd name="connsiteY7" fmla="*/ 3990 h 161193"/>
                <a:gd name="connsiteX8" fmla="*/ 81863 w 88390"/>
                <a:gd name="connsiteY8" fmla="*/ 7179 h 161193"/>
                <a:gd name="connsiteX9" fmla="*/ 72298 w 88390"/>
                <a:gd name="connsiteY9" fmla="*/ 16744 h 161193"/>
                <a:gd name="connsiteX10" fmla="*/ 78852 w 88390"/>
                <a:gd name="connsiteY10" fmla="*/ 22944 h 161193"/>
                <a:gd name="connsiteX11" fmla="*/ 88594 w 88390"/>
                <a:gd name="connsiteY11" fmla="*/ 12316 h 161193"/>
                <a:gd name="connsiteX12" fmla="*/ 73184 w 88390"/>
                <a:gd name="connsiteY12" fmla="*/ 93 h 161193"/>
                <a:gd name="connsiteX13" fmla="*/ 50687 w 88390"/>
                <a:gd name="connsiteY13" fmla="*/ 20818 h 161193"/>
                <a:gd name="connsiteX14" fmla="*/ 44842 w 88390"/>
                <a:gd name="connsiteY14" fmla="*/ 48628 h 161193"/>
                <a:gd name="connsiteX15" fmla="*/ 32620 w 88390"/>
                <a:gd name="connsiteY15" fmla="*/ 48628 h 161193"/>
                <a:gd name="connsiteX16" fmla="*/ 27306 w 88390"/>
                <a:gd name="connsiteY16" fmla="*/ 51994 h 161193"/>
                <a:gd name="connsiteX17" fmla="*/ 32265 w 88390"/>
                <a:gd name="connsiteY17" fmla="*/ 54120 h 161193"/>
                <a:gd name="connsiteX18" fmla="*/ 43956 w 88390"/>
                <a:gd name="connsiteY18" fmla="*/ 54120 h 161193"/>
                <a:gd name="connsiteX19" fmla="*/ 30671 w 88390"/>
                <a:gd name="connsiteY19" fmla="*/ 124088 h 161193"/>
                <a:gd name="connsiteX20" fmla="*/ 15260 w 88390"/>
                <a:gd name="connsiteY20" fmla="*/ 157390 h 161193"/>
                <a:gd name="connsiteX21" fmla="*/ 6758 w 88390"/>
                <a:gd name="connsiteY21" fmla="*/ 154201 h 161193"/>
                <a:gd name="connsiteX22" fmla="*/ 16500 w 88390"/>
                <a:gd name="connsiteY22" fmla="*/ 144636 h 161193"/>
                <a:gd name="connsiteX23" fmla="*/ 9946 w 88390"/>
                <a:gd name="connsiteY23" fmla="*/ 138436 h 161193"/>
                <a:gd name="connsiteX24" fmla="*/ 204 w 88390"/>
                <a:gd name="connsiteY24" fmla="*/ 149064 h 161193"/>
                <a:gd name="connsiteX25" fmla="*/ 15260 w 88390"/>
                <a:gd name="connsiteY25" fmla="*/ 161287 h 161193"/>
                <a:gd name="connsiteX26" fmla="*/ 35277 w 88390"/>
                <a:gd name="connsiteY26" fmla="*/ 144105 h 161193"/>
                <a:gd name="connsiteX27" fmla="*/ 45196 w 88390"/>
                <a:gd name="connsiteY27" fmla="*/ 110272 h 161193"/>
                <a:gd name="connsiteX28" fmla="*/ 55824 w 88390"/>
                <a:gd name="connsiteY28" fmla="*/ 54120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824" y="54120"/>
                  </a:moveTo>
                  <a:lnTo>
                    <a:pt x="71058" y="54120"/>
                  </a:lnTo>
                  <a:cubicBezTo>
                    <a:pt x="74601" y="54120"/>
                    <a:pt x="76372" y="54120"/>
                    <a:pt x="76372" y="50577"/>
                  </a:cubicBezTo>
                  <a:cubicBezTo>
                    <a:pt x="76372" y="48628"/>
                    <a:pt x="74601" y="48628"/>
                    <a:pt x="71589" y="48628"/>
                  </a:cubicBezTo>
                  <a:lnTo>
                    <a:pt x="56887" y="48628"/>
                  </a:lnTo>
                  <a:lnTo>
                    <a:pt x="60607" y="28435"/>
                  </a:lnTo>
                  <a:cubicBezTo>
                    <a:pt x="61316" y="24715"/>
                    <a:pt x="63795" y="12138"/>
                    <a:pt x="64858" y="10013"/>
                  </a:cubicBezTo>
                  <a:cubicBezTo>
                    <a:pt x="66453" y="6647"/>
                    <a:pt x="69464" y="3990"/>
                    <a:pt x="73184" y="3990"/>
                  </a:cubicBezTo>
                  <a:cubicBezTo>
                    <a:pt x="73892" y="3990"/>
                    <a:pt x="78498" y="3990"/>
                    <a:pt x="81863" y="7179"/>
                  </a:cubicBezTo>
                  <a:cubicBezTo>
                    <a:pt x="74069" y="7887"/>
                    <a:pt x="72298" y="14087"/>
                    <a:pt x="72298" y="16744"/>
                  </a:cubicBezTo>
                  <a:cubicBezTo>
                    <a:pt x="72298" y="20818"/>
                    <a:pt x="75486" y="22944"/>
                    <a:pt x="78852" y="22944"/>
                  </a:cubicBezTo>
                  <a:cubicBezTo>
                    <a:pt x="83458" y="22944"/>
                    <a:pt x="88594" y="19047"/>
                    <a:pt x="88594" y="12316"/>
                  </a:cubicBezTo>
                  <a:cubicBezTo>
                    <a:pt x="88594" y="4167"/>
                    <a:pt x="80446" y="93"/>
                    <a:pt x="73184" y="93"/>
                  </a:cubicBezTo>
                  <a:cubicBezTo>
                    <a:pt x="67161" y="93"/>
                    <a:pt x="56002" y="3282"/>
                    <a:pt x="50687" y="20818"/>
                  </a:cubicBezTo>
                  <a:cubicBezTo>
                    <a:pt x="49625" y="24538"/>
                    <a:pt x="49093" y="26309"/>
                    <a:pt x="44842" y="48628"/>
                  </a:cubicBezTo>
                  <a:lnTo>
                    <a:pt x="32620" y="48628"/>
                  </a:lnTo>
                  <a:cubicBezTo>
                    <a:pt x="29254" y="48628"/>
                    <a:pt x="27306" y="48628"/>
                    <a:pt x="27306" y="51994"/>
                  </a:cubicBezTo>
                  <a:cubicBezTo>
                    <a:pt x="27306" y="54120"/>
                    <a:pt x="28900" y="54120"/>
                    <a:pt x="32265" y="54120"/>
                  </a:cubicBezTo>
                  <a:lnTo>
                    <a:pt x="43956" y="54120"/>
                  </a:lnTo>
                  <a:lnTo>
                    <a:pt x="30671" y="124088"/>
                  </a:lnTo>
                  <a:cubicBezTo>
                    <a:pt x="27483" y="141270"/>
                    <a:pt x="24471" y="157390"/>
                    <a:pt x="15260" y="157390"/>
                  </a:cubicBezTo>
                  <a:cubicBezTo>
                    <a:pt x="14552" y="157390"/>
                    <a:pt x="10123" y="157390"/>
                    <a:pt x="6758" y="154201"/>
                  </a:cubicBezTo>
                  <a:cubicBezTo>
                    <a:pt x="14906" y="153670"/>
                    <a:pt x="16500" y="147293"/>
                    <a:pt x="16500" y="144636"/>
                  </a:cubicBezTo>
                  <a:cubicBezTo>
                    <a:pt x="16500" y="140562"/>
                    <a:pt x="13312" y="138436"/>
                    <a:pt x="9946" y="138436"/>
                  </a:cubicBezTo>
                  <a:cubicBezTo>
                    <a:pt x="5341" y="138436"/>
                    <a:pt x="204" y="142333"/>
                    <a:pt x="204" y="149064"/>
                  </a:cubicBezTo>
                  <a:cubicBezTo>
                    <a:pt x="204" y="157035"/>
                    <a:pt x="7998" y="161287"/>
                    <a:pt x="15260" y="161287"/>
                  </a:cubicBezTo>
                  <a:cubicBezTo>
                    <a:pt x="25003" y="161287"/>
                    <a:pt x="32088" y="150836"/>
                    <a:pt x="35277" y="144105"/>
                  </a:cubicBezTo>
                  <a:cubicBezTo>
                    <a:pt x="40945" y="132945"/>
                    <a:pt x="45019" y="111512"/>
                    <a:pt x="45196" y="110272"/>
                  </a:cubicBezTo>
                  <a:lnTo>
                    <a:pt x="55824" y="54120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形状 173">
              <a:extLst>
                <a:ext uri="{FF2B5EF4-FFF2-40B4-BE49-F238E27FC236}">
                  <a16:creationId xmlns:a16="http://schemas.microsoft.com/office/drawing/2014/main" id="{28FB55D6-F1CA-09A1-E60A-688A4F41F9B0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4092123" y="4293365"/>
              <a:ext cx="57037" cy="84812"/>
            </a:xfrm>
            <a:custGeom>
              <a:avLst/>
              <a:gdLst>
                <a:gd name="connsiteX0" fmla="*/ 27364 w 57037"/>
                <a:gd name="connsiteY0" fmla="*/ 41013 h 84812"/>
                <a:gd name="connsiteX1" fmla="*/ 43979 w 57037"/>
                <a:gd name="connsiteY1" fmla="*/ 60976 h 84812"/>
                <a:gd name="connsiteX2" fmla="*/ 27860 w 57037"/>
                <a:gd name="connsiteY2" fmla="*/ 80939 h 84812"/>
                <a:gd name="connsiteX3" fmla="*/ 6780 w 57037"/>
                <a:gd name="connsiteY3" fmla="*/ 72260 h 84812"/>
                <a:gd name="connsiteX4" fmla="*/ 13972 w 57037"/>
                <a:gd name="connsiteY4" fmla="*/ 65316 h 84812"/>
                <a:gd name="connsiteX5" fmla="*/ 7152 w 57037"/>
                <a:gd name="connsiteY5" fmla="*/ 58496 h 84812"/>
                <a:gd name="connsiteX6" fmla="*/ 209 w 57037"/>
                <a:gd name="connsiteY6" fmla="*/ 65688 h 84812"/>
                <a:gd name="connsiteX7" fmla="*/ 28108 w 57037"/>
                <a:gd name="connsiteY7" fmla="*/ 84907 h 84812"/>
                <a:gd name="connsiteX8" fmla="*/ 57246 w 57037"/>
                <a:gd name="connsiteY8" fmla="*/ 60976 h 84812"/>
                <a:gd name="connsiteX9" fmla="*/ 35671 w 57037"/>
                <a:gd name="connsiteY9" fmla="*/ 38781 h 84812"/>
                <a:gd name="connsiteX10" fmla="*/ 53402 w 57037"/>
                <a:gd name="connsiteY10" fmla="*/ 17206 h 84812"/>
                <a:gd name="connsiteX11" fmla="*/ 28355 w 57037"/>
                <a:gd name="connsiteY11" fmla="*/ 95 h 84812"/>
                <a:gd name="connsiteX12" fmla="*/ 4052 w 57037"/>
                <a:gd name="connsiteY12" fmla="*/ 16710 h 84812"/>
                <a:gd name="connsiteX13" fmla="*/ 10500 w 57037"/>
                <a:gd name="connsiteY13" fmla="*/ 23282 h 84812"/>
                <a:gd name="connsiteX14" fmla="*/ 16824 w 57037"/>
                <a:gd name="connsiteY14" fmla="*/ 16958 h 84812"/>
                <a:gd name="connsiteX15" fmla="*/ 10500 w 57037"/>
                <a:gd name="connsiteY15" fmla="*/ 10510 h 84812"/>
                <a:gd name="connsiteX16" fmla="*/ 27984 w 57037"/>
                <a:gd name="connsiteY16" fmla="*/ 3691 h 84812"/>
                <a:gd name="connsiteX17" fmla="*/ 41375 w 57037"/>
                <a:gd name="connsiteY17" fmla="*/ 17206 h 84812"/>
                <a:gd name="connsiteX18" fmla="*/ 36415 w 57037"/>
                <a:gd name="connsiteY18" fmla="*/ 31961 h 84812"/>
                <a:gd name="connsiteX19" fmla="*/ 22652 w 57037"/>
                <a:gd name="connsiteY19" fmla="*/ 37293 h 84812"/>
                <a:gd name="connsiteX20" fmla="*/ 18684 w 57037"/>
                <a:gd name="connsiteY20" fmla="*/ 37665 h 84812"/>
                <a:gd name="connsiteX21" fmla="*/ 17444 w 57037"/>
                <a:gd name="connsiteY21" fmla="*/ 39277 h 84812"/>
                <a:gd name="connsiteX22" fmla="*/ 20668 w 57037"/>
                <a:gd name="connsiteY22" fmla="*/ 41013 h 84812"/>
                <a:gd name="connsiteX23" fmla="*/ 27364 w 57037"/>
                <a:gd name="connsiteY23" fmla="*/ 41013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037" h="84812">
                  <a:moveTo>
                    <a:pt x="27364" y="41013"/>
                  </a:moveTo>
                  <a:cubicBezTo>
                    <a:pt x="37035" y="41013"/>
                    <a:pt x="43979" y="47709"/>
                    <a:pt x="43979" y="60976"/>
                  </a:cubicBezTo>
                  <a:cubicBezTo>
                    <a:pt x="43979" y="76352"/>
                    <a:pt x="35051" y="80939"/>
                    <a:pt x="27860" y="80939"/>
                  </a:cubicBezTo>
                  <a:cubicBezTo>
                    <a:pt x="22900" y="80939"/>
                    <a:pt x="11988" y="79575"/>
                    <a:pt x="6780" y="72260"/>
                  </a:cubicBezTo>
                  <a:cubicBezTo>
                    <a:pt x="12608" y="72012"/>
                    <a:pt x="13972" y="67920"/>
                    <a:pt x="13972" y="65316"/>
                  </a:cubicBezTo>
                  <a:cubicBezTo>
                    <a:pt x="13972" y="61348"/>
                    <a:pt x="10996" y="58496"/>
                    <a:pt x="7152" y="58496"/>
                  </a:cubicBezTo>
                  <a:cubicBezTo>
                    <a:pt x="3680" y="58496"/>
                    <a:pt x="209" y="60604"/>
                    <a:pt x="209" y="65688"/>
                  </a:cubicBezTo>
                  <a:cubicBezTo>
                    <a:pt x="209" y="77344"/>
                    <a:pt x="13104" y="84907"/>
                    <a:pt x="28108" y="84907"/>
                  </a:cubicBezTo>
                  <a:cubicBezTo>
                    <a:pt x="45343" y="84907"/>
                    <a:pt x="57246" y="73376"/>
                    <a:pt x="57246" y="60976"/>
                  </a:cubicBezTo>
                  <a:cubicBezTo>
                    <a:pt x="57246" y="51305"/>
                    <a:pt x="49311" y="41633"/>
                    <a:pt x="35671" y="38781"/>
                  </a:cubicBezTo>
                  <a:cubicBezTo>
                    <a:pt x="48691" y="34069"/>
                    <a:pt x="53402" y="24770"/>
                    <a:pt x="53402" y="17206"/>
                  </a:cubicBezTo>
                  <a:cubicBezTo>
                    <a:pt x="53402" y="7410"/>
                    <a:pt x="42119" y="95"/>
                    <a:pt x="28355" y="95"/>
                  </a:cubicBezTo>
                  <a:cubicBezTo>
                    <a:pt x="14592" y="95"/>
                    <a:pt x="4052" y="6790"/>
                    <a:pt x="4052" y="16710"/>
                  </a:cubicBezTo>
                  <a:cubicBezTo>
                    <a:pt x="4052" y="20926"/>
                    <a:pt x="6780" y="23282"/>
                    <a:pt x="10500" y="23282"/>
                  </a:cubicBezTo>
                  <a:cubicBezTo>
                    <a:pt x="14344" y="23282"/>
                    <a:pt x="16824" y="20430"/>
                    <a:pt x="16824" y="16958"/>
                  </a:cubicBezTo>
                  <a:cubicBezTo>
                    <a:pt x="16824" y="13362"/>
                    <a:pt x="14344" y="10758"/>
                    <a:pt x="10500" y="10510"/>
                  </a:cubicBezTo>
                  <a:cubicBezTo>
                    <a:pt x="14840" y="5054"/>
                    <a:pt x="23396" y="3691"/>
                    <a:pt x="27984" y="3691"/>
                  </a:cubicBezTo>
                  <a:cubicBezTo>
                    <a:pt x="33563" y="3691"/>
                    <a:pt x="41375" y="6418"/>
                    <a:pt x="41375" y="17206"/>
                  </a:cubicBezTo>
                  <a:cubicBezTo>
                    <a:pt x="41375" y="22414"/>
                    <a:pt x="39639" y="28118"/>
                    <a:pt x="36415" y="31961"/>
                  </a:cubicBezTo>
                  <a:cubicBezTo>
                    <a:pt x="32323" y="36673"/>
                    <a:pt x="28851" y="36921"/>
                    <a:pt x="22652" y="37293"/>
                  </a:cubicBezTo>
                  <a:cubicBezTo>
                    <a:pt x="19552" y="37541"/>
                    <a:pt x="19304" y="37541"/>
                    <a:pt x="18684" y="37665"/>
                  </a:cubicBezTo>
                  <a:cubicBezTo>
                    <a:pt x="18436" y="37665"/>
                    <a:pt x="17444" y="37913"/>
                    <a:pt x="17444" y="39277"/>
                  </a:cubicBezTo>
                  <a:cubicBezTo>
                    <a:pt x="17444" y="41013"/>
                    <a:pt x="18560" y="41013"/>
                    <a:pt x="20668" y="41013"/>
                  </a:cubicBezTo>
                  <a:lnTo>
                    <a:pt x="27364" y="41013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形状 174">
              <a:extLst>
                <a:ext uri="{FF2B5EF4-FFF2-40B4-BE49-F238E27FC236}">
                  <a16:creationId xmlns:a16="http://schemas.microsoft.com/office/drawing/2014/main" id="{A45017BE-A243-63C0-CB28-96A0D464717F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4182429" y="4216276"/>
              <a:ext cx="41095" cy="177135"/>
            </a:xfrm>
            <a:custGeom>
              <a:avLst/>
              <a:gdLst>
                <a:gd name="connsiteX0" fmla="*/ 41309 w 41095"/>
                <a:gd name="connsiteY0" fmla="*/ 175458 h 177135"/>
                <a:gd name="connsiteX1" fmla="*/ 38297 w 41095"/>
                <a:gd name="connsiteY1" fmla="*/ 171561 h 177135"/>
                <a:gd name="connsiteX2" fmla="*/ 10487 w 41095"/>
                <a:gd name="connsiteY2" fmla="*/ 88661 h 177135"/>
                <a:gd name="connsiteX3" fmla="*/ 39006 w 41095"/>
                <a:gd name="connsiteY3" fmla="*/ 4876 h 177135"/>
                <a:gd name="connsiteX4" fmla="*/ 41309 w 41095"/>
                <a:gd name="connsiteY4" fmla="*/ 1865 h 177135"/>
                <a:gd name="connsiteX5" fmla="*/ 39537 w 41095"/>
                <a:gd name="connsiteY5" fmla="*/ 93 h 177135"/>
                <a:gd name="connsiteX6" fmla="*/ 11373 w 41095"/>
                <a:gd name="connsiteY6" fmla="*/ 34635 h 177135"/>
                <a:gd name="connsiteX7" fmla="*/ 213 w 41095"/>
                <a:gd name="connsiteY7" fmla="*/ 88661 h 177135"/>
                <a:gd name="connsiteX8" fmla="*/ 11904 w 41095"/>
                <a:gd name="connsiteY8" fmla="*/ 143927 h 177135"/>
                <a:gd name="connsiteX9" fmla="*/ 39537 w 41095"/>
                <a:gd name="connsiteY9" fmla="*/ 177229 h 177135"/>
                <a:gd name="connsiteX10" fmla="*/ 41309 w 41095"/>
                <a:gd name="connsiteY10" fmla="*/ 175458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09" y="175458"/>
                  </a:moveTo>
                  <a:cubicBezTo>
                    <a:pt x="41309" y="174926"/>
                    <a:pt x="41309" y="174572"/>
                    <a:pt x="38297" y="171561"/>
                  </a:cubicBezTo>
                  <a:cubicBezTo>
                    <a:pt x="16155" y="149241"/>
                    <a:pt x="10487" y="115763"/>
                    <a:pt x="10487" y="88661"/>
                  </a:cubicBezTo>
                  <a:cubicBezTo>
                    <a:pt x="10487" y="57839"/>
                    <a:pt x="17218" y="27018"/>
                    <a:pt x="39006" y="4876"/>
                  </a:cubicBezTo>
                  <a:cubicBezTo>
                    <a:pt x="41309" y="2750"/>
                    <a:pt x="41309" y="2396"/>
                    <a:pt x="41309" y="1865"/>
                  </a:cubicBezTo>
                  <a:cubicBezTo>
                    <a:pt x="41309" y="625"/>
                    <a:pt x="40600" y="93"/>
                    <a:pt x="39537" y="93"/>
                  </a:cubicBezTo>
                  <a:cubicBezTo>
                    <a:pt x="37766" y="93"/>
                    <a:pt x="21824" y="12138"/>
                    <a:pt x="11373" y="34635"/>
                  </a:cubicBezTo>
                  <a:cubicBezTo>
                    <a:pt x="2339" y="54120"/>
                    <a:pt x="213" y="73782"/>
                    <a:pt x="213" y="88661"/>
                  </a:cubicBezTo>
                  <a:cubicBezTo>
                    <a:pt x="213" y="102478"/>
                    <a:pt x="2162" y="123911"/>
                    <a:pt x="11904" y="143927"/>
                  </a:cubicBezTo>
                  <a:cubicBezTo>
                    <a:pt x="22532" y="165715"/>
                    <a:pt x="37766" y="177229"/>
                    <a:pt x="39537" y="177229"/>
                  </a:cubicBezTo>
                  <a:cubicBezTo>
                    <a:pt x="40600" y="177229"/>
                    <a:pt x="41309" y="176698"/>
                    <a:pt x="41309" y="175458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形状 175">
              <a:extLst>
                <a:ext uri="{FF2B5EF4-FFF2-40B4-BE49-F238E27FC236}">
                  <a16:creationId xmlns:a16="http://schemas.microsoft.com/office/drawing/2014/main" id="{088EBB04-DC04-6DF6-0302-A4440E802412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4237853" y="4225664"/>
              <a:ext cx="74928" cy="159776"/>
            </a:xfrm>
            <a:custGeom>
              <a:avLst/>
              <a:gdLst>
                <a:gd name="connsiteX0" fmla="*/ 23422 w 74928"/>
                <a:gd name="connsiteY0" fmla="*/ 69353 h 159776"/>
                <a:gd name="connsiteX1" fmla="*/ 217 w 74928"/>
                <a:gd name="connsiteY1" fmla="*/ 105135 h 159776"/>
                <a:gd name="connsiteX2" fmla="*/ 5354 w 74928"/>
                <a:gd name="connsiteY2" fmla="*/ 119128 h 159776"/>
                <a:gd name="connsiteX3" fmla="*/ 25902 w 74928"/>
                <a:gd name="connsiteY3" fmla="*/ 130642 h 159776"/>
                <a:gd name="connsiteX4" fmla="*/ 47335 w 74928"/>
                <a:gd name="connsiteY4" fmla="*/ 138968 h 159776"/>
                <a:gd name="connsiteX5" fmla="*/ 53535 w 74928"/>
                <a:gd name="connsiteY5" fmla="*/ 146584 h 159776"/>
                <a:gd name="connsiteX6" fmla="*/ 44855 w 74928"/>
                <a:gd name="connsiteY6" fmla="*/ 155973 h 159776"/>
                <a:gd name="connsiteX7" fmla="*/ 29267 w 74928"/>
                <a:gd name="connsiteY7" fmla="*/ 150304 h 159776"/>
                <a:gd name="connsiteX8" fmla="*/ 27319 w 74928"/>
                <a:gd name="connsiteY8" fmla="*/ 149419 h 159776"/>
                <a:gd name="connsiteX9" fmla="*/ 25547 w 74928"/>
                <a:gd name="connsiteY9" fmla="*/ 151367 h 159776"/>
                <a:gd name="connsiteX10" fmla="*/ 44855 w 74928"/>
                <a:gd name="connsiteY10" fmla="*/ 159870 h 159776"/>
                <a:gd name="connsiteX11" fmla="*/ 63277 w 74928"/>
                <a:gd name="connsiteY11" fmla="*/ 140916 h 159776"/>
                <a:gd name="connsiteX12" fmla="*/ 54775 w 74928"/>
                <a:gd name="connsiteY12" fmla="*/ 128339 h 159776"/>
                <a:gd name="connsiteX13" fmla="*/ 43969 w 74928"/>
                <a:gd name="connsiteY13" fmla="*/ 124265 h 159776"/>
                <a:gd name="connsiteX14" fmla="*/ 33164 w 74928"/>
                <a:gd name="connsiteY14" fmla="*/ 120191 h 159776"/>
                <a:gd name="connsiteX15" fmla="*/ 22536 w 74928"/>
                <a:gd name="connsiteY15" fmla="*/ 115940 h 159776"/>
                <a:gd name="connsiteX16" fmla="*/ 9251 w 74928"/>
                <a:gd name="connsiteY16" fmla="*/ 100175 h 159776"/>
                <a:gd name="connsiteX17" fmla="*/ 31039 w 74928"/>
                <a:gd name="connsiteY17" fmla="*/ 70062 h 159776"/>
                <a:gd name="connsiteX18" fmla="*/ 46627 w 74928"/>
                <a:gd name="connsiteY18" fmla="*/ 72365 h 159776"/>
                <a:gd name="connsiteX19" fmla="*/ 63100 w 74928"/>
                <a:gd name="connsiteY19" fmla="*/ 66873 h 159776"/>
                <a:gd name="connsiteX20" fmla="*/ 48575 w 74928"/>
                <a:gd name="connsiteY20" fmla="*/ 62091 h 159776"/>
                <a:gd name="connsiteX21" fmla="*/ 33696 w 74928"/>
                <a:gd name="connsiteY21" fmla="*/ 64216 h 159776"/>
                <a:gd name="connsiteX22" fmla="*/ 28382 w 74928"/>
                <a:gd name="connsiteY22" fmla="*/ 50400 h 159776"/>
                <a:gd name="connsiteX23" fmla="*/ 48044 w 74928"/>
                <a:gd name="connsiteY23" fmla="*/ 20287 h 159776"/>
                <a:gd name="connsiteX24" fmla="*/ 59380 w 74928"/>
                <a:gd name="connsiteY24" fmla="*/ 24184 h 159776"/>
                <a:gd name="connsiteX25" fmla="*/ 75145 w 74928"/>
                <a:gd name="connsiteY25" fmla="*/ 18692 h 159776"/>
                <a:gd name="connsiteX26" fmla="*/ 60443 w 74928"/>
                <a:gd name="connsiteY26" fmla="*/ 13910 h 159776"/>
                <a:gd name="connsiteX27" fmla="*/ 49284 w 74928"/>
                <a:gd name="connsiteY27" fmla="*/ 14795 h 159776"/>
                <a:gd name="connsiteX28" fmla="*/ 48398 w 74928"/>
                <a:gd name="connsiteY28" fmla="*/ 8950 h 159776"/>
                <a:gd name="connsiteX29" fmla="*/ 49284 w 74928"/>
                <a:gd name="connsiteY29" fmla="*/ 2396 h 159776"/>
                <a:gd name="connsiteX30" fmla="*/ 47158 w 74928"/>
                <a:gd name="connsiteY30" fmla="*/ 93 h 159776"/>
                <a:gd name="connsiteX31" fmla="*/ 43969 w 74928"/>
                <a:gd name="connsiteY31" fmla="*/ 8773 h 159776"/>
                <a:gd name="connsiteX32" fmla="*/ 45209 w 74928"/>
                <a:gd name="connsiteY32" fmla="*/ 15681 h 159776"/>
                <a:gd name="connsiteX33" fmla="*/ 14211 w 74928"/>
                <a:gd name="connsiteY33" fmla="*/ 48806 h 159776"/>
                <a:gd name="connsiteX34" fmla="*/ 25725 w 74928"/>
                <a:gd name="connsiteY34" fmla="*/ 67582 h 159776"/>
                <a:gd name="connsiteX35" fmla="*/ 23422 w 74928"/>
                <a:gd name="connsiteY35" fmla="*/ 69353 h 159776"/>
                <a:gd name="connsiteX36" fmla="*/ 52118 w 74928"/>
                <a:gd name="connsiteY36" fmla="*/ 18692 h 159776"/>
                <a:gd name="connsiteX37" fmla="*/ 60620 w 74928"/>
                <a:gd name="connsiteY37" fmla="*/ 17807 h 159776"/>
                <a:gd name="connsiteX38" fmla="*/ 70540 w 74928"/>
                <a:gd name="connsiteY38" fmla="*/ 18870 h 159776"/>
                <a:gd name="connsiteX39" fmla="*/ 59557 w 74928"/>
                <a:gd name="connsiteY39" fmla="*/ 20287 h 159776"/>
                <a:gd name="connsiteX40" fmla="*/ 52118 w 74928"/>
                <a:gd name="connsiteY40" fmla="*/ 18692 h 159776"/>
                <a:gd name="connsiteX41" fmla="*/ 38301 w 74928"/>
                <a:gd name="connsiteY41" fmla="*/ 67050 h 159776"/>
                <a:gd name="connsiteX42" fmla="*/ 48398 w 74928"/>
                <a:gd name="connsiteY42" fmla="*/ 65988 h 159776"/>
                <a:gd name="connsiteX43" fmla="*/ 58495 w 74928"/>
                <a:gd name="connsiteY43" fmla="*/ 67050 h 159776"/>
                <a:gd name="connsiteX44" fmla="*/ 47158 w 74928"/>
                <a:gd name="connsiteY44" fmla="*/ 68468 h 159776"/>
                <a:gd name="connsiteX45" fmla="*/ 38301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22" y="69353"/>
                  </a:moveTo>
                  <a:cubicBezTo>
                    <a:pt x="4114" y="82107"/>
                    <a:pt x="217" y="98758"/>
                    <a:pt x="217" y="105135"/>
                  </a:cubicBezTo>
                  <a:cubicBezTo>
                    <a:pt x="217" y="113637"/>
                    <a:pt x="5000" y="118597"/>
                    <a:pt x="5354" y="119128"/>
                  </a:cubicBezTo>
                  <a:cubicBezTo>
                    <a:pt x="11022" y="124974"/>
                    <a:pt x="12616" y="125682"/>
                    <a:pt x="25902" y="130642"/>
                  </a:cubicBezTo>
                  <a:lnTo>
                    <a:pt x="47335" y="138968"/>
                  </a:lnTo>
                  <a:cubicBezTo>
                    <a:pt x="49992" y="140208"/>
                    <a:pt x="53535" y="141448"/>
                    <a:pt x="53535" y="146584"/>
                  </a:cubicBezTo>
                  <a:cubicBezTo>
                    <a:pt x="53535" y="150659"/>
                    <a:pt x="50346" y="155973"/>
                    <a:pt x="44855" y="155973"/>
                  </a:cubicBezTo>
                  <a:cubicBezTo>
                    <a:pt x="37061" y="155973"/>
                    <a:pt x="31216" y="151721"/>
                    <a:pt x="29267" y="150304"/>
                  </a:cubicBezTo>
                  <a:cubicBezTo>
                    <a:pt x="28204" y="149596"/>
                    <a:pt x="28027" y="149419"/>
                    <a:pt x="27319" y="149419"/>
                  </a:cubicBezTo>
                  <a:cubicBezTo>
                    <a:pt x="25902" y="149419"/>
                    <a:pt x="25547" y="150659"/>
                    <a:pt x="25547" y="151367"/>
                  </a:cubicBezTo>
                  <a:cubicBezTo>
                    <a:pt x="25547" y="153493"/>
                    <a:pt x="34936" y="159870"/>
                    <a:pt x="44855" y="159870"/>
                  </a:cubicBezTo>
                  <a:cubicBezTo>
                    <a:pt x="55838" y="159870"/>
                    <a:pt x="63277" y="149596"/>
                    <a:pt x="63277" y="140916"/>
                  </a:cubicBezTo>
                  <a:cubicBezTo>
                    <a:pt x="63277" y="132414"/>
                    <a:pt x="56723" y="129225"/>
                    <a:pt x="54775" y="128339"/>
                  </a:cubicBezTo>
                  <a:cubicBezTo>
                    <a:pt x="52295" y="127454"/>
                    <a:pt x="46272" y="125151"/>
                    <a:pt x="43969" y="124265"/>
                  </a:cubicBezTo>
                  <a:cubicBezTo>
                    <a:pt x="40427" y="122848"/>
                    <a:pt x="36884" y="121431"/>
                    <a:pt x="33164" y="120191"/>
                  </a:cubicBezTo>
                  <a:lnTo>
                    <a:pt x="22536" y="115940"/>
                  </a:lnTo>
                  <a:cubicBezTo>
                    <a:pt x="14565" y="112752"/>
                    <a:pt x="9251" y="107615"/>
                    <a:pt x="9251" y="100175"/>
                  </a:cubicBezTo>
                  <a:cubicBezTo>
                    <a:pt x="9251" y="92912"/>
                    <a:pt x="16159" y="77502"/>
                    <a:pt x="31039" y="70062"/>
                  </a:cubicBezTo>
                  <a:cubicBezTo>
                    <a:pt x="37593" y="72365"/>
                    <a:pt x="42907" y="72365"/>
                    <a:pt x="46627" y="72365"/>
                  </a:cubicBezTo>
                  <a:cubicBezTo>
                    <a:pt x="51941" y="72365"/>
                    <a:pt x="63100" y="72365"/>
                    <a:pt x="63100" y="66873"/>
                  </a:cubicBezTo>
                  <a:cubicBezTo>
                    <a:pt x="63100" y="62445"/>
                    <a:pt x="55483" y="62091"/>
                    <a:pt x="48575" y="62091"/>
                  </a:cubicBezTo>
                  <a:cubicBezTo>
                    <a:pt x="45387" y="62091"/>
                    <a:pt x="40250" y="62091"/>
                    <a:pt x="33696" y="64216"/>
                  </a:cubicBezTo>
                  <a:cubicBezTo>
                    <a:pt x="29090" y="59611"/>
                    <a:pt x="28382" y="53765"/>
                    <a:pt x="28382" y="50400"/>
                  </a:cubicBezTo>
                  <a:cubicBezTo>
                    <a:pt x="28382" y="40480"/>
                    <a:pt x="34758" y="26841"/>
                    <a:pt x="48044" y="20287"/>
                  </a:cubicBezTo>
                  <a:cubicBezTo>
                    <a:pt x="51232" y="24184"/>
                    <a:pt x="55306" y="24184"/>
                    <a:pt x="59380" y="24184"/>
                  </a:cubicBezTo>
                  <a:cubicBezTo>
                    <a:pt x="63809" y="24184"/>
                    <a:pt x="75145" y="24184"/>
                    <a:pt x="75145" y="18692"/>
                  </a:cubicBezTo>
                  <a:cubicBezTo>
                    <a:pt x="75145" y="14087"/>
                    <a:pt x="67351" y="13910"/>
                    <a:pt x="60443" y="13910"/>
                  </a:cubicBezTo>
                  <a:cubicBezTo>
                    <a:pt x="58140" y="13910"/>
                    <a:pt x="53889" y="13910"/>
                    <a:pt x="49284" y="14795"/>
                  </a:cubicBezTo>
                  <a:cubicBezTo>
                    <a:pt x="48752" y="13201"/>
                    <a:pt x="48398" y="11961"/>
                    <a:pt x="48398" y="8950"/>
                  </a:cubicBezTo>
                  <a:cubicBezTo>
                    <a:pt x="48398" y="6470"/>
                    <a:pt x="49284" y="2750"/>
                    <a:pt x="49284" y="2396"/>
                  </a:cubicBezTo>
                  <a:cubicBezTo>
                    <a:pt x="49284" y="979"/>
                    <a:pt x="48398" y="93"/>
                    <a:pt x="47158" y="93"/>
                  </a:cubicBezTo>
                  <a:cubicBezTo>
                    <a:pt x="43969" y="93"/>
                    <a:pt x="43969" y="8241"/>
                    <a:pt x="43969" y="8773"/>
                  </a:cubicBezTo>
                  <a:cubicBezTo>
                    <a:pt x="43969" y="12316"/>
                    <a:pt x="45032" y="14973"/>
                    <a:pt x="45209" y="15681"/>
                  </a:cubicBezTo>
                  <a:cubicBezTo>
                    <a:pt x="26256" y="20995"/>
                    <a:pt x="14211" y="35166"/>
                    <a:pt x="14211" y="48806"/>
                  </a:cubicBezTo>
                  <a:cubicBezTo>
                    <a:pt x="14211" y="55360"/>
                    <a:pt x="17399" y="62799"/>
                    <a:pt x="25725" y="67582"/>
                  </a:cubicBezTo>
                  <a:lnTo>
                    <a:pt x="23422" y="69353"/>
                  </a:lnTo>
                  <a:close/>
                  <a:moveTo>
                    <a:pt x="52118" y="18692"/>
                  </a:moveTo>
                  <a:cubicBezTo>
                    <a:pt x="54952" y="17807"/>
                    <a:pt x="58672" y="17807"/>
                    <a:pt x="60620" y="17807"/>
                  </a:cubicBezTo>
                  <a:cubicBezTo>
                    <a:pt x="66643" y="17807"/>
                    <a:pt x="67351" y="17984"/>
                    <a:pt x="70540" y="18870"/>
                  </a:cubicBezTo>
                  <a:cubicBezTo>
                    <a:pt x="69123" y="19401"/>
                    <a:pt x="67351" y="20287"/>
                    <a:pt x="59557" y="20287"/>
                  </a:cubicBezTo>
                  <a:cubicBezTo>
                    <a:pt x="56192" y="20287"/>
                    <a:pt x="54066" y="20287"/>
                    <a:pt x="52118" y="18692"/>
                  </a:cubicBezTo>
                  <a:close/>
                  <a:moveTo>
                    <a:pt x="38301" y="67050"/>
                  </a:moveTo>
                  <a:cubicBezTo>
                    <a:pt x="42375" y="65988"/>
                    <a:pt x="46272" y="65988"/>
                    <a:pt x="48398" y="65988"/>
                  </a:cubicBezTo>
                  <a:cubicBezTo>
                    <a:pt x="54598" y="65988"/>
                    <a:pt x="55306" y="66165"/>
                    <a:pt x="58495" y="67050"/>
                  </a:cubicBezTo>
                  <a:cubicBezTo>
                    <a:pt x="57078" y="67759"/>
                    <a:pt x="55306" y="68468"/>
                    <a:pt x="47158" y="68468"/>
                  </a:cubicBezTo>
                  <a:cubicBezTo>
                    <a:pt x="43084" y="68468"/>
                    <a:pt x="41490" y="68468"/>
                    <a:pt x="38301" y="67050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形状 176">
              <a:extLst>
                <a:ext uri="{FF2B5EF4-FFF2-40B4-BE49-F238E27FC236}">
                  <a16:creationId xmlns:a16="http://schemas.microsoft.com/office/drawing/2014/main" id="{A892CEA3-8077-FF2C-8C4B-B64BE2F5CC41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4329522" y="4216276"/>
              <a:ext cx="41095" cy="177135"/>
            </a:xfrm>
            <a:custGeom>
              <a:avLst/>
              <a:gdLst>
                <a:gd name="connsiteX0" fmla="*/ 41317 w 41095"/>
                <a:gd name="connsiteY0" fmla="*/ 88661 h 177135"/>
                <a:gd name="connsiteX1" fmla="*/ 29626 w 41095"/>
                <a:gd name="connsiteY1" fmla="*/ 33395 h 177135"/>
                <a:gd name="connsiteX2" fmla="*/ 1993 w 41095"/>
                <a:gd name="connsiteY2" fmla="*/ 93 h 177135"/>
                <a:gd name="connsiteX3" fmla="*/ 222 w 41095"/>
                <a:gd name="connsiteY3" fmla="*/ 1865 h 177135"/>
                <a:gd name="connsiteX4" fmla="*/ 3587 w 41095"/>
                <a:gd name="connsiteY4" fmla="*/ 5939 h 177135"/>
                <a:gd name="connsiteX5" fmla="*/ 31043 w 41095"/>
                <a:gd name="connsiteY5" fmla="*/ 88661 h 177135"/>
                <a:gd name="connsiteX6" fmla="*/ 2525 w 41095"/>
                <a:gd name="connsiteY6" fmla="*/ 172446 h 177135"/>
                <a:gd name="connsiteX7" fmla="*/ 222 w 41095"/>
                <a:gd name="connsiteY7" fmla="*/ 175458 h 177135"/>
                <a:gd name="connsiteX8" fmla="*/ 1993 w 41095"/>
                <a:gd name="connsiteY8" fmla="*/ 177229 h 177135"/>
                <a:gd name="connsiteX9" fmla="*/ 30158 w 41095"/>
                <a:gd name="connsiteY9" fmla="*/ 142687 h 177135"/>
                <a:gd name="connsiteX10" fmla="*/ 41317 w 41095"/>
                <a:gd name="connsiteY10" fmla="*/ 8866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17" y="88661"/>
                  </a:moveTo>
                  <a:cubicBezTo>
                    <a:pt x="41317" y="74844"/>
                    <a:pt x="39369" y="53411"/>
                    <a:pt x="29626" y="33395"/>
                  </a:cubicBezTo>
                  <a:cubicBezTo>
                    <a:pt x="18998" y="11607"/>
                    <a:pt x="3764" y="93"/>
                    <a:pt x="1993" y="93"/>
                  </a:cubicBezTo>
                  <a:cubicBezTo>
                    <a:pt x="930" y="93"/>
                    <a:pt x="222" y="802"/>
                    <a:pt x="222" y="1865"/>
                  </a:cubicBezTo>
                  <a:cubicBezTo>
                    <a:pt x="222" y="2396"/>
                    <a:pt x="222" y="2750"/>
                    <a:pt x="3587" y="5939"/>
                  </a:cubicBezTo>
                  <a:cubicBezTo>
                    <a:pt x="20947" y="23475"/>
                    <a:pt x="31043" y="51640"/>
                    <a:pt x="31043" y="88661"/>
                  </a:cubicBezTo>
                  <a:cubicBezTo>
                    <a:pt x="31043" y="118951"/>
                    <a:pt x="24489" y="150127"/>
                    <a:pt x="2525" y="172446"/>
                  </a:cubicBezTo>
                  <a:cubicBezTo>
                    <a:pt x="222" y="174572"/>
                    <a:pt x="222" y="174926"/>
                    <a:pt x="222" y="175458"/>
                  </a:cubicBezTo>
                  <a:cubicBezTo>
                    <a:pt x="222" y="176520"/>
                    <a:pt x="930" y="177229"/>
                    <a:pt x="1993" y="177229"/>
                  </a:cubicBezTo>
                  <a:cubicBezTo>
                    <a:pt x="3764" y="177229"/>
                    <a:pt x="19707" y="165184"/>
                    <a:pt x="30158" y="142687"/>
                  </a:cubicBezTo>
                  <a:cubicBezTo>
                    <a:pt x="39192" y="123203"/>
                    <a:pt x="41317" y="103540"/>
                    <a:pt x="41317" y="88661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形状 177">
              <a:extLst>
                <a:ext uri="{FF2B5EF4-FFF2-40B4-BE49-F238E27FC236}">
                  <a16:creationId xmlns:a16="http://schemas.microsoft.com/office/drawing/2014/main" id="{75949825-EA27-0E00-7CF8-B98BADC4ADA2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4403545" y="4330352"/>
              <a:ext cx="20724" cy="52963"/>
            </a:xfrm>
            <a:custGeom>
              <a:avLst/>
              <a:gdLst>
                <a:gd name="connsiteX0" fmla="*/ 20951 w 20724"/>
                <a:gd name="connsiteY0" fmla="*/ 18692 h 52963"/>
                <a:gd name="connsiteX1" fmla="*/ 9614 w 20724"/>
                <a:gd name="connsiteY1" fmla="*/ 93 h 52963"/>
                <a:gd name="connsiteX2" fmla="*/ 226 w 20724"/>
                <a:gd name="connsiteY2" fmla="*/ 9481 h 52963"/>
                <a:gd name="connsiteX3" fmla="*/ 9614 w 20724"/>
                <a:gd name="connsiteY3" fmla="*/ 18870 h 52963"/>
                <a:gd name="connsiteX4" fmla="*/ 15814 w 20724"/>
                <a:gd name="connsiteY4" fmla="*/ 16567 h 52963"/>
                <a:gd name="connsiteX5" fmla="*/ 16699 w 20724"/>
                <a:gd name="connsiteY5" fmla="*/ 16035 h 52963"/>
                <a:gd name="connsiteX6" fmla="*/ 17054 w 20724"/>
                <a:gd name="connsiteY6" fmla="*/ 18692 h 52963"/>
                <a:gd name="connsiteX7" fmla="*/ 5008 w 20724"/>
                <a:gd name="connsiteY7" fmla="*/ 48274 h 52963"/>
                <a:gd name="connsiteX8" fmla="*/ 3060 w 20724"/>
                <a:gd name="connsiteY8" fmla="*/ 51108 h 52963"/>
                <a:gd name="connsiteX9" fmla="*/ 4831 w 20724"/>
                <a:gd name="connsiteY9" fmla="*/ 53057 h 52963"/>
                <a:gd name="connsiteX10" fmla="*/ 20951 w 20724"/>
                <a:gd name="connsiteY10" fmla="*/ 18692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51" y="18692"/>
                  </a:moveTo>
                  <a:cubicBezTo>
                    <a:pt x="20951" y="7001"/>
                    <a:pt x="16522" y="93"/>
                    <a:pt x="9614" y="93"/>
                  </a:cubicBezTo>
                  <a:cubicBezTo>
                    <a:pt x="3768" y="93"/>
                    <a:pt x="226" y="4522"/>
                    <a:pt x="226" y="9481"/>
                  </a:cubicBezTo>
                  <a:cubicBezTo>
                    <a:pt x="226" y="14264"/>
                    <a:pt x="3768" y="18870"/>
                    <a:pt x="9614" y="18870"/>
                  </a:cubicBezTo>
                  <a:cubicBezTo>
                    <a:pt x="11739" y="18870"/>
                    <a:pt x="14042" y="18161"/>
                    <a:pt x="15814" y="16567"/>
                  </a:cubicBezTo>
                  <a:cubicBezTo>
                    <a:pt x="16345" y="16213"/>
                    <a:pt x="16522" y="16035"/>
                    <a:pt x="16699" y="16035"/>
                  </a:cubicBezTo>
                  <a:cubicBezTo>
                    <a:pt x="16876" y="16035"/>
                    <a:pt x="17054" y="16213"/>
                    <a:pt x="17054" y="18692"/>
                  </a:cubicBezTo>
                  <a:cubicBezTo>
                    <a:pt x="17054" y="31800"/>
                    <a:pt x="10854" y="42429"/>
                    <a:pt x="5008" y="48274"/>
                  </a:cubicBezTo>
                  <a:cubicBezTo>
                    <a:pt x="3060" y="50223"/>
                    <a:pt x="3060" y="50577"/>
                    <a:pt x="3060" y="51108"/>
                  </a:cubicBezTo>
                  <a:cubicBezTo>
                    <a:pt x="3060" y="52348"/>
                    <a:pt x="3945" y="53057"/>
                    <a:pt x="4831" y="53057"/>
                  </a:cubicBezTo>
                  <a:cubicBezTo>
                    <a:pt x="6780" y="53057"/>
                    <a:pt x="20951" y="39417"/>
                    <a:pt x="20951" y="1869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形状 178">
              <a:extLst>
                <a:ext uri="{FF2B5EF4-FFF2-40B4-BE49-F238E27FC236}">
                  <a16:creationId xmlns:a16="http://schemas.microsoft.com/office/drawing/2014/main" id="{E0709994-DCFF-A249-DBCC-9D31460E3718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4476781" y="4226196"/>
              <a:ext cx="86973" cy="124880"/>
            </a:xfrm>
            <a:custGeom>
              <a:avLst/>
              <a:gdLst>
                <a:gd name="connsiteX0" fmla="*/ 41326 w 86973"/>
                <a:gd name="connsiteY0" fmla="*/ 2042 h 124880"/>
                <a:gd name="connsiteX1" fmla="*/ 39023 w 86973"/>
                <a:gd name="connsiteY1" fmla="*/ 93 h 124880"/>
                <a:gd name="connsiteX2" fmla="*/ 17412 w 86973"/>
                <a:gd name="connsiteY2" fmla="*/ 1865 h 124880"/>
                <a:gd name="connsiteX3" fmla="*/ 14047 w 86973"/>
                <a:gd name="connsiteY3" fmla="*/ 5407 h 124880"/>
                <a:gd name="connsiteX4" fmla="*/ 18298 w 86973"/>
                <a:gd name="connsiteY4" fmla="*/ 7533 h 124880"/>
                <a:gd name="connsiteX5" fmla="*/ 27155 w 86973"/>
                <a:gd name="connsiteY5" fmla="*/ 10544 h 124880"/>
                <a:gd name="connsiteX6" fmla="*/ 26623 w 86973"/>
                <a:gd name="connsiteY6" fmla="*/ 14087 h 124880"/>
                <a:gd name="connsiteX7" fmla="*/ 939 w 86973"/>
                <a:gd name="connsiteY7" fmla="*/ 116117 h 124880"/>
                <a:gd name="connsiteX8" fmla="*/ 230 w 86973"/>
                <a:gd name="connsiteY8" fmla="*/ 120014 h 124880"/>
                <a:gd name="connsiteX9" fmla="*/ 5367 w 86973"/>
                <a:gd name="connsiteY9" fmla="*/ 124974 h 124880"/>
                <a:gd name="connsiteX10" fmla="*/ 11921 w 86973"/>
                <a:gd name="connsiteY10" fmla="*/ 120368 h 124880"/>
                <a:gd name="connsiteX11" fmla="*/ 15287 w 86973"/>
                <a:gd name="connsiteY11" fmla="*/ 106906 h 124880"/>
                <a:gd name="connsiteX12" fmla="*/ 19184 w 86973"/>
                <a:gd name="connsiteY12" fmla="*/ 90964 h 124880"/>
                <a:gd name="connsiteX13" fmla="*/ 22195 w 86973"/>
                <a:gd name="connsiteY13" fmla="*/ 79096 h 124880"/>
                <a:gd name="connsiteX14" fmla="*/ 24143 w 86973"/>
                <a:gd name="connsiteY14" fmla="*/ 71125 h 124880"/>
                <a:gd name="connsiteX15" fmla="*/ 36189 w 86973"/>
                <a:gd name="connsiteY15" fmla="*/ 54828 h 124880"/>
                <a:gd name="connsiteX16" fmla="*/ 53194 w 86973"/>
                <a:gd name="connsiteY16" fmla="*/ 48628 h 124880"/>
                <a:gd name="connsiteX17" fmla="*/ 62759 w 86973"/>
                <a:gd name="connsiteY17" fmla="*/ 61028 h 124880"/>
                <a:gd name="connsiteX18" fmla="*/ 51777 w 86973"/>
                <a:gd name="connsiteY18" fmla="*/ 100706 h 124880"/>
                <a:gd name="connsiteX19" fmla="*/ 49474 w 86973"/>
                <a:gd name="connsiteY19" fmla="*/ 110449 h 124880"/>
                <a:gd name="connsiteX20" fmla="*/ 63999 w 86973"/>
                <a:gd name="connsiteY20" fmla="*/ 124974 h 124880"/>
                <a:gd name="connsiteX21" fmla="*/ 87204 w 86973"/>
                <a:gd name="connsiteY21" fmla="*/ 97695 h 124880"/>
                <a:gd name="connsiteX22" fmla="*/ 85078 w 86973"/>
                <a:gd name="connsiteY22" fmla="*/ 95924 h 124880"/>
                <a:gd name="connsiteX23" fmla="*/ 82421 w 86973"/>
                <a:gd name="connsiteY23" fmla="*/ 99112 h 124880"/>
                <a:gd name="connsiteX24" fmla="*/ 64353 w 86973"/>
                <a:gd name="connsiteY24" fmla="*/ 121077 h 124880"/>
                <a:gd name="connsiteX25" fmla="*/ 60102 w 86973"/>
                <a:gd name="connsiteY25" fmla="*/ 115231 h 124880"/>
                <a:gd name="connsiteX26" fmla="*/ 63290 w 86973"/>
                <a:gd name="connsiteY26" fmla="*/ 102655 h 124880"/>
                <a:gd name="connsiteX27" fmla="*/ 74096 w 86973"/>
                <a:gd name="connsiteY27" fmla="*/ 63685 h 124880"/>
                <a:gd name="connsiteX28" fmla="*/ 53725 w 86973"/>
                <a:gd name="connsiteY28" fmla="*/ 44731 h 124880"/>
                <a:gd name="connsiteX29" fmla="*/ 27509 w 86973"/>
                <a:gd name="connsiteY29" fmla="*/ 58371 h 124880"/>
                <a:gd name="connsiteX30" fmla="*/ 41326 w 86973"/>
                <a:gd name="connsiteY30" fmla="*/ 2042 h 1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6973" h="124880">
                  <a:moveTo>
                    <a:pt x="41326" y="2042"/>
                  </a:moveTo>
                  <a:cubicBezTo>
                    <a:pt x="41326" y="1865"/>
                    <a:pt x="41326" y="93"/>
                    <a:pt x="39023" y="93"/>
                  </a:cubicBezTo>
                  <a:cubicBezTo>
                    <a:pt x="34949" y="93"/>
                    <a:pt x="22018" y="1510"/>
                    <a:pt x="17412" y="1865"/>
                  </a:cubicBezTo>
                  <a:cubicBezTo>
                    <a:pt x="15995" y="2042"/>
                    <a:pt x="14047" y="2219"/>
                    <a:pt x="14047" y="5407"/>
                  </a:cubicBezTo>
                  <a:cubicBezTo>
                    <a:pt x="14047" y="7533"/>
                    <a:pt x="15641" y="7533"/>
                    <a:pt x="18298" y="7533"/>
                  </a:cubicBezTo>
                  <a:cubicBezTo>
                    <a:pt x="26800" y="7533"/>
                    <a:pt x="27155" y="8773"/>
                    <a:pt x="27155" y="10544"/>
                  </a:cubicBezTo>
                  <a:lnTo>
                    <a:pt x="26623" y="14087"/>
                  </a:lnTo>
                  <a:lnTo>
                    <a:pt x="939" y="116117"/>
                  </a:lnTo>
                  <a:cubicBezTo>
                    <a:pt x="230" y="118597"/>
                    <a:pt x="230" y="118951"/>
                    <a:pt x="230" y="120014"/>
                  </a:cubicBezTo>
                  <a:cubicBezTo>
                    <a:pt x="230" y="124088"/>
                    <a:pt x="3773" y="124974"/>
                    <a:pt x="5367" y="124974"/>
                  </a:cubicBezTo>
                  <a:cubicBezTo>
                    <a:pt x="8201" y="124974"/>
                    <a:pt x="11035" y="122848"/>
                    <a:pt x="11921" y="120368"/>
                  </a:cubicBezTo>
                  <a:lnTo>
                    <a:pt x="15287" y="106906"/>
                  </a:lnTo>
                  <a:lnTo>
                    <a:pt x="19184" y="90964"/>
                  </a:lnTo>
                  <a:cubicBezTo>
                    <a:pt x="20246" y="87067"/>
                    <a:pt x="21309" y="83170"/>
                    <a:pt x="22195" y="79096"/>
                  </a:cubicBezTo>
                  <a:cubicBezTo>
                    <a:pt x="22549" y="78033"/>
                    <a:pt x="23966" y="72187"/>
                    <a:pt x="24143" y="71125"/>
                  </a:cubicBezTo>
                  <a:cubicBezTo>
                    <a:pt x="24675" y="69530"/>
                    <a:pt x="30166" y="59611"/>
                    <a:pt x="36189" y="54828"/>
                  </a:cubicBezTo>
                  <a:cubicBezTo>
                    <a:pt x="40086" y="51994"/>
                    <a:pt x="45577" y="48628"/>
                    <a:pt x="53194" y="48628"/>
                  </a:cubicBezTo>
                  <a:cubicBezTo>
                    <a:pt x="60811" y="48628"/>
                    <a:pt x="62759" y="54651"/>
                    <a:pt x="62759" y="61028"/>
                  </a:cubicBezTo>
                  <a:cubicBezTo>
                    <a:pt x="62759" y="70593"/>
                    <a:pt x="56028" y="89901"/>
                    <a:pt x="51777" y="100706"/>
                  </a:cubicBezTo>
                  <a:cubicBezTo>
                    <a:pt x="50359" y="104780"/>
                    <a:pt x="49474" y="106906"/>
                    <a:pt x="49474" y="110449"/>
                  </a:cubicBezTo>
                  <a:cubicBezTo>
                    <a:pt x="49474" y="118774"/>
                    <a:pt x="55674" y="124974"/>
                    <a:pt x="63999" y="124974"/>
                  </a:cubicBezTo>
                  <a:cubicBezTo>
                    <a:pt x="80650" y="124974"/>
                    <a:pt x="87204" y="99112"/>
                    <a:pt x="87204" y="97695"/>
                  </a:cubicBezTo>
                  <a:cubicBezTo>
                    <a:pt x="87204" y="95924"/>
                    <a:pt x="85610" y="95924"/>
                    <a:pt x="85078" y="95924"/>
                  </a:cubicBezTo>
                  <a:cubicBezTo>
                    <a:pt x="83307" y="95924"/>
                    <a:pt x="83307" y="96455"/>
                    <a:pt x="82421" y="99112"/>
                  </a:cubicBezTo>
                  <a:cubicBezTo>
                    <a:pt x="79764" y="108500"/>
                    <a:pt x="74096" y="121077"/>
                    <a:pt x="64353" y="121077"/>
                  </a:cubicBezTo>
                  <a:cubicBezTo>
                    <a:pt x="61342" y="121077"/>
                    <a:pt x="60102" y="119306"/>
                    <a:pt x="60102" y="115231"/>
                  </a:cubicBezTo>
                  <a:cubicBezTo>
                    <a:pt x="60102" y="110803"/>
                    <a:pt x="61696" y="106552"/>
                    <a:pt x="63290" y="102655"/>
                  </a:cubicBezTo>
                  <a:cubicBezTo>
                    <a:pt x="66125" y="95038"/>
                    <a:pt x="74096" y="73959"/>
                    <a:pt x="74096" y="63685"/>
                  </a:cubicBezTo>
                  <a:cubicBezTo>
                    <a:pt x="74096" y="52171"/>
                    <a:pt x="67010" y="44731"/>
                    <a:pt x="53725" y="44731"/>
                  </a:cubicBezTo>
                  <a:cubicBezTo>
                    <a:pt x="42566" y="44731"/>
                    <a:pt x="34063" y="50223"/>
                    <a:pt x="27509" y="58371"/>
                  </a:cubicBezTo>
                  <a:lnTo>
                    <a:pt x="41326" y="2042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形状 179">
              <a:extLst>
                <a:ext uri="{FF2B5EF4-FFF2-40B4-BE49-F238E27FC236}">
                  <a16:creationId xmlns:a16="http://schemas.microsoft.com/office/drawing/2014/main" id="{D13C6BFC-8F6F-8C84-3519-D8C1CAE72DA3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4586633" y="4216276"/>
              <a:ext cx="41095" cy="177135"/>
            </a:xfrm>
            <a:custGeom>
              <a:avLst/>
              <a:gdLst>
                <a:gd name="connsiteX0" fmla="*/ 41331 w 41095"/>
                <a:gd name="connsiteY0" fmla="*/ 175458 h 177135"/>
                <a:gd name="connsiteX1" fmla="*/ 38320 w 41095"/>
                <a:gd name="connsiteY1" fmla="*/ 171561 h 177135"/>
                <a:gd name="connsiteX2" fmla="*/ 10510 w 41095"/>
                <a:gd name="connsiteY2" fmla="*/ 88661 h 177135"/>
                <a:gd name="connsiteX3" fmla="*/ 39029 w 41095"/>
                <a:gd name="connsiteY3" fmla="*/ 4876 h 177135"/>
                <a:gd name="connsiteX4" fmla="*/ 41331 w 41095"/>
                <a:gd name="connsiteY4" fmla="*/ 1865 h 177135"/>
                <a:gd name="connsiteX5" fmla="*/ 39560 w 41095"/>
                <a:gd name="connsiteY5" fmla="*/ 93 h 177135"/>
                <a:gd name="connsiteX6" fmla="*/ 11395 w 41095"/>
                <a:gd name="connsiteY6" fmla="*/ 34635 h 177135"/>
                <a:gd name="connsiteX7" fmla="*/ 236 w 41095"/>
                <a:gd name="connsiteY7" fmla="*/ 88661 h 177135"/>
                <a:gd name="connsiteX8" fmla="*/ 11927 w 41095"/>
                <a:gd name="connsiteY8" fmla="*/ 143927 h 177135"/>
                <a:gd name="connsiteX9" fmla="*/ 39560 w 41095"/>
                <a:gd name="connsiteY9" fmla="*/ 177229 h 177135"/>
                <a:gd name="connsiteX10" fmla="*/ 41331 w 41095"/>
                <a:gd name="connsiteY10" fmla="*/ 175458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31" y="175458"/>
                  </a:moveTo>
                  <a:cubicBezTo>
                    <a:pt x="41331" y="174926"/>
                    <a:pt x="41331" y="174572"/>
                    <a:pt x="38320" y="171561"/>
                  </a:cubicBezTo>
                  <a:cubicBezTo>
                    <a:pt x="16178" y="149241"/>
                    <a:pt x="10510" y="115763"/>
                    <a:pt x="10510" y="88661"/>
                  </a:cubicBezTo>
                  <a:cubicBezTo>
                    <a:pt x="10510" y="57839"/>
                    <a:pt x="17241" y="27018"/>
                    <a:pt x="39029" y="4876"/>
                  </a:cubicBezTo>
                  <a:cubicBezTo>
                    <a:pt x="41331" y="2750"/>
                    <a:pt x="41331" y="2396"/>
                    <a:pt x="41331" y="1865"/>
                  </a:cubicBezTo>
                  <a:cubicBezTo>
                    <a:pt x="41331" y="625"/>
                    <a:pt x="40623" y="93"/>
                    <a:pt x="39560" y="93"/>
                  </a:cubicBezTo>
                  <a:cubicBezTo>
                    <a:pt x="37789" y="93"/>
                    <a:pt x="21846" y="12138"/>
                    <a:pt x="11395" y="34635"/>
                  </a:cubicBezTo>
                  <a:cubicBezTo>
                    <a:pt x="2361" y="54120"/>
                    <a:pt x="236" y="73782"/>
                    <a:pt x="236" y="88661"/>
                  </a:cubicBezTo>
                  <a:cubicBezTo>
                    <a:pt x="236" y="102478"/>
                    <a:pt x="2184" y="123911"/>
                    <a:pt x="11927" y="143927"/>
                  </a:cubicBezTo>
                  <a:cubicBezTo>
                    <a:pt x="22555" y="165715"/>
                    <a:pt x="37789" y="177229"/>
                    <a:pt x="39560" y="177229"/>
                  </a:cubicBezTo>
                  <a:cubicBezTo>
                    <a:pt x="40623" y="177229"/>
                    <a:pt x="41331" y="176698"/>
                    <a:pt x="41331" y="175458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形状 180">
              <a:extLst>
                <a:ext uri="{FF2B5EF4-FFF2-40B4-BE49-F238E27FC236}">
                  <a16:creationId xmlns:a16="http://schemas.microsoft.com/office/drawing/2014/main" id="{3C95C29C-48C5-DAEB-A00B-9AE9BCF68651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4642057" y="4225664"/>
              <a:ext cx="74928" cy="159776"/>
            </a:xfrm>
            <a:custGeom>
              <a:avLst/>
              <a:gdLst>
                <a:gd name="connsiteX0" fmla="*/ 23444 w 74928"/>
                <a:gd name="connsiteY0" fmla="*/ 69353 h 159776"/>
                <a:gd name="connsiteX1" fmla="*/ 240 w 74928"/>
                <a:gd name="connsiteY1" fmla="*/ 105135 h 159776"/>
                <a:gd name="connsiteX2" fmla="*/ 5377 w 74928"/>
                <a:gd name="connsiteY2" fmla="*/ 119128 h 159776"/>
                <a:gd name="connsiteX3" fmla="*/ 25924 w 74928"/>
                <a:gd name="connsiteY3" fmla="*/ 130642 h 159776"/>
                <a:gd name="connsiteX4" fmla="*/ 47358 w 74928"/>
                <a:gd name="connsiteY4" fmla="*/ 138968 h 159776"/>
                <a:gd name="connsiteX5" fmla="*/ 53558 w 74928"/>
                <a:gd name="connsiteY5" fmla="*/ 146584 h 159776"/>
                <a:gd name="connsiteX6" fmla="*/ 44878 w 74928"/>
                <a:gd name="connsiteY6" fmla="*/ 155973 h 159776"/>
                <a:gd name="connsiteX7" fmla="*/ 29290 w 74928"/>
                <a:gd name="connsiteY7" fmla="*/ 150304 h 159776"/>
                <a:gd name="connsiteX8" fmla="*/ 27341 w 74928"/>
                <a:gd name="connsiteY8" fmla="*/ 149419 h 159776"/>
                <a:gd name="connsiteX9" fmla="*/ 25570 w 74928"/>
                <a:gd name="connsiteY9" fmla="*/ 151367 h 159776"/>
                <a:gd name="connsiteX10" fmla="*/ 44878 w 74928"/>
                <a:gd name="connsiteY10" fmla="*/ 159870 h 159776"/>
                <a:gd name="connsiteX11" fmla="*/ 63300 w 74928"/>
                <a:gd name="connsiteY11" fmla="*/ 140916 h 159776"/>
                <a:gd name="connsiteX12" fmla="*/ 54798 w 74928"/>
                <a:gd name="connsiteY12" fmla="*/ 128339 h 159776"/>
                <a:gd name="connsiteX13" fmla="*/ 43992 w 74928"/>
                <a:gd name="connsiteY13" fmla="*/ 124265 h 159776"/>
                <a:gd name="connsiteX14" fmla="*/ 33187 w 74928"/>
                <a:gd name="connsiteY14" fmla="*/ 120191 h 159776"/>
                <a:gd name="connsiteX15" fmla="*/ 22559 w 74928"/>
                <a:gd name="connsiteY15" fmla="*/ 115940 h 159776"/>
                <a:gd name="connsiteX16" fmla="*/ 9274 w 74928"/>
                <a:gd name="connsiteY16" fmla="*/ 100175 h 159776"/>
                <a:gd name="connsiteX17" fmla="*/ 31061 w 74928"/>
                <a:gd name="connsiteY17" fmla="*/ 70062 h 159776"/>
                <a:gd name="connsiteX18" fmla="*/ 46649 w 74928"/>
                <a:gd name="connsiteY18" fmla="*/ 72365 h 159776"/>
                <a:gd name="connsiteX19" fmla="*/ 63123 w 74928"/>
                <a:gd name="connsiteY19" fmla="*/ 66873 h 159776"/>
                <a:gd name="connsiteX20" fmla="*/ 48598 w 74928"/>
                <a:gd name="connsiteY20" fmla="*/ 62091 h 159776"/>
                <a:gd name="connsiteX21" fmla="*/ 33718 w 74928"/>
                <a:gd name="connsiteY21" fmla="*/ 64216 h 159776"/>
                <a:gd name="connsiteX22" fmla="*/ 28404 w 74928"/>
                <a:gd name="connsiteY22" fmla="*/ 50400 h 159776"/>
                <a:gd name="connsiteX23" fmla="*/ 48066 w 74928"/>
                <a:gd name="connsiteY23" fmla="*/ 20287 h 159776"/>
                <a:gd name="connsiteX24" fmla="*/ 59403 w 74928"/>
                <a:gd name="connsiteY24" fmla="*/ 24184 h 159776"/>
                <a:gd name="connsiteX25" fmla="*/ 75168 w 74928"/>
                <a:gd name="connsiteY25" fmla="*/ 18692 h 159776"/>
                <a:gd name="connsiteX26" fmla="*/ 60466 w 74928"/>
                <a:gd name="connsiteY26" fmla="*/ 13910 h 159776"/>
                <a:gd name="connsiteX27" fmla="*/ 49306 w 74928"/>
                <a:gd name="connsiteY27" fmla="*/ 14795 h 159776"/>
                <a:gd name="connsiteX28" fmla="*/ 48421 w 74928"/>
                <a:gd name="connsiteY28" fmla="*/ 8950 h 159776"/>
                <a:gd name="connsiteX29" fmla="*/ 49306 w 74928"/>
                <a:gd name="connsiteY29" fmla="*/ 2396 h 159776"/>
                <a:gd name="connsiteX30" fmla="*/ 47181 w 74928"/>
                <a:gd name="connsiteY30" fmla="*/ 93 h 159776"/>
                <a:gd name="connsiteX31" fmla="*/ 43992 w 74928"/>
                <a:gd name="connsiteY31" fmla="*/ 8773 h 159776"/>
                <a:gd name="connsiteX32" fmla="*/ 45232 w 74928"/>
                <a:gd name="connsiteY32" fmla="*/ 15681 h 159776"/>
                <a:gd name="connsiteX33" fmla="*/ 14233 w 74928"/>
                <a:gd name="connsiteY33" fmla="*/ 48806 h 159776"/>
                <a:gd name="connsiteX34" fmla="*/ 25747 w 74928"/>
                <a:gd name="connsiteY34" fmla="*/ 67582 h 159776"/>
                <a:gd name="connsiteX35" fmla="*/ 23444 w 74928"/>
                <a:gd name="connsiteY35" fmla="*/ 69353 h 159776"/>
                <a:gd name="connsiteX36" fmla="*/ 52140 w 74928"/>
                <a:gd name="connsiteY36" fmla="*/ 18692 h 159776"/>
                <a:gd name="connsiteX37" fmla="*/ 60643 w 74928"/>
                <a:gd name="connsiteY37" fmla="*/ 17807 h 159776"/>
                <a:gd name="connsiteX38" fmla="*/ 70563 w 74928"/>
                <a:gd name="connsiteY38" fmla="*/ 18870 h 159776"/>
                <a:gd name="connsiteX39" fmla="*/ 59580 w 74928"/>
                <a:gd name="connsiteY39" fmla="*/ 20287 h 159776"/>
                <a:gd name="connsiteX40" fmla="*/ 52140 w 74928"/>
                <a:gd name="connsiteY40" fmla="*/ 18692 h 159776"/>
                <a:gd name="connsiteX41" fmla="*/ 38324 w 74928"/>
                <a:gd name="connsiteY41" fmla="*/ 67050 h 159776"/>
                <a:gd name="connsiteX42" fmla="*/ 48421 w 74928"/>
                <a:gd name="connsiteY42" fmla="*/ 65988 h 159776"/>
                <a:gd name="connsiteX43" fmla="*/ 58517 w 74928"/>
                <a:gd name="connsiteY43" fmla="*/ 67050 h 159776"/>
                <a:gd name="connsiteX44" fmla="*/ 47181 w 74928"/>
                <a:gd name="connsiteY44" fmla="*/ 68468 h 159776"/>
                <a:gd name="connsiteX45" fmla="*/ 38324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44" y="69353"/>
                  </a:moveTo>
                  <a:cubicBezTo>
                    <a:pt x="4137" y="82107"/>
                    <a:pt x="240" y="98758"/>
                    <a:pt x="240" y="105135"/>
                  </a:cubicBezTo>
                  <a:cubicBezTo>
                    <a:pt x="240" y="113637"/>
                    <a:pt x="5022" y="118597"/>
                    <a:pt x="5377" y="119128"/>
                  </a:cubicBezTo>
                  <a:cubicBezTo>
                    <a:pt x="11045" y="124974"/>
                    <a:pt x="12639" y="125682"/>
                    <a:pt x="25924" y="130642"/>
                  </a:cubicBezTo>
                  <a:lnTo>
                    <a:pt x="47358" y="138968"/>
                  </a:lnTo>
                  <a:cubicBezTo>
                    <a:pt x="50015" y="140208"/>
                    <a:pt x="53558" y="141448"/>
                    <a:pt x="53558" y="146584"/>
                  </a:cubicBezTo>
                  <a:cubicBezTo>
                    <a:pt x="53558" y="150659"/>
                    <a:pt x="50369" y="155973"/>
                    <a:pt x="44878" y="155973"/>
                  </a:cubicBezTo>
                  <a:cubicBezTo>
                    <a:pt x="37084" y="155973"/>
                    <a:pt x="31238" y="151721"/>
                    <a:pt x="29290" y="150304"/>
                  </a:cubicBezTo>
                  <a:cubicBezTo>
                    <a:pt x="28227" y="149596"/>
                    <a:pt x="28050" y="149419"/>
                    <a:pt x="27341" y="149419"/>
                  </a:cubicBezTo>
                  <a:cubicBezTo>
                    <a:pt x="25924" y="149419"/>
                    <a:pt x="25570" y="150659"/>
                    <a:pt x="25570" y="151367"/>
                  </a:cubicBezTo>
                  <a:cubicBezTo>
                    <a:pt x="25570" y="153493"/>
                    <a:pt x="34958" y="159870"/>
                    <a:pt x="44878" y="159870"/>
                  </a:cubicBezTo>
                  <a:cubicBezTo>
                    <a:pt x="55860" y="159870"/>
                    <a:pt x="63300" y="149596"/>
                    <a:pt x="63300" y="140916"/>
                  </a:cubicBezTo>
                  <a:cubicBezTo>
                    <a:pt x="63300" y="132414"/>
                    <a:pt x="56746" y="129225"/>
                    <a:pt x="54798" y="128339"/>
                  </a:cubicBezTo>
                  <a:cubicBezTo>
                    <a:pt x="52318" y="127454"/>
                    <a:pt x="46295" y="125151"/>
                    <a:pt x="43992" y="124265"/>
                  </a:cubicBezTo>
                  <a:cubicBezTo>
                    <a:pt x="40450" y="122848"/>
                    <a:pt x="36907" y="121431"/>
                    <a:pt x="33187" y="120191"/>
                  </a:cubicBezTo>
                  <a:lnTo>
                    <a:pt x="22559" y="115940"/>
                  </a:lnTo>
                  <a:cubicBezTo>
                    <a:pt x="14588" y="112752"/>
                    <a:pt x="9274" y="107615"/>
                    <a:pt x="9274" y="100175"/>
                  </a:cubicBezTo>
                  <a:cubicBezTo>
                    <a:pt x="9274" y="92912"/>
                    <a:pt x="16182" y="77502"/>
                    <a:pt x="31061" y="70062"/>
                  </a:cubicBezTo>
                  <a:cubicBezTo>
                    <a:pt x="37615" y="72365"/>
                    <a:pt x="42929" y="72365"/>
                    <a:pt x="46649" y="72365"/>
                  </a:cubicBezTo>
                  <a:cubicBezTo>
                    <a:pt x="51963" y="72365"/>
                    <a:pt x="63123" y="72365"/>
                    <a:pt x="63123" y="66873"/>
                  </a:cubicBezTo>
                  <a:cubicBezTo>
                    <a:pt x="63123" y="62445"/>
                    <a:pt x="55506" y="62091"/>
                    <a:pt x="48598" y="62091"/>
                  </a:cubicBezTo>
                  <a:cubicBezTo>
                    <a:pt x="45409" y="62091"/>
                    <a:pt x="40272" y="62091"/>
                    <a:pt x="33718" y="64216"/>
                  </a:cubicBezTo>
                  <a:cubicBezTo>
                    <a:pt x="29113" y="59611"/>
                    <a:pt x="28404" y="53765"/>
                    <a:pt x="28404" y="50400"/>
                  </a:cubicBezTo>
                  <a:cubicBezTo>
                    <a:pt x="28404" y="40480"/>
                    <a:pt x="34781" y="26841"/>
                    <a:pt x="48066" y="20287"/>
                  </a:cubicBezTo>
                  <a:cubicBezTo>
                    <a:pt x="51255" y="24184"/>
                    <a:pt x="55329" y="24184"/>
                    <a:pt x="59403" y="24184"/>
                  </a:cubicBezTo>
                  <a:cubicBezTo>
                    <a:pt x="63831" y="24184"/>
                    <a:pt x="75168" y="24184"/>
                    <a:pt x="75168" y="18692"/>
                  </a:cubicBezTo>
                  <a:cubicBezTo>
                    <a:pt x="75168" y="14087"/>
                    <a:pt x="67374" y="13910"/>
                    <a:pt x="60466" y="13910"/>
                  </a:cubicBezTo>
                  <a:cubicBezTo>
                    <a:pt x="58163" y="13910"/>
                    <a:pt x="53912" y="13910"/>
                    <a:pt x="49306" y="14795"/>
                  </a:cubicBezTo>
                  <a:cubicBezTo>
                    <a:pt x="48775" y="13201"/>
                    <a:pt x="48421" y="11961"/>
                    <a:pt x="48421" y="8950"/>
                  </a:cubicBezTo>
                  <a:cubicBezTo>
                    <a:pt x="48421" y="6470"/>
                    <a:pt x="49306" y="2750"/>
                    <a:pt x="49306" y="2396"/>
                  </a:cubicBezTo>
                  <a:cubicBezTo>
                    <a:pt x="49306" y="979"/>
                    <a:pt x="48421" y="93"/>
                    <a:pt x="47181" y="93"/>
                  </a:cubicBezTo>
                  <a:cubicBezTo>
                    <a:pt x="43992" y="93"/>
                    <a:pt x="43992" y="8241"/>
                    <a:pt x="43992" y="8773"/>
                  </a:cubicBezTo>
                  <a:cubicBezTo>
                    <a:pt x="43992" y="12316"/>
                    <a:pt x="45055" y="14973"/>
                    <a:pt x="45232" y="15681"/>
                  </a:cubicBezTo>
                  <a:cubicBezTo>
                    <a:pt x="26279" y="20995"/>
                    <a:pt x="14233" y="35166"/>
                    <a:pt x="14233" y="48806"/>
                  </a:cubicBezTo>
                  <a:cubicBezTo>
                    <a:pt x="14233" y="55360"/>
                    <a:pt x="17422" y="62799"/>
                    <a:pt x="25747" y="67582"/>
                  </a:cubicBezTo>
                  <a:lnTo>
                    <a:pt x="23444" y="69353"/>
                  </a:lnTo>
                  <a:close/>
                  <a:moveTo>
                    <a:pt x="52140" y="18692"/>
                  </a:moveTo>
                  <a:cubicBezTo>
                    <a:pt x="54975" y="17807"/>
                    <a:pt x="58694" y="17807"/>
                    <a:pt x="60643" y="17807"/>
                  </a:cubicBezTo>
                  <a:cubicBezTo>
                    <a:pt x="66666" y="17807"/>
                    <a:pt x="67374" y="17984"/>
                    <a:pt x="70563" y="18870"/>
                  </a:cubicBezTo>
                  <a:cubicBezTo>
                    <a:pt x="69146" y="19401"/>
                    <a:pt x="67374" y="20287"/>
                    <a:pt x="59580" y="20287"/>
                  </a:cubicBezTo>
                  <a:cubicBezTo>
                    <a:pt x="56215" y="20287"/>
                    <a:pt x="54089" y="20287"/>
                    <a:pt x="52140" y="18692"/>
                  </a:cubicBezTo>
                  <a:close/>
                  <a:moveTo>
                    <a:pt x="38324" y="67050"/>
                  </a:moveTo>
                  <a:cubicBezTo>
                    <a:pt x="42398" y="65988"/>
                    <a:pt x="46295" y="65988"/>
                    <a:pt x="48421" y="65988"/>
                  </a:cubicBezTo>
                  <a:cubicBezTo>
                    <a:pt x="54620" y="65988"/>
                    <a:pt x="55329" y="66165"/>
                    <a:pt x="58517" y="67050"/>
                  </a:cubicBezTo>
                  <a:cubicBezTo>
                    <a:pt x="57100" y="67759"/>
                    <a:pt x="55329" y="68468"/>
                    <a:pt x="47181" y="68468"/>
                  </a:cubicBezTo>
                  <a:cubicBezTo>
                    <a:pt x="43107" y="68468"/>
                    <a:pt x="41512" y="68468"/>
                    <a:pt x="38324" y="67050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形状 181">
              <a:extLst>
                <a:ext uri="{FF2B5EF4-FFF2-40B4-BE49-F238E27FC236}">
                  <a16:creationId xmlns:a16="http://schemas.microsoft.com/office/drawing/2014/main" id="{0A6193D6-F683-D582-E75F-86FFE52B3FA7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4733726" y="4216276"/>
              <a:ext cx="41095" cy="177135"/>
            </a:xfrm>
            <a:custGeom>
              <a:avLst/>
              <a:gdLst>
                <a:gd name="connsiteX0" fmla="*/ 41340 w 41095"/>
                <a:gd name="connsiteY0" fmla="*/ 88661 h 177135"/>
                <a:gd name="connsiteX1" fmla="*/ 29649 w 41095"/>
                <a:gd name="connsiteY1" fmla="*/ 33395 h 177135"/>
                <a:gd name="connsiteX2" fmla="*/ 2016 w 41095"/>
                <a:gd name="connsiteY2" fmla="*/ 93 h 177135"/>
                <a:gd name="connsiteX3" fmla="*/ 245 w 41095"/>
                <a:gd name="connsiteY3" fmla="*/ 1865 h 177135"/>
                <a:gd name="connsiteX4" fmla="*/ 3610 w 41095"/>
                <a:gd name="connsiteY4" fmla="*/ 5939 h 177135"/>
                <a:gd name="connsiteX5" fmla="*/ 31066 w 41095"/>
                <a:gd name="connsiteY5" fmla="*/ 88661 h 177135"/>
                <a:gd name="connsiteX6" fmla="*/ 2547 w 41095"/>
                <a:gd name="connsiteY6" fmla="*/ 172446 h 177135"/>
                <a:gd name="connsiteX7" fmla="*/ 245 w 41095"/>
                <a:gd name="connsiteY7" fmla="*/ 175458 h 177135"/>
                <a:gd name="connsiteX8" fmla="*/ 2016 w 41095"/>
                <a:gd name="connsiteY8" fmla="*/ 177229 h 177135"/>
                <a:gd name="connsiteX9" fmla="*/ 30180 w 41095"/>
                <a:gd name="connsiteY9" fmla="*/ 142687 h 177135"/>
                <a:gd name="connsiteX10" fmla="*/ 41340 w 41095"/>
                <a:gd name="connsiteY10" fmla="*/ 8866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40" y="88661"/>
                  </a:moveTo>
                  <a:cubicBezTo>
                    <a:pt x="41340" y="74844"/>
                    <a:pt x="39392" y="53411"/>
                    <a:pt x="29649" y="33395"/>
                  </a:cubicBezTo>
                  <a:cubicBezTo>
                    <a:pt x="19021" y="11607"/>
                    <a:pt x="3787" y="93"/>
                    <a:pt x="2016" y="93"/>
                  </a:cubicBezTo>
                  <a:cubicBezTo>
                    <a:pt x="953" y="93"/>
                    <a:pt x="245" y="802"/>
                    <a:pt x="245" y="1865"/>
                  </a:cubicBezTo>
                  <a:cubicBezTo>
                    <a:pt x="245" y="2396"/>
                    <a:pt x="245" y="2750"/>
                    <a:pt x="3610" y="5939"/>
                  </a:cubicBezTo>
                  <a:cubicBezTo>
                    <a:pt x="20969" y="23475"/>
                    <a:pt x="31066" y="51640"/>
                    <a:pt x="31066" y="88661"/>
                  </a:cubicBezTo>
                  <a:cubicBezTo>
                    <a:pt x="31066" y="118951"/>
                    <a:pt x="24512" y="150127"/>
                    <a:pt x="2547" y="172446"/>
                  </a:cubicBezTo>
                  <a:cubicBezTo>
                    <a:pt x="245" y="174572"/>
                    <a:pt x="245" y="174926"/>
                    <a:pt x="245" y="175458"/>
                  </a:cubicBezTo>
                  <a:cubicBezTo>
                    <a:pt x="245" y="176520"/>
                    <a:pt x="953" y="177229"/>
                    <a:pt x="2016" y="177229"/>
                  </a:cubicBezTo>
                  <a:cubicBezTo>
                    <a:pt x="3787" y="177229"/>
                    <a:pt x="19729" y="165184"/>
                    <a:pt x="30180" y="142687"/>
                  </a:cubicBezTo>
                  <a:cubicBezTo>
                    <a:pt x="39214" y="123203"/>
                    <a:pt x="41340" y="103540"/>
                    <a:pt x="41340" y="88661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形状 182">
              <a:extLst>
                <a:ext uri="{FF2B5EF4-FFF2-40B4-BE49-F238E27FC236}">
                  <a16:creationId xmlns:a16="http://schemas.microsoft.com/office/drawing/2014/main" id="{B9852F86-0621-4CF6-E398-A7236F4F7DE6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4807750" y="4330352"/>
              <a:ext cx="20724" cy="52963"/>
            </a:xfrm>
            <a:custGeom>
              <a:avLst/>
              <a:gdLst>
                <a:gd name="connsiteX0" fmla="*/ 20973 w 20724"/>
                <a:gd name="connsiteY0" fmla="*/ 18692 h 52963"/>
                <a:gd name="connsiteX1" fmla="*/ 9637 w 20724"/>
                <a:gd name="connsiteY1" fmla="*/ 93 h 52963"/>
                <a:gd name="connsiteX2" fmla="*/ 248 w 20724"/>
                <a:gd name="connsiteY2" fmla="*/ 9481 h 52963"/>
                <a:gd name="connsiteX3" fmla="*/ 9637 w 20724"/>
                <a:gd name="connsiteY3" fmla="*/ 18870 h 52963"/>
                <a:gd name="connsiteX4" fmla="*/ 15836 w 20724"/>
                <a:gd name="connsiteY4" fmla="*/ 16567 h 52963"/>
                <a:gd name="connsiteX5" fmla="*/ 16722 w 20724"/>
                <a:gd name="connsiteY5" fmla="*/ 16035 h 52963"/>
                <a:gd name="connsiteX6" fmla="*/ 17076 w 20724"/>
                <a:gd name="connsiteY6" fmla="*/ 18692 h 52963"/>
                <a:gd name="connsiteX7" fmla="*/ 5031 w 20724"/>
                <a:gd name="connsiteY7" fmla="*/ 48274 h 52963"/>
                <a:gd name="connsiteX8" fmla="*/ 3083 w 20724"/>
                <a:gd name="connsiteY8" fmla="*/ 51108 h 52963"/>
                <a:gd name="connsiteX9" fmla="*/ 4854 w 20724"/>
                <a:gd name="connsiteY9" fmla="*/ 53057 h 52963"/>
                <a:gd name="connsiteX10" fmla="*/ 20973 w 20724"/>
                <a:gd name="connsiteY10" fmla="*/ 18692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73" y="18692"/>
                  </a:moveTo>
                  <a:cubicBezTo>
                    <a:pt x="20973" y="7001"/>
                    <a:pt x="16545" y="93"/>
                    <a:pt x="9637" y="93"/>
                  </a:cubicBezTo>
                  <a:cubicBezTo>
                    <a:pt x="3791" y="93"/>
                    <a:pt x="248" y="4522"/>
                    <a:pt x="248" y="9481"/>
                  </a:cubicBezTo>
                  <a:cubicBezTo>
                    <a:pt x="248" y="14264"/>
                    <a:pt x="3791" y="18870"/>
                    <a:pt x="9637" y="18870"/>
                  </a:cubicBezTo>
                  <a:cubicBezTo>
                    <a:pt x="11762" y="18870"/>
                    <a:pt x="14065" y="18161"/>
                    <a:pt x="15836" y="16567"/>
                  </a:cubicBezTo>
                  <a:cubicBezTo>
                    <a:pt x="16368" y="16213"/>
                    <a:pt x="16545" y="16035"/>
                    <a:pt x="16722" y="16035"/>
                  </a:cubicBezTo>
                  <a:cubicBezTo>
                    <a:pt x="16899" y="16035"/>
                    <a:pt x="17076" y="16213"/>
                    <a:pt x="17076" y="18692"/>
                  </a:cubicBezTo>
                  <a:cubicBezTo>
                    <a:pt x="17076" y="31800"/>
                    <a:pt x="10877" y="42429"/>
                    <a:pt x="5031" y="48274"/>
                  </a:cubicBezTo>
                  <a:cubicBezTo>
                    <a:pt x="3083" y="50223"/>
                    <a:pt x="3083" y="50577"/>
                    <a:pt x="3083" y="51108"/>
                  </a:cubicBezTo>
                  <a:cubicBezTo>
                    <a:pt x="3083" y="52348"/>
                    <a:pt x="3968" y="53057"/>
                    <a:pt x="4854" y="53057"/>
                  </a:cubicBezTo>
                  <a:cubicBezTo>
                    <a:pt x="6802" y="53057"/>
                    <a:pt x="20973" y="39417"/>
                    <a:pt x="20973" y="1869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形状 183">
              <a:extLst>
                <a:ext uri="{FF2B5EF4-FFF2-40B4-BE49-F238E27FC236}">
                  <a16:creationId xmlns:a16="http://schemas.microsoft.com/office/drawing/2014/main" id="{17DAEAC7-17D7-85E1-00A1-63512BC5794A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4879922" y="4226196"/>
              <a:ext cx="92819" cy="159245"/>
            </a:xfrm>
            <a:custGeom>
              <a:avLst/>
              <a:gdLst>
                <a:gd name="connsiteX0" fmla="*/ 68981 w 92819"/>
                <a:gd name="connsiteY0" fmla="*/ 4344 h 159245"/>
                <a:gd name="connsiteX1" fmla="*/ 69513 w 92819"/>
                <a:gd name="connsiteY1" fmla="*/ 1865 h 159245"/>
                <a:gd name="connsiteX2" fmla="*/ 67387 w 92819"/>
                <a:gd name="connsiteY2" fmla="*/ 93 h 159245"/>
                <a:gd name="connsiteX3" fmla="*/ 64730 w 92819"/>
                <a:gd name="connsiteY3" fmla="*/ 3636 h 159245"/>
                <a:gd name="connsiteX4" fmla="*/ 54456 w 92819"/>
                <a:gd name="connsiteY4" fmla="*/ 44554 h 159245"/>
                <a:gd name="connsiteX5" fmla="*/ 253 w 92819"/>
                <a:gd name="connsiteY5" fmla="*/ 93089 h 159245"/>
                <a:gd name="connsiteX6" fmla="*/ 34263 w 92819"/>
                <a:gd name="connsiteY6" fmla="*/ 125151 h 159245"/>
                <a:gd name="connsiteX7" fmla="*/ 30189 w 92819"/>
                <a:gd name="connsiteY7" fmla="*/ 141802 h 159245"/>
                <a:gd name="connsiteX8" fmla="*/ 26292 w 92819"/>
                <a:gd name="connsiteY8" fmla="*/ 157390 h 159245"/>
                <a:gd name="connsiteX9" fmla="*/ 28417 w 92819"/>
                <a:gd name="connsiteY9" fmla="*/ 159338 h 159245"/>
                <a:gd name="connsiteX10" fmla="*/ 30189 w 92819"/>
                <a:gd name="connsiteY10" fmla="*/ 158630 h 159245"/>
                <a:gd name="connsiteX11" fmla="*/ 32137 w 92819"/>
                <a:gd name="connsiteY11" fmla="*/ 151544 h 159245"/>
                <a:gd name="connsiteX12" fmla="*/ 38868 w 92819"/>
                <a:gd name="connsiteY12" fmla="*/ 125151 h 159245"/>
                <a:gd name="connsiteX13" fmla="*/ 93072 w 92819"/>
                <a:gd name="connsiteY13" fmla="*/ 76616 h 159245"/>
                <a:gd name="connsiteX14" fmla="*/ 59062 w 92819"/>
                <a:gd name="connsiteY14" fmla="*/ 44554 h 159245"/>
                <a:gd name="connsiteX15" fmla="*/ 68981 w 92819"/>
                <a:gd name="connsiteY15" fmla="*/ 4344 h 159245"/>
                <a:gd name="connsiteX16" fmla="*/ 35149 w 92819"/>
                <a:gd name="connsiteY16" fmla="*/ 121254 h 159245"/>
                <a:gd name="connsiteX17" fmla="*/ 11767 w 92819"/>
                <a:gd name="connsiteY17" fmla="*/ 96809 h 159245"/>
                <a:gd name="connsiteX18" fmla="*/ 53394 w 92819"/>
                <a:gd name="connsiteY18" fmla="*/ 48451 h 159245"/>
                <a:gd name="connsiteX19" fmla="*/ 35149 w 92819"/>
                <a:gd name="connsiteY19" fmla="*/ 121254 h 159245"/>
                <a:gd name="connsiteX20" fmla="*/ 57999 w 92819"/>
                <a:gd name="connsiteY20" fmla="*/ 48451 h 159245"/>
                <a:gd name="connsiteX21" fmla="*/ 81558 w 92819"/>
                <a:gd name="connsiteY21" fmla="*/ 72896 h 159245"/>
                <a:gd name="connsiteX22" fmla="*/ 39754 w 92819"/>
                <a:gd name="connsiteY22" fmla="*/ 121254 h 159245"/>
                <a:gd name="connsiteX23" fmla="*/ 57999 w 92819"/>
                <a:gd name="connsiteY23" fmla="*/ 48451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819" h="159245">
                  <a:moveTo>
                    <a:pt x="68981" y="4344"/>
                  </a:moveTo>
                  <a:cubicBezTo>
                    <a:pt x="68981" y="3990"/>
                    <a:pt x="69513" y="2042"/>
                    <a:pt x="69513" y="1865"/>
                  </a:cubicBezTo>
                  <a:cubicBezTo>
                    <a:pt x="69513" y="1687"/>
                    <a:pt x="69513" y="93"/>
                    <a:pt x="67387" y="93"/>
                  </a:cubicBezTo>
                  <a:cubicBezTo>
                    <a:pt x="65616" y="93"/>
                    <a:pt x="65439" y="625"/>
                    <a:pt x="64730" y="3636"/>
                  </a:cubicBezTo>
                  <a:lnTo>
                    <a:pt x="54456" y="44554"/>
                  </a:lnTo>
                  <a:cubicBezTo>
                    <a:pt x="26292" y="45440"/>
                    <a:pt x="253" y="68999"/>
                    <a:pt x="253" y="93089"/>
                  </a:cubicBezTo>
                  <a:cubicBezTo>
                    <a:pt x="253" y="109917"/>
                    <a:pt x="12652" y="123911"/>
                    <a:pt x="34263" y="125151"/>
                  </a:cubicBezTo>
                  <a:cubicBezTo>
                    <a:pt x="32846" y="130642"/>
                    <a:pt x="31606" y="136311"/>
                    <a:pt x="30189" y="141802"/>
                  </a:cubicBezTo>
                  <a:cubicBezTo>
                    <a:pt x="28063" y="150127"/>
                    <a:pt x="26292" y="156858"/>
                    <a:pt x="26292" y="157390"/>
                  </a:cubicBezTo>
                  <a:cubicBezTo>
                    <a:pt x="26292" y="159161"/>
                    <a:pt x="27532" y="159338"/>
                    <a:pt x="28417" y="159338"/>
                  </a:cubicBezTo>
                  <a:cubicBezTo>
                    <a:pt x="29303" y="159338"/>
                    <a:pt x="29657" y="159161"/>
                    <a:pt x="30189" y="158630"/>
                  </a:cubicBezTo>
                  <a:cubicBezTo>
                    <a:pt x="30543" y="158275"/>
                    <a:pt x="31606" y="154024"/>
                    <a:pt x="32137" y="151544"/>
                  </a:cubicBezTo>
                  <a:lnTo>
                    <a:pt x="38868" y="125151"/>
                  </a:lnTo>
                  <a:cubicBezTo>
                    <a:pt x="67387" y="124265"/>
                    <a:pt x="93072" y="100352"/>
                    <a:pt x="93072" y="76616"/>
                  </a:cubicBezTo>
                  <a:cubicBezTo>
                    <a:pt x="93072" y="62622"/>
                    <a:pt x="83684" y="46326"/>
                    <a:pt x="59062" y="44554"/>
                  </a:cubicBezTo>
                  <a:lnTo>
                    <a:pt x="68981" y="4344"/>
                  </a:lnTo>
                  <a:close/>
                  <a:moveTo>
                    <a:pt x="35149" y="121254"/>
                  </a:moveTo>
                  <a:cubicBezTo>
                    <a:pt x="24520" y="120723"/>
                    <a:pt x="11767" y="114523"/>
                    <a:pt x="11767" y="96809"/>
                  </a:cubicBezTo>
                  <a:cubicBezTo>
                    <a:pt x="11767" y="75553"/>
                    <a:pt x="27000" y="50754"/>
                    <a:pt x="53394" y="48451"/>
                  </a:cubicBezTo>
                  <a:lnTo>
                    <a:pt x="35149" y="121254"/>
                  </a:lnTo>
                  <a:close/>
                  <a:moveTo>
                    <a:pt x="57999" y="48451"/>
                  </a:moveTo>
                  <a:cubicBezTo>
                    <a:pt x="71461" y="49160"/>
                    <a:pt x="81558" y="57308"/>
                    <a:pt x="81558" y="72896"/>
                  </a:cubicBezTo>
                  <a:cubicBezTo>
                    <a:pt x="81558" y="93798"/>
                    <a:pt x="66324" y="119128"/>
                    <a:pt x="39754" y="121254"/>
                  </a:cubicBezTo>
                  <a:lnTo>
                    <a:pt x="57999" y="48451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形状 184">
              <a:extLst>
                <a:ext uri="{FF2B5EF4-FFF2-40B4-BE49-F238E27FC236}">
                  <a16:creationId xmlns:a16="http://schemas.microsoft.com/office/drawing/2014/main" id="{8AE86007-2C2F-CDBB-9044-0373C2157BDF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4994323" y="4216276"/>
              <a:ext cx="41095" cy="177135"/>
            </a:xfrm>
            <a:custGeom>
              <a:avLst/>
              <a:gdLst>
                <a:gd name="connsiteX0" fmla="*/ 41354 w 41095"/>
                <a:gd name="connsiteY0" fmla="*/ 175458 h 177135"/>
                <a:gd name="connsiteX1" fmla="*/ 38343 w 41095"/>
                <a:gd name="connsiteY1" fmla="*/ 171561 h 177135"/>
                <a:gd name="connsiteX2" fmla="*/ 10533 w 41095"/>
                <a:gd name="connsiteY2" fmla="*/ 88661 h 177135"/>
                <a:gd name="connsiteX3" fmla="*/ 39051 w 41095"/>
                <a:gd name="connsiteY3" fmla="*/ 4876 h 177135"/>
                <a:gd name="connsiteX4" fmla="*/ 41354 w 41095"/>
                <a:gd name="connsiteY4" fmla="*/ 1865 h 177135"/>
                <a:gd name="connsiteX5" fmla="*/ 39583 w 41095"/>
                <a:gd name="connsiteY5" fmla="*/ 93 h 177135"/>
                <a:gd name="connsiteX6" fmla="*/ 11418 w 41095"/>
                <a:gd name="connsiteY6" fmla="*/ 34635 h 177135"/>
                <a:gd name="connsiteX7" fmla="*/ 259 w 41095"/>
                <a:gd name="connsiteY7" fmla="*/ 88661 h 177135"/>
                <a:gd name="connsiteX8" fmla="*/ 11950 w 41095"/>
                <a:gd name="connsiteY8" fmla="*/ 143927 h 177135"/>
                <a:gd name="connsiteX9" fmla="*/ 39583 w 41095"/>
                <a:gd name="connsiteY9" fmla="*/ 177229 h 177135"/>
                <a:gd name="connsiteX10" fmla="*/ 41354 w 41095"/>
                <a:gd name="connsiteY10" fmla="*/ 175458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54" y="175458"/>
                  </a:moveTo>
                  <a:cubicBezTo>
                    <a:pt x="41354" y="174926"/>
                    <a:pt x="41354" y="174572"/>
                    <a:pt x="38343" y="171561"/>
                  </a:cubicBezTo>
                  <a:cubicBezTo>
                    <a:pt x="16201" y="149241"/>
                    <a:pt x="10533" y="115763"/>
                    <a:pt x="10533" y="88661"/>
                  </a:cubicBezTo>
                  <a:cubicBezTo>
                    <a:pt x="10533" y="57839"/>
                    <a:pt x="17264" y="27018"/>
                    <a:pt x="39051" y="4876"/>
                  </a:cubicBezTo>
                  <a:cubicBezTo>
                    <a:pt x="41354" y="2750"/>
                    <a:pt x="41354" y="2396"/>
                    <a:pt x="41354" y="1865"/>
                  </a:cubicBezTo>
                  <a:cubicBezTo>
                    <a:pt x="41354" y="625"/>
                    <a:pt x="40646" y="93"/>
                    <a:pt x="39583" y="93"/>
                  </a:cubicBezTo>
                  <a:cubicBezTo>
                    <a:pt x="37812" y="93"/>
                    <a:pt x="21869" y="12138"/>
                    <a:pt x="11418" y="34635"/>
                  </a:cubicBezTo>
                  <a:cubicBezTo>
                    <a:pt x="2384" y="54120"/>
                    <a:pt x="259" y="73782"/>
                    <a:pt x="259" y="88661"/>
                  </a:cubicBezTo>
                  <a:cubicBezTo>
                    <a:pt x="259" y="102478"/>
                    <a:pt x="2207" y="123911"/>
                    <a:pt x="11950" y="143927"/>
                  </a:cubicBezTo>
                  <a:cubicBezTo>
                    <a:pt x="22578" y="165715"/>
                    <a:pt x="37812" y="177229"/>
                    <a:pt x="39583" y="177229"/>
                  </a:cubicBezTo>
                  <a:cubicBezTo>
                    <a:pt x="40646" y="177229"/>
                    <a:pt x="41354" y="176698"/>
                    <a:pt x="41354" y="175458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形状 185">
              <a:extLst>
                <a:ext uri="{FF2B5EF4-FFF2-40B4-BE49-F238E27FC236}">
                  <a16:creationId xmlns:a16="http://schemas.microsoft.com/office/drawing/2014/main" id="{575DD8E4-7A44-0742-7F02-34C25918A2DD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5049747" y="4225664"/>
              <a:ext cx="74928" cy="159776"/>
            </a:xfrm>
            <a:custGeom>
              <a:avLst/>
              <a:gdLst>
                <a:gd name="connsiteX0" fmla="*/ 23467 w 74928"/>
                <a:gd name="connsiteY0" fmla="*/ 69353 h 159776"/>
                <a:gd name="connsiteX1" fmla="*/ 263 w 74928"/>
                <a:gd name="connsiteY1" fmla="*/ 105135 h 159776"/>
                <a:gd name="connsiteX2" fmla="*/ 5400 w 74928"/>
                <a:gd name="connsiteY2" fmla="*/ 119128 h 159776"/>
                <a:gd name="connsiteX3" fmla="*/ 25947 w 74928"/>
                <a:gd name="connsiteY3" fmla="*/ 130642 h 159776"/>
                <a:gd name="connsiteX4" fmla="*/ 47381 w 74928"/>
                <a:gd name="connsiteY4" fmla="*/ 138968 h 159776"/>
                <a:gd name="connsiteX5" fmla="*/ 53580 w 74928"/>
                <a:gd name="connsiteY5" fmla="*/ 146584 h 159776"/>
                <a:gd name="connsiteX6" fmla="*/ 44901 w 74928"/>
                <a:gd name="connsiteY6" fmla="*/ 155973 h 159776"/>
                <a:gd name="connsiteX7" fmla="*/ 29313 w 74928"/>
                <a:gd name="connsiteY7" fmla="*/ 150304 h 159776"/>
                <a:gd name="connsiteX8" fmla="*/ 27364 w 74928"/>
                <a:gd name="connsiteY8" fmla="*/ 149419 h 159776"/>
                <a:gd name="connsiteX9" fmla="*/ 25593 w 74928"/>
                <a:gd name="connsiteY9" fmla="*/ 151367 h 159776"/>
                <a:gd name="connsiteX10" fmla="*/ 44901 w 74928"/>
                <a:gd name="connsiteY10" fmla="*/ 159870 h 159776"/>
                <a:gd name="connsiteX11" fmla="*/ 63323 w 74928"/>
                <a:gd name="connsiteY11" fmla="*/ 140916 h 159776"/>
                <a:gd name="connsiteX12" fmla="*/ 54820 w 74928"/>
                <a:gd name="connsiteY12" fmla="*/ 128339 h 159776"/>
                <a:gd name="connsiteX13" fmla="*/ 44015 w 74928"/>
                <a:gd name="connsiteY13" fmla="*/ 124265 h 159776"/>
                <a:gd name="connsiteX14" fmla="*/ 33210 w 74928"/>
                <a:gd name="connsiteY14" fmla="*/ 120191 h 159776"/>
                <a:gd name="connsiteX15" fmla="*/ 22582 w 74928"/>
                <a:gd name="connsiteY15" fmla="*/ 115940 h 159776"/>
                <a:gd name="connsiteX16" fmla="*/ 9297 w 74928"/>
                <a:gd name="connsiteY16" fmla="*/ 100175 h 159776"/>
                <a:gd name="connsiteX17" fmla="*/ 31084 w 74928"/>
                <a:gd name="connsiteY17" fmla="*/ 70062 h 159776"/>
                <a:gd name="connsiteX18" fmla="*/ 46672 w 74928"/>
                <a:gd name="connsiteY18" fmla="*/ 72365 h 159776"/>
                <a:gd name="connsiteX19" fmla="*/ 63146 w 74928"/>
                <a:gd name="connsiteY19" fmla="*/ 66873 h 159776"/>
                <a:gd name="connsiteX20" fmla="*/ 48621 w 74928"/>
                <a:gd name="connsiteY20" fmla="*/ 62091 h 159776"/>
                <a:gd name="connsiteX21" fmla="*/ 33741 w 74928"/>
                <a:gd name="connsiteY21" fmla="*/ 64216 h 159776"/>
                <a:gd name="connsiteX22" fmla="*/ 28427 w 74928"/>
                <a:gd name="connsiteY22" fmla="*/ 50400 h 159776"/>
                <a:gd name="connsiteX23" fmla="*/ 48089 w 74928"/>
                <a:gd name="connsiteY23" fmla="*/ 20287 h 159776"/>
                <a:gd name="connsiteX24" fmla="*/ 59426 w 74928"/>
                <a:gd name="connsiteY24" fmla="*/ 24184 h 159776"/>
                <a:gd name="connsiteX25" fmla="*/ 75191 w 74928"/>
                <a:gd name="connsiteY25" fmla="*/ 18692 h 159776"/>
                <a:gd name="connsiteX26" fmla="*/ 60489 w 74928"/>
                <a:gd name="connsiteY26" fmla="*/ 13910 h 159776"/>
                <a:gd name="connsiteX27" fmla="*/ 49329 w 74928"/>
                <a:gd name="connsiteY27" fmla="*/ 14795 h 159776"/>
                <a:gd name="connsiteX28" fmla="*/ 48444 w 74928"/>
                <a:gd name="connsiteY28" fmla="*/ 8950 h 159776"/>
                <a:gd name="connsiteX29" fmla="*/ 49329 w 74928"/>
                <a:gd name="connsiteY29" fmla="*/ 2396 h 159776"/>
                <a:gd name="connsiteX30" fmla="*/ 47204 w 74928"/>
                <a:gd name="connsiteY30" fmla="*/ 93 h 159776"/>
                <a:gd name="connsiteX31" fmla="*/ 44015 w 74928"/>
                <a:gd name="connsiteY31" fmla="*/ 8773 h 159776"/>
                <a:gd name="connsiteX32" fmla="*/ 45255 w 74928"/>
                <a:gd name="connsiteY32" fmla="*/ 15681 h 159776"/>
                <a:gd name="connsiteX33" fmla="*/ 14256 w 74928"/>
                <a:gd name="connsiteY33" fmla="*/ 48806 h 159776"/>
                <a:gd name="connsiteX34" fmla="*/ 25770 w 74928"/>
                <a:gd name="connsiteY34" fmla="*/ 67582 h 159776"/>
                <a:gd name="connsiteX35" fmla="*/ 23467 w 74928"/>
                <a:gd name="connsiteY35" fmla="*/ 69353 h 159776"/>
                <a:gd name="connsiteX36" fmla="*/ 52163 w 74928"/>
                <a:gd name="connsiteY36" fmla="*/ 18692 h 159776"/>
                <a:gd name="connsiteX37" fmla="*/ 60666 w 74928"/>
                <a:gd name="connsiteY37" fmla="*/ 17807 h 159776"/>
                <a:gd name="connsiteX38" fmla="*/ 70586 w 74928"/>
                <a:gd name="connsiteY38" fmla="*/ 18870 h 159776"/>
                <a:gd name="connsiteX39" fmla="*/ 59603 w 74928"/>
                <a:gd name="connsiteY39" fmla="*/ 20287 h 159776"/>
                <a:gd name="connsiteX40" fmla="*/ 52163 w 74928"/>
                <a:gd name="connsiteY40" fmla="*/ 18692 h 159776"/>
                <a:gd name="connsiteX41" fmla="*/ 38347 w 74928"/>
                <a:gd name="connsiteY41" fmla="*/ 67050 h 159776"/>
                <a:gd name="connsiteX42" fmla="*/ 48444 w 74928"/>
                <a:gd name="connsiteY42" fmla="*/ 65988 h 159776"/>
                <a:gd name="connsiteX43" fmla="*/ 58540 w 74928"/>
                <a:gd name="connsiteY43" fmla="*/ 67050 h 159776"/>
                <a:gd name="connsiteX44" fmla="*/ 47204 w 74928"/>
                <a:gd name="connsiteY44" fmla="*/ 68468 h 159776"/>
                <a:gd name="connsiteX45" fmla="*/ 38347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67" y="69353"/>
                  </a:moveTo>
                  <a:cubicBezTo>
                    <a:pt x="4160" y="82107"/>
                    <a:pt x="263" y="98758"/>
                    <a:pt x="263" y="105135"/>
                  </a:cubicBezTo>
                  <a:cubicBezTo>
                    <a:pt x="263" y="113637"/>
                    <a:pt x="5045" y="118597"/>
                    <a:pt x="5400" y="119128"/>
                  </a:cubicBezTo>
                  <a:cubicBezTo>
                    <a:pt x="11068" y="124974"/>
                    <a:pt x="12662" y="125682"/>
                    <a:pt x="25947" y="130642"/>
                  </a:cubicBezTo>
                  <a:lnTo>
                    <a:pt x="47381" y="138968"/>
                  </a:lnTo>
                  <a:cubicBezTo>
                    <a:pt x="50038" y="140208"/>
                    <a:pt x="53580" y="141448"/>
                    <a:pt x="53580" y="146584"/>
                  </a:cubicBezTo>
                  <a:cubicBezTo>
                    <a:pt x="53580" y="150659"/>
                    <a:pt x="50392" y="155973"/>
                    <a:pt x="44901" y="155973"/>
                  </a:cubicBezTo>
                  <a:cubicBezTo>
                    <a:pt x="37107" y="155973"/>
                    <a:pt x="31261" y="151721"/>
                    <a:pt x="29313" y="150304"/>
                  </a:cubicBezTo>
                  <a:cubicBezTo>
                    <a:pt x="28250" y="149596"/>
                    <a:pt x="28073" y="149419"/>
                    <a:pt x="27364" y="149419"/>
                  </a:cubicBezTo>
                  <a:cubicBezTo>
                    <a:pt x="25947" y="149419"/>
                    <a:pt x="25593" y="150659"/>
                    <a:pt x="25593" y="151367"/>
                  </a:cubicBezTo>
                  <a:cubicBezTo>
                    <a:pt x="25593" y="153493"/>
                    <a:pt x="34981" y="159870"/>
                    <a:pt x="44901" y="159870"/>
                  </a:cubicBezTo>
                  <a:cubicBezTo>
                    <a:pt x="55883" y="159870"/>
                    <a:pt x="63323" y="149596"/>
                    <a:pt x="63323" y="140916"/>
                  </a:cubicBezTo>
                  <a:cubicBezTo>
                    <a:pt x="63323" y="132414"/>
                    <a:pt x="56769" y="129225"/>
                    <a:pt x="54820" y="128339"/>
                  </a:cubicBezTo>
                  <a:cubicBezTo>
                    <a:pt x="52341" y="127454"/>
                    <a:pt x="46318" y="125151"/>
                    <a:pt x="44015" y="124265"/>
                  </a:cubicBezTo>
                  <a:cubicBezTo>
                    <a:pt x="40472" y="122848"/>
                    <a:pt x="36930" y="121431"/>
                    <a:pt x="33210" y="120191"/>
                  </a:cubicBezTo>
                  <a:lnTo>
                    <a:pt x="22582" y="115940"/>
                  </a:lnTo>
                  <a:cubicBezTo>
                    <a:pt x="14611" y="112752"/>
                    <a:pt x="9297" y="107615"/>
                    <a:pt x="9297" y="100175"/>
                  </a:cubicBezTo>
                  <a:cubicBezTo>
                    <a:pt x="9297" y="92912"/>
                    <a:pt x="16205" y="77502"/>
                    <a:pt x="31084" y="70062"/>
                  </a:cubicBezTo>
                  <a:cubicBezTo>
                    <a:pt x="37638" y="72365"/>
                    <a:pt x="42952" y="72365"/>
                    <a:pt x="46672" y="72365"/>
                  </a:cubicBezTo>
                  <a:cubicBezTo>
                    <a:pt x="51986" y="72365"/>
                    <a:pt x="63146" y="72365"/>
                    <a:pt x="63146" y="66873"/>
                  </a:cubicBezTo>
                  <a:cubicBezTo>
                    <a:pt x="63146" y="62445"/>
                    <a:pt x="55529" y="62091"/>
                    <a:pt x="48621" y="62091"/>
                  </a:cubicBezTo>
                  <a:cubicBezTo>
                    <a:pt x="45432" y="62091"/>
                    <a:pt x="40295" y="62091"/>
                    <a:pt x="33741" y="64216"/>
                  </a:cubicBezTo>
                  <a:cubicBezTo>
                    <a:pt x="29136" y="59611"/>
                    <a:pt x="28427" y="53765"/>
                    <a:pt x="28427" y="50400"/>
                  </a:cubicBezTo>
                  <a:cubicBezTo>
                    <a:pt x="28427" y="40480"/>
                    <a:pt x="34804" y="26841"/>
                    <a:pt x="48089" y="20287"/>
                  </a:cubicBezTo>
                  <a:cubicBezTo>
                    <a:pt x="51278" y="24184"/>
                    <a:pt x="55352" y="24184"/>
                    <a:pt x="59426" y="24184"/>
                  </a:cubicBezTo>
                  <a:cubicBezTo>
                    <a:pt x="63854" y="24184"/>
                    <a:pt x="75191" y="24184"/>
                    <a:pt x="75191" y="18692"/>
                  </a:cubicBezTo>
                  <a:cubicBezTo>
                    <a:pt x="75191" y="14087"/>
                    <a:pt x="67397" y="13910"/>
                    <a:pt x="60489" y="13910"/>
                  </a:cubicBezTo>
                  <a:cubicBezTo>
                    <a:pt x="58186" y="13910"/>
                    <a:pt x="53935" y="13910"/>
                    <a:pt x="49329" y="14795"/>
                  </a:cubicBezTo>
                  <a:cubicBezTo>
                    <a:pt x="48798" y="13201"/>
                    <a:pt x="48444" y="11961"/>
                    <a:pt x="48444" y="8950"/>
                  </a:cubicBezTo>
                  <a:cubicBezTo>
                    <a:pt x="48444" y="6470"/>
                    <a:pt x="49329" y="2750"/>
                    <a:pt x="49329" y="2396"/>
                  </a:cubicBezTo>
                  <a:cubicBezTo>
                    <a:pt x="49329" y="979"/>
                    <a:pt x="48444" y="93"/>
                    <a:pt x="47204" y="93"/>
                  </a:cubicBezTo>
                  <a:cubicBezTo>
                    <a:pt x="44015" y="93"/>
                    <a:pt x="44015" y="8241"/>
                    <a:pt x="44015" y="8773"/>
                  </a:cubicBezTo>
                  <a:cubicBezTo>
                    <a:pt x="44015" y="12316"/>
                    <a:pt x="45078" y="14973"/>
                    <a:pt x="45255" y="15681"/>
                  </a:cubicBezTo>
                  <a:cubicBezTo>
                    <a:pt x="26302" y="20995"/>
                    <a:pt x="14256" y="35166"/>
                    <a:pt x="14256" y="48806"/>
                  </a:cubicBezTo>
                  <a:cubicBezTo>
                    <a:pt x="14256" y="55360"/>
                    <a:pt x="17445" y="62799"/>
                    <a:pt x="25770" y="67582"/>
                  </a:cubicBezTo>
                  <a:lnTo>
                    <a:pt x="23467" y="69353"/>
                  </a:lnTo>
                  <a:close/>
                  <a:moveTo>
                    <a:pt x="52163" y="18692"/>
                  </a:moveTo>
                  <a:cubicBezTo>
                    <a:pt x="54998" y="17807"/>
                    <a:pt x="58717" y="17807"/>
                    <a:pt x="60666" y="17807"/>
                  </a:cubicBezTo>
                  <a:cubicBezTo>
                    <a:pt x="66689" y="17807"/>
                    <a:pt x="67397" y="17984"/>
                    <a:pt x="70586" y="18870"/>
                  </a:cubicBezTo>
                  <a:cubicBezTo>
                    <a:pt x="69168" y="19401"/>
                    <a:pt x="67397" y="20287"/>
                    <a:pt x="59603" y="20287"/>
                  </a:cubicBezTo>
                  <a:cubicBezTo>
                    <a:pt x="56238" y="20287"/>
                    <a:pt x="54112" y="20287"/>
                    <a:pt x="52163" y="18692"/>
                  </a:cubicBezTo>
                  <a:close/>
                  <a:moveTo>
                    <a:pt x="38347" y="67050"/>
                  </a:moveTo>
                  <a:cubicBezTo>
                    <a:pt x="42421" y="65988"/>
                    <a:pt x="46318" y="65988"/>
                    <a:pt x="48444" y="65988"/>
                  </a:cubicBezTo>
                  <a:cubicBezTo>
                    <a:pt x="54643" y="65988"/>
                    <a:pt x="55352" y="66165"/>
                    <a:pt x="58540" y="67050"/>
                  </a:cubicBezTo>
                  <a:cubicBezTo>
                    <a:pt x="57123" y="67759"/>
                    <a:pt x="55352" y="68468"/>
                    <a:pt x="47204" y="68468"/>
                  </a:cubicBezTo>
                  <a:cubicBezTo>
                    <a:pt x="43129" y="68468"/>
                    <a:pt x="41535" y="68468"/>
                    <a:pt x="38347" y="67050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形状 186">
              <a:extLst>
                <a:ext uri="{FF2B5EF4-FFF2-40B4-BE49-F238E27FC236}">
                  <a16:creationId xmlns:a16="http://schemas.microsoft.com/office/drawing/2014/main" id="{0143FFCE-2C3D-9106-15F0-11FBB2A04EEC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5141416" y="4216276"/>
              <a:ext cx="41095" cy="177135"/>
            </a:xfrm>
            <a:custGeom>
              <a:avLst/>
              <a:gdLst>
                <a:gd name="connsiteX0" fmla="*/ 41363 w 41095"/>
                <a:gd name="connsiteY0" fmla="*/ 88661 h 177135"/>
                <a:gd name="connsiteX1" fmla="*/ 29672 w 41095"/>
                <a:gd name="connsiteY1" fmla="*/ 33395 h 177135"/>
                <a:gd name="connsiteX2" fmla="*/ 2039 w 41095"/>
                <a:gd name="connsiteY2" fmla="*/ 93 h 177135"/>
                <a:gd name="connsiteX3" fmla="*/ 267 w 41095"/>
                <a:gd name="connsiteY3" fmla="*/ 1865 h 177135"/>
                <a:gd name="connsiteX4" fmla="*/ 3633 w 41095"/>
                <a:gd name="connsiteY4" fmla="*/ 5939 h 177135"/>
                <a:gd name="connsiteX5" fmla="*/ 31089 w 41095"/>
                <a:gd name="connsiteY5" fmla="*/ 88661 h 177135"/>
                <a:gd name="connsiteX6" fmla="*/ 2570 w 41095"/>
                <a:gd name="connsiteY6" fmla="*/ 172446 h 177135"/>
                <a:gd name="connsiteX7" fmla="*/ 267 w 41095"/>
                <a:gd name="connsiteY7" fmla="*/ 175458 h 177135"/>
                <a:gd name="connsiteX8" fmla="*/ 2039 w 41095"/>
                <a:gd name="connsiteY8" fmla="*/ 177229 h 177135"/>
                <a:gd name="connsiteX9" fmla="*/ 30203 w 41095"/>
                <a:gd name="connsiteY9" fmla="*/ 142687 h 177135"/>
                <a:gd name="connsiteX10" fmla="*/ 41363 w 41095"/>
                <a:gd name="connsiteY10" fmla="*/ 8866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63" y="88661"/>
                  </a:moveTo>
                  <a:cubicBezTo>
                    <a:pt x="41363" y="74844"/>
                    <a:pt x="39414" y="53411"/>
                    <a:pt x="29672" y="33395"/>
                  </a:cubicBezTo>
                  <a:cubicBezTo>
                    <a:pt x="19044" y="11607"/>
                    <a:pt x="3810" y="93"/>
                    <a:pt x="2039" y="93"/>
                  </a:cubicBezTo>
                  <a:cubicBezTo>
                    <a:pt x="976" y="93"/>
                    <a:pt x="267" y="802"/>
                    <a:pt x="267" y="1865"/>
                  </a:cubicBezTo>
                  <a:cubicBezTo>
                    <a:pt x="267" y="2396"/>
                    <a:pt x="267" y="2750"/>
                    <a:pt x="3633" y="5939"/>
                  </a:cubicBezTo>
                  <a:cubicBezTo>
                    <a:pt x="20992" y="23475"/>
                    <a:pt x="31089" y="51640"/>
                    <a:pt x="31089" y="88661"/>
                  </a:cubicBezTo>
                  <a:cubicBezTo>
                    <a:pt x="31089" y="118951"/>
                    <a:pt x="24535" y="150127"/>
                    <a:pt x="2570" y="172446"/>
                  </a:cubicBezTo>
                  <a:cubicBezTo>
                    <a:pt x="267" y="174572"/>
                    <a:pt x="267" y="174926"/>
                    <a:pt x="267" y="175458"/>
                  </a:cubicBezTo>
                  <a:cubicBezTo>
                    <a:pt x="267" y="176520"/>
                    <a:pt x="976" y="177229"/>
                    <a:pt x="2039" y="177229"/>
                  </a:cubicBezTo>
                  <a:cubicBezTo>
                    <a:pt x="3810" y="177229"/>
                    <a:pt x="19752" y="165184"/>
                    <a:pt x="30203" y="142687"/>
                  </a:cubicBezTo>
                  <a:cubicBezTo>
                    <a:pt x="39237" y="123203"/>
                    <a:pt x="41363" y="103540"/>
                    <a:pt x="41363" y="88661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形状 187">
              <a:extLst>
                <a:ext uri="{FF2B5EF4-FFF2-40B4-BE49-F238E27FC236}">
                  <a16:creationId xmlns:a16="http://schemas.microsoft.com/office/drawing/2014/main" id="{7803389E-0689-2F0E-0590-C3119102A311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5215439" y="4330352"/>
              <a:ext cx="20724" cy="52963"/>
            </a:xfrm>
            <a:custGeom>
              <a:avLst/>
              <a:gdLst>
                <a:gd name="connsiteX0" fmla="*/ 20996 w 20724"/>
                <a:gd name="connsiteY0" fmla="*/ 18692 h 52963"/>
                <a:gd name="connsiteX1" fmla="*/ 9660 w 20724"/>
                <a:gd name="connsiteY1" fmla="*/ 93 h 52963"/>
                <a:gd name="connsiteX2" fmla="*/ 271 w 20724"/>
                <a:gd name="connsiteY2" fmla="*/ 9481 h 52963"/>
                <a:gd name="connsiteX3" fmla="*/ 9660 w 20724"/>
                <a:gd name="connsiteY3" fmla="*/ 18870 h 52963"/>
                <a:gd name="connsiteX4" fmla="*/ 15859 w 20724"/>
                <a:gd name="connsiteY4" fmla="*/ 16567 h 52963"/>
                <a:gd name="connsiteX5" fmla="*/ 16745 w 20724"/>
                <a:gd name="connsiteY5" fmla="*/ 16035 h 52963"/>
                <a:gd name="connsiteX6" fmla="*/ 17099 w 20724"/>
                <a:gd name="connsiteY6" fmla="*/ 18692 h 52963"/>
                <a:gd name="connsiteX7" fmla="*/ 5054 w 20724"/>
                <a:gd name="connsiteY7" fmla="*/ 48274 h 52963"/>
                <a:gd name="connsiteX8" fmla="*/ 3105 w 20724"/>
                <a:gd name="connsiteY8" fmla="*/ 51108 h 52963"/>
                <a:gd name="connsiteX9" fmla="*/ 4877 w 20724"/>
                <a:gd name="connsiteY9" fmla="*/ 53057 h 52963"/>
                <a:gd name="connsiteX10" fmla="*/ 20996 w 20724"/>
                <a:gd name="connsiteY10" fmla="*/ 18692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96" y="18692"/>
                  </a:moveTo>
                  <a:cubicBezTo>
                    <a:pt x="20996" y="7001"/>
                    <a:pt x="16568" y="93"/>
                    <a:pt x="9660" y="93"/>
                  </a:cubicBezTo>
                  <a:cubicBezTo>
                    <a:pt x="3814" y="93"/>
                    <a:pt x="271" y="4522"/>
                    <a:pt x="271" y="9481"/>
                  </a:cubicBezTo>
                  <a:cubicBezTo>
                    <a:pt x="271" y="14264"/>
                    <a:pt x="3814" y="18870"/>
                    <a:pt x="9660" y="18870"/>
                  </a:cubicBezTo>
                  <a:cubicBezTo>
                    <a:pt x="11785" y="18870"/>
                    <a:pt x="14088" y="18161"/>
                    <a:pt x="15859" y="16567"/>
                  </a:cubicBezTo>
                  <a:cubicBezTo>
                    <a:pt x="16391" y="16213"/>
                    <a:pt x="16568" y="16035"/>
                    <a:pt x="16745" y="16035"/>
                  </a:cubicBezTo>
                  <a:cubicBezTo>
                    <a:pt x="16922" y="16035"/>
                    <a:pt x="17099" y="16213"/>
                    <a:pt x="17099" y="18692"/>
                  </a:cubicBezTo>
                  <a:cubicBezTo>
                    <a:pt x="17099" y="31800"/>
                    <a:pt x="10899" y="42429"/>
                    <a:pt x="5054" y="48274"/>
                  </a:cubicBezTo>
                  <a:cubicBezTo>
                    <a:pt x="3105" y="50223"/>
                    <a:pt x="3105" y="50577"/>
                    <a:pt x="3105" y="51108"/>
                  </a:cubicBezTo>
                  <a:cubicBezTo>
                    <a:pt x="3105" y="52348"/>
                    <a:pt x="3991" y="53057"/>
                    <a:pt x="4877" y="53057"/>
                  </a:cubicBezTo>
                  <a:cubicBezTo>
                    <a:pt x="6825" y="53057"/>
                    <a:pt x="20996" y="39417"/>
                    <a:pt x="20996" y="18692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形状 188">
              <a:extLst>
                <a:ext uri="{FF2B5EF4-FFF2-40B4-BE49-F238E27FC236}">
                  <a16:creationId xmlns:a16="http://schemas.microsoft.com/office/drawing/2014/main" id="{89879E6E-2731-3016-A0A8-0EC1C95DD16A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5288320" y="4224247"/>
              <a:ext cx="88390" cy="161193"/>
            </a:xfrm>
            <a:custGeom>
              <a:avLst/>
              <a:gdLst>
                <a:gd name="connsiteX0" fmla="*/ 55896 w 88390"/>
                <a:gd name="connsiteY0" fmla="*/ 54120 h 161193"/>
                <a:gd name="connsiteX1" fmla="*/ 71130 w 88390"/>
                <a:gd name="connsiteY1" fmla="*/ 54120 h 161193"/>
                <a:gd name="connsiteX2" fmla="*/ 76444 w 88390"/>
                <a:gd name="connsiteY2" fmla="*/ 50577 h 161193"/>
                <a:gd name="connsiteX3" fmla="*/ 71661 w 88390"/>
                <a:gd name="connsiteY3" fmla="*/ 48628 h 161193"/>
                <a:gd name="connsiteX4" fmla="*/ 56959 w 88390"/>
                <a:gd name="connsiteY4" fmla="*/ 48628 h 161193"/>
                <a:gd name="connsiteX5" fmla="*/ 60679 w 88390"/>
                <a:gd name="connsiteY5" fmla="*/ 28435 h 161193"/>
                <a:gd name="connsiteX6" fmla="*/ 64930 w 88390"/>
                <a:gd name="connsiteY6" fmla="*/ 10013 h 161193"/>
                <a:gd name="connsiteX7" fmla="*/ 73256 w 88390"/>
                <a:gd name="connsiteY7" fmla="*/ 3990 h 161193"/>
                <a:gd name="connsiteX8" fmla="*/ 81935 w 88390"/>
                <a:gd name="connsiteY8" fmla="*/ 7179 h 161193"/>
                <a:gd name="connsiteX9" fmla="*/ 72370 w 88390"/>
                <a:gd name="connsiteY9" fmla="*/ 16744 h 161193"/>
                <a:gd name="connsiteX10" fmla="*/ 78924 w 88390"/>
                <a:gd name="connsiteY10" fmla="*/ 22944 h 161193"/>
                <a:gd name="connsiteX11" fmla="*/ 88666 w 88390"/>
                <a:gd name="connsiteY11" fmla="*/ 12316 h 161193"/>
                <a:gd name="connsiteX12" fmla="*/ 73256 w 88390"/>
                <a:gd name="connsiteY12" fmla="*/ 93 h 161193"/>
                <a:gd name="connsiteX13" fmla="*/ 50759 w 88390"/>
                <a:gd name="connsiteY13" fmla="*/ 20818 h 161193"/>
                <a:gd name="connsiteX14" fmla="*/ 44914 w 88390"/>
                <a:gd name="connsiteY14" fmla="*/ 48628 h 161193"/>
                <a:gd name="connsiteX15" fmla="*/ 32692 w 88390"/>
                <a:gd name="connsiteY15" fmla="*/ 48628 h 161193"/>
                <a:gd name="connsiteX16" fmla="*/ 27378 w 88390"/>
                <a:gd name="connsiteY16" fmla="*/ 51994 h 161193"/>
                <a:gd name="connsiteX17" fmla="*/ 32337 w 88390"/>
                <a:gd name="connsiteY17" fmla="*/ 54120 h 161193"/>
                <a:gd name="connsiteX18" fmla="*/ 44028 w 88390"/>
                <a:gd name="connsiteY18" fmla="*/ 54120 h 161193"/>
                <a:gd name="connsiteX19" fmla="*/ 30743 w 88390"/>
                <a:gd name="connsiteY19" fmla="*/ 124088 h 161193"/>
                <a:gd name="connsiteX20" fmla="*/ 15332 w 88390"/>
                <a:gd name="connsiteY20" fmla="*/ 157390 h 161193"/>
                <a:gd name="connsiteX21" fmla="*/ 6830 w 88390"/>
                <a:gd name="connsiteY21" fmla="*/ 154201 h 161193"/>
                <a:gd name="connsiteX22" fmla="*/ 16572 w 88390"/>
                <a:gd name="connsiteY22" fmla="*/ 144636 h 161193"/>
                <a:gd name="connsiteX23" fmla="*/ 10018 w 88390"/>
                <a:gd name="connsiteY23" fmla="*/ 138436 h 161193"/>
                <a:gd name="connsiteX24" fmla="*/ 276 w 88390"/>
                <a:gd name="connsiteY24" fmla="*/ 149064 h 161193"/>
                <a:gd name="connsiteX25" fmla="*/ 15332 w 88390"/>
                <a:gd name="connsiteY25" fmla="*/ 161287 h 161193"/>
                <a:gd name="connsiteX26" fmla="*/ 35349 w 88390"/>
                <a:gd name="connsiteY26" fmla="*/ 144105 h 161193"/>
                <a:gd name="connsiteX27" fmla="*/ 45268 w 88390"/>
                <a:gd name="connsiteY27" fmla="*/ 110272 h 161193"/>
                <a:gd name="connsiteX28" fmla="*/ 55896 w 88390"/>
                <a:gd name="connsiteY28" fmla="*/ 54120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896" y="54120"/>
                  </a:moveTo>
                  <a:lnTo>
                    <a:pt x="71130" y="54120"/>
                  </a:lnTo>
                  <a:cubicBezTo>
                    <a:pt x="74673" y="54120"/>
                    <a:pt x="76444" y="54120"/>
                    <a:pt x="76444" y="50577"/>
                  </a:cubicBezTo>
                  <a:cubicBezTo>
                    <a:pt x="76444" y="48628"/>
                    <a:pt x="74673" y="48628"/>
                    <a:pt x="71661" y="48628"/>
                  </a:cubicBezTo>
                  <a:lnTo>
                    <a:pt x="56959" y="48628"/>
                  </a:lnTo>
                  <a:lnTo>
                    <a:pt x="60679" y="28435"/>
                  </a:lnTo>
                  <a:cubicBezTo>
                    <a:pt x="61388" y="24715"/>
                    <a:pt x="63867" y="12138"/>
                    <a:pt x="64930" y="10013"/>
                  </a:cubicBezTo>
                  <a:cubicBezTo>
                    <a:pt x="66525" y="6647"/>
                    <a:pt x="69536" y="3990"/>
                    <a:pt x="73256" y="3990"/>
                  </a:cubicBezTo>
                  <a:cubicBezTo>
                    <a:pt x="73964" y="3990"/>
                    <a:pt x="78570" y="3990"/>
                    <a:pt x="81935" y="7179"/>
                  </a:cubicBezTo>
                  <a:cubicBezTo>
                    <a:pt x="74141" y="7887"/>
                    <a:pt x="72370" y="14087"/>
                    <a:pt x="72370" y="16744"/>
                  </a:cubicBezTo>
                  <a:cubicBezTo>
                    <a:pt x="72370" y="20818"/>
                    <a:pt x="75558" y="22944"/>
                    <a:pt x="78924" y="22944"/>
                  </a:cubicBezTo>
                  <a:cubicBezTo>
                    <a:pt x="83530" y="22944"/>
                    <a:pt x="88666" y="19047"/>
                    <a:pt x="88666" y="12316"/>
                  </a:cubicBezTo>
                  <a:cubicBezTo>
                    <a:pt x="88666" y="4167"/>
                    <a:pt x="80518" y="93"/>
                    <a:pt x="73256" y="93"/>
                  </a:cubicBezTo>
                  <a:cubicBezTo>
                    <a:pt x="67233" y="93"/>
                    <a:pt x="56074" y="3282"/>
                    <a:pt x="50759" y="20818"/>
                  </a:cubicBezTo>
                  <a:cubicBezTo>
                    <a:pt x="49697" y="24538"/>
                    <a:pt x="49165" y="26309"/>
                    <a:pt x="44914" y="48628"/>
                  </a:cubicBezTo>
                  <a:lnTo>
                    <a:pt x="32692" y="48628"/>
                  </a:lnTo>
                  <a:cubicBezTo>
                    <a:pt x="29326" y="48628"/>
                    <a:pt x="27378" y="48628"/>
                    <a:pt x="27378" y="51994"/>
                  </a:cubicBezTo>
                  <a:cubicBezTo>
                    <a:pt x="27378" y="54120"/>
                    <a:pt x="28972" y="54120"/>
                    <a:pt x="32337" y="54120"/>
                  </a:cubicBezTo>
                  <a:lnTo>
                    <a:pt x="44028" y="54120"/>
                  </a:lnTo>
                  <a:lnTo>
                    <a:pt x="30743" y="124088"/>
                  </a:lnTo>
                  <a:cubicBezTo>
                    <a:pt x="27555" y="141270"/>
                    <a:pt x="24543" y="157390"/>
                    <a:pt x="15332" y="157390"/>
                  </a:cubicBezTo>
                  <a:cubicBezTo>
                    <a:pt x="14624" y="157390"/>
                    <a:pt x="10195" y="157390"/>
                    <a:pt x="6830" y="154201"/>
                  </a:cubicBezTo>
                  <a:cubicBezTo>
                    <a:pt x="14978" y="153670"/>
                    <a:pt x="16572" y="147293"/>
                    <a:pt x="16572" y="144636"/>
                  </a:cubicBezTo>
                  <a:cubicBezTo>
                    <a:pt x="16572" y="140562"/>
                    <a:pt x="13384" y="138436"/>
                    <a:pt x="10018" y="138436"/>
                  </a:cubicBezTo>
                  <a:cubicBezTo>
                    <a:pt x="5413" y="138436"/>
                    <a:pt x="276" y="142333"/>
                    <a:pt x="276" y="149064"/>
                  </a:cubicBezTo>
                  <a:cubicBezTo>
                    <a:pt x="276" y="157035"/>
                    <a:pt x="8070" y="161287"/>
                    <a:pt x="15332" y="161287"/>
                  </a:cubicBezTo>
                  <a:cubicBezTo>
                    <a:pt x="25075" y="161287"/>
                    <a:pt x="32160" y="150836"/>
                    <a:pt x="35349" y="144105"/>
                  </a:cubicBezTo>
                  <a:cubicBezTo>
                    <a:pt x="41017" y="132945"/>
                    <a:pt x="45091" y="111512"/>
                    <a:pt x="45268" y="110272"/>
                  </a:cubicBezTo>
                  <a:lnTo>
                    <a:pt x="55896" y="54120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形状 189">
              <a:extLst>
                <a:ext uri="{FF2B5EF4-FFF2-40B4-BE49-F238E27FC236}">
                  <a16:creationId xmlns:a16="http://schemas.microsoft.com/office/drawing/2014/main" id="{DB01E4B3-6654-4D11-DFA4-7B86A0EA2C91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5372103" y="4293365"/>
              <a:ext cx="57533" cy="84812"/>
            </a:xfrm>
            <a:custGeom>
              <a:avLst/>
              <a:gdLst>
                <a:gd name="connsiteX0" fmla="*/ 57814 w 57533"/>
                <a:gd name="connsiteY0" fmla="*/ 42873 h 84812"/>
                <a:gd name="connsiteX1" fmla="*/ 50499 w 57533"/>
                <a:gd name="connsiteY1" fmla="*/ 10758 h 84812"/>
                <a:gd name="connsiteX2" fmla="*/ 29047 w 57533"/>
                <a:gd name="connsiteY2" fmla="*/ 95 h 84812"/>
                <a:gd name="connsiteX3" fmla="*/ 281 w 57533"/>
                <a:gd name="connsiteY3" fmla="*/ 42873 h 84812"/>
                <a:gd name="connsiteX4" fmla="*/ 29047 w 57533"/>
                <a:gd name="connsiteY4" fmla="*/ 84907 h 84812"/>
                <a:gd name="connsiteX5" fmla="*/ 57814 w 57533"/>
                <a:gd name="connsiteY5" fmla="*/ 42873 h 84812"/>
                <a:gd name="connsiteX6" fmla="*/ 29047 w 57533"/>
                <a:gd name="connsiteY6" fmla="*/ 81435 h 84812"/>
                <a:gd name="connsiteX7" fmla="*/ 13300 w 57533"/>
                <a:gd name="connsiteY7" fmla="*/ 67920 h 84812"/>
                <a:gd name="connsiteX8" fmla="*/ 11564 w 57533"/>
                <a:gd name="connsiteY8" fmla="*/ 41261 h 84812"/>
                <a:gd name="connsiteX9" fmla="*/ 13424 w 57533"/>
                <a:gd name="connsiteY9" fmla="*/ 15966 h 84812"/>
                <a:gd name="connsiteX10" fmla="*/ 29047 w 57533"/>
                <a:gd name="connsiteY10" fmla="*/ 3567 h 84812"/>
                <a:gd name="connsiteX11" fmla="*/ 44423 w 57533"/>
                <a:gd name="connsiteY11" fmla="*/ 14850 h 84812"/>
                <a:gd name="connsiteX12" fmla="*/ 46531 w 57533"/>
                <a:gd name="connsiteY12" fmla="*/ 41261 h 84812"/>
                <a:gd name="connsiteX13" fmla="*/ 44919 w 57533"/>
                <a:gd name="connsiteY13" fmla="*/ 67424 h 84812"/>
                <a:gd name="connsiteX14" fmla="*/ 29047 w 57533"/>
                <a:gd name="connsiteY14" fmla="*/ 81435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533" h="84812">
                  <a:moveTo>
                    <a:pt x="57814" y="42873"/>
                  </a:moveTo>
                  <a:cubicBezTo>
                    <a:pt x="57814" y="29233"/>
                    <a:pt x="56202" y="19438"/>
                    <a:pt x="50499" y="10758"/>
                  </a:cubicBezTo>
                  <a:cubicBezTo>
                    <a:pt x="46655" y="5054"/>
                    <a:pt x="38967" y="95"/>
                    <a:pt x="29047" y="95"/>
                  </a:cubicBezTo>
                  <a:cubicBezTo>
                    <a:pt x="281" y="95"/>
                    <a:pt x="281" y="33945"/>
                    <a:pt x="281" y="42873"/>
                  </a:cubicBezTo>
                  <a:cubicBezTo>
                    <a:pt x="281" y="51801"/>
                    <a:pt x="281" y="84907"/>
                    <a:pt x="29047" y="84907"/>
                  </a:cubicBezTo>
                  <a:cubicBezTo>
                    <a:pt x="57814" y="84907"/>
                    <a:pt x="57814" y="51801"/>
                    <a:pt x="57814" y="42873"/>
                  </a:cubicBezTo>
                  <a:close/>
                  <a:moveTo>
                    <a:pt x="29047" y="81435"/>
                  </a:moveTo>
                  <a:cubicBezTo>
                    <a:pt x="23344" y="81435"/>
                    <a:pt x="15780" y="78088"/>
                    <a:pt x="13300" y="67920"/>
                  </a:cubicBezTo>
                  <a:cubicBezTo>
                    <a:pt x="11564" y="60604"/>
                    <a:pt x="11564" y="50437"/>
                    <a:pt x="11564" y="41261"/>
                  </a:cubicBezTo>
                  <a:cubicBezTo>
                    <a:pt x="11564" y="32209"/>
                    <a:pt x="11564" y="22786"/>
                    <a:pt x="13424" y="15966"/>
                  </a:cubicBezTo>
                  <a:cubicBezTo>
                    <a:pt x="16028" y="6170"/>
                    <a:pt x="23964" y="3567"/>
                    <a:pt x="29047" y="3567"/>
                  </a:cubicBezTo>
                  <a:cubicBezTo>
                    <a:pt x="35743" y="3567"/>
                    <a:pt x="42191" y="7658"/>
                    <a:pt x="44423" y="14850"/>
                  </a:cubicBezTo>
                  <a:cubicBezTo>
                    <a:pt x="46407" y="21546"/>
                    <a:pt x="46531" y="30473"/>
                    <a:pt x="46531" y="41261"/>
                  </a:cubicBezTo>
                  <a:cubicBezTo>
                    <a:pt x="46531" y="50437"/>
                    <a:pt x="46531" y="59612"/>
                    <a:pt x="44919" y="67424"/>
                  </a:cubicBezTo>
                  <a:cubicBezTo>
                    <a:pt x="42439" y="78708"/>
                    <a:pt x="34007" y="81435"/>
                    <a:pt x="29047" y="81435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形状 190">
              <a:extLst>
                <a:ext uri="{FF2B5EF4-FFF2-40B4-BE49-F238E27FC236}">
                  <a16:creationId xmlns:a16="http://schemas.microsoft.com/office/drawing/2014/main" id="{0CD4999A-B971-29C9-9D57-B42CBC77F03A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5462657" y="4216276"/>
              <a:ext cx="41095" cy="177135"/>
            </a:xfrm>
            <a:custGeom>
              <a:avLst/>
              <a:gdLst>
                <a:gd name="connsiteX0" fmla="*/ 41381 w 41095"/>
                <a:gd name="connsiteY0" fmla="*/ 175458 h 177135"/>
                <a:gd name="connsiteX1" fmla="*/ 38369 w 41095"/>
                <a:gd name="connsiteY1" fmla="*/ 171561 h 177135"/>
                <a:gd name="connsiteX2" fmla="*/ 10559 w 41095"/>
                <a:gd name="connsiteY2" fmla="*/ 88661 h 177135"/>
                <a:gd name="connsiteX3" fmla="*/ 39078 w 41095"/>
                <a:gd name="connsiteY3" fmla="*/ 4876 h 177135"/>
                <a:gd name="connsiteX4" fmla="*/ 41381 w 41095"/>
                <a:gd name="connsiteY4" fmla="*/ 1865 h 177135"/>
                <a:gd name="connsiteX5" fmla="*/ 39609 w 41095"/>
                <a:gd name="connsiteY5" fmla="*/ 93 h 177135"/>
                <a:gd name="connsiteX6" fmla="*/ 11445 w 41095"/>
                <a:gd name="connsiteY6" fmla="*/ 34635 h 177135"/>
                <a:gd name="connsiteX7" fmla="*/ 285 w 41095"/>
                <a:gd name="connsiteY7" fmla="*/ 88661 h 177135"/>
                <a:gd name="connsiteX8" fmla="*/ 11976 w 41095"/>
                <a:gd name="connsiteY8" fmla="*/ 143927 h 177135"/>
                <a:gd name="connsiteX9" fmla="*/ 39609 w 41095"/>
                <a:gd name="connsiteY9" fmla="*/ 177229 h 177135"/>
                <a:gd name="connsiteX10" fmla="*/ 41381 w 41095"/>
                <a:gd name="connsiteY10" fmla="*/ 175458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81" y="175458"/>
                  </a:moveTo>
                  <a:cubicBezTo>
                    <a:pt x="41381" y="174926"/>
                    <a:pt x="41381" y="174572"/>
                    <a:pt x="38369" y="171561"/>
                  </a:cubicBezTo>
                  <a:cubicBezTo>
                    <a:pt x="16227" y="149241"/>
                    <a:pt x="10559" y="115763"/>
                    <a:pt x="10559" y="88661"/>
                  </a:cubicBezTo>
                  <a:cubicBezTo>
                    <a:pt x="10559" y="57839"/>
                    <a:pt x="17290" y="27018"/>
                    <a:pt x="39078" y="4876"/>
                  </a:cubicBezTo>
                  <a:cubicBezTo>
                    <a:pt x="41381" y="2750"/>
                    <a:pt x="41381" y="2396"/>
                    <a:pt x="41381" y="1865"/>
                  </a:cubicBezTo>
                  <a:cubicBezTo>
                    <a:pt x="41381" y="625"/>
                    <a:pt x="40672" y="93"/>
                    <a:pt x="39609" y="93"/>
                  </a:cubicBezTo>
                  <a:cubicBezTo>
                    <a:pt x="37838" y="93"/>
                    <a:pt x="21896" y="12138"/>
                    <a:pt x="11445" y="34635"/>
                  </a:cubicBezTo>
                  <a:cubicBezTo>
                    <a:pt x="2411" y="54120"/>
                    <a:pt x="285" y="73782"/>
                    <a:pt x="285" y="88661"/>
                  </a:cubicBezTo>
                  <a:cubicBezTo>
                    <a:pt x="285" y="102478"/>
                    <a:pt x="2234" y="123911"/>
                    <a:pt x="11976" y="143927"/>
                  </a:cubicBezTo>
                  <a:cubicBezTo>
                    <a:pt x="22604" y="165715"/>
                    <a:pt x="37838" y="177229"/>
                    <a:pt x="39609" y="177229"/>
                  </a:cubicBezTo>
                  <a:cubicBezTo>
                    <a:pt x="40672" y="177229"/>
                    <a:pt x="41381" y="176698"/>
                    <a:pt x="41381" y="175458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形状 191">
              <a:extLst>
                <a:ext uri="{FF2B5EF4-FFF2-40B4-BE49-F238E27FC236}">
                  <a16:creationId xmlns:a16="http://schemas.microsoft.com/office/drawing/2014/main" id="{A8839EB3-484F-1A59-5A3B-ED848CFAA079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5518081" y="4225664"/>
              <a:ext cx="74928" cy="159776"/>
            </a:xfrm>
            <a:custGeom>
              <a:avLst/>
              <a:gdLst>
                <a:gd name="connsiteX0" fmla="*/ 23494 w 74928"/>
                <a:gd name="connsiteY0" fmla="*/ 69353 h 159776"/>
                <a:gd name="connsiteX1" fmla="*/ 289 w 74928"/>
                <a:gd name="connsiteY1" fmla="*/ 105135 h 159776"/>
                <a:gd name="connsiteX2" fmla="*/ 5426 w 74928"/>
                <a:gd name="connsiteY2" fmla="*/ 119128 h 159776"/>
                <a:gd name="connsiteX3" fmla="*/ 25974 w 74928"/>
                <a:gd name="connsiteY3" fmla="*/ 130642 h 159776"/>
                <a:gd name="connsiteX4" fmla="*/ 47407 w 74928"/>
                <a:gd name="connsiteY4" fmla="*/ 138968 h 159776"/>
                <a:gd name="connsiteX5" fmla="*/ 53607 w 74928"/>
                <a:gd name="connsiteY5" fmla="*/ 146584 h 159776"/>
                <a:gd name="connsiteX6" fmla="*/ 44927 w 74928"/>
                <a:gd name="connsiteY6" fmla="*/ 155973 h 159776"/>
                <a:gd name="connsiteX7" fmla="*/ 29339 w 74928"/>
                <a:gd name="connsiteY7" fmla="*/ 150304 h 159776"/>
                <a:gd name="connsiteX8" fmla="*/ 27391 w 74928"/>
                <a:gd name="connsiteY8" fmla="*/ 149419 h 159776"/>
                <a:gd name="connsiteX9" fmla="*/ 25619 w 74928"/>
                <a:gd name="connsiteY9" fmla="*/ 151367 h 159776"/>
                <a:gd name="connsiteX10" fmla="*/ 44927 w 74928"/>
                <a:gd name="connsiteY10" fmla="*/ 159870 h 159776"/>
                <a:gd name="connsiteX11" fmla="*/ 63349 w 74928"/>
                <a:gd name="connsiteY11" fmla="*/ 140916 h 159776"/>
                <a:gd name="connsiteX12" fmla="*/ 54847 w 74928"/>
                <a:gd name="connsiteY12" fmla="*/ 128339 h 159776"/>
                <a:gd name="connsiteX13" fmla="*/ 44041 w 74928"/>
                <a:gd name="connsiteY13" fmla="*/ 124265 h 159776"/>
                <a:gd name="connsiteX14" fmla="*/ 33236 w 74928"/>
                <a:gd name="connsiteY14" fmla="*/ 120191 h 159776"/>
                <a:gd name="connsiteX15" fmla="*/ 22608 w 74928"/>
                <a:gd name="connsiteY15" fmla="*/ 115940 h 159776"/>
                <a:gd name="connsiteX16" fmla="*/ 9323 w 74928"/>
                <a:gd name="connsiteY16" fmla="*/ 100175 h 159776"/>
                <a:gd name="connsiteX17" fmla="*/ 31111 w 74928"/>
                <a:gd name="connsiteY17" fmla="*/ 70062 h 159776"/>
                <a:gd name="connsiteX18" fmla="*/ 46699 w 74928"/>
                <a:gd name="connsiteY18" fmla="*/ 72365 h 159776"/>
                <a:gd name="connsiteX19" fmla="*/ 63172 w 74928"/>
                <a:gd name="connsiteY19" fmla="*/ 66873 h 159776"/>
                <a:gd name="connsiteX20" fmla="*/ 48647 w 74928"/>
                <a:gd name="connsiteY20" fmla="*/ 62091 h 159776"/>
                <a:gd name="connsiteX21" fmla="*/ 33768 w 74928"/>
                <a:gd name="connsiteY21" fmla="*/ 64216 h 159776"/>
                <a:gd name="connsiteX22" fmla="*/ 28454 w 74928"/>
                <a:gd name="connsiteY22" fmla="*/ 50400 h 159776"/>
                <a:gd name="connsiteX23" fmla="*/ 48116 w 74928"/>
                <a:gd name="connsiteY23" fmla="*/ 20287 h 159776"/>
                <a:gd name="connsiteX24" fmla="*/ 59452 w 74928"/>
                <a:gd name="connsiteY24" fmla="*/ 24184 h 159776"/>
                <a:gd name="connsiteX25" fmla="*/ 75217 w 74928"/>
                <a:gd name="connsiteY25" fmla="*/ 18692 h 159776"/>
                <a:gd name="connsiteX26" fmla="*/ 60515 w 74928"/>
                <a:gd name="connsiteY26" fmla="*/ 13910 h 159776"/>
                <a:gd name="connsiteX27" fmla="*/ 49356 w 74928"/>
                <a:gd name="connsiteY27" fmla="*/ 14795 h 159776"/>
                <a:gd name="connsiteX28" fmla="*/ 48470 w 74928"/>
                <a:gd name="connsiteY28" fmla="*/ 8950 h 159776"/>
                <a:gd name="connsiteX29" fmla="*/ 49356 w 74928"/>
                <a:gd name="connsiteY29" fmla="*/ 2396 h 159776"/>
                <a:gd name="connsiteX30" fmla="*/ 47230 w 74928"/>
                <a:gd name="connsiteY30" fmla="*/ 93 h 159776"/>
                <a:gd name="connsiteX31" fmla="*/ 44041 w 74928"/>
                <a:gd name="connsiteY31" fmla="*/ 8773 h 159776"/>
                <a:gd name="connsiteX32" fmla="*/ 45281 w 74928"/>
                <a:gd name="connsiteY32" fmla="*/ 15681 h 159776"/>
                <a:gd name="connsiteX33" fmla="*/ 14283 w 74928"/>
                <a:gd name="connsiteY33" fmla="*/ 48806 h 159776"/>
                <a:gd name="connsiteX34" fmla="*/ 25797 w 74928"/>
                <a:gd name="connsiteY34" fmla="*/ 67582 h 159776"/>
                <a:gd name="connsiteX35" fmla="*/ 23494 w 74928"/>
                <a:gd name="connsiteY35" fmla="*/ 69353 h 159776"/>
                <a:gd name="connsiteX36" fmla="*/ 52190 w 74928"/>
                <a:gd name="connsiteY36" fmla="*/ 18692 h 159776"/>
                <a:gd name="connsiteX37" fmla="*/ 60692 w 74928"/>
                <a:gd name="connsiteY37" fmla="*/ 17807 h 159776"/>
                <a:gd name="connsiteX38" fmla="*/ 70612 w 74928"/>
                <a:gd name="connsiteY38" fmla="*/ 18870 h 159776"/>
                <a:gd name="connsiteX39" fmla="*/ 59629 w 74928"/>
                <a:gd name="connsiteY39" fmla="*/ 20287 h 159776"/>
                <a:gd name="connsiteX40" fmla="*/ 52190 w 74928"/>
                <a:gd name="connsiteY40" fmla="*/ 18692 h 159776"/>
                <a:gd name="connsiteX41" fmla="*/ 38373 w 74928"/>
                <a:gd name="connsiteY41" fmla="*/ 67050 h 159776"/>
                <a:gd name="connsiteX42" fmla="*/ 48470 w 74928"/>
                <a:gd name="connsiteY42" fmla="*/ 65988 h 159776"/>
                <a:gd name="connsiteX43" fmla="*/ 58567 w 74928"/>
                <a:gd name="connsiteY43" fmla="*/ 67050 h 159776"/>
                <a:gd name="connsiteX44" fmla="*/ 47230 w 74928"/>
                <a:gd name="connsiteY44" fmla="*/ 68468 h 159776"/>
                <a:gd name="connsiteX45" fmla="*/ 38373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94" y="69353"/>
                  </a:moveTo>
                  <a:cubicBezTo>
                    <a:pt x="4186" y="82107"/>
                    <a:pt x="289" y="98758"/>
                    <a:pt x="289" y="105135"/>
                  </a:cubicBezTo>
                  <a:cubicBezTo>
                    <a:pt x="289" y="113637"/>
                    <a:pt x="5072" y="118597"/>
                    <a:pt x="5426" y="119128"/>
                  </a:cubicBezTo>
                  <a:cubicBezTo>
                    <a:pt x="11094" y="124974"/>
                    <a:pt x="12688" y="125682"/>
                    <a:pt x="25974" y="130642"/>
                  </a:cubicBezTo>
                  <a:lnTo>
                    <a:pt x="47407" y="138968"/>
                  </a:lnTo>
                  <a:cubicBezTo>
                    <a:pt x="50064" y="140208"/>
                    <a:pt x="53607" y="141448"/>
                    <a:pt x="53607" y="146584"/>
                  </a:cubicBezTo>
                  <a:cubicBezTo>
                    <a:pt x="53607" y="150659"/>
                    <a:pt x="50418" y="155973"/>
                    <a:pt x="44927" y="155973"/>
                  </a:cubicBezTo>
                  <a:cubicBezTo>
                    <a:pt x="37133" y="155973"/>
                    <a:pt x="31288" y="151721"/>
                    <a:pt x="29339" y="150304"/>
                  </a:cubicBezTo>
                  <a:cubicBezTo>
                    <a:pt x="28276" y="149596"/>
                    <a:pt x="28099" y="149419"/>
                    <a:pt x="27391" y="149419"/>
                  </a:cubicBezTo>
                  <a:cubicBezTo>
                    <a:pt x="25974" y="149419"/>
                    <a:pt x="25619" y="150659"/>
                    <a:pt x="25619" y="151367"/>
                  </a:cubicBezTo>
                  <a:cubicBezTo>
                    <a:pt x="25619" y="153493"/>
                    <a:pt x="35008" y="159870"/>
                    <a:pt x="44927" y="159870"/>
                  </a:cubicBezTo>
                  <a:cubicBezTo>
                    <a:pt x="55910" y="159870"/>
                    <a:pt x="63349" y="149596"/>
                    <a:pt x="63349" y="140916"/>
                  </a:cubicBezTo>
                  <a:cubicBezTo>
                    <a:pt x="63349" y="132414"/>
                    <a:pt x="56795" y="129225"/>
                    <a:pt x="54847" y="128339"/>
                  </a:cubicBezTo>
                  <a:cubicBezTo>
                    <a:pt x="52367" y="127454"/>
                    <a:pt x="46344" y="125151"/>
                    <a:pt x="44041" y="124265"/>
                  </a:cubicBezTo>
                  <a:cubicBezTo>
                    <a:pt x="40499" y="122848"/>
                    <a:pt x="36956" y="121431"/>
                    <a:pt x="33236" y="120191"/>
                  </a:cubicBezTo>
                  <a:lnTo>
                    <a:pt x="22608" y="115940"/>
                  </a:lnTo>
                  <a:cubicBezTo>
                    <a:pt x="14637" y="112752"/>
                    <a:pt x="9323" y="107615"/>
                    <a:pt x="9323" y="100175"/>
                  </a:cubicBezTo>
                  <a:cubicBezTo>
                    <a:pt x="9323" y="92912"/>
                    <a:pt x="16231" y="77502"/>
                    <a:pt x="31111" y="70062"/>
                  </a:cubicBezTo>
                  <a:cubicBezTo>
                    <a:pt x="37665" y="72365"/>
                    <a:pt x="42979" y="72365"/>
                    <a:pt x="46699" y="72365"/>
                  </a:cubicBezTo>
                  <a:cubicBezTo>
                    <a:pt x="52013" y="72365"/>
                    <a:pt x="63172" y="72365"/>
                    <a:pt x="63172" y="66873"/>
                  </a:cubicBezTo>
                  <a:cubicBezTo>
                    <a:pt x="63172" y="62445"/>
                    <a:pt x="55555" y="62091"/>
                    <a:pt x="48647" y="62091"/>
                  </a:cubicBezTo>
                  <a:cubicBezTo>
                    <a:pt x="45459" y="62091"/>
                    <a:pt x="40322" y="62091"/>
                    <a:pt x="33768" y="64216"/>
                  </a:cubicBezTo>
                  <a:cubicBezTo>
                    <a:pt x="29162" y="59611"/>
                    <a:pt x="28454" y="53765"/>
                    <a:pt x="28454" y="50400"/>
                  </a:cubicBezTo>
                  <a:cubicBezTo>
                    <a:pt x="28454" y="40480"/>
                    <a:pt x="34830" y="26841"/>
                    <a:pt x="48116" y="20287"/>
                  </a:cubicBezTo>
                  <a:cubicBezTo>
                    <a:pt x="51304" y="24184"/>
                    <a:pt x="55378" y="24184"/>
                    <a:pt x="59452" y="24184"/>
                  </a:cubicBezTo>
                  <a:cubicBezTo>
                    <a:pt x="63881" y="24184"/>
                    <a:pt x="75217" y="24184"/>
                    <a:pt x="75217" y="18692"/>
                  </a:cubicBezTo>
                  <a:cubicBezTo>
                    <a:pt x="75217" y="14087"/>
                    <a:pt x="67423" y="13910"/>
                    <a:pt x="60515" y="13910"/>
                  </a:cubicBezTo>
                  <a:cubicBezTo>
                    <a:pt x="58212" y="13910"/>
                    <a:pt x="53961" y="13910"/>
                    <a:pt x="49356" y="14795"/>
                  </a:cubicBezTo>
                  <a:cubicBezTo>
                    <a:pt x="48824" y="13201"/>
                    <a:pt x="48470" y="11961"/>
                    <a:pt x="48470" y="8950"/>
                  </a:cubicBezTo>
                  <a:cubicBezTo>
                    <a:pt x="48470" y="6470"/>
                    <a:pt x="49356" y="2750"/>
                    <a:pt x="49356" y="2396"/>
                  </a:cubicBezTo>
                  <a:cubicBezTo>
                    <a:pt x="49356" y="979"/>
                    <a:pt x="48470" y="93"/>
                    <a:pt x="47230" y="93"/>
                  </a:cubicBezTo>
                  <a:cubicBezTo>
                    <a:pt x="44041" y="93"/>
                    <a:pt x="44041" y="8241"/>
                    <a:pt x="44041" y="8773"/>
                  </a:cubicBezTo>
                  <a:cubicBezTo>
                    <a:pt x="44041" y="12316"/>
                    <a:pt x="45104" y="14973"/>
                    <a:pt x="45281" y="15681"/>
                  </a:cubicBezTo>
                  <a:cubicBezTo>
                    <a:pt x="26328" y="20995"/>
                    <a:pt x="14283" y="35166"/>
                    <a:pt x="14283" y="48806"/>
                  </a:cubicBezTo>
                  <a:cubicBezTo>
                    <a:pt x="14283" y="55360"/>
                    <a:pt x="17471" y="62799"/>
                    <a:pt x="25797" y="67582"/>
                  </a:cubicBezTo>
                  <a:lnTo>
                    <a:pt x="23494" y="69353"/>
                  </a:lnTo>
                  <a:close/>
                  <a:moveTo>
                    <a:pt x="52190" y="18692"/>
                  </a:moveTo>
                  <a:cubicBezTo>
                    <a:pt x="55024" y="17807"/>
                    <a:pt x="58744" y="17807"/>
                    <a:pt x="60692" y="17807"/>
                  </a:cubicBezTo>
                  <a:cubicBezTo>
                    <a:pt x="66715" y="17807"/>
                    <a:pt x="67423" y="17984"/>
                    <a:pt x="70612" y="18870"/>
                  </a:cubicBezTo>
                  <a:cubicBezTo>
                    <a:pt x="69195" y="19401"/>
                    <a:pt x="67423" y="20287"/>
                    <a:pt x="59629" y="20287"/>
                  </a:cubicBezTo>
                  <a:cubicBezTo>
                    <a:pt x="56264" y="20287"/>
                    <a:pt x="54138" y="20287"/>
                    <a:pt x="52190" y="18692"/>
                  </a:cubicBezTo>
                  <a:close/>
                  <a:moveTo>
                    <a:pt x="38373" y="67050"/>
                  </a:moveTo>
                  <a:cubicBezTo>
                    <a:pt x="42447" y="65988"/>
                    <a:pt x="46344" y="65988"/>
                    <a:pt x="48470" y="65988"/>
                  </a:cubicBezTo>
                  <a:cubicBezTo>
                    <a:pt x="54670" y="65988"/>
                    <a:pt x="55378" y="66165"/>
                    <a:pt x="58567" y="67050"/>
                  </a:cubicBezTo>
                  <a:cubicBezTo>
                    <a:pt x="57150" y="67759"/>
                    <a:pt x="55378" y="68468"/>
                    <a:pt x="47230" y="68468"/>
                  </a:cubicBezTo>
                  <a:cubicBezTo>
                    <a:pt x="43156" y="68468"/>
                    <a:pt x="41562" y="68468"/>
                    <a:pt x="38373" y="67050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形状 192">
              <a:extLst>
                <a:ext uri="{FF2B5EF4-FFF2-40B4-BE49-F238E27FC236}">
                  <a16:creationId xmlns:a16="http://schemas.microsoft.com/office/drawing/2014/main" id="{73C8D0DE-615A-6B2A-873C-C7B6A6C8C9E7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5609750" y="4216276"/>
              <a:ext cx="41095" cy="177135"/>
            </a:xfrm>
            <a:custGeom>
              <a:avLst/>
              <a:gdLst>
                <a:gd name="connsiteX0" fmla="*/ 41389 w 41095"/>
                <a:gd name="connsiteY0" fmla="*/ 88661 h 177135"/>
                <a:gd name="connsiteX1" fmla="*/ 29698 w 41095"/>
                <a:gd name="connsiteY1" fmla="*/ 33395 h 177135"/>
                <a:gd name="connsiteX2" fmla="*/ 2065 w 41095"/>
                <a:gd name="connsiteY2" fmla="*/ 93 h 177135"/>
                <a:gd name="connsiteX3" fmla="*/ 294 w 41095"/>
                <a:gd name="connsiteY3" fmla="*/ 1865 h 177135"/>
                <a:gd name="connsiteX4" fmla="*/ 3659 w 41095"/>
                <a:gd name="connsiteY4" fmla="*/ 5939 h 177135"/>
                <a:gd name="connsiteX5" fmla="*/ 31115 w 41095"/>
                <a:gd name="connsiteY5" fmla="*/ 88661 h 177135"/>
                <a:gd name="connsiteX6" fmla="*/ 2597 w 41095"/>
                <a:gd name="connsiteY6" fmla="*/ 172446 h 177135"/>
                <a:gd name="connsiteX7" fmla="*/ 294 w 41095"/>
                <a:gd name="connsiteY7" fmla="*/ 175458 h 177135"/>
                <a:gd name="connsiteX8" fmla="*/ 2065 w 41095"/>
                <a:gd name="connsiteY8" fmla="*/ 177229 h 177135"/>
                <a:gd name="connsiteX9" fmla="*/ 30230 w 41095"/>
                <a:gd name="connsiteY9" fmla="*/ 142687 h 177135"/>
                <a:gd name="connsiteX10" fmla="*/ 41389 w 41095"/>
                <a:gd name="connsiteY10" fmla="*/ 8866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89" y="88661"/>
                  </a:moveTo>
                  <a:cubicBezTo>
                    <a:pt x="41389" y="74844"/>
                    <a:pt x="39441" y="53411"/>
                    <a:pt x="29698" y="33395"/>
                  </a:cubicBezTo>
                  <a:cubicBezTo>
                    <a:pt x="19070" y="11607"/>
                    <a:pt x="3837" y="93"/>
                    <a:pt x="2065" y="93"/>
                  </a:cubicBezTo>
                  <a:cubicBezTo>
                    <a:pt x="1002" y="93"/>
                    <a:pt x="294" y="802"/>
                    <a:pt x="294" y="1865"/>
                  </a:cubicBezTo>
                  <a:cubicBezTo>
                    <a:pt x="294" y="2396"/>
                    <a:pt x="294" y="2750"/>
                    <a:pt x="3659" y="5939"/>
                  </a:cubicBezTo>
                  <a:cubicBezTo>
                    <a:pt x="21019" y="23475"/>
                    <a:pt x="31115" y="51640"/>
                    <a:pt x="31115" y="88661"/>
                  </a:cubicBezTo>
                  <a:cubicBezTo>
                    <a:pt x="31115" y="118951"/>
                    <a:pt x="24561" y="150127"/>
                    <a:pt x="2597" y="172446"/>
                  </a:cubicBezTo>
                  <a:cubicBezTo>
                    <a:pt x="294" y="174572"/>
                    <a:pt x="294" y="174926"/>
                    <a:pt x="294" y="175458"/>
                  </a:cubicBezTo>
                  <a:cubicBezTo>
                    <a:pt x="294" y="176520"/>
                    <a:pt x="1002" y="177229"/>
                    <a:pt x="2065" y="177229"/>
                  </a:cubicBezTo>
                  <a:cubicBezTo>
                    <a:pt x="3837" y="177229"/>
                    <a:pt x="19779" y="165184"/>
                    <a:pt x="30230" y="142687"/>
                  </a:cubicBezTo>
                  <a:cubicBezTo>
                    <a:pt x="39264" y="123203"/>
                    <a:pt x="41389" y="103540"/>
                    <a:pt x="41389" y="88661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形状 193">
              <a:extLst>
                <a:ext uri="{FF2B5EF4-FFF2-40B4-BE49-F238E27FC236}">
                  <a16:creationId xmlns:a16="http://schemas.microsoft.com/office/drawing/2014/main" id="{6C8670DB-0D80-8A93-AA1A-23AC87A22702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5681294" y="4216276"/>
              <a:ext cx="62883" cy="177135"/>
            </a:xfrm>
            <a:custGeom>
              <a:avLst/>
              <a:gdLst>
                <a:gd name="connsiteX0" fmla="*/ 25805 w 62883"/>
                <a:gd name="connsiteY0" fmla="*/ 153670 h 177135"/>
                <a:gd name="connsiteX1" fmla="*/ 1892 w 62883"/>
                <a:gd name="connsiteY1" fmla="*/ 173332 h 177135"/>
                <a:gd name="connsiteX2" fmla="*/ 298 w 62883"/>
                <a:gd name="connsiteY2" fmla="*/ 175280 h 177135"/>
                <a:gd name="connsiteX3" fmla="*/ 3840 w 62883"/>
                <a:gd name="connsiteY3" fmla="*/ 177229 h 177135"/>
                <a:gd name="connsiteX4" fmla="*/ 37673 w 62883"/>
                <a:gd name="connsiteY4" fmla="*/ 155087 h 177135"/>
                <a:gd name="connsiteX5" fmla="*/ 37673 w 62883"/>
                <a:gd name="connsiteY5" fmla="*/ 114700 h 177135"/>
                <a:gd name="connsiteX6" fmla="*/ 44759 w 62883"/>
                <a:gd name="connsiteY6" fmla="*/ 96278 h 177135"/>
                <a:gd name="connsiteX7" fmla="*/ 61587 w 62883"/>
                <a:gd name="connsiteY7" fmla="*/ 90610 h 177135"/>
                <a:gd name="connsiteX8" fmla="*/ 63181 w 62883"/>
                <a:gd name="connsiteY8" fmla="*/ 88661 h 177135"/>
                <a:gd name="connsiteX9" fmla="*/ 60347 w 62883"/>
                <a:gd name="connsiteY9" fmla="*/ 86713 h 177135"/>
                <a:gd name="connsiteX10" fmla="*/ 38205 w 62883"/>
                <a:gd name="connsiteY10" fmla="*/ 70947 h 177135"/>
                <a:gd name="connsiteX11" fmla="*/ 37673 w 62883"/>
                <a:gd name="connsiteY11" fmla="*/ 62268 h 177135"/>
                <a:gd name="connsiteX12" fmla="*/ 37673 w 62883"/>
                <a:gd name="connsiteY12" fmla="*/ 27195 h 177135"/>
                <a:gd name="connsiteX13" fmla="*/ 29171 w 62883"/>
                <a:gd name="connsiteY13" fmla="*/ 7356 h 177135"/>
                <a:gd name="connsiteX14" fmla="*/ 3840 w 62883"/>
                <a:gd name="connsiteY14" fmla="*/ 93 h 177135"/>
                <a:gd name="connsiteX15" fmla="*/ 298 w 62883"/>
                <a:gd name="connsiteY15" fmla="*/ 2042 h 177135"/>
                <a:gd name="connsiteX16" fmla="*/ 3132 w 62883"/>
                <a:gd name="connsiteY16" fmla="*/ 3990 h 177135"/>
                <a:gd name="connsiteX17" fmla="*/ 25274 w 62883"/>
                <a:gd name="connsiteY17" fmla="*/ 19401 h 177135"/>
                <a:gd name="connsiteX18" fmla="*/ 25805 w 62883"/>
                <a:gd name="connsiteY18" fmla="*/ 27726 h 177135"/>
                <a:gd name="connsiteX19" fmla="*/ 25805 w 62883"/>
                <a:gd name="connsiteY19" fmla="*/ 64925 h 177135"/>
                <a:gd name="connsiteX20" fmla="*/ 32891 w 62883"/>
                <a:gd name="connsiteY20" fmla="*/ 81753 h 177135"/>
                <a:gd name="connsiteX21" fmla="*/ 46707 w 62883"/>
                <a:gd name="connsiteY21" fmla="*/ 88661 h 177135"/>
                <a:gd name="connsiteX22" fmla="*/ 25805 w 62883"/>
                <a:gd name="connsiteY22" fmla="*/ 111157 h 177135"/>
                <a:gd name="connsiteX23" fmla="*/ 25805 w 62883"/>
                <a:gd name="connsiteY23" fmla="*/ 153670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25805" y="153670"/>
                  </a:moveTo>
                  <a:cubicBezTo>
                    <a:pt x="25805" y="160755"/>
                    <a:pt x="21200" y="172092"/>
                    <a:pt x="1892" y="173332"/>
                  </a:cubicBezTo>
                  <a:cubicBezTo>
                    <a:pt x="1006" y="173509"/>
                    <a:pt x="298" y="174218"/>
                    <a:pt x="298" y="175280"/>
                  </a:cubicBezTo>
                  <a:cubicBezTo>
                    <a:pt x="298" y="177229"/>
                    <a:pt x="2246" y="177229"/>
                    <a:pt x="3840" y="177229"/>
                  </a:cubicBezTo>
                  <a:cubicBezTo>
                    <a:pt x="21023" y="177229"/>
                    <a:pt x="37496" y="168549"/>
                    <a:pt x="37673" y="155087"/>
                  </a:cubicBezTo>
                  <a:lnTo>
                    <a:pt x="37673" y="114700"/>
                  </a:lnTo>
                  <a:cubicBezTo>
                    <a:pt x="37673" y="107792"/>
                    <a:pt x="37673" y="102123"/>
                    <a:pt x="44759" y="96278"/>
                  </a:cubicBezTo>
                  <a:cubicBezTo>
                    <a:pt x="50958" y="91141"/>
                    <a:pt x="57690" y="90787"/>
                    <a:pt x="61587" y="90610"/>
                  </a:cubicBezTo>
                  <a:cubicBezTo>
                    <a:pt x="62472" y="90432"/>
                    <a:pt x="63181" y="89724"/>
                    <a:pt x="63181" y="88661"/>
                  </a:cubicBezTo>
                  <a:cubicBezTo>
                    <a:pt x="63181" y="86890"/>
                    <a:pt x="62118" y="86890"/>
                    <a:pt x="60347" y="86713"/>
                  </a:cubicBezTo>
                  <a:cubicBezTo>
                    <a:pt x="48656" y="86004"/>
                    <a:pt x="40153" y="79627"/>
                    <a:pt x="38205" y="70947"/>
                  </a:cubicBezTo>
                  <a:cubicBezTo>
                    <a:pt x="37673" y="68999"/>
                    <a:pt x="37673" y="68645"/>
                    <a:pt x="37673" y="62268"/>
                  </a:cubicBezTo>
                  <a:lnTo>
                    <a:pt x="37673" y="27195"/>
                  </a:lnTo>
                  <a:cubicBezTo>
                    <a:pt x="37673" y="19755"/>
                    <a:pt x="37673" y="14087"/>
                    <a:pt x="29171" y="7356"/>
                  </a:cubicBezTo>
                  <a:cubicBezTo>
                    <a:pt x="22085" y="1865"/>
                    <a:pt x="9863" y="93"/>
                    <a:pt x="3840" y="93"/>
                  </a:cubicBezTo>
                  <a:cubicBezTo>
                    <a:pt x="2246" y="93"/>
                    <a:pt x="298" y="93"/>
                    <a:pt x="298" y="2042"/>
                  </a:cubicBezTo>
                  <a:cubicBezTo>
                    <a:pt x="298" y="3813"/>
                    <a:pt x="1360" y="3813"/>
                    <a:pt x="3132" y="3990"/>
                  </a:cubicBezTo>
                  <a:cubicBezTo>
                    <a:pt x="14291" y="4699"/>
                    <a:pt x="22971" y="10367"/>
                    <a:pt x="25274" y="19401"/>
                  </a:cubicBezTo>
                  <a:cubicBezTo>
                    <a:pt x="25805" y="20995"/>
                    <a:pt x="25805" y="21349"/>
                    <a:pt x="25805" y="27726"/>
                  </a:cubicBezTo>
                  <a:lnTo>
                    <a:pt x="25805" y="64925"/>
                  </a:lnTo>
                  <a:cubicBezTo>
                    <a:pt x="25805" y="73073"/>
                    <a:pt x="27222" y="76084"/>
                    <a:pt x="32891" y="81753"/>
                  </a:cubicBezTo>
                  <a:cubicBezTo>
                    <a:pt x="36610" y="85473"/>
                    <a:pt x="41747" y="87244"/>
                    <a:pt x="46707" y="88661"/>
                  </a:cubicBezTo>
                  <a:cubicBezTo>
                    <a:pt x="32182" y="92735"/>
                    <a:pt x="25805" y="100883"/>
                    <a:pt x="25805" y="111157"/>
                  </a:cubicBezTo>
                  <a:lnTo>
                    <a:pt x="25805" y="153670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形状 194">
              <a:extLst>
                <a:ext uri="{FF2B5EF4-FFF2-40B4-BE49-F238E27FC236}">
                  <a16:creationId xmlns:a16="http://schemas.microsoft.com/office/drawing/2014/main" id="{1FBD154D-5E1F-7A30-D010-B5DF32AAF1D5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5816054" y="4258612"/>
              <a:ext cx="157296" cy="92464"/>
            </a:xfrm>
            <a:custGeom>
              <a:avLst/>
              <a:gdLst>
                <a:gd name="connsiteX0" fmla="*/ 138294 w 157296"/>
                <a:gd name="connsiteY0" fmla="*/ 49868 h 92464"/>
                <a:gd name="connsiteX1" fmla="*/ 122352 w 157296"/>
                <a:gd name="connsiteY1" fmla="*/ 66873 h 92464"/>
                <a:gd name="connsiteX2" fmla="*/ 112964 w 157296"/>
                <a:gd name="connsiteY2" fmla="*/ 90432 h 92464"/>
                <a:gd name="connsiteX3" fmla="*/ 116506 w 157296"/>
                <a:gd name="connsiteY3" fmla="*/ 92558 h 92464"/>
                <a:gd name="connsiteX4" fmla="*/ 120403 w 157296"/>
                <a:gd name="connsiteY4" fmla="*/ 89015 h 92464"/>
                <a:gd name="connsiteX5" fmla="*/ 154945 w 157296"/>
                <a:gd name="connsiteY5" fmla="*/ 48628 h 92464"/>
                <a:gd name="connsiteX6" fmla="*/ 157602 w 157296"/>
                <a:gd name="connsiteY6" fmla="*/ 46326 h 92464"/>
                <a:gd name="connsiteX7" fmla="*/ 156185 w 157296"/>
                <a:gd name="connsiteY7" fmla="*/ 44377 h 92464"/>
                <a:gd name="connsiteX8" fmla="*/ 120226 w 157296"/>
                <a:gd name="connsiteY8" fmla="*/ 2750 h 92464"/>
                <a:gd name="connsiteX9" fmla="*/ 116506 w 157296"/>
                <a:gd name="connsiteY9" fmla="*/ 93 h 92464"/>
                <a:gd name="connsiteX10" fmla="*/ 112964 w 157296"/>
                <a:gd name="connsiteY10" fmla="*/ 2219 h 92464"/>
                <a:gd name="connsiteX11" fmla="*/ 121998 w 157296"/>
                <a:gd name="connsiteY11" fmla="*/ 25601 h 92464"/>
                <a:gd name="connsiteX12" fmla="*/ 138294 w 157296"/>
                <a:gd name="connsiteY12" fmla="*/ 42783 h 92464"/>
                <a:gd name="connsiteX13" fmla="*/ 6682 w 157296"/>
                <a:gd name="connsiteY13" fmla="*/ 42783 h 92464"/>
                <a:gd name="connsiteX14" fmla="*/ 305 w 157296"/>
                <a:gd name="connsiteY14" fmla="*/ 46326 h 92464"/>
                <a:gd name="connsiteX15" fmla="*/ 6682 w 157296"/>
                <a:gd name="connsiteY15" fmla="*/ 49868 h 92464"/>
                <a:gd name="connsiteX16" fmla="*/ 138294 w 157296"/>
                <a:gd name="connsiteY16" fmla="*/ 49868 h 9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96" h="92464">
                  <a:moveTo>
                    <a:pt x="138294" y="49868"/>
                  </a:moveTo>
                  <a:cubicBezTo>
                    <a:pt x="128552" y="57308"/>
                    <a:pt x="123769" y="64571"/>
                    <a:pt x="122352" y="66873"/>
                  </a:cubicBezTo>
                  <a:cubicBezTo>
                    <a:pt x="114381" y="79096"/>
                    <a:pt x="112964" y="90255"/>
                    <a:pt x="112964" y="90432"/>
                  </a:cubicBezTo>
                  <a:cubicBezTo>
                    <a:pt x="112964" y="92558"/>
                    <a:pt x="115089" y="92558"/>
                    <a:pt x="116506" y="92558"/>
                  </a:cubicBezTo>
                  <a:cubicBezTo>
                    <a:pt x="119518" y="92558"/>
                    <a:pt x="119695" y="92204"/>
                    <a:pt x="120403" y="89015"/>
                  </a:cubicBezTo>
                  <a:cubicBezTo>
                    <a:pt x="124478" y="71656"/>
                    <a:pt x="134929" y="56777"/>
                    <a:pt x="154945" y="48628"/>
                  </a:cubicBezTo>
                  <a:cubicBezTo>
                    <a:pt x="157071" y="47920"/>
                    <a:pt x="157602" y="47566"/>
                    <a:pt x="157602" y="46326"/>
                  </a:cubicBezTo>
                  <a:cubicBezTo>
                    <a:pt x="157602" y="45086"/>
                    <a:pt x="156539" y="44554"/>
                    <a:pt x="156185" y="44377"/>
                  </a:cubicBezTo>
                  <a:cubicBezTo>
                    <a:pt x="148391" y="41366"/>
                    <a:pt x="126957" y="32509"/>
                    <a:pt x="120226" y="2750"/>
                  </a:cubicBezTo>
                  <a:cubicBezTo>
                    <a:pt x="119695" y="625"/>
                    <a:pt x="119518" y="93"/>
                    <a:pt x="116506" y="93"/>
                  </a:cubicBezTo>
                  <a:cubicBezTo>
                    <a:pt x="115089" y="93"/>
                    <a:pt x="112964" y="93"/>
                    <a:pt x="112964" y="2219"/>
                  </a:cubicBezTo>
                  <a:cubicBezTo>
                    <a:pt x="112964" y="2573"/>
                    <a:pt x="114558" y="13733"/>
                    <a:pt x="121998" y="25601"/>
                  </a:cubicBezTo>
                  <a:cubicBezTo>
                    <a:pt x="125540" y="30915"/>
                    <a:pt x="130677" y="37115"/>
                    <a:pt x="138294" y="42783"/>
                  </a:cubicBezTo>
                  <a:lnTo>
                    <a:pt x="6682" y="42783"/>
                  </a:lnTo>
                  <a:cubicBezTo>
                    <a:pt x="3494" y="42783"/>
                    <a:pt x="305" y="42783"/>
                    <a:pt x="305" y="46326"/>
                  </a:cubicBezTo>
                  <a:cubicBezTo>
                    <a:pt x="305" y="49868"/>
                    <a:pt x="3494" y="49868"/>
                    <a:pt x="6682" y="49868"/>
                  </a:cubicBezTo>
                  <a:lnTo>
                    <a:pt x="138294" y="49868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形状 195">
              <a:extLst>
                <a:ext uri="{FF2B5EF4-FFF2-40B4-BE49-F238E27FC236}">
                  <a16:creationId xmlns:a16="http://schemas.microsoft.com/office/drawing/2014/main" id="{34CFAF3E-947D-9099-BCF3-DB233D1EF7DD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6048416" y="4231156"/>
              <a:ext cx="58454" cy="117972"/>
            </a:xfrm>
            <a:custGeom>
              <a:avLst/>
              <a:gdLst>
                <a:gd name="connsiteX0" fmla="*/ 36631 w 58454"/>
                <a:gd name="connsiteY0" fmla="*/ 4699 h 117972"/>
                <a:gd name="connsiteX1" fmla="*/ 32557 w 58454"/>
                <a:gd name="connsiteY1" fmla="*/ 93 h 117972"/>
                <a:gd name="connsiteX2" fmla="*/ 318 w 58454"/>
                <a:gd name="connsiteY2" fmla="*/ 11430 h 117972"/>
                <a:gd name="connsiteX3" fmla="*/ 318 w 58454"/>
                <a:gd name="connsiteY3" fmla="*/ 16921 h 117972"/>
                <a:gd name="connsiteX4" fmla="*/ 23523 w 58454"/>
                <a:gd name="connsiteY4" fmla="*/ 12316 h 117972"/>
                <a:gd name="connsiteX5" fmla="*/ 23523 w 58454"/>
                <a:gd name="connsiteY5" fmla="*/ 104072 h 117972"/>
                <a:gd name="connsiteX6" fmla="*/ 7049 w 58454"/>
                <a:gd name="connsiteY6" fmla="*/ 112574 h 117972"/>
                <a:gd name="connsiteX7" fmla="*/ 1381 w 58454"/>
                <a:gd name="connsiteY7" fmla="*/ 112574 h 117972"/>
                <a:gd name="connsiteX8" fmla="*/ 1381 w 58454"/>
                <a:gd name="connsiteY8" fmla="*/ 118066 h 117972"/>
                <a:gd name="connsiteX9" fmla="*/ 30077 w 58454"/>
                <a:gd name="connsiteY9" fmla="*/ 117534 h 117972"/>
                <a:gd name="connsiteX10" fmla="*/ 58773 w 58454"/>
                <a:gd name="connsiteY10" fmla="*/ 118066 h 117972"/>
                <a:gd name="connsiteX11" fmla="*/ 58773 w 58454"/>
                <a:gd name="connsiteY11" fmla="*/ 112574 h 117972"/>
                <a:gd name="connsiteX12" fmla="*/ 53105 w 58454"/>
                <a:gd name="connsiteY12" fmla="*/ 112574 h 117972"/>
                <a:gd name="connsiteX13" fmla="*/ 36631 w 58454"/>
                <a:gd name="connsiteY13" fmla="*/ 104072 h 117972"/>
                <a:gd name="connsiteX14" fmla="*/ 36631 w 58454"/>
                <a:gd name="connsiteY14" fmla="*/ 4699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454" h="117972">
                  <a:moveTo>
                    <a:pt x="36631" y="4699"/>
                  </a:moveTo>
                  <a:cubicBezTo>
                    <a:pt x="36631" y="447"/>
                    <a:pt x="36631" y="93"/>
                    <a:pt x="32557" y="93"/>
                  </a:cubicBezTo>
                  <a:cubicBezTo>
                    <a:pt x="21574" y="11430"/>
                    <a:pt x="5986" y="11430"/>
                    <a:pt x="318" y="11430"/>
                  </a:cubicBezTo>
                  <a:lnTo>
                    <a:pt x="318" y="16921"/>
                  </a:lnTo>
                  <a:cubicBezTo>
                    <a:pt x="3861" y="16921"/>
                    <a:pt x="14312" y="16921"/>
                    <a:pt x="23523" y="12316"/>
                  </a:cubicBezTo>
                  <a:lnTo>
                    <a:pt x="23523" y="104072"/>
                  </a:lnTo>
                  <a:cubicBezTo>
                    <a:pt x="23523" y="110449"/>
                    <a:pt x="22992" y="112574"/>
                    <a:pt x="7049" y="112574"/>
                  </a:cubicBezTo>
                  <a:lnTo>
                    <a:pt x="1381" y="112574"/>
                  </a:lnTo>
                  <a:lnTo>
                    <a:pt x="1381" y="118066"/>
                  </a:lnTo>
                  <a:cubicBezTo>
                    <a:pt x="7581" y="117534"/>
                    <a:pt x="22992" y="117534"/>
                    <a:pt x="30077" y="117534"/>
                  </a:cubicBezTo>
                  <a:cubicBezTo>
                    <a:pt x="37162" y="117534"/>
                    <a:pt x="52573" y="117534"/>
                    <a:pt x="58773" y="118066"/>
                  </a:cubicBezTo>
                  <a:lnTo>
                    <a:pt x="58773" y="112574"/>
                  </a:lnTo>
                  <a:lnTo>
                    <a:pt x="53105" y="112574"/>
                  </a:lnTo>
                  <a:cubicBezTo>
                    <a:pt x="37162" y="112574"/>
                    <a:pt x="36631" y="110626"/>
                    <a:pt x="36631" y="104072"/>
                  </a:cubicBezTo>
                  <a:lnTo>
                    <a:pt x="36631" y="4699"/>
                  </a:ln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形状 196">
              <a:extLst>
                <a:ext uri="{FF2B5EF4-FFF2-40B4-BE49-F238E27FC236}">
                  <a16:creationId xmlns:a16="http://schemas.microsoft.com/office/drawing/2014/main" id="{46B40179-48C4-C3BD-7677-C7F57F9453B7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6136453" y="4272783"/>
              <a:ext cx="19307" cy="110532"/>
            </a:xfrm>
            <a:custGeom>
              <a:avLst/>
              <a:gdLst>
                <a:gd name="connsiteX0" fmla="*/ 19100 w 19307"/>
                <a:gd name="connsiteY0" fmla="*/ 9481 h 110532"/>
                <a:gd name="connsiteX1" fmla="*/ 9711 w 19307"/>
                <a:gd name="connsiteY1" fmla="*/ 93 h 110532"/>
                <a:gd name="connsiteX2" fmla="*/ 323 w 19307"/>
                <a:gd name="connsiteY2" fmla="*/ 9481 h 110532"/>
                <a:gd name="connsiteX3" fmla="*/ 9711 w 19307"/>
                <a:gd name="connsiteY3" fmla="*/ 18870 h 110532"/>
                <a:gd name="connsiteX4" fmla="*/ 19100 w 19307"/>
                <a:gd name="connsiteY4" fmla="*/ 9481 h 110532"/>
                <a:gd name="connsiteX5" fmla="*/ 15734 w 19307"/>
                <a:gd name="connsiteY5" fmla="*/ 74490 h 110532"/>
                <a:gd name="connsiteX6" fmla="*/ 4397 w 19307"/>
                <a:gd name="connsiteY6" fmla="*/ 106375 h 110532"/>
                <a:gd name="connsiteX7" fmla="*/ 3157 w 19307"/>
                <a:gd name="connsiteY7" fmla="*/ 108677 h 110532"/>
                <a:gd name="connsiteX8" fmla="*/ 4929 w 19307"/>
                <a:gd name="connsiteY8" fmla="*/ 110626 h 110532"/>
                <a:gd name="connsiteX9" fmla="*/ 19631 w 19307"/>
                <a:gd name="connsiteY9" fmla="*/ 75907 h 110532"/>
                <a:gd name="connsiteX10" fmla="*/ 9711 w 19307"/>
                <a:gd name="connsiteY10" fmla="*/ 57662 h 110532"/>
                <a:gd name="connsiteX11" fmla="*/ 323 w 19307"/>
                <a:gd name="connsiteY11" fmla="*/ 67050 h 110532"/>
                <a:gd name="connsiteX12" fmla="*/ 9711 w 19307"/>
                <a:gd name="connsiteY12" fmla="*/ 76439 h 110532"/>
                <a:gd name="connsiteX13" fmla="*/ 11128 w 19307"/>
                <a:gd name="connsiteY13" fmla="*/ 76262 h 110532"/>
                <a:gd name="connsiteX14" fmla="*/ 15734 w 19307"/>
                <a:gd name="connsiteY14" fmla="*/ 74490 h 11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07" h="110532">
                  <a:moveTo>
                    <a:pt x="19100" y="9481"/>
                  </a:moveTo>
                  <a:cubicBezTo>
                    <a:pt x="19100" y="4344"/>
                    <a:pt x="14848" y="93"/>
                    <a:pt x="9711" y="93"/>
                  </a:cubicBezTo>
                  <a:cubicBezTo>
                    <a:pt x="4574" y="93"/>
                    <a:pt x="323" y="4344"/>
                    <a:pt x="323" y="9481"/>
                  </a:cubicBezTo>
                  <a:cubicBezTo>
                    <a:pt x="323" y="14618"/>
                    <a:pt x="4574" y="18870"/>
                    <a:pt x="9711" y="18870"/>
                  </a:cubicBezTo>
                  <a:cubicBezTo>
                    <a:pt x="14848" y="18870"/>
                    <a:pt x="19100" y="14618"/>
                    <a:pt x="19100" y="9481"/>
                  </a:cubicBezTo>
                  <a:close/>
                  <a:moveTo>
                    <a:pt x="15734" y="74490"/>
                  </a:moveTo>
                  <a:cubicBezTo>
                    <a:pt x="15734" y="79450"/>
                    <a:pt x="15734" y="93267"/>
                    <a:pt x="4397" y="106375"/>
                  </a:cubicBezTo>
                  <a:cubicBezTo>
                    <a:pt x="3157" y="107792"/>
                    <a:pt x="3157" y="108146"/>
                    <a:pt x="3157" y="108677"/>
                  </a:cubicBezTo>
                  <a:cubicBezTo>
                    <a:pt x="3157" y="109917"/>
                    <a:pt x="4043" y="110626"/>
                    <a:pt x="4929" y="110626"/>
                  </a:cubicBezTo>
                  <a:cubicBezTo>
                    <a:pt x="6877" y="110626"/>
                    <a:pt x="19631" y="96455"/>
                    <a:pt x="19631" y="75907"/>
                  </a:cubicBezTo>
                  <a:cubicBezTo>
                    <a:pt x="19631" y="70770"/>
                    <a:pt x="19277" y="57662"/>
                    <a:pt x="9711" y="57662"/>
                  </a:cubicBezTo>
                  <a:cubicBezTo>
                    <a:pt x="3512" y="57662"/>
                    <a:pt x="323" y="62445"/>
                    <a:pt x="323" y="67050"/>
                  </a:cubicBezTo>
                  <a:cubicBezTo>
                    <a:pt x="323" y="71656"/>
                    <a:pt x="3334" y="76439"/>
                    <a:pt x="9711" y="76439"/>
                  </a:cubicBezTo>
                  <a:cubicBezTo>
                    <a:pt x="10597" y="76439"/>
                    <a:pt x="10951" y="76439"/>
                    <a:pt x="11128" y="76262"/>
                  </a:cubicBezTo>
                  <a:cubicBezTo>
                    <a:pt x="12368" y="76084"/>
                    <a:pt x="14317" y="75730"/>
                    <a:pt x="15734" y="74490"/>
                  </a:cubicBezTo>
                  <a:close/>
                </a:path>
              </a:pathLst>
            </a:custGeom>
            <a:solidFill>
              <a:srgbClr val="000000"/>
            </a:solidFill>
            <a:ln w="17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86" name="组合 285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   \begin{aligned}&#10;        &amp; \text{for}\ \xi \rightarrow 0, \ \{f(\xi),f_3(\xi)\} \rightarrow 1, \ \{f_0(\xi), h(\xi),\phi(\xi)\} \rightarrow 1; \\&#10;        &amp; \text{for}\ \xi \rightarrow \infty, \ \{f(\xi),f_3(\xi)\} \rightarrow 0, \ \{f_0(\xi), h(\xi),\phi(\xi)\} \rightarrow 1.&#10;    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2ED40ABA-B4F3-49C9-F057-B3045ADFA102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724400" y="2692400"/>
            <a:ext cx="4196080" cy="515620"/>
            <a:chOff x="6772384" y="3886803"/>
            <a:chExt cx="4194690" cy="506608"/>
          </a:xfrm>
        </p:grpSpPr>
        <p:sp>
          <p:nvSpPr>
            <p:cNvPr id="202" name="任意形状 201">
              <a:extLst>
                <a:ext uri="{FF2B5EF4-FFF2-40B4-BE49-F238E27FC236}">
                  <a16:creationId xmlns:a16="http://schemas.microsoft.com/office/drawing/2014/main" id="{448E92F6-794C-4316-CD56-EC1573924D9B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6772384" y="3894774"/>
              <a:ext cx="57391" cy="124880"/>
            </a:xfrm>
            <a:custGeom>
              <a:avLst/>
              <a:gdLst>
                <a:gd name="connsiteX0" fmla="*/ 25268 w 57391"/>
                <a:gd name="connsiteY0" fmla="*/ 48610 h 124880"/>
                <a:gd name="connsiteX1" fmla="*/ 25268 w 57391"/>
                <a:gd name="connsiteY1" fmla="*/ 28062 h 124880"/>
                <a:gd name="connsiteX2" fmla="*/ 41565 w 57391"/>
                <a:gd name="connsiteY2" fmla="*/ 3972 h 124880"/>
                <a:gd name="connsiteX3" fmla="*/ 47410 w 57391"/>
                <a:gd name="connsiteY3" fmla="*/ 5212 h 124880"/>
                <a:gd name="connsiteX4" fmla="*/ 42096 w 57391"/>
                <a:gd name="connsiteY4" fmla="*/ 12651 h 124880"/>
                <a:gd name="connsiteX5" fmla="*/ 49713 w 57391"/>
                <a:gd name="connsiteY5" fmla="*/ 20268 h 124880"/>
                <a:gd name="connsiteX6" fmla="*/ 57507 w 57391"/>
                <a:gd name="connsiteY6" fmla="*/ 12474 h 124880"/>
                <a:gd name="connsiteX7" fmla="*/ 41565 w 57391"/>
                <a:gd name="connsiteY7" fmla="*/ 75 h 124880"/>
                <a:gd name="connsiteX8" fmla="*/ 14109 w 57391"/>
                <a:gd name="connsiteY8" fmla="*/ 28239 h 124880"/>
                <a:gd name="connsiteX9" fmla="*/ 14109 w 57391"/>
                <a:gd name="connsiteY9" fmla="*/ 48610 h 124880"/>
                <a:gd name="connsiteX10" fmla="*/ 115 w 57391"/>
                <a:gd name="connsiteY10" fmla="*/ 48610 h 124880"/>
                <a:gd name="connsiteX11" fmla="*/ 115 w 57391"/>
                <a:gd name="connsiteY11" fmla="*/ 54101 h 124880"/>
                <a:gd name="connsiteX12" fmla="*/ 14109 w 57391"/>
                <a:gd name="connsiteY12" fmla="*/ 54101 h 124880"/>
                <a:gd name="connsiteX13" fmla="*/ 14109 w 57391"/>
                <a:gd name="connsiteY13" fmla="*/ 111493 h 124880"/>
                <a:gd name="connsiteX14" fmla="*/ 292 w 57391"/>
                <a:gd name="connsiteY14" fmla="*/ 119464 h 124880"/>
                <a:gd name="connsiteX15" fmla="*/ 292 w 57391"/>
                <a:gd name="connsiteY15" fmla="*/ 124955 h 124880"/>
                <a:gd name="connsiteX16" fmla="*/ 20486 w 57391"/>
                <a:gd name="connsiteY16" fmla="*/ 124424 h 124880"/>
                <a:gd name="connsiteX17" fmla="*/ 42982 w 57391"/>
                <a:gd name="connsiteY17" fmla="*/ 124955 h 124880"/>
                <a:gd name="connsiteX18" fmla="*/ 42982 w 57391"/>
                <a:gd name="connsiteY18" fmla="*/ 119464 h 124880"/>
                <a:gd name="connsiteX19" fmla="*/ 39262 w 57391"/>
                <a:gd name="connsiteY19" fmla="*/ 119464 h 124880"/>
                <a:gd name="connsiteX20" fmla="*/ 25800 w 57391"/>
                <a:gd name="connsiteY20" fmla="*/ 111139 h 124880"/>
                <a:gd name="connsiteX21" fmla="*/ 25800 w 57391"/>
                <a:gd name="connsiteY21" fmla="*/ 54101 h 124880"/>
                <a:gd name="connsiteX22" fmla="*/ 45993 w 57391"/>
                <a:gd name="connsiteY22" fmla="*/ 54101 h 124880"/>
                <a:gd name="connsiteX23" fmla="*/ 45993 w 57391"/>
                <a:gd name="connsiteY23" fmla="*/ 48610 h 124880"/>
                <a:gd name="connsiteX24" fmla="*/ 25268 w 57391"/>
                <a:gd name="connsiteY24" fmla="*/ 48610 h 1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91" h="124880">
                  <a:moveTo>
                    <a:pt x="25268" y="48610"/>
                  </a:moveTo>
                  <a:lnTo>
                    <a:pt x="25268" y="28062"/>
                  </a:lnTo>
                  <a:cubicBezTo>
                    <a:pt x="25268" y="12474"/>
                    <a:pt x="33771" y="3972"/>
                    <a:pt x="41565" y="3972"/>
                  </a:cubicBezTo>
                  <a:cubicBezTo>
                    <a:pt x="42096" y="3972"/>
                    <a:pt x="44753" y="3972"/>
                    <a:pt x="47410" y="5212"/>
                  </a:cubicBezTo>
                  <a:cubicBezTo>
                    <a:pt x="45285" y="5920"/>
                    <a:pt x="42096" y="8223"/>
                    <a:pt x="42096" y="12651"/>
                  </a:cubicBezTo>
                  <a:cubicBezTo>
                    <a:pt x="42096" y="16725"/>
                    <a:pt x="44930" y="20268"/>
                    <a:pt x="49713" y="20268"/>
                  </a:cubicBezTo>
                  <a:cubicBezTo>
                    <a:pt x="54850" y="20268"/>
                    <a:pt x="57507" y="16725"/>
                    <a:pt x="57507" y="12474"/>
                  </a:cubicBezTo>
                  <a:cubicBezTo>
                    <a:pt x="57507" y="5920"/>
                    <a:pt x="50953" y="75"/>
                    <a:pt x="41565" y="75"/>
                  </a:cubicBezTo>
                  <a:cubicBezTo>
                    <a:pt x="29165" y="75"/>
                    <a:pt x="14109" y="9463"/>
                    <a:pt x="14109" y="28239"/>
                  </a:cubicBezTo>
                  <a:lnTo>
                    <a:pt x="14109" y="48610"/>
                  </a:lnTo>
                  <a:lnTo>
                    <a:pt x="115" y="48610"/>
                  </a:lnTo>
                  <a:lnTo>
                    <a:pt x="115" y="54101"/>
                  </a:lnTo>
                  <a:lnTo>
                    <a:pt x="14109" y="54101"/>
                  </a:lnTo>
                  <a:lnTo>
                    <a:pt x="14109" y="111493"/>
                  </a:lnTo>
                  <a:cubicBezTo>
                    <a:pt x="14109" y="119464"/>
                    <a:pt x="12160" y="119464"/>
                    <a:pt x="292" y="119464"/>
                  </a:cubicBezTo>
                  <a:lnTo>
                    <a:pt x="292" y="124955"/>
                  </a:lnTo>
                  <a:cubicBezTo>
                    <a:pt x="7201" y="124778"/>
                    <a:pt x="15526" y="124424"/>
                    <a:pt x="20486" y="124424"/>
                  </a:cubicBezTo>
                  <a:cubicBezTo>
                    <a:pt x="27571" y="124424"/>
                    <a:pt x="35896" y="124424"/>
                    <a:pt x="42982" y="124955"/>
                  </a:cubicBezTo>
                  <a:lnTo>
                    <a:pt x="42982" y="119464"/>
                  </a:lnTo>
                  <a:lnTo>
                    <a:pt x="39262" y="119464"/>
                  </a:lnTo>
                  <a:cubicBezTo>
                    <a:pt x="26154" y="119464"/>
                    <a:pt x="25800" y="117516"/>
                    <a:pt x="25800" y="111139"/>
                  </a:cubicBezTo>
                  <a:lnTo>
                    <a:pt x="25800" y="54101"/>
                  </a:lnTo>
                  <a:lnTo>
                    <a:pt x="45993" y="54101"/>
                  </a:lnTo>
                  <a:lnTo>
                    <a:pt x="45993" y="48610"/>
                  </a:lnTo>
                  <a:lnTo>
                    <a:pt x="25268" y="48610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形状 202">
              <a:extLst>
                <a:ext uri="{FF2B5EF4-FFF2-40B4-BE49-F238E27FC236}">
                  <a16:creationId xmlns:a16="http://schemas.microsoft.com/office/drawing/2014/main" id="{A6700218-F79F-7E41-433B-F240FA9A2A79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6825624" y="3940298"/>
              <a:ext cx="78471" cy="81305"/>
            </a:xfrm>
            <a:custGeom>
              <a:avLst/>
              <a:gdLst>
                <a:gd name="connsiteX0" fmla="*/ 78589 w 78471"/>
                <a:gd name="connsiteY0" fmla="*/ 41524 h 81305"/>
                <a:gd name="connsiteX1" fmla="*/ 39442 w 78471"/>
                <a:gd name="connsiteY1" fmla="*/ 75 h 81305"/>
                <a:gd name="connsiteX2" fmla="*/ 118 w 78471"/>
                <a:gd name="connsiteY2" fmla="*/ 41524 h 81305"/>
                <a:gd name="connsiteX3" fmla="*/ 39265 w 78471"/>
                <a:gd name="connsiteY3" fmla="*/ 81380 h 81305"/>
                <a:gd name="connsiteX4" fmla="*/ 78589 w 78471"/>
                <a:gd name="connsiteY4" fmla="*/ 41524 h 81305"/>
                <a:gd name="connsiteX5" fmla="*/ 39442 w 78471"/>
                <a:gd name="connsiteY5" fmla="*/ 76952 h 81305"/>
                <a:gd name="connsiteX6" fmla="*/ 19249 w 78471"/>
                <a:gd name="connsiteY6" fmla="*/ 65083 h 81305"/>
                <a:gd name="connsiteX7" fmla="*/ 14820 w 78471"/>
                <a:gd name="connsiteY7" fmla="*/ 40107 h 81305"/>
                <a:gd name="connsiteX8" fmla="*/ 19072 w 78471"/>
                <a:gd name="connsiteY8" fmla="*/ 15840 h 81305"/>
                <a:gd name="connsiteX9" fmla="*/ 39265 w 78471"/>
                <a:gd name="connsiteY9" fmla="*/ 3972 h 81305"/>
                <a:gd name="connsiteX10" fmla="*/ 59281 w 78471"/>
                <a:gd name="connsiteY10" fmla="*/ 15485 h 81305"/>
                <a:gd name="connsiteX11" fmla="*/ 63887 w 78471"/>
                <a:gd name="connsiteY11" fmla="*/ 40107 h 81305"/>
                <a:gd name="connsiteX12" fmla="*/ 59990 w 78471"/>
                <a:gd name="connsiteY12" fmla="*/ 63844 h 81305"/>
                <a:gd name="connsiteX13" fmla="*/ 39442 w 78471"/>
                <a:gd name="connsiteY13" fmla="*/ 76952 h 8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471" h="81305">
                  <a:moveTo>
                    <a:pt x="78589" y="41524"/>
                  </a:moveTo>
                  <a:cubicBezTo>
                    <a:pt x="78589" y="18851"/>
                    <a:pt x="60876" y="75"/>
                    <a:pt x="39442" y="75"/>
                  </a:cubicBezTo>
                  <a:cubicBezTo>
                    <a:pt x="17300" y="75"/>
                    <a:pt x="118" y="19382"/>
                    <a:pt x="118" y="41524"/>
                  </a:cubicBezTo>
                  <a:cubicBezTo>
                    <a:pt x="118" y="64375"/>
                    <a:pt x="18540" y="81380"/>
                    <a:pt x="39265" y="81380"/>
                  </a:cubicBezTo>
                  <a:cubicBezTo>
                    <a:pt x="60699" y="81380"/>
                    <a:pt x="78589" y="64021"/>
                    <a:pt x="78589" y="41524"/>
                  </a:cubicBezTo>
                  <a:close/>
                  <a:moveTo>
                    <a:pt x="39442" y="76952"/>
                  </a:moveTo>
                  <a:cubicBezTo>
                    <a:pt x="31825" y="76952"/>
                    <a:pt x="24031" y="73232"/>
                    <a:pt x="19249" y="65083"/>
                  </a:cubicBezTo>
                  <a:cubicBezTo>
                    <a:pt x="14820" y="57289"/>
                    <a:pt x="14820" y="46484"/>
                    <a:pt x="14820" y="40107"/>
                  </a:cubicBezTo>
                  <a:cubicBezTo>
                    <a:pt x="14820" y="33199"/>
                    <a:pt x="14820" y="23634"/>
                    <a:pt x="19072" y="15840"/>
                  </a:cubicBezTo>
                  <a:cubicBezTo>
                    <a:pt x="23854" y="7691"/>
                    <a:pt x="32180" y="3972"/>
                    <a:pt x="39265" y="3972"/>
                  </a:cubicBezTo>
                  <a:cubicBezTo>
                    <a:pt x="47059" y="3972"/>
                    <a:pt x="54676" y="7869"/>
                    <a:pt x="59281" y="15485"/>
                  </a:cubicBezTo>
                  <a:cubicBezTo>
                    <a:pt x="63887" y="23102"/>
                    <a:pt x="63887" y="33376"/>
                    <a:pt x="63887" y="40107"/>
                  </a:cubicBezTo>
                  <a:cubicBezTo>
                    <a:pt x="63887" y="46484"/>
                    <a:pt x="63887" y="56050"/>
                    <a:pt x="59990" y="63844"/>
                  </a:cubicBezTo>
                  <a:cubicBezTo>
                    <a:pt x="56093" y="71815"/>
                    <a:pt x="48299" y="76952"/>
                    <a:pt x="39442" y="7695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形状 203">
              <a:extLst>
                <a:ext uri="{FF2B5EF4-FFF2-40B4-BE49-F238E27FC236}">
                  <a16:creationId xmlns:a16="http://schemas.microsoft.com/office/drawing/2014/main" id="{FE5CD2CC-16BA-4D3E-B3DA-CDAEE3C6BDBD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6914192" y="3941361"/>
              <a:ext cx="59517" cy="78294"/>
            </a:xfrm>
            <a:custGeom>
              <a:avLst/>
              <a:gdLst>
                <a:gd name="connsiteX0" fmla="*/ 24745 w 59517"/>
                <a:gd name="connsiteY0" fmla="*/ 19560 h 78294"/>
                <a:gd name="connsiteX1" fmla="*/ 24745 w 59517"/>
                <a:gd name="connsiteY1" fmla="*/ 75 h 78294"/>
                <a:gd name="connsiteX2" fmla="*/ 123 w 59517"/>
                <a:gd name="connsiteY2" fmla="*/ 2023 h 78294"/>
                <a:gd name="connsiteX3" fmla="*/ 123 w 59517"/>
                <a:gd name="connsiteY3" fmla="*/ 7514 h 78294"/>
                <a:gd name="connsiteX4" fmla="*/ 13940 w 59517"/>
                <a:gd name="connsiteY4" fmla="*/ 17434 h 78294"/>
                <a:gd name="connsiteX5" fmla="*/ 13940 w 59517"/>
                <a:gd name="connsiteY5" fmla="*/ 64906 h 78294"/>
                <a:gd name="connsiteX6" fmla="*/ 123 w 59517"/>
                <a:gd name="connsiteY6" fmla="*/ 72877 h 78294"/>
                <a:gd name="connsiteX7" fmla="*/ 123 w 59517"/>
                <a:gd name="connsiteY7" fmla="*/ 78369 h 78294"/>
                <a:gd name="connsiteX8" fmla="*/ 20317 w 59517"/>
                <a:gd name="connsiteY8" fmla="*/ 77837 h 78294"/>
                <a:gd name="connsiteX9" fmla="*/ 42813 w 59517"/>
                <a:gd name="connsiteY9" fmla="*/ 78369 h 78294"/>
                <a:gd name="connsiteX10" fmla="*/ 42813 w 59517"/>
                <a:gd name="connsiteY10" fmla="*/ 72877 h 78294"/>
                <a:gd name="connsiteX11" fmla="*/ 39093 w 59517"/>
                <a:gd name="connsiteY11" fmla="*/ 72877 h 78294"/>
                <a:gd name="connsiteX12" fmla="*/ 25631 w 59517"/>
                <a:gd name="connsiteY12" fmla="*/ 64552 h 78294"/>
                <a:gd name="connsiteX13" fmla="*/ 25631 w 59517"/>
                <a:gd name="connsiteY13" fmla="*/ 37273 h 78294"/>
                <a:gd name="connsiteX14" fmla="*/ 46533 w 59517"/>
                <a:gd name="connsiteY14" fmla="*/ 3972 h 78294"/>
                <a:gd name="connsiteX15" fmla="*/ 48481 w 59517"/>
                <a:gd name="connsiteY15" fmla="*/ 4149 h 78294"/>
                <a:gd name="connsiteX16" fmla="*/ 44407 w 59517"/>
                <a:gd name="connsiteY16" fmla="*/ 11057 h 78294"/>
                <a:gd name="connsiteX17" fmla="*/ 52024 w 59517"/>
                <a:gd name="connsiteY17" fmla="*/ 18674 h 78294"/>
                <a:gd name="connsiteX18" fmla="*/ 59641 w 59517"/>
                <a:gd name="connsiteY18" fmla="*/ 10880 h 78294"/>
                <a:gd name="connsiteX19" fmla="*/ 46533 w 59517"/>
                <a:gd name="connsiteY19" fmla="*/ 75 h 78294"/>
                <a:gd name="connsiteX20" fmla="*/ 24745 w 59517"/>
                <a:gd name="connsiteY20" fmla="*/ 19560 h 7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517" h="78294">
                  <a:moveTo>
                    <a:pt x="24745" y="19560"/>
                  </a:moveTo>
                  <a:lnTo>
                    <a:pt x="24745" y="75"/>
                  </a:lnTo>
                  <a:lnTo>
                    <a:pt x="123" y="2023"/>
                  </a:lnTo>
                  <a:lnTo>
                    <a:pt x="123" y="7514"/>
                  </a:lnTo>
                  <a:cubicBezTo>
                    <a:pt x="12523" y="7514"/>
                    <a:pt x="13940" y="8754"/>
                    <a:pt x="13940" y="17434"/>
                  </a:cubicBezTo>
                  <a:lnTo>
                    <a:pt x="13940" y="64906"/>
                  </a:lnTo>
                  <a:cubicBezTo>
                    <a:pt x="13940" y="72877"/>
                    <a:pt x="11991" y="72877"/>
                    <a:pt x="123" y="72877"/>
                  </a:cubicBezTo>
                  <a:lnTo>
                    <a:pt x="123" y="78369"/>
                  </a:lnTo>
                  <a:cubicBezTo>
                    <a:pt x="7031" y="78192"/>
                    <a:pt x="15357" y="77837"/>
                    <a:pt x="20317" y="77837"/>
                  </a:cubicBezTo>
                  <a:cubicBezTo>
                    <a:pt x="27402" y="77837"/>
                    <a:pt x="35727" y="77837"/>
                    <a:pt x="42813" y="78369"/>
                  </a:cubicBezTo>
                  <a:lnTo>
                    <a:pt x="42813" y="72877"/>
                  </a:lnTo>
                  <a:lnTo>
                    <a:pt x="39093" y="72877"/>
                  </a:lnTo>
                  <a:cubicBezTo>
                    <a:pt x="25985" y="72877"/>
                    <a:pt x="25631" y="70929"/>
                    <a:pt x="25631" y="64552"/>
                  </a:cubicBezTo>
                  <a:lnTo>
                    <a:pt x="25631" y="37273"/>
                  </a:lnTo>
                  <a:cubicBezTo>
                    <a:pt x="25631" y="19737"/>
                    <a:pt x="33070" y="3972"/>
                    <a:pt x="46533" y="3972"/>
                  </a:cubicBezTo>
                  <a:cubicBezTo>
                    <a:pt x="47773" y="3972"/>
                    <a:pt x="48127" y="3972"/>
                    <a:pt x="48481" y="4149"/>
                  </a:cubicBezTo>
                  <a:cubicBezTo>
                    <a:pt x="47950" y="4326"/>
                    <a:pt x="44407" y="6452"/>
                    <a:pt x="44407" y="11057"/>
                  </a:cubicBezTo>
                  <a:cubicBezTo>
                    <a:pt x="44407" y="16017"/>
                    <a:pt x="48127" y="18674"/>
                    <a:pt x="52024" y="18674"/>
                  </a:cubicBezTo>
                  <a:cubicBezTo>
                    <a:pt x="55212" y="18674"/>
                    <a:pt x="59641" y="16548"/>
                    <a:pt x="59641" y="10880"/>
                  </a:cubicBezTo>
                  <a:cubicBezTo>
                    <a:pt x="59641" y="5212"/>
                    <a:pt x="54149" y="75"/>
                    <a:pt x="46533" y="75"/>
                  </a:cubicBezTo>
                  <a:cubicBezTo>
                    <a:pt x="33602" y="75"/>
                    <a:pt x="27225" y="11943"/>
                    <a:pt x="24745" y="19560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形状 204">
              <a:extLst>
                <a:ext uri="{FF2B5EF4-FFF2-40B4-BE49-F238E27FC236}">
                  <a16:creationId xmlns:a16="http://schemas.microsoft.com/office/drawing/2014/main" id="{ECA108A7-1AE0-D934-B7F9-E8C9F238CCCB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7041730" y="3896191"/>
              <a:ext cx="74928" cy="159776"/>
            </a:xfrm>
            <a:custGeom>
              <a:avLst/>
              <a:gdLst>
                <a:gd name="connsiteX0" fmla="*/ 23335 w 74928"/>
                <a:gd name="connsiteY0" fmla="*/ 69335 h 159776"/>
                <a:gd name="connsiteX1" fmla="*/ 130 w 74928"/>
                <a:gd name="connsiteY1" fmla="*/ 105116 h 159776"/>
                <a:gd name="connsiteX2" fmla="*/ 5267 w 74928"/>
                <a:gd name="connsiteY2" fmla="*/ 119110 h 159776"/>
                <a:gd name="connsiteX3" fmla="*/ 25815 w 74928"/>
                <a:gd name="connsiteY3" fmla="*/ 130624 h 159776"/>
                <a:gd name="connsiteX4" fmla="*/ 47248 w 74928"/>
                <a:gd name="connsiteY4" fmla="*/ 138949 h 159776"/>
                <a:gd name="connsiteX5" fmla="*/ 53448 w 74928"/>
                <a:gd name="connsiteY5" fmla="*/ 146566 h 159776"/>
                <a:gd name="connsiteX6" fmla="*/ 44769 w 74928"/>
                <a:gd name="connsiteY6" fmla="*/ 155954 h 159776"/>
                <a:gd name="connsiteX7" fmla="*/ 29181 w 74928"/>
                <a:gd name="connsiteY7" fmla="*/ 150286 h 159776"/>
                <a:gd name="connsiteX8" fmla="*/ 27232 w 74928"/>
                <a:gd name="connsiteY8" fmla="*/ 149400 h 159776"/>
                <a:gd name="connsiteX9" fmla="*/ 25461 w 74928"/>
                <a:gd name="connsiteY9" fmla="*/ 151349 h 159776"/>
                <a:gd name="connsiteX10" fmla="*/ 44769 w 74928"/>
                <a:gd name="connsiteY10" fmla="*/ 159851 h 159776"/>
                <a:gd name="connsiteX11" fmla="*/ 63191 w 74928"/>
                <a:gd name="connsiteY11" fmla="*/ 140898 h 159776"/>
                <a:gd name="connsiteX12" fmla="*/ 54688 w 74928"/>
                <a:gd name="connsiteY12" fmla="*/ 128321 h 159776"/>
                <a:gd name="connsiteX13" fmla="*/ 43883 w 74928"/>
                <a:gd name="connsiteY13" fmla="*/ 124247 h 159776"/>
                <a:gd name="connsiteX14" fmla="*/ 33078 w 74928"/>
                <a:gd name="connsiteY14" fmla="*/ 120173 h 159776"/>
                <a:gd name="connsiteX15" fmla="*/ 22449 w 74928"/>
                <a:gd name="connsiteY15" fmla="*/ 115921 h 159776"/>
                <a:gd name="connsiteX16" fmla="*/ 9164 w 74928"/>
                <a:gd name="connsiteY16" fmla="*/ 100156 h 159776"/>
                <a:gd name="connsiteX17" fmla="*/ 30952 w 74928"/>
                <a:gd name="connsiteY17" fmla="*/ 70043 h 159776"/>
                <a:gd name="connsiteX18" fmla="*/ 46540 w 74928"/>
                <a:gd name="connsiteY18" fmla="*/ 72346 h 159776"/>
                <a:gd name="connsiteX19" fmla="*/ 63014 w 74928"/>
                <a:gd name="connsiteY19" fmla="*/ 66855 h 159776"/>
                <a:gd name="connsiteX20" fmla="*/ 48488 w 74928"/>
                <a:gd name="connsiteY20" fmla="*/ 62072 h 159776"/>
                <a:gd name="connsiteX21" fmla="*/ 33609 w 74928"/>
                <a:gd name="connsiteY21" fmla="*/ 64198 h 159776"/>
                <a:gd name="connsiteX22" fmla="*/ 28295 w 74928"/>
                <a:gd name="connsiteY22" fmla="*/ 50381 h 159776"/>
                <a:gd name="connsiteX23" fmla="*/ 47957 w 74928"/>
                <a:gd name="connsiteY23" fmla="*/ 20268 h 159776"/>
                <a:gd name="connsiteX24" fmla="*/ 59294 w 74928"/>
                <a:gd name="connsiteY24" fmla="*/ 24165 h 159776"/>
                <a:gd name="connsiteX25" fmla="*/ 75059 w 74928"/>
                <a:gd name="connsiteY25" fmla="*/ 18674 h 159776"/>
                <a:gd name="connsiteX26" fmla="*/ 60356 w 74928"/>
                <a:gd name="connsiteY26" fmla="*/ 13891 h 159776"/>
                <a:gd name="connsiteX27" fmla="*/ 49197 w 74928"/>
                <a:gd name="connsiteY27" fmla="*/ 14777 h 159776"/>
                <a:gd name="connsiteX28" fmla="*/ 48311 w 74928"/>
                <a:gd name="connsiteY28" fmla="*/ 8931 h 159776"/>
                <a:gd name="connsiteX29" fmla="*/ 49197 w 74928"/>
                <a:gd name="connsiteY29" fmla="*/ 2377 h 159776"/>
                <a:gd name="connsiteX30" fmla="*/ 47071 w 74928"/>
                <a:gd name="connsiteY30" fmla="*/ 75 h 159776"/>
                <a:gd name="connsiteX31" fmla="*/ 43883 w 74928"/>
                <a:gd name="connsiteY31" fmla="*/ 8754 h 159776"/>
                <a:gd name="connsiteX32" fmla="*/ 45123 w 74928"/>
                <a:gd name="connsiteY32" fmla="*/ 15663 h 159776"/>
                <a:gd name="connsiteX33" fmla="*/ 14124 w 74928"/>
                <a:gd name="connsiteY33" fmla="*/ 48787 h 159776"/>
                <a:gd name="connsiteX34" fmla="*/ 25638 w 74928"/>
                <a:gd name="connsiteY34" fmla="*/ 67563 h 159776"/>
                <a:gd name="connsiteX35" fmla="*/ 23335 w 74928"/>
                <a:gd name="connsiteY35" fmla="*/ 69335 h 159776"/>
                <a:gd name="connsiteX36" fmla="*/ 52031 w 74928"/>
                <a:gd name="connsiteY36" fmla="*/ 18674 h 159776"/>
                <a:gd name="connsiteX37" fmla="*/ 60534 w 74928"/>
                <a:gd name="connsiteY37" fmla="*/ 17788 h 159776"/>
                <a:gd name="connsiteX38" fmla="*/ 70453 w 74928"/>
                <a:gd name="connsiteY38" fmla="*/ 18851 h 159776"/>
                <a:gd name="connsiteX39" fmla="*/ 59471 w 74928"/>
                <a:gd name="connsiteY39" fmla="*/ 20268 h 159776"/>
                <a:gd name="connsiteX40" fmla="*/ 52031 w 74928"/>
                <a:gd name="connsiteY40" fmla="*/ 18674 h 159776"/>
                <a:gd name="connsiteX41" fmla="*/ 38214 w 74928"/>
                <a:gd name="connsiteY41" fmla="*/ 67032 h 159776"/>
                <a:gd name="connsiteX42" fmla="*/ 48311 w 74928"/>
                <a:gd name="connsiteY42" fmla="*/ 65969 h 159776"/>
                <a:gd name="connsiteX43" fmla="*/ 58408 w 74928"/>
                <a:gd name="connsiteY43" fmla="*/ 67032 h 159776"/>
                <a:gd name="connsiteX44" fmla="*/ 47071 w 74928"/>
                <a:gd name="connsiteY44" fmla="*/ 68449 h 159776"/>
                <a:gd name="connsiteX45" fmla="*/ 38214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335" y="69335"/>
                  </a:moveTo>
                  <a:cubicBezTo>
                    <a:pt x="4027" y="82088"/>
                    <a:pt x="130" y="98739"/>
                    <a:pt x="130" y="105116"/>
                  </a:cubicBezTo>
                  <a:cubicBezTo>
                    <a:pt x="130" y="113619"/>
                    <a:pt x="4913" y="118578"/>
                    <a:pt x="5267" y="119110"/>
                  </a:cubicBezTo>
                  <a:cubicBezTo>
                    <a:pt x="10936" y="124955"/>
                    <a:pt x="12530" y="125664"/>
                    <a:pt x="25815" y="130624"/>
                  </a:cubicBezTo>
                  <a:lnTo>
                    <a:pt x="47248" y="138949"/>
                  </a:lnTo>
                  <a:cubicBezTo>
                    <a:pt x="49905" y="140189"/>
                    <a:pt x="53448" y="141429"/>
                    <a:pt x="53448" y="146566"/>
                  </a:cubicBezTo>
                  <a:cubicBezTo>
                    <a:pt x="53448" y="150640"/>
                    <a:pt x="50260" y="155954"/>
                    <a:pt x="44769" y="155954"/>
                  </a:cubicBezTo>
                  <a:cubicBezTo>
                    <a:pt x="36975" y="155954"/>
                    <a:pt x="31129" y="151703"/>
                    <a:pt x="29181" y="150286"/>
                  </a:cubicBezTo>
                  <a:cubicBezTo>
                    <a:pt x="28118" y="149577"/>
                    <a:pt x="27941" y="149400"/>
                    <a:pt x="27232" y="149400"/>
                  </a:cubicBezTo>
                  <a:cubicBezTo>
                    <a:pt x="25815" y="149400"/>
                    <a:pt x="25461" y="150640"/>
                    <a:pt x="25461" y="151349"/>
                  </a:cubicBezTo>
                  <a:cubicBezTo>
                    <a:pt x="25461" y="153474"/>
                    <a:pt x="34849" y="159851"/>
                    <a:pt x="44769" y="159851"/>
                  </a:cubicBezTo>
                  <a:cubicBezTo>
                    <a:pt x="55751" y="159851"/>
                    <a:pt x="63191" y="149577"/>
                    <a:pt x="63191" y="140898"/>
                  </a:cubicBezTo>
                  <a:cubicBezTo>
                    <a:pt x="63191" y="132395"/>
                    <a:pt x="56637" y="129207"/>
                    <a:pt x="54688" y="128321"/>
                  </a:cubicBezTo>
                  <a:cubicBezTo>
                    <a:pt x="52208" y="127435"/>
                    <a:pt x="46186" y="125132"/>
                    <a:pt x="43883" y="124247"/>
                  </a:cubicBezTo>
                  <a:cubicBezTo>
                    <a:pt x="40340" y="122830"/>
                    <a:pt x="36797" y="121413"/>
                    <a:pt x="33078" y="120173"/>
                  </a:cubicBezTo>
                  <a:lnTo>
                    <a:pt x="22449" y="115921"/>
                  </a:lnTo>
                  <a:cubicBezTo>
                    <a:pt x="14478" y="112733"/>
                    <a:pt x="9164" y="107596"/>
                    <a:pt x="9164" y="100156"/>
                  </a:cubicBezTo>
                  <a:cubicBezTo>
                    <a:pt x="9164" y="92894"/>
                    <a:pt x="16073" y="77483"/>
                    <a:pt x="30952" y="70043"/>
                  </a:cubicBezTo>
                  <a:cubicBezTo>
                    <a:pt x="37506" y="72346"/>
                    <a:pt x="42820" y="72346"/>
                    <a:pt x="46540" y="72346"/>
                  </a:cubicBezTo>
                  <a:cubicBezTo>
                    <a:pt x="51854" y="72346"/>
                    <a:pt x="63014" y="72346"/>
                    <a:pt x="63014" y="66855"/>
                  </a:cubicBezTo>
                  <a:cubicBezTo>
                    <a:pt x="63014" y="62426"/>
                    <a:pt x="55397" y="62072"/>
                    <a:pt x="48488" y="62072"/>
                  </a:cubicBezTo>
                  <a:cubicBezTo>
                    <a:pt x="45300" y="62072"/>
                    <a:pt x="40163" y="62072"/>
                    <a:pt x="33609" y="64198"/>
                  </a:cubicBezTo>
                  <a:cubicBezTo>
                    <a:pt x="29003" y="59592"/>
                    <a:pt x="28295" y="53747"/>
                    <a:pt x="28295" y="50381"/>
                  </a:cubicBezTo>
                  <a:cubicBezTo>
                    <a:pt x="28295" y="40462"/>
                    <a:pt x="34672" y="26822"/>
                    <a:pt x="47957" y="20268"/>
                  </a:cubicBezTo>
                  <a:cubicBezTo>
                    <a:pt x="51145" y="24165"/>
                    <a:pt x="55220" y="24165"/>
                    <a:pt x="59294" y="24165"/>
                  </a:cubicBezTo>
                  <a:cubicBezTo>
                    <a:pt x="63722" y="24165"/>
                    <a:pt x="75059" y="24165"/>
                    <a:pt x="75059" y="18674"/>
                  </a:cubicBezTo>
                  <a:cubicBezTo>
                    <a:pt x="75059" y="14068"/>
                    <a:pt x="67265" y="13891"/>
                    <a:pt x="60356" y="13891"/>
                  </a:cubicBezTo>
                  <a:cubicBezTo>
                    <a:pt x="58054" y="13891"/>
                    <a:pt x="53802" y="13891"/>
                    <a:pt x="49197" y="14777"/>
                  </a:cubicBezTo>
                  <a:cubicBezTo>
                    <a:pt x="48666" y="13183"/>
                    <a:pt x="48311" y="11943"/>
                    <a:pt x="48311" y="8931"/>
                  </a:cubicBezTo>
                  <a:cubicBezTo>
                    <a:pt x="48311" y="6452"/>
                    <a:pt x="49197" y="2732"/>
                    <a:pt x="49197" y="2377"/>
                  </a:cubicBezTo>
                  <a:cubicBezTo>
                    <a:pt x="49197" y="960"/>
                    <a:pt x="48311" y="75"/>
                    <a:pt x="47071" y="75"/>
                  </a:cubicBezTo>
                  <a:cubicBezTo>
                    <a:pt x="43883" y="75"/>
                    <a:pt x="43883" y="8223"/>
                    <a:pt x="43883" y="8754"/>
                  </a:cubicBezTo>
                  <a:cubicBezTo>
                    <a:pt x="43883" y="12297"/>
                    <a:pt x="44946" y="14954"/>
                    <a:pt x="45123" y="15663"/>
                  </a:cubicBezTo>
                  <a:cubicBezTo>
                    <a:pt x="26169" y="20977"/>
                    <a:pt x="14124" y="35148"/>
                    <a:pt x="14124" y="48787"/>
                  </a:cubicBezTo>
                  <a:cubicBezTo>
                    <a:pt x="14124" y="55341"/>
                    <a:pt x="17312" y="62781"/>
                    <a:pt x="25638" y="67563"/>
                  </a:cubicBezTo>
                  <a:lnTo>
                    <a:pt x="23335" y="69335"/>
                  </a:lnTo>
                  <a:close/>
                  <a:moveTo>
                    <a:pt x="52031" y="18674"/>
                  </a:moveTo>
                  <a:cubicBezTo>
                    <a:pt x="54865" y="17788"/>
                    <a:pt x="58585" y="17788"/>
                    <a:pt x="60534" y="17788"/>
                  </a:cubicBezTo>
                  <a:cubicBezTo>
                    <a:pt x="66556" y="17788"/>
                    <a:pt x="67265" y="17965"/>
                    <a:pt x="70453" y="18851"/>
                  </a:cubicBezTo>
                  <a:cubicBezTo>
                    <a:pt x="69036" y="19382"/>
                    <a:pt x="67265" y="20268"/>
                    <a:pt x="59471" y="20268"/>
                  </a:cubicBezTo>
                  <a:cubicBezTo>
                    <a:pt x="56105" y="20268"/>
                    <a:pt x="53980" y="20268"/>
                    <a:pt x="52031" y="18674"/>
                  </a:cubicBezTo>
                  <a:close/>
                  <a:moveTo>
                    <a:pt x="38214" y="67032"/>
                  </a:moveTo>
                  <a:cubicBezTo>
                    <a:pt x="42289" y="65969"/>
                    <a:pt x="46186" y="65969"/>
                    <a:pt x="48311" y="65969"/>
                  </a:cubicBezTo>
                  <a:cubicBezTo>
                    <a:pt x="54511" y="65969"/>
                    <a:pt x="55220" y="66146"/>
                    <a:pt x="58408" y="67032"/>
                  </a:cubicBezTo>
                  <a:cubicBezTo>
                    <a:pt x="56991" y="67740"/>
                    <a:pt x="55220" y="68449"/>
                    <a:pt x="47071" y="68449"/>
                  </a:cubicBezTo>
                  <a:cubicBezTo>
                    <a:pt x="42997" y="68449"/>
                    <a:pt x="41403" y="68449"/>
                    <a:pt x="38214" y="6703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形状 205">
              <a:extLst>
                <a:ext uri="{FF2B5EF4-FFF2-40B4-BE49-F238E27FC236}">
                  <a16:creationId xmlns:a16="http://schemas.microsoft.com/office/drawing/2014/main" id="{8B52A7FB-9572-0FA0-2549-8B89DD4ABD3B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7182248" y="3929139"/>
              <a:ext cx="157296" cy="92464"/>
            </a:xfrm>
            <a:custGeom>
              <a:avLst/>
              <a:gdLst>
                <a:gd name="connsiteX0" fmla="*/ 138127 w 157296"/>
                <a:gd name="connsiteY0" fmla="*/ 49850 h 92464"/>
                <a:gd name="connsiteX1" fmla="*/ 122184 w 157296"/>
                <a:gd name="connsiteY1" fmla="*/ 66855 h 92464"/>
                <a:gd name="connsiteX2" fmla="*/ 112796 w 157296"/>
                <a:gd name="connsiteY2" fmla="*/ 90414 h 92464"/>
                <a:gd name="connsiteX3" fmla="*/ 116339 w 157296"/>
                <a:gd name="connsiteY3" fmla="*/ 92539 h 92464"/>
                <a:gd name="connsiteX4" fmla="*/ 120236 w 157296"/>
                <a:gd name="connsiteY4" fmla="*/ 88997 h 92464"/>
                <a:gd name="connsiteX5" fmla="*/ 154777 w 157296"/>
                <a:gd name="connsiteY5" fmla="*/ 48610 h 92464"/>
                <a:gd name="connsiteX6" fmla="*/ 157434 w 157296"/>
                <a:gd name="connsiteY6" fmla="*/ 46307 h 92464"/>
                <a:gd name="connsiteX7" fmla="*/ 156017 w 157296"/>
                <a:gd name="connsiteY7" fmla="*/ 44359 h 92464"/>
                <a:gd name="connsiteX8" fmla="*/ 120059 w 157296"/>
                <a:gd name="connsiteY8" fmla="*/ 2732 h 92464"/>
                <a:gd name="connsiteX9" fmla="*/ 116339 w 157296"/>
                <a:gd name="connsiteY9" fmla="*/ 75 h 92464"/>
                <a:gd name="connsiteX10" fmla="*/ 112796 w 157296"/>
                <a:gd name="connsiteY10" fmla="*/ 2200 h 92464"/>
                <a:gd name="connsiteX11" fmla="*/ 121830 w 157296"/>
                <a:gd name="connsiteY11" fmla="*/ 25582 h 92464"/>
                <a:gd name="connsiteX12" fmla="*/ 138127 w 157296"/>
                <a:gd name="connsiteY12" fmla="*/ 42764 h 92464"/>
                <a:gd name="connsiteX13" fmla="*/ 6515 w 157296"/>
                <a:gd name="connsiteY13" fmla="*/ 42764 h 92464"/>
                <a:gd name="connsiteX14" fmla="*/ 138 w 157296"/>
                <a:gd name="connsiteY14" fmla="*/ 46307 h 92464"/>
                <a:gd name="connsiteX15" fmla="*/ 6515 w 157296"/>
                <a:gd name="connsiteY15" fmla="*/ 49850 h 92464"/>
                <a:gd name="connsiteX16" fmla="*/ 138127 w 157296"/>
                <a:gd name="connsiteY16" fmla="*/ 49850 h 9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96" h="92464">
                  <a:moveTo>
                    <a:pt x="138127" y="49850"/>
                  </a:moveTo>
                  <a:cubicBezTo>
                    <a:pt x="128384" y="57289"/>
                    <a:pt x="123602" y="64552"/>
                    <a:pt x="122184" y="66855"/>
                  </a:cubicBezTo>
                  <a:cubicBezTo>
                    <a:pt x="114213" y="79077"/>
                    <a:pt x="112796" y="90237"/>
                    <a:pt x="112796" y="90414"/>
                  </a:cubicBezTo>
                  <a:cubicBezTo>
                    <a:pt x="112796" y="92539"/>
                    <a:pt x="114922" y="92539"/>
                    <a:pt x="116339" y="92539"/>
                  </a:cubicBezTo>
                  <a:cubicBezTo>
                    <a:pt x="119350" y="92539"/>
                    <a:pt x="119527" y="92185"/>
                    <a:pt x="120236" y="88997"/>
                  </a:cubicBezTo>
                  <a:cubicBezTo>
                    <a:pt x="124310" y="71637"/>
                    <a:pt x="134761" y="56758"/>
                    <a:pt x="154777" y="48610"/>
                  </a:cubicBezTo>
                  <a:cubicBezTo>
                    <a:pt x="156903" y="47901"/>
                    <a:pt x="157434" y="47547"/>
                    <a:pt x="157434" y="46307"/>
                  </a:cubicBezTo>
                  <a:cubicBezTo>
                    <a:pt x="157434" y="45067"/>
                    <a:pt x="156372" y="44536"/>
                    <a:pt x="156017" y="44359"/>
                  </a:cubicBezTo>
                  <a:cubicBezTo>
                    <a:pt x="148223" y="41347"/>
                    <a:pt x="126790" y="32490"/>
                    <a:pt x="120059" y="2732"/>
                  </a:cubicBezTo>
                  <a:cubicBezTo>
                    <a:pt x="119527" y="606"/>
                    <a:pt x="119350" y="75"/>
                    <a:pt x="116339" y="75"/>
                  </a:cubicBezTo>
                  <a:cubicBezTo>
                    <a:pt x="114922" y="75"/>
                    <a:pt x="112796" y="75"/>
                    <a:pt x="112796" y="2200"/>
                  </a:cubicBezTo>
                  <a:cubicBezTo>
                    <a:pt x="112796" y="2555"/>
                    <a:pt x="114390" y="13714"/>
                    <a:pt x="121830" y="25582"/>
                  </a:cubicBezTo>
                  <a:cubicBezTo>
                    <a:pt x="125373" y="30896"/>
                    <a:pt x="130510" y="37096"/>
                    <a:pt x="138127" y="42764"/>
                  </a:cubicBezTo>
                  <a:lnTo>
                    <a:pt x="6515" y="42764"/>
                  </a:lnTo>
                  <a:cubicBezTo>
                    <a:pt x="3326" y="42764"/>
                    <a:pt x="138" y="42764"/>
                    <a:pt x="138" y="46307"/>
                  </a:cubicBezTo>
                  <a:cubicBezTo>
                    <a:pt x="138" y="49850"/>
                    <a:pt x="3326" y="49850"/>
                    <a:pt x="6515" y="49850"/>
                  </a:cubicBezTo>
                  <a:lnTo>
                    <a:pt x="138127" y="49850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形状 206">
              <a:extLst>
                <a:ext uri="{FF2B5EF4-FFF2-40B4-BE49-F238E27FC236}">
                  <a16:creationId xmlns:a16="http://schemas.microsoft.com/office/drawing/2014/main" id="{91E7FC3C-B4FF-FA2D-2A81-909DCE553595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7405753" y="3901682"/>
              <a:ext cx="74574" cy="121869"/>
            </a:xfrm>
            <a:custGeom>
              <a:avLst/>
              <a:gdLst>
                <a:gd name="connsiteX0" fmla="*/ 74725 w 74574"/>
                <a:gd name="connsiteY0" fmla="*/ 61364 h 121869"/>
                <a:gd name="connsiteX1" fmla="*/ 67639 w 74574"/>
                <a:gd name="connsiteY1" fmla="*/ 19914 h 121869"/>
                <a:gd name="connsiteX2" fmla="*/ 37526 w 74574"/>
                <a:gd name="connsiteY2" fmla="*/ 75 h 121869"/>
                <a:gd name="connsiteX3" fmla="*/ 6705 w 74574"/>
                <a:gd name="connsiteY3" fmla="*/ 21154 h 121869"/>
                <a:gd name="connsiteX4" fmla="*/ 151 w 74574"/>
                <a:gd name="connsiteY4" fmla="*/ 61364 h 121869"/>
                <a:gd name="connsiteX5" fmla="*/ 8122 w 74574"/>
                <a:gd name="connsiteY5" fmla="*/ 104053 h 121869"/>
                <a:gd name="connsiteX6" fmla="*/ 37349 w 74574"/>
                <a:gd name="connsiteY6" fmla="*/ 121944 h 121869"/>
                <a:gd name="connsiteX7" fmla="*/ 68171 w 74574"/>
                <a:gd name="connsiteY7" fmla="*/ 101396 h 121869"/>
                <a:gd name="connsiteX8" fmla="*/ 74725 w 74574"/>
                <a:gd name="connsiteY8" fmla="*/ 61364 h 121869"/>
                <a:gd name="connsiteX9" fmla="*/ 37349 w 74574"/>
                <a:gd name="connsiteY9" fmla="*/ 118047 h 121869"/>
                <a:gd name="connsiteX10" fmla="*/ 16801 w 74574"/>
                <a:gd name="connsiteY10" fmla="*/ 96614 h 121869"/>
                <a:gd name="connsiteX11" fmla="*/ 14853 w 74574"/>
                <a:gd name="connsiteY11" fmla="*/ 59238 h 121869"/>
                <a:gd name="connsiteX12" fmla="*/ 16270 w 74574"/>
                <a:gd name="connsiteY12" fmla="*/ 26645 h 121869"/>
                <a:gd name="connsiteX13" fmla="*/ 37349 w 74574"/>
                <a:gd name="connsiteY13" fmla="*/ 3972 h 121869"/>
                <a:gd name="connsiteX14" fmla="*/ 58251 w 74574"/>
                <a:gd name="connsiteY14" fmla="*/ 24697 h 121869"/>
                <a:gd name="connsiteX15" fmla="*/ 60023 w 74574"/>
                <a:gd name="connsiteY15" fmla="*/ 59238 h 121869"/>
                <a:gd name="connsiteX16" fmla="*/ 58074 w 74574"/>
                <a:gd name="connsiteY16" fmla="*/ 95905 h 121869"/>
                <a:gd name="connsiteX17" fmla="*/ 37349 w 74574"/>
                <a:gd name="connsiteY17" fmla="*/ 118047 h 12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574" h="121869">
                  <a:moveTo>
                    <a:pt x="74725" y="61364"/>
                  </a:moveTo>
                  <a:cubicBezTo>
                    <a:pt x="74725" y="47193"/>
                    <a:pt x="73839" y="33022"/>
                    <a:pt x="67639" y="19914"/>
                  </a:cubicBezTo>
                  <a:cubicBezTo>
                    <a:pt x="59491" y="2909"/>
                    <a:pt x="44966" y="75"/>
                    <a:pt x="37526" y="75"/>
                  </a:cubicBezTo>
                  <a:cubicBezTo>
                    <a:pt x="26898" y="75"/>
                    <a:pt x="13967" y="4680"/>
                    <a:pt x="6705" y="21154"/>
                  </a:cubicBezTo>
                  <a:cubicBezTo>
                    <a:pt x="1036" y="33376"/>
                    <a:pt x="151" y="47193"/>
                    <a:pt x="151" y="61364"/>
                  </a:cubicBezTo>
                  <a:cubicBezTo>
                    <a:pt x="151" y="74649"/>
                    <a:pt x="859" y="90591"/>
                    <a:pt x="8122" y="104053"/>
                  </a:cubicBezTo>
                  <a:cubicBezTo>
                    <a:pt x="15739" y="118401"/>
                    <a:pt x="28669" y="121944"/>
                    <a:pt x="37349" y="121944"/>
                  </a:cubicBezTo>
                  <a:cubicBezTo>
                    <a:pt x="46914" y="121944"/>
                    <a:pt x="60377" y="118224"/>
                    <a:pt x="68171" y="101396"/>
                  </a:cubicBezTo>
                  <a:cubicBezTo>
                    <a:pt x="73839" y="89174"/>
                    <a:pt x="74725" y="75357"/>
                    <a:pt x="74725" y="61364"/>
                  </a:cubicBezTo>
                  <a:close/>
                  <a:moveTo>
                    <a:pt x="37349" y="118047"/>
                  </a:moveTo>
                  <a:cubicBezTo>
                    <a:pt x="30441" y="118047"/>
                    <a:pt x="19990" y="113619"/>
                    <a:pt x="16801" y="96614"/>
                  </a:cubicBezTo>
                  <a:cubicBezTo>
                    <a:pt x="14853" y="85985"/>
                    <a:pt x="14853" y="69689"/>
                    <a:pt x="14853" y="59238"/>
                  </a:cubicBezTo>
                  <a:cubicBezTo>
                    <a:pt x="14853" y="47901"/>
                    <a:pt x="14853" y="36210"/>
                    <a:pt x="16270" y="26645"/>
                  </a:cubicBezTo>
                  <a:cubicBezTo>
                    <a:pt x="19636" y="5566"/>
                    <a:pt x="32921" y="3972"/>
                    <a:pt x="37349" y="3972"/>
                  </a:cubicBezTo>
                  <a:cubicBezTo>
                    <a:pt x="43195" y="3972"/>
                    <a:pt x="54886" y="7160"/>
                    <a:pt x="58251" y="24697"/>
                  </a:cubicBezTo>
                  <a:cubicBezTo>
                    <a:pt x="60023" y="34616"/>
                    <a:pt x="60023" y="48078"/>
                    <a:pt x="60023" y="59238"/>
                  </a:cubicBezTo>
                  <a:cubicBezTo>
                    <a:pt x="60023" y="72523"/>
                    <a:pt x="60023" y="84568"/>
                    <a:pt x="58074" y="95905"/>
                  </a:cubicBezTo>
                  <a:cubicBezTo>
                    <a:pt x="55417" y="112733"/>
                    <a:pt x="45320" y="118047"/>
                    <a:pt x="37349" y="118047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形状 207">
              <a:extLst>
                <a:ext uri="{FF2B5EF4-FFF2-40B4-BE49-F238E27FC236}">
                  <a16:creationId xmlns:a16="http://schemas.microsoft.com/office/drawing/2014/main" id="{67574B54-6B68-0E39-1AA9-EF113D0A917B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7502647" y="4000878"/>
              <a:ext cx="20724" cy="52963"/>
            </a:xfrm>
            <a:custGeom>
              <a:avLst/>
              <a:gdLst>
                <a:gd name="connsiteX0" fmla="*/ 20881 w 20724"/>
                <a:gd name="connsiteY0" fmla="*/ 18674 h 52963"/>
                <a:gd name="connsiteX1" fmla="*/ 9544 w 20724"/>
                <a:gd name="connsiteY1" fmla="*/ 75 h 52963"/>
                <a:gd name="connsiteX2" fmla="*/ 156 w 20724"/>
                <a:gd name="connsiteY2" fmla="*/ 9463 h 52963"/>
                <a:gd name="connsiteX3" fmla="*/ 9544 w 20724"/>
                <a:gd name="connsiteY3" fmla="*/ 18851 h 52963"/>
                <a:gd name="connsiteX4" fmla="*/ 15744 w 20724"/>
                <a:gd name="connsiteY4" fmla="*/ 16548 h 52963"/>
                <a:gd name="connsiteX5" fmla="*/ 16629 w 20724"/>
                <a:gd name="connsiteY5" fmla="*/ 16017 h 52963"/>
                <a:gd name="connsiteX6" fmla="*/ 16984 w 20724"/>
                <a:gd name="connsiteY6" fmla="*/ 18674 h 52963"/>
                <a:gd name="connsiteX7" fmla="*/ 4938 w 20724"/>
                <a:gd name="connsiteY7" fmla="*/ 48256 h 52963"/>
                <a:gd name="connsiteX8" fmla="*/ 2990 w 20724"/>
                <a:gd name="connsiteY8" fmla="*/ 51090 h 52963"/>
                <a:gd name="connsiteX9" fmla="*/ 4761 w 20724"/>
                <a:gd name="connsiteY9" fmla="*/ 53038 h 52963"/>
                <a:gd name="connsiteX10" fmla="*/ 20881 w 20724"/>
                <a:gd name="connsiteY10" fmla="*/ 18674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881" y="18674"/>
                  </a:moveTo>
                  <a:cubicBezTo>
                    <a:pt x="20881" y="6983"/>
                    <a:pt x="16452" y="75"/>
                    <a:pt x="9544" y="75"/>
                  </a:cubicBezTo>
                  <a:cubicBezTo>
                    <a:pt x="3698" y="75"/>
                    <a:pt x="156" y="4503"/>
                    <a:pt x="156" y="9463"/>
                  </a:cubicBezTo>
                  <a:cubicBezTo>
                    <a:pt x="156" y="14245"/>
                    <a:pt x="3698" y="18851"/>
                    <a:pt x="9544" y="18851"/>
                  </a:cubicBezTo>
                  <a:cubicBezTo>
                    <a:pt x="11669" y="18851"/>
                    <a:pt x="13972" y="18142"/>
                    <a:pt x="15744" y="16548"/>
                  </a:cubicBezTo>
                  <a:cubicBezTo>
                    <a:pt x="16275" y="16194"/>
                    <a:pt x="16452" y="16017"/>
                    <a:pt x="16629" y="16017"/>
                  </a:cubicBezTo>
                  <a:cubicBezTo>
                    <a:pt x="16806" y="16017"/>
                    <a:pt x="16984" y="16194"/>
                    <a:pt x="16984" y="18674"/>
                  </a:cubicBezTo>
                  <a:cubicBezTo>
                    <a:pt x="16984" y="31782"/>
                    <a:pt x="10784" y="42410"/>
                    <a:pt x="4938" y="48256"/>
                  </a:cubicBezTo>
                  <a:cubicBezTo>
                    <a:pt x="2990" y="50204"/>
                    <a:pt x="2990" y="50558"/>
                    <a:pt x="2990" y="51090"/>
                  </a:cubicBezTo>
                  <a:cubicBezTo>
                    <a:pt x="2990" y="52330"/>
                    <a:pt x="3875" y="53038"/>
                    <a:pt x="4761" y="53038"/>
                  </a:cubicBezTo>
                  <a:cubicBezTo>
                    <a:pt x="6710" y="53038"/>
                    <a:pt x="20881" y="39399"/>
                    <a:pt x="20881" y="18674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形状 208">
              <a:extLst>
                <a:ext uri="{FF2B5EF4-FFF2-40B4-BE49-F238E27FC236}">
                  <a16:creationId xmlns:a16="http://schemas.microsoft.com/office/drawing/2014/main" id="{CDAD63B2-6FCB-2D4A-5E2B-30C464BBEE0F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7637938" y="3886803"/>
              <a:ext cx="62883" cy="177135"/>
            </a:xfrm>
            <a:custGeom>
              <a:avLst/>
              <a:gdLst>
                <a:gd name="connsiteX0" fmla="*/ 37539 w 62883"/>
                <a:gd name="connsiteY0" fmla="*/ 23634 h 177135"/>
                <a:gd name="connsiteX1" fmla="*/ 61452 w 62883"/>
                <a:gd name="connsiteY1" fmla="*/ 3972 h 177135"/>
                <a:gd name="connsiteX2" fmla="*/ 63047 w 62883"/>
                <a:gd name="connsiteY2" fmla="*/ 2023 h 177135"/>
                <a:gd name="connsiteX3" fmla="*/ 59681 w 62883"/>
                <a:gd name="connsiteY3" fmla="*/ 75 h 177135"/>
                <a:gd name="connsiteX4" fmla="*/ 25671 w 62883"/>
                <a:gd name="connsiteY4" fmla="*/ 22217 h 177135"/>
                <a:gd name="connsiteX5" fmla="*/ 25671 w 62883"/>
                <a:gd name="connsiteY5" fmla="*/ 62604 h 177135"/>
                <a:gd name="connsiteX6" fmla="*/ 18585 w 62883"/>
                <a:gd name="connsiteY6" fmla="*/ 81026 h 177135"/>
                <a:gd name="connsiteX7" fmla="*/ 1758 w 62883"/>
                <a:gd name="connsiteY7" fmla="*/ 86694 h 177135"/>
                <a:gd name="connsiteX8" fmla="*/ 163 w 62883"/>
                <a:gd name="connsiteY8" fmla="*/ 88643 h 177135"/>
                <a:gd name="connsiteX9" fmla="*/ 2998 w 62883"/>
                <a:gd name="connsiteY9" fmla="*/ 90591 h 177135"/>
                <a:gd name="connsiteX10" fmla="*/ 25139 w 62883"/>
                <a:gd name="connsiteY10" fmla="*/ 106356 h 177135"/>
                <a:gd name="connsiteX11" fmla="*/ 25671 w 62883"/>
                <a:gd name="connsiteY11" fmla="*/ 115036 h 177135"/>
                <a:gd name="connsiteX12" fmla="*/ 25671 w 62883"/>
                <a:gd name="connsiteY12" fmla="*/ 150109 h 177135"/>
                <a:gd name="connsiteX13" fmla="*/ 34173 w 62883"/>
                <a:gd name="connsiteY13" fmla="*/ 169948 h 177135"/>
                <a:gd name="connsiteX14" fmla="*/ 59681 w 62883"/>
                <a:gd name="connsiteY14" fmla="*/ 177210 h 177135"/>
                <a:gd name="connsiteX15" fmla="*/ 63047 w 62883"/>
                <a:gd name="connsiteY15" fmla="*/ 175262 h 177135"/>
                <a:gd name="connsiteX16" fmla="*/ 60212 w 62883"/>
                <a:gd name="connsiteY16" fmla="*/ 173313 h 177135"/>
                <a:gd name="connsiteX17" fmla="*/ 38070 w 62883"/>
                <a:gd name="connsiteY17" fmla="*/ 157903 h 177135"/>
                <a:gd name="connsiteX18" fmla="*/ 37539 w 62883"/>
                <a:gd name="connsiteY18" fmla="*/ 149577 h 177135"/>
                <a:gd name="connsiteX19" fmla="*/ 37539 w 62883"/>
                <a:gd name="connsiteY19" fmla="*/ 112379 h 177135"/>
                <a:gd name="connsiteX20" fmla="*/ 30454 w 62883"/>
                <a:gd name="connsiteY20" fmla="*/ 95551 h 177135"/>
                <a:gd name="connsiteX21" fmla="*/ 16637 w 62883"/>
                <a:gd name="connsiteY21" fmla="*/ 88643 h 177135"/>
                <a:gd name="connsiteX22" fmla="*/ 37539 w 62883"/>
                <a:gd name="connsiteY22" fmla="*/ 66146 h 177135"/>
                <a:gd name="connsiteX23" fmla="*/ 37539 w 62883"/>
                <a:gd name="connsiteY23" fmla="*/ 23634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37539" y="23634"/>
                  </a:moveTo>
                  <a:cubicBezTo>
                    <a:pt x="37539" y="16548"/>
                    <a:pt x="42145" y="5212"/>
                    <a:pt x="61452" y="3972"/>
                  </a:cubicBezTo>
                  <a:cubicBezTo>
                    <a:pt x="62338" y="3794"/>
                    <a:pt x="63047" y="3086"/>
                    <a:pt x="63047" y="2023"/>
                  </a:cubicBezTo>
                  <a:cubicBezTo>
                    <a:pt x="63047" y="75"/>
                    <a:pt x="61629" y="75"/>
                    <a:pt x="59681" y="75"/>
                  </a:cubicBezTo>
                  <a:cubicBezTo>
                    <a:pt x="41967" y="75"/>
                    <a:pt x="25848" y="9109"/>
                    <a:pt x="25671" y="22217"/>
                  </a:cubicBezTo>
                  <a:lnTo>
                    <a:pt x="25671" y="62604"/>
                  </a:lnTo>
                  <a:cubicBezTo>
                    <a:pt x="25671" y="69512"/>
                    <a:pt x="25671" y="75180"/>
                    <a:pt x="18585" y="81026"/>
                  </a:cubicBezTo>
                  <a:cubicBezTo>
                    <a:pt x="12386" y="86163"/>
                    <a:pt x="5655" y="86517"/>
                    <a:pt x="1758" y="86694"/>
                  </a:cubicBezTo>
                  <a:cubicBezTo>
                    <a:pt x="872" y="86871"/>
                    <a:pt x="163" y="87580"/>
                    <a:pt x="163" y="88643"/>
                  </a:cubicBezTo>
                  <a:cubicBezTo>
                    <a:pt x="163" y="90414"/>
                    <a:pt x="1226" y="90414"/>
                    <a:pt x="2998" y="90591"/>
                  </a:cubicBezTo>
                  <a:cubicBezTo>
                    <a:pt x="14689" y="91300"/>
                    <a:pt x="23191" y="97676"/>
                    <a:pt x="25139" y="106356"/>
                  </a:cubicBezTo>
                  <a:cubicBezTo>
                    <a:pt x="25671" y="108305"/>
                    <a:pt x="25671" y="108659"/>
                    <a:pt x="25671" y="115036"/>
                  </a:cubicBezTo>
                  <a:lnTo>
                    <a:pt x="25671" y="150109"/>
                  </a:lnTo>
                  <a:cubicBezTo>
                    <a:pt x="25671" y="157548"/>
                    <a:pt x="25671" y="163217"/>
                    <a:pt x="34173" y="169948"/>
                  </a:cubicBezTo>
                  <a:cubicBezTo>
                    <a:pt x="41082" y="175262"/>
                    <a:pt x="52773" y="177210"/>
                    <a:pt x="59681" y="177210"/>
                  </a:cubicBezTo>
                  <a:cubicBezTo>
                    <a:pt x="61629" y="177210"/>
                    <a:pt x="63047" y="177210"/>
                    <a:pt x="63047" y="175262"/>
                  </a:cubicBezTo>
                  <a:cubicBezTo>
                    <a:pt x="63047" y="173491"/>
                    <a:pt x="61984" y="173491"/>
                    <a:pt x="60212" y="173313"/>
                  </a:cubicBezTo>
                  <a:cubicBezTo>
                    <a:pt x="49053" y="172605"/>
                    <a:pt x="40373" y="166937"/>
                    <a:pt x="38070" y="157903"/>
                  </a:cubicBezTo>
                  <a:cubicBezTo>
                    <a:pt x="37539" y="156308"/>
                    <a:pt x="37539" y="155954"/>
                    <a:pt x="37539" y="149577"/>
                  </a:cubicBezTo>
                  <a:lnTo>
                    <a:pt x="37539" y="112379"/>
                  </a:lnTo>
                  <a:cubicBezTo>
                    <a:pt x="37539" y="104230"/>
                    <a:pt x="36122" y="101219"/>
                    <a:pt x="30454" y="95551"/>
                  </a:cubicBezTo>
                  <a:cubicBezTo>
                    <a:pt x="26734" y="91831"/>
                    <a:pt x="21597" y="90060"/>
                    <a:pt x="16637" y="88643"/>
                  </a:cubicBezTo>
                  <a:cubicBezTo>
                    <a:pt x="31162" y="84568"/>
                    <a:pt x="37539" y="76420"/>
                    <a:pt x="37539" y="66146"/>
                  </a:cubicBezTo>
                  <a:lnTo>
                    <a:pt x="37539" y="23634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形状 209">
              <a:extLst>
                <a:ext uri="{FF2B5EF4-FFF2-40B4-BE49-F238E27FC236}">
                  <a16:creationId xmlns:a16="http://schemas.microsoft.com/office/drawing/2014/main" id="{6D8A5374-E3F7-7027-1F8C-3A502D90FFD8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7723141" y="3894774"/>
              <a:ext cx="88390" cy="161193"/>
            </a:xfrm>
            <a:custGeom>
              <a:avLst/>
              <a:gdLst>
                <a:gd name="connsiteX0" fmla="*/ 55789 w 88390"/>
                <a:gd name="connsiteY0" fmla="*/ 54101 h 161193"/>
                <a:gd name="connsiteX1" fmla="*/ 71023 w 88390"/>
                <a:gd name="connsiteY1" fmla="*/ 54101 h 161193"/>
                <a:gd name="connsiteX2" fmla="*/ 76337 w 88390"/>
                <a:gd name="connsiteY2" fmla="*/ 50558 h 161193"/>
                <a:gd name="connsiteX3" fmla="*/ 71554 w 88390"/>
                <a:gd name="connsiteY3" fmla="*/ 48610 h 161193"/>
                <a:gd name="connsiteX4" fmla="*/ 56852 w 88390"/>
                <a:gd name="connsiteY4" fmla="*/ 48610 h 161193"/>
                <a:gd name="connsiteX5" fmla="*/ 60572 w 88390"/>
                <a:gd name="connsiteY5" fmla="*/ 28416 h 161193"/>
                <a:gd name="connsiteX6" fmla="*/ 64823 w 88390"/>
                <a:gd name="connsiteY6" fmla="*/ 9994 h 161193"/>
                <a:gd name="connsiteX7" fmla="*/ 73148 w 88390"/>
                <a:gd name="connsiteY7" fmla="*/ 3972 h 161193"/>
                <a:gd name="connsiteX8" fmla="*/ 81828 w 88390"/>
                <a:gd name="connsiteY8" fmla="*/ 7160 h 161193"/>
                <a:gd name="connsiteX9" fmla="*/ 72263 w 88390"/>
                <a:gd name="connsiteY9" fmla="*/ 16725 h 161193"/>
                <a:gd name="connsiteX10" fmla="*/ 78817 w 88390"/>
                <a:gd name="connsiteY10" fmla="*/ 22925 h 161193"/>
                <a:gd name="connsiteX11" fmla="*/ 88559 w 88390"/>
                <a:gd name="connsiteY11" fmla="*/ 12297 h 161193"/>
                <a:gd name="connsiteX12" fmla="*/ 73148 w 88390"/>
                <a:gd name="connsiteY12" fmla="*/ 75 h 161193"/>
                <a:gd name="connsiteX13" fmla="*/ 50652 w 88390"/>
                <a:gd name="connsiteY13" fmla="*/ 20800 h 161193"/>
                <a:gd name="connsiteX14" fmla="*/ 44807 w 88390"/>
                <a:gd name="connsiteY14" fmla="*/ 48610 h 161193"/>
                <a:gd name="connsiteX15" fmla="*/ 32584 w 88390"/>
                <a:gd name="connsiteY15" fmla="*/ 48610 h 161193"/>
                <a:gd name="connsiteX16" fmla="*/ 27270 w 88390"/>
                <a:gd name="connsiteY16" fmla="*/ 51975 h 161193"/>
                <a:gd name="connsiteX17" fmla="*/ 32230 w 88390"/>
                <a:gd name="connsiteY17" fmla="*/ 54101 h 161193"/>
                <a:gd name="connsiteX18" fmla="*/ 43921 w 88390"/>
                <a:gd name="connsiteY18" fmla="*/ 54101 h 161193"/>
                <a:gd name="connsiteX19" fmla="*/ 30636 w 88390"/>
                <a:gd name="connsiteY19" fmla="*/ 124070 h 161193"/>
                <a:gd name="connsiteX20" fmla="*/ 15225 w 88390"/>
                <a:gd name="connsiteY20" fmla="*/ 157371 h 161193"/>
                <a:gd name="connsiteX21" fmla="*/ 6722 w 88390"/>
                <a:gd name="connsiteY21" fmla="*/ 154183 h 161193"/>
                <a:gd name="connsiteX22" fmla="*/ 16465 w 88390"/>
                <a:gd name="connsiteY22" fmla="*/ 144617 h 161193"/>
                <a:gd name="connsiteX23" fmla="*/ 9911 w 88390"/>
                <a:gd name="connsiteY23" fmla="*/ 138418 h 161193"/>
                <a:gd name="connsiteX24" fmla="*/ 168 w 88390"/>
                <a:gd name="connsiteY24" fmla="*/ 149046 h 161193"/>
                <a:gd name="connsiteX25" fmla="*/ 15225 w 88390"/>
                <a:gd name="connsiteY25" fmla="*/ 161268 h 161193"/>
                <a:gd name="connsiteX26" fmla="*/ 35241 w 88390"/>
                <a:gd name="connsiteY26" fmla="*/ 144086 h 161193"/>
                <a:gd name="connsiteX27" fmla="*/ 45161 w 88390"/>
                <a:gd name="connsiteY27" fmla="*/ 110253 h 161193"/>
                <a:gd name="connsiteX28" fmla="*/ 55789 w 88390"/>
                <a:gd name="connsiteY28" fmla="*/ 54101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789" y="54101"/>
                  </a:moveTo>
                  <a:lnTo>
                    <a:pt x="71023" y="54101"/>
                  </a:lnTo>
                  <a:cubicBezTo>
                    <a:pt x="74565" y="54101"/>
                    <a:pt x="76337" y="54101"/>
                    <a:pt x="76337" y="50558"/>
                  </a:cubicBezTo>
                  <a:cubicBezTo>
                    <a:pt x="76337" y="48610"/>
                    <a:pt x="74565" y="48610"/>
                    <a:pt x="71554" y="48610"/>
                  </a:cubicBezTo>
                  <a:lnTo>
                    <a:pt x="56852" y="48610"/>
                  </a:lnTo>
                  <a:lnTo>
                    <a:pt x="60572" y="28416"/>
                  </a:lnTo>
                  <a:cubicBezTo>
                    <a:pt x="61280" y="24697"/>
                    <a:pt x="63760" y="12120"/>
                    <a:pt x="64823" y="9994"/>
                  </a:cubicBezTo>
                  <a:cubicBezTo>
                    <a:pt x="66417" y="6629"/>
                    <a:pt x="69428" y="3972"/>
                    <a:pt x="73148" y="3972"/>
                  </a:cubicBezTo>
                  <a:cubicBezTo>
                    <a:pt x="73857" y="3972"/>
                    <a:pt x="78462" y="3972"/>
                    <a:pt x="81828" y="7160"/>
                  </a:cubicBezTo>
                  <a:cubicBezTo>
                    <a:pt x="74034" y="7869"/>
                    <a:pt x="72263" y="14068"/>
                    <a:pt x="72263" y="16725"/>
                  </a:cubicBezTo>
                  <a:cubicBezTo>
                    <a:pt x="72263" y="20800"/>
                    <a:pt x="75451" y="22925"/>
                    <a:pt x="78817" y="22925"/>
                  </a:cubicBezTo>
                  <a:cubicBezTo>
                    <a:pt x="83422" y="22925"/>
                    <a:pt x="88559" y="19028"/>
                    <a:pt x="88559" y="12297"/>
                  </a:cubicBezTo>
                  <a:cubicBezTo>
                    <a:pt x="88559" y="4149"/>
                    <a:pt x="80411" y="75"/>
                    <a:pt x="73148" y="75"/>
                  </a:cubicBezTo>
                  <a:cubicBezTo>
                    <a:pt x="67126" y="75"/>
                    <a:pt x="55966" y="3263"/>
                    <a:pt x="50652" y="20800"/>
                  </a:cubicBezTo>
                  <a:cubicBezTo>
                    <a:pt x="49589" y="24519"/>
                    <a:pt x="49058" y="26291"/>
                    <a:pt x="44807" y="48610"/>
                  </a:cubicBezTo>
                  <a:lnTo>
                    <a:pt x="32584" y="48610"/>
                  </a:lnTo>
                  <a:cubicBezTo>
                    <a:pt x="29219" y="48610"/>
                    <a:pt x="27270" y="48610"/>
                    <a:pt x="27270" y="51975"/>
                  </a:cubicBezTo>
                  <a:cubicBezTo>
                    <a:pt x="27270" y="54101"/>
                    <a:pt x="28864" y="54101"/>
                    <a:pt x="32230" y="54101"/>
                  </a:cubicBezTo>
                  <a:lnTo>
                    <a:pt x="43921" y="54101"/>
                  </a:lnTo>
                  <a:lnTo>
                    <a:pt x="30636" y="124070"/>
                  </a:lnTo>
                  <a:cubicBezTo>
                    <a:pt x="27447" y="141252"/>
                    <a:pt x="24436" y="157371"/>
                    <a:pt x="15225" y="157371"/>
                  </a:cubicBezTo>
                  <a:cubicBezTo>
                    <a:pt x="14516" y="157371"/>
                    <a:pt x="10088" y="157371"/>
                    <a:pt x="6722" y="154183"/>
                  </a:cubicBezTo>
                  <a:cubicBezTo>
                    <a:pt x="14871" y="153651"/>
                    <a:pt x="16465" y="147274"/>
                    <a:pt x="16465" y="144617"/>
                  </a:cubicBezTo>
                  <a:cubicBezTo>
                    <a:pt x="16465" y="140543"/>
                    <a:pt x="13276" y="138418"/>
                    <a:pt x="9911" y="138418"/>
                  </a:cubicBezTo>
                  <a:cubicBezTo>
                    <a:pt x="5305" y="138418"/>
                    <a:pt x="168" y="142315"/>
                    <a:pt x="168" y="149046"/>
                  </a:cubicBezTo>
                  <a:cubicBezTo>
                    <a:pt x="168" y="157017"/>
                    <a:pt x="7962" y="161268"/>
                    <a:pt x="15225" y="161268"/>
                  </a:cubicBezTo>
                  <a:cubicBezTo>
                    <a:pt x="24967" y="161268"/>
                    <a:pt x="32053" y="150817"/>
                    <a:pt x="35241" y="144086"/>
                  </a:cubicBezTo>
                  <a:cubicBezTo>
                    <a:pt x="40910" y="132926"/>
                    <a:pt x="44984" y="111493"/>
                    <a:pt x="45161" y="110253"/>
                  </a:cubicBezTo>
                  <a:lnTo>
                    <a:pt x="55789" y="54101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形状 210">
              <a:extLst>
                <a:ext uri="{FF2B5EF4-FFF2-40B4-BE49-F238E27FC236}">
                  <a16:creationId xmlns:a16="http://schemas.microsoft.com/office/drawing/2014/main" id="{DF53A9E6-545C-C899-97DB-90126E79D893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7837079" y="3886803"/>
              <a:ext cx="41095" cy="177135"/>
            </a:xfrm>
            <a:custGeom>
              <a:avLst/>
              <a:gdLst>
                <a:gd name="connsiteX0" fmla="*/ 41270 w 41095"/>
                <a:gd name="connsiteY0" fmla="*/ 175439 h 177135"/>
                <a:gd name="connsiteX1" fmla="*/ 38258 w 41095"/>
                <a:gd name="connsiteY1" fmla="*/ 171542 h 177135"/>
                <a:gd name="connsiteX2" fmla="*/ 10448 w 41095"/>
                <a:gd name="connsiteY2" fmla="*/ 88643 h 177135"/>
                <a:gd name="connsiteX3" fmla="*/ 38967 w 41095"/>
                <a:gd name="connsiteY3" fmla="*/ 4857 h 177135"/>
                <a:gd name="connsiteX4" fmla="*/ 41270 w 41095"/>
                <a:gd name="connsiteY4" fmla="*/ 1846 h 177135"/>
                <a:gd name="connsiteX5" fmla="*/ 39498 w 41095"/>
                <a:gd name="connsiteY5" fmla="*/ 75 h 177135"/>
                <a:gd name="connsiteX6" fmla="*/ 11334 w 41095"/>
                <a:gd name="connsiteY6" fmla="*/ 34616 h 177135"/>
                <a:gd name="connsiteX7" fmla="*/ 174 w 41095"/>
                <a:gd name="connsiteY7" fmla="*/ 88643 h 177135"/>
                <a:gd name="connsiteX8" fmla="*/ 11865 w 41095"/>
                <a:gd name="connsiteY8" fmla="*/ 143909 h 177135"/>
                <a:gd name="connsiteX9" fmla="*/ 39498 w 41095"/>
                <a:gd name="connsiteY9" fmla="*/ 177210 h 177135"/>
                <a:gd name="connsiteX10" fmla="*/ 41270 w 41095"/>
                <a:gd name="connsiteY10" fmla="*/ 175439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270" y="175439"/>
                  </a:moveTo>
                  <a:cubicBezTo>
                    <a:pt x="41270" y="174908"/>
                    <a:pt x="41270" y="174553"/>
                    <a:pt x="38258" y="171542"/>
                  </a:cubicBezTo>
                  <a:cubicBezTo>
                    <a:pt x="16117" y="149223"/>
                    <a:pt x="10448" y="115744"/>
                    <a:pt x="10448" y="88643"/>
                  </a:cubicBezTo>
                  <a:cubicBezTo>
                    <a:pt x="10448" y="57821"/>
                    <a:pt x="17179" y="26999"/>
                    <a:pt x="38967" y="4857"/>
                  </a:cubicBezTo>
                  <a:cubicBezTo>
                    <a:pt x="41270" y="2732"/>
                    <a:pt x="41270" y="2377"/>
                    <a:pt x="41270" y="1846"/>
                  </a:cubicBezTo>
                  <a:cubicBezTo>
                    <a:pt x="41270" y="606"/>
                    <a:pt x="40561" y="75"/>
                    <a:pt x="39498" y="75"/>
                  </a:cubicBezTo>
                  <a:cubicBezTo>
                    <a:pt x="37727" y="75"/>
                    <a:pt x="21785" y="12120"/>
                    <a:pt x="11334" y="34616"/>
                  </a:cubicBezTo>
                  <a:cubicBezTo>
                    <a:pt x="2300" y="54101"/>
                    <a:pt x="174" y="73763"/>
                    <a:pt x="174" y="88643"/>
                  </a:cubicBezTo>
                  <a:cubicBezTo>
                    <a:pt x="174" y="102459"/>
                    <a:pt x="2123" y="123893"/>
                    <a:pt x="11865" y="143909"/>
                  </a:cubicBezTo>
                  <a:cubicBezTo>
                    <a:pt x="22493" y="165697"/>
                    <a:pt x="37727" y="177210"/>
                    <a:pt x="39498" y="177210"/>
                  </a:cubicBezTo>
                  <a:cubicBezTo>
                    <a:pt x="40561" y="177210"/>
                    <a:pt x="41270" y="176679"/>
                    <a:pt x="41270" y="175439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形状 211">
              <a:extLst>
                <a:ext uri="{FF2B5EF4-FFF2-40B4-BE49-F238E27FC236}">
                  <a16:creationId xmlns:a16="http://schemas.microsoft.com/office/drawing/2014/main" id="{BE0C8AFE-6D46-9F9A-46F9-91D08ADF9600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892503" y="3896191"/>
              <a:ext cx="74928" cy="159776"/>
            </a:xfrm>
            <a:custGeom>
              <a:avLst/>
              <a:gdLst>
                <a:gd name="connsiteX0" fmla="*/ 23383 w 74928"/>
                <a:gd name="connsiteY0" fmla="*/ 69335 h 159776"/>
                <a:gd name="connsiteX1" fmla="*/ 178 w 74928"/>
                <a:gd name="connsiteY1" fmla="*/ 105116 h 159776"/>
                <a:gd name="connsiteX2" fmla="*/ 5315 w 74928"/>
                <a:gd name="connsiteY2" fmla="*/ 119110 h 159776"/>
                <a:gd name="connsiteX3" fmla="*/ 25863 w 74928"/>
                <a:gd name="connsiteY3" fmla="*/ 130624 h 159776"/>
                <a:gd name="connsiteX4" fmla="*/ 47296 w 74928"/>
                <a:gd name="connsiteY4" fmla="*/ 138949 h 159776"/>
                <a:gd name="connsiteX5" fmla="*/ 53496 w 74928"/>
                <a:gd name="connsiteY5" fmla="*/ 146566 h 159776"/>
                <a:gd name="connsiteX6" fmla="*/ 44816 w 74928"/>
                <a:gd name="connsiteY6" fmla="*/ 155954 h 159776"/>
                <a:gd name="connsiteX7" fmla="*/ 29228 w 74928"/>
                <a:gd name="connsiteY7" fmla="*/ 150286 h 159776"/>
                <a:gd name="connsiteX8" fmla="*/ 27280 w 74928"/>
                <a:gd name="connsiteY8" fmla="*/ 149400 h 159776"/>
                <a:gd name="connsiteX9" fmla="*/ 25509 w 74928"/>
                <a:gd name="connsiteY9" fmla="*/ 151349 h 159776"/>
                <a:gd name="connsiteX10" fmla="*/ 44816 w 74928"/>
                <a:gd name="connsiteY10" fmla="*/ 159851 h 159776"/>
                <a:gd name="connsiteX11" fmla="*/ 63238 w 74928"/>
                <a:gd name="connsiteY11" fmla="*/ 140898 h 159776"/>
                <a:gd name="connsiteX12" fmla="*/ 54736 w 74928"/>
                <a:gd name="connsiteY12" fmla="*/ 128321 h 159776"/>
                <a:gd name="connsiteX13" fmla="*/ 43931 w 74928"/>
                <a:gd name="connsiteY13" fmla="*/ 124247 h 159776"/>
                <a:gd name="connsiteX14" fmla="*/ 33125 w 74928"/>
                <a:gd name="connsiteY14" fmla="*/ 120173 h 159776"/>
                <a:gd name="connsiteX15" fmla="*/ 22497 w 74928"/>
                <a:gd name="connsiteY15" fmla="*/ 115921 h 159776"/>
                <a:gd name="connsiteX16" fmla="*/ 9212 w 74928"/>
                <a:gd name="connsiteY16" fmla="*/ 100156 h 159776"/>
                <a:gd name="connsiteX17" fmla="*/ 31000 w 74928"/>
                <a:gd name="connsiteY17" fmla="*/ 70043 h 159776"/>
                <a:gd name="connsiteX18" fmla="*/ 46588 w 74928"/>
                <a:gd name="connsiteY18" fmla="*/ 72346 h 159776"/>
                <a:gd name="connsiteX19" fmla="*/ 63061 w 74928"/>
                <a:gd name="connsiteY19" fmla="*/ 66855 h 159776"/>
                <a:gd name="connsiteX20" fmla="*/ 48536 w 74928"/>
                <a:gd name="connsiteY20" fmla="*/ 62072 h 159776"/>
                <a:gd name="connsiteX21" fmla="*/ 33657 w 74928"/>
                <a:gd name="connsiteY21" fmla="*/ 64198 h 159776"/>
                <a:gd name="connsiteX22" fmla="*/ 28343 w 74928"/>
                <a:gd name="connsiteY22" fmla="*/ 50381 h 159776"/>
                <a:gd name="connsiteX23" fmla="*/ 48005 w 74928"/>
                <a:gd name="connsiteY23" fmla="*/ 20268 h 159776"/>
                <a:gd name="connsiteX24" fmla="*/ 59342 w 74928"/>
                <a:gd name="connsiteY24" fmla="*/ 24165 h 159776"/>
                <a:gd name="connsiteX25" fmla="*/ 75107 w 74928"/>
                <a:gd name="connsiteY25" fmla="*/ 18674 h 159776"/>
                <a:gd name="connsiteX26" fmla="*/ 60404 w 74928"/>
                <a:gd name="connsiteY26" fmla="*/ 13891 h 159776"/>
                <a:gd name="connsiteX27" fmla="*/ 49245 w 74928"/>
                <a:gd name="connsiteY27" fmla="*/ 14777 h 159776"/>
                <a:gd name="connsiteX28" fmla="*/ 48359 w 74928"/>
                <a:gd name="connsiteY28" fmla="*/ 8931 h 159776"/>
                <a:gd name="connsiteX29" fmla="*/ 49245 w 74928"/>
                <a:gd name="connsiteY29" fmla="*/ 2377 h 159776"/>
                <a:gd name="connsiteX30" fmla="*/ 47119 w 74928"/>
                <a:gd name="connsiteY30" fmla="*/ 75 h 159776"/>
                <a:gd name="connsiteX31" fmla="*/ 43931 w 74928"/>
                <a:gd name="connsiteY31" fmla="*/ 8754 h 159776"/>
                <a:gd name="connsiteX32" fmla="*/ 45171 w 74928"/>
                <a:gd name="connsiteY32" fmla="*/ 15663 h 159776"/>
                <a:gd name="connsiteX33" fmla="*/ 14172 w 74928"/>
                <a:gd name="connsiteY33" fmla="*/ 48787 h 159776"/>
                <a:gd name="connsiteX34" fmla="*/ 25686 w 74928"/>
                <a:gd name="connsiteY34" fmla="*/ 67563 h 159776"/>
                <a:gd name="connsiteX35" fmla="*/ 23383 w 74928"/>
                <a:gd name="connsiteY35" fmla="*/ 69335 h 159776"/>
                <a:gd name="connsiteX36" fmla="*/ 52079 w 74928"/>
                <a:gd name="connsiteY36" fmla="*/ 18674 h 159776"/>
                <a:gd name="connsiteX37" fmla="*/ 60581 w 74928"/>
                <a:gd name="connsiteY37" fmla="*/ 17788 h 159776"/>
                <a:gd name="connsiteX38" fmla="*/ 70501 w 74928"/>
                <a:gd name="connsiteY38" fmla="*/ 18851 h 159776"/>
                <a:gd name="connsiteX39" fmla="*/ 59519 w 74928"/>
                <a:gd name="connsiteY39" fmla="*/ 20268 h 159776"/>
                <a:gd name="connsiteX40" fmla="*/ 52079 w 74928"/>
                <a:gd name="connsiteY40" fmla="*/ 18674 h 159776"/>
                <a:gd name="connsiteX41" fmla="*/ 38262 w 74928"/>
                <a:gd name="connsiteY41" fmla="*/ 67032 h 159776"/>
                <a:gd name="connsiteX42" fmla="*/ 48359 w 74928"/>
                <a:gd name="connsiteY42" fmla="*/ 65969 h 159776"/>
                <a:gd name="connsiteX43" fmla="*/ 58456 w 74928"/>
                <a:gd name="connsiteY43" fmla="*/ 67032 h 159776"/>
                <a:gd name="connsiteX44" fmla="*/ 47119 w 74928"/>
                <a:gd name="connsiteY44" fmla="*/ 68449 h 159776"/>
                <a:gd name="connsiteX45" fmla="*/ 38262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383" y="69335"/>
                  </a:moveTo>
                  <a:cubicBezTo>
                    <a:pt x="4075" y="82088"/>
                    <a:pt x="178" y="98739"/>
                    <a:pt x="178" y="105116"/>
                  </a:cubicBezTo>
                  <a:cubicBezTo>
                    <a:pt x="178" y="113619"/>
                    <a:pt x="4961" y="118578"/>
                    <a:pt x="5315" y="119110"/>
                  </a:cubicBezTo>
                  <a:cubicBezTo>
                    <a:pt x="10983" y="124955"/>
                    <a:pt x="12578" y="125664"/>
                    <a:pt x="25863" y="130624"/>
                  </a:cubicBezTo>
                  <a:lnTo>
                    <a:pt x="47296" y="138949"/>
                  </a:lnTo>
                  <a:cubicBezTo>
                    <a:pt x="49953" y="140189"/>
                    <a:pt x="53496" y="141429"/>
                    <a:pt x="53496" y="146566"/>
                  </a:cubicBezTo>
                  <a:cubicBezTo>
                    <a:pt x="53496" y="150640"/>
                    <a:pt x="50308" y="155954"/>
                    <a:pt x="44816" y="155954"/>
                  </a:cubicBezTo>
                  <a:cubicBezTo>
                    <a:pt x="37022" y="155954"/>
                    <a:pt x="31177" y="151703"/>
                    <a:pt x="29228" y="150286"/>
                  </a:cubicBezTo>
                  <a:cubicBezTo>
                    <a:pt x="28166" y="149577"/>
                    <a:pt x="27988" y="149400"/>
                    <a:pt x="27280" y="149400"/>
                  </a:cubicBezTo>
                  <a:cubicBezTo>
                    <a:pt x="25863" y="149400"/>
                    <a:pt x="25509" y="150640"/>
                    <a:pt x="25509" y="151349"/>
                  </a:cubicBezTo>
                  <a:cubicBezTo>
                    <a:pt x="25509" y="153474"/>
                    <a:pt x="34897" y="159851"/>
                    <a:pt x="44816" y="159851"/>
                  </a:cubicBezTo>
                  <a:cubicBezTo>
                    <a:pt x="55799" y="159851"/>
                    <a:pt x="63238" y="149577"/>
                    <a:pt x="63238" y="140898"/>
                  </a:cubicBezTo>
                  <a:cubicBezTo>
                    <a:pt x="63238" y="132395"/>
                    <a:pt x="56684" y="129207"/>
                    <a:pt x="54736" y="128321"/>
                  </a:cubicBezTo>
                  <a:cubicBezTo>
                    <a:pt x="52256" y="127435"/>
                    <a:pt x="46233" y="125132"/>
                    <a:pt x="43931" y="124247"/>
                  </a:cubicBezTo>
                  <a:cubicBezTo>
                    <a:pt x="40388" y="122830"/>
                    <a:pt x="36845" y="121413"/>
                    <a:pt x="33125" y="120173"/>
                  </a:cubicBezTo>
                  <a:lnTo>
                    <a:pt x="22497" y="115921"/>
                  </a:lnTo>
                  <a:cubicBezTo>
                    <a:pt x="14526" y="112733"/>
                    <a:pt x="9212" y="107596"/>
                    <a:pt x="9212" y="100156"/>
                  </a:cubicBezTo>
                  <a:cubicBezTo>
                    <a:pt x="9212" y="92894"/>
                    <a:pt x="16120" y="77483"/>
                    <a:pt x="31000" y="70043"/>
                  </a:cubicBezTo>
                  <a:cubicBezTo>
                    <a:pt x="37554" y="72346"/>
                    <a:pt x="42868" y="72346"/>
                    <a:pt x="46588" y="72346"/>
                  </a:cubicBezTo>
                  <a:cubicBezTo>
                    <a:pt x="51902" y="72346"/>
                    <a:pt x="63061" y="72346"/>
                    <a:pt x="63061" y="66855"/>
                  </a:cubicBezTo>
                  <a:cubicBezTo>
                    <a:pt x="63061" y="62426"/>
                    <a:pt x="55445" y="62072"/>
                    <a:pt x="48536" y="62072"/>
                  </a:cubicBezTo>
                  <a:cubicBezTo>
                    <a:pt x="45348" y="62072"/>
                    <a:pt x="40211" y="62072"/>
                    <a:pt x="33657" y="64198"/>
                  </a:cubicBezTo>
                  <a:cubicBezTo>
                    <a:pt x="29051" y="59592"/>
                    <a:pt x="28343" y="53747"/>
                    <a:pt x="28343" y="50381"/>
                  </a:cubicBezTo>
                  <a:cubicBezTo>
                    <a:pt x="28343" y="40462"/>
                    <a:pt x="34720" y="26822"/>
                    <a:pt x="48005" y="20268"/>
                  </a:cubicBezTo>
                  <a:cubicBezTo>
                    <a:pt x="51193" y="24165"/>
                    <a:pt x="55267" y="24165"/>
                    <a:pt x="59342" y="24165"/>
                  </a:cubicBezTo>
                  <a:cubicBezTo>
                    <a:pt x="63770" y="24165"/>
                    <a:pt x="75107" y="24165"/>
                    <a:pt x="75107" y="18674"/>
                  </a:cubicBezTo>
                  <a:cubicBezTo>
                    <a:pt x="75107" y="14068"/>
                    <a:pt x="67313" y="13891"/>
                    <a:pt x="60404" y="13891"/>
                  </a:cubicBezTo>
                  <a:cubicBezTo>
                    <a:pt x="58102" y="13891"/>
                    <a:pt x="53850" y="13891"/>
                    <a:pt x="49245" y="14777"/>
                  </a:cubicBezTo>
                  <a:cubicBezTo>
                    <a:pt x="48713" y="13183"/>
                    <a:pt x="48359" y="11943"/>
                    <a:pt x="48359" y="8931"/>
                  </a:cubicBezTo>
                  <a:cubicBezTo>
                    <a:pt x="48359" y="6452"/>
                    <a:pt x="49245" y="2732"/>
                    <a:pt x="49245" y="2377"/>
                  </a:cubicBezTo>
                  <a:cubicBezTo>
                    <a:pt x="49245" y="960"/>
                    <a:pt x="48359" y="75"/>
                    <a:pt x="47119" y="75"/>
                  </a:cubicBezTo>
                  <a:cubicBezTo>
                    <a:pt x="43931" y="75"/>
                    <a:pt x="43931" y="8223"/>
                    <a:pt x="43931" y="8754"/>
                  </a:cubicBezTo>
                  <a:cubicBezTo>
                    <a:pt x="43931" y="12297"/>
                    <a:pt x="44994" y="14954"/>
                    <a:pt x="45171" y="15663"/>
                  </a:cubicBezTo>
                  <a:cubicBezTo>
                    <a:pt x="26217" y="20977"/>
                    <a:pt x="14172" y="35148"/>
                    <a:pt x="14172" y="48787"/>
                  </a:cubicBezTo>
                  <a:cubicBezTo>
                    <a:pt x="14172" y="55341"/>
                    <a:pt x="17360" y="62781"/>
                    <a:pt x="25686" y="67563"/>
                  </a:cubicBezTo>
                  <a:lnTo>
                    <a:pt x="23383" y="69335"/>
                  </a:lnTo>
                  <a:close/>
                  <a:moveTo>
                    <a:pt x="52079" y="18674"/>
                  </a:moveTo>
                  <a:cubicBezTo>
                    <a:pt x="54913" y="17788"/>
                    <a:pt x="58633" y="17788"/>
                    <a:pt x="60581" y="17788"/>
                  </a:cubicBezTo>
                  <a:cubicBezTo>
                    <a:pt x="66604" y="17788"/>
                    <a:pt x="67313" y="17965"/>
                    <a:pt x="70501" y="18851"/>
                  </a:cubicBezTo>
                  <a:cubicBezTo>
                    <a:pt x="69084" y="19382"/>
                    <a:pt x="67313" y="20268"/>
                    <a:pt x="59519" y="20268"/>
                  </a:cubicBezTo>
                  <a:cubicBezTo>
                    <a:pt x="56153" y="20268"/>
                    <a:pt x="54027" y="20268"/>
                    <a:pt x="52079" y="18674"/>
                  </a:cubicBezTo>
                  <a:close/>
                  <a:moveTo>
                    <a:pt x="38262" y="67032"/>
                  </a:moveTo>
                  <a:cubicBezTo>
                    <a:pt x="42336" y="65969"/>
                    <a:pt x="46233" y="65969"/>
                    <a:pt x="48359" y="65969"/>
                  </a:cubicBezTo>
                  <a:cubicBezTo>
                    <a:pt x="54559" y="65969"/>
                    <a:pt x="55267" y="66146"/>
                    <a:pt x="58456" y="67032"/>
                  </a:cubicBezTo>
                  <a:cubicBezTo>
                    <a:pt x="57039" y="67740"/>
                    <a:pt x="55267" y="68449"/>
                    <a:pt x="47119" y="68449"/>
                  </a:cubicBezTo>
                  <a:cubicBezTo>
                    <a:pt x="43045" y="68449"/>
                    <a:pt x="41451" y="68449"/>
                    <a:pt x="38262" y="6703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形状 212">
              <a:extLst>
                <a:ext uri="{FF2B5EF4-FFF2-40B4-BE49-F238E27FC236}">
                  <a16:creationId xmlns:a16="http://schemas.microsoft.com/office/drawing/2014/main" id="{B0D2D569-3E15-9EB3-B003-0F096466BDD2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7984173" y="3886803"/>
              <a:ext cx="41095" cy="177135"/>
            </a:xfrm>
            <a:custGeom>
              <a:avLst/>
              <a:gdLst>
                <a:gd name="connsiteX0" fmla="*/ 41278 w 41095"/>
                <a:gd name="connsiteY0" fmla="*/ 88643 h 177135"/>
                <a:gd name="connsiteX1" fmla="*/ 29588 w 41095"/>
                <a:gd name="connsiteY1" fmla="*/ 33376 h 177135"/>
                <a:gd name="connsiteX2" fmla="*/ 1954 w 41095"/>
                <a:gd name="connsiteY2" fmla="*/ 75 h 177135"/>
                <a:gd name="connsiteX3" fmla="*/ 183 w 41095"/>
                <a:gd name="connsiteY3" fmla="*/ 1846 h 177135"/>
                <a:gd name="connsiteX4" fmla="*/ 3549 w 41095"/>
                <a:gd name="connsiteY4" fmla="*/ 5920 h 177135"/>
                <a:gd name="connsiteX5" fmla="*/ 31005 w 41095"/>
                <a:gd name="connsiteY5" fmla="*/ 88643 h 177135"/>
                <a:gd name="connsiteX6" fmla="*/ 2486 w 41095"/>
                <a:gd name="connsiteY6" fmla="*/ 172428 h 177135"/>
                <a:gd name="connsiteX7" fmla="*/ 183 w 41095"/>
                <a:gd name="connsiteY7" fmla="*/ 175439 h 177135"/>
                <a:gd name="connsiteX8" fmla="*/ 1954 w 41095"/>
                <a:gd name="connsiteY8" fmla="*/ 177210 h 177135"/>
                <a:gd name="connsiteX9" fmla="*/ 30119 w 41095"/>
                <a:gd name="connsiteY9" fmla="*/ 142669 h 177135"/>
                <a:gd name="connsiteX10" fmla="*/ 41278 w 41095"/>
                <a:gd name="connsiteY10" fmla="*/ 88643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278" y="88643"/>
                  </a:moveTo>
                  <a:cubicBezTo>
                    <a:pt x="41278" y="74826"/>
                    <a:pt x="39330" y="53393"/>
                    <a:pt x="29588" y="33376"/>
                  </a:cubicBezTo>
                  <a:cubicBezTo>
                    <a:pt x="18959" y="11588"/>
                    <a:pt x="3726" y="75"/>
                    <a:pt x="1954" y="75"/>
                  </a:cubicBezTo>
                  <a:cubicBezTo>
                    <a:pt x="892" y="75"/>
                    <a:pt x="183" y="783"/>
                    <a:pt x="183" y="1846"/>
                  </a:cubicBezTo>
                  <a:cubicBezTo>
                    <a:pt x="183" y="2377"/>
                    <a:pt x="183" y="2732"/>
                    <a:pt x="3549" y="5920"/>
                  </a:cubicBezTo>
                  <a:cubicBezTo>
                    <a:pt x="20908" y="23457"/>
                    <a:pt x="31005" y="51621"/>
                    <a:pt x="31005" y="88643"/>
                  </a:cubicBezTo>
                  <a:cubicBezTo>
                    <a:pt x="31005" y="118933"/>
                    <a:pt x="24451" y="150109"/>
                    <a:pt x="2486" y="172428"/>
                  </a:cubicBezTo>
                  <a:cubicBezTo>
                    <a:pt x="183" y="174553"/>
                    <a:pt x="183" y="174908"/>
                    <a:pt x="183" y="175439"/>
                  </a:cubicBezTo>
                  <a:cubicBezTo>
                    <a:pt x="183" y="176502"/>
                    <a:pt x="892" y="177210"/>
                    <a:pt x="1954" y="177210"/>
                  </a:cubicBezTo>
                  <a:cubicBezTo>
                    <a:pt x="3726" y="177210"/>
                    <a:pt x="19668" y="165165"/>
                    <a:pt x="30119" y="142669"/>
                  </a:cubicBezTo>
                  <a:cubicBezTo>
                    <a:pt x="39153" y="123184"/>
                    <a:pt x="41278" y="103522"/>
                    <a:pt x="41278" y="88643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形状 213">
              <a:extLst>
                <a:ext uri="{FF2B5EF4-FFF2-40B4-BE49-F238E27FC236}">
                  <a16:creationId xmlns:a16="http://schemas.microsoft.com/office/drawing/2014/main" id="{5ADF3D9A-52F6-03A9-1707-E81C45DFDE17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8058196" y="4000878"/>
              <a:ext cx="20724" cy="52963"/>
            </a:xfrm>
            <a:custGeom>
              <a:avLst/>
              <a:gdLst>
                <a:gd name="connsiteX0" fmla="*/ 20912 w 20724"/>
                <a:gd name="connsiteY0" fmla="*/ 18674 h 52963"/>
                <a:gd name="connsiteX1" fmla="*/ 9575 w 20724"/>
                <a:gd name="connsiteY1" fmla="*/ 75 h 52963"/>
                <a:gd name="connsiteX2" fmla="*/ 187 w 20724"/>
                <a:gd name="connsiteY2" fmla="*/ 9463 h 52963"/>
                <a:gd name="connsiteX3" fmla="*/ 9575 w 20724"/>
                <a:gd name="connsiteY3" fmla="*/ 18851 h 52963"/>
                <a:gd name="connsiteX4" fmla="*/ 15775 w 20724"/>
                <a:gd name="connsiteY4" fmla="*/ 16548 h 52963"/>
                <a:gd name="connsiteX5" fmla="*/ 16660 w 20724"/>
                <a:gd name="connsiteY5" fmla="*/ 16017 h 52963"/>
                <a:gd name="connsiteX6" fmla="*/ 17015 w 20724"/>
                <a:gd name="connsiteY6" fmla="*/ 18674 h 52963"/>
                <a:gd name="connsiteX7" fmla="*/ 4970 w 20724"/>
                <a:gd name="connsiteY7" fmla="*/ 48256 h 52963"/>
                <a:gd name="connsiteX8" fmla="*/ 3021 w 20724"/>
                <a:gd name="connsiteY8" fmla="*/ 51090 h 52963"/>
                <a:gd name="connsiteX9" fmla="*/ 4792 w 20724"/>
                <a:gd name="connsiteY9" fmla="*/ 53038 h 52963"/>
                <a:gd name="connsiteX10" fmla="*/ 20912 w 20724"/>
                <a:gd name="connsiteY10" fmla="*/ 18674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12" y="18674"/>
                  </a:moveTo>
                  <a:cubicBezTo>
                    <a:pt x="20912" y="6983"/>
                    <a:pt x="16483" y="75"/>
                    <a:pt x="9575" y="75"/>
                  </a:cubicBezTo>
                  <a:cubicBezTo>
                    <a:pt x="3730" y="75"/>
                    <a:pt x="187" y="4503"/>
                    <a:pt x="187" y="9463"/>
                  </a:cubicBezTo>
                  <a:cubicBezTo>
                    <a:pt x="187" y="14245"/>
                    <a:pt x="3730" y="18851"/>
                    <a:pt x="9575" y="18851"/>
                  </a:cubicBezTo>
                  <a:cubicBezTo>
                    <a:pt x="11701" y="18851"/>
                    <a:pt x="14003" y="18142"/>
                    <a:pt x="15775" y="16548"/>
                  </a:cubicBezTo>
                  <a:cubicBezTo>
                    <a:pt x="16306" y="16194"/>
                    <a:pt x="16483" y="16017"/>
                    <a:pt x="16660" y="16017"/>
                  </a:cubicBezTo>
                  <a:cubicBezTo>
                    <a:pt x="16838" y="16017"/>
                    <a:pt x="17015" y="16194"/>
                    <a:pt x="17015" y="18674"/>
                  </a:cubicBezTo>
                  <a:cubicBezTo>
                    <a:pt x="17015" y="31782"/>
                    <a:pt x="10815" y="42410"/>
                    <a:pt x="4970" y="48256"/>
                  </a:cubicBezTo>
                  <a:cubicBezTo>
                    <a:pt x="3021" y="50204"/>
                    <a:pt x="3021" y="50558"/>
                    <a:pt x="3021" y="51090"/>
                  </a:cubicBezTo>
                  <a:cubicBezTo>
                    <a:pt x="3021" y="52330"/>
                    <a:pt x="3907" y="53038"/>
                    <a:pt x="4792" y="53038"/>
                  </a:cubicBezTo>
                  <a:cubicBezTo>
                    <a:pt x="6741" y="53038"/>
                    <a:pt x="20912" y="39399"/>
                    <a:pt x="20912" y="18674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形状 214">
              <a:extLst>
                <a:ext uri="{FF2B5EF4-FFF2-40B4-BE49-F238E27FC236}">
                  <a16:creationId xmlns:a16="http://schemas.microsoft.com/office/drawing/2014/main" id="{8D5167BA-0BC9-7286-EE06-69529481B4A9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8131077" y="3894774"/>
              <a:ext cx="88390" cy="161193"/>
            </a:xfrm>
            <a:custGeom>
              <a:avLst/>
              <a:gdLst>
                <a:gd name="connsiteX0" fmla="*/ 55812 w 88390"/>
                <a:gd name="connsiteY0" fmla="*/ 54101 h 161193"/>
                <a:gd name="connsiteX1" fmla="*/ 71046 w 88390"/>
                <a:gd name="connsiteY1" fmla="*/ 54101 h 161193"/>
                <a:gd name="connsiteX2" fmla="*/ 76360 w 88390"/>
                <a:gd name="connsiteY2" fmla="*/ 50558 h 161193"/>
                <a:gd name="connsiteX3" fmla="*/ 71577 w 88390"/>
                <a:gd name="connsiteY3" fmla="*/ 48610 h 161193"/>
                <a:gd name="connsiteX4" fmla="*/ 56875 w 88390"/>
                <a:gd name="connsiteY4" fmla="*/ 48610 h 161193"/>
                <a:gd name="connsiteX5" fmla="*/ 60595 w 88390"/>
                <a:gd name="connsiteY5" fmla="*/ 28416 h 161193"/>
                <a:gd name="connsiteX6" fmla="*/ 64846 w 88390"/>
                <a:gd name="connsiteY6" fmla="*/ 9994 h 161193"/>
                <a:gd name="connsiteX7" fmla="*/ 73171 w 88390"/>
                <a:gd name="connsiteY7" fmla="*/ 3972 h 161193"/>
                <a:gd name="connsiteX8" fmla="*/ 81851 w 88390"/>
                <a:gd name="connsiteY8" fmla="*/ 7160 h 161193"/>
                <a:gd name="connsiteX9" fmla="*/ 72286 w 88390"/>
                <a:gd name="connsiteY9" fmla="*/ 16725 h 161193"/>
                <a:gd name="connsiteX10" fmla="*/ 78840 w 88390"/>
                <a:gd name="connsiteY10" fmla="*/ 22925 h 161193"/>
                <a:gd name="connsiteX11" fmla="*/ 88582 w 88390"/>
                <a:gd name="connsiteY11" fmla="*/ 12297 h 161193"/>
                <a:gd name="connsiteX12" fmla="*/ 73171 w 88390"/>
                <a:gd name="connsiteY12" fmla="*/ 75 h 161193"/>
                <a:gd name="connsiteX13" fmla="*/ 50675 w 88390"/>
                <a:gd name="connsiteY13" fmla="*/ 20800 h 161193"/>
                <a:gd name="connsiteX14" fmla="*/ 44829 w 88390"/>
                <a:gd name="connsiteY14" fmla="*/ 48610 h 161193"/>
                <a:gd name="connsiteX15" fmla="*/ 32607 w 88390"/>
                <a:gd name="connsiteY15" fmla="*/ 48610 h 161193"/>
                <a:gd name="connsiteX16" fmla="*/ 27293 w 88390"/>
                <a:gd name="connsiteY16" fmla="*/ 51975 h 161193"/>
                <a:gd name="connsiteX17" fmla="*/ 32253 w 88390"/>
                <a:gd name="connsiteY17" fmla="*/ 54101 h 161193"/>
                <a:gd name="connsiteX18" fmla="*/ 43944 w 88390"/>
                <a:gd name="connsiteY18" fmla="*/ 54101 h 161193"/>
                <a:gd name="connsiteX19" fmla="*/ 30659 w 88390"/>
                <a:gd name="connsiteY19" fmla="*/ 124070 h 161193"/>
                <a:gd name="connsiteX20" fmla="*/ 15248 w 88390"/>
                <a:gd name="connsiteY20" fmla="*/ 157371 h 161193"/>
                <a:gd name="connsiteX21" fmla="*/ 6745 w 88390"/>
                <a:gd name="connsiteY21" fmla="*/ 154183 h 161193"/>
                <a:gd name="connsiteX22" fmla="*/ 16488 w 88390"/>
                <a:gd name="connsiteY22" fmla="*/ 144617 h 161193"/>
                <a:gd name="connsiteX23" fmla="*/ 9934 w 88390"/>
                <a:gd name="connsiteY23" fmla="*/ 138418 h 161193"/>
                <a:gd name="connsiteX24" fmla="*/ 191 w 88390"/>
                <a:gd name="connsiteY24" fmla="*/ 149046 h 161193"/>
                <a:gd name="connsiteX25" fmla="*/ 15248 w 88390"/>
                <a:gd name="connsiteY25" fmla="*/ 161268 h 161193"/>
                <a:gd name="connsiteX26" fmla="*/ 35264 w 88390"/>
                <a:gd name="connsiteY26" fmla="*/ 144086 h 161193"/>
                <a:gd name="connsiteX27" fmla="*/ 45184 w 88390"/>
                <a:gd name="connsiteY27" fmla="*/ 110253 h 161193"/>
                <a:gd name="connsiteX28" fmla="*/ 55812 w 88390"/>
                <a:gd name="connsiteY28" fmla="*/ 54101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812" y="54101"/>
                  </a:moveTo>
                  <a:lnTo>
                    <a:pt x="71046" y="54101"/>
                  </a:lnTo>
                  <a:cubicBezTo>
                    <a:pt x="74588" y="54101"/>
                    <a:pt x="76360" y="54101"/>
                    <a:pt x="76360" y="50558"/>
                  </a:cubicBezTo>
                  <a:cubicBezTo>
                    <a:pt x="76360" y="48610"/>
                    <a:pt x="74588" y="48610"/>
                    <a:pt x="71577" y="48610"/>
                  </a:cubicBezTo>
                  <a:lnTo>
                    <a:pt x="56875" y="48610"/>
                  </a:lnTo>
                  <a:lnTo>
                    <a:pt x="60595" y="28416"/>
                  </a:lnTo>
                  <a:cubicBezTo>
                    <a:pt x="61303" y="24697"/>
                    <a:pt x="63783" y="12120"/>
                    <a:pt x="64846" y="9994"/>
                  </a:cubicBezTo>
                  <a:cubicBezTo>
                    <a:pt x="66440" y="6629"/>
                    <a:pt x="69451" y="3972"/>
                    <a:pt x="73171" y="3972"/>
                  </a:cubicBezTo>
                  <a:cubicBezTo>
                    <a:pt x="73880" y="3972"/>
                    <a:pt x="78485" y="3972"/>
                    <a:pt x="81851" y="7160"/>
                  </a:cubicBezTo>
                  <a:cubicBezTo>
                    <a:pt x="74057" y="7869"/>
                    <a:pt x="72286" y="14068"/>
                    <a:pt x="72286" y="16725"/>
                  </a:cubicBezTo>
                  <a:cubicBezTo>
                    <a:pt x="72286" y="20800"/>
                    <a:pt x="75474" y="22925"/>
                    <a:pt x="78840" y="22925"/>
                  </a:cubicBezTo>
                  <a:cubicBezTo>
                    <a:pt x="83445" y="22925"/>
                    <a:pt x="88582" y="19028"/>
                    <a:pt x="88582" y="12297"/>
                  </a:cubicBezTo>
                  <a:cubicBezTo>
                    <a:pt x="88582" y="4149"/>
                    <a:pt x="80434" y="75"/>
                    <a:pt x="73171" y="75"/>
                  </a:cubicBezTo>
                  <a:cubicBezTo>
                    <a:pt x="67149" y="75"/>
                    <a:pt x="55989" y="3263"/>
                    <a:pt x="50675" y="20800"/>
                  </a:cubicBezTo>
                  <a:cubicBezTo>
                    <a:pt x="49612" y="24519"/>
                    <a:pt x="49081" y="26291"/>
                    <a:pt x="44829" y="48610"/>
                  </a:cubicBezTo>
                  <a:lnTo>
                    <a:pt x="32607" y="48610"/>
                  </a:lnTo>
                  <a:cubicBezTo>
                    <a:pt x="29242" y="48610"/>
                    <a:pt x="27293" y="48610"/>
                    <a:pt x="27293" y="51975"/>
                  </a:cubicBezTo>
                  <a:cubicBezTo>
                    <a:pt x="27293" y="54101"/>
                    <a:pt x="28887" y="54101"/>
                    <a:pt x="32253" y="54101"/>
                  </a:cubicBezTo>
                  <a:lnTo>
                    <a:pt x="43944" y="54101"/>
                  </a:lnTo>
                  <a:lnTo>
                    <a:pt x="30659" y="124070"/>
                  </a:lnTo>
                  <a:cubicBezTo>
                    <a:pt x="27470" y="141252"/>
                    <a:pt x="24459" y="157371"/>
                    <a:pt x="15248" y="157371"/>
                  </a:cubicBezTo>
                  <a:cubicBezTo>
                    <a:pt x="14539" y="157371"/>
                    <a:pt x="10111" y="157371"/>
                    <a:pt x="6745" y="154183"/>
                  </a:cubicBezTo>
                  <a:cubicBezTo>
                    <a:pt x="14894" y="153651"/>
                    <a:pt x="16488" y="147274"/>
                    <a:pt x="16488" y="144617"/>
                  </a:cubicBezTo>
                  <a:cubicBezTo>
                    <a:pt x="16488" y="140543"/>
                    <a:pt x="13299" y="138418"/>
                    <a:pt x="9934" y="138418"/>
                  </a:cubicBezTo>
                  <a:cubicBezTo>
                    <a:pt x="5328" y="138418"/>
                    <a:pt x="191" y="142315"/>
                    <a:pt x="191" y="149046"/>
                  </a:cubicBezTo>
                  <a:cubicBezTo>
                    <a:pt x="191" y="157017"/>
                    <a:pt x="7985" y="161268"/>
                    <a:pt x="15248" y="161268"/>
                  </a:cubicBezTo>
                  <a:cubicBezTo>
                    <a:pt x="24990" y="161268"/>
                    <a:pt x="32076" y="150817"/>
                    <a:pt x="35264" y="144086"/>
                  </a:cubicBezTo>
                  <a:cubicBezTo>
                    <a:pt x="40933" y="132926"/>
                    <a:pt x="45007" y="111493"/>
                    <a:pt x="45184" y="110253"/>
                  </a:cubicBezTo>
                  <a:lnTo>
                    <a:pt x="55812" y="54101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形状 215">
              <a:extLst>
                <a:ext uri="{FF2B5EF4-FFF2-40B4-BE49-F238E27FC236}">
                  <a16:creationId xmlns:a16="http://schemas.microsoft.com/office/drawing/2014/main" id="{B27BC722-DB02-19DA-A9AB-485F8BE5C06B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8215108" y="3963892"/>
              <a:ext cx="57037" cy="84812"/>
            </a:xfrm>
            <a:custGeom>
              <a:avLst/>
              <a:gdLst>
                <a:gd name="connsiteX0" fmla="*/ 27351 w 57037"/>
                <a:gd name="connsiteY0" fmla="*/ 40994 h 84812"/>
                <a:gd name="connsiteX1" fmla="*/ 43966 w 57037"/>
                <a:gd name="connsiteY1" fmla="*/ 60958 h 84812"/>
                <a:gd name="connsiteX2" fmla="*/ 27847 w 57037"/>
                <a:gd name="connsiteY2" fmla="*/ 80921 h 84812"/>
                <a:gd name="connsiteX3" fmla="*/ 6768 w 57037"/>
                <a:gd name="connsiteY3" fmla="*/ 72241 h 84812"/>
                <a:gd name="connsiteX4" fmla="*/ 13960 w 57037"/>
                <a:gd name="connsiteY4" fmla="*/ 65298 h 84812"/>
                <a:gd name="connsiteX5" fmla="*/ 7140 w 57037"/>
                <a:gd name="connsiteY5" fmla="*/ 58478 h 84812"/>
                <a:gd name="connsiteX6" fmla="*/ 196 w 57037"/>
                <a:gd name="connsiteY6" fmla="*/ 65670 h 84812"/>
                <a:gd name="connsiteX7" fmla="*/ 28095 w 57037"/>
                <a:gd name="connsiteY7" fmla="*/ 84889 h 84812"/>
                <a:gd name="connsiteX8" fmla="*/ 57234 w 57037"/>
                <a:gd name="connsiteY8" fmla="*/ 60958 h 84812"/>
                <a:gd name="connsiteX9" fmla="*/ 35659 w 57037"/>
                <a:gd name="connsiteY9" fmla="*/ 38763 h 84812"/>
                <a:gd name="connsiteX10" fmla="*/ 53390 w 57037"/>
                <a:gd name="connsiteY10" fmla="*/ 17187 h 84812"/>
                <a:gd name="connsiteX11" fmla="*/ 28343 w 57037"/>
                <a:gd name="connsiteY11" fmla="*/ 76 h 84812"/>
                <a:gd name="connsiteX12" fmla="*/ 4040 w 57037"/>
                <a:gd name="connsiteY12" fmla="*/ 16691 h 84812"/>
                <a:gd name="connsiteX13" fmla="*/ 10488 w 57037"/>
                <a:gd name="connsiteY13" fmla="*/ 23263 h 84812"/>
                <a:gd name="connsiteX14" fmla="*/ 16811 w 57037"/>
                <a:gd name="connsiteY14" fmla="*/ 16939 h 84812"/>
                <a:gd name="connsiteX15" fmla="*/ 10488 w 57037"/>
                <a:gd name="connsiteY15" fmla="*/ 10492 h 84812"/>
                <a:gd name="connsiteX16" fmla="*/ 27971 w 57037"/>
                <a:gd name="connsiteY16" fmla="*/ 3672 h 84812"/>
                <a:gd name="connsiteX17" fmla="*/ 41363 w 57037"/>
                <a:gd name="connsiteY17" fmla="*/ 17187 h 84812"/>
                <a:gd name="connsiteX18" fmla="*/ 36403 w 57037"/>
                <a:gd name="connsiteY18" fmla="*/ 31943 h 84812"/>
                <a:gd name="connsiteX19" fmla="*/ 22639 w 57037"/>
                <a:gd name="connsiteY19" fmla="*/ 37275 h 84812"/>
                <a:gd name="connsiteX20" fmla="*/ 18671 w 57037"/>
                <a:gd name="connsiteY20" fmla="*/ 37647 h 84812"/>
                <a:gd name="connsiteX21" fmla="*/ 17431 w 57037"/>
                <a:gd name="connsiteY21" fmla="*/ 39259 h 84812"/>
                <a:gd name="connsiteX22" fmla="*/ 20655 w 57037"/>
                <a:gd name="connsiteY22" fmla="*/ 40994 h 84812"/>
                <a:gd name="connsiteX23" fmla="*/ 27351 w 57037"/>
                <a:gd name="connsiteY23" fmla="*/ 40994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037" h="84812">
                  <a:moveTo>
                    <a:pt x="27351" y="40994"/>
                  </a:moveTo>
                  <a:cubicBezTo>
                    <a:pt x="37023" y="40994"/>
                    <a:pt x="43966" y="47690"/>
                    <a:pt x="43966" y="60958"/>
                  </a:cubicBezTo>
                  <a:cubicBezTo>
                    <a:pt x="43966" y="76333"/>
                    <a:pt x="35039" y="80921"/>
                    <a:pt x="27847" y="80921"/>
                  </a:cubicBezTo>
                  <a:cubicBezTo>
                    <a:pt x="22887" y="80921"/>
                    <a:pt x="11976" y="79557"/>
                    <a:pt x="6768" y="72241"/>
                  </a:cubicBezTo>
                  <a:cubicBezTo>
                    <a:pt x="12596" y="71993"/>
                    <a:pt x="13960" y="67901"/>
                    <a:pt x="13960" y="65298"/>
                  </a:cubicBezTo>
                  <a:cubicBezTo>
                    <a:pt x="13960" y="61330"/>
                    <a:pt x="10984" y="58478"/>
                    <a:pt x="7140" y="58478"/>
                  </a:cubicBezTo>
                  <a:cubicBezTo>
                    <a:pt x="3668" y="58478"/>
                    <a:pt x="196" y="60586"/>
                    <a:pt x="196" y="65670"/>
                  </a:cubicBezTo>
                  <a:cubicBezTo>
                    <a:pt x="196" y="77325"/>
                    <a:pt x="13092" y="84889"/>
                    <a:pt x="28095" y="84889"/>
                  </a:cubicBezTo>
                  <a:cubicBezTo>
                    <a:pt x="45330" y="84889"/>
                    <a:pt x="57234" y="73357"/>
                    <a:pt x="57234" y="60958"/>
                  </a:cubicBezTo>
                  <a:cubicBezTo>
                    <a:pt x="57234" y="51286"/>
                    <a:pt x="49298" y="41614"/>
                    <a:pt x="35659" y="38763"/>
                  </a:cubicBezTo>
                  <a:cubicBezTo>
                    <a:pt x="48678" y="34051"/>
                    <a:pt x="53390" y="24751"/>
                    <a:pt x="53390" y="17187"/>
                  </a:cubicBezTo>
                  <a:cubicBezTo>
                    <a:pt x="53390" y="7392"/>
                    <a:pt x="42106" y="76"/>
                    <a:pt x="28343" y="76"/>
                  </a:cubicBezTo>
                  <a:cubicBezTo>
                    <a:pt x="14580" y="76"/>
                    <a:pt x="4040" y="6772"/>
                    <a:pt x="4040" y="16691"/>
                  </a:cubicBezTo>
                  <a:cubicBezTo>
                    <a:pt x="4040" y="20907"/>
                    <a:pt x="6768" y="23263"/>
                    <a:pt x="10488" y="23263"/>
                  </a:cubicBezTo>
                  <a:cubicBezTo>
                    <a:pt x="14332" y="23263"/>
                    <a:pt x="16811" y="20411"/>
                    <a:pt x="16811" y="16939"/>
                  </a:cubicBezTo>
                  <a:cubicBezTo>
                    <a:pt x="16811" y="13344"/>
                    <a:pt x="14332" y="10740"/>
                    <a:pt x="10488" y="10492"/>
                  </a:cubicBezTo>
                  <a:cubicBezTo>
                    <a:pt x="14828" y="5036"/>
                    <a:pt x="23383" y="3672"/>
                    <a:pt x="27971" y="3672"/>
                  </a:cubicBezTo>
                  <a:cubicBezTo>
                    <a:pt x="33551" y="3672"/>
                    <a:pt x="41363" y="6400"/>
                    <a:pt x="41363" y="17187"/>
                  </a:cubicBezTo>
                  <a:cubicBezTo>
                    <a:pt x="41363" y="22395"/>
                    <a:pt x="39627" y="28099"/>
                    <a:pt x="36403" y="31943"/>
                  </a:cubicBezTo>
                  <a:cubicBezTo>
                    <a:pt x="32311" y="36655"/>
                    <a:pt x="28839" y="36903"/>
                    <a:pt x="22639" y="37275"/>
                  </a:cubicBezTo>
                  <a:cubicBezTo>
                    <a:pt x="19539" y="37523"/>
                    <a:pt x="19291" y="37523"/>
                    <a:pt x="18671" y="37647"/>
                  </a:cubicBezTo>
                  <a:cubicBezTo>
                    <a:pt x="18423" y="37647"/>
                    <a:pt x="17431" y="37895"/>
                    <a:pt x="17431" y="39259"/>
                  </a:cubicBezTo>
                  <a:cubicBezTo>
                    <a:pt x="17431" y="40994"/>
                    <a:pt x="18547" y="40994"/>
                    <a:pt x="20655" y="40994"/>
                  </a:cubicBezTo>
                  <a:lnTo>
                    <a:pt x="27351" y="40994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形状 216">
              <a:extLst>
                <a:ext uri="{FF2B5EF4-FFF2-40B4-BE49-F238E27FC236}">
                  <a16:creationId xmlns:a16="http://schemas.microsoft.com/office/drawing/2014/main" id="{48FE9FC0-D3F7-18E6-28F1-8EA18C36F83E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8305414" y="3886803"/>
              <a:ext cx="41095" cy="177135"/>
            </a:xfrm>
            <a:custGeom>
              <a:avLst/>
              <a:gdLst>
                <a:gd name="connsiteX0" fmla="*/ 41296 w 41095"/>
                <a:gd name="connsiteY0" fmla="*/ 175439 h 177135"/>
                <a:gd name="connsiteX1" fmla="*/ 38285 w 41095"/>
                <a:gd name="connsiteY1" fmla="*/ 171542 h 177135"/>
                <a:gd name="connsiteX2" fmla="*/ 10475 w 41095"/>
                <a:gd name="connsiteY2" fmla="*/ 88643 h 177135"/>
                <a:gd name="connsiteX3" fmla="*/ 38993 w 41095"/>
                <a:gd name="connsiteY3" fmla="*/ 4857 h 177135"/>
                <a:gd name="connsiteX4" fmla="*/ 41296 w 41095"/>
                <a:gd name="connsiteY4" fmla="*/ 1846 h 177135"/>
                <a:gd name="connsiteX5" fmla="*/ 39525 w 41095"/>
                <a:gd name="connsiteY5" fmla="*/ 75 h 177135"/>
                <a:gd name="connsiteX6" fmla="*/ 11360 w 41095"/>
                <a:gd name="connsiteY6" fmla="*/ 34616 h 177135"/>
                <a:gd name="connsiteX7" fmla="*/ 201 w 41095"/>
                <a:gd name="connsiteY7" fmla="*/ 88643 h 177135"/>
                <a:gd name="connsiteX8" fmla="*/ 11892 w 41095"/>
                <a:gd name="connsiteY8" fmla="*/ 143909 h 177135"/>
                <a:gd name="connsiteX9" fmla="*/ 39525 w 41095"/>
                <a:gd name="connsiteY9" fmla="*/ 177210 h 177135"/>
                <a:gd name="connsiteX10" fmla="*/ 41296 w 41095"/>
                <a:gd name="connsiteY10" fmla="*/ 175439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296" y="175439"/>
                  </a:moveTo>
                  <a:cubicBezTo>
                    <a:pt x="41296" y="174908"/>
                    <a:pt x="41296" y="174553"/>
                    <a:pt x="38285" y="171542"/>
                  </a:cubicBezTo>
                  <a:cubicBezTo>
                    <a:pt x="16143" y="149223"/>
                    <a:pt x="10475" y="115744"/>
                    <a:pt x="10475" y="88643"/>
                  </a:cubicBezTo>
                  <a:cubicBezTo>
                    <a:pt x="10475" y="57821"/>
                    <a:pt x="17206" y="26999"/>
                    <a:pt x="38993" y="4857"/>
                  </a:cubicBezTo>
                  <a:cubicBezTo>
                    <a:pt x="41296" y="2732"/>
                    <a:pt x="41296" y="2377"/>
                    <a:pt x="41296" y="1846"/>
                  </a:cubicBezTo>
                  <a:cubicBezTo>
                    <a:pt x="41296" y="606"/>
                    <a:pt x="40588" y="75"/>
                    <a:pt x="39525" y="75"/>
                  </a:cubicBezTo>
                  <a:cubicBezTo>
                    <a:pt x="37753" y="75"/>
                    <a:pt x="21811" y="12120"/>
                    <a:pt x="11360" y="34616"/>
                  </a:cubicBezTo>
                  <a:cubicBezTo>
                    <a:pt x="2326" y="54101"/>
                    <a:pt x="201" y="73763"/>
                    <a:pt x="201" y="88643"/>
                  </a:cubicBezTo>
                  <a:cubicBezTo>
                    <a:pt x="201" y="102459"/>
                    <a:pt x="2149" y="123893"/>
                    <a:pt x="11892" y="143909"/>
                  </a:cubicBezTo>
                  <a:cubicBezTo>
                    <a:pt x="22520" y="165697"/>
                    <a:pt x="37753" y="177210"/>
                    <a:pt x="39525" y="177210"/>
                  </a:cubicBezTo>
                  <a:cubicBezTo>
                    <a:pt x="40588" y="177210"/>
                    <a:pt x="41296" y="176679"/>
                    <a:pt x="41296" y="175439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形状 217">
              <a:extLst>
                <a:ext uri="{FF2B5EF4-FFF2-40B4-BE49-F238E27FC236}">
                  <a16:creationId xmlns:a16="http://schemas.microsoft.com/office/drawing/2014/main" id="{9890AD71-ACEE-00C8-699E-DA057458B255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8360838" y="3896191"/>
              <a:ext cx="74928" cy="159776"/>
            </a:xfrm>
            <a:custGeom>
              <a:avLst/>
              <a:gdLst>
                <a:gd name="connsiteX0" fmla="*/ 23409 w 74928"/>
                <a:gd name="connsiteY0" fmla="*/ 69335 h 159776"/>
                <a:gd name="connsiteX1" fmla="*/ 205 w 74928"/>
                <a:gd name="connsiteY1" fmla="*/ 105116 h 159776"/>
                <a:gd name="connsiteX2" fmla="*/ 5341 w 74928"/>
                <a:gd name="connsiteY2" fmla="*/ 119110 h 159776"/>
                <a:gd name="connsiteX3" fmla="*/ 25889 w 74928"/>
                <a:gd name="connsiteY3" fmla="*/ 130624 h 159776"/>
                <a:gd name="connsiteX4" fmla="*/ 47323 w 74928"/>
                <a:gd name="connsiteY4" fmla="*/ 138949 h 159776"/>
                <a:gd name="connsiteX5" fmla="*/ 53522 w 74928"/>
                <a:gd name="connsiteY5" fmla="*/ 146566 h 159776"/>
                <a:gd name="connsiteX6" fmla="*/ 44843 w 74928"/>
                <a:gd name="connsiteY6" fmla="*/ 155954 h 159776"/>
                <a:gd name="connsiteX7" fmla="*/ 29255 w 74928"/>
                <a:gd name="connsiteY7" fmla="*/ 150286 h 159776"/>
                <a:gd name="connsiteX8" fmla="*/ 27306 w 74928"/>
                <a:gd name="connsiteY8" fmla="*/ 149400 h 159776"/>
                <a:gd name="connsiteX9" fmla="*/ 25535 w 74928"/>
                <a:gd name="connsiteY9" fmla="*/ 151349 h 159776"/>
                <a:gd name="connsiteX10" fmla="*/ 44843 w 74928"/>
                <a:gd name="connsiteY10" fmla="*/ 159851 h 159776"/>
                <a:gd name="connsiteX11" fmla="*/ 63265 w 74928"/>
                <a:gd name="connsiteY11" fmla="*/ 140898 h 159776"/>
                <a:gd name="connsiteX12" fmla="*/ 54762 w 74928"/>
                <a:gd name="connsiteY12" fmla="*/ 128321 h 159776"/>
                <a:gd name="connsiteX13" fmla="*/ 43957 w 74928"/>
                <a:gd name="connsiteY13" fmla="*/ 124247 h 159776"/>
                <a:gd name="connsiteX14" fmla="*/ 33152 w 74928"/>
                <a:gd name="connsiteY14" fmla="*/ 120173 h 159776"/>
                <a:gd name="connsiteX15" fmla="*/ 22524 w 74928"/>
                <a:gd name="connsiteY15" fmla="*/ 115921 h 159776"/>
                <a:gd name="connsiteX16" fmla="*/ 9238 w 74928"/>
                <a:gd name="connsiteY16" fmla="*/ 100156 h 159776"/>
                <a:gd name="connsiteX17" fmla="*/ 31026 w 74928"/>
                <a:gd name="connsiteY17" fmla="*/ 70043 h 159776"/>
                <a:gd name="connsiteX18" fmla="*/ 46614 w 74928"/>
                <a:gd name="connsiteY18" fmla="*/ 72346 h 159776"/>
                <a:gd name="connsiteX19" fmla="*/ 63088 w 74928"/>
                <a:gd name="connsiteY19" fmla="*/ 66855 h 159776"/>
                <a:gd name="connsiteX20" fmla="*/ 48563 w 74928"/>
                <a:gd name="connsiteY20" fmla="*/ 62072 h 159776"/>
                <a:gd name="connsiteX21" fmla="*/ 33683 w 74928"/>
                <a:gd name="connsiteY21" fmla="*/ 64198 h 159776"/>
                <a:gd name="connsiteX22" fmla="*/ 28369 w 74928"/>
                <a:gd name="connsiteY22" fmla="*/ 50381 h 159776"/>
                <a:gd name="connsiteX23" fmla="*/ 48031 w 74928"/>
                <a:gd name="connsiteY23" fmla="*/ 20268 h 159776"/>
                <a:gd name="connsiteX24" fmla="*/ 59368 w 74928"/>
                <a:gd name="connsiteY24" fmla="*/ 24165 h 159776"/>
                <a:gd name="connsiteX25" fmla="*/ 75133 w 74928"/>
                <a:gd name="connsiteY25" fmla="*/ 18674 h 159776"/>
                <a:gd name="connsiteX26" fmla="*/ 60431 w 74928"/>
                <a:gd name="connsiteY26" fmla="*/ 13891 h 159776"/>
                <a:gd name="connsiteX27" fmla="*/ 49271 w 74928"/>
                <a:gd name="connsiteY27" fmla="*/ 14777 h 159776"/>
                <a:gd name="connsiteX28" fmla="*/ 48385 w 74928"/>
                <a:gd name="connsiteY28" fmla="*/ 8931 h 159776"/>
                <a:gd name="connsiteX29" fmla="*/ 49271 w 74928"/>
                <a:gd name="connsiteY29" fmla="*/ 2377 h 159776"/>
                <a:gd name="connsiteX30" fmla="*/ 47145 w 74928"/>
                <a:gd name="connsiteY30" fmla="*/ 75 h 159776"/>
                <a:gd name="connsiteX31" fmla="*/ 43957 w 74928"/>
                <a:gd name="connsiteY31" fmla="*/ 8754 h 159776"/>
                <a:gd name="connsiteX32" fmla="*/ 45197 w 74928"/>
                <a:gd name="connsiteY32" fmla="*/ 15663 h 159776"/>
                <a:gd name="connsiteX33" fmla="*/ 14198 w 74928"/>
                <a:gd name="connsiteY33" fmla="*/ 48787 h 159776"/>
                <a:gd name="connsiteX34" fmla="*/ 25712 w 74928"/>
                <a:gd name="connsiteY34" fmla="*/ 67563 h 159776"/>
                <a:gd name="connsiteX35" fmla="*/ 23409 w 74928"/>
                <a:gd name="connsiteY35" fmla="*/ 69335 h 159776"/>
                <a:gd name="connsiteX36" fmla="*/ 52105 w 74928"/>
                <a:gd name="connsiteY36" fmla="*/ 18674 h 159776"/>
                <a:gd name="connsiteX37" fmla="*/ 60608 w 74928"/>
                <a:gd name="connsiteY37" fmla="*/ 17788 h 159776"/>
                <a:gd name="connsiteX38" fmla="*/ 70527 w 74928"/>
                <a:gd name="connsiteY38" fmla="*/ 18851 h 159776"/>
                <a:gd name="connsiteX39" fmla="*/ 59545 w 74928"/>
                <a:gd name="connsiteY39" fmla="*/ 20268 h 159776"/>
                <a:gd name="connsiteX40" fmla="*/ 52105 w 74928"/>
                <a:gd name="connsiteY40" fmla="*/ 18674 h 159776"/>
                <a:gd name="connsiteX41" fmla="*/ 38289 w 74928"/>
                <a:gd name="connsiteY41" fmla="*/ 67032 h 159776"/>
                <a:gd name="connsiteX42" fmla="*/ 48385 w 74928"/>
                <a:gd name="connsiteY42" fmla="*/ 65969 h 159776"/>
                <a:gd name="connsiteX43" fmla="*/ 58482 w 74928"/>
                <a:gd name="connsiteY43" fmla="*/ 67032 h 159776"/>
                <a:gd name="connsiteX44" fmla="*/ 47145 w 74928"/>
                <a:gd name="connsiteY44" fmla="*/ 68449 h 159776"/>
                <a:gd name="connsiteX45" fmla="*/ 38289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09" y="69335"/>
                  </a:moveTo>
                  <a:cubicBezTo>
                    <a:pt x="4101" y="82088"/>
                    <a:pt x="205" y="98739"/>
                    <a:pt x="205" y="105116"/>
                  </a:cubicBezTo>
                  <a:cubicBezTo>
                    <a:pt x="205" y="113619"/>
                    <a:pt x="4987" y="118578"/>
                    <a:pt x="5341" y="119110"/>
                  </a:cubicBezTo>
                  <a:cubicBezTo>
                    <a:pt x="11010" y="124955"/>
                    <a:pt x="12604" y="125664"/>
                    <a:pt x="25889" y="130624"/>
                  </a:cubicBezTo>
                  <a:lnTo>
                    <a:pt x="47323" y="138949"/>
                  </a:lnTo>
                  <a:cubicBezTo>
                    <a:pt x="49980" y="140189"/>
                    <a:pt x="53522" y="141429"/>
                    <a:pt x="53522" y="146566"/>
                  </a:cubicBezTo>
                  <a:cubicBezTo>
                    <a:pt x="53522" y="150640"/>
                    <a:pt x="50334" y="155954"/>
                    <a:pt x="44843" y="155954"/>
                  </a:cubicBezTo>
                  <a:cubicBezTo>
                    <a:pt x="37049" y="155954"/>
                    <a:pt x="31203" y="151703"/>
                    <a:pt x="29255" y="150286"/>
                  </a:cubicBezTo>
                  <a:cubicBezTo>
                    <a:pt x="28192" y="149577"/>
                    <a:pt x="28015" y="149400"/>
                    <a:pt x="27306" y="149400"/>
                  </a:cubicBezTo>
                  <a:cubicBezTo>
                    <a:pt x="25889" y="149400"/>
                    <a:pt x="25535" y="150640"/>
                    <a:pt x="25535" y="151349"/>
                  </a:cubicBezTo>
                  <a:cubicBezTo>
                    <a:pt x="25535" y="153474"/>
                    <a:pt x="34923" y="159851"/>
                    <a:pt x="44843" y="159851"/>
                  </a:cubicBezTo>
                  <a:cubicBezTo>
                    <a:pt x="55825" y="159851"/>
                    <a:pt x="63265" y="149577"/>
                    <a:pt x="63265" y="140898"/>
                  </a:cubicBezTo>
                  <a:cubicBezTo>
                    <a:pt x="63265" y="132395"/>
                    <a:pt x="56711" y="129207"/>
                    <a:pt x="54762" y="128321"/>
                  </a:cubicBezTo>
                  <a:cubicBezTo>
                    <a:pt x="52282" y="127435"/>
                    <a:pt x="46260" y="125132"/>
                    <a:pt x="43957" y="124247"/>
                  </a:cubicBezTo>
                  <a:cubicBezTo>
                    <a:pt x="40414" y="122830"/>
                    <a:pt x="36872" y="121413"/>
                    <a:pt x="33152" y="120173"/>
                  </a:cubicBezTo>
                  <a:lnTo>
                    <a:pt x="22524" y="115921"/>
                  </a:lnTo>
                  <a:cubicBezTo>
                    <a:pt x="14553" y="112733"/>
                    <a:pt x="9238" y="107596"/>
                    <a:pt x="9238" y="100156"/>
                  </a:cubicBezTo>
                  <a:cubicBezTo>
                    <a:pt x="9238" y="92894"/>
                    <a:pt x="16147" y="77483"/>
                    <a:pt x="31026" y="70043"/>
                  </a:cubicBezTo>
                  <a:cubicBezTo>
                    <a:pt x="37580" y="72346"/>
                    <a:pt x="42894" y="72346"/>
                    <a:pt x="46614" y="72346"/>
                  </a:cubicBezTo>
                  <a:cubicBezTo>
                    <a:pt x="51928" y="72346"/>
                    <a:pt x="63088" y="72346"/>
                    <a:pt x="63088" y="66855"/>
                  </a:cubicBezTo>
                  <a:cubicBezTo>
                    <a:pt x="63088" y="62426"/>
                    <a:pt x="55471" y="62072"/>
                    <a:pt x="48563" y="62072"/>
                  </a:cubicBezTo>
                  <a:cubicBezTo>
                    <a:pt x="45374" y="62072"/>
                    <a:pt x="40237" y="62072"/>
                    <a:pt x="33683" y="64198"/>
                  </a:cubicBezTo>
                  <a:cubicBezTo>
                    <a:pt x="29078" y="59592"/>
                    <a:pt x="28369" y="53747"/>
                    <a:pt x="28369" y="50381"/>
                  </a:cubicBezTo>
                  <a:cubicBezTo>
                    <a:pt x="28369" y="40462"/>
                    <a:pt x="34746" y="26822"/>
                    <a:pt x="48031" y="20268"/>
                  </a:cubicBezTo>
                  <a:cubicBezTo>
                    <a:pt x="51220" y="24165"/>
                    <a:pt x="55294" y="24165"/>
                    <a:pt x="59368" y="24165"/>
                  </a:cubicBezTo>
                  <a:cubicBezTo>
                    <a:pt x="63796" y="24165"/>
                    <a:pt x="75133" y="24165"/>
                    <a:pt x="75133" y="18674"/>
                  </a:cubicBezTo>
                  <a:cubicBezTo>
                    <a:pt x="75133" y="14068"/>
                    <a:pt x="67339" y="13891"/>
                    <a:pt x="60431" y="13891"/>
                  </a:cubicBezTo>
                  <a:cubicBezTo>
                    <a:pt x="58128" y="13891"/>
                    <a:pt x="53877" y="13891"/>
                    <a:pt x="49271" y="14777"/>
                  </a:cubicBezTo>
                  <a:cubicBezTo>
                    <a:pt x="48740" y="13183"/>
                    <a:pt x="48385" y="11943"/>
                    <a:pt x="48385" y="8931"/>
                  </a:cubicBezTo>
                  <a:cubicBezTo>
                    <a:pt x="48385" y="6452"/>
                    <a:pt x="49271" y="2732"/>
                    <a:pt x="49271" y="2377"/>
                  </a:cubicBezTo>
                  <a:cubicBezTo>
                    <a:pt x="49271" y="960"/>
                    <a:pt x="48385" y="75"/>
                    <a:pt x="47145" y="75"/>
                  </a:cubicBezTo>
                  <a:cubicBezTo>
                    <a:pt x="43957" y="75"/>
                    <a:pt x="43957" y="8223"/>
                    <a:pt x="43957" y="8754"/>
                  </a:cubicBezTo>
                  <a:cubicBezTo>
                    <a:pt x="43957" y="12297"/>
                    <a:pt x="45020" y="14954"/>
                    <a:pt x="45197" y="15663"/>
                  </a:cubicBezTo>
                  <a:cubicBezTo>
                    <a:pt x="26243" y="20977"/>
                    <a:pt x="14198" y="35148"/>
                    <a:pt x="14198" y="48787"/>
                  </a:cubicBezTo>
                  <a:cubicBezTo>
                    <a:pt x="14198" y="55341"/>
                    <a:pt x="17387" y="62781"/>
                    <a:pt x="25712" y="67563"/>
                  </a:cubicBezTo>
                  <a:lnTo>
                    <a:pt x="23409" y="69335"/>
                  </a:lnTo>
                  <a:close/>
                  <a:moveTo>
                    <a:pt x="52105" y="18674"/>
                  </a:moveTo>
                  <a:cubicBezTo>
                    <a:pt x="54939" y="17788"/>
                    <a:pt x="58659" y="17788"/>
                    <a:pt x="60608" y="17788"/>
                  </a:cubicBezTo>
                  <a:cubicBezTo>
                    <a:pt x="66630" y="17788"/>
                    <a:pt x="67339" y="17965"/>
                    <a:pt x="70527" y="18851"/>
                  </a:cubicBezTo>
                  <a:cubicBezTo>
                    <a:pt x="69110" y="19382"/>
                    <a:pt x="67339" y="20268"/>
                    <a:pt x="59545" y="20268"/>
                  </a:cubicBezTo>
                  <a:cubicBezTo>
                    <a:pt x="56179" y="20268"/>
                    <a:pt x="54054" y="20268"/>
                    <a:pt x="52105" y="18674"/>
                  </a:cubicBezTo>
                  <a:close/>
                  <a:moveTo>
                    <a:pt x="38289" y="67032"/>
                  </a:moveTo>
                  <a:cubicBezTo>
                    <a:pt x="42363" y="65969"/>
                    <a:pt x="46260" y="65969"/>
                    <a:pt x="48385" y="65969"/>
                  </a:cubicBezTo>
                  <a:cubicBezTo>
                    <a:pt x="54585" y="65969"/>
                    <a:pt x="55294" y="66146"/>
                    <a:pt x="58482" y="67032"/>
                  </a:cubicBezTo>
                  <a:cubicBezTo>
                    <a:pt x="57065" y="67740"/>
                    <a:pt x="55294" y="68449"/>
                    <a:pt x="47145" y="68449"/>
                  </a:cubicBezTo>
                  <a:cubicBezTo>
                    <a:pt x="43071" y="68449"/>
                    <a:pt x="41477" y="68449"/>
                    <a:pt x="38289" y="6703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形状 218">
              <a:extLst>
                <a:ext uri="{FF2B5EF4-FFF2-40B4-BE49-F238E27FC236}">
                  <a16:creationId xmlns:a16="http://schemas.microsoft.com/office/drawing/2014/main" id="{A5419059-2923-5F2A-9B13-20118CDEFE0E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8452507" y="3886803"/>
              <a:ext cx="41095" cy="177135"/>
            </a:xfrm>
            <a:custGeom>
              <a:avLst/>
              <a:gdLst>
                <a:gd name="connsiteX0" fmla="*/ 41305 w 41095"/>
                <a:gd name="connsiteY0" fmla="*/ 88643 h 177135"/>
                <a:gd name="connsiteX1" fmla="*/ 29614 w 41095"/>
                <a:gd name="connsiteY1" fmla="*/ 33376 h 177135"/>
                <a:gd name="connsiteX2" fmla="*/ 1981 w 41095"/>
                <a:gd name="connsiteY2" fmla="*/ 75 h 177135"/>
                <a:gd name="connsiteX3" fmla="*/ 209 w 41095"/>
                <a:gd name="connsiteY3" fmla="*/ 1846 h 177135"/>
                <a:gd name="connsiteX4" fmla="*/ 3575 w 41095"/>
                <a:gd name="connsiteY4" fmla="*/ 5920 h 177135"/>
                <a:gd name="connsiteX5" fmla="*/ 31031 w 41095"/>
                <a:gd name="connsiteY5" fmla="*/ 88643 h 177135"/>
                <a:gd name="connsiteX6" fmla="*/ 2512 w 41095"/>
                <a:gd name="connsiteY6" fmla="*/ 172428 h 177135"/>
                <a:gd name="connsiteX7" fmla="*/ 209 w 41095"/>
                <a:gd name="connsiteY7" fmla="*/ 175439 h 177135"/>
                <a:gd name="connsiteX8" fmla="*/ 1981 w 41095"/>
                <a:gd name="connsiteY8" fmla="*/ 177210 h 177135"/>
                <a:gd name="connsiteX9" fmla="*/ 30145 w 41095"/>
                <a:gd name="connsiteY9" fmla="*/ 142669 h 177135"/>
                <a:gd name="connsiteX10" fmla="*/ 41305 w 41095"/>
                <a:gd name="connsiteY10" fmla="*/ 88643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05" y="88643"/>
                  </a:moveTo>
                  <a:cubicBezTo>
                    <a:pt x="41305" y="74826"/>
                    <a:pt x="39356" y="53393"/>
                    <a:pt x="29614" y="33376"/>
                  </a:cubicBezTo>
                  <a:cubicBezTo>
                    <a:pt x="18986" y="11588"/>
                    <a:pt x="3752" y="75"/>
                    <a:pt x="1981" y="75"/>
                  </a:cubicBezTo>
                  <a:cubicBezTo>
                    <a:pt x="918" y="75"/>
                    <a:pt x="209" y="783"/>
                    <a:pt x="209" y="1846"/>
                  </a:cubicBezTo>
                  <a:cubicBezTo>
                    <a:pt x="209" y="2377"/>
                    <a:pt x="209" y="2732"/>
                    <a:pt x="3575" y="5920"/>
                  </a:cubicBezTo>
                  <a:cubicBezTo>
                    <a:pt x="20934" y="23457"/>
                    <a:pt x="31031" y="51621"/>
                    <a:pt x="31031" y="88643"/>
                  </a:cubicBezTo>
                  <a:cubicBezTo>
                    <a:pt x="31031" y="118933"/>
                    <a:pt x="24477" y="150109"/>
                    <a:pt x="2512" y="172428"/>
                  </a:cubicBezTo>
                  <a:cubicBezTo>
                    <a:pt x="209" y="174553"/>
                    <a:pt x="209" y="174908"/>
                    <a:pt x="209" y="175439"/>
                  </a:cubicBezTo>
                  <a:cubicBezTo>
                    <a:pt x="209" y="176502"/>
                    <a:pt x="918" y="177210"/>
                    <a:pt x="1981" y="177210"/>
                  </a:cubicBezTo>
                  <a:cubicBezTo>
                    <a:pt x="3752" y="177210"/>
                    <a:pt x="19694" y="165165"/>
                    <a:pt x="30145" y="142669"/>
                  </a:cubicBezTo>
                  <a:cubicBezTo>
                    <a:pt x="39179" y="123184"/>
                    <a:pt x="41305" y="103522"/>
                    <a:pt x="41305" y="88643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形状 219">
              <a:extLst>
                <a:ext uri="{FF2B5EF4-FFF2-40B4-BE49-F238E27FC236}">
                  <a16:creationId xmlns:a16="http://schemas.microsoft.com/office/drawing/2014/main" id="{E0AEC602-2C14-70C8-CEE5-77D6B1628CF4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8524050" y="3886803"/>
              <a:ext cx="62883" cy="177135"/>
            </a:xfrm>
            <a:custGeom>
              <a:avLst/>
              <a:gdLst>
                <a:gd name="connsiteX0" fmla="*/ 25721 w 62883"/>
                <a:gd name="connsiteY0" fmla="*/ 153651 h 177135"/>
                <a:gd name="connsiteX1" fmla="*/ 1807 w 62883"/>
                <a:gd name="connsiteY1" fmla="*/ 173313 h 177135"/>
                <a:gd name="connsiteX2" fmla="*/ 213 w 62883"/>
                <a:gd name="connsiteY2" fmla="*/ 175262 h 177135"/>
                <a:gd name="connsiteX3" fmla="*/ 3756 w 62883"/>
                <a:gd name="connsiteY3" fmla="*/ 177210 h 177135"/>
                <a:gd name="connsiteX4" fmla="*/ 37589 w 62883"/>
                <a:gd name="connsiteY4" fmla="*/ 155068 h 177135"/>
                <a:gd name="connsiteX5" fmla="*/ 37589 w 62883"/>
                <a:gd name="connsiteY5" fmla="*/ 114681 h 177135"/>
                <a:gd name="connsiteX6" fmla="*/ 44674 w 62883"/>
                <a:gd name="connsiteY6" fmla="*/ 96259 h 177135"/>
                <a:gd name="connsiteX7" fmla="*/ 61502 w 62883"/>
                <a:gd name="connsiteY7" fmla="*/ 90591 h 177135"/>
                <a:gd name="connsiteX8" fmla="*/ 63096 w 62883"/>
                <a:gd name="connsiteY8" fmla="*/ 88643 h 177135"/>
                <a:gd name="connsiteX9" fmla="*/ 60262 w 62883"/>
                <a:gd name="connsiteY9" fmla="*/ 86694 h 177135"/>
                <a:gd name="connsiteX10" fmla="*/ 38120 w 62883"/>
                <a:gd name="connsiteY10" fmla="*/ 70929 h 177135"/>
                <a:gd name="connsiteX11" fmla="*/ 37589 w 62883"/>
                <a:gd name="connsiteY11" fmla="*/ 62249 h 177135"/>
                <a:gd name="connsiteX12" fmla="*/ 37589 w 62883"/>
                <a:gd name="connsiteY12" fmla="*/ 27176 h 177135"/>
                <a:gd name="connsiteX13" fmla="*/ 29086 w 62883"/>
                <a:gd name="connsiteY13" fmla="*/ 7337 h 177135"/>
                <a:gd name="connsiteX14" fmla="*/ 3756 w 62883"/>
                <a:gd name="connsiteY14" fmla="*/ 75 h 177135"/>
                <a:gd name="connsiteX15" fmla="*/ 213 w 62883"/>
                <a:gd name="connsiteY15" fmla="*/ 2023 h 177135"/>
                <a:gd name="connsiteX16" fmla="*/ 3047 w 62883"/>
                <a:gd name="connsiteY16" fmla="*/ 3972 h 177135"/>
                <a:gd name="connsiteX17" fmla="*/ 25189 w 62883"/>
                <a:gd name="connsiteY17" fmla="*/ 19382 h 177135"/>
                <a:gd name="connsiteX18" fmla="*/ 25721 w 62883"/>
                <a:gd name="connsiteY18" fmla="*/ 27708 h 177135"/>
                <a:gd name="connsiteX19" fmla="*/ 25721 w 62883"/>
                <a:gd name="connsiteY19" fmla="*/ 64906 h 177135"/>
                <a:gd name="connsiteX20" fmla="*/ 32806 w 62883"/>
                <a:gd name="connsiteY20" fmla="*/ 81734 h 177135"/>
                <a:gd name="connsiteX21" fmla="*/ 46623 w 62883"/>
                <a:gd name="connsiteY21" fmla="*/ 88643 h 177135"/>
                <a:gd name="connsiteX22" fmla="*/ 25721 w 62883"/>
                <a:gd name="connsiteY22" fmla="*/ 111139 h 177135"/>
                <a:gd name="connsiteX23" fmla="*/ 25721 w 62883"/>
                <a:gd name="connsiteY23" fmla="*/ 15365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25721" y="153651"/>
                  </a:moveTo>
                  <a:cubicBezTo>
                    <a:pt x="25721" y="160737"/>
                    <a:pt x="21115" y="172073"/>
                    <a:pt x="1807" y="173313"/>
                  </a:cubicBezTo>
                  <a:cubicBezTo>
                    <a:pt x="922" y="173491"/>
                    <a:pt x="213" y="174199"/>
                    <a:pt x="213" y="175262"/>
                  </a:cubicBezTo>
                  <a:cubicBezTo>
                    <a:pt x="213" y="177210"/>
                    <a:pt x="2162" y="177210"/>
                    <a:pt x="3756" y="177210"/>
                  </a:cubicBezTo>
                  <a:cubicBezTo>
                    <a:pt x="20938" y="177210"/>
                    <a:pt x="37412" y="168531"/>
                    <a:pt x="37589" y="155068"/>
                  </a:cubicBezTo>
                  <a:lnTo>
                    <a:pt x="37589" y="114681"/>
                  </a:lnTo>
                  <a:cubicBezTo>
                    <a:pt x="37589" y="107773"/>
                    <a:pt x="37589" y="102105"/>
                    <a:pt x="44674" y="96259"/>
                  </a:cubicBezTo>
                  <a:cubicBezTo>
                    <a:pt x="50874" y="91122"/>
                    <a:pt x="57605" y="90768"/>
                    <a:pt x="61502" y="90591"/>
                  </a:cubicBezTo>
                  <a:cubicBezTo>
                    <a:pt x="62388" y="90414"/>
                    <a:pt x="63096" y="89705"/>
                    <a:pt x="63096" y="88643"/>
                  </a:cubicBezTo>
                  <a:cubicBezTo>
                    <a:pt x="63096" y="86871"/>
                    <a:pt x="62034" y="86871"/>
                    <a:pt x="60262" y="86694"/>
                  </a:cubicBezTo>
                  <a:cubicBezTo>
                    <a:pt x="48571" y="85985"/>
                    <a:pt x="40069" y="79609"/>
                    <a:pt x="38120" y="70929"/>
                  </a:cubicBezTo>
                  <a:cubicBezTo>
                    <a:pt x="37589" y="68980"/>
                    <a:pt x="37589" y="68626"/>
                    <a:pt x="37589" y="62249"/>
                  </a:cubicBezTo>
                  <a:lnTo>
                    <a:pt x="37589" y="27176"/>
                  </a:lnTo>
                  <a:cubicBezTo>
                    <a:pt x="37589" y="19737"/>
                    <a:pt x="37589" y="14068"/>
                    <a:pt x="29086" y="7337"/>
                  </a:cubicBezTo>
                  <a:cubicBezTo>
                    <a:pt x="22001" y="1846"/>
                    <a:pt x="9779" y="75"/>
                    <a:pt x="3756" y="75"/>
                  </a:cubicBezTo>
                  <a:cubicBezTo>
                    <a:pt x="2162" y="75"/>
                    <a:pt x="213" y="75"/>
                    <a:pt x="213" y="2023"/>
                  </a:cubicBezTo>
                  <a:cubicBezTo>
                    <a:pt x="213" y="3794"/>
                    <a:pt x="1276" y="3794"/>
                    <a:pt x="3047" y="3972"/>
                  </a:cubicBezTo>
                  <a:cubicBezTo>
                    <a:pt x="14207" y="4680"/>
                    <a:pt x="22887" y="10349"/>
                    <a:pt x="25189" y="19382"/>
                  </a:cubicBezTo>
                  <a:cubicBezTo>
                    <a:pt x="25721" y="20977"/>
                    <a:pt x="25721" y="21331"/>
                    <a:pt x="25721" y="27708"/>
                  </a:cubicBezTo>
                  <a:lnTo>
                    <a:pt x="25721" y="64906"/>
                  </a:lnTo>
                  <a:cubicBezTo>
                    <a:pt x="25721" y="73055"/>
                    <a:pt x="27138" y="76066"/>
                    <a:pt x="32806" y="81734"/>
                  </a:cubicBezTo>
                  <a:cubicBezTo>
                    <a:pt x="36526" y="85454"/>
                    <a:pt x="41663" y="87225"/>
                    <a:pt x="46623" y="88643"/>
                  </a:cubicBezTo>
                  <a:cubicBezTo>
                    <a:pt x="32098" y="92717"/>
                    <a:pt x="25721" y="100865"/>
                    <a:pt x="25721" y="111139"/>
                  </a:cubicBezTo>
                  <a:lnTo>
                    <a:pt x="25721" y="153651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形状 220">
              <a:extLst>
                <a:ext uri="{FF2B5EF4-FFF2-40B4-BE49-F238E27FC236}">
                  <a16:creationId xmlns:a16="http://schemas.microsoft.com/office/drawing/2014/main" id="{48C0BC34-A70C-C8DA-F547-27F69D720BC6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8658811" y="3929139"/>
              <a:ext cx="157296" cy="92464"/>
            </a:xfrm>
            <a:custGeom>
              <a:avLst/>
              <a:gdLst>
                <a:gd name="connsiteX0" fmla="*/ 138210 w 157296"/>
                <a:gd name="connsiteY0" fmla="*/ 49850 h 92464"/>
                <a:gd name="connsiteX1" fmla="*/ 122267 w 157296"/>
                <a:gd name="connsiteY1" fmla="*/ 66855 h 92464"/>
                <a:gd name="connsiteX2" fmla="*/ 112879 w 157296"/>
                <a:gd name="connsiteY2" fmla="*/ 90414 h 92464"/>
                <a:gd name="connsiteX3" fmla="*/ 116422 w 157296"/>
                <a:gd name="connsiteY3" fmla="*/ 92539 h 92464"/>
                <a:gd name="connsiteX4" fmla="*/ 120319 w 157296"/>
                <a:gd name="connsiteY4" fmla="*/ 88997 h 92464"/>
                <a:gd name="connsiteX5" fmla="*/ 154860 w 157296"/>
                <a:gd name="connsiteY5" fmla="*/ 48610 h 92464"/>
                <a:gd name="connsiteX6" fmla="*/ 157518 w 157296"/>
                <a:gd name="connsiteY6" fmla="*/ 46307 h 92464"/>
                <a:gd name="connsiteX7" fmla="*/ 156100 w 157296"/>
                <a:gd name="connsiteY7" fmla="*/ 44359 h 92464"/>
                <a:gd name="connsiteX8" fmla="*/ 120142 w 157296"/>
                <a:gd name="connsiteY8" fmla="*/ 2732 h 92464"/>
                <a:gd name="connsiteX9" fmla="*/ 116422 w 157296"/>
                <a:gd name="connsiteY9" fmla="*/ 75 h 92464"/>
                <a:gd name="connsiteX10" fmla="*/ 112879 w 157296"/>
                <a:gd name="connsiteY10" fmla="*/ 2200 h 92464"/>
                <a:gd name="connsiteX11" fmla="*/ 121913 w 157296"/>
                <a:gd name="connsiteY11" fmla="*/ 25582 h 92464"/>
                <a:gd name="connsiteX12" fmla="*/ 138210 w 157296"/>
                <a:gd name="connsiteY12" fmla="*/ 42764 h 92464"/>
                <a:gd name="connsiteX13" fmla="*/ 6598 w 157296"/>
                <a:gd name="connsiteY13" fmla="*/ 42764 h 92464"/>
                <a:gd name="connsiteX14" fmla="*/ 221 w 157296"/>
                <a:gd name="connsiteY14" fmla="*/ 46307 h 92464"/>
                <a:gd name="connsiteX15" fmla="*/ 6598 w 157296"/>
                <a:gd name="connsiteY15" fmla="*/ 49850 h 92464"/>
                <a:gd name="connsiteX16" fmla="*/ 138210 w 157296"/>
                <a:gd name="connsiteY16" fmla="*/ 49850 h 9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96" h="92464">
                  <a:moveTo>
                    <a:pt x="138210" y="49850"/>
                  </a:moveTo>
                  <a:cubicBezTo>
                    <a:pt x="128467" y="57289"/>
                    <a:pt x="123685" y="64552"/>
                    <a:pt x="122267" y="66855"/>
                  </a:cubicBezTo>
                  <a:cubicBezTo>
                    <a:pt x="114296" y="79077"/>
                    <a:pt x="112879" y="90237"/>
                    <a:pt x="112879" y="90414"/>
                  </a:cubicBezTo>
                  <a:cubicBezTo>
                    <a:pt x="112879" y="92539"/>
                    <a:pt x="115005" y="92539"/>
                    <a:pt x="116422" y="92539"/>
                  </a:cubicBezTo>
                  <a:cubicBezTo>
                    <a:pt x="119433" y="92539"/>
                    <a:pt x="119610" y="92185"/>
                    <a:pt x="120319" y="88997"/>
                  </a:cubicBezTo>
                  <a:cubicBezTo>
                    <a:pt x="124393" y="71637"/>
                    <a:pt x="134844" y="56758"/>
                    <a:pt x="154860" y="48610"/>
                  </a:cubicBezTo>
                  <a:cubicBezTo>
                    <a:pt x="156986" y="47901"/>
                    <a:pt x="157518" y="47547"/>
                    <a:pt x="157518" y="46307"/>
                  </a:cubicBezTo>
                  <a:cubicBezTo>
                    <a:pt x="157518" y="45067"/>
                    <a:pt x="156455" y="44536"/>
                    <a:pt x="156100" y="44359"/>
                  </a:cubicBezTo>
                  <a:cubicBezTo>
                    <a:pt x="148306" y="41347"/>
                    <a:pt x="126873" y="32490"/>
                    <a:pt x="120142" y="2732"/>
                  </a:cubicBezTo>
                  <a:cubicBezTo>
                    <a:pt x="119610" y="606"/>
                    <a:pt x="119433" y="75"/>
                    <a:pt x="116422" y="75"/>
                  </a:cubicBezTo>
                  <a:cubicBezTo>
                    <a:pt x="115005" y="75"/>
                    <a:pt x="112879" y="75"/>
                    <a:pt x="112879" y="2200"/>
                  </a:cubicBezTo>
                  <a:cubicBezTo>
                    <a:pt x="112879" y="2555"/>
                    <a:pt x="114474" y="13714"/>
                    <a:pt x="121913" y="25582"/>
                  </a:cubicBezTo>
                  <a:cubicBezTo>
                    <a:pt x="125456" y="30896"/>
                    <a:pt x="130593" y="37096"/>
                    <a:pt x="138210" y="42764"/>
                  </a:cubicBezTo>
                  <a:lnTo>
                    <a:pt x="6598" y="42764"/>
                  </a:lnTo>
                  <a:cubicBezTo>
                    <a:pt x="3409" y="42764"/>
                    <a:pt x="221" y="42764"/>
                    <a:pt x="221" y="46307"/>
                  </a:cubicBezTo>
                  <a:cubicBezTo>
                    <a:pt x="221" y="49850"/>
                    <a:pt x="3409" y="49850"/>
                    <a:pt x="6598" y="49850"/>
                  </a:cubicBezTo>
                  <a:lnTo>
                    <a:pt x="138210" y="49850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形状 221">
              <a:extLst>
                <a:ext uri="{FF2B5EF4-FFF2-40B4-BE49-F238E27FC236}">
                  <a16:creationId xmlns:a16="http://schemas.microsoft.com/office/drawing/2014/main" id="{605644D1-9B3E-0F96-A979-5C6F2B81EE2F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8891173" y="3901682"/>
              <a:ext cx="58454" cy="117972"/>
            </a:xfrm>
            <a:custGeom>
              <a:avLst/>
              <a:gdLst>
                <a:gd name="connsiteX0" fmla="*/ 36547 w 58454"/>
                <a:gd name="connsiteY0" fmla="*/ 4680 h 117972"/>
                <a:gd name="connsiteX1" fmla="*/ 32472 w 58454"/>
                <a:gd name="connsiteY1" fmla="*/ 75 h 117972"/>
                <a:gd name="connsiteX2" fmla="*/ 234 w 58454"/>
                <a:gd name="connsiteY2" fmla="*/ 11411 h 117972"/>
                <a:gd name="connsiteX3" fmla="*/ 234 w 58454"/>
                <a:gd name="connsiteY3" fmla="*/ 16903 h 117972"/>
                <a:gd name="connsiteX4" fmla="*/ 23438 w 58454"/>
                <a:gd name="connsiteY4" fmla="*/ 12297 h 117972"/>
                <a:gd name="connsiteX5" fmla="*/ 23438 w 58454"/>
                <a:gd name="connsiteY5" fmla="*/ 104053 h 117972"/>
                <a:gd name="connsiteX6" fmla="*/ 6965 w 58454"/>
                <a:gd name="connsiteY6" fmla="*/ 112556 h 117972"/>
                <a:gd name="connsiteX7" fmla="*/ 1296 w 58454"/>
                <a:gd name="connsiteY7" fmla="*/ 112556 h 117972"/>
                <a:gd name="connsiteX8" fmla="*/ 1296 w 58454"/>
                <a:gd name="connsiteY8" fmla="*/ 118047 h 117972"/>
                <a:gd name="connsiteX9" fmla="*/ 29992 w 58454"/>
                <a:gd name="connsiteY9" fmla="*/ 117516 h 117972"/>
                <a:gd name="connsiteX10" fmla="*/ 58688 w 58454"/>
                <a:gd name="connsiteY10" fmla="*/ 118047 h 117972"/>
                <a:gd name="connsiteX11" fmla="*/ 58688 w 58454"/>
                <a:gd name="connsiteY11" fmla="*/ 112556 h 117972"/>
                <a:gd name="connsiteX12" fmla="*/ 53020 w 58454"/>
                <a:gd name="connsiteY12" fmla="*/ 112556 h 117972"/>
                <a:gd name="connsiteX13" fmla="*/ 36547 w 58454"/>
                <a:gd name="connsiteY13" fmla="*/ 104053 h 117972"/>
                <a:gd name="connsiteX14" fmla="*/ 36547 w 58454"/>
                <a:gd name="connsiteY14" fmla="*/ 4680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454" h="117972">
                  <a:moveTo>
                    <a:pt x="36547" y="4680"/>
                  </a:moveTo>
                  <a:cubicBezTo>
                    <a:pt x="36547" y="429"/>
                    <a:pt x="36547" y="75"/>
                    <a:pt x="32472" y="75"/>
                  </a:cubicBezTo>
                  <a:cubicBezTo>
                    <a:pt x="21490" y="11411"/>
                    <a:pt x="5902" y="11411"/>
                    <a:pt x="234" y="11411"/>
                  </a:cubicBezTo>
                  <a:lnTo>
                    <a:pt x="234" y="16903"/>
                  </a:lnTo>
                  <a:cubicBezTo>
                    <a:pt x="3776" y="16903"/>
                    <a:pt x="14227" y="16903"/>
                    <a:pt x="23438" y="12297"/>
                  </a:cubicBezTo>
                  <a:lnTo>
                    <a:pt x="23438" y="104053"/>
                  </a:lnTo>
                  <a:cubicBezTo>
                    <a:pt x="23438" y="110430"/>
                    <a:pt x="22907" y="112556"/>
                    <a:pt x="6965" y="112556"/>
                  </a:cubicBezTo>
                  <a:lnTo>
                    <a:pt x="1296" y="112556"/>
                  </a:lnTo>
                  <a:lnTo>
                    <a:pt x="1296" y="118047"/>
                  </a:lnTo>
                  <a:cubicBezTo>
                    <a:pt x="7496" y="117516"/>
                    <a:pt x="22907" y="117516"/>
                    <a:pt x="29992" y="117516"/>
                  </a:cubicBezTo>
                  <a:cubicBezTo>
                    <a:pt x="37078" y="117516"/>
                    <a:pt x="52489" y="117516"/>
                    <a:pt x="58688" y="118047"/>
                  </a:cubicBezTo>
                  <a:lnTo>
                    <a:pt x="58688" y="112556"/>
                  </a:lnTo>
                  <a:lnTo>
                    <a:pt x="53020" y="112556"/>
                  </a:lnTo>
                  <a:cubicBezTo>
                    <a:pt x="37078" y="112556"/>
                    <a:pt x="36547" y="110607"/>
                    <a:pt x="36547" y="104053"/>
                  </a:cubicBezTo>
                  <a:lnTo>
                    <a:pt x="36547" y="4680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形状 222">
              <a:extLst>
                <a:ext uri="{FF2B5EF4-FFF2-40B4-BE49-F238E27FC236}">
                  <a16:creationId xmlns:a16="http://schemas.microsoft.com/office/drawing/2014/main" id="{B3B2F839-7994-33F2-362D-23C839E99DDB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8979209" y="4000878"/>
              <a:ext cx="20724" cy="52963"/>
            </a:xfrm>
            <a:custGeom>
              <a:avLst/>
              <a:gdLst>
                <a:gd name="connsiteX0" fmla="*/ 20964 w 20724"/>
                <a:gd name="connsiteY0" fmla="*/ 18674 h 52963"/>
                <a:gd name="connsiteX1" fmla="*/ 9627 w 20724"/>
                <a:gd name="connsiteY1" fmla="*/ 75 h 52963"/>
                <a:gd name="connsiteX2" fmla="*/ 239 w 20724"/>
                <a:gd name="connsiteY2" fmla="*/ 9463 h 52963"/>
                <a:gd name="connsiteX3" fmla="*/ 9627 w 20724"/>
                <a:gd name="connsiteY3" fmla="*/ 18851 h 52963"/>
                <a:gd name="connsiteX4" fmla="*/ 15827 w 20724"/>
                <a:gd name="connsiteY4" fmla="*/ 16548 h 52963"/>
                <a:gd name="connsiteX5" fmla="*/ 16712 w 20724"/>
                <a:gd name="connsiteY5" fmla="*/ 16017 h 52963"/>
                <a:gd name="connsiteX6" fmla="*/ 17067 w 20724"/>
                <a:gd name="connsiteY6" fmla="*/ 18674 h 52963"/>
                <a:gd name="connsiteX7" fmla="*/ 5021 w 20724"/>
                <a:gd name="connsiteY7" fmla="*/ 48256 h 52963"/>
                <a:gd name="connsiteX8" fmla="*/ 3073 w 20724"/>
                <a:gd name="connsiteY8" fmla="*/ 51090 h 52963"/>
                <a:gd name="connsiteX9" fmla="*/ 4844 w 20724"/>
                <a:gd name="connsiteY9" fmla="*/ 53038 h 52963"/>
                <a:gd name="connsiteX10" fmla="*/ 20964 w 20724"/>
                <a:gd name="connsiteY10" fmla="*/ 18674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64" y="18674"/>
                  </a:moveTo>
                  <a:cubicBezTo>
                    <a:pt x="20964" y="6983"/>
                    <a:pt x="16535" y="75"/>
                    <a:pt x="9627" y="75"/>
                  </a:cubicBezTo>
                  <a:cubicBezTo>
                    <a:pt x="3781" y="75"/>
                    <a:pt x="239" y="4503"/>
                    <a:pt x="239" y="9463"/>
                  </a:cubicBezTo>
                  <a:cubicBezTo>
                    <a:pt x="239" y="14245"/>
                    <a:pt x="3781" y="18851"/>
                    <a:pt x="9627" y="18851"/>
                  </a:cubicBezTo>
                  <a:cubicBezTo>
                    <a:pt x="11752" y="18851"/>
                    <a:pt x="14055" y="18142"/>
                    <a:pt x="15827" y="16548"/>
                  </a:cubicBezTo>
                  <a:cubicBezTo>
                    <a:pt x="16358" y="16194"/>
                    <a:pt x="16535" y="16017"/>
                    <a:pt x="16712" y="16017"/>
                  </a:cubicBezTo>
                  <a:cubicBezTo>
                    <a:pt x="16889" y="16017"/>
                    <a:pt x="17067" y="16194"/>
                    <a:pt x="17067" y="18674"/>
                  </a:cubicBezTo>
                  <a:cubicBezTo>
                    <a:pt x="17067" y="31782"/>
                    <a:pt x="10867" y="42410"/>
                    <a:pt x="5021" y="48256"/>
                  </a:cubicBezTo>
                  <a:cubicBezTo>
                    <a:pt x="3073" y="50204"/>
                    <a:pt x="3073" y="50558"/>
                    <a:pt x="3073" y="51090"/>
                  </a:cubicBezTo>
                  <a:cubicBezTo>
                    <a:pt x="3073" y="52330"/>
                    <a:pt x="3959" y="53038"/>
                    <a:pt x="4844" y="53038"/>
                  </a:cubicBezTo>
                  <a:cubicBezTo>
                    <a:pt x="6793" y="53038"/>
                    <a:pt x="20964" y="39399"/>
                    <a:pt x="20964" y="18674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形状 223">
              <a:extLst>
                <a:ext uri="{FF2B5EF4-FFF2-40B4-BE49-F238E27FC236}">
                  <a16:creationId xmlns:a16="http://schemas.microsoft.com/office/drawing/2014/main" id="{DBBDB61D-88D6-E13D-15D5-22377B72A140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9114501" y="3886803"/>
              <a:ext cx="62883" cy="177135"/>
            </a:xfrm>
            <a:custGeom>
              <a:avLst/>
              <a:gdLst>
                <a:gd name="connsiteX0" fmla="*/ 37622 w 62883"/>
                <a:gd name="connsiteY0" fmla="*/ 23634 h 177135"/>
                <a:gd name="connsiteX1" fmla="*/ 61535 w 62883"/>
                <a:gd name="connsiteY1" fmla="*/ 3972 h 177135"/>
                <a:gd name="connsiteX2" fmla="*/ 63130 w 62883"/>
                <a:gd name="connsiteY2" fmla="*/ 2023 h 177135"/>
                <a:gd name="connsiteX3" fmla="*/ 59764 w 62883"/>
                <a:gd name="connsiteY3" fmla="*/ 75 h 177135"/>
                <a:gd name="connsiteX4" fmla="*/ 25754 w 62883"/>
                <a:gd name="connsiteY4" fmla="*/ 22217 h 177135"/>
                <a:gd name="connsiteX5" fmla="*/ 25754 w 62883"/>
                <a:gd name="connsiteY5" fmla="*/ 62604 h 177135"/>
                <a:gd name="connsiteX6" fmla="*/ 18669 w 62883"/>
                <a:gd name="connsiteY6" fmla="*/ 81026 h 177135"/>
                <a:gd name="connsiteX7" fmla="*/ 1841 w 62883"/>
                <a:gd name="connsiteY7" fmla="*/ 86694 h 177135"/>
                <a:gd name="connsiteX8" fmla="*/ 246 w 62883"/>
                <a:gd name="connsiteY8" fmla="*/ 88643 h 177135"/>
                <a:gd name="connsiteX9" fmla="*/ 3081 w 62883"/>
                <a:gd name="connsiteY9" fmla="*/ 90591 h 177135"/>
                <a:gd name="connsiteX10" fmla="*/ 25223 w 62883"/>
                <a:gd name="connsiteY10" fmla="*/ 106356 h 177135"/>
                <a:gd name="connsiteX11" fmla="*/ 25754 w 62883"/>
                <a:gd name="connsiteY11" fmla="*/ 115036 h 177135"/>
                <a:gd name="connsiteX12" fmla="*/ 25754 w 62883"/>
                <a:gd name="connsiteY12" fmla="*/ 150109 h 177135"/>
                <a:gd name="connsiteX13" fmla="*/ 34256 w 62883"/>
                <a:gd name="connsiteY13" fmla="*/ 169948 h 177135"/>
                <a:gd name="connsiteX14" fmla="*/ 59764 w 62883"/>
                <a:gd name="connsiteY14" fmla="*/ 177210 h 177135"/>
                <a:gd name="connsiteX15" fmla="*/ 63130 w 62883"/>
                <a:gd name="connsiteY15" fmla="*/ 175262 h 177135"/>
                <a:gd name="connsiteX16" fmla="*/ 60295 w 62883"/>
                <a:gd name="connsiteY16" fmla="*/ 173313 h 177135"/>
                <a:gd name="connsiteX17" fmla="*/ 38153 w 62883"/>
                <a:gd name="connsiteY17" fmla="*/ 157903 h 177135"/>
                <a:gd name="connsiteX18" fmla="*/ 37622 w 62883"/>
                <a:gd name="connsiteY18" fmla="*/ 149577 h 177135"/>
                <a:gd name="connsiteX19" fmla="*/ 37622 w 62883"/>
                <a:gd name="connsiteY19" fmla="*/ 112379 h 177135"/>
                <a:gd name="connsiteX20" fmla="*/ 30537 w 62883"/>
                <a:gd name="connsiteY20" fmla="*/ 95551 h 177135"/>
                <a:gd name="connsiteX21" fmla="*/ 16720 w 62883"/>
                <a:gd name="connsiteY21" fmla="*/ 88643 h 177135"/>
                <a:gd name="connsiteX22" fmla="*/ 37622 w 62883"/>
                <a:gd name="connsiteY22" fmla="*/ 66146 h 177135"/>
                <a:gd name="connsiteX23" fmla="*/ 37622 w 62883"/>
                <a:gd name="connsiteY23" fmla="*/ 23634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37622" y="23634"/>
                  </a:moveTo>
                  <a:cubicBezTo>
                    <a:pt x="37622" y="16548"/>
                    <a:pt x="42228" y="5212"/>
                    <a:pt x="61535" y="3972"/>
                  </a:cubicBezTo>
                  <a:cubicBezTo>
                    <a:pt x="62421" y="3794"/>
                    <a:pt x="63130" y="3086"/>
                    <a:pt x="63130" y="2023"/>
                  </a:cubicBezTo>
                  <a:cubicBezTo>
                    <a:pt x="63130" y="75"/>
                    <a:pt x="61713" y="75"/>
                    <a:pt x="59764" y="75"/>
                  </a:cubicBezTo>
                  <a:cubicBezTo>
                    <a:pt x="42050" y="75"/>
                    <a:pt x="25931" y="9109"/>
                    <a:pt x="25754" y="22217"/>
                  </a:cubicBezTo>
                  <a:lnTo>
                    <a:pt x="25754" y="62604"/>
                  </a:lnTo>
                  <a:cubicBezTo>
                    <a:pt x="25754" y="69512"/>
                    <a:pt x="25754" y="75180"/>
                    <a:pt x="18669" y="81026"/>
                  </a:cubicBezTo>
                  <a:cubicBezTo>
                    <a:pt x="12469" y="86163"/>
                    <a:pt x="5738" y="86517"/>
                    <a:pt x="1841" y="86694"/>
                  </a:cubicBezTo>
                  <a:cubicBezTo>
                    <a:pt x="955" y="86871"/>
                    <a:pt x="246" y="87580"/>
                    <a:pt x="246" y="88643"/>
                  </a:cubicBezTo>
                  <a:cubicBezTo>
                    <a:pt x="246" y="90414"/>
                    <a:pt x="1309" y="90414"/>
                    <a:pt x="3081" y="90591"/>
                  </a:cubicBezTo>
                  <a:cubicBezTo>
                    <a:pt x="14772" y="91300"/>
                    <a:pt x="23274" y="97676"/>
                    <a:pt x="25223" y="106356"/>
                  </a:cubicBezTo>
                  <a:cubicBezTo>
                    <a:pt x="25754" y="108305"/>
                    <a:pt x="25754" y="108659"/>
                    <a:pt x="25754" y="115036"/>
                  </a:cubicBezTo>
                  <a:lnTo>
                    <a:pt x="25754" y="150109"/>
                  </a:lnTo>
                  <a:cubicBezTo>
                    <a:pt x="25754" y="157548"/>
                    <a:pt x="25754" y="163217"/>
                    <a:pt x="34256" y="169948"/>
                  </a:cubicBezTo>
                  <a:cubicBezTo>
                    <a:pt x="41165" y="175262"/>
                    <a:pt x="52856" y="177210"/>
                    <a:pt x="59764" y="177210"/>
                  </a:cubicBezTo>
                  <a:cubicBezTo>
                    <a:pt x="61713" y="177210"/>
                    <a:pt x="63130" y="177210"/>
                    <a:pt x="63130" y="175262"/>
                  </a:cubicBezTo>
                  <a:cubicBezTo>
                    <a:pt x="63130" y="173491"/>
                    <a:pt x="62067" y="173491"/>
                    <a:pt x="60295" y="173313"/>
                  </a:cubicBezTo>
                  <a:cubicBezTo>
                    <a:pt x="49136" y="172605"/>
                    <a:pt x="40456" y="166937"/>
                    <a:pt x="38153" y="157903"/>
                  </a:cubicBezTo>
                  <a:cubicBezTo>
                    <a:pt x="37622" y="156308"/>
                    <a:pt x="37622" y="155954"/>
                    <a:pt x="37622" y="149577"/>
                  </a:cubicBezTo>
                  <a:lnTo>
                    <a:pt x="37622" y="112379"/>
                  </a:lnTo>
                  <a:cubicBezTo>
                    <a:pt x="37622" y="104230"/>
                    <a:pt x="36205" y="101219"/>
                    <a:pt x="30537" y="95551"/>
                  </a:cubicBezTo>
                  <a:cubicBezTo>
                    <a:pt x="26817" y="91831"/>
                    <a:pt x="21680" y="90060"/>
                    <a:pt x="16720" y="88643"/>
                  </a:cubicBezTo>
                  <a:cubicBezTo>
                    <a:pt x="31245" y="84568"/>
                    <a:pt x="37622" y="76420"/>
                    <a:pt x="37622" y="66146"/>
                  </a:cubicBezTo>
                  <a:lnTo>
                    <a:pt x="37622" y="23634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形状 224">
              <a:extLst>
                <a:ext uri="{FF2B5EF4-FFF2-40B4-BE49-F238E27FC236}">
                  <a16:creationId xmlns:a16="http://schemas.microsoft.com/office/drawing/2014/main" id="{2B86DC70-D194-33C2-F422-E00148599D8E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9199704" y="3894774"/>
              <a:ext cx="88390" cy="161193"/>
            </a:xfrm>
            <a:custGeom>
              <a:avLst/>
              <a:gdLst>
                <a:gd name="connsiteX0" fmla="*/ 55872 w 88390"/>
                <a:gd name="connsiteY0" fmla="*/ 54101 h 161193"/>
                <a:gd name="connsiteX1" fmla="*/ 71106 w 88390"/>
                <a:gd name="connsiteY1" fmla="*/ 54101 h 161193"/>
                <a:gd name="connsiteX2" fmla="*/ 76420 w 88390"/>
                <a:gd name="connsiteY2" fmla="*/ 50558 h 161193"/>
                <a:gd name="connsiteX3" fmla="*/ 71637 w 88390"/>
                <a:gd name="connsiteY3" fmla="*/ 48610 h 161193"/>
                <a:gd name="connsiteX4" fmla="*/ 56935 w 88390"/>
                <a:gd name="connsiteY4" fmla="*/ 48610 h 161193"/>
                <a:gd name="connsiteX5" fmla="*/ 60655 w 88390"/>
                <a:gd name="connsiteY5" fmla="*/ 28416 h 161193"/>
                <a:gd name="connsiteX6" fmla="*/ 64906 w 88390"/>
                <a:gd name="connsiteY6" fmla="*/ 9994 h 161193"/>
                <a:gd name="connsiteX7" fmla="*/ 73231 w 88390"/>
                <a:gd name="connsiteY7" fmla="*/ 3972 h 161193"/>
                <a:gd name="connsiteX8" fmla="*/ 81911 w 88390"/>
                <a:gd name="connsiteY8" fmla="*/ 7160 h 161193"/>
                <a:gd name="connsiteX9" fmla="*/ 72346 w 88390"/>
                <a:gd name="connsiteY9" fmla="*/ 16725 h 161193"/>
                <a:gd name="connsiteX10" fmla="*/ 78900 w 88390"/>
                <a:gd name="connsiteY10" fmla="*/ 22925 h 161193"/>
                <a:gd name="connsiteX11" fmla="*/ 88642 w 88390"/>
                <a:gd name="connsiteY11" fmla="*/ 12297 h 161193"/>
                <a:gd name="connsiteX12" fmla="*/ 73231 w 88390"/>
                <a:gd name="connsiteY12" fmla="*/ 75 h 161193"/>
                <a:gd name="connsiteX13" fmla="*/ 50735 w 88390"/>
                <a:gd name="connsiteY13" fmla="*/ 20800 h 161193"/>
                <a:gd name="connsiteX14" fmla="*/ 44890 w 88390"/>
                <a:gd name="connsiteY14" fmla="*/ 48610 h 161193"/>
                <a:gd name="connsiteX15" fmla="*/ 32667 w 88390"/>
                <a:gd name="connsiteY15" fmla="*/ 48610 h 161193"/>
                <a:gd name="connsiteX16" fmla="*/ 27353 w 88390"/>
                <a:gd name="connsiteY16" fmla="*/ 51975 h 161193"/>
                <a:gd name="connsiteX17" fmla="*/ 32313 w 88390"/>
                <a:gd name="connsiteY17" fmla="*/ 54101 h 161193"/>
                <a:gd name="connsiteX18" fmla="*/ 44004 w 88390"/>
                <a:gd name="connsiteY18" fmla="*/ 54101 h 161193"/>
                <a:gd name="connsiteX19" fmla="*/ 30719 w 88390"/>
                <a:gd name="connsiteY19" fmla="*/ 124070 h 161193"/>
                <a:gd name="connsiteX20" fmla="*/ 15308 w 88390"/>
                <a:gd name="connsiteY20" fmla="*/ 157371 h 161193"/>
                <a:gd name="connsiteX21" fmla="*/ 6805 w 88390"/>
                <a:gd name="connsiteY21" fmla="*/ 154183 h 161193"/>
                <a:gd name="connsiteX22" fmla="*/ 16548 w 88390"/>
                <a:gd name="connsiteY22" fmla="*/ 144617 h 161193"/>
                <a:gd name="connsiteX23" fmla="*/ 9994 w 88390"/>
                <a:gd name="connsiteY23" fmla="*/ 138418 h 161193"/>
                <a:gd name="connsiteX24" fmla="*/ 251 w 88390"/>
                <a:gd name="connsiteY24" fmla="*/ 149046 h 161193"/>
                <a:gd name="connsiteX25" fmla="*/ 15308 w 88390"/>
                <a:gd name="connsiteY25" fmla="*/ 161268 h 161193"/>
                <a:gd name="connsiteX26" fmla="*/ 35324 w 88390"/>
                <a:gd name="connsiteY26" fmla="*/ 144086 h 161193"/>
                <a:gd name="connsiteX27" fmla="*/ 45244 w 88390"/>
                <a:gd name="connsiteY27" fmla="*/ 110253 h 161193"/>
                <a:gd name="connsiteX28" fmla="*/ 55872 w 88390"/>
                <a:gd name="connsiteY28" fmla="*/ 54101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872" y="54101"/>
                  </a:moveTo>
                  <a:lnTo>
                    <a:pt x="71106" y="54101"/>
                  </a:lnTo>
                  <a:cubicBezTo>
                    <a:pt x="74648" y="54101"/>
                    <a:pt x="76420" y="54101"/>
                    <a:pt x="76420" y="50558"/>
                  </a:cubicBezTo>
                  <a:cubicBezTo>
                    <a:pt x="76420" y="48610"/>
                    <a:pt x="74648" y="48610"/>
                    <a:pt x="71637" y="48610"/>
                  </a:cubicBezTo>
                  <a:lnTo>
                    <a:pt x="56935" y="48610"/>
                  </a:lnTo>
                  <a:lnTo>
                    <a:pt x="60655" y="28416"/>
                  </a:lnTo>
                  <a:cubicBezTo>
                    <a:pt x="61363" y="24697"/>
                    <a:pt x="63843" y="12120"/>
                    <a:pt x="64906" y="9994"/>
                  </a:cubicBezTo>
                  <a:cubicBezTo>
                    <a:pt x="66500" y="6629"/>
                    <a:pt x="69511" y="3972"/>
                    <a:pt x="73231" y="3972"/>
                  </a:cubicBezTo>
                  <a:cubicBezTo>
                    <a:pt x="73940" y="3972"/>
                    <a:pt x="78545" y="3972"/>
                    <a:pt x="81911" y="7160"/>
                  </a:cubicBezTo>
                  <a:cubicBezTo>
                    <a:pt x="74117" y="7869"/>
                    <a:pt x="72346" y="14068"/>
                    <a:pt x="72346" y="16725"/>
                  </a:cubicBezTo>
                  <a:cubicBezTo>
                    <a:pt x="72346" y="20800"/>
                    <a:pt x="75534" y="22925"/>
                    <a:pt x="78900" y="22925"/>
                  </a:cubicBezTo>
                  <a:cubicBezTo>
                    <a:pt x="83505" y="22925"/>
                    <a:pt x="88642" y="19028"/>
                    <a:pt x="88642" y="12297"/>
                  </a:cubicBezTo>
                  <a:cubicBezTo>
                    <a:pt x="88642" y="4149"/>
                    <a:pt x="80494" y="75"/>
                    <a:pt x="73231" y="75"/>
                  </a:cubicBezTo>
                  <a:cubicBezTo>
                    <a:pt x="67209" y="75"/>
                    <a:pt x="56049" y="3263"/>
                    <a:pt x="50735" y="20800"/>
                  </a:cubicBezTo>
                  <a:cubicBezTo>
                    <a:pt x="49672" y="24519"/>
                    <a:pt x="49141" y="26291"/>
                    <a:pt x="44890" y="48610"/>
                  </a:cubicBezTo>
                  <a:lnTo>
                    <a:pt x="32667" y="48610"/>
                  </a:lnTo>
                  <a:cubicBezTo>
                    <a:pt x="29302" y="48610"/>
                    <a:pt x="27353" y="48610"/>
                    <a:pt x="27353" y="51975"/>
                  </a:cubicBezTo>
                  <a:cubicBezTo>
                    <a:pt x="27353" y="54101"/>
                    <a:pt x="28947" y="54101"/>
                    <a:pt x="32313" y="54101"/>
                  </a:cubicBezTo>
                  <a:lnTo>
                    <a:pt x="44004" y="54101"/>
                  </a:lnTo>
                  <a:lnTo>
                    <a:pt x="30719" y="124070"/>
                  </a:lnTo>
                  <a:cubicBezTo>
                    <a:pt x="27530" y="141252"/>
                    <a:pt x="24519" y="157371"/>
                    <a:pt x="15308" y="157371"/>
                  </a:cubicBezTo>
                  <a:cubicBezTo>
                    <a:pt x="14599" y="157371"/>
                    <a:pt x="10171" y="157371"/>
                    <a:pt x="6805" y="154183"/>
                  </a:cubicBezTo>
                  <a:cubicBezTo>
                    <a:pt x="14954" y="153651"/>
                    <a:pt x="16548" y="147274"/>
                    <a:pt x="16548" y="144617"/>
                  </a:cubicBezTo>
                  <a:cubicBezTo>
                    <a:pt x="16548" y="140543"/>
                    <a:pt x="13359" y="138418"/>
                    <a:pt x="9994" y="138418"/>
                  </a:cubicBezTo>
                  <a:cubicBezTo>
                    <a:pt x="5388" y="138418"/>
                    <a:pt x="251" y="142315"/>
                    <a:pt x="251" y="149046"/>
                  </a:cubicBezTo>
                  <a:cubicBezTo>
                    <a:pt x="251" y="157017"/>
                    <a:pt x="8045" y="161268"/>
                    <a:pt x="15308" y="161268"/>
                  </a:cubicBezTo>
                  <a:cubicBezTo>
                    <a:pt x="25050" y="161268"/>
                    <a:pt x="32136" y="150817"/>
                    <a:pt x="35324" y="144086"/>
                  </a:cubicBezTo>
                  <a:cubicBezTo>
                    <a:pt x="40993" y="132926"/>
                    <a:pt x="45067" y="111493"/>
                    <a:pt x="45244" y="110253"/>
                  </a:cubicBezTo>
                  <a:lnTo>
                    <a:pt x="55872" y="54101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形状 225">
              <a:extLst>
                <a:ext uri="{FF2B5EF4-FFF2-40B4-BE49-F238E27FC236}">
                  <a16:creationId xmlns:a16="http://schemas.microsoft.com/office/drawing/2014/main" id="{88313598-FCE7-9836-3F45-E19DF54A342B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9283486" y="3963892"/>
              <a:ext cx="57533" cy="84812"/>
            </a:xfrm>
            <a:custGeom>
              <a:avLst/>
              <a:gdLst>
                <a:gd name="connsiteX0" fmla="*/ 57790 w 57533"/>
                <a:gd name="connsiteY0" fmla="*/ 42854 h 84812"/>
                <a:gd name="connsiteX1" fmla="*/ 50474 w 57533"/>
                <a:gd name="connsiteY1" fmla="*/ 10740 h 84812"/>
                <a:gd name="connsiteX2" fmla="*/ 29023 w 57533"/>
                <a:gd name="connsiteY2" fmla="*/ 76 h 84812"/>
                <a:gd name="connsiteX3" fmla="*/ 256 w 57533"/>
                <a:gd name="connsiteY3" fmla="*/ 42854 h 84812"/>
                <a:gd name="connsiteX4" fmla="*/ 29023 w 57533"/>
                <a:gd name="connsiteY4" fmla="*/ 84889 h 84812"/>
                <a:gd name="connsiteX5" fmla="*/ 57790 w 57533"/>
                <a:gd name="connsiteY5" fmla="*/ 42854 h 84812"/>
                <a:gd name="connsiteX6" fmla="*/ 29023 w 57533"/>
                <a:gd name="connsiteY6" fmla="*/ 81417 h 84812"/>
                <a:gd name="connsiteX7" fmla="*/ 13276 w 57533"/>
                <a:gd name="connsiteY7" fmla="*/ 67901 h 84812"/>
                <a:gd name="connsiteX8" fmla="*/ 11540 w 57533"/>
                <a:gd name="connsiteY8" fmla="*/ 41242 h 84812"/>
                <a:gd name="connsiteX9" fmla="*/ 13400 w 57533"/>
                <a:gd name="connsiteY9" fmla="*/ 15947 h 84812"/>
                <a:gd name="connsiteX10" fmla="*/ 29023 w 57533"/>
                <a:gd name="connsiteY10" fmla="*/ 3548 h 84812"/>
                <a:gd name="connsiteX11" fmla="*/ 44398 w 57533"/>
                <a:gd name="connsiteY11" fmla="*/ 14832 h 84812"/>
                <a:gd name="connsiteX12" fmla="*/ 46506 w 57533"/>
                <a:gd name="connsiteY12" fmla="*/ 41242 h 84812"/>
                <a:gd name="connsiteX13" fmla="*/ 44894 w 57533"/>
                <a:gd name="connsiteY13" fmla="*/ 67405 h 84812"/>
                <a:gd name="connsiteX14" fmla="*/ 29023 w 57533"/>
                <a:gd name="connsiteY14" fmla="*/ 81417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533" h="84812">
                  <a:moveTo>
                    <a:pt x="57790" y="42854"/>
                  </a:moveTo>
                  <a:cubicBezTo>
                    <a:pt x="57790" y="29215"/>
                    <a:pt x="56178" y="19419"/>
                    <a:pt x="50474" y="10740"/>
                  </a:cubicBezTo>
                  <a:cubicBezTo>
                    <a:pt x="46630" y="5036"/>
                    <a:pt x="38943" y="76"/>
                    <a:pt x="29023" y="76"/>
                  </a:cubicBezTo>
                  <a:cubicBezTo>
                    <a:pt x="256" y="76"/>
                    <a:pt x="256" y="33927"/>
                    <a:pt x="256" y="42854"/>
                  </a:cubicBezTo>
                  <a:cubicBezTo>
                    <a:pt x="256" y="51782"/>
                    <a:pt x="256" y="84889"/>
                    <a:pt x="29023" y="84889"/>
                  </a:cubicBezTo>
                  <a:cubicBezTo>
                    <a:pt x="57790" y="84889"/>
                    <a:pt x="57790" y="51782"/>
                    <a:pt x="57790" y="42854"/>
                  </a:cubicBezTo>
                  <a:close/>
                  <a:moveTo>
                    <a:pt x="29023" y="81417"/>
                  </a:moveTo>
                  <a:cubicBezTo>
                    <a:pt x="23319" y="81417"/>
                    <a:pt x="15756" y="78069"/>
                    <a:pt x="13276" y="67901"/>
                  </a:cubicBezTo>
                  <a:cubicBezTo>
                    <a:pt x="11540" y="60586"/>
                    <a:pt x="11540" y="50418"/>
                    <a:pt x="11540" y="41242"/>
                  </a:cubicBezTo>
                  <a:cubicBezTo>
                    <a:pt x="11540" y="32191"/>
                    <a:pt x="11540" y="22767"/>
                    <a:pt x="13400" y="15947"/>
                  </a:cubicBezTo>
                  <a:cubicBezTo>
                    <a:pt x="16004" y="6152"/>
                    <a:pt x="23939" y="3548"/>
                    <a:pt x="29023" y="3548"/>
                  </a:cubicBezTo>
                  <a:cubicBezTo>
                    <a:pt x="35719" y="3548"/>
                    <a:pt x="42167" y="7640"/>
                    <a:pt x="44398" y="14832"/>
                  </a:cubicBezTo>
                  <a:cubicBezTo>
                    <a:pt x="46382" y="21527"/>
                    <a:pt x="46506" y="30455"/>
                    <a:pt x="46506" y="41242"/>
                  </a:cubicBezTo>
                  <a:cubicBezTo>
                    <a:pt x="46506" y="50418"/>
                    <a:pt x="46506" y="59594"/>
                    <a:pt x="44894" y="67405"/>
                  </a:cubicBezTo>
                  <a:cubicBezTo>
                    <a:pt x="42415" y="78689"/>
                    <a:pt x="33983" y="81417"/>
                    <a:pt x="29023" y="81417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形状 226">
              <a:extLst>
                <a:ext uri="{FF2B5EF4-FFF2-40B4-BE49-F238E27FC236}">
                  <a16:creationId xmlns:a16="http://schemas.microsoft.com/office/drawing/2014/main" id="{D0917BA9-E4FF-55FF-4CD0-719193C81215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9374040" y="3886803"/>
              <a:ext cx="41095" cy="177135"/>
            </a:xfrm>
            <a:custGeom>
              <a:avLst/>
              <a:gdLst>
                <a:gd name="connsiteX0" fmla="*/ 41356 w 41095"/>
                <a:gd name="connsiteY0" fmla="*/ 175439 h 177135"/>
                <a:gd name="connsiteX1" fmla="*/ 38345 w 41095"/>
                <a:gd name="connsiteY1" fmla="*/ 171542 h 177135"/>
                <a:gd name="connsiteX2" fmla="*/ 10535 w 41095"/>
                <a:gd name="connsiteY2" fmla="*/ 88643 h 177135"/>
                <a:gd name="connsiteX3" fmla="*/ 39053 w 41095"/>
                <a:gd name="connsiteY3" fmla="*/ 4857 h 177135"/>
                <a:gd name="connsiteX4" fmla="*/ 41356 w 41095"/>
                <a:gd name="connsiteY4" fmla="*/ 1846 h 177135"/>
                <a:gd name="connsiteX5" fmla="*/ 39585 w 41095"/>
                <a:gd name="connsiteY5" fmla="*/ 75 h 177135"/>
                <a:gd name="connsiteX6" fmla="*/ 11420 w 41095"/>
                <a:gd name="connsiteY6" fmla="*/ 34616 h 177135"/>
                <a:gd name="connsiteX7" fmla="*/ 261 w 41095"/>
                <a:gd name="connsiteY7" fmla="*/ 88643 h 177135"/>
                <a:gd name="connsiteX8" fmla="*/ 11952 w 41095"/>
                <a:gd name="connsiteY8" fmla="*/ 143909 h 177135"/>
                <a:gd name="connsiteX9" fmla="*/ 39585 w 41095"/>
                <a:gd name="connsiteY9" fmla="*/ 177210 h 177135"/>
                <a:gd name="connsiteX10" fmla="*/ 41356 w 41095"/>
                <a:gd name="connsiteY10" fmla="*/ 175439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56" y="175439"/>
                  </a:moveTo>
                  <a:cubicBezTo>
                    <a:pt x="41356" y="174908"/>
                    <a:pt x="41356" y="174553"/>
                    <a:pt x="38345" y="171542"/>
                  </a:cubicBezTo>
                  <a:cubicBezTo>
                    <a:pt x="16203" y="149223"/>
                    <a:pt x="10535" y="115744"/>
                    <a:pt x="10535" y="88643"/>
                  </a:cubicBezTo>
                  <a:cubicBezTo>
                    <a:pt x="10535" y="57821"/>
                    <a:pt x="17266" y="26999"/>
                    <a:pt x="39053" y="4857"/>
                  </a:cubicBezTo>
                  <a:cubicBezTo>
                    <a:pt x="41356" y="2732"/>
                    <a:pt x="41356" y="2377"/>
                    <a:pt x="41356" y="1846"/>
                  </a:cubicBezTo>
                  <a:cubicBezTo>
                    <a:pt x="41356" y="606"/>
                    <a:pt x="40648" y="75"/>
                    <a:pt x="39585" y="75"/>
                  </a:cubicBezTo>
                  <a:cubicBezTo>
                    <a:pt x="37814" y="75"/>
                    <a:pt x="21871" y="12120"/>
                    <a:pt x="11420" y="34616"/>
                  </a:cubicBezTo>
                  <a:cubicBezTo>
                    <a:pt x="2386" y="54101"/>
                    <a:pt x="261" y="73763"/>
                    <a:pt x="261" y="88643"/>
                  </a:cubicBezTo>
                  <a:cubicBezTo>
                    <a:pt x="261" y="102459"/>
                    <a:pt x="2209" y="123893"/>
                    <a:pt x="11952" y="143909"/>
                  </a:cubicBezTo>
                  <a:cubicBezTo>
                    <a:pt x="22580" y="165697"/>
                    <a:pt x="37814" y="177210"/>
                    <a:pt x="39585" y="177210"/>
                  </a:cubicBezTo>
                  <a:cubicBezTo>
                    <a:pt x="40648" y="177210"/>
                    <a:pt x="41356" y="176679"/>
                    <a:pt x="41356" y="175439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形状 227">
              <a:extLst>
                <a:ext uri="{FF2B5EF4-FFF2-40B4-BE49-F238E27FC236}">
                  <a16:creationId xmlns:a16="http://schemas.microsoft.com/office/drawing/2014/main" id="{99453C0C-BBFF-DF92-CCB0-4405FDBFBD5A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9429465" y="3896191"/>
              <a:ext cx="74928" cy="159776"/>
            </a:xfrm>
            <a:custGeom>
              <a:avLst/>
              <a:gdLst>
                <a:gd name="connsiteX0" fmla="*/ 23469 w 74928"/>
                <a:gd name="connsiteY0" fmla="*/ 69335 h 159776"/>
                <a:gd name="connsiteX1" fmla="*/ 265 w 74928"/>
                <a:gd name="connsiteY1" fmla="*/ 105116 h 159776"/>
                <a:gd name="connsiteX2" fmla="*/ 5402 w 74928"/>
                <a:gd name="connsiteY2" fmla="*/ 119110 h 159776"/>
                <a:gd name="connsiteX3" fmla="*/ 25949 w 74928"/>
                <a:gd name="connsiteY3" fmla="*/ 130624 h 159776"/>
                <a:gd name="connsiteX4" fmla="*/ 47383 w 74928"/>
                <a:gd name="connsiteY4" fmla="*/ 138949 h 159776"/>
                <a:gd name="connsiteX5" fmla="*/ 53582 w 74928"/>
                <a:gd name="connsiteY5" fmla="*/ 146566 h 159776"/>
                <a:gd name="connsiteX6" fmla="*/ 44903 w 74928"/>
                <a:gd name="connsiteY6" fmla="*/ 155954 h 159776"/>
                <a:gd name="connsiteX7" fmla="*/ 29315 w 74928"/>
                <a:gd name="connsiteY7" fmla="*/ 150286 h 159776"/>
                <a:gd name="connsiteX8" fmla="*/ 27366 w 74928"/>
                <a:gd name="connsiteY8" fmla="*/ 149400 h 159776"/>
                <a:gd name="connsiteX9" fmla="*/ 25595 w 74928"/>
                <a:gd name="connsiteY9" fmla="*/ 151349 h 159776"/>
                <a:gd name="connsiteX10" fmla="*/ 44903 w 74928"/>
                <a:gd name="connsiteY10" fmla="*/ 159851 h 159776"/>
                <a:gd name="connsiteX11" fmla="*/ 63325 w 74928"/>
                <a:gd name="connsiteY11" fmla="*/ 140898 h 159776"/>
                <a:gd name="connsiteX12" fmla="*/ 54822 w 74928"/>
                <a:gd name="connsiteY12" fmla="*/ 128321 h 159776"/>
                <a:gd name="connsiteX13" fmla="*/ 44017 w 74928"/>
                <a:gd name="connsiteY13" fmla="*/ 124247 h 159776"/>
                <a:gd name="connsiteX14" fmla="*/ 33212 w 74928"/>
                <a:gd name="connsiteY14" fmla="*/ 120173 h 159776"/>
                <a:gd name="connsiteX15" fmla="*/ 22584 w 74928"/>
                <a:gd name="connsiteY15" fmla="*/ 115921 h 159776"/>
                <a:gd name="connsiteX16" fmla="*/ 9299 w 74928"/>
                <a:gd name="connsiteY16" fmla="*/ 100156 h 159776"/>
                <a:gd name="connsiteX17" fmla="*/ 31086 w 74928"/>
                <a:gd name="connsiteY17" fmla="*/ 70043 h 159776"/>
                <a:gd name="connsiteX18" fmla="*/ 46674 w 74928"/>
                <a:gd name="connsiteY18" fmla="*/ 72346 h 159776"/>
                <a:gd name="connsiteX19" fmla="*/ 63148 w 74928"/>
                <a:gd name="connsiteY19" fmla="*/ 66855 h 159776"/>
                <a:gd name="connsiteX20" fmla="*/ 48623 w 74928"/>
                <a:gd name="connsiteY20" fmla="*/ 62072 h 159776"/>
                <a:gd name="connsiteX21" fmla="*/ 33743 w 74928"/>
                <a:gd name="connsiteY21" fmla="*/ 64198 h 159776"/>
                <a:gd name="connsiteX22" fmla="*/ 28429 w 74928"/>
                <a:gd name="connsiteY22" fmla="*/ 50381 h 159776"/>
                <a:gd name="connsiteX23" fmla="*/ 48091 w 74928"/>
                <a:gd name="connsiteY23" fmla="*/ 20268 h 159776"/>
                <a:gd name="connsiteX24" fmla="*/ 59428 w 74928"/>
                <a:gd name="connsiteY24" fmla="*/ 24165 h 159776"/>
                <a:gd name="connsiteX25" fmla="*/ 75193 w 74928"/>
                <a:gd name="connsiteY25" fmla="*/ 18674 h 159776"/>
                <a:gd name="connsiteX26" fmla="*/ 60491 w 74928"/>
                <a:gd name="connsiteY26" fmla="*/ 13891 h 159776"/>
                <a:gd name="connsiteX27" fmla="*/ 49331 w 74928"/>
                <a:gd name="connsiteY27" fmla="*/ 14777 h 159776"/>
                <a:gd name="connsiteX28" fmla="*/ 48446 w 74928"/>
                <a:gd name="connsiteY28" fmla="*/ 8931 h 159776"/>
                <a:gd name="connsiteX29" fmla="*/ 49331 w 74928"/>
                <a:gd name="connsiteY29" fmla="*/ 2377 h 159776"/>
                <a:gd name="connsiteX30" fmla="*/ 47206 w 74928"/>
                <a:gd name="connsiteY30" fmla="*/ 75 h 159776"/>
                <a:gd name="connsiteX31" fmla="*/ 44017 w 74928"/>
                <a:gd name="connsiteY31" fmla="*/ 8754 h 159776"/>
                <a:gd name="connsiteX32" fmla="*/ 45257 w 74928"/>
                <a:gd name="connsiteY32" fmla="*/ 15663 h 159776"/>
                <a:gd name="connsiteX33" fmla="*/ 14258 w 74928"/>
                <a:gd name="connsiteY33" fmla="*/ 48787 h 159776"/>
                <a:gd name="connsiteX34" fmla="*/ 25772 w 74928"/>
                <a:gd name="connsiteY34" fmla="*/ 67563 h 159776"/>
                <a:gd name="connsiteX35" fmla="*/ 23469 w 74928"/>
                <a:gd name="connsiteY35" fmla="*/ 69335 h 159776"/>
                <a:gd name="connsiteX36" fmla="*/ 52165 w 74928"/>
                <a:gd name="connsiteY36" fmla="*/ 18674 h 159776"/>
                <a:gd name="connsiteX37" fmla="*/ 60668 w 74928"/>
                <a:gd name="connsiteY37" fmla="*/ 17788 h 159776"/>
                <a:gd name="connsiteX38" fmla="*/ 70588 w 74928"/>
                <a:gd name="connsiteY38" fmla="*/ 18851 h 159776"/>
                <a:gd name="connsiteX39" fmla="*/ 59605 w 74928"/>
                <a:gd name="connsiteY39" fmla="*/ 20268 h 159776"/>
                <a:gd name="connsiteX40" fmla="*/ 52165 w 74928"/>
                <a:gd name="connsiteY40" fmla="*/ 18674 h 159776"/>
                <a:gd name="connsiteX41" fmla="*/ 38349 w 74928"/>
                <a:gd name="connsiteY41" fmla="*/ 67032 h 159776"/>
                <a:gd name="connsiteX42" fmla="*/ 48446 w 74928"/>
                <a:gd name="connsiteY42" fmla="*/ 65969 h 159776"/>
                <a:gd name="connsiteX43" fmla="*/ 58542 w 74928"/>
                <a:gd name="connsiteY43" fmla="*/ 67032 h 159776"/>
                <a:gd name="connsiteX44" fmla="*/ 47206 w 74928"/>
                <a:gd name="connsiteY44" fmla="*/ 68449 h 159776"/>
                <a:gd name="connsiteX45" fmla="*/ 38349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69" y="69335"/>
                  </a:moveTo>
                  <a:cubicBezTo>
                    <a:pt x="4162" y="82088"/>
                    <a:pt x="265" y="98739"/>
                    <a:pt x="265" y="105116"/>
                  </a:cubicBezTo>
                  <a:cubicBezTo>
                    <a:pt x="265" y="113619"/>
                    <a:pt x="5047" y="118578"/>
                    <a:pt x="5402" y="119110"/>
                  </a:cubicBezTo>
                  <a:cubicBezTo>
                    <a:pt x="11070" y="124955"/>
                    <a:pt x="12664" y="125664"/>
                    <a:pt x="25949" y="130624"/>
                  </a:cubicBezTo>
                  <a:lnTo>
                    <a:pt x="47383" y="138949"/>
                  </a:lnTo>
                  <a:cubicBezTo>
                    <a:pt x="50040" y="140189"/>
                    <a:pt x="53582" y="141429"/>
                    <a:pt x="53582" y="146566"/>
                  </a:cubicBezTo>
                  <a:cubicBezTo>
                    <a:pt x="53582" y="150640"/>
                    <a:pt x="50394" y="155954"/>
                    <a:pt x="44903" y="155954"/>
                  </a:cubicBezTo>
                  <a:cubicBezTo>
                    <a:pt x="37109" y="155954"/>
                    <a:pt x="31263" y="151703"/>
                    <a:pt x="29315" y="150286"/>
                  </a:cubicBezTo>
                  <a:cubicBezTo>
                    <a:pt x="28252" y="149577"/>
                    <a:pt x="28075" y="149400"/>
                    <a:pt x="27366" y="149400"/>
                  </a:cubicBezTo>
                  <a:cubicBezTo>
                    <a:pt x="25949" y="149400"/>
                    <a:pt x="25595" y="150640"/>
                    <a:pt x="25595" y="151349"/>
                  </a:cubicBezTo>
                  <a:cubicBezTo>
                    <a:pt x="25595" y="153474"/>
                    <a:pt x="34983" y="159851"/>
                    <a:pt x="44903" y="159851"/>
                  </a:cubicBezTo>
                  <a:cubicBezTo>
                    <a:pt x="55885" y="159851"/>
                    <a:pt x="63325" y="149577"/>
                    <a:pt x="63325" y="140898"/>
                  </a:cubicBezTo>
                  <a:cubicBezTo>
                    <a:pt x="63325" y="132395"/>
                    <a:pt x="56771" y="129207"/>
                    <a:pt x="54822" y="128321"/>
                  </a:cubicBezTo>
                  <a:cubicBezTo>
                    <a:pt x="52343" y="127435"/>
                    <a:pt x="46320" y="125132"/>
                    <a:pt x="44017" y="124247"/>
                  </a:cubicBezTo>
                  <a:cubicBezTo>
                    <a:pt x="40474" y="122830"/>
                    <a:pt x="36932" y="121413"/>
                    <a:pt x="33212" y="120173"/>
                  </a:cubicBezTo>
                  <a:lnTo>
                    <a:pt x="22584" y="115921"/>
                  </a:lnTo>
                  <a:cubicBezTo>
                    <a:pt x="14613" y="112733"/>
                    <a:pt x="9299" y="107596"/>
                    <a:pt x="9299" y="100156"/>
                  </a:cubicBezTo>
                  <a:cubicBezTo>
                    <a:pt x="9299" y="92894"/>
                    <a:pt x="16207" y="77483"/>
                    <a:pt x="31086" y="70043"/>
                  </a:cubicBezTo>
                  <a:cubicBezTo>
                    <a:pt x="37640" y="72346"/>
                    <a:pt x="42954" y="72346"/>
                    <a:pt x="46674" y="72346"/>
                  </a:cubicBezTo>
                  <a:cubicBezTo>
                    <a:pt x="51988" y="72346"/>
                    <a:pt x="63148" y="72346"/>
                    <a:pt x="63148" y="66855"/>
                  </a:cubicBezTo>
                  <a:cubicBezTo>
                    <a:pt x="63148" y="62426"/>
                    <a:pt x="55531" y="62072"/>
                    <a:pt x="48623" y="62072"/>
                  </a:cubicBezTo>
                  <a:cubicBezTo>
                    <a:pt x="45434" y="62072"/>
                    <a:pt x="40297" y="62072"/>
                    <a:pt x="33743" y="64198"/>
                  </a:cubicBezTo>
                  <a:cubicBezTo>
                    <a:pt x="29138" y="59592"/>
                    <a:pt x="28429" y="53747"/>
                    <a:pt x="28429" y="50381"/>
                  </a:cubicBezTo>
                  <a:cubicBezTo>
                    <a:pt x="28429" y="40462"/>
                    <a:pt x="34806" y="26822"/>
                    <a:pt x="48091" y="20268"/>
                  </a:cubicBezTo>
                  <a:cubicBezTo>
                    <a:pt x="51280" y="24165"/>
                    <a:pt x="55354" y="24165"/>
                    <a:pt x="59428" y="24165"/>
                  </a:cubicBezTo>
                  <a:cubicBezTo>
                    <a:pt x="63856" y="24165"/>
                    <a:pt x="75193" y="24165"/>
                    <a:pt x="75193" y="18674"/>
                  </a:cubicBezTo>
                  <a:cubicBezTo>
                    <a:pt x="75193" y="14068"/>
                    <a:pt x="67399" y="13891"/>
                    <a:pt x="60491" y="13891"/>
                  </a:cubicBezTo>
                  <a:cubicBezTo>
                    <a:pt x="58188" y="13891"/>
                    <a:pt x="53937" y="13891"/>
                    <a:pt x="49331" y="14777"/>
                  </a:cubicBezTo>
                  <a:cubicBezTo>
                    <a:pt x="48800" y="13183"/>
                    <a:pt x="48446" y="11943"/>
                    <a:pt x="48446" y="8931"/>
                  </a:cubicBezTo>
                  <a:cubicBezTo>
                    <a:pt x="48446" y="6452"/>
                    <a:pt x="49331" y="2732"/>
                    <a:pt x="49331" y="2377"/>
                  </a:cubicBezTo>
                  <a:cubicBezTo>
                    <a:pt x="49331" y="960"/>
                    <a:pt x="48446" y="75"/>
                    <a:pt x="47206" y="75"/>
                  </a:cubicBezTo>
                  <a:cubicBezTo>
                    <a:pt x="44017" y="75"/>
                    <a:pt x="44017" y="8223"/>
                    <a:pt x="44017" y="8754"/>
                  </a:cubicBezTo>
                  <a:cubicBezTo>
                    <a:pt x="44017" y="12297"/>
                    <a:pt x="45080" y="14954"/>
                    <a:pt x="45257" y="15663"/>
                  </a:cubicBezTo>
                  <a:cubicBezTo>
                    <a:pt x="26304" y="20977"/>
                    <a:pt x="14258" y="35148"/>
                    <a:pt x="14258" y="48787"/>
                  </a:cubicBezTo>
                  <a:cubicBezTo>
                    <a:pt x="14258" y="55341"/>
                    <a:pt x="17447" y="62781"/>
                    <a:pt x="25772" y="67563"/>
                  </a:cubicBezTo>
                  <a:lnTo>
                    <a:pt x="23469" y="69335"/>
                  </a:lnTo>
                  <a:close/>
                  <a:moveTo>
                    <a:pt x="52165" y="18674"/>
                  </a:moveTo>
                  <a:cubicBezTo>
                    <a:pt x="55000" y="17788"/>
                    <a:pt x="58719" y="17788"/>
                    <a:pt x="60668" y="17788"/>
                  </a:cubicBezTo>
                  <a:cubicBezTo>
                    <a:pt x="66691" y="17788"/>
                    <a:pt x="67399" y="17965"/>
                    <a:pt x="70588" y="18851"/>
                  </a:cubicBezTo>
                  <a:cubicBezTo>
                    <a:pt x="69170" y="19382"/>
                    <a:pt x="67399" y="20268"/>
                    <a:pt x="59605" y="20268"/>
                  </a:cubicBezTo>
                  <a:cubicBezTo>
                    <a:pt x="56240" y="20268"/>
                    <a:pt x="54114" y="20268"/>
                    <a:pt x="52165" y="18674"/>
                  </a:cubicBezTo>
                  <a:close/>
                  <a:moveTo>
                    <a:pt x="38349" y="67032"/>
                  </a:moveTo>
                  <a:cubicBezTo>
                    <a:pt x="42423" y="65969"/>
                    <a:pt x="46320" y="65969"/>
                    <a:pt x="48446" y="65969"/>
                  </a:cubicBezTo>
                  <a:cubicBezTo>
                    <a:pt x="54645" y="65969"/>
                    <a:pt x="55354" y="66146"/>
                    <a:pt x="58542" y="67032"/>
                  </a:cubicBezTo>
                  <a:cubicBezTo>
                    <a:pt x="57125" y="67740"/>
                    <a:pt x="55354" y="68449"/>
                    <a:pt x="47206" y="68449"/>
                  </a:cubicBezTo>
                  <a:cubicBezTo>
                    <a:pt x="43131" y="68449"/>
                    <a:pt x="41537" y="68449"/>
                    <a:pt x="38349" y="6703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形状 228">
              <a:extLst>
                <a:ext uri="{FF2B5EF4-FFF2-40B4-BE49-F238E27FC236}">
                  <a16:creationId xmlns:a16="http://schemas.microsoft.com/office/drawing/2014/main" id="{1FD74A9C-7759-D03C-69D6-7F24A439B17E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9521134" y="3886803"/>
              <a:ext cx="41095" cy="177135"/>
            </a:xfrm>
            <a:custGeom>
              <a:avLst/>
              <a:gdLst>
                <a:gd name="connsiteX0" fmla="*/ 41365 w 41095"/>
                <a:gd name="connsiteY0" fmla="*/ 88643 h 177135"/>
                <a:gd name="connsiteX1" fmla="*/ 29674 w 41095"/>
                <a:gd name="connsiteY1" fmla="*/ 33376 h 177135"/>
                <a:gd name="connsiteX2" fmla="*/ 2041 w 41095"/>
                <a:gd name="connsiteY2" fmla="*/ 75 h 177135"/>
                <a:gd name="connsiteX3" fmla="*/ 269 w 41095"/>
                <a:gd name="connsiteY3" fmla="*/ 1846 h 177135"/>
                <a:gd name="connsiteX4" fmla="*/ 3635 w 41095"/>
                <a:gd name="connsiteY4" fmla="*/ 5920 h 177135"/>
                <a:gd name="connsiteX5" fmla="*/ 31091 w 41095"/>
                <a:gd name="connsiteY5" fmla="*/ 88643 h 177135"/>
                <a:gd name="connsiteX6" fmla="*/ 2572 w 41095"/>
                <a:gd name="connsiteY6" fmla="*/ 172428 h 177135"/>
                <a:gd name="connsiteX7" fmla="*/ 269 w 41095"/>
                <a:gd name="connsiteY7" fmla="*/ 175439 h 177135"/>
                <a:gd name="connsiteX8" fmla="*/ 2041 w 41095"/>
                <a:gd name="connsiteY8" fmla="*/ 177210 h 177135"/>
                <a:gd name="connsiteX9" fmla="*/ 30205 w 41095"/>
                <a:gd name="connsiteY9" fmla="*/ 142669 h 177135"/>
                <a:gd name="connsiteX10" fmla="*/ 41365 w 41095"/>
                <a:gd name="connsiteY10" fmla="*/ 88643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65" y="88643"/>
                  </a:moveTo>
                  <a:cubicBezTo>
                    <a:pt x="41365" y="74826"/>
                    <a:pt x="39416" y="53393"/>
                    <a:pt x="29674" y="33376"/>
                  </a:cubicBezTo>
                  <a:cubicBezTo>
                    <a:pt x="19046" y="11588"/>
                    <a:pt x="3812" y="75"/>
                    <a:pt x="2041" y="75"/>
                  </a:cubicBezTo>
                  <a:cubicBezTo>
                    <a:pt x="978" y="75"/>
                    <a:pt x="269" y="783"/>
                    <a:pt x="269" y="1846"/>
                  </a:cubicBezTo>
                  <a:cubicBezTo>
                    <a:pt x="269" y="2377"/>
                    <a:pt x="269" y="2732"/>
                    <a:pt x="3635" y="5920"/>
                  </a:cubicBezTo>
                  <a:cubicBezTo>
                    <a:pt x="20994" y="23457"/>
                    <a:pt x="31091" y="51621"/>
                    <a:pt x="31091" y="88643"/>
                  </a:cubicBezTo>
                  <a:cubicBezTo>
                    <a:pt x="31091" y="118933"/>
                    <a:pt x="24537" y="150109"/>
                    <a:pt x="2572" y="172428"/>
                  </a:cubicBezTo>
                  <a:cubicBezTo>
                    <a:pt x="269" y="174553"/>
                    <a:pt x="269" y="174908"/>
                    <a:pt x="269" y="175439"/>
                  </a:cubicBezTo>
                  <a:cubicBezTo>
                    <a:pt x="269" y="176502"/>
                    <a:pt x="978" y="177210"/>
                    <a:pt x="2041" y="177210"/>
                  </a:cubicBezTo>
                  <a:cubicBezTo>
                    <a:pt x="3812" y="177210"/>
                    <a:pt x="19754" y="165165"/>
                    <a:pt x="30205" y="142669"/>
                  </a:cubicBezTo>
                  <a:cubicBezTo>
                    <a:pt x="39239" y="123184"/>
                    <a:pt x="41365" y="103522"/>
                    <a:pt x="41365" y="88643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形状 229">
              <a:extLst>
                <a:ext uri="{FF2B5EF4-FFF2-40B4-BE49-F238E27FC236}">
                  <a16:creationId xmlns:a16="http://schemas.microsoft.com/office/drawing/2014/main" id="{634ACB88-9F24-C435-1E30-769CE2E37682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9595157" y="4000878"/>
              <a:ext cx="20724" cy="52963"/>
            </a:xfrm>
            <a:custGeom>
              <a:avLst/>
              <a:gdLst>
                <a:gd name="connsiteX0" fmla="*/ 20998 w 20724"/>
                <a:gd name="connsiteY0" fmla="*/ 18674 h 52963"/>
                <a:gd name="connsiteX1" fmla="*/ 9661 w 20724"/>
                <a:gd name="connsiteY1" fmla="*/ 75 h 52963"/>
                <a:gd name="connsiteX2" fmla="*/ 273 w 20724"/>
                <a:gd name="connsiteY2" fmla="*/ 9463 h 52963"/>
                <a:gd name="connsiteX3" fmla="*/ 9661 w 20724"/>
                <a:gd name="connsiteY3" fmla="*/ 18851 h 52963"/>
                <a:gd name="connsiteX4" fmla="*/ 15861 w 20724"/>
                <a:gd name="connsiteY4" fmla="*/ 16548 h 52963"/>
                <a:gd name="connsiteX5" fmla="*/ 16747 w 20724"/>
                <a:gd name="connsiteY5" fmla="*/ 16017 h 52963"/>
                <a:gd name="connsiteX6" fmla="*/ 17101 w 20724"/>
                <a:gd name="connsiteY6" fmla="*/ 18674 h 52963"/>
                <a:gd name="connsiteX7" fmla="*/ 5056 w 20724"/>
                <a:gd name="connsiteY7" fmla="*/ 48256 h 52963"/>
                <a:gd name="connsiteX8" fmla="*/ 3107 w 20724"/>
                <a:gd name="connsiteY8" fmla="*/ 51090 h 52963"/>
                <a:gd name="connsiteX9" fmla="*/ 4879 w 20724"/>
                <a:gd name="connsiteY9" fmla="*/ 53038 h 52963"/>
                <a:gd name="connsiteX10" fmla="*/ 20998 w 20724"/>
                <a:gd name="connsiteY10" fmla="*/ 18674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98" y="18674"/>
                  </a:moveTo>
                  <a:cubicBezTo>
                    <a:pt x="20998" y="6983"/>
                    <a:pt x="16570" y="75"/>
                    <a:pt x="9661" y="75"/>
                  </a:cubicBezTo>
                  <a:cubicBezTo>
                    <a:pt x="3816" y="75"/>
                    <a:pt x="273" y="4503"/>
                    <a:pt x="273" y="9463"/>
                  </a:cubicBezTo>
                  <a:cubicBezTo>
                    <a:pt x="273" y="14245"/>
                    <a:pt x="3816" y="18851"/>
                    <a:pt x="9661" y="18851"/>
                  </a:cubicBezTo>
                  <a:cubicBezTo>
                    <a:pt x="11787" y="18851"/>
                    <a:pt x="14090" y="18142"/>
                    <a:pt x="15861" y="16548"/>
                  </a:cubicBezTo>
                  <a:cubicBezTo>
                    <a:pt x="16393" y="16194"/>
                    <a:pt x="16570" y="16017"/>
                    <a:pt x="16747" y="16017"/>
                  </a:cubicBezTo>
                  <a:cubicBezTo>
                    <a:pt x="16924" y="16017"/>
                    <a:pt x="17101" y="16194"/>
                    <a:pt x="17101" y="18674"/>
                  </a:cubicBezTo>
                  <a:cubicBezTo>
                    <a:pt x="17101" y="31782"/>
                    <a:pt x="10901" y="42410"/>
                    <a:pt x="5056" y="48256"/>
                  </a:cubicBezTo>
                  <a:cubicBezTo>
                    <a:pt x="3107" y="50204"/>
                    <a:pt x="3107" y="50558"/>
                    <a:pt x="3107" y="51090"/>
                  </a:cubicBezTo>
                  <a:cubicBezTo>
                    <a:pt x="3107" y="52330"/>
                    <a:pt x="3993" y="53038"/>
                    <a:pt x="4879" y="53038"/>
                  </a:cubicBezTo>
                  <a:cubicBezTo>
                    <a:pt x="6827" y="53038"/>
                    <a:pt x="20998" y="39399"/>
                    <a:pt x="20998" y="18674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形状 230">
              <a:extLst>
                <a:ext uri="{FF2B5EF4-FFF2-40B4-BE49-F238E27FC236}">
                  <a16:creationId xmlns:a16="http://schemas.microsoft.com/office/drawing/2014/main" id="{029B9C72-5A64-19E3-0DA5-3D6A1CD28584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9668392" y="3896723"/>
              <a:ext cx="86973" cy="124880"/>
            </a:xfrm>
            <a:custGeom>
              <a:avLst/>
              <a:gdLst>
                <a:gd name="connsiteX0" fmla="*/ 41373 w 86973"/>
                <a:gd name="connsiteY0" fmla="*/ 2023 h 124880"/>
                <a:gd name="connsiteX1" fmla="*/ 39070 w 86973"/>
                <a:gd name="connsiteY1" fmla="*/ 75 h 124880"/>
                <a:gd name="connsiteX2" fmla="*/ 17460 w 86973"/>
                <a:gd name="connsiteY2" fmla="*/ 1846 h 124880"/>
                <a:gd name="connsiteX3" fmla="*/ 14094 w 86973"/>
                <a:gd name="connsiteY3" fmla="*/ 5389 h 124880"/>
                <a:gd name="connsiteX4" fmla="*/ 18346 w 86973"/>
                <a:gd name="connsiteY4" fmla="*/ 7514 h 124880"/>
                <a:gd name="connsiteX5" fmla="*/ 27202 w 86973"/>
                <a:gd name="connsiteY5" fmla="*/ 10526 h 124880"/>
                <a:gd name="connsiteX6" fmla="*/ 26671 w 86973"/>
                <a:gd name="connsiteY6" fmla="*/ 14068 h 124880"/>
                <a:gd name="connsiteX7" fmla="*/ 986 w 86973"/>
                <a:gd name="connsiteY7" fmla="*/ 116099 h 124880"/>
                <a:gd name="connsiteX8" fmla="*/ 278 w 86973"/>
                <a:gd name="connsiteY8" fmla="*/ 119996 h 124880"/>
                <a:gd name="connsiteX9" fmla="*/ 5415 w 86973"/>
                <a:gd name="connsiteY9" fmla="*/ 124955 h 124880"/>
                <a:gd name="connsiteX10" fmla="*/ 11969 w 86973"/>
                <a:gd name="connsiteY10" fmla="*/ 120350 h 124880"/>
                <a:gd name="connsiteX11" fmla="*/ 15334 w 86973"/>
                <a:gd name="connsiteY11" fmla="*/ 106887 h 124880"/>
                <a:gd name="connsiteX12" fmla="*/ 19231 w 86973"/>
                <a:gd name="connsiteY12" fmla="*/ 90945 h 124880"/>
                <a:gd name="connsiteX13" fmla="*/ 22243 w 86973"/>
                <a:gd name="connsiteY13" fmla="*/ 79077 h 124880"/>
                <a:gd name="connsiteX14" fmla="*/ 24191 w 86973"/>
                <a:gd name="connsiteY14" fmla="*/ 71106 h 124880"/>
                <a:gd name="connsiteX15" fmla="*/ 36236 w 86973"/>
                <a:gd name="connsiteY15" fmla="*/ 54810 h 124880"/>
                <a:gd name="connsiteX16" fmla="*/ 53241 w 86973"/>
                <a:gd name="connsiteY16" fmla="*/ 48610 h 124880"/>
                <a:gd name="connsiteX17" fmla="*/ 62807 w 86973"/>
                <a:gd name="connsiteY17" fmla="*/ 61009 h 124880"/>
                <a:gd name="connsiteX18" fmla="*/ 51824 w 86973"/>
                <a:gd name="connsiteY18" fmla="*/ 100688 h 124880"/>
                <a:gd name="connsiteX19" fmla="*/ 49521 w 86973"/>
                <a:gd name="connsiteY19" fmla="*/ 110430 h 124880"/>
                <a:gd name="connsiteX20" fmla="*/ 64047 w 86973"/>
                <a:gd name="connsiteY20" fmla="*/ 124955 h 124880"/>
                <a:gd name="connsiteX21" fmla="*/ 87251 w 86973"/>
                <a:gd name="connsiteY21" fmla="*/ 97676 h 124880"/>
                <a:gd name="connsiteX22" fmla="*/ 85126 w 86973"/>
                <a:gd name="connsiteY22" fmla="*/ 95905 h 124880"/>
                <a:gd name="connsiteX23" fmla="*/ 82469 w 86973"/>
                <a:gd name="connsiteY23" fmla="*/ 99094 h 124880"/>
                <a:gd name="connsiteX24" fmla="*/ 64401 w 86973"/>
                <a:gd name="connsiteY24" fmla="*/ 121058 h 124880"/>
                <a:gd name="connsiteX25" fmla="*/ 60150 w 86973"/>
                <a:gd name="connsiteY25" fmla="*/ 115213 h 124880"/>
                <a:gd name="connsiteX26" fmla="*/ 63338 w 86973"/>
                <a:gd name="connsiteY26" fmla="*/ 102636 h 124880"/>
                <a:gd name="connsiteX27" fmla="*/ 74143 w 86973"/>
                <a:gd name="connsiteY27" fmla="*/ 63666 h 124880"/>
                <a:gd name="connsiteX28" fmla="*/ 53773 w 86973"/>
                <a:gd name="connsiteY28" fmla="*/ 44713 h 124880"/>
                <a:gd name="connsiteX29" fmla="*/ 27557 w 86973"/>
                <a:gd name="connsiteY29" fmla="*/ 58352 h 124880"/>
                <a:gd name="connsiteX30" fmla="*/ 41373 w 86973"/>
                <a:gd name="connsiteY30" fmla="*/ 2023 h 1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6973" h="124880">
                  <a:moveTo>
                    <a:pt x="41373" y="2023"/>
                  </a:moveTo>
                  <a:cubicBezTo>
                    <a:pt x="41373" y="1846"/>
                    <a:pt x="41373" y="75"/>
                    <a:pt x="39070" y="75"/>
                  </a:cubicBezTo>
                  <a:cubicBezTo>
                    <a:pt x="34996" y="75"/>
                    <a:pt x="22065" y="1492"/>
                    <a:pt x="17460" y="1846"/>
                  </a:cubicBezTo>
                  <a:cubicBezTo>
                    <a:pt x="16043" y="2023"/>
                    <a:pt x="14094" y="2200"/>
                    <a:pt x="14094" y="5389"/>
                  </a:cubicBezTo>
                  <a:cubicBezTo>
                    <a:pt x="14094" y="7514"/>
                    <a:pt x="15689" y="7514"/>
                    <a:pt x="18346" y="7514"/>
                  </a:cubicBezTo>
                  <a:cubicBezTo>
                    <a:pt x="26848" y="7514"/>
                    <a:pt x="27202" y="8754"/>
                    <a:pt x="27202" y="10526"/>
                  </a:cubicBezTo>
                  <a:lnTo>
                    <a:pt x="26671" y="14068"/>
                  </a:lnTo>
                  <a:lnTo>
                    <a:pt x="986" y="116099"/>
                  </a:lnTo>
                  <a:cubicBezTo>
                    <a:pt x="278" y="118578"/>
                    <a:pt x="278" y="118933"/>
                    <a:pt x="278" y="119996"/>
                  </a:cubicBezTo>
                  <a:cubicBezTo>
                    <a:pt x="278" y="124070"/>
                    <a:pt x="3820" y="124955"/>
                    <a:pt x="5415" y="124955"/>
                  </a:cubicBezTo>
                  <a:cubicBezTo>
                    <a:pt x="8249" y="124955"/>
                    <a:pt x="11083" y="122830"/>
                    <a:pt x="11969" y="120350"/>
                  </a:cubicBezTo>
                  <a:lnTo>
                    <a:pt x="15334" y="106887"/>
                  </a:lnTo>
                  <a:lnTo>
                    <a:pt x="19231" y="90945"/>
                  </a:lnTo>
                  <a:cubicBezTo>
                    <a:pt x="20294" y="87048"/>
                    <a:pt x="21357" y="83151"/>
                    <a:pt x="22243" y="79077"/>
                  </a:cubicBezTo>
                  <a:cubicBezTo>
                    <a:pt x="22597" y="78014"/>
                    <a:pt x="24014" y="72169"/>
                    <a:pt x="24191" y="71106"/>
                  </a:cubicBezTo>
                  <a:cubicBezTo>
                    <a:pt x="24722" y="69512"/>
                    <a:pt x="30214" y="59592"/>
                    <a:pt x="36236" y="54810"/>
                  </a:cubicBezTo>
                  <a:cubicBezTo>
                    <a:pt x="40133" y="51975"/>
                    <a:pt x="45624" y="48610"/>
                    <a:pt x="53241" y="48610"/>
                  </a:cubicBezTo>
                  <a:cubicBezTo>
                    <a:pt x="60858" y="48610"/>
                    <a:pt x="62807" y="54632"/>
                    <a:pt x="62807" y="61009"/>
                  </a:cubicBezTo>
                  <a:cubicBezTo>
                    <a:pt x="62807" y="70575"/>
                    <a:pt x="56075" y="89882"/>
                    <a:pt x="51824" y="100688"/>
                  </a:cubicBezTo>
                  <a:cubicBezTo>
                    <a:pt x="50407" y="104762"/>
                    <a:pt x="49521" y="106887"/>
                    <a:pt x="49521" y="110430"/>
                  </a:cubicBezTo>
                  <a:cubicBezTo>
                    <a:pt x="49521" y="118756"/>
                    <a:pt x="55721" y="124955"/>
                    <a:pt x="64047" y="124955"/>
                  </a:cubicBezTo>
                  <a:cubicBezTo>
                    <a:pt x="80697" y="124955"/>
                    <a:pt x="87251" y="99094"/>
                    <a:pt x="87251" y="97676"/>
                  </a:cubicBezTo>
                  <a:cubicBezTo>
                    <a:pt x="87251" y="95905"/>
                    <a:pt x="85657" y="95905"/>
                    <a:pt x="85126" y="95905"/>
                  </a:cubicBezTo>
                  <a:cubicBezTo>
                    <a:pt x="83354" y="95905"/>
                    <a:pt x="83354" y="96436"/>
                    <a:pt x="82469" y="99094"/>
                  </a:cubicBezTo>
                  <a:cubicBezTo>
                    <a:pt x="79812" y="108482"/>
                    <a:pt x="74143" y="121058"/>
                    <a:pt x="64401" y="121058"/>
                  </a:cubicBezTo>
                  <a:cubicBezTo>
                    <a:pt x="61390" y="121058"/>
                    <a:pt x="60150" y="119287"/>
                    <a:pt x="60150" y="115213"/>
                  </a:cubicBezTo>
                  <a:cubicBezTo>
                    <a:pt x="60150" y="110784"/>
                    <a:pt x="61744" y="106533"/>
                    <a:pt x="63338" y="102636"/>
                  </a:cubicBezTo>
                  <a:cubicBezTo>
                    <a:pt x="66172" y="95019"/>
                    <a:pt x="74143" y="73940"/>
                    <a:pt x="74143" y="63666"/>
                  </a:cubicBezTo>
                  <a:cubicBezTo>
                    <a:pt x="74143" y="52153"/>
                    <a:pt x="67058" y="44713"/>
                    <a:pt x="53773" y="44713"/>
                  </a:cubicBezTo>
                  <a:cubicBezTo>
                    <a:pt x="42613" y="44713"/>
                    <a:pt x="34111" y="50204"/>
                    <a:pt x="27557" y="58352"/>
                  </a:cubicBezTo>
                  <a:lnTo>
                    <a:pt x="41373" y="2023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形状 231">
              <a:extLst>
                <a:ext uri="{FF2B5EF4-FFF2-40B4-BE49-F238E27FC236}">
                  <a16:creationId xmlns:a16="http://schemas.microsoft.com/office/drawing/2014/main" id="{9082ACD7-E367-BB38-8999-98EC8ED22984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9778245" y="3886803"/>
              <a:ext cx="41095" cy="177135"/>
            </a:xfrm>
            <a:custGeom>
              <a:avLst/>
              <a:gdLst>
                <a:gd name="connsiteX0" fmla="*/ 41379 w 41095"/>
                <a:gd name="connsiteY0" fmla="*/ 175439 h 177135"/>
                <a:gd name="connsiteX1" fmla="*/ 38368 w 41095"/>
                <a:gd name="connsiteY1" fmla="*/ 171542 h 177135"/>
                <a:gd name="connsiteX2" fmla="*/ 10557 w 41095"/>
                <a:gd name="connsiteY2" fmla="*/ 88643 h 177135"/>
                <a:gd name="connsiteX3" fmla="*/ 39076 w 41095"/>
                <a:gd name="connsiteY3" fmla="*/ 4857 h 177135"/>
                <a:gd name="connsiteX4" fmla="*/ 41379 w 41095"/>
                <a:gd name="connsiteY4" fmla="*/ 1846 h 177135"/>
                <a:gd name="connsiteX5" fmla="*/ 39608 w 41095"/>
                <a:gd name="connsiteY5" fmla="*/ 75 h 177135"/>
                <a:gd name="connsiteX6" fmla="*/ 11443 w 41095"/>
                <a:gd name="connsiteY6" fmla="*/ 34616 h 177135"/>
                <a:gd name="connsiteX7" fmla="*/ 283 w 41095"/>
                <a:gd name="connsiteY7" fmla="*/ 88643 h 177135"/>
                <a:gd name="connsiteX8" fmla="*/ 11974 w 41095"/>
                <a:gd name="connsiteY8" fmla="*/ 143909 h 177135"/>
                <a:gd name="connsiteX9" fmla="*/ 39608 w 41095"/>
                <a:gd name="connsiteY9" fmla="*/ 177210 h 177135"/>
                <a:gd name="connsiteX10" fmla="*/ 41379 w 41095"/>
                <a:gd name="connsiteY10" fmla="*/ 175439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79" y="175439"/>
                  </a:moveTo>
                  <a:cubicBezTo>
                    <a:pt x="41379" y="174908"/>
                    <a:pt x="41379" y="174553"/>
                    <a:pt x="38368" y="171542"/>
                  </a:cubicBezTo>
                  <a:cubicBezTo>
                    <a:pt x="16226" y="149223"/>
                    <a:pt x="10557" y="115744"/>
                    <a:pt x="10557" y="88643"/>
                  </a:cubicBezTo>
                  <a:cubicBezTo>
                    <a:pt x="10557" y="57821"/>
                    <a:pt x="17289" y="26999"/>
                    <a:pt x="39076" y="4857"/>
                  </a:cubicBezTo>
                  <a:cubicBezTo>
                    <a:pt x="41379" y="2732"/>
                    <a:pt x="41379" y="2377"/>
                    <a:pt x="41379" y="1846"/>
                  </a:cubicBezTo>
                  <a:cubicBezTo>
                    <a:pt x="41379" y="606"/>
                    <a:pt x="40670" y="75"/>
                    <a:pt x="39608" y="75"/>
                  </a:cubicBezTo>
                  <a:cubicBezTo>
                    <a:pt x="37836" y="75"/>
                    <a:pt x="21894" y="12120"/>
                    <a:pt x="11443" y="34616"/>
                  </a:cubicBezTo>
                  <a:cubicBezTo>
                    <a:pt x="2409" y="54101"/>
                    <a:pt x="283" y="73763"/>
                    <a:pt x="283" y="88643"/>
                  </a:cubicBezTo>
                  <a:cubicBezTo>
                    <a:pt x="283" y="102459"/>
                    <a:pt x="2232" y="123893"/>
                    <a:pt x="11974" y="143909"/>
                  </a:cubicBezTo>
                  <a:cubicBezTo>
                    <a:pt x="22603" y="165697"/>
                    <a:pt x="37836" y="177210"/>
                    <a:pt x="39608" y="177210"/>
                  </a:cubicBezTo>
                  <a:cubicBezTo>
                    <a:pt x="40670" y="177210"/>
                    <a:pt x="41379" y="176679"/>
                    <a:pt x="41379" y="175439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形状 232">
              <a:extLst>
                <a:ext uri="{FF2B5EF4-FFF2-40B4-BE49-F238E27FC236}">
                  <a16:creationId xmlns:a16="http://schemas.microsoft.com/office/drawing/2014/main" id="{6ED279BE-4ABF-C446-3086-D224102B7A17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9833669" y="3896191"/>
              <a:ext cx="74928" cy="159776"/>
            </a:xfrm>
            <a:custGeom>
              <a:avLst/>
              <a:gdLst>
                <a:gd name="connsiteX0" fmla="*/ 23492 w 74928"/>
                <a:gd name="connsiteY0" fmla="*/ 69335 h 159776"/>
                <a:gd name="connsiteX1" fmla="*/ 287 w 74928"/>
                <a:gd name="connsiteY1" fmla="*/ 105116 h 159776"/>
                <a:gd name="connsiteX2" fmla="*/ 5424 w 74928"/>
                <a:gd name="connsiteY2" fmla="*/ 119110 h 159776"/>
                <a:gd name="connsiteX3" fmla="*/ 25972 w 74928"/>
                <a:gd name="connsiteY3" fmla="*/ 130624 h 159776"/>
                <a:gd name="connsiteX4" fmla="*/ 47405 w 74928"/>
                <a:gd name="connsiteY4" fmla="*/ 138949 h 159776"/>
                <a:gd name="connsiteX5" fmla="*/ 53605 w 74928"/>
                <a:gd name="connsiteY5" fmla="*/ 146566 h 159776"/>
                <a:gd name="connsiteX6" fmla="*/ 44926 w 74928"/>
                <a:gd name="connsiteY6" fmla="*/ 155954 h 159776"/>
                <a:gd name="connsiteX7" fmla="*/ 29338 w 74928"/>
                <a:gd name="connsiteY7" fmla="*/ 150286 h 159776"/>
                <a:gd name="connsiteX8" fmla="*/ 27389 w 74928"/>
                <a:gd name="connsiteY8" fmla="*/ 149400 h 159776"/>
                <a:gd name="connsiteX9" fmla="*/ 25618 w 74928"/>
                <a:gd name="connsiteY9" fmla="*/ 151349 h 159776"/>
                <a:gd name="connsiteX10" fmla="*/ 44926 w 74928"/>
                <a:gd name="connsiteY10" fmla="*/ 159851 h 159776"/>
                <a:gd name="connsiteX11" fmla="*/ 63348 w 74928"/>
                <a:gd name="connsiteY11" fmla="*/ 140898 h 159776"/>
                <a:gd name="connsiteX12" fmla="*/ 54845 w 74928"/>
                <a:gd name="connsiteY12" fmla="*/ 128321 h 159776"/>
                <a:gd name="connsiteX13" fmla="*/ 44040 w 74928"/>
                <a:gd name="connsiteY13" fmla="*/ 124247 h 159776"/>
                <a:gd name="connsiteX14" fmla="*/ 33235 w 74928"/>
                <a:gd name="connsiteY14" fmla="*/ 120173 h 159776"/>
                <a:gd name="connsiteX15" fmla="*/ 22606 w 74928"/>
                <a:gd name="connsiteY15" fmla="*/ 115921 h 159776"/>
                <a:gd name="connsiteX16" fmla="*/ 9321 w 74928"/>
                <a:gd name="connsiteY16" fmla="*/ 100156 h 159776"/>
                <a:gd name="connsiteX17" fmla="*/ 31109 w 74928"/>
                <a:gd name="connsiteY17" fmla="*/ 70043 h 159776"/>
                <a:gd name="connsiteX18" fmla="*/ 46697 w 74928"/>
                <a:gd name="connsiteY18" fmla="*/ 72346 h 159776"/>
                <a:gd name="connsiteX19" fmla="*/ 63171 w 74928"/>
                <a:gd name="connsiteY19" fmla="*/ 66855 h 159776"/>
                <a:gd name="connsiteX20" fmla="*/ 48645 w 74928"/>
                <a:gd name="connsiteY20" fmla="*/ 62072 h 159776"/>
                <a:gd name="connsiteX21" fmla="*/ 33766 w 74928"/>
                <a:gd name="connsiteY21" fmla="*/ 64198 h 159776"/>
                <a:gd name="connsiteX22" fmla="*/ 28452 w 74928"/>
                <a:gd name="connsiteY22" fmla="*/ 50381 h 159776"/>
                <a:gd name="connsiteX23" fmla="*/ 48114 w 74928"/>
                <a:gd name="connsiteY23" fmla="*/ 20268 h 159776"/>
                <a:gd name="connsiteX24" fmla="*/ 59451 w 74928"/>
                <a:gd name="connsiteY24" fmla="*/ 24165 h 159776"/>
                <a:gd name="connsiteX25" fmla="*/ 75216 w 74928"/>
                <a:gd name="connsiteY25" fmla="*/ 18674 h 159776"/>
                <a:gd name="connsiteX26" fmla="*/ 60513 w 74928"/>
                <a:gd name="connsiteY26" fmla="*/ 13891 h 159776"/>
                <a:gd name="connsiteX27" fmla="*/ 49354 w 74928"/>
                <a:gd name="connsiteY27" fmla="*/ 14777 h 159776"/>
                <a:gd name="connsiteX28" fmla="*/ 48468 w 74928"/>
                <a:gd name="connsiteY28" fmla="*/ 8931 h 159776"/>
                <a:gd name="connsiteX29" fmla="*/ 49354 w 74928"/>
                <a:gd name="connsiteY29" fmla="*/ 2377 h 159776"/>
                <a:gd name="connsiteX30" fmla="*/ 47228 w 74928"/>
                <a:gd name="connsiteY30" fmla="*/ 75 h 159776"/>
                <a:gd name="connsiteX31" fmla="*/ 44040 w 74928"/>
                <a:gd name="connsiteY31" fmla="*/ 8754 h 159776"/>
                <a:gd name="connsiteX32" fmla="*/ 45280 w 74928"/>
                <a:gd name="connsiteY32" fmla="*/ 15663 h 159776"/>
                <a:gd name="connsiteX33" fmla="*/ 14281 w 74928"/>
                <a:gd name="connsiteY33" fmla="*/ 48787 h 159776"/>
                <a:gd name="connsiteX34" fmla="*/ 25795 w 74928"/>
                <a:gd name="connsiteY34" fmla="*/ 67563 h 159776"/>
                <a:gd name="connsiteX35" fmla="*/ 23492 w 74928"/>
                <a:gd name="connsiteY35" fmla="*/ 69335 h 159776"/>
                <a:gd name="connsiteX36" fmla="*/ 52188 w 74928"/>
                <a:gd name="connsiteY36" fmla="*/ 18674 h 159776"/>
                <a:gd name="connsiteX37" fmla="*/ 60691 w 74928"/>
                <a:gd name="connsiteY37" fmla="*/ 17788 h 159776"/>
                <a:gd name="connsiteX38" fmla="*/ 70610 w 74928"/>
                <a:gd name="connsiteY38" fmla="*/ 18851 h 159776"/>
                <a:gd name="connsiteX39" fmla="*/ 59628 w 74928"/>
                <a:gd name="connsiteY39" fmla="*/ 20268 h 159776"/>
                <a:gd name="connsiteX40" fmla="*/ 52188 w 74928"/>
                <a:gd name="connsiteY40" fmla="*/ 18674 h 159776"/>
                <a:gd name="connsiteX41" fmla="*/ 38372 w 74928"/>
                <a:gd name="connsiteY41" fmla="*/ 67032 h 159776"/>
                <a:gd name="connsiteX42" fmla="*/ 48468 w 74928"/>
                <a:gd name="connsiteY42" fmla="*/ 65969 h 159776"/>
                <a:gd name="connsiteX43" fmla="*/ 58565 w 74928"/>
                <a:gd name="connsiteY43" fmla="*/ 67032 h 159776"/>
                <a:gd name="connsiteX44" fmla="*/ 47228 w 74928"/>
                <a:gd name="connsiteY44" fmla="*/ 68449 h 159776"/>
                <a:gd name="connsiteX45" fmla="*/ 38372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92" y="69335"/>
                  </a:moveTo>
                  <a:cubicBezTo>
                    <a:pt x="4184" y="82088"/>
                    <a:pt x="287" y="98739"/>
                    <a:pt x="287" y="105116"/>
                  </a:cubicBezTo>
                  <a:cubicBezTo>
                    <a:pt x="287" y="113619"/>
                    <a:pt x="5070" y="118578"/>
                    <a:pt x="5424" y="119110"/>
                  </a:cubicBezTo>
                  <a:cubicBezTo>
                    <a:pt x="11093" y="124955"/>
                    <a:pt x="12687" y="125664"/>
                    <a:pt x="25972" y="130624"/>
                  </a:cubicBezTo>
                  <a:lnTo>
                    <a:pt x="47405" y="138949"/>
                  </a:lnTo>
                  <a:cubicBezTo>
                    <a:pt x="50062" y="140189"/>
                    <a:pt x="53605" y="141429"/>
                    <a:pt x="53605" y="146566"/>
                  </a:cubicBezTo>
                  <a:cubicBezTo>
                    <a:pt x="53605" y="150640"/>
                    <a:pt x="50417" y="155954"/>
                    <a:pt x="44926" y="155954"/>
                  </a:cubicBezTo>
                  <a:cubicBezTo>
                    <a:pt x="37132" y="155954"/>
                    <a:pt x="31286" y="151703"/>
                    <a:pt x="29338" y="150286"/>
                  </a:cubicBezTo>
                  <a:cubicBezTo>
                    <a:pt x="28275" y="149577"/>
                    <a:pt x="28098" y="149400"/>
                    <a:pt x="27389" y="149400"/>
                  </a:cubicBezTo>
                  <a:cubicBezTo>
                    <a:pt x="25972" y="149400"/>
                    <a:pt x="25618" y="150640"/>
                    <a:pt x="25618" y="151349"/>
                  </a:cubicBezTo>
                  <a:cubicBezTo>
                    <a:pt x="25618" y="153474"/>
                    <a:pt x="35006" y="159851"/>
                    <a:pt x="44926" y="159851"/>
                  </a:cubicBezTo>
                  <a:cubicBezTo>
                    <a:pt x="55908" y="159851"/>
                    <a:pt x="63348" y="149577"/>
                    <a:pt x="63348" y="140898"/>
                  </a:cubicBezTo>
                  <a:cubicBezTo>
                    <a:pt x="63348" y="132395"/>
                    <a:pt x="56794" y="129207"/>
                    <a:pt x="54845" y="128321"/>
                  </a:cubicBezTo>
                  <a:cubicBezTo>
                    <a:pt x="52365" y="127435"/>
                    <a:pt x="46343" y="125132"/>
                    <a:pt x="44040" y="124247"/>
                  </a:cubicBezTo>
                  <a:cubicBezTo>
                    <a:pt x="40497" y="122830"/>
                    <a:pt x="36954" y="121413"/>
                    <a:pt x="33235" y="120173"/>
                  </a:cubicBezTo>
                  <a:lnTo>
                    <a:pt x="22606" y="115921"/>
                  </a:lnTo>
                  <a:cubicBezTo>
                    <a:pt x="14635" y="112733"/>
                    <a:pt x="9321" y="107596"/>
                    <a:pt x="9321" y="100156"/>
                  </a:cubicBezTo>
                  <a:cubicBezTo>
                    <a:pt x="9321" y="92894"/>
                    <a:pt x="16230" y="77483"/>
                    <a:pt x="31109" y="70043"/>
                  </a:cubicBezTo>
                  <a:cubicBezTo>
                    <a:pt x="37663" y="72346"/>
                    <a:pt x="42977" y="72346"/>
                    <a:pt x="46697" y="72346"/>
                  </a:cubicBezTo>
                  <a:cubicBezTo>
                    <a:pt x="52011" y="72346"/>
                    <a:pt x="63171" y="72346"/>
                    <a:pt x="63171" y="66855"/>
                  </a:cubicBezTo>
                  <a:cubicBezTo>
                    <a:pt x="63171" y="62426"/>
                    <a:pt x="55554" y="62072"/>
                    <a:pt x="48645" y="62072"/>
                  </a:cubicBezTo>
                  <a:cubicBezTo>
                    <a:pt x="45457" y="62072"/>
                    <a:pt x="40320" y="62072"/>
                    <a:pt x="33766" y="64198"/>
                  </a:cubicBezTo>
                  <a:cubicBezTo>
                    <a:pt x="29160" y="59592"/>
                    <a:pt x="28452" y="53747"/>
                    <a:pt x="28452" y="50381"/>
                  </a:cubicBezTo>
                  <a:cubicBezTo>
                    <a:pt x="28452" y="40462"/>
                    <a:pt x="34829" y="26822"/>
                    <a:pt x="48114" y="20268"/>
                  </a:cubicBezTo>
                  <a:cubicBezTo>
                    <a:pt x="51302" y="24165"/>
                    <a:pt x="55377" y="24165"/>
                    <a:pt x="59451" y="24165"/>
                  </a:cubicBezTo>
                  <a:cubicBezTo>
                    <a:pt x="63879" y="24165"/>
                    <a:pt x="75216" y="24165"/>
                    <a:pt x="75216" y="18674"/>
                  </a:cubicBezTo>
                  <a:cubicBezTo>
                    <a:pt x="75216" y="14068"/>
                    <a:pt x="67422" y="13891"/>
                    <a:pt x="60513" y="13891"/>
                  </a:cubicBezTo>
                  <a:cubicBezTo>
                    <a:pt x="58211" y="13891"/>
                    <a:pt x="53959" y="13891"/>
                    <a:pt x="49354" y="14777"/>
                  </a:cubicBezTo>
                  <a:cubicBezTo>
                    <a:pt x="48823" y="13183"/>
                    <a:pt x="48468" y="11943"/>
                    <a:pt x="48468" y="8931"/>
                  </a:cubicBezTo>
                  <a:cubicBezTo>
                    <a:pt x="48468" y="6452"/>
                    <a:pt x="49354" y="2732"/>
                    <a:pt x="49354" y="2377"/>
                  </a:cubicBezTo>
                  <a:cubicBezTo>
                    <a:pt x="49354" y="960"/>
                    <a:pt x="48468" y="75"/>
                    <a:pt x="47228" y="75"/>
                  </a:cubicBezTo>
                  <a:cubicBezTo>
                    <a:pt x="44040" y="75"/>
                    <a:pt x="44040" y="8223"/>
                    <a:pt x="44040" y="8754"/>
                  </a:cubicBezTo>
                  <a:cubicBezTo>
                    <a:pt x="44040" y="12297"/>
                    <a:pt x="45103" y="14954"/>
                    <a:pt x="45280" y="15663"/>
                  </a:cubicBezTo>
                  <a:cubicBezTo>
                    <a:pt x="26326" y="20977"/>
                    <a:pt x="14281" y="35148"/>
                    <a:pt x="14281" y="48787"/>
                  </a:cubicBezTo>
                  <a:cubicBezTo>
                    <a:pt x="14281" y="55341"/>
                    <a:pt x="17470" y="62781"/>
                    <a:pt x="25795" y="67563"/>
                  </a:cubicBezTo>
                  <a:lnTo>
                    <a:pt x="23492" y="69335"/>
                  </a:lnTo>
                  <a:close/>
                  <a:moveTo>
                    <a:pt x="52188" y="18674"/>
                  </a:moveTo>
                  <a:cubicBezTo>
                    <a:pt x="55022" y="17788"/>
                    <a:pt x="58742" y="17788"/>
                    <a:pt x="60691" y="17788"/>
                  </a:cubicBezTo>
                  <a:cubicBezTo>
                    <a:pt x="66713" y="17788"/>
                    <a:pt x="67422" y="17965"/>
                    <a:pt x="70610" y="18851"/>
                  </a:cubicBezTo>
                  <a:cubicBezTo>
                    <a:pt x="69193" y="19382"/>
                    <a:pt x="67422" y="20268"/>
                    <a:pt x="59628" y="20268"/>
                  </a:cubicBezTo>
                  <a:cubicBezTo>
                    <a:pt x="56262" y="20268"/>
                    <a:pt x="54137" y="20268"/>
                    <a:pt x="52188" y="18674"/>
                  </a:cubicBezTo>
                  <a:close/>
                  <a:moveTo>
                    <a:pt x="38372" y="67032"/>
                  </a:moveTo>
                  <a:cubicBezTo>
                    <a:pt x="42446" y="65969"/>
                    <a:pt x="46343" y="65969"/>
                    <a:pt x="48468" y="65969"/>
                  </a:cubicBezTo>
                  <a:cubicBezTo>
                    <a:pt x="54668" y="65969"/>
                    <a:pt x="55377" y="66146"/>
                    <a:pt x="58565" y="67032"/>
                  </a:cubicBezTo>
                  <a:cubicBezTo>
                    <a:pt x="57148" y="67740"/>
                    <a:pt x="55377" y="68449"/>
                    <a:pt x="47228" y="68449"/>
                  </a:cubicBezTo>
                  <a:cubicBezTo>
                    <a:pt x="43154" y="68449"/>
                    <a:pt x="41560" y="68449"/>
                    <a:pt x="38372" y="6703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形状 233">
              <a:extLst>
                <a:ext uri="{FF2B5EF4-FFF2-40B4-BE49-F238E27FC236}">
                  <a16:creationId xmlns:a16="http://schemas.microsoft.com/office/drawing/2014/main" id="{DF724BA3-B0AD-40AA-BC3F-9EA822F5EE9E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9925338" y="3886803"/>
              <a:ext cx="41095" cy="177135"/>
            </a:xfrm>
            <a:custGeom>
              <a:avLst/>
              <a:gdLst>
                <a:gd name="connsiteX0" fmla="*/ 41388 w 41095"/>
                <a:gd name="connsiteY0" fmla="*/ 88643 h 177135"/>
                <a:gd name="connsiteX1" fmla="*/ 29697 w 41095"/>
                <a:gd name="connsiteY1" fmla="*/ 33376 h 177135"/>
                <a:gd name="connsiteX2" fmla="*/ 2064 w 41095"/>
                <a:gd name="connsiteY2" fmla="*/ 75 h 177135"/>
                <a:gd name="connsiteX3" fmla="*/ 292 w 41095"/>
                <a:gd name="connsiteY3" fmla="*/ 1846 h 177135"/>
                <a:gd name="connsiteX4" fmla="*/ 3658 w 41095"/>
                <a:gd name="connsiteY4" fmla="*/ 5920 h 177135"/>
                <a:gd name="connsiteX5" fmla="*/ 31114 w 41095"/>
                <a:gd name="connsiteY5" fmla="*/ 88643 h 177135"/>
                <a:gd name="connsiteX6" fmla="*/ 2595 w 41095"/>
                <a:gd name="connsiteY6" fmla="*/ 172428 h 177135"/>
                <a:gd name="connsiteX7" fmla="*/ 292 w 41095"/>
                <a:gd name="connsiteY7" fmla="*/ 175439 h 177135"/>
                <a:gd name="connsiteX8" fmla="*/ 2064 w 41095"/>
                <a:gd name="connsiteY8" fmla="*/ 177210 h 177135"/>
                <a:gd name="connsiteX9" fmla="*/ 30228 w 41095"/>
                <a:gd name="connsiteY9" fmla="*/ 142669 h 177135"/>
                <a:gd name="connsiteX10" fmla="*/ 41388 w 41095"/>
                <a:gd name="connsiteY10" fmla="*/ 88643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88" y="88643"/>
                  </a:moveTo>
                  <a:cubicBezTo>
                    <a:pt x="41388" y="74826"/>
                    <a:pt x="39439" y="53393"/>
                    <a:pt x="29697" y="33376"/>
                  </a:cubicBezTo>
                  <a:cubicBezTo>
                    <a:pt x="19069" y="11588"/>
                    <a:pt x="3835" y="75"/>
                    <a:pt x="2064" y="75"/>
                  </a:cubicBezTo>
                  <a:cubicBezTo>
                    <a:pt x="1001" y="75"/>
                    <a:pt x="292" y="783"/>
                    <a:pt x="292" y="1846"/>
                  </a:cubicBezTo>
                  <a:cubicBezTo>
                    <a:pt x="292" y="2377"/>
                    <a:pt x="292" y="2732"/>
                    <a:pt x="3658" y="5920"/>
                  </a:cubicBezTo>
                  <a:cubicBezTo>
                    <a:pt x="21017" y="23457"/>
                    <a:pt x="31114" y="51621"/>
                    <a:pt x="31114" y="88643"/>
                  </a:cubicBezTo>
                  <a:cubicBezTo>
                    <a:pt x="31114" y="118933"/>
                    <a:pt x="24560" y="150109"/>
                    <a:pt x="2595" y="172428"/>
                  </a:cubicBezTo>
                  <a:cubicBezTo>
                    <a:pt x="292" y="174553"/>
                    <a:pt x="292" y="174908"/>
                    <a:pt x="292" y="175439"/>
                  </a:cubicBezTo>
                  <a:cubicBezTo>
                    <a:pt x="292" y="176502"/>
                    <a:pt x="1001" y="177210"/>
                    <a:pt x="2064" y="177210"/>
                  </a:cubicBezTo>
                  <a:cubicBezTo>
                    <a:pt x="3835" y="177210"/>
                    <a:pt x="19777" y="165165"/>
                    <a:pt x="30228" y="142669"/>
                  </a:cubicBezTo>
                  <a:cubicBezTo>
                    <a:pt x="39262" y="123184"/>
                    <a:pt x="41388" y="103522"/>
                    <a:pt x="41388" y="88643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形状 234">
              <a:extLst>
                <a:ext uri="{FF2B5EF4-FFF2-40B4-BE49-F238E27FC236}">
                  <a16:creationId xmlns:a16="http://schemas.microsoft.com/office/drawing/2014/main" id="{774508D3-9B0E-DD82-237D-3391441CA75B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9999361" y="4000878"/>
              <a:ext cx="20724" cy="52963"/>
            </a:xfrm>
            <a:custGeom>
              <a:avLst/>
              <a:gdLst>
                <a:gd name="connsiteX0" fmla="*/ 21021 w 20724"/>
                <a:gd name="connsiteY0" fmla="*/ 18674 h 52963"/>
                <a:gd name="connsiteX1" fmla="*/ 9684 w 20724"/>
                <a:gd name="connsiteY1" fmla="*/ 75 h 52963"/>
                <a:gd name="connsiteX2" fmla="*/ 296 w 20724"/>
                <a:gd name="connsiteY2" fmla="*/ 9463 h 52963"/>
                <a:gd name="connsiteX3" fmla="*/ 9684 w 20724"/>
                <a:gd name="connsiteY3" fmla="*/ 18851 h 52963"/>
                <a:gd name="connsiteX4" fmla="*/ 15884 w 20724"/>
                <a:gd name="connsiteY4" fmla="*/ 16548 h 52963"/>
                <a:gd name="connsiteX5" fmla="*/ 16770 w 20724"/>
                <a:gd name="connsiteY5" fmla="*/ 16017 h 52963"/>
                <a:gd name="connsiteX6" fmla="*/ 17124 w 20724"/>
                <a:gd name="connsiteY6" fmla="*/ 18674 h 52963"/>
                <a:gd name="connsiteX7" fmla="*/ 5079 w 20724"/>
                <a:gd name="connsiteY7" fmla="*/ 48256 h 52963"/>
                <a:gd name="connsiteX8" fmla="*/ 3130 w 20724"/>
                <a:gd name="connsiteY8" fmla="*/ 51090 h 52963"/>
                <a:gd name="connsiteX9" fmla="*/ 4902 w 20724"/>
                <a:gd name="connsiteY9" fmla="*/ 53038 h 52963"/>
                <a:gd name="connsiteX10" fmla="*/ 21021 w 20724"/>
                <a:gd name="connsiteY10" fmla="*/ 18674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1021" y="18674"/>
                  </a:moveTo>
                  <a:cubicBezTo>
                    <a:pt x="21021" y="6983"/>
                    <a:pt x="16593" y="75"/>
                    <a:pt x="9684" y="75"/>
                  </a:cubicBezTo>
                  <a:cubicBezTo>
                    <a:pt x="3839" y="75"/>
                    <a:pt x="296" y="4503"/>
                    <a:pt x="296" y="9463"/>
                  </a:cubicBezTo>
                  <a:cubicBezTo>
                    <a:pt x="296" y="14245"/>
                    <a:pt x="3839" y="18851"/>
                    <a:pt x="9684" y="18851"/>
                  </a:cubicBezTo>
                  <a:cubicBezTo>
                    <a:pt x="11810" y="18851"/>
                    <a:pt x="14113" y="18142"/>
                    <a:pt x="15884" y="16548"/>
                  </a:cubicBezTo>
                  <a:cubicBezTo>
                    <a:pt x="16415" y="16194"/>
                    <a:pt x="16593" y="16017"/>
                    <a:pt x="16770" y="16017"/>
                  </a:cubicBezTo>
                  <a:cubicBezTo>
                    <a:pt x="16947" y="16017"/>
                    <a:pt x="17124" y="16194"/>
                    <a:pt x="17124" y="18674"/>
                  </a:cubicBezTo>
                  <a:cubicBezTo>
                    <a:pt x="17124" y="31782"/>
                    <a:pt x="10924" y="42410"/>
                    <a:pt x="5079" y="48256"/>
                  </a:cubicBezTo>
                  <a:cubicBezTo>
                    <a:pt x="3130" y="50204"/>
                    <a:pt x="3130" y="50558"/>
                    <a:pt x="3130" y="51090"/>
                  </a:cubicBezTo>
                  <a:cubicBezTo>
                    <a:pt x="3130" y="52330"/>
                    <a:pt x="4016" y="53038"/>
                    <a:pt x="4902" y="53038"/>
                  </a:cubicBezTo>
                  <a:cubicBezTo>
                    <a:pt x="6850" y="53038"/>
                    <a:pt x="21021" y="39399"/>
                    <a:pt x="21021" y="18674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形状 235">
              <a:extLst>
                <a:ext uri="{FF2B5EF4-FFF2-40B4-BE49-F238E27FC236}">
                  <a16:creationId xmlns:a16="http://schemas.microsoft.com/office/drawing/2014/main" id="{86FAB0B6-0411-2D08-40E0-D28237AE5EE4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10071534" y="3896723"/>
              <a:ext cx="92819" cy="159245"/>
            </a:xfrm>
            <a:custGeom>
              <a:avLst/>
              <a:gdLst>
                <a:gd name="connsiteX0" fmla="*/ 69029 w 92819"/>
                <a:gd name="connsiteY0" fmla="*/ 4326 h 159245"/>
                <a:gd name="connsiteX1" fmla="*/ 69561 w 92819"/>
                <a:gd name="connsiteY1" fmla="*/ 1846 h 159245"/>
                <a:gd name="connsiteX2" fmla="*/ 67435 w 92819"/>
                <a:gd name="connsiteY2" fmla="*/ 75 h 159245"/>
                <a:gd name="connsiteX3" fmla="*/ 64778 w 92819"/>
                <a:gd name="connsiteY3" fmla="*/ 3617 h 159245"/>
                <a:gd name="connsiteX4" fmla="*/ 54504 w 92819"/>
                <a:gd name="connsiteY4" fmla="*/ 44536 h 159245"/>
                <a:gd name="connsiteX5" fmla="*/ 300 w 92819"/>
                <a:gd name="connsiteY5" fmla="*/ 93071 h 159245"/>
                <a:gd name="connsiteX6" fmla="*/ 34311 w 92819"/>
                <a:gd name="connsiteY6" fmla="*/ 125132 h 159245"/>
                <a:gd name="connsiteX7" fmla="*/ 30236 w 92819"/>
                <a:gd name="connsiteY7" fmla="*/ 141783 h 159245"/>
                <a:gd name="connsiteX8" fmla="*/ 26339 w 92819"/>
                <a:gd name="connsiteY8" fmla="*/ 157371 h 159245"/>
                <a:gd name="connsiteX9" fmla="*/ 28465 w 92819"/>
                <a:gd name="connsiteY9" fmla="*/ 159320 h 159245"/>
                <a:gd name="connsiteX10" fmla="*/ 30236 w 92819"/>
                <a:gd name="connsiteY10" fmla="*/ 158611 h 159245"/>
                <a:gd name="connsiteX11" fmla="*/ 32185 w 92819"/>
                <a:gd name="connsiteY11" fmla="*/ 151526 h 159245"/>
                <a:gd name="connsiteX12" fmla="*/ 38916 w 92819"/>
                <a:gd name="connsiteY12" fmla="*/ 125132 h 159245"/>
                <a:gd name="connsiteX13" fmla="*/ 93120 w 92819"/>
                <a:gd name="connsiteY13" fmla="*/ 76597 h 159245"/>
                <a:gd name="connsiteX14" fmla="*/ 59110 w 92819"/>
                <a:gd name="connsiteY14" fmla="*/ 44536 h 159245"/>
                <a:gd name="connsiteX15" fmla="*/ 69029 w 92819"/>
                <a:gd name="connsiteY15" fmla="*/ 4326 h 159245"/>
                <a:gd name="connsiteX16" fmla="*/ 35196 w 92819"/>
                <a:gd name="connsiteY16" fmla="*/ 121235 h 159245"/>
                <a:gd name="connsiteX17" fmla="*/ 11814 w 92819"/>
                <a:gd name="connsiteY17" fmla="*/ 96791 h 159245"/>
                <a:gd name="connsiteX18" fmla="*/ 53441 w 92819"/>
                <a:gd name="connsiteY18" fmla="*/ 48433 h 159245"/>
                <a:gd name="connsiteX19" fmla="*/ 35196 w 92819"/>
                <a:gd name="connsiteY19" fmla="*/ 121235 h 159245"/>
                <a:gd name="connsiteX20" fmla="*/ 58047 w 92819"/>
                <a:gd name="connsiteY20" fmla="*/ 48433 h 159245"/>
                <a:gd name="connsiteX21" fmla="*/ 81606 w 92819"/>
                <a:gd name="connsiteY21" fmla="*/ 72877 h 159245"/>
                <a:gd name="connsiteX22" fmla="*/ 39802 w 92819"/>
                <a:gd name="connsiteY22" fmla="*/ 121235 h 159245"/>
                <a:gd name="connsiteX23" fmla="*/ 58047 w 92819"/>
                <a:gd name="connsiteY23" fmla="*/ 48433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819" h="159245">
                  <a:moveTo>
                    <a:pt x="69029" y="4326"/>
                  </a:moveTo>
                  <a:cubicBezTo>
                    <a:pt x="69029" y="3972"/>
                    <a:pt x="69561" y="2023"/>
                    <a:pt x="69561" y="1846"/>
                  </a:cubicBezTo>
                  <a:cubicBezTo>
                    <a:pt x="69561" y="1669"/>
                    <a:pt x="69561" y="75"/>
                    <a:pt x="67435" y="75"/>
                  </a:cubicBezTo>
                  <a:cubicBezTo>
                    <a:pt x="65664" y="75"/>
                    <a:pt x="65486" y="606"/>
                    <a:pt x="64778" y="3617"/>
                  </a:cubicBezTo>
                  <a:lnTo>
                    <a:pt x="54504" y="44536"/>
                  </a:lnTo>
                  <a:cubicBezTo>
                    <a:pt x="26339" y="45421"/>
                    <a:pt x="300" y="68980"/>
                    <a:pt x="300" y="93071"/>
                  </a:cubicBezTo>
                  <a:cubicBezTo>
                    <a:pt x="300" y="109899"/>
                    <a:pt x="12700" y="123893"/>
                    <a:pt x="34311" y="125132"/>
                  </a:cubicBezTo>
                  <a:cubicBezTo>
                    <a:pt x="32893" y="130624"/>
                    <a:pt x="31654" y="136292"/>
                    <a:pt x="30236" y="141783"/>
                  </a:cubicBezTo>
                  <a:cubicBezTo>
                    <a:pt x="28111" y="150109"/>
                    <a:pt x="26339" y="156840"/>
                    <a:pt x="26339" y="157371"/>
                  </a:cubicBezTo>
                  <a:cubicBezTo>
                    <a:pt x="26339" y="159143"/>
                    <a:pt x="27579" y="159320"/>
                    <a:pt x="28465" y="159320"/>
                  </a:cubicBezTo>
                  <a:cubicBezTo>
                    <a:pt x="29351" y="159320"/>
                    <a:pt x="29705" y="159143"/>
                    <a:pt x="30236" y="158611"/>
                  </a:cubicBezTo>
                  <a:cubicBezTo>
                    <a:pt x="30591" y="158257"/>
                    <a:pt x="31654" y="154006"/>
                    <a:pt x="32185" y="151526"/>
                  </a:cubicBezTo>
                  <a:lnTo>
                    <a:pt x="38916" y="125132"/>
                  </a:lnTo>
                  <a:cubicBezTo>
                    <a:pt x="67435" y="124247"/>
                    <a:pt x="93120" y="100333"/>
                    <a:pt x="93120" y="76597"/>
                  </a:cubicBezTo>
                  <a:cubicBezTo>
                    <a:pt x="93120" y="62604"/>
                    <a:pt x="83731" y="46307"/>
                    <a:pt x="59110" y="44536"/>
                  </a:cubicBezTo>
                  <a:lnTo>
                    <a:pt x="69029" y="4326"/>
                  </a:lnTo>
                  <a:close/>
                  <a:moveTo>
                    <a:pt x="35196" y="121235"/>
                  </a:moveTo>
                  <a:cubicBezTo>
                    <a:pt x="24568" y="120704"/>
                    <a:pt x="11814" y="114504"/>
                    <a:pt x="11814" y="96791"/>
                  </a:cubicBezTo>
                  <a:cubicBezTo>
                    <a:pt x="11814" y="75534"/>
                    <a:pt x="27048" y="50735"/>
                    <a:pt x="53441" y="48433"/>
                  </a:cubicBezTo>
                  <a:lnTo>
                    <a:pt x="35196" y="121235"/>
                  </a:lnTo>
                  <a:close/>
                  <a:moveTo>
                    <a:pt x="58047" y="48433"/>
                  </a:moveTo>
                  <a:cubicBezTo>
                    <a:pt x="71509" y="49141"/>
                    <a:pt x="81606" y="57289"/>
                    <a:pt x="81606" y="72877"/>
                  </a:cubicBezTo>
                  <a:cubicBezTo>
                    <a:pt x="81606" y="93779"/>
                    <a:pt x="66372" y="119110"/>
                    <a:pt x="39802" y="121235"/>
                  </a:cubicBezTo>
                  <a:lnTo>
                    <a:pt x="58047" y="48433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形状 236">
              <a:extLst>
                <a:ext uri="{FF2B5EF4-FFF2-40B4-BE49-F238E27FC236}">
                  <a16:creationId xmlns:a16="http://schemas.microsoft.com/office/drawing/2014/main" id="{E898EE55-5310-BE02-4104-5AE4A969F41F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10185934" y="3886803"/>
              <a:ext cx="41095" cy="177135"/>
            </a:xfrm>
            <a:custGeom>
              <a:avLst/>
              <a:gdLst>
                <a:gd name="connsiteX0" fmla="*/ 41402 w 41095"/>
                <a:gd name="connsiteY0" fmla="*/ 175439 h 177135"/>
                <a:gd name="connsiteX1" fmla="*/ 38391 w 41095"/>
                <a:gd name="connsiteY1" fmla="*/ 171542 h 177135"/>
                <a:gd name="connsiteX2" fmla="*/ 10580 w 41095"/>
                <a:gd name="connsiteY2" fmla="*/ 88643 h 177135"/>
                <a:gd name="connsiteX3" fmla="*/ 39099 w 41095"/>
                <a:gd name="connsiteY3" fmla="*/ 4857 h 177135"/>
                <a:gd name="connsiteX4" fmla="*/ 41402 w 41095"/>
                <a:gd name="connsiteY4" fmla="*/ 1846 h 177135"/>
                <a:gd name="connsiteX5" fmla="*/ 39631 w 41095"/>
                <a:gd name="connsiteY5" fmla="*/ 75 h 177135"/>
                <a:gd name="connsiteX6" fmla="*/ 11466 w 41095"/>
                <a:gd name="connsiteY6" fmla="*/ 34616 h 177135"/>
                <a:gd name="connsiteX7" fmla="*/ 306 w 41095"/>
                <a:gd name="connsiteY7" fmla="*/ 88643 h 177135"/>
                <a:gd name="connsiteX8" fmla="*/ 11997 w 41095"/>
                <a:gd name="connsiteY8" fmla="*/ 143909 h 177135"/>
                <a:gd name="connsiteX9" fmla="*/ 39631 w 41095"/>
                <a:gd name="connsiteY9" fmla="*/ 177210 h 177135"/>
                <a:gd name="connsiteX10" fmla="*/ 41402 w 41095"/>
                <a:gd name="connsiteY10" fmla="*/ 175439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402" y="175439"/>
                  </a:moveTo>
                  <a:cubicBezTo>
                    <a:pt x="41402" y="174908"/>
                    <a:pt x="41402" y="174553"/>
                    <a:pt x="38391" y="171542"/>
                  </a:cubicBezTo>
                  <a:cubicBezTo>
                    <a:pt x="16249" y="149223"/>
                    <a:pt x="10580" y="115744"/>
                    <a:pt x="10580" y="88643"/>
                  </a:cubicBezTo>
                  <a:cubicBezTo>
                    <a:pt x="10580" y="57821"/>
                    <a:pt x="17311" y="26999"/>
                    <a:pt x="39099" y="4857"/>
                  </a:cubicBezTo>
                  <a:cubicBezTo>
                    <a:pt x="41402" y="2732"/>
                    <a:pt x="41402" y="2377"/>
                    <a:pt x="41402" y="1846"/>
                  </a:cubicBezTo>
                  <a:cubicBezTo>
                    <a:pt x="41402" y="606"/>
                    <a:pt x="40693" y="75"/>
                    <a:pt x="39631" y="75"/>
                  </a:cubicBezTo>
                  <a:cubicBezTo>
                    <a:pt x="37859" y="75"/>
                    <a:pt x="21917" y="12120"/>
                    <a:pt x="11466" y="34616"/>
                  </a:cubicBezTo>
                  <a:cubicBezTo>
                    <a:pt x="2432" y="54101"/>
                    <a:pt x="306" y="73763"/>
                    <a:pt x="306" y="88643"/>
                  </a:cubicBezTo>
                  <a:cubicBezTo>
                    <a:pt x="306" y="102459"/>
                    <a:pt x="2255" y="123893"/>
                    <a:pt x="11997" y="143909"/>
                  </a:cubicBezTo>
                  <a:cubicBezTo>
                    <a:pt x="22626" y="165697"/>
                    <a:pt x="37859" y="177210"/>
                    <a:pt x="39631" y="177210"/>
                  </a:cubicBezTo>
                  <a:cubicBezTo>
                    <a:pt x="40693" y="177210"/>
                    <a:pt x="41402" y="176679"/>
                    <a:pt x="41402" y="175439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形状 237">
              <a:extLst>
                <a:ext uri="{FF2B5EF4-FFF2-40B4-BE49-F238E27FC236}">
                  <a16:creationId xmlns:a16="http://schemas.microsoft.com/office/drawing/2014/main" id="{6D0D3DB7-44CD-BCDE-FCD3-7CE9512DF2EE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10241358" y="3896191"/>
              <a:ext cx="74928" cy="159776"/>
            </a:xfrm>
            <a:custGeom>
              <a:avLst/>
              <a:gdLst>
                <a:gd name="connsiteX0" fmla="*/ 23515 w 74928"/>
                <a:gd name="connsiteY0" fmla="*/ 69335 h 159776"/>
                <a:gd name="connsiteX1" fmla="*/ 310 w 74928"/>
                <a:gd name="connsiteY1" fmla="*/ 105116 h 159776"/>
                <a:gd name="connsiteX2" fmla="*/ 5447 w 74928"/>
                <a:gd name="connsiteY2" fmla="*/ 119110 h 159776"/>
                <a:gd name="connsiteX3" fmla="*/ 25995 w 74928"/>
                <a:gd name="connsiteY3" fmla="*/ 130624 h 159776"/>
                <a:gd name="connsiteX4" fmla="*/ 47428 w 74928"/>
                <a:gd name="connsiteY4" fmla="*/ 138949 h 159776"/>
                <a:gd name="connsiteX5" fmla="*/ 53628 w 74928"/>
                <a:gd name="connsiteY5" fmla="*/ 146566 h 159776"/>
                <a:gd name="connsiteX6" fmla="*/ 44948 w 74928"/>
                <a:gd name="connsiteY6" fmla="*/ 155954 h 159776"/>
                <a:gd name="connsiteX7" fmla="*/ 29361 w 74928"/>
                <a:gd name="connsiteY7" fmla="*/ 150286 h 159776"/>
                <a:gd name="connsiteX8" fmla="*/ 27412 w 74928"/>
                <a:gd name="connsiteY8" fmla="*/ 149400 h 159776"/>
                <a:gd name="connsiteX9" fmla="*/ 25641 w 74928"/>
                <a:gd name="connsiteY9" fmla="*/ 151349 h 159776"/>
                <a:gd name="connsiteX10" fmla="*/ 44948 w 74928"/>
                <a:gd name="connsiteY10" fmla="*/ 159851 h 159776"/>
                <a:gd name="connsiteX11" fmla="*/ 63371 w 74928"/>
                <a:gd name="connsiteY11" fmla="*/ 140898 h 159776"/>
                <a:gd name="connsiteX12" fmla="*/ 54868 w 74928"/>
                <a:gd name="connsiteY12" fmla="*/ 128321 h 159776"/>
                <a:gd name="connsiteX13" fmla="*/ 44063 w 74928"/>
                <a:gd name="connsiteY13" fmla="*/ 124247 h 159776"/>
                <a:gd name="connsiteX14" fmla="*/ 33258 w 74928"/>
                <a:gd name="connsiteY14" fmla="*/ 120173 h 159776"/>
                <a:gd name="connsiteX15" fmla="*/ 22629 w 74928"/>
                <a:gd name="connsiteY15" fmla="*/ 115921 h 159776"/>
                <a:gd name="connsiteX16" fmla="*/ 9344 w 74928"/>
                <a:gd name="connsiteY16" fmla="*/ 100156 h 159776"/>
                <a:gd name="connsiteX17" fmla="*/ 31132 w 74928"/>
                <a:gd name="connsiteY17" fmla="*/ 70043 h 159776"/>
                <a:gd name="connsiteX18" fmla="*/ 46720 w 74928"/>
                <a:gd name="connsiteY18" fmla="*/ 72346 h 159776"/>
                <a:gd name="connsiteX19" fmla="*/ 63193 w 74928"/>
                <a:gd name="connsiteY19" fmla="*/ 66855 h 159776"/>
                <a:gd name="connsiteX20" fmla="*/ 48668 w 74928"/>
                <a:gd name="connsiteY20" fmla="*/ 62072 h 159776"/>
                <a:gd name="connsiteX21" fmla="*/ 33789 w 74928"/>
                <a:gd name="connsiteY21" fmla="*/ 64198 h 159776"/>
                <a:gd name="connsiteX22" fmla="*/ 28475 w 74928"/>
                <a:gd name="connsiteY22" fmla="*/ 50381 h 159776"/>
                <a:gd name="connsiteX23" fmla="*/ 48137 w 74928"/>
                <a:gd name="connsiteY23" fmla="*/ 20268 h 159776"/>
                <a:gd name="connsiteX24" fmla="*/ 59474 w 74928"/>
                <a:gd name="connsiteY24" fmla="*/ 24165 h 159776"/>
                <a:gd name="connsiteX25" fmla="*/ 75239 w 74928"/>
                <a:gd name="connsiteY25" fmla="*/ 18674 h 159776"/>
                <a:gd name="connsiteX26" fmla="*/ 60536 w 74928"/>
                <a:gd name="connsiteY26" fmla="*/ 13891 h 159776"/>
                <a:gd name="connsiteX27" fmla="*/ 49377 w 74928"/>
                <a:gd name="connsiteY27" fmla="*/ 14777 h 159776"/>
                <a:gd name="connsiteX28" fmla="*/ 48491 w 74928"/>
                <a:gd name="connsiteY28" fmla="*/ 8931 h 159776"/>
                <a:gd name="connsiteX29" fmla="*/ 49377 w 74928"/>
                <a:gd name="connsiteY29" fmla="*/ 2377 h 159776"/>
                <a:gd name="connsiteX30" fmla="*/ 47251 w 74928"/>
                <a:gd name="connsiteY30" fmla="*/ 75 h 159776"/>
                <a:gd name="connsiteX31" fmla="*/ 44063 w 74928"/>
                <a:gd name="connsiteY31" fmla="*/ 8754 h 159776"/>
                <a:gd name="connsiteX32" fmla="*/ 45303 w 74928"/>
                <a:gd name="connsiteY32" fmla="*/ 15663 h 159776"/>
                <a:gd name="connsiteX33" fmla="*/ 14304 w 74928"/>
                <a:gd name="connsiteY33" fmla="*/ 48787 h 159776"/>
                <a:gd name="connsiteX34" fmla="*/ 25818 w 74928"/>
                <a:gd name="connsiteY34" fmla="*/ 67563 h 159776"/>
                <a:gd name="connsiteX35" fmla="*/ 23515 w 74928"/>
                <a:gd name="connsiteY35" fmla="*/ 69335 h 159776"/>
                <a:gd name="connsiteX36" fmla="*/ 52211 w 74928"/>
                <a:gd name="connsiteY36" fmla="*/ 18674 h 159776"/>
                <a:gd name="connsiteX37" fmla="*/ 60714 w 74928"/>
                <a:gd name="connsiteY37" fmla="*/ 17788 h 159776"/>
                <a:gd name="connsiteX38" fmla="*/ 70633 w 74928"/>
                <a:gd name="connsiteY38" fmla="*/ 18851 h 159776"/>
                <a:gd name="connsiteX39" fmla="*/ 59651 w 74928"/>
                <a:gd name="connsiteY39" fmla="*/ 20268 h 159776"/>
                <a:gd name="connsiteX40" fmla="*/ 52211 w 74928"/>
                <a:gd name="connsiteY40" fmla="*/ 18674 h 159776"/>
                <a:gd name="connsiteX41" fmla="*/ 38394 w 74928"/>
                <a:gd name="connsiteY41" fmla="*/ 67032 h 159776"/>
                <a:gd name="connsiteX42" fmla="*/ 48491 w 74928"/>
                <a:gd name="connsiteY42" fmla="*/ 65969 h 159776"/>
                <a:gd name="connsiteX43" fmla="*/ 58588 w 74928"/>
                <a:gd name="connsiteY43" fmla="*/ 67032 h 159776"/>
                <a:gd name="connsiteX44" fmla="*/ 47251 w 74928"/>
                <a:gd name="connsiteY44" fmla="*/ 68449 h 159776"/>
                <a:gd name="connsiteX45" fmla="*/ 38394 w 74928"/>
                <a:gd name="connsiteY45" fmla="*/ 67032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515" y="69335"/>
                  </a:moveTo>
                  <a:cubicBezTo>
                    <a:pt x="4207" y="82088"/>
                    <a:pt x="310" y="98739"/>
                    <a:pt x="310" y="105116"/>
                  </a:cubicBezTo>
                  <a:cubicBezTo>
                    <a:pt x="310" y="113619"/>
                    <a:pt x="5093" y="118578"/>
                    <a:pt x="5447" y="119110"/>
                  </a:cubicBezTo>
                  <a:cubicBezTo>
                    <a:pt x="11116" y="124955"/>
                    <a:pt x="12710" y="125664"/>
                    <a:pt x="25995" y="130624"/>
                  </a:cubicBezTo>
                  <a:lnTo>
                    <a:pt x="47428" y="138949"/>
                  </a:lnTo>
                  <a:cubicBezTo>
                    <a:pt x="50085" y="140189"/>
                    <a:pt x="53628" y="141429"/>
                    <a:pt x="53628" y="146566"/>
                  </a:cubicBezTo>
                  <a:cubicBezTo>
                    <a:pt x="53628" y="150640"/>
                    <a:pt x="50440" y="155954"/>
                    <a:pt x="44948" y="155954"/>
                  </a:cubicBezTo>
                  <a:cubicBezTo>
                    <a:pt x="37155" y="155954"/>
                    <a:pt x="31309" y="151703"/>
                    <a:pt x="29361" y="150286"/>
                  </a:cubicBezTo>
                  <a:cubicBezTo>
                    <a:pt x="28298" y="149577"/>
                    <a:pt x="28121" y="149400"/>
                    <a:pt x="27412" y="149400"/>
                  </a:cubicBezTo>
                  <a:cubicBezTo>
                    <a:pt x="25995" y="149400"/>
                    <a:pt x="25641" y="150640"/>
                    <a:pt x="25641" y="151349"/>
                  </a:cubicBezTo>
                  <a:cubicBezTo>
                    <a:pt x="25641" y="153474"/>
                    <a:pt x="35029" y="159851"/>
                    <a:pt x="44948" y="159851"/>
                  </a:cubicBezTo>
                  <a:cubicBezTo>
                    <a:pt x="55931" y="159851"/>
                    <a:pt x="63371" y="149577"/>
                    <a:pt x="63371" y="140898"/>
                  </a:cubicBezTo>
                  <a:cubicBezTo>
                    <a:pt x="63371" y="132395"/>
                    <a:pt x="56817" y="129207"/>
                    <a:pt x="54868" y="128321"/>
                  </a:cubicBezTo>
                  <a:cubicBezTo>
                    <a:pt x="52388" y="127435"/>
                    <a:pt x="46366" y="125132"/>
                    <a:pt x="44063" y="124247"/>
                  </a:cubicBezTo>
                  <a:cubicBezTo>
                    <a:pt x="40520" y="122830"/>
                    <a:pt x="36977" y="121413"/>
                    <a:pt x="33258" y="120173"/>
                  </a:cubicBezTo>
                  <a:lnTo>
                    <a:pt x="22629" y="115921"/>
                  </a:lnTo>
                  <a:cubicBezTo>
                    <a:pt x="14658" y="112733"/>
                    <a:pt x="9344" y="107596"/>
                    <a:pt x="9344" y="100156"/>
                  </a:cubicBezTo>
                  <a:cubicBezTo>
                    <a:pt x="9344" y="92894"/>
                    <a:pt x="16252" y="77483"/>
                    <a:pt x="31132" y="70043"/>
                  </a:cubicBezTo>
                  <a:cubicBezTo>
                    <a:pt x="37686" y="72346"/>
                    <a:pt x="43000" y="72346"/>
                    <a:pt x="46720" y="72346"/>
                  </a:cubicBezTo>
                  <a:cubicBezTo>
                    <a:pt x="52034" y="72346"/>
                    <a:pt x="63193" y="72346"/>
                    <a:pt x="63193" y="66855"/>
                  </a:cubicBezTo>
                  <a:cubicBezTo>
                    <a:pt x="63193" y="62426"/>
                    <a:pt x="55577" y="62072"/>
                    <a:pt x="48668" y="62072"/>
                  </a:cubicBezTo>
                  <a:cubicBezTo>
                    <a:pt x="45480" y="62072"/>
                    <a:pt x="40343" y="62072"/>
                    <a:pt x="33789" y="64198"/>
                  </a:cubicBezTo>
                  <a:cubicBezTo>
                    <a:pt x="29183" y="59592"/>
                    <a:pt x="28475" y="53747"/>
                    <a:pt x="28475" y="50381"/>
                  </a:cubicBezTo>
                  <a:cubicBezTo>
                    <a:pt x="28475" y="40462"/>
                    <a:pt x="34852" y="26822"/>
                    <a:pt x="48137" y="20268"/>
                  </a:cubicBezTo>
                  <a:cubicBezTo>
                    <a:pt x="51325" y="24165"/>
                    <a:pt x="55399" y="24165"/>
                    <a:pt x="59474" y="24165"/>
                  </a:cubicBezTo>
                  <a:cubicBezTo>
                    <a:pt x="63902" y="24165"/>
                    <a:pt x="75239" y="24165"/>
                    <a:pt x="75239" y="18674"/>
                  </a:cubicBezTo>
                  <a:cubicBezTo>
                    <a:pt x="75239" y="14068"/>
                    <a:pt x="67445" y="13891"/>
                    <a:pt x="60536" y="13891"/>
                  </a:cubicBezTo>
                  <a:cubicBezTo>
                    <a:pt x="58234" y="13891"/>
                    <a:pt x="53982" y="13891"/>
                    <a:pt x="49377" y="14777"/>
                  </a:cubicBezTo>
                  <a:cubicBezTo>
                    <a:pt x="48845" y="13183"/>
                    <a:pt x="48491" y="11943"/>
                    <a:pt x="48491" y="8931"/>
                  </a:cubicBezTo>
                  <a:cubicBezTo>
                    <a:pt x="48491" y="6452"/>
                    <a:pt x="49377" y="2732"/>
                    <a:pt x="49377" y="2377"/>
                  </a:cubicBezTo>
                  <a:cubicBezTo>
                    <a:pt x="49377" y="960"/>
                    <a:pt x="48491" y="75"/>
                    <a:pt x="47251" y="75"/>
                  </a:cubicBezTo>
                  <a:cubicBezTo>
                    <a:pt x="44063" y="75"/>
                    <a:pt x="44063" y="8223"/>
                    <a:pt x="44063" y="8754"/>
                  </a:cubicBezTo>
                  <a:cubicBezTo>
                    <a:pt x="44063" y="12297"/>
                    <a:pt x="45126" y="14954"/>
                    <a:pt x="45303" y="15663"/>
                  </a:cubicBezTo>
                  <a:cubicBezTo>
                    <a:pt x="26349" y="20977"/>
                    <a:pt x="14304" y="35148"/>
                    <a:pt x="14304" y="48787"/>
                  </a:cubicBezTo>
                  <a:cubicBezTo>
                    <a:pt x="14304" y="55341"/>
                    <a:pt x="17492" y="62781"/>
                    <a:pt x="25818" y="67563"/>
                  </a:cubicBezTo>
                  <a:lnTo>
                    <a:pt x="23515" y="69335"/>
                  </a:lnTo>
                  <a:close/>
                  <a:moveTo>
                    <a:pt x="52211" y="18674"/>
                  </a:moveTo>
                  <a:cubicBezTo>
                    <a:pt x="55045" y="17788"/>
                    <a:pt x="58765" y="17788"/>
                    <a:pt x="60714" y="17788"/>
                  </a:cubicBezTo>
                  <a:cubicBezTo>
                    <a:pt x="66736" y="17788"/>
                    <a:pt x="67445" y="17965"/>
                    <a:pt x="70633" y="18851"/>
                  </a:cubicBezTo>
                  <a:cubicBezTo>
                    <a:pt x="69216" y="19382"/>
                    <a:pt x="67445" y="20268"/>
                    <a:pt x="59651" y="20268"/>
                  </a:cubicBezTo>
                  <a:cubicBezTo>
                    <a:pt x="56285" y="20268"/>
                    <a:pt x="54160" y="20268"/>
                    <a:pt x="52211" y="18674"/>
                  </a:cubicBezTo>
                  <a:close/>
                  <a:moveTo>
                    <a:pt x="38394" y="67032"/>
                  </a:moveTo>
                  <a:cubicBezTo>
                    <a:pt x="42469" y="65969"/>
                    <a:pt x="46366" y="65969"/>
                    <a:pt x="48491" y="65969"/>
                  </a:cubicBezTo>
                  <a:cubicBezTo>
                    <a:pt x="54691" y="65969"/>
                    <a:pt x="55399" y="66146"/>
                    <a:pt x="58588" y="67032"/>
                  </a:cubicBezTo>
                  <a:cubicBezTo>
                    <a:pt x="57171" y="67740"/>
                    <a:pt x="55399" y="68449"/>
                    <a:pt x="47251" y="68449"/>
                  </a:cubicBezTo>
                  <a:cubicBezTo>
                    <a:pt x="43177" y="68449"/>
                    <a:pt x="41583" y="68449"/>
                    <a:pt x="38394" y="6703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形状 238">
              <a:extLst>
                <a:ext uri="{FF2B5EF4-FFF2-40B4-BE49-F238E27FC236}">
                  <a16:creationId xmlns:a16="http://schemas.microsoft.com/office/drawing/2014/main" id="{344089CC-3502-01E3-8970-FC28CF11F608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0333028" y="3886803"/>
              <a:ext cx="41095" cy="177135"/>
            </a:xfrm>
            <a:custGeom>
              <a:avLst/>
              <a:gdLst>
                <a:gd name="connsiteX0" fmla="*/ 41411 w 41095"/>
                <a:gd name="connsiteY0" fmla="*/ 88643 h 177135"/>
                <a:gd name="connsiteX1" fmla="*/ 29720 w 41095"/>
                <a:gd name="connsiteY1" fmla="*/ 33376 h 177135"/>
                <a:gd name="connsiteX2" fmla="*/ 2086 w 41095"/>
                <a:gd name="connsiteY2" fmla="*/ 75 h 177135"/>
                <a:gd name="connsiteX3" fmla="*/ 315 w 41095"/>
                <a:gd name="connsiteY3" fmla="*/ 1846 h 177135"/>
                <a:gd name="connsiteX4" fmla="*/ 3681 w 41095"/>
                <a:gd name="connsiteY4" fmla="*/ 5920 h 177135"/>
                <a:gd name="connsiteX5" fmla="*/ 31137 w 41095"/>
                <a:gd name="connsiteY5" fmla="*/ 88643 h 177135"/>
                <a:gd name="connsiteX6" fmla="*/ 2618 w 41095"/>
                <a:gd name="connsiteY6" fmla="*/ 172428 h 177135"/>
                <a:gd name="connsiteX7" fmla="*/ 315 w 41095"/>
                <a:gd name="connsiteY7" fmla="*/ 175439 h 177135"/>
                <a:gd name="connsiteX8" fmla="*/ 2086 w 41095"/>
                <a:gd name="connsiteY8" fmla="*/ 177210 h 177135"/>
                <a:gd name="connsiteX9" fmla="*/ 30251 w 41095"/>
                <a:gd name="connsiteY9" fmla="*/ 142669 h 177135"/>
                <a:gd name="connsiteX10" fmla="*/ 41411 w 41095"/>
                <a:gd name="connsiteY10" fmla="*/ 88643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411" y="88643"/>
                  </a:moveTo>
                  <a:cubicBezTo>
                    <a:pt x="41411" y="74826"/>
                    <a:pt x="39462" y="53393"/>
                    <a:pt x="29720" y="33376"/>
                  </a:cubicBezTo>
                  <a:cubicBezTo>
                    <a:pt x="19091" y="11588"/>
                    <a:pt x="3858" y="75"/>
                    <a:pt x="2086" y="75"/>
                  </a:cubicBezTo>
                  <a:cubicBezTo>
                    <a:pt x="1024" y="75"/>
                    <a:pt x="315" y="783"/>
                    <a:pt x="315" y="1846"/>
                  </a:cubicBezTo>
                  <a:cubicBezTo>
                    <a:pt x="315" y="2377"/>
                    <a:pt x="315" y="2732"/>
                    <a:pt x="3681" y="5920"/>
                  </a:cubicBezTo>
                  <a:cubicBezTo>
                    <a:pt x="21040" y="23457"/>
                    <a:pt x="31137" y="51621"/>
                    <a:pt x="31137" y="88643"/>
                  </a:cubicBezTo>
                  <a:cubicBezTo>
                    <a:pt x="31137" y="118933"/>
                    <a:pt x="24583" y="150109"/>
                    <a:pt x="2618" y="172428"/>
                  </a:cubicBezTo>
                  <a:cubicBezTo>
                    <a:pt x="315" y="174553"/>
                    <a:pt x="315" y="174908"/>
                    <a:pt x="315" y="175439"/>
                  </a:cubicBezTo>
                  <a:cubicBezTo>
                    <a:pt x="315" y="176502"/>
                    <a:pt x="1024" y="177210"/>
                    <a:pt x="2086" y="177210"/>
                  </a:cubicBezTo>
                  <a:cubicBezTo>
                    <a:pt x="3858" y="177210"/>
                    <a:pt x="19800" y="165165"/>
                    <a:pt x="30251" y="142669"/>
                  </a:cubicBezTo>
                  <a:cubicBezTo>
                    <a:pt x="39285" y="123184"/>
                    <a:pt x="41411" y="103522"/>
                    <a:pt x="41411" y="88643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形状 239">
              <a:extLst>
                <a:ext uri="{FF2B5EF4-FFF2-40B4-BE49-F238E27FC236}">
                  <a16:creationId xmlns:a16="http://schemas.microsoft.com/office/drawing/2014/main" id="{2AC25F7E-04A1-06AE-D1EE-B4704481457B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0404571" y="3886803"/>
              <a:ext cx="62883" cy="177135"/>
            </a:xfrm>
            <a:custGeom>
              <a:avLst/>
              <a:gdLst>
                <a:gd name="connsiteX0" fmla="*/ 25827 w 62883"/>
                <a:gd name="connsiteY0" fmla="*/ 153651 h 177135"/>
                <a:gd name="connsiteX1" fmla="*/ 1913 w 62883"/>
                <a:gd name="connsiteY1" fmla="*/ 173313 h 177135"/>
                <a:gd name="connsiteX2" fmla="*/ 319 w 62883"/>
                <a:gd name="connsiteY2" fmla="*/ 175262 h 177135"/>
                <a:gd name="connsiteX3" fmla="*/ 3862 w 62883"/>
                <a:gd name="connsiteY3" fmla="*/ 177210 h 177135"/>
                <a:gd name="connsiteX4" fmla="*/ 37695 w 62883"/>
                <a:gd name="connsiteY4" fmla="*/ 155068 h 177135"/>
                <a:gd name="connsiteX5" fmla="*/ 37695 w 62883"/>
                <a:gd name="connsiteY5" fmla="*/ 114681 h 177135"/>
                <a:gd name="connsiteX6" fmla="*/ 44780 w 62883"/>
                <a:gd name="connsiteY6" fmla="*/ 96259 h 177135"/>
                <a:gd name="connsiteX7" fmla="*/ 61608 w 62883"/>
                <a:gd name="connsiteY7" fmla="*/ 90591 h 177135"/>
                <a:gd name="connsiteX8" fmla="*/ 63202 w 62883"/>
                <a:gd name="connsiteY8" fmla="*/ 88643 h 177135"/>
                <a:gd name="connsiteX9" fmla="*/ 60368 w 62883"/>
                <a:gd name="connsiteY9" fmla="*/ 86694 h 177135"/>
                <a:gd name="connsiteX10" fmla="*/ 38226 w 62883"/>
                <a:gd name="connsiteY10" fmla="*/ 70929 h 177135"/>
                <a:gd name="connsiteX11" fmla="*/ 37695 w 62883"/>
                <a:gd name="connsiteY11" fmla="*/ 62249 h 177135"/>
                <a:gd name="connsiteX12" fmla="*/ 37695 w 62883"/>
                <a:gd name="connsiteY12" fmla="*/ 27176 h 177135"/>
                <a:gd name="connsiteX13" fmla="*/ 29192 w 62883"/>
                <a:gd name="connsiteY13" fmla="*/ 7337 h 177135"/>
                <a:gd name="connsiteX14" fmla="*/ 3862 w 62883"/>
                <a:gd name="connsiteY14" fmla="*/ 75 h 177135"/>
                <a:gd name="connsiteX15" fmla="*/ 319 w 62883"/>
                <a:gd name="connsiteY15" fmla="*/ 2023 h 177135"/>
                <a:gd name="connsiteX16" fmla="*/ 3153 w 62883"/>
                <a:gd name="connsiteY16" fmla="*/ 3972 h 177135"/>
                <a:gd name="connsiteX17" fmla="*/ 25295 w 62883"/>
                <a:gd name="connsiteY17" fmla="*/ 19382 h 177135"/>
                <a:gd name="connsiteX18" fmla="*/ 25827 w 62883"/>
                <a:gd name="connsiteY18" fmla="*/ 27708 h 177135"/>
                <a:gd name="connsiteX19" fmla="*/ 25827 w 62883"/>
                <a:gd name="connsiteY19" fmla="*/ 64906 h 177135"/>
                <a:gd name="connsiteX20" fmla="*/ 32912 w 62883"/>
                <a:gd name="connsiteY20" fmla="*/ 81734 h 177135"/>
                <a:gd name="connsiteX21" fmla="*/ 46729 w 62883"/>
                <a:gd name="connsiteY21" fmla="*/ 88643 h 177135"/>
                <a:gd name="connsiteX22" fmla="*/ 25827 w 62883"/>
                <a:gd name="connsiteY22" fmla="*/ 111139 h 177135"/>
                <a:gd name="connsiteX23" fmla="*/ 25827 w 62883"/>
                <a:gd name="connsiteY23" fmla="*/ 15365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25827" y="153651"/>
                  </a:moveTo>
                  <a:cubicBezTo>
                    <a:pt x="25827" y="160737"/>
                    <a:pt x="21221" y="172073"/>
                    <a:pt x="1913" y="173313"/>
                  </a:cubicBezTo>
                  <a:cubicBezTo>
                    <a:pt x="1028" y="173491"/>
                    <a:pt x="319" y="174199"/>
                    <a:pt x="319" y="175262"/>
                  </a:cubicBezTo>
                  <a:cubicBezTo>
                    <a:pt x="319" y="177210"/>
                    <a:pt x="2267" y="177210"/>
                    <a:pt x="3862" y="177210"/>
                  </a:cubicBezTo>
                  <a:cubicBezTo>
                    <a:pt x="21044" y="177210"/>
                    <a:pt x="37517" y="168531"/>
                    <a:pt x="37695" y="155068"/>
                  </a:cubicBezTo>
                  <a:lnTo>
                    <a:pt x="37695" y="114681"/>
                  </a:lnTo>
                  <a:cubicBezTo>
                    <a:pt x="37695" y="107773"/>
                    <a:pt x="37695" y="102105"/>
                    <a:pt x="44780" y="96259"/>
                  </a:cubicBezTo>
                  <a:cubicBezTo>
                    <a:pt x="50980" y="91122"/>
                    <a:pt x="57711" y="90768"/>
                    <a:pt x="61608" y="90591"/>
                  </a:cubicBezTo>
                  <a:cubicBezTo>
                    <a:pt x="62494" y="90414"/>
                    <a:pt x="63202" y="89705"/>
                    <a:pt x="63202" y="88643"/>
                  </a:cubicBezTo>
                  <a:cubicBezTo>
                    <a:pt x="63202" y="86871"/>
                    <a:pt x="62139" y="86871"/>
                    <a:pt x="60368" y="86694"/>
                  </a:cubicBezTo>
                  <a:cubicBezTo>
                    <a:pt x="48677" y="85985"/>
                    <a:pt x="40175" y="79609"/>
                    <a:pt x="38226" y="70929"/>
                  </a:cubicBezTo>
                  <a:cubicBezTo>
                    <a:pt x="37695" y="68980"/>
                    <a:pt x="37695" y="68626"/>
                    <a:pt x="37695" y="62249"/>
                  </a:cubicBezTo>
                  <a:lnTo>
                    <a:pt x="37695" y="27176"/>
                  </a:lnTo>
                  <a:cubicBezTo>
                    <a:pt x="37695" y="19737"/>
                    <a:pt x="37695" y="14068"/>
                    <a:pt x="29192" y="7337"/>
                  </a:cubicBezTo>
                  <a:cubicBezTo>
                    <a:pt x="22107" y="1846"/>
                    <a:pt x="9884" y="75"/>
                    <a:pt x="3862" y="75"/>
                  </a:cubicBezTo>
                  <a:cubicBezTo>
                    <a:pt x="2267" y="75"/>
                    <a:pt x="319" y="75"/>
                    <a:pt x="319" y="2023"/>
                  </a:cubicBezTo>
                  <a:cubicBezTo>
                    <a:pt x="319" y="3794"/>
                    <a:pt x="1382" y="3794"/>
                    <a:pt x="3153" y="3972"/>
                  </a:cubicBezTo>
                  <a:cubicBezTo>
                    <a:pt x="14313" y="4680"/>
                    <a:pt x="22992" y="10349"/>
                    <a:pt x="25295" y="19382"/>
                  </a:cubicBezTo>
                  <a:cubicBezTo>
                    <a:pt x="25827" y="20977"/>
                    <a:pt x="25827" y="21331"/>
                    <a:pt x="25827" y="27708"/>
                  </a:cubicBezTo>
                  <a:lnTo>
                    <a:pt x="25827" y="64906"/>
                  </a:lnTo>
                  <a:cubicBezTo>
                    <a:pt x="25827" y="73055"/>
                    <a:pt x="27244" y="76066"/>
                    <a:pt x="32912" y="81734"/>
                  </a:cubicBezTo>
                  <a:cubicBezTo>
                    <a:pt x="36632" y="85454"/>
                    <a:pt x="41769" y="87225"/>
                    <a:pt x="46729" y="88643"/>
                  </a:cubicBezTo>
                  <a:cubicBezTo>
                    <a:pt x="32203" y="92717"/>
                    <a:pt x="25827" y="100865"/>
                    <a:pt x="25827" y="111139"/>
                  </a:cubicBezTo>
                  <a:lnTo>
                    <a:pt x="25827" y="153651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形状 240">
              <a:extLst>
                <a:ext uri="{FF2B5EF4-FFF2-40B4-BE49-F238E27FC236}">
                  <a16:creationId xmlns:a16="http://schemas.microsoft.com/office/drawing/2014/main" id="{6B0929DC-7B43-6F81-C27D-6986CA358BEB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0539331" y="3929139"/>
              <a:ext cx="157296" cy="92464"/>
            </a:xfrm>
            <a:custGeom>
              <a:avLst/>
              <a:gdLst>
                <a:gd name="connsiteX0" fmla="*/ 138315 w 157296"/>
                <a:gd name="connsiteY0" fmla="*/ 49850 h 92464"/>
                <a:gd name="connsiteX1" fmla="*/ 122373 w 157296"/>
                <a:gd name="connsiteY1" fmla="*/ 66855 h 92464"/>
                <a:gd name="connsiteX2" fmla="*/ 112985 w 157296"/>
                <a:gd name="connsiteY2" fmla="*/ 90414 h 92464"/>
                <a:gd name="connsiteX3" fmla="*/ 116528 w 157296"/>
                <a:gd name="connsiteY3" fmla="*/ 92539 h 92464"/>
                <a:gd name="connsiteX4" fmla="*/ 120425 w 157296"/>
                <a:gd name="connsiteY4" fmla="*/ 88997 h 92464"/>
                <a:gd name="connsiteX5" fmla="*/ 154966 w 157296"/>
                <a:gd name="connsiteY5" fmla="*/ 48610 h 92464"/>
                <a:gd name="connsiteX6" fmla="*/ 157623 w 157296"/>
                <a:gd name="connsiteY6" fmla="*/ 46307 h 92464"/>
                <a:gd name="connsiteX7" fmla="*/ 156206 w 157296"/>
                <a:gd name="connsiteY7" fmla="*/ 44359 h 92464"/>
                <a:gd name="connsiteX8" fmla="*/ 120248 w 157296"/>
                <a:gd name="connsiteY8" fmla="*/ 2732 h 92464"/>
                <a:gd name="connsiteX9" fmla="*/ 116528 w 157296"/>
                <a:gd name="connsiteY9" fmla="*/ 75 h 92464"/>
                <a:gd name="connsiteX10" fmla="*/ 112985 w 157296"/>
                <a:gd name="connsiteY10" fmla="*/ 2200 h 92464"/>
                <a:gd name="connsiteX11" fmla="*/ 122019 w 157296"/>
                <a:gd name="connsiteY11" fmla="*/ 25582 h 92464"/>
                <a:gd name="connsiteX12" fmla="*/ 138315 w 157296"/>
                <a:gd name="connsiteY12" fmla="*/ 42764 h 92464"/>
                <a:gd name="connsiteX13" fmla="*/ 6704 w 157296"/>
                <a:gd name="connsiteY13" fmla="*/ 42764 h 92464"/>
                <a:gd name="connsiteX14" fmla="*/ 327 w 157296"/>
                <a:gd name="connsiteY14" fmla="*/ 46307 h 92464"/>
                <a:gd name="connsiteX15" fmla="*/ 6704 w 157296"/>
                <a:gd name="connsiteY15" fmla="*/ 49850 h 92464"/>
                <a:gd name="connsiteX16" fmla="*/ 138315 w 157296"/>
                <a:gd name="connsiteY16" fmla="*/ 49850 h 9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96" h="92464">
                  <a:moveTo>
                    <a:pt x="138315" y="49850"/>
                  </a:moveTo>
                  <a:cubicBezTo>
                    <a:pt x="128573" y="57289"/>
                    <a:pt x="123790" y="64552"/>
                    <a:pt x="122373" y="66855"/>
                  </a:cubicBezTo>
                  <a:cubicBezTo>
                    <a:pt x="114402" y="79077"/>
                    <a:pt x="112985" y="90237"/>
                    <a:pt x="112985" y="90414"/>
                  </a:cubicBezTo>
                  <a:cubicBezTo>
                    <a:pt x="112985" y="92539"/>
                    <a:pt x="115111" y="92539"/>
                    <a:pt x="116528" y="92539"/>
                  </a:cubicBezTo>
                  <a:cubicBezTo>
                    <a:pt x="119539" y="92539"/>
                    <a:pt x="119716" y="92185"/>
                    <a:pt x="120425" y="88997"/>
                  </a:cubicBezTo>
                  <a:cubicBezTo>
                    <a:pt x="124499" y="71637"/>
                    <a:pt x="134950" y="56758"/>
                    <a:pt x="154966" y="48610"/>
                  </a:cubicBezTo>
                  <a:cubicBezTo>
                    <a:pt x="157092" y="47901"/>
                    <a:pt x="157623" y="47547"/>
                    <a:pt x="157623" y="46307"/>
                  </a:cubicBezTo>
                  <a:cubicBezTo>
                    <a:pt x="157623" y="45067"/>
                    <a:pt x="156560" y="44536"/>
                    <a:pt x="156206" y="44359"/>
                  </a:cubicBezTo>
                  <a:cubicBezTo>
                    <a:pt x="148412" y="41347"/>
                    <a:pt x="126979" y="32490"/>
                    <a:pt x="120248" y="2732"/>
                  </a:cubicBezTo>
                  <a:cubicBezTo>
                    <a:pt x="119716" y="606"/>
                    <a:pt x="119539" y="75"/>
                    <a:pt x="116528" y="75"/>
                  </a:cubicBezTo>
                  <a:cubicBezTo>
                    <a:pt x="115111" y="75"/>
                    <a:pt x="112985" y="75"/>
                    <a:pt x="112985" y="2200"/>
                  </a:cubicBezTo>
                  <a:cubicBezTo>
                    <a:pt x="112985" y="2555"/>
                    <a:pt x="114579" y="13714"/>
                    <a:pt x="122019" y="25582"/>
                  </a:cubicBezTo>
                  <a:cubicBezTo>
                    <a:pt x="125562" y="30896"/>
                    <a:pt x="130699" y="37096"/>
                    <a:pt x="138315" y="42764"/>
                  </a:cubicBezTo>
                  <a:lnTo>
                    <a:pt x="6704" y="42764"/>
                  </a:lnTo>
                  <a:cubicBezTo>
                    <a:pt x="3515" y="42764"/>
                    <a:pt x="327" y="42764"/>
                    <a:pt x="327" y="46307"/>
                  </a:cubicBezTo>
                  <a:cubicBezTo>
                    <a:pt x="327" y="49850"/>
                    <a:pt x="3515" y="49850"/>
                    <a:pt x="6704" y="49850"/>
                  </a:cubicBezTo>
                  <a:lnTo>
                    <a:pt x="138315" y="49850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形状 241">
              <a:extLst>
                <a:ext uri="{FF2B5EF4-FFF2-40B4-BE49-F238E27FC236}">
                  <a16:creationId xmlns:a16="http://schemas.microsoft.com/office/drawing/2014/main" id="{5BAAF6A2-637C-DC30-9CA5-EE2F14048E69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0771693" y="3901682"/>
              <a:ext cx="58454" cy="117972"/>
            </a:xfrm>
            <a:custGeom>
              <a:avLst/>
              <a:gdLst>
                <a:gd name="connsiteX0" fmla="*/ 36652 w 58454"/>
                <a:gd name="connsiteY0" fmla="*/ 4680 h 117972"/>
                <a:gd name="connsiteX1" fmla="*/ 32578 w 58454"/>
                <a:gd name="connsiteY1" fmla="*/ 75 h 117972"/>
                <a:gd name="connsiteX2" fmla="*/ 339 w 58454"/>
                <a:gd name="connsiteY2" fmla="*/ 11411 h 117972"/>
                <a:gd name="connsiteX3" fmla="*/ 339 w 58454"/>
                <a:gd name="connsiteY3" fmla="*/ 16903 h 117972"/>
                <a:gd name="connsiteX4" fmla="*/ 23544 w 58454"/>
                <a:gd name="connsiteY4" fmla="*/ 12297 h 117972"/>
                <a:gd name="connsiteX5" fmla="*/ 23544 w 58454"/>
                <a:gd name="connsiteY5" fmla="*/ 104053 h 117972"/>
                <a:gd name="connsiteX6" fmla="*/ 7071 w 58454"/>
                <a:gd name="connsiteY6" fmla="*/ 112556 h 117972"/>
                <a:gd name="connsiteX7" fmla="*/ 1402 w 58454"/>
                <a:gd name="connsiteY7" fmla="*/ 112556 h 117972"/>
                <a:gd name="connsiteX8" fmla="*/ 1402 w 58454"/>
                <a:gd name="connsiteY8" fmla="*/ 118047 h 117972"/>
                <a:gd name="connsiteX9" fmla="*/ 30098 w 58454"/>
                <a:gd name="connsiteY9" fmla="*/ 117516 h 117972"/>
                <a:gd name="connsiteX10" fmla="*/ 58794 w 58454"/>
                <a:gd name="connsiteY10" fmla="*/ 118047 h 117972"/>
                <a:gd name="connsiteX11" fmla="*/ 58794 w 58454"/>
                <a:gd name="connsiteY11" fmla="*/ 112556 h 117972"/>
                <a:gd name="connsiteX12" fmla="*/ 53126 w 58454"/>
                <a:gd name="connsiteY12" fmla="*/ 112556 h 117972"/>
                <a:gd name="connsiteX13" fmla="*/ 36652 w 58454"/>
                <a:gd name="connsiteY13" fmla="*/ 104053 h 117972"/>
                <a:gd name="connsiteX14" fmla="*/ 36652 w 58454"/>
                <a:gd name="connsiteY14" fmla="*/ 4680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454" h="117972">
                  <a:moveTo>
                    <a:pt x="36652" y="4680"/>
                  </a:moveTo>
                  <a:cubicBezTo>
                    <a:pt x="36652" y="429"/>
                    <a:pt x="36652" y="75"/>
                    <a:pt x="32578" y="75"/>
                  </a:cubicBezTo>
                  <a:cubicBezTo>
                    <a:pt x="21596" y="11411"/>
                    <a:pt x="6008" y="11411"/>
                    <a:pt x="339" y="11411"/>
                  </a:cubicBezTo>
                  <a:lnTo>
                    <a:pt x="339" y="16903"/>
                  </a:lnTo>
                  <a:cubicBezTo>
                    <a:pt x="3882" y="16903"/>
                    <a:pt x="14333" y="16903"/>
                    <a:pt x="23544" y="12297"/>
                  </a:cubicBezTo>
                  <a:lnTo>
                    <a:pt x="23544" y="104053"/>
                  </a:lnTo>
                  <a:cubicBezTo>
                    <a:pt x="23544" y="110430"/>
                    <a:pt x="23013" y="112556"/>
                    <a:pt x="7071" y="112556"/>
                  </a:cubicBezTo>
                  <a:lnTo>
                    <a:pt x="1402" y="112556"/>
                  </a:lnTo>
                  <a:lnTo>
                    <a:pt x="1402" y="118047"/>
                  </a:lnTo>
                  <a:cubicBezTo>
                    <a:pt x="7602" y="117516"/>
                    <a:pt x="23013" y="117516"/>
                    <a:pt x="30098" y="117516"/>
                  </a:cubicBezTo>
                  <a:cubicBezTo>
                    <a:pt x="37184" y="117516"/>
                    <a:pt x="52594" y="117516"/>
                    <a:pt x="58794" y="118047"/>
                  </a:cubicBezTo>
                  <a:lnTo>
                    <a:pt x="58794" y="112556"/>
                  </a:lnTo>
                  <a:lnTo>
                    <a:pt x="53126" y="112556"/>
                  </a:lnTo>
                  <a:cubicBezTo>
                    <a:pt x="37184" y="112556"/>
                    <a:pt x="36652" y="110607"/>
                    <a:pt x="36652" y="104053"/>
                  </a:cubicBezTo>
                  <a:lnTo>
                    <a:pt x="36652" y="4680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形状 242">
              <a:extLst>
                <a:ext uri="{FF2B5EF4-FFF2-40B4-BE49-F238E27FC236}">
                  <a16:creationId xmlns:a16="http://schemas.microsoft.com/office/drawing/2014/main" id="{C2D2E4AD-0A2F-5D82-7BB8-8BB586A52764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0859730" y="3943309"/>
              <a:ext cx="19307" cy="110532"/>
            </a:xfrm>
            <a:custGeom>
              <a:avLst/>
              <a:gdLst>
                <a:gd name="connsiteX0" fmla="*/ 19121 w 19307"/>
                <a:gd name="connsiteY0" fmla="*/ 9463 h 110532"/>
                <a:gd name="connsiteX1" fmla="*/ 9733 w 19307"/>
                <a:gd name="connsiteY1" fmla="*/ 75 h 110532"/>
                <a:gd name="connsiteX2" fmla="*/ 344 w 19307"/>
                <a:gd name="connsiteY2" fmla="*/ 9463 h 110532"/>
                <a:gd name="connsiteX3" fmla="*/ 9733 w 19307"/>
                <a:gd name="connsiteY3" fmla="*/ 18851 h 110532"/>
                <a:gd name="connsiteX4" fmla="*/ 19121 w 19307"/>
                <a:gd name="connsiteY4" fmla="*/ 9463 h 110532"/>
                <a:gd name="connsiteX5" fmla="*/ 15755 w 19307"/>
                <a:gd name="connsiteY5" fmla="*/ 74472 h 110532"/>
                <a:gd name="connsiteX6" fmla="*/ 4419 w 19307"/>
                <a:gd name="connsiteY6" fmla="*/ 106356 h 110532"/>
                <a:gd name="connsiteX7" fmla="*/ 3179 w 19307"/>
                <a:gd name="connsiteY7" fmla="*/ 108659 h 110532"/>
                <a:gd name="connsiteX8" fmla="*/ 4950 w 19307"/>
                <a:gd name="connsiteY8" fmla="*/ 110607 h 110532"/>
                <a:gd name="connsiteX9" fmla="*/ 19652 w 19307"/>
                <a:gd name="connsiteY9" fmla="*/ 75889 h 110532"/>
                <a:gd name="connsiteX10" fmla="*/ 9733 w 19307"/>
                <a:gd name="connsiteY10" fmla="*/ 57644 h 110532"/>
                <a:gd name="connsiteX11" fmla="*/ 344 w 19307"/>
                <a:gd name="connsiteY11" fmla="*/ 67032 h 110532"/>
                <a:gd name="connsiteX12" fmla="*/ 9733 w 19307"/>
                <a:gd name="connsiteY12" fmla="*/ 76420 h 110532"/>
                <a:gd name="connsiteX13" fmla="*/ 11150 w 19307"/>
                <a:gd name="connsiteY13" fmla="*/ 76243 h 110532"/>
                <a:gd name="connsiteX14" fmla="*/ 15755 w 19307"/>
                <a:gd name="connsiteY14" fmla="*/ 74472 h 11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07" h="110532">
                  <a:moveTo>
                    <a:pt x="19121" y="9463"/>
                  </a:moveTo>
                  <a:cubicBezTo>
                    <a:pt x="19121" y="4326"/>
                    <a:pt x="14870" y="75"/>
                    <a:pt x="9733" y="75"/>
                  </a:cubicBezTo>
                  <a:cubicBezTo>
                    <a:pt x="4596" y="75"/>
                    <a:pt x="344" y="4326"/>
                    <a:pt x="344" y="9463"/>
                  </a:cubicBezTo>
                  <a:cubicBezTo>
                    <a:pt x="344" y="14600"/>
                    <a:pt x="4596" y="18851"/>
                    <a:pt x="9733" y="18851"/>
                  </a:cubicBezTo>
                  <a:cubicBezTo>
                    <a:pt x="14870" y="18851"/>
                    <a:pt x="19121" y="14600"/>
                    <a:pt x="19121" y="9463"/>
                  </a:cubicBezTo>
                  <a:close/>
                  <a:moveTo>
                    <a:pt x="15755" y="74472"/>
                  </a:moveTo>
                  <a:cubicBezTo>
                    <a:pt x="15755" y="79431"/>
                    <a:pt x="15755" y="93248"/>
                    <a:pt x="4419" y="106356"/>
                  </a:cubicBezTo>
                  <a:cubicBezTo>
                    <a:pt x="3179" y="107773"/>
                    <a:pt x="3179" y="108127"/>
                    <a:pt x="3179" y="108659"/>
                  </a:cubicBezTo>
                  <a:cubicBezTo>
                    <a:pt x="3179" y="109899"/>
                    <a:pt x="4064" y="110607"/>
                    <a:pt x="4950" y="110607"/>
                  </a:cubicBezTo>
                  <a:cubicBezTo>
                    <a:pt x="6898" y="110607"/>
                    <a:pt x="19652" y="96436"/>
                    <a:pt x="19652" y="75889"/>
                  </a:cubicBezTo>
                  <a:cubicBezTo>
                    <a:pt x="19652" y="70752"/>
                    <a:pt x="19298" y="57644"/>
                    <a:pt x="9733" y="57644"/>
                  </a:cubicBezTo>
                  <a:cubicBezTo>
                    <a:pt x="3533" y="57644"/>
                    <a:pt x="344" y="62426"/>
                    <a:pt x="344" y="67032"/>
                  </a:cubicBezTo>
                  <a:cubicBezTo>
                    <a:pt x="344" y="71637"/>
                    <a:pt x="3356" y="76420"/>
                    <a:pt x="9733" y="76420"/>
                  </a:cubicBezTo>
                  <a:cubicBezTo>
                    <a:pt x="10618" y="76420"/>
                    <a:pt x="10973" y="76420"/>
                    <a:pt x="11150" y="76243"/>
                  </a:cubicBezTo>
                  <a:cubicBezTo>
                    <a:pt x="12390" y="76066"/>
                    <a:pt x="14338" y="75712"/>
                    <a:pt x="15755" y="7447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形状 243">
              <a:extLst>
                <a:ext uri="{FF2B5EF4-FFF2-40B4-BE49-F238E27FC236}">
                  <a16:creationId xmlns:a16="http://schemas.microsoft.com/office/drawing/2014/main" id="{28DE1B05-7675-4D0B-940B-0FD021547C97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6772384" y="4224247"/>
              <a:ext cx="57391" cy="124880"/>
            </a:xfrm>
            <a:custGeom>
              <a:avLst/>
              <a:gdLst>
                <a:gd name="connsiteX0" fmla="*/ 25268 w 57391"/>
                <a:gd name="connsiteY0" fmla="*/ 48628 h 124880"/>
                <a:gd name="connsiteX1" fmla="*/ 25268 w 57391"/>
                <a:gd name="connsiteY1" fmla="*/ 28081 h 124880"/>
                <a:gd name="connsiteX2" fmla="*/ 41565 w 57391"/>
                <a:gd name="connsiteY2" fmla="*/ 3990 h 124880"/>
                <a:gd name="connsiteX3" fmla="*/ 47410 w 57391"/>
                <a:gd name="connsiteY3" fmla="*/ 5230 h 124880"/>
                <a:gd name="connsiteX4" fmla="*/ 42096 w 57391"/>
                <a:gd name="connsiteY4" fmla="*/ 12670 h 124880"/>
                <a:gd name="connsiteX5" fmla="*/ 49713 w 57391"/>
                <a:gd name="connsiteY5" fmla="*/ 20287 h 124880"/>
                <a:gd name="connsiteX6" fmla="*/ 57507 w 57391"/>
                <a:gd name="connsiteY6" fmla="*/ 12493 h 124880"/>
                <a:gd name="connsiteX7" fmla="*/ 41565 w 57391"/>
                <a:gd name="connsiteY7" fmla="*/ 93 h 124880"/>
                <a:gd name="connsiteX8" fmla="*/ 14109 w 57391"/>
                <a:gd name="connsiteY8" fmla="*/ 28258 h 124880"/>
                <a:gd name="connsiteX9" fmla="*/ 14109 w 57391"/>
                <a:gd name="connsiteY9" fmla="*/ 48628 h 124880"/>
                <a:gd name="connsiteX10" fmla="*/ 115 w 57391"/>
                <a:gd name="connsiteY10" fmla="*/ 48628 h 124880"/>
                <a:gd name="connsiteX11" fmla="*/ 115 w 57391"/>
                <a:gd name="connsiteY11" fmla="*/ 54120 h 124880"/>
                <a:gd name="connsiteX12" fmla="*/ 14109 w 57391"/>
                <a:gd name="connsiteY12" fmla="*/ 54120 h 124880"/>
                <a:gd name="connsiteX13" fmla="*/ 14109 w 57391"/>
                <a:gd name="connsiteY13" fmla="*/ 111512 h 124880"/>
                <a:gd name="connsiteX14" fmla="*/ 292 w 57391"/>
                <a:gd name="connsiteY14" fmla="*/ 119483 h 124880"/>
                <a:gd name="connsiteX15" fmla="*/ 292 w 57391"/>
                <a:gd name="connsiteY15" fmla="*/ 124974 h 124880"/>
                <a:gd name="connsiteX16" fmla="*/ 20486 w 57391"/>
                <a:gd name="connsiteY16" fmla="*/ 124442 h 124880"/>
                <a:gd name="connsiteX17" fmla="*/ 42982 w 57391"/>
                <a:gd name="connsiteY17" fmla="*/ 124974 h 124880"/>
                <a:gd name="connsiteX18" fmla="*/ 42982 w 57391"/>
                <a:gd name="connsiteY18" fmla="*/ 119483 h 124880"/>
                <a:gd name="connsiteX19" fmla="*/ 39262 w 57391"/>
                <a:gd name="connsiteY19" fmla="*/ 119483 h 124880"/>
                <a:gd name="connsiteX20" fmla="*/ 25800 w 57391"/>
                <a:gd name="connsiteY20" fmla="*/ 111157 h 124880"/>
                <a:gd name="connsiteX21" fmla="*/ 25800 w 57391"/>
                <a:gd name="connsiteY21" fmla="*/ 54120 h 124880"/>
                <a:gd name="connsiteX22" fmla="*/ 45993 w 57391"/>
                <a:gd name="connsiteY22" fmla="*/ 54120 h 124880"/>
                <a:gd name="connsiteX23" fmla="*/ 45993 w 57391"/>
                <a:gd name="connsiteY23" fmla="*/ 48628 h 124880"/>
                <a:gd name="connsiteX24" fmla="*/ 25268 w 57391"/>
                <a:gd name="connsiteY24" fmla="*/ 48628 h 1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91" h="124880">
                  <a:moveTo>
                    <a:pt x="25268" y="48628"/>
                  </a:moveTo>
                  <a:lnTo>
                    <a:pt x="25268" y="28081"/>
                  </a:lnTo>
                  <a:cubicBezTo>
                    <a:pt x="25268" y="12493"/>
                    <a:pt x="33771" y="3990"/>
                    <a:pt x="41565" y="3990"/>
                  </a:cubicBezTo>
                  <a:cubicBezTo>
                    <a:pt x="42096" y="3990"/>
                    <a:pt x="44753" y="3990"/>
                    <a:pt x="47410" y="5230"/>
                  </a:cubicBezTo>
                  <a:cubicBezTo>
                    <a:pt x="45285" y="5939"/>
                    <a:pt x="42096" y="8241"/>
                    <a:pt x="42096" y="12670"/>
                  </a:cubicBezTo>
                  <a:cubicBezTo>
                    <a:pt x="42096" y="16744"/>
                    <a:pt x="44930" y="20287"/>
                    <a:pt x="49713" y="20287"/>
                  </a:cubicBezTo>
                  <a:cubicBezTo>
                    <a:pt x="54850" y="20287"/>
                    <a:pt x="57507" y="16744"/>
                    <a:pt x="57507" y="12493"/>
                  </a:cubicBezTo>
                  <a:cubicBezTo>
                    <a:pt x="57507" y="5939"/>
                    <a:pt x="50953" y="93"/>
                    <a:pt x="41565" y="93"/>
                  </a:cubicBezTo>
                  <a:cubicBezTo>
                    <a:pt x="29165" y="93"/>
                    <a:pt x="14109" y="9481"/>
                    <a:pt x="14109" y="28258"/>
                  </a:cubicBezTo>
                  <a:lnTo>
                    <a:pt x="14109" y="48628"/>
                  </a:lnTo>
                  <a:lnTo>
                    <a:pt x="115" y="48628"/>
                  </a:lnTo>
                  <a:lnTo>
                    <a:pt x="115" y="54120"/>
                  </a:lnTo>
                  <a:lnTo>
                    <a:pt x="14109" y="54120"/>
                  </a:lnTo>
                  <a:lnTo>
                    <a:pt x="14109" y="111512"/>
                  </a:lnTo>
                  <a:cubicBezTo>
                    <a:pt x="14109" y="119483"/>
                    <a:pt x="12160" y="119483"/>
                    <a:pt x="292" y="119483"/>
                  </a:cubicBezTo>
                  <a:lnTo>
                    <a:pt x="292" y="124974"/>
                  </a:lnTo>
                  <a:cubicBezTo>
                    <a:pt x="7201" y="124797"/>
                    <a:pt x="15526" y="124442"/>
                    <a:pt x="20486" y="124442"/>
                  </a:cubicBezTo>
                  <a:cubicBezTo>
                    <a:pt x="27571" y="124442"/>
                    <a:pt x="35896" y="124442"/>
                    <a:pt x="42982" y="124974"/>
                  </a:cubicBezTo>
                  <a:lnTo>
                    <a:pt x="42982" y="119483"/>
                  </a:lnTo>
                  <a:lnTo>
                    <a:pt x="39262" y="119483"/>
                  </a:lnTo>
                  <a:cubicBezTo>
                    <a:pt x="26154" y="119483"/>
                    <a:pt x="25800" y="117534"/>
                    <a:pt x="25800" y="111157"/>
                  </a:cubicBezTo>
                  <a:lnTo>
                    <a:pt x="25800" y="54120"/>
                  </a:lnTo>
                  <a:lnTo>
                    <a:pt x="45993" y="54120"/>
                  </a:lnTo>
                  <a:lnTo>
                    <a:pt x="45993" y="48628"/>
                  </a:lnTo>
                  <a:lnTo>
                    <a:pt x="25268" y="48628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形状 244">
              <a:extLst>
                <a:ext uri="{FF2B5EF4-FFF2-40B4-BE49-F238E27FC236}">
                  <a16:creationId xmlns:a16="http://schemas.microsoft.com/office/drawing/2014/main" id="{3B61DBA1-E4E2-D690-FA31-DF7B4C3983A1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6825624" y="4269771"/>
              <a:ext cx="78471" cy="81305"/>
            </a:xfrm>
            <a:custGeom>
              <a:avLst/>
              <a:gdLst>
                <a:gd name="connsiteX0" fmla="*/ 78589 w 78471"/>
                <a:gd name="connsiteY0" fmla="*/ 41543 h 81305"/>
                <a:gd name="connsiteX1" fmla="*/ 39442 w 78471"/>
                <a:gd name="connsiteY1" fmla="*/ 93 h 81305"/>
                <a:gd name="connsiteX2" fmla="*/ 118 w 78471"/>
                <a:gd name="connsiteY2" fmla="*/ 41543 h 81305"/>
                <a:gd name="connsiteX3" fmla="*/ 39265 w 78471"/>
                <a:gd name="connsiteY3" fmla="*/ 81398 h 81305"/>
                <a:gd name="connsiteX4" fmla="*/ 78589 w 78471"/>
                <a:gd name="connsiteY4" fmla="*/ 41543 h 81305"/>
                <a:gd name="connsiteX5" fmla="*/ 39442 w 78471"/>
                <a:gd name="connsiteY5" fmla="*/ 76970 h 81305"/>
                <a:gd name="connsiteX6" fmla="*/ 19249 w 78471"/>
                <a:gd name="connsiteY6" fmla="*/ 65102 h 81305"/>
                <a:gd name="connsiteX7" fmla="*/ 14820 w 78471"/>
                <a:gd name="connsiteY7" fmla="*/ 40126 h 81305"/>
                <a:gd name="connsiteX8" fmla="*/ 19072 w 78471"/>
                <a:gd name="connsiteY8" fmla="*/ 15858 h 81305"/>
                <a:gd name="connsiteX9" fmla="*/ 39265 w 78471"/>
                <a:gd name="connsiteY9" fmla="*/ 3990 h 81305"/>
                <a:gd name="connsiteX10" fmla="*/ 59281 w 78471"/>
                <a:gd name="connsiteY10" fmla="*/ 15504 h 81305"/>
                <a:gd name="connsiteX11" fmla="*/ 63887 w 78471"/>
                <a:gd name="connsiteY11" fmla="*/ 40126 h 81305"/>
                <a:gd name="connsiteX12" fmla="*/ 59990 w 78471"/>
                <a:gd name="connsiteY12" fmla="*/ 63862 h 81305"/>
                <a:gd name="connsiteX13" fmla="*/ 39442 w 78471"/>
                <a:gd name="connsiteY13" fmla="*/ 76970 h 8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471" h="81305">
                  <a:moveTo>
                    <a:pt x="78589" y="41543"/>
                  </a:moveTo>
                  <a:cubicBezTo>
                    <a:pt x="78589" y="18870"/>
                    <a:pt x="60876" y="93"/>
                    <a:pt x="39442" y="93"/>
                  </a:cubicBezTo>
                  <a:cubicBezTo>
                    <a:pt x="17300" y="93"/>
                    <a:pt x="118" y="19401"/>
                    <a:pt x="118" y="41543"/>
                  </a:cubicBezTo>
                  <a:cubicBezTo>
                    <a:pt x="118" y="64393"/>
                    <a:pt x="18540" y="81398"/>
                    <a:pt x="39265" y="81398"/>
                  </a:cubicBezTo>
                  <a:cubicBezTo>
                    <a:pt x="60699" y="81398"/>
                    <a:pt x="78589" y="64039"/>
                    <a:pt x="78589" y="41543"/>
                  </a:cubicBezTo>
                  <a:close/>
                  <a:moveTo>
                    <a:pt x="39442" y="76970"/>
                  </a:moveTo>
                  <a:cubicBezTo>
                    <a:pt x="31825" y="76970"/>
                    <a:pt x="24031" y="73250"/>
                    <a:pt x="19249" y="65102"/>
                  </a:cubicBezTo>
                  <a:cubicBezTo>
                    <a:pt x="14820" y="57308"/>
                    <a:pt x="14820" y="46503"/>
                    <a:pt x="14820" y="40126"/>
                  </a:cubicBezTo>
                  <a:cubicBezTo>
                    <a:pt x="14820" y="33218"/>
                    <a:pt x="14820" y="23652"/>
                    <a:pt x="19072" y="15858"/>
                  </a:cubicBezTo>
                  <a:cubicBezTo>
                    <a:pt x="23854" y="7710"/>
                    <a:pt x="32180" y="3990"/>
                    <a:pt x="39265" y="3990"/>
                  </a:cubicBezTo>
                  <a:cubicBezTo>
                    <a:pt x="47059" y="3990"/>
                    <a:pt x="54676" y="7887"/>
                    <a:pt x="59281" y="15504"/>
                  </a:cubicBezTo>
                  <a:cubicBezTo>
                    <a:pt x="63887" y="23121"/>
                    <a:pt x="63887" y="33395"/>
                    <a:pt x="63887" y="40126"/>
                  </a:cubicBezTo>
                  <a:cubicBezTo>
                    <a:pt x="63887" y="46503"/>
                    <a:pt x="63887" y="56068"/>
                    <a:pt x="59990" y="63862"/>
                  </a:cubicBezTo>
                  <a:cubicBezTo>
                    <a:pt x="56093" y="71833"/>
                    <a:pt x="48299" y="76970"/>
                    <a:pt x="39442" y="76970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形状 245">
              <a:extLst>
                <a:ext uri="{FF2B5EF4-FFF2-40B4-BE49-F238E27FC236}">
                  <a16:creationId xmlns:a16="http://schemas.microsoft.com/office/drawing/2014/main" id="{42C2817C-572A-5503-4F6A-13804639EDAB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6914192" y="4270834"/>
              <a:ext cx="59517" cy="78294"/>
            </a:xfrm>
            <a:custGeom>
              <a:avLst/>
              <a:gdLst>
                <a:gd name="connsiteX0" fmla="*/ 24745 w 59517"/>
                <a:gd name="connsiteY0" fmla="*/ 19578 h 78294"/>
                <a:gd name="connsiteX1" fmla="*/ 24745 w 59517"/>
                <a:gd name="connsiteY1" fmla="*/ 93 h 78294"/>
                <a:gd name="connsiteX2" fmla="*/ 123 w 59517"/>
                <a:gd name="connsiteY2" fmla="*/ 2042 h 78294"/>
                <a:gd name="connsiteX3" fmla="*/ 123 w 59517"/>
                <a:gd name="connsiteY3" fmla="*/ 7533 h 78294"/>
                <a:gd name="connsiteX4" fmla="*/ 13940 w 59517"/>
                <a:gd name="connsiteY4" fmla="*/ 17452 h 78294"/>
                <a:gd name="connsiteX5" fmla="*/ 13940 w 59517"/>
                <a:gd name="connsiteY5" fmla="*/ 64925 h 78294"/>
                <a:gd name="connsiteX6" fmla="*/ 123 w 59517"/>
                <a:gd name="connsiteY6" fmla="*/ 72896 h 78294"/>
                <a:gd name="connsiteX7" fmla="*/ 123 w 59517"/>
                <a:gd name="connsiteY7" fmla="*/ 78387 h 78294"/>
                <a:gd name="connsiteX8" fmla="*/ 20317 w 59517"/>
                <a:gd name="connsiteY8" fmla="*/ 77856 h 78294"/>
                <a:gd name="connsiteX9" fmla="*/ 42813 w 59517"/>
                <a:gd name="connsiteY9" fmla="*/ 78387 h 78294"/>
                <a:gd name="connsiteX10" fmla="*/ 42813 w 59517"/>
                <a:gd name="connsiteY10" fmla="*/ 72896 h 78294"/>
                <a:gd name="connsiteX11" fmla="*/ 39093 w 59517"/>
                <a:gd name="connsiteY11" fmla="*/ 72896 h 78294"/>
                <a:gd name="connsiteX12" fmla="*/ 25631 w 59517"/>
                <a:gd name="connsiteY12" fmla="*/ 64571 h 78294"/>
                <a:gd name="connsiteX13" fmla="*/ 25631 w 59517"/>
                <a:gd name="connsiteY13" fmla="*/ 37292 h 78294"/>
                <a:gd name="connsiteX14" fmla="*/ 46533 w 59517"/>
                <a:gd name="connsiteY14" fmla="*/ 3990 h 78294"/>
                <a:gd name="connsiteX15" fmla="*/ 48481 w 59517"/>
                <a:gd name="connsiteY15" fmla="*/ 4167 h 78294"/>
                <a:gd name="connsiteX16" fmla="*/ 44407 w 59517"/>
                <a:gd name="connsiteY16" fmla="*/ 11076 h 78294"/>
                <a:gd name="connsiteX17" fmla="*/ 52024 w 59517"/>
                <a:gd name="connsiteY17" fmla="*/ 18692 h 78294"/>
                <a:gd name="connsiteX18" fmla="*/ 59641 w 59517"/>
                <a:gd name="connsiteY18" fmla="*/ 10898 h 78294"/>
                <a:gd name="connsiteX19" fmla="*/ 46533 w 59517"/>
                <a:gd name="connsiteY19" fmla="*/ 93 h 78294"/>
                <a:gd name="connsiteX20" fmla="*/ 24745 w 59517"/>
                <a:gd name="connsiteY20" fmla="*/ 19578 h 7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517" h="78294">
                  <a:moveTo>
                    <a:pt x="24745" y="19578"/>
                  </a:moveTo>
                  <a:lnTo>
                    <a:pt x="24745" y="93"/>
                  </a:lnTo>
                  <a:lnTo>
                    <a:pt x="123" y="2042"/>
                  </a:lnTo>
                  <a:lnTo>
                    <a:pt x="123" y="7533"/>
                  </a:lnTo>
                  <a:cubicBezTo>
                    <a:pt x="12523" y="7533"/>
                    <a:pt x="13940" y="8773"/>
                    <a:pt x="13940" y="17452"/>
                  </a:cubicBezTo>
                  <a:lnTo>
                    <a:pt x="13940" y="64925"/>
                  </a:lnTo>
                  <a:cubicBezTo>
                    <a:pt x="13940" y="72896"/>
                    <a:pt x="11991" y="72896"/>
                    <a:pt x="123" y="72896"/>
                  </a:cubicBezTo>
                  <a:lnTo>
                    <a:pt x="123" y="78387"/>
                  </a:lnTo>
                  <a:cubicBezTo>
                    <a:pt x="7031" y="78210"/>
                    <a:pt x="15357" y="77856"/>
                    <a:pt x="20317" y="77856"/>
                  </a:cubicBezTo>
                  <a:cubicBezTo>
                    <a:pt x="27402" y="77856"/>
                    <a:pt x="35727" y="77856"/>
                    <a:pt x="42813" y="78387"/>
                  </a:cubicBezTo>
                  <a:lnTo>
                    <a:pt x="42813" y="72896"/>
                  </a:lnTo>
                  <a:lnTo>
                    <a:pt x="39093" y="72896"/>
                  </a:lnTo>
                  <a:cubicBezTo>
                    <a:pt x="25985" y="72896"/>
                    <a:pt x="25631" y="70947"/>
                    <a:pt x="25631" y="64571"/>
                  </a:cubicBezTo>
                  <a:lnTo>
                    <a:pt x="25631" y="37292"/>
                  </a:lnTo>
                  <a:cubicBezTo>
                    <a:pt x="25631" y="19755"/>
                    <a:pt x="33070" y="3990"/>
                    <a:pt x="46533" y="3990"/>
                  </a:cubicBezTo>
                  <a:cubicBezTo>
                    <a:pt x="47773" y="3990"/>
                    <a:pt x="48127" y="3990"/>
                    <a:pt x="48481" y="4167"/>
                  </a:cubicBezTo>
                  <a:cubicBezTo>
                    <a:pt x="47950" y="4344"/>
                    <a:pt x="44407" y="6470"/>
                    <a:pt x="44407" y="11076"/>
                  </a:cubicBezTo>
                  <a:cubicBezTo>
                    <a:pt x="44407" y="16035"/>
                    <a:pt x="48127" y="18692"/>
                    <a:pt x="52024" y="18692"/>
                  </a:cubicBezTo>
                  <a:cubicBezTo>
                    <a:pt x="55212" y="18692"/>
                    <a:pt x="59641" y="16567"/>
                    <a:pt x="59641" y="10898"/>
                  </a:cubicBezTo>
                  <a:cubicBezTo>
                    <a:pt x="59641" y="5230"/>
                    <a:pt x="54149" y="93"/>
                    <a:pt x="46533" y="93"/>
                  </a:cubicBezTo>
                  <a:cubicBezTo>
                    <a:pt x="33602" y="93"/>
                    <a:pt x="27225" y="11961"/>
                    <a:pt x="24745" y="19578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形状 246">
              <a:extLst>
                <a:ext uri="{FF2B5EF4-FFF2-40B4-BE49-F238E27FC236}">
                  <a16:creationId xmlns:a16="http://schemas.microsoft.com/office/drawing/2014/main" id="{9310485D-5B86-5E2A-0CE9-2FC6A2A81F59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7041730" y="4225664"/>
              <a:ext cx="74928" cy="159776"/>
            </a:xfrm>
            <a:custGeom>
              <a:avLst/>
              <a:gdLst>
                <a:gd name="connsiteX0" fmla="*/ 23335 w 74928"/>
                <a:gd name="connsiteY0" fmla="*/ 69353 h 159776"/>
                <a:gd name="connsiteX1" fmla="*/ 130 w 74928"/>
                <a:gd name="connsiteY1" fmla="*/ 105135 h 159776"/>
                <a:gd name="connsiteX2" fmla="*/ 5267 w 74928"/>
                <a:gd name="connsiteY2" fmla="*/ 119128 h 159776"/>
                <a:gd name="connsiteX3" fmla="*/ 25815 w 74928"/>
                <a:gd name="connsiteY3" fmla="*/ 130642 h 159776"/>
                <a:gd name="connsiteX4" fmla="*/ 47248 w 74928"/>
                <a:gd name="connsiteY4" fmla="*/ 138968 h 159776"/>
                <a:gd name="connsiteX5" fmla="*/ 53448 w 74928"/>
                <a:gd name="connsiteY5" fmla="*/ 146584 h 159776"/>
                <a:gd name="connsiteX6" fmla="*/ 44769 w 74928"/>
                <a:gd name="connsiteY6" fmla="*/ 155973 h 159776"/>
                <a:gd name="connsiteX7" fmla="*/ 29181 w 74928"/>
                <a:gd name="connsiteY7" fmla="*/ 150304 h 159776"/>
                <a:gd name="connsiteX8" fmla="*/ 27232 w 74928"/>
                <a:gd name="connsiteY8" fmla="*/ 149419 h 159776"/>
                <a:gd name="connsiteX9" fmla="*/ 25461 w 74928"/>
                <a:gd name="connsiteY9" fmla="*/ 151367 h 159776"/>
                <a:gd name="connsiteX10" fmla="*/ 44769 w 74928"/>
                <a:gd name="connsiteY10" fmla="*/ 159870 h 159776"/>
                <a:gd name="connsiteX11" fmla="*/ 63191 w 74928"/>
                <a:gd name="connsiteY11" fmla="*/ 140916 h 159776"/>
                <a:gd name="connsiteX12" fmla="*/ 54688 w 74928"/>
                <a:gd name="connsiteY12" fmla="*/ 128339 h 159776"/>
                <a:gd name="connsiteX13" fmla="*/ 43883 w 74928"/>
                <a:gd name="connsiteY13" fmla="*/ 124265 h 159776"/>
                <a:gd name="connsiteX14" fmla="*/ 33078 w 74928"/>
                <a:gd name="connsiteY14" fmla="*/ 120191 h 159776"/>
                <a:gd name="connsiteX15" fmla="*/ 22449 w 74928"/>
                <a:gd name="connsiteY15" fmla="*/ 115940 h 159776"/>
                <a:gd name="connsiteX16" fmla="*/ 9164 w 74928"/>
                <a:gd name="connsiteY16" fmla="*/ 100175 h 159776"/>
                <a:gd name="connsiteX17" fmla="*/ 30952 w 74928"/>
                <a:gd name="connsiteY17" fmla="*/ 70062 h 159776"/>
                <a:gd name="connsiteX18" fmla="*/ 46540 w 74928"/>
                <a:gd name="connsiteY18" fmla="*/ 72365 h 159776"/>
                <a:gd name="connsiteX19" fmla="*/ 63014 w 74928"/>
                <a:gd name="connsiteY19" fmla="*/ 66873 h 159776"/>
                <a:gd name="connsiteX20" fmla="*/ 48488 w 74928"/>
                <a:gd name="connsiteY20" fmla="*/ 62091 h 159776"/>
                <a:gd name="connsiteX21" fmla="*/ 33609 w 74928"/>
                <a:gd name="connsiteY21" fmla="*/ 64216 h 159776"/>
                <a:gd name="connsiteX22" fmla="*/ 28295 w 74928"/>
                <a:gd name="connsiteY22" fmla="*/ 50400 h 159776"/>
                <a:gd name="connsiteX23" fmla="*/ 47957 w 74928"/>
                <a:gd name="connsiteY23" fmla="*/ 20287 h 159776"/>
                <a:gd name="connsiteX24" fmla="*/ 59294 w 74928"/>
                <a:gd name="connsiteY24" fmla="*/ 24184 h 159776"/>
                <a:gd name="connsiteX25" fmla="*/ 75059 w 74928"/>
                <a:gd name="connsiteY25" fmla="*/ 18692 h 159776"/>
                <a:gd name="connsiteX26" fmla="*/ 60356 w 74928"/>
                <a:gd name="connsiteY26" fmla="*/ 13910 h 159776"/>
                <a:gd name="connsiteX27" fmla="*/ 49197 w 74928"/>
                <a:gd name="connsiteY27" fmla="*/ 14795 h 159776"/>
                <a:gd name="connsiteX28" fmla="*/ 48311 w 74928"/>
                <a:gd name="connsiteY28" fmla="*/ 8950 h 159776"/>
                <a:gd name="connsiteX29" fmla="*/ 49197 w 74928"/>
                <a:gd name="connsiteY29" fmla="*/ 2396 h 159776"/>
                <a:gd name="connsiteX30" fmla="*/ 47071 w 74928"/>
                <a:gd name="connsiteY30" fmla="*/ 93 h 159776"/>
                <a:gd name="connsiteX31" fmla="*/ 43883 w 74928"/>
                <a:gd name="connsiteY31" fmla="*/ 8773 h 159776"/>
                <a:gd name="connsiteX32" fmla="*/ 45123 w 74928"/>
                <a:gd name="connsiteY32" fmla="*/ 15681 h 159776"/>
                <a:gd name="connsiteX33" fmla="*/ 14124 w 74928"/>
                <a:gd name="connsiteY33" fmla="*/ 48806 h 159776"/>
                <a:gd name="connsiteX34" fmla="*/ 25638 w 74928"/>
                <a:gd name="connsiteY34" fmla="*/ 67582 h 159776"/>
                <a:gd name="connsiteX35" fmla="*/ 23335 w 74928"/>
                <a:gd name="connsiteY35" fmla="*/ 69353 h 159776"/>
                <a:gd name="connsiteX36" fmla="*/ 52031 w 74928"/>
                <a:gd name="connsiteY36" fmla="*/ 18692 h 159776"/>
                <a:gd name="connsiteX37" fmla="*/ 60534 w 74928"/>
                <a:gd name="connsiteY37" fmla="*/ 17807 h 159776"/>
                <a:gd name="connsiteX38" fmla="*/ 70453 w 74928"/>
                <a:gd name="connsiteY38" fmla="*/ 18870 h 159776"/>
                <a:gd name="connsiteX39" fmla="*/ 59471 w 74928"/>
                <a:gd name="connsiteY39" fmla="*/ 20287 h 159776"/>
                <a:gd name="connsiteX40" fmla="*/ 52031 w 74928"/>
                <a:gd name="connsiteY40" fmla="*/ 18692 h 159776"/>
                <a:gd name="connsiteX41" fmla="*/ 38214 w 74928"/>
                <a:gd name="connsiteY41" fmla="*/ 67050 h 159776"/>
                <a:gd name="connsiteX42" fmla="*/ 48311 w 74928"/>
                <a:gd name="connsiteY42" fmla="*/ 65988 h 159776"/>
                <a:gd name="connsiteX43" fmla="*/ 58408 w 74928"/>
                <a:gd name="connsiteY43" fmla="*/ 67050 h 159776"/>
                <a:gd name="connsiteX44" fmla="*/ 47071 w 74928"/>
                <a:gd name="connsiteY44" fmla="*/ 68468 h 159776"/>
                <a:gd name="connsiteX45" fmla="*/ 38214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335" y="69353"/>
                  </a:moveTo>
                  <a:cubicBezTo>
                    <a:pt x="4027" y="82107"/>
                    <a:pt x="130" y="98758"/>
                    <a:pt x="130" y="105135"/>
                  </a:cubicBezTo>
                  <a:cubicBezTo>
                    <a:pt x="130" y="113637"/>
                    <a:pt x="4913" y="118597"/>
                    <a:pt x="5267" y="119128"/>
                  </a:cubicBezTo>
                  <a:cubicBezTo>
                    <a:pt x="10936" y="124974"/>
                    <a:pt x="12530" y="125682"/>
                    <a:pt x="25815" y="130642"/>
                  </a:cubicBezTo>
                  <a:lnTo>
                    <a:pt x="47248" y="138968"/>
                  </a:lnTo>
                  <a:cubicBezTo>
                    <a:pt x="49905" y="140208"/>
                    <a:pt x="53448" y="141448"/>
                    <a:pt x="53448" y="146584"/>
                  </a:cubicBezTo>
                  <a:cubicBezTo>
                    <a:pt x="53448" y="150659"/>
                    <a:pt x="50260" y="155973"/>
                    <a:pt x="44769" y="155973"/>
                  </a:cubicBezTo>
                  <a:cubicBezTo>
                    <a:pt x="36975" y="155973"/>
                    <a:pt x="31129" y="151721"/>
                    <a:pt x="29181" y="150304"/>
                  </a:cubicBezTo>
                  <a:cubicBezTo>
                    <a:pt x="28118" y="149596"/>
                    <a:pt x="27941" y="149419"/>
                    <a:pt x="27232" y="149419"/>
                  </a:cubicBezTo>
                  <a:cubicBezTo>
                    <a:pt x="25815" y="149419"/>
                    <a:pt x="25461" y="150659"/>
                    <a:pt x="25461" y="151367"/>
                  </a:cubicBezTo>
                  <a:cubicBezTo>
                    <a:pt x="25461" y="153493"/>
                    <a:pt x="34849" y="159870"/>
                    <a:pt x="44769" y="159870"/>
                  </a:cubicBezTo>
                  <a:cubicBezTo>
                    <a:pt x="55751" y="159870"/>
                    <a:pt x="63191" y="149596"/>
                    <a:pt x="63191" y="140916"/>
                  </a:cubicBezTo>
                  <a:cubicBezTo>
                    <a:pt x="63191" y="132414"/>
                    <a:pt x="56637" y="129225"/>
                    <a:pt x="54688" y="128339"/>
                  </a:cubicBezTo>
                  <a:cubicBezTo>
                    <a:pt x="52208" y="127454"/>
                    <a:pt x="46186" y="125151"/>
                    <a:pt x="43883" y="124265"/>
                  </a:cubicBezTo>
                  <a:cubicBezTo>
                    <a:pt x="40340" y="122848"/>
                    <a:pt x="36797" y="121431"/>
                    <a:pt x="33078" y="120191"/>
                  </a:cubicBezTo>
                  <a:lnTo>
                    <a:pt x="22449" y="115940"/>
                  </a:lnTo>
                  <a:cubicBezTo>
                    <a:pt x="14478" y="112752"/>
                    <a:pt x="9164" y="107615"/>
                    <a:pt x="9164" y="100175"/>
                  </a:cubicBezTo>
                  <a:cubicBezTo>
                    <a:pt x="9164" y="92912"/>
                    <a:pt x="16073" y="77502"/>
                    <a:pt x="30952" y="70062"/>
                  </a:cubicBezTo>
                  <a:cubicBezTo>
                    <a:pt x="37506" y="72365"/>
                    <a:pt x="42820" y="72365"/>
                    <a:pt x="46540" y="72365"/>
                  </a:cubicBezTo>
                  <a:cubicBezTo>
                    <a:pt x="51854" y="72365"/>
                    <a:pt x="63014" y="72365"/>
                    <a:pt x="63014" y="66873"/>
                  </a:cubicBezTo>
                  <a:cubicBezTo>
                    <a:pt x="63014" y="62445"/>
                    <a:pt x="55397" y="62091"/>
                    <a:pt x="48488" y="62091"/>
                  </a:cubicBezTo>
                  <a:cubicBezTo>
                    <a:pt x="45300" y="62091"/>
                    <a:pt x="40163" y="62091"/>
                    <a:pt x="33609" y="64216"/>
                  </a:cubicBezTo>
                  <a:cubicBezTo>
                    <a:pt x="29003" y="59611"/>
                    <a:pt x="28295" y="53765"/>
                    <a:pt x="28295" y="50400"/>
                  </a:cubicBezTo>
                  <a:cubicBezTo>
                    <a:pt x="28295" y="40480"/>
                    <a:pt x="34672" y="26841"/>
                    <a:pt x="47957" y="20287"/>
                  </a:cubicBezTo>
                  <a:cubicBezTo>
                    <a:pt x="51145" y="24184"/>
                    <a:pt x="55220" y="24184"/>
                    <a:pt x="59294" y="24184"/>
                  </a:cubicBezTo>
                  <a:cubicBezTo>
                    <a:pt x="63722" y="24184"/>
                    <a:pt x="75059" y="24184"/>
                    <a:pt x="75059" y="18692"/>
                  </a:cubicBezTo>
                  <a:cubicBezTo>
                    <a:pt x="75059" y="14087"/>
                    <a:pt x="67265" y="13910"/>
                    <a:pt x="60356" y="13910"/>
                  </a:cubicBezTo>
                  <a:cubicBezTo>
                    <a:pt x="58054" y="13910"/>
                    <a:pt x="53802" y="13910"/>
                    <a:pt x="49197" y="14795"/>
                  </a:cubicBezTo>
                  <a:cubicBezTo>
                    <a:pt x="48666" y="13201"/>
                    <a:pt x="48311" y="11961"/>
                    <a:pt x="48311" y="8950"/>
                  </a:cubicBezTo>
                  <a:cubicBezTo>
                    <a:pt x="48311" y="6470"/>
                    <a:pt x="49197" y="2750"/>
                    <a:pt x="49197" y="2396"/>
                  </a:cubicBezTo>
                  <a:cubicBezTo>
                    <a:pt x="49197" y="979"/>
                    <a:pt x="48311" y="93"/>
                    <a:pt x="47071" y="93"/>
                  </a:cubicBezTo>
                  <a:cubicBezTo>
                    <a:pt x="43883" y="93"/>
                    <a:pt x="43883" y="8241"/>
                    <a:pt x="43883" y="8773"/>
                  </a:cubicBezTo>
                  <a:cubicBezTo>
                    <a:pt x="43883" y="12316"/>
                    <a:pt x="44946" y="14973"/>
                    <a:pt x="45123" y="15681"/>
                  </a:cubicBezTo>
                  <a:cubicBezTo>
                    <a:pt x="26169" y="20995"/>
                    <a:pt x="14124" y="35166"/>
                    <a:pt x="14124" y="48806"/>
                  </a:cubicBezTo>
                  <a:cubicBezTo>
                    <a:pt x="14124" y="55360"/>
                    <a:pt x="17312" y="62799"/>
                    <a:pt x="25638" y="67582"/>
                  </a:cubicBezTo>
                  <a:lnTo>
                    <a:pt x="23335" y="69353"/>
                  </a:lnTo>
                  <a:close/>
                  <a:moveTo>
                    <a:pt x="52031" y="18692"/>
                  </a:moveTo>
                  <a:cubicBezTo>
                    <a:pt x="54865" y="17807"/>
                    <a:pt x="58585" y="17807"/>
                    <a:pt x="60534" y="17807"/>
                  </a:cubicBezTo>
                  <a:cubicBezTo>
                    <a:pt x="66556" y="17807"/>
                    <a:pt x="67265" y="17984"/>
                    <a:pt x="70453" y="18870"/>
                  </a:cubicBezTo>
                  <a:cubicBezTo>
                    <a:pt x="69036" y="19401"/>
                    <a:pt x="67265" y="20287"/>
                    <a:pt x="59471" y="20287"/>
                  </a:cubicBezTo>
                  <a:cubicBezTo>
                    <a:pt x="56105" y="20287"/>
                    <a:pt x="53980" y="20287"/>
                    <a:pt x="52031" y="18692"/>
                  </a:cubicBezTo>
                  <a:close/>
                  <a:moveTo>
                    <a:pt x="38214" y="67050"/>
                  </a:moveTo>
                  <a:cubicBezTo>
                    <a:pt x="42289" y="65988"/>
                    <a:pt x="46186" y="65988"/>
                    <a:pt x="48311" y="65988"/>
                  </a:cubicBezTo>
                  <a:cubicBezTo>
                    <a:pt x="54511" y="65988"/>
                    <a:pt x="55220" y="66165"/>
                    <a:pt x="58408" y="67050"/>
                  </a:cubicBezTo>
                  <a:cubicBezTo>
                    <a:pt x="56991" y="67759"/>
                    <a:pt x="55220" y="68468"/>
                    <a:pt x="47071" y="68468"/>
                  </a:cubicBezTo>
                  <a:cubicBezTo>
                    <a:pt x="42997" y="68468"/>
                    <a:pt x="41403" y="68468"/>
                    <a:pt x="38214" y="67050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形状 247">
              <a:extLst>
                <a:ext uri="{FF2B5EF4-FFF2-40B4-BE49-F238E27FC236}">
                  <a16:creationId xmlns:a16="http://schemas.microsoft.com/office/drawing/2014/main" id="{7015864C-F399-C5BD-4BE9-1E9A99844773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7182248" y="4258612"/>
              <a:ext cx="157296" cy="92464"/>
            </a:xfrm>
            <a:custGeom>
              <a:avLst/>
              <a:gdLst>
                <a:gd name="connsiteX0" fmla="*/ 138127 w 157296"/>
                <a:gd name="connsiteY0" fmla="*/ 49868 h 92464"/>
                <a:gd name="connsiteX1" fmla="*/ 122184 w 157296"/>
                <a:gd name="connsiteY1" fmla="*/ 66873 h 92464"/>
                <a:gd name="connsiteX2" fmla="*/ 112796 w 157296"/>
                <a:gd name="connsiteY2" fmla="*/ 90432 h 92464"/>
                <a:gd name="connsiteX3" fmla="*/ 116339 w 157296"/>
                <a:gd name="connsiteY3" fmla="*/ 92558 h 92464"/>
                <a:gd name="connsiteX4" fmla="*/ 120236 w 157296"/>
                <a:gd name="connsiteY4" fmla="*/ 89015 h 92464"/>
                <a:gd name="connsiteX5" fmla="*/ 154777 w 157296"/>
                <a:gd name="connsiteY5" fmla="*/ 48628 h 92464"/>
                <a:gd name="connsiteX6" fmla="*/ 157434 w 157296"/>
                <a:gd name="connsiteY6" fmla="*/ 46326 h 92464"/>
                <a:gd name="connsiteX7" fmla="*/ 156017 w 157296"/>
                <a:gd name="connsiteY7" fmla="*/ 44377 h 92464"/>
                <a:gd name="connsiteX8" fmla="*/ 120059 w 157296"/>
                <a:gd name="connsiteY8" fmla="*/ 2750 h 92464"/>
                <a:gd name="connsiteX9" fmla="*/ 116339 w 157296"/>
                <a:gd name="connsiteY9" fmla="*/ 93 h 92464"/>
                <a:gd name="connsiteX10" fmla="*/ 112796 w 157296"/>
                <a:gd name="connsiteY10" fmla="*/ 2219 h 92464"/>
                <a:gd name="connsiteX11" fmla="*/ 121830 w 157296"/>
                <a:gd name="connsiteY11" fmla="*/ 25601 h 92464"/>
                <a:gd name="connsiteX12" fmla="*/ 138127 w 157296"/>
                <a:gd name="connsiteY12" fmla="*/ 42783 h 92464"/>
                <a:gd name="connsiteX13" fmla="*/ 6515 w 157296"/>
                <a:gd name="connsiteY13" fmla="*/ 42783 h 92464"/>
                <a:gd name="connsiteX14" fmla="*/ 138 w 157296"/>
                <a:gd name="connsiteY14" fmla="*/ 46326 h 92464"/>
                <a:gd name="connsiteX15" fmla="*/ 6515 w 157296"/>
                <a:gd name="connsiteY15" fmla="*/ 49868 h 92464"/>
                <a:gd name="connsiteX16" fmla="*/ 138127 w 157296"/>
                <a:gd name="connsiteY16" fmla="*/ 49868 h 9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96" h="92464">
                  <a:moveTo>
                    <a:pt x="138127" y="49868"/>
                  </a:moveTo>
                  <a:cubicBezTo>
                    <a:pt x="128384" y="57308"/>
                    <a:pt x="123602" y="64571"/>
                    <a:pt x="122184" y="66873"/>
                  </a:cubicBezTo>
                  <a:cubicBezTo>
                    <a:pt x="114213" y="79096"/>
                    <a:pt x="112796" y="90255"/>
                    <a:pt x="112796" y="90432"/>
                  </a:cubicBezTo>
                  <a:cubicBezTo>
                    <a:pt x="112796" y="92558"/>
                    <a:pt x="114922" y="92558"/>
                    <a:pt x="116339" y="92558"/>
                  </a:cubicBezTo>
                  <a:cubicBezTo>
                    <a:pt x="119350" y="92558"/>
                    <a:pt x="119527" y="92204"/>
                    <a:pt x="120236" y="89015"/>
                  </a:cubicBezTo>
                  <a:cubicBezTo>
                    <a:pt x="124310" y="71656"/>
                    <a:pt x="134761" y="56777"/>
                    <a:pt x="154777" y="48628"/>
                  </a:cubicBezTo>
                  <a:cubicBezTo>
                    <a:pt x="156903" y="47920"/>
                    <a:pt x="157434" y="47566"/>
                    <a:pt x="157434" y="46326"/>
                  </a:cubicBezTo>
                  <a:cubicBezTo>
                    <a:pt x="157434" y="45086"/>
                    <a:pt x="156372" y="44554"/>
                    <a:pt x="156017" y="44377"/>
                  </a:cubicBezTo>
                  <a:cubicBezTo>
                    <a:pt x="148223" y="41366"/>
                    <a:pt x="126790" y="32509"/>
                    <a:pt x="120059" y="2750"/>
                  </a:cubicBezTo>
                  <a:cubicBezTo>
                    <a:pt x="119527" y="625"/>
                    <a:pt x="119350" y="93"/>
                    <a:pt x="116339" y="93"/>
                  </a:cubicBezTo>
                  <a:cubicBezTo>
                    <a:pt x="114922" y="93"/>
                    <a:pt x="112796" y="93"/>
                    <a:pt x="112796" y="2219"/>
                  </a:cubicBezTo>
                  <a:cubicBezTo>
                    <a:pt x="112796" y="2573"/>
                    <a:pt x="114390" y="13733"/>
                    <a:pt x="121830" y="25601"/>
                  </a:cubicBezTo>
                  <a:cubicBezTo>
                    <a:pt x="125373" y="30915"/>
                    <a:pt x="130510" y="37115"/>
                    <a:pt x="138127" y="42783"/>
                  </a:cubicBezTo>
                  <a:lnTo>
                    <a:pt x="6515" y="42783"/>
                  </a:lnTo>
                  <a:cubicBezTo>
                    <a:pt x="3326" y="42783"/>
                    <a:pt x="138" y="42783"/>
                    <a:pt x="138" y="46326"/>
                  </a:cubicBezTo>
                  <a:cubicBezTo>
                    <a:pt x="138" y="49868"/>
                    <a:pt x="3326" y="49868"/>
                    <a:pt x="6515" y="49868"/>
                  </a:cubicBezTo>
                  <a:lnTo>
                    <a:pt x="138127" y="49868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形状 248">
              <a:extLst>
                <a:ext uri="{FF2B5EF4-FFF2-40B4-BE49-F238E27FC236}">
                  <a16:creationId xmlns:a16="http://schemas.microsoft.com/office/drawing/2014/main" id="{FEE87CB0-D01B-154F-50BA-97D087ADB922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7408587" y="4270834"/>
              <a:ext cx="157473" cy="80242"/>
            </a:xfrm>
            <a:custGeom>
              <a:avLst/>
              <a:gdLst>
                <a:gd name="connsiteX0" fmla="*/ 80393 w 157473"/>
                <a:gd name="connsiteY0" fmla="*/ 30383 h 80242"/>
                <a:gd name="connsiteX1" fmla="*/ 63211 w 157473"/>
                <a:gd name="connsiteY1" fmla="*/ 11253 h 80242"/>
                <a:gd name="connsiteX2" fmla="*/ 34338 w 157473"/>
                <a:gd name="connsiteY2" fmla="*/ 93 h 80242"/>
                <a:gd name="connsiteX3" fmla="*/ 151 w 157473"/>
                <a:gd name="connsiteY3" fmla="*/ 40303 h 80242"/>
                <a:gd name="connsiteX4" fmla="*/ 33629 w 157473"/>
                <a:gd name="connsiteY4" fmla="*/ 80336 h 80242"/>
                <a:gd name="connsiteX5" fmla="*/ 77382 w 157473"/>
                <a:gd name="connsiteY5" fmla="*/ 50045 h 80242"/>
                <a:gd name="connsiteX6" fmla="*/ 94564 w 157473"/>
                <a:gd name="connsiteY6" fmla="*/ 69176 h 80242"/>
                <a:gd name="connsiteX7" fmla="*/ 123437 w 157473"/>
                <a:gd name="connsiteY7" fmla="*/ 80336 h 80242"/>
                <a:gd name="connsiteX8" fmla="*/ 157624 w 157473"/>
                <a:gd name="connsiteY8" fmla="*/ 40126 h 80242"/>
                <a:gd name="connsiteX9" fmla="*/ 124146 w 157473"/>
                <a:gd name="connsiteY9" fmla="*/ 93 h 80242"/>
                <a:gd name="connsiteX10" fmla="*/ 80393 w 157473"/>
                <a:gd name="connsiteY10" fmla="*/ 30383 h 80242"/>
                <a:gd name="connsiteX11" fmla="*/ 84999 w 157473"/>
                <a:gd name="connsiteY11" fmla="*/ 36406 h 80242"/>
                <a:gd name="connsiteX12" fmla="*/ 125386 w 157473"/>
                <a:gd name="connsiteY12" fmla="*/ 5762 h 80242"/>
                <a:gd name="connsiteX13" fmla="*/ 153727 w 157473"/>
                <a:gd name="connsiteY13" fmla="*/ 40126 h 80242"/>
                <a:gd name="connsiteX14" fmla="*/ 126271 w 157473"/>
                <a:gd name="connsiteY14" fmla="*/ 71833 h 80242"/>
                <a:gd name="connsiteX15" fmla="*/ 104306 w 157473"/>
                <a:gd name="connsiteY15" fmla="*/ 60674 h 80242"/>
                <a:gd name="connsiteX16" fmla="*/ 84999 w 157473"/>
                <a:gd name="connsiteY16" fmla="*/ 36406 h 80242"/>
                <a:gd name="connsiteX17" fmla="*/ 72776 w 157473"/>
                <a:gd name="connsiteY17" fmla="*/ 44023 h 80242"/>
                <a:gd name="connsiteX18" fmla="*/ 32389 w 157473"/>
                <a:gd name="connsiteY18" fmla="*/ 74667 h 80242"/>
                <a:gd name="connsiteX19" fmla="*/ 4048 w 157473"/>
                <a:gd name="connsiteY19" fmla="*/ 40303 h 80242"/>
                <a:gd name="connsiteX20" fmla="*/ 31504 w 157473"/>
                <a:gd name="connsiteY20" fmla="*/ 8596 h 80242"/>
                <a:gd name="connsiteX21" fmla="*/ 53468 w 157473"/>
                <a:gd name="connsiteY21" fmla="*/ 19755 h 80242"/>
                <a:gd name="connsiteX22" fmla="*/ 72776 w 157473"/>
                <a:gd name="connsiteY22" fmla="*/ 44023 h 8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7473" h="80242">
                  <a:moveTo>
                    <a:pt x="80393" y="30383"/>
                  </a:moveTo>
                  <a:cubicBezTo>
                    <a:pt x="70828" y="18338"/>
                    <a:pt x="68702" y="15681"/>
                    <a:pt x="63211" y="11253"/>
                  </a:cubicBezTo>
                  <a:cubicBezTo>
                    <a:pt x="53291" y="3282"/>
                    <a:pt x="43372" y="93"/>
                    <a:pt x="34338" y="93"/>
                  </a:cubicBezTo>
                  <a:cubicBezTo>
                    <a:pt x="13613" y="93"/>
                    <a:pt x="151" y="19578"/>
                    <a:pt x="151" y="40303"/>
                  </a:cubicBezTo>
                  <a:cubicBezTo>
                    <a:pt x="151" y="60674"/>
                    <a:pt x="13259" y="80336"/>
                    <a:pt x="33629" y="80336"/>
                  </a:cubicBezTo>
                  <a:cubicBezTo>
                    <a:pt x="54000" y="80336"/>
                    <a:pt x="68702" y="64216"/>
                    <a:pt x="77382" y="50045"/>
                  </a:cubicBezTo>
                  <a:cubicBezTo>
                    <a:pt x="86947" y="62091"/>
                    <a:pt x="89073" y="64748"/>
                    <a:pt x="94564" y="69176"/>
                  </a:cubicBezTo>
                  <a:cubicBezTo>
                    <a:pt x="104484" y="77147"/>
                    <a:pt x="114403" y="80336"/>
                    <a:pt x="123437" y="80336"/>
                  </a:cubicBezTo>
                  <a:cubicBezTo>
                    <a:pt x="144162" y="80336"/>
                    <a:pt x="157624" y="60851"/>
                    <a:pt x="157624" y="40126"/>
                  </a:cubicBezTo>
                  <a:cubicBezTo>
                    <a:pt x="157624" y="19755"/>
                    <a:pt x="144516" y="93"/>
                    <a:pt x="124146" y="93"/>
                  </a:cubicBezTo>
                  <a:cubicBezTo>
                    <a:pt x="103775" y="93"/>
                    <a:pt x="89073" y="16213"/>
                    <a:pt x="80393" y="30383"/>
                  </a:cubicBezTo>
                  <a:close/>
                  <a:moveTo>
                    <a:pt x="84999" y="36406"/>
                  </a:moveTo>
                  <a:cubicBezTo>
                    <a:pt x="92261" y="23652"/>
                    <a:pt x="105369" y="5762"/>
                    <a:pt x="125386" y="5762"/>
                  </a:cubicBezTo>
                  <a:cubicBezTo>
                    <a:pt x="144162" y="5762"/>
                    <a:pt x="153727" y="24184"/>
                    <a:pt x="153727" y="40126"/>
                  </a:cubicBezTo>
                  <a:cubicBezTo>
                    <a:pt x="153727" y="57485"/>
                    <a:pt x="141859" y="71833"/>
                    <a:pt x="126271" y="71833"/>
                  </a:cubicBezTo>
                  <a:cubicBezTo>
                    <a:pt x="115997" y="71833"/>
                    <a:pt x="108026" y="64393"/>
                    <a:pt x="104306" y="60674"/>
                  </a:cubicBezTo>
                  <a:cubicBezTo>
                    <a:pt x="99878" y="55891"/>
                    <a:pt x="95804" y="50400"/>
                    <a:pt x="84999" y="36406"/>
                  </a:cubicBezTo>
                  <a:close/>
                  <a:moveTo>
                    <a:pt x="72776" y="44023"/>
                  </a:moveTo>
                  <a:cubicBezTo>
                    <a:pt x="65514" y="56777"/>
                    <a:pt x="52406" y="74667"/>
                    <a:pt x="32389" y="74667"/>
                  </a:cubicBezTo>
                  <a:cubicBezTo>
                    <a:pt x="13613" y="74667"/>
                    <a:pt x="4048" y="56245"/>
                    <a:pt x="4048" y="40303"/>
                  </a:cubicBezTo>
                  <a:cubicBezTo>
                    <a:pt x="4048" y="22944"/>
                    <a:pt x="15916" y="8596"/>
                    <a:pt x="31504" y="8596"/>
                  </a:cubicBezTo>
                  <a:cubicBezTo>
                    <a:pt x="41778" y="8596"/>
                    <a:pt x="49749" y="16035"/>
                    <a:pt x="53468" y="19755"/>
                  </a:cubicBezTo>
                  <a:cubicBezTo>
                    <a:pt x="57897" y="24538"/>
                    <a:pt x="61971" y="30029"/>
                    <a:pt x="72776" y="44023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形状 249">
              <a:extLst>
                <a:ext uri="{FF2B5EF4-FFF2-40B4-BE49-F238E27FC236}">
                  <a16:creationId xmlns:a16="http://schemas.microsoft.com/office/drawing/2014/main" id="{25154C17-B4DD-6A57-7F27-4858F1A785C5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7591215" y="4330352"/>
              <a:ext cx="20724" cy="52963"/>
            </a:xfrm>
            <a:custGeom>
              <a:avLst/>
              <a:gdLst>
                <a:gd name="connsiteX0" fmla="*/ 20885 w 20724"/>
                <a:gd name="connsiteY0" fmla="*/ 18692 h 52963"/>
                <a:gd name="connsiteX1" fmla="*/ 9549 w 20724"/>
                <a:gd name="connsiteY1" fmla="*/ 93 h 52963"/>
                <a:gd name="connsiteX2" fmla="*/ 161 w 20724"/>
                <a:gd name="connsiteY2" fmla="*/ 9481 h 52963"/>
                <a:gd name="connsiteX3" fmla="*/ 9549 w 20724"/>
                <a:gd name="connsiteY3" fmla="*/ 18870 h 52963"/>
                <a:gd name="connsiteX4" fmla="*/ 15749 w 20724"/>
                <a:gd name="connsiteY4" fmla="*/ 16567 h 52963"/>
                <a:gd name="connsiteX5" fmla="*/ 16634 w 20724"/>
                <a:gd name="connsiteY5" fmla="*/ 16035 h 52963"/>
                <a:gd name="connsiteX6" fmla="*/ 16988 w 20724"/>
                <a:gd name="connsiteY6" fmla="*/ 18692 h 52963"/>
                <a:gd name="connsiteX7" fmla="*/ 4943 w 20724"/>
                <a:gd name="connsiteY7" fmla="*/ 48274 h 52963"/>
                <a:gd name="connsiteX8" fmla="*/ 2995 w 20724"/>
                <a:gd name="connsiteY8" fmla="*/ 51108 h 52963"/>
                <a:gd name="connsiteX9" fmla="*/ 4766 w 20724"/>
                <a:gd name="connsiteY9" fmla="*/ 53057 h 52963"/>
                <a:gd name="connsiteX10" fmla="*/ 20885 w 20724"/>
                <a:gd name="connsiteY10" fmla="*/ 18692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885" y="18692"/>
                  </a:moveTo>
                  <a:cubicBezTo>
                    <a:pt x="20885" y="7001"/>
                    <a:pt x="16457" y="93"/>
                    <a:pt x="9549" y="93"/>
                  </a:cubicBezTo>
                  <a:cubicBezTo>
                    <a:pt x="3703" y="93"/>
                    <a:pt x="161" y="4522"/>
                    <a:pt x="161" y="9481"/>
                  </a:cubicBezTo>
                  <a:cubicBezTo>
                    <a:pt x="161" y="14264"/>
                    <a:pt x="3703" y="18870"/>
                    <a:pt x="9549" y="18870"/>
                  </a:cubicBezTo>
                  <a:cubicBezTo>
                    <a:pt x="11674" y="18870"/>
                    <a:pt x="13977" y="18161"/>
                    <a:pt x="15749" y="16567"/>
                  </a:cubicBezTo>
                  <a:cubicBezTo>
                    <a:pt x="16280" y="16213"/>
                    <a:pt x="16457" y="16035"/>
                    <a:pt x="16634" y="16035"/>
                  </a:cubicBezTo>
                  <a:cubicBezTo>
                    <a:pt x="16811" y="16035"/>
                    <a:pt x="16988" y="16213"/>
                    <a:pt x="16988" y="18692"/>
                  </a:cubicBezTo>
                  <a:cubicBezTo>
                    <a:pt x="16988" y="31800"/>
                    <a:pt x="10789" y="42429"/>
                    <a:pt x="4943" y="48274"/>
                  </a:cubicBezTo>
                  <a:cubicBezTo>
                    <a:pt x="2995" y="50223"/>
                    <a:pt x="2995" y="50577"/>
                    <a:pt x="2995" y="51108"/>
                  </a:cubicBezTo>
                  <a:cubicBezTo>
                    <a:pt x="2995" y="52348"/>
                    <a:pt x="3880" y="53057"/>
                    <a:pt x="4766" y="53057"/>
                  </a:cubicBezTo>
                  <a:cubicBezTo>
                    <a:pt x="6715" y="53057"/>
                    <a:pt x="20885" y="39417"/>
                    <a:pt x="20885" y="1869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形状 250">
              <a:extLst>
                <a:ext uri="{FF2B5EF4-FFF2-40B4-BE49-F238E27FC236}">
                  <a16:creationId xmlns:a16="http://schemas.microsoft.com/office/drawing/2014/main" id="{814F23D3-3C57-FED9-91FA-C7E67745F944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7726506" y="4216276"/>
              <a:ext cx="62883" cy="177135"/>
            </a:xfrm>
            <a:custGeom>
              <a:avLst/>
              <a:gdLst>
                <a:gd name="connsiteX0" fmla="*/ 37544 w 62883"/>
                <a:gd name="connsiteY0" fmla="*/ 23652 h 177135"/>
                <a:gd name="connsiteX1" fmla="*/ 61457 w 62883"/>
                <a:gd name="connsiteY1" fmla="*/ 3990 h 177135"/>
                <a:gd name="connsiteX2" fmla="*/ 63052 w 62883"/>
                <a:gd name="connsiteY2" fmla="*/ 2042 h 177135"/>
                <a:gd name="connsiteX3" fmla="*/ 59686 w 62883"/>
                <a:gd name="connsiteY3" fmla="*/ 93 h 177135"/>
                <a:gd name="connsiteX4" fmla="*/ 25676 w 62883"/>
                <a:gd name="connsiteY4" fmla="*/ 22235 h 177135"/>
                <a:gd name="connsiteX5" fmla="*/ 25676 w 62883"/>
                <a:gd name="connsiteY5" fmla="*/ 62622 h 177135"/>
                <a:gd name="connsiteX6" fmla="*/ 18590 w 62883"/>
                <a:gd name="connsiteY6" fmla="*/ 81044 h 177135"/>
                <a:gd name="connsiteX7" fmla="*/ 1763 w 62883"/>
                <a:gd name="connsiteY7" fmla="*/ 86713 h 177135"/>
                <a:gd name="connsiteX8" fmla="*/ 168 w 62883"/>
                <a:gd name="connsiteY8" fmla="*/ 88661 h 177135"/>
                <a:gd name="connsiteX9" fmla="*/ 3003 w 62883"/>
                <a:gd name="connsiteY9" fmla="*/ 90610 h 177135"/>
                <a:gd name="connsiteX10" fmla="*/ 25144 w 62883"/>
                <a:gd name="connsiteY10" fmla="*/ 106375 h 177135"/>
                <a:gd name="connsiteX11" fmla="*/ 25676 w 62883"/>
                <a:gd name="connsiteY11" fmla="*/ 115054 h 177135"/>
                <a:gd name="connsiteX12" fmla="*/ 25676 w 62883"/>
                <a:gd name="connsiteY12" fmla="*/ 150127 h 177135"/>
                <a:gd name="connsiteX13" fmla="*/ 34178 w 62883"/>
                <a:gd name="connsiteY13" fmla="*/ 169966 h 177135"/>
                <a:gd name="connsiteX14" fmla="*/ 59686 w 62883"/>
                <a:gd name="connsiteY14" fmla="*/ 177229 h 177135"/>
                <a:gd name="connsiteX15" fmla="*/ 63052 w 62883"/>
                <a:gd name="connsiteY15" fmla="*/ 175280 h 177135"/>
                <a:gd name="connsiteX16" fmla="*/ 60217 w 62883"/>
                <a:gd name="connsiteY16" fmla="*/ 173332 h 177135"/>
                <a:gd name="connsiteX17" fmla="*/ 38075 w 62883"/>
                <a:gd name="connsiteY17" fmla="*/ 157921 h 177135"/>
                <a:gd name="connsiteX18" fmla="*/ 37544 w 62883"/>
                <a:gd name="connsiteY18" fmla="*/ 149596 h 177135"/>
                <a:gd name="connsiteX19" fmla="*/ 37544 w 62883"/>
                <a:gd name="connsiteY19" fmla="*/ 112397 h 177135"/>
                <a:gd name="connsiteX20" fmla="*/ 30459 w 62883"/>
                <a:gd name="connsiteY20" fmla="*/ 95569 h 177135"/>
                <a:gd name="connsiteX21" fmla="*/ 16642 w 62883"/>
                <a:gd name="connsiteY21" fmla="*/ 88661 h 177135"/>
                <a:gd name="connsiteX22" fmla="*/ 37544 w 62883"/>
                <a:gd name="connsiteY22" fmla="*/ 66165 h 177135"/>
                <a:gd name="connsiteX23" fmla="*/ 37544 w 62883"/>
                <a:gd name="connsiteY23" fmla="*/ 23652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37544" y="23652"/>
                  </a:moveTo>
                  <a:cubicBezTo>
                    <a:pt x="37544" y="16567"/>
                    <a:pt x="42150" y="5230"/>
                    <a:pt x="61457" y="3990"/>
                  </a:cubicBezTo>
                  <a:cubicBezTo>
                    <a:pt x="62343" y="3813"/>
                    <a:pt x="63052" y="3104"/>
                    <a:pt x="63052" y="2042"/>
                  </a:cubicBezTo>
                  <a:cubicBezTo>
                    <a:pt x="63052" y="93"/>
                    <a:pt x="61634" y="93"/>
                    <a:pt x="59686" y="93"/>
                  </a:cubicBezTo>
                  <a:cubicBezTo>
                    <a:pt x="41972" y="93"/>
                    <a:pt x="25853" y="9127"/>
                    <a:pt x="25676" y="22235"/>
                  </a:cubicBezTo>
                  <a:lnTo>
                    <a:pt x="25676" y="62622"/>
                  </a:lnTo>
                  <a:cubicBezTo>
                    <a:pt x="25676" y="69530"/>
                    <a:pt x="25676" y="75199"/>
                    <a:pt x="18590" y="81044"/>
                  </a:cubicBezTo>
                  <a:cubicBezTo>
                    <a:pt x="12391" y="86181"/>
                    <a:pt x="5660" y="86535"/>
                    <a:pt x="1763" y="86713"/>
                  </a:cubicBezTo>
                  <a:cubicBezTo>
                    <a:pt x="877" y="86890"/>
                    <a:pt x="168" y="87598"/>
                    <a:pt x="168" y="88661"/>
                  </a:cubicBezTo>
                  <a:cubicBezTo>
                    <a:pt x="168" y="90432"/>
                    <a:pt x="1231" y="90432"/>
                    <a:pt x="3003" y="90610"/>
                  </a:cubicBezTo>
                  <a:cubicBezTo>
                    <a:pt x="14693" y="91318"/>
                    <a:pt x="23196" y="97695"/>
                    <a:pt x="25144" y="106375"/>
                  </a:cubicBezTo>
                  <a:cubicBezTo>
                    <a:pt x="25676" y="108323"/>
                    <a:pt x="25676" y="108677"/>
                    <a:pt x="25676" y="115054"/>
                  </a:cubicBezTo>
                  <a:lnTo>
                    <a:pt x="25676" y="150127"/>
                  </a:lnTo>
                  <a:cubicBezTo>
                    <a:pt x="25676" y="157567"/>
                    <a:pt x="25676" y="163235"/>
                    <a:pt x="34178" y="169966"/>
                  </a:cubicBezTo>
                  <a:cubicBezTo>
                    <a:pt x="41087" y="175280"/>
                    <a:pt x="52778" y="177229"/>
                    <a:pt x="59686" y="177229"/>
                  </a:cubicBezTo>
                  <a:cubicBezTo>
                    <a:pt x="61634" y="177229"/>
                    <a:pt x="63052" y="177229"/>
                    <a:pt x="63052" y="175280"/>
                  </a:cubicBezTo>
                  <a:cubicBezTo>
                    <a:pt x="63052" y="173509"/>
                    <a:pt x="61989" y="173509"/>
                    <a:pt x="60217" y="173332"/>
                  </a:cubicBezTo>
                  <a:cubicBezTo>
                    <a:pt x="49058" y="172623"/>
                    <a:pt x="40378" y="166955"/>
                    <a:pt x="38075" y="157921"/>
                  </a:cubicBezTo>
                  <a:cubicBezTo>
                    <a:pt x="37544" y="156327"/>
                    <a:pt x="37544" y="155973"/>
                    <a:pt x="37544" y="149596"/>
                  </a:cubicBezTo>
                  <a:lnTo>
                    <a:pt x="37544" y="112397"/>
                  </a:lnTo>
                  <a:cubicBezTo>
                    <a:pt x="37544" y="104249"/>
                    <a:pt x="36127" y="101238"/>
                    <a:pt x="30459" y="95569"/>
                  </a:cubicBezTo>
                  <a:cubicBezTo>
                    <a:pt x="26739" y="91849"/>
                    <a:pt x="21602" y="90078"/>
                    <a:pt x="16642" y="88661"/>
                  </a:cubicBezTo>
                  <a:cubicBezTo>
                    <a:pt x="31167" y="84587"/>
                    <a:pt x="37544" y="76439"/>
                    <a:pt x="37544" y="66165"/>
                  </a:cubicBezTo>
                  <a:lnTo>
                    <a:pt x="37544" y="23652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形状 251">
              <a:extLst>
                <a:ext uri="{FF2B5EF4-FFF2-40B4-BE49-F238E27FC236}">
                  <a16:creationId xmlns:a16="http://schemas.microsoft.com/office/drawing/2014/main" id="{E3ADC7EC-E9F2-9024-D09E-092DB39A39F7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7811709" y="4224247"/>
              <a:ext cx="88390" cy="161193"/>
            </a:xfrm>
            <a:custGeom>
              <a:avLst/>
              <a:gdLst>
                <a:gd name="connsiteX0" fmla="*/ 55794 w 88390"/>
                <a:gd name="connsiteY0" fmla="*/ 54120 h 161193"/>
                <a:gd name="connsiteX1" fmla="*/ 71028 w 88390"/>
                <a:gd name="connsiteY1" fmla="*/ 54120 h 161193"/>
                <a:gd name="connsiteX2" fmla="*/ 76342 w 88390"/>
                <a:gd name="connsiteY2" fmla="*/ 50577 h 161193"/>
                <a:gd name="connsiteX3" fmla="*/ 71559 w 88390"/>
                <a:gd name="connsiteY3" fmla="*/ 48628 h 161193"/>
                <a:gd name="connsiteX4" fmla="*/ 56857 w 88390"/>
                <a:gd name="connsiteY4" fmla="*/ 48628 h 161193"/>
                <a:gd name="connsiteX5" fmla="*/ 60577 w 88390"/>
                <a:gd name="connsiteY5" fmla="*/ 28435 h 161193"/>
                <a:gd name="connsiteX6" fmla="*/ 64828 w 88390"/>
                <a:gd name="connsiteY6" fmla="*/ 10013 h 161193"/>
                <a:gd name="connsiteX7" fmla="*/ 73153 w 88390"/>
                <a:gd name="connsiteY7" fmla="*/ 3990 h 161193"/>
                <a:gd name="connsiteX8" fmla="*/ 81833 w 88390"/>
                <a:gd name="connsiteY8" fmla="*/ 7179 h 161193"/>
                <a:gd name="connsiteX9" fmla="*/ 72268 w 88390"/>
                <a:gd name="connsiteY9" fmla="*/ 16744 h 161193"/>
                <a:gd name="connsiteX10" fmla="*/ 78822 w 88390"/>
                <a:gd name="connsiteY10" fmla="*/ 22944 h 161193"/>
                <a:gd name="connsiteX11" fmla="*/ 88564 w 88390"/>
                <a:gd name="connsiteY11" fmla="*/ 12316 h 161193"/>
                <a:gd name="connsiteX12" fmla="*/ 73153 w 88390"/>
                <a:gd name="connsiteY12" fmla="*/ 93 h 161193"/>
                <a:gd name="connsiteX13" fmla="*/ 50657 w 88390"/>
                <a:gd name="connsiteY13" fmla="*/ 20818 h 161193"/>
                <a:gd name="connsiteX14" fmla="*/ 44812 w 88390"/>
                <a:gd name="connsiteY14" fmla="*/ 48628 h 161193"/>
                <a:gd name="connsiteX15" fmla="*/ 32589 w 88390"/>
                <a:gd name="connsiteY15" fmla="*/ 48628 h 161193"/>
                <a:gd name="connsiteX16" fmla="*/ 27275 w 88390"/>
                <a:gd name="connsiteY16" fmla="*/ 51994 h 161193"/>
                <a:gd name="connsiteX17" fmla="*/ 32235 w 88390"/>
                <a:gd name="connsiteY17" fmla="*/ 54120 h 161193"/>
                <a:gd name="connsiteX18" fmla="*/ 43926 w 88390"/>
                <a:gd name="connsiteY18" fmla="*/ 54120 h 161193"/>
                <a:gd name="connsiteX19" fmla="*/ 30641 w 88390"/>
                <a:gd name="connsiteY19" fmla="*/ 124088 h 161193"/>
                <a:gd name="connsiteX20" fmla="*/ 15230 w 88390"/>
                <a:gd name="connsiteY20" fmla="*/ 157390 h 161193"/>
                <a:gd name="connsiteX21" fmla="*/ 6727 w 88390"/>
                <a:gd name="connsiteY21" fmla="*/ 154201 h 161193"/>
                <a:gd name="connsiteX22" fmla="*/ 16470 w 88390"/>
                <a:gd name="connsiteY22" fmla="*/ 144636 h 161193"/>
                <a:gd name="connsiteX23" fmla="*/ 9916 w 88390"/>
                <a:gd name="connsiteY23" fmla="*/ 138436 h 161193"/>
                <a:gd name="connsiteX24" fmla="*/ 173 w 88390"/>
                <a:gd name="connsiteY24" fmla="*/ 149064 h 161193"/>
                <a:gd name="connsiteX25" fmla="*/ 15230 w 88390"/>
                <a:gd name="connsiteY25" fmla="*/ 161287 h 161193"/>
                <a:gd name="connsiteX26" fmla="*/ 35246 w 88390"/>
                <a:gd name="connsiteY26" fmla="*/ 144105 h 161193"/>
                <a:gd name="connsiteX27" fmla="*/ 45166 w 88390"/>
                <a:gd name="connsiteY27" fmla="*/ 110272 h 161193"/>
                <a:gd name="connsiteX28" fmla="*/ 55794 w 88390"/>
                <a:gd name="connsiteY28" fmla="*/ 54120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794" y="54120"/>
                  </a:moveTo>
                  <a:lnTo>
                    <a:pt x="71028" y="54120"/>
                  </a:lnTo>
                  <a:cubicBezTo>
                    <a:pt x="74570" y="54120"/>
                    <a:pt x="76342" y="54120"/>
                    <a:pt x="76342" y="50577"/>
                  </a:cubicBezTo>
                  <a:cubicBezTo>
                    <a:pt x="76342" y="48628"/>
                    <a:pt x="74570" y="48628"/>
                    <a:pt x="71559" y="48628"/>
                  </a:cubicBezTo>
                  <a:lnTo>
                    <a:pt x="56857" y="48628"/>
                  </a:lnTo>
                  <a:lnTo>
                    <a:pt x="60577" y="28435"/>
                  </a:lnTo>
                  <a:cubicBezTo>
                    <a:pt x="61285" y="24715"/>
                    <a:pt x="63765" y="12138"/>
                    <a:pt x="64828" y="10013"/>
                  </a:cubicBezTo>
                  <a:cubicBezTo>
                    <a:pt x="66422" y="6647"/>
                    <a:pt x="69433" y="3990"/>
                    <a:pt x="73153" y="3990"/>
                  </a:cubicBezTo>
                  <a:cubicBezTo>
                    <a:pt x="73862" y="3990"/>
                    <a:pt x="78467" y="3990"/>
                    <a:pt x="81833" y="7179"/>
                  </a:cubicBezTo>
                  <a:cubicBezTo>
                    <a:pt x="74039" y="7887"/>
                    <a:pt x="72268" y="14087"/>
                    <a:pt x="72268" y="16744"/>
                  </a:cubicBezTo>
                  <a:cubicBezTo>
                    <a:pt x="72268" y="20818"/>
                    <a:pt x="75456" y="22944"/>
                    <a:pt x="78822" y="22944"/>
                  </a:cubicBezTo>
                  <a:cubicBezTo>
                    <a:pt x="83427" y="22944"/>
                    <a:pt x="88564" y="19047"/>
                    <a:pt x="88564" y="12316"/>
                  </a:cubicBezTo>
                  <a:cubicBezTo>
                    <a:pt x="88564" y="4167"/>
                    <a:pt x="80416" y="93"/>
                    <a:pt x="73153" y="93"/>
                  </a:cubicBezTo>
                  <a:cubicBezTo>
                    <a:pt x="67131" y="93"/>
                    <a:pt x="55971" y="3282"/>
                    <a:pt x="50657" y="20818"/>
                  </a:cubicBezTo>
                  <a:cubicBezTo>
                    <a:pt x="49594" y="24538"/>
                    <a:pt x="49063" y="26309"/>
                    <a:pt x="44812" y="48628"/>
                  </a:cubicBezTo>
                  <a:lnTo>
                    <a:pt x="32589" y="48628"/>
                  </a:lnTo>
                  <a:cubicBezTo>
                    <a:pt x="29224" y="48628"/>
                    <a:pt x="27275" y="48628"/>
                    <a:pt x="27275" y="51994"/>
                  </a:cubicBezTo>
                  <a:cubicBezTo>
                    <a:pt x="27275" y="54120"/>
                    <a:pt x="28869" y="54120"/>
                    <a:pt x="32235" y="54120"/>
                  </a:cubicBezTo>
                  <a:lnTo>
                    <a:pt x="43926" y="54120"/>
                  </a:lnTo>
                  <a:lnTo>
                    <a:pt x="30641" y="124088"/>
                  </a:lnTo>
                  <a:cubicBezTo>
                    <a:pt x="27452" y="141270"/>
                    <a:pt x="24441" y="157390"/>
                    <a:pt x="15230" y="157390"/>
                  </a:cubicBezTo>
                  <a:cubicBezTo>
                    <a:pt x="14521" y="157390"/>
                    <a:pt x="10093" y="157390"/>
                    <a:pt x="6727" y="154201"/>
                  </a:cubicBezTo>
                  <a:cubicBezTo>
                    <a:pt x="14876" y="153670"/>
                    <a:pt x="16470" y="147293"/>
                    <a:pt x="16470" y="144636"/>
                  </a:cubicBezTo>
                  <a:cubicBezTo>
                    <a:pt x="16470" y="140562"/>
                    <a:pt x="13281" y="138436"/>
                    <a:pt x="9916" y="138436"/>
                  </a:cubicBezTo>
                  <a:cubicBezTo>
                    <a:pt x="5310" y="138436"/>
                    <a:pt x="173" y="142333"/>
                    <a:pt x="173" y="149064"/>
                  </a:cubicBezTo>
                  <a:cubicBezTo>
                    <a:pt x="173" y="157035"/>
                    <a:pt x="7967" y="161287"/>
                    <a:pt x="15230" y="161287"/>
                  </a:cubicBezTo>
                  <a:cubicBezTo>
                    <a:pt x="24972" y="161287"/>
                    <a:pt x="32058" y="150836"/>
                    <a:pt x="35246" y="144105"/>
                  </a:cubicBezTo>
                  <a:cubicBezTo>
                    <a:pt x="40915" y="132945"/>
                    <a:pt x="44989" y="111512"/>
                    <a:pt x="45166" y="110272"/>
                  </a:cubicBezTo>
                  <a:lnTo>
                    <a:pt x="55794" y="54120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形状 252">
              <a:extLst>
                <a:ext uri="{FF2B5EF4-FFF2-40B4-BE49-F238E27FC236}">
                  <a16:creationId xmlns:a16="http://schemas.microsoft.com/office/drawing/2014/main" id="{47B0875F-9304-2B8F-6EE9-00466D051A88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7925647" y="4216276"/>
              <a:ext cx="41095" cy="177135"/>
            </a:xfrm>
            <a:custGeom>
              <a:avLst/>
              <a:gdLst>
                <a:gd name="connsiteX0" fmla="*/ 41275 w 41095"/>
                <a:gd name="connsiteY0" fmla="*/ 175458 h 177135"/>
                <a:gd name="connsiteX1" fmla="*/ 38263 w 41095"/>
                <a:gd name="connsiteY1" fmla="*/ 171561 h 177135"/>
                <a:gd name="connsiteX2" fmla="*/ 10453 w 41095"/>
                <a:gd name="connsiteY2" fmla="*/ 88661 h 177135"/>
                <a:gd name="connsiteX3" fmla="*/ 38972 w 41095"/>
                <a:gd name="connsiteY3" fmla="*/ 4876 h 177135"/>
                <a:gd name="connsiteX4" fmla="*/ 41275 w 41095"/>
                <a:gd name="connsiteY4" fmla="*/ 1865 h 177135"/>
                <a:gd name="connsiteX5" fmla="*/ 39503 w 41095"/>
                <a:gd name="connsiteY5" fmla="*/ 93 h 177135"/>
                <a:gd name="connsiteX6" fmla="*/ 11339 w 41095"/>
                <a:gd name="connsiteY6" fmla="*/ 34635 h 177135"/>
                <a:gd name="connsiteX7" fmla="*/ 179 w 41095"/>
                <a:gd name="connsiteY7" fmla="*/ 88661 h 177135"/>
                <a:gd name="connsiteX8" fmla="*/ 11870 w 41095"/>
                <a:gd name="connsiteY8" fmla="*/ 143927 h 177135"/>
                <a:gd name="connsiteX9" fmla="*/ 39503 w 41095"/>
                <a:gd name="connsiteY9" fmla="*/ 177229 h 177135"/>
                <a:gd name="connsiteX10" fmla="*/ 41275 w 41095"/>
                <a:gd name="connsiteY10" fmla="*/ 175458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275" y="175458"/>
                  </a:moveTo>
                  <a:cubicBezTo>
                    <a:pt x="41275" y="174926"/>
                    <a:pt x="41275" y="174572"/>
                    <a:pt x="38263" y="171561"/>
                  </a:cubicBezTo>
                  <a:cubicBezTo>
                    <a:pt x="16122" y="149241"/>
                    <a:pt x="10453" y="115763"/>
                    <a:pt x="10453" y="88661"/>
                  </a:cubicBezTo>
                  <a:cubicBezTo>
                    <a:pt x="10453" y="57839"/>
                    <a:pt x="17184" y="27018"/>
                    <a:pt x="38972" y="4876"/>
                  </a:cubicBezTo>
                  <a:cubicBezTo>
                    <a:pt x="41275" y="2750"/>
                    <a:pt x="41275" y="2396"/>
                    <a:pt x="41275" y="1865"/>
                  </a:cubicBezTo>
                  <a:cubicBezTo>
                    <a:pt x="41275" y="625"/>
                    <a:pt x="40566" y="93"/>
                    <a:pt x="39503" y="93"/>
                  </a:cubicBezTo>
                  <a:cubicBezTo>
                    <a:pt x="37732" y="93"/>
                    <a:pt x="21790" y="12138"/>
                    <a:pt x="11339" y="34635"/>
                  </a:cubicBezTo>
                  <a:cubicBezTo>
                    <a:pt x="2305" y="54120"/>
                    <a:pt x="179" y="73782"/>
                    <a:pt x="179" y="88661"/>
                  </a:cubicBezTo>
                  <a:cubicBezTo>
                    <a:pt x="179" y="102478"/>
                    <a:pt x="2128" y="123911"/>
                    <a:pt x="11870" y="143927"/>
                  </a:cubicBezTo>
                  <a:cubicBezTo>
                    <a:pt x="22498" y="165715"/>
                    <a:pt x="37732" y="177229"/>
                    <a:pt x="39503" y="177229"/>
                  </a:cubicBezTo>
                  <a:cubicBezTo>
                    <a:pt x="40566" y="177229"/>
                    <a:pt x="41275" y="176698"/>
                    <a:pt x="41275" y="175458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形状 253">
              <a:extLst>
                <a:ext uri="{FF2B5EF4-FFF2-40B4-BE49-F238E27FC236}">
                  <a16:creationId xmlns:a16="http://schemas.microsoft.com/office/drawing/2014/main" id="{38F826A4-AE0A-C064-E4D6-6AC0D0E52725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7981071" y="4225664"/>
              <a:ext cx="74928" cy="159776"/>
            </a:xfrm>
            <a:custGeom>
              <a:avLst/>
              <a:gdLst>
                <a:gd name="connsiteX0" fmla="*/ 23388 w 74928"/>
                <a:gd name="connsiteY0" fmla="*/ 69353 h 159776"/>
                <a:gd name="connsiteX1" fmla="*/ 183 w 74928"/>
                <a:gd name="connsiteY1" fmla="*/ 105135 h 159776"/>
                <a:gd name="connsiteX2" fmla="*/ 5320 w 74928"/>
                <a:gd name="connsiteY2" fmla="*/ 119128 h 159776"/>
                <a:gd name="connsiteX3" fmla="*/ 25868 w 74928"/>
                <a:gd name="connsiteY3" fmla="*/ 130642 h 159776"/>
                <a:gd name="connsiteX4" fmla="*/ 47301 w 74928"/>
                <a:gd name="connsiteY4" fmla="*/ 138968 h 159776"/>
                <a:gd name="connsiteX5" fmla="*/ 53501 w 74928"/>
                <a:gd name="connsiteY5" fmla="*/ 146584 h 159776"/>
                <a:gd name="connsiteX6" fmla="*/ 44821 w 74928"/>
                <a:gd name="connsiteY6" fmla="*/ 155973 h 159776"/>
                <a:gd name="connsiteX7" fmla="*/ 29233 w 74928"/>
                <a:gd name="connsiteY7" fmla="*/ 150304 h 159776"/>
                <a:gd name="connsiteX8" fmla="*/ 27285 w 74928"/>
                <a:gd name="connsiteY8" fmla="*/ 149419 h 159776"/>
                <a:gd name="connsiteX9" fmla="*/ 25514 w 74928"/>
                <a:gd name="connsiteY9" fmla="*/ 151367 h 159776"/>
                <a:gd name="connsiteX10" fmla="*/ 44821 w 74928"/>
                <a:gd name="connsiteY10" fmla="*/ 159870 h 159776"/>
                <a:gd name="connsiteX11" fmla="*/ 63243 w 74928"/>
                <a:gd name="connsiteY11" fmla="*/ 140916 h 159776"/>
                <a:gd name="connsiteX12" fmla="*/ 54741 w 74928"/>
                <a:gd name="connsiteY12" fmla="*/ 128339 h 159776"/>
                <a:gd name="connsiteX13" fmla="*/ 43936 w 74928"/>
                <a:gd name="connsiteY13" fmla="*/ 124265 h 159776"/>
                <a:gd name="connsiteX14" fmla="*/ 33130 w 74928"/>
                <a:gd name="connsiteY14" fmla="*/ 120191 h 159776"/>
                <a:gd name="connsiteX15" fmla="*/ 22502 w 74928"/>
                <a:gd name="connsiteY15" fmla="*/ 115940 h 159776"/>
                <a:gd name="connsiteX16" fmla="*/ 9217 w 74928"/>
                <a:gd name="connsiteY16" fmla="*/ 100175 h 159776"/>
                <a:gd name="connsiteX17" fmla="*/ 31005 w 74928"/>
                <a:gd name="connsiteY17" fmla="*/ 70062 h 159776"/>
                <a:gd name="connsiteX18" fmla="*/ 46593 w 74928"/>
                <a:gd name="connsiteY18" fmla="*/ 72365 h 159776"/>
                <a:gd name="connsiteX19" fmla="*/ 63066 w 74928"/>
                <a:gd name="connsiteY19" fmla="*/ 66873 h 159776"/>
                <a:gd name="connsiteX20" fmla="*/ 48541 w 74928"/>
                <a:gd name="connsiteY20" fmla="*/ 62091 h 159776"/>
                <a:gd name="connsiteX21" fmla="*/ 33662 w 74928"/>
                <a:gd name="connsiteY21" fmla="*/ 64216 h 159776"/>
                <a:gd name="connsiteX22" fmla="*/ 28348 w 74928"/>
                <a:gd name="connsiteY22" fmla="*/ 50400 h 159776"/>
                <a:gd name="connsiteX23" fmla="*/ 48010 w 74928"/>
                <a:gd name="connsiteY23" fmla="*/ 20287 h 159776"/>
                <a:gd name="connsiteX24" fmla="*/ 59346 w 74928"/>
                <a:gd name="connsiteY24" fmla="*/ 24184 h 159776"/>
                <a:gd name="connsiteX25" fmla="*/ 75112 w 74928"/>
                <a:gd name="connsiteY25" fmla="*/ 18692 h 159776"/>
                <a:gd name="connsiteX26" fmla="*/ 60409 w 74928"/>
                <a:gd name="connsiteY26" fmla="*/ 13910 h 159776"/>
                <a:gd name="connsiteX27" fmla="*/ 49250 w 74928"/>
                <a:gd name="connsiteY27" fmla="*/ 14795 h 159776"/>
                <a:gd name="connsiteX28" fmla="*/ 48364 w 74928"/>
                <a:gd name="connsiteY28" fmla="*/ 8950 h 159776"/>
                <a:gd name="connsiteX29" fmla="*/ 49250 w 74928"/>
                <a:gd name="connsiteY29" fmla="*/ 2396 h 159776"/>
                <a:gd name="connsiteX30" fmla="*/ 47124 w 74928"/>
                <a:gd name="connsiteY30" fmla="*/ 93 h 159776"/>
                <a:gd name="connsiteX31" fmla="*/ 43936 w 74928"/>
                <a:gd name="connsiteY31" fmla="*/ 8773 h 159776"/>
                <a:gd name="connsiteX32" fmla="*/ 45176 w 74928"/>
                <a:gd name="connsiteY32" fmla="*/ 15681 h 159776"/>
                <a:gd name="connsiteX33" fmla="*/ 14177 w 74928"/>
                <a:gd name="connsiteY33" fmla="*/ 48806 h 159776"/>
                <a:gd name="connsiteX34" fmla="*/ 25691 w 74928"/>
                <a:gd name="connsiteY34" fmla="*/ 67582 h 159776"/>
                <a:gd name="connsiteX35" fmla="*/ 23388 w 74928"/>
                <a:gd name="connsiteY35" fmla="*/ 69353 h 159776"/>
                <a:gd name="connsiteX36" fmla="*/ 52084 w 74928"/>
                <a:gd name="connsiteY36" fmla="*/ 18692 h 159776"/>
                <a:gd name="connsiteX37" fmla="*/ 60586 w 74928"/>
                <a:gd name="connsiteY37" fmla="*/ 17807 h 159776"/>
                <a:gd name="connsiteX38" fmla="*/ 70506 w 74928"/>
                <a:gd name="connsiteY38" fmla="*/ 18870 h 159776"/>
                <a:gd name="connsiteX39" fmla="*/ 59524 w 74928"/>
                <a:gd name="connsiteY39" fmla="*/ 20287 h 159776"/>
                <a:gd name="connsiteX40" fmla="*/ 52084 w 74928"/>
                <a:gd name="connsiteY40" fmla="*/ 18692 h 159776"/>
                <a:gd name="connsiteX41" fmla="*/ 38267 w 74928"/>
                <a:gd name="connsiteY41" fmla="*/ 67050 h 159776"/>
                <a:gd name="connsiteX42" fmla="*/ 48364 w 74928"/>
                <a:gd name="connsiteY42" fmla="*/ 65988 h 159776"/>
                <a:gd name="connsiteX43" fmla="*/ 58461 w 74928"/>
                <a:gd name="connsiteY43" fmla="*/ 67050 h 159776"/>
                <a:gd name="connsiteX44" fmla="*/ 47124 w 74928"/>
                <a:gd name="connsiteY44" fmla="*/ 68468 h 159776"/>
                <a:gd name="connsiteX45" fmla="*/ 38267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388" y="69353"/>
                  </a:moveTo>
                  <a:cubicBezTo>
                    <a:pt x="4080" y="82107"/>
                    <a:pt x="183" y="98758"/>
                    <a:pt x="183" y="105135"/>
                  </a:cubicBezTo>
                  <a:cubicBezTo>
                    <a:pt x="183" y="113637"/>
                    <a:pt x="4966" y="118597"/>
                    <a:pt x="5320" y="119128"/>
                  </a:cubicBezTo>
                  <a:cubicBezTo>
                    <a:pt x="10988" y="124974"/>
                    <a:pt x="12583" y="125682"/>
                    <a:pt x="25868" y="130642"/>
                  </a:cubicBezTo>
                  <a:lnTo>
                    <a:pt x="47301" y="138968"/>
                  </a:lnTo>
                  <a:cubicBezTo>
                    <a:pt x="49958" y="140208"/>
                    <a:pt x="53501" y="141448"/>
                    <a:pt x="53501" y="146584"/>
                  </a:cubicBezTo>
                  <a:cubicBezTo>
                    <a:pt x="53501" y="150659"/>
                    <a:pt x="50313" y="155973"/>
                    <a:pt x="44821" y="155973"/>
                  </a:cubicBezTo>
                  <a:cubicBezTo>
                    <a:pt x="37027" y="155973"/>
                    <a:pt x="31182" y="151721"/>
                    <a:pt x="29233" y="150304"/>
                  </a:cubicBezTo>
                  <a:cubicBezTo>
                    <a:pt x="28171" y="149596"/>
                    <a:pt x="27993" y="149419"/>
                    <a:pt x="27285" y="149419"/>
                  </a:cubicBezTo>
                  <a:cubicBezTo>
                    <a:pt x="25868" y="149419"/>
                    <a:pt x="25514" y="150659"/>
                    <a:pt x="25514" y="151367"/>
                  </a:cubicBezTo>
                  <a:cubicBezTo>
                    <a:pt x="25514" y="153493"/>
                    <a:pt x="34902" y="159870"/>
                    <a:pt x="44821" y="159870"/>
                  </a:cubicBezTo>
                  <a:cubicBezTo>
                    <a:pt x="55804" y="159870"/>
                    <a:pt x="63243" y="149596"/>
                    <a:pt x="63243" y="140916"/>
                  </a:cubicBezTo>
                  <a:cubicBezTo>
                    <a:pt x="63243" y="132414"/>
                    <a:pt x="56689" y="129225"/>
                    <a:pt x="54741" y="128339"/>
                  </a:cubicBezTo>
                  <a:cubicBezTo>
                    <a:pt x="52261" y="127454"/>
                    <a:pt x="46238" y="125151"/>
                    <a:pt x="43936" y="124265"/>
                  </a:cubicBezTo>
                  <a:cubicBezTo>
                    <a:pt x="40393" y="122848"/>
                    <a:pt x="36850" y="121431"/>
                    <a:pt x="33130" y="120191"/>
                  </a:cubicBezTo>
                  <a:lnTo>
                    <a:pt x="22502" y="115940"/>
                  </a:lnTo>
                  <a:cubicBezTo>
                    <a:pt x="14531" y="112752"/>
                    <a:pt x="9217" y="107615"/>
                    <a:pt x="9217" y="100175"/>
                  </a:cubicBezTo>
                  <a:cubicBezTo>
                    <a:pt x="9217" y="92912"/>
                    <a:pt x="16125" y="77502"/>
                    <a:pt x="31005" y="70062"/>
                  </a:cubicBezTo>
                  <a:cubicBezTo>
                    <a:pt x="37559" y="72365"/>
                    <a:pt x="42873" y="72365"/>
                    <a:pt x="46593" y="72365"/>
                  </a:cubicBezTo>
                  <a:cubicBezTo>
                    <a:pt x="51907" y="72365"/>
                    <a:pt x="63066" y="72365"/>
                    <a:pt x="63066" y="66873"/>
                  </a:cubicBezTo>
                  <a:cubicBezTo>
                    <a:pt x="63066" y="62445"/>
                    <a:pt x="55449" y="62091"/>
                    <a:pt x="48541" y="62091"/>
                  </a:cubicBezTo>
                  <a:cubicBezTo>
                    <a:pt x="45353" y="62091"/>
                    <a:pt x="40216" y="62091"/>
                    <a:pt x="33662" y="64216"/>
                  </a:cubicBezTo>
                  <a:cubicBezTo>
                    <a:pt x="29056" y="59611"/>
                    <a:pt x="28348" y="53765"/>
                    <a:pt x="28348" y="50400"/>
                  </a:cubicBezTo>
                  <a:cubicBezTo>
                    <a:pt x="28348" y="40480"/>
                    <a:pt x="34725" y="26841"/>
                    <a:pt x="48010" y="20287"/>
                  </a:cubicBezTo>
                  <a:cubicBezTo>
                    <a:pt x="51198" y="24184"/>
                    <a:pt x="55272" y="24184"/>
                    <a:pt x="59346" y="24184"/>
                  </a:cubicBezTo>
                  <a:cubicBezTo>
                    <a:pt x="63775" y="24184"/>
                    <a:pt x="75112" y="24184"/>
                    <a:pt x="75112" y="18692"/>
                  </a:cubicBezTo>
                  <a:cubicBezTo>
                    <a:pt x="75112" y="14087"/>
                    <a:pt x="67318" y="13910"/>
                    <a:pt x="60409" y="13910"/>
                  </a:cubicBezTo>
                  <a:cubicBezTo>
                    <a:pt x="58107" y="13910"/>
                    <a:pt x="53855" y="13910"/>
                    <a:pt x="49250" y="14795"/>
                  </a:cubicBezTo>
                  <a:cubicBezTo>
                    <a:pt x="48718" y="13201"/>
                    <a:pt x="48364" y="11961"/>
                    <a:pt x="48364" y="8950"/>
                  </a:cubicBezTo>
                  <a:cubicBezTo>
                    <a:pt x="48364" y="6470"/>
                    <a:pt x="49250" y="2750"/>
                    <a:pt x="49250" y="2396"/>
                  </a:cubicBezTo>
                  <a:cubicBezTo>
                    <a:pt x="49250" y="979"/>
                    <a:pt x="48364" y="93"/>
                    <a:pt x="47124" y="93"/>
                  </a:cubicBezTo>
                  <a:cubicBezTo>
                    <a:pt x="43936" y="93"/>
                    <a:pt x="43936" y="8241"/>
                    <a:pt x="43936" y="8773"/>
                  </a:cubicBezTo>
                  <a:cubicBezTo>
                    <a:pt x="43936" y="12316"/>
                    <a:pt x="44998" y="14973"/>
                    <a:pt x="45176" y="15681"/>
                  </a:cubicBezTo>
                  <a:cubicBezTo>
                    <a:pt x="26222" y="20995"/>
                    <a:pt x="14177" y="35166"/>
                    <a:pt x="14177" y="48806"/>
                  </a:cubicBezTo>
                  <a:cubicBezTo>
                    <a:pt x="14177" y="55360"/>
                    <a:pt x="17365" y="62799"/>
                    <a:pt x="25691" y="67582"/>
                  </a:cubicBezTo>
                  <a:lnTo>
                    <a:pt x="23388" y="69353"/>
                  </a:lnTo>
                  <a:close/>
                  <a:moveTo>
                    <a:pt x="52084" y="18692"/>
                  </a:moveTo>
                  <a:cubicBezTo>
                    <a:pt x="54918" y="17807"/>
                    <a:pt x="58638" y="17807"/>
                    <a:pt x="60586" y="17807"/>
                  </a:cubicBezTo>
                  <a:cubicBezTo>
                    <a:pt x="66609" y="17807"/>
                    <a:pt x="67318" y="17984"/>
                    <a:pt x="70506" y="18870"/>
                  </a:cubicBezTo>
                  <a:cubicBezTo>
                    <a:pt x="69089" y="19401"/>
                    <a:pt x="67318" y="20287"/>
                    <a:pt x="59524" y="20287"/>
                  </a:cubicBezTo>
                  <a:cubicBezTo>
                    <a:pt x="56158" y="20287"/>
                    <a:pt x="54032" y="20287"/>
                    <a:pt x="52084" y="18692"/>
                  </a:cubicBezTo>
                  <a:close/>
                  <a:moveTo>
                    <a:pt x="38267" y="67050"/>
                  </a:moveTo>
                  <a:cubicBezTo>
                    <a:pt x="42341" y="65988"/>
                    <a:pt x="46238" y="65988"/>
                    <a:pt x="48364" y="65988"/>
                  </a:cubicBezTo>
                  <a:cubicBezTo>
                    <a:pt x="54564" y="65988"/>
                    <a:pt x="55272" y="66165"/>
                    <a:pt x="58461" y="67050"/>
                  </a:cubicBezTo>
                  <a:cubicBezTo>
                    <a:pt x="57044" y="67759"/>
                    <a:pt x="55272" y="68468"/>
                    <a:pt x="47124" y="68468"/>
                  </a:cubicBezTo>
                  <a:cubicBezTo>
                    <a:pt x="43050" y="68468"/>
                    <a:pt x="41456" y="68468"/>
                    <a:pt x="38267" y="67050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形状 254">
              <a:extLst>
                <a:ext uri="{FF2B5EF4-FFF2-40B4-BE49-F238E27FC236}">
                  <a16:creationId xmlns:a16="http://schemas.microsoft.com/office/drawing/2014/main" id="{F36BB770-BCDE-F8B8-C77F-871851174647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8072741" y="4216276"/>
              <a:ext cx="41095" cy="177135"/>
            </a:xfrm>
            <a:custGeom>
              <a:avLst/>
              <a:gdLst>
                <a:gd name="connsiteX0" fmla="*/ 41283 w 41095"/>
                <a:gd name="connsiteY0" fmla="*/ 88661 h 177135"/>
                <a:gd name="connsiteX1" fmla="*/ 29593 w 41095"/>
                <a:gd name="connsiteY1" fmla="*/ 33395 h 177135"/>
                <a:gd name="connsiteX2" fmla="*/ 1959 w 41095"/>
                <a:gd name="connsiteY2" fmla="*/ 93 h 177135"/>
                <a:gd name="connsiteX3" fmla="*/ 188 w 41095"/>
                <a:gd name="connsiteY3" fmla="*/ 1865 h 177135"/>
                <a:gd name="connsiteX4" fmla="*/ 3554 w 41095"/>
                <a:gd name="connsiteY4" fmla="*/ 5939 h 177135"/>
                <a:gd name="connsiteX5" fmla="*/ 31010 w 41095"/>
                <a:gd name="connsiteY5" fmla="*/ 88661 h 177135"/>
                <a:gd name="connsiteX6" fmla="*/ 2491 w 41095"/>
                <a:gd name="connsiteY6" fmla="*/ 172446 h 177135"/>
                <a:gd name="connsiteX7" fmla="*/ 188 w 41095"/>
                <a:gd name="connsiteY7" fmla="*/ 175458 h 177135"/>
                <a:gd name="connsiteX8" fmla="*/ 1959 w 41095"/>
                <a:gd name="connsiteY8" fmla="*/ 177229 h 177135"/>
                <a:gd name="connsiteX9" fmla="*/ 30124 w 41095"/>
                <a:gd name="connsiteY9" fmla="*/ 142687 h 177135"/>
                <a:gd name="connsiteX10" fmla="*/ 41283 w 41095"/>
                <a:gd name="connsiteY10" fmla="*/ 8866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283" y="88661"/>
                  </a:moveTo>
                  <a:cubicBezTo>
                    <a:pt x="41283" y="74844"/>
                    <a:pt x="39335" y="53411"/>
                    <a:pt x="29593" y="33395"/>
                  </a:cubicBezTo>
                  <a:cubicBezTo>
                    <a:pt x="18964" y="11607"/>
                    <a:pt x="3731" y="93"/>
                    <a:pt x="1959" y="93"/>
                  </a:cubicBezTo>
                  <a:cubicBezTo>
                    <a:pt x="897" y="93"/>
                    <a:pt x="188" y="802"/>
                    <a:pt x="188" y="1865"/>
                  </a:cubicBezTo>
                  <a:cubicBezTo>
                    <a:pt x="188" y="2396"/>
                    <a:pt x="188" y="2750"/>
                    <a:pt x="3554" y="5939"/>
                  </a:cubicBezTo>
                  <a:cubicBezTo>
                    <a:pt x="20913" y="23475"/>
                    <a:pt x="31010" y="51640"/>
                    <a:pt x="31010" y="88661"/>
                  </a:cubicBezTo>
                  <a:cubicBezTo>
                    <a:pt x="31010" y="118951"/>
                    <a:pt x="24456" y="150127"/>
                    <a:pt x="2491" y="172446"/>
                  </a:cubicBezTo>
                  <a:cubicBezTo>
                    <a:pt x="188" y="174572"/>
                    <a:pt x="188" y="174926"/>
                    <a:pt x="188" y="175458"/>
                  </a:cubicBezTo>
                  <a:cubicBezTo>
                    <a:pt x="188" y="176520"/>
                    <a:pt x="897" y="177229"/>
                    <a:pt x="1959" y="177229"/>
                  </a:cubicBezTo>
                  <a:cubicBezTo>
                    <a:pt x="3731" y="177229"/>
                    <a:pt x="19673" y="165184"/>
                    <a:pt x="30124" y="142687"/>
                  </a:cubicBezTo>
                  <a:cubicBezTo>
                    <a:pt x="39158" y="123203"/>
                    <a:pt x="41283" y="103540"/>
                    <a:pt x="41283" y="88661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形状 255">
              <a:extLst>
                <a:ext uri="{FF2B5EF4-FFF2-40B4-BE49-F238E27FC236}">
                  <a16:creationId xmlns:a16="http://schemas.microsoft.com/office/drawing/2014/main" id="{FEBEA02B-E93F-9D2C-E323-FAE6C98CAEE1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8146764" y="4330352"/>
              <a:ext cx="20724" cy="52963"/>
            </a:xfrm>
            <a:custGeom>
              <a:avLst/>
              <a:gdLst>
                <a:gd name="connsiteX0" fmla="*/ 20917 w 20724"/>
                <a:gd name="connsiteY0" fmla="*/ 18692 h 52963"/>
                <a:gd name="connsiteX1" fmla="*/ 9580 w 20724"/>
                <a:gd name="connsiteY1" fmla="*/ 93 h 52963"/>
                <a:gd name="connsiteX2" fmla="*/ 192 w 20724"/>
                <a:gd name="connsiteY2" fmla="*/ 9481 h 52963"/>
                <a:gd name="connsiteX3" fmla="*/ 9580 w 20724"/>
                <a:gd name="connsiteY3" fmla="*/ 18870 h 52963"/>
                <a:gd name="connsiteX4" fmla="*/ 15780 w 20724"/>
                <a:gd name="connsiteY4" fmla="*/ 16567 h 52963"/>
                <a:gd name="connsiteX5" fmla="*/ 16665 w 20724"/>
                <a:gd name="connsiteY5" fmla="*/ 16035 h 52963"/>
                <a:gd name="connsiteX6" fmla="*/ 17020 w 20724"/>
                <a:gd name="connsiteY6" fmla="*/ 18692 h 52963"/>
                <a:gd name="connsiteX7" fmla="*/ 4975 w 20724"/>
                <a:gd name="connsiteY7" fmla="*/ 48274 h 52963"/>
                <a:gd name="connsiteX8" fmla="*/ 3026 w 20724"/>
                <a:gd name="connsiteY8" fmla="*/ 51108 h 52963"/>
                <a:gd name="connsiteX9" fmla="*/ 4797 w 20724"/>
                <a:gd name="connsiteY9" fmla="*/ 53057 h 52963"/>
                <a:gd name="connsiteX10" fmla="*/ 20917 w 20724"/>
                <a:gd name="connsiteY10" fmla="*/ 18692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17" y="18692"/>
                  </a:moveTo>
                  <a:cubicBezTo>
                    <a:pt x="20917" y="7001"/>
                    <a:pt x="16488" y="93"/>
                    <a:pt x="9580" y="93"/>
                  </a:cubicBezTo>
                  <a:cubicBezTo>
                    <a:pt x="3735" y="93"/>
                    <a:pt x="192" y="4522"/>
                    <a:pt x="192" y="9481"/>
                  </a:cubicBezTo>
                  <a:cubicBezTo>
                    <a:pt x="192" y="14264"/>
                    <a:pt x="3735" y="18870"/>
                    <a:pt x="9580" y="18870"/>
                  </a:cubicBezTo>
                  <a:cubicBezTo>
                    <a:pt x="11706" y="18870"/>
                    <a:pt x="14008" y="18161"/>
                    <a:pt x="15780" y="16567"/>
                  </a:cubicBezTo>
                  <a:cubicBezTo>
                    <a:pt x="16311" y="16213"/>
                    <a:pt x="16488" y="16035"/>
                    <a:pt x="16665" y="16035"/>
                  </a:cubicBezTo>
                  <a:cubicBezTo>
                    <a:pt x="16843" y="16035"/>
                    <a:pt x="17020" y="16213"/>
                    <a:pt x="17020" y="18692"/>
                  </a:cubicBezTo>
                  <a:cubicBezTo>
                    <a:pt x="17020" y="31800"/>
                    <a:pt x="10820" y="42429"/>
                    <a:pt x="4975" y="48274"/>
                  </a:cubicBezTo>
                  <a:cubicBezTo>
                    <a:pt x="3026" y="50223"/>
                    <a:pt x="3026" y="50577"/>
                    <a:pt x="3026" y="51108"/>
                  </a:cubicBezTo>
                  <a:cubicBezTo>
                    <a:pt x="3026" y="52348"/>
                    <a:pt x="3912" y="53057"/>
                    <a:pt x="4797" y="53057"/>
                  </a:cubicBezTo>
                  <a:cubicBezTo>
                    <a:pt x="6746" y="53057"/>
                    <a:pt x="20917" y="39417"/>
                    <a:pt x="20917" y="1869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形状 256">
              <a:extLst>
                <a:ext uri="{FF2B5EF4-FFF2-40B4-BE49-F238E27FC236}">
                  <a16:creationId xmlns:a16="http://schemas.microsoft.com/office/drawing/2014/main" id="{F09C1B93-92BA-90E8-615A-E526D2B874FC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8219645" y="4224247"/>
              <a:ext cx="88390" cy="161193"/>
            </a:xfrm>
            <a:custGeom>
              <a:avLst/>
              <a:gdLst>
                <a:gd name="connsiteX0" fmla="*/ 55817 w 88390"/>
                <a:gd name="connsiteY0" fmla="*/ 54120 h 161193"/>
                <a:gd name="connsiteX1" fmla="*/ 71051 w 88390"/>
                <a:gd name="connsiteY1" fmla="*/ 54120 h 161193"/>
                <a:gd name="connsiteX2" fmla="*/ 76365 w 88390"/>
                <a:gd name="connsiteY2" fmla="*/ 50577 h 161193"/>
                <a:gd name="connsiteX3" fmla="*/ 71582 w 88390"/>
                <a:gd name="connsiteY3" fmla="*/ 48628 h 161193"/>
                <a:gd name="connsiteX4" fmla="*/ 56880 w 88390"/>
                <a:gd name="connsiteY4" fmla="*/ 48628 h 161193"/>
                <a:gd name="connsiteX5" fmla="*/ 60600 w 88390"/>
                <a:gd name="connsiteY5" fmla="*/ 28435 h 161193"/>
                <a:gd name="connsiteX6" fmla="*/ 64851 w 88390"/>
                <a:gd name="connsiteY6" fmla="*/ 10013 h 161193"/>
                <a:gd name="connsiteX7" fmla="*/ 73176 w 88390"/>
                <a:gd name="connsiteY7" fmla="*/ 3990 h 161193"/>
                <a:gd name="connsiteX8" fmla="*/ 81856 w 88390"/>
                <a:gd name="connsiteY8" fmla="*/ 7179 h 161193"/>
                <a:gd name="connsiteX9" fmla="*/ 72291 w 88390"/>
                <a:gd name="connsiteY9" fmla="*/ 16744 h 161193"/>
                <a:gd name="connsiteX10" fmla="*/ 78845 w 88390"/>
                <a:gd name="connsiteY10" fmla="*/ 22944 h 161193"/>
                <a:gd name="connsiteX11" fmla="*/ 88587 w 88390"/>
                <a:gd name="connsiteY11" fmla="*/ 12316 h 161193"/>
                <a:gd name="connsiteX12" fmla="*/ 73176 w 88390"/>
                <a:gd name="connsiteY12" fmla="*/ 93 h 161193"/>
                <a:gd name="connsiteX13" fmla="*/ 50680 w 88390"/>
                <a:gd name="connsiteY13" fmla="*/ 20818 h 161193"/>
                <a:gd name="connsiteX14" fmla="*/ 44834 w 88390"/>
                <a:gd name="connsiteY14" fmla="*/ 48628 h 161193"/>
                <a:gd name="connsiteX15" fmla="*/ 32612 w 88390"/>
                <a:gd name="connsiteY15" fmla="*/ 48628 h 161193"/>
                <a:gd name="connsiteX16" fmla="*/ 27298 w 88390"/>
                <a:gd name="connsiteY16" fmla="*/ 51994 h 161193"/>
                <a:gd name="connsiteX17" fmla="*/ 32258 w 88390"/>
                <a:gd name="connsiteY17" fmla="*/ 54120 h 161193"/>
                <a:gd name="connsiteX18" fmla="*/ 43949 w 88390"/>
                <a:gd name="connsiteY18" fmla="*/ 54120 h 161193"/>
                <a:gd name="connsiteX19" fmla="*/ 30664 w 88390"/>
                <a:gd name="connsiteY19" fmla="*/ 124088 h 161193"/>
                <a:gd name="connsiteX20" fmla="*/ 15253 w 88390"/>
                <a:gd name="connsiteY20" fmla="*/ 157390 h 161193"/>
                <a:gd name="connsiteX21" fmla="*/ 6750 w 88390"/>
                <a:gd name="connsiteY21" fmla="*/ 154201 h 161193"/>
                <a:gd name="connsiteX22" fmla="*/ 16493 w 88390"/>
                <a:gd name="connsiteY22" fmla="*/ 144636 h 161193"/>
                <a:gd name="connsiteX23" fmla="*/ 9939 w 88390"/>
                <a:gd name="connsiteY23" fmla="*/ 138436 h 161193"/>
                <a:gd name="connsiteX24" fmla="*/ 196 w 88390"/>
                <a:gd name="connsiteY24" fmla="*/ 149064 h 161193"/>
                <a:gd name="connsiteX25" fmla="*/ 15253 w 88390"/>
                <a:gd name="connsiteY25" fmla="*/ 161287 h 161193"/>
                <a:gd name="connsiteX26" fmla="*/ 35269 w 88390"/>
                <a:gd name="connsiteY26" fmla="*/ 144105 h 161193"/>
                <a:gd name="connsiteX27" fmla="*/ 45189 w 88390"/>
                <a:gd name="connsiteY27" fmla="*/ 110272 h 161193"/>
                <a:gd name="connsiteX28" fmla="*/ 55817 w 88390"/>
                <a:gd name="connsiteY28" fmla="*/ 54120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817" y="54120"/>
                  </a:moveTo>
                  <a:lnTo>
                    <a:pt x="71051" y="54120"/>
                  </a:lnTo>
                  <a:cubicBezTo>
                    <a:pt x="74593" y="54120"/>
                    <a:pt x="76365" y="54120"/>
                    <a:pt x="76365" y="50577"/>
                  </a:cubicBezTo>
                  <a:cubicBezTo>
                    <a:pt x="76365" y="48628"/>
                    <a:pt x="74593" y="48628"/>
                    <a:pt x="71582" y="48628"/>
                  </a:cubicBezTo>
                  <a:lnTo>
                    <a:pt x="56880" y="48628"/>
                  </a:lnTo>
                  <a:lnTo>
                    <a:pt x="60600" y="28435"/>
                  </a:lnTo>
                  <a:cubicBezTo>
                    <a:pt x="61308" y="24715"/>
                    <a:pt x="63788" y="12138"/>
                    <a:pt x="64851" y="10013"/>
                  </a:cubicBezTo>
                  <a:cubicBezTo>
                    <a:pt x="66445" y="6647"/>
                    <a:pt x="69456" y="3990"/>
                    <a:pt x="73176" y="3990"/>
                  </a:cubicBezTo>
                  <a:cubicBezTo>
                    <a:pt x="73885" y="3990"/>
                    <a:pt x="78490" y="3990"/>
                    <a:pt x="81856" y="7179"/>
                  </a:cubicBezTo>
                  <a:cubicBezTo>
                    <a:pt x="74062" y="7887"/>
                    <a:pt x="72291" y="14087"/>
                    <a:pt x="72291" y="16744"/>
                  </a:cubicBezTo>
                  <a:cubicBezTo>
                    <a:pt x="72291" y="20818"/>
                    <a:pt x="75479" y="22944"/>
                    <a:pt x="78845" y="22944"/>
                  </a:cubicBezTo>
                  <a:cubicBezTo>
                    <a:pt x="83450" y="22944"/>
                    <a:pt x="88587" y="19047"/>
                    <a:pt x="88587" y="12316"/>
                  </a:cubicBezTo>
                  <a:cubicBezTo>
                    <a:pt x="88587" y="4167"/>
                    <a:pt x="80439" y="93"/>
                    <a:pt x="73176" y="93"/>
                  </a:cubicBezTo>
                  <a:cubicBezTo>
                    <a:pt x="67154" y="93"/>
                    <a:pt x="55994" y="3282"/>
                    <a:pt x="50680" y="20818"/>
                  </a:cubicBezTo>
                  <a:cubicBezTo>
                    <a:pt x="49617" y="24538"/>
                    <a:pt x="49086" y="26309"/>
                    <a:pt x="44834" y="48628"/>
                  </a:cubicBezTo>
                  <a:lnTo>
                    <a:pt x="32612" y="48628"/>
                  </a:lnTo>
                  <a:cubicBezTo>
                    <a:pt x="29247" y="48628"/>
                    <a:pt x="27298" y="48628"/>
                    <a:pt x="27298" y="51994"/>
                  </a:cubicBezTo>
                  <a:cubicBezTo>
                    <a:pt x="27298" y="54120"/>
                    <a:pt x="28892" y="54120"/>
                    <a:pt x="32258" y="54120"/>
                  </a:cubicBezTo>
                  <a:lnTo>
                    <a:pt x="43949" y="54120"/>
                  </a:lnTo>
                  <a:lnTo>
                    <a:pt x="30664" y="124088"/>
                  </a:lnTo>
                  <a:cubicBezTo>
                    <a:pt x="27475" y="141270"/>
                    <a:pt x="24464" y="157390"/>
                    <a:pt x="15253" y="157390"/>
                  </a:cubicBezTo>
                  <a:cubicBezTo>
                    <a:pt x="14544" y="157390"/>
                    <a:pt x="10116" y="157390"/>
                    <a:pt x="6750" y="154201"/>
                  </a:cubicBezTo>
                  <a:cubicBezTo>
                    <a:pt x="14899" y="153670"/>
                    <a:pt x="16493" y="147293"/>
                    <a:pt x="16493" y="144636"/>
                  </a:cubicBezTo>
                  <a:cubicBezTo>
                    <a:pt x="16493" y="140562"/>
                    <a:pt x="13304" y="138436"/>
                    <a:pt x="9939" y="138436"/>
                  </a:cubicBezTo>
                  <a:cubicBezTo>
                    <a:pt x="5333" y="138436"/>
                    <a:pt x="196" y="142333"/>
                    <a:pt x="196" y="149064"/>
                  </a:cubicBezTo>
                  <a:cubicBezTo>
                    <a:pt x="196" y="157035"/>
                    <a:pt x="7990" y="161287"/>
                    <a:pt x="15253" y="161287"/>
                  </a:cubicBezTo>
                  <a:cubicBezTo>
                    <a:pt x="24995" y="161287"/>
                    <a:pt x="32081" y="150836"/>
                    <a:pt x="35269" y="144105"/>
                  </a:cubicBezTo>
                  <a:cubicBezTo>
                    <a:pt x="40937" y="132945"/>
                    <a:pt x="45012" y="111512"/>
                    <a:pt x="45189" y="110272"/>
                  </a:cubicBezTo>
                  <a:lnTo>
                    <a:pt x="55817" y="54120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形状 257">
              <a:extLst>
                <a:ext uri="{FF2B5EF4-FFF2-40B4-BE49-F238E27FC236}">
                  <a16:creationId xmlns:a16="http://schemas.microsoft.com/office/drawing/2014/main" id="{C91749CB-51E5-395E-1F53-1F71A2E370D0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8303676" y="4293365"/>
              <a:ext cx="57037" cy="84812"/>
            </a:xfrm>
            <a:custGeom>
              <a:avLst/>
              <a:gdLst>
                <a:gd name="connsiteX0" fmla="*/ 27356 w 57037"/>
                <a:gd name="connsiteY0" fmla="*/ 41013 h 84812"/>
                <a:gd name="connsiteX1" fmla="*/ 43971 w 57037"/>
                <a:gd name="connsiteY1" fmla="*/ 60976 h 84812"/>
                <a:gd name="connsiteX2" fmla="*/ 27852 w 57037"/>
                <a:gd name="connsiteY2" fmla="*/ 80939 h 84812"/>
                <a:gd name="connsiteX3" fmla="*/ 6773 w 57037"/>
                <a:gd name="connsiteY3" fmla="*/ 72260 h 84812"/>
                <a:gd name="connsiteX4" fmla="*/ 13965 w 57037"/>
                <a:gd name="connsiteY4" fmla="*/ 65316 h 84812"/>
                <a:gd name="connsiteX5" fmla="*/ 7145 w 57037"/>
                <a:gd name="connsiteY5" fmla="*/ 58496 h 84812"/>
                <a:gd name="connsiteX6" fmla="*/ 201 w 57037"/>
                <a:gd name="connsiteY6" fmla="*/ 65688 h 84812"/>
                <a:gd name="connsiteX7" fmla="*/ 28100 w 57037"/>
                <a:gd name="connsiteY7" fmla="*/ 84907 h 84812"/>
                <a:gd name="connsiteX8" fmla="*/ 57239 w 57037"/>
                <a:gd name="connsiteY8" fmla="*/ 60976 h 84812"/>
                <a:gd name="connsiteX9" fmla="*/ 35664 w 57037"/>
                <a:gd name="connsiteY9" fmla="*/ 38781 h 84812"/>
                <a:gd name="connsiteX10" fmla="*/ 53395 w 57037"/>
                <a:gd name="connsiteY10" fmla="*/ 17206 h 84812"/>
                <a:gd name="connsiteX11" fmla="*/ 28348 w 57037"/>
                <a:gd name="connsiteY11" fmla="*/ 95 h 84812"/>
                <a:gd name="connsiteX12" fmla="*/ 4045 w 57037"/>
                <a:gd name="connsiteY12" fmla="*/ 16710 h 84812"/>
                <a:gd name="connsiteX13" fmla="*/ 10493 w 57037"/>
                <a:gd name="connsiteY13" fmla="*/ 23282 h 84812"/>
                <a:gd name="connsiteX14" fmla="*/ 16816 w 57037"/>
                <a:gd name="connsiteY14" fmla="*/ 16958 h 84812"/>
                <a:gd name="connsiteX15" fmla="*/ 10493 w 57037"/>
                <a:gd name="connsiteY15" fmla="*/ 10510 h 84812"/>
                <a:gd name="connsiteX16" fmla="*/ 27976 w 57037"/>
                <a:gd name="connsiteY16" fmla="*/ 3691 h 84812"/>
                <a:gd name="connsiteX17" fmla="*/ 41367 w 57037"/>
                <a:gd name="connsiteY17" fmla="*/ 17206 h 84812"/>
                <a:gd name="connsiteX18" fmla="*/ 36408 w 57037"/>
                <a:gd name="connsiteY18" fmla="*/ 31961 h 84812"/>
                <a:gd name="connsiteX19" fmla="*/ 22644 w 57037"/>
                <a:gd name="connsiteY19" fmla="*/ 37293 h 84812"/>
                <a:gd name="connsiteX20" fmla="*/ 18676 w 57037"/>
                <a:gd name="connsiteY20" fmla="*/ 37665 h 84812"/>
                <a:gd name="connsiteX21" fmla="*/ 17436 w 57037"/>
                <a:gd name="connsiteY21" fmla="*/ 39277 h 84812"/>
                <a:gd name="connsiteX22" fmla="*/ 20660 w 57037"/>
                <a:gd name="connsiteY22" fmla="*/ 41013 h 84812"/>
                <a:gd name="connsiteX23" fmla="*/ 27356 w 57037"/>
                <a:gd name="connsiteY23" fmla="*/ 41013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037" h="84812">
                  <a:moveTo>
                    <a:pt x="27356" y="41013"/>
                  </a:moveTo>
                  <a:cubicBezTo>
                    <a:pt x="37028" y="41013"/>
                    <a:pt x="43971" y="47709"/>
                    <a:pt x="43971" y="60976"/>
                  </a:cubicBezTo>
                  <a:cubicBezTo>
                    <a:pt x="43971" y="76352"/>
                    <a:pt x="35044" y="80939"/>
                    <a:pt x="27852" y="80939"/>
                  </a:cubicBezTo>
                  <a:cubicBezTo>
                    <a:pt x="22892" y="80939"/>
                    <a:pt x="11981" y="79575"/>
                    <a:pt x="6773" y="72260"/>
                  </a:cubicBezTo>
                  <a:cubicBezTo>
                    <a:pt x="12601" y="72012"/>
                    <a:pt x="13965" y="67920"/>
                    <a:pt x="13965" y="65316"/>
                  </a:cubicBezTo>
                  <a:cubicBezTo>
                    <a:pt x="13965" y="61348"/>
                    <a:pt x="10989" y="58496"/>
                    <a:pt x="7145" y="58496"/>
                  </a:cubicBezTo>
                  <a:cubicBezTo>
                    <a:pt x="3673" y="58496"/>
                    <a:pt x="201" y="60604"/>
                    <a:pt x="201" y="65688"/>
                  </a:cubicBezTo>
                  <a:cubicBezTo>
                    <a:pt x="201" y="77344"/>
                    <a:pt x="13097" y="84907"/>
                    <a:pt x="28100" y="84907"/>
                  </a:cubicBezTo>
                  <a:cubicBezTo>
                    <a:pt x="45335" y="84907"/>
                    <a:pt x="57239" y="73376"/>
                    <a:pt x="57239" y="60976"/>
                  </a:cubicBezTo>
                  <a:cubicBezTo>
                    <a:pt x="57239" y="51305"/>
                    <a:pt x="49303" y="41633"/>
                    <a:pt x="35664" y="38781"/>
                  </a:cubicBezTo>
                  <a:cubicBezTo>
                    <a:pt x="48683" y="34069"/>
                    <a:pt x="53395" y="24770"/>
                    <a:pt x="53395" y="17206"/>
                  </a:cubicBezTo>
                  <a:cubicBezTo>
                    <a:pt x="53395" y="7410"/>
                    <a:pt x="42111" y="95"/>
                    <a:pt x="28348" y="95"/>
                  </a:cubicBezTo>
                  <a:cubicBezTo>
                    <a:pt x="14585" y="95"/>
                    <a:pt x="4045" y="6790"/>
                    <a:pt x="4045" y="16710"/>
                  </a:cubicBezTo>
                  <a:cubicBezTo>
                    <a:pt x="4045" y="20926"/>
                    <a:pt x="6773" y="23282"/>
                    <a:pt x="10493" y="23282"/>
                  </a:cubicBezTo>
                  <a:cubicBezTo>
                    <a:pt x="14337" y="23282"/>
                    <a:pt x="16816" y="20430"/>
                    <a:pt x="16816" y="16958"/>
                  </a:cubicBezTo>
                  <a:cubicBezTo>
                    <a:pt x="16816" y="13362"/>
                    <a:pt x="14337" y="10758"/>
                    <a:pt x="10493" y="10510"/>
                  </a:cubicBezTo>
                  <a:cubicBezTo>
                    <a:pt x="14833" y="5054"/>
                    <a:pt x="23388" y="3691"/>
                    <a:pt x="27976" y="3691"/>
                  </a:cubicBezTo>
                  <a:cubicBezTo>
                    <a:pt x="33556" y="3691"/>
                    <a:pt x="41367" y="6418"/>
                    <a:pt x="41367" y="17206"/>
                  </a:cubicBezTo>
                  <a:cubicBezTo>
                    <a:pt x="41367" y="22414"/>
                    <a:pt x="39632" y="28118"/>
                    <a:pt x="36408" y="31961"/>
                  </a:cubicBezTo>
                  <a:cubicBezTo>
                    <a:pt x="32316" y="36673"/>
                    <a:pt x="28844" y="36921"/>
                    <a:pt x="22644" y="37293"/>
                  </a:cubicBezTo>
                  <a:cubicBezTo>
                    <a:pt x="19544" y="37541"/>
                    <a:pt x="19296" y="37541"/>
                    <a:pt x="18676" y="37665"/>
                  </a:cubicBezTo>
                  <a:cubicBezTo>
                    <a:pt x="18428" y="37665"/>
                    <a:pt x="17436" y="37913"/>
                    <a:pt x="17436" y="39277"/>
                  </a:cubicBezTo>
                  <a:cubicBezTo>
                    <a:pt x="17436" y="41013"/>
                    <a:pt x="18552" y="41013"/>
                    <a:pt x="20660" y="41013"/>
                  </a:cubicBezTo>
                  <a:lnTo>
                    <a:pt x="27356" y="41013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形状 258">
              <a:extLst>
                <a:ext uri="{FF2B5EF4-FFF2-40B4-BE49-F238E27FC236}">
                  <a16:creationId xmlns:a16="http://schemas.microsoft.com/office/drawing/2014/main" id="{84DCC504-3EF7-76F6-5AE2-D8658293943D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8393982" y="4216276"/>
              <a:ext cx="41095" cy="177135"/>
            </a:xfrm>
            <a:custGeom>
              <a:avLst/>
              <a:gdLst>
                <a:gd name="connsiteX0" fmla="*/ 41301 w 41095"/>
                <a:gd name="connsiteY0" fmla="*/ 175458 h 177135"/>
                <a:gd name="connsiteX1" fmla="*/ 38290 w 41095"/>
                <a:gd name="connsiteY1" fmla="*/ 171561 h 177135"/>
                <a:gd name="connsiteX2" fmla="*/ 10479 w 41095"/>
                <a:gd name="connsiteY2" fmla="*/ 88661 h 177135"/>
                <a:gd name="connsiteX3" fmla="*/ 38998 w 41095"/>
                <a:gd name="connsiteY3" fmla="*/ 4876 h 177135"/>
                <a:gd name="connsiteX4" fmla="*/ 41301 w 41095"/>
                <a:gd name="connsiteY4" fmla="*/ 1865 h 177135"/>
                <a:gd name="connsiteX5" fmla="*/ 39530 w 41095"/>
                <a:gd name="connsiteY5" fmla="*/ 93 h 177135"/>
                <a:gd name="connsiteX6" fmla="*/ 11365 w 41095"/>
                <a:gd name="connsiteY6" fmla="*/ 34635 h 177135"/>
                <a:gd name="connsiteX7" fmla="*/ 206 w 41095"/>
                <a:gd name="connsiteY7" fmla="*/ 88661 h 177135"/>
                <a:gd name="connsiteX8" fmla="*/ 11897 w 41095"/>
                <a:gd name="connsiteY8" fmla="*/ 143927 h 177135"/>
                <a:gd name="connsiteX9" fmla="*/ 39530 w 41095"/>
                <a:gd name="connsiteY9" fmla="*/ 177229 h 177135"/>
                <a:gd name="connsiteX10" fmla="*/ 41301 w 41095"/>
                <a:gd name="connsiteY10" fmla="*/ 175458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01" y="175458"/>
                  </a:moveTo>
                  <a:cubicBezTo>
                    <a:pt x="41301" y="174926"/>
                    <a:pt x="41301" y="174572"/>
                    <a:pt x="38290" y="171561"/>
                  </a:cubicBezTo>
                  <a:cubicBezTo>
                    <a:pt x="16148" y="149241"/>
                    <a:pt x="10479" y="115763"/>
                    <a:pt x="10479" y="88661"/>
                  </a:cubicBezTo>
                  <a:cubicBezTo>
                    <a:pt x="10479" y="57839"/>
                    <a:pt x="17211" y="27018"/>
                    <a:pt x="38998" y="4876"/>
                  </a:cubicBezTo>
                  <a:cubicBezTo>
                    <a:pt x="41301" y="2750"/>
                    <a:pt x="41301" y="2396"/>
                    <a:pt x="41301" y="1865"/>
                  </a:cubicBezTo>
                  <a:cubicBezTo>
                    <a:pt x="41301" y="625"/>
                    <a:pt x="40593" y="93"/>
                    <a:pt x="39530" y="93"/>
                  </a:cubicBezTo>
                  <a:cubicBezTo>
                    <a:pt x="37758" y="93"/>
                    <a:pt x="21816" y="12138"/>
                    <a:pt x="11365" y="34635"/>
                  </a:cubicBezTo>
                  <a:cubicBezTo>
                    <a:pt x="2331" y="54120"/>
                    <a:pt x="206" y="73782"/>
                    <a:pt x="206" y="88661"/>
                  </a:cubicBezTo>
                  <a:cubicBezTo>
                    <a:pt x="206" y="102478"/>
                    <a:pt x="2154" y="123911"/>
                    <a:pt x="11897" y="143927"/>
                  </a:cubicBezTo>
                  <a:cubicBezTo>
                    <a:pt x="22525" y="165715"/>
                    <a:pt x="37758" y="177229"/>
                    <a:pt x="39530" y="177229"/>
                  </a:cubicBezTo>
                  <a:cubicBezTo>
                    <a:pt x="40593" y="177229"/>
                    <a:pt x="41301" y="176698"/>
                    <a:pt x="41301" y="175458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形状 259">
              <a:extLst>
                <a:ext uri="{FF2B5EF4-FFF2-40B4-BE49-F238E27FC236}">
                  <a16:creationId xmlns:a16="http://schemas.microsoft.com/office/drawing/2014/main" id="{421F9E60-D772-E2FD-6C23-E00D6CF423DC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8449406" y="4225664"/>
              <a:ext cx="74928" cy="159776"/>
            </a:xfrm>
            <a:custGeom>
              <a:avLst/>
              <a:gdLst>
                <a:gd name="connsiteX0" fmla="*/ 23414 w 74928"/>
                <a:gd name="connsiteY0" fmla="*/ 69353 h 159776"/>
                <a:gd name="connsiteX1" fmla="*/ 209 w 74928"/>
                <a:gd name="connsiteY1" fmla="*/ 105135 h 159776"/>
                <a:gd name="connsiteX2" fmla="*/ 5346 w 74928"/>
                <a:gd name="connsiteY2" fmla="*/ 119128 h 159776"/>
                <a:gd name="connsiteX3" fmla="*/ 25894 w 74928"/>
                <a:gd name="connsiteY3" fmla="*/ 130642 h 159776"/>
                <a:gd name="connsiteX4" fmla="*/ 47328 w 74928"/>
                <a:gd name="connsiteY4" fmla="*/ 138968 h 159776"/>
                <a:gd name="connsiteX5" fmla="*/ 53527 w 74928"/>
                <a:gd name="connsiteY5" fmla="*/ 146584 h 159776"/>
                <a:gd name="connsiteX6" fmla="*/ 44848 w 74928"/>
                <a:gd name="connsiteY6" fmla="*/ 155973 h 159776"/>
                <a:gd name="connsiteX7" fmla="*/ 29260 w 74928"/>
                <a:gd name="connsiteY7" fmla="*/ 150304 h 159776"/>
                <a:gd name="connsiteX8" fmla="*/ 27311 w 74928"/>
                <a:gd name="connsiteY8" fmla="*/ 149419 h 159776"/>
                <a:gd name="connsiteX9" fmla="*/ 25540 w 74928"/>
                <a:gd name="connsiteY9" fmla="*/ 151367 h 159776"/>
                <a:gd name="connsiteX10" fmla="*/ 44848 w 74928"/>
                <a:gd name="connsiteY10" fmla="*/ 159870 h 159776"/>
                <a:gd name="connsiteX11" fmla="*/ 63270 w 74928"/>
                <a:gd name="connsiteY11" fmla="*/ 140916 h 159776"/>
                <a:gd name="connsiteX12" fmla="*/ 54767 w 74928"/>
                <a:gd name="connsiteY12" fmla="*/ 128339 h 159776"/>
                <a:gd name="connsiteX13" fmla="*/ 43962 w 74928"/>
                <a:gd name="connsiteY13" fmla="*/ 124265 h 159776"/>
                <a:gd name="connsiteX14" fmla="*/ 33157 w 74928"/>
                <a:gd name="connsiteY14" fmla="*/ 120191 h 159776"/>
                <a:gd name="connsiteX15" fmla="*/ 22529 w 74928"/>
                <a:gd name="connsiteY15" fmla="*/ 115940 h 159776"/>
                <a:gd name="connsiteX16" fmla="*/ 9243 w 74928"/>
                <a:gd name="connsiteY16" fmla="*/ 100175 h 159776"/>
                <a:gd name="connsiteX17" fmla="*/ 31031 w 74928"/>
                <a:gd name="connsiteY17" fmla="*/ 70062 h 159776"/>
                <a:gd name="connsiteX18" fmla="*/ 46619 w 74928"/>
                <a:gd name="connsiteY18" fmla="*/ 72365 h 159776"/>
                <a:gd name="connsiteX19" fmla="*/ 63093 w 74928"/>
                <a:gd name="connsiteY19" fmla="*/ 66873 h 159776"/>
                <a:gd name="connsiteX20" fmla="*/ 48568 w 74928"/>
                <a:gd name="connsiteY20" fmla="*/ 62091 h 159776"/>
                <a:gd name="connsiteX21" fmla="*/ 33688 w 74928"/>
                <a:gd name="connsiteY21" fmla="*/ 64216 h 159776"/>
                <a:gd name="connsiteX22" fmla="*/ 28374 w 74928"/>
                <a:gd name="connsiteY22" fmla="*/ 50400 h 159776"/>
                <a:gd name="connsiteX23" fmla="*/ 48036 w 74928"/>
                <a:gd name="connsiteY23" fmla="*/ 20287 h 159776"/>
                <a:gd name="connsiteX24" fmla="*/ 59373 w 74928"/>
                <a:gd name="connsiteY24" fmla="*/ 24184 h 159776"/>
                <a:gd name="connsiteX25" fmla="*/ 75138 w 74928"/>
                <a:gd name="connsiteY25" fmla="*/ 18692 h 159776"/>
                <a:gd name="connsiteX26" fmla="*/ 60436 w 74928"/>
                <a:gd name="connsiteY26" fmla="*/ 13910 h 159776"/>
                <a:gd name="connsiteX27" fmla="*/ 49276 w 74928"/>
                <a:gd name="connsiteY27" fmla="*/ 14795 h 159776"/>
                <a:gd name="connsiteX28" fmla="*/ 48390 w 74928"/>
                <a:gd name="connsiteY28" fmla="*/ 8950 h 159776"/>
                <a:gd name="connsiteX29" fmla="*/ 49276 w 74928"/>
                <a:gd name="connsiteY29" fmla="*/ 2396 h 159776"/>
                <a:gd name="connsiteX30" fmla="*/ 47150 w 74928"/>
                <a:gd name="connsiteY30" fmla="*/ 93 h 159776"/>
                <a:gd name="connsiteX31" fmla="*/ 43962 w 74928"/>
                <a:gd name="connsiteY31" fmla="*/ 8773 h 159776"/>
                <a:gd name="connsiteX32" fmla="*/ 45202 w 74928"/>
                <a:gd name="connsiteY32" fmla="*/ 15681 h 159776"/>
                <a:gd name="connsiteX33" fmla="*/ 14203 w 74928"/>
                <a:gd name="connsiteY33" fmla="*/ 48806 h 159776"/>
                <a:gd name="connsiteX34" fmla="*/ 25717 w 74928"/>
                <a:gd name="connsiteY34" fmla="*/ 67582 h 159776"/>
                <a:gd name="connsiteX35" fmla="*/ 23414 w 74928"/>
                <a:gd name="connsiteY35" fmla="*/ 69353 h 159776"/>
                <a:gd name="connsiteX36" fmla="*/ 52110 w 74928"/>
                <a:gd name="connsiteY36" fmla="*/ 18692 h 159776"/>
                <a:gd name="connsiteX37" fmla="*/ 60613 w 74928"/>
                <a:gd name="connsiteY37" fmla="*/ 17807 h 159776"/>
                <a:gd name="connsiteX38" fmla="*/ 70532 w 74928"/>
                <a:gd name="connsiteY38" fmla="*/ 18870 h 159776"/>
                <a:gd name="connsiteX39" fmla="*/ 59550 w 74928"/>
                <a:gd name="connsiteY39" fmla="*/ 20287 h 159776"/>
                <a:gd name="connsiteX40" fmla="*/ 52110 w 74928"/>
                <a:gd name="connsiteY40" fmla="*/ 18692 h 159776"/>
                <a:gd name="connsiteX41" fmla="*/ 38294 w 74928"/>
                <a:gd name="connsiteY41" fmla="*/ 67050 h 159776"/>
                <a:gd name="connsiteX42" fmla="*/ 48390 w 74928"/>
                <a:gd name="connsiteY42" fmla="*/ 65988 h 159776"/>
                <a:gd name="connsiteX43" fmla="*/ 58487 w 74928"/>
                <a:gd name="connsiteY43" fmla="*/ 67050 h 159776"/>
                <a:gd name="connsiteX44" fmla="*/ 47150 w 74928"/>
                <a:gd name="connsiteY44" fmla="*/ 68468 h 159776"/>
                <a:gd name="connsiteX45" fmla="*/ 38294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14" y="69353"/>
                  </a:moveTo>
                  <a:cubicBezTo>
                    <a:pt x="4106" y="82107"/>
                    <a:pt x="209" y="98758"/>
                    <a:pt x="209" y="105135"/>
                  </a:cubicBezTo>
                  <a:cubicBezTo>
                    <a:pt x="209" y="113637"/>
                    <a:pt x="4992" y="118597"/>
                    <a:pt x="5346" y="119128"/>
                  </a:cubicBezTo>
                  <a:cubicBezTo>
                    <a:pt x="11015" y="124974"/>
                    <a:pt x="12609" y="125682"/>
                    <a:pt x="25894" y="130642"/>
                  </a:cubicBezTo>
                  <a:lnTo>
                    <a:pt x="47328" y="138968"/>
                  </a:lnTo>
                  <a:cubicBezTo>
                    <a:pt x="49985" y="140208"/>
                    <a:pt x="53527" y="141448"/>
                    <a:pt x="53527" y="146584"/>
                  </a:cubicBezTo>
                  <a:cubicBezTo>
                    <a:pt x="53527" y="150659"/>
                    <a:pt x="50339" y="155973"/>
                    <a:pt x="44848" y="155973"/>
                  </a:cubicBezTo>
                  <a:cubicBezTo>
                    <a:pt x="37054" y="155973"/>
                    <a:pt x="31208" y="151721"/>
                    <a:pt x="29260" y="150304"/>
                  </a:cubicBezTo>
                  <a:cubicBezTo>
                    <a:pt x="28197" y="149596"/>
                    <a:pt x="28020" y="149419"/>
                    <a:pt x="27311" y="149419"/>
                  </a:cubicBezTo>
                  <a:cubicBezTo>
                    <a:pt x="25894" y="149419"/>
                    <a:pt x="25540" y="150659"/>
                    <a:pt x="25540" y="151367"/>
                  </a:cubicBezTo>
                  <a:cubicBezTo>
                    <a:pt x="25540" y="153493"/>
                    <a:pt x="34928" y="159870"/>
                    <a:pt x="44848" y="159870"/>
                  </a:cubicBezTo>
                  <a:cubicBezTo>
                    <a:pt x="55830" y="159870"/>
                    <a:pt x="63270" y="149596"/>
                    <a:pt x="63270" y="140916"/>
                  </a:cubicBezTo>
                  <a:cubicBezTo>
                    <a:pt x="63270" y="132414"/>
                    <a:pt x="56716" y="129225"/>
                    <a:pt x="54767" y="128339"/>
                  </a:cubicBezTo>
                  <a:cubicBezTo>
                    <a:pt x="52287" y="127454"/>
                    <a:pt x="46265" y="125151"/>
                    <a:pt x="43962" y="124265"/>
                  </a:cubicBezTo>
                  <a:cubicBezTo>
                    <a:pt x="40419" y="122848"/>
                    <a:pt x="36877" y="121431"/>
                    <a:pt x="33157" y="120191"/>
                  </a:cubicBezTo>
                  <a:lnTo>
                    <a:pt x="22529" y="115940"/>
                  </a:lnTo>
                  <a:cubicBezTo>
                    <a:pt x="14557" y="112752"/>
                    <a:pt x="9243" y="107615"/>
                    <a:pt x="9243" y="100175"/>
                  </a:cubicBezTo>
                  <a:cubicBezTo>
                    <a:pt x="9243" y="92912"/>
                    <a:pt x="16152" y="77502"/>
                    <a:pt x="31031" y="70062"/>
                  </a:cubicBezTo>
                  <a:cubicBezTo>
                    <a:pt x="37585" y="72365"/>
                    <a:pt x="42899" y="72365"/>
                    <a:pt x="46619" y="72365"/>
                  </a:cubicBezTo>
                  <a:cubicBezTo>
                    <a:pt x="51933" y="72365"/>
                    <a:pt x="63093" y="72365"/>
                    <a:pt x="63093" y="66873"/>
                  </a:cubicBezTo>
                  <a:cubicBezTo>
                    <a:pt x="63093" y="62445"/>
                    <a:pt x="55476" y="62091"/>
                    <a:pt x="48568" y="62091"/>
                  </a:cubicBezTo>
                  <a:cubicBezTo>
                    <a:pt x="45379" y="62091"/>
                    <a:pt x="40242" y="62091"/>
                    <a:pt x="33688" y="64216"/>
                  </a:cubicBezTo>
                  <a:cubicBezTo>
                    <a:pt x="29083" y="59611"/>
                    <a:pt x="28374" y="53765"/>
                    <a:pt x="28374" y="50400"/>
                  </a:cubicBezTo>
                  <a:cubicBezTo>
                    <a:pt x="28374" y="40480"/>
                    <a:pt x="34751" y="26841"/>
                    <a:pt x="48036" y="20287"/>
                  </a:cubicBezTo>
                  <a:cubicBezTo>
                    <a:pt x="51225" y="24184"/>
                    <a:pt x="55299" y="24184"/>
                    <a:pt x="59373" y="24184"/>
                  </a:cubicBezTo>
                  <a:cubicBezTo>
                    <a:pt x="63801" y="24184"/>
                    <a:pt x="75138" y="24184"/>
                    <a:pt x="75138" y="18692"/>
                  </a:cubicBezTo>
                  <a:cubicBezTo>
                    <a:pt x="75138" y="14087"/>
                    <a:pt x="67344" y="13910"/>
                    <a:pt x="60436" y="13910"/>
                  </a:cubicBezTo>
                  <a:cubicBezTo>
                    <a:pt x="58133" y="13910"/>
                    <a:pt x="53882" y="13910"/>
                    <a:pt x="49276" y="14795"/>
                  </a:cubicBezTo>
                  <a:cubicBezTo>
                    <a:pt x="48745" y="13201"/>
                    <a:pt x="48390" y="11961"/>
                    <a:pt x="48390" y="8950"/>
                  </a:cubicBezTo>
                  <a:cubicBezTo>
                    <a:pt x="48390" y="6470"/>
                    <a:pt x="49276" y="2750"/>
                    <a:pt x="49276" y="2396"/>
                  </a:cubicBezTo>
                  <a:cubicBezTo>
                    <a:pt x="49276" y="979"/>
                    <a:pt x="48390" y="93"/>
                    <a:pt x="47150" y="93"/>
                  </a:cubicBezTo>
                  <a:cubicBezTo>
                    <a:pt x="43962" y="93"/>
                    <a:pt x="43962" y="8241"/>
                    <a:pt x="43962" y="8773"/>
                  </a:cubicBezTo>
                  <a:cubicBezTo>
                    <a:pt x="43962" y="12316"/>
                    <a:pt x="45025" y="14973"/>
                    <a:pt x="45202" y="15681"/>
                  </a:cubicBezTo>
                  <a:cubicBezTo>
                    <a:pt x="26248" y="20995"/>
                    <a:pt x="14203" y="35166"/>
                    <a:pt x="14203" y="48806"/>
                  </a:cubicBezTo>
                  <a:cubicBezTo>
                    <a:pt x="14203" y="55360"/>
                    <a:pt x="17392" y="62799"/>
                    <a:pt x="25717" y="67582"/>
                  </a:cubicBezTo>
                  <a:lnTo>
                    <a:pt x="23414" y="69353"/>
                  </a:lnTo>
                  <a:close/>
                  <a:moveTo>
                    <a:pt x="52110" y="18692"/>
                  </a:moveTo>
                  <a:cubicBezTo>
                    <a:pt x="54944" y="17807"/>
                    <a:pt x="58664" y="17807"/>
                    <a:pt x="60613" y="17807"/>
                  </a:cubicBezTo>
                  <a:cubicBezTo>
                    <a:pt x="66635" y="17807"/>
                    <a:pt x="67344" y="17984"/>
                    <a:pt x="70532" y="18870"/>
                  </a:cubicBezTo>
                  <a:cubicBezTo>
                    <a:pt x="69115" y="19401"/>
                    <a:pt x="67344" y="20287"/>
                    <a:pt x="59550" y="20287"/>
                  </a:cubicBezTo>
                  <a:cubicBezTo>
                    <a:pt x="56184" y="20287"/>
                    <a:pt x="54059" y="20287"/>
                    <a:pt x="52110" y="18692"/>
                  </a:cubicBezTo>
                  <a:close/>
                  <a:moveTo>
                    <a:pt x="38294" y="67050"/>
                  </a:moveTo>
                  <a:cubicBezTo>
                    <a:pt x="42368" y="65988"/>
                    <a:pt x="46265" y="65988"/>
                    <a:pt x="48390" y="65988"/>
                  </a:cubicBezTo>
                  <a:cubicBezTo>
                    <a:pt x="54590" y="65988"/>
                    <a:pt x="55299" y="66165"/>
                    <a:pt x="58487" y="67050"/>
                  </a:cubicBezTo>
                  <a:cubicBezTo>
                    <a:pt x="57070" y="67759"/>
                    <a:pt x="55299" y="68468"/>
                    <a:pt x="47150" y="68468"/>
                  </a:cubicBezTo>
                  <a:cubicBezTo>
                    <a:pt x="43076" y="68468"/>
                    <a:pt x="41482" y="68468"/>
                    <a:pt x="38294" y="67050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形状 260">
              <a:extLst>
                <a:ext uri="{FF2B5EF4-FFF2-40B4-BE49-F238E27FC236}">
                  <a16:creationId xmlns:a16="http://schemas.microsoft.com/office/drawing/2014/main" id="{20EA81F4-A3D5-0D0D-AEC6-1A0A98762248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8541075" y="4216276"/>
              <a:ext cx="41095" cy="177135"/>
            </a:xfrm>
            <a:custGeom>
              <a:avLst/>
              <a:gdLst>
                <a:gd name="connsiteX0" fmla="*/ 41310 w 41095"/>
                <a:gd name="connsiteY0" fmla="*/ 88661 h 177135"/>
                <a:gd name="connsiteX1" fmla="*/ 29619 w 41095"/>
                <a:gd name="connsiteY1" fmla="*/ 33395 h 177135"/>
                <a:gd name="connsiteX2" fmla="*/ 1986 w 41095"/>
                <a:gd name="connsiteY2" fmla="*/ 93 h 177135"/>
                <a:gd name="connsiteX3" fmla="*/ 214 w 41095"/>
                <a:gd name="connsiteY3" fmla="*/ 1865 h 177135"/>
                <a:gd name="connsiteX4" fmla="*/ 3580 w 41095"/>
                <a:gd name="connsiteY4" fmla="*/ 5939 h 177135"/>
                <a:gd name="connsiteX5" fmla="*/ 31036 w 41095"/>
                <a:gd name="connsiteY5" fmla="*/ 88661 h 177135"/>
                <a:gd name="connsiteX6" fmla="*/ 2517 w 41095"/>
                <a:gd name="connsiteY6" fmla="*/ 172446 h 177135"/>
                <a:gd name="connsiteX7" fmla="*/ 214 w 41095"/>
                <a:gd name="connsiteY7" fmla="*/ 175458 h 177135"/>
                <a:gd name="connsiteX8" fmla="*/ 1986 w 41095"/>
                <a:gd name="connsiteY8" fmla="*/ 177229 h 177135"/>
                <a:gd name="connsiteX9" fmla="*/ 30150 w 41095"/>
                <a:gd name="connsiteY9" fmla="*/ 142687 h 177135"/>
                <a:gd name="connsiteX10" fmla="*/ 41310 w 41095"/>
                <a:gd name="connsiteY10" fmla="*/ 8866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10" y="88661"/>
                  </a:moveTo>
                  <a:cubicBezTo>
                    <a:pt x="41310" y="74844"/>
                    <a:pt x="39361" y="53411"/>
                    <a:pt x="29619" y="33395"/>
                  </a:cubicBezTo>
                  <a:cubicBezTo>
                    <a:pt x="18991" y="11607"/>
                    <a:pt x="3757" y="93"/>
                    <a:pt x="1986" y="93"/>
                  </a:cubicBezTo>
                  <a:cubicBezTo>
                    <a:pt x="923" y="93"/>
                    <a:pt x="214" y="802"/>
                    <a:pt x="214" y="1865"/>
                  </a:cubicBezTo>
                  <a:cubicBezTo>
                    <a:pt x="214" y="2396"/>
                    <a:pt x="214" y="2750"/>
                    <a:pt x="3580" y="5939"/>
                  </a:cubicBezTo>
                  <a:cubicBezTo>
                    <a:pt x="20939" y="23475"/>
                    <a:pt x="31036" y="51640"/>
                    <a:pt x="31036" y="88661"/>
                  </a:cubicBezTo>
                  <a:cubicBezTo>
                    <a:pt x="31036" y="118951"/>
                    <a:pt x="24482" y="150127"/>
                    <a:pt x="2517" y="172446"/>
                  </a:cubicBezTo>
                  <a:cubicBezTo>
                    <a:pt x="214" y="174572"/>
                    <a:pt x="214" y="174926"/>
                    <a:pt x="214" y="175458"/>
                  </a:cubicBezTo>
                  <a:cubicBezTo>
                    <a:pt x="214" y="176520"/>
                    <a:pt x="923" y="177229"/>
                    <a:pt x="1986" y="177229"/>
                  </a:cubicBezTo>
                  <a:cubicBezTo>
                    <a:pt x="3757" y="177229"/>
                    <a:pt x="19699" y="165184"/>
                    <a:pt x="30150" y="142687"/>
                  </a:cubicBezTo>
                  <a:cubicBezTo>
                    <a:pt x="39184" y="123203"/>
                    <a:pt x="41310" y="103540"/>
                    <a:pt x="41310" y="88661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形状 261">
              <a:extLst>
                <a:ext uri="{FF2B5EF4-FFF2-40B4-BE49-F238E27FC236}">
                  <a16:creationId xmlns:a16="http://schemas.microsoft.com/office/drawing/2014/main" id="{051D3AF3-B41D-C540-761C-DA2C379A0D9D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8612619" y="4216276"/>
              <a:ext cx="62883" cy="177135"/>
            </a:xfrm>
            <a:custGeom>
              <a:avLst/>
              <a:gdLst>
                <a:gd name="connsiteX0" fmla="*/ 25726 w 62883"/>
                <a:gd name="connsiteY0" fmla="*/ 153670 h 177135"/>
                <a:gd name="connsiteX1" fmla="*/ 1812 w 62883"/>
                <a:gd name="connsiteY1" fmla="*/ 173332 h 177135"/>
                <a:gd name="connsiteX2" fmla="*/ 218 w 62883"/>
                <a:gd name="connsiteY2" fmla="*/ 175280 h 177135"/>
                <a:gd name="connsiteX3" fmla="*/ 3761 w 62883"/>
                <a:gd name="connsiteY3" fmla="*/ 177229 h 177135"/>
                <a:gd name="connsiteX4" fmla="*/ 37594 w 62883"/>
                <a:gd name="connsiteY4" fmla="*/ 155087 h 177135"/>
                <a:gd name="connsiteX5" fmla="*/ 37594 w 62883"/>
                <a:gd name="connsiteY5" fmla="*/ 114700 h 177135"/>
                <a:gd name="connsiteX6" fmla="*/ 44679 w 62883"/>
                <a:gd name="connsiteY6" fmla="*/ 96278 h 177135"/>
                <a:gd name="connsiteX7" fmla="*/ 61507 w 62883"/>
                <a:gd name="connsiteY7" fmla="*/ 90610 h 177135"/>
                <a:gd name="connsiteX8" fmla="*/ 63101 w 62883"/>
                <a:gd name="connsiteY8" fmla="*/ 88661 h 177135"/>
                <a:gd name="connsiteX9" fmla="*/ 60267 w 62883"/>
                <a:gd name="connsiteY9" fmla="*/ 86713 h 177135"/>
                <a:gd name="connsiteX10" fmla="*/ 38125 w 62883"/>
                <a:gd name="connsiteY10" fmla="*/ 70947 h 177135"/>
                <a:gd name="connsiteX11" fmla="*/ 37594 w 62883"/>
                <a:gd name="connsiteY11" fmla="*/ 62268 h 177135"/>
                <a:gd name="connsiteX12" fmla="*/ 37594 w 62883"/>
                <a:gd name="connsiteY12" fmla="*/ 27195 h 177135"/>
                <a:gd name="connsiteX13" fmla="*/ 29091 w 62883"/>
                <a:gd name="connsiteY13" fmla="*/ 7356 h 177135"/>
                <a:gd name="connsiteX14" fmla="*/ 3761 w 62883"/>
                <a:gd name="connsiteY14" fmla="*/ 93 h 177135"/>
                <a:gd name="connsiteX15" fmla="*/ 218 w 62883"/>
                <a:gd name="connsiteY15" fmla="*/ 2042 h 177135"/>
                <a:gd name="connsiteX16" fmla="*/ 3052 w 62883"/>
                <a:gd name="connsiteY16" fmla="*/ 3990 h 177135"/>
                <a:gd name="connsiteX17" fmla="*/ 25194 w 62883"/>
                <a:gd name="connsiteY17" fmla="*/ 19401 h 177135"/>
                <a:gd name="connsiteX18" fmla="*/ 25726 w 62883"/>
                <a:gd name="connsiteY18" fmla="*/ 27726 h 177135"/>
                <a:gd name="connsiteX19" fmla="*/ 25726 w 62883"/>
                <a:gd name="connsiteY19" fmla="*/ 64925 h 177135"/>
                <a:gd name="connsiteX20" fmla="*/ 32811 w 62883"/>
                <a:gd name="connsiteY20" fmla="*/ 81753 h 177135"/>
                <a:gd name="connsiteX21" fmla="*/ 46628 w 62883"/>
                <a:gd name="connsiteY21" fmla="*/ 88661 h 177135"/>
                <a:gd name="connsiteX22" fmla="*/ 25726 w 62883"/>
                <a:gd name="connsiteY22" fmla="*/ 111157 h 177135"/>
                <a:gd name="connsiteX23" fmla="*/ 25726 w 62883"/>
                <a:gd name="connsiteY23" fmla="*/ 153670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25726" y="153670"/>
                  </a:moveTo>
                  <a:cubicBezTo>
                    <a:pt x="25726" y="160755"/>
                    <a:pt x="21120" y="172092"/>
                    <a:pt x="1812" y="173332"/>
                  </a:cubicBezTo>
                  <a:cubicBezTo>
                    <a:pt x="927" y="173509"/>
                    <a:pt x="218" y="174218"/>
                    <a:pt x="218" y="175280"/>
                  </a:cubicBezTo>
                  <a:cubicBezTo>
                    <a:pt x="218" y="177229"/>
                    <a:pt x="2167" y="177229"/>
                    <a:pt x="3761" y="177229"/>
                  </a:cubicBezTo>
                  <a:cubicBezTo>
                    <a:pt x="20943" y="177229"/>
                    <a:pt x="37417" y="168549"/>
                    <a:pt x="37594" y="155087"/>
                  </a:cubicBezTo>
                  <a:lnTo>
                    <a:pt x="37594" y="114700"/>
                  </a:lnTo>
                  <a:cubicBezTo>
                    <a:pt x="37594" y="107792"/>
                    <a:pt x="37594" y="102123"/>
                    <a:pt x="44679" y="96278"/>
                  </a:cubicBezTo>
                  <a:cubicBezTo>
                    <a:pt x="50879" y="91141"/>
                    <a:pt x="57610" y="90787"/>
                    <a:pt x="61507" y="90610"/>
                  </a:cubicBezTo>
                  <a:cubicBezTo>
                    <a:pt x="62393" y="90432"/>
                    <a:pt x="63101" y="89724"/>
                    <a:pt x="63101" y="88661"/>
                  </a:cubicBezTo>
                  <a:cubicBezTo>
                    <a:pt x="63101" y="86890"/>
                    <a:pt x="62039" y="86890"/>
                    <a:pt x="60267" y="86713"/>
                  </a:cubicBezTo>
                  <a:cubicBezTo>
                    <a:pt x="48576" y="86004"/>
                    <a:pt x="40074" y="79627"/>
                    <a:pt x="38125" y="70947"/>
                  </a:cubicBezTo>
                  <a:cubicBezTo>
                    <a:pt x="37594" y="68999"/>
                    <a:pt x="37594" y="68645"/>
                    <a:pt x="37594" y="62268"/>
                  </a:cubicBezTo>
                  <a:lnTo>
                    <a:pt x="37594" y="27195"/>
                  </a:lnTo>
                  <a:cubicBezTo>
                    <a:pt x="37594" y="19755"/>
                    <a:pt x="37594" y="14087"/>
                    <a:pt x="29091" y="7356"/>
                  </a:cubicBezTo>
                  <a:cubicBezTo>
                    <a:pt x="22006" y="1865"/>
                    <a:pt x="9784" y="93"/>
                    <a:pt x="3761" y="93"/>
                  </a:cubicBezTo>
                  <a:cubicBezTo>
                    <a:pt x="2167" y="93"/>
                    <a:pt x="218" y="93"/>
                    <a:pt x="218" y="2042"/>
                  </a:cubicBezTo>
                  <a:cubicBezTo>
                    <a:pt x="218" y="3813"/>
                    <a:pt x="1281" y="3813"/>
                    <a:pt x="3052" y="3990"/>
                  </a:cubicBezTo>
                  <a:cubicBezTo>
                    <a:pt x="14212" y="4699"/>
                    <a:pt x="22892" y="10367"/>
                    <a:pt x="25194" y="19401"/>
                  </a:cubicBezTo>
                  <a:cubicBezTo>
                    <a:pt x="25726" y="20995"/>
                    <a:pt x="25726" y="21349"/>
                    <a:pt x="25726" y="27726"/>
                  </a:cubicBezTo>
                  <a:lnTo>
                    <a:pt x="25726" y="64925"/>
                  </a:lnTo>
                  <a:cubicBezTo>
                    <a:pt x="25726" y="73073"/>
                    <a:pt x="27143" y="76084"/>
                    <a:pt x="32811" y="81753"/>
                  </a:cubicBezTo>
                  <a:cubicBezTo>
                    <a:pt x="36531" y="85473"/>
                    <a:pt x="41668" y="87244"/>
                    <a:pt x="46628" y="88661"/>
                  </a:cubicBezTo>
                  <a:cubicBezTo>
                    <a:pt x="32103" y="92735"/>
                    <a:pt x="25726" y="100883"/>
                    <a:pt x="25726" y="111157"/>
                  </a:cubicBezTo>
                  <a:lnTo>
                    <a:pt x="25726" y="153670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形状 262">
              <a:extLst>
                <a:ext uri="{FF2B5EF4-FFF2-40B4-BE49-F238E27FC236}">
                  <a16:creationId xmlns:a16="http://schemas.microsoft.com/office/drawing/2014/main" id="{1E7C9C24-4220-3943-FB24-856814C5607E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8747379" y="4258612"/>
              <a:ext cx="157296" cy="92464"/>
            </a:xfrm>
            <a:custGeom>
              <a:avLst/>
              <a:gdLst>
                <a:gd name="connsiteX0" fmla="*/ 138215 w 157296"/>
                <a:gd name="connsiteY0" fmla="*/ 49868 h 92464"/>
                <a:gd name="connsiteX1" fmla="*/ 122272 w 157296"/>
                <a:gd name="connsiteY1" fmla="*/ 66873 h 92464"/>
                <a:gd name="connsiteX2" fmla="*/ 112884 w 157296"/>
                <a:gd name="connsiteY2" fmla="*/ 90432 h 92464"/>
                <a:gd name="connsiteX3" fmla="*/ 116427 w 157296"/>
                <a:gd name="connsiteY3" fmla="*/ 92558 h 92464"/>
                <a:gd name="connsiteX4" fmla="*/ 120324 w 157296"/>
                <a:gd name="connsiteY4" fmla="*/ 89015 h 92464"/>
                <a:gd name="connsiteX5" fmla="*/ 154865 w 157296"/>
                <a:gd name="connsiteY5" fmla="*/ 48628 h 92464"/>
                <a:gd name="connsiteX6" fmla="*/ 157522 w 157296"/>
                <a:gd name="connsiteY6" fmla="*/ 46326 h 92464"/>
                <a:gd name="connsiteX7" fmla="*/ 156105 w 157296"/>
                <a:gd name="connsiteY7" fmla="*/ 44377 h 92464"/>
                <a:gd name="connsiteX8" fmla="*/ 120147 w 157296"/>
                <a:gd name="connsiteY8" fmla="*/ 2750 h 92464"/>
                <a:gd name="connsiteX9" fmla="*/ 116427 w 157296"/>
                <a:gd name="connsiteY9" fmla="*/ 93 h 92464"/>
                <a:gd name="connsiteX10" fmla="*/ 112884 w 157296"/>
                <a:gd name="connsiteY10" fmla="*/ 2219 h 92464"/>
                <a:gd name="connsiteX11" fmla="*/ 121918 w 157296"/>
                <a:gd name="connsiteY11" fmla="*/ 25601 h 92464"/>
                <a:gd name="connsiteX12" fmla="*/ 138215 w 157296"/>
                <a:gd name="connsiteY12" fmla="*/ 42783 h 92464"/>
                <a:gd name="connsiteX13" fmla="*/ 6603 w 157296"/>
                <a:gd name="connsiteY13" fmla="*/ 42783 h 92464"/>
                <a:gd name="connsiteX14" fmla="*/ 226 w 157296"/>
                <a:gd name="connsiteY14" fmla="*/ 46326 h 92464"/>
                <a:gd name="connsiteX15" fmla="*/ 6603 w 157296"/>
                <a:gd name="connsiteY15" fmla="*/ 49868 h 92464"/>
                <a:gd name="connsiteX16" fmla="*/ 138215 w 157296"/>
                <a:gd name="connsiteY16" fmla="*/ 49868 h 9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96" h="92464">
                  <a:moveTo>
                    <a:pt x="138215" y="49868"/>
                  </a:moveTo>
                  <a:cubicBezTo>
                    <a:pt x="128472" y="57308"/>
                    <a:pt x="123690" y="64571"/>
                    <a:pt x="122272" y="66873"/>
                  </a:cubicBezTo>
                  <a:cubicBezTo>
                    <a:pt x="114301" y="79096"/>
                    <a:pt x="112884" y="90255"/>
                    <a:pt x="112884" y="90432"/>
                  </a:cubicBezTo>
                  <a:cubicBezTo>
                    <a:pt x="112884" y="92558"/>
                    <a:pt x="115010" y="92558"/>
                    <a:pt x="116427" y="92558"/>
                  </a:cubicBezTo>
                  <a:cubicBezTo>
                    <a:pt x="119438" y="92558"/>
                    <a:pt x="119615" y="92204"/>
                    <a:pt x="120324" y="89015"/>
                  </a:cubicBezTo>
                  <a:cubicBezTo>
                    <a:pt x="124398" y="71656"/>
                    <a:pt x="134849" y="56777"/>
                    <a:pt x="154865" y="48628"/>
                  </a:cubicBezTo>
                  <a:cubicBezTo>
                    <a:pt x="156991" y="47920"/>
                    <a:pt x="157522" y="47566"/>
                    <a:pt x="157522" y="46326"/>
                  </a:cubicBezTo>
                  <a:cubicBezTo>
                    <a:pt x="157522" y="45086"/>
                    <a:pt x="156460" y="44554"/>
                    <a:pt x="156105" y="44377"/>
                  </a:cubicBezTo>
                  <a:cubicBezTo>
                    <a:pt x="148311" y="41366"/>
                    <a:pt x="126878" y="32509"/>
                    <a:pt x="120147" y="2750"/>
                  </a:cubicBezTo>
                  <a:cubicBezTo>
                    <a:pt x="119615" y="625"/>
                    <a:pt x="119438" y="93"/>
                    <a:pt x="116427" y="93"/>
                  </a:cubicBezTo>
                  <a:cubicBezTo>
                    <a:pt x="115010" y="93"/>
                    <a:pt x="112884" y="93"/>
                    <a:pt x="112884" y="2219"/>
                  </a:cubicBezTo>
                  <a:cubicBezTo>
                    <a:pt x="112884" y="2573"/>
                    <a:pt x="114478" y="13733"/>
                    <a:pt x="121918" y="25601"/>
                  </a:cubicBezTo>
                  <a:cubicBezTo>
                    <a:pt x="125461" y="30915"/>
                    <a:pt x="130598" y="37115"/>
                    <a:pt x="138215" y="42783"/>
                  </a:cubicBezTo>
                  <a:lnTo>
                    <a:pt x="6603" y="42783"/>
                  </a:lnTo>
                  <a:cubicBezTo>
                    <a:pt x="3414" y="42783"/>
                    <a:pt x="226" y="42783"/>
                    <a:pt x="226" y="46326"/>
                  </a:cubicBezTo>
                  <a:cubicBezTo>
                    <a:pt x="226" y="49868"/>
                    <a:pt x="3414" y="49868"/>
                    <a:pt x="6603" y="49868"/>
                  </a:cubicBezTo>
                  <a:lnTo>
                    <a:pt x="138215" y="49868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形状 263">
              <a:extLst>
                <a:ext uri="{FF2B5EF4-FFF2-40B4-BE49-F238E27FC236}">
                  <a16:creationId xmlns:a16="http://schemas.microsoft.com/office/drawing/2014/main" id="{9690DFDB-7099-D197-355E-24220E972B68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8970884" y="4231156"/>
              <a:ext cx="74574" cy="121869"/>
            </a:xfrm>
            <a:custGeom>
              <a:avLst/>
              <a:gdLst>
                <a:gd name="connsiteX0" fmla="*/ 74813 w 74574"/>
                <a:gd name="connsiteY0" fmla="*/ 61382 h 121869"/>
                <a:gd name="connsiteX1" fmla="*/ 67727 w 74574"/>
                <a:gd name="connsiteY1" fmla="*/ 19932 h 121869"/>
                <a:gd name="connsiteX2" fmla="*/ 37614 w 74574"/>
                <a:gd name="connsiteY2" fmla="*/ 93 h 121869"/>
                <a:gd name="connsiteX3" fmla="*/ 6793 w 74574"/>
                <a:gd name="connsiteY3" fmla="*/ 21172 h 121869"/>
                <a:gd name="connsiteX4" fmla="*/ 239 w 74574"/>
                <a:gd name="connsiteY4" fmla="*/ 61382 h 121869"/>
                <a:gd name="connsiteX5" fmla="*/ 8210 w 74574"/>
                <a:gd name="connsiteY5" fmla="*/ 104072 h 121869"/>
                <a:gd name="connsiteX6" fmla="*/ 37437 w 74574"/>
                <a:gd name="connsiteY6" fmla="*/ 121963 h 121869"/>
                <a:gd name="connsiteX7" fmla="*/ 68259 w 74574"/>
                <a:gd name="connsiteY7" fmla="*/ 101415 h 121869"/>
                <a:gd name="connsiteX8" fmla="*/ 74813 w 74574"/>
                <a:gd name="connsiteY8" fmla="*/ 61382 h 121869"/>
                <a:gd name="connsiteX9" fmla="*/ 37437 w 74574"/>
                <a:gd name="connsiteY9" fmla="*/ 118066 h 121869"/>
                <a:gd name="connsiteX10" fmla="*/ 16889 w 74574"/>
                <a:gd name="connsiteY10" fmla="*/ 96632 h 121869"/>
                <a:gd name="connsiteX11" fmla="*/ 14941 w 74574"/>
                <a:gd name="connsiteY11" fmla="*/ 59256 h 121869"/>
                <a:gd name="connsiteX12" fmla="*/ 16358 w 74574"/>
                <a:gd name="connsiteY12" fmla="*/ 26664 h 121869"/>
                <a:gd name="connsiteX13" fmla="*/ 37437 w 74574"/>
                <a:gd name="connsiteY13" fmla="*/ 3990 h 121869"/>
                <a:gd name="connsiteX14" fmla="*/ 58339 w 74574"/>
                <a:gd name="connsiteY14" fmla="*/ 24715 h 121869"/>
                <a:gd name="connsiteX15" fmla="*/ 60111 w 74574"/>
                <a:gd name="connsiteY15" fmla="*/ 59256 h 121869"/>
                <a:gd name="connsiteX16" fmla="*/ 58162 w 74574"/>
                <a:gd name="connsiteY16" fmla="*/ 95924 h 121869"/>
                <a:gd name="connsiteX17" fmla="*/ 37437 w 74574"/>
                <a:gd name="connsiteY17" fmla="*/ 118066 h 12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574" h="121869">
                  <a:moveTo>
                    <a:pt x="74813" y="61382"/>
                  </a:moveTo>
                  <a:cubicBezTo>
                    <a:pt x="74813" y="47211"/>
                    <a:pt x="73927" y="33040"/>
                    <a:pt x="67727" y="19932"/>
                  </a:cubicBezTo>
                  <a:cubicBezTo>
                    <a:pt x="59579" y="2927"/>
                    <a:pt x="45054" y="93"/>
                    <a:pt x="37614" y="93"/>
                  </a:cubicBezTo>
                  <a:cubicBezTo>
                    <a:pt x="26986" y="93"/>
                    <a:pt x="14055" y="4699"/>
                    <a:pt x="6793" y="21172"/>
                  </a:cubicBezTo>
                  <a:cubicBezTo>
                    <a:pt x="1124" y="33395"/>
                    <a:pt x="239" y="47211"/>
                    <a:pt x="239" y="61382"/>
                  </a:cubicBezTo>
                  <a:cubicBezTo>
                    <a:pt x="239" y="74667"/>
                    <a:pt x="947" y="90610"/>
                    <a:pt x="8210" y="104072"/>
                  </a:cubicBezTo>
                  <a:cubicBezTo>
                    <a:pt x="15827" y="118420"/>
                    <a:pt x="28758" y="121963"/>
                    <a:pt x="37437" y="121963"/>
                  </a:cubicBezTo>
                  <a:cubicBezTo>
                    <a:pt x="47003" y="121963"/>
                    <a:pt x="60465" y="118243"/>
                    <a:pt x="68259" y="101415"/>
                  </a:cubicBezTo>
                  <a:cubicBezTo>
                    <a:pt x="73927" y="89192"/>
                    <a:pt x="74813" y="75376"/>
                    <a:pt x="74813" y="61382"/>
                  </a:cubicBezTo>
                  <a:close/>
                  <a:moveTo>
                    <a:pt x="37437" y="118066"/>
                  </a:moveTo>
                  <a:cubicBezTo>
                    <a:pt x="30529" y="118066"/>
                    <a:pt x="20078" y="113637"/>
                    <a:pt x="16889" y="96632"/>
                  </a:cubicBezTo>
                  <a:cubicBezTo>
                    <a:pt x="14941" y="86004"/>
                    <a:pt x="14941" y="69708"/>
                    <a:pt x="14941" y="59256"/>
                  </a:cubicBezTo>
                  <a:cubicBezTo>
                    <a:pt x="14941" y="47920"/>
                    <a:pt x="14941" y="36229"/>
                    <a:pt x="16358" y="26664"/>
                  </a:cubicBezTo>
                  <a:cubicBezTo>
                    <a:pt x="19724" y="5584"/>
                    <a:pt x="33009" y="3990"/>
                    <a:pt x="37437" y="3990"/>
                  </a:cubicBezTo>
                  <a:cubicBezTo>
                    <a:pt x="43283" y="3990"/>
                    <a:pt x="54974" y="7179"/>
                    <a:pt x="58339" y="24715"/>
                  </a:cubicBezTo>
                  <a:cubicBezTo>
                    <a:pt x="60111" y="34635"/>
                    <a:pt x="60111" y="48097"/>
                    <a:pt x="60111" y="59256"/>
                  </a:cubicBezTo>
                  <a:cubicBezTo>
                    <a:pt x="60111" y="72542"/>
                    <a:pt x="60111" y="84587"/>
                    <a:pt x="58162" y="95924"/>
                  </a:cubicBezTo>
                  <a:cubicBezTo>
                    <a:pt x="55505" y="112752"/>
                    <a:pt x="45408" y="118066"/>
                    <a:pt x="37437" y="118066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形状 264">
              <a:extLst>
                <a:ext uri="{FF2B5EF4-FFF2-40B4-BE49-F238E27FC236}">
                  <a16:creationId xmlns:a16="http://schemas.microsoft.com/office/drawing/2014/main" id="{14E3350B-3A13-376F-5E17-F349DAC14A69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9067777" y="4330352"/>
              <a:ext cx="20724" cy="52963"/>
            </a:xfrm>
            <a:custGeom>
              <a:avLst/>
              <a:gdLst>
                <a:gd name="connsiteX0" fmla="*/ 20969 w 20724"/>
                <a:gd name="connsiteY0" fmla="*/ 18692 h 52963"/>
                <a:gd name="connsiteX1" fmla="*/ 9632 w 20724"/>
                <a:gd name="connsiteY1" fmla="*/ 93 h 52963"/>
                <a:gd name="connsiteX2" fmla="*/ 244 w 20724"/>
                <a:gd name="connsiteY2" fmla="*/ 9481 h 52963"/>
                <a:gd name="connsiteX3" fmla="*/ 9632 w 20724"/>
                <a:gd name="connsiteY3" fmla="*/ 18870 h 52963"/>
                <a:gd name="connsiteX4" fmla="*/ 15832 w 20724"/>
                <a:gd name="connsiteY4" fmla="*/ 16567 h 52963"/>
                <a:gd name="connsiteX5" fmla="*/ 16717 w 20724"/>
                <a:gd name="connsiteY5" fmla="*/ 16035 h 52963"/>
                <a:gd name="connsiteX6" fmla="*/ 17072 w 20724"/>
                <a:gd name="connsiteY6" fmla="*/ 18692 h 52963"/>
                <a:gd name="connsiteX7" fmla="*/ 5026 w 20724"/>
                <a:gd name="connsiteY7" fmla="*/ 48274 h 52963"/>
                <a:gd name="connsiteX8" fmla="*/ 3078 w 20724"/>
                <a:gd name="connsiteY8" fmla="*/ 51108 h 52963"/>
                <a:gd name="connsiteX9" fmla="*/ 4849 w 20724"/>
                <a:gd name="connsiteY9" fmla="*/ 53057 h 52963"/>
                <a:gd name="connsiteX10" fmla="*/ 20969 w 20724"/>
                <a:gd name="connsiteY10" fmla="*/ 18692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0969" y="18692"/>
                  </a:moveTo>
                  <a:cubicBezTo>
                    <a:pt x="20969" y="7001"/>
                    <a:pt x="16540" y="93"/>
                    <a:pt x="9632" y="93"/>
                  </a:cubicBezTo>
                  <a:cubicBezTo>
                    <a:pt x="3786" y="93"/>
                    <a:pt x="244" y="4522"/>
                    <a:pt x="244" y="9481"/>
                  </a:cubicBezTo>
                  <a:cubicBezTo>
                    <a:pt x="244" y="14264"/>
                    <a:pt x="3786" y="18870"/>
                    <a:pt x="9632" y="18870"/>
                  </a:cubicBezTo>
                  <a:cubicBezTo>
                    <a:pt x="11757" y="18870"/>
                    <a:pt x="14060" y="18161"/>
                    <a:pt x="15832" y="16567"/>
                  </a:cubicBezTo>
                  <a:cubicBezTo>
                    <a:pt x="16363" y="16213"/>
                    <a:pt x="16540" y="16035"/>
                    <a:pt x="16717" y="16035"/>
                  </a:cubicBezTo>
                  <a:cubicBezTo>
                    <a:pt x="16894" y="16035"/>
                    <a:pt x="17072" y="16213"/>
                    <a:pt x="17072" y="18692"/>
                  </a:cubicBezTo>
                  <a:cubicBezTo>
                    <a:pt x="17072" y="31800"/>
                    <a:pt x="10872" y="42429"/>
                    <a:pt x="5026" y="48274"/>
                  </a:cubicBezTo>
                  <a:cubicBezTo>
                    <a:pt x="3078" y="50223"/>
                    <a:pt x="3078" y="50577"/>
                    <a:pt x="3078" y="51108"/>
                  </a:cubicBezTo>
                  <a:cubicBezTo>
                    <a:pt x="3078" y="52348"/>
                    <a:pt x="3963" y="53057"/>
                    <a:pt x="4849" y="53057"/>
                  </a:cubicBezTo>
                  <a:cubicBezTo>
                    <a:pt x="6798" y="53057"/>
                    <a:pt x="20969" y="39417"/>
                    <a:pt x="20969" y="1869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形状 265">
              <a:extLst>
                <a:ext uri="{FF2B5EF4-FFF2-40B4-BE49-F238E27FC236}">
                  <a16:creationId xmlns:a16="http://schemas.microsoft.com/office/drawing/2014/main" id="{9CBBB620-57D4-C725-7721-F122DD1329D2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9203069" y="4216276"/>
              <a:ext cx="62883" cy="177135"/>
            </a:xfrm>
            <a:custGeom>
              <a:avLst/>
              <a:gdLst>
                <a:gd name="connsiteX0" fmla="*/ 37627 w 62883"/>
                <a:gd name="connsiteY0" fmla="*/ 23652 h 177135"/>
                <a:gd name="connsiteX1" fmla="*/ 61540 w 62883"/>
                <a:gd name="connsiteY1" fmla="*/ 3990 h 177135"/>
                <a:gd name="connsiteX2" fmla="*/ 63135 w 62883"/>
                <a:gd name="connsiteY2" fmla="*/ 2042 h 177135"/>
                <a:gd name="connsiteX3" fmla="*/ 59769 w 62883"/>
                <a:gd name="connsiteY3" fmla="*/ 93 h 177135"/>
                <a:gd name="connsiteX4" fmla="*/ 25759 w 62883"/>
                <a:gd name="connsiteY4" fmla="*/ 22235 h 177135"/>
                <a:gd name="connsiteX5" fmla="*/ 25759 w 62883"/>
                <a:gd name="connsiteY5" fmla="*/ 62622 h 177135"/>
                <a:gd name="connsiteX6" fmla="*/ 18674 w 62883"/>
                <a:gd name="connsiteY6" fmla="*/ 81044 h 177135"/>
                <a:gd name="connsiteX7" fmla="*/ 1846 w 62883"/>
                <a:gd name="connsiteY7" fmla="*/ 86713 h 177135"/>
                <a:gd name="connsiteX8" fmla="*/ 251 w 62883"/>
                <a:gd name="connsiteY8" fmla="*/ 88661 h 177135"/>
                <a:gd name="connsiteX9" fmla="*/ 3086 w 62883"/>
                <a:gd name="connsiteY9" fmla="*/ 90610 h 177135"/>
                <a:gd name="connsiteX10" fmla="*/ 25228 w 62883"/>
                <a:gd name="connsiteY10" fmla="*/ 106375 h 177135"/>
                <a:gd name="connsiteX11" fmla="*/ 25759 w 62883"/>
                <a:gd name="connsiteY11" fmla="*/ 115054 h 177135"/>
                <a:gd name="connsiteX12" fmla="*/ 25759 w 62883"/>
                <a:gd name="connsiteY12" fmla="*/ 150127 h 177135"/>
                <a:gd name="connsiteX13" fmla="*/ 34261 w 62883"/>
                <a:gd name="connsiteY13" fmla="*/ 169966 h 177135"/>
                <a:gd name="connsiteX14" fmla="*/ 59769 w 62883"/>
                <a:gd name="connsiteY14" fmla="*/ 177229 h 177135"/>
                <a:gd name="connsiteX15" fmla="*/ 63135 w 62883"/>
                <a:gd name="connsiteY15" fmla="*/ 175280 h 177135"/>
                <a:gd name="connsiteX16" fmla="*/ 60300 w 62883"/>
                <a:gd name="connsiteY16" fmla="*/ 173332 h 177135"/>
                <a:gd name="connsiteX17" fmla="*/ 38158 w 62883"/>
                <a:gd name="connsiteY17" fmla="*/ 157921 h 177135"/>
                <a:gd name="connsiteX18" fmla="*/ 37627 w 62883"/>
                <a:gd name="connsiteY18" fmla="*/ 149596 h 177135"/>
                <a:gd name="connsiteX19" fmla="*/ 37627 w 62883"/>
                <a:gd name="connsiteY19" fmla="*/ 112397 h 177135"/>
                <a:gd name="connsiteX20" fmla="*/ 30542 w 62883"/>
                <a:gd name="connsiteY20" fmla="*/ 95569 h 177135"/>
                <a:gd name="connsiteX21" fmla="*/ 16725 w 62883"/>
                <a:gd name="connsiteY21" fmla="*/ 88661 h 177135"/>
                <a:gd name="connsiteX22" fmla="*/ 37627 w 62883"/>
                <a:gd name="connsiteY22" fmla="*/ 66165 h 177135"/>
                <a:gd name="connsiteX23" fmla="*/ 37627 w 62883"/>
                <a:gd name="connsiteY23" fmla="*/ 23652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37627" y="23652"/>
                  </a:moveTo>
                  <a:cubicBezTo>
                    <a:pt x="37627" y="16567"/>
                    <a:pt x="42233" y="5230"/>
                    <a:pt x="61540" y="3990"/>
                  </a:cubicBezTo>
                  <a:cubicBezTo>
                    <a:pt x="62426" y="3813"/>
                    <a:pt x="63135" y="3104"/>
                    <a:pt x="63135" y="2042"/>
                  </a:cubicBezTo>
                  <a:cubicBezTo>
                    <a:pt x="63135" y="93"/>
                    <a:pt x="61717" y="93"/>
                    <a:pt x="59769" y="93"/>
                  </a:cubicBezTo>
                  <a:cubicBezTo>
                    <a:pt x="42055" y="93"/>
                    <a:pt x="25936" y="9127"/>
                    <a:pt x="25759" y="22235"/>
                  </a:cubicBezTo>
                  <a:lnTo>
                    <a:pt x="25759" y="62622"/>
                  </a:lnTo>
                  <a:cubicBezTo>
                    <a:pt x="25759" y="69530"/>
                    <a:pt x="25759" y="75199"/>
                    <a:pt x="18674" y="81044"/>
                  </a:cubicBezTo>
                  <a:cubicBezTo>
                    <a:pt x="12474" y="86181"/>
                    <a:pt x="5743" y="86535"/>
                    <a:pt x="1846" y="86713"/>
                  </a:cubicBezTo>
                  <a:cubicBezTo>
                    <a:pt x="960" y="86890"/>
                    <a:pt x="251" y="87598"/>
                    <a:pt x="251" y="88661"/>
                  </a:cubicBezTo>
                  <a:cubicBezTo>
                    <a:pt x="251" y="90432"/>
                    <a:pt x="1314" y="90432"/>
                    <a:pt x="3086" y="90610"/>
                  </a:cubicBezTo>
                  <a:cubicBezTo>
                    <a:pt x="14777" y="91318"/>
                    <a:pt x="23279" y="97695"/>
                    <a:pt x="25228" y="106375"/>
                  </a:cubicBezTo>
                  <a:cubicBezTo>
                    <a:pt x="25759" y="108323"/>
                    <a:pt x="25759" y="108677"/>
                    <a:pt x="25759" y="115054"/>
                  </a:cubicBezTo>
                  <a:lnTo>
                    <a:pt x="25759" y="150127"/>
                  </a:lnTo>
                  <a:cubicBezTo>
                    <a:pt x="25759" y="157567"/>
                    <a:pt x="25759" y="163235"/>
                    <a:pt x="34261" y="169966"/>
                  </a:cubicBezTo>
                  <a:cubicBezTo>
                    <a:pt x="41170" y="175280"/>
                    <a:pt x="52861" y="177229"/>
                    <a:pt x="59769" y="177229"/>
                  </a:cubicBezTo>
                  <a:cubicBezTo>
                    <a:pt x="61717" y="177229"/>
                    <a:pt x="63135" y="177229"/>
                    <a:pt x="63135" y="175280"/>
                  </a:cubicBezTo>
                  <a:cubicBezTo>
                    <a:pt x="63135" y="173509"/>
                    <a:pt x="62072" y="173509"/>
                    <a:pt x="60300" y="173332"/>
                  </a:cubicBezTo>
                  <a:cubicBezTo>
                    <a:pt x="49141" y="172623"/>
                    <a:pt x="40461" y="166955"/>
                    <a:pt x="38158" y="157921"/>
                  </a:cubicBezTo>
                  <a:cubicBezTo>
                    <a:pt x="37627" y="156327"/>
                    <a:pt x="37627" y="155973"/>
                    <a:pt x="37627" y="149596"/>
                  </a:cubicBezTo>
                  <a:lnTo>
                    <a:pt x="37627" y="112397"/>
                  </a:lnTo>
                  <a:cubicBezTo>
                    <a:pt x="37627" y="104249"/>
                    <a:pt x="36210" y="101238"/>
                    <a:pt x="30542" y="95569"/>
                  </a:cubicBezTo>
                  <a:cubicBezTo>
                    <a:pt x="26822" y="91849"/>
                    <a:pt x="21685" y="90078"/>
                    <a:pt x="16725" y="88661"/>
                  </a:cubicBezTo>
                  <a:cubicBezTo>
                    <a:pt x="31250" y="84587"/>
                    <a:pt x="37627" y="76439"/>
                    <a:pt x="37627" y="66165"/>
                  </a:cubicBezTo>
                  <a:lnTo>
                    <a:pt x="37627" y="23652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形状 266">
              <a:extLst>
                <a:ext uri="{FF2B5EF4-FFF2-40B4-BE49-F238E27FC236}">
                  <a16:creationId xmlns:a16="http://schemas.microsoft.com/office/drawing/2014/main" id="{61BA8E9D-5BC9-628C-A9B9-D2D02B2332D9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9288272" y="4224247"/>
              <a:ext cx="88390" cy="161193"/>
            </a:xfrm>
            <a:custGeom>
              <a:avLst/>
              <a:gdLst>
                <a:gd name="connsiteX0" fmla="*/ 55877 w 88390"/>
                <a:gd name="connsiteY0" fmla="*/ 54120 h 161193"/>
                <a:gd name="connsiteX1" fmla="*/ 71111 w 88390"/>
                <a:gd name="connsiteY1" fmla="*/ 54120 h 161193"/>
                <a:gd name="connsiteX2" fmla="*/ 76425 w 88390"/>
                <a:gd name="connsiteY2" fmla="*/ 50577 h 161193"/>
                <a:gd name="connsiteX3" fmla="*/ 71642 w 88390"/>
                <a:gd name="connsiteY3" fmla="*/ 48628 h 161193"/>
                <a:gd name="connsiteX4" fmla="*/ 56940 w 88390"/>
                <a:gd name="connsiteY4" fmla="*/ 48628 h 161193"/>
                <a:gd name="connsiteX5" fmla="*/ 60660 w 88390"/>
                <a:gd name="connsiteY5" fmla="*/ 28435 h 161193"/>
                <a:gd name="connsiteX6" fmla="*/ 64911 w 88390"/>
                <a:gd name="connsiteY6" fmla="*/ 10013 h 161193"/>
                <a:gd name="connsiteX7" fmla="*/ 73236 w 88390"/>
                <a:gd name="connsiteY7" fmla="*/ 3990 h 161193"/>
                <a:gd name="connsiteX8" fmla="*/ 81916 w 88390"/>
                <a:gd name="connsiteY8" fmla="*/ 7179 h 161193"/>
                <a:gd name="connsiteX9" fmla="*/ 72351 w 88390"/>
                <a:gd name="connsiteY9" fmla="*/ 16744 h 161193"/>
                <a:gd name="connsiteX10" fmla="*/ 78905 w 88390"/>
                <a:gd name="connsiteY10" fmla="*/ 22944 h 161193"/>
                <a:gd name="connsiteX11" fmla="*/ 88647 w 88390"/>
                <a:gd name="connsiteY11" fmla="*/ 12316 h 161193"/>
                <a:gd name="connsiteX12" fmla="*/ 73236 w 88390"/>
                <a:gd name="connsiteY12" fmla="*/ 93 h 161193"/>
                <a:gd name="connsiteX13" fmla="*/ 50740 w 88390"/>
                <a:gd name="connsiteY13" fmla="*/ 20818 h 161193"/>
                <a:gd name="connsiteX14" fmla="*/ 44895 w 88390"/>
                <a:gd name="connsiteY14" fmla="*/ 48628 h 161193"/>
                <a:gd name="connsiteX15" fmla="*/ 32672 w 88390"/>
                <a:gd name="connsiteY15" fmla="*/ 48628 h 161193"/>
                <a:gd name="connsiteX16" fmla="*/ 27358 w 88390"/>
                <a:gd name="connsiteY16" fmla="*/ 51994 h 161193"/>
                <a:gd name="connsiteX17" fmla="*/ 32318 w 88390"/>
                <a:gd name="connsiteY17" fmla="*/ 54120 h 161193"/>
                <a:gd name="connsiteX18" fmla="*/ 44009 w 88390"/>
                <a:gd name="connsiteY18" fmla="*/ 54120 h 161193"/>
                <a:gd name="connsiteX19" fmla="*/ 30724 w 88390"/>
                <a:gd name="connsiteY19" fmla="*/ 124088 h 161193"/>
                <a:gd name="connsiteX20" fmla="*/ 15313 w 88390"/>
                <a:gd name="connsiteY20" fmla="*/ 157390 h 161193"/>
                <a:gd name="connsiteX21" fmla="*/ 6810 w 88390"/>
                <a:gd name="connsiteY21" fmla="*/ 154201 h 161193"/>
                <a:gd name="connsiteX22" fmla="*/ 16553 w 88390"/>
                <a:gd name="connsiteY22" fmla="*/ 144636 h 161193"/>
                <a:gd name="connsiteX23" fmla="*/ 9999 w 88390"/>
                <a:gd name="connsiteY23" fmla="*/ 138436 h 161193"/>
                <a:gd name="connsiteX24" fmla="*/ 256 w 88390"/>
                <a:gd name="connsiteY24" fmla="*/ 149064 h 161193"/>
                <a:gd name="connsiteX25" fmla="*/ 15313 w 88390"/>
                <a:gd name="connsiteY25" fmla="*/ 161287 h 161193"/>
                <a:gd name="connsiteX26" fmla="*/ 35329 w 88390"/>
                <a:gd name="connsiteY26" fmla="*/ 144105 h 161193"/>
                <a:gd name="connsiteX27" fmla="*/ 45249 w 88390"/>
                <a:gd name="connsiteY27" fmla="*/ 110272 h 161193"/>
                <a:gd name="connsiteX28" fmla="*/ 55877 w 88390"/>
                <a:gd name="connsiteY28" fmla="*/ 54120 h 16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90" h="161193">
                  <a:moveTo>
                    <a:pt x="55877" y="54120"/>
                  </a:moveTo>
                  <a:lnTo>
                    <a:pt x="71111" y="54120"/>
                  </a:lnTo>
                  <a:cubicBezTo>
                    <a:pt x="74653" y="54120"/>
                    <a:pt x="76425" y="54120"/>
                    <a:pt x="76425" y="50577"/>
                  </a:cubicBezTo>
                  <a:cubicBezTo>
                    <a:pt x="76425" y="48628"/>
                    <a:pt x="74653" y="48628"/>
                    <a:pt x="71642" y="48628"/>
                  </a:cubicBezTo>
                  <a:lnTo>
                    <a:pt x="56940" y="48628"/>
                  </a:lnTo>
                  <a:lnTo>
                    <a:pt x="60660" y="28435"/>
                  </a:lnTo>
                  <a:cubicBezTo>
                    <a:pt x="61368" y="24715"/>
                    <a:pt x="63848" y="12138"/>
                    <a:pt x="64911" y="10013"/>
                  </a:cubicBezTo>
                  <a:cubicBezTo>
                    <a:pt x="66505" y="6647"/>
                    <a:pt x="69516" y="3990"/>
                    <a:pt x="73236" y="3990"/>
                  </a:cubicBezTo>
                  <a:cubicBezTo>
                    <a:pt x="73945" y="3990"/>
                    <a:pt x="78550" y="3990"/>
                    <a:pt x="81916" y="7179"/>
                  </a:cubicBezTo>
                  <a:cubicBezTo>
                    <a:pt x="74122" y="7887"/>
                    <a:pt x="72351" y="14087"/>
                    <a:pt x="72351" y="16744"/>
                  </a:cubicBezTo>
                  <a:cubicBezTo>
                    <a:pt x="72351" y="20818"/>
                    <a:pt x="75539" y="22944"/>
                    <a:pt x="78905" y="22944"/>
                  </a:cubicBezTo>
                  <a:cubicBezTo>
                    <a:pt x="83510" y="22944"/>
                    <a:pt x="88647" y="19047"/>
                    <a:pt x="88647" y="12316"/>
                  </a:cubicBezTo>
                  <a:cubicBezTo>
                    <a:pt x="88647" y="4167"/>
                    <a:pt x="80499" y="93"/>
                    <a:pt x="73236" y="93"/>
                  </a:cubicBezTo>
                  <a:cubicBezTo>
                    <a:pt x="67214" y="93"/>
                    <a:pt x="56054" y="3282"/>
                    <a:pt x="50740" y="20818"/>
                  </a:cubicBezTo>
                  <a:cubicBezTo>
                    <a:pt x="49677" y="24538"/>
                    <a:pt x="49146" y="26309"/>
                    <a:pt x="44895" y="48628"/>
                  </a:cubicBezTo>
                  <a:lnTo>
                    <a:pt x="32672" y="48628"/>
                  </a:lnTo>
                  <a:cubicBezTo>
                    <a:pt x="29307" y="48628"/>
                    <a:pt x="27358" y="48628"/>
                    <a:pt x="27358" y="51994"/>
                  </a:cubicBezTo>
                  <a:cubicBezTo>
                    <a:pt x="27358" y="54120"/>
                    <a:pt x="28952" y="54120"/>
                    <a:pt x="32318" y="54120"/>
                  </a:cubicBezTo>
                  <a:lnTo>
                    <a:pt x="44009" y="54120"/>
                  </a:lnTo>
                  <a:lnTo>
                    <a:pt x="30724" y="124088"/>
                  </a:lnTo>
                  <a:cubicBezTo>
                    <a:pt x="27535" y="141270"/>
                    <a:pt x="24524" y="157390"/>
                    <a:pt x="15313" y="157390"/>
                  </a:cubicBezTo>
                  <a:cubicBezTo>
                    <a:pt x="14604" y="157390"/>
                    <a:pt x="10176" y="157390"/>
                    <a:pt x="6810" y="154201"/>
                  </a:cubicBezTo>
                  <a:cubicBezTo>
                    <a:pt x="14959" y="153670"/>
                    <a:pt x="16553" y="147293"/>
                    <a:pt x="16553" y="144636"/>
                  </a:cubicBezTo>
                  <a:cubicBezTo>
                    <a:pt x="16553" y="140562"/>
                    <a:pt x="13364" y="138436"/>
                    <a:pt x="9999" y="138436"/>
                  </a:cubicBezTo>
                  <a:cubicBezTo>
                    <a:pt x="5393" y="138436"/>
                    <a:pt x="256" y="142333"/>
                    <a:pt x="256" y="149064"/>
                  </a:cubicBezTo>
                  <a:cubicBezTo>
                    <a:pt x="256" y="157035"/>
                    <a:pt x="8050" y="161287"/>
                    <a:pt x="15313" y="161287"/>
                  </a:cubicBezTo>
                  <a:cubicBezTo>
                    <a:pt x="25055" y="161287"/>
                    <a:pt x="32141" y="150836"/>
                    <a:pt x="35329" y="144105"/>
                  </a:cubicBezTo>
                  <a:cubicBezTo>
                    <a:pt x="40998" y="132945"/>
                    <a:pt x="45072" y="111512"/>
                    <a:pt x="45249" y="110272"/>
                  </a:cubicBezTo>
                  <a:lnTo>
                    <a:pt x="55877" y="54120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形状 267">
              <a:extLst>
                <a:ext uri="{FF2B5EF4-FFF2-40B4-BE49-F238E27FC236}">
                  <a16:creationId xmlns:a16="http://schemas.microsoft.com/office/drawing/2014/main" id="{DB1B5D9D-45A6-B05E-7193-D2F56B2636B7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9372054" y="4293365"/>
              <a:ext cx="57533" cy="84812"/>
            </a:xfrm>
            <a:custGeom>
              <a:avLst/>
              <a:gdLst>
                <a:gd name="connsiteX0" fmla="*/ 57795 w 57533"/>
                <a:gd name="connsiteY0" fmla="*/ 42873 h 84812"/>
                <a:gd name="connsiteX1" fmla="*/ 50479 w 57533"/>
                <a:gd name="connsiteY1" fmla="*/ 10758 h 84812"/>
                <a:gd name="connsiteX2" fmla="*/ 29028 w 57533"/>
                <a:gd name="connsiteY2" fmla="*/ 95 h 84812"/>
                <a:gd name="connsiteX3" fmla="*/ 261 w 57533"/>
                <a:gd name="connsiteY3" fmla="*/ 42873 h 84812"/>
                <a:gd name="connsiteX4" fmla="*/ 29028 w 57533"/>
                <a:gd name="connsiteY4" fmla="*/ 84907 h 84812"/>
                <a:gd name="connsiteX5" fmla="*/ 57795 w 57533"/>
                <a:gd name="connsiteY5" fmla="*/ 42873 h 84812"/>
                <a:gd name="connsiteX6" fmla="*/ 29028 w 57533"/>
                <a:gd name="connsiteY6" fmla="*/ 81435 h 84812"/>
                <a:gd name="connsiteX7" fmla="*/ 13281 w 57533"/>
                <a:gd name="connsiteY7" fmla="*/ 67920 h 84812"/>
                <a:gd name="connsiteX8" fmla="*/ 11545 w 57533"/>
                <a:gd name="connsiteY8" fmla="*/ 41261 h 84812"/>
                <a:gd name="connsiteX9" fmla="*/ 13405 w 57533"/>
                <a:gd name="connsiteY9" fmla="*/ 15966 h 84812"/>
                <a:gd name="connsiteX10" fmla="*/ 29028 w 57533"/>
                <a:gd name="connsiteY10" fmla="*/ 3567 h 84812"/>
                <a:gd name="connsiteX11" fmla="*/ 44403 w 57533"/>
                <a:gd name="connsiteY11" fmla="*/ 14850 h 84812"/>
                <a:gd name="connsiteX12" fmla="*/ 46511 w 57533"/>
                <a:gd name="connsiteY12" fmla="*/ 41261 h 84812"/>
                <a:gd name="connsiteX13" fmla="*/ 44899 w 57533"/>
                <a:gd name="connsiteY13" fmla="*/ 67424 h 84812"/>
                <a:gd name="connsiteX14" fmla="*/ 29028 w 57533"/>
                <a:gd name="connsiteY14" fmla="*/ 81435 h 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533" h="84812">
                  <a:moveTo>
                    <a:pt x="57795" y="42873"/>
                  </a:moveTo>
                  <a:cubicBezTo>
                    <a:pt x="57795" y="29233"/>
                    <a:pt x="56183" y="19438"/>
                    <a:pt x="50479" y="10758"/>
                  </a:cubicBezTo>
                  <a:cubicBezTo>
                    <a:pt x="46635" y="5054"/>
                    <a:pt x="38948" y="95"/>
                    <a:pt x="29028" y="95"/>
                  </a:cubicBezTo>
                  <a:cubicBezTo>
                    <a:pt x="261" y="95"/>
                    <a:pt x="261" y="33945"/>
                    <a:pt x="261" y="42873"/>
                  </a:cubicBezTo>
                  <a:cubicBezTo>
                    <a:pt x="261" y="51801"/>
                    <a:pt x="261" y="84907"/>
                    <a:pt x="29028" y="84907"/>
                  </a:cubicBezTo>
                  <a:cubicBezTo>
                    <a:pt x="57795" y="84907"/>
                    <a:pt x="57795" y="51801"/>
                    <a:pt x="57795" y="42873"/>
                  </a:cubicBezTo>
                  <a:close/>
                  <a:moveTo>
                    <a:pt x="29028" y="81435"/>
                  </a:moveTo>
                  <a:cubicBezTo>
                    <a:pt x="23324" y="81435"/>
                    <a:pt x="15761" y="78088"/>
                    <a:pt x="13281" y="67920"/>
                  </a:cubicBezTo>
                  <a:cubicBezTo>
                    <a:pt x="11545" y="60604"/>
                    <a:pt x="11545" y="50437"/>
                    <a:pt x="11545" y="41261"/>
                  </a:cubicBezTo>
                  <a:cubicBezTo>
                    <a:pt x="11545" y="32209"/>
                    <a:pt x="11545" y="22786"/>
                    <a:pt x="13405" y="15966"/>
                  </a:cubicBezTo>
                  <a:cubicBezTo>
                    <a:pt x="16009" y="6170"/>
                    <a:pt x="23944" y="3567"/>
                    <a:pt x="29028" y="3567"/>
                  </a:cubicBezTo>
                  <a:cubicBezTo>
                    <a:pt x="35724" y="3567"/>
                    <a:pt x="42172" y="7658"/>
                    <a:pt x="44403" y="14850"/>
                  </a:cubicBezTo>
                  <a:cubicBezTo>
                    <a:pt x="46387" y="21546"/>
                    <a:pt x="46511" y="30473"/>
                    <a:pt x="46511" y="41261"/>
                  </a:cubicBezTo>
                  <a:cubicBezTo>
                    <a:pt x="46511" y="50437"/>
                    <a:pt x="46511" y="59612"/>
                    <a:pt x="44899" y="67424"/>
                  </a:cubicBezTo>
                  <a:cubicBezTo>
                    <a:pt x="42420" y="78708"/>
                    <a:pt x="33988" y="81435"/>
                    <a:pt x="29028" y="81435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形状 268">
              <a:extLst>
                <a:ext uri="{FF2B5EF4-FFF2-40B4-BE49-F238E27FC236}">
                  <a16:creationId xmlns:a16="http://schemas.microsoft.com/office/drawing/2014/main" id="{52EFD365-EA7A-E0BF-D94E-58332825076C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9462609" y="4216276"/>
              <a:ext cx="41095" cy="177135"/>
            </a:xfrm>
            <a:custGeom>
              <a:avLst/>
              <a:gdLst>
                <a:gd name="connsiteX0" fmla="*/ 41361 w 41095"/>
                <a:gd name="connsiteY0" fmla="*/ 175458 h 177135"/>
                <a:gd name="connsiteX1" fmla="*/ 38350 w 41095"/>
                <a:gd name="connsiteY1" fmla="*/ 171561 h 177135"/>
                <a:gd name="connsiteX2" fmla="*/ 10540 w 41095"/>
                <a:gd name="connsiteY2" fmla="*/ 88661 h 177135"/>
                <a:gd name="connsiteX3" fmla="*/ 39058 w 41095"/>
                <a:gd name="connsiteY3" fmla="*/ 4876 h 177135"/>
                <a:gd name="connsiteX4" fmla="*/ 41361 w 41095"/>
                <a:gd name="connsiteY4" fmla="*/ 1865 h 177135"/>
                <a:gd name="connsiteX5" fmla="*/ 39590 w 41095"/>
                <a:gd name="connsiteY5" fmla="*/ 93 h 177135"/>
                <a:gd name="connsiteX6" fmla="*/ 11425 w 41095"/>
                <a:gd name="connsiteY6" fmla="*/ 34635 h 177135"/>
                <a:gd name="connsiteX7" fmla="*/ 266 w 41095"/>
                <a:gd name="connsiteY7" fmla="*/ 88661 h 177135"/>
                <a:gd name="connsiteX8" fmla="*/ 11957 w 41095"/>
                <a:gd name="connsiteY8" fmla="*/ 143927 h 177135"/>
                <a:gd name="connsiteX9" fmla="*/ 39590 w 41095"/>
                <a:gd name="connsiteY9" fmla="*/ 177229 h 177135"/>
                <a:gd name="connsiteX10" fmla="*/ 41361 w 41095"/>
                <a:gd name="connsiteY10" fmla="*/ 175458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61" y="175458"/>
                  </a:moveTo>
                  <a:cubicBezTo>
                    <a:pt x="41361" y="174926"/>
                    <a:pt x="41361" y="174572"/>
                    <a:pt x="38350" y="171561"/>
                  </a:cubicBezTo>
                  <a:cubicBezTo>
                    <a:pt x="16208" y="149241"/>
                    <a:pt x="10540" y="115763"/>
                    <a:pt x="10540" y="88661"/>
                  </a:cubicBezTo>
                  <a:cubicBezTo>
                    <a:pt x="10540" y="57839"/>
                    <a:pt x="17271" y="27018"/>
                    <a:pt x="39058" y="4876"/>
                  </a:cubicBezTo>
                  <a:cubicBezTo>
                    <a:pt x="41361" y="2750"/>
                    <a:pt x="41361" y="2396"/>
                    <a:pt x="41361" y="1865"/>
                  </a:cubicBezTo>
                  <a:cubicBezTo>
                    <a:pt x="41361" y="625"/>
                    <a:pt x="40653" y="93"/>
                    <a:pt x="39590" y="93"/>
                  </a:cubicBezTo>
                  <a:cubicBezTo>
                    <a:pt x="37819" y="93"/>
                    <a:pt x="21876" y="12138"/>
                    <a:pt x="11425" y="34635"/>
                  </a:cubicBezTo>
                  <a:cubicBezTo>
                    <a:pt x="2391" y="54120"/>
                    <a:pt x="266" y="73782"/>
                    <a:pt x="266" y="88661"/>
                  </a:cubicBezTo>
                  <a:cubicBezTo>
                    <a:pt x="266" y="102478"/>
                    <a:pt x="2214" y="123911"/>
                    <a:pt x="11957" y="143927"/>
                  </a:cubicBezTo>
                  <a:cubicBezTo>
                    <a:pt x="22585" y="165715"/>
                    <a:pt x="37819" y="177229"/>
                    <a:pt x="39590" y="177229"/>
                  </a:cubicBezTo>
                  <a:cubicBezTo>
                    <a:pt x="40653" y="177229"/>
                    <a:pt x="41361" y="176698"/>
                    <a:pt x="41361" y="175458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形状 269">
              <a:extLst>
                <a:ext uri="{FF2B5EF4-FFF2-40B4-BE49-F238E27FC236}">
                  <a16:creationId xmlns:a16="http://schemas.microsoft.com/office/drawing/2014/main" id="{253E47AF-FF02-9F32-CE91-F0248195D022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9518033" y="4225664"/>
              <a:ext cx="74928" cy="159776"/>
            </a:xfrm>
            <a:custGeom>
              <a:avLst/>
              <a:gdLst>
                <a:gd name="connsiteX0" fmla="*/ 23474 w 74928"/>
                <a:gd name="connsiteY0" fmla="*/ 69353 h 159776"/>
                <a:gd name="connsiteX1" fmla="*/ 270 w 74928"/>
                <a:gd name="connsiteY1" fmla="*/ 105135 h 159776"/>
                <a:gd name="connsiteX2" fmla="*/ 5407 w 74928"/>
                <a:gd name="connsiteY2" fmla="*/ 119128 h 159776"/>
                <a:gd name="connsiteX3" fmla="*/ 25954 w 74928"/>
                <a:gd name="connsiteY3" fmla="*/ 130642 h 159776"/>
                <a:gd name="connsiteX4" fmla="*/ 47388 w 74928"/>
                <a:gd name="connsiteY4" fmla="*/ 138968 h 159776"/>
                <a:gd name="connsiteX5" fmla="*/ 53587 w 74928"/>
                <a:gd name="connsiteY5" fmla="*/ 146584 h 159776"/>
                <a:gd name="connsiteX6" fmla="*/ 44908 w 74928"/>
                <a:gd name="connsiteY6" fmla="*/ 155973 h 159776"/>
                <a:gd name="connsiteX7" fmla="*/ 29320 w 74928"/>
                <a:gd name="connsiteY7" fmla="*/ 150304 h 159776"/>
                <a:gd name="connsiteX8" fmla="*/ 27371 w 74928"/>
                <a:gd name="connsiteY8" fmla="*/ 149419 h 159776"/>
                <a:gd name="connsiteX9" fmla="*/ 25600 w 74928"/>
                <a:gd name="connsiteY9" fmla="*/ 151367 h 159776"/>
                <a:gd name="connsiteX10" fmla="*/ 44908 w 74928"/>
                <a:gd name="connsiteY10" fmla="*/ 159870 h 159776"/>
                <a:gd name="connsiteX11" fmla="*/ 63330 w 74928"/>
                <a:gd name="connsiteY11" fmla="*/ 140916 h 159776"/>
                <a:gd name="connsiteX12" fmla="*/ 54827 w 74928"/>
                <a:gd name="connsiteY12" fmla="*/ 128339 h 159776"/>
                <a:gd name="connsiteX13" fmla="*/ 44022 w 74928"/>
                <a:gd name="connsiteY13" fmla="*/ 124265 h 159776"/>
                <a:gd name="connsiteX14" fmla="*/ 33217 w 74928"/>
                <a:gd name="connsiteY14" fmla="*/ 120191 h 159776"/>
                <a:gd name="connsiteX15" fmla="*/ 22589 w 74928"/>
                <a:gd name="connsiteY15" fmla="*/ 115940 h 159776"/>
                <a:gd name="connsiteX16" fmla="*/ 9304 w 74928"/>
                <a:gd name="connsiteY16" fmla="*/ 100175 h 159776"/>
                <a:gd name="connsiteX17" fmla="*/ 31091 w 74928"/>
                <a:gd name="connsiteY17" fmla="*/ 70062 h 159776"/>
                <a:gd name="connsiteX18" fmla="*/ 46679 w 74928"/>
                <a:gd name="connsiteY18" fmla="*/ 72365 h 159776"/>
                <a:gd name="connsiteX19" fmla="*/ 63153 w 74928"/>
                <a:gd name="connsiteY19" fmla="*/ 66873 h 159776"/>
                <a:gd name="connsiteX20" fmla="*/ 48628 w 74928"/>
                <a:gd name="connsiteY20" fmla="*/ 62091 h 159776"/>
                <a:gd name="connsiteX21" fmla="*/ 33748 w 74928"/>
                <a:gd name="connsiteY21" fmla="*/ 64216 h 159776"/>
                <a:gd name="connsiteX22" fmla="*/ 28434 w 74928"/>
                <a:gd name="connsiteY22" fmla="*/ 50400 h 159776"/>
                <a:gd name="connsiteX23" fmla="*/ 48096 w 74928"/>
                <a:gd name="connsiteY23" fmla="*/ 20287 h 159776"/>
                <a:gd name="connsiteX24" fmla="*/ 59433 w 74928"/>
                <a:gd name="connsiteY24" fmla="*/ 24184 h 159776"/>
                <a:gd name="connsiteX25" fmla="*/ 75198 w 74928"/>
                <a:gd name="connsiteY25" fmla="*/ 18692 h 159776"/>
                <a:gd name="connsiteX26" fmla="*/ 60496 w 74928"/>
                <a:gd name="connsiteY26" fmla="*/ 13910 h 159776"/>
                <a:gd name="connsiteX27" fmla="*/ 49336 w 74928"/>
                <a:gd name="connsiteY27" fmla="*/ 14795 h 159776"/>
                <a:gd name="connsiteX28" fmla="*/ 48451 w 74928"/>
                <a:gd name="connsiteY28" fmla="*/ 8950 h 159776"/>
                <a:gd name="connsiteX29" fmla="*/ 49336 w 74928"/>
                <a:gd name="connsiteY29" fmla="*/ 2396 h 159776"/>
                <a:gd name="connsiteX30" fmla="*/ 47211 w 74928"/>
                <a:gd name="connsiteY30" fmla="*/ 93 h 159776"/>
                <a:gd name="connsiteX31" fmla="*/ 44022 w 74928"/>
                <a:gd name="connsiteY31" fmla="*/ 8773 h 159776"/>
                <a:gd name="connsiteX32" fmla="*/ 45262 w 74928"/>
                <a:gd name="connsiteY32" fmla="*/ 15681 h 159776"/>
                <a:gd name="connsiteX33" fmla="*/ 14263 w 74928"/>
                <a:gd name="connsiteY33" fmla="*/ 48806 h 159776"/>
                <a:gd name="connsiteX34" fmla="*/ 25777 w 74928"/>
                <a:gd name="connsiteY34" fmla="*/ 67582 h 159776"/>
                <a:gd name="connsiteX35" fmla="*/ 23474 w 74928"/>
                <a:gd name="connsiteY35" fmla="*/ 69353 h 159776"/>
                <a:gd name="connsiteX36" fmla="*/ 52170 w 74928"/>
                <a:gd name="connsiteY36" fmla="*/ 18692 h 159776"/>
                <a:gd name="connsiteX37" fmla="*/ 60673 w 74928"/>
                <a:gd name="connsiteY37" fmla="*/ 17807 h 159776"/>
                <a:gd name="connsiteX38" fmla="*/ 70592 w 74928"/>
                <a:gd name="connsiteY38" fmla="*/ 18870 h 159776"/>
                <a:gd name="connsiteX39" fmla="*/ 59610 w 74928"/>
                <a:gd name="connsiteY39" fmla="*/ 20287 h 159776"/>
                <a:gd name="connsiteX40" fmla="*/ 52170 w 74928"/>
                <a:gd name="connsiteY40" fmla="*/ 18692 h 159776"/>
                <a:gd name="connsiteX41" fmla="*/ 38354 w 74928"/>
                <a:gd name="connsiteY41" fmla="*/ 67050 h 159776"/>
                <a:gd name="connsiteX42" fmla="*/ 48451 w 74928"/>
                <a:gd name="connsiteY42" fmla="*/ 65988 h 159776"/>
                <a:gd name="connsiteX43" fmla="*/ 58547 w 74928"/>
                <a:gd name="connsiteY43" fmla="*/ 67050 h 159776"/>
                <a:gd name="connsiteX44" fmla="*/ 47211 w 74928"/>
                <a:gd name="connsiteY44" fmla="*/ 68468 h 159776"/>
                <a:gd name="connsiteX45" fmla="*/ 38354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74" y="69353"/>
                  </a:moveTo>
                  <a:cubicBezTo>
                    <a:pt x="4167" y="82107"/>
                    <a:pt x="270" y="98758"/>
                    <a:pt x="270" y="105135"/>
                  </a:cubicBezTo>
                  <a:cubicBezTo>
                    <a:pt x="270" y="113637"/>
                    <a:pt x="5052" y="118597"/>
                    <a:pt x="5407" y="119128"/>
                  </a:cubicBezTo>
                  <a:cubicBezTo>
                    <a:pt x="11075" y="124974"/>
                    <a:pt x="12669" y="125682"/>
                    <a:pt x="25954" y="130642"/>
                  </a:cubicBezTo>
                  <a:lnTo>
                    <a:pt x="47388" y="138968"/>
                  </a:lnTo>
                  <a:cubicBezTo>
                    <a:pt x="50045" y="140208"/>
                    <a:pt x="53587" y="141448"/>
                    <a:pt x="53587" y="146584"/>
                  </a:cubicBezTo>
                  <a:cubicBezTo>
                    <a:pt x="53587" y="150659"/>
                    <a:pt x="50399" y="155973"/>
                    <a:pt x="44908" y="155973"/>
                  </a:cubicBezTo>
                  <a:cubicBezTo>
                    <a:pt x="37114" y="155973"/>
                    <a:pt x="31268" y="151721"/>
                    <a:pt x="29320" y="150304"/>
                  </a:cubicBezTo>
                  <a:cubicBezTo>
                    <a:pt x="28257" y="149596"/>
                    <a:pt x="28080" y="149419"/>
                    <a:pt x="27371" y="149419"/>
                  </a:cubicBezTo>
                  <a:cubicBezTo>
                    <a:pt x="25954" y="149419"/>
                    <a:pt x="25600" y="150659"/>
                    <a:pt x="25600" y="151367"/>
                  </a:cubicBezTo>
                  <a:cubicBezTo>
                    <a:pt x="25600" y="153493"/>
                    <a:pt x="34988" y="159870"/>
                    <a:pt x="44908" y="159870"/>
                  </a:cubicBezTo>
                  <a:cubicBezTo>
                    <a:pt x="55890" y="159870"/>
                    <a:pt x="63330" y="149596"/>
                    <a:pt x="63330" y="140916"/>
                  </a:cubicBezTo>
                  <a:cubicBezTo>
                    <a:pt x="63330" y="132414"/>
                    <a:pt x="56776" y="129225"/>
                    <a:pt x="54827" y="128339"/>
                  </a:cubicBezTo>
                  <a:cubicBezTo>
                    <a:pt x="52348" y="127454"/>
                    <a:pt x="46325" y="125151"/>
                    <a:pt x="44022" y="124265"/>
                  </a:cubicBezTo>
                  <a:cubicBezTo>
                    <a:pt x="40479" y="122848"/>
                    <a:pt x="36937" y="121431"/>
                    <a:pt x="33217" y="120191"/>
                  </a:cubicBezTo>
                  <a:lnTo>
                    <a:pt x="22589" y="115940"/>
                  </a:lnTo>
                  <a:cubicBezTo>
                    <a:pt x="14618" y="112752"/>
                    <a:pt x="9304" y="107615"/>
                    <a:pt x="9304" y="100175"/>
                  </a:cubicBezTo>
                  <a:cubicBezTo>
                    <a:pt x="9304" y="92912"/>
                    <a:pt x="16212" y="77502"/>
                    <a:pt x="31091" y="70062"/>
                  </a:cubicBezTo>
                  <a:cubicBezTo>
                    <a:pt x="37645" y="72365"/>
                    <a:pt x="42959" y="72365"/>
                    <a:pt x="46679" y="72365"/>
                  </a:cubicBezTo>
                  <a:cubicBezTo>
                    <a:pt x="51993" y="72365"/>
                    <a:pt x="63153" y="72365"/>
                    <a:pt x="63153" y="66873"/>
                  </a:cubicBezTo>
                  <a:cubicBezTo>
                    <a:pt x="63153" y="62445"/>
                    <a:pt x="55536" y="62091"/>
                    <a:pt x="48628" y="62091"/>
                  </a:cubicBezTo>
                  <a:cubicBezTo>
                    <a:pt x="45439" y="62091"/>
                    <a:pt x="40302" y="62091"/>
                    <a:pt x="33748" y="64216"/>
                  </a:cubicBezTo>
                  <a:cubicBezTo>
                    <a:pt x="29143" y="59611"/>
                    <a:pt x="28434" y="53765"/>
                    <a:pt x="28434" y="50400"/>
                  </a:cubicBezTo>
                  <a:cubicBezTo>
                    <a:pt x="28434" y="40480"/>
                    <a:pt x="34811" y="26841"/>
                    <a:pt x="48096" y="20287"/>
                  </a:cubicBezTo>
                  <a:cubicBezTo>
                    <a:pt x="51285" y="24184"/>
                    <a:pt x="55359" y="24184"/>
                    <a:pt x="59433" y="24184"/>
                  </a:cubicBezTo>
                  <a:cubicBezTo>
                    <a:pt x="63861" y="24184"/>
                    <a:pt x="75198" y="24184"/>
                    <a:pt x="75198" y="18692"/>
                  </a:cubicBezTo>
                  <a:cubicBezTo>
                    <a:pt x="75198" y="14087"/>
                    <a:pt x="67404" y="13910"/>
                    <a:pt x="60496" y="13910"/>
                  </a:cubicBezTo>
                  <a:cubicBezTo>
                    <a:pt x="58193" y="13910"/>
                    <a:pt x="53942" y="13910"/>
                    <a:pt x="49336" y="14795"/>
                  </a:cubicBezTo>
                  <a:cubicBezTo>
                    <a:pt x="48805" y="13201"/>
                    <a:pt x="48451" y="11961"/>
                    <a:pt x="48451" y="8950"/>
                  </a:cubicBezTo>
                  <a:cubicBezTo>
                    <a:pt x="48451" y="6470"/>
                    <a:pt x="49336" y="2750"/>
                    <a:pt x="49336" y="2396"/>
                  </a:cubicBezTo>
                  <a:cubicBezTo>
                    <a:pt x="49336" y="979"/>
                    <a:pt x="48451" y="93"/>
                    <a:pt x="47211" y="93"/>
                  </a:cubicBezTo>
                  <a:cubicBezTo>
                    <a:pt x="44022" y="93"/>
                    <a:pt x="44022" y="8241"/>
                    <a:pt x="44022" y="8773"/>
                  </a:cubicBezTo>
                  <a:cubicBezTo>
                    <a:pt x="44022" y="12316"/>
                    <a:pt x="45085" y="14973"/>
                    <a:pt x="45262" y="15681"/>
                  </a:cubicBezTo>
                  <a:cubicBezTo>
                    <a:pt x="26309" y="20995"/>
                    <a:pt x="14263" y="35166"/>
                    <a:pt x="14263" y="48806"/>
                  </a:cubicBezTo>
                  <a:cubicBezTo>
                    <a:pt x="14263" y="55360"/>
                    <a:pt x="17452" y="62799"/>
                    <a:pt x="25777" y="67582"/>
                  </a:cubicBezTo>
                  <a:lnTo>
                    <a:pt x="23474" y="69353"/>
                  </a:lnTo>
                  <a:close/>
                  <a:moveTo>
                    <a:pt x="52170" y="18692"/>
                  </a:moveTo>
                  <a:cubicBezTo>
                    <a:pt x="55005" y="17807"/>
                    <a:pt x="58724" y="17807"/>
                    <a:pt x="60673" y="17807"/>
                  </a:cubicBezTo>
                  <a:cubicBezTo>
                    <a:pt x="66696" y="17807"/>
                    <a:pt x="67404" y="17984"/>
                    <a:pt x="70592" y="18870"/>
                  </a:cubicBezTo>
                  <a:cubicBezTo>
                    <a:pt x="69175" y="19401"/>
                    <a:pt x="67404" y="20287"/>
                    <a:pt x="59610" y="20287"/>
                  </a:cubicBezTo>
                  <a:cubicBezTo>
                    <a:pt x="56244" y="20287"/>
                    <a:pt x="54119" y="20287"/>
                    <a:pt x="52170" y="18692"/>
                  </a:cubicBezTo>
                  <a:close/>
                  <a:moveTo>
                    <a:pt x="38354" y="67050"/>
                  </a:moveTo>
                  <a:cubicBezTo>
                    <a:pt x="42428" y="65988"/>
                    <a:pt x="46325" y="65988"/>
                    <a:pt x="48451" y="65988"/>
                  </a:cubicBezTo>
                  <a:cubicBezTo>
                    <a:pt x="54650" y="65988"/>
                    <a:pt x="55359" y="66165"/>
                    <a:pt x="58547" y="67050"/>
                  </a:cubicBezTo>
                  <a:cubicBezTo>
                    <a:pt x="57130" y="67759"/>
                    <a:pt x="55359" y="68468"/>
                    <a:pt x="47211" y="68468"/>
                  </a:cubicBezTo>
                  <a:cubicBezTo>
                    <a:pt x="43136" y="68468"/>
                    <a:pt x="41542" y="68468"/>
                    <a:pt x="38354" y="67050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形状 270">
              <a:extLst>
                <a:ext uri="{FF2B5EF4-FFF2-40B4-BE49-F238E27FC236}">
                  <a16:creationId xmlns:a16="http://schemas.microsoft.com/office/drawing/2014/main" id="{1CB048D2-BF27-54D2-6664-869930E90F4A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9609702" y="4216276"/>
              <a:ext cx="41095" cy="177135"/>
            </a:xfrm>
            <a:custGeom>
              <a:avLst/>
              <a:gdLst>
                <a:gd name="connsiteX0" fmla="*/ 41370 w 41095"/>
                <a:gd name="connsiteY0" fmla="*/ 88661 h 177135"/>
                <a:gd name="connsiteX1" fmla="*/ 29679 w 41095"/>
                <a:gd name="connsiteY1" fmla="*/ 33395 h 177135"/>
                <a:gd name="connsiteX2" fmla="*/ 2046 w 41095"/>
                <a:gd name="connsiteY2" fmla="*/ 93 h 177135"/>
                <a:gd name="connsiteX3" fmla="*/ 274 w 41095"/>
                <a:gd name="connsiteY3" fmla="*/ 1865 h 177135"/>
                <a:gd name="connsiteX4" fmla="*/ 3640 w 41095"/>
                <a:gd name="connsiteY4" fmla="*/ 5939 h 177135"/>
                <a:gd name="connsiteX5" fmla="*/ 31096 w 41095"/>
                <a:gd name="connsiteY5" fmla="*/ 88661 h 177135"/>
                <a:gd name="connsiteX6" fmla="*/ 2577 w 41095"/>
                <a:gd name="connsiteY6" fmla="*/ 172446 h 177135"/>
                <a:gd name="connsiteX7" fmla="*/ 274 w 41095"/>
                <a:gd name="connsiteY7" fmla="*/ 175458 h 177135"/>
                <a:gd name="connsiteX8" fmla="*/ 2046 w 41095"/>
                <a:gd name="connsiteY8" fmla="*/ 177229 h 177135"/>
                <a:gd name="connsiteX9" fmla="*/ 30210 w 41095"/>
                <a:gd name="connsiteY9" fmla="*/ 142687 h 177135"/>
                <a:gd name="connsiteX10" fmla="*/ 41370 w 41095"/>
                <a:gd name="connsiteY10" fmla="*/ 8866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70" y="88661"/>
                  </a:moveTo>
                  <a:cubicBezTo>
                    <a:pt x="41370" y="74844"/>
                    <a:pt x="39421" y="53411"/>
                    <a:pt x="29679" y="33395"/>
                  </a:cubicBezTo>
                  <a:cubicBezTo>
                    <a:pt x="19051" y="11607"/>
                    <a:pt x="3817" y="93"/>
                    <a:pt x="2046" y="93"/>
                  </a:cubicBezTo>
                  <a:cubicBezTo>
                    <a:pt x="983" y="93"/>
                    <a:pt x="274" y="802"/>
                    <a:pt x="274" y="1865"/>
                  </a:cubicBezTo>
                  <a:cubicBezTo>
                    <a:pt x="274" y="2396"/>
                    <a:pt x="274" y="2750"/>
                    <a:pt x="3640" y="5939"/>
                  </a:cubicBezTo>
                  <a:cubicBezTo>
                    <a:pt x="20999" y="23475"/>
                    <a:pt x="31096" y="51640"/>
                    <a:pt x="31096" y="88661"/>
                  </a:cubicBezTo>
                  <a:cubicBezTo>
                    <a:pt x="31096" y="118951"/>
                    <a:pt x="24542" y="150127"/>
                    <a:pt x="2577" y="172446"/>
                  </a:cubicBezTo>
                  <a:cubicBezTo>
                    <a:pt x="274" y="174572"/>
                    <a:pt x="274" y="174926"/>
                    <a:pt x="274" y="175458"/>
                  </a:cubicBezTo>
                  <a:cubicBezTo>
                    <a:pt x="274" y="176520"/>
                    <a:pt x="983" y="177229"/>
                    <a:pt x="2046" y="177229"/>
                  </a:cubicBezTo>
                  <a:cubicBezTo>
                    <a:pt x="3817" y="177229"/>
                    <a:pt x="19759" y="165184"/>
                    <a:pt x="30210" y="142687"/>
                  </a:cubicBezTo>
                  <a:cubicBezTo>
                    <a:pt x="39244" y="123203"/>
                    <a:pt x="41370" y="103540"/>
                    <a:pt x="41370" y="88661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形状 271">
              <a:extLst>
                <a:ext uri="{FF2B5EF4-FFF2-40B4-BE49-F238E27FC236}">
                  <a16:creationId xmlns:a16="http://schemas.microsoft.com/office/drawing/2014/main" id="{467A5626-2412-4BD6-23B0-EBC5BF1C3EF5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9683725" y="4330352"/>
              <a:ext cx="20724" cy="52963"/>
            </a:xfrm>
            <a:custGeom>
              <a:avLst/>
              <a:gdLst>
                <a:gd name="connsiteX0" fmla="*/ 21003 w 20724"/>
                <a:gd name="connsiteY0" fmla="*/ 18692 h 52963"/>
                <a:gd name="connsiteX1" fmla="*/ 9666 w 20724"/>
                <a:gd name="connsiteY1" fmla="*/ 93 h 52963"/>
                <a:gd name="connsiteX2" fmla="*/ 278 w 20724"/>
                <a:gd name="connsiteY2" fmla="*/ 9481 h 52963"/>
                <a:gd name="connsiteX3" fmla="*/ 9666 w 20724"/>
                <a:gd name="connsiteY3" fmla="*/ 18870 h 52963"/>
                <a:gd name="connsiteX4" fmla="*/ 15866 w 20724"/>
                <a:gd name="connsiteY4" fmla="*/ 16567 h 52963"/>
                <a:gd name="connsiteX5" fmla="*/ 16752 w 20724"/>
                <a:gd name="connsiteY5" fmla="*/ 16035 h 52963"/>
                <a:gd name="connsiteX6" fmla="*/ 17106 w 20724"/>
                <a:gd name="connsiteY6" fmla="*/ 18692 h 52963"/>
                <a:gd name="connsiteX7" fmla="*/ 5061 w 20724"/>
                <a:gd name="connsiteY7" fmla="*/ 48274 h 52963"/>
                <a:gd name="connsiteX8" fmla="*/ 3112 w 20724"/>
                <a:gd name="connsiteY8" fmla="*/ 51108 h 52963"/>
                <a:gd name="connsiteX9" fmla="*/ 4884 w 20724"/>
                <a:gd name="connsiteY9" fmla="*/ 53057 h 52963"/>
                <a:gd name="connsiteX10" fmla="*/ 21003 w 20724"/>
                <a:gd name="connsiteY10" fmla="*/ 18692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1003" y="18692"/>
                  </a:moveTo>
                  <a:cubicBezTo>
                    <a:pt x="21003" y="7001"/>
                    <a:pt x="16575" y="93"/>
                    <a:pt x="9666" y="93"/>
                  </a:cubicBezTo>
                  <a:cubicBezTo>
                    <a:pt x="3821" y="93"/>
                    <a:pt x="278" y="4522"/>
                    <a:pt x="278" y="9481"/>
                  </a:cubicBezTo>
                  <a:cubicBezTo>
                    <a:pt x="278" y="14264"/>
                    <a:pt x="3821" y="18870"/>
                    <a:pt x="9666" y="18870"/>
                  </a:cubicBezTo>
                  <a:cubicBezTo>
                    <a:pt x="11792" y="18870"/>
                    <a:pt x="14095" y="18161"/>
                    <a:pt x="15866" y="16567"/>
                  </a:cubicBezTo>
                  <a:cubicBezTo>
                    <a:pt x="16398" y="16213"/>
                    <a:pt x="16575" y="16035"/>
                    <a:pt x="16752" y="16035"/>
                  </a:cubicBezTo>
                  <a:cubicBezTo>
                    <a:pt x="16929" y="16035"/>
                    <a:pt x="17106" y="16213"/>
                    <a:pt x="17106" y="18692"/>
                  </a:cubicBezTo>
                  <a:cubicBezTo>
                    <a:pt x="17106" y="31800"/>
                    <a:pt x="10906" y="42429"/>
                    <a:pt x="5061" y="48274"/>
                  </a:cubicBezTo>
                  <a:cubicBezTo>
                    <a:pt x="3112" y="50223"/>
                    <a:pt x="3112" y="50577"/>
                    <a:pt x="3112" y="51108"/>
                  </a:cubicBezTo>
                  <a:cubicBezTo>
                    <a:pt x="3112" y="52348"/>
                    <a:pt x="3998" y="53057"/>
                    <a:pt x="4884" y="53057"/>
                  </a:cubicBezTo>
                  <a:cubicBezTo>
                    <a:pt x="6832" y="53057"/>
                    <a:pt x="21003" y="39417"/>
                    <a:pt x="21003" y="1869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形状 272">
              <a:extLst>
                <a:ext uri="{FF2B5EF4-FFF2-40B4-BE49-F238E27FC236}">
                  <a16:creationId xmlns:a16="http://schemas.microsoft.com/office/drawing/2014/main" id="{6A08EC88-D970-85A9-2B43-97C7F05ED4BC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9756960" y="4226196"/>
              <a:ext cx="86973" cy="124880"/>
            </a:xfrm>
            <a:custGeom>
              <a:avLst/>
              <a:gdLst>
                <a:gd name="connsiteX0" fmla="*/ 41378 w 86973"/>
                <a:gd name="connsiteY0" fmla="*/ 2042 h 124880"/>
                <a:gd name="connsiteX1" fmla="*/ 39075 w 86973"/>
                <a:gd name="connsiteY1" fmla="*/ 93 h 124880"/>
                <a:gd name="connsiteX2" fmla="*/ 17465 w 86973"/>
                <a:gd name="connsiteY2" fmla="*/ 1865 h 124880"/>
                <a:gd name="connsiteX3" fmla="*/ 14099 w 86973"/>
                <a:gd name="connsiteY3" fmla="*/ 5407 h 124880"/>
                <a:gd name="connsiteX4" fmla="*/ 18351 w 86973"/>
                <a:gd name="connsiteY4" fmla="*/ 7533 h 124880"/>
                <a:gd name="connsiteX5" fmla="*/ 27207 w 86973"/>
                <a:gd name="connsiteY5" fmla="*/ 10544 h 124880"/>
                <a:gd name="connsiteX6" fmla="*/ 26676 w 86973"/>
                <a:gd name="connsiteY6" fmla="*/ 14087 h 124880"/>
                <a:gd name="connsiteX7" fmla="*/ 991 w 86973"/>
                <a:gd name="connsiteY7" fmla="*/ 116117 h 124880"/>
                <a:gd name="connsiteX8" fmla="*/ 283 w 86973"/>
                <a:gd name="connsiteY8" fmla="*/ 120014 h 124880"/>
                <a:gd name="connsiteX9" fmla="*/ 5420 w 86973"/>
                <a:gd name="connsiteY9" fmla="*/ 124974 h 124880"/>
                <a:gd name="connsiteX10" fmla="*/ 11974 w 86973"/>
                <a:gd name="connsiteY10" fmla="*/ 120368 h 124880"/>
                <a:gd name="connsiteX11" fmla="*/ 15339 w 86973"/>
                <a:gd name="connsiteY11" fmla="*/ 106906 h 124880"/>
                <a:gd name="connsiteX12" fmla="*/ 19236 w 86973"/>
                <a:gd name="connsiteY12" fmla="*/ 90964 h 124880"/>
                <a:gd name="connsiteX13" fmla="*/ 22248 w 86973"/>
                <a:gd name="connsiteY13" fmla="*/ 79096 h 124880"/>
                <a:gd name="connsiteX14" fmla="*/ 24196 w 86973"/>
                <a:gd name="connsiteY14" fmla="*/ 71125 h 124880"/>
                <a:gd name="connsiteX15" fmla="*/ 36241 w 86973"/>
                <a:gd name="connsiteY15" fmla="*/ 54828 h 124880"/>
                <a:gd name="connsiteX16" fmla="*/ 53246 w 86973"/>
                <a:gd name="connsiteY16" fmla="*/ 48628 h 124880"/>
                <a:gd name="connsiteX17" fmla="*/ 62812 w 86973"/>
                <a:gd name="connsiteY17" fmla="*/ 61028 h 124880"/>
                <a:gd name="connsiteX18" fmla="*/ 51829 w 86973"/>
                <a:gd name="connsiteY18" fmla="*/ 100706 h 124880"/>
                <a:gd name="connsiteX19" fmla="*/ 49526 w 86973"/>
                <a:gd name="connsiteY19" fmla="*/ 110449 h 124880"/>
                <a:gd name="connsiteX20" fmla="*/ 64052 w 86973"/>
                <a:gd name="connsiteY20" fmla="*/ 124974 h 124880"/>
                <a:gd name="connsiteX21" fmla="*/ 87256 w 86973"/>
                <a:gd name="connsiteY21" fmla="*/ 97695 h 124880"/>
                <a:gd name="connsiteX22" fmla="*/ 85131 w 86973"/>
                <a:gd name="connsiteY22" fmla="*/ 95924 h 124880"/>
                <a:gd name="connsiteX23" fmla="*/ 82474 w 86973"/>
                <a:gd name="connsiteY23" fmla="*/ 99112 h 124880"/>
                <a:gd name="connsiteX24" fmla="*/ 64406 w 86973"/>
                <a:gd name="connsiteY24" fmla="*/ 121077 h 124880"/>
                <a:gd name="connsiteX25" fmla="*/ 60155 w 86973"/>
                <a:gd name="connsiteY25" fmla="*/ 115231 h 124880"/>
                <a:gd name="connsiteX26" fmla="*/ 63343 w 86973"/>
                <a:gd name="connsiteY26" fmla="*/ 102655 h 124880"/>
                <a:gd name="connsiteX27" fmla="*/ 74148 w 86973"/>
                <a:gd name="connsiteY27" fmla="*/ 63685 h 124880"/>
                <a:gd name="connsiteX28" fmla="*/ 53778 w 86973"/>
                <a:gd name="connsiteY28" fmla="*/ 44731 h 124880"/>
                <a:gd name="connsiteX29" fmla="*/ 27562 w 86973"/>
                <a:gd name="connsiteY29" fmla="*/ 58371 h 124880"/>
                <a:gd name="connsiteX30" fmla="*/ 41378 w 86973"/>
                <a:gd name="connsiteY30" fmla="*/ 2042 h 12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6973" h="124880">
                  <a:moveTo>
                    <a:pt x="41378" y="2042"/>
                  </a:moveTo>
                  <a:cubicBezTo>
                    <a:pt x="41378" y="1865"/>
                    <a:pt x="41378" y="93"/>
                    <a:pt x="39075" y="93"/>
                  </a:cubicBezTo>
                  <a:cubicBezTo>
                    <a:pt x="35001" y="93"/>
                    <a:pt x="22070" y="1510"/>
                    <a:pt x="17465" y="1865"/>
                  </a:cubicBezTo>
                  <a:cubicBezTo>
                    <a:pt x="16048" y="2042"/>
                    <a:pt x="14099" y="2219"/>
                    <a:pt x="14099" y="5407"/>
                  </a:cubicBezTo>
                  <a:cubicBezTo>
                    <a:pt x="14099" y="7533"/>
                    <a:pt x="15694" y="7533"/>
                    <a:pt x="18351" y="7533"/>
                  </a:cubicBezTo>
                  <a:cubicBezTo>
                    <a:pt x="26853" y="7533"/>
                    <a:pt x="27207" y="8773"/>
                    <a:pt x="27207" y="10544"/>
                  </a:cubicBezTo>
                  <a:lnTo>
                    <a:pt x="26676" y="14087"/>
                  </a:lnTo>
                  <a:lnTo>
                    <a:pt x="991" y="116117"/>
                  </a:lnTo>
                  <a:cubicBezTo>
                    <a:pt x="283" y="118597"/>
                    <a:pt x="283" y="118951"/>
                    <a:pt x="283" y="120014"/>
                  </a:cubicBezTo>
                  <a:cubicBezTo>
                    <a:pt x="283" y="124088"/>
                    <a:pt x="3825" y="124974"/>
                    <a:pt x="5420" y="124974"/>
                  </a:cubicBezTo>
                  <a:cubicBezTo>
                    <a:pt x="8254" y="124974"/>
                    <a:pt x="11088" y="122848"/>
                    <a:pt x="11974" y="120368"/>
                  </a:cubicBezTo>
                  <a:lnTo>
                    <a:pt x="15339" y="106906"/>
                  </a:lnTo>
                  <a:lnTo>
                    <a:pt x="19236" y="90964"/>
                  </a:lnTo>
                  <a:cubicBezTo>
                    <a:pt x="20299" y="87067"/>
                    <a:pt x="21362" y="83170"/>
                    <a:pt x="22248" y="79096"/>
                  </a:cubicBezTo>
                  <a:cubicBezTo>
                    <a:pt x="22602" y="78033"/>
                    <a:pt x="24019" y="72187"/>
                    <a:pt x="24196" y="71125"/>
                  </a:cubicBezTo>
                  <a:cubicBezTo>
                    <a:pt x="24727" y="69530"/>
                    <a:pt x="30219" y="59611"/>
                    <a:pt x="36241" y="54828"/>
                  </a:cubicBezTo>
                  <a:cubicBezTo>
                    <a:pt x="40138" y="51994"/>
                    <a:pt x="45629" y="48628"/>
                    <a:pt x="53246" y="48628"/>
                  </a:cubicBezTo>
                  <a:cubicBezTo>
                    <a:pt x="60863" y="48628"/>
                    <a:pt x="62812" y="54651"/>
                    <a:pt x="62812" y="61028"/>
                  </a:cubicBezTo>
                  <a:cubicBezTo>
                    <a:pt x="62812" y="70593"/>
                    <a:pt x="56080" y="89901"/>
                    <a:pt x="51829" y="100706"/>
                  </a:cubicBezTo>
                  <a:cubicBezTo>
                    <a:pt x="50412" y="104780"/>
                    <a:pt x="49526" y="106906"/>
                    <a:pt x="49526" y="110449"/>
                  </a:cubicBezTo>
                  <a:cubicBezTo>
                    <a:pt x="49526" y="118774"/>
                    <a:pt x="55726" y="124974"/>
                    <a:pt x="64052" y="124974"/>
                  </a:cubicBezTo>
                  <a:cubicBezTo>
                    <a:pt x="80702" y="124974"/>
                    <a:pt x="87256" y="99112"/>
                    <a:pt x="87256" y="97695"/>
                  </a:cubicBezTo>
                  <a:cubicBezTo>
                    <a:pt x="87256" y="95924"/>
                    <a:pt x="85662" y="95924"/>
                    <a:pt x="85131" y="95924"/>
                  </a:cubicBezTo>
                  <a:cubicBezTo>
                    <a:pt x="83359" y="95924"/>
                    <a:pt x="83359" y="96455"/>
                    <a:pt x="82474" y="99112"/>
                  </a:cubicBezTo>
                  <a:cubicBezTo>
                    <a:pt x="79817" y="108500"/>
                    <a:pt x="74148" y="121077"/>
                    <a:pt x="64406" y="121077"/>
                  </a:cubicBezTo>
                  <a:cubicBezTo>
                    <a:pt x="61395" y="121077"/>
                    <a:pt x="60155" y="119306"/>
                    <a:pt x="60155" y="115231"/>
                  </a:cubicBezTo>
                  <a:cubicBezTo>
                    <a:pt x="60155" y="110803"/>
                    <a:pt x="61749" y="106552"/>
                    <a:pt x="63343" y="102655"/>
                  </a:cubicBezTo>
                  <a:cubicBezTo>
                    <a:pt x="66177" y="95038"/>
                    <a:pt x="74148" y="73959"/>
                    <a:pt x="74148" y="63685"/>
                  </a:cubicBezTo>
                  <a:cubicBezTo>
                    <a:pt x="74148" y="52171"/>
                    <a:pt x="67063" y="44731"/>
                    <a:pt x="53778" y="44731"/>
                  </a:cubicBezTo>
                  <a:cubicBezTo>
                    <a:pt x="42618" y="44731"/>
                    <a:pt x="34116" y="50223"/>
                    <a:pt x="27562" y="58371"/>
                  </a:cubicBezTo>
                  <a:lnTo>
                    <a:pt x="41378" y="2042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形状 273">
              <a:extLst>
                <a:ext uri="{FF2B5EF4-FFF2-40B4-BE49-F238E27FC236}">
                  <a16:creationId xmlns:a16="http://schemas.microsoft.com/office/drawing/2014/main" id="{F03736FE-EA32-9794-5664-6C3671986D07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9866813" y="4216276"/>
              <a:ext cx="41095" cy="177135"/>
            </a:xfrm>
            <a:custGeom>
              <a:avLst/>
              <a:gdLst>
                <a:gd name="connsiteX0" fmla="*/ 41384 w 41095"/>
                <a:gd name="connsiteY0" fmla="*/ 175458 h 177135"/>
                <a:gd name="connsiteX1" fmla="*/ 38373 w 41095"/>
                <a:gd name="connsiteY1" fmla="*/ 171561 h 177135"/>
                <a:gd name="connsiteX2" fmla="*/ 10562 w 41095"/>
                <a:gd name="connsiteY2" fmla="*/ 88661 h 177135"/>
                <a:gd name="connsiteX3" fmla="*/ 39081 w 41095"/>
                <a:gd name="connsiteY3" fmla="*/ 4876 h 177135"/>
                <a:gd name="connsiteX4" fmla="*/ 41384 w 41095"/>
                <a:gd name="connsiteY4" fmla="*/ 1865 h 177135"/>
                <a:gd name="connsiteX5" fmla="*/ 39613 w 41095"/>
                <a:gd name="connsiteY5" fmla="*/ 93 h 177135"/>
                <a:gd name="connsiteX6" fmla="*/ 11448 w 41095"/>
                <a:gd name="connsiteY6" fmla="*/ 34635 h 177135"/>
                <a:gd name="connsiteX7" fmla="*/ 288 w 41095"/>
                <a:gd name="connsiteY7" fmla="*/ 88661 h 177135"/>
                <a:gd name="connsiteX8" fmla="*/ 11979 w 41095"/>
                <a:gd name="connsiteY8" fmla="*/ 143927 h 177135"/>
                <a:gd name="connsiteX9" fmla="*/ 39613 w 41095"/>
                <a:gd name="connsiteY9" fmla="*/ 177229 h 177135"/>
                <a:gd name="connsiteX10" fmla="*/ 41384 w 41095"/>
                <a:gd name="connsiteY10" fmla="*/ 175458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84" y="175458"/>
                  </a:moveTo>
                  <a:cubicBezTo>
                    <a:pt x="41384" y="174926"/>
                    <a:pt x="41384" y="174572"/>
                    <a:pt x="38373" y="171561"/>
                  </a:cubicBezTo>
                  <a:cubicBezTo>
                    <a:pt x="16231" y="149241"/>
                    <a:pt x="10562" y="115763"/>
                    <a:pt x="10562" y="88661"/>
                  </a:cubicBezTo>
                  <a:cubicBezTo>
                    <a:pt x="10562" y="57839"/>
                    <a:pt x="17293" y="27018"/>
                    <a:pt x="39081" y="4876"/>
                  </a:cubicBezTo>
                  <a:cubicBezTo>
                    <a:pt x="41384" y="2750"/>
                    <a:pt x="41384" y="2396"/>
                    <a:pt x="41384" y="1865"/>
                  </a:cubicBezTo>
                  <a:cubicBezTo>
                    <a:pt x="41384" y="625"/>
                    <a:pt x="40675" y="93"/>
                    <a:pt x="39613" y="93"/>
                  </a:cubicBezTo>
                  <a:cubicBezTo>
                    <a:pt x="37841" y="93"/>
                    <a:pt x="21899" y="12138"/>
                    <a:pt x="11448" y="34635"/>
                  </a:cubicBezTo>
                  <a:cubicBezTo>
                    <a:pt x="2414" y="54120"/>
                    <a:pt x="288" y="73782"/>
                    <a:pt x="288" y="88661"/>
                  </a:cubicBezTo>
                  <a:cubicBezTo>
                    <a:pt x="288" y="102478"/>
                    <a:pt x="2237" y="123911"/>
                    <a:pt x="11979" y="143927"/>
                  </a:cubicBezTo>
                  <a:cubicBezTo>
                    <a:pt x="22608" y="165715"/>
                    <a:pt x="37841" y="177229"/>
                    <a:pt x="39613" y="177229"/>
                  </a:cubicBezTo>
                  <a:cubicBezTo>
                    <a:pt x="40675" y="177229"/>
                    <a:pt x="41384" y="176698"/>
                    <a:pt x="41384" y="175458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形状 274">
              <a:extLst>
                <a:ext uri="{FF2B5EF4-FFF2-40B4-BE49-F238E27FC236}">
                  <a16:creationId xmlns:a16="http://schemas.microsoft.com/office/drawing/2014/main" id="{CA7284DF-AA6B-A5F5-5542-1A9BDD2BED19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9922237" y="4225664"/>
              <a:ext cx="74928" cy="159776"/>
            </a:xfrm>
            <a:custGeom>
              <a:avLst/>
              <a:gdLst>
                <a:gd name="connsiteX0" fmla="*/ 23497 w 74928"/>
                <a:gd name="connsiteY0" fmla="*/ 69353 h 159776"/>
                <a:gd name="connsiteX1" fmla="*/ 292 w 74928"/>
                <a:gd name="connsiteY1" fmla="*/ 105135 h 159776"/>
                <a:gd name="connsiteX2" fmla="*/ 5429 w 74928"/>
                <a:gd name="connsiteY2" fmla="*/ 119128 h 159776"/>
                <a:gd name="connsiteX3" fmla="*/ 25977 w 74928"/>
                <a:gd name="connsiteY3" fmla="*/ 130642 h 159776"/>
                <a:gd name="connsiteX4" fmla="*/ 47410 w 74928"/>
                <a:gd name="connsiteY4" fmla="*/ 138968 h 159776"/>
                <a:gd name="connsiteX5" fmla="*/ 53610 w 74928"/>
                <a:gd name="connsiteY5" fmla="*/ 146584 h 159776"/>
                <a:gd name="connsiteX6" fmla="*/ 44931 w 74928"/>
                <a:gd name="connsiteY6" fmla="*/ 155973 h 159776"/>
                <a:gd name="connsiteX7" fmla="*/ 29343 w 74928"/>
                <a:gd name="connsiteY7" fmla="*/ 150304 h 159776"/>
                <a:gd name="connsiteX8" fmla="*/ 27394 w 74928"/>
                <a:gd name="connsiteY8" fmla="*/ 149419 h 159776"/>
                <a:gd name="connsiteX9" fmla="*/ 25623 w 74928"/>
                <a:gd name="connsiteY9" fmla="*/ 151367 h 159776"/>
                <a:gd name="connsiteX10" fmla="*/ 44931 w 74928"/>
                <a:gd name="connsiteY10" fmla="*/ 159870 h 159776"/>
                <a:gd name="connsiteX11" fmla="*/ 63353 w 74928"/>
                <a:gd name="connsiteY11" fmla="*/ 140916 h 159776"/>
                <a:gd name="connsiteX12" fmla="*/ 54850 w 74928"/>
                <a:gd name="connsiteY12" fmla="*/ 128339 h 159776"/>
                <a:gd name="connsiteX13" fmla="*/ 44045 w 74928"/>
                <a:gd name="connsiteY13" fmla="*/ 124265 h 159776"/>
                <a:gd name="connsiteX14" fmla="*/ 33240 w 74928"/>
                <a:gd name="connsiteY14" fmla="*/ 120191 h 159776"/>
                <a:gd name="connsiteX15" fmla="*/ 22611 w 74928"/>
                <a:gd name="connsiteY15" fmla="*/ 115940 h 159776"/>
                <a:gd name="connsiteX16" fmla="*/ 9326 w 74928"/>
                <a:gd name="connsiteY16" fmla="*/ 100175 h 159776"/>
                <a:gd name="connsiteX17" fmla="*/ 31114 w 74928"/>
                <a:gd name="connsiteY17" fmla="*/ 70062 h 159776"/>
                <a:gd name="connsiteX18" fmla="*/ 46702 w 74928"/>
                <a:gd name="connsiteY18" fmla="*/ 72365 h 159776"/>
                <a:gd name="connsiteX19" fmla="*/ 63176 w 74928"/>
                <a:gd name="connsiteY19" fmla="*/ 66873 h 159776"/>
                <a:gd name="connsiteX20" fmla="*/ 48650 w 74928"/>
                <a:gd name="connsiteY20" fmla="*/ 62091 h 159776"/>
                <a:gd name="connsiteX21" fmla="*/ 33771 w 74928"/>
                <a:gd name="connsiteY21" fmla="*/ 64216 h 159776"/>
                <a:gd name="connsiteX22" fmla="*/ 28457 w 74928"/>
                <a:gd name="connsiteY22" fmla="*/ 50400 h 159776"/>
                <a:gd name="connsiteX23" fmla="*/ 48119 w 74928"/>
                <a:gd name="connsiteY23" fmla="*/ 20287 h 159776"/>
                <a:gd name="connsiteX24" fmla="*/ 59456 w 74928"/>
                <a:gd name="connsiteY24" fmla="*/ 24184 h 159776"/>
                <a:gd name="connsiteX25" fmla="*/ 75221 w 74928"/>
                <a:gd name="connsiteY25" fmla="*/ 18692 h 159776"/>
                <a:gd name="connsiteX26" fmla="*/ 60518 w 74928"/>
                <a:gd name="connsiteY26" fmla="*/ 13910 h 159776"/>
                <a:gd name="connsiteX27" fmla="*/ 49359 w 74928"/>
                <a:gd name="connsiteY27" fmla="*/ 14795 h 159776"/>
                <a:gd name="connsiteX28" fmla="*/ 48473 w 74928"/>
                <a:gd name="connsiteY28" fmla="*/ 8950 h 159776"/>
                <a:gd name="connsiteX29" fmla="*/ 49359 w 74928"/>
                <a:gd name="connsiteY29" fmla="*/ 2396 h 159776"/>
                <a:gd name="connsiteX30" fmla="*/ 47233 w 74928"/>
                <a:gd name="connsiteY30" fmla="*/ 93 h 159776"/>
                <a:gd name="connsiteX31" fmla="*/ 44045 w 74928"/>
                <a:gd name="connsiteY31" fmla="*/ 8773 h 159776"/>
                <a:gd name="connsiteX32" fmla="*/ 45285 w 74928"/>
                <a:gd name="connsiteY32" fmla="*/ 15681 h 159776"/>
                <a:gd name="connsiteX33" fmla="*/ 14286 w 74928"/>
                <a:gd name="connsiteY33" fmla="*/ 48806 h 159776"/>
                <a:gd name="connsiteX34" fmla="*/ 25800 w 74928"/>
                <a:gd name="connsiteY34" fmla="*/ 67582 h 159776"/>
                <a:gd name="connsiteX35" fmla="*/ 23497 w 74928"/>
                <a:gd name="connsiteY35" fmla="*/ 69353 h 159776"/>
                <a:gd name="connsiteX36" fmla="*/ 52193 w 74928"/>
                <a:gd name="connsiteY36" fmla="*/ 18692 h 159776"/>
                <a:gd name="connsiteX37" fmla="*/ 60696 w 74928"/>
                <a:gd name="connsiteY37" fmla="*/ 17807 h 159776"/>
                <a:gd name="connsiteX38" fmla="*/ 70615 w 74928"/>
                <a:gd name="connsiteY38" fmla="*/ 18870 h 159776"/>
                <a:gd name="connsiteX39" fmla="*/ 59633 w 74928"/>
                <a:gd name="connsiteY39" fmla="*/ 20287 h 159776"/>
                <a:gd name="connsiteX40" fmla="*/ 52193 w 74928"/>
                <a:gd name="connsiteY40" fmla="*/ 18692 h 159776"/>
                <a:gd name="connsiteX41" fmla="*/ 38377 w 74928"/>
                <a:gd name="connsiteY41" fmla="*/ 67050 h 159776"/>
                <a:gd name="connsiteX42" fmla="*/ 48473 w 74928"/>
                <a:gd name="connsiteY42" fmla="*/ 65988 h 159776"/>
                <a:gd name="connsiteX43" fmla="*/ 58570 w 74928"/>
                <a:gd name="connsiteY43" fmla="*/ 67050 h 159776"/>
                <a:gd name="connsiteX44" fmla="*/ 47233 w 74928"/>
                <a:gd name="connsiteY44" fmla="*/ 68468 h 159776"/>
                <a:gd name="connsiteX45" fmla="*/ 38377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497" y="69353"/>
                  </a:moveTo>
                  <a:cubicBezTo>
                    <a:pt x="4189" y="82107"/>
                    <a:pt x="292" y="98758"/>
                    <a:pt x="292" y="105135"/>
                  </a:cubicBezTo>
                  <a:cubicBezTo>
                    <a:pt x="292" y="113637"/>
                    <a:pt x="5075" y="118597"/>
                    <a:pt x="5429" y="119128"/>
                  </a:cubicBezTo>
                  <a:cubicBezTo>
                    <a:pt x="11098" y="124974"/>
                    <a:pt x="12692" y="125682"/>
                    <a:pt x="25977" y="130642"/>
                  </a:cubicBezTo>
                  <a:lnTo>
                    <a:pt x="47410" y="138968"/>
                  </a:lnTo>
                  <a:cubicBezTo>
                    <a:pt x="50067" y="140208"/>
                    <a:pt x="53610" y="141448"/>
                    <a:pt x="53610" y="146584"/>
                  </a:cubicBezTo>
                  <a:cubicBezTo>
                    <a:pt x="53610" y="150659"/>
                    <a:pt x="50422" y="155973"/>
                    <a:pt x="44931" y="155973"/>
                  </a:cubicBezTo>
                  <a:cubicBezTo>
                    <a:pt x="37137" y="155973"/>
                    <a:pt x="31291" y="151721"/>
                    <a:pt x="29343" y="150304"/>
                  </a:cubicBezTo>
                  <a:cubicBezTo>
                    <a:pt x="28280" y="149596"/>
                    <a:pt x="28103" y="149419"/>
                    <a:pt x="27394" y="149419"/>
                  </a:cubicBezTo>
                  <a:cubicBezTo>
                    <a:pt x="25977" y="149419"/>
                    <a:pt x="25623" y="150659"/>
                    <a:pt x="25623" y="151367"/>
                  </a:cubicBezTo>
                  <a:cubicBezTo>
                    <a:pt x="25623" y="153493"/>
                    <a:pt x="35011" y="159870"/>
                    <a:pt x="44931" y="159870"/>
                  </a:cubicBezTo>
                  <a:cubicBezTo>
                    <a:pt x="55913" y="159870"/>
                    <a:pt x="63353" y="149596"/>
                    <a:pt x="63353" y="140916"/>
                  </a:cubicBezTo>
                  <a:cubicBezTo>
                    <a:pt x="63353" y="132414"/>
                    <a:pt x="56799" y="129225"/>
                    <a:pt x="54850" y="128339"/>
                  </a:cubicBezTo>
                  <a:cubicBezTo>
                    <a:pt x="52370" y="127454"/>
                    <a:pt x="46348" y="125151"/>
                    <a:pt x="44045" y="124265"/>
                  </a:cubicBezTo>
                  <a:cubicBezTo>
                    <a:pt x="40502" y="122848"/>
                    <a:pt x="36959" y="121431"/>
                    <a:pt x="33240" y="120191"/>
                  </a:cubicBezTo>
                  <a:lnTo>
                    <a:pt x="22611" y="115940"/>
                  </a:lnTo>
                  <a:cubicBezTo>
                    <a:pt x="14640" y="112752"/>
                    <a:pt x="9326" y="107615"/>
                    <a:pt x="9326" y="100175"/>
                  </a:cubicBezTo>
                  <a:cubicBezTo>
                    <a:pt x="9326" y="92912"/>
                    <a:pt x="16235" y="77502"/>
                    <a:pt x="31114" y="70062"/>
                  </a:cubicBezTo>
                  <a:cubicBezTo>
                    <a:pt x="37668" y="72365"/>
                    <a:pt x="42982" y="72365"/>
                    <a:pt x="46702" y="72365"/>
                  </a:cubicBezTo>
                  <a:cubicBezTo>
                    <a:pt x="52016" y="72365"/>
                    <a:pt x="63176" y="72365"/>
                    <a:pt x="63176" y="66873"/>
                  </a:cubicBezTo>
                  <a:cubicBezTo>
                    <a:pt x="63176" y="62445"/>
                    <a:pt x="55559" y="62091"/>
                    <a:pt x="48650" y="62091"/>
                  </a:cubicBezTo>
                  <a:cubicBezTo>
                    <a:pt x="45462" y="62091"/>
                    <a:pt x="40325" y="62091"/>
                    <a:pt x="33771" y="64216"/>
                  </a:cubicBezTo>
                  <a:cubicBezTo>
                    <a:pt x="29165" y="59611"/>
                    <a:pt x="28457" y="53765"/>
                    <a:pt x="28457" y="50400"/>
                  </a:cubicBezTo>
                  <a:cubicBezTo>
                    <a:pt x="28457" y="40480"/>
                    <a:pt x="34834" y="26841"/>
                    <a:pt x="48119" y="20287"/>
                  </a:cubicBezTo>
                  <a:cubicBezTo>
                    <a:pt x="51307" y="24184"/>
                    <a:pt x="55382" y="24184"/>
                    <a:pt x="59456" y="24184"/>
                  </a:cubicBezTo>
                  <a:cubicBezTo>
                    <a:pt x="63884" y="24184"/>
                    <a:pt x="75221" y="24184"/>
                    <a:pt x="75221" y="18692"/>
                  </a:cubicBezTo>
                  <a:cubicBezTo>
                    <a:pt x="75221" y="14087"/>
                    <a:pt x="67427" y="13910"/>
                    <a:pt x="60518" y="13910"/>
                  </a:cubicBezTo>
                  <a:cubicBezTo>
                    <a:pt x="58216" y="13910"/>
                    <a:pt x="53964" y="13910"/>
                    <a:pt x="49359" y="14795"/>
                  </a:cubicBezTo>
                  <a:cubicBezTo>
                    <a:pt x="48828" y="13201"/>
                    <a:pt x="48473" y="11961"/>
                    <a:pt x="48473" y="8950"/>
                  </a:cubicBezTo>
                  <a:cubicBezTo>
                    <a:pt x="48473" y="6470"/>
                    <a:pt x="49359" y="2750"/>
                    <a:pt x="49359" y="2396"/>
                  </a:cubicBezTo>
                  <a:cubicBezTo>
                    <a:pt x="49359" y="979"/>
                    <a:pt x="48473" y="93"/>
                    <a:pt x="47233" y="93"/>
                  </a:cubicBezTo>
                  <a:cubicBezTo>
                    <a:pt x="44045" y="93"/>
                    <a:pt x="44045" y="8241"/>
                    <a:pt x="44045" y="8773"/>
                  </a:cubicBezTo>
                  <a:cubicBezTo>
                    <a:pt x="44045" y="12316"/>
                    <a:pt x="45108" y="14973"/>
                    <a:pt x="45285" y="15681"/>
                  </a:cubicBezTo>
                  <a:cubicBezTo>
                    <a:pt x="26331" y="20995"/>
                    <a:pt x="14286" y="35166"/>
                    <a:pt x="14286" y="48806"/>
                  </a:cubicBezTo>
                  <a:cubicBezTo>
                    <a:pt x="14286" y="55360"/>
                    <a:pt x="17474" y="62799"/>
                    <a:pt x="25800" y="67582"/>
                  </a:cubicBezTo>
                  <a:lnTo>
                    <a:pt x="23497" y="69353"/>
                  </a:lnTo>
                  <a:close/>
                  <a:moveTo>
                    <a:pt x="52193" y="18692"/>
                  </a:moveTo>
                  <a:cubicBezTo>
                    <a:pt x="55027" y="17807"/>
                    <a:pt x="58747" y="17807"/>
                    <a:pt x="60696" y="17807"/>
                  </a:cubicBezTo>
                  <a:cubicBezTo>
                    <a:pt x="66718" y="17807"/>
                    <a:pt x="67427" y="17984"/>
                    <a:pt x="70615" y="18870"/>
                  </a:cubicBezTo>
                  <a:cubicBezTo>
                    <a:pt x="69198" y="19401"/>
                    <a:pt x="67427" y="20287"/>
                    <a:pt x="59633" y="20287"/>
                  </a:cubicBezTo>
                  <a:cubicBezTo>
                    <a:pt x="56267" y="20287"/>
                    <a:pt x="54142" y="20287"/>
                    <a:pt x="52193" y="18692"/>
                  </a:cubicBezTo>
                  <a:close/>
                  <a:moveTo>
                    <a:pt x="38377" y="67050"/>
                  </a:moveTo>
                  <a:cubicBezTo>
                    <a:pt x="42451" y="65988"/>
                    <a:pt x="46348" y="65988"/>
                    <a:pt x="48473" y="65988"/>
                  </a:cubicBezTo>
                  <a:cubicBezTo>
                    <a:pt x="54673" y="65988"/>
                    <a:pt x="55382" y="66165"/>
                    <a:pt x="58570" y="67050"/>
                  </a:cubicBezTo>
                  <a:cubicBezTo>
                    <a:pt x="57153" y="67759"/>
                    <a:pt x="55382" y="68468"/>
                    <a:pt x="47233" y="68468"/>
                  </a:cubicBezTo>
                  <a:cubicBezTo>
                    <a:pt x="43159" y="68468"/>
                    <a:pt x="41565" y="68468"/>
                    <a:pt x="38377" y="67050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形状 275">
              <a:extLst>
                <a:ext uri="{FF2B5EF4-FFF2-40B4-BE49-F238E27FC236}">
                  <a16:creationId xmlns:a16="http://schemas.microsoft.com/office/drawing/2014/main" id="{FBE4F3FF-D4D1-A882-FC46-E0B027A2B601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10013906" y="4216276"/>
              <a:ext cx="41095" cy="177135"/>
            </a:xfrm>
            <a:custGeom>
              <a:avLst/>
              <a:gdLst>
                <a:gd name="connsiteX0" fmla="*/ 41393 w 41095"/>
                <a:gd name="connsiteY0" fmla="*/ 88661 h 177135"/>
                <a:gd name="connsiteX1" fmla="*/ 29702 w 41095"/>
                <a:gd name="connsiteY1" fmla="*/ 33395 h 177135"/>
                <a:gd name="connsiteX2" fmla="*/ 2069 w 41095"/>
                <a:gd name="connsiteY2" fmla="*/ 93 h 177135"/>
                <a:gd name="connsiteX3" fmla="*/ 297 w 41095"/>
                <a:gd name="connsiteY3" fmla="*/ 1865 h 177135"/>
                <a:gd name="connsiteX4" fmla="*/ 3663 w 41095"/>
                <a:gd name="connsiteY4" fmla="*/ 5939 h 177135"/>
                <a:gd name="connsiteX5" fmla="*/ 31119 w 41095"/>
                <a:gd name="connsiteY5" fmla="*/ 88661 h 177135"/>
                <a:gd name="connsiteX6" fmla="*/ 2600 w 41095"/>
                <a:gd name="connsiteY6" fmla="*/ 172446 h 177135"/>
                <a:gd name="connsiteX7" fmla="*/ 297 w 41095"/>
                <a:gd name="connsiteY7" fmla="*/ 175458 h 177135"/>
                <a:gd name="connsiteX8" fmla="*/ 2069 w 41095"/>
                <a:gd name="connsiteY8" fmla="*/ 177229 h 177135"/>
                <a:gd name="connsiteX9" fmla="*/ 30233 w 41095"/>
                <a:gd name="connsiteY9" fmla="*/ 142687 h 177135"/>
                <a:gd name="connsiteX10" fmla="*/ 41393 w 41095"/>
                <a:gd name="connsiteY10" fmla="*/ 8866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393" y="88661"/>
                  </a:moveTo>
                  <a:cubicBezTo>
                    <a:pt x="41393" y="74844"/>
                    <a:pt x="39444" y="53411"/>
                    <a:pt x="29702" y="33395"/>
                  </a:cubicBezTo>
                  <a:cubicBezTo>
                    <a:pt x="19074" y="11607"/>
                    <a:pt x="3840" y="93"/>
                    <a:pt x="2069" y="93"/>
                  </a:cubicBezTo>
                  <a:cubicBezTo>
                    <a:pt x="1006" y="93"/>
                    <a:pt x="297" y="802"/>
                    <a:pt x="297" y="1865"/>
                  </a:cubicBezTo>
                  <a:cubicBezTo>
                    <a:pt x="297" y="2396"/>
                    <a:pt x="297" y="2750"/>
                    <a:pt x="3663" y="5939"/>
                  </a:cubicBezTo>
                  <a:cubicBezTo>
                    <a:pt x="21022" y="23475"/>
                    <a:pt x="31119" y="51640"/>
                    <a:pt x="31119" y="88661"/>
                  </a:cubicBezTo>
                  <a:cubicBezTo>
                    <a:pt x="31119" y="118951"/>
                    <a:pt x="24565" y="150127"/>
                    <a:pt x="2600" y="172446"/>
                  </a:cubicBezTo>
                  <a:cubicBezTo>
                    <a:pt x="297" y="174572"/>
                    <a:pt x="297" y="174926"/>
                    <a:pt x="297" y="175458"/>
                  </a:cubicBezTo>
                  <a:cubicBezTo>
                    <a:pt x="297" y="176520"/>
                    <a:pt x="1006" y="177229"/>
                    <a:pt x="2069" y="177229"/>
                  </a:cubicBezTo>
                  <a:cubicBezTo>
                    <a:pt x="3840" y="177229"/>
                    <a:pt x="19782" y="165184"/>
                    <a:pt x="30233" y="142687"/>
                  </a:cubicBezTo>
                  <a:cubicBezTo>
                    <a:pt x="39267" y="123203"/>
                    <a:pt x="41393" y="103540"/>
                    <a:pt x="41393" y="88661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形状 276">
              <a:extLst>
                <a:ext uri="{FF2B5EF4-FFF2-40B4-BE49-F238E27FC236}">
                  <a16:creationId xmlns:a16="http://schemas.microsoft.com/office/drawing/2014/main" id="{8A9E7041-4F5C-458A-8F63-E49835A868C0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10087929" y="4330352"/>
              <a:ext cx="20724" cy="52963"/>
            </a:xfrm>
            <a:custGeom>
              <a:avLst/>
              <a:gdLst>
                <a:gd name="connsiteX0" fmla="*/ 21026 w 20724"/>
                <a:gd name="connsiteY0" fmla="*/ 18692 h 52963"/>
                <a:gd name="connsiteX1" fmla="*/ 9689 w 20724"/>
                <a:gd name="connsiteY1" fmla="*/ 93 h 52963"/>
                <a:gd name="connsiteX2" fmla="*/ 301 w 20724"/>
                <a:gd name="connsiteY2" fmla="*/ 9481 h 52963"/>
                <a:gd name="connsiteX3" fmla="*/ 9689 w 20724"/>
                <a:gd name="connsiteY3" fmla="*/ 18870 h 52963"/>
                <a:gd name="connsiteX4" fmla="*/ 15889 w 20724"/>
                <a:gd name="connsiteY4" fmla="*/ 16567 h 52963"/>
                <a:gd name="connsiteX5" fmla="*/ 16775 w 20724"/>
                <a:gd name="connsiteY5" fmla="*/ 16035 h 52963"/>
                <a:gd name="connsiteX6" fmla="*/ 17129 w 20724"/>
                <a:gd name="connsiteY6" fmla="*/ 18692 h 52963"/>
                <a:gd name="connsiteX7" fmla="*/ 5084 w 20724"/>
                <a:gd name="connsiteY7" fmla="*/ 48274 h 52963"/>
                <a:gd name="connsiteX8" fmla="*/ 3135 w 20724"/>
                <a:gd name="connsiteY8" fmla="*/ 51108 h 52963"/>
                <a:gd name="connsiteX9" fmla="*/ 4907 w 20724"/>
                <a:gd name="connsiteY9" fmla="*/ 53057 h 52963"/>
                <a:gd name="connsiteX10" fmla="*/ 21026 w 20724"/>
                <a:gd name="connsiteY10" fmla="*/ 18692 h 5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4" h="52963">
                  <a:moveTo>
                    <a:pt x="21026" y="18692"/>
                  </a:moveTo>
                  <a:cubicBezTo>
                    <a:pt x="21026" y="7001"/>
                    <a:pt x="16598" y="93"/>
                    <a:pt x="9689" y="93"/>
                  </a:cubicBezTo>
                  <a:cubicBezTo>
                    <a:pt x="3844" y="93"/>
                    <a:pt x="301" y="4522"/>
                    <a:pt x="301" y="9481"/>
                  </a:cubicBezTo>
                  <a:cubicBezTo>
                    <a:pt x="301" y="14264"/>
                    <a:pt x="3844" y="18870"/>
                    <a:pt x="9689" y="18870"/>
                  </a:cubicBezTo>
                  <a:cubicBezTo>
                    <a:pt x="11815" y="18870"/>
                    <a:pt x="14118" y="18161"/>
                    <a:pt x="15889" y="16567"/>
                  </a:cubicBezTo>
                  <a:cubicBezTo>
                    <a:pt x="16420" y="16213"/>
                    <a:pt x="16598" y="16035"/>
                    <a:pt x="16775" y="16035"/>
                  </a:cubicBezTo>
                  <a:cubicBezTo>
                    <a:pt x="16952" y="16035"/>
                    <a:pt x="17129" y="16213"/>
                    <a:pt x="17129" y="18692"/>
                  </a:cubicBezTo>
                  <a:cubicBezTo>
                    <a:pt x="17129" y="31800"/>
                    <a:pt x="10929" y="42429"/>
                    <a:pt x="5084" y="48274"/>
                  </a:cubicBezTo>
                  <a:cubicBezTo>
                    <a:pt x="3135" y="50223"/>
                    <a:pt x="3135" y="50577"/>
                    <a:pt x="3135" y="51108"/>
                  </a:cubicBezTo>
                  <a:cubicBezTo>
                    <a:pt x="3135" y="52348"/>
                    <a:pt x="4021" y="53057"/>
                    <a:pt x="4907" y="53057"/>
                  </a:cubicBezTo>
                  <a:cubicBezTo>
                    <a:pt x="6855" y="53057"/>
                    <a:pt x="21026" y="39417"/>
                    <a:pt x="21026" y="18692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形状 277">
              <a:extLst>
                <a:ext uri="{FF2B5EF4-FFF2-40B4-BE49-F238E27FC236}">
                  <a16:creationId xmlns:a16="http://schemas.microsoft.com/office/drawing/2014/main" id="{04351317-D2FE-C246-CFDA-C7AC92B07EB5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10160102" y="4226196"/>
              <a:ext cx="92819" cy="159245"/>
            </a:xfrm>
            <a:custGeom>
              <a:avLst/>
              <a:gdLst>
                <a:gd name="connsiteX0" fmla="*/ 69034 w 92819"/>
                <a:gd name="connsiteY0" fmla="*/ 4344 h 159245"/>
                <a:gd name="connsiteX1" fmla="*/ 69566 w 92819"/>
                <a:gd name="connsiteY1" fmla="*/ 1865 h 159245"/>
                <a:gd name="connsiteX2" fmla="*/ 67440 w 92819"/>
                <a:gd name="connsiteY2" fmla="*/ 93 h 159245"/>
                <a:gd name="connsiteX3" fmla="*/ 64783 w 92819"/>
                <a:gd name="connsiteY3" fmla="*/ 3636 h 159245"/>
                <a:gd name="connsiteX4" fmla="*/ 54509 w 92819"/>
                <a:gd name="connsiteY4" fmla="*/ 44554 h 159245"/>
                <a:gd name="connsiteX5" fmla="*/ 305 w 92819"/>
                <a:gd name="connsiteY5" fmla="*/ 93089 h 159245"/>
                <a:gd name="connsiteX6" fmla="*/ 34316 w 92819"/>
                <a:gd name="connsiteY6" fmla="*/ 125151 h 159245"/>
                <a:gd name="connsiteX7" fmla="*/ 30241 w 92819"/>
                <a:gd name="connsiteY7" fmla="*/ 141802 h 159245"/>
                <a:gd name="connsiteX8" fmla="*/ 26344 w 92819"/>
                <a:gd name="connsiteY8" fmla="*/ 157390 h 159245"/>
                <a:gd name="connsiteX9" fmla="*/ 28470 w 92819"/>
                <a:gd name="connsiteY9" fmla="*/ 159338 h 159245"/>
                <a:gd name="connsiteX10" fmla="*/ 30241 w 92819"/>
                <a:gd name="connsiteY10" fmla="*/ 158630 h 159245"/>
                <a:gd name="connsiteX11" fmla="*/ 32190 w 92819"/>
                <a:gd name="connsiteY11" fmla="*/ 151544 h 159245"/>
                <a:gd name="connsiteX12" fmla="*/ 38921 w 92819"/>
                <a:gd name="connsiteY12" fmla="*/ 125151 h 159245"/>
                <a:gd name="connsiteX13" fmla="*/ 93125 w 92819"/>
                <a:gd name="connsiteY13" fmla="*/ 76616 h 159245"/>
                <a:gd name="connsiteX14" fmla="*/ 59115 w 92819"/>
                <a:gd name="connsiteY14" fmla="*/ 44554 h 159245"/>
                <a:gd name="connsiteX15" fmla="*/ 69034 w 92819"/>
                <a:gd name="connsiteY15" fmla="*/ 4344 h 159245"/>
                <a:gd name="connsiteX16" fmla="*/ 35201 w 92819"/>
                <a:gd name="connsiteY16" fmla="*/ 121254 h 159245"/>
                <a:gd name="connsiteX17" fmla="*/ 11819 w 92819"/>
                <a:gd name="connsiteY17" fmla="*/ 96809 h 159245"/>
                <a:gd name="connsiteX18" fmla="*/ 53446 w 92819"/>
                <a:gd name="connsiteY18" fmla="*/ 48451 h 159245"/>
                <a:gd name="connsiteX19" fmla="*/ 35201 w 92819"/>
                <a:gd name="connsiteY19" fmla="*/ 121254 h 159245"/>
                <a:gd name="connsiteX20" fmla="*/ 58052 w 92819"/>
                <a:gd name="connsiteY20" fmla="*/ 48451 h 159245"/>
                <a:gd name="connsiteX21" fmla="*/ 81611 w 92819"/>
                <a:gd name="connsiteY21" fmla="*/ 72896 h 159245"/>
                <a:gd name="connsiteX22" fmla="*/ 39807 w 92819"/>
                <a:gd name="connsiteY22" fmla="*/ 121254 h 159245"/>
                <a:gd name="connsiteX23" fmla="*/ 58052 w 92819"/>
                <a:gd name="connsiteY23" fmla="*/ 48451 h 1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819" h="159245">
                  <a:moveTo>
                    <a:pt x="69034" y="4344"/>
                  </a:moveTo>
                  <a:cubicBezTo>
                    <a:pt x="69034" y="3990"/>
                    <a:pt x="69566" y="2042"/>
                    <a:pt x="69566" y="1865"/>
                  </a:cubicBezTo>
                  <a:cubicBezTo>
                    <a:pt x="69566" y="1687"/>
                    <a:pt x="69566" y="93"/>
                    <a:pt x="67440" y="93"/>
                  </a:cubicBezTo>
                  <a:cubicBezTo>
                    <a:pt x="65669" y="93"/>
                    <a:pt x="65491" y="625"/>
                    <a:pt x="64783" y="3636"/>
                  </a:cubicBezTo>
                  <a:lnTo>
                    <a:pt x="54509" y="44554"/>
                  </a:lnTo>
                  <a:cubicBezTo>
                    <a:pt x="26344" y="45440"/>
                    <a:pt x="305" y="68999"/>
                    <a:pt x="305" y="93089"/>
                  </a:cubicBezTo>
                  <a:cubicBezTo>
                    <a:pt x="305" y="109917"/>
                    <a:pt x="12705" y="123911"/>
                    <a:pt x="34316" y="125151"/>
                  </a:cubicBezTo>
                  <a:cubicBezTo>
                    <a:pt x="32898" y="130642"/>
                    <a:pt x="31658" y="136311"/>
                    <a:pt x="30241" y="141802"/>
                  </a:cubicBezTo>
                  <a:cubicBezTo>
                    <a:pt x="28116" y="150127"/>
                    <a:pt x="26344" y="156858"/>
                    <a:pt x="26344" y="157390"/>
                  </a:cubicBezTo>
                  <a:cubicBezTo>
                    <a:pt x="26344" y="159161"/>
                    <a:pt x="27584" y="159338"/>
                    <a:pt x="28470" y="159338"/>
                  </a:cubicBezTo>
                  <a:cubicBezTo>
                    <a:pt x="29356" y="159338"/>
                    <a:pt x="29710" y="159161"/>
                    <a:pt x="30241" y="158630"/>
                  </a:cubicBezTo>
                  <a:cubicBezTo>
                    <a:pt x="30596" y="158275"/>
                    <a:pt x="31658" y="154024"/>
                    <a:pt x="32190" y="151544"/>
                  </a:cubicBezTo>
                  <a:lnTo>
                    <a:pt x="38921" y="125151"/>
                  </a:lnTo>
                  <a:cubicBezTo>
                    <a:pt x="67440" y="124265"/>
                    <a:pt x="93125" y="100352"/>
                    <a:pt x="93125" y="76616"/>
                  </a:cubicBezTo>
                  <a:cubicBezTo>
                    <a:pt x="93125" y="62622"/>
                    <a:pt x="83736" y="46326"/>
                    <a:pt x="59115" y="44554"/>
                  </a:cubicBezTo>
                  <a:lnTo>
                    <a:pt x="69034" y="4344"/>
                  </a:lnTo>
                  <a:close/>
                  <a:moveTo>
                    <a:pt x="35201" y="121254"/>
                  </a:moveTo>
                  <a:cubicBezTo>
                    <a:pt x="24573" y="120723"/>
                    <a:pt x="11819" y="114523"/>
                    <a:pt x="11819" y="96809"/>
                  </a:cubicBezTo>
                  <a:cubicBezTo>
                    <a:pt x="11819" y="75553"/>
                    <a:pt x="27053" y="50754"/>
                    <a:pt x="53446" y="48451"/>
                  </a:cubicBezTo>
                  <a:lnTo>
                    <a:pt x="35201" y="121254"/>
                  </a:lnTo>
                  <a:close/>
                  <a:moveTo>
                    <a:pt x="58052" y="48451"/>
                  </a:moveTo>
                  <a:cubicBezTo>
                    <a:pt x="71514" y="49160"/>
                    <a:pt x="81611" y="57308"/>
                    <a:pt x="81611" y="72896"/>
                  </a:cubicBezTo>
                  <a:cubicBezTo>
                    <a:pt x="81611" y="93798"/>
                    <a:pt x="66377" y="119128"/>
                    <a:pt x="39807" y="121254"/>
                  </a:cubicBezTo>
                  <a:lnTo>
                    <a:pt x="58052" y="48451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形状 278">
              <a:extLst>
                <a:ext uri="{FF2B5EF4-FFF2-40B4-BE49-F238E27FC236}">
                  <a16:creationId xmlns:a16="http://schemas.microsoft.com/office/drawing/2014/main" id="{D958A08A-1260-C1D2-4FBE-0477A1F8D48D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10274502" y="4216276"/>
              <a:ext cx="41095" cy="177135"/>
            </a:xfrm>
            <a:custGeom>
              <a:avLst/>
              <a:gdLst>
                <a:gd name="connsiteX0" fmla="*/ 41407 w 41095"/>
                <a:gd name="connsiteY0" fmla="*/ 175458 h 177135"/>
                <a:gd name="connsiteX1" fmla="*/ 38396 w 41095"/>
                <a:gd name="connsiteY1" fmla="*/ 171561 h 177135"/>
                <a:gd name="connsiteX2" fmla="*/ 10585 w 41095"/>
                <a:gd name="connsiteY2" fmla="*/ 88661 h 177135"/>
                <a:gd name="connsiteX3" fmla="*/ 39104 w 41095"/>
                <a:gd name="connsiteY3" fmla="*/ 4876 h 177135"/>
                <a:gd name="connsiteX4" fmla="*/ 41407 w 41095"/>
                <a:gd name="connsiteY4" fmla="*/ 1865 h 177135"/>
                <a:gd name="connsiteX5" fmla="*/ 39636 w 41095"/>
                <a:gd name="connsiteY5" fmla="*/ 93 h 177135"/>
                <a:gd name="connsiteX6" fmla="*/ 11471 w 41095"/>
                <a:gd name="connsiteY6" fmla="*/ 34635 h 177135"/>
                <a:gd name="connsiteX7" fmla="*/ 311 w 41095"/>
                <a:gd name="connsiteY7" fmla="*/ 88661 h 177135"/>
                <a:gd name="connsiteX8" fmla="*/ 12002 w 41095"/>
                <a:gd name="connsiteY8" fmla="*/ 143927 h 177135"/>
                <a:gd name="connsiteX9" fmla="*/ 39636 w 41095"/>
                <a:gd name="connsiteY9" fmla="*/ 177229 h 177135"/>
                <a:gd name="connsiteX10" fmla="*/ 41407 w 41095"/>
                <a:gd name="connsiteY10" fmla="*/ 175458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407" y="175458"/>
                  </a:moveTo>
                  <a:cubicBezTo>
                    <a:pt x="41407" y="174926"/>
                    <a:pt x="41407" y="174572"/>
                    <a:pt x="38396" y="171561"/>
                  </a:cubicBezTo>
                  <a:cubicBezTo>
                    <a:pt x="16254" y="149241"/>
                    <a:pt x="10585" y="115763"/>
                    <a:pt x="10585" y="88661"/>
                  </a:cubicBezTo>
                  <a:cubicBezTo>
                    <a:pt x="10585" y="57839"/>
                    <a:pt x="17316" y="27018"/>
                    <a:pt x="39104" y="4876"/>
                  </a:cubicBezTo>
                  <a:cubicBezTo>
                    <a:pt x="41407" y="2750"/>
                    <a:pt x="41407" y="2396"/>
                    <a:pt x="41407" y="1865"/>
                  </a:cubicBezTo>
                  <a:cubicBezTo>
                    <a:pt x="41407" y="625"/>
                    <a:pt x="40698" y="93"/>
                    <a:pt x="39636" y="93"/>
                  </a:cubicBezTo>
                  <a:cubicBezTo>
                    <a:pt x="37864" y="93"/>
                    <a:pt x="21922" y="12138"/>
                    <a:pt x="11471" y="34635"/>
                  </a:cubicBezTo>
                  <a:cubicBezTo>
                    <a:pt x="2437" y="54120"/>
                    <a:pt x="311" y="73782"/>
                    <a:pt x="311" y="88661"/>
                  </a:cubicBezTo>
                  <a:cubicBezTo>
                    <a:pt x="311" y="102478"/>
                    <a:pt x="2260" y="123911"/>
                    <a:pt x="12002" y="143927"/>
                  </a:cubicBezTo>
                  <a:cubicBezTo>
                    <a:pt x="22630" y="165715"/>
                    <a:pt x="37864" y="177229"/>
                    <a:pt x="39636" y="177229"/>
                  </a:cubicBezTo>
                  <a:cubicBezTo>
                    <a:pt x="40698" y="177229"/>
                    <a:pt x="41407" y="176698"/>
                    <a:pt x="41407" y="175458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形状 279">
              <a:extLst>
                <a:ext uri="{FF2B5EF4-FFF2-40B4-BE49-F238E27FC236}">
                  <a16:creationId xmlns:a16="http://schemas.microsoft.com/office/drawing/2014/main" id="{B6CB0A09-B552-B449-198B-4B51E18B6F61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10329926" y="4225664"/>
              <a:ext cx="74928" cy="159776"/>
            </a:xfrm>
            <a:custGeom>
              <a:avLst/>
              <a:gdLst>
                <a:gd name="connsiteX0" fmla="*/ 23520 w 74928"/>
                <a:gd name="connsiteY0" fmla="*/ 69353 h 159776"/>
                <a:gd name="connsiteX1" fmla="*/ 315 w 74928"/>
                <a:gd name="connsiteY1" fmla="*/ 105135 h 159776"/>
                <a:gd name="connsiteX2" fmla="*/ 5452 w 74928"/>
                <a:gd name="connsiteY2" fmla="*/ 119128 h 159776"/>
                <a:gd name="connsiteX3" fmla="*/ 26000 w 74928"/>
                <a:gd name="connsiteY3" fmla="*/ 130642 h 159776"/>
                <a:gd name="connsiteX4" fmla="*/ 47433 w 74928"/>
                <a:gd name="connsiteY4" fmla="*/ 138968 h 159776"/>
                <a:gd name="connsiteX5" fmla="*/ 53633 w 74928"/>
                <a:gd name="connsiteY5" fmla="*/ 146584 h 159776"/>
                <a:gd name="connsiteX6" fmla="*/ 44953 w 74928"/>
                <a:gd name="connsiteY6" fmla="*/ 155973 h 159776"/>
                <a:gd name="connsiteX7" fmla="*/ 29366 w 74928"/>
                <a:gd name="connsiteY7" fmla="*/ 150304 h 159776"/>
                <a:gd name="connsiteX8" fmla="*/ 27417 w 74928"/>
                <a:gd name="connsiteY8" fmla="*/ 149419 h 159776"/>
                <a:gd name="connsiteX9" fmla="*/ 25646 w 74928"/>
                <a:gd name="connsiteY9" fmla="*/ 151367 h 159776"/>
                <a:gd name="connsiteX10" fmla="*/ 44953 w 74928"/>
                <a:gd name="connsiteY10" fmla="*/ 159870 h 159776"/>
                <a:gd name="connsiteX11" fmla="*/ 63376 w 74928"/>
                <a:gd name="connsiteY11" fmla="*/ 140916 h 159776"/>
                <a:gd name="connsiteX12" fmla="*/ 54873 w 74928"/>
                <a:gd name="connsiteY12" fmla="*/ 128339 h 159776"/>
                <a:gd name="connsiteX13" fmla="*/ 44068 w 74928"/>
                <a:gd name="connsiteY13" fmla="*/ 124265 h 159776"/>
                <a:gd name="connsiteX14" fmla="*/ 33263 w 74928"/>
                <a:gd name="connsiteY14" fmla="*/ 120191 h 159776"/>
                <a:gd name="connsiteX15" fmla="*/ 22634 w 74928"/>
                <a:gd name="connsiteY15" fmla="*/ 115940 h 159776"/>
                <a:gd name="connsiteX16" fmla="*/ 9349 w 74928"/>
                <a:gd name="connsiteY16" fmla="*/ 100175 h 159776"/>
                <a:gd name="connsiteX17" fmla="*/ 31137 w 74928"/>
                <a:gd name="connsiteY17" fmla="*/ 70062 h 159776"/>
                <a:gd name="connsiteX18" fmla="*/ 46725 w 74928"/>
                <a:gd name="connsiteY18" fmla="*/ 72365 h 159776"/>
                <a:gd name="connsiteX19" fmla="*/ 63198 w 74928"/>
                <a:gd name="connsiteY19" fmla="*/ 66873 h 159776"/>
                <a:gd name="connsiteX20" fmla="*/ 48673 w 74928"/>
                <a:gd name="connsiteY20" fmla="*/ 62091 h 159776"/>
                <a:gd name="connsiteX21" fmla="*/ 33794 w 74928"/>
                <a:gd name="connsiteY21" fmla="*/ 64216 h 159776"/>
                <a:gd name="connsiteX22" fmla="*/ 28480 w 74928"/>
                <a:gd name="connsiteY22" fmla="*/ 50400 h 159776"/>
                <a:gd name="connsiteX23" fmla="*/ 48142 w 74928"/>
                <a:gd name="connsiteY23" fmla="*/ 20287 h 159776"/>
                <a:gd name="connsiteX24" fmla="*/ 59479 w 74928"/>
                <a:gd name="connsiteY24" fmla="*/ 24184 h 159776"/>
                <a:gd name="connsiteX25" fmla="*/ 75244 w 74928"/>
                <a:gd name="connsiteY25" fmla="*/ 18692 h 159776"/>
                <a:gd name="connsiteX26" fmla="*/ 60541 w 74928"/>
                <a:gd name="connsiteY26" fmla="*/ 13910 h 159776"/>
                <a:gd name="connsiteX27" fmla="*/ 49382 w 74928"/>
                <a:gd name="connsiteY27" fmla="*/ 14795 h 159776"/>
                <a:gd name="connsiteX28" fmla="*/ 48496 w 74928"/>
                <a:gd name="connsiteY28" fmla="*/ 8950 h 159776"/>
                <a:gd name="connsiteX29" fmla="*/ 49382 w 74928"/>
                <a:gd name="connsiteY29" fmla="*/ 2396 h 159776"/>
                <a:gd name="connsiteX30" fmla="*/ 47256 w 74928"/>
                <a:gd name="connsiteY30" fmla="*/ 93 h 159776"/>
                <a:gd name="connsiteX31" fmla="*/ 44068 w 74928"/>
                <a:gd name="connsiteY31" fmla="*/ 8773 h 159776"/>
                <a:gd name="connsiteX32" fmla="*/ 45308 w 74928"/>
                <a:gd name="connsiteY32" fmla="*/ 15681 h 159776"/>
                <a:gd name="connsiteX33" fmla="*/ 14309 w 74928"/>
                <a:gd name="connsiteY33" fmla="*/ 48806 h 159776"/>
                <a:gd name="connsiteX34" fmla="*/ 25823 w 74928"/>
                <a:gd name="connsiteY34" fmla="*/ 67582 h 159776"/>
                <a:gd name="connsiteX35" fmla="*/ 23520 w 74928"/>
                <a:gd name="connsiteY35" fmla="*/ 69353 h 159776"/>
                <a:gd name="connsiteX36" fmla="*/ 52216 w 74928"/>
                <a:gd name="connsiteY36" fmla="*/ 18692 h 159776"/>
                <a:gd name="connsiteX37" fmla="*/ 60719 w 74928"/>
                <a:gd name="connsiteY37" fmla="*/ 17807 h 159776"/>
                <a:gd name="connsiteX38" fmla="*/ 70638 w 74928"/>
                <a:gd name="connsiteY38" fmla="*/ 18870 h 159776"/>
                <a:gd name="connsiteX39" fmla="*/ 59656 w 74928"/>
                <a:gd name="connsiteY39" fmla="*/ 20287 h 159776"/>
                <a:gd name="connsiteX40" fmla="*/ 52216 w 74928"/>
                <a:gd name="connsiteY40" fmla="*/ 18692 h 159776"/>
                <a:gd name="connsiteX41" fmla="*/ 38399 w 74928"/>
                <a:gd name="connsiteY41" fmla="*/ 67050 h 159776"/>
                <a:gd name="connsiteX42" fmla="*/ 48496 w 74928"/>
                <a:gd name="connsiteY42" fmla="*/ 65988 h 159776"/>
                <a:gd name="connsiteX43" fmla="*/ 58593 w 74928"/>
                <a:gd name="connsiteY43" fmla="*/ 67050 h 159776"/>
                <a:gd name="connsiteX44" fmla="*/ 47256 w 74928"/>
                <a:gd name="connsiteY44" fmla="*/ 68468 h 159776"/>
                <a:gd name="connsiteX45" fmla="*/ 38399 w 74928"/>
                <a:gd name="connsiteY45" fmla="*/ 67050 h 15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4928" h="159776">
                  <a:moveTo>
                    <a:pt x="23520" y="69353"/>
                  </a:moveTo>
                  <a:cubicBezTo>
                    <a:pt x="4212" y="82107"/>
                    <a:pt x="315" y="98758"/>
                    <a:pt x="315" y="105135"/>
                  </a:cubicBezTo>
                  <a:cubicBezTo>
                    <a:pt x="315" y="113637"/>
                    <a:pt x="5098" y="118597"/>
                    <a:pt x="5452" y="119128"/>
                  </a:cubicBezTo>
                  <a:cubicBezTo>
                    <a:pt x="11121" y="124974"/>
                    <a:pt x="12715" y="125682"/>
                    <a:pt x="26000" y="130642"/>
                  </a:cubicBezTo>
                  <a:lnTo>
                    <a:pt x="47433" y="138968"/>
                  </a:lnTo>
                  <a:cubicBezTo>
                    <a:pt x="50090" y="140208"/>
                    <a:pt x="53633" y="141448"/>
                    <a:pt x="53633" y="146584"/>
                  </a:cubicBezTo>
                  <a:cubicBezTo>
                    <a:pt x="53633" y="150659"/>
                    <a:pt x="50445" y="155973"/>
                    <a:pt x="44953" y="155973"/>
                  </a:cubicBezTo>
                  <a:cubicBezTo>
                    <a:pt x="37159" y="155973"/>
                    <a:pt x="31314" y="151721"/>
                    <a:pt x="29366" y="150304"/>
                  </a:cubicBezTo>
                  <a:cubicBezTo>
                    <a:pt x="28303" y="149596"/>
                    <a:pt x="28126" y="149419"/>
                    <a:pt x="27417" y="149419"/>
                  </a:cubicBezTo>
                  <a:cubicBezTo>
                    <a:pt x="26000" y="149419"/>
                    <a:pt x="25646" y="150659"/>
                    <a:pt x="25646" y="151367"/>
                  </a:cubicBezTo>
                  <a:cubicBezTo>
                    <a:pt x="25646" y="153493"/>
                    <a:pt x="35034" y="159870"/>
                    <a:pt x="44953" y="159870"/>
                  </a:cubicBezTo>
                  <a:cubicBezTo>
                    <a:pt x="55936" y="159870"/>
                    <a:pt x="63376" y="149596"/>
                    <a:pt x="63376" y="140916"/>
                  </a:cubicBezTo>
                  <a:cubicBezTo>
                    <a:pt x="63376" y="132414"/>
                    <a:pt x="56822" y="129225"/>
                    <a:pt x="54873" y="128339"/>
                  </a:cubicBezTo>
                  <a:cubicBezTo>
                    <a:pt x="52393" y="127454"/>
                    <a:pt x="46371" y="125151"/>
                    <a:pt x="44068" y="124265"/>
                  </a:cubicBezTo>
                  <a:cubicBezTo>
                    <a:pt x="40525" y="122848"/>
                    <a:pt x="36982" y="121431"/>
                    <a:pt x="33263" y="120191"/>
                  </a:cubicBezTo>
                  <a:lnTo>
                    <a:pt x="22634" y="115940"/>
                  </a:lnTo>
                  <a:cubicBezTo>
                    <a:pt x="14663" y="112752"/>
                    <a:pt x="9349" y="107615"/>
                    <a:pt x="9349" y="100175"/>
                  </a:cubicBezTo>
                  <a:cubicBezTo>
                    <a:pt x="9349" y="92912"/>
                    <a:pt x="16257" y="77502"/>
                    <a:pt x="31137" y="70062"/>
                  </a:cubicBezTo>
                  <a:cubicBezTo>
                    <a:pt x="37691" y="72365"/>
                    <a:pt x="43005" y="72365"/>
                    <a:pt x="46725" y="72365"/>
                  </a:cubicBezTo>
                  <a:cubicBezTo>
                    <a:pt x="52039" y="72365"/>
                    <a:pt x="63198" y="72365"/>
                    <a:pt x="63198" y="66873"/>
                  </a:cubicBezTo>
                  <a:cubicBezTo>
                    <a:pt x="63198" y="62445"/>
                    <a:pt x="55582" y="62091"/>
                    <a:pt x="48673" y="62091"/>
                  </a:cubicBezTo>
                  <a:cubicBezTo>
                    <a:pt x="45485" y="62091"/>
                    <a:pt x="40348" y="62091"/>
                    <a:pt x="33794" y="64216"/>
                  </a:cubicBezTo>
                  <a:cubicBezTo>
                    <a:pt x="29188" y="59611"/>
                    <a:pt x="28480" y="53765"/>
                    <a:pt x="28480" y="50400"/>
                  </a:cubicBezTo>
                  <a:cubicBezTo>
                    <a:pt x="28480" y="40480"/>
                    <a:pt x="34857" y="26841"/>
                    <a:pt x="48142" y="20287"/>
                  </a:cubicBezTo>
                  <a:cubicBezTo>
                    <a:pt x="51330" y="24184"/>
                    <a:pt x="55404" y="24184"/>
                    <a:pt x="59479" y="24184"/>
                  </a:cubicBezTo>
                  <a:cubicBezTo>
                    <a:pt x="63907" y="24184"/>
                    <a:pt x="75244" y="24184"/>
                    <a:pt x="75244" y="18692"/>
                  </a:cubicBezTo>
                  <a:cubicBezTo>
                    <a:pt x="75244" y="14087"/>
                    <a:pt x="67450" y="13910"/>
                    <a:pt x="60541" y="13910"/>
                  </a:cubicBezTo>
                  <a:cubicBezTo>
                    <a:pt x="58239" y="13910"/>
                    <a:pt x="53987" y="13910"/>
                    <a:pt x="49382" y="14795"/>
                  </a:cubicBezTo>
                  <a:cubicBezTo>
                    <a:pt x="48850" y="13201"/>
                    <a:pt x="48496" y="11961"/>
                    <a:pt x="48496" y="8950"/>
                  </a:cubicBezTo>
                  <a:cubicBezTo>
                    <a:pt x="48496" y="6470"/>
                    <a:pt x="49382" y="2750"/>
                    <a:pt x="49382" y="2396"/>
                  </a:cubicBezTo>
                  <a:cubicBezTo>
                    <a:pt x="49382" y="979"/>
                    <a:pt x="48496" y="93"/>
                    <a:pt x="47256" y="93"/>
                  </a:cubicBezTo>
                  <a:cubicBezTo>
                    <a:pt x="44068" y="93"/>
                    <a:pt x="44068" y="8241"/>
                    <a:pt x="44068" y="8773"/>
                  </a:cubicBezTo>
                  <a:cubicBezTo>
                    <a:pt x="44068" y="12316"/>
                    <a:pt x="45131" y="14973"/>
                    <a:pt x="45308" y="15681"/>
                  </a:cubicBezTo>
                  <a:cubicBezTo>
                    <a:pt x="26354" y="20995"/>
                    <a:pt x="14309" y="35166"/>
                    <a:pt x="14309" y="48806"/>
                  </a:cubicBezTo>
                  <a:cubicBezTo>
                    <a:pt x="14309" y="55360"/>
                    <a:pt x="17497" y="62799"/>
                    <a:pt x="25823" y="67582"/>
                  </a:cubicBezTo>
                  <a:lnTo>
                    <a:pt x="23520" y="69353"/>
                  </a:lnTo>
                  <a:close/>
                  <a:moveTo>
                    <a:pt x="52216" y="18692"/>
                  </a:moveTo>
                  <a:cubicBezTo>
                    <a:pt x="55050" y="17807"/>
                    <a:pt x="58770" y="17807"/>
                    <a:pt x="60719" y="17807"/>
                  </a:cubicBezTo>
                  <a:cubicBezTo>
                    <a:pt x="66741" y="17807"/>
                    <a:pt x="67450" y="17984"/>
                    <a:pt x="70638" y="18870"/>
                  </a:cubicBezTo>
                  <a:cubicBezTo>
                    <a:pt x="69221" y="19401"/>
                    <a:pt x="67450" y="20287"/>
                    <a:pt x="59656" y="20287"/>
                  </a:cubicBezTo>
                  <a:cubicBezTo>
                    <a:pt x="56290" y="20287"/>
                    <a:pt x="54165" y="20287"/>
                    <a:pt x="52216" y="18692"/>
                  </a:cubicBezTo>
                  <a:close/>
                  <a:moveTo>
                    <a:pt x="38399" y="67050"/>
                  </a:moveTo>
                  <a:cubicBezTo>
                    <a:pt x="42474" y="65988"/>
                    <a:pt x="46371" y="65988"/>
                    <a:pt x="48496" y="65988"/>
                  </a:cubicBezTo>
                  <a:cubicBezTo>
                    <a:pt x="54696" y="65988"/>
                    <a:pt x="55404" y="66165"/>
                    <a:pt x="58593" y="67050"/>
                  </a:cubicBezTo>
                  <a:cubicBezTo>
                    <a:pt x="57176" y="67759"/>
                    <a:pt x="55404" y="68468"/>
                    <a:pt x="47256" y="68468"/>
                  </a:cubicBezTo>
                  <a:cubicBezTo>
                    <a:pt x="43182" y="68468"/>
                    <a:pt x="41588" y="68468"/>
                    <a:pt x="38399" y="67050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形状 280">
              <a:extLst>
                <a:ext uri="{FF2B5EF4-FFF2-40B4-BE49-F238E27FC236}">
                  <a16:creationId xmlns:a16="http://schemas.microsoft.com/office/drawing/2014/main" id="{1E3E0FFA-37CA-94F8-D69F-0EC630B58501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10421596" y="4216276"/>
              <a:ext cx="41095" cy="177135"/>
            </a:xfrm>
            <a:custGeom>
              <a:avLst/>
              <a:gdLst>
                <a:gd name="connsiteX0" fmla="*/ 41416 w 41095"/>
                <a:gd name="connsiteY0" fmla="*/ 88661 h 177135"/>
                <a:gd name="connsiteX1" fmla="*/ 29725 w 41095"/>
                <a:gd name="connsiteY1" fmla="*/ 33395 h 177135"/>
                <a:gd name="connsiteX2" fmla="*/ 2091 w 41095"/>
                <a:gd name="connsiteY2" fmla="*/ 93 h 177135"/>
                <a:gd name="connsiteX3" fmla="*/ 320 w 41095"/>
                <a:gd name="connsiteY3" fmla="*/ 1865 h 177135"/>
                <a:gd name="connsiteX4" fmla="*/ 3686 w 41095"/>
                <a:gd name="connsiteY4" fmla="*/ 5939 h 177135"/>
                <a:gd name="connsiteX5" fmla="*/ 31142 w 41095"/>
                <a:gd name="connsiteY5" fmla="*/ 88661 h 177135"/>
                <a:gd name="connsiteX6" fmla="*/ 2623 w 41095"/>
                <a:gd name="connsiteY6" fmla="*/ 172446 h 177135"/>
                <a:gd name="connsiteX7" fmla="*/ 320 w 41095"/>
                <a:gd name="connsiteY7" fmla="*/ 175458 h 177135"/>
                <a:gd name="connsiteX8" fmla="*/ 2091 w 41095"/>
                <a:gd name="connsiteY8" fmla="*/ 177229 h 177135"/>
                <a:gd name="connsiteX9" fmla="*/ 30256 w 41095"/>
                <a:gd name="connsiteY9" fmla="*/ 142687 h 177135"/>
                <a:gd name="connsiteX10" fmla="*/ 41416 w 41095"/>
                <a:gd name="connsiteY10" fmla="*/ 88661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95" h="177135">
                  <a:moveTo>
                    <a:pt x="41416" y="88661"/>
                  </a:moveTo>
                  <a:cubicBezTo>
                    <a:pt x="41416" y="74844"/>
                    <a:pt x="39467" y="53411"/>
                    <a:pt x="29725" y="33395"/>
                  </a:cubicBezTo>
                  <a:cubicBezTo>
                    <a:pt x="19096" y="11607"/>
                    <a:pt x="3863" y="93"/>
                    <a:pt x="2091" y="93"/>
                  </a:cubicBezTo>
                  <a:cubicBezTo>
                    <a:pt x="1029" y="93"/>
                    <a:pt x="320" y="802"/>
                    <a:pt x="320" y="1865"/>
                  </a:cubicBezTo>
                  <a:cubicBezTo>
                    <a:pt x="320" y="2396"/>
                    <a:pt x="320" y="2750"/>
                    <a:pt x="3686" y="5939"/>
                  </a:cubicBezTo>
                  <a:cubicBezTo>
                    <a:pt x="21045" y="23475"/>
                    <a:pt x="31142" y="51640"/>
                    <a:pt x="31142" y="88661"/>
                  </a:cubicBezTo>
                  <a:cubicBezTo>
                    <a:pt x="31142" y="118951"/>
                    <a:pt x="24588" y="150127"/>
                    <a:pt x="2623" y="172446"/>
                  </a:cubicBezTo>
                  <a:cubicBezTo>
                    <a:pt x="320" y="174572"/>
                    <a:pt x="320" y="174926"/>
                    <a:pt x="320" y="175458"/>
                  </a:cubicBezTo>
                  <a:cubicBezTo>
                    <a:pt x="320" y="176520"/>
                    <a:pt x="1029" y="177229"/>
                    <a:pt x="2091" y="177229"/>
                  </a:cubicBezTo>
                  <a:cubicBezTo>
                    <a:pt x="3863" y="177229"/>
                    <a:pt x="19805" y="165184"/>
                    <a:pt x="30256" y="142687"/>
                  </a:cubicBezTo>
                  <a:cubicBezTo>
                    <a:pt x="39290" y="123203"/>
                    <a:pt x="41416" y="103540"/>
                    <a:pt x="41416" y="88661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形状 281">
              <a:extLst>
                <a:ext uri="{FF2B5EF4-FFF2-40B4-BE49-F238E27FC236}">
                  <a16:creationId xmlns:a16="http://schemas.microsoft.com/office/drawing/2014/main" id="{A2B74DA9-2F0E-85F9-2844-756977B7326F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0493139" y="4216276"/>
              <a:ext cx="62883" cy="177135"/>
            </a:xfrm>
            <a:custGeom>
              <a:avLst/>
              <a:gdLst>
                <a:gd name="connsiteX0" fmla="*/ 25831 w 62883"/>
                <a:gd name="connsiteY0" fmla="*/ 153670 h 177135"/>
                <a:gd name="connsiteX1" fmla="*/ 1918 w 62883"/>
                <a:gd name="connsiteY1" fmla="*/ 173332 h 177135"/>
                <a:gd name="connsiteX2" fmla="*/ 324 w 62883"/>
                <a:gd name="connsiteY2" fmla="*/ 175280 h 177135"/>
                <a:gd name="connsiteX3" fmla="*/ 3867 w 62883"/>
                <a:gd name="connsiteY3" fmla="*/ 177229 h 177135"/>
                <a:gd name="connsiteX4" fmla="*/ 37700 w 62883"/>
                <a:gd name="connsiteY4" fmla="*/ 155087 h 177135"/>
                <a:gd name="connsiteX5" fmla="*/ 37700 w 62883"/>
                <a:gd name="connsiteY5" fmla="*/ 114700 h 177135"/>
                <a:gd name="connsiteX6" fmla="*/ 44785 w 62883"/>
                <a:gd name="connsiteY6" fmla="*/ 96278 h 177135"/>
                <a:gd name="connsiteX7" fmla="*/ 61613 w 62883"/>
                <a:gd name="connsiteY7" fmla="*/ 90610 h 177135"/>
                <a:gd name="connsiteX8" fmla="*/ 63207 w 62883"/>
                <a:gd name="connsiteY8" fmla="*/ 88661 h 177135"/>
                <a:gd name="connsiteX9" fmla="*/ 60373 w 62883"/>
                <a:gd name="connsiteY9" fmla="*/ 86713 h 177135"/>
                <a:gd name="connsiteX10" fmla="*/ 38231 w 62883"/>
                <a:gd name="connsiteY10" fmla="*/ 70947 h 177135"/>
                <a:gd name="connsiteX11" fmla="*/ 37700 w 62883"/>
                <a:gd name="connsiteY11" fmla="*/ 62268 h 177135"/>
                <a:gd name="connsiteX12" fmla="*/ 37700 w 62883"/>
                <a:gd name="connsiteY12" fmla="*/ 27195 h 177135"/>
                <a:gd name="connsiteX13" fmla="*/ 29197 w 62883"/>
                <a:gd name="connsiteY13" fmla="*/ 7356 h 177135"/>
                <a:gd name="connsiteX14" fmla="*/ 3867 w 62883"/>
                <a:gd name="connsiteY14" fmla="*/ 93 h 177135"/>
                <a:gd name="connsiteX15" fmla="*/ 324 w 62883"/>
                <a:gd name="connsiteY15" fmla="*/ 2042 h 177135"/>
                <a:gd name="connsiteX16" fmla="*/ 3158 w 62883"/>
                <a:gd name="connsiteY16" fmla="*/ 3990 h 177135"/>
                <a:gd name="connsiteX17" fmla="*/ 25300 w 62883"/>
                <a:gd name="connsiteY17" fmla="*/ 19401 h 177135"/>
                <a:gd name="connsiteX18" fmla="*/ 25831 w 62883"/>
                <a:gd name="connsiteY18" fmla="*/ 27726 h 177135"/>
                <a:gd name="connsiteX19" fmla="*/ 25831 w 62883"/>
                <a:gd name="connsiteY19" fmla="*/ 64925 h 177135"/>
                <a:gd name="connsiteX20" fmla="*/ 32917 w 62883"/>
                <a:gd name="connsiteY20" fmla="*/ 81753 h 177135"/>
                <a:gd name="connsiteX21" fmla="*/ 46734 w 62883"/>
                <a:gd name="connsiteY21" fmla="*/ 88661 h 177135"/>
                <a:gd name="connsiteX22" fmla="*/ 25831 w 62883"/>
                <a:gd name="connsiteY22" fmla="*/ 111157 h 177135"/>
                <a:gd name="connsiteX23" fmla="*/ 25831 w 62883"/>
                <a:gd name="connsiteY23" fmla="*/ 153670 h 17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883" h="177135">
                  <a:moveTo>
                    <a:pt x="25831" y="153670"/>
                  </a:moveTo>
                  <a:cubicBezTo>
                    <a:pt x="25831" y="160755"/>
                    <a:pt x="21226" y="172092"/>
                    <a:pt x="1918" y="173332"/>
                  </a:cubicBezTo>
                  <a:cubicBezTo>
                    <a:pt x="1033" y="173509"/>
                    <a:pt x="324" y="174218"/>
                    <a:pt x="324" y="175280"/>
                  </a:cubicBezTo>
                  <a:cubicBezTo>
                    <a:pt x="324" y="177229"/>
                    <a:pt x="2272" y="177229"/>
                    <a:pt x="3867" y="177229"/>
                  </a:cubicBezTo>
                  <a:cubicBezTo>
                    <a:pt x="21049" y="177229"/>
                    <a:pt x="37522" y="168549"/>
                    <a:pt x="37700" y="155087"/>
                  </a:cubicBezTo>
                  <a:lnTo>
                    <a:pt x="37700" y="114700"/>
                  </a:lnTo>
                  <a:cubicBezTo>
                    <a:pt x="37700" y="107792"/>
                    <a:pt x="37700" y="102123"/>
                    <a:pt x="44785" y="96278"/>
                  </a:cubicBezTo>
                  <a:cubicBezTo>
                    <a:pt x="50985" y="91141"/>
                    <a:pt x="57716" y="90787"/>
                    <a:pt x="61613" y="90610"/>
                  </a:cubicBezTo>
                  <a:cubicBezTo>
                    <a:pt x="62499" y="90432"/>
                    <a:pt x="63207" y="89724"/>
                    <a:pt x="63207" y="88661"/>
                  </a:cubicBezTo>
                  <a:cubicBezTo>
                    <a:pt x="63207" y="86890"/>
                    <a:pt x="62144" y="86890"/>
                    <a:pt x="60373" y="86713"/>
                  </a:cubicBezTo>
                  <a:cubicBezTo>
                    <a:pt x="48682" y="86004"/>
                    <a:pt x="40179" y="79627"/>
                    <a:pt x="38231" y="70947"/>
                  </a:cubicBezTo>
                  <a:cubicBezTo>
                    <a:pt x="37700" y="68999"/>
                    <a:pt x="37700" y="68645"/>
                    <a:pt x="37700" y="62268"/>
                  </a:cubicBezTo>
                  <a:lnTo>
                    <a:pt x="37700" y="27195"/>
                  </a:lnTo>
                  <a:cubicBezTo>
                    <a:pt x="37700" y="19755"/>
                    <a:pt x="37700" y="14087"/>
                    <a:pt x="29197" y="7356"/>
                  </a:cubicBezTo>
                  <a:cubicBezTo>
                    <a:pt x="22112" y="1865"/>
                    <a:pt x="9889" y="93"/>
                    <a:pt x="3867" y="93"/>
                  </a:cubicBezTo>
                  <a:cubicBezTo>
                    <a:pt x="2272" y="93"/>
                    <a:pt x="324" y="93"/>
                    <a:pt x="324" y="2042"/>
                  </a:cubicBezTo>
                  <a:cubicBezTo>
                    <a:pt x="324" y="3813"/>
                    <a:pt x="1387" y="3813"/>
                    <a:pt x="3158" y="3990"/>
                  </a:cubicBezTo>
                  <a:cubicBezTo>
                    <a:pt x="14318" y="4699"/>
                    <a:pt x="22997" y="10367"/>
                    <a:pt x="25300" y="19401"/>
                  </a:cubicBezTo>
                  <a:cubicBezTo>
                    <a:pt x="25831" y="20995"/>
                    <a:pt x="25831" y="21349"/>
                    <a:pt x="25831" y="27726"/>
                  </a:cubicBezTo>
                  <a:lnTo>
                    <a:pt x="25831" y="64925"/>
                  </a:lnTo>
                  <a:cubicBezTo>
                    <a:pt x="25831" y="73073"/>
                    <a:pt x="27249" y="76084"/>
                    <a:pt x="32917" y="81753"/>
                  </a:cubicBezTo>
                  <a:cubicBezTo>
                    <a:pt x="36637" y="85473"/>
                    <a:pt x="41774" y="87244"/>
                    <a:pt x="46734" y="88661"/>
                  </a:cubicBezTo>
                  <a:cubicBezTo>
                    <a:pt x="32208" y="92735"/>
                    <a:pt x="25831" y="100883"/>
                    <a:pt x="25831" y="111157"/>
                  </a:cubicBezTo>
                  <a:lnTo>
                    <a:pt x="25831" y="153670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形状 282">
              <a:extLst>
                <a:ext uri="{FF2B5EF4-FFF2-40B4-BE49-F238E27FC236}">
                  <a16:creationId xmlns:a16="http://schemas.microsoft.com/office/drawing/2014/main" id="{9634C870-2B88-11B1-F8AE-D09D79BDA43F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0627899" y="4258612"/>
              <a:ext cx="157296" cy="92464"/>
            </a:xfrm>
            <a:custGeom>
              <a:avLst/>
              <a:gdLst>
                <a:gd name="connsiteX0" fmla="*/ 138320 w 157296"/>
                <a:gd name="connsiteY0" fmla="*/ 49868 h 92464"/>
                <a:gd name="connsiteX1" fmla="*/ 122378 w 157296"/>
                <a:gd name="connsiteY1" fmla="*/ 66873 h 92464"/>
                <a:gd name="connsiteX2" fmla="*/ 112990 w 157296"/>
                <a:gd name="connsiteY2" fmla="*/ 90432 h 92464"/>
                <a:gd name="connsiteX3" fmla="*/ 116533 w 157296"/>
                <a:gd name="connsiteY3" fmla="*/ 92558 h 92464"/>
                <a:gd name="connsiteX4" fmla="*/ 120430 w 157296"/>
                <a:gd name="connsiteY4" fmla="*/ 89015 h 92464"/>
                <a:gd name="connsiteX5" fmla="*/ 154971 w 157296"/>
                <a:gd name="connsiteY5" fmla="*/ 48628 h 92464"/>
                <a:gd name="connsiteX6" fmla="*/ 157628 w 157296"/>
                <a:gd name="connsiteY6" fmla="*/ 46326 h 92464"/>
                <a:gd name="connsiteX7" fmla="*/ 156211 w 157296"/>
                <a:gd name="connsiteY7" fmla="*/ 44377 h 92464"/>
                <a:gd name="connsiteX8" fmla="*/ 120253 w 157296"/>
                <a:gd name="connsiteY8" fmla="*/ 2750 h 92464"/>
                <a:gd name="connsiteX9" fmla="*/ 116533 w 157296"/>
                <a:gd name="connsiteY9" fmla="*/ 93 h 92464"/>
                <a:gd name="connsiteX10" fmla="*/ 112990 w 157296"/>
                <a:gd name="connsiteY10" fmla="*/ 2219 h 92464"/>
                <a:gd name="connsiteX11" fmla="*/ 122024 w 157296"/>
                <a:gd name="connsiteY11" fmla="*/ 25601 h 92464"/>
                <a:gd name="connsiteX12" fmla="*/ 138320 w 157296"/>
                <a:gd name="connsiteY12" fmla="*/ 42783 h 92464"/>
                <a:gd name="connsiteX13" fmla="*/ 6709 w 157296"/>
                <a:gd name="connsiteY13" fmla="*/ 42783 h 92464"/>
                <a:gd name="connsiteX14" fmla="*/ 332 w 157296"/>
                <a:gd name="connsiteY14" fmla="*/ 46326 h 92464"/>
                <a:gd name="connsiteX15" fmla="*/ 6709 w 157296"/>
                <a:gd name="connsiteY15" fmla="*/ 49868 h 92464"/>
                <a:gd name="connsiteX16" fmla="*/ 138320 w 157296"/>
                <a:gd name="connsiteY16" fmla="*/ 49868 h 9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96" h="92464">
                  <a:moveTo>
                    <a:pt x="138320" y="49868"/>
                  </a:moveTo>
                  <a:cubicBezTo>
                    <a:pt x="128578" y="57308"/>
                    <a:pt x="123795" y="64571"/>
                    <a:pt x="122378" y="66873"/>
                  </a:cubicBezTo>
                  <a:cubicBezTo>
                    <a:pt x="114407" y="79096"/>
                    <a:pt x="112990" y="90255"/>
                    <a:pt x="112990" y="90432"/>
                  </a:cubicBezTo>
                  <a:cubicBezTo>
                    <a:pt x="112990" y="92558"/>
                    <a:pt x="115116" y="92558"/>
                    <a:pt x="116533" y="92558"/>
                  </a:cubicBezTo>
                  <a:cubicBezTo>
                    <a:pt x="119544" y="92558"/>
                    <a:pt x="119721" y="92204"/>
                    <a:pt x="120430" y="89015"/>
                  </a:cubicBezTo>
                  <a:cubicBezTo>
                    <a:pt x="124504" y="71656"/>
                    <a:pt x="134955" y="56777"/>
                    <a:pt x="154971" y="48628"/>
                  </a:cubicBezTo>
                  <a:cubicBezTo>
                    <a:pt x="157097" y="47920"/>
                    <a:pt x="157628" y="47566"/>
                    <a:pt x="157628" y="46326"/>
                  </a:cubicBezTo>
                  <a:cubicBezTo>
                    <a:pt x="157628" y="45086"/>
                    <a:pt x="156565" y="44554"/>
                    <a:pt x="156211" y="44377"/>
                  </a:cubicBezTo>
                  <a:cubicBezTo>
                    <a:pt x="148417" y="41366"/>
                    <a:pt x="126984" y="32509"/>
                    <a:pt x="120253" y="2750"/>
                  </a:cubicBezTo>
                  <a:cubicBezTo>
                    <a:pt x="119721" y="625"/>
                    <a:pt x="119544" y="93"/>
                    <a:pt x="116533" y="93"/>
                  </a:cubicBezTo>
                  <a:cubicBezTo>
                    <a:pt x="115116" y="93"/>
                    <a:pt x="112990" y="93"/>
                    <a:pt x="112990" y="2219"/>
                  </a:cubicBezTo>
                  <a:cubicBezTo>
                    <a:pt x="112990" y="2573"/>
                    <a:pt x="114584" y="13733"/>
                    <a:pt x="122024" y="25601"/>
                  </a:cubicBezTo>
                  <a:cubicBezTo>
                    <a:pt x="125567" y="30915"/>
                    <a:pt x="130704" y="37115"/>
                    <a:pt x="138320" y="42783"/>
                  </a:cubicBezTo>
                  <a:lnTo>
                    <a:pt x="6709" y="42783"/>
                  </a:lnTo>
                  <a:cubicBezTo>
                    <a:pt x="3520" y="42783"/>
                    <a:pt x="332" y="42783"/>
                    <a:pt x="332" y="46326"/>
                  </a:cubicBezTo>
                  <a:cubicBezTo>
                    <a:pt x="332" y="49868"/>
                    <a:pt x="3520" y="49868"/>
                    <a:pt x="6709" y="49868"/>
                  </a:cubicBezTo>
                  <a:lnTo>
                    <a:pt x="138320" y="49868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形状 283">
              <a:extLst>
                <a:ext uri="{FF2B5EF4-FFF2-40B4-BE49-F238E27FC236}">
                  <a16:creationId xmlns:a16="http://schemas.microsoft.com/office/drawing/2014/main" id="{A2ED6568-72C2-1F50-B79D-279EC7B1B0AA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0860261" y="4231156"/>
              <a:ext cx="58454" cy="117972"/>
            </a:xfrm>
            <a:custGeom>
              <a:avLst/>
              <a:gdLst>
                <a:gd name="connsiteX0" fmla="*/ 36657 w 58454"/>
                <a:gd name="connsiteY0" fmla="*/ 4699 h 117972"/>
                <a:gd name="connsiteX1" fmla="*/ 32583 w 58454"/>
                <a:gd name="connsiteY1" fmla="*/ 93 h 117972"/>
                <a:gd name="connsiteX2" fmla="*/ 344 w 58454"/>
                <a:gd name="connsiteY2" fmla="*/ 11430 h 117972"/>
                <a:gd name="connsiteX3" fmla="*/ 344 w 58454"/>
                <a:gd name="connsiteY3" fmla="*/ 16921 h 117972"/>
                <a:gd name="connsiteX4" fmla="*/ 23549 w 58454"/>
                <a:gd name="connsiteY4" fmla="*/ 12316 h 117972"/>
                <a:gd name="connsiteX5" fmla="*/ 23549 w 58454"/>
                <a:gd name="connsiteY5" fmla="*/ 104072 h 117972"/>
                <a:gd name="connsiteX6" fmla="*/ 7076 w 58454"/>
                <a:gd name="connsiteY6" fmla="*/ 112574 h 117972"/>
                <a:gd name="connsiteX7" fmla="*/ 1407 w 58454"/>
                <a:gd name="connsiteY7" fmla="*/ 112574 h 117972"/>
                <a:gd name="connsiteX8" fmla="*/ 1407 w 58454"/>
                <a:gd name="connsiteY8" fmla="*/ 118066 h 117972"/>
                <a:gd name="connsiteX9" fmla="*/ 30103 w 58454"/>
                <a:gd name="connsiteY9" fmla="*/ 117534 h 117972"/>
                <a:gd name="connsiteX10" fmla="*/ 58799 w 58454"/>
                <a:gd name="connsiteY10" fmla="*/ 118066 h 117972"/>
                <a:gd name="connsiteX11" fmla="*/ 58799 w 58454"/>
                <a:gd name="connsiteY11" fmla="*/ 112574 h 117972"/>
                <a:gd name="connsiteX12" fmla="*/ 53131 w 58454"/>
                <a:gd name="connsiteY12" fmla="*/ 112574 h 117972"/>
                <a:gd name="connsiteX13" fmla="*/ 36657 w 58454"/>
                <a:gd name="connsiteY13" fmla="*/ 104072 h 117972"/>
                <a:gd name="connsiteX14" fmla="*/ 36657 w 58454"/>
                <a:gd name="connsiteY14" fmla="*/ 4699 h 11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454" h="117972">
                  <a:moveTo>
                    <a:pt x="36657" y="4699"/>
                  </a:moveTo>
                  <a:cubicBezTo>
                    <a:pt x="36657" y="447"/>
                    <a:pt x="36657" y="93"/>
                    <a:pt x="32583" y="93"/>
                  </a:cubicBezTo>
                  <a:cubicBezTo>
                    <a:pt x="21601" y="11430"/>
                    <a:pt x="6013" y="11430"/>
                    <a:pt x="344" y="11430"/>
                  </a:cubicBezTo>
                  <a:lnTo>
                    <a:pt x="344" y="16921"/>
                  </a:lnTo>
                  <a:cubicBezTo>
                    <a:pt x="3887" y="16921"/>
                    <a:pt x="14338" y="16921"/>
                    <a:pt x="23549" y="12316"/>
                  </a:cubicBezTo>
                  <a:lnTo>
                    <a:pt x="23549" y="104072"/>
                  </a:lnTo>
                  <a:cubicBezTo>
                    <a:pt x="23549" y="110449"/>
                    <a:pt x="23018" y="112574"/>
                    <a:pt x="7076" y="112574"/>
                  </a:cubicBezTo>
                  <a:lnTo>
                    <a:pt x="1407" y="112574"/>
                  </a:lnTo>
                  <a:lnTo>
                    <a:pt x="1407" y="118066"/>
                  </a:lnTo>
                  <a:cubicBezTo>
                    <a:pt x="7607" y="117534"/>
                    <a:pt x="23018" y="117534"/>
                    <a:pt x="30103" y="117534"/>
                  </a:cubicBezTo>
                  <a:cubicBezTo>
                    <a:pt x="37189" y="117534"/>
                    <a:pt x="52599" y="117534"/>
                    <a:pt x="58799" y="118066"/>
                  </a:cubicBezTo>
                  <a:lnTo>
                    <a:pt x="58799" y="112574"/>
                  </a:lnTo>
                  <a:lnTo>
                    <a:pt x="53131" y="112574"/>
                  </a:lnTo>
                  <a:cubicBezTo>
                    <a:pt x="37189" y="112574"/>
                    <a:pt x="36657" y="110626"/>
                    <a:pt x="36657" y="104072"/>
                  </a:cubicBezTo>
                  <a:lnTo>
                    <a:pt x="36657" y="4699"/>
                  </a:ln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形状 284">
              <a:extLst>
                <a:ext uri="{FF2B5EF4-FFF2-40B4-BE49-F238E27FC236}">
                  <a16:creationId xmlns:a16="http://schemas.microsoft.com/office/drawing/2014/main" id="{A89FE40D-51C1-7B49-E5A9-33FE1DBD8C63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10948298" y="4330352"/>
              <a:ext cx="18776" cy="18776"/>
            </a:xfrm>
            <a:custGeom>
              <a:avLst/>
              <a:gdLst>
                <a:gd name="connsiteX0" fmla="*/ 19126 w 18776"/>
                <a:gd name="connsiteY0" fmla="*/ 9481 h 18776"/>
                <a:gd name="connsiteX1" fmla="*/ 9738 w 18776"/>
                <a:gd name="connsiteY1" fmla="*/ 93 h 18776"/>
                <a:gd name="connsiteX2" fmla="*/ 349 w 18776"/>
                <a:gd name="connsiteY2" fmla="*/ 9481 h 18776"/>
                <a:gd name="connsiteX3" fmla="*/ 9738 w 18776"/>
                <a:gd name="connsiteY3" fmla="*/ 18870 h 18776"/>
                <a:gd name="connsiteX4" fmla="*/ 19126 w 18776"/>
                <a:gd name="connsiteY4" fmla="*/ 9481 h 1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6" h="18776">
                  <a:moveTo>
                    <a:pt x="19126" y="9481"/>
                  </a:moveTo>
                  <a:cubicBezTo>
                    <a:pt x="19126" y="4344"/>
                    <a:pt x="14875" y="93"/>
                    <a:pt x="9738" y="93"/>
                  </a:cubicBezTo>
                  <a:cubicBezTo>
                    <a:pt x="4601" y="93"/>
                    <a:pt x="349" y="4344"/>
                    <a:pt x="349" y="9481"/>
                  </a:cubicBezTo>
                  <a:cubicBezTo>
                    <a:pt x="349" y="14618"/>
                    <a:pt x="4601" y="18870"/>
                    <a:pt x="9738" y="18870"/>
                  </a:cubicBezTo>
                  <a:cubicBezTo>
                    <a:pt x="14875" y="18870"/>
                    <a:pt x="19126" y="14618"/>
                    <a:pt x="19126" y="9481"/>
                  </a:cubicBezTo>
                  <a:close/>
                </a:path>
              </a:pathLst>
            </a:custGeom>
            <a:solidFill>
              <a:srgbClr val="000000"/>
            </a:solidFill>
            <a:ln w="177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23" name="图片 22">
            <a:extLst>
              <a:ext uri="{FF2B5EF4-FFF2-40B4-BE49-F238E27FC236}">
                <a16:creationId xmlns:a16="http://schemas.microsoft.com/office/drawing/2014/main" id="{D666275A-8F46-11A5-E9FE-B90F39FD7085}"/>
              </a:ext>
            </a:extLst>
          </p:cNvPr>
          <p:cNvPicPr>
            <a:picLocks noChangeAspect="1"/>
          </p:cNvPicPr>
          <p:nvPr/>
        </p:nvPicPr>
        <p:blipFill>
          <a:blip r:embed="rId2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2980" y="3337076"/>
            <a:ext cx="2811259" cy="2935514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88234D20-5DD1-EC98-808B-F2DF3CA5AED9}"/>
              </a:ext>
            </a:extLst>
          </p:cNvPr>
          <p:cNvPicPr>
            <a:picLocks noChangeAspect="1"/>
          </p:cNvPicPr>
          <p:nvPr/>
        </p:nvPicPr>
        <p:blipFill>
          <a:blip r:embed="rId2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8890" y="3337076"/>
            <a:ext cx="2811259" cy="2935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486686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34F63562-7C10-8447-9F85-6FD01BCCA605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Mass matrices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3FC5A4AE-0E12-292B-13B8-BDDDA583355B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kumimoji="1" lang="zh-CN" altLang="en-US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mass matrices for the septuplet model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组合 56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H}_{2\times 2}=\left(&#10;\begin{array}{cc}&#10; 2\lambda  v^2 &amp;  2\lambda _{13} v v_\phi \\&#10;2 \lambda _{13} v v_\phi &amp; 2v_\phi^2 \lambda_{s} \\&#10;\end{array}&#10;\right) \ \ .&#10;$$&#10;&#10;&#10;&#10;\end{document}" title="IguanaTex Vector Display">
            <a:extLst>
              <a:ext uri="{FF2B5EF4-FFF2-40B4-BE49-F238E27FC236}">
                <a16:creationId xmlns:a16="http://schemas.microsoft.com/office/drawing/2014/main" id="{3FC61A6C-7BC6-854C-F6A6-76CA918BDAD5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409700"/>
            <a:ext cx="3048000" cy="609600"/>
            <a:chOff x="3895971" y="2718215"/>
            <a:chExt cx="3049702" cy="610970"/>
          </a:xfrm>
        </p:grpSpPr>
        <p:sp>
          <p:nvSpPr>
            <p:cNvPr id="22" name="任意形状 21">
              <a:extLst>
                <a:ext uri="{FF2B5EF4-FFF2-40B4-BE49-F238E27FC236}">
                  <a16:creationId xmlns:a16="http://schemas.microsoft.com/office/drawing/2014/main" id="{F2ED91DB-9B10-824D-47DD-4BB97254A2D3}"/>
                </a:ext>
              </a:extLst>
            </p:cNvPr>
            <p:cNvSpPr/>
            <p:nvPr>
              <p:custDataLst>
                <p:tags r:id="rId525"/>
              </p:custDataLst>
            </p:nvPr>
          </p:nvSpPr>
          <p:spPr>
            <a:xfrm>
              <a:off x="3895971" y="2934222"/>
              <a:ext cx="138267" cy="138267"/>
            </a:xfrm>
            <a:custGeom>
              <a:avLst/>
              <a:gdLst>
                <a:gd name="connsiteX0" fmla="*/ 117574 w 138267"/>
                <a:gd name="connsiteY0" fmla="*/ 15872 h 138267"/>
                <a:gd name="connsiteX1" fmla="*/ 133567 w 138267"/>
                <a:gd name="connsiteY1" fmla="*/ 6357 h 138267"/>
                <a:gd name="connsiteX2" fmla="*/ 138425 w 138267"/>
                <a:gd name="connsiteY2" fmla="*/ 6357 h 138267"/>
                <a:gd name="connsiteX3" fmla="*/ 138425 w 138267"/>
                <a:gd name="connsiteY3" fmla="*/ 82 h 138267"/>
                <a:gd name="connsiteX4" fmla="*/ 108666 w 138267"/>
                <a:gd name="connsiteY4" fmla="*/ 689 h 138267"/>
                <a:gd name="connsiteX5" fmla="*/ 78705 w 138267"/>
                <a:gd name="connsiteY5" fmla="*/ 82 h 138267"/>
                <a:gd name="connsiteX6" fmla="*/ 78705 w 138267"/>
                <a:gd name="connsiteY6" fmla="*/ 6357 h 138267"/>
                <a:gd name="connsiteX7" fmla="*/ 83564 w 138267"/>
                <a:gd name="connsiteY7" fmla="*/ 6357 h 138267"/>
                <a:gd name="connsiteX8" fmla="*/ 99556 w 138267"/>
                <a:gd name="connsiteY8" fmla="*/ 15872 h 138267"/>
                <a:gd name="connsiteX9" fmla="*/ 99556 w 138267"/>
                <a:gd name="connsiteY9" fmla="*/ 63243 h 138267"/>
                <a:gd name="connsiteX10" fmla="*/ 39027 w 138267"/>
                <a:gd name="connsiteY10" fmla="*/ 63243 h 138267"/>
                <a:gd name="connsiteX11" fmla="*/ 39027 w 138267"/>
                <a:gd name="connsiteY11" fmla="*/ 15872 h 138267"/>
                <a:gd name="connsiteX12" fmla="*/ 55019 w 138267"/>
                <a:gd name="connsiteY12" fmla="*/ 6357 h 138267"/>
                <a:gd name="connsiteX13" fmla="*/ 59878 w 138267"/>
                <a:gd name="connsiteY13" fmla="*/ 6357 h 138267"/>
                <a:gd name="connsiteX14" fmla="*/ 59878 w 138267"/>
                <a:gd name="connsiteY14" fmla="*/ 82 h 138267"/>
                <a:gd name="connsiteX15" fmla="*/ 30119 w 138267"/>
                <a:gd name="connsiteY15" fmla="*/ 689 h 138267"/>
                <a:gd name="connsiteX16" fmla="*/ 158 w 138267"/>
                <a:gd name="connsiteY16" fmla="*/ 82 h 138267"/>
                <a:gd name="connsiteX17" fmla="*/ 158 w 138267"/>
                <a:gd name="connsiteY17" fmla="*/ 6357 h 138267"/>
                <a:gd name="connsiteX18" fmla="*/ 5017 w 138267"/>
                <a:gd name="connsiteY18" fmla="*/ 6357 h 138267"/>
                <a:gd name="connsiteX19" fmla="*/ 21009 w 138267"/>
                <a:gd name="connsiteY19" fmla="*/ 15872 h 138267"/>
                <a:gd name="connsiteX20" fmla="*/ 21009 w 138267"/>
                <a:gd name="connsiteY20" fmla="*/ 122559 h 138267"/>
                <a:gd name="connsiteX21" fmla="*/ 5017 w 138267"/>
                <a:gd name="connsiteY21" fmla="*/ 132073 h 138267"/>
                <a:gd name="connsiteX22" fmla="*/ 158 w 138267"/>
                <a:gd name="connsiteY22" fmla="*/ 132073 h 138267"/>
                <a:gd name="connsiteX23" fmla="*/ 158 w 138267"/>
                <a:gd name="connsiteY23" fmla="*/ 138349 h 138267"/>
                <a:gd name="connsiteX24" fmla="*/ 29917 w 138267"/>
                <a:gd name="connsiteY24" fmla="*/ 137742 h 138267"/>
                <a:gd name="connsiteX25" fmla="*/ 59878 w 138267"/>
                <a:gd name="connsiteY25" fmla="*/ 138349 h 138267"/>
                <a:gd name="connsiteX26" fmla="*/ 59878 w 138267"/>
                <a:gd name="connsiteY26" fmla="*/ 132073 h 138267"/>
                <a:gd name="connsiteX27" fmla="*/ 55019 w 138267"/>
                <a:gd name="connsiteY27" fmla="*/ 132073 h 138267"/>
                <a:gd name="connsiteX28" fmla="*/ 39027 w 138267"/>
                <a:gd name="connsiteY28" fmla="*/ 122559 h 138267"/>
                <a:gd name="connsiteX29" fmla="*/ 39027 w 138267"/>
                <a:gd name="connsiteY29" fmla="*/ 69519 h 138267"/>
                <a:gd name="connsiteX30" fmla="*/ 99556 w 138267"/>
                <a:gd name="connsiteY30" fmla="*/ 69519 h 138267"/>
                <a:gd name="connsiteX31" fmla="*/ 99556 w 138267"/>
                <a:gd name="connsiteY31" fmla="*/ 122559 h 138267"/>
                <a:gd name="connsiteX32" fmla="*/ 83564 w 138267"/>
                <a:gd name="connsiteY32" fmla="*/ 132073 h 138267"/>
                <a:gd name="connsiteX33" fmla="*/ 78705 w 138267"/>
                <a:gd name="connsiteY33" fmla="*/ 132073 h 138267"/>
                <a:gd name="connsiteX34" fmla="*/ 78705 w 138267"/>
                <a:gd name="connsiteY34" fmla="*/ 138349 h 138267"/>
                <a:gd name="connsiteX35" fmla="*/ 108464 w 138267"/>
                <a:gd name="connsiteY35" fmla="*/ 137742 h 138267"/>
                <a:gd name="connsiteX36" fmla="*/ 138425 w 138267"/>
                <a:gd name="connsiteY36" fmla="*/ 138349 h 138267"/>
                <a:gd name="connsiteX37" fmla="*/ 138425 w 138267"/>
                <a:gd name="connsiteY37" fmla="*/ 132073 h 138267"/>
                <a:gd name="connsiteX38" fmla="*/ 133567 w 138267"/>
                <a:gd name="connsiteY38" fmla="*/ 132073 h 138267"/>
                <a:gd name="connsiteX39" fmla="*/ 117574 w 138267"/>
                <a:gd name="connsiteY39" fmla="*/ 122559 h 138267"/>
                <a:gd name="connsiteX40" fmla="*/ 117574 w 138267"/>
                <a:gd name="connsiteY40" fmla="*/ 15872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267" h="138267">
                  <a:moveTo>
                    <a:pt x="117574" y="15872"/>
                  </a:moveTo>
                  <a:cubicBezTo>
                    <a:pt x="117574" y="8584"/>
                    <a:pt x="117979" y="6357"/>
                    <a:pt x="133567" y="6357"/>
                  </a:cubicBezTo>
                  <a:lnTo>
                    <a:pt x="138425" y="6357"/>
                  </a:lnTo>
                  <a:lnTo>
                    <a:pt x="138425" y="82"/>
                  </a:lnTo>
                  <a:cubicBezTo>
                    <a:pt x="131340" y="689"/>
                    <a:pt x="116359" y="689"/>
                    <a:pt x="108666" y="689"/>
                  </a:cubicBezTo>
                  <a:cubicBezTo>
                    <a:pt x="100974" y="689"/>
                    <a:pt x="85790" y="689"/>
                    <a:pt x="78705" y="82"/>
                  </a:cubicBezTo>
                  <a:lnTo>
                    <a:pt x="78705" y="6357"/>
                  </a:lnTo>
                  <a:lnTo>
                    <a:pt x="83564" y="6357"/>
                  </a:lnTo>
                  <a:cubicBezTo>
                    <a:pt x="99152" y="6357"/>
                    <a:pt x="99556" y="8584"/>
                    <a:pt x="99556" y="15872"/>
                  </a:cubicBezTo>
                  <a:lnTo>
                    <a:pt x="99556" y="63243"/>
                  </a:lnTo>
                  <a:lnTo>
                    <a:pt x="39027" y="63243"/>
                  </a:lnTo>
                  <a:lnTo>
                    <a:pt x="39027" y="15872"/>
                  </a:lnTo>
                  <a:cubicBezTo>
                    <a:pt x="39027" y="8584"/>
                    <a:pt x="39432" y="6357"/>
                    <a:pt x="55019" y="6357"/>
                  </a:cubicBezTo>
                  <a:lnTo>
                    <a:pt x="59878" y="6357"/>
                  </a:lnTo>
                  <a:lnTo>
                    <a:pt x="59878" y="82"/>
                  </a:lnTo>
                  <a:cubicBezTo>
                    <a:pt x="52793" y="689"/>
                    <a:pt x="37812" y="689"/>
                    <a:pt x="30119" y="689"/>
                  </a:cubicBezTo>
                  <a:cubicBezTo>
                    <a:pt x="22426" y="689"/>
                    <a:pt x="7243" y="689"/>
                    <a:pt x="158" y="82"/>
                  </a:cubicBezTo>
                  <a:lnTo>
                    <a:pt x="158" y="6357"/>
                  </a:lnTo>
                  <a:lnTo>
                    <a:pt x="5017" y="6357"/>
                  </a:lnTo>
                  <a:cubicBezTo>
                    <a:pt x="20605" y="6357"/>
                    <a:pt x="21009" y="8584"/>
                    <a:pt x="21009" y="15872"/>
                  </a:cubicBezTo>
                  <a:lnTo>
                    <a:pt x="21009" y="122559"/>
                  </a:lnTo>
                  <a:cubicBezTo>
                    <a:pt x="21009" y="129846"/>
                    <a:pt x="20605" y="132073"/>
                    <a:pt x="5017" y="132073"/>
                  </a:cubicBezTo>
                  <a:lnTo>
                    <a:pt x="158" y="132073"/>
                  </a:lnTo>
                  <a:lnTo>
                    <a:pt x="158" y="138349"/>
                  </a:lnTo>
                  <a:cubicBezTo>
                    <a:pt x="7243" y="137742"/>
                    <a:pt x="22224" y="137742"/>
                    <a:pt x="29917" y="137742"/>
                  </a:cubicBezTo>
                  <a:cubicBezTo>
                    <a:pt x="37610" y="137742"/>
                    <a:pt x="52793" y="137742"/>
                    <a:pt x="59878" y="138349"/>
                  </a:cubicBezTo>
                  <a:lnTo>
                    <a:pt x="59878" y="132073"/>
                  </a:lnTo>
                  <a:lnTo>
                    <a:pt x="55019" y="132073"/>
                  </a:lnTo>
                  <a:cubicBezTo>
                    <a:pt x="39432" y="132073"/>
                    <a:pt x="39027" y="129846"/>
                    <a:pt x="39027" y="122559"/>
                  </a:cubicBezTo>
                  <a:lnTo>
                    <a:pt x="39027" y="69519"/>
                  </a:lnTo>
                  <a:lnTo>
                    <a:pt x="99556" y="69519"/>
                  </a:lnTo>
                  <a:lnTo>
                    <a:pt x="99556" y="122559"/>
                  </a:lnTo>
                  <a:cubicBezTo>
                    <a:pt x="99556" y="129846"/>
                    <a:pt x="99152" y="132073"/>
                    <a:pt x="83564" y="132073"/>
                  </a:cubicBezTo>
                  <a:lnTo>
                    <a:pt x="78705" y="132073"/>
                  </a:lnTo>
                  <a:lnTo>
                    <a:pt x="78705" y="138349"/>
                  </a:lnTo>
                  <a:cubicBezTo>
                    <a:pt x="85790" y="137742"/>
                    <a:pt x="100771" y="137742"/>
                    <a:pt x="108464" y="137742"/>
                  </a:cubicBezTo>
                  <a:cubicBezTo>
                    <a:pt x="116157" y="137742"/>
                    <a:pt x="131340" y="137742"/>
                    <a:pt x="138425" y="138349"/>
                  </a:cubicBezTo>
                  <a:lnTo>
                    <a:pt x="138425" y="132073"/>
                  </a:lnTo>
                  <a:lnTo>
                    <a:pt x="133567" y="132073"/>
                  </a:lnTo>
                  <a:cubicBezTo>
                    <a:pt x="117979" y="132073"/>
                    <a:pt x="117574" y="129846"/>
                    <a:pt x="117574" y="122559"/>
                  </a:cubicBezTo>
                  <a:lnTo>
                    <a:pt x="117574" y="15872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形状 24">
              <a:extLst>
                <a:ext uri="{FF2B5EF4-FFF2-40B4-BE49-F238E27FC236}">
                  <a16:creationId xmlns:a16="http://schemas.microsoft.com/office/drawing/2014/main" id="{888A38E8-511B-7E5F-D7AD-7F40A6CFE391}"/>
                </a:ext>
              </a:extLst>
            </p:cNvPr>
            <p:cNvSpPr/>
            <p:nvPr>
              <p:custDataLst>
                <p:tags r:id="rId526"/>
              </p:custDataLst>
            </p:nvPr>
          </p:nvSpPr>
          <p:spPr>
            <a:xfrm>
              <a:off x="4050049" y="3008761"/>
              <a:ext cx="62635" cy="94094"/>
            </a:xfrm>
            <a:custGeom>
              <a:avLst/>
              <a:gdLst>
                <a:gd name="connsiteX0" fmla="*/ 62801 w 62635"/>
                <a:gd name="connsiteY0" fmla="*/ 68387 h 94094"/>
                <a:gd name="connsiteX1" fmla="*/ 57983 w 62635"/>
                <a:gd name="connsiteY1" fmla="*/ 68387 h 94094"/>
                <a:gd name="connsiteX2" fmla="*/ 54298 w 62635"/>
                <a:gd name="connsiteY2" fmla="*/ 81282 h 94094"/>
                <a:gd name="connsiteX3" fmla="*/ 40269 w 62635"/>
                <a:gd name="connsiteY3" fmla="*/ 82133 h 94094"/>
                <a:gd name="connsiteX4" fmla="*/ 14195 w 62635"/>
                <a:gd name="connsiteY4" fmla="*/ 82133 h 94094"/>
                <a:gd name="connsiteX5" fmla="*/ 42536 w 62635"/>
                <a:gd name="connsiteY5" fmla="*/ 58326 h 94094"/>
                <a:gd name="connsiteX6" fmla="*/ 62801 w 62635"/>
                <a:gd name="connsiteY6" fmla="*/ 27716 h 94094"/>
                <a:gd name="connsiteX7" fmla="*/ 29641 w 62635"/>
                <a:gd name="connsiteY7" fmla="*/ 83 h 94094"/>
                <a:gd name="connsiteX8" fmla="*/ 165 w 62635"/>
                <a:gd name="connsiteY8" fmla="*/ 25449 h 94094"/>
                <a:gd name="connsiteX9" fmla="*/ 7676 w 62635"/>
                <a:gd name="connsiteY9" fmla="*/ 33385 h 94094"/>
                <a:gd name="connsiteX10" fmla="*/ 15187 w 62635"/>
                <a:gd name="connsiteY10" fmla="*/ 25874 h 94094"/>
                <a:gd name="connsiteX11" fmla="*/ 6826 w 62635"/>
                <a:gd name="connsiteY11" fmla="*/ 18364 h 94094"/>
                <a:gd name="connsiteX12" fmla="*/ 27515 w 62635"/>
                <a:gd name="connsiteY12" fmla="*/ 5185 h 94094"/>
                <a:gd name="connsiteX13" fmla="*/ 49055 w 62635"/>
                <a:gd name="connsiteY13" fmla="*/ 27716 h 94094"/>
                <a:gd name="connsiteX14" fmla="*/ 35734 w 62635"/>
                <a:gd name="connsiteY14" fmla="*/ 54925 h 94094"/>
                <a:gd name="connsiteX15" fmla="*/ 1583 w 62635"/>
                <a:gd name="connsiteY15" fmla="*/ 88651 h 94094"/>
                <a:gd name="connsiteX16" fmla="*/ 165 w 62635"/>
                <a:gd name="connsiteY16" fmla="*/ 94178 h 94094"/>
                <a:gd name="connsiteX17" fmla="*/ 58549 w 62635"/>
                <a:gd name="connsiteY17" fmla="*/ 94178 h 94094"/>
                <a:gd name="connsiteX18" fmla="*/ 62801 w 62635"/>
                <a:gd name="connsiteY18" fmla="*/ 68387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01" y="68387"/>
                  </a:moveTo>
                  <a:lnTo>
                    <a:pt x="57983" y="68387"/>
                  </a:lnTo>
                  <a:cubicBezTo>
                    <a:pt x="57557" y="71504"/>
                    <a:pt x="56140" y="79865"/>
                    <a:pt x="54298" y="81282"/>
                  </a:cubicBezTo>
                  <a:cubicBezTo>
                    <a:pt x="53164" y="82133"/>
                    <a:pt x="42253" y="82133"/>
                    <a:pt x="40269" y="82133"/>
                  </a:cubicBezTo>
                  <a:lnTo>
                    <a:pt x="14195" y="82133"/>
                  </a:lnTo>
                  <a:cubicBezTo>
                    <a:pt x="29074" y="68954"/>
                    <a:pt x="34034" y="64986"/>
                    <a:pt x="42536" y="58326"/>
                  </a:cubicBezTo>
                  <a:cubicBezTo>
                    <a:pt x="53023" y="49965"/>
                    <a:pt x="62801" y="41179"/>
                    <a:pt x="62801" y="27716"/>
                  </a:cubicBezTo>
                  <a:cubicBezTo>
                    <a:pt x="62801" y="10570"/>
                    <a:pt x="47780" y="83"/>
                    <a:pt x="29641" y="83"/>
                  </a:cubicBezTo>
                  <a:cubicBezTo>
                    <a:pt x="12069" y="83"/>
                    <a:pt x="165" y="12412"/>
                    <a:pt x="165" y="25449"/>
                  </a:cubicBezTo>
                  <a:cubicBezTo>
                    <a:pt x="165" y="32676"/>
                    <a:pt x="6259" y="33385"/>
                    <a:pt x="7676" y="33385"/>
                  </a:cubicBezTo>
                  <a:cubicBezTo>
                    <a:pt x="11077" y="33385"/>
                    <a:pt x="15187" y="30976"/>
                    <a:pt x="15187" y="25874"/>
                  </a:cubicBezTo>
                  <a:cubicBezTo>
                    <a:pt x="15187" y="23323"/>
                    <a:pt x="14195" y="18364"/>
                    <a:pt x="6826" y="18364"/>
                  </a:cubicBezTo>
                  <a:cubicBezTo>
                    <a:pt x="11219" y="8302"/>
                    <a:pt x="20855" y="5185"/>
                    <a:pt x="27515" y="5185"/>
                  </a:cubicBezTo>
                  <a:cubicBezTo>
                    <a:pt x="41686" y="5185"/>
                    <a:pt x="49055" y="16238"/>
                    <a:pt x="49055" y="27716"/>
                  </a:cubicBezTo>
                  <a:cubicBezTo>
                    <a:pt x="49055" y="40045"/>
                    <a:pt x="40269" y="49823"/>
                    <a:pt x="35734" y="54925"/>
                  </a:cubicBezTo>
                  <a:lnTo>
                    <a:pt x="1583" y="88651"/>
                  </a:lnTo>
                  <a:cubicBezTo>
                    <a:pt x="165" y="89927"/>
                    <a:pt x="165" y="90210"/>
                    <a:pt x="165" y="94178"/>
                  </a:cubicBezTo>
                  <a:lnTo>
                    <a:pt x="58549" y="94178"/>
                  </a:lnTo>
                  <a:lnTo>
                    <a:pt x="62801" y="68387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形状 26">
              <a:extLst>
                <a:ext uri="{FF2B5EF4-FFF2-40B4-BE49-F238E27FC236}">
                  <a16:creationId xmlns:a16="http://schemas.microsoft.com/office/drawing/2014/main" id="{A9BEFBE6-6652-666E-9DB2-E3C795B0E553}"/>
                </a:ext>
              </a:extLst>
            </p:cNvPr>
            <p:cNvSpPr/>
            <p:nvPr>
              <p:custDataLst>
                <p:tags r:id="rId527"/>
              </p:custDataLst>
            </p:nvPr>
          </p:nvSpPr>
          <p:spPr>
            <a:xfrm>
              <a:off x="4147041" y="3029450"/>
              <a:ext cx="75955" cy="75814"/>
            </a:xfrm>
            <a:custGeom>
              <a:avLst/>
              <a:gdLst>
                <a:gd name="connsiteX0" fmla="*/ 74141 w 75955"/>
                <a:gd name="connsiteY0" fmla="*/ 7027 h 75814"/>
                <a:gd name="connsiteX1" fmla="*/ 76125 w 75955"/>
                <a:gd name="connsiteY1" fmla="*/ 3626 h 75814"/>
                <a:gd name="connsiteX2" fmla="*/ 72724 w 75955"/>
                <a:gd name="connsiteY2" fmla="*/ 83 h 75814"/>
                <a:gd name="connsiteX3" fmla="*/ 69182 w 75955"/>
                <a:gd name="connsiteY3" fmla="*/ 2209 h 75814"/>
                <a:gd name="connsiteX4" fmla="*/ 38147 w 75955"/>
                <a:gd name="connsiteY4" fmla="*/ 33101 h 75814"/>
                <a:gd name="connsiteX5" fmla="*/ 6971 w 75955"/>
                <a:gd name="connsiteY5" fmla="*/ 2067 h 75814"/>
                <a:gd name="connsiteX6" fmla="*/ 3712 w 75955"/>
                <a:gd name="connsiteY6" fmla="*/ 83 h 75814"/>
                <a:gd name="connsiteX7" fmla="*/ 169 w 75955"/>
                <a:gd name="connsiteY7" fmla="*/ 3626 h 75814"/>
                <a:gd name="connsiteX8" fmla="*/ 2295 w 75955"/>
                <a:gd name="connsiteY8" fmla="*/ 7027 h 75814"/>
                <a:gd name="connsiteX9" fmla="*/ 33188 w 75955"/>
                <a:gd name="connsiteY9" fmla="*/ 37919 h 75814"/>
                <a:gd name="connsiteX10" fmla="*/ 2295 w 75955"/>
                <a:gd name="connsiteY10" fmla="*/ 68812 h 75814"/>
                <a:gd name="connsiteX11" fmla="*/ 169 w 75955"/>
                <a:gd name="connsiteY11" fmla="*/ 72355 h 75814"/>
                <a:gd name="connsiteX12" fmla="*/ 3712 w 75955"/>
                <a:gd name="connsiteY12" fmla="*/ 75897 h 75814"/>
                <a:gd name="connsiteX13" fmla="*/ 6971 w 75955"/>
                <a:gd name="connsiteY13" fmla="*/ 73913 h 75814"/>
                <a:gd name="connsiteX14" fmla="*/ 38147 w 75955"/>
                <a:gd name="connsiteY14" fmla="*/ 42879 h 75814"/>
                <a:gd name="connsiteX15" fmla="*/ 70457 w 75955"/>
                <a:gd name="connsiteY15" fmla="*/ 75189 h 75814"/>
                <a:gd name="connsiteX16" fmla="*/ 72724 w 75955"/>
                <a:gd name="connsiteY16" fmla="*/ 75897 h 75814"/>
                <a:gd name="connsiteX17" fmla="*/ 76125 w 75955"/>
                <a:gd name="connsiteY17" fmla="*/ 72355 h 75814"/>
                <a:gd name="connsiteX18" fmla="*/ 75417 w 75955"/>
                <a:gd name="connsiteY18" fmla="*/ 70512 h 75814"/>
                <a:gd name="connsiteX19" fmla="*/ 43107 w 75955"/>
                <a:gd name="connsiteY19" fmla="*/ 38061 h 75814"/>
                <a:gd name="connsiteX20" fmla="*/ 74141 w 75955"/>
                <a:gd name="connsiteY20" fmla="*/ 7027 h 7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955" h="75814">
                  <a:moveTo>
                    <a:pt x="74141" y="7027"/>
                  </a:moveTo>
                  <a:cubicBezTo>
                    <a:pt x="75700" y="5468"/>
                    <a:pt x="76125" y="4618"/>
                    <a:pt x="76125" y="3626"/>
                  </a:cubicBezTo>
                  <a:cubicBezTo>
                    <a:pt x="76125" y="1359"/>
                    <a:pt x="74283" y="83"/>
                    <a:pt x="72724" y="83"/>
                  </a:cubicBezTo>
                  <a:cubicBezTo>
                    <a:pt x="71307" y="83"/>
                    <a:pt x="70882" y="508"/>
                    <a:pt x="69182" y="2209"/>
                  </a:cubicBezTo>
                  <a:lnTo>
                    <a:pt x="38147" y="33101"/>
                  </a:lnTo>
                  <a:lnTo>
                    <a:pt x="6971" y="2067"/>
                  </a:lnTo>
                  <a:cubicBezTo>
                    <a:pt x="5554" y="650"/>
                    <a:pt x="4988" y="83"/>
                    <a:pt x="3712" y="83"/>
                  </a:cubicBezTo>
                  <a:cubicBezTo>
                    <a:pt x="1728" y="83"/>
                    <a:pt x="169" y="1642"/>
                    <a:pt x="169" y="3626"/>
                  </a:cubicBezTo>
                  <a:cubicBezTo>
                    <a:pt x="169" y="4901"/>
                    <a:pt x="595" y="5326"/>
                    <a:pt x="2295" y="7027"/>
                  </a:cubicBezTo>
                  <a:lnTo>
                    <a:pt x="33188" y="37919"/>
                  </a:lnTo>
                  <a:lnTo>
                    <a:pt x="2295" y="68812"/>
                  </a:lnTo>
                  <a:cubicBezTo>
                    <a:pt x="311" y="70796"/>
                    <a:pt x="169" y="71504"/>
                    <a:pt x="169" y="72355"/>
                  </a:cubicBezTo>
                  <a:cubicBezTo>
                    <a:pt x="169" y="74339"/>
                    <a:pt x="1728" y="75897"/>
                    <a:pt x="3712" y="75897"/>
                  </a:cubicBezTo>
                  <a:cubicBezTo>
                    <a:pt x="4988" y="75897"/>
                    <a:pt x="5413" y="75472"/>
                    <a:pt x="6971" y="73913"/>
                  </a:cubicBezTo>
                  <a:lnTo>
                    <a:pt x="38147" y="42879"/>
                  </a:lnTo>
                  <a:lnTo>
                    <a:pt x="70457" y="75189"/>
                  </a:lnTo>
                  <a:cubicBezTo>
                    <a:pt x="71165" y="75614"/>
                    <a:pt x="71874" y="75897"/>
                    <a:pt x="72724" y="75897"/>
                  </a:cubicBezTo>
                  <a:cubicBezTo>
                    <a:pt x="74283" y="75897"/>
                    <a:pt x="76125" y="74622"/>
                    <a:pt x="76125" y="72355"/>
                  </a:cubicBezTo>
                  <a:cubicBezTo>
                    <a:pt x="76125" y="71221"/>
                    <a:pt x="75842" y="70938"/>
                    <a:pt x="75417" y="70512"/>
                  </a:cubicBezTo>
                  <a:cubicBezTo>
                    <a:pt x="75133" y="69946"/>
                    <a:pt x="47642" y="42454"/>
                    <a:pt x="43107" y="38061"/>
                  </a:cubicBezTo>
                  <a:lnTo>
                    <a:pt x="74141" y="7027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形状 27">
              <a:extLst>
                <a:ext uri="{FF2B5EF4-FFF2-40B4-BE49-F238E27FC236}">
                  <a16:creationId xmlns:a16="http://schemas.microsoft.com/office/drawing/2014/main" id="{92017984-4BED-D02C-529C-0BF224ADEB61}"/>
                </a:ext>
              </a:extLst>
            </p:cNvPr>
            <p:cNvSpPr/>
            <p:nvPr>
              <p:custDataLst>
                <p:tags r:id="rId528"/>
              </p:custDataLst>
            </p:nvPr>
          </p:nvSpPr>
          <p:spPr>
            <a:xfrm>
              <a:off x="4257271" y="3008761"/>
              <a:ext cx="62635" cy="94094"/>
            </a:xfrm>
            <a:custGeom>
              <a:avLst/>
              <a:gdLst>
                <a:gd name="connsiteX0" fmla="*/ 62811 w 62635"/>
                <a:gd name="connsiteY0" fmla="*/ 68387 h 94094"/>
                <a:gd name="connsiteX1" fmla="*/ 57993 w 62635"/>
                <a:gd name="connsiteY1" fmla="*/ 68387 h 94094"/>
                <a:gd name="connsiteX2" fmla="*/ 54308 w 62635"/>
                <a:gd name="connsiteY2" fmla="*/ 81282 h 94094"/>
                <a:gd name="connsiteX3" fmla="*/ 40279 w 62635"/>
                <a:gd name="connsiteY3" fmla="*/ 82133 h 94094"/>
                <a:gd name="connsiteX4" fmla="*/ 14205 w 62635"/>
                <a:gd name="connsiteY4" fmla="*/ 82133 h 94094"/>
                <a:gd name="connsiteX5" fmla="*/ 42547 w 62635"/>
                <a:gd name="connsiteY5" fmla="*/ 58326 h 94094"/>
                <a:gd name="connsiteX6" fmla="*/ 62811 w 62635"/>
                <a:gd name="connsiteY6" fmla="*/ 27716 h 94094"/>
                <a:gd name="connsiteX7" fmla="*/ 29651 w 62635"/>
                <a:gd name="connsiteY7" fmla="*/ 83 h 94094"/>
                <a:gd name="connsiteX8" fmla="*/ 176 w 62635"/>
                <a:gd name="connsiteY8" fmla="*/ 25449 h 94094"/>
                <a:gd name="connsiteX9" fmla="*/ 7686 w 62635"/>
                <a:gd name="connsiteY9" fmla="*/ 33385 h 94094"/>
                <a:gd name="connsiteX10" fmla="*/ 15197 w 62635"/>
                <a:gd name="connsiteY10" fmla="*/ 25874 h 94094"/>
                <a:gd name="connsiteX11" fmla="*/ 6836 w 62635"/>
                <a:gd name="connsiteY11" fmla="*/ 18364 h 94094"/>
                <a:gd name="connsiteX12" fmla="*/ 27525 w 62635"/>
                <a:gd name="connsiteY12" fmla="*/ 5185 h 94094"/>
                <a:gd name="connsiteX13" fmla="*/ 49065 w 62635"/>
                <a:gd name="connsiteY13" fmla="*/ 27716 h 94094"/>
                <a:gd name="connsiteX14" fmla="*/ 35745 w 62635"/>
                <a:gd name="connsiteY14" fmla="*/ 54925 h 94094"/>
                <a:gd name="connsiteX15" fmla="*/ 1593 w 62635"/>
                <a:gd name="connsiteY15" fmla="*/ 88651 h 94094"/>
                <a:gd name="connsiteX16" fmla="*/ 176 w 62635"/>
                <a:gd name="connsiteY16" fmla="*/ 94178 h 94094"/>
                <a:gd name="connsiteX17" fmla="*/ 58560 w 62635"/>
                <a:gd name="connsiteY17" fmla="*/ 94178 h 94094"/>
                <a:gd name="connsiteX18" fmla="*/ 62811 w 62635"/>
                <a:gd name="connsiteY18" fmla="*/ 68387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11" y="68387"/>
                  </a:moveTo>
                  <a:lnTo>
                    <a:pt x="57993" y="68387"/>
                  </a:lnTo>
                  <a:cubicBezTo>
                    <a:pt x="57568" y="71504"/>
                    <a:pt x="56151" y="79865"/>
                    <a:pt x="54308" y="81282"/>
                  </a:cubicBezTo>
                  <a:cubicBezTo>
                    <a:pt x="53175" y="82133"/>
                    <a:pt x="42263" y="82133"/>
                    <a:pt x="40279" y="82133"/>
                  </a:cubicBezTo>
                  <a:lnTo>
                    <a:pt x="14205" y="82133"/>
                  </a:lnTo>
                  <a:cubicBezTo>
                    <a:pt x="29084" y="68954"/>
                    <a:pt x="34044" y="64986"/>
                    <a:pt x="42547" y="58326"/>
                  </a:cubicBezTo>
                  <a:cubicBezTo>
                    <a:pt x="53033" y="49965"/>
                    <a:pt x="62811" y="41179"/>
                    <a:pt x="62811" y="27716"/>
                  </a:cubicBezTo>
                  <a:cubicBezTo>
                    <a:pt x="62811" y="10570"/>
                    <a:pt x="47790" y="83"/>
                    <a:pt x="29651" y="83"/>
                  </a:cubicBezTo>
                  <a:cubicBezTo>
                    <a:pt x="12079" y="83"/>
                    <a:pt x="176" y="12412"/>
                    <a:pt x="176" y="25449"/>
                  </a:cubicBezTo>
                  <a:cubicBezTo>
                    <a:pt x="176" y="32676"/>
                    <a:pt x="6269" y="33385"/>
                    <a:pt x="7686" y="33385"/>
                  </a:cubicBezTo>
                  <a:cubicBezTo>
                    <a:pt x="11087" y="33385"/>
                    <a:pt x="15197" y="30976"/>
                    <a:pt x="15197" y="25874"/>
                  </a:cubicBezTo>
                  <a:cubicBezTo>
                    <a:pt x="15197" y="23323"/>
                    <a:pt x="14205" y="18364"/>
                    <a:pt x="6836" y="18364"/>
                  </a:cubicBezTo>
                  <a:cubicBezTo>
                    <a:pt x="11229" y="8302"/>
                    <a:pt x="20865" y="5185"/>
                    <a:pt x="27525" y="5185"/>
                  </a:cubicBezTo>
                  <a:cubicBezTo>
                    <a:pt x="41696" y="5185"/>
                    <a:pt x="49065" y="16238"/>
                    <a:pt x="49065" y="27716"/>
                  </a:cubicBezTo>
                  <a:cubicBezTo>
                    <a:pt x="49065" y="40045"/>
                    <a:pt x="40279" y="49823"/>
                    <a:pt x="35745" y="54925"/>
                  </a:cubicBezTo>
                  <a:lnTo>
                    <a:pt x="1593" y="88651"/>
                  </a:lnTo>
                  <a:cubicBezTo>
                    <a:pt x="176" y="89927"/>
                    <a:pt x="176" y="90210"/>
                    <a:pt x="176" y="94178"/>
                  </a:cubicBezTo>
                  <a:lnTo>
                    <a:pt x="58560" y="94178"/>
                  </a:lnTo>
                  <a:lnTo>
                    <a:pt x="62811" y="68387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形状 28">
              <a:extLst>
                <a:ext uri="{FF2B5EF4-FFF2-40B4-BE49-F238E27FC236}">
                  <a16:creationId xmlns:a16="http://schemas.microsoft.com/office/drawing/2014/main" id="{459CDC65-B028-0BD2-C7EF-A7DB1759D69E}"/>
                </a:ext>
              </a:extLst>
            </p:cNvPr>
            <p:cNvSpPr/>
            <p:nvPr>
              <p:custDataLst>
                <p:tags r:id="rId529"/>
              </p:custDataLst>
            </p:nvPr>
          </p:nvSpPr>
          <p:spPr>
            <a:xfrm>
              <a:off x="4406729" y="2998194"/>
              <a:ext cx="134623" cy="47371"/>
            </a:xfrm>
            <a:custGeom>
              <a:avLst/>
              <a:gdLst>
                <a:gd name="connsiteX0" fmla="*/ 127923 w 134623"/>
                <a:gd name="connsiteY0" fmla="*/ 8179 h 47371"/>
                <a:gd name="connsiteX1" fmla="*/ 134806 w 134623"/>
                <a:gd name="connsiteY1" fmla="*/ 4131 h 47371"/>
                <a:gd name="connsiteX2" fmla="*/ 128126 w 134623"/>
                <a:gd name="connsiteY2" fmla="*/ 82 h 47371"/>
                <a:gd name="connsiteX3" fmla="*/ 6863 w 134623"/>
                <a:gd name="connsiteY3" fmla="*/ 82 h 47371"/>
                <a:gd name="connsiteX4" fmla="*/ 183 w 134623"/>
                <a:gd name="connsiteY4" fmla="*/ 4131 h 47371"/>
                <a:gd name="connsiteX5" fmla="*/ 7066 w 134623"/>
                <a:gd name="connsiteY5" fmla="*/ 8179 h 47371"/>
                <a:gd name="connsiteX6" fmla="*/ 127923 w 134623"/>
                <a:gd name="connsiteY6" fmla="*/ 8179 h 47371"/>
                <a:gd name="connsiteX7" fmla="*/ 128126 w 134623"/>
                <a:gd name="connsiteY7" fmla="*/ 47453 h 47371"/>
                <a:gd name="connsiteX8" fmla="*/ 134806 w 134623"/>
                <a:gd name="connsiteY8" fmla="*/ 43404 h 47371"/>
                <a:gd name="connsiteX9" fmla="*/ 127923 w 134623"/>
                <a:gd name="connsiteY9" fmla="*/ 39355 h 47371"/>
                <a:gd name="connsiteX10" fmla="*/ 7066 w 134623"/>
                <a:gd name="connsiteY10" fmla="*/ 39355 h 47371"/>
                <a:gd name="connsiteX11" fmla="*/ 183 w 134623"/>
                <a:gd name="connsiteY11" fmla="*/ 43404 h 47371"/>
                <a:gd name="connsiteX12" fmla="*/ 6863 w 134623"/>
                <a:gd name="connsiteY12" fmla="*/ 47453 h 47371"/>
                <a:gd name="connsiteX13" fmla="*/ 128126 w 134623"/>
                <a:gd name="connsiteY13" fmla="*/ 47453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23" y="8179"/>
                  </a:moveTo>
                  <a:cubicBezTo>
                    <a:pt x="130960" y="8179"/>
                    <a:pt x="134806" y="8179"/>
                    <a:pt x="134806" y="4131"/>
                  </a:cubicBezTo>
                  <a:cubicBezTo>
                    <a:pt x="134806" y="82"/>
                    <a:pt x="130960" y="82"/>
                    <a:pt x="128126" y="82"/>
                  </a:cubicBezTo>
                  <a:lnTo>
                    <a:pt x="6863" y="82"/>
                  </a:lnTo>
                  <a:cubicBezTo>
                    <a:pt x="4029" y="82"/>
                    <a:pt x="183" y="82"/>
                    <a:pt x="183" y="4131"/>
                  </a:cubicBezTo>
                  <a:cubicBezTo>
                    <a:pt x="183" y="8179"/>
                    <a:pt x="4029" y="8179"/>
                    <a:pt x="7066" y="8179"/>
                  </a:cubicBezTo>
                  <a:lnTo>
                    <a:pt x="127923" y="8179"/>
                  </a:lnTo>
                  <a:close/>
                  <a:moveTo>
                    <a:pt x="128126" y="47453"/>
                  </a:moveTo>
                  <a:cubicBezTo>
                    <a:pt x="130960" y="47453"/>
                    <a:pt x="134806" y="47453"/>
                    <a:pt x="134806" y="43404"/>
                  </a:cubicBezTo>
                  <a:cubicBezTo>
                    <a:pt x="134806" y="39355"/>
                    <a:pt x="130960" y="39355"/>
                    <a:pt x="127923" y="39355"/>
                  </a:cubicBezTo>
                  <a:lnTo>
                    <a:pt x="7066" y="39355"/>
                  </a:lnTo>
                  <a:cubicBezTo>
                    <a:pt x="4029" y="39355"/>
                    <a:pt x="183" y="39355"/>
                    <a:pt x="183" y="43404"/>
                  </a:cubicBezTo>
                  <a:cubicBezTo>
                    <a:pt x="183" y="47453"/>
                    <a:pt x="4029" y="47453"/>
                    <a:pt x="6863" y="47453"/>
                  </a:cubicBezTo>
                  <a:lnTo>
                    <a:pt x="128126" y="47453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形状 29">
              <a:extLst>
                <a:ext uri="{FF2B5EF4-FFF2-40B4-BE49-F238E27FC236}">
                  <a16:creationId xmlns:a16="http://schemas.microsoft.com/office/drawing/2014/main" id="{7E7D2A4E-2452-0C9A-E585-910AB3FD2662}"/>
                </a:ext>
              </a:extLst>
            </p:cNvPr>
            <p:cNvSpPr/>
            <p:nvPr>
              <p:custDataLst>
                <p:tags r:id="rId530"/>
              </p:custDataLst>
            </p:nvPr>
          </p:nvSpPr>
          <p:spPr>
            <a:xfrm>
              <a:off x="4656856" y="2718215"/>
              <a:ext cx="105471" cy="607120"/>
            </a:xfrm>
            <a:custGeom>
              <a:avLst/>
              <a:gdLst>
                <a:gd name="connsiteX0" fmla="*/ 105665 w 105471"/>
                <a:gd name="connsiteY0" fmla="*/ 605160 h 607120"/>
                <a:gd name="connsiteX1" fmla="*/ 104450 w 105471"/>
                <a:gd name="connsiteY1" fmla="*/ 602731 h 607120"/>
                <a:gd name="connsiteX2" fmla="*/ 56877 w 105471"/>
                <a:gd name="connsiteY2" fmla="*/ 525196 h 607120"/>
                <a:gd name="connsiteX3" fmla="*/ 19830 w 105471"/>
                <a:gd name="connsiteY3" fmla="*/ 303726 h 607120"/>
                <a:gd name="connsiteX4" fmla="*/ 59711 w 105471"/>
                <a:gd name="connsiteY4" fmla="*/ 75373 h 607120"/>
                <a:gd name="connsiteX5" fmla="*/ 104855 w 105471"/>
                <a:gd name="connsiteY5" fmla="*/ 3911 h 607120"/>
                <a:gd name="connsiteX6" fmla="*/ 105665 w 105471"/>
                <a:gd name="connsiteY6" fmla="*/ 2089 h 607120"/>
                <a:gd name="connsiteX7" fmla="*/ 101211 w 105471"/>
                <a:gd name="connsiteY7" fmla="*/ 65 h 607120"/>
                <a:gd name="connsiteX8" fmla="*/ 97365 w 105471"/>
                <a:gd name="connsiteY8" fmla="*/ 470 h 607120"/>
                <a:gd name="connsiteX9" fmla="*/ 68821 w 105471"/>
                <a:gd name="connsiteY9" fmla="*/ 35087 h 607120"/>
                <a:gd name="connsiteX10" fmla="*/ 6672 w 105471"/>
                <a:gd name="connsiteY10" fmla="*/ 204732 h 607120"/>
                <a:gd name="connsiteX11" fmla="*/ 193 w 105471"/>
                <a:gd name="connsiteY11" fmla="*/ 303524 h 607120"/>
                <a:gd name="connsiteX12" fmla="*/ 42099 w 105471"/>
                <a:gd name="connsiteY12" fmla="*/ 525804 h 607120"/>
                <a:gd name="connsiteX13" fmla="*/ 95745 w 105471"/>
                <a:gd name="connsiteY13" fmla="*/ 605363 h 607120"/>
                <a:gd name="connsiteX14" fmla="*/ 101211 w 105471"/>
                <a:gd name="connsiteY14" fmla="*/ 607185 h 607120"/>
                <a:gd name="connsiteX15" fmla="*/ 105665 w 105471"/>
                <a:gd name="connsiteY15" fmla="*/ 605160 h 60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471" h="607120">
                  <a:moveTo>
                    <a:pt x="105665" y="605160"/>
                  </a:moveTo>
                  <a:cubicBezTo>
                    <a:pt x="105665" y="604553"/>
                    <a:pt x="105665" y="604148"/>
                    <a:pt x="104450" y="602731"/>
                  </a:cubicBezTo>
                  <a:cubicBezTo>
                    <a:pt x="85016" y="579248"/>
                    <a:pt x="68821" y="553336"/>
                    <a:pt x="56877" y="525196"/>
                  </a:cubicBezTo>
                  <a:cubicBezTo>
                    <a:pt x="30357" y="463249"/>
                    <a:pt x="19830" y="390776"/>
                    <a:pt x="19830" y="303726"/>
                  </a:cubicBezTo>
                  <a:cubicBezTo>
                    <a:pt x="19830" y="217486"/>
                    <a:pt x="29750" y="141773"/>
                    <a:pt x="59711" y="75373"/>
                  </a:cubicBezTo>
                  <a:cubicBezTo>
                    <a:pt x="71453" y="49663"/>
                    <a:pt x="86838" y="25775"/>
                    <a:pt x="104855" y="3911"/>
                  </a:cubicBezTo>
                  <a:cubicBezTo>
                    <a:pt x="105260" y="3304"/>
                    <a:pt x="105665" y="2899"/>
                    <a:pt x="105665" y="2089"/>
                  </a:cubicBezTo>
                  <a:cubicBezTo>
                    <a:pt x="105665" y="65"/>
                    <a:pt x="104248" y="65"/>
                    <a:pt x="101211" y="65"/>
                  </a:cubicBezTo>
                  <a:cubicBezTo>
                    <a:pt x="98175" y="65"/>
                    <a:pt x="97770" y="65"/>
                    <a:pt x="97365" y="470"/>
                  </a:cubicBezTo>
                  <a:cubicBezTo>
                    <a:pt x="97163" y="672"/>
                    <a:pt x="84611" y="12819"/>
                    <a:pt x="68821" y="35087"/>
                  </a:cubicBezTo>
                  <a:cubicBezTo>
                    <a:pt x="33596" y="84887"/>
                    <a:pt x="15781" y="144405"/>
                    <a:pt x="6672" y="204732"/>
                  </a:cubicBezTo>
                  <a:cubicBezTo>
                    <a:pt x="1813" y="237325"/>
                    <a:pt x="193" y="270526"/>
                    <a:pt x="193" y="303524"/>
                  </a:cubicBezTo>
                  <a:cubicBezTo>
                    <a:pt x="193" y="379236"/>
                    <a:pt x="9708" y="456569"/>
                    <a:pt x="42099" y="525804"/>
                  </a:cubicBezTo>
                  <a:cubicBezTo>
                    <a:pt x="56472" y="556575"/>
                    <a:pt x="75704" y="584309"/>
                    <a:pt x="95745" y="605363"/>
                  </a:cubicBezTo>
                  <a:cubicBezTo>
                    <a:pt x="97567" y="606982"/>
                    <a:pt x="97770" y="607185"/>
                    <a:pt x="101211" y="607185"/>
                  </a:cubicBezTo>
                  <a:cubicBezTo>
                    <a:pt x="104248" y="607185"/>
                    <a:pt x="105665" y="607185"/>
                    <a:pt x="105665" y="605160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形状 30">
              <a:extLst>
                <a:ext uri="{FF2B5EF4-FFF2-40B4-BE49-F238E27FC236}">
                  <a16:creationId xmlns:a16="http://schemas.microsoft.com/office/drawing/2014/main" id="{587584FB-A064-98DF-7D71-491CD386069E}"/>
                </a:ext>
              </a:extLst>
            </p:cNvPr>
            <p:cNvSpPr/>
            <p:nvPr>
              <p:custDataLst>
                <p:tags r:id="rId531"/>
              </p:custDataLst>
            </p:nvPr>
          </p:nvSpPr>
          <p:spPr>
            <a:xfrm>
              <a:off x="5023831" y="2792310"/>
              <a:ext cx="80773" cy="134825"/>
            </a:xfrm>
            <a:custGeom>
              <a:avLst/>
              <a:gdLst>
                <a:gd name="connsiteX0" fmla="*/ 15801 w 80773"/>
                <a:gd name="connsiteY0" fmla="*/ 119312 h 134825"/>
                <a:gd name="connsiteX1" fmla="*/ 37260 w 80773"/>
                <a:gd name="connsiteY1" fmla="*/ 98461 h 134825"/>
                <a:gd name="connsiteX2" fmla="*/ 80987 w 80773"/>
                <a:gd name="connsiteY2" fmla="*/ 39348 h 134825"/>
                <a:gd name="connsiteX3" fmla="*/ 38070 w 80773"/>
                <a:gd name="connsiteY3" fmla="*/ 75 h 134825"/>
                <a:gd name="connsiteX4" fmla="*/ 213 w 80773"/>
                <a:gd name="connsiteY4" fmla="*/ 36716 h 134825"/>
                <a:gd name="connsiteX5" fmla="*/ 10943 w 80773"/>
                <a:gd name="connsiteY5" fmla="*/ 48053 h 134825"/>
                <a:gd name="connsiteX6" fmla="*/ 21470 w 80773"/>
                <a:gd name="connsiteY6" fmla="*/ 37324 h 134825"/>
                <a:gd name="connsiteX7" fmla="*/ 10740 w 80773"/>
                <a:gd name="connsiteY7" fmla="*/ 26797 h 134825"/>
                <a:gd name="connsiteX8" fmla="*/ 8109 w 80773"/>
                <a:gd name="connsiteY8" fmla="*/ 26999 h 134825"/>
                <a:gd name="connsiteX9" fmla="*/ 35438 w 80773"/>
                <a:gd name="connsiteY9" fmla="*/ 6350 h 134825"/>
                <a:gd name="connsiteX10" fmla="*/ 62565 w 80773"/>
                <a:gd name="connsiteY10" fmla="*/ 39348 h 134825"/>
                <a:gd name="connsiteX11" fmla="*/ 41309 w 80773"/>
                <a:gd name="connsiteY11" fmla="*/ 84088 h 134825"/>
                <a:gd name="connsiteX12" fmla="*/ 2440 w 80773"/>
                <a:gd name="connsiteY12" fmla="*/ 127410 h 134825"/>
                <a:gd name="connsiteX13" fmla="*/ 213 w 80773"/>
                <a:gd name="connsiteY13" fmla="*/ 134900 h 134825"/>
                <a:gd name="connsiteX14" fmla="*/ 75319 w 80773"/>
                <a:gd name="connsiteY14" fmla="*/ 134900 h 134825"/>
                <a:gd name="connsiteX15" fmla="*/ 80987 w 80773"/>
                <a:gd name="connsiteY15" fmla="*/ 99676 h 134825"/>
                <a:gd name="connsiteX16" fmla="*/ 75926 w 80773"/>
                <a:gd name="connsiteY16" fmla="*/ 99676 h 134825"/>
                <a:gd name="connsiteX17" fmla="*/ 71473 w 80773"/>
                <a:gd name="connsiteY17" fmla="*/ 117693 h 134825"/>
                <a:gd name="connsiteX18" fmla="*/ 52241 w 80773"/>
                <a:gd name="connsiteY18" fmla="*/ 119312 h 134825"/>
                <a:gd name="connsiteX19" fmla="*/ 15801 w 80773"/>
                <a:gd name="connsiteY19" fmla="*/ 119312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801" y="119312"/>
                  </a:moveTo>
                  <a:lnTo>
                    <a:pt x="37260" y="98461"/>
                  </a:lnTo>
                  <a:cubicBezTo>
                    <a:pt x="68841" y="70524"/>
                    <a:pt x="80987" y="59592"/>
                    <a:pt x="80987" y="39348"/>
                  </a:cubicBezTo>
                  <a:cubicBezTo>
                    <a:pt x="80987" y="16270"/>
                    <a:pt x="62768" y="75"/>
                    <a:pt x="38070" y="75"/>
                  </a:cubicBezTo>
                  <a:cubicBezTo>
                    <a:pt x="15194" y="75"/>
                    <a:pt x="213" y="18699"/>
                    <a:pt x="213" y="36716"/>
                  </a:cubicBezTo>
                  <a:cubicBezTo>
                    <a:pt x="213" y="48053"/>
                    <a:pt x="10335" y="48053"/>
                    <a:pt x="10943" y="48053"/>
                  </a:cubicBezTo>
                  <a:cubicBezTo>
                    <a:pt x="14384" y="48053"/>
                    <a:pt x="21470" y="45624"/>
                    <a:pt x="21470" y="37324"/>
                  </a:cubicBezTo>
                  <a:cubicBezTo>
                    <a:pt x="21470" y="32060"/>
                    <a:pt x="17826" y="26797"/>
                    <a:pt x="10740" y="26797"/>
                  </a:cubicBezTo>
                  <a:cubicBezTo>
                    <a:pt x="9121" y="26797"/>
                    <a:pt x="8716" y="26797"/>
                    <a:pt x="8109" y="26999"/>
                  </a:cubicBezTo>
                  <a:cubicBezTo>
                    <a:pt x="12765" y="13841"/>
                    <a:pt x="23696" y="6350"/>
                    <a:pt x="35438" y="6350"/>
                  </a:cubicBezTo>
                  <a:cubicBezTo>
                    <a:pt x="53860" y="6350"/>
                    <a:pt x="62565" y="22748"/>
                    <a:pt x="62565" y="39348"/>
                  </a:cubicBezTo>
                  <a:cubicBezTo>
                    <a:pt x="62565" y="55543"/>
                    <a:pt x="52443" y="71536"/>
                    <a:pt x="41309" y="84088"/>
                  </a:cubicBezTo>
                  <a:lnTo>
                    <a:pt x="2440" y="127410"/>
                  </a:lnTo>
                  <a:cubicBezTo>
                    <a:pt x="213" y="129637"/>
                    <a:pt x="213" y="130042"/>
                    <a:pt x="213" y="134900"/>
                  </a:cubicBezTo>
                  <a:lnTo>
                    <a:pt x="75319" y="134900"/>
                  </a:lnTo>
                  <a:lnTo>
                    <a:pt x="80987" y="99676"/>
                  </a:lnTo>
                  <a:lnTo>
                    <a:pt x="75926" y="99676"/>
                  </a:lnTo>
                  <a:cubicBezTo>
                    <a:pt x="74914" y="105749"/>
                    <a:pt x="73497" y="114656"/>
                    <a:pt x="71473" y="117693"/>
                  </a:cubicBezTo>
                  <a:cubicBezTo>
                    <a:pt x="70055" y="119312"/>
                    <a:pt x="56694" y="119312"/>
                    <a:pt x="52241" y="119312"/>
                  </a:cubicBezTo>
                  <a:lnTo>
                    <a:pt x="15801" y="119312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形状 31">
              <a:extLst>
                <a:ext uri="{FF2B5EF4-FFF2-40B4-BE49-F238E27FC236}">
                  <a16:creationId xmlns:a16="http://schemas.microsoft.com/office/drawing/2014/main" id="{BB9A9849-37BF-A36E-CC56-61723DFA8A02}"/>
                </a:ext>
              </a:extLst>
            </p:cNvPr>
            <p:cNvSpPr/>
            <p:nvPr>
              <p:custDataLst>
                <p:tags r:id="rId532"/>
              </p:custDataLst>
            </p:nvPr>
          </p:nvSpPr>
          <p:spPr>
            <a:xfrm>
              <a:off x="5125659" y="2786642"/>
              <a:ext cx="100208" cy="143125"/>
            </a:xfrm>
            <a:custGeom>
              <a:avLst/>
              <a:gdLst>
                <a:gd name="connsiteX0" fmla="*/ 61760 w 100208"/>
                <a:gd name="connsiteY0" fmla="*/ 81456 h 143125"/>
                <a:gd name="connsiteX1" fmla="*/ 83017 w 100208"/>
                <a:gd name="connsiteY1" fmla="*/ 138342 h 143125"/>
                <a:gd name="connsiteX2" fmla="*/ 93746 w 100208"/>
                <a:gd name="connsiteY2" fmla="*/ 142795 h 143125"/>
                <a:gd name="connsiteX3" fmla="*/ 98200 w 100208"/>
                <a:gd name="connsiteY3" fmla="*/ 142795 h 143125"/>
                <a:gd name="connsiteX4" fmla="*/ 100427 w 100208"/>
                <a:gd name="connsiteY4" fmla="*/ 140771 h 143125"/>
                <a:gd name="connsiteX5" fmla="*/ 99414 w 100208"/>
                <a:gd name="connsiteY5" fmla="*/ 138949 h 143125"/>
                <a:gd name="connsiteX6" fmla="*/ 94758 w 100208"/>
                <a:gd name="connsiteY6" fmla="*/ 129637 h 143125"/>
                <a:gd name="connsiteX7" fmla="*/ 53460 w 100208"/>
                <a:gd name="connsiteY7" fmla="*/ 14448 h 143125"/>
                <a:gd name="connsiteX8" fmla="*/ 28762 w 100208"/>
                <a:gd name="connsiteY8" fmla="*/ 75 h 143125"/>
                <a:gd name="connsiteX9" fmla="*/ 25119 w 100208"/>
                <a:gd name="connsiteY9" fmla="*/ 2301 h 143125"/>
                <a:gd name="connsiteX10" fmla="*/ 26940 w 100208"/>
                <a:gd name="connsiteY10" fmla="*/ 4326 h 143125"/>
                <a:gd name="connsiteX11" fmla="*/ 40099 w 100208"/>
                <a:gd name="connsiteY11" fmla="*/ 20521 h 143125"/>
                <a:gd name="connsiteX12" fmla="*/ 59736 w 100208"/>
                <a:gd name="connsiteY12" fmla="*/ 75585 h 143125"/>
                <a:gd name="connsiteX13" fmla="*/ 3862 w 100208"/>
                <a:gd name="connsiteY13" fmla="*/ 131054 h 143125"/>
                <a:gd name="connsiteX14" fmla="*/ 218 w 100208"/>
                <a:gd name="connsiteY14" fmla="*/ 137330 h 143125"/>
                <a:gd name="connsiteX15" fmla="*/ 6292 w 100208"/>
                <a:gd name="connsiteY15" fmla="*/ 143200 h 143125"/>
                <a:gd name="connsiteX16" fmla="*/ 12972 w 100208"/>
                <a:gd name="connsiteY16" fmla="*/ 138949 h 143125"/>
                <a:gd name="connsiteX17" fmla="*/ 61760 w 100208"/>
                <a:gd name="connsiteY17" fmla="*/ 81456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208" h="143125">
                  <a:moveTo>
                    <a:pt x="61760" y="81456"/>
                  </a:moveTo>
                  <a:cubicBezTo>
                    <a:pt x="70060" y="102712"/>
                    <a:pt x="79778" y="133686"/>
                    <a:pt x="83017" y="138342"/>
                  </a:cubicBezTo>
                  <a:cubicBezTo>
                    <a:pt x="86256" y="142795"/>
                    <a:pt x="88280" y="142795"/>
                    <a:pt x="93746" y="142795"/>
                  </a:cubicBezTo>
                  <a:lnTo>
                    <a:pt x="98200" y="142795"/>
                  </a:lnTo>
                  <a:cubicBezTo>
                    <a:pt x="100224" y="142593"/>
                    <a:pt x="100427" y="141378"/>
                    <a:pt x="100427" y="140771"/>
                  </a:cubicBezTo>
                  <a:cubicBezTo>
                    <a:pt x="100427" y="140164"/>
                    <a:pt x="100022" y="139759"/>
                    <a:pt x="99414" y="138949"/>
                  </a:cubicBezTo>
                  <a:cubicBezTo>
                    <a:pt x="97390" y="136722"/>
                    <a:pt x="96175" y="133686"/>
                    <a:pt x="94758" y="129637"/>
                  </a:cubicBezTo>
                  <a:lnTo>
                    <a:pt x="53460" y="14448"/>
                  </a:lnTo>
                  <a:cubicBezTo>
                    <a:pt x="49209" y="2706"/>
                    <a:pt x="38277" y="75"/>
                    <a:pt x="28762" y="75"/>
                  </a:cubicBezTo>
                  <a:cubicBezTo>
                    <a:pt x="27750" y="75"/>
                    <a:pt x="25119" y="75"/>
                    <a:pt x="25119" y="2301"/>
                  </a:cubicBezTo>
                  <a:cubicBezTo>
                    <a:pt x="25119" y="3921"/>
                    <a:pt x="26738" y="4326"/>
                    <a:pt x="26940" y="4326"/>
                  </a:cubicBezTo>
                  <a:cubicBezTo>
                    <a:pt x="33621" y="5541"/>
                    <a:pt x="35038" y="6755"/>
                    <a:pt x="40099" y="20521"/>
                  </a:cubicBezTo>
                  <a:lnTo>
                    <a:pt x="59736" y="75585"/>
                  </a:lnTo>
                  <a:lnTo>
                    <a:pt x="3862" y="131054"/>
                  </a:lnTo>
                  <a:cubicBezTo>
                    <a:pt x="1433" y="133483"/>
                    <a:pt x="218" y="134698"/>
                    <a:pt x="218" y="137330"/>
                  </a:cubicBezTo>
                  <a:cubicBezTo>
                    <a:pt x="218" y="140771"/>
                    <a:pt x="3052" y="143200"/>
                    <a:pt x="6292" y="143200"/>
                  </a:cubicBezTo>
                  <a:cubicBezTo>
                    <a:pt x="9531" y="143200"/>
                    <a:pt x="11353" y="140973"/>
                    <a:pt x="12972" y="138949"/>
                  </a:cubicBezTo>
                  <a:lnTo>
                    <a:pt x="61760" y="81456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形状 32">
              <a:extLst>
                <a:ext uri="{FF2B5EF4-FFF2-40B4-BE49-F238E27FC236}">
                  <a16:creationId xmlns:a16="http://schemas.microsoft.com/office/drawing/2014/main" id="{CE891235-AA64-3408-8C8D-39479E941B65}"/>
                </a:ext>
              </a:extLst>
            </p:cNvPr>
            <p:cNvSpPr/>
            <p:nvPr>
              <p:custDataLst>
                <p:tags r:id="rId533"/>
              </p:custDataLst>
            </p:nvPr>
          </p:nvSpPr>
          <p:spPr>
            <a:xfrm>
              <a:off x="5238891" y="2837657"/>
              <a:ext cx="88871" cy="91705"/>
            </a:xfrm>
            <a:custGeom>
              <a:avLst/>
              <a:gdLst>
                <a:gd name="connsiteX0" fmla="*/ 89096 w 88871"/>
                <a:gd name="connsiteY0" fmla="*/ 14246 h 91705"/>
                <a:gd name="connsiteX1" fmla="*/ 80188 w 88871"/>
                <a:gd name="connsiteY1" fmla="*/ 75 h 91705"/>
                <a:gd name="connsiteX2" fmla="*/ 70269 w 88871"/>
                <a:gd name="connsiteY2" fmla="*/ 9792 h 91705"/>
                <a:gd name="connsiteX3" fmla="*/ 73508 w 88871"/>
                <a:gd name="connsiteY3" fmla="*/ 15865 h 91705"/>
                <a:gd name="connsiteX4" fmla="*/ 80391 w 88871"/>
                <a:gd name="connsiteY4" fmla="*/ 32465 h 91705"/>
                <a:gd name="connsiteX5" fmla="*/ 44356 w 88871"/>
                <a:gd name="connsiteY5" fmla="*/ 87327 h 91705"/>
                <a:gd name="connsiteX6" fmla="*/ 29376 w 88871"/>
                <a:gd name="connsiteY6" fmla="*/ 69714 h 91705"/>
                <a:gd name="connsiteX7" fmla="*/ 41117 w 88871"/>
                <a:gd name="connsiteY7" fmla="*/ 26797 h 91705"/>
                <a:gd name="connsiteX8" fmla="*/ 43546 w 88871"/>
                <a:gd name="connsiteY8" fmla="*/ 16675 h 91705"/>
                <a:gd name="connsiteX9" fmla="*/ 26946 w 88871"/>
                <a:gd name="connsiteY9" fmla="*/ 75 h 91705"/>
                <a:gd name="connsiteX10" fmla="*/ 224 w 88871"/>
                <a:gd name="connsiteY10" fmla="*/ 31251 h 91705"/>
                <a:gd name="connsiteX11" fmla="*/ 2653 w 88871"/>
                <a:gd name="connsiteY11" fmla="*/ 33275 h 91705"/>
                <a:gd name="connsiteX12" fmla="*/ 5892 w 88871"/>
                <a:gd name="connsiteY12" fmla="*/ 29631 h 91705"/>
                <a:gd name="connsiteX13" fmla="*/ 26339 w 88871"/>
                <a:gd name="connsiteY13" fmla="*/ 4528 h 91705"/>
                <a:gd name="connsiteX14" fmla="*/ 31400 w 88871"/>
                <a:gd name="connsiteY14" fmla="*/ 11006 h 91705"/>
                <a:gd name="connsiteX15" fmla="*/ 27959 w 88871"/>
                <a:gd name="connsiteY15" fmla="*/ 25177 h 91705"/>
                <a:gd name="connsiteX16" fmla="*/ 16419 w 88871"/>
                <a:gd name="connsiteY16" fmla="*/ 66678 h 91705"/>
                <a:gd name="connsiteX17" fmla="*/ 43546 w 88871"/>
                <a:gd name="connsiteY17" fmla="*/ 91780 h 91705"/>
                <a:gd name="connsiteX18" fmla="*/ 89096 w 88871"/>
                <a:gd name="connsiteY18" fmla="*/ 1424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096" y="14246"/>
                  </a:moveTo>
                  <a:cubicBezTo>
                    <a:pt x="89096" y="3314"/>
                    <a:pt x="83832" y="75"/>
                    <a:pt x="80188" y="75"/>
                  </a:cubicBezTo>
                  <a:cubicBezTo>
                    <a:pt x="75127" y="75"/>
                    <a:pt x="70269" y="5338"/>
                    <a:pt x="70269" y="9792"/>
                  </a:cubicBezTo>
                  <a:cubicBezTo>
                    <a:pt x="70269" y="12424"/>
                    <a:pt x="71281" y="13638"/>
                    <a:pt x="73508" y="15865"/>
                  </a:cubicBezTo>
                  <a:cubicBezTo>
                    <a:pt x="77759" y="19914"/>
                    <a:pt x="80391" y="25177"/>
                    <a:pt x="80391" y="32465"/>
                  </a:cubicBezTo>
                  <a:cubicBezTo>
                    <a:pt x="80391" y="40968"/>
                    <a:pt x="68042" y="87327"/>
                    <a:pt x="44356" y="87327"/>
                  </a:cubicBezTo>
                  <a:cubicBezTo>
                    <a:pt x="34032" y="87327"/>
                    <a:pt x="29376" y="80241"/>
                    <a:pt x="29376" y="69714"/>
                  </a:cubicBezTo>
                  <a:cubicBezTo>
                    <a:pt x="29376" y="58378"/>
                    <a:pt x="34841" y="43599"/>
                    <a:pt x="41117" y="26797"/>
                  </a:cubicBezTo>
                  <a:cubicBezTo>
                    <a:pt x="42534" y="23355"/>
                    <a:pt x="43546" y="20521"/>
                    <a:pt x="43546" y="16675"/>
                  </a:cubicBezTo>
                  <a:cubicBezTo>
                    <a:pt x="43546" y="7565"/>
                    <a:pt x="37068" y="75"/>
                    <a:pt x="26946" y="75"/>
                  </a:cubicBezTo>
                  <a:cubicBezTo>
                    <a:pt x="7917" y="75"/>
                    <a:pt x="224" y="29429"/>
                    <a:pt x="224" y="31251"/>
                  </a:cubicBezTo>
                  <a:cubicBezTo>
                    <a:pt x="224" y="33275"/>
                    <a:pt x="2249" y="33275"/>
                    <a:pt x="2653" y="33275"/>
                  </a:cubicBezTo>
                  <a:cubicBezTo>
                    <a:pt x="4678" y="33275"/>
                    <a:pt x="4880" y="32870"/>
                    <a:pt x="5892" y="29631"/>
                  </a:cubicBezTo>
                  <a:cubicBezTo>
                    <a:pt x="11763" y="9184"/>
                    <a:pt x="20468" y="4528"/>
                    <a:pt x="26339" y="4528"/>
                  </a:cubicBezTo>
                  <a:cubicBezTo>
                    <a:pt x="27959" y="4528"/>
                    <a:pt x="31400" y="4528"/>
                    <a:pt x="31400" y="11006"/>
                  </a:cubicBezTo>
                  <a:cubicBezTo>
                    <a:pt x="31400" y="16067"/>
                    <a:pt x="29376" y="21533"/>
                    <a:pt x="27959" y="25177"/>
                  </a:cubicBezTo>
                  <a:cubicBezTo>
                    <a:pt x="19051" y="48660"/>
                    <a:pt x="16419" y="57973"/>
                    <a:pt x="16419" y="66678"/>
                  </a:cubicBezTo>
                  <a:cubicBezTo>
                    <a:pt x="16419" y="88541"/>
                    <a:pt x="34234" y="91780"/>
                    <a:pt x="43546" y="91780"/>
                  </a:cubicBezTo>
                  <a:cubicBezTo>
                    <a:pt x="77557" y="91780"/>
                    <a:pt x="89096" y="24772"/>
                    <a:pt x="89096" y="14246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形状 33">
              <a:extLst>
                <a:ext uri="{FF2B5EF4-FFF2-40B4-BE49-F238E27FC236}">
                  <a16:creationId xmlns:a16="http://schemas.microsoft.com/office/drawing/2014/main" id="{A0FCFAB9-7C6D-A6A7-60B5-C1E482FF46E6}"/>
                </a:ext>
              </a:extLst>
            </p:cNvPr>
            <p:cNvSpPr/>
            <p:nvPr>
              <p:custDataLst>
                <p:tags r:id="rId534"/>
              </p:custDataLst>
            </p:nvPr>
          </p:nvSpPr>
          <p:spPr>
            <a:xfrm>
              <a:off x="5347339" y="2759577"/>
              <a:ext cx="62635" cy="94094"/>
            </a:xfrm>
            <a:custGeom>
              <a:avLst/>
              <a:gdLst>
                <a:gd name="connsiteX0" fmla="*/ 62865 w 62635"/>
                <a:gd name="connsiteY0" fmla="*/ 68375 h 94094"/>
                <a:gd name="connsiteX1" fmla="*/ 58046 w 62635"/>
                <a:gd name="connsiteY1" fmla="*/ 68375 h 94094"/>
                <a:gd name="connsiteX2" fmla="*/ 54362 w 62635"/>
                <a:gd name="connsiteY2" fmla="*/ 81270 h 94094"/>
                <a:gd name="connsiteX3" fmla="*/ 40333 w 62635"/>
                <a:gd name="connsiteY3" fmla="*/ 82120 h 94094"/>
                <a:gd name="connsiteX4" fmla="*/ 14258 w 62635"/>
                <a:gd name="connsiteY4" fmla="*/ 82120 h 94094"/>
                <a:gd name="connsiteX5" fmla="*/ 42600 w 62635"/>
                <a:gd name="connsiteY5" fmla="*/ 58313 h 94094"/>
                <a:gd name="connsiteX6" fmla="*/ 62865 w 62635"/>
                <a:gd name="connsiteY6" fmla="*/ 27704 h 94094"/>
                <a:gd name="connsiteX7" fmla="*/ 29705 w 62635"/>
                <a:gd name="connsiteY7" fmla="*/ 71 h 94094"/>
                <a:gd name="connsiteX8" fmla="*/ 229 w 62635"/>
                <a:gd name="connsiteY8" fmla="*/ 25437 h 94094"/>
                <a:gd name="connsiteX9" fmla="*/ 7740 w 62635"/>
                <a:gd name="connsiteY9" fmla="*/ 33373 h 94094"/>
                <a:gd name="connsiteX10" fmla="*/ 15250 w 62635"/>
                <a:gd name="connsiteY10" fmla="*/ 25862 h 94094"/>
                <a:gd name="connsiteX11" fmla="*/ 6890 w 62635"/>
                <a:gd name="connsiteY11" fmla="*/ 18351 h 94094"/>
                <a:gd name="connsiteX12" fmla="*/ 27579 w 62635"/>
                <a:gd name="connsiteY12" fmla="*/ 5173 h 94094"/>
                <a:gd name="connsiteX13" fmla="*/ 49119 w 62635"/>
                <a:gd name="connsiteY13" fmla="*/ 27704 h 94094"/>
                <a:gd name="connsiteX14" fmla="*/ 35798 w 62635"/>
                <a:gd name="connsiteY14" fmla="*/ 54912 h 94094"/>
                <a:gd name="connsiteX15" fmla="*/ 1646 w 62635"/>
                <a:gd name="connsiteY15" fmla="*/ 88639 h 94094"/>
                <a:gd name="connsiteX16" fmla="*/ 229 w 62635"/>
                <a:gd name="connsiteY16" fmla="*/ 94166 h 94094"/>
                <a:gd name="connsiteX17" fmla="*/ 58613 w 62635"/>
                <a:gd name="connsiteY17" fmla="*/ 94166 h 94094"/>
                <a:gd name="connsiteX18" fmla="*/ 62865 w 62635"/>
                <a:gd name="connsiteY18" fmla="*/ 6837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65" y="68375"/>
                  </a:moveTo>
                  <a:lnTo>
                    <a:pt x="58046" y="68375"/>
                  </a:lnTo>
                  <a:cubicBezTo>
                    <a:pt x="57621" y="71492"/>
                    <a:pt x="56204" y="79853"/>
                    <a:pt x="54362" y="81270"/>
                  </a:cubicBezTo>
                  <a:cubicBezTo>
                    <a:pt x="53228" y="82120"/>
                    <a:pt x="42317" y="82120"/>
                    <a:pt x="40333" y="82120"/>
                  </a:cubicBezTo>
                  <a:lnTo>
                    <a:pt x="14258" y="82120"/>
                  </a:lnTo>
                  <a:cubicBezTo>
                    <a:pt x="29138" y="68941"/>
                    <a:pt x="34098" y="64974"/>
                    <a:pt x="42600" y="58313"/>
                  </a:cubicBezTo>
                  <a:cubicBezTo>
                    <a:pt x="53087" y="49952"/>
                    <a:pt x="62865" y="41167"/>
                    <a:pt x="62865" y="27704"/>
                  </a:cubicBezTo>
                  <a:cubicBezTo>
                    <a:pt x="62865" y="10557"/>
                    <a:pt x="47843" y="71"/>
                    <a:pt x="29705" y="71"/>
                  </a:cubicBezTo>
                  <a:cubicBezTo>
                    <a:pt x="12133" y="71"/>
                    <a:pt x="229" y="12400"/>
                    <a:pt x="229" y="25437"/>
                  </a:cubicBezTo>
                  <a:cubicBezTo>
                    <a:pt x="229" y="32664"/>
                    <a:pt x="6323" y="33373"/>
                    <a:pt x="7740" y="33373"/>
                  </a:cubicBezTo>
                  <a:cubicBezTo>
                    <a:pt x="11141" y="33373"/>
                    <a:pt x="15250" y="30963"/>
                    <a:pt x="15250" y="25862"/>
                  </a:cubicBezTo>
                  <a:cubicBezTo>
                    <a:pt x="15250" y="23311"/>
                    <a:pt x="14258" y="18351"/>
                    <a:pt x="6890" y="18351"/>
                  </a:cubicBezTo>
                  <a:cubicBezTo>
                    <a:pt x="11283" y="8290"/>
                    <a:pt x="20919" y="5173"/>
                    <a:pt x="27579" y="5173"/>
                  </a:cubicBezTo>
                  <a:cubicBezTo>
                    <a:pt x="41750" y="5173"/>
                    <a:pt x="49119" y="16226"/>
                    <a:pt x="49119" y="27704"/>
                  </a:cubicBezTo>
                  <a:cubicBezTo>
                    <a:pt x="49119" y="40033"/>
                    <a:pt x="40333" y="49811"/>
                    <a:pt x="35798" y="54912"/>
                  </a:cubicBezTo>
                  <a:lnTo>
                    <a:pt x="1646" y="88639"/>
                  </a:lnTo>
                  <a:cubicBezTo>
                    <a:pt x="229" y="89914"/>
                    <a:pt x="229" y="90198"/>
                    <a:pt x="229" y="94166"/>
                  </a:cubicBezTo>
                  <a:lnTo>
                    <a:pt x="58613" y="94166"/>
                  </a:lnTo>
                  <a:lnTo>
                    <a:pt x="62865" y="68375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990D43F6-FA45-4A83-2C7C-A58492A4B313}"/>
                </a:ext>
              </a:extLst>
            </p:cNvPr>
            <p:cNvSpPr/>
            <p:nvPr>
              <p:custDataLst>
                <p:tags r:id="rId535"/>
              </p:custDataLst>
            </p:nvPr>
          </p:nvSpPr>
          <p:spPr>
            <a:xfrm>
              <a:off x="5784935" y="2792310"/>
              <a:ext cx="80773" cy="134825"/>
            </a:xfrm>
            <a:custGeom>
              <a:avLst/>
              <a:gdLst>
                <a:gd name="connsiteX0" fmla="*/ 15839 w 80773"/>
                <a:gd name="connsiteY0" fmla="*/ 119312 h 134825"/>
                <a:gd name="connsiteX1" fmla="*/ 37297 w 80773"/>
                <a:gd name="connsiteY1" fmla="*/ 98461 h 134825"/>
                <a:gd name="connsiteX2" fmla="*/ 81025 w 80773"/>
                <a:gd name="connsiteY2" fmla="*/ 39348 h 134825"/>
                <a:gd name="connsiteX3" fmla="*/ 38107 w 80773"/>
                <a:gd name="connsiteY3" fmla="*/ 75 h 134825"/>
                <a:gd name="connsiteX4" fmla="*/ 251 w 80773"/>
                <a:gd name="connsiteY4" fmla="*/ 36716 h 134825"/>
                <a:gd name="connsiteX5" fmla="*/ 10980 w 80773"/>
                <a:gd name="connsiteY5" fmla="*/ 48053 h 134825"/>
                <a:gd name="connsiteX6" fmla="*/ 21507 w 80773"/>
                <a:gd name="connsiteY6" fmla="*/ 37324 h 134825"/>
                <a:gd name="connsiteX7" fmla="*/ 10778 w 80773"/>
                <a:gd name="connsiteY7" fmla="*/ 26797 h 134825"/>
                <a:gd name="connsiteX8" fmla="*/ 8146 w 80773"/>
                <a:gd name="connsiteY8" fmla="*/ 26999 h 134825"/>
                <a:gd name="connsiteX9" fmla="*/ 35475 w 80773"/>
                <a:gd name="connsiteY9" fmla="*/ 6350 h 134825"/>
                <a:gd name="connsiteX10" fmla="*/ 62603 w 80773"/>
                <a:gd name="connsiteY10" fmla="*/ 39348 h 134825"/>
                <a:gd name="connsiteX11" fmla="*/ 41346 w 80773"/>
                <a:gd name="connsiteY11" fmla="*/ 84088 h 134825"/>
                <a:gd name="connsiteX12" fmla="*/ 2478 w 80773"/>
                <a:gd name="connsiteY12" fmla="*/ 127410 h 134825"/>
                <a:gd name="connsiteX13" fmla="*/ 251 w 80773"/>
                <a:gd name="connsiteY13" fmla="*/ 134900 h 134825"/>
                <a:gd name="connsiteX14" fmla="*/ 75356 w 80773"/>
                <a:gd name="connsiteY14" fmla="*/ 134900 h 134825"/>
                <a:gd name="connsiteX15" fmla="*/ 81025 w 80773"/>
                <a:gd name="connsiteY15" fmla="*/ 99676 h 134825"/>
                <a:gd name="connsiteX16" fmla="*/ 75964 w 80773"/>
                <a:gd name="connsiteY16" fmla="*/ 99676 h 134825"/>
                <a:gd name="connsiteX17" fmla="*/ 71510 w 80773"/>
                <a:gd name="connsiteY17" fmla="*/ 117693 h 134825"/>
                <a:gd name="connsiteX18" fmla="*/ 52278 w 80773"/>
                <a:gd name="connsiteY18" fmla="*/ 119312 h 134825"/>
                <a:gd name="connsiteX19" fmla="*/ 15839 w 80773"/>
                <a:gd name="connsiteY19" fmla="*/ 119312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839" y="119312"/>
                  </a:moveTo>
                  <a:lnTo>
                    <a:pt x="37297" y="98461"/>
                  </a:lnTo>
                  <a:cubicBezTo>
                    <a:pt x="68878" y="70524"/>
                    <a:pt x="81025" y="59592"/>
                    <a:pt x="81025" y="39348"/>
                  </a:cubicBezTo>
                  <a:cubicBezTo>
                    <a:pt x="81025" y="16270"/>
                    <a:pt x="62805" y="75"/>
                    <a:pt x="38107" y="75"/>
                  </a:cubicBezTo>
                  <a:cubicBezTo>
                    <a:pt x="15231" y="75"/>
                    <a:pt x="251" y="18699"/>
                    <a:pt x="251" y="36716"/>
                  </a:cubicBezTo>
                  <a:cubicBezTo>
                    <a:pt x="251" y="48053"/>
                    <a:pt x="10373" y="48053"/>
                    <a:pt x="10980" y="48053"/>
                  </a:cubicBezTo>
                  <a:cubicBezTo>
                    <a:pt x="14422" y="48053"/>
                    <a:pt x="21507" y="45624"/>
                    <a:pt x="21507" y="37324"/>
                  </a:cubicBezTo>
                  <a:cubicBezTo>
                    <a:pt x="21507" y="32060"/>
                    <a:pt x="17863" y="26797"/>
                    <a:pt x="10778" y="26797"/>
                  </a:cubicBezTo>
                  <a:cubicBezTo>
                    <a:pt x="9158" y="26797"/>
                    <a:pt x="8753" y="26797"/>
                    <a:pt x="8146" y="26999"/>
                  </a:cubicBezTo>
                  <a:cubicBezTo>
                    <a:pt x="12802" y="13841"/>
                    <a:pt x="23734" y="6350"/>
                    <a:pt x="35475" y="6350"/>
                  </a:cubicBezTo>
                  <a:cubicBezTo>
                    <a:pt x="53898" y="6350"/>
                    <a:pt x="62603" y="22748"/>
                    <a:pt x="62603" y="39348"/>
                  </a:cubicBezTo>
                  <a:cubicBezTo>
                    <a:pt x="62603" y="55543"/>
                    <a:pt x="52481" y="71536"/>
                    <a:pt x="41346" y="84088"/>
                  </a:cubicBezTo>
                  <a:lnTo>
                    <a:pt x="2478" y="127410"/>
                  </a:lnTo>
                  <a:cubicBezTo>
                    <a:pt x="251" y="129637"/>
                    <a:pt x="251" y="130042"/>
                    <a:pt x="251" y="134900"/>
                  </a:cubicBezTo>
                  <a:lnTo>
                    <a:pt x="75356" y="134900"/>
                  </a:lnTo>
                  <a:lnTo>
                    <a:pt x="81025" y="99676"/>
                  </a:lnTo>
                  <a:lnTo>
                    <a:pt x="75964" y="99676"/>
                  </a:lnTo>
                  <a:cubicBezTo>
                    <a:pt x="74951" y="105749"/>
                    <a:pt x="73534" y="114656"/>
                    <a:pt x="71510" y="117693"/>
                  </a:cubicBezTo>
                  <a:cubicBezTo>
                    <a:pt x="70093" y="119312"/>
                    <a:pt x="56732" y="119312"/>
                    <a:pt x="52278" y="119312"/>
                  </a:cubicBezTo>
                  <a:lnTo>
                    <a:pt x="15839" y="119312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形状 35">
              <a:extLst>
                <a:ext uri="{FF2B5EF4-FFF2-40B4-BE49-F238E27FC236}">
                  <a16:creationId xmlns:a16="http://schemas.microsoft.com/office/drawing/2014/main" id="{03FE90BE-23BC-5580-3D82-9B248ED057EE}"/>
                </a:ext>
              </a:extLst>
            </p:cNvPr>
            <p:cNvSpPr/>
            <p:nvPr>
              <p:custDataLst>
                <p:tags r:id="rId536"/>
              </p:custDataLst>
            </p:nvPr>
          </p:nvSpPr>
          <p:spPr>
            <a:xfrm>
              <a:off x="5886763" y="2786642"/>
              <a:ext cx="100208" cy="143125"/>
            </a:xfrm>
            <a:custGeom>
              <a:avLst/>
              <a:gdLst>
                <a:gd name="connsiteX0" fmla="*/ 61798 w 100208"/>
                <a:gd name="connsiteY0" fmla="*/ 81456 h 143125"/>
                <a:gd name="connsiteX1" fmla="*/ 83054 w 100208"/>
                <a:gd name="connsiteY1" fmla="*/ 138342 h 143125"/>
                <a:gd name="connsiteX2" fmla="*/ 93783 w 100208"/>
                <a:gd name="connsiteY2" fmla="*/ 142795 h 143125"/>
                <a:gd name="connsiteX3" fmla="*/ 98237 w 100208"/>
                <a:gd name="connsiteY3" fmla="*/ 142795 h 143125"/>
                <a:gd name="connsiteX4" fmla="*/ 100464 w 100208"/>
                <a:gd name="connsiteY4" fmla="*/ 140771 h 143125"/>
                <a:gd name="connsiteX5" fmla="*/ 99452 w 100208"/>
                <a:gd name="connsiteY5" fmla="*/ 138949 h 143125"/>
                <a:gd name="connsiteX6" fmla="*/ 94796 w 100208"/>
                <a:gd name="connsiteY6" fmla="*/ 129637 h 143125"/>
                <a:gd name="connsiteX7" fmla="*/ 53498 w 100208"/>
                <a:gd name="connsiteY7" fmla="*/ 14448 h 143125"/>
                <a:gd name="connsiteX8" fmla="*/ 28800 w 100208"/>
                <a:gd name="connsiteY8" fmla="*/ 75 h 143125"/>
                <a:gd name="connsiteX9" fmla="*/ 25156 w 100208"/>
                <a:gd name="connsiteY9" fmla="*/ 2301 h 143125"/>
                <a:gd name="connsiteX10" fmla="*/ 26978 w 100208"/>
                <a:gd name="connsiteY10" fmla="*/ 4326 h 143125"/>
                <a:gd name="connsiteX11" fmla="*/ 40137 w 100208"/>
                <a:gd name="connsiteY11" fmla="*/ 20521 h 143125"/>
                <a:gd name="connsiteX12" fmla="*/ 59773 w 100208"/>
                <a:gd name="connsiteY12" fmla="*/ 75585 h 143125"/>
                <a:gd name="connsiteX13" fmla="*/ 3900 w 100208"/>
                <a:gd name="connsiteY13" fmla="*/ 131054 h 143125"/>
                <a:gd name="connsiteX14" fmla="*/ 256 w 100208"/>
                <a:gd name="connsiteY14" fmla="*/ 137330 h 143125"/>
                <a:gd name="connsiteX15" fmla="*/ 6329 w 100208"/>
                <a:gd name="connsiteY15" fmla="*/ 143200 h 143125"/>
                <a:gd name="connsiteX16" fmla="*/ 13010 w 100208"/>
                <a:gd name="connsiteY16" fmla="*/ 138949 h 143125"/>
                <a:gd name="connsiteX17" fmla="*/ 61798 w 100208"/>
                <a:gd name="connsiteY17" fmla="*/ 81456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208" h="143125">
                  <a:moveTo>
                    <a:pt x="61798" y="81456"/>
                  </a:moveTo>
                  <a:cubicBezTo>
                    <a:pt x="70098" y="102712"/>
                    <a:pt x="79815" y="133686"/>
                    <a:pt x="83054" y="138342"/>
                  </a:cubicBezTo>
                  <a:cubicBezTo>
                    <a:pt x="86293" y="142795"/>
                    <a:pt x="88318" y="142795"/>
                    <a:pt x="93783" y="142795"/>
                  </a:cubicBezTo>
                  <a:lnTo>
                    <a:pt x="98237" y="142795"/>
                  </a:lnTo>
                  <a:cubicBezTo>
                    <a:pt x="100262" y="142593"/>
                    <a:pt x="100464" y="141378"/>
                    <a:pt x="100464" y="140771"/>
                  </a:cubicBezTo>
                  <a:cubicBezTo>
                    <a:pt x="100464" y="140164"/>
                    <a:pt x="100059" y="139759"/>
                    <a:pt x="99452" y="138949"/>
                  </a:cubicBezTo>
                  <a:cubicBezTo>
                    <a:pt x="97427" y="136722"/>
                    <a:pt x="96213" y="133686"/>
                    <a:pt x="94796" y="129637"/>
                  </a:cubicBezTo>
                  <a:lnTo>
                    <a:pt x="53498" y="14448"/>
                  </a:lnTo>
                  <a:cubicBezTo>
                    <a:pt x="49246" y="2706"/>
                    <a:pt x="38315" y="75"/>
                    <a:pt x="28800" y="75"/>
                  </a:cubicBezTo>
                  <a:cubicBezTo>
                    <a:pt x="27788" y="75"/>
                    <a:pt x="25156" y="75"/>
                    <a:pt x="25156" y="2301"/>
                  </a:cubicBezTo>
                  <a:cubicBezTo>
                    <a:pt x="25156" y="3921"/>
                    <a:pt x="26776" y="4326"/>
                    <a:pt x="26978" y="4326"/>
                  </a:cubicBezTo>
                  <a:cubicBezTo>
                    <a:pt x="33659" y="5541"/>
                    <a:pt x="35076" y="6755"/>
                    <a:pt x="40137" y="20521"/>
                  </a:cubicBezTo>
                  <a:lnTo>
                    <a:pt x="59773" y="75585"/>
                  </a:lnTo>
                  <a:lnTo>
                    <a:pt x="3900" y="131054"/>
                  </a:lnTo>
                  <a:cubicBezTo>
                    <a:pt x="1470" y="133483"/>
                    <a:pt x="256" y="134698"/>
                    <a:pt x="256" y="137330"/>
                  </a:cubicBezTo>
                  <a:cubicBezTo>
                    <a:pt x="256" y="140771"/>
                    <a:pt x="3090" y="143200"/>
                    <a:pt x="6329" y="143200"/>
                  </a:cubicBezTo>
                  <a:cubicBezTo>
                    <a:pt x="9568" y="143200"/>
                    <a:pt x="11390" y="140973"/>
                    <a:pt x="13010" y="138949"/>
                  </a:cubicBezTo>
                  <a:lnTo>
                    <a:pt x="61798" y="81456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形状 36">
              <a:extLst>
                <a:ext uri="{FF2B5EF4-FFF2-40B4-BE49-F238E27FC236}">
                  <a16:creationId xmlns:a16="http://schemas.microsoft.com/office/drawing/2014/main" id="{30B91F7E-C61C-1178-CC3A-805BE031F022}"/>
                </a:ext>
              </a:extLst>
            </p:cNvPr>
            <p:cNvSpPr/>
            <p:nvPr>
              <p:custDataLst>
                <p:tags r:id="rId537"/>
              </p:custDataLst>
            </p:nvPr>
          </p:nvSpPr>
          <p:spPr>
            <a:xfrm>
              <a:off x="6009571" y="2863407"/>
              <a:ext cx="51581" cy="94094"/>
            </a:xfrm>
            <a:custGeom>
              <a:avLst/>
              <a:gdLst>
                <a:gd name="connsiteX0" fmla="*/ 32288 w 51581"/>
                <a:gd name="connsiteY0" fmla="*/ 4044 h 94094"/>
                <a:gd name="connsiteX1" fmla="*/ 28036 w 51581"/>
                <a:gd name="connsiteY1" fmla="*/ 76 h 94094"/>
                <a:gd name="connsiteX2" fmla="*/ 262 w 51581"/>
                <a:gd name="connsiteY2" fmla="*/ 9145 h 94094"/>
                <a:gd name="connsiteX3" fmla="*/ 262 w 51581"/>
                <a:gd name="connsiteY3" fmla="*/ 14247 h 94094"/>
                <a:gd name="connsiteX4" fmla="*/ 20809 w 51581"/>
                <a:gd name="connsiteY4" fmla="*/ 10279 h 94094"/>
                <a:gd name="connsiteX5" fmla="*/ 20809 w 51581"/>
                <a:gd name="connsiteY5" fmla="*/ 82551 h 94094"/>
                <a:gd name="connsiteX6" fmla="*/ 6638 w 51581"/>
                <a:gd name="connsiteY6" fmla="*/ 89069 h 94094"/>
                <a:gd name="connsiteX7" fmla="*/ 1254 w 51581"/>
                <a:gd name="connsiteY7" fmla="*/ 89069 h 94094"/>
                <a:gd name="connsiteX8" fmla="*/ 1254 w 51581"/>
                <a:gd name="connsiteY8" fmla="*/ 94171 h 94094"/>
                <a:gd name="connsiteX9" fmla="*/ 26478 w 51581"/>
                <a:gd name="connsiteY9" fmla="*/ 93604 h 94094"/>
                <a:gd name="connsiteX10" fmla="*/ 51844 w 51581"/>
                <a:gd name="connsiteY10" fmla="*/ 94171 h 94094"/>
                <a:gd name="connsiteX11" fmla="*/ 51844 w 51581"/>
                <a:gd name="connsiteY11" fmla="*/ 89069 h 94094"/>
                <a:gd name="connsiteX12" fmla="*/ 46459 w 51581"/>
                <a:gd name="connsiteY12" fmla="*/ 89069 h 94094"/>
                <a:gd name="connsiteX13" fmla="*/ 32288 w 51581"/>
                <a:gd name="connsiteY13" fmla="*/ 82551 h 94094"/>
                <a:gd name="connsiteX14" fmla="*/ 32288 w 51581"/>
                <a:gd name="connsiteY14" fmla="*/ 4044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288" y="4044"/>
                  </a:moveTo>
                  <a:cubicBezTo>
                    <a:pt x="32288" y="218"/>
                    <a:pt x="32004" y="76"/>
                    <a:pt x="28036" y="76"/>
                  </a:cubicBezTo>
                  <a:cubicBezTo>
                    <a:pt x="18967" y="9004"/>
                    <a:pt x="6072" y="9145"/>
                    <a:pt x="262" y="9145"/>
                  </a:cubicBezTo>
                  <a:lnTo>
                    <a:pt x="262" y="14247"/>
                  </a:lnTo>
                  <a:cubicBezTo>
                    <a:pt x="3663" y="14247"/>
                    <a:pt x="13015" y="14247"/>
                    <a:pt x="20809" y="10279"/>
                  </a:cubicBezTo>
                  <a:lnTo>
                    <a:pt x="20809" y="82551"/>
                  </a:lnTo>
                  <a:cubicBezTo>
                    <a:pt x="20809" y="87227"/>
                    <a:pt x="20809" y="89069"/>
                    <a:pt x="6638" y="89069"/>
                  </a:cubicBezTo>
                  <a:lnTo>
                    <a:pt x="1254" y="89069"/>
                  </a:lnTo>
                  <a:lnTo>
                    <a:pt x="1254" y="94171"/>
                  </a:lnTo>
                  <a:cubicBezTo>
                    <a:pt x="3804" y="94029"/>
                    <a:pt x="21234" y="93604"/>
                    <a:pt x="26478" y="93604"/>
                  </a:cubicBezTo>
                  <a:cubicBezTo>
                    <a:pt x="30871" y="93604"/>
                    <a:pt x="48726" y="94029"/>
                    <a:pt x="51844" y="94171"/>
                  </a:cubicBezTo>
                  <a:lnTo>
                    <a:pt x="51844" y="89069"/>
                  </a:lnTo>
                  <a:lnTo>
                    <a:pt x="46459" y="89069"/>
                  </a:lnTo>
                  <a:cubicBezTo>
                    <a:pt x="32288" y="89069"/>
                    <a:pt x="32288" y="87227"/>
                    <a:pt x="32288" y="82551"/>
                  </a:cubicBezTo>
                  <a:lnTo>
                    <a:pt x="32288" y="4044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形状 37">
              <a:extLst>
                <a:ext uri="{FF2B5EF4-FFF2-40B4-BE49-F238E27FC236}">
                  <a16:creationId xmlns:a16="http://schemas.microsoft.com/office/drawing/2014/main" id="{06459D55-B4AB-1839-3F86-731A31E0BCD0}"/>
                </a:ext>
              </a:extLst>
            </p:cNvPr>
            <p:cNvSpPr/>
            <p:nvPr>
              <p:custDataLst>
                <p:tags r:id="rId538"/>
              </p:custDataLst>
            </p:nvPr>
          </p:nvSpPr>
          <p:spPr>
            <a:xfrm>
              <a:off x="6082472" y="2863407"/>
              <a:ext cx="65185" cy="96928"/>
            </a:xfrm>
            <a:custGeom>
              <a:avLst/>
              <a:gdLst>
                <a:gd name="connsiteX0" fmla="*/ 31300 w 65185"/>
                <a:gd name="connsiteY0" fmla="*/ 46840 h 96928"/>
                <a:gd name="connsiteX1" fmla="*/ 50289 w 65185"/>
                <a:gd name="connsiteY1" fmla="*/ 69655 h 96928"/>
                <a:gd name="connsiteX2" fmla="*/ 31867 w 65185"/>
                <a:gd name="connsiteY2" fmla="*/ 92470 h 96928"/>
                <a:gd name="connsiteX3" fmla="*/ 7776 w 65185"/>
                <a:gd name="connsiteY3" fmla="*/ 82551 h 96928"/>
                <a:gd name="connsiteX4" fmla="*/ 15995 w 65185"/>
                <a:gd name="connsiteY4" fmla="*/ 74615 h 96928"/>
                <a:gd name="connsiteX5" fmla="*/ 8201 w 65185"/>
                <a:gd name="connsiteY5" fmla="*/ 66821 h 96928"/>
                <a:gd name="connsiteX6" fmla="*/ 266 w 65185"/>
                <a:gd name="connsiteY6" fmla="*/ 75040 h 96928"/>
                <a:gd name="connsiteX7" fmla="*/ 32150 w 65185"/>
                <a:gd name="connsiteY7" fmla="*/ 97005 h 96928"/>
                <a:gd name="connsiteX8" fmla="*/ 65451 w 65185"/>
                <a:gd name="connsiteY8" fmla="*/ 69655 h 96928"/>
                <a:gd name="connsiteX9" fmla="*/ 40794 w 65185"/>
                <a:gd name="connsiteY9" fmla="*/ 44289 h 96928"/>
                <a:gd name="connsiteX10" fmla="*/ 61059 w 65185"/>
                <a:gd name="connsiteY10" fmla="*/ 19632 h 96928"/>
                <a:gd name="connsiteX11" fmla="*/ 32433 w 65185"/>
                <a:gd name="connsiteY11" fmla="*/ 76 h 96928"/>
                <a:gd name="connsiteX12" fmla="*/ 4659 w 65185"/>
                <a:gd name="connsiteY12" fmla="*/ 19065 h 96928"/>
                <a:gd name="connsiteX13" fmla="*/ 12027 w 65185"/>
                <a:gd name="connsiteY13" fmla="*/ 26576 h 96928"/>
                <a:gd name="connsiteX14" fmla="*/ 19254 w 65185"/>
                <a:gd name="connsiteY14" fmla="*/ 19348 h 96928"/>
                <a:gd name="connsiteX15" fmla="*/ 12027 w 65185"/>
                <a:gd name="connsiteY15" fmla="*/ 11980 h 96928"/>
                <a:gd name="connsiteX16" fmla="*/ 32008 w 65185"/>
                <a:gd name="connsiteY16" fmla="*/ 4186 h 96928"/>
                <a:gd name="connsiteX17" fmla="*/ 47313 w 65185"/>
                <a:gd name="connsiteY17" fmla="*/ 19632 h 96928"/>
                <a:gd name="connsiteX18" fmla="*/ 41644 w 65185"/>
                <a:gd name="connsiteY18" fmla="*/ 36495 h 96928"/>
                <a:gd name="connsiteX19" fmla="*/ 25915 w 65185"/>
                <a:gd name="connsiteY19" fmla="*/ 42589 h 96928"/>
                <a:gd name="connsiteX20" fmla="*/ 21380 w 65185"/>
                <a:gd name="connsiteY20" fmla="*/ 43014 h 96928"/>
                <a:gd name="connsiteX21" fmla="*/ 19963 w 65185"/>
                <a:gd name="connsiteY21" fmla="*/ 44856 h 96928"/>
                <a:gd name="connsiteX22" fmla="*/ 23647 w 65185"/>
                <a:gd name="connsiteY22" fmla="*/ 46840 h 96928"/>
                <a:gd name="connsiteX23" fmla="*/ 31300 w 65185"/>
                <a:gd name="connsiteY23" fmla="*/ 46840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300" y="46840"/>
                  </a:moveTo>
                  <a:cubicBezTo>
                    <a:pt x="42353" y="46840"/>
                    <a:pt x="50289" y="54492"/>
                    <a:pt x="50289" y="69655"/>
                  </a:cubicBezTo>
                  <a:cubicBezTo>
                    <a:pt x="50289" y="87227"/>
                    <a:pt x="40086" y="92470"/>
                    <a:pt x="31867" y="92470"/>
                  </a:cubicBezTo>
                  <a:cubicBezTo>
                    <a:pt x="26198" y="92470"/>
                    <a:pt x="13728" y="90911"/>
                    <a:pt x="7776" y="82551"/>
                  </a:cubicBezTo>
                  <a:cubicBezTo>
                    <a:pt x="14436" y="82267"/>
                    <a:pt x="15995" y="77591"/>
                    <a:pt x="15995" y="74615"/>
                  </a:cubicBezTo>
                  <a:cubicBezTo>
                    <a:pt x="15995" y="70080"/>
                    <a:pt x="12594" y="66821"/>
                    <a:pt x="8201" y="66821"/>
                  </a:cubicBezTo>
                  <a:cubicBezTo>
                    <a:pt x="4233" y="66821"/>
                    <a:pt x="266" y="69230"/>
                    <a:pt x="266" y="75040"/>
                  </a:cubicBezTo>
                  <a:cubicBezTo>
                    <a:pt x="266" y="88361"/>
                    <a:pt x="15003" y="97005"/>
                    <a:pt x="32150" y="97005"/>
                  </a:cubicBezTo>
                  <a:cubicBezTo>
                    <a:pt x="51847" y="97005"/>
                    <a:pt x="65451" y="83826"/>
                    <a:pt x="65451" y="69655"/>
                  </a:cubicBezTo>
                  <a:cubicBezTo>
                    <a:pt x="65451" y="58602"/>
                    <a:pt x="56382" y="47549"/>
                    <a:pt x="40794" y="44289"/>
                  </a:cubicBezTo>
                  <a:cubicBezTo>
                    <a:pt x="55674" y="38904"/>
                    <a:pt x="61059" y="28276"/>
                    <a:pt x="61059" y="19632"/>
                  </a:cubicBezTo>
                  <a:cubicBezTo>
                    <a:pt x="61059" y="8437"/>
                    <a:pt x="48163" y="76"/>
                    <a:pt x="32433" y="76"/>
                  </a:cubicBezTo>
                  <a:cubicBezTo>
                    <a:pt x="16704" y="76"/>
                    <a:pt x="4659" y="7728"/>
                    <a:pt x="4659" y="19065"/>
                  </a:cubicBezTo>
                  <a:cubicBezTo>
                    <a:pt x="4659" y="23883"/>
                    <a:pt x="7776" y="26576"/>
                    <a:pt x="12027" y="26576"/>
                  </a:cubicBezTo>
                  <a:cubicBezTo>
                    <a:pt x="16420" y="26576"/>
                    <a:pt x="19254" y="23316"/>
                    <a:pt x="19254" y="19348"/>
                  </a:cubicBezTo>
                  <a:cubicBezTo>
                    <a:pt x="19254" y="15239"/>
                    <a:pt x="16420" y="12263"/>
                    <a:pt x="12027" y="11980"/>
                  </a:cubicBezTo>
                  <a:cubicBezTo>
                    <a:pt x="16987" y="5744"/>
                    <a:pt x="26765" y="4186"/>
                    <a:pt x="32008" y="4186"/>
                  </a:cubicBezTo>
                  <a:cubicBezTo>
                    <a:pt x="38385" y="4186"/>
                    <a:pt x="47313" y="7303"/>
                    <a:pt x="47313" y="19632"/>
                  </a:cubicBezTo>
                  <a:cubicBezTo>
                    <a:pt x="47313" y="25584"/>
                    <a:pt x="45329" y="32102"/>
                    <a:pt x="41644" y="36495"/>
                  </a:cubicBezTo>
                  <a:cubicBezTo>
                    <a:pt x="36968" y="41880"/>
                    <a:pt x="33000" y="42164"/>
                    <a:pt x="25915" y="42589"/>
                  </a:cubicBezTo>
                  <a:cubicBezTo>
                    <a:pt x="22372" y="42872"/>
                    <a:pt x="22089" y="42872"/>
                    <a:pt x="21380" y="43014"/>
                  </a:cubicBezTo>
                  <a:cubicBezTo>
                    <a:pt x="21097" y="43014"/>
                    <a:pt x="19963" y="43297"/>
                    <a:pt x="19963" y="44856"/>
                  </a:cubicBezTo>
                  <a:cubicBezTo>
                    <a:pt x="19963" y="46840"/>
                    <a:pt x="21238" y="46840"/>
                    <a:pt x="23647" y="46840"/>
                  </a:cubicBezTo>
                  <a:lnTo>
                    <a:pt x="31300" y="46840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形状 38">
              <a:extLst>
                <a:ext uri="{FF2B5EF4-FFF2-40B4-BE49-F238E27FC236}">
                  <a16:creationId xmlns:a16="http://schemas.microsoft.com/office/drawing/2014/main" id="{8233267B-DD50-2471-C8B0-29AA30F0E3D4}"/>
                </a:ext>
              </a:extLst>
            </p:cNvPr>
            <p:cNvSpPr/>
            <p:nvPr>
              <p:custDataLst>
                <p:tags r:id="rId539"/>
              </p:custDataLst>
            </p:nvPr>
          </p:nvSpPr>
          <p:spPr>
            <a:xfrm>
              <a:off x="6171508" y="2837657"/>
              <a:ext cx="88871" cy="91705"/>
            </a:xfrm>
            <a:custGeom>
              <a:avLst/>
              <a:gdLst>
                <a:gd name="connsiteX0" fmla="*/ 89142 w 88871"/>
                <a:gd name="connsiteY0" fmla="*/ 14246 h 91705"/>
                <a:gd name="connsiteX1" fmla="*/ 80234 w 88871"/>
                <a:gd name="connsiteY1" fmla="*/ 75 h 91705"/>
                <a:gd name="connsiteX2" fmla="*/ 70315 w 88871"/>
                <a:gd name="connsiteY2" fmla="*/ 9792 h 91705"/>
                <a:gd name="connsiteX3" fmla="*/ 73554 w 88871"/>
                <a:gd name="connsiteY3" fmla="*/ 15865 h 91705"/>
                <a:gd name="connsiteX4" fmla="*/ 80437 w 88871"/>
                <a:gd name="connsiteY4" fmla="*/ 32465 h 91705"/>
                <a:gd name="connsiteX5" fmla="*/ 44402 w 88871"/>
                <a:gd name="connsiteY5" fmla="*/ 87327 h 91705"/>
                <a:gd name="connsiteX6" fmla="*/ 29421 w 88871"/>
                <a:gd name="connsiteY6" fmla="*/ 69714 h 91705"/>
                <a:gd name="connsiteX7" fmla="*/ 41163 w 88871"/>
                <a:gd name="connsiteY7" fmla="*/ 26797 h 91705"/>
                <a:gd name="connsiteX8" fmla="*/ 43592 w 88871"/>
                <a:gd name="connsiteY8" fmla="*/ 16675 h 91705"/>
                <a:gd name="connsiteX9" fmla="*/ 26992 w 88871"/>
                <a:gd name="connsiteY9" fmla="*/ 75 h 91705"/>
                <a:gd name="connsiteX10" fmla="*/ 270 w 88871"/>
                <a:gd name="connsiteY10" fmla="*/ 31251 h 91705"/>
                <a:gd name="connsiteX11" fmla="*/ 2699 w 88871"/>
                <a:gd name="connsiteY11" fmla="*/ 33275 h 91705"/>
                <a:gd name="connsiteX12" fmla="*/ 5938 w 88871"/>
                <a:gd name="connsiteY12" fmla="*/ 29631 h 91705"/>
                <a:gd name="connsiteX13" fmla="*/ 26385 w 88871"/>
                <a:gd name="connsiteY13" fmla="*/ 4528 h 91705"/>
                <a:gd name="connsiteX14" fmla="*/ 31446 w 88871"/>
                <a:gd name="connsiteY14" fmla="*/ 11006 h 91705"/>
                <a:gd name="connsiteX15" fmla="*/ 28004 w 88871"/>
                <a:gd name="connsiteY15" fmla="*/ 25177 h 91705"/>
                <a:gd name="connsiteX16" fmla="*/ 16465 w 88871"/>
                <a:gd name="connsiteY16" fmla="*/ 66678 h 91705"/>
                <a:gd name="connsiteX17" fmla="*/ 43592 w 88871"/>
                <a:gd name="connsiteY17" fmla="*/ 91780 h 91705"/>
                <a:gd name="connsiteX18" fmla="*/ 89142 w 88871"/>
                <a:gd name="connsiteY18" fmla="*/ 1424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142" y="14246"/>
                  </a:moveTo>
                  <a:cubicBezTo>
                    <a:pt x="89142" y="3314"/>
                    <a:pt x="83878" y="75"/>
                    <a:pt x="80234" y="75"/>
                  </a:cubicBezTo>
                  <a:cubicBezTo>
                    <a:pt x="75173" y="75"/>
                    <a:pt x="70315" y="5338"/>
                    <a:pt x="70315" y="9792"/>
                  </a:cubicBezTo>
                  <a:cubicBezTo>
                    <a:pt x="70315" y="12424"/>
                    <a:pt x="71327" y="13638"/>
                    <a:pt x="73554" y="15865"/>
                  </a:cubicBezTo>
                  <a:cubicBezTo>
                    <a:pt x="77805" y="19914"/>
                    <a:pt x="80437" y="25177"/>
                    <a:pt x="80437" y="32465"/>
                  </a:cubicBezTo>
                  <a:cubicBezTo>
                    <a:pt x="80437" y="40968"/>
                    <a:pt x="68088" y="87327"/>
                    <a:pt x="44402" y="87327"/>
                  </a:cubicBezTo>
                  <a:cubicBezTo>
                    <a:pt x="34078" y="87327"/>
                    <a:pt x="29421" y="80241"/>
                    <a:pt x="29421" y="69714"/>
                  </a:cubicBezTo>
                  <a:cubicBezTo>
                    <a:pt x="29421" y="58378"/>
                    <a:pt x="34887" y="43599"/>
                    <a:pt x="41163" y="26797"/>
                  </a:cubicBezTo>
                  <a:cubicBezTo>
                    <a:pt x="42580" y="23355"/>
                    <a:pt x="43592" y="20521"/>
                    <a:pt x="43592" y="16675"/>
                  </a:cubicBezTo>
                  <a:cubicBezTo>
                    <a:pt x="43592" y="7565"/>
                    <a:pt x="37114" y="75"/>
                    <a:pt x="26992" y="75"/>
                  </a:cubicBezTo>
                  <a:cubicBezTo>
                    <a:pt x="7963" y="75"/>
                    <a:pt x="270" y="29429"/>
                    <a:pt x="270" y="31251"/>
                  </a:cubicBezTo>
                  <a:cubicBezTo>
                    <a:pt x="270" y="33275"/>
                    <a:pt x="2294" y="33275"/>
                    <a:pt x="2699" y="33275"/>
                  </a:cubicBezTo>
                  <a:cubicBezTo>
                    <a:pt x="4724" y="33275"/>
                    <a:pt x="4926" y="32870"/>
                    <a:pt x="5938" y="29631"/>
                  </a:cubicBezTo>
                  <a:cubicBezTo>
                    <a:pt x="11809" y="9184"/>
                    <a:pt x="20514" y="4528"/>
                    <a:pt x="26385" y="4528"/>
                  </a:cubicBezTo>
                  <a:cubicBezTo>
                    <a:pt x="28004" y="4528"/>
                    <a:pt x="31446" y="4528"/>
                    <a:pt x="31446" y="11006"/>
                  </a:cubicBezTo>
                  <a:cubicBezTo>
                    <a:pt x="31446" y="16067"/>
                    <a:pt x="29421" y="21533"/>
                    <a:pt x="28004" y="25177"/>
                  </a:cubicBezTo>
                  <a:cubicBezTo>
                    <a:pt x="19097" y="48660"/>
                    <a:pt x="16465" y="57973"/>
                    <a:pt x="16465" y="66678"/>
                  </a:cubicBezTo>
                  <a:cubicBezTo>
                    <a:pt x="16465" y="88541"/>
                    <a:pt x="34280" y="91780"/>
                    <a:pt x="43592" y="91780"/>
                  </a:cubicBezTo>
                  <a:cubicBezTo>
                    <a:pt x="77602" y="91780"/>
                    <a:pt x="89142" y="24772"/>
                    <a:pt x="89142" y="14246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形状 39">
              <a:extLst>
                <a:ext uri="{FF2B5EF4-FFF2-40B4-BE49-F238E27FC236}">
                  <a16:creationId xmlns:a16="http://schemas.microsoft.com/office/drawing/2014/main" id="{4A468775-E061-71C2-AEFE-91B8CD13E638}"/>
                </a:ext>
              </a:extLst>
            </p:cNvPr>
            <p:cNvSpPr/>
            <p:nvPr>
              <p:custDataLst>
                <p:tags r:id="rId540"/>
              </p:custDataLst>
            </p:nvPr>
          </p:nvSpPr>
          <p:spPr>
            <a:xfrm>
              <a:off x="6276900" y="2837657"/>
              <a:ext cx="88871" cy="91705"/>
            </a:xfrm>
            <a:custGeom>
              <a:avLst/>
              <a:gdLst>
                <a:gd name="connsiteX0" fmla="*/ 89147 w 88871"/>
                <a:gd name="connsiteY0" fmla="*/ 14246 h 91705"/>
                <a:gd name="connsiteX1" fmla="*/ 80239 w 88871"/>
                <a:gd name="connsiteY1" fmla="*/ 75 h 91705"/>
                <a:gd name="connsiteX2" fmla="*/ 70320 w 88871"/>
                <a:gd name="connsiteY2" fmla="*/ 9792 h 91705"/>
                <a:gd name="connsiteX3" fmla="*/ 73559 w 88871"/>
                <a:gd name="connsiteY3" fmla="*/ 15865 h 91705"/>
                <a:gd name="connsiteX4" fmla="*/ 80442 w 88871"/>
                <a:gd name="connsiteY4" fmla="*/ 32465 h 91705"/>
                <a:gd name="connsiteX5" fmla="*/ 44407 w 88871"/>
                <a:gd name="connsiteY5" fmla="*/ 87327 h 91705"/>
                <a:gd name="connsiteX6" fmla="*/ 29427 w 88871"/>
                <a:gd name="connsiteY6" fmla="*/ 69714 h 91705"/>
                <a:gd name="connsiteX7" fmla="*/ 41168 w 88871"/>
                <a:gd name="connsiteY7" fmla="*/ 26797 h 91705"/>
                <a:gd name="connsiteX8" fmla="*/ 43598 w 88871"/>
                <a:gd name="connsiteY8" fmla="*/ 16675 h 91705"/>
                <a:gd name="connsiteX9" fmla="*/ 26997 w 88871"/>
                <a:gd name="connsiteY9" fmla="*/ 75 h 91705"/>
                <a:gd name="connsiteX10" fmla="*/ 275 w 88871"/>
                <a:gd name="connsiteY10" fmla="*/ 31251 h 91705"/>
                <a:gd name="connsiteX11" fmla="*/ 2704 w 88871"/>
                <a:gd name="connsiteY11" fmla="*/ 33275 h 91705"/>
                <a:gd name="connsiteX12" fmla="*/ 5944 w 88871"/>
                <a:gd name="connsiteY12" fmla="*/ 29631 h 91705"/>
                <a:gd name="connsiteX13" fmla="*/ 26390 w 88871"/>
                <a:gd name="connsiteY13" fmla="*/ 4528 h 91705"/>
                <a:gd name="connsiteX14" fmla="*/ 31451 w 88871"/>
                <a:gd name="connsiteY14" fmla="*/ 11006 h 91705"/>
                <a:gd name="connsiteX15" fmla="*/ 28010 w 88871"/>
                <a:gd name="connsiteY15" fmla="*/ 25177 h 91705"/>
                <a:gd name="connsiteX16" fmla="*/ 16470 w 88871"/>
                <a:gd name="connsiteY16" fmla="*/ 66678 h 91705"/>
                <a:gd name="connsiteX17" fmla="*/ 43598 w 88871"/>
                <a:gd name="connsiteY17" fmla="*/ 91780 h 91705"/>
                <a:gd name="connsiteX18" fmla="*/ 89147 w 88871"/>
                <a:gd name="connsiteY18" fmla="*/ 1424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147" y="14246"/>
                  </a:moveTo>
                  <a:cubicBezTo>
                    <a:pt x="89147" y="3314"/>
                    <a:pt x="83883" y="75"/>
                    <a:pt x="80239" y="75"/>
                  </a:cubicBezTo>
                  <a:cubicBezTo>
                    <a:pt x="75178" y="75"/>
                    <a:pt x="70320" y="5338"/>
                    <a:pt x="70320" y="9792"/>
                  </a:cubicBezTo>
                  <a:cubicBezTo>
                    <a:pt x="70320" y="12424"/>
                    <a:pt x="71332" y="13638"/>
                    <a:pt x="73559" y="15865"/>
                  </a:cubicBezTo>
                  <a:cubicBezTo>
                    <a:pt x="77810" y="19914"/>
                    <a:pt x="80442" y="25177"/>
                    <a:pt x="80442" y="32465"/>
                  </a:cubicBezTo>
                  <a:cubicBezTo>
                    <a:pt x="80442" y="40968"/>
                    <a:pt x="68093" y="87327"/>
                    <a:pt x="44407" y="87327"/>
                  </a:cubicBezTo>
                  <a:cubicBezTo>
                    <a:pt x="34083" y="87327"/>
                    <a:pt x="29427" y="80241"/>
                    <a:pt x="29427" y="69714"/>
                  </a:cubicBezTo>
                  <a:cubicBezTo>
                    <a:pt x="29427" y="58378"/>
                    <a:pt x="34893" y="43599"/>
                    <a:pt x="41168" y="26797"/>
                  </a:cubicBezTo>
                  <a:cubicBezTo>
                    <a:pt x="42585" y="23355"/>
                    <a:pt x="43598" y="20521"/>
                    <a:pt x="43598" y="16675"/>
                  </a:cubicBezTo>
                  <a:cubicBezTo>
                    <a:pt x="43598" y="7565"/>
                    <a:pt x="37119" y="75"/>
                    <a:pt x="26997" y="75"/>
                  </a:cubicBezTo>
                  <a:cubicBezTo>
                    <a:pt x="7968" y="75"/>
                    <a:pt x="275" y="29429"/>
                    <a:pt x="275" y="31251"/>
                  </a:cubicBezTo>
                  <a:cubicBezTo>
                    <a:pt x="275" y="33275"/>
                    <a:pt x="2300" y="33275"/>
                    <a:pt x="2704" y="33275"/>
                  </a:cubicBezTo>
                  <a:cubicBezTo>
                    <a:pt x="4729" y="33275"/>
                    <a:pt x="4931" y="32870"/>
                    <a:pt x="5944" y="29631"/>
                  </a:cubicBezTo>
                  <a:cubicBezTo>
                    <a:pt x="11814" y="9184"/>
                    <a:pt x="20519" y="4528"/>
                    <a:pt x="26390" y="4528"/>
                  </a:cubicBezTo>
                  <a:cubicBezTo>
                    <a:pt x="28010" y="4528"/>
                    <a:pt x="31451" y="4528"/>
                    <a:pt x="31451" y="11006"/>
                  </a:cubicBezTo>
                  <a:cubicBezTo>
                    <a:pt x="31451" y="16067"/>
                    <a:pt x="29427" y="21533"/>
                    <a:pt x="28010" y="25177"/>
                  </a:cubicBezTo>
                  <a:cubicBezTo>
                    <a:pt x="19102" y="48660"/>
                    <a:pt x="16470" y="57973"/>
                    <a:pt x="16470" y="66678"/>
                  </a:cubicBezTo>
                  <a:cubicBezTo>
                    <a:pt x="16470" y="88541"/>
                    <a:pt x="34285" y="91780"/>
                    <a:pt x="43598" y="91780"/>
                  </a:cubicBezTo>
                  <a:cubicBezTo>
                    <a:pt x="77608" y="91780"/>
                    <a:pt x="89147" y="24772"/>
                    <a:pt x="89147" y="14246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形状 40">
              <a:extLst>
                <a:ext uri="{FF2B5EF4-FFF2-40B4-BE49-F238E27FC236}">
                  <a16:creationId xmlns:a16="http://schemas.microsoft.com/office/drawing/2014/main" id="{A72E629A-6A5E-A6A9-3748-7B5344E8A029}"/>
                </a:ext>
              </a:extLst>
            </p:cNvPr>
            <p:cNvSpPr/>
            <p:nvPr>
              <p:custDataLst>
                <p:tags r:id="rId541"/>
              </p:custDataLst>
            </p:nvPr>
          </p:nvSpPr>
          <p:spPr>
            <a:xfrm>
              <a:off x="6379076" y="2859156"/>
              <a:ext cx="81765" cy="127254"/>
            </a:xfrm>
            <a:custGeom>
              <a:avLst/>
              <a:gdLst>
                <a:gd name="connsiteX0" fmla="*/ 60081 w 81765"/>
                <a:gd name="connsiteY0" fmla="*/ 1918 h 127254"/>
                <a:gd name="connsiteX1" fmla="*/ 57672 w 81765"/>
                <a:gd name="connsiteY1" fmla="*/ 76 h 127254"/>
                <a:gd name="connsiteX2" fmla="*/ 54838 w 81765"/>
                <a:gd name="connsiteY2" fmla="*/ 3194 h 127254"/>
                <a:gd name="connsiteX3" fmla="*/ 46760 w 81765"/>
                <a:gd name="connsiteY3" fmla="*/ 35645 h 127254"/>
                <a:gd name="connsiteX4" fmla="*/ 280 w 81765"/>
                <a:gd name="connsiteY4" fmla="*/ 73765 h 127254"/>
                <a:gd name="connsiteX5" fmla="*/ 30606 w 81765"/>
                <a:gd name="connsiteY5" fmla="*/ 99981 h 127254"/>
                <a:gd name="connsiteX6" fmla="*/ 27346 w 81765"/>
                <a:gd name="connsiteY6" fmla="*/ 113301 h 127254"/>
                <a:gd name="connsiteX7" fmla="*/ 24371 w 81765"/>
                <a:gd name="connsiteY7" fmla="*/ 125630 h 127254"/>
                <a:gd name="connsiteX8" fmla="*/ 26638 w 81765"/>
                <a:gd name="connsiteY8" fmla="*/ 127330 h 127254"/>
                <a:gd name="connsiteX9" fmla="*/ 29614 w 81765"/>
                <a:gd name="connsiteY9" fmla="*/ 123929 h 127254"/>
                <a:gd name="connsiteX10" fmla="*/ 35565 w 81765"/>
                <a:gd name="connsiteY10" fmla="*/ 100122 h 127254"/>
                <a:gd name="connsiteX11" fmla="*/ 82046 w 81765"/>
                <a:gd name="connsiteY11" fmla="*/ 62003 h 127254"/>
                <a:gd name="connsiteX12" fmla="*/ 51720 w 81765"/>
                <a:gd name="connsiteY12" fmla="*/ 35787 h 127254"/>
                <a:gd name="connsiteX13" fmla="*/ 60081 w 81765"/>
                <a:gd name="connsiteY13" fmla="*/ 1918 h 127254"/>
                <a:gd name="connsiteX14" fmla="*/ 31598 w 81765"/>
                <a:gd name="connsiteY14" fmla="*/ 96013 h 127254"/>
                <a:gd name="connsiteX15" fmla="*/ 10625 w 81765"/>
                <a:gd name="connsiteY15" fmla="*/ 76174 h 127254"/>
                <a:gd name="connsiteX16" fmla="*/ 45627 w 81765"/>
                <a:gd name="connsiteY16" fmla="*/ 39755 h 127254"/>
                <a:gd name="connsiteX17" fmla="*/ 31598 w 81765"/>
                <a:gd name="connsiteY17" fmla="*/ 96013 h 127254"/>
                <a:gd name="connsiteX18" fmla="*/ 50587 w 81765"/>
                <a:gd name="connsiteY18" fmla="*/ 39755 h 127254"/>
                <a:gd name="connsiteX19" fmla="*/ 71701 w 81765"/>
                <a:gd name="connsiteY19" fmla="*/ 59594 h 127254"/>
                <a:gd name="connsiteX20" fmla="*/ 36557 w 81765"/>
                <a:gd name="connsiteY20" fmla="*/ 96013 h 127254"/>
                <a:gd name="connsiteX21" fmla="*/ 50587 w 81765"/>
                <a:gd name="connsiteY21" fmla="*/ 39755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7254">
                  <a:moveTo>
                    <a:pt x="60081" y="1918"/>
                  </a:moveTo>
                  <a:cubicBezTo>
                    <a:pt x="60081" y="76"/>
                    <a:pt x="58381" y="76"/>
                    <a:pt x="57672" y="76"/>
                  </a:cubicBezTo>
                  <a:cubicBezTo>
                    <a:pt x="55546" y="76"/>
                    <a:pt x="55405" y="785"/>
                    <a:pt x="54838" y="3194"/>
                  </a:cubicBezTo>
                  <a:lnTo>
                    <a:pt x="46760" y="35645"/>
                  </a:lnTo>
                  <a:cubicBezTo>
                    <a:pt x="21678" y="36779"/>
                    <a:pt x="280" y="54776"/>
                    <a:pt x="280" y="73765"/>
                  </a:cubicBezTo>
                  <a:cubicBezTo>
                    <a:pt x="280" y="89778"/>
                    <a:pt x="14876" y="99414"/>
                    <a:pt x="30606" y="99981"/>
                  </a:cubicBezTo>
                  <a:cubicBezTo>
                    <a:pt x="29472" y="104374"/>
                    <a:pt x="28480" y="108908"/>
                    <a:pt x="27346" y="113301"/>
                  </a:cubicBezTo>
                  <a:cubicBezTo>
                    <a:pt x="25646" y="119962"/>
                    <a:pt x="24371" y="125205"/>
                    <a:pt x="24371" y="125630"/>
                  </a:cubicBezTo>
                  <a:cubicBezTo>
                    <a:pt x="24371" y="127330"/>
                    <a:pt x="26213" y="127330"/>
                    <a:pt x="26638" y="127330"/>
                  </a:cubicBezTo>
                  <a:cubicBezTo>
                    <a:pt x="28763" y="127330"/>
                    <a:pt x="28905" y="126905"/>
                    <a:pt x="29614" y="123929"/>
                  </a:cubicBezTo>
                  <a:lnTo>
                    <a:pt x="35565" y="100122"/>
                  </a:lnTo>
                  <a:cubicBezTo>
                    <a:pt x="59798" y="99130"/>
                    <a:pt x="82046" y="81275"/>
                    <a:pt x="82046" y="62003"/>
                  </a:cubicBezTo>
                  <a:cubicBezTo>
                    <a:pt x="82046" y="47123"/>
                    <a:pt x="69009" y="36495"/>
                    <a:pt x="51720" y="35787"/>
                  </a:cubicBezTo>
                  <a:lnTo>
                    <a:pt x="60081" y="1918"/>
                  </a:lnTo>
                  <a:close/>
                  <a:moveTo>
                    <a:pt x="31598" y="96013"/>
                  </a:moveTo>
                  <a:cubicBezTo>
                    <a:pt x="20686" y="95446"/>
                    <a:pt x="10625" y="89494"/>
                    <a:pt x="10625" y="76174"/>
                  </a:cubicBezTo>
                  <a:cubicBezTo>
                    <a:pt x="10625" y="62003"/>
                    <a:pt x="21395" y="42022"/>
                    <a:pt x="45627" y="39755"/>
                  </a:cubicBezTo>
                  <a:lnTo>
                    <a:pt x="31598" y="96013"/>
                  </a:lnTo>
                  <a:close/>
                  <a:moveTo>
                    <a:pt x="50587" y="39755"/>
                  </a:moveTo>
                  <a:cubicBezTo>
                    <a:pt x="61498" y="40180"/>
                    <a:pt x="71701" y="46131"/>
                    <a:pt x="71701" y="59594"/>
                  </a:cubicBezTo>
                  <a:cubicBezTo>
                    <a:pt x="71701" y="75040"/>
                    <a:pt x="59514" y="94029"/>
                    <a:pt x="36557" y="96013"/>
                  </a:cubicBezTo>
                  <a:lnTo>
                    <a:pt x="50587" y="39755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形状 41">
              <a:extLst>
                <a:ext uri="{FF2B5EF4-FFF2-40B4-BE49-F238E27FC236}">
                  <a16:creationId xmlns:a16="http://schemas.microsoft.com/office/drawing/2014/main" id="{9A0C7E98-CF4D-09DD-44E3-9740C095ED05}"/>
                </a:ext>
              </a:extLst>
            </p:cNvPr>
            <p:cNvSpPr/>
            <p:nvPr>
              <p:custDataLst>
                <p:tags r:id="rId542"/>
              </p:custDataLst>
            </p:nvPr>
          </p:nvSpPr>
          <p:spPr>
            <a:xfrm>
              <a:off x="4880688" y="3108118"/>
              <a:ext cx="80773" cy="134825"/>
            </a:xfrm>
            <a:custGeom>
              <a:avLst/>
              <a:gdLst>
                <a:gd name="connsiteX0" fmla="*/ 15794 w 80773"/>
                <a:gd name="connsiteY0" fmla="*/ 119328 h 134825"/>
                <a:gd name="connsiteX1" fmla="*/ 37253 w 80773"/>
                <a:gd name="connsiteY1" fmla="*/ 98476 h 134825"/>
                <a:gd name="connsiteX2" fmla="*/ 80980 w 80773"/>
                <a:gd name="connsiteY2" fmla="*/ 39364 h 134825"/>
                <a:gd name="connsiteX3" fmla="*/ 38063 w 80773"/>
                <a:gd name="connsiteY3" fmla="*/ 90 h 134825"/>
                <a:gd name="connsiteX4" fmla="*/ 206 w 80773"/>
                <a:gd name="connsiteY4" fmla="*/ 36732 h 134825"/>
                <a:gd name="connsiteX5" fmla="*/ 10936 w 80773"/>
                <a:gd name="connsiteY5" fmla="*/ 48069 h 134825"/>
                <a:gd name="connsiteX6" fmla="*/ 21463 w 80773"/>
                <a:gd name="connsiteY6" fmla="*/ 37339 h 134825"/>
                <a:gd name="connsiteX7" fmla="*/ 10733 w 80773"/>
                <a:gd name="connsiteY7" fmla="*/ 26812 h 134825"/>
                <a:gd name="connsiteX8" fmla="*/ 8101 w 80773"/>
                <a:gd name="connsiteY8" fmla="*/ 27015 h 134825"/>
                <a:gd name="connsiteX9" fmla="*/ 35431 w 80773"/>
                <a:gd name="connsiteY9" fmla="*/ 6366 h 134825"/>
                <a:gd name="connsiteX10" fmla="*/ 62558 w 80773"/>
                <a:gd name="connsiteY10" fmla="*/ 39364 h 134825"/>
                <a:gd name="connsiteX11" fmla="*/ 41302 w 80773"/>
                <a:gd name="connsiteY11" fmla="*/ 84103 h 134825"/>
                <a:gd name="connsiteX12" fmla="*/ 2433 w 80773"/>
                <a:gd name="connsiteY12" fmla="*/ 127425 h 134825"/>
                <a:gd name="connsiteX13" fmla="*/ 206 w 80773"/>
                <a:gd name="connsiteY13" fmla="*/ 134916 h 134825"/>
                <a:gd name="connsiteX14" fmla="*/ 75312 w 80773"/>
                <a:gd name="connsiteY14" fmla="*/ 134916 h 134825"/>
                <a:gd name="connsiteX15" fmla="*/ 80980 w 80773"/>
                <a:gd name="connsiteY15" fmla="*/ 99691 h 134825"/>
                <a:gd name="connsiteX16" fmla="*/ 75919 w 80773"/>
                <a:gd name="connsiteY16" fmla="*/ 99691 h 134825"/>
                <a:gd name="connsiteX17" fmla="*/ 71465 w 80773"/>
                <a:gd name="connsiteY17" fmla="*/ 117708 h 134825"/>
                <a:gd name="connsiteX18" fmla="*/ 52234 w 80773"/>
                <a:gd name="connsiteY18" fmla="*/ 119328 h 134825"/>
                <a:gd name="connsiteX19" fmla="*/ 15794 w 80773"/>
                <a:gd name="connsiteY19" fmla="*/ 11932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94" y="119328"/>
                  </a:moveTo>
                  <a:lnTo>
                    <a:pt x="37253" y="98476"/>
                  </a:lnTo>
                  <a:cubicBezTo>
                    <a:pt x="68834" y="70540"/>
                    <a:pt x="80980" y="59608"/>
                    <a:pt x="80980" y="39364"/>
                  </a:cubicBezTo>
                  <a:cubicBezTo>
                    <a:pt x="80980" y="16285"/>
                    <a:pt x="62761" y="90"/>
                    <a:pt x="38063" y="90"/>
                  </a:cubicBezTo>
                  <a:cubicBezTo>
                    <a:pt x="15187" y="90"/>
                    <a:pt x="206" y="18715"/>
                    <a:pt x="206" y="36732"/>
                  </a:cubicBezTo>
                  <a:cubicBezTo>
                    <a:pt x="206" y="48069"/>
                    <a:pt x="10328" y="48069"/>
                    <a:pt x="10936" y="48069"/>
                  </a:cubicBezTo>
                  <a:cubicBezTo>
                    <a:pt x="14377" y="48069"/>
                    <a:pt x="21463" y="45639"/>
                    <a:pt x="21463" y="37339"/>
                  </a:cubicBezTo>
                  <a:cubicBezTo>
                    <a:pt x="21463" y="32076"/>
                    <a:pt x="17819" y="26812"/>
                    <a:pt x="10733" y="26812"/>
                  </a:cubicBezTo>
                  <a:cubicBezTo>
                    <a:pt x="9114" y="26812"/>
                    <a:pt x="8709" y="26812"/>
                    <a:pt x="8101" y="27015"/>
                  </a:cubicBezTo>
                  <a:cubicBezTo>
                    <a:pt x="12758" y="13856"/>
                    <a:pt x="23689" y="6366"/>
                    <a:pt x="35431" y="6366"/>
                  </a:cubicBezTo>
                  <a:cubicBezTo>
                    <a:pt x="53853" y="6366"/>
                    <a:pt x="62558" y="22764"/>
                    <a:pt x="62558" y="39364"/>
                  </a:cubicBezTo>
                  <a:cubicBezTo>
                    <a:pt x="62558" y="55559"/>
                    <a:pt x="52436" y="71552"/>
                    <a:pt x="41302" y="84103"/>
                  </a:cubicBezTo>
                  <a:lnTo>
                    <a:pt x="2433" y="127425"/>
                  </a:lnTo>
                  <a:cubicBezTo>
                    <a:pt x="206" y="129652"/>
                    <a:pt x="206" y="130057"/>
                    <a:pt x="206" y="134916"/>
                  </a:cubicBezTo>
                  <a:lnTo>
                    <a:pt x="75312" y="134916"/>
                  </a:lnTo>
                  <a:lnTo>
                    <a:pt x="80980" y="99691"/>
                  </a:lnTo>
                  <a:lnTo>
                    <a:pt x="75919" y="99691"/>
                  </a:lnTo>
                  <a:cubicBezTo>
                    <a:pt x="74907" y="105764"/>
                    <a:pt x="73490" y="114672"/>
                    <a:pt x="71465" y="117708"/>
                  </a:cubicBezTo>
                  <a:cubicBezTo>
                    <a:pt x="70048" y="119328"/>
                    <a:pt x="56687" y="119328"/>
                    <a:pt x="52234" y="119328"/>
                  </a:cubicBezTo>
                  <a:lnTo>
                    <a:pt x="15794" y="119328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形状 42">
              <a:extLst>
                <a:ext uri="{FF2B5EF4-FFF2-40B4-BE49-F238E27FC236}">
                  <a16:creationId xmlns:a16="http://schemas.microsoft.com/office/drawing/2014/main" id="{B3D4CD9F-7BB9-0C32-5E13-0646470BF5B3}"/>
                </a:ext>
              </a:extLst>
            </p:cNvPr>
            <p:cNvSpPr/>
            <p:nvPr>
              <p:custDataLst>
                <p:tags r:id="rId543"/>
              </p:custDataLst>
            </p:nvPr>
          </p:nvSpPr>
          <p:spPr>
            <a:xfrm>
              <a:off x="4982516" y="3102450"/>
              <a:ext cx="100208" cy="143125"/>
            </a:xfrm>
            <a:custGeom>
              <a:avLst/>
              <a:gdLst>
                <a:gd name="connsiteX0" fmla="*/ 61753 w 100208"/>
                <a:gd name="connsiteY0" fmla="*/ 81471 h 143125"/>
                <a:gd name="connsiteX1" fmla="*/ 83010 w 100208"/>
                <a:gd name="connsiteY1" fmla="*/ 138357 h 143125"/>
                <a:gd name="connsiteX2" fmla="*/ 93739 w 100208"/>
                <a:gd name="connsiteY2" fmla="*/ 142811 h 143125"/>
                <a:gd name="connsiteX3" fmla="*/ 98193 w 100208"/>
                <a:gd name="connsiteY3" fmla="*/ 142811 h 143125"/>
                <a:gd name="connsiteX4" fmla="*/ 100419 w 100208"/>
                <a:gd name="connsiteY4" fmla="*/ 140787 h 143125"/>
                <a:gd name="connsiteX5" fmla="*/ 99407 w 100208"/>
                <a:gd name="connsiteY5" fmla="*/ 138965 h 143125"/>
                <a:gd name="connsiteX6" fmla="*/ 94751 w 100208"/>
                <a:gd name="connsiteY6" fmla="*/ 129652 h 143125"/>
                <a:gd name="connsiteX7" fmla="*/ 53453 w 100208"/>
                <a:gd name="connsiteY7" fmla="*/ 14463 h 143125"/>
                <a:gd name="connsiteX8" fmla="*/ 28755 w 100208"/>
                <a:gd name="connsiteY8" fmla="*/ 90 h 143125"/>
                <a:gd name="connsiteX9" fmla="*/ 25111 w 100208"/>
                <a:gd name="connsiteY9" fmla="*/ 2317 h 143125"/>
                <a:gd name="connsiteX10" fmla="*/ 26933 w 100208"/>
                <a:gd name="connsiteY10" fmla="*/ 4341 h 143125"/>
                <a:gd name="connsiteX11" fmla="*/ 40092 w 100208"/>
                <a:gd name="connsiteY11" fmla="*/ 20537 h 143125"/>
                <a:gd name="connsiteX12" fmla="*/ 59729 w 100208"/>
                <a:gd name="connsiteY12" fmla="*/ 75601 h 143125"/>
                <a:gd name="connsiteX13" fmla="*/ 3855 w 100208"/>
                <a:gd name="connsiteY13" fmla="*/ 131069 h 143125"/>
                <a:gd name="connsiteX14" fmla="*/ 211 w 100208"/>
                <a:gd name="connsiteY14" fmla="*/ 137345 h 143125"/>
                <a:gd name="connsiteX15" fmla="*/ 6284 w 100208"/>
                <a:gd name="connsiteY15" fmla="*/ 143216 h 143125"/>
                <a:gd name="connsiteX16" fmla="*/ 12965 w 100208"/>
                <a:gd name="connsiteY16" fmla="*/ 138965 h 143125"/>
                <a:gd name="connsiteX17" fmla="*/ 61753 w 100208"/>
                <a:gd name="connsiteY17" fmla="*/ 81471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208" h="143125">
                  <a:moveTo>
                    <a:pt x="61753" y="81471"/>
                  </a:moveTo>
                  <a:cubicBezTo>
                    <a:pt x="70053" y="102728"/>
                    <a:pt x="79771" y="133701"/>
                    <a:pt x="83010" y="138357"/>
                  </a:cubicBezTo>
                  <a:cubicBezTo>
                    <a:pt x="86249" y="142811"/>
                    <a:pt x="88273" y="142811"/>
                    <a:pt x="93739" y="142811"/>
                  </a:cubicBezTo>
                  <a:lnTo>
                    <a:pt x="98193" y="142811"/>
                  </a:lnTo>
                  <a:cubicBezTo>
                    <a:pt x="100217" y="142609"/>
                    <a:pt x="100419" y="141394"/>
                    <a:pt x="100419" y="140787"/>
                  </a:cubicBezTo>
                  <a:cubicBezTo>
                    <a:pt x="100419" y="140179"/>
                    <a:pt x="100015" y="139774"/>
                    <a:pt x="99407" y="138965"/>
                  </a:cubicBezTo>
                  <a:cubicBezTo>
                    <a:pt x="97383" y="136738"/>
                    <a:pt x="96168" y="133701"/>
                    <a:pt x="94751" y="129652"/>
                  </a:cubicBezTo>
                  <a:lnTo>
                    <a:pt x="53453" y="14463"/>
                  </a:lnTo>
                  <a:cubicBezTo>
                    <a:pt x="49202" y="2722"/>
                    <a:pt x="38270" y="90"/>
                    <a:pt x="28755" y="90"/>
                  </a:cubicBezTo>
                  <a:cubicBezTo>
                    <a:pt x="27743" y="90"/>
                    <a:pt x="25111" y="90"/>
                    <a:pt x="25111" y="2317"/>
                  </a:cubicBezTo>
                  <a:cubicBezTo>
                    <a:pt x="25111" y="3937"/>
                    <a:pt x="26731" y="4341"/>
                    <a:pt x="26933" y="4341"/>
                  </a:cubicBezTo>
                  <a:cubicBezTo>
                    <a:pt x="33614" y="5556"/>
                    <a:pt x="35031" y="6771"/>
                    <a:pt x="40092" y="20537"/>
                  </a:cubicBezTo>
                  <a:lnTo>
                    <a:pt x="59729" y="75601"/>
                  </a:lnTo>
                  <a:lnTo>
                    <a:pt x="3855" y="131069"/>
                  </a:lnTo>
                  <a:cubicBezTo>
                    <a:pt x="1426" y="133499"/>
                    <a:pt x="211" y="134713"/>
                    <a:pt x="211" y="137345"/>
                  </a:cubicBezTo>
                  <a:cubicBezTo>
                    <a:pt x="211" y="140787"/>
                    <a:pt x="3045" y="143216"/>
                    <a:pt x="6284" y="143216"/>
                  </a:cubicBezTo>
                  <a:cubicBezTo>
                    <a:pt x="9524" y="143216"/>
                    <a:pt x="11346" y="140989"/>
                    <a:pt x="12965" y="138965"/>
                  </a:cubicBezTo>
                  <a:lnTo>
                    <a:pt x="61753" y="81471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形状 43">
              <a:extLst>
                <a:ext uri="{FF2B5EF4-FFF2-40B4-BE49-F238E27FC236}">
                  <a16:creationId xmlns:a16="http://schemas.microsoft.com/office/drawing/2014/main" id="{0DED54B3-5F73-E296-1921-729735AAAA18}"/>
                </a:ext>
              </a:extLst>
            </p:cNvPr>
            <p:cNvSpPr/>
            <p:nvPr>
              <p:custDataLst>
                <p:tags r:id="rId544"/>
              </p:custDataLst>
            </p:nvPr>
          </p:nvSpPr>
          <p:spPr>
            <a:xfrm>
              <a:off x="5105324" y="3179215"/>
              <a:ext cx="51581" cy="94094"/>
            </a:xfrm>
            <a:custGeom>
              <a:avLst/>
              <a:gdLst>
                <a:gd name="connsiteX0" fmla="*/ 32243 w 51581"/>
                <a:gd name="connsiteY0" fmla="*/ 4060 h 94094"/>
                <a:gd name="connsiteX1" fmla="*/ 27992 w 51581"/>
                <a:gd name="connsiteY1" fmla="*/ 92 h 94094"/>
                <a:gd name="connsiteX2" fmla="*/ 217 w 51581"/>
                <a:gd name="connsiteY2" fmla="*/ 9161 h 94094"/>
                <a:gd name="connsiteX3" fmla="*/ 217 w 51581"/>
                <a:gd name="connsiteY3" fmla="*/ 14263 h 94094"/>
                <a:gd name="connsiteX4" fmla="*/ 20765 w 51581"/>
                <a:gd name="connsiteY4" fmla="*/ 10295 h 94094"/>
                <a:gd name="connsiteX5" fmla="*/ 20765 w 51581"/>
                <a:gd name="connsiteY5" fmla="*/ 82566 h 94094"/>
                <a:gd name="connsiteX6" fmla="*/ 6594 w 51581"/>
                <a:gd name="connsiteY6" fmla="*/ 89085 h 94094"/>
                <a:gd name="connsiteX7" fmla="*/ 1209 w 51581"/>
                <a:gd name="connsiteY7" fmla="*/ 89085 h 94094"/>
                <a:gd name="connsiteX8" fmla="*/ 1209 w 51581"/>
                <a:gd name="connsiteY8" fmla="*/ 94186 h 94094"/>
                <a:gd name="connsiteX9" fmla="*/ 26433 w 51581"/>
                <a:gd name="connsiteY9" fmla="*/ 93619 h 94094"/>
                <a:gd name="connsiteX10" fmla="*/ 51799 w 51581"/>
                <a:gd name="connsiteY10" fmla="*/ 94186 h 94094"/>
                <a:gd name="connsiteX11" fmla="*/ 51799 w 51581"/>
                <a:gd name="connsiteY11" fmla="*/ 89085 h 94094"/>
                <a:gd name="connsiteX12" fmla="*/ 46414 w 51581"/>
                <a:gd name="connsiteY12" fmla="*/ 89085 h 94094"/>
                <a:gd name="connsiteX13" fmla="*/ 32243 w 51581"/>
                <a:gd name="connsiteY13" fmla="*/ 82566 h 94094"/>
                <a:gd name="connsiteX14" fmla="*/ 32243 w 51581"/>
                <a:gd name="connsiteY14" fmla="*/ 4060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243" y="4060"/>
                  </a:moveTo>
                  <a:cubicBezTo>
                    <a:pt x="32243" y="233"/>
                    <a:pt x="31960" y="92"/>
                    <a:pt x="27992" y="92"/>
                  </a:cubicBezTo>
                  <a:cubicBezTo>
                    <a:pt x="18923" y="9019"/>
                    <a:pt x="6027" y="9161"/>
                    <a:pt x="217" y="9161"/>
                  </a:cubicBezTo>
                  <a:lnTo>
                    <a:pt x="217" y="14263"/>
                  </a:lnTo>
                  <a:cubicBezTo>
                    <a:pt x="3618" y="14263"/>
                    <a:pt x="12971" y="14263"/>
                    <a:pt x="20765" y="10295"/>
                  </a:cubicBezTo>
                  <a:lnTo>
                    <a:pt x="20765" y="82566"/>
                  </a:lnTo>
                  <a:cubicBezTo>
                    <a:pt x="20765" y="87242"/>
                    <a:pt x="20765" y="89085"/>
                    <a:pt x="6594" y="89085"/>
                  </a:cubicBezTo>
                  <a:lnTo>
                    <a:pt x="1209" y="89085"/>
                  </a:lnTo>
                  <a:lnTo>
                    <a:pt x="1209" y="94186"/>
                  </a:lnTo>
                  <a:cubicBezTo>
                    <a:pt x="3760" y="94044"/>
                    <a:pt x="21190" y="93619"/>
                    <a:pt x="26433" y="93619"/>
                  </a:cubicBezTo>
                  <a:cubicBezTo>
                    <a:pt x="30826" y="93619"/>
                    <a:pt x="48681" y="94044"/>
                    <a:pt x="51799" y="94186"/>
                  </a:cubicBezTo>
                  <a:lnTo>
                    <a:pt x="51799" y="89085"/>
                  </a:lnTo>
                  <a:lnTo>
                    <a:pt x="46414" y="89085"/>
                  </a:lnTo>
                  <a:cubicBezTo>
                    <a:pt x="32243" y="89085"/>
                    <a:pt x="32243" y="87242"/>
                    <a:pt x="32243" y="82566"/>
                  </a:cubicBezTo>
                  <a:lnTo>
                    <a:pt x="32243" y="4060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B908F1A8-E82A-3488-CFD8-0E9C889DF483}"/>
                </a:ext>
              </a:extLst>
            </p:cNvPr>
            <p:cNvSpPr/>
            <p:nvPr>
              <p:custDataLst>
                <p:tags r:id="rId545"/>
              </p:custDataLst>
            </p:nvPr>
          </p:nvSpPr>
          <p:spPr>
            <a:xfrm>
              <a:off x="5178226" y="3179215"/>
              <a:ext cx="65185" cy="96928"/>
            </a:xfrm>
            <a:custGeom>
              <a:avLst/>
              <a:gdLst>
                <a:gd name="connsiteX0" fmla="*/ 31255 w 65185"/>
                <a:gd name="connsiteY0" fmla="*/ 46856 h 96928"/>
                <a:gd name="connsiteX1" fmla="*/ 50244 w 65185"/>
                <a:gd name="connsiteY1" fmla="*/ 69671 h 96928"/>
                <a:gd name="connsiteX2" fmla="*/ 31822 w 65185"/>
                <a:gd name="connsiteY2" fmla="*/ 92486 h 96928"/>
                <a:gd name="connsiteX3" fmla="*/ 7732 w 65185"/>
                <a:gd name="connsiteY3" fmla="*/ 82566 h 96928"/>
                <a:gd name="connsiteX4" fmla="*/ 15951 w 65185"/>
                <a:gd name="connsiteY4" fmla="*/ 74630 h 96928"/>
                <a:gd name="connsiteX5" fmla="*/ 8157 w 65185"/>
                <a:gd name="connsiteY5" fmla="*/ 66836 h 96928"/>
                <a:gd name="connsiteX6" fmla="*/ 221 w 65185"/>
                <a:gd name="connsiteY6" fmla="*/ 75056 h 96928"/>
                <a:gd name="connsiteX7" fmla="*/ 32105 w 65185"/>
                <a:gd name="connsiteY7" fmla="*/ 97020 h 96928"/>
                <a:gd name="connsiteX8" fmla="*/ 65407 w 65185"/>
                <a:gd name="connsiteY8" fmla="*/ 69671 h 96928"/>
                <a:gd name="connsiteX9" fmla="*/ 40750 w 65185"/>
                <a:gd name="connsiteY9" fmla="*/ 44305 h 96928"/>
                <a:gd name="connsiteX10" fmla="*/ 61014 w 65185"/>
                <a:gd name="connsiteY10" fmla="*/ 19647 h 96928"/>
                <a:gd name="connsiteX11" fmla="*/ 32389 w 65185"/>
                <a:gd name="connsiteY11" fmla="*/ 92 h 96928"/>
                <a:gd name="connsiteX12" fmla="*/ 4614 w 65185"/>
                <a:gd name="connsiteY12" fmla="*/ 19081 h 96928"/>
                <a:gd name="connsiteX13" fmla="*/ 11983 w 65185"/>
                <a:gd name="connsiteY13" fmla="*/ 26591 h 96928"/>
                <a:gd name="connsiteX14" fmla="*/ 19210 w 65185"/>
                <a:gd name="connsiteY14" fmla="*/ 19364 h 96928"/>
                <a:gd name="connsiteX15" fmla="*/ 11983 w 65185"/>
                <a:gd name="connsiteY15" fmla="*/ 11995 h 96928"/>
                <a:gd name="connsiteX16" fmla="*/ 31964 w 65185"/>
                <a:gd name="connsiteY16" fmla="*/ 4201 h 96928"/>
                <a:gd name="connsiteX17" fmla="*/ 47268 w 65185"/>
                <a:gd name="connsiteY17" fmla="*/ 19647 h 96928"/>
                <a:gd name="connsiteX18" fmla="*/ 41600 w 65185"/>
                <a:gd name="connsiteY18" fmla="*/ 36511 h 96928"/>
                <a:gd name="connsiteX19" fmla="*/ 25870 w 65185"/>
                <a:gd name="connsiteY19" fmla="*/ 42604 h 96928"/>
                <a:gd name="connsiteX20" fmla="*/ 21336 w 65185"/>
                <a:gd name="connsiteY20" fmla="*/ 43029 h 96928"/>
                <a:gd name="connsiteX21" fmla="*/ 19919 w 65185"/>
                <a:gd name="connsiteY21" fmla="*/ 44872 h 96928"/>
                <a:gd name="connsiteX22" fmla="*/ 23603 w 65185"/>
                <a:gd name="connsiteY22" fmla="*/ 46856 h 96928"/>
                <a:gd name="connsiteX23" fmla="*/ 31255 w 65185"/>
                <a:gd name="connsiteY23" fmla="*/ 46856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255" y="46856"/>
                  </a:moveTo>
                  <a:cubicBezTo>
                    <a:pt x="42309" y="46856"/>
                    <a:pt x="50244" y="54508"/>
                    <a:pt x="50244" y="69671"/>
                  </a:cubicBezTo>
                  <a:cubicBezTo>
                    <a:pt x="50244" y="87242"/>
                    <a:pt x="40041" y="92486"/>
                    <a:pt x="31822" y="92486"/>
                  </a:cubicBezTo>
                  <a:cubicBezTo>
                    <a:pt x="26154" y="92486"/>
                    <a:pt x="13683" y="90927"/>
                    <a:pt x="7732" y="82566"/>
                  </a:cubicBezTo>
                  <a:cubicBezTo>
                    <a:pt x="14392" y="82283"/>
                    <a:pt x="15951" y="77606"/>
                    <a:pt x="15951" y="74630"/>
                  </a:cubicBezTo>
                  <a:cubicBezTo>
                    <a:pt x="15951" y="70096"/>
                    <a:pt x="12550" y="66836"/>
                    <a:pt x="8157" y="66836"/>
                  </a:cubicBezTo>
                  <a:cubicBezTo>
                    <a:pt x="4189" y="66836"/>
                    <a:pt x="221" y="69245"/>
                    <a:pt x="221" y="75056"/>
                  </a:cubicBezTo>
                  <a:cubicBezTo>
                    <a:pt x="221" y="88376"/>
                    <a:pt x="14959" y="97020"/>
                    <a:pt x="32105" y="97020"/>
                  </a:cubicBezTo>
                  <a:cubicBezTo>
                    <a:pt x="51803" y="97020"/>
                    <a:pt x="65407" y="83841"/>
                    <a:pt x="65407" y="69671"/>
                  </a:cubicBezTo>
                  <a:cubicBezTo>
                    <a:pt x="65407" y="58617"/>
                    <a:pt x="56338" y="47564"/>
                    <a:pt x="40750" y="44305"/>
                  </a:cubicBezTo>
                  <a:cubicBezTo>
                    <a:pt x="55629" y="38920"/>
                    <a:pt x="61014" y="28292"/>
                    <a:pt x="61014" y="19647"/>
                  </a:cubicBezTo>
                  <a:cubicBezTo>
                    <a:pt x="61014" y="8452"/>
                    <a:pt x="48119" y="92"/>
                    <a:pt x="32389" y="92"/>
                  </a:cubicBezTo>
                  <a:cubicBezTo>
                    <a:pt x="16659" y="92"/>
                    <a:pt x="4614" y="7744"/>
                    <a:pt x="4614" y="19081"/>
                  </a:cubicBezTo>
                  <a:cubicBezTo>
                    <a:pt x="4614" y="23899"/>
                    <a:pt x="7732" y="26591"/>
                    <a:pt x="11983" y="26591"/>
                  </a:cubicBezTo>
                  <a:cubicBezTo>
                    <a:pt x="16376" y="26591"/>
                    <a:pt x="19210" y="23332"/>
                    <a:pt x="19210" y="19364"/>
                  </a:cubicBezTo>
                  <a:cubicBezTo>
                    <a:pt x="19210" y="15254"/>
                    <a:pt x="16376" y="12279"/>
                    <a:pt x="11983" y="11995"/>
                  </a:cubicBezTo>
                  <a:cubicBezTo>
                    <a:pt x="16943" y="5760"/>
                    <a:pt x="26721" y="4201"/>
                    <a:pt x="31964" y="4201"/>
                  </a:cubicBezTo>
                  <a:cubicBezTo>
                    <a:pt x="38341" y="4201"/>
                    <a:pt x="47268" y="7319"/>
                    <a:pt x="47268" y="19647"/>
                  </a:cubicBezTo>
                  <a:cubicBezTo>
                    <a:pt x="47268" y="25599"/>
                    <a:pt x="45284" y="32118"/>
                    <a:pt x="41600" y="36511"/>
                  </a:cubicBezTo>
                  <a:cubicBezTo>
                    <a:pt x="36924" y="41896"/>
                    <a:pt x="32956" y="42179"/>
                    <a:pt x="25870" y="42604"/>
                  </a:cubicBezTo>
                  <a:cubicBezTo>
                    <a:pt x="22328" y="42888"/>
                    <a:pt x="22044" y="42888"/>
                    <a:pt x="21336" y="43029"/>
                  </a:cubicBezTo>
                  <a:cubicBezTo>
                    <a:pt x="21052" y="43029"/>
                    <a:pt x="19919" y="43313"/>
                    <a:pt x="19919" y="44872"/>
                  </a:cubicBezTo>
                  <a:cubicBezTo>
                    <a:pt x="19919" y="46856"/>
                    <a:pt x="21194" y="46856"/>
                    <a:pt x="23603" y="46856"/>
                  </a:cubicBezTo>
                  <a:lnTo>
                    <a:pt x="31255" y="46856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61D7044A-442F-4337-7DE5-64919ACD6635}"/>
                </a:ext>
              </a:extLst>
            </p:cNvPr>
            <p:cNvSpPr/>
            <p:nvPr>
              <p:custDataLst>
                <p:tags r:id="rId546"/>
              </p:custDataLst>
            </p:nvPr>
          </p:nvSpPr>
          <p:spPr>
            <a:xfrm>
              <a:off x="5267262" y="3153465"/>
              <a:ext cx="88871" cy="91705"/>
            </a:xfrm>
            <a:custGeom>
              <a:avLst/>
              <a:gdLst>
                <a:gd name="connsiteX0" fmla="*/ 89097 w 88871"/>
                <a:gd name="connsiteY0" fmla="*/ 14261 h 91705"/>
                <a:gd name="connsiteX1" fmla="*/ 80190 w 88871"/>
                <a:gd name="connsiteY1" fmla="*/ 90 h 91705"/>
                <a:gd name="connsiteX2" fmla="*/ 70270 w 88871"/>
                <a:gd name="connsiteY2" fmla="*/ 9807 h 91705"/>
                <a:gd name="connsiteX3" fmla="*/ 73509 w 88871"/>
                <a:gd name="connsiteY3" fmla="*/ 15881 h 91705"/>
                <a:gd name="connsiteX4" fmla="*/ 80392 w 88871"/>
                <a:gd name="connsiteY4" fmla="*/ 32481 h 91705"/>
                <a:gd name="connsiteX5" fmla="*/ 44358 w 88871"/>
                <a:gd name="connsiteY5" fmla="*/ 87342 h 91705"/>
                <a:gd name="connsiteX6" fmla="*/ 29377 w 88871"/>
                <a:gd name="connsiteY6" fmla="*/ 69730 h 91705"/>
                <a:gd name="connsiteX7" fmla="*/ 41119 w 88871"/>
                <a:gd name="connsiteY7" fmla="*/ 26812 h 91705"/>
                <a:gd name="connsiteX8" fmla="*/ 43548 w 88871"/>
                <a:gd name="connsiteY8" fmla="*/ 16690 h 91705"/>
                <a:gd name="connsiteX9" fmla="*/ 26948 w 88871"/>
                <a:gd name="connsiteY9" fmla="*/ 90 h 91705"/>
                <a:gd name="connsiteX10" fmla="*/ 226 w 88871"/>
                <a:gd name="connsiteY10" fmla="*/ 31266 h 91705"/>
                <a:gd name="connsiteX11" fmla="*/ 2655 w 88871"/>
                <a:gd name="connsiteY11" fmla="*/ 33290 h 91705"/>
                <a:gd name="connsiteX12" fmla="*/ 5894 w 88871"/>
                <a:gd name="connsiteY12" fmla="*/ 29647 h 91705"/>
                <a:gd name="connsiteX13" fmla="*/ 26340 w 88871"/>
                <a:gd name="connsiteY13" fmla="*/ 4544 h 91705"/>
                <a:gd name="connsiteX14" fmla="*/ 31401 w 88871"/>
                <a:gd name="connsiteY14" fmla="*/ 11022 h 91705"/>
                <a:gd name="connsiteX15" fmla="*/ 27960 w 88871"/>
                <a:gd name="connsiteY15" fmla="*/ 25193 h 91705"/>
                <a:gd name="connsiteX16" fmla="*/ 16421 w 88871"/>
                <a:gd name="connsiteY16" fmla="*/ 66693 h 91705"/>
                <a:gd name="connsiteX17" fmla="*/ 43548 w 88871"/>
                <a:gd name="connsiteY17" fmla="*/ 91796 h 91705"/>
                <a:gd name="connsiteX18" fmla="*/ 89097 w 88871"/>
                <a:gd name="connsiteY18" fmla="*/ 14261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097" y="14261"/>
                  </a:moveTo>
                  <a:cubicBezTo>
                    <a:pt x="89097" y="3329"/>
                    <a:pt x="83834" y="90"/>
                    <a:pt x="80190" y="90"/>
                  </a:cubicBezTo>
                  <a:cubicBezTo>
                    <a:pt x="75129" y="90"/>
                    <a:pt x="70270" y="5354"/>
                    <a:pt x="70270" y="9807"/>
                  </a:cubicBezTo>
                  <a:cubicBezTo>
                    <a:pt x="70270" y="12439"/>
                    <a:pt x="71282" y="13654"/>
                    <a:pt x="73509" y="15881"/>
                  </a:cubicBezTo>
                  <a:cubicBezTo>
                    <a:pt x="77760" y="19929"/>
                    <a:pt x="80392" y="25193"/>
                    <a:pt x="80392" y="32481"/>
                  </a:cubicBezTo>
                  <a:cubicBezTo>
                    <a:pt x="80392" y="40983"/>
                    <a:pt x="68043" y="87342"/>
                    <a:pt x="44358" y="87342"/>
                  </a:cubicBezTo>
                  <a:cubicBezTo>
                    <a:pt x="34033" y="87342"/>
                    <a:pt x="29377" y="80257"/>
                    <a:pt x="29377" y="69730"/>
                  </a:cubicBezTo>
                  <a:cubicBezTo>
                    <a:pt x="29377" y="58393"/>
                    <a:pt x="34843" y="43615"/>
                    <a:pt x="41119" y="26812"/>
                  </a:cubicBezTo>
                  <a:cubicBezTo>
                    <a:pt x="42536" y="23371"/>
                    <a:pt x="43548" y="20537"/>
                    <a:pt x="43548" y="16690"/>
                  </a:cubicBezTo>
                  <a:cubicBezTo>
                    <a:pt x="43548" y="7581"/>
                    <a:pt x="37070" y="90"/>
                    <a:pt x="26948" y="90"/>
                  </a:cubicBezTo>
                  <a:cubicBezTo>
                    <a:pt x="7918" y="90"/>
                    <a:pt x="226" y="29444"/>
                    <a:pt x="226" y="31266"/>
                  </a:cubicBezTo>
                  <a:cubicBezTo>
                    <a:pt x="226" y="33290"/>
                    <a:pt x="2250" y="33290"/>
                    <a:pt x="2655" y="33290"/>
                  </a:cubicBezTo>
                  <a:cubicBezTo>
                    <a:pt x="4679" y="33290"/>
                    <a:pt x="4882" y="32886"/>
                    <a:pt x="5894" y="29647"/>
                  </a:cubicBezTo>
                  <a:cubicBezTo>
                    <a:pt x="11765" y="9200"/>
                    <a:pt x="20470" y="4544"/>
                    <a:pt x="26340" y="4544"/>
                  </a:cubicBezTo>
                  <a:cubicBezTo>
                    <a:pt x="27960" y="4544"/>
                    <a:pt x="31401" y="4544"/>
                    <a:pt x="31401" y="11022"/>
                  </a:cubicBezTo>
                  <a:cubicBezTo>
                    <a:pt x="31401" y="16083"/>
                    <a:pt x="29377" y="21549"/>
                    <a:pt x="27960" y="25193"/>
                  </a:cubicBezTo>
                  <a:cubicBezTo>
                    <a:pt x="19053" y="48676"/>
                    <a:pt x="16421" y="57988"/>
                    <a:pt x="16421" y="66693"/>
                  </a:cubicBezTo>
                  <a:cubicBezTo>
                    <a:pt x="16421" y="88557"/>
                    <a:pt x="34236" y="91796"/>
                    <a:pt x="43548" y="91796"/>
                  </a:cubicBezTo>
                  <a:cubicBezTo>
                    <a:pt x="77558" y="91796"/>
                    <a:pt x="89097" y="24788"/>
                    <a:pt x="89097" y="1426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4AE820CC-9917-7D02-BD88-4BC5C8B7592A}"/>
                </a:ext>
              </a:extLst>
            </p:cNvPr>
            <p:cNvSpPr/>
            <p:nvPr>
              <p:custDataLst>
                <p:tags r:id="rId547"/>
              </p:custDataLst>
            </p:nvPr>
          </p:nvSpPr>
          <p:spPr>
            <a:xfrm>
              <a:off x="5372653" y="3153465"/>
              <a:ext cx="88871" cy="91705"/>
            </a:xfrm>
            <a:custGeom>
              <a:avLst/>
              <a:gdLst>
                <a:gd name="connsiteX0" fmla="*/ 89102 w 88871"/>
                <a:gd name="connsiteY0" fmla="*/ 14261 h 91705"/>
                <a:gd name="connsiteX1" fmla="*/ 80195 w 88871"/>
                <a:gd name="connsiteY1" fmla="*/ 90 h 91705"/>
                <a:gd name="connsiteX2" fmla="*/ 70275 w 88871"/>
                <a:gd name="connsiteY2" fmla="*/ 9807 h 91705"/>
                <a:gd name="connsiteX3" fmla="*/ 73514 w 88871"/>
                <a:gd name="connsiteY3" fmla="*/ 15881 h 91705"/>
                <a:gd name="connsiteX4" fmla="*/ 80397 w 88871"/>
                <a:gd name="connsiteY4" fmla="*/ 32481 h 91705"/>
                <a:gd name="connsiteX5" fmla="*/ 44363 w 88871"/>
                <a:gd name="connsiteY5" fmla="*/ 87342 h 91705"/>
                <a:gd name="connsiteX6" fmla="*/ 29382 w 88871"/>
                <a:gd name="connsiteY6" fmla="*/ 69730 h 91705"/>
                <a:gd name="connsiteX7" fmla="*/ 41124 w 88871"/>
                <a:gd name="connsiteY7" fmla="*/ 26812 h 91705"/>
                <a:gd name="connsiteX8" fmla="*/ 43553 w 88871"/>
                <a:gd name="connsiteY8" fmla="*/ 16690 h 91705"/>
                <a:gd name="connsiteX9" fmla="*/ 26953 w 88871"/>
                <a:gd name="connsiteY9" fmla="*/ 90 h 91705"/>
                <a:gd name="connsiteX10" fmla="*/ 231 w 88871"/>
                <a:gd name="connsiteY10" fmla="*/ 31266 h 91705"/>
                <a:gd name="connsiteX11" fmla="*/ 2660 w 88871"/>
                <a:gd name="connsiteY11" fmla="*/ 33290 h 91705"/>
                <a:gd name="connsiteX12" fmla="*/ 5899 w 88871"/>
                <a:gd name="connsiteY12" fmla="*/ 29647 h 91705"/>
                <a:gd name="connsiteX13" fmla="*/ 26346 w 88871"/>
                <a:gd name="connsiteY13" fmla="*/ 4544 h 91705"/>
                <a:gd name="connsiteX14" fmla="*/ 31407 w 88871"/>
                <a:gd name="connsiteY14" fmla="*/ 11022 h 91705"/>
                <a:gd name="connsiteX15" fmla="*/ 27965 w 88871"/>
                <a:gd name="connsiteY15" fmla="*/ 25193 h 91705"/>
                <a:gd name="connsiteX16" fmla="*/ 16426 w 88871"/>
                <a:gd name="connsiteY16" fmla="*/ 66693 h 91705"/>
                <a:gd name="connsiteX17" fmla="*/ 43553 w 88871"/>
                <a:gd name="connsiteY17" fmla="*/ 91796 h 91705"/>
                <a:gd name="connsiteX18" fmla="*/ 89102 w 88871"/>
                <a:gd name="connsiteY18" fmla="*/ 14261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102" y="14261"/>
                  </a:moveTo>
                  <a:cubicBezTo>
                    <a:pt x="89102" y="3329"/>
                    <a:pt x="83839" y="90"/>
                    <a:pt x="80195" y="90"/>
                  </a:cubicBezTo>
                  <a:cubicBezTo>
                    <a:pt x="75134" y="90"/>
                    <a:pt x="70275" y="5354"/>
                    <a:pt x="70275" y="9807"/>
                  </a:cubicBezTo>
                  <a:cubicBezTo>
                    <a:pt x="70275" y="12439"/>
                    <a:pt x="71287" y="13654"/>
                    <a:pt x="73514" y="15881"/>
                  </a:cubicBezTo>
                  <a:cubicBezTo>
                    <a:pt x="77766" y="19929"/>
                    <a:pt x="80397" y="25193"/>
                    <a:pt x="80397" y="32481"/>
                  </a:cubicBezTo>
                  <a:cubicBezTo>
                    <a:pt x="80397" y="40983"/>
                    <a:pt x="68048" y="87342"/>
                    <a:pt x="44363" y="87342"/>
                  </a:cubicBezTo>
                  <a:cubicBezTo>
                    <a:pt x="34038" y="87342"/>
                    <a:pt x="29382" y="80257"/>
                    <a:pt x="29382" y="69730"/>
                  </a:cubicBezTo>
                  <a:cubicBezTo>
                    <a:pt x="29382" y="58393"/>
                    <a:pt x="34848" y="43615"/>
                    <a:pt x="41124" y="26812"/>
                  </a:cubicBezTo>
                  <a:cubicBezTo>
                    <a:pt x="42541" y="23371"/>
                    <a:pt x="43553" y="20537"/>
                    <a:pt x="43553" y="16690"/>
                  </a:cubicBezTo>
                  <a:cubicBezTo>
                    <a:pt x="43553" y="7581"/>
                    <a:pt x="37075" y="90"/>
                    <a:pt x="26953" y="90"/>
                  </a:cubicBezTo>
                  <a:cubicBezTo>
                    <a:pt x="7923" y="90"/>
                    <a:pt x="231" y="29444"/>
                    <a:pt x="231" y="31266"/>
                  </a:cubicBezTo>
                  <a:cubicBezTo>
                    <a:pt x="231" y="33290"/>
                    <a:pt x="2255" y="33290"/>
                    <a:pt x="2660" y="33290"/>
                  </a:cubicBezTo>
                  <a:cubicBezTo>
                    <a:pt x="4684" y="33290"/>
                    <a:pt x="4887" y="32886"/>
                    <a:pt x="5899" y="29647"/>
                  </a:cubicBezTo>
                  <a:cubicBezTo>
                    <a:pt x="11770" y="9200"/>
                    <a:pt x="20475" y="4544"/>
                    <a:pt x="26346" y="4544"/>
                  </a:cubicBezTo>
                  <a:cubicBezTo>
                    <a:pt x="27965" y="4544"/>
                    <a:pt x="31407" y="4544"/>
                    <a:pt x="31407" y="11022"/>
                  </a:cubicBezTo>
                  <a:cubicBezTo>
                    <a:pt x="31407" y="16083"/>
                    <a:pt x="29382" y="21549"/>
                    <a:pt x="27965" y="25193"/>
                  </a:cubicBezTo>
                  <a:cubicBezTo>
                    <a:pt x="19058" y="48676"/>
                    <a:pt x="16426" y="57988"/>
                    <a:pt x="16426" y="66693"/>
                  </a:cubicBezTo>
                  <a:cubicBezTo>
                    <a:pt x="16426" y="88557"/>
                    <a:pt x="34241" y="91796"/>
                    <a:pt x="43553" y="91796"/>
                  </a:cubicBezTo>
                  <a:cubicBezTo>
                    <a:pt x="77563" y="91796"/>
                    <a:pt x="89102" y="24788"/>
                    <a:pt x="89102" y="1426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A8257CCD-3A5B-BD05-6BD2-4C4C10D654F8}"/>
                </a:ext>
              </a:extLst>
            </p:cNvPr>
            <p:cNvSpPr/>
            <p:nvPr>
              <p:custDataLst>
                <p:tags r:id="rId548"/>
              </p:custDataLst>
            </p:nvPr>
          </p:nvSpPr>
          <p:spPr>
            <a:xfrm>
              <a:off x="5474830" y="3174964"/>
              <a:ext cx="81765" cy="127254"/>
            </a:xfrm>
            <a:custGeom>
              <a:avLst/>
              <a:gdLst>
                <a:gd name="connsiteX0" fmla="*/ 60037 w 81765"/>
                <a:gd name="connsiteY0" fmla="*/ 1934 h 127254"/>
                <a:gd name="connsiteX1" fmla="*/ 57628 w 81765"/>
                <a:gd name="connsiteY1" fmla="*/ 92 h 127254"/>
                <a:gd name="connsiteX2" fmla="*/ 54793 w 81765"/>
                <a:gd name="connsiteY2" fmla="*/ 3209 h 127254"/>
                <a:gd name="connsiteX3" fmla="*/ 46716 w 81765"/>
                <a:gd name="connsiteY3" fmla="*/ 35661 h 127254"/>
                <a:gd name="connsiteX4" fmla="*/ 236 w 81765"/>
                <a:gd name="connsiteY4" fmla="*/ 73780 h 127254"/>
                <a:gd name="connsiteX5" fmla="*/ 30561 w 81765"/>
                <a:gd name="connsiteY5" fmla="*/ 99996 h 127254"/>
                <a:gd name="connsiteX6" fmla="*/ 27302 w 81765"/>
                <a:gd name="connsiteY6" fmla="*/ 113317 h 127254"/>
                <a:gd name="connsiteX7" fmla="*/ 24326 w 81765"/>
                <a:gd name="connsiteY7" fmla="*/ 125646 h 127254"/>
                <a:gd name="connsiteX8" fmla="*/ 26593 w 81765"/>
                <a:gd name="connsiteY8" fmla="*/ 127346 h 127254"/>
                <a:gd name="connsiteX9" fmla="*/ 29569 w 81765"/>
                <a:gd name="connsiteY9" fmla="*/ 123945 h 127254"/>
                <a:gd name="connsiteX10" fmla="*/ 35521 w 81765"/>
                <a:gd name="connsiteY10" fmla="*/ 100138 h 127254"/>
                <a:gd name="connsiteX11" fmla="*/ 82001 w 81765"/>
                <a:gd name="connsiteY11" fmla="*/ 62018 h 127254"/>
                <a:gd name="connsiteX12" fmla="*/ 51676 w 81765"/>
                <a:gd name="connsiteY12" fmla="*/ 35802 h 127254"/>
                <a:gd name="connsiteX13" fmla="*/ 60037 w 81765"/>
                <a:gd name="connsiteY13" fmla="*/ 1934 h 127254"/>
                <a:gd name="connsiteX14" fmla="*/ 31553 w 81765"/>
                <a:gd name="connsiteY14" fmla="*/ 96028 h 127254"/>
                <a:gd name="connsiteX15" fmla="*/ 10580 w 81765"/>
                <a:gd name="connsiteY15" fmla="*/ 76189 h 127254"/>
                <a:gd name="connsiteX16" fmla="*/ 45582 w 81765"/>
                <a:gd name="connsiteY16" fmla="*/ 39770 h 127254"/>
                <a:gd name="connsiteX17" fmla="*/ 31553 w 81765"/>
                <a:gd name="connsiteY17" fmla="*/ 96028 h 127254"/>
                <a:gd name="connsiteX18" fmla="*/ 50542 w 81765"/>
                <a:gd name="connsiteY18" fmla="*/ 39770 h 127254"/>
                <a:gd name="connsiteX19" fmla="*/ 71657 w 81765"/>
                <a:gd name="connsiteY19" fmla="*/ 59609 h 127254"/>
                <a:gd name="connsiteX20" fmla="*/ 36513 w 81765"/>
                <a:gd name="connsiteY20" fmla="*/ 96028 h 127254"/>
                <a:gd name="connsiteX21" fmla="*/ 50542 w 81765"/>
                <a:gd name="connsiteY21" fmla="*/ 39770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7254">
                  <a:moveTo>
                    <a:pt x="60037" y="1934"/>
                  </a:moveTo>
                  <a:cubicBezTo>
                    <a:pt x="60037" y="92"/>
                    <a:pt x="58336" y="92"/>
                    <a:pt x="57628" y="92"/>
                  </a:cubicBezTo>
                  <a:cubicBezTo>
                    <a:pt x="55502" y="92"/>
                    <a:pt x="55360" y="800"/>
                    <a:pt x="54793" y="3209"/>
                  </a:cubicBezTo>
                  <a:lnTo>
                    <a:pt x="46716" y="35661"/>
                  </a:lnTo>
                  <a:cubicBezTo>
                    <a:pt x="21634" y="36794"/>
                    <a:pt x="236" y="54791"/>
                    <a:pt x="236" y="73780"/>
                  </a:cubicBezTo>
                  <a:cubicBezTo>
                    <a:pt x="236" y="89793"/>
                    <a:pt x="14832" y="99429"/>
                    <a:pt x="30561" y="99996"/>
                  </a:cubicBezTo>
                  <a:cubicBezTo>
                    <a:pt x="29428" y="104389"/>
                    <a:pt x="28436" y="108924"/>
                    <a:pt x="27302" y="113317"/>
                  </a:cubicBezTo>
                  <a:cubicBezTo>
                    <a:pt x="25601" y="119977"/>
                    <a:pt x="24326" y="125220"/>
                    <a:pt x="24326" y="125646"/>
                  </a:cubicBezTo>
                  <a:cubicBezTo>
                    <a:pt x="24326" y="127346"/>
                    <a:pt x="26168" y="127346"/>
                    <a:pt x="26593" y="127346"/>
                  </a:cubicBezTo>
                  <a:cubicBezTo>
                    <a:pt x="28719" y="127346"/>
                    <a:pt x="28861" y="126921"/>
                    <a:pt x="29569" y="123945"/>
                  </a:cubicBezTo>
                  <a:lnTo>
                    <a:pt x="35521" y="100138"/>
                  </a:lnTo>
                  <a:cubicBezTo>
                    <a:pt x="59753" y="99146"/>
                    <a:pt x="82001" y="81291"/>
                    <a:pt x="82001" y="62018"/>
                  </a:cubicBezTo>
                  <a:cubicBezTo>
                    <a:pt x="82001" y="47139"/>
                    <a:pt x="68964" y="36511"/>
                    <a:pt x="51676" y="35802"/>
                  </a:cubicBezTo>
                  <a:lnTo>
                    <a:pt x="60037" y="1934"/>
                  </a:lnTo>
                  <a:close/>
                  <a:moveTo>
                    <a:pt x="31553" y="96028"/>
                  </a:moveTo>
                  <a:cubicBezTo>
                    <a:pt x="20642" y="95462"/>
                    <a:pt x="10580" y="89510"/>
                    <a:pt x="10580" y="76189"/>
                  </a:cubicBezTo>
                  <a:cubicBezTo>
                    <a:pt x="10580" y="62018"/>
                    <a:pt x="21350" y="42037"/>
                    <a:pt x="45582" y="39770"/>
                  </a:cubicBezTo>
                  <a:lnTo>
                    <a:pt x="31553" y="96028"/>
                  </a:lnTo>
                  <a:close/>
                  <a:moveTo>
                    <a:pt x="50542" y="39770"/>
                  </a:moveTo>
                  <a:cubicBezTo>
                    <a:pt x="61454" y="40195"/>
                    <a:pt x="71657" y="46147"/>
                    <a:pt x="71657" y="59609"/>
                  </a:cubicBezTo>
                  <a:cubicBezTo>
                    <a:pt x="71657" y="75056"/>
                    <a:pt x="59470" y="94044"/>
                    <a:pt x="36513" y="96028"/>
                  </a:cubicBezTo>
                  <a:lnTo>
                    <a:pt x="50542" y="39770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形状 48">
              <a:extLst>
                <a:ext uri="{FF2B5EF4-FFF2-40B4-BE49-F238E27FC236}">
                  <a16:creationId xmlns:a16="http://schemas.microsoft.com/office/drawing/2014/main" id="{3E584119-D6F3-644B-E5DF-1C17A609228E}"/>
                </a:ext>
              </a:extLst>
            </p:cNvPr>
            <p:cNvSpPr/>
            <p:nvPr>
              <p:custDataLst>
                <p:tags r:id="rId549"/>
              </p:custDataLst>
            </p:nvPr>
          </p:nvSpPr>
          <p:spPr>
            <a:xfrm>
              <a:off x="5880122" y="3108118"/>
              <a:ext cx="80773" cy="134825"/>
            </a:xfrm>
            <a:custGeom>
              <a:avLst/>
              <a:gdLst>
                <a:gd name="connsiteX0" fmla="*/ 15843 w 80773"/>
                <a:gd name="connsiteY0" fmla="*/ 119328 h 134825"/>
                <a:gd name="connsiteX1" fmla="*/ 37302 w 80773"/>
                <a:gd name="connsiteY1" fmla="*/ 98476 h 134825"/>
                <a:gd name="connsiteX2" fmla="*/ 81029 w 80773"/>
                <a:gd name="connsiteY2" fmla="*/ 39364 h 134825"/>
                <a:gd name="connsiteX3" fmla="*/ 38112 w 80773"/>
                <a:gd name="connsiteY3" fmla="*/ 90 h 134825"/>
                <a:gd name="connsiteX4" fmla="*/ 255 w 80773"/>
                <a:gd name="connsiteY4" fmla="*/ 36732 h 134825"/>
                <a:gd name="connsiteX5" fmla="*/ 10985 w 80773"/>
                <a:gd name="connsiteY5" fmla="*/ 48069 h 134825"/>
                <a:gd name="connsiteX6" fmla="*/ 21512 w 80773"/>
                <a:gd name="connsiteY6" fmla="*/ 37339 h 134825"/>
                <a:gd name="connsiteX7" fmla="*/ 10782 w 80773"/>
                <a:gd name="connsiteY7" fmla="*/ 26812 h 134825"/>
                <a:gd name="connsiteX8" fmla="*/ 8151 w 80773"/>
                <a:gd name="connsiteY8" fmla="*/ 27015 h 134825"/>
                <a:gd name="connsiteX9" fmla="*/ 35480 w 80773"/>
                <a:gd name="connsiteY9" fmla="*/ 6366 h 134825"/>
                <a:gd name="connsiteX10" fmla="*/ 62607 w 80773"/>
                <a:gd name="connsiteY10" fmla="*/ 39364 h 134825"/>
                <a:gd name="connsiteX11" fmla="*/ 41351 w 80773"/>
                <a:gd name="connsiteY11" fmla="*/ 84103 h 134825"/>
                <a:gd name="connsiteX12" fmla="*/ 2482 w 80773"/>
                <a:gd name="connsiteY12" fmla="*/ 127425 h 134825"/>
                <a:gd name="connsiteX13" fmla="*/ 255 w 80773"/>
                <a:gd name="connsiteY13" fmla="*/ 134916 h 134825"/>
                <a:gd name="connsiteX14" fmla="*/ 75361 w 80773"/>
                <a:gd name="connsiteY14" fmla="*/ 134916 h 134825"/>
                <a:gd name="connsiteX15" fmla="*/ 81029 w 80773"/>
                <a:gd name="connsiteY15" fmla="*/ 99691 h 134825"/>
                <a:gd name="connsiteX16" fmla="*/ 75968 w 80773"/>
                <a:gd name="connsiteY16" fmla="*/ 99691 h 134825"/>
                <a:gd name="connsiteX17" fmla="*/ 71515 w 80773"/>
                <a:gd name="connsiteY17" fmla="*/ 117708 h 134825"/>
                <a:gd name="connsiteX18" fmla="*/ 52283 w 80773"/>
                <a:gd name="connsiteY18" fmla="*/ 119328 h 134825"/>
                <a:gd name="connsiteX19" fmla="*/ 15843 w 80773"/>
                <a:gd name="connsiteY19" fmla="*/ 11932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843" y="119328"/>
                  </a:moveTo>
                  <a:lnTo>
                    <a:pt x="37302" y="98476"/>
                  </a:lnTo>
                  <a:cubicBezTo>
                    <a:pt x="68883" y="70540"/>
                    <a:pt x="81029" y="59608"/>
                    <a:pt x="81029" y="39364"/>
                  </a:cubicBezTo>
                  <a:cubicBezTo>
                    <a:pt x="81029" y="16285"/>
                    <a:pt x="62810" y="90"/>
                    <a:pt x="38112" y="90"/>
                  </a:cubicBezTo>
                  <a:cubicBezTo>
                    <a:pt x="15236" y="90"/>
                    <a:pt x="255" y="18715"/>
                    <a:pt x="255" y="36732"/>
                  </a:cubicBezTo>
                  <a:cubicBezTo>
                    <a:pt x="255" y="48069"/>
                    <a:pt x="10378" y="48069"/>
                    <a:pt x="10985" y="48069"/>
                  </a:cubicBezTo>
                  <a:cubicBezTo>
                    <a:pt x="14426" y="48069"/>
                    <a:pt x="21512" y="45639"/>
                    <a:pt x="21512" y="37339"/>
                  </a:cubicBezTo>
                  <a:cubicBezTo>
                    <a:pt x="21512" y="32076"/>
                    <a:pt x="17868" y="26812"/>
                    <a:pt x="10782" y="26812"/>
                  </a:cubicBezTo>
                  <a:cubicBezTo>
                    <a:pt x="9163" y="26812"/>
                    <a:pt x="8758" y="26812"/>
                    <a:pt x="8151" y="27015"/>
                  </a:cubicBezTo>
                  <a:cubicBezTo>
                    <a:pt x="12807" y="13856"/>
                    <a:pt x="23739" y="6366"/>
                    <a:pt x="35480" y="6366"/>
                  </a:cubicBezTo>
                  <a:cubicBezTo>
                    <a:pt x="53902" y="6366"/>
                    <a:pt x="62607" y="22764"/>
                    <a:pt x="62607" y="39364"/>
                  </a:cubicBezTo>
                  <a:cubicBezTo>
                    <a:pt x="62607" y="55559"/>
                    <a:pt x="52485" y="71552"/>
                    <a:pt x="41351" y="84103"/>
                  </a:cubicBezTo>
                  <a:lnTo>
                    <a:pt x="2482" y="127425"/>
                  </a:lnTo>
                  <a:cubicBezTo>
                    <a:pt x="255" y="129652"/>
                    <a:pt x="255" y="130057"/>
                    <a:pt x="255" y="134916"/>
                  </a:cubicBezTo>
                  <a:lnTo>
                    <a:pt x="75361" y="134916"/>
                  </a:lnTo>
                  <a:lnTo>
                    <a:pt x="81029" y="99691"/>
                  </a:lnTo>
                  <a:lnTo>
                    <a:pt x="75968" y="99691"/>
                  </a:lnTo>
                  <a:cubicBezTo>
                    <a:pt x="74956" y="105764"/>
                    <a:pt x="73539" y="114672"/>
                    <a:pt x="71515" y="117708"/>
                  </a:cubicBezTo>
                  <a:cubicBezTo>
                    <a:pt x="70098" y="119328"/>
                    <a:pt x="56736" y="119328"/>
                    <a:pt x="52283" y="119328"/>
                  </a:cubicBezTo>
                  <a:lnTo>
                    <a:pt x="15843" y="119328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B44405CF-0009-14C5-B3DA-38AF619CD6DA}"/>
                </a:ext>
              </a:extLst>
            </p:cNvPr>
            <p:cNvSpPr/>
            <p:nvPr>
              <p:custDataLst>
                <p:tags r:id="rId550"/>
              </p:custDataLst>
            </p:nvPr>
          </p:nvSpPr>
          <p:spPr>
            <a:xfrm>
              <a:off x="5977092" y="3153465"/>
              <a:ext cx="88871" cy="91705"/>
            </a:xfrm>
            <a:custGeom>
              <a:avLst/>
              <a:gdLst>
                <a:gd name="connsiteX0" fmla="*/ 89132 w 88871"/>
                <a:gd name="connsiteY0" fmla="*/ 14261 h 91705"/>
                <a:gd name="connsiteX1" fmla="*/ 80225 w 88871"/>
                <a:gd name="connsiteY1" fmla="*/ 90 h 91705"/>
                <a:gd name="connsiteX2" fmla="*/ 70305 w 88871"/>
                <a:gd name="connsiteY2" fmla="*/ 9807 h 91705"/>
                <a:gd name="connsiteX3" fmla="*/ 73544 w 88871"/>
                <a:gd name="connsiteY3" fmla="*/ 15881 h 91705"/>
                <a:gd name="connsiteX4" fmla="*/ 80427 w 88871"/>
                <a:gd name="connsiteY4" fmla="*/ 32481 h 91705"/>
                <a:gd name="connsiteX5" fmla="*/ 44393 w 88871"/>
                <a:gd name="connsiteY5" fmla="*/ 87342 h 91705"/>
                <a:gd name="connsiteX6" fmla="*/ 29412 w 88871"/>
                <a:gd name="connsiteY6" fmla="*/ 69730 h 91705"/>
                <a:gd name="connsiteX7" fmla="*/ 41153 w 88871"/>
                <a:gd name="connsiteY7" fmla="*/ 26812 h 91705"/>
                <a:gd name="connsiteX8" fmla="*/ 43583 w 88871"/>
                <a:gd name="connsiteY8" fmla="*/ 16690 h 91705"/>
                <a:gd name="connsiteX9" fmla="*/ 26983 w 88871"/>
                <a:gd name="connsiteY9" fmla="*/ 90 h 91705"/>
                <a:gd name="connsiteX10" fmla="*/ 260 w 88871"/>
                <a:gd name="connsiteY10" fmla="*/ 31266 h 91705"/>
                <a:gd name="connsiteX11" fmla="*/ 2690 w 88871"/>
                <a:gd name="connsiteY11" fmla="*/ 33290 h 91705"/>
                <a:gd name="connsiteX12" fmla="*/ 5929 w 88871"/>
                <a:gd name="connsiteY12" fmla="*/ 29647 h 91705"/>
                <a:gd name="connsiteX13" fmla="*/ 26375 w 88871"/>
                <a:gd name="connsiteY13" fmla="*/ 4544 h 91705"/>
                <a:gd name="connsiteX14" fmla="*/ 31436 w 88871"/>
                <a:gd name="connsiteY14" fmla="*/ 11022 h 91705"/>
                <a:gd name="connsiteX15" fmla="*/ 27995 w 88871"/>
                <a:gd name="connsiteY15" fmla="*/ 25193 h 91705"/>
                <a:gd name="connsiteX16" fmla="*/ 16456 w 88871"/>
                <a:gd name="connsiteY16" fmla="*/ 66693 h 91705"/>
                <a:gd name="connsiteX17" fmla="*/ 43583 w 88871"/>
                <a:gd name="connsiteY17" fmla="*/ 91796 h 91705"/>
                <a:gd name="connsiteX18" fmla="*/ 89132 w 88871"/>
                <a:gd name="connsiteY18" fmla="*/ 14261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132" y="14261"/>
                  </a:moveTo>
                  <a:cubicBezTo>
                    <a:pt x="89132" y="3329"/>
                    <a:pt x="83869" y="90"/>
                    <a:pt x="80225" y="90"/>
                  </a:cubicBezTo>
                  <a:cubicBezTo>
                    <a:pt x="75164" y="90"/>
                    <a:pt x="70305" y="5354"/>
                    <a:pt x="70305" y="9807"/>
                  </a:cubicBezTo>
                  <a:cubicBezTo>
                    <a:pt x="70305" y="12439"/>
                    <a:pt x="71317" y="13654"/>
                    <a:pt x="73544" y="15881"/>
                  </a:cubicBezTo>
                  <a:cubicBezTo>
                    <a:pt x="77795" y="19929"/>
                    <a:pt x="80427" y="25193"/>
                    <a:pt x="80427" y="32481"/>
                  </a:cubicBezTo>
                  <a:cubicBezTo>
                    <a:pt x="80427" y="40983"/>
                    <a:pt x="68078" y="87342"/>
                    <a:pt x="44393" y="87342"/>
                  </a:cubicBezTo>
                  <a:cubicBezTo>
                    <a:pt x="34068" y="87342"/>
                    <a:pt x="29412" y="80257"/>
                    <a:pt x="29412" y="69730"/>
                  </a:cubicBezTo>
                  <a:cubicBezTo>
                    <a:pt x="29412" y="58393"/>
                    <a:pt x="34878" y="43615"/>
                    <a:pt x="41153" y="26812"/>
                  </a:cubicBezTo>
                  <a:cubicBezTo>
                    <a:pt x="42571" y="23371"/>
                    <a:pt x="43583" y="20537"/>
                    <a:pt x="43583" y="16690"/>
                  </a:cubicBezTo>
                  <a:cubicBezTo>
                    <a:pt x="43583" y="7581"/>
                    <a:pt x="37105" y="90"/>
                    <a:pt x="26983" y="90"/>
                  </a:cubicBezTo>
                  <a:cubicBezTo>
                    <a:pt x="7953" y="90"/>
                    <a:pt x="260" y="29444"/>
                    <a:pt x="260" y="31266"/>
                  </a:cubicBezTo>
                  <a:cubicBezTo>
                    <a:pt x="260" y="33290"/>
                    <a:pt x="2285" y="33290"/>
                    <a:pt x="2690" y="33290"/>
                  </a:cubicBezTo>
                  <a:cubicBezTo>
                    <a:pt x="4714" y="33290"/>
                    <a:pt x="4917" y="32886"/>
                    <a:pt x="5929" y="29647"/>
                  </a:cubicBezTo>
                  <a:cubicBezTo>
                    <a:pt x="11800" y="9200"/>
                    <a:pt x="20505" y="4544"/>
                    <a:pt x="26375" y="4544"/>
                  </a:cubicBezTo>
                  <a:cubicBezTo>
                    <a:pt x="27995" y="4544"/>
                    <a:pt x="31436" y="4544"/>
                    <a:pt x="31436" y="11022"/>
                  </a:cubicBezTo>
                  <a:cubicBezTo>
                    <a:pt x="31436" y="16083"/>
                    <a:pt x="29412" y="21549"/>
                    <a:pt x="27995" y="25193"/>
                  </a:cubicBezTo>
                  <a:cubicBezTo>
                    <a:pt x="19087" y="48676"/>
                    <a:pt x="16456" y="57988"/>
                    <a:pt x="16456" y="66693"/>
                  </a:cubicBezTo>
                  <a:cubicBezTo>
                    <a:pt x="16456" y="88557"/>
                    <a:pt x="34271" y="91796"/>
                    <a:pt x="43583" y="91796"/>
                  </a:cubicBezTo>
                  <a:cubicBezTo>
                    <a:pt x="77593" y="91796"/>
                    <a:pt x="89132" y="24788"/>
                    <a:pt x="89132" y="1426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DAE67AE6-83EF-1F9D-B53A-2FEE9631648F}"/>
                </a:ext>
              </a:extLst>
            </p:cNvPr>
            <p:cNvSpPr/>
            <p:nvPr>
              <p:custDataLst>
                <p:tags r:id="rId551"/>
              </p:custDataLst>
            </p:nvPr>
          </p:nvSpPr>
          <p:spPr>
            <a:xfrm>
              <a:off x="6085540" y="3075385"/>
              <a:ext cx="62635" cy="94094"/>
            </a:xfrm>
            <a:custGeom>
              <a:avLst/>
              <a:gdLst>
                <a:gd name="connsiteX0" fmla="*/ 62901 w 62635"/>
                <a:gd name="connsiteY0" fmla="*/ 68390 h 94094"/>
                <a:gd name="connsiteX1" fmla="*/ 58083 w 62635"/>
                <a:gd name="connsiteY1" fmla="*/ 68390 h 94094"/>
                <a:gd name="connsiteX2" fmla="*/ 54398 w 62635"/>
                <a:gd name="connsiteY2" fmla="*/ 81286 h 94094"/>
                <a:gd name="connsiteX3" fmla="*/ 40369 w 62635"/>
                <a:gd name="connsiteY3" fmla="*/ 82136 h 94094"/>
                <a:gd name="connsiteX4" fmla="*/ 14295 w 62635"/>
                <a:gd name="connsiteY4" fmla="*/ 82136 h 94094"/>
                <a:gd name="connsiteX5" fmla="*/ 42637 w 62635"/>
                <a:gd name="connsiteY5" fmla="*/ 58329 h 94094"/>
                <a:gd name="connsiteX6" fmla="*/ 62901 w 62635"/>
                <a:gd name="connsiteY6" fmla="*/ 27720 h 94094"/>
                <a:gd name="connsiteX7" fmla="*/ 29741 w 62635"/>
                <a:gd name="connsiteY7" fmla="*/ 87 h 94094"/>
                <a:gd name="connsiteX8" fmla="*/ 266 w 62635"/>
                <a:gd name="connsiteY8" fmla="*/ 25452 h 94094"/>
                <a:gd name="connsiteX9" fmla="*/ 7776 w 62635"/>
                <a:gd name="connsiteY9" fmla="*/ 33388 h 94094"/>
                <a:gd name="connsiteX10" fmla="*/ 15287 w 62635"/>
                <a:gd name="connsiteY10" fmla="*/ 25878 h 94094"/>
                <a:gd name="connsiteX11" fmla="*/ 6926 w 62635"/>
                <a:gd name="connsiteY11" fmla="*/ 18367 h 94094"/>
                <a:gd name="connsiteX12" fmla="*/ 27615 w 62635"/>
                <a:gd name="connsiteY12" fmla="*/ 5188 h 94094"/>
                <a:gd name="connsiteX13" fmla="*/ 49155 w 62635"/>
                <a:gd name="connsiteY13" fmla="*/ 27720 h 94094"/>
                <a:gd name="connsiteX14" fmla="*/ 35834 w 62635"/>
                <a:gd name="connsiteY14" fmla="*/ 54928 h 94094"/>
                <a:gd name="connsiteX15" fmla="*/ 1683 w 62635"/>
                <a:gd name="connsiteY15" fmla="*/ 88654 h 94094"/>
                <a:gd name="connsiteX16" fmla="*/ 266 w 62635"/>
                <a:gd name="connsiteY16" fmla="*/ 94181 h 94094"/>
                <a:gd name="connsiteX17" fmla="*/ 58650 w 62635"/>
                <a:gd name="connsiteY17" fmla="*/ 94181 h 94094"/>
                <a:gd name="connsiteX18" fmla="*/ 62901 w 62635"/>
                <a:gd name="connsiteY18" fmla="*/ 68390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01" y="68390"/>
                  </a:moveTo>
                  <a:lnTo>
                    <a:pt x="58083" y="68390"/>
                  </a:lnTo>
                  <a:cubicBezTo>
                    <a:pt x="57658" y="71508"/>
                    <a:pt x="56241" y="79868"/>
                    <a:pt x="54398" y="81286"/>
                  </a:cubicBezTo>
                  <a:cubicBezTo>
                    <a:pt x="53265" y="82136"/>
                    <a:pt x="42353" y="82136"/>
                    <a:pt x="40369" y="82136"/>
                  </a:cubicBezTo>
                  <a:lnTo>
                    <a:pt x="14295" y="82136"/>
                  </a:lnTo>
                  <a:cubicBezTo>
                    <a:pt x="29174" y="68957"/>
                    <a:pt x="34134" y="64989"/>
                    <a:pt x="42637" y="58329"/>
                  </a:cubicBezTo>
                  <a:cubicBezTo>
                    <a:pt x="53123" y="49968"/>
                    <a:pt x="62901" y="41182"/>
                    <a:pt x="62901" y="27720"/>
                  </a:cubicBezTo>
                  <a:cubicBezTo>
                    <a:pt x="62901" y="10573"/>
                    <a:pt x="47880" y="87"/>
                    <a:pt x="29741" y="87"/>
                  </a:cubicBezTo>
                  <a:cubicBezTo>
                    <a:pt x="12169" y="87"/>
                    <a:pt x="266" y="12415"/>
                    <a:pt x="266" y="25452"/>
                  </a:cubicBezTo>
                  <a:cubicBezTo>
                    <a:pt x="266" y="32680"/>
                    <a:pt x="6359" y="33388"/>
                    <a:pt x="7776" y="33388"/>
                  </a:cubicBezTo>
                  <a:cubicBezTo>
                    <a:pt x="11177" y="33388"/>
                    <a:pt x="15287" y="30979"/>
                    <a:pt x="15287" y="25878"/>
                  </a:cubicBezTo>
                  <a:cubicBezTo>
                    <a:pt x="15287" y="23327"/>
                    <a:pt x="14295" y="18367"/>
                    <a:pt x="6926" y="18367"/>
                  </a:cubicBezTo>
                  <a:cubicBezTo>
                    <a:pt x="11319" y="8306"/>
                    <a:pt x="20955" y="5188"/>
                    <a:pt x="27615" y="5188"/>
                  </a:cubicBezTo>
                  <a:cubicBezTo>
                    <a:pt x="41786" y="5188"/>
                    <a:pt x="49155" y="16241"/>
                    <a:pt x="49155" y="27720"/>
                  </a:cubicBezTo>
                  <a:cubicBezTo>
                    <a:pt x="49155" y="40048"/>
                    <a:pt x="40369" y="49826"/>
                    <a:pt x="35834" y="54928"/>
                  </a:cubicBezTo>
                  <a:lnTo>
                    <a:pt x="1683" y="88654"/>
                  </a:lnTo>
                  <a:cubicBezTo>
                    <a:pt x="266" y="89930"/>
                    <a:pt x="266" y="90213"/>
                    <a:pt x="266" y="94181"/>
                  </a:cubicBezTo>
                  <a:lnTo>
                    <a:pt x="58650" y="94181"/>
                  </a:lnTo>
                  <a:lnTo>
                    <a:pt x="62901" y="68390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63BECC8D-ADC0-58C9-A5DD-2B497CF40579}"/>
                </a:ext>
              </a:extLst>
            </p:cNvPr>
            <p:cNvSpPr/>
            <p:nvPr>
              <p:custDataLst>
                <p:tags r:id="rId552"/>
              </p:custDataLst>
            </p:nvPr>
          </p:nvSpPr>
          <p:spPr>
            <a:xfrm>
              <a:off x="6079268" y="3201931"/>
              <a:ext cx="81765" cy="127254"/>
            </a:xfrm>
            <a:custGeom>
              <a:avLst/>
              <a:gdLst>
                <a:gd name="connsiteX0" fmla="*/ 60066 w 81765"/>
                <a:gd name="connsiteY0" fmla="*/ 1935 h 127254"/>
                <a:gd name="connsiteX1" fmla="*/ 57657 w 81765"/>
                <a:gd name="connsiteY1" fmla="*/ 93 h 127254"/>
                <a:gd name="connsiteX2" fmla="*/ 54823 w 81765"/>
                <a:gd name="connsiteY2" fmla="*/ 3211 h 127254"/>
                <a:gd name="connsiteX3" fmla="*/ 46746 w 81765"/>
                <a:gd name="connsiteY3" fmla="*/ 35662 h 127254"/>
                <a:gd name="connsiteX4" fmla="*/ 265 w 81765"/>
                <a:gd name="connsiteY4" fmla="*/ 73781 h 127254"/>
                <a:gd name="connsiteX5" fmla="*/ 30591 w 81765"/>
                <a:gd name="connsiteY5" fmla="*/ 99998 h 127254"/>
                <a:gd name="connsiteX6" fmla="*/ 27332 w 81765"/>
                <a:gd name="connsiteY6" fmla="*/ 113318 h 127254"/>
                <a:gd name="connsiteX7" fmla="*/ 24356 w 81765"/>
                <a:gd name="connsiteY7" fmla="*/ 125647 h 127254"/>
                <a:gd name="connsiteX8" fmla="*/ 26623 w 81765"/>
                <a:gd name="connsiteY8" fmla="*/ 127347 h 127254"/>
                <a:gd name="connsiteX9" fmla="*/ 29599 w 81765"/>
                <a:gd name="connsiteY9" fmla="*/ 123946 h 127254"/>
                <a:gd name="connsiteX10" fmla="*/ 35551 w 81765"/>
                <a:gd name="connsiteY10" fmla="*/ 100139 h 127254"/>
                <a:gd name="connsiteX11" fmla="*/ 82031 w 81765"/>
                <a:gd name="connsiteY11" fmla="*/ 62020 h 127254"/>
                <a:gd name="connsiteX12" fmla="*/ 51705 w 81765"/>
                <a:gd name="connsiteY12" fmla="*/ 35804 h 127254"/>
                <a:gd name="connsiteX13" fmla="*/ 60066 w 81765"/>
                <a:gd name="connsiteY13" fmla="*/ 1935 h 127254"/>
                <a:gd name="connsiteX14" fmla="*/ 31583 w 81765"/>
                <a:gd name="connsiteY14" fmla="*/ 96030 h 127254"/>
                <a:gd name="connsiteX15" fmla="*/ 10610 w 81765"/>
                <a:gd name="connsiteY15" fmla="*/ 76191 h 127254"/>
                <a:gd name="connsiteX16" fmla="*/ 45612 w 81765"/>
                <a:gd name="connsiteY16" fmla="*/ 39771 h 127254"/>
                <a:gd name="connsiteX17" fmla="*/ 31583 w 81765"/>
                <a:gd name="connsiteY17" fmla="*/ 96030 h 127254"/>
                <a:gd name="connsiteX18" fmla="*/ 50572 w 81765"/>
                <a:gd name="connsiteY18" fmla="*/ 39771 h 127254"/>
                <a:gd name="connsiteX19" fmla="*/ 71686 w 81765"/>
                <a:gd name="connsiteY19" fmla="*/ 59611 h 127254"/>
                <a:gd name="connsiteX20" fmla="*/ 36543 w 81765"/>
                <a:gd name="connsiteY20" fmla="*/ 96030 h 127254"/>
                <a:gd name="connsiteX21" fmla="*/ 50572 w 81765"/>
                <a:gd name="connsiteY21" fmla="*/ 39771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7254">
                  <a:moveTo>
                    <a:pt x="60066" y="1935"/>
                  </a:moveTo>
                  <a:cubicBezTo>
                    <a:pt x="60066" y="93"/>
                    <a:pt x="58366" y="93"/>
                    <a:pt x="57657" y="93"/>
                  </a:cubicBezTo>
                  <a:cubicBezTo>
                    <a:pt x="55532" y="93"/>
                    <a:pt x="55390" y="802"/>
                    <a:pt x="54823" y="3211"/>
                  </a:cubicBezTo>
                  <a:lnTo>
                    <a:pt x="46746" y="35662"/>
                  </a:lnTo>
                  <a:cubicBezTo>
                    <a:pt x="21663" y="36796"/>
                    <a:pt x="265" y="54793"/>
                    <a:pt x="265" y="73781"/>
                  </a:cubicBezTo>
                  <a:cubicBezTo>
                    <a:pt x="265" y="89795"/>
                    <a:pt x="14861" y="99431"/>
                    <a:pt x="30591" y="99998"/>
                  </a:cubicBezTo>
                  <a:cubicBezTo>
                    <a:pt x="29457" y="104391"/>
                    <a:pt x="28465" y="108925"/>
                    <a:pt x="27332" y="113318"/>
                  </a:cubicBezTo>
                  <a:cubicBezTo>
                    <a:pt x="25631" y="119978"/>
                    <a:pt x="24356" y="125222"/>
                    <a:pt x="24356" y="125647"/>
                  </a:cubicBezTo>
                  <a:cubicBezTo>
                    <a:pt x="24356" y="127347"/>
                    <a:pt x="26198" y="127347"/>
                    <a:pt x="26623" y="127347"/>
                  </a:cubicBezTo>
                  <a:cubicBezTo>
                    <a:pt x="28749" y="127347"/>
                    <a:pt x="28890" y="126922"/>
                    <a:pt x="29599" y="123946"/>
                  </a:cubicBezTo>
                  <a:lnTo>
                    <a:pt x="35551" y="100139"/>
                  </a:lnTo>
                  <a:cubicBezTo>
                    <a:pt x="59783" y="99147"/>
                    <a:pt x="82031" y="81292"/>
                    <a:pt x="82031" y="62020"/>
                  </a:cubicBezTo>
                  <a:cubicBezTo>
                    <a:pt x="82031" y="47140"/>
                    <a:pt x="68994" y="36512"/>
                    <a:pt x="51705" y="35804"/>
                  </a:cubicBezTo>
                  <a:lnTo>
                    <a:pt x="60066" y="1935"/>
                  </a:lnTo>
                  <a:close/>
                  <a:moveTo>
                    <a:pt x="31583" y="96030"/>
                  </a:moveTo>
                  <a:cubicBezTo>
                    <a:pt x="20671" y="95463"/>
                    <a:pt x="10610" y="89511"/>
                    <a:pt x="10610" y="76191"/>
                  </a:cubicBezTo>
                  <a:cubicBezTo>
                    <a:pt x="10610" y="62020"/>
                    <a:pt x="21380" y="42039"/>
                    <a:pt x="45612" y="39771"/>
                  </a:cubicBezTo>
                  <a:lnTo>
                    <a:pt x="31583" y="96030"/>
                  </a:lnTo>
                  <a:close/>
                  <a:moveTo>
                    <a:pt x="50572" y="39771"/>
                  </a:moveTo>
                  <a:cubicBezTo>
                    <a:pt x="61483" y="40197"/>
                    <a:pt x="71686" y="46148"/>
                    <a:pt x="71686" y="59611"/>
                  </a:cubicBezTo>
                  <a:cubicBezTo>
                    <a:pt x="71686" y="75057"/>
                    <a:pt x="59499" y="94046"/>
                    <a:pt x="36543" y="96030"/>
                  </a:cubicBezTo>
                  <a:lnTo>
                    <a:pt x="50572" y="39771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D56F6C95-4409-2A63-D966-3EBAF0A23BF3}"/>
                </a:ext>
              </a:extLst>
            </p:cNvPr>
            <p:cNvSpPr/>
            <p:nvPr>
              <p:custDataLst>
                <p:tags r:id="rId553"/>
              </p:custDataLst>
            </p:nvPr>
          </p:nvSpPr>
          <p:spPr>
            <a:xfrm>
              <a:off x="6187540" y="3102450"/>
              <a:ext cx="100208" cy="143125"/>
            </a:xfrm>
            <a:custGeom>
              <a:avLst/>
              <a:gdLst>
                <a:gd name="connsiteX0" fmla="*/ 61813 w 100208"/>
                <a:gd name="connsiteY0" fmla="*/ 81471 h 143125"/>
                <a:gd name="connsiteX1" fmla="*/ 83069 w 100208"/>
                <a:gd name="connsiteY1" fmla="*/ 138357 h 143125"/>
                <a:gd name="connsiteX2" fmla="*/ 93798 w 100208"/>
                <a:gd name="connsiteY2" fmla="*/ 142811 h 143125"/>
                <a:gd name="connsiteX3" fmla="*/ 98252 w 100208"/>
                <a:gd name="connsiteY3" fmla="*/ 142811 h 143125"/>
                <a:gd name="connsiteX4" fmla="*/ 100479 w 100208"/>
                <a:gd name="connsiteY4" fmla="*/ 140787 h 143125"/>
                <a:gd name="connsiteX5" fmla="*/ 99467 w 100208"/>
                <a:gd name="connsiteY5" fmla="*/ 138965 h 143125"/>
                <a:gd name="connsiteX6" fmla="*/ 94810 w 100208"/>
                <a:gd name="connsiteY6" fmla="*/ 129652 h 143125"/>
                <a:gd name="connsiteX7" fmla="*/ 53513 w 100208"/>
                <a:gd name="connsiteY7" fmla="*/ 14463 h 143125"/>
                <a:gd name="connsiteX8" fmla="*/ 28815 w 100208"/>
                <a:gd name="connsiteY8" fmla="*/ 90 h 143125"/>
                <a:gd name="connsiteX9" fmla="*/ 25171 w 100208"/>
                <a:gd name="connsiteY9" fmla="*/ 2317 h 143125"/>
                <a:gd name="connsiteX10" fmla="*/ 26993 w 100208"/>
                <a:gd name="connsiteY10" fmla="*/ 4341 h 143125"/>
                <a:gd name="connsiteX11" fmla="*/ 40151 w 100208"/>
                <a:gd name="connsiteY11" fmla="*/ 20537 h 143125"/>
                <a:gd name="connsiteX12" fmla="*/ 59788 w 100208"/>
                <a:gd name="connsiteY12" fmla="*/ 75601 h 143125"/>
                <a:gd name="connsiteX13" fmla="*/ 3914 w 100208"/>
                <a:gd name="connsiteY13" fmla="*/ 131069 h 143125"/>
                <a:gd name="connsiteX14" fmla="*/ 271 w 100208"/>
                <a:gd name="connsiteY14" fmla="*/ 137345 h 143125"/>
                <a:gd name="connsiteX15" fmla="*/ 6344 w 100208"/>
                <a:gd name="connsiteY15" fmla="*/ 143216 h 143125"/>
                <a:gd name="connsiteX16" fmla="*/ 13024 w 100208"/>
                <a:gd name="connsiteY16" fmla="*/ 138965 h 143125"/>
                <a:gd name="connsiteX17" fmla="*/ 61813 w 100208"/>
                <a:gd name="connsiteY17" fmla="*/ 81471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208" h="143125">
                  <a:moveTo>
                    <a:pt x="61813" y="81471"/>
                  </a:moveTo>
                  <a:cubicBezTo>
                    <a:pt x="70113" y="102728"/>
                    <a:pt x="79830" y="133701"/>
                    <a:pt x="83069" y="138357"/>
                  </a:cubicBezTo>
                  <a:cubicBezTo>
                    <a:pt x="86308" y="142811"/>
                    <a:pt x="88332" y="142811"/>
                    <a:pt x="93798" y="142811"/>
                  </a:cubicBezTo>
                  <a:lnTo>
                    <a:pt x="98252" y="142811"/>
                  </a:lnTo>
                  <a:cubicBezTo>
                    <a:pt x="100276" y="142609"/>
                    <a:pt x="100479" y="141394"/>
                    <a:pt x="100479" y="140787"/>
                  </a:cubicBezTo>
                  <a:cubicBezTo>
                    <a:pt x="100479" y="140179"/>
                    <a:pt x="100074" y="139774"/>
                    <a:pt x="99467" y="138965"/>
                  </a:cubicBezTo>
                  <a:cubicBezTo>
                    <a:pt x="97442" y="136738"/>
                    <a:pt x="96228" y="133701"/>
                    <a:pt x="94810" y="129652"/>
                  </a:cubicBezTo>
                  <a:lnTo>
                    <a:pt x="53513" y="14463"/>
                  </a:lnTo>
                  <a:cubicBezTo>
                    <a:pt x="49261" y="2722"/>
                    <a:pt x="38329" y="90"/>
                    <a:pt x="28815" y="90"/>
                  </a:cubicBezTo>
                  <a:cubicBezTo>
                    <a:pt x="27803" y="90"/>
                    <a:pt x="25171" y="90"/>
                    <a:pt x="25171" y="2317"/>
                  </a:cubicBezTo>
                  <a:cubicBezTo>
                    <a:pt x="25171" y="3937"/>
                    <a:pt x="26790" y="4341"/>
                    <a:pt x="26993" y="4341"/>
                  </a:cubicBezTo>
                  <a:cubicBezTo>
                    <a:pt x="33673" y="5556"/>
                    <a:pt x="35090" y="6771"/>
                    <a:pt x="40151" y="20537"/>
                  </a:cubicBezTo>
                  <a:lnTo>
                    <a:pt x="59788" y="75601"/>
                  </a:lnTo>
                  <a:lnTo>
                    <a:pt x="3914" y="131069"/>
                  </a:lnTo>
                  <a:cubicBezTo>
                    <a:pt x="1485" y="133499"/>
                    <a:pt x="271" y="134713"/>
                    <a:pt x="271" y="137345"/>
                  </a:cubicBezTo>
                  <a:cubicBezTo>
                    <a:pt x="271" y="140787"/>
                    <a:pt x="3105" y="143216"/>
                    <a:pt x="6344" y="143216"/>
                  </a:cubicBezTo>
                  <a:cubicBezTo>
                    <a:pt x="9583" y="143216"/>
                    <a:pt x="11405" y="140989"/>
                    <a:pt x="13024" y="138965"/>
                  </a:cubicBezTo>
                  <a:lnTo>
                    <a:pt x="61813" y="81471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DA5C26AF-1951-BB7C-4596-D5DA17C4F04D}"/>
                </a:ext>
              </a:extLst>
            </p:cNvPr>
            <p:cNvSpPr/>
            <p:nvPr>
              <p:custDataLst>
                <p:tags r:id="rId554"/>
              </p:custDataLst>
            </p:nvPr>
          </p:nvSpPr>
          <p:spPr>
            <a:xfrm>
              <a:off x="6304963" y="3210816"/>
              <a:ext cx="56541" cy="63910"/>
            </a:xfrm>
            <a:custGeom>
              <a:avLst/>
              <a:gdLst>
                <a:gd name="connsiteX0" fmla="*/ 51291 w 56541"/>
                <a:gd name="connsiteY0" fmla="*/ 9303 h 63910"/>
                <a:gd name="connsiteX1" fmla="*/ 45340 w 56541"/>
                <a:gd name="connsiteY1" fmla="*/ 15963 h 63910"/>
                <a:gd name="connsiteX2" fmla="*/ 50016 w 56541"/>
                <a:gd name="connsiteY2" fmla="*/ 20498 h 63910"/>
                <a:gd name="connsiteX3" fmla="*/ 56818 w 56541"/>
                <a:gd name="connsiteY3" fmla="*/ 12420 h 63910"/>
                <a:gd name="connsiteX4" fmla="*/ 37971 w 56541"/>
                <a:gd name="connsiteY4" fmla="*/ 92 h 63910"/>
                <a:gd name="connsiteX5" fmla="*/ 11896 w 56541"/>
                <a:gd name="connsiteY5" fmla="*/ 20781 h 63910"/>
                <a:gd name="connsiteX6" fmla="*/ 16856 w 56541"/>
                <a:gd name="connsiteY6" fmla="*/ 31126 h 63910"/>
                <a:gd name="connsiteX7" fmla="*/ 32869 w 56541"/>
                <a:gd name="connsiteY7" fmla="*/ 36227 h 63910"/>
                <a:gd name="connsiteX8" fmla="*/ 44915 w 56541"/>
                <a:gd name="connsiteY8" fmla="*/ 45580 h 63910"/>
                <a:gd name="connsiteX9" fmla="*/ 37404 w 56541"/>
                <a:gd name="connsiteY9" fmla="*/ 56917 h 63910"/>
                <a:gd name="connsiteX10" fmla="*/ 23233 w 56541"/>
                <a:gd name="connsiteY10" fmla="*/ 60034 h 63910"/>
                <a:gd name="connsiteX11" fmla="*/ 6228 w 56541"/>
                <a:gd name="connsiteY11" fmla="*/ 54083 h 63910"/>
                <a:gd name="connsiteX12" fmla="*/ 14022 w 56541"/>
                <a:gd name="connsiteY12" fmla="*/ 46005 h 63910"/>
                <a:gd name="connsiteX13" fmla="*/ 8495 w 56541"/>
                <a:gd name="connsiteY13" fmla="*/ 40762 h 63910"/>
                <a:gd name="connsiteX14" fmla="*/ 276 w 56541"/>
                <a:gd name="connsiteY14" fmla="*/ 50257 h 63910"/>
                <a:gd name="connsiteX15" fmla="*/ 23091 w 56541"/>
                <a:gd name="connsiteY15" fmla="*/ 64002 h 63910"/>
                <a:gd name="connsiteX16" fmla="*/ 53984 w 56541"/>
                <a:gd name="connsiteY16" fmla="*/ 40620 h 63910"/>
                <a:gd name="connsiteX17" fmla="*/ 34428 w 56541"/>
                <a:gd name="connsiteY17" fmla="*/ 24040 h 63910"/>
                <a:gd name="connsiteX18" fmla="*/ 28760 w 56541"/>
                <a:gd name="connsiteY18" fmla="*/ 22907 h 63910"/>
                <a:gd name="connsiteX19" fmla="*/ 20966 w 56541"/>
                <a:gd name="connsiteY19" fmla="*/ 15821 h 63910"/>
                <a:gd name="connsiteX20" fmla="*/ 26634 w 56541"/>
                <a:gd name="connsiteY20" fmla="*/ 6752 h 63910"/>
                <a:gd name="connsiteX21" fmla="*/ 37829 w 56541"/>
                <a:gd name="connsiteY21" fmla="*/ 4060 h 63910"/>
                <a:gd name="connsiteX22" fmla="*/ 51291 w 56541"/>
                <a:gd name="connsiteY22" fmla="*/ 9303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6541" h="63910">
                  <a:moveTo>
                    <a:pt x="51291" y="9303"/>
                  </a:moveTo>
                  <a:cubicBezTo>
                    <a:pt x="47607" y="10153"/>
                    <a:pt x="45340" y="13129"/>
                    <a:pt x="45340" y="15963"/>
                  </a:cubicBezTo>
                  <a:cubicBezTo>
                    <a:pt x="45340" y="19222"/>
                    <a:pt x="48174" y="20498"/>
                    <a:pt x="50016" y="20498"/>
                  </a:cubicBezTo>
                  <a:cubicBezTo>
                    <a:pt x="51433" y="20498"/>
                    <a:pt x="56818" y="19647"/>
                    <a:pt x="56818" y="12420"/>
                  </a:cubicBezTo>
                  <a:cubicBezTo>
                    <a:pt x="56818" y="3209"/>
                    <a:pt x="46615" y="92"/>
                    <a:pt x="37971" y="92"/>
                  </a:cubicBezTo>
                  <a:cubicBezTo>
                    <a:pt x="15864" y="92"/>
                    <a:pt x="11896" y="16388"/>
                    <a:pt x="11896" y="20781"/>
                  </a:cubicBezTo>
                  <a:cubicBezTo>
                    <a:pt x="11896" y="26024"/>
                    <a:pt x="14872" y="29425"/>
                    <a:pt x="16856" y="31126"/>
                  </a:cubicBezTo>
                  <a:cubicBezTo>
                    <a:pt x="20541" y="33960"/>
                    <a:pt x="23091" y="34527"/>
                    <a:pt x="32869" y="36227"/>
                  </a:cubicBezTo>
                  <a:cubicBezTo>
                    <a:pt x="35845" y="36794"/>
                    <a:pt x="44915" y="38495"/>
                    <a:pt x="44915" y="45580"/>
                  </a:cubicBezTo>
                  <a:cubicBezTo>
                    <a:pt x="44915" y="47989"/>
                    <a:pt x="43356" y="53374"/>
                    <a:pt x="37404" y="56917"/>
                  </a:cubicBezTo>
                  <a:cubicBezTo>
                    <a:pt x="31877" y="60034"/>
                    <a:pt x="24934" y="60034"/>
                    <a:pt x="23233" y="60034"/>
                  </a:cubicBezTo>
                  <a:cubicBezTo>
                    <a:pt x="17565" y="60034"/>
                    <a:pt x="9487" y="58759"/>
                    <a:pt x="6228" y="54083"/>
                  </a:cubicBezTo>
                  <a:cubicBezTo>
                    <a:pt x="10905" y="53516"/>
                    <a:pt x="14022" y="49973"/>
                    <a:pt x="14022" y="46005"/>
                  </a:cubicBezTo>
                  <a:cubicBezTo>
                    <a:pt x="14022" y="42463"/>
                    <a:pt x="11471" y="40762"/>
                    <a:pt x="8495" y="40762"/>
                  </a:cubicBezTo>
                  <a:cubicBezTo>
                    <a:pt x="4386" y="40762"/>
                    <a:pt x="276" y="44021"/>
                    <a:pt x="276" y="50257"/>
                  </a:cubicBezTo>
                  <a:cubicBezTo>
                    <a:pt x="276" y="58759"/>
                    <a:pt x="9346" y="64002"/>
                    <a:pt x="23091" y="64002"/>
                  </a:cubicBezTo>
                  <a:cubicBezTo>
                    <a:pt x="49166" y="64002"/>
                    <a:pt x="53984" y="46147"/>
                    <a:pt x="53984" y="40620"/>
                  </a:cubicBezTo>
                  <a:cubicBezTo>
                    <a:pt x="53984" y="27583"/>
                    <a:pt x="39671" y="25032"/>
                    <a:pt x="34428" y="24040"/>
                  </a:cubicBezTo>
                  <a:cubicBezTo>
                    <a:pt x="33153" y="23757"/>
                    <a:pt x="29610" y="23190"/>
                    <a:pt x="28760" y="22907"/>
                  </a:cubicBezTo>
                  <a:cubicBezTo>
                    <a:pt x="23517" y="21915"/>
                    <a:pt x="20966" y="18939"/>
                    <a:pt x="20966" y="15821"/>
                  </a:cubicBezTo>
                  <a:cubicBezTo>
                    <a:pt x="20966" y="12562"/>
                    <a:pt x="23517" y="8736"/>
                    <a:pt x="26634" y="6752"/>
                  </a:cubicBezTo>
                  <a:cubicBezTo>
                    <a:pt x="30460" y="4343"/>
                    <a:pt x="35420" y="4060"/>
                    <a:pt x="37829" y="4060"/>
                  </a:cubicBezTo>
                  <a:cubicBezTo>
                    <a:pt x="40805" y="4060"/>
                    <a:pt x="48174" y="4485"/>
                    <a:pt x="51291" y="9303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形状 54">
              <a:extLst>
                <a:ext uri="{FF2B5EF4-FFF2-40B4-BE49-F238E27FC236}">
                  <a16:creationId xmlns:a16="http://schemas.microsoft.com/office/drawing/2014/main" id="{B44FA5CE-34C2-B436-7871-E27ED376613F}"/>
                </a:ext>
              </a:extLst>
            </p:cNvPr>
            <p:cNvSpPr/>
            <p:nvPr>
              <p:custDataLst>
                <p:tags r:id="rId555"/>
              </p:custDataLst>
            </p:nvPr>
          </p:nvSpPr>
          <p:spPr>
            <a:xfrm>
              <a:off x="6584722" y="2718215"/>
              <a:ext cx="105471" cy="607120"/>
            </a:xfrm>
            <a:custGeom>
              <a:avLst/>
              <a:gdLst>
                <a:gd name="connsiteX0" fmla="*/ 105762 w 105471"/>
                <a:gd name="connsiteY0" fmla="*/ 303726 h 607120"/>
                <a:gd name="connsiteX1" fmla="*/ 63857 w 105471"/>
                <a:gd name="connsiteY1" fmla="*/ 81446 h 607120"/>
                <a:gd name="connsiteX2" fmla="*/ 10210 w 105471"/>
                <a:gd name="connsiteY2" fmla="*/ 1887 h 607120"/>
                <a:gd name="connsiteX3" fmla="*/ 4744 w 105471"/>
                <a:gd name="connsiteY3" fmla="*/ 65 h 607120"/>
                <a:gd name="connsiteX4" fmla="*/ 290 w 105471"/>
                <a:gd name="connsiteY4" fmla="*/ 2089 h 607120"/>
                <a:gd name="connsiteX5" fmla="*/ 1505 w 105471"/>
                <a:gd name="connsiteY5" fmla="*/ 4518 h 607120"/>
                <a:gd name="connsiteX6" fmla="*/ 49079 w 105471"/>
                <a:gd name="connsiteY6" fmla="*/ 82053 h 607120"/>
                <a:gd name="connsiteX7" fmla="*/ 86125 w 105471"/>
                <a:gd name="connsiteY7" fmla="*/ 303524 h 607120"/>
                <a:gd name="connsiteX8" fmla="*/ 46244 w 105471"/>
                <a:gd name="connsiteY8" fmla="*/ 531877 h 607120"/>
                <a:gd name="connsiteX9" fmla="*/ 1100 w 105471"/>
                <a:gd name="connsiteY9" fmla="*/ 603339 h 607120"/>
                <a:gd name="connsiteX10" fmla="*/ 290 w 105471"/>
                <a:gd name="connsiteY10" fmla="*/ 605160 h 607120"/>
                <a:gd name="connsiteX11" fmla="*/ 4744 w 105471"/>
                <a:gd name="connsiteY11" fmla="*/ 607185 h 607120"/>
                <a:gd name="connsiteX12" fmla="*/ 8590 w 105471"/>
                <a:gd name="connsiteY12" fmla="*/ 606780 h 607120"/>
                <a:gd name="connsiteX13" fmla="*/ 37135 w 105471"/>
                <a:gd name="connsiteY13" fmla="*/ 572163 h 607120"/>
                <a:gd name="connsiteX14" fmla="*/ 99284 w 105471"/>
                <a:gd name="connsiteY14" fmla="*/ 402517 h 607120"/>
                <a:gd name="connsiteX15" fmla="*/ 105762 w 105471"/>
                <a:gd name="connsiteY15" fmla="*/ 303726 h 60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471" h="607120">
                  <a:moveTo>
                    <a:pt x="105762" y="303726"/>
                  </a:moveTo>
                  <a:cubicBezTo>
                    <a:pt x="105762" y="228013"/>
                    <a:pt x="96247" y="150681"/>
                    <a:pt x="63857" y="81446"/>
                  </a:cubicBezTo>
                  <a:cubicBezTo>
                    <a:pt x="49483" y="50675"/>
                    <a:pt x="30252" y="22941"/>
                    <a:pt x="10210" y="1887"/>
                  </a:cubicBezTo>
                  <a:cubicBezTo>
                    <a:pt x="8388" y="267"/>
                    <a:pt x="8185" y="65"/>
                    <a:pt x="4744" y="65"/>
                  </a:cubicBezTo>
                  <a:cubicBezTo>
                    <a:pt x="1910" y="65"/>
                    <a:pt x="290" y="65"/>
                    <a:pt x="290" y="2089"/>
                  </a:cubicBezTo>
                  <a:cubicBezTo>
                    <a:pt x="290" y="2899"/>
                    <a:pt x="1100" y="3911"/>
                    <a:pt x="1505" y="4518"/>
                  </a:cubicBezTo>
                  <a:cubicBezTo>
                    <a:pt x="20939" y="28002"/>
                    <a:pt x="37135" y="53914"/>
                    <a:pt x="49079" y="82053"/>
                  </a:cubicBezTo>
                  <a:cubicBezTo>
                    <a:pt x="75598" y="144000"/>
                    <a:pt x="86125" y="216474"/>
                    <a:pt x="86125" y="303524"/>
                  </a:cubicBezTo>
                  <a:cubicBezTo>
                    <a:pt x="86125" y="389763"/>
                    <a:pt x="76206" y="465476"/>
                    <a:pt x="46244" y="531877"/>
                  </a:cubicBezTo>
                  <a:cubicBezTo>
                    <a:pt x="34503" y="557587"/>
                    <a:pt x="19117" y="581475"/>
                    <a:pt x="1100" y="603339"/>
                  </a:cubicBezTo>
                  <a:cubicBezTo>
                    <a:pt x="898" y="603743"/>
                    <a:pt x="290" y="604553"/>
                    <a:pt x="290" y="605160"/>
                  </a:cubicBezTo>
                  <a:cubicBezTo>
                    <a:pt x="290" y="607185"/>
                    <a:pt x="1910" y="607185"/>
                    <a:pt x="4744" y="607185"/>
                  </a:cubicBezTo>
                  <a:cubicBezTo>
                    <a:pt x="7781" y="607185"/>
                    <a:pt x="8185" y="607185"/>
                    <a:pt x="8590" y="606780"/>
                  </a:cubicBezTo>
                  <a:cubicBezTo>
                    <a:pt x="8793" y="606578"/>
                    <a:pt x="21344" y="594431"/>
                    <a:pt x="37135" y="572163"/>
                  </a:cubicBezTo>
                  <a:cubicBezTo>
                    <a:pt x="72359" y="522362"/>
                    <a:pt x="90174" y="462845"/>
                    <a:pt x="99284" y="402517"/>
                  </a:cubicBezTo>
                  <a:cubicBezTo>
                    <a:pt x="104142" y="369924"/>
                    <a:pt x="105762" y="336724"/>
                    <a:pt x="105762" y="303726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BD5992C9-39B3-59AA-8DE9-BEB24A192E6D}"/>
                </a:ext>
              </a:extLst>
            </p:cNvPr>
            <p:cNvSpPr/>
            <p:nvPr>
              <p:custDataLst>
                <p:tags r:id="rId556"/>
              </p:custDataLst>
            </p:nvPr>
          </p:nvSpPr>
          <p:spPr>
            <a:xfrm>
              <a:off x="6924215" y="3051031"/>
              <a:ext cx="21458" cy="21458"/>
            </a:xfrm>
            <a:custGeom>
              <a:avLst/>
              <a:gdLst>
                <a:gd name="connsiteX0" fmla="*/ 21765 w 21458"/>
                <a:gd name="connsiteY0" fmla="*/ 10811 h 21458"/>
                <a:gd name="connsiteX1" fmla="*/ 11036 w 21458"/>
                <a:gd name="connsiteY1" fmla="*/ 82 h 21458"/>
                <a:gd name="connsiteX2" fmla="*/ 306 w 21458"/>
                <a:gd name="connsiteY2" fmla="*/ 10811 h 21458"/>
                <a:gd name="connsiteX3" fmla="*/ 11036 w 21458"/>
                <a:gd name="connsiteY3" fmla="*/ 21541 h 21458"/>
                <a:gd name="connsiteX4" fmla="*/ 21765 w 21458"/>
                <a:gd name="connsiteY4" fmla="*/ 10811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765" y="10811"/>
                  </a:moveTo>
                  <a:cubicBezTo>
                    <a:pt x="21765" y="4940"/>
                    <a:pt x="16907" y="82"/>
                    <a:pt x="11036" y="82"/>
                  </a:cubicBezTo>
                  <a:cubicBezTo>
                    <a:pt x="5165" y="82"/>
                    <a:pt x="306" y="4940"/>
                    <a:pt x="306" y="10811"/>
                  </a:cubicBezTo>
                  <a:cubicBezTo>
                    <a:pt x="306" y="16682"/>
                    <a:pt x="5165" y="21541"/>
                    <a:pt x="11036" y="21541"/>
                  </a:cubicBezTo>
                  <a:cubicBezTo>
                    <a:pt x="16907" y="21541"/>
                    <a:pt x="21765" y="16682"/>
                    <a:pt x="21765" y="1081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6" name="组合 105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Pi}_{2\times 2}=\left(&#10;\begin{array}{cc}&#10; 0 &amp; 0 \\&#10; 0 &amp; \frac{4 \text{Re}(M_B^2)}{\sqrt{7}}+v_\phi^2 \kappa _{\pi}+\frac{2 \text{Re}(\lambda_3) v^2}{\sqrt{14}} \\&#10;\end{array}&#10;\right).&#10;$$&#10;&#10;&#10;&#10;\end{document}" title="IguanaTex Vector Display">
            <a:extLst>
              <a:ext uri="{FF2B5EF4-FFF2-40B4-BE49-F238E27FC236}">
                <a16:creationId xmlns:a16="http://schemas.microsoft.com/office/drawing/2014/main" id="{018AF582-8D87-4252-CDEE-77FC0D445AD8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292600" y="1409700"/>
            <a:ext cx="4084320" cy="629920"/>
            <a:chOff x="6992596" y="2687586"/>
            <a:chExt cx="4085994" cy="610988"/>
          </a:xfrm>
        </p:grpSpPr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8F8930C5-1E6D-7BF2-E0E9-53DC3BC86E5D}"/>
                </a:ext>
              </a:extLst>
            </p:cNvPr>
            <p:cNvSpPr/>
            <p:nvPr>
              <p:custDataLst>
                <p:tags r:id="rId480"/>
              </p:custDataLst>
            </p:nvPr>
          </p:nvSpPr>
          <p:spPr>
            <a:xfrm>
              <a:off x="6992596" y="2896626"/>
              <a:ext cx="119237" cy="133806"/>
            </a:xfrm>
            <a:custGeom>
              <a:avLst/>
              <a:gdLst>
                <a:gd name="connsiteX0" fmla="*/ 39001 w 119237"/>
                <a:gd name="connsiteY0" fmla="*/ 71982 h 133806"/>
                <a:gd name="connsiteX1" fmla="*/ 73214 w 119237"/>
                <a:gd name="connsiteY1" fmla="*/ 71982 h 133806"/>
                <a:gd name="connsiteX2" fmla="*/ 119370 w 119237"/>
                <a:gd name="connsiteY2" fmla="*/ 36522 h 133806"/>
                <a:gd name="connsiteX3" fmla="*/ 71594 w 119237"/>
                <a:gd name="connsiteY3" fmla="*/ 82 h 133806"/>
                <a:gd name="connsiteX4" fmla="*/ 132 w 119237"/>
                <a:gd name="connsiteY4" fmla="*/ 82 h 133806"/>
                <a:gd name="connsiteX5" fmla="*/ 132 w 119237"/>
                <a:gd name="connsiteY5" fmla="*/ 6156 h 133806"/>
                <a:gd name="connsiteX6" fmla="*/ 4991 w 119237"/>
                <a:gd name="connsiteY6" fmla="*/ 6156 h 133806"/>
                <a:gd name="connsiteX7" fmla="*/ 20984 w 119237"/>
                <a:gd name="connsiteY7" fmla="*/ 15363 h 133806"/>
                <a:gd name="connsiteX8" fmla="*/ 20984 w 119237"/>
                <a:gd name="connsiteY8" fmla="*/ 118608 h 133806"/>
                <a:gd name="connsiteX9" fmla="*/ 4991 w 119237"/>
                <a:gd name="connsiteY9" fmla="*/ 127816 h 133806"/>
                <a:gd name="connsiteX10" fmla="*/ 132 w 119237"/>
                <a:gd name="connsiteY10" fmla="*/ 127816 h 133806"/>
                <a:gd name="connsiteX11" fmla="*/ 132 w 119237"/>
                <a:gd name="connsiteY11" fmla="*/ 133889 h 133806"/>
                <a:gd name="connsiteX12" fmla="*/ 29891 w 119237"/>
                <a:gd name="connsiteY12" fmla="*/ 133302 h 133806"/>
                <a:gd name="connsiteX13" fmla="*/ 59853 w 119237"/>
                <a:gd name="connsiteY13" fmla="*/ 133889 h 133806"/>
                <a:gd name="connsiteX14" fmla="*/ 59853 w 119237"/>
                <a:gd name="connsiteY14" fmla="*/ 127816 h 133806"/>
                <a:gd name="connsiteX15" fmla="*/ 54994 w 119237"/>
                <a:gd name="connsiteY15" fmla="*/ 127816 h 133806"/>
                <a:gd name="connsiteX16" fmla="*/ 39001 w 119237"/>
                <a:gd name="connsiteY16" fmla="*/ 118608 h 133806"/>
                <a:gd name="connsiteX17" fmla="*/ 39001 w 119237"/>
                <a:gd name="connsiteY17" fmla="*/ 71982 h 133806"/>
                <a:gd name="connsiteX18" fmla="*/ 38394 w 119237"/>
                <a:gd name="connsiteY18" fmla="*/ 66888 h 133806"/>
                <a:gd name="connsiteX19" fmla="*/ 38394 w 119237"/>
                <a:gd name="connsiteY19" fmla="*/ 13992 h 133806"/>
                <a:gd name="connsiteX20" fmla="*/ 48313 w 119237"/>
                <a:gd name="connsiteY20" fmla="*/ 6156 h 133806"/>
                <a:gd name="connsiteX21" fmla="*/ 66331 w 119237"/>
                <a:gd name="connsiteY21" fmla="*/ 6156 h 133806"/>
                <a:gd name="connsiteX22" fmla="*/ 98519 w 119237"/>
                <a:gd name="connsiteY22" fmla="*/ 36522 h 133806"/>
                <a:gd name="connsiteX23" fmla="*/ 66331 w 119237"/>
                <a:gd name="connsiteY23" fmla="*/ 66888 h 133806"/>
                <a:gd name="connsiteX24" fmla="*/ 38394 w 119237"/>
                <a:gd name="connsiteY24" fmla="*/ 66888 h 13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9237" h="133806">
                  <a:moveTo>
                    <a:pt x="39001" y="71982"/>
                  </a:moveTo>
                  <a:lnTo>
                    <a:pt x="73214" y="71982"/>
                  </a:lnTo>
                  <a:cubicBezTo>
                    <a:pt x="97507" y="71982"/>
                    <a:pt x="119370" y="56113"/>
                    <a:pt x="119370" y="36522"/>
                  </a:cubicBezTo>
                  <a:cubicBezTo>
                    <a:pt x="119370" y="17322"/>
                    <a:pt x="99329" y="82"/>
                    <a:pt x="71594" y="82"/>
                  </a:cubicBezTo>
                  <a:lnTo>
                    <a:pt x="132" y="82"/>
                  </a:lnTo>
                  <a:lnTo>
                    <a:pt x="132" y="6156"/>
                  </a:lnTo>
                  <a:lnTo>
                    <a:pt x="4991" y="6156"/>
                  </a:lnTo>
                  <a:cubicBezTo>
                    <a:pt x="20579" y="6156"/>
                    <a:pt x="20984" y="8311"/>
                    <a:pt x="20984" y="15363"/>
                  </a:cubicBezTo>
                  <a:lnTo>
                    <a:pt x="20984" y="118608"/>
                  </a:lnTo>
                  <a:cubicBezTo>
                    <a:pt x="20984" y="125661"/>
                    <a:pt x="20579" y="127816"/>
                    <a:pt x="4991" y="127816"/>
                  </a:cubicBezTo>
                  <a:lnTo>
                    <a:pt x="132" y="127816"/>
                  </a:lnTo>
                  <a:lnTo>
                    <a:pt x="132" y="133889"/>
                  </a:lnTo>
                  <a:cubicBezTo>
                    <a:pt x="7218" y="133302"/>
                    <a:pt x="22199" y="133302"/>
                    <a:pt x="29891" y="133302"/>
                  </a:cubicBezTo>
                  <a:cubicBezTo>
                    <a:pt x="37584" y="133302"/>
                    <a:pt x="52767" y="133302"/>
                    <a:pt x="59853" y="133889"/>
                  </a:cubicBezTo>
                  <a:lnTo>
                    <a:pt x="59853" y="127816"/>
                  </a:lnTo>
                  <a:lnTo>
                    <a:pt x="54994" y="127816"/>
                  </a:lnTo>
                  <a:cubicBezTo>
                    <a:pt x="39406" y="127816"/>
                    <a:pt x="39001" y="125661"/>
                    <a:pt x="39001" y="118608"/>
                  </a:cubicBezTo>
                  <a:lnTo>
                    <a:pt x="39001" y="71982"/>
                  </a:lnTo>
                  <a:close/>
                  <a:moveTo>
                    <a:pt x="38394" y="66888"/>
                  </a:moveTo>
                  <a:lnTo>
                    <a:pt x="38394" y="13992"/>
                  </a:lnTo>
                  <a:cubicBezTo>
                    <a:pt x="38394" y="7527"/>
                    <a:pt x="38799" y="6156"/>
                    <a:pt x="48313" y="6156"/>
                  </a:cubicBezTo>
                  <a:lnTo>
                    <a:pt x="66331" y="6156"/>
                  </a:lnTo>
                  <a:cubicBezTo>
                    <a:pt x="98519" y="6156"/>
                    <a:pt x="98519" y="26922"/>
                    <a:pt x="98519" y="36522"/>
                  </a:cubicBezTo>
                  <a:cubicBezTo>
                    <a:pt x="98519" y="45730"/>
                    <a:pt x="98519" y="66888"/>
                    <a:pt x="66331" y="66888"/>
                  </a:cubicBezTo>
                  <a:lnTo>
                    <a:pt x="38394" y="66888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C8C4833B-5FAD-5526-2AF1-F55587E9D0C1}"/>
                </a:ext>
              </a:extLst>
            </p:cNvPr>
            <p:cNvSpPr/>
            <p:nvPr>
              <p:custDataLst>
                <p:tags r:id="rId481"/>
              </p:custDataLst>
            </p:nvPr>
          </p:nvSpPr>
          <p:spPr>
            <a:xfrm>
              <a:off x="7129964" y="2899369"/>
              <a:ext cx="43322" cy="131064"/>
            </a:xfrm>
            <a:custGeom>
              <a:avLst/>
              <a:gdLst>
                <a:gd name="connsiteX0" fmla="*/ 29291 w 43322"/>
                <a:gd name="connsiteY0" fmla="*/ 44554 h 131064"/>
                <a:gd name="connsiteX1" fmla="*/ 949 w 43322"/>
                <a:gd name="connsiteY1" fmla="*/ 46709 h 131064"/>
                <a:gd name="connsiteX2" fmla="*/ 949 w 43322"/>
                <a:gd name="connsiteY2" fmla="*/ 52782 h 131064"/>
                <a:gd name="connsiteX3" fmla="*/ 15930 w 43322"/>
                <a:gd name="connsiteY3" fmla="*/ 63557 h 131064"/>
                <a:gd name="connsiteX4" fmla="*/ 15930 w 43322"/>
                <a:gd name="connsiteY4" fmla="*/ 116257 h 131064"/>
                <a:gd name="connsiteX5" fmla="*/ 139 w 43322"/>
                <a:gd name="connsiteY5" fmla="*/ 125073 h 131064"/>
                <a:gd name="connsiteX6" fmla="*/ 139 w 43322"/>
                <a:gd name="connsiteY6" fmla="*/ 131147 h 131064"/>
                <a:gd name="connsiteX7" fmla="*/ 22408 w 43322"/>
                <a:gd name="connsiteY7" fmla="*/ 130559 h 131064"/>
                <a:gd name="connsiteX8" fmla="*/ 43462 w 43322"/>
                <a:gd name="connsiteY8" fmla="*/ 131147 h 131064"/>
                <a:gd name="connsiteX9" fmla="*/ 43462 w 43322"/>
                <a:gd name="connsiteY9" fmla="*/ 125073 h 131064"/>
                <a:gd name="connsiteX10" fmla="*/ 29291 w 43322"/>
                <a:gd name="connsiteY10" fmla="*/ 116453 h 131064"/>
                <a:gd name="connsiteX11" fmla="*/ 29291 w 43322"/>
                <a:gd name="connsiteY11" fmla="*/ 44554 h 131064"/>
                <a:gd name="connsiteX12" fmla="*/ 30101 w 43322"/>
                <a:gd name="connsiteY12" fmla="*/ 10466 h 131064"/>
                <a:gd name="connsiteX13" fmla="*/ 19371 w 43322"/>
                <a:gd name="connsiteY13" fmla="*/ 82 h 131064"/>
                <a:gd name="connsiteX14" fmla="*/ 8642 w 43322"/>
                <a:gd name="connsiteY14" fmla="*/ 10466 h 131064"/>
                <a:gd name="connsiteX15" fmla="*/ 19371 w 43322"/>
                <a:gd name="connsiteY15" fmla="*/ 20849 h 131064"/>
                <a:gd name="connsiteX16" fmla="*/ 30101 w 43322"/>
                <a:gd name="connsiteY16" fmla="*/ 10466 h 13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322" h="131064">
                  <a:moveTo>
                    <a:pt x="29291" y="44554"/>
                  </a:moveTo>
                  <a:lnTo>
                    <a:pt x="949" y="46709"/>
                  </a:lnTo>
                  <a:lnTo>
                    <a:pt x="949" y="52782"/>
                  </a:lnTo>
                  <a:cubicBezTo>
                    <a:pt x="14108" y="52782"/>
                    <a:pt x="15930" y="53958"/>
                    <a:pt x="15930" y="63557"/>
                  </a:cubicBezTo>
                  <a:lnTo>
                    <a:pt x="15930" y="116257"/>
                  </a:lnTo>
                  <a:cubicBezTo>
                    <a:pt x="15930" y="125073"/>
                    <a:pt x="13703" y="125073"/>
                    <a:pt x="139" y="125073"/>
                  </a:cubicBezTo>
                  <a:lnTo>
                    <a:pt x="139" y="131147"/>
                  </a:lnTo>
                  <a:cubicBezTo>
                    <a:pt x="6617" y="130951"/>
                    <a:pt x="17549" y="130559"/>
                    <a:pt x="22408" y="130559"/>
                  </a:cubicBezTo>
                  <a:cubicBezTo>
                    <a:pt x="29493" y="130559"/>
                    <a:pt x="36579" y="130951"/>
                    <a:pt x="43462" y="131147"/>
                  </a:cubicBezTo>
                  <a:lnTo>
                    <a:pt x="43462" y="125073"/>
                  </a:lnTo>
                  <a:cubicBezTo>
                    <a:pt x="30101" y="125073"/>
                    <a:pt x="29291" y="124094"/>
                    <a:pt x="29291" y="116453"/>
                  </a:cubicBezTo>
                  <a:lnTo>
                    <a:pt x="29291" y="44554"/>
                  </a:lnTo>
                  <a:close/>
                  <a:moveTo>
                    <a:pt x="30101" y="10466"/>
                  </a:moveTo>
                  <a:cubicBezTo>
                    <a:pt x="30101" y="4196"/>
                    <a:pt x="25039" y="82"/>
                    <a:pt x="19371" y="82"/>
                  </a:cubicBezTo>
                  <a:cubicBezTo>
                    <a:pt x="13095" y="82"/>
                    <a:pt x="8642" y="5372"/>
                    <a:pt x="8642" y="10466"/>
                  </a:cubicBezTo>
                  <a:cubicBezTo>
                    <a:pt x="8642" y="15755"/>
                    <a:pt x="13095" y="20849"/>
                    <a:pt x="19371" y="20849"/>
                  </a:cubicBezTo>
                  <a:cubicBezTo>
                    <a:pt x="25039" y="20849"/>
                    <a:pt x="30101" y="16735"/>
                    <a:pt x="30101" y="10466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23080023-A795-5F0A-812C-A72909D68774}"/>
                </a:ext>
              </a:extLst>
            </p:cNvPr>
            <p:cNvSpPr/>
            <p:nvPr>
              <p:custDataLst>
                <p:tags r:id="rId482"/>
              </p:custDataLst>
            </p:nvPr>
          </p:nvSpPr>
          <p:spPr>
            <a:xfrm>
              <a:off x="7188445" y="2968760"/>
              <a:ext cx="62635" cy="91059"/>
            </a:xfrm>
            <a:custGeom>
              <a:avLst/>
              <a:gdLst>
                <a:gd name="connsiteX0" fmla="*/ 62777 w 62635"/>
                <a:gd name="connsiteY0" fmla="*/ 66184 h 91059"/>
                <a:gd name="connsiteX1" fmla="*/ 57959 w 62635"/>
                <a:gd name="connsiteY1" fmla="*/ 66184 h 91059"/>
                <a:gd name="connsiteX2" fmla="*/ 54275 w 62635"/>
                <a:gd name="connsiteY2" fmla="*/ 78664 h 91059"/>
                <a:gd name="connsiteX3" fmla="*/ 40246 w 62635"/>
                <a:gd name="connsiteY3" fmla="*/ 79486 h 91059"/>
                <a:gd name="connsiteX4" fmla="*/ 14171 w 62635"/>
                <a:gd name="connsiteY4" fmla="*/ 79486 h 91059"/>
                <a:gd name="connsiteX5" fmla="*/ 42513 w 62635"/>
                <a:gd name="connsiteY5" fmla="*/ 56447 h 91059"/>
                <a:gd name="connsiteX6" fmla="*/ 62777 w 62635"/>
                <a:gd name="connsiteY6" fmla="*/ 26826 h 91059"/>
                <a:gd name="connsiteX7" fmla="*/ 29617 w 62635"/>
                <a:gd name="connsiteY7" fmla="*/ 84 h 91059"/>
                <a:gd name="connsiteX8" fmla="*/ 142 w 62635"/>
                <a:gd name="connsiteY8" fmla="*/ 24631 h 91059"/>
                <a:gd name="connsiteX9" fmla="*/ 7653 w 62635"/>
                <a:gd name="connsiteY9" fmla="*/ 32311 h 91059"/>
                <a:gd name="connsiteX10" fmla="*/ 15163 w 62635"/>
                <a:gd name="connsiteY10" fmla="*/ 25043 h 91059"/>
                <a:gd name="connsiteX11" fmla="*/ 6802 w 62635"/>
                <a:gd name="connsiteY11" fmla="*/ 17775 h 91059"/>
                <a:gd name="connsiteX12" fmla="*/ 27492 w 62635"/>
                <a:gd name="connsiteY12" fmla="*/ 5021 h 91059"/>
                <a:gd name="connsiteX13" fmla="*/ 49032 w 62635"/>
                <a:gd name="connsiteY13" fmla="*/ 26826 h 91059"/>
                <a:gd name="connsiteX14" fmla="*/ 35711 w 62635"/>
                <a:gd name="connsiteY14" fmla="*/ 53156 h 91059"/>
                <a:gd name="connsiteX15" fmla="*/ 1559 w 62635"/>
                <a:gd name="connsiteY15" fmla="*/ 85795 h 91059"/>
                <a:gd name="connsiteX16" fmla="*/ 142 w 62635"/>
                <a:gd name="connsiteY16" fmla="*/ 91143 h 91059"/>
                <a:gd name="connsiteX17" fmla="*/ 58526 w 62635"/>
                <a:gd name="connsiteY17" fmla="*/ 91143 h 91059"/>
                <a:gd name="connsiteX18" fmla="*/ 62777 w 62635"/>
                <a:gd name="connsiteY18" fmla="*/ 66184 h 9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1059">
                  <a:moveTo>
                    <a:pt x="62777" y="66184"/>
                  </a:moveTo>
                  <a:lnTo>
                    <a:pt x="57959" y="66184"/>
                  </a:lnTo>
                  <a:cubicBezTo>
                    <a:pt x="57534" y="69201"/>
                    <a:pt x="56117" y="77292"/>
                    <a:pt x="54275" y="78664"/>
                  </a:cubicBezTo>
                  <a:cubicBezTo>
                    <a:pt x="53141" y="79486"/>
                    <a:pt x="42229" y="79486"/>
                    <a:pt x="40246" y="79486"/>
                  </a:cubicBezTo>
                  <a:lnTo>
                    <a:pt x="14171" y="79486"/>
                  </a:lnTo>
                  <a:cubicBezTo>
                    <a:pt x="29051" y="66733"/>
                    <a:pt x="34010" y="62893"/>
                    <a:pt x="42513" y="56447"/>
                  </a:cubicBezTo>
                  <a:cubicBezTo>
                    <a:pt x="52999" y="48356"/>
                    <a:pt x="62777" y="39854"/>
                    <a:pt x="62777" y="26826"/>
                  </a:cubicBezTo>
                  <a:cubicBezTo>
                    <a:pt x="62777" y="10232"/>
                    <a:pt x="47756" y="84"/>
                    <a:pt x="29617" y="84"/>
                  </a:cubicBezTo>
                  <a:cubicBezTo>
                    <a:pt x="12046" y="84"/>
                    <a:pt x="142" y="12015"/>
                    <a:pt x="142" y="24631"/>
                  </a:cubicBezTo>
                  <a:cubicBezTo>
                    <a:pt x="142" y="31625"/>
                    <a:pt x="6236" y="32311"/>
                    <a:pt x="7653" y="32311"/>
                  </a:cubicBezTo>
                  <a:cubicBezTo>
                    <a:pt x="11054" y="32311"/>
                    <a:pt x="15163" y="29980"/>
                    <a:pt x="15163" y="25043"/>
                  </a:cubicBezTo>
                  <a:cubicBezTo>
                    <a:pt x="15163" y="22574"/>
                    <a:pt x="14171" y="17775"/>
                    <a:pt x="6802" y="17775"/>
                  </a:cubicBezTo>
                  <a:cubicBezTo>
                    <a:pt x="11195" y="8038"/>
                    <a:pt x="20831" y="5021"/>
                    <a:pt x="27492" y="5021"/>
                  </a:cubicBezTo>
                  <a:cubicBezTo>
                    <a:pt x="41663" y="5021"/>
                    <a:pt x="49032" y="15718"/>
                    <a:pt x="49032" y="26826"/>
                  </a:cubicBezTo>
                  <a:cubicBezTo>
                    <a:pt x="49032" y="38757"/>
                    <a:pt x="40246" y="48219"/>
                    <a:pt x="35711" y="53156"/>
                  </a:cubicBezTo>
                  <a:lnTo>
                    <a:pt x="1559" y="85795"/>
                  </a:lnTo>
                  <a:cubicBezTo>
                    <a:pt x="142" y="87029"/>
                    <a:pt x="142" y="87303"/>
                    <a:pt x="142" y="91143"/>
                  </a:cubicBezTo>
                  <a:lnTo>
                    <a:pt x="58526" y="91143"/>
                  </a:lnTo>
                  <a:lnTo>
                    <a:pt x="62777" y="66184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D5EC0683-EAE3-2398-7B68-CBB4FFB1EFAB}"/>
                </a:ext>
              </a:extLst>
            </p:cNvPr>
            <p:cNvSpPr/>
            <p:nvPr>
              <p:custDataLst>
                <p:tags r:id="rId483"/>
              </p:custDataLst>
            </p:nvPr>
          </p:nvSpPr>
          <p:spPr>
            <a:xfrm>
              <a:off x="7285437" y="2988782"/>
              <a:ext cx="75955" cy="73368"/>
            </a:xfrm>
            <a:custGeom>
              <a:avLst/>
              <a:gdLst>
                <a:gd name="connsiteX0" fmla="*/ 74118 w 75955"/>
                <a:gd name="connsiteY0" fmla="*/ 6804 h 73368"/>
                <a:gd name="connsiteX1" fmla="*/ 76102 w 75955"/>
                <a:gd name="connsiteY1" fmla="*/ 3512 h 73368"/>
                <a:gd name="connsiteX2" fmla="*/ 72701 w 75955"/>
                <a:gd name="connsiteY2" fmla="*/ 84 h 73368"/>
                <a:gd name="connsiteX3" fmla="*/ 69158 w 75955"/>
                <a:gd name="connsiteY3" fmla="*/ 2141 h 73368"/>
                <a:gd name="connsiteX4" fmla="*/ 38124 w 75955"/>
                <a:gd name="connsiteY4" fmla="*/ 32037 h 73368"/>
                <a:gd name="connsiteX5" fmla="*/ 6948 w 75955"/>
                <a:gd name="connsiteY5" fmla="*/ 2004 h 73368"/>
                <a:gd name="connsiteX6" fmla="*/ 3689 w 75955"/>
                <a:gd name="connsiteY6" fmla="*/ 84 h 73368"/>
                <a:gd name="connsiteX7" fmla="*/ 146 w 75955"/>
                <a:gd name="connsiteY7" fmla="*/ 3512 h 73368"/>
                <a:gd name="connsiteX8" fmla="*/ 2272 w 75955"/>
                <a:gd name="connsiteY8" fmla="*/ 6804 h 73368"/>
                <a:gd name="connsiteX9" fmla="*/ 33164 w 75955"/>
                <a:gd name="connsiteY9" fmla="*/ 36700 h 73368"/>
                <a:gd name="connsiteX10" fmla="*/ 2272 w 75955"/>
                <a:gd name="connsiteY10" fmla="*/ 66595 h 73368"/>
                <a:gd name="connsiteX11" fmla="*/ 146 w 75955"/>
                <a:gd name="connsiteY11" fmla="*/ 70024 h 73368"/>
                <a:gd name="connsiteX12" fmla="*/ 3689 w 75955"/>
                <a:gd name="connsiteY12" fmla="*/ 73452 h 73368"/>
                <a:gd name="connsiteX13" fmla="*/ 6948 w 75955"/>
                <a:gd name="connsiteY13" fmla="*/ 71532 h 73368"/>
                <a:gd name="connsiteX14" fmla="*/ 38124 w 75955"/>
                <a:gd name="connsiteY14" fmla="*/ 41499 h 73368"/>
                <a:gd name="connsiteX15" fmla="*/ 70433 w 75955"/>
                <a:gd name="connsiteY15" fmla="*/ 72767 h 73368"/>
                <a:gd name="connsiteX16" fmla="*/ 72701 w 75955"/>
                <a:gd name="connsiteY16" fmla="*/ 73452 h 73368"/>
                <a:gd name="connsiteX17" fmla="*/ 76102 w 75955"/>
                <a:gd name="connsiteY17" fmla="*/ 70024 h 73368"/>
                <a:gd name="connsiteX18" fmla="*/ 75393 w 75955"/>
                <a:gd name="connsiteY18" fmla="*/ 68241 h 73368"/>
                <a:gd name="connsiteX19" fmla="*/ 43084 w 75955"/>
                <a:gd name="connsiteY19" fmla="*/ 36837 h 73368"/>
                <a:gd name="connsiteX20" fmla="*/ 74118 w 75955"/>
                <a:gd name="connsiteY20" fmla="*/ 6804 h 7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955" h="73368">
                  <a:moveTo>
                    <a:pt x="74118" y="6804"/>
                  </a:moveTo>
                  <a:cubicBezTo>
                    <a:pt x="75677" y="5295"/>
                    <a:pt x="76102" y="4472"/>
                    <a:pt x="76102" y="3512"/>
                  </a:cubicBezTo>
                  <a:cubicBezTo>
                    <a:pt x="76102" y="1318"/>
                    <a:pt x="74260" y="84"/>
                    <a:pt x="72701" y="84"/>
                  </a:cubicBezTo>
                  <a:cubicBezTo>
                    <a:pt x="71284" y="84"/>
                    <a:pt x="70859" y="495"/>
                    <a:pt x="69158" y="2141"/>
                  </a:cubicBezTo>
                  <a:lnTo>
                    <a:pt x="38124" y="32037"/>
                  </a:lnTo>
                  <a:lnTo>
                    <a:pt x="6948" y="2004"/>
                  </a:lnTo>
                  <a:cubicBezTo>
                    <a:pt x="5531" y="632"/>
                    <a:pt x="4964" y="84"/>
                    <a:pt x="3689" y="84"/>
                  </a:cubicBezTo>
                  <a:cubicBezTo>
                    <a:pt x="1705" y="84"/>
                    <a:pt x="146" y="1592"/>
                    <a:pt x="146" y="3512"/>
                  </a:cubicBezTo>
                  <a:cubicBezTo>
                    <a:pt x="146" y="4747"/>
                    <a:pt x="571" y="5158"/>
                    <a:pt x="2272" y="6804"/>
                  </a:cubicBezTo>
                  <a:lnTo>
                    <a:pt x="33164" y="36700"/>
                  </a:lnTo>
                  <a:lnTo>
                    <a:pt x="2272" y="66595"/>
                  </a:lnTo>
                  <a:cubicBezTo>
                    <a:pt x="288" y="68515"/>
                    <a:pt x="146" y="69201"/>
                    <a:pt x="146" y="70024"/>
                  </a:cubicBezTo>
                  <a:cubicBezTo>
                    <a:pt x="146" y="71944"/>
                    <a:pt x="1705" y="73452"/>
                    <a:pt x="3689" y="73452"/>
                  </a:cubicBezTo>
                  <a:cubicBezTo>
                    <a:pt x="4964" y="73452"/>
                    <a:pt x="5389" y="73041"/>
                    <a:pt x="6948" y="71532"/>
                  </a:cubicBezTo>
                  <a:lnTo>
                    <a:pt x="38124" y="41499"/>
                  </a:lnTo>
                  <a:lnTo>
                    <a:pt x="70433" y="72767"/>
                  </a:lnTo>
                  <a:cubicBezTo>
                    <a:pt x="71142" y="73178"/>
                    <a:pt x="71851" y="73452"/>
                    <a:pt x="72701" y="73452"/>
                  </a:cubicBezTo>
                  <a:cubicBezTo>
                    <a:pt x="74260" y="73452"/>
                    <a:pt x="76102" y="72218"/>
                    <a:pt x="76102" y="70024"/>
                  </a:cubicBezTo>
                  <a:cubicBezTo>
                    <a:pt x="76102" y="68927"/>
                    <a:pt x="75818" y="68653"/>
                    <a:pt x="75393" y="68241"/>
                  </a:cubicBezTo>
                  <a:cubicBezTo>
                    <a:pt x="75110" y="67693"/>
                    <a:pt x="47618" y="41088"/>
                    <a:pt x="43084" y="36837"/>
                  </a:cubicBezTo>
                  <a:lnTo>
                    <a:pt x="74118" y="6804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CA5BACAD-198D-F2B9-7B4A-F4ACF9313FA6}"/>
                </a:ext>
              </a:extLst>
            </p:cNvPr>
            <p:cNvSpPr/>
            <p:nvPr>
              <p:custDataLst>
                <p:tags r:id="rId484"/>
              </p:custDataLst>
            </p:nvPr>
          </p:nvSpPr>
          <p:spPr>
            <a:xfrm>
              <a:off x="7395667" y="2968760"/>
              <a:ext cx="62635" cy="91059"/>
            </a:xfrm>
            <a:custGeom>
              <a:avLst/>
              <a:gdLst>
                <a:gd name="connsiteX0" fmla="*/ 62787 w 62635"/>
                <a:gd name="connsiteY0" fmla="*/ 66184 h 91059"/>
                <a:gd name="connsiteX1" fmla="*/ 57969 w 62635"/>
                <a:gd name="connsiteY1" fmla="*/ 66184 h 91059"/>
                <a:gd name="connsiteX2" fmla="*/ 54285 w 62635"/>
                <a:gd name="connsiteY2" fmla="*/ 78664 h 91059"/>
                <a:gd name="connsiteX3" fmla="*/ 40256 w 62635"/>
                <a:gd name="connsiteY3" fmla="*/ 79486 h 91059"/>
                <a:gd name="connsiteX4" fmla="*/ 14181 w 62635"/>
                <a:gd name="connsiteY4" fmla="*/ 79486 h 91059"/>
                <a:gd name="connsiteX5" fmla="*/ 42523 w 62635"/>
                <a:gd name="connsiteY5" fmla="*/ 56447 h 91059"/>
                <a:gd name="connsiteX6" fmla="*/ 62787 w 62635"/>
                <a:gd name="connsiteY6" fmla="*/ 26826 h 91059"/>
                <a:gd name="connsiteX7" fmla="*/ 29628 w 62635"/>
                <a:gd name="connsiteY7" fmla="*/ 84 h 91059"/>
                <a:gd name="connsiteX8" fmla="*/ 152 w 62635"/>
                <a:gd name="connsiteY8" fmla="*/ 24631 h 91059"/>
                <a:gd name="connsiteX9" fmla="*/ 7663 w 62635"/>
                <a:gd name="connsiteY9" fmla="*/ 32311 h 91059"/>
                <a:gd name="connsiteX10" fmla="*/ 15173 w 62635"/>
                <a:gd name="connsiteY10" fmla="*/ 25043 h 91059"/>
                <a:gd name="connsiteX11" fmla="*/ 6813 w 62635"/>
                <a:gd name="connsiteY11" fmla="*/ 17775 h 91059"/>
                <a:gd name="connsiteX12" fmla="*/ 27502 w 62635"/>
                <a:gd name="connsiteY12" fmla="*/ 5021 h 91059"/>
                <a:gd name="connsiteX13" fmla="*/ 49042 w 62635"/>
                <a:gd name="connsiteY13" fmla="*/ 26826 h 91059"/>
                <a:gd name="connsiteX14" fmla="*/ 35721 w 62635"/>
                <a:gd name="connsiteY14" fmla="*/ 53156 h 91059"/>
                <a:gd name="connsiteX15" fmla="*/ 1569 w 62635"/>
                <a:gd name="connsiteY15" fmla="*/ 85795 h 91059"/>
                <a:gd name="connsiteX16" fmla="*/ 152 w 62635"/>
                <a:gd name="connsiteY16" fmla="*/ 91143 h 91059"/>
                <a:gd name="connsiteX17" fmla="*/ 58536 w 62635"/>
                <a:gd name="connsiteY17" fmla="*/ 91143 h 91059"/>
                <a:gd name="connsiteX18" fmla="*/ 62787 w 62635"/>
                <a:gd name="connsiteY18" fmla="*/ 66184 h 9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1059">
                  <a:moveTo>
                    <a:pt x="62787" y="66184"/>
                  </a:moveTo>
                  <a:lnTo>
                    <a:pt x="57969" y="66184"/>
                  </a:lnTo>
                  <a:cubicBezTo>
                    <a:pt x="57544" y="69201"/>
                    <a:pt x="56127" y="77292"/>
                    <a:pt x="54285" y="78664"/>
                  </a:cubicBezTo>
                  <a:cubicBezTo>
                    <a:pt x="53151" y="79486"/>
                    <a:pt x="42240" y="79486"/>
                    <a:pt x="40256" y="79486"/>
                  </a:cubicBezTo>
                  <a:lnTo>
                    <a:pt x="14181" y="79486"/>
                  </a:lnTo>
                  <a:cubicBezTo>
                    <a:pt x="29061" y="66733"/>
                    <a:pt x="34021" y="62893"/>
                    <a:pt x="42523" y="56447"/>
                  </a:cubicBezTo>
                  <a:cubicBezTo>
                    <a:pt x="53010" y="48356"/>
                    <a:pt x="62787" y="39854"/>
                    <a:pt x="62787" y="26826"/>
                  </a:cubicBezTo>
                  <a:cubicBezTo>
                    <a:pt x="62787" y="10232"/>
                    <a:pt x="47766" y="84"/>
                    <a:pt x="29628" y="84"/>
                  </a:cubicBezTo>
                  <a:cubicBezTo>
                    <a:pt x="12056" y="84"/>
                    <a:pt x="152" y="12015"/>
                    <a:pt x="152" y="24631"/>
                  </a:cubicBezTo>
                  <a:cubicBezTo>
                    <a:pt x="152" y="31625"/>
                    <a:pt x="6246" y="32311"/>
                    <a:pt x="7663" y="32311"/>
                  </a:cubicBezTo>
                  <a:cubicBezTo>
                    <a:pt x="11064" y="32311"/>
                    <a:pt x="15173" y="29980"/>
                    <a:pt x="15173" y="25043"/>
                  </a:cubicBezTo>
                  <a:cubicBezTo>
                    <a:pt x="15173" y="22574"/>
                    <a:pt x="14181" y="17775"/>
                    <a:pt x="6813" y="17775"/>
                  </a:cubicBezTo>
                  <a:cubicBezTo>
                    <a:pt x="11206" y="8038"/>
                    <a:pt x="20842" y="5021"/>
                    <a:pt x="27502" y="5021"/>
                  </a:cubicBezTo>
                  <a:cubicBezTo>
                    <a:pt x="41673" y="5021"/>
                    <a:pt x="49042" y="15718"/>
                    <a:pt x="49042" y="26826"/>
                  </a:cubicBezTo>
                  <a:cubicBezTo>
                    <a:pt x="49042" y="38757"/>
                    <a:pt x="40256" y="48219"/>
                    <a:pt x="35721" y="53156"/>
                  </a:cubicBezTo>
                  <a:lnTo>
                    <a:pt x="1569" y="85795"/>
                  </a:lnTo>
                  <a:cubicBezTo>
                    <a:pt x="152" y="87029"/>
                    <a:pt x="152" y="87303"/>
                    <a:pt x="152" y="91143"/>
                  </a:cubicBezTo>
                  <a:lnTo>
                    <a:pt x="58536" y="91143"/>
                  </a:lnTo>
                  <a:lnTo>
                    <a:pt x="62787" y="66184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4EA1011C-085C-D8CB-1B13-1C7B9DEBE728}"/>
                </a:ext>
              </a:extLst>
            </p:cNvPr>
            <p:cNvSpPr/>
            <p:nvPr>
              <p:custDataLst>
                <p:tags r:id="rId485"/>
              </p:custDataLst>
            </p:nvPr>
          </p:nvSpPr>
          <p:spPr>
            <a:xfrm>
              <a:off x="7545125" y="2958534"/>
              <a:ext cx="134623" cy="45843"/>
            </a:xfrm>
            <a:custGeom>
              <a:avLst/>
              <a:gdLst>
                <a:gd name="connsiteX0" fmla="*/ 127900 w 134623"/>
                <a:gd name="connsiteY0" fmla="*/ 7919 h 45843"/>
                <a:gd name="connsiteX1" fmla="*/ 134783 w 134623"/>
                <a:gd name="connsiteY1" fmla="*/ 4001 h 45843"/>
                <a:gd name="connsiteX2" fmla="*/ 128102 w 134623"/>
                <a:gd name="connsiteY2" fmla="*/ 82 h 45843"/>
                <a:gd name="connsiteX3" fmla="*/ 6840 w 134623"/>
                <a:gd name="connsiteY3" fmla="*/ 82 h 45843"/>
                <a:gd name="connsiteX4" fmla="*/ 159 w 134623"/>
                <a:gd name="connsiteY4" fmla="*/ 4001 h 45843"/>
                <a:gd name="connsiteX5" fmla="*/ 7042 w 134623"/>
                <a:gd name="connsiteY5" fmla="*/ 7919 h 45843"/>
                <a:gd name="connsiteX6" fmla="*/ 127900 w 134623"/>
                <a:gd name="connsiteY6" fmla="*/ 7919 h 45843"/>
                <a:gd name="connsiteX7" fmla="*/ 128102 w 134623"/>
                <a:gd name="connsiteY7" fmla="*/ 45925 h 45843"/>
                <a:gd name="connsiteX8" fmla="*/ 134783 w 134623"/>
                <a:gd name="connsiteY8" fmla="*/ 42007 h 45843"/>
                <a:gd name="connsiteX9" fmla="*/ 127900 w 134623"/>
                <a:gd name="connsiteY9" fmla="*/ 38089 h 45843"/>
                <a:gd name="connsiteX10" fmla="*/ 7042 w 134623"/>
                <a:gd name="connsiteY10" fmla="*/ 38089 h 45843"/>
                <a:gd name="connsiteX11" fmla="*/ 159 w 134623"/>
                <a:gd name="connsiteY11" fmla="*/ 42007 h 45843"/>
                <a:gd name="connsiteX12" fmla="*/ 6840 w 134623"/>
                <a:gd name="connsiteY12" fmla="*/ 45925 h 45843"/>
                <a:gd name="connsiteX13" fmla="*/ 128102 w 134623"/>
                <a:gd name="connsiteY13" fmla="*/ 45925 h 4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5843">
                  <a:moveTo>
                    <a:pt x="127900" y="7919"/>
                  </a:moveTo>
                  <a:cubicBezTo>
                    <a:pt x="130936" y="7919"/>
                    <a:pt x="134783" y="7919"/>
                    <a:pt x="134783" y="4001"/>
                  </a:cubicBezTo>
                  <a:cubicBezTo>
                    <a:pt x="134783" y="82"/>
                    <a:pt x="130936" y="82"/>
                    <a:pt x="128102" y="82"/>
                  </a:cubicBezTo>
                  <a:lnTo>
                    <a:pt x="6840" y="82"/>
                  </a:lnTo>
                  <a:cubicBezTo>
                    <a:pt x="4006" y="82"/>
                    <a:pt x="159" y="82"/>
                    <a:pt x="159" y="4001"/>
                  </a:cubicBezTo>
                  <a:cubicBezTo>
                    <a:pt x="159" y="7919"/>
                    <a:pt x="4006" y="7919"/>
                    <a:pt x="7042" y="7919"/>
                  </a:cubicBezTo>
                  <a:lnTo>
                    <a:pt x="127900" y="7919"/>
                  </a:lnTo>
                  <a:close/>
                  <a:moveTo>
                    <a:pt x="128102" y="45925"/>
                  </a:moveTo>
                  <a:cubicBezTo>
                    <a:pt x="130936" y="45925"/>
                    <a:pt x="134783" y="45925"/>
                    <a:pt x="134783" y="42007"/>
                  </a:cubicBezTo>
                  <a:cubicBezTo>
                    <a:pt x="134783" y="38089"/>
                    <a:pt x="130936" y="38089"/>
                    <a:pt x="127900" y="38089"/>
                  </a:cubicBezTo>
                  <a:lnTo>
                    <a:pt x="7042" y="38089"/>
                  </a:lnTo>
                  <a:cubicBezTo>
                    <a:pt x="4006" y="38089"/>
                    <a:pt x="159" y="38089"/>
                    <a:pt x="159" y="42007"/>
                  </a:cubicBezTo>
                  <a:cubicBezTo>
                    <a:pt x="159" y="45925"/>
                    <a:pt x="4006" y="45925"/>
                    <a:pt x="6840" y="45925"/>
                  </a:cubicBezTo>
                  <a:lnTo>
                    <a:pt x="128102" y="45925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0F844287-F60B-B425-6741-1D13151D632A}"/>
                </a:ext>
              </a:extLst>
            </p:cNvPr>
            <p:cNvSpPr/>
            <p:nvPr>
              <p:custDataLst>
                <p:tags r:id="rId486"/>
              </p:custDataLst>
            </p:nvPr>
          </p:nvSpPr>
          <p:spPr>
            <a:xfrm>
              <a:off x="7795251" y="2687586"/>
              <a:ext cx="105471" cy="587535"/>
            </a:xfrm>
            <a:custGeom>
              <a:avLst/>
              <a:gdLst>
                <a:gd name="connsiteX0" fmla="*/ 105642 w 105471"/>
                <a:gd name="connsiteY0" fmla="*/ 585642 h 587535"/>
                <a:gd name="connsiteX1" fmla="*/ 104427 w 105471"/>
                <a:gd name="connsiteY1" fmla="*/ 583291 h 587535"/>
                <a:gd name="connsiteX2" fmla="*/ 56853 w 105471"/>
                <a:gd name="connsiteY2" fmla="*/ 508257 h 587535"/>
                <a:gd name="connsiteX3" fmla="*/ 19807 w 105471"/>
                <a:gd name="connsiteY3" fmla="*/ 293931 h 587535"/>
                <a:gd name="connsiteX4" fmla="*/ 59688 w 105471"/>
                <a:gd name="connsiteY4" fmla="*/ 72944 h 587535"/>
                <a:gd name="connsiteX5" fmla="*/ 104832 w 105471"/>
                <a:gd name="connsiteY5" fmla="*/ 3788 h 587535"/>
                <a:gd name="connsiteX6" fmla="*/ 105642 w 105471"/>
                <a:gd name="connsiteY6" fmla="*/ 2024 h 587535"/>
                <a:gd name="connsiteX7" fmla="*/ 101188 w 105471"/>
                <a:gd name="connsiteY7" fmla="*/ 65 h 587535"/>
                <a:gd name="connsiteX8" fmla="*/ 97342 w 105471"/>
                <a:gd name="connsiteY8" fmla="*/ 457 h 587535"/>
                <a:gd name="connsiteX9" fmla="*/ 68797 w 105471"/>
                <a:gd name="connsiteY9" fmla="*/ 33958 h 587535"/>
                <a:gd name="connsiteX10" fmla="*/ 6648 w 105471"/>
                <a:gd name="connsiteY10" fmla="*/ 198131 h 587535"/>
                <a:gd name="connsiteX11" fmla="*/ 170 w 105471"/>
                <a:gd name="connsiteY11" fmla="*/ 293735 h 587535"/>
                <a:gd name="connsiteX12" fmla="*/ 42075 w 105471"/>
                <a:gd name="connsiteY12" fmla="*/ 508845 h 587535"/>
                <a:gd name="connsiteX13" fmla="*/ 95722 w 105471"/>
                <a:gd name="connsiteY13" fmla="*/ 585838 h 587535"/>
                <a:gd name="connsiteX14" fmla="*/ 101188 w 105471"/>
                <a:gd name="connsiteY14" fmla="*/ 587601 h 587535"/>
                <a:gd name="connsiteX15" fmla="*/ 105642 w 105471"/>
                <a:gd name="connsiteY15" fmla="*/ 585642 h 58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471" h="587535">
                  <a:moveTo>
                    <a:pt x="105642" y="585642"/>
                  </a:moveTo>
                  <a:cubicBezTo>
                    <a:pt x="105642" y="585054"/>
                    <a:pt x="105642" y="584662"/>
                    <a:pt x="104427" y="583291"/>
                  </a:cubicBezTo>
                  <a:cubicBezTo>
                    <a:pt x="84993" y="560565"/>
                    <a:pt x="68797" y="535489"/>
                    <a:pt x="56853" y="508257"/>
                  </a:cubicBezTo>
                  <a:cubicBezTo>
                    <a:pt x="30334" y="448309"/>
                    <a:pt x="19807" y="378173"/>
                    <a:pt x="19807" y="293931"/>
                  </a:cubicBezTo>
                  <a:cubicBezTo>
                    <a:pt x="19807" y="210473"/>
                    <a:pt x="29726" y="137203"/>
                    <a:pt x="59688" y="72944"/>
                  </a:cubicBezTo>
                  <a:cubicBezTo>
                    <a:pt x="71429" y="48063"/>
                    <a:pt x="86815" y="24946"/>
                    <a:pt x="104832" y="3788"/>
                  </a:cubicBezTo>
                  <a:cubicBezTo>
                    <a:pt x="105237" y="3200"/>
                    <a:pt x="105642" y="2808"/>
                    <a:pt x="105642" y="2024"/>
                  </a:cubicBezTo>
                  <a:cubicBezTo>
                    <a:pt x="105642" y="65"/>
                    <a:pt x="104225" y="65"/>
                    <a:pt x="101188" y="65"/>
                  </a:cubicBezTo>
                  <a:cubicBezTo>
                    <a:pt x="98151" y="65"/>
                    <a:pt x="97746" y="65"/>
                    <a:pt x="97342" y="457"/>
                  </a:cubicBezTo>
                  <a:cubicBezTo>
                    <a:pt x="97139" y="653"/>
                    <a:pt x="84588" y="12408"/>
                    <a:pt x="68797" y="33958"/>
                  </a:cubicBezTo>
                  <a:cubicBezTo>
                    <a:pt x="33573" y="82152"/>
                    <a:pt x="15758" y="139750"/>
                    <a:pt x="6648" y="198131"/>
                  </a:cubicBezTo>
                  <a:cubicBezTo>
                    <a:pt x="1790" y="229672"/>
                    <a:pt x="170" y="261802"/>
                    <a:pt x="170" y="293735"/>
                  </a:cubicBezTo>
                  <a:cubicBezTo>
                    <a:pt x="170" y="367006"/>
                    <a:pt x="9685" y="441844"/>
                    <a:pt x="42075" y="508845"/>
                  </a:cubicBezTo>
                  <a:cubicBezTo>
                    <a:pt x="56449" y="538623"/>
                    <a:pt x="75680" y="565463"/>
                    <a:pt x="95722" y="585838"/>
                  </a:cubicBezTo>
                  <a:cubicBezTo>
                    <a:pt x="97544" y="587405"/>
                    <a:pt x="97746" y="587601"/>
                    <a:pt x="101188" y="587601"/>
                  </a:cubicBezTo>
                  <a:cubicBezTo>
                    <a:pt x="104225" y="587601"/>
                    <a:pt x="105642" y="587601"/>
                    <a:pt x="105642" y="585642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4A4C22F1-C983-0795-389E-1D8F6D168B15}"/>
                </a:ext>
              </a:extLst>
            </p:cNvPr>
            <p:cNvSpPr/>
            <p:nvPr>
              <p:custDataLst>
                <p:tags r:id="rId487"/>
              </p:custDataLst>
            </p:nvPr>
          </p:nvSpPr>
          <p:spPr>
            <a:xfrm>
              <a:off x="8016857" y="2747734"/>
              <a:ext cx="85227" cy="134786"/>
            </a:xfrm>
            <a:custGeom>
              <a:avLst/>
              <a:gdLst>
                <a:gd name="connsiteX0" fmla="*/ 85410 w 85227"/>
                <a:gd name="connsiteY0" fmla="*/ 67860 h 134786"/>
                <a:gd name="connsiteX1" fmla="*/ 77313 w 85227"/>
                <a:gd name="connsiteY1" fmla="*/ 22017 h 134786"/>
                <a:gd name="connsiteX2" fmla="*/ 42898 w 85227"/>
                <a:gd name="connsiteY2" fmla="*/ 75 h 134786"/>
                <a:gd name="connsiteX3" fmla="*/ 7673 w 85227"/>
                <a:gd name="connsiteY3" fmla="*/ 23388 h 134786"/>
                <a:gd name="connsiteX4" fmla="*/ 183 w 85227"/>
                <a:gd name="connsiteY4" fmla="*/ 67860 h 134786"/>
                <a:gd name="connsiteX5" fmla="*/ 9293 w 85227"/>
                <a:gd name="connsiteY5" fmla="*/ 115074 h 134786"/>
                <a:gd name="connsiteX6" fmla="*/ 42695 w 85227"/>
                <a:gd name="connsiteY6" fmla="*/ 134861 h 134786"/>
                <a:gd name="connsiteX7" fmla="*/ 77920 w 85227"/>
                <a:gd name="connsiteY7" fmla="*/ 112135 h 134786"/>
                <a:gd name="connsiteX8" fmla="*/ 85410 w 85227"/>
                <a:gd name="connsiteY8" fmla="*/ 67860 h 134786"/>
                <a:gd name="connsiteX9" fmla="*/ 42695 w 85227"/>
                <a:gd name="connsiteY9" fmla="*/ 130551 h 134786"/>
                <a:gd name="connsiteX10" fmla="*/ 19212 w 85227"/>
                <a:gd name="connsiteY10" fmla="*/ 106846 h 134786"/>
                <a:gd name="connsiteX11" fmla="*/ 16985 w 85227"/>
                <a:gd name="connsiteY11" fmla="*/ 65509 h 134786"/>
                <a:gd name="connsiteX12" fmla="*/ 18605 w 85227"/>
                <a:gd name="connsiteY12" fmla="*/ 29461 h 134786"/>
                <a:gd name="connsiteX13" fmla="*/ 42695 w 85227"/>
                <a:gd name="connsiteY13" fmla="*/ 4385 h 134786"/>
                <a:gd name="connsiteX14" fmla="*/ 66583 w 85227"/>
                <a:gd name="connsiteY14" fmla="*/ 27306 h 134786"/>
                <a:gd name="connsiteX15" fmla="*/ 68608 w 85227"/>
                <a:gd name="connsiteY15" fmla="*/ 65509 h 134786"/>
                <a:gd name="connsiteX16" fmla="*/ 66381 w 85227"/>
                <a:gd name="connsiteY16" fmla="*/ 106062 h 134786"/>
                <a:gd name="connsiteX17" fmla="*/ 42695 w 85227"/>
                <a:gd name="connsiteY17" fmla="*/ 130551 h 134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4786">
                  <a:moveTo>
                    <a:pt x="85410" y="67860"/>
                  </a:moveTo>
                  <a:cubicBezTo>
                    <a:pt x="85410" y="52187"/>
                    <a:pt x="84398" y="36514"/>
                    <a:pt x="77313" y="22017"/>
                  </a:cubicBezTo>
                  <a:cubicBezTo>
                    <a:pt x="68001" y="3209"/>
                    <a:pt x="51400" y="75"/>
                    <a:pt x="42898" y="75"/>
                  </a:cubicBezTo>
                  <a:cubicBezTo>
                    <a:pt x="30751" y="75"/>
                    <a:pt x="15973" y="5168"/>
                    <a:pt x="7673" y="23388"/>
                  </a:cubicBezTo>
                  <a:cubicBezTo>
                    <a:pt x="1195" y="36906"/>
                    <a:pt x="183" y="52187"/>
                    <a:pt x="183" y="67860"/>
                  </a:cubicBezTo>
                  <a:cubicBezTo>
                    <a:pt x="183" y="82553"/>
                    <a:pt x="993" y="100185"/>
                    <a:pt x="9293" y="115074"/>
                  </a:cubicBezTo>
                  <a:cubicBezTo>
                    <a:pt x="17998" y="130943"/>
                    <a:pt x="32776" y="134861"/>
                    <a:pt x="42695" y="134861"/>
                  </a:cubicBezTo>
                  <a:cubicBezTo>
                    <a:pt x="53627" y="134861"/>
                    <a:pt x="69013" y="130747"/>
                    <a:pt x="77920" y="112135"/>
                  </a:cubicBezTo>
                  <a:cubicBezTo>
                    <a:pt x="84398" y="98618"/>
                    <a:pt x="85410" y="83337"/>
                    <a:pt x="85410" y="67860"/>
                  </a:cubicBezTo>
                  <a:close/>
                  <a:moveTo>
                    <a:pt x="42695" y="130551"/>
                  </a:moveTo>
                  <a:cubicBezTo>
                    <a:pt x="34800" y="130551"/>
                    <a:pt x="22856" y="125653"/>
                    <a:pt x="19212" y="106846"/>
                  </a:cubicBezTo>
                  <a:cubicBezTo>
                    <a:pt x="16985" y="95091"/>
                    <a:pt x="16985" y="77067"/>
                    <a:pt x="16985" y="65509"/>
                  </a:cubicBezTo>
                  <a:cubicBezTo>
                    <a:pt x="16985" y="52970"/>
                    <a:pt x="16985" y="40040"/>
                    <a:pt x="18605" y="29461"/>
                  </a:cubicBezTo>
                  <a:cubicBezTo>
                    <a:pt x="22451" y="6148"/>
                    <a:pt x="37634" y="4385"/>
                    <a:pt x="42695" y="4385"/>
                  </a:cubicBezTo>
                  <a:cubicBezTo>
                    <a:pt x="49376" y="4385"/>
                    <a:pt x="62737" y="7911"/>
                    <a:pt x="66583" y="27306"/>
                  </a:cubicBezTo>
                  <a:cubicBezTo>
                    <a:pt x="68608" y="38277"/>
                    <a:pt x="68608" y="53166"/>
                    <a:pt x="68608" y="65509"/>
                  </a:cubicBezTo>
                  <a:cubicBezTo>
                    <a:pt x="68608" y="80202"/>
                    <a:pt x="68608" y="93524"/>
                    <a:pt x="66381" y="106062"/>
                  </a:cubicBezTo>
                  <a:cubicBezTo>
                    <a:pt x="63344" y="124674"/>
                    <a:pt x="51805" y="130551"/>
                    <a:pt x="42695" y="130551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DF1B8C31-F683-6114-6013-EB2DB2255885}"/>
                </a:ext>
              </a:extLst>
            </p:cNvPr>
            <p:cNvSpPr/>
            <p:nvPr>
              <p:custDataLst>
                <p:tags r:id="rId488"/>
              </p:custDataLst>
            </p:nvPr>
          </p:nvSpPr>
          <p:spPr>
            <a:xfrm>
              <a:off x="9485845" y="2747734"/>
              <a:ext cx="85227" cy="134786"/>
            </a:xfrm>
            <a:custGeom>
              <a:avLst/>
              <a:gdLst>
                <a:gd name="connsiteX0" fmla="*/ 85483 w 85227"/>
                <a:gd name="connsiteY0" fmla="*/ 67860 h 134786"/>
                <a:gd name="connsiteX1" fmla="*/ 77385 w 85227"/>
                <a:gd name="connsiteY1" fmla="*/ 22017 h 134786"/>
                <a:gd name="connsiteX2" fmla="*/ 42970 w 85227"/>
                <a:gd name="connsiteY2" fmla="*/ 75 h 134786"/>
                <a:gd name="connsiteX3" fmla="*/ 7745 w 85227"/>
                <a:gd name="connsiteY3" fmla="*/ 23388 h 134786"/>
                <a:gd name="connsiteX4" fmla="*/ 255 w 85227"/>
                <a:gd name="connsiteY4" fmla="*/ 67860 h 134786"/>
                <a:gd name="connsiteX5" fmla="*/ 9365 w 85227"/>
                <a:gd name="connsiteY5" fmla="*/ 115074 h 134786"/>
                <a:gd name="connsiteX6" fmla="*/ 42768 w 85227"/>
                <a:gd name="connsiteY6" fmla="*/ 134861 h 134786"/>
                <a:gd name="connsiteX7" fmla="*/ 77992 w 85227"/>
                <a:gd name="connsiteY7" fmla="*/ 112135 h 134786"/>
                <a:gd name="connsiteX8" fmla="*/ 85483 w 85227"/>
                <a:gd name="connsiteY8" fmla="*/ 67860 h 134786"/>
                <a:gd name="connsiteX9" fmla="*/ 42768 w 85227"/>
                <a:gd name="connsiteY9" fmla="*/ 130551 h 134786"/>
                <a:gd name="connsiteX10" fmla="*/ 19285 w 85227"/>
                <a:gd name="connsiteY10" fmla="*/ 106846 h 134786"/>
                <a:gd name="connsiteX11" fmla="*/ 17058 w 85227"/>
                <a:gd name="connsiteY11" fmla="*/ 65509 h 134786"/>
                <a:gd name="connsiteX12" fmla="*/ 18677 w 85227"/>
                <a:gd name="connsiteY12" fmla="*/ 29461 h 134786"/>
                <a:gd name="connsiteX13" fmla="*/ 42768 w 85227"/>
                <a:gd name="connsiteY13" fmla="*/ 4385 h 134786"/>
                <a:gd name="connsiteX14" fmla="*/ 66656 w 85227"/>
                <a:gd name="connsiteY14" fmla="*/ 27306 h 134786"/>
                <a:gd name="connsiteX15" fmla="*/ 68680 w 85227"/>
                <a:gd name="connsiteY15" fmla="*/ 65509 h 134786"/>
                <a:gd name="connsiteX16" fmla="*/ 66453 w 85227"/>
                <a:gd name="connsiteY16" fmla="*/ 106062 h 134786"/>
                <a:gd name="connsiteX17" fmla="*/ 42768 w 85227"/>
                <a:gd name="connsiteY17" fmla="*/ 130551 h 134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4786">
                  <a:moveTo>
                    <a:pt x="85483" y="67860"/>
                  </a:moveTo>
                  <a:cubicBezTo>
                    <a:pt x="85483" y="52187"/>
                    <a:pt x="84471" y="36514"/>
                    <a:pt x="77385" y="22017"/>
                  </a:cubicBezTo>
                  <a:cubicBezTo>
                    <a:pt x="68073" y="3209"/>
                    <a:pt x="51473" y="75"/>
                    <a:pt x="42970" y="75"/>
                  </a:cubicBezTo>
                  <a:cubicBezTo>
                    <a:pt x="30824" y="75"/>
                    <a:pt x="16046" y="5168"/>
                    <a:pt x="7745" y="23388"/>
                  </a:cubicBezTo>
                  <a:cubicBezTo>
                    <a:pt x="1267" y="36906"/>
                    <a:pt x="255" y="52187"/>
                    <a:pt x="255" y="67860"/>
                  </a:cubicBezTo>
                  <a:cubicBezTo>
                    <a:pt x="255" y="82553"/>
                    <a:pt x="1065" y="100185"/>
                    <a:pt x="9365" y="115074"/>
                  </a:cubicBezTo>
                  <a:cubicBezTo>
                    <a:pt x="18070" y="130943"/>
                    <a:pt x="32848" y="134861"/>
                    <a:pt x="42768" y="134861"/>
                  </a:cubicBezTo>
                  <a:cubicBezTo>
                    <a:pt x="53700" y="134861"/>
                    <a:pt x="69085" y="130747"/>
                    <a:pt x="77992" y="112135"/>
                  </a:cubicBezTo>
                  <a:cubicBezTo>
                    <a:pt x="84471" y="98618"/>
                    <a:pt x="85483" y="83337"/>
                    <a:pt x="85483" y="67860"/>
                  </a:cubicBezTo>
                  <a:close/>
                  <a:moveTo>
                    <a:pt x="42768" y="130551"/>
                  </a:moveTo>
                  <a:cubicBezTo>
                    <a:pt x="34873" y="130551"/>
                    <a:pt x="22929" y="125653"/>
                    <a:pt x="19285" y="106846"/>
                  </a:cubicBezTo>
                  <a:cubicBezTo>
                    <a:pt x="17058" y="95091"/>
                    <a:pt x="17058" y="77067"/>
                    <a:pt x="17058" y="65509"/>
                  </a:cubicBezTo>
                  <a:cubicBezTo>
                    <a:pt x="17058" y="52970"/>
                    <a:pt x="17058" y="40040"/>
                    <a:pt x="18677" y="29461"/>
                  </a:cubicBezTo>
                  <a:cubicBezTo>
                    <a:pt x="22524" y="6148"/>
                    <a:pt x="37707" y="4385"/>
                    <a:pt x="42768" y="4385"/>
                  </a:cubicBezTo>
                  <a:cubicBezTo>
                    <a:pt x="49448" y="4385"/>
                    <a:pt x="62809" y="7911"/>
                    <a:pt x="66656" y="27306"/>
                  </a:cubicBezTo>
                  <a:cubicBezTo>
                    <a:pt x="68680" y="38277"/>
                    <a:pt x="68680" y="53166"/>
                    <a:pt x="68680" y="65509"/>
                  </a:cubicBezTo>
                  <a:cubicBezTo>
                    <a:pt x="68680" y="80202"/>
                    <a:pt x="68680" y="93524"/>
                    <a:pt x="66453" y="106062"/>
                  </a:cubicBezTo>
                  <a:cubicBezTo>
                    <a:pt x="63417" y="124674"/>
                    <a:pt x="51878" y="130551"/>
                    <a:pt x="42768" y="130551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83877633-E910-4450-C96A-C5FF33789E83}"/>
                </a:ext>
              </a:extLst>
            </p:cNvPr>
            <p:cNvSpPr/>
            <p:nvPr>
              <p:custDataLst>
                <p:tags r:id="rId489"/>
              </p:custDataLst>
            </p:nvPr>
          </p:nvSpPr>
          <p:spPr>
            <a:xfrm>
              <a:off x="8016857" y="3061583"/>
              <a:ext cx="85227" cy="134786"/>
            </a:xfrm>
            <a:custGeom>
              <a:avLst/>
              <a:gdLst>
                <a:gd name="connsiteX0" fmla="*/ 85410 w 85227"/>
                <a:gd name="connsiteY0" fmla="*/ 67876 h 134786"/>
                <a:gd name="connsiteX1" fmla="*/ 77313 w 85227"/>
                <a:gd name="connsiteY1" fmla="*/ 22033 h 134786"/>
                <a:gd name="connsiteX2" fmla="*/ 42898 w 85227"/>
                <a:gd name="connsiteY2" fmla="*/ 91 h 134786"/>
                <a:gd name="connsiteX3" fmla="*/ 7673 w 85227"/>
                <a:gd name="connsiteY3" fmla="*/ 23404 h 134786"/>
                <a:gd name="connsiteX4" fmla="*/ 183 w 85227"/>
                <a:gd name="connsiteY4" fmla="*/ 67876 h 134786"/>
                <a:gd name="connsiteX5" fmla="*/ 9293 w 85227"/>
                <a:gd name="connsiteY5" fmla="*/ 115090 h 134786"/>
                <a:gd name="connsiteX6" fmla="*/ 42695 w 85227"/>
                <a:gd name="connsiteY6" fmla="*/ 134877 h 134786"/>
                <a:gd name="connsiteX7" fmla="*/ 77920 w 85227"/>
                <a:gd name="connsiteY7" fmla="*/ 112151 h 134786"/>
                <a:gd name="connsiteX8" fmla="*/ 85410 w 85227"/>
                <a:gd name="connsiteY8" fmla="*/ 67876 h 134786"/>
                <a:gd name="connsiteX9" fmla="*/ 42695 w 85227"/>
                <a:gd name="connsiteY9" fmla="*/ 130567 h 134786"/>
                <a:gd name="connsiteX10" fmla="*/ 19212 w 85227"/>
                <a:gd name="connsiteY10" fmla="*/ 106862 h 134786"/>
                <a:gd name="connsiteX11" fmla="*/ 16985 w 85227"/>
                <a:gd name="connsiteY11" fmla="*/ 65525 h 134786"/>
                <a:gd name="connsiteX12" fmla="*/ 18605 w 85227"/>
                <a:gd name="connsiteY12" fmla="*/ 29477 h 134786"/>
                <a:gd name="connsiteX13" fmla="*/ 42695 w 85227"/>
                <a:gd name="connsiteY13" fmla="*/ 4401 h 134786"/>
                <a:gd name="connsiteX14" fmla="*/ 66583 w 85227"/>
                <a:gd name="connsiteY14" fmla="*/ 27322 h 134786"/>
                <a:gd name="connsiteX15" fmla="*/ 68608 w 85227"/>
                <a:gd name="connsiteY15" fmla="*/ 65525 h 134786"/>
                <a:gd name="connsiteX16" fmla="*/ 66381 w 85227"/>
                <a:gd name="connsiteY16" fmla="*/ 106078 h 134786"/>
                <a:gd name="connsiteX17" fmla="*/ 42695 w 85227"/>
                <a:gd name="connsiteY17" fmla="*/ 130567 h 134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4786">
                  <a:moveTo>
                    <a:pt x="85410" y="67876"/>
                  </a:moveTo>
                  <a:cubicBezTo>
                    <a:pt x="85410" y="52203"/>
                    <a:pt x="84398" y="36530"/>
                    <a:pt x="77313" y="22033"/>
                  </a:cubicBezTo>
                  <a:cubicBezTo>
                    <a:pt x="68001" y="3225"/>
                    <a:pt x="51400" y="91"/>
                    <a:pt x="42898" y="91"/>
                  </a:cubicBezTo>
                  <a:cubicBezTo>
                    <a:pt x="30751" y="91"/>
                    <a:pt x="15973" y="5184"/>
                    <a:pt x="7673" y="23404"/>
                  </a:cubicBezTo>
                  <a:cubicBezTo>
                    <a:pt x="1195" y="36922"/>
                    <a:pt x="183" y="52203"/>
                    <a:pt x="183" y="67876"/>
                  </a:cubicBezTo>
                  <a:cubicBezTo>
                    <a:pt x="183" y="82569"/>
                    <a:pt x="993" y="100201"/>
                    <a:pt x="9293" y="115090"/>
                  </a:cubicBezTo>
                  <a:cubicBezTo>
                    <a:pt x="17998" y="130959"/>
                    <a:pt x="32776" y="134877"/>
                    <a:pt x="42695" y="134877"/>
                  </a:cubicBezTo>
                  <a:cubicBezTo>
                    <a:pt x="53627" y="134877"/>
                    <a:pt x="69013" y="130763"/>
                    <a:pt x="77920" y="112151"/>
                  </a:cubicBezTo>
                  <a:cubicBezTo>
                    <a:pt x="84398" y="98634"/>
                    <a:pt x="85410" y="83353"/>
                    <a:pt x="85410" y="67876"/>
                  </a:cubicBezTo>
                  <a:close/>
                  <a:moveTo>
                    <a:pt x="42695" y="130567"/>
                  </a:moveTo>
                  <a:cubicBezTo>
                    <a:pt x="34800" y="130567"/>
                    <a:pt x="22856" y="125669"/>
                    <a:pt x="19212" y="106862"/>
                  </a:cubicBezTo>
                  <a:cubicBezTo>
                    <a:pt x="16985" y="95107"/>
                    <a:pt x="16985" y="77083"/>
                    <a:pt x="16985" y="65525"/>
                  </a:cubicBezTo>
                  <a:cubicBezTo>
                    <a:pt x="16985" y="52986"/>
                    <a:pt x="16985" y="40056"/>
                    <a:pt x="18605" y="29477"/>
                  </a:cubicBezTo>
                  <a:cubicBezTo>
                    <a:pt x="22451" y="6164"/>
                    <a:pt x="37634" y="4401"/>
                    <a:pt x="42695" y="4401"/>
                  </a:cubicBezTo>
                  <a:cubicBezTo>
                    <a:pt x="49376" y="4401"/>
                    <a:pt x="62737" y="7927"/>
                    <a:pt x="66583" y="27322"/>
                  </a:cubicBezTo>
                  <a:cubicBezTo>
                    <a:pt x="68608" y="38293"/>
                    <a:pt x="68608" y="53182"/>
                    <a:pt x="68608" y="65525"/>
                  </a:cubicBezTo>
                  <a:cubicBezTo>
                    <a:pt x="68608" y="80218"/>
                    <a:pt x="68608" y="93540"/>
                    <a:pt x="66381" y="106078"/>
                  </a:cubicBezTo>
                  <a:cubicBezTo>
                    <a:pt x="63344" y="124690"/>
                    <a:pt x="51805" y="130567"/>
                    <a:pt x="42695" y="130567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形状 70">
              <a:extLst>
                <a:ext uri="{FF2B5EF4-FFF2-40B4-BE49-F238E27FC236}">
                  <a16:creationId xmlns:a16="http://schemas.microsoft.com/office/drawing/2014/main" id="{564ABD06-45D5-6CBA-6B2B-16E1BCE0DA8D}"/>
                </a:ext>
              </a:extLst>
            </p:cNvPr>
            <p:cNvSpPr/>
            <p:nvPr>
              <p:custDataLst>
                <p:tags r:id="rId490"/>
              </p:custDataLst>
            </p:nvPr>
          </p:nvSpPr>
          <p:spPr>
            <a:xfrm>
              <a:off x="8342443" y="2999715"/>
              <a:ext cx="69437" cy="92430"/>
            </a:xfrm>
            <a:custGeom>
              <a:avLst/>
              <a:gdLst>
                <a:gd name="connsiteX0" fmla="*/ 69636 w 69437"/>
                <a:gd name="connsiteY0" fmla="*/ 70026 h 92430"/>
                <a:gd name="connsiteX1" fmla="*/ 69636 w 69437"/>
                <a:gd name="connsiteY1" fmla="*/ 65089 h 92430"/>
                <a:gd name="connsiteX2" fmla="*/ 53907 w 69437"/>
                <a:gd name="connsiteY2" fmla="*/ 65089 h 92430"/>
                <a:gd name="connsiteX3" fmla="*/ 53907 w 69437"/>
                <a:gd name="connsiteY3" fmla="*/ 3925 h 92430"/>
                <a:gd name="connsiteX4" fmla="*/ 50789 w 69437"/>
                <a:gd name="connsiteY4" fmla="*/ 86 h 92430"/>
                <a:gd name="connsiteX5" fmla="*/ 47105 w 69437"/>
                <a:gd name="connsiteY5" fmla="*/ 2005 h 92430"/>
                <a:gd name="connsiteX6" fmla="*/ 199 w 69437"/>
                <a:gd name="connsiteY6" fmla="*/ 65089 h 92430"/>
                <a:gd name="connsiteX7" fmla="*/ 199 w 69437"/>
                <a:gd name="connsiteY7" fmla="*/ 70026 h 92430"/>
                <a:gd name="connsiteX8" fmla="*/ 41861 w 69437"/>
                <a:gd name="connsiteY8" fmla="*/ 70026 h 92430"/>
                <a:gd name="connsiteX9" fmla="*/ 41861 w 69437"/>
                <a:gd name="connsiteY9" fmla="*/ 81271 h 92430"/>
                <a:gd name="connsiteX10" fmla="*/ 30383 w 69437"/>
                <a:gd name="connsiteY10" fmla="*/ 87579 h 92430"/>
                <a:gd name="connsiteX11" fmla="*/ 26557 w 69437"/>
                <a:gd name="connsiteY11" fmla="*/ 87579 h 92430"/>
                <a:gd name="connsiteX12" fmla="*/ 26557 w 69437"/>
                <a:gd name="connsiteY12" fmla="*/ 92516 h 92430"/>
                <a:gd name="connsiteX13" fmla="*/ 47813 w 69437"/>
                <a:gd name="connsiteY13" fmla="*/ 91968 h 92430"/>
                <a:gd name="connsiteX14" fmla="*/ 69211 w 69437"/>
                <a:gd name="connsiteY14" fmla="*/ 92516 h 92430"/>
                <a:gd name="connsiteX15" fmla="*/ 69211 w 69437"/>
                <a:gd name="connsiteY15" fmla="*/ 87579 h 92430"/>
                <a:gd name="connsiteX16" fmla="*/ 65385 w 69437"/>
                <a:gd name="connsiteY16" fmla="*/ 87579 h 92430"/>
                <a:gd name="connsiteX17" fmla="*/ 53907 w 69437"/>
                <a:gd name="connsiteY17" fmla="*/ 81271 h 92430"/>
                <a:gd name="connsiteX18" fmla="*/ 53907 w 69437"/>
                <a:gd name="connsiteY18" fmla="*/ 70026 h 92430"/>
                <a:gd name="connsiteX19" fmla="*/ 69636 w 69437"/>
                <a:gd name="connsiteY19" fmla="*/ 70026 h 92430"/>
                <a:gd name="connsiteX20" fmla="*/ 42853 w 69437"/>
                <a:gd name="connsiteY20" fmla="*/ 14896 h 92430"/>
                <a:gd name="connsiteX21" fmla="*/ 42853 w 69437"/>
                <a:gd name="connsiteY21" fmla="*/ 65089 h 92430"/>
                <a:gd name="connsiteX22" fmla="*/ 5442 w 69437"/>
                <a:gd name="connsiteY22" fmla="*/ 65089 h 92430"/>
                <a:gd name="connsiteX23" fmla="*/ 42853 w 69437"/>
                <a:gd name="connsiteY23" fmla="*/ 14896 h 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2430">
                  <a:moveTo>
                    <a:pt x="69636" y="70026"/>
                  </a:moveTo>
                  <a:lnTo>
                    <a:pt x="69636" y="65089"/>
                  </a:lnTo>
                  <a:lnTo>
                    <a:pt x="53907" y="65089"/>
                  </a:lnTo>
                  <a:lnTo>
                    <a:pt x="53907" y="3925"/>
                  </a:lnTo>
                  <a:cubicBezTo>
                    <a:pt x="53907" y="1045"/>
                    <a:pt x="53907" y="86"/>
                    <a:pt x="50789" y="86"/>
                  </a:cubicBezTo>
                  <a:cubicBezTo>
                    <a:pt x="49088" y="86"/>
                    <a:pt x="48522" y="86"/>
                    <a:pt x="47105" y="2005"/>
                  </a:cubicBezTo>
                  <a:lnTo>
                    <a:pt x="199" y="65089"/>
                  </a:lnTo>
                  <a:lnTo>
                    <a:pt x="199" y="70026"/>
                  </a:lnTo>
                  <a:lnTo>
                    <a:pt x="41861" y="70026"/>
                  </a:lnTo>
                  <a:lnTo>
                    <a:pt x="41861" y="81271"/>
                  </a:lnTo>
                  <a:cubicBezTo>
                    <a:pt x="41861" y="85934"/>
                    <a:pt x="41861" y="87579"/>
                    <a:pt x="30383" y="87579"/>
                  </a:cubicBezTo>
                  <a:lnTo>
                    <a:pt x="26557" y="87579"/>
                  </a:lnTo>
                  <a:lnTo>
                    <a:pt x="26557" y="92516"/>
                  </a:lnTo>
                  <a:cubicBezTo>
                    <a:pt x="33642" y="92242"/>
                    <a:pt x="42712" y="91968"/>
                    <a:pt x="47813" y="91968"/>
                  </a:cubicBezTo>
                  <a:cubicBezTo>
                    <a:pt x="53056" y="91968"/>
                    <a:pt x="62126" y="92242"/>
                    <a:pt x="69211" y="92516"/>
                  </a:cubicBezTo>
                  <a:lnTo>
                    <a:pt x="69211" y="87579"/>
                  </a:lnTo>
                  <a:lnTo>
                    <a:pt x="65385" y="87579"/>
                  </a:lnTo>
                  <a:cubicBezTo>
                    <a:pt x="53907" y="87579"/>
                    <a:pt x="53907" y="85934"/>
                    <a:pt x="53907" y="81271"/>
                  </a:cubicBezTo>
                  <a:lnTo>
                    <a:pt x="53907" y="70026"/>
                  </a:lnTo>
                  <a:lnTo>
                    <a:pt x="69636" y="70026"/>
                  </a:lnTo>
                  <a:close/>
                  <a:moveTo>
                    <a:pt x="42853" y="14896"/>
                  </a:moveTo>
                  <a:lnTo>
                    <a:pt x="42853" y="65089"/>
                  </a:lnTo>
                  <a:lnTo>
                    <a:pt x="5442" y="65089"/>
                  </a:lnTo>
                  <a:lnTo>
                    <a:pt x="42853" y="14896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形状 71">
              <a:extLst>
                <a:ext uri="{FF2B5EF4-FFF2-40B4-BE49-F238E27FC236}">
                  <a16:creationId xmlns:a16="http://schemas.microsoft.com/office/drawing/2014/main" id="{AD3E49BB-608C-DD16-7738-536BBD63835A}"/>
                </a:ext>
              </a:extLst>
            </p:cNvPr>
            <p:cNvSpPr/>
            <p:nvPr>
              <p:custDataLst>
                <p:tags r:id="rId491"/>
              </p:custDataLst>
            </p:nvPr>
          </p:nvSpPr>
          <p:spPr>
            <a:xfrm>
              <a:off x="8425831" y="2998481"/>
              <a:ext cx="107556" cy="96407"/>
            </a:xfrm>
            <a:custGeom>
              <a:avLst/>
              <a:gdLst>
                <a:gd name="connsiteX0" fmla="*/ 63122 w 107556"/>
                <a:gd name="connsiteY0" fmla="*/ 46986 h 96407"/>
                <a:gd name="connsiteX1" fmla="*/ 88629 w 107556"/>
                <a:gd name="connsiteY1" fmla="*/ 24907 h 96407"/>
                <a:gd name="connsiteX2" fmla="*/ 47959 w 107556"/>
                <a:gd name="connsiteY2" fmla="*/ 86 h 96407"/>
                <a:gd name="connsiteX3" fmla="*/ 203 w 107556"/>
                <a:gd name="connsiteY3" fmla="*/ 86 h 96407"/>
                <a:gd name="connsiteX4" fmla="*/ 203 w 107556"/>
                <a:gd name="connsiteY4" fmla="*/ 5022 h 96407"/>
                <a:gd name="connsiteX5" fmla="*/ 3604 w 107556"/>
                <a:gd name="connsiteY5" fmla="*/ 5022 h 96407"/>
                <a:gd name="connsiteX6" fmla="*/ 14799 w 107556"/>
                <a:gd name="connsiteY6" fmla="*/ 11194 h 96407"/>
                <a:gd name="connsiteX7" fmla="*/ 14799 w 107556"/>
                <a:gd name="connsiteY7" fmla="*/ 82642 h 96407"/>
                <a:gd name="connsiteX8" fmla="*/ 3604 w 107556"/>
                <a:gd name="connsiteY8" fmla="*/ 88813 h 96407"/>
                <a:gd name="connsiteX9" fmla="*/ 203 w 107556"/>
                <a:gd name="connsiteY9" fmla="*/ 88813 h 96407"/>
                <a:gd name="connsiteX10" fmla="*/ 203 w 107556"/>
                <a:gd name="connsiteY10" fmla="*/ 93750 h 96407"/>
                <a:gd name="connsiteX11" fmla="*/ 21176 w 107556"/>
                <a:gd name="connsiteY11" fmla="*/ 93202 h 96407"/>
                <a:gd name="connsiteX12" fmla="*/ 42290 w 107556"/>
                <a:gd name="connsiteY12" fmla="*/ 93750 h 96407"/>
                <a:gd name="connsiteX13" fmla="*/ 42290 w 107556"/>
                <a:gd name="connsiteY13" fmla="*/ 88813 h 96407"/>
                <a:gd name="connsiteX14" fmla="*/ 38889 w 107556"/>
                <a:gd name="connsiteY14" fmla="*/ 88813 h 96407"/>
                <a:gd name="connsiteX15" fmla="*/ 27694 w 107556"/>
                <a:gd name="connsiteY15" fmla="*/ 82642 h 96407"/>
                <a:gd name="connsiteX16" fmla="*/ 27694 w 107556"/>
                <a:gd name="connsiteY16" fmla="*/ 48769 h 96407"/>
                <a:gd name="connsiteX17" fmla="*/ 46542 w 107556"/>
                <a:gd name="connsiteY17" fmla="*/ 48769 h 96407"/>
                <a:gd name="connsiteX18" fmla="*/ 62696 w 107556"/>
                <a:gd name="connsiteY18" fmla="*/ 54392 h 96407"/>
                <a:gd name="connsiteX19" fmla="*/ 67656 w 107556"/>
                <a:gd name="connsiteY19" fmla="*/ 71260 h 96407"/>
                <a:gd name="connsiteX20" fmla="*/ 74175 w 107556"/>
                <a:gd name="connsiteY20" fmla="*/ 91008 h 96407"/>
                <a:gd name="connsiteX21" fmla="*/ 92597 w 107556"/>
                <a:gd name="connsiteY21" fmla="*/ 96493 h 96407"/>
                <a:gd name="connsiteX22" fmla="*/ 107760 w 107556"/>
                <a:gd name="connsiteY22" fmla="*/ 81271 h 96407"/>
                <a:gd name="connsiteX23" fmla="*/ 105351 w 107556"/>
                <a:gd name="connsiteY23" fmla="*/ 78665 h 96407"/>
                <a:gd name="connsiteX24" fmla="*/ 102942 w 107556"/>
                <a:gd name="connsiteY24" fmla="*/ 81271 h 96407"/>
                <a:gd name="connsiteX25" fmla="*/ 93164 w 107556"/>
                <a:gd name="connsiteY25" fmla="*/ 92653 h 96407"/>
                <a:gd name="connsiteX26" fmla="*/ 82252 w 107556"/>
                <a:gd name="connsiteY26" fmla="*/ 72083 h 96407"/>
                <a:gd name="connsiteX27" fmla="*/ 76159 w 107556"/>
                <a:gd name="connsiteY27" fmla="*/ 54392 h 96407"/>
                <a:gd name="connsiteX28" fmla="*/ 63122 w 107556"/>
                <a:gd name="connsiteY28" fmla="*/ 46986 h 96407"/>
                <a:gd name="connsiteX29" fmla="*/ 46117 w 107556"/>
                <a:gd name="connsiteY29" fmla="*/ 44929 h 96407"/>
                <a:gd name="connsiteX30" fmla="*/ 27694 w 107556"/>
                <a:gd name="connsiteY30" fmla="*/ 44929 h 96407"/>
                <a:gd name="connsiteX31" fmla="*/ 27694 w 107556"/>
                <a:gd name="connsiteY31" fmla="*/ 10371 h 96407"/>
                <a:gd name="connsiteX32" fmla="*/ 31521 w 107556"/>
                <a:gd name="connsiteY32" fmla="*/ 5160 h 96407"/>
                <a:gd name="connsiteX33" fmla="*/ 40448 w 107556"/>
                <a:gd name="connsiteY33" fmla="*/ 5022 h 96407"/>
                <a:gd name="connsiteX34" fmla="*/ 73466 w 107556"/>
                <a:gd name="connsiteY34" fmla="*/ 24907 h 96407"/>
                <a:gd name="connsiteX35" fmla="*/ 46117 w 107556"/>
                <a:gd name="connsiteY35" fmla="*/ 44929 h 9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556" h="96407">
                  <a:moveTo>
                    <a:pt x="63122" y="46986"/>
                  </a:moveTo>
                  <a:cubicBezTo>
                    <a:pt x="75875" y="44107"/>
                    <a:pt x="88629" y="36015"/>
                    <a:pt x="88629" y="24907"/>
                  </a:cubicBezTo>
                  <a:cubicBezTo>
                    <a:pt x="88629" y="11194"/>
                    <a:pt x="69924" y="86"/>
                    <a:pt x="47959" y="86"/>
                  </a:cubicBezTo>
                  <a:lnTo>
                    <a:pt x="203" y="86"/>
                  </a:lnTo>
                  <a:lnTo>
                    <a:pt x="203" y="5022"/>
                  </a:lnTo>
                  <a:lnTo>
                    <a:pt x="3604" y="5022"/>
                  </a:lnTo>
                  <a:cubicBezTo>
                    <a:pt x="14516" y="5022"/>
                    <a:pt x="14799" y="6394"/>
                    <a:pt x="14799" y="11194"/>
                  </a:cubicBezTo>
                  <a:lnTo>
                    <a:pt x="14799" y="82642"/>
                  </a:lnTo>
                  <a:cubicBezTo>
                    <a:pt x="14799" y="87305"/>
                    <a:pt x="14516" y="88813"/>
                    <a:pt x="3604" y="88813"/>
                  </a:cubicBezTo>
                  <a:lnTo>
                    <a:pt x="203" y="88813"/>
                  </a:lnTo>
                  <a:lnTo>
                    <a:pt x="203" y="93750"/>
                  </a:lnTo>
                  <a:cubicBezTo>
                    <a:pt x="345" y="93750"/>
                    <a:pt x="15366" y="93202"/>
                    <a:pt x="21176" y="93202"/>
                  </a:cubicBezTo>
                  <a:cubicBezTo>
                    <a:pt x="27128" y="93202"/>
                    <a:pt x="35205" y="93476"/>
                    <a:pt x="42290" y="93750"/>
                  </a:cubicBezTo>
                  <a:lnTo>
                    <a:pt x="42290" y="88813"/>
                  </a:lnTo>
                  <a:lnTo>
                    <a:pt x="38889" y="88813"/>
                  </a:lnTo>
                  <a:cubicBezTo>
                    <a:pt x="27978" y="88813"/>
                    <a:pt x="27694" y="87442"/>
                    <a:pt x="27694" y="82642"/>
                  </a:cubicBezTo>
                  <a:lnTo>
                    <a:pt x="27694" y="48769"/>
                  </a:lnTo>
                  <a:lnTo>
                    <a:pt x="46542" y="48769"/>
                  </a:lnTo>
                  <a:cubicBezTo>
                    <a:pt x="49092" y="48769"/>
                    <a:pt x="56461" y="48769"/>
                    <a:pt x="62696" y="54392"/>
                  </a:cubicBezTo>
                  <a:cubicBezTo>
                    <a:pt x="67656" y="58643"/>
                    <a:pt x="67656" y="62072"/>
                    <a:pt x="67656" y="71260"/>
                  </a:cubicBezTo>
                  <a:cubicBezTo>
                    <a:pt x="67656" y="80174"/>
                    <a:pt x="67656" y="85796"/>
                    <a:pt x="74175" y="91008"/>
                  </a:cubicBezTo>
                  <a:cubicBezTo>
                    <a:pt x="80268" y="95807"/>
                    <a:pt x="88629" y="96493"/>
                    <a:pt x="92597" y="96493"/>
                  </a:cubicBezTo>
                  <a:cubicBezTo>
                    <a:pt x="104642" y="96493"/>
                    <a:pt x="107760" y="85385"/>
                    <a:pt x="107760" y="81271"/>
                  </a:cubicBezTo>
                  <a:cubicBezTo>
                    <a:pt x="107760" y="80311"/>
                    <a:pt x="107760" y="78665"/>
                    <a:pt x="105351" y="78665"/>
                  </a:cubicBezTo>
                  <a:cubicBezTo>
                    <a:pt x="103225" y="78665"/>
                    <a:pt x="103083" y="79899"/>
                    <a:pt x="102942" y="81271"/>
                  </a:cubicBezTo>
                  <a:cubicBezTo>
                    <a:pt x="102233" y="89225"/>
                    <a:pt x="97557" y="92653"/>
                    <a:pt x="93164" y="92653"/>
                  </a:cubicBezTo>
                  <a:cubicBezTo>
                    <a:pt x="85086" y="92653"/>
                    <a:pt x="83953" y="84562"/>
                    <a:pt x="82252" y="72083"/>
                  </a:cubicBezTo>
                  <a:cubicBezTo>
                    <a:pt x="80693" y="61112"/>
                    <a:pt x="80268" y="58917"/>
                    <a:pt x="76159" y="54392"/>
                  </a:cubicBezTo>
                  <a:cubicBezTo>
                    <a:pt x="74742" y="52883"/>
                    <a:pt x="70774" y="49318"/>
                    <a:pt x="63122" y="46986"/>
                  </a:cubicBezTo>
                  <a:close/>
                  <a:moveTo>
                    <a:pt x="46117" y="44929"/>
                  </a:moveTo>
                  <a:lnTo>
                    <a:pt x="27694" y="44929"/>
                  </a:lnTo>
                  <a:lnTo>
                    <a:pt x="27694" y="10371"/>
                  </a:lnTo>
                  <a:cubicBezTo>
                    <a:pt x="27694" y="6531"/>
                    <a:pt x="27836" y="5571"/>
                    <a:pt x="31521" y="5160"/>
                  </a:cubicBezTo>
                  <a:cubicBezTo>
                    <a:pt x="32654" y="5022"/>
                    <a:pt x="37472" y="5022"/>
                    <a:pt x="40448" y="5022"/>
                  </a:cubicBezTo>
                  <a:cubicBezTo>
                    <a:pt x="54052" y="5022"/>
                    <a:pt x="73466" y="5022"/>
                    <a:pt x="73466" y="24907"/>
                  </a:cubicBezTo>
                  <a:cubicBezTo>
                    <a:pt x="73466" y="40267"/>
                    <a:pt x="61138" y="44929"/>
                    <a:pt x="46117" y="44929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形状 72">
              <a:extLst>
                <a:ext uri="{FF2B5EF4-FFF2-40B4-BE49-F238E27FC236}">
                  <a16:creationId xmlns:a16="http://schemas.microsoft.com/office/drawing/2014/main" id="{23483F20-CB86-D22B-B8FF-3580A08BC34F}"/>
                </a:ext>
              </a:extLst>
            </p:cNvPr>
            <p:cNvSpPr/>
            <p:nvPr>
              <p:custDataLst>
                <p:tags r:id="rId492"/>
              </p:custDataLst>
            </p:nvPr>
          </p:nvSpPr>
          <p:spPr>
            <a:xfrm>
              <a:off x="8540667" y="3030982"/>
              <a:ext cx="60792" cy="62534"/>
            </a:xfrm>
            <a:custGeom>
              <a:avLst/>
              <a:gdLst>
                <a:gd name="connsiteX0" fmla="*/ 57034 w 60792"/>
                <a:gd name="connsiteY0" fmla="*/ 29981 h 62534"/>
                <a:gd name="connsiteX1" fmla="*/ 61002 w 60792"/>
                <a:gd name="connsiteY1" fmla="*/ 26964 h 62534"/>
                <a:gd name="connsiteX2" fmla="*/ 32943 w 60792"/>
                <a:gd name="connsiteY2" fmla="*/ 86 h 62534"/>
                <a:gd name="connsiteX3" fmla="*/ 209 w 60792"/>
                <a:gd name="connsiteY3" fmla="*/ 31216 h 62534"/>
                <a:gd name="connsiteX4" fmla="*/ 34786 w 60792"/>
                <a:gd name="connsiteY4" fmla="*/ 62620 h 62534"/>
                <a:gd name="connsiteX5" fmla="*/ 61002 w 60792"/>
                <a:gd name="connsiteY5" fmla="*/ 44792 h 62534"/>
                <a:gd name="connsiteX6" fmla="*/ 58593 w 60792"/>
                <a:gd name="connsiteY6" fmla="*/ 42872 h 62534"/>
                <a:gd name="connsiteX7" fmla="*/ 56042 w 60792"/>
                <a:gd name="connsiteY7" fmla="*/ 45067 h 62534"/>
                <a:gd name="connsiteX8" fmla="*/ 35778 w 60792"/>
                <a:gd name="connsiteY8" fmla="*/ 58232 h 62534"/>
                <a:gd name="connsiteX9" fmla="*/ 18489 w 60792"/>
                <a:gd name="connsiteY9" fmla="*/ 50141 h 62534"/>
                <a:gd name="connsiteX10" fmla="*/ 13104 w 60792"/>
                <a:gd name="connsiteY10" fmla="*/ 29981 h 62534"/>
                <a:gd name="connsiteX11" fmla="*/ 57034 w 60792"/>
                <a:gd name="connsiteY11" fmla="*/ 29981 h 62534"/>
                <a:gd name="connsiteX12" fmla="*/ 13246 w 60792"/>
                <a:gd name="connsiteY12" fmla="*/ 26416 h 62534"/>
                <a:gd name="connsiteX13" fmla="*/ 32943 w 60792"/>
                <a:gd name="connsiteY13" fmla="*/ 3925 h 62534"/>
                <a:gd name="connsiteX14" fmla="*/ 51082 w 60792"/>
                <a:gd name="connsiteY14" fmla="*/ 26416 h 62534"/>
                <a:gd name="connsiteX15" fmla="*/ 13246 w 60792"/>
                <a:gd name="connsiteY15" fmla="*/ 26416 h 6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792" h="62534">
                  <a:moveTo>
                    <a:pt x="57034" y="29981"/>
                  </a:moveTo>
                  <a:cubicBezTo>
                    <a:pt x="60010" y="29981"/>
                    <a:pt x="61002" y="29981"/>
                    <a:pt x="61002" y="26964"/>
                  </a:cubicBezTo>
                  <a:cubicBezTo>
                    <a:pt x="61002" y="14896"/>
                    <a:pt x="54058" y="86"/>
                    <a:pt x="32943" y="86"/>
                  </a:cubicBezTo>
                  <a:cubicBezTo>
                    <a:pt x="14380" y="86"/>
                    <a:pt x="209" y="14348"/>
                    <a:pt x="209" y="31216"/>
                  </a:cubicBezTo>
                  <a:cubicBezTo>
                    <a:pt x="209" y="48632"/>
                    <a:pt x="15938" y="62620"/>
                    <a:pt x="34786" y="62620"/>
                  </a:cubicBezTo>
                  <a:cubicBezTo>
                    <a:pt x="53916" y="62620"/>
                    <a:pt x="61002" y="47809"/>
                    <a:pt x="61002" y="44792"/>
                  </a:cubicBezTo>
                  <a:cubicBezTo>
                    <a:pt x="61002" y="44244"/>
                    <a:pt x="60718" y="42872"/>
                    <a:pt x="58593" y="42872"/>
                  </a:cubicBezTo>
                  <a:cubicBezTo>
                    <a:pt x="56750" y="42872"/>
                    <a:pt x="56467" y="43695"/>
                    <a:pt x="56042" y="45067"/>
                  </a:cubicBezTo>
                  <a:cubicBezTo>
                    <a:pt x="51649" y="56175"/>
                    <a:pt x="40879" y="58232"/>
                    <a:pt x="35778" y="58232"/>
                  </a:cubicBezTo>
                  <a:cubicBezTo>
                    <a:pt x="29117" y="58232"/>
                    <a:pt x="22740" y="55352"/>
                    <a:pt x="18489" y="50141"/>
                  </a:cubicBezTo>
                  <a:cubicBezTo>
                    <a:pt x="13246" y="43695"/>
                    <a:pt x="13104" y="35330"/>
                    <a:pt x="13104" y="29981"/>
                  </a:cubicBezTo>
                  <a:lnTo>
                    <a:pt x="57034" y="29981"/>
                  </a:lnTo>
                  <a:close/>
                  <a:moveTo>
                    <a:pt x="13246" y="26416"/>
                  </a:moveTo>
                  <a:cubicBezTo>
                    <a:pt x="14805" y="7080"/>
                    <a:pt x="27559" y="3925"/>
                    <a:pt x="32943" y="3925"/>
                  </a:cubicBezTo>
                  <a:cubicBezTo>
                    <a:pt x="50374" y="3925"/>
                    <a:pt x="50940" y="22987"/>
                    <a:pt x="51082" y="26416"/>
                  </a:cubicBezTo>
                  <a:lnTo>
                    <a:pt x="13246" y="26416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4196C6EF-6E58-44DF-898A-17CCFB4EBD47}"/>
                </a:ext>
              </a:extLst>
            </p:cNvPr>
            <p:cNvSpPr/>
            <p:nvPr>
              <p:custDataLst>
                <p:tags r:id="rId493"/>
              </p:custDataLst>
            </p:nvPr>
          </p:nvSpPr>
          <p:spPr>
            <a:xfrm>
              <a:off x="8623416" y="2989293"/>
              <a:ext cx="36844" cy="137000"/>
            </a:xfrm>
            <a:custGeom>
              <a:avLst/>
              <a:gdLst>
                <a:gd name="connsiteX0" fmla="*/ 34222 w 36844"/>
                <a:gd name="connsiteY0" fmla="*/ 86 h 137000"/>
                <a:gd name="connsiteX1" fmla="*/ 212 w 36844"/>
                <a:gd name="connsiteY1" fmla="*/ 68517 h 137000"/>
                <a:gd name="connsiteX2" fmla="*/ 34222 w 36844"/>
                <a:gd name="connsiteY2" fmla="*/ 137086 h 137000"/>
                <a:gd name="connsiteX3" fmla="*/ 37057 w 36844"/>
                <a:gd name="connsiteY3" fmla="*/ 135440 h 137000"/>
                <a:gd name="connsiteX4" fmla="*/ 35639 w 36844"/>
                <a:gd name="connsiteY4" fmla="*/ 133383 h 137000"/>
                <a:gd name="connsiteX5" fmla="*/ 9848 w 36844"/>
                <a:gd name="connsiteY5" fmla="*/ 68654 h 137000"/>
                <a:gd name="connsiteX6" fmla="*/ 36065 w 36844"/>
                <a:gd name="connsiteY6" fmla="*/ 3377 h 137000"/>
                <a:gd name="connsiteX7" fmla="*/ 37057 w 36844"/>
                <a:gd name="connsiteY7" fmla="*/ 1731 h 137000"/>
                <a:gd name="connsiteX8" fmla="*/ 34222 w 36844"/>
                <a:gd name="connsiteY8" fmla="*/ 86 h 1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" h="137000">
                  <a:moveTo>
                    <a:pt x="34222" y="86"/>
                  </a:moveTo>
                  <a:cubicBezTo>
                    <a:pt x="7298" y="18462"/>
                    <a:pt x="212" y="47535"/>
                    <a:pt x="212" y="68517"/>
                  </a:cubicBezTo>
                  <a:cubicBezTo>
                    <a:pt x="212" y="87853"/>
                    <a:pt x="6164" y="117886"/>
                    <a:pt x="34222" y="137086"/>
                  </a:cubicBezTo>
                  <a:cubicBezTo>
                    <a:pt x="35356" y="137086"/>
                    <a:pt x="37057" y="137086"/>
                    <a:pt x="37057" y="135440"/>
                  </a:cubicBezTo>
                  <a:cubicBezTo>
                    <a:pt x="37057" y="134617"/>
                    <a:pt x="36631" y="134343"/>
                    <a:pt x="35639" y="133383"/>
                  </a:cubicBezTo>
                  <a:cubicBezTo>
                    <a:pt x="16792" y="116927"/>
                    <a:pt x="9848" y="93613"/>
                    <a:pt x="9848" y="68654"/>
                  </a:cubicBezTo>
                  <a:cubicBezTo>
                    <a:pt x="9848" y="31627"/>
                    <a:pt x="24444" y="13525"/>
                    <a:pt x="36065" y="3377"/>
                  </a:cubicBezTo>
                  <a:cubicBezTo>
                    <a:pt x="36631" y="2828"/>
                    <a:pt x="37057" y="2417"/>
                    <a:pt x="37057" y="1731"/>
                  </a:cubicBezTo>
                  <a:cubicBezTo>
                    <a:pt x="37057" y="86"/>
                    <a:pt x="35356" y="86"/>
                    <a:pt x="34222" y="86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57498804-39A1-D833-3BE0-04E6747829CB}"/>
                </a:ext>
              </a:extLst>
            </p:cNvPr>
            <p:cNvSpPr/>
            <p:nvPr>
              <p:custDataLst>
                <p:tags r:id="rId494"/>
              </p:custDataLst>
            </p:nvPr>
          </p:nvSpPr>
          <p:spPr>
            <a:xfrm>
              <a:off x="8680869" y="2998481"/>
              <a:ext cx="151061" cy="93664"/>
            </a:xfrm>
            <a:custGeom>
              <a:avLst/>
              <a:gdLst>
                <a:gd name="connsiteX0" fmla="*/ 134413 w 151061"/>
                <a:gd name="connsiteY0" fmla="*/ 11194 h 93664"/>
                <a:gd name="connsiteX1" fmla="*/ 146459 w 151061"/>
                <a:gd name="connsiteY1" fmla="*/ 5022 h 93664"/>
                <a:gd name="connsiteX2" fmla="*/ 151277 w 151061"/>
                <a:gd name="connsiteY2" fmla="*/ 2143 h 93664"/>
                <a:gd name="connsiteX3" fmla="*/ 147025 w 151061"/>
                <a:gd name="connsiteY3" fmla="*/ 86 h 93664"/>
                <a:gd name="connsiteX4" fmla="*/ 127753 w 151061"/>
                <a:gd name="connsiteY4" fmla="*/ 86 h 93664"/>
                <a:gd name="connsiteX5" fmla="*/ 121660 w 151061"/>
                <a:gd name="connsiteY5" fmla="*/ 2828 h 93664"/>
                <a:gd name="connsiteX6" fmla="*/ 66960 w 151061"/>
                <a:gd name="connsiteY6" fmla="*/ 80997 h 93664"/>
                <a:gd name="connsiteX7" fmla="*/ 52931 w 151061"/>
                <a:gd name="connsiteY7" fmla="*/ 3788 h 93664"/>
                <a:gd name="connsiteX8" fmla="*/ 47971 w 151061"/>
                <a:gd name="connsiteY8" fmla="*/ 86 h 93664"/>
                <a:gd name="connsiteX9" fmla="*/ 27707 w 151061"/>
                <a:gd name="connsiteY9" fmla="*/ 86 h 93664"/>
                <a:gd name="connsiteX10" fmla="*/ 23030 w 151061"/>
                <a:gd name="connsiteY10" fmla="*/ 3103 h 93664"/>
                <a:gd name="connsiteX11" fmla="*/ 27849 w 151061"/>
                <a:gd name="connsiteY11" fmla="*/ 5022 h 93664"/>
                <a:gd name="connsiteX12" fmla="*/ 33233 w 151061"/>
                <a:gd name="connsiteY12" fmla="*/ 5297 h 93664"/>
                <a:gd name="connsiteX13" fmla="*/ 36351 w 151061"/>
                <a:gd name="connsiteY13" fmla="*/ 7217 h 93664"/>
                <a:gd name="connsiteX14" fmla="*/ 35784 w 151061"/>
                <a:gd name="connsiteY14" fmla="*/ 10234 h 93664"/>
                <a:gd name="connsiteX15" fmla="*/ 17929 w 151061"/>
                <a:gd name="connsiteY15" fmla="*/ 79077 h 93664"/>
                <a:gd name="connsiteX16" fmla="*/ 3191 w 151061"/>
                <a:gd name="connsiteY16" fmla="*/ 88813 h 93664"/>
                <a:gd name="connsiteX17" fmla="*/ 215 w 151061"/>
                <a:gd name="connsiteY17" fmla="*/ 91830 h 93664"/>
                <a:gd name="connsiteX18" fmla="*/ 2341 w 151061"/>
                <a:gd name="connsiteY18" fmla="*/ 93750 h 93664"/>
                <a:gd name="connsiteX19" fmla="*/ 17079 w 151061"/>
                <a:gd name="connsiteY19" fmla="*/ 93202 h 93664"/>
                <a:gd name="connsiteX20" fmla="*/ 32100 w 151061"/>
                <a:gd name="connsiteY20" fmla="*/ 93750 h 93664"/>
                <a:gd name="connsiteX21" fmla="*/ 34934 w 151061"/>
                <a:gd name="connsiteY21" fmla="*/ 90733 h 93664"/>
                <a:gd name="connsiteX22" fmla="*/ 31816 w 151061"/>
                <a:gd name="connsiteY22" fmla="*/ 88813 h 93664"/>
                <a:gd name="connsiteX23" fmla="*/ 22747 w 151061"/>
                <a:gd name="connsiteY23" fmla="*/ 83054 h 93664"/>
                <a:gd name="connsiteX24" fmla="*/ 23314 w 151061"/>
                <a:gd name="connsiteY24" fmla="*/ 79625 h 93664"/>
                <a:gd name="connsiteX25" fmla="*/ 42161 w 151061"/>
                <a:gd name="connsiteY25" fmla="*/ 6668 h 93664"/>
                <a:gd name="connsiteX26" fmla="*/ 42303 w 151061"/>
                <a:gd name="connsiteY26" fmla="*/ 6668 h 93664"/>
                <a:gd name="connsiteX27" fmla="*/ 57466 w 151061"/>
                <a:gd name="connsiteY27" fmla="*/ 90048 h 93664"/>
                <a:gd name="connsiteX28" fmla="*/ 60300 w 151061"/>
                <a:gd name="connsiteY28" fmla="*/ 93750 h 93664"/>
                <a:gd name="connsiteX29" fmla="*/ 64409 w 151061"/>
                <a:gd name="connsiteY29" fmla="*/ 90733 h 93664"/>
                <a:gd name="connsiteX30" fmla="*/ 123927 w 151061"/>
                <a:gd name="connsiteY30" fmla="*/ 5297 h 93664"/>
                <a:gd name="connsiteX31" fmla="*/ 124069 w 151061"/>
                <a:gd name="connsiteY31" fmla="*/ 5434 h 93664"/>
                <a:gd name="connsiteX32" fmla="*/ 104088 w 151061"/>
                <a:gd name="connsiteY32" fmla="*/ 83054 h 93664"/>
                <a:gd name="connsiteX33" fmla="*/ 91617 w 151061"/>
                <a:gd name="connsiteY33" fmla="*/ 88813 h 93664"/>
                <a:gd name="connsiteX34" fmla="*/ 87366 w 151061"/>
                <a:gd name="connsiteY34" fmla="*/ 91830 h 93664"/>
                <a:gd name="connsiteX35" fmla="*/ 89634 w 151061"/>
                <a:gd name="connsiteY35" fmla="*/ 93750 h 93664"/>
                <a:gd name="connsiteX36" fmla="*/ 98419 w 151061"/>
                <a:gd name="connsiteY36" fmla="*/ 93339 h 93664"/>
                <a:gd name="connsiteX37" fmla="*/ 107347 w 151061"/>
                <a:gd name="connsiteY37" fmla="*/ 93202 h 93664"/>
                <a:gd name="connsiteX38" fmla="*/ 125344 w 151061"/>
                <a:gd name="connsiteY38" fmla="*/ 93750 h 93664"/>
                <a:gd name="connsiteX39" fmla="*/ 128320 w 151061"/>
                <a:gd name="connsiteY39" fmla="*/ 90733 h 93664"/>
                <a:gd name="connsiteX40" fmla="*/ 123785 w 151061"/>
                <a:gd name="connsiteY40" fmla="*/ 88813 h 93664"/>
                <a:gd name="connsiteX41" fmla="*/ 118400 w 151061"/>
                <a:gd name="connsiteY41" fmla="*/ 88539 h 93664"/>
                <a:gd name="connsiteX42" fmla="*/ 115141 w 151061"/>
                <a:gd name="connsiteY42" fmla="*/ 86482 h 93664"/>
                <a:gd name="connsiteX43" fmla="*/ 115708 w 151061"/>
                <a:gd name="connsiteY43" fmla="*/ 83465 h 93664"/>
                <a:gd name="connsiteX44" fmla="*/ 134413 w 151061"/>
                <a:gd name="connsiteY44" fmla="*/ 11194 h 9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1061" h="93664">
                  <a:moveTo>
                    <a:pt x="134413" y="11194"/>
                  </a:moveTo>
                  <a:cubicBezTo>
                    <a:pt x="135689" y="6120"/>
                    <a:pt x="135972" y="5022"/>
                    <a:pt x="146459" y="5022"/>
                  </a:cubicBezTo>
                  <a:cubicBezTo>
                    <a:pt x="149435" y="5022"/>
                    <a:pt x="151277" y="5022"/>
                    <a:pt x="151277" y="2143"/>
                  </a:cubicBezTo>
                  <a:cubicBezTo>
                    <a:pt x="151277" y="86"/>
                    <a:pt x="149576" y="86"/>
                    <a:pt x="147025" y="86"/>
                  </a:cubicBezTo>
                  <a:lnTo>
                    <a:pt x="127753" y="86"/>
                  </a:lnTo>
                  <a:cubicBezTo>
                    <a:pt x="123644" y="86"/>
                    <a:pt x="123502" y="223"/>
                    <a:pt x="121660" y="2828"/>
                  </a:cubicBezTo>
                  <a:lnTo>
                    <a:pt x="66960" y="80997"/>
                  </a:lnTo>
                  <a:lnTo>
                    <a:pt x="52931" y="3788"/>
                  </a:lnTo>
                  <a:cubicBezTo>
                    <a:pt x="52222" y="223"/>
                    <a:pt x="52222" y="86"/>
                    <a:pt x="47971" y="86"/>
                  </a:cubicBezTo>
                  <a:lnTo>
                    <a:pt x="27707" y="86"/>
                  </a:lnTo>
                  <a:cubicBezTo>
                    <a:pt x="24873" y="86"/>
                    <a:pt x="23030" y="86"/>
                    <a:pt x="23030" y="3103"/>
                  </a:cubicBezTo>
                  <a:cubicBezTo>
                    <a:pt x="23030" y="5022"/>
                    <a:pt x="24731" y="5022"/>
                    <a:pt x="27849" y="5022"/>
                  </a:cubicBezTo>
                  <a:cubicBezTo>
                    <a:pt x="30116" y="5022"/>
                    <a:pt x="30683" y="5022"/>
                    <a:pt x="33233" y="5297"/>
                  </a:cubicBezTo>
                  <a:cubicBezTo>
                    <a:pt x="36068" y="5571"/>
                    <a:pt x="36351" y="5845"/>
                    <a:pt x="36351" y="7217"/>
                  </a:cubicBezTo>
                  <a:cubicBezTo>
                    <a:pt x="36351" y="7354"/>
                    <a:pt x="36351" y="8177"/>
                    <a:pt x="35784" y="10234"/>
                  </a:cubicBezTo>
                  <a:lnTo>
                    <a:pt x="17929" y="79077"/>
                  </a:lnTo>
                  <a:cubicBezTo>
                    <a:pt x="16654" y="83739"/>
                    <a:pt x="14528" y="88402"/>
                    <a:pt x="3191" y="88813"/>
                  </a:cubicBezTo>
                  <a:cubicBezTo>
                    <a:pt x="2058" y="88813"/>
                    <a:pt x="215" y="88951"/>
                    <a:pt x="215" y="91830"/>
                  </a:cubicBezTo>
                  <a:cubicBezTo>
                    <a:pt x="215" y="91968"/>
                    <a:pt x="357" y="93750"/>
                    <a:pt x="2341" y="93750"/>
                  </a:cubicBezTo>
                  <a:cubicBezTo>
                    <a:pt x="6592" y="93750"/>
                    <a:pt x="12544" y="93202"/>
                    <a:pt x="17079" y="93202"/>
                  </a:cubicBezTo>
                  <a:cubicBezTo>
                    <a:pt x="20480" y="93202"/>
                    <a:pt x="28699" y="93750"/>
                    <a:pt x="32100" y="93750"/>
                  </a:cubicBezTo>
                  <a:cubicBezTo>
                    <a:pt x="32808" y="93750"/>
                    <a:pt x="34934" y="93750"/>
                    <a:pt x="34934" y="90733"/>
                  </a:cubicBezTo>
                  <a:cubicBezTo>
                    <a:pt x="34934" y="88951"/>
                    <a:pt x="33092" y="88813"/>
                    <a:pt x="31816" y="88813"/>
                  </a:cubicBezTo>
                  <a:cubicBezTo>
                    <a:pt x="22747" y="88539"/>
                    <a:pt x="22747" y="84974"/>
                    <a:pt x="22747" y="83054"/>
                  </a:cubicBezTo>
                  <a:cubicBezTo>
                    <a:pt x="22747" y="82505"/>
                    <a:pt x="22747" y="81819"/>
                    <a:pt x="23314" y="79625"/>
                  </a:cubicBezTo>
                  <a:lnTo>
                    <a:pt x="42161" y="6668"/>
                  </a:lnTo>
                  <a:lnTo>
                    <a:pt x="42303" y="6668"/>
                  </a:lnTo>
                  <a:lnTo>
                    <a:pt x="57466" y="90048"/>
                  </a:lnTo>
                  <a:cubicBezTo>
                    <a:pt x="57891" y="92516"/>
                    <a:pt x="58174" y="93750"/>
                    <a:pt x="60300" y="93750"/>
                  </a:cubicBezTo>
                  <a:cubicBezTo>
                    <a:pt x="62284" y="93750"/>
                    <a:pt x="63417" y="92242"/>
                    <a:pt x="64409" y="90733"/>
                  </a:cubicBezTo>
                  <a:lnTo>
                    <a:pt x="123927" y="5297"/>
                  </a:lnTo>
                  <a:lnTo>
                    <a:pt x="124069" y="5434"/>
                  </a:lnTo>
                  <a:lnTo>
                    <a:pt x="104088" y="83054"/>
                  </a:lnTo>
                  <a:cubicBezTo>
                    <a:pt x="102954" y="87716"/>
                    <a:pt x="102671" y="88813"/>
                    <a:pt x="91617" y="88813"/>
                  </a:cubicBezTo>
                  <a:cubicBezTo>
                    <a:pt x="89067" y="88813"/>
                    <a:pt x="87366" y="88813"/>
                    <a:pt x="87366" y="91830"/>
                  </a:cubicBezTo>
                  <a:cubicBezTo>
                    <a:pt x="87366" y="91968"/>
                    <a:pt x="87366" y="93750"/>
                    <a:pt x="89634" y="93750"/>
                  </a:cubicBezTo>
                  <a:cubicBezTo>
                    <a:pt x="92326" y="93750"/>
                    <a:pt x="95585" y="93339"/>
                    <a:pt x="98419" y="93339"/>
                  </a:cubicBezTo>
                  <a:cubicBezTo>
                    <a:pt x="101254" y="93339"/>
                    <a:pt x="104513" y="93202"/>
                    <a:pt x="107347" y="93202"/>
                  </a:cubicBezTo>
                  <a:cubicBezTo>
                    <a:pt x="111315" y="93202"/>
                    <a:pt x="121376" y="93750"/>
                    <a:pt x="125344" y="93750"/>
                  </a:cubicBezTo>
                  <a:cubicBezTo>
                    <a:pt x="126194" y="93750"/>
                    <a:pt x="128320" y="93750"/>
                    <a:pt x="128320" y="90733"/>
                  </a:cubicBezTo>
                  <a:cubicBezTo>
                    <a:pt x="128320" y="88813"/>
                    <a:pt x="126619" y="88813"/>
                    <a:pt x="123785" y="88813"/>
                  </a:cubicBezTo>
                  <a:cubicBezTo>
                    <a:pt x="123644" y="88813"/>
                    <a:pt x="120951" y="88813"/>
                    <a:pt x="118400" y="88539"/>
                  </a:cubicBezTo>
                  <a:cubicBezTo>
                    <a:pt x="115141" y="88265"/>
                    <a:pt x="115141" y="87853"/>
                    <a:pt x="115141" y="86482"/>
                  </a:cubicBezTo>
                  <a:cubicBezTo>
                    <a:pt x="115141" y="85659"/>
                    <a:pt x="115566" y="84288"/>
                    <a:pt x="115708" y="83465"/>
                  </a:cubicBezTo>
                  <a:lnTo>
                    <a:pt x="134413" y="11194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形状 75">
              <a:extLst>
                <a:ext uri="{FF2B5EF4-FFF2-40B4-BE49-F238E27FC236}">
                  <a16:creationId xmlns:a16="http://schemas.microsoft.com/office/drawing/2014/main" id="{A346CD4C-1738-3CE3-8A95-F3469046F0E7}"/>
                </a:ext>
              </a:extLst>
            </p:cNvPr>
            <p:cNvSpPr/>
            <p:nvPr>
              <p:custDataLst>
                <p:tags r:id="rId495"/>
              </p:custDataLst>
            </p:nvPr>
          </p:nvSpPr>
          <p:spPr>
            <a:xfrm>
              <a:off x="8849166" y="2967786"/>
              <a:ext cx="50407" cy="65238"/>
            </a:xfrm>
            <a:custGeom>
              <a:avLst/>
              <a:gdLst>
                <a:gd name="connsiteX0" fmla="*/ 50632 w 50407"/>
                <a:gd name="connsiteY0" fmla="*/ 46415 h 65238"/>
                <a:gd name="connsiteX1" fmla="*/ 46380 w 50407"/>
                <a:gd name="connsiteY1" fmla="*/ 46415 h 65238"/>
                <a:gd name="connsiteX2" fmla="*/ 43445 w 50407"/>
                <a:gd name="connsiteY2" fmla="*/ 55329 h 65238"/>
                <a:gd name="connsiteX3" fmla="*/ 32614 w 50407"/>
                <a:gd name="connsiteY3" fmla="*/ 55917 h 65238"/>
                <a:gd name="connsiteX4" fmla="*/ 12775 w 50407"/>
                <a:gd name="connsiteY4" fmla="*/ 55917 h 65238"/>
                <a:gd name="connsiteX5" fmla="*/ 33019 w 50407"/>
                <a:gd name="connsiteY5" fmla="*/ 41713 h 65238"/>
                <a:gd name="connsiteX6" fmla="*/ 50632 w 50407"/>
                <a:gd name="connsiteY6" fmla="*/ 19576 h 65238"/>
                <a:gd name="connsiteX7" fmla="*/ 23909 w 50407"/>
                <a:gd name="connsiteY7" fmla="*/ 83 h 65238"/>
                <a:gd name="connsiteX8" fmla="*/ 224 w 50407"/>
                <a:gd name="connsiteY8" fmla="*/ 17323 h 65238"/>
                <a:gd name="connsiteX9" fmla="*/ 6095 w 50407"/>
                <a:gd name="connsiteY9" fmla="*/ 23298 h 65238"/>
                <a:gd name="connsiteX10" fmla="*/ 12067 w 50407"/>
                <a:gd name="connsiteY10" fmla="*/ 17519 h 65238"/>
                <a:gd name="connsiteX11" fmla="*/ 6297 w 50407"/>
                <a:gd name="connsiteY11" fmla="*/ 11739 h 65238"/>
                <a:gd name="connsiteX12" fmla="*/ 21784 w 50407"/>
                <a:gd name="connsiteY12" fmla="*/ 4393 h 65238"/>
                <a:gd name="connsiteX13" fmla="*/ 39801 w 50407"/>
                <a:gd name="connsiteY13" fmla="*/ 19674 h 65238"/>
                <a:gd name="connsiteX14" fmla="*/ 26136 w 50407"/>
                <a:gd name="connsiteY14" fmla="*/ 40538 h 65238"/>
                <a:gd name="connsiteX15" fmla="*/ 1438 w 50407"/>
                <a:gd name="connsiteY15" fmla="*/ 60815 h 65238"/>
                <a:gd name="connsiteX16" fmla="*/ 224 w 50407"/>
                <a:gd name="connsiteY16" fmla="*/ 62382 h 65238"/>
                <a:gd name="connsiteX17" fmla="*/ 224 w 50407"/>
                <a:gd name="connsiteY17" fmla="*/ 65321 h 65238"/>
                <a:gd name="connsiteX18" fmla="*/ 47291 w 50407"/>
                <a:gd name="connsiteY18" fmla="*/ 65321 h 65238"/>
                <a:gd name="connsiteX19" fmla="*/ 50632 w 50407"/>
                <a:gd name="connsiteY19" fmla="*/ 46415 h 6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5238">
                  <a:moveTo>
                    <a:pt x="50632" y="46415"/>
                  </a:moveTo>
                  <a:lnTo>
                    <a:pt x="46380" y="46415"/>
                  </a:lnTo>
                  <a:cubicBezTo>
                    <a:pt x="46077" y="48276"/>
                    <a:pt x="45064" y="54350"/>
                    <a:pt x="43445" y="55329"/>
                  </a:cubicBezTo>
                  <a:cubicBezTo>
                    <a:pt x="42635" y="55917"/>
                    <a:pt x="34133" y="55917"/>
                    <a:pt x="32614" y="55917"/>
                  </a:cubicBezTo>
                  <a:lnTo>
                    <a:pt x="12775" y="55917"/>
                  </a:lnTo>
                  <a:cubicBezTo>
                    <a:pt x="19456" y="51117"/>
                    <a:pt x="26946" y="45632"/>
                    <a:pt x="33019" y="41713"/>
                  </a:cubicBezTo>
                  <a:cubicBezTo>
                    <a:pt x="42129" y="35640"/>
                    <a:pt x="50632" y="29959"/>
                    <a:pt x="50632" y="19576"/>
                  </a:cubicBezTo>
                  <a:cubicBezTo>
                    <a:pt x="50632" y="7037"/>
                    <a:pt x="38384" y="83"/>
                    <a:pt x="23909" y="83"/>
                  </a:cubicBezTo>
                  <a:cubicBezTo>
                    <a:pt x="10245" y="83"/>
                    <a:pt x="224" y="7723"/>
                    <a:pt x="224" y="17323"/>
                  </a:cubicBezTo>
                  <a:cubicBezTo>
                    <a:pt x="224" y="22416"/>
                    <a:pt x="4677" y="23298"/>
                    <a:pt x="6095" y="23298"/>
                  </a:cubicBezTo>
                  <a:cubicBezTo>
                    <a:pt x="8827" y="23298"/>
                    <a:pt x="12067" y="21535"/>
                    <a:pt x="12067" y="17519"/>
                  </a:cubicBezTo>
                  <a:cubicBezTo>
                    <a:pt x="12067" y="13992"/>
                    <a:pt x="9435" y="12033"/>
                    <a:pt x="6297" y="11739"/>
                  </a:cubicBezTo>
                  <a:cubicBezTo>
                    <a:pt x="9131" y="7331"/>
                    <a:pt x="15002" y="4393"/>
                    <a:pt x="21784" y="4393"/>
                  </a:cubicBezTo>
                  <a:cubicBezTo>
                    <a:pt x="31602" y="4393"/>
                    <a:pt x="39801" y="10074"/>
                    <a:pt x="39801" y="19674"/>
                  </a:cubicBezTo>
                  <a:cubicBezTo>
                    <a:pt x="39801" y="27902"/>
                    <a:pt x="33930" y="34171"/>
                    <a:pt x="26136" y="40538"/>
                  </a:cubicBezTo>
                  <a:lnTo>
                    <a:pt x="1438" y="60815"/>
                  </a:lnTo>
                  <a:cubicBezTo>
                    <a:pt x="426" y="61696"/>
                    <a:pt x="325" y="61696"/>
                    <a:pt x="224" y="62382"/>
                  </a:cubicBezTo>
                  <a:lnTo>
                    <a:pt x="224" y="65321"/>
                  </a:lnTo>
                  <a:lnTo>
                    <a:pt x="47291" y="65321"/>
                  </a:lnTo>
                  <a:lnTo>
                    <a:pt x="50632" y="46415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形状 76">
              <a:extLst>
                <a:ext uri="{FF2B5EF4-FFF2-40B4-BE49-F238E27FC236}">
                  <a16:creationId xmlns:a16="http://schemas.microsoft.com/office/drawing/2014/main" id="{3B26A561-ED06-F0B8-4D8D-A6A86B202973}"/>
                </a:ext>
              </a:extLst>
            </p:cNvPr>
            <p:cNvSpPr/>
            <p:nvPr>
              <p:custDataLst>
                <p:tags r:id="rId496"/>
              </p:custDataLst>
            </p:nvPr>
          </p:nvSpPr>
          <p:spPr>
            <a:xfrm>
              <a:off x="8837006" y="3064424"/>
              <a:ext cx="85025" cy="66903"/>
            </a:xfrm>
            <a:custGeom>
              <a:avLst/>
              <a:gdLst>
                <a:gd name="connsiteX0" fmla="*/ 13078 w 85025"/>
                <a:gd name="connsiteY0" fmla="*/ 58861 h 66903"/>
                <a:gd name="connsiteX1" fmla="*/ 4474 w 85025"/>
                <a:gd name="connsiteY1" fmla="*/ 62583 h 66903"/>
                <a:gd name="connsiteX2" fmla="*/ 223 w 85025"/>
                <a:gd name="connsiteY2" fmla="*/ 65326 h 66903"/>
                <a:gd name="connsiteX3" fmla="*/ 3563 w 85025"/>
                <a:gd name="connsiteY3" fmla="*/ 66991 h 66903"/>
                <a:gd name="connsiteX4" fmla="*/ 47594 w 85025"/>
                <a:gd name="connsiteY4" fmla="*/ 66991 h 66903"/>
                <a:gd name="connsiteX5" fmla="*/ 80592 w 85025"/>
                <a:gd name="connsiteY5" fmla="*/ 46224 h 66903"/>
                <a:gd name="connsiteX6" fmla="*/ 60955 w 85025"/>
                <a:gd name="connsiteY6" fmla="*/ 31923 h 66903"/>
                <a:gd name="connsiteX7" fmla="*/ 85248 w 85025"/>
                <a:gd name="connsiteY7" fmla="*/ 14389 h 66903"/>
                <a:gd name="connsiteX8" fmla="*/ 61461 w 85025"/>
                <a:gd name="connsiteY8" fmla="*/ 88 h 66903"/>
                <a:gd name="connsiteX9" fmla="*/ 19961 w 85025"/>
                <a:gd name="connsiteY9" fmla="*/ 88 h 66903"/>
                <a:gd name="connsiteX10" fmla="*/ 16418 w 85025"/>
                <a:gd name="connsiteY10" fmla="*/ 2830 h 66903"/>
                <a:gd name="connsiteX11" fmla="*/ 20163 w 85025"/>
                <a:gd name="connsiteY11" fmla="*/ 4496 h 66903"/>
                <a:gd name="connsiteX12" fmla="*/ 26642 w 85025"/>
                <a:gd name="connsiteY12" fmla="*/ 5083 h 66903"/>
                <a:gd name="connsiteX13" fmla="*/ 26338 w 85025"/>
                <a:gd name="connsiteY13" fmla="*/ 7532 h 66903"/>
                <a:gd name="connsiteX14" fmla="*/ 13078 w 85025"/>
                <a:gd name="connsiteY14" fmla="*/ 58861 h 66903"/>
                <a:gd name="connsiteX15" fmla="*/ 30184 w 85025"/>
                <a:gd name="connsiteY15" fmla="*/ 30552 h 66903"/>
                <a:gd name="connsiteX16" fmla="*/ 36055 w 85025"/>
                <a:gd name="connsiteY16" fmla="*/ 7728 h 66903"/>
                <a:gd name="connsiteX17" fmla="*/ 41116 w 85025"/>
                <a:gd name="connsiteY17" fmla="*/ 4496 h 66903"/>
                <a:gd name="connsiteX18" fmla="*/ 59639 w 85025"/>
                <a:gd name="connsiteY18" fmla="*/ 4496 h 66903"/>
                <a:gd name="connsiteX19" fmla="*/ 74418 w 85025"/>
                <a:gd name="connsiteY19" fmla="*/ 14683 h 66903"/>
                <a:gd name="connsiteX20" fmla="*/ 49315 w 85025"/>
                <a:gd name="connsiteY20" fmla="*/ 30552 h 66903"/>
                <a:gd name="connsiteX21" fmla="*/ 30184 w 85025"/>
                <a:gd name="connsiteY21" fmla="*/ 30552 h 66903"/>
                <a:gd name="connsiteX22" fmla="*/ 25326 w 85025"/>
                <a:gd name="connsiteY22" fmla="*/ 62583 h 66903"/>
                <a:gd name="connsiteX23" fmla="*/ 22087 w 85025"/>
                <a:gd name="connsiteY23" fmla="*/ 62387 h 66903"/>
                <a:gd name="connsiteX24" fmla="*/ 22390 w 85025"/>
                <a:gd name="connsiteY24" fmla="*/ 60624 h 66903"/>
                <a:gd name="connsiteX25" fmla="*/ 29273 w 85025"/>
                <a:gd name="connsiteY25" fmla="*/ 33882 h 66903"/>
                <a:gd name="connsiteX26" fmla="*/ 53971 w 85025"/>
                <a:gd name="connsiteY26" fmla="*/ 33882 h 66903"/>
                <a:gd name="connsiteX27" fmla="*/ 69458 w 85025"/>
                <a:gd name="connsiteY27" fmla="*/ 45833 h 66903"/>
                <a:gd name="connsiteX28" fmla="*/ 44861 w 85025"/>
                <a:gd name="connsiteY28" fmla="*/ 62583 h 66903"/>
                <a:gd name="connsiteX29" fmla="*/ 25326 w 85025"/>
                <a:gd name="connsiteY29" fmla="*/ 62583 h 6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5025" h="66903">
                  <a:moveTo>
                    <a:pt x="13078" y="58861"/>
                  </a:moveTo>
                  <a:cubicBezTo>
                    <a:pt x="12268" y="61799"/>
                    <a:pt x="12167" y="62583"/>
                    <a:pt x="4474" y="62583"/>
                  </a:cubicBezTo>
                  <a:cubicBezTo>
                    <a:pt x="1843" y="62583"/>
                    <a:pt x="223" y="62583"/>
                    <a:pt x="223" y="65326"/>
                  </a:cubicBezTo>
                  <a:cubicBezTo>
                    <a:pt x="223" y="66991"/>
                    <a:pt x="1843" y="66991"/>
                    <a:pt x="3563" y="66991"/>
                  </a:cubicBezTo>
                  <a:lnTo>
                    <a:pt x="47594" y="66991"/>
                  </a:lnTo>
                  <a:cubicBezTo>
                    <a:pt x="65814" y="66991"/>
                    <a:pt x="80592" y="56020"/>
                    <a:pt x="80592" y="46224"/>
                  </a:cubicBezTo>
                  <a:cubicBezTo>
                    <a:pt x="80592" y="40151"/>
                    <a:pt x="74721" y="33588"/>
                    <a:pt x="60955" y="31923"/>
                  </a:cubicBezTo>
                  <a:cubicBezTo>
                    <a:pt x="70976" y="30650"/>
                    <a:pt x="85248" y="24185"/>
                    <a:pt x="85248" y="14389"/>
                  </a:cubicBezTo>
                  <a:cubicBezTo>
                    <a:pt x="85248" y="6161"/>
                    <a:pt x="75227" y="88"/>
                    <a:pt x="61461" y="88"/>
                  </a:cubicBezTo>
                  <a:lnTo>
                    <a:pt x="19961" y="88"/>
                  </a:lnTo>
                  <a:cubicBezTo>
                    <a:pt x="18038" y="88"/>
                    <a:pt x="16418" y="88"/>
                    <a:pt x="16418" y="2830"/>
                  </a:cubicBezTo>
                  <a:cubicBezTo>
                    <a:pt x="16418" y="4496"/>
                    <a:pt x="17734" y="4496"/>
                    <a:pt x="20163" y="4496"/>
                  </a:cubicBezTo>
                  <a:cubicBezTo>
                    <a:pt x="21176" y="4496"/>
                    <a:pt x="24516" y="4496"/>
                    <a:pt x="26642" y="5083"/>
                  </a:cubicBezTo>
                  <a:cubicBezTo>
                    <a:pt x="26642" y="6259"/>
                    <a:pt x="26642" y="6455"/>
                    <a:pt x="26338" y="7532"/>
                  </a:cubicBezTo>
                  <a:lnTo>
                    <a:pt x="13078" y="58861"/>
                  </a:lnTo>
                  <a:close/>
                  <a:moveTo>
                    <a:pt x="30184" y="30552"/>
                  </a:moveTo>
                  <a:lnTo>
                    <a:pt x="36055" y="7728"/>
                  </a:lnTo>
                  <a:cubicBezTo>
                    <a:pt x="36865" y="4691"/>
                    <a:pt x="36865" y="4496"/>
                    <a:pt x="41116" y="4496"/>
                  </a:cubicBezTo>
                  <a:lnTo>
                    <a:pt x="59639" y="4496"/>
                  </a:lnTo>
                  <a:cubicBezTo>
                    <a:pt x="69660" y="4496"/>
                    <a:pt x="74418" y="9491"/>
                    <a:pt x="74418" y="14683"/>
                  </a:cubicBezTo>
                  <a:cubicBezTo>
                    <a:pt x="74418" y="22617"/>
                    <a:pt x="63486" y="30552"/>
                    <a:pt x="49315" y="30552"/>
                  </a:cubicBezTo>
                  <a:lnTo>
                    <a:pt x="30184" y="30552"/>
                  </a:lnTo>
                  <a:close/>
                  <a:moveTo>
                    <a:pt x="25326" y="62583"/>
                  </a:moveTo>
                  <a:cubicBezTo>
                    <a:pt x="24516" y="62583"/>
                    <a:pt x="23099" y="62583"/>
                    <a:pt x="22087" y="62387"/>
                  </a:cubicBezTo>
                  <a:cubicBezTo>
                    <a:pt x="22188" y="61603"/>
                    <a:pt x="22188" y="61408"/>
                    <a:pt x="22390" y="60624"/>
                  </a:cubicBezTo>
                  <a:lnTo>
                    <a:pt x="29273" y="33882"/>
                  </a:lnTo>
                  <a:lnTo>
                    <a:pt x="53971" y="33882"/>
                  </a:lnTo>
                  <a:cubicBezTo>
                    <a:pt x="64296" y="33882"/>
                    <a:pt x="69458" y="39661"/>
                    <a:pt x="69458" y="45833"/>
                  </a:cubicBezTo>
                  <a:cubicBezTo>
                    <a:pt x="69458" y="55334"/>
                    <a:pt x="57413" y="62583"/>
                    <a:pt x="44861" y="62583"/>
                  </a:cubicBezTo>
                  <a:lnTo>
                    <a:pt x="25326" y="62583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形状 77">
              <a:extLst>
                <a:ext uri="{FF2B5EF4-FFF2-40B4-BE49-F238E27FC236}">
                  <a16:creationId xmlns:a16="http://schemas.microsoft.com/office/drawing/2014/main" id="{055C94E0-C83C-A015-743A-22B3A57A9A3A}"/>
                </a:ext>
              </a:extLst>
            </p:cNvPr>
            <p:cNvSpPr/>
            <p:nvPr>
              <p:custDataLst>
                <p:tags r:id="rId497"/>
              </p:custDataLst>
            </p:nvPr>
          </p:nvSpPr>
          <p:spPr>
            <a:xfrm>
              <a:off x="8954634" y="2989293"/>
              <a:ext cx="36702" cy="137000"/>
            </a:xfrm>
            <a:custGeom>
              <a:avLst/>
              <a:gdLst>
                <a:gd name="connsiteX0" fmla="*/ 2921 w 36702"/>
                <a:gd name="connsiteY0" fmla="*/ 86 h 137000"/>
                <a:gd name="connsiteX1" fmla="*/ 229 w 36702"/>
                <a:gd name="connsiteY1" fmla="*/ 1731 h 137000"/>
                <a:gd name="connsiteX2" fmla="*/ 1504 w 36702"/>
                <a:gd name="connsiteY2" fmla="*/ 3788 h 137000"/>
                <a:gd name="connsiteX3" fmla="*/ 27295 w 36702"/>
                <a:gd name="connsiteY3" fmla="*/ 68517 h 137000"/>
                <a:gd name="connsiteX4" fmla="*/ 2780 w 36702"/>
                <a:gd name="connsiteY4" fmla="*/ 132286 h 137000"/>
                <a:gd name="connsiteX5" fmla="*/ 229 w 36702"/>
                <a:gd name="connsiteY5" fmla="*/ 135440 h 137000"/>
                <a:gd name="connsiteX6" fmla="*/ 2071 w 36702"/>
                <a:gd name="connsiteY6" fmla="*/ 137086 h 137000"/>
                <a:gd name="connsiteX7" fmla="*/ 26587 w 36702"/>
                <a:gd name="connsiteY7" fmla="*/ 110892 h 137000"/>
                <a:gd name="connsiteX8" fmla="*/ 36931 w 36702"/>
                <a:gd name="connsiteY8" fmla="*/ 68654 h 137000"/>
                <a:gd name="connsiteX9" fmla="*/ 2921 w 36702"/>
                <a:gd name="connsiteY9" fmla="*/ 86 h 1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02" h="137000">
                  <a:moveTo>
                    <a:pt x="2921" y="86"/>
                  </a:moveTo>
                  <a:cubicBezTo>
                    <a:pt x="1929" y="86"/>
                    <a:pt x="229" y="86"/>
                    <a:pt x="229" y="1731"/>
                  </a:cubicBezTo>
                  <a:cubicBezTo>
                    <a:pt x="229" y="2417"/>
                    <a:pt x="654" y="2828"/>
                    <a:pt x="1504" y="3788"/>
                  </a:cubicBezTo>
                  <a:cubicBezTo>
                    <a:pt x="13691" y="14622"/>
                    <a:pt x="27295" y="33136"/>
                    <a:pt x="27295" y="68517"/>
                  </a:cubicBezTo>
                  <a:cubicBezTo>
                    <a:pt x="27295" y="97179"/>
                    <a:pt x="18084" y="118846"/>
                    <a:pt x="2780" y="132286"/>
                  </a:cubicBezTo>
                  <a:cubicBezTo>
                    <a:pt x="371" y="134617"/>
                    <a:pt x="229" y="134754"/>
                    <a:pt x="229" y="135440"/>
                  </a:cubicBezTo>
                  <a:cubicBezTo>
                    <a:pt x="229" y="136126"/>
                    <a:pt x="654" y="137086"/>
                    <a:pt x="2071" y="137086"/>
                  </a:cubicBezTo>
                  <a:cubicBezTo>
                    <a:pt x="3772" y="137086"/>
                    <a:pt x="17234" y="128035"/>
                    <a:pt x="26587" y="110892"/>
                  </a:cubicBezTo>
                  <a:cubicBezTo>
                    <a:pt x="32822" y="99510"/>
                    <a:pt x="36931" y="84699"/>
                    <a:pt x="36931" y="68654"/>
                  </a:cubicBezTo>
                  <a:cubicBezTo>
                    <a:pt x="36931" y="49318"/>
                    <a:pt x="30980" y="19285"/>
                    <a:pt x="2921" y="86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形状 78">
              <a:extLst>
                <a:ext uri="{FF2B5EF4-FFF2-40B4-BE49-F238E27FC236}">
                  <a16:creationId xmlns:a16="http://schemas.microsoft.com/office/drawing/2014/main" id="{B646AB15-CCC7-1800-D6BA-F4AA49B9CE0C}"/>
                </a:ext>
              </a:extLst>
            </p:cNvPr>
            <p:cNvSpPr/>
            <p:nvPr>
              <p:custDataLst>
                <p:tags r:id="rId498"/>
              </p:custDataLst>
            </p:nvPr>
          </p:nvSpPr>
          <p:spPr>
            <a:xfrm>
              <a:off x="8336916" y="3139164"/>
              <a:ext cx="670919" cy="7835"/>
            </a:xfrm>
            <a:custGeom>
              <a:avLst/>
              <a:gdLst>
                <a:gd name="connsiteX0" fmla="*/ 0 w 670919"/>
                <a:gd name="connsiteY0" fmla="*/ 0 h 7835"/>
                <a:gd name="connsiteX1" fmla="*/ 670919 w 670919"/>
                <a:gd name="connsiteY1" fmla="*/ 0 h 7835"/>
                <a:gd name="connsiteX2" fmla="*/ 670919 w 670919"/>
                <a:gd name="connsiteY2" fmla="*/ 7836 h 7835"/>
                <a:gd name="connsiteX3" fmla="*/ 0 w 670919"/>
                <a:gd name="connsiteY3" fmla="*/ 7836 h 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919" h="7835">
                  <a:moveTo>
                    <a:pt x="0" y="0"/>
                  </a:moveTo>
                  <a:lnTo>
                    <a:pt x="670919" y="0"/>
                  </a:lnTo>
                  <a:lnTo>
                    <a:pt x="670919" y="7836"/>
                  </a:lnTo>
                  <a:lnTo>
                    <a:pt x="0" y="7836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形状 79">
              <a:extLst>
                <a:ext uri="{FF2B5EF4-FFF2-40B4-BE49-F238E27FC236}">
                  <a16:creationId xmlns:a16="http://schemas.microsoft.com/office/drawing/2014/main" id="{CCAB33BA-9E8C-0543-7695-747430FE3864}"/>
                </a:ext>
              </a:extLst>
            </p:cNvPr>
            <p:cNvSpPr/>
            <p:nvPr>
              <p:custDataLst>
                <p:tags r:id="rId499"/>
              </p:custDataLst>
            </p:nvPr>
          </p:nvSpPr>
          <p:spPr>
            <a:xfrm>
              <a:off x="8578852" y="3161437"/>
              <a:ext cx="123003" cy="137137"/>
            </a:xfrm>
            <a:custGeom>
              <a:avLst/>
              <a:gdLst>
                <a:gd name="connsiteX0" fmla="*/ 49667 w 123003"/>
                <a:gd name="connsiteY0" fmla="*/ 122279 h 137137"/>
                <a:gd name="connsiteX1" fmla="*/ 21892 w 123003"/>
                <a:gd name="connsiteY1" fmla="*/ 68932 h 137137"/>
                <a:gd name="connsiteX2" fmla="*/ 19624 w 123003"/>
                <a:gd name="connsiteY2" fmla="*/ 66738 h 137137"/>
                <a:gd name="connsiteX3" fmla="*/ 17357 w 123003"/>
                <a:gd name="connsiteY3" fmla="*/ 67835 h 137137"/>
                <a:gd name="connsiteX4" fmla="*/ 2194 w 123003"/>
                <a:gd name="connsiteY4" fmla="*/ 77572 h 137137"/>
                <a:gd name="connsiteX5" fmla="*/ 210 w 123003"/>
                <a:gd name="connsiteY5" fmla="*/ 79903 h 137137"/>
                <a:gd name="connsiteX6" fmla="*/ 2194 w 123003"/>
                <a:gd name="connsiteY6" fmla="*/ 81823 h 137137"/>
                <a:gd name="connsiteX7" fmla="*/ 4887 w 123003"/>
                <a:gd name="connsiteY7" fmla="*/ 80589 h 137137"/>
                <a:gd name="connsiteX8" fmla="*/ 12255 w 123003"/>
                <a:gd name="connsiteY8" fmla="*/ 75652 h 137137"/>
                <a:gd name="connsiteX9" fmla="*/ 43290 w 123003"/>
                <a:gd name="connsiteY9" fmla="*/ 134895 h 137137"/>
                <a:gd name="connsiteX10" fmla="*/ 46549 w 123003"/>
                <a:gd name="connsiteY10" fmla="*/ 137227 h 137137"/>
                <a:gd name="connsiteX11" fmla="*/ 50800 w 123003"/>
                <a:gd name="connsiteY11" fmla="*/ 134621 h 137137"/>
                <a:gd name="connsiteX12" fmla="*/ 122080 w 123003"/>
                <a:gd name="connsiteY12" fmla="*/ 6261 h 137137"/>
                <a:gd name="connsiteX13" fmla="*/ 123213 w 123003"/>
                <a:gd name="connsiteY13" fmla="*/ 3518 h 137137"/>
                <a:gd name="connsiteX14" fmla="*/ 119812 w 123003"/>
                <a:gd name="connsiteY14" fmla="*/ 89 h 137137"/>
                <a:gd name="connsiteX15" fmla="*/ 116128 w 123003"/>
                <a:gd name="connsiteY15" fmla="*/ 2969 h 137137"/>
                <a:gd name="connsiteX16" fmla="*/ 49667 w 123003"/>
                <a:gd name="connsiteY16" fmla="*/ 122279 h 13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7137">
                  <a:moveTo>
                    <a:pt x="49667" y="122279"/>
                  </a:moveTo>
                  <a:lnTo>
                    <a:pt x="21892" y="68932"/>
                  </a:lnTo>
                  <a:cubicBezTo>
                    <a:pt x="21183" y="67561"/>
                    <a:pt x="20758" y="66738"/>
                    <a:pt x="19624" y="66738"/>
                  </a:cubicBezTo>
                  <a:cubicBezTo>
                    <a:pt x="19057" y="66738"/>
                    <a:pt x="18774" y="66738"/>
                    <a:pt x="17357" y="67835"/>
                  </a:cubicBezTo>
                  <a:lnTo>
                    <a:pt x="2194" y="77572"/>
                  </a:lnTo>
                  <a:cubicBezTo>
                    <a:pt x="210" y="78806"/>
                    <a:pt x="210" y="79492"/>
                    <a:pt x="210" y="79903"/>
                  </a:cubicBezTo>
                  <a:cubicBezTo>
                    <a:pt x="210" y="80726"/>
                    <a:pt x="919" y="81823"/>
                    <a:pt x="2194" y="81823"/>
                  </a:cubicBezTo>
                  <a:cubicBezTo>
                    <a:pt x="2761" y="81823"/>
                    <a:pt x="3044" y="81823"/>
                    <a:pt x="4887" y="80589"/>
                  </a:cubicBezTo>
                  <a:cubicBezTo>
                    <a:pt x="6445" y="79492"/>
                    <a:pt x="10555" y="76749"/>
                    <a:pt x="12255" y="75652"/>
                  </a:cubicBezTo>
                  <a:lnTo>
                    <a:pt x="43290" y="134895"/>
                  </a:lnTo>
                  <a:cubicBezTo>
                    <a:pt x="44282" y="136952"/>
                    <a:pt x="44565" y="137227"/>
                    <a:pt x="46549" y="137227"/>
                  </a:cubicBezTo>
                  <a:cubicBezTo>
                    <a:pt x="47824" y="137227"/>
                    <a:pt x="49383" y="137227"/>
                    <a:pt x="50800" y="134621"/>
                  </a:cubicBezTo>
                  <a:lnTo>
                    <a:pt x="122080" y="6261"/>
                  </a:lnTo>
                  <a:cubicBezTo>
                    <a:pt x="123213" y="4478"/>
                    <a:pt x="123213" y="4204"/>
                    <a:pt x="123213" y="3518"/>
                  </a:cubicBezTo>
                  <a:cubicBezTo>
                    <a:pt x="123213" y="1324"/>
                    <a:pt x="121371" y="89"/>
                    <a:pt x="119812" y="89"/>
                  </a:cubicBezTo>
                  <a:cubicBezTo>
                    <a:pt x="117687" y="89"/>
                    <a:pt x="116978" y="1324"/>
                    <a:pt x="116128" y="2969"/>
                  </a:cubicBezTo>
                  <a:lnTo>
                    <a:pt x="49667" y="122279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形状 80">
              <a:extLst>
                <a:ext uri="{FF2B5EF4-FFF2-40B4-BE49-F238E27FC236}">
                  <a16:creationId xmlns:a16="http://schemas.microsoft.com/office/drawing/2014/main" id="{522FD2D5-0585-733E-8B82-48F45C9C85C7}"/>
                </a:ext>
              </a:extLst>
            </p:cNvPr>
            <p:cNvSpPr/>
            <p:nvPr>
              <p:custDataLst>
                <p:tags r:id="rId500"/>
              </p:custDataLst>
            </p:nvPr>
          </p:nvSpPr>
          <p:spPr>
            <a:xfrm>
              <a:off x="8698525" y="3161496"/>
              <a:ext cx="80695" cy="6660"/>
            </a:xfrm>
            <a:custGeom>
              <a:avLst/>
              <a:gdLst>
                <a:gd name="connsiteX0" fmla="*/ 0 w 80695"/>
                <a:gd name="connsiteY0" fmla="*/ 0 h 6660"/>
                <a:gd name="connsiteX1" fmla="*/ 80696 w 80695"/>
                <a:gd name="connsiteY1" fmla="*/ 0 h 6660"/>
                <a:gd name="connsiteX2" fmla="*/ 80696 w 80695"/>
                <a:gd name="connsiteY2" fmla="*/ 6661 h 6660"/>
                <a:gd name="connsiteX3" fmla="*/ 0 w 80695"/>
                <a:gd name="connsiteY3" fmla="*/ 6661 h 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95" h="6660">
                  <a:moveTo>
                    <a:pt x="0" y="0"/>
                  </a:moveTo>
                  <a:lnTo>
                    <a:pt x="80696" y="0"/>
                  </a:lnTo>
                  <a:lnTo>
                    <a:pt x="80696" y="6661"/>
                  </a:lnTo>
                  <a:lnTo>
                    <a:pt x="0" y="6661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形状 81">
              <a:extLst>
                <a:ext uri="{FF2B5EF4-FFF2-40B4-BE49-F238E27FC236}">
                  <a16:creationId xmlns:a16="http://schemas.microsoft.com/office/drawing/2014/main" id="{8A74CF60-B8CB-EAE3-6F58-A3655082B4A5}"/>
                </a:ext>
              </a:extLst>
            </p:cNvPr>
            <p:cNvSpPr/>
            <p:nvPr>
              <p:custDataLst>
                <p:tags r:id="rId501"/>
              </p:custDataLst>
            </p:nvPr>
          </p:nvSpPr>
          <p:spPr>
            <a:xfrm>
              <a:off x="8708444" y="3189042"/>
              <a:ext cx="67311" cy="95447"/>
            </a:xfrm>
            <a:custGeom>
              <a:avLst/>
              <a:gdLst>
                <a:gd name="connsiteX0" fmla="*/ 66111 w 67311"/>
                <a:gd name="connsiteY0" fmla="*/ 9969 h 95447"/>
                <a:gd name="connsiteX1" fmla="*/ 67528 w 67311"/>
                <a:gd name="connsiteY1" fmla="*/ 4484 h 95447"/>
                <a:gd name="connsiteX2" fmla="*/ 30401 w 67311"/>
                <a:gd name="connsiteY2" fmla="*/ 4484 h 95447"/>
                <a:gd name="connsiteX3" fmla="*/ 18072 w 67311"/>
                <a:gd name="connsiteY3" fmla="*/ 3935 h 95447"/>
                <a:gd name="connsiteX4" fmla="*/ 9995 w 67311"/>
                <a:gd name="connsiteY4" fmla="*/ 95 h 95447"/>
                <a:gd name="connsiteX5" fmla="*/ 5177 w 67311"/>
                <a:gd name="connsiteY5" fmla="*/ 95 h 95447"/>
                <a:gd name="connsiteX6" fmla="*/ 217 w 67311"/>
                <a:gd name="connsiteY6" fmla="*/ 29443 h 95447"/>
                <a:gd name="connsiteX7" fmla="*/ 5035 w 67311"/>
                <a:gd name="connsiteY7" fmla="*/ 29443 h 95447"/>
                <a:gd name="connsiteX8" fmla="*/ 9003 w 67311"/>
                <a:gd name="connsiteY8" fmla="*/ 16963 h 95447"/>
                <a:gd name="connsiteX9" fmla="*/ 23740 w 67311"/>
                <a:gd name="connsiteY9" fmla="*/ 16140 h 95447"/>
                <a:gd name="connsiteX10" fmla="*/ 54633 w 67311"/>
                <a:gd name="connsiteY10" fmla="*/ 16140 h 95447"/>
                <a:gd name="connsiteX11" fmla="*/ 39895 w 67311"/>
                <a:gd name="connsiteY11" fmla="*/ 34242 h 95447"/>
                <a:gd name="connsiteX12" fmla="*/ 19631 w 67311"/>
                <a:gd name="connsiteY12" fmla="*/ 87726 h 95447"/>
                <a:gd name="connsiteX13" fmla="*/ 26291 w 67311"/>
                <a:gd name="connsiteY13" fmla="*/ 95543 h 95447"/>
                <a:gd name="connsiteX14" fmla="*/ 33093 w 67311"/>
                <a:gd name="connsiteY14" fmla="*/ 87589 h 95447"/>
                <a:gd name="connsiteX15" fmla="*/ 33093 w 67311"/>
                <a:gd name="connsiteY15" fmla="*/ 82103 h 95447"/>
                <a:gd name="connsiteX16" fmla="*/ 44855 w 67311"/>
                <a:gd name="connsiteY16" fmla="*/ 35888 h 95447"/>
                <a:gd name="connsiteX17" fmla="*/ 66111 w 67311"/>
                <a:gd name="connsiteY17" fmla="*/ 9969 h 9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311" h="95447">
                  <a:moveTo>
                    <a:pt x="66111" y="9969"/>
                  </a:moveTo>
                  <a:cubicBezTo>
                    <a:pt x="67528" y="8323"/>
                    <a:pt x="67528" y="8049"/>
                    <a:pt x="67528" y="4484"/>
                  </a:cubicBezTo>
                  <a:lnTo>
                    <a:pt x="30401" y="4484"/>
                  </a:lnTo>
                  <a:cubicBezTo>
                    <a:pt x="24732" y="4484"/>
                    <a:pt x="23174" y="4346"/>
                    <a:pt x="18072" y="3935"/>
                  </a:cubicBezTo>
                  <a:cubicBezTo>
                    <a:pt x="10703" y="3386"/>
                    <a:pt x="10420" y="2426"/>
                    <a:pt x="9995" y="95"/>
                  </a:cubicBezTo>
                  <a:lnTo>
                    <a:pt x="5177" y="95"/>
                  </a:lnTo>
                  <a:lnTo>
                    <a:pt x="217" y="29443"/>
                  </a:lnTo>
                  <a:lnTo>
                    <a:pt x="5035" y="29443"/>
                  </a:lnTo>
                  <a:cubicBezTo>
                    <a:pt x="5318" y="27385"/>
                    <a:pt x="6735" y="18334"/>
                    <a:pt x="9003" y="16963"/>
                  </a:cubicBezTo>
                  <a:cubicBezTo>
                    <a:pt x="10136" y="16140"/>
                    <a:pt x="21615" y="16140"/>
                    <a:pt x="23740" y="16140"/>
                  </a:cubicBezTo>
                  <a:lnTo>
                    <a:pt x="54633" y="16140"/>
                  </a:lnTo>
                  <a:cubicBezTo>
                    <a:pt x="50098" y="21900"/>
                    <a:pt x="42871" y="30403"/>
                    <a:pt x="39895" y="34242"/>
                  </a:cubicBezTo>
                  <a:cubicBezTo>
                    <a:pt x="21331" y="57830"/>
                    <a:pt x="19631" y="79635"/>
                    <a:pt x="19631" y="87726"/>
                  </a:cubicBezTo>
                  <a:cubicBezTo>
                    <a:pt x="19631" y="89234"/>
                    <a:pt x="19631" y="95543"/>
                    <a:pt x="26291" y="95543"/>
                  </a:cubicBezTo>
                  <a:cubicBezTo>
                    <a:pt x="33093" y="95543"/>
                    <a:pt x="33093" y="89372"/>
                    <a:pt x="33093" y="87589"/>
                  </a:cubicBezTo>
                  <a:lnTo>
                    <a:pt x="33093" y="82103"/>
                  </a:lnTo>
                  <a:cubicBezTo>
                    <a:pt x="33093" y="55499"/>
                    <a:pt x="38762" y="43293"/>
                    <a:pt x="44855" y="35888"/>
                  </a:cubicBezTo>
                  <a:lnTo>
                    <a:pt x="66111" y="9969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形状 82">
              <a:extLst>
                <a:ext uri="{FF2B5EF4-FFF2-40B4-BE49-F238E27FC236}">
                  <a16:creationId xmlns:a16="http://schemas.microsoft.com/office/drawing/2014/main" id="{3B87970C-3D75-047C-F487-6788153530C8}"/>
                </a:ext>
              </a:extLst>
            </p:cNvPr>
            <p:cNvSpPr/>
            <p:nvPr>
              <p:custDataLst>
                <p:tags r:id="rId502"/>
              </p:custDataLst>
            </p:nvPr>
          </p:nvSpPr>
          <p:spPr>
            <a:xfrm>
              <a:off x="9088451" y="3077843"/>
              <a:ext cx="134623" cy="130476"/>
            </a:xfrm>
            <a:custGeom>
              <a:avLst/>
              <a:gdLst>
                <a:gd name="connsiteX0" fmla="*/ 71697 w 134623"/>
                <a:gd name="connsiteY0" fmla="*/ 69247 h 130476"/>
                <a:gd name="connsiteX1" fmla="*/ 128178 w 134623"/>
                <a:gd name="connsiteY1" fmla="*/ 69247 h 130476"/>
                <a:gd name="connsiteX2" fmla="*/ 134859 w 134623"/>
                <a:gd name="connsiteY2" fmla="*/ 65329 h 130476"/>
                <a:gd name="connsiteX3" fmla="*/ 128178 w 134623"/>
                <a:gd name="connsiteY3" fmla="*/ 61411 h 130476"/>
                <a:gd name="connsiteX4" fmla="*/ 71697 w 134623"/>
                <a:gd name="connsiteY4" fmla="*/ 61411 h 130476"/>
                <a:gd name="connsiteX5" fmla="*/ 71697 w 134623"/>
                <a:gd name="connsiteY5" fmla="*/ 6556 h 130476"/>
                <a:gd name="connsiteX6" fmla="*/ 67648 w 134623"/>
                <a:gd name="connsiteY6" fmla="*/ 91 h 130476"/>
                <a:gd name="connsiteX7" fmla="*/ 63599 w 134623"/>
                <a:gd name="connsiteY7" fmla="*/ 6556 h 130476"/>
                <a:gd name="connsiteX8" fmla="*/ 63599 w 134623"/>
                <a:gd name="connsiteY8" fmla="*/ 61411 h 130476"/>
                <a:gd name="connsiteX9" fmla="*/ 6916 w 134623"/>
                <a:gd name="connsiteY9" fmla="*/ 61411 h 130476"/>
                <a:gd name="connsiteX10" fmla="*/ 235 w 134623"/>
                <a:gd name="connsiteY10" fmla="*/ 65329 h 130476"/>
                <a:gd name="connsiteX11" fmla="*/ 6916 w 134623"/>
                <a:gd name="connsiteY11" fmla="*/ 69247 h 130476"/>
                <a:gd name="connsiteX12" fmla="*/ 63599 w 134623"/>
                <a:gd name="connsiteY12" fmla="*/ 69247 h 130476"/>
                <a:gd name="connsiteX13" fmla="*/ 63599 w 134623"/>
                <a:gd name="connsiteY13" fmla="*/ 124102 h 130476"/>
                <a:gd name="connsiteX14" fmla="*/ 67648 w 134623"/>
                <a:gd name="connsiteY14" fmla="*/ 130567 h 130476"/>
                <a:gd name="connsiteX15" fmla="*/ 71697 w 134623"/>
                <a:gd name="connsiteY15" fmla="*/ 124102 h 130476"/>
                <a:gd name="connsiteX16" fmla="*/ 71697 w 134623"/>
                <a:gd name="connsiteY16" fmla="*/ 69247 h 130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0476">
                  <a:moveTo>
                    <a:pt x="71697" y="69247"/>
                  </a:moveTo>
                  <a:lnTo>
                    <a:pt x="128178" y="69247"/>
                  </a:lnTo>
                  <a:cubicBezTo>
                    <a:pt x="131012" y="69247"/>
                    <a:pt x="134859" y="69247"/>
                    <a:pt x="134859" y="65329"/>
                  </a:cubicBezTo>
                  <a:cubicBezTo>
                    <a:pt x="134859" y="61411"/>
                    <a:pt x="131012" y="61411"/>
                    <a:pt x="128178" y="61411"/>
                  </a:cubicBezTo>
                  <a:lnTo>
                    <a:pt x="71697" y="61411"/>
                  </a:lnTo>
                  <a:lnTo>
                    <a:pt x="71697" y="6556"/>
                  </a:lnTo>
                  <a:cubicBezTo>
                    <a:pt x="71697" y="3813"/>
                    <a:pt x="71697" y="91"/>
                    <a:pt x="67648" y="91"/>
                  </a:cubicBezTo>
                  <a:cubicBezTo>
                    <a:pt x="63599" y="91"/>
                    <a:pt x="63599" y="3813"/>
                    <a:pt x="63599" y="6556"/>
                  </a:cubicBezTo>
                  <a:lnTo>
                    <a:pt x="63599" y="61411"/>
                  </a:lnTo>
                  <a:lnTo>
                    <a:pt x="6916" y="61411"/>
                  </a:lnTo>
                  <a:cubicBezTo>
                    <a:pt x="4082" y="61411"/>
                    <a:pt x="235" y="61411"/>
                    <a:pt x="235" y="65329"/>
                  </a:cubicBezTo>
                  <a:cubicBezTo>
                    <a:pt x="235" y="69247"/>
                    <a:pt x="4082" y="69247"/>
                    <a:pt x="6916" y="69247"/>
                  </a:cubicBezTo>
                  <a:lnTo>
                    <a:pt x="63599" y="69247"/>
                  </a:lnTo>
                  <a:lnTo>
                    <a:pt x="63599" y="124102"/>
                  </a:lnTo>
                  <a:cubicBezTo>
                    <a:pt x="63599" y="126845"/>
                    <a:pt x="63599" y="130567"/>
                    <a:pt x="67648" y="130567"/>
                  </a:cubicBezTo>
                  <a:cubicBezTo>
                    <a:pt x="71697" y="130567"/>
                    <a:pt x="71697" y="126845"/>
                    <a:pt x="71697" y="124102"/>
                  </a:cubicBezTo>
                  <a:lnTo>
                    <a:pt x="71697" y="69247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形状 83">
              <a:extLst>
                <a:ext uri="{FF2B5EF4-FFF2-40B4-BE49-F238E27FC236}">
                  <a16:creationId xmlns:a16="http://schemas.microsoft.com/office/drawing/2014/main" id="{02A3C57B-24B5-DCD1-B16F-E899860A393E}"/>
                </a:ext>
              </a:extLst>
            </p:cNvPr>
            <p:cNvSpPr/>
            <p:nvPr>
              <p:custDataLst>
                <p:tags r:id="rId503"/>
              </p:custDataLst>
            </p:nvPr>
          </p:nvSpPr>
          <p:spPr>
            <a:xfrm>
              <a:off x="9285425" y="3105467"/>
              <a:ext cx="88871" cy="88747"/>
            </a:xfrm>
            <a:custGeom>
              <a:avLst/>
              <a:gdLst>
                <a:gd name="connsiteX0" fmla="*/ 89117 w 88871"/>
                <a:gd name="connsiteY0" fmla="*/ 13804 h 88747"/>
                <a:gd name="connsiteX1" fmla="*/ 80209 w 88871"/>
                <a:gd name="connsiteY1" fmla="*/ 91 h 88747"/>
                <a:gd name="connsiteX2" fmla="*/ 70290 w 88871"/>
                <a:gd name="connsiteY2" fmla="*/ 9494 h 88747"/>
                <a:gd name="connsiteX3" fmla="*/ 73529 w 88871"/>
                <a:gd name="connsiteY3" fmla="*/ 15372 h 88747"/>
                <a:gd name="connsiteX4" fmla="*/ 80412 w 88871"/>
                <a:gd name="connsiteY4" fmla="*/ 31436 h 88747"/>
                <a:gd name="connsiteX5" fmla="*/ 44377 w 88871"/>
                <a:gd name="connsiteY5" fmla="*/ 84528 h 88747"/>
                <a:gd name="connsiteX6" fmla="*/ 29397 w 88871"/>
                <a:gd name="connsiteY6" fmla="*/ 67484 h 88747"/>
                <a:gd name="connsiteX7" fmla="*/ 41138 w 88871"/>
                <a:gd name="connsiteY7" fmla="*/ 25951 h 88747"/>
                <a:gd name="connsiteX8" fmla="*/ 43568 w 88871"/>
                <a:gd name="connsiteY8" fmla="*/ 16155 h 88747"/>
                <a:gd name="connsiteX9" fmla="*/ 26968 w 88871"/>
                <a:gd name="connsiteY9" fmla="*/ 91 h 88747"/>
                <a:gd name="connsiteX10" fmla="*/ 245 w 88871"/>
                <a:gd name="connsiteY10" fmla="*/ 30261 h 88747"/>
                <a:gd name="connsiteX11" fmla="*/ 2675 w 88871"/>
                <a:gd name="connsiteY11" fmla="*/ 32220 h 88747"/>
                <a:gd name="connsiteX12" fmla="*/ 5914 w 88871"/>
                <a:gd name="connsiteY12" fmla="*/ 28694 h 88747"/>
                <a:gd name="connsiteX13" fmla="*/ 26360 w 88871"/>
                <a:gd name="connsiteY13" fmla="*/ 4401 h 88747"/>
                <a:gd name="connsiteX14" fmla="*/ 31421 w 88871"/>
                <a:gd name="connsiteY14" fmla="*/ 10670 h 88747"/>
                <a:gd name="connsiteX15" fmla="*/ 27980 w 88871"/>
                <a:gd name="connsiteY15" fmla="*/ 24384 h 88747"/>
                <a:gd name="connsiteX16" fmla="*/ 16441 w 88871"/>
                <a:gd name="connsiteY16" fmla="*/ 64545 h 88747"/>
                <a:gd name="connsiteX17" fmla="*/ 43568 w 88871"/>
                <a:gd name="connsiteY17" fmla="*/ 88838 h 88747"/>
                <a:gd name="connsiteX18" fmla="*/ 89117 w 88871"/>
                <a:gd name="connsiteY18" fmla="*/ 13804 h 8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88747">
                  <a:moveTo>
                    <a:pt x="89117" y="13804"/>
                  </a:moveTo>
                  <a:cubicBezTo>
                    <a:pt x="89117" y="3225"/>
                    <a:pt x="83853" y="91"/>
                    <a:pt x="80209" y="91"/>
                  </a:cubicBezTo>
                  <a:cubicBezTo>
                    <a:pt x="75148" y="91"/>
                    <a:pt x="70290" y="5184"/>
                    <a:pt x="70290" y="9494"/>
                  </a:cubicBezTo>
                  <a:cubicBezTo>
                    <a:pt x="70290" y="12041"/>
                    <a:pt x="71302" y="13217"/>
                    <a:pt x="73529" y="15372"/>
                  </a:cubicBezTo>
                  <a:cubicBezTo>
                    <a:pt x="77780" y="19290"/>
                    <a:pt x="80412" y="24384"/>
                    <a:pt x="80412" y="31436"/>
                  </a:cubicBezTo>
                  <a:cubicBezTo>
                    <a:pt x="80412" y="39665"/>
                    <a:pt x="68063" y="84528"/>
                    <a:pt x="44377" y="84528"/>
                  </a:cubicBezTo>
                  <a:cubicBezTo>
                    <a:pt x="34053" y="84528"/>
                    <a:pt x="29397" y="77671"/>
                    <a:pt x="29397" y="67484"/>
                  </a:cubicBezTo>
                  <a:cubicBezTo>
                    <a:pt x="29397" y="56513"/>
                    <a:pt x="34863" y="42211"/>
                    <a:pt x="41138" y="25951"/>
                  </a:cubicBezTo>
                  <a:cubicBezTo>
                    <a:pt x="42556" y="22620"/>
                    <a:pt x="43568" y="19878"/>
                    <a:pt x="43568" y="16155"/>
                  </a:cubicBezTo>
                  <a:cubicBezTo>
                    <a:pt x="43568" y="7339"/>
                    <a:pt x="37090" y="91"/>
                    <a:pt x="26968" y="91"/>
                  </a:cubicBezTo>
                  <a:cubicBezTo>
                    <a:pt x="7938" y="91"/>
                    <a:pt x="245" y="28498"/>
                    <a:pt x="245" y="30261"/>
                  </a:cubicBezTo>
                  <a:cubicBezTo>
                    <a:pt x="245" y="32220"/>
                    <a:pt x="2270" y="32220"/>
                    <a:pt x="2675" y="32220"/>
                  </a:cubicBezTo>
                  <a:cubicBezTo>
                    <a:pt x="4699" y="32220"/>
                    <a:pt x="4902" y="31828"/>
                    <a:pt x="5914" y="28694"/>
                  </a:cubicBezTo>
                  <a:cubicBezTo>
                    <a:pt x="11784" y="8907"/>
                    <a:pt x="20489" y="4401"/>
                    <a:pt x="26360" y="4401"/>
                  </a:cubicBezTo>
                  <a:cubicBezTo>
                    <a:pt x="27980" y="4401"/>
                    <a:pt x="31421" y="4401"/>
                    <a:pt x="31421" y="10670"/>
                  </a:cubicBezTo>
                  <a:cubicBezTo>
                    <a:pt x="31421" y="15568"/>
                    <a:pt x="29397" y="20857"/>
                    <a:pt x="27980" y="24384"/>
                  </a:cubicBezTo>
                  <a:cubicBezTo>
                    <a:pt x="19072" y="47109"/>
                    <a:pt x="16441" y="56121"/>
                    <a:pt x="16441" y="64545"/>
                  </a:cubicBezTo>
                  <a:cubicBezTo>
                    <a:pt x="16441" y="85704"/>
                    <a:pt x="34255" y="88838"/>
                    <a:pt x="43568" y="88838"/>
                  </a:cubicBezTo>
                  <a:cubicBezTo>
                    <a:pt x="77578" y="88838"/>
                    <a:pt x="89117" y="23992"/>
                    <a:pt x="89117" y="13804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形状 84">
              <a:extLst>
                <a:ext uri="{FF2B5EF4-FFF2-40B4-BE49-F238E27FC236}">
                  <a16:creationId xmlns:a16="http://schemas.microsoft.com/office/drawing/2014/main" id="{FD571AC5-7E72-D4C5-E427-A7B034AE21DE}"/>
                </a:ext>
              </a:extLst>
            </p:cNvPr>
            <p:cNvSpPr/>
            <p:nvPr>
              <p:custDataLst>
                <p:tags r:id="rId504"/>
              </p:custDataLst>
            </p:nvPr>
          </p:nvSpPr>
          <p:spPr>
            <a:xfrm>
              <a:off x="9393873" y="3029906"/>
              <a:ext cx="62635" cy="91059"/>
            </a:xfrm>
            <a:custGeom>
              <a:avLst/>
              <a:gdLst>
                <a:gd name="connsiteX0" fmla="*/ 62886 w 62635"/>
                <a:gd name="connsiteY0" fmla="*/ 66187 h 91059"/>
                <a:gd name="connsiteX1" fmla="*/ 58068 w 62635"/>
                <a:gd name="connsiteY1" fmla="*/ 66187 h 91059"/>
                <a:gd name="connsiteX2" fmla="*/ 54383 w 62635"/>
                <a:gd name="connsiteY2" fmla="*/ 78667 h 91059"/>
                <a:gd name="connsiteX3" fmla="*/ 40354 w 62635"/>
                <a:gd name="connsiteY3" fmla="*/ 79490 h 91059"/>
                <a:gd name="connsiteX4" fmla="*/ 14280 w 62635"/>
                <a:gd name="connsiteY4" fmla="*/ 79490 h 91059"/>
                <a:gd name="connsiteX5" fmla="*/ 42621 w 62635"/>
                <a:gd name="connsiteY5" fmla="*/ 56450 h 91059"/>
                <a:gd name="connsiteX6" fmla="*/ 62886 w 62635"/>
                <a:gd name="connsiteY6" fmla="*/ 26829 h 91059"/>
                <a:gd name="connsiteX7" fmla="*/ 29726 w 62635"/>
                <a:gd name="connsiteY7" fmla="*/ 87 h 91059"/>
                <a:gd name="connsiteX8" fmla="*/ 251 w 62635"/>
                <a:gd name="connsiteY8" fmla="*/ 24635 h 91059"/>
                <a:gd name="connsiteX9" fmla="*/ 7761 w 62635"/>
                <a:gd name="connsiteY9" fmla="*/ 32314 h 91059"/>
                <a:gd name="connsiteX10" fmla="*/ 15272 w 62635"/>
                <a:gd name="connsiteY10" fmla="*/ 25046 h 91059"/>
                <a:gd name="connsiteX11" fmla="*/ 6911 w 62635"/>
                <a:gd name="connsiteY11" fmla="*/ 17778 h 91059"/>
                <a:gd name="connsiteX12" fmla="*/ 27600 w 62635"/>
                <a:gd name="connsiteY12" fmla="*/ 5024 h 91059"/>
                <a:gd name="connsiteX13" fmla="*/ 49140 w 62635"/>
                <a:gd name="connsiteY13" fmla="*/ 26829 h 91059"/>
                <a:gd name="connsiteX14" fmla="*/ 35819 w 62635"/>
                <a:gd name="connsiteY14" fmla="*/ 53159 h 91059"/>
                <a:gd name="connsiteX15" fmla="*/ 1668 w 62635"/>
                <a:gd name="connsiteY15" fmla="*/ 85798 h 91059"/>
                <a:gd name="connsiteX16" fmla="*/ 251 w 62635"/>
                <a:gd name="connsiteY16" fmla="*/ 91146 h 91059"/>
                <a:gd name="connsiteX17" fmla="*/ 58635 w 62635"/>
                <a:gd name="connsiteY17" fmla="*/ 91146 h 91059"/>
                <a:gd name="connsiteX18" fmla="*/ 62886 w 62635"/>
                <a:gd name="connsiteY18" fmla="*/ 66187 h 9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1059">
                  <a:moveTo>
                    <a:pt x="62886" y="66187"/>
                  </a:moveTo>
                  <a:lnTo>
                    <a:pt x="58068" y="66187"/>
                  </a:lnTo>
                  <a:cubicBezTo>
                    <a:pt x="57643" y="69204"/>
                    <a:pt x="56225" y="77295"/>
                    <a:pt x="54383" y="78667"/>
                  </a:cubicBezTo>
                  <a:cubicBezTo>
                    <a:pt x="53250" y="79490"/>
                    <a:pt x="42338" y="79490"/>
                    <a:pt x="40354" y="79490"/>
                  </a:cubicBezTo>
                  <a:lnTo>
                    <a:pt x="14280" y="79490"/>
                  </a:lnTo>
                  <a:cubicBezTo>
                    <a:pt x="29159" y="66736"/>
                    <a:pt x="34119" y="62896"/>
                    <a:pt x="42621" y="56450"/>
                  </a:cubicBezTo>
                  <a:cubicBezTo>
                    <a:pt x="53108" y="48359"/>
                    <a:pt x="62886" y="39857"/>
                    <a:pt x="62886" y="26829"/>
                  </a:cubicBezTo>
                  <a:cubicBezTo>
                    <a:pt x="62886" y="10235"/>
                    <a:pt x="47865" y="87"/>
                    <a:pt x="29726" y="87"/>
                  </a:cubicBezTo>
                  <a:cubicBezTo>
                    <a:pt x="12154" y="87"/>
                    <a:pt x="251" y="12018"/>
                    <a:pt x="251" y="24635"/>
                  </a:cubicBezTo>
                  <a:cubicBezTo>
                    <a:pt x="251" y="31629"/>
                    <a:pt x="6344" y="32314"/>
                    <a:pt x="7761" y="32314"/>
                  </a:cubicBezTo>
                  <a:cubicBezTo>
                    <a:pt x="11162" y="32314"/>
                    <a:pt x="15272" y="29983"/>
                    <a:pt x="15272" y="25046"/>
                  </a:cubicBezTo>
                  <a:cubicBezTo>
                    <a:pt x="15272" y="22578"/>
                    <a:pt x="14280" y="17778"/>
                    <a:pt x="6911" y="17778"/>
                  </a:cubicBezTo>
                  <a:cubicBezTo>
                    <a:pt x="11304" y="8041"/>
                    <a:pt x="20940" y="5024"/>
                    <a:pt x="27600" y="5024"/>
                  </a:cubicBezTo>
                  <a:cubicBezTo>
                    <a:pt x="41771" y="5024"/>
                    <a:pt x="49140" y="15721"/>
                    <a:pt x="49140" y="26829"/>
                  </a:cubicBezTo>
                  <a:cubicBezTo>
                    <a:pt x="49140" y="38760"/>
                    <a:pt x="40354" y="48222"/>
                    <a:pt x="35819" y="53159"/>
                  </a:cubicBezTo>
                  <a:lnTo>
                    <a:pt x="1668" y="85798"/>
                  </a:lnTo>
                  <a:cubicBezTo>
                    <a:pt x="251" y="87032"/>
                    <a:pt x="251" y="87306"/>
                    <a:pt x="251" y="91146"/>
                  </a:cubicBezTo>
                  <a:lnTo>
                    <a:pt x="58635" y="91146"/>
                  </a:lnTo>
                  <a:lnTo>
                    <a:pt x="62886" y="66187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形状 85">
              <a:extLst>
                <a:ext uri="{FF2B5EF4-FFF2-40B4-BE49-F238E27FC236}">
                  <a16:creationId xmlns:a16="http://schemas.microsoft.com/office/drawing/2014/main" id="{4E49EF5D-0E4F-AC02-D832-14A1859A0B6C}"/>
                </a:ext>
              </a:extLst>
            </p:cNvPr>
            <p:cNvSpPr/>
            <p:nvPr>
              <p:custDataLst>
                <p:tags r:id="rId505"/>
              </p:custDataLst>
            </p:nvPr>
          </p:nvSpPr>
          <p:spPr>
            <a:xfrm>
              <a:off x="9387602" y="3152370"/>
              <a:ext cx="81765" cy="123149"/>
            </a:xfrm>
            <a:custGeom>
              <a:avLst/>
              <a:gdLst>
                <a:gd name="connsiteX0" fmla="*/ 60051 w 81765"/>
                <a:gd name="connsiteY0" fmla="*/ 1876 h 123149"/>
                <a:gd name="connsiteX1" fmla="*/ 57642 w 81765"/>
                <a:gd name="connsiteY1" fmla="*/ 93 h 123149"/>
                <a:gd name="connsiteX2" fmla="*/ 54808 w 81765"/>
                <a:gd name="connsiteY2" fmla="*/ 3110 h 123149"/>
                <a:gd name="connsiteX3" fmla="*/ 46731 w 81765"/>
                <a:gd name="connsiteY3" fmla="*/ 34515 h 123149"/>
                <a:gd name="connsiteX4" fmla="*/ 250 w 81765"/>
                <a:gd name="connsiteY4" fmla="*/ 71405 h 123149"/>
                <a:gd name="connsiteX5" fmla="*/ 30576 w 81765"/>
                <a:gd name="connsiteY5" fmla="*/ 96775 h 123149"/>
                <a:gd name="connsiteX6" fmla="*/ 27317 w 81765"/>
                <a:gd name="connsiteY6" fmla="*/ 109666 h 123149"/>
                <a:gd name="connsiteX7" fmla="*/ 24341 w 81765"/>
                <a:gd name="connsiteY7" fmla="*/ 121597 h 123149"/>
                <a:gd name="connsiteX8" fmla="*/ 26608 w 81765"/>
                <a:gd name="connsiteY8" fmla="*/ 123243 h 123149"/>
                <a:gd name="connsiteX9" fmla="*/ 29584 w 81765"/>
                <a:gd name="connsiteY9" fmla="*/ 119951 h 123149"/>
                <a:gd name="connsiteX10" fmla="*/ 35536 w 81765"/>
                <a:gd name="connsiteY10" fmla="*/ 96912 h 123149"/>
                <a:gd name="connsiteX11" fmla="*/ 82016 w 81765"/>
                <a:gd name="connsiteY11" fmla="*/ 60022 h 123149"/>
                <a:gd name="connsiteX12" fmla="*/ 51690 w 81765"/>
                <a:gd name="connsiteY12" fmla="*/ 34652 h 123149"/>
                <a:gd name="connsiteX13" fmla="*/ 60051 w 81765"/>
                <a:gd name="connsiteY13" fmla="*/ 1876 h 123149"/>
                <a:gd name="connsiteX14" fmla="*/ 31568 w 81765"/>
                <a:gd name="connsiteY14" fmla="*/ 92935 h 123149"/>
                <a:gd name="connsiteX15" fmla="*/ 10595 w 81765"/>
                <a:gd name="connsiteY15" fmla="*/ 73736 h 123149"/>
                <a:gd name="connsiteX16" fmla="*/ 45597 w 81765"/>
                <a:gd name="connsiteY16" fmla="*/ 38492 h 123149"/>
                <a:gd name="connsiteX17" fmla="*/ 31568 w 81765"/>
                <a:gd name="connsiteY17" fmla="*/ 92935 h 123149"/>
                <a:gd name="connsiteX18" fmla="*/ 50557 w 81765"/>
                <a:gd name="connsiteY18" fmla="*/ 38492 h 123149"/>
                <a:gd name="connsiteX19" fmla="*/ 71671 w 81765"/>
                <a:gd name="connsiteY19" fmla="*/ 57691 h 123149"/>
                <a:gd name="connsiteX20" fmla="*/ 36528 w 81765"/>
                <a:gd name="connsiteY20" fmla="*/ 92935 h 123149"/>
                <a:gd name="connsiteX21" fmla="*/ 50557 w 81765"/>
                <a:gd name="connsiteY21" fmla="*/ 38492 h 12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3149">
                  <a:moveTo>
                    <a:pt x="60051" y="1876"/>
                  </a:moveTo>
                  <a:cubicBezTo>
                    <a:pt x="60051" y="93"/>
                    <a:pt x="58351" y="93"/>
                    <a:pt x="57642" y="93"/>
                  </a:cubicBezTo>
                  <a:cubicBezTo>
                    <a:pt x="55517" y="93"/>
                    <a:pt x="55375" y="779"/>
                    <a:pt x="54808" y="3110"/>
                  </a:cubicBezTo>
                  <a:lnTo>
                    <a:pt x="46731" y="34515"/>
                  </a:lnTo>
                  <a:cubicBezTo>
                    <a:pt x="21648" y="35612"/>
                    <a:pt x="250" y="53028"/>
                    <a:pt x="250" y="71405"/>
                  </a:cubicBezTo>
                  <a:cubicBezTo>
                    <a:pt x="250" y="86901"/>
                    <a:pt x="14846" y="96227"/>
                    <a:pt x="30576" y="96775"/>
                  </a:cubicBezTo>
                  <a:cubicBezTo>
                    <a:pt x="29442" y="101027"/>
                    <a:pt x="28450" y="105415"/>
                    <a:pt x="27317" y="109666"/>
                  </a:cubicBezTo>
                  <a:cubicBezTo>
                    <a:pt x="25616" y="116112"/>
                    <a:pt x="24341" y="121186"/>
                    <a:pt x="24341" y="121597"/>
                  </a:cubicBezTo>
                  <a:cubicBezTo>
                    <a:pt x="24341" y="123243"/>
                    <a:pt x="26183" y="123243"/>
                    <a:pt x="26608" y="123243"/>
                  </a:cubicBezTo>
                  <a:cubicBezTo>
                    <a:pt x="28734" y="123243"/>
                    <a:pt x="28875" y="122831"/>
                    <a:pt x="29584" y="119951"/>
                  </a:cubicBezTo>
                  <a:lnTo>
                    <a:pt x="35536" y="96912"/>
                  </a:lnTo>
                  <a:cubicBezTo>
                    <a:pt x="59768" y="95952"/>
                    <a:pt x="82016" y="78673"/>
                    <a:pt x="82016" y="60022"/>
                  </a:cubicBezTo>
                  <a:cubicBezTo>
                    <a:pt x="82016" y="45623"/>
                    <a:pt x="68979" y="35338"/>
                    <a:pt x="51690" y="34652"/>
                  </a:cubicBezTo>
                  <a:lnTo>
                    <a:pt x="60051" y="1876"/>
                  </a:lnTo>
                  <a:close/>
                  <a:moveTo>
                    <a:pt x="31568" y="92935"/>
                  </a:moveTo>
                  <a:cubicBezTo>
                    <a:pt x="20656" y="92387"/>
                    <a:pt x="10595" y="86627"/>
                    <a:pt x="10595" y="73736"/>
                  </a:cubicBezTo>
                  <a:cubicBezTo>
                    <a:pt x="10595" y="60022"/>
                    <a:pt x="21365" y="40686"/>
                    <a:pt x="45597" y="38492"/>
                  </a:cubicBezTo>
                  <a:lnTo>
                    <a:pt x="31568" y="92935"/>
                  </a:lnTo>
                  <a:close/>
                  <a:moveTo>
                    <a:pt x="50557" y="38492"/>
                  </a:moveTo>
                  <a:cubicBezTo>
                    <a:pt x="61468" y="38903"/>
                    <a:pt x="71671" y="44663"/>
                    <a:pt x="71671" y="57691"/>
                  </a:cubicBezTo>
                  <a:cubicBezTo>
                    <a:pt x="71671" y="72639"/>
                    <a:pt x="59484" y="91015"/>
                    <a:pt x="36528" y="92935"/>
                  </a:cubicBezTo>
                  <a:lnTo>
                    <a:pt x="50557" y="38492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形状 86">
              <a:extLst>
                <a:ext uri="{FF2B5EF4-FFF2-40B4-BE49-F238E27FC236}">
                  <a16:creationId xmlns:a16="http://schemas.microsoft.com/office/drawing/2014/main" id="{01AD12ED-4A2B-8FE3-C32A-0ADA96507B50}"/>
                </a:ext>
              </a:extLst>
            </p:cNvPr>
            <p:cNvSpPr/>
            <p:nvPr>
              <p:custDataLst>
                <p:tags r:id="rId506"/>
              </p:custDataLst>
            </p:nvPr>
          </p:nvSpPr>
          <p:spPr>
            <a:xfrm>
              <a:off x="9496279" y="3105467"/>
              <a:ext cx="99398" cy="88747"/>
            </a:xfrm>
            <a:custGeom>
              <a:avLst/>
              <a:gdLst>
                <a:gd name="connsiteX0" fmla="*/ 1065 w 99398"/>
                <a:gd name="connsiteY0" fmla="*/ 79043 h 88747"/>
                <a:gd name="connsiteX1" fmla="*/ 255 w 99398"/>
                <a:gd name="connsiteY1" fmla="*/ 83548 h 88747"/>
                <a:gd name="connsiteX2" fmla="*/ 6126 w 99398"/>
                <a:gd name="connsiteY2" fmla="*/ 88838 h 88747"/>
                <a:gd name="connsiteX3" fmla="*/ 15034 w 99398"/>
                <a:gd name="connsiteY3" fmla="*/ 77867 h 88747"/>
                <a:gd name="connsiteX4" fmla="*/ 24548 w 99398"/>
                <a:gd name="connsiteY4" fmla="*/ 41624 h 88747"/>
                <a:gd name="connsiteX5" fmla="*/ 59166 w 99398"/>
                <a:gd name="connsiteY5" fmla="*/ 58276 h 88747"/>
                <a:gd name="connsiteX6" fmla="*/ 58761 w 99398"/>
                <a:gd name="connsiteY6" fmla="*/ 62586 h 88747"/>
                <a:gd name="connsiteX7" fmla="*/ 57749 w 99398"/>
                <a:gd name="connsiteY7" fmla="*/ 69443 h 88747"/>
                <a:gd name="connsiteX8" fmla="*/ 76373 w 99398"/>
                <a:gd name="connsiteY8" fmla="*/ 88838 h 88747"/>
                <a:gd name="connsiteX9" fmla="*/ 92164 w 99398"/>
                <a:gd name="connsiteY9" fmla="*/ 78651 h 88747"/>
                <a:gd name="connsiteX10" fmla="*/ 99654 w 99398"/>
                <a:gd name="connsiteY10" fmla="*/ 58668 h 88747"/>
                <a:gd name="connsiteX11" fmla="*/ 97225 w 99398"/>
                <a:gd name="connsiteY11" fmla="*/ 56709 h 88747"/>
                <a:gd name="connsiteX12" fmla="*/ 94390 w 99398"/>
                <a:gd name="connsiteY12" fmla="*/ 60235 h 88747"/>
                <a:gd name="connsiteX13" fmla="*/ 76778 w 99398"/>
                <a:gd name="connsiteY13" fmla="*/ 84528 h 88747"/>
                <a:gd name="connsiteX14" fmla="*/ 70300 w 99398"/>
                <a:gd name="connsiteY14" fmla="*/ 75124 h 88747"/>
                <a:gd name="connsiteX15" fmla="*/ 71920 w 99398"/>
                <a:gd name="connsiteY15" fmla="*/ 64153 h 88747"/>
                <a:gd name="connsiteX16" fmla="*/ 72932 w 99398"/>
                <a:gd name="connsiteY16" fmla="*/ 57688 h 88747"/>
                <a:gd name="connsiteX17" fmla="*/ 33658 w 99398"/>
                <a:gd name="connsiteY17" fmla="*/ 37510 h 88747"/>
                <a:gd name="connsiteX18" fmla="*/ 52283 w 99398"/>
                <a:gd name="connsiteY18" fmla="*/ 24188 h 88747"/>
                <a:gd name="connsiteX19" fmla="*/ 75563 w 99398"/>
                <a:gd name="connsiteY19" fmla="*/ 8515 h 88747"/>
                <a:gd name="connsiteX20" fmla="*/ 74551 w 99398"/>
                <a:gd name="connsiteY20" fmla="*/ 12825 h 88747"/>
                <a:gd name="connsiteX21" fmla="*/ 82244 w 99398"/>
                <a:gd name="connsiteY21" fmla="*/ 19682 h 88747"/>
                <a:gd name="connsiteX22" fmla="*/ 93176 w 99398"/>
                <a:gd name="connsiteY22" fmla="*/ 9102 h 88747"/>
                <a:gd name="connsiteX23" fmla="*/ 85078 w 99398"/>
                <a:gd name="connsiteY23" fmla="*/ 2246 h 88747"/>
                <a:gd name="connsiteX24" fmla="*/ 51878 w 99398"/>
                <a:gd name="connsiteY24" fmla="*/ 19290 h 88747"/>
                <a:gd name="connsiteX25" fmla="*/ 25965 w 99398"/>
                <a:gd name="connsiteY25" fmla="*/ 35942 h 88747"/>
                <a:gd name="connsiteX26" fmla="*/ 30014 w 99398"/>
                <a:gd name="connsiteY26" fmla="*/ 20661 h 88747"/>
                <a:gd name="connsiteX27" fmla="*/ 33658 w 99398"/>
                <a:gd name="connsiteY27" fmla="*/ 5380 h 88747"/>
                <a:gd name="connsiteX28" fmla="*/ 27787 w 99398"/>
                <a:gd name="connsiteY28" fmla="*/ 91 h 88747"/>
                <a:gd name="connsiteX29" fmla="*/ 19690 w 99398"/>
                <a:gd name="connsiteY29" fmla="*/ 7143 h 88747"/>
                <a:gd name="connsiteX30" fmla="*/ 1065 w 99398"/>
                <a:gd name="connsiteY30" fmla="*/ 79043 h 8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88747">
                  <a:moveTo>
                    <a:pt x="1065" y="79043"/>
                  </a:moveTo>
                  <a:cubicBezTo>
                    <a:pt x="255" y="81785"/>
                    <a:pt x="255" y="82177"/>
                    <a:pt x="255" y="83548"/>
                  </a:cubicBezTo>
                  <a:cubicBezTo>
                    <a:pt x="255" y="87075"/>
                    <a:pt x="3090" y="88838"/>
                    <a:pt x="6126" y="88838"/>
                  </a:cubicBezTo>
                  <a:cubicBezTo>
                    <a:pt x="12200" y="88838"/>
                    <a:pt x="13414" y="84136"/>
                    <a:pt x="15034" y="77867"/>
                  </a:cubicBezTo>
                  <a:cubicBezTo>
                    <a:pt x="17058" y="70814"/>
                    <a:pt x="15843" y="74537"/>
                    <a:pt x="24548" y="41624"/>
                  </a:cubicBezTo>
                  <a:cubicBezTo>
                    <a:pt x="41553" y="42211"/>
                    <a:pt x="59166" y="45542"/>
                    <a:pt x="59166" y="58276"/>
                  </a:cubicBezTo>
                  <a:cubicBezTo>
                    <a:pt x="59166" y="59647"/>
                    <a:pt x="59166" y="60627"/>
                    <a:pt x="58761" y="62586"/>
                  </a:cubicBezTo>
                  <a:cubicBezTo>
                    <a:pt x="57951" y="65721"/>
                    <a:pt x="57749" y="67876"/>
                    <a:pt x="57749" y="69443"/>
                  </a:cubicBezTo>
                  <a:cubicBezTo>
                    <a:pt x="57749" y="81002"/>
                    <a:pt x="65846" y="88838"/>
                    <a:pt x="76373" y="88838"/>
                  </a:cubicBezTo>
                  <a:cubicBezTo>
                    <a:pt x="82851" y="88838"/>
                    <a:pt x="88115" y="85312"/>
                    <a:pt x="92164" y="78651"/>
                  </a:cubicBezTo>
                  <a:cubicBezTo>
                    <a:pt x="97225" y="70422"/>
                    <a:pt x="99654" y="59060"/>
                    <a:pt x="99654" y="58668"/>
                  </a:cubicBezTo>
                  <a:cubicBezTo>
                    <a:pt x="99654" y="56709"/>
                    <a:pt x="97832" y="56709"/>
                    <a:pt x="97225" y="56709"/>
                  </a:cubicBezTo>
                  <a:cubicBezTo>
                    <a:pt x="95200" y="56709"/>
                    <a:pt x="94998" y="57492"/>
                    <a:pt x="94390" y="60235"/>
                  </a:cubicBezTo>
                  <a:cubicBezTo>
                    <a:pt x="90544" y="73753"/>
                    <a:pt x="85888" y="84528"/>
                    <a:pt x="76778" y="84528"/>
                  </a:cubicBezTo>
                  <a:cubicBezTo>
                    <a:pt x="72527" y="84528"/>
                    <a:pt x="70300" y="81981"/>
                    <a:pt x="70300" y="75124"/>
                  </a:cubicBezTo>
                  <a:cubicBezTo>
                    <a:pt x="70300" y="72186"/>
                    <a:pt x="71110" y="67484"/>
                    <a:pt x="71920" y="64153"/>
                  </a:cubicBezTo>
                  <a:cubicBezTo>
                    <a:pt x="72324" y="62390"/>
                    <a:pt x="72932" y="59843"/>
                    <a:pt x="72932" y="57688"/>
                  </a:cubicBezTo>
                  <a:cubicBezTo>
                    <a:pt x="72932" y="39273"/>
                    <a:pt x="44995" y="37901"/>
                    <a:pt x="33658" y="37510"/>
                  </a:cubicBezTo>
                  <a:cubicBezTo>
                    <a:pt x="40339" y="33983"/>
                    <a:pt x="46817" y="28694"/>
                    <a:pt x="52283" y="24188"/>
                  </a:cubicBezTo>
                  <a:cubicBezTo>
                    <a:pt x="61595" y="16547"/>
                    <a:pt x="67466" y="11845"/>
                    <a:pt x="75563" y="8515"/>
                  </a:cubicBezTo>
                  <a:cubicBezTo>
                    <a:pt x="75159" y="9494"/>
                    <a:pt x="74551" y="11845"/>
                    <a:pt x="74551" y="12825"/>
                  </a:cubicBezTo>
                  <a:cubicBezTo>
                    <a:pt x="74551" y="15176"/>
                    <a:pt x="75968" y="19682"/>
                    <a:pt x="82244" y="19682"/>
                  </a:cubicBezTo>
                  <a:cubicBezTo>
                    <a:pt x="88722" y="19682"/>
                    <a:pt x="93176" y="14000"/>
                    <a:pt x="93176" y="9102"/>
                  </a:cubicBezTo>
                  <a:cubicBezTo>
                    <a:pt x="93176" y="7339"/>
                    <a:pt x="92366" y="2246"/>
                    <a:pt x="85078" y="2246"/>
                  </a:cubicBezTo>
                  <a:cubicBezTo>
                    <a:pt x="72729" y="2246"/>
                    <a:pt x="60785" y="12041"/>
                    <a:pt x="51878" y="19290"/>
                  </a:cubicBezTo>
                  <a:cubicBezTo>
                    <a:pt x="38112" y="30653"/>
                    <a:pt x="33253" y="33591"/>
                    <a:pt x="25965" y="35942"/>
                  </a:cubicBezTo>
                  <a:cubicBezTo>
                    <a:pt x="26573" y="33787"/>
                    <a:pt x="29002" y="23992"/>
                    <a:pt x="30014" y="20661"/>
                  </a:cubicBezTo>
                  <a:cubicBezTo>
                    <a:pt x="31229" y="15568"/>
                    <a:pt x="33658" y="6360"/>
                    <a:pt x="33658" y="5380"/>
                  </a:cubicBezTo>
                  <a:cubicBezTo>
                    <a:pt x="33658" y="2050"/>
                    <a:pt x="31229" y="91"/>
                    <a:pt x="27787" y="91"/>
                  </a:cubicBezTo>
                  <a:cubicBezTo>
                    <a:pt x="27180" y="91"/>
                    <a:pt x="21512" y="91"/>
                    <a:pt x="19690" y="7143"/>
                  </a:cubicBezTo>
                  <a:lnTo>
                    <a:pt x="1065" y="79043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形状 87">
              <a:extLst>
                <a:ext uri="{FF2B5EF4-FFF2-40B4-BE49-F238E27FC236}">
                  <a16:creationId xmlns:a16="http://schemas.microsoft.com/office/drawing/2014/main" id="{767B70D5-C57A-E3F8-B7CF-3EBDF65BA83A}"/>
                </a:ext>
              </a:extLst>
            </p:cNvPr>
            <p:cNvSpPr/>
            <p:nvPr>
              <p:custDataLst>
                <p:tags r:id="rId507"/>
              </p:custDataLst>
            </p:nvPr>
          </p:nvSpPr>
          <p:spPr>
            <a:xfrm>
              <a:off x="9608160" y="3162339"/>
              <a:ext cx="84883" cy="60477"/>
            </a:xfrm>
            <a:custGeom>
              <a:avLst/>
              <a:gdLst>
                <a:gd name="connsiteX0" fmla="*/ 37956 w 84883"/>
                <a:gd name="connsiteY0" fmla="*/ 9417 h 60477"/>
                <a:gd name="connsiteX1" fmla="*/ 54819 w 84883"/>
                <a:gd name="connsiteY1" fmla="*/ 9417 h 60477"/>
                <a:gd name="connsiteX2" fmla="*/ 49576 w 84883"/>
                <a:gd name="connsiteY2" fmla="*/ 40959 h 60477"/>
                <a:gd name="connsiteX3" fmla="*/ 51135 w 84883"/>
                <a:gd name="connsiteY3" fmla="*/ 53164 h 60477"/>
                <a:gd name="connsiteX4" fmla="*/ 57512 w 84883"/>
                <a:gd name="connsiteY4" fmla="*/ 60570 h 60477"/>
                <a:gd name="connsiteX5" fmla="*/ 64172 w 84883"/>
                <a:gd name="connsiteY5" fmla="*/ 54398 h 60477"/>
                <a:gd name="connsiteX6" fmla="*/ 63038 w 84883"/>
                <a:gd name="connsiteY6" fmla="*/ 51381 h 60477"/>
                <a:gd name="connsiteX7" fmla="*/ 57795 w 84883"/>
                <a:gd name="connsiteY7" fmla="*/ 27245 h 60477"/>
                <a:gd name="connsiteX8" fmla="*/ 59779 w 84883"/>
                <a:gd name="connsiteY8" fmla="*/ 9417 h 60477"/>
                <a:gd name="connsiteX9" fmla="*/ 77492 w 84883"/>
                <a:gd name="connsiteY9" fmla="*/ 9417 h 60477"/>
                <a:gd name="connsiteX10" fmla="*/ 82736 w 84883"/>
                <a:gd name="connsiteY10" fmla="*/ 8320 h 60477"/>
                <a:gd name="connsiteX11" fmla="*/ 85145 w 84883"/>
                <a:gd name="connsiteY11" fmla="*/ 4069 h 60477"/>
                <a:gd name="connsiteX12" fmla="*/ 79051 w 84883"/>
                <a:gd name="connsiteY12" fmla="*/ 92 h 60477"/>
                <a:gd name="connsiteX13" fmla="*/ 25627 w 84883"/>
                <a:gd name="connsiteY13" fmla="*/ 92 h 60477"/>
                <a:gd name="connsiteX14" fmla="*/ 9472 w 84883"/>
                <a:gd name="connsiteY14" fmla="*/ 7086 h 60477"/>
                <a:gd name="connsiteX15" fmla="*/ 261 w 84883"/>
                <a:gd name="connsiteY15" fmla="*/ 18880 h 60477"/>
                <a:gd name="connsiteX16" fmla="*/ 2670 w 84883"/>
                <a:gd name="connsiteY16" fmla="*/ 20526 h 60477"/>
                <a:gd name="connsiteX17" fmla="*/ 5221 w 84883"/>
                <a:gd name="connsiteY17" fmla="*/ 19017 h 60477"/>
                <a:gd name="connsiteX18" fmla="*/ 24352 w 84883"/>
                <a:gd name="connsiteY18" fmla="*/ 9417 h 60477"/>
                <a:gd name="connsiteX19" fmla="*/ 32996 w 84883"/>
                <a:gd name="connsiteY19" fmla="*/ 9417 h 60477"/>
                <a:gd name="connsiteX20" fmla="*/ 16699 w 84883"/>
                <a:gd name="connsiteY20" fmla="*/ 48913 h 60477"/>
                <a:gd name="connsiteX21" fmla="*/ 14007 w 84883"/>
                <a:gd name="connsiteY21" fmla="*/ 54124 h 60477"/>
                <a:gd name="connsiteX22" fmla="*/ 13582 w 84883"/>
                <a:gd name="connsiteY22" fmla="*/ 56181 h 60477"/>
                <a:gd name="connsiteX23" fmla="*/ 18542 w 84883"/>
                <a:gd name="connsiteY23" fmla="*/ 60570 h 60477"/>
                <a:gd name="connsiteX24" fmla="*/ 29170 w 84883"/>
                <a:gd name="connsiteY24" fmla="*/ 42056 h 60477"/>
                <a:gd name="connsiteX25" fmla="*/ 37956 w 84883"/>
                <a:gd name="connsiteY25" fmla="*/ 9417 h 6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883" h="60477">
                  <a:moveTo>
                    <a:pt x="37956" y="9417"/>
                  </a:moveTo>
                  <a:lnTo>
                    <a:pt x="54819" y="9417"/>
                  </a:lnTo>
                  <a:cubicBezTo>
                    <a:pt x="52693" y="17646"/>
                    <a:pt x="49576" y="30125"/>
                    <a:pt x="49576" y="40959"/>
                  </a:cubicBezTo>
                  <a:cubicBezTo>
                    <a:pt x="49576" y="46445"/>
                    <a:pt x="50284" y="50147"/>
                    <a:pt x="51135" y="53164"/>
                  </a:cubicBezTo>
                  <a:cubicBezTo>
                    <a:pt x="53402" y="60021"/>
                    <a:pt x="55244" y="60570"/>
                    <a:pt x="57512" y="60570"/>
                  </a:cubicBezTo>
                  <a:cubicBezTo>
                    <a:pt x="60771" y="60570"/>
                    <a:pt x="64172" y="57690"/>
                    <a:pt x="64172" y="54398"/>
                  </a:cubicBezTo>
                  <a:cubicBezTo>
                    <a:pt x="64172" y="53301"/>
                    <a:pt x="63888" y="52753"/>
                    <a:pt x="63038" y="51381"/>
                  </a:cubicBezTo>
                  <a:cubicBezTo>
                    <a:pt x="60346" y="46307"/>
                    <a:pt x="57795" y="38491"/>
                    <a:pt x="57795" y="27245"/>
                  </a:cubicBezTo>
                  <a:cubicBezTo>
                    <a:pt x="57795" y="24640"/>
                    <a:pt x="57795" y="19154"/>
                    <a:pt x="59779" y="9417"/>
                  </a:cubicBezTo>
                  <a:lnTo>
                    <a:pt x="77492" y="9417"/>
                  </a:lnTo>
                  <a:cubicBezTo>
                    <a:pt x="80043" y="9417"/>
                    <a:pt x="81177" y="9417"/>
                    <a:pt x="82736" y="8320"/>
                  </a:cubicBezTo>
                  <a:cubicBezTo>
                    <a:pt x="84720" y="6949"/>
                    <a:pt x="85145" y="4755"/>
                    <a:pt x="85145" y="4069"/>
                  </a:cubicBezTo>
                  <a:cubicBezTo>
                    <a:pt x="85145" y="92"/>
                    <a:pt x="81460" y="92"/>
                    <a:pt x="79051" y="92"/>
                  </a:cubicBezTo>
                  <a:lnTo>
                    <a:pt x="25627" y="92"/>
                  </a:lnTo>
                  <a:cubicBezTo>
                    <a:pt x="19817" y="92"/>
                    <a:pt x="15849" y="1326"/>
                    <a:pt x="9472" y="7086"/>
                  </a:cubicBezTo>
                  <a:cubicBezTo>
                    <a:pt x="5788" y="10240"/>
                    <a:pt x="261" y="17646"/>
                    <a:pt x="261" y="18880"/>
                  </a:cubicBezTo>
                  <a:cubicBezTo>
                    <a:pt x="261" y="20526"/>
                    <a:pt x="2103" y="20526"/>
                    <a:pt x="2670" y="20526"/>
                  </a:cubicBezTo>
                  <a:cubicBezTo>
                    <a:pt x="4229" y="20526"/>
                    <a:pt x="4371" y="20251"/>
                    <a:pt x="5221" y="19017"/>
                  </a:cubicBezTo>
                  <a:cubicBezTo>
                    <a:pt x="12448" y="9417"/>
                    <a:pt x="21234" y="9417"/>
                    <a:pt x="24352" y="9417"/>
                  </a:cubicBezTo>
                  <a:lnTo>
                    <a:pt x="32996" y="9417"/>
                  </a:lnTo>
                  <a:cubicBezTo>
                    <a:pt x="28603" y="24503"/>
                    <a:pt x="20951" y="40685"/>
                    <a:pt x="16699" y="48913"/>
                  </a:cubicBezTo>
                  <a:cubicBezTo>
                    <a:pt x="15849" y="50696"/>
                    <a:pt x="14432" y="53576"/>
                    <a:pt x="14007" y="54124"/>
                  </a:cubicBezTo>
                  <a:cubicBezTo>
                    <a:pt x="13865" y="54673"/>
                    <a:pt x="13582" y="55221"/>
                    <a:pt x="13582" y="56181"/>
                  </a:cubicBezTo>
                  <a:cubicBezTo>
                    <a:pt x="13582" y="58375"/>
                    <a:pt x="15282" y="60570"/>
                    <a:pt x="18542" y="60570"/>
                  </a:cubicBezTo>
                  <a:cubicBezTo>
                    <a:pt x="24210" y="60570"/>
                    <a:pt x="25769" y="54398"/>
                    <a:pt x="29170" y="42056"/>
                  </a:cubicBezTo>
                  <a:lnTo>
                    <a:pt x="37956" y="9417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形状 88">
              <a:extLst>
                <a:ext uri="{FF2B5EF4-FFF2-40B4-BE49-F238E27FC236}">
                  <a16:creationId xmlns:a16="http://schemas.microsoft.com/office/drawing/2014/main" id="{8C8E8EA5-C3B9-3B25-01B9-45B8B60F7399}"/>
                </a:ext>
              </a:extLst>
            </p:cNvPr>
            <p:cNvSpPr/>
            <p:nvPr>
              <p:custDataLst>
                <p:tags r:id="rId508"/>
              </p:custDataLst>
            </p:nvPr>
          </p:nvSpPr>
          <p:spPr>
            <a:xfrm>
              <a:off x="9767979" y="3077843"/>
              <a:ext cx="134623" cy="130476"/>
            </a:xfrm>
            <a:custGeom>
              <a:avLst/>
              <a:gdLst>
                <a:gd name="connsiteX0" fmla="*/ 71730 w 134623"/>
                <a:gd name="connsiteY0" fmla="*/ 69247 h 130476"/>
                <a:gd name="connsiteX1" fmla="*/ 128211 w 134623"/>
                <a:gd name="connsiteY1" fmla="*/ 69247 h 130476"/>
                <a:gd name="connsiteX2" fmla="*/ 134892 w 134623"/>
                <a:gd name="connsiteY2" fmla="*/ 65329 h 130476"/>
                <a:gd name="connsiteX3" fmla="*/ 128211 w 134623"/>
                <a:gd name="connsiteY3" fmla="*/ 61411 h 130476"/>
                <a:gd name="connsiteX4" fmla="*/ 71730 w 134623"/>
                <a:gd name="connsiteY4" fmla="*/ 61411 h 130476"/>
                <a:gd name="connsiteX5" fmla="*/ 71730 w 134623"/>
                <a:gd name="connsiteY5" fmla="*/ 6556 h 130476"/>
                <a:gd name="connsiteX6" fmla="*/ 67682 w 134623"/>
                <a:gd name="connsiteY6" fmla="*/ 91 h 130476"/>
                <a:gd name="connsiteX7" fmla="*/ 63633 w 134623"/>
                <a:gd name="connsiteY7" fmla="*/ 6556 h 130476"/>
                <a:gd name="connsiteX8" fmla="*/ 63633 w 134623"/>
                <a:gd name="connsiteY8" fmla="*/ 61411 h 130476"/>
                <a:gd name="connsiteX9" fmla="*/ 6949 w 134623"/>
                <a:gd name="connsiteY9" fmla="*/ 61411 h 130476"/>
                <a:gd name="connsiteX10" fmla="*/ 269 w 134623"/>
                <a:gd name="connsiteY10" fmla="*/ 65329 h 130476"/>
                <a:gd name="connsiteX11" fmla="*/ 6949 w 134623"/>
                <a:gd name="connsiteY11" fmla="*/ 69247 h 130476"/>
                <a:gd name="connsiteX12" fmla="*/ 63633 w 134623"/>
                <a:gd name="connsiteY12" fmla="*/ 69247 h 130476"/>
                <a:gd name="connsiteX13" fmla="*/ 63633 w 134623"/>
                <a:gd name="connsiteY13" fmla="*/ 124102 h 130476"/>
                <a:gd name="connsiteX14" fmla="*/ 67682 w 134623"/>
                <a:gd name="connsiteY14" fmla="*/ 130567 h 130476"/>
                <a:gd name="connsiteX15" fmla="*/ 71730 w 134623"/>
                <a:gd name="connsiteY15" fmla="*/ 124102 h 130476"/>
                <a:gd name="connsiteX16" fmla="*/ 71730 w 134623"/>
                <a:gd name="connsiteY16" fmla="*/ 69247 h 130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0476">
                  <a:moveTo>
                    <a:pt x="71730" y="69247"/>
                  </a:moveTo>
                  <a:lnTo>
                    <a:pt x="128211" y="69247"/>
                  </a:lnTo>
                  <a:cubicBezTo>
                    <a:pt x="131046" y="69247"/>
                    <a:pt x="134892" y="69247"/>
                    <a:pt x="134892" y="65329"/>
                  </a:cubicBezTo>
                  <a:cubicBezTo>
                    <a:pt x="134892" y="61411"/>
                    <a:pt x="131046" y="61411"/>
                    <a:pt x="128211" y="61411"/>
                  </a:cubicBezTo>
                  <a:lnTo>
                    <a:pt x="71730" y="61411"/>
                  </a:lnTo>
                  <a:lnTo>
                    <a:pt x="71730" y="6556"/>
                  </a:lnTo>
                  <a:cubicBezTo>
                    <a:pt x="71730" y="3813"/>
                    <a:pt x="71730" y="91"/>
                    <a:pt x="67682" y="91"/>
                  </a:cubicBezTo>
                  <a:cubicBezTo>
                    <a:pt x="63633" y="91"/>
                    <a:pt x="63633" y="3813"/>
                    <a:pt x="63633" y="6556"/>
                  </a:cubicBezTo>
                  <a:lnTo>
                    <a:pt x="63633" y="61411"/>
                  </a:lnTo>
                  <a:lnTo>
                    <a:pt x="6949" y="61411"/>
                  </a:lnTo>
                  <a:cubicBezTo>
                    <a:pt x="4115" y="61411"/>
                    <a:pt x="269" y="61411"/>
                    <a:pt x="269" y="65329"/>
                  </a:cubicBezTo>
                  <a:cubicBezTo>
                    <a:pt x="269" y="69247"/>
                    <a:pt x="4115" y="69247"/>
                    <a:pt x="6949" y="69247"/>
                  </a:cubicBezTo>
                  <a:lnTo>
                    <a:pt x="63633" y="69247"/>
                  </a:lnTo>
                  <a:lnTo>
                    <a:pt x="63633" y="124102"/>
                  </a:lnTo>
                  <a:cubicBezTo>
                    <a:pt x="63633" y="126845"/>
                    <a:pt x="63633" y="130567"/>
                    <a:pt x="67682" y="130567"/>
                  </a:cubicBezTo>
                  <a:cubicBezTo>
                    <a:pt x="71730" y="130567"/>
                    <a:pt x="71730" y="126845"/>
                    <a:pt x="71730" y="124102"/>
                  </a:cubicBezTo>
                  <a:lnTo>
                    <a:pt x="71730" y="69247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形状 89">
              <a:extLst>
                <a:ext uri="{FF2B5EF4-FFF2-40B4-BE49-F238E27FC236}">
                  <a16:creationId xmlns:a16="http://schemas.microsoft.com/office/drawing/2014/main" id="{3B31FB2A-D998-85E9-AA3A-B6C6E6510F18}"/>
                </a:ext>
              </a:extLst>
            </p:cNvPr>
            <p:cNvSpPr/>
            <p:nvPr>
              <p:custDataLst>
                <p:tags r:id="rId509"/>
              </p:custDataLst>
            </p:nvPr>
          </p:nvSpPr>
          <p:spPr>
            <a:xfrm>
              <a:off x="9992303" y="3005984"/>
              <a:ext cx="62635" cy="91059"/>
            </a:xfrm>
            <a:custGeom>
              <a:avLst/>
              <a:gdLst>
                <a:gd name="connsiteX0" fmla="*/ 62915 w 62635"/>
                <a:gd name="connsiteY0" fmla="*/ 66186 h 91059"/>
                <a:gd name="connsiteX1" fmla="*/ 58097 w 62635"/>
                <a:gd name="connsiteY1" fmla="*/ 66186 h 91059"/>
                <a:gd name="connsiteX2" fmla="*/ 54413 w 62635"/>
                <a:gd name="connsiteY2" fmla="*/ 78665 h 91059"/>
                <a:gd name="connsiteX3" fmla="*/ 40384 w 62635"/>
                <a:gd name="connsiteY3" fmla="*/ 79488 h 91059"/>
                <a:gd name="connsiteX4" fmla="*/ 14309 w 62635"/>
                <a:gd name="connsiteY4" fmla="*/ 79488 h 91059"/>
                <a:gd name="connsiteX5" fmla="*/ 42651 w 62635"/>
                <a:gd name="connsiteY5" fmla="*/ 56449 h 91059"/>
                <a:gd name="connsiteX6" fmla="*/ 62915 w 62635"/>
                <a:gd name="connsiteY6" fmla="*/ 26828 h 91059"/>
                <a:gd name="connsiteX7" fmla="*/ 29755 w 62635"/>
                <a:gd name="connsiteY7" fmla="*/ 86 h 91059"/>
                <a:gd name="connsiteX8" fmla="*/ 280 w 62635"/>
                <a:gd name="connsiteY8" fmla="*/ 24633 h 91059"/>
                <a:gd name="connsiteX9" fmla="*/ 7791 w 62635"/>
                <a:gd name="connsiteY9" fmla="*/ 32313 h 91059"/>
                <a:gd name="connsiteX10" fmla="*/ 15301 w 62635"/>
                <a:gd name="connsiteY10" fmla="*/ 25045 h 91059"/>
                <a:gd name="connsiteX11" fmla="*/ 6940 w 62635"/>
                <a:gd name="connsiteY11" fmla="*/ 17776 h 91059"/>
                <a:gd name="connsiteX12" fmla="*/ 27630 w 62635"/>
                <a:gd name="connsiteY12" fmla="*/ 5023 h 91059"/>
                <a:gd name="connsiteX13" fmla="*/ 49169 w 62635"/>
                <a:gd name="connsiteY13" fmla="*/ 26828 h 91059"/>
                <a:gd name="connsiteX14" fmla="*/ 35849 w 62635"/>
                <a:gd name="connsiteY14" fmla="*/ 53158 h 91059"/>
                <a:gd name="connsiteX15" fmla="*/ 1697 w 62635"/>
                <a:gd name="connsiteY15" fmla="*/ 85797 h 91059"/>
                <a:gd name="connsiteX16" fmla="*/ 280 w 62635"/>
                <a:gd name="connsiteY16" fmla="*/ 91145 h 91059"/>
                <a:gd name="connsiteX17" fmla="*/ 58664 w 62635"/>
                <a:gd name="connsiteY17" fmla="*/ 91145 h 91059"/>
                <a:gd name="connsiteX18" fmla="*/ 62915 w 62635"/>
                <a:gd name="connsiteY18" fmla="*/ 66186 h 9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1059">
                  <a:moveTo>
                    <a:pt x="62915" y="66186"/>
                  </a:moveTo>
                  <a:lnTo>
                    <a:pt x="58097" y="66186"/>
                  </a:lnTo>
                  <a:cubicBezTo>
                    <a:pt x="57672" y="69203"/>
                    <a:pt x="56255" y="77294"/>
                    <a:pt x="54413" y="78665"/>
                  </a:cubicBezTo>
                  <a:cubicBezTo>
                    <a:pt x="53279" y="79488"/>
                    <a:pt x="42367" y="79488"/>
                    <a:pt x="40384" y="79488"/>
                  </a:cubicBezTo>
                  <a:lnTo>
                    <a:pt x="14309" y="79488"/>
                  </a:lnTo>
                  <a:cubicBezTo>
                    <a:pt x="29189" y="66735"/>
                    <a:pt x="34148" y="62895"/>
                    <a:pt x="42651" y="56449"/>
                  </a:cubicBezTo>
                  <a:cubicBezTo>
                    <a:pt x="53137" y="48358"/>
                    <a:pt x="62915" y="39856"/>
                    <a:pt x="62915" y="26828"/>
                  </a:cubicBezTo>
                  <a:cubicBezTo>
                    <a:pt x="62915" y="10234"/>
                    <a:pt x="47894" y="86"/>
                    <a:pt x="29755" y="86"/>
                  </a:cubicBezTo>
                  <a:cubicBezTo>
                    <a:pt x="12184" y="86"/>
                    <a:pt x="280" y="12017"/>
                    <a:pt x="280" y="24633"/>
                  </a:cubicBezTo>
                  <a:cubicBezTo>
                    <a:pt x="280" y="31627"/>
                    <a:pt x="6373" y="32313"/>
                    <a:pt x="7791" y="32313"/>
                  </a:cubicBezTo>
                  <a:cubicBezTo>
                    <a:pt x="11192" y="32313"/>
                    <a:pt x="15301" y="29982"/>
                    <a:pt x="15301" y="25045"/>
                  </a:cubicBezTo>
                  <a:cubicBezTo>
                    <a:pt x="15301" y="22576"/>
                    <a:pt x="14309" y="17776"/>
                    <a:pt x="6940" y="17776"/>
                  </a:cubicBezTo>
                  <a:cubicBezTo>
                    <a:pt x="11333" y="8040"/>
                    <a:pt x="20969" y="5023"/>
                    <a:pt x="27630" y="5023"/>
                  </a:cubicBezTo>
                  <a:cubicBezTo>
                    <a:pt x="41801" y="5023"/>
                    <a:pt x="49169" y="15719"/>
                    <a:pt x="49169" y="26828"/>
                  </a:cubicBezTo>
                  <a:cubicBezTo>
                    <a:pt x="49169" y="38758"/>
                    <a:pt x="40384" y="48221"/>
                    <a:pt x="35849" y="53158"/>
                  </a:cubicBezTo>
                  <a:lnTo>
                    <a:pt x="1697" y="85797"/>
                  </a:lnTo>
                  <a:cubicBezTo>
                    <a:pt x="280" y="87031"/>
                    <a:pt x="280" y="87305"/>
                    <a:pt x="280" y="91145"/>
                  </a:cubicBezTo>
                  <a:lnTo>
                    <a:pt x="58664" y="91145"/>
                  </a:lnTo>
                  <a:lnTo>
                    <a:pt x="62915" y="66186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形状 90">
              <a:extLst>
                <a:ext uri="{FF2B5EF4-FFF2-40B4-BE49-F238E27FC236}">
                  <a16:creationId xmlns:a16="http://schemas.microsoft.com/office/drawing/2014/main" id="{4FB415F7-CD0E-5C00-A7F7-E833BD5B0DFE}"/>
                </a:ext>
              </a:extLst>
            </p:cNvPr>
            <p:cNvSpPr/>
            <p:nvPr>
              <p:custDataLst>
                <p:tags r:id="rId510"/>
              </p:custDataLst>
            </p:nvPr>
          </p:nvSpPr>
          <p:spPr>
            <a:xfrm>
              <a:off x="10072291" y="3003378"/>
              <a:ext cx="107556" cy="96407"/>
            </a:xfrm>
            <a:custGeom>
              <a:avLst/>
              <a:gdLst>
                <a:gd name="connsiteX0" fmla="*/ 63203 w 107556"/>
                <a:gd name="connsiteY0" fmla="*/ 46987 h 96407"/>
                <a:gd name="connsiteX1" fmla="*/ 88710 w 107556"/>
                <a:gd name="connsiteY1" fmla="*/ 24908 h 96407"/>
                <a:gd name="connsiteX2" fmla="*/ 48040 w 107556"/>
                <a:gd name="connsiteY2" fmla="*/ 86 h 96407"/>
                <a:gd name="connsiteX3" fmla="*/ 284 w 107556"/>
                <a:gd name="connsiteY3" fmla="*/ 86 h 96407"/>
                <a:gd name="connsiteX4" fmla="*/ 284 w 107556"/>
                <a:gd name="connsiteY4" fmla="*/ 5023 h 96407"/>
                <a:gd name="connsiteX5" fmla="*/ 3685 w 107556"/>
                <a:gd name="connsiteY5" fmla="*/ 5023 h 96407"/>
                <a:gd name="connsiteX6" fmla="*/ 14880 w 107556"/>
                <a:gd name="connsiteY6" fmla="*/ 11194 h 96407"/>
                <a:gd name="connsiteX7" fmla="*/ 14880 w 107556"/>
                <a:gd name="connsiteY7" fmla="*/ 82642 h 96407"/>
                <a:gd name="connsiteX8" fmla="*/ 3685 w 107556"/>
                <a:gd name="connsiteY8" fmla="*/ 88814 h 96407"/>
                <a:gd name="connsiteX9" fmla="*/ 284 w 107556"/>
                <a:gd name="connsiteY9" fmla="*/ 88814 h 96407"/>
                <a:gd name="connsiteX10" fmla="*/ 284 w 107556"/>
                <a:gd name="connsiteY10" fmla="*/ 93751 h 96407"/>
                <a:gd name="connsiteX11" fmla="*/ 21257 w 107556"/>
                <a:gd name="connsiteY11" fmla="*/ 93202 h 96407"/>
                <a:gd name="connsiteX12" fmla="*/ 42371 w 107556"/>
                <a:gd name="connsiteY12" fmla="*/ 93751 h 96407"/>
                <a:gd name="connsiteX13" fmla="*/ 42371 w 107556"/>
                <a:gd name="connsiteY13" fmla="*/ 88814 h 96407"/>
                <a:gd name="connsiteX14" fmla="*/ 38970 w 107556"/>
                <a:gd name="connsiteY14" fmla="*/ 88814 h 96407"/>
                <a:gd name="connsiteX15" fmla="*/ 27775 w 107556"/>
                <a:gd name="connsiteY15" fmla="*/ 82642 h 96407"/>
                <a:gd name="connsiteX16" fmla="*/ 27775 w 107556"/>
                <a:gd name="connsiteY16" fmla="*/ 48770 h 96407"/>
                <a:gd name="connsiteX17" fmla="*/ 46623 w 107556"/>
                <a:gd name="connsiteY17" fmla="*/ 48770 h 96407"/>
                <a:gd name="connsiteX18" fmla="*/ 62777 w 107556"/>
                <a:gd name="connsiteY18" fmla="*/ 54392 h 96407"/>
                <a:gd name="connsiteX19" fmla="*/ 67737 w 107556"/>
                <a:gd name="connsiteY19" fmla="*/ 71260 h 96407"/>
                <a:gd name="connsiteX20" fmla="*/ 74256 w 107556"/>
                <a:gd name="connsiteY20" fmla="*/ 91008 h 96407"/>
                <a:gd name="connsiteX21" fmla="*/ 92678 w 107556"/>
                <a:gd name="connsiteY21" fmla="*/ 96493 h 96407"/>
                <a:gd name="connsiteX22" fmla="*/ 107841 w 107556"/>
                <a:gd name="connsiteY22" fmla="*/ 81271 h 96407"/>
                <a:gd name="connsiteX23" fmla="*/ 105432 w 107556"/>
                <a:gd name="connsiteY23" fmla="*/ 78665 h 96407"/>
                <a:gd name="connsiteX24" fmla="*/ 103023 w 107556"/>
                <a:gd name="connsiteY24" fmla="*/ 81271 h 96407"/>
                <a:gd name="connsiteX25" fmla="*/ 93245 w 107556"/>
                <a:gd name="connsiteY25" fmla="*/ 92653 h 96407"/>
                <a:gd name="connsiteX26" fmla="*/ 82333 w 107556"/>
                <a:gd name="connsiteY26" fmla="*/ 72083 h 96407"/>
                <a:gd name="connsiteX27" fmla="*/ 76240 w 107556"/>
                <a:gd name="connsiteY27" fmla="*/ 54392 h 96407"/>
                <a:gd name="connsiteX28" fmla="*/ 63203 w 107556"/>
                <a:gd name="connsiteY28" fmla="*/ 46987 h 96407"/>
                <a:gd name="connsiteX29" fmla="*/ 46198 w 107556"/>
                <a:gd name="connsiteY29" fmla="*/ 44930 h 96407"/>
                <a:gd name="connsiteX30" fmla="*/ 27775 w 107556"/>
                <a:gd name="connsiteY30" fmla="*/ 44930 h 96407"/>
                <a:gd name="connsiteX31" fmla="*/ 27775 w 107556"/>
                <a:gd name="connsiteY31" fmla="*/ 10371 h 96407"/>
                <a:gd name="connsiteX32" fmla="*/ 31602 w 107556"/>
                <a:gd name="connsiteY32" fmla="*/ 5160 h 96407"/>
                <a:gd name="connsiteX33" fmla="*/ 40529 w 107556"/>
                <a:gd name="connsiteY33" fmla="*/ 5023 h 96407"/>
                <a:gd name="connsiteX34" fmla="*/ 73547 w 107556"/>
                <a:gd name="connsiteY34" fmla="*/ 24908 h 96407"/>
                <a:gd name="connsiteX35" fmla="*/ 46198 w 107556"/>
                <a:gd name="connsiteY35" fmla="*/ 44930 h 9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556" h="96407">
                  <a:moveTo>
                    <a:pt x="63203" y="46987"/>
                  </a:moveTo>
                  <a:cubicBezTo>
                    <a:pt x="75956" y="44107"/>
                    <a:pt x="88710" y="36016"/>
                    <a:pt x="88710" y="24908"/>
                  </a:cubicBezTo>
                  <a:cubicBezTo>
                    <a:pt x="88710" y="11194"/>
                    <a:pt x="70005" y="86"/>
                    <a:pt x="48040" y="86"/>
                  </a:cubicBezTo>
                  <a:lnTo>
                    <a:pt x="284" y="86"/>
                  </a:lnTo>
                  <a:lnTo>
                    <a:pt x="284" y="5023"/>
                  </a:lnTo>
                  <a:lnTo>
                    <a:pt x="3685" y="5023"/>
                  </a:lnTo>
                  <a:cubicBezTo>
                    <a:pt x="14597" y="5023"/>
                    <a:pt x="14880" y="6394"/>
                    <a:pt x="14880" y="11194"/>
                  </a:cubicBezTo>
                  <a:lnTo>
                    <a:pt x="14880" y="82642"/>
                  </a:lnTo>
                  <a:cubicBezTo>
                    <a:pt x="14880" y="87305"/>
                    <a:pt x="14597" y="88814"/>
                    <a:pt x="3685" y="88814"/>
                  </a:cubicBezTo>
                  <a:lnTo>
                    <a:pt x="284" y="88814"/>
                  </a:lnTo>
                  <a:lnTo>
                    <a:pt x="284" y="93751"/>
                  </a:lnTo>
                  <a:cubicBezTo>
                    <a:pt x="426" y="93751"/>
                    <a:pt x="15447" y="93202"/>
                    <a:pt x="21257" y="93202"/>
                  </a:cubicBezTo>
                  <a:cubicBezTo>
                    <a:pt x="27209" y="93202"/>
                    <a:pt x="35286" y="93476"/>
                    <a:pt x="42371" y="93751"/>
                  </a:cubicBezTo>
                  <a:lnTo>
                    <a:pt x="42371" y="88814"/>
                  </a:lnTo>
                  <a:lnTo>
                    <a:pt x="38970" y="88814"/>
                  </a:lnTo>
                  <a:cubicBezTo>
                    <a:pt x="28059" y="88814"/>
                    <a:pt x="27775" y="87442"/>
                    <a:pt x="27775" y="82642"/>
                  </a:cubicBezTo>
                  <a:lnTo>
                    <a:pt x="27775" y="48770"/>
                  </a:lnTo>
                  <a:lnTo>
                    <a:pt x="46623" y="48770"/>
                  </a:lnTo>
                  <a:cubicBezTo>
                    <a:pt x="49173" y="48770"/>
                    <a:pt x="56542" y="48770"/>
                    <a:pt x="62777" y="54392"/>
                  </a:cubicBezTo>
                  <a:cubicBezTo>
                    <a:pt x="67737" y="58643"/>
                    <a:pt x="67737" y="62072"/>
                    <a:pt x="67737" y="71260"/>
                  </a:cubicBezTo>
                  <a:cubicBezTo>
                    <a:pt x="67737" y="80174"/>
                    <a:pt x="67737" y="85797"/>
                    <a:pt x="74256" y="91008"/>
                  </a:cubicBezTo>
                  <a:cubicBezTo>
                    <a:pt x="80349" y="95808"/>
                    <a:pt x="88710" y="96493"/>
                    <a:pt x="92678" y="96493"/>
                  </a:cubicBezTo>
                  <a:cubicBezTo>
                    <a:pt x="104723" y="96493"/>
                    <a:pt x="107841" y="85385"/>
                    <a:pt x="107841" y="81271"/>
                  </a:cubicBezTo>
                  <a:cubicBezTo>
                    <a:pt x="107841" y="80311"/>
                    <a:pt x="107841" y="78665"/>
                    <a:pt x="105432" y="78665"/>
                  </a:cubicBezTo>
                  <a:cubicBezTo>
                    <a:pt x="103306" y="78665"/>
                    <a:pt x="103164" y="79900"/>
                    <a:pt x="103023" y="81271"/>
                  </a:cubicBezTo>
                  <a:cubicBezTo>
                    <a:pt x="102314" y="89225"/>
                    <a:pt x="97638" y="92653"/>
                    <a:pt x="93245" y="92653"/>
                  </a:cubicBezTo>
                  <a:cubicBezTo>
                    <a:pt x="85167" y="92653"/>
                    <a:pt x="84034" y="84562"/>
                    <a:pt x="82333" y="72083"/>
                  </a:cubicBezTo>
                  <a:cubicBezTo>
                    <a:pt x="80774" y="61112"/>
                    <a:pt x="80349" y="58918"/>
                    <a:pt x="76240" y="54392"/>
                  </a:cubicBezTo>
                  <a:cubicBezTo>
                    <a:pt x="74823" y="52884"/>
                    <a:pt x="70855" y="49318"/>
                    <a:pt x="63203" y="46987"/>
                  </a:cubicBezTo>
                  <a:close/>
                  <a:moveTo>
                    <a:pt x="46198" y="44930"/>
                  </a:moveTo>
                  <a:lnTo>
                    <a:pt x="27775" y="44930"/>
                  </a:lnTo>
                  <a:lnTo>
                    <a:pt x="27775" y="10371"/>
                  </a:lnTo>
                  <a:cubicBezTo>
                    <a:pt x="27775" y="6531"/>
                    <a:pt x="27917" y="5571"/>
                    <a:pt x="31602" y="5160"/>
                  </a:cubicBezTo>
                  <a:cubicBezTo>
                    <a:pt x="32735" y="5023"/>
                    <a:pt x="37553" y="5023"/>
                    <a:pt x="40529" y="5023"/>
                  </a:cubicBezTo>
                  <a:cubicBezTo>
                    <a:pt x="54133" y="5023"/>
                    <a:pt x="73547" y="5023"/>
                    <a:pt x="73547" y="24908"/>
                  </a:cubicBezTo>
                  <a:cubicBezTo>
                    <a:pt x="73547" y="40267"/>
                    <a:pt x="61219" y="44930"/>
                    <a:pt x="46198" y="44930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形状 91">
              <a:extLst>
                <a:ext uri="{FF2B5EF4-FFF2-40B4-BE49-F238E27FC236}">
                  <a16:creationId xmlns:a16="http://schemas.microsoft.com/office/drawing/2014/main" id="{27361EC5-585C-E361-88BC-4CD5179CD5E7}"/>
                </a:ext>
              </a:extLst>
            </p:cNvPr>
            <p:cNvSpPr/>
            <p:nvPr>
              <p:custDataLst>
                <p:tags r:id="rId511"/>
              </p:custDataLst>
            </p:nvPr>
          </p:nvSpPr>
          <p:spPr>
            <a:xfrm>
              <a:off x="10187127" y="3035880"/>
              <a:ext cx="60792" cy="62534"/>
            </a:xfrm>
            <a:custGeom>
              <a:avLst/>
              <a:gdLst>
                <a:gd name="connsiteX0" fmla="*/ 57115 w 60792"/>
                <a:gd name="connsiteY0" fmla="*/ 29982 h 62534"/>
                <a:gd name="connsiteX1" fmla="*/ 61083 w 60792"/>
                <a:gd name="connsiteY1" fmla="*/ 26965 h 62534"/>
                <a:gd name="connsiteX2" fmla="*/ 33024 w 60792"/>
                <a:gd name="connsiteY2" fmla="*/ 86 h 62534"/>
                <a:gd name="connsiteX3" fmla="*/ 290 w 60792"/>
                <a:gd name="connsiteY3" fmla="*/ 31216 h 62534"/>
                <a:gd name="connsiteX4" fmla="*/ 34867 w 60792"/>
                <a:gd name="connsiteY4" fmla="*/ 62620 h 62534"/>
                <a:gd name="connsiteX5" fmla="*/ 61083 w 60792"/>
                <a:gd name="connsiteY5" fmla="*/ 44793 h 62534"/>
                <a:gd name="connsiteX6" fmla="*/ 58674 w 60792"/>
                <a:gd name="connsiteY6" fmla="*/ 42873 h 62534"/>
                <a:gd name="connsiteX7" fmla="*/ 56123 w 60792"/>
                <a:gd name="connsiteY7" fmla="*/ 45067 h 62534"/>
                <a:gd name="connsiteX8" fmla="*/ 35859 w 60792"/>
                <a:gd name="connsiteY8" fmla="*/ 58232 h 62534"/>
                <a:gd name="connsiteX9" fmla="*/ 18570 w 60792"/>
                <a:gd name="connsiteY9" fmla="*/ 50141 h 62534"/>
                <a:gd name="connsiteX10" fmla="*/ 13185 w 60792"/>
                <a:gd name="connsiteY10" fmla="*/ 29982 h 62534"/>
                <a:gd name="connsiteX11" fmla="*/ 57115 w 60792"/>
                <a:gd name="connsiteY11" fmla="*/ 29982 h 62534"/>
                <a:gd name="connsiteX12" fmla="*/ 13327 w 60792"/>
                <a:gd name="connsiteY12" fmla="*/ 26416 h 62534"/>
                <a:gd name="connsiteX13" fmla="*/ 33024 w 60792"/>
                <a:gd name="connsiteY13" fmla="*/ 3926 h 62534"/>
                <a:gd name="connsiteX14" fmla="*/ 51163 w 60792"/>
                <a:gd name="connsiteY14" fmla="*/ 26416 h 62534"/>
                <a:gd name="connsiteX15" fmla="*/ 13327 w 60792"/>
                <a:gd name="connsiteY15" fmla="*/ 26416 h 6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792" h="62534">
                  <a:moveTo>
                    <a:pt x="57115" y="29982"/>
                  </a:moveTo>
                  <a:cubicBezTo>
                    <a:pt x="60091" y="29982"/>
                    <a:pt x="61083" y="29982"/>
                    <a:pt x="61083" y="26965"/>
                  </a:cubicBezTo>
                  <a:cubicBezTo>
                    <a:pt x="61083" y="14897"/>
                    <a:pt x="54139" y="86"/>
                    <a:pt x="33024" y="86"/>
                  </a:cubicBezTo>
                  <a:cubicBezTo>
                    <a:pt x="14461" y="86"/>
                    <a:pt x="290" y="14348"/>
                    <a:pt x="290" y="31216"/>
                  </a:cubicBezTo>
                  <a:cubicBezTo>
                    <a:pt x="290" y="48632"/>
                    <a:pt x="16019" y="62620"/>
                    <a:pt x="34867" y="62620"/>
                  </a:cubicBezTo>
                  <a:cubicBezTo>
                    <a:pt x="53997" y="62620"/>
                    <a:pt x="61083" y="47810"/>
                    <a:pt x="61083" y="44793"/>
                  </a:cubicBezTo>
                  <a:cubicBezTo>
                    <a:pt x="61083" y="44244"/>
                    <a:pt x="60799" y="42873"/>
                    <a:pt x="58674" y="42873"/>
                  </a:cubicBezTo>
                  <a:cubicBezTo>
                    <a:pt x="56831" y="42873"/>
                    <a:pt x="56548" y="43695"/>
                    <a:pt x="56123" y="45067"/>
                  </a:cubicBezTo>
                  <a:cubicBezTo>
                    <a:pt x="51730" y="56175"/>
                    <a:pt x="40960" y="58232"/>
                    <a:pt x="35859" y="58232"/>
                  </a:cubicBezTo>
                  <a:cubicBezTo>
                    <a:pt x="29198" y="58232"/>
                    <a:pt x="22821" y="55352"/>
                    <a:pt x="18570" y="50141"/>
                  </a:cubicBezTo>
                  <a:cubicBezTo>
                    <a:pt x="13327" y="43695"/>
                    <a:pt x="13185" y="35330"/>
                    <a:pt x="13185" y="29982"/>
                  </a:cubicBezTo>
                  <a:lnTo>
                    <a:pt x="57115" y="29982"/>
                  </a:lnTo>
                  <a:close/>
                  <a:moveTo>
                    <a:pt x="13327" y="26416"/>
                  </a:moveTo>
                  <a:cubicBezTo>
                    <a:pt x="14886" y="7080"/>
                    <a:pt x="27640" y="3926"/>
                    <a:pt x="33024" y="3926"/>
                  </a:cubicBezTo>
                  <a:cubicBezTo>
                    <a:pt x="50455" y="3926"/>
                    <a:pt x="51021" y="22988"/>
                    <a:pt x="51163" y="26416"/>
                  </a:cubicBezTo>
                  <a:lnTo>
                    <a:pt x="13327" y="26416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形状 92">
              <a:extLst>
                <a:ext uri="{FF2B5EF4-FFF2-40B4-BE49-F238E27FC236}">
                  <a16:creationId xmlns:a16="http://schemas.microsoft.com/office/drawing/2014/main" id="{54C6CB96-B1A2-7E05-5D27-94E9C809C2A4}"/>
                </a:ext>
              </a:extLst>
            </p:cNvPr>
            <p:cNvSpPr/>
            <p:nvPr>
              <p:custDataLst>
                <p:tags r:id="rId512"/>
              </p:custDataLst>
            </p:nvPr>
          </p:nvSpPr>
          <p:spPr>
            <a:xfrm>
              <a:off x="10269876" y="2994190"/>
              <a:ext cx="36844" cy="137000"/>
            </a:xfrm>
            <a:custGeom>
              <a:avLst/>
              <a:gdLst>
                <a:gd name="connsiteX0" fmla="*/ 34303 w 36844"/>
                <a:gd name="connsiteY0" fmla="*/ 86 h 137000"/>
                <a:gd name="connsiteX1" fmla="*/ 293 w 36844"/>
                <a:gd name="connsiteY1" fmla="*/ 68517 h 137000"/>
                <a:gd name="connsiteX2" fmla="*/ 34303 w 36844"/>
                <a:gd name="connsiteY2" fmla="*/ 137086 h 137000"/>
                <a:gd name="connsiteX3" fmla="*/ 37138 w 36844"/>
                <a:gd name="connsiteY3" fmla="*/ 135440 h 137000"/>
                <a:gd name="connsiteX4" fmla="*/ 35720 w 36844"/>
                <a:gd name="connsiteY4" fmla="*/ 133383 h 137000"/>
                <a:gd name="connsiteX5" fmla="*/ 9929 w 36844"/>
                <a:gd name="connsiteY5" fmla="*/ 68654 h 137000"/>
                <a:gd name="connsiteX6" fmla="*/ 36146 w 36844"/>
                <a:gd name="connsiteY6" fmla="*/ 3377 h 137000"/>
                <a:gd name="connsiteX7" fmla="*/ 37138 w 36844"/>
                <a:gd name="connsiteY7" fmla="*/ 1731 h 137000"/>
                <a:gd name="connsiteX8" fmla="*/ 34303 w 36844"/>
                <a:gd name="connsiteY8" fmla="*/ 86 h 1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" h="137000">
                  <a:moveTo>
                    <a:pt x="34303" y="86"/>
                  </a:moveTo>
                  <a:cubicBezTo>
                    <a:pt x="7379" y="18462"/>
                    <a:pt x="293" y="47535"/>
                    <a:pt x="293" y="68517"/>
                  </a:cubicBezTo>
                  <a:cubicBezTo>
                    <a:pt x="293" y="87854"/>
                    <a:pt x="6245" y="117887"/>
                    <a:pt x="34303" y="137086"/>
                  </a:cubicBezTo>
                  <a:cubicBezTo>
                    <a:pt x="35437" y="137086"/>
                    <a:pt x="37138" y="137086"/>
                    <a:pt x="37138" y="135440"/>
                  </a:cubicBezTo>
                  <a:cubicBezTo>
                    <a:pt x="37138" y="134618"/>
                    <a:pt x="36712" y="134343"/>
                    <a:pt x="35720" y="133383"/>
                  </a:cubicBezTo>
                  <a:cubicBezTo>
                    <a:pt x="16873" y="116927"/>
                    <a:pt x="9929" y="93613"/>
                    <a:pt x="9929" y="68654"/>
                  </a:cubicBezTo>
                  <a:cubicBezTo>
                    <a:pt x="9929" y="31627"/>
                    <a:pt x="24525" y="13525"/>
                    <a:pt x="36146" y="3377"/>
                  </a:cubicBezTo>
                  <a:cubicBezTo>
                    <a:pt x="36712" y="2829"/>
                    <a:pt x="37138" y="2417"/>
                    <a:pt x="37138" y="1731"/>
                  </a:cubicBezTo>
                  <a:cubicBezTo>
                    <a:pt x="37138" y="86"/>
                    <a:pt x="35437" y="86"/>
                    <a:pt x="34303" y="86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形状 93">
              <a:extLst>
                <a:ext uri="{FF2B5EF4-FFF2-40B4-BE49-F238E27FC236}">
                  <a16:creationId xmlns:a16="http://schemas.microsoft.com/office/drawing/2014/main" id="{1AF414B9-546C-93DF-250B-63019E46F096}"/>
                </a:ext>
              </a:extLst>
            </p:cNvPr>
            <p:cNvSpPr/>
            <p:nvPr>
              <p:custDataLst>
                <p:tags r:id="rId513"/>
              </p:custDataLst>
            </p:nvPr>
          </p:nvSpPr>
          <p:spPr>
            <a:xfrm>
              <a:off x="10327329" y="3001870"/>
              <a:ext cx="77939" cy="96818"/>
            </a:xfrm>
            <a:custGeom>
              <a:avLst/>
              <a:gdLst>
                <a:gd name="connsiteX0" fmla="*/ 47060 w 77939"/>
                <a:gd name="connsiteY0" fmla="*/ 56038 h 96818"/>
                <a:gd name="connsiteX1" fmla="*/ 63782 w 77939"/>
                <a:gd name="connsiteY1" fmla="*/ 93339 h 96818"/>
                <a:gd name="connsiteX2" fmla="*/ 71292 w 77939"/>
                <a:gd name="connsiteY2" fmla="*/ 96630 h 96818"/>
                <a:gd name="connsiteX3" fmla="*/ 74127 w 77939"/>
                <a:gd name="connsiteY3" fmla="*/ 96630 h 96818"/>
                <a:gd name="connsiteX4" fmla="*/ 78236 w 77939"/>
                <a:gd name="connsiteY4" fmla="*/ 94985 h 96818"/>
                <a:gd name="connsiteX5" fmla="*/ 77528 w 77939"/>
                <a:gd name="connsiteY5" fmla="*/ 93613 h 96818"/>
                <a:gd name="connsiteX6" fmla="*/ 73843 w 77939"/>
                <a:gd name="connsiteY6" fmla="*/ 87717 h 96818"/>
                <a:gd name="connsiteX7" fmla="*/ 39266 w 77939"/>
                <a:gd name="connsiteY7" fmla="*/ 8725 h 96818"/>
                <a:gd name="connsiteX8" fmla="*/ 20419 w 77939"/>
                <a:gd name="connsiteY8" fmla="*/ 86 h 96818"/>
                <a:gd name="connsiteX9" fmla="*/ 16735 w 77939"/>
                <a:gd name="connsiteY9" fmla="*/ 2006 h 96818"/>
                <a:gd name="connsiteX10" fmla="*/ 18860 w 77939"/>
                <a:gd name="connsiteY10" fmla="*/ 3926 h 96818"/>
                <a:gd name="connsiteX11" fmla="*/ 28071 w 77939"/>
                <a:gd name="connsiteY11" fmla="*/ 12565 h 96818"/>
                <a:gd name="connsiteX12" fmla="*/ 44935 w 77939"/>
                <a:gd name="connsiteY12" fmla="*/ 50964 h 96818"/>
                <a:gd name="connsiteX13" fmla="*/ 3131 w 77939"/>
                <a:gd name="connsiteY13" fmla="*/ 87442 h 96818"/>
                <a:gd name="connsiteX14" fmla="*/ 296 w 77939"/>
                <a:gd name="connsiteY14" fmla="*/ 92242 h 96818"/>
                <a:gd name="connsiteX15" fmla="*/ 5115 w 77939"/>
                <a:gd name="connsiteY15" fmla="*/ 96905 h 96818"/>
                <a:gd name="connsiteX16" fmla="*/ 9933 w 77939"/>
                <a:gd name="connsiteY16" fmla="*/ 94711 h 96818"/>
                <a:gd name="connsiteX17" fmla="*/ 47060 w 77939"/>
                <a:gd name="connsiteY17" fmla="*/ 56038 h 9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96818">
                  <a:moveTo>
                    <a:pt x="47060" y="56038"/>
                  </a:moveTo>
                  <a:cubicBezTo>
                    <a:pt x="54146" y="71671"/>
                    <a:pt x="62223" y="91556"/>
                    <a:pt x="63782" y="93339"/>
                  </a:cubicBezTo>
                  <a:cubicBezTo>
                    <a:pt x="66474" y="96630"/>
                    <a:pt x="69025" y="96630"/>
                    <a:pt x="71292" y="96630"/>
                  </a:cubicBezTo>
                  <a:lnTo>
                    <a:pt x="74127" y="96630"/>
                  </a:lnTo>
                  <a:cubicBezTo>
                    <a:pt x="76819" y="96630"/>
                    <a:pt x="78236" y="96630"/>
                    <a:pt x="78236" y="94985"/>
                  </a:cubicBezTo>
                  <a:cubicBezTo>
                    <a:pt x="78236" y="94299"/>
                    <a:pt x="77811" y="93888"/>
                    <a:pt x="77528" y="93613"/>
                  </a:cubicBezTo>
                  <a:cubicBezTo>
                    <a:pt x="75827" y="92105"/>
                    <a:pt x="74410" y="88951"/>
                    <a:pt x="73843" y="87717"/>
                  </a:cubicBezTo>
                  <a:lnTo>
                    <a:pt x="39266" y="8725"/>
                  </a:lnTo>
                  <a:cubicBezTo>
                    <a:pt x="38274" y="6257"/>
                    <a:pt x="35440" y="86"/>
                    <a:pt x="20419" y="86"/>
                  </a:cubicBezTo>
                  <a:cubicBezTo>
                    <a:pt x="18719" y="86"/>
                    <a:pt x="16735" y="86"/>
                    <a:pt x="16735" y="2006"/>
                  </a:cubicBezTo>
                  <a:cubicBezTo>
                    <a:pt x="16735" y="3651"/>
                    <a:pt x="18152" y="3788"/>
                    <a:pt x="18860" y="3926"/>
                  </a:cubicBezTo>
                  <a:cubicBezTo>
                    <a:pt x="21836" y="4337"/>
                    <a:pt x="24529" y="4748"/>
                    <a:pt x="28071" y="12565"/>
                  </a:cubicBezTo>
                  <a:lnTo>
                    <a:pt x="44935" y="50964"/>
                  </a:lnTo>
                  <a:lnTo>
                    <a:pt x="3131" y="87442"/>
                  </a:lnTo>
                  <a:cubicBezTo>
                    <a:pt x="1430" y="88814"/>
                    <a:pt x="296" y="89911"/>
                    <a:pt x="296" y="92242"/>
                  </a:cubicBezTo>
                  <a:cubicBezTo>
                    <a:pt x="296" y="95533"/>
                    <a:pt x="3131" y="96905"/>
                    <a:pt x="5115" y="96905"/>
                  </a:cubicBezTo>
                  <a:cubicBezTo>
                    <a:pt x="7807" y="96905"/>
                    <a:pt x="9507" y="95122"/>
                    <a:pt x="9933" y="94711"/>
                  </a:cubicBezTo>
                  <a:lnTo>
                    <a:pt x="47060" y="56038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形状 94">
              <a:extLst>
                <a:ext uri="{FF2B5EF4-FFF2-40B4-BE49-F238E27FC236}">
                  <a16:creationId xmlns:a16="http://schemas.microsoft.com/office/drawing/2014/main" id="{1513C570-2D4E-27E0-1617-B6C3133F4662}"/>
                </a:ext>
              </a:extLst>
            </p:cNvPr>
            <p:cNvSpPr/>
            <p:nvPr>
              <p:custDataLst>
                <p:tags r:id="rId514"/>
              </p:custDataLst>
            </p:nvPr>
          </p:nvSpPr>
          <p:spPr>
            <a:xfrm>
              <a:off x="10420959" y="3051396"/>
              <a:ext cx="52634" cy="67393"/>
            </a:xfrm>
            <a:custGeom>
              <a:avLst/>
              <a:gdLst>
                <a:gd name="connsiteX0" fmla="*/ 25606 w 52634"/>
                <a:gd name="connsiteY0" fmla="*/ 32902 h 67393"/>
                <a:gd name="connsiteX1" fmla="*/ 41093 w 52634"/>
                <a:gd name="connsiteY1" fmla="*/ 48183 h 67393"/>
                <a:gd name="connsiteX2" fmla="*/ 25707 w 52634"/>
                <a:gd name="connsiteY2" fmla="*/ 63464 h 67393"/>
                <a:gd name="connsiteX3" fmla="*/ 7387 w 52634"/>
                <a:gd name="connsiteY3" fmla="*/ 58370 h 67393"/>
                <a:gd name="connsiteX4" fmla="*/ 12751 w 52634"/>
                <a:gd name="connsiteY4" fmla="*/ 52395 h 67393"/>
                <a:gd name="connsiteX5" fmla="*/ 6577 w 52634"/>
                <a:gd name="connsiteY5" fmla="*/ 46420 h 67393"/>
                <a:gd name="connsiteX6" fmla="*/ 301 w 52634"/>
                <a:gd name="connsiteY6" fmla="*/ 52591 h 67393"/>
                <a:gd name="connsiteX7" fmla="*/ 26011 w 52634"/>
                <a:gd name="connsiteY7" fmla="*/ 67480 h 67393"/>
                <a:gd name="connsiteX8" fmla="*/ 52936 w 52634"/>
                <a:gd name="connsiteY8" fmla="*/ 48281 h 67393"/>
                <a:gd name="connsiteX9" fmla="*/ 34008 w 52634"/>
                <a:gd name="connsiteY9" fmla="*/ 30845 h 67393"/>
                <a:gd name="connsiteX10" fmla="*/ 49393 w 52634"/>
                <a:gd name="connsiteY10" fmla="*/ 14094 h 67393"/>
                <a:gd name="connsiteX11" fmla="*/ 26315 w 52634"/>
                <a:gd name="connsiteY11" fmla="*/ 87 h 67393"/>
                <a:gd name="connsiteX12" fmla="*/ 3844 w 52634"/>
                <a:gd name="connsiteY12" fmla="*/ 13996 h 67393"/>
                <a:gd name="connsiteX13" fmla="*/ 9613 w 52634"/>
                <a:gd name="connsiteY13" fmla="*/ 19776 h 67393"/>
                <a:gd name="connsiteX14" fmla="*/ 15383 w 52634"/>
                <a:gd name="connsiteY14" fmla="*/ 14192 h 67393"/>
                <a:gd name="connsiteX15" fmla="*/ 10524 w 52634"/>
                <a:gd name="connsiteY15" fmla="*/ 8609 h 67393"/>
                <a:gd name="connsiteX16" fmla="*/ 26011 w 52634"/>
                <a:gd name="connsiteY16" fmla="*/ 3809 h 67393"/>
                <a:gd name="connsiteX17" fmla="*/ 38664 w 52634"/>
                <a:gd name="connsiteY17" fmla="*/ 14094 h 67393"/>
                <a:gd name="connsiteX18" fmla="*/ 24189 w 52634"/>
                <a:gd name="connsiteY18" fmla="*/ 29277 h 67393"/>
                <a:gd name="connsiteX19" fmla="*/ 18318 w 52634"/>
                <a:gd name="connsiteY19" fmla="*/ 29571 h 67393"/>
                <a:gd name="connsiteX20" fmla="*/ 16092 w 52634"/>
                <a:gd name="connsiteY20" fmla="*/ 31237 h 67393"/>
                <a:gd name="connsiteX21" fmla="*/ 18926 w 52634"/>
                <a:gd name="connsiteY21" fmla="*/ 32902 h 67393"/>
                <a:gd name="connsiteX22" fmla="*/ 25606 w 52634"/>
                <a:gd name="connsiteY22" fmla="*/ 32902 h 6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634" h="67393">
                  <a:moveTo>
                    <a:pt x="25606" y="32902"/>
                  </a:moveTo>
                  <a:cubicBezTo>
                    <a:pt x="34919" y="32902"/>
                    <a:pt x="41093" y="38485"/>
                    <a:pt x="41093" y="48183"/>
                  </a:cubicBezTo>
                  <a:cubicBezTo>
                    <a:pt x="41093" y="58174"/>
                    <a:pt x="34716" y="63464"/>
                    <a:pt x="25707" y="63464"/>
                  </a:cubicBezTo>
                  <a:cubicBezTo>
                    <a:pt x="24594" y="63464"/>
                    <a:pt x="12549" y="63464"/>
                    <a:pt x="7387" y="58370"/>
                  </a:cubicBezTo>
                  <a:cubicBezTo>
                    <a:pt x="11537" y="57782"/>
                    <a:pt x="12751" y="54746"/>
                    <a:pt x="12751" y="52395"/>
                  </a:cubicBezTo>
                  <a:cubicBezTo>
                    <a:pt x="12751" y="48771"/>
                    <a:pt x="9917" y="46420"/>
                    <a:pt x="6577" y="46420"/>
                  </a:cubicBezTo>
                  <a:cubicBezTo>
                    <a:pt x="3338" y="46420"/>
                    <a:pt x="301" y="48477"/>
                    <a:pt x="301" y="52591"/>
                  </a:cubicBezTo>
                  <a:cubicBezTo>
                    <a:pt x="301" y="62778"/>
                    <a:pt x="12245" y="67480"/>
                    <a:pt x="26011" y="67480"/>
                  </a:cubicBezTo>
                  <a:cubicBezTo>
                    <a:pt x="42611" y="67480"/>
                    <a:pt x="52936" y="57782"/>
                    <a:pt x="52936" y="48281"/>
                  </a:cubicBezTo>
                  <a:cubicBezTo>
                    <a:pt x="52936" y="40248"/>
                    <a:pt x="45547" y="33392"/>
                    <a:pt x="34008" y="30845"/>
                  </a:cubicBezTo>
                  <a:cubicBezTo>
                    <a:pt x="46154" y="27024"/>
                    <a:pt x="49393" y="19580"/>
                    <a:pt x="49393" y="14094"/>
                  </a:cubicBezTo>
                  <a:cubicBezTo>
                    <a:pt x="49393" y="6062"/>
                    <a:pt x="39069" y="87"/>
                    <a:pt x="26315" y="87"/>
                  </a:cubicBezTo>
                  <a:cubicBezTo>
                    <a:pt x="13865" y="87"/>
                    <a:pt x="3844" y="5180"/>
                    <a:pt x="3844" y="13996"/>
                  </a:cubicBezTo>
                  <a:cubicBezTo>
                    <a:pt x="3844" y="18600"/>
                    <a:pt x="7690" y="19776"/>
                    <a:pt x="9613" y="19776"/>
                  </a:cubicBezTo>
                  <a:cubicBezTo>
                    <a:pt x="12549" y="19776"/>
                    <a:pt x="15383" y="17719"/>
                    <a:pt x="15383" y="14192"/>
                  </a:cubicBezTo>
                  <a:cubicBezTo>
                    <a:pt x="15383" y="11939"/>
                    <a:pt x="14168" y="9197"/>
                    <a:pt x="10524" y="8609"/>
                  </a:cubicBezTo>
                  <a:cubicBezTo>
                    <a:pt x="14877" y="4103"/>
                    <a:pt x="23885" y="3809"/>
                    <a:pt x="26011" y="3809"/>
                  </a:cubicBezTo>
                  <a:cubicBezTo>
                    <a:pt x="33400" y="3809"/>
                    <a:pt x="38664" y="7433"/>
                    <a:pt x="38664" y="14094"/>
                  </a:cubicBezTo>
                  <a:cubicBezTo>
                    <a:pt x="38664" y="19776"/>
                    <a:pt x="34817" y="28690"/>
                    <a:pt x="24189" y="29277"/>
                  </a:cubicBezTo>
                  <a:cubicBezTo>
                    <a:pt x="21355" y="29375"/>
                    <a:pt x="20950" y="29473"/>
                    <a:pt x="18318" y="29571"/>
                  </a:cubicBezTo>
                  <a:cubicBezTo>
                    <a:pt x="17205" y="29669"/>
                    <a:pt x="16092" y="29767"/>
                    <a:pt x="16092" y="31237"/>
                  </a:cubicBezTo>
                  <a:cubicBezTo>
                    <a:pt x="16092" y="32902"/>
                    <a:pt x="17104" y="32902"/>
                    <a:pt x="18926" y="32902"/>
                  </a:cubicBezTo>
                  <a:lnTo>
                    <a:pt x="25606" y="32902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形状 95">
              <a:extLst>
                <a:ext uri="{FF2B5EF4-FFF2-40B4-BE49-F238E27FC236}">
                  <a16:creationId xmlns:a16="http://schemas.microsoft.com/office/drawing/2014/main" id="{FB6C7AA9-087E-884F-AA0E-6260C1632EE1}"/>
                </a:ext>
              </a:extLst>
            </p:cNvPr>
            <p:cNvSpPr/>
            <p:nvPr>
              <p:custDataLst>
                <p:tags r:id="rId515"/>
              </p:custDataLst>
            </p:nvPr>
          </p:nvSpPr>
          <p:spPr>
            <a:xfrm>
              <a:off x="10501932" y="2994190"/>
              <a:ext cx="36702" cy="137000"/>
            </a:xfrm>
            <a:custGeom>
              <a:avLst/>
              <a:gdLst>
                <a:gd name="connsiteX0" fmla="*/ 2997 w 36702"/>
                <a:gd name="connsiteY0" fmla="*/ 86 h 137000"/>
                <a:gd name="connsiteX1" fmla="*/ 305 w 36702"/>
                <a:gd name="connsiteY1" fmla="*/ 1731 h 137000"/>
                <a:gd name="connsiteX2" fmla="*/ 1580 w 36702"/>
                <a:gd name="connsiteY2" fmla="*/ 3788 h 137000"/>
                <a:gd name="connsiteX3" fmla="*/ 27371 w 36702"/>
                <a:gd name="connsiteY3" fmla="*/ 68517 h 137000"/>
                <a:gd name="connsiteX4" fmla="*/ 2856 w 36702"/>
                <a:gd name="connsiteY4" fmla="*/ 132286 h 137000"/>
                <a:gd name="connsiteX5" fmla="*/ 305 w 36702"/>
                <a:gd name="connsiteY5" fmla="*/ 135440 h 137000"/>
                <a:gd name="connsiteX6" fmla="*/ 2147 w 36702"/>
                <a:gd name="connsiteY6" fmla="*/ 137086 h 137000"/>
                <a:gd name="connsiteX7" fmla="*/ 26663 w 36702"/>
                <a:gd name="connsiteY7" fmla="*/ 110893 h 137000"/>
                <a:gd name="connsiteX8" fmla="*/ 37008 w 36702"/>
                <a:gd name="connsiteY8" fmla="*/ 68654 h 137000"/>
                <a:gd name="connsiteX9" fmla="*/ 2997 w 36702"/>
                <a:gd name="connsiteY9" fmla="*/ 86 h 1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02" h="137000">
                  <a:moveTo>
                    <a:pt x="2997" y="86"/>
                  </a:moveTo>
                  <a:cubicBezTo>
                    <a:pt x="2006" y="86"/>
                    <a:pt x="305" y="86"/>
                    <a:pt x="305" y="1731"/>
                  </a:cubicBezTo>
                  <a:cubicBezTo>
                    <a:pt x="305" y="2417"/>
                    <a:pt x="730" y="2829"/>
                    <a:pt x="1580" y="3788"/>
                  </a:cubicBezTo>
                  <a:cubicBezTo>
                    <a:pt x="13767" y="14622"/>
                    <a:pt x="27371" y="33136"/>
                    <a:pt x="27371" y="68517"/>
                  </a:cubicBezTo>
                  <a:cubicBezTo>
                    <a:pt x="27371" y="97179"/>
                    <a:pt x="18160" y="118847"/>
                    <a:pt x="2856" y="132286"/>
                  </a:cubicBezTo>
                  <a:cubicBezTo>
                    <a:pt x="447" y="134618"/>
                    <a:pt x="305" y="134755"/>
                    <a:pt x="305" y="135440"/>
                  </a:cubicBezTo>
                  <a:cubicBezTo>
                    <a:pt x="305" y="136126"/>
                    <a:pt x="730" y="137086"/>
                    <a:pt x="2147" y="137086"/>
                  </a:cubicBezTo>
                  <a:cubicBezTo>
                    <a:pt x="3848" y="137086"/>
                    <a:pt x="17310" y="128035"/>
                    <a:pt x="26663" y="110893"/>
                  </a:cubicBezTo>
                  <a:cubicBezTo>
                    <a:pt x="32898" y="99510"/>
                    <a:pt x="37008" y="84700"/>
                    <a:pt x="37008" y="68654"/>
                  </a:cubicBezTo>
                  <a:cubicBezTo>
                    <a:pt x="37008" y="49318"/>
                    <a:pt x="31056" y="19285"/>
                    <a:pt x="2997" y="86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形状 96">
              <a:extLst>
                <a:ext uri="{FF2B5EF4-FFF2-40B4-BE49-F238E27FC236}">
                  <a16:creationId xmlns:a16="http://schemas.microsoft.com/office/drawing/2014/main" id="{65E5FFAD-1BA5-DE4A-311A-AFD73722B14D}"/>
                </a:ext>
              </a:extLst>
            </p:cNvPr>
            <p:cNvSpPr/>
            <p:nvPr>
              <p:custDataLst>
                <p:tags r:id="rId516"/>
              </p:custDataLst>
            </p:nvPr>
          </p:nvSpPr>
          <p:spPr>
            <a:xfrm>
              <a:off x="10561795" y="3036428"/>
              <a:ext cx="69012" cy="61986"/>
            </a:xfrm>
            <a:custGeom>
              <a:avLst/>
              <a:gdLst>
                <a:gd name="connsiteX0" fmla="*/ 69320 w 69012"/>
                <a:gd name="connsiteY0" fmla="*/ 10920 h 61986"/>
                <a:gd name="connsiteX1" fmla="*/ 62235 w 69012"/>
                <a:gd name="connsiteY1" fmla="*/ 86 h 61986"/>
                <a:gd name="connsiteX2" fmla="*/ 54583 w 69012"/>
                <a:gd name="connsiteY2" fmla="*/ 7354 h 61986"/>
                <a:gd name="connsiteX3" fmla="*/ 56992 w 69012"/>
                <a:gd name="connsiteY3" fmla="*/ 11605 h 61986"/>
                <a:gd name="connsiteX4" fmla="*/ 62235 w 69012"/>
                <a:gd name="connsiteY4" fmla="*/ 22576 h 61986"/>
                <a:gd name="connsiteX5" fmla="*/ 36019 w 69012"/>
                <a:gd name="connsiteY5" fmla="*/ 58232 h 61986"/>
                <a:gd name="connsiteX6" fmla="*/ 24540 w 69012"/>
                <a:gd name="connsiteY6" fmla="*/ 46027 h 61986"/>
                <a:gd name="connsiteX7" fmla="*/ 32334 w 69012"/>
                <a:gd name="connsiteY7" fmla="*/ 19285 h 61986"/>
                <a:gd name="connsiteX8" fmla="*/ 34318 w 69012"/>
                <a:gd name="connsiteY8" fmla="*/ 12017 h 61986"/>
                <a:gd name="connsiteX9" fmla="*/ 20856 w 69012"/>
                <a:gd name="connsiteY9" fmla="*/ 223 h 61986"/>
                <a:gd name="connsiteX10" fmla="*/ 308 w 69012"/>
                <a:gd name="connsiteY10" fmla="*/ 21205 h 61986"/>
                <a:gd name="connsiteX11" fmla="*/ 2717 w 69012"/>
                <a:gd name="connsiteY11" fmla="*/ 22988 h 61986"/>
                <a:gd name="connsiteX12" fmla="*/ 5268 w 69012"/>
                <a:gd name="connsiteY12" fmla="*/ 20794 h 61986"/>
                <a:gd name="connsiteX13" fmla="*/ 20431 w 69012"/>
                <a:gd name="connsiteY13" fmla="*/ 4063 h 61986"/>
                <a:gd name="connsiteX14" fmla="*/ 23973 w 69012"/>
                <a:gd name="connsiteY14" fmla="*/ 8863 h 61986"/>
                <a:gd name="connsiteX15" fmla="*/ 21423 w 69012"/>
                <a:gd name="connsiteY15" fmla="*/ 18051 h 61986"/>
                <a:gd name="connsiteX16" fmla="*/ 13770 w 69012"/>
                <a:gd name="connsiteY16" fmla="*/ 44107 h 61986"/>
                <a:gd name="connsiteX17" fmla="*/ 35594 w 69012"/>
                <a:gd name="connsiteY17" fmla="*/ 62072 h 61986"/>
                <a:gd name="connsiteX18" fmla="*/ 69320 w 69012"/>
                <a:gd name="connsiteY18" fmla="*/ 10920 h 6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1986">
                  <a:moveTo>
                    <a:pt x="69320" y="10920"/>
                  </a:moveTo>
                  <a:cubicBezTo>
                    <a:pt x="69320" y="223"/>
                    <a:pt x="62660" y="86"/>
                    <a:pt x="62235" y="86"/>
                  </a:cubicBezTo>
                  <a:cubicBezTo>
                    <a:pt x="58550" y="86"/>
                    <a:pt x="54583" y="3788"/>
                    <a:pt x="54583" y="7354"/>
                  </a:cubicBezTo>
                  <a:cubicBezTo>
                    <a:pt x="54583" y="9685"/>
                    <a:pt x="56000" y="10782"/>
                    <a:pt x="56992" y="11605"/>
                  </a:cubicBezTo>
                  <a:cubicBezTo>
                    <a:pt x="59401" y="13525"/>
                    <a:pt x="62235" y="17091"/>
                    <a:pt x="62235" y="22576"/>
                  </a:cubicBezTo>
                  <a:cubicBezTo>
                    <a:pt x="62235" y="28747"/>
                    <a:pt x="52882" y="58232"/>
                    <a:pt x="36019" y="58232"/>
                  </a:cubicBezTo>
                  <a:cubicBezTo>
                    <a:pt x="24540" y="58232"/>
                    <a:pt x="24540" y="48358"/>
                    <a:pt x="24540" y="46027"/>
                  </a:cubicBezTo>
                  <a:cubicBezTo>
                    <a:pt x="24540" y="39718"/>
                    <a:pt x="27091" y="32039"/>
                    <a:pt x="32334" y="19285"/>
                  </a:cubicBezTo>
                  <a:cubicBezTo>
                    <a:pt x="33468" y="16405"/>
                    <a:pt x="34318" y="14348"/>
                    <a:pt x="34318" y="12017"/>
                  </a:cubicBezTo>
                  <a:cubicBezTo>
                    <a:pt x="34318" y="4886"/>
                    <a:pt x="28083" y="223"/>
                    <a:pt x="20856" y="223"/>
                  </a:cubicBezTo>
                  <a:cubicBezTo>
                    <a:pt x="6685" y="223"/>
                    <a:pt x="308" y="19011"/>
                    <a:pt x="308" y="21205"/>
                  </a:cubicBezTo>
                  <a:cubicBezTo>
                    <a:pt x="308" y="22988"/>
                    <a:pt x="2292" y="22988"/>
                    <a:pt x="2717" y="22988"/>
                  </a:cubicBezTo>
                  <a:cubicBezTo>
                    <a:pt x="4701" y="22988"/>
                    <a:pt x="4843" y="22302"/>
                    <a:pt x="5268" y="20794"/>
                  </a:cubicBezTo>
                  <a:cubicBezTo>
                    <a:pt x="8669" y="9548"/>
                    <a:pt x="14762" y="4063"/>
                    <a:pt x="20431" y="4063"/>
                  </a:cubicBezTo>
                  <a:cubicBezTo>
                    <a:pt x="22840" y="4063"/>
                    <a:pt x="23973" y="5571"/>
                    <a:pt x="23973" y="8863"/>
                  </a:cubicBezTo>
                  <a:cubicBezTo>
                    <a:pt x="23973" y="12017"/>
                    <a:pt x="22840" y="14897"/>
                    <a:pt x="21423" y="18051"/>
                  </a:cubicBezTo>
                  <a:cubicBezTo>
                    <a:pt x="15329" y="33273"/>
                    <a:pt x="13770" y="39170"/>
                    <a:pt x="13770" y="44107"/>
                  </a:cubicBezTo>
                  <a:cubicBezTo>
                    <a:pt x="13770" y="57683"/>
                    <a:pt x="24824" y="62072"/>
                    <a:pt x="35594" y="62072"/>
                  </a:cubicBezTo>
                  <a:cubicBezTo>
                    <a:pt x="59401" y="62072"/>
                    <a:pt x="69320" y="22165"/>
                    <a:pt x="69320" y="10920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形状 97">
              <a:extLst>
                <a:ext uri="{FF2B5EF4-FFF2-40B4-BE49-F238E27FC236}">
                  <a16:creationId xmlns:a16="http://schemas.microsoft.com/office/drawing/2014/main" id="{9ADDA3FC-1BAB-C022-512D-B940C07030BD}"/>
                </a:ext>
              </a:extLst>
            </p:cNvPr>
            <p:cNvSpPr/>
            <p:nvPr>
              <p:custDataLst>
                <p:tags r:id="rId517"/>
              </p:custDataLst>
            </p:nvPr>
          </p:nvSpPr>
          <p:spPr>
            <a:xfrm>
              <a:off x="10650407" y="2972683"/>
              <a:ext cx="50407" cy="65238"/>
            </a:xfrm>
            <a:custGeom>
              <a:avLst/>
              <a:gdLst>
                <a:gd name="connsiteX0" fmla="*/ 50720 w 50407"/>
                <a:gd name="connsiteY0" fmla="*/ 46416 h 65238"/>
                <a:gd name="connsiteX1" fmla="*/ 46469 w 50407"/>
                <a:gd name="connsiteY1" fmla="*/ 46416 h 65238"/>
                <a:gd name="connsiteX2" fmla="*/ 43534 w 50407"/>
                <a:gd name="connsiteY2" fmla="*/ 55330 h 65238"/>
                <a:gd name="connsiteX3" fmla="*/ 32703 w 50407"/>
                <a:gd name="connsiteY3" fmla="*/ 55917 h 65238"/>
                <a:gd name="connsiteX4" fmla="*/ 12864 w 50407"/>
                <a:gd name="connsiteY4" fmla="*/ 55917 h 65238"/>
                <a:gd name="connsiteX5" fmla="*/ 33108 w 50407"/>
                <a:gd name="connsiteY5" fmla="*/ 41714 h 65238"/>
                <a:gd name="connsiteX6" fmla="*/ 50720 w 50407"/>
                <a:gd name="connsiteY6" fmla="*/ 19576 h 65238"/>
                <a:gd name="connsiteX7" fmla="*/ 23998 w 50407"/>
                <a:gd name="connsiteY7" fmla="*/ 83 h 65238"/>
                <a:gd name="connsiteX8" fmla="*/ 312 w 50407"/>
                <a:gd name="connsiteY8" fmla="*/ 17323 h 65238"/>
                <a:gd name="connsiteX9" fmla="*/ 6183 w 50407"/>
                <a:gd name="connsiteY9" fmla="*/ 23298 h 65238"/>
                <a:gd name="connsiteX10" fmla="*/ 12155 w 50407"/>
                <a:gd name="connsiteY10" fmla="*/ 17519 h 65238"/>
                <a:gd name="connsiteX11" fmla="*/ 6386 w 50407"/>
                <a:gd name="connsiteY11" fmla="*/ 11739 h 65238"/>
                <a:gd name="connsiteX12" fmla="*/ 21872 w 50407"/>
                <a:gd name="connsiteY12" fmla="*/ 4393 h 65238"/>
                <a:gd name="connsiteX13" fmla="*/ 39890 w 50407"/>
                <a:gd name="connsiteY13" fmla="*/ 19674 h 65238"/>
                <a:gd name="connsiteX14" fmla="*/ 26225 w 50407"/>
                <a:gd name="connsiteY14" fmla="*/ 40538 h 65238"/>
                <a:gd name="connsiteX15" fmla="*/ 1527 w 50407"/>
                <a:gd name="connsiteY15" fmla="*/ 60815 h 65238"/>
                <a:gd name="connsiteX16" fmla="*/ 312 w 50407"/>
                <a:gd name="connsiteY16" fmla="*/ 62382 h 65238"/>
                <a:gd name="connsiteX17" fmla="*/ 312 w 50407"/>
                <a:gd name="connsiteY17" fmla="*/ 65321 h 65238"/>
                <a:gd name="connsiteX18" fmla="*/ 47380 w 50407"/>
                <a:gd name="connsiteY18" fmla="*/ 65321 h 65238"/>
                <a:gd name="connsiteX19" fmla="*/ 50720 w 50407"/>
                <a:gd name="connsiteY19" fmla="*/ 46416 h 6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5238">
                  <a:moveTo>
                    <a:pt x="50720" y="46416"/>
                  </a:moveTo>
                  <a:lnTo>
                    <a:pt x="46469" y="46416"/>
                  </a:lnTo>
                  <a:cubicBezTo>
                    <a:pt x="46165" y="48277"/>
                    <a:pt x="45153" y="54350"/>
                    <a:pt x="43534" y="55330"/>
                  </a:cubicBezTo>
                  <a:cubicBezTo>
                    <a:pt x="42724" y="55917"/>
                    <a:pt x="34221" y="55917"/>
                    <a:pt x="32703" y="55917"/>
                  </a:cubicBezTo>
                  <a:lnTo>
                    <a:pt x="12864" y="55917"/>
                  </a:lnTo>
                  <a:cubicBezTo>
                    <a:pt x="19544" y="51117"/>
                    <a:pt x="27035" y="45632"/>
                    <a:pt x="33108" y="41714"/>
                  </a:cubicBezTo>
                  <a:cubicBezTo>
                    <a:pt x="42218" y="35641"/>
                    <a:pt x="50720" y="29959"/>
                    <a:pt x="50720" y="19576"/>
                  </a:cubicBezTo>
                  <a:cubicBezTo>
                    <a:pt x="50720" y="7038"/>
                    <a:pt x="38472" y="83"/>
                    <a:pt x="23998" y="83"/>
                  </a:cubicBezTo>
                  <a:cubicBezTo>
                    <a:pt x="10333" y="83"/>
                    <a:pt x="312" y="7723"/>
                    <a:pt x="312" y="17323"/>
                  </a:cubicBezTo>
                  <a:cubicBezTo>
                    <a:pt x="312" y="22417"/>
                    <a:pt x="4766" y="23298"/>
                    <a:pt x="6183" y="23298"/>
                  </a:cubicBezTo>
                  <a:cubicBezTo>
                    <a:pt x="8916" y="23298"/>
                    <a:pt x="12155" y="21535"/>
                    <a:pt x="12155" y="17519"/>
                  </a:cubicBezTo>
                  <a:cubicBezTo>
                    <a:pt x="12155" y="13992"/>
                    <a:pt x="9523" y="12033"/>
                    <a:pt x="6386" y="11739"/>
                  </a:cubicBezTo>
                  <a:cubicBezTo>
                    <a:pt x="9220" y="7331"/>
                    <a:pt x="15091" y="4393"/>
                    <a:pt x="21872" y="4393"/>
                  </a:cubicBezTo>
                  <a:cubicBezTo>
                    <a:pt x="31691" y="4393"/>
                    <a:pt x="39890" y="10074"/>
                    <a:pt x="39890" y="19674"/>
                  </a:cubicBezTo>
                  <a:cubicBezTo>
                    <a:pt x="39890" y="27902"/>
                    <a:pt x="34019" y="34171"/>
                    <a:pt x="26225" y="40538"/>
                  </a:cubicBezTo>
                  <a:lnTo>
                    <a:pt x="1527" y="60815"/>
                  </a:lnTo>
                  <a:cubicBezTo>
                    <a:pt x="515" y="61697"/>
                    <a:pt x="414" y="61697"/>
                    <a:pt x="312" y="62382"/>
                  </a:cubicBezTo>
                  <a:lnTo>
                    <a:pt x="312" y="65321"/>
                  </a:lnTo>
                  <a:lnTo>
                    <a:pt x="47380" y="65321"/>
                  </a:lnTo>
                  <a:lnTo>
                    <a:pt x="50720" y="46416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形状 98">
              <a:extLst>
                <a:ext uri="{FF2B5EF4-FFF2-40B4-BE49-F238E27FC236}">
                  <a16:creationId xmlns:a16="http://schemas.microsoft.com/office/drawing/2014/main" id="{E7248D0D-5005-D474-2836-99D75CAC85AF}"/>
                </a:ext>
              </a:extLst>
            </p:cNvPr>
            <p:cNvSpPr/>
            <p:nvPr>
              <p:custDataLst>
                <p:tags r:id="rId518"/>
              </p:custDataLst>
            </p:nvPr>
          </p:nvSpPr>
          <p:spPr>
            <a:xfrm>
              <a:off x="9983376" y="3139164"/>
              <a:ext cx="736828" cy="7835"/>
            </a:xfrm>
            <a:custGeom>
              <a:avLst/>
              <a:gdLst>
                <a:gd name="connsiteX0" fmla="*/ 0 w 736828"/>
                <a:gd name="connsiteY0" fmla="*/ 0 h 7835"/>
                <a:gd name="connsiteX1" fmla="*/ 736829 w 736828"/>
                <a:gd name="connsiteY1" fmla="*/ 0 h 7835"/>
                <a:gd name="connsiteX2" fmla="*/ 736829 w 736828"/>
                <a:gd name="connsiteY2" fmla="*/ 7836 h 7835"/>
                <a:gd name="connsiteX3" fmla="*/ 0 w 736828"/>
                <a:gd name="connsiteY3" fmla="*/ 7836 h 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6828" h="7835">
                  <a:moveTo>
                    <a:pt x="0" y="0"/>
                  </a:moveTo>
                  <a:lnTo>
                    <a:pt x="736829" y="0"/>
                  </a:lnTo>
                  <a:lnTo>
                    <a:pt x="736829" y="7836"/>
                  </a:lnTo>
                  <a:lnTo>
                    <a:pt x="0" y="7836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形状 99">
              <a:extLst>
                <a:ext uri="{FF2B5EF4-FFF2-40B4-BE49-F238E27FC236}">
                  <a16:creationId xmlns:a16="http://schemas.microsoft.com/office/drawing/2014/main" id="{BE2B4E00-5F5B-4FC5-9F12-0276DC416734}"/>
                </a:ext>
              </a:extLst>
            </p:cNvPr>
            <p:cNvSpPr/>
            <p:nvPr>
              <p:custDataLst>
                <p:tags r:id="rId519"/>
              </p:custDataLst>
            </p:nvPr>
          </p:nvSpPr>
          <p:spPr>
            <a:xfrm>
              <a:off x="10217919" y="3161437"/>
              <a:ext cx="123003" cy="137137"/>
            </a:xfrm>
            <a:custGeom>
              <a:avLst/>
              <a:gdLst>
                <a:gd name="connsiteX0" fmla="*/ 49747 w 123003"/>
                <a:gd name="connsiteY0" fmla="*/ 122279 h 137137"/>
                <a:gd name="connsiteX1" fmla="*/ 21972 w 123003"/>
                <a:gd name="connsiteY1" fmla="*/ 68932 h 137137"/>
                <a:gd name="connsiteX2" fmla="*/ 19705 w 123003"/>
                <a:gd name="connsiteY2" fmla="*/ 66738 h 137137"/>
                <a:gd name="connsiteX3" fmla="*/ 17438 w 123003"/>
                <a:gd name="connsiteY3" fmla="*/ 67835 h 137137"/>
                <a:gd name="connsiteX4" fmla="*/ 2275 w 123003"/>
                <a:gd name="connsiteY4" fmla="*/ 77572 h 137137"/>
                <a:gd name="connsiteX5" fmla="*/ 291 w 123003"/>
                <a:gd name="connsiteY5" fmla="*/ 79903 h 137137"/>
                <a:gd name="connsiteX6" fmla="*/ 2275 w 123003"/>
                <a:gd name="connsiteY6" fmla="*/ 81823 h 137137"/>
                <a:gd name="connsiteX7" fmla="*/ 4967 w 123003"/>
                <a:gd name="connsiteY7" fmla="*/ 80589 h 137137"/>
                <a:gd name="connsiteX8" fmla="*/ 12336 w 123003"/>
                <a:gd name="connsiteY8" fmla="*/ 75652 h 137137"/>
                <a:gd name="connsiteX9" fmla="*/ 43370 w 123003"/>
                <a:gd name="connsiteY9" fmla="*/ 134895 h 137137"/>
                <a:gd name="connsiteX10" fmla="*/ 46630 w 123003"/>
                <a:gd name="connsiteY10" fmla="*/ 137227 h 137137"/>
                <a:gd name="connsiteX11" fmla="*/ 50881 w 123003"/>
                <a:gd name="connsiteY11" fmla="*/ 134621 h 137137"/>
                <a:gd name="connsiteX12" fmla="*/ 122160 w 123003"/>
                <a:gd name="connsiteY12" fmla="*/ 6261 h 137137"/>
                <a:gd name="connsiteX13" fmla="*/ 123294 w 123003"/>
                <a:gd name="connsiteY13" fmla="*/ 3518 h 137137"/>
                <a:gd name="connsiteX14" fmla="*/ 119893 w 123003"/>
                <a:gd name="connsiteY14" fmla="*/ 89 h 137137"/>
                <a:gd name="connsiteX15" fmla="*/ 116209 w 123003"/>
                <a:gd name="connsiteY15" fmla="*/ 2969 h 137137"/>
                <a:gd name="connsiteX16" fmla="*/ 49747 w 123003"/>
                <a:gd name="connsiteY16" fmla="*/ 122279 h 13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7137">
                  <a:moveTo>
                    <a:pt x="49747" y="122279"/>
                  </a:moveTo>
                  <a:lnTo>
                    <a:pt x="21972" y="68932"/>
                  </a:lnTo>
                  <a:cubicBezTo>
                    <a:pt x="21264" y="67561"/>
                    <a:pt x="20839" y="66738"/>
                    <a:pt x="19705" y="66738"/>
                  </a:cubicBezTo>
                  <a:cubicBezTo>
                    <a:pt x="19138" y="66738"/>
                    <a:pt x="18855" y="66738"/>
                    <a:pt x="17438" y="67835"/>
                  </a:cubicBezTo>
                  <a:lnTo>
                    <a:pt x="2275" y="77572"/>
                  </a:lnTo>
                  <a:cubicBezTo>
                    <a:pt x="291" y="78806"/>
                    <a:pt x="291" y="79492"/>
                    <a:pt x="291" y="79903"/>
                  </a:cubicBezTo>
                  <a:cubicBezTo>
                    <a:pt x="291" y="80726"/>
                    <a:pt x="999" y="81823"/>
                    <a:pt x="2275" y="81823"/>
                  </a:cubicBezTo>
                  <a:cubicBezTo>
                    <a:pt x="2842" y="81823"/>
                    <a:pt x="3125" y="81823"/>
                    <a:pt x="4967" y="80589"/>
                  </a:cubicBezTo>
                  <a:cubicBezTo>
                    <a:pt x="6526" y="79492"/>
                    <a:pt x="10636" y="76749"/>
                    <a:pt x="12336" y="75652"/>
                  </a:cubicBezTo>
                  <a:lnTo>
                    <a:pt x="43370" y="134895"/>
                  </a:lnTo>
                  <a:cubicBezTo>
                    <a:pt x="44362" y="136952"/>
                    <a:pt x="44646" y="137227"/>
                    <a:pt x="46630" y="137227"/>
                  </a:cubicBezTo>
                  <a:cubicBezTo>
                    <a:pt x="47905" y="137227"/>
                    <a:pt x="49464" y="137227"/>
                    <a:pt x="50881" y="134621"/>
                  </a:cubicBezTo>
                  <a:lnTo>
                    <a:pt x="122160" y="6261"/>
                  </a:lnTo>
                  <a:cubicBezTo>
                    <a:pt x="123294" y="4478"/>
                    <a:pt x="123294" y="4204"/>
                    <a:pt x="123294" y="3518"/>
                  </a:cubicBezTo>
                  <a:cubicBezTo>
                    <a:pt x="123294" y="1324"/>
                    <a:pt x="121452" y="89"/>
                    <a:pt x="119893" y="89"/>
                  </a:cubicBezTo>
                  <a:cubicBezTo>
                    <a:pt x="117767" y="89"/>
                    <a:pt x="117059" y="1324"/>
                    <a:pt x="116209" y="2969"/>
                  </a:cubicBezTo>
                  <a:lnTo>
                    <a:pt x="49747" y="122279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形状 100">
              <a:extLst>
                <a:ext uri="{FF2B5EF4-FFF2-40B4-BE49-F238E27FC236}">
                  <a16:creationId xmlns:a16="http://schemas.microsoft.com/office/drawing/2014/main" id="{685FDC4F-6421-F144-E2E7-2EC19BAE3695}"/>
                </a:ext>
              </a:extLst>
            </p:cNvPr>
            <p:cNvSpPr/>
            <p:nvPr>
              <p:custDataLst>
                <p:tags r:id="rId520"/>
              </p:custDataLst>
            </p:nvPr>
          </p:nvSpPr>
          <p:spPr>
            <a:xfrm>
              <a:off x="10337591" y="3161496"/>
              <a:ext cx="161391" cy="6660"/>
            </a:xfrm>
            <a:custGeom>
              <a:avLst/>
              <a:gdLst>
                <a:gd name="connsiteX0" fmla="*/ 0 w 161391"/>
                <a:gd name="connsiteY0" fmla="*/ 0 h 6660"/>
                <a:gd name="connsiteX1" fmla="*/ 161391 w 161391"/>
                <a:gd name="connsiteY1" fmla="*/ 0 h 6660"/>
                <a:gd name="connsiteX2" fmla="*/ 161391 w 161391"/>
                <a:gd name="connsiteY2" fmla="*/ 6661 h 6660"/>
                <a:gd name="connsiteX3" fmla="*/ 0 w 161391"/>
                <a:gd name="connsiteY3" fmla="*/ 6661 h 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6660">
                  <a:moveTo>
                    <a:pt x="0" y="0"/>
                  </a:moveTo>
                  <a:lnTo>
                    <a:pt x="161391" y="0"/>
                  </a:lnTo>
                  <a:lnTo>
                    <a:pt x="161391" y="6661"/>
                  </a:lnTo>
                  <a:lnTo>
                    <a:pt x="0" y="6661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形状 101">
              <a:extLst>
                <a:ext uri="{FF2B5EF4-FFF2-40B4-BE49-F238E27FC236}">
                  <a16:creationId xmlns:a16="http://schemas.microsoft.com/office/drawing/2014/main" id="{54CF5535-616C-4BB8-8FE2-82A2BBB81C53}"/>
                </a:ext>
              </a:extLst>
            </p:cNvPr>
            <p:cNvSpPr/>
            <p:nvPr>
              <p:custDataLst>
                <p:tags r:id="rId521"/>
              </p:custDataLst>
            </p:nvPr>
          </p:nvSpPr>
          <p:spPr>
            <a:xfrm>
              <a:off x="10353037" y="3190687"/>
              <a:ext cx="51581" cy="91059"/>
            </a:xfrm>
            <a:custGeom>
              <a:avLst/>
              <a:gdLst>
                <a:gd name="connsiteX0" fmla="*/ 32324 w 51581"/>
                <a:gd name="connsiteY0" fmla="*/ 3935 h 91059"/>
                <a:gd name="connsiteX1" fmla="*/ 28072 w 51581"/>
                <a:gd name="connsiteY1" fmla="*/ 95 h 91059"/>
                <a:gd name="connsiteX2" fmla="*/ 297 w 51581"/>
                <a:gd name="connsiteY2" fmla="*/ 8872 h 91059"/>
                <a:gd name="connsiteX3" fmla="*/ 297 w 51581"/>
                <a:gd name="connsiteY3" fmla="*/ 13809 h 91059"/>
                <a:gd name="connsiteX4" fmla="*/ 20845 w 51581"/>
                <a:gd name="connsiteY4" fmla="*/ 9969 h 91059"/>
                <a:gd name="connsiteX5" fmla="*/ 20845 w 51581"/>
                <a:gd name="connsiteY5" fmla="*/ 79909 h 91059"/>
                <a:gd name="connsiteX6" fmla="*/ 6674 w 51581"/>
                <a:gd name="connsiteY6" fmla="*/ 86217 h 91059"/>
                <a:gd name="connsiteX7" fmla="*/ 1289 w 51581"/>
                <a:gd name="connsiteY7" fmla="*/ 86217 h 91059"/>
                <a:gd name="connsiteX8" fmla="*/ 1289 w 51581"/>
                <a:gd name="connsiteY8" fmla="*/ 91154 h 91059"/>
                <a:gd name="connsiteX9" fmla="*/ 26514 w 51581"/>
                <a:gd name="connsiteY9" fmla="*/ 90606 h 91059"/>
                <a:gd name="connsiteX10" fmla="*/ 51879 w 51581"/>
                <a:gd name="connsiteY10" fmla="*/ 91154 h 91059"/>
                <a:gd name="connsiteX11" fmla="*/ 51879 w 51581"/>
                <a:gd name="connsiteY11" fmla="*/ 86217 h 91059"/>
                <a:gd name="connsiteX12" fmla="*/ 46494 w 51581"/>
                <a:gd name="connsiteY12" fmla="*/ 86217 h 91059"/>
                <a:gd name="connsiteX13" fmla="*/ 32324 w 51581"/>
                <a:gd name="connsiteY13" fmla="*/ 79909 h 91059"/>
                <a:gd name="connsiteX14" fmla="*/ 32324 w 51581"/>
                <a:gd name="connsiteY14" fmla="*/ 3935 h 9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1059">
                  <a:moveTo>
                    <a:pt x="32324" y="3935"/>
                  </a:moveTo>
                  <a:cubicBezTo>
                    <a:pt x="32324" y="232"/>
                    <a:pt x="32040" y="95"/>
                    <a:pt x="28072" y="95"/>
                  </a:cubicBezTo>
                  <a:cubicBezTo>
                    <a:pt x="19003" y="8735"/>
                    <a:pt x="6108" y="8872"/>
                    <a:pt x="297" y="8872"/>
                  </a:cubicBezTo>
                  <a:lnTo>
                    <a:pt x="297" y="13809"/>
                  </a:lnTo>
                  <a:cubicBezTo>
                    <a:pt x="3698" y="13809"/>
                    <a:pt x="13051" y="13809"/>
                    <a:pt x="20845" y="9969"/>
                  </a:cubicBezTo>
                  <a:lnTo>
                    <a:pt x="20845" y="79909"/>
                  </a:lnTo>
                  <a:cubicBezTo>
                    <a:pt x="20845" y="84435"/>
                    <a:pt x="20845" y="86217"/>
                    <a:pt x="6674" y="86217"/>
                  </a:cubicBezTo>
                  <a:lnTo>
                    <a:pt x="1289" y="86217"/>
                  </a:lnTo>
                  <a:lnTo>
                    <a:pt x="1289" y="91154"/>
                  </a:lnTo>
                  <a:cubicBezTo>
                    <a:pt x="3840" y="91017"/>
                    <a:pt x="21270" y="90606"/>
                    <a:pt x="26514" y="90606"/>
                  </a:cubicBezTo>
                  <a:cubicBezTo>
                    <a:pt x="30907" y="90606"/>
                    <a:pt x="48762" y="91017"/>
                    <a:pt x="51879" y="91154"/>
                  </a:cubicBezTo>
                  <a:lnTo>
                    <a:pt x="51879" y="86217"/>
                  </a:lnTo>
                  <a:lnTo>
                    <a:pt x="46494" y="86217"/>
                  </a:lnTo>
                  <a:cubicBezTo>
                    <a:pt x="32324" y="86217"/>
                    <a:pt x="32324" y="84435"/>
                    <a:pt x="32324" y="79909"/>
                  </a:cubicBezTo>
                  <a:lnTo>
                    <a:pt x="32324" y="3935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形状 102">
              <a:extLst>
                <a:ext uri="{FF2B5EF4-FFF2-40B4-BE49-F238E27FC236}">
                  <a16:creationId xmlns:a16="http://schemas.microsoft.com/office/drawing/2014/main" id="{8E6FE4DF-87BA-419B-5F85-141B125DBFC8}"/>
                </a:ext>
              </a:extLst>
            </p:cNvPr>
            <p:cNvSpPr/>
            <p:nvPr>
              <p:custDataLst>
                <p:tags r:id="rId522"/>
              </p:custDataLst>
            </p:nvPr>
          </p:nvSpPr>
          <p:spPr>
            <a:xfrm>
              <a:off x="10423813" y="3189316"/>
              <a:ext cx="69437" cy="92430"/>
            </a:xfrm>
            <a:custGeom>
              <a:avLst/>
              <a:gdLst>
                <a:gd name="connsiteX0" fmla="*/ 69739 w 69437"/>
                <a:gd name="connsiteY0" fmla="*/ 70035 h 92430"/>
                <a:gd name="connsiteX1" fmla="*/ 69739 w 69437"/>
                <a:gd name="connsiteY1" fmla="*/ 65098 h 92430"/>
                <a:gd name="connsiteX2" fmla="*/ 54009 w 69437"/>
                <a:gd name="connsiteY2" fmla="*/ 65098 h 92430"/>
                <a:gd name="connsiteX3" fmla="*/ 54009 w 69437"/>
                <a:gd name="connsiteY3" fmla="*/ 3935 h 92430"/>
                <a:gd name="connsiteX4" fmla="*/ 50891 w 69437"/>
                <a:gd name="connsiteY4" fmla="*/ 95 h 92430"/>
                <a:gd name="connsiteX5" fmla="*/ 47207 w 69437"/>
                <a:gd name="connsiteY5" fmla="*/ 2015 h 92430"/>
                <a:gd name="connsiteX6" fmla="*/ 301 w 69437"/>
                <a:gd name="connsiteY6" fmla="*/ 65098 h 92430"/>
                <a:gd name="connsiteX7" fmla="*/ 301 w 69437"/>
                <a:gd name="connsiteY7" fmla="*/ 70035 h 92430"/>
                <a:gd name="connsiteX8" fmla="*/ 41964 w 69437"/>
                <a:gd name="connsiteY8" fmla="*/ 70035 h 92430"/>
                <a:gd name="connsiteX9" fmla="*/ 41964 w 69437"/>
                <a:gd name="connsiteY9" fmla="*/ 81280 h 92430"/>
                <a:gd name="connsiteX10" fmla="*/ 30485 w 69437"/>
                <a:gd name="connsiteY10" fmla="*/ 87589 h 92430"/>
                <a:gd name="connsiteX11" fmla="*/ 26659 w 69437"/>
                <a:gd name="connsiteY11" fmla="*/ 87589 h 92430"/>
                <a:gd name="connsiteX12" fmla="*/ 26659 w 69437"/>
                <a:gd name="connsiteY12" fmla="*/ 92526 h 92430"/>
                <a:gd name="connsiteX13" fmla="*/ 47916 w 69437"/>
                <a:gd name="connsiteY13" fmla="*/ 91977 h 92430"/>
                <a:gd name="connsiteX14" fmla="*/ 69314 w 69437"/>
                <a:gd name="connsiteY14" fmla="*/ 92526 h 92430"/>
                <a:gd name="connsiteX15" fmla="*/ 69314 w 69437"/>
                <a:gd name="connsiteY15" fmla="*/ 87589 h 92430"/>
                <a:gd name="connsiteX16" fmla="*/ 65487 w 69437"/>
                <a:gd name="connsiteY16" fmla="*/ 87589 h 92430"/>
                <a:gd name="connsiteX17" fmla="*/ 54009 w 69437"/>
                <a:gd name="connsiteY17" fmla="*/ 81280 h 92430"/>
                <a:gd name="connsiteX18" fmla="*/ 54009 w 69437"/>
                <a:gd name="connsiteY18" fmla="*/ 70035 h 92430"/>
                <a:gd name="connsiteX19" fmla="*/ 69739 w 69437"/>
                <a:gd name="connsiteY19" fmla="*/ 70035 h 92430"/>
                <a:gd name="connsiteX20" fmla="*/ 42956 w 69437"/>
                <a:gd name="connsiteY20" fmla="*/ 14906 h 92430"/>
                <a:gd name="connsiteX21" fmla="*/ 42956 w 69437"/>
                <a:gd name="connsiteY21" fmla="*/ 65098 h 92430"/>
                <a:gd name="connsiteX22" fmla="*/ 5545 w 69437"/>
                <a:gd name="connsiteY22" fmla="*/ 65098 h 92430"/>
                <a:gd name="connsiteX23" fmla="*/ 42956 w 69437"/>
                <a:gd name="connsiteY23" fmla="*/ 14906 h 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2430">
                  <a:moveTo>
                    <a:pt x="69739" y="70035"/>
                  </a:moveTo>
                  <a:lnTo>
                    <a:pt x="69739" y="65098"/>
                  </a:lnTo>
                  <a:lnTo>
                    <a:pt x="54009" y="65098"/>
                  </a:lnTo>
                  <a:lnTo>
                    <a:pt x="54009" y="3935"/>
                  </a:lnTo>
                  <a:cubicBezTo>
                    <a:pt x="54009" y="1055"/>
                    <a:pt x="54009" y="95"/>
                    <a:pt x="50891" y="95"/>
                  </a:cubicBezTo>
                  <a:cubicBezTo>
                    <a:pt x="49191" y="95"/>
                    <a:pt x="48624" y="95"/>
                    <a:pt x="47207" y="2015"/>
                  </a:cubicBezTo>
                  <a:lnTo>
                    <a:pt x="301" y="65098"/>
                  </a:lnTo>
                  <a:lnTo>
                    <a:pt x="301" y="70035"/>
                  </a:lnTo>
                  <a:lnTo>
                    <a:pt x="41964" y="70035"/>
                  </a:lnTo>
                  <a:lnTo>
                    <a:pt x="41964" y="81280"/>
                  </a:lnTo>
                  <a:cubicBezTo>
                    <a:pt x="41964" y="85943"/>
                    <a:pt x="41964" y="87589"/>
                    <a:pt x="30485" y="87589"/>
                  </a:cubicBezTo>
                  <a:lnTo>
                    <a:pt x="26659" y="87589"/>
                  </a:lnTo>
                  <a:lnTo>
                    <a:pt x="26659" y="92526"/>
                  </a:lnTo>
                  <a:cubicBezTo>
                    <a:pt x="33745" y="92251"/>
                    <a:pt x="42814" y="91977"/>
                    <a:pt x="47916" y="91977"/>
                  </a:cubicBezTo>
                  <a:cubicBezTo>
                    <a:pt x="53159" y="91977"/>
                    <a:pt x="62228" y="92251"/>
                    <a:pt x="69314" y="92526"/>
                  </a:cubicBezTo>
                  <a:lnTo>
                    <a:pt x="69314" y="87589"/>
                  </a:lnTo>
                  <a:lnTo>
                    <a:pt x="65487" y="87589"/>
                  </a:lnTo>
                  <a:cubicBezTo>
                    <a:pt x="54009" y="87589"/>
                    <a:pt x="54009" y="85943"/>
                    <a:pt x="54009" y="81280"/>
                  </a:cubicBezTo>
                  <a:lnTo>
                    <a:pt x="54009" y="70035"/>
                  </a:lnTo>
                  <a:lnTo>
                    <a:pt x="69739" y="70035"/>
                  </a:lnTo>
                  <a:close/>
                  <a:moveTo>
                    <a:pt x="42956" y="14906"/>
                  </a:moveTo>
                  <a:lnTo>
                    <a:pt x="42956" y="65098"/>
                  </a:lnTo>
                  <a:lnTo>
                    <a:pt x="5545" y="65098"/>
                  </a:lnTo>
                  <a:lnTo>
                    <a:pt x="42956" y="14906"/>
                  </a:ln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形状 103">
              <a:extLst>
                <a:ext uri="{FF2B5EF4-FFF2-40B4-BE49-F238E27FC236}">
                  <a16:creationId xmlns:a16="http://schemas.microsoft.com/office/drawing/2014/main" id="{C44BF04E-C1B8-917A-5D39-72237A1B1A2D}"/>
                </a:ext>
              </a:extLst>
            </p:cNvPr>
            <p:cNvSpPr/>
            <p:nvPr>
              <p:custDataLst>
                <p:tags r:id="rId523"/>
              </p:custDataLst>
            </p:nvPr>
          </p:nvSpPr>
          <p:spPr>
            <a:xfrm>
              <a:off x="10852600" y="2687586"/>
              <a:ext cx="105471" cy="587535"/>
            </a:xfrm>
            <a:custGeom>
              <a:avLst/>
              <a:gdLst>
                <a:gd name="connsiteX0" fmla="*/ 105794 w 105471"/>
                <a:gd name="connsiteY0" fmla="*/ 293931 h 587535"/>
                <a:gd name="connsiteX1" fmla="*/ 63889 w 105471"/>
                <a:gd name="connsiteY1" fmla="*/ 78821 h 587535"/>
                <a:gd name="connsiteX2" fmla="*/ 10242 w 105471"/>
                <a:gd name="connsiteY2" fmla="*/ 1829 h 587535"/>
                <a:gd name="connsiteX3" fmla="*/ 4776 w 105471"/>
                <a:gd name="connsiteY3" fmla="*/ 65 h 587535"/>
                <a:gd name="connsiteX4" fmla="*/ 322 w 105471"/>
                <a:gd name="connsiteY4" fmla="*/ 2024 h 587535"/>
                <a:gd name="connsiteX5" fmla="*/ 1537 w 105471"/>
                <a:gd name="connsiteY5" fmla="*/ 4375 h 587535"/>
                <a:gd name="connsiteX6" fmla="*/ 49111 w 105471"/>
                <a:gd name="connsiteY6" fmla="*/ 79409 h 587535"/>
                <a:gd name="connsiteX7" fmla="*/ 86157 w 105471"/>
                <a:gd name="connsiteY7" fmla="*/ 293735 h 587535"/>
                <a:gd name="connsiteX8" fmla="*/ 46277 w 105471"/>
                <a:gd name="connsiteY8" fmla="*/ 514722 h 587535"/>
                <a:gd name="connsiteX9" fmla="*/ 1132 w 105471"/>
                <a:gd name="connsiteY9" fmla="*/ 583879 h 587535"/>
                <a:gd name="connsiteX10" fmla="*/ 322 w 105471"/>
                <a:gd name="connsiteY10" fmla="*/ 585642 h 587535"/>
                <a:gd name="connsiteX11" fmla="*/ 4776 w 105471"/>
                <a:gd name="connsiteY11" fmla="*/ 587601 h 587535"/>
                <a:gd name="connsiteX12" fmla="*/ 8623 w 105471"/>
                <a:gd name="connsiteY12" fmla="*/ 587209 h 587535"/>
                <a:gd name="connsiteX13" fmla="*/ 37167 w 105471"/>
                <a:gd name="connsiteY13" fmla="*/ 553708 h 587535"/>
                <a:gd name="connsiteX14" fmla="*/ 99316 w 105471"/>
                <a:gd name="connsiteY14" fmla="*/ 389535 h 587535"/>
                <a:gd name="connsiteX15" fmla="*/ 105794 w 105471"/>
                <a:gd name="connsiteY15" fmla="*/ 293931 h 58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471" h="587535">
                  <a:moveTo>
                    <a:pt x="105794" y="293931"/>
                  </a:moveTo>
                  <a:cubicBezTo>
                    <a:pt x="105794" y="220661"/>
                    <a:pt x="96279" y="145823"/>
                    <a:pt x="63889" y="78821"/>
                  </a:cubicBezTo>
                  <a:cubicBezTo>
                    <a:pt x="49516" y="49043"/>
                    <a:pt x="30284" y="22203"/>
                    <a:pt x="10242" y="1829"/>
                  </a:cubicBezTo>
                  <a:cubicBezTo>
                    <a:pt x="8420" y="261"/>
                    <a:pt x="8218" y="65"/>
                    <a:pt x="4776" y="65"/>
                  </a:cubicBezTo>
                  <a:cubicBezTo>
                    <a:pt x="1942" y="65"/>
                    <a:pt x="322" y="65"/>
                    <a:pt x="322" y="2024"/>
                  </a:cubicBezTo>
                  <a:cubicBezTo>
                    <a:pt x="322" y="2808"/>
                    <a:pt x="1132" y="3788"/>
                    <a:pt x="1537" y="4375"/>
                  </a:cubicBezTo>
                  <a:cubicBezTo>
                    <a:pt x="20971" y="27101"/>
                    <a:pt x="37167" y="52178"/>
                    <a:pt x="49111" y="79409"/>
                  </a:cubicBezTo>
                  <a:cubicBezTo>
                    <a:pt x="75630" y="139358"/>
                    <a:pt x="86157" y="209494"/>
                    <a:pt x="86157" y="293735"/>
                  </a:cubicBezTo>
                  <a:cubicBezTo>
                    <a:pt x="86157" y="377193"/>
                    <a:pt x="76238" y="450464"/>
                    <a:pt x="46277" y="514722"/>
                  </a:cubicBezTo>
                  <a:cubicBezTo>
                    <a:pt x="34535" y="539603"/>
                    <a:pt x="19149" y="562720"/>
                    <a:pt x="1132" y="583879"/>
                  </a:cubicBezTo>
                  <a:cubicBezTo>
                    <a:pt x="930" y="584270"/>
                    <a:pt x="322" y="585054"/>
                    <a:pt x="322" y="585642"/>
                  </a:cubicBezTo>
                  <a:cubicBezTo>
                    <a:pt x="322" y="587601"/>
                    <a:pt x="1942" y="587601"/>
                    <a:pt x="4776" y="587601"/>
                  </a:cubicBezTo>
                  <a:cubicBezTo>
                    <a:pt x="7813" y="587601"/>
                    <a:pt x="8218" y="587601"/>
                    <a:pt x="8623" y="587209"/>
                  </a:cubicBezTo>
                  <a:cubicBezTo>
                    <a:pt x="8825" y="587013"/>
                    <a:pt x="21376" y="575259"/>
                    <a:pt x="37167" y="553708"/>
                  </a:cubicBezTo>
                  <a:cubicBezTo>
                    <a:pt x="72391" y="505514"/>
                    <a:pt x="90206" y="447917"/>
                    <a:pt x="99316" y="389535"/>
                  </a:cubicBezTo>
                  <a:cubicBezTo>
                    <a:pt x="104175" y="357994"/>
                    <a:pt x="105794" y="325865"/>
                    <a:pt x="105794" y="293931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形状 104">
              <a:extLst>
                <a:ext uri="{FF2B5EF4-FFF2-40B4-BE49-F238E27FC236}">
                  <a16:creationId xmlns:a16="http://schemas.microsoft.com/office/drawing/2014/main" id="{15A429ED-052D-BCA0-54F1-0F5EF35A5FDC}"/>
                </a:ext>
              </a:extLst>
            </p:cNvPr>
            <p:cNvSpPr/>
            <p:nvPr>
              <p:custDataLst>
                <p:tags r:id="rId524"/>
              </p:custDataLst>
            </p:nvPr>
          </p:nvSpPr>
          <p:spPr>
            <a:xfrm>
              <a:off x="11057132" y="3009666"/>
              <a:ext cx="21458" cy="20766"/>
            </a:xfrm>
            <a:custGeom>
              <a:avLst/>
              <a:gdLst>
                <a:gd name="connsiteX0" fmla="*/ 21791 w 21458"/>
                <a:gd name="connsiteY0" fmla="*/ 10466 h 20766"/>
                <a:gd name="connsiteX1" fmla="*/ 11061 w 21458"/>
                <a:gd name="connsiteY1" fmla="*/ 82 h 20766"/>
                <a:gd name="connsiteX2" fmla="*/ 332 w 21458"/>
                <a:gd name="connsiteY2" fmla="*/ 10466 h 20766"/>
                <a:gd name="connsiteX3" fmla="*/ 11061 w 21458"/>
                <a:gd name="connsiteY3" fmla="*/ 20849 h 20766"/>
                <a:gd name="connsiteX4" fmla="*/ 21791 w 21458"/>
                <a:gd name="connsiteY4" fmla="*/ 10466 h 2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0766">
                  <a:moveTo>
                    <a:pt x="21791" y="10466"/>
                  </a:moveTo>
                  <a:cubicBezTo>
                    <a:pt x="21791" y="4784"/>
                    <a:pt x="16932" y="82"/>
                    <a:pt x="11061" y="82"/>
                  </a:cubicBezTo>
                  <a:cubicBezTo>
                    <a:pt x="5191" y="82"/>
                    <a:pt x="332" y="4784"/>
                    <a:pt x="332" y="10466"/>
                  </a:cubicBezTo>
                  <a:cubicBezTo>
                    <a:pt x="332" y="16147"/>
                    <a:pt x="5191" y="20849"/>
                    <a:pt x="11061" y="20849"/>
                  </a:cubicBezTo>
                  <a:cubicBezTo>
                    <a:pt x="16932" y="20849"/>
                    <a:pt x="21791" y="16147"/>
                    <a:pt x="21791" y="10466"/>
                  </a:cubicBezTo>
                  <a:close/>
                </a:path>
              </a:pathLst>
            </a:custGeom>
            <a:solidFill>
              <a:srgbClr val="000000"/>
            </a:solidFill>
            <a:ln w="20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00" name="组合 299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C1}_{3\times 3}=\left(&#10;\begin{array}{ccc}&#10; 0 &amp; -\frac{v v_\phi \lambda _2 }{2 \sqrt{14}} &amp; -\frac{v v_\phi \lambda _2 }{2 \sqrt{14}} \\&#10; -\frac{v v_\phi \lambda _2 }{2 \sqrt{14}} &amp; M_A^2+v_\phi^2 \kappa _{\text{122}}+ v^2(\frac{\lambda_1}{2}+\frac{\lambda_2}{4\sqrt{42}}) &amp; \frac{2 \text{Re}(M_B^2)}{\sqrt{7}}+\frac{\text{Re}(\lambda _3) v^2}{\sqrt{14}}-v_\phi^2 \kappa _{\text{123}} \\&#10; -\frac{v v_\phi \lambda _2 }{2 \sqrt{14}} &amp; \frac{2 \text{Re}(M_B^2)}{\sqrt{7}}+\frac{\text{Re}(\lambda _3) v^2}{\sqrt{14}}-v_\phi^2 \kappa _{\text{123}} &amp; M_A^2+v_\phi^2 \kappa _{\text{122}}+ v^2(\frac{\lambda_1}{2}-\frac{\lambda_2}{4\sqrt{42}})  \\&#10;\end{array}&#10;\right).&#10;$$&#10;&#10;&#10;&#10;\end{document}" title="IguanaTex Vector Display">
            <a:extLst>
              <a:ext uri="{FF2B5EF4-FFF2-40B4-BE49-F238E27FC236}">
                <a16:creationId xmlns:a16="http://schemas.microsoft.com/office/drawing/2014/main" id="{ACECA6EC-8A64-A904-1F1E-A6340D071208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96900" y="2374899"/>
            <a:ext cx="7782560" cy="995680"/>
            <a:chOff x="1861725" y="3865142"/>
            <a:chExt cx="7773518" cy="971479"/>
          </a:xfrm>
        </p:grpSpPr>
        <p:sp>
          <p:nvSpPr>
            <p:cNvPr id="110" name="任意形状 109">
              <a:extLst>
                <a:ext uri="{FF2B5EF4-FFF2-40B4-BE49-F238E27FC236}">
                  <a16:creationId xmlns:a16="http://schemas.microsoft.com/office/drawing/2014/main" id="{FECF3809-98B5-9414-F877-05D5B8CB81A9}"/>
                </a:ext>
              </a:extLst>
            </p:cNvPr>
            <p:cNvSpPr/>
            <p:nvPr>
              <p:custDataLst>
                <p:tags r:id="rId290"/>
              </p:custDataLst>
            </p:nvPr>
          </p:nvSpPr>
          <p:spPr>
            <a:xfrm>
              <a:off x="1861725" y="4251473"/>
              <a:ext cx="123286" cy="144170"/>
            </a:xfrm>
            <a:custGeom>
              <a:avLst/>
              <a:gdLst>
                <a:gd name="connsiteX0" fmla="*/ 62 w 123286"/>
                <a:gd name="connsiteY0" fmla="*/ 72087 h 144170"/>
                <a:gd name="connsiteX1" fmla="*/ 70511 w 123286"/>
                <a:gd name="connsiteY1" fmla="*/ 144272 h 144170"/>
                <a:gd name="connsiteX2" fmla="*/ 123348 w 123286"/>
                <a:gd name="connsiteY2" fmla="*/ 93703 h 144170"/>
                <a:gd name="connsiteX3" fmla="*/ 120717 w 123286"/>
                <a:gd name="connsiteY3" fmla="*/ 90332 h 144170"/>
                <a:gd name="connsiteX4" fmla="*/ 118287 w 123286"/>
                <a:gd name="connsiteY4" fmla="*/ 93505 h 144170"/>
                <a:gd name="connsiteX5" fmla="*/ 72940 w 123286"/>
                <a:gd name="connsiteY5" fmla="*/ 138124 h 144170"/>
                <a:gd name="connsiteX6" fmla="*/ 20913 w 123286"/>
                <a:gd name="connsiteY6" fmla="*/ 72286 h 144170"/>
                <a:gd name="connsiteX7" fmla="*/ 72738 w 123286"/>
                <a:gd name="connsiteY7" fmla="*/ 6249 h 144170"/>
                <a:gd name="connsiteX8" fmla="*/ 116870 w 123286"/>
                <a:gd name="connsiteY8" fmla="*/ 53248 h 144170"/>
                <a:gd name="connsiteX9" fmla="*/ 120109 w 123286"/>
                <a:gd name="connsiteY9" fmla="*/ 56619 h 144170"/>
                <a:gd name="connsiteX10" fmla="*/ 123348 w 123286"/>
                <a:gd name="connsiteY10" fmla="*/ 51860 h 144170"/>
                <a:gd name="connsiteX11" fmla="*/ 123348 w 123286"/>
                <a:gd name="connsiteY11" fmla="*/ 4861 h 144170"/>
                <a:gd name="connsiteX12" fmla="*/ 121121 w 123286"/>
                <a:gd name="connsiteY12" fmla="*/ 101 h 144170"/>
                <a:gd name="connsiteX13" fmla="*/ 117882 w 123286"/>
                <a:gd name="connsiteY13" fmla="*/ 2481 h 144170"/>
                <a:gd name="connsiteX14" fmla="*/ 107760 w 123286"/>
                <a:gd name="connsiteY14" fmla="*/ 17156 h 144170"/>
                <a:gd name="connsiteX15" fmla="*/ 70511 w 123286"/>
                <a:gd name="connsiteY15" fmla="*/ 101 h 144170"/>
                <a:gd name="connsiteX16" fmla="*/ 62 w 123286"/>
                <a:gd name="connsiteY16" fmla="*/ 72087 h 14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286" h="144170">
                  <a:moveTo>
                    <a:pt x="62" y="72087"/>
                  </a:moveTo>
                  <a:cubicBezTo>
                    <a:pt x="62" y="113137"/>
                    <a:pt x="32857" y="144272"/>
                    <a:pt x="70511" y="144272"/>
                  </a:cubicBezTo>
                  <a:cubicBezTo>
                    <a:pt x="103509" y="144272"/>
                    <a:pt x="123348" y="116707"/>
                    <a:pt x="123348" y="93703"/>
                  </a:cubicBezTo>
                  <a:cubicBezTo>
                    <a:pt x="123348" y="91720"/>
                    <a:pt x="123348" y="90332"/>
                    <a:pt x="120717" y="90332"/>
                  </a:cubicBezTo>
                  <a:cubicBezTo>
                    <a:pt x="118490" y="90332"/>
                    <a:pt x="118490" y="91522"/>
                    <a:pt x="118287" y="93505"/>
                  </a:cubicBezTo>
                  <a:cubicBezTo>
                    <a:pt x="116668" y="121863"/>
                    <a:pt x="95007" y="138124"/>
                    <a:pt x="72940" y="138124"/>
                  </a:cubicBezTo>
                  <a:cubicBezTo>
                    <a:pt x="60592" y="138124"/>
                    <a:pt x="20913" y="131382"/>
                    <a:pt x="20913" y="72286"/>
                  </a:cubicBezTo>
                  <a:cubicBezTo>
                    <a:pt x="20913" y="12991"/>
                    <a:pt x="60389" y="6249"/>
                    <a:pt x="72738" y="6249"/>
                  </a:cubicBezTo>
                  <a:cubicBezTo>
                    <a:pt x="94804" y="6249"/>
                    <a:pt x="112821" y="24295"/>
                    <a:pt x="116870" y="53248"/>
                  </a:cubicBezTo>
                  <a:cubicBezTo>
                    <a:pt x="117275" y="56024"/>
                    <a:pt x="117275" y="56619"/>
                    <a:pt x="120109" y="56619"/>
                  </a:cubicBezTo>
                  <a:cubicBezTo>
                    <a:pt x="123348" y="56619"/>
                    <a:pt x="123348" y="56024"/>
                    <a:pt x="123348" y="51860"/>
                  </a:cubicBezTo>
                  <a:lnTo>
                    <a:pt x="123348" y="4861"/>
                  </a:lnTo>
                  <a:cubicBezTo>
                    <a:pt x="123348" y="1489"/>
                    <a:pt x="123348" y="101"/>
                    <a:pt x="121121" y="101"/>
                  </a:cubicBezTo>
                  <a:cubicBezTo>
                    <a:pt x="120312" y="101"/>
                    <a:pt x="119502" y="101"/>
                    <a:pt x="117882" y="2481"/>
                  </a:cubicBezTo>
                  <a:lnTo>
                    <a:pt x="107760" y="17156"/>
                  </a:lnTo>
                  <a:cubicBezTo>
                    <a:pt x="100270" y="10017"/>
                    <a:pt x="89946" y="101"/>
                    <a:pt x="70511" y="101"/>
                  </a:cubicBezTo>
                  <a:cubicBezTo>
                    <a:pt x="32655" y="101"/>
                    <a:pt x="62" y="31632"/>
                    <a:pt x="62" y="72087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形状 110">
              <a:extLst>
                <a:ext uri="{FF2B5EF4-FFF2-40B4-BE49-F238E27FC236}">
                  <a16:creationId xmlns:a16="http://schemas.microsoft.com/office/drawing/2014/main" id="{41D81164-6B40-9654-0E77-3BF80ED1F0E9}"/>
                </a:ext>
              </a:extLst>
            </p:cNvPr>
            <p:cNvSpPr/>
            <p:nvPr>
              <p:custDataLst>
                <p:tags r:id="rId291"/>
              </p:custDataLst>
            </p:nvPr>
          </p:nvSpPr>
          <p:spPr>
            <a:xfrm>
              <a:off x="2014614" y="4259207"/>
              <a:ext cx="66805" cy="132074"/>
            </a:xfrm>
            <a:custGeom>
              <a:avLst/>
              <a:gdLst>
                <a:gd name="connsiteX0" fmla="*/ 41569 w 66805"/>
                <a:gd name="connsiteY0" fmla="*/ 5257 h 132074"/>
                <a:gd name="connsiteX1" fmla="*/ 36913 w 66805"/>
                <a:gd name="connsiteY1" fmla="*/ 101 h 132074"/>
                <a:gd name="connsiteX2" fmla="*/ 69 w 66805"/>
                <a:gd name="connsiteY2" fmla="*/ 12793 h 132074"/>
                <a:gd name="connsiteX3" fmla="*/ 69 w 66805"/>
                <a:gd name="connsiteY3" fmla="*/ 18940 h 132074"/>
                <a:gd name="connsiteX4" fmla="*/ 26589 w 66805"/>
                <a:gd name="connsiteY4" fmla="*/ 13784 h 132074"/>
                <a:gd name="connsiteX5" fmla="*/ 26589 w 66805"/>
                <a:gd name="connsiteY5" fmla="*/ 116509 h 132074"/>
                <a:gd name="connsiteX6" fmla="*/ 7762 w 66805"/>
                <a:gd name="connsiteY6" fmla="*/ 126028 h 132074"/>
                <a:gd name="connsiteX7" fmla="*/ 1284 w 66805"/>
                <a:gd name="connsiteY7" fmla="*/ 126028 h 132074"/>
                <a:gd name="connsiteX8" fmla="*/ 1284 w 66805"/>
                <a:gd name="connsiteY8" fmla="*/ 132175 h 132074"/>
                <a:gd name="connsiteX9" fmla="*/ 34079 w 66805"/>
                <a:gd name="connsiteY9" fmla="*/ 131580 h 132074"/>
                <a:gd name="connsiteX10" fmla="*/ 66874 w 66805"/>
                <a:gd name="connsiteY10" fmla="*/ 132175 h 132074"/>
                <a:gd name="connsiteX11" fmla="*/ 66874 w 66805"/>
                <a:gd name="connsiteY11" fmla="*/ 126028 h 132074"/>
                <a:gd name="connsiteX12" fmla="*/ 60396 w 66805"/>
                <a:gd name="connsiteY12" fmla="*/ 126028 h 132074"/>
                <a:gd name="connsiteX13" fmla="*/ 41569 w 66805"/>
                <a:gd name="connsiteY13" fmla="*/ 116509 h 132074"/>
                <a:gd name="connsiteX14" fmla="*/ 41569 w 66805"/>
                <a:gd name="connsiteY14" fmla="*/ 5257 h 13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2074">
                  <a:moveTo>
                    <a:pt x="41569" y="5257"/>
                  </a:moveTo>
                  <a:cubicBezTo>
                    <a:pt x="41569" y="498"/>
                    <a:pt x="41569" y="101"/>
                    <a:pt x="36913" y="101"/>
                  </a:cubicBezTo>
                  <a:cubicBezTo>
                    <a:pt x="24362" y="12793"/>
                    <a:pt x="6547" y="12793"/>
                    <a:pt x="69" y="12793"/>
                  </a:cubicBezTo>
                  <a:lnTo>
                    <a:pt x="69" y="18940"/>
                  </a:lnTo>
                  <a:cubicBezTo>
                    <a:pt x="4118" y="18940"/>
                    <a:pt x="16062" y="18940"/>
                    <a:pt x="26589" y="13784"/>
                  </a:cubicBezTo>
                  <a:lnTo>
                    <a:pt x="26589" y="116509"/>
                  </a:lnTo>
                  <a:cubicBezTo>
                    <a:pt x="26589" y="123648"/>
                    <a:pt x="25981" y="126028"/>
                    <a:pt x="7762" y="126028"/>
                  </a:cubicBezTo>
                  <a:lnTo>
                    <a:pt x="1284" y="126028"/>
                  </a:lnTo>
                  <a:lnTo>
                    <a:pt x="1284" y="132175"/>
                  </a:lnTo>
                  <a:cubicBezTo>
                    <a:pt x="8369" y="131580"/>
                    <a:pt x="25981" y="131580"/>
                    <a:pt x="34079" y="131580"/>
                  </a:cubicBezTo>
                  <a:cubicBezTo>
                    <a:pt x="42177" y="131580"/>
                    <a:pt x="59789" y="131580"/>
                    <a:pt x="66874" y="132175"/>
                  </a:cubicBezTo>
                  <a:lnTo>
                    <a:pt x="66874" y="126028"/>
                  </a:lnTo>
                  <a:lnTo>
                    <a:pt x="60396" y="126028"/>
                  </a:lnTo>
                  <a:cubicBezTo>
                    <a:pt x="42177" y="126028"/>
                    <a:pt x="41569" y="123846"/>
                    <a:pt x="41569" y="116509"/>
                  </a:cubicBezTo>
                  <a:lnTo>
                    <a:pt x="41569" y="525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FA7204EB-DB7D-48D4-8A55-3BBA4FCFC3ED}"/>
                </a:ext>
              </a:extLst>
            </p:cNvPr>
            <p:cNvSpPr/>
            <p:nvPr>
              <p:custDataLst>
                <p:tags r:id="rId292"/>
              </p:custDataLst>
            </p:nvPr>
          </p:nvSpPr>
          <p:spPr>
            <a:xfrm>
              <a:off x="2105469" y="4328853"/>
              <a:ext cx="65185" cy="94950"/>
            </a:xfrm>
            <a:custGeom>
              <a:avLst/>
              <a:gdLst>
                <a:gd name="connsiteX0" fmla="*/ 31108 w 65185"/>
                <a:gd name="connsiteY0" fmla="*/ 45912 h 94950"/>
                <a:gd name="connsiteX1" fmla="*/ 50097 w 65185"/>
                <a:gd name="connsiteY1" fmla="*/ 68262 h 94950"/>
                <a:gd name="connsiteX2" fmla="*/ 31675 w 65185"/>
                <a:gd name="connsiteY2" fmla="*/ 90611 h 94950"/>
                <a:gd name="connsiteX3" fmla="*/ 7585 w 65185"/>
                <a:gd name="connsiteY3" fmla="*/ 80894 h 94950"/>
                <a:gd name="connsiteX4" fmla="*/ 15804 w 65185"/>
                <a:gd name="connsiteY4" fmla="*/ 73120 h 94950"/>
                <a:gd name="connsiteX5" fmla="*/ 8010 w 65185"/>
                <a:gd name="connsiteY5" fmla="*/ 65485 h 94950"/>
                <a:gd name="connsiteX6" fmla="*/ 74 w 65185"/>
                <a:gd name="connsiteY6" fmla="*/ 73537 h 94950"/>
                <a:gd name="connsiteX7" fmla="*/ 31958 w 65185"/>
                <a:gd name="connsiteY7" fmla="*/ 95053 h 94950"/>
                <a:gd name="connsiteX8" fmla="*/ 65260 w 65185"/>
                <a:gd name="connsiteY8" fmla="*/ 68262 h 94950"/>
                <a:gd name="connsiteX9" fmla="*/ 40603 w 65185"/>
                <a:gd name="connsiteY9" fmla="*/ 43413 h 94950"/>
                <a:gd name="connsiteX10" fmla="*/ 60867 w 65185"/>
                <a:gd name="connsiteY10" fmla="*/ 19259 h 94950"/>
                <a:gd name="connsiteX11" fmla="*/ 32242 w 65185"/>
                <a:gd name="connsiteY11" fmla="*/ 103 h 94950"/>
                <a:gd name="connsiteX12" fmla="*/ 4467 w 65185"/>
                <a:gd name="connsiteY12" fmla="*/ 18704 h 94950"/>
                <a:gd name="connsiteX13" fmla="*/ 11836 w 65185"/>
                <a:gd name="connsiteY13" fmla="*/ 26061 h 94950"/>
                <a:gd name="connsiteX14" fmla="*/ 19063 w 65185"/>
                <a:gd name="connsiteY14" fmla="*/ 18982 h 94950"/>
                <a:gd name="connsiteX15" fmla="*/ 11836 w 65185"/>
                <a:gd name="connsiteY15" fmla="*/ 11763 h 94950"/>
                <a:gd name="connsiteX16" fmla="*/ 31817 w 65185"/>
                <a:gd name="connsiteY16" fmla="*/ 4128 h 94950"/>
                <a:gd name="connsiteX17" fmla="*/ 47121 w 65185"/>
                <a:gd name="connsiteY17" fmla="*/ 19259 h 94950"/>
                <a:gd name="connsiteX18" fmla="*/ 41453 w 65185"/>
                <a:gd name="connsiteY18" fmla="*/ 35778 h 94950"/>
                <a:gd name="connsiteX19" fmla="*/ 25723 w 65185"/>
                <a:gd name="connsiteY19" fmla="*/ 41748 h 94950"/>
                <a:gd name="connsiteX20" fmla="*/ 21189 w 65185"/>
                <a:gd name="connsiteY20" fmla="*/ 42164 h 94950"/>
                <a:gd name="connsiteX21" fmla="*/ 19771 w 65185"/>
                <a:gd name="connsiteY21" fmla="*/ 43969 h 94950"/>
                <a:gd name="connsiteX22" fmla="*/ 23456 w 65185"/>
                <a:gd name="connsiteY22" fmla="*/ 45912 h 94950"/>
                <a:gd name="connsiteX23" fmla="*/ 31108 w 65185"/>
                <a:gd name="connsiteY23" fmla="*/ 45912 h 9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4950">
                  <a:moveTo>
                    <a:pt x="31108" y="45912"/>
                  </a:moveTo>
                  <a:cubicBezTo>
                    <a:pt x="42161" y="45912"/>
                    <a:pt x="50097" y="53408"/>
                    <a:pt x="50097" y="68262"/>
                  </a:cubicBezTo>
                  <a:cubicBezTo>
                    <a:pt x="50097" y="85475"/>
                    <a:pt x="39894" y="90611"/>
                    <a:pt x="31675" y="90611"/>
                  </a:cubicBezTo>
                  <a:cubicBezTo>
                    <a:pt x="26007" y="90611"/>
                    <a:pt x="13536" y="89084"/>
                    <a:pt x="7585" y="80894"/>
                  </a:cubicBezTo>
                  <a:cubicBezTo>
                    <a:pt x="14245" y="80616"/>
                    <a:pt x="15804" y="76035"/>
                    <a:pt x="15804" y="73120"/>
                  </a:cubicBezTo>
                  <a:cubicBezTo>
                    <a:pt x="15804" y="68678"/>
                    <a:pt x="12403" y="65485"/>
                    <a:pt x="8010" y="65485"/>
                  </a:cubicBezTo>
                  <a:cubicBezTo>
                    <a:pt x="4042" y="65485"/>
                    <a:pt x="74" y="67845"/>
                    <a:pt x="74" y="73537"/>
                  </a:cubicBezTo>
                  <a:cubicBezTo>
                    <a:pt x="74" y="86585"/>
                    <a:pt x="14812" y="95053"/>
                    <a:pt x="31958" y="95053"/>
                  </a:cubicBezTo>
                  <a:cubicBezTo>
                    <a:pt x="51656" y="95053"/>
                    <a:pt x="65260" y="82143"/>
                    <a:pt x="65260" y="68262"/>
                  </a:cubicBezTo>
                  <a:cubicBezTo>
                    <a:pt x="65260" y="57434"/>
                    <a:pt x="56191" y="46606"/>
                    <a:pt x="40603" y="43413"/>
                  </a:cubicBezTo>
                  <a:cubicBezTo>
                    <a:pt x="55482" y="38138"/>
                    <a:pt x="60867" y="27727"/>
                    <a:pt x="60867" y="19259"/>
                  </a:cubicBezTo>
                  <a:cubicBezTo>
                    <a:pt x="60867" y="8293"/>
                    <a:pt x="47971" y="103"/>
                    <a:pt x="32242" y="103"/>
                  </a:cubicBezTo>
                  <a:cubicBezTo>
                    <a:pt x="16512" y="103"/>
                    <a:pt x="4467" y="7599"/>
                    <a:pt x="4467" y="18704"/>
                  </a:cubicBezTo>
                  <a:cubicBezTo>
                    <a:pt x="4467" y="23424"/>
                    <a:pt x="7585" y="26061"/>
                    <a:pt x="11836" y="26061"/>
                  </a:cubicBezTo>
                  <a:cubicBezTo>
                    <a:pt x="16229" y="26061"/>
                    <a:pt x="19063" y="22868"/>
                    <a:pt x="19063" y="18982"/>
                  </a:cubicBezTo>
                  <a:cubicBezTo>
                    <a:pt x="19063" y="14956"/>
                    <a:pt x="16229" y="12041"/>
                    <a:pt x="11836" y="11763"/>
                  </a:cubicBezTo>
                  <a:cubicBezTo>
                    <a:pt x="16796" y="5655"/>
                    <a:pt x="26573" y="4128"/>
                    <a:pt x="31817" y="4128"/>
                  </a:cubicBezTo>
                  <a:cubicBezTo>
                    <a:pt x="38194" y="4128"/>
                    <a:pt x="47121" y="7182"/>
                    <a:pt x="47121" y="19259"/>
                  </a:cubicBezTo>
                  <a:cubicBezTo>
                    <a:pt x="47121" y="25090"/>
                    <a:pt x="45137" y="31475"/>
                    <a:pt x="41453" y="35778"/>
                  </a:cubicBezTo>
                  <a:cubicBezTo>
                    <a:pt x="36776" y="41053"/>
                    <a:pt x="32809" y="41331"/>
                    <a:pt x="25723" y="41748"/>
                  </a:cubicBezTo>
                  <a:cubicBezTo>
                    <a:pt x="22180" y="42025"/>
                    <a:pt x="21897" y="42025"/>
                    <a:pt x="21189" y="42164"/>
                  </a:cubicBezTo>
                  <a:cubicBezTo>
                    <a:pt x="20905" y="42164"/>
                    <a:pt x="19771" y="42442"/>
                    <a:pt x="19771" y="43969"/>
                  </a:cubicBezTo>
                  <a:cubicBezTo>
                    <a:pt x="19771" y="45912"/>
                    <a:pt x="21047" y="45912"/>
                    <a:pt x="23456" y="45912"/>
                  </a:cubicBezTo>
                  <a:lnTo>
                    <a:pt x="31108" y="4591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36FCC16A-2827-E674-A824-886C104E505C}"/>
                </a:ext>
              </a:extLst>
            </p:cNvPr>
            <p:cNvSpPr/>
            <p:nvPr>
              <p:custDataLst>
                <p:tags r:id="rId293"/>
              </p:custDataLst>
            </p:nvPr>
          </p:nvSpPr>
          <p:spPr>
            <a:xfrm>
              <a:off x="2203737" y="4349120"/>
              <a:ext cx="75955" cy="74266"/>
            </a:xfrm>
            <a:custGeom>
              <a:avLst/>
              <a:gdLst>
                <a:gd name="connsiteX0" fmla="*/ 74050 w 75955"/>
                <a:gd name="connsiteY0" fmla="*/ 6905 h 74266"/>
                <a:gd name="connsiteX1" fmla="*/ 76034 w 75955"/>
                <a:gd name="connsiteY1" fmla="*/ 3573 h 74266"/>
                <a:gd name="connsiteX2" fmla="*/ 72633 w 75955"/>
                <a:gd name="connsiteY2" fmla="*/ 103 h 74266"/>
                <a:gd name="connsiteX3" fmla="*/ 69090 w 75955"/>
                <a:gd name="connsiteY3" fmla="*/ 2185 h 74266"/>
                <a:gd name="connsiteX4" fmla="*/ 38056 w 75955"/>
                <a:gd name="connsiteY4" fmla="*/ 32447 h 74266"/>
                <a:gd name="connsiteX5" fmla="*/ 6880 w 75955"/>
                <a:gd name="connsiteY5" fmla="*/ 2046 h 74266"/>
                <a:gd name="connsiteX6" fmla="*/ 3621 w 75955"/>
                <a:gd name="connsiteY6" fmla="*/ 103 h 74266"/>
                <a:gd name="connsiteX7" fmla="*/ 78 w 75955"/>
                <a:gd name="connsiteY7" fmla="*/ 3573 h 74266"/>
                <a:gd name="connsiteX8" fmla="*/ 2204 w 75955"/>
                <a:gd name="connsiteY8" fmla="*/ 6905 h 74266"/>
                <a:gd name="connsiteX9" fmla="*/ 33096 w 75955"/>
                <a:gd name="connsiteY9" fmla="*/ 37167 h 74266"/>
                <a:gd name="connsiteX10" fmla="*/ 2204 w 75955"/>
                <a:gd name="connsiteY10" fmla="*/ 67429 h 74266"/>
                <a:gd name="connsiteX11" fmla="*/ 78 w 75955"/>
                <a:gd name="connsiteY11" fmla="*/ 70899 h 74266"/>
                <a:gd name="connsiteX12" fmla="*/ 3621 w 75955"/>
                <a:gd name="connsiteY12" fmla="*/ 74369 h 74266"/>
                <a:gd name="connsiteX13" fmla="*/ 6880 w 75955"/>
                <a:gd name="connsiteY13" fmla="*/ 72426 h 74266"/>
                <a:gd name="connsiteX14" fmla="*/ 38056 w 75955"/>
                <a:gd name="connsiteY14" fmla="*/ 42025 h 74266"/>
                <a:gd name="connsiteX15" fmla="*/ 70365 w 75955"/>
                <a:gd name="connsiteY15" fmla="*/ 73675 h 74266"/>
                <a:gd name="connsiteX16" fmla="*/ 72633 w 75955"/>
                <a:gd name="connsiteY16" fmla="*/ 74369 h 74266"/>
                <a:gd name="connsiteX17" fmla="*/ 76034 w 75955"/>
                <a:gd name="connsiteY17" fmla="*/ 70899 h 74266"/>
                <a:gd name="connsiteX18" fmla="*/ 75325 w 75955"/>
                <a:gd name="connsiteY18" fmla="*/ 69094 h 74266"/>
                <a:gd name="connsiteX19" fmla="*/ 43016 w 75955"/>
                <a:gd name="connsiteY19" fmla="*/ 37305 h 74266"/>
                <a:gd name="connsiteX20" fmla="*/ 74050 w 75955"/>
                <a:gd name="connsiteY20" fmla="*/ 6905 h 7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955" h="74266">
                  <a:moveTo>
                    <a:pt x="74050" y="6905"/>
                  </a:moveTo>
                  <a:cubicBezTo>
                    <a:pt x="75609" y="5378"/>
                    <a:pt x="76034" y="4545"/>
                    <a:pt x="76034" y="3573"/>
                  </a:cubicBezTo>
                  <a:cubicBezTo>
                    <a:pt x="76034" y="1352"/>
                    <a:pt x="74192" y="103"/>
                    <a:pt x="72633" y="103"/>
                  </a:cubicBezTo>
                  <a:cubicBezTo>
                    <a:pt x="71216" y="103"/>
                    <a:pt x="70791" y="519"/>
                    <a:pt x="69090" y="2185"/>
                  </a:cubicBezTo>
                  <a:lnTo>
                    <a:pt x="38056" y="32447"/>
                  </a:lnTo>
                  <a:lnTo>
                    <a:pt x="6880" y="2046"/>
                  </a:lnTo>
                  <a:cubicBezTo>
                    <a:pt x="5463" y="658"/>
                    <a:pt x="4896" y="103"/>
                    <a:pt x="3621" y="103"/>
                  </a:cubicBezTo>
                  <a:cubicBezTo>
                    <a:pt x="1637" y="103"/>
                    <a:pt x="78" y="1630"/>
                    <a:pt x="78" y="3573"/>
                  </a:cubicBezTo>
                  <a:cubicBezTo>
                    <a:pt x="78" y="4822"/>
                    <a:pt x="503" y="5239"/>
                    <a:pt x="2204" y="6905"/>
                  </a:cubicBezTo>
                  <a:lnTo>
                    <a:pt x="33096" y="37167"/>
                  </a:lnTo>
                  <a:lnTo>
                    <a:pt x="2204" y="67429"/>
                  </a:lnTo>
                  <a:cubicBezTo>
                    <a:pt x="220" y="69372"/>
                    <a:pt x="78" y="70066"/>
                    <a:pt x="78" y="70899"/>
                  </a:cubicBezTo>
                  <a:cubicBezTo>
                    <a:pt x="78" y="72842"/>
                    <a:pt x="1637" y="74369"/>
                    <a:pt x="3621" y="74369"/>
                  </a:cubicBezTo>
                  <a:cubicBezTo>
                    <a:pt x="4896" y="74369"/>
                    <a:pt x="5321" y="73953"/>
                    <a:pt x="6880" y="72426"/>
                  </a:cubicBezTo>
                  <a:lnTo>
                    <a:pt x="38056" y="42025"/>
                  </a:lnTo>
                  <a:lnTo>
                    <a:pt x="70365" y="73675"/>
                  </a:lnTo>
                  <a:cubicBezTo>
                    <a:pt x="71074" y="74092"/>
                    <a:pt x="71782" y="74369"/>
                    <a:pt x="72633" y="74369"/>
                  </a:cubicBezTo>
                  <a:cubicBezTo>
                    <a:pt x="74192" y="74369"/>
                    <a:pt x="76034" y="73120"/>
                    <a:pt x="76034" y="70899"/>
                  </a:cubicBezTo>
                  <a:cubicBezTo>
                    <a:pt x="76034" y="69788"/>
                    <a:pt x="75750" y="69511"/>
                    <a:pt x="75325" y="69094"/>
                  </a:cubicBezTo>
                  <a:cubicBezTo>
                    <a:pt x="75042" y="68539"/>
                    <a:pt x="47550" y="41609"/>
                    <a:pt x="43016" y="37305"/>
                  </a:cubicBezTo>
                  <a:lnTo>
                    <a:pt x="74050" y="690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形状 113">
              <a:extLst>
                <a:ext uri="{FF2B5EF4-FFF2-40B4-BE49-F238E27FC236}">
                  <a16:creationId xmlns:a16="http://schemas.microsoft.com/office/drawing/2014/main" id="{038EBC46-3361-BB13-00E7-DCCF3AF9BF8A}"/>
                </a:ext>
              </a:extLst>
            </p:cNvPr>
            <p:cNvSpPr/>
            <p:nvPr>
              <p:custDataLst>
                <p:tags r:id="rId294"/>
              </p:custDataLst>
            </p:nvPr>
          </p:nvSpPr>
          <p:spPr>
            <a:xfrm>
              <a:off x="2312691" y="4328853"/>
              <a:ext cx="65185" cy="94950"/>
            </a:xfrm>
            <a:custGeom>
              <a:avLst/>
              <a:gdLst>
                <a:gd name="connsiteX0" fmla="*/ 31118 w 65185"/>
                <a:gd name="connsiteY0" fmla="*/ 45912 h 94950"/>
                <a:gd name="connsiteX1" fmla="*/ 50107 w 65185"/>
                <a:gd name="connsiteY1" fmla="*/ 68262 h 94950"/>
                <a:gd name="connsiteX2" fmla="*/ 31685 w 65185"/>
                <a:gd name="connsiteY2" fmla="*/ 90611 h 94950"/>
                <a:gd name="connsiteX3" fmla="*/ 7595 w 65185"/>
                <a:gd name="connsiteY3" fmla="*/ 80894 h 94950"/>
                <a:gd name="connsiteX4" fmla="*/ 15814 w 65185"/>
                <a:gd name="connsiteY4" fmla="*/ 73120 h 94950"/>
                <a:gd name="connsiteX5" fmla="*/ 8020 w 65185"/>
                <a:gd name="connsiteY5" fmla="*/ 65485 h 94950"/>
                <a:gd name="connsiteX6" fmla="*/ 84 w 65185"/>
                <a:gd name="connsiteY6" fmla="*/ 73537 h 94950"/>
                <a:gd name="connsiteX7" fmla="*/ 31969 w 65185"/>
                <a:gd name="connsiteY7" fmla="*/ 95053 h 94950"/>
                <a:gd name="connsiteX8" fmla="*/ 65270 w 65185"/>
                <a:gd name="connsiteY8" fmla="*/ 68262 h 94950"/>
                <a:gd name="connsiteX9" fmla="*/ 40613 w 65185"/>
                <a:gd name="connsiteY9" fmla="*/ 43413 h 94950"/>
                <a:gd name="connsiteX10" fmla="*/ 60877 w 65185"/>
                <a:gd name="connsiteY10" fmla="*/ 19259 h 94950"/>
                <a:gd name="connsiteX11" fmla="*/ 32252 w 65185"/>
                <a:gd name="connsiteY11" fmla="*/ 103 h 94950"/>
                <a:gd name="connsiteX12" fmla="*/ 4477 w 65185"/>
                <a:gd name="connsiteY12" fmla="*/ 18704 h 94950"/>
                <a:gd name="connsiteX13" fmla="*/ 11846 w 65185"/>
                <a:gd name="connsiteY13" fmla="*/ 26061 h 94950"/>
                <a:gd name="connsiteX14" fmla="*/ 19073 w 65185"/>
                <a:gd name="connsiteY14" fmla="*/ 18982 h 94950"/>
                <a:gd name="connsiteX15" fmla="*/ 11846 w 65185"/>
                <a:gd name="connsiteY15" fmla="*/ 11763 h 94950"/>
                <a:gd name="connsiteX16" fmla="*/ 31827 w 65185"/>
                <a:gd name="connsiteY16" fmla="*/ 4128 h 94950"/>
                <a:gd name="connsiteX17" fmla="*/ 47131 w 65185"/>
                <a:gd name="connsiteY17" fmla="*/ 19259 h 94950"/>
                <a:gd name="connsiteX18" fmla="*/ 41463 w 65185"/>
                <a:gd name="connsiteY18" fmla="*/ 35778 h 94950"/>
                <a:gd name="connsiteX19" fmla="*/ 25733 w 65185"/>
                <a:gd name="connsiteY19" fmla="*/ 41748 h 94950"/>
                <a:gd name="connsiteX20" fmla="*/ 21199 w 65185"/>
                <a:gd name="connsiteY20" fmla="*/ 42164 h 94950"/>
                <a:gd name="connsiteX21" fmla="*/ 19782 w 65185"/>
                <a:gd name="connsiteY21" fmla="*/ 43969 h 94950"/>
                <a:gd name="connsiteX22" fmla="*/ 23466 w 65185"/>
                <a:gd name="connsiteY22" fmla="*/ 45912 h 94950"/>
                <a:gd name="connsiteX23" fmla="*/ 31118 w 65185"/>
                <a:gd name="connsiteY23" fmla="*/ 45912 h 9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4950">
                  <a:moveTo>
                    <a:pt x="31118" y="45912"/>
                  </a:moveTo>
                  <a:cubicBezTo>
                    <a:pt x="42172" y="45912"/>
                    <a:pt x="50107" y="53408"/>
                    <a:pt x="50107" y="68262"/>
                  </a:cubicBezTo>
                  <a:cubicBezTo>
                    <a:pt x="50107" y="85475"/>
                    <a:pt x="39904" y="90611"/>
                    <a:pt x="31685" y="90611"/>
                  </a:cubicBezTo>
                  <a:cubicBezTo>
                    <a:pt x="26017" y="90611"/>
                    <a:pt x="13546" y="89084"/>
                    <a:pt x="7595" y="80894"/>
                  </a:cubicBezTo>
                  <a:cubicBezTo>
                    <a:pt x="14255" y="80616"/>
                    <a:pt x="15814" y="76035"/>
                    <a:pt x="15814" y="73120"/>
                  </a:cubicBezTo>
                  <a:cubicBezTo>
                    <a:pt x="15814" y="68678"/>
                    <a:pt x="12413" y="65485"/>
                    <a:pt x="8020" y="65485"/>
                  </a:cubicBezTo>
                  <a:cubicBezTo>
                    <a:pt x="4052" y="65485"/>
                    <a:pt x="84" y="67845"/>
                    <a:pt x="84" y="73537"/>
                  </a:cubicBezTo>
                  <a:cubicBezTo>
                    <a:pt x="84" y="86585"/>
                    <a:pt x="14822" y="95053"/>
                    <a:pt x="31969" y="95053"/>
                  </a:cubicBezTo>
                  <a:cubicBezTo>
                    <a:pt x="51666" y="95053"/>
                    <a:pt x="65270" y="82143"/>
                    <a:pt x="65270" y="68262"/>
                  </a:cubicBezTo>
                  <a:cubicBezTo>
                    <a:pt x="65270" y="57434"/>
                    <a:pt x="56201" y="46606"/>
                    <a:pt x="40613" y="43413"/>
                  </a:cubicBezTo>
                  <a:cubicBezTo>
                    <a:pt x="55492" y="38138"/>
                    <a:pt x="60877" y="27727"/>
                    <a:pt x="60877" y="19259"/>
                  </a:cubicBezTo>
                  <a:cubicBezTo>
                    <a:pt x="60877" y="8293"/>
                    <a:pt x="47982" y="103"/>
                    <a:pt x="32252" y="103"/>
                  </a:cubicBezTo>
                  <a:cubicBezTo>
                    <a:pt x="16522" y="103"/>
                    <a:pt x="4477" y="7599"/>
                    <a:pt x="4477" y="18704"/>
                  </a:cubicBezTo>
                  <a:cubicBezTo>
                    <a:pt x="4477" y="23424"/>
                    <a:pt x="7595" y="26061"/>
                    <a:pt x="11846" y="26061"/>
                  </a:cubicBezTo>
                  <a:cubicBezTo>
                    <a:pt x="16239" y="26061"/>
                    <a:pt x="19073" y="22868"/>
                    <a:pt x="19073" y="18982"/>
                  </a:cubicBezTo>
                  <a:cubicBezTo>
                    <a:pt x="19073" y="14956"/>
                    <a:pt x="16239" y="12041"/>
                    <a:pt x="11846" y="11763"/>
                  </a:cubicBezTo>
                  <a:cubicBezTo>
                    <a:pt x="16806" y="5655"/>
                    <a:pt x="26584" y="4128"/>
                    <a:pt x="31827" y="4128"/>
                  </a:cubicBezTo>
                  <a:cubicBezTo>
                    <a:pt x="38204" y="4128"/>
                    <a:pt x="47131" y="7182"/>
                    <a:pt x="47131" y="19259"/>
                  </a:cubicBezTo>
                  <a:cubicBezTo>
                    <a:pt x="47131" y="25090"/>
                    <a:pt x="45147" y="31475"/>
                    <a:pt x="41463" y="35778"/>
                  </a:cubicBezTo>
                  <a:cubicBezTo>
                    <a:pt x="36787" y="41053"/>
                    <a:pt x="32819" y="41331"/>
                    <a:pt x="25733" y="41748"/>
                  </a:cubicBezTo>
                  <a:cubicBezTo>
                    <a:pt x="22191" y="42025"/>
                    <a:pt x="21907" y="42025"/>
                    <a:pt x="21199" y="42164"/>
                  </a:cubicBezTo>
                  <a:cubicBezTo>
                    <a:pt x="20915" y="42164"/>
                    <a:pt x="19782" y="42442"/>
                    <a:pt x="19782" y="43969"/>
                  </a:cubicBezTo>
                  <a:cubicBezTo>
                    <a:pt x="19782" y="45912"/>
                    <a:pt x="21057" y="45912"/>
                    <a:pt x="23466" y="45912"/>
                  </a:cubicBezTo>
                  <a:lnTo>
                    <a:pt x="31118" y="4591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形状 114">
              <a:extLst>
                <a:ext uri="{FF2B5EF4-FFF2-40B4-BE49-F238E27FC236}">
                  <a16:creationId xmlns:a16="http://schemas.microsoft.com/office/drawing/2014/main" id="{A4F2F5FE-BEDE-BFE3-5D23-A0CDEF3ED577}"/>
                </a:ext>
              </a:extLst>
            </p:cNvPr>
            <p:cNvSpPr/>
            <p:nvPr>
              <p:custDataLst>
                <p:tags r:id="rId295"/>
              </p:custDataLst>
            </p:nvPr>
          </p:nvSpPr>
          <p:spPr>
            <a:xfrm>
              <a:off x="2463425" y="4318502"/>
              <a:ext cx="134623" cy="46404"/>
            </a:xfrm>
            <a:custGeom>
              <a:avLst/>
              <a:gdLst>
                <a:gd name="connsiteX0" fmla="*/ 127832 w 134623"/>
                <a:gd name="connsiteY0" fmla="*/ 8033 h 46404"/>
                <a:gd name="connsiteX1" fmla="*/ 134715 w 134623"/>
                <a:gd name="connsiteY1" fmla="*/ 4067 h 46404"/>
                <a:gd name="connsiteX2" fmla="*/ 128034 w 134623"/>
                <a:gd name="connsiteY2" fmla="*/ 101 h 46404"/>
                <a:gd name="connsiteX3" fmla="*/ 6772 w 134623"/>
                <a:gd name="connsiteY3" fmla="*/ 101 h 46404"/>
                <a:gd name="connsiteX4" fmla="*/ 91 w 134623"/>
                <a:gd name="connsiteY4" fmla="*/ 4067 h 46404"/>
                <a:gd name="connsiteX5" fmla="*/ 6974 w 134623"/>
                <a:gd name="connsiteY5" fmla="*/ 8033 h 46404"/>
                <a:gd name="connsiteX6" fmla="*/ 127832 w 134623"/>
                <a:gd name="connsiteY6" fmla="*/ 8033 h 46404"/>
                <a:gd name="connsiteX7" fmla="*/ 128034 w 134623"/>
                <a:gd name="connsiteY7" fmla="*/ 46505 h 46404"/>
                <a:gd name="connsiteX8" fmla="*/ 134715 w 134623"/>
                <a:gd name="connsiteY8" fmla="*/ 42539 h 46404"/>
                <a:gd name="connsiteX9" fmla="*/ 127832 w 134623"/>
                <a:gd name="connsiteY9" fmla="*/ 38573 h 46404"/>
                <a:gd name="connsiteX10" fmla="*/ 6974 w 134623"/>
                <a:gd name="connsiteY10" fmla="*/ 38573 h 46404"/>
                <a:gd name="connsiteX11" fmla="*/ 91 w 134623"/>
                <a:gd name="connsiteY11" fmla="*/ 42539 h 46404"/>
                <a:gd name="connsiteX12" fmla="*/ 6772 w 134623"/>
                <a:gd name="connsiteY12" fmla="*/ 46505 h 46404"/>
                <a:gd name="connsiteX13" fmla="*/ 128034 w 134623"/>
                <a:gd name="connsiteY13" fmla="*/ 46505 h 4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6404">
                  <a:moveTo>
                    <a:pt x="127832" y="8033"/>
                  </a:moveTo>
                  <a:cubicBezTo>
                    <a:pt x="130868" y="8033"/>
                    <a:pt x="134715" y="8033"/>
                    <a:pt x="134715" y="4067"/>
                  </a:cubicBezTo>
                  <a:cubicBezTo>
                    <a:pt x="134715" y="101"/>
                    <a:pt x="130868" y="101"/>
                    <a:pt x="128034" y="101"/>
                  </a:cubicBezTo>
                  <a:lnTo>
                    <a:pt x="6772" y="101"/>
                  </a:lnTo>
                  <a:cubicBezTo>
                    <a:pt x="3938" y="101"/>
                    <a:pt x="91" y="101"/>
                    <a:pt x="91" y="4067"/>
                  </a:cubicBezTo>
                  <a:cubicBezTo>
                    <a:pt x="91" y="8033"/>
                    <a:pt x="3938" y="8033"/>
                    <a:pt x="6974" y="8033"/>
                  </a:cubicBezTo>
                  <a:lnTo>
                    <a:pt x="127832" y="8033"/>
                  </a:lnTo>
                  <a:close/>
                  <a:moveTo>
                    <a:pt x="128034" y="46505"/>
                  </a:moveTo>
                  <a:cubicBezTo>
                    <a:pt x="130868" y="46505"/>
                    <a:pt x="134715" y="46505"/>
                    <a:pt x="134715" y="42539"/>
                  </a:cubicBezTo>
                  <a:cubicBezTo>
                    <a:pt x="134715" y="38573"/>
                    <a:pt x="130868" y="38573"/>
                    <a:pt x="127832" y="38573"/>
                  </a:cubicBezTo>
                  <a:lnTo>
                    <a:pt x="6974" y="38573"/>
                  </a:lnTo>
                  <a:cubicBezTo>
                    <a:pt x="3938" y="38573"/>
                    <a:pt x="91" y="38573"/>
                    <a:pt x="91" y="42539"/>
                  </a:cubicBezTo>
                  <a:cubicBezTo>
                    <a:pt x="91" y="46505"/>
                    <a:pt x="3938" y="46505"/>
                    <a:pt x="6772" y="46505"/>
                  </a:cubicBezTo>
                  <a:lnTo>
                    <a:pt x="128034" y="4650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形状 115">
              <a:extLst>
                <a:ext uri="{FF2B5EF4-FFF2-40B4-BE49-F238E27FC236}">
                  <a16:creationId xmlns:a16="http://schemas.microsoft.com/office/drawing/2014/main" id="{ADD2AA6E-5239-2F63-BD2A-A24E77CE0072}"/>
                </a:ext>
              </a:extLst>
            </p:cNvPr>
            <p:cNvSpPr/>
            <p:nvPr>
              <p:custDataLst>
                <p:tags r:id="rId296"/>
              </p:custDataLst>
            </p:nvPr>
          </p:nvSpPr>
          <p:spPr>
            <a:xfrm>
              <a:off x="2724685" y="3865955"/>
              <a:ext cx="111544" cy="358741"/>
            </a:xfrm>
            <a:custGeom>
              <a:avLst/>
              <a:gdLst>
                <a:gd name="connsiteX0" fmla="*/ 16904 w 111544"/>
                <a:gd name="connsiteY0" fmla="*/ 358817 h 358741"/>
                <a:gd name="connsiteX1" fmla="*/ 22573 w 111544"/>
                <a:gd name="connsiteY1" fmla="*/ 356040 h 358741"/>
                <a:gd name="connsiteX2" fmla="*/ 110230 w 111544"/>
                <a:gd name="connsiteY2" fmla="*/ 4636 h 358741"/>
                <a:gd name="connsiteX3" fmla="*/ 111647 w 111544"/>
                <a:gd name="connsiteY3" fmla="*/ 2058 h 358741"/>
                <a:gd name="connsiteX4" fmla="*/ 106991 w 111544"/>
                <a:gd name="connsiteY4" fmla="*/ 75 h 358741"/>
                <a:gd name="connsiteX5" fmla="*/ 102942 w 111544"/>
                <a:gd name="connsiteY5" fmla="*/ 472 h 358741"/>
                <a:gd name="connsiteX6" fmla="*/ 55976 w 111544"/>
                <a:gd name="connsiteY6" fmla="*/ 69880 h 358741"/>
                <a:gd name="connsiteX7" fmla="*/ 4960 w 111544"/>
                <a:gd name="connsiteY7" fmla="*/ 254506 h 358741"/>
                <a:gd name="connsiteX8" fmla="*/ 102 w 111544"/>
                <a:gd name="connsiteY8" fmla="*/ 348901 h 358741"/>
                <a:gd name="connsiteX9" fmla="*/ 102 w 111544"/>
                <a:gd name="connsiteY9" fmla="*/ 356635 h 358741"/>
                <a:gd name="connsiteX10" fmla="*/ 5770 w 111544"/>
                <a:gd name="connsiteY10" fmla="*/ 358817 h 358741"/>
                <a:gd name="connsiteX11" fmla="*/ 16904 w 111544"/>
                <a:gd name="connsiteY11" fmla="*/ 358817 h 3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544" h="358741">
                  <a:moveTo>
                    <a:pt x="16904" y="358817"/>
                  </a:moveTo>
                  <a:cubicBezTo>
                    <a:pt x="21358" y="358817"/>
                    <a:pt x="22573" y="358817"/>
                    <a:pt x="22573" y="356040"/>
                  </a:cubicBezTo>
                  <a:cubicBezTo>
                    <a:pt x="22978" y="217026"/>
                    <a:pt x="39375" y="101609"/>
                    <a:pt x="110230" y="4636"/>
                  </a:cubicBezTo>
                  <a:cubicBezTo>
                    <a:pt x="111647" y="2851"/>
                    <a:pt x="111647" y="2455"/>
                    <a:pt x="111647" y="2058"/>
                  </a:cubicBezTo>
                  <a:cubicBezTo>
                    <a:pt x="111647" y="75"/>
                    <a:pt x="110230" y="75"/>
                    <a:pt x="106991" y="75"/>
                  </a:cubicBezTo>
                  <a:cubicBezTo>
                    <a:pt x="103752" y="75"/>
                    <a:pt x="103347" y="75"/>
                    <a:pt x="102942" y="472"/>
                  </a:cubicBezTo>
                  <a:cubicBezTo>
                    <a:pt x="102132" y="1067"/>
                    <a:pt x="76422" y="30020"/>
                    <a:pt x="55976" y="69880"/>
                  </a:cubicBezTo>
                  <a:cubicBezTo>
                    <a:pt x="29253" y="122234"/>
                    <a:pt x="12451" y="182321"/>
                    <a:pt x="4960" y="254506"/>
                  </a:cubicBezTo>
                  <a:cubicBezTo>
                    <a:pt x="4353" y="260654"/>
                    <a:pt x="102" y="301902"/>
                    <a:pt x="102" y="348901"/>
                  </a:cubicBezTo>
                  <a:lnTo>
                    <a:pt x="102" y="356635"/>
                  </a:lnTo>
                  <a:cubicBezTo>
                    <a:pt x="304" y="358817"/>
                    <a:pt x="1519" y="358817"/>
                    <a:pt x="5770" y="358817"/>
                  </a:cubicBezTo>
                  <a:lnTo>
                    <a:pt x="16904" y="35881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形状 116">
              <a:extLst>
                <a:ext uri="{FF2B5EF4-FFF2-40B4-BE49-F238E27FC236}">
                  <a16:creationId xmlns:a16="http://schemas.microsoft.com/office/drawing/2014/main" id="{96FB1283-1C6F-FBCD-7F52-D5E068A566E5}"/>
                </a:ext>
              </a:extLst>
            </p:cNvPr>
            <p:cNvSpPr/>
            <p:nvPr>
              <p:custDataLst>
                <p:tags r:id="rId297"/>
              </p:custDataLst>
            </p:nvPr>
          </p:nvSpPr>
          <p:spPr>
            <a:xfrm>
              <a:off x="2724685" y="4220734"/>
              <a:ext cx="22470" cy="122951"/>
            </a:xfrm>
            <a:custGeom>
              <a:avLst/>
              <a:gdLst>
                <a:gd name="connsiteX0" fmla="*/ 22573 w 22470"/>
                <a:gd name="connsiteY0" fmla="*/ 5447 h 122951"/>
                <a:gd name="connsiteX1" fmla="*/ 16904 w 22470"/>
                <a:gd name="connsiteY1" fmla="*/ 93 h 122951"/>
                <a:gd name="connsiteX2" fmla="*/ 5770 w 22470"/>
                <a:gd name="connsiteY2" fmla="*/ 93 h 122951"/>
                <a:gd name="connsiteX3" fmla="*/ 102 w 22470"/>
                <a:gd name="connsiteY3" fmla="*/ 5447 h 122951"/>
                <a:gd name="connsiteX4" fmla="*/ 102 w 22470"/>
                <a:gd name="connsiteY4" fmla="*/ 117690 h 122951"/>
                <a:gd name="connsiteX5" fmla="*/ 5770 w 22470"/>
                <a:gd name="connsiteY5" fmla="*/ 123044 h 122951"/>
                <a:gd name="connsiteX6" fmla="*/ 16904 w 22470"/>
                <a:gd name="connsiteY6" fmla="*/ 123044 h 122951"/>
                <a:gd name="connsiteX7" fmla="*/ 22573 w 22470"/>
                <a:gd name="connsiteY7" fmla="*/ 117690 h 122951"/>
                <a:gd name="connsiteX8" fmla="*/ 22573 w 22470"/>
                <a:gd name="connsiteY8" fmla="*/ 5447 h 12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0" h="122951">
                  <a:moveTo>
                    <a:pt x="22573" y="5447"/>
                  </a:moveTo>
                  <a:cubicBezTo>
                    <a:pt x="22573" y="291"/>
                    <a:pt x="22370" y="93"/>
                    <a:pt x="16904" y="93"/>
                  </a:cubicBezTo>
                  <a:lnTo>
                    <a:pt x="5770" y="93"/>
                  </a:lnTo>
                  <a:cubicBezTo>
                    <a:pt x="304" y="93"/>
                    <a:pt x="102" y="291"/>
                    <a:pt x="102" y="5447"/>
                  </a:cubicBezTo>
                  <a:lnTo>
                    <a:pt x="102" y="117690"/>
                  </a:lnTo>
                  <a:cubicBezTo>
                    <a:pt x="102" y="122846"/>
                    <a:pt x="304" y="123044"/>
                    <a:pt x="5770" y="123044"/>
                  </a:cubicBezTo>
                  <a:lnTo>
                    <a:pt x="16904" y="123044"/>
                  </a:lnTo>
                  <a:cubicBezTo>
                    <a:pt x="22370" y="123044"/>
                    <a:pt x="22573" y="122846"/>
                    <a:pt x="22573" y="117690"/>
                  </a:cubicBezTo>
                  <a:lnTo>
                    <a:pt x="22573" y="544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形状 117">
              <a:extLst>
                <a:ext uri="{FF2B5EF4-FFF2-40B4-BE49-F238E27FC236}">
                  <a16:creationId xmlns:a16="http://schemas.microsoft.com/office/drawing/2014/main" id="{97F414D9-E01E-EBED-995B-2683B0B2F8C7}"/>
                </a:ext>
              </a:extLst>
            </p:cNvPr>
            <p:cNvSpPr/>
            <p:nvPr>
              <p:custDataLst>
                <p:tags r:id="rId298"/>
              </p:custDataLst>
            </p:nvPr>
          </p:nvSpPr>
          <p:spPr>
            <a:xfrm>
              <a:off x="2724685" y="4339721"/>
              <a:ext cx="22470" cy="122951"/>
            </a:xfrm>
            <a:custGeom>
              <a:avLst/>
              <a:gdLst>
                <a:gd name="connsiteX0" fmla="*/ 22573 w 22470"/>
                <a:gd name="connsiteY0" fmla="*/ 5453 h 122951"/>
                <a:gd name="connsiteX1" fmla="*/ 16904 w 22470"/>
                <a:gd name="connsiteY1" fmla="*/ 99 h 122951"/>
                <a:gd name="connsiteX2" fmla="*/ 5770 w 22470"/>
                <a:gd name="connsiteY2" fmla="*/ 99 h 122951"/>
                <a:gd name="connsiteX3" fmla="*/ 102 w 22470"/>
                <a:gd name="connsiteY3" fmla="*/ 5453 h 122951"/>
                <a:gd name="connsiteX4" fmla="*/ 102 w 22470"/>
                <a:gd name="connsiteY4" fmla="*/ 117696 h 122951"/>
                <a:gd name="connsiteX5" fmla="*/ 5770 w 22470"/>
                <a:gd name="connsiteY5" fmla="*/ 123050 h 122951"/>
                <a:gd name="connsiteX6" fmla="*/ 16904 w 22470"/>
                <a:gd name="connsiteY6" fmla="*/ 123050 h 122951"/>
                <a:gd name="connsiteX7" fmla="*/ 22573 w 22470"/>
                <a:gd name="connsiteY7" fmla="*/ 117696 h 122951"/>
                <a:gd name="connsiteX8" fmla="*/ 22573 w 22470"/>
                <a:gd name="connsiteY8" fmla="*/ 5453 h 12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0" h="122951">
                  <a:moveTo>
                    <a:pt x="22573" y="5453"/>
                  </a:moveTo>
                  <a:cubicBezTo>
                    <a:pt x="22573" y="297"/>
                    <a:pt x="22370" y="99"/>
                    <a:pt x="16904" y="99"/>
                  </a:cubicBezTo>
                  <a:lnTo>
                    <a:pt x="5770" y="99"/>
                  </a:lnTo>
                  <a:cubicBezTo>
                    <a:pt x="304" y="99"/>
                    <a:pt x="102" y="297"/>
                    <a:pt x="102" y="5453"/>
                  </a:cubicBezTo>
                  <a:lnTo>
                    <a:pt x="102" y="117696"/>
                  </a:lnTo>
                  <a:cubicBezTo>
                    <a:pt x="102" y="122852"/>
                    <a:pt x="304" y="123050"/>
                    <a:pt x="5770" y="123050"/>
                  </a:cubicBezTo>
                  <a:lnTo>
                    <a:pt x="16904" y="123050"/>
                  </a:lnTo>
                  <a:cubicBezTo>
                    <a:pt x="22370" y="123050"/>
                    <a:pt x="22573" y="122852"/>
                    <a:pt x="22573" y="117696"/>
                  </a:cubicBezTo>
                  <a:lnTo>
                    <a:pt x="22573" y="5453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形状 118">
              <a:extLst>
                <a:ext uri="{FF2B5EF4-FFF2-40B4-BE49-F238E27FC236}">
                  <a16:creationId xmlns:a16="http://schemas.microsoft.com/office/drawing/2014/main" id="{403A28FA-1D0B-81A0-E5BE-F4D2B9476CA0}"/>
                </a:ext>
              </a:extLst>
            </p:cNvPr>
            <p:cNvSpPr/>
            <p:nvPr>
              <p:custDataLst>
                <p:tags r:id="rId299"/>
              </p:custDataLst>
            </p:nvPr>
          </p:nvSpPr>
          <p:spPr>
            <a:xfrm>
              <a:off x="2724685" y="4458707"/>
              <a:ext cx="111544" cy="358741"/>
            </a:xfrm>
            <a:custGeom>
              <a:avLst/>
              <a:gdLst>
                <a:gd name="connsiteX0" fmla="*/ 5770 w 111544"/>
                <a:gd name="connsiteY0" fmla="*/ 105 h 358741"/>
                <a:gd name="connsiteX1" fmla="*/ 102 w 111544"/>
                <a:gd name="connsiteY1" fmla="*/ 2286 h 358741"/>
                <a:gd name="connsiteX2" fmla="*/ 102 w 111544"/>
                <a:gd name="connsiteY2" fmla="*/ 10020 h 358741"/>
                <a:gd name="connsiteX3" fmla="*/ 28444 w 111544"/>
                <a:gd name="connsiteY3" fmla="*/ 222211 h 358741"/>
                <a:gd name="connsiteX4" fmla="*/ 98488 w 111544"/>
                <a:gd name="connsiteY4" fmla="*/ 353492 h 358741"/>
                <a:gd name="connsiteX5" fmla="*/ 103144 w 111544"/>
                <a:gd name="connsiteY5" fmla="*/ 358450 h 358741"/>
                <a:gd name="connsiteX6" fmla="*/ 106991 w 111544"/>
                <a:gd name="connsiteY6" fmla="*/ 358847 h 358741"/>
                <a:gd name="connsiteX7" fmla="*/ 111647 w 111544"/>
                <a:gd name="connsiteY7" fmla="*/ 356864 h 358741"/>
                <a:gd name="connsiteX8" fmla="*/ 110432 w 111544"/>
                <a:gd name="connsiteY8" fmla="*/ 354286 h 358741"/>
                <a:gd name="connsiteX9" fmla="*/ 22573 w 111544"/>
                <a:gd name="connsiteY9" fmla="*/ 2881 h 358741"/>
                <a:gd name="connsiteX10" fmla="*/ 16904 w 111544"/>
                <a:gd name="connsiteY10" fmla="*/ 105 h 358741"/>
                <a:gd name="connsiteX11" fmla="*/ 5770 w 111544"/>
                <a:gd name="connsiteY11" fmla="*/ 105 h 3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544" h="358741">
                  <a:moveTo>
                    <a:pt x="5770" y="105"/>
                  </a:moveTo>
                  <a:cubicBezTo>
                    <a:pt x="1519" y="105"/>
                    <a:pt x="304" y="105"/>
                    <a:pt x="102" y="2286"/>
                  </a:cubicBezTo>
                  <a:lnTo>
                    <a:pt x="102" y="10020"/>
                  </a:lnTo>
                  <a:cubicBezTo>
                    <a:pt x="102" y="131187"/>
                    <a:pt x="22168" y="202182"/>
                    <a:pt x="28444" y="222211"/>
                  </a:cubicBezTo>
                  <a:cubicBezTo>
                    <a:pt x="42210" y="266236"/>
                    <a:pt x="64681" y="312641"/>
                    <a:pt x="98488" y="353492"/>
                  </a:cubicBezTo>
                  <a:cubicBezTo>
                    <a:pt x="101525" y="357062"/>
                    <a:pt x="102335" y="358053"/>
                    <a:pt x="103144" y="358450"/>
                  </a:cubicBezTo>
                  <a:cubicBezTo>
                    <a:pt x="103549" y="358648"/>
                    <a:pt x="103752" y="358847"/>
                    <a:pt x="106991" y="358847"/>
                  </a:cubicBezTo>
                  <a:cubicBezTo>
                    <a:pt x="110230" y="358847"/>
                    <a:pt x="111647" y="358847"/>
                    <a:pt x="111647" y="356864"/>
                  </a:cubicBezTo>
                  <a:cubicBezTo>
                    <a:pt x="111647" y="356467"/>
                    <a:pt x="111647" y="356070"/>
                    <a:pt x="110432" y="354286"/>
                  </a:cubicBezTo>
                  <a:cubicBezTo>
                    <a:pt x="43019" y="262667"/>
                    <a:pt x="22775" y="152407"/>
                    <a:pt x="22573" y="2881"/>
                  </a:cubicBezTo>
                  <a:cubicBezTo>
                    <a:pt x="22573" y="105"/>
                    <a:pt x="21358" y="105"/>
                    <a:pt x="16904" y="105"/>
                  </a:cubicBezTo>
                  <a:lnTo>
                    <a:pt x="5770" y="10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形状 119">
              <a:extLst>
                <a:ext uri="{FF2B5EF4-FFF2-40B4-BE49-F238E27FC236}">
                  <a16:creationId xmlns:a16="http://schemas.microsoft.com/office/drawing/2014/main" id="{0C6D9B3B-5B85-80EE-1A44-AAB9089A4924}"/>
                </a:ext>
              </a:extLst>
            </p:cNvPr>
            <p:cNvSpPr/>
            <p:nvPr>
              <p:custDataLst>
                <p:tags r:id="rId300"/>
              </p:custDataLst>
            </p:nvPr>
          </p:nvSpPr>
          <p:spPr>
            <a:xfrm>
              <a:off x="3223128" y="3931205"/>
              <a:ext cx="85227" cy="136436"/>
            </a:xfrm>
            <a:custGeom>
              <a:avLst/>
              <a:gdLst>
                <a:gd name="connsiteX0" fmla="*/ 85357 w 85227"/>
                <a:gd name="connsiteY0" fmla="*/ 68700 h 136436"/>
                <a:gd name="connsiteX1" fmla="*/ 77259 w 85227"/>
                <a:gd name="connsiteY1" fmla="*/ 22295 h 136436"/>
                <a:gd name="connsiteX2" fmla="*/ 42844 w 85227"/>
                <a:gd name="connsiteY2" fmla="*/ 85 h 136436"/>
                <a:gd name="connsiteX3" fmla="*/ 7619 w 85227"/>
                <a:gd name="connsiteY3" fmla="*/ 23683 h 136436"/>
                <a:gd name="connsiteX4" fmla="*/ 129 w 85227"/>
                <a:gd name="connsiteY4" fmla="*/ 68700 h 136436"/>
                <a:gd name="connsiteX5" fmla="*/ 9239 w 85227"/>
                <a:gd name="connsiteY5" fmla="*/ 116492 h 136436"/>
                <a:gd name="connsiteX6" fmla="*/ 42642 w 85227"/>
                <a:gd name="connsiteY6" fmla="*/ 136521 h 136436"/>
                <a:gd name="connsiteX7" fmla="*/ 77866 w 85227"/>
                <a:gd name="connsiteY7" fmla="*/ 113518 h 136436"/>
                <a:gd name="connsiteX8" fmla="*/ 85357 w 85227"/>
                <a:gd name="connsiteY8" fmla="*/ 68700 h 136436"/>
                <a:gd name="connsiteX9" fmla="*/ 42642 w 85227"/>
                <a:gd name="connsiteY9" fmla="*/ 132159 h 136436"/>
                <a:gd name="connsiteX10" fmla="*/ 19158 w 85227"/>
                <a:gd name="connsiteY10" fmla="*/ 108163 h 136436"/>
                <a:gd name="connsiteX11" fmla="*/ 16932 w 85227"/>
                <a:gd name="connsiteY11" fmla="*/ 66320 h 136436"/>
                <a:gd name="connsiteX12" fmla="*/ 18551 w 85227"/>
                <a:gd name="connsiteY12" fmla="*/ 29831 h 136436"/>
                <a:gd name="connsiteX13" fmla="*/ 42642 w 85227"/>
                <a:gd name="connsiteY13" fmla="*/ 4447 h 136436"/>
                <a:gd name="connsiteX14" fmla="*/ 66530 w 85227"/>
                <a:gd name="connsiteY14" fmla="*/ 27650 h 136436"/>
                <a:gd name="connsiteX15" fmla="*/ 68554 w 85227"/>
                <a:gd name="connsiteY15" fmla="*/ 66320 h 136436"/>
                <a:gd name="connsiteX16" fmla="*/ 66327 w 85227"/>
                <a:gd name="connsiteY16" fmla="*/ 107370 h 136436"/>
                <a:gd name="connsiteX17" fmla="*/ 42642 w 85227"/>
                <a:gd name="connsiteY17" fmla="*/ 132159 h 1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6436">
                  <a:moveTo>
                    <a:pt x="85357" y="68700"/>
                  </a:moveTo>
                  <a:cubicBezTo>
                    <a:pt x="85357" y="52835"/>
                    <a:pt x="84344" y="36970"/>
                    <a:pt x="77259" y="22295"/>
                  </a:cubicBezTo>
                  <a:cubicBezTo>
                    <a:pt x="67947" y="3258"/>
                    <a:pt x="51346" y="85"/>
                    <a:pt x="42844" y="85"/>
                  </a:cubicBezTo>
                  <a:cubicBezTo>
                    <a:pt x="30698" y="85"/>
                    <a:pt x="15919" y="5241"/>
                    <a:pt x="7619" y="23683"/>
                  </a:cubicBezTo>
                  <a:cubicBezTo>
                    <a:pt x="1141" y="37367"/>
                    <a:pt x="129" y="52835"/>
                    <a:pt x="129" y="68700"/>
                  </a:cubicBezTo>
                  <a:cubicBezTo>
                    <a:pt x="129" y="83573"/>
                    <a:pt x="939" y="101421"/>
                    <a:pt x="9239" y="116492"/>
                  </a:cubicBezTo>
                  <a:cubicBezTo>
                    <a:pt x="17944" y="132555"/>
                    <a:pt x="32722" y="136521"/>
                    <a:pt x="42642" y="136521"/>
                  </a:cubicBezTo>
                  <a:cubicBezTo>
                    <a:pt x="53573" y="136521"/>
                    <a:pt x="68959" y="132357"/>
                    <a:pt x="77866" y="113518"/>
                  </a:cubicBezTo>
                  <a:cubicBezTo>
                    <a:pt x="84344" y="99834"/>
                    <a:pt x="85357" y="84366"/>
                    <a:pt x="85357" y="68700"/>
                  </a:cubicBezTo>
                  <a:close/>
                  <a:moveTo>
                    <a:pt x="42642" y="132159"/>
                  </a:moveTo>
                  <a:cubicBezTo>
                    <a:pt x="34746" y="132159"/>
                    <a:pt x="22802" y="127201"/>
                    <a:pt x="19158" y="108163"/>
                  </a:cubicBezTo>
                  <a:cubicBezTo>
                    <a:pt x="16932" y="96265"/>
                    <a:pt x="16932" y="78020"/>
                    <a:pt x="16932" y="66320"/>
                  </a:cubicBezTo>
                  <a:cubicBezTo>
                    <a:pt x="16932" y="53628"/>
                    <a:pt x="16932" y="40540"/>
                    <a:pt x="18551" y="29831"/>
                  </a:cubicBezTo>
                  <a:cubicBezTo>
                    <a:pt x="22397" y="6232"/>
                    <a:pt x="37580" y="4447"/>
                    <a:pt x="42642" y="4447"/>
                  </a:cubicBezTo>
                  <a:cubicBezTo>
                    <a:pt x="49322" y="4447"/>
                    <a:pt x="62683" y="8017"/>
                    <a:pt x="66530" y="27650"/>
                  </a:cubicBezTo>
                  <a:cubicBezTo>
                    <a:pt x="68554" y="38755"/>
                    <a:pt x="68554" y="53826"/>
                    <a:pt x="68554" y="66320"/>
                  </a:cubicBezTo>
                  <a:cubicBezTo>
                    <a:pt x="68554" y="81193"/>
                    <a:pt x="68554" y="94678"/>
                    <a:pt x="66327" y="107370"/>
                  </a:cubicBezTo>
                  <a:cubicBezTo>
                    <a:pt x="63290" y="126209"/>
                    <a:pt x="51751" y="132159"/>
                    <a:pt x="42642" y="132159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形状 120">
              <a:extLst>
                <a:ext uri="{FF2B5EF4-FFF2-40B4-BE49-F238E27FC236}">
                  <a16:creationId xmlns:a16="http://schemas.microsoft.com/office/drawing/2014/main" id="{38CBD233-8EB2-AB6E-CDE9-E7439B0C8671}"/>
                </a:ext>
              </a:extLst>
            </p:cNvPr>
            <p:cNvSpPr/>
            <p:nvPr>
              <p:custDataLst>
                <p:tags r:id="rId301"/>
              </p:custDataLst>
            </p:nvPr>
          </p:nvSpPr>
          <p:spPr>
            <a:xfrm>
              <a:off x="4808047" y="4009736"/>
              <a:ext cx="123691" cy="7932"/>
            </a:xfrm>
            <a:custGeom>
              <a:avLst/>
              <a:gdLst>
                <a:gd name="connsiteX0" fmla="*/ 116812 w 123691"/>
                <a:gd name="connsiteY0" fmla="*/ 8017 h 7932"/>
                <a:gd name="connsiteX1" fmla="*/ 123898 w 123691"/>
                <a:gd name="connsiteY1" fmla="*/ 4051 h 7932"/>
                <a:gd name="connsiteX2" fmla="*/ 116812 w 123691"/>
                <a:gd name="connsiteY2" fmla="*/ 85 h 7932"/>
                <a:gd name="connsiteX3" fmla="*/ 7292 w 123691"/>
                <a:gd name="connsiteY3" fmla="*/ 85 h 7932"/>
                <a:gd name="connsiteX4" fmla="*/ 206 w 123691"/>
                <a:gd name="connsiteY4" fmla="*/ 4051 h 7932"/>
                <a:gd name="connsiteX5" fmla="*/ 7292 w 123691"/>
                <a:gd name="connsiteY5" fmla="*/ 8017 h 7932"/>
                <a:gd name="connsiteX6" fmla="*/ 116812 w 123691"/>
                <a:gd name="connsiteY6" fmla="*/ 8017 h 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7932">
                  <a:moveTo>
                    <a:pt x="116812" y="8017"/>
                  </a:moveTo>
                  <a:cubicBezTo>
                    <a:pt x="120254" y="8017"/>
                    <a:pt x="123898" y="8017"/>
                    <a:pt x="123898" y="4051"/>
                  </a:cubicBezTo>
                  <a:cubicBezTo>
                    <a:pt x="123898" y="85"/>
                    <a:pt x="120254" y="85"/>
                    <a:pt x="116812" y="85"/>
                  </a:cubicBezTo>
                  <a:lnTo>
                    <a:pt x="7292" y="85"/>
                  </a:lnTo>
                  <a:cubicBezTo>
                    <a:pt x="3850" y="85"/>
                    <a:pt x="206" y="85"/>
                    <a:pt x="206" y="4051"/>
                  </a:cubicBezTo>
                  <a:cubicBezTo>
                    <a:pt x="206" y="8017"/>
                    <a:pt x="3850" y="8017"/>
                    <a:pt x="7292" y="8017"/>
                  </a:cubicBezTo>
                  <a:lnTo>
                    <a:pt x="116812" y="801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形状 121">
              <a:extLst>
                <a:ext uri="{FF2B5EF4-FFF2-40B4-BE49-F238E27FC236}">
                  <a16:creationId xmlns:a16="http://schemas.microsoft.com/office/drawing/2014/main" id="{E99B71A0-A390-13DB-B0D5-79FB4DF7900F}"/>
                </a:ext>
              </a:extLst>
            </p:cNvPr>
            <p:cNvSpPr/>
            <p:nvPr>
              <p:custDataLst>
                <p:tags r:id="rId302"/>
              </p:custDataLst>
            </p:nvPr>
          </p:nvSpPr>
          <p:spPr>
            <a:xfrm>
              <a:off x="4979652" y="3900124"/>
              <a:ext cx="69012" cy="62745"/>
            </a:xfrm>
            <a:custGeom>
              <a:avLst/>
              <a:gdLst>
                <a:gd name="connsiteX0" fmla="*/ 69228 w 69012"/>
                <a:gd name="connsiteY0" fmla="*/ 11046 h 62745"/>
                <a:gd name="connsiteX1" fmla="*/ 62142 w 69012"/>
                <a:gd name="connsiteY1" fmla="*/ 79 h 62745"/>
                <a:gd name="connsiteX2" fmla="*/ 54490 w 69012"/>
                <a:gd name="connsiteY2" fmla="*/ 7437 h 62745"/>
                <a:gd name="connsiteX3" fmla="*/ 56899 w 69012"/>
                <a:gd name="connsiteY3" fmla="*/ 11740 h 62745"/>
                <a:gd name="connsiteX4" fmla="*/ 62142 w 69012"/>
                <a:gd name="connsiteY4" fmla="*/ 22845 h 62745"/>
                <a:gd name="connsiteX5" fmla="*/ 35926 w 69012"/>
                <a:gd name="connsiteY5" fmla="*/ 58938 h 62745"/>
                <a:gd name="connsiteX6" fmla="*/ 24448 w 69012"/>
                <a:gd name="connsiteY6" fmla="*/ 46583 h 62745"/>
                <a:gd name="connsiteX7" fmla="*/ 32242 w 69012"/>
                <a:gd name="connsiteY7" fmla="*/ 19514 h 62745"/>
                <a:gd name="connsiteX8" fmla="*/ 34225 w 69012"/>
                <a:gd name="connsiteY8" fmla="*/ 12157 h 62745"/>
                <a:gd name="connsiteX9" fmla="*/ 20763 w 69012"/>
                <a:gd name="connsiteY9" fmla="*/ 218 h 62745"/>
                <a:gd name="connsiteX10" fmla="*/ 215 w 69012"/>
                <a:gd name="connsiteY10" fmla="*/ 21457 h 62745"/>
                <a:gd name="connsiteX11" fmla="*/ 2624 w 69012"/>
                <a:gd name="connsiteY11" fmla="*/ 23262 h 62745"/>
                <a:gd name="connsiteX12" fmla="*/ 5175 w 69012"/>
                <a:gd name="connsiteY12" fmla="*/ 21041 h 62745"/>
                <a:gd name="connsiteX13" fmla="*/ 20338 w 69012"/>
                <a:gd name="connsiteY13" fmla="*/ 4105 h 62745"/>
                <a:gd name="connsiteX14" fmla="*/ 23881 w 69012"/>
                <a:gd name="connsiteY14" fmla="*/ 8964 h 62745"/>
                <a:gd name="connsiteX15" fmla="*/ 21330 w 69012"/>
                <a:gd name="connsiteY15" fmla="*/ 18264 h 62745"/>
                <a:gd name="connsiteX16" fmla="*/ 13678 w 69012"/>
                <a:gd name="connsiteY16" fmla="*/ 44640 h 62745"/>
                <a:gd name="connsiteX17" fmla="*/ 35501 w 69012"/>
                <a:gd name="connsiteY17" fmla="*/ 62825 h 62745"/>
                <a:gd name="connsiteX18" fmla="*/ 69228 w 69012"/>
                <a:gd name="connsiteY18" fmla="*/ 11046 h 6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2745">
                  <a:moveTo>
                    <a:pt x="69228" y="11046"/>
                  </a:moveTo>
                  <a:cubicBezTo>
                    <a:pt x="69228" y="218"/>
                    <a:pt x="62567" y="79"/>
                    <a:pt x="62142" y="79"/>
                  </a:cubicBezTo>
                  <a:cubicBezTo>
                    <a:pt x="58458" y="79"/>
                    <a:pt x="54490" y="3828"/>
                    <a:pt x="54490" y="7437"/>
                  </a:cubicBezTo>
                  <a:cubicBezTo>
                    <a:pt x="54490" y="9797"/>
                    <a:pt x="55907" y="10907"/>
                    <a:pt x="56899" y="11740"/>
                  </a:cubicBezTo>
                  <a:cubicBezTo>
                    <a:pt x="59308" y="13684"/>
                    <a:pt x="62142" y="17293"/>
                    <a:pt x="62142" y="22845"/>
                  </a:cubicBezTo>
                  <a:cubicBezTo>
                    <a:pt x="62142" y="29092"/>
                    <a:pt x="52789" y="58938"/>
                    <a:pt x="35926" y="58938"/>
                  </a:cubicBezTo>
                  <a:cubicBezTo>
                    <a:pt x="24448" y="58938"/>
                    <a:pt x="24448" y="48943"/>
                    <a:pt x="24448" y="46583"/>
                  </a:cubicBezTo>
                  <a:cubicBezTo>
                    <a:pt x="24448" y="40197"/>
                    <a:pt x="26998" y="32424"/>
                    <a:pt x="32242" y="19514"/>
                  </a:cubicBezTo>
                  <a:cubicBezTo>
                    <a:pt x="33375" y="16599"/>
                    <a:pt x="34225" y="14516"/>
                    <a:pt x="34225" y="12157"/>
                  </a:cubicBezTo>
                  <a:cubicBezTo>
                    <a:pt x="34225" y="4938"/>
                    <a:pt x="27990" y="218"/>
                    <a:pt x="20763" y="218"/>
                  </a:cubicBezTo>
                  <a:cubicBezTo>
                    <a:pt x="6592" y="218"/>
                    <a:pt x="215" y="19236"/>
                    <a:pt x="215" y="21457"/>
                  </a:cubicBezTo>
                  <a:cubicBezTo>
                    <a:pt x="215" y="23262"/>
                    <a:pt x="2199" y="23262"/>
                    <a:pt x="2624" y="23262"/>
                  </a:cubicBezTo>
                  <a:cubicBezTo>
                    <a:pt x="4608" y="23262"/>
                    <a:pt x="4750" y="22568"/>
                    <a:pt x="5175" y="21041"/>
                  </a:cubicBezTo>
                  <a:cubicBezTo>
                    <a:pt x="8576" y="9658"/>
                    <a:pt x="14670" y="4105"/>
                    <a:pt x="20338" y="4105"/>
                  </a:cubicBezTo>
                  <a:cubicBezTo>
                    <a:pt x="22747" y="4105"/>
                    <a:pt x="23881" y="5632"/>
                    <a:pt x="23881" y="8964"/>
                  </a:cubicBezTo>
                  <a:cubicBezTo>
                    <a:pt x="23881" y="12157"/>
                    <a:pt x="22747" y="15072"/>
                    <a:pt x="21330" y="18264"/>
                  </a:cubicBezTo>
                  <a:cubicBezTo>
                    <a:pt x="15237" y="33673"/>
                    <a:pt x="13678" y="39642"/>
                    <a:pt x="13678" y="44640"/>
                  </a:cubicBezTo>
                  <a:cubicBezTo>
                    <a:pt x="13678" y="58382"/>
                    <a:pt x="24731" y="62825"/>
                    <a:pt x="35501" y="62825"/>
                  </a:cubicBezTo>
                  <a:cubicBezTo>
                    <a:pt x="59308" y="62825"/>
                    <a:pt x="69228" y="22429"/>
                    <a:pt x="69228" y="11046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形状 122">
              <a:extLst>
                <a:ext uri="{FF2B5EF4-FFF2-40B4-BE49-F238E27FC236}">
                  <a16:creationId xmlns:a16="http://schemas.microsoft.com/office/drawing/2014/main" id="{FCEE269C-AEE5-B8D5-23E4-C752BC4A8438}"/>
                </a:ext>
              </a:extLst>
            </p:cNvPr>
            <p:cNvSpPr/>
            <p:nvPr>
              <p:custDataLst>
                <p:tags r:id="rId303"/>
              </p:custDataLst>
            </p:nvPr>
          </p:nvSpPr>
          <p:spPr>
            <a:xfrm>
              <a:off x="5065714" y="3900124"/>
              <a:ext cx="69012" cy="62745"/>
            </a:xfrm>
            <a:custGeom>
              <a:avLst/>
              <a:gdLst>
                <a:gd name="connsiteX0" fmla="*/ 69232 w 69012"/>
                <a:gd name="connsiteY0" fmla="*/ 11046 h 62745"/>
                <a:gd name="connsiteX1" fmla="*/ 62146 w 69012"/>
                <a:gd name="connsiteY1" fmla="*/ 79 h 62745"/>
                <a:gd name="connsiteX2" fmla="*/ 54494 w 69012"/>
                <a:gd name="connsiteY2" fmla="*/ 7437 h 62745"/>
                <a:gd name="connsiteX3" fmla="*/ 56903 w 69012"/>
                <a:gd name="connsiteY3" fmla="*/ 11740 h 62745"/>
                <a:gd name="connsiteX4" fmla="*/ 62146 w 69012"/>
                <a:gd name="connsiteY4" fmla="*/ 22845 h 62745"/>
                <a:gd name="connsiteX5" fmla="*/ 35930 w 69012"/>
                <a:gd name="connsiteY5" fmla="*/ 58938 h 62745"/>
                <a:gd name="connsiteX6" fmla="*/ 24452 w 69012"/>
                <a:gd name="connsiteY6" fmla="*/ 46583 h 62745"/>
                <a:gd name="connsiteX7" fmla="*/ 32246 w 69012"/>
                <a:gd name="connsiteY7" fmla="*/ 19514 h 62745"/>
                <a:gd name="connsiteX8" fmla="*/ 34230 w 69012"/>
                <a:gd name="connsiteY8" fmla="*/ 12157 h 62745"/>
                <a:gd name="connsiteX9" fmla="*/ 20767 w 69012"/>
                <a:gd name="connsiteY9" fmla="*/ 218 h 62745"/>
                <a:gd name="connsiteX10" fmla="*/ 220 w 69012"/>
                <a:gd name="connsiteY10" fmla="*/ 21457 h 62745"/>
                <a:gd name="connsiteX11" fmla="*/ 2629 w 69012"/>
                <a:gd name="connsiteY11" fmla="*/ 23262 h 62745"/>
                <a:gd name="connsiteX12" fmla="*/ 5179 w 69012"/>
                <a:gd name="connsiteY12" fmla="*/ 21041 h 62745"/>
                <a:gd name="connsiteX13" fmla="*/ 20342 w 69012"/>
                <a:gd name="connsiteY13" fmla="*/ 4105 h 62745"/>
                <a:gd name="connsiteX14" fmla="*/ 23885 w 69012"/>
                <a:gd name="connsiteY14" fmla="*/ 8964 h 62745"/>
                <a:gd name="connsiteX15" fmla="*/ 21334 w 69012"/>
                <a:gd name="connsiteY15" fmla="*/ 18264 h 62745"/>
                <a:gd name="connsiteX16" fmla="*/ 13682 w 69012"/>
                <a:gd name="connsiteY16" fmla="*/ 44640 h 62745"/>
                <a:gd name="connsiteX17" fmla="*/ 35505 w 69012"/>
                <a:gd name="connsiteY17" fmla="*/ 62825 h 62745"/>
                <a:gd name="connsiteX18" fmla="*/ 69232 w 69012"/>
                <a:gd name="connsiteY18" fmla="*/ 11046 h 6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2745">
                  <a:moveTo>
                    <a:pt x="69232" y="11046"/>
                  </a:moveTo>
                  <a:cubicBezTo>
                    <a:pt x="69232" y="218"/>
                    <a:pt x="62571" y="79"/>
                    <a:pt x="62146" y="79"/>
                  </a:cubicBezTo>
                  <a:cubicBezTo>
                    <a:pt x="58462" y="79"/>
                    <a:pt x="54494" y="3828"/>
                    <a:pt x="54494" y="7437"/>
                  </a:cubicBezTo>
                  <a:cubicBezTo>
                    <a:pt x="54494" y="9797"/>
                    <a:pt x="55911" y="10907"/>
                    <a:pt x="56903" y="11740"/>
                  </a:cubicBezTo>
                  <a:cubicBezTo>
                    <a:pt x="59312" y="13684"/>
                    <a:pt x="62146" y="17293"/>
                    <a:pt x="62146" y="22845"/>
                  </a:cubicBezTo>
                  <a:cubicBezTo>
                    <a:pt x="62146" y="29092"/>
                    <a:pt x="52794" y="58938"/>
                    <a:pt x="35930" y="58938"/>
                  </a:cubicBezTo>
                  <a:cubicBezTo>
                    <a:pt x="24452" y="58938"/>
                    <a:pt x="24452" y="48943"/>
                    <a:pt x="24452" y="46583"/>
                  </a:cubicBezTo>
                  <a:cubicBezTo>
                    <a:pt x="24452" y="40197"/>
                    <a:pt x="27003" y="32424"/>
                    <a:pt x="32246" y="19514"/>
                  </a:cubicBezTo>
                  <a:cubicBezTo>
                    <a:pt x="33379" y="16599"/>
                    <a:pt x="34230" y="14516"/>
                    <a:pt x="34230" y="12157"/>
                  </a:cubicBezTo>
                  <a:cubicBezTo>
                    <a:pt x="34230" y="4938"/>
                    <a:pt x="27995" y="218"/>
                    <a:pt x="20767" y="218"/>
                  </a:cubicBezTo>
                  <a:cubicBezTo>
                    <a:pt x="6597" y="218"/>
                    <a:pt x="220" y="19236"/>
                    <a:pt x="220" y="21457"/>
                  </a:cubicBezTo>
                  <a:cubicBezTo>
                    <a:pt x="220" y="23262"/>
                    <a:pt x="2204" y="23262"/>
                    <a:pt x="2629" y="23262"/>
                  </a:cubicBezTo>
                  <a:cubicBezTo>
                    <a:pt x="4613" y="23262"/>
                    <a:pt x="4754" y="22568"/>
                    <a:pt x="5179" y="21041"/>
                  </a:cubicBezTo>
                  <a:cubicBezTo>
                    <a:pt x="8580" y="9658"/>
                    <a:pt x="14674" y="4105"/>
                    <a:pt x="20342" y="4105"/>
                  </a:cubicBezTo>
                  <a:cubicBezTo>
                    <a:pt x="22751" y="4105"/>
                    <a:pt x="23885" y="5632"/>
                    <a:pt x="23885" y="8964"/>
                  </a:cubicBezTo>
                  <a:cubicBezTo>
                    <a:pt x="23885" y="12157"/>
                    <a:pt x="22751" y="15072"/>
                    <a:pt x="21334" y="18264"/>
                  </a:cubicBezTo>
                  <a:cubicBezTo>
                    <a:pt x="15241" y="33673"/>
                    <a:pt x="13682" y="39642"/>
                    <a:pt x="13682" y="44640"/>
                  </a:cubicBezTo>
                  <a:cubicBezTo>
                    <a:pt x="13682" y="58382"/>
                    <a:pt x="24735" y="62825"/>
                    <a:pt x="35505" y="62825"/>
                  </a:cubicBezTo>
                  <a:cubicBezTo>
                    <a:pt x="59312" y="62825"/>
                    <a:pt x="69232" y="22429"/>
                    <a:pt x="69232" y="11046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形状 123">
              <a:extLst>
                <a:ext uri="{FF2B5EF4-FFF2-40B4-BE49-F238E27FC236}">
                  <a16:creationId xmlns:a16="http://schemas.microsoft.com/office/drawing/2014/main" id="{CEF45B41-2EFB-BD6F-A1F3-CB92328FC1EA}"/>
                </a:ext>
              </a:extLst>
            </p:cNvPr>
            <p:cNvSpPr/>
            <p:nvPr>
              <p:custDataLst>
                <p:tags r:id="rId304"/>
              </p:custDataLst>
            </p:nvPr>
          </p:nvSpPr>
          <p:spPr>
            <a:xfrm>
              <a:off x="5151570" y="3913711"/>
              <a:ext cx="65692" cy="89140"/>
            </a:xfrm>
            <a:custGeom>
              <a:avLst/>
              <a:gdLst>
                <a:gd name="connsiteX0" fmla="*/ 46583 w 65692"/>
                <a:gd name="connsiteY0" fmla="*/ 2956 h 89140"/>
                <a:gd name="connsiteX1" fmla="*/ 46886 w 65692"/>
                <a:gd name="connsiteY1" fmla="*/ 1469 h 89140"/>
                <a:gd name="connsiteX2" fmla="*/ 44761 w 65692"/>
                <a:gd name="connsiteY2" fmla="*/ 81 h 89140"/>
                <a:gd name="connsiteX3" fmla="*/ 42433 w 65692"/>
                <a:gd name="connsiteY3" fmla="*/ 2361 h 89140"/>
                <a:gd name="connsiteX4" fmla="*/ 37068 w 65692"/>
                <a:gd name="connsiteY4" fmla="*/ 23084 h 89140"/>
                <a:gd name="connsiteX5" fmla="*/ 36663 w 65692"/>
                <a:gd name="connsiteY5" fmla="*/ 24572 h 89140"/>
                <a:gd name="connsiteX6" fmla="*/ 35448 w 65692"/>
                <a:gd name="connsiteY6" fmla="*/ 24869 h 89140"/>
                <a:gd name="connsiteX7" fmla="*/ 224 w 65692"/>
                <a:gd name="connsiteY7" fmla="*/ 51145 h 89140"/>
                <a:gd name="connsiteX8" fmla="*/ 25124 w 65692"/>
                <a:gd name="connsiteY8" fmla="*/ 70183 h 89140"/>
                <a:gd name="connsiteX9" fmla="*/ 20670 w 65692"/>
                <a:gd name="connsiteY9" fmla="*/ 87733 h 89140"/>
                <a:gd name="connsiteX10" fmla="*/ 22796 w 65692"/>
                <a:gd name="connsiteY10" fmla="*/ 89221 h 89140"/>
                <a:gd name="connsiteX11" fmla="*/ 25124 w 65692"/>
                <a:gd name="connsiteY11" fmla="*/ 87039 h 89140"/>
                <a:gd name="connsiteX12" fmla="*/ 29375 w 65692"/>
                <a:gd name="connsiteY12" fmla="*/ 70282 h 89140"/>
                <a:gd name="connsiteX13" fmla="*/ 65916 w 65692"/>
                <a:gd name="connsiteY13" fmla="*/ 43808 h 89140"/>
                <a:gd name="connsiteX14" fmla="*/ 41015 w 65692"/>
                <a:gd name="connsiteY14" fmla="*/ 24869 h 89140"/>
                <a:gd name="connsiteX15" fmla="*/ 46583 w 65692"/>
                <a:gd name="connsiteY15" fmla="*/ 2956 h 89140"/>
                <a:gd name="connsiteX16" fmla="*/ 25934 w 65692"/>
                <a:gd name="connsiteY16" fmla="*/ 66812 h 89140"/>
                <a:gd name="connsiteX17" fmla="*/ 8524 w 65692"/>
                <a:gd name="connsiteY17" fmla="*/ 52533 h 89140"/>
                <a:gd name="connsiteX18" fmla="*/ 35752 w 65692"/>
                <a:gd name="connsiteY18" fmla="*/ 28240 h 89140"/>
                <a:gd name="connsiteX19" fmla="*/ 25934 w 65692"/>
                <a:gd name="connsiteY19" fmla="*/ 66812 h 89140"/>
                <a:gd name="connsiteX20" fmla="*/ 40105 w 65692"/>
                <a:gd name="connsiteY20" fmla="*/ 28240 h 89140"/>
                <a:gd name="connsiteX21" fmla="*/ 57514 w 65692"/>
                <a:gd name="connsiteY21" fmla="*/ 42519 h 89140"/>
                <a:gd name="connsiteX22" fmla="*/ 30286 w 65692"/>
                <a:gd name="connsiteY22" fmla="*/ 66812 h 89140"/>
                <a:gd name="connsiteX23" fmla="*/ 40105 w 65692"/>
                <a:gd name="connsiteY23" fmla="*/ 28240 h 8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692" h="89140">
                  <a:moveTo>
                    <a:pt x="46583" y="2956"/>
                  </a:moveTo>
                  <a:cubicBezTo>
                    <a:pt x="46886" y="1766"/>
                    <a:pt x="46886" y="1568"/>
                    <a:pt x="46886" y="1469"/>
                  </a:cubicBezTo>
                  <a:cubicBezTo>
                    <a:pt x="46886" y="81"/>
                    <a:pt x="45469" y="81"/>
                    <a:pt x="44761" y="81"/>
                  </a:cubicBezTo>
                  <a:cubicBezTo>
                    <a:pt x="43040" y="81"/>
                    <a:pt x="42939" y="378"/>
                    <a:pt x="42433" y="2361"/>
                  </a:cubicBezTo>
                  <a:lnTo>
                    <a:pt x="37068" y="23084"/>
                  </a:lnTo>
                  <a:cubicBezTo>
                    <a:pt x="37068" y="23283"/>
                    <a:pt x="36663" y="24473"/>
                    <a:pt x="36663" y="24572"/>
                  </a:cubicBezTo>
                  <a:cubicBezTo>
                    <a:pt x="36461" y="24671"/>
                    <a:pt x="36359" y="24770"/>
                    <a:pt x="35448" y="24869"/>
                  </a:cubicBezTo>
                  <a:cubicBezTo>
                    <a:pt x="15913" y="26059"/>
                    <a:pt x="224" y="38652"/>
                    <a:pt x="224" y="51145"/>
                  </a:cubicBezTo>
                  <a:cubicBezTo>
                    <a:pt x="224" y="61457"/>
                    <a:pt x="10548" y="69588"/>
                    <a:pt x="25124" y="70183"/>
                  </a:cubicBezTo>
                  <a:cubicBezTo>
                    <a:pt x="22998" y="78413"/>
                    <a:pt x="20670" y="87238"/>
                    <a:pt x="20670" y="87733"/>
                  </a:cubicBezTo>
                  <a:cubicBezTo>
                    <a:pt x="20670" y="89221"/>
                    <a:pt x="22087" y="89221"/>
                    <a:pt x="22796" y="89221"/>
                  </a:cubicBezTo>
                  <a:cubicBezTo>
                    <a:pt x="24618" y="89221"/>
                    <a:pt x="24719" y="88824"/>
                    <a:pt x="25124" y="87039"/>
                  </a:cubicBezTo>
                  <a:cubicBezTo>
                    <a:pt x="27047" y="79900"/>
                    <a:pt x="27857" y="76628"/>
                    <a:pt x="29375" y="70282"/>
                  </a:cubicBezTo>
                  <a:cubicBezTo>
                    <a:pt x="50429" y="69291"/>
                    <a:pt x="65916" y="56202"/>
                    <a:pt x="65916" y="43808"/>
                  </a:cubicBezTo>
                  <a:cubicBezTo>
                    <a:pt x="65916" y="34686"/>
                    <a:pt x="57110" y="25662"/>
                    <a:pt x="41015" y="24869"/>
                  </a:cubicBezTo>
                  <a:lnTo>
                    <a:pt x="46583" y="2956"/>
                  </a:lnTo>
                  <a:close/>
                  <a:moveTo>
                    <a:pt x="25934" y="66812"/>
                  </a:moveTo>
                  <a:cubicBezTo>
                    <a:pt x="17836" y="66514"/>
                    <a:pt x="8524" y="62746"/>
                    <a:pt x="8524" y="52533"/>
                  </a:cubicBezTo>
                  <a:cubicBezTo>
                    <a:pt x="8524" y="41726"/>
                    <a:pt x="18342" y="29529"/>
                    <a:pt x="35752" y="28240"/>
                  </a:cubicBezTo>
                  <a:lnTo>
                    <a:pt x="25934" y="66812"/>
                  </a:lnTo>
                  <a:close/>
                  <a:moveTo>
                    <a:pt x="40105" y="28240"/>
                  </a:moveTo>
                  <a:cubicBezTo>
                    <a:pt x="47190" y="28538"/>
                    <a:pt x="57514" y="31513"/>
                    <a:pt x="57514" y="42519"/>
                  </a:cubicBezTo>
                  <a:cubicBezTo>
                    <a:pt x="57514" y="53624"/>
                    <a:pt x="47696" y="65523"/>
                    <a:pt x="30286" y="66812"/>
                  </a:cubicBezTo>
                  <a:lnTo>
                    <a:pt x="40105" y="2824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形状 124">
              <a:extLst>
                <a:ext uri="{FF2B5EF4-FFF2-40B4-BE49-F238E27FC236}">
                  <a16:creationId xmlns:a16="http://schemas.microsoft.com/office/drawing/2014/main" id="{49F9A0D7-35A9-2AE6-37C3-95AD4189BF0E}"/>
                </a:ext>
              </a:extLst>
            </p:cNvPr>
            <p:cNvSpPr/>
            <p:nvPr>
              <p:custDataLst>
                <p:tags r:id="rId305"/>
              </p:custDataLst>
            </p:nvPr>
          </p:nvSpPr>
          <p:spPr>
            <a:xfrm>
              <a:off x="5245834" y="3865142"/>
              <a:ext cx="77939" cy="98004"/>
            </a:xfrm>
            <a:custGeom>
              <a:avLst/>
              <a:gdLst>
                <a:gd name="connsiteX0" fmla="*/ 46992 w 77939"/>
                <a:gd name="connsiteY0" fmla="*/ 56717 h 98004"/>
                <a:gd name="connsiteX1" fmla="*/ 63714 w 77939"/>
                <a:gd name="connsiteY1" fmla="*/ 94475 h 98004"/>
                <a:gd name="connsiteX2" fmla="*/ 71224 w 77939"/>
                <a:gd name="connsiteY2" fmla="*/ 97806 h 98004"/>
                <a:gd name="connsiteX3" fmla="*/ 74059 w 77939"/>
                <a:gd name="connsiteY3" fmla="*/ 97806 h 98004"/>
                <a:gd name="connsiteX4" fmla="*/ 78168 w 77939"/>
                <a:gd name="connsiteY4" fmla="*/ 96141 h 98004"/>
                <a:gd name="connsiteX5" fmla="*/ 77460 w 77939"/>
                <a:gd name="connsiteY5" fmla="*/ 94752 h 98004"/>
                <a:gd name="connsiteX6" fmla="*/ 73775 w 77939"/>
                <a:gd name="connsiteY6" fmla="*/ 88783 h 98004"/>
                <a:gd name="connsiteX7" fmla="*/ 39198 w 77939"/>
                <a:gd name="connsiteY7" fmla="*/ 8825 h 98004"/>
                <a:gd name="connsiteX8" fmla="*/ 20351 w 77939"/>
                <a:gd name="connsiteY8" fmla="*/ 79 h 98004"/>
                <a:gd name="connsiteX9" fmla="*/ 16667 w 77939"/>
                <a:gd name="connsiteY9" fmla="*/ 2023 h 98004"/>
                <a:gd name="connsiteX10" fmla="*/ 18792 w 77939"/>
                <a:gd name="connsiteY10" fmla="*/ 3966 h 98004"/>
                <a:gd name="connsiteX11" fmla="*/ 28003 w 77939"/>
                <a:gd name="connsiteY11" fmla="*/ 12712 h 98004"/>
                <a:gd name="connsiteX12" fmla="*/ 44867 w 77939"/>
                <a:gd name="connsiteY12" fmla="*/ 51580 h 98004"/>
                <a:gd name="connsiteX13" fmla="*/ 3063 w 77939"/>
                <a:gd name="connsiteY13" fmla="*/ 88506 h 98004"/>
                <a:gd name="connsiteX14" fmla="*/ 228 w 77939"/>
                <a:gd name="connsiteY14" fmla="*/ 93364 h 98004"/>
                <a:gd name="connsiteX15" fmla="*/ 5046 w 77939"/>
                <a:gd name="connsiteY15" fmla="*/ 98084 h 98004"/>
                <a:gd name="connsiteX16" fmla="*/ 9865 w 77939"/>
                <a:gd name="connsiteY16" fmla="*/ 95863 h 98004"/>
                <a:gd name="connsiteX17" fmla="*/ 46992 w 77939"/>
                <a:gd name="connsiteY17" fmla="*/ 56717 h 9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98004">
                  <a:moveTo>
                    <a:pt x="46992" y="56717"/>
                  </a:moveTo>
                  <a:cubicBezTo>
                    <a:pt x="54078" y="72542"/>
                    <a:pt x="62155" y="92670"/>
                    <a:pt x="63714" y="94475"/>
                  </a:cubicBezTo>
                  <a:cubicBezTo>
                    <a:pt x="66406" y="97806"/>
                    <a:pt x="68957" y="97806"/>
                    <a:pt x="71224" y="97806"/>
                  </a:cubicBezTo>
                  <a:lnTo>
                    <a:pt x="74059" y="97806"/>
                  </a:lnTo>
                  <a:cubicBezTo>
                    <a:pt x="76751" y="97806"/>
                    <a:pt x="78168" y="97806"/>
                    <a:pt x="78168" y="96141"/>
                  </a:cubicBezTo>
                  <a:cubicBezTo>
                    <a:pt x="78168" y="95446"/>
                    <a:pt x="77743" y="95030"/>
                    <a:pt x="77460" y="94752"/>
                  </a:cubicBezTo>
                  <a:cubicBezTo>
                    <a:pt x="75759" y="93225"/>
                    <a:pt x="74342" y="90033"/>
                    <a:pt x="73775" y="88783"/>
                  </a:cubicBezTo>
                  <a:lnTo>
                    <a:pt x="39198" y="8825"/>
                  </a:lnTo>
                  <a:cubicBezTo>
                    <a:pt x="38206" y="6326"/>
                    <a:pt x="35372" y="79"/>
                    <a:pt x="20351" y="79"/>
                  </a:cubicBezTo>
                  <a:cubicBezTo>
                    <a:pt x="18650" y="79"/>
                    <a:pt x="16667" y="79"/>
                    <a:pt x="16667" y="2023"/>
                  </a:cubicBezTo>
                  <a:cubicBezTo>
                    <a:pt x="16667" y="3689"/>
                    <a:pt x="18084" y="3828"/>
                    <a:pt x="18792" y="3966"/>
                  </a:cubicBezTo>
                  <a:cubicBezTo>
                    <a:pt x="21768" y="4383"/>
                    <a:pt x="24461" y="4799"/>
                    <a:pt x="28003" y="12712"/>
                  </a:cubicBezTo>
                  <a:lnTo>
                    <a:pt x="44867" y="51580"/>
                  </a:lnTo>
                  <a:lnTo>
                    <a:pt x="3063" y="88506"/>
                  </a:lnTo>
                  <a:cubicBezTo>
                    <a:pt x="1362" y="89894"/>
                    <a:pt x="228" y="91004"/>
                    <a:pt x="228" y="93364"/>
                  </a:cubicBezTo>
                  <a:cubicBezTo>
                    <a:pt x="228" y="96696"/>
                    <a:pt x="3063" y="98084"/>
                    <a:pt x="5046" y="98084"/>
                  </a:cubicBezTo>
                  <a:cubicBezTo>
                    <a:pt x="7739" y="98084"/>
                    <a:pt x="9439" y="96279"/>
                    <a:pt x="9865" y="95863"/>
                  </a:cubicBezTo>
                  <a:lnTo>
                    <a:pt x="46992" y="5671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形状 125">
              <a:extLst>
                <a:ext uri="{FF2B5EF4-FFF2-40B4-BE49-F238E27FC236}">
                  <a16:creationId xmlns:a16="http://schemas.microsoft.com/office/drawing/2014/main" id="{7D1D42FD-AF72-19C2-F053-D68F94B99C05}"/>
                </a:ext>
              </a:extLst>
            </p:cNvPr>
            <p:cNvSpPr/>
            <p:nvPr>
              <p:custDataLst>
                <p:tags r:id="rId306"/>
              </p:custDataLst>
            </p:nvPr>
          </p:nvSpPr>
          <p:spPr>
            <a:xfrm>
              <a:off x="5340578" y="3915275"/>
              <a:ext cx="50407" cy="66037"/>
            </a:xfrm>
            <a:custGeom>
              <a:avLst/>
              <a:gdLst>
                <a:gd name="connsiteX0" fmla="*/ 50641 w 50407"/>
                <a:gd name="connsiteY0" fmla="*/ 46981 h 66037"/>
                <a:gd name="connsiteX1" fmla="*/ 46390 w 50407"/>
                <a:gd name="connsiteY1" fmla="*/ 46981 h 66037"/>
                <a:gd name="connsiteX2" fmla="*/ 43454 w 50407"/>
                <a:gd name="connsiteY2" fmla="*/ 56004 h 66037"/>
                <a:gd name="connsiteX3" fmla="*/ 32624 w 50407"/>
                <a:gd name="connsiteY3" fmla="*/ 56599 h 66037"/>
                <a:gd name="connsiteX4" fmla="*/ 12784 w 50407"/>
                <a:gd name="connsiteY4" fmla="*/ 56599 h 66037"/>
                <a:gd name="connsiteX5" fmla="*/ 33029 w 50407"/>
                <a:gd name="connsiteY5" fmla="*/ 42221 h 66037"/>
                <a:gd name="connsiteX6" fmla="*/ 50641 w 50407"/>
                <a:gd name="connsiteY6" fmla="*/ 19812 h 66037"/>
                <a:gd name="connsiteX7" fmla="*/ 23919 w 50407"/>
                <a:gd name="connsiteY7" fmla="*/ 80 h 66037"/>
                <a:gd name="connsiteX8" fmla="*/ 233 w 50407"/>
                <a:gd name="connsiteY8" fmla="*/ 17532 h 66037"/>
                <a:gd name="connsiteX9" fmla="*/ 6104 w 50407"/>
                <a:gd name="connsiteY9" fmla="*/ 23580 h 66037"/>
                <a:gd name="connsiteX10" fmla="*/ 12076 w 50407"/>
                <a:gd name="connsiteY10" fmla="*/ 17730 h 66037"/>
                <a:gd name="connsiteX11" fmla="*/ 6306 w 50407"/>
                <a:gd name="connsiteY11" fmla="*/ 11880 h 66037"/>
                <a:gd name="connsiteX12" fmla="*/ 21793 w 50407"/>
                <a:gd name="connsiteY12" fmla="*/ 4443 h 66037"/>
                <a:gd name="connsiteX13" fmla="*/ 39810 w 50407"/>
                <a:gd name="connsiteY13" fmla="*/ 19911 h 66037"/>
                <a:gd name="connsiteX14" fmla="*/ 26146 w 50407"/>
                <a:gd name="connsiteY14" fmla="*/ 41031 h 66037"/>
                <a:gd name="connsiteX15" fmla="*/ 1448 w 50407"/>
                <a:gd name="connsiteY15" fmla="*/ 61556 h 66037"/>
                <a:gd name="connsiteX16" fmla="*/ 233 w 50407"/>
                <a:gd name="connsiteY16" fmla="*/ 63143 h 66037"/>
                <a:gd name="connsiteX17" fmla="*/ 233 w 50407"/>
                <a:gd name="connsiteY17" fmla="*/ 66118 h 66037"/>
                <a:gd name="connsiteX18" fmla="*/ 47301 w 50407"/>
                <a:gd name="connsiteY18" fmla="*/ 66118 h 66037"/>
                <a:gd name="connsiteX19" fmla="*/ 50641 w 50407"/>
                <a:gd name="connsiteY19" fmla="*/ 46981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6037">
                  <a:moveTo>
                    <a:pt x="50641" y="46981"/>
                  </a:moveTo>
                  <a:lnTo>
                    <a:pt x="46390" y="46981"/>
                  </a:lnTo>
                  <a:cubicBezTo>
                    <a:pt x="46086" y="48865"/>
                    <a:pt x="45074" y="55012"/>
                    <a:pt x="43454" y="56004"/>
                  </a:cubicBezTo>
                  <a:cubicBezTo>
                    <a:pt x="42644" y="56599"/>
                    <a:pt x="34142" y="56599"/>
                    <a:pt x="32624" y="56599"/>
                  </a:cubicBezTo>
                  <a:lnTo>
                    <a:pt x="12784" y="56599"/>
                  </a:lnTo>
                  <a:cubicBezTo>
                    <a:pt x="19465" y="51740"/>
                    <a:pt x="26955" y="46187"/>
                    <a:pt x="33029" y="42221"/>
                  </a:cubicBezTo>
                  <a:cubicBezTo>
                    <a:pt x="42138" y="36074"/>
                    <a:pt x="50641" y="30323"/>
                    <a:pt x="50641" y="19812"/>
                  </a:cubicBezTo>
                  <a:cubicBezTo>
                    <a:pt x="50641" y="7120"/>
                    <a:pt x="38393" y="80"/>
                    <a:pt x="23919" y="80"/>
                  </a:cubicBezTo>
                  <a:cubicBezTo>
                    <a:pt x="10254" y="80"/>
                    <a:pt x="233" y="7815"/>
                    <a:pt x="233" y="17532"/>
                  </a:cubicBezTo>
                  <a:cubicBezTo>
                    <a:pt x="233" y="22688"/>
                    <a:pt x="4687" y="23580"/>
                    <a:pt x="6104" y="23580"/>
                  </a:cubicBezTo>
                  <a:cubicBezTo>
                    <a:pt x="8837" y="23580"/>
                    <a:pt x="12076" y="21795"/>
                    <a:pt x="12076" y="17730"/>
                  </a:cubicBezTo>
                  <a:cubicBezTo>
                    <a:pt x="12076" y="14160"/>
                    <a:pt x="9444" y="12177"/>
                    <a:pt x="6306" y="11880"/>
                  </a:cubicBezTo>
                  <a:cubicBezTo>
                    <a:pt x="9140" y="7418"/>
                    <a:pt x="15011" y="4443"/>
                    <a:pt x="21793" y="4443"/>
                  </a:cubicBezTo>
                  <a:cubicBezTo>
                    <a:pt x="31611" y="4443"/>
                    <a:pt x="39810" y="10194"/>
                    <a:pt x="39810" y="19911"/>
                  </a:cubicBezTo>
                  <a:cubicBezTo>
                    <a:pt x="39810" y="28240"/>
                    <a:pt x="33939" y="34586"/>
                    <a:pt x="26146" y="41031"/>
                  </a:cubicBezTo>
                  <a:lnTo>
                    <a:pt x="1448" y="61556"/>
                  </a:lnTo>
                  <a:cubicBezTo>
                    <a:pt x="436" y="62449"/>
                    <a:pt x="334" y="62449"/>
                    <a:pt x="233" y="63143"/>
                  </a:cubicBezTo>
                  <a:lnTo>
                    <a:pt x="233" y="66118"/>
                  </a:lnTo>
                  <a:lnTo>
                    <a:pt x="47301" y="66118"/>
                  </a:lnTo>
                  <a:lnTo>
                    <a:pt x="50641" y="4698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形状 126">
              <a:extLst>
                <a:ext uri="{FF2B5EF4-FFF2-40B4-BE49-F238E27FC236}">
                  <a16:creationId xmlns:a16="http://schemas.microsoft.com/office/drawing/2014/main" id="{073BC650-86BC-65DD-65D4-AD9C883E6994}"/>
                </a:ext>
              </a:extLst>
            </p:cNvPr>
            <p:cNvSpPr/>
            <p:nvPr>
              <p:custDataLst>
                <p:tags r:id="rId307"/>
              </p:custDataLst>
            </p:nvPr>
          </p:nvSpPr>
          <p:spPr>
            <a:xfrm>
              <a:off x="4972992" y="4009736"/>
              <a:ext cx="437383" cy="7931"/>
            </a:xfrm>
            <a:custGeom>
              <a:avLst/>
              <a:gdLst>
                <a:gd name="connsiteX0" fmla="*/ 0 w 437383"/>
                <a:gd name="connsiteY0" fmla="*/ 0 h 7931"/>
                <a:gd name="connsiteX1" fmla="*/ 437384 w 437383"/>
                <a:gd name="connsiteY1" fmla="*/ 0 h 7931"/>
                <a:gd name="connsiteX2" fmla="*/ 437384 w 437383"/>
                <a:gd name="connsiteY2" fmla="*/ 7932 h 7931"/>
                <a:gd name="connsiteX3" fmla="*/ 0 w 437383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83" h="7931">
                  <a:moveTo>
                    <a:pt x="0" y="0"/>
                  </a:moveTo>
                  <a:lnTo>
                    <a:pt x="437384" y="0"/>
                  </a:lnTo>
                  <a:lnTo>
                    <a:pt x="437384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形状 127">
              <a:extLst>
                <a:ext uri="{FF2B5EF4-FFF2-40B4-BE49-F238E27FC236}">
                  <a16:creationId xmlns:a16="http://schemas.microsoft.com/office/drawing/2014/main" id="{8A965ABB-DE90-9422-36E1-FE64E59C106E}"/>
                </a:ext>
              </a:extLst>
            </p:cNvPr>
            <p:cNvSpPr/>
            <p:nvPr>
              <p:custDataLst>
                <p:tags r:id="rId308"/>
              </p:custDataLst>
            </p:nvPr>
          </p:nvSpPr>
          <p:spPr>
            <a:xfrm>
              <a:off x="5013072" y="4061891"/>
              <a:ext cx="62635" cy="92174"/>
            </a:xfrm>
            <a:custGeom>
              <a:avLst/>
              <a:gdLst>
                <a:gd name="connsiteX0" fmla="*/ 62852 w 62635"/>
                <a:gd name="connsiteY0" fmla="*/ 66999 h 92174"/>
                <a:gd name="connsiteX1" fmla="*/ 58034 w 62635"/>
                <a:gd name="connsiteY1" fmla="*/ 66999 h 92174"/>
                <a:gd name="connsiteX2" fmla="*/ 54350 w 62635"/>
                <a:gd name="connsiteY2" fmla="*/ 79631 h 92174"/>
                <a:gd name="connsiteX3" fmla="*/ 40321 w 62635"/>
                <a:gd name="connsiteY3" fmla="*/ 80464 h 92174"/>
                <a:gd name="connsiteX4" fmla="*/ 14246 w 62635"/>
                <a:gd name="connsiteY4" fmla="*/ 80464 h 92174"/>
                <a:gd name="connsiteX5" fmla="*/ 42588 w 62635"/>
                <a:gd name="connsiteY5" fmla="*/ 57143 h 92174"/>
                <a:gd name="connsiteX6" fmla="*/ 62852 w 62635"/>
                <a:gd name="connsiteY6" fmla="*/ 27158 h 92174"/>
                <a:gd name="connsiteX7" fmla="*/ 29692 w 62635"/>
                <a:gd name="connsiteY7" fmla="*/ 89 h 92174"/>
                <a:gd name="connsiteX8" fmla="*/ 217 w 62635"/>
                <a:gd name="connsiteY8" fmla="*/ 24937 h 92174"/>
                <a:gd name="connsiteX9" fmla="*/ 7728 w 62635"/>
                <a:gd name="connsiteY9" fmla="*/ 32711 h 92174"/>
                <a:gd name="connsiteX10" fmla="*/ 15238 w 62635"/>
                <a:gd name="connsiteY10" fmla="*/ 25354 h 92174"/>
                <a:gd name="connsiteX11" fmla="*/ 6877 w 62635"/>
                <a:gd name="connsiteY11" fmla="*/ 17996 h 92174"/>
                <a:gd name="connsiteX12" fmla="*/ 27567 w 62635"/>
                <a:gd name="connsiteY12" fmla="*/ 5087 h 92174"/>
                <a:gd name="connsiteX13" fmla="*/ 49106 w 62635"/>
                <a:gd name="connsiteY13" fmla="*/ 27158 h 92174"/>
                <a:gd name="connsiteX14" fmla="*/ 35786 w 62635"/>
                <a:gd name="connsiteY14" fmla="*/ 53811 h 92174"/>
                <a:gd name="connsiteX15" fmla="*/ 1634 w 62635"/>
                <a:gd name="connsiteY15" fmla="*/ 86850 h 92174"/>
                <a:gd name="connsiteX16" fmla="*/ 217 w 62635"/>
                <a:gd name="connsiteY16" fmla="*/ 92263 h 92174"/>
                <a:gd name="connsiteX17" fmla="*/ 58601 w 62635"/>
                <a:gd name="connsiteY17" fmla="*/ 92263 h 92174"/>
                <a:gd name="connsiteX18" fmla="*/ 62852 w 62635"/>
                <a:gd name="connsiteY18" fmla="*/ 66999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852" y="66999"/>
                  </a:moveTo>
                  <a:lnTo>
                    <a:pt x="58034" y="66999"/>
                  </a:lnTo>
                  <a:cubicBezTo>
                    <a:pt x="57609" y="70053"/>
                    <a:pt x="56192" y="78243"/>
                    <a:pt x="54350" y="79631"/>
                  </a:cubicBezTo>
                  <a:cubicBezTo>
                    <a:pt x="53216" y="80464"/>
                    <a:pt x="42304" y="80464"/>
                    <a:pt x="40321" y="80464"/>
                  </a:cubicBezTo>
                  <a:lnTo>
                    <a:pt x="14246" y="80464"/>
                  </a:lnTo>
                  <a:cubicBezTo>
                    <a:pt x="29126" y="67554"/>
                    <a:pt x="34085" y="63667"/>
                    <a:pt x="42588" y="57143"/>
                  </a:cubicBezTo>
                  <a:cubicBezTo>
                    <a:pt x="53074" y="48953"/>
                    <a:pt x="62852" y="40346"/>
                    <a:pt x="62852" y="27158"/>
                  </a:cubicBezTo>
                  <a:cubicBezTo>
                    <a:pt x="62852" y="10362"/>
                    <a:pt x="47831" y="89"/>
                    <a:pt x="29692" y="89"/>
                  </a:cubicBezTo>
                  <a:cubicBezTo>
                    <a:pt x="12121" y="89"/>
                    <a:pt x="217" y="12166"/>
                    <a:pt x="217" y="24937"/>
                  </a:cubicBezTo>
                  <a:cubicBezTo>
                    <a:pt x="217" y="32017"/>
                    <a:pt x="6310" y="32711"/>
                    <a:pt x="7728" y="32711"/>
                  </a:cubicBezTo>
                  <a:cubicBezTo>
                    <a:pt x="11129" y="32711"/>
                    <a:pt x="15238" y="30351"/>
                    <a:pt x="15238" y="25354"/>
                  </a:cubicBezTo>
                  <a:cubicBezTo>
                    <a:pt x="15238" y="22855"/>
                    <a:pt x="14246" y="17996"/>
                    <a:pt x="6877" y="17996"/>
                  </a:cubicBezTo>
                  <a:cubicBezTo>
                    <a:pt x="11270" y="8141"/>
                    <a:pt x="20906" y="5087"/>
                    <a:pt x="27567" y="5087"/>
                  </a:cubicBezTo>
                  <a:cubicBezTo>
                    <a:pt x="41738" y="5087"/>
                    <a:pt x="49106" y="15914"/>
                    <a:pt x="49106" y="27158"/>
                  </a:cubicBezTo>
                  <a:cubicBezTo>
                    <a:pt x="49106" y="39235"/>
                    <a:pt x="40321" y="48814"/>
                    <a:pt x="35786" y="53811"/>
                  </a:cubicBezTo>
                  <a:lnTo>
                    <a:pt x="1634" y="86850"/>
                  </a:lnTo>
                  <a:cubicBezTo>
                    <a:pt x="217" y="88099"/>
                    <a:pt x="217" y="88377"/>
                    <a:pt x="217" y="92263"/>
                  </a:cubicBezTo>
                  <a:lnTo>
                    <a:pt x="58601" y="92263"/>
                  </a:lnTo>
                  <a:lnTo>
                    <a:pt x="62852" y="6699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形状 128">
              <a:extLst>
                <a:ext uri="{FF2B5EF4-FFF2-40B4-BE49-F238E27FC236}">
                  <a16:creationId xmlns:a16="http://schemas.microsoft.com/office/drawing/2014/main" id="{F44A40E6-0E4E-1411-E0A1-4D86AC534943}"/>
                </a:ext>
              </a:extLst>
            </p:cNvPr>
            <p:cNvSpPr/>
            <p:nvPr>
              <p:custDataLst>
                <p:tags r:id="rId309"/>
              </p:custDataLst>
            </p:nvPr>
          </p:nvSpPr>
          <p:spPr>
            <a:xfrm>
              <a:off x="5098160" y="4032282"/>
              <a:ext cx="123003" cy="138816"/>
            </a:xfrm>
            <a:custGeom>
              <a:avLst/>
              <a:gdLst>
                <a:gd name="connsiteX0" fmla="*/ 49677 w 123003"/>
                <a:gd name="connsiteY0" fmla="*/ 123769 h 138816"/>
                <a:gd name="connsiteX1" fmla="*/ 21902 w 123003"/>
                <a:gd name="connsiteY1" fmla="*/ 69769 h 138816"/>
                <a:gd name="connsiteX2" fmla="*/ 19635 w 123003"/>
                <a:gd name="connsiteY2" fmla="*/ 67548 h 138816"/>
                <a:gd name="connsiteX3" fmla="*/ 17368 w 123003"/>
                <a:gd name="connsiteY3" fmla="*/ 68659 h 138816"/>
                <a:gd name="connsiteX4" fmla="*/ 2205 w 123003"/>
                <a:gd name="connsiteY4" fmla="*/ 78515 h 138816"/>
                <a:gd name="connsiteX5" fmla="*/ 221 w 123003"/>
                <a:gd name="connsiteY5" fmla="*/ 80875 h 138816"/>
                <a:gd name="connsiteX6" fmla="*/ 2205 w 123003"/>
                <a:gd name="connsiteY6" fmla="*/ 82818 h 138816"/>
                <a:gd name="connsiteX7" fmla="*/ 4897 w 123003"/>
                <a:gd name="connsiteY7" fmla="*/ 81569 h 138816"/>
                <a:gd name="connsiteX8" fmla="*/ 12266 w 123003"/>
                <a:gd name="connsiteY8" fmla="*/ 76571 h 138816"/>
                <a:gd name="connsiteX9" fmla="*/ 43300 w 123003"/>
                <a:gd name="connsiteY9" fmla="*/ 136540 h 138816"/>
                <a:gd name="connsiteX10" fmla="*/ 46560 w 123003"/>
                <a:gd name="connsiteY10" fmla="*/ 138900 h 138816"/>
                <a:gd name="connsiteX11" fmla="*/ 50811 w 123003"/>
                <a:gd name="connsiteY11" fmla="*/ 136262 h 138816"/>
                <a:gd name="connsiteX12" fmla="*/ 122090 w 123003"/>
                <a:gd name="connsiteY12" fmla="*/ 6330 h 138816"/>
                <a:gd name="connsiteX13" fmla="*/ 123224 w 123003"/>
                <a:gd name="connsiteY13" fmla="*/ 3554 h 138816"/>
                <a:gd name="connsiteX14" fmla="*/ 119823 w 123003"/>
                <a:gd name="connsiteY14" fmla="*/ 83 h 138816"/>
                <a:gd name="connsiteX15" fmla="*/ 116139 w 123003"/>
                <a:gd name="connsiteY15" fmla="*/ 2999 h 138816"/>
                <a:gd name="connsiteX16" fmla="*/ 49677 w 123003"/>
                <a:gd name="connsiteY16" fmla="*/ 123769 h 13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8816">
                  <a:moveTo>
                    <a:pt x="49677" y="123769"/>
                  </a:moveTo>
                  <a:lnTo>
                    <a:pt x="21902" y="69769"/>
                  </a:lnTo>
                  <a:cubicBezTo>
                    <a:pt x="21194" y="68381"/>
                    <a:pt x="20769" y="67548"/>
                    <a:pt x="19635" y="67548"/>
                  </a:cubicBezTo>
                  <a:cubicBezTo>
                    <a:pt x="19068" y="67548"/>
                    <a:pt x="18785" y="67548"/>
                    <a:pt x="17368" y="68659"/>
                  </a:cubicBezTo>
                  <a:lnTo>
                    <a:pt x="2205" y="78515"/>
                  </a:lnTo>
                  <a:cubicBezTo>
                    <a:pt x="221" y="79764"/>
                    <a:pt x="221" y="80458"/>
                    <a:pt x="221" y="80875"/>
                  </a:cubicBezTo>
                  <a:cubicBezTo>
                    <a:pt x="221" y="81708"/>
                    <a:pt x="929" y="82818"/>
                    <a:pt x="2205" y="82818"/>
                  </a:cubicBezTo>
                  <a:cubicBezTo>
                    <a:pt x="2772" y="82818"/>
                    <a:pt x="3055" y="82818"/>
                    <a:pt x="4897" y="81569"/>
                  </a:cubicBezTo>
                  <a:cubicBezTo>
                    <a:pt x="6456" y="80458"/>
                    <a:pt x="10566" y="77682"/>
                    <a:pt x="12266" y="76571"/>
                  </a:cubicBezTo>
                  <a:lnTo>
                    <a:pt x="43300" y="136540"/>
                  </a:lnTo>
                  <a:cubicBezTo>
                    <a:pt x="44292" y="138622"/>
                    <a:pt x="44576" y="138900"/>
                    <a:pt x="46560" y="138900"/>
                  </a:cubicBezTo>
                  <a:cubicBezTo>
                    <a:pt x="47835" y="138900"/>
                    <a:pt x="49394" y="138900"/>
                    <a:pt x="50811" y="136262"/>
                  </a:cubicBezTo>
                  <a:lnTo>
                    <a:pt x="122090" y="6330"/>
                  </a:lnTo>
                  <a:cubicBezTo>
                    <a:pt x="123224" y="4526"/>
                    <a:pt x="123224" y="4248"/>
                    <a:pt x="123224" y="3554"/>
                  </a:cubicBezTo>
                  <a:cubicBezTo>
                    <a:pt x="123224" y="1333"/>
                    <a:pt x="121382" y="83"/>
                    <a:pt x="119823" y="83"/>
                  </a:cubicBezTo>
                  <a:cubicBezTo>
                    <a:pt x="117697" y="83"/>
                    <a:pt x="116989" y="1333"/>
                    <a:pt x="116139" y="2999"/>
                  </a:cubicBezTo>
                  <a:lnTo>
                    <a:pt x="49677" y="12376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形状 129">
              <a:extLst>
                <a:ext uri="{FF2B5EF4-FFF2-40B4-BE49-F238E27FC236}">
                  <a16:creationId xmlns:a16="http://schemas.microsoft.com/office/drawing/2014/main" id="{C3960DDD-BBD5-F965-55CA-A8FE1624C25E}"/>
                </a:ext>
              </a:extLst>
            </p:cNvPr>
            <p:cNvSpPr/>
            <p:nvPr>
              <p:custDataLst>
                <p:tags r:id="rId310"/>
              </p:custDataLst>
            </p:nvPr>
          </p:nvSpPr>
          <p:spPr>
            <a:xfrm>
              <a:off x="5217833" y="4032342"/>
              <a:ext cx="161391" cy="6742"/>
            </a:xfrm>
            <a:custGeom>
              <a:avLst/>
              <a:gdLst>
                <a:gd name="connsiteX0" fmla="*/ 0 w 161391"/>
                <a:gd name="connsiteY0" fmla="*/ 0 h 6742"/>
                <a:gd name="connsiteX1" fmla="*/ 161391 w 161391"/>
                <a:gd name="connsiteY1" fmla="*/ 0 h 6742"/>
                <a:gd name="connsiteX2" fmla="*/ 161391 w 161391"/>
                <a:gd name="connsiteY2" fmla="*/ 6742 h 6742"/>
                <a:gd name="connsiteX3" fmla="*/ 0 w 161391"/>
                <a:gd name="connsiteY3" fmla="*/ 6742 h 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6742">
                  <a:moveTo>
                    <a:pt x="0" y="0"/>
                  </a:moveTo>
                  <a:lnTo>
                    <a:pt x="161391" y="0"/>
                  </a:lnTo>
                  <a:lnTo>
                    <a:pt x="161391" y="6742"/>
                  </a:lnTo>
                  <a:lnTo>
                    <a:pt x="0" y="674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形状 130">
              <a:extLst>
                <a:ext uri="{FF2B5EF4-FFF2-40B4-BE49-F238E27FC236}">
                  <a16:creationId xmlns:a16="http://schemas.microsoft.com/office/drawing/2014/main" id="{5F136465-57F7-CEE9-F77E-4BEB092D0982}"/>
                </a:ext>
              </a:extLst>
            </p:cNvPr>
            <p:cNvSpPr/>
            <p:nvPr>
              <p:custDataLst>
                <p:tags r:id="rId311"/>
              </p:custDataLst>
            </p:nvPr>
          </p:nvSpPr>
          <p:spPr>
            <a:xfrm>
              <a:off x="5233279" y="4061891"/>
              <a:ext cx="51581" cy="92174"/>
            </a:xfrm>
            <a:custGeom>
              <a:avLst/>
              <a:gdLst>
                <a:gd name="connsiteX0" fmla="*/ 32254 w 51581"/>
                <a:gd name="connsiteY0" fmla="*/ 3976 h 92174"/>
                <a:gd name="connsiteX1" fmla="*/ 28002 w 51581"/>
                <a:gd name="connsiteY1" fmla="*/ 89 h 92174"/>
                <a:gd name="connsiteX2" fmla="*/ 227 w 51581"/>
                <a:gd name="connsiteY2" fmla="*/ 8973 h 92174"/>
                <a:gd name="connsiteX3" fmla="*/ 227 w 51581"/>
                <a:gd name="connsiteY3" fmla="*/ 13971 h 92174"/>
                <a:gd name="connsiteX4" fmla="*/ 20775 w 51581"/>
                <a:gd name="connsiteY4" fmla="*/ 10084 h 92174"/>
                <a:gd name="connsiteX5" fmla="*/ 20775 w 51581"/>
                <a:gd name="connsiteY5" fmla="*/ 80880 h 92174"/>
                <a:gd name="connsiteX6" fmla="*/ 6604 w 51581"/>
                <a:gd name="connsiteY6" fmla="*/ 87266 h 92174"/>
                <a:gd name="connsiteX7" fmla="*/ 1219 w 51581"/>
                <a:gd name="connsiteY7" fmla="*/ 87266 h 92174"/>
                <a:gd name="connsiteX8" fmla="*/ 1219 w 51581"/>
                <a:gd name="connsiteY8" fmla="*/ 92263 h 92174"/>
                <a:gd name="connsiteX9" fmla="*/ 26444 w 51581"/>
                <a:gd name="connsiteY9" fmla="*/ 91708 h 92174"/>
                <a:gd name="connsiteX10" fmla="*/ 51809 w 51581"/>
                <a:gd name="connsiteY10" fmla="*/ 92263 h 92174"/>
                <a:gd name="connsiteX11" fmla="*/ 51809 w 51581"/>
                <a:gd name="connsiteY11" fmla="*/ 87266 h 92174"/>
                <a:gd name="connsiteX12" fmla="*/ 46425 w 51581"/>
                <a:gd name="connsiteY12" fmla="*/ 87266 h 92174"/>
                <a:gd name="connsiteX13" fmla="*/ 32254 w 51581"/>
                <a:gd name="connsiteY13" fmla="*/ 80880 h 92174"/>
                <a:gd name="connsiteX14" fmla="*/ 32254 w 51581"/>
                <a:gd name="connsiteY14" fmla="*/ 3976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2174">
                  <a:moveTo>
                    <a:pt x="32254" y="3976"/>
                  </a:moveTo>
                  <a:cubicBezTo>
                    <a:pt x="32254" y="228"/>
                    <a:pt x="31970" y="89"/>
                    <a:pt x="28002" y="89"/>
                  </a:cubicBezTo>
                  <a:cubicBezTo>
                    <a:pt x="18933" y="8835"/>
                    <a:pt x="6038" y="8973"/>
                    <a:pt x="227" y="8973"/>
                  </a:cubicBezTo>
                  <a:lnTo>
                    <a:pt x="227" y="13971"/>
                  </a:lnTo>
                  <a:cubicBezTo>
                    <a:pt x="3629" y="13971"/>
                    <a:pt x="12981" y="13971"/>
                    <a:pt x="20775" y="10084"/>
                  </a:cubicBezTo>
                  <a:lnTo>
                    <a:pt x="20775" y="80880"/>
                  </a:lnTo>
                  <a:cubicBezTo>
                    <a:pt x="20775" y="85461"/>
                    <a:pt x="20775" y="87266"/>
                    <a:pt x="6604" y="87266"/>
                  </a:cubicBezTo>
                  <a:lnTo>
                    <a:pt x="1219" y="87266"/>
                  </a:lnTo>
                  <a:lnTo>
                    <a:pt x="1219" y="92263"/>
                  </a:lnTo>
                  <a:cubicBezTo>
                    <a:pt x="3770" y="92125"/>
                    <a:pt x="21200" y="91708"/>
                    <a:pt x="26444" y="91708"/>
                  </a:cubicBezTo>
                  <a:cubicBezTo>
                    <a:pt x="30837" y="91708"/>
                    <a:pt x="48692" y="92125"/>
                    <a:pt x="51809" y="92263"/>
                  </a:cubicBezTo>
                  <a:lnTo>
                    <a:pt x="51809" y="87266"/>
                  </a:lnTo>
                  <a:lnTo>
                    <a:pt x="46425" y="87266"/>
                  </a:lnTo>
                  <a:cubicBezTo>
                    <a:pt x="32254" y="87266"/>
                    <a:pt x="32254" y="85461"/>
                    <a:pt x="32254" y="80880"/>
                  </a:cubicBezTo>
                  <a:lnTo>
                    <a:pt x="32254" y="397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形状 131">
              <a:extLst>
                <a:ext uri="{FF2B5EF4-FFF2-40B4-BE49-F238E27FC236}">
                  <a16:creationId xmlns:a16="http://schemas.microsoft.com/office/drawing/2014/main" id="{3E09E6ED-C7D8-067F-DA1B-054257FE41E8}"/>
                </a:ext>
              </a:extLst>
            </p:cNvPr>
            <p:cNvSpPr/>
            <p:nvPr>
              <p:custDataLst>
                <p:tags r:id="rId312"/>
              </p:custDataLst>
            </p:nvPr>
          </p:nvSpPr>
          <p:spPr>
            <a:xfrm>
              <a:off x="5304055" y="4060502"/>
              <a:ext cx="69437" cy="93562"/>
            </a:xfrm>
            <a:custGeom>
              <a:avLst/>
              <a:gdLst>
                <a:gd name="connsiteX0" fmla="*/ 69669 w 69437"/>
                <a:gd name="connsiteY0" fmla="*/ 70886 h 93562"/>
                <a:gd name="connsiteX1" fmla="*/ 69669 w 69437"/>
                <a:gd name="connsiteY1" fmla="*/ 65888 h 93562"/>
                <a:gd name="connsiteX2" fmla="*/ 53939 w 69437"/>
                <a:gd name="connsiteY2" fmla="*/ 65888 h 93562"/>
                <a:gd name="connsiteX3" fmla="*/ 53939 w 69437"/>
                <a:gd name="connsiteY3" fmla="*/ 3976 h 93562"/>
                <a:gd name="connsiteX4" fmla="*/ 50821 w 69437"/>
                <a:gd name="connsiteY4" fmla="*/ 89 h 93562"/>
                <a:gd name="connsiteX5" fmla="*/ 47137 w 69437"/>
                <a:gd name="connsiteY5" fmla="*/ 2033 h 93562"/>
                <a:gd name="connsiteX6" fmla="*/ 231 w 69437"/>
                <a:gd name="connsiteY6" fmla="*/ 65888 h 93562"/>
                <a:gd name="connsiteX7" fmla="*/ 231 w 69437"/>
                <a:gd name="connsiteY7" fmla="*/ 70886 h 93562"/>
                <a:gd name="connsiteX8" fmla="*/ 41894 w 69437"/>
                <a:gd name="connsiteY8" fmla="*/ 70886 h 93562"/>
                <a:gd name="connsiteX9" fmla="*/ 41894 w 69437"/>
                <a:gd name="connsiteY9" fmla="*/ 82269 h 93562"/>
                <a:gd name="connsiteX10" fmla="*/ 30415 w 69437"/>
                <a:gd name="connsiteY10" fmla="*/ 88654 h 93562"/>
                <a:gd name="connsiteX11" fmla="*/ 26589 w 69437"/>
                <a:gd name="connsiteY11" fmla="*/ 88654 h 93562"/>
                <a:gd name="connsiteX12" fmla="*/ 26589 w 69437"/>
                <a:gd name="connsiteY12" fmla="*/ 93652 h 93562"/>
                <a:gd name="connsiteX13" fmla="*/ 47846 w 69437"/>
                <a:gd name="connsiteY13" fmla="*/ 93096 h 93562"/>
                <a:gd name="connsiteX14" fmla="*/ 69244 w 69437"/>
                <a:gd name="connsiteY14" fmla="*/ 93652 h 93562"/>
                <a:gd name="connsiteX15" fmla="*/ 69244 w 69437"/>
                <a:gd name="connsiteY15" fmla="*/ 88654 h 93562"/>
                <a:gd name="connsiteX16" fmla="*/ 65417 w 69437"/>
                <a:gd name="connsiteY16" fmla="*/ 88654 h 93562"/>
                <a:gd name="connsiteX17" fmla="*/ 53939 w 69437"/>
                <a:gd name="connsiteY17" fmla="*/ 82269 h 93562"/>
                <a:gd name="connsiteX18" fmla="*/ 53939 w 69437"/>
                <a:gd name="connsiteY18" fmla="*/ 70886 h 93562"/>
                <a:gd name="connsiteX19" fmla="*/ 69669 w 69437"/>
                <a:gd name="connsiteY19" fmla="*/ 70886 h 93562"/>
                <a:gd name="connsiteX20" fmla="*/ 42886 w 69437"/>
                <a:gd name="connsiteY20" fmla="*/ 15081 h 93562"/>
                <a:gd name="connsiteX21" fmla="*/ 42886 w 69437"/>
                <a:gd name="connsiteY21" fmla="*/ 65888 h 93562"/>
                <a:gd name="connsiteX22" fmla="*/ 5475 w 69437"/>
                <a:gd name="connsiteY22" fmla="*/ 65888 h 93562"/>
                <a:gd name="connsiteX23" fmla="*/ 42886 w 69437"/>
                <a:gd name="connsiteY23" fmla="*/ 15081 h 9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3562">
                  <a:moveTo>
                    <a:pt x="69669" y="70886"/>
                  </a:moveTo>
                  <a:lnTo>
                    <a:pt x="69669" y="65888"/>
                  </a:lnTo>
                  <a:lnTo>
                    <a:pt x="53939" y="65888"/>
                  </a:lnTo>
                  <a:lnTo>
                    <a:pt x="53939" y="3976"/>
                  </a:lnTo>
                  <a:cubicBezTo>
                    <a:pt x="53939" y="1061"/>
                    <a:pt x="53939" y="89"/>
                    <a:pt x="50821" y="89"/>
                  </a:cubicBezTo>
                  <a:cubicBezTo>
                    <a:pt x="49121" y="89"/>
                    <a:pt x="48554" y="89"/>
                    <a:pt x="47137" y="2033"/>
                  </a:cubicBezTo>
                  <a:lnTo>
                    <a:pt x="231" y="65888"/>
                  </a:lnTo>
                  <a:lnTo>
                    <a:pt x="231" y="70886"/>
                  </a:lnTo>
                  <a:lnTo>
                    <a:pt x="41894" y="70886"/>
                  </a:lnTo>
                  <a:lnTo>
                    <a:pt x="41894" y="82269"/>
                  </a:lnTo>
                  <a:cubicBezTo>
                    <a:pt x="41894" y="86988"/>
                    <a:pt x="41894" y="88654"/>
                    <a:pt x="30415" y="88654"/>
                  </a:cubicBezTo>
                  <a:lnTo>
                    <a:pt x="26589" y="88654"/>
                  </a:lnTo>
                  <a:lnTo>
                    <a:pt x="26589" y="93652"/>
                  </a:lnTo>
                  <a:cubicBezTo>
                    <a:pt x="33675" y="93374"/>
                    <a:pt x="42744" y="93096"/>
                    <a:pt x="47846" y="93096"/>
                  </a:cubicBezTo>
                  <a:cubicBezTo>
                    <a:pt x="53089" y="93096"/>
                    <a:pt x="62158" y="93374"/>
                    <a:pt x="69244" y="93652"/>
                  </a:cubicBezTo>
                  <a:lnTo>
                    <a:pt x="69244" y="88654"/>
                  </a:lnTo>
                  <a:lnTo>
                    <a:pt x="65417" y="88654"/>
                  </a:lnTo>
                  <a:cubicBezTo>
                    <a:pt x="53939" y="88654"/>
                    <a:pt x="53939" y="86988"/>
                    <a:pt x="53939" y="82269"/>
                  </a:cubicBezTo>
                  <a:lnTo>
                    <a:pt x="53939" y="70886"/>
                  </a:lnTo>
                  <a:lnTo>
                    <a:pt x="69669" y="70886"/>
                  </a:lnTo>
                  <a:close/>
                  <a:moveTo>
                    <a:pt x="42886" y="15081"/>
                  </a:moveTo>
                  <a:lnTo>
                    <a:pt x="42886" y="65888"/>
                  </a:lnTo>
                  <a:lnTo>
                    <a:pt x="5475" y="65888"/>
                  </a:lnTo>
                  <a:lnTo>
                    <a:pt x="42886" y="1508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形状 132">
              <a:extLst>
                <a:ext uri="{FF2B5EF4-FFF2-40B4-BE49-F238E27FC236}">
                  <a16:creationId xmlns:a16="http://schemas.microsoft.com/office/drawing/2014/main" id="{77474069-8853-8385-0C1F-E9476988CD92}"/>
                </a:ext>
              </a:extLst>
            </p:cNvPr>
            <p:cNvSpPr/>
            <p:nvPr>
              <p:custDataLst>
                <p:tags r:id="rId313"/>
              </p:custDataLst>
            </p:nvPr>
          </p:nvSpPr>
          <p:spPr>
            <a:xfrm>
              <a:off x="7656409" y="4009736"/>
              <a:ext cx="123691" cy="7932"/>
            </a:xfrm>
            <a:custGeom>
              <a:avLst/>
              <a:gdLst>
                <a:gd name="connsiteX0" fmla="*/ 116953 w 123691"/>
                <a:gd name="connsiteY0" fmla="*/ 8017 h 7932"/>
                <a:gd name="connsiteX1" fmla="*/ 124038 w 123691"/>
                <a:gd name="connsiteY1" fmla="*/ 4051 h 7932"/>
                <a:gd name="connsiteX2" fmla="*/ 116953 w 123691"/>
                <a:gd name="connsiteY2" fmla="*/ 85 h 7932"/>
                <a:gd name="connsiteX3" fmla="*/ 7432 w 123691"/>
                <a:gd name="connsiteY3" fmla="*/ 85 h 7932"/>
                <a:gd name="connsiteX4" fmla="*/ 347 w 123691"/>
                <a:gd name="connsiteY4" fmla="*/ 4051 h 7932"/>
                <a:gd name="connsiteX5" fmla="*/ 7432 w 123691"/>
                <a:gd name="connsiteY5" fmla="*/ 8017 h 7932"/>
                <a:gd name="connsiteX6" fmla="*/ 116953 w 123691"/>
                <a:gd name="connsiteY6" fmla="*/ 8017 h 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7932">
                  <a:moveTo>
                    <a:pt x="116953" y="8017"/>
                  </a:moveTo>
                  <a:cubicBezTo>
                    <a:pt x="120394" y="8017"/>
                    <a:pt x="124038" y="8017"/>
                    <a:pt x="124038" y="4051"/>
                  </a:cubicBezTo>
                  <a:cubicBezTo>
                    <a:pt x="124038" y="85"/>
                    <a:pt x="120394" y="85"/>
                    <a:pt x="116953" y="85"/>
                  </a:cubicBezTo>
                  <a:lnTo>
                    <a:pt x="7432" y="85"/>
                  </a:lnTo>
                  <a:cubicBezTo>
                    <a:pt x="3991" y="85"/>
                    <a:pt x="347" y="85"/>
                    <a:pt x="347" y="4051"/>
                  </a:cubicBezTo>
                  <a:cubicBezTo>
                    <a:pt x="347" y="8017"/>
                    <a:pt x="3991" y="8017"/>
                    <a:pt x="7432" y="8017"/>
                  </a:cubicBezTo>
                  <a:lnTo>
                    <a:pt x="116953" y="801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形状 133">
              <a:extLst>
                <a:ext uri="{FF2B5EF4-FFF2-40B4-BE49-F238E27FC236}">
                  <a16:creationId xmlns:a16="http://schemas.microsoft.com/office/drawing/2014/main" id="{0467F869-DDFF-C21A-9410-645BBD2D1824}"/>
                </a:ext>
              </a:extLst>
            </p:cNvPr>
            <p:cNvSpPr/>
            <p:nvPr>
              <p:custDataLst>
                <p:tags r:id="rId314"/>
              </p:custDataLst>
            </p:nvPr>
          </p:nvSpPr>
          <p:spPr>
            <a:xfrm>
              <a:off x="7828014" y="3900124"/>
              <a:ext cx="69012" cy="62745"/>
            </a:xfrm>
            <a:custGeom>
              <a:avLst/>
              <a:gdLst>
                <a:gd name="connsiteX0" fmla="*/ 69368 w 69012"/>
                <a:gd name="connsiteY0" fmla="*/ 11046 h 62745"/>
                <a:gd name="connsiteX1" fmla="*/ 62282 w 69012"/>
                <a:gd name="connsiteY1" fmla="*/ 79 h 62745"/>
                <a:gd name="connsiteX2" fmla="*/ 54630 w 69012"/>
                <a:gd name="connsiteY2" fmla="*/ 7437 h 62745"/>
                <a:gd name="connsiteX3" fmla="*/ 57039 w 69012"/>
                <a:gd name="connsiteY3" fmla="*/ 11740 h 62745"/>
                <a:gd name="connsiteX4" fmla="*/ 62282 w 69012"/>
                <a:gd name="connsiteY4" fmla="*/ 22845 h 62745"/>
                <a:gd name="connsiteX5" fmla="*/ 36066 w 69012"/>
                <a:gd name="connsiteY5" fmla="*/ 58938 h 62745"/>
                <a:gd name="connsiteX6" fmla="*/ 24588 w 69012"/>
                <a:gd name="connsiteY6" fmla="*/ 46583 h 62745"/>
                <a:gd name="connsiteX7" fmla="*/ 32382 w 69012"/>
                <a:gd name="connsiteY7" fmla="*/ 19514 h 62745"/>
                <a:gd name="connsiteX8" fmla="*/ 34366 w 69012"/>
                <a:gd name="connsiteY8" fmla="*/ 12157 h 62745"/>
                <a:gd name="connsiteX9" fmla="*/ 20903 w 69012"/>
                <a:gd name="connsiteY9" fmla="*/ 218 h 62745"/>
                <a:gd name="connsiteX10" fmla="*/ 356 w 69012"/>
                <a:gd name="connsiteY10" fmla="*/ 21457 h 62745"/>
                <a:gd name="connsiteX11" fmla="*/ 2765 w 69012"/>
                <a:gd name="connsiteY11" fmla="*/ 23262 h 62745"/>
                <a:gd name="connsiteX12" fmla="*/ 5315 w 69012"/>
                <a:gd name="connsiteY12" fmla="*/ 21041 h 62745"/>
                <a:gd name="connsiteX13" fmla="*/ 20478 w 69012"/>
                <a:gd name="connsiteY13" fmla="*/ 4105 h 62745"/>
                <a:gd name="connsiteX14" fmla="*/ 24021 w 69012"/>
                <a:gd name="connsiteY14" fmla="*/ 8964 h 62745"/>
                <a:gd name="connsiteX15" fmla="*/ 21470 w 69012"/>
                <a:gd name="connsiteY15" fmla="*/ 18264 h 62745"/>
                <a:gd name="connsiteX16" fmla="*/ 13818 w 69012"/>
                <a:gd name="connsiteY16" fmla="*/ 44640 h 62745"/>
                <a:gd name="connsiteX17" fmla="*/ 35641 w 69012"/>
                <a:gd name="connsiteY17" fmla="*/ 62825 h 62745"/>
                <a:gd name="connsiteX18" fmla="*/ 69368 w 69012"/>
                <a:gd name="connsiteY18" fmla="*/ 11046 h 6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2745">
                  <a:moveTo>
                    <a:pt x="69368" y="11046"/>
                  </a:moveTo>
                  <a:cubicBezTo>
                    <a:pt x="69368" y="218"/>
                    <a:pt x="62707" y="79"/>
                    <a:pt x="62282" y="79"/>
                  </a:cubicBezTo>
                  <a:cubicBezTo>
                    <a:pt x="58598" y="79"/>
                    <a:pt x="54630" y="3828"/>
                    <a:pt x="54630" y="7437"/>
                  </a:cubicBezTo>
                  <a:cubicBezTo>
                    <a:pt x="54630" y="9797"/>
                    <a:pt x="56047" y="10907"/>
                    <a:pt x="57039" y="11740"/>
                  </a:cubicBezTo>
                  <a:cubicBezTo>
                    <a:pt x="59448" y="13684"/>
                    <a:pt x="62282" y="17293"/>
                    <a:pt x="62282" y="22845"/>
                  </a:cubicBezTo>
                  <a:cubicBezTo>
                    <a:pt x="62282" y="29092"/>
                    <a:pt x="52929" y="58938"/>
                    <a:pt x="36066" y="58938"/>
                  </a:cubicBezTo>
                  <a:cubicBezTo>
                    <a:pt x="24588" y="58938"/>
                    <a:pt x="24588" y="48943"/>
                    <a:pt x="24588" y="46583"/>
                  </a:cubicBezTo>
                  <a:cubicBezTo>
                    <a:pt x="24588" y="40197"/>
                    <a:pt x="27139" y="32424"/>
                    <a:pt x="32382" y="19514"/>
                  </a:cubicBezTo>
                  <a:cubicBezTo>
                    <a:pt x="33515" y="16599"/>
                    <a:pt x="34366" y="14516"/>
                    <a:pt x="34366" y="12157"/>
                  </a:cubicBezTo>
                  <a:cubicBezTo>
                    <a:pt x="34366" y="4938"/>
                    <a:pt x="28130" y="218"/>
                    <a:pt x="20903" y="218"/>
                  </a:cubicBezTo>
                  <a:cubicBezTo>
                    <a:pt x="6732" y="218"/>
                    <a:pt x="356" y="19236"/>
                    <a:pt x="356" y="21457"/>
                  </a:cubicBezTo>
                  <a:cubicBezTo>
                    <a:pt x="356" y="23262"/>
                    <a:pt x="2340" y="23262"/>
                    <a:pt x="2765" y="23262"/>
                  </a:cubicBezTo>
                  <a:cubicBezTo>
                    <a:pt x="4749" y="23262"/>
                    <a:pt x="4890" y="22568"/>
                    <a:pt x="5315" y="21041"/>
                  </a:cubicBezTo>
                  <a:cubicBezTo>
                    <a:pt x="8716" y="9658"/>
                    <a:pt x="14810" y="4105"/>
                    <a:pt x="20478" y="4105"/>
                  </a:cubicBezTo>
                  <a:cubicBezTo>
                    <a:pt x="22887" y="4105"/>
                    <a:pt x="24021" y="5632"/>
                    <a:pt x="24021" y="8964"/>
                  </a:cubicBezTo>
                  <a:cubicBezTo>
                    <a:pt x="24021" y="12157"/>
                    <a:pt x="22887" y="15072"/>
                    <a:pt x="21470" y="18264"/>
                  </a:cubicBezTo>
                  <a:cubicBezTo>
                    <a:pt x="15377" y="33673"/>
                    <a:pt x="13818" y="39642"/>
                    <a:pt x="13818" y="44640"/>
                  </a:cubicBezTo>
                  <a:cubicBezTo>
                    <a:pt x="13818" y="58382"/>
                    <a:pt x="24871" y="62825"/>
                    <a:pt x="35641" y="62825"/>
                  </a:cubicBezTo>
                  <a:cubicBezTo>
                    <a:pt x="59448" y="62825"/>
                    <a:pt x="69368" y="22429"/>
                    <a:pt x="69368" y="11046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形状 134">
              <a:extLst>
                <a:ext uri="{FF2B5EF4-FFF2-40B4-BE49-F238E27FC236}">
                  <a16:creationId xmlns:a16="http://schemas.microsoft.com/office/drawing/2014/main" id="{1343AFDE-BF97-C864-565F-35BC3989D70F}"/>
                </a:ext>
              </a:extLst>
            </p:cNvPr>
            <p:cNvSpPr/>
            <p:nvPr>
              <p:custDataLst>
                <p:tags r:id="rId315"/>
              </p:custDataLst>
            </p:nvPr>
          </p:nvSpPr>
          <p:spPr>
            <a:xfrm>
              <a:off x="7914076" y="3900124"/>
              <a:ext cx="69012" cy="62745"/>
            </a:xfrm>
            <a:custGeom>
              <a:avLst/>
              <a:gdLst>
                <a:gd name="connsiteX0" fmla="*/ 69372 w 69012"/>
                <a:gd name="connsiteY0" fmla="*/ 11046 h 62745"/>
                <a:gd name="connsiteX1" fmla="*/ 62286 w 69012"/>
                <a:gd name="connsiteY1" fmla="*/ 79 h 62745"/>
                <a:gd name="connsiteX2" fmla="*/ 54634 w 69012"/>
                <a:gd name="connsiteY2" fmla="*/ 7437 h 62745"/>
                <a:gd name="connsiteX3" fmla="*/ 57043 w 69012"/>
                <a:gd name="connsiteY3" fmla="*/ 11740 h 62745"/>
                <a:gd name="connsiteX4" fmla="*/ 62286 w 69012"/>
                <a:gd name="connsiteY4" fmla="*/ 22845 h 62745"/>
                <a:gd name="connsiteX5" fmla="*/ 36070 w 69012"/>
                <a:gd name="connsiteY5" fmla="*/ 58938 h 62745"/>
                <a:gd name="connsiteX6" fmla="*/ 24592 w 69012"/>
                <a:gd name="connsiteY6" fmla="*/ 46583 h 62745"/>
                <a:gd name="connsiteX7" fmla="*/ 32386 w 69012"/>
                <a:gd name="connsiteY7" fmla="*/ 19514 h 62745"/>
                <a:gd name="connsiteX8" fmla="*/ 34370 w 69012"/>
                <a:gd name="connsiteY8" fmla="*/ 12157 h 62745"/>
                <a:gd name="connsiteX9" fmla="*/ 20908 w 69012"/>
                <a:gd name="connsiteY9" fmla="*/ 218 h 62745"/>
                <a:gd name="connsiteX10" fmla="*/ 360 w 69012"/>
                <a:gd name="connsiteY10" fmla="*/ 21457 h 62745"/>
                <a:gd name="connsiteX11" fmla="*/ 2769 w 69012"/>
                <a:gd name="connsiteY11" fmla="*/ 23262 h 62745"/>
                <a:gd name="connsiteX12" fmla="*/ 5320 w 69012"/>
                <a:gd name="connsiteY12" fmla="*/ 21041 h 62745"/>
                <a:gd name="connsiteX13" fmla="*/ 20482 w 69012"/>
                <a:gd name="connsiteY13" fmla="*/ 4105 h 62745"/>
                <a:gd name="connsiteX14" fmla="*/ 24025 w 69012"/>
                <a:gd name="connsiteY14" fmla="*/ 8964 h 62745"/>
                <a:gd name="connsiteX15" fmla="*/ 21474 w 69012"/>
                <a:gd name="connsiteY15" fmla="*/ 18264 h 62745"/>
                <a:gd name="connsiteX16" fmla="*/ 13822 w 69012"/>
                <a:gd name="connsiteY16" fmla="*/ 44640 h 62745"/>
                <a:gd name="connsiteX17" fmla="*/ 35645 w 69012"/>
                <a:gd name="connsiteY17" fmla="*/ 62825 h 62745"/>
                <a:gd name="connsiteX18" fmla="*/ 69372 w 69012"/>
                <a:gd name="connsiteY18" fmla="*/ 11046 h 6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2745">
                  <a:moveTo>
                    <a:pt x="69372" y="11046"/>
                  </a:moveTo>
                  <a:cubicBezTo>
                    <a:pt x="69372" y="218"/>
                    <a:pt x="62712" y="79"/>
                    <a:pt x="62286" y="79"/>
                  </a:cubicBezTo>
                  <a:cubicBezTo>
                    <a:pt x="58602" y="79"/>
                    <a:pt x="54634" y="3828"/>
                    <a:pt x="54634" y="7437"/>
                  </a:cubicBezTo>
                  <a:cubicBezTo>
                    <a:pt x="54634" y="9797"/>
                    <a:pt x="56051" y="10907"/>
                    <a:pt x="57043" y="11740"/>
                  </a:cubicBezTo>
                  <a:cubicBezTo>
                    <a:pt x="59452" y="13684"/>
                    <a:pt x="62286" y="17293"/>
                    <a:pt x="62286" y="22845"/>
                  </a:cubicBezTo>
                  <a:cubicBezTo>
                    <a:pt x="62286" y="29092"/>
                    <a:pt x="52934" y="58938"/>
                    <a:pt x="36070" y="58938"/>
                  </a:cubicBezTo>
                  <a:cubicBezTo>
                    <a:pt x="24592" y="58938"/>
                    <a:pt x="24592" y="48943"/>
                    <a:pt x="24592" y="46583"/>
                  </a:cubicBezTo>
                  <a:cubicBezTo>
                    <a:pt x="24592" y="40197"/>
                    <a:pt x="27143" y="32424"/>
                    <a:pt x="32386" y="19514"/>
                  </a:cubicBezTo>
                  <a:cubicBezTo>
                    <a:pt x="33520" y="16599"/>
                    <a:pt x="34370" y="14516"/>
                    <a:pt x="34370" y="12157"/>
                  </a:cubicBezTo>
                  <a:cubicBezTo>
                    <a:pt x="34370" y="4938"/>
                    <a:pt x="28135" y="218"/>
                    <a:pt x="20908" y="218"/>
                  </a:cubicBezTo>
                  <a:cubicBezTo>
                    <a:pt x="6737" y="218"/>
                    <a:pt x="360" y="19236"/>
                    <a:pt x="360" y="21457"/>
                  </a:cubicBezTo>
                  <a:cubicBezTo>
                    <a:pt x="360" y="23262"/>
                    <a:pt x="2344" y="23262"/>
                    <a:pt x="2769" y="23262"/>
                  </a:cubicBezTo>
                  <a:cubicBezTo>
                    <a:pt x="4753" y="23262"/>
                    <a:pt x="4895" y="22568"/>
                    <a:pt x="5320" y="21041"/>
                  </a:cubicBezTo>
                  <a:cubicBezTo>
                    <a:pt x="8721" y="9658"/>
                    <a:pt x="14814" y="4105"/>
                    <a:pt x="20482" y="4105"/>
                  </a:cubicBezTo>
                  <a:cubicBezTo>
                    <a:pt x="22892" y="4105"/>
                    <a:pt x="24025" y="5632"/>
                    <a:pt x="24025" y="8964"/>
                  </a:cubicBezTo>
                  <a:cubicBezTo>
                    <a:pt x="24025" y="12157"/>
                    <a:pt x="22892" y="15072"/>
                    <a:pt x="21474" y="18264"/>
                  </a:cubicBezTo>
                  <a:cubicBezTo>
                    <a:pt x="15381" y="33673"/>
                    <a:pt x="13822" y="39642"/>
                    <a:pt x="13822" y="44640"/>
                  </a:cubicBezTo>
                  <a:cubicBezTo>
                    <a:pt x="13822" y="58382"/>
                    <a:pt x="24875" y="62825"/>
                    <a:pt x="35645" y="62825"/>
                  </a:cubicBezTo>
                  <a:cubicBezTo>
                    <a:pt x="59452" y="62825"/>
                    <a:pt x="69372" y="22429"/>
                    <a:pt x="69372" y="11046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形状 135">
              <a:extLst>
                <a:ext uri="{FF2B5EF4-FFF2-40B4-BE49-F238E27FC236}">
                  <a16:creationId xmlns:a16="http://schemas.microsoft.com/office/drawing/2014/main" id="{97CBA1A9-0E3B-67C8-E666-05FF88F17292}"/>
                </a:ext>
              </a:extLst>
            </p:cNvPr>
            <p:cNvSpPr/>
            <p:nvPr>
              <p:custDataLst>
                <p:tags r:id="rId316"/>
              </p:custDataLst>
            </p:nvPr>
          </p:nvSpPr>
          <p:spPr>
            <a:xfrm>
              <a:off x="7999932" y="3913711"/>
              <a:ext cx="65692" cy="89140"/>
            </a:xfrm>
            <a:custGeom>
              <a:avLst/>
              <a:gdLst>
                <a:gd name="connsiteX0" fmla="*/ 46723 w 65692"/>
                <a:gd name="connsiteY0" fmla="*/ 2956 h 89140"/>
                <a:gd name="connsiteX1" fmla="*/ 47026 w 65692"/>
                <a:gd name="connsiteY1" fmla="*/ 1469 h 89140"/>
                <a:gd name="connsiteX2" fmla="*/ 44901 w 65692"/>
                <a:gd name="connsiteY2" fmla="*/ 81 h 89140"/>
                <a:gd name="connsiteX3" fmla="*/ 42573 w 65692"/>
                <a:gd name="connsiteY3" fmla="*/ 2361 h 89140"/>
                <a:gd name="connsiteX4" fmla="*/ 37208 w 65692"/>
                <a:gd name="connsiteY4" fmla="*/ 23084 h 89140"/>
                <a:gd name="connsiteX5" fmla="*/ 36803 w 65692"/>
                <a:gd name="connsiteY5" fmla="*/ 24572 h 89140"/>
                <a:gd name="connsiteX6" fmla="*/ 35589 w 65692"/>
                <a:gd name="connsiteY6" fmla="*/ 24869 h 89140"/>
                <a:gd name="connsiteX7" fmla="*/ 364 w 65692"/>
                <a:gd name="connsiteY7" fmla="*/ 51145 h 89140"/>
                <a:gd name="connsiteX8" fmla="*/ 25264 w 65692"/>
                <a:gd name="connsiteY8" fmla="*/ 70183 h 89140"/>
                <a:gd name="connsiteX9" fmla="*/ 20810 w 65692"/>
                <a:gd name="connsiteY9" fmla="*/ 87733 h 89140"/>
                <a:gd name="connsiteX10" fmla="*/ 22936 w 65692"/>
                <a:gd name="connsiteY10" fmla="*/ 89221 h 89140"/>
                <a:gd name="connsiteX11" fmla="*/ 25264 w 65692"/>
                <a:gd name="connsiteY11" fmla="*/ 87039 h 89140"/>
                <a:gd name="connsiteX12" fmla="*/ 29515 w 65692"/>
                <a:gd name="connsiteY12" fmla="*/ 70282 h 89140"/>
                <a:gd name="connsiteX13" fmla="*/ 66056 w 65692"/>
                <a:gd name="connsiteY13" fmla="*/ 43808 h 89140"/>
                <a:gd name="connsiteX14" fmla="*/ 41156 w 65692"/>
                <a:gd name="connsiteY14" fmla="*/ 24869 h 89140"/>
                <a:gd name="connsiteX15" fmla="*/ 46723 w 65692"/>
                <a:gd name="connsiteY15" fmla="*/ 2956 h 89140"/>
                <a:gd name="connsiteX16" fmla="*/ 26074 w 65692"/>
                <a:gd name="connsiteY16" fmla="*/ 66812 h 89140"/>
                <a:gd name="connsiteX17" fmla="*/ 8664 w 65692"/>
                <a:gd name="connsiteY17" fmla="*/ 52533 h 89140"/>
                <a:gd name="connsiteX18" fmla="*/ 35892 w 65692"/>
                <a:gd name="connsiteY18" fmla="*/ 28240 h 89140"/>
                <a:gd name="connsiteX19" fmla="*/ 26074 w 65692"/>
                <a:gd name="connsiteY19" fmla="*/ 66812 h 89140"/>
                <a:gd name="connsiteX20" fmla="*/ 40245 w 65692"/>
                <a:gd name="connsiteY20" fmla="*/ 28240 h 89140"/>
                <a:gd name="connsiteX21" fmla="*/ 57655 w 65692"/>
                <a:gd name="connsiteY21" fmla="*/ 42519 h 89140"/>
                <a:gd name="connsiteX22" fmla="*/ 30426 w 65692"/>
                <a:gd name="connsiteY22" fmla="*/ 66812 h 89140"/>
                <a:gd name="connsiteX23" fmla="*/ 40245 w 65692"/>
                <a:gd name="connsiteY23" fmla="*/ 28240 h 8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692" h="89140">
                  <a:moveTo>
                    <a:pt x="46723" y="2956"/>
                  </a:moveTo>
                  <a:cubicBezTo>
                    <a:pt x="47026" y="1766"/>
                    <a:pt x="47026" y="1568"/>
                    <a:pt x="47026" y="1469"/>
                  </a:cubicBezTo>
                  <a:cubicBezTo>
                    <a:pt x="47026" y="81"/>
                    <a:pt x="45609" y="81"/>
                    <a:pt x="44901" y="81"/>
                  </a:cubicBezTo>
                  <a:cubicBezTo>
                    <a:pt x="43180" y="81"/>
                    <a:pt x="43079" y="378"/>
                    <a:pt x="42573" y="2361"/>
                  </a:cubicBezTo>
                  <a:lnTo>
                    <a:pt x="37208" y="23084"/>
                  </a:lnTo>
                  <a:cubicBezTo>
                    <a:pt x="37208" y="23283"/>
                    <a:pt x="36803" y="24473"/>
                    <a:pt x="36803" y="24572"/>
                  </a:cubicBezTo>
                  <a:cubicBezTo>
                    <a:pt x="36601" y="24671"/>
                    <a:pt x="36500" y="24770"/>
                    <a:pt x="35589" y="24869"/>
                  </a:cubicBezTo>
                  <a:cubicBezTo>
                    <a:pt x="16053" y="26059"/>
                    <a:pt x="364" y="38652"/>
                    <a:pt x="364" y="51145"/>
                  </a:cubicBezTo>
                  <a:cubicBezTo>
                    <a:pt x="364" y="61457"/>
                    <a:pt x="10688" y="69588"/>
                    <a:pt x="25264" y="70183"/>
                  </a:cubicBezTo>
                  <a:cubicBezTo>
                    <a:pt x="23138" y="78413"/>
                    <a:pt x="20810" y="87238"/>
                    <a:pt x="20810" y="87733"/>
                  </a:cubicBezTo>
                  <a:cubicBezTo>
                    <a:pt x="20810" y="89221"/>
                    <a:pt x="22227" y="89221"/>
                    <a:pt x="22936" y="89221"/>
                  </a:cubicBezTo>
                  <a:cubicBezTo>
                    <a:pt x="24758" y="89221"/>
                    <a:pt x="24859" y="88824"/>
                    <a:pt x="25264" y="87039"/>
                  </a:cubicBezTo>
                  <a:cubicBezTo>
                    <a:pt x="27187" y="79900"/>
                    <a:pt x="27997" y="76628"/>
                    <a:pt x="29515" y="70282"/>
                  </a:cubicBezTo>
                  <a:cubicBezTo>
                    <a:pt x="50569" y="69291"/>
                    <a:pt x="66056" y="56202"/>
                    <a:pt x="66056" y="43808"/>
                  </a:cubicBezTo>
                  <a:cubicBezTo>
                    <a:pt x="66056" y="34686"/>
                    <a:pt x="57250" y="25662"/>
                    <a:pt x="41156" y="24869"/>
                  </a:cubicBezTo>
                  <a:lnTo>
                    <a:pt x="46723" y="2956"/>
                  </a:lnTo>
                  <a:close/>
                  <a:moveTo>
                    <a:pt x="26074" y="66812"/>
                  </a:moveTo>
                  <a:cubicBezTo>
                    <a:pt x="17976" y="66514"/>
                    <a:pt x="8664" y="62746"/>
                    <a:pt x="8664" y="52533"/>
                  </a:cubicBezTo>
                  <a:cubicBezTo>
                    <a:pt x="8664" y="41726"/>
                    <a:pt x="18482" y="29529"/>
                    <a:pt x="35892" y="28240"/>
                  </a:cubicBezTo>
                  <a:lnTo>
                    <a:pt x="26074" y="66812"/>
                  </a:lnTo>
                  <a:close/>
                  <a:moveTo>
                    <a:pt x="40245" y="28240"/>
                  </a:moveTo>
                  <a:cubicBezTo>
                    <a:pt x="47330" y="28538"/>
                    <a:pt x="57655" y="31513"/>
                    <a:pt x="57655" y="42519"/>
                  </a:cubicBezTo>
                  <a:cubicBezTo>
                    <a:pt x="57655" y="53624"/>
                    <a:pt x="47836" y="65523"/>
                    <a:pt x="30426" y="66812"/>
                  </a:cubicBezTo>
                  <a:lnTo>
                    <a:pt x="40245" y="2824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形状 136">
              <a:extLst>
                <a:ext uri="{FF2B5EF4-FFF2-40B4-BE49-F238E27FC236}">
                  <a16:creationId xmlns:a16="http://schemas.microsoft.com/office/drawing/2014/main" id="{934B6FBB-29EC-4616-2BDD-97BD0545B966}"/>
                </a:ext>
              </a:extLst>
            </p:cNvPr>
            <p:cNvSpPr/>
            <p:nvPr>
              <p:custDataLst>
                <p:tags r:id="rId317"/>
              </p:custDataLst>
            </p:nvPr>
          </p:nvSpPr>
          <p:spPr>
            <a:xfrm>
              <a:off x="8094196" y="3865142"/>
              <a:ext cx="77939" cy="98004"/>
            </a:xfrm>
            <a:custGeom>
              <a:avLst/>
              <a:gdLst>
                <a:gd name="connsiteX0" fmla="*/ 47132 w 77939"/>
                <a:gd name="connsiteY0" fmla="*/ 56717 h 98004"/>
                <a:gd name="connsiteX1" fmla="*/ 63854 w 77939"/>
                <a:gd name="connsiteY1" fmla="*/ 94475 h 98004"/>
                <a:gd name="connsiteX2" fmla="*/ 71365 w 77939"/>
                <a:gd name="connsiteY2" fmla="*/ 97806 h 98004"/>
                <a:gd name="connsiteX3" fmla="*/ 74199 w 77939"/>
                <a:gd name="connsiteY3" fmla="*/ 97806 h 98004"/>
                <a:gd name="connsiteX4" fmla="*/ 78308 w 77939"/>
                <a:gd name="connsiteY4" fmla="*/ 96141 h 98004"/>
                <a:gd name="connsiteX5" fmla="*/ 77600 w 77939"/>
                <a:gd name="connsiteY5" fmla="*/ 94752 h 98004"/>
                <a:gd name="connsiteX6" fmla="*/ 73915 w 77939"/>
                <a:gd name="connsiteY6" fmla="*/ 88783 h 98004"/>
                <a:gd name="connsiteX7" fmla="*/ 39338 w 77939"/>
                <a:gd name="connsiteY7" fmla="*/ 8825 h 98004"/>
                <a:gd name="connsiteX8" fmla="*/ 20491 w 77939"/>
                <a:gd name="connsiteY8" fmla="*/ 79 h 98004"/>
                <a:gd name="connsiteX9" fmla="*/ 16807 w 77939"/>
                <a:gd name="connsiteY9" fmla="*/ 2023 h 98004"/>
                <a:gd name="connsiteX10" fmla="*/ 18932 w 77939"/>
                <a:gd name="connsiteY10" fmla="*/ 3966 h 98004"/>
                <a:gd name="connsiteX11" fmla="*/ 28143 w 77939"/>
                <a:gd name="connsiteY11" fmla="*/ 12712 h 98004"/>
                <a:gd name="connsiteX12" fmla="*/ 45007 w 77939"/>
                <a:gd name="connsiteY12" fmla="*/ 51580 h 98004"/>
                <a:gd name="connsiteX13" fmla="*/ 3203 w 77939"/>
                <a:gd name="connsiteY13" fmla="*/ 88506 h 98004"/>
                <a:gd name="connsiteX14" fmla="*/ 369 w 77939"/>
                <a:gd name="connsiteY14" fmla="*/ 93364 h 98004"/>
                <a:gd name="connsiteX15" fmla="*/ 5187 w 77939"/>
                <a:gd name="connsiteY15" fmla="*/ 98084 h 98004"/>
                <a:gd name="connsiteX16" fmla="*/ 10005 w 77939"/>
                <a:gd name="connsiteY16" fmla="*/ 95863 h 98004"/>
                <a:gd name="connsiteX17" fmla="*/ 47132 w 77939"/>
                <a:gd name="connsiteY17" fmla="*/ 56717 h 9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98004">
                  <a:moveTo>
                    <a:pt x="47132" y="56717"/>
                  </a:moveTo>
                  <a:cubicBezTo>
                    <a:pt x="54218" y="72542"/>
                    <a:pt x="62295" y="92670"/>
                    <a:pt x="63854" y="94475"/>
                  </a:cubicBezTo>
                  <a:cubicBezTo>
                    <a:pt x="66546" y="97806"/>
                    <a:pt x="69097" y="97806"/>
                    <a:pt x="71365" y="97806"/>
                  </a:cubicBezTo>
                  <a:lnTo>
                    <a:pt x="74199" y="97806"/>
                  </a:lnTo>
                  <a:cubicBezTo>
                    <a:pt x="76891" y="97806"/>
                    <a:pt x="78308" y="97806"/>
                    <a:pt x="78308" y="96141"/>
                  </a:cubicBezTo>
                  <a:cubicBezTo>
                    <a:pt x="78308" y="95446"/>
                    <a:pt x="77883" y="95030"/>
                    <a:pt x="77600" y="94752"/>
                  </a:cubicBezTo>
                  <a:cubicBezTo>
                    <a:pt x="75899" y="93225"/>
                    <a:pt x="74482" y="90033"/>
                    <a:pt x="73915" y="88783"/>
                  </a:cubicBezTo>
                  <a:lnTo>
                    <a:pt x="39338" y="8825"/>
                  </a:lnTo>
                  <a:cubicBezTo>
                    <a:pt x="38346" y="6326"/>
                    <a:pt x="35512" y="79"/>
                    <a:pt x="20491" y="79"/>
                  </a:cubicBezTo>
                  <a:cubicBezTo>
                    <a:pt x="18791" y="79"/>
                    <a:pt x="16807" y="79"/>
                    <a:pt x="16807" y="2023"/>
                  </a:cubicBezTo>
                  <a:cubicBezTo>
                    <a:pt x="16807" y="3689"/>
                    <a:pt x="18224" y="3828"/>
                    <a:pt x="18932" y="3966"/>
                  </a:cubicBezTo>
                  <a:cubicBezTo>
                    <a:pt x="21908" y="4383"/>
                    <a:pt x="24601" y="4799"/>
                    <a:pt x="28143" y="12712"/>
                  </a:cubicBezTo>
                  <a:lnTo>
                    <a:pt x="45007" y="51580"/>
                  </a:lnTo>
                  <a:lnTo>
                    <a:pt x="3203" y="88506"/>
                  </a:lnTo>
                  <a:cubicBezTo>
                    <a:pt x="1502" y="89894"/>
                    <a:pt x="369" y="91004"/>
                    <a:pt x="369" y="93364"/>
                  </a:cubicBezTo>
                  <a:cubicBezTo>
                    <a:pt x="369" y="96696"/>
                    <a:pt x="3203" y="98084"/>
                    <a:pt x="5187" y="98084"/>
                  </a:cubicBezTo>
                  <a:cubicBezTo>
                    <a:pt x="7879" y="98084"/>
                    <a:pt x="9580" y="96279"/>
                    <a:pt x="10005" y="95863"/>
                  </a:cubicBezTo>
                  <a:lnTo>
                    <a:pt x="47132" y="5671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形状 137">
              <a:extLst>
                <a:ext uri="{FF2B5EF4-FFF2-40B4-BE49-F238E27FC236}">
                  <a16:creationId xmlns:a16="http://schemas.microsoft.com/office/drawing/2014/main" id="{5EAE6A15-FFE5-5BE8-B815-F6385FDDB987}"/>
                </a:ext>
              </a:extLst>
            </p:cNvPr>
            <p:cNvSpPr/>
            <p:nvPr>
              <p:custDataLst>
                <p:tags r:id="rId318"/>
              </p:custDataLst>
            </p:nvPr>
          </p:nvSpPr>
          <p:spPr>
            <a:xfrm>
              <a:off x="8188940" y="3915275"/>
              <a:ext cx="50407" cy="66037"/>
            </a:xfrm>
            <a:custGeom>
              <a:avLst/>
              <a:gdLst>
                <a:gd name="connsiteX0" fmla="*/ 50781 w 50407"/>
                <a:gd name="connsiteY0" fmla="*/ 46981 h 66037"/>
                <a:gd name="connsiteX1" fmla="*/ 46530 w 50407"/>
                <a:gd name="connsiteY1" fmla="*/ 46981 h 66037"/>
                <a:gd name="connsiteX2" fmla="*/ 43594 w 50407"/>
                <a:gd name="connsiteY2" fmla="*/ 56004 h 66037"/>
                <a:gd name="connsiteX3" fmla="*/ 32764 w 50407"/>
                <a:gd name="connsiteY3" fmla="*/ 56599 h 66037"/>
                <a:gd name="connsiteX4" fmla="*/ 12925 w 50407"/>
                <a:gd name="connsiteY4" fmla="*/ 56599 h 66037"/>
                <a:gd name="connsiteX5" fmla="*/ 33169 w 50407"/>
                <a:gd name="connsiteY5" fmla="*/ 42221 h 66037"/>
                <a:gd name="connsiteX6" fmla="*/ 50781 w 50407"/>
                <a:gd name="connsiteY6" fmla="*/ 19812 h 66037"/>
                <a:gd name="connsiteX7" fmla="*/ 24059 w 50407"/>
                <a:gd name="connsiteY7" fmla="*/ 80 h 66037"/>
                <a:gd name="connsiteX8" fmla="*/ 373 w 50407"/>
                <a:gd name="connsiteY8" fmla="*/ 17532 h 66037"/>
                <a:gd name="connsiteX9" fmla="*/ 6244 w 50407"/>
                <a:gd name="connsiteY9" fmla="*/ 23580 h 66037"/>
                <a:gd name="connsiteX10" fmla="*/ 12216 w 50407"/>
                <a:gd name="connsiteY10" fmla="*/ 17730 h 66037"/>
                <a:gd name="connsiteX11" fmla="*/ 6446 w 50407"/>
                <a:gd name="connsiteY11" fmla="*/ 11880 h 66037"/>
                <a:gd name="connsiteX12" fmla="*/ 21933 w 50407"/>
                <a:gd name="connsiteY12" fmla="*/ 4443 h 66037"/>
                <a:gd name="connsiteX13" fmla="*/ 39950 w 50407"/>
                <a:gd name="connsiteY13" fmla="*/ 19911 h 66037"/>
                <a:gd name="connsiteX14" fmla="*/ 26286 w 50407"/>
                <a:gd name="connsiteY14" fmla="*/ 41031 h 66037"/>
                <a:gd name="connsiteX15" fmla="*/ 1588 w 50407"/>
                <a:gd name="connsiteY15" fmla="*/ 61556 h 66037"/>
                <a:gd name="connsiteX16" fmla="*/ 373 w 50407"/>
                <a:gd name="connsiteY16" fmla="*/ 63143 h 66037"/>
                <a:gd name="connsiteX17" fmla="*/ 373 w 50407"/>
                <a:gd name="connsiteY17" fmla="*/ 66118 h 66037"/>
                <a:gd name="connsiteX18" fmla="*/ 47441 w 50407"/>
                <a:gd name="connsiteY18" fmla="*/ 66118 h 66037"/>
                <a:gd name="connsiteX19" fmla="*/ 50781 w 50407"/>
                <a:gd name="connsiteY19" fmla="*/ 46981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6037">
                  <a:moveTo>
                    <a:pt x="50781" y="46981"/>
                  </a:moveTo>
                  <a:lnTo>
                    <a:pt x="46530" y="46981"/>
                  </a:lnTo>
                  <a:cubicBezTo>
                    <a:pt x="46226" y="48865"/>
                    <a:pt x="45214" y="55012"/>
                    <a:pt x="43594" y="56004"/>
                  </a:cubicBezTo>
                  <a:cubicBezTo>
                    <a:pt x="42785" y="56599"/>
                    <a:pt x="34282" y="56599"/>
                    <a:pt x="32764" y="56599"/>
                  </a:cubicBezTo>
                  <a:lnTo>
                    <a:pt x="12925" y="56599"/>
                  </a:lnTo>
                  <a:cubicBezTo>
                    <a:pt x="19605" y="51740"/>
                    <a:pt x="27095" y="46187"/>
                    <a:pt x="33169" y="42221"/>
                  </a:cubicBezTo>
                  <a:cubicBezTo>
                    <a:pt x="42279" y="36074"/>
                    <a:pt x="50781" y="30323"/>
                    <a:pt x="50781" y="19812"/>
                  </a:cubicBezTo>
                  <a:cubicBezTo>
                    <a:pt x="50781" y="7120"/>
                    <a:pt x="38533" y="80"/>
                    <a:pt x="24059" y="80"/>
                  </a:cubicBezTo>
                  <a:cubicBezTo>
                    <a:pt x="10394" y="80"/>
                    <a:pt x="373" y="7815"/>
                    <a:pt x="373" y="17532"/>
                  </a:cubicBezTo>
                  <a:cubicBezTo>
                    <a:pt x="373" y="22688"/>
                    <a:pt x="4827" y="23580"/>
                    <a:pt x="6244" y="23580"/>
                  </a:cubicBezTo>
                  <a:cubicBezTo>
                    <a:pt x="8977" y="23580"/>
                    <a:pt x="12216" y="21795"/>
                    <a:pt x="12216" y="17730"/>
                  </a:cubicBezTo>
                  <a:cubicBezTo>
                    <a:pt x="12216" y="14160"/>
                    <a:pt x="9584" y="12177"/>
                    <a:pt x="6446" y="11880"/>
                  </a:cubicBezTo>
                  <a:cubicBezTo>
                    <a:pt x="9281" y="7418"/>
                    <a:pt x="15151" y="4443"/>
                    <a:pt x="21933" y="4443"/>
                  </a:cubicBezTo>
                  <a:cubicBezTo>
                    <a:pt x="31752" y="4443"/>
                    <a:pt x="39950" y="10194"/>
                    <a:pt x="39950" y="19911"/>
                  </a:cubicBezTo>
                  <a:cubicBezTo>
                    <a:pt x="39950" y="28240"/>
                    <a:pt x="34080" y="34586"/>
                    <a:pt x="26286" y="41031"/>
                  </a:cubicBezTo>
                  <a:lnTo>
                    <a:pt x="1588" y="61556"/>
                  </a:lnTo>
                  <a:cubicBezTo>
                    <a:pt x="576" y="62449"/>
                    <a:pt x="474" y="62449"/>
                    <a:pt x="373" y="63143"/>
                  </a:cubicBezTo>
                  <a:lnTo>
                    <a:pt x="373" y="66118"/>
                  </a:lnTo>
                  <a:lnTo>
                    <a:pt x="47441" y="66118"/>
                  </a:lnTo>
                  <a:lnTo>
                    <a:pt x="50781" y="4698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形状 138">
              <a:extLst>
                <a:ext uri="{FF2B5EF4-FFF2-40B4-BE49-F238E27FC236}">
                  <a16:creationId xmlns:a16="http://schemas.microsoft.com/office/drawing/2014/main" id="{6E413CE2-7189-10BD-A634-6670CA92A673}"/>
                </a:ext>
              </a:extLst>
            </p:cNvPr>
            <p:cNvSpPr/>
            <p:nvPr>
              <p:custDataLst>
                <p:tags r:id="rId319"/>
              </p:custDataLst>
            </p:nvPr>
          </p:nvSpPr>
          <p:spPr>
            <a:xfrm>
              <a:off x="7821354" y="4009736"/>
              <a:ext cx="437383" cy="7931"/>
            </a:xfrm>
            <a:custGeom>
              <a:avLst/>
              <a:gdLst>
                <a:gd name="connsiteX0" fmla="*/ 0 w 437383"/>
                <a:gd name="connsiteY0" fmla="*/ 0 h 7931"/>
                <a:gd name="connsiteX1" fmla="*/ 437383 w 437383"/>
                <a:gd name="connsiteY1" fmla="*/ 0 h 7931"/>
                <a:gd name="connsiteX2" fmla="*/ 437383 w 437383"/>
                <a:gd name="connsiteY2" fmla="*/ 7932 h 7931"/>
                <a:gd name="connsiteX3" fmla="*/ 0 w 437383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83" h="7931">
                  <a:moveTo>
                    <a:pt x="0" y="0"/>
                  </a:moveTo>
                  <a:lnTo>
                    <a:pt x="437383" y="0"/>
                  </a:lnTo>
                  <a:lnTo>
                    <a:pt x="437383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形状 139">
              <a:extLst>
                <a:ext uri="{FF2B5EF4-FFF2-40B4-BE49-F238E27FC236}">
                  <a16:creationId xmlns:a16="http://schemas.microsoft.com/office/drawing/2014/main" id="{DF38D690-C377-CA99-F4B2-D772B7195E68}"/>
                </a:ext>
              </a:extLst>
            </p:cNvPr>
            <p:cNvSpPr/>
            <p:nvPr>
              <p:custDataLst>
                <p:tags r:id="rId320"/>
              </p:custDataLst>
            </p:nvPr>
          </p:nvSpPr>
          <p:spPr>
            <a:xfrm>
              <a:off x="7861434" y="4061891"/>
              <a:ext cx="62635" cy="92174"/>
            </a:xfrm>
            <a:custGeom>
              <a:avLst/>
              <a:gdLst>
                <a:gd name="connsiteX0" fmla="*/ 62992 w 62635"/>
                <a:gd name="connsiteY0" fmla="*/ 66999 h 92174"/>
                <a:gd name="connsiteX1" fmla="*/ 58174 w 62635"/>
                <a:gd name="connsiteY1" fmla="*/ 66999 h 92174"/>
                <a:gd name="connsiteX2" fmla="*/ 54490 w 62635"/>
                <a:gd name="connsiteY2" fmla="*/ 79631 h 92174"/>
                <a:gd name="connsiteX3" fmla="*/ 40461 w 62635"/>
                <a:gd name="connsiteY3" fmla="*/ 80464 h 92174"/>
                <a:gd name="connsiteX4" fmla="*/ 14386 w 62635"/>
                <a:gd name="connsiteY4" fmla="*/ 80464 h 92174"/>
                <a:gd name="connsiteX5" fmla="*/ 42728 w 62635"/>
                <a:gd name="connsiteY5" fmla="*/ 57143 h 92174"/>
                <a:gd name="connsiteX6" fmla="*/ 62992 w 62635"/>
                <a:gd name="connsiteY6" fmla="*/ 27158 h 92174"/>
                <a:gd name="connsiteX7" fmla="*/ 29833 w 62635"/>
                <a:gd name="connsiteY7" fmla="*/ 89 h 92174"/>
                <a:gd name="connsiteX8" fmla="*/ 357 w 62635"/>
                <a:gd name="connsiteY8" fmla="*/ 24937 h 92174"/>
                <a:gd name="connsiteX9" fmla="*/ 7868 w 62635"/>
                <a:gd name="connsiteY9" fmla="*/ 32711 h 92174"/>
                <a:gd name="connsiteX10" fmla="*/ 15378 w 62635"/>
                <a:gd name="connsiteY10" fmla="*/ 25354 h 92174"/>
                <a:gd name="connsiteX11" fmla="*/ 7017 w 62635"/>
                <a:gd name="connsiteY11" fmla="*/ 17996 h 92174"/>
                <a:gd name="connsiteX12" fmla="*/ 27707 w 62635"/>
                <a:gd name="connsiteY12" fmla="*/ 5087 h 92174"/>
                <a:gd name="connsiteX13" fmla="*/ 49247 w 62635"/>
                <a:gd name="connsiteY13" fmla="*/ 27158 h 92174"/>
                <a:gd name="connsiteX14" fmla="*/ 35926 w 62635"/>
                <a:gd name="connsiteY14" fmla="*/ 53811 h 92174"/>
                <a:gd name="connsiteX15" fmla="*/ 1774 w 62635"/>
                <a:gd name="connsiteY15" fmla="*/ 86850 h 92174"/>
                <a:gd name="connsiteX16" fmla="*/ 357 w 62635"/>
                <a:gd name="connsiteY16" fmla="*/ 92263 h 92174"/>
                <a:gd name="connsiteX17" fmla="*/ 58741 w 62635"/>
                <a:gd name="connsiteY17" fmla="*/ 92263 h 92174"/>
                <a:gd name="connsiteX18" fmla="*/ 62992 w 62635"/>
                <a:gd name="connsiteY18" fmla="*/ 66999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992" y="66999"/>
                  </a:moveTo>
                  <a:lnTo>
                    <a:pt x="58174" y="66999"/>
                  </a:lnTo>
                  <a:cubicBezTo>
                    <a:pt x="57749" y="70053"/>
                    <a:pt x="56332" y="78243"/>
                    <a:pt x="54490" y="79631"/>
                  </a:cubicBezTo>
                  <a:cubicBezTo>
                    <a:pt x="53356" y="80464"/>
                    <a:pt x="42445" y="80464"/>
                    <a:pt x="40461" y="80464"/>
                  </a:cubicBezTo>
                  <a:lnTo>
                    <a:pt x="14386" y="80464"/>
                  </a:lnTo>
                  <a:cubicBezTo>
                    <a:pt x="29266" y="67554"/>
                    <a:pt x="34226" y="63667"/>
                    <a:pt x="42728" y="57143"/>
                  </a:cubicBezTo>
                  <a:cubicBezTo>
                    <a:pt x="53214" y="48953"/>
                    <a:pt x="62992" y="40346"/>
                    <a:pt x="62992" y="27158"/>
                  </a:cubicBezTo>
                  <a:cubicBezTo>
                    <a:pt x="62992" y="10362"/>
                    <a:pt x="47971" y="89"/>
                    <a:pt x="29833" y="89"/>
                  </a:cubicBezTo>
                  <a:cubicBezTo>
                    <a:pt x="12261" y="89"/>
                    <a:pt x="357" y="12166"/>
                    <a:pt x="357" y="24937"/>
                  </a:cubicBezTo>
                  <a:cubicBezTo>
                    <a:pt x="357" y="32017"/>
                    <a:pt x="6451" y="32711"/>
                    <a:pt x="7868" y="32711"/>
                  </a:cubicBezTo>
                  <a:cubicBezTo>
                    <a:pt x="11269" y="32711"/>
                    <a:pt x="15378" y="30351"/>
                    <a:pt x="15378" y="25354"/>
                  </a:cubicBezTo>
                  <a:cubicBezTo>
                    <a:pt x="15378" y="22855"/>
                    <a:pt x="14386" y="17996"/>
                    <a:pt x="7017" y="17996"/>
                  </a:cubicBezTo>
                  <a:cubicBezTo>
                    <a:pt x="11410" y="8141"/>
                    <a:pt x="21047" y="5087"/>
                    <a:pt x="27707" y="5087"/>
                  </a:cubicBezTo>
                  <a:cubicBezTo>
                    <a:pt x="41878" y="5087"/>
                    <a:pt x="49247" y="15914"/>
                    <a:pt x="49247" y="27158"/>
                  </a:cubicBezTo>
                  <a:cubicBezTo>
                    <a:pt x="49247" y="39235"/>
                    <a:pt x="40461" y="48814"/>
                    <a:pt x="35926" y="53811"/>
                  </a:cubicBezTo>
                  <a:lnTo>
                    <a:pt x="1774" y="86850"/>
                  </a:lnTo>
                  <a:cubicBezTo>
                    <a:pt x="357" y="88099"/>
                    <a:pt x="357" y="88377"/>
                    <a:pt x="357" y="92263"/>
                  </a:cubicBezTo>
                  <a:lnTo>
                    <a:pt x="58741" y="92263"/>
                  </a:lnTo>
                  <a:lnTo>
                    <a:pt x="62992" y="6699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形状 140">
              <a:extLst>
                <a:ext uri="{FF2B5EF4-FFF2-40B4-BE49-F238E27FC236}">
                  <a16:creationId xmlns:a16="http://schemas.microsoft.com/office/drawing/2014/main" id="{CD8B7002-9B68-D2A5-24FA-9162493CD57C}"/>
                </a:ext>
              </a:extLst>
            </p:cNvPr>
            <p:cNvSpPr/>
            <p:nvPr>
              <p:custDataLst>
                <p:tags r:id="rId321"/>
              </p:custDataLst>
            </p:nvPr>
          </p:nvSpPr>
          <p:spPr>
            <a:xfrm>
              <a:off x="7946522" y="4032282"/>
              <a:ext cx="123003" cy="138816"/>
            </a:xfrm>
            <a:custGeom>
              <a:avLst/>
              <a:gdLst>
                <a:gd name="connsiteX0" fmla="*/ 49817 w 123003"/>
                <a:gd name="connsiteY0" fmla="*/ 123769 h 138816"/>
                <a:gd name="connsiteX1" fmla="*/ 22043 w 123003"/>
                <a:gd name="connsiteY1" fmla="*/ 69769 h 138816"/>
                <a:gd name="connsiteX2" fmla="*/ 19775 w 123003"/>
                <a:gd name="connsiteY2" fmla="*/ 67548 h 138816"/>
                <a:gd name="connsiteX3" fmla="*/ 17508 w 123003"/>
                <a:gd name="connsiteY3" fmla="*/ 68659 h 138816"/>
                <a:gd name="connsiteX4" fmla="*/ 2345 w 123003"/>
                <a:gd name="connsiteY4" fmla="*/ 78515 h 138816"/>
                <a:gd name="connsiteX5" fmla="*/ 361 w 123003"/>
                <a:gd name="connsiteY5" fmla="*/ 80875 h 138816"/>
                <a:gd name="connsiteX6" fmla="*/ 2345 w 123003"/>
                <a:gd name="connsiteY6" fmla="*/ 82818 h 138816"/>
                <a:gd name="connsiteX7" fmla="*/ 5038 w 123003"/>
                <a:gd name="connsiteY7" fmla="*/ 81569 h 138816"/>
                <a:gd name="connsiteX8" fmla="*/ 12406 w 123003"/>
                <a:gd name="connsiteY8" fmla="*/ 76571 h 138816"/>
                <a:gd name="connsiteX9" fmla="*/ 43441 w 123003"/>
                <a:gd name="connsiteY9" fmla="*/ 136540 h 138816"/>
                <a:gd name="connsiteX10" fmla="*/ 46700 w 123003"/>
                <a:gd name="connsiteY10" fmla="*/ 138900 h 138816"/>
                <a:gd name="connsiteX11" fmla="*/ 50951 w 123003"/>
                <a:gd name="connsiteY11" fmla="*/ 136262 h 138816"/>
                <a:gd name="connsiteX12" fmla="*/ 122231 w 123003"/>
                <a:gd name="connsiteY12" fmla="*/ 6330 h 138816"/>
                <a:gd name="connsiteX13" fmla="*/ 123364 w 123003"/>
                <a:gd name="connsiteY13" fmla="*/ 3554 h 138816"/>
                <a:gd name="connsiteX14" fmla="*/ 119963 w 123003"/>
                <a:gd name="connsiteY14" fmla="*/ 83 h 138816"/>
                <a:gd name="connsiteX15" fmla="*/ 116279 w 123003"/>
                <a:gd name="connsiteY15" fmla="*/ 2999 h 138816"/>
                <a:gd name="connsiteX16" fmla="*/ 49817 w 123003"/>
                <a:gd name="connsiteY16" fmla="*/ 123769 h 13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8816">
                  <a:moveTo>
                    <a:pt x="49817" y="123769"/>
                  </a:moveTo>
                  <a:lnTo>
                    <a:pt x="22043" y="69769"/>
                  </a:lnTo>
                  <a:cubicBezTo>
                    <a:pt x="21334" y="68381"/>
                    <a:pt x="20909" y="67548"/>
                    <a:pt x="19775" y="67548"/>
                  </a:cubicBezTo>
                  <a:cubicBezTo>
                    <a:pt x="19208" y="67548"/>
                    <a:pt x="18925" y="67548"/>
                    <a:pt x="17508" y="68659"/>
                  </a:cubicBezTo>
                  <a:lnTo>
                    <a:pt x="2345" y="78515"/>
                  </a:lnTo>
                  <a:cubicBezTo>
                    <a:pt x="361" y="79764"/>
                    <a:pt x="361" y="80458"/>
                    <a:pt x="361" y="80875"/>
                  </a:cubicBezTo>
                  <a:cubicBezTo>
                    <a:pt x="361" y="81708"/>
                    <a:pt x="1070" y="82818"/>
                    <a:pt x="2345" y="82818"/>
                  </a:cubicBezTo>
                  <a:cubicBezTo>
                    <a:pt x="2912" y="82818"/>
                    <a:pt x="3195" y="82818"/>
                    <a:pt x="5038" y="81569"/>
                  </a:cubicBezTo>
                  <a:cubicBezTo>
                    <a:pt x="6596" y="80458"/>
                    <a:pt x="10706" y="77682"/>
                    <a:pt x="12406" y="76571"/>
                  </a:cubicBezTo>
                  <a:lnTo>
                    <a:pt x="43441" y="136540"/>
                  </a:lnTo>
                  <a:cubicBezTo>
                    <a:pt x="44432" y="138622"/>
                    <a:pt x="44716" y="138900"/>
                    <a:pt x="46700" y="138900"/>
                  </a:cubicBezTo>
                  <a:cubicBezTo>
                    <a:pt x="47975" y="138900"/>
                    <a:pt x="49534" y="138900"/>
                    <a:pt x="50951" y="136262"/>
                  </a:cubicBezTo>
                  <a:lnTo>
                    <a:pt x="122231" y="6330"/>
                  </a:lnTo>
                  <a:cubicBezTo>
                    <a:pt x="123364" y="4526"/>
                    <a:pt x="123364" y="4248"/>
                    <a:pt x="123364" y="3554"/>
                  </a:cubicBezTo>
                  <a:cubicBezTo>
                    <a:pt x="123364" y="1333"/>
                    <a:pt x="121522" y="83"/>
                    <a:pt x="119963" y="83"/>
                  </a:cubicBezTo>
                  <a:cubicBezTo>
                    <a:pt x="117838" y="83"/>
                    <a:pt x="117129" y="1333"/>
                    <a:pt x="116279" y="2999"/>
                  </a:cubicBezTo>
                  <a:lnTo>
                    <a:pt x="49817" y="12376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形状 141">
              <a:extLst>
                <a:ext uri="{FF2B5EF4-FFF2-40B4-BE49-F238E27FC236}">
                  <a16:creationId xmlns:a16="http://schemas.microsoft.com/office/drawing/2014/main" id="{05C6B9D3-E6E8-0201-F5E9-6E22DF9501C8}"/>
                </a:ext>
              </a:extLst>
            </p:cNvPr>
            <p:cNvSpPr/>
            <p:nvPr>
              <p:custDataLst>
                <p:tags r:id="rId322"/>
              </p:custDataLst>
            </p:nvPr>
          </p:nvSpPr>
          <p:spPr>
            <a:xfrm>
              <a:off x="8066195" y="4032342"/>
              <a:ext cx="161391" cy="6742"/>
            </a:xfrm>
            <a:custGeom>
              <a:avLst/>
              <a:gdLst>
                <a:gd name="connsiteX0" fmla="*/ 0 w 161391"/>
                <a:gd name="connsiteY0" fmla="*/ 0 h 6742"/>
                <a:gd name="connsiteX1" fmla="*/ 161391 w 161391"/>
                <a:gd name="connsiteY1" fmla="*/ 0 h 6742"/>
                <a:gd name="connsiteX2" fmla="*/ 161391 w 161391"/>
                <a:gd name="connsiteY2" fmla="*/ 6742 h 6742"/>
                <a:gd name="connsiteX3" fmla="*/ 0 w 161391"/>
                <a:gd name="connsiteY3" fmla="*/ 6742 h 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6742">
                  <a:moveTo>
                    <a:pt x="0" y="0"/>
                  </a:moveTo>
                  <a:lnTo>
                    <a:pt x="161391" y="0"/>
                  </a:lnTo>
                  <a:lnTo>
                    <a:pt x="161391" y="6742"/>
                  </a:lnTo>
                  <a:lnTo>
                    <a:pt x="0" y="674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形状 142">
              <a:extLst>
                <a:ext uri="{FF2B5EF4-FFF2-40B4-BE49-F238E27FC236}">
                  <a16:creationId xmlns:a16="http://schemas.microsoft.com/office/drawing/2014/main" id="{D1B5507B-605E-29C8-3C5C-AA460008F1F0}"/>
                </a:ext>
              </a:extLst>
            </p:cNvPr>
            <p:cNvSpPr/>
            <p:nvPr>
              <p:custDataLst>
                <p:tags r:id="rId323"/>
              </p:custDataLst>
            </p:nvPr>
          </p:nvSpPr>
          <p:spPr>
            <a:xfrm>
              <a:off x="8081641" y="4061891"/>
              <a:ext cx="51581" cy="92174"/>
            </a:xfrm>
            <a:custGeom>
              <a:avLst/>
              <a:gdLst>
                <a:gd name="connsiteX0" fmla="*/ 32394 w 51581"/>
                <a:gd name="connsiteY0" fmla="*/ 3976 h 92174"/>
                <a:gd name="connsiteX1" fmla="*/ 28143 w 51581"/>
                <a:gd name="connsiteY1" fmla="*/ 89 h 92174"/>
                <a:gd name="connsiteX2" fmla="*/ 368 w 51581"/>
                <a:gd name="connsiteY2" fmla="*/ 8973 h 92174"/>
                <a:gd name="connsiteX3" fmla="*/ 368 w 51581"/>
                <a:gd name="connsiteY3" fmla="*/ 13971 h 92174"/>
                <a:gd name="connsiteX4" fmla="*/ 20915 w 51581"/>
                <a:gd name="connsiteY4" fmla="*/ 10084 h 92174"/>
                <a:gd name="connsiteX5" fmla="*/ 20915 w 51581"/>
                <a:gd name="connsiteY5" fmla="*/ 80880 h 92174"/>
                <a:gd name="connsiteX6" fmla="*/ 6745 w 51581"/>
                <a:gd name="connsiteY6" fmla="*/ 87266 h 92174"/>
                <a:gd name="connsiteX7" fmla="*/ 1360 w 51581"/>
                <a:gd name="connsiteY7" fmla="*/ 87266 h 92174"/>
                <a:gd name="connsiteX8" fmla="*/ 1360 w 51581"/>
                <a:gd name="connsiteY8" fmla="*/ 92263 h 92174"/>
                <a:gd name="connsiteX9" fmla="*/ 26584 w 51581"/>
                <a:gd name="connsiteY9" fmla="*/ 91708 h 92174"/>
                <a:gd name="connsiteX10" fmla="*/ 51950 w 51581"/>
                <a:gd name="connsiteY10" fmla="*/ 92263 h 92174"/>
                <a:gd name="connsiteX11" fmla="*/ 51950 w 51581"/>
                <a:gd name="connsiteY11" fmla="*/ 87266 h 92174"/>
                <a:gd name="connsiteX12" fmla="*/ 46565 w 51581"/>
                <a:gd name="connsiteY12" fmla="*/ 87266 h 92174"/>
                <a:gd name="connsiteX13" fmla="*/ 32394 w 51581"/>
                <a:gd name="connsiteY13" fmla="*/ 80880 h 92174"/>
                <a:gd name="connsiteX14" fmla="*/ 32394 w 51581"/>
                <a:gd name="connsiteY14" fmla="*/ 3976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2174">
                  <a:moveTo>
                    <a:pt x="32394" y="3976"/>
                  </a:moveTo>
                  <a:cubicBezTo>
                    <a:pt x="32394" y="228"/>
                    <a:pt x="32110" y="89"/>
                    <a:pt x="28143" y="89"/>
                  </a:cubicBezTo>
                  <a:cubicBezTo>
                    <a:pt x="19073" y="8835"/>
                    <a:pt x="6178" y="8973"/>
                    <a:pt x="368" y="8973"/>
                  </a:cubicBezTo>
                  <a:lnTo>
                    <a:pt x="368" y="13971"/>
                  </a:lnTo>
                  <a:cubicBezTo>
                    <a:pt x="3769" y="13971"/>
                    <a:pt x="13121" y="13971"/>
                    <a:pt x="20915" y="10084"/>
                  </a:cubicBezTo>
                  <a:lnTo>
                    <a:pt x="20915" y="80880"/>
                  </a:lnTo>
                  <a:cubicBezTo>
                    <a:pt x="20915" y="85461"/>
                    <a:pt x="20915" y="87266"/>
                    <a:pt x="6745" y="87266"/>
                  </a:cubicBezTo>
                  <a:lnTo>
                    <a:pt x="1360" y="87266"/>
                  </a:lnTo>
                  <a:lnTo>
                    <a:pt x="1360" y="92263"/>
                  </a:lnTo>
                  <a:cubicBezTo>
                    <a:pt x="3910" y="92125"/>
                    <a:pt x="21341" y="91708"/>
                    <a:pt x="26584" y="91708"/>
                  </a:cubicBezTo>
                  <a:cubicBezTo>
                    <a:pt x="30977" y="91708"/>
                    <a:pt x="48832" y="92125"/>
                    <a:pt x="51950" y="92263"/>
                  </a:cubicBezTo>
                  <a:lnTo>
                    <a:pt x="51950" y="87266"/>
                  </a:lnTo>
                  <a:lnTo>
                    <a:pt x="46565" y="87266"/>
                  </a:lnTo>
                  <a:cubicBezTo>
                    <a:pt x="32394" y="87266"/>
                    <a:pt x="32394" y="85461"/>
                    <a:pt x="32394" y="80880"/>
                  </a:cubicBezTo>
                  <a:lnTo>
                    <a:pt x="32394" y="397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形状 143">
              <a:extLst>
                <a:ext uri="{FF2B5EF4-FFF2-40B4-BE49-F238E27FC236}">
                  <a16:creationId xmlns:a16="http://schemas.microsoft.com/office/drawing/2014/main" id="{76BC360E-0944-571D-137B-467F72F7D37A}"/>
                </a:ext>
              </a:extLst>
            </p:cNvPr>
            <p:cNvSpPr/>
            <p:nvPr>
              <p:custDataLst>
                <p:tags r:id="rId324"/>
              </p:custDataLst>
            </p:nvPr>
          </p:nvSpPr>
          <p:spPr>
            <a:xfrm>
              <a:off x="8152417" y="4060502"/>
              <a:ext cx="69437" cy="93562"/>
            </a:xfrm>
            <a:custGeom>
              <a:avLst/>
              <a:gdLst>
                <a:gd name="connsiteX0" fmla="*/ 69809 w 69437"/>
                <a:gd name="connsiteY0" fmla="*/ 70886 h 93562"/>
                <a:gd name="connsiteX1" fmla="*/ 69809 w 69437"/>
                <a:gd name="connsiteY1" fmla="*/ 65888 h 93562"/>
                <a:gd name="connsiteX2" fmla="*/ 54079 w 69437"/>
                <a:gd name="connsiteY2" fmla="*/ 65888 h 93562"/>
                <a:gd name="connsiteX3" fmla="*/ 54079 w 69437"/>
                <a:gd name="connsiteY3" fmla="*/ 3976 h 93562"/>
                <a:gd name="connsiteX4" fmla="*/ 50962 w 69437"/>
                <a:gd name="connsiteY4" fmla="*/ 89 h 93562"/>
                <a:gd name="connsiteX5" fmla="*/ 47277 w 69437"/>
                <a:gd name="connsiteY5" fmla="*/ 2033 h 93562"/>
                <a:gd name="connsiteX6" fmla="*/ 372 w 69437"/>
                <a:gd name="connsiteY6" fmla="*/ 65888 h 93562"/>
                <a:gd name="connsiteX7" fmla="*/ 372 w 69437"/>
                <a:gd name="connsiteY7" fmla="*/ 70886 h 93562"/>
                <a:gd name="connsiteX8" fmla="*/ 42034 w 69437"/>
                <a:gd name="connsiteY8" fmla="*/ 70886 h 93562"/>
                <a:gd name="connsiteX9" fmla="*/ 42034 w 69437"/>
                <a:gd name="connsiteY9" fmla="*/ 82269 h 93562"/>
                <a:gd name="connsiteX10" fmla="*/ 30556 w 69437"/>
                <a:gd name="connsiteY10" fmla="*/ 88654 h 93562"/>
                <a:gd name="connsiteX11" fmla="*/ 26729 w 69437"/>
                <a:gd name="connsiteY11" fmla="*/ 88654 h 93562"/>
                <a:gd name="connsiteX12" fmla="*/ 26729 w 69437"/>
                <a:gd name="connsiteY12" fmla="*/ 93652 h 93562"/>
                <a:gd name="connsiteX13" fmla="*/ 47986 w 69437"/>
                <a:gd name="connsiteY13" fmla="*/ 93096 h 93562"/>
                <a:gd name="connsiteX14" fmla="*/ 69384 w 69437"/>
                <a:gd name="connsiteY14" fmla="*/ 93652 h 93562"/>
                <a:gd name="connsiteX15" fmla="*/ 69384 w 69437"/>
                <a:gd name="connsiteY15" fmla="*/ 88654 h 93562"/>
                <a:gd name="connsiteX16" fmla="*/ 65558 w 69437"/>
                <a:gd name="connsiteY16" fmla="*/ 88654 h 93562"/>
                <a:gd name="connsiteX17" fmla="*/ 54079 w 69437"/>
                <a:gd name="connsiteY17" fmla="*/ 82269 h 93562"/>
                <a:gd name="connsiteX18" fmla="*/ 54079 w 69437"/>
                <a:gd name="connsiteY18" fmla="*/ 70886 h 93562"/>
                <a:gd name="connsiteX19" fmla="*/ 69809 w 69437"/>
                <a:gd name="connsiteY19" fmla="*/ 70886 h 93562"/>
                <a:gd name="connsiteX20" fmla="*/ 43026 w 69437"/>
                <a:gd name="connsiteY20" fmla="*/ 15081 h 93562"/>
                <a:gd name="connsiteX21" fmla="*/ 43026 w 69437"/>
                <a:gd name="connsiteY21" fmla="*/ 65888 h 93562"/>
                <a:gd name="connsiteX22" fmla="*/ 5615 w 69437"/>
                <a:gd name="connsiteY22" fmla="*/ 65888 h 93562"/>
                <a:gd name="connsiteX23" fmla="*/ 43026 w 69437"/>
                <a:gd name="connsiteY23" fmla="*/ 15081 h 9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3562">
                  <a:moveTo>
                    <a:pt x="69809" y="70886"/>
                  </a:moveTo>
                  <a:lnTo>
                    <a:pt x="69809" y="65888"/>
                  </a:lnTo>
                  <a:lnTo>
                    <a:pt x="54079" y="65888"/>
                  </a:lnTo>
                  <a:lnTo>
                    <a:pt x="54079" y="3976"/>
                  </a:lnTo>
                  <a:cubicBezTo>
                    <a:pt x="54079" y="1061"/>
                    <a:pt x="54079" y="89"/>
                    <a:pt x="50962" y="89"/>
                  </a:cubicBezTo>
                  <a:cubicBezTo>
                    <a:pt x="49261" y="89"/>
                    <a:pt x="48694" y="89"/>
                    <a:pt x="47277" y="2033"/>
                  </a:cubicBezTo>
                  <a:lnTo>
                    <a:pt x="372" y="65888"/>
                  </a:lnTo>
                  <a:lnTo>
                    <a:pt x="372" y="70886"/>
                  </a:lnTo>
                  <a:lnTo>
                    <a:pt x="42034" y="70886"/>
                  </a:lnTo>
                  <a:lnTo>
                    <a:pt x="42034" y="82269"/>
                  </a:lnTo>
                  <a:cubicBezTo>
                    <a:pt x="42034" y="86988"/>
                    <a:pt x="42034" y="88654"/>
                    <a:pt x="30556" y="88654"/>
                  </a:cubicBezTo>
                  <a:lnTo>
                    <a:pt x="26729" y="88654"/>
                  </a:lnTo>
                  <a:lnTo>
                    <a:pt x="26729" y="93652"/>
                  </a:lnTo>
                  <a:cubicBezTo>
                    <a:pt x="33815" y="93374"/>
                    <a:pt x="42884" y="93096"/>
                    <a:pt x="47986" y="93096"/>
                  </a:cubicBezTo>
                  <a:cubicBezTo>
                    <a:pt x="53229" y="93096"/>
                    <a:pt x="62298" y="93374"/>
                    <a:pt x="69384" y="93652"/>
                  </a:cubicBezTo>
                  <a:lnTo>
                    <a:pt x="69384" y="88654"/>
                  </a:lnTo>
                  <a:lnTo>
                    <a:pt x="65558" y="88654"/>
                  </a:lnTo>
                  <a:cubicBezTo>
                    <a:pt x="54079" y="88654"/>
                    <a:pt x="54079" y="86988"/>
                    <a:pt x="54079" y="82269"/>
                  </a:cubicBezTo>
                  <a:lnTo>
                    <a:pt x="54079" y="70886"/>
                  </a:lnTo>
                  <a:lnTo>
                    <a:pt x="69809" y="70886"/>
                  </a:lnTo>
                  <a:close/>
                  <a:moveTo>
                    <a:pt x="43026" y="15081"/>
                  </a:moveTo>
                  <a:lnTo>
                    <a:pt x="43026" y="65888"/>
                  </a:lnTo>
                  <a:lnTo>
                    <a:pt x="5615" y="65888"/>
                  </a:lnTo>
                  <a:lnTo>
                    <a:pt x="43026" y="1508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形状 144">
              <a:extLst>
                <a:ext uri="{FF2B5EF4-FFF2-40B4-BE49-F238E27FC236}">
                  <a16:creationId xmlns:a16="http://schemas.microsoft.com/office/drawing/2014/main" id="{5F4FA5B5-11E5-5D38-A764-1535A48910C2}"/>
                </a:ext>
              </a:extLst>
            </p:cNvPr>
            <p:cNvSpPr/>
            <p:nvPr>
              <p:custDataLst>
                <p:tags r:id="rId325"/>
              </p:custDataLst>
            </p:nvPr>
          </p:nvSpPr>
          <p:spPr>
            <a:xfrm>
              <a:off x="2960934" y="4342497"/>
              <a:ext cx="123691" cy="7932"/>
            </a:xfrm>
            <a:custGeom>
              <a:avLst/>
              <a:gdLst>
                <a:gd name="connsiteX0" fmla="*/ 116722 w 123691"/>
                <a:gd name="connsiteY0" fmla="*/ 8034 h 7932"/>
                <a:gd name="connsiteX1" fmla="*/ 123807 w 123691"/>
                <a:gd name="connsiteY1" fmla="*/ 4068 h 7932"/>
                <a:gd name="connsiteX2" fmla="*/ 116722 w 123691"/>
                <a:gd name="connsiteY2" fmla="*/ 101 h 7932"/>
                <a:gd name="connsiteX3" fmla="*/ 7201 w 123691"/>
                <a:gd name="connsiteY3" fmla="*/ 101 h 7932"/>
                <a:gd name="connsiteX4" fmla="*/ 116 w 123691"/>
                <a:gd name="connsiteY4" fmla="*/ 4068 h 7932"/>
                <a:gd name="connsiteX5" fmla="*/ 7201 w 123691"/>
                <a:gd name="connsiteY5" fmla="*/ 8034 h 7932"/>
                <a:gd name="connsiteX6" fmla="*/ 116722 w 123691"/>
                <a:gd name="connsiteY6" fmla="*/ 8034 h 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7932">
                  <a:moveTo>
                    <a:pt x="116722" y="8034"/>
                  </a:moveTo>
                  <a:cubicBezTo>
                    <a:pt x="120163" y="8034"/>
                    <a:pt x="123807" y="8034"/>
                    <a:pt x="123807" y="4068"/>
                  </a:cubicBezTo>
                  <a:cubicBezTo>
                    <a:pt x="123807" y="101"/>
                    <a:pt x="120163" y="101"/>
                    <a:pt x="116722" y="101"/>
                  </a:cubicBezTo>
                  <a:lnTo>
                    <a:pt x="7201" y="101"/>
                  </a:lnTo>
                  <a:cubicBezTo>
                    <a:pt x="3760" y="101"/>
                    <a:pt x="116" y="101"/>
                    <a:pt x="116" y="4068"/>
                  </a:cubicBezTo>
                  <a:cubicBezTo>
                    <a:pt x="116" y="8034"/>
                    <a:pt x="3760" y="8034"/>
                    <a:pt x="7201" y="8034"/>
                  </a:cubicBezTo>
                  <a:lnTo>
                    <a:pt x="116722" y="803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形状 145">
              <a:extLst>
                <a:ext uri="{FF2B5EF4-FFF2-40B4-BE49-F238E27FC236}">
                  <a16:creationId xmlns:a16="http://schemas.microsoft.com/office/drawing/2014/main" id="{9286F905-BBBC-AF40-3407-DFDECA43C33A}"/>
                </a:ext>
              </a:extLst>
            </p:cNvPr>
            <p:cNvSpPr/>
            <p:nvPr>
              <p:custDataLst>
                <p:tags r:id="rId326"/>
              </p:custDataLst>
            </p:nvPr>
          </p:nvSpPr>
          <p:spPr>
            <a:xfrm>
              <a:off x="3132539" y="4232886"/>
              <a:ext cx="69012" cy="62745"/>
            </a:xfrm>
            <a:custGeom>
              <a:avLst/>
              <a:gdLst>
                <a:gd name="connsiteX0" fmla="*/ 69137 w 69012"/>
                <a:gd name="connsiteY0" fmla="*/ 11063 h 62745"/>
                <a:gd name="connsiteX1" fmla="*/ 62051 w 69012"/>
                <a:gd name="connsiteY1" fmla="*/ 96 h 62745"/>
                <a:gd name="connsiteX2" fmla="*/ 54399 w 69012"/>
                <a:gd name="connsiteY2" fmla="*/ 7453 h 62745"/>
                <a:gd name="connsiteX3" fmla="*/ 56808 w 69012"/>
                <a:gd name="connsiteY3" fmla="*/ 11757 h 62745"/>
                <a:gd name="connsiteX4" fmla="*/ 62051 w 69012"/>
                <a:gd name="connsiteY4" fmla="*/ 22862 h 62745"/>
                <a:gd name="connsiteX5" fmla="*/ 35835 w 69012"/>
                <a:gd name="connsiteY5" fmla="*/ 58954 h 62745"/>
                <a:gd name="connsiteX6" fmla="*/ 24357 w 69012"/>
                <a:gd name="connsiteY6" fmla="*/ 46600 h 62745"/>
                <a:gd name="connsiteX7" fmla="*/ 32151 w 69012"/>
                <a:gd name="connsiteY7" fmla="*/ 19531 h 62745"/>
                <a:gd name="connsiteX8" fmla="*/ 34135 w 69012"/>
                <a:gd name="connsiteY8" fmla="*/ 12173 h 62745"/>
                <a:gd name="connsiteX9" fmla="*/ 20672 w 69012"/>
                <a:gd name="connsiteY9" fmla="*/ 235 h 62745"/>
                <a:gd name="connsiteX10" fmla="*/ 125 w 69012"/>
                <a:gd name="connsiteY10" fmla="*/ 21474 h 62745"/>
                <a:gd name="connsiteX11" fmla="*/ 2534 w 69012"/>
                <a:gd name="connsiteY11" fmla="*/ 23279 h 62745"/>
                <a:gd name="connsiteX12" fmla="*/ 5084 w 69012"/>
                <a:gd name="connsiteY12" fmla="*/ 21058 h 62745"/>
                <a:gd name="connsiteX13" fmla="*/ 20247 w 69012"/>
                <a:gd name="connsiteY13" fmla="*/ 4122 h 62745"/>
                <a:gd name="connsiteX14" fmla="*/ 23790 w 69012"/>
                <a:gd name="connsiteY14" fmla="*/ 8980 h 62745"/>
                <a:gd name="connsiteX15" fmla="*/ 21239 w 69012"/>
                <a:gd name="connsiteY15" fmla="*/ 18281 h 62745"/>
                <a:gd name="connsiteX16" fmla="*/ 13587 w 69012"/>
                <a:gd name="connsiteY16" fmla="*/ 44656 h 62745"/>
                <a:gd name="connsiteX17" fmla="*/ 35410 w 69012"/>
                <a:gd name="connsiteY17" fmla="*/ 62841 h 62745"/>
                <a:gd name="connsiteX18" fmla="*/ 69137 w 69012"/>
                <a:gd name="connsiteY18" fmla="*/ 11063 h 6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2745">
                  <a:moveTo>
                    <a:pt x="69137" y="11063"/>
                  </a:moveTo>
                  <a:cubicBezTo>
                    <a:pt x="69137" y="235"/>
                    <a:pt x="62476" y="96"/>
                    <a:pt x="62051" y="96"/>
                  </a:cubicBezTo>
                  <a:cubicBezTo>
                    <a:pt x="58367" y="96"/>
                    <a:pt x="54399" y="3844"/>
                    <a:pt x="54399" y="7453"/>
                  </a:cubicBezTo>
                  <a:cubicBezTo>
                    <a:pt x="54399" y="9813"/>
                    <a:pt x="55816" y="10924"/>
                    <a:pt x="56808" y="11757"/>
                  </a:cubicBezTo>
                  <a:cubicBezTo>
                    <a:pt x="59217" y="13700"/>
                    <a:pt x="62051" y="17309"/>
                    <a:pt x="62051" y="22862"/>
                  </a:cubicBezTo>
                  <a:cubicBezTo>
                    <a:pt x="62051" y="29109"/>
                    <a:pt x="52698" y="58954"/>
                    <a:pt x="35835" y="58954"/>
                  </a:cubicBezTo>
                  <a:cubicBezTo>
                    <a:pt x="24357" y="58954"/>
                    <a:pt x="24357" y="48960"/>
                    <a:pt x="24357" y="46600"/>
                  </a:cubicBezTo>
                  <a:cubicBezTo>
                    <a:pt x="24357" y="40214"/>
                    <a:pt x="26907" y="32440"/>
                    <a:pt x="32151" y="19531"/>
                  </a:cubicBezTo>
                  <a:cubicBezTo>
                    <a:pt x="33284" y="16615"/>
                    <a:pt x="34135" y="14533"/>
                    <a:pt x="34135" y="12173"/>
                  </a:cubicBezTo>
                  <a:cubicBezTo>
                    <a:pt x="34135" y="4955"/>
                    <a:pt x="27899" y="235"/>
                    <a:pt x="20672" y="235"/>
                  </a:cubicBezTo>
                  <a:cubicBezTo>
                    <a:pt x="6501" y="235"/>
                    <a:pt x="125" y="19253"/>
                    <a:pt x="125" y="21474"/>
                  </a:cubicBezTo>
                  <a:cubicBezTo>
                    <a:pt x="125" y="23279"/>
                    <a:pt x="2108" y="23279"/>
                    <a:pt x="2534" y="23279"/>
                  </a:cubicBezTo>
                  <a:cubicBezTo>
                    <a:pt x="4517" y="23279"/>
                    <a:pt x="4659" y="22585"/>
                    <a:pt x="5084" y="21058"/>
                  </a:cubicBezTo>
                  <a:cubicBezTo>
                    <a:pt x="8485" y="9675"/>
                    <a:pt x="14579" y="4122"/>
                    <a:pt x="20247" y="4122"/>
                  </a:cubicBezTo>
                  <a:cubicBezTo>
                    <a:pt x="22656" y="4122"/>
                    <a:pt x="23790" y="5649"/>
                    <a:pt x="23790" y="8980"/>
                  </a:cubicBezTo>
                  <a:cubicBezTo>
                    <a:pt x="23790" y="12173"/>
                    <a:pt x="22656" y="15088"/>
                    <a:pt x="21239" y="18281"/>
                  </a:cubicBezTo>
                  <a:cubicBezTo>
                    <a:pt x="15146" y="33690"/>
                    <a:pt x="13587" y="39659"/>
                    <a:pt x="13587" y="44656"/>
                  </a:cubicBezTo>
                  <a:cubicBezTo>
                    <a:pt x="13587" y="58399"/>
                    <a:pt x="24640" y="62841"/>
                    <a:pt x="35410" y="62841"/>
                  </a:cubicBezTo>
                  <a:cubicBezTo>
                    <a:pt x="59217" y="62841"/>
                    <a:pt x="69137" y="22446"/>
                    <a:pt x="69137" y="11063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形状 146">
              <a:extLst>
                <a:ext uri="{FF2B5EF4-FFF2-40B4-BE49-F238E27FC236}">
                  <a16:creationId xmlns:a16="http://schemas.microsoft.com/office/drawing/2014/main" id="{B06D61E1-F9A2-BD0A-0626-9D2C980A9ACA}"/>
                </a:ext>
              </a:extLst>
            </p:cNvPr>
            <p:cNvSpPr/>
            <p:nvPr>
              <p:custDataLst>
                <p:tags r:id="rId327"/>
              </p:custDataLst>
            </p:nvPr>
          </p:nvSpPr>
          <p:spPr>
            <a:xfrm>
              <a:off x="3218600" y="4232886"/>
              <a:ext cx="69012" cy="62745"/>
            </a:xfrm>
            <a:custGeom>
              <a:avLst/>
              <a:gdLst>
                <a:gd name="connsiteX0" fmla="*/ 69141 w 69012"/>
                <a:gd name="connsiteY0" fmla="*/ 11063 h 62745"/>
                <a:gd name="connsiteX1" fmla="*/ 62055 w 69012"/>
                <a:gd name="connsiteY1" fmla="*/ 96 h 62745"/>
                <a:gd name="connsiteX2" fmla="*/ 54403 w 69012"/>
                <a:gd name="connsiteY2" fmla="*/ 7453 h 62745"/>
                <a:gd name="connsiteX3" fmla="*/ 56812 w 69012"/>
                <a:gd name="connsiteY3" fmla="*/ 11757 h 62745"/>
                <a:gd name="connsiteX4" fmla="*/ 62055 w 69012"/>
                <a:gd name="connsiteY4" fmla="*/ 22862 h 62745"/>
                <a:gd name="connsiteX5" fmla="*/ 35839 w 69012"/>
                <a:gd name="connsiteY5" fmla="*/ 58954 h 62745"/>
                <a:gd name="connsiteX6" fmla="*/ 24361 w 69012"/>
                <a:gd name="connsiteY6" fmla="*/ 46600 h 62745"/>
                <a:gd name="connsiteX7" fmla="*/ 32155 w 69012"/>
                <a:gd name="connsiteY7" fmla="*/ 19531 h 62745"/>
                <a:gd name="connsiteX8" fmla="*/ 34139 w 69012"/>
                <a:gd name="connsiteY8" fmla="*/ 12173 h 62745"/>
                <a:gd name="connsiteX9" fmla="*/ 20677 w 69012"/>
                <a:gd name="connsiteY9" fmla="*/ 235 h 62745"/>
                <a:gd name="connsiteX10" fmla="*/ 129 w 69012"/>
                <a:gd name="connsiteY10" fmla="*/ 21474 h 62745"/>
                <a:gd name="connsiteX11" fmla="*/ 2538 w 69012"/>
                <a:gd name="connsiteY11" fmla="*/ 23279 h 62745"/>
                <a:gd name="connsiteX12" fmla="*/ 5089 w 69012"/>
                <a:gd name="connsiteY12" fmla="*/ 21058 h 62745"/>
                <a:gd name="connsiteX13" fmla="*/ 20251 w 69012"/>
                <a:gd name="connsiteY13" fmla="*/ 4122 h 62745"/>
                <a:gd name="connsiteX14" fmla="*/ 23794 w 69012"/>
                <a:gd name="connsiteY14" fmla="*/ 8980 h 62745"/>
                <a:gd name="connsiteX15" fmla="*/ 21243 w 69012"/>
                <a:gd name="connsiteY15" fmla="*/ 18281 h 62745"/>
                <a:gd name="connsiteX16" fmla="*/ 13591 w 69012"/>
                <a:gd name="connsiteY16" fmla="*/ 44656 h 62745"/>
                <a:gd name="connsiteX17" fmla="*/ 35414 w 69012"/>
                <a:gd name="connsiteY17" fmla="*/ 62841 h 62745"/>
                <a:gd name="connsiteX18" fmla="*/ 69141 w 69012"/>
                <a:gd name="connsiteY18" fmla="*/ 11063 h 6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2745">
                  <a:moveTo>
                    <a:pt x="69141" y="11063"/>
                  </a:moveTo>
                  <a:cubicBezTo>
                    <a:pt x="69141" y="235"/>
                    <a:pt x="62481" y="96"/>
                    <a:pt x="62055" y="96"/>
                  </a:cubicBezTo>
                  <a:cubicBezTo>
                    <a:pt x="58371" y="96"/>
                    <a:pt x="54403" y="3844"/>
                    <a:pt x="54403" y="7453"/>
                  </a:cubicBezTo>
                  <a:cubicBezTo>
                    <a:pt x="54403" y="9813"/>
                    <a:pt x="55820" y="10924"/>
                    <a:pt x="56812" y="11757"/>
                  </a:cubicBezTo>
                  <a:cubicBezTo>
                    <a:pt x="59221" y="13700"/>
                    <a:pt x="62055" y="17309"/>
                    <a:pt x="62055" y="22862"/>
                  </a:cubicBezTo>
                  <a:cubicBezTo>
                    <a:pt x="62055" y="29109"/>
                    <a:pt x="52703" y="58954"/>
                    <a:pt x="35839" y="58954"/>
                  </a:cubicBezTo>
                  <a:cubicBezTo>
                    <a:pt x="24361" y="58954"/>
                    <a:pt x="24361" y="48960"/>
                    <a:pt x="24361" y="46600"/>
                  </a:cubicBezTo>
                  <a:cubicBezTo>
                    <a:pt x="24361" y="40214"/>
                    <a:pt x="26912" y="32440"/>
                    <a:pt x="32155" y="19531"/>
                  </a:cubicBezTo>
                  <a:cubicBezTo>
                    <a:pt x="33289" y="16615"/>
                    <a:pt x="34139" y="14533"/>
                    <a:pt x="34139" y="12173"/>
                  </a:cubicBezTo>
                  <a:cubicBezTo>
                    <a:pt x="34139" y="4955"/>
                    <a:pt x="27904" y="235"/>
                    <a:pt x="20677" y="235"/>
                  </a:cubicBezTo>
                  <a:cubicBezTo>
                    <a:pt x="6506" y="235"/>
                    <a:pt x="129" y="19253"/>
                    <a:pt x="129" y="21474"/>
                  </a:cubicBezTo>
                  <a:cubicBezTo>
                    <a:pt x="129" y="23279"/>
                    <a:pt x="2113" y="23279"/>
                    <a:pt x="2538" y="23279"/>
                  </a:cubicBezTo>
                  <a:cubicBezTo>
                    <a:pt x="4522" y="23279"/>
                    <a:pt x="4663" y="22585"/>
                    <a:pt x="5089" y="21058"/>
                  </a:cubicBezTo>
                  <a:cubicBezTo>
                    <a:pt x="8490" y="9675"/>
                    <a:pt x="14583" y="4122"/>
                    <a:pt x="20251" y="4122"/>
                  </a:cubicBezTo>
                  <a:cubicBezTo>
                    <a:pt x="22660" y="4122"/>
                    <a:pt x="23794" y="5649"/>
                    <a:pt x="23794" y="8980"/>
                  </a:cubicBezTo>
                  <a:cubicBezTo>
                    <a:pt x="23794" y="12173"/>
                    <a:pt x="22660" y="15088"/>
                    <a:pt x="21243" y="18281"/>
                  </a:cubicBezTo>
                  <a:cubicBezTo>
                    <a:pt x="15150" y="33690"/>
                    <a:pt x="13591" y="39659"/>
                    <a:pt x="13591" y="44656"/>
                  </a:cubicBezTo>
                  <a:cubicBezTo>
                    <a:pt x="13591" y="58399"/>
                    <a:pt x="24644" y="62841"/>
                    <a:pt x="35414" y="62841"/>
                  </a:cubicBezTo>
                  <a:cubicBezTo>
                    <a:pt x="59221" y="62841"/>
                    <a:pt x="69141" y="22446"/>
                    <a:pt x="69141" y="11063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形状 147">
              <a:extLst>
                <a:ext uri="{FF2B5EF4-FFF2-40B4-BE49-F238E27FC236}">
                  <a16:creationId xmlns:a16="http://schemas.microsoft.com/office/drawing/2014/main" id="{D5649269-260E-B054-53FC-DAB913A939A2}"/>
                </a:ext>
              </a:extLst>
            </p:cNvPr>
            <p:cNvSpPr/>
            <p:nvPr>
              <p:custDataLst>
                <p:tags r:id="rId328"/>
              </p:custDataLst>
            </p:nvPr>
          </p:nvSpPr>
          <p:spPr>
            <a:xfrm>
              <a:off x="3304456" y="4246472"/>
              <a:ext cx="65692" cy="89140"/>
            </a:xfrm>
            <a:custGeom>
              <a:avLst/>
              <a:gdLst>
                <a:gd name="connsiteX0" fmla="*/ 46492 w 65692"/>
                <a:gd name="connsiteY0" fmla="*/ 2973 h 89140"/>
                <a:gd name="connsiteX1" fmla="*/ 46795 w 65692"/>
                <a:gd name="connsiteY1" fmla="*/ 1485 h 89140"/>
                <a:gd name="connsiteX2" fmla="*/ 44670 w 65692"/>
                <a:gd name="connsiteY2" fmla="*/ 97 h 89140"/>
                <a:gd name="connsiteX3" fmla="*/ 42342 w 65692"/>
                <a:gd name="connsiteY3" fmla="*/ 2378 h 89140"/>
                <a:gd name="connsiteX4" fmla="*/ 36977 w 65692"/>
                <a:gd name="connsiteY4" fmla="*/ 23101 h 89140"/>
                <a:gd name="connsiteX5" fmla="*/ 36572 w 65692"/>
                <a:gd name="connsiteY5" fmla="*/ 24588 h 89140"/>
                <a:gd name="connsiteX6" fmla="*/ 35357 w 65692"/>
                <a:gd name="connsiteY6" fmla="*/ 24886 h 89140"/>
                <a:gd name="connsiteX7" fmla="*/ 133 w 65692"/>
                <a:gd name="connsiteY7" fmla="*/ 51162 h 89140"/>
                <a:gd name="connsiteX8" fmla="*/ 25033 w 65692"/>
                <a:gd name="connsiteY8" fmla="*/ 70200 h 89140"/>
                <a:gd name="connsiteX9" fmla="*/ 20579 w 65692"/>
                <a:gd name="connsiteY9" fmla="*/ 87750 h 89140"/>
                <a:gd name="connsiteX10" fmla="*/ 22705 w 65692"/>
                <a:gd name="connsiteY10" fmla="*/ 89237 h 89140"/>
                <a:gd name="connsiteX11" fmla="*/ 25033 w 65692"/>
                <a:gd name="connsiteY11" fmla="*/ 87056 h 89140"/>
                <a:gd name="connsiteX12" fmla="*/ 29284 w 65692"/>
                <a:gd name="connsiteY12" fmla="*/ 70299 h 89140"/>
                <a:gd name="connsiteX13" fmla="*/ 65825 w 65692"/>
                <a:gd name="connsiteY13" fmla="*/ 43824 h 89140"/>
                <a:gd name="connsiteX14" fmla="*/ 40925 w 65692"/>
                <a:gd name="connsiteY14" fmla="*/ 24886 h 89140"/>
                <a:gd name="connsiteX15" fmla="*/ 46492 w 65692"/>
                <a:gd name="connsiteY15" fmla="*/ 2973 h 89140"/>
                <a:gd name="connsiteX16" fmla="*/ 25843 w 65692"/>
                <a:gd name="connsiteY16" fmla="*/ 66828 h 89140"/>
                <a:gd name="connsiteX17" fmla="*/ 8433 w 65692"/>
                <a:gd name="connsiteY17" fmla="*/ 52550 h 89140"/>
                <a:gd name="connsiteX18" fmla="*/ 35661 w 65692"/>
                <a:gd name="connsiteY18" fmla="*/ 28257 h 89140"/>
                <a:gd name="connsiteX19" fmla="*/ 25843 w 65692"/>
                <a:gd name="connsiteY19" fmla="*/ 66828 h 89140"/>
                <a:gd name="connsiteX20" fmla="*/ 40014 w 65692"/>
                <a:gd name="connsiteY20" fmla="*/ 28257 h 89140"/>
                <a:gd name="connsiteX21" fmla="*/ 57424 w 65692"/>
                <a:gd name="connsiteY21" fmla="*/ 42535 h 89140"/>
                <a:gd name="connsiteX22" fmla="*/ 30195 w 65692"/>
                <a:gd name="connsiteY22" fmla="*/ 66828 h 89140"/>
                <a:gd name="connsiteX23" fmla="*/ 40014 w 65692"/>
                <a:gd name="connsiteY23" fmla="*/ 28257 h 8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692" h="89140">
                  <a:moveTo>
                    <a:pt x="46492" y="2973"/>
                  </a:moveTo>
                  <a:cubicBezTo>
                    <a:pt x="46795" y="1783"/>
                    <a:pt x="46795" y="1585"/>
                    <a:pt x="46795" y="1485"/>
                  </a:cubicBezTo>
                  <a:cubicBezTo>
                    <a:pt x="46795" y="97"/>
                    <a:pt x="45378" y="97"/>
                    <a:pt x="44670" y="97"/>
                  </a:cubicBezTo>
                  <a:cubicBezTo>
                    <a:pt x="42949" y="97"/>
                    <a:pt x="42848" y="395"/>
                    <a:pt x="42342" y="2378"/>
                  </a:cubicBezTo>
                  <a:lnTo>
                    <a:pt x="36977" y="23101"/>
                  </a:lnTo>
                  <a:cubicBezTo>
                    <a:pt x="36977" y="23299"/>
                    <a:pt x="36572" y="24489"/>
                    <a:pt x="36572" y="24588"/>
                  </a:cubicBezTo>
                  <a:cubicBezTo>
                    <a:pt x="36370" y="24688"/>
                    <a:pt x="36268" y="24787"/>
                    <a:pt x="35357" y="24886"/>
                  </a:cubicBezTo>
                  <a:cubicBezTo>
                    <a:pt x="15822" y="26076"/>
                    <a:pt x="133" y="38668"/>
                    <a:pt x="133" y="51162"/>
                  </a:cubicBezTo>
                  <a:cubicBezTo>
                    <a:pt x="133" y="61474"/>
                    <a:pt x="10457" y="69605"/>
                    <a:pt x="25033" y="70200"/>
                  </a:cubicBezTo>
                  <a:cubicBezTo>
                    <a:pt x="22907" y="78429"/>
                    <a:pt x="20579" y="87254"/>
                    <a:pt x="20579" y="87750"/>
                  </a:cubicBezTo>
                  <a:cubicBezTo>
                    <a:pt x="20579" y="89237"/>
                    <a:pt x="21996" y="89237"/>
                    <a:pt x="22705" y="89237"/>
                  </a:cubicBezTo>
                  <a:cubicBezTo>
                    <a:pt x="24527" y="89237"/>
                    <a:pt x="24628" y="88841"/>
                    <a:pt x="25033" y="87056"/>
                  </a:cubicBezTo>
                  <a:cubicBezTo>
                    <a:pt x="26956" y="79917"/>
                    <a:pt x="27766" y="76645"/>
                    <a:pt x="29284" y="70299"/>
                  </a:cubicBezTo>
                  <a:cubicBezTo>
                    <a:pt x="50338" y="69307"/>
                    <a:pt x="65825" y="56219"/>
                    <a:pt x="65825" y="43824"/>
                  </a:cubicBezTo>
                  <a:cubicBezTo>
                    <a:pt x="65825" y="34702"/>
                    <a:pt x="57019" y="25679"/>
                    <a:pt x="40925" y="24886"/>
                  </a:cubicBezTo>
                  <a:lnTo>
                    <a:pt x="46492" y="2973"/>
                  </a:lnTo>
                  <a:close/>
                  <a:moveTo>
                    <a:pt x="25843" y="66828"/>
                  </a:moveTo>
                  <a:cubicBezTo>
                    <a:pt x="17745" y="66531"/>
                    <a:pt x="8433" y="62763"/>
                    <a:pt x="8433" y="52550"/>
                  </a:cubicBezTo>
                  <a:cubicBezTo>
                    <a:pt x="8433" y="41742"/>
                    <a:pt x="18251" y="29546"/>
                    <a:pt x="35661" y="28257"/>
                  </a:cubicBezTo>
                  <a:lnTo>
                    <a:pt x="25843" y="66828"/>
                  </a:lnTo>
                  <a:close/>
                  <a:moveTo>
                    <a:pt x="40014" y="28257"/>
                  </a:moveTo>
                  <a:cubicBezTo>
                    <a:pt x="47099" y="28555"/>
                    <a:pt x="57424" y="31529"/>
                    <a:pt x="57424" y="42535"/>
                  </a:cubicBezTo>
                  <a:cubicBezTo>
                    <a:pt x="57424" y="53641"/>
                    <a:pt x="47605" y="65539"/>
                    <a:pt x="30195" y="66828"/>
                  </a:cubicBezTo>
                  <a:lnTo>
                    <a:pt x="40014" y="2825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形状 148">
              <a:extLst>
                <a:ext uri="{FF2B5EF4-FFF2-40B4-BE49-F238E27FC236}">
                  <a16:creationId xmlns:a16="http://schemas.microsoft.com/office/drawing/2014/main" id="{9B4124B5-849A-7D90-9D39-B09295B3ED44}"/>
                </a:ext>
              </a:extLst>
            </p:cNvPr>
            <p:cNvSpPr/>
            <p:nvPr>
              <p:custDataLst>
                <p:tags r:id="rId329"/>
              </p:custDataLst>
            </p:nvPr>
          </p:nvSpPr>
          <p:spPr>
            <a:xfrm>
              <a:off x="3398720" y="4197904"/>
              <a:ext cx="77939" cy="98004"/>
            </a:xfrm>
            <a:custGeom>
              <a:avLst/>
              <a:gdLst>
                <a:gd name="connsiteX0" fmla="*/ 46901 w 77939"/>
                <a:gd name="connsiteY0" fmla="*/ 56733 h 98004"/>
                <a:gd name="connsiteX1" fmla="*/ 63623 w 77939"/>
                <a:gd name="connsiteY1" fmla="*/ 94491 h 98004"/>
                <a:gd name="connsiteX2" fmla="*/ 71133 w 77939"/>
                <a:gd name="connsiteY2" fmla="*/ 97823 h 98004"/>
                <a:gd name="connsiteX3" fmla="*/ 73968 w 77939"/>
                <a:gd name="connsiteY3" fmla="*/ 97823 h 98004"/>
                <a:gd name="connsiteX4" fmla="*/ 78077 w 77939"/>
                <a:gd name="connsiteY4" fmla="*/ 96157 h 98004"/>
                <a:gd name="connsiteX5" fmla="*/ 77369 w 77939"/>
                <a:gd name="connsiteY5" fmla="*/ 94769 h 98004"/>
                <a:gd name="connsiteX6" fmla="*/ 73684 w 77939"/>
                <a:gd name="connsiteY6" fmla="*/ 88800 h 98004"/>
                <a:gd name="connsiteX7" fmla="*/ 39107 w 77939"/>
                <a:gd name="connsiteY7" fmla="*/ 8842 h 98004"/>
                <a:gd name="connsiteX8" fmla="*/ 20260 w 77939"/>
                <a:gd name="connsiteY8" fmla="*/ 96 h 98004"/>
                <a:gd name="connsiteX9" fmla="*/ 16576 w 77939"/>
                <a:gd name="connsiteY9" fmla="*/ 2040 h 98004"/>
                <a:gd name="connsiteX10" fmla="*/ 18701 w 77939"/>
                <a:gd name="connsiteY10" fmla="*/ 3983 h 98004"/>
                <a:gd name="connsiteX11" fmla="*/ 27912 w 77939"/>
                <a:gd name="connsiteY11" fmla="*/ 12729 h 98004"/>
                <a:gd name="connsiteX12" fmla="*/ 44776 w 77939"/>
                <a:gd name="connsiteY12" fmla="*/ 51597 h 98004"/>
                <a:gd name="connsiteX13" fmla="*/ 2972 w 77939"/>
                <a:gd name="connsiteY13" fmla="*/ 88522 h 98004"/>
                <a:gd name="connsiteX14" fmla="*/ 137 w 77939"/>
                <a:gd name="connsiteY14" fmla="*/ 93381 h 98004"/>
                <a:gd name="connsiteX15" fmla="*/ 4956 w 77939"/>
                <a:gd name="connsiteY15" fmla="*/ 98101 h 98004"/>
                <a:gd name="connsiteX16" fmla="*/ 9774 w 77939"/>
                <a:gd name="connsiteY16" fmla="*/ 95880 h 98004"/>
                <a:gd name="connsiteX17" fmla="*/ 46901 w 77939"/>
                <a:gd name="connsiteY17" fmla="*/ 56733 h 9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98004">
                  <a:moveTo>
                    <a:pt x="46901" y="56733"/>
                  </a:moveTo>
                  <a:cubicBezTo>
                    <a:pt x="53987" y="72558"/>
                    <a:pt x="62064" y="92687"/>
                    <a:pt x="63623" y="94491"/>
                  </a:cubicBezTo>
                  <a:cubicBezTo>
                    <a:pt x="66315" y="97823"/>
                    <a:pt x="68866" y="97823"/>
                    <a:pt x="71133" y="97823"/>
                  </a:cubicBezTo>
                  <a:lnTo>
                    <a:pt x="73968" y="97823"/>
                  </a:lnTo>
                  <a:cubicBezTo>
                    <a:pt x="76660" y="97823"/>
                    <a:pt x="78077" y="97823"/>
                    <a:pt x="78077" y="96157"/>
                  </a:cubicBezTo>
                  <a:cubicBezTo>
                    <a:pt x="78077" y="95463"/>
                    <a:pt x="77652" y="95047"/>
                    <a:pt x="77369" y="94769"/>
                  </a:cubicBezTo>
                  <a:cubicBezTo>
                    <a:pt x="75668" y="93242"/>
                    <a:pt x="74251" y="90049"/>
                    <a:pt x="73684" y="88800"/>
                  </a:cubicBezTo>
                  <a:lnTo>
                    <a:pt x="39107" y="8842"/>
                  </a:lnTo>
                  <a:cubicBezTo>
                    <a:pt x="38115" y="6343"/>
                    <a:pt x="35281" y="96"/>
                    <a:pt x="20260" y="96"/>
                  </a:cubicBezTo>
                  <a:cubicBezTo>
                    <a:pt x="18560" y="96"/>
                    <a:pt x="16576" y="96"/>
                    <a:pt x="16576" y="2040"/>
                  </a:cubicBezTo>
                  <a:cubicBezTo>
                    <a:pt x="16576" y="3705"/>
                    <a:pt x="17993" y="3844"/>
                    <a:pt x="18701" y="3983"/>
                  </a:cubicBezTo>
                  <a:cubicBezTo>
                    <a:pt x="21677" y="4400"/>
                    <a:pt x="24370" y="4816"/>
                    <a:pt x="27912" y="12729"/>
                  </a:cubicBezTo>
                  <a:lnTo>
                    <a:pt x="44776" y="51597"/>
                  </a:lnTo>
                  <a:lnTo>
                    <a:pt x="2972" y="88522"/>
                  </a:lnTo>
                  <a:cubicBezTo>
                    <a:pt x="1271" y="89911"/>
                    <a:pt x="137" y="91021"/>
                    <a:pt x="137" y="93381"/>
                  </a:cubicBezTo>
                  <a:cubicBezTo>
                    <a:pt x="137" y="96713"/>
                    <a:pt x="2972" y="98101"/>
                    <a:pt x="4956" y="98101"/>
                  </a:cubicBezTo>
                  <a:cubicBezTo>
                    <a:pt x="7648" y="98101"/>
                    <a:pt x="9349" y="96296"/>
                    <a:pt x="9774" y="95880"/>
                  </a:cubicBezTo>
                  <a:lnTo>
                    <a:pt x="46901" y="56733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形状 149">
              <a:extLst>
                <a:ext uri="{FF2B5EF4-FFF2-40B4-BE49-F238E27FC236}">
                  <a16:creationId xmlns:a16="http://schemas.microsoft.com/office/drawing/2014/main" id="{08E4FE8F-1DFC-4D25-7161-03D92EB8613A}"/>
                </a:ext>
              </a:extLst>
            </p:cNvPr>
            <p:cNvSpPr/>
            <p:nvPr>
              <p:custDataLst>
                <p:tags r:id="rId330"/>
              </p:custDataLst>
            </p:nvPr>
          </p:nvSpPr>
          <p:spPr>
            <a:xfrm>
              <a:off x="3493464" y="4248036"/>
              <a:ext cx="50407" cy="66037"/>
            </a:xfrm>
            <a:custGeom>
              <a:avLst/>
              <a:gdLst>
                <a:gd name="connsiteX0" fmla="*/ 50550 w 50407"/>
                <a:gd name="connsiteY0" fmla="*/ 46997 h 66037"/>
                <a:gd name="connsiteX1" fmla="*/ 46299 w 50407"/>
                <a:gd name="connsiteY1" fmla="*/ 46997 h 66037"/>
                <a:gd name="connsiteX2" fmla="*/ 43363 w 50407"/>
                <a:gd name="connsiteY2" fmla="*/ 56020 h 66037"/>
                <a:gd name="connsiteX3" fmla="*/ 32533 w 50407"/>
                <a:gd name="connsiteY3" fmla="*/ 56615 h 66037"/>
                <a:gd name="connsiteX4" fmla="*/ 12694 w 50407"/>
                <a:gd name="connsiteY4" fmla="*/ 56615 h 66037"/>
                <a:gd name="connsiteX5" fmla="*/ 32938 w 50407"/>
                <a:gd name="connsiteY5" fmla="*/ 42238 h 66037"/>
                <a:gd name="connsiteX6" fmla="*/ 50550 w 50407"/>
                <a:gd name="connsiteY6" fmla="*/ 19829 h 66037"/>
                <a:gd name="connsiteX7" fmla="*/ 23828 w 50407"/>
                <a:gd name="connsiteY7" fmla="*/ 97 h 66037"/>
                <a:gd name="connsiteX8" fmla="*/ 142 w 50407"/>
                <a:gd name="connsiteY8" fmla="*/ 17548 h 66037"/>
                <a:gd name="connsiteX9" fmla="*/ 6013 w 50407"/>
                <a:gd name="connsiteY9" fmla="*/ 23597 h 66037"/>
                <a:gd name="connsiteX10" fmla="*/ 11985 w 50407"/>
                <a:gd name="connsiteY10" fmla="*/ 17747 h 66037"/>
                <a:gd name="connsiteX11" fmla="*/ 6215 w 50407"/>
                <a:gd name="connsiteY11" fmla="*/ 11897 h 66037"/>
                <a:gd name="connsiteX12" fmla="*/ 21702 w 50407"/>
                <a:gd name="connsiteY12" fmla="*/ 4460 h 66037"/>
                <a:gd name="connsiteX13" fmla="*/ 39719 w 50407"/>
                <a:gd name="connsiteY13" fmla="*/ 19928 h 66037"/>
                <a:gd name="connsiteX14" fmla="*/ 26055 w 50407"/>
                <a:gd name="connsiteY14" fmla="*/ 41048 h 66037"/>
                <a:gd name="connsiteX15" fmla="*/ 1357 w 50407"/>
                <a:gd name="connsiteY15" fmla="*/ 61573 h 66037"/>
                <a:gd name="connsiteX16" fmla="*/ 142 w 50407"/>
                <a:gd name="connsiteY16" fmla="*/ 63160 h 66037"/>
                <a:gd name="connsiteX17" fmla="*/ 142 w 50407"/>
                <a:gd name="connsiteY17" fmla="*/ 66134 h 66037"/>
                <a:gd name="connsiteX18" fmla="*/ 47210 w 50407"/>
                <a:gd name="connsiteY18" fmla="*/ 66134 h 66037"/>
                <a:gd name="connsiteX19" fmla="*/ 50550 w 50407"/>
                <a:gd name="connsiteY19" fmla="*/ 46997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6037">
                  <a:moveTo>
                    <a:pt x="50550" y="46997"/>
                  </a:moveTo>
                  <a:lnTo>
                    <a:pt x="46299" y="46997"/>
                  </a:lnTo>
                  <a:cubicBezTo>
                    <a:pt x="45995" y="48881"/>
                    <a:pt x="44983" y="55029"/>
                    <a:pt x="43363" y="56020"/>
                  </a:cubicBezTo>
                  <a:cubicBezTo>
                    <a:pt x="42554" y="56615"/>
                    <a:pt x="34051" y="56615"/>
                    <a:pt x="32533" y="56615"/>
                  </a:cubicBezTo>
                  <a:lnTo>
                    <a:pt x="12694" y="56615"/>
                  </a:lnTo>
                  <a:cubicBezTo>
                    <a:pt x="19374" y="51757"/>
                    <a:pt x="26864" y="46204"/>
                    <a:pt x="32938" y="42238"/>
                  </a:cubicBezTo>
                  <a:cubicBezTo>
                    <a:pt x="42047" y="36090"/>
                    <a:pt x="50550" y="30339"/>
                    <a:pt x="50550" y="19829"/>
                  </a:cubicBezTo>
                  <a:cubicBezTo>
                    <a:pt x="50550" y="7137"/>
                    <a:pt x="38302" y="97"/>
                    <a:pt x="23828" y="97"/>
                  </a:cubicBezTo>
                  <a:cubicBezTo>
                    <a:pt x="10163" y="97"/>
                    <a:pt x="142" y="7831"/>
                    <a:pt x="142" y="17548"/>
                  </a:cubicBezTo>
                  <a:cubicBezTo>
                    <a:pt x="142" y="22704"/>
                    <a:pt x="4596" y="23597"/>
                    <a:pt x="6013" y="23597"/>
                  </a:cubicBezTo>
                  <a:cubicBezTo>
                    <a:pt x="8746" y="23597"/>
                    <a:pt x="11985" y="21812"/>
                    <a:pt x="11985" y="17747"/>
                  </a:cubicBezTo>
                  <a:cubicBezTo>
                    <a:pt x="11985" y="14177"/>
                    <a:pt x="9353" y="12194"/>
                    <a:pt x="6215" y="11897"/>
                  </a:cubicBezTo>
                  <a:cubicBezTo>
                    <a:pt x="9050" y="7435"/>
                    <a:pt x="14920" y="4460"/>
                    <a:pt x="21702" y="4460"/>
                  </a:cubicBezTo>
                  <a:cubicBezTo>
                    <a:pt x="31521" y="4460"/>
                    <a:pt x="39719" y="10211"/>
                    <a:pt x="39719" y="19928"/>
                  </a:cubicBezTo>
                  <a:cubicBezTo>
                    <a:pt x="39719" y="28257"/>
                    <a:pt x="33849" y="34603"/>
                    <a:pt x="26055" y="41048"/>
                  </a:cubicBezTo>
                  <a:lnTo>
                    <a:pt x="1357" y="61573"/>
                  </a:lnTo>
                  <a:cubicBezTo>
                    <a:pt x="345" y="62466"/>
                    <a:pt x="243" y="62466"/>
                    <a:pt x="142" y="63160"/>
                  </a:cubicBezTo>
                  <a:lnTo>
                    <a:pt x="142" y="66134"/>
                  </a:lnTo>
                  <a:lnTo>
                    <a:pt x="47210" y="66134"/>
                  </a:lnTo>
                  <a:lnTo>
                    <a:pt x="50550" y="4699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形状 150">
              <a:extLst>
                <a:ext uri="{FF2B5EF4-FFF2-40B4-BE49-F238E27FC236}">
                  <a16:creationId xmlns:a16="http://schemas.microsoft.com/office/drawing/2014/main" id="{E0A5F6B5-D9B1-E6B8-CC00-F6912C07344F}"/>
                </a:ext>
              </a:extLst>
            </p:cNvPr>
            <p:cNvSpPr/>
            <p:nvPr>
              <p:custDataLst>
                <p:tags r:id="rId331"/>
              </p:custDataLst>
            </p:nvPr>
          </p:nvSpPr>
          <p:spPr>
            <a:xfrm>
              <a:off x="3125879" y="4342497"/>
              <a:ext cx="437383" cy="7931"/>
            </a:xfrm>
            <a:custGeom>
              <a:avLst/>
              <a:gdLst>
                <a:gd name="connsiteX0" fmla="*/ 0 w 437383"/>
                <a:gd name="connsiteY0" fmla="*/ 0 h 7931"/>
                <a:gd name="connsiteX1" fmla="*/ 437384 w 437383"/>
                <a:gd name="connsiteY1" fmla="*/ 0 h 7931"/>
                <a:gd name="connsiteX2" fmla="*/ 437384 w 437383"/>
                <a:gd name="connsiteY2" fmla="*/ 7932 h 7931"/>
                <a:gd name="connsiteX3" fmla="*/ 0 w 437383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83" h="7931">
                  <a:moveTo>
                    <a:pt x="0" y="0"/>
                  </a:moveTo>
                  <a:lnTo>
                    <a:pt x="437384" y="0"/>
                  </a:lnTo>
                  <a:lnTo>
                    <a:pt x="437384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形状 151">
              <a:extLst>
                <a:ext uri="{FF2B5EF4-FFF2-40B4-BE49-F238E27FC236}">
                  <a16:creationId xmlns:a16="http://schemas.microsoft.com/office/drawing/2014/main" id="{B5506691-B238-43D7-65FB-D0E1715983B0}"/>
                </a:ext>
              </a:extLst>
            </p:cNvPr>
            <p:cNvSpPr/>
            <p:nvPr>
              <p:custDataLst>
                <p:tags r:id="rId332"/>
              </p:custDataLst>
            </p:nvPr>
          </p:nvSpPr>
          <p:spPr>
            <a:xfrm>
              <a:off x="3165958" y="4394652"/>
              <a:ext cx="62635" cy="92174"/>
            </a:xfrm>
            <a:custGeom>
              <a:avLst/>
              <a:gdLst>
                <a:gd name="connsiteX0" fmla="*/ 62761 w 62635"/>
                <a:gd name="connsiteY0" fmla="*/ 67015 h 92174"/>
                <a:gd name="connsiteX1" fmla="*/ 57943 w 62635"/>
                <a:gd name="connsiteY1" fmla="*/ 67015 h 92174"/>
                <a:gd name="connsiteX2" fmla="*/ 54259 w 62635"/>
                <a:gd name="connsiteY2" fmla="*/ 79648 h 92174"/>
                <a:gd name="connsiteX3" fmla="*/ 40230 w 62635"/>
                <a:gd name="connsiteY3" fmla="*/ 80481 h 92174"/>
                <a:gd name="connsiteX4" fmla="*/ 14155 w 62635"/>
                <a:gd name="connsiteY4" fmla="*/ 80481 h 92174"/>
                <a:gd name="connsiteX5" fmla="*/ 42497 w 62635"/>
                <a:gd name="connsiteY5" fmla="*/ 57159 h 92174"/>
                <a:gd name="connsiteX6" fmla="*/ 62761 w 62635"/>
                <a:gd name="connsiteY6" fmla="*/ 27175 h 92174"/>
                <a:gd name="connsiteX7" fmla="*/ 29601 w 62635"/>
                <a:gd name="connsiteY7" fmla="*/ 106 h 92174"/>
                <a:gd name="connsiteX8" fmla="*/ 126 w 62635"/>
                <a:gd name="connsiteY8" fmla="*/ 24954 h 92174"/>
                <a:gd name="connsiteX9" fmla="*/ 7637 w 62635"/>
                <a:gd name="connsiteY9" fmla="*/ 32728 h 92174"/>
                <a:gd name="connsiteX10" fmla="*/ 15147 w 62635"/>
                <a:gd name="connsiteY10" fmla="*/ 25370 h 92174"/>
                <a:gd name="connsiteX11" fmla="*/ 6786 w 62635"/>
                <a:gd name="connsiteY11" fmla="*/ 18013 h 92174"/>
                <a:gd name="connsiteX12" fmla="*/ 27476 w 62635"/>
                <a:gd name="connsiteY12" fmla="*/ 5103 h 92174"/>
                <a:gd name="connsiteX13" fmla="*/ 49016 w 62635"/>
                <a:gd name="connsiteY13" fmla="*/ 27175 h 92174"/>
                <a:gd name="connsiteX14" fmla="*/ 35695 w 62635"/>
                <a:gd name="connsiteY14" fmla="*/ 53828 h 92174"/>
                <a:gd name="connsiteX15" fmla="*/ 1543 w 62635"/>
                <a:gd name="connsiteY15" fmla="*/ 86866 h 92174"/>
                <a:gd name="connsiteX16" fmla="*/ 126 w 62635"/>
                <a:gd name="connsiteY16" fmla="*/ 92280 h 92174"/>
                <a:gd name="connsiteX17" fmla="*/ 58510 w 62635"/>
                <a:gd name="connsiteY17" fmla="*/ 92280 h 92174"/>
                <a:gd name="connsiteX18" fmla="*/ 62761 w 62635"/>
                <a:gd name="connsiteY18" fmla="*/ 67015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761" y="67015"/>
                  </a:moveTo>
                  <a:lnTo>
                    <a:pt x="57943" y="67015"/>
                  </a:lnTo>
                  <a:cubicBezTo>
                    <a:pt x="57518" y="70069"/>
                    <a:pt x="56101" y="78260"/>
                    <a:pt x="54259" y="79648"/>
                  </a:cubicBezTo>
                  <a:cubicBezTo>
                    <a:pt x="53125" y="80481"/>
                    <a:pt x="42214" y="80481"/>
                    <a:pt x="40230" y="80481"/>
                  </a:cubicBezTo>
                  <a:lnTo>
                    <a:pt x="14155" y="80481"/>
                  </a:lnTo>
                  <a:cubicBezTo>
                    <a:pt x="29035" y="67571"/>
                    <a:pt x="33994" y="63684"/>
                    <a:pt x="42497" y="57159"/>
                  </a:cubicBezTo>
                  <a:cubicBezTo>
                    <a:pt x="52983" y="48969"/>
                    <a:pt x="62761" y="40363"/>
                    <a:pt x="62761" y="27175"/>
                  </a:cubicBezTo>
                  <a:cubicBezTo>
                    <a:pt x="62761" y="10378"/>
                    <a:pt x="47740" y="106"/>
                    <a:pt x="29601" y="106"/>
                  </a:cubicBezTo>
                  <a:cubicBezTo>
                    <a:pt x="12030" y="106"/>
                    <a:pt x="126" y="12183"/>
                    <a:pt x="126" y="24954"/>
                  </a:cubicBezTo>
                  <a:cubicBezTo>
                    <a:pt x="126" y="32034"/>
                    <a:pt x="6220" y="32728"/>
                    <a:pt x="7637" y="32728"/>
                  </a:cubicBezTo>
                  <a:cubicBezTo>
                    <a:pt x="11038" y="32728"/>
                    <a:pt x="15147" y="30368"/>
                    <a:pt x="15147" y="25370"/>
                  </a:cubicBezTo>
                  <a:cubicBezTo>
                    <a:pt x="15147" y="22872"/>
                    <a:pt x="14155" y="18013"/>
                    <a:pt x="6786" y="18013"/>
                  </a:cubicBezTo>
                  <a:cubicBezTo>
                    <a:pt x="11179" y="8157"/>
                    <a:pt x="20816" y="5103"/>
                    <a:pt x="27476" y="5103"/>
                  </a:cubicBezTo>
                  <a:cubicBezTo>
                    <a:pt x="41647" y="5103"/>
                    <a:pt x="49016" y="15931"/>
                    <a:pt x="49016" y="27175"/>
                  </a:cubicBezTo>
                  <a:cubicBezTo>
                    <a:pt x="49016" y="39252"/>
                    <a:pt x="40230" y="48831"/>
                    <a:pt x="35695" y="53828"/>
                  </a:cubicBezTo>
                  <a:lnTo>
                    <a:pt x="1543" y="86866"/>
                  </a:lnTo>
                  <a:cubicBezTo>
                    <a:pt x="126" y="88116"/>
                    <a:pt x="126" y="88393"/>
                    <a:pt x="126" y="92280"/>
                  </a:cubicBezTo>
                  <a:lnTo>
                    <a:pt x="58510" y="92280"/>
                  </a:lnTo>
                  <a:lnTo>
                    <a:pt x="62761" y="6701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形状 152">
              <a:extLst>
                <a:ext uri="{FF2B5EF4-FFF2-40B4-BE49-F238E27FC236}">
                  <a16:creationId xmlns:a16="http://schemas.microsoft.com/office/drawing/2014/main" id="{2B7F7C04-9B1B-7470-ADC7-9F0F8A2092F5}"/>
                </a:ext>
              </a:extLst>
            </p:cNvPr>
            <p:cNvSpPr/>
            <p:nvPr>
              <p:custDataLst>
                <p:tags r:id="rId333"/>
              </p:custDataLst>
            </p:nvPr>
          </p:nvSpPr>
          <p:spPr>
            <a:xfrm>
              <a:off x="3251047" y="4365043"/>
              <a:ext cx="123003" cy="138816"/>
            </a:xfrm>
            <a:custGeom>
              <a:avLst/>
              <a:gdLst>
                <a:gd name="connsiteX0" fmla="*/ 49586 w 123003"/>
                <a:gd name="connsiteY0" fmla="*/ 123786 h 138816"/>
                <a:gd name="connsiteX1" fmla="*/ 21811 w 123003"/>
                <a:gd name="connsiteY1" fmla="*/ 69786 h 138816"/>
                <a:gd name="connsiteX2" fmla="*/ 19544 w 123003"/>
                <a:gd name="connsiteY2" fmla="*/ 67565 h 138816"/>
                <a:gd name="connsiteX3" fmla="*/ 17277 w 123003"/>
                <a:gd name="connsiteY3" fmla="*/ 68676 h 138816"/>
                <a:gd name="connsiteX4" fmla="*/ 2114 w 123003"/>
                <a:gd name="connsiteY4" fmla="*/ 78531 h 138816"/>
                <a:gd name="connsiteX5" fmla="*/ 130 w 123003"/>
                <a:gd name="connsiteY5" fmla="*/ 80891 h 138816"/>
                <a:gd name="connsiteX6" fmla="*/ 2114 w 123003"/>
                <a:gd name="connsiteY6" fmla="*/ 82835 h 138816"/>
                <a:gd name="connsiteX7" fmla="*/ 4806 w 123003"/>
                <a:gd name="connsiteY7" fmla="*/ 81585 h 138816"/>
                <a:gd name="connsiteX8" fmla="*/ 12175 w 123003"/>
                <a:gd name="connsiteY8" fmla="*/ 76588 h 138816"/>
                <a:gd name="connsiteX9" fmla="*/ 43209 w 123003"/>
                <a:gd name="connsiteY9" fmla="*/ 136557 h 138816"/>
                <a:gd name="connsiteX10" fmla="*/ 46469 w 123003"/>
                <a:gd name="connsiteY10" fmla="*/ 138917 h 138816"/>
                <a:gd name="connsiteX11" fmla="*/ 50720 w 123003"/>
                <a:gd name="connsiteY11" fmla="*/ 136279 h 138816"/>
                <a:gd name="connsiteX12" fmla="*/ 121999 w 123003"/>
                <a:gd name="connsiteY12" fmla="*/ 6347 h 138816"/>
                <a:gd name="connsiteX13" fmla="*/ 123133 w 123003"/>
                <a:gd name="connsiteY13" fmla="*/ 3571 h 138816"/>
                <a:gd name="connsiteX14" fmla="*/ 119732 w 123003"/>
                <a:gd name="connsiteY14" fmla="*/ 100 h 138816"/>
                <a:gd name="connsiteX15" fmla="*/ 116048 w 123003"/>
                <a:gd name="connsiteY15" fmla="*/ 3015 h 138816"/>
                <a:gd name="connsiteX16" fmla="*/ 49586 w 123003"/>
                <a:gd name="connsiteY16" fmla="*/ 123786 h 13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8816">
                  <a:moveTo>
                    <a:pt x="49586" y="123786"/>
                  </a:moveTo>
                  <a:lnTo>
                    <a:pt x="21811" y="69786"/>
                  </a:lnTo>
                  <a:cubicBezTo>
                    <a:pt x="21103" y="68398"/>
                    <a:pt x="20678" y="67565"/>
                    <a:pt x="19544" y="67565"/>
                  </a:cubicBezTo>
                  <a:cubicBezTo>
                    <a:pt x="18977" y="67565"/>
                    <a:pt x="18694" y="67565"/>
                    <a:pt x="17277" y="68676"/>
                  </a:cubicBezTo>
                  <a:lnTo>
                    <a:pt x="2114" y="78531"/>
                  </a:lnTo>
                  <a:cubicBezTo>
                    <a:pt x="130" y="79781"/>
                    <a:pt x="130" y="80475"/>
                    <a:pt x="130" y="80891"/>
                  </a:cubicBezTo>
                  <a:cubicBezTo>
                    <a:pt x="130" y="81724"/>
                    <a:pt x="839" y="82835"/>
                    <a:pt x="2114" y="82835"/>
                  </a:cubicBezTo>
                  <a:cubicBezTo>
                    <a:pt x="2681" y="82835"/>
                    <a:pt x="2964" y="82835"/>
                    <a:pt x="4806" y="81585"/>
                  </a:cubicBezTo>
                  <a:cubicBezTo>
                    <a:pt x="6365" y="80475"/>
                    <a:pt x="10475" y="77699"/>
                    <a:pt x="12175" y="76588"/>
                  </a:cubicBezTo>
                  <a:lnTo>
                    <a:pt x="43209" y="136557"/>
                  </a:lnTo>
                  <a:cubicBezTo>
                    <a:pt x="44201" y="138639"/>
                    <a:pt x="44485" y="138917"/>
                    <a:pt x="46469" y="138917"/>
                  </a:cubicBezTo>
                  <a:cubicBezTo>
                    <a:pt x="47744" y="138917"/>
                    <a:pt x="49303" y="138917"/>
                    <a:pt x="50720" y="136279"/>
                  </a:cubicBezTo>
                  <a:lnTo>
                    <a:pt x="121999" y="6347"/>
                  </a:lnTo>
                  <a:cubicBezTo>
                    <a:pt x="123133" y="4542"/>
                    <a:pt x="123133" y="4265"/>
                    <a:pt x="123133" y="3571"/>
                  </a:cubicBezTo>
                  <a:cubicBezTo>
                    <a:pt x="123133" y="1349"/>
                    <a:pt x="121291" y="100"/>
                    <a:pt x="119732" y="100"/>
                  </a:cubicBezTo>
                  <a:cubicBezTo>
                    <a:pt x="117606" y="100"/>
                    <a:pt x="116898" y="1349"/>
                    <a:pt x="116048" y="3015"/>
                  </a:cubicBezTo>
                  <a:lnTo>
                    <a:pt x="49586" y="12378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形状 153">
              <a:extLst>
                <a:ext uri="{FF2B5EF4-FFF2-40B4-BE49-F238E27FC236}">
                  <a16:creationId xmlns:a16="http://schemas.microsoft.com/office/drawing/2014/main" id="{9D5CBF4C-2967-0B3C-9B8A-FE5C577E8F3D}"/>
                </a:ext>
              </a:extLst>
            </p:cNvPr>
            <p:cNvSpPr/>
            <p:nvPr>
              <p:custDataLst>
                <p:tags r:id="rId334"/>
              </p:custDataLst>
            </p:nvPr>
          </p:nvSpPr>
          <p:spPr>
            <a:xfrm>
              <a:off x="3370719" y="4365103"/>
              <a:ext cx="161391" cy="6742"/>
            </a:xfrm>
            <a:custGeom>
              <a:avLst/>
              <a:gdLst>
                <a:gd name="connsiteX0" fmla="*/ 0 w 161391"/>
                <a:gd name="connsiteY0" fmla="*/ 0 h 6742"/>
                <a:gd name="connsiteX1" fmla="*/ 161391 w 161391"/>
                <a:gd name="connsiteY1" fmla="*/ 0 h 6742"/>
                <a:gd name="connsiteX2" fmla="*/ 161391 w 161391"/>
                <a:gd name="connsiteY2" fmla="*/ 6742 h 6742"/>
                <a:gd name="connsiteX3" fmla="*/ 0 w 161391"/>
                <a:gd name="connsiteY3" fmla="*/ 6742 h 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6742">
                  <a:moveTo>
                    <a:pt x="0" y="0"/>
                  </a:moveTo>
                  <a:lnTo>
                    <a:pt x="161391" y="0"/>
                  </a:lnTo>
                  <a:lnTo>
                    <a:pt x="161391" y="6742"/>
                  </a:lnTo>
                  <a:lnTo>
                    <a:pt x="0" y="674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形状 154">
              <a:extLst>
                <a:ext uri="{FF2B5EF4-FFF2-40B4-BE49-F238E27FC236}">
                  <a16:creationId xmlns:a16="http://schemas.microsoft.com/office/drawing/2014/main" id="{5990124D-F589-0563-20C2-BE33EEFEAA2D}"/>
                </a:ext>
              </a:extLst>
            </p:cNvPr>
            <p:cNvSpPr/>
            <p:nvPr>
              <p:custDataLst>
                <p:tags r:id="rId335"/>
              </p:custDataLst>
            </p:nvPr>
          </p:nvSpPr>
          <p:spPr>
            <a:xfrm>
              <a:off x="3386165" y="4394652"/>
              <a:ext cx="51581" cy="92174"/>
            </a:xfrm>
            <a:custGeom>
              <a:avLst/>
              <a:gdLst>
                <a:gd name="connsiteX0" fmla="*/ 32163 w 51581"/>
                <a:gd name="connsiteY0" fmla="*/ 3993 h 92174"/>
                <a:gd name="connsiteX1" fmla="*/ 27911 w 51581"/>
                <a:gd name="connsiteY1" fmla="*/ 106 h 92174"/>
                <a:gd name="connsiteX2" fmla="*/ 137 w 51581"/>
                <a:gd name="connsiteY2" fmla="*/ 8990 h 92174"/>
                <a:gd name="connsiteX3" fmla="*/ 137 w 51581"/>
                <a:gd name="connsiteY3" fmla="*/ 13988 h 92174"/>
                <a:gd name="connsiteX4" fmla="*/ 20684 w 51581"/>
                <a:gd name="connsiteY4" fmla="*/ 10101 h 92174"/>
                <a:gd name="connsiteX5" fmla="*/ 20684 w 51581"/>
                <a:gd name="connsiteY5" fmla="*/ 80897 h 92174"/>
                <a:gd name="connsiteX6" fmla="*/ 6513 w 51581"/>
                <a:gd name="connsiteY6" fmla="*/ 87283 h 92174"/>
                <a:gd name="connsiteX7" fmla="*/ 1129 w 51581"/>
                <a:gd name="connsiteY7" fmla="*/ 87283 h 92174"/>
                <a:gd name="connsiteX8" fmla="*/ 1129 w 51581"/>
                <a:gd name="connsiteY8" fmla="*/ 92280 h 92174"/>
                <a:gd name="connsiteX9" fmla="*/ 26353 w 51581"/>
                <a:gd name="connsiteY9" fmla="*/ 91725 h 92174"/>
                <a:gd name="connsiteX10" fmla="*/ 51719 w 51581"/>
                <a:gd name="connsiteY10" fmla="*/ 92280 h 92174"/>
                <a:gd name="connsiteX11" fmla="*/ 51719 w 51581"/>
                <a:gd name="connsiteY11" fmla="*/ 87283 h 92174"/>
                <a:gd name="connsiteX12" fmla="*/ 46334 w 51581"/>
                <a:gd name="connsiteY12" fmla="*/ 87283 h 92174"/>
                <a:gd name="connsiteX13" fmla="*/ 32163 w 51581"/>
                <a:gd name="connsiteY13" fmla="*/ 80897 h 92174"/>
                <a:gd name="connsiteX14" fmla="*/ 32163 w 51581"/>
                <a:gd name="connsiteY14" fmla="*/ 3993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2174">
                  <a:moveTo>
                    <a:pt x="32163" y="3993"/>
                  </a:moveTo>
                  <a:cubicBezTo>
                    <a:pt x="32163" y="245"/>
                    <a:pt x="31879" y="106"/>
                    <a:pt x="27911" y="106"/>
                  </a:cubicBezTo>
                  <a:cubicBezTo>
                    <a:pt x="18842" y="8851"/>
                    <a:pt x="5947" y="8990"/>
                    <a:pt x="137" y="8990"/>
                  </a:cubicBezTo>
                  <a:lnTo>
                    <a:pt x="137" y="13988"/>
                  </a:lnTo>
                  <a:cubicBezTo>
                    <a:pt x="3538" y="13988"/>
                    <a:pt x="12890" y="13988"/>
                    <a:pt x="20684" y="10101"/>
                  </a:cubicBezTo>
                  <a:lnTo>
                    <a:pt x="20684" y="80897"/>
                  </a:lnTo>
                  <a:cubicBezTo>
                    <a:pt x="20684" y="85478"/>
                    <a:pt x="20684" y="87283"/>
                    <a:pt x="6513" y="87283"/>
                  </a:cubicBezTo>
                  <a:lnTo>
                    <a:pt x="1129" y="87283"/>
                  </a:lnTo>
                  <a:lnTo>
                    <a:pt x="1129" y="92280"/>
                  </a:lnTo>
                  <a:cubicBezTo>
                    <a:pt x="3679" y="92141"/>
                    <a:pt x="21109" y="91725"/>
                    <a:pt x="26353" y="91725"/>
                  </a:cubicBezTo>
                  <a:cubicBezTo>
                    <a:pt x="30746" y="91725"/>
                    <a:pt x="48601" y="92141"/>
                    <a:pt x="51719" y="92280"/>
                  </a:cubicBezTo>
                  <a:lnTo>
                    <a:pt x="51719" y="87283"/>
                  </a:lnTo>
                  <a:lnTo>
                    <a:pt x="46334" y="87283"/>
                  </a:lnTo>
                  <a:cubicBezTo>
                    <a:pt x="32163" y="87283"/>
                    <a:pt x="32163" y="85478"/>
                    <a:pt x="32163" y="80897"/>
                  </a:cubicBezTo>
                  <a:lnTo>
                    <a:pt x="32163" y="3993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形状 155">
              <a:extLst>
                <a:ext uri="{FF2B5EF4-FFF2-40B4-BE49-F238E27FC236}">
                  <a16:creationId xmlns:a16="http://schemas.microsoft.com/office/drawing/2014/main" id="{EF298C8D-04B7-2389-73E9-6DC011FAF803}"/>
                </a:ext>
              </a:extLst>
            </p:cNvPr>
            <p:cNvSpPr/>
            <p:nvPr>
              <p:custDataLst>
                <p:tags r:id="rId336"/>
              </p:custDataLst>
            </p:nvPr>
          </p:nvSpPr>
          <p:spPr>
            <a:xfrm>
              <a:off x="3456941" y="4393264"/>
              <a:ext cx="69437" cy="93562"/>
            </a:xfrm>
            <a:custGeom>
              <a:avLst/>
              <a:gdLst>
                <a:gd name="connsiteX0" fmla="*/ 69578 w 69437"/>
                <a:gd name="connsiteY0" fmla="*/ 70902 h 93562"/>
                <a:gd name="connsiteX1" fmla="*/ 69578 w 69437"/>
                <a:gd name="connsiteY1" fmla="*/ 65905 h 93562"/>
                <a:gd name="connsiteX2" fmla="*/ 53848 w 69437"/>
                <a:gd name="connsiteY2" fmla="*/ 65905 h 93562"/>
                <a:gd name="connsiteX3" fmla="*/ 53848 w 69437"/>
                <a:gd name="connsiteY3" fmla="*/ 3993 h 93562"/>
                <a:gd name="connsiteX4" fmla="*/ 50731 w 69437"/>
                <a:gd name="connsiteY4" fmla="*/ 106 h 93562"/>
                <a:gd name="connsiteX5" fmla="*/ 47046 w 69437"/>
                <a:gd name="connsiteY5" fmla="*/ 2049 h 93562"/>
                <a:gd name="connsiteX6" fmla="*/ 141 w 69437"/>
                <a:gd name="connsiteY6" fmla="*/ 65905 h 93562"/>
                <a:gd name="connsiteX7" fmla="*/ 141 w 69437"/>
                <a:gd name="connsiteY7" fmla="*/ 70902 h 93562"/>
                <a:gd name="connsiteX8" fmla="*/ 41803 w 69437"/>
                <a:gd name="connsiteY8" fmla="*/ 70902 h 93562"/>
                <a:gd name="connsiteX9" fmla="*/ 41803 w 69437"/>
                <a:gd name="connsiteY9" fmla="*/ 82285 h 93562"/>
                <a:gd name="connsiteX10" fmla="*/ 30324 w 69437"/>
                <a:gd name="connsiteY10" fmla="*/ 88671 h 93562"/>
                <a:gd name="connsiteX11" fmla="*/ 26498 w 69437"/>
                <a:gd name="connsiteY11" fmla="*/ 88671 h 93562"/>
                <a:gd name="connsiteX12" fmla="*/ 26498 w 69437"/>
                <a:gd name="connsiteY12" fmla="*/ 93668 h 93562"/>
                <a:gd name="connsiteX13" fmla="*/ 47755 w 69437"/>
                <a:gd name="connsiteY13" fmla="*/ 93113 h 93562"/>
                <a:gd name="connsiteX14" fmla="*/ 69153 w 69437"/>
                <a:gd name="connsiteY14" fmla="*/ 93668 h 93562"/>
                <a:gd name="connsiteX15" fmla="*/ 69153 w 69437"/>
                <a:gd name="connsiteY15" fmla="*/ 88671 h 93562"/>
                <a:gd name="connsiteX16" fmla="*/ 65327 w 69437"/>
                <a:gd name="connsiteY16" fmla="*/ 88671 h 93562"/>
                <a:gd name="connsiteX17" fmla="*/ 53848 w 69437"/>
                <a:gd name="connsiteY17" fmla="*/ 82285 h 93562"/>
                <a:gd name="connsiteX18" fmla="*/ 53848 w 69437"/>
                <a:gd name="connsiteY18" fmla="*/ 70902 h 93562"/>
                <a:gd name="connsiteX19" fmla="*/ 69578 w 69437"/>
                <a:gd name="connsiteY19" fmla="*/ 70902 h 93562"/>
                <a:gd name="connsiteX20" fmla="*/ 42795 w 69437"/>
                <a:gd name="connsiteY20" fmla="*/ 15098 h 93562"/>
                <a:gd name="connsiteX21" fmla="*/ 42795 w 69437"/>
                <a:gd name="connsiteY21" fmla="*/ 65905 h 93562"/>
                <a:gd name="connsiteX22" fmla="*/ 5384 w 69437"/>
                <a:gd name="connsiteY22" fmla="*/ 65905 h 93562"/>
                <a:gd name="connsiteX23" fmla="*/ 42795 w 69437"/>
                <a:gd name="connsiteY23" fmla="*/ 15098 h 9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3562">
                  <a:moveTo>
                    <a:pt x="69578" y="70902"/>
                  </a:moveTo>
                  <a:lnTo>
                    <a:pt x="69578" y="65905"/>
                  </a:lnTo>
                  <a:lnTo>
                    <a:pt x="53848" y="65905"/>
                  </a:lnTo>
                  <a:lnTo>
                    <a:pt x="53848" y="3993"/>
                  </a:lnTo>
                  <a:cubicBezTo>
                    <a:pt x="53848" y="1078"/>
                    <a:pt x="53848" y="106"/>
                    <a:pt x="50731" y="106"/>
                  </a:cubicBezTo>
                  <a:cubicBezTo>
                    <a:pt x="49030" y="106"/>
                    <a:pt x="48463" y="106"/>
                    <a:pt x="47046" y="2049"/>
                  </a:cubicBezTo>
                  <a:lnTo>
                    <a:pt x="141" y="65905"/>
                  </a:lnTo>
                  <a:lnTo>
                    <a:pt x="141" y="70902"/>
                  </a:lnTo>
                  <a:lnTo>
                    <a:pt x="41803" y="70902"/>
                  </a:lnTo>
                  <a:lnTo>
                    <a:pt x="41803" y="82285"/>
                  </a:lnTo>
                  <a:cubicBezTo>
                    <a:pt x="41803" y="87005"/>
                    <a:pt x="41803" y="88671"/>
                    <a:pt x="30324" y="88671"/>
                  </a:cubicBezTo>
                  <a:lnTo>
                    <a:pt x="26498" y="88671"/>
                  </a:lnTo>
                  <a:lnTo>
                    <a:pt x="26498" y="93668"/>
                  </a:lnTo>
                  <a:cubicBezTo>
                    <a:pt x="33584" y="93391"/>
                    <a:pt x="42653" y="93113"/>
                    <a:pt x="47755" y="93113"/>
                  </a:cubicBezTo>
                  <a:cubicBezTo>
                    <a:pt x="52998" y="93113"/>
                    <a:pt x="62067" y="93391"/>
                    <a:pt x="69153" y="93668"/>
                  </a:cubicBezTo>
                  <a:lnTo>
                    <a:pt x="69153" y="88671"/>
                  </a:lnTo>
                  <a:lnTo>
                    <a:pt x="65327" y="88671"/>
                  </a:lnTo>
                  <a:cubicBezTo>
                    <a:pt x="53848" y="88671"/>
                    <a:pt x="53848" y="87005"/>
                    <a:pt x="53848" y="82285"/>
                  </a:cubicBezTo>
                  <a:lnTo>
                    <a:pt x="53848" y="70902"/>
                  </a:lnTo>
                  <a:lnTo>
                    <a:pt x="69578" y="70902"/>
                  </a:lnTo>
                  <a:close/>
                  <a:moveTo>
                    <a:pt x="42795" y="15098"/>
                  </a:moveTo>
                  <a:lnTo>
                    <a:pt x="42795" y="65905"/>
                  </a:lnTo>
                  <a:lnTo>
                    <a:pt x="5384" y="65905"/>
                  </a:lnTo>
                  <a:lnTo>
                    <a:pt x="42795" y="15098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形状 156">
              <a:extLst>
                <a:ext uri="{FF2B5EF4-FFF2-40B4-BE49-F238E27FC236}">
                  <a16:creationId xmlns:a16="http://schemas.microsoft.com/office/drawing/2014/main" id="{75B860D8-2E4D-CE7E-6C4F-21E0F9A001C6}"/>
                </a:ext>
              </a:extLst>
            </p:cNvPr>
            <p:cNvSpPr/>
            <p:nvPr>
              <p:custDataLst>
                <p:tags r:id="rId337"/>
              </p:custDataLst>
            </p:nvPr>
          </p:nvSpPr>
          <p:spPr>
            <a:xfrm>
              <a:off x="3798498" y="4260595"/>
              <a:ext cx="202845" cy="135445"/>
            </a:xfrm>
            <a:custGeom>
              <a:avLst/>
              <a:gdLst>
                <a:gd name="connsiteX0" fmla="*/ 179115 w 202845"/>
                <a:gd name="connsiteY0" fmla="*/ 15371 h 135445"/>
                <a:gd name="connsiteX1" fmla="*/ 196525 w 202845"/>
                <a:gd name="connsiteY1" fmla="*/ 6249 h 135445"/>
                <a:gd name="connsiteX2" fmla="*/ 203003 w 202845"/>
                <a:gd name="connsiteY2" fmla="*/ 2283 h 135445"/>
                <a:gd name="connsiteX3" fmla="*/ 197537 w 202845"/>
                <a:gd name="connsiteY3" fmla="*/ 101 h 135445"/>
                <a:gd name="connsiteX4" fmla="*/ 170815 w 202845"/>
                <a:gd name="connsiteY4" fmla="*/ 101 h 135445"/>
                <a:gd name="connsiteX5" fmla="*/ 162920 w 202845"/>
                <a:gd name="connsiteY5" fmla="*/ 3869 h 135445"/>
                <a:gd name="connsiteX6" fmla="*/ 89029 w 202845"/>
                <a:gd name="connsiteY6" fmla="*/ 116906 h 135445"/>
                <a:gd name="connsiteX7" fmla="*/ 73238 w 202845"/>
                <a:gd name="connsiteY7" fmla="*/ 4662 h 135445"/>
                <a:gd name="connsiteX8" fmla="*/ 66963 w 202845"/>
                <a:gd name="connsiteY8" fmla="*/ 101 h 135445"/>
                <a:gd name="connsiteX9" fmla="*/ 39228 w 202845"/>
                <a:gd name="connsiteY9" fmla="*/ 101 h 135445"/>
                <a:gd name="connsiteX10" fmla="*/ 33155 w 202845"/>
                <a:gd name="connsiteY10" fmla="*/ 3869 h 135445"/>
                <a:gd name="connsiteX11" fmla="*/ 39026 w 202845"/>
                <a:gd name="connsiteY11" fmla="*/ 6249 h 135445"/>
                <a:gd name="connsiteX12" fmla="*/ 47731 w 202845"/>
                <a:gd name="connsiteY12" fmla="*/ 6646 h 135445"/>
                <a:gd name="connsiteX13" fmla="*/ 52185 w 202845"/>
                <a:gd name="connsiteY13" fmla="*/ 9818 h 135445"/>
                <a:gd name="connsiteX14" fmla="*/ 51375 w 202845"/>
                <a:gd name="connsiteY14" fmla="*/ 13586 h 135445"/>
                <a:gd name="connsiteX15" fmla="*/ 25665 w 202845"/>
                <a:gd name="connsiteY15" fmla="*/ 114526 h 135445"/>
                <a:gd name="connsiteX16" fmla="*/ 3801 w 202845"/>
                <a:gd name="connsiteY16" fmla="*/ 129399 h 135445"/>
                <a:gd name="connsiteX17" fmla="*/ 157 w 202845"/>
                <a:gd name="connsiteY17" fmla="*/ 133167 h 135445"/>
                <a:gd name="connsiteX18" fmla="*/ 2991 w 202845"/>
                <a:gd name="connsiteY18" fmla="*/ 135547 h 135445"/>
                <a:gd name="connsiteX19" fmla="*/ 23235 w 202845"/>
                <a:gd name="connsiteY19" fmla="*/ 134952 h 135445"/>
                <a:gd name="connsiteX20" fmla="*/ 44087 w 202845"/>
                <a:gd name="connsiteY20" fmla="*/ 135547 h 135445"/>
                <a:gd name="connsiteX21" fmla="*/ 47731 w 202845"/>
                <a:gd name="connsiteY21" fmla="*/ 131580 h 135445"/>
                <a:gd name="connsiteX22" fmla="*/ 44087 w 202845"/>
                <a:gd name="connsiteY22" fmla="*/ 129399 h 135445"/>
                <a:gd name="connsiteX23" fmla="*/ 30321 w 202845"/>
                <a:gd name="connsiteY23" fmla="*/ 120673 h 135445"/>
                <a:gd name="connsiteX24" fmla="*/ 31131 w 202845"/>
                <a:gd name="connsiteY24" fmla="*/ 116112 h 135445"/>
                <a:gd name="connsiteX25" fmla="*/ 58663 w 202845"/>
                <a:gd name="connsiteY25" fmla="*/ 8034 h 135445"/>
                <a:gd name="connsiteX26" fmla="*/ 58865 w 202845"/>
                <a:gd name="connsiteY26" fmla="*/ 8034 h 135445"/>
                <a:gd name="connsiteX27" fmla="*/ 76275 w 202845"/>
                <a:gd name="connsiteY27" fmla="*/ 130986 h 135445"/>
                <a:gd name="connsiteX28" fmla="*/ 79312 w 202845"/>
                <a:gd name="connsiteY28" fmla="*/ 135547 h 135445"/>
                <a:gd name="connsiteX29" fmla="*/ 83765 w 202845"/>
                <a:gd name="connsiteY29" fmla="*/ 131977 h 135445"/>
                <a:gd name="connsiteX30" fmla="*/ 165551 w 202845"/>
                <a:gd name="connsiteY30" fmla="*/ 6447 h 135445"/>
                <a:gd name="connsiteX31" fmla="*/ 165754 w 202845"/>
                <a:gd name="connsiteY31" fmla="*/ 6447 h 135445"/>
                <a:gd name="connsiteX32" fmla="*/ 136805 w 202845"/>
                <a:gd name="connsiteY32" fmla="*/ 120079 h 135445"/>
                <a:gd name="connsiteX33" fmla="*/ 118383 w 202845"/>
                <a:gd name="connsiteY33" fmla="*/ 129399 h 135445"/>
                <a:gd name="connsiteX34" fmla="*/ 112714 w 202845"/>
                <a:gd name="connsiteY34" fmla="*/ 133167 h 135445"/>
                <a:gd name="connsiteX35" fmla="*/ 115751 w 202845"/>
                <a:gd name="connsiteY35" fmla="*/ 135547 h 135445"/>
                <a:gd name="connsiteX36" fmla="*/ 140854 w 202845"/>
                <a:gd name="connsiteY36" fmla="*/ 134952 h 135445"/>
                <a:gd name="connsiteX37" fmla="*/ 166159 w 202845"/>
                <a:gd name="connsiteY37" fmla="*/ 135547 h 135445"/>
                <a:gd name="connsiteX38" fmla="*/ 170005 w 202845"/>
                <a:gd name="connsiteY38" fmla="*/ 131580 h 135445"/>
                <a:gd name="connsiteX39" fmla="*/ 164337 w 202845"/>
                <a:gd name="connsiteY39" fmla="*/ 129399 h 135445"/>
                <a:gd name="connsiteX40" fmla="*/ 151178 w 202845"/>
                <a:gd name="connsiteY40" fmla="*/ 125829 h 135445"/>
                <a:gd name="connsiteX41" fmla="*/ 152190 w 202845"/>
                <a:gd name="connsiteY41" fmla="*/ 121070 h 135445"/>
                <a:gd name="connsiteX42" fmla="*/ 179115 w 202845"/>
                <a:gd name="connsiteY42" fmla="*/ 15371 h 13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2845" h="135445">
                  <a:moveTo>
                    <a:pt x="179115" y="15371"/>
                  </a:moveTo>
                  <a:cubicBezTo>
                    <a:pt x="180937" y="8232"/>
                    <a:pt x="181342" y="6249"/>
                    <a:pt x="196525" y="6249"/>
                  </a:cubicBezTo>
                  <a:cubicBezTo>
                    <a:pt x="201181" y="6249"/>
                    <a:pt x="203003" y="6249"/>
                    <a:pt x="203003" y="2283"/>
                  </a:cubicBezTo>
                  <a:cubicBezTo>
                    <a:pt x="203003" y="101"/>
                    <a:pt x="200979" y="101"/>
                    <a:pt x="197537" y="101"/>
                  </a:cubicBezTo>
                  <a:lnTo>
                    <a:pt x="170815" y="101"/>
                  </a:lnTo>
                  <a:cubicBezTo>
                    <a:pt x="165551" y="101"/>
                    <a:pt x="165349" y="101"/>
                    <a:pt x="162920" y="3869"/>
                  </a:cubicBezTo>
                  <a:lnTo>
                    <a:pt x="89029" y="116906"/>
                  </a:lnTo>
                  <a:lnTo>
                    <a:pt x="73238" y="4662"/>
                  </a:lnTo>
                  <a:cubicBezTo>
                    <a:pt x="72631" y="101"/>
                    <a:pt x="72226" y="101"/>
                    <a:pt x="66963" y="101"/>
                  </a:cubicBezTo>
                  <a:lnTo>
                    <a:pt x="39228" y="101"/>
                  </a:lnTo>
                  <a:cubicBezTo>
                    <a:pt x="35382" y="101"/>
                    <a:pt x="33155" y="101"/>
                    <a:pt x="33155" y="3869"/>
                  </a:cubicBezTo>
                  <a:cubicBezTo>
                    <a:pt x="33155" y="6249"/>
                    <a:pt x="34977" y="6249"/>
                    <a:pt x="39026" y="6249"/>
                  </a:cubicBezTo>
                  <a:cubicBezTo>
                    <a:pt x="41658" y="6249"/>
                    <a:pt x="45302" y="6447"/>
                    <a:pt x="47731" y="6646"/>
                  </a:cubicBezTo>
                  <a:cubicBezTo>
                    <a:pt x="50970" y="7042"/>
                    <a:pt x="52185" y="7637"/>
                    <a:pt x="52185" y="9818"/>
                  </a:cubicBezTo>
                  <a:cubicBezTo>
                    <a:pt x="52185" y="10612"/>
                    <a:pt x="51982" y="11207"/>
                    <a:pt x="51375" y="13586"/>
                  </a:cubicBezTo>
                  <a:lnTo>
                    <a:pt x="25665" y="114526"/>
                  </a:lnTo>
                  <a:cubicBezTo>
                    <a:pt x="23640" y="122458"/>
                    <a:pt x="20199" y="128804"/>
                    <a:pt x="3801" y="129399"/>
                  </a:cubicBezTo>
                  <a:cubicBezTo>
                    <a:pt x="2789" y="129399"/>
                    <a:pt x="157" y="129597"/>
                    <a:pt x="157" y="133167"/>
                  </a:cubicBezTo>
                  <a:cubicBezTo>
                    <a:pt x="157" y="134952"/>
                    <a:pt x="1372" y="135547"/>
                    <a:pt x="2991" y="135547"/>
                  </a:cubicBezTo>
                  <a:cubicBezTo>
                    <a:pt x="9469" y="135547"/>
                    <a:pt x="16555" y="134952"/>
                    <a:pt x="23235" y="134952"/>
                  </a:cubicBezTo>
                  <a:cubicBezTo>
                    <a:pt x="30118" y="134952"/>
                    <a:pt x="37406" y="135547"/>
                    <a:pt x="44087" y="135547"/>
                  </a:cubicBezTo>
                  <a:cubicBezTo>
                    <a:pt x="45099" y="135547"/>
                    <a:pt x="47731" y="135547"/>
                    <a:pt x="47731" y="131580"/>
                  </a:cubicBezTo>
                  <a:cubicBezTo>
                    <a:pt x="47731" y="129399"/>
                    <a:pt x="45504" y="129399"/>
                    <a:pt x="44087" y="129399"/>
                  </a:cubicBezTo>
                  <a:cubicBezTo>
                    <a:pt x="32548" y="129201"/>
                    <a:pt x="30321" y="125235"/>
                    <a:pt x="30321" y="120673"/>
                  </a:cubicBezTo>
                  <a:cubicBezTo>
                    <a:pt x="30321" y="119285"/>
                    <a:pt x="30523" y="118294"/>
                    <a:pt x="31131" y="116112"/>
                  </a:cubicBezTo>
                  <a:lnTo>
                    <a:pt x="58663" y="8034"/>
                  </a:lnTo>
                  <a:lnTo>
                    <a:pt x="58865" y="8034"/>
                  </a:lnTo>
                  <a:lnTo>
                    <a:pt x="76275" y="130986"/>
                  </a:lnTo>
                  <a:cubicBezTo>
                    <a:pt x="76680" y="133365"/>
                    <a:pt x="76882" y="135547"/>
                    <a:pt x="79312" y="135547"/>
                  </a:cubicBezTo>
                  <a:cubicBezTo>
                    <a:pt x="81538" y="135547"/>
                    <a:pt x="82753" y="133365"/>
                    <a:pt x="83765" y="131977"/>
                  </a:cubicBezTo>
                  <a:lnTo>
                    <a:pt x="165551" y="6447"/>
                  </a:lnTo>
                  <a:lnTo>
                    <a:pt x="165754" y="6447"/>
                  </a:lnTo>
                  <a:lnTo>
                    <a:pt x="136805" y="120079"/>
                  </a:lnTo>
                  <a:cubicBezTo>
                    <a:pt x="134780" y="127813"/>
                    <a:pt x="134376" y="129399"/>
                    <a:pt x="118383" y="129399"/>
                  </a:cubicBezTo>
                  <a:cubicBezTo>
                    <a:pt x="114941" y="129399"/>
                    <a:pt x="112714" y="129399"/>
                    <a:pt x="112714" y="133167"/>
                  </a:cubicBezTo>
                  <a:cubicBezTo>
                    <a:pt x="112714" y="135547"/>
                    <a:pt x="115144" y="135547"/>
                    <a:pt x="115751" y="135547"/>
                  </a:cubicBezTo>
                  <a:cubicBezTo>
                    <a:pt x="121419" y="135547"/>
                    <a:pt x="135185" y="134952"/>
                    <a:pt x="140854" y="134952"/>
                  </a:cubicBezTo>
                  <a:cubicBezTo>
                    <a:pt x="149154" y="134952"/>
                    <a:pt x="157859" y="135547"/>
                    <a:pt x="166159" y="135547"/>
                  </a:cubicBezTo>
                  <a:cubicBezTo>
                    <a:pt x="167373" y="135547"/>
                    <a:pt x="170005" y="135547"/>
                    <a:pt x="170005" y="131580"/>
                  </a:cubicBezTo>
                  <a:cubicBezTo>
                    <a:pt x="170005" y="129399"/>
                    <a:pt x="168183" y="129399"/>
                    <a:pt x="164337" y="129399"/>
                  </a:cubicBezTo>
                  <a:cubicBezTo>
                    <a:pt x="156846" y="129399"/>
                    <a:pt x="151178" y="129399"/>
                    <a:pt x="151178" y="125829"/>
                  </a:cubicBezTo>
                  <a:cubicBezTo>
                    <a:pt x="151178" y="125036"/>
                    <a:pt x="151178" y="124640"/>
                    <a:pt x="152190" y="121070"/>
                  </a:cubicBezTo>
                  <a:lnTo>
                    <a:pt x="179115" y="1537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形状 157">
              <a:extLst>
                <a:ext uri="{FF2B5EF4-FFF2-40B4-BE49-F238E27FC236}">
                  <a16:creationId xmlns:a16="http://schemas.microsoft.com/office/drawing/2014/main" id="{1FABD554-1193-444C-30D9-27F0590B7BD4}"/>
                </a:ext>
              </a:extLst>
            </p:cNvPr>
            <p:cNvSpPr/>
            <p:nvPr>
              <p:custDataLst>
                <p:tags r:id="rId338"/>
              </p:custDataLst>
            </p:nvPr>
          </p:nvSpPr>
          <p:spPr>
            <a:xfrm>
              <a:off x="4017391" y="4231901"/>
              <a:ext cx="62635" cy="92174"/>
            </a:xfrm>
            <a:custGeom>
              <a:avLst/>
              <a:gdLst>
                <a:gd name="connsiteX0" fmla="*/ 62803 w 62635"/>
                <a:gd name="connsiteY0" fmla="*/ 67007 h 92174"/>
                <a:gd name="connsiteX1" fmla="*/ 57985 w 62635"/>
                <a:gd name="connsiteY1" fmla="*/ 67007 h 92174"/>
                <a:gd name="connsiteX2" fmla="*/ 54301 w 62635"/>
                <a:gd name="connsiteY2" fmla="*/ 79640 h 92174"/>
                <a:gd name="connsiteX3" fmla="*/ 40272 w 62635"/>
                <a:gd name="connsiteY3" fmla="*/ 80473 h 92174"/>
                <a:gd name="connsiteX4" fmla="*/ 14197 w 62635"/>
                <a:gd name="connsiteY4" fmla="*/ 80473 h 92174"/>
                <a:gd name="connsiteX5" fmla="*/ 42539 w 62635"/>
                <a:gd name="connsiteY5" fmla="*/ 57151 h 92174"/>
                <a:gd name="connsiteX6" fmla="*/ 62803 w 62635"/>
                <a:gd name="connsiteY6" fmla="*/ 27167 h 92174"/>
                <a:gd name="connsiteX7" fmla="*/ 29643 w 62635"/>
                <a:gd name="connsiteY7" fmla="*/ 98 h 92174"/>
                <a:gd name="connsiteX8" fmla="*/ 168 w 62635"/>
                <a:gd name="connsiteY8" fmla="*/ 24946 h 92174"/>
                <a:gd name="connsiteX9" fmla="*/ 7679 w 62635"/>
                <a:gd name="connsiteY9" fmla="*/ 32720 h 92174"/>
                <a:gd name="connsiteX10" fmla="*/ 15189 w 62635"/>
                <a:gd name="connsiteY10" fmla="*/ 25362 h 92174"/>
                <a:gd name="connsiteX11" fmla="*/ 6828 w 62635"/>
                <a:gd name="connsiteY11" fmla="*/ 18005 h 92174"/>
                <a:gd name="connsiteX12" fmla="*/ 27518 w 62635"/>
                <a:gd name="connsiteY12" fmla="*/ 5095 h 92174"/>
                <a:gd name="connsiteX13" fmla="*/ 49057 w 62635"/>
                <a:gd name="connsiteY13" fmla="*/ 27167 h 92174"/>
                <a:gd name="connsiteX14" fmla="*/ 35737 w 62635"/>
                <a:gd name="connsiteY14" fmla="*/ 53820 h 92174"/>
                <a:gd name="connsiteX15" fmla="*/ 1585 w 62635"/>
                <a:gd name="connsiteY15" fmla="*/ 86858 h 92174"/>
                <a:gd name="connsiteX16" fmla="*/ 168 w 62635"/>
                <a:gd name="connsiteY16" fmla="*/ 92272 h 92174"/>
                <a:gd name="connsiteX17" fmla="*/ 58552 w 62635"/>
                <a:gd name="connsiteY17" fmla="*/ 92272 h 92174"/>
                <a:gd name="connsiteX18" fmla="*/ 62803 w 62635"/>
                <a:gd name="connsiteY18" fmla="*/ 67007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803" y="67007"/>
                  </a:moveTo>
                  <a:lnTo>
                    <a:pt x="57985" y="67007"/>
                  </a:lnTo>
                  <a:cubicBezTo>
                    <a:pt x="57560" y="70061"/>
                    <a:pt x="56143" y="78251"/>
                    <a:pt x="54301" y="79640"/>
                  </a:cubicBezTo>
                  <a:cubicBezTo>
                    <a:pt x="53167" y="80473"/>
                    <a:pt x="42255" y="80473"/>
                    <a:pt x="40272" y="80473"/>
                  </a:cubicBezTo>
                  <a:lnTo>
                    <a:pt x="14197" y="80473"/>
                  </a:lnTo>
                  <a:cubicBezTo>
                    <a:pt x="29077" y="67563"/>
                    <a:pt x="34036" y="63676"/>
                    <a:pt x="42539" y="57151"/>
                  </a:cubicBezTo>
                  <a:cubicBezTo>
                    <a:pt x="53025" y="48961"/>
                    <a:pt x="62803" y="40355"/>
                    <a:pt x="62803" y="27167"/>
                  </a:cubicBezTo>
                  <a:cubicBezTo>
                    <a:pt x="62803" y="10370"/>
                    <a:pt x="47782" y="98"/>
                    <a:pt x="29643" y="98"/>
                  </a:cubicBezTo>
                  <a:cubicBezTo>
                    <a:pt x="12072" y="98"/>
                    <a:pt x="168" y="12175"/>
                    <a:pt x="168" y="24946"/>
                  </a:cubicBezTo>
                  <a:cubicBezTo>
                    <a:pt x="168" y="32026"/>
                    <a:pt x="6261" y="32720"/>
                    <a:pt x="7679" y="32720"/>
                  </a:cubicBezTo>
                  <a:cubicBezTo>
                    <a:pt x="11080" y="32720"/>
                    <a:pt x="15189" y="30360"/>
                    <a:pt x="15189" y="25362"/>
                  </a:cubicBezTo>
                  <a:cubicBezTo>
                    <a:pt x="15189" y="22864"/>
                    <a:pt x="14197" y="18005"/>
                    <a:pt x="6828" y="18005"/>
                  </a:cubicBezTo>
                  <a:cubicBezTo>
                    <a:pt x="11221" y="8149"/>
                    <a:pt x="20857" y="5095"/>
                    <a:pt x="27518" y="5095"/>
                  </a:cubicBezTo>
                  <a:cubicBezTo>
                    <a:pt x="41689" y="5095"/>
                    <a:pt x="49057" y="15923"/>
                    <a:pt x="49057" y="27167"/>
                  </a:cubicBezTo>
                  <a:cubicBezTo>
                    <a:pt x="49057" y="39244"/>
                    <a:pt x="40272" y="48822"/>
                    <a:pt x="35737" y="53820"/>
                  </a:cubicBezTo>
                  <a:lnTo>
                    <a:pt x="1585" y="86858"/>
                  </a:lnTo>
                  <a:cubicBezTo>
                    <a:pt x="168" y="88107"/>
                    <a:pt x="168" y="88385"/>
                    <a:pt x="168" y="92272"/>
                  </a:cubicBezTo>
                  <a:lnTo>
                    <a:pt x="58552" y="92272"/>
                  </a:lnTo>
                  <a:lnTo>
                    <a:pt x="62803" y="6700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形状 158">
              <a:extLst>
                <a:ext uri="{FF2B5EF4-FFF2-40B4-BE49-F238E27FC236}">
                  <a16:creationId xmlns:a16="http://schemas.microsoft.com/office/drawing/2014/main" id="{44E4033C-94CD-ECCA-5CC4-7E4CC0A86D91}"/>
                </a:ext>
              </a:extLst>
            </p:cNvPr>
            <p:cNvSpPr/>
            <p:nvPr>
              <p:custDataLst>
                <p:tags r:id="rId339"/>
              </p:custDataLst>
            </p:nvPr>
          </p:nvSpPr>
          <p:spPr>
            <a:xfrm>
              <a:off x="3994469" y="4351685"/>
              <a:ext cx="106706" cy="98976"/>
            </a:xfrm>
            <a:custGeom>
              <a:avLst/>
              <a:gdLst>
                <a:gd name="connsiteX0" fmla="*/ 21281 w 106706"/>
                <a:gd name="connsiteY0" fmla="*/ 82422 h 98976"/>
                <a:gd name="connsiteX1" fmla="*/ 3426 w 106706"/>
                <a:gd name="connsiteY1" fmla="*/ 94083 h 98976"/>
                <a:gd name="connsiteX2" fmla="*/ 167 w 106706"/>
                <a:gd name="connsiteY2" fmla="*/ 96998 h 98976"/>
                <a:gd name="connsiteX3" fmla="*/ 2151 w 106706"/>
                <a:gd name="connsiteY3" fmla="*/ 99080 h 98976"/>
                <a:gd name="connsiteX4" fmla="*/ 14338 w 106706"/>
                <a:gd name="connsiteY4" fmla="*/ 98525 h 98976"/>
                <a:gd name="connsiteX5" fmla="*/ 28934 w 106706"/>
                <a:gd name="connsiteY5" fmla="*/ 99080 h 98976"/>
                <a:gd name="connsiteX6" fmla="*/ 31768 w 106706"/>
                <a:gd name="connsiteY6" fmla="*/ 96026 h 98976"/>
                <a:gd name="connsiteX7" fmla="*/ 29359 w 106706"/>
                <a:gd name="connsiteY7" fmla="*/ 94083 h 98976"/>
                <a:gd name="connsiteX8" fmla="*/ 23124 w 106706"/>
                <a:gd name="connsiteY8" fmla="*/ 89918 h 98976"/>
                <a:gd name="connsiteX9" fmla="*/ 25249 w 106706"/>
                <a:gd name="connsiteY9" fmla="*/ 84643 h 98976"/>
                <a:gd name="connsiteX10" fmla="*/ 36586 w 106706"/>
                <a:gd name="connsiteY10" fmla="*/ 67430 h 98976"/>
                <a:gd name="connsiteX11" fmla="*/ 77115 w 106706"/>
                <a:gd name="connsiteY11" fmla="*/ 67430 h 98976"/>
                <a:gd name="connsiteX12" fmla="*/ 80516 w 106706"/>
                <a:gd name="connsiteY12" fmla="*/ 90474 h 98976"/>
                <a:gd name="connsiteX13" fmla="*/ 70738 w 106706"/>
                <a:gd name="connsiteY13" fmla="*/ 94083 h 98976"/>
                <a:gd name="connsiteX14" fmla="*/ 67053 w 106706"/>
                <a:gd name="connsiteY14" fmla="*/ 97137 h 98976"/>
                <a:gd name="connsiteX15" fmla="*/ 69321 w 106706"/>
                <a:gd name="connsiteY15" fmla="*/ 99080 h 98976"/>
                <a:gd name="connsiteX16" fmla="*/ 87601 w 106706"/>
                <a:gd name="connsiteY16" fmla="*/ 98525 h 98976"/>
                <a:gd name="connsiteX17" fmla="*/ 95962 w 106706"/>
                <a:gd name="connsiteY17" fmla="*/ 98664 h 98976"/>
                <a:gd name="connsiteX18" fmla="*/ 104039 w 106706"/>
                <a:gd name="connsiteY18" fmla="*/ 99080 h 98976"/>
                <a:gd name="connsiteX19" fmla="*/ 106873 w 106706"/>
                <a:gd name="connsiteY19" fmla="*/ 96165 h 98976"/>
                <a:gd name="connsiteX20" fmla="*/ 102906 w 106706"/>
                <a:gd name="connsiteY20" fmla="*/ 94083 h 98976"/>
                <a:gd name="connsiteX21" fmla="*/ 93978 w 106706"/>
                <a:gd name="connsiteY21" fmla="*/ 89641 h 98976"/>
                <a:gd name="connsiteX22" fmla="*/ 81508 w 106706"/>
                <a:gd name="connsiteY22" fmla="*/ 3991 h 98976"/>
                <a:gd name="connsiteX23" fmla="*/ 78107 w 106706"/>
                <a:gd name="connsiteY23" fmla="*/ 104 h 98976"/>
                <a:gd name="connsiteX24" fmla="*/ 73289 w 106706"/>
                <a:gd name="connsiteY24" fmla="*/ 3297 h 98976"/>
                <a:gd name="connsiteX25" fmla="*/ 21281 w 106706"/>
                <a:gd name="connsiteY25" fmla="*/ 82422 h 98976"/>
                <a:gd name="connsiteX26" fmla="*/ 39987 w 106706"/>
                <a:gd name="connsiteY26" fmla="*/ 62433 h 98976"/>
                <a:gd name="connsiteX27" fmla="*/ 69746 w 106706"/>
                <a:gd name="connsiteY27" fmla="*/ 17040 h 98976"/>
                <a:gd name="connsiteX28" fmla="*/ 76406 w 106706"/>
                <a:gd name="connsiteY28" fmla="*/ 62433 h 98976"/>
                <a:gd name="connsiteX29" fmla="*/ 39987 w 106706"/>
                <a:gd name="connsiteY29" fmla="*/ 62433 h 9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6706" h="98976">
                  <a:moveTo>
                    <a:pt x="21281" y="82422"/>
                  </a:moveTo>
                  <a:cubicBezTo>
                    <a:pt x="16322" y="89918"/>
                    <a:pt x="11787" y="93528"/>
                    <a:pt x="3426" y="94083"/>
                  </a:cubicBezTo>
                  <a:cubicBezTo>
                    <a:pt x="2009" y="94222"/>
                    <a:pt x="167" y="94222"/>
                    <a:pt x="167" y="96998"/>
                  </a:cubicBezTo>
                  <a:cubicBezTo>
                    <a:pt x="167" y="98525"/>
                    <a:pt x="1442" y="99080"/>
                    <a:pt x="2151" y="99080"/>
                  </a:cubicBezTo>
                  <a:cubicBezTo>
                    <a:pt x="5835" y="99080"/>
                    <a:pt x="10512" y="98525"/>
                    <a:pt x="14338" y="98525"/>
                  </a:cubicBezTo>
                  <a:cubicBezTo>
                    <a:pt x="18872" y="98525"/>
                    <a:pt x="24682" y="99080"/>
                    <a:pt x="28934" y="99080"/>
                  </a:cubicBezTo>
                  <a:cubicBezTo>
                    <a:pt x="29642" y="99080"/>
                    <a:pt x="31768" y="99080"/>
                    <a:pt x="31768" y="96026"/>
                  </a:cubicBezTo>
                  <a:cubicBezTo>
                    <a:pt x="31768" y="94222"/>
                    <a:pt x="29926" y="94083"/>
                    <a:pt x="29359" y="94083"/>
                  </a:cubicBezTo>
                  <a:cubicBezTo>
                    <a:pt x="28225" y="93944"/>
                    <a:pt x="23124" y="93666"/>
                    <a:pt x="23124" y="89918"/>
                  </a:cubicBezTo>
                  <a:cubicBezTo>
                    <a:pt x="23124" y="88253"/>
                    <a:pt x="24541" y="85893"/>
                    <a:pt x="25249" y="84643"/>
                  </a:cubicBezTo>
                  <a:lnTo>
                    <a:pt x="36586" y="67430"/>
                  </a:lnTo>
                  <a:lnTo>
                    <a:pt x="77115" y="67430"/>
                  </a:lnTo>
                  <a:lnTo>
                    <a:pt x="80516" y="90474"/>
                  </a:lnTo>
                  <a:cubicBezTo>
                    <a:pt x="79949" y="91862"/>
                    <a:pt x="79099" y="94083"/>
                    <a:pt x="70738" y="94083"/>
                  </a:cubicBezTo>
                  <a:cubicBezTo>
                    <a:pt x="69037" y="94083"/>
                    <a:pt x="67053" y="94083"/>
                    <a:pt x="67053" y="97137"/>
                  </a:cubicBezTo>
                  <a:cubicBezTo>
                    <a:pt x="67053" y="97692"/>
                    <a:pt x="67478" y="99080"/>
                    <a:pt x="69321" y="99080"/>
                  </a:cubicBezTo>
                  <a:cubicBezTo>
                    <a:pt x="73430" y="99080"/>
                    <a:pt x="83492" y="98525"/>
                    <a:pt x="87601" y="98525"/>
                  </a:cubicBezTo>
                  <a:cubicBezTo>
                    <a:pt x="90152" y="98525"/>
                    <a:pt x="93411" y="98664"/>
                    <a:pt x="95962" y="98664"/>
                  </a:cubicBezTo>
                  <a:cubicBezTo>
                    <a:pt x="98513" y="98803"/>
                    <a:pt x="101489" y="99080"/>
                    <a:pt x="104039" y="99080"/>
                  </a:cubicBezTo>
                  <a:cubicBezTo>
                    <a:pt x="105882" y="99080"/>
                    <a:pt x="106873" y="97970"/>
                    <a:pt x="106873" y="96165"/>
                  </a:cubicBezTo>
                  <a:cubicBezTo>
                    <a:pt x="106873" y="94083"/>
                    <a:pt x="105173" y="94083"/>
                    <a:pt x="102906" y="94083"/>
                  </a:cubicBezTo>
                  <a:cubicBezTo>
                    <a:pt x="94687" y="94083"/>
                    <a:pt x="94403" y="92972"/>
                    <a:pt x="93978" y="89641"/>
                  </a:cubicBezTo>
                  <a:lnTo>
                    <a:pt x="81508" y="3991"/>
                  </a:lnTo>
                  <a:cubicBezTo>
                    <a:pt x="81083" y="1076"/>
                    <a:pt x="80799" y="104"/>
                    <a:pt x="78107" y="104"/>
                  </a:cubicBezTo>
                  <a:cubicBezTo>
                    <a:pt x="75414" y="104"/>
                    <a:pt x="74564" y="1353"/>
                    <a:pt x="73289" y="3297"/>
                  </a:cubicBezTo>
                  <a:lnTo>
                    <a:pt x="21281" y="82422"/>
                  </a:lnTo>
                  <a:close/>
                  <a:moveTo>
                    <a:pt x="39987" y="62433"/>
                  </a:moveTo>
                  <a:lnTo>
                    <a:pt x="69746" y="17040"/>
                  </a:lnTo>
                  <a:lnTo>
                    <a:pt x="76406" y="62433"/>
                  </a:lnTo>
                  <a:lnTo>
                    <a:pt x="39987" y="62433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形状 159">
              <a:extLst>
                <a:ext uri="{FF2B5EF4-FFF2-40B4-BE49-F238E27FC236}">
                  <a16:creationId xmlns:a16="http://schemas.microsoft.com/office/drawing/2014/main" id="{E2BC0882-5B2B-89A7-276B-EFE53A6FB1D4}"/>
                </a:ext>
              </a:extLst>
            </p:cNvPr>
            <p:cNvSpPr/>
            <p:nvPr>
              <p:custDataLst>
                <p:tags r:id="rId340"/>
              </p:custDataLst>
            </p:nvPr>
          </p:nvSpPr>
          <p:spPr>
            <a:xfrm>
              <a:off x="4174583" y="4280426"/>
              <a:ext cx="134623" cy="132074"/>
            </a:xfrm>
            <a:custGeom>
              <a:avLst/>
              <a:gdLst>
                <a:gd name="connsiteX0" fmla="*/ 71637 w 134623"/>
                <a:gd name="connsiteY0" fmla="*/ 70105 h 132074"/>
                <a:gd name="connsiteX1" fmla="*/ 128118 w 134623"/>
                <a:gd name="connsiteY1" fmla="*/ 70105 h 132074"/>
                <a:gd name="connsiteX2" fmla="*/ 134799 w 134623"/>
                <a:gd name="connsiteY2" fmla="*/ 66138 h 132074"/>
                <a:gd name="connsiteX3" fmla="*/ 128118 w 134623"/>
                <a:gd name="connsiteY3" fmla="*/ 62172 h 132074"/>
                <a:gd name="connsiteX4" fmla="*/ 71637 w 134623"/>
                <a:gd name="connsiteY4" fmla="*/ 62172 h 132074"/>
                <a:gd name="connsiteX5" fmla="*/ 71637 w 134623"/>
                <a:gd name="connsiteY5" fmla="*/ 6646 h 132074"/>
                <a:gd name="connsiteX6" fmla="*/ 67588 w 134623"/>
                <a:gd name="connsiteY6" fmla="*/ 101 h 132074"/>
                <a:gd name="connsiteX7" fmla="*/ 63540 w 134623"/>
                <a:gd name="connsiteY7" fmla="*/ 6646 h 132074"/>
                <a:gd name="connsiteX8" fmla="*/ 63540 w 134623"/>
                <a:gd name="connsiteY8" fmla="*/ 62172 h 132074"/>
                <a:gd name="connsiteX9" fmla="*/ 6856 w 134623"/>
                <a:gd name="connsiteY9" fmla="*/ 62172 h 132074"/>
                <a:gd name="connsiteX10" fmla="*/ 176 w 134623"/>
                <a:gd name="connsiteY10" fmla="*/ 66138 h 132074"/>
                <a:gd name="connsiteX11" fmla="*/ 6856 w 134623"/>
                <a:gd name="connsiteY11" fmla="*/ 70105 h 132074"/>
                <a:gd name="connsiteX12" fmla="*/ 63540 w 134623"/>
                <a:gd name="connsiteY12" fmla="*/ 70105 h 132074"/>
                <a:gd name="connsiteX13" fmla="*/ 63540 w 134623"/>
                <a:gd name="connsiteY13" fmla="*/ 125631 h 132074"/>
                <a:gd name="connsiteX14" fmla="*/ 67588 w 134623"/>
                <a:gd name="connsiteY14" fmla="*/ 132175 h 132074"/>
                <a:gd name="connsiteX15" fmla="*/ 71637 w 134623"/>
                <a:gd name="connsiteY15" fmla="*/ 125631 h 132074"/>
                <a:gd name="connsiteX16" fmla="*/ 71637 w 134623"/>
                <a:gd name="connsiteY16" fmla="*/ 70105 h 13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2074">
                  <a:moveTo>
                    <a:pt x="71637" y="70105"/>
                  </a:moveTo>
                  <a:lnTo>
                    <a:pt x="128118" y="70105"/>
                  </a:lnTo>
                  <a:cubicBezTo>
                    <a:pt x="130952" y="70105"/>
                    <a:pt x="134799" y="70105"/>
                    <a:pt x="134799" y="66138"/>
                  </a:cubicBezTo>
                  <a:cubicBezTo>
                    <a:pt x="134799" y="62172"/>
                    <a:pt x="130952" y="62172"/>
                    <a:pt x="128118" y="62172"/>
                  </a:cubicBezTo>
                  <a:lnTo>
                    <a:pt x="71637" y="62172"/>
                  </a:lnTo>
                  <a:lnTo>
                    <a:pt x="71637" y="6646"/>
                  </a:lnTo>
                  <a:cubicBezTo>
                    <a:pt x="71637" y="3869"/>
                    <a:pt x="71637" y="101"/>
                    <a:pt x="67588" y="101"/>
                  </a:cubicBezTo>
                  <a:cubicBezTo>
                    <a:pt x="63540" y="101"/>
                    <a:pt x="63540" y="3869"/>
                    <a:pt x="63540" y="6646"/>
                  </a:cubicBezTo>
                  <a:lnTo>
                    <a:pt x="63540" y="62172"/>
                  </a:lnTo>
                  <a:lnTo>
                    <a:pt x="6856" y="62172"/>
                  </a:lnTo>
                  <a:cubicBezTo>
                    <a:pt x="4022" y="62172"/>
                    <a:pt x="176" y="62172"/>
                    <a:pt x="176" y="66138"/>
                  </a:cubicBezTo>
                  <a:cubicBezTo>
                    <a:pt x="176" y="70105"/>
                    <a:pt x="4022" y="70105"/>
                    <a:pt x="6856" y="70105"/>
                  </a:cubicBezTo>
                  <a:lnTo>
                    <a:pt x="63540" y="70105"/>
                  </a:lnTo>
                  <a:lnTo>
                    <a:pt x="63540" y="125631"/>
                  </a:lnTo>
                  <a:cubicBezTo>
                    <a:pt x="63540" y="128408"/>
                    <a:pt x="63540" y="132175"/>
                    <a:pt x="67588" y="132175"/>
                  </a:cubicBezTo>
                  <a:cubicBezTo>
                    <a:pt x="71637" y="132175"/>
                    <a:pt x="71637" y="128408"/>
                    <a:pt x="71637" y="125631"/>
                  </a:cubicBezTo>
                  <a:lnTo>
                    <a:pt x="71637" y="7010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形状 160">
              <a:extLst>
                <a:ext uri="{FF2B5EF4-FFF2-40B4-BE49-F238E27FC236}">
                  <a16:creationId xmlns:a16="http://schemas.microsoft.com/office/drawing/2014/main" id="{9A68AF2A-23B5-4E26-1851-B3F260BDF2F8}"/>
                </a:ext>
              </a:extLst>
            </p:cNvPr>
            <p:cNvSpPr/>
            <p:nvPr>
              <p:custDataLst>
                <p:tags r:id="rId341"/>
              </p:custDataLst>
            </p:nvPr>
          </p:nvSpPr>
          <p:spPr>
            <a:xfrm>
              <a:off x="4371557" y="4308388"/>
              <a:ext cx="88871" cy="89834"/>
            </a:xfrm>
            <a:custGeom>
              <a:avLst/>
              <a:gdLst>
                <a:gd name="connsiteX0" fmla="*/ 89057 w 88871"/>
                <a:gd name="connsiteY0" fmla="*/ 13983 h 89834"/>
                <a:gd name="connsiteX1" fmla="*/ 80150 w 88871"/>
                <a:gd name="connsiteY1" fmla="*/ 101 h 89834"/>
                <a:gd name="connsiteX2" fmla="*/ 70230 w 88871"/>
                <a:gd name="connsiteY2" fmla="*/ 9620 h 89834"/>
                <a:gd name="connsiteX3" fmla="*/ 73469 w 88871"/>
                <a:gd name="connsiteY3" fmla="*/ 15569 h 89834"/>
                <a:gd name="connsiteX4" fmla="*/ 80352 w 88871"/>
                <a:gd name="connsiteY4" fmla="*/ 31831 h 89834"/>
                <a:gd name="connsiteX5" fmla="*/ 44318 w 88871"/>
                <a:gd name="connsiteY5" fmla="*/ 85573 h 89834"/>
                <a:gd name="connsiteX6" fmla="*/ 29337 w 88871"/>
                <a:gd name="connsiteY6" fmla="*/ 68320 h 89834"/>
                <a:gd name="connsiteX7" fmla="*/ 41079 w 88871"/>
                <a:gd name="connsiteY7" fmla="*/ 26278 h 89834"/>
                <a:gd name="connsiteX8" fmla="*/ 43508 w 88871"/>
                <a:gd name="connsiteY8" fmla="*/ 16363 h 89834"/>
                <a:gd name="connsiteX9" fmla="*/ 26908 w 88871"/>
                <a:gd name="connsiteY9" fmla="*/ 101 h 89834"/>
                <a:gd name="connsiteX10" fmla="*/ 186 w 88871"/>
                <a:gd name="connsiteY10" fmla="*/ 30641 h 89834"/>
                <a:gd name="connsiteX11" fmla="*/ 2615 w 88871"/>
                <a:gd name="connsiteY11" fmla="*/ 32624 h 89834"/>
                <a:gd name="connsiteX12" fmla="*/ 5854 w 88871"/>
                <a:gd name="connsiteY12" fmla="*/ 29055 h 89834"/>
                <a:gd name="connsiteX13" fmla="*/ 26300 w 88871"/>
                <a:gd name="connsiteY13" fmla="*/ 4464 h 89834"/>
                <a:gd name="connsiteX14" fmla="*/ 31361 w 88871"/>
                <a:gd name="connsiteY14" fmla="*/ 10810 h 89834"/>
                <a:gd name="connsiteX15" fmla="*/ 27920 w 88871"/>
                <a:gd name="connsiteY15" fmla="*/ 24692 h 89834"/>
                <a:gd name="connsiteX16" fmla="*/ 16381 w 88871"/>
                <a:gd name="connsiteY16" fmla="*/ 65345 h 89834"/>
                <a:gd name="connsiteX17" fmla="*/ 43508 w 88871"/>
                <a:gd name="connsiteY17" fmla="*/ 89935 h 89834"/>
                <a:gd name="connsiteX18" fmla="*/ 89057 w 88871"/>
                <a:gd name="connsiteY18" fmla="*/ 13983 h 8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89834">
                  <a:moveTo>
                    <a:pt x="89057" y="13983"/>
                  </a:moveTo>
                  <a:cubicBezTo>
                    <a:pt x="89057" y="3274"/>
                    <a:pt x="83794" y="101"/>
                    <a:pt x="80150" y="101"/>
                  </a:cubicBezTo>
                  <a:cubicBezTo>
                    <a:pt x="75089" y="101"/>
                    <a:pt x="70230" y="5257"/>
                    <a:pt x="70230" y="9620"/>
                  </a:cubicBezTo>
                  <a:cubicBezTo>
                    <a:pt x="70230" y="12198"/>
                    <a:pt x="71242" y="13388"/>
                    <a:pt x="73469" y="15569"/>
                  </a:cubicBezTo>
                  <a:cubicBezTo>
                    <a:pt x="77720" y="19536"/>
                    <a:pt x="80352" y="24692"/>
                    <a:pt x="80352" y="31831"/>
                  </a:cubicBezTo>
                  <a:cubicBezTo>
                    <a:pt x="80352" y="40160"/>
                    <a:pt x="68003" y="85573"/>
                    <a:pt x="44318" y="85573"/>
                  </a:cubicBezTo>
                  <a:cubicBezTo>
                    <a:pt x="33993" y="85573"/>
                    <a:pt x="29337" y="78632"/>
                    <a:pt x="29337" y="68320"/>
                  </a:cubicBezTo>
                  <a:cubicBezTo>
                    <a:pt x="29337" y="57214"/>
                    <a:pt x="34803" y="42738"/>
                    <a:pt x="41079" y="26278"/>
                  </a:cubicBezTo>
                  <a:cubicBezTo>
                    <a:pt x="42496" y="22907"/>
                    <a:pt x="43508" y="20131"/>
                    <a:pt x="43508" y="16363"/>
                  </a:cubicBezTo>
                  <a:cubicBezTo>
                    <a:pt x="43508" y="7439"/>
                    <a:pt x="37030" y="101"/>
                    <a:pt x="26908" y="101"/>
                  </a:cubicBezTo>
                  <a:cubicBezTo>
                    <a:pt x="7878" y="101"/>
                    <a:pt x="186" y="28856"/>
                    <a:pt x="186" y="30641"/>
                  </a:cubicBezTo>
                  <a:cubicBezTo>
                    <a:pt x="186" y="32624"/>
                    <a:pt x="2210" y="32624"/>
                    <a:pt x="2615" y="32624"/>
                  </a:cubicBezTo>
                  <a:cubicBezTo>
                    <a:pt x="4639" y="32624"/>
                    <a:pt x="4842" y="32227"/>
                    <a:pt x="5854" y="29055"/>
                  </a:cubicBezTo>
                  <a:cubicBezTo>
                    <a:pt x="11725" y="9025"/>
                    <a:pt x="20430" y="4464"/>
                    <a:pt x="26300" y="4464"/>
                  </a:cubicBezTo>
                  <a:cubicBezTo>
                    <a:pt x="27920" y="4464"/>
                    <a:pt x="31361" y="4464"/>
                    <a:pt x="31361" y="10810"/>
                  </a:cubicBezTo>
                  <a:cubicBezTo>
                    <a:pt x="31361" y="15768"/>
                    <a:pt x="29337" y="21122"/>
                    <a:pt x="27920" y="24692"/>
                  </a:cubicBezTo>
                  <a:cubicBezTo>
                    <a:pt x="19013" y="47696"/>
                    <a:pt x="16381" y="56818"/>
                    <a:pt x="16381" y="65345"/>
                  </a:cubicBezTo>
                  <a:cubicBezTo>
                    <a:pt x="16381" y="86763"/>
                    <a:pt x="34196" y="89935"/>
                    <a:pt x="43508" y="89935"/>
                  </a:cubicBezTo>
                  <a:cubicBezTo>
                    <a:pt x="77518" y="89935"/>
                    <a:pt x="89057" y="24295"/>
                    <a:pt x="89057" y="13983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形状 161">
              <a:extLst>
                <a:ext uri="{FF2B5EF4-FFF2-40B4-BE49-F238E27FC236}">
                  <a16:creationId xmlns:a16="http://schemas.microsoft.com/office/drawing/2014/main" id="{92929E49-7F20-20DF-D1D7-39C19AD3B832}"/>
                </a:ext>
              </a:extLst>
            </p:cNvPr>
            <p:cNvSpPr/>
            <p:nvPr>
              <p:custDataLst>
                <p:tags r:id="rId342"/>
              </p:custDataLst>
            </p:nvPr>
          </p:nvSpPr>
          <p:spPr>
            <a:xfrm>
              <a:off x="4480005" y="4231901"/>
              <a:ext cx="62635" cy="92174"/>
            </a:xfrm>
            <a:custGeom>
              <a:avLst/>
              <a:gdLst>
                <a:gd name="connsiteX0" fmla="*/ 62826 w 62635"/>
                <a:gd name="connsiteY0" fmla="*/ 67007 h 92174"/>
                <a:gd name="connsiteX1" fmla="*/ 58008 w 62635"/>
                <a:gd name="connsiteY1" fmla="*/ 67007 h 92174"/>
                <a:gd name="connsiteX2" fmla="*/ 54323 w 62635"/>
                <a:gd name="connsiteY2" fmla="*/ 79640 h 92174"/>
                <a:gd name="connsiteX3" fmla="*/ 40294 w 62635"/>
                <a:gd name="connsiteY3" fmla="*/ 80473 h 92174"/>
                <a:gd name="connsiteX4" fmla="*/ 14220 w 62635"/>
                <a:gd name="connsiteY4" fmla="*/ 80473 h 92174"/>
                <a:gd name="connsiteX5" fmla="*/ 42562 w 62635"/>
                <a:gd name="connsiteY5" fmla="*/ 57151 h 92174"/>
                <a:gd name="connsiteX6" fmla="*/ 62826 w 62635"/>
                <a:gd name="connsiteY6" fmla="*/ 27167 h 92174"/>
                <a:gd name="connsiteX7" fmla="*/ 29666 w 62635"/>
                <a:gd name="connsiteY7" fmla="*/ 98 h 92174"/>
                <a:gd name="connsiteX8" fmla="*/ 191 w 62635"/>
                <a:gd name="connsiteY8" fmla="*/ 24946 h 92174"/>
                <a:gd name="connsiteX9" fmla="*/ 7701 w 62635"/>
                <a:gd name="connsiteY9" fmla="*/ 32720 h 92174"/>
                <a:gd name="connsiteX10" fmla="*/ 15212 w 62635"/>
                <a:gd name="connsiteY10" fmla="*/ 25362 h 92174"/>
                <a:gd name="connsiteX11" fmla="*/ 6851 w 62635"/>
                <a:gd name="connsiteY11" fmla="*/ 18005 h 92174"/>
                <a:gd name="connsiteX12" fmla="*/ 27541 w 62635"/>
                <a:gd name="connsiteY12" fmla="*/ 5095 h 92174"/>
                <a:gd name="connsiteX13" fmla="*/ 49080 w 62635"/>
                <a:gd name="connsiteY13" fmla="*/ 27167 h 92174"/>
                <a:gd name="connsiteX14" fmla="*/ 35760 w 62635"/>
                <a:gd name="connsiteY14" fmla="*/ 53820 h 92174"/>
                <a:gd name="connsiteX15" fmla="*/ 1608 w 62635"/>
                <a:gd name="connsiteY15" fmla="*/ 86858 h 92174"/>
                <a:gd name="connsiteX16" fmla="*/ 191 w 62635"/>
                <a:gd name="connsiteY16" fmla="*/ 92272 h 92174"/>
                <a:gd name="connsiteX17" fmla="*/ 58575 w 62635"/>
                <a:gd name="connsiteY17" fmla="*/ 92272 h 92174"/>
                <a:gd name="connsiteX18" fmla="*/ 62826 w 62635"/>
                <a:gd name="connsiteY18" fmla="*/ 67007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826" y="67007"/>
                  </a:moveTo>
                  <a:lnTo>
                    <a:pt x="58008" y="67007"/>
                  </a:lnTo>
                  <a:cubicBezTo>
                    <a:pt x="57583" y="70061"/>
                    <a:pt x="56166" y="78251"/>
                    <a:pt x="54323" y="79640"/>
                  </a:cubicBezTo>
                  <a:cubicBezTo>
                    <a:pt x="53190" y="80473"/>
                    <a:pt x="42278" y="80473"/>
                    <a:pt x="40294" y="80473"/>
                  </a:cubicBezTo>
                  <a:lnTo>
                    <a:pt x="14220" y="80473"/>
                  </a:lnTo>
                  <a:cubicBezTo>
                    <a:pt x="29099" y="67563"/>
                    <a:pt x="34059" y="63676"/>
                    <a:pt x="42562" y="57151"/>
                  </a:cubicBezTo>
                  <a:cubicBezTo>
                    <a:pt x="53048" y="48961"/>
                    <a:pt x="62826" y="40355"/>
                    <a:pt x="62826" y="27167"/>
                  </a:cubicBezTo>
                  <a:cubicBezTo>
                    <a:pt x="62826" y="10370"/>
                    <a:pt x="47805" y="98"/>
                    <a:pt x="29666" y="98"/>
                  </a:cubicBezTo>
                  <a:cubicBezTo>
                    <a:pt x="12094" y="98"/>
                    <a:pt x="191" y="12175"/>
                    <a:pt x="191" y="24946"/>
                  </a:cubicBezTo>
                  <a:cubicBezTo>
                    <a:pt x="191" y="32026"/>
                    <a:pt x="6284" y="32720"/>
                    <a:pt x="7701" y="32720"/>
                  </a:cubicBezTo>
                  <a:cubicBezTo>
                    <a:pt x="11102" y="32720"/>
                    <a:pt x="15212" y="30360"/>
                    <a:pt x="15212" y="25362"/>
                  </a:cubicBezTo>
                  <a:cubicBezTo>
                    <a:pt x="15212" y="22864"/>
                    <a:pt x="14220" y="18005"/>
                    <a:pt x="6851" y="18005"/>
                  </a:cubicBezTo>
                  <a:cubicBezTo>
                    <a:pt x="11244" y="8149"/>
                    <a:pt x="20880" y="5095"/>
                    <a:pt x="27541" y="5095"/>
                  </a:cubicBezTo>
                  <a:cubicBezTo>
                    <a:pt x="41711" y="5095"/>
                    <a:pt x="49080" y="15923"/>
                    <a:pt x="49080" y="27167"/>
                  </a:cubicBezTo>
                  <a:cubicBezTo>
                    <a:pt x="49080" y="39244"/>
                    <a:pt x="40294" y="48822"/>
                    <a:pt x="35760" y="53820"/>
                  </a:cubicBezTo>
                  <a:lnTo>
                    <a:pt x="1608" y="86858"/>
                  </a:lnTo>
                  <a:cubicBezTo>
                    <a:pt x="191" y="88107"/>
                    <a:pt x="191" y="88385"/>
                    <a:pt x="191" y="92272"/>
                  </a:cubicBezTo>
                  <a:lnTo>
                    <a:pt x="58575" y="92272"/>
                  </a:lnTo>
                  <a:lnTo>
                    <a:pt x="62826" y="6700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形状 162">
              <a:extLst>
                <a:ext uri="{FF2B5EF4-FFF2-40B4-BE49-F238E27FC236}">
                  <a16:creationId xmlns:a16="http://schemas.microsoft.com/office/drawing/2014/main" id="{F6773476-AE2A-69E8-CB84-CF52EC5EAB41}"/>
                </a:ext>
              </a:extLst>
            </p:cNvPr>
            <p:cNvSpPr/>
            <p:nvPr>
              <p:custDataLst>
                <p:tags r:id="rId343"/>
              </p:custDataLst>
            </p:nvPr>
          </p:nvSpPr>
          <p:spPr>
            <a:xfrm>
              <a:off x="4473734" y="4355865"/>
              <a:ext cx="81765" cy="124657"/>
            </a:xfrm>
            <a:custGeom>
              <a:avLst/>
              <a:gdLst>
                <a:gd name="connsiteX0" fmla="*/ 59991 w 81765"/>
                <a:gd name="connsiteY0" fmla="*/ 1909 h 124657"/>
                <a:gd name="connsiteX1" fmla="*/ 57582 w 81765"/>
                <a:gd name="connsiteY1" fmla="*/ 104 h 124657"/>
                <a:gd name="connsiteX2" fmla="*/ 54748 w 81765"/>
                <a:gd name="connsiteY2" fmla="*/ 3158 h 124657"/>
                <a:gd name="connsiteX3" fmla="*/ 46671 w 81765"/>
                <a:gd name="connsiteY3" fmla="*/ 34947 h 124657"/>
                <a:gd name="connsiteX4" fmla="*/ 190 w 81765"/>
                <a:gd name="connsiteY4" fmla="*/ 72289 h 124657"/>
                <a:gd name="connsiteX5" fmla="*/ 30516 w 81765"/>
                <a:gd name="connsiteY5" fmla="*/ 97970 h 124657"/>
                <a:gd name="connsiteX6" fmla="*/ 27257 w 81765"/>
                <a:gd name="connsiteY6" fmla="*/ 111019 h 124657"/>
                <a:gd name="connsiteX7" fmla="*/ 24281 w 81765"/>
                <a:gd name="connsiteY7" fmla="*/ 123096 h 124657"/>
                <a:gd name="connsiteX8" fmla="*/ 26548 w 81765"/>
                <a:gd name="connsiteY8" fmla="*/ 124761 h 124657"/>
                <a:gd name="connsiteX9" fmla="*/ 29524 w 81765"/>
                <a:gd name="connsiteY9" fmla="*/ 121430 h 124657"/>
                <a:gd name="connsiteX10" fmla="*/ 35476 w 81765"/>
                <a:gd name="connsiteY10" fmla="*/ 98109 h 124657"/>
                <a:gd name="connsiteX11" fmla="*/ 81956 w 81765"/>
                <a:gd name="connsiteY11" fmla="*/ 60767 h 124657"/>
                <a:gd name="connsiteX12" fmla="*/ 51631 w 81765"/>
                <a:gd name="connsiteY12" fmla="*/ 35086 h 124657"/>
                <a:gd name="connsiteX13" fmla="*/ 59991 w 81765"/>
                <a:gd name="connsiteY13" fmla="*/ 1909 h 124657"/>
                <a:gd name="connsiteX14" fmla="*/ 31508 w 81765"/>
                <a:gd name="connsiteY14" fmla="*/ 94083 h 124657"/>
                <a:gd name="connsiteX15" fmla="*/ 10535 w 81765"/>
                <a:gd name="connsiteY15" fmla="*/ 74649 h 124657"/>
                <a:gd name="connsiteX16" fmla="*/ 45537 w 81765"/>
                <a:gd name="connsiteY16" fmla="*/ 38973 h 124657"/>
                <a:gd name="connsiteX17" fmla="*/ 31508 w 81765"/>
                <a:gd name="connsiteY17" fmla="*/ 94083 h 124657"/>
                <a:gd name="connsiteX18" fmla="*/ 50497 w 81765"/>
                <a:gd name="connsiteY18" fmla="*/ 38973 h 124657"/>
                <a:gd name="connsiteX19" fmla="*/ 71612 w 81765"/>
                <a:gd name="connsiteY19" fmla="*/ 58407 h 124657"/>
                <a:gd name="connsiteX20" fmla="*/ 36468 w 81765"/>
                <a:gd name="connsiteY20" fmla="*/ 94083 h 124657"/>
                <a:gd name="connsiteX21" fmla="*/ 50497 w 81765"/>
                <a:gd name="connsiteY21" fmla="*/ 38973 h 12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657">
                  <a:moveTo>
                    <a:pt x="59991" y="1909"/>
                  </a:moveTo>
                  <a:cubicBezTo>
                    <a:pt x="59991" y="104"/>
                    <a:pt x="58291" y="104"/>
                    <a:pt x="57582" y="104"/>
                  </a:cubicBezTo>
                  <a:cubicBezTo>
                    <a:pt x="55457" y="104"/>
                    <a:pt x="55315" y="798"/>
                    <a:pt x="54748" y="3158"/>
                  </a:cubicBezTo>
                  <a:lnTo>
                    <a:pt x="46671" y="34947"/>
                  </a:lnTo>
                  <a:cubicBezTo>
                    <a:pt x="21588" y="36058"/>
                    <a:pt x="190" y="53687"/>
                    <a:pt x="190" y="72289"/>
                  </a:cubicBezTo>
                  <a:cubicBezTo>
                    <a:pt x="190" y="87975"/>
                    <a:pt x="14786" y="97415"/>
                    <a:pt x="30516" y="97970"/>
                  </a:cubicBezTo>
                  <a:cubicBezTo>
                    <a:pt x="29382" y="102273"/>
                    <a:pt x="28390" y="106715"/>
                    <a:pt x="27257" y="111019"/>
                  </a:cubicBezTo>
                  <a:cubicBezTo>
                    <a:pt x="25556" y="117543"/>
                    <a:pt x="24281" y="122679"/>
                    <a:pt x="24281" y="123096"/>
                  </a:cubicBezTo>
                  <a:cubicBezTo>
                    <a:pt x="24281" y="124761"/>
                    <a:pt x="26123" y="124761"/>
                    <a:pt x="26548" y="124761"/>
                  </a:cubicBezTo>
                  <a:cubicBezTo>
                    <a:pt x="28674" y="124761"/>
                    <a:pt x="28816" y="124345"/>
                    <a:pt x="29524" y="121430"/>
                  </a:cubicBezTo>
                  <a:lnTo>
                    <a:pt x="35476" y="98109"/>
                  </a:lnTo>
                  <a:cubicBezTo>
                    <a:pt x="59708" y="97137"/>
                    <a:pt x="81956" y="79646"/>
                    <a:pt x="81956" y="60767"/>
                  </a:cubicBezTo>
                  <a:cubicBezTo>
                    <a:pt x="81956" y="46191"/>
                    <a:pt x="68919" y="35780"/>
                    <a:pt x="51631" y="35086"/>
                  </a:cubicBezTo>
                  <a:lnTo>
                    <a:pt x="59991" y="1909"/>
                  </a:lnTo>
                  <a:close/>
                  <a:moveTo>
                    <a:pt x="31508" y="94083"/>
                  </a:moveTo>
                  <a:cubicBezTo>
                    <a:pt x="20596" y="93528"/>
                    <a:pt x="10535" y="87697"/>
                    <a:pt x="10535" y="74649"/>
                  </a:cubicBezTo>
                  <a:cubicBezTo>
                    <a:pt x="10535" y="60767"/>
                    <a:pt x="21305" y="41194"/>
                    <a:pt x="45537" y="38973"/>
                  </a:cubicBezTo>
                  <a:lnTo>
                    <a:pt x="31508" y="94083"/>
                  </a:lnTo>
                  <a:close/>
                  <a:moveTo>
                    <a:pt x="50497" y="38973"/>
                  </a:moveTo>
                  <a:cubicBezTo>
                    <a:pt x="61409" y="39389"/>
                    <a:pt x="71612" y="45220"/>
                    <a:pt x="71612" y="58407"/>
                  </a:cubicBezTo>
                  <a:cubicBezTo>
                    <a:pt x="71612" y="73538"/>
                    <a:pt x="59425" y="92140"/>
                    <a:pt x="36468" y="94083"/>
                  </a:cubicBezTo>
                  <a:lnTo>
                    <a:pt x="50497" y="38973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形状 163">
              <a:extLst>
                <a:ext uri="{FF2B5EF4-FFF2-40B4-BE49-F238E27FC236}">
                  <a16:creationId xmlns:a16="http://schemas.microsoft.com/office/drawing/2014/main" id="{13ADD843-2A6C-1FE1-523C-4B54C8F93FAC}"/>
                </a:ext>
              </a:extLst>
            </p:cNvPr>
            <p:cNvSpPr/>
            <p:nvPr>
              <p:custDataLst>
                <p:tags r:id="rId344"/>
              </p:custDataLst>
            </p:nvPr>
          </p:nvSpPr>
          <p:spPr>
            <a:xfrm>
              <a:off x="4582411" y="4308388"/>
              <a:ext cx="99398" cy="89834"/>
            </a:xfrm>
            <a:custGeom>
              <a:avLst/>
              <a:gdLst>
                <a:gd name="connsiteX0" fmla="*/ 1005 w 99398"/>
                <a:gd name="connsiteY0" fmla="*/ 80020 h 89834"/>
                <a:gd name="connsiteX1" fmla="*/ 196 w 99398"/>
                <a:gd name="connsiteY1" fmla="*/ 84581 h 89834"/>
                <a:gd name="connsiteX2" fmla="*/ 6066 w 99398"/>
                <a:gd name="connsiteY2" fmla="*/ 89935 h 89834"/>
                <a:gd name="connsiteX3" fmla="*/ 14974 w 99398"/>
                <a:gd name="connsiteY3" fmla="*/ 78830 h 89834"/>
                <a:gd name="connsiteX4" fmla="*/ 24489 w 99398"/>
                <a:gd name="connsiteY4" fmla="*/ 42143 h 89834"/>
                <a:gd name="connsiteX5" fmla="*/ 59106 w 99398"/>
                <a:gd name="connsiteY5" fmla="*/ 58999 h 89834"/>
                <a:gd name="connsiteX6" fmla="*/ 58701 w 99398"/>
                <a:gd name="connsiteY6" fmla="*/ 63362 h 89834"/>
                <a:gd name="connsiteX7" fmla="*/ 57689 w 99398"/>
                <a:gd name="connsiteY7" fmla="*/ 70303 h 89834"/>
                <a:gd name="connsiteX8" fmla="*/ 76313 w 99398"/>
                <a:gd name="connsiteY8" fmla="*/ 89935 h 89834"/>
                <a:gd name="connsiteX9" fmla="*/ 92104 w 99398"/>
                <a:gd name="connsiteY9" fmla="*/ 79623 h 89834"/>
                <a:gd name="connsiteX10" fmla="*/ 99594 w 99398"/>
                <a:gd name="connsiteY10" fmla="*/ 59396 h 89834"/>
                <a:gd name="connsiteX11" fmla="*/ 97165 w 99398"/>
                <a:gd name="connsiteY11" fmla="*/ 57413 h 89834"/>
                <a:gd name="connsiteX12" fmla="*/ 94331 w 99398"/>
                <a:gd name="connsiteY12" fmla="*/ 60982 h 89834"/>
                <a:gd name="connsiteX13" fmla="*/ 76718 w 99398"/>
                <a:gd name="connsiteY13" fmla="*/ 85573 h 89834"/>
                <a:gd name="connsiteX14" fmla="*/ 70240 w 99398"/>
                <a:gd name="connsiteY14" fmla="*/ 76054 h 89834"/>
                <a:gd name="connsiteX15" fmla="*/ 71860 w 99398"/>
                <a:gd name="connsiteY15" fmla="*/ 64948 h 89834"/>
                <a:gd name="connsiteX16" fmla="*/ 72872 w 99398"/>
                <a:gd name="connsiteY16" fmla="*/ 58404 h 89834"/>
                <a:gd name="connsiteX17" fmla="*/ 33598 w 99398"/>
                <a:gd name="connsiteY17" fmla="*/ 37978 h 89834"/>
                <a:gd name="connsiteX18" fmla="*/ 52223 w 99398"/>
                <a:gd name="connsiteY18" fmla="*/ 24493 h 89834"/>
                <a:gd name="connsiteX19" fmla="*/ 75504 w 99398"/>
                <a:gd name="connsiteY19" fmla="*/ 8629 h 89834"/>
                <a:gd name="connsiteX20" fmla="*/ 74491 w 99398"/>
                <a:gd name="connsiteY20" fmla="*/ 12991 h 89834"/>
                <a:gd name="connsiteX21" fmla="*/ 82184 w 99398"/>
                <a:gd name="connsiteY21" fmla="*/ 19932 h 89834"/>
                <a:gd name="connsiteX22" fmla="*/ 93116 w 99398"/>
                <a:gd name="connsiteY22" fmla="*/ 9224 h 89834"/>
                <a:gd name="connsiteX23" fmla="*/ 85018 w 99398"/>
                <a:gd name="connsiteY23" fmla="*/ 2283 h 89834"/>
                <a:gd name="connsiteX24" fmla="*/ 51818 w 99398"/>
                <a:gd name="connsiteY24" fmla="*/ 19536 h 89834"/>
                <a:gd name="connsiteX25" fmla="*/ 25906 w 99398"/>
                <a:gd name="connsiteY25" fmla="*/ 36392 h 89834"/>
                <a:gd name="connsiteX26" fmla="*/ 29954 w 99398"/>
                <a:gd name="connsiteY26" fmla="*/ 20924 h 89834"/>
                <a:gd name="connsiteX27" fmla="*/ 33598 w 99398"/>
                <a:gd name="connsiteY27" fmla="*/ 5456 h 89834"/>
                <a:gd name="connsiteX28" fmla="*/ 27728 w 99398"/>
                <a:gd name="connsiteY28" fmla="*/ 101 h 89834"/>
                <a:gd name="connsiteX29" fmla="*/ 19630 w 99398"/>
                <a:gd name="connsiteY29" fmla="*/ 7240 h 89834"/>
                <a:gd name="connsiteX30" fmla="*/ 1005 w 99398"/>
                <a:gd name="connsiteY30" fmla="*/ 80020 h 8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89834">
                  <a:moveTo>
                    <a:pt x="1005" y="80020"/>
                  </a:moveTo>
                  <a:cubicBezTo>
                    <a:pt x="196" y="82796"/>
                    <a:pt x="196" y="83193"/>
                    <a:pt x="196" y="84581"/>
                  </a:cubicBezTo>
                  <a:cubicBezTo>
                    <a:pt x="196" y="88151"/>
                    <a:pt x="3030" y="89935"/>
                    <a:pt x="6066" y="89935"/>
                  </a:cubicBezTo>
                  <a:cubicBezTo>
                    <a:pt x="12140" y="89935"/>
                    <a:pt x="13354" y="85176"/>
                    <a:pt x="14974" y="78830"/>
                  </a:cubicBezTo>
                  <a:cubicBezTo>
                    <a:pt x="16998" y="71691"/>
                    <a:pt x="15784" y="75459"/>
                    <a:pt x="24489" y="42143"/>
                  </a:cubicBezTo>
                  <a:cubicBezTo>
                    <a:pt x="41494" y="42738"/>
                    <a:pt x="59106" y="46109"/>
                    <a:pt x="59106" y="58999"/>
                  </a:cubicBezTo>
                  <a:cubicBezTo>
                    <a:pt x="59106" y="60387"/>
                    <a:pt x="59106" y="61379"/>
                    <a:pt x="58701" y="63362"/>
                  </a:cubicBezTo>
                  <a:cubicBezTo>
                    <a:pt x="57891" y="66535"/>
                    <a:pt x="57689" y="68716"/>
                    <a:pt x="57689" y="70303"/>
                  </a:cubicBezTo>
                  <a:cubicBezTo>
                    <a:pt x="57689" y="82003"/>
                    <a:pt x="65787" y="89935"/>
                    <a:pt x="76313" y="89935"/>
                  </a:cubicBezTo>
                  <a:cubicBezTo>
                    <a:pt x="82792" y="89935"/>
                    <a:pt x="88055" y="86366"/>
                    <a:pt x="92104" y="79623"/>
                  </a:cubicBezTo>
                  <a:cubicBezTo>
                    <a:pt x="97165" y="71294"/>
                    <a:pt x="99594" y="59792"/>
                    <a:pt x="99594" y="59396"/>
                  </a:cubicBezTo>
                  <a:cubicBezTo>
                    <a:pt x="99594" y="57413"/>
                    <a:pt x="97772" y="57413"/>
                    <a:pt x="97165" y="57413"/>
                  </a:cubicBezTo>
                  <a:cubicBezTo>
                    <a:pt x="95140" y="57413"/>
                    <a:pt x="94938" y="58206"/>
                    <a:pt x="94331" y="60982"/>
                  </a:cubicBezTo>
                  <a:cubicBezTo>
                    <a:pt x="90484" y="74666"/>
                    <a:pt x="85828" y="85573"/>
                    <a:pt x="76718" y="85573"/>
                  </a:cubicBezTo>
                  <a:cubicBezTo>
                    <a:pt x="72467" y="85573"/>
                    <a:pt x="70240" y="82995"/>
                    <a:pt x="70240" y="76054"/>
                  </a:cubicBezTo>
                  <a:cubicBezTo>
                    <a:pt x="70240" y="73079"/>
                    <a:pt x="71050" y="68320"/>
                    <a:pt x="71860" y="64948"/>
                  </a:cubicBezTo>
                  <a:cubicBezTo>
                    <a:pt x="72265" y="63164"/>
                    <a:pt x="72872" y="60586"/>
                    <a:pt x="72872" y="58404"/>
                  </a:cubicBezTo>
                  <a:cubicBezTo>
                    <a:pt x="72872" y="39763"/>
                    <a:pt x="44935" y="38375"/>
                    <a:pt x="33598" y="37978"/>
                  </a:cubicBezTo>
                  <a:cubicBezTo>
                    <a:pt x="40279" y="34409"/>
                    <a:pt x="46757" y="29055"/>
                    <a:pt x="52223" y="24493"/>
                  </a:cubicBezTo>
                  <a:cubicBezTo>
                    <a:pt x="61535" y="16759"/>
                    <a:pt x="67406" y="12000"/>
                    <a:pt x="75504" y="8629"/>
                  </a:cubicBezTo>
                  <a:cubicBezTo>
                    <a:pt x="75099" y="9620"/>
                    <a:pt x="74491" y="12000"/>
                    <a:pt x="74491" y="12991"/>
                  </a:cubicBezTo>
                  <a:cubicBezTo>
                    <a:pt x="74491" y="15371"/>
                    <a:pt x="75909" y="19932"/>
                    <a:pt x="82184" y="19932"/>
                  </a:cubicBezTo>
                  <a:cubicBezTo>
                    <a:pt x="88662" y="19932"/>
                    <a:pt x="93116" y="14181"/>
                    <a:pt x="93116" y="9224"/>
                  </a:cubicBezTo>
                  <a:cubicBezTo>
                    <a:pt x="93116" y="7439"/>
                    <a:pt x="92306" y="2283"/>
                    <a:pt x="85018" y="2283"/>
                  </a:cubicBezTo>
                  <a:cubicBezTo>
                    <a:pt x="72669" y="2283"/>
                    <a:pt x="60725" y="12198"/>
                    <a:pt x="51818" y="19536"/>
                  </a:cubicBezTo>
                  <a:cubicBezTo>
                    <a:pt x="38052" y="31038"/>
                    <a:pt x="33194" y="34012"/>
                    <a:pt x="25906" y="36392"/>
                  </a:cubicBezTo>
                  <a:cubicBezTo>
                    <a:pt x="26513" y="34211"/>
                    <a:pt x="28942" y="24295"/>
                    <a:pt x="29954" y="20924"/>
                  </a:cubicBezTo>
                  <a:cubicBezTo>
                    <a:pt x="31169" y="15768"/>
                    <a:pt x="33598" y="6447"/>
                    <a:pt x="33598" y="5456"/>
                  </a:cubicBezTo>
                  <a:cubicBezTo>
                    <a:pt x="33598" y="2084"/>
                    <a:pt x="31169" y="101"/>
                    <a:pt x="27728" y="101"/>
                  </a:cubicBezTo>
                  <a:cubicBezTo>
                    <a:pt x="27120" y="101"/>
                    <a:pt x="21452" y="101"/>
                    <a:pt x="19630" y="7240"/>
                  </a:cubicBezTo>
                  <a:lnTo>
                    <a:pt x="1005" y="8002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形状 164">
              <a:extLst>
                <a:ext uri="{FF2B5EF4-FFF2-40B4-BE49-F238E27FC236}">
                  <a16:creationId xmlns:a16="http://schemas.microsoft.com/office/drawing/2014/main" id="{6AB2940B-E275-5343-509D-88691AB37124}"/>
                </a:ext>
              </a:extLst>
            </p:cNvPr>
            <p:cNvSpPr/>
            <p:nvPr>
              <p:custDataLst>
                <p:tags r:id="rId345"/>
              </p:custDataLst>
            </p:nvPr>
          </p:nvSpPr>
          <p:spPr>
            <a:xfrm>
              <a:off x="4703361" y="4333613"/>
              <a:ext cx="51581" cy="92174"/>
            </a:xfrm>
            <a:custGeom>
              <a:avLst/>
              <a:gdLst>
                <a:gd name="connsiteX0" fmla="*/ 32228 w 51581"/>
                <a:gd name="connsiteY0" fmla="*/ 3990 h 92174"/>
                <a:gd name="connsiteX1" fmla="*/ 27976 w 51581"/>
                <a:gd name="connsiteY1" fmla="*/ 103 h 92174"/>
                <a:gd name="connsiteX2" fmla="*/ 201 w 51581"/>
                <a:gd name="connsiteY2" fmla="*/ 8987 h 92174"/>
                <a:gd name="connsiteX3" fmla="*/ 201 w 51581"/>
                <a:gd name="connsiteY3" fmla="*/ 13984 h 92174"/>
                <a:gd name="connsiteX4" fmla="*/ 20749 w 51581"/>
                <a:gd name="connsiteY4" fmla="*/ 10098 h 92174"/>
                <a:gd name="connsiteX5" fmla="*/ 20749 w 51581"/>
                <a:gd name="connsiteY5" fmla="*/ 80894 h 92174"/>
                <a:gd name="connsiteX6" fmla="*/ 6578 w 51581"/>
                <a:gd name="connsiteY6" fmla="*/ 87280 h 92174"/>
                <a:gd name="connsiteX7" fmla="*/ 1193 w 51581"/>
                <a:gd name="connsiteY7" fmla="*/ 87280 h 92174"/>
                <a:gd name="connsiteX8" fmla="*/ 1193 w 51581"/>
                <a:gd name="connsiteY8" fmla="*/ 92277 h 92174"/>
                <a:gd name="connsiteX9" fmla="*/ 26418 w 51581"/>
                <a:gd name="connsiteY9" fmla="*/ 91722 h 92174"/>
                <a:gd name="connsiteX10" fmla="*/ 51783 w 51581"/>
                <a:gd name="connsiteY10" fmla="*/ 92277 h 92174"/>
                <a:gd name="connsiteX11" fmla="*/ 51783 w 51581"/>
                <a:gd name="connsiteY11" fmla="*/ 87280 h 92174"/>
                <a:gd name="connsiteX12" fmla="*/ 46398 w 51581"/>
                <a:gd name="connsiteY12" fmla="*/ 87280 h 92174"/>
                <a:gd name="connsiteX13" fmla="*/ 32228 w 51581"/>
                <a:gd name="connsiteY13" fmla="*/ 80894 h 92174"/>
                <a:gd name="connsiteX14" fmla="*/ 32228 w 51581"/>
                <a:gd name="connsiteY14" fmla="*/ 3990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2174">
                  <a:moveTo>
                    <a:pt x="32228" y="3990"/>
                  </a:moveTo>
                  <a:cubicBezTo>
                    <a:pt x="32228" y="242"/>
                    <a:pt x="31944" y="103"/>
                    <a:pt x="27976" y="103"/>
                  </a:cubicBezTo>
                  <a:cubicBezTo>
                    <a:pt x="18907" y="8848"/>
                    <a:pt x="6011" y="8987"/>
                    <a:pt x="201" y="8987"/>
                  </a:cubicBezTo>
                  <a:lnTo>
                    <a:pt x="201" y="13984"/>
                  </a:lnTo>
                  <a:cubicBezTo>
                    <a:pt x="3602" y="13984"/>
                    <a:pt x="12955" y="13984"/>
                    <a:pt x="20749" y="10098"/>
                  </a:cubicBezTo>
                  <a:lnTo>
                    <a:pt x="20749" y="80894"/>
                  </a:lnTo>
                  <a:cubicBezTo>
                    <a:pt x="20749" y="85475"/>
                    <a:pt x="20749" y="87280"/>
                    <a:pt x="6578" y="87280"/>
                  </a:cubicBezTo>
                  <a:lnTo>
                    <a:pt x="1193" y="87280"/>
                  </a:lnTo>
                  <a:lnTo>
                    <a:pt x="1193" y="92277"/>
                  </a:lnTo>
                  <a:cubicBezTo>
                    <a:pt x="3744" y="92138"/>
                    <a:pt x="21174" y="91722"/>
                    <a:pt x="26418" y="91722"/>
                  </a:cubicBezTo>
                  <a:cubicBezTo>
                    <a:pt x="30810" y="91722"/>
                    <a:pt x="48666" y="92138"/>
                    <a:pt x="51783" y="92277"/>
                  </a:cubicBezTo>
                  <a:lnTo>
                    <a:pt x="51783" y="87280"/>
                  </a:lnTo>
                  <a:lnTo>
                    <a:pt x="46398" y="87280"/>
                  </a:lnTo>
                  <a:cubicBezTo>
                    <a:pt x="32228" y="87280"/>
                    <a:pt x="32228" y="85475"/>
                    <a:pt x="32228" y="80894"/>
                  </a:cubicBezTo>
                  <a:lnTo>
                    <a:pt x="32228" y="399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形状 165">
              <a:extLst>
                <a:ext uri="{FF2B5EF4-FFF2-40B4-BE49-F238E27FC236}">
                  <a16:creationId xmlns:a16="http://schemas.microsoft.com/office/drawing/2014/main" id="{AB308932-4AB5-53A5-5D7F-ACCE2F4D05A7}"/>
                </a:ext>
              </a:extLst>
            </p:cNvPr>
            <p:cNvSpPr/>
            <p:nvPr>
              <p:custDataLst>
                <p:tags r:id="rId346"/>
              </p:custDataLst>
            </p:nvPr>
          </p:nvSpPr>
          <p:spPr>
            <a:xfrm>
              <a:off x="4777538" y="4333613"/>
              <a:ext cx="62635" cy="92174"/>
            </a:xfrm>
            <a:custGeom>
              <a:avLst/>
              <a:gdLst>
                <a:gd name="connsiteX0" fmla="*/ 62841 w 62635"/>
                <a:gd name="connsiteY0" fmla="*/ 67012 h 92174"/>
                <a:gd name="connsiteX1" fmla="*/ 58022 w 62635"/>
                <a:gd name="connsiteY1" fmla="*/ 67012 h 92174"/>
                <a:gd name="connsiteX2" fmla="*/ 54338 w 62635"/>
                <a:gd name="connsiteY2" fmla="*/ 79645 h 92174"/>
                <a:gd name="connsiteX3" fmla="*/ 40309 w 62635"/>
                <a:gd name="connsiteY3" fmla="*/ 80478 h 92174"/>
                <a:gd name="connsiteX4" fmla="*/ 14235 w 62635"/>
                <a:gd name="connsiteY4" fmla="*/ 80478 h 92174"/>
                <a:gd name="connsiteX5" fmla="*/ 42576 w 62635"/>
                <a:gd name="connsiteY5" fmla="*/ 57156 h 92174"/>
                <a:gd name="connsiteX6" fmla="*/ 62841 w 62635"/>
                <a:gd name="connsiteY6" fmla="*/ 27172 h 92174"/>
                <a:gd name="connsiteX7" fmla="*/ 29681 w 62635"/>
                <a:gd name="connsiteY7" fmla="*/ 103 h 92174"/>
                <a:gd name="connsiteX8" fmla="*/ 205 w 62635"/>
                <a:gd name="connsiteY8" fmla="*/ 24951 h 92174"/>
                <a:gd name="connsiteX9" fmla="*/ 7716 w 62635"/>
                <a:gd name="connsiteY9" fmla="*/ 32725 h 92174"/>
                <a:gd name="connsiteX10" fmla="*/ 15226 w 62635"/>
                <a:gd name="connsiteY10" fmla="*/ 25367 h 92174"/>
                <a:gd name="connsiteX11" fmla="*/ 6866 w 62635"/>
                <a:gd name="connsiteY11" fmla="*/ 18010 h 92174"/>
                <a:gd name="connsiteX12" fmla="*/ 27555 w 62635"/>
                <a:gd name="connsiteY12" fmla="*/ 5100 h 92174"/>
                <a:gd name="connsiteX13" fmla="*/ 49095 w 62635"/>
                <a:gd name="connsiteY13" fmla="*/ 27172 h 92174"/>
                <a:gd name="connsiteX14" fmla="*/ 35774 w 62635"/>
                <a:gd name="connsiteY14" fmla="*/ 53825 h 92174"/>
                <a:gd name="connsiteX15" fmla="*/ 1622 w 62635"/>
                <a:gd name="connsiteY15" fmla="*/ 86863 h 92174"/>
                <a:gd name="connsiteX16" fmla="*/ 205 w 62635"/>
                <a:gd name="connsiteY16" fmla="*/ 92277 h 92174"/>
                <a:gd name="connsiteX17" fmla="*/ 58589 w 62635"/>
                <a:gd name="connsiteY17" fmla="*/ 92277 h 92174"/>
                <a:gd name="connsiteX18" fmla="*/ 62841 w 62635"/>
                <a:gd name="connsiteY18" fmla="*/ 67012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841" y="67012"/>
                  </a:moveTo>
                  <a:lnTo>
                    <a:pt x="58022" y="67012"/>
                  </a:lnTo>
                  <a:cubicBezTo>
                    <a:pt x="57597" y="70066"/>
                    <a:pt x="56180" y="78257"/>
                    <a:pt x="54338" y="79645"/>
                  </a:cubicBezTo>
                  <a:cubicBezTo>
                    <a:pt x="53204" y="80478"/>
                    <a:pt x="42293" y="80478"/>
                    <a:pt x="40309" y="80478"/>
                  </a:cubicBezTo>
                  <a:lnTo>
                    <a:pt x="14235" y="80478"/>
                  </a:lnTo>
                  <a:cubicBezTo>
                    <a:pt x="29114" y="67568"/>
                    <a:pt x="34074" y="63681"/>
                    <a:pt x="42576" y="57156"/>
                  </a:cubicBezTo>
                  <a:cubicBezTo>
                    <a:pt x="53063" y="48966"/>
                    <a:pt x="62841" y="40360"/>
                    <a:pt x="62841" y="27172"/>
                  </a:cubicBezTo>
                  <a:cubicBezTo>
                    <a:pt x="62841" y="10375"/>
                    <a:pt x="47819" y="103"/>
                    <a:pt x="29681" y="103"/>
                  </a:cubicBezTo>
                  <a:cubicBezTo>
                    <a:pt x="12109" y="103"/>
                    <a:pt x="205" y="12180"/>
                    <a:pt x="205" y="24951"/>
                  </a:cubicBezTo>
                  <a:cubicBezTo>
                    <a:pt x="205" y="32031"/>
                    <a:pt x="6299" y="32725"/>
                    <a:pt x="7716" y="32725"/>
                  </a:cubicBezTo>
                  <a:cubicBezTo>
                    <a:pt x="11117" y="32725"/>
                    <a:pt x="15226" y="30365"/>
                    <a:pt x="15226" y="25367"/>
                  </a:cubicBezTo>
                  <a:cubicBezTo>
                    <a:pt x="15226" y="22869"/>
                    <a:pt x="14235" y="18010"/>
                    <a:pt x="6866" y="18010"/>
                  </a:cubicBezTo>
                  <a:cubicBezTo>
                    <a:pt x="11259" y="8154"/>
                    <a:pt x="20895" y="5100"/>
                    <a:pt x="27555" y="5100"/>
                  </a:cubicBezTo>
                  <a:cubicBezTo>
                    <a:pt x="41726" y="5100"/>
                    <a:pt x="49095" y="15928"/>
                    <a:pt x="49095" y="27172"/>
                  </a:cubicBezTo>
                  <a:cubicBezTo>
                    <a:pt x="49095" y="39249"/>
                    <a:pt x="40309" y="48827"/>
                    <a:pt x="35774" y="53825"/>
                  </a:cubicBezTo>
                  <a:lnTo>
                    <a:pt x="1622" y="86863"/>
                  </a:lnTo>
                  <a:cubicBezTo>
                    <a:pt x="205" y="88113"/>
                    <a:pt x="205" y="88390"/>
                    <a:pt x="205" y="92277"/>
                  </a:cubicBezTo>
                  <a:lnTo>
                    <a:pt x="58589" y="92277"/>
                  </a:lnTo>
                  <a:lnTo>
                    <a:pt x="62841" y="6701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形状 166">
              <a:extLst>
                <a:ext uri="{FF2B5EF4-FFF2-40B4-BE49-F238E27FC236}">
                  <a16:creationId xmlns:a16="http://schemas.microsoft.com/office/drawing/2014/main" id="{CFA40134-51BF-EA53-49E6-DA005632AC08}"/>
                </a:ext>
              </a:extLst>
            </p:cNvPr>
            <p:cNvSpPr/>
            <p:nvPr>
              <p:custDataLst>
                <p:tags r:id="rId347"/>
              </p:custDataLst>
            </p:nvPr>
          </p:nvSpPr>
          <p:spPr>
            <a:xfrm>
              <a:off x="4858234" y="4333613"/>
              <a:ext cx="62635" cy="92174"/>
            </a:xfrm>
            <a:custGeom>
              <a:avLst/>
              <a:gdLst>
                <a:gd name="connsiteX0" fmla="*/ 62845 w 62635"/>
                <a:gd name="connsiteY0" fmla="*/ 67012 h 92174"/>
                <a:gd name="connsiteX1" fmla="*/ 58026 w 62635"/>
                <a:gd name="connsiteY1" fmla="*/ 67012 h 92174"/>
                <a:gd name="connsiteX2" fmla="*/ 54342 w 62635"/>
                <a:gd name="connsiteY2" fmla="*/ 79645 h 92174"/>
                <a:gd name="connsiteX3" fmla="*/ 40313 w 62635"/>
                <a:gd name="connsiteY3" fmla="*/ 80478 h 92174"/>
                <a:gd name="connsiteX4" fmla="*/ 14239 w 62635"/>
                <a:gd name="connsiteY4" fmla="*/ 80478 h 92174"/>
                <a:gd name="connsiteX5" fmla="*/ 42580 w 62635"/>
                <a:gd name="connsiteY5" fmla="*/ 57156 h 92174"/>
                <a:gd name="connsiteX6" fmla="*/ 62845 w 62635"/>
                <a:gd name="connsiteY6" fmla="*/ 27172 h 92174"/>
                <a:gd name="connsiteX7" fmla="*/ 29685 w 62635"/>
                <a:gd name="connsiteY7" fmla="*/ 103 h 92174"/>
                <a:gd name="connsiteX8" fmla="*/ 209 w 62635"/>
                <a:gd name="connsiteY8" fmla="*/ 24951 h 92174"/>
                <a:gd name="connsiteX9" fmla="*/ 7720 w 62635"/>
                <a:gd name="connsiteY9" fmla="*/ 32725 h 92174"/>
                <a:gd name="connsiteX10" fmla="*/ 15230 w 62635"/>
                <a:gd name="connsiteY10" fmla="*/ 25367 h 92174"/>
                <a:gd name="connsiteX11" fmla="*/ 6870 w 62635"/>
                <a:gd name="connsiteY11" fmla="*/ 18010 h 92174"/>
                <a:gd name="connsiteX12" fmla="*/ 27559 w 62635"/>
                <a:gd name="connsiteY12" fmla="*/ 5100 h 92174"/>
                <a:gd name="connsiteX13" fmla="*/ 49099 w 62635"/>
                <a:gd name="connsiteY13" fmla="*/ 27172 h 92174"/>
                <a:gd name="connsiteX14" fmla="*/ 35778 w 62635"/>
                <a:gd name="connsiteY14" fmla="*/ 53825 h 92174"/>
                <a:gd name="connsiteX15" fmla="*/ 1626 w 62635"/>
                <a:gd name="connsiteY15" fmla="*/ 86863 h 92174"/>
                <a:gd name="connsiteX16" fmla="*/ 209 w 62635"/>
                <a:gd name="connsiteY16" fmla="*/ 92277 h 92174"/>
                <a:gd name="connsiteX17" fmla="*/ 58593 w 62635"/>
                <a:gd name="connsiteY17" fmla="*/ 92277 h 92174"/>
                <a:gd name="connsiteX18" fmla="*/ 62845 w 62635"/>
                <a:gd name="connsiteY18" fmla="*/ 67012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845" y="67012"/>
                  </a:moveTo>
                  <a:lnTo>
                    <a:pt x="58026" y="67012"/>
                  </a:lnTo>
                  <a:cubicBezTo>
                    <a:pt x="57601" y="70066"/>
                    <a:pt x="56184" y="78257"/>
                    <a:pt x="54342" y="79645"/>
                  </a:cubicBezTo>
                  <a:cubicBezTo>
                    <a:pt x="53208" y="80478"/>
                    <a:pt x="42297" y="80478"/>
                    <a:pt x="40313" y="80478"/>
                  </a:cubicBezTo>
                  <a:lnTo>
                    <a:pt x="14239" y="80478"/>
                  </a:lnTo>
                  <a:cubicBezTo>
                    <a:pt x="29118" y="67568"/>
                    <a:pt x="34078" y="63681"/>
                    <a:pt x="42580" y="57156"/>
                  </a:cubicBezTo>
                  <a:cubicBezTo>
                    <a:pt x="53067" y="48966"/>
                    <a:pt x="62845" y="40360"/>
                    <a:pt x="62845" y="27172"/>
                  </a:cubicBezTo>
                  <a:cubicBezTo>
                    <a:pt x="62845" y="10375"/>
                    <a:pt x="47823" y="103"/>
                    <a:pt x="29685" y="103"/>
                  </a:cubicBezTo>
                  <a:cubicBezTo>
                    <a:pt x="12113" y="103"/>
                    <a:pt x="209" y="12180"/>
                    <a:pt x="209" y="24951"/>
                  </a:cubicBezTo>
                  <a:cubicBezTo>
                    <a:pt x="209" y="32031"/>
                    <a:pt x="6303" y="32725"/>
                    <a:pt x="7720" y="32725"/>
                  </a:cubicBezTo>
                  <a:cubicBezTo>
                    <a:pt x="11121" y="32725"/>
                    <a:pt x="15230" y="30365"/>
                    <a:pt x="15230" y="25367"/>
                  </a:cubicBezTo>
                  <a:cubicBezTo>
                    <a:pt x="15230" y="22869"/>
                    <a:pt x="14239" y="18010"/>
                    <a:pt x="6870" y="18010"/>
                  </a:cubicBezTo>
                  <a:cubicBezTo>
                    <a:pt x="11263" y="8154"/>
                    <a:pt x="20899" y="5100"/>
                    <a:pt x="27559" y="5100"/>
                  </a:cubicBezTo>
                  <a:cubicBezTo>
                    <a:pt x="41730" y="5100"/>
                    <a:pt x="49099" y="15928"/>
                    <a:pt x="49099" y="27172"/>
                  </a:cubicBezTo>
                  <a:cubicBezTo>
                    <a:pt x="49099" y="39249"/>
                    <a:pt x="40313" y="48827"/>
                    <a:pt x="35778" y="53825"/>
                  </a:cubicBezTo>
                  <a:lnTo>
                    <a:pt x="1626" y="86863"/>
                  </a:lnTo>
                  <a:cubicBezTo>
                    <a:pt x="209" y="88113"/>
                    <a:pt x="209" y="88390"/>
                    <a:pt x="209" y="92277"/>
                  </a:cubicBezTo>
                  <a:lnTo>
                    <a:pt x="58593" y="92277"/>
                  </a:lnTo>
                  <a:lnTo>
                    <a:pt x="62845" y="6701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形状 167">
              <a:extLst>
                <a:ext uri="{FF2B5EF4-FFF2-40B4-BE49-F238E27FC236}">
                  <a16:creationId xmlns:a16="http://schemas.microsoft.com/office/drawing/2014/main" id="{DF0850E8-E92A-DBA6-622E-D367EFD1DACA}"/>
                </a:ext>
              </a:extLst>
            </p:cNvPr>
            <p:cNvSpPr/>
            <p:nvPr>
              <p:custDataLst>
                <p:tags r:id="rId348"/>
              </p:custDataLst>
            </p:nvPr>
          </p:nvSpPr>
          <p:spPr>
            <a:xfrm>
              <a:off x="4996446" y="4280426"/>
              <a:ext cx="134623" cy="132074"/>
            </a:xfrm>
            <a:custGeom>
              <a:avLst/>
              <a:gdLst>
                <a:gd name="connsiteX0" fmla="*/ 71678 w 134623"/>
                <a:gd name="connsiteY0" fmla="*/ 70105 h 132074"/>
                <a:gd name="connsiteX1" fmla="*/ 128159 w 134623"/>
                <a:gd name="connsiteY1" fmla="*/ 70105 h 132074"/>
                <a:gd name="connsiteX2" fmla="*/ 134839 w 134623"/>
                <a:gd name="connsiteY2" fmla="*/ 66138 h 132074"/>
                <a:gd name="connsiteX3" fmla="*/ 128159 w 134623"/>
                <a:gd name="connsiteY3" fmla="*/ 62172 h 132074"/>
                <a:gd name="connsiteX4" fmla="*/ 71678 w 134623"/>
                <a:gd name="connsiteY4" fmla="*/ 62172 h 132074"/>
                <a:gd name="connsiteX5" fmla="*/ 71678 w 134623"/>
                <a:gd name="connsiteY5" fmla="*/ 6646 h 132074"/>
                <a:gd name="connsiteX6" fmla="*/ 67629 w 134623"/>
                <a:gd name="connsiteY6" fmla="*/ 101 h 132074"/>
                <a:gd name="connsiteX7" fmla="*/ 63580 w 134623"/>
                <a:gd name="connsiteY7" fmla="*/ 6646 h 132074"/>
                <a:gd name="connsiteX8" fmla="*/ 63580 w 134623"/>
                <a:gd name="connsiteY8" fmla="*/ 62172 h 132074"/>
                <a:gd name="connsiteX9" fmla="*/ 6897 w 134623"/>
                <a:gd name="connsiteY9" fmla="*/ 62172 h 132074"/>
                <a:gd name="connsiteX10" fmla="*/ 216 w 134623"/>
                <a:gd name="connsiteY10" fmla="*/ 66138 h 132074"/>
                <a:gd name="connsiteX11" fmla="*/ 6897 w 134623"/>
                <a:gd name="connsiteY11" fmla="*/ 70105 h 132074"/>
                <a:gd name="connsiteX12" fmla="*/ 63580 w 134623"/>
                <a:gd name="connsiteY12" fmla="*/ 70105 h 132074"/>
                <a:gd name="connsiteX13" fmla="*/ 63580 w 134623"/>
                <a:gd name="connsiteY13" fmla="*/ 125631 h 132074"/>
                <a:gd name="connsiteX14" fmla="*/ 67629 w 134623"/>
                <a:gd name="connsiteY14" fmla="*/ 132175 h 132074"/>
                <a:gd name="connsiteX15" fmla="*/ 71678 w 134623"/>
                <a:gd name="connsiteY15" fmla="*/ 125631 h 132074"/>
                <a:gd name="connsiteX16" fmla="*/ 71678 w 134623"/>
                <a:gd name="connsiteY16" fmla="*/ 70105 h 13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2074">
                  <a:moveTo>
                    <a:pt x="71678" y="70105"/>
                  </a:moveTo>
                  <a:lnTo>
                    <a:pt x="128159" y="70105"/>
                  </a:lnTo>
                  <a:cubicBezTo>
                    <a:pt x="130993" y="70105"/>
                    <a:pt x="134839" y="70105"/>
                    <a:pt x="134839" y="66138"/>
                  </a:cubicBezTo>
                  <a:cubicBezTo>
                    <a:pt x="134839" y="62172"/>
                    <a:pt x="130993" y="62172"/>
                    <a:pt x="128159" y="62172"/>
                  </a:cubicBezTo>
                  <a:lnTo>
                    <a:pt x="71678" y="62172"/>
                  </a:lnTo>
                  <a:lnTo>
                    <a:pt x="71678" y="6646"/>
                  </a:lnTo>
                  <a:cubicBezTo>
                    <a:pt x="71678" y="3869"/>
                    <a:pt x="71678" y="101"/>
                    <a:pt x="67629" y="101"/>
                  </a:cubicBezTo>
                  <a:cubicBezTo>
                    <a:pt x="63580" y="101"/>
                    <a:pt x="63580" y="3869"/>
                    <a:pt x="63580" y="6646"/>
                  </a:cubicBezTo>
                  <a:lnTo>
                    <a:pt x="63580" y="62172"/>
                  </a:lnTo>
                  <a:lnTo>
                    <a:pt x="6897" y="62172"/>
                  </a:lnTo>
                  <a:cubicBezTo>
                    <a:pt x="4062" y="62172"/>
                    <a:pt x="216" y="62172"/>
                    <a:pt x="216" y="66138"/>
                  </a:cubicBezTo>
                  <a:cubicBezTo>
                    <a:pt x="216" y="70105"/>
                    <a:pt x="4062" y="70105"/>
                    <a:pt x="6897" y="70105"/>
                  </a:cubicBezTo>
                  <a:lnTo>
                    <a:pt x="63580" y="70105"/>
                  </a:lnTo>
                  <a:lnTo>
                    <a:pt x="63580" y="125631"/>
                  </a:lnTo>
                  <a:cubicBezTo>
                    <a:pt x="63580" y="128408"/>
                    <a:pt x="63580" y="132175"/>
                    <a:pt x="67629" y="132175"/>
                  </a:cubicBezTo>
                  <a:cubicBezTo>
                    <a:pt x="71678" y="132175"/>
                    <a:pt x="71678" y="128408"/>
                    <a:pt x="71678" y="125631"/>
                  </a:cubicBezTo>
                  <a:lnTo>
                    <a:pt x="71678" y="7010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形状 168">
              <a:extLst>
                <a:ext uri="{FF2B5EF4-FFF2-40B4-BE49-F238E27FC236}">
                  <a16:creationId xmlns:a16="http://schemas.microsoft.com/office/drawing/2014/main" id="{2D5DAF78-7C5C-CD92-71DF-55F32DA861C1}"/>
                </a:ext>
              </a:extLst>
            </p:cNvPr>
            <p:cNvSpPr/>
            <p:nvPr>
              <p:custDataLst>
                <p:tags r:id="rId349"/>
              </p:custDataLst>
            </p:nvPr>
          </p:nvSpPr>
          <p:spPr>
            <a:xfrm>
              <a:off x="5193420" y="4308388"/>
              <a:ext cx="88871" cy="89834"/>
            </a:xfrm>
            <a:custGeom>
              <a:avLst/>
              <a:gdLst>
                <a:gd name="connsiteX0" fmla="*/ 89098 w 88871"/>
                <a:gd name="connsiteY0" fmla="*/ 13983 h 89834"/>
                <a:gd name="connsiteX1" fmla="*/ 80190 w 88871"/>
                <a:gd name="connsiteY1" fmla="*/ 101 h 89834"/>
                <a:gd name="connsiteX2" fmla="*/ 70271 w 88871"/>
                <a:gd name="connsiteY2" fmla="*/ 9620 h 89834"/>
                <a:gd name="connsiteX3" fmla="*/ 73510 w 88871"/>
                <a:gd name="connsiteY3" fmla="*/ 15569 h 89834"/>
                <a:gd name="connsiteX4" fmla="*/ 80393 w 88871"/>
                <a:gd name="connsiteY4" fmla="*/ 31831 h 89834"/>
                <a:gd name="connsiteX5" fmla="*/ 44358 w 88871"/>
                <a:gd name="connsiteY5" fmla="*/ 85573 h 89834"/>
                <a:gd name="connsiteX6" fmla="*/ 29377 w 88871"/>
                <a:gd name="connsiteY6" fmla="*/ 68320 h 89834"/>
                <a:gd name="connsiteX7" fmla="*/ 41119 w 88871"/>
                <a:gd name="connsiteY7" fmla="*/ 26278 h 89834"/>
                <a:gd name="connsiteX8" fmla="*/ 43548 w 88871"/>
                <a:gd name="connsiteY8" fmla="*/ 16363 h 89834"/>
                <a:gd name="connsiteX9" fmla="*/ 26948 w 88871"/>
                <a:gd name="connsiteY9" fmla="*/ 101 h 89834"/>
                <a:gd name="connsiteX10" fmla="*/ 226 w 88871"/>
                <a:gd name="connsiteY10" fmla="*/ 30641 h 89834"/>
                <a:gd name="connsiteX11" fmla="*/ 2655 w 88871"/>
                <a:gd name="connsiteY11" fmla="*/ 32624 h 89834"/>
                <a:gd name="connsiteX12" fmla="*/ 5894 w 88871"/>
                <a:gd name="connsiteY12" fmla="*/ 29055 h 89834"/>
                <a:gd name="connsiteX13" fmla="*/ 26341 w 88871"/>
                <a:gd name="connsiteY13" fmla="*/ 4464 h 89834"/>
                <a:gd name="connsiteX14" fmla="*/ 31402 w 88871"/>
                <a:gd name="connsiteY14" fmla="*/ 10810 h 89834"/>
                <a:gd name="connsiteX15" fmla="*/ 27960 w 88871"/>
                <a:gd name="connsiteY15" fmla="*/ 24692 h 89834"/>
                <a:gd name="connsiteX16" fmla="*/ 16421 w 88871"/>
                <a:gd name="connsiteY16" fmla="*/ 65345 h 89834"/>
                <a:gd name="connsiteX17" fmla="*/ 43548 w 88871"/>
                <a:gd name="connsiteY17" fmla="*/ 89935 h 89834"/>
                <a:gd name="connsiteX18" fmla="*/ 89098 w 88871"/>
                <a:gd name="connsiteY18" fmla="*/ 13983 h 8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89834">
                  <a:moveTo>
                    <a:pt x="89098" y="13983"/>
                  </a:moveTo>
                  <a:cubicBezTo>
                    <a:pt x="89098" y="3274"/>
                    <a:pt x="83834" y="101"/>
                    <a:pt x="80190" y="101"/>
                  </a:cubicBezTo>
                  <a:cubicBezTo>
                    <a:pt x="75129" y="101"/>
                    <a:pt x="70271" y="5257"/>
                    <a:pt x="70271" y="9620"/>
                  </a:cubicBezTo>
                  <a:cubicBezTo>
                    <a:pt x="70271" y="12198"/>
                    <a:pt x="71283" y="13388"/>
                    <a:pt x="73510" y="15569"/>
                  </a:cubicBezTo>
                  <a:cubicBezTo>
                    <a:pt x="77761" y="19536"/>
                    <a:pt x="80393" y="24692"/>
                    <a:pt x="80393" y="31831"/>
                  </a:cubicBezTo>
                  <a:cubicBezTo>
                    <a:pt x="80393" y="40160"/>
                    <a:pt x="68044" y="85573"/>
                    <a:pt x="44358" y="85573"/>
                  </a:cubicBezTo>
                  <a:cubicBezTo>
                    <a:pt x="34034" y="85573"/>
                    <a:pt x="29377" y="78632"/>
                    <a:pt x="29377" y="68320"/>
                  </a:cubicBezTo>
                  <a:cubicBezTo>
                    <a:pt x="29377" y="57214"/>
                    <a:pt x="34843" y="42738"/>
                    <a:pt x="41119" y="26278"/>
                  </a:cubicBezTo>
                  <a:cubicBezTo>
                    <a:pt x="42536" y="22907"/>
                    <a:pt x="43548" y="20131"/>
                    <a:pt x="43548" y="16363"/>
                  </a:cubicBezTo>
                  <a:cubicBezTo>
                    <a:pt x="43548" y="7439"/>
                    <a:pt x="37070" y="101"/>
                    <a:pt x="26948" y="101"/>
                  </a:cubicBezTo>
                  <a:cubicBezTo>
                    <a:pt x="7919" y="101"/>
                    <a:pt x="226" y="28856"/>
                    <a:pt x="226" y="30641"/>
                  </a:cubicBezTo>
                  <a:cubicBezTo>
                    <a:pt x="226" y="32624"/>
                    <a:pt x="2250" y="32624"/>
                    <a:pt x="2655" y="32624"/>
                  </a:cubicBezTo>
                  <a:cubicBezTo>
                    <a:pt x="4680" y="32624"/>
                    <a:pt x="4882" y="32227"/>
                    <a:pt x="5894" y="29055"/>
                  </a:cubicBezTo>
                  <a:cubicBezTo>
                    <a:pt x="11765" y="9025"/>
                    <a:pt x="20470" y="4464"/>
                    <a:pt x="26341" y="4464"/>
                  </a:cubicBezTo>
                  <a:cubicBezTo>
                    <a:pt x="27960" y="4464"/>
                    <a:pt x="31402" y="4464"/>
                    <a:pt x="31402" y="10810"/>
                  </a:cubicBezTo>
                  <a:cubicBezTo>
                    <a:pt x="31402" y="15768"/>
                    <a:pt x="29377" y="21122"/>
                    <a:pt x="27960" y="24692"/>
                  </a:cubicBezTo>
                  <a:cubicBezTo>
                    <a:pt x="19053" y="47696"/>
                    <a:pt x="16421" y="56818"/>
                    <a:pt x="16421" y="65345"/>
                  </a:cubicBezTo>
                  <a:cubicBezTo>
                    <a:pt x="16421" y="86763"/>
                    <a:pt x="34236" y="89935"/>
                    <a:pt x="43548" y="89935"/>
                  </a:cubicBezTo>
                  <a:cubicBezTo>
                    <a:pt x="77558" y="89935"/>
                    <a:pt x="89098" y="24295"/>
                    <a:pt x="89098" y="13983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形状 169">
              <a:extLst>
                <a:ext uri="{FF2B5EF4-FFF2-40B4-BE49-F238E27FC236}">
                  <a16:creationId xmlns:a16="http://schemas.microsoft.com/office/drawing/2014/main" id="{76ED0070-98CD-8CAC-2744-5661980FC305}"/>
                </a:ext>
              </a:extLst>
            </p:cNvPr>
            <p:cNvSpPr/>
            <p:nvPr>
              <p:custDataLst>
                <p:tags r:id="rId350"/>
              </p:custDataLst>
            </p:nvPr>
          </p:nvSpPr>
          <p:spPr>
            <a:xfrm>
              <a:off x="5301868" y="4231901"/>
              <a:ext cx="62635" cy="92174"/>
            </a:xfrm>
            <a:custGeom>
              <a:avLst/>
              <a:gdLst>
                <a:gd name="connsiteX0" fmla="*/ 62866 w 62635"/>
                <a:gd name="connsiteY0" fmla="*/ 67007 h 92174"/>
                <a:gd name="connsiteX1" fmla="*/ 58048 w 62635"/>
                <a:gd name="connsiteY1" fmla="*/ 67007 h 92174"/>
                <a:gd name="connsiteX2" fmla="*/ 54364 w 62635"/>
                <a:gd name="connsiteY2" fmla="*/ 79640 h 92174"/>
                <a:gd name="connsiteX3" fmla="*/ 40335 w 62635"/>
                <a:gd name="connsiteY3" fmla="*/ 80473 h 92174"/>
                <a:gd name="connsiteX4" fmla="*/ 14260 w 62635"/>
                <a:gd name="connsiteY4" fmla="*/ 80473 h 92174"/>
                <a:gd name="connsiteX5" fmla="*/ 42602 w 62635"/>
                <a:gd name="connsiteY5" fmla="*/ 57151 h 92174"/>
                <a:gd name="connsiteX6" fmla="*/ 62866 w 62635"/>
                <a:gd name="connsiteY6" fmla="*/ 27167 h 92174"/>
                <a:gd name="connsiteX7" fmla="*/ 29707 w 62635"/>
                <a:gd name="connsiteY7" fmla="*/ 98 h 92174"/>
                <a:gd name="connsiteX8" fmla="*/ 231 w 62635"/>
                <a:gd name="connsiteY8" fmla="*/ 24946 h 92174"/>
                <a:gd name="connsiteX9" fmla="*/ 7742 w 62635"/>
                <a:gd name="connsiteY9" fmla="*/ 32720 h 92174"/>
                <a:gd name="connsiteX10" fmla="*/ 15252 w 62635"/>
                <a:gd name="connsiteY10" fmla="*/ 25362 h 92174"/>
                <a:gd name="connsiteX11" fmla="*/ 6891 w 62635"/>
                <a:gd name="connsiteY11" fmla="*/ 18005 h 92174"/>
                <a:gd name="connsiteX12" fmla="*/ 27581 w 62635"/>
                <a:gd name="connsiteY12" fmla="*/ 5095 h 92174"/>
                <a:gd name="connsiteX13" fmla="*/ 49121 w 62635"/>
                <a:gd name="connsiteY13" fmla="*/ 27167 h 92174"/>
                <a:gd name="connsiteX14" fmla="*/ 35800 w 62635"/>
                <a:gd name="connsiteY14" fmla="*/ 53820 h 92174"/>
                <a:gd name="connsiteX15" fmla="*/ 1648 w 62635"/>
                <a:gd name="connsiteY15" fmla="*/ 86858 h 92174"/>
                <a:gd name="connsiteX16" fmla="*/ 231 w 62635"/>
                <a:gd name="connsiteY16" fmla="*/ 92272 h 92174"/>
                <a:gd name="connsiteX17" fmla="*/ 58615 w 62635"/>
                <a:gd name="connsiteY17" fmla="*/ 92272 h 92174"/>
                <a:gd name="connsiteX18" fmla="*/ 62866 w 62635"/>
                <a:gd name="connsiteY18" fmla="*/ 67007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866" y="67007"/>
                  </a:moveTo>
                  <a:lnTo>
                    <a:pt x="58048" y="67007"/>
                  </a:lnTo>
                  <a:cubicBezTo>
                    <a:pt x="57623" y="70061"/>
                    <a:pt x="56206" y="78251"/>
                    <a:pt x="54364" y="79640"/>
                  </a:cubicBezTo>
                  <a:cubicBezTo>
                    <a:pt x="53230" y="80473"/>
                    <a:pt x="42319" y="80473"/>
                    <a:pt x="40335" y="80473"/>
                  </a:cubicBezTo>
                  <a:lnTo>
                    <a:pt x="14260" y="80473"/>
                  </a:lnTo>
                  <a:cubicBezTo>
                    <a:pt x="29140" y="67563"/>
                    <a:pt x="34100" y="63676"/>
                    <a:pt x="42602" y="57151"/>
                  </a:cubicBezTo>
                  <a:cubicBezTo>
                    <a:pt x="53089" y="48961"/>
                    <a:pt x="62866" y="40355"/>
                    <a:pt x="62866" y="27167"/>
                  </a:cubicBezTo>
                  <a:cubicBezTo>
                    <a:pt x="62866" y="10370"/>
                    <a:pt x="47845" y="98"/>
                    <a:pt x="29707" y="98"/>
                  </a:cubicBezTo>
                  <a:cubicBezTo>
                    <a:pt x="12135" y="98"/>
                    <a:pt x="231" y="12175"/>
                    <a:pt x="231" y="24946"/>
                  </a:cubicBezTo>
                  <a:cubicBezTo>
                    <a:pt x="231" y="32026"/>
                    <a:pt x="6325" y="32720"/>
                    <a:pt x="7742" y="32720"/>
                  </a:cubicBezTo>
                  <a:cubicBezTo>
                    <a:pt x="11143" y="32720"/>
                    <a:pt x="15252" y="30360"/>
                    <a:pt x="15252" y="25362"/>
                  </a:cubicBezTo>
                  <a:cubicBezTo>
                    <a:pt x="15252" y="22864"/>
                    <a:pt x="14260" y="18005"/>
                    <a:pt x="6891" y="18005"/>
                  </a:cubicBezTo>
                  <a:cubicBezTo>
                    <a:pt x="11284" y="8149"/>
                    <a:pt x="20921" y="5095"/>
                    <a:pt x="27581" y="5095"/>
                  </a:cubicBezTo>
                  <a:cubicBezTo>
                    <a:pt x="41752" y="5095"/>
                    <a:pt x="49121" y="15923"/>
                    <a:pt x="49121" y="27167"/>
                  </a:cubicBezTo>
                  <a:cubicBezTo>
                    <a:pt x="49121" y="39244"/>
                    <a:pt x="40335" y="48822"/>
                    <a:pt x="35800" y="53820"/>
                  </a:cubicBezTo>
                  <a:lnTo>
                    <a:pt x="1648" y="86858"/>
                  </a:lnTo>
                  <a:cubicBezTo>
                    <a:pt x="231" y="88107"/>
                    <a:pt x="231" y="88385"/>
                    <a:pt x="231" y="92272"/>
                  </a:cubicBezTo>
                  <a:lnTo>
                    <a:pt x="58615" y="92272"/>
                  </a:lnTo>
                  <a:lnTo>
                    <a:pt x="62866" y="6700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形状 170">
              <a:extLst>
                <a:ext uri="{FF2B5EF4-FFF2-40B4-BE49-F238E27FC236}">
                  <a16:creationId xmlns:a16="http://schemas.microsoft.com/office/drawing/2014/main" id="{74C5A1C5-ECDC-3CFB-CFF5-355889F0BD2A}"/>
                </a:ext>
              </a:extLst>
            </p:cNvPr>
            <p:cNvSpPr/>
            <p:nvPr>
              <p:custDataLst>
                <p:tags r:id="rId351"/>
              </p:custDataLst>
            </p:nvPr>
          </p:nvSpPr>
          <p:spPr>
            <a:xfrm>
              <a:off x="5403800" y="4247309"/>
              <a:ext cx="46966" cy="198309"/>
            </a:xfrm>
            <a:custGeom>
              <a:avLst/>
              <a:gdLst>
                <a:gd name="connsiteX0" fmla="*/ 47202 w 46966"/>
                <a:gd name="connsiteY0" fmla="*/ 196428 h 198309"/>
                <a:gd name="connsiteX1" fmla="*/ 43760 w 46966"/>
                <a:gd name="connsiteY1" fmla="*/ 192065 h 198309"/>
                <a:gd name="connsiteX2" fmla="*/ 11977 w 46966"/>
                <a:gd name="connsiteY2" fmla="*/ 99256 h 198309"/>
                <a:gd name="connsiteX3" fmla="*/ 44570 w 46966"/>
                <a:gd name="connsiteY3" fmla="*/ 5456 h 198309"/>
                <a:gd name="connsiteX4" fmla="*/ 47202 w 46966"/>
                <a:gd name="connsiteY4" fmla="*/ 2084 h 198309"/>
                <a:gd name="connsiteX5" fmla="*/ 45178 w 46966"/>
                <a:gd name="connsiteY5" fmla="*/ 101 h 198309"/>
                <a:gd name="connsiteX6" fmla="*/ 12989 w 46966"/>
                <a:gd name="connsiteY6" fmla="*/ 38772 h 198309"/>
                <a:gd name="connsiteX7" fmla="*/ 236 w 46966"/>
                <a:gd name="connsiteY7" fmla="*/ 99256 h 198309"/>
                <a:gd name="connsiteX8" fmla="*/ 13597 w 46966"/>
                <a:gd name="connsiteY8" fmla="*/ 161129 h 198309"/>
                <a:gd name="connsiteX9" fmla="*/ 45178 w 46966"/>
                <a:gd name="connsiteY9" fmla="*/ 198411 h 198309"/>
                <a:gd name="connsiteX10" fmla="*/ 47202 w 46966"/>
                <a:gd name="connsiteY10" fmla="*/ 196428 h 19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8309">
                  <a:moveTo>
                    <a:pt x="47202" y="196428"/>
                  </a:moveTo>
                  <a:cubicBezTo>
                    <a:pt x="47202" y="195833"/>
                    <a:pt x="47202" y="195436"/>
                    <a:pt x="43760" y="192065"/>
                  </a:cubicBezTo>
                  <a:cubicBezTo>
                    <a:pt x="18455" y="167078"/>
                    <a:pt x="11977" y="129597"/>
                    <a:pt x="11977" y="99256"/>
                  </a:cubicBezTo>
                  <a:cubicBezTo>
                    <a:pt x="11977" y="64750"/>
                    <a:pt x="19670" y="30244"/>
                    <a:pt x="44570" y="5456"/>
                  </a:cubicBezTo>
                  <a:cubicBezTo>
                    <a:pt x="47202" y="3076"/>
                    <a:pt x="47202" y="2679"/>
                    <a:pt x="47202" y="2084"/>
                  </a:cubicBezTo>
                  <a:cubicBezTo>
                    <a:pt x="47202" y="696"/>
                    <a:pt x="46392" y="101"/>
                    <a:pt x="45178" y="101"/>
                  </a:cubicBezTo>
                  <a:cubicBezTo>
                    <a:pt x="43153" y="101"/>
                    <a:pt x="24933" y="13586"/>
                    <a:pt x="12989" y="38772"/>
                  </a:cubicBezTo>
                  <a:cubicBezTo>
                    <a:pt x="2665" y="60586"/>
                    <a:pt x="236" y="82598"/>
                    <a:pt x="236" y="99256"/>
                  </a:cubicBezTo>
                  <a:cubicBezTo>
                    <a:pt x="236" y="114724"/>
                    <a:pt x="2463" y="138720"/>
                    <a:pt x="13597" y="161129"/>
                  </a:cubicBezTo>
                  <a:cubicBezTo>
                    <a:pt x="25743" y="185521"/>
                    <a:pt x="43153" y="198411"/>
                    <a:pt x="45178" y="198411"/>
                  </a:cubicBezTo>
                  <a:cubicBezTo>
                    <a:pt x="46392" y="198411"/>
                    <a:pt x="47202" y="197816"/>
                    <a:pt x="47202" y="196428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形状 171">
              <a:extLst>
                <a:ext uri="{FF2B5EF4-FFF2-40B4-BE49-F238E27FC236}">
                  <a16:creationId xmlns:a16="http://schemas.microsoft.com/office/drawing/2014/main" id="{CCD09068-1E6E-BC39-02C0-A722B795A2BA}"/>
                </a:ext>
              </a:extLst>
            </p:cNvPr>
            <p:cNvSpPr/>
            <p:nvPr>
              <p:custDataLst>
                <p:tags r:id="rId352"/>
              </p:custDataLst>
            </p:nvPr>
          </p:nvSpPr>
          <p:spPr>
            <a:xfrm>
              <a:off x="5497265" y="4218396"/>
              <a:ext cx="77939" cy="98004"/>
            </a:xfrm>
            <a:custGeom>
              <a:avLst/>
              <a:gdLst>
                <a:gd name="connsiteX0" fmla="*/ 47005 w 77939"/>
                <a:gd name="connsiteY0" fmla="*/ 56734 h 98004"/>
                <a:gd name="connsiteX1" fmla="*/ 63726 w 77939"/>
                <a:gd name="connsiteY1" fmla="*/ 94493 h 98004"/>
                <a:gd name="connsiteX2" fmla="*/ 71237 w 77939"/>
                <a:gd name="connsiteY2" fmla="*/ 97824 h 98004"/>
                <a:gd name="connsiteX3" fmla="*/ 74071 w 77939"/>
                <a:gd name="connsiteY3" fmla="*/ 97824 h 98004"/>
                <a:gd name="connsiteX4" fmla="*/ 78180 w 77939"/>
                <a:gd name="connsiteY4" fmla="*/ 96158 h 98004"/>
                <a:gd name="connsiteX5" fmla="*/ 77472 w 77939"/>
                <a:gd name="connsiteY5" fmla="*/ 94770 h 98004"/>
                <a:gd name="connsiteX6" fmla="*/ 73787 w 77939"/>
                <a:gd name="connsiteY6" fmla="*/ 88801 h 98004"/>
                <a:gd name="connsiteX7" fmla="*/ 39211 w 77939"/>
                <a:gd name="connsiteY7" fmla="*/ 8843 h 98004"/>
                <a:gd name="connsiteX8" fmla="*/ 20363 w 77939"/>
                <a:gd name="connsiteY8" fmla="*/ 97 h 98004"/>
                <a:gd name="connsiteX9" fmla="*/ 16679 w 77939"/>
                <a:gd name="connsiteY9" fmla="*/ 2041 h 98004"/>
                <a:gd name="connsiteX10" fmla="*/ 18805 w 77939"/>
                <a:gd name="connsiteY10" fmla="*/ 3984 h 98004"/>
                <a:gd name="connsiteX11" fmla="*/ 28016 w 77939"/>
                <a:gd name="connsiteY11" fmla="*/ 12730 h 98004"/>
                <a:gd name="connsiteX12" fmla="*/ 44879 w 77939"/>
                <a:gd name="connsiteY12" fmla="*/ 51598 h 98004"/>
                <a:gd name="connsiteX13" fmla="*/ 3075 w 77939"/>
                <a:gd name="connsiteY13" fmla="*/ 88523 h 98004"/>
                <a:gd name="connsiteX14" fmla="*/ 241 w 77939"/>
                <a:gd name="connsiteY14" fmla="*/ 93382 h 98004"/>
                <a:gd name="connsiteX15" fmla="*/ 5059 w 77939"/>
                <a:gd name="connsiteY15" fmla="*/ 98102 h 98004"/>
                <a:gd name="connsiteX16" fmla="*/ 9877 w 77939"/>
                <a:gd name="connsiteY16" fmla="*/ 95881 h 98004"/>
                <a:gd name="connsiteX17" fmla="*/ 47005 w 77939"/>
                <a:gd name="connsiteY17" fmla="*/ 56734 h 9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98004">
                  <a:moveTo>
                    <a:pt x="47005" y="56734"/>
                  </a:moveTo>
                  <a:cubicBezTo>
                    <a:pt x="54090" y="72559"/>
                    <a:pt x="62167" y="92688"/>
                    <a:pt x="63726" y="94493"/>
                  </a:cubicBezTo>
                  <a:cubicBezTo>
                    <a:pt x="66419" y="97824"/>
                    <a:pt x="68969" y="97824"/>
                    <a:pt x="71237" y="97824"/>
                  </a:cubicBezTo>
                  <a:lnTo>
                    <a:pt x="74071" y="97824"/>
                  </a:lnTo>
                  <a:cubicBezTo>
                    <a:pt x="76763" y="97824"/>
                    <a:pt x="78180" y="97824"/>
                    <a:pt x="78180" y="96158"/>
                  </a:cubicBezTo>
                  <a:cubicBezTo>
                    <a:pt x="78180" y="95464"/>
                    <a:pt x="77755" y="95048"/>
                    <a:pt x="77472" y="94770"/>
                  </a:cubicBezTo>
                  <a:cubicBezTo>
                    <a:pt x="75771" y="93243"/>
                    <a:pt x="74354" y="90050"/>
                    <a:pt x="73787" y="88801"/>
                  </a:cubicBezTo>
                  <a:lnTo>
                    <a:pt x="39211" y="8843"/>
                  </a:lnTo>
                  <a:cubicBezTo>
                    <a:pt x="38219" y="6344"/>
                    <a:pt x="35384" y="97"/>
                    <a:pt x="20363" y="97"/>
                  </a:cubicBezTo>
                  <a:cubicBezTo>
                    <a:pt x="18663" y="97"/>
                    <a:pt x="16679" y="97"/>
                    <a:pt x="16679" y="2041"/>
                  </a:cubicBezTo>
                  <a:cubicBezTo>
                    <a:pt x="16679" y="3706"/>
                    <a:pt x="18096" y="3845"/>
                    <a:pt x="18805" y="3984"/>
                  </a:cubicBezTo>
                  <a:cubicBezTo>
                    <a:pt x="21780" y="4401"/>
                    <a:pt x="24473" y="4817"/>
                    <a:pt x="28016" y="12730"/>
                  </a:cubicBezTo>
                  <a:lnTo>
                    <a:pt x="44879" y="51598"/>
                  </a:lnTo>
                  <a:lnTo>
                    <a:pt x="3075" y="88523"/>
                  </a:lnTo>
                  <a:cubicBezTo>
                    <a:pt x="1374" y="89912"/>
                    <a:pt x="241" y="91022"/>
                    <a:pt x="241" y="93382"/>
                  </a:cubicBezTo>
                  <a:cubicBezTo>
                    <a:pt x="241" y="96714"/>
                    <a:pt x="3075" y="98102"/>
                    <a:pt x="5059" y="98102"/>
                  </a:cubicBezTo>
                  <a:cubicBezTo>
                    <a:pt x="7751" y="98102"/>
                    <a:pt x="9452" y="96297"/>
                    <a:pt x="9877" y="95881"/>
                  </a:cubicBezTo>
                  <a:lnTo>
                    <a:pt x="47005" y="5673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形状 172">
              <a:extLst>
                <a:ext uri="{FF2B5EF4-FFF2-40B4-BE49-F238E27FC236}">
                  <a16:creationId xmlns:a16="http://schemas.microsoft.com/office/drawing/2014/main" id="{0A5C1950-6DD3-7D6C-CDA4-D755C5E10C41}"/>
                </a:ext>
              </a:extLst>
            </p:cNvPr>
            <p:cNvSpPr/>
            <p:nvPr>
              <p:custDataLst>
                <p:tags r:id="rId353"/>
              </p:custDataLst>
            </p:nvPr>
          </p:nvSpPr>
          <p:spPr>
            <a:xfrm>
              <a:off x="5597272" y="4268528"/>
              <a:ext cx="41601" cy="66037"/>
            </a:xfrm>
            <a:custGeom>
              <a:avLst/>
              <a:gdLst>
                <a:gd name="connsiteX0" fmla="*/ 26057 w 41601"/>
                <a:gd name="connsiteY0" fmla="*/ 3073 h 66037"/>
                <a:gd name="connsiteX1" fmla="*/ 22413 w 41601"/>
                <a:gd name="connsiteY1" fmla="*/ 98 h 66037"/>
                <a:gd name="connsiteX2" fmla="*/ 1966 w 41601"/>
                <a:gd name="connsiteY2" fmla="*/ 6444 h 66037"/>
                <a:gd name="connsiteX3" fmla="*/ 245 w 41601"/>
                <a:gd name="connsiteY3" fmla="*/ 6444 h 66037"/>
                <a:gd name="connsiteX4" fmla="*/ 245 w 41601"/>
                <a:gd name="connsiteY4" fmla="*/ 10807 h 66037"/>
                <a:gd name="connsiteX5" fmla="*/ 1966 w 41601"/>
                <a:gd name="connsiteY5" fmla="*/ 10807 h 66037"/>
                <a:gd name="connsiteX6" fmla="*/ 16744 w 41601"/>
                <a:gd name="connsiteY6" fmla="*/ 8031 h 66037"/>
                <a:gd name="connsiteX7" fmla="*/ 16744 w 41601"/>
                <a:gd name="connsiteY7" fmla="*/ 57608 h 66037"/>
                <a:gd name="connsiteX8" fmla="*/ 6015 w 41601"/>
                <a:gd name="connsiteY8" fmla="*/ 61772 h 66037"/>
                <a:gd name="connsiteX9" fmla="*/ 954 w 41601"/>
                <a:gd name="connsiteY9" fmla="*/ 61772 h 66037"/>
                <a:gd name="connsiteX10" fmla="*/ 954 w 41601"/>
                <a:gd name="connsiteY10" fmla="*/ 66135 h 66037"/>
                <a:gd name="connsiteX11" fmla="*/ 21401 w 41601"/>
                <a:gd name="connsiteY11" fmla="*/ 65739 h 66037"/>
                <a:gd name="connsiteX12" fmla="*/ 41847 w 41601"/>
                <a:gd name="connsiteY12" fmla="*/ 66135 h 66037"/>
                <a:gd name="connsiteX13" fmla="*/ 41847 w 41601"/>
                <a:gd name="connsiteY13" fmla="*/ 61772 h 66037"/>
                <a:gd name="connsiteX14" fmla="*/ 36786 w 41601"/>
                <a:gd name="connsiteY14" fmla="*/ 61772 h 66037"/>
                <a:gd name="connsiteX15" fmla="*/ 26057 w 41601"/>
                <a:gd name="connsiteY15" fmla="*/ 57608 h 66037"/>
                <a:gd name="connsiteX16" fmla="*/ 26057 w 41601"/>
                <a:gd name="connsiteY16" fmla="*/ 3073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601" h="66037">
                  <a:moveTo>
                    <a:pt x="26057" y="3073"/>
                  </a:moveTo>
                  <a:cubicBezTo>
                    <a:pt x="26057" y="98"/>
                    <a:pt x="25753" y="98"/>
                    <a:pt x="22413" y="98"/>
                  </a:cubicBezTo>
                  <a:cubicBezTo>
                    <a:pt x="15226" y="6444"/>
                    <a:pt x="3991" y="6444"/>
                    <a:pt x="1966" y="6444"/>
                  </a:cubicBezTo>
                  <a:lnTo>
                    <a:pt x="245" y="6444"/>
                  </a:lnTo>
                  <a:lnTo>
                    <a:pt x="245" y="10807"/>
                  </a:lnTo>
                  <a:lnTo>
                    <a:pt x="1966" y="10807"/>
                  </a:lnTo>
                  <a:cubicBezTo>
                    <a:pt x="4294" y="10807"/>
                    <a:pt x="10874" y="10509"/>
                    <a:pt x="16744" y="8031"/>
                  </a:cubicBezTo>
                  <a:lnTo>
                    <a:pt x="16744" y="57608"/>
                  </a:lnTo>
                  <a:cubicBezTo>
                    <a:pt x="16744" y="60682"/>
                    <a:pt x="16744" y="61772"/>
                    <a:pt x="6015" y="61772"/>
                  </a:cubicBezTo>
                  <a:lnTo>
                    <a:pt x="954" y="61772"/>
                  </a:lnTo>
                  <a:lnTo>
                    <a:pt x="954" y="66135"/>
                  </a:lnTo>
                  <a:cubicBezTo>
                    <a:pt x="6521" y="65739"/>
                    <a:pt x="15530" y="65739"/>
                    <a:pt x="21401" y="65739"/>
                  </a:cubicBezTo>
                  <a:cubicBezTo>
                    <a:pt x="27271" y="65739"/>
                    <a:pt x="36280" y="65739"/>
                    <a:pt x="41847" y="66135"/>
                  </a:cubicBezTo>
                  <a:lnTo>
                    <a:pt x="41847" y="61772"/>
                  </a:lnTo>
                  <a:lnTo>
                    <a:pt x="36786" y="61772"/>
                  </a:lnTo>
                  <a:cubicBezTo>
                    <a:pt x="26057" y="61772"/>
                    <a:pt x="26057" y="60682"/>
                    <a:pt x="26057" y="57608"/>
                  </a:cubicBezTo>
                  <a:lnTo>
                    <a:pt x="26057" y="3073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形状 173">
              <a:extLst>
                <a:ext uri="{FF2B5EF4-FFF2-40B4-BE49-F238E27FC236}">
                  <a16:creationId xmlns:a16="http://schemas.microsoft.com/office/drawing/2014/main" id="{05CEC62B-FD6D-3D8B-6C5B-86947EC69D52}"/>
                </a:ext>
              </a:extLst>
            </p:cNvPr>
            <p:cNvSpPr/>
            <p:nvPr>
              <p:custDataLst>
                <p:tags r:id="rId354"/>
              </p:custDataLst>
            </p:nvPr>
          </p:nvSpPr>
          <p:spPr>
            <a:xfrm>
              <a:off x="5486778" y="4342497"/>
              <a:ext cx="175028" cy="7931"/>
            </a:xfrm>
            <a:custGeom>
              <a:avLst/>
              <a:gdLst>
                <a:gd name="connsiteX0" fmla="*/ 0 w 175028"/>
                <a:gd name="connsiteY0" fmla="*/ 0 h 7931"/>
                <a:gd name="connsiteX1" fmla="*/ 175028 w 175028"/>
                <a:gd name="connsiteY1" fmla="*/ 0 h 7931"/>
                <a:gd name="connsiteX2" fmla="*/ 175028 w 175028"/>
                <a:gd name="connsiteY2" fmla="*/ 7932 h 7931"/>
                <a:gd name="connsiteX3" fmla="*/ 0 w 175028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28" h="7931">
                  <a:moveTo>
                    <a:pt x="0" y="0"/>
                  </a:moveTo>
                  <a:lnTo>
                    <a:pt x="175028" y="0"/>
                  </a:lnTo>
                  <a:lnTo>
                    <a:pt x="175028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形状 174">
              <a:extLst>
                <a:ext uri="{FF2B5EF4-FFF2-40B4-BE49-F238E27FC236}">
                  <a16:creationId xmlns:a16="http://schemas.microsoft.com/office/drawing/2014/main" id="{49265DA1-1700-E899-41F4-B141BCC0ABEC}"/>
                </a:ext>
              </a:extLst>
            </p:cNvPr>
            <p:cNvSpPr/>
            <p:nvPr>
              <p:custDataLst>
                <p:tags r:id="rId355"/>
              </p:custDataLst>
            </p:nvPr>
          </p:nvSpPr>
          <p:spPr>
            <a:xfrm>
              <a:off x="5542873" y="4372251"/>
              <a:ext cx="62635" cy="92174"/>
            </a:xfrm>
            <a:custGeom>
              <a:avLst/>
              <a:gdLst>
                <a:gd name="connsiteX0" fmla="*/ 62878 w 62635"/>
                <a:gd name="connsiteY0" fmla="*/ 67014 h 92174"/>
                <a:gd name="connsiteX1" fmla="*/ 58060 w 62635"/>
                <a:gd name="connsiteY1" fmla="*/ 67014 h 92174"/>
                <a:gd name="connsiteX2" fmla="*/ 54376 w 62635"/>
                <a:gd name="connsiteY2" fmla="*/ 79647 h 92174"/>
                <a:gd name="connsiteX3" fmla="*/ 40347 w 62635"/>
                <a:gd name="connsiteY3" fmla="*/ 80480 h 92174"/>
                <a:gd name="connsiteX4" fmla="*/ 14272 w 62635"/>
                <a:gd name="connsiteY4" fmla="*/ 80480 h 92174"/>
                <a:gd name="connsiteX5" fmla="*/ 42614 w 62635"/>
                <a:gd name="connsiteY5" fmla="*/ 57158 h 92174"/>
                <a:gd name="connsiteX6" fmla="*/ 62878 w 62635"/>
                <a:gd name="connsiteY6" fmla="*/ 27174 h 92174"/>
                <a:gd name="connsiteX7" fmla="*/ 29718 w 62635"/>
                <a:gd name="connsiteY7" fmla="*/ 105 h 92174"/>
                <a:gd name="connsiteX8" fmla="*/ 243 w 62635"/>
                <a:gd name="connsiteY8" fmla="*/ 24953 h 92174"/>
                <a:gd name="connsiteX9" fmla="*/ 7754 w 62635"/>
                <a:gd name="connsiteY9" fmla="*/ 32727 h 92174"/>
                <a:gd name="connsiteX10" fmla="*/ 15264 w 62635"/>
                <a:gd name="connsiteY10" fmla="*/ 25369 h 92174"/>
                <a:gd name="connsiteX11" fmla="*/ 6903 w 62635"/>
                <a:gd name="connsiteY11" fmla="*/ 18012 h 92174"/>
                <a:gd name="connsiteX12" fmla="*/ 27593 w 62635"/>
                <a:gd name="connsiteY12" fmla="*/ 5102 h 92174"/>
                <a:gd name="connsiteX13" fmla="*/ 49133 w 62635"/>
                <a:gd name="connsiteY13" fmla="*/ 27174 h 92174"/>
                <a:gd name="connsiteX14" fmla="*/ 35812 w 62635"/>
                <a:gd name="connsiteY14" fmla="*/ 53827 h 92174"/>
                <a:gd name="connsiteX15" fmla="*/ 1660 w 62635"/>
                <a:gd name="connsiteY15" fmla="*/ 86865 h 92174"/>
                <a:gd name="connsiteX16" fmla="*/ 243 w 62635"/>
                <a:gd name="connsiteY16" fmla="*/ 92279 h 92174"/>
                <a:gd name="connsiteX17" fmla="*/ 58627 w 62635"/>
                <a:gd name="connsiteY17" fmla="*/ 92279 h 92174"/>
                <a:gd name="connsiteX18" fmla="*/ 62878 w 62635"/>
                <a:gd name="connsiteY18" fmla="*/ 67014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878" y="67014"/>
                  </a:moveTo>
                  <a:lnTo>
                    <a:pt x="58060" y="67014"/>
                  </a:lnTo>
                  <a:cubicBezTo>
                    <a:pt x="57635" y="70068"/>
                    <a:pt x="56218" y="78258"/>
                    <a:pt x="54376" y="79647"/>
                  </a:cubicBezTo>
                  <a:cubicBezTo>
                    <a:pt x="53242" y="80480"/>
                    <a:pt x="42331" y="80480"/>
                    <a:pt x="40347" y="80480"/>
                  </a:cubicBezTo>
                  <a:lnTo>
                    <a:pt x="14272" y="80480"/>
                  </a:lnTo>
                  <a:cubicBezTo>
                    <a:pt x="29152" y="67570"/>
                    <a:pt x="34111" y="63683"/>
                    <a:pt x="42614" y="57158"/>
                  </a:cubicBezTo>
                  <a:cubicBezTo>
                    <a:pt x="53100" y="48968"/>
                    <a:pt x="62878" y="40362"/>
                    <a:pt x="62878" y="27174"/>
                  </a:cubicBezTo>
                  <a:cubicBezTo>
                    <a:pt x="62878" y="10377"/>
                    <a:pt x="47857" y="105"/>
                    <a:pt x="29718" y="105"/>
                  </a:cubicBezTo>
                  <a:cubicBezTo>
                    <a:pt x="12147" y="105"/>
                    <a:pt x="243" y="12182"/>
                    <a:pt x="243" y="24953"/>
                  </a:cubicBezTo>
                  <a:cubicBezTo>
                    <a:pt x="243" y="32033"/>
                    <a:pt x="6337" y="32727"/>
                    <a:pt x="7754" y="32727"/>
                  </a:cubicBezTo>
                  <a:cubicBezTo>
                    <a:pt x="11155" y="32727"/>
                    <a:pt x="15264" y="30367"/>
                    <a:pt x="15264" y="25369"/>
                  </a:cubicBezTo>
                  <a:cubicBezTo>
                    <a:pt x="15264" y="22871"/>
                    <a:pt x="14272" y="18012"/>
                    <a:pt x="6903" y="18012"/>
                  </a:cubicBezTo>
                  <a:cubicBezTo>
                    <a:pt x="11296" y="8156"/>
                    <a:pt x="20933" y="5102"/>
                    <a:pt x="27593" y="5102"/>
                  </a:cubicBezTo>
                  <a:cubicBezTo>
                    <a:pt x="41764" y="5102"/>
                    <a:pt x="49133" y="15930"/>
                    <a:pt x="49133" y="27174"/>
                  </a:cubicBezTo>
                  <a:cubicBezTo>
                    <a:pt x="49133" y="39251"/>
                    <a:pt x="40347" y="48829"/>
                    <a:pt x="35812" y="53827"/>
                  </a:cubicBezTo>
                  <a:lnTo>
                    <a:pt x="1660" y="86865"/>
                  </a:lnTo>
                  <a:cubicBezTo>
                    <a:pt x="243" y="88114"/>
                    <a:pt x="243" y="88392"/>
                    <a:pt x="243" y="92279"/>
                  </a:cubicBezTo>
                  <a:lnTo>
                    <a:pt x="58627" y="92279"/>
                  </a:lnTo>
                  <a:lnTo>
                    <a:pt x="62878" y="6701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形状 175">
              <a:extLst>
                <a:ext uri="{FF2B5EF4-FFF2-40B4-BE49-F238E27FC236}">
                  <a16:creationId xmlns:a16="http://schemas.microsoft.com/office/drawing/2014/main" id="{F3107CC3-B59A-8448-6A7E-6EE7068B253F}"/>
                </a:ext>
              </a:extLst>
            </p:cNvPr>
            <p:cNvSpPr/>
            <p:nvPr>
              <p:custDataLst>
                <p:tags r:id="rId356"/>
              </p:custDataLst>
            </p:nvPr>
          </p:nvSpPr>
          <p:spPr>
            <a:xfrm>
              <a:off x="5742422" y="4280426"/>
              <a:ext cx="134623" cy="132074"/>
            </a:xfrm>
            <a:custGeom>
              <a:avLst/>
              <a:gdLst>
                <a:gd name="connsiteX0" fmla="*/ 71714 w 134623"/>
                <a:gd name="connsiteY0" fmla="*/ 70105 h 132074"/>
                <a:gd name="connsiteX1" fmla="*/ 128195 w 134623"/>
                <a:gd name="connsiteY1" fmla="*/ 70105 h 132074"/>
                <a:gd name="connsiteX2" fmla="*/ 134876 w 134623"/>
                <a:gd name="connsiteY2" fmla="*/ 66138 h 132074"/>
                <a:gd name="connsiteX3" fmla="*/ 128195 w 134623"/>
                <a:gd name="connsiteY3" fmla="*/ 62172 h 132074"/>
                <a:gd name="connsiteX4" fmla="*/ 71714 w 134623"/>
                <a:gd name="connsiteY4" fmla="*/ 62172 h 132074"/>
                <a:gd name="connsiteX5" fmla="*/ 71714 w 134623"/>
                <a:gd name="connsiteY5" fmla="*/ 6646 h 132074"/>
                <a:gd name="connsiteX6" fmla="*/ 67666 w 134623"/>
                <a:gd name="connsiteY6" fmla="*/ 101 h 132074"/>
                <a:gd name="connsiteX7" fmla="*/ 63617 w 134623"/>
                <a:gd name="connsiteY7" fmla="*/ 6646 h 132074"/>
                <a:gd name="connsiteX8" fmla="*/ 63617 w 134623"/>
                <a:gd name="connsiteY8" fmla="*/ 62172 h 132074"/>
                <a:gd name="connsiteX9" fmla="*/ 6933 w 134623"/>
                <a:gd name="connsiteY9" fmla="*/ 62172 h 132074"/>
                <a:gd name="connsiteX10" fmla="*/ 253 w 134623"/>
                <a:gd name="connsiteY10" fmla="*/ 66138 h 132074"/>
                <a:gd name="connsiteX11" fmla="*/ 6933 w 134623"/>
                <a:gd name="connsiteY11" fmla="*/ 70105 h 132074"/>
                <a:gd name="connsiteX12" fmla="*/ 63617 w 134623"/>
                <a:gd name="connsiteY12" fmla="*/ 70105 h 132074"/>
                <a:gd name="connsiteX13" fmla="*/ 63617 w 134623"/>
                <a:gd name="connsiteY13" fmla="*/ 125631 h 132074"/>
                <a:gd name="connsiteX14" fmla="*/ 67666 w 134623"/>
                <a:gd name="connsiteY14" fmla="*/ 132175 h 132074"/>
                <a:gd name="connsiteX15" fmla="*/ 71714 w 134623"/>
                <a:gd name="connsiteY15" fmla="*/ 125631 h 132074"/>
                <a:gd name="connsiteX16" fmla="*/ 71714 w 134623"/>
                <a:gd name="connsiteY16" fmla="*/ 70105 h 13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2074">
                  <a:moveTo>
                    <a:pt x="71714" y="70105"/>
                  </a:moveTo>
                  <a:lnTo>
                    <a:pt x="128195" y="70105"/>
                  </a:lnTo>
                  <a:cubicBezTo>
                    <a:pt x="131030" y="70105"/>
                    <a:pt x="134876" y="70105"/>
                    <a:pt x="134876" y="66138"/>
                  </a:cubicBezTo>
                  <a:cubicBezTo>
                    <a:pt x="134876" y="62172"/>
                    <a:pt x="131030" y="62172"/>
                    <a:pt x="128195" y="62172"/>
                  </a:cubicBezTo>
                  <a:lnTo>
                    <a:pt x="71714" y="62172"/>
                  </a:lnTo>
                  <a:lnTo>
                    <a:pt x="71714" y="6646"/>
                  </a:lnTo>
                  <a:cubicBezTo>
                    <a:pt x="71714" y="3869"/>
                    <a:pt x="71714" y="101"/>
                    <a:pt x="67666" y="101"/>
                  </a:cubicBezTo>
                  <a:cubicBezTo>
                    <a:pt x="63617" y="101"/>
                    <a:pt x="63617" y="3869"/>
                    <a:pt x="63617" y="6646"/>
                  </a:cubicBezTo>
                  <a:lnTo>
                    <a:pt x="63617" y="62172"/>
                  </a:lnTo>
                  <a:lnTo>
                    <a:pt x="6933" y="62172"/>
                  </a:lnTo>
                  <a:cubicBezTo>
                    <a:pt x="4099" y="62172"/>
                    <a:pt x="253" y="62172"/>
                    <a:pt x="253" y="66138"/>
                  </a:cubicBezTo>
                  <a:cubicBezTo>
                    <a:pt x="253" y="70105"/>
                    <a:pt x="4099" y="70105"/>
                    <a:pt x="6933" y="70105"/>
                  </a:cubicBezTo>
                  <a:lnTo>
                    <a:pt x="63617" y="70105"/>
                  </a:lnTo>
                  <a:lnTo>
                    <a:pt x="63617" y="125631"/>
                  </a:lnTo>
                  <a:cubicBezTo>
                    <a:pt x="63617" y="128408"/>
                    <a:pt x="63617" y="132175"/>
                    <a:pt x="67666" y="132175"/>
                  </a:cubicBezTo>
                  <a:cubicBezTo>
                    <a:pt x="71714" y="132175"/>
                    <a:pt x="71714" y="128408"/>
                    <a:pt x="71714" y="125631"/>
                  </a:cubicBezTo>
                  <a:lnTo>
                    <a:pt x="71714" y="7010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形状 176">
              <a:extLst>
                <a:ext uri="{FF2B5EF4-FFF2-40B4-BE49-F238E27FC236}">
                  <a16:creationId xmlns:a16="http://schemas.microsoft.com/office/drawing/2014/main" id="{E394CC95-AAE6-F5D4-AA71-77F69D0E579D}"/>
                </a:ext>
              </a:extLst>
            </p:cNvPr>
            <p:cNvSpPr/>
            <p:nvPr>
              <p:custDataLst>
                <p:tags r:id="rId357"/>
              </p:custDataLst>
            </p:nvPr>
          </p:nvSpPr>
          <p:spPr>
            <a:xfrm>
              <a:off x="6068331" y="4218396"/>
              <a:ext cx="77939" cy="98004"/>
            </a:xfrm>
            <a:custGeom>
              <a:avLst/>
              <a:gdLst>
                <a:gd name="connsiteX0" fmla="*/ 47033 w 77939"/>
                <a:gd name="connsiteY0" fmla="*/ 56734 h 98004"/>
                <a:gd name="connsiteX1" fmla="*/ 63754 w 77939"/>
                <a:gd name="connsiteY1" fmla="*/ 94493 h 98004"/>
                <a:gd name="connsiteX2" fmla="*/ 71265 w 77939"/>
                <a:gd name="connsiteY2" fmla="*/ 97824 h 98004"/>
                <a:gd name="connsiteX3" fmla="*/ 74099 w 77939"/>
                <a:gd name="connsiteY3" fmla="*/ 97824 h 98004"/>
                <a:gd name="connsiteX4" fmla="*/ 78209 w 77939"/>
                <a:gd name="connsiteY4" fmla="*/ 96158 h 98004"/>
                <a:gd name="connsiteX5" fmla="*/ 77500 w 77939"/>
                <a:gd name="connsiteY5" fmla="*/ 94770 h 98004"/>
                <a:gd name="connsiteX6" fmla="*/ 73816 w 77939"/>
                <a:gd name="connsiteY6" fmla="*/ 88801 h 98004"/>
                <a:gd name="connsiteX7" fmla="*/ 39239 w 77939"/>
                <a:gd name="connsiteY7" fmla="*/ 8843 h 98004"/>
                <a:gd name="connsiteX8" fmla="*/ 20391 w 77939"/>
                <a:gd name="connsiteY8" fmla="*/ 97 h 98004"/>
                <a:gd name="connsiteX9" fmla="*/ 16707 w 77939"/>
                <a:gd name="connsiteY9" fmla="*/ 2041 h 98004"/>
                <a:gd name="connsiteX10" fmla="*/ 18833 w 77939"/>
                <a:gd name="connsiteY10" fmla="*/ 3984 h 98004"/>
                <a:gd name="connsiteX11" fmla="*/ 28044 w 77939"/>
                <a:gd name="connsiteY11" fmla="*/ 12730 h 98004"/>
                <a:gd name="connsiteX12" fmla="*/ 44907 w 77939"/>
                <a:gd name="connsiteY12" fmla="*/ 51598 h 98004"/>
                <a:gd name="connsiteX13" fmla="*/ 3103 w 77939"/>
                <a:gd name="connsiteY13" fmla="*/ 88523 h 98004"/>
                <a:gd name="connsiteX14" fmla="*/ 269 w 77939"/>
                <a:gd name="connsiteY14" fmla="*/ 93382 h 98004"/>
                <a:gd name="connsiteX15" fmla="*/ 5087 w 77939"/>
                <a:gd name="connsiteY15" fmla="*/ 98102 h 98004"/>
                <a:gd name="connsiteX16" fmla="*/ 9905 w 77939"/>
                <a:gd name="connsiteY16" fmla="*/ 95881 h 98004"/>
                <a:gd name="connsiteX17" fmla="*/ 47033 w 77939"/>
                <a:gd name="connsiteY17" fmla="*/ 56734 h 9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98004">
                  <a:moveTo>
                    <a:pt x="47033" y="56734"/>
                  </a:moveTo>
                  <a:cubicBezTo>
                    <a:pt x="54118" y="72559"/>
                    <a:pt x="62195" y="92688"/>
                    <a:pt x="63754" y="94493"/>
                  </a:cubicBezTo>
                  <a:cubicBezTo>
                    <a:pt x="66447" y="97824"/>
                    <a:pt x="68997" y="97824"/>
                    <a:pt x="71265" y="97824"/>
                  </a:cubicBezTo>
                  <a:lnTo>
                    <a:pt x="74099" y="97824"/>
                  </a:lnTo>
                  <a:cubicBezTo>
                    <a:pt x="76791" y="97824"/>
                    <a:pt x="78209" y="97824"/>
                    <a:pt x="78209" y="96158"/>
                  </a:cubicBezTo>
                  <a:cubicBezTo>
                    <a:pt x="78209" y="95464"/>
                    <a:pt x="77783" y="95048"/>
                    <a:pt x="77500" y="94770"/>
                  </a:cubicBezTo>
                  <a:cubicBezTo>
                    <a:pt x="75800" y="93243"/>
                    <a:pt x="74382" y="90050"/>
                    <a:pt x="73816" y="88801"/>
                  </a:cubicBezTo>
                  <a:lnTo>
                    <a:pt x="39239" y="8843"/>
                  </a:lnTo>
                  <a:cubicBezTo>
                    <a:pt x="38247" y="6344"/>
                    <a:pt x="35413" y="97"/>
                    <a:pt x="20391" y="97"/>
                  </a:cubicBezTo>
                  <a:cubicBezTo>
                    <a:pt x="18691" y="97"/>
                    <a:pt x="16707" y="97"/>
                    <a:pt x="16707" y="2041"/>
                  </a:cubicBezTo>
                  <a:cubicBezTo>
                    <a:pt x="16707" y="3706"/>
                    <a:pt x="18124" y="3845"/>
                    <a:pt x="18833" y="3984"/>
                  </a:cubicBezTo>
                  <a:cubicBezTo>
                    <a:pt x="21809" y="4401"/>
                    <a:pt x="24501" y="4817"/>
                    <a:pt x="28044" y="12730"/>
                  </a:cubicBezTo>
                  <a:lnTo>
                    <a:pt x="44907" y="51598"/>
                  </a:lnTo>
                  <a:lnTo>
                    <a:pt x="3103" y="88523"/>
                  </a:lnTo>
                  <a:cubicBezTo>
                    <a:pt x="1403" y="89912"/>
                    <a:pt x="269" y="91022"/>
                    <a:pt x="269" y="93382"/>
                  </a:cubicBezTo>
                  <a:cubicBezTo>
                    <a:pt x="269" y="96714"/>
                    <a:pt x="3103" y="98102"/>
                    <a:pt x="5087" y="98102"/>
                  </a:cubicBezTo>
                  <a:cubicBezTo>
                    <a:pt x="7779" y="98102"/>
                    <a:pt x="9480" y="96297"/>
                    <a:pt x="9905" y="95881"/>
                  </a:cubicBezTo>
                  <a:lnTo>
                    <a:pt x="47033" y="5673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形状 177">
              <a:extLst>
                <a:ext uri="{FF2B5EF4-FFF2-40B4-BE49-F238E27FC236}">
                  <a16:creationId xmlns:a16="http://schemas.microsoft.com/office/drawing/2014/main" id="{EDEC9905-229D-C2E4-3B44-56AF7D9DE5DF}"/>
                </a:ext>
              </a:extLst>
            </p:cNvPr>
            <p:cNvSpPr/>
            <p:nvPr>
              <p:custDataLst>
                <p:tags r:id="rId358"/>
              </p:custDataLst>
            </p:nvPr>
          </p:nvSpPr>
          <p:spPr>
            <a:xfrm>
              <a:off x="6163075" y="4268528"/>
              <a:ext cx="50407" cy="66037"/>
            </a:xfrm>
            <a:custGeom>
              <a:avLst/>
              <a:gdLst>
                <a:gd name="connsiteX0" fmla="*/ 50681 w 50407"/>
                <a:gd name="connsiteY0" fmla="*/ 46998 h 66037"/>
                <a:gd name="connsiteX1" fmla="*/ 46430 w 50407"/>
                <a:gd name="connsiteY1" fmla="*/ 46998 h 66037"/>
                <a:gd name="connsiteX2" fmla="*/ 43495 w 50407"/>
                <a:gd name="connsiteY2" fmla="*/ 56021 h 66037"/>
                <a:gd name="connsiteX3" fmla="*/ 32664 w 50407"/>
                <a:gd name="connsiteY3" fmla="*/ 56616 h 66037"/>
                <a:gd name="connsiteX4" fmla="*/ 12825 w 50407"/>
                <a:gd name="connsiteY4" fmla="*/ 56616 h 66037"/>
                <a:gd name="connsiteX5" fmla="*/ 33069 w 50407"/>
                <a:gd name="connsiteY5" fmla="*/ 42239 h 66037"/>
                <a:gd name="connsiteX6" fmla="*/ 50681 w 50407"/>
                <a:gd name="connsiteY6" fmla="*/ 19830 h 66037"/>
                <a:gd name="connsiteX7" fmla="*/ 23959 w 50407"/>
                <a:gd name="connsiteY7" fmla="*/ 98 h 66037"/>
                <a:gd name="connsiteX8" fmla="*/ 274 w 50407"/>
                <a:gd name="connsiteY8" fmla="*/ 17549 h 66037"/>
                <a:gd name="connsiteX9" fmla="*/ 6144 w 50407"/>
                <a:gd name="connsiteY9" fmla="*/ 23598 h 66037"/>
                <a:gd name="connsiteX10" fmla="*/ 12116 w 50407"/>
                <a:gd name="connsiteY10" fmla="*/ 17748 h 66037"/>
                <a:gd name="connsiteX11" fmla="*/ 6347 w 50407"/>
                <a:gd name="connsiteY11" fmla="*/ 11898 h 66037"/>
                <a:gd name="connsiteX12" fmla="*/ 21834 w 50407"/>
                <a:gd name="connsiteY12" fmla="*/ 4461 h 66037"/>
                <a:gd name="connsiteX13" fmla="*/ 39851 w 50407"/>
                <a:gd name="connsiteY13" fmla="*/ 19929 h 66037"/>
                <a:gd name="connsiteX14" fmla="*/ 26186 w 50407"/>
                <a:gd name="connsiteY14" fmla="*/ 41049 h 66037"/>
                <a:gd name="connsiteX15" fmla="*/ 1488 w 50407"/>
                <a:gd name="connsiteY15" fmla="*/ 61574 h 66037"/>
                <a:gd name="connsiteX16" fmla="*/ 274 w 50407"/>
                <a:gd name="connsiteY16" fmla="*/ 63161 h 66037"/>
                <a:gd name="connsiteX17" fmla="*/ 274 w 50407"/>
                <a:gd name="connsiteY17" fmla="*/ 66135 h 66037"/>
                <a:gd name="connsiteX18" fmla="*/ 47341 w 50407"/>
                <a:gd name="connsiteY18" fmla="*/ 66135 h 66037"/>
                <a:gd name="connsiteX19" fmla="*/ 50681 w 50407"/>
                <a:gd name="connsiteY19" fmla="*/ 46998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6037">
                  <a:moveTo>
                    <a:pt x="50681" y="46998"/>
                  </a:moveTo>
                  <a:lnTo>
                    <a:pt x="46430" y="46998"/>
                  </a:lnTo>
                  <a:cubicBezTo>
                    <a:pt x="46126" y="48882"/>
                    <a:pt x="45114" y="55030"/>
                    <a:pt x="43495" y="56021"/>
                  </a:cubicBezTo>
                  <a:cubicBezTo>
                    <a:pt x="42685" y="56616"/>
                    <a:pt x="34182" y="56616"/>
                    <a:pt x="32664" y="56616"/>
                  </a:cubicBezTo>
                  <a:lnTo>
                    <a:pt x="12825" y="56616"/>
                  </a:lnTo>
                  <a:cubicBezTo>
                    <a:pt x="19505" y="51758"/>
                    <a:pt x="26996" y="46205"/>
                    <a:pt x="33069" y="42239"/>
                  </a:cubicBezTo>
                  <a:cubicBezTo>
                    <a:pt x="42179" y="36091"/>
                    <a:pt x="50681" y="30340"/>
                    <a:pt x="50681" y="19830"/>
                  </a:cubicBezTo>
                  <a:cubicBezTo>
                    <a:pt x="50681" y="7138"/>
                    <a:pt x="38434" y="98"/>
                    <a:pt x="23959" y="98"/>
                  </a:cubicBezTo>
                  <a:cubicBezTo>
                    <a:pt x="10294" y="98"/>
                    <a:pt x="274" y="7832"/>
                    <a:pt x="274" y="17549"/>
                  </a:cubicBezTo>
                  <a:cubicBezTo>
                    <a:pt x="274" y="22706"/>
                    <a:pt x="4727" y="23598"/>
                    <a:pt x="6144" y="23598"/>
                  </a:cubicBezTo>
                  <a:cubicBezTo>
                    <a:pt x="8877" y="23598"/>
                    <a:pt x="12116" y="21813"/>
                    <a:pt x="12116" y="17748"/>
                  </a:cubicBezTo>
                  <a:cubicBezTo>
                    <a:pt x="12116" y="14178"/>
                    <a:pt x="9485" y="12195"/>
                    <a:pt x="6347" y="11898"/>
                  </a:cubicBezTo>
                  <a:cubicBezTo>
                    <a:pt x="9181" y="7436"/>
                    <a:pt x="15052" y="4461"/>
                    <a:pt x="21834" y="4461"/>
                  </a:cubicBezTo>
                  <a:cubicBezTo>
                    <a:pt x="31652" y="4461"/>
                    <a:pt x="39851" y="10212"/>
                    <a:pt x="39851" y="19929"/>
                  </a:cubicBezTo>
                  <a:cubicBezTo>
                    <a:pt x="39851" y="28258"/>
                    <a:pt x="33980" y="34604"/>
                    <a:pt x="26186" y="41049"/>
                  </a:cubicBezTo>
                  <a:lnTo>
                    <a:pt x="1488" y="61574"/>
                  </a:lnTo>
                  <a:cubicBezTo>
                    <a:pt x="476" y="62467"/>
                    <a:pt x="375" y="62467"/>
                    <a:pt x="274" y="63161"/>
                  </a:cubicBezTo>
                  <a:lnTo>
                    <a:pt x="274" y="66135"/>
                  </a:lnTo>
                  <a:lnTo>
                    <a:pt x="47341" y="66135"/>
                  </a:lnTo>
                  <a:lnTo>
                    <a:pt x="50681" y="46998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形状 178">
              <a:extLst>
                <a:ext uri="{FF2B5EF4-FFF2-40B4-BE49-F238E27FC236}">
                  <a16:creationId xmlns:a16="http://schemas.microsoft.com/office/drawing/2014/main" id="{02AC886A-01BB-0E7C-9681-7205EE32D4D8}"/>
                </a:ext>
              </a:extLst>
            </p:cNvPr>
            <p:cNvSpPr/>
            <p:nvPr>
              <p:custDataLst>
                <p:tags r:id="rId359"/>
              </p:custDataLst>
            </p:nvPr>
          </p:nvSpPr>
          <p:spPr>
            <a:xfrm>
              <a:off x="5957818" y="4342497"/>
              <a:ext cx="375079" cy="7931"/>
            </a:xfrm>
            <a:custGeom>
              <a:avLst/>
              <a:gdLst>
                <a:gd name="connsiteX0" fmla="*/ 0 w 375079"/>
                <a:gd name="connsiteY0" fmla="*/ 0 h 7931"/>
                <a:gd name="connsiteX1" fmla="*/ 375080 w 375079"/>
                <a:gd name="connsiteY1" fmla="*/ 0 h 7931"/>
                <a:gd name="connsiteX2" fmla="*/ 375080 w 375079"/>
                <a:gd name="connsiteY2" fmla="*/ 7932 h 7931"/>
                <a:gd name="connsiteX3" fmla="*/ 0 w 375079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79" h="7931">
                  <a:moveTo>
                    <a:pt x="0" y="0"/>
                  </a:moveTo>
                  <a:lnTo>
                    <a:pt x="375080" y="0"/>
                  </a:lnTo>
                  <a:lnTo>
                    <a:pt x="375080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形状 179">
              <a:extLst>
                <a:ext uri="{FF2B5EF4-FFF2-40B4-BE49-F238E27FC236}">
                  <a16:creationId xmlns:a16="http://schemas.microsoft.com/office/drawing/2014/main" id="{A2BE2FE8-9BB3-2695-0EE6-DE47ECF45A64}"/>
                </a:ext>
              </a:extLst>
            </p:cNvPr>
            <p:cNvSpPr/>
            <p:nvPr>
              <p:custDataLst>
                <p:tags r:id="rId360"/>
              </p:custDataLst>
            </p:nvPr>
          </p:nvSpPr>
          <p:spPr>
            <a:xfrm>
              <a:off x="5963345" y="4393264"/>
              <a:ext cx="69437" cy="93562"/>
            </a:xfrm>
            <a:custGeom>
              <a:avLst/>
              <a:gdLst>
                <a:gd name="connsiteX0" fmla="*/ 69701 w 69437"/>
                <a:gd name="connsiteY0" fmla="*/ 70902 h 93562"/>
                <a:gd name="connsiteX1" fmla="*/ 69701 w 69437"/>
                <a:gd name="connsiteY1" fmla="*/ 65905 h 93562"/>
                <a:gd name="connsiteX2" fmla="*/ 53971 w 69437"/>
                <a:gd name="connsiteY2" fmla="*/ 65905 h 93562"/>
                <a:gd name="connsiteX3" fmla="*/ 53971 w 69437"/>
                <a:gd name="connsiteY3" fmla="*/ 3993 h 93562"/>
                <a:gd name="connsiteX4" fmla="*/ 50854 w 69437"/>
                <a:gd name="connsiteY4" fmla="*/ 106 h 93562"/>
                <a:gd name="connsiteX5" fmla="*/ 47169 w 69437"/>
                <a:gd name="connsiteY5" fmla="*/ 2049 h 93562"/>
                <a:gd name="connsiteX6" fmla="*/ 264 w 69437"/>
                <a:gd name="connsiteY6" fmla="*/ 65905 h 93562"/>
                <a:gd name="connsiteX7" fmla="*/ 264 w 69437"/>
                <a:gd name="connsiteY7" fmla="*/ 70902 h 93562"/>
                <a:gd name="connsiteX8" fmla="*/ 41926 w 69437"/>
                <a:gd name="connsiteY8" fmla="*/ 70902 h 93562"/>
                <a:gd name="connsiteX9" fmla="*/ 41926 w 69437"/>
                <a:gd name="connsiteY9" fmla="*/ 82285 h 93562"/>
                <a:gd name="connsiteX10" fmla="*/ 30448 w 69437"/>
                <a:gd name="connsiteY10" fmla="*/ 88671 h 93562"/>
                <a:gd name="connsiteX11" fmla="*/ 26622 w 69437"/>
                <a:gd name="connsiteY11" fmla="*/ 88671 h 93562"/>
                <a:gd name="connsiteX12" fmla="*/ 26622 w 69437"/>
                <a:gd name="connsiteY12" fmla="*/ 93668 h 93562"/>
                <a:gd name="connsiteX13" fmla="*/ 47878 w 69437"/>
                <a:gd name="connsiteY13" fmla="*/ 93113 h 93562"/>
                <a:gd name="connsiteX14" fmla="*/ 69276 w 69437"/>
                <a:gd name="connsiteY14" fmla="*/ 93668 h 93562"/>
                <a:gd name="connsiteX15" fmla="*/ 69276 w 69437"/>
                <a:gd name="connsiteY15" fmla="*/ 88671 h 93562"/>
                <a:gd name="connsiteX16" fmla="*/ 65450 w 69437"/>
                <a:gd name="connsiteY16" fmla="*/ 88671 h 93562"/>
                <a:gd name="connsiteX17" fmla="*/ 53971 w 69437"/>
                <a:gd name="connsiteY17" fmla="*/ 82285 h 93562"/>
                <a:gd name="connsiteX18" fmla="*/ 53971 w 69437"/>
                <a:gd name="connsiteY18" fmla="*/ 70902 h 93562"/>
                <a:gd name="connsiteX19" fmla="*/ 69701 w 69437"/>
                <a:gd name="connsiteY19" fmla="*/ 70902 h 93562"/>
                <a:gd name="connsiteX20" fmla="*/ 42918 w 69437"/>
                <a:gd name="connsiteY20" fmla="*/ 15098 h 93562"/>
                <a:gd name="connsiteX21" fmla="*/ 42918 w 69437"/>
                <a:gd name="connsiteY21" fmla="*/ 65905 h 93562"/>
                <a:gd name="connsiteX22" fmla="*/ 5507 w 69437"/>
                <a:gd name="connsiteY22" fmla="*/ 65905 h 93562"/>
                <a:gd name="connsiteX23" fmla="*/ 42918 w 69437"/>
                <a:gd name="connsiteY23" fmla="*/ 15098 h 9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3562">
                  <a:moveTo>
                    <a:pt x="69701" y="70902"/>
                  </a:moveTo>
                  <a:lnTo>
                    <a:pt x="69701" y="65905"/>
                  </a:lnTo>
                  <a:lnTo>
                    <a:pt x="53971" y="65905"/>
                  </a:lnTo>
                  <a:lnTo>
                    <a:pt x="53971" y="3993"/>
                  </a:lnTo>
                  <a:cubicBezTo>
                    <a:pt x="53971" y="1078"/>
                    <a:pt x="53971" y="106"/>
                    <a:pt x="50854" y="106"/>
                  </a:cubicBezTo>
                  <a:cubicBezTo>
                    <a:pt x="49153" y="106"/>
                    <a:pt x="48587" y="106"/>
                    <a:pt x="47169" y="2049"/>
                  </a:cubicBezTo>
                  <a:lnTo>
                    <a:pt x="264" y="65905"/>
                  </a:lnTo>
                  <a:lnTo>
                    <a:pt x="264" y="70902"/>
                  </a:lnTo>
                  <a:lnTo>
                    <a:pt x="41926" y="70902"/>
                  </a:lnTo>
                  <a:lnTo>
                    <a:pt x="41926" y="82285"/>
                  </a:lnTo>
                  <a:cubicBezTo>
                    <a:pt x="41926" y="87005"/>
                    <a:pt x="41926" y="88671"/>
                    <a:pt x="30448" y="88671"/>
                  </a:cubicBezTo>
                  <a:lnTo>
                    <a:pt x="26622" y="88671"/>
                  </a:lnTo>
                  <a:lnTo>
                    <a:pt x="26622" y="93668"/>
                  </a:lnTo>
                  <a:cubicBezTo>
                    <a:pt x="33707" y="93391"/>
                    <a:pt x="42776" y="93113"/>
                    <a:pt x="47878" y="93113"/>
                  </a:cubicBezTo>
                  <a:cubicBezTo>
                    <a:pt x="53121" y="93113"/>
                    <a:pt x="62191" y="93391"/>
                    <a:pt x="69276" y="93668"/>
                  </a:cubicBezTo>
                  <a:lnTo>
                    <a:pt x="69276" y="88671"/>
                  </a:lnTo>
                  <a:lnTo>
                    <a:pt x="65450" y="88671"/>
                  </a:lnTo>
                  <a:cubicBezTo>
                    <a:pt x="53971" y="88671"/>
                    <a:pt x="53971" y="87005"/>
                    <a:pt x="53971" y="82285"/>
                  </a:cubicBezTo>
                  <a:lnTo>
                    <a:pt x="53971" y="70902"/>
                  </a:lnTo>
                  <a:lnTo>
                    <a:pt x="69701" y="70902"/>
                  </a:lnTo>
                  <a:close/>
                  <a:moveTo>
                    <a:pt x="42918" y="15098"/>
                  </a:moveTo>
                  <a:lnTo>
                    <a:pt x="42918" y="65905"/>
                  </a:lnTo>
                  <a:lnTo>
                    <a:pt x="5507" y="65905"/>
                  </a:lnTo>
                  <a:lnTo>
                    <a:pt x="42918" y="15098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形状 180">
              <a:extLst>
                <a:ext uri="{FF2B5EF4-FFF2-40B4-BE49-F238E27FC236}">
                  <a16:creationId xmlns:a16="http://schemas.microsoft.com/office/drawing/2014/main" id="{C2E4BBD2-4449-7AB9-9BEC-2F5AD98A5281}"/>
                </a:ext>
              </a:extLst>
            </p:cNvPr>
            <p:cNvSpPr/>
            <p:nvPr>
              <p:custDataLst>
                <p:tags r:id="rId361"/>
              </p:custDataLst>
            </p:nvPr>
          </p:nvSpPr>
          <p:spPr>
            <a:xfrm>
              <a:off x="6051835" y="4365043"/>
              <a:ext cx="123003" cy="138816"/>
            </a:xfrm>
            <a:custGeom>
              <a:avLst/>
              <a:gdLst>
                <a:gd name="connsiteX0" fmla="*/ 49724 w 123003"/>
                <a:gd name="connsiteY0" fmla="*/ 123786 h 138816"/>
                <a:gd name="connsiteX1" fmla="*/ 21949 w 123003"/>
                <a:gd name="connsiteY1" fmla="*/ 69786 h 138816"/>
                <a:gd name="connsiteX2" fmla="*/ 19682 w 123003"/>
                <a:gd name="connsiteY2" fmla="*/ 67565 h 138816"/>
                <a:gd name="connsiteX3" fmla="*/ 17415 w 123003"/>
                <a:gd name="connsiteY3" fmla="*/ 68676 h 138816"/>
                <a:gd name="connsiteX4" fmla="*/ 2252 w 123003"/>
                <a:gd name="connsiteY4" fmla="*/ 78531 h 138816"/>
                <a:gd name="connsiteX5" fmla="*/ 268 w 123003"/>
                <a:gd name="connsiteY5" fmla="*/ 80891 h 138816"/>
                <a:gd name="connsiteX6" fmla="*/ 2252 w 123003"/>
                <a:gd name="connsiteY6" fmla="*/ 82835 h 138816"/>
                <a:gd name="connsiteX7" fmla="*/ 4944 w 123003"/>
                <a:gd name="connsiteY7" fmla="*/ 81585 h 138816"/>
                <a:gd name="connsiteX8" fmla="*/ 12313 w 123003"/>
                <a:gd name="connsiteY8" fmla="*/ 76588 h 138816"/>
                <a:gd name="connsiteX9" fmla="*/ 43347 w 123003"/>
                <a:gd name="connsiteY9" fmla="*/ 136557 h 138816"/>
                <a:gd name="connsiteX10" fmla="*/ 46607 w 123003"/>
                <a:gd name="connsiteY10" fmla="*/ 138917 h 138816"/>
                <a:gd name="connsiteX11" fmla="*/ 50858 w 123003"/>
                <a:gd name="connsiteY11" fmla="*/ 136279 h 138816"/>
                <a:gd name="connsiteX12" fmla="*/ 122137 w 123003"/>
                <a:gd name="connsiteY12" fmla="*/ 6347 h 138816"/>
                <a:gd name="connsiteX13" fmla="*/ 123271 w 123003"/>
                <a:gd name="connsiteY13" fmla="*/ 3571 h 138816"/>
                <a:gd name="connsiteX14" fmla="*/ 119870 w 123003"/>
                <a:gd name="connsiteY14" fmla="*/ 100 h 138816"/>
                <a:gd name="connsiteX15" fmla="*/ 116185 w 123003"/>
                <a:gd name="connsiteY15" fmla="*/ 3015 h 138816"/>
                <a:gd name="connsiteX16" fmla="*/ 49724 w 123003"/>
                <a:gd name="connsiteY16" fmla="*/ 123786 h 13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8816">
                  <a:moveTo>
                    <a:pt x="49724" y="123786"/>
                  </a:moveTo>
                  <a:lnTo>
                    <a:pt x="21949" y="69786"/>
                  </a:lnTo>
                  <a:cubicBezTo>
                    <a:pt x="21241" y="68398"/>
                    <a:pt x="20816" y="67565"/>
                    <a:pt x="19682" y="67565"/>
                  </a:cubicBezTo>
                  <a:cubicBezTo>
                    <a:pt x="19115" y="67565"/>
                    <a:pt x="18832" y="67565"/>
                    <a:pt x="17415" y="68676"/>
                  </a:cubicBezTo>
                  <a:lnTo>
                    <a:pt x="2252" y="78531"/>
                  </a:lnTo>
                  <a:cubicBezTo>
                    <a:pt x="268" y="79781"/>
                    <a:pt x="268" y="80475"/>
                    <a:pt x="268" y="80891"/>
                  </a:cubicBezTo>
                  <a:cubicBezTo>
                    <a:pt x="268" y="81724"/>
                    <a:pt x="976" y="82835"/>
                    <a:pt x="2252" y="82835"/>
                  </a:cubicBezTo>
                  <a:cubicBezTo>
                    <a:pt x="2819" y="82835"/>
                    <a:pt x="3102" y="82835"/>
                    <a:pt x="4944" y="81585"/>
                  </a:cubicBezTo>
                  <a:cubicBezTo>
                    <a:pt x="6503" y="80475"/>
                    <a:pt x="10613" y="77699"/>
                    <a:pt x="12313" y="76588"/>
                  </a:cubicBezTo>
                  <a:lnTo>
                    <a:pt x="43347" y="136557"/>
                  </a:lnTo>
                  <a:cubicBezTo>
                    <a:pt x="44339" y="138639"/>
                    <a:pt x="44623" y="138917"/>
                    <a:pt x="46607" y="138917"/>
                  </a:cubicBezTo>
                  <a:cubicBezTo>
                    <a:pt x="47882" y="138917"/>
                    <a:pt x="49441" y="138917"/>
                    <a:pt x="50858" y="136279"/>
                  </a:cubicBezTo>
                  <a:lnTo>
                    <a:pt x="122137" y="6347"/>
                  </a:lnTo>
                  <a:cubicBezTo>
                    <a:pt x="123271" y="4542"/>
                    <a:pt x="123271" y="4265"/>
                    <a:pt x="123271" y="3571"/>
                  </a:cubicBezTo>
                  <a:cubicBezTo>
                    <a:pt x="123271" y="1349"/>
                    <a:pt x="121429" y="100"/>
                    <a:pt x="119870" y="100"/>
                  </a:cubicBezTo>
                  <a:cubicBezTo>
                    <a:pt x="117744" y="100"/>
                    <a:pt x="117036" y="1349"/>
                    <a:pt x="116185" y="3015"/>
                  </a:cubicBezTo>
                  <a:lnTo>
                    <a:pt x="49724" y="12378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形状 181">
              <a:extLst>
                <a:ext uri="{FF2B5EF4-FFF2-40B4-BE49-F238E27FC236}">
                  <a16:creationId xmlns:a16="http://schemas.microsoft.com/office/drawing/2014/main" id="{DC867037-2D98-5BE9-3245-CE25BF711C43}"/>
                </a:ext>
              </a:extLst>
            </p:cNvPr>
            <p:cNvSpPr/>
            <p:nvPr>
              <p:custDataLst>
                <p:tags r:id="rId362"/>
              </p:custDataLst>
            </p:nvPr>
          </p:nvSpPr>
          <p:spPr>
            <a:xfrm>
              <a:off x="6171507" y="4365103"/>
              <a:ext cx="161391" cy="6742"/>
            </a:xfrm>
            <a:custGeom>
              <a:avLst/>
              <a:gdLst>
                <a:gd name="connsiteX0" fmla="*/ 0 w 161391"/>
                <a:gd name="connsiteY0" fmla="*/ 0 h 6742"/>
                <a:gd name="connsiteX1" fmla="*/ 161391 w 161391"/>
                <a:gd name="connsiteY1" fmla="*/ 0 h 6742"/>
                <a:gd name="connsiteX2" fmla="*/ 161391 w 161391"/>
                <a:gd name="connsiteY2" fmla="*/ 6742 h 6742"/>
                <a:gd name="connsiteX3" fmla="*/ 0 w 161391"/>
                <a:gd name="connsiteY3" fmla="*/ 6742 h 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6742">
                  <a:moveTo>
                    <a:pt x="0" y="0"/>
                  </a:moveTo>
                  <a:lnTo>
                    <a:pt x="161391" y="0"/>
                  </a:lnTo>
                  <a:lnTo>
                    <a:pt x="161391" y="6742"/>
                  </a:lnTo>
                  <a:lnTo>
                    <a:pt x="0" y="674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形状 182">
              <a:extLst>
                <a:ext uri="{FF2B5EF4-FFF2-40B4-BE49-F238E27FC236}">
                  <a16:creationId xmlns:a16="http://schemas.microsoft.com/office/drawing/2014/main" id="{E6B196BF-2DF1-980C-5313-E2016B4604A3}"/>
                </a:ext>
              </a:extLst>
            </p:cNvPr>
            <p:cNvSpPr/>
            <p:nvPr>
              <p:custDataLst>
                <p:tags r:id="rId363"/>
              </p:custDataLst>
            </p:nvPr>
          </p:nvSpPr>
          <p:spPr>
            <a:xfrm>
              <a:off x="6177034" y="4393264"/>
              <a:ext cx="69437" cy="93562"/>
            </a:xfrm>
            <a:custGeom>
              <a:avLst/>
              <a:gdLst>
                <a:gd name="connsiteX0" fmla="*/ 69712 w 69437"/>
                <a:gd name="connsiteY0" fmla="*/ 70902 h 93562"/>
                <a:gd name="connsiteX1" fmla="*/ 69712 w 69437"/>
                <a:gd name="connsiteY1" fmla="*/ 65905 h 93562"/>
                <a:gd name="connsiteX2" fmla="*/ 53982 w 69437"/>
                <a:gd name="connsiteY2" fmla="*/ 65905 h 93562"/>
                <a:gd name="connsiteX3" fmla="*/ 53982 w 69437"/>
                <a:gd name="connsiteY3" fmla="*/ 3993 h 93562"/>
                <a:gd name="connsiteX4" fmla="*/ 50864 w 69437"/>
                <a:gd name="connsiteY4" fmla="*/ 106 h 93562"/>
                <a:gd name="connsiteX5" fmla="*/ 47180 w 69437"/>
                <a:gd name="connsiteY5" fmla="*/ 2049 h 93562"/>
                <a:gd name="connsiteX6" fmla="*/ 274 w 69437"/>
                <a:gd name="connsiteY6" fmla="*/ 65905 h 93562"/>
                <a:gd name="connsiteX7" fmla="*/ 274 w 69437"/>
                <a:gd name="connsiteY7" fmla="*/ 70902 h 93562"/>
                <a:gd name="connsiteX8" fmla="*/ 41937 w 69437"/>
                <a:gd name="connsiteY8" fmla="*/ 70902 h 93562"/>
                <a:gd name="connsiteX9" fmla="*/ 41937 w 69437"/>
                <a:gd name="connsiteY9" fmla="*/ 82285 h 93562"/>
                <a:gd name="connsiteX10" fmla="*/ 30458 w 69437"/>
                <a:gd name="connsiteY10" fmla="*/ 88671 h 93562"/>
                <a:gd name="connsiteX11" fmla="*/ 26632 w 69437"/>
                <a:gd name="connsiteY11" fmla="*/ 88671 h 93562"/>
                <a:gd name="connsiteX12" fmla="*/ 26632 w 69437"/>
                <a:gd name="connsiteY12" fmla="*/ 93668 h 93562"/>
                <a:gd name="connsiteX13" fmla="*/ 47889 w 69437"/>
                <a:gd name="connsiteY13" fmla="*/ 93113 h 93562"/>
                <a:gd name="connsiteX14" fmla="*/ 69287 w 69437"/>
                <a:gd name="connsiteY14" fmla="*/ 93668 h 93562"/>
                <a:gd name="connsiteX15" fmla="*/ 69287 w 69437"/>
                <a:gd name="connsiteY15" fmla="*/ 88671 h 93562"/>
                <a:gd name="connsiteX16" fmla="*/ 65460 w 69437"/>
                <a:gd name="connsiteY16" fmla="*/ 88671 h 93562"/>
                <a:gd name="connsiteX17" fmla="*/ 53982 w 69437"/>
                <a:gd name="connsiteY17" fmla="*/ 82285 h 93562"/>
                <a:gd name="connsiteX18" fmla="*/ 53982 w 69437"/>
                <a:gd name="connsiteY18" fmla="*/ 70902 h 93562"/>
                <a:gd name="connsiteX19" fmla="*/ 69712 w 69437"/>
                <a:gd name="connsiteY19" fmla="*/ 70902 h 93562"/>
                <a:gd name="connsiteX20" fmla="*/ 42929 w 69437"/>
                <a:gd name="connsiteY20" fmla="*/ 15098 h 93562"/>
                <a:gd name="connsiteX21" fmla="*/ 42929 w 69437"/>
                <a:gd name="connsiteY21" fmla="*/ 65905 h 93562"/>
                <a:gd name="connsiteX22" fmla="*/ 5518 w 69437"/>
                <a:gd name="connsiteY22" fmla="*/ 65905 h 93562"/>
                <a:gd name="connsiteX23" fmla="*/ 42929 w 69437"/>
                <a:gd name="connsiteY23" fmla="*/ 15098 h 9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3562">
                  <a:moveTo>
                    <a:pt x="69712" y="70902"/>
                  </a:moveTo>
                  <a:lnTo>
                    <a:pt x="69712" y="65905"/>
                  </a:lnTo>
                  <a:lnTo>
                    <a:pt x="53982" y="65905"/>
                  </a:lnTo>
                  <a:lnTo>
                    <a:pt x="53982" y="3993"/>
                  </a:lnTo>
                  <a:cubicBezTo>
                    <a:pt x="53982" y="1078"/>
                    <a:pt x="53982" y="106"/>
                    <a:pt x="50864" y="106"/>
                  </a:cubicBezTo>
                  <a:cubicBezTo>
                    <a:pt x="49164" y="106"/>
                    <a:pt x="48597" y="106"/>
                    <a:pt x="47180" y="2049"/>
                  </a:cubicBezTo>
                  <a:lnTo>
                    <a:pt x="274" y="65905"/>
                  </a:lnTo>
                  <a:lnTo>
                    <a:pt x="274" y="70902"/>
                  </a:lnTo>
                  <a:lnTo>
                    <a:pt x="41937" y="70902"/>
                  </a:lnTo>
                  <a:lnTo>
                    <a:pt x="41937" y="82285"/>
                  </a:lnTo>
                  <a:cubicBezTo>
                    <a:pt x="41937" y="87005"/>
                    <a:pt x="41937" y="88671"/>
                    <a:pt x="30458" y="88671"/>
                  </a:cubicBezTo>
                  <a:lnTo>
                    <a:pt x="26632" y="88671"/>
                  </a:lnTo>
                  <a:lnTo>
                    <a:pt x="26632" y="93668"/>
                  </a:lnTo>
                  <a:cubicBezTo>
                    <a:pt x="33718" y="93391"/>
                    <a:pt x="42787" y="93113"/>
                    <a:pt x="47889" y="93113"/>
                  </a:cubicBezTo>
                  <a:cubicBezTo>
                    <a:pt x="53132" y="93113"/>
                    <a:pt x="62201" y="93391"/>
                    <a:pt x="69287" y="93668"/>
                  </a:cubicBezTo>
                  <a:lnTo>
                    <a:pt x="69287" y="88671"/>
                  </a:lnTo>
                  <a:lnTo>
                    <a:pt x="65460" y="88671"/>
                  </a:lnTo>
                  <a:cubicBezTo>
                    <a:pt x="53982" y="88671"/>
                    <a:pt x="53982" y="87005"/>
                    <a:pt x="53982" y="82285"/>
                  </a:cubicBezTo>
                  <a:lnTo>
                    <a:pt x="53982" y="70902"/>
                  </a:lnTo>
                  <a:lnTo>
                    <a:pt x="69712" y="70902"/>
                  </a:lnTo>
                  <a:close/>
                  <a:moveTo>
                    <a:pt x="42929" y="15098"/>
                  </a:moveTo>
                  <a:lnTo>
                    <a:pt x="42929" y="65905"/>
                  </a:lnTo>
                  <a:lnTo>
                    <a:pt x="5518" y="65905"/>
                  </a:lnTo>
                  <a:lnTo>
                    <a:pt x="42929" y="15098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形状 183">
              <a:extLst>
                <a:ext uri="{FF2B5EF4-FFF2-40B4-BE49-F238E27FC236}">
                  <a16:creationId xmlns:a16="http://schemas.microsoft.com/office/drawing/2014/main" id="{08848ABD-D847-3743-3E5B-3C63032A3986}"/>
                </a:ext>
              </a:extLst>
            </p:cNvPr>
            <p:cNvSpPr/>
            <p:nvPr>
              <p:custDataLst>
                <p:tags r:id="rId364"/>
              </p:custDataLst>
            </p:nvPr>
          </p:nvSpPr>
          <p:spPr>
            <a:xfrm>
              <a:off x="6261130" y="4394652"/>
              <a:ext cx="62635" cy="92174"/>
            </a:xfrm>
            <a:custGeom>
              <a:avLst/>
              <a:gdLst>
                <a:gd name="connsiteX0" fmla="*/ 62914 w 62635"/>
                <a:gd name="connsiteY0" fmla="*/ 67015 h 92174"/>
                <a:gd name="connsiteX1" fmla="*/ 58096 w 62635"/>
                <a:gd name="connsiteY1" fmla="*/ 67015 h 92174"/>
                <a:gd name="connsiteX2" fmla="*/ 54411 w 62635"/>
                <a:gd name="connsiteY2" fmla="*/ 79648 h 92174"/>
                <a:gd name="connsiteX3" fmla="*/ 40382 w 62635"/>
                <a:gd name="connsiteY3" fmla="*/ 80481 h 92174"/>
                <a:gd name="connsiteX4" fmla="*/ 14308 w 62635"/>
                <a:gd name="connsiteY4" fmla="*/ 80481 h 92174"/>
                <a:gd name="connsiteX5" fmla="*/ 42649 w 62635"/>
                <a:gd name="connsiteY5" fmla="*/ 57159 h 92174"/>
                <a:gd name="connsiteX6" fmla="*/ 62914 w 62635"/>
                <a:gd name="connsiteY6" fmla="*/ 27175 h 92174"/>
                <a:gd name="connsiteX7" fmla="*/ 29754 w 62635"/>
                <a:gd name="connsiteY7" fmla="*/ 106 h 92174"/>
                <a:gd name="connsiteX8" fmla="*/ 278 w 62635"/>
                <a:gd name="connsiteY8" fmla="*/ 24954 h 92174"/>
                <a:gd name="connsiteX9" fmla="*/ 7789 w 62635"/>
                <a:gd name="connsiteY9" fmla="*/ 32728 h 92174"/>
                <a:gd name="connsiteX10" fmla="*/ 15300 w 62635"/>
                <a:gd name="connsiteY10" fmla="*/ 25370 h 92174"/>
                <a:gd name="connsiteX11" fmla="*/ 6939 w 62635"/>
                <a:gd name="connsiteY11" fmla="*/ 18013 h 92174"/>
                <a:gd name="connsiteX12" fmla="*/ 27628 w 62635"/>
                <a:gd name="connsiteY12" fmla="*/ 5103 h 92174"/>
                <a:gd name="connsiteX13" fmla="*/ 49168 w 62635"/>
                <a:gd name="connsiteY13" fmla="*/ 27175 h 92174"/>
                <a:gd name="connsiteX14" fmla="*/ 35847 w 62635"/>
                <a:gd name="connsiteY14" fmla="*/ 53828 h 92174"/>
                <a:gd name="connsiteX15" fmla="*/ 1695 w 62635"/>
                <a:gd name="connsiteY15" fmla="*/ 86866 h 92174"/>
                <a:gd name="connsiteX16" fmla="*/ 278 w 62635"/>
                <a:gd name="connsiteY16" fmla="*/ 92280 h 92174"/>
                <a:gd name="connsiteX17" fmla="*/ 58662 w 62635"/>
                <a:gd name="connsiteY17" fmla="*/ 92280 h 92174"/>
                <a:gd name="connsiteX18" fmla="*/ 62914 w 62635"/>
                <a:gd name="connsiteY18" fmla="*/ 67015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914" y="67015"/>
                  </a:moveTo>
                  <a:lnTo>
                    <a:pt x="58096" y="67015"/>
                  </a:lnTo>
                  <a:cubicBezTo>
                    <a:pt x="57670" y="70069"/>
                    <a:pt x="56253" y="78260"/>
                    <a:pt x="54411" y="79648"/>
                  </a:cubicBezTo>
                  <a:cubicBezTo>
                    <a:pt x="53277" y="80481"/>
                    <a:pt x="42366" y="80481"/>
                    <a:pt x="40382" y="80481"/>
                  </a:cubicBezTo>
                  <a:lnTo>
                    <a:pt x="14308" y="80481"/>
                  </a:lnTo>
                  <a:cubicBezTo>
                    <a:pt x="29187" y="67571"/>
                    <a:pt x="34147" y="63684"/>
                    <a:pt x="42649" y="57159"/>
                  </a:cubicBezTo>
                  <a:cubicBezTo>
                    <a:pt x="53136" y="48969"/>
                    <a:pt x="62914" y="40363"/>
                    <a:pt x="62914" y="27175"/>
                  </a:cubicBezTo>
                  <a:cubicBezTo>
                    <a:pt x="62914" y="10378"/>
                    <a:pt x="47892" y="106"/>
                    <a:pt x="29754" y="106"/>
                  </a:cubicBezTo>
                  <a:cubicBezTo>
                    <a:pt x="12182" y="106"/>
                    <a:pt x="278" y="12183"/>
                    <a:pt x="278" y="24954"/>
                  </a:cubicBezTo>
                  <a:cubicBezTo>
                    <a:pt x="278" y="32034"/>
                    <a:pt x="6372" y="32728"/>
                    <a:pt x="7789" y="32728"/>
                  </a:cubicBezTo>
                  <a:cubicBezTo>
                    <a:pt x="11190" y="32728"/>
                    <a:pt x="15300" y="30368"/>
                    <a:pt x="15300" y="25370"/>
                  </a:cubicBezTo>
                  <a:cubicBezTo>
                    <a:pt x="15300" y="22872"/>
                    <a:pt x="14308" y="18013"/>
                    <a:pt x="6939" y="18013"/>
                  </a:cubicBezTo>
                  <a:cubicBezTo>
                    <a:pt x="11332" y="8157"/>
                    <a:pt x="20968" y="5103"/>
                    <a:pt x="27628" y="5103"/>
                  </a:cubicBezTo>
                  <a:cubicBezTo>
                    <a:pt x="41799" y="5103"/>
                    <a:pt x="49168" y="15931"/>
                    <a:pt x="49168" y="27175"/>
                  </a:cubicBezTo>
                  <a:cubicBezTo>
                    <a:pt x="49168" y="39252"/>
                    <a:pt x="40382" y="48831"/>
                    <a:pt x="35847" y="53828"/>
                  </a:cubicBezTo>
                  <a:lnTo>
                    <a:pt x="1695" y="86866"/>
                  </a:lnTo>
                  <a:cubicBezTo>
                    <a:pt x="278" y="88116"/>
                    <a:pt x="278" y="88393"/>
                    <a:pt x="278" y="92280"/>
                  </a:cubicBezTo>
                  <a:lnTo>
                    <a:pt x="58662" y="92280"/>
                  </a:lnTo>
                  <a:lnTo>
                    <a:pt x="62914" y="6701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形状 184">
              <a:extLst>
                <a:ext uri="{FF2B5EF4-FFF2-40B4-BE49-F238E27FC236}">
                  <a16:creationId xmlns:a16="http://schemas.microsoft.com/office/drawing/2014/main" id="{E84EE5F7-D091-B17E-7D71-2E817AB07EB7}"/>
                </a:ext>
              </a:extLst>
            </p:cNvPr>
            <p:cNvSpPr/>
            <p:nvPr>
              <p:custDataLst>
                <p:tags r:id="rId365"/>
              </p:custDataLst>
            </p:nvPr>
          </p:nvSpPr>
          <p:spPr>
            <a:xfrm>
              <a:off x="6368730" y="4247309"/>
              <a:ext cx="46966" cy="198309"/>
            </a:xfrm>
            <a:custGeom>
              <a:avLst/>
              <a:gdLst>
                <a:gd name="connsiteX0" fmla="*/ 47250 w 46966"/>
                <a:gd name="connsiteY0" fmla="*/ 99256 h 198309"/>
                <a:gd name="connsiteX1" fmla="*/ 33889 w 46966"/>
                <a:gd name="connsiteY1" fmla="*/ 37383 h 198309"/>
                <a:gd name="connsiteX2" fmla="*/ 2308 w 46966"/>
                <a:gd name="connsiteY2" fmla="*/ 101 h 198309"/>
                <a:gd name="connsiteX3" fmla="*/ 284 w 46966"/>
                <a:gd name="connsiteY3" fmla="*/ 2084 h 198309"/>
                <a:gd name="connsiteX4" fmla="*/ 4130 w 46966"/>
                <a:gd name="connsiteY4" fmla="*/ 6646 h 198309"/>
                <a:gd name="connsiteX5" fmla="*/ 35508 w 46966"/>
                <a:gd name="connsiteY5" fmla="*/ 99256 h 198309"/>
                <a:gd name="connsiteX6" fmla="*/ 2915 w 46966"/>
                <a:gd name="connsiteY6" fmla="*/ 193056 h 198309"/>
                <a:gd name="connsiteX7" fmla="*/ 284 w 46966"/>
                <a:gd name="connsiteY7" fmla="*/ 196428 h 198309"/>
                <a:gd name="connsiteX8" fmla="*/ 2308 w 46966"/>
                <a:gd name="connsiteY8" fmla="*/ 198411 h 198309"/>
                <a:gd name="connsiteX9" fmla="*/ 34496 w 46966"/>
                <a:gd name="connsiteY9" fmla="*/ 159740 h 198309"/>
                <a:gd name="connsiteX10" fmla="*/ 47250 w 46966"/>
                <a:gd name="connsiteY10" fmla="*/ 99256 h 19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8309">
                  <a:moveTo>
                    <a:pt x="47250" y="99256"/>
                  </a:moveTo>
                  <a:cubicBezTo>
                    <a:pt x="47250" y="83788"/>
                    <a:pt x="45023" y="59792"/>
                    <a:pt x="33889" y="37383"/>
                  </a:cubicBezTo>
                  <a:cubicBezTo>
                    <a:pt x="21742" y="12991"/>
                    <a:pt x="4332" y="101"/>
                    <a:pt x="2308" y="101"/>
                  </a:cubicBezTo>
                  <a:cubicBezTo>
                    <a:pt x="1093" y="101"/>
                    <a:pt x="284" y="895"/>
                    <a:pt x="284" y="2084"/>
                  </a:cubicBezTo>
                  <a:cubicBezTo>
                    <a:pt x="284" y="2679"/>
                    <a:pt x="284" y="3076"/>
                    <a:pt x="4130" y="6646"/>
                  </a:cubicBezTo>
                  <a:cubicBezTo>
                    <a:pt x="23969" y="26278"/>
                    <a:pt x="35508" y="57809"/>
                    <a:pt x="35508" y="99256"/>
                  </a:cubicBezTo>
                  <a:cubicBezTo>
                    <a:pt x="35508" y="133167"/>
                    <a:pt x="28018" y="168069"/>
                    <a:pt x="2915" y="193056"/>
                  </a:cubicBezTo>
                  <a:cubicBezTo>
                    <a:pt x="284" y="195436"/>
                    <a:pt x="284" y="195833"/>
                    <a:pt x="284" y="196428"/>
                  </a:cubicBezTo>
                  <a:cubicBezTo>
                    <a:pt x="284" y="197617"/>
                    <a:pt x="1093" y="198411"/>
                    <a:pt x="2308" y="198411"/>
                  </a:cubicBezTo>
                  <a:cubicBezTo>
                    <a:pt x="4332" y="198411"/>
                    <a:pt x="22552" y="184926"/>
                    <a:pt x="34496" y="159740"/>
                  </a:cubicBezTo>
                  <a:cubicBezTo>
                    <a:pt x="44821" y="137926"/>
                    <a:pt x="47250" y="115914"/>
                    <a:pt x="47250" y="99256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形状 185">
              <a:extLst>
                <a:ext uri="{FF2B5EF4-FFF2-40B4-BE49-F238E27FC236}">
                  <a16:creationId xmlns:a16="http://schemas.microsoft.com/office/drawing/2014/main" id="{287EE8D6-5F01-77C2-71CC-F0B719386586}"/>
                </a:ext>
              </a:extLst>
            </p:cNvPr>
            <p:cNvSpPr/>
            <p:nvPr>
              <p:custDataLst>
                <p:tags r:id="rId366"/>
              </p:custDataLst>
            </p:nvPr>
          </p:nvSpPr>
          <p:spPr>
            <a:xfrm>
              <a:off x="6747783" y="4202729"/>
              <a:ext cx="62635" cy="92174"/>
            </a:xfrm>
            <a:custGeom>
              <a:avLst/>
              <a:gdLst>
                <a:gd name="connsiteX0" fmla="*/ 62938 w 62635"/>
                <a:gd name="connsiteY0" fmla="*/ 67006 h 92174"/>
                <a:gd name="connsiteX1" fmla="*/ 58119 w 62635"/>
                <a:gd name="connsiteY1" fmla="*/ 67006 h 92174"/>
                <a:gd name="connsiteX2" fmla="*/ 54435 w 62635"/>
                <a:gd name="connsiteY2" fmla="*/ 79638 h 92174"/>
                <a:gd name="connsiteX3" fmla="*/ 40406 w 62635"/>
                <a:gd name="connsiteY3" fmla="*/ 80471 h 92174"/>
                <a:gd name="connsiteX4" fmla="*/ 14331 w 62635"/>
                <a:gd name="connsiteY4" fmla="*/ 80471 h 92174"/>
                <a:gd name="connsiteX5" fmla="*/ 42673 w 62635"/>
                <a:gd name="connsiteY5" fmla="*/ 57150 h 92174"/>
                <a:gd name="connsiteX6" fmla="*/ 62938 w 62635"/>
                <a:gd name="connsiteY6" fmla="*/ 27165 h 92174"/>
                <a:gd name="connsiteX7" fmla="*/ 29778 w 62635"/>
                <a:gd name="connsiteY7" fmla="*/ 96 h 92174"/>
                <a:gd name="connsiteX8" fmla="*/ 302 w 62635"/>
                <a:gd name="connsiteY8" fmla="*/ 24944 h 92174"/>
                <a:gd name="connsiteX9" fmla="*/ 7813 w 62635"/>
                <a:gd name="connsiteY9" fmla="*/ 32718 h 92174"/>
                <a:gd name="connsiteX10" fmla="*/ 15323 w 62635"/>
                <a:gd name="connsiteY10" fmla="*/ 25361 h 92174"/>
                <a:gd name="connsiteX11" fmla="*/ 6963 w 62635"/>
                <a:gd name="connsiteY11" fmla="*/ 18004 h 92174"/>
                <a:gd name="connsiteX12" fmla="*/ 27652 w 62635"/>
                <a:gd name="connsiteY12" fmla="*/ 5094 h 92174"/>
                <a:gd name="connsiteX13" fmla="*/ 49192 w 62635"/>
                <a:gd name="connsiteY13" fmla="*/ 27165 h 92174"/>
                <a:gd name="connsiteX14" fmla="*/ 35871 w 62635"/>
                <a:gd name="connsiteY14" fmla="*/ 53818 h 92174"/>
                <a:gd name="connsiteX15" fmla="*/ 1719 w 62635"/>
                <a:gd name="connsiteY15" fmla="*/ 86857 h 92174"/>
                <a:gd name="connsiteX16" fmla="*/ 302 w 62635"/>
                <a:gd name="connsiteY16" fmla="*/ 92270 h 92174"/>
                <a:gd name="connsiteX17" fmla="*/ 58686 w 62635"/>
                <a:gd name="connsiteY17" fmla="*/ 92270 h 92174"/>
                <a:gd name="connsiteX18" fmla="*/ 62938 w 62635"/>
                <a:gd name="connsiteY18" fmla="*/ 67006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938" y="67006"/>
                  </a:moveTo>
                  <a:lnTo>
                    <a:pt x="58119" y="67006"/>
                  </a:lnTo>
                  <a:cubicBezTo>
                    <a:pt x="57694" y="70060"/>
                    <a:pt x="56277" y="78250"/>
                    <a:pt x="54435" y="79638"/>
                  </a:cubicBezTo>
                  <a:cubicBezTo>
                    <a:pt x="53301" y="80471"/>
                    <a:pt x="42390" y="80471"/>
                    <a:pt x="40406" y="80471"/>
                  </a:cubicBezTo>
                  <a:lnTo>
                    <a:pt x="14331" y="80471"/>
                  </a:lnTo>
                  <a:cubicBezTo>
                    <a:pt x="29211" y="67561"/>
                    <a:pt x="34171" y="63674"/>
                    <a:pt x="42673" y="57150"/>
                  </a:cubicBezTo>
                  <a:cubicBezTo>
                    <a:pt x="53160" y="48960"/>
                    <a:pt x="62938" y="40353"/>
                    <a:pt x="62938" y="27165"/>
                  </a:cubicBezTo>
                  <a:cubicBezTo>
                    <a:pt x="62938" y="10369"/>
                    <a:pt x="47916" y="96"/>
                    <a:pt x="29778" y="96"/>
                  </a:cubicBezTo>
                  <a:cubicBezTo>
                    <a:pt x="12206" y="96"/>
                    <a:pt x="302" y="12173"/>
                    <a:pt x="302" y="24944"/>
                  </a:cubicBezTo>
                  <a:cubicBezTo>
                    <a:pt x="302" y="32024"/>
                    <a:pt x="6396" y="32718"/>
                    <a:pt x="7813" y="32718"/>
                  </a:cubicBezTo>
                  <a:cubicBezTo>
                    <a:pt x="11214" y="32718"/>
                    <a:pt x="15323" y="30358"/>
                    <a:pt x="15323" y="25361"/>
                  </a:cubicBezTo>
                  <a:cubicBezTo>
                    <a:pt x="15323" y="22862"/>
                    <a:pt x="14331" y="18004"/>
                    <a:pt x="6963" y="18004"/>
                  </a:cubicBezTo>
                  <a:cubicBezTo>
                    <a:pt x="11356" y="8148"/>
                    <a:pt x="20992" y="5094"/>
                    <a:pt x="27652" y="5094"/>
                  </a:cubicBezTo>
                  <a:cubicBezTo>
                    <a:pt x="41823" y="5094"/>
                    <a:pt x="49192" y="15921"/>
                    <a:pt x="49192" y="27165"/>
                  </a:cubicBezTo>
                  <a:cubicBezTo>
                    <a:pt x="49192" y="39243"/>
                    <a:pt x="40406" y="48821"/>
                    <a:pt x="35871" y="53818"/>
                  </a:cubicBezTo>
                  <a:lnTo>
                    <a:pt x="1719" y="86857"/>
                  </a:lnTo>
                  <a:cubicBezTo>
                    <a:pt x="302" y="88106"/>
                    <a:pt x="302" y="88384"/>
                    <a:pt x="302" y="92270"/>
                  </a:cubicBezTo>
                  <a:lnTo>
                    <a:pt x="58686" y="92270"/>
                  </a:lnTo>
                  <a:lnTo>
                    <a:pt x="62938" y="6700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形状 186">
              <a:extLst>
                <a:ext uri="{FF2B5EF4-FFF2-40B4-BE49-F238E27FC236}">
                  <a16:creationId xmlns:a16="http://schemas.microsoft.com/office/drawing/2014/main" id="{C310140A-CA4C-9B16-1A2D-B9D58E0B8A5E}"/>
                </a:ext>
              </a:extLst>
            </p:cNvPr>
            <p:cNvSpPr/>
            <p:nvPr>
              <p:custDataLst>
                <p:tags r:id="rId367"/>
              </p:custDataLst>
            </p:nvPr>
          </p:nvSpPr>
          <p:spPr>
            <a:xfrm>
              <a:off x="6827770" y="4200092"/>
              <a:ext cx="107556" cy="97588"/>
            </a:xfrm>
            <a:custGeom>
              <a:avLst/>
              <a:gdLst>
                <a:gd name="connsiteX0" fmla="*/ 63225 w 107556"/>
                <a:gd name="connsiteY0" fmla="*/ 47572 h 97588"/>
                <a:gd name="connsiteX1" fmla="*/ 88732 w 107556"/>
                <a:gd name="connsiteY1" fmla="*/ 25222 h 97588"/>
                <a:gd name="connsiteX2" fmla="*/ 48062 w 107556"/>
                <a:gd name="connsiteY2" fmla="*/ 96 h 97588"/>
                <a:gd name="connsiteX3" fmla="*/ 306 w 107556"/>
                <a:gd name="connsiteY3" fmla="*/ 96 h 97588"/>
                <a:gd name="connsiteX4" fmla="*/ 306 w 107556"/>
                <a:gd name="connsiteY4" fmla="*/ 5094 h 97588"/>
                <a:gd name="connsiteX5" fmla="*/ 3707 w 107556"/>
                <a:gd name="connsiteY5" fmla="*/ 5094 h 97588"/>
                <a:gd name="connsiteX6" fmla="*/ 14902 w 107556"/>
                <a:gd name="connsiteY6" fmla="*/ 11340 h 97588"/>
                <a:gd name="connsiteX7" fmla="*/ 14902 w 107556"/>
                <a:gd name="connsiteY7" fmla="*/ 83664 h 97588"/>
                <a:gd name="connsiteX8" fmla="*/ 3707 w 107556"/>
                <a:gd name="connsiteY8" fmla="*/ 89911 h 97588"/>
                <a:gd name="connsiteX9" fmla="*/ 306 w 107556"/>
                <a:gd name="connsiteY9" fmla="*/ 89911 h 97588"/>
                <a:gd name="connsiteX10" fmla="*/ 306 w 107556"/>
                <a:gd name="connsiteY10" fmla="*/ 94908 h 97588"/>
                <a:gd name="connsiteX11" fmla="*/ 21279 w 107556"/>
                <a:gd name="connsiteY11" fmla="*/ 94353 h 97588"/>
                <a:gd name="connsiteX12" fmla="*/ 42394 w 107556"/>
                <a:gd name="connsiteY12" fmla="*/ 94908 h 97588"/>
                <a:gd name="connsiteX13" fmla="*/ 42394 w 107556"/>
                <a:gd name="connsiteY13" fmla="*/ 89911 h 97588"/>
                <a:gd name="connsiteX14" fmla="*/ 38993 w 107556"/>
                <a:gd name="connsiteY14" fmla="*/ 89911 h 97588"/>
                <a:gd name="connsiteX15" fmla="*/ 27798 w 107556"/>
                <a:gd name="connsiteY15" fmla="*/ 83664 h 97588"/>
                <a:gd name="connsiteX16" fmla="*/ 27798 w 107556"/>
                <a:gd name="connsiteY16" fmla="*/ 49376 h 97588"/>
                <a:gd name="connsiteX17" fmla="*/ 46645 w 107556"/>
                <a:gd name="connsiteY17" fmla="*/ 49376 h 97588"/>
                <a:gd name="connsiteX18" fmla="*/ 62800 w 107556"/>
                <a:gd name="connsiteY18" fmla="*/ 55068 h 97588"/>
                <a:gd name="connsiteX19" fmla="*/ 67760 w 107556"/>
                <a:gd name="connsiteY19" fmla="*/ 72142 h 97588"/>
                <a:gd name="connsiteX20" fmla="*/ 74278 w 107556"/>
                <a:gd name="connsiteY20" fmla="*/ 92132 h 97588"/>
                <a:gd name="connsiteX21" fmla="*/ 92700 w 107556"/>
                <a:gd name="connsiteY21" fmla="*/ 97684 h 97588"/>
                <a:gd name="connsiteX22" fmla="*/ 107863 w 107556"/>
                <a:gd name="connsiteY22" fmla="*/ 82276 h 97588"/>
                <a:gd name="connsiteX23" fmla="*/ 105454 w 107556"/>
                <a:gd name="connsiteY23" fmla="*/ 79638 h 97588"/>
                <a:gd name="connsiteX24" fmla="*/ 103045 w 107556"/>
                <a:gd name="connsiteY24" fmla="*/ 82276 h 97588"/>
                <a:gd name="connsiteX25" fmla="*/ 93267 w 107556"/>
                <a:gd name="connsiteY25" fmla="*/ 93797 h 97588"/>
                <a:gd name="connsiteX26" fmla="*/ 82356 w 107556"/>
                <a:gd name="connsiteY26" fmla="*/ 72975 h 97588"/>
                <a:gd name="connsiteX27" fmla="*/ 76262 w 107556"/>
                <a:gd name="connsiteY27" fmla="*/ 55068 h 97588"/>
                <a:gd name="connsiteX28" fmla="*/ 63225 w 107556"/>
                <a:gd name="connsiteY28" fmla="*/ 47572 h 97588"/>
                <a:gd name="connsiteX29" fmla="*/ 46220 w 107556"/>
                <a:gd name="connsiteY29" fmla="*/ 45489 h 97588"/>
                <a:gd name="connsiteX30" fmla="*/ 27798 w 107556"/>
                <a:gd name="connsiteY30" fmla="*/ 45489 h 97588"/>
                <a:gd name="connsiteX31" fmla="*/ 27798 w 107556"/>
                <a:gd name="connsiteY31" fmla="*/ 10507 h 97588"/>
                <a:gd name="connsiteX32" fmla="*/ 31624 w 107556"/>
                <a:gd name="connsiteY32" fmla="*/ 5232 h 97588"/>
                <a:gd name="connsiteX33" fmla="*/ 40552 w 107556"/>
                <a:gd name="connsiteY33" fmla="*/ 5094 h 97588"/>
                <a:gd name="connsiteX34" fmla="*/ 73570 w 107556"/>
                <a:gd name="connsiteY34" fmla="*/ 25222 h 97588"/>
                <a:gd name="connsiteX35" fmla="*/ 46220 w 107556"/>
                <a:gd name="connsiteY35" fmla="*/ 45489 h 97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556" h="97588">
                  <a:moveTo>
                    <a:pt x="63225" y="47572"/>
                  </a:moveTo>
                  <a:cubicBezTo>
                    <a:pt x="75979" y="44656"/>
                    <a:pt x="88732" y="36466"/>
                    <a:pt x="88732" y="25222"/>
                  </a:cubicBezTo>
                  <a:cubicBezTo>
                    <a:pt x="88732" y="11340"/>
                    <a:pt x="70027" y="96"/>
                    <a:pt x="48062" y="96"/>
                  </a:cubicBezTo>
                  <a:lnTo>
                    <a:pt x="306" y="96"/>
                  </a:lnTo>
                  <a:lnTo>
                    <a:pt x="306" y="5094"/>
                  </a:lnTo>
                  <a:lnTo>
                    <a:pt x="3707" y="5094"/>
                  </a:lnTo>
                  <a:cubicBezTo>
                    <a:pt x="14619" y="5094"/>
                    <a:pt x="14902" y="6482"/>
                    <a:pt x="14902" y="11340"/>
                  </a:cubicBezTo>
                  <a:lnTo>
                    <a:pt x="14902" y="83664"/>
                  </a:lnTo>
                  <a:cubicBezTo>
                    <a:pt x="14902" y="88384"/>
                    <a:pt x="14619" y="89911"/>
                    <a:pt x="3707" y="89911"/>
                  </a:cubicBezTo>
                  <a:lnTo>
                    <a:pt x="306" y="89911"/>
                  </a:lnTo>
                  <a:lnTo>
                    <a:pt x="306" y="94908"/>
                  </a:lnTo>
                  <a:cubicBezTo>
                    <a:pt x="448" y="94908"/>
                    <a:pt x="15469" y="94353"/>
                    <a:pt x="21279" y="94353"/>
                  </a:cubicBezTo>
                  <a:cubicBezTo>
                    <a:pt x="27231" y="94353"/>
                    <a:pt x="35308" y="94630"/>
                    <a:pt x="42394" y="94908"/>
                  </a:cubicBezTo>
                  <a:lnTo>
                    <a:pt x="42394" y="89911"/>
                  </a:lnTo>
                  <a:lnTo>
                    <a:pt x="38993" y="89911"/>
                  </a:lnTo>
                  <a:cubicBezTo>
                    <a:pt x="28081" y="89911"/>
                    <a:pt x="27798" y="88522"/>
                    <a:pt x="27798" y="83664"/>
                  </a:cubicBezTo>
                  <a:lnTo>
                    <a:pt x="27798" y="49376"/>
                  </a:lnTo>
                  <a:lnTo>
                    <a:pt x="46645" y="49376"/>
                  </a:lnTo>
                  <a:cubicBezTo>
                    <a:pt x="49196" y="49376"/>
                    <a:pt x="56565" y="49376"/>
                    <a:pt x="62800" y="55068"/>
                  </a:cubicBezTo>
                  <a:cubicBezTo>
                    <a:pt x="67760" y="59371"/>
                    <a:pt x="67760" y="62841"/>
                    <a:pt x="67760" y="72142"/>
                  </a:cubicBezTo>
                  <a:cubicBezTo>
                    <a:pt x="67760" y="81165"/>
                    <a:pt x="67760" y="86857"/>
                    <a:pt x="74278" y="92132"/>
                  </a:cubicBezTo>
                  <a:cubicBezTo>
                    <a:pt x="80372" y="96990"/>
                    <a:pt x="88732" y="97684"/>
                    <a:pt x="92700" y="97684"/>
                  </a:cubicBezTo>
                  <a:cubicBezTo>
                    <a:pt x="104746" y="97684"/>
                    <a:pt x="107863" y="86440"/>
                    <a:pt x="107863" y="82276"/>
                  </a:cubicBezTo>
                  <a:cubicBezTo>
                    <a:pt x="107863" y="81304"/>
                    <a:pt x="107863" y="79638"/>
                    <a:pt x="105454" y="79638"/>
                  </a:cubicBezTo>
                  <a:cubicBezTo>
                    <a:pt x="103328" y="79638"/>
                    <a:pt x="103187" y="80887"/>
                    <a:pt x="103045" y="82276"/>
                  </a:cubicBezTo>
                  <a:cubicBezTo>
                    <a:pt x="102337" y="90327"/>
                    <a:pt x="97660" y="93797"/>
                    <a:pt x="93267" y="93797"/>
                  </a:cubicBezTo>
                  <a:cubicBezTo>
                    <a:pt x="85190" y="93797"/>
                    <a:pt x="84056" y="85607"/>
                    <a:pt x="82356" y="72975"/>
                  </a:cubicBezTo>
                  <a:cubicBezTo>
                    <a:pt x="80797" y="61870"/>
                    <a:pt x="80372" y="59649"/>
                    <a:pt x="76262" y="55068"/>
                  </a:cubicBezTo>
                  <a:cubicBezTo>
                    <a:pt x="74845" y="53541"/>
                    <a:pt x="70877" y="49931"/>
                    <a:pt x="63225" y="47572"/>
                  </a:cubicBezTo>
                  <a:close/>
                  <a:moveTo>
                    <a:pt x="46220" y="45489"/>
                  </a:moveTo>
                  <a:lnTo>
                    <a:pt x="27798" y="45489"/>
                  </a:lnTo>
                  <a:lnTo>
                    <a:pt x="27798" y="10507"/>
                  </a:lnTo>
                  <a:cubicBezTo>
                    <a:pt x="27798" y="6621"/>
                    <a:pt x="27940" y="5649"/>
                    <a:pt x="31624" y="5232"/>
                  </a:cubicBezTo>
                  <a:cubicBezTo>
                    <a:pt x="32758" y="5094"/>
                    <a:pt x="37576" y="5094"/>
                    <a:pt x="40552" y="5094"/>
                  </a:cubicBezTo>
                  <a:cubicBezTo>
                    <a:pt x="54156" y="5094"/>
                    <a:pt x="73570" y="5094"/>
                    <a:pt x="73570" y="25222"/>
                  </a:cubicBezTo>
                  <a:cubicBezTo>
                    <a:pt x="73570" y="40769"/>
                    <a:pt x="61241" y="45489"/>
                    <a:pt x="46220" y="45489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形状 187">
              <a:extLst>
                <a:ext uri="{FF2B5EF4-FFF2-40B4-BE49-F238E27FC236}">
                  <a16:creationId xmlns:a16="http://schemas.microsoft.com/office/drawing/2014/main" id="{48EF5B94-8F98-66D8-52A5-0365550C85A4}"/>
                </a:ext>
              </a:extLst>
            </p:cNvPr>
            <p:cNvSpPr/>
            <p:nvPr>
              <p:custDataLst>
                <p:tags r:id="rId368"/>
              </p:custDataLst>
            </p:nvPr>
          </p:nvSpPr>
          <p:spPr>
            <a:xfrm>
              <a:off x="6942606" y="4232991"/>
              <a:ext cx="60792" cy="63300"/>
            </a:xfrm>
            <a:custGeom>
              <a:avLst/>
              <a:gdLst>
                <a:gd name="connsiteX0" fmla="*/ 57137 w 60792"/>
                <a:gd name="connsiteY0" fmla="*/ 30358 h 63300"/>
                <a:gd name="connsiteX1" fmla="*/ 61105 w 60792"/>
                <a:gd name="connsiteY1" fmla="*/ 27304 h 63300"/>
                <a:gd name="connsiteX2" fmla="*/ 33047 w 60792"/>
                <a:gd name="connsiteY2" fmla="*/ 96 h 63300"/>
                <a:gd name="connsiteX3" fmla="*/ 312 w 60792"/>
                <a:gd name="connsiteY3" fmla="*/ 31608 h 63300"/>
                <a:gd name="connsiteX4" fmla="*/ 34889 w 60792"/>
                <a:gd name="connsiteY4" fmla="*/ 63397 h 63300"/>
                <a:gd name="connsiteX5" fmla="*/ 61105 w 60792"/>
                <a:gd name="connsiteY5" fmla="*/ 45350 h 63300"/>
                <a:gd name="connsiteX6" fmla="*/ 58696 w 60792"/>
                <a:gd name="connsiteY6" fmla="*/ 43407 h 63300"/>
                <a:gd name="connsiteX7" fmla="*/ 56145 w 60792"/>
                <a:gd name="connsiteY7" fmla="*/ 45628 h 63300"/>
                <a:gd name="connsiteX8" fmla="*/ 35881 w 60792"/>
                <a:gd name="connsiteY8" fmla="*/ 58954 h 63300"/>
                <a:gd name="connsiteX9" fmla="*/ 18592 w 60792"/>
                <a:gd name="connsiteY9" fmla="*/ 50764 h 63300"/>
                <a:gd name="connsiteX10" fmla="*/ 13208 w 60792"/>
                <a:gd name="connsiteY10" fmla="*/ 30358 h 63300"/>
                <a:gd name="connsiteX11" fmla="*/ 57137 w 60792"/>
                <a:gd name="connsiteY11" fmla="*/ 30358 h 63300"/>
                <a:gd name="connsiteX12" fmla="*/ 13349 w 60792"/>
                <a:gd name="connsiteY12" fmla="*/ 26749 h 63300"/>
                <a:gd name="connsiteX13" fmla="*/ 33047 w 60792"/>
                <a:gd name="connsiteY13" fmla="*/ 3983 h 63300"/>
                <a:gd name="connsiteX14" fmla="*/ 51185 w 60792"/>
                <a:gd name="connsiteY14" fmla="*/ 26749 h 63300"/>
                <a:gd name="connsiteX15" fmla="*/ 13349 w 60792"/>
                <a:gd name="connsiteY15" fmla="*/ 26749 h 6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792" h="63300">
                  <a:moveTo>
                    <a:pt x="57137" y="30358"/>
                  </a:moveTo>
                  <a:cubicBezTo>
                    <a:pt x="60113" y="30358"/>
                    <a:pt x="61105" y="30358"/>
                    <a:pt x="61105" y="27304"/>
                  </a:cubicBezTo>
                  <a:cubicBezTo>
                    <a:pt x="61105" y="15088"/>
                    <a:pt x="54161" y="96"/>
                    <a:pt x="33047" y="96"/>
                  </a:cubicBezTo>
                  <a:cubicBezTo>
                    <a:pt x="14483" y="96"/>
                    <a:pt x="312" y="14533"/>
                    <a:pt x="312" y="31608"/>
                  </a:cubicBezTo>
                  <a:cubicBezTo>
                    <a:pt x="312" y="49237"/>
                    <a:pt x="16042" y="63397"/>
                    <a:pt x="34889" y="63397"/>
                  </a:cubicBezTo>
                  <a:cubicBezTo>
                    <a:pt x="54020" y="63397"/>
                    <a:pt x="61105" y="48404"/>
                    <a:pt x="61105" y="45350"/>
                  </a:cubicBezTo>
                  <a:cubicBezTo>
                    <a:pt x="61105" y="44795"/>
                    <a:pt x="60822" y="43407"/>
                    <a:pt x="58696" y="43407"/>
                  </a:cubicBezTo>
                  <a:cubicBezTo>
                    <a:pt x="56854" y="43407"/>
                    <a:pt x="56570" y="44240"/>
                    <a:pt x="56145" y="45628"/>
                  </a:cubicBezTo>
                  <a:cubicBezTo>
                    <a:pt x="51752" y="56872"/>
                    <a:pt x="40982" y="58954"/>
                    <a:pt x="35881" y="58954"/>
                  </a:cubicBezTo>
                  <a:cubicBezTo>
                    <a:pt x="29221" y="58954"/>
                    <a:pt x="22844" y="56039"/>
                    <a:pt x="18592" y="50764"/>
                  </a:cubicBezTo>
                  <a:cubicBezTo>
                    <a:pt x="13349" y="44240"/>
                    <a:pt x="13208" y="35772"/>
                    <a:pt x="13208" y="30358"/>
                  </a:cubicBezTo>
                  <a:lnTo>
                    <a:pt x="57137" y="30358"/>
                  </a:lnTo>
                  <a:close/>
                  <a:moveTo>
                    <a:pt x="13349" y="26749"/>
                  </a:moveTo>
                  <a:cubicBezTo>
                    <a:pt x="14908" y="7176"/>
                    <a:pt x="27662" y="3983"/>
                    <a:pt x="33047" y="3983"/>
                  </a:cubicBezTo>
                  <a:cubicBezTo>
                    <a:pt x="50477" y="3983"/>
                    <a:pt x="51044" y="23279"/>
                    <a:pt x="51185" y="26749"/>
                  </a:cubicBezTo>
                  <a:lnTo>
                    <a:pt x="13349" y="2674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形状 188">
              <a:extLst>
                <a:ext uri="{FF2B5EF4-FFF2-40B4-BE49-F238E27FC236}">
                  <a16:creationId xmlns:a16="http://schemas.microsoft.com/office/drawing/2014/main" id="{B162F00A-D6FA-B91F-7C76-58F1314E84D7}"/>
                </a:ext>
              </a:extLst>
            </p:cNvPr>
            <p:cNvSpPr/>
            <p:nvPr>
              <p:custDataLst>
                <p:tags r:id="rId369"/>
              </p:custDataLst>
            </p:nvPr>
          </p:nvSpPr>
          <p:spPr>
            <a:xfrm>
              <a:off x="7025355" y="4190791"/>
              <a:ext cx="36844" cy="138677"/>
            </a:xfrm>
            <a:custGeom>
              <a:avLst/>
              <a:gdLst>
                <a:gd name="connsiteX0" fmla="*/ 34326 w 36844"/>
                <a:gd name="connsiteY0" fmla="*/ 96 h 138677"/>
                <a:gd name="connsiteX1" fmla="*/ 316 w 36844"/>
                <a:gd name="connsiteY1" fmla="*/ 69366 h 138677"/>
                <a:gd name="connsiteX2" fmla="*/ 34326 w 36844"/>
                <a:gd name="connsiteY2" fmla="*/ 138774 h 138677"/>
                <a:gd name="connsiteX3" fmla="*/ 37160 w 36844"/>
                <a:gd name="connsiteY3" fmla="*/ 137108 h 138677"/>
                <a:gd name="connsiteX4" fmla="*/ 35743 w 36844"/>
                <a:gd name="connsiteY4" fmla="*/ 135026 h 138677"/>
                <a:gd name="connsiteX5" fmla="*/ 9952 w 36844"/>
                <a:gd name="connsiteY5" fmla="*/ 69505 h 138677"/>
                <a:gd name="connsiteX6" fmla="*/ 36168 w 36844"/>
                <a:gd name="connsiteY6" fmla="*/ 3428 h 138677"/>
                <a:gd name="connsiteX7" fmla="*/ 37160 w 36844"/>
                <a:gd name="connsiteY7" fmla="*/ 1762 h 138677"/>
                <a:gd name="connsiteX8" fmla="*/ 34326 w 36844"/>
                <a:gd name="connsiteY8" fmla="*/ 96 h 13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" h="138677">
                  <a:moveTo>
                    <a:pt x="34326" y="96"/>
                  </a:moveTo>
                  <a:cubicBezTo>
                    <a:pt x="7401" y="18698"/>
                    <a:pt x="316" y="48127"/>
                    <a:pt x="316" y="69366"/>
                  </a:cubicBezTo>
                  <a:cubicBezTo>
                    <a:pt x="316" y="88939"/>
                    <a:pt x="6267" y="119340"/>
                    <a:pt x="34326" y="138774"/>
                  </a:cubicBezTo>
                  <a:cubicBezTo>
                    <a:pt x="35459" y="138774"/>
                    <a:pt x="37160" y="138774"/>
                    <a:pt x="37160" y="137108"/>
                  </a:cubicBezTo>
                  <a:cubicBezTo>
                    <a:pt x="37160" y="136275"/>
                    <a:pt x="36735" y="135998"/>
                    <a:pt x="35743" y="135026"/>
                  </a:cubicBezTo>
                  <a:cubicBezTo>
                    <a:pt x="16896" y="118368"/>
                    <a:pt x="9952" y="94769"/>
                    <a:pt x="9952" y="69505"/>
                  </a:cubicBezTo>
                  <a:cubicBezTo>
                    <a:pt x="9952" y="32024"/>
                    <a:pt x="24548" y="13700"/>
                    <a:pt x="36168" y="3428"/>
                  </a:cubicBezTo>
                  <a:cubicBezTo>
                    <a:pt x="36735" y="2873"/>
                    <a:pt x="37160" y="2456"/>
                    <a:pt x="37160" y="1762"/>
                  </a:cubicBezTo>
                  <a:cubicBezTo>
                    <a:pt x="37160" y="96"/>
                    <a:pt x="35459" y="96"/>
                    <a:pt x="34326" y="96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形状 189">
              <a:extLst>
                <a:ext uri="{FF2B5EF4-FFF2-40B4-BE49-F238E27FC236}">
                  <a16:creationId xmlns:a16="http://schemas.microsoft.com/office/drawing/2014/main" id="{274C05BC-46DE-196A-E3E2-80F34893CE34}"/>
                </a:ext>
              </a:extLst>
            </p:cNvPr>
            <p:cNvSpPr/>
            <p:nvPr>
              <p:custDataLst>
                <p:tags r:id="rId370"/>
              </p:custDataLst>
            </p:nvPr>
          </p:nvSpPr>
          <p:spPr>
            <a:xfrm>
              <a:off x="7082808" y="4200092"/>
              <a:ext cx="151061" cy="94811"/>
            </a:xfrm>
            <a:custGeom>
              <a:avLst/>
              <a:gdLst>
                <a:gd name="connsiteX0" fmla="*/ 134517 w 151061"/>
                <a:gd name="connsiteY0" fmla="*/ 11340 h 94811"/>
                <a:gd name="connsiteX1" fmla="*/ 146562 w 151061"/>
                <a:gd name="connsiteY1" fmla="*/ 5094 h 94811"/>
                <a:gd name="connsiteX2" fmla="*/ 151380 w 151061"/>
                <a:gd name="connsiteY2" fmla="*/ 2178 h 94811"/>
                <a:gd name="connsiteX3" fmla="*/ 147129 w 151061"/>
                <a:gd name="connsiteY3" fmla="*/ 96 h 94811"/>
                <a:gd name="connsiteX4" fmla="*/ 127856 w 151061"/>
                <a:gd name="connsiteY4" fmla="*/ 96 h 94811"/>
                <a:gd name="connsiteX5" fmla="*/ 121763 w 151061"/>
                <a:gd name="connsiteY5" fmla="*/ 2873 h 94811"/>
                <a:gd name="connsiteX6" fmla="*/ 67063 w 151061"/>
                <a:gd name="connsiteY6" fmla="*/ 81998 h 94811"/>
                <a:gd name="connsiteX7" fmla="*/ 53034 w 151061"/>
                <a:gd name="connsiteY7" fmla="*/ 3844 h 94811"/>
                <a:gd name="connsiteX8" fmla="*/ 48075 w 151061"/>
                <a:gd name="connsiteY8" fmla="*/ 96 h 94811"/>
                <a:gd name="connsiteX9" fmla="*/ 27810 w 151061"/>
                <a:gd name="connsiteY9" fmla="*/ 96 h 94811"/>
                <a:gd name="connsiteX10" fmla="*/ 23134 w 151061"/>
                <a:gd name="connsiteY10" fmla="*/ 3150 h 94811"/>
                <a:gd name="connsiteX11" fmla="*/ 27952 w 151061"/>
                <a:gd name="connsiteY11" fmla="*/ 5094 h 94811"/>
                <a:gd name="connsiteX12" fmla="*/ 33337 w 151061"/>
                <a:gd name="connsiteY12" fmla="*/ 5371 h 94811"/>
                <a:gd name="connsiteX13" fmla="*/ 36454 w 151061"/>
                <a:gd name="connsiteY13" fmla="*/ 7315 h 94811"/>
                <a:gd name="connsiteX14" fmla="*/ 35888 w 151061"/>
                <a:gd name="connsiteY14" fmla="*/ 10369 h 94811"/>
                <a:gd name="connsiteX15" fmla="*/ 18032 w 151061"/>
                <a:gd name="connsiteY15" fmla="*/ 80055 h 94811"/>
                <a:gd name="connsiteX16" fmla="*/ 3295 w 151061"/>
                <a:gd name="connsiteY16" fmla="*/ 89911 h 94811"/>
                <a:gd name="connsiteX17" fmla="*/ 319 w 151061"/>
                <a:gd name="connsiteY17" fmla="*/ 92965 h 94811"/>
                <a:gd name="connsiteX18" fmla="*/ 2444 w 151061"/>
                <a:gd name="connsiteY18" fmla="*/ 94908 h 94811"/>
                <a:gd name="connsiteX19" fmla="*/ 17182 w 151061"/>
                <a:gd name="connsiteY19" fmla="*/ 94353 h 94811"/>
                <a:gd name="connsiteX20" fmla="*/ 32203 w 151061"/>
                <a:gd name="connsiteY20" fmla="*/ 94908 h 94811"/>
                <a:gd name="connsiteX21" fmla="*/ 35037 w 151061"/>
                <a:gd name="connsiteY21" fmla="*/ 91854 h 94811"/>
                <a:gd name="connsiteX22" fmla="*/ 31920 w 151061"/>
                <a:gd name="connsiteY22" fmla="*/ 89911 h 94811"/>
                <a:gd name="connsiteX23" fmla="*/ 22850 w 151061"/>
                <a:gd name="connsiteY23" fmla="*/ 84080 h 94811"/>
                <a:gd name="connsiteX24" fmla="*/ 23417 w 151061"/>
                <a:gd name="connsiteY24" fmla="*/ 80610 h 94811"/>
                <a:gd name="connsiteX25" fmla="*/ 42264 w 151061"/>
                <a:gd name="connsiteY25" fmla="*/ 6759 h 94811"/>
                <a:gd name="connsiteX26" fmla="*/ 42406 w 151061"/>
                <a:gd name="connsiteY26" fmla="*/ 6759 h 94811"/>
                <a:gd name="connsiteX27" fmla="*/ 57569 w 151061"/>
                <a:gd name="connsiteY27" fmla="*/ 91160 h 94811"/>
                <a:gd name="connsiteX28" fmla="*/ 60403 w 151061"/>
                <a:gd name="connsiteY28" fmla="*/ 94908 h 94811"/>
                <a:gd name="connsiteX29" fmla="*/ 64513 w 151061"/>
                <a:gd name="connsiteY29" fmla="*/ 91854 h 94811"/>
                <a:gd name="connsiteX30" fmla="*/ 124030 w 151061"/>
                <a:gd name="connsiteY30" fmla="*/ 5371 h 94811"/>
                <a:gd name="connsiteX31" fmla="*/ 124172 w 151061"/>
                <a:gd name="connsiteY31" fmla="*/ 5510 h 94811"/>
                <a:gd name="connsiteX32" fmla="*/ 104191 w 151061"/>
                <a:gd name="connsiteY32" fmla="*/ 84080 h 94811"/>
                <a:gd name="connsiteX33" fmla="*/ 91721 w 151061"/>
                <a:gd name="connsiteY33" fmla="*/ 89911 h 94811"/>
                <a:gd name="connsiteX34" fmla="*/ 87470 w 151061"/>
                <a:gd name="connsiteY34" fmla="*/ 92965 h 94811"/>
                <a:gd name="connsiteX35" fmla="*/ 89737 w 151061"/>
                <a:gd name="connsiteY35" fmla="*/ 94908 h 94811"/>
                <a:gd name="connsiteX36" fmla="*/ 98523 w 151061"/>
                <a:gd name="connsiteY36" fmla="*/ 94492 h 94811"/>
                <a:gd name="connsiteX37" fmla="*/ 107450 w 151061"/>
                <a:gd name="connsiteY37" fmla="*/ 94353 h 94811"/>
                <a:gd name="connsiteX38" fmla="*/ 125447 w 151061"/>
                <a:gd name="connsiteY38" fmla="*/ 94908 h 94811"/>
                <a:gd name="connsiteX39" fmla="*/ 128423 w 151061"/>
                <a:gd name="connsiteY39" fmla="*/ 91854 h 94811"/>
                <a:gd name="connsiteX40" fmla="*/ 123889 w 151061"/>
                <a:gd name="connsiteY40" fmla="*/ 89911 h 94811"/>
                <a:gd name="connsiteX41" fmla="*/ 118504 w 151061"/>
                <a:gd name="connsiteY41" fmla="*/ 89633 h 94811"/>
                <a:gd name="connsiteX42" fmla="*/ 115244 w 151061"/>
                <a:gd name="connsiteY42" fmla="*/ 87551 h 94811"/>
                <a:gd name="connsiteX43" fmla="*/ 115811 w 151061"/>
                <a:gd name="connsiteY43" fmla="*/ 84497 h 94811"/>
                <a:gd name="connsiteX44" fmla="*/ 134517 w 151061"/>
                <a:gd name="connsiteY44" fmla="*/ 11340 h 9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1061" h="94811">
                  <a:moveTo>
                    <a:pt x="134517" y="11340"/>
                  </a:moveTo>
                  <a:cubicBezTo>
                    <a:pt x="135792" y="6204"/>
                    <a:pt x="136076" y="5094"/>
                    <a:pt x="146562" y="5094"/>
                  </a:cubicBezTo>
                  <a:cubicBezTo>
                    <a:pt x="149538" y="5094"/>
                    <a:pt x="151380" y="5094"/>
                    <a:pt x="151380" y="2178"/>
                  </a:cubicBezTo>
                  <a:cubicBezTo>
                    <a:pt x="151380" y="96"/>
                    <a:pt x="149680" y="96"/>
                    <a:pt x="147129" y="96"/>
                  </a:cubicBezTo>
                  <a:lnTo>
                    <a:pt x="127856" y="96"/>
                  </a:lnTo>
                  <a:cubicBezTo>
                    <a:pt x="123747" y="96"/>
                    <a:pt x="123605" y="235"/>
                    <a:pt x="121763" y="2873"/>
                  </a:cubicBezTo>
                  <a:lnTo>
                    <a:pt x="67063" y="81998"/>
                  </a:lnTo>
                  <a:lnTo>
                    <a:pt x="53034" y="3844"/>
                  </a:lnTo>
                  <a:cubicBezTo>
                    <a:pt x="52326" y="235"/>
                    <a:pt x="52326" y="96"/>
                    <a:pt x="48075" y="96"/>
                  </a:cubicBezTo>
                  <a:lnTo>
                    <a:pt x="27810" y="96"/>
                  </a:lnTo>
                  <a:cubicBezTo>
                    <a:pt x="24976" y="96"/>
                    <a:pt x="23134" y="96"/>
                    <a:pt x="23134" y="3150"/>
                  </a:cubicBezTo>
                  <a:cubicBezTo>
                    <a:pt x="23134" y="5094"/>
                    <a:pt x="24834" y="5094"/>
                    <a:pt x="27952" y="5094"/>
                  </a:cubicBezTo>
                  <a:cubicBezTo>
                    <a:pt x="30219" y="5094"/>
                    <a:pt x="30786" y="5094"/>
                    <a:pt x="33337" y="5371"/>
                  </a:cubicBezTo>
                  <a:cubicBezTo>
                    <a:pt x="36171" y="5649"/>
                    <a:pt x="36454" y="5927"/>
                    <a:pt x="36454" y="7315"/>
                  </a:cubicBezTo>
                  <a:cubicBezTo>
                    <a:pt x="36454" y="7454"/>
                    <a:pt x="36454" y="8286"/>
                    <a:pt x="35888" y="10369"/>
                  </a:cubicBezTo>
                  <a:lnTo>
                    <a:pt x="18032" y="80055"/>
                  </a:lnTo>
                  <a:cubicBezTo>
                    <a:pt x="16757" y="84774"/>
                    <a:pt x="14631" y="89494"/>
                    <a:pt x="3295" y="89911"/>
                  </a:cubicBezTo>
                  <a:cubicBezTo>
                    <a:pt x="2161" y="89911"/>
                    <a:pt x="319" y="90049"/>
                    <a:pt x="319" y="92965"/>
                  </a:cubicBezTo>
                  <a:cubicBezTo>
                    <a:pt x="319" y="93103"/>
                    <a:pt x="460" y="94908"/>
                    <a:pt x="2444" y="94908"/>
                  </a:cubicBezTo>
                  <a:cubicBezTo>
                    <a:pt x="6696" y="94908"/>
                    <a:pt x="12647" y="94353"/>
                    <a:pt x="17182" y="94353"/>
                  </a:cubicBezTo>
                  <a:cubicBezTo>
                    <a:pt x="20583" y="94353"/>
                    <a:pt x="28802" y="94908"/>
                    <a:pt x="32203" y="94908"/>
                  </a:cubicBezTo>
                  <a:cubicBezTo>
                    <a:pt x="32912" y="94908"/>
                    <a:pt x="35037" y="94908"/>
                    <a:pt x="35037" y="91854"/>
                  </a:cubicBezTo>
                  <a:cubicBezTo>
                    <a:pt x="35037" y="90049"/>
                    <a:pt x="33195" y="89911"/>
                    <a:pt x="31920" y="89911"/>
                  </a:cubicBezTo>
                  <a:cubicBezTo>
                    <a:pt x="22850" y="89633"/>
                    <a:pt x="22850" y="86024"/>
                    <a:pt x="22850" y="84080"/>
                  </a:cubicBezTo>
                  <a:cubicBezTo>
                    <a:pt x="22850" y="83525"/>
                    <a:pt x="22850" y="82831"/>
                    <a:pt x="23417" y="80610"/>
                  </a:cubicBezTo>
                  <a:lnTo>
                    <a:pt x="42264" y="6759"/>
                  </a:lnTo>
                  <a:lnTo>
                    <a:pt x="42406" y="6759"/>
                  </a:lnTo>
                  <a:lnTo>
                    <a:pt x="57569" y="91160"/>
                  </a:lnTo>
                  <a:cubicBezTo>
                    <a:pt x="57994" y="93659"/>
                    <a:pt x="58278" y="94908"/>
                    <a:pt x="60403" y="94908"/>
                  </a:cubicBezTo>
                  <a:cubicBezTo>
                    <a:pt x="62387" y="94908"/>
                    <a:pt x="63521" y="93381"/>
                    <a:pt x="64513" y="91854"/>
                  </a:cubicBezTo>
                  <a:lnTo>
                    <a:pt x="124030" y="5371"/>
                  </a:lnTo>
                  <a:lnTo>
                    <a:pt x="124172" y="5510"/>
                  </a:lnTo>
                  <a:lnTo>
                    <a:pt x="104191" y="84080"/>
                  </a:lnTo>
                  <a:cubicBezTo>
                    <a:pt x="103057" y="88800"/>
                    <a:pt x="102774" y="89911"/>
                    <a:pt x="91721" y="89911"/>
                  </a:cubicBezTo>
                  <a:cubicBezTo>
                    <a:pt x="89170" y="89911"/>
                    <a:pt x="87470" y="89911"/>
                    <a:pt x="87470" y="92965"/>
                  </a:cubicBezTo>
                  <a:cubicBezTo>
                    <a:pt x="87470" y="93103"/>
                    <a:pt x="87470" y="94908"/>
                    <a:pt x="89737" y="94908"/>
                  </a:cubicBezTo>
                  <a:cubicBezTo>
                    <a:pt x="92429" y="94908"/>
                    <a:pt x="95689" y="94492"/>
                    <a:pt x="98523" y="94492"/>
                  </a:cubicBezTo>
                  <a:cubicBezTo>
                    <a:pt x="101357" y="94492"/>
                    <a:pt x="104616" y="94353"/>
                    <a:pt x="107450" y="94353"/>
                  </a:cubicBezTo>
                  <a:cubicBezTo>
                    <a:pt x="111418" y="94353"/>
                    <a:pt x="121480" y="94908"/>
                    <a:pt x="125447" y="94908"/>
                  </a:cubicBezTo>
                  <a:cubicBezTo>
                    <a:pt x="126298" y="94908"/>
                    <a:pt x="128423" y="94908"/>
                    <a:pt x="128423" y="91854"/>
                  </a:cubicBezTo>
                  <a:cubicBezTo>
                    <a:pt x="128423" y="89911"/>
                    <a:pt x="126723" y="89911"/>
                    <a:pt x="123889" y="89911"/>
                  </a:cubicBezTo>
                  <a:cubicBezTo>
                    <a:pt x="123747" y="89911"/>
                    <a:pt x="121054" y="89911"/>
                    <a:pt x="118504" y="89633"/>
                  </a:cubicBezTo>
                  <a:cubicBezTo>
                    <a:pt x="115244" y="89355"/>
                    <a:pt x="115244" y="88939"/>
                    <a:pt x="115244" y="87551"/>
                  </a:cubicBezTo>
                  <a:cubicBezTo>
                    <a:pt x="115244" y="86718"/>
                    <a:pt x="115670" y="85330"/>
                    <a:pt x="115811" y="84497"/>
                  </a:cubicBezTo>
                  <a:lnTo>
                    <a:pt x="134517" y="1134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形状 190">
              <a:extLst>
                <a:ext uri="{FF2B5EF4-FFF2-40B4-BE49-F238E27FC236}">
                  <a16:creationId xmlns:a16="http://schemas.microsoft.com/office/drawing/2014/main" id="{4F0A9529-0C25-92CD-0FBE-63BFC4A3A481}"/>
                </a:ext>
              </a:extLst>
            </p:cNvPr>
            <p:cNvSpPr/>
            <p:nvPr>
              <p:custDataLst>
                <p:tags r:id="rId371"/>
              </p:custDataLst>
            </p:nvPr>
          </p:nvSpPr>
          <p:spPr>
            <a:xfrm>
              <a:off x="7251106" y="4169021"/>
              <a:ext cx="50407" cy="66037"/>
            </a:xfrm>
            <a:custGeom>
              <a:avLst/>
              <a:gdLst>
                <a:gd name="connsiteX0" fmla="*/ 50735 w 50407"/>
                <a:gd name="connsiteY0" fmla="*/ 46993 h 66037"/>
                <a:gd name="connsiteX1" fmla="*/ 46484 w 50407"/>
                <a:gd name="connsiteY1" fmla="*/ 46993 h 66037"/>
                <a:gd name="connsiteX2" fmla="*/ 43548 w 50407"/>
                <a:gd name="connsiteY2" fmla="*/ 56016 h 66037"/>
                <a:gd name="connsiteX3" fmla="*/ 32718 w 50407"/>
                <a:gd name="connsiteY3" fmla="*/ 56611 h 66037"/>
                <a:gd name="connsiteX4" fmla="*/ 12878 w 50407"/>
                <a:gd name="connsiteY4" fmla="*/ 56611 h 66037"/>
                <a:gd name="connsiteX5" fmla="*/ 33123 w 50407"/>
                <a:gd name="connsiteY5" fmla="*/ 42234 h 66037"/>
                <a:gd name="connsiteX6" fmla="*/ 50735 w 50407"/>
                <a:gd name="connsiteY6" fmla="*/ 19825 h 66037"/>
                <a:gd name="connsiteX7" fmla="*/ 24013 w 50407"/>
                <a:gd name="connsiteY7" fmla="*/ 93 h 66037"/>
                <a:gd name="connsiteX8" fmla="*/ 327 w 50407"/>
                <a:gd name="connsiteY8" fmla="*/ 17544 h 66037"/>
                <a:gd name="connsiteX9" fmla="*/ 6198 w 50407"/>
                <a:gd name="connsiteY9" fmla="*/ 23593 h 66037"/>
                <a:gd name="connsiteX10" fmla="*/ 12170 w 50407"/>
                <a:gd name="connsiteY10" fmla="*/ 17743 h 66037"/>
                <a:gd name="connsiteX11" fmla="*/ 6400 w 50407"/>
                <a:gd name="connsiteY11" fmla="*/ 11893 h 66037"/>
                <a:gd name="connsiteX12" fmla="*/ 21887 w 50407"/>
                <a:gd name="connsiteY12" fmla="*/ 4456 h 66037"/>
                <a:gd name="connsiteX13" fmla="*/ 39904 w 50407"/>
                <a:gd name="connsiteY13" fmla="*/ 19924 h 66037"/>
                <a:gd name="connsiteX14" fmla="*/ 26240 w 50407"/>
                <a:gd name="connsiteY14" fmla="*/ 41044 h 66037"/>
                <a:gd name="connsiteX15" fmla="*/ 1542 w 50407"/>
                <a:gd name="connsiteY15" fmla="*/ 61569 h 66037"/>
                <a:gd name="connsiteX16" fmla="*/ 327 w 50407"/>
                <a:gd name="connsiteY16" fmla="*/ 63156 h 66037"/>
                <a:gd name="connsiteX17" fmla="*/ 327 w 50407"/>
                <a:gd name="connsiteY17" fmla="*/ 66130 h 66037"/>
                <a:gd name="connsiteX18" fmla="*/ 47395 w 50407"/>
                <a:gd name="connsiteY18" fmla="*/ 66130 h 66037"/>
                <a:gd name="connsiteX19" fmla="*/ 50735 w 50407"/>
                <a:gd name="connsiteY19" fmla="*/ 46993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6037">
                  <a:moveTo>
                    <a:pt x="50735" y="46993"/>
                  </a:moveTo>
                  <a:lnTo>
                    <a:pt x="46484" y="46993"/>
                  </a:lnTo>
                  <a:cubicBezTo>
                    <a:pt x="46180" y="48877"/>
                    <a:pt x="45168" y="55025"/>
                    <a:pt x="43548" y="56016"/>
                  </a:cubicBezTo>
                  <a:cubicBezTo>
                    <a:pt x="42738" y="56611"/>
                    <a:pt x="34236" y="56611"/>
                    <a:pt x="32718" y="56611"/>
                  </a:cubicBezTo>
                  <a:lnTo>
                    <a:pt x="12878" y="56611"/>
                  </a:lnTo>
                  <a:cubicBezTo>
                    <a:pt x="19559" y="51753"/>
                    <a:pt x="27049" y="46200"/>
                    <a:pt x="33123" y="42234"/>
                  </a:cubicBezTo>
                  <a:cubicBezTo>
                    <a:pt x="42232" y="36086"/>
                    <a:pt x="50735" y="30335"/>
                    <a:pt x="50735" y="19825"/>
                  </a:cubicBezTo>
                  <a:cubicBezTo>
                    <a:pt x="50735" y="7133"/>
                    <a:pt x="38487" y="93"/>
                    <a:pt x="24013" y="93"/>
                  </a:cubicBezTo>
                  <a:cubicBezTo>
                    <a:pt x="10348" y="93"/>
                    <a:pt x="327" y="7827"/>
                    <a:pt x="327" y="17544"/>
                  </a:cubicBezTo>
                  <a:cubicBezTo>
                    <a:pt x="327" y="22701"/>
                    <a:pt x="4781" y="23593"/>
                    <a:pt x="6198" y="23593"/>
                  </a:cubicBezTo>
                  <a:cubicBezTo>
                    <a:pt x="8931" y="23593"/>
                    <a:pt x="12170" y="21808"/>
                    <a:pt x="12170" y="17743"/>
                  </a:cubicBezTo>
                  <a:cubicBezTo>
                    <a:pt x="12170" y="14173"/>
                    <a:pt x="9538" y="12190"/>
                    <a:pt x="6400" y="11893"/>
                  </a:cubicBezTo>
                  <a:cubicBezTo>
                    <a:pt x="9234" y="7431"/>
                    <a:pt x="15105" y="4456"/>
                    <a:pt x="21887" y="4456"/>
                  </a:cubicBezTo>
                  <a:cubicBezTo>
                    <a:pt x="31705" y="4456"/>
                    <a:pt x="39904" y="10207"/>
                    <a:pt x="39904" y="19924"/>
                  </a:cubicBezTo>
                  <a:cubicBezTo>
                    <a:pt x="39904" y="28253"/>
                    <a:pt x="34034" y="34599"/>
                    <a:pt x="26240" y="41044"/>
                  </a:cubicBezTo>
                  <a:lnTo>
                    <a:pt x="1542" y="61569"/>
                  </a:lnTo>
                  <a:cubicBezTo>
                    <a:pt x="530" y="62462"/>
                    <a:pt x="428" y="62462"/>
                    <a:pt x="327" y="63156"/>
                  </a:cubicBezTo>
                  <a:lnTo>
                    <a:pt x="327" y="66130"/>
                  </a:lnTo>
                  <a:lnTo>
                    <a:pt x="47395" y="66130"/>
                  </a:lnTo>
                  <a:lnTo>
                    <a:pt x="50735" y="46993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形状 191">
              <a:extLst>
                <a:ext uri="{FF2B5EF4-FFF2-40B4-BE49-F238E27FC236}">
                  <a16:creationId xmlns:a16="http://schemas.microsoft.com/office/drawing/2014/main" id="{FD76CBB2-FB00-99C3-DF58-3189E0C58E96}"/>
                </a:ext>
              </a:extLst>
            </p:cNvPr>
            <p:cNvSpPr/>
            <p:nvPr>
              <p:custDataLst>
                <p:tags r:id="rId372"/>
              </p:custDataLst>
            </p:nvPr>
          </p:nvSpPr>
          <p:spPr>
            <a:xfrm>
              <a:off x="7238945" y="4266843"/>
              <a:ext cx="85025" cy="67722"/>
            </a:xfrm>
            <a:custGeom>
              <a:avLst/>
              <a:gdLst>
                <a:gd name="connsiteX0" fmla="*/ 13181 w 85025"/>
                <a:gd name="connsiteY0" fmla="*/ 59591 h 67722"/>
                <a:gd name="connsiteX1" fmla="*/ 4578 w 85025"/>
                <a:gd name="connsiteY1" fmla="*/ 63359 h 67722"/>
                <a:gd name="connsiteX2" fmla="*/ 326 w 85025"/>
                <a:gd name="connsiteY2" fmla="*/ 66135 h 67722"/>
                <a:gd name="connsiteX3" fmla="*/ 3667 w 85025"/>
                <a:gd name="connsiteY3" fmla="*/ 67821 h 67722"/>
                <a:gd name="connsiteX4" fmla="*/ 47698 w 85025"/>
                <a:gd name="connsiteY4" fmla="*/ 67821 h 67722"/>
                <a:gd name="connsiteX5" fmla="*/ 80695 w 85025"/>
                <a:gd name="connsiteY5" fmla="*/ 46800 h 67722"/>
                <a:gd name="connsiteX6" fmla="*/ 61059 w 85025"/>
                <a:gd name="connsiteY6" fmla="*/ 32324 h 67722"/>
                <a:gd name="connsiteX7" fmla="*/ 85352 w 85025"/>
                <a:gd name="connsiteY7" fmla="*/ 14575 h 67722"/>
                <a:gd name="connsiteX8" fmla="*/ 61565 w 85025"/>
                <a:gd name="connsiteY8" fmla="*/ 98 h 67722"/>
                <a:gd name="connsiteX9" fmla="*/ 20064 w 85025"/>
                <a:gd name="connsiteY9" fmla="*/ 98 h 67722"/>
                <a:gd name="connsiteX10" fmla="*/ 16522 w 85025"/>
                <a:gd name="connsiteY10" fmla="*/ 2875 h 67722"/>
                <a:gd name="connsiteX11" fmla="*/ 20267 w 85025"/>
                <a:gd name="connsiteY11" fmla="*/ 4560 h 67722"/>
                <a:gd name="connsiteX12" fmla="*/ 26745 w 85025"/>
                <a:gd name="connsiteY12" fmla="*/ 5155 h 67722"/>
                <a:gd name="connsiteX13" fmla="*/ 26441 w 85025"/>
                <a:gd name="connsiteY13" fmla="*/ 7634 h 67722"/>
                <a:gd name="connsiteX14" fmla="*/ 13181 w 85025"/>
                <a:gd name="connsiteY14" fmla="*/ 59591 h 67722"/>
                <a:gd name="connsiteX15" fmla="*/ 30288 w 85025"/>
                <a:gd name="connsiteY15" fmla="*/ 30935 h 67722"/>
                <a:gd name="connsiteX16" fmla="*/ 36158 w 85025"/>
                <a:gd name="connsiteY16" fmla="*/ 7832 h 67722"/>
                <a:gd name="connsiteX17" fmla="*/ 41219 w 85025"/>
                <a:gd name="connsiteY17" fmla="*/ 4560 h 67722"/>
                <a:gd name="connsiteX18" fmla="*/ 59743 w 85025"/>
                <a:gd name="connsiteY18" fmla="*/ 4560 h 67722"/>
                <a:gd name="connsiteX19" fmla="*/ 74521 w 85025"/>
                <a:gd name="connsiteY19" fmla="*/ 14872 h 67722"/>
                <a:gd name="connsiteX20" fmla="*/ 49418 w 85025"/>
                <a:gd name="connsiteY20" fmla="*/ 30935 h 67722"/>
                <a:gd name="connsiteX21" fmla="*/ 30288 w 85025"/>
                <a:gd name="connsiteY21" fmla="*/ 30935 h 67722"/>
                <a:gd name="connsiteX22" fmla="*/ 25429 w 85025"/>
                <a:gd name="connsiteY22" fmla="*/ 63359 h 67722"/>
                <a:gd name="connsiteX23" fmla="*/ 22190 w 85025"/>
                <a:gd name="connsiteY23" fmla="*/ 63161 h 67722"/>
                <a:gd name="connsiteX24" fmla="*/ 22494 w 85025"/>
                <a:gd name="connsiteY24" fmla="*/ 61376 h 67722"/>
                <a:gd name="connsiteX25" fmla="*/ 29377 w 85025"/>
                <a:gd name="connsiteY25" fmla="*/ 34307 h 67722"/>
                <a:gd name="connsiteX26" fmla="*/ 54074 w 85025"/>
                <a:gd name="connsiteY26" fmla="*/ 34307 h 67722"/>
                <a:gd name="connsiteX27" fmla="*/ 69561 w 85025"/>
                <a:gd name="connsiteY27" fmla="*/ 46403 h 67722"/>
                <a:gd name="connsiteX28" fmla="*/ 44965 w 85025"/>
                <a:gd name="connsiteY28" fmla="*/ 63359 h 67722"/>
                <a:gd name="connsiteX29" fmla="*/ 25429 w 85025"/>
                <a:gd name="connsiteY29" fmla="*/ 63359 h 67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5025" h="67722">
                  <a:moveTo>
                    <a:pt x="13181" y="59591"/>
                  </a:moveTo>
                  <a:cubicBezTo>
                    <a:pt x="12372" y="62566"/>
                    <a:pt x="12270" y="63359"/>
                    <a:pt x="4578" y="63359"/>
                  </a:cubicBezTo>
                  <a:cubicBezTo>
                    <a:pt x="1946" y="63359"/>
                    <a:pt x="326" y="63359"/>
                    <a:pt x="326" y="66135"/>
                  </a:cubicBezTo>
                  <a:cubicBezTo>
                    <a:pt x="326" y="67821"/>
                    <a:pt x="1946" y="67821"/>
                    <a:pt x="3667" y="67821"/>
                  </a:cubicBezTo>
                  <a:lnTo>
                    <a:pt x="47698" y="67821"/>
                  </a:lnTo>
                  <a:cubicBezTo>
                    <a:pt x="65917" y="67821"/>
                    <a:pt x="80695" y="56716"/>
                    <a:pt x="80695" y="46800"/>
                  </a:cubicBezTo>
                  <a:cubicBezTo>
                    <a:pt x="80695" y="40653"/>
                    <a:pt x="74825" y="34009"/>
                    <a:pt x="61059" y="32324"/>
                  </a:cubicBezTo>
                  <a:cubicBezTo>
                    <a:pt x="71079" y="31035"/>
                    <a:pt x="85352" y="24490"/>
                    <a:pt x="85352" y="14575"/>
                  </a:cubicBezTo>
                  <a:cubicBezTo>
                    <a:pt x="85352" y="6246"/>
                    <a:pt x="75331" y="98"/>
                    <a:pt x="61565" y="98"/>
                  </a:cubicBezTo>
                  <a:lnTo>
                    <a:pt x="20064" y="98"/>
                  </a:lnTo>
                  <a:cubicBezTo>
                    <a:pt x="18141" y="98"/>
                    <a:pt x="16522" y="98"/>
                    <a:pt x="16522" y="2875"/>
                  </a:cubicBezTo>
                  <a:cubicBezTo>
                    <a:pt x="16522" y="4560"/>
                    <a:pt x="17837" y="4560"/>
                    <a:pt x="20267" y="4560"/>
                  </a:cubicBezTo>
                  <a:cubicBezTo>
                    <a:pt x="21279" y="4560"/>
                    <a:pt x="24619" y="4560"/>
                    <a:pt x="26745" y="5155"/>
                  </a:cubicBezTo>
                  <a:cubicBezTo>
                    <a:pt x="26745" y="6345"/>
                    <a:pt x="26745" y="6543"/>
                    <a:pt x="26441" y="7634"/>
                  </a:cubicBezTo>
                  <a:lnTo>
                    <a:pt x="13181" y="59591"/>
                  </a:lnTo>
                  <a:close/>
                  <a:moveTo>
                    <a:pt x="30288" y="30935"/>
                  </a:moveTo>
                  <a:lnTo>
                    <a:pt x="36158" y="7832"/>
                  </a:lnTo>
                  <a:cubicBezTo>
                    <a:pt x="36968" y="4759"/>
                    <a:pt x="36968" y="4560"/>
                    <a:pt x="41219" y="4560"/>
                  </a:cubicBezTo>
                  <a:lnTo>
                    <a:pt x="59743" y="4560"/>
                  </a:lnTo>
                  <a:cubicBezTo>
                    <a:pt x="69764" y="4560"/>
                    <a:pt x="74521" y="9617"/>
                    <a:pt x="74521" y="14872"/>
                  </a:cubicBezTo>
                  <a:cubicBezTo>
                    <a:pt x="74521" y="22904"/>
                    <a:pt x="63589" y="30935"/>
                    <a:pt x="49418" y="30935"/>
                  </a:cubicBezTo>
                  <a:lnTo>
                    <a:pt x="30288" y="30935"/>
                  </a:lnTo>
                  <a:close/>
                  <a:moveTo>
                    <a:pt x="25429" y="63359"/>
                  </a:moveTo>
                  <a:cubicBezTo>
                    <a:pt x="24619" y="63359"/>
                    <a:pt x="23202" y="63359"/>
                    <a:pt x="22190" y="63161"/>
                  </a:cubicBezTo>
                  <a:cubicBezTo>
                    <a:pt x="22291" y="62367"/>
                    <a:pt x="22291" y="62169"/>
                    <a:pt x="22494" y="61376"/>
                  </a:cubicBezTo>
                  <a:lnTo>
                    <a:pt x="29377" y="34307"/>
                  </a:lnTo>
                  <a:lnTo>
                    <a:pt x="54074" y="34307"/>
                  </a:lnTo>
                  <a:cubicBezTo>
                    <a:pt x="64399" y="34307"/>
                    <a:pt x="69561" y="40157"/>
                    <a:pt x="69561" y="46403"/>
                  </a:cubicBezTo>
                  <a:cubicBezTo>
                    <a:pt x="69561" y="56021"/>
                    <a:pt x="57516" y="63359"/>
                    <a:pt x="44965" y="63359"/>
                  </a:cubicBezTo>
                  <a:lnTo>
                    <a:pt x="25429" y="6335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形状 192">
              <a:extLst>
                <a:ext uri="{FF2B5EF4-FFF2-40B4-BE49-F238E27FC236}">
                  <a16:creationId xmlns:a16="http://schemas.microsoft.com/office/drawing/2014/main" id="{0405771C-9553-9958-B53E-10B7EE8157C7}"/>
                </a:ext>
              </a:extLst>
            </p:cNvPr>
            <p:cNvSpPr/>
            <p:nvPr>
              <p:custDataLst>
                <p:tags r:id="rId373"/>
              </p:custDataLst>
            </p:nvPr>
          </p:nvSpPr>
          <p:spPr>
            <a:xfrm>
              <a:off x="7356573" y="4190791"/>
              <a:ext cx="36702" cy="138677"/>
            </a:xfrm>
            <a:custGeom>
              <a:avLst/>
              <a:gdLst>
                <a:gd name="connsiteX0" fmla="*/ 3025 w 36702"/>
                <a:gd name="connsiteY0" fmla="*/ 96 h 138677"/>
                <a:gd name="connsiteX1" fmla="*/ 332 w 36702"/>
                <a:gd name="connsiteY1" fmla="*/ 1762 h 138677"/>
                <a:gd name="connsiteX2" fmla="*/ 1608 w 36702"/>
                <a:gd name="connsiteY2" fmla="*/ 3844 h 138677"/>
                <a:gd name="connsiteX3" fmla="*/ 27399 w 36702"/>
                <a:gd name="connsiteY3" fmla="*/ 69366 h 138677"/>
                <a:gd name="connsiteX4" fmla="*/ 2883 w 36702"/>
                <a:gd name="connsiteY4" fmla="*/ 133915 h 138677"/>
                <a:gd name="connsiteX5" fmla="*/ 332 w 36702"/>
                <a:gd name="connsiteY5" fmla="*/ 137108 h 138677"/>
                <a:gd name="connsiteX6" fmla="*/ 2174 w 36702"/>
                <a:gd name="connsiteY6" fmla="*/ 138774 h 138677"/>
                <a:gd name="connsiteX7" fmla="*/ 26690 w 36702"/>
                <a:gd name="connsiteY7" fmla="*/ 112260 h 138677"/>
                <a:gd name="connsiteX8" fmla="*/ 37035 w 36702"/>
                <a:gd name="connsiteY8" fmla="*/ 69505 h 138677"/>
                <a:gd name="connsiteX9" fmla="*/ 3025 w 36702"/>
                <a:gd name="connsiteY9" fmla="*/ 96 h 13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02" h="138677">
                  <a:moveTo>
                    <a:pt x="3025" y="96"/>
                  </a:moveTo>
                  <a:cubicBezTo>
                    <a:pt x="2033" y="96"/>
                    <a:pt x="332" y="96"/>
                    <a:pt x="332" y="1762"/>
                  </a:cubicBezTo>
                  <a:cubicBezTo>
                    <a:pt x="332" y="2456"/>
                    <a:pt x="757" y="2873"/>
                    <a:pt x="1608" y="3844"/>
                  </a:cubicBezTo>
                  <a:cubicBezTo>
                    <a:pt x="13795" y="14811"/>
                    <a:pt x="27399" y="33551"/>
                    <a:pt x="27399" y="69366"/>
                  </a:cubicBezTo>
                  <a:cubicBezTo>
                    <a:pt x="27399" y="98378"/>
                    <a:pt x="18188" y="120311"/>
                    <a:pt x="2883" y="133915"/>
                  </a:cubicBezTo>
                  <a:cubicBezTo>
                    <a:pt x="474" y="136275"/>
                    <a:pt x="332" y="136414"/>
                    <a:pt x="332" y="137108"/>
                  </a:cubicBezTo>
                  <a:cubicBezTo>
                    <a:pt x="332" y="137802"/>
                    <a:pt x="757" y="138774"/>
                    <a:pt x="2174" y="138774"/>
                  </a:cubicBezTo>
                  <a:cubicBezTo>
                    <a:pt x="3875" y="138774"/>
                    <a:pt x="17337" y="129612"/>
                    <a:pt x="26690" y="112260"/>
                  </a:cubicBezTo>
                  <a:cubicBezTo>
                    <a:pt x="32925" y="100738"/>
                    <a:pt x="37035" y="85746"/>
                    <a:pt x="37035" y="69505"/>
                  </a:cubicBezTo>
                  <a:cubicBezTo>
                    <a:pt x="37035" y="49931"/>
                    <a:pt x="31083" y="19531"/>
                    <a:pt x="3025" y="96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形状 193">
              <a:extLst>
                <a:ext uri="{FF2B5EF4-FFF2-40B4-BE49-F238E27FC236}">
                  <a16:creationId xmlns:a16="http://schemas.microsoft.com/office/drawing/2014/main" id="{D0B24399-AF81-15E2-DAD0-6CE02AA00581}"/>
                </a:ext>
              </a:extLst>
            </p:cNvPr>
            <p:cNvSpPr/>
            <p:nvPr>
              <p:custDataLst>
                <p:tags r:id="rId374"/>
              </p:custDataLst>
            </p:nvPr>
          </p:nvSpPr>
          <p:spPr>
            <a:xfrm>
              <a:off x="6738855" y="4342497"/>
              <a:ext cx="670919" cy="7931"/>
            </a:xfrm>
            <a:custGeom>
              <a:avLst/>
              <a:gdLst>
                <a:gd name="connsiteX0" fmla="*/ 0 w 670919"/>
                <a:gd name="connsiteY0" fmla="*/ 0 h 7931"/>
                <a:gd name="connsiteX1" fmla="*/ 670919 w 670919"/>
                <a:gd name="connsiteY1" fmla="*/ 0 h 7931"/>
                <a:gd name="connsiteX2" fmla="*/ 670919 w 670919"/>
                <a:gd name="connsiteY2" fmla="*/ 7932 h 7931"/>
                <a:gd name="connsiteX3" fmla="*/ 0 w 670919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919" h="7931">
                  <a:moveTo>
                    <a:pt x="0" y="0"/>
                  </a:moveTo>
                  <a:lnTo>
                    <a:pt x="670919" y="0"/>
                  </a:lnTo>
                  <a:lnTo>
                    <a:pt x="670919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形状 194">
              <a:extLst>
                <a:ext uri="{FF2B5EF4-FFF2-40B4-BE49-F238E27FC236}">
                  <a16:creationId xmlns:a16="http://schemas.microsoft.com/office/drawing/2014/main" id="{665D8FAB-B86F-6957-8AF0-494CEF41B468}"/>
                </a:ext>
              </a:extLst>
            </p:cNvPr>
            <p:cNvSpPr/>
            <p:nvPr>
              <p:custDataLst>
                <p:tags r:id="rId375"/>
              </p:custDataLst>
            </p:nvPr>
          </p:nvSpPr>
          <p:spPr>
            <a:xfrm>
              <a:off x="6980791" y="4365043"/>
              <a:ext cx="123003" cy="138816"/>
            </a:xfrm>
            <a:custGeom>
              <a:avLst/>
              <a:gdLst>
                <a:gd name="connsiteX0" fmla="*/ 49770 w 123003"/>
                <a:gd name="connsiteY0" fmla="*/ 123786 h 138816"/>
                <a:gd name="connsiteX1" fmla="*/ 21995 w 123003"/>
                <a:gd name="connsiteY1" fmla="*/ 69786 h 138816"/>
                <a:gd name="connsiteX2" fmla="*/ 19728 w 123003"/>
                <a:gd name="connsiteY2" fmla="*/ 67565 h 138816"/>
                <a:gd name="connsiteX3" fmla="*/ 17460 w 123003"/>
                <a:gd name="connsiteY3" fmla="*/ 68676 h 138816"/>
                <a:gd name="connsiteX4" fmla="*/ 2298 w 123003"/>
                <a:gd name="connsiteY4" fmla="*/ 78531 h 138816"/>
                <a:gd name="connsiteX5" fmla="*/ 314 w 123003"/>
                <a:gd name="connsiteY5" fmla="*/ 80891 h 138816"/>
                <a:gd name="connsiteX6" fmla="*/ 2298 w 123003"/>
                <a:gd name="connsiteY6" fmla="*/ 82835 h 138816"/>
                <a:gd name="connsiteX7" fmla="*/ 4990 w 123003"/>
                <a:gd name="connsiteY7" fmla="*/ 81585 h 138816"/>
                <a:gd name="connsiteX8" fmla="*/ 12359 w 123003"/>
                <a:gd name="connsiteY8" fmla="*/ 76588 h 138816"/>
                <a:gd name="connsiteX9" fmla="*/ 43393 w 123003"/>
                <a:gd name="connsiteY9" fmla="*/ 136557 h 138816"/>
                <a:gd name="connsiteX10" fmla="*/ 46652 w 123003"/>
                <a:gd name="connsiteY10" fmla="*/ 138917 h 138816"/>
                <a:gd name="connsiteX11" fmla="*/ 50904 w 123003"/>
                <a:gd name="connsiteY11" fmla="*/ 136279 h 138816"/>
                <a:gd name="connsiteX12" fmla="*/ 122183 w 123003"/>
                <a:gd name="connsiteY12" fmla="*/ 6347 h 138816"/>
                <a:gd name="connsiteX13" fmla="*/ 123317 w 123003"/>
                <a:gd name="connsiteY13" fmla="*/ 3571 h 138816"/>
                <a:gd name="connsiteX14" fmla="*/ 119916 w 123003"/>
                <a:gd name="connsiteY14" fmla="*/ 100 h 138816"/>
                <a:gd name="connsiteX15" fmla="*/ 116231 w 123003"/>
                <a:gd name="connsiteY15" fmla="*/ 3015 h 138816"/>
                <a:gd name="connsiteX16" fmla="*/ 49770 w 123003"/>
                <a:gd name="connsiteY16" fmla="*/ 123786 h 13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8816">
                  <a:moveTo>
                    <a:pt x="49770" y="123786"/>
                  </a:moveTo>
                  <a:lnTo>
                    <a:pt x="21995" y="69786"/>
                  </a:lnTo>
                  <a:cubicBezTo>
                    <a:pt x="21286" y="68398"/>
                    <a:pt x="20861" y="67565"/>
                    <a:pt x="19728" y="67565"/>
                  </a:cubicBezTo>
                  <a:cubicBezTo>
                    <a:pt x="19161" y="67565"/>
                    <a:pt x="18877" y="67565"/>
                    <a:pt x="17460" y="68676"/>
                  </a:cubicBezTo>
                  <a:lnTo>
                    <a:pt x="2298" y="78531"/>
                  </a:lnTo>
                  <a:cubicBezTo>
                    <a:pt x="314" y="79781"/>
                    <a:pt x="314" y="80475"/>
                    <a:pt x="314" y="80891"/>
                  </a:cubicBezTo>
                  <a:cubicBezTo>
                    <a:pt x="314" y="81724"/>
                    <a:pt x="1022" y="82835"/>
                    <a:pt x="2298" y="82835"/>
                  </a:cubicBezTo>
                  <a:cubicBezTo>
                    <a:pt x="2864" y="82835"/>
                    <a:pt x="3148" y="82835"/>
                    <a:pt x="4990" y="81585"/>
                  </a:cubicBezTo>
                  <a:cubicBezTo>
                    <a:pt x="6549" y="80475"/>
                    <a:pt x="10658" y="77699"/>
                    <a:pt x="12359" y="76588"/>
                  </a:cubicBezTo>
                  <a:lnTo>
                    <a:pt x="43393" y="136557"/>
                  </a:lnTo>
                  <a:cubicBezTo>
                    <a:pt x="44385" y="138639"/>
                    <a:pt x="44668" y="138917"/>
                    <a:pt x="46652" y="138917"/>
                  </a:cubicBezTo>
                  <a:cubicBezTo>
                    <a:pt x="47928" y="138917"/>
                    <a:pt x="49486" y="138917"/>
                    <a:pt x="50904" y="136279"/>
                  </a:cubicBezTo>
                  <a:lnTo>
                    <a:pt x="122183" y="6347"/>
                  </a:lnTo>
                  <a:cubicBezTo>
                    <a:pt x="123317" y="4542"/>
                    <a:pt x="123317" y="4265"/>
                    <a:pt x="123317" y="3571"/>
                  </a:cubicBezTo>
                  <a:cubicBezTo>
                    <a:pt x="123317" y="1349"/>
                    <a:pt x="121474" y="100"/>
                    <a:pt x="119916" y="100"/>
                  </a:cubicBezTo>
                  <a:cubicBezTo>
                    <a:pt x="117790" y="100"/>
                    <a:pt x="117081" y="1349"/>
                    <a:pt x="116231" y="3015"/>
                  </a:cubicBezTo>
                  <a:lnTo>
                    <a:pt x="49770" y="12378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形状 195">
              <a:extLst>
                <a:ext uri="{FF2B5EF4-FFF2-40B4-BE49-F238E27FC236}">
                  <a16:creationId xmlns:a16="http://schemas.microsoft.com/office/drawing/2014/main" id="{70B06245-3313-23B0-21ED-F0DFBBC1D99B}"/>
                </a:ext>
              </a:extLst>
            </p:cNvPr>
            <p:cNvSpPr/>
            <p:nvPr>
              <p:custDataLst>
                <p:tags r:id="rId376"/>
              </p:custDataLst>
            </p:nvPr>
          </p:nvSpPr>
          <p:spPr>
            <a:xfrm>
              <a:off x="7100464" y="4365103"/>
              <a:ext cx="80695" cy="6742"/>
            </a:xfrm>
            <a:custGeom>
              <a:avLst/>
              <a:gdLst>
                <a:gd name="connsiteX0" fmla="*/ 0 w 80695"/>
                <a:gd name="connsiteY0" fmla="*/ 0 h 6742"/>
                <a:gd name="connsiteX1" fmla="*/ 80696 w 80695"/>
                <a:gd name="connsiteY1" fmla="*/ 0 h 6742"/>
                <a:gd name="connsiteX2" fmla="*/ 80696 w 80695"/>
                <a:gd name="connsiteY2" fmla="*/ 6742 h 6742"/>
                <a:gd name="connsiteX3" fmla="*/ 0 w 80695"/>
                <a:gd name="connsiteY3" fmla="*/ 6742 h 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95" h="6742">
                  <a:moveTo>
                    <a:pt x="0" y="0"/>
                  </a:moveTo>
                  <a:lnTo>
                    <a:pt x="80696" y="0"/>
                  </a:lnTo>
                  <a:lnTo>
                    <a:pt x="80696" y="6742"/>
                  </a:lnTo>
                  <a:lnTo>
                    <a:pt x="0" y="674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形状 196">
              <a:extLst>
                <a:ext uri="{FF2B5EF4-FFF2-40B4-BE49-F238E27FC236}">
                  <a16:creationId xmlns:a16="http://schemas.microsoft.com/office/drawing/2014/main" id="{C27E049D-1E1E-3735-C888-6A559C4E289B}"/>
                </a:ext>
              </a:extLst>
            </p:cNvPr>
            <p:cNvSpPr/>
            <p:nvPr>
              <p:custDataLst>
                <p:tags r:id="rId377"/>
              </p:custDataLst>
            </p:nvPr>
          </p:nvSpPr>
          <p:spPr>
            <a:xfrm>
              <a:off x="7110383" y="4392986"/>
              <a:ext cx="67311" cy="96616"/>
            </a:xfrm>
            <a:custGeom>
              <a:avLst/>
              <a:gdLst>
                <a:gd name="connsiteX0" fmla="*/ 66215 w 67311"/>
                <a:gd name="connsiteY0" fmla="*/ 10101 h 96616"/>
                <a:gd name="connsiteX1" fmla="*/ 67632 w 67311"/>
                <a:gd name="connsiteY1" fmla="*/ 4548 h 96616"/>
                <a:gd name="connsiteX2" fmla="*/ 30504 w 67311"/>
                <a:gd name="connsiteY2" fmla="*/ 4548 h 96616"/>
                <a:gd name="connsiteX3" fmla="*/ 18175 w 67311"/>
                <a:gd name="connsiteY3" fmla="*/ 3993 h 96616"/>
                <a:gd name="connsiteX4" fmla="*/ 10098 w 67311"/>
                <a:gd name="connsiteY4" fmla="*/ 106 h 96616"/>
                <a:gd name="connsiteX5" fmla="*/ 5280 w 67311"/>
                <a:gd name="connsiteY5" fmla="*/ 106 h 96616"/>
                <a:gd name="connsiteX6" fmla="*/ 320 w 67311"/>
                <a:gd name="connsiteY6" fmla="*/ 29813 h 96616"/>
                <a:gd name="connsiteX7" fmla="*/ 5138 w 67311"/>
                <a:gd name="connsiteY7" fmla="*/ 29813 h 96616"/>
                <a:gd name="connsiteX8" fmla="*/ 9106 w 67311"/>
                <a:gd name="connsiteY8" fmla="*/ 17180 h 96616"/>
                <a:gd name="connsiteX9" fmla="*/ 23844 w 67311"/>
                <a:gd name="connsiteY9" fmla="*/ 16347 h 96616"/>
                <a:gd name="connsiteX10" fmla="*/ 54736 w 67311"/>
                <a:gd name="connsiteY10" fmla="*/ 16347 h 96616"/>
                <a:gd name="connsiteX11" fmla="*/ 39999 w 67311"/>
                <a:gd name="connsiteY11" fmla="*/ 34671 h 96616"/>
                <a:gd name="connsiteX12" fmla="*/ 19734 w 67311"/>
                <a:gd name="connsiteY12" fmla="*/ 88810 h 96616"/>
                <a:gd name="connsiteX13" fmla="*/ 26395 w 67311"/>
                <a:gd name="connsiteY13" fmla="*/ 96722 h 96616"/>
                <a:gd name="connsiteX14" fmla="*/ 33197 w 67311"/>
                <a:gd name="connsiteY14" fmla="*/ 88671 h 96616"/>
                <a:gd name="connsiteX15" fmla="*/ 33197 w 67311"/>
                <a:gd name="connsiteY15" fmla="*/ 83118 h 96616"/>
                <a:gd name="connsiteX16" fmla="*/ 44958 w 67311"/>
                <a:gd name="connsiteY16" fmla="*/ 36337 h 96616"/>
                <a:gd name="connsiteX17" fmla="*/ 66215 w 67311"/>
                <a:gd name="connsiteY17" fmla="*/ 10101 h 9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311" h="96616">
                  <a:moveTo>
                    <a:pt x="66215" y="10101"/>
                  </a:moveTo>
                  <a:cubicBezTo>
                    <a:pt x="67632" y="8435"/>
                    <a:pt x="67632" y="8157"/>
                    <a:pt x="67632" y="4548"/>
                  </a:cubicBezTo>
                  <a:lnTo>
                    <a:pt x="30504" y="4548"/>
                  </a:lnTo>
                  <a:cubicBezTo>
                    <a:pt x="24836" y="4548"/>
                    <a:pt x="23277" y="4409"/>
                    <a:pt x="18175" y="3993"/>
                  </a:cubicBezTo>
                  <a:cubicBezTo>
                    <a:pt x="10807" y="3437"/>
                    <a:pt x="10523" y="2466"/>
                    <a:pt x="10098" y="106"/>
                  </a:cubicBezTo>
                  <a:lnTo>
                    <a:pt x="5280" y="106"/>
                  </a:lnTo>
                  <a:lnTo>
                    <a:pt x="320" y="29813"/>
                  </a:lnTo>
                  <a:lnTo>
                    <a:pt x="5138" y="29813"/>
                  </a:lnTo>
                  <a:cubicBezTo>
                    <a:pt x="5422" y="27730"/>
                    <a:pt x="6839" y="18568"/>
                    <a:pt x="9106" y="17180"/>
                  </a:cubicBezTo>
                  <a:cubicBezTo>
                    <a:pt x="10240" y="16347"/>
                    <a:pt x="21718" y="16347"/>
                    <a:pt x="23844" y="16347"/>
                  </a:cubicBezTo>
                  <a:lnTo>
                    <a:pt x="54736" y="16347"/>
                  </a:lnTo>
                  <a:cubicBezTo>
                    <a:pt x="50202" y="22178"/>
                    <a:pt x="42974" y="30784"/>
                    <a:pt x="39999" y="34671"/>
                  </a:cubicBezTo>
                  <a:cubicBezTo>
                    <a:pt x="21435" y="58548"/>
                    <a:pt x="19734" y="80620"/>
                    <a:pt x="19734" y="88810"/>
                  </a:cubicBezTo>
                  <a:cubicBezTo>
                    <a:pt x="19734" y="90337"/>
                    <a:pt x="19734" y="96722"/>
                    <a:pt x="26395" y="96722"/>
                  </a:cubicBezTo>
                  <a:cubicBezTo>
                    <a:pt x="33197" y="96722"/>
                    <a:pt x="33197" y="90475"/>
                    <a:pt x="33197" y="88671"/>
                  </a:cubicBezTo>
                  <a:lnTo>
                    <a:pt x="33197" y="83118"/>
                  </a:lnTo>
                  <a:cubicBezTo>
                    <a:pt x="33197" y="56188"/>
                    <a:pt x="38865" y="43833"/>
                    <a:pt x="44958" y="36337"/>
                  </a:cubicBezTo>
                  <a:lnTo>
                    <a:pt x="66215" y="1010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形状 197">
              <a:extLst>
                <a:ext uri="{FF2B5EF4-FFF2-40B4-BE49-F238E27FC236}">
                  <a16:creationId xmlns:a16="http://schemas.microsoft.com/office/drawing/2014/main" id="{193188DA-23DA-63DC-7A4C-83A5C322C966}"/>
                </a:ext>
              </a:extLst>
            </p:cNvPr>
            <p:cNvSpPr/>
            <p:nvPr>
              <p:custDataLst>
                <p:tags r:id="rId378"/>
              </p:custDataLst>
            </p:nvPr>
          </p:nvSpPr>
          <p:spPr>
            <a:xfrm>
              <a:off x="7490390" y="4280426"/>
              <a:ext cx="134623" cy="132074"/>
            </a:xfrm>
            <a:custGeom>
              <a:avLst/>
              <a:gdLst>
                <a:gd name="connsiteX0" fmla="*/ 71800 w 134623"/>
                <a:gd name="connsiteY0" fmla="*/ 70105 h 132074"/>
                <a:gd name="connsiteX1" fmla="*/ 128281 w 134623"/>
                <a:gd name="connsiteY1" fmla="*/ 70105 h 132074"/>
                <a:gd name="connsiteX2" fmla="*/ 134962 w 134623"/>
                <a:gd name="connsiteY2" fmla="*/ 66138 h 132074"/>
                <a:gd name="connsiteX3" fmla="*/ 128281 w 134623"/>
                <a:gd name="connsiteY3" fmla="*/ 62172 h 132074"/>
                <a:gd name="connsiteX4" fmla="*/ 71800 w 134623"/>
                <a:gd name="connsiteY4" fmla="*/ 62172 h 132074"/>
                <a:gd name="connsiteX5" fmla="*/ 71800 w 134623"/>
                <a:gd name="connsiteY5" fmla="*/ 6646 h 132074"/>
                <a:gd name="connsiteX6" fmla="*/ 67752 w 134623"/>
                <a:gd name="connsiteY6" fmla="*/ 101 h 132074"/>
                <a:gd name="connsiteX7" fmla="*/ 63703 w 134623"/>
                <a:gd name="connsiteY7" fmla="*/ 6646 h 132074"/>
                <a:gd name="connsiteX8" fmla="*/ 63703 w 134623"/>
                <a:gd name="connsiteY8" fmla="*/ 62172 h 132074"/>
                <a:gd name="connsiteX9" fmla="*/ 7019 w 134623"/>
                <a:gd name="connsiteY9" fmla="*/ 62172 h 132074"/>
                <a:gd name="connsiteX10" fmla="*/ 339 w 134623"/>
                <a:gd name="connsiteY10" fmla="*/ 66138 h 132074"/>
                <a:gd name="connsiteX11" fmla="*/ 7019 w 134623"/>
                <a:gd name="connsiteY11" fmla="*/ 70105 h 132074"/>
                <a:gd name="connsiteX12" fmla="*/ 63703 w 134623"/>
                <a:gd name="connsiteY12" fmla="*/ 70105 h 132074"/>
                <a:gd name="connsiteX13" fmla="*/ 63703 w 134623"/>
                <a:gd name="connsiteY13" fmla="*/ 125631 h 132074"/>
                <a:gd name="connsiteX14" fmla="*/ 67752 w 134623"/>
                <a:gd name="connsiteY14" fmla="*/ 132175 h 132074"/>
                <a:gd name="connsiteX15" fmla="*/ 71800 w 134623"/>
                <a:gd name="connsiteY15" fmla="*/ 125631 h 132074"/>
                <a:gd name="connsiteX16" fmla="*/ 71800 w 134623"/>
                <a:gd name="connsiteY16" fmla="*/ 70105 h 13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2074">
                  <a:moveTo>
                    <a:pt x="71800" y="70105"/>
                  </a:moveTo>
                  <a:lnTo>
                    <a:pt x="128281" y="70105"/>
                  </a:lnTo>
                  <a:cubicBezTo>
                    <a:pt x="131116" y="70105"/>
                    <a:pt x="134962" y="70105"/>
                    <a:pt x="134962" y="66138"/>
                  </a:cubicBezTo>
                  <a:cubicBezTo>
                    <a:pt x="134962" y="62172"/>
                    <a:pt x="131116" y="62172"/>
                    <a:pt x="128281" y="62172"/>
                  </a:cubicBezTo>
                  <a:lnTo>
                    <a:pt x="71800" y="62172"/>
                  </a:lnTo>
                  <a:lnTo>
                    <a:pt x="71800" y="6646"/>
                  </a:lnTo>
                  <a:cubicBezTo>
                    <a:pt x="71800" y="3869"/>
                    <a:pt x="71800" y="101"/>
                    <a:pt x="67752" y="101"/>
                  </a:cubicBezTo>
                  <a:cubicBezTo>
                    <a:pt x="63703" y="101"/>
                    <a:pt x="63703" y="3869"/>
                    <a:pt x="63703" y="6646"/>
                  </a:cubicBezTo>
                  <a:lnTo>
                    <a:pt x="63703" y="62172"/>
                  </a:lnTo>
                  <a:lnTo>
                    <a:pt x="7019" y="62172"/>
                  </a:lnTo>
                  <a:cubicBezTo>
                    <a:pt x="4185" y="62172"/>
                    <a:pt x="339" y="62172"/>
                    <a:pt x="339" y="66138"/>
                  </a:cubicBezTo>
                  <a:cubicBezTo>
                    <a:pt x="339" y="70105"/>
                    <a:pt x="4185" y="70105"/>
                    <a:pt x="7019" y="70105"/>
                  </a:cubicBezTo>
                  <a:lnTo>
                    <a:pt x="63703" y="70105"/>
                  </a:lnTo>
                  <a:lnTo>
                    <a:pt x="63703" y="125631"/>
                  </a:lnTo>
                  <a:cubicBezTo>
                    <a:pt x="63703" y="128408"/>
                    <a:pt x="63703" y="132175"/>
                    <a:pt x="67752" y="132175"/>
                  </a:cubicBezTo>
                  <a:cubicBezTo>
                    <a:pt x="71800" y="132175"/>
                    <a:pt x="71800" y="128408"/>
                    <a:pt x="71800" y="125631"/>
                  </a:cubicBezTo>
                  <a:lnTo>
                    <a:pt x="71800" y="7010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形状 198">
              <a:extLst>
                <a:ext uri="{FF2B5EF4-FFF2-40B4-BE49-F238E27FC236}">
                  <a16:creationId xmlns:a16="http://schemas.microsoft.com/office/drawing/2014/main" id="{80AE9770-E26B-7D57-A3BA-6C22EF6E151C}"/>
                </a:ext>
              </a:extLst>
            </p:cNvPr>
            <p:cNvSpPr/>
            <p:nvPr>
              <p:custDataLst>
                <p:tags r:id="rId379"/>
              </p:custDataLst>
            </p:nvPr>
          </p:nvSpPr>
          <p:spPr>
            <a:xfrm>
              <a:off x="7714005" y="4205049"/>
              <a:ext cx="107556" cy="97588"/>
            </a:xfrm>
            <a:custGeom>
              <a:avLst/>
              <a:gdLst>
                <a:gd name="connsiteX0" fmla="*/ 63269 w 107556"/>
                <a:gd name="connsiteY0" fmla="*/ 47572 h 97588"/>
                <a:gd name="connsiteX1" fmla="*/ 88776 w 107556"/>
                <a:gd name="connsiteY1" fmla="*/ 25222 h 97588"/>
                <a:gd name="connsiteX2" fmla="*/ 48106 w 107556"/>
                <a:gd name="connsiteY2" fmla="*/ 96 h 97588"/>
                <a:gd name="connsiteX3" fmla="*/ 350 w 107556"/>
                <a:gd name="connsiteY3" fmla="*/ 96 h 97588"/>
                <a:gd name="connsiteX4" fmla="*/ 350 w 107556"/>
                <a:gd name="connsiteY4" fmla="*/ 5094 h 97588"/>
                <a:gd name="connsiteX5" fmla="*/ 3751 w 107556"/>
                <a:gd name="connsiteY5" fmla="*/ 5094 h 97588"/>
                <a:gd name="connsiteX6" fmla="*/ 14946 w 107556"/>
                <a:gd name="connsiteY6" fmla="*/ 11341 h 97588"/>
                <a:gd name="connsiteX7" fmla="*/ 14946 w 107556"/>
                <a:gd name="connsiteY7" fmla="*/ 83664 h 97588"/>
                <a:gd name="connsiteX8" fmla="*/ 3751 w 107556"/>
                <a:gd name="connsiteY8" fmla="*/ 89911 h 97588"/>
                <a:gd name="connsiteX9" fmla="*/ 350 w 107556"/>
                <a:gd name="connsiteY9" fmla="*/ 89911 h 97588"/>
                <a:gd name="connsiteX10" fmla="*/ 350 w 107556"/>
                <a:gd name="connsiteY10" fmla="*/ 94908 h 97588"/>
                <a:gd name="connsiteX11" fmla="*/ 21323 w 107556"/>
                <a:gd name="connsiteY11" fmla="*/ 94353 h 97588"/>
                <a:gd name="connsiteX12" fmla="*/ 42437 w 107556"/>
                <a:gd name="connsiteY12" fmla="*/ 94908 h 97588"/>
                <a:gd name="connsiteX13" fmla="*/ 42437 w 107556"/>
                <a:gd name="connsiteY13" fmla="*/ 89911 h 97588"/>
                <a:gd name="connsiteX14" fmla="*/ 39036 w 107556"/>
                <a:gd name="connsiteY14" fmla="*/ 89911 h 97588"/>
                <a:gd name="connsiteX15" fmla="*/ 27841 w 107556"/>
                <a:gd name="connsiteY15" fmla="*/ 83664 h 97588"/>
                <a:gd name="connsiteX16" fmla="*/ 27841 w 107556"/>
                <a:gd name="connsiteY16" fmla="*/ 49376 h 97588"/>
                <a:gd name="connsiteX17" fmla="*/ 46689 w 107556"/>
                <a:gd name="connsiteY17" fmla="*/ 49376 h 97588"/>
                <a:gd name="connsiteX18" fmla="*/ 62843 w 107556"/>
                <a:gd name="connsiteY18" fmla="*/ 55068 h 97588"/>
                <a:gd name="connsiteX19" fmla="*/ 67803 w 107556"/>
                <a:gd name="connsiteY19" fmla="*/ 72142 h 97588"/>
                <a:gd name="connsiteX20" fmla="*/ 74322 w 107556"/>
                <a:gd name="connsiteY20" fmla="*/ 92132 h 97588"/>
                <a:gd name="connsiteX21" fmla="*/ 92744 w 107556"/>
                <a:gd name="connsiteY21" fmla="*/ 97685 h 97588"/>
                <a:gd name="connsiteX22" fmla="*/ 107907 w 107556"/>
                <a:gd name="connsiteY22" fmla="*/ 82276 h 97588"/>
                <a:gd name="connsiteX23" fmla="*/ 105498 w 107556"/>
                <a:gd name="connsiteY23" fmla="*/ 79638 h 97588"/>
                <a:gd name="connsiteX24" fmla="*/ 103089 w 107556"/>
                <a:gd name="connsiteY24" fmla="*/ 82276 h 97588"/>
                <a:gd name="connsiteX25" fmla="*/ 93311 w 107556"/>
                <a:gd name="connsiteY25" fmla="*/ 93798 h 97588"/>
                <a:gd name="connsiteX26" fmla="*/ 82399 w 107556"/>
                <a:gd name="connsiteY26" fmla="*/ 72975 h 97588"/>
                <a:gd name="connsiteX27" fmla="*/ 76306 w 107556"/>
                <a:gd name="connsiteY27" fmla="*/ 55068 h 97588"/>
                <a:gd name="connsiteX28" fmla="*/ 63269 w 107556"/>
                <a:gd name="connsiteY28" fmla="*/ 47572 h 97588"/>
                <a:gd name="connsiteX29" fmla="*/ 46264 w 107556"/>
                <a:gd name="connsiteY29" fmla="*/ 45490 h 97588"/>
                <a:gd name="connsiteX30" fmla="*/ 27841 w 107556"/>
                <a:gd name="connsiteY30" fmla="*/ 45490 h 97588"/>
                <a:gd name="connsiteX31" fmla="*/ 27841 w 107556"/>
                <a:gd name="connsiteY31" fmla="*/ 10508 h 97588"/>
                <a:gd name="connsiteX32" fmla="*/ 31668 w 107556"/>
                <a:gd name="connsiteY32" fmla="*/ 5233 h 97588"/>
                <a:gd name="connsiteX33" fmla="*/ 40595 w 107556"/>
                <a:gd name="connsiteY33" fmla="*/ 5094 h 97588"/>
                <a:gd name="connsiteX34" fmla="*/ 73613 w 107556"/>
                <a:gd name="connsiteY34" fmla="*/ 25222 h 97588"/>
                <a:gd name="connsiteX35" fmla="*/ 46264 w 107556"/>
                <a:gd name="connsiteY35" fmla="*/ 45490 h 97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556" h="97588">
                  <a:moveTo>
                    <a:pt x="63269" y="47572"/>
                  </a:moveTo>
                  <a:cubicBezTo>
                    <a:pt x="76022" y="44657"/>
                    <a:pt x="88776" y="36466"/>
                    <a:pt x="88776" y="25222"/>
                  </a:cubicBezTo>
                  <a:cubicBezTo>
                    <a:pt x="88776" y="11341"/>
                    <a:pt x="70071" y="96"/>
                    <a:pt x="48106" y="96"/>
                  </a:cubicBezTo>
                  <a:lnTo>
                    <a:pt x="350" y="96"/>
                  </a:lnTo>
                  <a:lnTo>
                    <a:pt x="350" y="5094"/>
                  </a:lnTo>
                  <a:lnTo>
                    <a:pt x="3751" y="5094"/>
                  </a:lnTo>
                  <a:cubicBezTo>
                    <a:pt x="14663" y="5094"/>
                    <a:pt x="14946" y="6482"/>
                    <a:pt x="14946" y="11341"/>
                  </a:cubicBezTo>
                  <a:lnTo>
                    <a:pt x="14946" y="83664"/>
                  </a:lnTo>
                  <a:cubicBezTo>
                    <a:pt x="14946" y="88384"/>
                    <a:pt x="14663" y="89911"/>
                    <a:pt x="3751" y="89911"/>
                  </a:cubicBezTo>
                  <a:lnTo>
                    <a:pt x="350" y="89911"/>
                  </a:lnTo>
                  <a:lnTo>
                    <a:pt x="350" y="94908"/>
                  </a:lnTo>
                  <a:cubicBezTo>
                    <a:pt x="492" y="94908"/>
                    <a:pt x="15513" y="94353"/>
                    <a:pt x="21323" y="94353"/>
                  </a:cubicBezTo>
                  <a:cubicBezTo>
                    <a:pt x="27275" y="94353"/>
                    <a:pt x="35352" y="94631"/>
                    <a:pt x="42437" y="94908"/>
                  </a:cubicBezTo>
                  <a:lnTo>
                    <a:pt x="42437" y="89911"/>
                  </a:lnTo>
                  <a:lnTo>
                    <a:pt x="39036" y="89911"/>
                  </a:lnTo>
                  <a:cubicBezTo>
                    <a:pt x="28125" y="89911"/>
                    <a:pt x="27841" y="88523"/>
                    <a:pt x="27841" y="83664"/>
                  </a:cubicBezTo>
                  <a:lnTo>
                    <a:pt x="27841" y="49376"/>
                  </a:lnTo>
                  <a:lnTo>
                    <a:pt x="46689" y="49376"/>
                  </a:lnTo>
                  <a:cubicBezTo>
                    <a:pt x="49239" y="49376"/>
                    <a:pt x="56608" y="49376"/>
                    <a:pt x="62843" y="55068"/>
                  </a:cubicBezTo>
                  <a:cubicBezTo>
                    <a:pt x="67803" y="59371"/>
                    <a:pt x="67803" y="62842"/>
                    <a:pt x="67803" y="72142"/>
                  </a:cubicBezTo>
                  <a:cubicBezTo>
                    <a:pt x="67803" y="81165"/>
                    <a:pt x="67803" y="86857"/>
                    <a:pt x="74322" y="92132"/>
                  </a:cubicBezTo>
                  <a:cubicBezTo>
                    <a:pt x="80415" y="96990"/>
                    <a:pt x="88776" y="97685"/>
                    <a:pt x="92744" y="97685"/>
                  </a:cubicBezTo>
                  <a:cubicBezTo>
                    <a:pt x="104789" y="97685"/>
                    <a:pt x="107907" y="86440"/>
                    <a:pt x="107907" y="82276"/>
                  </a:cubicBezTo>
                  <a:cubicBezTo>
                    <a:pt x="107907" y="81304"/>
                    <a:pt x="107907" y="79638"/>
                    <a:pt x="105498" y="79638"/>
                  </a:cubicBezTo>
                  <a:cubicBezTo>
                    <a:pt x="103372" y="79638"/>
                    <a:pt x="103230" y="80888"/>
                    <a:pt x="103089" y="82276"/>
                  </a:cubicBezTo>
                  <a:cubicBezTo>
                    <a:pt x="102380" y="90327"/>
                    <a:pt x="97704" y="93798"/>
                    <a:pt x="93311" y="93798"/>
                  </a:cubicBezTo>
                  <a:cubicBezTo>
                    <a:pt x="85233" y="93798"/>
                    <a:pt x="84100" y="85607"/>
                    <a:pt x="82399" y="72975"/>
                  </a:cubicBezTo>
                  <a:cubicBezTo>
                    <a:pt x="80840" y="61870"/>
                    <a:pt x="80415" y="59649"/>
                    <a:pt x="76306" y="55068"/>
                  </a:cubicBezTo>
                  <a:cubicBezTo>
                    <a:pt x="74889" y="53541"/>
                    <a:pt x="70921" y="49932"/>
                    <a:pt x="63269" y="47572"/>
                  </a:cubicBezTo>
                  <a:close/>
                  <a:moveTo>
                    <a:pt x="46264" y="45490"/>
                  </a:moveTo>
                  <a:lnTo>
                    <a:pt x="27841" y="45490"/>
                  </a:lnTo>
                  <a:lnTo>
                    <a:pt x="27841" y="10508"/>
                  </a:lnTo>
                  <a:cubicBezTo>
                    <a:pt x="27841" y="6621"/>
                    <a:pt x="27983" y="5649"/>
                    <a:pt x="31668" y="5233"/>
                  </a:cubicBezTo>
                  <a:cubicBezTo>
                    <a:pt x="32801" y="5094"/>
                    <a:pt x="37619" y="5094"/>
                    <a:pt x="40595" y="5094"/>
                  </a:cubicBezTo>
                  <a:cubicBezTo>
                    <a:pt x="54199" y="5094"/>
                    <a:pt x="73613" y="5094"/>
                    <a:pt x="73613" y="25222"/>
                  </a:cubicBezTo>
                  <a:cubicBezTo>
                    <a:pt x="73613" y="40770"/>
                    <a:pt x="61285" y="45490"/>
                    <a:pt x="46264" y="45490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形状 199">
              <a:extLst>
                <a:ext uri="{FF2B5EF4-FFF2-40B4-BE49-F238E27FC236}">
                  <a16:creationId xmlns:a16="http://schemas.microsoft.com/office/drawing/2014/main" id="{35B22A6F-AD94-3E2E-B984-9CBA45595C1F}"/>
                </a:ext>
              </a:extLst>
            </p:cNvPr>
            <p:cNvSpPr/>
            <p:nvPr>
              <p:custDataLst>
                <p:tags r:id="rId380"/>
              </p:custDataLst>
            </p:nvPr>
          </p:nvSpPr>
          <p:spPr>
            <a:xfrm>
              <a:off x="7828842" y="4237949"/>
              <a:ext cx="60792" cy="63300"/>
            </a:xfrm>
            <a:custGeom>
              <a:avLst/>
              <a:gdLst>
                <a:gd name="connsiteX0" fmla="*/ 57181 w 60792"/>
                <a:gd name="connsiteY0" fmla="*/ 30359 h 63300"/>
                <a:gd name="connsiteX1" fmla="*/ 61149 w 60792"/>
                <a:gd name="connsiteY1" fmla="*/ 27305 h 63300"/>
                <a:gd name="connsiteX2" fmla="*/ 33090 w 60792"/>
                <a:gd name="connsiteY2" fmla="*/ 96 h 63300"/>
                <a:gd name="connsiteX3" fmla="*/ 356 w 60792"/>
                <a:gd name="connsiteY3" fmla="*/ 31608 h 63300"/>
                <a:gd name="connsiteX4" fmla="*/ 34933 w 60792"/>
                <a:gd name="connsiteY4" fmla="*/ 63397 h 63300"/>
                <a:gd name="connsiteX5" fmla="*/ 61149 w 60792"/>
                <a:gd name="connsiteY5" fmla="*/ 45351 h 63300"/>
                <a:gd name="connsiteX6" fmla="*/ 58740 w 60792"/>
                <a:gd name="connsiteY6" fmla="*/ 43407 h 63300"/>
                <a:gd name="connsiteX7" fmla="*/ 56189 w 60792"/>
                <a:gd name="connsiteY7" fmla="*/ 45628 h 63300"/>
                <a:gd name="connsiteX8" fmla="*/ 35925 w 60792"/>
                <a:gd name="connsiteY8" fmla="*/ 58955 h 63300"/>
                <a:gd name="connsiteX9" fmla="*/ 18636 w 60792"/>
                <a:gd name="connsiteY9" fmla="*/ 50765 h 63300"/>
                <a:gd name="connsiteX10" fmla="*/ 13251 w 60792"/>
                <a:gd name="connsiteY10" fmla="*/ 30359 h 63300"/>
                <a:gd name="connsiteX11" fmla="*/ 57181 w 60792"/>
                <a:gd name="connsiteY11" fmla="*/ 30359 h 63300"/>
                <a:gd name="connsiteX12" fmla="*/ 13393 w 60792"/>
                <a:gd name="connsiteY12" fmla="*/ 26749 h 63300"/>
                <a:gd name="connsiteX13" fmla="*/ 33090 w 60792"/>
                <a:gd name="connsiteY13" fmla="*/ 3983 h 63300"/>
                <a:gd name="connsiteX14" fmla="*/ 51229 w 60792"/>
                <a:gd name="connsiteY14" fmla="*/ 26749 h 63300"/>
                <a:gd name="connsiteX15" fmla="*/ 13393 w 60792"/>
                <a:gd name="connsiteY15" fmla="*/ 26749 h 6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792" h="63300">
                  <a:moveTo>
                    <a:pt x="57181" y="30359"/>
                  </a:moveTo>
                  <a:cubicBezTo>
                    <a:pt x="60157" y="30359"/>
                    <a:pt x="61149" y="30359"/>
                    <a:pt x="61149" y="27305"/>
                  </a:cubicBezTo>
                  <a:cubicBezTo>
                    <a:pt x="61149" y="15089"/>
                    <a:pt x="54205" y="96"/>
                    <a:pt x="33090" y="96"/>
                  </a:cubicBezTo>
                  <a:cubicBezTo>
                    <a:pt x="14527" y="96"/>
                    <a:pt x="356" y="14533"/>
                    <a:pt x="356" y="31608"/>
                  </a:cubicBezTo>
                  <a:cubicBezTo>
                    <a:pt x="356" y="49238"/>
                    <a:pt x="16085" y="63397"/>
                    <a:pt x="34933" y="63397"/>
                  </a:cubicBezTo>
                  <a:cubicBezTo>
                    <a:pt x="54063" y="63397"/>
                    <a:pt x="61149" y="48405"/>
                    <a:pt x="61149" y="45351"/>
                  </a:cubicBezTo>
                  <a:cubicBezTo>
                    <a:pt x="61149" y="44795"/>
                    <a:pt x="60865" y="43407"/>
                    <a:pt x="58740" y="43407"/>
                  </a:cubicBezTo>
                  <a:cubicBezTo>
                    <a:pt x="56897" y="43407"/>
                    <a:pt x="56614" y="44240"/>
                    <a:pt x="56189" y="45628"/>
                  </a:cubicBezTo>
                  <a:cubicBezTo>
                    <a:pt x="51796" y="56872"/>
                    <a:pt x="41026" y="58955"/>
                    <a:pt x="35925" y="58955"/>
                  </a:cubicBezTo>
                  <a:cubicBezTo>
                    <a:pt x="29264" y="58955"/>
                    <a:pt x="22887" y="56040"/>
                    <a:pt x="18636" y="50765"/>
                  </a:cubicBezTo>
                  <a:cubicBezTo>
                    <a:pt x="13393" y="44240"/>
                    <a:pt x="13251" y="35772"/>
                    <a:pt x="13251" y="30359"/>
                  </a:cubicBezTo>
                  <a:lnTo>
                    <a:pt x="57181" y="30359"/>
                  </a:lnTo>
                  <a:close/>
                  <a:moveTo>
                    <a:pt x="13393" y="26749"/>
                  </a:moveTo>
                  <a:cubicBezTo>
                    <a:pt x="14952" y="7176"/>
                    <a:pt x="27705" y="3983"/>
                    <a:pt x="33090" y="3983"/>
                  </a:cubicBezTo>
                  <a:cubicBezTo>
                    <a:pt x="50521" y="3983"/>
                    <a:pt x="51087" y="23279"/>
                    <a:pt x="51229" y="26749"/>
                  </a:cubicBezTo>
                  <a:lnTo>
                    <a:pt x="13393" y="2674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形状 200">
              <a:extLst>
                <a:ext uri="{FF2B5EF4-FFF2-40B4-BE49-F238E27FC236}">
                  <a16:creationId xmlns:a16="http://schemas.microsoft.com/office/drawing/2014/main" id="{39A6A1E9-8784-E868-00ED-14D00346A34C}"/>
                </a:ext>
              </a:extLst>
            </p:cNvPr>
            <p:cNvSpPr/>
            <p:nvPr>
              <p:custDataLst>
                <p:tags r:id="rId381"/>
              </p:custDataLst>
            </p:nvPr>
          </p:nvSpPr>
          <p:spPr>
            <a:xfrm>
              <a:off x="7911591" y="4195749"/>
              <a:ext cx="36844" cy="138677"/>
            </a:xfrm>
            <a:custGeom>
              <a:avLst/>
              <a:gdLst>
                <a:gd name="connsiteX0" fmla="*/ 34369 w 36844"/>
                <a:gd name="connsiteY0" fmla="*/ 96 h 138677"/>
                <a:gd name="connsiteX1" fmla="*/ 359 w 36844"/>
                <a:gd name="connsiteY1" fmla="*/ 69366 h 138677"/>
                <a:gd name="connsiteX2" fmla="*/ 34369 w 36844"/>
                <a:gd name="connsiteY2" fmla="*/ 138774 h 138677"/>
                <a:gd name="connsiteX3" fmla="*/ 37203 w 36844"/>
                <a:gd name="connsiteY3" fmla="*/ 137108 h 138677"/>
                <a:gd name="connsiteX4" fmla="*/ 35786 w 36844"/>
                <a:gd name="connsiteY4" fmla="*/ 135026 h 138677"/>
                <a:gd name="connsiteX5" fmla="*/ 9995 w 36844"/>
                <a:gd name="connsiteY5" fmla="*/ 69505 h 138677"/>
                <a:gd name="connsiteX6" fmla="*/ 36212 w 36844"/>
                <a:gd name="connsiteY6" fmla="*/ 3428 h 138677"/>
                <a:gd name="connsiteX7" fmla="*/ 37203 w 36844"/>
                <a:gd name="connsiteY7" fmla="*/ 1762 h 138677"/>
                <a:gd name="connsiteX8" fmla="*/ 34369 w 36844"/>
                <a:gd name="connsiteY8" fmla="*/ 96 h 13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" h="138677">
                  <a:moveTo>
                    <a:pt x="34369" y="96"/>
                  </a:moveTo>
                  <a:cubicBezTo>
                    <a:pt x="7445" y="18698"/>
                    <a:pt x="359" y="48127"/>
                    <a:pt x="359" y="69366"/>
                  </a:cubicBezTo>
                  <a:cubicBezTo>
                    <a:pt x="359" y="88939"/>
                    <a:pt x="6311" y="119340"/>
                    <a:pt x="34369" y="138774"/>
                  </a:cubicBezTo>
                  <a:cubicBezTo>
                    <a:pt x="35503" y="138774"/>
                    <a:pt x="37203" y="138774"/>
                    <a:pt x="37203" y="137108"/>
                  </a:cubicBezTo>
                  <a:cubicBezTo>
                    <a:pt x="37203" y="136276"/>
                    <a:pt x="36778" y="135998"/>
                    <a:pt x="35786" y="135026"/>
                  </a:cubicBezTo>
                  <a:cubicBezTo>
                    <a:pt x="16939" y="118368"/>
                    <a:pt x="9995" y="94769"/>
                    <a:pt x="9995" y="69505"/>
                  </a:cubicBezTo>
                  <a:cubicBezTo>
                    <a:pt x="9995" y="32024"/>
                    <a:pt x="24591" y="13701"/>
                    <a:pt x="36212" y="3428"/>
                  </a:cubicBezTo>
                  <a:cubicBezTo>
                    <a:pt x="36778" y="2873"/>
                    <a:pt x="37203" y="2456"/>
                    <a:pt x="37203" y="1762"/>
                  </a:cubicBezTo>
                  <a:cubicBezTo>
                    <a:pt x="37203" y="96"/>
                    <a:pt x="35503" y="96"/>
                    <a:pt x="34369" y="96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形状 201">
              <a:extLst>
                <a:ext uri="{FF2B5EF4-FFF2-40B4-BE49-F238E27FC236}">
                  <a16:creationId xmlns:a16="http://schemas.microsoft.com/office/drawing/2014/main" id="{8C526960-1AD0-6F27-C71E-932EDEDE8C19}"/>
                </a:ext>
              </a:extLst>
            </p:cNvPr>
            <p:cNvSpPr/>
            <p:nvPr>
              <p:custDataLst>
                <p:tags r:id="rId382"/>
              </p:custDataLst>
            </p:nvPr>
          </p:nvSpPr>
          <p:spPr>
            <a:xfrm>
              <a:off x="7969044" y="4203522"/>
              <a:ext cx="77939" cy="98004"/>
            </a:xfrm>
            <a:custGeom>
              <a:avLst/>
              <a:gdLst>
                <a:gd name="connsiteX0" fmla="*/ 47126 w 77939"/>
                <a:gd name="connsiteY0" fmla="*/ 56734 h 98004"/>
                <a:gd name="connsiteX1" fmla="*/ 63848 w 77939"/>
                <a:gd name="connsiteY1" fmla="*/ 94492 h 98004"/>
                <a:gd name="connsiteX2" fmla="*/ 71358 w 77939"/>
                <a:gd name="connsiteY2" fmla="*/ 97823 h 98004"/>
                <a:gd name="connsiteX3" fmla="*/ 74193 w 77939"/>
                <a:gd name="connsiteY3" fmla="*/ 97823 h 98004"/>
                <a:gd name="connsiteX4" fmla="*/ 78302 w 77939"/>
                <a:gd name="connsiteY4" fmla="*/ 96158 h 98004"/>
                <a:gd name="connsiteX5" fmla="*/ 77594 w 77939"/>
                <a:gd name="connsiteY5" fmla="*/ 94769 h 98004"/>
                <a:gd name="connsiteX6" fmla="*/ 73909 w 77939"/>
                <a:gd name="connsiteY6" fmla="*/ 88800 h 98004"/>
                <a:gd name="connsiteX7" fmla="*/ 39332 w 77939"/>
                <a:gd name="connsiteY7" fmla="*/ 8842 h 98004"/>
                <a:gd name="connsiteX8" fmla="*/ 20485 w 77939"/>
                <a:gd name="connsiteY8" fmla="*/ 96 h 98004"/>
                <a:gd name="connsiteX9" fmla="*/ 16801 w 77939"/>
                <a:gd name="connsiteY9" fmla="*/ 2040 h 98004"/>
                <a:gd name="connsiteX10" fmla="*/ 18926 w 77939"/>
                <a:gd name="connsiteY10" fmla="*/ 3983 h 98004"/>
                <a:gd name="connsiteX11" fmla="*/ 28137 w 77939"/>
                <a:gd name="connsiteY11" fmla="*/ 12729 h 98004"/>
                <a:gd name="connsiteX12" fmla="*/ 45001 w 77939"/>
                <a:gd name="connsiteY12" fmla="*/ 51597 h 98004"/>
                <a:gd name="connsiteX13" fmla="*/ 3197 w 77939"/>
                <a:gd name="connsiteY13" fmla="*/ 88523 h 98004"/>
                <a:gd name="connsiteX14" fmla="*/ 362 w 77939"/>
                <a:gd name="connsiteY14" fmla="*/ 93381 h 98004"/>
                <a:gd name="connsiteX15" fmla="*/ 5180 w 77939"/>
                <a:gd name="connsiteY15" fmla="*/ 98101 h 98004"/>
                <a:gd name="connsiteX16" fmla="*/ 9999 w 77939"/>
                <a:gd name="connsiteY16" fmla="*/ 95880 h 98004"/>
                <a:gd name="connsiteX17" fmla="*/ 47126 w 77939"/>
                <a:gd name="connsiteY17" fmla="*/ 56734 h 9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98004">
                  <a:moveTo>
                    <a:pt x="47126" y="56734"/>
                  </a:moveTo>
                  <a:cubicBezTo>
                    <a:pt x="54212" y="72559"/>
                    <a:pt x="62289" y="92687"/>
                    <a:pt x="63848" y="94492"/>
                  </a:cubicBezTo>
                  <a:cubicBezTo>
                    <a:pt x="66540" y="97823"/>
                    <a:pt x="69091" y="97823"/>
                    <a:pt x="71358" y="97823"/>
                  </a:cubicBezTo>
                  <a:lnTo>
                    <a:pt x="74193" y="97823"/>
                  </a:lnTo>
                  <a:cubicBezTo>
                    <a:pt x="76885" y="97823"/>
                    <a:pt x="78302" y="97823"/>
                    <a:pt x="78302" y="96158"/>
                  </a:cubicBezTo>
                  <a:cubicBezTo>
                    <a:pt x="78302" y="95463"/>
                    <a:pt x="77877" y="95047"/>
                    <a:pt x="77594" y="94769"/>
                  </a:cubicBezTo>
                  <a:cubicBezTo>
                    <a:pt x="75893" y="93242"/>
                    <a:pt x="74476" y="90050"/>
                    <a:pt x="73909" y="88800"/>
                  </a:cubicBezTo>
                  <a:lnTo>
                    <a:pt x="39332" y="8842"/>
                  </a:lnTo>
                  <a:cubicBezTo>
                    <a:pt x="38340" y="6343"/>
                    <a:pt x="35506" y="96"/>
                    <a:pt x="20485" y="96"/>
                  </a:cubicBezTo>
                  <a:cubicBezTo>
                    <a:pt x="18784" y="96"/>
                    <a:pt x="16801" y="96"/>
                    <a:pt x="16801" y="2040"/>
                  </a:cubicBezTo>
                  <a:cubicBezTo>
                    <a:pt x="16801" y="3706"/>
                    <a:pt x="18218" y="3845"/>
                    <a:pt x="18926" y="3983"/>
                  </a:cubicBezTo>
                  <a:cubicBezTo>
                    <a:pt x="21902" y="4400"/>
                    <a:pt x="24595" y="4816"/>
                    <a:pt x="28137" y="12729"/>
                  </a:cubicBezTo>
                  <a:lnTo>
                    <a:pt x="45001" y="51597"/>
                  </a:lnTo>
                  <a:lnTo>
                    <a:pt x="3197" y="88523"/>
                  </a:lnTo>
                  <a:cubicBezTo>
                    <a:pt x="1496" y="89911"/>
                    <a:pt x="362" y="91021"/>
                    <a:pt x="362" y="93381"/>
                  </a:cubicBezTo>
                  <a:cubicBezTo>
                    <a:pt x="362" y="96713"/>
                    <a:pt x="3197" y="98101"/>
                    <a:pt x="5180" y="98101"/>
                  </a:cubicBezTo>
                  <a:cubicBezTo>
                    <a:pt x="7873" y="98101"/>
                    <a:pt x="9573" y="96296"/>
                    <a:pt x="9999" y="95880"/>
                  </a:cubicBezTo>
                  <a:lnTo>
                    <a:pt x="47126" y="5673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形状 202">
              <a:extLst>
                <a:ext uri="{FF2B5EF4-FFF2-40B4-BE49-F238E27FC236}">
                  <a16:creationId xmlns:a16="http://schemas.microsoft.com/office/drawing/2014/main" id="{840CD802-8E0C-84C1-0A1F-343633542DE2}"/>
                </a:ext>
              </a:extLst>
            </p:cNvPr>
            <p:cNvSpPr/>
            <p:nvPr>
              <p:custDataLst>
                <p:tags r:id="rId383"/>
              </p:custDataLst>
            </p:nvPr>
          </p:nvSpPr>
          <p:spPr>
            <a:xfrm>
              <a:off x="8062674" y="4253655"/>
              <a:ext cx="52634" cy="68218"/>
            </a:xfrm>
            <a:custGeom>
              <a:avLst/>
              <a:gdLst>
                <a:gd name="connsiteX0" fmla="*/ 25672 w 52634"/>
                <a:gd name="connsiteY0" fmla="*/ 33314 h 68218"/>
                <a:gd name="connsiteX1" fmla="*/ 41159 w 52634"/>
                <a:gd name="connsiteY1" fmla="*/ 48782 h 68218"/>
                <a:gd name="connsiteX2" fmla="*/ 25773 w 52634"/>
                <a:gd name="connsiteY2" fmla="*/ 64251 h 68218"/>
                <a:gd name="connsiteX3" fmla="*/ 7453 w 52634"/>
                <a:gd name="connsiteY3" fmla="*/ 59095 h 68218"/>
                <a:gd name="connsiteX4" fmla="*/ 12817 w 52634"/>
                <a:gd name="connsiteY4" fmla="*/ 53046 h 68218"/>
                <a:gd name="connsiteX5" fmla="*/ 6643 w 52634"/>
                <a:gd name="connsiteY5" fmla="*/ 46998 h 68218"/>
                <a:gd name="connsiteX6" fmla="*/ 367 w 52634"/>
                <a:gd name="connsiteY6" fmla="*/ 53244 h 68218"/>
                <a:gd name="connsiteX7" fmla="*/ 26077 w 52634"/>
                <a:gd name="connsiteY7" fmla="*/ 68316 h 68218"/>
                <a:gd name="connsiteX8" fmla="*/ 53002 w 52634"/>
                <a:gd name="connsiteY8" fmla="*/ 48882 h 68218"/>
                <a:gd name="connsiteX9" fmla="*/ 34073 w 52634"/>
                <a:gd name="connsiteY9" fmla="*/ 31232 h 68218"/>
                <a:gd name="connsiteX10" fmla="*/ 49459 w 52634"/>
                <a:gd name="connsiteY10" fmla="*/ 14277 h 68218"/>
                <a:gd name="connsiteX11" fmla="*/ 26381 w 52634"/>
                <a:gd name="connsiteY11" fmla="*/ 97 h 68218"/>
                <a:gd name="connsiteX12" fmla="*/ 3910 w 52634"/>
                <a:gd name="connsiteY12" fmla="*/ 14177 h 68218"/>
                <a:gd name="connsiteX13" fmla="*/ 9679 w 52634"/>
                <a:gd name="connsiteY13" fmla="*/ 20028 h 68218"/>
                <a:gd name="connsiteX14" fmla="*/ 15449 w 52634"/>
                <a:gd name="connsiteY14" fmla="*/ 14376 h 68218"/>
                <a:gd name="connsiteX15" fmla="*/ 10590 w 52634"/>
                <a:gd name="connsiteY15" fmla="*/ 8724 h 68218"/>
                <a:gd name="connsiteX16" fmla="*/ 26077 w 52634"/>
                <a:gd name="connsiteY16" fmla="*/ 3865 h 68218"/>
                <a:gd name="connsiteX17" fmla="*/ 38730 w 52634"/>
                <a:gd name="connsiteY17" fmla="*/ 14277 h 68218"/>
                <a:gd name="connsiteX18" fmla="*/ 24255 w 52634"/>
                <a:gd name="connsiteY18" fmla="*/ 29646 h 68218"/>
                <a:gd name="connsiteX19" fmla="*/ 18384 w 52634"/>
                <a:gd name="connsiteY19" fmla="*/ 29943 h 68218"/>
                <a:gd name="connsiteX20" fmla="*/ 16157 w 52634"/>
                <a:gd name="connsiteY20" fmla="*/ 31629 h 68218"/>
                <a:gd name="connsiteX21" fmla="*/ 18992 w 52634"/>
                <a:gd name="connsiteY21" fmla="*/ 33314 h 68218"/>
                <a:gd name="connsiteX22" fmla="*/ 25672 w 52634"/>
                <a:gd name="connsiteY22" fmla="*/ 33314 h 6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634" h="68218">
                  <a:moveTo>
                    <a:pt x="25672" y="33314"/>
                  </a:moveTo>
                  <a:cubicBezTo>
                    <a:pt x="34984" y="33314"/>
                    <a:pt x="41159" y="38966"/>
                    <a:pt x="41159" y="48782"/>
                  </a:cubicBezTo>
                  <a:cubicBezTo>
                    <a:pt x="41159" y="58896"/>
                    <a:pt x="34782" y="64251"/>
                    <a:pt x="25773" y="64251"/>
                  </a:cubicBezTo>
                  <a:cubicBezTo>
                    <a:pt x="24660" y="64251"/>
                    <a:pt x="12615" y="64251"/>
                    <a:pt x="7453" y="59095"/>
                  </a:cubicBezTo>
                  <a:cubicBezTo>
                    <a:pt x="11603" y="58500"/>
                    <a:pt x="12817" y="55426"/>
                    <a:pt x="12817" y="53046"/>
                  </a:cubicBezTo>
                  <a:cubicBezTo>
                    <a:pt x="12817" y="49377"/>
                    <a:pt x="9983" y="46998"/>
                    <a:pt x="6643" y="46998"/>
                  </a:cubicBezTo>
                  <a:cubicBezTo>
                    <a:pt x="3404" y="46998"/>
                    <a:pt x="367" y="49080"/>
                    <a:pt x="367" y="53244"/>
                  </a:cubicBezTo>
                  <a:cubicBezTo>
                    <a:pt x="367" y="63556"/>
                    <a:pt x="12311" y="68316"/>
                    <a:pt x="26077" y="68316"/>
                  </a:cubicBezTo>
                  <a:cubicBezTo>
                    <a:pt x="42677" y="68316"/>
                    <a:pt x="53002" y="58500"/>
                    <a:pt x="53002" y="48882"/>
                  </a:cubicBezTo>
                  <a:cubicBezTo>
                    <a:pt x="53002" y="40751"/>
                    <a:pt x="45613" y="33810"/>
                    <a:pt x="34073" y="31232"/>
                  </a:cubicBezTo>
                  <a:cubicBezTo>
                    <a:pt x="46220" y="27365"/>
                    <a:pt x="49459" y="19829"/>
                    <a:pt x="49459" y="14277"/>
                  </a:cubicBezTo>
                  <a:cubicBezTo>
                    <a:pt x="49459" y="6146"/>
                    <a:pt x="39135" y="97"/>
                    <a:pt x="26381" y="97"/>
                  </a:cubicBezTo>
                  <a:cubicBezTo>
                    <a:pt x="13931" y="97"/>
                    <a:pt x="3910" y="5254"/>
                    <a:pt x="3910" y="14177"/>
                  </a:cubicBezTo>
                  <a:cubicBezTo>
                    <a:pt x="3910" y="18838"/>
                    <a:pt x="7756" y="20028"/>
                    <a:pt x="9679" y="20028"/>
                  </a:cubicBezTo>
                  <a:cubicBezTo>
                    <a:pt x="12615" y="20028"/>
                    <a:pt x="15449" y="17945"/>
                    <a:pt x="15449" y="14376"/>
                  </a:cubicBezTo>
                  <a:cubicBezTo>
                    <a:pt x="15449" y="12095"/>
                    <a:pt x="14234" y="9319"/>
                    <a:pt x="10590" y="8724"/>
                  </a:cubicBezTo>
                  <a:cubicBezTo>
                    <a:pt x="14943" y="4163"/>
                    <a:pt x="23951" y="3865"/>
                    <a:pt x="26077" y="3865"/>
                  </a:cubicBezTo>
                  <a:cubicBezTo>
                    <a:pt x="33466" y="3865"/>
                    <a:pt x="38730" y="7534"/>
                    <a:pt x="38730" y="14277"/>
                  </a:cubicBezTo>
                  <a:cubicBezTo>
                    <a:pt x="38730" y="20028"/>
                    <a:pt x="34883" y="29051"/>
                    <a:pt x="24255" y="29646"/>
                  </a:cubicBezTo>
                  <a:cubicBezTo>
                    <a:pt x="21421" y="29745"/>
                    <a:pt x="21016" y="29844"/>
                    <a:pt x="18384" y="29943"/>
                  </a:cubicBezTo>
                  <a:cubicBezTo>
                    <a:pt x="17271" y="30042"/>
                    <a:pt x="16157" y="30141"/>
                    <a:pt x="16157" y="31629"/>
                  </a:cubicBezTo>
                  <a:cubicBezTo>
                    <a:pt x="16157" y="33314"/>
                    <a:pt x="17170" y="33314"/>
                    <a:pt x="18992" y="33314"/>
                  </a:cubicBezTo>
                  <a:lnTo>
                    <a:pt x="25672" y="3331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形状 203">
              <a:extLst>
                <a:ext uri="{FF2B5EF4-FFF2-40B4-BE49-F238E27FC236}">
                  <a16:creationId xmlns:a16="http://schemas.microsoft.com/office/drawing/2014/main" id="{E7D8115F-5F1C-DC9B-BAE2-FDF2B3FA5C80}"/>
                </a:ext>
              </a:extLst>
            </p:cNvPr>
            <p:cNvSpPr/>
            <p:nvPr>
              <p:custDataLst>
                <p:tags r:id="rId384"/>
              </p:custDataLst>
            </p:nvPr>
          </p:nvSpPr>
          <p:spPr>
            <a:xfrm>
              <a:off x="8143647" y="4195749"/>
              <a:ext cx="36702" cy="138677"/>
            </a:xfrm>
            <a:custGeom>
              <a:avLst/>
              <a:gdLst>
                <a:gd name="connsiteX0" fmla="*/ 3063 w 36702"/>
                <a:gd name="connsiteY0" fmla="*/ 96 h 138677"/>
                <a:gd name="connsiteX1" fmla="*/ 371 w 36702"/>
                <a:gd name="connsiteY1" fmla="*/ 1762 h 138677"/>
                <a:gd name="connsiteX2" fmla="*/ 1646 w 36702"/>
                <a:gd name="connsiteY2" fmla="*/ 3845 h 138677"/>
                <a:gd name="connsiteX3" fmla="*/ 27437 w 36702"/>
                <a:gd name="connsiteY3" fmla="*/ 69366 h 138677"/>
                <a:gd name="connsiteX4" fmla="*/ 2922 w 36702"/>
                <a:gd name="connsiteY4" fmla="*/ 133916 h 138677"/>
                <a:gd name="connsiteX5" fmla="*/ 371 w 36702"/>
                <a:gd name="connsiteY5" fmla="*/ 137108 h 138677"/>
                <a:gd name="connsiteX6" fmla="*/ 2213 w 36702"/>
                <a:gd name="connsiteY6" fmla="*/ 138774 h 138677"/>
                <a:gd name="connsiteX7" fmla="*/ 26729 w 36702"/>
                <a:gd name="connsiteY7" fmla="*/ 112260 h 138677"/>
                <a:gd name="connsiteX8" fmla="*/ 37074 w 36702"/>
                <a:gd name="connsiteY8" fmla="*/ 69505 h 138677"/>
                <a:gd name="connsiteX9" fmla="*/ 3063 w 36702"/>
                <a:gd name="connsiteY9" fmla="*/ 96 h 13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02" h="138677">
                  <a:moveTo>
                    <a:pt x="3063" y="96"/>
                  </a:moveTo>
                  <a:cubicBezTo>
                    <a:pt x="2071" y="96"/>
                    <a:pt x="371" y="96"/>
                    <a:pt x="371" y="1762"/>
                  </a:cubicBezTo>
                  <a:cubicBezTo>
                    <a:pt x="371" y="2456"/>
                    <a:pt x="796" y="2873"/>
                    <a:pt x="1646" y="3845"/>
                  </a:cubicBezTo>
                  <a:cubicBezTo>
                    <a:pt x="13833" y="14811"/>
                    <a:pt x="27437" y="33551"/>
                    <a:pt x="27437" y="69366"/>
                  </a:cubicBezTo>
                  <a:cubicBezTo>
                    <a:pt x="27437" y="98379"/>
                    <a:pt x="18226" y="120312"/>
                    <a:pt x="2922" y="133916"/>
                  </a:cubicBezTo>
                  <a:cubicBezTo>
                    <a:pt x="513" y="136276"/>
                    <a:pt x="371" y="136414"/>
                    <a:pt x="371" y="137108"/>
                  </a:cubicBezTo>
                  <a:cubicBezTo>
                    <a:pt x="371" y="137803"/>
                    <a:pt x="796" y="138774"/>
                    <a:pt x="2213" y="138774"/>
                  </a:cubicBezTo>
                  <a:cubicBezTo>
                    <a:pt x="3914" y="138774"/>
                    <a:pt x="17376" y="129612"/>
                    <a:pt x="26729" y="112260"/>
                  </a:cubicBezTo>
                  <a:cubicBezTo>
                    <a:pt x="32964" y="100739"/>
                    <a:pt x="37074" y="85746"/>
                    <a:pt x="37074" y="69505"/>
                  </a:cubicBezTo>
                  <a:cubicBezTo>
                    <a:pt x="37074" y="49932"/>
                    <a:pt x="31122" y="19531"/>
                    <a:pt x="3063" y="96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形状 204">
              <a:extLst>
                <a:ext uri="{FF2B5EF4-FFF2-40B4-BE49-F238E27FC236}">
                  <a16:creationId xmlns:a16="http://schemas.microsoft.com/office/drawing/2014/main" id="{A6E34FF5-4B91-785F-C202-8DB878F479EB}"/>
                </a:ext>
              </a:extLst>
            </p:cNvPr>
            <p:cNvSpPr/>
            <p:nvPr>
              <p:custDataLst>
                <p:tags r:id="rId385"/>
              </p:custDataLst>
            </p:nvPr>
          </p:nvSpPr>
          <p:spPr>
            <a:xfrm>
              <a:off x="8203509" y="4238504"/>
              <a:ext cx="69012" cy="62745"/>
            </a:xfrm>
            <a:custGeom>
              <a:avLst/>
              <a:gdLst>
                <a:gd name="connsiteX0" fmla="*/ 69386 w 69012"/>
                <a:gd name="connsiteY0" fmla="*/ 11063 h 62745"/>
                <a:gd name="connsiteX1" fmla="*/ 62301 w 69012"/>
                <a:gd name="connsiteY1" fmla="*/ 96 h 62745"/>
                <a:gd name="connsiteX2" fmla="*/ 54648 w 69012"/>
                <a:gd name="connsiteY2" fmla="*/ 7454 h 62745"/>
                <a:gd name="connsiteX3" fmla="*/ 57058 w 69012"/>
                <a:gd name="connsiteY3" fmla="*/ 11757 h 62745"/>
                <a:gd name="connsiteX4" fmla="*/ 62301 w 69012"/>
                <a:gd name="connsiteY4" fmla="*/ 22862 h 62745"/>
                <a:gd name="connsiteX5" fmla="*/ 36085 w 69012"/>
                <a:gd name="connsiteY5" fmla="*/ 58955 h 62745"/>
                <a:gd name="connsiteX6" fmla="*/ 24606 w 69012"/>
                <a:gd name="connsiteY6" fmla="*/ 46600 h 62745"/>
                <a:gd name="connsiteX7" fmla="*/ 32400 w 69012"/>
                <a:gd name="connsiteY7" fmla="*/ 19531 h 62745"/>
                <a:gd name="connsiteX8" fmla="*/ 34384 w 69012"/>
                <a:gd name="connsiteY8" fmla="*/ 12174 h 62745"/>
                <a:gd name="connsiteX9" fmla="*/ 20922 w 69012"/>
                <a:gd name="connsiteY9" fmla="*/ 235 h 62745"/>
                <a:gd name="connsiteX10" fmla="*/ 374 w 69012"/>
                <a:gd name="connsiteY10" fmla="*/ 21474 h 62745"/>
                <a:gd name="connsiteX11" fmla="*/ 2783 w 69012"/>
                <a:gd name="connsiteY11" fmla="*/ 23279 h 62745"/>
                <a:gd name="connsiteX12" fmla="*/ 5334 w 69012"/>
                <a:gd name="connsiteY12" fmla="*/ 21058 h 62745"/>
                <a:gd name="connsiteX13" fmla="*/ 20497 w 69012"/>
                <a:gd name="connsiteY13" fmla="*/ 4122 h 62745"/>
                <a:gd name="connsiteX14" fmla="*/ 24039 w 69012"/>
                <a:gd name="connsiteY14" fmla="*/ 8981 h 62745"/>
                <a:gd name="connsiteX15" fmla="*/ 21489 w 69012"/>
                <a:gd name="connsiteY15" fmla="*/ 18281 h 62745"/>
                <a:gd name="connsiteX16" fmla="*/ 13836 w 69012"/>
                <a:gd name="connsiteY16" fmla="*/ 44657 h 62745"/>
                <a:gd name="connsiteX17" fmla="*/ 35660 w 69012"/>
                <a:gd name="connsiteY17" fmla="*/ 62842 h 62745"/>
                <a:gd name="connsiteX18" fmla="*/ 69386 w 69012"/>
                <a:gd name="connsiteY18" fmla="*/ 11063 h 6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2745">
                  <a:moveTo>
                    <a:pt x="69386" y="11063"/>
                  </a:moveTo>
                  <a:cubicBezTo>
                    <a:pt x="69386" y="235"/>
                    <a:pt x="62726" y="96"/>
                    <a:pt x="62301" y="96"/>
                  </a:cubicBezTo>
                  <a:cubicBezTo>
                    <a:pt x="58616" y="96"/>
                    <a:pt x="54648" y="3845"/>
                    <a:pt x="54648" y="7454"/>
                  </a:cubicBezTo>
                  <a:cubicBezTo>
                    <a:pt x="54648" y="9814"/>
                    <a:pt x="56066" y="10924"/>
                    <a:pt x="57058" y="11757"/>
                  </a:cubicBezTo>
                  <a:cubicBezTo>
                    <a:pt x="59467" y="13701"/>
                    <a:pt x="62301" y="17310"/>
                    <a:pt x="62301" y="22862"/>
                  </a:cubicBezTo>
                  <a:cubicBezTo>
                    <a:pt x="62301" y="29109"/>
                    <a:pt x="52948" y="58955"/>
                    <a:pt x="36085" y="58955"/>
                  </a:cubicBezTo>
                  <a:cubicBezTo>
                    <a:pt x="24606" y="58955"/>
                    <a:pt x="24606" y="48960"/>
                    <a:pt x="24606" y="46600"/>
                  </a:cubicBezTo>
                  <a:cubicBezTo>
                    <a:pt x="24606" y="40214"/>
                    <a:pt x="27157" y="32441"/>
                    <a:pt x="32400" y="19531"/>
                  </a:cubicBezTo>
                  <a:cubicBezTo>
                    <a:pt x="33534" y="16616"/>
                    <a:pt x="34384" y="14533"/>
                    <a:pt x="34384" y="12174"/>
                  </a:cubicBezTo>
                  <a:cubicBezTo>
                    <a:pt x="34384" y="4955"/>
                    <a:pt x="28149" y="235"/>
                    <a:pt x="20922" y="235"/>
                  </a:cubicBezTo>
                  <a:cubicBezTo>
                    <a:pt x="6751" y="235"/>
                    <a:pt x="374" y="19253"/>
                    <a:pt x="374" y="21474"/>
                  </a:cubicBezTo>
                  <a:cubicBezTo>
                    <a:pt x="374" y="23279"/>
                    <a:pt x="2358" y="23279"/>
                    <a:pt x="2783" y="23279"/>
                  </a:cubicBezTo>
                  <a:cubicBezTo>
                    <a:pt x="4767" y="23279"/>
                    <a:pt x="4909" y="22585"/>
                    <a:pt x="5334" y="21058"/>
                  </a:cubicBezTo>
                  <a:cubicBezTo>
                    <a:pt x="8735" y="9675"/>
                    <a:pt x="14828" y="4122"/>
                    <a:pt x="20497" y="4122"/>
                  </a:cubicBezTo>
                  <a:cubicBezTo>
                    <a:pt x="22906" y="4122"/>
                    <a:pt x="24039" y="5649"/>
                    <a:pt x="24039" y="8981"/>
                  </a:cubicBezTo>
                  <a:cubicBezTo>
                    <a:pt x="24039" y="12174"/>
                    <a:pt x="22906" y="15089"/>
                    <a:pt x="21489" y="18281"/>
                  </a:cubicBezTo>
                  <a:cubicBezTo>
                    <a:pt x="15395" y="33690"/>
                    <a:pt x="13836" y="39659"/>
                    <a:pt x="13836" y="44657"/>
                  </a:cubicBezTo>
                  <a:cubicBezTo>
                    <a:pt x="13836" y="58399"/>
                    <a:pt x="24890" y="62842"/>
                    <a:pt x="35660" y="62842"/>
                  </a:cubicBezTo>
                  <a:cubicBezTo>
                    <a:pt x="59467" y="62842"/>
                    <a:pt x="69386" y="22446"/>
                    <a:pt x="69386" y="11063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形状 205">
              <a:extLst>
                <a:ext uri="{FF2B5EF4-FFF2-40B4-BE49-F238E27FC236}">
                  <a16:creationId xmlns:a16="http://schemas.microsoft.com/office/drawing/2014/main" id="{6506E9A8-F3C8-45E9-548C-5773E9B3B949}"/>
                </a:ext>
              </a:extLst>
            </p:cNvPr>
            <p:cNvSpPr/>
            <p:nvPr>
              <p:custDataLst>
                <p:tags r:id="rId386"/>
              </p:custDataLst>
            </p:nvPr>
          </p:nvSpPr>
          <p:spPr>
            <a:xfrm>
              <a:off x="8292122" y="4173978"/>
              <a:ext cx="50407" cy="66037"/>
            </a:xfrm>
            <a:custGeom>
              <a:avLst/>
              <a:gdLst>
                <a:gd name="connsiteX0" fmla="*/ 50786 w 50407"/>
                <a:gd name="connsiteY0" fmla="*/ 46994 h 66037"/>
                <a:gd name="connsiteX1" fmla="*/ 46535 w 50407"/>
                <a:gd name="connsiteY1" fmla="*/ 46994 h 66037"/>
                <a:gd name="connsiteX2" fmla="*/ 43599 w 50407"/>
                <a:gd name="connsiteY2" fmla="*/ 56017 h 66037"/>
                <a:gd name="connsiteX3" fmla="*/ 32769 w 50407"/>
                <a:gd name="connsiteY3" fmla="*/ 56612 h 66037"/>
                <a:gd name="connsiteX4" fmla="*/ 12930 w 50407"/>
                <a:gd name="connsiteY4" fmla="*/ 56612 h 66037"/>
                <a:gd name="connsiteX5" fmla="*/ 33174 w 50407"/>
                <a:gd name="connsiteY5" fmla="*/ 42234 h 66037"/>
                <a:gd name="connsiteX6" fmla="*/ 50786 w 50407"/>
                <a:gd name="connsiteY6" fmla="*/ 19825 h 66037"/>
                <a:gd name="connsiteX7" fmla="*/ 24064 w 50407"/>
                <a:gd name="connsiteY7" fmla="*/ 93 h 66037"/>
                <a:gd name="connsiteX8" fmla="*/ 378 w 50407"/>
                <a:gd name="connsiteY8" fmla="*/ 17545 h 66037"/>
                <a:gd name="connsiteX9" fmla="*/ 6249 w 50407"/>
                <a:gd name="connsiteY9" fmla="*/ 23593 h 66037"/>
                <a:gd name="connsiteX10" fmla="*/ 12221 w 50407"/>
                <a:gd name="connsiteY10" fmla="*/ 17743 h 66037"/>
                <a:gd name="connsiteX11" fmla="*/ 6452 w 50407"/>
                <a:gd name="connsiteY11" fmla="*/ 11893 h 66037"/>
                <a:gd name="connsiteX12" fmla="*/ 21938 w 50407"/>
                <a:gd name="connsiteY12" fmla="*/ 4456 h 66037"/>
                <a:gd name="connsiteX13" fmla="*/ 39956 w 50407"/>
                <a:gd name="connsiteY13" fmla="*/ 19924 h 66037"/>
                <a:gd name="connsiteX14" fmla="*/ 26291 w 50407"/>
                <a:gd name="connsiteY14" fmla="*/ 41044 h 66037"/>
                <a:gd name="connsiteX15" fmla="*/ 1593 w 50407"/>
                <a:gd name="connsiteY15" fmla="*/ 61569 h 66037"/>
                <a:gd name="connsiteX16" fmla="*/ 378 w 50407"/>
                <a:gd name="connsiteY16" fmla="*/ 63156 h 66037"/>
                <a:gd name="connsiteX17" fmla="*/ 378 w 50407"/>
                <a:gd name="connsiteY17" fmla="*/ 66131 h 66037"/>
                <a:gd name="connsiteX18" fmla="*/ 47446 w 50407"/>
                <a:gd name="connsiteY18" fmla="*/ 66131 h 66037"/>
                <a:gd name="connsiteX19" fmla="*/ 50786 w 50407"/>
                <a:gd name="connsiteY19" fmla="*/ 46994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6037">
                  <a:moveTo>
                    <a:pt x="50786" y="46994"/>
                  </a:moveTo>
                  <a:lnTo>
                    <a:pt x="46535" y="46994"/>
                  </a:lnTo>
                  <a:cubicBezTo>
                    <a:pt x="46231" y="48878"/>
                    <a:pt x="45219" y="55025"/>
                    <a:pt x="43599" y="56017"/>
                  </a:cubicBezTo>
                  <a:cubicBezTo>
                    <a:pt x="42790" y="56612"/>
                    <a:pt x="34287" y="56612"/>
                    <a:pt x="32769" y="56612"/>
                  </a:cubicBezTo>
                  <a:lnTo>
                    <a:pt x="12930" y="56612"/>
                  </a:lnTo>
                  <a:cubicBezTo>
                    <a:pt x="19610" y="51753"/>
                    <a:pt x="27101" y="46200"/>
                    <a:pt x="33174" y="42234"/>
                  </a:cubicBezTo>
                  <a:cubicBezTo>
                    <a:pt x="42284" y="36087"/>
                    <a:pt x="50786" y="30336"/>
                    <a:pt x="50786" y="19825"/>
                  </a:cubicBezTo>
                  <a:cubicBezTo>
                    <a:pt x="50786" y="7133"/>
                    <a:pt x="38538" y="93"/>
                    <a:pt x="24064" y="93"/>
                  </a:cubicBezTo>
                  <a:cubicBezTo>
                    <a:pt x="10399" y="93"/>
                    <a:pt x="378" y="7828"/>
                    <a:pt x="378" y="17545"/>
                  </a:cubicBezTo>
                  <a:cubicBezTo>
                    <a:pt x="378" y="22701"/>
                    <a:pt x="4832" y="23593"/>
                    <a:pt x="6249" y="23593"/>
                  </a:cubicBezTo>
                  <a:cubicBezTo>
                    <a:pt x="8982" y="23593"/>
                    <a:pt x="12221" y="21808"/>
                    <a:pt x="12221" y="17743"/>
                  </a:cubicBezTo>
                  <a:cubicBezTo>
                    <a:pt x="12221" y="14173"/>
                    <a:pt x="9589" y="12190"/>
                    <a:pt x="6452" y="11893"/>
                  </a:cubicBezTo>
                  <a:cubicBezTo>
                    <a:pt x="9286" y="7431"/>
                    <a:pt x="15157" y="4456"/>
                    <a:pt x="21938" y="4456"/>
                  </a:cubicBezTo>
                  <a:cubicBezTo>
                    <a:pt x="31757" y="4456"/>
                    <a:pt x="39956" y="10207"/>
                    <a:pt x="39956" y="19924"/>
                  </a:cubicBezTo>
                  <a:cubicBezTo>
                    <a:pt x="39956" y="28253"/>
                    <a:pt x="34085" y="34599"/>
                    <a:pt x="26291" y="41044"/>
                  </a:cubicBezTo>
                  <a:lnTo>
                    <a:pt x="1593" y="61569"/>
                  </a:lnTo>
                  <a:cubicBezTo>
                    <a:pt x="581" y="62462"/>
                    <a:pt x="480" y="62462"/>
                    <a:pt x="378" y="63156"/>
                  </a:cubicBezTo>
                  <a:lnTo>
                    <a:pt x="378" y="66131"/>
                  </a:lnTo>
                  <a:lnTo>
                    <a:pt x="47446" y="66131"/>
                  </a:lnTo>
                  <a:lnTo>
                    <a:pt x="50786" y="4699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形状 206">
              <a:extLst>
                <a:ext uri="{FF2B5EF4-FFF2-40B4-BE49-F238E27FC236}">
                  <a16:creationId xmlns:a16="http://schemas.microsoft.com/office/drawing/2014/main" id="{C9D7E122-64C4-B410-6585-EB5332F9BCEA}"/>
                </a:ext>
              </a:extLst>
            </p:cNvPr>
            <p:cNvSpPr/>
            <p:nvPr>
              <p:custDataLst>
                <p:tags r:id="rId387"/>
              </p:custDataLst>
            </p:nvPr>
          </p:nvSpPr>
          <p:spPr>
            <a:xfrm>
              <a:off x="7705786" y="4342497"/>
              <a:ext cx="656133" cy="7931"/>
            </a:xfrm>
            <a:custGeom>
              <a:avLst/>
              <a:gdLst>
                <a:gd name="connsiteX0" fmla="*/ 0 w 656133"/>
                <a:gd name="connsiteY0" fmla="*/ 0 h 7931"/>
                <a:gd name="connsiteX1" fmla="*/ 656133 w 656133"/>
                <a:gd name="connsiteY1" fmla="*/ 0 h 7931"/>
                <a:gd name="connsiteX2" fmla="*/ 656133 w 656133"/>
                <a:gd name="connsiteY2" fmla="*/ 7932 h 7931"/>
                <a:gd name="connsiteX3" fmla="*/ 0 w 656133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133" h="7931">
                  <a:moveTo>
                    <a:pt x="0" y="0"/>
                  </a:moveTo>
                  <a:lnTo>
                    <a:pt x="656133" y="0"/>
                  </a:lnTo>
                  <a:lnTo>
                    <a:pt x="656133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形状 207">
              <a:extLst>
                <a:ext uri="{FF2B5EF4-FFF2-40B4-BE49-F238E27FC236}">
                  <a16:creationId xmlns:a16="http://schemas.microsoft.com/office/drawing/2014/main" id="{B493D439-0AE4-A47D-3BC1-8E6DCC2CCD47}"/>
                </a:ext>
              </a:extLst>
            </p:cNvPr>
            <p:cNvSpPr/>
            <p:nvPr>
              <p:custDataLst>
                <p:tags r:id="rId388"/>
              </p:custDataLst>
            </p:nvPr>
          </p:nvSpPr>
          <p:spPr>
            <a:xfrm>
              <a:off x="7899981" y="4365043"/>
              <a:ext cx="123003" cy="138816"/>
            </a:xfrm>
            <a:custGeom>
              <a:avLst/>
              <a:gdLst>
                <a:gd name="connsiteX0" fmla="*/ 49815 w 123003"/>
                <a:gd name="connsiteY0" fmla="*/ 123786 h 138816"/>
                <a:gd name="connsiteX1" fmla="*/ 22040 w 123003"/>
                <a:gd name="connsiteY1" fmla="*/ 69786 h 138816"/>
                <a:gd name="connsiteX2" fmla="*/ 19773 w 123003"/>
                <a:gd name="connsiteY2" fmla="*/ 67565 h 138816"/>
                <a:gd name="connsiteX3" fmla="*/ 17506 w 123003"/>
                <a:gd name="connsiteY3" fmla="*/ 68676 h 138816"/>
                <a:gd name="connsiteX4" fmla="*/ 2343 w 123003"/>
                <a:gd name="connsiteY4" fmla="*/ 78531 h 138816"/>
                <a:gd name="connsiteX5" fmla="*/ 359 w 123003"/>
                <a:gd name="connsiteY5" fmla="*/ 80891 h 138816"/>
                <a:gd name="connsiteX6" fmla="*/ 2343 w 123003"/>
                <a:gd name="connsiteY6" fmla="*/ 82835 h 138816"/>
                <a:gd name="connsiteX7" fmla="*/ 5035 w 123003"/>
                <a:gd name="connsiteY7" fmla="*/ 81585 h 138816"/>
                <a:gd name="connsiteX8" fmla="*/ 12404 w 123003"/>
                <a:gd name="connsiteY8" fmla="*/ 76588 h 138816"/>
                <a:gd name="connsiteX9" fmla="*/ 43438 w 123003"/>
                <a:gd name="connsiteY9" fmla="*/ 136557 h 138816"/>
                <a:gd name="connsiteX10" fmla="*/ 46698 w 123003"/>
                <a:gd name="connsiteY10" fmla="*/ 138917 h 138816"/>
                <a:gd name="connsiteX11" fmla="*/ 50949 w 123003"/>
                <a:gd name="connsiteY11" fmla="*/ 136279 h 138816"/>
                <a:gd name="connsiteX12" fmla="*/ 122228 w 123003"/>
                <a:gd name="connsiteY12" fmla="*/ 6347 h 138816"/>
                <a:gd name="connsiteX13" fmla="*/ 123362 w 123003"/>
                <a:gd name="connsiteY13" fmla="*/ 3571 h 138816"/>
                <a:gd name="connsiteX14" fmla="*/ 119961 w 123003"/>
                <a:gd name="connsiteY14" fmla="*/ 100 h 138816"/>
                <a:gd name="connsiteX15" fmla="*/ 116276 w 123003"/>
                <a:gd name="connsiteY15" fmla="*/ 3015 h 138816"/>
                <a:gd name="connsiteX16" fmla="*/ 49815 w 123003"/>
                <a:gd name="connsiteY16" fmla="*/ 123786 h 13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8816">
                  <a:moveTo>
                    <a:pt x="49815" y="123786"/>
                  </a:moveTo>
                  <a:lnTo>
                    <a:pt x="22040" y="69786"/>
                  </a:lnTo>
                  <a:cubicBezTo>
                    <a:pt x="21332" y="68398"/>
                    <a:pt x="20907" y="67565"/>
                    <a:pt x="19773" y="67565"/>
                  </a:cubicBezTo>
                  <a:cubicBezTo>
                    <a:pt x="19206" y="67565"/>
                    <a:pt x="18923" y="67565"/>
                    <a:pt x="17506" y="68676"/>
                  </a:cubicBezTo>
                  <a:lnTo>
                    <a:pt x="2343" y="78531"/>
                  </a:lnTo>
                  <a:cubicBezTo>
                    <a:pt x="359" y="79781"/>
                    <a:pt x="359" y="80475"/>
                    <a:pt x="359" y="80891"/>
                  </a:cubicBezTo>
                  <a:cubicBezTo>
                    <a:pt x="359" y="81724"/>
                    <a:pt x="1067" y="82835"/>
                    <a:pt x="2343" y="82835"/>
                  </a:cubicBezTo>
                  <a:cubicBezTo>
                    <a:pt x="2910" y="82835"/>
                    <a:pt x="3193" y="82835"/>
                    <a:pt x="5035" y="81585"/>
                  </a:cubicBezTo>
                  <a:cubicBezTo>
                    <a:pt x="6594" y="80475"/>
                    <a:pt x="10704" y="77699"/>
                    <a:pt x="12404" y="76588"/>
                  </a:cubicBezTo>
                  <a:lnTo>
                    <a:pt x="43438" y="136557"/>
                  </a:lnTo>
                  <a:cubicBezTo>
                    <a:pt x="44430" y="138639"/>
                    <a:pt x="44714" y="138917"/>
                    <a:pt x="46698" y="138917"/>
                  </a:cubicBezTo>
                  <a:cubicBezTo>
                    <a:pt x="47973" y="138917"/>
                    <a:pt x="49532" y="138917"/>
                    <a:pt x="50949" y="136279"/>
                  </a:cubicBezTo>
                  <a:lnTo>
                    <a:pt x="122228" y="6347"/>
                  </a:lnTo>
                  <a:cubicBezTo>
                    <a:pt x="123362" y="4542"/>
                    <a:pt x="123362" y="4265"/>
                    <a:pt x="123362" y="3571"/>
                  </a:cubicBezTo>
                  <a:cubicBezTo>
                    <a:pt x="123362" y="1349"/>
                    <a:pt x="121520" y="100"/>
                    <a:pt x="119961" y="100"/>
                  </a:cubicBezTo>
                  <a:cubicBezTo>
                    <a:pt x="117835" y="100"/>
                    <a:pt x="117127" y="1349"/>
                    <a:pt x="116276" y="3015"/>
                  </a:cubicBezTo>
                  <a:lnTo>
                    <a:pt x="49815" y="12378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形状 208">
              <a:extLst>
                <a:ext uri="{FF2B5EF4-FFF2-40B4-BE49-F238E27FC236}">
                  <a16:creationId xmlns:a16="http://schemas.microsoft.com/office/drawing/2014/main" id="{63837CE6-D67A-22BB-3848-F18C81A3CAAC}"/>
                </a:ext>
              </a:extLst>
            </p:cNvPr>
            <p:cNvSpPr/>
            <p:nvPr>
              <p:custDataLst>
                <p:tags r:id="rId389"/>
              </p:custDataLst>
            </p:nvPr>
          </p:nvSpPr>
          <p:spPr>
            <a:xfrm>
              <a:off x="8019654" y="4365103"/>
              <a:ext cx="161391" cy="6742"/>
            </a:xfrm>
            <a:custGeom>
              <a:avLst/>
              <a:gdLst>
                <a:gd name="connsiteX0" fmla="*/ 0 w 161391"/>
                <a:gd name="connsiteY0" fmla="*/ 0 h 6742"/>
                <a:gd name="connsiteX1" fmla="*/ 161391 w 161391"/>
                <a:gd name="connsiteY1" fmla="*/ 0 h 6742"/>
                <a:gd name="connsiteX2" fmla="*/ 161391 w 161391"/>
                <a:gd name="connsiteY2" fmla="*/ 6742 h 6742"/>
                <a:gd name="connsiteX3" fmla="*/ 0 w 161391"/>
                <a:gd name="connsiteY3" fmla="*/ 6742 h 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6742">
                  <a:moveTo>
                    <a:pt x="0" y="0"/>
                  </a:moveTo>
                  <a:lnTo>
                    <a:pt x="161391" y="0"/>
                  </a:lnTo>
                  <a:lnTo>
                    <a:pt x="161391" y="6742"/>
                  </a:lnTo>
                  <a:lnTo>
                    <a:pt x="0" y="674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形状 209">
              <a:extLst>
                <a:ext uri="{FF2B5EF4-FFF2-40B4-BE49-F238E27FC236}">
                  <a16:creationId xmlns:a16="http://schemas.microsoft.com/office/drawing/2014/main" id="{FB6B7DA4-0FBC-BAEB-5C05-D1112719F780}"/>
                </a:ext>
              </a:extLst>
            </p:cNvPr>
            <p:cNvSpPr/>
            <p:nvPr>
              <p:custDataLst>
                <p:tags r:id="rId390"/>
              </p:custDataLst>
            </p:nvPr>
          </p:nvSpPr>
          <p:spPr>
            <a:xfrm>
              <a:off x="8035100" y="4394652"/>
              <a:ext cx="51581" cy="92174"/>
            </a:xfrm>
            <a:custGeom>
              <a:avLst/>
              <a:gdLst>
                <a:gd name="connsiteX0" fmla="*/ 32392 w 51581"/>
                <a:gd name="connsiteY0" fmla="*/ 3993 h 92174"/>
                <a:gd name="connsiteX1" fmla="*/ 28140 w 51581"/>
                <a:gd name="connsiteY1" fmla="*/ 106 h 92174"/>
                <a:gd name="connsiteX2" fmla="*/ 365 w 51581"/>
                <a:gd name="connsiteY2" fmla="*/ 8990 h 92174"/>
                <a:gd name="connsiteX3" fmla="*/ 365 w 51581"/>
                <a:gd name="connsiteY3" fmla="*/ 13988 h 92174"/>
                <a:gd name="connsiteX4" fmla="*/ 20913 w 51581"/>
                <a:gd name="connsiteY4" fmla="*/ 10101 h 92174"/>
                <a:gd name="connsiteX5" fmla="*/ 20913 w 51581"/>
                <a:gd name="connsiteY5" fmla="*/ 80897 h 92174"/>
                <a:gd name="connsiteX6" fmla="*/ 6742 w 51581"/>
                <a:gd name="connsiteY6" fmla="*/ 87283 h 92174"/>
                <a:gd name="connsiteX7" fmla="*/ 1357 w 51581"/>
                <a:gd name="connsiteY7" fmla="*/ 87283 h 92174"/>
                <a:gd name="connsiteX8" fmla="*/ 1357 w 51581"/>
                <a:gd name="connsiteY8" fmla="*/ 92280 h 92174"/>
                <a:gd name="connsiteX9" fmla="*/ 26581 w 51581"/>
                <a:gd name="connsiteY9" fmla="*/ 91725 h 92174"/>
                <a:gd name="connsiteX10" fmla="*/ 51947 w 51581"/>
                <a:gd name="connsiteY10" fmla="*/ 92280 h 92174"/>
                <a:gd name="connsiteX11" fmla="*/ 51947 w 51581"/>
                <a:gd name="connsiteY11" fmla="*/ 87283 h 92174"/>
                <a:gd name="connsiteX12" fmla="*/ 46562 w 51581"/>
                <a:gd name="connsiteY12" fmla="*/ 87283 h 92174"/>
                <a:gd name="connsiteX13" fmla="*/ 32392 w 51581"/>
                <a:gd name="connsiteY13" fmla="*/ 80897 h 92174"/>
                <a:gd name="connsiteX14" fmla="*/ 32392 w 51581"/>
                <a:gd name="connsiteY14" fmla="*/ 3993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2174">
                  <a:moveTo>
                    <a:pt x="32392" y="3993"/>
                  </a:moveTo>
                  <a:cubicBezTo>
                    <a:pt x="32392" y="245"/>
                    <a:pt x="32108" y="106"/>
                    <a:pt x="28140" y="106"/>
                  </a:cubicBezTo>
                  <a:cubicBezTo>
                    <a:pt x="19071" y="8851"/>
                    <a:pt x="6175" y="8990"/>
                    <a:pt x="365" y="8990"/>
                  </a:cubicBezTo>
                  <a:lnTo>
                    <a:pt x="365" y="13988"/>
                  </a:lnTo>
                  <a:cubicBezTo>
                    <a:pt x="3766" y="13988"/>
                    <a:pt x="13119" y="13988"/>
                    <a:pt x="20913" y="10101"/>
                  </a:cubicBezTo>
                  <a:lnTo>
                    <a:pt x="20913" y="80897"/>
                  </a:lnTo>
                  <a:cubicBezTo>
                    <a:pt x="20913" y="85478"/>
                    <a:pt x="20913" y="87283"/>
                    <a:pt x="6742" y="87283"/>
                  </a:cubicBezTo>
                  <a:lnTo>
                    <a:pt x="1357" y="87283"/>
                  </a:lnTo>
                  <a:lnTo>
                    <a:pt x="1357" y="92280"/>
                  </a:lnTo>
                  <a:cubicBezTo>
                    <a:pt x="3908" y="92141"/>
                    <a:pt x="21338" y="91725"/>
                    <a:pt x="26581" y="91725"/>
                  </a:cubicBezTo>
                  <a:cubicBezTo>
                    <a:pt x="30974" y="91725"/>
                    <a:pt x="48830" y="92141"/>
                    <a:pt x="51947" y="92280"/>
                  </a:cubicBezTo>
                  <a:lnTo>
                    <a:pt x="51947" y="87283"/>
                  </a:lnTo>
                  <a:lnTo>
                    <a:pt x="46562" y="87283"/>
                  </a:lnTo>
                  <a:cubicBezTo>
                    <a:pt x="32392" y="87283"/>
                    <a:pt x="32392" y="85478"/>
                    <a:pt x="32392" y="80897"/>
                  </a:cubicBezTo>
                  <a:lnTo>
                    <a:pt x="32392" y="3993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形状 210">
              <a:extLst>
                <a:ext uri="{FF2B5EF4-FFF2-40B4-BE49-F238E27FC236}">
                  <a16:creationId xmlns:a16="http://schemas.microsoft.com/office/drawing/2014/main" id="{6A4577A0-12F1-6616-C06D-3486CD3675D5}"/>
                </a:ext>
              </a:extLst>
            </p:cNvPr>
            <p:cNvSpPr/>
            <p:nvPr>
              <p:custDataLst>
                <p:tags r:id="rId391"/>
              </p:custDataLst>
            </p:nvPr>
          </p:nvSpPr>
          <p:spPr>
            <a:xfrm>
              <a:off x="8105876" y="4393264"/>
              <a:ext cx="69437" cy="93562"/>
            </a:xfrm>
            <a:custGeom>
              <a:avLst/>
              <a:gdLst>
                <a:gd name="connsiteX0" fmla="*/ 69807 w 69437"/>
                <a:gd name="connsiteY0" fmla="*/ 70902 h 93562"/>
                <a:gd name="connsiteX1" fmla="*/ 69807 w 69437"/>
                <a:gd name="connsiteY1" fmla="*/ 65905 h 93562"/>
                <a:gd name="connsiteX2" fmla="*/ 54077 w 69437"/>
                <a:gd name="connsiteY2" fmla="*/ 65905 h 93562"/>
                <a:gd name="connsiteX3" fmla="*/ 54077 w 69437"/>
                <a:gd name="connsiteY3" fmla="*/ 3993 h 93562"/>
                <a:gd name="connsiteX4" fmla="*/ 50959 w 69437"/>
                <a:gd name="connsiteY4" fmla="*/ 106 h 93562"/>
                <a:gd name="connsiteX5" fmla="*/ 47275 w 69437"/>
                <a:gd name="connsiteY5" fmla="*/ 2049 h 93562"/>
                <a:gd name="connsiteX6" fmla="*/ 369 w 69437"/>
                <a:gd name="connsiteY6" fmla="*/ 65905 h 93562"/>
                <a:gd name="connsiteX7" fmla="*/ 369 w 69437"/>
                <a:gd name="connsiteY7" fmla="*/ 70902 h 93562"/>
                <a:gd name="connsiteX8" fmla="*/ 42032 w 69437"/>
                <a:gd name="connsiteY8" fmla="*/ 70902 h 93562"/>
                <a:gd name="connsiteX9" fmla="*/ 42032 w 69437"/>
                <a:gd name="connsiteY9" fmla="*/ 82285 h 93562"/>
                <a:gd name="connsiteX10" fmla="*/ 30553 w 69437"/>
                <a:gd name="connsiteY10" fmla="*/ 88671 h 93562"/>
                <a:gd name="connsiteX11" fmla="*/ 26727 w 69437"/>
                <a:gd name="connsiteY11" fmla="*/ 88671 h 93562"/>
                <a:gd name="connsiteX12" fmla="*/ 26727 w 69437"/>
                <a:gd name="connsiteY12" fmla="*/ 93668 h 93562"/>
                <a:gd name="connsiteX13" fmla="*/ 47983 w 69437"/>
                <a:gd name="connsiteY13" fmla="*/ 93113 h 93562"/>
                <a:gd name="connsiteX14" fmla="*/ 69381 w 69437"/>
                <a:gd name="connsiteY14" fmla="*/ 93668 h 93562"/>
                <a:gd name="connsiteX15" fmla="*/ 69381 w 69437"/>
                <a:gd name="connsiteY15" fmla="*/ 88671 h 93562"/>
                <a:gd name="connsiteX16" fmla="*/ 65555 w 69437"/>
                <a:gd name="connsiteY16" fmla="*/ 88671 h 93562"/>
                <a:gd name="connsiteX17" fmla="*/ 54077 w 69437"/>
                <a:gd name="connsiteY17" fmla="*/ 82285 h 93562"/>
                <a:gd name="connsiteX18" fmla="*/ 54077 w 69437"/>
                <a:gd name="connsiteY18" fmla="*/ 70902 h 93562"/>
                <a:gd name="connsiteX19" fmla="*/ 69807 w 69437"/>
                <a:gd name="connsiteY19" fmla="*/ 70902 h 93562"/>
                <a:gd name="connsiteX20" fmla="*/ 43024 w 69437"/>
                <a:gd name="connsiteY20" fmla="*/ 15098 h 93562"/>
                <a:gd name="connsiteX21" fmla="*/ 43024 w 69437"/>
                <a:gd name="connsiteY21" fmla="*/ 65905 h 93562"/>
                <a:gd name="connsiteX22" fmla="*/ 5613 w 69437"/>
                <a:gd name="connsiteY22" fmla="*/ 65905 h 93562"/>
                <a:gd name="connsiteX23" fmla="*/ 43024 w 69437"/>
                <a:gd name="connsiteY23" fmla="*/ 15098 h 9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3562">
                  <a:moveTo>
                    <a:pt x="69807" y="70902"/>
                  </a:moveTo>
                  <a:lnTo>
                    <a:pt x="69807" y="65905"/>
                  </a:lnTo>
                  <a:lnTo>
                    <a:pt x="54077" y="65905"/>
                  </a:lnTo>
                  <a:lnTo>
                    <a:pt x="54077" y="3993"/>
                  </a:lnTo>
                  <a:cubicBezTo>
                    <a:pt x="54077" y="1078"/>
                    <a:pt x="54077" y="106"/>
                    <a:pt x="50959" y="106"/>
                  </a:cubicBezTo>
                  <a:cubicBezTo>
                    <a:pt x="49259" y="106"/>
                    <a:pt x="48692" y="106"/>
                    <a:pt x="47275" y="2049"/>
                  </a:cubicBezTo>
                  <a:lnTo>
                    <a:pt x="369" y="65905"/>
                  </a:lnTo>
                  <a:lnTo>
                    <a:pt x="369" y="70902"/>
                  </a:lnTo>
                  <a:lnTo>
                    <a:pt x="42032" y="70902"/>
                  </a:lnTo>
                  <a:lnTo>
                    <a:pt x="42032" y="82285"/>
                  </a:lnTo>
                  <a:cubicBezTo>
                    <a:pt x="42032" y="87005"/>
                    <a:pt x="42032" y="88671"/>
                    <a:pt x="30553" y="88671"/>
                  </a:cubicBezTo>
                  <a:lnTo>
                    <a:pt x="26727" y="88671"/>
                  </a:lnTo>
                  <a:lnTo>
                    <a:pt x="26727" y="93668"/>
                  </a:lnTo>
                  <a:cubicBezTo>
                    <a:pt x="33813" y="93391"/>
                    <a:pt x="42882" y="93113"/>
                    <a:pt x="47983" y="93113"/>
                  </a:cubicBezTo>
                  <a:cubicBezTo>
                    <a:pt x="53227" y="93113"/>
                    <a:pt x="62296" y="93391"/>
                    <a:pt x="69381" y="93668"/>
                  </a:cubicBezTo>
                  <a:lnTo>
                    <a:pt x="69381" y="88671"/>
                  </a:lnTo>
                  <a:lnTo>
                    <a:pt x="65555" y="88671"/>
                  </a:lnTo>
                  <a:cubicBezTo>
                    <a:pt x="54077" y="88671"/>
                    <a:pt x="54077" y="87005"/>
                    <a:pt x="54077" y="82285"/>
                  </a:cubicBezTo>
                  <a:lnTo>
                    <a:pt x="54077" y="70902"/>
                  </a:lnTo>
                  <a:lnTo>
                    <a:pt x="69807" y="70902"/>
                  </a:lnTo>
                  <a:close/>
                  <a:moveTo>
                    <a:pt x="43024" y="15098"/>
                  </a:moveTo>
                  <a:lnTo>
                    <a:pt x="43024" y="65905"/>
                  </a:lnTo>
                  <a:lnTo>
                    <a:pt x="5613" y="65905"/>
                  </a:lnTo>
                  <a:lnTo>
                    <a:pt x="43024" y="15098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形状 211">
              <a:extLst>
                <a:ext uri="{FF2B5EF4-FFF2-40B4-BE49-F238E27FC236}">
                  <a16:creationId xmlns:a16="http://schemas.microsoft.com/office/drawing/2014/main" id="{3A7D676A-26C1-0D25-3829-67D8E1DADDAB}"/>
                </a:ext>
              </a:extLst>
            </p:cNvPr>
            <p:cNvSpPr/>
            <p:nvPr>
              <p:custDataLst>
                <p:tags r:id="rId392"/>
              </p:custDataLst>
            </p:nvPr>
          </p:nvSpPr>
          <p:spPr>
            <a:xfrm>
              <a:off x="8448000" y="4342497"/>
              <a:ext cx="123691" cy="7932"/>
            </a:xfrm>
            <a:custGeom>
              <a:avLst/>
              <a:gdLst>
                <a:gd name="connsiteX0" fmla="*/ 116992 w 123691"/>
                <a:gd name="connsiteY0" fmla="*/ 8034 h 7932"/>
                <a:gd name="connsiteX1" fmla="*/ 124077 w 123691"/>
                <a:gd name="connsiteY1" fmla="*/ 4068 h 7932"/>
                <a:gd name="connsiteX2" fmla="*/ 116992 w 123691"/>
                <a:gd name="connsiteY2" fmla="*/ 101 h 7932"/>
                <a:gd name="connsiteX3" fmla="*/ 7471 w 123691"/>
                <a:gd name="connsiteY3" fmla="*/ 101 h 7932"/>
                <a:gd name="connsiteX4" fmla="*/ 386 w 123691"/>
                <a:gd name="connsiteY4" fmla="*/ 4068 h 7932"/>
                <a:gd name="connsiteX5" fmla="*/ 7471 w 123691"/>
                <a:gd name="connsiteY5" fmla="*/ 8034 h 7932"/>
                <a:gd name="connsiteX6" fmla="*/ 116992 w 123691"/>
                <a:gd name="connsiteY6" fmla="*/ 8034 h 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7932">
                  <a:moveTo>
                    <a:pt x="116992" y="8034"/>
                  </a:moveTo>
                  <a:cubicBezTo>
                    <a:pt x="120433" y="8034"/>
                    <a:pt x="124077" y="8034"/>
                    <a:pt x="124077" y="4068"/>
                  </a:cubicBezTo>
                  <a:cubicBezTo>
                    <a:pt x="124077" y="101"/>
                    <a:pt x="120433" y="101"/>
                    <a:pt x="116992" y="101"/>
                  </a:cubicBezTo>
                  <a:lnTo>
                    <a:pt x="7471" y="101"/>
                  </a:lnTo>
                  <a:cubicBezTo>
                    <a:pt x="4030" y="101"/>
                    <a:pt x="386" y="101"/>
                    <a:pt x="386" y="4068"/>
                  </a:cubicBezTo>
                  <a:cubicBezTo>
                    <a:pt x="386" y="8034"/>
                    <a:pt x="4030" y="8034"/>
                    <a:pt x="7471" y="8034"/>
                  </a:cubicBezTo>
                  <a:lnTo>
                    <a:pt x="116992" y="803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形状 212">
              <a:extLst>
                <a:ext uri="{FF2B5EF4-FFF2-40B4-BE49-F238E27FC236}">
                  <a16:creationId xmlns:a16="http://schemas.microsoft.com/office/drawing/2014/main" id="{FA44DB73-B4EA-735F-1D53-43FA6B6CABF3}"/>
                </a:ext>
              </a:extLst>
            </p:cNvPr>
            <p:cNvSpPr/>
            <p:nvPr>
              <p:custDataLst>
                <p:tags r:id="rId393"/>
              </p:custDataLst>
            </p:nvPr>
          </p:nvSpPr>
          <p:spPr>
            <a:xfrm>
              <a:off x="8639509" y="4308388"/>
              <a:ext cx="88871" cy="89834"/>
            </a:xfrm>
            <a:custGeom>
              <a:avLst/>
              <a:gdLst>
                <a:gd name="connsiteX0" fmla="*/ 89267 w 88871"/>
                <a:gd name="connsiteY0" fmla="*/ 13983 h 89834"/>
                <a:gd name="connsiteX1" fmla="*/ 80360 w 88871"/>
                <a:gd name="connsiteY1" fmla="*/ 101 h 89834"/>
                <a:gd name="connsiteX2" fmla="*/ 70440 w 88871"/>
                <a:gd name="connsiteY2" fmla="*/ 9620 h 89834"/>
                <a:gd name="connsiteX3" fmla="*/ 73679 w 88871"/>
                <a:gd name="connsiteY3" fmla="*/ 15569 h 89834"/>
                <a:gd name="connsiteX4" fmla="*/ 80562 w 88871"/>
                <a:gd name="connsiteY4" fmla="*/ 31831 h 89834"/>
                <a:gd name="connsiteX5" fmla="*/ 44528 w 88871"/>
                <a:gd name="connsiteY5" fmla="*/ 85573 h 89834"/>
                <a:gd name="connsiteX6" fmla="*/ 29547 w 88871"/>
                <a:gd name="connsiteY6" fmla="*/ 68320 h 89834"/>
                <a:gd name="connsiteX7" fmla="*/ 41289 w 88871"/>
                <a:gd name="connsiteY7" fmla="*/ 26278 h 89834"/>
                <a:gd name="connsiteX8" fmla="*/ 43718 w 88871"/>
                <a:gd name="connsiteY8" fmla="*/ 16363 h 89834"/>
                <a:gd name="connsiteX9" fmla="*/ 27118 w 88871"/>
                <a:gd name="connsiteY9" fmla="*/ 101 h 89834"/>
                <a:gd name="connsiteX10" fmla="*/ 396 w 88871"/>
                <a:gd name="connsiteY10" fmla="*/ 30641 h 89834"/>
                <a:gd name="connsiteX11" fmla="*/ 2825 w 88871"/>
                <a:gd name="connsiteY11" fmla="*/ 32624 h 89834"/>
                <a:gd name="connsiteX12" fmla="*/ 6064 w 88871"/>
                <a:gd name="connsiteY12" fmla="*/ 29055 h 89834"/>
                <a:gd name="connsiteX13" fmla="*/ 26510 w 88871"/>
                <a:gd name="connsiteY13" fmla="*/ 4464 h 89834"/>
                <a:gd name="connsiteX14" fmla="*/ 31571 w 88871"/>
                <a:gd name="connsiteY14" fmla="*/ 10810 h 89834"/>
                <a:gd name="connsiteX15" fmla="*/ 28130 w 88871"/>
                <a:gd name="connsiteY15" fmla="*/ 24692 h 89834"/>
                <a:gd name="connsiteX16" fmla="*/ 16591 w 88871"/>
                <a:gd name="connsiteY16" fmla="*/ 65345 h 89834"/>
                <a:gd name="connsiteX17" fmla="*/ 43718 w 88871"/>
                <a:gd name="connsiteY17" fmla="*/ 89935 h 89834"/>
                <a:gd name="connsiteX18" fmla="*/ 89267 w 88871"/>
                <a:gd name="connsiteY18" fmla="*/ 13983 h 8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89834">
                  <a:moveTo>
                    <a:pt x="89267" y="13983"/>
                  </a:moveTo>
                  <a:cubicBezTo>
                    <a:pt x="89267" y="3274"/>
                    <a:pt x="84004" y="101"/>
                    <a:pt x="80360" y="101"/>
                  </a:cubicBezTo>
                  <a:cubicBezTo>
                    <a:pt x="75299" y="101"/>
                    <a:pt x="70440" y="5257"/>
                    <a:pt x="70440" y="9620"/>
                  </a:cubicBezTo>
                  <a:cubicBezTo>
                    <a:pt x="70440" y="12198"/>
                    <a:pt x="71452" y="13388"/>
                    <a:pt x="73679" y="15569"/>
                  </a:cubicBezTo>
                  <a:cubicBezTo>
                    <a:pt x="77930" y="19536"/>
                    <a:pt x="80562" y="24692"/>
                    <a:pt x="80562" y="31831"/>
                  </a:cubicBezTo>
                  <a:cubicBezTo>
                    <a:pt x="80562" y="40160"/>
                    <a:pt x="68213" y="85573"/>
                    <a:pt x="44528" y="85573"/>
                  </a:cubicBezTo>
                  <a:cubicBezTo>
                    <a:pt x="34203" y="85573"/>
                    <a:pt x="29547" y="78632"/>
                    <a:pt x="29547" y="68320"/>
                  </a:cubicBezTo>
                  <a:cubicBezTo>
                    <a:pt x="29547" y="57214"/>
                    <a:pt x="35013" y="42738"/>
                    <a:pt x="41289" y="26278"/>
                  </a:cubicBezTo>
                  <a:cubicBezTo>
                    <a:pt x="42706" y="22907"/>
                    <a:pt x="43718" y="20131"/>
                    <a:pt x="43718" y="16363"/>
                  </a:cubicBezTo>
                  <a:cubicBezTo>
                    <a:pt x="43718" y="7439"/>
                    <a:pt x="37240" y="101"/>
                    <a:pt x="27118" y="101"/>
                  </a:cubicBezTo>
                  <a:cubicBezTo>
                    <a:pt x="8088" y="101"/>
                    <a:pt x="396" y="28856"/>
                    <a:pt x="396" y="30641"/>
                  </a:cubicBezTo>
                  <a:cubicBezTo>
                    <a:pt x="396" y="32624"/>
                    <a:pt x="2420" y="32624"/>
                    <a:pt x="2825" y="32624"/>
                  </a:cubicBezTo>
                  <a:cubicBezTo>
                    <a:pt x="4849" y="32624"/>
                    <a:pt x="5052" y="32227"/>
                    <a:pt x="6064" y="29055"/>
                  </a:cubicBezTo>
                  <a:cubicBezTo>
                    <a:pt x="11935" y="9025"/>
                    <a:pt x="20640" y="4464"/>
                    <a:pt x="26510" y="4464"/>
                  </a:cubicBezTo>
                  <a:cubicBezTo>
                    <a:pt x="28130" y="4464"/>
                    <a:pt x="31571" y="4464"/>
                    <a:pt x="31571" y="10810"/>
                  </a:cubicBezTo>
                  <a:cubicBezTo>
                    <a:pt x="31571" y="15768"/>
                    <a:pt x="29547" y="21122"/>
                    <a:pt x="28130" y="24692"/>
                  </a:cubicBezTo>
                  <a:cubicBezTo>
                    <a:pt x="19223" y="47696"/>
                    <a:pt x="16591" y="56818"/>
                    <a:pt x="16591" y="65345"/>
                  </a:cubicBezTo>
                  <a:cubicBezTo>
                    <a:pt x="16591" y="86763"/>
                    <a:pt x="34406" y="89935"/>
                    <a:pt x="43718" y="89935"/>
                  </a:cubicBezTo>
                  <a:cubicBezTo>
                    <a:pt x="77728" y="89935"/>
                    <a:pt x="89267" y="24295"/>
                    <a:pt x="89267" y="13983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形状 213">
              <a:extLst>
                <a:ext uri="{FF2B5EF4-FFF2-40B4-BE49-F238E27FC236}">
                  <a16:creationId xmlns:a16="http://schemas.microsoft.com/office/drawing/2014/main" id="{2773EE9A-00E1-D1D9-D1C2-3385F8AAC6CC}"/>
                </a:ext>
              </a:extLst>
            </p:cNvPr>
            <p:cNvSpPr/>
            <p:nvPr>
              <p:custDataLst>
                <p:tags r:id="rId394"/>
              </p:custDataLst>
            </p:nvPr>
          </p:nvSpPr>
          <p:spPr>
            <a:xfrm>
              <a:off x="8747957" y="4231901"/>
              <a:ext cx="62635" cy="92174"/>
            </a:xfrm>
            <a:custGeom>
              <a:avLst/>
              <a:gdLst>
                <a:gd name="connsiteX0" fmla="*/ 63036 w 62635"/>
                <a:gd name="connsiteY0" fmla="*/ 67007 h 92174"/>
                <a:gd name="connsiteX1" fmla="*/ 58218 w 62635"/>
                <a:gd name="connsiteY1" fmla="*/ 67007 h 92174"/>
                <a:gd name="connsiteX2" fmla="*/ 54533 w 62635"/>
                <a:gd name="connsiteY2" fmla="*/ 79640 h 92174"/>
                <a:gd name="connsiteX3" fmla="*/ 40504 w 62635"/>
                <a:gd name="connsiteY3" fmla="*/ 80473 h 92174"/>
                <a:gd name="connsiteX4" fmla="*/ 14430 w 62635"/>
                <a:gd name="connsiteY4" fmla="*/ 80473 h 92174"/>
                <a:gd name="connsiteX5" fmla="*/ 42772 w 62635"/>
                <a:gd name="connsiteY5" fmla="*/ 57151 h 92174"/>
                <a:gd name="connsiteX6" fmla="*/ 63036 w 62635"/>
                <a:gd name="connsiteY6" fmla="*/ 27167 h 92174"/>
                <a:gd name="connsiteX7" fmla="*/ 29876 w 62635"/>
                <a:gd name="connsiteY7" fmla="*/ 98 h 92174"/>
                <a:gd name="connsiteX8" fmla="*/ 401 w 62635"/>
                <a:gd name="connsiteY8" fmla="*/ 24946 h 92174"/>
                <a:gd name="connsiteX9" fmla="*/ 7911 w 62635"/>
                <a:gd name="connsiteY9" fmla="*/ 32720 h 92174"/>
                <a:gd name="connsiteX10" fmla="*/ 15422 w 62635"/>
                <a:gd name="connsiteY10" fmla="*/ 25362 h 92174"/>
                <a:gd name="connsiteX11" fmla="*/ 7061 w 62635"/>
                <a:gd name="connsiteY11" fmla="*/ 18005 h 92174"/>
                <a:gd name="connsiteX12" fmla="*/ 27751 w 62635"/>
                <a:gd name="connsiteY12" fmla="*/ 5095 h 92174"/>
                <a:gd name="connsiteX13" fmla="*/ 49290 w 62635"/>
                <a:gd name="connsiteY13" fmla="*/ 27167 h 92174"/>
                <a:gd name="connsiteX14" fmla="*/ 35970 w 62635"/>
                <a:gd name="connsiteY14" fmla="*/ 53820 h 92174"/>
                <a:gd name="connsiteX15" fmla="*/ 1818 w 62635"/>
                <a:gd name="connsiteY15" fmla="*/ 86858 h 92174"/>
                <a:gd name="connsiteX16" fmla="*/ 401 w 62635"/>
                <a:gd name="connsiteY16" fmla="*/ 92272 h 92174"/>
                <a:gd name="connsiteX17" fmla="*/ 58785 w 62635"/>
                <a:gd name="connsiteY17" fmla="*/ 92272 h 92174"/>
                <a:gd name="connsiteX18" fmla="*/ 63036 w 62635"/>
                <a:gd name="connsiteY18" fmla="*/ 67007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3036" y="67007"/>
                  </a:moveTo>
                  <a:lnTo>
                    <a:pt x="58218" y="67007"/>
                  </a:lnTo>
                  <a:cubicBezTo>
                    <a:pt x="57793" y="70061"/>
                    <a:pt x="56376" y="78251"/>
                    <a:pt x="54533" y="79640"/>
                  </a:cubicBezTo>
                  <a:cubicBezTo>
                    <a:pt x="53400" y="80473"/>
                    <a:pt x="42488" y="80473"/>
                    <a:pt x="40504" y="80473"/>
                  </a:cubicBezTo>
                  <a:lnTo>
                    <a:pt x="14430" y="80473"/>
                  </a:lnTo>
                  <a:cubicBezTo>
                    <a:pt x="29309" y="67563"/>
                    <a:pt x="34269" y="63676"/>
                    <a:pt x="42772" y="57151"/>
                  </a:cubicBezTo>
                  <a:cubicBezTo>
                    <a:pt x="53258" y="48961"/>
                    <a:pt x="63036" y="40355"/>
                    <a:pt x="63036" y="27167"/>
                  </a:cubicBezTo>
                  <a:cubicBezTo>
                    <a:pt x="63036" y="10370"/>
                    <a:pt x="48015" y="98"/>
                    <a:pt x="29876" y="98"/>
                  </a:cubicBezTo>
                  <a:cubicBezTo>
                    <a:pt x="12304" y="98"/>
                    <a:pt x="401" y="12175"/>
                    <a:pt x="401" y="24946"/>
                  </a:cubicBezTo>
                  <a:cubicBezTo>
                    <a:pt x="401" y="32026"/>
                    <a:pt x="6494" y="32720"/>
                    <a:pt x="7911" y="32720"/>
                  </a:cubicBezTo>
                  <a:cubicBezTo>
                    <a:pt x="11312" y="32720"/>
                    <a:pt x="15422" y="30360"/>
                    <a:pt x="15422" y="25362"/>
                  </a:cubicBezTo>
                  <a:cubicBezTo>
                    <a:pt x="15422" y="22864"/>
                    <a:pt x="14430" y="18005"/>
                    <a:pt x="7061" y="18005"/>
                  </a:cubicBezTo>
                  <a:cubicBezTo>
                    <a:pt x="11454" y="8149"/>
                    <a:pt x="21090" y="5095"/>
                    <a:pt x="27751" y="5095"/>
                  </a:cubicBezTo>
                  <a:cubicBezTo>
                    <a:pt x="41921" y="5095"/>
                    <a:pt x="49290" y="15923"/>
                    <a:pt x="49290" y="27167"/>
                  </a:cubicBezTo>
                  <a:cubicBezTo>
                    <a:pt x="49290" y="39244"/>
                    <a:pt x="40504" y="48822"/>
                    <a:pt x="35970" y="53820"/>
                  </a:cubicBezTo>
                  <a:lnTo>
                    <a:pt x="1818" y="86858"/>
                  </a:lnTo>
                  <a:cubicBezTo>
                    <a:pt x="401" y="88107"/>
                    <a:pt x="401" y="88385"/>
                    <a:pt x="401" y="92272"/>
                  </a:cubicBezTo>
                  <a:lnTo>
                    <a:pt x="58785" y="92272"/>
                  </a:lnTo>
                  <a:lnTo>
                    <a:pt x="63036" y="6700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形状 214">
              <a:extLst>
                <a:ext uri="{FF2B5EF4-FFF2-40B4-BE49-F238E27FC236}">
                  <a16:creationId xmlns:a16="http://schemas.microsoft.com/office/drawing/2014/main" id="{BD4F2CDB-3E57-4A12-9011-9D57AECB02AF}"/>
                </a:ext>
              </a:extLst>
            </p:cNvPr>
            <p:cNvSpPr/>
            <p:nvPr>
              <p:custDataLst>
                <p:tags r:id="rId395"/>
              </p:custDataLst>
            </p:nvPr>
          </p:nvSpPr>
          <p:spPr>
            <a:xfrm>
              <a:off x="8741686" y="4355865"/>
              <a:ext cx="81765" cy="124657"/>
            </a:xfrm>
            <a:custGeom>
              <a:avLst/>
              <a:gdLst>
                <a:gd name="connsiteX0" fmla="*/ 60201 w 81765"/>
                <a:gd name="connsiteY0" fmla="*/ 1909 h 124657"/>
                <a:gd name="connsiteX1" fmla="*/ 57792 w 81765"/>
                <a:gd name="connsiteY1" fmla="*/ 104 h 124657"/>
                <a:gd name="connsiteX2" fmla="*/ 54958 w 81765"/>
                <a:gd name="connsiteY2" fmla="*/ 3158 h 124657"/>
                <a:gd name="connsiteX3" fmla="*/ 46881 w 81765"/>
                <a:gd name="connsiteY3" fmla="*/ 34947 h 124657"/>
                <a:gd name="connsiteX4" fmla="*/ 400 w 81765"/>
                <a:gd name="connsiteY4" fmla="*/ 72289 h 124657"/>
                <a:gd name="connsiteX5" fmla="*/ 30726 w 81765"/>
                <a:gd name="connsiteY5" fmla="*/ 97970 h 124657"/>
                <a:gd name="connsiteX6" fmla="*/ 27467 w 81765"/>
                <a:gd name="connsiteY6" fmla="*/ 111019 h 124657"/>
                <a:gd name="connsiteX7" fmla="*/ 24491 w 81765"/>
                <a:gd name="connsiteY7" fmla="*/ 123096 h 124657"/>
                <a:gd name="connsiteX8" fmla="*/ 26758 w 81765"/>
                <a:gd name="connsiteY8" fmla="*/ 124761 h 124657"/>
                <a:gd name="connsiteX9" fmla="*/ 29734 w 81765"/>
                <a:gd name="connsiteY9" fmla="*/ 121430 h 124657"/>
                <a:gd name="connsiteX10" fmla="*/ 35686 w 81765"/>
                <a:gd name="connsiteY10" fmla="*/ 98109 h 124657"/>
                <a:gd name="connsiteX11" fmla="*/ 82166 w 81765"/>
                <a:gd name="connsiteY11" fmla="*/ 60767 h 124657"/>
                <a:gd name="connsiteX12" fmla="*/ 51841 w 81765"/>
                <a:gd name="connsiteY12" fmla="*/ 35086 h 124657"/>
                <a:gd name="connsiteX13" fmla="*/ 60201 w 81765"/>
                <a:gd name="connsiteY13" fmla="*/ 1909 h 124657"/>
                <a:gd name="connsiteX14" fmla="*/ 31718 w 81765"/>
                <a:gd name="connsiteY14" fmla="*/ 94083 h 124657"/>
                <a:gd name="connsiteX15" fmla="*/ 10745 w 81765"/>
                <a:gd name="connsiteY15" fmla="*/ 74649 h 124657"/>
                <a:gd name="connsiteX16" fmla="*/ 45747 w 81765"/>
                <a:gd name="connsiteY16" fmla="*/ 38973 h 124657"/>
                <a:gd name="connsiteX17" fmla="*/ 31718 w 81765"/>
                <a:gd name="connsiteY17" fmla="*/ 94083 h 124657"/>
                <a:gd name="connsiteX18" fmla="*/ 50707 w 81765"/>
                <a:gd name="connsiteY18" fmla="*/ 38973 h 124657"/>
                <a:gd name="connsiteX19" fmla="*/ 71822 w 81765"/>
                <a:gd name="connsiteY19" fmla="*/ 58407 h 124657"/>
                <a:gd name="connsiteX20" fmla="*/ 36678 w 81765"/>
                <a:gd name="connsiteY20" fmla="*/ 94083 h 124657"/>
                <a:gd name="connsiteX21" fmla="*/ 50707 w 81765"/>
                <a:gd name="connsiteY21" fmla="*/ 38973 h 12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657">
                  <a:moveTo>
                    <a:pt x="60201" y="1909"/>
                  </a:moveTo>
                  <a:cubicBezTo>
                    <a:pt x="60201" y="104"/>
                    <a:pt x="58501" y="104"/>
                    <a:pt x="57792" y="104"/>
                  </a:cubicBezTo>
                  <a:cubicBezTo>
                    <a:pt x="55667" y="104"/>
                    <a:pt x="55525" y="798"/>
                    <a:pt x="54958" y="3158"/>
                  </a:cubicBezTo>
                  <a:lnTo>
                    <a:pt x="46881" y="34947"/>
                  </a:lnTo>
                  <a:cubicBezTo>
                    <a:pt x="21798" y="36058"/>
                    <a:pt x="400" y="53687"/>
                    <a:pt x="400" y="72289"/>
                  </a:cubicBezTo>
                  <a:cubicBezTo>
                    <a:pt x="400" y="87975"/>
                    <a:pt x="14996" y="97415"/>
                    <a:pt x="30726" y="97970"/>
                  </a:cubicBezTo>
                  <a:cubicBezTo>
                    <a:pt x="29592" y="102273"/>
                    <a:pt x="28600" y="106715"/>
                    <a:pt x="27467" y="111019"/>
                  </a:cubicBezTo>
                  <a:cubicBezTo>
                    <a:pt x="25766" y="117543"/>
                    <a:pt x="24491" y="122679"/>
                    <a:pt x="24491" y="123096"/>
                  </a:cubicBezTo>
                  <a:cubicBezTo>
                    <a:pt x="24491" y="124761"/>
                    <a:pt x="26333" y="124761"/>
                    <a:pt x="26758" y="124761"/>
                  </a:cubicBezTo>
                  <a:cubicBezTo>
                    <a:pt x="28884" y="124761"/>
                    <a:pt x="29026" y="124345"/>
                    <a:pt x="29734" y="121430"/>
                  </a:cubicBezTo>
                  <a:lnTo>
                    <a:pt x="35686" y="98109"/>
                  </a:lnTo>
                  <a:cubicBezTo>
                    <a:pt x="59918" y="97137"/>
                    <a:pt x="82166" y="79646"/>
                    <a:pt x="82166" y="60767"/>
                  </a:cubicBezTo>
                  <a:cubicBezTo>
                    <a:pt x="82166" y="46191"/>
                    <a:pt x="69129" y="35780"/>
                    <a:pt x="51841" y="35086"/>
                  </a:cubicBezTo>
                  <a:lnTo>
                    <a:pt x="60201" y="1909"/>
                  </a:lnTo>
                  <a:close/>
                  <a:moveTo>
                    <a:pt x="31718" y="94083"/>
                  </a:moveTo>
                  <a:cubicBezTo>
                    <a:pt x="20806" y="93528"/>
                    <a:pt x="10745" y="87697"/>
                    <a:pt x="10745" y="74649"/>
                  </a:cubicBezTo>
                  <a:cubicBezTo>
                    <a:pt x="10745" y="60767"/>
                    <a:pt x="21515" y="41194"/>
                    <a:pt x="45747" y="38973"/>
                  </a:cubicBezTo>
                  <a:lnTo>
                    <a:pt x="31718" y="94083"/>
                  </a:lnTo>
                  <a:close/>
                  <a:moveTo>
                    <a:pt x="50707" y="38973"/>
                  </a:moveTo>
                  <a:cubicBezTo>
                    <a:pt x="61619" y="39389"/>
                    <a:pt x="71822" y="45220"/>
                    <a:pt x="71822" y="58407"/>
                  </a:cubicBezTo>
                  <a:cubicBezTo>
                    <a:pt x="71822" y="73538"/>
                    <a:pt x="59635" y="92140"/>
                    <a:pt x="36678" y="94083"/>
                  </a:cubicBezTo>
                  <a:lnTo>
                    <a:pt x="50707" y="38973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形状 215">
              <a:extLst>
                <a:ext uri="{FF2B5EF4-FFF2-40B4-BE49-F238E27FC236}">
                  <a16:creationId xmlns:a16="http://schemas.microsoft.com/office/drawing/2014/main" id="{15F3B154-8FD1-8369-0868-938C73FF04ED}"/>
                </a:ext>
              </a:extLst>
            </p:cNvPr>
            <p:cNvSpPr/>
            <p:nvPr>
              <p:custDataLst>
                <p:tags r:id="rId396"/>
              </p:custDataLst>
            </p:nvPr>
          </p:nvSpPr>
          <p:spPr>
            <a:xfrm>
              <a:off x="8850363" y="4308388"/>
              <a:ext cx="99398" cy="89834"/>
            </a:xfrm>
            <a:custGeom>
              <a:avLst/>
              <a:gdLst>
                <a:gd name="connsiteX0" fmla="*/ 1215 w 99398"/>
                <a:gd name="connsiteY0" fmla="*/ 80020 h 89834"/>
                <a:gd name="connsiteX1" fmla="*/ 406 w 99398"/>
                <a:gd name="connsiteY1" fmla="*/ 84581 h 89834"/>
                <a:gd name="connsiteX2" fmla="*/ 6277 w 99398"/>
                <a:gd name="connsiteY2" fmla="*/ 89935 h 89834"/>
                <a:gd name="connsiteX3" fmla="*/ 15184 w 99398"/>
                <a:gd name="connsiteY3" fmla="*/ 78830 h 89834"/>
                <a:gd name="connsiteX4" fmla="*/ 24699 w 99398"/>
                <a:gd name="connsiteY4" fmla="*/ 42143 h 89834"/>
                <a:gd name="connsiteX5" fmla="*/ 59316 w 99398"/>
                <a:gd name="connsiteY5" fmla="*/ 58999 h 89834"/>
                <a:gd name="connsiteX6" fmla="*/ 58911 w 99398"/>
                <a:gd name="connsiteY6" fmla="*/ 63362 h 89834"/>
                <a:gd name="connsiteX7" fmla="*/ 57899 w 99398"/>
                <a:gd name="connsiteY7" fmla="*/ 70303 h 89834"/>
                <a:gd name="connsiteX8" fmla="*/ 76523 w 99398"/>
                <a:gd name="connsiteY8" fmla="*/ 89935 h 89834"/>
                <a:gd name="connsiteX9" fmla="*/ 92314 w 99398"/>
                <a:gd name="connsiteY9" fmla="*/ 79623 h 89834"/>
                <a:gd name="connsiteX10" fmla="*/ 99804 w 99398"/>
                <a:gd name="connsiteY10" fmla="*/ 59396 h 89834"/>
                <a:gd name="connsiteX11" fmla="*/ 97375 w 99398"/>
                <a:gd name="connsiteY11" fmla="*/ 57413 h 89834"/>
                <a:gd name="connsiteX12" fmla="*/ 94541 w 99398"/>
                <a:gd name="connsiteY12" fmla="*/ 60982 h 89834"/>
                <a:gd name="connsiteX13" fmla="*/ 76928 w 99398"/>
                <a:gd name="connsiteY13" fmla="*/ 85573 h 89834"/>
                <a:gd name="connsiteX14" fmla="*/ 70450 w 99398"/>
                <a:gd name="connsiteY14" fmla="*/ 76054 h 89834"/>
                <a:gd name="connsiteX15" fmla="*/ 72070 w 99398"/>
                <a:gd name="connsiteY15" fmla="*/ 64948 h 89834"/>
                <a:gd name="connsiteX16" fmla="*/ 73082 w 99398"/>
                <a:gd name="connsiteY16" fmla="*/ 58404 h 89834"/>
                <a:gd name="connsiteX17" fmla="*/ 33808 w 99398"/>
                <a:gd name="connsiteY17" fmla="*/ 37978 h 89834"/>
                <a:gd name="connsiteX18" fmla="*/ 52433 w 99398"/>
                <a:gd name="connsiteY18" fmla="*/ 24493 h 89834"/>
                <a:gd name="connsiteX19" fmla="*/ 75714 w 99398"/>
                <a:gd name="connsiteY19" fmla="*/ 8629 h 89834"/>
                <a:gd name="connsiteX20" fmla="*/ 74702 w 99398"/>
                <a:gd name="connsiteY20" fmla="*/ 12991 h 89834"/>
                <a:gd name="connsiteX21" fmla="*/ 82394 w 99398"/>
                <a:gd name="connsiteY21" fmla="*/ 19932 h 89834"/>
                <a:gd name="connsiteX22" fmla="*/ 93326 w 99398"/>
                <a:gd name="connsiteY22" fmla="*/ 9224 h 89834"/>
                <a:gd name="connsiteX23" fmla="*/ 85228 w 99398"/>
                <a:gd name="connsiteY23" fmla="*/ 2283 h 89834"/>
                <a:gd name="connsiteX24" fmla="*/ 52028 w 99398"/>
                <a:gd name="connsiteY24" fmla="*/ 19536 h 89834"/>
                <a:gd name="connsiteX25" fmla="*/ 26116 w 99398"/>
                <a:gd name="connsiteY25" fmla="*/ 36392 h 89834"/>
                <a:gd name="connsiteX26" fmla="*/ 30165 w 99398"/>
                <a:gd name="connsiteY26" fmla="*/ 20924 h 89834"/>
                <a:gd name="connsiteX27" fmla="*/ 33808 w 99398"/>
                <a:gd name="connsiteY27" fmla="*/ 5456 h 89834"/>
                <a:gd name="connsiteX28" fmla="*/ 27938 w 99398"/>
                <a:gd name="connsiteY28" fmla="*/ 101 h 89834"/>
                <a:gd name="connsiteX29" fmla="*/ 19840 w 99398"/>
                <a:gd name="connsiteY29" fmla="*/ 7240 h 89834"/>
                <a:gd name="connsiteX30" fmla="*/ 1215 w 99398"/>
                <a:gd name="connsiteY30" fmla="*/ 80020 h 8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89834">
                  <a:moveTo>
                    <a:pt x="1215" y="80020"/>
                  </a:moveTo>
                  <a:cubicBezTo>
                    <a:pt x="406" y="82796"/>
                    <a:pt x="406" y="83193"/>
                    <a:pt x="406" y="84581"/>
                  </a:cubicBezTo>
                  <a:cubicBezTo>
                    <a:pt x="406" y="88151"/>
                    <a:pt x="3240" y="89935"/>
                    <a:pt x="6277" y="89935"/>
                  </a:cubicBezTo>
                  <a:cubicBezTo>
                    <a:pt x="12350" y="89935"/>
                    <a:pt x="13564" y="85176"/>
                    <a:pt x="15184" y="78830"/>
                  </a:cubicBezTo>
                  <a:cubicBezTo>
                    <a:pt x="17208" y="71691"/>
                    <a:pt x="15994" y="75459"/>
                    <a:pt x="24699" y="42143"/>
                  </a:cubicBezTo>
                  <a:cubicBezTo>
                    <a:pt x="41704" y="42738"/>
                    <a:pt x="59316" y="46109"/>
                    <a:pt x="59316" y="58999"/>
                  </a:cubicBezTo>
                  <a:cubicBezTo>
                    <a:pt x="59316" y="60387"/>
                    <a:pt x="59316" y="61379"/>
                    <a:pt x="58911" y="63362"/>
                  </a:cubicBezTo>
                  <a:cubicBezTo>
                    <a:pt x="58101" y="66535"/>
                    <a:pt x="57899" y="68716"/>
                    <a:pt x="57899" y="70303"/>
                  </a:cubicBezTo>
                  <a:cubicBezTo>
                    <a:pt x="57899" y="82003"/>
                    <a:pt x="65997" y="89935"/>
                    <a:pt x="76523" y="89935"/>
                  </a:cubicBezTo>
                  <a:cubicBezTo>
                    <a:pt x="83002" y="89935"/>
                    <a:pt x="88265" y="86366"/>
                    <a:pt x="92314" y="79623"/>
                  </a:cubicBezTo>
                  <a:cubicBezTo>
                    <a:pt x="97375" y="71294"/>
                    <a:pt x="99804" y="59792"/>
                    <a:pt x="99804" y="59396"/>
                  </a:cubicBezTo>
                  <a:cubicBezTo>
                    <a:pt x="99804" y="57413"/>
                    <a:pt x="97982" y="57413"/>
                    <a:pt x="97375" y="57413"/>
                  </a:cubicBezTo>
                  <a:cubicBezTo>
                    <a:pt x="95350" y="57413"/>
                    <a:pt x="95148" y="58206"/>
                    <a:pt x="94541" y="60982"/>
                  </a:cubicBezTo>
                  <a:cubicBezTo>
                    <a:pt x="90694" y="74666"/>
                    <a:pt x="86038" y="85573"/>
                    <a:pt x="76928" y="85573"/>
                  </a:cubicBezTo>
                  <a:cubicBezTo>
                    <a:pt x="72677" y="85573"/>
                    <a:pt x="70450" y="82995"/>
                    <a:pt x="70450" y="76054"/>
                  </a:cubicBezTo>
                  <a:cubicBezTo>
                    <a:pt x="70450" y="73079"/>
                    <a:pt x="71260" y="68320"/>
                    <a:pt x="72070" y="64948"/>
                  </a:cubicBezTo>
                  <a:cubicBezTo>
                    <a:pt x="72475" y="63164"/>
                    <a:pt x="73082" y="60586"/>
                    <a:pt x="73082" y="58404"/>
                  </a:cubicBezTo>
                  <a:cubicBezTo>
                    <a:pt x="73082" y="39763"/>
                    <a:pt x="45145" y="38375"/>
                    <a:pt x="33808" y="37978"/>
                  </a:cubicBezTo>
                  <a:cubicBezTo>
                    <a:pt x="40489" y="34409"/>
                    <a:pt x="46967" y="29055"/>
                    <a:pt x="52433" y="24493"/>
                  </a:cubicBezTo>
                  <a:cubicBezTo>
                    <a:pt x="61745" y="16759"/>
                    <a:pt x="67616" y="12000"/>
                    <a:pt x="75714" y="8629"/>
                  </a:cubicBezTo>
                  <a:cubicBezTo>
                    <a:pt x="75309" y="9620"/>
                    <a:pt x="74702" y="12000"/>
                    <a:pt x="74702" y="12991"/>
                  </a:cubicBezTo>
                  <a:cubicBezTo>
                    <a:pt x="74702" y="15371"/>
                    <a:pt x="76119" y="19932"/>
                    <a:pt x="82394" y="19932"/>
                  </a:cubicBezTo>
                  <a:cubicBezTo>
                    <a:pt x="88872" y="19932"/>
                    <a:pt x="93326" y="14181"/>
                    <a:pt x="93326" y="9224"/>
                  </a:cubicBezTo>
                  <a:cubicBezTo>
                    <a:pt x="93326" y="7439"/>
                    <a:pt x="92516" y="2283"/>
                    <a:pt x="85228" y="2283"/>
                  </a:cubicBezTo>
                  <a:cubicBezTo>
                    <a:pt x="72880" y="2283"/>
                    <a:pt x="60936" y="12198"/>
                    <a:pt x="52028" y="19536"/>
                  </a:cubicBezTo>
                  <a:cubicBezTo>
                    <a:pt x="38262" y="31038"/>
                    <a:pt x="33404" y="34012"/>
                    <a:pt x="26116" y="36392"/>
                  </a:cubicBezTo>
                  <a:cubicBezTo>
                    <a:pt x="26723" y="34211"/>
                    <a:pt x="29152" y="24295"/>
                    <a:pt x="30165" y="20924"/>
                  </a:cubicBezTo>
                  <a:cubicBezTo>
                    <a:pt x="31379" y="15768"/>
                    <a:pt x="33808" y="6447"/>
                    <a:pt x="33808" y="5456"/>
                  </a:cubicBezTo>
                  <a:cubicBezTo>
                    <a:pt x="33808" y="2084"/>
                    <a:pt x="31379" y="101"/>
                    <a:pt x="27938" y="101"/>
                  </a:cubicBezTo>
                  <a:cubicBezTo>
                    <a:pt x="27330" y="101"/>
                    <a:pt x="21662" y="101"/>
                    <a:pt x="19840" y="7240"/>
                  </a:cubicBezTo>
                  <a:lnTo>
                    <a:pt x="1215" y="8002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形状 216">
              <a:extLst>
                <a:ext uri="{FF2B5EF4-FFF2-40B4-BE49-F238E27FC236}">
                  <a16:creationId xmlns:a16="http://schemas.microsoft.com/office/drawing/2014/main" id="{571AEA3E-F424-4D14-6A15-1BD4CD170F2A}"/>
                </a:ext>
              </a:extLst>
            </p:cNvPr>
            <p:cNvSpPr/>
            <p:nvPr>
              <p:custDataLst>
                <p:tags r:id="rId397"/>
              </p:custDataLst>
            </p:nvPr>
          </p:nvSpPr>
          <p:spPr>
            <a:xfrm>
              <a:off x="8971313" y="4333613"/>
              <a:ext cx="51581" cy="92174"/>
            </a:xfrm>
            <a:custGeom>
              <a:avLst/>
              <a:gdLst>
                <a:gd name="connsiteX0" fmla="*/ 32438 w 51581"/>
                <a:gd name="connsiteY0" fmla="*/ 3990 h 92174"/>
                <a:gd name="connsiteX1" fmla="*/ 28186 w 51581"/>
                <a:gd name="connsiteY1" fmla="*/ 103 h 92174"/>
                <a:gd name="connsiteX2" fmla="*/ 411 w 51581"/>
                <a:gd name="connsiteY2" fmla="*/ 8987 h 92174"/>
                <a:gd name="connsiteX3" fmla="*/ 411 w 51581"/>
                <a:gd name="connsiteY3" fmla="*/ 13984 h 92174"/>
                <a:gd name="connsiteX4" fmla="*/ 20959 w 51581"/>
                <a:gd name="connsiteY4" fmla="*/ 10098 h 92174"/>
                <a:gd name="connsiteX5" fmla="*/ 20959 w 51581"/>
                <a:gd name="connsiteY5" fmla="*/ 80894 h 92174"/>
                <a:gd name="connsiteX6" fmla="*/ 6788 w 51581"/>
                <a:gd name="connsiteY6" fmla="*/ 87280 h 92174"/>
                <a:gd name="connsiteX7" fmla="*/ 1403 w 51581"/>
                <a:gd name="connsiteY7" fmla="*/ 87280 h 92174"/>
                <a:gd name="connsiteX8" fmla="*/ 1403 w 51581"/>
                <a:gd name="connsiteY8" fmla="*/ 92277 h 92174"/>
                <a:gd name="connsiteX9" fmla="*/ 26628 w 51581"/>
                <a:gd name="connsiteY9" fmla="*/ 91722 h 92174"/>
                <a:gd name="connsiteX10" fmla="*/ 51993 w 51581"/>
                <a:gd name="connsiteY10" fmla="*/ 92277 h 92174"/>
                <a:gd name="connsiteX11" fmla="*/ 51993 w 51581"/>
                <a:gd name="connsiteY11" fmla="*/ 87280 h 92174"/>
                <a:gd name="connsiteX12" fmla="*/ 46608 w 51581"/>
                <a:gd name="connsiteY12" fmla="*/ 87280 h 92174"/>
                <a:gd name="connsiteX13" fmla="*/ 32438 w 51581"/>
                <a:gd name="connsiteY13" fmla="*/ 80894 h 92174"/>
                <a:gd name="connsiteX14" fmla="*/ 32438 w 51581"/>
                <a:gd name="connsiteY14" fmla="*/ 3990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2174">
                  <a:moveTo>
                    <a:pt x="32438" y="3990"/>
                  </a:moveTo>
                  <a:cubicBezTo>
                    <a:pt x="32438" y="242"/>
                    <a:pt x="32154" y="103"/>
                    <a:pt x="28186" y="103"/>
                  </a:cubicBezTo>
                  <a:cubicBezTo>
                    <a:pt x="19117" y="8848"/>
                    <a:pt x="6222" y="8987"/>
                    <a:pt x="411" y="8987"/>
                  </a:cubicBezTo>
                  <a:lnTo>
                    <a:pt x="411" y="13984"/>
                  </a:lnTo>
                  <a:cubicBezTo>
                    <a:pt x="3812" y="13984"/>
                    <a:pt x="13165" y="13984"/>
                    <a:pt x="20959" y="10098"/>
                  </a:cubicBezTo>
                  <a:lnTo>
                    <a:pt x="20959" y="80894"/>
                  </a:lnTo>
                  <a:cubicBezTo>
                    <a:pt x="20959" y="85475"/>
                    <a:pt x="20959" y="87280"/>
                    <a:pt x="6788" y="87280"/>
                  </a:cubicBezTo>
                  <a:lnTo>
                    <a:pt x="1403" y="87280"/>
                  </a:lnTo>
                  <a:lnTo>
                    <a:pt x="1403" y="92277"/>
                  </a:lnTo>
                  <a:cubicBezTo>
                    <a:pt x="3954" y="92138"/>
                    <a:pt x="21384" y="91722"/>
                    <a:pt x="26628" y="91722"/>
                  </a:cubicBezTo>
                  <a:cubicBezTo>
                    <a:pt x="31021" y="91722"/>
                    <a:pt x="48876" y="92138"/>
                    <a:pt x="51993" y="92277"/>
                  </a:cubicBezTo>
                  <a:lnTo>
                    <a:pt x="51993" y="87280"/>
                  </a:lnTo>
                  <a:lnTo>
                    <a:pt x="46608" y="87280"/>
                  </a:lnTo>
                  <a:cubicBezTo>
                    <a:pt x="32438" y="87280"/>
                    <a:pt x="32438" y="85475"/>
                    <a:pt x="32438" y="80894"/>
                  </a:cubicBezTo>
                  <a:lnTo>
                    <a:pt x="32438" y="399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形状 217">
              <a:extLst>
                <a:ext uri="{FF2B5EF4-FFF2-40B4-BE49-F238E27FC236}">
                  <a16:creationId xmlns:a16="http://schemas.microsoft.com/office/drawing/2014/main" id="{42FBB4B2-0458-E7D6-465F-7A59596C27FA}"/>
                </a:ext>
              </a:extLst>
            </p:cNvPr>
            <p:cNvSpPr/>
            <p:nvPr>
              <p:custDataLst>
                <p:tags r:id="rId398"/>
              </p:custDataLst>
            </p:nvPr>
          </p:nvSpPr>
          <p:spPr>
            <a:xfrm>
              <a:off x="9045490" y="4333613"/>
              <a:ext cx="62635" cy="92174"/>
            </a:xfrm>
            <a:custGeom>
              <a:avLst/>
              <a:gdLst>
                <a:gd name="connsiteX0" fmla="*/ 63051 w 62635"/>
                <a:gd name="connsiteY0" fmla="*/ 67012 h 92174"/>
                <a:gd name="connsiteX1" fmla="*/ 58233 w 62635"/>
                <a:gd name="connsiteY1" fmla="*/ 67012 h 92174"/>
                <a:gd name="connsiteX2" fmla="*/ 54548 w 62635"/>
                <a:gd name="connsiteY2" fmla="*/ 79645 h 92174"/>
                <a:gd name="connsiteX3" fmla="*/ 40519 w 62635"/>
                <a:gd name="connsiteY3" fmla="*/ 80478 h 92174"/>
                <a:gd name="connsiteX4" fmla="*/ 14445 w 62635"/>
                <a:gd name="connsiteY4" fmla="*/ 80478 h 92174"/>
                <a:gd name="connsiteX5" fmla="*/ 42786 w 62635"/>
                <a:gd name="connsiteY5" fmla="*/ 57156 h 92174"/>
                <a:gd name="connsiteX6" fmla="*/ 63051 w 62635"/>
                <a:gd name="connsiteY6" fmla="*/ 27172 h 92174"/>
                <a:gd name="connsiteX7" fmla="*/ 29891 w 62635"/>
                <a:gd name="connsiteY7" fmla="*/ 103 h 92174"/>
                <a:gd name="connsiteX8" fmla="*/ 415 w 62635"/>
                <a:gd name="connsiteY8" fmla="*/ 24951 h 92174"/>
                <a:gd name="connsiteX9" fmla="*/ 7926 w 62635"/>
                <a:gd name="connsiteY9" fmla="*/ 32725 h 92174"/>
                <a:gd name="connsiteX10" fmla="*/ 15437 w 62635"/>
                <a:gd name="connsiteY10" fmla="*/ 25367 h 92174"/>
                <a:gd name="connsiteX11" fmla="*/ 7076 w 62635"/>
                <a:gd name="connsiteY11" fmla="*/ 18010 h 92174"/>
                <a:gd name="connsiteX12" fmla="*/ 27765 w 62635"/>
                <a:gd name="connsiteY12" fmla="*/ 5100 h 92174"/>
                <a:gd name="connsiteX13" fmla="*/ 49305 w 62635"/>
                <a:gd name="connsiteY13" fmla="*/ 27172 h 92174"/>
                <a:gd name="connsiteX14" fmla="*/ 35984 w 62635"/>
                <a:gd name="connsiteY14" fmla="*/ 53825 h 92174"/>
                <a:gd name="connsiteX15" fmla="*/ 1833 w 62635"/>
                <a:gd name="connsiteY15" fmla="*/ 86863 h 92174"/>
                <a:gd name="connsiteX16" fmla="*/ 415 w 62635"/>
                <a:gd name="connsiteY16" fmla="*/ 92277 h 92174"/>
                <a:gd name="connsiteX17" fmla="*/ 58799 w 62635"/>
                <a:gd name="connsiteY17" fmla="*/ 92277 h 92174"/>
                <a:gd name="connsiteX18" fmla="*/ 63051 w 62635"/>
                <a:gd name="connsiteY18" fmla="*/ 67012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3051" y="67012"/>
                  </a:moveTo>
                  <a:lnTo>
                    <a:pt x="58233" y="67012"/>
                  </a:lnTo>
                  <a:cubicBezTo>
                    <a:pt x="57807" y="70066"/>
                    <a:pt x="56390" y="78257"/>
                    <a:pt x="54548" y="79645"/>
                  </a:cubicBezTo>
                  <a:cubicBezTo>
                    <a:pt x="53414" y="80478"/>
                    <a:pt x="42503" y="80478"/>
                    <a:pt x="40519" y="80478"/>
                  </a:cubicBezTo>
                  <a:lnTo>
                    <a:pt x="14445" y="80478"/>
                  </a:lnTo>
                  <a:cubicBezTo>
                    <a:pt x="29324" y="67568"/>
                    <a:pt x="34284" y="63681"/>
                    <a:pt x="42786" y="57156"/>
                  </a:cubicBezTo>
                  <a:cubicBezTo>
                    <a:pt x="53273" y="48966"/>
                    <a:pt x="63051" y="40360"/>
                    <a:pt x="63051" y="27172"/>
                  </a:cubicBezTo>
                  <a:cubicBezTo>
                    <a:pt x="63051" y="10375"/>
                    <a:pt x="48030" y="103"/>
                    <a:pt x="29891" y="103"/>
                  </a:cubicBezTo>
                  <a:cubicBezTo>
                    <a:pt x="12319" y="103"/>
                    <a:pt x="415" y="12180"/>
                    <a:pt x="415" y="24951"/>
                  </a:cubicBezTo>
                  <a:cubicBezTo>
                    <a:pt x="415" y="32031"/>
                    <a:pt x="6509" y="32725"/>
                    <a:pt x="7926" y="32725"/>
                  </a:cubicBezTo>
                  <a:cubicBezTo>
                    <a:pt x="11327" y="32725"/>
                    <a:pt x="15437" y="30365"/>
                    <a:pt x="15437" y="25367"/>
                  </a:cubicBezTo>
                  <a:cubicBezTo>
                    <a:pt x="15437" y="22869"/>
                    <a:pt x="14445" y="18010"/>
                    <a:pt x="7076" y="18010"/>
                  </a:cubicBezTo>
                  <a:cubicBezTo>
                    <a:pt x="11469" y="8154"/>
                    <a:pt x="21105" y="5100"/>
                    <a:pt x="27765" y="5100"/>
                  </a:cubicBezTo>
                  <a:cubicBezTo>
                    <a:pt x="41936" y="5100"/>
                    <a:pt x="49305" y="15928"/>
                    <a:pt x="49305" y="27172"/>
                  </a:cubicBezTo>
                  <a:cubicBezTo>
                    <a:pt x="49305" y="39249"/>
                    <a:pt x="40519" y="48827"/>
                    <a:pt x="35984" y="53825"/>
                  </a:cubicBezTo>
                  <a:lnTo>
                    <a:pt x="1833" y="86863"/>
                  </a:lnTo>
                  <a:cubicBezTo>
                    <a:pt x="415" y="88113"/>
                    <a:pt x="415" y="88390"/>
                    <a:pt x="415" y="92277"/>
                  </a:cubicBezTo>
                  <a:lnTo>
                    <a:pt x="58799" y="92277"/>
                  </a:lnTo>
                  <a:lnTo>
                    <a:pt x="63051" y="6701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形状 218">
              <a:extLst>
                <a:ext uri="{FF2B5EF4-FFF2-40B4-BE49-F238E27FC236}">
                  <a16:creationId xmlns:a16="http://schemas.microsoft.com/office/drawing/2014/main" id="{FBCF2B57-235F-A1FC-EB71-B460EAA76087}"/>
                </a:ext>
              </a:extLst>
            </p:cNvPr>
            <p:cNvSpPr/>
            <p:nvPr>
              <p:custDataLst>
                <p:tags r:id="rId399"/>
              </p:custDataLst>
            </p:nvPr>
          </p:nvSpPr>
          <p:spPr>
            <a:xfrm>
              <a:off x="9124910" y="4333613"/>
              <a:ext cx="65185" cy="94950"/>
            </a:xfrm>
            <a:custGeom>
              <a:avLst/>
              <a:gdLst>
                <a:gd name="connsiteX0" fmla="*/ 31454 w 65185"/>
                <a:gd name="connsiteY0" fmla="*/ 45912 h 94950"/>
                <a:gd name="connsiteX1" fmla="*/ 50443 w 65185"/>
                <a:gd name="connsiteY1" fmla="*/ 68262 h 94950"/>
                <a:gd name="connsiteX2" fmla="*/ 32020 w 65185"/>
                <a:gd name="connsiteY2" fmla="*/ 90611 h 94950"/>
                <a:gd name="connsiteX3" fmla="*/ 7930 w 65185"/>
                <a:gd name="connsiteY3" fmla="*/ 80894 h 94950"/>
                <a:gd name="connsiteX4" fmla="*/ 16149 w 65185"/>
                <a:gd name="connsiteY4" fmla="*/ 73120 h 94950"/>
                <a:gd name="connsiteX5" fmla="*/ 8355 w 65185"/>
                <a:gd name="connsiteY5" fmla="*/ 65485 h 94950"/>
                <a:gd name="connsiteX6" fmla="*/ 419 w 65185"/>
                <a:gd name="connsiteY6" fmla="*/ 73537 h 94950"/>
                <a:gd name="connsiteX7" fmla="*/ 32304 w 65185"/>
                <a:gd name="connsiteY7" fmla="*/ 95053 h 94950"/>
                <a:gd name="connsiteX8" fmla="*/ 65605 w 65185"/>
                <a:gd name="connsiteY8" fmla="*/ 68262 h 94950"/>
                <a:gd name="connsiteX9" fmla="*/ 40948 w 65185"/>
                <a:gd name="connsiteY9" fmla="*/ 43414 h 94950"/>
                <a:gd name="connsiteX10" fmla="*/ 61212 w 65185"/>
                <a:gd name="connsiteY10" fmla="*/ 19260 h 94950"/>
                <a:gd name="connsiteX11" fmla="*/ 32587 w 65185"/>
                <a:gd name="connsiteY11" fmla="*/ 103 h 94950"/>
                <a:gd name="connsiteX12" fmla="*/ 4812 w 65185"/>
                <a:gd name="connsiteY12" fmla="*/ 18704 h 94950"/>
                <a:gd name="connsiteX13" fmla="*/ 12181 w 65185"/>
                <a:gd name="connsiteY13" fmla="*/ 26062 h 94950"/>
                <a:gd name="connsiteX14" fmla="*/ 19408 w 65185"/>
                <a:gd name="connsiteY14" fmla="*/ 18982 h 94950"/>
                <a:gd name="connsiteX15" fmla="*/ 12181 w 65185"/>
                <a:gd name="connsiteY15" fmla="*/ 11763 h 94950"/>
                <a:gd name="connsiteX16" fmla="*/ 32162 w 65185"/>
                <a:gd name="connsiteY16" fmla="*/ 4128 h 94950"/>
                <a:gd name="connsiteX17" fmla="*/ 47467 w 65185"/>
                <a:gd name="connsiteY17" fmla="*/ 19260 h 94950"/>
                <a:gd name="connsiteX18" fmla="*/ 41798 w 65185"/>
                <a:gd name="connsiteY18" fmla="*/ 35779 h 94950"/>
                <a:gd name="connsiteX19" fmla="*/ 26069 w 65185"/>
                <a:gd name="connsiteY19" fmla="*/ 41748 h 94950"/>
                <a:gd name="connsiteX20" fmla="*/ 21534 w 65185"/>
                <a:gd name="connsiteY20" fmla="*/ 42164 h 94950"/>
                <a:gd name="connsiteX21" fmla="*/ 20117 w 65185"/>
                <a:gd name="connsiteY21" fmla="*/ 43969 h 94950"/>
                <a:gd name="connsiteX22" fmla="*/ 23801 w 65185"/>
                <a:gd name="connsiteY22" fmla="*/ 45912 h 94950"/>
                <a:gd name="connsiteX23" fmla="*/ 31454 w 65185"/>
                <a:gd name="connsiteY23" fmla="*/ 45912 h 9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4950">
                  <a:moveTo>
                    <a:pt x="31454" y="45912"/>
                  </a:moveTo>
                  <a:cubicBezTo>
                    <a:pt x="42507" y="45912"/>
                    <a:pt x="50443" y="53408"/>
                    <a:pt x="50443" y="68262"/>
                  </a:cubicBezTo>
                  <a:cubicBezTo>
                    <a:pt x="50443" y="85475"/>
                    <a:pt x="40240" y="90611"/>
                    <a:pt x="32020" y="90611"/>
                  </a:cubicBezTo>
                  <a:cubicBezTo>
                    <a:pt x="26352" y="90611"/>
                    <a:pt x="13882" y="89084"/>
                    <a:pt x="7930" y="80894"/>
                  </a:cubicBezTo>
                  <a:cubicBezTo>
                    <a:pt x="14590" y="80616"/>
                    <a:pt x="16149" y="76035"/>
                    <a:pt x="16149" y="73120"/>
                  </a:cubicBezTo>
                  <a:cubicBezTo>
                    <a:pt x="16149" y="68678"/>
                    <a:pt x="12748" y="65485"/>
                    <a:pt x="8355" y="65485"/>
                  </a:cubicBezTo>
                  <a:cubicBezTo>
                    <a:pt x="4387" y="65485"/>
                    <a:pt x="419" y="67845"/>
                    <a:pt x="419" y="73537"/>
                  </a:cubicBezTo>
                  <a:cubicBezTo>
                    <a:pt x="419" y="86586"/>
                    <a:pt x="15157" y="95053"/>
                    <a:pt x="32304" y="95053"/>
                  </a:cubicBezTo>
                  <a:cubicBezTo>
                    <a:pt x="52001" y="95053"/>
                    <a:pt x="65605" y="82143"/>
                    <a:pt x="65605" y="68262"/>
                  </a:cubicBezTo>
                  <a:cubicBezTo>
                    <a:pt x="65605" y="57434"/>
                    <a:pt x="56536" y="46606"/>
                    <a:pt x="40948" y="43414"/>
                  </a:cubicBezTo>
                  <a:cubicBezTo>
                    <a:pt x="55827" y="38139"/>
                    <a:pt x="61212" y="27727"/>
                    <a:pt x="61212" y="19260"/>
                  </a:cubicBezTo>
                  <a:cubicBezTo>
                    <a:pt x="61212" y="8293"/>
                    <a:pt x="48317" y="103"/>
                    <a:pt x="32587" y="103"/>
                  </a:cubicBezTo>
                  <a:cubicBezTo>
                    <a:pt x="16858" y="103"/>
                    <a:pt x="4812" y="7599"/>
                    <a:pt x="4812" y="18704"/>
                  </a:cubicBezTo>
                  <a:cubicBezTo>
                    <a:pt x="4812" y="23424"/>
                    <a:pt x="7930" y="26062"/>
                    <a:pt x="12181" y="26062"/>
                  </a:cubicBezTo>
                  <a:cubicBezTo>
                    <a:pt x="16574" y="26062"/>
                    <a:pt x="19408" y="22869"/>
                    <a:pt x="19408" y="18982"/>
                  </a:cubicBezTo>
                  <a:cubicBezTo>
                    <a:pt x="19408" y="14956"/>
                    <a:pt x="16574" y="12041"/>
                    <a:pt x="12181" y="11763"/>
                  </a:cubicBezTo>
                  <a:cubicBezTo>
                    <a:pt x="17141" y="5655"/>
                    <a:pt x="26919" y="4128"/>
                    <a:pt x="32162" y="4128"/>
                  </a:cubicBezTo>
                  <a:cubicBezTo>
                    <a:pt x="38539" y="4128"/>
                    <a:pt x="47467" y="7182"/>
                    <a:pt x="47467" y="19260"/>
                  </a:cubicBezTo>
                  <a:cubicBezTo>
                    <a:pt x="47467" y="25090"/>
                    <a:pt x="45483" y="31475"/>
                    <a:pt x="41798" y="35779"/>
                  </a:cubicBezTo>
                  <a:cubicBezTo>
                    <a:pt x="37122" y="41054"/>
                    <a:pt x="33154" y="41331"/>
                    <a:pt x="26069" y="41748"/>
                  </a:cubicBezTo>
                  <a:cubicBezTo>
                    <a:pt x="22526" y="42025"/>
                    <a:pt x="22243" y="42025"/>
                    <a:pt x="21534" y="42164"/>
                  </a:cubicBezTo>
                  <a:cubicBezTo>
                    <a:pt x="21251" y="42164"/>
                    <a:pt x="20117" y="42442"/>
                    <a:pt x="20117" y="43969"/>
                  </a:cubicBezTo>
                  <a:cubicBezTo>
                    <a:pt x="20117" y="45912"/>
                    <a:pt x="21392" y="45912"/>
                    <a:pt x="23801" y="45912"/>
                  </a:cubicBezTo>
                  <a:lnTo>
                    <a:pt x="31454" y="4591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形状 219">
              <a:extLst>
                <a:ext uri="{FF2B5EF4-FFF2-40B4-BE49-F238E27FC236}">
                  <a16:creationId xmlns:a16="http://schemas.microsoft.com/office/drawing/2014/main" id="{44BA3EB6-05D1-4582-5CD0-76F2F42CE720}"/>
                </a:ext>
              </a:extLst>
            </p:cNvPr>
            <p:cNvSpPr/>
            <p:nvPr>
              <p:custDataLst>
                <p:tags r:id="rId400"/>
              </p:custDataLst>
            </p:nvPr>
          </p:nvSpPr>
          <p:spPr>
            <a:xfrm>
              <a:off x="2960934" y="4675258"/>
              <a:ext cx="123691" cy="7932"/>
            </a:xfrm>
            <a:custGeom>
              <a:avLst/>
              <a:gdLst>
                <a:gd name="connsiteX0" fmla="*/ 116722 w 123691"/>
                <a:gd name="connsiteY0" fmla="*/ 8050 h 7932"/>
                <a:gd name="connsiteX1" fmla="*/ 123807 w 123691"/>
                <a:gd name="connsiteY1" fmla="*/ 4084 h 7932"/>
                <a:gd name="connsiteX2" fmla="*/ 116722 w 123691"/>
                <a:gd name="connsiteY2" fmla="*/ 118 h 7932"/>
                <a:gd name="connsiteX3" fmla="*/ 7201 w 123691"/>
                <a:gd name="connsiteY3" fmla="*/ 118 h 7932"/>
                <a:gd name="connsiteX4" fmla="*/ 116 w 123691"/>
                <a:gd name="connsiteY4" fmla="*/ 4084 h 7932"/>
                <a:gd name="connsiteX5" fmla="*/ 7201 w 123691"/>
                <a:gd name="connsiteY5" fmla="*/ 8050 h 7932"/>
                <a:gd name="connsiteX6" fmla="*/ 116722 w 123691"/>
                <a:gd name="connsiteY6" fmla="*/ 8050 h 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7932">
                  <a:moveTo>
                    <a:pt x="116722" y="8050"/>
                  </a:moveTo>
                  <a:cubicBezTo>
                    <a:pt x="120163" y="8050"/>
                    <a:pt x="123807" y="8050"/>
                    <a:pt x="123807" y="4084"/>
                  </a:cubicBezTo>
                  <a:cubicBezTo>
                    <a:pt x="123807" y="118"/>
                    <a:pt x="120163" y="118"/>
                    <a:pt x="116722" y="118"/>
                  </a:cubicBezTo>
                  <a:lnTo>
                    <a:pt x="7201" y="118"/>
                  </a:lnTo>
                  <a:cubicBezTo>
                    <a:pt x="3760" y="118"/>
                    <a:pt x="116" y="118"/>
                    <a:pt x="116" y="4084"/>
                  </a:cubicBezTo>
                  <a:cubicBezTo>
                    <a:pt x="116" y="8050"/>
                    <a:pt x="3760" y="8050"/>
                    <a:pt x="7201" y="8050"/>
                  </a:cubicBezTo>
                  <a:lnTo>
                    <a:pt x="116722" y="805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形状 220">
              <a:extLst>
                <a:ext uri="{FF2B5EF4-FFF2-40B4-BE49-F238E27FC236}">
                  <a16:creationId xmlns:a16="http://schemas.microsoft.com/office/drawing/2014/main" id="{3C1BFD2D-E2A9-532B-DCA0-8C681401D747}"/>
                </a:ext>
              </a:extLst>
            </p:cNvPr>
            <p:cNvSpPr/>
            <p:nvPr>
              <p:custDataLst>
                <p:tags r:id="rId401"/>
              </p:custDataLst>
            </p:nvPr>
          </p:nvSpPr>
          <p:spPr>
            <a:xfrm>
              <a:off x="3132539" y="4565647"/>
              <a:ext cx="69012" cy="62745"/>
            </a:xfrm>
            <a:custGeom>
              <a:avLst/>
              <a:gdLst>
                <a:gd name="connsiteX0" fmla="*/ 69137 w 69012"/>
                <a:gd name="connsiteY0" fmla="*/ 11079 h 62745"/>
                <a:gd name="connsiteX1" fmla="*/ 62051 w 69012"/>
                <a:gd name="connsiteY1" fmla="*/ 113 h 62745"/>
                <a:gd name="connsiteX2" fmla="*/ 54399 w 69012"/>
                <a:gd name="connsiteY2" fmla="*/ 7470 h 62745"/>
                <a:gd name="connsiteX3" fmla="*/ 56808 w 69012"/>
                <a:gd name="connsiteY3" fmla="*/ 11774 h 62745"/>
                <a:gd name="connsiteX4" fmla="*/ 62051 w 69012"/>
                <a:gd name="connsiteY4" fmla="*/ 22879 h 62745"/>
                <a:gd name="connsiteX5" fmla="*/ 35835 w 69012"/>
                <a:gd name="connsiteY5" fmla="*/ 58971 h 62745"/>
                <a:gd name="connsiteX6" fmla="*/ 24357 w 69012"/>
                <a:gd name="connsiteY6" fmla="*/ 46616 h 62745"/>
                <a:gd name="connsiteX7" fmla="*/ 32151 w 69012"/>
                <a:gd name="connsiteY7" fmla="*/ 19547 h 62745"/>
                <a:gd name="connsiteX8" fmla="*/ 34135 w 69012"/>
                <a:gd name="connsiteY8" fmla="*/ 12190 h 62745"/>
                <a:gd name="connsiteX9" fmla="*/ 20672 w 69012"/>
                <a:gd name="connsiteY9" fmla="*/ 252 h 62745"/>
                <a:gd name="connsiteX10" fmla="*/ 125 w 69012"/>
                <a:gd name="connsiteY10" fmla="*/ 21491 h 62745"/>
                <a:gd name="connsiteX11" fmla="*/ 2534 w 69012"/>
                <a:gd name="connsiteY11" fmla="*/ 23295 h 62745"/>
                <a:gd name="connsiteX12" fmla="*/ 5084 w 69012"/>
                <a:gd name="connsiteY12" fmla="*/ 21074 h 62745"/>
                <a:gd name="connsiteX13" fmla="*/ 20247 w 69012"/>
                <a:gd name="connsiteY13" fmla="*/ 4139 h 62745"/>
                <a:gd name="connsiteX14" fmla="*/ 23790 w 69012"/>
                <a:gd name="connsiteY14" fmla="*/ 8997 h 62745"/>
                <a:gd name="connsiteX15" fmla="*/ 21239 w 69012"/>
                <a:gd name="connsiteY15" fmla="*/ 18298 h 62745"/>
                <a:gd name="connsiteX16" fmla="*/ 13587 w 69012"/>
                <a:gd name="connsiteY16" fmla="*/ 44673 h 62745"/>
                <a:gd name="connsiteX17" fmla="*/ 35410 w 69012"/>
                <a:gd name="connsiteY17" fmla="*/ 62858 h 62745"/>
                <a:gd name="connsiteX18" fmla="*/ 69137 w 69012"/>
                <a:gd name="connsiteY18" fmla="*/ 11079 h 6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2745">
                  <a:moveTo>
                    <a:pt x="69137" y="11079"/>
                  </a:moveTo>
                  <a:cubicBezTo>
                    <a:pt x="69137" y="252"/>
                    <a:pt x="62476" y="113"/>
                    <a:pt x="62051" y="113"/>
                  </a:cubicBezTo>
                  <a:cubicBezTo>
                    <a:pt x="58367" y="113"/>
                    <a:pt x="54399" y="3861"/>
                    <a:pt x="54399" y="7470"/>
                  </a:cubicBezTo>
                  <a:cubicBezTo>
                    <a:pt x="54399" y="9830"/>
                    <a:pt x="55816" y="10941"/>
                    <a:pt x="56808" y="11774"/>
                  </a:cubicBezTo>
                  <a:cubicBezTo>
                    <a:pt x="59217" y="13717"/>
                    <a:pt x="62051" y="17326"/>
                    <a:pt x="62051" y="22879"/>
                  </a:cubicBezTo>
                  <a:cubicBezTo>
                    <a:pt x="62051" y="29126"/>
                    <a:pt x="52698" y="58971"/>
                    <a:pt x="35835" y="58971"/>
                  </a:cubicBezTo>
                  <a:cubicBezTo>
                    <a:pt x="24357" y="58971"/>
                    <a:pt x="24357" y="48976"/>
                    <a:pt x="24357" y="46616"/>
                  </a:cubicBezTo>
                  <a:cubicBezTo>
                    <a:pt x="24357" y="40231"/>
                    <a:pt x="26907" y="32457"/>
                    <a:pt x="32151" y="19547"/>
                  </a:cubicBezTo>
                  <a:cubicBezTo>
                    <a:pt x="33284" y="16632"/>
                    <a:pt x="34135" y="14550"/>
                    <a:pt x="34135" y="12190"/>
                  </a:cubicBezTo>
                  <a:cubicBezTo>
                    <a:pt x="34135" y="4972"/>
                    <a:pt x="27899" y="252"/>
                    <a:pt x="20672" y="252"/>
                  </a:cubicBezTo>
                  <a:cubicBezTo>
                    <a:pt x="6501" y="252"/>
                    <a:pt x="125" y="19270"/>
                    <a:pt x="125" y="21491"/>
                  </a:cubicBezTo>
                  <a:cubicBezTo>
                    <a:pt x="125" y="23295"/>
                    <a:pt x="2108" y="23295"/>
                    <a:pt x="2534" y="23295"/>
                  </a:cubicBezTo>
                  <a:cubicBezTo>
                    <a:pt x="4517" y="23295"/>
                    <a:pt x="4659" y="22601"/>
                    <a:pt x="5084" y="21074"/>
                  </a:cubicBezTo>
                  <a:cubicBezTo>
                    <a:pt x="8485" y="9691"/>
                    <a:pt x="14579" y="4139"/>
                    <a:pt x="20247" y="4139"/>
                  </a:cubicBezTo>
                  <a:cubicBezTo>
                    <a:pt x="22656" y="4139"/>
                    <a:pt x="23790" y="5666"/>
                    <a:pt x="23790" y="8997"/>
                  </a:cubicBezTo>
                  <a:cubicBezTo>
                    <a:pt x="23790" y="12190"/>
                    <a:pt x="22656" y="15105"/>
                    <a:pt x="21239" y="18298"/>
                  </a:cubicBezTo>
                  <a:cubicBezTo>
                    <a:pt x="15146" y="33707"/>
                    <a:pt x="13587" y="39676"/>
                    <a:pt x="13587" y="44673"/>
                  </a:cubicBezTo>
                  <a:cubicBezTo>
                    <a:pt x="13587" y="58416"/>
                    <a:pt x="24640" y="62858"/>
                    <a:pt x="35410" y="62858"/>
                  </a:cubicBezTo>
                  <a:cubicBezTo>
                    <a:pt x="59217" y="62858"/>
                    <a:pt x="69137" y="22462"/>
                    <a:pt x="69137" y="11079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形状 221">
              <a:extLst>
                <a:ext uri="{FF2B5EF4-FFF2-40B4-BE49-F238E27FC236}">
                  <a16:creationId xmlns:a16="http://schemas.microsoft.com/office/drawing/2014/main" id="{C523178E-C9C7-02AE-D3FB-14BC8934F093}"/>
                </a:ext>
              </a:extLst>
            </p:cNvPr>
            <p:cNvSpPr/>
            <p:nvPr>
              <p:custDataLst>
                <p:tags r:id="rId402"/>
              </p:custDataLst>
            </p:nvPr>
          </p:nvSpPr>
          <p:spPr>
            <a:xfrm>
              <a:off x="3218600" y="4565647"/>
              <a:ext cx="69012" cy="62745"/>
            </a:xfrm>
            <a:custGeom>
              <a:avLst/>
              <a:gdLst>
                <a:gd name="connsiteX0" fmla="*/ 69141 w 69012"/>
                <a:gd name="connsiteY0" fmla="*/ 11079 h 62745"/>
                <a:gd name="connsiteX1" fmla="*/ 62055 w 69012"/>
                <a:gd name="connsiteY1" fmla="*/ 113 h 62745"/>
                <a:gd name="connsiteX2" fmla="*/ 54403 w 69012"/>
                <a:gd name="connsiteY2" fmla="*/ 7470 h 62745"/>
                <a:gd name="connsiteX3" fmla="*/ 56812 w 69012"/>
                <a:gd name="connsiteY3" fmla="*/ 11774 h 62745"/>
                <a:gd name="connsiteX4" fmla="*/ 62055 w 69012"/>
                <a:gd name="connsiteY4" fmla="*/ 22879 h 62745"/>
                <a:gd name="connsiteX5" fmla="*/ 35839 w 69012"/>
                <a:gd name="connsiteY5" fmla="*/ 58971 h 62745"/>
                <a:gd name="connsiteX6" fmla="*/ 24361 w 69012"/>
                <a:gd name="connsiteY6" fmla="*/ 46616 h 62745"/>
                <a:gd name="connsiteX7" fmla="*/ 32155 w 69012"/>
                <a:gd name="connsiteY7" fmla="*/ 19547 h 62745"/>
                <a:gd name="connsiteX8" fmla="*/ 34139 w 69012"/>
                <a:gd name="connsiteY8" fmla="*/ 12190 h 62745"/>
                <a:gd name="connsiteX9" fmla="*/ 20677 w 69012"/>
                <a:gd name="connsiteY9" fmla="*/ 252 h 62745"/>
                <a:gd name="connsiteX10" fmla="*/ 129 w 69012"/>
                <a:gd name="connsiteY10" fmla="*/ 21491 h 62745"/>
                <a:gd name="connsiteX11" fmla="*/ 2538 w 69012"/>
                <a:gd name="connsiteY11" fmla="*/ 23295 h 62745"/>
                <a:gd name="connsiteX12" fmla="*/ 5089 w 69012"/>
                <a:gd name="connsiteY12" fmla="*/ 21074 h 62745"/>
                <a:gd name="connsiteX13" fmla="*/ 20251 w 69012"/>
                <a:gd name="connsiteY13" fmla="*/ 4139 h 62745"/>
                <a:gd name="connsiteX14" fmla="*/ 23794 w 69012"/>
                <a:gd name="connsiteY14" fmla="*/ 8997 h 62745"/>
                <a:gd name="connsiteX15" fmla="*/ 21243 w 69012"/>
                <a:gd name="connsiteY15" fmla="*/ 18298 h 62745"/>
                <a:gd name="connsiteX16" fmla="*/ 13591 w 69012"/>
                <a:gd name="connsiteY16" fmla="*/ 44673 h 62745"/>
                <a:gd name="connsiteX17" fmla="*/ 35414 w 69012"/>
                <a:gd name="connsiteY17" fmla="*/ 62858 h 62745"/>
                <a:gd name="connsiteX18" fmla="*/ 69141 w 69012"/>
                <a:gd name="connsiteY18" fmla="*/ 11079 h 6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2745">
                  <a:moveTo>
                    <a:pt x="69141" y="11079"/>
                  </a:moveTo>
                  <a:cubicBezTo>
                    <a:pt x="69141" y="252"/>
                    <a:pt x="62481" y="113"/>
                    <a:pt x="62055" y="113"/>
                  </a:cubicBezTo>
                  <a:cubicBezTo>
                    <a:pt x="58371" y="113"/>
                    <a:pt x="54403" y="3861"/>
                    <a:pt x="54403" y="7470"/>
                  </a:cubicBezTo>
                  <a:cubicBezTo>
                    <a:pt x="54403" y="9830"/>
                    <a:pt x="55820" y="10941"/>
                    <a:pt x="56812" y="11774"/>
                  </a:cubicBezTo>
                  <a:cubicBezTo>
                    <a:pt x="59221" y="13717"/>
                    <a:pt x="62055" y="17326"/>
                    <a:pt x="62055" y="22879"/>
                  </a:cubicBezTo>
                  <a:cubicBezTo>
                    <a:pt x="62055" y="29126"/>
                    <a:pt x="52703" y="58971"/>
                    <a:pt x="35839" y="58971"/>
                  </a:cubicBezTo>
                  <a:cubicBezTo>
                    <a:pt x="24361" y="58971"/>
                    <a:pt x="24361" y="48976"/>
                    <a:pt x="24361" y="46616"/>
                  </a:cubicBezTo>
                  <a:cubicBezTo>
                    <a:pt x="24361" y="40231"/>
                    <a:pt x="26912" y="32457"/>
                    <a:pt x="32155" y="19547"/>
                  </a:cubicBezTo>
                  <a:cubicBezTo>
                    <a:pt x="33289" y="16632"/>
                    <a:pt x="34139" y="14550"/>
                    <a:pt x="34139" y="12190"/>
                  </a:cubicBezTo>
                  <a:cubicBezTo>
                    <a:pt x="34139" y="4972"/>
                    <a:pt x="27904" y="252"/>
                    <a:pt x="20677" y="252"/>
                  </a:cubicBezTo>
                  <a:cubicBezTo>
                    <a:pt x="6506" y="252"/>
                    <a:pt x="129" y="19270"/>
                    <a:pt x="129" y="21491"/>
                  </a:cubicBezTo>
                  <a:cubicBezTo>
                    <a:pt x="129" y="23295"/>
                    <a:pt x="2113" y="23295"/>
                    <a:pt x="2538" y="23295"/>
                  </a:cubicBezTo>
                  <a:cubicBezTo>
                    <a:pt x="4522" y="23295"/>
                    <a:pt x="4663" y="22601"/>
                    <a:pt x="5089" y="21074"/>
                  </a:cubicBezTo>
                  <a:cubicBezTo>
                    <a:pt x="8490" y="9691"/>
                    <a:pt x="14583" y="4139"/>
                    <a:pt x="20251" y="4139"/>
                  </a:cubicBezTo>
                  <a:cubicBezTo>
                    <a:pt x="22660" y="4139"/>
                    <a:pt x="23794" y="5666"/>
                    <a:pt x="23794" y="8997"/>
                  </a:cubicBezTo>
                  <a:cubicBezTo>
                    <a:pt x="23794" y="12190"/>
                    <a:pt x="22660" y="15105"/>
                    <a:pt x="21243" y="18298"/>
                  </a:cubicBezTo>
                  <a:cubicBezTo>
                    <a:pt x="15150" y="33707"/>
                    <a:pt x="13591" y="39676"/>
                    <a:pt x="13591" y="44673"/>
                  </a:cubicBezTo>
                  <a:cubicBezTo>
                    <a:pt x="13591" y="58416"/>
                    <a:pt x="24644" y="62858"/>
                    <a:pt x="35414" y="62858"/>
                  </a:cubicBezTo>
                  <a:cubicBezTo>
                    <a:pt x="59221" y="62858"/>
                    <a:pt x="69141" y="22462"/>
                    <a:pt x="69141" y="11079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形状 222">
              <a:extLst>
                <a:ext uri="{FF2B5EF4-FFF2-40B4-BE49-F238E27FC236}">
                  <a16:creationId xmlns:a16="http://schemas.microsoft.com/office/drawing/2014/main" id="{7223F964-020D-F475-2B9D-A43760FE371A}"/>
                </a:ext>
              </a:extLst>
            </p:cNvPr>
            <p:cNvSpPr/>
            <p:nvPr>
              <p:custDataLst>
                <p:tags r:id="rId403"/>
              </p:custDataLst>
            </p:nvPr>
          </p:nvSpPr>
          <p:spPr>
            <a:xfrm>
              <a:off x="3304456" y="4579233"/>
              <a:ext cx="65692" cy="89140"/>
            </a:xfrm>
            <a:custGeom>
              <a:avLst/>
              <a:gdLst>
                <a:gd name="connsiteX0" fmla="*/ 46492 w 65692"/>
                <a:gd name="connsiteY0" fmla="*/ 2989 h 89140"/>
                <a:gd name="connsiteX1" fmla="*/ 46795 w 65692"/>
                <a:gd name="connsiteY1" fmla="*/ 1502 h 89140"/>
                <a:gd name="connsiteX2" fmla="*/ 44670 w 65692"/>
                <a:gd name="connsiteY2" fmla="*/ 114 h 89140"/>
                <a:gd name="connsiteX3" fmla="*/ 42342 w 65692"/>
                <a:gd name="connsiteY3" fmla="*/ 2395 h 89140"/>
                <a:gd name="connsiteX4" fmla="*/ 36977 w 65692"/>
                <a:gd name="connsiteY4" fmla="*/ 23118 h 89140"/>
                <a:gd name="connsiteX5" fmla="*/ 36572 w 65692"/>
                <a:gd name="connsiteY5" fmla="*/ 24605 h 89140"/>
                <a:gd name="connsiteX6" fmla="*/ 35357 w 65692"/>
                <a:gd name="connsiteY6" fmla="*/ 24903 h 89140"/>
                <a:gd name="connsiteX7" fmla="*/ 133 w 65692"/>
                <a:gd name="connsiteY7" fmla="*/ 51179 h 89140"/>
                <a:gd name="connsiteX8" fmla="*/ 25033 w 65692"/>
                <a:gd name="connsiteY8" fmla="*/ 70216 h 89140"/>
                <a:gd name="connsiteX9" fmla="*/ 20579 w 65692"/>
                <a:gd name="connsiteY9" fmla="*/ 87767 h 89140"/>
                <a:gd name="connsiteX10" fmla="*/ 22705 w 65692"/>
                <a:gd name="connsiteY10" fmla="*/ 89254 h 89140"/>
                <a:gd name="connsiteX11" fmla="*/ 25033 w 65692"/>
                <a:gd name="connsiteY11" fmla="*/ 87073 h 89140"/>
                <a:gd name="connsiteX12" fmla="*/ 29284 w 65692"/>
                <a:gd name="connsiteY12" fmla="*/ 70316 h 89140"/>
                <a:gd name="connsiteX13" fmla="*/ 65825 w 65692"/>
                <a:gd name="connsiteY13" fmla="*/ 43841 h 89140"/>
                <a:gd name="connsiteX14" fmla="*/ 40925 w 65692"/>
                <a:gd name="connsiteY14" fmla="*/ 24903 h 89140"/>
                <a:gd name="connsiteX15" fmla="*/ 46492 w 65692"/>
                <a:gd name="connsiteY15" fmla="*/ 2989 h 89140"/>
                <a:gd name="connsiteX16" fmla="*/ 25843 w 65692"/>
                <a:gd name="connsiteY16" fmla="*/ 66845 h 89140"/>
                <a:gd name="connsiteX17" fmla="*/ 8433 w 65692"/>
                <a:gd name="connsiteY17" fmla="*/ 52567 h 89140"/>
                <a:gd name="connsiteX18" fmla="*/ 35661 w 65692"/>
                <a:gd name="connsiteY18" fmla="*/ 28274 h 89140"/>
                <a:gd name="connsiteX19" fmla="*/ 25843 w 65692"/>
                <a:gd name="connsiteY19" fmla="*/ 66845 h 89140"/>
                <a:gd name="connsiteX20" fmla="*/ 40014 w 65692"/>
                <a:gd name="connsiteY20" fmla="*/ 28274 h 89140"/>
                <a:gd name="connsiteX21" fmla="*/ 57424 w 65692"/>
                <a:gd name="connsiteY21" fmla="*/ 42552 h 89140"/>
                <a:gd name="connsiteX22" fmla="*/ 30195 w 65692"/>
                <a:gd name="connsiteY22" fmla="*/ 66845 h 89140"/>
                <a:gd name="connsiteX23" fmla="*/ 40014 w 65692"/>
                <a:gd name="connsiteY23" fmla="*/ 28274 h 8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692" h="89140">
                  <a:moveTo>
                    <a:pt x="46492" y="2989"/>
                  </a:moveTo>
                  <a:cubicBezTo>
                    <a:pt x="46795" y="1800"/>
                    <a:pt x="46795" y="1601"/>
                    <a:pt x="46795" y="1502"/>
                  </a:cubicBezTo>
                  <a:cubicBezTo>
                    <a:pt x="46795" y="114"/>
                    <a:pt x="45378" y="114"/>
                    <a:pt x="44670" y="114"/>
                  </a:cubicBezTo>
                  <a:cubicBezTo>
                    <a:pt x="42949" y="114"/>
                    <a:pt x="42848" y="411"/>
                    <a:pt x="42342" y="2395"/>
                  </a:cubicBezTo>
                  <a:lnTo>
                    <a:pt x="36977" y="23118"/>
                  </a:lnTo>
                  <a:cubicBezTo>
                    <a:pt x="36977" y="23316"/>
                    <a:pt x="36572" y="24506"/>
                    <a:pt x="36572" y="24605"/>
                  </a:cubicBezTo>
                  <a:cubicBezTo>
                    <a:pt x="36370" y="24704"/>
                    <a:pt x="36268" y="24804"/>
                    <a:pt x="35357" y="24903"/>
                  </a:cubicBezTo>
                  <a:cubicBezTo>
                    <a:pt x="15822" y="26093"/>
                    <a:pt x="133" y="38685"/>
                    <a:pt x="133" y="51179"/>
                  </a:cubicBezTo>
                  <a:cubicBezTo>
                    <a:pt x="133" y="61491"/>
                    <a:pt x="10457" y="69621"/>
                    <a:pt x="25033" y="70216"/>
                  </a:cubicBezTo>
                  <a:cubicBezTo>
                    <a:pt x="22907" y="78446"/>
                    <a:pt x="20579" y="87271"/>
                    <a:pt x="20579" y="87767"/>
                  </a:cubicBezTo>
                  <a:cubicBezTo>
                    <a:pt x="20579" y="89254"/>
                    <a:pt x="21996" y="89254"/>
                    <a:pt x="22705" y="89254"/>
                  </a:cubicBezTo>
                  <a:cubicBezTo>
                    <a:pt x="24527" y="89254"/>
                    <a:pt x="24628" y="88857"/>
                    <a:pt x="25033" y="87073"/>
                  </a:cubicBezTo>
                  <a:cubicBezTo>
                    <a:pt x="26956" y="79934"/>
                    <a:pt x="27766" y="76661"/>
                    <a:pt x="29284" y="70316"/>
                  </a:cubicBezTo>
                  <a:cubicBezTo>
                    <a:pt x="50338" y="69324"/>
                    <a:pt x="65825" y="56236"/>
                    <a:pt x="65825" y="43841"/>
                  </a:cubicBezTo>
                  <a:cubicBezTo>
                    <a:pt x="65825" y="34719"/>
                    <a:pt x="57019" y="25696"/>
                    <a:pt x="40925" y="24903"/>
                  </a:cubicBezTo>
                  <a:lnTo>
                    <a:pt x="46492" y="2989"/>
                  </a:lnTo>
                  <a:close/>
                  <a:moveTo>
                    <a:pt x="25843" y="66845"/>
                  </a:moveTo>
                  <a:cubicBezTo>
                    <a:pt x="17745" y="66548"/>
                    <a:pt x="8433" y="62780"/>
                    <a:pt x="8433" y="52567"/>
                  </a:cubicBezTo>
                  <a:cubicBezTo>
                    <a:pt x="8433" y="41759"/>
                    <a:pt x="18251" y="29563"/>
                    <a:pt x="35661" y="28274"/>
                  </a:cubicBezTo>
                  <a:lnTo>
                    <a:pt x="25843" y="66845"/>
                  </a:lnTo>
                  <a:close/>
                  <a:moveTo>
                    <a:pt x="40014" y="28274"/>
                  </a:moveTo>
                  <a:cubicBezTo>
                    <a:pt x="47099" y="28571"/>
                    <a:pt x="57424" y="31546"/>
                    <a:pt x="57424" y="42552"/>
                  </a:cubicBezTo>
                  <a:cubicBezTo>
                    <a:pt x="57424" y="53658"/>
                    <a:pt x="47605" y="65556"/>
                    <a:pt x="30195" y="66845"/>
                  </a:cubicBezTo>
                  <a:lnTo>
                    <a:pt x="40014" y="2827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形状 223">
              <a:extLst>
                <a:ext uri="{FF2B5EF4-FFF2-40B4-BE49-F238E27FC236}">
                  <a16:creationId xmlns:a16="http://schemas.microsoft.com/office/drawing/2014/main" id="{9211BC1F-D045-92B7-4304-EDE680EB32ED}"/>
                </a:ext>
              </a:extLst>
            </p:cNvPr>
            <p:cNvSpPr/>
            <p:nvPr>
              <p:custDataLst>
                <p:tags r:id="rId404"/>
              </p:custDataLst>
            </p:nvPr>
          </p:nvSpPr>
          <p:spPr>
            <a:xfrm>
              <a:off x="3398720" y="4530665"/>
              <a:ext cx="77939" cy="98004"/>
            </a:xfrm>
            <a:custGeom>
              <a:avLst/>
              <a:gdLst>
                <a:gd name="connsiteX0" fmla="*/ 46901 w 77939"/>
                <a:gd name="connsiteY0" fmla="*/ 56750 h 98004"/>
                <a:gd name="connsiteX1" fmla="*/ 63623 w 77939"/>
                <a:gd name="connsiteY1" fmla="*/ 94508 h 98004"/>
                <a:gd name="connsiteX2" fmla="*/ 71133 w 77939"/>
                <a:gd name="connsiteY2" fmla="*/ 97840 h 98004"/>
                <a:gd name="connsiteX3" fmla="*/ 73968 w 77939"/>
                <a:gd name="connsiteY3" fmla="*/ 97840 h 98004"/>
                <a:gd name="connsiteX4" fmla="*/ 78077 w 77939"/>
                <a:gd name="connsiteY4" fmla="*/ 96174 h 98004"/>
                <a:gd name="connsiteX5" fmla="*/ 77369 w 77939"/>
                <a:gd name="connsiteY5" fmla="*/ 94786 h 98004"/>
                <a:gd name="connsiteX6" fmla="*/ 73684 w 77939"/>
                <a:gd name="connsiteY6" fmla="*/ 88817 h 98004"/>
                <a:gd name="connsiteX7" fmla="*/ 39107 w 77939"/>
                <a:gd name="connsiteY7" fmla="*/ 8858 h 98004"/>
                <a:gd name="connsiteX8" fmla="*/ 20260 w 77939"/>
                <a:gd name="connsiteY8" fmla="*/ 113 h 98004"/>
                <a:gd name="connsiteX9" fmla="*/ 16576 w 77939"/>
                <a:gd name="connsiteY9" fmla="*/ 2056 h 98004"/>
                <a:gd name="connsiteX10" fmla="*/ 18701 w 77939"/>
                <a:gd name="connsiteY10" fmla="*/ 4000 h 98004"/>
                <a:gd name="connsiteX11" fmla="*/ 27912 w 77939"/>
                <a:gd name="connsiteY11" fmla="*/ 12745 h 98004"/>
                <a:gd name="connsiteX12" fmla="*/ 44776 w 77939"/>
                <a:gd name="connsiteY12" fmla="*/ 51614 h 98004"/>
                <a:gd name="connsiteX13" fmla="*/ 2972 w 77939"/>
                <a:gd name="connsiteY13" fmla="*/ 88539 h 98004"/>
                <a:gd name="connsiteX14" fmla="*/ 137 w 77939"/>
                <a:gd name="connsiteY14" fmla="*/ 93398 h 98004"/>
                <a:gd name="connsiteX15" fmla="*/ 4956 w 77939"/>
                <a:gd name="connsiteY15" fmla="*/ 98117 h 98004"/>
                <a:gd name="connsiteX16" fmla="*/ 9774 w 77939"/>
                <a:gd name="connsiteY16" fmla="*/ 95896 h 98004"/>
                <a:gd name="connsiteX17" fmla="*/ 46901 w 77939"/>
                <a:gd name="connsiteY17" fmla="*/ 56750 h 9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98004">
                  <a:moveTo>
                    <a:pt x="46901" y="56750"/>
                  </a:moveTo>
                  <a:cubicBezTo>
                    <a:pt x="53987" y="72575"/>
                    <a:pt x="62064" y="92704"/>
                    <a:pt x="63623" y="94508"/>
                  </a:cubicBezTo>
                  <a:cubicBezTo>
                    <a:pt x="66315" y="97840"/>
                    <a:pt x="68866" y="97840"/>
                    <a:pt x="71133" y="97840"/>
                  </a:cubicBezTo>
                  <a:lnTo>
                    <a:pt x="73968" y="97840"/>
                  </a:lnTo>
                  <a:cubicBezTo>
                    <a:pt x="76660" y="97840"/>
                    <a:pt x="78077" y="97840"/>
                    <a:pt x="78077" y="96174"/>
                  </a:cubicBezTo>
                  <a:cubicBezTo>
                    <a:pt x="78077" y="95480"/>
                    <a:pt x="77652" y="95063"/>
                    <a:pt x="77369" y="94786"/>
                  </a:cubicBezTo>
                  <a:cubicBezTo>
                    <a:pt x="75668" y="93259"/>
                    <a:pt x="74251" y="90066"/>
                    <a:pt x="73684" y="88817"/>
                  </a:cubicBezTo>
                  <a:lnTo>
                    <a:pt x="39107" y="8858"/>
                  </a:lnTo>
                  <a:cubicBezTo>
                    <a:pt x="38115" y="6360"/>
                    <a:pt x="35281" y="113"/>
                    <a:pt x="20260" y="113"/>
                  </a:cubicBezTo>
                  <a:cubicBezTo>
                    <a:pt x="18560" y="113"/>
                    <a:pt x="16576" y="113"/>
                    <a:pt x="16576" y="2056"/>
                  </a:cubicBezTo>
                  <a:cubicBezTo>
                    <a:pt x="16576" y="3722"/>
                    <a:pt x="17993" y="3861"/>
                    <a:pt x="18701" y="4000"/>
                  </a:cubicBezTo>
                  <a:cubicBezTo>
                    <a:pt x="21677" y="4416"/>
                    <a:pt x="24370" y="4833"/>
                    <a:pt x="27912" y="12745"/>
                  </a:cubicBezTo>
                  <a:lnTo>
                    <a:pt x="44776" y="51614"/>
                  </a:lnTo>
                  <a:lnTo>
                    <a:pt x="2972" y="88539"/>
                  </a:lnTo>
                  <a:cubicBezTo>
                    <a:pt x="1271" y="89927"/>
                    <a:pt x="137" y="91038"/>
                    <a:pt x="137" y="93398"/>
                  </a:cubicBezTo>
                  <a:cubicBezTo>
                    <a:pt x="137" y="96729"/>
                    <a:pt x="2972" y="98117"/>
                    <a:pt x="4956" y="98117"/>
                  </a:cubicBezTo>
                  <a:cubicBezTo>
                    <a:pt x="7648" y="98117"/>
                    <a:pt x="9349" y="96313"/>
                    <a:pt x="9774" y="95896"/>
                  </a:cubicBezTo>
                  <a:lnTo>
                    <a:pt x="46901" y="5675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形状 224">
              <a:extLst>
                <a:ext uri="{FF2B5EF4-FFF2-40B4-BE49-F238E27FC236}">
                  <a16:creationId xmlns:a16="http://schemas.microsoft.com/office/drawing/2014/main" id="{016B84EE-9BE2-A0C8-618F-DB0F236CA7CE}"/>
                </a:ext>
              </a:extLst>
            </p:cNvPr>
            <p:cNvSpPr/>
            <p:nvPr>
              <p:custDataLst>
                <p:tags r:id="rId405"/>
              </p:custDataLst>
            </p:nvPr>
          </p:nvSpPr>
          <p:spPr>
            <a:xfrm>
              <a:off x="3493464" y="4580798"/>
              <a:ext cx="50407" cy="66037"/>
            </a:xfrm>
            <a:custGeom>
              <a:avLst/>
              <a:gdLst>
                <a:gd name="connsiteX0" fmla="*/ 50550 w 50407"/>
                <a:gd name="connsiteY0" fmla="*/ 47014 h 66037"/>
                <a:gd name="connsiteX1" fmla="*/ 46299 w 50407"/>
                <a:gd name="connsiteY1" fmla="*/ 47014 h 66037"/>
                <a:gd name="connsiteX2" fmla="*/ 43363 w 50407"/>
                <a:gd name="connsiteY2" fmla="*/ 56037 h 66037"/>
                <a:gd name="connsiteX3" fmla="*/ 32533 w 50407"/>
                <a:gd name="connsiteY3" fmla="*/ 56632 h 66037"/>
                <a:gd name="connsiteX4" fmla="*/ 12694 w 50407"/>
                <a:gd name="connsiteY4" fmla="*/ 56632 h 66037"/>
                <a:gd name="connsiteX5" fmla="*/ 32938 w 50407"/>
                <a:gd name="connsiteY5" fmla="*/ 42255 h 66037"/>
                <a:gd name="connsiteX6" fmla="*/ 50550 w 50407"/>
                <a:gd name="connsiteY6" fmla="*/ 19846 h 66037"/>
                <a:gd name="connsiteX7" fmla="*/ 23828 w 50407"/>
                <a:gd name="connsiteY7" fmla="*/ 114 h 66037"/>
                <a:gd name="connsiteX8" fmla="*/ 142 w 50407"/>
                <a:gd name="connsiteY8" fmla="*/ 17565 h 66037"/>
                <a:gd name="connsiteX9" fmla="*/ 6013 w 50407"/>
                <a:gd name="connsiteY9" fmla="*/ 23614 h 66037"/>
                <a:gd name="connsiteX10" fmla="*/ 11985 w 50407"/>
                <a:gd name="connsiteY10" fmla="*/ 17763 h 66037"/>
                <a:gd name="connsiteX11" fmla="*/ 6215 w 50407"/>
                <a:gd name="connsiteY11" fmla="*/ 11913 h 66037"/>
                <a:gd name="connsiteX12" fmla="*/ 21702 w 50407"/>
                <a:gd name="connsiteY12" fmla="*/ 4477 h 66037"/>
                <a:gd name="connsiteX13" fmla="*/ 39719 w 50407"/>
                <a:gd name="connsiteY13" fmla="*/ 19945 h 66037"/>
                <a:gd name="connsiteX14" fmla="*/ 26055 w 50407"/>
                <a:gd name="connsiteY14" fmla="*/ 41065 h 66037"/>
                <a:gd name="connsiteX15" fmla="*/ 1357 w 50407"/>
                <a:gd name="connsiteY15" fmla="*/ 61590 h 66037"/>
                <a:gd name="connsiteX16" fmla="*/ 142 w 50407"/>
                <a:gd name="connsiteY16" fmla="*/ 63176 h 66037"/>
                <a:gd name="connsiteX17" fmla="*/ 142 w 50407"/>
                <a:gd name="connsiteY17" fmla="*/ 66151 h 66037"/>
                <a:gd name="connsiteX18" fmla="*/ 47210 w 50407"/>
                <a:gd name="connsiteY18" fmla="*/ 66151 h 66037"/>
                <a:gd name="connsiteX19" fmla="*/ 50550 w 50407"/>
                <a:gd name="connsiteY19" fmla="*/ 47014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6037">
                  <a:moveTo>
                    <a:pt x="50550" y="47014"/>
                  </a:moveTo>
                  <a:lnTo>
                    <a:pt x="46299" y="47014"/>
                  </a:lnTo>
                  <a:cubicBezTo>
                    <a:pt x="45995" y="48898"/>
                    <a:pt x="44983" y="55046"/>
                    <a:pt x="43363" y="56037"/>
                  </a:cubicBezTo>
                  <a:cubicBezTo>
                    <a:pt x="42554" y="56632"/>
                    <a:pt x="34051" y="56632"/>
                    <a:pt x="32533" y="56632"/>
                  </a:cubicBezTo>
                  <a:lnTo>
                    <a:pt x="12694" y="56632"/>
                  </a:lnTo>
                  <a:cubicBezTo>
                    <a:pt x="19374" y="51774"/>
                    <a:pt x="26864" y="46221"/>
                    <a:pt x="32938" y="42255"/>
                  </a:cubicBezTo>
                  <a:cubicBezTo>
                    <a:pt x="42047" y="36107"/>
                    <a:pt x="50550" y="30356"/>
                    <a:pt x="50550" y="19846"/>
                  </a:cubicBezTo>
                  <a:cubicBezTo>
                    <a:pt x="50550" y="7154"/>
                    <a:pt x="38302" y="114"/>
                    <a:pt x="23828" y="114"/>
                  </a:cubicBezTo>
                  <a:cubicBezTo>
                    <a:pt x="10163" y="114"/>
                    <a:pt x="142" y="7848"/>
                    <a:pt x="142" y="17565"/>
                  </a:cubicBezTo>
                  <a:cubicBezTo>
                    <a:pt x="142" y="22721"/>
                    <a:pt x="4596" y="23614"/>
                    <a:pt x="6013" y="23614"/>
                  </a:cubicBezTo>
                  <a:cubicBezTo>
                    <a:pt x="8746" y="23614"/>
                    <a:pt x="11985" y="21829"/>
                    <a:pt x="11985" y="17763"/>
                  </a:cubicBezTo>
                  <a:cubicBezTo>
                    <a:pt x="11985" y="14194"/>
                    <a:pt x="9353" y="12211"/>
                    <a:pt x="6215" y="11913"/>
                  </a:cubicBezTo>
                  <a:cubicBezTo>
                    <a:pt x="9050" y="7451"/>
                    <a:pt x="14920" y="4477"/>
                    <a:pt x="21702" y="4477"/>
                  </a:cubicBezTo>
                  <a:cubicBezTo>
                    <a:pt x="31521" y="4477"/>
                    <a:pt x="39719" y="10228"/>
                    <a:pt x="39719" y="19945"/>
                  </a:cubicBezTo>
                  <a:cubicBezTo>
                    <a:pt x="39719" y="28274"/>
                    <a:pt x="33849" y="34620"/>
                    <a:pt x="26055" y="41065"/>
                  </a:cubicBezTo>
                  <a:lnTo>
                    <a:pt x="1357" y="61590"/>
                  </a:lnTo>
                  <a:cubicBezTo>
                    <a:pt x="345" y="62482"/>
                    <a:pt x="243" y="62482"/>
                    <a:pt x="142" y="63176"/>
                  </a:cubicBezTo>
                  <a:lnTo>
                    <a:pt x="142" y="66151"/>
                  </a:lnTo>
                  <a:lnTo>
                    <a:pt x="47210" y="66151"/>
                  </a:lnTo>
                  <a:lnTo>
                    <a:pt x="50550" y="4701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形状 225">
              <a:extLst>
                <a:ext uri="{FF2B5EF4-FFF2-40B4-BE49-F238E27FC236}">
                  <a16:creationId xmlns:a16="http://schemas.microsoft.com/office/drawing/2014/main" id="{6560FA31-2433-3FE9-CF88-E230499EC079}"/>
                </a:ext>
              </a:extLst>
            </p:cNvPr>
            <p:cNvSpPr/>
            <p:nvPr>
              <p:custDataLst>
                <p:tags r:id="rId406"/>
              </p:custDataLst>
            </p:nvPr>
          </p:nvSpPr>
          <p:spPr>
            <a:xfrm>
              <a:off x="3125879" y="4675258"/>
              <a:ext cx="437383" cy="7931"/>
            </a:xfrm>
            <a:custGeom>
              <a:avLst/>
              <a:gdLst>
                <a:gd name="connsiteX0" fmla="*/ 0 w 437383"/>
                <a:gd name="connsiteY0" fmla="*/ 0 h 7931"/>
                <a:gd name="connsiteX1" fmla="*/ 437384 w 437383"/>
                <a:gd name="connsiteY1" fmla="*/ 0 h 7931"/>
                <a:gd name="connsiteX2" fmla="*/ 437384 w 437383"/>
                <a:gd name="connsiteY2" fmla="*/ 7932 h 7931"/>
                <a:gd name="connsiteX3" fmla="*/ 0 w 437383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83" h="7931">
                  <a:moveTo>
                    <a:pt x="0" y="0"/>
                  </a:moveTo>
                  <a:lnTo>
                    <a:pt x="437384" y="0"/>
                  </a:lnTo>
                  <a:lnTo>
                    <a:pt x="437384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形状 226">
              <a:extLst>
                <a:ext uri="{FF2B5EF4-FFF2-40B4-BE49-F238E27FC236}">
                  <a16:creationId xmlns:a16="http://schemas.microsoft.com/office/drawing/2014/main" id="{792AC592-EB38-9AD3-BEF3-0AAC061D7588}"/>
                </a:ext>
              </a:extLst>
            </p:cNvPr>
            <p:cNvSpPr/>
            <p:nvPr>
              <p:custDataLst>
                <p:tags r:id="rId407"/>
              </p:custDataLst>
            </p:nvPr>
          </p:nvSpPr>
          <p:spPr>
            <a:xfrm>
              <a:off x="3165958" y="4727413"/>
              <a:ext cx="62635" cy="92174"/>
            </a:xfrm>
            <a:custGeom>
              <a:avLst/>
              <a:gdLst>
                <a:gd name="connsiteX0" fmla="*/ 62761 w 62635"/>
                <a:gd name="connsiteY0" fmla="*/ 67032 h 92174"/>
                <a:gd name="connsiteX1" fmla="*/ 57943 w 62635"/>
                <a:gd name="connsiteY1" fmla="*/ 67032 h 92174"/>
                <a:gd name="connsiteX2" fmla="*/ 54259 w 62635"/>
                <a:gd name="connsiteY2" fmla="*/ 79664 h 92174"/>
                <a:gd name="connsiteX3" fmla="*/ 40230 w 62635"/>
                <a:gd name="connsiteY3" fmla="*/ 80497 h 92174"/>
                <a:gd name="connsiteX4" fmla="*/ 14155 w 62635"/>
                <a:gd name="connsiteY4" fmla="*/ 80497 h 92174"/>
                <a:gd name="connsiteX5" fmla="*/ 42497 w 62635"/>
                <a:gd name="connsiteY5" fmla="*/ 57176 h 92174"/>
                <a:gd name="connsiteX6" fmla="*/ 62761 w 62635"/>
                <a:gd name="connsiteY6" fmla="*/ 27192 h 92174"/>
                <a:gd name="connsiteX7" fmla="*/ 29601 w 62635"/>
                <a:gd name="connsiteY7" fmla="*/ 123 h 92174"/>
                <a:gd name="connsiteX8" fmla="*/ 126 w 62635"/>
                <a:gd name="connsiteY8" fmla="*/ 24971 h 92174"/>
                <a:gd name="connsiteX9" fmla="*/ 7637 w 62635"/>
                <a:gd name="connsiteY9" fmla="*/ 32744 h 92174"/>
                <a:gd name="connsiteX10" fmla="*/ 15147 w 62635"/>
                <a:gd name="connsiteY10" fmla="*/ 25387 h 92174"/>
                <a:gd name="connsiteX11" fmla="*/ 6786 w 62635"/>
                <a:gd name="connsiteY11" fmla="*/ 18030 h 92174"/>
                <a:gd name="connsiteX12" fmla="*/ 27476 w 62635"/>
                <a:gd name="connsiteY12" fmla="*/ 5120 h 92174"/>
                <a:gd name="connsiteX13" fmla="*/ 49016 w 62635"/>
                <a:gd name="connsiteY13" fmla="*/ 27192 h 92174"/>
                <a:gd name="connsiteX14" fmla="*/ 35695 w 62635"/>
                <a:gd name="connsiteY14" fmla="*/ 53845 h 92174"/>
                <a:gd name="connsiteX15" fmla="*/ 1543 w 62635"/>
                <a:gd name="connsiteY15" fmla="*/ 86883 h 92174"/>
                <a:gd name="connsiteX16" fmla="*/ 126 w 62635"/>
                <a:gd name="connsiteY16" fmla="*/ 92297 h 92174"/>
                <a:gd name="connsiteX17" fmla="*/ 58510 w 62635"/>
                <a:gd name="connsiteY17" fmla="*/ 92297 h 92174"/>
                <a:gd name="connsiteX18" fmla="*/ 62761 w 62635"/>
                <a:gd name="connsiteY18" fmla="*/ 67032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761" y="67032"/>
                  </a:moveTo>
                  <a:lnTo>
                    <a:pt x="57943" y="67032"/>
                  </a:lnTo>
                  <a:cubicBezTo>
                    <a:pt x="57518" y="70086"/>
                    <a:pt x="56101" y="78276"/>
                    <a:pt x="54259" y="79664"/>
                  </a:cubicBezTo>
                  <a:cubicBezTo>
                    <a:pt x="53125" y="80497"/>
                    <a:pt x="42214" y="80497"/>
                    <a:pt x="40230" y="80497"/>
                  </a:cubicBezTo>
                  <a:lnTo>
                    <a:pt x="14155" y="80497"/>
                  </a:lnTo>
                  <a:cubicBezTo>
                    <a:pt x="29035" y="67587"/>
                    <a:pt x="33994" y="63701"/>
                    <a:pt x="42497" y="57176"/>
                  </a:cubicBezTo>
                  <a:cubicBezTo>
                    <a:pt x="52983" y="48986"/>
                    <a:pt x="62761" y="40379"/>
                    <a:pt x="62761" y="27192"/>
                  </a:cubicBezTo>
                  <a:cubicBezTo>
                    <a:pt x="62761" y="10395"/>
                    <a:pt x="47740" y="123"/>
                    <a:pt x="29601" y="123"/>
                  </a:cubicBezTo>
                  <a:cubicBezTo>
                    <a:pt x="12030" y="123"/>
                    <a:pt x="126" y="12200"/>
                    <a:pt x="126" y="24971"/>
                  </a:cubicBezTo>
                  <a:cubicBezTo>
                    <a:pt x="126" y="32050"/>
                    <a:pt x="6220" y="32744"/>
                    <a:pt x="7637" y="32744"/>
                  </a:cubicBezTo>
                  <a:cubicBezTo>
                    <a:pt x="11038" y="32744"/>
                    <a:pt x="15147" y="30385"/>
                    <a:pt x="15147" y="25387"/>
                  </a:cubicBezTo>
                  <a:cubicBezTo>
                    <a:pt x="15147" y="22889"/>
                    <a:pt x="14155" y="18030"/>
                    <a:pt x="6786" y="18030"/>
                  </a:cubicBezTo>
                  <a:cubicBezTo>
                    <a:pt x="11179" y="8174"/>
                    <a:pt x="20816" y="5120"/>
                    <a:pt x="27476" y="5120"/>
                  </a:cubicBezTo>
                  <a:cubicBezTo>
                    <a:pt x="41647" y="5120"/>
                    <a:pt x="49016" y="15948"/>
                    <a:pt x="49016" y="27192"/>
                  </a:cubicBezTo>
                  <a:cubicBezTo>
                    <a:pt x="49016" y="39269"/>
                    <a:pt x="40230" y="48847"/>
                    <a:pt x="35695" y="53845"/>
                  </a:cubicBezTo>
                  <a:lnTo>
                    <a:pt x="1543" y="86883"/>
                  </a:lnTo>
                  <a:cubicBezTo>
                    <a:pt x="126" y="88132"/>
                    <a:pt x="126" y="88410"/>
                    <a:pt x="126" y="92297"/>
                  </a:cubicBezTo>
                  <a:lnTo>
                    <a:pt x="58510" y="92297"/>
                  </a:lnTo>
                  <a:lnTo>
                    <a:pt x="62761" y="670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形状 227">
              <a:extLst>
                <a:ext uri="{FF2B5EF4-FFF2-40B4-BE49-F238E27FC236}">
                  <a16:creationId xmlns:a16="http://schemas.microsoft.com/office/drawing/2014/main" id="{24986344-EC5D-E293-8F74-810F1066BA1F}"/>
                </a:ext>
              </a:extLst>
            </p:cNvPr>
            <p:cNvSpPr/>
            <p:nvPr>
              <p:custDataLst>
                <p:tags r:id="rId408"/>
              </p:custDataLst>
            </p:nvPr>
          </p:nvSpPr>
          <p:spPr>
            <a:xfrm>
              <a:off x="3251047" y="4697805"/>
              <a:ext cx="123003" cy="138816"/>
            </a:xfrm>
            <a:custGeom>
              <a:avLst/>
              <a:gdLst>
                <a:gd name="connsiteX0" fmla="*/ 49586 w 123003"/>
                <a:gd name="connsiteY0" fmla="*/ 123802 h 138816"/>
                <a:gd name="connsiteX1" fmla="*/ 21811 w 123003"/>
                <a:gd name="connsiteY1" fmla="*/ 69803 h 138816"/>
                <a:gd name="connsiteX2" fmla="*/ 19544 w 123003"/>
                <a:gd name="connsiteY2" fmla="*/ 67582 h 138816"/>
                <a:gd name="connsiteX3" fmla="*/ 17277 w 123003"/>
                <a:gd name="connsiteY3" fmla="*/ 68692 h 138816"/>
                <a:gd name="connsiteX4" fmla="*/ 2114 w 123003"/>
                <a:gd name="connsiteY4" fmla="*/ 78548 h 138816"/>
                <a:gd name="connsiteX5" fmla="*/ 130 w 123003"/>
                <a:gd name="connsiteY5" fmla="*/ 80908 h 138816"/>
                <a:gd name="connsiteX6" fmla="*/ 2114 w 123003"/>
                <a:gd name="connsiteY6" fmla="*/ 82852 h 138816"/>
                <a:gd name="connsiteX7" fmla="*/ 4806 w 123003"/>
                <a:gd name="connsiteY7" fmla="*/ 81602 h 138816"/>
                <a:gd name="connsiteX8" fmla="*/ 12175 w 123003"/>
                <a:gd name="connsiteY8" fmla="*/ 76605 h 138816"/>
                <a:gd name="connsiteX9" fmla="*/ 43209 w 123003"/>
                <a:gd name="connsiteY9" fmla="*/ 136574 h 138816"/>
                <a:gd name="connsiteX10" fmla="*/ 46469 w 123003"/>
                <a:gd name="connsiteY10" fmla="*/ 138933 h 138816"/>
                <a:gd name="connsiteX11" fmla="*/ 50720 w 123003"/>
                <a:gd name="connsiteY11" fmla="*/ 136296 h 138816"/>
                <a:gd name="connsiteX12" fmla="*/ 121999 w 123003"/>
                <a:gd name="connsiteY12" fmla="*/ 6364 h 138816"/>
                <a:gd name="connsiteX13" fmla="*/ 123133 w 123003"/>
                <a:gd name="connsiteY13" fmla="*/ 3587 h 138816"/>
                <a:gd name="connsiteX14" fmla="*/ 119732 w 123003"/>
                <a:gd name="connsiteY14" fmla="*/ 117 h 138816"/>
                <a:gd name="connsiteX15" fmla="*/ 116048 w 123003"/>
                <a:gd name="connsiteY15" fmla="*/ 3032 h 138816"/>
                <a:gd name="connsiteX16" fmla="*/ 49586 w 123003"/>
                <a:gd name="connsiteY16" fmla="*/ 123802 h 13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8816">
                  <a:moveTo>
                    <a:pt x="49586" y="123802"/>
                  </a:moveTo>
                  <a:lnTo>
                    <a:pt x="21811" y="69803"/>
                  </a:lnTo>
                  <a:cubicBezTo>
                    <a:pt x="21103" y="68415"/>
                    <a:pt x="20678" y="67582"/>
                    <a:pt x="19544" y="67582"/>
                  </a:cubicBezTo>
                  <a:cubicBezTo>
                    <a:pt x="18977" y="67582"/>
                    <a:pt x="18694" y="67582"/>
                    <a:pt x="17277" y="68692"/>
                  </a:cubicBezTo>
                  <a:lnTo>
                    <a:pt x="2114" y="78548"/>
                  </a:lnTo>
                  <a:cubicBezTo>
                    <a:pt x="130" y="79798"/>
                    <a:pt x="130" y="80492"/>
                    <a:pt x="130" y="80908"/>
                  </a:cubicBezTo>
                  <a:cubicBezTo>
                    <a:pt x="130" y="81741"/>
                    <a:pt x="839" y="82852"/>
                    <a:pt x="2114" y="82852"/>
                  </a:cubicBezTo>
                  <a:cubicBezTo>
                    <a:pt x="2681" y="82852"/>
                    <a:pt x="2964" y="82852"/>
                    <a:pt x="4806" y="81602"/>
                  </a:cubicBezTo>
                  <a:cubicBezTo>
                    <a:pt x="6365" y="80492"/>
                    <a:pt x="10475" y="77715"/>
                    <a:pt x="12175" y="76605"/>
                  </a:cubicBezTo>
                  <a:lnTo>
                    <a:pt x="43209" y="136574"/>
                  </a:lnTo>
                  <a:cubicBezTo>
                    <a:pt x="44201" y="138656"/>
                    <a:pt x="44485" y="138933"/>
                    <a:pt x="46469" y="138933"/>
                  </a:cubicBezTo>
                  <a:cubicBezTo>
                    <a:pt x="47744" y="138933"/>
                    <a:pt x="49303" y="138933"/>
                    <a:pt x="50720" y="136296"/>
                  </a:cubicBezTo>
                  <a:lnTo>
                    <a:pt x="121999" y="6364"/>
                  </a:lnTo>
                  <a:cubicBezTo>
                    <a:pt x="123133" y="4559"/>
                    <a:pt x="123133" y="4281"/>
                    <a:pt x="123133" y="3587"/>
                  </a:cubicBezTo>
                  <a:cubicBezTo>
                    <a:pt x="123133" y="1366"/>
                    <a:pt x="121291" y="117"/>
                    <a:pt x="119732" y="117"/>
                  </a:cubicBezTo>
                  <a:cubicBezTo>
                    <a:pt x="117606" y="117"/>
                    <a:pt x="116898" y="1366"/>
                    <a:pt x="116048" y="3032"/>
                  </a:cubicBezTo>
                  <a:lnTo>
                    <a:pt x="49586" y="12380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形状 228">
              <a:extLst>
                <a:ext uri="{FF2B5EF4-FFF2-40B4-BE49-F238E27FC236}">
                  <a16:creationId xmlns:a16="http://schemas.microsoft.com/office/drawing/2014/main" id="{5E24D490-84EF-52AA-09A3-9B9DD60B38A3}"/>
                </a:ext>
              </a:extLst>
            </p:cNvPr>
            <p:cNvSpPr/>
            <p:nvPr>
              <p:custDataLst>
                <p:tags r:id="rId409"/>
              </p:custDataLst>
            </p:nvPr>
          </p:nvSpPr>
          <p:spPr>
            <a:xfrm>
              <a:off x="3370719" y="4697865"/>
              <a:ext cx="161391" cy="6742"/>
            </a:xfrm>
            <a:custGeom>
              <a:avLst/>
              <a:gdLst>
                <a:gd name="connsiteX0" fmla="*/ 0 w 161391"/>
                <a:gd name="connsiteY0" fmla="*/ 0 h 6742"/>
                <a:gd name="connsiteX1" fmla="*/ 161391 w 161391"/>
                <a:gd name="connsiteY1" fmla="*/ 0 h 6742"/>
                <a:gd name="connsiteX2" fmla="*/ 161391 w 161391"/>
                <a:gd name="connsiteY2" fmla="*/ 6742 h 6742"/>
                <a:gd name="connsiteX3" fmla="*/ 0 w 161391"/>
                <a:gd name="connsiteY3" fmla="*/ 6742 h 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6742">
                  <a:moveTo>
                    <a:pt x="0" y="0"/>
                  </a:moveTo>
                  <a:lnTo>
                    <a:pt x="161391" y="0"/>
                  </a:lnTo>
                  <a:lnTo>
                    <a:pt x="161391" y="6742"/>
                  </a:lnTo>
                  <a:lnTo>
                    <a:pt x="0" y="674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形状 229">
              <a:extLst>
                <a:ext uri="{FF2B5EF4-FFF2-40B4-BE49-F238E27FC236}">
                  <a16:creationId xmlns:a16="http://schemas.microsoft.com/office/drawing/2014/main" id="{13E9C8D1-DE7F-2690-20F3-13403E0B33E2}"/>
                </a:ext>
              </a:extLst>
            </p:cNvPr>
            <p:cNvSpPr/>
            <p:nvPr>
              <p:custDataLst>
                <p:tags r:id="rId410"/>
              </p:custDataLst>
            </p:nvPr>
          </p:nvSpPr>
          <p:spPr>
            <a:xfrm>
              <a:off x="3386165" y="4727413"/>
              <a:ext cx="51581" cy="92174"/>
            </a:xfrm>
            <a:custGeom>
              <a:avLst/>
              <a:gdLst>
                <a:gd name="connsiteX0" fmla="*/ 32163 w 51581"/>
                <a:gd name="connsiteY0" fmla="*/ 4009 h 92174"/>
                <a:gd name="connsiteX1" fmla="*/ 27911 w 51581"/>
                <a:gd name="connsiteY1" fmla="*/ 123 h 92174"/>
                <a:gd name="connsiteX2" fmla="*/ 137 w 51581"/>
                <a:gd name="connsiteY2" fmla="*/ 9007 h 92174"/>
                <a:gd name="connsiteX3" fmla="*/ 137 w 51581"/>
                <a:gd name="connsiteY3" fmla="*/ 14004 h 92174"/>
                <a:gd name="connsiteX4" fmla="*/ 20684 w 51581"/>
                <a:gd name="connsiteY4" fmla="*/ 10117 h 92174"/>
                <a:gd name="connsiteX5" fmla="*/ 20684 w 51581"/>
                <a:gd name="connsiteY5" fmla="*/ 80914 h 92174"/>
                <a:gd name="connsiteX6" fmla="*/ 6513 w 51581"/>
                <a:gd name="connsiteY6" fmla="*/ 87299 h 92174"/>
                <a:gd name="connsiteX7" fmla="*/ 1129 w 51581"/>
                <a:gd name="connsiteY7" fmla="*/ 87299 h 92174"/>
                <a:gd name="connsiteX8" fmla="*/ 1129 w 51581"/>
                <a:gd name="connsiteY8" fmla="*/ 92297 h 92174"/>
                <a:gd name="connsiteX9" fmla="*/ 26353 w 51581"/>
                <a:gd name="connsiteY9" fmla="*/ 91742 h 92174"/>
                <a:gd name="connsiteX10" fmla="*/ 51719 w 51581"/>
                <a:gd name="connsiteY10" fmla="*/ 92297 h 92174"/>
                <a:gd name="connsiteX11" fmla="*/ 51719 w 51581"/>
                <a:gd name="connsiteY11" fmla="*/ 87299 h 92174"/>
                <a:gd name="connsiteX12" fmla="*/ 46334 w 51581"/>
                <a:gd name="connsiteY12" fmla="*/ 87299 h 92174"/>
                <a:gd name="connsiteX13" fmla="*/ 32163 w 51581"/>
                <a:gd name="connsiteY13" fmla="*/ 80914 h 92174"/>
                <a:gd name="connsiteX14" fmla="*/ 32163 w 51581"/>
                <a:gd name="connsiteY14" fmla="*/ 4009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2174">
                  <a:moveTo>
                    <a:pt x="32163" y="4009"/>
                  </a:moveTo>
                  <a:cubicBezTo>
                    <a:pt x="32163" y="261"/>
                    <a:pt x="31879" y="123"/>
                    <a:pt x="27911" y="123"/>
                  </a:cubicBezTo>
                  <a:cubicBezTo>
                    <a:pt x="18842" y="8868"/>
                    <a:pt x="5947" y="9007"/>
                    <a:pt x="137" y="9007"/>
                  </a:cubicBezTo>
                  <a:lnTo>
                    <a:pt x="137" y="14004"/>
                  </a:lnTo>
                  <a:cubicBezTo>
                    <a:pt x="3538" y="14004"/>
                    <a:pt x="12890" y="14004"/>
                    <a:pt x="20684" y="10117"/>
                  </a:cubicBezTo>
                  <a:lnTo>
                    <a:pt x="20684" y="80914"/>
                  </a:lnTo>
                  <a:cubicBezTo>
                    <a:pt x="20684" y="85495"/>
                    <a:pt x="20684" y="87299"/>
                    <a:pt x="6513" y="87299"/>
                  </a:cubicBezTo>
                  <a:lnTo>
                    <a:pt x="1129" y="87299"/>
                  </a:lnTo>
                  <a:lnTo>
                    <a:pt x="1129" y="92297"/>
                  </a:lnTo>
                  <a:cubicBezTo>
                    <a:pt x="3679" y="92158"/>
                    <a:pt x="21109" y="91742"/>
                    <a:pt x="26353" y="91742"/>
                  </a:cubicBezTo>
                  <a:cubicBezTo>
                    <a:pt x="30746" y="91742"/>
                    <a:pt x="48601" y="92158"/>
                    <a:pt x="51719" y="92297"/>
                  </a:cubicBezTo>
                  <a:lnTo>
                    <a:pt x="51719" y="87299"/>
                  </a:lnTo>
                  <a:lnTo>
                    <a:pt x="46334" y="87299"/>
                  </a:lnTo>
                  <a:cubicBezTo>
                    <a:pt x="32163" y="87299"/>
                    <a:pt x="32163" y="85495"/>
                    <a:pt x="32163" y="80914"/>
                  </a:cubicBezTo>
                  <a:lnTo>
                    <a:pt x="32163" y="400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形状 230">
              <a:extLst>
                <a:ext uri="{FF2B5EF4-FFF2-40B4-BE49-F238E27FC236}">
                  <a16:creationId xmlns:a16="http://schemas.microsoft.com/office/drawing/2014/main" id="{13C38B3B-3864-7A9F-4941-0C4F78A689E0}"/>
                </a:ext>
              </a:extLst>
            </p:cNvPr>
            <p:cNvSpPr/>
            <p:nvPr>
              <p:custDataLst>
                <p:tags r:id="rId411"/>
              </p:custDataLst>
            </p:nvPr>
          </p:nvSpPr>
          <p:spPr>
            <a:xfrm>
              <a:off x="3456941" y="4726025"/>
              <a:ext cx="69437" cy="93562"/>
            </a:xfrm>
            <a:custGeom>
              <a:avLst/>
              <a:gdLst>
                <a:gd name="connsiteX0" fmla="*/ 69578 w 69437"/>
                <a:gd name="connsiteY0" fmla="*/ 70919 h 93562"/>
                <a:gd name="connsiteX1" fmla="*/ 69578 w 69437"/>
                <a:gd name="connsiteY1" fmla="*/ 65922 h 93562"/>
                <a:gd name="connsiteX2" fmla="*/ 53848 w 69437"/>
                <a:gd name="connsiteY2" fmla="*/ 65922 h 93562"/>
                <a:gd name="connsiteX3" fmla="*/ 53848 w 69437"/>
                <a:gd name="connsiteY3" fmla="*/ 4009 h 93562"/>
                <a:gd name="connsiteX4" fmla="*/ 50731 w 69437"/>
                <a:gd name="connsiteY4" fmla="*/ 123 h 93562"/>
                <a:gd name="connsiteX5" fmla="*/ 47046 w 69437"/>
                <a:gd name="connsiteY5" fmla="*/ 2066 h 93562"/>
                <a:gd name="connsiteX6" fmla="*/ 141 w 69437"/>
                <a:gd name="connsiteY6" fmla="*/ 65922 h 93562"/>
                <a:gd name="connsiteX7" fmla="*/ 141 w 69437"/>
                <a:gd name="connsiteY7" fmla="*/ 70919 h 93562"/>
                <a:gd name="connsiteX8" fmla="*/ 41803 w 69437"/>
                <a:gd name="connsiteY8" fmla="*/ 70919 h 93562"/>
                <a:gd name="connsiteX9" fmla="*/ 41803 w 69437"/>
                <a:gd name="connsiteY9" fmla="*/ 82302 h 93562"/>
                <a:gd name="connsiteX10" fmla="*/ 30324 w 69437"/>
                <a:gd name="connsiteY10" fmla="*/ 88688 h 93562"/>
                <a:gd name="connsiteX11" fmla="*/ 26498 w 69437"/>
                <a:gd name="connsiteY11" fmla="*/ 88688 h 93562"/>
                <a:gd name="connsiteX12" fmla="*/ 26498 w 69437"/>
                <a:gd name="connsiteY12" fmla="*/ 93685 h 93562"/>
                <a:gd name="connsiteX13" fmla="*/ 47755 w 69437"/>
                <a:gd name="connsiteY13" fmla="*/ 93130 h 93562"/>
                <a:gd name="connsiteX14" fmla="*/ 69153 w 69437"/>
                <a:gd name="connsiteY14" fmla="*/ 93685 h 93562"/>
                <a:gd name="connsiteX15" fmla="*/ 69153 w 69437"/>
                <a:gd name="connsiteY15" fmla="*/ 88688 h 93562"/>
                <a:gd name="connsiteX16" fmla="*/ 65327 w 69437"/>
                <a:gd name="connsiteY16" fmla="*/ 88688 h 93562"/>
                <a:gd name="connsiteX17" fmla="*/ 53848 w 69437"/>
                <a:gd name="connsiteY17" fmla="*/ 82302 h 93562"/>
                <a:gd name="connsiteX18" fmla="*/ 53848 w 69437"/>
                <a:gd name="connsiteY18" fmla="*/ 70919 h 93562"/>
                <a:gd name="connsiteX19" fmla="*/ 69578 w 69437"/>
                <a:gd name="connsiteY19" fmla="*/ 70919 h 93562"/>
                <a:gd name="connsiteX20" fmla="*/ 42795 w 69437"/>
                <a:gd name="connsiteY20" fmla="*/ 15115 h 93562"/>
                <a:gd name="connsiteX21" fmla="*/ 42795 w 69437"/>
                <a:gd name="connsiteY21" fmla="*/ 65922 h 93562"/>
                <a:gd name="connsiteX22" fmla="*/ 5384 w 69437"/>
                <a:gd name="connsiteY22" fmla="*/ 65922 h 93562"/>
                <a:gd name="connsiteX23" fmla="*/ 42795 w 69437"/>
                <a:gd name="connsiteY23" fmla="*/ 15115 h 9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3562">
                  <a:moveTo>
                    <a:pt x="69578" y="70919"/>
                  </a:moveTo>
                  <a:lnTo>
                    <a:pt x="69578" y="65922"/>
                  </a:lnTo>
                  <a:lnTo>
                    <a:pt x="53848" y="65922"/>
                  </a:lnTo>
                  <a:lnTo>
                    <a:pt x="53848" y="4009"/>
                  </a:lnTo>
                  <a:cubicBezTo>
                    <a:pt x="53848" y="1094"/>
                    <a:pt x="53848" y="123"/>
                    <a:pt x="50731" y="123"/>
                  </a:cubicBezTo>
                  <a:cubicBezTo>
                    <a:pt x="49030" y="123"/>
                    <a:pt x="48463" y="123"/>
                    <a:pt x="47046" y="2066"/>
                  </a:cubicBezTo>
                  <a:lnTo>
                    <a:pt x="141" y="65922"/>
                  </a:lnTo>
                  <a:lnTo>
                    <a:pt x="141" y="70919"/>
                  </a:lnTo>
                  <a:lnTo>
                    <a:pt x="41803" y="70919"/>
                  </a:lnTo>
                  <a:lnTo>
                    <a:pt x="41803" y="82302"/>
                  </a:lnTo>
                  <a:cubicBezTo>
                    <a:pt x="41803" y="87022"/>
                    <a:pt x="41803" y="88688"/>
                    <a:pt x="30324" y="88688"/>
                  </a:cubicBezTo>
                  <a:lnTo>
                    <a:pt x="26498" y="88688"/>
                  </a:lnTo>
                  <a:lnTo>
                    <a:pt x="26498" y="93685"/>
                  </a:lnTo>
                  <a:cubicBezTo>
                    <a:pt x="33584" y="93407"/>
                    <a:pt x="42653" y="93130"/>
                    <a:pt x="47755" y="93130"/>
                  </a:cubicBezTo>
                  <a:cubicBezTo>
                    <a:pt x="52998" y="93130"/>
                    <a:pt x="62067" y="93407"/>
                    <a:pt x="69153" y="93685"/>
                  </a:cubicBezTo>
                  <a:lnTo>
                    <a:pt x="69153" y="88688"/>
                  </a:lnTo>
                  <a:lnTo>
                    <a:pt x="65327" y="88688"/>
                  </a:lnTo>
                  <a:cubicBezTo>
                    <a:pt x="53848" y="88688"/>
                    <a:pt x="53848" y="87022"/>
                    <a:pt x="53848" y="82302"/>
                  </a:cubicBezTo>
                  <a:lnTo>
                    <a:pt x="53848" y="70919"/>
                  </a:lnTo>
                  <a:lnTo>
                    <a:pt x="69578" y="70919"/>
                  </a:lnTo>
                  <a:close/>
                  <a:moveTo>
                    <a:pt x="42795" y="15115"/>
                  </a:moveTo>
                  <a:lnTo>
                    <a:pt x="42795" y="65922"/>
                  </a:lnTo>
                  <a:lnTo>
                    <a:pt x="5384" y="65922"/>
                  </a:lnTo>
                  <a:lnTo>
                    <a:pt x="42795" y="1511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形状 231">
              <a:extLst>
                <a:ext uri="{FF2B5EF4-FFF2-40B4-BE49-F238E27FC236}">
                  <a16:creationId xmlns:a16="http://schemas.microsoft.com/office/drawing/2014/main" id="{ECEB76AE-EC4B-934A-8D31-7A7C5423AC40}"/>
                </a:ext>
              </a:extLst>
            </p:cNvPr>
            <p:cNvSpPr/>
            <p:nvPr>
              <p:custDataLst>
                <p:tags r:id="rId412"/>
              </p:custDataLst>
            </p:nvPr>
          </p:nvSpPr>
          <p:spPr>
            <a:xfrm>
              <a:off x="3899421" y="4535491"/>
              <a:ext cx="62635" cy="92174"/>
            </a:xfrm>
            <a:custGeom>
              <a:avLst/>
              <a:gdLst>
                <a:gd name="connsiteX0" fmla="*/ 62797 w 62635"/>
                <a:gd name="connsiteY0" fmla="*/ 67023 h 92174"/>
                <a:gd name="connsiteX1" fmla="*/ 57979 w 62635"/>
                <a:gd name="connsiteY1" fmla="*/ 67023 h 92174"/>
                <a:gd name="connsiteX2" fmla="*/ 54295 w 62635"/>
                <a:gd name="connsiteY2" fmla="*/ 79655 h 92174"/>
                <a:gd name="connsiteX3" fmla="*/ 40266 w 62635"/>
                <a:gd name="connsiteY3" fmla="*/ 80488 h 92174"/>
                <a:gd name="connsiteX4" fmla="*/ 14191 w 62635"/>
                <a:gd name="connsiteY4" fmla="*/ 80488 h 92174"/>
                <a:gd name="connsiteX5" fmla="*/ 42533 w 62635"/>
                <a:gd name="connsiteY5" fmla="*/ 57167 h 92174"/>
                <a:gd name="connsiteX6" fmla="*/ 62797 w 62635"/>
                <a:gd name="connsiteY6" fmla="*/ 27182 h 92174"/>
                <a:gd name="connsiteX7" fmla="*/ 29638 w 62635"/>
                <a:gd name="connsiteY7" fmla="*/ 113 h 92174"/>
                <a:gd name="connsiteX8" fmla="*/ 162 w 62635"/>
                <a:gd name="connsiteY8" fmla="*/ 24961 h 92174"/>
                <a:gd name="connsiteX9" fmla="*/ 7673 w 62635"/>
                <a:gd name="connsiteY9" fmla="*/ 32735 h 92174"/>
                <a:gd name="connsiteX10" fmla="*/ 15183 w 62635"/>
                <a:gd name="connsiteY10" fmla="*/ 25378 h 92174"/>
                <a:gd name="connsiteX11" fmla="*/ 6822 w 62635"/>
                <a:gd name="connsiteY11" fmla="*/ 18020 h 92174"/>
                <a:gd name="connsiteX12" fmla="*/ 27512 w 62635"/>
                <a:gd name="connsiteY12" fmla="*/ 5110 h 92174"/>
                <a:gd name="connsiteX13" fmla="*/ 49052 w 62635"/>
                <a:gd name="connsiteY13" fmla="*/ 27182 h 92174"/>
                <a:gd name="connsiteX14" fmla="*/ 35731 w 62635"/>
                <a:gd name="connsiteY14" fmla="*/ 53835 h 92174"/>
                <a:gd name="connsiteX15" fmla="*/ 1579 w 62635"/>
                <a:gd name="connsiteY15" fmla="*/ 86873 h 92174"/>
                <a:gd name="connsiteX16" fmla="*/ 162 w 62635"/>
                <a:gd name="connsiteY16" fmla="*/ 92287 h 92174"/>
                <a:gd name="connsiteX17" fmla="*/ 58546 w 62635"/>
                <a:gd name="connsiteY17" fmla="*/ 92287 h 92174"/>
                <a:gd name="connsiteX18" fmla="*/ 62797 w 62635"/>
                <a:gd name="connsiteY18" fmla="*/ 67023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797" y="67023"/>
                  </a:moveTo>
                  <a:lnTo>
                    <a:pt x="57979" y="67023"/>
                  </a:lnTo>
                  <a:cubicBezTo>
                    <a:pt x="57554" y="70077"/>
                    <a:pt x="56137" y="78267"/>
                    <a:pt x="54295" y="79655"/>
                  </a:cubicBezTo>
                  <a:cubicBezTo>
                    <a:pt x="53161" y="80488"/>
                    <a:pt x="42250" y="80488"/>
                    <a:pt x="40266" y="80488"/>
                  </a:cubicBezTo>
                  <a:lnTo>
                    <a:pt x="14191" y="80488"/>
                  </a:lnTo>
                  <a:cubicBezTo>
                    <a:pt x="29071" y="67578"/>
                    <a:pt x="34031" y="63691"/>
                    <a:pt x="42533" y="57167"/>
                  </a:cubicBezTo>
                  <a:cubicBezTo>
                    <a:pt x="53019" y="48976"/>
                    <a:pt x="62797" y="40370"/>
                    <a:pt x="62797" y="27182"/>
                  </a:cubicBezTo>
                  <a:cubicBezTo>
                    <a:pt x="62797" y="10385"/>
                    <a:pt x="47776" y="113"/>
                    <a:pt x="29638" y="113"/>
                  </a:cubicBezTo>
                  <a:cubicBezTo>
                    <a:pt x="12066" y="113"/>
                    <a:pt x="162" y="12190"/>
                    <a:pt x="162" y="24961"/>
                  </a:cubicBezTo>
                  <a:cubicBezTo>
                    <a:pt x="162" y="32041"/>
                    <a:pt x="6256" y="32735"/>
                    <a:pt x="7673" y="32735"/>
                  </a:cubicBezTo>
                  <a:cubicBezTo>
                    <a:pt x="11074" y="32735"/>
                    <a:pt x="15183" y="30375"/>
                    <a:pt x="15183" y="25378"/>
                  </a:cubicBezTo>
                  <a:cubicBezTo>
                    <a:pt x="15183" y="22879"/>
                    <a:pt x="14191" y="18020"/>
                    <a:pt x="6822" y="18020"/>
                  </a:cubicBezTo>
                  <a:cubicBezTo>
                    <a:pt x="11215" y="8164"/>
                    <a:pt x="20852" y="5110"/>
                    <a:pt x="27512" y="5110"/>
                  </a:cubicBezTo>
                  <a:cubicBezTo>
                    <a:pt x="41683" y="5110"/>
                    <a:pt x="49052" y="15938"/>
                    <a:pt x="49052" y="27182"/>
                  </a:cubicBezTo>
                  <a:cubicBezTo>
                    <a:pt x="49052" y="39259"/>
                    <a:pt x="40266" y="48838"/>
                    <a:pt x="35731" y="53835"/>
                  </a:cubicBezTo>
                  <a:lnTo>
                    <a:pt x="1579" y="86873"/>
                  </a:lnTo>
                  <a:cubicBezTo>
                    <a:pt x="162" y="88123"/>
                    <a:pt x="162" y="88400"/>
                    <a:pt x="162" y="92287"/>
                  </a:cubicBezTo>
                  <a:lnTo>
                    <a:pt x="58546" y="92287"/>
                  </a:lnTo>
                  <a:lnTo>
                    <a:pt x="62797" y="67023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形状 232">
              <a:extLst>
                <a:ext uri="{FF2B5EF4-FFF2-40B4-BE49-F238E27FC236}">
                  <a16:creationId xmlns:a16="http://schemas.microsoft.com/office/drawing/2014/main" id="{EC3674BE-6AA4-101E-AC0B-F7F0EB97347D}"/>
                </a:ext>
              </a:extLst>
            </p:cNvPr>
            <p:cNvSpPr/>
            <p:nvPr>
              <p:custDataLst>
                <p:tags r:id="rId413"/>
              </p:custDataLst>
            </p:nvPr>
          </p:nvSpPr>
          <p:spPr>
            <a:xfrm>
              <a:off x="3979408" y="4532853"/>
              <a:ext cx="107556" cy="97588"/>
            </a:xfrm>
            <a:custGeom>
              <a:avLst/>
              <a:gdLst>
                <a:gd name="connsiteX0" fmla="*/ 63085 w 107556"/>
                <a:gd name="connsiteY0" fmla="*/ 47588 h 97588"/>
                <a:gd name="connsiteX1" fmla="*/ 88592 w 107556"/>
                <a:gd name="connsiteY1" fmla="*/ 25239 h 97588"/>
                <a:gd name="connsiteX2" fmla="*/ 47922 w 107556"/>
                <a:gd name="connsiteY2" fmla="*/ 113 h 97588"/>
                <a:gd name="connsiteX3" fmla="*/ 166 w 107556"/>
                <a:gd name="connsiteY3" fmla="*/ 113 h 97588"/>
                <a:gd name="connsiteX4" fmla="*/ 166 w 107556"/>
                <a:gd name="connsiteY4" fmla="*/ 5110 h 97588"/>
                <a:gd name="connsiteX5" fmla="*/ 3567 w 107556"/>
                <a:gd name="connsiteY5" fmla="*/ 5110 h 97588"/>
                <a:gd name="connsiteX6" fmla="*/ 14762 w 107556"/>
                <a:gd name="connsiteY6" fmla="*/ 11357 h 97588"/>
                <a:gd name="connsiteX7" fmla="*/ 14762 w 107556"/>
                <a:gd name="connsiteY7" fmla="*/ 83681 h 97588"/>
                <a:gd name="connsiteX8" fmla="*/ 3567 w 107556"/>
                <a:gd name="connsiteY8" fmla="*/ 89927 h 97588"/>
                <a:gd name="connsiteX9" fmla="*/ 166 w 107556"/>
                <a:gd name="connsiteY9" fmla="*/ 89927 h 97588"/>
                <a:gd name="connsiteX10" fmla="*/ 166 w 107556"/>
                <a:gd name="connsiteY10" fmla="*/ 94925 h 97588"/>
                <a:gd name="connsiteX11" fmla="*/ 21139 w 107556"/>
                <a:gd name="connsiteY11" fmla="*/ 94369 h 97588"/>
                <a:gd name="connsiteX12" fmla="*/ 42254 w 107556"/>
                <a:gd name="connsiteY12" fmla="*/ 94925 h 97588"/>
                <a:gd name="connsiteX13" fmla="*/ 42254 w 107556"/>
                <a:gd name="connsiteY13" fmla="*/ 89927 h 97588"/>
                <a:gd name="connsiteX14" fmla="*/ 38853 w 107556"/>
                <a:gd name="connsiteY14" fmla="*/ 89927 h 97588"/>
                <a:gd name="connsiteX15" fmla="*/ 27658 w 107556"/>
                <a:gd name="connsiteY15" fmla="*/ 83681 h 97588"/>
                <a:gd name="connsiteX16" fmla="*/ 27658 w 107556"/>
                <a:gd name="connsiteY16" fmla="*/ 49393 h 97588"/>
                <a:gd name="connsiteX17" fmla="*/ 46505 w 107556"/>
                <a:gd name="connsiteY17" fmla="*/ 49393 h 97588"/>
                <a:gd name="connsiteX18" fmla="*/ 62660 w 107556"/>
                <a:gd name="connsiteY18" fmla="*/ 55084 h 97588"/>
                <a:gd name="connsiteX19" fmla="*/ 67619 w 107556"/>
                <a:gd name="connsiteY19" fmla="*/ 72159 h 97588"/>
                <a:gd name="connsiteX20" fmla="*/ 74138 w 107556"/>
                <a:gd name="connsiteY20" fmla="*/ 92148 h 97588"/>
                <a:gd name="connsiteX21" fmla="*/ 92560 w 107556"/>
                <a:gd name="connsiteY21" fmla="*/ 97701 h 97588"/>
                <a:gd name="connsiteX22" fmla="*/ 107723 w 107556"/>
                <a:gd name="connsiteY22" fmla="*/ 82292 h 97588"/>
                <a:gd name="connsiteX23" fmla="*/ 105314 w 107556"/>
                <a:gd name="connsiteY23" fmla="*/ 79655 h 97588"/>
                <a:gd name="connsiteX24" fmla="*/ 102905 w 107556"/>
                <a:gd name="connsiteY24" fmla="*/ 82292 h 97588"/>
                <a:gd name="connsiteX25" fmla="*/ 93127 w 107556"/>
                <a:gd name="connsiteY25" fmla="*/ 93814 h 97588"/>
                <a:gd name="connsiteX26" fmla="*/ 82215 w 107556"/>
                <a:gd name="connsiteY26" fmla="*/ 72992 h 97588"/>
                <a:gd name="connsiteX27" fmla="*/ 76122 w 107556"/>
                <a:gd name="connsiteY27" fmla="*/ 55084 h 97588"/>
                <a:gd name="connsiteX28" fmla="*/ 63085 w 107556"/>
                <a:gd name="connsiteY28" fmla="*/ 47588 h 97588"/>
                <a:gd name="connsiteX29" fmla="*/ 46080 w 107556"/>
                <a:gd name="connsiteY29" fmla="*/ 45506 h 97588"/>
                <a:gd name="connsiteX30" fmla="*/ 27658 w 107556"/>
                <a:gd name="connsiteY30" fmla="*/ 45506 h 97588"/>
                <a:gd name="connsiteX31" fmla="*/ 27658 w 107556"/>
                <a:gd name="connsiteY31" fmla="*/ 10524 h 97588"/>
                <a:gd name="connsiteX32" fmla="*/ 31484 w 107556"/>
                <a:gd name="connsiteY32" fmla="*/ 5249 h 97588"/>
                <a:gd name="connsiteX33" fmla="*/ 40411 w 107556"/>
                <a:gd name="connsiteY33" fmla="*/ 5110 h 97588"/>
                <a:gd name="connsiteX34" fmla="*/ 73429 w 107556"/>
                <a:gd name="connsiteY34" fmla="*/ 25239 h 97588"/>
                <a:gd name="connsiteX35" fmla="*/ 46080 w 107556"/>
                <a:gd name="connsiteY35" fmla="*/ 45506 h 97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556" h="97588">
                  <a:moveTo>
                    <a:pt x="63085" y="47588"/>
                  </a:moveTo>
                  <a:cubicBezTo>
                    <a:pt x="75839" y="44673"/>
                    <a:pt x="88592" y="36483"/>
                    <a:pt x="88592" y="25239"/>
                  </a:cubicBezTo>
                  <a:cubicBezTo>
                    <a:pt x="88592" y="11357"/>
                    <a:pt x="69887" y="113"/>
                    <a:pt x="47922" y="113"/>
                  </a:cubicBezTo>
                  <a:lnTo>
                    <a:pt x="166" y="113"/>
                  </a:lnTo>
                  <a:lnTo>
                    <a:pt x="166" y="5110"/>
                  </a:lnTo>
                  <a:lnTo>
                    <a:pt x="3567" y="5110"/>
                  </a:lnTo>
                  <a:cubicBezTo>
                    <a:pt x="14479" y="5110"/>
                    <a:pt x="14762" y="6499"/>
                    <a:pt x="14762" y="11357"/>
                  </a:cubicBezTo>
                  <a:lnTo>
                    <a:pt x="14762" y="83681"/>
                  </a:lnTo>
                  <a:cubicBezTo>
                    <a:pt x="14762" y="88400"/>
                    <a:pt x="14479" y="89927"/>
                    <a:pt x="3567" y="89927"/>
                  </a:cubicBezTo>
                  <a:lnTo>
                    <a:pt x="166" y="89927"/>
                  </a:lnTo>
                  <a:lnTo>
                    <a:pt x="166" y="94925"/>
                  </a:lnTo>
                  <a:cubicBezTo>
                    <a:pt x="308" y="94925"/>
                    <a:pt x="15329" y="94369"/>
                    <a:pt x="21139" y="94369"/>
                  </a:cubicBezTo>
                  <a:cubicBezTo>
                    <a:pt x="27091" y="94369"/>
                    <a:pt x="35168" y="94647"/>
                    <a:pt x="42254" y="94925"/>
                  </a:cubicBezTo>
                  <a:lnTo>
                    <a:pt x="42254" y="89927"/>
                  </a:lnTo>
                  <a:lnTo>
                    <a:pt x="38853" y="89927"/>
                  </a:lnTo>
                  <a:cubicBezTo>
                    <a:pt x="27941" y="89927"/>
                    <a:pt x="27658" y="88539"/>
                    <a:pt x="27658" y="83681"/>
                  </a:cubicBezTo>
                  <a:lnTo>
                    <a:pt x="27658" y="49393"/>
                  </a:lnTo>
                  <a:lnTo>
                    <a:pt x="46505" y="49393"/>
                  </a:lnTo>
                  <a:cubicBezTo>
                    <a:pt x="49056" y="49393"/>
                    <a:pt x="56424" y="49393"/>
                    <a:pt x="62660" y="55084"/>
                  </a:cubicBezTo>
                  <a:cubicBezTo>
                    <a:pt x="67619" y="59388"/>
                    <a:pt x="67619" y="62858"/>
                    <a:pt x="67619" y="72159"/>
                  </a:cubicBezTo>
                  <a:cubicBezTo>
                    <a:pt x="67619" y="81182"/>
                    <a:pt x="67619" y="86873"/>
                    <a:pt x="74138" y="92148"/>
                  </a:cubicBezTo>
                  <a:cubicBezTo>
                    <a:pt x="80231" y="97007"/>
                    <a:pt x="88592" y="97701"/>
                    <a:pt x="92560" y="97701"/>
                  </a:cubicBezTo>
                  <a:cubicBezTo>
                    <a:pt x="104605" y="97701"/>
                    <a:pt x="107723" y="86457"/>
                    <a:pt x="107723" y="82292"/>
                  </a:cubicBezTo>
                  <a:cubicBezTo>
                    <a:pt x="107723" y="81321"/>
                    <a:pt x="107723" y="79655"/>
                    <a:pt x="105314" y="79655"/>
                  </a:cubicBezTo>
                  <a:cubicBezTo>
                    <a:pt x="103188" y="79655"/>
                    <a:pt x="103047" y="80904"/>
                    <a:pt x="102905" y="82292"/>
                  </a:cubicBezTo>
                  <a:cubicBezTo>
                    <a:pt x="102196" y="90344"/>
                    <a:pt x="97520" y="93814"/>
                    <a:pt x="93127" y="93814"/>
                  </a:cubicBezTo>
                  <a:cubicBezTo>
                    <a:pt x="85050" y="93814"/>
                    <a:pt x="83916" y="85624"/>
                    <a:pt x="82215" y="72992"/>
                  </a:cubicBezTo>
                  <a:cubicBezTo>
                    <a:pt x="80657" y="61886"/>
                    <a:pt x="80231" y="59665"/>
                    <a:pt x="76122" y="55084"/>
                  </a:cubicBezTo>
                  <a:cubicBezTo>
                    <a:pt x="74705" y="53557"/>
                    <a:pt x="70737" y="49948"/>
                    <a:pt x="63085" y="47588"/>
                  </a:cubicBezTo>
                  <a:close/>
                  <a:moveTo>
                    <a:pt x="46080" y="45506"/>
                  </a:moveTo>
                  <a:lnTo>
                    <a:pt x="27658" y="45506"/>
                  </a:lnTo>
                  <a:lnTo>
                    <a:pt x="27658" y="10524"/>
                  </a:lnTo>
                  <a:cubicBezTo>
                    <a:pt x="27658" y="6637"/>
                    <a:pt x="27799" y="5666"/>
                    <a:pt x="31484" y="5249"/>
                  </a:cubicBezTo>
                  <a:cubicBezTo>
                    <a:pt x="32617" y="5110"/>
                    <a:pt x="37436" y="5110"/>
                    <a:pt x="40411" y="5110"/>
                  </a:cubicBezTo>
                  <a:cubicBezTo>
                    <a:pt x="54015" y="5110"/>
                    <a:pt x="73429" y="5110"/>
                    <a:pt x="73429" y="25239"/>
                  </a:cubicBezTo>
                  <a:cubicBezTo>
                    <a:pt x="73429" y="40786"/>
                    <a:pt x="61101" y="45506"/>
                    <a:pt x="46080" y="45506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形状 233">
              <a:extLst>
                <a:ext uri="{FF2B5EF4-FFF2-40B4-BE49-F238E27FC236}">
                  <a16:creationId xmlns:a16="http://schemas.microsoft.com/office/drawing/2014/main" id="{391CDED7-8E3C-2478-ED84-AD62FBD8576F}"/>
                </a:ext>
              </a:extLst>
            </p:cNvPr>
            <p:cNvSpPr/>
            <p:nvPr>
              <p:custDataLst>
                <p:tags r:id="rId414"/>
              </p:custDataLst>
            </p:nvPr>
          </p:nvSpPr>
          <p:spPr>
            <a:xfrm>
              <a:off x="4094244" y="4565753"/>
              <a:ext cx="60792" cy="63300"/>
            </a:xfrm>
            <a:custGeom>
              <a:avLst/>
              <a:gdLst>
                <a:gd name="connsiteX0" fmla="*/ 56997 w 60792"/>
                <a:gd name="connsiteY0" fmla="*/ 30375 h 63300"/>
                <a:gd name="connsiteX1" fmla="*/ 60965 w 60792"/>
                <a:gd name="connsiteY1" fmla="*/ 27321 h 63300"/>
                <a:gd name="connsiteX2" fmla="*/ 32907 w 60792"/>
                <a:gd name="connsiteY2" fmla="*/ 113 h 63300"/>
                <a:gd name="connsiteX3" fmla="*/ 172 w 60792"/>
                <a:gd name="connsiteY3" fmla="*/ 31624 h 63300"/>
                <a:gd name="connsiteX4" fmla="*/ 34749 w 60792"/>
                <a:gd name="connsiteY4" fmla="*/ 63413 h 63300"/>
                <a:gd name="connsiteX5" fmla="*/ 60965 w 60792"/>
                <a:gd name="connsiteY5" fmla="*/ 45367 h 63300"/>
                <a:gd name="connsiteX6" fmla="*/ 58556 w 60792"/>
                <a:gd name="connsiteY6" fmla="*/ 43424 h 63300"/>
                <a:gd name="connsiteX7" fmla="*/ 56005 w 60792"/>
                <a:gd name="connsiteY7" fmla="*/ 45645 h 63300"/>
                <a:gd name="connsiteX8" fmla="*/ 35741 w 60792"/>
                <a:gd name="connsiteY8" fmla="*/ 58971 h 63300"/>
                <a:gd name="connsiteX9" fmla="*/ 18452 w 60792"/>
                <a:gd name="connsiteY9" fmla="*/ 50781 h 63300"/>
                <a:gd name="connsiteX10" fmla="*/ 13067 w 60792"/>
                <a:gd name="connsiteY10" fmla="*/ 30375 h 63300"/>
                <a:gd name="connsiteX11" fmla="*/ 56997 w 60792"/>
                <a:gd name="connsiteY11" fmla="*/ 30375 h 63300"/>
                <a:gd name="connsiteX12" fmla="*/ 13209 w 60792"/>
                <a:gd name="connsiteY12" fmla="*/ 26766 h 63300"/>
                <a:gd name="connsiteX13" fmla="*/ 32907 w 60792"/>
                <a:gd name="connsiteY13" fmla="*/ 4000 h 63300"/>
                <a:gd name="connsiteX14" fmla="*/ 51045 w 60792"/>
                <a:gd name="connsiteY14" fmla="*/ 26766 h 63300"/>
                <a:gd name="connsiteX15" fmla="*/ 13209 w 60792"/>
                <a:gd name="connsiteY15" fmla="*/ 26766 h 6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792" h="63300">
                  <a:moveTo>
                    <a:pt x="56997" y="30375"/>
                  </a:moveTo>
                  <a:cubicBezTo>
                    <a:pt x="59973" y="30375"/>
                    <a:pt x="60965" y="30375"/>
                    <a:pt x="60965" y="27321"/>
                  </a:cubicBezTo>
                  <a:cubicBezTo>
                    <a:pt x="60965" y="15105"/>
                    <a:pt x="54021" y="113"/>
                    <a:pt x="32907" y="113"/>
                  </a:cubicBezTo>
                  <a:cubicBezTo>
                    <a:pt x="14343" y="113"/>
                    <a:pt x="172" y="14550"/>
                    <a:pt x="172" y="31624"/>
                  </a:cubicBezTo>
                  <a:cubicBezTo>
                    <a:pt x="172" y="49254"/>
                    <a:pt x="15902" y="63413"/>
                    <a:pt x="34749" y="63413"/>
                  </a:cubicBezTo>
                  <a:cubicBezTo>
                    <a:pt x="53879" y="63413"/>
                    <a:pt x="60965" y="48421"/>
                    <a:pt x="60965" y="45367"/>
                  </a:cubicBezTo>
                  <a:cubicBezTo>
                    <a:pt x="60965" y="44812"/>
                    <a:pt x="60681" y="43424"/>
                    <a:pt x="58556" y="43424"/>
                  </a:cubicBezTo>
                  <a:cubicBezTo>
                    <a:pt x="56714" y="43424"/>
                    <a:pt x="56430" y="44257"/>
                    <a:pt x="56005" y="45645"/>
                  </a:cubicBezTo>
                  <a:cubicBezTo>
                    <a:pt x="51612" y="56889"/>
                    <a:pt x="40842" y="58971"/>
                    <a:pt x="35741" y="58971"/>
                  </a:cubicBezTo>
                  <a:cubicBezTo>
                    <a:pt x="29080" y="58971"/>
                    <a:pt x="22704" y="56056"/>
                    <a:pt x="18452" y="50781"/>
                  </a:cubicBezTo>
                  <a:cubicBezTo>
                    <a:pt x="13209" y="44257"/>
                    <a:pt x="13067" y="35789"/>
                    <a:pt x="13067" y="30375"/>
                  </a:cubicBezTo>
                  <a:lnTo>
                    <a:pt x="56997" y="30375"/>
                  </a:lnTo>
                  <a:close/>
                  <a:moveTo>
                    <a:pt x="13209" y="26766"/>
                  </a:moveTo>
                  <a:cubicBezTo>
                    <a:pt x="14768" y="7193"/>
                    <a:pt x="27522" y="4000"/>
                    <a:pt x="32907" y="4000"/>
                  </a:cubicBezTo>
                  <a:cubicBezTo>
                    <a:pt x="50337" y="4000"/>
                    <a:pt x="50904" y="23295"/>
                    <a:pt x="51045" y="26766"/>
                  </a:cubicBezTo>
                  <a:lnTo>
                    <a:pt x="13209" y="2676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形状 234">
              <a:extLst>
                <a:ext uri="{FF2B5EF4-FFF2-40B4-BE49-F238E27FC236}">
                  <a16:creationId xmlns:a16="http://schemas.microsoft.com/office/drawing/2014/main" id="{B8EEECCB-5D9A-CC85-22CC-0154127FE4A0}"/>
                </a:ext>
              </a:extLst>
            </p:cNvPr>
            <p:cNvSpPr/>
            <p:nvPr>
              <p:custDataLst>
                <p:tags r:id="rId415"/>
              </p:custDataLst>
            </p:nvPr>
          </p:nvSpPr>
          <p:spPr>
            <a:xfrm>
              <a:off x="4176993" y="4523553"/>
              <a:ext cx="36844" cy="138677"/>
            </a:xfrm>
            <a:custGeom>
              <a:avLst/>
              <a:gdLst>
                <a:gd name="connsiteX0" fmla="*/ 34186 w 36844"/>
                <a:gd name="connsiteY0" fmla="*/ 113 h 138677"/>
                <a:gd name="connsiteX1" fmla="*/ 175 w 36844"/>
                <a:gd name="connsiteY1" fmla="*/ 69382 h 138677"/>
                <a:gd name="connsiteX2" fmla="*/ 34186 w 36844"/>
                <a:gd name="connsiteY2" fmla="*/ 138791 h 138677"/>
                <a:gd name="connsiteX3" fmla="*/ 37020 w 36844"/>
                <a:gd name="connsiteY3" fmla="*/ 137125 h 138677"/>
                <a:gd name="connsiteX4" fmla="*/ 35603 w 36844"/>
                <a:gd name="connsiteY4" fmla="*/ 135043 h 138677"/>
                <a:gd name="connsiteX5" fmla="*/ 9812 w 36844"/>
                <a:gd name="connsiteY5" fmla="*/ 69521 h 138677"/>
                <a:gd name="connsiteX6" fmla="*/ 36028 w 36844"/>
                <a:gd name="connsiteY6" fmla="*/ 3445 h 138677"/>
                <a:gd name="connsiteX7" fmla="*/ 37020 w 36844"/>
                <a:gd name="connsiteY7" fmla="*/ 1779 h 138677"/>
                <a:gd name="connsiteX8" fmla="*/ 34186 w 36844"/>
                <a:gd name="connsiteY8" fmla="*/ 113 h 13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" h="138677">
                  <a:moveTo>
                    <a:pt x="34186" y="113"/>
                  </a:moveTo>
                  <a:cubicBezTo>
                    <a:pt x="7261" y="18714"/>
                    <a:pt x="175" y="48143"/>
                    <a:pt x="175" y="69382"/>
                  </a:cubicBezTo>
                  <a:cubicBezTo>
                    <a:pt x="175" y="88956"/>
                    <a:pt x="6127" y="119356"/>
                    <a:pt x="34186" y="138791"/>
                  </a:cubicBezTo>
                  <a:cubicBezTo>
                    <a:pt x="35319" y="138791"/>
                    <a:pt x="37020" y="138791"/>
                    <a:pt x="37020" y="137125"/>
                  </a:cubicBezTo>
                  <a:cubicBezTo>
                    <a:pt x="37020" y="136292"/>
                    <a:pt x="36595" y="136014"/>
                    <a:pt x="35603" y="135043"/>
                  </a:cubicBezTo>
                  <a:cubicBezTo>
                    <a:pt x="16755" y="118385"/>
                    <a:pt x="9812" y="94786"/>
                    <a:pt x="9812" y="69521"/>
                  </a:cubicBezTo>
                  <a:cubicBezTo>
                    <a:pt x="9812" y="32041"/>
                    <a:pt x="24408" y="13717"/>
                    <a:pt x="36028" y="3445"/>
                  </a:cubicBezTo>
                  <a:cubicBezTo>
                    <a:pt x="36595" y="2889"/>
                    <a:pt x="37020" y="2473"/>
                    <a:pt x="37020" y="1779"/>
                  </a:cubicBezTo>
                  <a:cubicBezTo>
                    <a:pt x="37020" y="113"/>
                    <a:pt x="35319" y="113"/>
                    <a:pt x="34186" y="113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形状 235">
              <a:extLst>
                <a:ext uri="{FF2B5EF4-FFF2-40B4-BE49-F238E27FC236}">
                  <a16:creationId xmlns:a16="http://schemas.microsoft.com/office/drawing/2014/main" id="{4BC4E753-C54C-F60F-FC71-A04D926D4E2B}"/>
                </a:ext>
              </a:extLst>
            </p:cNvPr>
            <p:cNvSpPr/>
            <p:nvPr>
              <p:custDataLst>
                <p:tags r:id="rId416"/>
              </p:custDataLst>
            </p:nvPr>
          </p:nvSpPr>
          <p:spPr>
            <a:xfrm>
              <a:off x="4234446" y="4532853"/>
              <a:ext cx="151061" cy="94811"/>
            </a:xfrm>
            <a:custGeom>
              <a:avLst/>
              <a:gdLst>
                <a:gd name="connsiteX0" fmla="*/ 134377 w 151061"/>
                <a:gd name="connsiteY0" fmla="*/ 11357 h 94811"/>
                <a:gd name="connsiteX1" fmla="*/ 146422 w 151061"/>
                <a:gd name="connsiteY1" fmla="*/ 5110 h 94811"/>
                <a:gd name="connsiteX2" fmla="*/ 151240 w 151061"/>
                <a:gd name="connsiteY2" fmla="*/ 2195 h 94811"/>
                <a:gd name="connsiteX3" fmla="*/ 146989 w 151061"/>
                <a:gd name="connsiteY3" fmla="*/ 113 h 94811"/>
                <a:gd name="connsiteX4" fmla="*/ 127716 w 151061"/>
                <a:gd name="connsiteY4" fmla="*/ 113 h 94811"/>
                <a:gd name="connsiteX5" fmla="*/ 121623 w 151061"/>
                <a:gd name="connsiteY5" fmla="*/ 2889 h 94811"/>
                <a:gd name="connsiteX6" fmla="*/ 66923 w 151061"/>
                <a:gd name="connsiteY6" fmla="*/ 82015 h 94811"/>
                <a:gd name="connsiteX7" fmla="*/ 52894 w 151061"/>
                <a:gd name="connsiteY7" fmla="*/ 3861 h 94811"/>
                <a:gd name="connsiteX8" fmla="*/ 47934 w 151061"/>
                <a:gd name="connsiteY8" fmla="*/ 113 h 94811"/>
                <a:gd name="connsiteX9" fmla="*/ 27670 w 151061"/>
                <a:gd name="connsiteY9" fmla="*/ 113 h 94811"/>
                <a:gd name="connsiteX10" fmla="*/ 22994 w 151061"/>
                <a:gd name="connsiteY10" fmla="*/ 3167 h 94811"/>
                <a:gd name="connsiteX11" fmla="*/ 27812 w 151061"/>
                <a:gd name="connsiteY11" fmla="*/ 5110 h 94811"/>
                <a:gd name="connsiteX12" fmla="*/ 33197 w 151061"/>
                <a:gd name="connsiteY12" fmla="*/ 5388 h 94811"/>
                <a:gd name="connsiteX13" fmla="*/ 36314 w 151061"/>
                <a:gd name="connsiteY13" fmla="*/ 7331 h 94811"/>
                <a:gd name="connsiteX14" fmla="*/ 35747 w 151061"/>
                <a:gd name="connsiteY14" fmla="*/ 10385 h 94811"/>
                <a:gd name="connsiteX15" fmla="*/ 17892 w 151061"/>
                <a:gd name="connsiteY15" fmla="*/ 80071 h 94811"/>
                <a:gd name="connsiteX16" fmla="*/ 3154 w 151061"/>
                <a:gd name="connsiteY16" fmla="*/ 89927 h 94811"/>
                <a:gd name="connsiteX17" fmla="*/ 179 w 151061"/>
                <a:gd name="connsiteY17" fmla="*/ 92981 h 94811"/>
                <a:gd name="connsiteX18" fmla="*/ 2304 w 151061"/>
                <a:gd name="connsiteY18" fmla="*/ 94925 h 94811"/>
                <a:gd name="connsiteX19" fmla="*/ 17042 w 151061"/>
                <a:gd name="connsiteY19" fmla="*/ 94369 h 94811"/>
                <a:gd name="connsiteX20" fmla="*/ 32063 w 151061"/>
                <a:gd name="connsiteY20" fmla="*/ 94925 h 94811"/>
                <a:gd name="connsiteX21" fmla="*/ 34897 w 151061"/>
                <a:gd name="connsiteY21" fmla="*/ 91871 h 94811"/>
                <a:gd name="connsiteX22" fmla="*/ 31780 w 151061"/>
                <a:gd name="connsiteY22" fmla="*/ 89927 h 94811"/>
                <a:gd name="connsiteX23" fmla="*/ 22710 w 151061"/>
                <a:gd name="connsiteY23" fmla="*/ 84097 h 94811"/>
                <a:gd name="connsiteX24" fmla="*/ 23277 w 151061"/>
                <a:gd name="connsiteY24" fmla="*/ 80627 h 94811"/>
                <a:gd name="connsiteX25" fmla="*/ 42124 w 151061"/>
                <a:gd name="connsiteY25" fmla="*/ 6776 h 94811"/>
                <a:gd name="connsiteX26" fmla="*/ 42266 w 151061"/>
                <a:gd name="connsiteY26" fmla="*/ 6776 h 94811"/>
                <a:gd name="connsiteX27" fmla="*/ 57429 w 151061"/>
                <a:gd name="connsiteY27" fmla="*/ 91177 h 94811"/>
                <a:gd name="connsiteX28" fmla="*/ 60263 w 151061"/>
                <a:gd name="connsiteY28" fmla="*/ 94925 h 94811"/>
                <a:gd name="connsiteX29" fmla="*/ 64373 w 151061"/>
                <a:gd name="connsiteY29" fmla="*/ 91871 h 94811"/>
                <a:gd name="connsiteX30" fmla="*/ 123890 w 151061"/>
                <a:gd name="connsiteY30" fmla="*/ 5388 h 94811"/>
                <a:gd name="connsiteX31" fmla="*/ 124032 w 151061"/>
                <a:gd name="connsiteY31" fmla="*/ 5527 h 94811"/>
                <a:gd name="connsiteX32" fmla="*/ 104051 w 151061"/>
                <a:gd name="connsiteY32" fmla="*/ 84097 h 94811"/>
                <a:gd name="connsiteX33" fmla="*/ 91581 w 151061"/>
                <a:gd name="connsiteY33" fmla="*/ 89927 h 94811"/>
                <a:gd name="connsiteX34" fmla="*/ 87329 w 151061"/>
                <a:gd name="connsiteY34" fmla="*/ 92981 h 94811"/>
                <a:gd name="connsiteX35" fmla="*/ 89597 w 151061"/>
                <a:gd name="connsiteY35" fmla="*/ 94925 h 94811"/>
                <a:gd name="connsiteX36" fmla="*/ 98383 w 151061"/>
                <a:gd name="connsiteY36" fmla="*/ 94508 h 94811"/>
                <a:gd name="connsiteX37" fmla="*/ 107310 w 151061"/>
                <a:gd name="connsiteY37" fmla="*/ 94369 h 94811"/>
                <a:gd name="connsiteX38" fmla="*/ 125307 w 151061"/>
                <a:gd name="connsiteY38" fmla="*/ 94925 h 94811"/>
                <a:gd name="connsiteX39" fmla="*/ 128283 w 151061"/>
                <a:gd name="connsiteY39" fmla="*/ 91871 h 94811"/>
                <a:gd name="connsiteX40" fmla="*/ 123748 w 151061"/>
                <a:gd name="connsiteY40" fmla="*/ 89927 h 94811"/>
                <a:gd name="connsiteX41" fmla="*/ 118364 w 151061"/>
                <a:gd name="connsiteY41" fmla="*/ 89650 h 94811"/>
                <a:gd name="connsiteX42" fmla="*/ 115104 w 151061"/>
                <a:gd name="connsiteY42" fmla="*/ 87567 h 94811"/>
                <a:gd name="connsiteX43" fmla="*/ 115671 w 151061"/>
                <a:gd name="connsiteY43" fmla="*/ 84513 h 94811"/>
                <a:gd name="connsiteX44" fmla="*/ 134377 w 151061"/>
                <a:gd name="connsiteY44" fmla="*/ 11357 h 9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1061" h="94811">
                  <a:moveTo>
                    <a:pt x="134377" y="11357"/>
                  </a:moveTo>
                  <a:cubicBezTo>
                    <a:pt x="135652" y="6221"/>
                    <a:pt x="135935" y="5110"/>
                    <a:pt x="146422" y="5110"/>
                  </a:cubicBezTo>
                  <a:cubicBezTo>
                    <a:pt x="149398" y="5110"/>
                    <a:pt x="151240" y="5110"/>
                    <a:pt x="151240" y="2195"/>
                  </a:cubicBezTo>
                  <a:cubicBezTo>
                    <a:pt x="151240" y="113"/>
                    <a:pt x="149539" y="113"/>
                    <a:pt x="146989" y="113"/>
                  </a:cubicBezTo>
                  <a:lnTo>
                    <a:pt x="127716" y="113"/>
                  </a:lnTo>
                  <a:cubicBezTo>
                    <a:pt x="123607" y="113"/>
                    <a:pt x="123465" y="252"/>
                    <a:pt x="121623" y="2889"/>
                  </a:cubicBezTo>
                  <a:lnTo>
                    <a:pt x="66923" y="82015"/>
                  </a:lnTo>
                  <a:lnTo>
                    <a:pt x="52894" y="3861"/>
                  </a:lnTo>
                  <a:cubicBezTo>
                    <a:pt x="52186" y="252"/>
                    <a:pt x="52186" y="113"/>
                    <a:pt x="47934" y="113"/>
                  </a:cubicBezTo>
                  <a:lnTo>
                    <a:pt x="27670" y="113"/>
                  </a:lnTo>
                  <a:cubicBezTo>
                    <a:pt x="24836" y="113"/>
                    <a:pt x="22994" y="113"/>
                    <a:pt x="22994" y="3167"/>
                  </a:cubicBezTo>
                  <a:cubicBezTo>
                    <a:pt x="22994" y="5110"/>
                    <a:pt x="24694" y="5110"/>
                    <a:pt x="27812" y="5110"/>
                  </a:cubicBezTo>
                  <a:cubicBezTo>
                    <a:pt x="30079" y="5110"/>
                    <a:pt x="30646" y="5110"/>
                    <a:pt x="33197" y="5388"/>
                  </a:cubicBezTo>
                  <a:cubicBezTo>
                    <a:pt x="36031" y="5666"/>
                    <a:pt x="36314" y="5943"/>
                    <a:pt x="36314" y="7331"/>
                  </a:cubicBezTo>
                  <a:cubicBezTo>
                    <a:pt x="36314" y="7470"/>
                    <a:pt x="36314" y="8303"/>
                    <a:pt x="35747" y="10385"/>
                  </a:cubicBezTo>
                  <a:lnTo>
                    <a:pt x="17892" y="80071"/>
                  </a:lnTo>
                  <a:cubicBezTo>
                    <a:pt x="16617" y="84791"/>
                    <a:pt x="14491" y="89511"/>
                    <a:pt x="3154" y="89927"/>
                  </a:cubicBezTo>
                  <a:cubicBezTo>
                    <a:pt x="2021" y="89927"/>
                    <a:pt x="179" y="90066"/>
                    <a:pt x="179" y="92981"/>
                  </a:cubicBezTo>
                  <a:cubicBezTo>
                    <a:pt x="179" y="93120"/>
                    <a:pt x="320" y="94925"/>
                    <a:pt x="2304" y="94925"/>
                  </a:cubicBezTo>
                  <a:cubicBezTo>
                    <a:pt x="6555" y="94925"/>
                    <a:pt x="12507" y="94369"/>
                    <a:pt x="17042" y="94369"/>
                  </a:cubicBezTo>
                  <a:cubicBezTo>
                    <a:pt x="20443" y="94369"/>
                    <a:pt x="28662" y="94925"/>
                    <a:pt x="32063" y="94925"/>
                  </a:cubicBezTo>
                  <a:cubicBezTo>
                    <a:pt x="32772" y="94925"/>
                    <a:pt x="34897" y="94925"/>
                    <a:pt x="34897" y="91871"/>
                  </a:cubicBezTo>
                  <a:cubicBezTo>
                    <a:pt x="34897" y="90066"/>
                    <a:pt x="33055" y="89927"/>
                    <a:pt x="31780" y="89927"/>
                  </a:cubicBezTo>
                  <a:cubicBezTo>
                    <a:pt x="22710" y="89650"/>
                    <a:pt x="22710" y="86040"/>
                    <a:pt x="22710" y="84097"/>
                  </a:cubicBezTo>
                  <a:cubicBezTo>
                    <a:pt x="22710" y="83542"/>
                    <a:pt x="22710" y="82848"/>
                    <a:pt x="23277" y="80627"/>
                  </a:cubicBezTo>
                  <a:lnTo>
                    <a:pt x="42124" y="6776"/>
                  </a:lnTo>
                  <a:lnTo>
                    <a:pt x="42266" y="6776"/>
                  </a:lnTo>
                  <a:lnTo>
                    <a:pt x="57429" y="91177"/>
                  </a:lnTo>
                  <a:cubicBezTo>
                    <a:pt x="57854" y="93675"/>
                    <a:pt x="58137" y="94925"/>
                    <a:pt x="60263" y="94925"/>
                  </a:cubicBezTo>
                  <a:cubicBezTo>
                    <a:pt x="62247" y="94925"/>
                    <a:pt x="63381" y="93398"/>
                    <a:pt x="64373" y="91871"/>
                  </a:cubicBezTo>
                  <a:lnTo>
                    <a:pt x="123890" y="5388"/>
                  </a:lnTo>
                  <a:lnTo>
                    <a:pt x="124032" y="5527"/>
                  </a:lnTo>
                  <a:lnTo>
                    <a:pt x="104051" y="84097"/>
                  </a:lnTo>
                  <a:cubicBezTo>
                    <a:pt x="102917" y="88817"/>
                    <a:pt x="102634" y="89927"/>
                    <a:pt x="91581" y="89927"/>
                  </a:cubicBezTo>
                  <a:cubicBezTo>
                    <a:pt x="89030" y="89927"/>
                    <a:pt x="87329" y="89927"/>
                    <a:pt x="87329" y="92981"/>
                  </a:cubicBezTo>
                  <a:cubicBezTo>
                    <a:pt x="87329" y="93120"/>
                    <a:pt x="87329" y="94925"/>
                    <a:pt x="89597" y="94925"/>
                  </a:cubicBezTo>
                  <a:cubicBezTo>
                    <a:pt x="92289" y="94925"/>
                    <a:pt x="95548" y="94508"/>
                    <a:pt x="98383" y="94508"/>
                  </a:cubicBezTo>
                  <a:cubicBezTo>
                    <a:pt x="101217" y="94508"/>
                    <a:pt x="104476" y="94369"/>
                    <a:pt x="107310" y="94369"/>
                  </a:cubicBezTo>
                  <a:cubicBezTo>
                    <a:pt x="111278" y="94369"/>
                    <a:pt x="121339" y="94925"/>
                    <a:pt x="125307" y="94925"/>
                  </a:cubicBezTo>
                  <a:cubicBezTo>
                    <a:pt x="126158" y="94925"/>
                    <a:pt x="128283" y="94925"/>
                    <a:pt x="128283" y="91871"/>
                  </a:cubicBezTo>
                  <a:cubicBezTo>
                    <a:pt x="128283" y="89927"/>
                    <a:pt x="126583" y="89927"/>
                    <a:pt x="123748" y="89927"/>
                  </a:cubicBezTo>
                  <a:cubicBezTo>
                    <a:pt x="123607" y="89927"/>
                    <a:pt x="120914" y="89927"/>
                    <a:pt x="118364" y="89650"/>
                  </a:cubicBezTo>
                  <a:cubicBezTo>
                    <a:pt x="115104" y="89372"/>
                    <a:pt x="115104" y="88956"/>
                    <a:pt x="115104" y="87567"/>
                  </a:cubicBezTo>
                  <a:cubicBezTo>
                    <a:pt x="115104" y="86734"/>
                    <a:pt x="115529" y="85346"/>
                    <a:pt x="115671" y="84513"/>
                  </a:cubicBezTo>
                  <a:lnTo>
                    <a:pt x="134377" y="1135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形状 236">
              <a:extLst>
                <a:ext uri="{FF2B5EF4-FFF2-40B4-BE49-F238E27FC236}">
                  <a16:creationId xmlns:a16="http://schemas.microsoft.com/office/drawing/2014/main" id="{BFDB5079-C029-FA94-7FCB-398B3E84B1B0}"/>
                </a:ext>
              </a:extLst>
            </p:cNvPr>
            <p:cNvSpPr/>
            <p:nvPr>
              <p:custDataLst>
                <p:tags r:id="rId417"/>
              </p:custDataLst>
            </p:nvPr>
          </p:nvSpPr>
          <p:spPr>
            <a:xfrm>
              <a:off x="4402743" y="4501782"/>
              <a:ext cx="50407" cy="66037"/>
            </a:xfrm>
            <a:custGeom>
              <a:avLst/>
              <a:gdLst>
                <a:gd name="connsiteX0" fmla="*/ 50595 w 50407"/>
                <a:gd name="connsiteY0" fmla="*/ 47010 h 66037"/>
                <a:gd name="connsiteX1" fmla="*/ 46343 w 50407"/>
                <a:gd name="connsiteY1" fmla="*/ 47010 h 66037"/>
                <a:gd name="connsiteX2" fmla="*/ 43408 w 50407"/>
                <a:gd name="connsiteY2" fmla="*/ 56033 h 66037"/>
                <a:gd name="connsiteX3" fmla="*/ 32577 w 50407"/>
                <a:gd name="connsiteY3" fmla="*/ 56628 h 66037"/>
                <a:gd name="connsiteX4" fmla="*/ 12738 w 50407"/>
                <a:gd name="connsiteY4" fmla="*/ 56628 h 66037"/>
                <a:gd name="connsiteX5" fmla="*/ 32982 w 50407"/>
                <a:gd name="connsiteY5" fmla="*/ 42251 h 66037"/>
                <a:gd name="connsiteX6" fmla="*/ 50595 w 50407"/>
                <a:gd name="connsiteY6" fmla="*/ 19842 h 66037"/>
                <a:gd name="connsiteX7" fmla="*/ 23873 w 50407"/>
                <a:gd name="connsiteY7" fmla="*/ 110 h 66037"/>
                <a:gd name="connsiteX8" fmla="*/ 187 w 50407"/>
                <a:gd name="connsiteY8" fmla="*/ 17561 h 66037"/>
                <a:gd name="connsiteX9" fmla="*/ 6058 w 50407"/>
                <a:gd name="connsiteY9" fmla="*/ 23610 h 66037"/>
                <a:gd name="connsiteX10" fmla="*/ 12030 w 50407"/>
                <a:gd name="connsiteY10" fmla="*/ 17759 h 66037"/>
                <a:gd name="connsiteX11" fmla="*/ 6260 w 50407"/>
                <a:gd name="connsiteY11" fmla="*/ 11909 h 66037"/>
                <a:gd name="connsiteX12" fmla="*/ 21747 w 50407"/>
                <a:gd name="connsiteY12" fmla="*/ 4473 h 66037"/>
                <a:gd name="connsiteX13" fmla="*/ 39764 w 50407"/>
                <a:gd name="connsiteY13" fmla="*/ 19941 h 66037"/>
                <a:gd name="connsiteX14" fmla="*/ 26099 w 50407"/>
                <a:gd name="connsiteY14" fmla="*/ 41061 h 66037"/>
                <a:gd name="connsiteX15" fmla="*/ 1402 w 50407"/>
                <a:gd name="connsiteY15" fmla="*/ 61586 h 66037"/>
                <a:gd name="connsiteX16" fmla="*/ 187 w 50407"/>
                <a:gd name="connsiteY16" fmla="*/ 63172 h 66037"/>
                <a:gd name="connsiteX17" fmla="*/ 187 w 50407"/>
                <a:gd name="connsiteY17" fmla="*/ 66147 h 66037"/>
                <a:gd name="connsiteX18" fmla="*/ 47254 w 50407"/>
                <a:gd name="connsiteY18" fmla="*/ 66147 h 66037"/>
                <a:gd name="connsiteX19" fmla="*/ 50595 w 50407"/>
                <a:gd name="connsiteY19" fmla="*/ 47010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6037">
                  <a:moveTo>
                    <a:pt x="50595" y="47010"/>
                  </a:moveTo>
                  <a:lnTo>
                    <a:pt x="46343" y="47010"/>
                  </a:lnTo>
                  <a:cubicBezTo>
                    <a:pt x="46040" y="48894"/>
                    <a:pt x="45028" y="55042"/>
                    <a:pt x="43408" y="56033"/>
                  </a:cubicBezTo>
                  <a:cubicBezTo>
                    <a:pt x="42598" y="56628"/>
                    <a:pt x="34096" y="56628"/>
                    <a:pt x="32577" y="56628"/>
                  </a:cubicBezTo>
                  <a:lnTo>
                    <a:pt x="12738" y="56628"/>
                  </a:lnTo>
                  <a:cubicBezTo>
                    <a:pt x="19419" y="51770"/>
                    <a:pt x="26909" y="46217"/>
                    <a:pt x="32982" y="42251"/>
                  </a:cubicBezTo>
                  <a:cubicBezTo>
                    <a:pt x="42092" y="36103"/>
                    <a:pt x="50595" y="30352"/>
                    <a:pt x="50595" y="19842"/>
                  </a:cubicBezTo>
                  <a:cubicBezTo>
                    <a:pt x="50595" y="7150"/>
                    <a:pt x="38347" y="110"/>
                    <a:pt x="23873" y="110"/>
                  </a:cubicBezTo>
                  <a:cubicBezTo>
                    <a:pt x="10208" y="110"/>
                    <a:pt x="187" y="7844"/>
                    <a:pt x="187" y="17561"/>
                  </a:cubicBezTo>
                  <a:cubicBezTo>
                    <a:pt x="187" y="22717"/>
                    <a:pt x="4641" y="23610"/>
                    <a:pt x="6058" y="23610"/>
                  </a:cubicBezTo>
                  <a:cubicBezTo>
                    <a:pt x="8791" y="23610"/>
                    <a:pt x="12030" y="21825"/>
                    <a:pt x="12030" y="17759"/>
                  </a:cubicBezTo>
                  <a:cubicBezTo>
                    <a:pt x="12030" y="14190"/>
                    <a:pt x="9398" y="12207"/>
                    <a:pt x="6260" y="11909"/>
                  </a:cubicBezTo>
                  <a:cubicBezTo>
                    <a:pt x="9094" y="7447"/>
                    <a:pt x="14965" y="4473"/>
                    <a:pt x="21747" y="4473"/>
                  </a:cubicBezTo>
                  <a:cubicBezTo>
                    <a:pt x="31565" y="4473"/>
                    <a:pt x="39764" y="10224"/>
                    <a:pt x="39764" y="19941"/>
                  </a:cubicBezTo>
                  <a:cubicBezTo>
                    <a:pt x="39764" y="28270"/>
                    <a:pt x="33893" y="34616"/>
                    <a:pt x="26099" y="41061"/>
                  </a:cubicBezTo>
                  <a:lnTo>
                    <a:pt x="1402" y="61586"/>
                  </a:lnTo>
                  <a:cubicBezTo>
                    <a:pt x="389" y="62478"/>
                    <a:pt x="288" y="62478"/>
                    <a:pt x="187" y="63172"/>
                  </a:cubicBezTo>
                  <a:lnTo>
                    <a:pt x="187" y="66147"/>
                  </a:lnTo>
                  <a:lnTo>
                    <a:pt x="47254" y="66147"/>
                  </a:lnTo>
                  <a:lnTo>
                    <a:pt x="50595" y="4701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形状 237">
              <a:extLst>
                <a:ext uri="{FF2B5EF4-FFF2-40B4-BE49-F238E27FC236}">
                  <a16:creationId xmlns:a16="http://schemas.microsoft.com/office/drawing/2014/main" id="{EE7A9BA5-F437-ED37-20F3-B9765D7BF76B}"/>
                </a:ext>
              </a:extLst>
            </p:cNvPr>
            <p:cNvSpPr/>
            <p:nvPr>
              <p:custDataLst>
                <p:tags r:id="rId418"/>
              </p:custDataLst>
            </p:nvPr>
          </p:nvSpPr>
          <p:spPr>
            <a:xfrm>
              <a:off x="4390583" y="4599604"/>
              <a:ext cx="85025" cy="67722"/>
            </a:xfrm>
            <a:custGeom>
              <a:avLst/>
              <a:gdLst>
                <a:gd name="connsiteX0" fmla="*/ 13041 w 85025"/>
                <a:gd name="connsiteY0" fmla="*/ 59608 h 67722"/>
                <a:gd name="connsiteX1" fmla="*/ 4437 w 85025"/>
                <a:gd name="connsiteY1" fmla="*/ 63376 h 67722"/>
                <a:gd name="connsiteX2" fmla="*/ 186 w 85025"/>
                <a:gd name="connsiteY2" fmla="*/ 66152 h 67722"/>
                <a:gd name="connsiteX3" fmla="*/ 3526 w 85025"/>
                <a:gd name="connsiteY3" fmla="*/ 67838 h 67722"/>
                <a:gd name="connsiteX4" fmla="*/ 47557 w 85025"/>
                <a:gd name="connsiteY4" fmla="*/ 67838 h 67722"/>
                <a:gd name="connsiteX5" fmla="*/ 80555 w 85025"/>
                <a:gd name="connsiteY5" fmla="*/ 46817 h 67722"/>
                <a:gd name="connsiteX6" fmla="*/ 60918 w 85025"/>
                <a:gd name="connsiteY6" fmla="*/ 32340 h 67722"/>
                <a:gd name="connsiteX7" fmla="*/ 85211 w 85025"/>
                <a:gd name="connsiteY7" fmla="*/ 14592 h 67722"/>
                <a:gd name="connsiteX8" fmla="*/ 61425 w 85025"/>
                <a:gd name="connsiteY8" fmla="*/ 115 h 67722"/>
                <a:gd name="connsiteX9" fmla="*/ 19924 w 85025"/>
                <a:gd name="connsiteY9" fmla="*/ 115 h 67722"/>
                <a:gd name="connsiteX10" fmla="*/ 16381 w 85025"/>
                <a:gd name="connsiteY10" fmla="*/ 2891 h 67722"/>
                <a:gd name="connsiteX11" fmla="*/ 20127 w 85025"/>
                <a:gd name="connsiteY11" fmla="*/ 4577 h 67722"/>
                <a:gd name="connsiteX12" fmla="*/ 26605 w 85025"/>
                <a:gd name="connsiteY12" fmla="*/ 5172 h 67722"/>
                <a:gd name="connsiteX13" fmla="*/ 26301 w 85025"/>
                <a:gd name="connsiteY13" fmla="*/ 7651 h 67722"/>
                <a:gd name="connsiteX14" fmla="*/ 13041 w 85025"/>
                <a:gd name="connsiteY14" fmla="*/ 59608 h 67722"/>
                <a:gd name="connsiteX15" fmla="*/ 30147 w 85025"/>
                <a:gd name="connsiteY15" fmla="*/ 30952 h 67722"/>
                <a:gd name="connsiteX16" fmla="*/ 36018 w 85025"/>
                <a:gd name="connsiteY16" fmla="*/ 7849 h 67722"/>
                <a:gd name="connsiteX17" fmla="*/ 41079 w 85025"/>
                <a:gd name="connsiteY17" fmla="*/ 4577 h 67722"/>
                <a:gd name="connsiteX18" fmla="*/ 59603 w 85025"/>
                <a:gd name="connsiteY18" fmla="*/ 4577 h 67722"/>
                <a:gd name="connsiteX19" fmla="*/ 74381 w 85025"/>
                <a:gd name="connsiteY19" fmla="*/ 14889 h 67722"/>
                <a:gd name="connsiteX20" fmla="*/ 49278 w 85025"/>
                <a:gd name="connsiteY20" fmla="*/ 30952 h 67722"/>
                <a:gd name="connsiteX21" fmla="*/ 30147 w 85025"/>
                <a:gd name="connsiteY21" fmla="*/ 30952 h 67722"/>
                <a:gd name="connsiteX22" fmla="*/ 25289 w 85025"/>
                <a:gd name="connsiteY22" fmla="*/ 63376 h 67722"/>
                <a:gd name="connsiteX23" fmla="*/ 22050 w 85025"/>
                <a:gd name="connsiteY23" fmla="*/ 63177 h 67722"/>
                <a:gd name="connsiteX24" fmla="*/ 22353 w 85025"/>
                <a:gd name="connsiteY24" fmla="*/ 61393 h 67722"/>
                <a:gd name="connsiteX25" fmla="*/ 29236 w 85025"/>
                <a:gd name="connsiteY25" fmla="*/ 34323 h 67722"/>
                <a:gd name="connsiteX26" fmla="*/ 53934 w 85025"/>
                <a:gd name="connsiteY26" fmla="*/ 34323 h 67722"/>
                <a:gd name="connsiteX27" fmla="*/ 69421 w 85025"/>
                <a:gd name="connsiteY27" fmla="*/ 46420 h 67722"/>
                <a:gd name="connsiteX28" fmla="*/ 44824 w 85025"/>
                <a:gd name="connsiteY28" fmla="*/ 63376 h 67722"/>
                <a:gd name="connsiteX29" fmla="*/ 25289 w 85025"/>
                <a:gd name="connsiteY29" fmla="*/ 63376 h 67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5025" h="67722">
                  <a:moveTo>
                    <a:pt x="13041" y="59608"/>
                  </a:moveTo>
                  <a:cubicBezTo>
                    <a:pt x="12231" y="62582"/>
                    <a:pt x="12130" y="63376"/>
                    <a:pt x="4437" y="63376"/>
                  </a:cubicBezTo>
                  <a:cubicBezTo>
                    <a:pt x="1806" y="63376"/>
                    <a:pt x="186" y="63376"/>
                    <a:pt x="186" y="66152"/>
                  </a:cubicBezTo>
                  <a:cubicBezTo>
                    <a:pt x="186" y="67838"/>
                    <a:pt x="1806" y="67838"/>
                    <a:pt x="3526" y="67838"/>
                  </a:cubicBezTo>
                  <a:lnTo>
                    <a:pt x="47557" y="67838"/>
                  </a:lnTo>
                  <a:cubicBezTo>
                    <a:pt x="65777" y="67838"/>
                    <a:pt x="80555" y="56732"/>
                    <a:pt x="80555" y="46817"/>
                  </a:cubicBezTo>
                  <a:cubicBezTo>
                    <a:pt x="80555" y="40669"/>
                    <a:pt x="74684" y="34026"/>
                    <a:pt x="60918" y="32340"/>
                  </a:cubicBezTo>
                  <a:cubicBezTo>
                    <a:pt x="70939" y="31051"/>
                    <a:pt x="85211" y="24507"/>
                    <a:pt x="85211" y="14592"/>
                  </a:cubicBezTo>
                  <a:cubicBezTo>
                    <a:pt x="85211" y="6263"/>
                    <a:pt x="75191" y="115"/>
                    <a:pt x="61425" y="115"/>
                  </a:cubicBezTo>
                  <a:lnTo>
                    <a:pt x="19924" y="115"/>
                  </a:lnTo>
                  <a:cubicBezTo>
                    <a:pt x="18001" y="115"/>
                    <a:pt x="16381" y="115"/>
                    <a:pt x="16381" y="2891"/>
                  </a:cubicBezTo>
                  <a:cubicBezTo>
                    <a:pt x="16381" y="4577"/>
                    <a:pt x="17697" y="4577"/>
                    <a:pt x="20127" y="4577"/>
                  </a:cubicBezTo>
                  <a:cubicBezTo>
                    <a:pt x="21139" y="4577"/>
                    <a:pt x="24479" y="4577"/>
                    <a:pt x="26605" y="5172"/>
                  </a:cubicBezTo>
                  <a:cubicBezTo>
                    <a:pt x="26605" y="6362"/>
                    <a:pt x="26605" y="6560"/>
                    <a:pt x="26301" y="7651"/>
                  </a:cubicBezTo>
                  <a:lnTo>
                    <a:pt x="13041" y="59608"/>
                  </a:lnTo>
                  <a:close/>
                  <a:moveTo>
                    <a:pt x="30147" y="30952"/>
                  </a:moveTo>
                  <a:lnTo>
                    <a:pt x="36018" y="7849"/>
                  </a:lnTo>
                  <a:cubicBezTo>
                    <a:pt x="36828" y="4775"/>
                    <a:pt x="36828" y="4577"/>
                    <a:pt x="41079" y="4577"/>
                  </a:cubicBezTo>
                  <a:lnTo>
                    <a:pt x="59603" y="4577"/>
                  </a:lnTo>
                  <a:cubicBezTo>
                    <a:pt x="69623" y="4577"/>
                    <a:pt x="74381" y="9634"/>
                    <a:pt x="74381" y="14889"/>
                  </a:cubicBezTo>
                  <a:cubicBezTo>
                    <a:pt x="74381" y="22921"/>
                    <a:pt x="63449" y="30952"/>
                    <a:pt x="49278" y="30952"/>
                  </a:cubicBezTo>
                  <a:lnTo>
                    <a:pt x="30147" y="30952"/>
                  </a:lnTo>
                  <a:close/>
                  <a:moveTo>
                    <a:pt x="25289" y="63376"/>
                  </a:moveTo>
                  <a:cubicBezTo>
                    <a:pt x="24479" y="63376"/>
                    <a:pt x="23062" y="63376"/>
                    <a:pt x="22050" y="63177"/>
                  </a:cubicBezTo>
                  <a:cubicBezTo>
                    <a:pt x="22151" y="62384"/>
                    <a:pt x="22151" y="62186"/>
                    <a:pt x="22353" y="61393"/>
                  </a:cubicBezTo>
                  <a:lnTo>
                    <a:pt x="29236" y="34323"/>
                  </a:lnTo>
                  <a:lnTo>
                    <a:pt x="53934" y="34323"/>
                  </a:lnTo>
                  <a:cubicBezTo>
                    <a:pt x="64259" y="34323"/>
                    <a:pt x="69421" y="40173"/>
                    <a:pt x="69421" y="46420"/>
                  </a:cubicBezTo>
                  <a:cubicBezTo>
                    <a:pt x="69421" y="56038"/>
                    <a:pt x="57376" y="63376"/>
                    <a:pt x="44824" y="63376"/>
                  </a:cubicBezTo>
                  <a:lnTo>
                    <a:pt x="25289" y="6337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形状 238">
              <a:extLst>
                <a:ext uri="{FF2B5EF4-FFF2-40B4-BE49-F238E27FC236}">
                  <a16:creationId xmlns:a16="http://schemas.microsoft.com/office/drawing/2014/main" id="{037ECF54-456D-5649-D1CA-7E32C6455BC9}"/>
                </a:ext>
              </a:extLst>
            </p:cNvPr>
            <p:cNvSpPr/>
            <p:nvPr>
              <p:custDataLst>
                <p:tags r:id="rId419"/>
              </p:custDataLst>
            </p:nvPr>
          </p:nvSpPr>
          <p:spPr>
            <a:xfrm>
              <a:off x="4508211" y="4523553"/>
              <a:ext cx="36702" cy="138677"/>
            </a:xfrm>
            <a:custGeom>
              <a:avLst/>
              <a:gdLst>
                <a:gd name="connsiteX0" fmla="*/ 2885 w 36702"/>
                <a:gd name="connsiteY0" fmla="*/ 113 h 138677"/>
                <a:gd name="connsiteX1" fmla="*/ 192 w 36702"/>
                <a:gd name="connsiteY1" fmla="*/ 1779 h 138677"/>
                <a:gd name="connsiteX2" fmla="*/ 1467 w 36702"/>
                <a:gd name="connsiteY2" fmla="*/ 3861 h 138677"/>
                <a:gd name="connsiteX3" fmla="*/ 27258 w 36702"/>
                <a:gd name="connsiteY3" fmla="*/ 69382 h 138677"/>
                <a:gd name="connsiteX4" fmla="*/ 2743 w 36702"/>
                <a:gd name="connsiteY4" fmla="*/ 133932 h 138677"/>
                <a:gd name="connsiteX5" fmla="*/ 192 w 36702"/>
                <a:gd name="connsiteY5" fmla="*/ 137125 h 138677"/>
                <a:gd name="connsiteX6" fmla="*/ 2034 w 36702"/>
                <a:gd name="connsiteY6" fmla="*/ 138791 h 138677"/>
                <a:gd name="connsiteX7" fmla="*/ 26550 w 36702"/>
                <a:gd name="connsiteY7" fmla="*/ 112277 h 138677"/>
                <a:gd name="connsiteX8" fmla="*/ 36895 w 36702"/>
                <a:gd name="connsiteY8" fmla="*/ 69521 h 138677"/>
                <a:gd name="connsiteX9" fmla="*/ 2885 w 36702"/>
                <a:gd name="connsiteY9" fmla="*/ 113 h 13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02" h="138677">
                  <a:moveTo>
                    <a:pt x="2885" y="113"/>
                  </a:moveTo>
                  <a:cubicBezTo>
                    <a:pt x="1893" y="113"/>
                    <a:pt x="192" y="113"/>
                    <a:pt x="192" y="1779"/>
                  </a:cubicBezTo>
                  <a:cubicBezTo>
                    <a:pt x="192" y="2473"/>
                    <a:pt x="617" y="2889"/>
                    <a:pt x="1467" y="3861"/>
                  </a:cubicBezTo>
                  <a:cubicBezTo>
                    <a:pt x="13654" y="14828"/>
                    <a:pt x="27258" y="33568"/>
                    <a:pt x="27258" y="69382"/>
                  </a:cubicBezTo>
                  <a:cubicBezTo>
                    <a:pt x="27258" y="98395"/>
                    <a:pt x="18047" y="120328"/>
                    <a:pt x="2743" y="133932"/>
                  </a:cubicBezTo>
                  <a:cubicBezTo>
                    <a:pt x="334" y="136292"/>
                    <a:pt x="192" y="136431"/>
                    <a:pt x="192" y="137125"/>
                  </a:cubicBezTo>
                  <a:cubicBezTo>
                    <a:pt x="192" y="137819"/>
                    <a:pt x="617" y="138791"/>
                    <a:pt x="2034" y="138791"/>
                  </a:cubicBezTo>
                  <a:cubicBezTo>
                    <a:pt x="3735" y="138791"/>
                    <a:pt x="17197" y="129629"/>
                    <a:pt x="26550" y="112277"/>
                  </a:cubicBezTo>
                  <a:cubicBezTo>
                    <a:pt x="32785" y="100755"/>
                    <a:pt x="36895" y="85763"/>
                    <a:pt x="36895" y="69521"/>
                  </a:cubicBezTo>
                  <a:cubicBezTo>
                    <a:pt x="36895" y="49948"/>
                    <a:pt x="30943" y="19547"/>
                    <a:pt x="2885" y="113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形状 239">
              <a:extLst>
                <a:ext uri="{FF2B5EF4-FFF2-40B4-BE49-F238E27FC236}">
                  <a16:creationId xmlns:a16="http://schemas.microsoft.com/office/drawing/2014/main" id="{D08A59AB-1AFA-92C3-64B6-9AD07BB3827E}"/>
                </a:ext>
              </a:extLst>
            </p:cNvPr>
            <p:cNvSpPr/>
            <p:nvPr>
              <p:custDataLst>
                <p:tags r:id="rId420"/>
              </p:custDataLst>
            </p:nvPr>
          </p:nvSpPr>
          <p:spPr>
            <a:xfrm>
              <a:off x="3890493" y="4675258"/>
              <a:ext cx="670919" cy="7931"/>
            </a:xfrm>
            <a:custGeom>
              <a:avLst/>
              <a:gdLst>
                <a:gd name="connsiteX0" fmla="*/ 0 w 670919"/>
                <a:gd name="connsiteY0" fmla="*/ 0 h 7931"/>
                <a:gd name="connsiteX1" fmla="*/ 670919 w 670919"/>
                <a:gd name="connsiteY1" fmla="*/ 0 h 7931"/>
                <a:gd name="connsiteX2" fmla="*/ 670919 w 670919"/>
                <a:gd name="connsiteY2" fmla="*/ 7932 h 7931"/>
                <a:gd name="connsiteX3" fmla="*/ 0 w 670919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919" h="7931">
                  <a:moveTo>
                    <a:pt x="0" y="0"/>
                  </a:moveTo>
                  <a:lnTo>
                    <a:pt x="670919" y="0"/>
                  </a:lnTo>
                  <a:lnTo>
                    <a:pt x="670919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形状 240">
              <a:extLst>
                <a:ext uri="{FF2B5EF4-FFF2-40B4-BE49-F238E27FC236}">
                  <a16:creationId xmlns:a16="http://schemas.microsoft.com/office/drawing/2014/main" id="{C87F8377-77DE-5090-FA77-003EE08FCA61}"/>
                </a:ext>
              </a:extLst>
            </p:cNvPr>
            <p:cNvSpPr/>
            <p:nvPr>
              <p:custDataLst>
                <p:tags r:id="rId421"/>
              </p:custDataLst>
            </p:nvPr>
          </p:nvSpPr>
          <p:spPr>
            <a:xfrm>
              <a:off x="4132429" y="4697805"/>
              <a:ext cx="123003" cy="138816"/>
            </a:xfrm>
            <a:custGeom>
              <a:avLst/>
              <a:gdLst>
                <a:gd name="connsiteX0" fmla="*/ 49630 w 123003"/>
                <a:gd name="connsiteY0" fmla="*/ 123802 h 138816"/>
                <a:gd name="connsiteX1" fmla="*/ 21855 w 123003"/>
                <a:gd name="connsiteY1" fmla="*/ 69803 h 138816"/>
                <a:gd name="connsiteX2" fmla="*/ 19587 w 123003"/>
                <a:gd name="connsiteY2" fmla="*/ 67582 h 138816"/>
                <a:gd name="connsiteX3" fmla="*/ 17320 w 123003"/>
                <a:gd name="connsiteY3" fmla="*/ 68692 h 138816"/>
                <a:gd name="connsiteX4" fmla="*/ 2157 w 123003"/>
                <a:gd name="connsiteY4" fmla="*/ 78548 h 138816"/>
                <a:gd name="connsiteX5" fmla="*/ 173 w 123003"/>
                <a:gd name="connsiteY5" fmla="*/ 80908 h 138816"/>
                <a:gd name="connsiteX6" fmla="*/ 2157 w 123003"/>
                <a:gd name="connsiteY6" fmla="*/ 82852 h 138816"/>
                <a:gd name="connsiteX7" fmla="*/ 4850 w 123003"/>
                <a:gd name="connsiteY7" fmla="*/ 81602 h 138816"/>
                <a:gd name="connsiteX8" fmla="*/ 12219 w 123003"/>
                <a:gd name="connsiteY8" fmla="*/ 76605 h 138816"/>
                <a:gd name="connsiteX9" fmla="*/ 43253 w 123003"/>
                <a:gd name="connsiteY9" fmla="*/ 136574 h 138816"/>
                <a:gd name="connsiteX10" fmla="*/ 46512 w 123003"/>
                <a:gd name="connsiteY10" fmla="*/ 138933 h 138816"/>
                <a:gd name="connsiteX11" fmla="*/ 50763 w 123003"/>
                <a:gd name="connsiteY11" fmla="*/ 136296 h 138816"/>
                <a:gd name="connsiteX12" fmla="*/ 122043 w 123003"/>
                <a:gd name="connsiteY12" fmla="*/ 6364 h 138816"/>
                <a:gd name="connsiteX13" fmla="*/ 123176 w 123003"/>
                <a:gd name="connsiteY13" fmla="*/ 3587 h 138816"/>
                <a:gd name="connsiteX14" fmla="*/ 119775 w 123003"/>
                <a:gd name="connsiteY14" fmla="*/ 117 h 138816"/>
                <a:gd name="connsiteX15" fmla="*/ 116091 w 123003"/>
                <a:gd name="connsiteY15" fmla="*/ 3032 h 138816"/>
                <a:gd name="connsiteX16" fmla="*/ 49630 w 123003"/>
                <a:gd name="connsiteY16" fmla="*/ 123802 h 13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8816">
                  <a:moveTo>
                    <a:pt x="49630" y="123802"/>
                  </a:moveTo>
                  <a:lnTo>
                    <a:pt x="21855" y="69803"/>
                  </a:lnTo>
                  <a:cubicBezTo>
                    <a:pt x="21146" y="68415"/>
                    <a:pt x="20721" y="67582"/>
                    <a:pt x="19587" y="67582"/>
                  </a:cubicBezTo>
                  <a:cubicBezTo>
                    <a:pt x="19021" y="67582"/>
                    <a:pt x="18737" y="67582"/>
                    <a:pt x="17320" y="68692"/>
                  </a:cubicBezTo>
                  <a:lnTo>
                    <a:pt x="2157" y="78548"/>
                  </a:lnTo>
                  <a:cubicBezTo>
                    <a:pt x="173" y="79798"/>
                    <a:pt x="173" y="80492"/>
                    <a:pt x="173" y="80908"/>
                  </a:cubicBezTo>
                  <a:cubicBezTo>
                    <a:pt x="173" y="81741"/>
                    <a:pt x="882" y="82852"/>
                    <a:pt x="2157" y="82852"/>
                  </a:cubicBezTo>
                  <a:cubicBezTo>
                    <a:pt x="2724" y="82852"/>
                    <a:pt x="3008" y="82852"/>
                    <a:pt x="4850" y="81602"/>
                  </a:cubicBezTo>
                  <a:cubicBezTo>
                    <a:pt x="6409" y="80492"/>
                    <a:pt x="10518" y="77715"/>
                    <a:pt x="12219" y="76605"/>
                  </a:cubicBezTo>
                  <a:lnTo>
                    <a:pt x="43253" y="136574"/>
                  </a:lnTo>
                  <a:cubicBezTo>
                    <a:pt x="44245" y="138656"/>
                    <a:pt x="44528" y="138933"/>
                    <a:pt x="46512" y="138933"/>
                  </a:cubicBezTo>
                  <a:cubicBezTo>
                    <a:pt x="47788" y="138933"/>
                    <a:pt x="49346" y="138933"/>
                    <a:pt x="50763" y="136296"/>
                  </a:cubicBezTo>
                  <a:lnTo>
                    <a:pt x="122043" y="6364"/>
                  </a:lnTo>
                  <a:cubicBezTo>
                    <a:pt x="123176" y="4559"/>
                    <a:pt x="123176" y="4281"/>
                    <a:pt x="123176" y="3587"/>
                  </a:cubicBezTo>
                  <a:cubicBezTo>
                    <a:pt x="123176" y="1366"/>
                    <a:pt x="121334" y="117"/>
                    <a:pt x="119775" y="117"/>
                  </a:cubicBezTo>
                  <a:cubicBezTo>
                    <a:pt x="117650" y="117"/>
                    <a:pt x="116941" y="1366"/>
                    <a:pt x="116091" y="3032"/>
                  </a:cubicBezTo>
                  <a:lnTo>
                    <a:pt x="49630" y="12380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形状 241">
              <a:extLst>
                <a:ext uri="{FF2B5EF4-FFF2-40B4-BE49-F238E27FC236}">
                  <a16:creationId xmlns:a16="http://schemas.microsoft.com/office/drawing/2014/main" id="{F607CFA7-CB59-EE22-70F8-DF37F86B3272}"/>
                </a:ext>
              </a:extLst>
            </p:cNvPr>
            <p:cNvSpPr/>
            <p:nvPr>
              <p:custDataLst>
                <p:tags r:id="rId422"/>
              </p:custDataLst>
            </p:nvPr>
          </p:nvSpPr>
          <p:spPr>
            <a:xfrm>
              <a:off x="4252102" y="4697865"/>
              <a:ext cx="80695" cy="6742"/>
            </a:xfrm>
            <a:custGeom>
              <a:avLst/>
              <a:gdLst>
                <a:gd name="connsiteX0" fmla="*/ 0 w 80695"/>
                <a:gd name="connsiteY0" fmla="*/ 0 h 6742"/>
                <a:gd name="connsiteX1" fmla="*/ 80696 w 80695"/>
                <a:gd name="connsiteY1" fmla="*/ 0 h 6742"/>
                <a:gd name="connsiteX2" fmla="*/ 80696 w 80695"/>
                <a:gd name="connsiteY2" fmla="*/ 6742 h 6742"/>
                <a:gd name="connsiteX3" fmla="*/ 0 w 80695"/>
                <a:gd name="connsiteY3" fmla="*/ 6742 h 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95" h="6742">
                  <a:moveTo>
                    <a:pt x="0" y="0"/>
                  </a:moveTo>
                  <a:lnTo>
                    <a:pt x="80696" y="0"/>
                  </a:lnTo>
                  <a:lnTo>
                    <a:pt x="80696" y="6742"/>
                  </a:lnTo>
                  <a:lnTo>
                    <a:pt x="0" y="674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形状 242">
              <a:extLst>
                <a:ext uri="{FF2B5EF4-FFF2-40B4-BE49-F238E27FC236}">
                  <a16:creationId xmlns:a16="http://schemas.microsoft.com/office/drawing/2014/main" id="{36FE37D5-29C5-15CC-4B7A-781093E6C835}"/>
                </a:ext>
              </a:extLst>
            </p:cNvPr>
            <p:cNvSpPr/>
            <p:nvPr>
              <p:custDataLst>
                <p:tags r:id="rId423"/>
              </p:custDataLst>
            </p:nvPr>
          </p:nvSpPr>
          <p:spPr>
            <a:xfrm>
              <a:off x="4262021" y="4725747"/>
              <a:ext cx="67311" cy="96616"/>
            </a:xfrm>
            <a:custGeom>
              <a:avLst/>
              <a:gdLst>
                <a:gd name="connsiteX0" fmla="*/ 66074 w 67311"/>
                <a:gd name="connsiteY0" fmla="*/ 10117 h 96616"/>
                <a:gd name="connsiteX1" fmla="*/ 67492 w 67311"/>
                <a:gd name="connsiteY1" fmla="*/ 4565 h 96616"/>
                <a:gd name="connsiteX2" fmla="*/ 30364 w 67311"/>
                <a:gd name="connsiteY2" fmla="*/ 4565 h 96616"/>
                <a:gd name="connsiteX3" fmla="*/ 18035 w 67311"/>
                <a:gd name="connsiteY3" fmla="*/ 4009 h 96616"/>
                <a:gd name="connsiteX4" fmla="*/ 9958 w 67311"/>
                <a:gd name="connsiteY4" fmla="*/ 123 h 96616"/>
                <a:gd name="connsiteX5" fmla="*/ 5140 w 67311"/>
                <a:gd name="connsiteY5" fmla="*/ 123 h 96616"/>
                <a:gd name="connsiteX6" fmla="*/ 180 w 67311"/>
                <a:gd name="connsiteY6" fmla="*/ 29829 h 96616"/>
                <a:gd name="connsiteX7" fmla="*/ 4998 w 67311"/>
                <a:gd name="connsiteY7" fmla="*/ 29829 h 96616"/>
                <a:gd name="connsiteX8" fmla="*/ 8966 w 67311"/>
                <a:gd name="connsiteY8" fmla="*/ 17197 h 96616"/>
                <a:gd name="connsiteX9" fmla="*/ 23704 w 67311"/>
                <a:gd name="connsiteY9" fmla="*/ 16364 h 96616"/>
                <a:gd name="connsiteX10" fmla="*/ 54596 w 67311"/>
                <a:gd name="connsiteY10" fmla="*/ 16364 h 96616"/>
                <a:gd name="connsiteX11" fmla="*/ 39858 w 67311"/>
                <a:gd name="connsiteY11" fmla="*/ 34688 h 96616"/>
                <a:gd name="connsiteX12" fmla="*/ 19594 w 67311"/>
                <a:gd name="connsiteY12" fmla="*/ 88826 h 96616"/>
                <a:gd name="connsiteX13" fmla="*/ 26254 w 67311"/>
                <a:gd name="connsiteY13" fmla="*/ 96739 h 96616"/>
                <a:gd name="connsiteX14" fmla="*/ 33056 w 67311"/>
                <a:gd name="connsiteY14" fmla="*/ 88688 h 96616"/>
                <a:gd name="connsiteX15" fmla="*/ 33056 w 67311"/>
                <a:gd name="connsiteY15" fmla="*/ 83135 h 96616"/>
                <a:gd name="connsiteX16" fmla="*/ 44818 w 67311"/>
                <a:gd name="connsiteY16" fmla="*/ 36354 h 96616"/>
                <a:gd name="connsiteX17" fmla="*/ 66074 w 67311"/>
                <a:gd name="connsiteY17" fmla="*/ 10117 h 9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311" h="96616">
                  <a:moveTo>
                    <a:pt x="66074" y="10117"/>
                  </a:moveTo>
                  <a:cubicBezTo>
                    <a:pt x="67492" y="8452"/>
                    <a:pt x="67492" y="8174"/>
                    <a:pt x="67492" y="4565"/>
                  </a:cubicBezTo>
                  <a:lnTo>
                    <a:pt x="30364" y="4565"/>
                  </a:lnTo>
                  <a:cubicBezTo>
                    <a:pt x="24696" y="4565"/>
                    <a:pt x="23137" y="4426"/>
                    <a:pt x="18035" y="4009"/>
                  </a:cubicBezTo>
                  <a:cubicBezTo>
                    <a:pt x="10666" y="3454"/>
                    <a:pt x="10383" y="2482"/>
                    <a:pt x="9958" y="123"/>
                  </a:cubicBezTo>
                  <a:lnTo>
                    <a:pt x="5140" y="123"/>
                  </a:lnTo>
                  <a:lnTo>
                    <a:pt x="180" y="29829"/>
                  </a:lnTo>
                  <a:lnTo>
                    <a:pt x="4998" y="29829"/>
                  </a:lnTo>
                  <a:cubicBezTo>
                    <a:pt x="5281" y="27747"/>
                    <a:pt x="6699" y="18585"/>
                    <a:pt x="8966" y="17197"/>
                  </a:cubicBezTo>
                  <a:cubicBezTo>
                    <a:pt x="10100" y="16364"/>
                    <a:pt x="21578" y="16364"/>
                    <a:pt x="23704" y="16364"/>
                  </a:cubicBezTo>
                  <a:lnTo>
                    <a:pt x="54596" y="16364"/>
                  </a:lnTo>
                  <a:cubicBezTo>
                    <a:pt x="50061" y="22194"/>
                    <a:pt x="42834" y="30801"/>
                    <a:pt x="39858" y="34688"/>
                  </a:cubicBezTo>
                  <a:cubicBezTo>
                    <a:pt x="21295" y="58564"/>
                    <a:pt x="19594" y="80636"/>
                    <a:pt x="19594" y="88826"/>
                  </a:cubicBezTo>
                  <a:cubicBezTo>
                    <a:pt x="19594" y="90353"/>
                    <a:pt x="19594" y="96739"/>
                    <a:pt x="26254" y="96739"/>
                  </a:cubicBezTo>
                  <a:cubicBezTo>
                    <a:pt x="33056" y="96739"/>
                    <a:pt x="33056" y="90492"/>
                    <a:pt x="33056" y="88688"/>
                  </a:cubicBezTo>
                  <a:lnTo>
                    <a:pt x="33056" y="83135"/>
                  </a:lnTo>
                  <a:cubicBezTo>
                    <a:pt x="33056" y="56204"/>
                    <a:pt x="38725" y="43850"/>
                    <a:pt x="44818" y="36354"/>
                  </a:cubicBezTo>
                  <a:lnTo>
                    <a:pt x="66074" y="1011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形状 243">
              <a:extLst>
                <a:ext uri="{FF2B5EF4-FFF2-40B4-BE49-F238E27FC236}">
                  <a16:creationId xmlns:a16="http://schemas.microsoft.com/office/drawing/2014/main" id="{199FD341-3C3B-92DA-CBD8-387325B32E1D}"/>
                </a:ext>
              </a:extLst>
            </p:cNvPr>
            <p:cNvSpPr/>
            <p:nvPr>
              <p:custDataLst>
                <p:tags r:id="rId424"/>
              </p:custDataLst>
            </p:nvPr>
          </p:nvSpPr>
          <p:spPr>
            <a:xfrm>
              <a:off x="4642028" y="4613188"/>
              <a:ext cx="134623" cy="132074"/>
            </a:xfrm>
            <a:custGeom>
              <a:avLst/>
              <a:gdLst>
                <a:gd name="connsiteX0" fmla="*/ 71660 w 134623"/>
                <a:gd name="connsiteY0" fmla="*/ 70121 h 132074"/>
                <a:gd name="connsiteX1" fmla="*/ 128141 w 134623"/>
                <a:gd name="connsiteY1" fmla="*/ 70121 h 132074"/>
                <a:gd name="connsiteX2" fmla="*/ 134822 w 134623"/>
                <a:gd name="connsiteY2" fmla="*/ 66155 h 132074"/>
                <a:gd name="connsiteX3" fmla="*/ 128141 w 134623"/>
                <a:gd name="connsiteY3" fmla="*/ 62189 h 132074"/>
                <a:gd name="connsiteX4" fmla="*/ 71660 w 134623"/>
                <a:gd name="connsiteY4" fmla="*/ 62189 h 132074"/>
                <a:gd name="connsiteX5" fmla="*/ 71660 w 134623"/>
                <a:gd name="connsiteY5" fmla="*/ 6662 h 132074"/>
                <a:gd name="connsiteX6" fmla="*/ 67611 w 134623"/>
                <a:gd name="connsiteY6" fmla="*/ 118 h 132074"/>
                <a:gd name="connsiteX7" fmla="*/ 63563 w 134623"/>
                <a:gd name="connsiteY7" fmla="*/ 6662 h 132074"/>
                <a:gd name="connsiteX8" fmla="*/ 63563 w 134623"/>
                <a:gd name="connsiteY8" fmla="*/ 62189 h 132074"/>
                <a:gd name="connsiteX9" fmla="*/ 6879 w 134623"/>
                <a:gd name="connsiteY9" fmla="*/ 62189 h 132074"/>
                <a:gd name="connsiteX10" fmla="*/ 199 w 134623"/>
                <a:gd name="connsiteY10" fmla="*/ 66155 h 132074"/>
                <a:gd name="connsiteX11" fmla="*/ 6879 w 134623"/>
                <a:gd name="connsiteY11" fmla="*/ 70121 h 132074"/>
                <a:gd name="connsiteX12" fmla="*/ 63563 w 134623"/>
                <a:gd name="connsiteY12" fmla="*/ 70121 h 132074"/>
                <a:gd name="connsiteX13" fmla="*/ 63563 w 134623"/>
                <a:gd name="connsiteY13" fmla="*/ 125648 h 132074"/>
                <a:gd name="connsiteX14" fmla="*/ 67611 w 134623"/>
                <a:gd name="connsiteY14" fmla="*/ 132192 h 132074"/>
                <a:gd name="connsiteX15" fmla="*/ 71660 w 134623"/>
                <a:gd name="connsiteY15" fmla="*/ 125648 h 132074"/>
                <a:gd name="connsiteX16" fmla="*/ 71660 w 134623"/>
                <a:gd name="connsiteY16" fmla="*/ 70121 h 13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2074">
                  <a:moveTo>
                    <a:pt x="71660" y="70121"/>
                  </a:moveTo>
                  <a:lnTo>
                    <a:pt x="128141" y="70121"/>
                  </a:lnTo>
                  <a:cubicBezTo>
                    <a:pt x="130975" y="70121"/>
                    <a:pt x="134822" y="70121"/>
                    <a:pt x="134822" y="66155"/>
                  </a:cubicBezTo>
                  <a:cubicBezTo>
                    <a:pt x="134822" y="62189"/>
                    <a:pt x="130975" y="62189"/>
                    <a:pt x="128141" y="62189"/>
                  </a:cubicBezTo>
                  <a:lnTo>
                    <a:pt x="71660" y="62189"/>
                  </a:lnTo>
                  <a:lnTo>
                    <a:pt x="71660" y="6662"/>
                  </a:lnTo>
                  <a:cubicBezTo>
                    <a:pt x="71660" y="3886"/>
                    <a:pt x="71660" y="118"/>
                    <a:pt x="67611" y="118"/>
                  </a:cubicBezTo>
                  <a:cubicBezTo>
                    <a:pt x="63563" y="118"/>
                    <a:pt x="63563" y="3886"/>
                    <a:pt x="63563" y="6662"/>
                  </a:cubicBezTo>
                  <a:lnTo>
                    <a:pt x="63563" y="62189"/>
                  </a:lnTo>
                  <a:lnTo>
                    <a:pt x="6879" y="62189"/>
                  </a:lnTo>
                  <a:cubicBezTo>
                    <a:pt x="4045" y="62189"/>
                    <a:pt x="199" y="62189"/>
                    <a:pt x="199" y="66155"/>
                  </a:cubicBezTo>
                  <a:cubicBezTo>
                    <a:pt x="199" y="70121"/>
                    <a:pt x="4045" y="70121"/>
                    <a:pt x="6879" y="70121"/>
                  </a:cubicBezTo>
                  <a:lnTo>
                    <a:pt x="63563" y="70121"/>
                  </a:lnTo>
                  <a:lnTo>
                    <a:pt x="63563" y="125648"/>
                  </a:lnTo>
                  <a:cubicBezTo>
                    <a:pt x="63563" y="128424"/>
                    <a:pt x="63563" y="132192"/>
                    <a:pt x="67611" y="132192"/>
                  </a:cubicBezTo>
                  <a:cubicBezTo>
                    <a:pt x="71660" y="132192"/>
                    <a:pt x="71660" y="128424"/>
                    <a:pt x="71660" y="125648"/>
                  </a:cubicBezTo>
                  <a:lnTo>
                    <a:pt x="71660" y="7012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形状 244">
              <a:extLst>
                <a:ext uri="{FF2B5EF4-FFF2-40B4-BE49-F238E27FC236}">
                  <a16:creationId xmlns:a16="http://schemas.microsoft.com/office/drawing/2014/main" id="{BDCD0DA2-894F-E57F-57CE-1E0306D9D825}"/>
                </a:ext>
              </a:extLst>
            </p:cNvPr>
            <p:cNvSpPr/>
            <p:nvPr>
              <p:custDataLst>
                <p:tags r:id="rId425"/>
              </p:custDataLst>
            </p:nvPr>
          </p:nvSpPr>
          <p:spPr>
            <a:xfrm>
              <a:off x="4865643" y="4537811"/>
              <a:ext cx="107556" cy="97588"/>
            </a:xfrm>
            <a:custGeom>
              <a:avLst/>
              <a:gdLst>
                <a:gd name="connsiteX0" fmla="*/ 63128 w 107556"/>
                <a:gd name="connsiteY0" fmla="*/ 47588 h 97588"/>
                <a:gd name="connsiteX1" fmla="*/ 88636 w 107556"/>
                <a:gd name="connsiteY1" fmla="*/ 25239 h 97588"/>
                <a:gd name="connsiteX2" fmla="*/ 47966 w 107556"/>
                <a:gd name="connsiteY2" fmla="*/ 113 h 97588"/>
                <a:gd name="connsiteX3" fmla="*/ 210 w 107556"/>
                <a:gd name="connsiteY3" fmla="*/ 113 h 97588"/>
                <a:gd name="connsiteX4" fmla="*/ 210 w 107556"/>
                <a:gd name="connsiteY4" fmla="*/ 5111 h 97588"/>
                <a:gd name="connsiteX5" fmla="*/ 3611 w 107556"/>
                <a:gd name="connsiteY5" fmla="*/ 5111 h 97588"/>
                <a:gd name="connsiteX6" fmla="*/ 14806 w 107556"/>
                <a:gd name="connsiteY6" fmla="*/ 11357 h 97588"/>
                <a:gd name="connsiteX7" fmla="*/ 14806 w 107556"/>
                <a:gd name="connsiteY7" fmla="*/ 83681 h 97588"/>
                <a:gd name="connsiteX8" fmla="*/ 3611 w 107556"/>
                <a:gd name="connsiteY8" fmla="*/ 89928 h 97588"/>
                <a:gd name="connsiteX9" fmla="*/ 210 w 107556"/>
                <a:gd name="connsiteY9" fmla="*/ 89928 h 97588"/>
                <a:gd name="connsiteX10" fmla="*/ 210 w 107556"/>
                <a:gd name="connsiteY10" fmla="*/ 94925 h 97588"/>
                <a:gd name="connsiteX11" fmla="*/ 21183 w 107556"/>
                <a:gd name="connsiteY11" fmla="*/ 94370 h 97588"/>
                <a:gd name="connsiteX12" fmla="*/ 42297 w 107556"/>
                <a:gd name="connsiteY12" fmla="*/ 94925 h 97588"/>
                <a:gd name="connsiteX13" fmla="*/ 42297 w 107556"/>
                <a:gd name="connsiteY13" fmla="*/ 89928 h 97588"/>
                <a:gd name="connsiteX14" fmla="*/ 38896 w 107556"/>
                <a:gd name="connsiteY14" fmla="*/ 89928 h 97588"/>
                <a:gd name="connsiteX15" fmla="*/ 27701 w 107556"/>
                <a:gd name="connsiteY15" fmla="*/ 83681 h 97588"/>
                <a:gd name="connsiteX16" fmla="*/ 27701 w 107556"/>
                <a:gd name="connsiteY16" fmla="*/ 49393 h 97588"/>
                <a:gd name="connsiteX17" fmla="*/ 46548 w 107556"/>
                <a:gd name="connsiteY17" fmla="*/ 49393 h 97588"/>
                <a:gd name="connsiteX18" fmla="*/ 62703 w 107556"/>
                <a:gd name="connsiteY18" fmla="*/ 55085 h 97588"/>
                <a:gd name="connsiteX19" fmla="*/ 67663 w 107556"/>
                <a:gd name="connsiteY19" fmla="*/ 72159 h 97588"/>
                <a:gd name="connsiteX20" fmla="*/ 74182 w 107556"/>
                <a:gd name="connsiteY20" fmla="*/ 92149 h 97588"/>
                <a:gd name="connsiteX21" fmla="*/ 92604 w 107556"/>
                <a:gd name="connsiteY21" fmla="*/ 97701 h 97588"/>
                <a:gd name="connsiteX22" fmla="*/ 107767 w 107556"/>
                <a:gd name="connsiteY22" fmla="*/ 82293 h 97588"/>
                <a:gd name="connsiteX23" fmla="*/ 105358 w 107556"/>
                <a:gd name="connsiteY23" fmla="*/ 79655 h 97588"/>
                <a:gd name="connsiteX24" fmla="*/ 102948 w 107556"/>
                <a:gd name="connsiteY24" fmla="*/ 82293 h 97588"/>
                <a:gd name="connsiteX25" fmla="*/ 93171 w 107556"/>
                <a:gd name="connsiteY25" fmla="*/ 93814 h 97588"/>
                <a:gd name="connsiteX26" fmla="*/ 82259 w 107556"/>
                <a:gd name="connsiteY26" fmla="*/ 72992 h 97588"/>
                <a:gd name="connsiteX27" fmla="*/ 76166 w 107556"/>
                <a:gd name="connsiteY27" fmla="*/ 55085 h 97588"/>
                <a:gd name="connsiteX28" fmla="*/ 63128 w 107556"/>
                <a:gd name="connsiteY28" fmla="*/ 47588 h 97588"/>
                <a:gd name="connsiteX29" fmla="*/ 46123 w 107556"/>
                <a:gd name="connsiteY29" fmla="*/ 45506 h 97588"/>
                <a:gd name="connsiteX30" fmla="*/ 27701 w 107556"/>
                <a:gd name="connsiteY30" fmla="*/ 45506 h 97588"/>
                <a:gd name="connsiteX31" fmla="*/ 27701 w 107556"/>
                <a:gd name="connsiteY31" fmla="*/ 10524 h 97588"/>
                <a:gd name="connsiteX32" fmla="*/ 31527 w 107556"/>
                <a:gd name="connsiteY32" fmla="*/ 5249 h 97588"/>
                <a:gd name="connsiteX33" fmla="*/ 40455 w 107556"/>
                <a:gd name="connsiteY33" fmla="*/ 5111 h 97588"/>
                <a:gd name="connsiteX34" fmla="*/ 73473 w 107556"/>
                <a:gd name="connsiteY34" fmla="*/ 25239 h 97588"/>
                <a:gd name="connsiteX35" fmla="*/ 46123 w 107556"/>
                <a:gd name="connsiteY35" fmla="*/ 45506 h 97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556" h="97588">
                  <a:moveTo>
                    <a:pt x="63128" y="47588"/>
                  </a:moveTo>
                  <a:cubicBezTo>
                    <a:pt x="75882" y="44673"/>
                    <a:pt x="88636" y="36483"/>
                    <a:pt x="88636" y="25239"/>
                  </a:cubicBezTo>
                  <a:cubicBezTo>
                    <a:pt x="88636" y="11357"/>
                    <a:pt x="69930" y="113"/>
                    <a:pt x="47966" y="113"/>
                  </a:cubicBezTo>
                  <a:lnTo>
                    <a:pt x="210" y="113"/>
                  </a:lnTo>
                  <a:lnTo>
                    <a:pt x="210" y="5111"/>
                  </a:lnTo>
                  <a:lnTo>
                    <a:pt x="3611" y="5111"/>
                  </a:lnTo>
                  <a:cubicBezTo>
                    <a:pt x="14522" y="5111"/>
                    <a:pt x="14806" y="6499"/>
                    <a:pt x="14806" y="11357"/>
                  </a:cubicBezTo>
                  <a:lnTo>
                    <a:pt x="14806" y="83681"/>
                  </a:lnTo>
                  <a:cubicBezTo>
                    <a:pt x="14806" y="88401"/>
                    <a:pt x="14522" y="89928"/>
                    <a:pt x="3611" y="89928"/>
                  </a:cubicBezTo>
                  <a:lnTo>
                    <a:pt x="210" y="89928"/>
                  </a:lnTo>
                  <a:lnTo>
                    <a:pt x="210" y="94925"/>
                  </a:lnTo>
                  <a:cubicBezTo>
                    <a:pt x="351" y="94925"/>
                    <a:pt x="15373" y="94370"/>
                    <a:pt x="21183" y="94370"/>
                  </a:cubicBezTo>
                  <a:cubicBezTo>
                    <a:pt x="27134" y="94370"/>
                    <a:pt x="35212" y="94647"/>
                    <a:pt x="42297" y="94925"/>
                  </a:cubicBezTo>
                  <a:lnTo>
                    <a:pt x="42297" y="89928"/>
                  </a:lnTo>
                  <a:lnTo>
                    <a:pt x="38896" y="89928"/>
                  </a:lnTo>
                  <a:cubicBezTo>
                    <a:pt x="27985" y="89928"/>
                    <a:pt x="27701" y="88539"/>
                    <a:pt x="27701" y="83681"/>
                  </a:cubicBezTo>
                  <a:lnTo>
                    <a:pt x="27701" y="49393"/>
                  </a:lnTo>
                  <a:lnTo>
                    <a:pt x="46548" y="49393"/>
                  </a:lnTo>
                  <a:cubicBezTo>
                    <a:pt x="49099" y="49393"/>
                    <a:pt x="56468" y="49393"/>
                    <a:pt x="62703" y="55085"/>
                  </a:cubicBezTo>
                  <a:cubicBezTo>
                    <a:pt x="67663" y="59388"/>
                    <a:pt x="67663" y="62858"/>
                    <a:pt x="67663" y="72159"/>
                  </a:cubicBezTo>
                  <a:cubicBezTo>
                    <a:pt x="67663" y="81182"/>
                    <a:pt x="67663" y="86874"/>
                    <a:pt x="74182" y="92149"/>
                  </a:cubicBezTo>
                  <a:cubicBezTo>
                    <a:pt x="80275" y="97007"/>
                    <a:pt x="88636" y="97701"/>
                    <a:pt x="92604" y="97701"/>
                  </a:cubicBezTo>
                  <a:cubicBezTo>
                    <a:pt x="104649" y="97701"/>
                    <a:pt x="107767" y="86457"/>
                    <a:pt x="107767" y="82293"/>
                  </a:cubicBezTo>
                  <a:cubicBezTo>
                    <a:pt x="107767" y="81321"/>
                    <a:pt x="107767" y="79655"/>
                    <a:pt x="105358" y="79655"/>
                  </a:cubicBezTo>
                  <a:cubicBezTo>
                    <a:pt x="103232" y="79655"/>
                    <a:pt x="103090" y="80904"/>
                    <a:pt x="102948" y="82293"/>
                  </a:cubicBezTo>
                  <a:cubicBezTo>
                    <a:pt x="102240" y="90344"/>
                    <a:pt x="97564" y="93814"/>
                    <a:pt x="93171" y="93814"/>
                  </a:cubicBezTo>
                  <a:cubicBezTo>
                    <a:pt x="85093" y="93814"/>
                    <a:pt x="83960" y="85624"/>
                    <a:pt x="82259" y="72992"/>
                  </a:cubicBezTo>
                  <a:cubicBezTo>
                    <a:pt x="80700" y="61887"/>
                    <a:pt x="80275" y="59666"/>
                    <a:pt x="76166" y="55085"/>
                  </a:cubicBezTo>
                  <a:cubicBezTo>
                    <a:pt x="74748" y="53558"/>
                    <a:pt x="70781" y="49948"/>
                    <a:pt x="63128" y="47588"/>
                  </a:cubicBezTo>
                  <a:close/>
                  <a:moveTo>
                    <a:pt x="46123" y="45506"/>
                  </a:moveTo>
                  <a:lnTo>
                    <a:pt x="27701" y="45506"/>
                  </a:lnTo>
                  <a:lnTo>
                    <a:pt x="27701" y="10524"/>
                  </a:lnTo>
                  <a:cubicBezTo>
                    <a:pt x="27701" y="6638"/>
                    <a:pt x="27843" y="5666"/>
                    <a:pt x="31527" y="5249"/>
                  </a:cubicBezTo>
                  <a:cubicBezTo>
                    <a:pt x="32661" y="5111"/>
                    <a:pt x="37479" y="5111"/>
                    <a:pt x="40455" y="5111"/>
                  </a:cubicBezTo>
                  <a:cubicBezTo>
                    <a:pt x="54059" y="5111"/>
                    <a:pt x="73473" y="5111"/>
                    <a:pt x="73473" y="25239"/>
                  </a:cubicBezTo>
                  <a:cubicBezTo>
                    <a:pt x="73473" y="40786"/>
                    <a:pt x="61144" y="45506"/>
                    <a:pt x="46123" y="45506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形状 245">
              <a:extLst>
                <a:ext uri="{FF2B5EF4-FFF2-40B4-BE49-F238E27FC236}">
                  <a16:creationId xmlns:a16="http://schemas.microsoft.com/office/drawing/2014/main" id="{7F8F1C56-B6C0-CBF7-BE03-925B94FC861F}"/>
                </a:ext>
              </a:extLst>
            </p:cNvPr>
            <p:cNvSpPr/>
            <p:nvPr>
              <p:custDataLst>
                <p:tags r:id="rId426"/>
              </p:custDataLst>
            </p:nvPr>
          </p:nvSpPr>
          <p:spPr>
            <a:xfrm>
              <a:off x="4980480" y="4570710"/>
              <a:ext cx="60792" cy="63300"/>
            </a:xfrm>
            <a:custGeom>
              <a:avLst/>
              <a:gdLst>
                <a:gd name="connsiteX0" fmla="*/ 57041 w 60792"/>
                <a:gd name="connsiteY0" fmla="*/ 30375 h 63300"/>
                <a:gd name="connsiteX1" fmla="*/ 61009 w 60792"/>
                <a:gd name="connsiteY1" fmla="*/ 27321 h 63300"/>
                <a:gd name="connsiteX2" fmla="*/ 32950 w 60792"/>
                <a:gd name="connsiteY2" fmla="*/ 113 h 63300"/>
                <a:gd name="connsiteX3" fmla="*/ 216 w 60792"/>
                <a:gd name="connsiteY3" fmla="*/ 31625 h 63300"/>
                <a:gd name="connsiteX4" fmla="*/ 34792 w 60792"/>
                <a:gd name="connsiteY4" fmla="*/ 63414 h 63300"/>
                <a:gd name="connsiteX5" fmla="*/ 61009 w 60792"/>
                <a:gd name="connsiteY5" fmla="*/ 45367 h 63300"/>
                <a:gd name="connsiteX6" fmla="*/ 58599 w 60792"/>
                <a:gd name="connsiteY6" fmla="*/ 43424 h 63300"/>
                <a:gd name="connsiteX7" fmla="*/ 56049 w 60792"/>
                <a:gd name="connsiteY7" fmla="*/ 45645 h 63300"/>
                <a:gd name="connsiteX8" fmla="*/ 35784 w 60792"/>
                <a:gd name="connsiteY8" fmla="*/ 58971 h 63300"/>
                <a:gd name="connsiteX9" fmla="*/ 18496 w 60792"/>
                <a:gd name="connsiteY9" fmla="*/ 50781 h 63300"/>
                <a:gd name="connsiteX10" fmla="*/ 13111 w 60792"/>
                <a:gd name="connsiteY10" fmla="*/ 30375 h 63300"/>
                <a:gd name="connsiteX11" fmla="*/ 57041 w 60792"/>
                <a:gd name="connsiteY11" fmla="*/ 30375 h 63300"/>
                <a:gd name="connsiteX12" fmla="*/ 13253 w 60792"/>
                <a:gd name="connsiteY12" fmla="*/ 26766 h 63300"/>
                <a:gd name="connsiteX13" fmla="*/ 32950 w 60792"/>
                <a:gd name="connsiteY13" fmla="*/ 4000 h 63300"/>
                <a:gd name="connsiteX14" fmla="*/ 51089 w 60792"/>
                <a:gd name="connsiteY14" fmla="*/ 26766 h 63300"/>
                <a:gd name="connsiteX15" fmla="*/ 13253 w 60792"/>
                <a:gd name="connsiteY15" fmla="*/ 26766 h 6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792" h="63300">
                  <a:moveTo>
                    <a:pt x="57041" y="30375"/>
                  </a:moveTo>
                  <a:cubicBezTo>
                    <a:pt x="60017" y="30375"/>
                    <a:pt x="61009" y="30375"/>
                    <a:pt x="61009" y="27321"/>
                  </a:cubicBezTo>
                  <a:cubicBezTo>
                    <a:pt x="61009" y="15105"/>
                    <a:pt x="54065" y="113"/>
                    <a:pt x="32950" y="113"/>
                  </a:cubicBezTo>
                  <a:cubicBezTo>
                    <a:pt x="14386" y="113"/>
                    <a:pt x="216" y="14550"/>
                    <a:pt x="216" y="31625"/>
                  </a:cubicBezTo>
                  <a:cubicBezTo>
                    <a:pt x="216" y="49254"/>
                    <a:pt x="15945" y="63414"/>
                    <a:pt x="34792" y="63414"/>
                  </a:cubicBezTo>
                  <a:cubicBezTo>
                    <a:pt x="53923" y="63414"/>
                    <a:pt x="61009" y="48421"/>
                    <a:pt x="61009" y="45367"/>
                  </a:cubicBezTo>
                  <a:cubicBezTo>
                    <a:pt x="61009" y="44812"/>
                    <a:pt x="60725" y="43424"/>
                    <a:pt x="58599" y="43424"/>
                  </a:cubicBezTo>
                  <a:cubicBezTo>
                    <a:pt x="56757" y="43424"/>
                    <a:pt x="56474" y="44257"/>
                    <a:pt x="56049" y="45645"/>
                  </a:cubicBezTo>
                  <a:cubicBezTo>
                    <a:pt x="51656" y="56889"/>
                    <a:pt x="40886" y="58971"/>
                    <a:pt x="35784" y="58971"/>
                  </a:cubicBezTo>
                  <a:cubicBezTo>
                    <a:pt x="29124" y="58971"/>
                    <a:pt x="22747" y="56056"/>
                    <a:pt x="18496" y="50781"/>
                  </a:cubicBezTo>
                  <a:cubicBezTo>
                    <a:pt x="13253" y="44257"/>
                    <a:pt x="13111" y="35789"/>
                    <a:pt x="13111" y="30375"/>
                  </a:cubicBezTo>
                  <a:lnTo>
                    <a:pt x="57041" y="30375"/>
                  </a:lnTo>
                  <a:close/>
                  <a:moveTo>
                    <a:pt x="13253" y="26766"/>
                  </a:moveTo>
                  <a:cubicBezTo>
                    <a:pt x="14812" y="7193"/>
                    <a:pt x="27565" y="4000"/>
                    <a:pt x="32950" y="4000"/>
                  </a:cubicBezTo>
                  <a:cubicBezTo>
                    <a:pt x="50380" y="4000"/>
                    <a:pt x="50947" y="23296"/>
                    <a:pt x="51089" y="26766"/>
                  </a:cubicBezTo>
                  <a:lnTo>
                    <a:pt x="13253" y="2676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形状 246">
              <a:extLst>
                <a:ext uri="{FF2B5EF4-FFF2-40B4-BE49-F238E27FC236}">
                  <a16:creationId xmlns:a16="http://schemas.microsoft.com/office/drawing/2014/main" id="{81AEC119-DF61-5549-674D-C1460B3C230D}"/>
                </a:ext>
              </a:extLst>
            </p:cNvPr>
            <p:cNvSpPr/>
            <p:nvPr>
              <p:custDataLst>
                <p:tags r:id="rId427"/>
              </p:custDataLst>
            </p:nvPr>
          </p:nvSpPr>
          <p:spPr>
            <a:xfrm>
              <a:off x="5063228" y="4528510"/>
              <a:ext cx="36844" cy="138677"/>
            </a:xfrm>
            <a:custGeom>
              <a:avLst/>
              <a:gdLst>
                <a:gd name="connsiteX0" fmla="*/ 34229 w 36844"/>
                <a:gd name="connsiteY0" fmla="*/ 113 h 138677"/>
                <a:gd name="connsiteX1" fmla="*/ 219 w 36844"/>
                <a:gd name="connsiteY1" fmla="*/ 69383 h 138677"/>
                <a:gd name="connsiteX2" fmla="*/ 34229 w 36844"/>
                <a:gd name="connsiteY2" fmla="*/ 138791 h 138677"/>
                <a:gd name="connsiteX3" fmla="*/ 37063 w 36844"/>
                <a:gd name="connsiteY3" fmla="*/ 137125 h 138677"/>
                <a:gd name="connsiteX4" fmla="*/ 35646 w 36844"/>
                <a:gd name="connsiteY4" fmla="*/ 135043 h 138677"/>
                <a:gd name="connsiteX5" fmla="*/ 9855 w 36844"/>
                <a:gd name="connsiteY5" fmla="*/ 69521 h 138677"/>
                <a:gd name="connsiteX6" fmla="*/ 36071 w 36844"/>
                <a:gd name="connsiteY6" fmla="*/ 3445 h 138677"/>
                <a:gd name="connsiteX7" fmla="*/ 37063 w 36844"/>
                <a:gd name="connsiteY7" fmla="*/ 1779 h 138677"/>
                <a:gd name="connsiteX8" fmla="*/ 34229 w 36844"/>
                <a:gd name="connsiteY8" fmla="*/ 113 h 13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" h="138677">
                  <a:moveTo>
                    <a:pt x="34229" y="113"/>
                  </a:moveTo>
                  <a:cubicBezTo>
                    <a:pt x="7304" y="18715"/>
                    <a:pt x="219" y="48144"/>
                    <a:pt x="219" y="69383"/>
                  </a:cubicBezTo>
                  <a:cubicBezTo>
                    <a:pt x="219" y="88956"/>
                    <a:pt x="6171" y="119357"/>
                    <a:pt x="34229" y="138791"/>
                  </a:cubicBezTo>
                  <a:cubicBezTo>
                    <a:pt x="35363" y="138791"/>
                    <a:pt x="37063" y="138791"/>
                    <a:pt x="37063" y="137125"/>
                  </a:cubicBezTo>
                  <a:cubicBezTo>
                    <a:pt x="37063" y="136292"/>
                    <a:pt x="36638" y="136015"/>
                    <a:pt x="35646" y="135043"/>
                  </a:cubicBezTo>
                  <a:cubicBezTo>
                    <a:pt x="16799" y="118385"/>
                    <a:pt x="9855" y="94786"/>
                    <a:pt x="9855" y="69521"/>
                  </a:cubicBezTo>
                  <a:cubicBezTo>
                    <a:pt x="9855" y="32041"/>
                    <a:pt x="24451" y="13717"/>
                    <a:pt x="36071" y="3445"/>
                  </a:cubicBezTo>
                  <a:cubicBezTo>
                    <a:pt x="36638" y="2890"/>
                    <a:pt x="37063" y="2473"/>
                    <a:pt x="37063" y="1779"/>
                  </a:cubicBezTo>
                  <a:cubicBezTo>
                    <a:pt x="37063" y="113"/>
                    <a:pt x="35363" y="113"/>
                    <a:pt x="34229" y="113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形状 247">
              <a:extLst>
                <a:ext uri="{FF2B5EF4-FFF2-40B4-BE49-F238E27FC236}">
                  <a16:creationId xmlns:a16="http://schemas.microsoft.com/office/drawing/2014/main" id="{D3D52B8D-F088-6EA0-625D-053C46A14BB0}"/>
                </a:ext>
              </a:extLst>
            </p:cNvPr>
            <p:cNvSpPr/>
            <p:nvPr>
              <p:custDataLst>
                <p:tags r:id="rId428"/>
              </p:custDataLst>
            </p:nvPr>
          </p:nvSpPr>
          <p:spPr>
            <a:xfrm>
              <a:off x="5120681" y="4536284"/>
              <a:ext cx="77939" cy="98004"/>
            </a:xfrm>
            <a:custGeom>
              <a:avLst/>
              <a:gdLst>
                <a:gd name="connsiteX0" fmla="*/ 46986 w 77939"/>
                <a:gd name="connsiteY0" fmla="*/ 56750 h 98004"/>
                <a:gd name="connsiteX1" fmla="*/ 63708 w 77939"/>
                <a:gd name="connsiteY1" fmla="*/ 94508 h 98004"/>
                <a:gd name="connsiteX2" fmla="*/ 71218 w 77939"/>
                <a:gd name="connsiteY2" fmla="*/ 97840 h 98004"/>
                <a:gd name="connsiteX3" fmla="*/ 74052 w 77939"/>
                <a:gd name="connsiteY3" fmla="*/ 97840 h 98004"/>
                <a:gd name="connsiteX4" fmla="*/ 78162 w 77939"/>
                <a:gd name="connsiteY4" fmla="*/ 96174 h 98004"/>
                <a:gd name="connsiteX5" fmla="*/ 77453 w 77939"/>
                <a:gd name="connsiteY5" fmla="*/ 94786 h 98004"/>
                <a:gd name="connsiteX6" fmla="*/ 73769 w 77939"/>
                <a:gd name="connsiteY6" fmla="*/ 88817 h 98004"/>
                <a:gd name="connsiteX7" fmla="*/ 39192 w 77939"/>
                <a:gd name="connsiteY7" fmla="*/ 8859 h 98004"/>
                <a:gd name="connsiteX8" fmla="*/ 20345 w 77939"/>
                <a:gd name="connsiteY8" fmla="*/ 113 h 98004"/>
                <a:gd name="connsiteX9" fmla="*/ 16660 w 77939"/>
                <a:gd name="connsiteY9" fmla="*/ 2057 h 98004"/>
                <a:gd name="connsiteX10" fmla="*/ 18786 w 77939"/>
                <a:gd name="connsiteY10" fmla="*/ 4000 h 98004"/>
                <a:gd name="connsiteX11" fmla="*/ 27997 w 77939"/>
                <a:gd name="connsiteY11" fmla="*/ 12746 h 98004"/>
                <a:gd name="connsiteX12" fmla="*/ 44860 w 77939"/>
                <a:gd name="connsiteY12" fmla="*/ 51614 h 98004"/>
                <a:gd name="connsiteX13" fmla="*/ 3056 w 77939"/>
                <a:gd name="connsiteY13" fmla="*/ 88539 h 98004"/>
                <a:gd name="connsiteX14" fmla="*/ 222 w 77939"/>
                <a:gd name="connsiteY14" fmla="*/ 93398 h 98004"/>
                <a:gd name="connsiteX15" fmla="*/ 5040 w 77939"/>
                <a:gd name="connsiteY15" fmla="*/ 98118 h 98004"/>
                <a:gd name="connsiteX16" fmla="*/ 9858 w 77939"/>
                <a:gd name="connsiteY16" fmla="*/ 95897 h 98004"/>
                <a:gd name="connsiteX17" fmla="*/ 46986 w 77939"/>
                <a:gd name="connsiteY17" fmla="*/ 56750 h 9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98004">
                  <a:moveTo>
                    <a:pt x="46986" y="56750"/>
                  </a:moveTo>
                  <a:cubicBezTo>
                    <a:pt x="54071" y="72575"/>
                    <a:pt x="62149" y="92704"/>
                    <a:pt x="63708" y="94508"/>
                  </a:cubicBezTo>
                  <a:cubicBezTo>
                    <a:pt x="66400" y="97840"/>
                    <a:pt x="68951" y="97840"/>
                    <a:pt x="71218" y="97840"/>
                  </a:cubicBezTo>
                  <a:lnTo>
                    <a:pt x="74052" y="97840"/>
                  </a:lnTo>
                  <a:cubicBezTo>
                    <a:pt x="76745" y="97840"/>
                    <a:pt x="78162" y="97840"/>
                    <a:pt x="78162" y="96174"/>
                  </a:cubicBezTo>
                  <a:cubicBezTo>
                    <a:pt x="78162" y="95480"/>
                    <a:pt x="77737" y="95064"/>
                    <a:pt x="77453" y="94786"/>
                  </a:cubicBezTo>
                  <a:cubicBezTo>
                    <a:pt x="75753" y="93259"/>
                    <a:pt x="74336" y="90066"/>
                    <a:pt x="73769" y="88817"/>
                  </a:cubicBezTo>
                  <a:lnTo>
                    <a:pt x="39192" y="8859"/>
                  </a:lnTo>
                  <a:cubicBezTo>
                    <a:pt x="38200" y="6360"/>
                    <a:pt x="35366" y="113"/>
                    <a:pt x="20345" y="113"/>
                  </a:cubicBezTo>
                  <a:cubicBezTo>
                    <a:pt x="18644" y="113"/>
                    <a:pt x="16660" y="113"/>
                    <a:pt x="16660" y="2057"/>
                  </a:cubicBezTo>
                  <a:cubicBezTo>
                    <a:pt x="16660" y="3722"/>
                    <a:pt x="18077" y="3861"/>
                    <a:pt x="18786" y="4000"/>
                  </a:cubicBezTo>
                  <a:cubicBezTo>
                    <a:pt x="21762" y="4417"/>
                    <a:pt x="24454" y="4833"/>
                    <a:pt x="27997" y="12746"/>
                  </a:cubicBezTo>
                  <a:lnTo>
                    <a:pt x="44860" y="51614"/>
                  </a:lnTo>
                  <a:lnTo>
                    <a:pt x="3056" y="88539"/>
                  </a:lnTo>
                  <a:cubicBezTo>
                    <a:pt x="1356" y="89928"/>
                    <a:pt x="222" y="91038"/>
                    <a:pt x="222" y="93398"/>
                  </a:cubicBezTo>
                  <a:cubicBezTo>
                    <a:pt x="222" y="96730"/>
                    <a:pt x="3056" y="98118"/>
                    <a:pt x="5040" y="98118"/>
                  </a:cubicBezTo>
                  <a:cubicBezTo>
                    <a:pt x="7733" y="98118"/>
                    <a:pt x="9433" y="96313"/>
                    <a:pt x="9858" y="95897"/>
                  </a:cubicBezTo>
                  <a:lnTo>
                    <a:pt x="46986" y="5675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形状 248">
              <a:extLst>
                <a:ext uri="{FF2B5EF4-FFF2-40B4-BE49-F238E27FC236}">
                  <a16:creationId xmlns:a16="http://schemas.microsoft.com/office/drawing/2014/main" id="{D98CE43D-3782-FE2F-6931-4A1E17EC2E32}"/>
                </a:ext>
              </a:extLst>
            </p:cNvPr>
            <p:cNvSpPr/>
            <p:nvPr>
              <p:custDataLst>
                <p:tags r:id="rId429"/>
              </p:custDataLst>
            </p:nvPr>
          </p:nvSpPr>
          <p:spPr>
            <a:xfrm>
              <a:off x="5214312" y="4586416"/>
              <a:ext cx="52634" cy="68218"/>
            </a:xfrm>
            <a:custGeom>
              <a:avLst/>
              <a:gdLst>
                <a:gd name="connsiteX0" fmla="*/ 25532 w 52634"/>
                <a:gd name="connsiteY0" fmla="*/ 33331 h 68218"/>
                <a:gd name="connsiteX1" fmla="*/ 41019 w 52634"/>
                <a:gd name="connsiteY1" fmla="*/ 48799 h 68218"/>
                <a:gd name="connsiteX2" fmla="*/ 25633 w 52634"/>
                <a:gd name="connsiteY2" fmla="*/ 64267 h 68218"/>
                <a:gd name="connsiteX3" fmla="*/ 7312 w 52634"/>
                <a:gd name="connsiteY3" fmla="*/ 59111 h 68218"/>
                <a:gd name="connsiteX4" fmla="*/ 12677 w 52634"/>
                <a:gd name="connsiteY4" fmla="*/ 53063 h 68218"/>
                <a:gd name="connsiteX5" fmla="*/ 6503 w 52634"/>
                <a:gd name="connsiteY5" fmla="*/ 47014 h 68218"/>
                <a:gd name="connsiteX6" fmla="*/ 227 w 52634"/>
                <a:gd name="connsiteY6" fmla="*/ 53261 h 68218"/>
                <a:gd name="connsiteX7" fmla="*/ 25937 w 52634"/>
                <a:gd name="connsiteY7" fmla="*/ 68333 h 68218"/>
                <a:gd name="connsiteX8" fmla="*/ 52862 w 52634"/>
                <a:gd name="connsiteY8" fmla="*/ 48898 h 68218"/>
                <a:gd name="connsiteX9" fmla="*/ 33933 w 52634"/>
                <a:gd name="connsiteY9" fmla="*/ 31249 h 68218"/>
                <a:gd name="connsiteX10" fmla="*/ 49319 w 52634"/>
                <a:gd name="connsiteY10" fmla="*/ 14293 h 68218"/>
                <a:gd name="connsiteX11" fmla="*/ 26241 w 52634"/>
                <a:gd name="connsiteY11" fmla="*/ 114 h 68218"/>
                <a:gd name="connsiteX12" fmla="*/ 3770 w 52634"/>
                <a:gd name="connsiteY12" fmla="*/ 14194 h 68218"/>
                <a:gd name="connsiteX13" fmla="*/ 9539 w 52634"/>
                <a:gd name="connsiteY13" fmla="*/ 20044 h 68218"/>
                <a:gd name="connsiteX14" fmla="*/ 15309 w 52634"/>
                <a:gd name="connsiteY14" fmla="*/ 14392 h 68218"/>
                <a:gd name="connsiteX15" fmla="*/ 10450 w 52634"/>
                <a:gd name="connsiteY15" fmla="*/ 8741 h 68218"/>
                <a:gd name="connsiteX16" fmla="*/ 25937 w 52634"/>
                <a:gd name="connsiteY16" fmla="*/ 3882 h 68218"/>
                <a:gd name="connsiteX17" fmla="*/ 38589 w 52634"/>
                <a:gd name="connsiteY17" fmla="*/ 14293 h 68218"/>
                <a:gd name="connsiteX18" fmla="*/ 24115 w 52634"/>
                <a:gd name="connsiteY18" fmla="*/ 29662 h 68218"/>
                <a:gd name="connsiteX19" fmla="*/ 18244 w 52634"/>
                <a:gd name="connsiteY19" fmla="*/ 29960 h 68218"/>
                <a:gd name="connsiteX20" fmla="*/ 16017 w 52634"/>
                <a:gd name="connsiteY20" fmla="*/ 31645 h 68218"/>
                <a:gd name="connsiteX21" fmla="*/ 18851 w 52634"/>
                <a:gd name="connsiteY21" fmla="*/ 33331 h 68218"/>
                <a:gd name="connsiteX22" fmla="*/ 25532 w 52634"/>
                <a:gd name="connsiteY22" fmla="*/ 33331 h 6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634" h="68218">
                  <a:moveTo>
                    <a:pt x="25532" y="33331"/>
                  </a:moveTo>
                  <a:cubicBezTo>
                    <a:pt x="34844" y="33331"/>
                    <a:pt x="41019" y="38983"/>
                    <a:pt x="41019" y="48799"/>
                  </a:cubicBezTo>
                  <a:cubicBezTo>
                    <a:pt x="41019" y="58913"/>
                    <a:pt x="34642" y="64267"/>
                    <a:pt x="25633" y="64267"/>
                  </a:cubicBezTo>
                  <a:cubicBezTo>
                    <a:pt x="24520" y="64267"/>
                    <a:pt x="12475" y="64267"/>
                    <a:pt x="7312" y="59111"/>
                  </a:cubicBezTo>
                  <a:cubicBezTo>
                    <a:pt x="11462" y="58516"/>
                    <a:pt x="12677" y="55443"/>
                    <a:pt x="12677" y="53063"/>
                  </a:cubicBezTo>
                  <a:cubicBezTo>
                    <a:pt x="12677" y="49394"/>
                    <a:pt x="9843" y="47014"/>
                    <a:pt x="6503" y="47014"/>
                  </a:cubicBezTo>
                  <a:cubicBezTo>
                    <a:pt x="3264" y="47014"/>
                    <a:pt x="227" y="49097"/>
                    <a:pt x="227" y="53261"/>
                  </a:cubicBezTo>
                  <a:cubicBezTo>
                    <a:pt x="227" y="63573"/>
                    <a:pt x="12171" y="68333"/>
                    <a:pt x="25937" y="68333"/>
                  </a:cubicBezTo>
                  <a:cubicBezTo>
                    <a:pt x="42537" y="68333"/>
                    <a:pt x="52862" y="58516"/>
                    <a:pt x="52862" y="48898"/>
                  </a:cubicBezTo>
                  <a:cubicBezTo>
                    <a:pt x="52862" y="40768"/>
                    <a:pt x="45472" y="33827"/>
                    <a:pt x="33933" y="31249"/>
                  </a:cubicBezTo>
                  <a:cubicBezTo>
                    <a:pt x="46080" y="27382"/>
                    <a:pt x="49319" y="19846"/>
                    <a:pt x="49319" y="14293"/>
                  </a:cubicBezTo>
                  <a:cubicBezTo>
                    <a:pt x="49319" y="6163"/>
                    <a:pt x="38994" y="114"/>
                    <a:pt x="26241" y="114"/>
                  </a:cubicBezTo>
                  <a:cubicBezTo>
                    <a:pt x="13790" y="114"/>
                    <a:pt x="3770" y="5270"/>
                    <a:pt x="3770" y="14194"/>
                  </a:cubicBezTo>
                  <a:cubicBezTo>
                    <a:pt x="3770" y="18854"/>
                    <a:pt x="7616" y="20044"/>
                    <a:pt x="9539" y="20044"/>
                  </a:cubicBezTo>
                  <a:cubicBezTo>
                    <a:pt x="12475" y="20044"/>
                    <a:pt x="15309" y="17962"/>
                    <a:pt x="15309" y="14392"/>
                  </a:cubicBezTo>
                  <a:cubicBezTo>
                    <a:pt x="15309" y="12112"/>
                    <a:pt x="14094" y="9336"/>
                    <a:pt x="10450" y="8741"/>
                  </a:cubicBezTo>
                  <a:cubicBezTo>
                    <a:pt x="14803" y="4180"/>
                    <a:pt x="23811" y="3882"/>
                    <a:pt x="25937" y="3882"/>
                  </a:cubicBezTo>
                  <a:cubicBezTo>
                    <a:pt x="33326" y="3882"/>
                    <a:pt x="38589" y="7551"/>
                    <a:pt x="38589" y="14293"/>
                  </a:cubicBezTo>
                  <a:cubicBezTo>
                    <a:pt x="38589" y="20044"/>
                    <a:pt x="34743" y="29067"/>
                    <a:pt x="24115" y="29662"/>
                  </a:cubicBezTo>
                  <a:cubicBezTo>
                    <a:pt x="21281" y="29761"/>
                    <a:pt x="20876" y="29861"/>
                    <a:pt x="18244" y="29960"/>
                  </a:cubicBezTo>
                  <a:cubicBezTo>
                    <a:pt x="17131" y="30059"/>
                    <a:pt x="16017" y="30158"/>
                    <a:pt x="16017" y="31645"/>
                  </a:cubicBezTo>
                  <a:cubicBezTo>
                    <a:pt x="16017" y="33331"/>
                    <a:pt x="17030" y="33331"/>
                    <a:pt x="18851" y="33331"/>
                  </a:cubicBezTo>
                  <a:lnTo>
                    <a:pt x="25532" y="3333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形状 249">
              <a:extLst>
                <a:ext uri="{FF2B5EF4-FFF2-40B4-BE49-F238E27FC236}">
                  <a16:creationId xmlns:a16="http://schemas.microsoft.com/office/drawing/2014/main" id="{F38B7779-2925-1FDE-3687-ED8113D4E9CB}"/>
                </a:ext>
              </a:extLst>
            </p:cNvPr>
            <p:cNvSpPr/>
            <p:nvPr>
              <p:custDataLst>
                <p:tags r:id="rId430"/>
              </p:custDataLst>
            </p:nvPr>
          </p:nvSpPr>
          <p:spPr>
            <a:xfrm>
              <a:off x="5295285" y="4528510"/>
              <a:ext cx="36702" cy="138677"/>
            </a:xfrm>
            <a:custGeom>
              <a:avLst/>
              <a:gdLst>
                <a:gd name="connsiteX0" fmla="*/ 2923 w 36702"/>
                <a:gd name="connsiteY0" fmla="*/ 113 h 138677"/>
                <a:gd name="connsiteX1" fmla="*/ 231 w 36702"/>
                <a:gd name="connsiteY1" fmla="*/ 1779 h 138677"/>
                <a:gd name="connsiteX2" fmla="*/ 1506 w 36702"/>
                <a:gd name="connsiteY2" fmla="*/ 3861 h 138677"/>
                <a:gd name="connsiteX3" fmla="*/ 27297 w 36702"/>
                <a:gd name="connsiteY3" fmla="*/ 69383 h 138677"/>
                <a:gd name="connsiteX4" fmla="*/ 2782 w 36702"/>
                <a:gd name="connsiteY4" fmla="*/ 133932 h 138677"/>
                <a:gd name="connsiteX5" fmla="*/ 231 w 36702"/>
                <a:gd name="connsiteY5" fmla="*/ 137125 h 138677"/>
                <a:gd name="connsiteX6" fmla="*/ 2073 w 36702"/>
                <a:gd name="connsiteY6" fmla="*/ 138791 h 138677"/>
                <a:gd name="connsiteX7" fmla="*/ 26589 w 36702"/>
                <a:gd name="connsiteY7" fmla="*/ 112277 h 138677"/>
                <a:gd name="connsiteX8" fmla="*/ 36933 w 36702"/>
                <a:gd name="connsiteY8" fmla="*/ 69521 h 138677"/>
                <a:gd name="connsiteX9" fmla="*/ 2923 w 36702"/>
                <a:gd name="connsiteY9" fmla="*/ 113 h 13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02" h="138677">
                  <a:moveTo>
                    <a:pt x="2923" y="113"/>
                  </a:moveTo>
                  <a:cubicBezTo>
                    <a:pt x="1931" y="113"/>
                    <a:pt x="231" y="113"/>
                    <a:pt x="231" y="1779"/>
                  </a:cubicBezTo>
                  <a:cubicBezTo>
                    <a:pt x="231" y="2473"/>
                    <a:pt x="656" y="2890"/>
                    <a:pt x="1506" y="3861"/>
                  </a:cubicBezTo>
                  <a:cubicBezTo>
                    <a:pt x="13693" y="14828"/>
                    <a:pt x="27297" y="33568"/>
                    <a:pt x="27297" y="69383"/>
                  </a:cubicBezTo>
                  <a:cubicBezTo>
                    <a:pt x="27297" y="98395"/>
                    <a:pt x="18086" y="120328"/>
                    <a:pt x="2782" y="133932"/>
                  </a:cubicBezTo>
                  <a:cubicBezTo>
                    <a:pt x="373" y="136292"/>
                    <a:pt x="231" y="136431"/>
                    <a:pt x="231" y="137125"/>
                  </a:cubicBezTo>
                  <a:cubicBezTo>
                    <a:pt x="231" y="137819"/>
                    <a:pt x="656" y="138791"/>
                    <a:pt x="2073" y="138791"/>
                  </a:cubicBezTo>
                  <a:cubicBezTo>
                    <a:pt x="3774" y="138791"/>
                    <a:pt x="17236" y="129629"/>
                    <a:pt x="26589" y="112277"/>
                  </a:cubicBezTo>
                  <a:cubicBezTo>
                    <a:pt x="32824" y="100755"/>
                    <a:pt x="36933" y="85763"/>
                    <a:pt x="36933" y="69521"/>
                  </a:cubicBezTo>
                  <a:cubicBezTo>
                    <a:pt x="36933" y="49948"/>
                    <a:pt x="30982" y="19548"/>
                    <a:pt x="2923" y="113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形状 250">
              <a:extLst>
                <a:ext uri="{FF2B5EF4-FFF2-40B4-BE49-F238E27FC236}">
                  <a16:creationId xmlns:a16="http://schemas.microsoft.com/office/drawing/2014/main" id="{FADD2A12-A8C3-7606-E188-2838BB544AA0}"/>
                </a:ext>
              </a:extLst>
            </p:cNvPr>
            <p:cNvSpPr/>
            <p:nvPr>
              <p:custDataLst>
                <p:tags r:id="rId431"/>
              </p:custDataLst>
            </p:nvPr>
          </p:nvSpPr>
          <p:spPr>
            <a:xfrm>
              <a:off x="5355147" y="4571265"/>
              <a:ext cx="69012" cy="62745"/>
            </a:xfrm>
            <a:custGeom>
              <a:avLst/>
              <a:gdLst>
                <a:gd name="connsiteX0" fmla="*/ 69246 w 69012"/>
                <a:gd name="connsiteY0" fmla="*/ 11080 h 62745"/>
                <a:gd name="connsiteX1" fmla="*/ 62161 w 69012"/>
                <a:gd name="connsiteY1" fmla="*/ 113 h 62745"/>
                <a:gd name="connsiteX2" fmla="*/ 54508 w 69012"/>
                <a:gd name="connsiteY2" fmla="*/ 7470 h 62745"/>
                <a:gd name="connsiteX3" fmla="*/ 56917 w 69012"/>
                <a:gd name="connsiteY3" fmla="*/ 11774 h 62745"/>
                <a:gd name="connsiteX4" fmla="*/ 62161 w 69012"/>
                <a:gd name="connsiteY4" fmla="*/ 22879 h 62745"/>
                <a:gd name="connsiteX5" fmla="*/ 35944 w 69012"/>
                <a:gd name="connsiteY5" fmla="*/ 58971 h 62745"/>
                <a:gd name="connsiteX6" fmla="*/ 24466 w 69012"/>
                <a:gd name="connsiteY6" fmla="*/ 46617 h 62745"/>
                <a:gd name="connsiteX7" fmla="*/ 32260 w 69012"/>
                <a:gd name="connsiteY7" fmla="*/ 19548 h 62745"/>
                <a:gd name="connsiteX8" fmla="*/ 34244 w 69012"/>
                <a:gd name="connsiteY8" fmla="*/ 12190 h 62745"/>
                <a:gd name="connsiteX9" fmla="*/ 20782 w 69012"/>
                <a:gd name="connsiteY9" fmla="*/ 252 h 62745"/>
                <a:gd name="connsiteX10" fmla="*/ 234 w 69012"/>
                <a:gd name="connsiteY10" fmla="*/ 21491 h 62745"/>
                <a:gd name="connsiteX11" fmla="*/ 2643 w 69012"/>
                <a:gd name="connsiteY11" fmla="*/ 23296 h 62745"/>
                <a:gd name="connsiteX12" fmla="*/ 5194 w 69012"/>
                <a:gd name="connsiteY12" fmla="*/ 21075 h 62745"/>
                <a:gd name="connsiteX13" fmla="*/ 20357 w 69012"/>
                <a:gd name="connsiteY13" fmla="*/ 4139 h 62745"/>
                <a:gd name="connsiteX14" fmla="*/ 23899 w 69012"/>
                <a:gd name="connsiteY14" fmla="*/ 8997 h 62745"/>
                <a:gd name="connsiteX15" fmla="*/ 21348 w 69012"/>
                <a:gd name="connsiteY15" fmla="*/ 18298 h 62745"/>
                <a:gd name="connsiteX16" fmla="*/ 13696 w 69012"/>
                <a:gd name="connsiteY16" fmla="*/ 44673 h 62745"/>
                <a:gd name="connsiteX17" fmla="*/ 35519 w 69012"/>
                <a:gd name="connsiteY17" fmla="*/ 62858 h 62745"/>
                <a:gd name="connsiteX18" fmla="*/ 69246 w 69012"/>
                <a:gd name="connsiteY18" fmla="*/ 11080 h 6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2745">
                  <a:moveTo>
                    <a:pt x="69246" y="11080"/>
                  </a:moveTo>
                  <a:cubicBezTo>
                    <a:pt x="69246" y="252"/>
                    <a:pt x="62586" y="113"/>
                    <a:pt x="62161" y="113"/>
                  </a:cubicBezTo>
                  <a:cubicBezTo>
                    <a:pt x="58476" y="113"/>
                    <a:pt x="54508" y="3861"/>
                    <a:pt x="54508" y="7470"/>
                  </a:cubicBezTo>
                  <a:cubicBezTo>
                    <a:pt x="54508" y="9830"/>
                    <a:pt x="55925" y="10941"/>
                    <a:pt x="56917" y="11774"/>
                  </a:cubicBezTo>
                  <a:cubicBezTo>
                    <a:pt x="59326" y="13717"/>
                    <a:pt x="62161" y="17326"/>
                    <a:pt x="62161" y="22879"/>
                  </a:cubicBezTo>
                  <a:cubicBezTo>
                    <a:pt x="62161" y="29126"/>
                    <a:pt x="52808" y="58971"/>
                    <a:pt x="35944" y="58971"/>
                  </a:cubicBezTo>
                  <a:cubicBezTo>
                    <a:pt x="24466" y="58971"/>
                    <a:pt x="24466" y="48977"/>
                    <a:pt x="24466" y="46617"/>
                  </a:cubicBezTo>
                  <a:cubicBezTo>
                    <a:pt x="24466" y="40231"/>
                    <a:pt x="27017" y="32457"/>
                    <a:pt x="32260" y="19548"/>
                  </a:cubicBezTo>
                  <a:cubicBezTo>
                    <a:pt x="33394" y="16632"/>
                    <a:pt x="34244" y="14550"/>
                    <a:pt x="34244" y="12190"/>
                  </a:cubicBezTo>
                  <a:cubicBezTo>
                    <a:pt x="34244" y="4972"/>
                    <a:pt x="28009" y="252"/>
                    <a:pt x="20782" y="252"/>
                  </a:cubicBezTo>
                  <a:cubicBezTo>
                    <a:pt x="6611" y="252"/>
                    <a:pt x="234" y="19270"/>
                    <a:pt x="234" y="21491"/>
                  </a:cubicBezTo>
                  <a:cubicBezTo>
                    <a:pt x="234" y="23296"/>
                    <a:pt x="2218" y="23296"/>
                    <a:pt x="2643" y="23296"/>
                  </a:cubicBezTo>
                  <a:cubicBezTo>
                    <a:pt x="4627" y="23296"/>
                    <a:pt x="4769" y="22602"/>
                    <a:pt x="5194" y="21075"/>
                  </a:cubicBezTo>
                  <a:cubicBezTo>
                    <a:pt x="8595" y="9692"/>
                    <a:pt x="14688" y="4139"/>
                    <a:pt x="20357" y="4139"/>
                  </a:cubicBezTo>
                  <a:cubicBezTo>
                    <a:pt x="22766" y="4139"/>
                    <a:pt x="23899" y="5666"/>
                    <a:pt x="23899" y="8997"/>
                  </a:cubicBezTo>
                  <a:cubicBezTo>
                    <a:pt x="23899" y="12190"/>
                    <a:pt x="22766" y="15105"/>
                    <a:pt x="21348" y="18298"/>
                  </a:cubicBezTo>
                  <a:cubicBezTo>
                    <a:pt x="15255" y="33707"/>
                    <a:pt x="13696" y="39676"/>
                    <a:pt x="13696" y="44673"/>
                  </a:cubicBezTo>
                  <a:cubicBezTo>
                    <a:pt x="13696" y="58416"/>
                    <a:pt x="24750" y="62858"/>
                    <a:pt x="35519" y="62858"/>
                  </a:cubicBezTo>
                  <a:cubicBezTo>
                    <a:pt x="59326" y="62858"/>
                    <a:pt x="69246" y="22463"/>
                    <a:pt x="69246" y="11080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形状 251">
              <a:extLst>
                <a:ext uri="{FF2B5EF4-FFF2-40B4-BE49-F238E27FC236}">
                  <a16:creationId xmlns:a16="http://schemas.microsoft.com/office/drawing/2014/main" id="{EDCF492C-5951-2250-FB37-807BEB8579B9}"/>
                </a:ext>
              </a:extLst>
            </p:cNvPr>
            <p:cNvSpPr/>
            <p:nvPr>
              <p:custDataLst>
                <p:tags r:id="rId432"/>
              </p:custDataLst>
            </p:nvPr>
          </p:nvSpPr>
          <p:spPr>
            <a:xfrm>
              <a:off x="5443759" y="4506740"/>
              <a:ext cx="50407" cy="66037"/>
            </a:xfrm>
            <a:custGeom>
              <a:avLst/>
              <a:gdLst>
                <a:gd name="connsiteX0" fmla="*/ 50646 w 50407"/>
                <a:gd name="connsiteY0" fmla="*/ 47010 h 66037"/>
                <a:gd name="connsiteX1" fmla="*/ 46395 w 50407"/>
                <a:gd name="connsiteY1" fmla="*/ 47010 h 66037"/>
                <a:gd name="connsiteX2" fmla="*/ 43459 w 50407"/>
                <a:gd name="connsiteY2" fmla="*/ 56033 h 66037"/>
                <a:gd name="connsiteX3" fmla="*/ 32629 w 50407"/>
                <a:gd name="connsiteY3" fmla="*/ 56628 h 66037"/>
                <a:gd name="connsiteX4" fmla="*/ 12789 w 50407"/>
                <a:gd name="connsiteY4" fmla="*/ 56628 h 66037"/>
                <a:gd name="connsiteX5" fmla="*/ 33034 w 50407"/>
                <a:gd name="connsiteY5" fmla="*/ 42251 h 66037"/>
                <a:gd name="connsiteX6" fmla="*/ 50646 w 50407"/>
                <a:gd name="connsiteY6" fmla="*/ 19842 h 66037"/>
                <a:gd name="connsiteX7" fmla="*/ 23924 w 50407"/>
                <a:gd name="connsiteY7" fmla="*/ 110 h 66037"/>
                <a:gd name="connsiteX8" fmla="*/ 238 w 50407"/>
                <a:gd name="connsiteY8" fmla="*/ 17561 h 66037"/>
                <a:gd name="connsiteX9" fmla="*/ 6109 w 50407"/>
                <a:gd name="connsiteY9" fmla="*/ 23610 h 66037"/>
                <a:gd name="connsiteX10" fmla="*/ 12081 w 50407"/>
                <a:gd name="connsiteY10" fmla="*/ 17760 h 66037"/>
                <a:gd name="connsiteX11" fmla="*/ 6311 w 50407"/>
                <a:gd name="connsiteY11" fmla="*/ 11910 h 66037"/>
                <a:gd name="connsiteX12" fmla="*/ 21798 w 50407"/>
                <a:gd name="connsiteY12" fmla="*/ 4473 h 66037"/>
                <a:gd name="connsiteX13" fmla="*/ 39815 w 50407"/>
                <a:gd name="connsiteY13" fmla="*/ 19941 h 66037"/>
                <a:gd name="connsiteX14" fmla="*/ 26151 w 50407"/>
                <a:gd name="connsiteY14" fmla="*/ 41061 h 66037"/>
                <a:gd name="connsiteX15" fmla="*/ 1453 w 50407"/>
                <a:gd name="connsiteY15" fmla="*/ 61586 h 66037"/>
                <a:gd name="connsiteX16" fmla="*/ 238 w 50407"/>
                <a:gd name="connsiteY16" fmla="*/ 63173 h 66037"/>
                <a:gd name="connsiteX17" fmla="*/ 238 w 50407"/>
                <a:gd name="connsiteY17" fmla="*/ 66147 h 66037"/>
                <a:gd name="connsiteX18" fmla="*/ 47306 w 50407"/>
                <a:gd name="connsiteY18" fmla="*/ 66147 h 66037"/>
                <a:gd name="connsiteX19" fmla="*/ 50646 w 50407"/>
                <a:gd name="connsiteY19" fmla="*/ 47010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6037">
                  <a:moveTo>
                    <a:pt x="50646" y="47010"/>
                  </a:moveTo>
                  <a:lnTo>
                    <a:pt x="46395" y="47010"/>
                  </a:lnTo>
                  <a:cubicBezTo>
                    <a:pt x="46091" y="48894"/>
                    <a:pt x="45079" y="55042"/>
                    <a:pt x="43459" y="56033"/>
                  </a:cubicBezTo>
                  <a:cubicBezTo>
                    <a:pt x="42650" y="56628"/>
                    <a:pt x="34147" y="56628"/>
                    <a:pt x="32629" y="56628"/>
                  </a:cubicBezTo>
                  <a:lnTo>
                    <a:pt x="12789" y="56628"/>
                  </a:lnTo>
                  <a:cubicBezTo>
                    <a:pt x="19470" y="51770"/>
                    <a:pt x="26960" y="46217"/>
                    <a:pt x="33034" y="42251"/>
                  </a:cubicBezTo>
                  <a:cubicBezTo>
                    <a:pt x="42143" y="36103"/>
                    <a:pt x="50646" y="30352"/>
                    <a:pt x="50646" y="19842"/>
                  </a:cubicBezTo>
                  <a:cubicBezTo>
                    <a:pt x="50646" y="7150"/>
                    <a:pt x="38398" y="110"/>
                    <a:pt x="23924" y="110"/>
                  </a:cubicBezTo>
                  <a:cubicBezTo>
                    <a:pt x="10259" y="110"/>
                    <a:pt x="238" y="7844"/>
                    <a:pt x="238" y="17561"/>
                  </a:cubicBezTo>
                  <a:cubicBezTo>
                    <a:pt x="238" y="22717"/>
                    <a:pt x="4692" y="23610"/>
                    <a:pt x="6109" y="23610"/>
                  </a:cubicBezTo>
                  <a:cubicBezTo>
                    <a:pt x="8842" y="23610"/>
                    <a:pt x="12081" y="21825"/>
                    <a:pt x="12081" y="17760"/>
                  </a:cubicBezTo>
                  <a:cubicBezTo>
                    <a:pt x="12081" y="14190"/>
                    <a:pt x="9449" y="12207"/>
                    <a:pt x="6311" y="11910"/>
                  </a:cubicBezTo>
                  <a:cubicBezTo>
                    <a:pt x="9146" y="7448"/>
                    <a:pt x="15016" y="4473"/>
                    <a:pt x="21798" y="4473"/>
                  </a:cubicBezTo>
                  <a:cubicBezTo>
                    <a:pt x="31616" y="4473"/>
                    <a:pt x="39815" y="10224"/>
                    <a:pt x="39815" y="19941"/>
                  </a:cubicBezTo>
                  <a:cubicBezTo>
                    <a:pt x="39815" y="28270"/>
                    <a:pt x="33945" y="34616"/>
                    <a:pt x="26151" y="41061"/>
                  </a:cubicBezTo>
                  <a:lnTo>
                    <a:pt x="1453" y="61586"/>
                  </a:lnTo>
                  <a:cubicBezTo>
                    <a:pt x="441" y="62479"/>
                    <a:pt x="339" y="62479"/>
                    <a:pt x="238" y="63173"/>
                  </a:cubicBezTo>
                  <a:lnTo>
                    <a:pt x="238" y="66147"/>
                  </a:lnTo>
                  <a:lnTo>
                    <a:pt x="47306" y="66147"/>
                  </a:lnTo>
                  <a:lnTo>
                    <a:pt x="50646" y="4701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形状 252">
              <a:extLst>
                <a:ext uri="{FF2B5EF4-FFF2-40B4-BE49-F238E27FC236}">
                  <a16:creationId xmlns:a16="http://schemas.microsoft.com/office/drawing/2014/main" id="{A173E4BF-7C80-D698-0868-8A1A7EBA8BE1}"/>
                </a:ext>
              </a:extLst>
            </p:cNvPr>
            <p:cNvSpPr/>
            <p:nvPr>
              <p:custDataLst>
                <p:tags r:id="rId433"/>
              </p:custDataLst>
            </p:nvPr>
          </p:nvSpPr>
          <p:spPr>
            <a:xfrm>
              <a:off x="4857424" y="4675258"/>
              <a:ext cx="656133" cy="7931"/>
            </a:xfrm>
            <a:custGeom>
              <a:avLst/>
              <a:gdLst>
                <a:gd name="connsiteX0" fmla="*/ 0 w 656133"/>
                <a:gd name="connsiteY0" fmla="*/ 0 h 7931"/>
                <a:gd name="connsiteX1" fmla="*/ 656133 w 656133"/>
                <a:gd name="connsiteY1" fmla="*/ 0 h 7931"/>
                <a:gd name="connsiteX2" fmla="*/ 656133 w 656133"/>
                <a:gd name="connsiteY2" fmla="*/ 7932 h 7931"/>
                <a:gd name="connsiteX3" fmla="*/ 0 w 656133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133" h="7931">
                  <a:moveTo>
                    <a:pt x="0" y="0"/>
                  </a:moveTo>
                  <a:lnTo>
                    <a:pt x="656133" y="0"/>
                  </a:lnTo>
                  <a:lnTo>
                    <a:pt x="656133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形状 253">
              <a:extLst>
                <a:ext uri="{FF2B5EF4-FFF2-40B4-BE49-F238E27FC236}">
                  <a16:creationId xmlns:a16="http://schemas.microsoft.com/office/drawing/2014/main" id="{A1C53F02-9EFA-5F2E-B51A-5B5B530F9E56}"/>
                </a:ext>
              </a:extLst>
            </p:cNvPr>
            <p:cNvSpPr/>
            <p:nvPr>
              <p:custDataLst>
                <p:tags r:id="rId434"/>
              </p:custDataLst>
            </p:nvPr>
          </p:nvSpPr>
          <p:spPr>
            <a:xfrm>
              <a:off x="5051619" y="4697805"/>
              <a:ext cx="123003" cy="138816"/>
            </a:xfrm>
            <a:custGeom>
              <a:avLst/>
              <a:gdLst>
                <a:gd name="connsiteX0" fmla="*/ 49675 w 123003"/>
                <a:gd name="connsiteY0" fmla="*/ 123802 h 138816"/>
                <a:gd name="connsiteX1" fmla="*/ 21900 w 123003"/>
                <a:gd name="connsiteY1" fmla="*/ 69803 h 138816"/>
                <a:gd name="connsiteX2" fmla="*/ 19633 w 123003"/>
                <a:gd name="connsiteY2" fmla="*/ 67582 h 138816"/>
                <a:gd name="connsiteX3" fmla="*/ 17365 w 123003"/>
                <a:gd name="connsiteY3" fmla="*/ 68692 h 138816"/>
                <a:gd name="connsiteX4" fmla="*/ 2203 w 123003"/>
                <a:gd name="connsiteY4" fmla="*/ 78548 h 138816"/>
                <a:gd name="connsiteX5" fmla="*/ 219 w 123003"/>
                <a:gd name="connsiteY5" fmla="*/ 80908 h 138816"/>
                <a:gd name="connsiteX6" fmla="*/ 2203 w 123003"/>
                <a:gd name="connsiteY6" fmla="*/ 82852 h 138816"/>
                <a:gd name="connsiteX7" fmla="*/ 4895 w 123003"/>
                <a:gd name="connsiteY7" fmla="*/ 81602 h 138816"/>
                <a:gd name="connsiteX8" fmla="*/ 12264 w 123003"/>
                <a:gd name="connsiteY8" fmla="*/ 76605 h 138816"/>
                <a:gd name="connsiteX9" fmla="*/ 43298 w 123003"/>
                <a:gd name="connsiteY9" fmla="*/ 136574 h 138816"/>
                <a:gd name="connsiteX10" fmla="*/ 46557 w 123003"/>
                <a:gd name="connsiteY10" fmla="*/ 138933 h 138816"/>
                <a:gd name="connsiteX11" fmla="*/ 50809 w 123003"/>
                <a:gd name="connsiteY11" fmla="*/ 136296 h 138816"/>
                <a:gd name="connsiteX12" fmla="*/ 122088 w 123003"/>
                <a:gd name="connsiteY12" fmla="*/ 6364 h 138816"/>
                <a:gd name="connsiteX13" fmla="*/ 123222 w 123003"/>
                <a:gd name="connsiteY13" fmla="*/ 3587 h 138816"/>
                <a:gd name="connsiteX14" fmla="*/ 119821 w 123003"/>
                <a:gd name="connsiteY14" fmla="*/ 117 h 138816"/>
                <a:gd name="connsiteX15" fmla="*/ 116136 w 123003"/>
                <a:gd name="connsiteY15" fmla="*/ 3032 h 138816"/>
                <a:gd name="connsiteX16" fmla="*/ 49675 w 123003"/>
                <a:gd name="connsiteY16" fmla="*/ 123802 h 13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8816">
                  <a:moveTo>
                    <a:pt x="49675" y="123802"/>
                  </a:moveTo>
                  <a:lnTo>
                    <a:pt x="21900" y="69803"/>
                  </a:lnTo>
                  <a:cubicBezTo>
                    <a:pt x="21192" y="68415"/>
                    <a:pt x="20766" y="67582"/>
                    <a:pt x="19633" y="67582"/>
                  </a:cubicBezTo>
                  <a:cubicBezTo>
                    <a:pt x="19066" y="67582"/>
                    <a:pt x="18782" y="67582"/>
                    <a:pt x="17365" y="68692"/>
                  </a:cubicBezTo>
                  <a:lnTo>
                    <a:pt x="2203" y="78548"/>
                  </a:lnTo>
                  <a:cubicBezTo>
                    <a:pt x="219" y="79798"/>
                    <a:pt x="219" y="80492"/>
                    <a:pt x="219" y="80908"/>
                  </a:cubicBezTo>
                  <a:cubicBezTo>
                    <a:pt x="219" y="81741"/>
                    <a:pt x="927" y="82852"/>
                    <a:pt x="2203" y="82852"/>
                  </a:cubicBezTo>
                  <a:cubicBezTo>
                    <a:pt x="2769" y="82852"/>
                    <a:pt x="3053" y="82852"/>
                    <a:pt x="4895" y="81602"/>
                  </a:cubicBezTo>
                  <a:cubicBezTo>
                    <a:pt x="6454" y="80492"/>
                    <a:pt x="10563" y="77715"/>
                    <a:pt x="12264" y="76605"/>
                  </a:cubicBezTo>
                  <a:lnTo>
                    <a:pt x="43298" y="136574"/>
                  </a:lnTo>
                  <a:cubicBezTo>
                    <a:pt x="44290" y="138656"/>
                    <a:pt x="44573" y="138933"/>
                    <a:pt x="46557" y="138933"/>
                  </a:cubicBezTo>
                  <a:cubicBezTo>
                    <a:pt x="47833" y="138933"/>
                    <a:pt x="49392" y="138933"/>
                    <a:pt x="50809" y="136296"/>
                  </a:cubicBezTo>
                  <a:lnTo>
                    <a:pt x="122088" y="6364"/>
                  </a:lnTo>
                  <a:cubicBezTo>
                    <a:pt x="123222" y="4559"/>
                    <a:pt x="123222" y="4281"/>
                    <a:pt x="123222" y="3587"/>
                  </a:cubicBezTo>
                  <a:cubicBezTo>
                    <a:pt x="123222" y="1366"/>
                    <a:pt x="121380" y="117"/>
                    <a:pt x="119821" y="117"/>
                  </a:cubicBezTo>
                  <a:cubicBezTo>
                    <a:pt x="117695" y="117"/>
                    <a:pt x="116987" y="1366"/>
                    <a:pt x="116136" y="3032"/>
                  </a:cubicBezTo>
                  <a:lnTo>
                    <a:pt x="49675" y="12380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形状 254">
              <a:extLst>
                <a:ext uri="{FF2B5EF4-FFF2-40B4-BE49-F238E27FC236}">
                  <a16:creationId xmlns:a16="http://schemas.microsoft.com/office/drawing/2014/main" id="{5E285B2A-5E4F-D201-561D-8E9AEF50FD64}"/>
                </a:ext>
              </a:extLst>
            </p:cNvPr>
            <p:cNvSpPr/>
            <p:nvPr>
              <p:custDataLst>
                <p:tags r:id="rId435"/>
              </p:custDataLst>
            </p:nvPr>
          </p:nvSpPr>
          <p:spPr>
            <a:xfrm>
              <a:off x="5171292" y="4697865"/>
              <a:ext cx="161391" cy="6742"/>
            </a:xfrm>
            <a:custGeom>
              <a:avLst/>
              <a:gdLst>
                <a:gd name="connsiteX0" fmla="*/ 0 w 161391"/>
                <a:gd name="connsiteY0" fmla="*/ 0 h 6742"/>
                <a:gd name="connsiteX1" fmla="*/ 161391 w 161391"/>
                <a:gd name="connsiteY1" fmla="*/ 0 h 6742"/>
                <a:gd name="connsiteX2" fmla="*/ 161391 w 161391"/>
                <a:gd name="connsiteY2" fmla="*/ 6742 h 6742"/>
                <a:gd name="connsiteX3" fmla="*/ 0 w 161391"/>
                <a:gd name="connsiteY3" fmla="*/ 6742 h 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6742">
                  <a:moveTo>
                    <a:pt x="0" y="0"/>
                  </a:moveTo>
                  <a:lnTo>
                    <a:pt x="161391" y="0"/>
                  </a:lnTo>
                  <a:lnTo>
                    <a:pt x="161391" y="6742"/>
                  </a:lnTo>
                  <a:lnTo>
                    <a:pt x="0" y="674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形状 255">
              <a:extLst>
                <a:ext uri="{FF2B5EF4-FFF2-40B4-BE49-F238E27FC236}">
                  <a16:creationId xmlns:a16="http://schemas.microsoft.com/office/drawing/2014/main" id="{390F3675-4968-D5EC-E354-D291385EFB36}"/>
                </a:ext>
              </a:extLst>
            </p:cNvPr>
            <p:cNvSpPr/>
            <p:nvPr>
              <p:custDataLst>
                <p:tags r:id="rId436"/>
              </p:custDataLst>
            </p:nvPr>
          </p:nvSpPr>
          <p:spPr>
            <a:xfrm>
              <a:off x="5186738" y="4727413"/>
              <a:ext cx="51581" cy="92174"/>
            </a:xfrm>
            <a:custGeom>
              <a:avLst/>
              <a:gdLst>
                <a:gd name="connsiteX0" fmla="*/ 32251 w 51581"/>
                <a:gd name="connsiteY0" fmla="*/ 4009 h 92174"/>
                <a:gd name="connsiteX1" fmla="*/ 28000 w 51581"/>
                <a:gd name="connsiteY1" fmla="*/ 123 h 92174"/>
                <a:gd name="connsiteX2" fmla="*/ 225 w 51581"/>
                <a:gd name="connsiteY2" fmla="*/ 9007 h 92174"/>
                <a:gd name="connsiteX3" fmla="*/ 225 w 51581"/>
                <a:gd name="connsiteY3" fmla="*/ 14004 h 92174"/>
                <a:gd name="connsiteX4" fmla="*/ 20773 w 51581"/>
                <a:gd name="connsiteY4" fmla="*/ 10117 h 92174"/>
                <a:gd name="connsiteX5" fmla="*/ 20773 w 51581"/>
                <a:gd name="connsiteY5" fmla="*/ 80914 h 92174"/>
                <a:gd name="connsiteX6" fmla="*/ 6602 w 51581"/>
                <a:gd name="connsiteY6" fmla="*/ 87299 h 92174"/>
                <a:gd name="connsiteX7" fmla="*/ 1217 w 51581"/>
                <a:gd name="connsiteY7" fmla="*/ 87299 h 92174"/>
                <a:gd name="connsiteX8" fmla="*/ 1217 w 51581"/>
                <a:gd name="connsiteY8" fmla="*/ 92297 h 92174"/>
                <a:gd name="connsiteX9" fmla="*/ 26441 w 51581"/>
                <a:gd name="connsiteY9" fmla="*/ 91742 h 92174"/>
                <a:gd name="connsiteX10" fmla="*/ 51807 w 51581"/>
                <a:gd name="connsiteY10" fmla="*/ 92297 h 92174"/>
                <a:gd name="connsiteX11" fmla="*/ 51807 w 51581"/>
                <a:gd name="connsiteY11" fmla="*/ 87299 h 92174"/>
                <a:gd name="connsiteX12" fmla="*/ 46422 w 51581"/>
                <a:gd name="connsiteY12" fmla="*/ 87299 h 92174"/>
                <a:gd name="connsiteX13" fmla="*/ 32251 w 51581"/>
                <a:gd name="connsiteY13" fmla="*/ 80914 h 92174"/>
                <a:gd name="connsiteX14" fmla="*/ 32251 w 51581"/>
                <a:gd name="connsiteY14" fmla="*/ 4009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2174">
                  <a:moveTo>
                    <a:pt x="32251" y="4009"/>
                  </a:moveTo>
                  <a:cubicBezTo>
                    <a:pt x="32251" y="261"/>
                    <a:pt x="31968" y="123"/>
                    <a:pt x="28000" y="123"/>
                  </a:cubicBezTo>
                  <a:cubicBezTo>
                    <a:pt x="18931" y="8868"/>
                    <a:pt x="6035" y="9007"/>
                    <a:pt x="225" y="9007"/>
                  </a:cubicBezTo>
                  <a:lnTo>
                    <a:pt x="225" y="14004"/>
                  </a:lnTo>
                  <a:cubicBezTo>
                    <a:pt x="3626" y="14004"/>
                    <a:pt x="12979" y="14004"/>
                    <a:pt x="20773" y="10117"/>
                  </a:cubicBezTo>
                  <a:lnTo>
                    <a:pt x="20773" y="80914"/>
                  </a:lnTo>
                  <a:cubicBezTo>
                    <a:pt x="20773" y="85495"/>
                    <a:pt x="20773" y="87299"/>
                    <a:pt x="6602" y="87299"/>
                  </a:cubicBezTo>
                  <a:lnTo>
                    <a:pt x="1217" y="87299"/>
                  </a:lnTo>
                  <a:lnTo>
                    <a:pt x="1217" y="92297"/>
                  </a:lnTo>
                  <a:cubicBezTo>
                    <a:pt x="3768" y="92158"/>
                    <a:pt x="21198" y="91742"/>
                    <a:pt x="26441" y="91742"/>
                  </a:cubicBezTo>
                  <a:cubicBezTo>
                    <a:pt x="30834" y="91742"/>
                    <a:pt x="48690" y="92158"/>
                    <a:pt x="51807" y="92297"/>
                  </a:cubicBezTo>
                  <a:lnTo>
                    <a:pt x="51807" y="87299"/>
                  </a:lnTo>
                  <a:lnTo>
                    <a:pt x="46422" y="87299"/>
                  </a:lnTo>
                  <a:cubicBezTo>
                    <a:pt x="32251" y="87299"/>
                    <a:pt x="32251" y="85495"/>
                    <a:pt x="32251" y="80914"/>
                  </a:cubicBezTo>
                  <a:lnTo>
                    <a:pt x="32251" y="400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形状 256">
              <a:extLst>
                <a:ext uri="{FF2B5EF4-FFF2-40B4-BE49-F238E27FC236}">
                  <a16:creationId xmlns:a16="http://schemas.microsoft.com/office/drawing/2014/main" id="{AFE9182E-9204-DCFD-A952-E3BAAD771EDD}"/>
                </a:ext>
              </a:extLst>
            </p:cNvPr>
            <p:cNvSpPr/>
            <p:nvPr>
              <p:custDataLst>
                <p:tags r:id="rId437"/>
              </p:custDataLst>
            </p:nvPr>
          </p:nvSpPr>
          <p:spPr>
            <a:xfrm>
              <a:off x="5257514" y="4726025"/>
              <a:ext cx="69437" cy="93562"/>
            </a:xfrm>
            <a:custGeom>
              <a:avLst/>
              <a:gdLst>
                <a:gd name="connsiteX0" fmla="*/ 69666 w 69437"/>
                <a:gd name="connsiteY0" fmla="*/ 70919 h 93562"/>
                <a:gd name="connsiteX1" fmla="*/ 69666 w 69437"/>
                <a:gd name="connsiteY1" fmla="*/ 65922 h 93562"/>
                <a:gd name="connsiteX2" fmla="*/ 53937 w 69437"/>
                <a:gd name="connsiteY2" fmla="*/ 65922 h 93562"/>
                <a:gd name="connsiteX3" fmla="*/ 53937 w 69437"/>
                <a:gd name="connsiteY3" fmla="*/ 4009 h 93562"/>
                <a:gd name="connsiteX4" fmla="*/ 50819 w 69437"/>
                <a:gd name="connsiteY4" fmla="*/ 123 h 93562"/>
                <a:gd name="connsiteX5" fmla="*/ 47135 w 69437"/>
                <a:gd name="connsiteY5" fmla="*/ 2066 h 93562"/>
                <a:gd name="connsiteX6" fmla="*/ 229 w 69437"/>
                <a:gd name="connsiteY6" fmla="*/ 65922 h 93562"/>
                <a:gd name="connsiteX7" fmla="*/ 229 w 69437"/>
                <a:gd name="connsiteY7" fmla="*/ 70919 h 93562"/>
                <a:gd name="connsiteX8" fmla="*/ 41891 w 69437"/>
                <a:gd name="connsiteY8" fmla="*/ 70919 h 93562"/>
                <a:gd name="connsiteX9" fmla="*/ 41891 w 69437"/>
                <a:gd name="connsiteY9" fmla="*/ 82302 h 93562"/>
                <a:gd name="connsiteX10" fmla="*/ 30413 w 69437"/>
                <a:gd name="connsiteY10" fmla="*/ 88688 h 93562"/>
                <a:gd name="connsiteX11" fmla="*/ 26587 w 69437"/>
                <a:gd name="connsiteY11" fmla="*/ 88688 h 93562"/>
                <a:gd name="connsiteX12" fmla="*/ 26587 w 69437"/>
                <a:gd name="connsiteY12" fmla="*/ 93685 h 93562"/>
                <a:gd name="connsiteX13" fmla="*/ 47843 w 69437"/>
                <a:gd name="connsiteY13" fmla="*/ 93130 h 93562"/>
                <a:gd name="connsiteX14" fmla="*/ 69241 w 69437"/>
                <a:gd name="connsiteY14" fmla="*/ 93685 h 93562"/>
                <a:gd name="connsiteX15" fmla="*/ 69241 w 69437"/>
                <a:gd name="connsiteY15" fmla="*/ 88688 h 93562"/>
                <a:gd name="connsiteX16" fmla="*/ 65415 w 69437"/>
                <a:gd name="connsiteY16" fmla="*/ 88688 h 93562"/>
                <a:gd name="connsiteX17" fmla="*/ 53937 w 69437"/>
                <a:gd name="connsiteY17" fmla="*/ 82302 h 93562"/>
                <a:gd name="connsiteX18" fmla="*/ 53937 w 69437"/>
                <a:gd name="connsiteY18" fmla="*/ 70919 h 93562"/>
                <a:gd name="connsiteX19" fmla="*/ 69666 w 69437"/>
                <a:gd name="connsiteY19" fmla="*/ 70919 h 93562"/>
                <a:gd name="connsiteX20" fmla="*/ 42883 w 69437"/>
                <a:gd name="connsiteY20" fmla="*/ 15115 h 93562"/>
                <a:gd name="connsiteX21" fmla="*/ 42883 w 69437"/>
                <a:gd name="connsiteY21" fmla="*/ 65922 h 93562"/>
                <a:gd name="connsiteX22" fmla="*/ 5472 w 69437"/>
                <a:gd name="connsiteY22" fmla="*/ 65922 h 93562"/>
                <a:gd name="connsiteX23" fmla="*/ 42883 w 69437"/>
                <a:gd name="connsiteY23" fmla="*/ 15115 h 9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3562">
                  <a:moveTo>
                    <a:pt x="69666" y="70919"/>
                  </a:moveTo>
                  <a:lnTo>
                    <a:pt x="69666" y="65922"/>
                  </a:lnTo>
                  <a:lnTo>
                    <a:pt x="53937" y="65922"/>
                  </a:lnTo>
                  <a:lnTo>
                    <a:pt x="53937" y="4009"/>
                  </a:lnTo>
                  <a:cubicBezTo>
                    <a:pt x="53937" y="1094"/>
                    <a:pt x="53937" y="123"/>
                    <a:pt x="50819" y="123"/>
                  </a:cubicBezTo>
                  <a:cubicBezTo>
                    <a:pt x="49119" y="123"/>
                    <a:pt x="48552" y="123"/>
                    <a:pt x="47135" y="2066"/>
                  </a:cubicBezTo>
                  <a:lnTo>
                    <a:pt x="229" y="65922"/>
                  </a:lnTo>
                  <a:lnTo>
                    <a:pt x="229" y="70919"/>
                  </a:lnTo>
                  <a:lnTo>
                    <a:pt x="41891" y="70919"/>
                  </a:lnTo>
                  <a:lnTo>
                    <a:pt x="41891" y="82302"/>
                  </a:lnTo>
                  <a:cubicBezTo>
                    <a:pt x="41891" y="87022"/>
                    <a:pt x="41891" y="88688"/>
                    <a:pt x="30413" y="88688"/>
                  </a:cubicBezTo>
                  <a:lnTo>
                    <a:pt x="26587" y="88688"/>
                  </a:lnTo>
                  <a:lnTo>
                    <a:pt x="26587" y="93685"/>
                  </a:lnTo>
                  <a:cubicBezTo>
                    <a:pt x="33672" y="93407"/>
                    <a:pt x="42742" y="93130"/>
                    <a:pt x="47843" y="93130"/>
                  </a:cubicBezTo>
                  <a:cubicBezTo>
                    <a:pt x="53086" y="93130"/>
                    <a:pt x="62156" y="93407"/>
                    <a:pt x="69241" y="93685"/>
                  </a:cubicBezTo>
                  <a:lnTo>
                    <a:pt x="69241" y="88688"/>
                  </a:lnTo>
                  <a:lnTo>
                    <a:pt x="65415" y="88688"/>
                  </a:lnTo>
                  <a:cubicBezTo>
                    <a:pt x="53937" y="88688"/>
                    <a:pt x="53937" y="87022"/>
                    <a:pt x="53937" y="82302"/>
                  </a:cubicBezTo>
                  <a:lnTo>
                    <a:pt x="53937" y="70919"/>
                  </a:lnTo>
                  <a:lnTo>
                    <a:pt x="69666" y="70919"/>
                  </a:lnTo>
                  <a:close/>
                  <a:moveTo>
                    <a:pt x="42883" y="15115"/>
                  </a:moveTo>
                  <a:lnTo>
                    <a:pt x="42883" y="65922"/>
                  </a:lnTo>
                  <a:lnTo>
                    <a:pt x="5472" y="65922"/>
                  </a:lnTo>
                  <a:lnTo>
                    <a:pt x="42883" y="1511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形状 257">
              <a:extLst>
                <a:ext uri="{FF2B5EF4-FFF2-40B4-BE49-F238E27FC236}">
                  <a16:creationId xmlns:a16="http://schemas.microsoft.com/office/drawing/2014/main" id="{B21B1ED2-3A6E-4A5C-43E2-B240E0FC91C1}"/>
                </a:ext>
              </a:extLst>
            </p:cNvPr>
            <p:cNvSpPr/>
            <p:nvPr>
              <p:custDataLst>
                <p:tags r:id="rId438"/>
              </p:custDataLst>
            </p:nvPr>
          </p:nvSpPr>
          <p:spPr>
            <a:xfrm>
              <a:off x="5599638" y="4675258"/>
              <a:ext cx="123691" cy="7932"/>
            </a:xfrm>
            <a:custGeom>
              <a:avLst/>
              <a:gdLst>
                <a:gd name="connsiteX0" fmla="*/ 116851 w 123691"/>
                <a:gd name="connsiteY0" fmla="*/ 8050 h 7932"/>
                <a:gd name="connsiteX1" fmla="*/ 123937 w 123691"/>
                <a:gd name="connsiteY1" fmla="*/ 4084 h 7932"/>
                <a:gd name="connsiteX2" fmla="*/ 116851 w 123691"/>
                <a:gd name="connsiteY2" fmla="*/ 118 h 7932"/>
                <a:gd name="connsiteX3" fmla="*/ 7331 w 123691"/>
                <a:gd name="connsiteY3" fmla="*/ 118 h 7932"/>
                <a:gd name="connsiteX4" fmla="*/ 245 w 123691"/>
                <a:gd name="connsiteY4" fmla="*/ 4084 h 7932"/>
                <a:gd name="connsiteX5" fmla="*/ 7331 w 123691"/>
                <a:gd name="connsiteY5" fmla="*/ 8050 h 7932"/>
                <a:gd name="connsiteX6" fmla="*/ 116851 w 123691"/>
                <a:gd name="connsiteY6" fmla="*/ 8050 h 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7932">
                  <a:moveTo>
                    <a:pt x="116851" y="8050"/>
                  </a:moveTo>
                  <a:cubicBezTo>
                    <a:pt x="120293" y="8050"/>
                    <a:pt x="123937" y="8050"/>
                    <a:pt x="123937" y="4084"/>
                  </a:cubicBezTo>
                  <a:cubicBezTo>
                    <a:pt x="123937" y="118"/>
                    <a:pt x="120293" y="118"/>
                    <a:pt x="116851" y="118"/>
                  </a:cubicBezTo>
                  <a:lnTo>
                    <a:pt x="7331" y="118"/>
                  </a:lnTo>
                  <a:cubicBezTo>
                    <a:pt x="3889" y="118"/>
                    <a:pt x="245" y="118"/>
                    <a:pt x="245" y="4084"/>
                  </a:cubicBezTo>
                  <a:cubicBezTo>
                    <a:pt x="245" y="8050"/>
                    <a:pt x="3889" y="8050"/>
                    <a:pt x="7331" y="8050"/>
                  </a:cubicBezTo>
                  <a:lnTo>
                    <a:pt x="116851" y="805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形状 258">
              <a:extLst>
                <a:ext uri="{FF2B5EF4-FFF2-40B4-BE49-F238E27FC236}">
                  <a16:creationId xmlns:a16="http://schemas.microsoft.com/office/drawing/2014/main" id="{B7058D1F-A210-316C-D850-FCA3F4420166}"/>
                </a:ext>
              </a:extLst>
            </p:cNvPr>
            <p:cNvSpPr/>
            <p:nvPr>
              <p:custDataLst>
                <p:tags r:id="rId439"/>
              </p:custDataLst>
            </p:nvPr>
          </p:nvSpPr>
          <p:spPr>
            <a:xfrm>
              <a:off x="5791147" y="4641149"/>
              <a:ext cx="88871" cy="89834"/>
            </a:xfrm>
            <a:custGeom>
              <a:avLst/>
              <a:gdLst>
                <a:gd name="connsiteX0" fmla="*/ 89127 w 88871"/>
                <a:gd name="connsiteY0" fmla="*/ 14000 h 89834"/>
                <a:gd name="connsiteX1" fmla="*/ 80220 w 88871"/>
                <a:gd name="connsiteY1" fmla="*/ 118 h 89834"/>
                <a:gd name="connsiteX2" fmla="*/ 70300 w 88871"/>
                <a:gd name="connsiteY2" fmla="*/ 9637 h 89834"/>
                <a:gd name="connsiteX3" fmla="*/ 73539 w 88871"/>
                <a:gd name="connsiteY3" fmla="*/ 15586 h 89834"/>
                <a:gd name="connsiteX4" fmla="*/ 80422 w 88871"/>
                <a:gd name="connsiteY4" fmla="*/ 31848 h 89834"/>
                <a:gd name="connsiteX5" fmla="*/ 44388 w 88871"/>
                <a:gd name="connsiteY5" fmla="*/ 85589 h 89834"/>
                <a:gd name="connsiteX6" fmla="*/ 29407 w 88871"/>
                <a:gd name="connsiteY6" fmla="*/ 68336 h 89834"/>
                <a:gd name="connsiteX7" fmla="*/ 41148 w 88871"/>
                <a:gd name="connsiteY7" fmla="*/ 26295 h 89834"/>
                <a:gd name="connsiteX8" fmla="*/ 43578 w 88871"/>
                <a:gd name="connsiteY8" fmla="*/ 16379 h 89834"/>
                <a:gd name="connsiteX9" fmla="*/ 26978 w 88871"/>
                <a:gd name="connsiteY9" fmla="*/ 118 h 89834"/>
                <a:gd name="connsiteX10" fmla="*/ 255 w 88871"/>
                <a:gd name="connsiteY10" fmla="*/ 30658 h 89834"/>
                <a:gd name="connsiteX11" fmla="*/ 2685 w 88871"/>
                <a:gd name="connsiteY11" fmla="*/ 32641 h 89834"/>
                <a:gd name="connsiteX12" fmla="*/ 5924 w 88871"/>
                <a:gd name="connsiteY12" fmla="*/ 29071 h 89834"/>
                <a:gd name="connsiteX13" fmla="*/ 26370 w 88871"/>
                <a:gd name="connsiteY13" fmla="*/ 4481 h 89834"/>
                <a:gd name="connsiteX14" fmla="*/ 31431 w 88871"/>
                <a:gd name="connsiteY14" fmla="*/ 10827 h 89834"/>
                <a:gd name="connsiteX15" fmla="*/ 27990 w 88871"/>
                <a:gd name="connsiteY15" fmla="*/ 24708 h 89834"/>
                <a:gd name="connsiteX16" fmla="*/ 16451 w 88871"/>
                <a:gd name="connsiteY16" fmla="*/ 65362 h 89834"/>
                <a:gd name="connsiteX17" fmla="*/ 43578 w 88871"/>
                <a:gd name="connsiteY17" fmla="*/ 89952 h 89834"/>
                <a:gd name="connsiteX18" fmla="*/ 89127 w 88871"/>
                <a:gd name="connsiteY18" fmla="*/ 14000 h 8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89834">
                  <a:moveTo>
                    <a:pt x="89127" y="14000"/>
                  </a:moveTo>
                  <a:cubicBezTo>
                    <a:pt x="89127" y="3291"/>
                    <a:pt x="83863" y="118"/>
                    <a:pt x="80220" y="118"/>
                  </a:cubicBezTo>
                  <a:cubicBezTo>
                    <a:pt x="75159" y="118"/>
                    <a:pt x="70300" y="5274"/>
                    <a:pt x="70300" y="9637"/>
                  </a:cubicBezTo>
                  <a:cubicBezTo>
                    <a:pt x="70300" y="12215"/>
                    <a:pt x="71312" y="13405"/>
                    <a:pt x="73539" y="15586"/>
                  </a:cubicBezTo>
                  <a:cubicBezTo>
                    <a:pt x="77790" y="19552"/>
                    <a:pt x="80422" y="24708"/>
                    <a:pt x="80422" y="31848"/>
                  </a:cubicBezTo>
                  <a:cubicBezTo>
                    <a:pt x="80422" y="40177"/>
                    <a:pt x="68073" y="85589"/>
                    <a:pt x="44388" y="85589"/>
                  </a:cubicBezTo>
                  <a:cubicBezTo>
                    <a:pt x="34063" y="85589"/>
                    <a:pt x="29407" y="78649"/>
                    <a:pt x="29407" y="68336"/>
                  </a:cubicBezTo>
                  <a:cubicBezTo>
                    <a:pt x="29407" y="57231"/>
                    <a:pt x="34873" y="42755"/>
                    <a:pt x="41148" y="26295"/>
                  </a:cubicBezTo>
                  <a:cubicBezTo>
                    <a:pt x="42566" y="22924"/>
                    <a:pt x="43578" y="20147"/>
                    <a:pt x="43578" y="16379"/>
                  </a:cubicBezTo>
                  <a:cubicBezTo>
                    <a:pt x="43578" y="7455"/>
                    <a:pt x="37100" y="118"/>
                    <a:pt x="26978" y="118"/>
                  </a:cubicBezTo>
                  <a:cubicBezTo>
                    <a:pt x="7948" y="118"/>
                    <a:pt x="255" y="28873"/>
                    <a:pt x="255" y="30658"/>
                  </a:cubicBezTo>
                  <a:cubicBezTo>
                    <a:pt x="255" y="32641"/>
                    <a:pt x="2280" y="32641"/>
                    <a:pt x="2685" y="32641"/>
                  </a:cubicBezTo>
                  <a:cubicBezTo>
                    <a:pt x="4709" y="32641"/>
                    <a:pt x="4912" y="32244"/>
                    <a:pt x="5924" y="29071"/>
                  </a:cubicBezTo>
                  <a:cubicBezTo>
                    <a:pt x="11795" y="9042"/>
                    <a:pt x="20500" y="4481"/>
                    <a:pt x="26370" y="4481"/>
                  </a:cubicBezTo>
                  <a:cubicBezTo>
                    <a:pt x="27990" y="4481"/>
                    <a:pt x="31431" y="4481"/>
                    <a:pt x="31431" y="10827"/>
                  </a:cubicBezTo>
                  <a:cubicBezTo>
                    <a:pt x="31431" y="15784"/>
                    <a:pt x="29407" y="21139"/>
                    <a:pt x="27990" y="24708"/>
                  </a:cubicBezTo>
                  <a:cubicBezTo>
                    <a:pt x="19082" y="47712"/>
                    <a:pt x="16451" y="56835"/>
                    <a:pt x="16451" y="65362"/>
                  </a:cubicBezTo>
                  <a:cubicBezTo>
                    <a:pt x="16451" y="86779"/>
                    <a:pt x="34265" y="89952"/>
                    <a:pt x="43578" y="89952"/>
                  </a:cubicBezTo>
                  <a:cubicBezTo>
                    <a:pt x="77588" y="89952"/>
                    <a:pt x="89127" y="24312"/>
                    <a:pt x="89127" y="14000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形状 259">
              <a:extLst>
                <a:ext uri="{FF2B5EF4-FFF2-40B4-BE49-F238E27FC236}">
                  <a16:creationId xmlns:a16="http://schemas.microsoft.com/office/drawing/2014/main" id="{4CC5AB28-5790-E86C-44D9-372622A92427}"/>
                </a:ext>
              </a:extLst>
            </p:cNvPr>
            <p:cNvSpPr/>
            <p:nvPr>
              <p:custDataLst>
                <p:tags r:id="rId440"/>
              </p:custDataLst>
            </p:nvPr>
          </p:nvSpPr>
          <p:spPr>
            <a:xfrm>
              <a:off x="5899595" y="4564663"/>
              <a:ext cx="62635" cy="92174"/>
            </a:xfrm>
            <a:custGeom>
              <a:avLst/>
              <a:gdLst>
                <a:gd name="connsiteX0" fmla="*/ 62896 w 62635"/>
                <a:gd name="connsiteY0" fmla="*/ 67024 h 92174"/>
                <a:gd name="connsiteX1" fmla="*/ 58078 w 62635"/>
                <a:gd name="connsiteY1" fmla="*/ 67024 h 92174"/>
                <a:gd name="connsiteX2" fmla="*/ 54393 w 62635"/>
                <a:gd name="connsiteY2" fmla="*/ 79656 h 92174"/>
                <a:gd name="connsiteX3" fmla="*/ 40364 w 62635"/>
                <a:gd name="connsiteY3" fmla="*/ 80489 h 92174"/>
                <a:gd name="connsiteX4" fmla="*/ 14290 w 62635"/>
                <a:gd name="connsiteY4" fmla="*/ 80489 h 92174"/>
                <a:gd name="connsiteX5" fmla="*/ 42631 w 62635"/>
                <a:gd name="connsiteY5" fmla="*/ 57168 h 92174"/>
                <a:gd name="connsiteX6" fmla="*/ 62896 w 62635"/>
                <a:gd name="connsiteY6" fmla="*/ 27184 h 92174"/>
                <a:gd name="connsiteX7" fmla="*/ 29736 w 62635"/>
                <a:gd name="connsiteY7" fmla="*/ 114 h 92174"/>
                <a:gd name="connsiteX8" fmla="*/ 261 w 62635"/>
                <a:gd name="connsiteY8" fmla="*/ 24963 h 92174"/>
                <a:gd name="connsiteX9" fmla="*/ 7771 w 62635"/>
                <a:gd name="connsiteY9" fmla="*/ 32736 h 92174"/>
                <a:gd name="connsiteX10" fmla="*/ 15282 w 62635"/>
                <a:gd name="connsiteY10" fmla="*/ 25379 h 92174"/>
                <a:gd name="connsiteX11" fmla="*/ 6921 w 62635"/>
                <a:gd name="connsiteY11" fmla="*/ 18022 h 92174"/>
                <a:gd name="connsiteX12" fmla="*/ 27610 w 62635"/>
                <a:gd name="connsiteY12" fmla="*/ 5112 h 92174"/>
                <a:gd name="connsiteX13" fmla="*/ 49150 w 62635"/>
                <a:gd name="connsiteY13" fmla="*/ 27184 h 92174"/>
                <a:gd name="connsiteX14" fmla="*/ 35829 w 62635"/>
                <a:gd name="connsiteY14" fmla="*/ 53836 h 92174"/>
                <a:gd name="connsiteX15" fmla="*/ 1678 w 62635"/>
                <a:gd name="connsiteY15" fmla="*/ 86875 h 92174"/>
                <a:gd name="connsiteX16" fmla="*/ 261 w 62635"/>
                <a:gd name="connsiteY16" fmla="*/ 92289 h 92174"/>
                <a:gd name="connsiteX17" fmla="*/ 58645 w 62635"/>
                <a:gd name="connsiteY17" fmla="*/ 92289 h 92174"/>
                <a:gd name="connsiteX18" fmla="*/ 62896 w 62635"/>
                <a:gd name="connsiteY18" fmla="*/ 67024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896" y="67024"/>
                  </a:moveTo>
                  <a:lnTo>
                    <a:pt x="58078" y="67024"/>
                  </a:lnTo>
                  <a:cubicBezTo>
                    <a:pt x="57653" y="70078"/>
                    <a:pt x="56235" y="78268"/>
                    <a:pt x="54393" y="79656"/>
                  </a:cubicBezTo>
                  <a:cubicBezTo>
                    <a:pt x="53260" y="80489"/>
                    <a:pt x="42348" y="80489"/>
                    <a:pt x="40364" y="80489"/>
                  </a:cubicBezTo>
                  <a:lnTo>
                    <a:pt x="14290" y="80489"/>
                  </a:lnTo>
                  <a:cubicBezTo>
                    <a:pt x="29169" y="67579"/>
                    <a:pt x="34129" y="63692"/>
                    <a:pt x="42631" y="57168"/>
                  </a:cubicBezTo>
                  <a:cubicBezTo>
                    <a:pt x="53118" y="48978"/>
                    <a:pt x="62896" y="40371"/>
                    <a:pt x="62896" y="27184"/>
                  </a:cubicBezTo>
                  <a:cubicBezTo>
                    <a:pt x="62896" y="10387"/>
                    <a:pt x="47875" y="114"/>
                    <a:pt x="29736" y="114"/>
                  </a:cubicBezTo>
                  <a:cubicBezTo>
                    <a:pt x="12164" y="114"/>
                    <a:pt x="261" y="12191"/>
                    <a:pt x="261" y="24963"/>
                  </a:cubicBezTo>
                  <a:cubicBezTo>
                    <a:pt x="261" y="32042"/>
                    <a:pt x="6354" y="32736"/>
                    <a:pt x="7771" y="32736"/>
                  </a:cubicBezTo>
                  <a:cubicBezTo>
                    <a:pt x="11172" y="32736"/>
                    <a:pt x="15282" y="30376"/>
                    <a:pt x="15282" y="25379"/>
                  </a:cubicBezTo>
                  <a:cubicBezTo>
                    <a:pt x="15282" y="22880"/>
                    <a:pt x="14290" y="18022"/>
                    <a:pt x="6921" y="18022"/>
                  </a:cubicBezTo>
                  <a:cubicBezTo>
                    <a:pt x="11314" y="8166"/>
                    <a:pt x="20950" y="5112"/>
                    <a:pt x="27610" y="5112"/>
                  </a:cubicBezTo>
                  <a:cubicBezTo>
                    <a:pt x="41781" y="5112"/>
                    <a:pt x="49150" y="15940"/>
                    <a:pt x="49150" y="27184"/>
                  </a:cubicBezTo>
                  <a:cubicBezTo>
                    <a:pt x="49150" y="39261"/>
                    <a:pt x="40364" y="48839"/>
                    <a:pt x="35829" y="53836"/>
                  </a:cubicBezTo>
                  <a:lnTo>
                    <a:pt x="1678" y="86875"/>
                  </a:lnTo>
                  <a:cubicBezTo>
                    <a:pt x="261" y="88124"/>
                    <a:pt x="261" y="88402"/>
                    <a:pt x="261" y="92289"/>
                  </a:cubicBezTo>
                  <a:lnTo>
                    <a:pt x="58645" y="92289"/>
                  </a:lnTo>
                  <a:lnTo>
                    <a:pt x="62896" y="6702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形状 260">
              <a:extLst>
                <a:ext uri="{FF2B5EF4-FFF2-40B4-BE49-F238E27FC236}">
                  <a16:creationId xmlns:a16="http://schemas.microsoft.com/office/drawing/2014/main" id="{2E9E9842-8F8C-F9CF-D49D-997A9615FB1D}"/>
                </a:ext>
              </a:extLst>
            </p:cNvPr>
            <p:cNvSpPr/>
            <p:nvPr>
              <p:custDataLst>
                <p:tags r:id="rId441"/>
              </p:custDataLst>
            </p:nvPr>
          </p:nvSpPr>
          <p:spPr>
            <a:xfrm>
              <a:off x="5893324" y="4688626"/>
              <a:ext cx="81765" cy="124657"/>
            </a:xfrm>
            <a:custGeom>
              <a:avLst/>
              <a:gdLst>
                <a:gd name="connsiteX0" fmla="*/ 60061 w 81765"/>
                <a:gd name="connsiteY0" fmla="*/ 1925 h 124657"/>
                <a:gd name="connsiteX1" fmla="*/ 57652 w 81765"/>
                <a:gd name="connsiteY1" fmla="*/ 121 h 124657"/>
                <a:gd name="connsiteX2" fmla="*/ 54818 w 81765"/>
                <a:gd name="connsiteY2" fmla="*/ 3175 h 124657"/>
                <a:gd name="connsiteX3" fmla="*/ 46741 w 81765"/>
                <a:gd name="connsiteY3" fmla="*/ 34964 h 124657"/>
                <a:gd name="connsiteX4" fmla="*/ 260 w 81765"/>
                <a:gd name="connsiteY4" fmla="*/ 72305 h 124657"/>
                <a:gd name="connsiteX5" fmla="*/ 30586 w 81765"/>
                <a:gd name="connsiteY5" fmla="*/ 97987 h 124657"/>
                <a:gd name="connsiteX6" fmla="*/ 27327 w 81765"/>
                <a:gd name="connsiteY6" fmla="*/ 111035 h 124657"/>
                <a:gd name="connsiteX7" fmla="*/ 24351 w 81765"/>
                <a:gd name="connsiteY7" fmla="*/ 123112 h 124657"/>
                <a:gd name="connsiteX8" fmla="*/ 26618 w 81765"/>
                <a:gd name="connsiteY8" fmla="*/ 124778 h 124657"/>
                <a:gd name="connsiteX9" fmla="*/ 29594 w 81765"/>
                <a:gd name="connsiteY9" fmla="*/ 121447 h 124657"/>
                <a:gd name="connsiteX10" fmla="*/ 35546 w 81765"/>
                <a:gd name="connsiteY10" fmla="*/ 98125 h 124657"/>
                <a:gd name="connsiteX11" fmla="*/ 82026 w 81765"/>
                <a:gd name="connsiteY11" fmla="*/ 60784 h 124657"/>
                <a:gd name="connsiteX12" fmla="*/ 51700 w 81765"/>
                <a:gd name="connsiteY12" fmla="*/ 35103 h 124657"/>
                <a:gd name="connsiteX13" fmla="*/ 60061 w 81765"/>
                <a:gd name="connsiteY13" fmla="*/ 1925 h 124657"/>
                <a:gd name="connsiteX14" fmla="*/ 31578 w 81765"/>
                <a:gd name="connsiteY14" fmla="*/ 94100 h 124657"/>
                <a:gd name="connsiteX15" fmla="*/ 10605 w 81765"/>
                <a:gd name="connsiteY15" fmla="*/ 74665 h 124657"/>
                <a:gd name="connsiteX16" fmla="*/ 45607 w 81765"/>
                <a:gd name="connsiteY16" fmla="*/ 38990 h 124657"/>
                <a:gd name="connsiteX17" fmla="*/ 31578 w 81765"/>
                <a:gd name="connsiteY17" fmla="*/ 94100 h 124657"/>
                <a:gd name="connsiteX18" fmla="*/ 50567 w 81765"/>
                <a:gd name="connsiteY18" fmla="*/ 38990 h 124657"/>
                <a:gd name="connsiteX19" fmla="*/ 71681 w 81765"/>
                <a:gd name="connsiteY19" fmla="*/ 58424 h 124657"/>
                <a:gd name="connsiteX20" fmla="*/ 36538 w 81765"/>
                <a:gd name="connsiteY20" fmla="*/ 94100 h 124657"/>
                <a:gd name="connsiteX21" fmla="*/ 50567 w 81765"/>
                <a:gd name="connsiteY21" fmla="*/ 38990 h 12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657">
                  <a:moveTo>
                    <a:pt x="60061" y="1925"/>
                  </a:moveTo>
                  <a:cubicBezTo>
                    <a:pt x="60061" y="121"/>
                    <a:pt x="58361" y="121"/>
                    <a:pt x="57652" y="121"/>
                  </a:cubicBezTo>
                  <a:cubicBezTo>
                    <a:pt x="55527" y="121"/>
                    <a:pt x="55385" y="815"/>
                    <a:pt x="54818" y="3175"/>
                  </a:cubicBezTo>
                  <a:lnTo>
                    <a:pt x="46741" y="34964"/>
                  </a:lnTo>
                  <a:cubicBezTo>
                    <a:pt x="21658" y="36074"/>
                    <a:pt x="260" y="53704"/>
                    <a:pt x="260" y="72305"/>
                  </a:cubicBezTo>
                  <a:cubicBezTo>
                    <a:pt x="260" y="87992"/>
                    <a:pt x="14856" y="97431"/>
                    <a:pt x="30586" y="97987"/>
                  </a:cubicBezTo>
                  <a:cubicBezTo>
                    <a:pt x="29452" y="102290"/>
                    <a:pt x="28460" y="106732"/>
                    <a:pt x="27327" y="111035"/>
                  </a:cubicBezTo>
                  <a:cubicBezTo>
                    <a:pt x="25626" y="117560"/>
                    <a:pt x="24351" y="122696"/>
                    <a:pt x="24351" y="123112"/>
                  </a:cubicBezTo>
                  <a:cubicBezTo>
                    <a:pt x="24351" y="124778"/>
                    <a:pt x="26193" y="124778"/>
                    <a:pt x="26618" y="124778"/>
                  </a:cubicBezTo>
                  <a:cubicBezTo>
                    <a:pt x="28744" y="124778"/>
                    <a:pt x="28885" y="124362"/>
                    <a:pt x="29594" y="121447"/>
                  </a:cubicBezTo>
                  <a:lnTo>
                    <a:pt x="35546" y="98125"/>
                  </a:lnTo>
                  <a:cubicBezTo>
                    <a:pt x="59778" y="97154"/>
                    <a:pt x="82026" y="79663"/>
                    <a:pt x="82026" y="60784"/>
                  </a:cubicBezTo>
                  <a:cubicBezTo>
                    <a:pt x="82026" y="46208"/>
                    <a:pt x="68989" y="35797"/>
                    <a:pt x="51700" y="35103"/>
                  </a:cubicBezTo>
                  <a:lnTo>
                    <a:pt x="60061" y="1925"/>
                  </a:lnTo>
                  <a:close/>
                  <a:moveTo>
                    <a:pt x="31578" y="94100"/>
                  </a:moveTo>
                  <a:cubicBezTo>
                    <a:pt x="20666" y="93544"/>
                    <a:pt x="10605" y="87714"/>
                    <a:pt x="10605" y="74665"/>
                  </a:cubicBezTo>
                  <a:cubicBezTo>
                    <a:pt x="10605" y="60784"/>
                    <a:pt x="21375" y="41211"/>
                    <a:pt x="45607" y="38990"/>
                  </a:cubicBezTo>
                  <a:lnTo>
                    <a:pt x="31578" y="94100"/>
                  </a:lnTo>
                  <a:close/>
                  <a:moveTo>
                    <a:pt x="50567" y="38990"/>
                  </a:moveTo>
                  <a:cubicBezTo>
                    <a:pt x="61478" y="39406"/>
                    <a:pt x="71681" y="45236"/>
                    <a:pt x="71681" y="58424"/>
                  </a:cubicBezTo>
                  <a:cubicBezTo>
                    <a:pt x="71681" y="73555"/>
                    <a:pt x="59494" y="92156"/>
                    <a:pt x="36538" y="94100"/>
                  </a:cubicBezTo>
                  <a:lnTo>
                    <a:pt x="50567" y="3899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形状 261">
              <a:extLst>
                <a:ext uri="{FF2B5EF4-FFF2-40B4-BE49-F238E27FC236}">
                  <a16:creationId xmlns:a16="http://schemas.microsoft.com/office/drawing/2014/main" id="{8ED58A87-07F7-BF93-6705-D5B167DF0E56}"/>
                </a:ext>
              </a:extLst>
            </p:cNvPr>
            <p:cNvSpPr/>
            <p:nvPr>
              <p:custDataLst>
                <p:tags r:id="rId442"/>
              </p:custDataLst>
            </p:nvPr>
          </p:nvSpPr>
          <p:spPr>
            <a:xfrm>
              <a:off x="6002001" y="4641149"/>
              <a:ext cx="99398" cy="89834"/>
            </a:xfrm>
            <a:custGeom>
              <a:avLst/>
              <a:gdLst>
                <a:gd name="connsiteX0" fmla="*/ 1075 w 99398"/>
                <a:gd name="connsiteY0" fmla="*/ 80037 h 89834"/>
                <a:gd name="connsiteX1" fmla="*/ 266 w 99398"/>
                <a:gd name="connsiteY1" fmla="*/ 84598 h 89834"/>
                <a:gd name="connsiteX2" fmla="*/ 6136 w 99398"/>
                <a:gd name="connsiteY2" fmla="*/ 89952 h 89834"/>
                <a:gd name="connsiteX3" fmla="*/ 15044 w 99398"/>
                <a:gd name="connsiteY3" fmla="*/ 78847 h 89834"/>
                <a:gd name="connsiteX4" fmla="*/ 24558 w 99398"/>
                <a:gd name="connsiteY4" fmla="*/ 42160 h 89834"/>
                <a:gd name="connsiteX5" fmla="*/ 59176 w 99398"/>
                <a:gd name="connsiteY5" fmla="*/ 59016 h 89834"/>
                <a:gd name="connsiteX6" fmla="*/ 58771 w 99398"/>
                <a:gd name="connsiteY6" fmla="*/ 63379 h 89834"/>
                <a:gd name="connsiteX7" fmla="*/ 57759 w 99398"/>
                <a:gd name="connsiteY7" fmla="*/ 70320 h 89834"/>
                <a:gd name="connsiteX8" fmla="*/ 76383 w 99398"/>
                <a:gd name="connsiteY8" fmla="*/ 89952 h 89834"/>
                <a:gd name="connsiteX9" fmla="*/ 92174 w 99398"/>
                <a:gd name="connsiteY9" fmla="*/ 79640 h 89834"/>
                <a:gd name="connsiteX10" fmla="*/ 99664 w 99398"/>
                <a:gd name="connsiteY10" fmla="*/ 59413 h 89834"/>
                <a:gd name="connsiteX11" fmla="*/ 97235 w 99398"/>
                <a:gd name="connsiteY11" fmla="*/ 57429 h 89834"/>
                <a:gd name="connsiteX12" fmla="*/ 94401 w 99398"/>
                <a:gd name="connsiteY12" fmla="*/ 60999 h 89834"/>
                <a:gd name="connsiteX13" fmla="*/ 76788 w 99398"/>
                <a:gd name="connsiteY13" fmla="*/ 85589 h 89834"/>
                <a:gd name="connsiteX14" fmla="*/ 70310 w 99398"/>
                <a:gd name="connsiteY14" fmla="*/ 76071 h 89834"/>
                <a:gd name="connsiteX15" fmla="*/ 71930 w 99398"/>
                <a:gd name="connsiteY15" fmla="*/ 64965 h 89834"/>
                <a:gd name="connsiteX16" fmla="*/ 72942 w 99398"/>
                <a:gd name="connsiteY16" fmla="*/ 58421 h 89834"/>
                <a:gd name="connsiteX17" fmla="*/ 33668 w 99398"/>
                <a:gd name="connsiteY17" fmla="*/ 37995 h 89834"/>
                <a:gd name="connsiteX18" fmla="*/ 52293 w 99398"/>
                <a:gd name="connsiteY18" fmla="*/ 24510 h 89834"/>
                <a:gd name="connsiteX19" fmla="*/ 75574 w 99398"/>
                <a:gd name="connsiteY19" fmla="*/ 8645 h 89834"/>
                <a:gd name="connsiteX20" fmla="*/ 74561 w 99398"/>
                <a:gd name="connsiteY20" fmla="*/ 13008 h 89834"/>
                <a:gd name="connsiteX21" fmla="*/ 82254 w 99398"/>
                <a:gd name="connsiteY21" fmla="*/ 19949 h 89834"/>
                <a:gd name="connsiteX22" fmla="*/ 93186 w 99398"/>
                <a:gd name="connsiteY22" fmla="*/ 9240 h 89834"/>
                <a:gd name="connsiteX23" fmla="*/ 85088 w 99398"/>
                <a:gd name="connsiteY23" fmla="*/ 2299 h 89834"/>
                <a:gd name="connsiteX24" fmla="*/ 51888 w 99398"/>
                <a:gd name="connsiteY24" fmla="*/ 19552 h 89834"/>
                <a:gd name="connsiteX25" fmla="*/ 25976 w 99398"/>
                <a:gd name="connsiteY25" fmla="*/ 36409 h 89834"/>
                <a:gd name="connsiteX26" fmla="*/ 30024 w 99398"/>
                <a:gd name="connsiteY26" fmla="*/ 20941 h 89834"/>
                <a:gd name="connsiteX27" fmla="*/ 33668 w 99398"/>
                <a:gd name="connsiteY27" fmla="*/ 5472 h 89834"/>
                <a:gd name="connsiteX28" fmla="*/ 27797 w 99398"/>
                <a:gd name="connsiteY28" fmla="*/ 118 h 89834"/>
                <a:gd name="connsiteX29" fmla="*/ 19700 w 99398"/>
                <a:gd name="connsiteY29" fmla="*/ 7257 h 89834"/>
                <a:gd name="connsiteX30" fmla="*/ 1075 w 99398"/>
                <a:gd name="connsiteY30" fmla="*/ 80037 h 8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89834">
                  <a:moveTo>
                    <a:pt x="1075" y="80037"/>
                  </a:moveTo>
                  <a:cubicBezTo>
                    <a:pt x="266" y="82813"/>
                    <a:pt x="266" y="83210"/>
                    <a:pt x="266" y="84598"/>
                  </a:cubicBezTo>
                  <a:cubicBezTo>
                    <a:pt x="266" y="88167"/>
                    <a:pt x="3100" y="89952"/>
                    <a:pt x="6136" y="89952"/>
                  </a:cubicBezTo>
                  <a:cubicBezTo>
                    <a:pt x="12210" y="89952"/>
                    <a:pt x="13424" y="85193"/>
                    <a:pt x="15044" y="78847"/>
                  </a:cubicBezTo>
                  <a:cubicBezTo>
                    <a:pt x="17068" y="71708"/>
                    <a:pt x="15853" y="75476"/>
                    <a:pt x="24558" y="42160"/>
                  </a:cubicBezTo>
                  <a:cubicBezTo>
                    <a:pt x="41563" y="42755"/>
                    <a:pt x="59176" y="46126"/>
                    <a:pt x="59176" y="59016"/>
                  </a:cubicBezTo>
                  <a:cubicBezTo>
                    <a:pt x="59176" y="60404"/>
                    <a:pt x="59176" y="61396"/>
                    <a:pt x="58771" y="63379"/>
                  </a:cubicBezTo>
                  <a:cubicBezTo>
                    <a:pt x="57961" y="66552"/>
                    <a:pt x="57759" y="68733"/>
                    <a:pt x="57759" y="70320"/>
                  </a:cubicBezTo>
                  <a:cubicBezTo>
                    <a:pt x="57759" y="82020"/>
                    <a:pt x="65856" y="89952"/>
                    <a:pt x="76383" y="89952"/>
                  </a:cubicBezTo>
                  <a:cubicBezTo>
                    <a:pt x="82861" y="89952"/>
                    <a:pt x="88125" y="86383"/>
                    <a:pt x="92174" y="79640"/>
                  </a:cubicBezTo>
                  <a:cubicBezTo>
                    <a:pt x="97235" y="71311"/>
                    <a:pt x="99664" y="59809"/>
                    <a:pt x="99664" y="59413"/>
                  </a:cubicBezTo>
                  <a:cubicBezTo>
                    <a:pt x="99664" y="57429"/>
                    <a:pt x="97842" y="57429"/>
                    <a:pt x="97235" y="57429"/>
                  </a:cubicBezTo>
                  <a:cubicBezTo>
                    <a:pt x="95210" y="57429"/>
                    <a:pt x="95008" y="58223"/>
                    <a:pt x="94401" y="60999"/>
                  </a:cubicBezTo>
                  <a:cubicBezTo>
                    <a:pt x="90554" y="74682"/>
                    <a:pt x="85898" y="85589"/>
                    <a:pt x="76788" y="85589"/>
                  </a:cubicBezTo>
                  <a:cubicBezTo>
                    <a:pt x="72537" y="85589"/>
                    <a:pt x="70310" y="83011"/>
                    <a:pt x="70310" y="76071"/>
                  </a:cubicBezTo>
                  <a:cubicBezTo>
                    <a:pt x="70310" y="73096"/>
                    <a:pt x="71120" y="68336"/>
                    <a:pt x="71930" y="64965"/>
                  </a:cubicBezTo>
                  <a:cubicBezTo>
                    <a:pt x="72334" y="63180"/>
                    <a:pt x="72942" y="60602"/>
                    <a:pt x="72942" y="58421"/>
                  </a:cubicBezTo>
                  <a:cubicBezTo>
                    <a:pt x="72942" y="39780"/>
                    <a:pt x="45005" y="38392"/>
                    <a:pt x="33668" y="37995"/>
                  </a:cubicBezTo>
                  <a:cubicBezTo>
                    <a:pt x="40349" y="34426"/>
                    <a:pt x="46827" y="29071"/>
                    <a:pt x="52293" y="24510"/>
                  </a:cubicBezTo>
                  <a:cubicBezTo>
                    <a:pt x="61605" y="16776"/>
                    <a:pt x="67476" y="12017"/>
                    <a:pt x="75574" y="8645"/>
                  </a:cubicBezTo>
                  <a:cubicBezTo>
                    <a:pt x="75169" y="9637"/>
                    <a:pt x="74561" y="12017"/>
                    <a:pt x="74561" y="13008"/>
                  </a:cubicBezTo>
                  <a:cubicBezTo>
                    <a:pt x="74561" y="15388"/>
                    <a:pt x="75978" y="19949"/>
                    <a:pt x="82254" y="19949"/>
                  </a:cubicBezTo>
                  <a:cubicBezTo>
                    <a:pt x="88732" y="19949"/>
                    <a:pt x="93186" y="14198"/>
                    <a:pt x="93186" y="9240"/>
                  </a:cubicBezTo>
                  <a:cubicBezTo>
                    <a:pt x="93186" y="7455"/>
                    <a:pt x="92376" y="2299"/>
                    <a:pt x="85088" y="2299"/>
                  </a:cubicBezTo>
                  <a:cubicBezTo>
                    <a:pt x="72739" y="2299"/>
                    <a:pt x="60795" y="12215"/>
                    <a:pt x="51888" y="19552"/>
                  </a:cubicBezTo>
                  <a:cubicBezTo>
                    <a:pt x="38122" y="31054"/>
                    <a:pt x="33263" y="34029"/>
                    <a:pt x="25976" y="36409"/>
                  </a:cubicBezTo>
                  <a:cubicBezTo>
                    <a:pt x="26583" y="34227"/>
                    <a:pt x="29012" y="24312"/>
                    <a:pt x="30024" y="20941"/>
                  </a:cubicBezTo>
                  <a:cubicBezTo>
                    <a:pt x="31239" y="15784"/>
                    <a:pt x="33668" y="6464"/>
                    <a:pt x="33668" y="5472"/>
                  </a:cubicBezTo>
                  <a:cubicBezTo>
                    <a:pt x="33668" y="2101"/>
                    <a:pt x="31239" y="118"/>
                    <a:pt x="27797" y="118"/>
                  </a:cubicBezTo>
                  <a:cubicBezTo>
                    <a:pt x="27190" y="118"/>
                    <a:pt x="21522" y="118"/>
                    <a:pt x="19700" y="7257"/>
                  </a:cubicBezTo>
                  <a:lnTo>
                    <a:pt x="1075" y="8003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形状 262">
              <a:extLst>
                <a:ext uri="{FF2B5EF4-FFF2-40B4-BE49-F238E27FC236}">
                  <a16:creationId xmlns:a16="http://schemas.microsoft.com/office/drawing/2014/main" id="{1C56BB7B-CAF3-6E2F-10A1-CDDEC61BBF44}"/>
                </a:ext>
              </a:extLst>
            </p:cNvPr>
            <p:cNvSpPr/>
            <p:nvPr>
              <p:custDataLst>
                <p:tags r:id="rId443"/>
              </p:custDataLst>
            </p:nvPr>
          </p:nvSpPr>
          <p:spPr>
            <a:xfrm>
              <a:off x="6122951" y="4666374"/>
              <a:ext cx="51581" cy="92174"/>
            </a:xfrm>
            <a:custGeom>
              <a:avLst/>
              <a:gdLst>
                <a:gd name="connsiteX0" fmla="*/ 32297 w 51581"/>
                <a:gd name="connsiteY0" fmla="*/ 4006 h 92174"/>
                <a:gd name="connsiteX1" fmla="*/ 28046 w 51581"/>
                <a:gd name="connsiteY1" fmla="*/ 120 h 92174"/>
                <a:gd name="connsiteX2" fmla="*/ 271 w 51581"/>
                <a:gd name="connsiteY2" fmla="*/ 9004 h 92174"/>
                <a:gd name="connsiteX3" fmla="*/ 271 w 51581"/>
                <a:gd name="connsiteY3" fmla="*/ 14001 h 92174"/>
                <a:gd name="connsiteX4" fmla="*/ 20819 w 51581"/>
                <a:gd name="connsiteY4" fmla="*/ 10114 h 92174"/>
                <a:gd name="connsiteX5" fmla="*/ 20819 w 51581"/>
                <a:gd name="connsiteY5" fmla="*/ 80911 h 92174"/>
                <a:gd name="connsiteX6" fmla="*/ 6648 w 51581"/>
                <a:gd name="connsiteY6" fmla="*/ 87296 h 92174"/>
                <a:gd name="connsiteX7" fmla="*/ 1263 w 51581"/>
                <a:gd name="connsiteY7" fmla="*/ 87296 h 92174"/>
                <a:gd name="connsiteX8" fmla="*/ 1263 w 51581"/>
                <a:gd name="connsiteY8" fmla="*/ 92294 h 92174"/>
                <a:gd name="connsiteX9" fmla="*/ 26487 w 51581"/>
                <a:gd name="connsiteY9" fmla="*/ 91738 h 92174"/>
                <a:gd name="connsiteX10" fmla="*/ 51853 w 51581"/>
                <a:gd name="connsiteY10" fmla="*/ 92294 h 92174"/>
                <a:gd name="connsiteX11" fmla="*/ 51853 w 51581"/>
                <a:gd name="connsiteY11" fmla="*/ 87296 h 92174"/>
                <a:gd name="connsiteX12" fmla="*/ 46468 w 51581"/>
                <a:gd name="connsiteY12" fmla="*/ 87296 h 92174"/>
                <a:gd name="connsiteX13" fmla="*/ 32297 w 51581"/>
                <a:gd name="connsiteY13" fmla="*/ 80911 h 92174"/>
                <a:gd name="connsiteX14" fmla="*/ 32297 w 51581"/>
                <a:gd name="connsiteY14" fmla="*/ 4006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2174">
                  <a:moveTo>
                    <a:pt x="32297" y="4006"/>
                  </a:moveTo>
                  <a:cubicBezTo>
                    <a:pt x="32297" y="258"/>
                    <a:pt x="32014" y="120"/>
                    <a:pt x="28046" y="120"/>
                  </a:cubicBezTo>
                  <a:cubicBezTo>
                    <a:pt x="18977" y="8865"/>
                    <a:pt x="6081" y="9004"/>
                    <a:pt x="271" y="9004"/>
                  </a:cubicBezTo>
                  <a:lnTo>
                    <a:pt x="271" y="14001"/>
                  </a:lnTo>
                  <a:cubicBezTo>
                    <a:pt x="3672" y="14001"/>
                    <a:pt x="13025" y="14001"/>
                    <a:pt x="20819" y="10114"/>
                  </a:cubicBezTo>
                  <a:lnTo>
                    <a:pt x="20819" y="80911"/>
                  </a:lnTo>
                  <a:cubicBezTo>
                    <a:pt x="20819" y="85492"/>
                    <a:pt x="20819" y="87296"/>
                    <a:pt x="6648" y="87296"/>
                  </a:cubicBezTo>
                  <a:lnTo>
                    <a:pt x="1263" y="87296"/>
                  </a:lnTo>
                  <a:lnTo>
                    <a:pt x="1263" y="92294"/>
                  </a:lnTo>
                  <a:cubicBezTo>
                    <a:pt x="3814" y="92155"/>
                    <a:pt x="21244" y="91738"/>
                    <a:pt x="26487" y="91738"/>
                  </a:cubicBezTo>
                  <a:cubicBezTo>
                    <a:pt x="30880" y="91738"/>
                    <a:pt x="48736" y="92155"/>
                    <a:pt x="51853" y="92294"/>
                  </a:cubicBezTo>
                  <a:lnTo>
                    <a:pt x="51853" y="87296"/>
                  </a:lnTo>
                  <a:lnTo>
                    <a:pt x="46468" y="87296"/>
                  </a:lnTo>
                  <a:cubicBezTo>
                    <a:pt x="32297" y="87296"/>
                    <a:pt x="32297" y="85492"/>
                    <a:pt x="32297" y="80911"/>
                  </a:cubicBezTo>
                  <a:lnTo>
                    <a:pt x="32297" y="400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形状 263">
              <a:extLst>
                <a:ext uri="{FF2B5EF4-FFF2-40B4-BE49-F238E27FC236}">
                  <a16:creationId xmlns:a16="http://schemas.microsoft.com/office/drawing/2014/main" id="{EFFDC84C-ED53-C9D3-9A5A-5B140DA82ABD}"/>
                </a:ext>
              </a:extLst>
            </p:cNvPr>
            <p:cNvSpPr/>
            <p:nvPr>
              <p:custDataLst>
                <p:tags r:id="rId444"/>
              </p:custDataLst>
            </p:nvPr>
          </p:nvSpPr>
          <p:spPr>
            <a:xfrm>
              <a:off x="6197128" y="4666374"/>
              <a:ext cx="62635" cy="92174"/>
            </a:xfrm>
            <a:custGeom>
              <a:avLst/>
              <a:gdLst>
                <a:gd name="connsiteX0" fmla="*/ 62910 w 62635"/>
                <a:gd name="connsiteY0" fmla="*/ 67029 h 92174"/>
                <a:gd name="connsiteX1" fmla="*/ 58092 w 62635"/>
                <a:gd name="connsiteY1" fmla="*/ 67029 h 92174"/>
                <a:gd name="connsiteX2" fmla="*/ 54408 w 62635"/>
                <a:gd name="connsiteY2" fmla="*/ 79661 h 92174"/>
                <a:gd name="connsiteX3" fmla="*/ 40379 w 62635"/>
                <a:gd name="connsiteY3" fmla="*/ 80494 h 92174"/>
                <a:gd name="connsiteX4" fmla="*/ 14304 w 62635"/>
                <a:gd name="connsiteY4" fmla="*/ 80494 h 92174"/>
                <a:gd name="connsiteX5" fmla="*/ 42646 w 62635"/>
                <a:gd name="connsiteY5" fmla="*/ 57173 h 92174"/>
                <a:gd name="connsiteX6" fmla="*/ 62910 w 62635"/>
                <a:gd name="connsiteY6" fmla="*/ 27189 h 92174"/>
                <a:gd name="connsiteX7" fmla="*/ 29751 w 62635"/>
                <a:gd name="connsiteY7" fmla="*/ 120 h 92174"/>
                <a:gd name="connsiteX8" fmla="*/ 275 w 62635"/>
                <a:gd name="connsiteY8" fmla="*/ 24968 h 92174"/>
                <a:gd name="connsiteX9" fmla="*/ 7786 w 62635"/>
                <a:gd name="connsiteY9" fmla="*/ 32741 h 92174"/>
                <a:gd name="connsiteX10" fmla="*/ 15296 w 62635"/>
                <a:gd name="connsiteY10" fmla="*/ 25384 h 92174"/>
                <a:gd name="connsiteX11" fmla="*/ 6936 w 62635"/>
                <a:gd name="connsiteY11" fmla="*/ 18027 h 92174"/>
                <a:gd name="connsiteX12" fmla="*/ 27625 w 62635"/>
                <a:gd name="connsiteY12" fmla="*/ 5117 h 92174"/>
                <a:gd name="connsiteX13" fmla="*/ 49165 w 62635"/>
                <a:gd name="connsiteY13" fmla="*/ 27189 h 92174"/>
                <a:gd name="connsiteX14" fmla="*/ 35844 w 62635"/>
                <a:gd name="connsiteY14" fmla="*/ 53842 h 92174"/>
                <a:gd name="connsiteX15" fmla="*/ 1692 w 62635"/>
                <a:gd name="connsiteY15" fmla="*/ 86880 h 92174"/>
                <a:gd name="connsiteX16" fmla="*/ 275 w 62635"/>
                <a:gd name="connsiteY16" fmla="*/ 92294 h 92174"/>
                <a:gd name="connsiteX17" fmla="*/ 58659 w 62635"/>
                <a:gd name="connsiteY17" fmla="*/ 92294 h 92174"/>
                <a:gd name="connsiteX18" fmla="*/ 62910 w 62635"/>
                <a:gd name="connsiteY18" fmla="*/ 67029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910" y="67029"/>
                  </a:moveTo>
                  <a:lnTo>
                    <a:pt x="58092" y="67029"/>
                  </a:lnTo>
                  <a:cubicBezTo>
                    <a:pt x="57667" y="70083"/>
                    <a:pt x="56250" y="78273"/>
                    <a:pt x="54408" y="79661"/>
                  </a:cubicBezTo>
                  <a:cubicBezTo>
                    <a:pt x="53274" y="80494"/>
                    <a:pt x="42363" y="80494"/>
                    <a:pt x="40379" y="80494"/>
                  </a:cubicBezTo>
                  <a:lnTo>
                    <a:pt x="14304" y="80494"/>
                  </a:lnTo>
                  <a:cubicBezTo>
                    <a:pt x="29184" y="67584"/>
                    <a:pt x="34144" y="63698"/>
                    <a:pt x="42646" y="57173"/>
                  </a:cubicBezTo>
                  <a:cubicBezTo>
                    <a:pt x="53133" y="48983"/>
                    <a:pt x="62910" y="40376"/>
                    <a:pt x="62910" y="27189"/>
                  </a:cubicBezTo>
                  <a:cubicBezTo>
                    <a:pt x="62910" y="10392"/>
                    <a:pt x="47889" y="120"/>
                    <a:pt x="29751" y="120"/>
                  </a:cubicBezTo>
                  <a:cubicBezTo>
                    <a:pt x="12179" y="120"/>
                    <a:pt x="275" y="12197"/>
                    <a:pt x="275" y="24968"/>
                  </a:cubicBezTo>
                  <a:cubicBezTo>
                    <a:pt x="275" y="32047"/>
                    <a:pt x="6369" y="32741"/>
                    <a:pt x="7786" y="32741"/>
                  </a:cubicBezTo>
                  <a:cubicBezTo>
                    <a:pt x="11187" y="32741"/>
                    <a:pt x="15296" y="30382"/>
                    <a:pt x="15296" y="25384"/>
                  </a:cubicBezTo>
                  <a:cubicBezTo>
                    <a:pt x="15296" y="22885"/>
                    <a:pt x="14304" y="18027"/>
                    <a:pt x="6936" y="18027"/>
                  </a:cubicBezTo>
                  <a:cubicBezTo>
                    <a:pt x="11329" y="8171"/>
                    <a:pt x="20965" y="5117"/>
                    <a:pt x="27625" y="5117"/>
                  </a:cubicBezTo>
                  <a:cubicBezTo>
                    <a:pt x="41796" y="5117"/>
                    <a:pt x="49165" y="15945"/>
                    <a:pt x="49165" y="27189"/>
                  </a:cubicBezTo>
                  <a:cubicBezTo>
                    <a:pt x="49165" y="39266"/>
                    <a:pt x="40379" y="48844"/>
                    <a:pt x="35844" y="53842"/>
                  </a:cubicBezTo>
                  <a:lnTo>
                    <a:pt x="1692" y="86880"/>
                  </a:lnTo>
                  <a:cubicBezTo>
                    <a:pt x="275" y="88129"/>
                    <a:pt x="275" y="88407"/>
                    <a:pt x="275" y="92294"/>
                  </a:cubicBezTo>
                  <a:lnTo>
                    <a:pt x="58659" y="92294"/>
                  </a:lnTo>
                  <a:lnTo>
                    <a:pt x="62910" y="6702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形状 264">
              <a:extLst>
                <a:ext uri="{FF2B5EF4-FFF2-40B4-BE49-F238E27FC236}">
                  <a16:creationId xmlns:a16="http://schemas.microsoft.com/office/drawing/2014/main" id="{93791867-3A3B-D25B-A94C-B35F90C3CABA}"/>
                </a:ext>
              </a:extLst>
            </p:cNvPr>
            <p:cNvSpPr/>
            <p:nvPr>
              <p:custDataLst>
                <p:tags r:id="rId445"/>
              </p:custDataLst>
            </p:nvPr>
          </p:nvSpPr>
          <p:spPr>
            <a:xfrm>
              <a:off x="6276548" y="4666374"/>
              <a:ext cx="65185" cy="94950"/>
            </a:xfrm>
            <a:custGeom>
              <a:avLst/>
              <a:gdLst>
                <a:gd name="connsiteX0" fmla="*/ 31313 w 65185"/>
                <a:gd name="connsiteY0" fmla="*/ 45929 h 94950"/>
                <a:gd name="connsiteX1" fmla="*/ 50302 w 65185"/>
                <a:gd name="connsiteY1" fmla="*/ 68278 h 94950"/>
                <a:gd name="connsiteX2" fmla="*/ 31880 w 65185"/>
                <a:gd name="connsiteY2" fmla="*/ 90628 h 94950"/>
                <a:gd name="connsiteX3" fmla="*/ 7790 w 65185"/>
                <a:gd name="connsiteY3" fmla="*/ 80911 h 94950"/>
                <a:gd name="connsiteX4" fmla="*/ 16009 w 65185"/>
                <a:gd name="connsiteY4" fmla="*/ 73137 h 94950"/>
                <a:gd name="connsiteX5" fmla="*/ 8215 w 65185"/>
                <a:gd name="connsiteY5" fmla="*/ 65502 h 94950"/>
                <a:gd name="connsiteX6" fmla="*/ 279 w 65185"/>
                <a:gd name="connsiteY6" fmla="*/ 73554 h 94950"/>
                <a:gd name="connsiteX7" fmla="*/ 32164 w 65185"/>
                <a:gd name="connsiteY7" fmla="*/ 95070 h 94950"/>
                <a:gd name="connsiteX8" fmla="*/ 65465 w 65185"/>
                <a:gd name="connsiteY8" fmla="*/ 68278 h 94950"/>
                <a:gd name="connsiteX9" fmla="*/ 40808 w 65185"/>
                <a:gd name="connsiteY9" fmla="*/ 43430 h 94950"/>
                <a:gd name="connsiteX10" fmla="*/ 61072 w 65185"/>
                <a:gd name="connsiteY10" fmla="*/ 19276 h 94950"/>
                <a:gd name="connsiteX11" fmla="*/ 32447 w 65185"/>
                <a:gd name="connsiteY11" fmla="*/ 120 h 94950"/>
                <a:gd name="connsiteX12" fmla="*/ 4672 w 65185"/>
                <a:gd name="connsiteY12" fmla="*/ 18721 h 94950"/>
                <a:gd name="connsiteX13" fmla="*/ 12041 w 65185"/>
                <a:gd name="connsiteY13" fmla="*/ 26078 h 94950"/>
                <a:gd name="connsiteX14" fmla="*/ 19268 w 65185"/>
                <a:gd name="connsiteY14" fmla="*/ 18999 h 94950"/>
                <a:gd name="connsiteX15" fmla="*/ 12041 w 65185"/>
                <a:gd name="connsiteY15" fmla="*/ 11780 h 94950"/>
                <a:gd name="connsiteX16" fmla="*/ 32022 w 65185"/>
                <a:gd name="connsiteY16" fmla="*/ 4145 h 94950"/>
                <a:gd name="connsiteX17" fmla="*/ 47326 w 65185"/>
                <a:gd name="connsiteY17" fmla="*/ 19276 h 94950"/>
                <a:gd name="connsiteX18" fmla="*/ 41658 w 65185"/>
                <a:gd name="connsiteY18" fmla="*/ 35795 h 94950"/>
                <a:gd name="connsiteX19" fmla="*/ 25928 w 65185"/>
                <a:gd name="connsiteY19" fmla="*/ 41764 h 94950"/>
                <a:gd name="connsiteX20" fmla="*/ 21394 w 65185"/>
                <a:gd name="connsiteY20" fmla="*/ 42181 h 94950"/>
                <a:gd name="connsiteX21" fmla="*/ 19977 w 65185"/>
                <a:gd name="connsiteY21" fmla="*/ 43986 h 94950"/>
                <a:gd name="connsiteX22" fmla="*/ 23661 w 65185"/>
                <a:gd name="connsiteY22" fmla="*/ 45929 h 94950"/>
                <a:gd name="connsiteX23" fmla="*/ 31313 w 65185"/>
                <a:gd name="connsiteY23" fmla="*/ 45929 h 9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4950">
                  <a:moveTo>
                    <a:pt x="31313" y="45929"/>
                  </a:moveTo>
                  <a:cubicBezTo>
                    <a:pt x="42367" y="45929"/>
                    <a:pt x="50302" y="53425"/>
                    <a:pt x="50302" y="68278"/>
                  </a:cubicBezTo>
                  <a:cubicBezTo>
                    <a:pt x="50302" y="85492"/>
                    <a:pt x="40099" y="90628"/>
                    <a:pt x="31880" y="90628"/>
                  </a:cubicBezTo>
                  <a:cubicBezTo>
                    <a:pt x="26212" y="90628"/>
                    <a:pt x="13742" y="89101"/>
                    <a:pt x="7790" y="80911"/>
                  </a:cubicBezTo>
                  <a:cubicBezTo>
                    <a:pt x="14450" y="80633"/>
                    <a:pt x="16009" y="76052"/>
                    <a:pt x="16009" y="73137"/>
                  </a:cubicBezTo>
                  <a:cubicBezTo>
                    <a:pt x="16009" y="68695"/>
                    <a:pt x="12608" y="65502"/>
                    <a:pt x="8215" y="65502"/>
                  </a:cubicBezTo>
                  <a:cubicBezTo>
                    <a:pt x="4247" y="65502"/>
                    <a:pt x="279" y="67862"/>
                    <a:pt x="279" y="73554"/>
                  </a:cubicBezTo>
                  <a:cubicBezTo>
                    <a:pt x="279" y="86602"/>
                    <a:pt x="15017" y="95070"/>
                    <a:pt x="32164" y="95070"/>
                  </a:cubicBezTo>
                  <a:cubicBezTo>
                    <a:pt x="51861" y="95070"/>
                    <a:pt x="65465" y="82160"/>
                    <a:pt x="65465" y="68278"/>
                  </a:cubicBezTo>
                  <a:cubicBezTo>
                    <a:pt x="65465" y="57451"/>
                    <a:pt x="56396" y="46623"/>
                    <a:pt x="40808" y="43430"/>
                  </a:cubicBezTo>
                  <a:cubicBezTo>
                    <a:pt x="55687" y="38155"/>
                    <a:pt x="61072" y="27744"/>
                    <a:pt x="61072" y="19276"/>
                  </a:cubicBezTo>
                  <a:cubicBezTo>
                    <a:pt x="61072" y="8310"/>
                    <a:pt x="48177" y="120"/>
                    <a:pt x="32447" y="120"/>
                  </a:cubicBezTo>
                  <a:cubicBezTo>
                    <a:pt x="16717" y="120"/>
                    <a:pt x="4672" y="7616"/>
                    <a:pt x="4672" y="18721"/>
                  </a:cubicBezTo>
                  <a:cubicBezTo>
                    <a:pt x="4672" y="23441"/>
                    <a:pt x="7790" y="26078"/>
                    <a:pt x="12041" y="26078"/>
                  </a:cubicBezTo>
                  <a:cubicBezTo>
                    <a:pt x="16434" y="26078"/>
                    <a:pt x="19268" y="22885"/>
                    <a:pt x="19268" y="18999"/>
                  </a:cubicBezTo>
                  <a:cubicBezTo>
                    <a:pt x="19268" y="14973"/>
                    <a:pt x="16434" y="12058"/>
                    <a:pt x="12041" y="11780"/>
                  </a:cubicBezTo>
                  <a:cubicBezTo>
                    <a:pt x="17001" y="5672"/>
                    <a:pt x="26779" y="4145"/>
                    <a:pt x="32022" y="4145"/>
                  </a:cubicBezTo>
                  <a:cubicBezTo>
                    <a:pt x="38399" y="4145"/>
                    <a:pt x="47326" y="7199"/>
                    <a:pt x="47326" y="19276"/>
                  </a:cubicBezTo>
                  <a:cubicBezTo>
                    <a:pt x="47326" y="25107"/>
                    <a:pt x="45343" y="31492"/>
                    <a:pt x="41658" y="35795"/>
                  </a:cubicBezTo>
                  <a:cubicBezTo>
                    <a:pt x="36982" y="41070"/>
                    <a:pt x="33014" y="41348"/>
                    <a:pt x="25928" y="41764"/>
                  </a:cubicBezTo>
                  <a:cubicBezTo>
                    <a:pt x="22386" y="42042"/>
                    <a:pt x="22102" y="42042"/>
                    <a:pt x="21394" y="42181"/>
                  </a:cubicBezTo>
                  <a:cubicBezTo>
                    <a:pt x="21110" y="42181"/>
                    <a:pt x="19977" y="42459"/>
                    <a:pt x="19977" y="43986"/>
                  </a:cubicBezTo>
                  <a:cubicBezTo>
                    <a:pt x="19977" y="45929"/>
                    <a:pt x="21252" y="45929"/>
                    <a:pt x="23661" y="45929"/>
                  </a:cubicBezTo>
                  <a:lnTo>
                    <a:pt x="31313" y="4592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形状 265">
              <a:extLst>
                <a:ext uri="{FF2B5EF4-FFF2-40B4-BE49-F238E27FC236}">
                  <a16:creationId xmlns:a16="http://schemas.microsoft.com/office/drawing/2014/main" id="{ED6E78CC-1D70-70A2-9487-46A539B49B41}"/>
                </a:ext>
              </a:extLst>
            </p:cNvPr>
            <p:cNvSpPr/>
            <p:nvPr>
              <p:custDataLst>
                <p:tags r:id="rId446"/>
              </p:custDataLst>
            </p:nvPr>
          </p:nvSpPr>
          <p:spPr>
            <a:xfrm>
              <a:off x="6646860" y="4593357"/>
              <a:ext cx="202845" cy="135445"/>
            </a:xfrm>
            <a:custGeom>
              <a:avLst/>
              <a:gdLst>
                <a:gd name="connsiteX0" fmla="*/ 179255 w 202845"/>
                <a:gd name="connsiteY0" fmla="*/ 15388 h 135445"/>
                <a:gd name="connsiteX1" fmla="*/ 196665 w 202845"/>
                <a:gd name="connsiteY1" fmla="*/ 6266 h 135445"/>
                <a:gd name="connsiteX2" fmla="*/ 203143 w 202845"/>
                <a:gd name="connsiteY2" fmla="*/ 2299 h 135445"/>
                <a:gd name="connsiteX3" fmla="*/ 197677 w 202845"/>
                <a:gd name="connsiteY3" fmla="*/ 118 h 135445"/>
                <a:gd name="connsiteX4" fmla="*/ 170955 w 202845"/>
                <a:gd name="connsiteY4" fmla="*/ 118 h 135445"/>
                <a:gd name="connsiteX5" fmla="*/ 163060 w 202845"/>
                <a:gd name="connsiteY5" fmla="*/ 3886 h 135445"/>
                <a:gd name="connsiteX6" fmla="*/ 89169 w 202845"/>
                <a:gd name="connsiteY6" fmla="*/ 116922 h 135445"/>
                <a:gd name="connsiteX7" fmla="*/ 73379 w 202845"/>
                <a:gd name="connsiteY7" fmla="*/ 4679 h 135445"/>
                <a:gd name="connsiteX8" fmla="*/ 67103 w 202845"/>
                <a:gd name="connsiteY8" fmla="*/ 118 h 135445"/>
                <a:gd name="connsiteX9" fmla="*/ 39368 w 202845"/>
                <a:gd name="connsiteY9" fmla="*/ 118 h 135445"/>
                <a:gd name="connsiteX10" fmla="*/ 33295 w 202845"/>
                <a:gd name="connsiteY10" fmla="*/ 3886 h 135445"/>
                <a:gd name="connsiteX11" fmla="*/ 39166 w 202845"/>
                <a:gd name="connsiteY11" fmla="*/ 6266 h 135445"/>
                <a:gd name="connsiteX12" fmla="*/ 47871 w 202845"/>
                <a:gd name="connsiteY12" fmla="*/ 6662 h 135445"/>
                <a:gd name="connsiteX13" fmla="*/ 52325 w 202845"/>
                <a:gd name="connsiteY13" fmla="*/ 9835 h 135445"/>
                <a:gd name="connsiteX14" fmla="*/ 51515 w 202845"/>
                <a:gd name="connsiteY14" fmla="*/ 13603 h 135445"/>
                <a:gd name="connsiteX15" fmla="*/ 25805 w 202845"/>
                <a:gd name="connsiteY15" fmla="*/ 114543 h 135445"/>
                <a:gd name="connsiteX16" fmla="*/ 3941 w 202845"/>
                <a:gd name="connsiteY16" fmla="*/ 129416 h 135445"/>
                <a:gd name="connsiteX17" fmla="*/ 297 w 202845"/>
                <a:gd name="connsiteY17" fmla="*/ 133184 h 135445"/>
                <a:gd name="connsiteX18" fmla="*/ 3132 w 202845"/>
                <a:gd name="connsiteY18" fmla="*/ 135563 h 135445"/>
                <a:gd name="connsiteX19" fmla="*/ 23376 w 202845"/>
                <a:gd name="connsiteY19" fmla="*/ 134968 h 135445"/>
                <a:gd name="connsiteX20" fmla="*/ 44227 w 202845"/>
                <a:gd name="connsiteY20" fmla="*/ 135563 h 135445"/>
                <a:gd name="connsiteX21" fmla="*/ 47871 w 202845"/>
                <a:gd name="connsiteY21" fmla="*/ 131597 h 135445"/>
                <a:gd name="connsiteX22" fmla="*/ 44227 w 202845"/>
                <a:gd name="connsiteY22" fmla="*/ 129416 h 135445"/>
                <a:gd name="connsiteX23" fmla="*/ 30461 w 202845"/>
                <a:gd name="connsiteY23" fmla="*/ 120690 h 135445"/>
                <a:gd name="connsiteX24" fmla="*/ 31271 w 202845"/>
                <a:gd name="connsiteY24" fmla="*/ 116129 h 135445"/>
                <a:gd name="connsiteX25" fmla="*/ 58803 w 202845"/>
                <a:gd name="connsiteY25" fmla="*/ 8050 h 135445"/>
                <a:gd name="connsiteX26" fmla="*/ 59005 w 202845"/>
                <a:gd name="connsiteY26" fmla="*/ 8050 h 135445"/>
                <a:gd name="connsiteX27" fmla="*/ 76415 w 202845"/>
                <a:gd name="connsiteY27" fmla="*/ 131002 h 135445"/>
                <a:gd name="connsiteX28" fmla="*/ 79452 w 202845"/>
                <a:gd name="connsiteY28" fmla="*/ 135563 h 135445"/>
                <a:gd name="connsiteX29" fmla="*/ 83905 w 202845"/>
                <a:gd name="connsiteY29" fmla="*/ 131994 h 135445"/>
                <a:gd name="connsiteX30" fmla="*/ 165692 w 202845"/>
                <a:gd name="connsiteY30" fmla="*/ 6464 h 135445"/>
                <a:gd name="connsiteX31" fmla="*/ 165894 w 202845"/>
                <a:gd name="connsiteY31" fmla="*/ 6464 h 135445"/>
                <a:gd name="connsiteX32" fmla="*/ 136945 w 202845"/>
                <a:gd name="connsiteY32" fmla="*/ 120095 h 135445"/>
                <a:gd name="connsiteX33" fmla="*/ 118523 w 202845"/>
                <a:gd name="connsiteY33" fmla="*/ 129416 h 135445"/>
                <a:gd name="connsiteX34" fmla="*/ 112855 w 202845"/>
                <a:gd name="connsiteY34" fmla="*/ 133184 h 135445"/>
                <a:gd name="connsiteX35" fmla="*/ 115891 w 202845"/>
                <a:gd name="connsiteY35" fmla="*/ 135563 h 135445"/>
                <a:gd name="connsiteX36" fmla="*/ 140994 w 202845"/>
                <a:gd name="connsiteY36" fmla="*/ 134968 h 135445"/>
                <a:gd name="connsiteX37" fmla="*/ 166299 w 202845"/>
                <a:gd name="connsiteY37" fmla="*/ 135563 h 135445"/>
                <a:gd name="connsiteX38" fmla="*/ 170145 w 202845"/>
                <a:gd name="connsiteY38" fmla="*/ 131597 h 135445"/>
                <a:gd name="connsiteX39" fmla="*/ 164477 w 202845"/>
                <a:gd name="connsiteY39" fmla="*/ 129416 h 135445"/>
                <a:gd name="connsiteX40" fmla="*/ 151318 w 202845"/>
                <a:gd name="connsiteY40" fmla="*/ 125846 h 135445"/>
                <a:gd name="connsiteX41" fmla="*/ 152330 w 202845"/>
                <a:gd name="connsiteY41" fmla="*/ 121087 h 135445"/>
                <a:gd name="connsiteX42" fmla="*/ 179255 w 202845"/>
                <a:gd name="connsiteY42" fmla="*/ 15388 h 13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2845" h="135445">
                  <a:moveTo>
                    <a:pt x="179255" y="15388"/>
                  </a:moveTo>
                  <a:cubicBezTo>
                    <a:pt x="181077" y="8249"/>
                    <a:pt x="181482" y="6266"/>
                    <a:pt x="196665" y="6266"/>
                  </a:cubicBezTo>
                  <a:cubicBezTo>
                    <a:pt x="201321" y="6266"/>
                    <a:pt x="203143" y="6266"/>
                    <a:pt x="203143" y="2299"/>
                  </a:cubicBezTo>
                  <a:cubicBezTo>
                    <a:pt x="203143" y="118"/>
                    <a:pt x="201119" y="118"/>
                    <a:pt x="197677" y="118"/>
                  </a:cubicBezTo>
                  <a:lnTo>
                    <a:pt x="170955" y="118"/>
                  </a:lnTo>
                  <a:cubicBezTo>
                    <a:pt x="165692" y="118"/>
                    <a:pt x="165489" y="118"/>
                    <a:pt x="163060" y="3886"/>
                  </a:cubicBezTo>
                  <a:lnTo>
                    <a:pt x="89169" y="116922"/>
                  </a:lnTo>
                  <a:lnTo>
                    <a:pt x="73379" y="4679"/>
                  </a:lnTo>
                  <a:cubicBezTo>
                    <a:pt x="72771" y="118"/>
                    <a:pt x="72366" y="118"/>
                    <a:pt x="67103" y="118"/>
                  </a:cubicBezTo>
                  <a:lnTo>
                    <a:pt x="39368" y="118"/>
                  </a:lnTo>
                  <a:cubicBezTo>
                    <a:pt x="35522" y="118"/>
                    <a:pt x="33295" y="118"/>
                    <a:pt x="33295" y="3886"/>
                  </a:cubicBezTo>
                  <a:cubicBezTo>
                    <a:pt x="33295" y="6266"/>
                    <a:pt x="35117" y="6266"/>
                    <a:pt x="39166" y="6266"/>
                  </a:cubicBezTo>
                  <a:cubicBezTo>
                    <a:pt x="41798" y="6266"/>
                    <a:pt x="45442" y="6464"/>
                    <a:pt x="47871" y="6662"/>
                  </a:cubicBezTo>
                  <a:cubicBezTo>
                    <a:pt x="51110" y="7059"/>
                    <a:pt x="52325" y="7654"/>
                    <a:pt x="52325" y="9835"/>
                  </a:cubicBezTo>
                  <a:cubicBezTo>
                    <a:pt x="52325" y="10628"/>
                    <a:pt x="52122" y="11223"/>
                    <a:pt x="51515" y="13603"/>
                  </a:cubicBezTo>
                  <a:lnTo>
                    <a:pt x="25805" y="114543"/>
                  </a:lnTo>
                  <a:cubicBezTo>
                    <a:pt x="23781" y="122475"/>
                    <a:pt x="20339" y="128821"/>
                    <a:pt x="3941" y="129416"/>
                  </a:cubicBezTo>
                  <a:cubicBezTo>
                    <a:pt x="2929" y="129416"/>
                    <a:pt x="297" y="129614"/>
                    <a:pt x="297" y="133184"/>
                  </a:cubicBezTo>
                  <a:cubicBezTo>
                    <a:pt x="297" y="134968"/>
                    <a:pt x="1512" y="135563"/>
                    <a:pt x="3132" y="135563"/>
                  </a:cubicBezTo>
                  <a:cubicBezTo>
                    <a:pt x="9610" y="135563"/>
                    <a:pt x="16695" y="134968"/>
                    <a:pt x="23376" y="134968"/>
                  </a:cubicBezTo>
                  <a:cubicBezTo>
                    <a:pt x="30259" y="134968"/>
                    <a:pt x="37547" y="135563"/>
                    <a:pt x="44227" y="135563"/>
                  </a:cubicBezTo>
                  <a:cubicBezTo>
                    <a:pt x="45239" y="135563"/>
                    <a:pt x="47871" y="135563"/>
                    <a:pt x="47871" y="131597"/>
                  </a:cubicBezTo>
                  <a:cubicBezTo>
                    <a:pt x="47871" y="129416"/>
                    <a:pt x="45644" y="129416"/>
                    <a:pt x="44227" y="129416"/>
                  </a:cubicBezTo>
                  <a:cubicBezTo>
                    <a:pt x="32688" y="129217"/>
                    <a:pt x="30461" y="125251"/>
                    <a:pt x="30461" y="120690"/>
                  </a:cubicBezTo>
                  <a:cubicBezTo>
                    <a:pt x="30461" y="119302"/>
                    <a:pt x="30664" y="118310"/>
                    <a:pt x="31271" y="116129"/>
                  </a:cubicBezTo>
                  <a:lnTo>
                    <a:pt x="58803" y="8050"/>
                  </a:lnTo>
                  <a:lnTo>
                    <a:pt x="59005" y="8050"/>
                  </a:lnTo>
                  <a:lnTo>
                    <a:pt x="76415" y="131002"/>
                  </a:lnTo>
                  <a:cubicBezTo>
                    <a:pt x="76820" y="133382"/>
                    <a:pt x="77022" y="135563"/>
                    <a:pt x="79452" y="135563"/>
                  </a:cubicBezTo>
                  <a:cubicBezTo>
                    <a:pt x="81679" y="135563"/>
                    <a:pt x="82893" y="133382"/>
                    <a:pt x="83905" y="131994"/>
                  </a:cubicBezTo>
                  <a:lnTo>
                    <a:pt x="165692" y="6464"/>
                  </a:lnTo>
                  <a:lnTo>
                    <a:pt x="165894" y="6464"/>
                  </a:lnTo>
                  <a:lnTo>
                    <a:pt x="136945" y="120095"/>
                  </a:lnTo>
                  <a:cubicBezTo>
                    <a:pt x="134921" y="127829"/>
                    <a:pt x="134516" y="129416"/>
                    <a:pt x="118523" y="129416"/>
                  </a:cubicBezTo>
                  <a:cubicBezTo>
                    <a:pt x="115081" y="129416"/>
                    <a:pt x="112855" y="129416"/>
                    <a:pt x="112855" y="133184"/>
                  </a:cubicBezTo>
                  <a:cubicBezTo>
                    <a:pt x="112855" y="135563"/>
                    <a:pt x="115284" y="135563"/>
                    <a:pt x="115891" y="135563"/>
                  </a:cubicBezTo>
                  <a:cubicBezTo>
                    <a:pt x="121559" y="135563"/>
                    <a:pt x="135325" y="134968"/>
                    <a:pt x="140994" y="134968"/>
                  </a:cubicBezTo>
                  <a:cubicBezTo>
                    <a:pt x="149294" y="134968"/>
                    <a:pt x="157999" y="135563"/>
                    <a:pt x="166299" y="135563"/>
                  </a:cubicBezTo>
                  <a:cubicBezTo>
                    <a:pt x="167514" y="135563"/>
                    <a:pt x="170145" y="135563"/>
                    <a:pt x="170145" y="131597"/>
                  </a:cubicBezTo>
                  <a:cubicBezTo>
                    <a:pt x="170145" y="129416"/>
                    <a:pt x="168323" y="129416"/>
                    <a:pt x="164477" y="129416"/>
                  </a:cubicBezTo>
                  <a:cubicBezTo>
                    <a:pt x="156987" y="129416"/>
                    <a:pt x="151318" y="129416"/>
                    <a:pt x="151318" y="125846"/>
                  </a:cubicBezTo>
                  <a:cubicBezTo>
                    <a:pt x="151318" y="125053"/>
                    <a:pt x="151318" y="124656"/>
                    <a:pt x="152330" y="121087"/>
                  </a:cubicBezTo>
                  <a:lnTo>
                    <a:pt x="179255" y="15388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形状 266">
              <a:extLst>
                <a:ext uri="{FF2B5EF4-FFF2-40B4-BE49-F238E27FC236}">
                  <a16:creationId xmlns:a16="http://schemas.microsoft.com/office/drawing/2014/main" id="{C7A8C35F-AE2F-D3DB-B405-F03BF1FE59AB}"/>
                </a:ext>
              </a:extLst>
            </p:cNvPr>
            <p:cNvSpPr/>
            <p:nvPr>
              <p:custDataLst>
                <p:tags r:id="rId447"/>
              </p:custDataLst>
            </p:nvPr>
          </p:nvSpPr>
          <p:spPr>
            <a:xfrm>
              <a:off x="6865753" y="4564663"/>
              <a:ext cx="62635" cy="92174"/>
            </a:xfrm>
            <a:custGeom>
              <a:avLst/>
              <a:gdLst>
                <a:gd name="connsiteX0" fmla="*/ 62943 w 62635"/>
                <a:gd name="connsiteY0" fmla="*/ 67024 h 92174"/>
                <a:gd name="connsiteX1" fmla="*/ 58125 w 62635"/>
                <a:gd name="connsiteY1" fmla="*/ 67024 h 92174"/>
                <a:gd name="connsiteX2" fmla="*/ 54441 w 62635"/>
                <a:gd name="connsiteY2" fmla="*/ 79656 h 92174"/>
                <a:gd name="connsiteX3" fmla="*/ 40412 w 62635"/>
                <a:gd name="connsiteY3" fmla="*/ 80489 h 92174"/>
                <a:gd name="connsiteX4" fmla="*/ 14337 w 62635"/>
                <a:gd name="connsiteY4" fmla="*/ 80489 h 92174"/>
                <a:gd name="connsiteX5" fmla="*/ 42679 w 62635"/>
                <a:gd name="connsiteY5" fmla="*/ 57168 h 92174"/>
                <a:gd name="connsiteX6" fmla="*/ 62943 w 62635"/>
                <a:gd name="connsiteY6" fmla="*/ 27184 h 92174"/>
                <a:gd name="connsiteX7" fmla="*/ 29784 w 62635"/>
                <a:gd name="connsiteY7" fmla="*/ 114 h 92174"/>
                <a:gd name="connsiteX8" fmla="*/ 308 w 62635"/>
                <a:gd name="connsiteY8" fmla="*/ 24963 h 92174"/>
                <a:gd name="connsiteX9" fmla="*/ 7819 w 62635"/>
                <a:gd name="connsiteY9" fmla="*/ 32736 h 92174"/>
                <a:gd name="connsiteX10" fmla="*/ 15329 w 62635"/>
                <a:gd name="connsiteY10" fmla="*/ 25379 h 92174"/>
                <a:gd name="connsiteX11" fmla="*/ 6968 w 62635"/>
                <a:gd name="connsiteY11" fmla="*/ 18022 h 92174"/>
                <a:gd name="connsiteX12" fmla="*/ 27658 w 62635"/>
                <a:gd name="connsiteY12" fmla="*/ 5112 h 92174"/>
                <a:gd name="connsiteX13" fmla="*/ 49198 w 62635"/>
                <a:gd name="connsiteY13" fmla="*/ 27184 h 92174"/>
                <a:gd name="connsiteX14" fmla="*/ 35877 w 62635"/>
                <a:gd name="connsiteY14" fmla="*/ 53836 h 92174"/>
                <a:gd name="connsiteX15" fmla="*/ 1725 w 62635"/>
                <a:gd name="connsiteY15" fmla="*/ 86875 h 92174"/>
                <a:gd name="connsiteX16" fmla="*/ 308 w 62635"/>
                <a:gd name="connsiteY16" fmla="*/ 92289 h 92174"/>
                <a:gd name="connsiteX17" fmla="*/ 58692 w 62635"/>
                <a:gd name="connsiteY17" fmla="*/ 92289 h 92174"/>
                <a:gd name="connsiteX18" fmla="*/ 62943 w 62635"/>
                <a:gd name="connsiteY18" fmla="*/ 67024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943" y="67024"/>
                  </a:moveTo>
                  <a:lnTo>
                    <a:pt x="58125" y="67024"/>
                  </a:lnTo>
                  <a:cubicBezTo>
                    <a:pt x="57700" y="70078"/>
                    <a:pt x="56283" y="78268"/>
                    <a:pt x="54441" y="79656"/>
                  </a:cubicBezTo>
                  <a:cubicBezTo>
                    <a:pt x="53307" y="80489"/>
                    <a:pt x="42396" y="80489"/>
                    <a:pt x="40412" y="80489"/>
                  </a:cubicBezTo>
                  <a:lnTo>
                    <a:pt x="14337" y="80489"/>
                  </a:lnTo>
                  <a:cubicBezTo>
                    <a:pt x="29217" y="67579"/>
                    <a:pt x="34177" y="63692"/>
                    <a:pt x="42679" y="57168"/>
                  </a:cubicBezTo>
                  <a:cubicBezTo>
                    <a:pt x="53165" y="48978"/>
                    <a:pt x="62943" y="40371"/>
                    <a:pt x="62943" y="27184"/>
                  </a:cubicBezTo>
                  <a:cubicBezTo>
                    <a:pt x="62943" y="10387"/>
                    <a:pt x="47922" y="114"/>
                    <a:pt x="29784" y="114"/>
                  </a:cubicBezTo>
                  <a:cubicBezTo>
                    <a:pt x="12212" y="114"/>
                    <a:pt x="308" y="12191"/>
                    <a:pt x="308" y="24963"/>
                  </a:cubicBezTo>
                  <a:cubicBezTo>
                    <a:pt x="308" y="32042"/>
                    <a:pt x="6402" y="32736"/>
                    <a:pt x="7819" y="32736"/>
                  </a:cubicBezTo>
                  <a:cubicBezTo>
                    <a:pt x="11220" y="32736"/>
                    <a:pt x="15329" y="30376"/>
                    <a:pt x="15329" y="25379"/>
                  </a:cubicBezTo>
                  <a:cubicBezTo>
                    <a:pt x="15329" y="22880"/>
                    <a:pt x="14337" y="18022"/>
                    <a:pt x="6968" y="18022"/>
                  </a:cubicBezTo>
                  <a:cubicBezTo>
                    <a:pt x="11361" y="8166"/>
                    <a:pt x="20998" y="5112"/>
                    <a:pt x="27658" y="5112"/>
                  </a:cubicBezTo>
                  <a:cubicBezTo>
                    <a:pt x="41829" y="5112"/>
                    <a:pt x="49198" y="15940"/>
                    <a:pt x="49198" y="27184"/>
                  </a:cubicBezTo>
                  <a:cubicBezTo>
                    <a:pt x="49198" y="39261"/>
                    <a:pt x="40412" y="48839"/>
                    <a:pt x="35877" y="53836"/>
                  </a:cubicBezTo>
                  <a:lnTo>
                    <a:pt x="1725" y="86875"/>
                  </a:lnTo>
                  <a:cubicBezTo>
                    <a:pt x="308" y="88124"/>
                    <a:pt x="308" y="88402"/>
                    <a:pt x="308" y="92289"/>
                  </a:cubicBezTo>
                  <a:lnTo>
                    <a:pt x="58692" y="92289"/>
                  </a:lnTo>
                  <a:lnTo>
                    <a:pt x="62943" y="6702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形状 267">
              <a:extLst>
                <a:ext uri="{FF2B5EF4-FFF2-40B4-BE49-F238E27FC236}">
                  <a16:creationId xmlns:a16="http://schemas.microsoft.com/office/drawing/2014/main" id="{BD79C049-F812-AA06-9983-1218317F3BEB}"/>
                </a:ext>
              </a:extLst>
            </p:cNvPr>
            <p:cNvSpPr/>
            <p:nvPr>
              <p:custDataLst>
                <p:tags r:id="rId448"/>
              </p:custDataLst>
            </p:nvPr>
          </p:nvSpPr>
          <p:spPr>
            <a:xfrm>
              <a:off x="6842831" y="4684447"/>
              <a:ext cx="106706" cy="98976"/>
            </a:xfrm>
            <a:custGeom>
              <a:avLst/>
              <a:gdLst>
                <a:gd name="connsiteX0" fmla="*/ 21422 w 106706"/>
                <a:gd name="connsiteY0" fmla="*/ 82439 h 98976"/>
                <a:gd name="connsiteX1" fmla="*/ 3566 w 106706"/>
                <a:gd name="connsiteY1" fmla="*/ 94100 h 98976"/>
                <a:gd name="connsiteX2" fmla="*/ 307 w 106706"/>
                <a:gd name="connsiteY2" fmla="*/ 97015 h 98976"/>
                <a:gd name="connsiteX3" fmla="*/ 2291 w 106706"/>
                <a:gd name="connsiteY3" fmla="*/ 99097 h 98976"/>
                <a:gd name="connsiteX4" fmla="*/ 14478 w 106706"/>
                <a:gd name="connsiteY4" fmla="*/ 98542 h 98976"/>
                <a:gd name="connsiteX5" fmla="*/ 29074 w 106706"/>
                <a:gd name="connsiteY5" fmla="*/ 99097 h 98976"/>
                <a:gd name="connsiteX6" fmla="*/ 31908 w 106706"/>
                <a:gd name="connsiteY6" fmla="*/ 96043 h 98976"/>
                <a:gd name="connsiteX7" fmla="*/ 29499 w 106706"/>
                <a:gd name="connsiteY7" fmla="*/ 94100 h 98976"/>
                <a:gd name="connsiteX8" fmla="*/ 23264 w 106706"/>
                <a:gd name="connsiteY8" fmla="*/ 89935 h 98976"/>
                <a:gd name="connsiteX9" fmla="*/ 25389 w 106706"/>
                <a:gd name="connsiteY9" fmla="*/ 84660 h 98976"/>
                <a:gd name="connsiteX10" fmla="*/ 36726 w 106706"/>
                <a:gd name="connsiteY10" fmla="*/ 67447 h 98976"/>
                <a:gd name="connsiteX11" fmla="*/ 77255 w 106706"/>
                <a:gd name="connsiteY11" fmla="*/ 67447 h 98976"/>
                <a:gd name="connsiteX12" fmla="*/ 80656 w 106706"/>
                <a:gd name="connsiteY12" fmla="*/ 90490 h 98976"/>
                <a:gd name="connsiteX13" fmla="*/ 70878 w 106706"/>
                <a:gd name="connsiteY13" fmla="*/ 94100 h 98976"/>
                <a:gd name="connsiteX14" fmla="*/ 67194 w 106706"/>
                <a:gd name="connsiteY14" fmla="*/ 97154 h 98976"/>
                <a:gd name="connsiteX15" fmla="*/ 69461 w 106706"/>
                <a:gd name="connsiteY15" fmla="*/ 99097 h 98976"/>
                <a:gd name="connsiteX16" fmla="*/ 87741 w 106706"/>
                <a:gd name="connsiteY16" fmla="*/ 98542 h 98976"/>
                <a:gd name="connsiteX17" fmla="*/ 96102 w 106706"/>
                <a:gd name="connsiteY17" fmla="*/ 98681 h 98976"/>
                <a:gd name="connsiteX18" fmla="*/ 104179 w 106706"/>
                <a:gd name="connsiteY18" fmla="*/ 99097 h 98976"/>
                <a:gd name="connsiteX19" fmla="*/ 107014 w 106706"/>
                <a:gd name="connsiteY19" fmla="*/ 96182 h 98976"/>
                <a:gd name="connsiteX20" fmla="*/ 103046 w 106706"/>
                <a:gd name="connsiteY20" fmla="*/ 94100 h 98976"/>
                <a:gd name="connsiteX21" fmla="*/ 94118 w 106706"/>
                <a:gd name="connsiteY21" fmla="*/ 89657 h 98976"/>
                <a:gd name="connsiteX22" fmla="*/ 81648 w 106706"/>
                <a:gd name="connsiteY22" fmla="*/ 4008 h 98976"/>
                <a:gd name="connsiteX23" fmla="*/ 78247 w 106706"/>
                <a:gd name="connsiteY23" fmla="*/ 121 h 98976"/>
                <a:gd name="connsiteX24" fmla="*/ 73429 w 106706"/>
                <a:gd name="connsiteY24" fmla="*/ 3314 h 98976"/>
                <a:gd name="connsiteX25" fmla="*/ 21422 w 106706"/>
                <a:gd name="connsiteY25" fmla="*/ 82439 h 98976"/>
                <a:gd name="connsiteX26" fmla="*/ 40127 w 106706"/>
                <a:gd name="connsiteY26" fmla="*/ 62449 h 98976"/>
                <a:gd name="connsiteX27" fmla="*/ 69886 w 106706"/>
                <a:gd name="connsiteY27" fmla="*/ 17056 h 98976"/>
                <a:gd name="connsiteX28" fmla="*/ 76546 w 106706"/>
                <a:gd name="connsiteY28" fmla="*/ 62449 h 98976"/>
                <a:gd name="connsiteX29" fmla="*/ 40127 w 106706"/>
                <a:gd name="connsiteY29" fmla="*/ 62449 h 9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6706" h="98976">
                  <a:moveTo>
                    <a:pt x="21422" y="82439"/>
                  </a:moveTo>
                  <a:cubicBezTo>
                    <a:pt x="16462" y="89935"/>
                    <a:pt x="11927" y="93544"/>
                    <a:pt x="3566" y="94100"/>
                  </a:cubicBezTo>
                  <a:cubicBezTo>
                    <a:pt x="2149" y="94238"/>
                    <a:pt x="307" y="94238"/>
                    <a:pt x="307" y="97015"/>
                  </a:cubicBezTo>
                  <a:cubicBezTo>
                    <a:pt x="307" y="98542"/>
                    <a:pt x="1582" y="99097"/>
                    <a:pt x="2291" y="99097"/>
                  </a:cubicBezTo>
                  <a:cubicBezTo>
                    <a:pt x="5975" y="99097"/>
                    <a:pt x="10652" y="98542"/>
                    <a:pt x="14478" y="98542"/>
                  </a:cubicBezTo>
                  <a:cubicBezTo>
                    <a:pt x="19013" y="98542"/>
                    <a:pt x="24823" y="99097"/>
                    <a:pt x="29074" y="99097"/>
                  </a:cubicBezTo>
                  <a:cubicBezTo>
                    <a:pt x="29782" y="99097"/>
                    <a:pt x="31908" y="99097"/>
                    <a:pt x="31908" y="96043"/>
                  </a:cubicBezTo>
                  <a:cubicBezTo>
                    <a:pt x="31908" y="94238"/>
                    <a:pt x="30066" y="94100"/>
                    <a:pt x="29499" y="94100"/>
                  </a:cubicBezTo>
                  <a:cubicBezTo>
                    <a:pt x="28365" y="93961"/>
                    <a:pt x="23264" y="93683"/>
                    <a:pt x="23264" y="89935"/>
                  </a:cubicBezTo>
                  <a:cubicBezTo>
                    <a:pt x="23264" y="88269"/>
                    <a:pt x="24681" y="85909"/>
                    <a:pt x="25389" y="84660"/>
                  </a:cubicBezTo>
                  <a:lnTo>
                    <a:pt x="36726" y="67447"/>
                  </a:lnTo>
                  <a:lnTo>
                    <a:pt x="77255" y="67447"/>
                  </a:lnTo>
                  <a:lnTo>
                    <a:pt x="80656" y="90490"/>
                  </a:lnTo>
                  <a:cubicBezTo>
                    <a:pt x="80089" y="91879"/>
                    <a:pt x="79239" y="94100"/>
                    <a:pt x="70878" y="94100"/>
                  </a:cubicBezTo>
                  <a:cubicBezTo>
                    <a:pt x="69177" y="94100"/>
                    <a:pt x="67194" y="94100"/>
                    <a:pt x="67194" y="97154"/>
                  </a:cubicBezTo>
                  <a:cubicBezTo>
                    <a:pt x="67194" y="97709"/>
                    <a:pt x="67619" y="99097"/>
                    <a:pt x="69461" y="99097"/>
                  </a:cubicBezTo>
                  <a:cubicBezTo>
                    <a:pt x="73570" y="99097"/>
                    <a:pt x="83632" y="98542"/>
                    <a:pt x="87741" y="98542"/>
                  </a:cubicBezTo>
                  <a:cubicBezTo>
                    <a:pt x="90292" y="98542"/>
                    <a:pt x="93551" y="98681"/>
                    <a:pt x="96102" y="98681"/>
                  </a:cubicBezTo>
                  <a:cubicBezTo>
                    <a:pt x="98653" y="98819"/>
                    <a:pt x="101629" y="99097"/>
                    <a:pt x="104179" y="99097"/>
                  </a:cubicBezTo>
                  <a:cubicBezTo>
                    <a:pt x="106022" y="99097"/>
                    <a:pt x="107014" y="97986"/>
                    <a:pt x="107014" y="96182"/>
                  </a:cubicBezTo>
                  <a:cubicBezTo>
                    <a:pt x="107014" y="94100"/>
                    <a:pt x="105313" y="94100"/>
                    <a:pt x="103046" y="94100"/>
                  </a:cubicBezTo>
                  <a:cubicBezTo>
                    <a:pt x="94827" y="94100"/>
                    <a:pt x="94543" y="92989"/>
                    <a:pt x="94118" y="89657"/>
                  </a:cubicBezTo>
                  <a:lnTo>
                    <a:pt x="81648" y="4008"/>
                  </a:lnTo>
                  <a:cubicBezTo>
                    <a:pt x="81223" y="1093"/>
                    <a:pt x="80939" y="121"/>
                    <a:pt x="78247" y="121"/>
                  </a:cubicBezTo>
                  <a:cubicBezTo>
                    <a:pt x="75554" y="121"/>
                    <a:pt x="74704" y="1370"/>
                    <a:pt x="73429" y="3314"/>
                  </a:cubicBezTo>
                  <a:lnTo>
                    <a:pt x="21422" y="82439"/>
                  </a:lnTo>
                  <a:close/>
                  <a:moveTo>
                    <a:pt x="40127" y="62449"/>
                  </a:moveTo>
                  <a:lnTo>
                    <a:pt x="69886" y="17056"/>
                  </a:lnTo>
                  <a:lnTo>
                    <a:pt x="76546" y="62449"/>
                  </a:lnTo>
                  <a:lnTo>
                    <a:pt x="40127" y="6244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形状 268">
              <a:extLst>
                <a:ext uri="{FF2B5EF4-FFF2-40B4-BE49-F238E27FC236}">
                  <a16:creationId xmlns:a16="http://schemas.microsoft.com/office/drawing/2014/main" id="{DC2B2583-4E6E-598A-C981-2F8A7F16AA18}"/>
                </a:ext>
              </a:extLst>
            </p:cNvPr>
            <p:cNvSpPr/>
            <p:nvPr>
              <p:custDataLst>
                <p:tags r:id="rId449"/>
              </p:custDataLst>
            </p:nvPr>
          </p:nvSpPr>
          <p:spPr>
            <a:xfrm>
              <a:off x="7022945" y="4613188"/>
              <a:ext cx="134623" cy="132074"/>
            </a:xfrm>
            <a:custGeom>
              <a:avLst/>
              <a:gdLst>
                <a:gd name="connsiteX0" fmla="*/ 71777 w 134623"/>
                <a:gd name="connsiteY0" fmla="*/ 70121 h 132074"/>
                <a:gd name="connsiteX1" fmla="*/ 128258 w 134623"/>
                <a:gd name="connsiteY1" fmla="*/ 70121 h 132074"/>
                <a:gd name="connsiteX2" fmla="*/ 134939 w 134623"/>
                <a:gd name="connsiteY2" fmla="*/ 66155 h 132074"/>
                <a:gd name="connsiteX3" fmla="*/ 128258 w 134623"/>
                <a:gd name="connsiteY3" fmla="*/ 62189 h 132074"/>
                <a:gd name="connsiteX4" fmla="*/ 71777 w 134623"/>
                <a:gd name="connsiteY4" fmla="*/ 62189 h 132074"/>
                <a:gd name="connsiteX5" fmla="*/ 71777 w 134623"/>
                <a:gd name="connsiteY5" fmla="*/ 6662 h 132074"/>
                <a:gd name="connsiteX6" fmla="*/ 67729 w 134623"/>
                <a:gd name="connsiteY6" fmla="*/ 118 h 132074"/>
                <a:gd name="connsiteX7" fmla="*/ 63680 w 134623"/>
                <a:gd name="connsiteY7" fmla="*/ 6662 h 132074"/>
                <a:gd name="connsiteX8" fmla="*/ 63680 w 134623"/>
                <a:gd name="connsiteY8" fmla="*/ 62189 h 132074"/>
                <a:gd name="connsiteX9" fmla="*/ 6996 w 134623"/>
                <a:gd name="connsiteY9" fmla="*/ 62189 h 132074"/>
                <a:gd name="connsiteX10" fmla="*/ 316 w 134623"/>
                <a:gd name="connsiteY10" fmla="*/ 66155 h 132074"/>
                <a:gd name="connsiteX11" fmla="*/ 6996 w 134623"/>
                <a:gd name="connsiteY11" fmla="*/ 70121 h 132074"/>
                <a:gd name="connsiteX12" fmla="*/ 63680 w 134623"/>
                <a:gd name="connsiteY12" fmla="*/ 70121 h 132074"/>
                <a:gd name="connsiteX13" fmla="*/ 63680 w 134623"/>
                <a:gd name="connsiteY13" fmla="*/ 125648 h 132074"/>
                <a:gd name="connsiteX14" fmla="*/ 67729 w 134623"/>
                <a:gd name="connsiteY14" fmla="*/ 132192 h 132074"/>
                <a:gd name="connsiteX15" fmla="*/ 71777 w 134623"/>
                <a:gd name="connsiteY15" fmla="*/ 125648 h 132074"/>
                <a:gd name="connsiteX16" fmla="*/ 71777 w 134623"/>
                <a:gd name="connsiteY16" fmla="*/ 70121 h 13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2074">
                  <a:moveTo>
                    <a:pt x="71777" y="70121"/>
                  </a:moveTo>
                  <a:lnTo>
                    <a:pt x="128258" y="70121"/>
                  </a:lnTo>
                  <a:cubicBezTo>
                    <a:pt x="131093" y="70121"/>
                    <a:pt x="134939" y="70121"/>
                    <a:pt x="134939" y="66155"/>
                  </a:cubicBezTo>
                  <a:cubicBezTo>
                    <a:pt x="134939" y="62189"/>
                    <a:pt x="131093" y="62189"/>
                    <a:pt x="128258" y="62189"/>
                  </a:cubicBezTo>
                  <a:lnTo>
                    <a:pt x="71777" y="62189"/>
                  </a:lnTo>
                  <a:lnTo>
                    <a:pt x="71777" y="6662"/>
                  </a:lnTo>
                  <a:cubicBezTo>
                    <a:pt x="71777" y="3886"/>
                    <a:pt x="71777" y="118"/>
                    <a:pt x="67729" y="118"/>
                  </a:cubicBezTo>
                  <a:cubicBezTo>
                    <a:pt x="63680" y="118"/>
                    <a:pt x="63680" y="3886"/>
                    <a:pt x="63680" y="6662"/>
                  </a:cubicBezTo>
                  <a:lnTo>
                    <a:pt x="63680" y="62189"/>
                  </a:lnTo>
                  <a:lnTo>
                    <a:pt x="6996" y="62189"/>
                  </a:lnTo>
                  <a:cubicBezTo>
                    <a:pt x="4162" y="62189"/>
                    <a:pt x="316" y="62189"/>
                    <a:pt x="316" y="66155"/>
                  </a:cubicBezTo>
                  <a:cubicBezTo>
                    <a:pt x="316" y="70121"/>
                    <a:pt x="4162" y="70121"/>
                    <a:pt x="6996" y="70121"/>
                  </a:cubicBezTo>
                  <a:lnTo>
                    <a:pt x="63680" y="70121"/>
                  </a:lnTo>
                  <a:lnTo>
                    <a:pt x="63680" y="125648"/>
                  </a:lnTo>
                  <a:cubicBezTo>
                    <a:pt x="63680" y="128424"/>
                    <a:pt x="63680" y="132192"/>
                    <a:pt x="67729" y="132192"/>
                  </a:cubicBezTo>
                  <a:cubicBezTo>
                    <a:pt x="71777" y="132192"/>
                    <a:pt x="71777" y="128424"/>
                    <a:pt x="71777" y="125648"/>
                  </a:cubicBezTo>
                  <a:lnTo>
                    <a:pt x="71777" y="7012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形状 269">
              <a:extLst>
                <a:ext uri="{FF2B5EF4-FFF2-40B4-BE49-F238E27FC236}">
                  <a16:creationId xmlns:a16="http://schemas.microsoft.com/office/drawing/2014/main" id="{605DB1CD-45CB-948B-C16D-5D0631B6E77C}"/>
                </a:ext>
              </a:extLst>
            </p:cNvPr>
            <p:cNvSpPr/>
            <p:nvPr>
              <p:custDataLst>
                <p:tags r:id="rId450"/>
              </p:custDataLst>
            </p:nvPr>
          </p:nvSpPr>
          <p:spPr>
            <a:xfrm>
              <a:off x="7219919" y="4641149"/>
              <a:ext cx="88871" cy="89834"/>
            </a:xfrm>
            <a:custGeom>
              <a:avLst/>
              <a:gdLst>
                <a:gd name="connsiteX0" fmla="*/ 89197 w 88871"/>
                <a:gd name="connsiteY0" fmla="*/ 14000 h 89834"/>
                <a:gd name="connsiteX1" fmla="*/ 80290 w 88871"/>
                <a:gd name="connsiteY1" fmla="*/ 118 h 89834"/>
                <a:gd name="connsiteX2" fmla="*/ 70370 w 88871"/>
                <a:gd name="connsiteY2" fmla="*/ 9637 h 89834"/>
                <a:gd name="connsiteX3" fmla="*/ 73609 w 88871"/>
                <a:gd name="connsiteY3" fmla="*/ 15586 h 89834"/>
                <a:gd name="connsiteX4" fmla="*/ 80492 w 88871"/>
                <a:gd name="connsiteY4" fmla="*/ 31848 h 89834"/>
                <a:gd name="connsiteX5" fmla="*/ 44458 w 88871"/>
                <a:gd name="connsiteY5" fmla="*/ 85589 h 89834"/>
                <a:gd name="connsiteX6" fmla="*/ 29477 w 88871"/>
                <a:gd name="connsiteY6" fmla="*/ 68336 h 89834"/>
                <a:gd name="connsiteX7" fmla="*/ 41219 w 88871"/>
                <a:gd name="connsiteY7" fmla="*/ 26295 h 89834"/>
                <a:gd name="connsiteX8" fmla="*/ 43648 w 88871"/>
                <a:gd name="connsiteY8" fmla="*/ 16379 h 89834"/>
                <a:gd name="connsiteX9" fmla="*/ 27048 w 88871"/>
                <a:gd name="connsiteY9" fmla="*/ 118 h 89834"/>
                <a:gd name="connsiteX10" fmla="*/ 326 w 88871"/>
                <a:gd name="connsiteY10" fmla="*/ 30658 h 89834"/>
                <a:gd name="connsiteX11" fmla="*/ 2755 w 88871"/>
                <a:gd name="connsiteY11" fmla="*/ 32641 h 89834"/>
                <a:gd name="connsiteX12" fmla="*/ 5994 w 88871"/>
                <a:gd name="connsiteY12" fmla="*/ 29071 h 89834"/>
                <a:gd name="connsiteX13" fmla="*/ 26441 w 88871"/>
                <a:gd name="connsiteY13" fmla="*/ 4481 h 89834"/>
                <a:gd name="connsiteX14" fmla="*/ 31502 w 88871"/>
                <a:gd name="connsiteY14" fmla="*/ 10827 h 89834"/>
                <a:gd name="connsiteX15" fmla="*/ 28060 w 88871"/>
                <a:gd name="connsiteY15" fmla="*/ 24708 h 89834"/>
                <a:gd name="connsiteX16" fmla="*/ 16521 w 88871"/>
                <a:gd name="connsiteY16" fmla="*/ 65362 h 89834"/>
                <a:gd name="connsiteX17" fmla="*/ 43648 w 88871"/>
                <a:gd name="connsiteY17" fmla="*/ 89952 h 89834"/>
                <a:gd name="connsiteX18" fmla="*/ 89197 w 88871"/>
                <a:gd name="connsiteY18" fmla="*/ 14000 h 8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89834">
                  <a:moveTo>
                    <a:pt x="89197" y="14000"/>
                  </a:moveTo>
                  <a:cubicBezTo>
                    <a:pt x="89197" y="3291"/>
                    <a:pt x="83934" y="118"/>
                    <a:pt x="80290" y="118"/>
                  </a:cubicBezTo>
                  <a:cubicBezTo>
                    <a:pt x="75229" y="118"/>
                    <a:pt x="70370" y="5274"/>
                    <a:pt x="70370" y="9637"/>
                  </a:cubicBezTo>
                  <a:cubicBezTo>
                    <a:pt x="70370" y="12215"/>
                    <a:pt x="71382" y="13405"/>
                    <a:pt x="73609" y="15586"/>
                  </a:cubicBezTo>
                  <a:cubicBezTo>
                    <a:pt x="77861" y="19552"/>
                    <a:pt x="80492" y="24708"/>
                    <a:pt x="80492" y="31848"/>
                  </a:cubicBezTo>
                  <a:cubicBezTo>
                    <a:pt x="80492" y="40177"/>
                    <a:pt x="68143" y="85589"/>
                    <a:pt x="44458" y="85589"/>
                  </a:cubicBezTo>
                  <a:cubicBezTo>
                    <a:pt x="34133" y="85589"/>
                    <a:pt x="29477" y="78649"/>
                    <a:pt x="29477" y="68336"/>
                  </a:cubicBezTo>
                  <a:cubicBezTo>
                    <a:pt x="29477" y="57231"/>
                    <a:pt x="34943" y="42755"/>
                    <a:pt x="41219" y="26295"/>
                  </a:cubicBezTo>
                  <a:cubicBezTo>
                    <a:pt x="42636" y="22924"/>
                    <a:pt x="43648" y="20147"/>
                    <a:pt x="43648" y="16379"/>
                  </a:cubicBezTo>
                  <a:cubicBezTo>
                    <a:pt x="43648" y="7455"/>
                    <a:pt x="37170" y="118"/>
                    <a:pt x="27048" y="118"/>
                  </a:cubicBezTo>
                  <a:cubicBezTo>
                    <a:pt x="8018" y="118"/>
                    <a:pt x="326" y="28873"/>
                    <a:pt x="326" y="30658"/>
                  </a:cubicBezTo>
                  <a:cubicBezTo>
                    <a:pt x="326" y="32641"/>
                    <a:pt x="2350" y="32641"/>
                    <a:pt x="2755" y="32641"/>
                  </a:cubicBezTo>
                  <a:cubicBezTo>
                    <a:pt x="4779" y="32641"/>
                    <a:pt x="4982" y="32244"/>
                    <a:pt x="5994" y="29071"/>
                  </a:cubicBezTo>
                  <a:cubicBezTo>
                    <a:pt x="11865" y="9042"/>
                    <a:pt x="20570" y="4481"/>
                    <a:pt x="26441" y="4481"/>
                  </a:cubicBezTo>
                  <a:cubicBezTo>
                    <a:pt x="28060" y="4481"/>
                    <a:pt x="31502" y="4481"/>
                    <a:pt x="31502" y="10827"/>
                  </a:cubicBezTo>
                  <a:cubicBezTo>
                    <a:pt x="31502" y="15784"/>
                    <a:pt x="29477" y="21139"/>
                    <a:pt x="28060" y="24708"/>
                  </a:cubicBezTo>
                  <a:cubicBezTo>
                    <a:pt x="19153" y="47712"/>
                    <a:pt x="16521" y="56835"/>
                    <a:pt x="16521" y="65362"/>
                  </a:cubicBezTo>
                  <a:cubicBezTo>
                    <a:pt x="16521" y="86779"/>
                    <a:pt x="34336" y="89952"/>
                    <a:pt x="43648" y="89952"/>
                  </a:cubicBezTo>
                  <a:cubicBezTo>
                    <a:pt x="77658" y="89952"/>
                    <a:pt x="89197" y="24312"/>
                    <a:pt x="89197" y="14000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形状 270">
              <a:extLst>
                <a:ext uri="{FF2B5EF4-FFF2-40B4-BE49-F238E27FC236}">
                  <a16:creationId xmlns:a16="http://schemas.microsoft.com/office/drawing/2014/main" id="{F73671A6-2E6C-B1AD-26C4-19BE1C24BEBD}"/>
                </a:ext>
              </a:extLst>
            </p:cNvPr>
            <p:cNvSpPr/>
            <p:nvPr>
              <p:custDataLst>
                <p:tags r:id="rId451"/>
              </p:custDataLst>
            </p:nvPr>
          </p:nvSpPr>
          <p:spPr>
            <a:xfrm>
              <a:off x="7328367" y="4564663"/>
              <a:ext cx="62635" cy="92174"/>
            </a:xfrm>
            <a:custGeom>
              <a:avLst/>
              <a:gdLst>
                <a:gd name="connsiteX0" fmla="*/ 62966 w 62635"/>
                <a:gd name="connsiteY0" fmla="*/ 67024 h 92174"/>
                <a:gd name="connsiteX1" fmla="*/ 58148 w 62635"/>
                <a:gd name="connsiteY1" fmla="*/ 67024 h 92174"/>
                <a:gd name="connsiteX2" fmla="*/ 54464 w 62635"/>
                <a:gd name="connsiteY2" fmla="*/ 79656 h 92174"/>
                <a:gd name="connsiteX3" fmla="*/ 40434 w 62635"/>
                <a:gd name="connsiteY3" fmla="*/ 80489 h 92174"/>
                <a:gd name="connsiteX4" fmla="*/ 14360 w 62635"/>
                <a:gd name="connsiteY4" fmla="*/ 80489 h 92174"/>
                <a:gd name="connsiteX5" fmla="*/ 42702 w 62635"/>
                <a:gd name="connsiteY5" fmla="*/ 57168 h 92174"/>
                <a:gd name="connsiteX6" fmla="*/ 62966 w 62635"/>
                <a:gd name="connsiteY6" fmla="*/ 27184 h 92174"/>
                <a:gd name="connsiteX7" fmla="*/ 29806 w 62635"/>
                <a:gd name="connsiteY7" fmla="*/ 114 h 92174"/>
                <a:gd name="connsiteX8" fmla="*/ 331 w 62635"/>
                <a:gd name="connsiteY8" fmla="*/ 24963 h 92174"/>
                <a:gd name="connsiteX9" fmla="*/ 7841 w 62635"/>
                <a:gd name="connsiteY9" fmla="*/ 32736 h 92174"/>
                <a:gd name="connsiteX10" fmla="*/ 15352 w 62635"/>
                <a:gd name="connsiteY10" fmla="*/ 25379 h 92174"/>
                <a:gd name="connsiteX11" fmla="*/ 6991 w 62635"/>
                <a:gd name="connsiteY11" fmla="*/ 18022 h 92174"/>
                <a:gd name="connsiteX12" fmla="*/ 27681 w 62635"/>
                <a:gd name="connsiteY12" fmla="*/ 5112 h 92174"/>
                <a:gd name="connsiteX13" fmla="*/ 49220 w 62635"/>
                <a:gd name="connsiteY13" fmla="*/ 27184 h 92174"/>
                <a:gd name="connsiteX14" fmla="*/ 35900 w 62635"/>
                <a:gd name="connsiteY14" fmla="*/ 53836 h 92174"/>
                <a:gd name="connsiteX15" fmla="*/ 1748 w 62635"/>
                <a:gd name="connsiteY15" fmla="*/ 86875 h 92174"/>
                <a:gd name="connsiteX16" fmla="*/ 331 w 62635"/>
                <a:gd name="connsiteY16" fmla="*/ 92289 h 92174"/>
                <a:gd name="connsiteX17" fmla="*/ 58715 w 62635"/>
                <a:gd name="connsiteY17" fmla="*/ 92289 h 92174"/>
                <a:gd name="connsiteX18" fmla="*/ 62966 w 62635"/>
                <a:gd name="connsiteY18" fmla="*/ 67024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966" y="67024"/>
                  </a:moveTo>
                  <a:lnTo>
                    <a:pt x="58148" y="67024"/>
                  </a:lnTo>
                  <a:cubicBezTo>
                    <a:pt x="57723" y="70078"/>
                    <a:pt x="56306" y="78268"/>
                    <a:pt x="54464" y="79656"/>
                  </a:cubicBezTo>
                  <a:cubicBezTo>
                    <a:pt x="53330" y="80489"/>
                    <a:pt x="42418" y="80489"/>
                    <a:pt x="40434" y="80489"/>
                  </a:cubicBezTo>
                  <a:lnTo>
                    <a:pt x="14360" y="80489"/>
                  </a:lnTo>
                  <a:cubicBezTo>
                    <a:pt x="29239" y="67579"/>
                    <a:pt x="34199" y="63692"/>
                    <a:pt x="42702" y="57168"/>
                  </a:cubicBezTo>
                  <a:cubicBezTo>
                    <a:pt x="53188" y="48978"/>
                    <a:pt x="62966" y="40371"/>
                    <a:pt x="62966" y="27184"/>
                  </a:cubicBezTo>
                  <a:cubicBezTo>
                    <a:pt x="62966" y="10387"/>
                    <a:pt x="47945" y="114"/>
                    <a:pt x="29806" y="114"/>
                  </a:cubicBezTo>
                  <a:cubicBezTo>
                    <a:pt x="12234" y="114"/>
                    <a:pt x="331" y="12191"/>
                    <a:pt x="331" y="24963"/>
                  </a:cubicBezTo>
                  <a:cubicBezTo>
                    <a:pt x="331" y="32042"/>
                    <a:pt x="6424" y="32736"/>
                    <a:pt x="7841" y="32736"/>
                  </a:cubicBezTo>
                  <a:cubicBezTo>
                    <a:pt x="11242" y="32736"/>
                    <a:pt x="15352" y="30376"/>
                    <a:pt x="15352" y="25379"/>
                  </a:cubicBezTo>
                  <a:cubicBezTo>
                    <a:pt x="15352" y="22880"/>
                    <a:pt x="14360" y="18022"/>
                    <a:pt x="6991" y="18022"/>
                  </a:cubicBezTo>
                  <a:cubicBezTo>
                    <a:pt x="11384" y="8166"/>
                    <a:pt x="21020" y="5112"/>
                    <a:pt x="27681" y="5112"/>
                  </a:cubicBezTo>
                  <a:cubicBezTo>
                    <a:pt x="41852" y="5112"/>
                    <a:pt x="49220" y="15940"/>
                    <a:pt x="49220" y="27184"/>
                  </a:cubicBezTo>
                  <a:cubicBezTo>
                    <a:pt x="49220" y="39261"/>
                    <a:pt x="40434" y="48839"/>
                    <a:pt x="35900" y="53836"/>
                  </a:cubicBezTo>
                  <a:lnTo>
                    <a:pt x="1748" y="86875"/>
                  </a:lnTo>
                  <a:cubicBezTo>
                    <a:pt x="331" y="88124"/>
                    <a:pt x="331" y="88402"/>
                    <a:pt x="331" y="92289"/>
                  </a:cubicBezTo>
                  <a:lnTo>
                    <a:pt x="58715" y="92289"/>
                  </a:lnTo>
                  <a:lnTo>
                    <a:pt x="62966" y="6702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形状 271">
              <a:extLst>
                <a:ext uri="{FF2B5EF4-FFF2-40B4-BE49-F238E27FC236}">
                  <a16:creationId xmlns:a16="http://schemas.microsoft.com/office/drawing/2014/main" id="{06D2F204-AD3E-9F25-B622-1F6EBF6EB542}"/>
                </a:ext>
              </a:extLst>
            </p:cNvPr>
            <p:cNvSpPr/>
            <p:nvPr>
              <p:custDataLst>
                <p:tags r:id="rId452"/>
              </p:custDataLst>
            </p:nvPr>
          </p:nvSpPr>
          <p:spPr>
            <a:xfrm>
              <a:off x="7322096" y="4688626"/>
              <a:ext cx="81765" cy="124657"/>
            </a:xfrm>
            <a:custGeom>
              <a:avLst/>
              <a:gdLst>
                <a:gd name="connsiteX0" fmla="*/ 60132 w 81765"/>
                <a:gd name="connsiteY0" fmla="*/ 1925 h 124657"/>
                <a:gd name="connsiteX1" fmla="*/ 57723 w 81765"/>
                <a:gd name="connsiteY1" fmla="*/ 121 h 124657"/>
                <a:gd name="connsiteX2" fmla="*/ 54888 w 81765"/>
                <a:gd name="connsiteY2" fmla="*/ 3175 h 124657"/>
                <a:gd name="connsiteX3" fmla="*/ 46811 w 81765"/>
                <a:gd name="connsiteY3" fmla="*/ 34964 h 124657"/>
                <a:gd name="connsiteX4" fmla="*/ 331 w 81765"/>
                <a:gd name="connsiteY4" fmla="*/ 72305 h 124657"/>
                <a:gd name="connsiteX5" fmla="*/ 30656 w 81765"/>
                <a:gd name="connsiteY5" fmla="*/ 97987 h 124657"/>
                <a:gd name="connsiteX6" fmla="*/ 27397 w 81765"/>
                <a:gd name="connsiteY6" fmla="*/ 111035 h 124657"/>
                <a:gd name="connsiteX7" fmla="*/ 24421 w 81765"/>
                <a:gd name="connsiteY7" fmla="*/ 123112 h 124657"/>
                <a:gd name="connsiteX8" fmla="*/ 26688 w 81765"/>
                <a:gd name="connsiteY8" fmla="*/ 124778 h 124657"/>
                <a:gd name="connsiteX9" fmla="*/ 29664 w 81765"/>
                <a:gd name="connsiteY9" fmla="*/ 121447 h 124657"/>
                <a:gd name="connsiteX10" fmla="*/ 35616 w 81765"/>
                <a:gd name="connsiteY10" fmla="*/ 98125 h 124657"/>
                <a:gd name="connsiteX11" fmla="*/ 82096 w 81765"/>
                <a:gd name="connsiteY11" fmla="*/ 60784 h 124657"/>
                <a:gd name="connsiteX12" fmla="*/ 51771 w 81765"/>
                <a:gd name="connsiteY12" fmla="*/ 35103 h 124657"/>
                <a:gd name="connsiteX13" fmla="*/ 60132 w 81765"/>
                <a:gd name="connsiteY13" fmla="*/ 1925 h 124657"/>
                <a:gd name="connsiteX14" fmla="*/ 31648 w 81765"/>
                <a:gd name="connsiteY14" fmla="*/ 94100 h 124657"/>
                <a:gd name="connsiteX15" fmla="*/ 10675 w 81765"/>
                <a:gd name="connsiteY15" fmla="*/ 74665 h 124657"/>
                <a:gd name="connsiteX16" fmla="*/ 45677 w 81765"/>
                <a:gd name="connsiteY16" fmla="*/ 38990 h 124657"/>
                <a:gd name="connsiteX17" fmla="*/ 31648 w 81765"/>
                <a:gd name="connsiteY17" fmla="*/ 94100 h 124657"/>
                <a:gd name="connsiteX18" fmla="*/ 50637 w 81765"/>
                <a:gd name="connsiteY18" fmla="*/ 38990 h 124657"/>
                <a:gd name="connsiteX19" fmla="*/ 71752 w 81765"/>
                <a:gd name="connsiteY19" fmla="*/ 58424 h 124657"/>
                <a:gd name="connsiteX20" fmla="*/ 36608 w 81765"/>
                <a:gd name="connsiteY20" fmla="*/ 94100 h 124657"/>
                <a:gd name="connsiteX21" fmla="*/ 50637 w 81765"/>
                <a:gd name="connsiteY21" fmla="*/ 38990 h 12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657">
                  <a:moveTo>
                    <a:pt x="60132" y="1925"/>
                  </a:moveTo>
                  <a:cubicBezTo>
                    <a:pt x="60132" y="121"/>
                    <a:pt x="58431" y="121"/>
                    <a:pt x="57723" y="121"/>
                  </a:cubicBezTo>
                  <a:cubicBezTo>
                    <a:pt x="55597" y="121"/>
                    <a:pt x="55455" y="815"/>
                    <a:pt x="54888" y="3175"/>
                  </a:cubicBezTo>
                  <a:lnTo>
                    <a:pt x="46811" y="34964"/>
                  </a:lnTo>
                  <a:cubicBezTo>
                    <a:pt x="21729" y="36074"/>
                    <a:pt x="331" y="53704"/>
                    <a:pt x="331" y="72305"/>
                  </a:cubicBezTo>
                  <a:cubicBezTo>
                    <a:pt x="331" y="87992"/>
                    <a:pt x="14927" y="97431"/>
                    <a:pt x="30656" y="97987"/>
                  </a:cubicBezTo>
                  <a:cubicBezTo>
                    <a:pt x="29523" y="102290"/>
                    <a:pt x="28531" y="106732"/>
                    <a:pt x="27397" y="111035"/>
                  </a:cubicBezTo>
                  <a:cubicBezTo>
                    <a:pt x="25696" y="117560"/>
                    <a:pt x="24421" y="122696"/>
                    <a:pt x="24421" y="123112"/>
                  </a:cubicBezTo>
                  <a:cubicBezTo>
                    <a:pt x="24421" y="124778"/>
                    <a:pt x="26263" y="124778"/>
                    <a:pt x="26688" y="124778"/>
                  </a:cubicBezTo>
                  <a:cubicBezTo>
                    <a:pt x="28814" y="124778"/>
                    <a:pt x="28956" y="124362"/>
                    <a:pt x="29664" y="121447"/>
                  </a:cubicBezTo>
                  <a:lnTo>
                    <a:pt x="35616" y="98125"/>
                  </a:lnTo>
                  <a:cubicBezTo>
                    <a:pt x="59848" y="97154"/>
                    <a:pt x="82096" y="79663"/>
                    <a:pt x="82096" y="60784"/>
                  </a:cubicBezTo>
                  <a:cubicBezTo>
                    <a:pt x="82096" y="46208"/>
                    <a:pt x="69059" y="35797"/>
                    <a:pt x="51771" y="35103"/>
                  </a:cubicBezTo>
                  <a:lnTo>
                    <a:pt x="60132" y="1925"/>
                  </a:lnTo>
                  <a:close/>
                  <a:moveTo>
                    <a:pt x="31648" y="94100"/>
                  </a:moveTo>
                  <a:cubicBezTo>
                    <a:pt x="20737" y="93544"/>
                    <a:pt x="10675" y="87714"/>
                    <a:pt x="10675" y="74665"/>
                  </a:cubicBezTo>
                  <a:cubicBezTo>
                    <a:pt x="10675" y="60784"/>
                    <a:pt x="21445" y="41211"/>
                    <a:pt x="45677" y="38990"/>
                  </a:cubicBezTo>
                  <a:lnTo>
                    <a:pt x="31648" y="94100"/>
                  </a:lnTo>
                  <a:close/>
                  <a:moveTo>
                    <a:pt x="50637" y="38990"/>
                  </a:moveTo>
                  <a:cubicBezTo>
                    <a:pt x="61549" y="39406"/>
                    <a:pt x="71752" y="45236"/>
                    <a:pt x="71752" y="58424"/>
                  </a:cubicBezTo>
                  <a:cubicBezTo>
                    <a:pt x="71752" y="73555"/>
                    <a:pt x="59565" y="92156"/>
                    <a:pt x="36608" y="94100"/>
                  </a:cubicBezTo>
                  <a:lnTo>
                    <a:pt x="50637" y="3899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形状 272">
              <a:extLst>
                <a:ext uri="{FF2B5EF4-FFF2-40B4-BE49-F238E27FC236}">
                  <a16:creationId xmlns:a16="http://schemas.microsoft.com/office/drawing/2014/main" id="{F5EB32DE-B202-7C98-4B0E-32DA8950F4B6}"/>
                </a:ext>
              </a:extLst>
            </p:cNvPr>
            <p:cNvSpPr/>
            <p:nvPr>
              <p:custDataLst>
                <p:tags r:id="rId453"/>
              </p:custDataLst>
            </p:nvPr>
          </p:nvSpPr>
          <p:spPr>
            <a:xfrm>
              <a:off x="7430773" y="4641149"/>
              <a:ext cx="99398" cy="89834"/>
            </a:xfrm>
            <a:custGeom>
              <a:avLst/>
              <a:gdLst>
                <a:gd name="connsiteX0" fmla="*/ 1146 w 99398"/>
                <a:gd name="connsiteY0" fmla="*/ 80037 h 89834"/>
                <a:gd name="connsiteX1" fmla="*/ 336 w 99398"/>
                <a:gd name="connsiteY1" fmla="*/ 84598 h 89834"/>
                <a:gd name="connsiteX2" fmla="*/ 6207 w 99398"/>
                <a:gd name="connsiteY2" fmla="*/ 89952 h 89834"/>
                <a:gd name="connsiteX3" fmla="*/ 15114 w 99398"/>
                <a:gd name="connsiteY3" fmla="*/ 78847 h 89834"/>
                <a:gd name="connsiteX4" fmla="*/ 24629 w 99398"/>
                <a:gd name="connsiteY4" fmla="*/ 42160 h 89834"/>
                <a:gd name="connsiteX5" fmla="*/ 59246 w 99398"/>
                <a:gd name="connsiteY5" fmla="*/ 59016 h 89834"/>
                <a:gd name="connsiteX6" fmla="*/ 58841 w 99398"/>
                <a:gd name="connsiteY6" fmla="*/ 63379 h 89834"/>
                <a:gd name="connsiteX7" fmla="*/ 57829 w 99398"/>
                <a:gd name="connsiteY7" fmla="*/ 70320 h 89834"/>
                <a:gd name="connsiteX8" fmla="*/ 76454 w 99398"/>
                <a:gd name="connsiteY8" fmla="*/ 89952 h 89834"/>
                <a:gd name="connsiteX9" fmla="*/ 92244 w 99398"/>
                <a:gd name="connsiteY9" fmla="*/ 79640 h 89834"/>
                <a:gd name="connsiteX10" fmla="*/ 99734 w 99398"/>
                <a:gd name="connsiteY10" fmla="*/ 59413 h 89834"/>
                <a:gd name="connsiteX11" fmla="*/ 97305 w 99398"/>
                <a:gd name="connsiteY11" fmla="*/ 57429 h 89834"/>
                <a:gd name="connsiteX12" fmla="*/ 94471 w 99398"/>
                <a:gd name="connsiteY12" fmla="*/ 60999 h 89834"/>
                <a:gd name="connsiteX13" fmla="*/ 76858 w 99398"/>
                <a:gd name="connsiteY13" fmla="*/ 85589 h 89834"/>
                <a:gd name="connsiteX14" fmla="*/ 70380 w 99398"/>
                <a:gd name="connsiteY14" fmla="*/ 76071 h 89834"/>
                <a:gd name="connsiteX15" fmla="*/ 72000 w 99398"/>
                <a:gd name="connsiteY15" fmla="*/ 64965 h 89834"/>
                <a:gd name="connsiteX16" fmla="*/ 73012 w 99398"/>
                <a:gd name="connsiteY16" fmla="*/ 58421 h 89834"/>
                <a:gd name="connsiteX17" fmla="*/ 33739 w 99398"/>
                <a:gd name="connsiteY17" fmla="*/ 37995 h 89834"/>
                <a:gd name="connsiteX18" fmla="*/ 52363 w 99398"/>
                <a:gd name="connsiteY18" fmla="*/ 24510 h 89834"/>
                <a:gd name="connsiteX19" fmla="*/ 75644 w 99398"/>
                <a:gd name="connsiteY19" fmla="*/ 8645 h 89834"/>
                <a:gd name="connsiteX20" fmla="*/ 74632 w 99398"/>
                <a:gd name="connsiteY20" fmla="*/ 13008 h 89834"/>
                <a:gd name="connsiteX21" fmla="*/ 82324 w 99398"/>
                <a:gd name="connsiteY21" fmla="*/ 19949 h 89834"/>
                <a:gd name="connsiteX22" fmla="*/ 93256 w 99398"/>
                <a:gd name="connsiteY22" fmla="*/ 9240 h 89834"/>
                <a:gd name="connsiteX23" fmla="*/ 85159 w 99398"/>
                <a:gd name="connsiteY23" fmla="*/ 2299 h 89834"/>
                <a:gd name="connsiteX24" fmla="*/ 51958 w 99398"/>
                <a:gd name="connsiteY24" fmla="*/ 19552 h 89834"/>
                <a:gd name="connsiteX25" fmla="*/ 26046 w 99398"/>
                <a:gd name="connsiteY25" fmla="*/ 36409 h 89834"/>
                <a:gd name="connsiteX26" fmla="*/ 30095 w 99398"/>
                <a:gd name="connsiteY26" fmla="*/ 20941 h 89834"/>
                <a:gd name="connsiteX27" fmla="*/ 33739 w 99398"/>
                <a:gd name="connsiteY27" fmla="*/ 5472 h 89834"/>
                <a:gd name="connsiteX28" fmla="*/ 27868 w 99398"/>
                <a:gd name="connsiteY28" fmla="*/ 118 h 89834"/>
                <a:gd name="connsiteX29" fmla="*/ 19770 w 99398"/>
                <a:gd name="connsiteY29" fmla="*/ 7257 h 89834"/>
                <a:gd name="connsiteX30" fmla="*/ 1146 w 99398"/>
                <a:gd name="connsiteY30" fmla="*/ 80037 h 8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89834">
                  <a:moveTo>
                    <a:pt x="1146" y="80037"/>
                  </a:moveTo>
                  <a:cubicBezTo>
                    <a:pt x="336" y="82813"/>
                    <a:pt x="336" y="83210"/>
                    <a:pt x="336" y="84598"/>
                  </a:cubicBezTo>
                  <a:cubicBezTo>
                    <a:pt x="336" y="88167"/>
                    <a:pt x="3170" y="89952"/>
                    <a:pt x="6207" y="89952"/>
                  </a:cubicBezTo>
                  <a:cubicBezTo>
                    <a:pt x="12280" y="89952"/>
                    <a:pt x="13495" y="85193"/>
                    <a:pt x="15114" y="78847"/>
                  </a:cubicBezTo>
                  <a:cubicBezTo>
                    <a:pt x="17138" y="71708"/>
                    <a:pt x="15924" y="75476"/>
                    <a:pt x="24629" y="42160"/>
                  </a:cubicBezTo>
                  <a:cubicBezTo>
                    <a:pt x="41634" y="42755"/>
                    <a:pt x="59246" y="46126"/>
                    <a:pt x="59246" y="59016"/>
                  </a:cubicBezTo>
                  <a:cubicBezTo>
                    <a:pt x="59246" y="60404"/>
                    <a:pt x="59246" y="61396"/>
                    <a:pt x="58841" y="63379"/>
                  </a:cubicBezTo>
                  <a:cubicBezTo>
                    <a:pt x="58032" y="66552"/>
                    <a:pt x="57829" y="68733"/>
                    <a:pt x="57829" y="70320"/>
                  </a:cubicBezTo>
                  <a:cubicBezTo>
                    <a:pt x="57829" y="82020"/>
                    <a:pt x="65927" y="89952"/>
                    <a:pt x="76454" y="89952"/>
                  </a:cubicBezTo>
                  <a:cubicBezTo>
                    <a:pt x="82932" y="89952"/>
                    <a:pt x="88195" y="86383"/>
                    <a:pt x="92244" y="79640"/>
                  </a:cubicBezTo>
                  <a:cubicBezTo>
                    <a:pt x="97305" y="71311"/>
                    <a:pt x="99734" y="59809"/>
                    <a:pt x="99734" y="59413"/>
                  </a:cubicBezTo>
                  <a:cubicBezTo>
                    <a:pt x="99734" y="57429"/>
                    <a:pt x="97912" y="57429"/>
                    <a:pt x="97305" y="57429"/>
                  </a:cubicBezTo>
                  <a:cubicBezTo>
                    <a:pt x="95281" y="57429"/>
                    <a:pt x="95078" y="58223"/>
                    <a:pt x="94471" y="60999"/>
                  </a:cubicBezTo>
                  <a:cubicBezTo>
                    <a:pt x="90624" y="74682"/>
                    <a:pt x="85968" y="85589"/>
                    <a:pt x="76858" y="85589"/>
                  </a:cubicBezTo>
                  <a:cubicBezTo>
                    <a:pt x="72607" y="85589"/>
                    <a:pt x="70380" y="83011"/>
                    <a:pt x="70380" y="76071"/>
                  </a:cubicBezTo>
                  <a:cubicBezTo>
                    <a:pt x="70380" y="73096"/>
                    <a:pt x="71190" y="68336"/>
                    <a:pt x="72000" y="64965"/>
                  </a:cubicBezTo>
                  <a:cubicBezTo>
                    <a:pt x="72405" y="63180"/>
                    <a:pt x="73012" y="60602"/>
                    <a:pt x="73012" y="58421"/>
                  </a:cubicBezTo>
                  <a:cubicBezTo>
                    <a:pt x="73012" y="39780"/>
                    <a:pt x="45075" y="38392"/>
                    <a:pt x="33739" y="37995"/>
                  </a:cubicBezTo>
                  <a:cubicBezTo>
                    <a:pt x="40419" y="34426"/>
                    <a:pt x="46897" y="29071"/>
                    <a:pt x="52363" y="24510"/>
                  </a:cubicBezTo>
                  <a:cubicBezTo>
                    <a:pt x="61675" y="16776"/>
                    <a:pt x="67546" y="12017"/>
                    <a:pt x="75644" y="8645"/>
                  </a:cubicBezTo>
                  <a:cubicBezTo>
                    <a:pt x="75239" y="9637"/>
                    <a:pt x="74632" y="12017"/>
                    <a:pt x="74632" y="13008"/>
                  </a:cubicBezTo>
                  <a:cubicBezTo>
                    <a:pt x="74632" y="15388"/>
                    <a:pt x="76049" y="19949"/>
                    <a:pt x="82324" y="19949"/>
                  </a:cubicBezTo>
                  <a:cubicBezTo>
                    <a:pt x="88803" y="19949"/>
                    <a:pt x="93256" y="14198"/>
                    <a:pt x="93256" y="9240"/>
                  </a:cubicBezTo>
                  <a:cubicBezTo>
                    <a:pt x="93256" y="7455"/>
                    <a:pt x="92446" y="2299"/>
                    <a:pt x="85159" y="2299"/>
                  </a:cubicBezTo>
                  <a:cubicBezTo>
                    <a:pt x="72810" y="2299"/>
                    <a:pt x="60866" y="12215"/>
                    <a:pt x="51958" y="19552"/>
                  </a:cubicBezTo>
                  <a:cubicBezTo>
                    <a:pt x="38192" y="31054"/>
                    <a:pt x="33334" y="34029"/>
                    <a:pt x="26046" y="36409"/>
                  </a:cubicBezTo>
                  <a:cubicBezTo>
                    <a:pt x="26653" y="34227"/>
                    <a:pt x="29082" y="24312"/>
                    <a:pt x="30095" y="20941"/>
                  </a:cubicBezTo>
                  <a:cubicBezTo>
                    <a:pt x="31309" y="15784"/>
                    <a:pt x="33739" y="6464"/>
                    <a:pt x="33739" y="5472"/>
                  </a:cubicBezTo>
                  <a:cubicBezTo>
                    <a:pt x="33739" y="2101"/>
                    <a:pt x="31309" y="118"/>
                    <a:pt x="27868" y="118"/>
                  </a:cubicBezTo>
                  <a:cubicBezTo>
                    <a:pt x="27260" y="118"/>
                    <a:pt x="21592" y="118"/>
                    <a:pt x="19770" y="7257"/>
                  </a:cubicBezTo>
                  <a:lnTo>
                    <a:pt x="1146" y="8003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形状 273">
              <a:extLst>
                <a:ext uri="{FF2B5EF4-FFF2-40B4-BE49-F238E27FC236}">
                  <a16:creationId xmlns:a16="http://schemas.microsoft.com/office/drawing/2014/main" id="{E3F51998-4EC1-585C-1E18-86639A6531FB}"/>
                </a:ext>
              </a:extLst>
            </p:cNvPr>
            <p:cNvSpPr/>
            <p:nvPr>
              <p:custDataLst>
                <p:tags r:id="rId454"/>
              </p:custDataLst>
            </p:nvPr>
          </p:nvSpPr>
          <p:spPr>
            <a:xfrm>
              <a:off x="7551723" y="4666374"/>
              <a:ext cx="51581" cy="92174"/>
            </a:xfrm>
            <a:custGeom>
              <a:avLst/>
              <a:gdLst>
                <a:gd name="connsiteX0" fmla="*/ 32368 w 51581"/>
                <a:gd name="connsiteY0" fmla="*/ 4006 h 92174"/>
                <a:gd name="connsiteX1" fmla="*/ 28116 w 51581"/>
                <a:gd name="connsiteY1" fmla="*/ 120 h 92174"/>
                <a:gd name="connsiteX2" fmla="*/ 342 w 51581"/>
                <a:gd name="connsiteY2" fmla="*/ 9004 h 92174"/>
                <a:gd name="connsiteX3" fmla="*/ 342 w 51581"/>
                <a:gd name="connsiteY3" fmla="*/ 14001 h 92174"/>
                <a:gd name="connsiteX4" fmla="*/ 20889 w 51581"/>
                <a:gd name="connsiteY4" fmla="*/ 10114 h 92174"/>
                <a:gd name="connsiteX5" fmla="*/ 20889 w 51581"/>
                <a:gd name="connsiteY5" fmla="*/ 80911 h 92174"/>
                <a:gd name="connsiteX6" fmla="*/ 6718 w 51581"/>
                <a:gd name="connsiteY6" fmla="*/ 87296 h 92174"/>
                <a:gd name="connsiteX7" fmla="*/ 1334 w 51581"/>
                <a:gd name="connsiteY7" fmla="*/ 87296 h 92174"/>
                <a:gd name="connsiteX8" fmla="*/ 1334 w 51581"/>
                <a:gd name="connsiteY8" fmla="*/ 92294 h 92174"/>
                <a:gd name="connsiteX9" fmla="*/ 26558 w 51581"/>
                <a:gd name="connsiteY9" fmla="*/ 91738 h 92174"/>
                <a:gd name="connsiteX10" fmla="*/ 51924 w 51581"/>
                <a:gd name="connsiteY10" fmla="*/ 92294 h 92174"/>
                <a:gd name="connsiteX11" fmla="*/ 51924 w 51581"/>
                <a:gd name="connsiteY11" fmla="*/ 87296 h 92174"/>
                <a:gd name="connsiteX12" fmla="*/ 46539 w 51581"/>
                <a:gd name="connsiteY12" fmla="*/ 87296 h 92174"/>
                <a:gd name="connsiteX13" fmla="*/ 32368 w 51581"/>
                <a:gd name="connsiteY13" fmla="*/ 80911 h 92174"/>
                <a:gd name="connsiteX14" fmla="*/ 32368 w 51581"/>
                <a:gd name="connsiteY14" fmla="*/ 4006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2174">
                  <a:moveTo>
                    <a:pt x="32368" y="4006"/>
                  </a:moveTo>
                  <a:cubicBezTo>
                    <a:pt x="32368" y="258"/>
                    <a:pt x="32084" y="120"/>
                    <a:pt x="28116" y="120"/>
                  </a:cubicBezTo>
                  <a:cubicBezTo>
                    <a:pt x="19047" y="8865"/>
                    <a:pt x="6152" y="9004"/>
                    <a:pt x="342" y="9004"/>
                  </a:cubicBezTo>
                  <a:lnTo>
                    <a:pt x="342" y="14001"/>
                  </a:lnTo>
                  <a:cubicBezTo>
                    <a:pt x="3743" y="14001"/>
                    <a:pt x="13095" y="14001"/>
                    <a:pt x="20889" y="10114"/>
                  </a:cubicBezTo>
                  <a:lnTo>
                    <a:pt x="20889" y="80911"/>
                  </a:lnTo>
                  <a:cubicBezTo>
                    <a:pt x="20889" y="85492"/>
                    <a:pt x="20889" y="87296"/>
                    <a:pt x="6718" y="87296"/>
                  </a:cubicBezTo>
                  <a:lnTo>
                    <a:pt x="1334" y="87296"/>
                  </a:lnTo>
                  <a:lnTo>
                    <a:pt x="1334" y="92294"/>
                  </a:lnTo>
                  <a:cubicBezTo>
                    <a:pt x="3884" y="92155"/>
                    <a:pt x="21314" y="91738"/>
                    <a:pt x="26558" y="91738"/>
                  </a:cubicBezTo>
                  <a:cubicBezTo>
                    <a:pt x="30951" y="91738"/>
                    <a:pt x="48806" y="92155"/>
                    <a:pt x="51924" y="92294"/>
                  </a:cubicBezTo>
                  <a:lnTo>
                    <a:pt x="51924" y="87296"/>
                  </a:lnTo>
                  <a:lnTo>
                    <a:pt x="46539" y="87296"/>
                  </a:lnTo>
                  <a:cubicBezTo>
                    <a:pt x="32368" y="87296"/>
                    <a:pt x="32368" y="85492"/>
                    <a:pt x="32368" y="80911"/>
                  </a:cubicBezTo>
                  <a:lnTo>
                    <a:pt x="32368" y="400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形状 274">
              <a:extLst>
                <a:ext uri="{FF2B5EF4-FFF2-40B4-BE49-F238E27FC236}">
                  <a16:creationId xmlns:a16="http://schemas.microsoft.com/office/drawing/2014/main" id="{BC3E310F-3F37-24B4-6925-446D6FECCA10}"/>
                </a:ext>
              </a:extLst>
            </p:cNvPr>
            <p:cNvSpPr/>
            <p:nvPr>
              <p:custDataLst>
                <p:tags r:id="rId455"/>
              </p:custDataLst>
            </p:nvPr>
          </p:nvSpPr>
          <p:spPr>
            <a:xfrm>
              <a:off x="7625900" y="4666374"/>
              <a:ext cx="62635" cy="92174"/>
            </a:xfrm>
            <a:custGeom>
              <a:avLst/>
              <a:gdLst>
                <a:gd name="connsiteX0" fmla="*/ 62981 w 62635"/>
                <a:gd name="connsiteY0" fmla="*/ 67029 h 92174"/>
                <a:gd name="connsiteX1" fmla="*/ 58163 w 62635"/>
                <a:gd name="connsiteY1" fmla="*/ 67029 h 92174"/>
                <a:gd name="connsiteX2" fmla="*/ 54478 w 62635"/>
                <a:gd name="connsiteY2" fmla="*/ 79661 h 92174"/>
                <a:gd name="connsiteX3" fmla="*/ 40449 w 62635"/>
                <a:gd name="connsiteY3" fmla="*/ 80494 h 92174"/>
                <a:gd name="connsiteX4" fmla="*/ 14375 w 62635"/>
                <a:gd name="connsiteY4" fmla="*/ 80494 h 92174"/>
                <a:gd name="connsiteX5" fmla="*/ 42716 w 62635"/>
                <a:gd name="connsiteY5" fmla="*/ 57173 h 92174"/>
                <a:gd name="connsiteX6" fmla="*/ 62981 w 62635"/>
                <a:gd name="connsiteY6" fmla="*/ 27189 h 92174"/>
                <a:gd name="connsiteX7" fmla="*/ 29821 w 62635"/>
                <a:gd name="connsiteY7" fmla="*/ 120 h 92174"/>
                <a:gd name="connsiteX8" fmla="*/ 346 w 62635"/>
                <a:gd name="connsiteY8" fmla="*/ 24968 h 92174"/>
                <a:gd name="connsiteX9" fmla="*/ 7856 w 62635"/>
                <a:gd name="connsiteY9" fmla="*/ 32741 h 92174"/>
                <a:gd name="connsiteX10" fmla="*/ 15367 w 62635"/>
                <a:gd name="connsiteY10" fmla="*/ 25384 h 92174"/>
                <a:gd name="connsiteX11" fmla="*/ 7006 w 62635"/>
                <a:gd name="connsiteY11" fmla="*/ 18027 h 92174"/>
                <a:gd name="connsiteX12" fmla="*/ 27695 w 62635"/>
                <a:gd name="connsiteY12" fmla="*/ 5117 h 92174"/>
                <a:gd name="connsiteX13" fmla="*/ 49235 w 62635"/>
                <a:gd name="connsiteY13" fmla="*/ 27189 h 92174"/>
                <a:gd name="connsiteX14" fmla="*/ 35914 w 62635"/>
                <a:gd name="connsiteY14" fmla="*/ 53842 h 92174"/>
                <a:gd name="connsiteX15" fmla="*/ 1763 w 62635"/>
                <a:gd name="connsiteY15" fmla="*/ 86880 h 92174"/>
                <a:gd name="connsiteX16" fmla="*/ 346 w 62635"/>
                <a:gd name="connsiteY16" fmla="*/ 92294 h 92174"/>
                <a:gd name="connsiteX17" fmla="*/ 58730 w 62635"/>
                <a:gd name="connsiteY17" fmla="*/ 92294 h 92174"/>
                <a:gd name="connsiteX18" fmla="*/ 62981 w 62635"/>
                <a:gd name="connsiteY18" fmla="*/ 67029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981" y="67029"/>
                  </a:moveTo>
                  <a:lnTo>
                    <a:pt x="58163" y="67029"/>
                  </a:lnTo>
                  <a:cubicBezTo>
                    <a:pt x="57738" y="70083"/>
                    <a:pt x="56320" y="78273"/>
                    <a:pt x="54478" y="79661"/>
                  </a:cubicBezTo>
                  <a:cubicBezTo>
                    <a:pt x="53345" y="80494"/>
                    <a:pt x="42433" y="80494"/>
                    <a:pt x="40449" y="80494"/>
                  </a:cubicBezTo>
                  <a:lnTo>
                    <a:pt x="14375" y="80494"/>
                  </a:lnTo>
                  <a:cubicBezTo>
                    <a:pt x="29254" y="67584"/>
                    <a:pt x="34214" y="63698"/>
                    <a:pt x="42716" y="57173"/>
                  </a:cubicBezTo>
                  <a:cubicBezTo>
                    <a:pt x="53203" y="48983"/>
                    <a:pt x="62981" y="40376"/>
                    <a:pt x="62981" y="27189"/>
                  </a:cubicBezTo>
                  <a:cubicBezTo>
                    <a:pt x="62981" y="10392"/>
                    <a:pt x="47960" y="120"/>
                    <a:pt x="29821" y="120"/>
                  </a:cubicBezTo>
                  <a:cubicBezTo>
                    <a:pt x="12249" y="120"/>
                    <a:pt x="346" y="12197"/>
                    <a:pt x="346" y="24968"/>
                  </a:cubicBezTo>
                  <a:cubicBezTo>
                    <a:pt x="346" y="32047"/>
                    <a:pt x="6439" y="32741"/>
                    <a:pt x="7856" y="32741"/>
                  </a:cubicBezTo>
                  <a:cubicBezTo>
                    <a:pt x="11257" y="32741"/>
                    <a:pt x="15367" y="30382"/>
                    <a:pt x="15367" y="25384"/>
                  </a:cubicBezTo>
                  <a:cubicBezTo>
                    <a:pt x="15367" y="22885"/>
                    <a:pt x="14375" y="18027"/>
                    <a:pt x="7006" y="18027"/>
                  </a:cubicBezTo>
                  <a:cubicBezTo>
                    <a:pt x="11399" y="8171"/>
                    <a:pt x="21035" y="5117"/>
                    <a:pt x="27695" y="5117"/>
                  </a:cubicBezTo>
                  <a:cubicBezTo>
                    <a:pt x="41866" y="5117"/>
                    <a:pt x="49235" y="15945"/>
                    <a:pt x="49235" y="27189"/>
                  </a:cubicBezTo>
                  <a:cubicBezTo>
                    <a:pt x="49235" y="39266"/>
                    <a:pt x="40449" y="48844"/>
                    <a:pt x="35914" y="53842"/>
                  </a:cubicBezTo>
                  <a:lnTo>
                    <a:pt x="1763" y="86880"/>
                  </a:lnTo>
                  <a:cubicBezTo>
                    <a:pt x="346" y="88129"/>
                    <a:pt x="346" y="88407"/>
                    <a:pt x="346" y="92294"/>
                  </a:cubicBezTo>
                  <a:lnTo>
                    <a:pt x="58730" y="92294"/>
                  </a:lnTo>
                  <a:lnTo>
                    <a:pt x="62981" y="6702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形状 275">
              <a:extLst>
                <a:ext uri="{FF2B5EF4-FFF2-40B4-BE49-F238E27FC236}">
                  <a16:creationId xmlns:a16="http://schemas.microsoft.com/office/drawing/2014/main" id="{300933EC-9C4C-1847-048D-4A76EC2F3738}"/>
                </a:ext>
              </a:extLst>
            </p:cNvPr>
            <p:cNvSpPr/>
            <p:nvPr>
              <p:custDataLst>
                <p:tags r:id="rId456"/>
              </p:custDataLst>
            </p:nvPr>
          </p:nvSpPr>
          <p:spPr>
            <a:xfrm>
              <a:off x="7706596" y="4666374"/>
              <a:ext cx="62635" cy="92174"/>
            </a:xfrm>
            <a:custGeom>
              <a:avLst/>
              <a:gdLst>
                <a:gd name="connsiteX0" fmla="*/ 62985 w 62635"/>
                <a:gd name="connsiteY0" fmla="*/ 67029 h 92174"/>
                <a:gd name="connsiteX1" fmla="*/ 58167 w 62635"/>
                <a:gd name="connsiteY1" fmla="*/ 67029 h 92174"/>
                <a:gd name="connsiteX2" fmla="*/ 54482 w 62635"/>
                <a:gd name="connsiteY2" fmla="*/ 79661 h 92174"/>
                <a:gd name="connsiteX3" fmla="*/ 40453 w 62635"/>
                <a:gd name="connsiteY3" fmla="*/ 80494 h 92174"/>
                <a:gd name="connsiteX4" fmla="*/ 14379 w 62635"/>
                <a:gd name="connsiteY4" fmla="*/ 80494 h 92174"/>
                <a:gd name="connsiteX5" fmla="*/ 42720 w 62635"/>
                <a:gd name="connsiteY5" fmla="*/ 57173 h 92174"/>
                <a:gd name="connsiteX6" fmla="*/ 62985 w 62635"/>
                <a:gd name="connsiteY6" fmla="*/ 27189 h 92174"/>
                <a:gd name="connsiteX7" fmla="*/ 29825 w 62635"/>
                <a:gd name="connsiteY7" fmla="*/ 120 h 92174"/>
                <a:gd name="connsiteX8" fmla="*/ 350 w 62635"/>
                <a:gd name="connsiteY8" fmla="*/ 24968 h 92174"/>
                <a:gd name="connsiteX9" fmla="*/ 7860 w 62635"/>
                <a:gd name="connsiteY9" fmla="*/ 32741 h 92174"/>
                <a:gd name="connsiteX10" fmla="*/ 15371 w 62635"/>
                <a:gd name="connsiteY10" fmla="*/ 25384 h 92174"/>
                <a:gd name="connsiteX11" fmla="*/ 7010 w 62635"/>
                <a:gd name="connsiteY11" fmla="*/ 18027 h 92174"/>
                <a:gd name="connsiteX12" fmla="*/ 27699 w 62635"/>
                <a:gd name="connsiteY12" fmla="*/ 5117 h 92174"/>
                <a:gd name="connsiteX13" fmla="*/ 49239 w 62635"/>
                <a:gd name="connsiteY13" fmla="*/ 27189 h 92174"/>
                <a:gd name="connsiteX14" fmla="*/ 35918 w 62635"/>
                <a:gd name="connsiteY14" fmla="*/ 53842 h 92174"/>
                <a:gd name="connsiteX15" fmla="*/ 1767 w 62635"/>
                <a:gd name="connsiteY15" fmla="*/ 86880 h 92174"/>
                <a:gd name="connsiteX16" fmla="*/ 350 w 62635"/>
                <a:gd name="connsiteY16" fmla="*/ 92294 h 92174"/>
                <a:gd name="connsiteX17" fmla="*/ 58733 w 62635"/>
                <a:gd name="connsiteY17" fmla="*/ 92294 h 92174"/>
                <a:gd name="connsiteX18" fmla="*/ 62985 w 62635"/>
                <a:gd name="connsiteY18" fmla="*/ 67029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2985" y="67029"/>
                  </a:moveTo>
                  <a:lnTo>
                    <a:pt x="58167" y="67029"/>
                  </a:lnTo>
                  <a:cubicBezTo>
                    <a:pt x="57742" y="70083"/>
                    <a:pt x="56324" y="78273"/>
                    <a:pt x="54482" y="79661"/>
                  </a:cubicBezTo>
                  <a:cubicBezTo>
                    <a:pt x="53349" y="80494"/>
                    <a:pt x="42437" y="80494"/>
                    <a:pt x="40453" y="80494"/>
                  </a:cubicBezTo>
                  <a:lnTo>
                    <a:pt x="14379" y="80494"/>
                  </a:lnTo>
                  <a:cubicBezTo>
                    <a:pt x="29258" y="67584"/>
                    <a:pt x="34218" y="63698"/>
                    <a:pt x="42720" y="57173"/>
                  </a:cubicBezTo>
                  <a:cubicBezTo>
                    <a:pt x="53207" y="48983"/>
                    <a:pt x="62985" y="40376"/>
                    <a:pt x="62985" y="27189"/>
                  </a:cubicBezTo>
                  <a:cubicBezTo>
                    <a:pt x="62985" y="10392"/>
                    <a:pt x="47964" y="120"/>
                    <a:pt x="29825" y="120"/>
                  </a:cubicBezTo>
                  <a:cubicBezTo>
                    <a:pt x="12253" y="120"/>
                    <a:pt x="350" y="12197"/>
                    <a:pt x="350" y="24968"/>
                  </a:cubicBezTo>
                  <a:cubicBezTo>
                    <a:pt x="350" y="32047"/>
                    <a:pt x="6443" y="32741"/>
                    <a:pt x="7860" y="32741"/>
                  </a:cubicBezTo>
                  <a:cubicBezTo>
                    <a:pt x="11261" y="32741"/>
                    <a:pt x="15371" y="30382"/>
                    <a:pt x="15371" y="25384"/>
                  </a:cubicBezTo>
                  <a:cubicBezTo>
                    <a:pt x="15371" y="22885"/>
                    <a:pt x="14379" y="18027"/>
                    <a:pt x="7010" y="18027"/>
                  </a:cubicBezTo>
                  <a:cubicBezTo>
                    <a:pt x="11403" y="8171"/>
                    <a:pt x="21039" y="5117"/>
                    <a:pt x="27699" y="5117"/>
                  </a:cubicBezTo>
                  <a:cubicBezTo>
                    <a:pt x="41870" y="5117"/>
                    <a:pt x="49239" y="15945"/>
                    <a:pt x="49239" y="27189"/>
                  </a:cubicBezTo>
                  <a:cubicBezTo>
                    <a:pt x="49239" y="39266"/>
                    <a:pt x="40453" y="48844"/>
                    <a:pt x="35918" y="53842"/>
                  </a:cubicBezTo>
                  <a:lnTo>
                    <a:pt x="1767" y="86880"/>
                  </a:lnTo>
                  <a:cubicBezTo>
                    <a:pt x="350" y="88129"/>
                    <a:pt x="350" y="88407"/>
                    <a:pt x="350" y="92294"/>
                  </a:cubicBezTo>
                  <a:lnTo>
                    <a:pt x="58733" y="92294"/>
                  </a:lnTo>
                  <a:lnTo>
                    <a:pt x="62985" y="67029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形状 276">
              <a:extLst>
                <a:ext uri="{FF2B5EF4-FFF2-40B4-BE49-F238E27FC236}">
                  <a16:creationId xmlns:a16="http://schemas.microsoft.com/office/drawing/2014/main" id="{BAB9960B-520B-59E6-6E02-7EA27B11392E}"/>
                </a:ext>
              </a:extLst>
            </p:cNvPr>
            <p:cNvSpPr/>
            <p:nvPr>
              <p:custDataLst>
                <p:tags r:id="rId457"/>
              </p:custDataLst>
            </p:nvPr>
          </p:nvSpPr>
          <p:spPr>
            <a:xfrm>
              <a:off x="7844808" y="4613188"/>
              <a:ext cx="134623" cy="132074"/>
            </a:xfrm>
            <a:custGeom>
              <a:avLst/>
              <a:gdLst>
                <a:gd name="connsiteX0" fmla="*/ 71818 w 134623"/>
                <a:gd name="connsiteY0" fmla="*/ 70121 h 132074"/>
                <a:gd name="connsiteX1" fmla="*/ 128299 w 134623"/>
                <a:gd name="connsiteY1" fmla="*/ 70121 h 132074"/>
                <a:gd name="connsiteX2" fmla="*/ 134979 w 134623"/>
                <a:gd name="connsiteY2" fmla="*/ 66155 h 132074"/>
                <a:gd name="connsiteX3" fmla="*/ 128299 w 134623"/>
                <a:gd name="connsiteY3" fmla="*/ 62189 h 132074"/>
                <a:gd name="connsiteX4" fmla="*/ 71818 w 134623"/>
                <a:gd name="connsiteY4" fmla="*/ 62189 h 132074"/>
                <a:gd name="connsiteX5" fmla="*/ 71818 w 134623"/>
                <a:gd name="connsiteY5" fmla="*/ 6662 h 132074"/>
                <a:gd name="connsiteX6" fmla="*/ 67769 w 134623"/>
                <a:gd name="connsiteY6" fmla="*/ 118 h 132074"/>
                <a:gd name="connsiteX7" fmla="*/ 63720 w 134623"/>
                <a:gd name="connsiteY7" fmla="*/ 6662 h 132074"/>
                <a:gd name="connsiteX8" fmla="*/ 63720 w 134623"/>
                <a:gd name="connsiteY8" fmla="*/ 62189 h 132074"/>
                <a:gd name="connsiteX9" fmla="*/ 7037 w 134623"/>
                <a:gd name="connsiteY9" fmla="*/ 62189 h 132074"/>
                <a:gd name="connsiteX10" fmla="*/ 356 w 134623"/>
                <a:gd name="connsiteY10" fmla="*/ 66155 h 132074"/>
                <a:gd name="connsiteX11" fmla="*/ 7037 w 134623"/>
                <a:gd name="connsiteY11" fmla="*/ 70121 h 132074"/>
                <a:gd name="connsiteX12" fmla="*/ 63720 w 134623"/>
                <a:gd name="connsiteY12" fmla="*/ 70121 h 132074"/>
                <a:gd name="connsiteX13" fmla="*/ 63720 w 134623"/>
                <a:gd name="connsiteY13" fmla="*/ 125648 h 132074"/>
                <a:gd name="connsiteX14" fmla="*/ 67769 w 134623"/>
                <a:gd name="connsiteY14" fmla="*/ 132192 h 132074"/>
                <a:gd name="connsiteX15" fmla="*/ 71818 w 134623"/>
                <a:gd name="connsiteY15" fmla="*/ 125648 h 132074"/>
                <a:gd name="connsiteX16" fmla="*/ 71818 w 134623"/>
                <a:gd name="connsiteY16" fmla="*/ 70121 h 13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2074">
                  <a:moveTo>
                    <a:pt x="71818" y="70121"/>
                  </a:moveTo>
                  <a:lnTo>
                    <a:pt x="128299" y="70121"/>
                  </a:lnTo>
                  <a:cubicBezTo>
                    <a:pt x="131133" y="70121"/>
                    <a:pt x="134979" y="70121"/>
                    <a:pt x="134979" y="66155"/>
                  </a:cubicBezTo>
                  <a:cubicBezTo>
                    <a:pt x="134979" y="62189"/>
                    <a:pt x="131133" y="62189"/>
                    <a:pt x="128299" y="62189"/>
                  </a:cubicBezTo>
                  <a:lnTo>
                    <a:pt x="71818" y="62189"/>
                  </a:lnTo>
                  <a:lnTo>
                    <a:pt x="71818" y="6662"/>
                  </a:lnTo>
                  <a:cubicBezTo>
                    <a:pt x="71818" y="3886"/>
                    <a:pt x="71818" y="118"/>
                    <a:pt x="67769" y="118"/>
                  </a:cubicBezTo>
                  <a:cubicBezTo>
                    <a:pt x="63720" y="118"/>
                    <a:pt x="63720" y="3886"/>
                    <a:pt x="63720" y="6662"/>
                  </a:cubicBezTo>
                  <a:lnTo>
                    <a:pt x="63720" y="62189"/>
                  </a:lnTo>
                  <a:lnTo>
                    <a:pt x="7037" y="62189"/>
                  </a:lnTo>
                  <a:cubicBezTo>
                    <a:pt x="4203" y="62189"/>
                    <a:pt x="356" y="62189"/>
                    <a:pt x="356" y="66155"/>
                  </a:cubicBezTo>
                  <a:cubicBezTo>
                    <a:pt x="356" y="70121"/>
                    <a:pt x="4203" y="70121"/>
                    <a:pt x="7037" y="70121"/>
                  </a:cubicBezTo>
                  <a:lnTo>
                    <a:pt x="63720" y="70121"/>
                  </a:lnTo>
                  <a:lnTo>
                    <a:pt x="63720" y="125648"/>
                  </a:lnTo>
                  <a:cubicBezTo>
                    <a:pt x="63720" y="128424"/>
                    <a:pt x="63720" y="132192"/>
                    <a:pt x="67769" y="132192"/>
                  </a:cubicBezTo>
                  <a:cubicBezTo>
                    <a:pt x="71818" y="132192"/>
                    <a:pt x="71818" y="128424"/>
                    <a:pt x="71818" y="125648"/>
                  </a:cubicBezTo>
                  <a:lnTo>
                    <a:pt x="71818" y="7012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形状 277">
              <a:extLst>
                <a:ext uri="{FF2B5EF4-FFF2-40B4-BE49-F238E27FC236}">
                  <a16:creationId xmlns:a16="http://schemas.microsoft.com/office/drawing/2014/main" id="{6EFF7417-4DF4-0EAE-51A4-DCE7B5FBCFFB}"/>
                </a:ext>
              </a:extLst>
            </p:cNvPr>
            <p:cNvSpPr/>
            <p:nvPr>
              <p:custDataLst>
                <p:tags r:id="rId458"/>
              </p:custDataLst>
            </p:nvPr>
          </p:nvSpPr>
          <p:spPr>
            <a:xfrm>
              <a:off x="8041782" y="4641149"/>
              <a:ext cx="88871" cy="89834"/>
            </a:xfrm>
            <a:custGeom>
              <a:avLst/>
              <a:gdLst>
                <a:gd name="connsiteX0" fmla="*/ 89238 w 88871"/>
                <a:gd name="connsiteY0" fmla="*/ 14000 h 89834"/>
                <a:gd name="connsiteX1" fmla="*/ 80330 w 88871"/>
                <a:gd name="connsiteY1" fmla="*/ 118 h 89834"/>
                <a:gd name="connsiteX2" fmla="*/ 70411 w 88871"/>
                <a:gd name="connsiteY2" fmla="*/ 9637 h 89834"/>
                <a:gd name="connsiteX3" fmla="*/ 73650 w 88871"/>
                <a:gd name="connsiteY3" fmla="*/ 15586 h 89834"/>
                <a:gd name="connsiteX4" fmla="*/ 80533 w 88871"/>
                <a:gd name="connsiteY4" fmla="*/ 31848 h 89834"/>
                <a:gd name="connsiteX5" fmla="*/ 44498 w 88871"/>
                <a:gd name="connsiteY5" fmla="*/ 85589 h 89834"/>
                <a:gd name="connsiteX6" fmla="*/ 29518 w 88871"/>
                <a:gd name="connsiteY6" fmla="*/ 68336 h 89834"/>
                <a:gd name="connsiteX7" fmla="*/ 41259 w 88871"/>
                <a:gd name="connsiteY7" fmla="*/ 26295 h 89834"/>
                <a:gd name="connsiteX8" fmla="*/ 43689 w 88871"/>
                <a:gd name="connsiteY8" fmla="*/ 16379 h 89834"/>
                <a:gd name="connsiteX9" fmla="*/ 27088 w 88871"/>
                <a:gd name="connsiteY9" fmla="*/ 118 h 89834"/>
                <a:gd name="connsiteX10" fmla="*/ 366 w 88871"/>
                <a:gd name="connsiteY10" fmla="*/ 30658 h 89834"/>
                <a:gd name="connsiteX11" fmla="*/ 2795 w 88871"/>
                <a:gd name="connsiteY11" fmla="*/ 32641 h 89834"/>
                <a:gd name="connsiteX12" fmla="*/ 6034 w 88871"/>
                <a:gd name="connsiteY12" fmla="*/ 29071 h 89834"/>
                <a:gd name="connsiteX13" fmla="*/ 26481 w 88871"/>
                <a:gd name="connsiteY13" fmla="*/ 4481 h 89834"/>
                <a:gd name="connsiteX14" fmla="*/ 31542 w 88871"/>
                <a:gd name="connsiteY14" fmla="*/ 10827 h 89834"/>
                <a:gd name="connsiteX15" fmla="*/ 28101 w 88871"/>
                <a:gd name="connsiteY15" fmla="*/ 24708 h 89834"/>
                <a:gd name="connsiteX16" fmla="*/ 16561 w 88871"/>
                <a:gd name="connsiteY16" fmla="*/ 65362 h 89834"/>
                <a:gd name="connsiteX17" fmla="*/ 43689 w 88871"/>
                <a:gd name="connsiteY17" fmla="*/ 89952 h 89834"/>
                <a:gd name="connsiteX18" fmla="*/ 89238 w 88871"/>
                <a:gd name="connsiteY18" fmla="*/ 14000 h 8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89834">
                  <a:moveTo>
                    <a:pt x="89238" y="14000"/>
                  </a:moveTo>
                  <a:cubicBezTo>
                    <a:pt x="89238" y="3291"/>
                    <a:pt x="83974" y="118"/>
                    <a:pt x="80330" y="118"/>
                  </a:cubicBezTo>
                  <a:cubicBezTo>
                    <a:pt x="75269" y="118"/>
                    <a:pt x="70411" y="5274"/>
                    <a:pt x="70411" y="9637"/>
                  </a:cubicBezTo>
                  <a:cubicBezTo>
                    <a:pt x="70411" y="12215"/>
                    <a:pt x="71423" y="13405"/>
                    <a:pt x="73650" y="15586"/>
                  </a:cubicBezTo>
                  <a:cubicBezTo>
                    <a:pt x="77901" y="19552"/>
                    <a:pt x="80533" y="24708"/>
                    <a:pt x="80533" y="31848"/>
                  </a:cubicBezTo>
                  <a:cubicBezTo>
                    <a:pt x="80533" y="40177"/>
                    <a:pt x="68184" y="85589"/>
                    <a:pt x="44498" y="85589"/>
                  </a:cubicBezTo>
                  <a:cubicBezTo>
                    <a:pt x="34174" y="85589"/>
                    <a:pt x="29518" y="78649"/>
                    <a:pt x="29518" y="68336"/>
                  </a:cubicBezTo>
                  <a:cubicBezTo>
                    <a:pt x="29518" y="57231"/>
                    <a:pt x="34984" y="42755"/>
                    <a:pt x="41259" y="26295"/>
                  </a:cubicBezTo>
                  <a:cubicBezTo>
                    <a:pt x="42676" y="22924"/>
                    <a:pt x="43689" y="20147"/>
                    <a:pt x="43689" y="16379"/>
                  </a:cubicBezTo>
                  <a:cubicBezTo>
                    <a:pt x="43689" y="7455"/>
                    <a:pt x="37210" y="118"/>
                    <a:pt x="27088" y="118"/>
                  </a:cubicBezTo>
                  <a:cubicBezTo>
                    <a:pt x="8059" y="118"/>
                    <a:pt x="366" y="28873"/>
                    <a:pt x="366" y="30658"/>
                  </a:cubicBezTo>
                  <a:cubicBezTo>
                    <a:pt x="366" y="32641"/>
                    <a:pt x="2391" y="32641"/>
                    <a:pt x="2795" y="32641"/>
                  </a:cubicBezTo>
                  <a:cubicBezTo>
                    <a:pt x="4820" y="32641"/>
                    <a:pt x="5022" y="32244"/>
                    <a:pt x="6034" y="29071"/>
                  </a:cubicBezTo>
                  <a:cubicBezTo>
                    <a:pt x="11905" y="9042"/>
                    <a:pt x="20610" y="4481"/>
                    <a:pt x="26481" y="4481"/>
                  </a:cubicBezTo>
                  <a:cubicBezTo>
                    <a:pt x="28101" y="4481"/>
                    <a:pt x="31542" y="4481"/>
                    <a:pt x="31542" y="10827"/>
                  </a:cubicBezTo>
                  <a:cubicBezTo>
                    <a:pt x="31542" y="15784"/>
                    <a:pt x="29518" y="21139"/>
                    <a:pt x="28101" y="24708"/>
                  </a:cubicBezTo>
                  <a:cubicBezTo>
                    <a:pt x="19193" y="47712"/>
                    <a:pt x="16561" y="56835"/>
                    <a:pt x="16561" y="65362"/>
                  </a:cubicBezTo>
                  <a:cubicBezTo>
                    <a:pt x="16561" y="86779"/>
                    <a:pt x="34376" y="89952"/>
                    <a:pt x="43689" y="89952"/>
                  </a:cubicBezTo>
                  <a:cubicBezTo>
                    <a:pt x="77699" y="89952"/>
                    <a:pt x="89238" y="24312"/>
                    <a:pt x="89238" y="14000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形状 278">
              <a:extLst>
                <a:ext uri="{FF2B5EF4-FFF2-40B4-BE49-F238E27FC236}">
                  <a16:creationId xmlns:a16="http://schemas.microsoft.com/office/drawing/2014/main" id="{79ECF250-5984-29B1-F4FE-7FCFFF14B064}"/>
                </a:ext>
              </a:extLst>
            </p:cNvPr>
            <p:cNvSpPr/>
            <p:nvPr>
              <p:custDataLst>
                <p:tags r:id="rId459"/>
              </p:custDataLst>
            </p:nvPr>
          </p:nvSpPr>
          <p:spPr>
            <a:xfrm>
              <a:off x="8150230" y="4564663"/>
              <a:ext cx="62635" cy="92174"/>
            </a:xfrm>
            <a:custGeom>
              <a:avLst/>
              <a:gdLst>
                <a:gd name="connsiteX0" fmla="*/ 63007 w 62635"/>
                <a:gd name="connsiteY0" fmla="*/ 67024 h 92174"/>
                <a:gd name="connsiteX1" fmla="*/ 58188 w 62635"/>
                <a:gd name="connsiteY1" fmla="*/ 67024 h 92174"/>
                <a:gd name="connsiteX2" fmla="*/ 54504 w 62635"/>
                <a:gd name="connsiteY2" fmla="*/ 79656 h 92174"/>
                <a:gd name="connsiteX3" fmla="*/ 40475 w 62635"/>
                <a:gd name="connsiteY3" fmla="*/ 80489 h 92174"/>
                <a:gd name="connsiteX4" fmla="*/ 14401 w 62635"/>
                <a:gd name="connsiteY4" fmla="*/ 80489 h 92174"/>
                <a:gd name="connsiteX5" fmla="*/ 42742 w 62635"/>
                <a:gd name="connsiteY5" fmla="*/ 57168 h 92174"/>
                <a:gd name="connsiteX6" fmla="*/ 63007 w 62635"/>
                <a:gd name="connsiteY6" fmla="*/ 27184 h 92174"/>
                <a:gd name="connsiteX7" fmla="*/ 29847 w 62635"/>
                <a:gd name="connsiteY7" fmla="*/ 114 h 92174"/>
                <a:gd name="connsiteX8" fmla="*/ 371 w 62635"/>
                <a:gd name="connsiteY8" fmla="*/ 24963 h 92174"/>
                <a:gd name="connsiteX9" fmla="*/ 7882 w 62635"/>
                <a:gd name="connsiteY9" fmla="*/ 32736 h 92174"/>
                <a:gd name="connsiteX10" fmla="*/ 15392 w 62635"/>
                <a:gd name="connsiteY10" fmla="*/ 25379 h 92174"/>
                <a:gd name="connsiteX11" fmla="*/ 7032 w 62635"/>
                <a:gd name="connsiteY11" fmla="*/ 18022 h 92174"/>
                <a:gd name="connsiteX12" fmla="*/ 27721 w 62635"/>
                <a:gd name="connsiteY12" fmla="*/ 5112 h 92174"/>
                <a:gd name="connsiteX13" fmla="*/ 49261 w 62635"/>
                <a:gd name="connsiteY13" fmla="*/ 27184 h 92174"/>
                <a:gd name="connsiteX14" fmla="*/ 35940 w 62635"/>
                <a:gd name="connsiteY14" fmla="*/ 53836 h 92174"/>
                <a:gd name="connsiteX15" fmla="*/ 1788 w 62635"/>
                <a:gd name="connsiteY15" fmla="*/ 86875 h 92174"/>
                <a:gd name="connsiteX16" fmla="*/ 371 w 62635"/>
                <a:gd name="connsiteY16" fmla="*/ 92289 h 92174"/>
                <a:gd name="connsiteX17" fmla="*/ 58755 w 62635"/>
                <a:gd name="connsiteY17" fmla="*/ 92289 h 92174"/>
                <a:gd name="connsiteX18" fmla="*/ 63007 w 62635"/>
                <a:gd name="connsiteY18" fmla="*/ 67024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3007" y="67024"/>
                  </a:moveTo>
                  <a:lnTo>
                    <a:pt x="58188" y="67024"/>
                  </a:lnTo>
                  <a:cubicBezTo>
                    <a:pt x="57763" y="70078"/>
                    <a:pt x="56346" y="78268"/>
                    <a:pt x="54504" y="79656"/>
                  </a:cubicBezTo>
                  <a:cubicBezTo>
                    <a:pt x="53370" y="80489"/>
                    <a:pt x="42459" y="80489"/>
                    <a:pt x="40475" y="80489"/>
                  </a:cubicBezTo>
                  <a:lnTo>
                    <a:pt x="14401" y="80489"/>
                  </a:lnTo>
                  <a:cubicBezTo>
                    <a:pt x="29280" y="67579"/>
                    <a:pt x="34240" y="63692"/>
                    <a:pt x="42742" y="57168"/>
                  </a:cubicBezTo>
                  <a:cubicBezTo>
                    <a:pt x="53229" y="48978"/>
                    <a:pt x="63007" y="40371"/>
                    <a:pt x="63007" y="27184"/>
                  </a:cubicBezTo>
                  <a:cubicBezTo>
                    <a:pt x="63007" y="10387"/>
                    <a:pt x="47985" y="114"/>
                    <a:pt x="29847" y="114"/>
                  </a:cubicBezTo>
                  <a:cubicBezTo>
                    <a:pt x="12275" y="114"/>
                    <a:pt x="371" y="12191"/>
                    <a:pt x="371" y="24963"/>
                  </a:cubicBezTo>
                  <a:cubicBezTo>
                    <a:pt x="371" y="32042"/>
                    <a:pt x="6465" y="32736"/>
                    <a:pt x="7882" y="32736"/>
                  </a:cubicBezTo>
                  <a:cubicBezTo>
                    <a:pt x="11283" y="32736"/>
                    <a:pt x="15392" y="30376"/>
                    <a:pt x="15392" y="25379"/>
                  </a:cubicBezTo>
                  <a:cubicBezTo>
                    <a:pt x="15392" y="22880"/>
                    <a:pt x="14401" y="18022"/>
                    <a:pt x="7032" y="18022"/>
                  </a:cubicBezTo>
                  <a:cubicBezTo>
                    <a:pt x="11425" y="8166"/>
                    <a:pt x="21061" y="5112"/>
                    <a:pt x="27721" y="5112"/>
                  </a:cubicBezTo>
                  <a:cubicBezTo>
                    <a:pt x="41892" y="5112"/>
                    <a:pt x="49261" y="15940"/>
                    <a:pt x="49261" y="27184"/>
                  </a:cubicBezTo>
                  <a:cubicBezTo>
                    <a:pt x="49261" y="39261"/>
                    <a:pt x="40475" y="48839"/>
                    <a:pt x="35940" y="53836"/>
                  </a:cubicBezTo>
                  <a:lnTo>
                    <a:pt x="1788" y="86875"/>
                  </a:lnTo>
                  <a:cubicBezTo>
                    <a:pt x="371" y="88124"/>
                    <a:pt x="371" y="88402"/>
                    <a:pt x="371" y="92289"/>
                  </a:cubicBezTo>
                  <a:lnTo>
                    <a:pt x="58755" y="92289"/>
                  </a:lnTo>
                  <a:lnTo>
                    <a:pt x="63007" y="67024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形状 279">
              <a:extLst>
                <a:ext uri="{FF2B5EF4-FFF2-40B4-BE49-F238E27FC236}">
                  <a16:creationId xmlns:a16="http://schemas.microsoft.com/office/drawing/2014/main" id="{8B826B97-C69C-34C5-E914-1DA8E3E44CC4}"/>
                </a:ext>
              </a:extLst>
            </p:cNvPr>
            <p:cNvSpPr/>
            <p:nvPr>
              <p:custDataLst>
                <p:tags r:id="rId460"/>
              </p:custDataLst>
            </p:nvPr>
          </p:nvSpPr>
          <p:spPr>
            <a:xfrm>
              <a:off x="8252162" y="4580070"/>
              <a:ext cx="46966" cy="198309"/>
            </a:xfrm>
            <a:custGeom>
              <a:avLst/>
              <a:gdLst>
                <a:gd name="connsiteX0" fmla="*/ 47342 w 46966"/>
                <a:gd name="connsiteY0" fmla="*/ 196444 h 198309"/>
                <a:gd name="connsiteX1" fmla="*/ 43901 w 46966"/>
                <a:gd name="connsiteY1" fmla="*/ 192082 h 198309"/>
                <a:gd name="connsiteX2" fmla="*/ 12117 w 46966"/>
                <a:gd name="connsiteY2" fmla="*/ 99273 h 198309"/>
                <a:gd name="connsiteX3" fmla="*/ 44710 w 46966"/>
                <a:gd name="connsiteY3" fmla="*/ 5472 h 198309"/>
                <a:gd name="connsiteX4" fmla="*/ 47342 w 46966"/>
                <a:gd name="connsiteY4" fmla="*/ 2101 h 198309"/>
                <a:gd name="connsiteX5" fmla="*/ 45318 w 46966"/>
                <a:gd name="connsiteY5" fmla="*/ 118 h 198309"/>
                <a:gd name="connsiteX6" fmla="*/ 13130 w 46966"/>
                <a:gd name="connsiteY6" fmla="*/ 38788 h 198309"/>
                <a:gd name="connsiteX7" fmla="*/ 376 w 46966"/>
                <a:gd name="connsiteY7" fmla="*/ 99273 h 198309"/>
                <a:gd name="connsiteX8" fmla="*/ 13737 w 46966"/>
                <a:gd name="connsiteY8" fmla="*/ 161145 h 198309"/>
                <a:gd name="connsiteX9" fmla="*/ 45318 w 46966"/>
                <a:gd name="connsiteY9" fmla="*/ 198427 h 198309"/>
                <a:gd name="connsiteX10" fmla="*/ 47342 w 46966"/>
                <a:gd name="connsiteY10" fmla="*/ 196444 h 19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8309">
                  <a:moveTo>
                    <a:pt x="47342" y="196444"/>
                  </a:moveTo>
                  <a:cubicBezTo>
                    <a:pt x="47342" y="195849"/>
                    <a:pt x="47342" y="195453"/>
                    <a:pt x="43901" y="192082"/>
                  </a:cubicBezTo>
                  <a:cubicBezTo>
                    <a:pt x="18596" y="167095"/>
                    <a:pt x="12117" y="129614"/>
                    <a:pt x="12117" y="99273"/>
                  </a:cubicBezTo>
                  <a:cubicBezTo>
                    <a:pt x="12117" y="64767"/>
                    <a:pt x="19810" y="30261"/>
                    <a:pt x="44710" y="5472"/>
                  </a:cubicBezTo>
                  <a:cubicBezTo>
                    <a:pt x="47342" y="3093"/>
                    <a:pt x="47342" y="2696"/>
                    <a:pt x="47342" y="2101"/>
                  </a:cubicBezTo>
                  <a:cubicBezTo>
                    <a:pt x="47342" y="713"/>
                    <a:pt x="46532" y="118"/>
                    <a:pt x="45318" y="118"/>
                  </a:cubicBezTo>
                  <a:cubicBezTo>
                    <a:pt x="43293" y="118"/>
                    <a:pt x="25074" y="13603"/>
                    <a:pt x="13130" y="38788"/>
                  </a:cubicBezTo>
                  <a:cubicBezTo>
                    <a:pt x="2805" y="60602"/>
                    <a:pt x="376" y="82615"/>
                    <a:pt x="376" y="99273"/>
                  </a:cubicBezTo>
                  <a:cubicBezTo>
                    <a:pt x="376" y="114741"/>
                    <a:pt x="2603" y="138736"/>
                    <a:pt x="13737" y="161145"/>
                  </a:cubicBezTo>
                  <a:cubicBezTo>
                    <a:pt x="25883" y="185537"/>
                    <a:pt x="43293" y="198427"/>
                    <a:pt x="45318" y="198427"/>
                  </a:cubicBezTo>
                  <a:cubicBezTo>
                    <a:pt x="46532" y="198427"/>
                    <a:pt x="47342" y="197833"/>
                    <a:pt x="47342" y="196444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形状 280">
              <a:extLst>
                <a:ext uri="{FF2B5EF4-FFF2-40B4-BE49-F238E27FC236}">
                  <a16:creationId xmlns:a16="http://schemas.microsoft.com/office/drawing/2014/main" id="{64E6BD2B-8978-C3C3-75CA-90ADA8A76BB0}"/>
                </a:ext>
              </a:extLst>
            </p:cNvPr>
            <p:cNvSpPr/>
            <p:nvPr>
              <p:custDataLst>
                <p:tags r:id="rId461"/>
              </p:custDataLst>
            </p:nvPr>
          </p:nvSpPr>
          <p:spPr>
            <a:xfrm>
              <a:off x="8345627" y="4551157"/>
              <a:ext cx="77939" cy="98004"/>
            </a:xfrm>
            <a:custGeom>
              <a:avLst/>
              <a:gdLst>
                <a:gd name="connsiteX0" fmla="*/ 47145 w 77939"/>
                <a:gd name="connsiteY0" fmla="*/ 56751 h 98004"/>
                <a:gd name="connsiteX1" fmla="*/ 63866 w 77939"/>
                <a:gd name="connsiteY1" fmla="*/ 94509 h 98004"/>
                <a:gd name="connsiteX2" fmla="*/ 71377 w 77939"/>
                <a:gd name="connsiteY2" fmla="*/ 97841 h 98004"/>
                <a:gd name="connsiteX3" fmla="*/ 74211 w 77939"/>
                <a:gd name="connsiteY3" fmla="*/ 97841 h 98004"/>
                <a:gd name="connsiteX4" fmla="*/ 78321 w 77939"/>
                <a:gd name="connsiteY4" fmla="*/ 96175 h 98004"/>
                <a:gd name="connsiteX5" fmla="*/ 77612 w 77939"/>
                <a:gd name="connsiteY5" fmla="*/ 94787 h 98004"/>
                <a:gd name="connsiteX6" fmla="*/ 73928 w 77939"/>
                <a:gd name="connsiteY6" fmla="*/ 88818 h 98004"/>
                <a:gd name="connsiteX7" fmla="*/ 39351 w 77939"/>
                <a:gd name="connsiteY7" fmla="*/ 8859 h 98004"/>
                <a:gd name="connsiteX8" fmla="*/ 20504 w 77939"/>
                <a:gd name="connsiteY8" fmla="*/ 114 h 98004"/>
                <a:gd name="connsiteX9" fmla="*/ 16819 w 77939"/>
                <a:gd name="connsiteY9" fmla="*/ 2057 h 98004"/>
                <a:gd name="connsiteX10" fmla="*/ 18945 w 77939"/>
                <a:gd name="connsiteY10" fmla="*/ 4001 h 98004"/>
                <a:gd name="connsiteX11" fmla="*/ 28156 w 77939"/>
                <a:gd name="connsiteY11" fmla="*/ 12746 h 98004"/>
                <a:gd name="connsiteX12" fmla="*/ 45019 w 77939"/>
                <a:gd name="connsiteY12" fmla="*/ 51615 h 98004"/>
                <a:gd name="connsiteX13" fmla="*/ 3215 w 77939"/>
                <a:gd name="connsiteY13" fmla="*/ 88540 h 98004"/>
                <a:gd name="connsiteX14" fmla="*/ 381 w 77939"/>
                <a:gd name="connsiteY14" fmla="*/ 93399 h 98004"/>
                <a:gd name="connsiteX15" fmla="*/ 5199 w 77939"/>
                <a:gd name="connsiteY15" fmla="*/ 98118 h 98004"/>
                <a:gd name="connsiteX16" fmla="*/ 10017 w 77939"/>
                <a:gd name="connsiteY16" fmla="*/ 95897 h 98004"/>
                <a:gd name="connsiteX17" fmla="*/ 47145 w 77939"/>
                <a:gd name="connsiteY17" fmla="*/ 56751 h 9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98004">
                  <a:moveTo>
                    <a:pt x="47145" y="56751"/>
                  </a:moveTo>
                  <a:cubicBezTo>
                    <a:pt x="54230" y="72576"/>
                    <a:pt x="62308" y="92705"/>
                    <a:pt x="63866" y="94509"/>
                  </a:cubicBezTo>
                  <a:cubicBezTo>
                    <a:pt x="66559" y="97841"/>
                    <a:pt x="69110" y="97841"/>
                    <a:pt x="71377" y="97841"/>
                  </a:cubicBezTo>
                  <a:lnTo>
                    <a:pt x="74211" y="97841"/>
                  </a:lnTo>
                  <a:cubicBezTo>
                    <a:pt x="76904" y="97841"/>
                    <a:pt x="78321" y="97841"/>
                    <a:pt x="78321" y="96175"/>
                  </a:cubicBezTo>
                  <a:cubicBezTo>
                    <a:pt x="78321" y="95481"/>
                    <a:pt x="77896" y="95065"/>
                    <a:pt x="77612" y="94787"/>
                  </a:cubicBezTo>
                  <a:cubicBezTo>
                    <a:pt x="75912" y="93260"/>
                    <a:pt x="74494" y="90067"/>
                    <a:pt x="73928" y="88818"/>
                  </a:cubicBezTo>
                  <a:lnTo>
                    <a:pt x="39351" y="8859"/>
                  </a:lnTo>
                  <a:cubicBezTo>
                    <a:pt x="38359" y="6361"/>
                    <a:pt x="35525" y="114"/>
                    <a:pt x="20504" y="114"/>
                  </a:cubicBezTo>
                  <a:cubicBezTo>
                    <a:pt x="18803" y="114"/>
                    <a:pt x="16819" y="114"/>
                    <a:pt x="16819" y="2057"/>
                  </a:cubicBezTo>
                  <a:cubicBezTo>
                    <a:pt x="16819" y="3723"/>
                    <a:pt x="18236" y="3862"/>
                    <a:pt x="18945" y="4001"/>
                  </a:cubicBezTo>
                  <a:cubicBezTo>
                    <a:pt x="21921" y="4417"/>
                    <a:pt x="24613" y="4834"/>
                    <a:pt x="28156" y="12746"/>
                  </a:cubicBezTo>
                  <a:lnTo>
                    <a:pt x="45019" y="51615"/>
                  </a:lnTo>
                  <a:lnTo>
                    <a:pt x="3215" y="88540"/>
                  </a:lnTo>
                  <a:cubicBezTo>
                    <a:pt x="1515" y="89928"/>
                    <a:pt x="381" y="91039"/>
                    <a:pt x="381" y="93399"/>
                  </a:cubicBezTo>
                  <a:cubicBezTo>
                    <a:pt x="381" y="96730"/>
                    <a:pt x="3215" y="98118"/>
                    <a:pt x="5199" y="98118"/>
                  </a:cubicBezTo>
                  <a:cubicBezTo>
                    <a:pt x="7891" y="98118"/>
                    <a:pt x="9592" y="96314"/>
                    <a:pt x="10017" y="95897"/>
                  </a:cubicBezTo>
                  <a:lnTo>
                    <a:pt x="47145" y="5675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形状 281">
              <a:extLst>
                <a:ext uri="{FF2B5EF4-FFF2-40B4-BE49-F238E27FC236}">
                  <a16:creationId xmlns:a16="http://schemas.microsoft.com/office/drawing/2014/main" id="{B8711993-8126-8E40-AF8D-D5437C6AC73F}"/>
                </a:ext>
              </a:extLst>
            </p:cNvPr>
            <p:cNvSpPr/>
            <p:nvPr>
              <p:custDataLst>
                <p:tags r:id="rId462"/>
              </p:custDataLst>
            </p:nvPr>
          </p:nvSpPr>
          <p:spPr>
            <a:xfrm>
              <a:off x="8445634" y="4601290"/>
              <a:ext cx="41601" cy="66037"/>
            </a:xfrm>
            <a:custGeom>
              <a:avLst/>
              <a:gdLst>
                <a:gd name="connsiteX0" fmla="*/ 26197 w 41601"/>
                <a:gd name="connsiteY0" fmla="*/ 3090 h 66037"/>
                <a:gd name="connsiteX1" fmla="*/ 22553 w 41601"/>
                <a:gd name="connsiteY1" fmla="*/ 115 h 66037"/>
                <a:gd name="connsiteX2" fmla="*/ 2106 w 41601"/>
                <a:gd name="connsiteY2" fmla="*/ 6461 h 66037"/>
                <a:gd name="connsiteX3" fmla="*/ 386 w 41601"/>
                <a:gd name="connsiteY3" fmla="*/ 6461 h 66037"/>
                <a:gd name="connsiteX4" fmla="*/ 386 w 41601"/>
                <a:gd name="connsiteY4" fmla="*/ 10824 h 66037"/>
                <a:gd name="connsiteX5" fmla="*/ 2106 w 41601"/>
                <a:gd name="connsiteY5" fmla="*/ 10824 h 66037"/>
                <a:gd name="connsiteX6" fmla="*/ 16885 w 41601"/>
                <a:gd name="connsiteY6" fmla="*/ 8047 h 66037"/>
                <a:gd name="connsiteX7" fmla="*/ 16885 w 41601"/>
                <a:gd name="connsiteY7" fmla="*/ 57625 h 66037"/>
                <a:gd name="connsiteX8" fmla="*/ 6155 w 41601"/>
                <a:gd name="connsiteY8" fmla="*/ 61789 h 66037"/>
                <a:gd name="connsiteX9" fmla="*/ 1094 w 41601"/>
                <a:gd name="connsiteY9" fmla="*/ 61789 h 66037"/>
                <a:gd name="connsiteX10" fmla="*/ 1094 w 41601"/>
                <a:gd name="connsiteY10" fmla="*/ 66152 h 66037"/>
                <a:gd name="connsiteX11" fmla="*/ 21541 w 41601"/>
                <a:gd name="connsiteY11" fmla="*/ 65755 h 66037"/>
                <a:gd name="connsiteX12" fmla="*/ 41987 w 41601"/>
                <a:gd name="connsiteY12" fmla="*/ 66152 h 66037"/>
                <a:gd name="connsiteX13" fmla="*/ 41987 w 41601"/>
                <a:gd name="connsiteY13" fmla="*/ 61789 h 66037"/>
                <a:gd name="connsiteX14" fmla="*/ 36926 w 41601"/>
                <a:gd name="connsiteY14" fmla="*/ 61789 h 66037"/>
                <a:gd name="connsiteX15" fmla="*/ 26197 w 41601"/>
                <a:gd name="connsiteY15" fmla="*/ 57625 h 66037"/>
                <a:gd name="connsiteX16" fmla="*/ 26197 w 41601"/>
                <a:gd name="connsiteY16" fmla="*/ 3090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601" h="66037">
                  <a:moveTo>
                    <a:pt x="26197" y="3090"/>
                  </a:moveTo>
                  <a:cubicBezTo>
                    <a:pt x="26197" y="115"/>
                    <a:pt x="25893" y="115"/>
                    <a:pt x="22553" y="115"/>
                  </a:cubicBezTo>
                  <a:cubicBezTo>
                    <a:pt x="15366" y="6461"/>
                    <a:pt x="4131" y="6461"/>
                    <a:pt x="2106" y="6461"/>
                  </a:cubicBezTo>
                  <a:lnTo>
                    <a:pt x="386" y="6461"/>
                  </a:lnTo>
                  <a:lnTo>
                    <a:pt x="386" y="10824"/>
                  </a:lnTo>
                  <a:lnTo>
                    <a:pt x="2106" y="10824"/>
                  </a:lnTo>
                  <a:cubicBezTo>
                    <a:pt x="4434" y="10824"/>
                    <a:pt x="11014" y="10526"/>
                    <a:pt x="16885" y="8047"/>
                  </a:cubicBezTo>
                  <a:lnTo>
                    <a:pt x="16885" y="57625"/>
                  </a:lnTo>
                  <a:cubicBezTo>
                    <a:pt x="16885" y="60698"/>
                    <a:pt x="16885" y="61789"/>
                    <a:pt x="6155" y="61789"/>
                  </a:cubicBezTo>
                  <a:lnTo>
                    <a:pt x="1094" y="61789"/>
                  </a:lnTo>
                  <a:lnTo>
                    <a:pt x="1094" y="66152"/>
                  </a:lnTo>
                  <a:cubicBezTo>
                    <a:pt x="6661" y="65755"/>
                    <a:pt x="15670" y="65755"/>
                    <a:pt x="21541" y="65755"/>
                  </a:cubicBezTo>
                  <a:cubicBezTo>
                    <a:pt x="27411" y="65755"/>
                    <a:pt x="36420" y="65755"/>
                    <a:pt x="41987" y="66152"/>
                  </a:cubicBezTo>
                  <a:lnTo>
                    <a:pt x="41987" y="61789"/>
                  </a:lnTo>
                  <a:lnTo>
                    <a:pt x="36926" y="61789"/>
                  </a:lnTo>
                  <a:cubicBezTo>
                    <a:pt x="26197" y="61789"/>
                    <a:pt x="26197" y="60698"/>
                    <a:pt x="26197" y="57625"/>
                  </a:cubicBezTo>
                  <a:lnTo>
                    <a:pt x="26197" y="309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形状 282">
              <a:extLst>
                <a:ext uri="{FF2B5EF4-FFF2-40B4-BE49-F238E27FC236}">
                  <a16:creationId xmlns:a16="http://schemas.microsoft.com/office/drawing/2014/main" id="{0ED4E6B3-6A7F-02C4-06D6-C817B9CE00BA}"/>
                </a:ext>
              </a:extLst>
            </p:cNvPr>
            <p:cNvSpPr/>
            <p:nvPr>
              <p:custDataLst>
                <p:tags r:id="rId463"/>
              </p:custDataLst>
            </p:nvPr>
          </p:nvSpPr>
          <p:spPr>
            <a:xfrm>
              <a:off x="8335140" y="4675258"/>
              <a:ext cx="175028" cy="7931"/>
            </a:xfrm>
            <a:custGeom>
              <a:avLst/>
              <a:gdLst>
                <a:gd name="connsiteX0" fmla="*/ 0 w 175028"/>
                <a:gd name="connsiteY0" fmla="*/ 0 h 7931"/>
                <a:gd name="connsiteX1" fmla="*/ 175029 w 175028"/>
                <a:gd name="connsiteY1" fmla="*/ 0 h 7931"/>
                <a:gd name="connsiteX2" fmla="*/ 175029 w 175028"/>
                <a:gd name="connsiteY2" fmla="*/ 7932 h 7931"/>
                <a:gd name="connsiteX3" fmla="*/ 0 w 175028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28" h="7931">
                  <a:moveTo>
                    <a:pt x="0" y="0"/>
                  </a:moveTo>
                  <a:lnTo>
                    <a:pt x="175029" y="0"/>
                  </a:lnTo>
                  <a:lnTo>
                    <a:pt x="175029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形状 283">
              <a:extLst>
                <a:ext uri="{FF2B5EF4-FFF2-40B4-BE49-F238E27FC236}">
                  <a16:creationId xmlns:a16="http://schemas.microsoft.com/office/drawing/2014/main" id="{8FF4885A-3DD3-679E-A0DC-9F87FF6D946F}"/>
                </a:ext>
              </a:extLst>
            </p:cNvPr>
            <p:cNvSpPr/>
            <p:nvPr>
              <p:custDataLst>
                <p:tags r:id="rId464"/>
              </p:custDataLst>
            </p:nvPr>
          </p:nvSpPr>
          <p:spPr>
            <a:xfrm>
              <a:off x="8391235" y="4705013"/>
              <a:ext cx="62635" cy="92174"/>
            </a:xfrm>
            <a:custGeom>
              <a:avLst/>
              <a:gdLst>
                <a:gd name="connsiteX0" fmla="*/ 63018 w 62635"/>
                <a:gd name="connsiteY0" fmla="*/ 67031 h 92174"/>
                <a:gd name="connsiteX1" fmla="*/ 58200 w 62635"/>
                <a:gd name="connsiteY1" fmla="*/ 67031 h 92174"/>
                <a:gd name="connsiteX2" fmla="*/ 54516 w 62635"/>
                <a:gd name="connsiteY2" fmla="*/ 79663 h 92174"/>
                <a:gd name="connsiteX3" fmla="*/ 40487 w 62635"/>
                <a:gd name="connsiteY3" fmla="*/ 80496 h 92174"/>
                <a:gd name="connsiteX4" fmla="*/ 14412 w 62635"/>
                <a:gd name="connsiteY4" fmla="*/ 80496 h 92174"/>
                <a:gd name="connsiteX5" fmla="*/ 42754 w 62635"/>
                <a:gd name="connsiteY5" fmla="*/ 57175 h 92174"/>
                <a:gd name="connsiteX6" fmla="*/ 63018 w 62635"/>
                <a:gd name="connsiteY6" fmla="*/ 27191 h 92174"/>
                <a:gd name="connsiteX7" fmla="*/ 29859 w 62635"/>
                <a:gd name="connsiteY7" fmla="*/ 121 h 92174"/>
                <a:gd name="connsiteX8" fmla="*/ 383 w 62635"/>
                <a:gd name="connsiteY8" fmla="*/ 24970 h 92174"/>
                <a:gd name="connsiteX9" fmla="*/ 7894 w 62635"/>
                <a:gd name="connsiteY9" fmla="*/ 32743 h 92174"/>
                <a:gd name="connsiteX10" fmla="*/ 15404 w 62635"/>
                <a:gd name="connsiteY10" fmla="*/ 25386 h 92174"/>
                <a:gd name="connsiteX11" fmla="*/ 7044 w 62635"/>
                <a:gd name="connsiteY11" fmla="*/ 18029 h 92174"/>
                <a:gd name="connsiteX12" fmla="*/ 27733 w 62635"/>
                <a:gd name="connsiteY12" fmla="*/ 5119 h 92174"/>
                <a:gd name="connsiteX13" fmla="*/ 49273 w 62635"/>
                <a:gd name="connsiteY13" fmla="*/ 27191 h 92174"/>
                <a:gd name="connsiteX14" fmla="*/ 35952 w 62635"/>
                <a:gd name="connsiteY14" fmla="*/ 53843 h 92174"/>
                <a:gd name="connsiteX15" fmla="*/ 1800 w 62635"/>
                <a:gd name="connsiteY15" fmla="*/ 86882 h 92174"/>
                <a:gd name="connsiteX16" fmla="*/ 383 w 62635"/>
                <a:gd name="connsiteY16" fmla="*/ 92296 h 92174"/>
                <a:gd name="connsiteX17" fmla="*/ 58767 w 62635"/>
                <a:gd name="connsiteY17" fmla="*/ 92296 h 92174"/>
                <a:gd name="connsiteX18" fmla="*/ 63018 w 62635"/>
                <a:gd name="connsiteY18" fmla="*/ 67031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3018" y="67031"/>
                  </a:moveTo>
                  <a:lnTo>
                    <a:pt x="58200" y="67031"/>
                  </a:lnTo>
                  <a:cubicBezTo>
                    <a:pt x="57775" y="70085"/>
                    <a:pt x="56358" y="78275"/>
                    <a:pt x="54516" y="79663"/>
                  </a:cubicBezTo>
                  <a:cubicBezTo>
                    <a:pt x="53382" y="80496"/>
                    <a:pt x="42471" y="80496"/>
                    <a:pt x="40487" y="80496"/>
                  </a:cubicBezTo>
                  <a:lnTo>
                    <a:pt x="14412" y="80496"/>
                  </a:lnTo>
                  <a:cubicBezTo>
                    <a:pt x="29292" y="67586"/>
                    <a:pt x="34252" y="63699"/>
                    <a:pt x="42754" y="57175"/>
                  </a:cubicBezTo>
                  <a:cubicBezTo>
                    <a:pt x="53241" y="48985"/>
                    <a:pt x="63018" y="40378"/>
                    <a:pt x="63018" y="27191"/>
                  </a:cubicBezTo>
                  <a:cubicBezTo>
                    <a:pt x="63018" y="10394"/>
                    <a:pt x="47997" y="121"/>
                    <a:pt x="29859" y="121"/>
                  </a:cubicBezTo>
                  <a:cubicBezTo>
                    <a:pt x="12287" y="121"/>
                    <a:pt x="383" y="12199"/>
                    <a:pt x="383" y="24970"/>
                  </a:cubicBezTo>
                  <a:cubicBezTo>
                    <a:pt x="383" y="32049"/>
                    <a:pt x="6477" y="32743"/>
                    <a:pt x="7894" y="32743"/>
                  </a:cubicBezTo>
                  <a:cubicBezTo>
                    <a:pt x="11295" y="32743"/>
                    <a:pt x="15404" y="30383"/>
                    <a:pt x="15404" y="25386"/>
                  </a:cubicBezTo>
                  <a:cubicBezTo>
                    <a:pt x="15404" y="22887"/>
                    <a:pt x="14412" y="18029"/>
                    <a:pt x="7044" y="18029"/>
                  </a:cubicBezTo>
                  <a:cubicBezTo>
                    <a:pt x="11437" y="8173"/>
                    <a:pt x="21073" y="5119"/>
                    <a:pt x="27733" y="5119"/>
                  </a:cubicBezTo>
                  <a:cubicBezTo>
                    <a:pt x="41904" y="5119"/>
                    <a:pt x="49273" y="15947"/>
                    <a:pt x="49273" y="27191"/>
                  </a:cubicBezTo>
                  <a:cubicBezTo>
                    <a:pt x="49273" y="39268"/>
                    <a:pt x="40487" y="48846"/>
                    <a:pt x="35952" y="53843"/>
                  </a:cubicBezTo>
                  <a:lnTo>
                    <a:pt x="1800" y="86882"/>
                  </a:lnTo>
                  <a:cubicBezTo>
                    <a:pt x="383" y="88131"/>
                    <a:pt x="383" y="88409"/>
                    <a:pt x="383" y="92296"/>
                  </a:cubicBezTo>
                  <a:lnTo>
                    <a:pt x="58767" y="92296"/>
                  </a:lnTo>
                  <a:lnTo>
                    <a:pt x="63018" y="6703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形状 284">
              <a:extLst>
                <a:ext uri="{FF2B5EF4-FFF2-40B4-BE49-F238E27FC236}">
                  <a16:creationId xmlns:a16="http://schemas.microsoft.com/office/drawing/2014/main" id="{4029F72D-8B36-D938-C975-FE96F2F51449}"/>
                </a:ext>
              </a:extLst>
            </p:cNvPr>
            <p:cNvSpPr/>
            <p:nvPr>
              <p:custDataLst>
                <p:tags r:id="rId465"/>
              </p:custDataLst>
            </p:nvPr>
          </p:nvSpPr>
          <p:spPr>
            <a:xfrm>
              <a:off x="8596250" y="4675258"/>
              <a:ext cx="123691" cy="7932"/>
            </a:xfrm>
            <a:custGeom>
              <a:avLst/>
              <a:gdLst>
                <a:gd name="connsiteX0" fmla="*/ 116999 w 123691"/>
                <a:gd name="connsiteY0" fmla="*/ 8050 h 7932"/>
                <a:gd name="connsiteX1" fmla="*/ 124084 w 123691"/>
                <a:gd name="connsiteY1" fmla="*/ 4084 h 7932"/>
                <a:gd name="connsiteX2" fmla="*/ 116999 w 123691"/>
                <a:gd name="connsiteY2" fmla="*/ 118 h 7932"/>
                <a:gd name="connsiteX3" fmla="*/ 7478 w 123691"/>
                <a:gd name="connsiteY3" fmla="*/ 118 h 7932"/>
                <a:gd name="connsiteX4" fmla="*/ 393 w 123691"/>
                <a:gd name="connsiteY4" fmla="*/ 4084 h 7932"/>
                <a:gd name="connsiteX5" fmla="*/ 7478 w 123691"/>
                <a:gd name="connsiteY5" fmla="*/ 8050 h 7932"/>
                <a:gd name="connsiteX6" fmla="*/ 116999 w 123691"/>
                <a:gd name="connsiteY6" fmla="*/ 8050 h 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7932">
                  <a:moveTo>
                    <a:pt x="116999" y="8050"/>
                  </a:moveTo>
                  <a:cubicBezTo>
                    <a:pt x="120440" y="8050"/>
                    <a:pt x="124084" y="8050"/>
                    <a:pt x="124084" y="4084"/>
                  </a:cubicBezTo>
                  <a:cubicBezTo>
                    <a:pt x="124084" y="118"/>
                    <a:pt x="120440" y="118"/>
                    <a:pt x="116999" y="118"/>
                  </a:cubicBezTo>
                  <a:lnTo>
                    <a:pt x="7478" y="118"/>
                  </a:lnTo>
                  <a:cubicBezTo>
                    <a:pt x="4037" y="118"/>
                    <a:pt x="393" y="118"/>
                    <a:pt x="393" y="4084"/>
                  </a:cubicBezTo>
                  <a:cubicBezTo>
                    <a:pt x="393" y="8050"/>
                    <a:pt x="4037" y="8050"/>
                    <a:pt x="7478" y="8050"/>
                  </a:cubicBezTo>
                  <a:lnTo>
                    <a:pt x="116999" y="8050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形状 285">
              <a:extLst>
                <a:ext uri="{FF2B5EF4-FFF2-40B4-BE49-F238E27FC236}">
                  <a16:creationId xmlns:a16="http://schemas.microsoft.com/office/drawing/2014/main" id="{8D18F796-18A5-3BE3-357E-05B6FD91ED53}"/>
                </a:ext>
              </a:extLst>
            </p:cNvPr>
            <p:cNvSpPr/>
            <p:nvPr>
              <p:custDataLst>
                <p:tags r:id="rId466"/>
              </p:custDataLst>
            </p:nvPr>
          </p:nvSpPr>
          <p:spPr>
            <a:xfrm>
              <a:off x="8916693" y="4551157"/>
              <a:ext cx="77939" cy="98004"/>
            </a:xfrm>
            <a:custGeom>
              <a:avLst/>
              <a:gdLst>
                <a:gd name="connsiteX0" fmla="*/ 47173 w 77939"/>
                <a:gd name="connsiteY0" fmla="*/ 56751 h 98004"/>
                <a:gd name="connsiteX1" fmla="*/ 63894 w 77939"/>
                <a:gd name="connsiteY1" fmla="*/ 94509 h 98004"/>
                <a:gd name="connsiteX2" fmla="*/ 71405 w 77939"/>
                <a:gd name="connsiteY2" fmla="*/ 97841 h 98004"/>
                <a:gd name="connsiteX3" fmla="*/ 74239 w 77939"/>
                <a:gd name="connsiteY3" fmla="*/ 97841 h 98004"/>
                <a:gd name="connsiteX4" fmla="*/ 78349 w 77939"/>
                <a:gd name="connsiteY4" fmla="*/ 96175 h 98004"/>
                <a:gd name="connsiteX5" fmla="*/ 77640 w 77939"/>
                <a:gd name="connsiteY5" fmla="*/ 94787 h 98004"/>
                <a:gd name="connsiteX6" fmla="*/ 73956 w 77939"/>
                <a:gd name="connsiteY6" fmla="*/ 88818 h 98004"/>
                <a:gd name="connsiteX7" fmla="*/ 39379 w 77939"/>
                <a:gd name="connsiteY7" fmla="*/ 8859 h 98004"/>
                <a:gd name="connsiteX8" fmla="*/ 20532 w 77939"/>
                <a:gd name="connsiteY8" fmla="*/ 114 h 98004"/>
                <a:gd name="connsiteX9" fmla="*/ 16847 w 77939"/>
                <a:gd name="connsiteY9" fmla="*/ 2057 h 98004"/>
                <a:gd name="connsiteX10" fmla="*/ 18973 w 77939"/>
                <a:gd name="connsiteY10" fmla="*/ 4001 h 98004"/>
                <a:gd name="connsiteX11" fmla="*/ 28184 w 77939"/>
                <a:gd name="connsiteY11" fmla="*/ 12746 h 98004"/>
                <a:gd name="connsiteX12" fmla="*/ 45047 w 77939"/>
                <a:gd name="connsiteY12" fmla="*/ 51615 h 98004"/>
                <a:gd name="connsiteX13" fmla="*/ 3243 w 77939"/>
                <a:gd name="connsiteY13" fmla="*/ 88540 h 98004"/>
                <a:gd name="connsiteX14" fmla="*/ 409 w 77939"/>
                <a:gd name="connsiteY14" fmla="*/ 93399 h 98004"/>
                <a:gd name="connsiteX15" fmla="*/ 5227 w 77939"/>
                <a:gd name="connsiteY15" fmla="*/ 98118 h 98004"/>
                <a:gd name="connsiteX16" fmla="*/ 10045 w 77939"/>
                <a:gd name="connsiteY16" fmla="*/ 95897 h 98004"/>
                <a:gd name="connsiteX17" fmla="*/ 47173 w 77939"/>
                <a:gd name="connsiteY17" fmla="*/ 56751 h 9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98004">
                  <a:moveTo>
                    <a:pt x="47173" y="56751"/>
                  </a:moveTo>
                  <a:cubicBezTo>
                    <a:pt x="54258" y="72576"/>
                    <a:pt x="62336" y="92705"/>
                    <a:pt x="63894" y="94509"/>
                  </a:cubicBezTo>
                  <a:cubicBezTo>
                    <a:pt x="66587" y="97841"/>
                    <a:pt x="69138" y="97841"/>
                    <a:pt x="71405" y="97841"/>
                  </a:cubicBezTo>
                  <a:lnTo>
                    <a:pt x="74239" y="97841"/>
                  </a:lnTo>
                  <a:cubicBezTo>
                    <a:pt x="76932" y="97841"/>
                    <a:pt x="78349" y="97841"/>
                    <a:pt x="78349" y="96175"/>
                  </a:cubicBezTo>
                  <a:cubicBezTo>
                    <a:pt x="78349" y="95481"/>
                    <a:pt x="77924" y="95065"/>
                    <a:pt x="77640" y="94787"/>
                  </a:cubicBezTo>
                  <a:cubicBezTo>
                    <a:pt x="75940" y="93260"/>
                    <a:pt x="74523" y="90067"/>
                    <a:pt x="73956" y="88818"/>
                  </a:cubicBezTo>
                  <a:lnTo>
                    <a:pt x="39379" y="8859"/>
                  </a:lnTo>
                  <a:cubicBezTo>
                    <a:pt x="38387" y="6361"/>
                    <a:pt x="35553" y="114"/>
                    <a:pt x="20532" y="114"/>
                  </a:cubicBezTo>
                  <a:cubicBezTo>
                    <a:pt x="18831" y="114"/>
                    <a:pt x="16847" y="114"/>
                    <a:pt x="16847" y="2057"/>
                  </a:cubicBezTo>
                  <a:cubicBezTo>
                    <a:pt x="16847" y="3723"/>
                    <a:pt x="18264" y="3862"/>
                    <a:pt x="18973" y="4001"/>
                  </a:cubicBezTo>
                  <a:cubicBezTo>
                    <a:pt x="21949" y="4417"/>
                    <a:pt x="24641" y="4834"/>
                    <a:pt x="28184" y="12746"/>
                  </a:cubicBezTo>
                  <a:lnTo>
                    <a:pt x="45047" y="51615"/>
                  </a:lnTo>
                  <a:lnTo>
                    <a:pt x="3243" y="88540"/>
                  </a:lnTo>
                  <a:cubicBezTo>
                    <a:pt x="1543" y="89928"/>
                    <a:pt x="409" y="91039"/>
                    <a:pt x="409" y="93399"/>
                  </a:cubicBezTo>
                  <a:cubicBezTo>
                    <a:pt x="409" y="96730"/>
                    <a:pt x="3243" y="98118"/>
                    <a:pt x="5227" y="98118"/>
                  </a:cubicBezTo>
                  <a:cubicBezTo>
                    <a:pt x="7920" y="98118"/>
                    <a:pt x="9620" y="96314"/>
                    <a:pt x="10045" y="95897"/>
                  </a:cubicBezTo>
                  <a:lnTo>
                    <a:pt x="47173" y="5675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形状 286">
              <a:extLst>
                <a:ext uri="{FF2B5EF4-FFF2-40B4-BE49-F238E27FC236}">
                  <a16:creationId xmlns:a16="http://schemas.microsoft.com/office/drawing/2014/main" id="{445115B2-05D5-B311-22A0-3E0E73078ED2}"/>
                </a:ext>
              </a:extLst>
            </p:cNvPr>
            <p:cNvSpPr/>
            <p:nvPr>
              <p:custDataLst>
                <p:tags r:id="rId467"/>
              </p:custDataLst>
            </p:nvPr>
          </p:nvSpPr>
          <p:spPr>
            <a:xfrm>
              <a:off x="9011437" y="4601290"/>
              <a:ext cx="50407" cy="66037"/>
            </a:xfrm>
            <a:custGeom>
              <a:avLst/>
              <a:gdLst>
                <a:gd name="connsiteX0" fmla="*/ 50822 w 50407"/>
                <a:gd name="connsiteY0" fmla="*/ 47015 h 66037"/>
                <a:gd name="connsiteX1" fmla="*/ 46570 w 50407"/>
                <a:gd name="connsiteY1" fmla="*/ 47015 h 66037"/>
                <a:gd name="connsiteX2" fmla="*/ 43635 w 50407"/>
                <a:gd name="connsiteY2" fmla="*/ 56038 h 66037"/>
                <a:gd name="connsiteX3" fmla="*/ 32804 w 50407"/>
                <a:gd name="connsiteY3" fmla="*/ 56633 h 66037"/>
                <a:gd name="connsiteX4" fmla="*/ 12965 w 50407"/>
                <a:gd name="connsiteY4" fmla="*/ 56633 h 66037"/>
                <a:gd name="connsiteX5" fmla="*/ 33209 w 50407"/>
                <a:gd name="connsiteY5" fmla="*/ 42256 h 66037"/>
                <a:gd name="connsiteX6" fmla="*/ 50822 w 50407"/>
                <a:gd name="connsiteY6" fmla="*/ 19847 h 66037"/>
                <a:gd name="connsiteX7" fmla="*/ 24099 w 50407"/>
                <a:gd name="connsiteY7" fmla="*/ 115 h 66037"/>
                <a:gd name="connsiteX8" fmla="*/ 414 w 50407"/>
                <a:gd name="connsiteY8" fmla="*/ 17566 h 66037"/>
                <a:gd name="connsiteX9" fmla="*/ 6285 w 50407"/>
                <a:gd name="connsiteY9" fmla="*/ 23615 h 66037"/>
                <a:gd name="connsiteX10" fmla="*/ 12257 w 50407"/>
                <a:gd name="connsiteY10" fmla="*/ 17764 h 66037"/>
                <a:gd name="connsiteX11" fmla="*/ 6487 w 50407"/>
                <a:gd name="connsiteY11" fmla="*/ 11914 h 66037"/>
                <a:gd name="connsiteX12" fmla="*/ 21974 w 50407"/>
                <a:gd name="connsiteY12" fmla="*/ 4478 h 66037"/>
                <a:gd name="connsiteX13" fmla="*/ 39991 w 50407"/>
                <a:gd name="connsiteY13" fmla="*/ 19946 h 66037"/>
                <a:gd name="connsiteX14" fmla="*/ 26326 w 50407"/>
                <a:gd name="connsiteY14" fmla="*/ 41066 h 66037"/>
                <a:gd name="connsiteX15" fmla="*/ 1628 w 50407"/>
                <a:gd name="connsiteY15" fmla="*/ 61591 h 66037"/>
                <a:gd name="connsiteX16" fmla="*/ 414 w 50407"/>
                <a:gd name="connsiteY16" fmla="*/ 63177 h 66037"/>
                <a:gd name="connsiteX17" fmla="*/ 414 w 50407"/>
                <a:gd name="connsiteY17" fmla="*/ 66152 h 66037"/>
                <a:gd name="connsiteX18" fmla="*/ 47481 w 50407"/>
                <a:gd name="connsiteY18" fmla="*/ 66152 h 66037"/>
                <a:gd name="connsiteX19" fmla="*/ 50822 w 50407"/>
                <a:gd name="connsiteY19" fmla="*/ 47015 h 6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6037">
                  <a:moveTo>
                    <a:pt x="50822" y="47015"/>
                  </a:moveTo>
                  <a:lnTo>
                    <a:pt x="46570" y="47015"/>
                  </a:lnTo>
                  <a:cubicBezTo>
                    <a:pt x="46267" y="48899"/>
                    <a:pt x="45254" y="55047"/>
                    <a:pt x="43635" y="56038"/>
                  </a:cubicBezTo>
                  <a:cubicBezTo>
                    <a:pt x="42825" y="56633"/>
                    <a:pt x="34323" y="56633"/>
                    <a:pt x="32804" y="56633"/>
                  </a:cubicBezTo>
                  <a:lnTo>
                    <a:pt x="12965" y="56633"/>
                  </a:lnTo>
                  <a:cubicBezTo>
                    <a:pt x="19646" y="51775"/>
                    <a:pt x="27136" y="46222"/>
                    <a:pt x="33209" y="42256"/>
                  </a:cubicBezTo>
                  <a:cubicBezTo>
                    <a:pt x="42319" y="36108"/>
                    <a:pt x="50822" y="30357"/>
                    <a:pt x="50822" y="19847"/>
                  </a:cubicBezTo>
                  <a:cubicBezTo>
                    <a:pt x="50822" y="7155"/>
                    <a:pt x="38574" y="115"/>
                    <a:pt x="24099" y="115"/>
                  </a:cubicBezTo>
                  <a:cubicBezTo>
                    <a:pt x="10435" y="115"/>
                    <a:pt x="414" y="7849"/>
                    <a:pt x="414" y="17566"/>
                  </a:cubicBezTo>
                  <a:cubicBezTo>
                    <a:pt x="414" y="22722"/>
                    <a:pt x="4867" y="23615"/>
                    <a:pt x="6285" y="23615"/>
                  </a:cubicBezTo>
                  <a:cubicBezTo>
                    <a:pt x="9017" y="23615"/>
                    <a:pt x="12257" y="21830"/>
                    <a:pt x="12257" y="17764"/>
                  </a:cubicBezTo>
                  <a:cubicBezTo>
                    <a:pt x="12257" y="14195"/>
                    <a:pt x="9625" y="12212"/>
                    <a:pt x="6487" y="11914"/>
                  </a:cubicBezTo>
                  <a:cubicBezTo>
                    <a:pt x="9321" y="7452"/>
                    <a:pt x="15192" y="4478"/>
                    <a:pt x="21974" y="4478"/>
                  </a:cubicBezTo>
                  <a:cubicBezTo>
                    <a:pt x="31792" y="4478"/>
                    <a:pt x="39991" y="10229"/>
                    <a:pt x="39991" y="19946"/>
                  </a:cubicBezTo>
                  <a:cubicBezTo>
                    <a:pt x="39991" y="28275"/>
                    <a:pt x="34120" y="34621"/>
                    <a:pt x="26326" y="41066"/>
                  </a:cubicBezTo>
                  <a:lnTo>
                    <a:pt x="1628" y="61591"/>
                  </a:lnTo>
                  <a:cubicBezTo>
                    <a:pt x="616" y="62483"/>
                    <a:pt x="515" y="62483"/>
                    <a:pt x="414" y="63177"/>
                  </a:cubicBezTo>
                  <a:lnTo>
                    <a:pt x="414" y="66152"/>
                  </a:lnTo>
                  <a:lnTo>
                    <a:pt x="47481" y="66152"/>
                  </a:lnTo>
                  <a:lnTo>
                    <a:pt x="50822" y="4701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形状 287">
              <a:extLst>
                <a:ext uri="{FF2B5EF4-FFF2-40B4-BE49-F238E27FC236}">
                  <a16:creationId xmlns:a16="http://schemas.microsoft.com/office/drawing/2014/main" id="{76EBB440-3F34-0AC2-B222-B95106ED29A9}"/>
                </a:ext>
              </a:extLst>
            </p:cNvPr>
            <p:cNvSpPr/>
            <p:nvPr>
              <p:custDataLst>
                <p:tags r:id="rId468"/>
              </p:custDataLst>
            </p:nvPr>
          </p:nvSpPr>
          <p:spPr>
            <a:xfrm>
              <a:off x="8806181" y="4675258"/>
              <a:ext cx="375079" cy="7931"/>
            </a:xfrm>
            <a:custGeom>
              <a:avLst/>
              <a:gdLst>
                <a:gd name="connsiteX0" fmla="*/ 0 w 375079"/>
                <a:gd name="connsiteY0" fmla="*/ 0 h 7931"/>
                <a:gd name="connsiteX1" fmla="*/ 375080 w 375079"/>
                <a:gd name="connsiteY1" fmla="*/ 0 h 7931"/>
                <a:gd name="connsiteX2" fmla="*/ 375080 w 375079"/>
                <a:gd name="connsiteY2" fmla="*/ 7932 h 7931"/>
                <a:gd name="connsiteX3" fmla="*/ 0 w 375079"/>
                <a:gd name="connsiteY3" fmla="*/ 7932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79" h="7931">
                  <a:moveTo>
                    <a:pt x="0" y="0"/>
                  </a:moveTo>
                  <a:lnTo>
                    <a:pt x="375080" y="0"/>
                  </a:lnTo>
                  <a:lnTo>
                    <a:pt x="375080" y="7932"/>
                  </a:lnTo>
                  <a:lnTo>
                    <a:pt x="0" y="79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形状 288">
              <a:extLst>
                <a:ext uri="{FF2B5EF4-FFF2-40B4-BE49-F238E27FC236}">
                  <a16:creationId xmlns:a16="http://schemas.microsoft.com/office/drawing/2014/main" id="{716F2195-40D6-AE9E-9C44-46CCB398DE3C}"/>
                </a:ext>
              </a:extLst>
            </p:cNvPr>
            <p:cNvSpPr/>
            <p:nvPr>
              <p:custDataLst>
                <p:tags r:id="rId469"/>
              </p:custDataLst>
            </p:nvPr>
          </p:nvSpPr>
          <p:spPr>
            <a:xfrm>
              <a:off x="8811707" y="4726025"/>
              <a:ext cx="69437" cy="93562"/>
            </a:xfrm>
            <a:custGeom>
              <a:avLst/>
              <a:gdLst>
                <a:gd name="connsiteX0" fmla="*/ 69841 w 69437"/>
                <a:gd name="connsiteY0" fmla="*/ 70919 h 93562"/>
                <a:gd name="connsiteX1" fmla="*/ 69841 w 69437"/>
                <a:gd name="connsiteY1" fmla="*/ 65922 h 93562"/>
                <a:gd name="connsiteX2" fmla="*/ 54112 w 69437"/>
                <a:gd name="connsiteY2" fmla="*/ 65922 h 93562"/>
                <a:gd name="connsiteX3" fmla="*/ 54112 w 69437"/>
                <a:gd name="connsiteY3" fmla="*/ 4009 h 93562"/>
                <a:gd name="connsiteX4" fmla="*/ 50994 w 69437"/>
                <a:gd name="connsiteY4" fmla="*/ 123 h 93562"/>
                <a:gd name="connsiteX5" fmla="*/ 47310 w 69437"/>
                <a:gd name="connsiteY5" fmla="*/ 2066 h 93562"/>
                <a:gd name="connsiteX6" fmla="*/ 404 w 69437"/>
                <a:gd name="connsiteY6" fmla="*/ 65922 h 93562"/>
                <a:gd name="connsiteX7" fmla="*/ 404 w 69437"/>
                <a:gd name="connsiteY7" fmla="*/ 70919 h 93562"/>
                <a:gd name="connsiteX8" fmla="*/ 42066 w 69437"/>
                <a:gd name="connsiteY8" fmla="*/ 70919 h 93562"/>
                <a:gd name="connsiteX9" fmla="*/ 42066 w 69437"/>
                <a:gd name="connsiteY9" fmla="*/ 82302 h 93562"/>
                <a:gd name="connsiteX10" fmla="*/ 30588 w 69437"/>
                <a:gd name="connsiteY10" fmla="*/ 88688 h 93562"/>
                <a:gd name="connsiteX11" fmla="*/ 26762 w 69437"/>
                <a:gd name="connsiteY11" fmla="*/ 88688 h 93562"/>
                <a:gd name="connsiteX12" fmla="*/ 26762 w 69437"/>
                <a:gd name="connsiteY12" fmla="*/ 93685 h 93562"/>
                <a:gd name="connsiteX13" fmla="*/ 48018 w 69437"/>
                <a:gd name="connsiteY13" fmla="*/ 93130 h 93562"/>
                <a:gd name="connsiteX14" fmla="*/ 69416 w 69437"/>
                <a:gd name="connsiteY14" fmla="*/ 93685 h 93562"/>
                <a:gd name="connsiteX15" fmla="*/ 69416 w 69437"/>
                <a:gd name="connsiteY15" fmla="*/ 88688 h 93562"/>
                <a:gd name="connsiteX16" fmla="*/ 65590 w 69437"/>
                <a:gd name="connsiteY16" fmla="*/ 88688 h 93562"/>
                <a:gd name="connsiteX17" fmla="*/ 54112 w 69437"/>
                <a:gd name="connsiteY17" fmla="*/ 82302 h 93562"/>
                <a:gd name="connsiteX18" fmla="*/ 54112 w 69437"/>
                <a:gd name="connsiteY18" fmla="*/ 70919 h 93562"/>
                <a:gd name="connsiteX19" fmla="*/ 69841 w 69437"/>
                <a:gd name="connsiteY19" fmla="*/ 70919 h 93562"/>
                <a:gd name="connsiteX20" fmla="*/ 43058 w 69437"/>
                <a:gd name="connsiteY20" fmla="*/ 15115 h 93562"/>
                <a:gd name="connsiteX21" fmla="*/ 43058 w 69437"/>
                <a:gd name="connsiteY21" fmla="*/ 65922 h 93562"/>
                <a:gd name="connsiteX22" fmla="*/ 5647 w 69437"/>
                <a:gd name="connsiteY22" fmla="*/ 65922 h 93562"/>
                <a:gd name="connsiteX23" fmla="*/ 43058 w 69437"/>
                <a:gd name="connsiteY23" fmla="*/ 15115 h 9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3562">
                  <a:moveTo>
                    <a:pt x="69841" y="70919"/>
                  </a:moveTo>
                  <a:lnTo>
                    <a:pt x="69841" y="65922"/>
                  </a:lnTo>
                  <a:lnTo>
                    <a:pt x="54112" y="65922"/>
                  </a:lnTo>
                  <a:lnTo>
                    <a:pt x="54112" y="4009"/>
                  </a:lnTo>
                  <a:cubicBezTo>
                    <a:pt x="54112" y="1094"/>
                    <a:pt x="54112" y="123"/>
                    <a:pt x="50994" y="123"/>
                  </a:cubicBezTo>
                  <a:cubicBezTo>
                    <a:pt x="49294" y="123"/>
                    <a:pt x="48727" y="123"/>
                    <a:pt x="47310" y="2066"/>
                  </a:cubicBezTo>
                  <a:lnTo>
                    <a:pt x="404" y="65922"/>
                  </a:lnTo>
                  <a:lnTo>
                    <a:pt x="404" y="70919"/>
                  </a:lnTo>
                  <a:lnTo>
                    <a:pt x="42066" y="70919"/>
                  </a:lnTo>
                  <a:lnTo>
                    <a:pt x="42066" y="82302"/>
                  </a:lnTo>
                  <a:cubicBezTo>
                    <a:pt x="42066" y="87022"/>
                    <a:pt x="42066" y="88688"/>
                    <a:pt x="30588" y="88688"/>
                  </a:cubicBezTo>
                  <a:lnTo>
                    <a:pt x="26762" y="88688"/>
                  </a:lnTo>
                  <a:lnTo>
                    <a:pt x="26762" y="93685"/>
                  </a:lnTo>
                  <a:cubicBezTo>
                    <a:pt x="33847" y="93407"/>
                    <a:pt x="42917" y="93130"/>
                    <a:pt x="48018" y="93130"/>
                  </a:cubicBezTo>
                  <a:cubicBezTo>
                    <a:pt x="53261" y="93130"/>
                    <a:pt x="62331" y="93407"/>
                    <a:pt x="69416" y="93685"/>
                  </a:cubicBezTo>
                  <a:lnTo>
                    <a:pt x="69416" y="88688"/>
                  </a:lnTo>
                  <a:lnTo>
                    <a:pt x="65590" y="88688"/>
                  </a:lnTo>
                  <a:cubicBezTo>
                    <a:pt x="54112" y="88688"/>
                    <a:pt x="54112" y="87022"/>
                    <a:pt x="54112" y="82302"/>
                  </a:cubicBezTo>
                  <a:lnTo>
                    <a:pt x="54112" y="70919"/>
                  </a:lnTo>
                  <a:lnTo>
                    <a:pt x="69841" y="70919"/>
                  </a:lnTo>
                  <a:close/>
                  <a:moveTo>
                    <a:pt x="43058" y="15115"/>
                  </a:moveTo>
                  <a:lnTo>
                    <a:pt x="43058" y="65922"/>
                  </a:lnTo>
                  <a:lnTo>
                    <a:pt x="5647" y="65922"/>
                  </a:lnTo>
                  <a:lnTo>
                    <a:pt x="43058" y="1511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形状 289">
              <a:extLst>
                <a:ext uri="{FF2B5EF4-FFF2-40B4-BE49-F238E27FC236}">
                  <a16:creationId xmlns:a16="http://schemas.microsoft.com/office/drawing/2014/main" id="{51CFBEAE-5493-01B1-1D14-95888EE4E14A}"/>
                </a:ext>
              </a:extLst>
            </p:cNvPr>
            <p:cNvSpPr/>
            <p:nvPr>
              <p:custDataLst>
                <p:tags r:id="rId470"/>
              </p:custDataLst>
            </p:nvPr>
          </p:nvSpPr>
          <p:spPr>
            <a:xfrm>
              <a:off x="8900197" y="4697805"/>
              <a:ext cx="123003" cy="138816"/>
            </a:xfrm>
            <a:custGeom>
              <a:avLst/>
              <a:gdLst>
                <a:gd name="connsiteX0" fmla="*/ 49864 w 123003"/>
                <a:gd name="connsiteY0" fmla="*/ 123802 h 138816"/>
                <a:gd name="connsiteX1" fmla="*/ 22089 w 123003"/>
                <a:gd name="connsiteY1" fmla="*/ 69803 h 138816"/>
                <a:gd name="connsiteX2" fmla="*/ 19822 w 123003"/>
                <a:gd name="connsiteY2" fmla="*/ 67582 h 138816"/>
                <a:gd name="connsiteX3" fmla="*/ 17555 w 123003"/>
                <a:gd name="connsiteY3" fmla="*/ 68692 h 138816"/>
                <a:gd name="connsiteX4" fmla="*/ 2392 w 123003"/>
                <a:gd name="connsiteY4" fmla="*/ 78548 h 138816"/>
                <a:gd name="connsiteX5" fmla="*/ 408 w 123003"/>
                <a:gd name="connsiteY5" fmla="*/ 80908 h 138816"/>
                <a:gd name="connsiteX6" fmla="*/ 2392 w 123003"/>
                <a:gd name="connsiteY6" fmla="*/ 82852 h 138816"/>
                <a:gd name="connsiteX7" fmla="*/ 5084 w 123003"/>
                <a:gd name="connsiteY7" fmla="*/ 81602 h 138816"/>
                <a:gd name="connsiteX8" fmla="*/ 12453 w 123003"/>
                <a:gd name="connsiteY8" fmla="*/ 76605 h 138816"/>
                <a:gd name="connsiteX9" fmla="*/ 43487 w 123003"/>
                <a:gd name="connsiteY9" fmla="*/ 136574 h 138816"/>
                <a:gd name="connsiteX10" fmla="*/ 46747 w 123003"/>
                <a:gd name="connsiteY10" fmla="*/ 138933 h 138816"/>
                <a:gd name="connsiteX11" fmla="*/ 50998 w 123003"/>
                <a:gd name="connsiteY11" fmla="*/ 136296 h 138816"/>
                <a:gd name="connsiteX12" fmla="*/ 122277 w 123003"/>
                <a:gd name="connsiteY12" fmla="*/ 6364 h 138816"/>
                <a:gd name="connsiteX13" fmla="*/ 123411 w 123003"/>
                <a:gd name="connsiteY13" fmla="*/ 3587 h 138816"/>
                <a:gd name="connsiteX14" fmla="*/ 120010 w 123003"/>
                <a:gd name="connsiteY14" fmla="*/ 117 h 138816"/>
                <a:gd name="connsiteX15" fmla="*/ 116326 w 123003"/>
                <a:gd name="connsiteY15" fmla="*/ 3032 h 138816"/>
                <a:gd name="connsiteX16" fmla="*/ 49864 w 123003"/>
                <a:gd name="connsiteY16" fmla="*/ 123802 h 13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38816">
                  <a:moveTo>
                    <a:pt x="49864" y="123802"/>
                  </a:moveTo>
                  <a:lnTo>
                    <a:pt x="22089" y="69803"/>
                  </a:lnTo>
                  <a:cubicBezTo>
                    <a:pt x="21381" y="68415"/>
                    <a:pt x="20956" y="67582"/>
                    <a:pt x="19822" y="67582"/>
                  </a:cubicBezTo>
                  <a:cubicBezTo>
                    <a:pt x="19255" y="67582"/>
                    <a:pt x="18972" y="67582"/>
                    <a:pt x="17555" y="68692"/>
                  </a:cubicBezTo>
                  <a:lnTo>
                    <a:pt x="2392" y="78548"/>
                  </a:lnTo>
                  <a:cubicBezTo>
                    <a:pt x="408" y="79798"/>
                    <a:pt x="408" y="80492"/>
                    <a:pt x="408" y="80908"/>
                  </a:cubicBezTo>
                  <a:cubicBezTo>
                    <a:pt x="408" y="81741"/>
                    <a:pt x="1117" y="82852"/>
                    <a:pt x="2392" y="82852"/>
                  </a:cubicBezTo>
                  <a:cubicBezTo>
                    <a:pt x="2959" y="82852"/>
                    <a:pt x="3242" y="82852"/>
                    <a:pt x="5084" y="81602"/>
                  </a:cubicBezTo>
                  <a:cubicBezTo>
                    <a:pt x="6643" y="80492"/>
                    <a:pt x="10753" y="77715"/>
                    <a:pt x="12453" y="76605"/>
                  </a:cubicBezTo>
                  <a:lnTo>
                    <a:pt x="43487" y="136574"/>
                  </a:lnTo>
                  <a:cubicBezTo>
                    <a:pt x="44479" y="138656"/>
                    <a:pt x="44763" y="138933"/>
                    <a:pt x="46747" y="138933"/>
                  </a:cubicBezTo>
                  <a:cubicBezTo>
                    <a:pt x="48022" y="138933"/>
                    <a:pt x="49581" y="138933"/>
                    <a:pt x="50998" y="136296"/>
                  </a:cubicBezTo>
                  <a:lnTo>
                    <a:pt x="122277" y="6364"/>
                  </a:lnTo>
                  <a:cubicBezTo>
                    <a:pt x="123411" y="4559"/>
                    <a:pt x="123411" y="4281"/>
                    <a:pt x="123411" y="3587"/>
                  </a:cubicBezTo>
                  <a:cubicBezTo>
                    <a:pt x="123411" y="1366"/>
                    <a:pt x="121569" y="117"/>
                    <a:pt x="120010" y="117"/>
                  </a:cubicBezTo>
                  <a:cubicBezTo>
                    <a:pt x="117884" y="117"/>
                    <a:pt x="117176" y="1366"/>
                    <a:pt x="116326" y="3032"/>
                  </a:cubicBezTo>
                  <a:lnTo>
                    <a:pt x="49864" y="12380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形状 290">
              <a:extLst>
                <a:ext uri="{FF2B5EF4-FFF2-40B4-BE49-F238E27FC236}">
                  <a16:creationId xmlns:a16="http://schemas.microsoft.com/office/drawing/2014/main" id="{C1D302F5-6CAD-8342-4B8D-F0DE8C7319EE}"/>
                </a:ext>
              </a:extLst>
            </p:cNvPr>
            <p:cNvSpPr/>
            <p:nvPr>
              <p:custDataLst>
                <p:tags r:id="rId471"/>
              </p:custDataLst>
            </p:nvPr>
          </p:nvSpPr>
          <p:spPr>
            <a:xfrm>
              <a:off x="9019869" y="4697865"/>
              <a:ext cx="161391" cy="6742"/>
            </a:xfrm>
            <a:custGeom>
              <a:avLst/>
              <a:gdLst>
                <a:gd name="connsiteX0" fmla="*/ 0 w 161391"/>
                <a:gd name="connsiteY0" fmla="*/ 0 h 6742"/>
                <a:gd name="connsiteX1" fmla="*/ 161391 w 161391"/>
                <a:gd name="connsiteY1" fmla="*/ 0 h 6742"/>
                <a:gd name="connsiteX2" fmla="*/ 161391 w 161391"/>
                <a:gd name="connsiteY2" fmla="*/ 6742 h 6742"/>
                <a:gd name="connsiteX3" fmla="*/ 0 w 161391"/>
                <a:gd name="connsiteY3" fmla="*/ 6742 h 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6742">
                  <a:moveTo>
                    <a:pt x="0" y="0"/>
                  </a:moveTo>
                  <a:lnTo>
                    <a:pt x="161391" y="0"/>
                  </a:lnTo>
                  <a:lnTo>
                    <a:pt x="161391" y="6742"/>
                  </a:lnTo>
                  <a:lnTo>
                    <a:pt x="0" y="674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形状 291">
              <a:extLst>
                <a:ext uri="{FF2B5EF4-FFF2-40B4-BE49-F238E27FC236}">
                  <a16:creationId xmlns:a16="http://schemas.microsoft.com/office/drawing/2014/main" id="{5CCD6376-3898-3EEB-3960-8D21EA3F917D}"/>
                </a:ext>
              </a:extLst>
            </p:cNvPr>
            <p:cNvSpPr/>
            <p:nvPr>
              <p:custDataLst>
                <p:tags r:id="rId472"/>
              </p:custDataLst>
            </p:nvPr>
          </p:nvSpPr>
          <p:spPr>
            <a:xfrm>
              <a:off x="9025396" y="4726025"/>
              <a:ext cx="69437" cy="93562"/>
            </a:xfrm>
            <a:custGeom>
              <a:avLst/>
              <a:gdLst>
                <a:gd name="connsiteX0" fmla="*/ 69852 w 69437"/>
                <a:gd name="connsiteY0" fmla="*/ 70919 h 93562"/>
                <a:gd name="connsiteX1" fmla="*/ 69852 w 69437"/>
                <a:gd name="connsiteY1" fmla="*/ 65922 h 93562"/>
                <a:gd name="connsiteX2" fmla="*/ 54122 w 69437"/>
                <a:gd name="connsiteY2" fmla="*/ 65922 h 93562"/>
                <a:gd name="connsiteX3" fmla="*/ 54122 w 69437"/>
                <a:gd name="connsiteY3" fmla="*/ 4009 h 93562"/>
                <a:gd name="connsiteX4" fmla="*/ 51005 w 69437"/>
                <a:gd name="connsiteY4" fmla="*/ 123 h 93562"/>
                <a:gd name="connsiteX5" fmla="*/ 47320 w 69437"/>
                <a:gd name="connsiteY5" fmla="*/ 2066 h 93562"/>
                <a:gd name="connsiteX6" fmla="*/ 415 w 69437"/>
                <a:gd name="connsiteY6" fmla="*/ 65922 h 93562"/>
                <a:gd name="connsiteX7" fmla="*/ 415 w 69437"/>
                <a:gd name="connsiteY7" fmla="*/ 70919 h 93562"/>
                <a:gd name="connsiteX8" fmla="*/ 42077 w 69437"/>
                <a:gd name="connsiteY8" fmla="*/ 70919 h 93562"/>
                <a:gd name="connsiteX9" fmla="*/ 42077 w 69437"/>
                <a:gd name="connsiteY9" fmla="*/ 82302 h 93562"/>
                <a:gd name="connsiteX10" fmla="*/ 30599 w 69437"/>
                <a:gd name="connsiteY10" fmla="*/ 88688 h 93562"/>
                <a:gd name="connsiteX11" fmla="*/ 26772 w 69437"/>
                <a:gd name="connsiteY11" fmla="*/ 88688 h 93562"/>
                <a:gd name="connsiteX12" fmla="*/ 26772 w 69437"/>
                <a:gd name="connsiteY12" fmla="*/ 93685 h 93562"/>
                <a:gd name="connsiteX13" fmla="*/ 48029 w 69437"/>
                <a:gd name="connsiteY13" fmla="*/ 93130 h 93562"/>
                <a:gd name="connsiteX14" fmla="*/ 69427 w 69437"/>
                <a:gd name="connsiteY14" fmla="*/ 93685 h 93562"/>
                <a:gd name="connsiteX15" fmla="*/ 69427 w 69437"/>
                <a:gd name="connsiteY15" fmla="*/ 88688 h 93562"/>
                <a:gd name="connsiteX16" fmla="*/ 65601 w 69437"/>
                <a:gd name="connsiteY16" fmla="*/ 88688 h 93562"/>
                <a:gd name="connsiteX17" fmla="*/ 54122 w 69437"/>
                <a:gd name="connsiteY17" fmla="*/ 82302 h 93562"/>
                <a:gd name="connsiteX18" fmla="*/ 54122 w 69437"/>
                <a:gd name="connsiteY18" fmla="*/ 70919 h 93562"/>
                <a:gd name="connsiteX19" fmla="*/ 69852 w 69437"/>
                <a:gd name="connsiteY19" fmla="*/ 70919 h 93562"/>
                <a:gd name="connsiteX20" fmla="*/ 43069 w 69437"/>
                <a:gd name="connsiteY20" fmla="*/ 15115 h 93562"/>
                <a:gd name="connsiteX21" fmla="*/ 43069 w 69437"/>
                <a:gd name="connsiteY21" fmla="*/ 65922 h 93562"/>
                <a:gd name="connsiteX22" fmla="*/ 5658 w 69437"/>
                <a:gd name="connsiteY22" fmla="*/ 65922 h 93562"/>
                <a:gd name="connsiteX23" fmla="*/ 43069 w 69437"/>
                <a:gd name="connsiteY23" fmla="*/ 15115 h 9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3562">
                  <a:moveTo>
                    <a:pt x="69852" y="70919"/>
                  </a:moveTo>
                  <a:lnTo>
                    <a:pt x="69852" y="65922"/>
                  </a:lnTo>
                  <a:lnTo>
                    <a:pt x="54122" y="65922"/>
                  </a:lnTo>
                  <a:lnTo>
                    <a:pt x="54122" y="4009"/>
                  </a:lnTo>
                  <a:cubicBezTo>
                    <a:pt x="54122" y="1094"/>
                    <a:pt x="54122" y="123"/>
                    <a:pt x="51005" y="123"/>
                  </a:cubicBezTo>
                  <a:cubicBezTo>
                    <a:pt x="49304" y="123"/>
                    <a:pt x="48737" y="123"/>
                    <a:pt x="47320" y="2066"/>
                  </a:cubicBezTo>
                  <a:lnTo>
                    <a:pt x="415" y="65922"/>
                  </a:lnTo>
                  <a:lnTo>
                    <a:pt x="415" y="70919"/>
                  </a:lnTo>
                  <a:lnTo>
                    <a:pt x="42077" y="70919"/>
                  </a:lnTo>
                  <a:lnTo>
                    <a:pt x="42077" y="82302"/>
                  </a:lnTo>
                  <a:cubicBezTo>
                    <a:pt x="42077" y="87022"/>
                    <a:pt x="42077" y="88688"/>
                    <a:pt x="30599" y="88688"/>
                  </a:cubicBezTo>
                  <a:lnTo>
                    <a:pt x="26772" y="88688"/>
                  </a:lnTo>
                  <a:lnTo>
                    <a:pt x="26772" y="93685"/>
                  </a:lnTo>
                  <a:cubicBezTo>
                    <a:pt x="33858" y="93407"/>
                    <a:pt x="42927" y="93130"/>
                    <a:pt x="48029" y="93130"/>
                  </a:cubicBezTo>
                  <a:cubicBezTo>
                    <a:pt x="53272" y="93130"/>
                    <a:pt x="62341" y="93407"/>
                    <a:pt x="69427" y="93685"/>
                  </a:cubicBezTo>
                  <a:lnTo>
                    <a:pt x="69427" y="88688"/>
                  </a:lnTo>
                  <a:lnTo>
                    <a:pt x="65601" y="88688"/>
                  </a:lnTo>
                  <a:cubicBezTo>
                    <a:pt x="54122" y="88688"/>
                    <a:pt x="54122" y="87022"/>
                    <a:pt x="54122" y="82302"/>
                  </a:cubicBezTo>
                  <a:lnTo>
                    <a:pt x="54122" y="70919"/>
                  </a:lnTo>
                  <a:lnTo>
                    <a:pt x="69852" y="70919"/>
                  </a:lnTo>
                  <a:close/>
                  <a:moveTo>
                    <a:pt x="43069" y="15115"/>
                  </a:moveTo>
                  <a:lnTo>
                    <a:pt x="43069" y="65922"/>
                  </a:lnTo>
                  <a:lnTo>
                    <a:pt x="5658" y="65922"/>
                  </a:lnTo>
                  <a:lnTo>
                    <a:pt x="43069" y="15115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形状 292">
              <a:extLst>
                <a:ext uri="{FF2B5EF4-FFF2-40B4-BE49-F238E27FC236}">
                  <a16:creationId xmlns:a16="http://schemas.microsoft.com/office/drawing/2014/main" id="{0FCC068A-7B07-F3FF-37D7-050ACD467D3E}"/>
                </a:ext>
              </a:extLst>
            </p:cNvPr>
            <p:cNvSpPr/>
            <p:nvPr>
              <p:custDataLst>
                <p:tags r:id="rId473"/>
              </p:custDataLst>
            </p:nvPr>
          </p:nvSpPr>
          <p:spPr>
            <a:xfrm>
              <a:off x="9109492" y="4727413"/>
              <a:ext cx="62635" cy="92174"/>
            </a:xfrm>
            <a:custGeom>
              <a:avLst/>
              <a:gdLst>
                <a:gd name="connsiteX0" fmla="*/ 63054 w 62635"/>
                <a:gd name="connsiteY0" fmla="*/ 67032 h 92174"/>
                <a:gd name="connsiteX1" fmla="*/ 58236 w 62635"/>
                <a:gd name="connsiteY1" fmla="*/ 67032 h 92174"/>
                <a:gd name="connsiteX2" fmla="*/ 54551 w 62635"/>
                <a:gd name="connsiteY2" fmla="*/ 79664 h 92174"/>
                <a:gd name="connsiteX3" fmla="*/ 40522 w 62635"/>
                <a:gd name="connsiteY3" fmla="*/ 80497 h 92174"/>
                <a:gd name="connsiteX4" fmla="*/ 14448 w 62635"/>
                <a:gd name="connsiteY4" fmla="*/ 80497 h 92174"/>
                <a:gd name="connsiteX5" fmla="*/ 42789 w 62635"/>
                <a:gd name="connsiteY5" fmla="*/ 57176 h 92174"/>
                <a:gd name="connsiteX6" fmla="*/ 63054 w 62635"/>
                <a:gd name="connsiteY6" fmla="*/ 27192 h 92174"/>
                <a:gd name="connsiteX7" fmla="*/ 29894 w 62635"/>
                <a:gd name="connsiteY7" fmla="*/ 123 h 92174"/>
                <a:gd name="connsiteX8" fmla="*/ 419 w 62635"/>
                <a:gd name="connsiteY8" fmla="*/ 24971 h 92174"/>
                <a:gd name="connsiteX9" fmla="*/ 7929 w 62635"/>
                <a:gd name="connsiteY9" fmla="*/ 32744 h 92174"/>
                <a:gd name="connsiteX10" fmla="*/ 15440 w 62635"/>
                <a:gd name="connsiteY10" fmla="*/ 25387 h 92174"/>
                <a:gd name="connsiteX11" fmla="*/ 7079 w 62635"/>
                <a:gd name="connsiteY11" fmla="*/ 18030 h 92174"/>
                <a:gd name="connsiteX12" fmla="*/ 27768 w 62635"/>
                <a:gd name="connsiteY12" fmla="*/ 5120 h 92174"/>
                <a:gd name="connsiteX13" fmla="*/ 49308 w 62635"/>
                <a:gd name="connsiteY13" fmla="*/ 27192 h 92174"/>
                <a:gd name="connsiteX14" fmla="*/ 35987 w 62635"/>
                <a:gd name="connsiteY14" fmla="*/ 53845 h 92174"/>
                <a:gd name="connsiteX15" fmla="*/ 1836 w 62635"/>
                <a:gd name="connsiteY15" fmla="*/ 86883 h 92174"/>
                <a:gd name="connsiteX16" fmla="*/ 419 w 62635"/>
                <a:gd name="connsiteY16" fmla="*/ 92297 h 92174"/>
                <a:gd name="connsiteX17" fmla="*/ 58803 w 62635"/>
                <a:gd name="connsiteY17" fmla="*/ 92297 h 92174"/>
                <a:gd name="connsiteX18" fmla="*/ 63054 w 62635"/>
                <a:gd name="connsiteY18" fmla="*/ 67032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174">
                  <a:moveTo>
                    <a:pt x="63054" y="67032"/>
                  </a:moveTo>
                  <a:lnTo>
                    <a:pt x="58236" y="67032"/>
                  </a:lnTo>
                  <a:cubicBezTo>
                    <a:pt x="57811" y="70086"/>
                    <a:pt x="56393" y="78276"/>
                    <a:pt x="54551" y="79664"/>
                  </a:cubicBezTo>
                  <a:cubicBezTo>
                    <a:pt x="53418" y="80497"/>
                    <a:pt x="42506" y="80497"/>
                    <a:pt x="40522" y="80497"/>
                  </a:cubicBezTo>
                  <a:lnTo>
                    <a:pt x="14448" y="80497"/>
                  </a:lnTo>
                  <a:cubicBezTo>
                    <a:pt x="29327" y="67587"/>
                    <a:pt x="34287" y="63701"/>
                    <a:pt x="42789" y="57176"/>
                  </a:cubicBezTo>
                  <a:cubicBezTo>
                    <a:pt x="53276" y="48986"/>
                    <a:pt x="63054" y="40379"/>
                    <a:pt x="63054" y="27192"/>
                  </a:cubicBezTo>
                  <a:cubicBezTo>
                    <a:pt x="63054" y="10395"/>
                    <a:pt x="48033" y="123"/>
                    <a:pt x="29894" y="123"/>
                  </a:cubicBezTo>
                  <a:cubicBezTo>
                    <a:pt x="12322" y="123"/>
                    <a:pt x="419" y="12200"/>
                    <a:pt x="419" y="24971"/>
                  </a:cubicBezTo>
                  <a:cubicBezTo>
                    <a:pt x="419" y="32050"/>
                    <a:pt x="6512" y="32744"/>
                    <a:pt x="7929" y="32744"/>
                  </a:cubicBezTo>
                  <a:cubicBezTo>
                    <a:pt x="11330" y="32744"/>
                    <a:pt x="15440" y="30385"/>
                    <a:pt x="15440" y="25387"/>
                  </a:cubicBezTo>
                  <a:cubicBezTo>
                    <a:pt x="15440" y="22889"/>
                    <a:pt x="14448" y="18030"/>
                    <a:pt x="7079" y="18030"/>
                  </a:cubicBezTo>
                  <a:cubicBezTo>
                    <a:pt x="11472" y="8174"/>
                    <a:pt x="21108" y="5120"/>
                    <a:pt x="27768" y="5120"/>
                  </a:cubicBezTo>
                  <a:cubicBezTo>
                    <a:pt x="41939" y="5120"/>
                    <a:pt x="49308" y="15948"/>
                    <a:pt x="49308" y="27192"/>
                  </a:cubicBezTo>
                  <a:cubicBezTo>
                    <a:pt x="49308" y="39269"/>
                    <a:pt x="40522" y="48847"/>
                    <a:pt x="35987" y="53845"/>
                  </a:cubicBezTo>
                  <a:lnTo>
                    <a:pt x="1836" y="86883"/>
                  </a:lnTo>
                  <a:cubicBezTo>
                    <a:pt x="419" y="88132"/>
                    <a:pt x="419" y="88410"/>
                    <a:pt x="419" y="92297"/>
                  </a:cubicBezTo>
                  <a:lnTo>
                    <a:pt x="58803" y="92297"/>
                  </a:lnTo>
                  <a:lnTo>
                    <a:pt x="63054" y="67032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形状 293">
              <a:extLst>
                <a:ext uri="{FF2B5EF4-FFF2-40B4-BE49-F238E27FC236}">
                  <a16:creationId xmlns:a16="http://schemas.microsoft.com/office/drawing/2014/main" id="{12980376-F1B1-3083-3865-D4DD9A9F91F4}"/>
                </a:ext>
              </a:extLst>
            </p:cNvPr>
            <p:cNvSpPr/>
            <p:nvPr>
              <p:custDataLst>
                <p:tags r:id="rId474"/>
              </p:custDataLst>
            </p:nvPr>
          </p:nvSpPr>
          <p:spPr>
            <a:xfrm>
              <a:off x="9217092" y="4580070"/>
              <a:ext cx="46966" cy="198309"/>
            </a:xfrm>
            <a:custGeom>
              <a:avLst/>
              <a:gdLst>
                <a:gd name="connsiteX0" fmla="*/ 47390 w 46966"/>
                <a:gd name="connsiteY0" fmla="*/ 99273 h 198309"/>
                <a:gd name="connsiteX1" fmla="*/ 34029 w 46966"/>
                <a:gd name="connsiteY1" fmla="*/ 37400 h 198309"/>
                <a:gd name="connsiteX2" fmla="*/ 2448 w 46966"/>
                <a:gd name="connsiteY2" fmla="*/ 118 h 198309"/>
                <a:gd name="connsiteX3" fmla="*/ 424 w 46966"/>
                <a:gd name="connsiteY3" fmla="*/ 2101 h 198309"/>
                <a:gd name="connsiteX4" fmla="*/ 4270 w 46966"/>
                <a:gd name="connsiteY4" fmla="*/ 6662 h 198309"/>
                <a:gd name="connsiteX5" fmla="*/ 35648 w 46966"/>
                <a:gd name="connsiteY5" fmla="*/ 99273 h 198309"/>
                <a:gd name="connsiteX6" fmla="*/ 3055 w 46966"/>
                <a:gd name="connsiteY6" fmla="*/ 193073 h 198309"/>
                <a:gd name="connsiteX7" fmla="*/ 424 w 46966"/>
                <a:gd name="connsiteY7" fmla="*/ 196444 h 198309"/>
                <a:gd name="connsiteX8" fmla="*/ 2448 w 46966"/>
                <a:gd name="connsiteY8" fmla="*/ 198427 h 198309"/>
                <a:gd name="connsiteX9" fmla="*/ 34636 w 46966"/>
                <a:gd name="connsiteY9" fmla="*/ 159757 h 198309"/>
                <a:gd name="connsiteX10" fmla="*/ 47390 w 46966"/>
                <a:gd name="connsiteY10" fmla="*/ 99273 h 19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8309">
                  <a:moveTo>
                    <a:pt x="47390" y="99273"/>
                  </a:moveTo>
                  <a:cubicBezTo>
                    <a:pt x="47390" y="83805"/>
                    <a:pt x="45163" y="59809"/>
                    <a:pt x="34029" y="37400"/>
                  </a:cubicBezTo>
                  <a:cubicBezTo>
                    <a:pt x="21882" y="13008"/>
                    <a:pt x="4473" y="118"/>
                    <a:pt x="2448" y="118"/>
                  </a:cubicBezTo>
                  <a:cubicBezTo>
                    <a:pt x="1234" y="118"/>
                    <a:pt x="424" y="911"/>
                    <a:pt x="424" y="2101"/>
                  </a:cubicBezTo>
                  <a:cubicBezTo>
                    <a:pt x="424" y="2696"/>
                    <a:pt x="424" y="3093"/>
                    <a:pt x="4270" y="6662"/>
                  </a:cubicBezTo>
                  <a:cubicBezTo>
                    <a:pt x="24109" y="26295"/>
                    <a:pt x="35648" y="57826"/>
                    <a:pt x="35648" y="99273"/>
                  </a:cubicBezTo>
                  <a:cubicBezTo>
                    <a:pt x="35648" y="133184"/>
                    <a:pt x="28158" y="168086"/>
                    <a:pt x="3055" y="193073"/>
                  </a:cubicBezTo>
                  <a:cubicBezTo>
                    <a:pt x="424" y="195453"/>
                    <a:pt x="424" y="195849"/>
                    <a:pt x="424" y="196444"/>
                  </a:cubicBezTo>
                  <a:cubicBezTo>
                    <a:pt x="424" y="197634"/>
                    <a:pt x="1234" y="198427"/>
                    <a:pt x="2448" y="198427"/>
                  </a:cubicBezTo>
                  <a:cubicBezTo>
                    <a:pt x="4473" y="198427"/>
                    <a:pt x="22692" y="184942"/>
                    <a:pt x="34636" y="159757"/>
                  </a:cubicBezTo>
                  <a:cubicBezTo>
                    <a:pt x="44961" y="137943"/>
                    <a:pt x="47390" y="115931"/>
                    <a:pt x="47390" y="99273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形状 294">
              <a:extLst>
                <a:ext uri="{FF2B5EF4-FFF2-40B4-BE49-F238E27FC236}">
                  <a16:creationId xmlns:a16="http://schemas.microsoft.com/office/drawing/2014/main" id="{6EF46CD9-1C9B-8658-E3F9-71F8028CEBD0}"/>
                </a:ext>
              </a:extLst>
            </p:cNvPr>
            <p:cNvSpPr/>
            <p:nvPr>
              <p:custDataLst>
                <p:tags r:id="rId475"/>
              </p:custDataLst>
            </p:nvPr>
          </p:nvSpPr>
          <p:spPr>
            <a:xfrm>
              <a:off x="9391978" y="3865955"/>
              <a:ext cx="111544" cy="358741"/>
            </a:xfrm>
            <a:custGeom>
              <a:avLst/>
              <a:gdLst>
                <a:gd name="connsiteX0" fmla="*/ 111978 w 111544"/>
                <a:gd name="connsiteY0" fmla="*/ 348901 h 358741"/>
                <a:gd name="connsiteX1" fmla="*/ 83636 w 111544"/>
                <a:gd name="connsiteY1" fmla="*/ 136710 h 358741"/>
                <a:gd name="connsiteX2" fmla="*/ 13591 w 111544"/>
                <a:gd name="connsiteY2" fmla="*/ 5429 h 358741"/>
                <a:gd name="connsiteX3" fmla="*/ 8935 w 111544"/>
                <a:gd name="connsiteY3" fmla="*/ 472 h 358741"/>
                <a:gd name="connsiteX4" fmla="*/ 5089 w 111544"/>
                <a:gd name="connsiteY4" fmla="*/ 75 h 358741"/>
                <a:gd name="connsiteX5" fmla="*/ 433 w 111544"/>
                <a:gd name="connsiteY5" fmla="*/ 2058 h 358741"/>
                <a:gd name="connsiteX6" fmla="*/ 3064 w 111544"/>
                <a:gd name="connsiteY6" fmla="*/ 6421 h 358741"/>
                <a:gd name="connsiteX7" fmla="*/ 89507 w 111544"/>
                <a:gd name="connsiteY7" fmla="*/ 356040 h 358741"/>
                <a:gd name="connsiteX8" fmla="*/ 95175 w 111544"/>
                <a:gd name="connsiteY8" fmla="*/ 358817 h 358741"/>
                <a:gd name="connsiteX9" fmla="*/ 106309 w 111544"/>
                <a:gd name="connsiteY9" fmla="*/ 358817 h 358741"/>
                <a:gd name="connsiteX10" fmla="*/ 111978 w 111544"/>
                <a:gd name="connsiteY10" fmla="*/ 356635 h 358741"/>
                <a:gd name="connsiteX11" fmla="*/ 111978 w 111544"/>
                <a:gd name="connsiteY11" fmla="*/ 348901 h 3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544" h="358741">
                  <a:moveTo>
                    <a:pt x="111978" y="348901"/>
                  </a:moveTo>
                  <a:cubicBezTo>
                    <a:pt x="111978" y="227734"/>
                    <a:pt x="89911" y="156740"/>
                    <a:pt x="83636" y="136710"/>
                  </a:cubicBezTo>
                  <a:cubicBezTo>
                    <a:pt x="69870" y="92686"/>
                    <a:pt x="47399" y="46281"/>
                    <a:pt x="13591" y="5429"/>
                  </a:cubicBezTo>
                  <a:cubicBezTo>
                    <a:pt x="10555" y="1860"/>
                    <a:pt x="9745" y="868"/>
                    <a:pt x="8935" y="472"/>
                  </a:cubicBezTo>
                  <a:cubicBezTo>
                    <a:pt x="8530" y="273"/>
                    <a:pt x="8328" y="75"/>
                    <a:pt x="5089" y="75"/>
                  </a:cubicBezTo>
                  <a:cubicBezTo>
                    <a:pt x="2052" y="75"/>
                    <a:pt x="433" y="75"/>
                    <a:pt x="433" y="2058"/>
                  </a:cubicBezTo>
                  <a:cubicBezTo>
                    <a:pt x="433" y="2455"/>
                    <a:pt x="433" y="2851"/>
                    <a:pt x="3064" y="6421"/>
                  </a:cubicBezTo>
                  <a:cubicBezTo>
                    <a:pt x="73514" y="102799"/>
                    <a:pt x="89304" y="221785"/>
                    <a:pt x="89507" y="356040"/>
                  </a:cubicBezTo>
                  <a:cubicBezTo>
                    <a:pt x="89507" y="358817"/>
                    <a:pt x="90721" y="358817"/>
                    <a:pt x="95175" y="358817"/>
                  </a:cubicBezTo>
                  <a:lnTo>
                    <a:pt x="106309" y="358817"/>
                  </a:lnTo>
                  <a:cubicBezTo>
                    <a:pt x="110560" y="358817"/>
                    <a:pt x="111775" y="358817"/>
                    <a:pt x="111978" y="356635"/>
                  </a:cubicBezTo>
                  <a:lnTo>
                    <a:pt x="111978" y="348901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形状 295">
              <a:extLst>
                <a:ext uri="{FF2B5EF4-FFF2-40B4-BE49-F238E27FC236}">
                  <a16:creationId xmlns:a16="http://schemas.microsoft.com/office/drawing/2014/main" id="{2322C3DC-E5B8-B1C5-BCD6-E563C7DBC185}"/>
                </a:ext>
              </a:extLst>
            </p:cNvPr>
            <p:cNvSpPr/>
            <p:nvPr>
              <p:custDataLst>
                <p:tags r:id="rId476"/>
              </p:custDataLst>
            </p:nvPr>
          </p:nvSpPr>
          <p:spPr>
            <a:xfrm>
              <a:off x="9481052" y="4220734"/>
              <a:ext cx="22470" cy="122951"/>
            </a:xfrm>
            <a:custGeom>
              <a:avLst/>
              <a:gdLst>
                <a:gd name="connsiteX0" fmla="*/ 22904 w 22470"/>
                <a:gd name="connsiteY0" fmla="*/ 5447 h 122951"/>
                <a:gd name="connsiteX1" fmla="*/ 17235 w 22470"/>
                <a:gd name="connsiteY1" fmla="*/ 93 h 122951"/>
                <a:gd name="connsiteX2" fmla="*/ 6101 w 22470"/>
                <a:gd name="connsiteY2" fmla="*/ 93 h 122951"/>
                <a:gd name="connsiteX3" fmla="*/ 433 w 22470"/>
                <a:gd name="connsiteY3" fmla="*/ 5447 h 122951"/>
                <a:gd name="connsiteX4" fmla="*/ 433 w 22470"/>
                <a:gd name="connsiteY4" fmla="*/ 117690 h 122951"/>
                <a:gd name="connsiteX5" fmla="*/ 6101 w 22470"/>
                <a:gd name="connsiteY5" fmla="*/ 123044 h 122951"/>
                <a:gd name="connsiteX6" fmla="*/ 17235 w 22470"/>
                <a:gd name="connsiteY6" fmla="*/ 123044 h 122951"/>
                <a:gd name="connsiteX7" fmla="*/ 22904 w 22470"/>
                <a:gd name="connsiteY7" fmla="*/ 117690 h 122951"/>
                <a:gd name="connsiteX8" fmla="*/ 22904 w 22470"/>
                <a:gd name="connsiteY8" fmla="*/ 5447 h 12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0" h="122951">
                  <a:moveTo>
                    <a:pt x="22904" y="5447"/>
                  </a:moveTo>
                  <a:cubicBezTo>
                    <a:pt x="22904" y="291"/>
                    <a:pt x="22701" y="93"/>
                    <a:pt x="17235" y="93"/>
                  </a:cubicBezTo>
                  <a:lnTo>
                    <a:pt x="6101" y="93"/>
                  </a:lnTo>
                  <a:cubicBezTo>
                    <a:pt x="635" y="93"/>
                    <a:pt x="433" y="291"/>
                    <a:pt x="433" y="5447"/>
                  </a:cubicBezTo>
                  <a:lnTo>
                    <a:pt x="433" y="117690"/>
                  </a:lnTo>
                  <a:cubicBezTo>
                    <a:pt x="433" y="122846"/>
                    <a:pt x="635" y="123044"/>
                    <a:pt x="6101" y="123044"/>
                  </a:cubicBezTo>
                  <a:lnTo>
                    <a:pt x="17235" y="123044"/>
                  </a:lnTo>
                  <a:cubicBezTo>
                    <a:pt x="22701" y="123044"/>
                    <a:pt x="22904" y="122846"/>
                    <a:pt x="22904" y="117690"/>
                  </a:cubicBezTo>
                  <a:lnTo>
                    <a:pt x="22904" y="5447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形状 296">
              <a:extLst>
                <a:ext uri="{FF2B5EF4-FFF2-40B4-BE49-F238E27FC236}">
                  <a16:creationId xmlns:a16="http://schemas.microsoft.com/office/drawing/2014/main" id="{C63505FA-F448-1CE9-8B67-A5E4FE98B01A}"/>
                </a:ext>
              </a:extLst>
            </p:cNvPr>
            <p:cNvSpPr/>
            <p:nvPr>
              <p:custDataLst>
                <p:tags r:id="rId477"/>
              </p:custDataLst>
            </p:nvPr>
          </p:nvSpPr>
          <p:spPr>
            <a:xfrm>
              <a:off x="9481052" y="4339721"/>
              <a:ext cx="22470" cy="122951"/>
            </a:xfrm>
            <a:custGeom>
              <a:avLst/>
              <a:gdLst>
                <a:gd name="connsiteX0" fmla="*/ 22904 w 22470"/>
                <a:gd name="connsiteY0" fmla="*/ 5453 h 122951"/>
                <a:gd name="connsiteX1" fmla="*/ 17235 w 22470"/>
                <a:gd name="connsiteY1" fmla="*/ 99 h 122951"/>
                <a:gd name="connsiteX2" fmla="*/ 6101 w 22470"/>
                <a:gd name="connsiteY2" fmla="*/ 99 h 122951"/>
                <a:gd name="connsiteX3" fmla="*/ 433 w 22470"/>
                <a:gd name="connsiteY3" fmla="*/ 5453 h 122951"/>
                <a:gd name="connsiteX4" fmla="*/ 433 w 22470"/>
                <a:gd name="connsiteY4" fmla="*/ 117696 h 122951"/>
                <a:gd name="connsiteX5" fmla="*/ 6101 w 22470"/>
                <a:gd name="connsiteY5" fmla="*/ 123050 h 122951"/>
                <a:gd name="connsiteX6" fmla="*/ 17235 w 22470"/>
                <a:gd name="connsiteY6" fmla="*/ 123050 h 122951"/>
                <a:gd name="connsiteX7" fmla="*/ 22904 w 22470"/>
                <a:gd name="connsiteY7" fmla="*/ 117696 h 122951"/>
                <a:gd name="connsiteX8" fmla="*/ 22904 w 22470"/>
                <a:gd name="connsiteY8" fmla="*/ 5453 h 12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0" h="122951">
                  <a:moveTo>
                    <a:pt x="22904" y="5453"/>
                  </a:moveTo>
                  <a:cubicBezTo>
                    <a:pt x="22904" y="297"/>
                    <a:pt x="22701" y="99"/>
                    <a:pt x="17235" y="99"/>
                  </a:cubicBezTo>
                  <a:lnTo>
                    <a:pt x="6101" y="99"/>
                  </a:lnTo>
                  <a:cubicBezTo>
                    <a:pt x="635" y="99"/>
                    <a:pt x="433" y="297"/>
                    <a:pt x="433" y="5453"/>
                  </a:cubicBezTo>
                  <a:lnTo>
                    <a:pt x="433" y="117696"/>
                  </a:lnTo>
                  <a:cubicBezTo>
                    <a:pt x="433" y="122852"/>
                    <a:pt x="635" y="123050"/>
                    <a:pt x="6101" y="123050"/>
                  </a:cubicBezTo>
                  <a:lnTo>
                    <a:pt x="17235" y="123050"/>
                  </a:lnTo>
                  <a:cubicBezTo>
                    <a:pt x="22701" y="123050"/>
                    <a:pt x="22904" y="122852"/>
                    <a:pt x="22904" y="117696"/>
                  </a:cubicBezTo>
                  <a:lnTo>
                    <a:pt x="22904" y="5453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形状 297">
              <a:extLst>
                <a:ext uri="{FF2B5EF4-FFF2-40B4-BE49-F238E27FC236}">
                  <a16:creationId xmlns:a16="http://schemas.microsoft.com/office/drawing/2014/main" id="{3EFF7170-4ECB-BDDE-C397-1136AF5F5AB4}"/>
                </a:ext>
              </a:extLst>
            </p:cNvPr>
            <p:cNvSpPr/>
            <p:nvPr>
              <p:custDataLst>
                <p:tags r:id="rId478"/>
              </p:custDataLst>
            </p:nvPr>
          </p:nvSpPr>
          <p:spPr>
            <a:xfrm>
              <a:off x="9391978" y="4458707"/>
              <a:ext cx="111544" cy="358741"/>
            </a:xfrm>
            <a:custGeom>
              <a:avLst/>
              <a:gdLst>
                <a:gd name="connsiteX0" fmla="*/ 111978 w 111544"/>
                <a:gd name="connsiteY0" fmla="*/ 2286 h 358741"/>
                <a:gd name="connsiteX1" fmla="*/ 106309 w 111544"/>
                <a:gd name="connsiteY1" fmla="*/ 105 h 358741"/>
                <a:gd name="connsiteX2" fmla="*/ 95175 w 111544"/>
                <a:gd name="connsiteY2" fmla="*/ 105 h 358741"/>
                <a:gd name="connsiteX3" fmla="*/ 89507 w 111544"/>
                <a:gd name="connsiteY3" fmla="*/ 2881 h 358741"/>
                <a:gd name="connsiteX4" fmla="*/ 84041 w 111544"/>
                <a:gd name="connsiteY4" fmla="*/ 119884 h 358741"/>
                <a:gd name="connsiteX5" fmla="*/ 1850 w 111544"/>
                <a:gd name="connsiteY5" fmla="*/ 354286 h 358741"/>
                <a:gd name="connsiteX6" fmla="*/ 433 w 111544"/>
                <a:gd name="connsiteY6" fmla="*/ 356864 h 358741"/>
                <a:gd name="connsiteX7" fmla="*/ 5089 w 111544"/>
                <a:gd name="connsiteY7" fmla="*/ 358847 h 358741"/>
                <a:gd name="connsiteX8" fmla="*/ 9138 w 111544"/>
                <a:gd name="connsiteY8" fmla="*/ 358450 h 358741"/>
                <a:gd name="connsiteX9" fmla="*/ 56104 w 111544"/>
                <a:gd name="connsiteY9" fmla="*/ 289042 h 358741"/>
                <a:gd name="connsiteX10" fmla="*/ 107119 w 111544"/>
                <a:gd name="connsiteY10" fmla="*/ 104416 h 358741"/>
                <a:gd name="connsiteX11" fmla="*/ 111978 w 111544"/>
                <a:gd name="connsiteY11" fmla="*/ 10020 h 358741"/>
                <a:gd name="connsiteX12" fmla="*/ 111978 w 111544"/>
                <a:gd name="connsiteY12" fmla="*/ 2286 h 3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544" h="358741">
                  <a:moveTo>
                    <a:pt x="111978" y="2286"/>
                  </a:moveTo>
                  <a:cubicBezTo>
                    <a:pt x="111775" y="105"/>
                    <a:pt x="110560" y="105"/>
                    <a:pt x="106309" y="105"/>
                  </a:cubicBezTo>
                  <a:lnTo>
                    <a:pt x="95175" y="105"/>
                  </a:lnTo>
                  <a:cubicBezTo>
                    <a:pt x="90721" y="105"/>
                    <a:pt x="89507" y="105"/>
                    <a:pt x="89507" y="2881"/>
                  </a:cubicBezTo>
                  <a:cubicBezTo>
                    <a:pt x="89507" y="23307"/>
                    <a:pt x="89304" y="70505"/>
                    <a:pt x="84041" y="119884"/>
                  </a:cubicBezTo>
                  <a:cubicBezTo>
                    <a:pt x="73109" y="222410"/>
                    <a:pt x="46184" y="293405"/>
                    <a:pt x="1850" y="354286"/>
                  </a:cubicBezTo>
                  <a:cubicBezTo>
                    <a:pt x="433" y="356070"/>
                    <a:pt x="433" y="356467"/>
                    <a:pt x="433" y="356864"/>
                  </a:cubicBezTo>
                  <a:cubicBezTo>
                    <a:pt x="433" y="358847"/>
                    <a:pt x="2052" y="358847"/>
                    <a:pt x="5089" y="358847"/>
                  </a:cubicBezTo>
                  <a:cubicBezTo>
                    <a:pt x="8328" y="358847"/>
                    <a:pt x="8733" y="358847"/>
                    <a:pt x="9138" y="358450"/>
                  </a:cubicBezTo>
                  <a:cubicBezTo>
                    <a:pt x="9947" y="357855"/>
                    <a:pt x="35657" y="328902"/>
                    <a:pt x="56104" y="289042"/>
                  </a:cubicBezTo>
                  <a:cubicBezTo>
                    <a:pt x="82826" y="236688"/>
                    <a:pt x="99629" y="176600"/>
                    <a:pt x="107119" y="104416"/>
                  </a:cubicBezTo>
                  <a:cubicBezTo>
                    <a:pt x="107726" y="98268"/>
                    <a:pt x="111978" y="57020"/>
                    <a:pt x="111978" y="10020"/>
                  </a:cubicBezTo>
                  <a:lnTo>
                    <a:pt x="111978" y="2286"/>
                  </a:ln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形状 298">
              <a:extLst>
                <a:ext uri="{FF2B5EF4-FFF2-40B4-BE49-F238E27FC236}">
                  <a16:creationId xmlns:a16="http://schemas.microsoft.com/office/drawing/2014/main" id="{821E0AE0-215A-B732-D824-8303CCB8275E}"/>
                </a:ext>
              </a:extLst>
            </p:cNvPr>
            <p:cNvSpPr/>
            <p:nvPr>
              <p:custDataLst>
                <p:tags r:id="rId479"/>
              </p:custDataLst>
            </p:nvPr>
          </p:nvSpPr>
          <p:spPr>
            <a:xfrm>
              <a:off x="9613785" y="4370260"/>
              <a:ext cx="21458" cy="21020"/>
            </a:xfrm>
            <a:custGeom>
              <a:avLst/>
              <a:gdLst>
                <a:gd name="connsiteX0" fmla="*/ 21902 w 21458"/>
                <a:gd name="connsiteY0" fmla="*/ 10611 h 21020"/>
                <a:gd name="connsiteX1" fmla="*/ 11172 w 21458"/>
                <a:gd name="connsiteY1" fmla="*/ 101 h 21020"/>
                <a:gd name="connsiteX2" fmla="*/ 443 w 21458"/>
                <a:gd name="connsiteY2" fmla="*/ 10611 h 21020"/>
                <a:gd name="connsiteX3" fmla="*/ 11172 w 21458"/>
                <a:gd name="connsiteY3" fmla="*/ 21122 h 21020"/>
                <a:gd name="connsiteX4" fmla="*/ 21902 w 21458"/>
                <a:gd name="connsiteY4" fmla="*/ 10611 h 2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020">
                  <a:moveTo>
                    <a:pt x="21902" y="10611"/>
                  </a:moveTo>
                  <a:cubicBezTo>
                    <a:pt x="21902" y="4861"/>
                    <a:pt x="17043" y="101"/>
                    <a:pt x="11172" y="101"/>
                  </a:cubicBezTo>
                  <a:cubicBezTo>
                    <a:pt x="5302" y="101"/>
                    <a:pt x="443" y="4861"/>
                    <a:pt x="443" y="10611"/>
                  </a:cubicBezTo>
                  <a:cubicBezTo>
                    <a:pt x="443" y="16362"/>
                    <a:pt x="5302" y="21122"/>
                    <a:pt x="11172" y="21122"/>
                  </a:cubicBezTo>
                  <a:cubicBezTo>
                    <a:pt x="17043" y="21122"/>
                    <a:pt x="21902" y="16362"/>
                    <a:pt x="21902" y="10611"/>
                  </a:cubicBezTo>
                  <a:close/>
                </a:path>
              </a:pathLst>
            </a:custGeom>
            <a:solidFill>
              <a:srgbClr val="000000"/>
            </a:solidFill>
            <a:ln w="20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44" name="组合 443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C2}_{2\times 2}=\left(&#10;\begin{array}{cc}&#10; M_A^2+v_\phi^2 \kappa _{\text{211}}+v^2(\frac{\lambda_1}{2}+\frac{\lambda_2}{2\sqrt{42}}) &amp; -\frac{2 \text{Re}(M_B^2)}{\sqrt{7}}-\frac{\text{Re}(\lambda _3) v^2}{\sqrt{14}}+v_\phi^2 \kappa _{\text{212}} \\&#10;-\frac{2 \text{Re}(M_B^2)}{\sqrt{7}}-\frac{\text{Re}(\lambda _3) v^2}{\sqrt{14}}+v_\phi^2 \kappa _{\text{212}}^* &amp; M_A^2+v_\phi^2 \kappa _{\text{211}}+v^2(\frac{\lambda_1}{2}-\frac{\lambda_2}{2\sqrt{42}}) \\&#10;\end{array}&#10;\right).&#10;$$&#10;&#10;&#10;&#10;\end{document}" title="IguanaTex Vector Display">
            <a:extLst>
              <a:ext uri="{FF2B5EF4-FFF2-40B4-BE49-F238E27FC236}">
                <a16:creationId xmlns:a16="http://schemas.microsoft.com/office/drawing/2014/main" id="{DEC453C0-66FA-57CE-774C-7C2A24B641D0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1016000" y="3733799"/>
            <a:ext cx="6949440" cy="731520"/>
            <a:chOff x="2283449" y="5232368"/>
            <a:chExt cx="6917518" cy="728385"/>
          </a:xfrm>
        </p:grpSpPr>
        <p:sp>
          <p:nvSpPr>
            <p:cNvPr id="304" name="任意形状 303">
              <a:extLst>
                <a:ext uri="{FF2B5EF4-FFF2-40B4-BE49-F238E27FC236}">
                  <a16:creationId xmlns:a16="http://schemas.microsoft.com/office/drawing/2014/main" id="{7B774F9E-3214-212F-B5C3-E82890A8F783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2283449" y="5504452"/>
              <a:ext cx="122927" cy="147174"/>
            </a:xfrm>
            <a:custGeom>
              <a:avLst/>
              <a:gdLst>
                <a:gd name="connsiteX0" fmla="*/ 62 w 122927"/>
                <a:gd name="connsiteY0" fmla="*/ 73580 h 147174"/>
                <a:gd name="connsiteX1" fmla="*/ 70306 w 122927"/>
                <a:gd name="connsiteY1" fmla="*/ 147269 h 147174"/>
                <a:gd name="connsiteX2" fmla="*/ 122989 w 122927"/>
                <a:gd name="connsiteY2" fmla="*/ 95646 h 147174"/>
                <a:gd name="connsiteX3" fmla="*/ 120365 w 122927"/>
                <a:gd name="connsiteY3" fmla="*/ 92205 h 147174"/>
                <a:gd name="connsiteX4" fmla="*/ 117943 w 122927"/>
                <a:gd name="connsiteY4" fmla="*/ 95444 h 147174"/>
                <a:gd name="connsiteX5" fmla="*/ 72728 w 122927"/>
                <a:gd name="connsiteY5" fmla="*/ 140993 h 147174"/>
                <a:gd name="connsiteX6" fmla="*/ 20853 w 122927"/>
                <a:gd name="connsiteY6" fmla="*/ 73783 h 147174"/>
                <a:gd name="connsiteX7" fmla="*/ 72527 w 122927"/>
                <a:gd name="connsiteY7" fmla="*/ 6370 h 147174"/>
                <a:gd name="connsiteX8" fmla="*/ 116530 w 122927"/>
                <a:gd name="connsiteY8" fmla="*/ 54348 h 147174"/>
                <a:gd name="connsiteX9" fmla="*/ 119760 w 122927"/>
                <a:gd name="connsiteY9" fmla="*/ 57790 h 147174"/>
                <a:gd name="connsiteX10" fmla="*/ 122989 w 122927"/>
                <a:gd name="connsiteY10" fmla="*/ 52931 h 147174"/>
                <a:gd name="connsiteX11" fmla="*/ 122989 w 122927"/>
                <a:gd name="connsiteY11" fmla="*/ 4953 h 147174"/>
                <a:gd name="connsiteX12" fmla="*/ 120769 w 122927"/>
                <a:gd name="connsiteY12" fmla="*/ 94 h 147174"/>
                <a:gd name="connsiteX13" fmla="*/ 117539 w 122927"/>
                <a:gd name="connsiteY13" fmla="*/ 2523 h 147174"/>
                <a:gd name="connsiteX14" fmla="*/ 107447 w 122927"/>
                <a:gd name="connsiteY14" fmla="*/ 17504 h 147174"/>
                <a:gd name="connsiteX15" fmla="*/ 70306 w 122927"/>
                <a:gd name="connsiteY15" fmla="*/ 94 h 147174"/>
                <a:gd name="connsiteX16" fmla="*/ 62 w 122927"/>
                <a:gd name="connsiteY16" fmla="*/ 73580 h 14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927" h="147174">
                  <a:moveTo>
                    <a:pt x="62" y="73580"/>
                  </a:moveTo>
                  <a:cubicBezTo>
                    <a:pt x="62" y="115485"/>
                    <a:pt x="32762" y="147269"/>
                    <a:pt x="70306" y="147269"/>
                  </a:cubicBezTo>
                  <a:cubicBezTo>
                    <a:pt x="103208" y="147269"/>
                    <a:pt x="122989" y="119129"/>
                    <a:pt x="122989" y="95646"/>
                  </a:cubicBezTo>
                  <a:cubicBezTo>
                    <a:pt x="122989" y="93622"/>
                    <a:pt x="122989" y="92205"/>
                    <a:pt x="120365" y="92205"/>
                  </a:cubicBezTo>
                  <a:cubicBezTo>
                    <a:pt x="118145" y="92205"/>
                    <a:pt x="118145" y="93419"/>
                    <a:pt x="117943" y="95444"/>
                  </a:cubicBezTo>
                  <a:cubicBezTo>
                    <a:pt x="116328" y="124393"/>
                    <a:pt x="94730" y="140993"/>
                    <a:pt x="72728" y="140993"/>
                  </a:cubicBezTo>
                  <a:cubicBezTo>
                    <a:pt x="60416" y="140993"/>
                    <a:pt x="20853" y="134110"/>
                    <a:pt x="20853" y="73783"/>
                  </a:cubicBezTo>
                  <a:cubicBezTo>
                    <a:pt x="20853" y="13253"/>
                    <a:pt x="60214" y="6370"/>
                    <a:pt x="72527" y="6370"/>
                  </a:cubicBezTo>
                  <a:cubicBezTo>
                    <a:pt x="94528" y="6370"/>
                    <a:pt x="112493" y="24792"/>
                    <a:pt x="116530" y="54348"/>
                  </a:cubicBezTo>
                  <a:cubicBezTo>
                    <a:pt x="116934" y="57182"/>
                    <a:pt x="116934" y="57790"/>
                    <a:pt x="119760" y="57790"/>
                  </a:cubicBezTo>
                  <a:cubicBezTo>
                    <a:pt x="122989" y="57790"/>
                    <a:pt x="122989" y="57182"/>
                    <a:pt x="122989" y="52931"/>
                  </a:cubicBezTo>
                  <a:lnTo>
                    <a:pt x="122989" y="4953"/>
                  </a:lnTo>
                  <a:cubicBezTo>
                    <a:pt x="122989" y="1511"/>
                    <a:pt x="122989" y="94"/>
                    <a:pt x="120769" y="94"/>
                  </a:cubicBezTo>
                  <a:cubicBezTo>
                    <a:pt x="119961" y="94"/>
                    <a:pt x="119154" y="94"/>
                    <a:pt x="117539" y="2523"/>
                  </a:cubicBezTo>
                  <a:lnTo>
                    <a:pt x="107447" y="17504"/>
                  </a:lnTo>
                  <a:cubicBezTo>
                    <a:pt x="99978" y="10216"/>
                    <a:pt x="89684" y="94"/>
                    <a:pt x="70306" y="94"/>
                  </a:cubicBezTo>
                  <a:cubicBezTo>
                    <a:pt x="32560" y="94"/>
                    <a:pt x="62" y="32282"/>
                    <a:pt x="62" y="73580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形状 304">
              <a:extLst>
                <a:ext uri="{FF2B5EF4-FFF2-40B4-BE49-F238E27FC236}">
                  <a16:creationId xmlns:a16="http://schemas.microsoft.com/office/drawing/2014/main" id="{B192CBBC-9BF8-9BC4-085B-389497CA6144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2428019" y="5512347"/>
              <a:ext cx="80538" cy="134825"/>
            </a:xfrm>
            <a:custGeom>
              <a:avLst/>
              <a:gdLst>
                <a:gd name="connsiteX0" fmla="*/ 15612 w 80538"/>
                <a:gd name="connsiteY0" fmla="*/ 119332 h 134825"/>
                <a:gd name="connsiteX1" fmla="*/ 37008 w 80538"/>
                <a:gd name="connsiteY1" fmla="*/ 98480 h 134825"/>
                <a:gd name="connsiteX2" fmla="*/ 80608 w 80538"/>
                <a:gd name="connsiteY2" fmla="*/ 39368 h 134825"/>
                <a:gd name="connsiteX3" fmla="*/ 37815 w 80538"/>
                <a:gd name="connsiteY3" fmla="*/ 94 h 134825"/>
                <a:gd name="connsiteX4" fmla="*/ 69 w 80538"/>
                <a:gd name="connsiteY4" fmla="*/ 36736 h 134825"/>
                <a:gd name="connsiteX5" fmla="*/ 10767 w 80538"/>
                <a:gd name="connsiteY5" fmla="*/ 48073 h 134825"/>
                <a:gd name="connsiteX6" fmla="*/ 21264 w 80538"/>
                <a:gd name="connsiteY6" fmla="*/ 37343 h 134825"/>
                <a:gd name="connsiteX7" fmla="*/ 10566 w 80538"/>
                <a:gd name="connsiteY7" fmla="*/ 26816 h 134825"/>
                <a:gd name="connsiteX8" fmla="*/ 7942 w 80538"/>
                <a:gd name="connsiteY8" fmla="*/ 27019 h 134825"/>
                <a:gd name="connsiteX9" fmla="*/ 35191 w 80538"/>
                <a:gd name="connsiteY9" fmla="*/ 6370 h 134825"/>
                <a:gd name="connsiteX10" fmla="*/ 62239 w 80538"/>
                <a:gd name="connsiteY10" fmla="*/ 39368 h 134825"/>
                <a:gd name="connsiteX11" fmla="*/ 41045 w 80538"/>
                <a:gd name="connsiteY11" fmla="*/ 84107 h 134825"/>
                <a:gd name="connsiteX12" fmla="*/ 2290 w 80538"/>
                <a:gd name="connsiteY12" fmla="*/ 127429 h 134825"/>
                <a:gd name="connsiteX13" fmla="*/ 69 w 80538"/>
                <a:gd name="connsiteY13" fmla="*/ 134920 h 134825"/>
                <a:gd name="connsiteX14" fmla="*/ 74956 w 80538"/>
                <a:gd name="connsiteY14" fmla="*/ 134920 h 134825"/>
                <a:gd name="connsiteX15" fmla="*/ 80608 w 80538"/>
                <a:gd name="connsiteY15" fmla="*/ 99695 h 134825"/>
                <a:gd name="connsiteX16" fmla="*/ 75562 w 80538"/>
                <a:gd name="connsiteY16" fmla="*/ 99695 h 134825"/>
                <a:gd name="connsiteX17" fmla="*/ 71121 w 80538"/>
                <a:gd name="connsiteY17" fmla="*/ 117712 h 134825"/>
                <a:gd name="connsiteX18" fmla="*/ 51945 w 80538"/>
                <a:gd name="connsiteY18" fmla="*/ 119332 h 134825"/>
                <a:gd name="connsiteX19" fmla="*/ 15612 w 80538"/>
                <a:gd name="connsiteY19" fmla="*/ 119332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538" h="134825">
                  <a:moveTo>
                    <a:pt x="15612" y="119332"/>
                  </a:moveTo>
                  <a:lnTo>
                    <a:pt x="37008" y="98480"/>
                  </a:lnTo>
                  <a:cubicBezTo>
                    <a:pt x="68497" y="70544"/>
                    <a:pt x="80608" y="59612"/>
                    <a:pt x="80608" y="39368"/>
                  </a:cubicBezTo>
                  <a:cubicBezTo>
                    <a:pt x="80608" y="16289"/>
                    <a:pt x="62441" y="94"/>
                    <a:pt x="37815" y="94"/>
                  </a:cubicBezTo>
                  <a:cubicBezTo>
                    <a:pt x="15006" y="94"/>
                    <a:pt x="69" y="18719"/>
                    <a:pt x="69" y="36736"/>
                  </a:cubicBezTo>
                  <a:cubicBezTo>
                    <a:pt x="69" y="48073"/>
                    <a:pt x="10162" y="48073"/>
                    <a:pt x="10767" y="48073"/>
                  </a:cubicBezTo>
                  <a:cubicBezTo>
                    <a:pt x="14199" y="48073"/>
                    <a:pt x="21264" y="45643"/>
                    <a:pt x="21264" y="37343"/>
                  </a:cubicBezTo>
                  <a:cubicBezTo>
                    <a:pt x="21264" y="32080"/>
                    <a:pt x="17630" y="26816"/>
                    <a:pt x="10566" y="26816"/>
                  </a:cubicBezTo>
                  <a:cubicBezTo>
                    <a:pt x="8951" y="26816"/>
                    <a:pt x="8547" y="26816"/>
                    <a:pt x="7942" y="27019"/>
                  </a:cubicBezTo>
                  <a:cubicBezTo>
                    <a:pt x="12584" y="13860"/>
                    <a:pt x="23484" y="6370"/>
                    <a:pt x="35191" y="6370"/>
                  </a:cubicBezTo>
                  <a:cubicBezTo>
                    <a:pt x="53560" y="6370"/>
                    <a:pt x="62239" y="22768"/>
                    <a:pt x="62239" y="39368"/>
                  </a:cubicBezTo>
                  <a:cubicBezTo>
                    <a:pt x="62239" y="55563"/>
                    <a:pt x="52147" y="71556"/>
                    <a:pt x="41045" y="84107"/>
                  </a:cubicBezTo>
                  <a:lnTo>
                    <a:pt x="2290" y="127429"/>
                  </a:lnTo>
                  <a:cubicBezTo>
                    <a:pt x="69" y="129656"/>
                    <a:pt x="69" y="130061"/>
                    <a:pt x="69" y="134920"/>
                  </a:cubicBezTo>
                  <a:lnTo>
                    <a:pt x="74956" y="134920"/>
                  </a:lnTo>
                  <a:lnTo>
                    <a:pt x="80608" y="99695"/>
                  </a:lnTo>
                  <a:lnTo>
                    <a:pt x="75562" y="99695"/>
                  </a:lnTo>
                  <a:cubicBezTo>
                    <a:pt x="74552" y="105768"/>
                    <a:pt x="73139" y="114676"/>
                    <a:pt x="71121" y="117712"/>
                  </a:cubicBezTo>
                  <a:cubicBezTo>
                    <a:pt x="69708" y="119332"/>
                    <a:pt x="56386" y="119332"/>
                    <a:pt x="51945" y="119332"/>
                  </a:cubicBezTo>
                  <a:lnTo>
                    <a:pt x="15612" y="119332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形状 305">
              <a:extLst>
                <a:ext uri="{FF2B5EF4-FFF2-40B4-BE49-F238E27FC236}">
                  <a16:creationId xmlns:a16="http://schemas.microsoft.com/office/drawing/2014/main" id="{C4FAB3B4-5E31-851D-A9D2-5D343EB2D54D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2527753" y="5583444"/>
              <a:ext cx="62452" cy="94094"/>
            </a:xfrm>
            <a:custGeom>
              <a:avLst/>
              <a:gdLst>
                <a:gd name="connsiteX0" fmla="*/ 62527 w 62452"/>
                <a:gd name="connsiteY0" fmla="*/ 68399 h 94094"/>
                <a:gd name="connsiteX1" fmla="*/ 57723 w 62452"/>
                <a:gd name="connsiteY1" fmla="*/ 68399 h 94094"/>
                <a:gd name="connsiteX2" fmla="*/ 54049 w 62452"/>
                <a:gd name="connsiteY2" fmla="*/ 81295 h 94094"/>
                <a:gd name="connsiteX3" fmla="*/ 40061 w 62452"/>
                <a:gd name="connsiteY3" fmla="*/ 82145 h 94094"/>
                <a:gd name="connsiteX4" fmla="*/ 14063 w 62452"/>
                <a:gd name="connsiteY4" fmla="*/ 82145 h 94094"/>
                <a:gd name="connsiteX5" fmla="*/ 42322 w 62452"/>
                <a:gd name="connsiteY5" fmla="*/ 58338 h 94094"/>
                <a:gd name="connsiteX6" fmla="*/ 62527 w 62452"/>
                <a:gd name="connsiteY6" fmla="*/ 27729 h 94094"/>
                <a:gd name="connsiteX7" fmla="*/ 29464 w 62452"/>
                <a:gd name="connsiteY7" fmla="*/ 96 h 94094"/>
                <a:gd name="connsiteX8" fmla="*/ 74 w 62452"/>
                <a:gd name="connsiteY8" fmla="*/ 25461 h 94094"/>
                <a:gd name="connsiteX9" fmla="*/ 7563 w 62452"/>
                <a:gd name="connsiteY9" fmla="*/ 33397 h 94094"/>
                <a:gd name="connsiteX10" fmla="*/ 15052 w 62452"/>
                <a:gd name="connsiteY10" fmla="*/ 25887 h 94094"/>
                <a:gd name="connsiteX11" fmla="*/ 6715 w 62452"/>
                <a:gd name="connsiteY11" fmla="*/ 18376 h 94094"/>
                <a:gd name="connsiteX12" fmla="*/ 27344 w 62452"/>
                <a:gd name="connsiteY12" fmla="*/ 5197 h 94094"/>
                <a:gd name="connsiteX13" fmla="*/ 48821 w 62452"/>
                <a:gd name="connsiteY13" fmla="*/ 27729 h 94094"/>
                <a:gd name="connsiteX14" fmla="*/ 35540 w 62452"/>
                <a:gd name="connsiteY14" fmla="*/ 54937 h 94094"/>
                <a:gd name="connsiteX15" fmla="*/ 1487 w 62452"/>
                <a:gd name="connsiteY15" fmla="*/ 88664 h 94094"/>
                <a:gd name="connsiteX16" fmla="*/ 74 w 62452"/>
                <a:gd name="connsiteY16" fmla="*/ 94190 h 94094"/>
                <a:gd name="connsiteX17" fmla="*/ 58288 w 62452"/>
                <a:gd name="connsiteY17" fmla="*/ 94190 h 94094"/>
                <a:gd name="connsiteX18" fmla="*/ 62527 w 62452"/>
                <a:gd name="connsiteY18" fmla="*/ 68399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527" y="68399"/>
                  </a:moveTo>
                  <a:lnTo>
                    <a:pt x="57723" y="68399"/>
                  </a:lnTo>
                  <a:cubicBezTo>
                    <a:pt x="57299" y="71517"/>
                    <a:pt x="55886" y="79878"/>
                    <a:pt x="54049" y="81295"/>
                  </a:cubicBezTo>
                  <a:cubicBezTo>
                    <a:pt x="52919" y="82145"/>
                    <a:pt x="42039" y="82145"/>
                    <a:pt x="40061" y="82145"/>
                  </a:cubicBezTo>
                  <a:lnTo>
                    <a:pt x="14063" y="82145"/>
                  </a:lnTo>
                  <a:cubicBezTo>
                    <a:pt x="28899" y="68966"/>
                    <a:pt x="33844" y="64998"/>
                    <a:pt x="42322" y="58338"/>
                  </a:cubicBezTo>
                  <a:cubicBezTo>
                    <a:pt x="52778" y="49977"/>
                    <a:pt x="62527" y="41191"/>
                    <a:pt x="62527" y="27729"/>
                  </a:cubicBezTo>
                  <a:cubicBezTo>
                    <a:pt x="62527" y="10582"/>
                    <a:pt x="47550" y="96"/>
                    <a:pt x="29464" y="96"/>
                  </a:cubicBezTo>
                  <a:cubicBezTo>
                    <a:pt x="11943" y="96"/>
                    <a:pt x="74" y="12424"/>
                    <a:pt x="74" y="25461"/>
                  </a:cubicBezTo>
                  <a:cubicBezTo>
                    <a:pt x="74" y="32689"/>
                    <a:pt x="6150" y="33397"/>
                    <a:pt x="7563" y="33397"/>
                  </a:cubicBezTo>
                  <a:cubicBezTo>
                    <a:pt x="10954" y="33397"/>
                    <a:pt x="15052" y="30988"/>
                    <a:pt x="15052" y="25887"/>
                  </a:cubicBezTo>
                  <a:cubicBezTo>
                    <a:pt x="15052" y="23336"/>
                    <a:pt x="14063" y="18376"/>
                    <a:pt x="6715" y="18376"/>
                  </a:cubicBezTo>
                  <a:cubicBezTo>
                    <a:pt x="11095" y="8315"/>
                    <a:pt x="20704" y="5197"/>
                    <a:pt x="27344" y="5197"/>
                  </a:cubicBezTo>
                  <a:cubicBezTo>
                    <a:pt x="41474" y="5197"/>
                    <a:pt x="48821" y="16250"/>
                    <a:pt x="48821" y="27729"/>
                  </a:cubicBezTo>
                  <a:cubicBezTo>
                    <a:pt x="48821" y="40057"/>
                    <a:pt x="40061" y="49835"/>
                    <a:pt x="35540" y="54937"/>
                  </a:cubicBezTo>
                  <a:lnTo>
                    <a:pt x="1487" y="88664"/>
                  </a:lnTo>
                  <a:cubicBezTo>
                    <a:pt x="74" y="89939"/>
                    <a:pt x="74" y="90222"/>
                    <a:pt x="74" y="94190"/>
                  </a:cubicBezTo>
                  <a:lnTo>
                    <a:pt x="58288" y="94190"/>
                  </a:lnTo>
                  <a:lnTo>
                    <a:pt x="62527" y="6839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形状 306">
              <a:extLst>
                <a:ext uri="{FF2B5EF4-FFF2-40B4-BE49-F238E27FC236}">
                  <a16:creationId xmlns:a16="http://schemas.microsoft.com/office/drawing/2014/main" id="{4EA4DBF9-9CBF-8669-216B-AF4AC35EE3AB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2624463" y="5604134"/>
              <a:ext cx="75734" cy="75814"/>
            </a:xfrm>
            <a:custGeom>
              <a:avLst/>
              <a:gdLst>
                <a:gd name="connsiteX0" fmla="*/ 73835 w 75734"/>
                <a:gd name="connsiteY0" fmla="*/ 7039 h 75814"/>
                <a:gd name="connsiteX1" fmla="*/ 75813 w 75734"/>
                <a:gd name="connsiteY1" fmla="*/ 3638 h 75814"/>
                <a:gd name="connsiteX2" fmla="*/ 72422 w 75734"/>
                <a:gd name="connsiteY2" fmla="*/ 96 h 75814"/>
                <a:gd name="connsiteX3" fmla="*/ 68889 w 75734"/>
                <a:gd name="connsiteY3" fmla="*/ 2221 h 75814"/>
                <a:gd name="connsiteX4" fmla="*/ 37946 w 75734"/>
                <a:gd name="connsiteY4" fmla="*/ 33114 h 75814"/>
                <a:gd name="connsiteX5" fmla="*/ 6861 w 75734"/>
                <a:gd name="connsiteY5" fmla="*/ 2080 h 75814"/>
                <a:gd name="connsiteX6" fmla="*/ 3611 w 75734"/>
                <a:gd name="connsiteY6" fmla="*/ 96 h 75814"/>
                <a:gd name="connsiteX7" fmla="*/ 78 w 75734"/>
                <a:gd name="connsiteY7" fmla="*/ 3638 h 75814"/>
                <a:gd name="connsiteX8" fmla="*/ 2198 w 75734"/>
                <a:gd name="connsiteY8" fmla="*/ 7039 h 75814"/>
                <a:gd name="connsiteX9" fmla="*/ 33000 w 75734"/>
                <a:gd name="connsiteY9" fmla="*/ 37932 h 75814"/>
                <a:gd name="connsiteX10" fmla="*/ 2198 w 75734"/>
                <a:gd name="connsiteY10" fmla="*/ 68824 h 75814"/>
                <a:gd name="connsiteX11" fmla="*/ 78 w 75734"/>
                <a:gd name="connsiteY11" fmla="*/ 72367 h 75814"/>
                <a:gd name="connsiteX12" fmla="*/ 3611 w 75734"/>
                <a:gd name="connsiteY12" fmla="*/ 75910 h 75814"/>
                <a:gd name="connsiteX13" fmla="*/ 6861 w 75734"/>
                <a:gd name="connsiteY13" fmla="*/ 73926 h 75814"/>
                <a:gd name="connsiteX14" fmla="*/ 37946 w 75734"/>
                <a:gd name="connsiteY14" fmla="*/ 42892 h 75814"/>
                <a:gd name="connsiteX15" fmla="*/ 70161 w 75734"/>
                <a:gd name="connsiteY15" fmla="*/ 75201 h 75814"/>
                <a:gd name="connsiteX16" fmla="*/ 72422 w 75734"/>
                <a:gd name="connsiteY16" fmla="*/ 75910 h 75814"/>
                <a:gd name="connsiteX17" fmla="*/ 75813 w 75734"/>
                <a:gd name="connsiteY17" fmla="*/ 72367 h 75814"/>
                <a:gd name="connsiteX18" fmla="*/ 75106 w 75734"/>
                <a:gd name="connsiteY18" fmla="*/ 70525 h 75814"/>
                <a:gd name="connsiteX19" fmla="*/ 42891 w 75734"/>
                <a:gd name="connsiteY19" fmla="*/ 38074 h 75814"/>
                <a:gd name="connsiteX20" fmla="*/ 73835 w 75734"/>
                <a:gd name="connsiteY20" fmla="*/ 7039 h 7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734" h="75814">
                  <a:moveTo>
                    <a:pt x="73835" y="7039"/>
                  </a:moveTo>
                  <a:cubicBezTo>
                    <a:pt x="75389" y="5481"/>
                    <a:pt x="75813" y="4630"/>
                    <a:pt x="75813" y="3638"/>
                  </a:cubicBezTo>
                  <a:cubicBezTo>
                    <a:pt x="75813" y="1371"/>
                    <a:pt x="73976" y="96"/>
                    <a:pt x="72422" y="96"/>
                  </a:cubicBezTo>
                  <a:cubicBezTo>
                    <a:pt x="71009" y="96"/>
                    <a:pt x="70585" y="521"/>
                    <a:pt x="68889" y="2221"/>
                  </a:cubicBezTo>
                  <a:lnTo>
                    <a:pt x="37946" y="33114"/>
                  </a:lnTo>
                  <a:lnTo>
                    <a:pt x="6861" y="2080"/>
                  </a:lnTo>
                  <a:cubicBezTo>
                    <a:pt x="5448" y="662"/>
                    <a:pt x="4882" y="96"/>
                    <a:pt x="3611" y="96"/>
                  </a:cubicBezTo>
                  <a:cubicBezTo>
                    <a:pt x="1633" y="96"/>
                    <a:pt x="78" y="1654"/>
                    <a:pt x="78" y="3638"/>
                  </a:cubicBezTo>
                  <a:cubicBezTo>
                    <a:pt x="78" y="4914"/>
                    <a:pt x="502" y="5339"/>
                    <a:pt x="2198" y="7039"/>
                  </a:cubicBezTo>
                  <a:lnTo>
                    <a:pt x="33000" y="37932"/>
                  </a:lnTo>
                  <a:lnTo>
                    <a:pt x="2198" y="68824"/>
                  </a:lnTo>
                  <a:cubicBezTo>
                    <a:pt x="220" y="70808"/>
                    <a:pt x="78" y="71517"/>
                    <a:pt x="78" y="72367"/>
                  </a:cubicBezTo>
                  <a:cubicBezTo>
                    <a:pt x="78" y="74351"/>
                    <a:pt x="1633" y="75910"/>
                    <a:pt x="3611" y="75910"/>
                  </a:cubicBezTo>
                  <a:cubicBezTo>
                    <a:pt x="4882" y="75910"/>
                    <a:pt x="5306" y="75485"/>
                    <a:pt x="6861" y="73926"/>
                  </a:cubicBezTo>
                  <a:lnTo>
                    <a:pt x="37946" y="42892"/>
                  </a:lnTo>
                  <a:lnTo>
                    <a:pt x="70161" y="75201"/>
                  </a:lnTo>
                  <a:cubicBezTo>
                    <a:pt x="70867" y="75626"/>
                    <a:pt x="71574" y="75910"/>
                    <a:pt x="72422" y="75910"/>
                  </a:cubicBezTo>
                  <a:cubicBezTo>
                    <a:pt x="73976" y="75910"/>
                    <a:pt x="75813" y="74634"/>
                    <a:pt x="75813" y="72367"/>
                  </a:cubicBezTo>
                  <a:cubicBezTo>
                    <a:pt x="75813" y="71233"/>
                    <a:pt x="75530" y="70950"/>
                    <a:pt x="75106" y="70525"/>
                  </a:cubicBezTo>
                  <a:cubicBezTo>
                    <a:pt x="74824" y="69958"/>
                    <a:pt x="47412" y="42466"/>
                    <a:pt x="42891" y="38074"/>
                  </a:cubicBezTo>
                  <a:lnTo>
                    <a:pt x="73835" y="703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形状 307">
              <a:extLst>
                <a:ext uri="{FF2B5EF4-FFF2-40B4-BE49-F238E27FC236}">
                  <a16:creationId xmlns:a16="http://schemas.microsoft.com/office/drawing/2014/main" id="{474EF910-C303-D745-C2CC-8EF8282682A2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2734371" y="5583444"/>
              <a:ext cx="62452" cy="94094"/>
            </a:xfrm>
            <a:custGeom>
              <a:avLst/>
              <a:gdLst>
                <a:gd name="connsiteX0" fmla="*/ 62537 w 62452"/>
                <a:gd name="connsiteY0" fmla="*/ 68399 h 94094"/>
                <a:gd name="connsiteX1" fmla="*/ 57733 w 62452"/>
                <a:gd name="connsiteY1" fmla="*/ 68399 h 94094"/>
                <a:gd name="connsiteX2" fmla="*/ 54059 w 62452"/>
                <a:gd name="connsiteY2" fmla="*/ 81295 h 94094"/>
                <a:gd name="connsiteX3" fmla="*/ 40071 w 62452"/>
                <a:gd name="connsiteY3" fmla="*/ 82145 h 94094"/>
                <a:gd name="connsiteX4" fmla="*/ 14073 w 62452"/>
                <a:gd name="connsiteY4" fmla="*/ 82145 h 94094"/>
                <a:gd name="connsiteX5" fmla="*/ 42332 w 62452"/>
                <a:gd name="connsiteY5" fmla="*/ 58338 h 94094"/>
                <a:gd name="connsiteX6" fmla="*/ 62537 w 62452"/>
                <a:gd name="connsiteY6" fmla="*/ 27729 h 94094"/>
                <a:gd name="connsiteX7" fmla="*/ 29474 w 62452"/>
                <a:gd name="connsiteY7" fmla="*/ 96 h 94094"/>
                <a:gd name="connsiteX8" fmla="*/ 85 w 62452"/>
                <a:gd name="connsiteY8" fmla="*/ 25461 h 94094"/>
                <a:gd name="connsiteX9" fmla="*/ 7573 w 62452"/>
                <a:gd name="connsiteY9" fmla="*/ 33397 h 94094"/>
                <a:gd name="connsiteX10" fmla="*/ 15062 w 62452"/>
                <a:gd name="connsiteY10" fmla="*/ 25887 h 94094"/>
                <a:gd name="connsiteX11" fmla="*/ 6725 w 62452"/>
                <a:gd name="connsiteY11" fmla="*/ 18376 h 94094"/>
                <a:gd name="connsiteX12" fmla="*/ 27355 w 62452"/>
                <a:gd name="connsiteY12" fmla="*/ 5197 h 94094"/>
                <a:gd name="connsiteX13" fmla="*/ 48832 w 62452"/>
                <a:gd name="connsiteY13" fmla="*/ 27729 h 94094"/>
                <a:gd name="connsiteX14" fmla="*/ 35550 w 62452"/>
                <a:gd name="connsiteY14" fmla="*/ 54937 h 94094"/>
                <a:gd name="connsiteX15" fmla="*/ 1498 w 62452"/>
                <a:gd name="connsiteY15" fmla="*/ 88664 h 94094"/>
                <a:gd name="connsiteX16" fmla="*/ 85 w 62452"/>
                <a:gd name="connsiteY16" fmla="*/ 94190 h 94094"/>
                <a:gd name="connsiteX17" fmla="*/ 58298 w 62452"/>
                <a:gd name="connsiteY17" fmla="*/ 94190 h 94094"/>
                <a:gd name="connsiteX18" fmla="*/ 62537 w 62452"/>
                <a:gd name="connsiteY18" fmla="*/ 68399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537" y="68399"/>
                  </a:moveTo>
                  <a:lnTo>
                    <a:pt x="57733" y="68399"/>
                  </a:lnTo>
                  <a:cubicBezTo>
                    <a:pt x="57309" y="71517"/>
                    <a:pt x="55896" y="79878"/>
                    <a:pt x="54059" y="81295"/>
                  </a:cubicBezTo>
                  <a:cubicBezTo>
                    <a:pt x="52929" y="82145"/>
                    <a:pt x="42049" y="82145"/>
                    <a:pt x="40071" y="82145"/>
                  </a:cubicBezTo>
                  <a:lnTo>
                    <a:pt x="14073" y="82145"/>
                  </a:lnTo>
                  <a:cubicBezTo>
                    <a:pt x="28909" y="68966"/>
                    <a:pt x="33854" y="64998"/>
                    <a:pt x="42332" y="58338"/>
                  </a:cubicBezTo>
                  <a:cubicBezTo>
                    <a:pt x="52788" y="49977"/>
                    <a:pt x="62537" y="41191"/>
                    <a:pt x="62537" y="27729"/>
                  </a:cubicBezTo>
                  <a:cubicBezTo>
                    <a:pt x="62537" y="10582"/>
                    <a:pt x="47560" y="96"/>
                    <a:pt x="29474" y="96"/>
                  </a:cubicBezTo>
                  <a:cubicBezTo>
                    <a:pt x="11953" y="96"/>
                    <a:pt x="85" y="12424"/>
                    <a:pt x="85" y="25461"/>
                  </a:cubicBezTo>
                  <a:cubicBezTo>
                    <a:pt x="85" y="32689"/>
                    <a:pt x="6160" y="33397"/>
                    <a:pt x="7573" y="33397"/>
                  </a:cubicBezTo>
                  <a:cubicBezTo>
                    <a:pt x="10964" y="33397"/>
                    <a:pt x="15062" y="30988"/>
                    <a:pt x="15062" y="25887"/>
                  </a:cubicBezTo>
                  <a:cubicBezTo>
                    <a:pt x="15062" y="23336"/>
                    <a:pt x="14073" y="18376"/>
                    <a:pt x="6725" y="18376"/>
                  </a:cubicBezTo>
                  <a:cubicBezTo>
                    <a:pt x="11106" y="8315"/>
                    <a:pt x="20714" y="5197"/>
                    <a:pt x="27355" y="5197"/>
                  </a:cubicBezTo>
                  <a:cubicBezTo>
                    <a:pt x="41484" y="5197"/>
                    <a:pt x="48832" y="16250"/>
                    <a:pt x="48832" y="27729"/>
                  </a:cubicBezTo>
                  <a:cubicBezTo>
                    <a:pt x="48832" y="40057"/>
                    <a:pt x="40071" y="49835"/>
                    <a:pt x="35550" y="54937"/>
                  </a:cubicBezTo>
                  <a:lnTo>
                    <a:pt x="1498" y="88664"/>
                  </a:lnTo>
                  <a:cubicBezTo>
                    <a:pt x="85" y="89939"/>
                    <a:pt x="85" y="90222"/>
                    <a:pt x="85" y="94190"/>
                  </a:cubicBezTo>
                  <a:lnTo>
                    <a:pt x="58298" y="94190"/>
                  </a:lnTo>
                  <a:lnTo>
                    <a:pt x="62537" y="6839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形状 308">
              <a:extLst>
                <a:ext uri="{FF2B5EF4-FFF2-40B4-BE49-F238E27FC236}">
                  <a16:creationId xmlns:a16="http://schemas.microsoft.com/office/drawing/2014/main" id="{41135428-2079-633C-310F-975A4248312E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2883394" y="5572877"/>
              <a:ext cx="134230" cy="47371"/>
            </a:xfrm>
            <a:custGeom>
              <a:avLst/>
              <a:gdLst>
                <a:gd name="connsiteX0" fmla="*/ 127460 w 134230"/>
                <a:gd name="connsiteY0" fmla="*/ 8192 h 47371"/>
                <a:gd name="connsiteX1" fmla="*/ 134323 w 134230"/>
                <a:gd name="connsiteY1" fmla="*/ 4143 h 47371"/>
                <a:gd name="connsiteX2" fmla="*/ 127661 w 134230"/>
                <a:gd name="connsiteY2" fmla="*/ 94 h 47371"/>
                <a:gd name="connsiteX3" fmla="*/ 6753 w 134230"/>
                <a:gd name="connsiteY3" fmla="*/ 94 h 47371"/>
                <a:gd name="connsiteX4" fmla="*/ 92 w 134230"/>
                <a:gd name="connsiteY4" fmla="*/ 4143 h 47371"/>
                <a:gd name="connsiteX5" fmla="*/ 6955 w 134230"/>
                <a:gd name="connsiteY5" fmla="*/ 8192 h 47371"/>
                <a:gd name="connsiteX6" fmla="*/ 127460 w 134230"/>
                <a:gd name="connsiteY6" fmla="*/ 8192 h 47371"/>
                <a:gd name="connsiteX7" fmla="*/ 127661 w 134230"/>
                <a:gd name="connsiteY7" fmla="*/ 47465 h 47371"/>
                <a:gd name="connsiteX8" fmla="*/ 134323 w 134230"/>
                <a:gd name="connsiteY8" fmla="*/ 43416 h 47371"/>
                <a:gd name="connsiteX9" fmla="*/ 127460 w 134230"/>
                <a:gd name="connsiteY9" fmla="*/ 39368 h 47371"/>
                <a:gd name="connsiteX10" fmla="*/ 6955 w 134230"/>
                <a:gd name="connsiteY10" fmla="*/ 39368 h 47371"/>
                <a:gd name="connsiteX11" fmla="*/ 92 w 134230"/>
                <a:gd name="connsiteY11" fmla="*/ 43416 h 47371"/>
                <a:gd name="connsiteX12" fmla="*/ 6753 w 134230"/>
                <a:gd name="connsiteY12" fmla="*/ 47465 h 47371"/>
                <a:gd name="connsiteX13" fmla="*/ 127661 w 134230"/>
                <a:gd name="connsiteY13" fmla="*/ 47465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30" h="47371">
                  <a:moveTo>
                    <a:pt x="127460" y="8192"/>
                  </a:moveTo>
                  <a:cubicBezTo>
                    <a:pt x="130487" y="8192"/>
                    <a:pt x="134323" y="8192"/>
                    <a:pt x="134323" y="4143"/>
                  </a:cubicBezTo>
                  <a:cubicBezTo>
                    <a:pt x="134323" y="94"/>
                    <a:pt x="130487" y="94"/>
                    <a:pt x="127661" y="94"/>
                  </a:cubicBezTo>
                  <a:lnTo>
                    <a:pt x="6753" y="94"/>
                  </a:lnTo>
                  <a:cubicBezTo>
                    <a:pt x="3927" y="94"/>
                    <a:pt x="92" y="94"/>
                    <a:pt x="92" y="4143"/>
                  </a:cubicBezTo>
                  <a:cubicBezTo>
                    <a:pt x="92" y="8192"/>
                    <a:pt x="3927" y="8192"/>
                    <a:pt x="6955" y="8192"/>
                  </a:cubicBezTo>
                  <a:lnTo>
                    <a:pt x="127460" y="8192"/>
                  </a:lnTo>
                  <a:close/>
                  <a:moveTo>
                    <a:pt x="127661" y="47465"/>
                  </a:moveTo>
                  <a:cubicBezTo>
                    <a:pt x="130487" y="47465"/>
                    <a:pt x="134323" y="47465"/>
                    <a:pt x="134323" y="43416"/>
                  </a:cubicBezTo>
                  <a:cubicBezTo>
                    <a:pt x="134323" y="39368"/>
                    <a:pt x="130487" y="39368"/>
                    <a:pt x="127460" y="39368"/>
                  </a:cubicBezTo>
                  <a:lnTo>
                    <a:pt x="6955" y="39368"/>
                  </a:lnTo>
                  <a:cubicBezTo>
                    <a:pt x="3927" y="39368"/>
                    <a:pt x="92" y="39368"/>
                    <a:pt x="92" y="43416"/>
                  </a:cubicBezTo>
                  <a:cubicBezTo>
                    <a:pt x="92" y="47465"/>
                    <a:pt x="3927" y="47465"/>
                    <a:pt x="6753" y="47465"/>
                  </a:cubicBezTo>
                  <a:lnTo>
                    <a:pt x="127661" y="47465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形状 309">
              <a:extLst>
                <a:ext uri="{FF2B5EF4-FFF2-40B4-BE49-F238E27FC236}">
                  <a16:creationId xmlns:a16="http://schemas.microsoft.com/office/drawing/2014/main" id="{79A240BC-9BCC-B07E-DDA4-202EECD69642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3143892" y="5232368"/>
              <a:ext cx="111219" cy="366215"/>
            </a:xfrm>
            <a:custGeom>
              <a:avLst/>
              <a:gdLst>
                <a:gd name="connsiteX0" fmla="*/ 16856 w 111219"/>
                <a:gd name="connsiteY0" fmla="*/ 366290 h 366215"/>
                <a:gd name="connsiteX1" fmla="*/ 22508 w 111219"/>
                <a:gd name="connsiteY1" fmla="*/ 363455 h 366215"/>
                <a:gd name="connsiteX2" fmla="*/ 109909 w 111219"/>
                <a:gd name="connsiteY2" fmla="*/ 4730 h 366215"/>
                <a:gd name="connsiteX3" fmla="*/ 111322 w 111219"/>
                <a:gd name="connsiteY3" fmla="*/ 2099 h 366215"/>
                <a:gd name="connsiteX4" fmla="*/ 106679 w 111219"/>
                <a:gd name="connsiteY4" fmla="*/ 74 h 366215"/>
                <a:gd name="connsiteX5" fmla="*/ 102642 w 111219"/>
                <a:gd name="connsiteY5" fmla="*/ 479 h 366215"/>
                <a:gd name="connsiteX6" fmla="*/ 55813 w 111219"/>
                <a:gd name="connsiteY6" fmla="*/ 71333 h 366215"/>
                <a:gd name="connsiteX7" fmla="*/ 4947 w 111219"/>
                <a:gd name="connsiteY7" fmla="*/ 259806 h 366215"/>
                <a:gd name="connsiteX8" fmla="*/ 102 w 111219"/>
                <a:gd name="connsiteY8" fmla="*/ 356168 h 366215"/>
                <a:gd name="connsiteX9" fmla="*/ 102 w 111219"/>
                <a:gd name="connsiteY9" fmla="*/ 364063 h 366215"/>
                <a:gd name="connsiteX10" fmla="*/ 5754 w 111219"/>
                <a:gd name="connsiteY10" fmla="*/ 366290 h 366215"/>
                <a:gd name="connsiteX11" fmla="*/ 16856 w 111219"/>
                <a:gd name="connsiteY11" fmla="*/ 366290 h 36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219" h="366215">
                  <a:moveTo>
                    <a:pt x="16856" y="366290"/>
                  </a:moveTo>
                  <a:cubicBezTo>
                    <a:pt x="21297" y="366290"/>
                    <a:pt x="22508" y="366290"/>
                    <a:pt x="22508" y="363455"/>
                  </a:cubicBezTo>
                  <a:cubicBezTo>
                    <a:pt x="22911" y="221544"/>
                    <a:pt x="39261" y="103724"/>
                    <a:pt x="109909" y="4730"/>
                  </a:cubicBezTo>
                  <a:cubicBezTo>
                    <a:pt x="111322" y="2908"/>
                    <a:pt x="111322" y="2503"/>
                    <a:pt x="111322" y="2099"/>
                  </a:cubicBezTo>
                  <a:cubicBezTo>
                    <a:pt x="111322" y="74"/>
                    <a:pt x="109909" y="74"/>
                    <a:pt x="106679" y="74"/>
                  </a:cubicBezTo>
                  <a:cubicBezTo>
                    <a:pt x="103450" y="74"/>
                    <a:pt x="103046" y="74"/>
                    <a:pt x="102642" y="479"/>
                  </a:cubicBezTo>
                  <a:cubicBezTo>
                    <a:pt x="101835" y="1086"/>
                    <a:pt x="76200" y="30643"/>
                    <a:pt x="55813" y="71333"/>
                  </a:cubicBezTo>
                  <a:cubicBezTo>
                    <a:pt x="29169" y="124778"/>
                    <a:pt x="12415" y="186117"/>
                    <a:pt x="4947" y="259806"/>
                  </a:cubicBezTo>
                  <a:cubicBezTo>
                    <a:pt x="4341" y="266081"/>
                    <a:pt x="102" y="308189"/>
                    <a:pt x="102" y="356168"/>
                  </a:cubicBezTo>
                  <a:lnTo>
                    <a:pt x="102" y="364063"/>
                  </a:lnTo>
                  <a:cubicBezTo>
                    <a:pt x="304" y="366290"/>
                    <a:pt x="1515" y="366290"/>
                    <a:pt x="5754" y="366290"/>
                  </a:cubicBezTo>
                  <a:lnTo>
                    <a:pt x="16856" y="366290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形状 310">
              <a:extLst>
                <a:ext uri="{FF2B5EF4-FFF2-40B4-BE49-F238E27FC236}">
                  <a16:creationId xmlns:a16="http://schemas.microsoft.com/office/drawing/2014/main" id="{CFBB3A41-67DF-BCF8-D974-1F4A0E3C341F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3143892" y="5594538"/>
              <a:ext cx="111219" cy="366215"/>
            </a:xfrm>
            <a:custGeom>
              <a:avLst/>
              <a:gdLst>
                <a:gd name="connsiteX0" fmla="*/ 5754 w 111219"/>
                <a:gd name="connsiteY0" fmla="*/ 92 h 366215"/>
                <a:gd name="connsiteX1" fmla="*/ 102 w 111219"/>
                <a:gd name="connsiteY1" fmla="*/ 2319 h 366215"/>
                <a:gd name="connsiteX2" fmla="*/ 102 w 111219"/>
                <a:gd name="connsiteY2" fmla="*/ 10214 h 366215"/>
                <a:gd name="connsiteX3" fmla="*/ 28361 w 111219"/>
                <a:gd name="connsiteY3" fmla="*/ 226826 h 366215"/>
                <a:gd name="connsiteX4" fmla="*/ 98202 w 111219"/>
                <a:gd name="connsiteY4" fmla="*/ 360842 h 366215"/>
                <a:gd name="connsiteX5" fmla="*/ 102844 w 111219"/>
                <a:gd name="connsiteY5" fmla="*/ 365903 h 366215"/>
                <a:gd name="connsiteX6" fmla="*/ 106679 w 111219"/>
                <a:gd name="connsiteY6" fmla="*/ 366308 h 366215"/>
                <a:gd name="connsiteX7" fmla="*/ 111322 w 111219"/>
                <a:gd name="connsiteY7" fmla="*/ 364283 h 366215"/>
                <a:gd name="connsiteX8" fmla="*/ 110111 w 111219"/>
                <a:gd name="connsiteY8" fmla="*/ 361651 h 366215"/>
                <a:gd name="connsiteX9" fmla="*/ 22508 w 111219"/>
                <a:gd name="connsiteY9" fmla="*/ 2926 h 366215"/>
                <a:gd name="connsiteX10" fmla="*/ 16856 w 111219"/>
                <a:gd name="connsiteY10" fmla="*/ 92 h 366215"/>
                <a:gd name="connsiteX11" fmla="*/ 5754 w 111219"/>
                <a:gd name="connsiteY11" fmla="*/ 92 h 36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219" h="366215">
                  <a:moveTo>
                    <a:pt x="5754" y="92"/>
                  </a:moveTo>
                  <a:cubicBezTo>
                    <a:pt x="1515" y="92"/>
                    <a:pt x="304" y="92"/>
                    <a:pt x="102" y="2319"/>
                  </a:cubicBezTo>
                  <a:lnTo>
                    <a:pt x="102" y="10214"/>
                  </a:lnTo>
                  <a:cubicBezTo>
                    <a:pt x="102" y="133905"/>
                    <a:pt x="22104" y="206379"/>
                    <a:pt x="28361" y="226826"/>
                  </a:cubicBezTo>
                  <a:cubicBezTo>
                    <a:pt x="42087" y="271768"/>
                    <a:pt x="64493" y="319139"/>
                    <a:pt x="98202" y="360842"/>
                  </a:cubicBezTo>
                  <a:cubicBezTo>
                    <a:pt x="101230" y="364486"/>
                    <a:pt x="102037" y="365498"/>
                    <a:pt x="102844" y="365903"/>
                  </a:cubicBezTo>
                  <a:cubicBezTo>
                    <a:pt x="103248" y="366105"/>
                    <a:pt x="103450" y="366308"/>
                    <a:pt x="106679" y="366308"/>
                  </a:cubicBezTo>
                  <a:cubicBezTo>
                    <a:pt x="109909" y="366308"/>
                    <a:pt x="111322" y="366308"/>
                    <a:pt x="111322" y="364283"/>
                  </a:cubicBezTo>
                  <a:cubicBezTo>
                    <a:pt x="111322" y="363878"/>
                    <a:pt x="111322" y="363473"/>
                    <a:pt x="110111" y="361651"/>
                  </a:cubicBezTo>
                  <a:cubicBezTo>
                    <a:pt x="42895" y="268124"/>
                    <a:pt x="22710" y="155567"/>
                    <a:pt x="22508" y="2926"/>
                  </a:cubicBezTo>
                  <a:cubicBezTo>
                    <a:pt x="22508" y="92"/>
                    <a:pt x="21297" y="92"/>
                    <a:pt x="16856" y="92"/>
                  </a:cubicBezTo>
                  <a:lnTo>
                    <a:pt x="5754" y="92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形状 311">
              <a:extLst>
                <a:ext uri="{FF2B5EF4-FFF2-40B4-BE49-F238E27FC236}">
                  <a16:creationId xmlns:a16="http://schemas.microsoft.com/office/drawing/2014/main" id="{E50218A7-1FBF-670A-2387-698BB9EA9ED2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3373692" y="5348169"/>
              <a:ext cx="202254" cy="138267"/>
            </a:xfrm>
            <a:custGeom>
              <a:avLst/>
              <a:gdLst>
                <a:gd name="connsiteX0" fmla="*/ 178552 w 202254"/>
                <a:gd name="connsiteY0" fmla="*/ 15674 h 138267"/>
                <a:gd name="connsiteX1" fmla="*/ 195911 w 202254"/>
                <a:gd name="connsiteY1" fmla="*/ 6362 h 138267"/>
                <a:gd name="connsiteX2" fmla="*/ 202371 w 202254"/>
                <a:gd name="connsiteY2" fmla="*/ 2313 h 138267"/>
                <a:gd name="connsiteX3" fmla="*/ 196921 w 202254"/>
                <a:gd name="connsiteY3" fmla="*/ 86 h 138267"/>
                <a:gd name="connsiteX4" fmla="*/ 170276 w 202254"/>
                <a:gd name="connsiteY4" fmla="*/ 86 h 138267"/>
                <a:gd name="connsiteX5" fmla="*/ 162404 w 202254"/>
                <a:gd name="connsiteY5" fmla="*/ 3933 h 138267"/>
                <a:gd name="connsiteX6" fmla="*/ 88729 w 202254"/>
                <a:gd name="connsiteY6" fmla="*/ 119324 h 138267"/>
                <a:gd name="connsiteX7" fmla="*/ 72984 w 202254"/>
                <a:gd name="connsiteY7" fmla="*/ 4742 h 138267"/>
                <a:gd name="connsiteX8" fmla="*/ 66727 w 202254"/>
                <a:gd name="connsiteY8" fmla="*/ 86 h 138267"/>
                <a:gd name="connsiteX9" fmla="*/ 39073 w 202254"/>
                <a:gd name="connsiteY9" fmla="*/ 86 h 138267"/>
                <a:gd name="connsiteX10" fmla="*/ 33018 w 202254"/>
                <a:gd name="connsiteY10" fmla="*/ 3933 h 138267"/>
                <a:gd name="connsiteX11" fmla="*/ 38871 w 202254"/>
                <a:gd name="connsiteY11" fmla="*/ 6362 h 138267"/>
                <a:gd name="connsiteX12" fmla="*/ 47551 w 202254"/>
                <a:gd name="connsiteY12" fmla="*/ 6767 h 138267"/>
                <a:gd name="connsiteX13" fmla="*/ 51992 w 202254"/>
                <a:gd name="connsiteY13" fmla="*/ 10006 h 138267"/>
                <a:gd name="connsiteX14" fmla="*/ 51184 w 202254"/>
                <a:gd name="connsiteY14" fmla="*/ 13852 h 138267"/>
                <a:gd name="connsiteX15" fmla="*/ 25549 w 202254"/>
                <a:gd name="connsiteY15" fmla="*/ 116895 h 138267"/>
                <a:gd name="connsiteX16" fmla="*/ 3749 w 202254"/>
                <a:gd name="connsiteY16" fmla="*/ 132078 h 138267"/>
                <a:gd name="connsiteX17" fmla="*/ 116 w 202254"/>
                <a:gd name="connsiteY17" fmla="*/ 135924 h 138267"/>
                <a:gd name="connsiteX18" fmla="*/ 2942 w 202254"/>
                <a:gd name="connsiteY18" fmla="*/ 138353 h 138267"/>
                <a:gd name="connsiteX19" fmla="*/ 23127 w 202254"/>
                <a:gd name="connsiteY19" fmla="*/ 137746 h 138267"/>
                <a:gd name="connsiteX20" fmla="*/ 43918 w 202254"/>
                <a:gd name="connsiteY20" fmla="*/ 138353 h 138267"/>
                <a:gd name="connsiteX21" fmla="*/ 47551 w 202254"/>
                <a:gd name="connsiteY21" fmla="*/ 134305 h 138267"/>
                <a:gd name="connsiteX22" fmla="*/ 43918 w 202254"/>
                <a:gd name="connsiteY22" fmla="*/ 132078 h 138267"/>
                <a:gd name="connsiteX23" fmla="*/ 30192 w 202254"/>
                <a:gd name="connsiteY23" fmla="*/ 123170 h 138267"/>
                <a:gd name="connsiteX24" fmla="*/ 30999 w 202254"/>
                <a:gd name="connsiteY24" fmla="*/ 118514 h 138267"/>
                <a:gd name="connsiteX25" fmla="*/ 58451 w 202254"/>
                <a:gd name="connsiteY25" fmla="*/ 8184 h 138267"/>
                <a:gd name="connsiteX26" fmla="*/ 58653 w 202254"/>
                <a:gd name="connsiteY26" fmla="*/ 8184 h 138267"/>
                <a:gd name="connsiteX27" fmla="*/ 76012 w 202254"/>
                <a:gd name="connsiteY27" fmla="*/ 133697 h 138267"/>
                <a:gd name="connsiteX28" fmla="*/ 79040 w 202254"/>
                <a:gd name="connsiteY28" fmla="*/ 138353 h 138267"/>
                <a:gd name="connsiteX29" fmla="*/ 83480 w 202254"/>
                <a:gd name="connsiteY29" fmla="*/ 134709 h 138267"/>
                <a:gd name="connsiteX30" fmla="*/ 165028 w 202254"/>
                <a:gd name="connsiteY30" fmla="*/ 6564 h 138267"/>
                <a:gd name="connsiteX31" fmla="*/ 165230 w 202254"/>
                <a:gd name="connsiteY31" fmla="*/ 6564 h 138267"/>
                <a:gd name="connsiteX32" fmla="*/ 136365 w 202254"/>
                <a:gd name="connsiteY32" fmla="*/ 122563 h 138267"/>
                <a:gd name="connsiteX33" fmla="*/ 117997 w 202254"/>
                <a:gd name="connsiteY33" fmla="*/ 132078 h 138267"/>
                <a:gd name="connsiteX34" fmla="*/ 112345 w 202254"/>
                <a:gd name="connsiteY34" fmla="*/ 135924 h 138267"/>
                <a:gd name="connsiteX35" fmla="*/ 115373 w 202254"/>
                <a:gd name="connsiteY35" fmla="*/ 138353 h 138267"/>
                <a:gd name="connsiteX36" fmla="*/ 140402 w 202254"/>
                <a:gd name="connsiteY36" fmla="*/ 137746 h 138267"/>
                <a:gd name="connsiteX37" fmla="*/ 165634 w 202254"/>
                <a:gd name="connsiteY37" fmla="*/ 138353 h 138267"/>
                <a:gd name="connsiteX38" fmla="*/ 169469 w 202254"/>
                <a:gd name="connsiteY38" fmla="*/ 134305 h 138267"/>
                <a:gd name="connsiteX39" fmla="*/ 163817 w 202254"/>
                <a:gd name="connsiteY39" fmla="*/ 132078 h 138267"/>
                <a:gd name="connsiteX40" fmla="*/ 150697 w 202254"/>
                <a:gd name="connsiteY40" fmla="*/ 128434 h 138267"/>
                <a:gd name="connsiteX41" fmla="*/ 151706 w 202254"/>
                <a:gd name="connsiteY41" fmla="*/ 123575 h 138267"/>
                <a:gd name="connsiteX42" fmla="*/ 178552 w 202254"/>
                <a:gd name="connsiteY42" fmla="*/ 15674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2254" h="138267">
                  <a:moveTo>
                    <a:pt x="178552" y="15674"/>
                  </a:moveTo>
                  <a:cubicBezTo>
                    <a:pt x="180369" y="8386"/>
                    <a:pt x="180772" y="6362"/>
                    <a:pt x="195911" y="6362"/>
                  </a:cubicBezTo>
                  <a:cubicBezTo>
                    <a:pt x="200554" y="6362"/>
                    <a:pt x="202371" y="6362"/>
                    <a:pt x="202371" y="2313"/>
                  </a:cubicBezTo>
                  <a:cubicBezTo>
                    <a:pt x="202371" y="86"/>
                    <a:pt x="200352" y="86"/>
                    <a:pt x="196921" y="86"/>
                  </a:cubicBezTo>
                  <a:lnTo>
                    <a:pt x="170276" y="86"/>
                  </a:lnTo>
                  <a:cubicBezTo>
                    <a:pt x="165028" y="86"/>
                    <a:pt x="164826" y="86"/>
                    <a:pt x="162404" y="3933"/>
                  </a:cubicBezTo>
                  <a:lnTo>
                    <a:pt x="88729" y="119324"/>
                  </a:lnTo>
                  <a:lnTo>
                    <a:pt x="72984" y="4742"/>
                  </a:lnTo>
                  <a:cubicBezTo>
                    <a:pt x="72379" y="86"/>
                    <a:pt x="71975" y="86"/>
                    <a:pt x="66727" y="86"/>
                  </a:cubicBezTo>
                  <a:lnTo>
                    <a:pt x="39073" y="86"/>
                  </a:lnTo>
                  <a:cubicBezTo>
                    <a:pt x="35238" y="86"/>
                    <a:pt x="33018" y="86"/>
                    <a:pt x="33018" y="3933"/>
                  </a:cubicBezTo>
                  <a:cubicBezTo>
                    <a:pt x="33018" y="6362"/>
                    <a:pt x="34834" y="6362"/>
                    <a:pt x="38871" y="6362"/>
                  </a:cubicBezTo>
                  <a:cubicBezTo>
                    <a:pt x="41496" y="6362"/>
                    <a:pt x="45129" y="6564"/>
                    <a:pt x="47551" y="6767"/>
                  </a:cubicBezTo>
                  <a:cubicBezTo>
                    <a:pt x="50781" y="7172"/>
                    <a:pt x="51992" y="7779"/>
                    <a:pt x="51992" y="10006"/>
                  </a:cubicBezTo>
                  <a:cubicBezTo>
                    <a:pt x="51992" y="10816"/>
                    <a:pt x="51790" y="11423"/>
                    <a:pt x="51184" y="13852"/>
                  </a:cubicBezTo>
                  <a:lnTo>
                    <a:pt x="25549" y="116895"/>
                  </a:lnTo>
                  <a:cubicBezTo>
                    <a:pt x="23531" y="124992"/>
                    <a:pt x="20099" y="131470"/>
                    <a:pt x="3749" y="132078"/>
                  </a:cubicBezTo>
                  <a:cubicBezTo>
                    <a:pt x="2740" y="132078"/>
                    <a:pt x="116" y="132280"/>
                    <a:pt x="116" y="135924"/>
                  </a:cubicBezTo>
                  <a:cubicBezTo>
                    <a:pt x="116" y="137746"/>
                    <a:pt x="1327" y="138353"/>
                    <a:pt x="2942" y="138353"/>
                  </a:cubicBezTo>
                  <a:cubicBezTo>
                    <a:pt x="9401" y="138353"/>
                    <a:pt x="16466" y="137746"/>
                    <a:pt x="23127" y="137746"/>
                  </a:cubicBezTo>
                  <a:cubicBezTo>
                    <a:pt x="29990" y="137746"/>
                    <a:pt x="37257" y="138353"/>
                    <a:pt x="43918" y="138353"/>
                  </a:cubicBezTo>
                  <a:cubicBezTo>
                    <a:pt x="44927" y="138353"/>
                    <a:pt x="47551" y="138353"/>
                    <a:pt x="47551" y="134305"/>
                  </a:cubicBezTo>
                  <a:cubicBezTo>
                    <a:pt x="47551" y="132078"/>
                    <a:pt x="45331" y="132078"/>
                    <a:pt x="43918" y="132078"/>
                  </a:cubicBezTo>
                  <a:cubicBezTo>
                    <a:pt x="32412" y="131875"/>
                    <a:pt x="30192" y="127826"/>
                    <a:pt x="30192" y="123170"/>
                  </a:cubicBezTo>
                  <a:cubicBezTo>
                    <a:pt x="30192" y="121753"/>
                    <a:pt x="30394" y="120741"/>
                    <a:pt x="30999" y="118514"/>
                  </a:cubicBezTo>
                  <a:lnTo>
                    <a:pt x="58451" y="8184"/>
                  </a:lnTo>
                  <a:lnTo>
                    <a:pt x="58653" y="8184"/>
                  </a:lnTo>
                  <a:lnTo>
                    <a:pt x="76012" y="133697"/>
                  </a:lnTo>
                  <a:cubicBezTo>
                    <a:pt x="76416" y="136126"/>
                    <a:pt x="76618" y="138353"/>
                    <a:pt x="79040" y="138353"/>
                  </a:cubicBezTo>
                  <a:cubicBezTo>
                    <a:pt x="81260" y="138353"/>
                    <a:pt x="82471" y="136126"/>
                    <a:pt x="83480" y="134709"/>
                  </a:cubicBezTo>
                  <a:lnTo>
                    <a:pt x="165028" y="6564"/>
                  </a:lnTo>
                  <a:lnTo>
                    <a:pt x="165230" y="6564"/>
                  </a:lnTo>
                  <a:lnTo>
                    <a:pt x="136365" y="122563"/>
                  </a:lnTo>
                  <a:cubicBezTo>
                    <a:pt x="134347" y="130458"/>
                    <a:pt x="133943" y="132078"/>
                    <a:pt x="117997" y="132078"/>
                  </a:cubicBezTo>
                  <a:cubicBezTo>
                    <a:pt x="114565" y="132078"/>
                    <a:pt x="112345" y="132078"/>
                    <a:pt x="112345" y="135924"/>
                  </a:cubicBezTo>
                  <a:cubicBezTo>
                    <a:pt x="112345" y="138353"/>
                    <a:pt x="114767" y="138353"/>
                    <a:pt x="115373" y="138353"/>
                  </a:cubicBezTo>
                  <a:cubicBezTo>
                    <a:pt x="121025" y="138353"/>
                    <a:pt x="134751" y="137746"/>
                    <a:pt x="140402" y="137746"/>
                  </a:cubicBezTo>
                  <a:cubicBezTo>
                    <a:pt x="148678" y="137746"/>
                    <a:pt x="157358" y="138353"/>
                    <a:pt x="165634" y="138353"/>
                  </a:cubicBezTo>
                  <a:cubicBezTo>
                    <a:pt x="166845" y="138353"/>
                    <a:pt x="169469" y="138353"/>
                    <a:pt x="169469" y="134305"/>
                  </a:cubicBezTo>
                  <a:cubicBezTo>
                    <a:pt x="169469" y="132078"/>
                    <a:pt x="167652" y="132078"/>
                    <a:pt x="163817" y="132078"/>
                  </a:cubicBezTo>
                  <a:cubicBezTo>
                    <a:pt x="156349" y="132078"/>
                    <a:pt x="150697" y="132078"/>
                    <a:pt x="150697" y="128434"/>
                  </a:cubicBezTo>
                  <a:cubicBezTo>
                    <a:pt x="150697" y="127624"/>
                    <a:pt x="150697" y="127219"/>
                    <a:pt x="151706" y="123575"/>
                  </a:cubicBezTo>
                  <a:lnTo>
                    <a:pt x="178552" y="15674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形状 312">
              <a:extLst>
                <a:ext uri="{FF2B5EF4-FFF2-40B4-BE49-F238E27FC236}">
                  <a16:creationId xmlns:a16="http://schemas.microsoft.com/office/drawing/2014/main" id="{7C427349-E3BC-4C93-78F1-08D7071D55C6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3591946" y="5318877"/>
              <a:ext cx="62452" cy="94094"/>
            </a:xfrm>
            <a:custGeom>
              <a:avLst/>
              <a:gdLst>
                <a:gd name="connsiteX0" fmla="*/ 62579 w 62452"/>
                <a:gd name="connsiteY0" fmla="*/ 68386 h 94094"/>
                <a:gd name="connsiteX1" fmla="*/ 57775 w 62452"/>
                <a:gd name="connsiteY1" fmla="*/ 68386 h 94094"/>
                <a:gd name="connsiteX2" fmla="*/ 54102 w 62452"/>
                <a:gd name="connsiteY2" fmla="*/ 81282 h 94094"/>
                <a:gd name="connsiteX3" fmla="*/ 40114 w 62452"/>
                <a:gd name="connsiteY3" fmla="*/ 82132 h 94094"/>
                <a:gd name="connsiteX4" fmla="*/ 14115 w 62452"/>
                <a:gd name="connsiteY4" fmla="*/ 82132 h 94094"/>
                <a:gd name="connsiteX5" fmla="*/ 42374 w 62452"/>
                <a:gd name="connsiteY5" fmla="*/ 58325 h 94094"/>
                <a:gd name="connsiteX6" fmla="*/ 62579 w 62452"/>
                <a:gd name="connsiteY6" fmla="*/ 27716 h 94094"/>
                <a:gd name="connsiteX7" fmla="*/ 29516 w 62452"/>
                <a:gd name="connsiteY7" fmla="*/ 83 h 94094"/>
                <a:gd name="connsiteX8" fmla="*/ 127 w 62452"/>
                <a:gd name="connsiteY8" fmla="*/ 25448 h 94094"/>
                <a:gd name="connsiteX9" fmla="*/ 7616 w 62452"/>
                <a:gd name="connsiteY9" fmla="*/ 33384 h 94094"/>
                <a:gd name="connsiteX10" fmla="*/ 15104 w 62452"/>
                <a:gd name="connsiteY10" fmla="*/ 25874 h 94094"/>
                <a:gd name="connsiteX11" fmla="*/ 6768 w 62452"/>
                <a:gd name="connsiteY11" fmla="*/ 18363 h 94094"/>
                <a:gd name="connsiteX12" fmla="*/ 27397 w 62452"/>
                <a:gd name="connsiteY12" fmla="*/ 5184 h 94094"/>
                <a:gd name="connsiteX13" fmla="*/ 48874 w 62452"/>
                <a:gd name="connsiteY13" fmla="*/ 27716 h 94094"/>
                <a:gd name="connsiteX14" fmla="*/ 35592 w 62452"/>
                <a:gd name="connsiteY14" fmla="*/ 54924 h 94094"/>
                <a:gd name="connsiteX15" fmla="*/ 1540 w 62452"/>
                <a:gd name="connsiteY15" fmla="*/ 88650 h 94094"/>
                <a:gd name="connsiteX16" fmla="*/ 127 w 62452"/>
                <a:gd name="connsiteY16" fmla="*/ 94177 h 94094"/>
                <a:gd name="connsiteX17" fmla="*/ 58341 w 62452"/>
                <a:gd name="connsiteY17" fmla="*/ 94177 h 94094"/>
                <a:gd name="connsiteX18" fmla="*/ 62579 w 62452"/>
                <a:gd name="connsiteY18" fmla="*/ 6838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579" y="68386"/>
                  </a:moveTo>
                  <a:lnTo>
                    <a:pt x="57775" y="68386"/>
                  </a:lnTo>
                  <a:cubicBezTo>
                    <a:pt x="57352" y="71504"/>
                    <a:pt x="55939" y="79865"/>
                    <a:pt x="54102" y="81282"/>
                  </a:cubicBezTo>
                  <a:cubicBezTo>
                    <a:pt x="52971" y="82132"/>
                    <a:pt x="42092" y="82132"/>
                    <a:pt x="40114" y="82132"/>
                  </a:cubicBezTo>
                  <a:lnTo>
                    <a:pt x="14115" y="82132"/>
                  </a:lnTo>
                  <a:cubicBezTo>
                    <a:pt x="28951" y="68953"/>
                    <a:pt x="33897" y="64985"/>
                    <a:pt x="42374" y="58325"/>
                  </a:cubicBezTo>
                  <a:cubicBezTo>
                    <a:pt x="52830" y="49964"/>
                    <a:pt x="62579" y="41178"/>
                    <a:pt x="62579" y="27716"/>
                  </a:cubicBezTo>
                  <a:cubicBezTo>
                    <a:pt x="62579" y="10569"/>
                    <a:pt x="47602" y="83"/>
                    <a:pt x="29516" y="83"/>
                  </a:cubicBezTo>
                  <a:cubicBezTo>
                    <a:pt x="11996" y="83"/>
                    <a:pt x="127" y="12411"/>
                    <a:pt x="127" y="25448"/>
                  </a:cubicBezTo>
                  <a:cubicBezTo>
                    <a:pt x="127" y="32676"/>
                    <a:pt x="6203" y="33384"/>
                    <a:pt x="7616" y="33384"/>
                  </a:cubicBezTo>
                  <a:cubicBezTo>
                    <a:pt x="11007" y="33384"/>
                    <a:pt x="15104" y="30975"/>
                    <a:pt x="15104" y="25874"/>
                  </a:cubicBezTo>
                  <a:cubicBezTo>
                    <a:pt x="15104" y="23323"/>
                    <a:pt x="14115" y="18363"/>
                    <a:pt x="6768" y="18363"/>
                  </a:cubicBezTo>
                  <a:cubicBezTo>
                    <a:pt x="11148" y="8302"/>
                    <a:pt x="20756" y="5184"/>
                    <a:pt x="27397" y="5184"/>
                  </a:cubicBezTo>
                  <a:cubicBezTo>
                    <a:pt x="41526" y="5184"/>
                    <a:pt x="48874" y="16237"/>
                    <a:pt x="48874" y="27716"/>
                  </a:cubicBezTo>
                  <a:cubicBezTo>
                    <a:pt x="48874" y="40044"/>
                    <a:pt x="40114" y="49822"/>
                    <a:pt x="35592" y="54924"/>
                  </a:cubicBezTo>
                  <a:lnTo>
                    <a:pt x="1540" y="88650"/>
                  </a:lnTo>
                  <a:cubicBezTo>
                    <a:pt x="127" y="89926"/>
                    <a:pt x="127" y="90209"/>
                    <a:pt x="127" y="94177"/>
                  </a:cubicBezTo>
                  <a:lnTo>
                    <a:pt x="58341" y="94177"/>
                  </a:lnTo>
                  <a:lnTo>
                    <a:pt x="62579" y="6838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形状 313">
              <a:extLst>
                <a:ext uri="{FF2B5EF4-FFF2-40B4-BE49-F238E27FC236}">
                  <a16:creationId xmlns:a16="http://schemas.microsoft.com/office/drawing/2014/main" id="{6C142AE5-9F63-564D-FC6C-D5FCE662382E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3569092" y="5441157"/>
              <a:ext cx="106395" cy="101038"/>
            </a:xfrm>
            <a:custGeom>
              <a:avLst/>
              <a:gdLst>
                <a:gd name="connsiteX0" fmla="*/ 21179 w 106395"/>
                <a:gd name="connsiteY0" fmla="*/ 84122 h 101038"/>
                <a:gd name="connsiteX1" fmla="*/ 3376 w 106395"/>
                <a:gd name="connsiteY1" fmla="*/ 96026 h 101038"/>
                <a:gd name="connsiteX2" fmla="*/ 126 w 106395"/>
                <a:gd name="connsiteY2" fmla="*/ 99002 h 101038"/>
                <a:gd name="connsiteX3" fmla="*/ 2104 w 106395"/>
                <a:gd name="connsiteY3" fmla="*/ 101127 h 101038"/>
                <a:gd name="connsiteX4" fmla="*/ 14255 w 106395"/>
                <a:gd name="connsiteY4" fmla="*/ 100560 h 101038"/>
                <a:gd name="connsiteX5" fmla="*/ 28809 w 106395"/>
                <a:gd name="connsiteY5" fmla="*/ 101127 h 101038"/>
                <a:gd name="connsiteX6" fmla="*/ 31635 w 106395"/>
                <a:gd name="connsiteY6" fmla="*/ 98010 h 101038"/>
                <a:gd name="connsiteX7" fmla="*/ 29233 w 106395"/>
                <a:gd name="connsiteY7" fmla="*/ 96026 h 101038"/>
                <a:gd name="connsiteX8" fmla="*/ 23016 w 106395"/>
                <a:gd name="connsiteY8" fmla="*/ 91774 h 101038"/>
                <a:gd name="connsiteX9" fmla="*/ 25135 w 106395"/>
                <a:gd name="connsiteY9" fmla="*/ 86390 h 101038"/>
                <a:gd name="connsiteX10" fmla="*/ 36439 w 106395"/>
                <a:gd name="connsiteY10" fmla="*/ 68818 h 101038"/>
                <a:gd name="connsiteX11" fmla="*/ 76849 w 106395"/>
                <a:gd name="connsiteY11" fmla="*/ 68818 h 101038"/>
                <a:gd name="connsiteX12" fmla="*/ 80240 w 106395"/>
                <a:gd name="connsiteY12" fmla="*/ 92341 h 101038"/>
                <a:gd name="connsiteX13" fmla="*/ 70491 w 106395"/>
                <a:gd name="connsiteY13" fmla="*/ 96026 h 101038"/>
                <a:gd name="connsiteX14" fmla="*/ 66817 w 106395"/>
                <a:gd name="connsiteY14" fmla="*/ 99143 h 101038"/>
                <a:gd name="connsiteX15" fmla="*/ 69078 w 106395"/>
                <a:gd name="connsiteY15" fmla="*/ 101127 h 101038"/>
                <a:gd name="connsiteX16" fmla="*/ 87305 w 106395"/>
                <a:gd name="connsiteY16" fmla="*/ 100560 h 101038"/>
                <a:gd name="connsiteX17" fmla="*/ 95642 w 106395"/>
                <a:gd name="connsiteY17" fmla="*/ 100702 h 101038"/>
                <a:gd name="connsiteX18" fmla="*/ 103695 w 106395"/>
                <a:gd name="connsiteY18" fmla="*/ 101127 h 101038"/>
                <a:gd name="connsiteX19" fmla="*/ 106521 w 106395"/>
                <a:gd name="connsiteY19" fmla="*/ 98151 h 101038"/>
                <a:gd name="connsiteX20" fmla="*/ 102565 w 106395"/>
                <a:gd name="connsiteY20" fmla="*/ 96026 h 101038"/>
                <a:gd name="connsiteX21" fmla="*/ 93663 w 106395"/>
                <a:gd name="connsiteY21" fmla="*/ 91491 h 101038"/>
                <a:gd name="connsiteX22" fmla="*/ 81229 w 106395"/>
                <a:gd name="connsiteY22" fmla="*/ 4057 h 101038"/>
                <a:gd name="connsiteX23" fmla="*/ 77838 w 106395"/>
                <a:gd name="connsiteY23" fmla="*/ 89 h 101038"/>
                <a:gd name="connsiteX24" fmla="*/ 73034 w 106395"/>
                <a:gd name="connsiteY24" fmla="*/ 3348 h 101038"/>
                <a:gd name="connsiteX25" fmla="*/ 21179 w 106395"/>
                <a:gd name="connsiteY25" fmla="*/ 84122 h 101038"/>
                <a:gd name="connsiteX26" fmla="*/ 39830 w 106395"/>
                <a:gd name="connsiteY26" fmla="*/ 63716 h 101038"/>
                <a:gd name="connsiteX27" fmla="*/ 69502 w 106395"/>
                <a:gd name="connsiteY27" fmla="*/ 17377 h 101038"/>
                <a:gd name="connsiteX28" fmla="*/ 76143 w 106395"/>
                <a:gd name="connsiteY28" fmla="*/ 63716 h 101038"/>
                <a:gd name="connsiteX29" fmla="*/ 39830 w 106395"/>
                <a:gd name="connsiteY29" fmla="*/ 63716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6395" h="101038">
                  <a:moveTo>
                    <a:pt x="21179" y="84122"/>
                  </a:moveTo>
                  <a:cubicBezTo>
                    <a:pt x="16234" y="91774"/>
                    <a:pt x="11712" y="95459"/>
                    <a:pt x="3376" y="96026"/>
                  </a:cubicBezTo>
                  <a:cubicBezTo>
                    <a:pt x="1963" y="96167"/>
                    <a:pt x="126" y="96167"/>
                    <a:pt x="126" y="99002"/>
                  </a:cubicBezTo>
                  <a:cubicBezTo>
                    <a:pt x="126" y="100560"/>
                    <a:pt x="1397" y="101127"/>
                    <a:pt x="2104" y="101127"/>
                  </a:cubicBezTo>
                  <a:cubicBezTo>
                    <a:pt x="5778" y="101127"/>
                    <a:pt x="10440" y="100560"/>
                    <a:pt x="14255" y="100560"/>
                  </a:cubicBezTo>
                  <a:cubicBezTo>
                    <a:pt x="18777" y="100560"/>
                    <a:pt x="24570" y="101127"/>
                    <a:pt x="28809" y="101127"/>
                  </a:cubicBezTo>
                  <a:cubicBezTo>
                    <a:pt x="29515" y="101127"/>
                    <a:pt x="31635" y="101127"/>
                    <a:pt x="31635" y="98010"/>
                  </a:cubicBezTo>
                  <a:cubicBezTo>
                    <a:pt x="31635" y="96167"/>
                    <a:pt x="29798" y="96026"/>
                    <a:pt x="29233" y="96026"/>
                  </a:cubicBezTo>
                  <a:cubicBezTo>
                    <a:pt x="28102" y="95884"/>
                    <a:pt x="23016" y="95601"/>
                    <a:pt x="23016" y="91774"/>
                  </a:cubicBezTo>
                  <a:cubicBezTo>
                    <a:pt x="23016" y="90074"/>
                    <a:pt x="24429" y="87665"/>
                    <a:pt x="25135" y="86390"/>
                  </a:cubicBezTo>
                  <a:lnTo>
                    <a:pt x="36439" y="68818"/>
                  </a:lnTo>
                  <a:lnTo>
                    <a:pt x="76849" y="68818"/>
                  </a:lnTo>
                  <a:lnTo>
                    <a:pt x="80240" y="92341"/>
                  </a:lnTo>
                  <a:cubicBezTo>
                    <a:pt x="79675" y="93758"/>
                    <a:pt x="78827" y="96026"/>
                    <a:pt x="70491" y="96026"/>
                  </a:cubicBezTo>
                  <a:cubicBezTo>
                    <a:pt x="68795" y="96026"/>
                    <a:pt x="66817" y="96026"/>
                    <a:pt x="66817" y="99143"/>
                  </a:cubicBezTo>
                  <a:cubicBezTo>
                    <a:pt x="66817" y="99710"/>
                    <a:pt x="67241" y="101127"/>
                    <a:pt x="69078" y="101127"/>
                  </a:cubicBezTo>
                  <a:cubicBezTo>
                    <a:pt x="73176" y="101127"/>
                    <a:pt x="83208" y="100560"/>
                    <a:pt x="87305" y="100560"/>
                  </a:cubicBezTo>
                  <a:cubicBezTo>
                    <a:pt x="89848" y="100560"/>
                    <a:pt x="93098" y="100702"/>
                    <a:pt x="95642" y="100702"/>
                  </a:cubicBezTo>
                  <a:cubicBezTo>
                    <a:pt x="98185" y="100844"/>
                    <a:pt x="101152" y="101127"/>
                    <a:pt x="103695" y="101127"/>
                  </a:cubicBezTo>
                  <a:cubicBezTo>
                    <a:pt x="105532" y="101127"/>
                    <a:pt x="106521" y="99994"/>
                    <a:pt x="106521" y="98151"/>
                  </a:cubicBezTo>
                  <a:cubicBezTo>
                    <a:pt x="106521" y="96026"/>
                    <a:pt x="104826" y="96026"/>
                    <a:pt x="102565" y="96026"/>
                  </a:cubicBezTo>
                  <a:cubicBezTo>
                    <a:pt x="94370" y="96026"/>
                    <a:pt x="94087" y="94892"/>
                    <a:pt x="93663" y="91491"/>
                  </a:cubicBezTo>
                  <a:lnTo>
                    <a:pt x="81229" y="4057"/>
                  </a:lnTo>
                  <a:cubicBezTo>
                    <a:pt x="80806" y="1081"/>
                    <a:pt x="80523" y="89"/>
                    <a:pt x="77838" y="89"/>
                  </a:cubicBezTo>
                  <a:cubicBezTo>
                    <a:pt x="75154" y="89"/>
                    <a:pt x="74306" y="1364"/>
                    <a:pt x="73034" y="3348"/>
                  </a:cubicBezTo>
                  <a:lnTo>
                    <a:pt x="21179" y="84122"/>
                  </a:lnTo>
                  <a:close/>
                  <a:moveTo>
                    <a:pt x="39830" y="63716"/>
                  </a:moveTo>
                  <a:lnTo>
                    <a:pt x="69502" y="17377"/>
                  </a:lnTo>
                  <a:lnTo>
                    <a:pt x="76143" y="63716"/>
                  </a:lnTo>
                  <a:lnTo>
                    <a:pt x="39830" y="6371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形状 314">
              <a:extLst>
                <a:ext uri="{FF2B5EF4-FFF2-40B4-BE49-F238E27FC236}">
                  <a16:creationId xmlns:a16="http://schemas.microsoft.com/office/drawing/2014/main" id="{A8621F55-4E74-876B-0D11-D144672D51C0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3748680" y="5368413"/>
              <a:ext cx="134230" cy="134825"/>
            </a:xfrm>
            <a:custGeom>
              <a:avLst/>
              <a:gdLst>
                <a:gd name="connsiteX0" fmla="*/ 71388 w 134230"/>
                <a:gd name="connsiteY0" fmla="*/ 71548 h 134825"/>
                <a:gd name="connsiteX1" fmla="*/ 127704 w 134230"/>
                <a:gd name="connsiteY1" fmla="*/ 71548 h 134825"/>
                <a:gd name="connsiteX2" fmla="*/ 134365 w 134230"/>
                <a:gd name="connsiteY2" fmla="*/ 67499 h 134825"/>
                <a:gd name="connsiteX3" fmla="*/ 127704 w 134230"/>
                <a:gd name="connsiteY3" fmla="*/ 63450 h 134825"/>
                <a:gd name="connsiteX4" fmla="*/ 71388 w 134230"/>
                <a:gd name="connsiteY4" fmla="*/ 63450 h 134825"/>
                <a:gd name="connsiteX5" fmla="*/ 71388 w 134230"/>
                <a:gd name="connsiteY5" fmla="*/ 6767 h 134825"/>
                <a:gd name="connsiteX6" fmla="*/ 67351 w 134230"/>
                <a:gd name="connsiteY6" fmla="*/ 86 h 134825"/>
                <a:gd name="connsiteX7" fmla="*/ 63314 w 134230"/>
                <a:gd name="connsiteY7" fmla="*/ 6767 h 134825"/>
                <a:gd name="connsiteX8" fmla="*/ 63314 w 134230"/>
                <a:gd name="connsiteY8" fmla="*/ 63450 h 134825"/>
                <a:gd name="connsiteX9" fmla="*/ 6796 w 134230"/>
                <a:gd name="connsiteY9" fmla="*/ 63450 h 134825"/>
                <a:gd name="connsiteX10" fmla="*/ 135 w 134230"/>
                <a:gd name="connsiteY10" fmla="*/ 67499 h 134825"/>
                <a:gd name="connsiteX11" fmla="*/ 6796 w 134230"/>
                <a:gd name="connsiteY11" fmla="*/ 71548 h 134825"/>
                <a:gd name="connsiteX12" fmla="*/ 63314 w 134230"/>
                <a:gd name="connsiteY12" fmla="*/ 71548 h 134825"/>
                <a:gd name="connsiteX13" fmla="*/ 63314 w 134230"/>
                <a:gd name="connsiteY13" fmla="*/ 128231 h 134825"/>
                <a:gd name="connsiteX14" fmla="*/ 67351 w 134230"/>
                <a:gd name="connsiteY14" fmla="*/ 134912 h 134825"/>
                <a:gd name="connsiteX15" fmla="*/ 71388 w 134230"/>
                <a:gd name="connsiteY15" fmla="*/ 128231 h 134825"/>
                <a:gd name="connsiteX16" fmla="*/ 71388 w 134230"/>
                <a:gd name="connsiteY16" fmla="*/ 7154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30" h="134825">
                  <a:moveTo>
                    <a:pt x="71388" y="71548"/>
                  </a:moveTo>
                  <a:lnTo>
                    <a:pt x="127704" y="71548"/>
                  </a:lnTo>
                  <a:cubicBezTo>
                    <a:pt x="130530" y="71548"/>
                    <a:pt x="134365" y="71548"/>
                    <a:pt x="134365" y="67499"/>
                  </a:cubicBezTo>
                  <a:cubicBezTo>
                    <a:pt x="134365" y="63450"/>
                    <a:pt x="130530" y="63450"/>
                    <a:pt x="127704" y="63450"/>
                  </a:cubicBezTo>
                  <a:lnTo>
                    <a:pt x="71388" y="63450"/>
                  </a:lnTo>
                  <a:lnTo>
                    <a:pt x="71388" y="6767"/>
                  </a:lnTo>
                  <a:cubicBezTo>
                    <a:pt x="71388" y="3933"/>
                    <a:pt x="71388" y="86"/>
                    <a:pt x="67351" y="86"/>
                  </a:cubicBezTo>
                  <a:cubicBezTo>
                    <a:pt x="63314" y="86"/>
                    <a:pt x="63314" y="3933"/>
                    <a:pt x="63314" y="6767"/>
                  </a:cubicBezTo>
                  <a:lnTo>
                    <a:pt x="63314" y="63450"/>
                  </a:lnTo>
                  <a:lnTo>
                    <a:pt x="6796" y="63450"/>
                  </a:lnTo>
                  <a:cubicBezTo>
                    <a:pt x="3970" y="63450"/>
                    <a:pt x="135" y="63450"/>
                    <a:pt x="135" y="67499"/>
                  </a:cubicBezTo>
                  <a:cubicBezTo>
                    <a:pt x="135" y="71548"/>
                    <a:pt x="3970" y="71548"/>
                    <a:pt x="6796" y="71548"/>
                  </a:cubicBezTo>
                  <a:lnTo>
                    <a:pt x="63314" y="71548"/>
                  </a:lnTo>
                  <a:lnTo>
                    <a:pt x="63314" y="128231"/>
                  </a:lnTo>
                  <a:cubicBezTo>
                    <a:pt x="63314" y="131065"/>
                    <a:pt x="63314" y="134912"/>
                    <a:pt x="67351" y="134912"/>
                  </a:cubicBezTo>
                  <a:cubicBezTo>
                    <a:pt x="71388" y="134912"/>
                    <a:pt x="71388" y="131065"/>
                    <a:pt x="71388" y="128231"/>
                  </a:cubicBezTo>
                  <a:lnTo>
                    <a:pt x="71388" y="71548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形状 315">
              <a:extLst>
                <a:ext uri="{FF2B5EF4-FFF2-40B4-BE49-F238E27FC236}">
                  <a16:creationId xmlns:a16="http://schemas.microsoft.com/office/drawing/2014/main" id="{BF3E8520-EECC-0DC9-D800-2CAA55264A77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3945080" y="5396957"/>
              <a:ext cx="88612" cy="91705"/>
            </a:xfrm>
            <a:custGeom>
              <a:avLst/>
              <a:gdLst>
                <a:gd name="connsiteX0" fmla="*/ 88757 w 88612"/>
                <a:gd name="connsiteY0" fmla="*/ 14257 h 91705"/>
                <a:gd name="connsiteX1" fmla="*/ 79875 w 88612"/>
                <a:gd name="connsiteY1" fmla="*/ 86 h 91705"/>
                <a:gd name="connsiteX2" fmla="*/ 69985 w 88612"/>
                <a:gd name="connsiteY2" fmla="*/ 9803 h 91705"/>
                <a:gd name="connsiteX3" fmla="*/ 73214 w 88612"/>
                <a:gd name="connsiteY3" fmla="*/ 15877 h 91705"/>
                <a:gd name="connsiteX4" fmla="*/ 80077 w 88612"/>
                <a:gd name="connsiteY4" fmla="*/ 32477 h 91705"/>
                <a:gd name="connsiteX5" fmla="*/ 44148 w 88612"/>
                <a:gd name="connsiteY5" fmla="*/ 87338 h 91705"/>
                <a:gd name="connsiteX6" fmla="*/ 29211 w 88612"/>
                <a:gd name="connsiteY6" fmla="*/ 69726 h 91705"/>
                <a:gd name="connsiteX7" fmla="*/ 40918 w 88612"/>
                <a:gd name="connsiteY7" fmla="*/ 26808 h 91705"/>
                <a:gd name="connsiteX8" fmla="*/ 43341 w 88612"/>
                <a:gd name="connsiteY8" fmla="*/ 16686 h 91705"/>
                <a:gd name="connsiteX9" fmla="*/ 26789 w 88612"/>
                <a:gd name="connsiteY9" fmla="*/ 86 h 91705"/>
                <a:gd name="connsiteX10" fmla="*/ 144 w 88612"/>
                <a:gd name="connsiteY10" fmla="*/ 31262 h 91705"/>
                <a:gd name="connsiteX11" fmla="*/ 2567 w 88612"/>
                <a:gd name="connsiteY11" fmla="*/ 33287 h 91705"/>
                <a:gd name="connsiteX12" fmla="*/ 5796 w 88612"/>
                <a:gd name="connsiteY12" fmla="*/ 29643 h 91705"/>
                <a:gd name="connsiteX13" fmla="*/ 26183 w 88612"/>
                <a:gd name="connsiteY13" fmla="*/ 4540 h 91705"/>
                <a:gd name="connsiteX14" fmla="*/ 31229 w 88612"/>
                <a:gd name="connsiteY14" fmla="*/ 11018 h 91705"/>
                <a:gd name="connsiteX15" fmla="*/ 27798 w 88612"/>
                <a:gd name="connsiteY15" fmla="*/ 25189 h 91705"/>
                <a:gd name="connsiteX16" fmla="*/ 16293 w 88612"/>
                <a:gd name="connsiteY16" fmla="*/ 66689 h 91705"/>
                <a:gd name="connsiteX17" fmla="*/ 43341 w 88612"/>
                <a:gd name="connsiteY17" fmla="*/ 91792 h 91705"/>
                <a:gd name="connsiteX18" fmla="*/ 88757 w 88612"/>
                <a:gd name="connsiteY18" fmla="*/ 14257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612" h="91705">
                  <a:moveTo>
                    <a:pt x="88757" y="14257"/>
                  </a:moveTo>
                  <a:cubicBezTo>
                    <a:pt x="88757" y="3325"/>
                    <a:pt x="83509" y="86"/>
                    <a:pt x="79875" y="86"/>
                  </a:cubicBezTo>
                  <a:cubicBezTo>
                    <a:pt x="74829" y="86"/>
                    <a:pt x="69985" y="5350"/>
                    <a:pt x="69985" y="9803"/>
                  </a:cubicBezTo>
                  <a:cubicBezTo>
                    <a:pt x="69985" y="12435"/>
                    <a:pt x="70994" y="13650"/>
                    <a:pt x="73214" y="15877"/>
                  </a:cubicBezTo>
                  <a:cubicBezTo>
                    <a:pt x="77453" y="19925"/>
                    <a:pt x="80077" y="25189"/>
                    <a:pt x="80077" y="32477"/>
                  </a:cubicBezTo>
                  <a:cubicBezTo>
                    <a:pt x="80077" y="40979"/>
                    <a:pt x="67764" y="87338"/>
                    <a:pt x="44148" y="87338"/>
                  </a:cubicBezTo>
                  <a:cubicBezTo>
                    <a:pt x="33854" y="87338"/>
                    <a:pt x="29211" y="80253"/>
                    <a:pt x="29211" y="69726"/>
                  </a:cubicBezTo>
                  <a:cubicBezTo>
                    <a:pt x="29211" y="58389"/>
                    <a:pt x="34661" y="43611"/>
                    <a:pt x="40918" y="26808"/>
                  </a:cubicBezTo>
                  <a:cubicBezTo>
                    <a:pt x="42331" y="23367"/>
                    <a:pt x="43341" y="20533"/>
                    <a:pt x="43341" y="16686"/>
                  </a:cubicBezTo>
                  <a:cubicBezTo>
                    <a:pt x="43341" y="7577"/>
                    <a:pt x="36881" y="86"/>
                    <a:pt x="26789" y="86"/>
                  </a:cubicBezTo>
                  <a:cubicBezTo>
                    <a:pt x="7815" y="86"/>
                    <a:pt x="144" y="29440"/>
                    <a:pt x="144" y="31262"/>
                  </a:cubicBezTo>
                  <a:cubicBezTo>
                    <a:pt x="144" y="33287"/>
                    <a:pt x="2163" y="33287"/>
                    <a:pt x="2567" y="33287"/>
                  </a:cubicBezTo>
                  <a:cubicBezTo>
                    <a:pt x="4585" y="33287"/>
                    <a:pt x="4787" y="32882"/>
                    <a:pt x="5796" y="29643"/>
                  </a:cubicBezTo>
                  <a:cubicBezTo>
                    <a:pt x="11650" y="9196"/>
                    <a:pt x="20330" y="4540"/>
                    <a:pt x="26183" y="4540"/>
                  </a:cubicBezTo>
                  <a:cubicBezTo>
                    <a:pt x="27798" y="4540"/>
                    <a:pt x="31229" y="4540"/>
                    <a:pt x="31229" y="11018"/>
                  </a:cubicBezTo>
                  <a:cubicBezTo>
                    <a:pt x="31229" y="16079"/>
                    <a:pt x="29211" y="21545"/>
                    <a:pt x="27798" y="25189"/>
                  </a:cubicBezTo>
                  <a:cubicBezTo>
                    <a:pt x="18917" y="48672"/>
                    <a:pt x="16293" y="57984"/>
                    <a:pt x="16293" y="66689"/>
                  </a:cubicBezTo>
                  <a:cubicBezTo>
                    <a:pt x="16293" y="88553"/>
                    <a:pt x="34055" y="91792"/>
                    <a:pt x="43341" y="91792"/>
                  </a:cubicBezTo>
                  <a:cubicBezTo>
                    <a:pt x="77251" y="91792"/>
                    <a:pt x="88757" y="24784"/>
                    <a:pt x="88757" y="14257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形状 316">
              <a:extLst>
                <a:ext uri="{FF2B5EF4-FFF2-40B4-BE49-F238E27FC236}">
                  <a16:creationId xmlns:a16="http://schemas.microsoft.com/office/drawing/2014/main" id="{AF284956-C9FF-6261-7CA1-1DC59FFFB301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4053212" y="5318877"/>
              <a:ext cx="62452" cy="94094"/>
            </a:xfrm>
            <a:custGeom>
              <a:avLst/>
              <a:gdLst>
                <a:gd name="connsiteX0" fmla="*/ 62602 w 62452"/>
                <a:gd name="connsiteY0" fmla="*/ 68386 h 94094"/>
                <a:gd name="connsiteX1" fmla="*/ 57798 w 62452"/>
                <a:gd name="connsiteY1" fmla="*/ 68386 h 94094"/>
                <a:gd name="connsiteX2" fmla="*/ 54125 w 62452"/>
                <a:gd name="connsiteY2" fmla="*/ 81282 h 94094"/>
                <a:gd name="connsiteX3" fmla="*/ 40136 w 62452"/>
                <a:gd name="connsiteY3" fmla="*/ 82132 h 94094"/>
                <a:gd name="connsiteX4" fmla="*/ 14138 w 62452"/>
                <a:gd name="connsiteY4" fmla="*/ 82132 h 94094"/>
                <a:gd name="connsiteX5" fmla="*/ 42397 w 62452"/>
                <a:gd name="connsiteY5" fmla="*/ 58325 h 94094"/>
                <a:gd name="connsiteX6" fmla="*/ 62602 w 62452"/>
                <a:gd name="connsiteY6" fmla="*/ 27716 h 94094"/>
                <a:gd name="connsiteX7" fmla="*/ 29539 w 62452"/>
                <a:gd name="connsiteY7" fmla="*/ 83 h 94094"/>
                <a:gd name="connsiteX8" fmla="*/ 150 w 62452"/>
                <a:gd name="connsiteY8" fmla="*/ 25448 h 94094"/>
                <a:gd name="connsiteX9" fmla="*/ 7638 w 62452"/>
                <a:gd name="connsiteY9" fmla="*/ 33384 h 94094"/>
                <a:gd name="connsiteX10" fmla="*/ 15127 w 62452"/>
                <a:gd name="connsiteY10" fmla="*/ 25874 h 94094"/>
                <a:gd name="connsiteX11" fmla="*/ 6791 w 62452"/>
                <a:gd name="connsiteY11" fmla="*/ 18363 h 94094"/>
                <a:gd name="connsiteX12" fmla="*/ 27420 w 62452"/>
                <a:gd name="connsiteY12" fmla="*/ 5184 h 94094"/>
                <a:gd name="connsiteX13" fmla="*/ 48897 w 62452"/>
                <a:gd name="connsiteY13" fmla="*/ 27716 h 94094"/>
                <a:gd name="connsiteX14" fmla="*/ 35615 w 62452"/>
                <a:gd name="connsiteY14" fmla="*/ 54924 h 94094"/>
                <a:gd name="connsiteX15" fmla="*/ 1563 w 62452"/>
                <a:gd name="connsiteY15" fmla="*/ 88650 h 94094"/>
                <a:gd name="connsiteX16" fmla="*/ 150 w 62452"/>
                <a:gd name="connsiteY16" fmla="*/ 94177 h 94094"/>
                <a:gd name="connsiteX17" fmla="*/ 58363 w 62452"/>
                <a:gd name="connsiteY17" fmla="*/ 94177 h 94094"/>
                <a:gd name="connsiteX18" fmla="*/ 62602 w 62452"/>
                <a:gd name="connsiteY18" fmla="*/ 6838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602" y="68386"/>
                  </a:moveTo>
                  <a:lnTo>
                    <a:pt x="57798" y="68386"/>
                  </a:lnTo>
                  <a:cubicBezTo>
                    <a:pt x="57374" y="71504"/>
                    <a:pt x="55961" y="79865"/>
                    <a:pt x="54125" y="81282"/>
                  </a:cubicBezTo>
                  <a:cubicBezTo>
                    <a:pt x="52994" y="82132"/>
                    <a:pt x="42114" y="82132"/>
                    <a:pt x="40136" y="82132"/>
                  </a:cubicBezTo>
                  <a:lnTo>
                    <a:pt x="14138" y="82132"/>
                  </a:lnTo>
                  <a:cubicBezTo>
                    <a:pt x="28974" y="68953"/>
                    <a:pt x="33919" y="64985"/>
                    <a:pt x="42397" y="58325"/>
                  </a:cubicBezTo>
                  <a:cubicBezTo>
                    <a:pt x="52853" y="49964"/>
                    <a:pt x="62602" y="41178"/>
                    <a:pt x="62602" y="27716"/>
                  </a:cubicBezTo>
                  <a:cubicBezTo>
                    <a:pt x="62602" y="10569"/>
                    <a:pt x="47625" y="83"/>
                    <a:pt x="29539" y="83"/>
                  </a:cubicBezTo>
                  <a:cubicBezTo>
                    <a:pt x="12019" y="83"/>
                    <a:pt x="150" y="12411"/>
                    <a:pt x="150" y="25448"/>
                  </a:cubicBezTo>
                  <a:cubicBezTo>
                    <a:pt x="150" y="32676"/>
                    <a:pt x="6225" y="33384"/>
                    <a:pt x="7638" y="33384"/>
                  </a:cubicBezTo>
                  <a:cubicBezTo>
                    <a:pt x="11029" y="33384"/>
                    <a:pt x="15127" y="30975"/>
                    <a:pt x="15127" y="25874"/>
                  </a:cubicBezTo>
                  <a:cubicBezTo>
                    <a:pt x="15127" y="23323"/>
                    <a:pt x="14138" y="18363"/>
                    <a:pt x="6791" y="18363"/>
                  </a:cubicBezTo>
                  <a:cubicBezTo>
                    <a:pt x="11171" y="8302"/>
                    <a:pt x="20779" y="5184"/>
                    <a:pt x="27420" y="5184"/>
                  </a:cubicBezTo>
                  <a:cubicBezTo>
                    <a:pt x="41549" y="5184"/>
                    <a:pt x="48897" y="16237"/>
                    <a:pt x="48897" y="27716"/>
                  </a:cubicBezTo>
                  <a:cubicBezTo>
                    <a:pt x="48897" y="40044"/>
                    <a:pt x="40136" y="49822"/>
                    <a:pt x="35615" y="54924"/>
                  </a:cubicBezTo>
                  <a:lnTo>
                    <a:pt x="1563" y="88650"/>
                  </a:lnTo>
                  <a:cubicBezTo>
                    <a:pt x="150" y="89926"/>
                    <a:pt x="150" y="90209"/>
                    <a:pt x="150" y="94177"/>
                  </a:cubicBezTo>
                  <a:lnTo>
                    <a:pt x="58363" y="94177"/>
                  </a:lnTo>
                  <a:lnTo>
                    <a:pt x="62602" y="6838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形状 317">
              <a:extLst>
                <a:ext uri="{FF2B5EF4-FFF2-40B4-BE49-F238E27FC236}">
                  <a16:creationId xmlns:a16="http://schemas.microsoft.com/office/drawing/2014/main" id="{C5A4BF59-7FD1-A6D2-99D9-9AD1C9737147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4046959" y="5445423"/>
              <a:ext cx="81527" cy="127254"/>
            </a:xfrm>
            <a:custGeom>
              <a:avLst/>
              <a:gdLst>
                <a:gd name="connsiteX0" fmla="*/ 59776 w 81527"/>
                <a:gd name="connsiteY0" fmla="*/ 1931 h 127254"/>
                <a:gd name="connsiteX1" fmla="*/ 57374 w 81527"/>
                <a:gd name="connsiteY1" fmla="*/ 89 h 127254"/>
                <a:gd name="connsiteX2" fmla="*/ 54548 w 81527"/>
                <a:gd name="connsiteY2" fmla="*/ 3207 h 127254"/>
                <a:gd name="connsiteX3" fmla="*/ 46494 w 81527"/>
                <a:gd name="connsiteY3" fmla="*/ 35658 h 127254"/>
                <a:gd name="connsiteX4" fmla="*/ 149 w 81527"/>
                <a:gd name="connsiteY4" fmla="*/ 73778 h 127254"/>
                <a:gd name="connsiteX5" fmla="*/ 30387 w 81527"/>
                <a:gd name="connsiteY5" fmla="*/ 99994 h 127254"/>
                <a:gd name="connsiteX6" fmla="*/ 27137 w 81527"/>
                <a:gd name="connsiteY6" fmla="*/ 113314 h 127254"/>
                <a:gd name="connsiteX7" fmla="*/ 24170 w 81527"/>
                <a:gd name="connsiteY7" fmla="*/ 125643 h 127254"/>
                <a:gd name="connsiteX8" fmla="*/ 26430 w 81527"/>
                <a:gd name="connsiteY8" fmla="*/ 127343 h 127254"/>
                <a:gd name="connsiteX9" fmla="*/ 29397 w 81527"/>
                <a:gd name="connsiteY9" fmla="*/ 123942 h 127254"/>
                <a:gd name="connsiteX10" fmla="*/ 35332 w 81527"/>
                <a:gd name="connsiteY10" fmla="*/ 100135 h 127254"/>
                <a:gd name="connsiteX11" fmla="*/ 81677 w 81527"/>
                <a:gd name="connsiteY11" fmla="*/ 62016 h 127254"/>
                <a:gd name="connsiteX12" fmla="*/ 51440 w 81527"/>
                <a:gd name="connsiteY12" fmla="*/ 35800 h 127254"/>
                <a:gd name="connsiteX13" fmla="*/ 59776 w 81527"/>
                <a:gd name="connsiteY13" fmla="*/ 1931 h 127254"/>
                <a:gd name="connsiteX14" fmla="*/ 31376 w 81527"/>
                <a:gd name="connsiteY14" fmla="*/ 96026 h 127254"/>
                <a:gd name="connsiteX15" fmla="*/ 10464 w 81527"/>
                <a:gd name="connsiteY15" fmla="*/ 76187 h 127254"/>
                <a:gd name="connsiteX16" fmla="*/ 45364 w 81527"/>
                <a:gd name="connsiteY16" fmla="*/ 39767 h 127254"/>
                <a:gd name="connsiteX17" fmla="*/ 31376 w 81527"/>
                <a:gd name="connsiteY17" fmla="*/ 96026 h 127254"/>
                <a:gd name="connsiteX18" fmla="*/ 50309 w 81527"/>
                <a:gd name="connsiteY18" fmla="*/ 39767 h 127254"/>
                <a:gd name="connsiteX19" fmla="*/ 71362 w 81527"/>
                <a:gd name="connsiteY19" fmla="*/ 59607 h 127254"/>
                <a:gd name="connsiteX20" fmla="*/ 36321 w 81527"/>
                <a:gd name="connsiteY20" fmla="*/ 96026 h 127254"/>
                <a:gd name="connsiteX21" fmla="*/ 50309 w 81527"/>
                <a:gd name="connsiteY21" fmla="*/ 39767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527" h="127254">
                  <a:moveTo>
                    <a:pt x="59776" y="1931"/>
                  </a:moveTo>
                  <a:cubicBezTo>
                    <a:pt x="59776" y="89"/>
                    <a:pt x="58080" y="89"/>
                    <a:pt x="57374" y="89"/>
                  </a:cubicBezTo>
                  <a:cubicBezTo>
                    <a:pt x="55255" y="89"/>
                    <a:pt x="55113" y="798"/>
                    <a:pt x="54548" y="3207"/>
                  </a:cubicBezTo>
                  <a:lnTo>
                    <a:pt x="46494" y="35658"/>
                  </a:lnTo>
                  <a:cubicBezTo>
                    <a:pt x="21485" y="36792"/>
                    <a:pt x="149" y="54789"/>
                    <a:pt x="149" y="73778"/>
                  </a:cubicBezTo>
                  <a:cubicBezTo>
                    <a:pt x="149" y="89791"/>
                    <a:pt x="14703" y="99427"/>
                    <a:pt x="30387" y="99994"/>
                  </a:cubicBezTo>
                  <a:cubicBezTo>
                    <a:pt x="29256" y="104387"/>
                    <a:pt x="28267" y="108921"/>
                    <a:pt x="27137" y="113314"/>
                  </a:cubicBezTo>
                  <a:cubicBezTo>
                    <a:pt x="25441" y="119975"/>
                    <a:pt x="24170" y="125218"/>
                    <a:pt x="24170" y="125643"/>
                  </a:cubicBezTo>
                  <a:cubicBezTo>
                    <a:pt x="24170" y="127343"/>
                    <a:pt x="26006" y="127343"/>
                    <a:pt x="26430" y="127343"/>
                  </a:cubicBezTo>
                  <a:cubicBezTo>
                    <a:pt x="28550" y="127343"/>
                    <a:pt x="28691" y="126918"/>
                    <a:pt x="29397" y="123942"/>
                  </a:cubicBezTo>
                  <a:lnTo>
                    <a:pt x="35332" y="100135"/>
                  </a:lnTo>
                  <a:cubicBezTo>
                    <a:pt x="59493" y="99143"/>
                    <a:pt x="81677" y="81288"/>
                    <a:pt x="81677" y="62016"/>
                  </a:cubicBezTo>
                  <a:cubicBezTo>
                    <a:pt x="81677" y="47136"/>
                    <a:pt x="68678" y="36508"/>
                    <a:pt x="51440" y="35800"/>
                  </a:cubicBezTo>
                  <a:lnTo>
                    <a:pt x="59776" y="1931"/>
                  </a:lnTo>
                  <a:close/>
                  <a:moveTo>
                    <a:pt x="31376" y="96026"/>
                  </a:moveTo>
                  <a:cubicBezTo>
                    <a:pt x="20496" y="95459"/>
                    <a:pt x="10464" y="89507"/>
                    <a:pt x="10464" y="76187"/>
                  </a:cubicBezTo>
                  <a:cubicBezTo>
                    <a:pt x="10464" y="62016"/>
                    <a:pt x="21202" y="42035"/>
                    <a:pt x="45364" y="39767"/>
                  </a:cubicBezTo>
                  <a:lnTo>
                    <a:pt x="31376" y="96026"/>
                  </a:lnTo>
                  <a:close/>
                  <a:moveTo>
                    <a:pt x="50309" y="39767"/>
                  </a:moveTo>
                  <a:cubicBezTo>
                    <a:pt x="61189" y="40193"/>
                    <a:pt x="71362" y="46144"/>
                    <a:pt x="71362" y="59607"/>
                  </a:cubicBezTo>
                  <a:cubicBezTo>
                    <a:pt x="71362" y="75053"/>
                    <a:pt x="59211" y="94042"/>
                    <a:pt x="36321" y="96026"/>
                  </a:cubicBezTo>
                  <a:lnTo>
                    <a:pt x="50309" y="3976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形状 318">
              <a:extLst>
                <a:ext uri="{FF2B5EF4-FFF2-40B4-BE49-F238E27FC236}">
                  <a16:creationId xmlns:a16="http://schemas.microsoft.com/office/drawing/2014/main" id="{5C31FCF2-B5AE-481C-AA3C-3A15C648BEB8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4155319" y="5396957"/>
              <a:ext cx="99108" cy="91705"/>
            </a:xfrm>
            <a:custGeom>
              <a:avLst/>
              <a:gdLst>
                <a:gd name="connsiteX0" fmla="*/ 962 w 99108"/>
                <a:gd name="connsiteY0" fmla="*/ 81670 h 91705"/>
                <a:gd name="connsiteX1" fmla="*/ 155 w 99108"/>
                <a:gd name="connsiteY1" fmla="*/ 86326 h 91705"/>
                <a:gd name="connsiteX2" fmla="*/ 6008 w 99108"/>
                <a:gd name="connsiteY2" fmla="*/ 91792 h 91705"/>
                <a:gd name="connsiteX3" fmla="*/ 14890 w 99108"/>
                <a:gd name="connsiteY3" fmla="*/ 80455 h 91705"/>
                <a:gd name="connsiteX4" fmla="*/ 24377 w 99108"/>
                <a:gd name="connsiteY4" fmla="*/ 43004 h 91705"/>
                <a:gd name="connsiteX5" fmla="*/ 58893 w 99108"/>
                <a:gd name="connsiteY5" fmla="*/ 60211 h 91705"/>
                <a:gd name="connsiteX6" fmla="*/ 58489 w 99108"/>
                <a:gd name="connsiteY6" fmla="*/ 64665 h 91705"/>
                <a:gd name="connsiteX7" fmla="*/ 57480 w 99108"/>
                <a:gd name="connsiteY7" fmla="*/ 71750 h 91705"/>
                <a:gd name="connsiteX8" fmla="*/ 76050 w 99108"/>
                <a:gd name="connsiteY8" fmla="*/ 91792 h 91705"/>
                <a:gd name="connsiteX9" fmla="*/ 91795 w 99108"/>
                <a:gd name="connsiteY9" fmla="*/ 81265 h 91705"/>
                <a:gd name="connsiteX10" fmla="*/ 99263 w 99108"/>
                <a:gd name="connsiteY10" fmla="*/ 60616 h 91705"/>
                <a:gd name="connsiteX11" fmla="*/ 96841 w 99108"/>
                <a:gd name="connsiteY11" fmla="*/ 58592 h 91705"/>
                <a:gd name="connsiteX12" fmla="*/ 94015 w 99108"/>
                <a:gd name="connsiteY12" fmla="*/ 62236 h 91705"/>
                <a:gd name="connsiteX13" fmla="*/ 76454 w 99108"/>
                <a:gd name="connsiteY13" fmla="*/ 87338 h 91705"/>
                <a:gd name="connsiteX14" fmla="*/ 69995 w 99108"/>
                <a:gd name="connsiteY14" fmla="*/ 77621 h 91705"/>
                <a:gd name="connsiteX15" fmla="*/ 71610 w 99108"/>
                <a:gd name="connsiteY15" fmla="*/ 66284 h 91705"/>
                <a:gd name="connsiteX16" fmla="*/ 72619 w 99108"/>
                <a:gd name="connsiteY16" fmla="*/ 59604 h 91705"/>
                <a:gd name="connsiteX17" fmla="*/ 33460 w 99108"/>
                <a:gd name="connsiteY17" fmla="*/ 38752 h 91705"/>
                <a:gd name="connsiteX18" fmla="*/ 52030 w 99108"/>
                <a:gd name="connsiteY18" fmla="*/ 24986 h 91705"/>
                <a:gd name="connsiteX19" fmla="*/ 75243 w 99108"/>
                <a:gd name="connsiteY19" fmla="*/ 8791 h 91705"/>
                <a:gd name="connsiteX20" fmla="*/ 74234 w 99108"/>
                <a:gd name="connsiteY20" fmla="*/ 13245 h 91705"/>
                <a:gd name="connsiteX21" fmla="*/ 81904 w 99108"/>
                <a:gd name="connsiteY21" fmla="*/ 20330 h 91705"/>
                <a:gd name="connsiteX22" fmla="*/ 92804 w 99108"/>
                <a:gd name="connsiteY22" fmla="*/ 9399 h 91705"/>
                <a:gd name="connsiteX23" fmla="*/ 84730 w 99108"/>
                <a:gd name="connsiteY23" fmla="*/ 2313 h 91705"/>
                <a:gd name="connsiteX24" fmla="*/ 51627 w 99108"/>
                <a:gd name="connsiteY24" fmla="*/ 19925 h 91705"/>
                <a:gd name="connsiteX25" fmla="*/ 25790 w 99108"/>
                <a:gd name="connsiteY25" fmla="*/ 37133 h 91705"/>
                <a:gd name="connsiteX26" fmla="*/ 29827 w 99108"/>
                <a:gd name="connsiteY26" fmla="*/ 21343 h 91705"/>
                <a:gd name="connsiteX27" fmla="*/ 33460 w 99108"/>
                <a:gd name="connsiteY27" fmla="*/ 5552 h 91705"/>
                <a:gd name="connsiteX28" fmla="*/ 27606 w 99108"/>
                <a:gd name="connsiteY28" fmla="*/ 86 h 91705"/>
                <a:gd name="connsiteX29" fmla="*/ 19532 w 99108"/>
                <a:gd name="connsiteY29" fmla="*/ 7374 h 91705"/>
                <a:gd name="connsiteX30" fmla="*/ 962 w 99108"/>
                <a:gd name="connsiteY30" fmla="*/ 81670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108" h="91705">
                  <a:moveTo>
                    <a:pt x="962" y="81670"/>
                  </a:moveTo>
                  <a:cubicBezTo>
                    <a:pt x="155" y="84504"/>
                    <a:pt x="155" y="84909"/>
                    <a:pt x="155" y="86326"/>
                  </a:cubicBezTo>
                  <a:cubicBezTo>
                    <a:pt x="155" y="89970"/>
                    <a:pt x="2981" y="91792"/>
                    <a:pt x="6008" y="91792"/>
                  </a:cubicBezTo>
                  <a:cubicBezTo>
                    <a:pt x="12064" y="91792"/>
                    <a:pt x="13275" y="86933"/>
                    <a:pt x="14890" y="80455"/>
                  </a:cubicBezTo>
                  <a:cubicBezTo>
                    <a:pt x="16908" y="73167"/>
                    <a:pt x="15697" y="77014"/>
                    <a:pt x="24377" y="43004"/>
                  </a:cubicBezTo>
                  <a:cubicBezTo>
                    <a:pt x="41332" y="43611"/>
                    <a:pt x="58893" y="47053"/>
                    <a:pt x="58893" y="60211"/>
                  </a:cubicBezTo>
                  <a:cubicBezTo>
                    <a:pt x="58893" y="61628"/>
                    <a:pt x="58893" y="62640"/>
                    <a:pt x="58489" y="64665"/>
                  </a:cubicBezTo>
                  <a:cubicBezTo>
                    <a:pt x="57682" y="67904"/>
                    <a:pt x="57480" y="70131"/>
                    <a:pt x="57480" y="71750"/>
                  </a:cubicBezTo>
                  <a:cubicBezTo>
                    <a:pt x="57480" y="83694"/>
                    <a:pt x="65554" y="91792"/>
                    <a:pt x="76050" y="91792"/>
                  </a:cubicBezTo>
                  <a:cubicBezTo>
                    <a:pt x="82510" y="91792"/>
                    <a:pt x="87758" y="88148"/>
                    <a:pt x="91795" y="81265"/>
                  </a:cubicBezTo>
                  <a:cubicBezTo>
                    <a:pt x="96841" y="72763"/>
                    <a:pt x="99263" y="61021"/>
                    <a:pt x="99263" y="60616"/>
                  </a:cubicBezTo>
                  <a:cubicBezTo>
                    <a:pt x="99263" y="58592"/>
                    <a:pt x="97447" y="58592"/>
                    <a:pt x="96841" y="58592"/>
                  </a:cubicBezTo>
                  <a:cubicBezTo>
                    <a:pt x="94823" y="58592"/>
                    <a:pt x="94621" y="59401"/>
                    <a:pt x="94015" y="62236"/>
                  </a:cubicBezTo>
                  <a:cubicBezTo>
                    <a:pt x="90180" y="76204"/>
                    <a:pt x="85537" y="87338"/>
                    <a:pt x="76454" y="87338"/>
                  </a:cubicBezTo>
                  <a:cubicBezTo>
                    <a:pt x="72215" y="87338"/>
                    <a:pt x="69995" y="84707"/>
                    <a:pt x="69995" y="77621"/>
                  </a:cubicBezTo>
                  <a:cubicBezTo>
                    <a:pt x="69995" y="74584"/>
                    <a:pt x="70802" y="69726"/>
                    <a:pt x="71610" y="66284"/>
                  </a:cubicBezTo>
                  <a:cubicBezTo>
                    <a:pt x="72013" y="64462"/>
                    <a:pt x="72619" y="61831"/>
                    <a:pt x="72619" y="59604"/>
                  </a:cubicBezTo>
                  <a:cubicBezTo>
                    <a:pt x="72619" y="40574"/>
                    <a:pt x="44764" y="39157"/>
                    <a:pt x="33460" y="38752"/>
                  </a:cubicBezTo>
                  <a:cubicBezTo>
                    <a:pt x="40121" y="35109"/>
                    <a:pt x="46580" y="29643"/>
                    <a:pt x="52030" y="24986"/>
                  </a:cubicBezTo>
                  <a:cubicBezTo>
                    <a:pt x="61315" y="17091"/>
                    <a:pt x="67169" y="12233"/>
                    <a:pt x="75243" y="8791"/>
                  </a:cubicBezTo>
                  <a:cubicBezTo>
                    <a:pt x="74839" y="9803"/>
                    <a:pt x="74234" y="12233"/>
                    <a:pt x="74234" y="13245"/>
                  </a:cubicBezTo>
                  <a:cubicBezTo>
                    <a:pt x="74234" y="15674"/>
                    <a:pt x="75647" y="20330"/>
                    <a:pt x="81904" y="20330"/>
                  </a:cubicBezTo>
                  <a:cubicBezTo>
                    <a:pt x="88363" y="20330"/>
                    <a:pt x="92804" y="14460"/>
                    <a:pt x="92804" y="9399"/>
                  </a:cubicBezTo>
                  <a:cubicBezTo>
                    <a:pt x="92804" y="7577"/>
                    <a:pt x="91997" y="2313"/>
                    <a:pt x="84730" y="2313"/>
                  </a:cubicBezTo>
                  <a:cubicBezTo>
                    <a:pt x="72417" y="2313"/>
                    <a:pt x="60508" y="12435"/>
                    <a:pt x="51627" y="19925"/>
                  </a:cubicBezTo>
                  <a:cubicBezTo>
                    <a:pt x="37901" y="31667"/>
                    <a:pt x="33056" y="34704"/>
                    <a:pt x="25790" y="37133"/>
                  </a:cubicBezTo>
                  <a:cubicBezTo>
                    <a:pt x="26395" y="34906"/>
                    <a:pt x="28817" y="24784"/>
                    <a:pt x="29827" y="21343"/>
                  </a:cubicBezTo>
                  <a:cubicBezTo>
                    <a:pt x="31038" y="16079"/>
                    <a:pt x="33460" y="6564"/>
                    <a:pt x="33460" y="5552"/>
                  </a:cubicBezTo>
                  <a:cubicBezTo>
                    <a:pt x="33460" y="2111"/>
                    <a:pt x="31038" y="86"/>
                    <a:pt x="27606" y="86"/>
                  </a:cubicBezTo>
                  <a:cubicBezTo>
                    <a:pt x="27001" y="86"/>
                    <a:pt x="21349" y="86"/>
                    <a:pt x="19532" y="7374"/>
                  </a:cubicBezTo>
                  <a:lnTo>
                    <a:pt x="962" y="81670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形状 319">
              <a:extLst>
                <a:ext uri="{FF2B5EF4-FFF2-40B4-BE49-F238E27FC236}">
                  <a16:creationId xmlns:a16="http://schemas.microsoft.com/office/drawing/2014/main" id="{B942EF64-11FC-8F18-886D-237490C853C7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4269417" y="5422707"/>
              <a:ext cx="62452" cy="94094"/>
            </a:xfrm>
            <a:custGeom>
              <a:avLst/>
              <a:gdLst>
                <a:gd name="connsiteX0" fmla="*/ 62613 w 62452"/>
                <a:gd name="connsiteY0" fmla="*/ 68391 h 94094"/>
                <a:gd name="connsiteX1" fmla="*/ 57809 w 62452"/>
                <a:gd name="connsiteY1" fmla="*/ 68391 h 94094"/>
                <a:gd name="connsiteX2" fmla="*/ 54135 w 62452"/>
                <a:gd name="connsiteY2" fmla="*/ 81287 h 94094"/>
                <a:gd name="connsiteX3" fmla="*/ 40147 w 62452"/>
                <a:gd name="connsiteY3" fmla="*/ 82137 h 94094"/>
                <a:gd name="connsiteX4" fmla="*/ 14149 w 62452"/>
                <a:gd name="connsiteY4" fmla="*/ 82137 h 94094"/>
                <a:gd name="connsiteX5" fmla="*/ 42408 w 62452"/>
                <a:gd name="connsiteY5" fmla="*/ 58330 h 94094"/>
                <a:gd name="connsiteX6" fmla="*/ 62613 w 62452"/>
                <a:gd name="connsiteY6" fmla="*/ 27721 h 94094"/>
                <a:gd name="connsiteX7" fmla="*/ 29550 w 62452"/>
                <a:gd name="connsiteY7" fmla="*/ 88 h 94094"/>
                <a:gd name="connsiteX8" fmla="*/ 160 w 62452"/>
                <a:gd name="connsiteY8" fmla="*/ 25454 h 94094"/>
                <a:gd name="connsiteX9" fmla="*/ 7649 w 62452"/>
                <a:gd name="connsiteY9" fmla="*/ 33389 h 94094"/>
                <a:gd name="connsiteX10" fmla="*/ 15138 w 62452"/>
                <a:gd name="connsiteY10" fmla="*/ 25879 h 94094"/>
                <a:gd name="connsiteX11" fmla="*/ 6801 w 62452"/>
                <a:gd name="connsiteY11" fmla="*/ 18368 h 94094"/>
                <a:gd name="connsiteX12" fmla="*/ 27430 w 62452"/>
                <a:gd name="connsiteY12" fmla="*/ 5189 h 94094"/>
                <a:gd name="connsiteX13" fmla="*/ 48907 w 62452"/>
                <a:gd name="connsiteY13" fmla="*/ 27721 h 94094"/>
                <a:gd name="connsiteX14" fmla="*/ 35626 w 62452"/>
                <a:gd name="connsiteY14" fmla="*/ 54929 h 94094"/>
                <a:gd name="connsiteX15" fmla="*/ 1573 w 62452"/>
                <a:gd name="connsiteY15" fmla="*/ 88656 h 94094"/>
                <a:gd name="connsiteX16" fmla="*/ 160 w 62452"/>
                <a:gd name="connsiteY16" fmla="*/ 94182 h 94094"/>
                <a:gd name="connsiteX17" fmla="*/ 58374 w 62452"/>
                <a:gd name="connsiteY17" fmla="*/ 94182 h 94094"/>
                <a:gd name="connsiteX18" fmla="*/ 62613 w 62452"/>
                <a:gd name="connsiteY18" fmla="*/ 6839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613" y="68391"/>
                  </a:moveTo>
                  <a:lnTo>
                    <a:pt x="57809" y="68391"/>
                  </a:lnTo>
                  <a:cubicBezTo>
                    <a:pt x="57385" y="71509"/>
                    <a:pt x="55972" y="79870"/>
                    <a:pt x="54135" y="81287"/>
                  </a:cubicBezTo>
                  <a:cubicBezTo>
                    <a:pt x="53005" y="82137"/>
                    <a:pt x="42125" y="82137"/>
                    <a:pt x="40147" y="82137"/>
                  </a:cubicBezTo>
                  <a:lnTo>
                    <a:pt x="14149" y="82137"/>
                  </a:lnTo>
                  <a:cubicBezTo>
                    <a:pt x="28985" y="68958"/>
                    <a:pt x="33930" y="64990"/>
                    <a:pt x="42408" y="58330"/>
                  </a:cubicBezTo>
                  <a:cubicBezTo>
                    <a:pt x="52864" y="49969"/>
                    <a:pt x="62613" y="41183"/>
                    <a:pt x="62613" y="27721"/>
                  </a:cubicBezTo>
                  <a:cubicBezTo>
                    <a:pt x="62613" y="10574"/>
                    <a:pt x="47636" y="88"/>
                    <a:pt x="29550" y="88"/>
                  </a:cubicBezTo>
                  <a:cubicBezTo>
                    <a:pt x="12029" y="88"/>
                    <a:pt x="160" y="12416"/>
                    <a:pt x="160" y="25454"/>
                  </a:cubicBezTo>
                  <a:cubicBezTo>
                    <a:pt x="160" y="32681"/>
                    <a:pt x="6236" y="33389"/>
                    <a:pt x="7649" y="33389"/>
                  </a:cubicBezTo>
                  <a:cubicBezTo>
                    <a:pt x="11040" y="33389"/>
                    <a:pt x="15138" y="30980"/>
                    <a:pt x="15138" y="25879"/>
                  </a:cubicBezTo>
                  <a:cubicBezTo>
                    <a:pt x="15138" y="23328"/>
                    <a:pt x="14149" y="18368"/>
                    <a:pt x="6801" y="18368"/>
                  </a:cubicBezTo>
                  <a:cubicBezTo>
                    <a:pt x="11181" y="8307"/>
                    <a:pt x="20789" y="5189"/>
                    <a:pt x="27430" y="5189"/>
                  </a:cubicBezTo>
                  <a:cubicBezTo>
                    <a:pt x="41560" y="5189"/>
                    <a:pt x="48907" y="16243"/>
                    <a:pt x="48907" y="27721"/>
                  </a:cubicBezTo>
                  <a:cubicBezTo>
                    <a:pt x="48907" y="40050"/>
                    <a:pt x="40147" y="49827"/>
                    <a:pt x="35626" y="54929"/>
                  </a:cubicBezTo>
                  <a:lnTo>
                    <a:pt x="1573" y="88656"/>
                  </a:lnTo>
                  <a:cubicBezTo>
                    <a:pt x="160" y="89931"/>
                    <a:pt x="160" y="90214"/>
                    <a:pt x="160" y="94182"/>
                  </a:cubicBezTo>
                  <a:lnTo>
                    <a:pt x="58374" y="94182"/>
                  </a:lnTo>
                  <a:lnTo>
                    <a:pt x="62613" y="6839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形状 320">
              <a:extLst>
                <a:ext uri="{FF2B5EF4-FFF2-40B4-BE49-F238E27FC236}">
                  <a16:creationId xmlns:a16="http://schemas.microsoft.com/office/drawing/2014/main" id="{6F5CAC61-D6ED-E8C1-7B9D-CD17813007A0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4356377" y="5422707"/>
              <a:ext cx="51431" cy="94094"/>
            </a:xfrm>
            <a:custGeom>
              <a:avLst/>
              <a:gdLst>
                <a:gd name="connsiteX0" fmla="*/ 32097 w 51431"/>
                <a:gd name="connsiteY0" fmla="*/ 4056 h 94094"/>
                <a:gd name="connsiteX1" fmla="*/ 27858 w 51431"/>
                <a:gd name="connsiteY1" fmla="*/ 88 h 94094"/>
                <a:gd name="connsiteX2" fmla="*/ 164 w 51431"/>
                <a:gd name="connsiteY2" fmla="*/ 9157 h 94094"/>
                <a:gd name="connsiteX3" fmla="*/ 164 w 51431"/>
                <a:gd name="connsiteY3" fmla="*/ 14259 h 94094"/>
                <a:gd name="connsiteX4" fmla="*/ 20652 w 51431"/>
                <a:gd name="connsiteY4" fmla="*/ 10291 h 94094"/>
                <a:gd name="connsiteX5" fmla="*/ 20652 w 51431"/>
                <a:gd name="connsiteY5" fmla="*/ 82562 h 94094"/>
                <a:gd name="connsiteX6" fmla="*/ 6523 w 51431"/>
                <a:gd name="connsiteY6" fmla="*/ 89081 h 94094"/>
                <a:gd name="connsiteX7" fmla="*/ 1153 w 51431"/>
                <a:gd name="connsiteY7" fmla="*/ 89081 h 94094"/>
                <a:gd name="connsiteX8" fmla="*/ 1153 w 51431"/>
                <a:gd name="connsiteY8" fmla="*/ 94182 h 94094"/>
                <a:gd name="connsiteX9" fmla="*/ 26304 w 51431"/>
                <a:gd name="connsiteY9" fmla="*/ 93615 h 94094"/>
                <a:gd name="connsiteX10" fmla="*/ 51596 w 51431"/>
                <a:gd name="connsiteY10" fmla="*/ 94182 h 94094"/>
                <a:gd name="connsiteX11" fmla="*/ 51596 w 51431"/>
                <a:gd name="connsiteY11" fmla="*/ 89081 h 94094"/>
                <a:gd name="connsiteX12" fmla="*/ 46227 w 51431"/>
                <a:gd name="connsiteY12" fmla="*/ 89081 h 94094"/>
                <a:gd name="connsiteX13" fmla="*/ 32097 w 51431"/>
                <a:gd name="connsiteY13" fmla="*/ 82562 h 94094"/>
                <a:gd name="connsiteX14" fmla="*/ 32097 w 51431"/>
                <a:gd name="connsiteY14" fmla="*/ 405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1" h="94094">
                  <a:moveTo>
                    <a:pt x="32097" y="4056"/>
                  </a:moveTo>
                  <a:cubicBezTo>
                    <a:pt x="32097" y="229"/>
                    <a:pt x="31814" y="88"/>
                    <a:pt x="27858" y="88"/>
                  </a:cubicBezTo>
                  <a:cubicBezTo>
                    <a:pt x="18815" y="9015"/>
                    <a:pt x="5957" y="9157"/>
                    <a:pt x="164" y="9157"/>
                  </a:cubicBezTo>
                  <a:lnTo>
                    <a:pt x="164" y="14259"/>
                  </a:lnTo>
                  <a:cubicBezTo>
                    <a:pt x="3555" y="14259"/>
                    <a:pt x="12881" y="14259"/>
                    <a:pt x="20652" y="10291"/>
                  </a:cubicBezTo>
                  <a:lnTo>
                    <a:pt x="20652" y="82562"/>
                  </a:lnTo>
                  <a:cubicBezTo>
                    <a:pt x="20652" y="87239"/>
                    <a:pt x="20652" y="89081"/>
                    <a:pt x="6523" y="89081"/>
                  </a:cubicBezTo>
                  <a:lnTo>
                    <a:pt x="1153" y="89081"/>
                  </a:lnTo>
                  <a:lnTo>
                    <a:pt x="1153" y="94182"/>
                  </a:lnTo>
                  <a:cubicBezTo>
                    <a:pt x="3697" y="94041"/>
                    <a:pt x="21076" y="93615"/>
                    <a:pt x="26304" y="93615"/>
                  </a:cubicBezTo>
                  <a:cubicBezTo>
                    <a:pt x="30684" y="93615"/>
                    <a:pt x="48487" y="94041"/>
                    <a:pt x="51596" y="94182"/>
                  </a:cubicBezTo>
                  <a:lnTo>
                    <a:pt x="51596" y="89081"/>
                  </a:lnTo>
                  <a:lnTo>
                    <a:pt x="46227" y="89081"/>
                  </a:lnTo>
                  <a:cubicBezTo>
                    <a:pt x="32097" y="89081"/>
                    <a:pt x="32097" y="87239"/>
                    <a:pt x="32097" y="82562"/>
                  </a:cubicBezTo>
                  <a:lnTo>
                    <a:pt x="32097" y="405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形状 321">
              <a:extLst>
                <a:ext uri="{FF2B5EF4-FFF2-40B4-BE49-F238E27FC236}">
                  <a16:creationId xmlns:a16="http://schemas.microsoft.com/office/drawing/2014/main" id="{8A4D78D8-0EB6-B974-6A3B-DB7A56B1ECC4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4436837" y="5422707"/>
              <a:ext cx="51431" cy="94094"/>
            </a:xfrm>
            <a:custGeom>
              <a:avLst/>
              <a:gdLst>
                <a:gd name="connsiteX0" fmla="*/ 32101 w 51431"/>
                <a:gd name="connsiteY0" fmla="*/ 4056 h 94094"/>
                <a:gd name="connsiteX1" fmla="*/ 27862 w 51431"/>
                <a:gd name="connsiteY1" fmla="*/ 88 h 94094"/>
                <a:gd name="connsiteX2" fmla="*/ 168 w 51431"/>
                <a:gd name="connsiteY2" fmla="*/ 9157 h 94094"/>
                <a:gd name="connsiteX3" fmla="*/ 168 w 51431"/>
                <a:gd name="connsiteY3" fmla="*/ 14259 h 94094"/>
                <a:gd name="connsiteX4" fmla="*/ 20656 w 51431"/>
                <a:gd name="connsiteY4" fmla="*/ 10291 h 94094"/>
                <a:gd name="connsiteX5" fmla="*/ 20656 w 51431"/>
                <a:gd name="connsiteY5" fmla="*/ 82562 h 94094"/>
                <a:gd name="connsiteX6" fmla="*/ 6527 w 51431"/>
                <a:gd name="connsiteY6" fmla="*/ 89081 h 94094"/>
                <a:gd name="connsiteX7" fmla="*/ 1157 w 51431"/>
                <a:gd name="connsiteY7" fmla="*/ 89081 h 94094"/>
                <a:gd name="connsiteX8" fmla="*/ 1157 w 51431"/>
                <a:gd name="connsiteY8" fmla="*/ 94182 h 94094"/>
                <a:gd name="connsiteX9" fmla="*/ 26308 w 51431"/>
                <a:gd name="connsiteY9" fmla="*/ 93615 h 94094"/>
                <a:gd name="connsiteX10" fmla="*/ 51600 w 51431"/>
                <a:gd name="connsiteY10" fmla="*/ 94182 h 94094"/>
                <a:gd name="connsiteX11" fmla="*/ 51600 w 51431"/>
                <a:gd name="connsiteY11" fmla="*/ 89081 h 94094"/>
                <a:gd name="connsiteX12" fmla="*/ 46231 w 51431"/>
                <a:gd name="connsiteY12" fmla="*/ 89081 h 94094"/>
                <a:gd name="connsiteX13" fmla="*/ 32101 w 51431"/>
                <a:gd name="connsiteY13" fmla="*/ 82562 h 94094"/>
                <a:gd name="connsiteX14" fmla="*/ 32101 w 51431"/>
                <a:gd name="connsiteY14" fmla="*/ 405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1" h="94094">
                  <a:moveTo>
                    <a:pt x="32101" y="4056"/>
                  </a:moveTo>
                  <a:cubicBezTo>
                    <a:pt x="32101" y="229"/>
                    <a:pt x="31818" y="88"/>
                    <a:pt x="27862" y="88"/>
                  </a:cubicBezTo>
                  <a:cubicBezTo>
                    <a:pt x="18819" y="9015"/>
                    <a:pt x="5961" y="9157"/>
                    <a:pt x="168" y="9157"/>
                  </a:cubicBezTo>
                  <a:lnTo>
                    <a:pt x="168" y="14259"/>
                  </a:lnTo>
                  <a:cubicBezTo>
                    <a:pt x="3559" y="14259"/>
                    <a:pt x="12885" y="14259"/>
                    <a:pt x="20656" y="10291"/>
                  </a:cubicBezTo>
                  <a:lnTo>
                    <a:pt x="20656" y="82562"/>
                  </a:lnTo>
                  <a:cubicBezTo>
                    <a:pt x="20656" y="87239"/>
                    <a:pt x="20656" y="89081"/>
                    <a:pt x="6527" y="89081"/>
                  </a:cubicBezTo>
                  <a:lnTo>
                    <a:pt x="1157" y="89081"/>
                  </a:lnTo>
                  <a:lnTo>
                    <a:pt x="1157" y="94182"/>
                  </a:lnTo>
                  <a:cubicBezTo>
                    <a:pt x="3701" y="94041"/>
                    <a:pt x="21080" y="93615"/>
                    <a:pt x="26308" y="93615"/>
                  </a:cubicBezTo>
                  <a:cubicBezTo>
                    <a:pt x="30688" y="93615"/>
                    <a:pt x="48491" y="94041"/>
                    <a:pt x="51600" y="94182"/>
                  </a:cubicBezTo>
                  <a:lnTo>
                    <a:pt x="51600" y="89081"/>
                  </a:lnTo>
                  <a:lnTo>
                    <a:pt x="46231" y="89081"/>
                  </a:lnTo>
                  <a:cubicBezTo>
                    <a:pt x="32101" y="89081"/>
                    <a:pt x="32101" y="87239"/>
                    <a:pt x="32101" y="82562"/>
                  </a:cubicBezTo>
                  <a:lnTo>
                    <a:pt x="32101" y="405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形状 322">
              <a:extLst>
                <a:ext uri="{FF2B5EF4-FFF2-40B4-BE49-F238E27FC236}">
                  <a16:creationId xmlns:a16="http://schemas.microsoft.com/office/drawing/2014/main" id="{3701DA53-925A-59D3-67E2-9B3137C57F36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4568147" y="5368413"/>
              <a:ext cx="134230" cy="134825"/>
            </a:xfrm>
            <a:custGeom>
              <a:avLst/>
              <a:gdLst>
                <a:gd name="connsiteX0" fmla="*/ 71428 w 134230"/>
                <a:gd name="connsiteY0" fmla="*/ 71548 h 134825"/>
                <a:gd name="connsiteX1" fmla="*/ 127745 w 134230"/>
                <a:gd name="connsiteY1" fmla="*/ 71548 h 134825"/>
                <a:gd name="connsiteX2" fmla="*/ 134406 w 134230"/>
                <a:gd name="connsiteY2" fmla="*/ 67499 h 134825"/>
                <a:gd name="connsiteX3" fmla="*/ 127745 w 134230"/>
                <a:gd name="connsiteY3" fmla="*/ 63450 h 134825"/>
                <a:gd name="connsiteX4" fmla="*/ 71428 w 134230"/>
                <a:gd name="connsiteY4" fmla="*/ 63450 h 134825"/>
                <a:gd name="connsiteX5" fmla="*/ 71428 w 134230"/>
                <a:gd name="connsiteY5" fmla="*/ 6767 h 134825"/>
                <a:gd name="connsiteX6" fmla="*/ 67391 w 134230"/>
                <a:gd name="connsiteY6" fmla="*/ 86 h 134825"/>
                <a:gd name="connsiteX7" fmla="*/ 63354 w 134230"/>
                <a:gd name="connsiteY7" fmla="*/ 6767 h 134825"/>
                <a:gd name="connsiteX8" fmla="*/ 63354 w 134230"/>
                <a:gd name="connsiteY8" fmla="*/ 63450 h 134825"/>
                <a:gd name="connsiteX9" fmla="*/ 6836 w 134230"/>
                <a:gd name="connsiteY9" fmla="*/ 63450 h 134825"/>
                <a:gd name="connsiteX10" fmla="*/ 175 w 134230"/>
                <a:gd name="connsiteY10" fmla="*/ 67499 h 134825"/>
                <a:gd name="connsiteX11" fmla="*/ 6836 w 134230"/>
                <a:gd name="connsiteY11" fmla="*/ 71548 h 134825"/>
                <a:gd name="connsiteX12" fmla="*/ 63354 w 134230"/>
                <a:gd name="connsiteY12" fmla="*/ 71548 h 134825"/>
                <a:gd name="connsiteX13" fmla="*/ 63354 w 134230"/>
                <a:gd name="connsiteY13" fmla="*/ 128231 h 134825"/>
                <a:gd name="connsiteX14" fmla="*/ 67391 w 134230"/>
                <a:gd name="connsiteY14" fmla="*/ 134912 h 134825"/>
                <a:gd name="connsiteX15" fmla="*/ 71428 w 134230"/>
                <a:gd name="connsiteY15" fmla="*/ 128231 h 134825"/>
                <a:gd name="connsiteX16" fmla="*/ 71428 w 134230"/>
                <a:gd name="connsiteY16" fmla="*/ 7154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30" h="134825">
                  <a:moveTo>
                    <a:pt x="71428" y="71548"/>
                  </a:moveTo>
                  <a:lnTo>
                    <a:pt x="127745" y="71548"/>
                  </a:lnTo>
                  <a:cubicBezTo>
                    <a:pt x="130570" y="71548"/>
                    <a:pt x="134406" y="71548"/>
                    <a:pt x="134406" y="67499"/>
                  </a:cubicBezTo>
                  <a:cubicBezTo>
                    <a:pt x="134406" y="63450"/>
                    <a:pt x="130570" y="63450"/>
                    <a:pt x="127745" y="63450"/>
                  </a:cubicBezTo>
                  <a:lnTo>
                    <a:pt x="71428" y="63450"/>
                  </a:lnTo>
                  <a:lnTo>
                    <a:pt x="71428" y="6767"/>
                  </a:lnTo>
                  <a:cubicBezTo>
                    <a:pt x="71428" y="3933"/>
                    <a:pt x="71428" y="86"/>
                    <a:pt x="67391" y="86"/>
                  </a:cubicBezTo>
                  <a:cubicBezTo>
                    <a:pt x="63354" y="86"/>
                    <a:pt x="63354" y="3933"/>
                    <a:pt x="63354" y="6767"/>
                  </a:cubicBezTo>
                  <a:lnTo>
                    <a:pt x="63354" y="63450"/>
                  </a:lnTo>
                  <a:lnTo>
                    <a:pt x="6836" y="63450"/>
                  </a:lnTo>
                  <a:cubicBezTo>
                    <a:pt x="4010" y="63450"/>
                    <a:pt x="175" y="63450"/>
                    <a:pt x="175" y="67499"/>
                  </a:cubicBezTo>
                  <a:cubicBezTo>
                    <a:pt x="175" y="71548"/>
                    <a:pt x="4010" y="71548"/>
                    <a:pt x="6836" y="71548"/>
                  </a:cubicBezTo>
                  <a:lnTo>
                    <a:pt x="63354" y="71548"/>
                  </a:lnTo>
                  <a:lnTo>
                    <a:pt x="63354" y="128231"/>
                  </a:lnTo>
                  <a:cubicBezTo>
                    <a:pt x="63354" y="131065"/>
                    <a:pt x="63354" y="134912"/>
                    <a:pt x="67391" y="134912"/>
                  </a:cubicBezTo>
                  <a:cubicBezTo>
                    <a:pt x="71428" y="134912"/>
                    <a:pt x="71428" y="131065"/>
                    <a:pt x="71428" y="128231"/>
                  </a:cubicBezTo>
                  <a:lnTo>
                    <a:pt x="71428" y="71548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形状 323">
              <a:extLst>
                <a:ext uri="{FF2B5EF4-FFF2-40B4-BE49-F238E27FC236}">
                  <a16:creationId xmlns:a16="http://schemas.microsoft.com/office/drawing/2014/main" id="{B0F404E9-0928-A702-BE8E-54A4D5B7E902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4764547" y="5396957"/>
              <a:ext cx="88612" cy="91705"/>
            </a:xfrm>
            <a:custGeom>
              <a:avLst/>
              <a:gdLst>
                <a:gd name="connsiteX0" fmla="*/ 88797 w 88612"/>
                <a:gd name="connsiteY0" fmla="*/ 14257 h 91705"/>
                <a:gd name="connsiteX1" fmla="*/ 79916 w 88612"/>
                <a:gd name="connsiteY1" fmla="*/ 86 h 91705"/>
                <a:gd name="connsiteX2" fmla="*/ 70025 w 88612"/>
                <a:gd name="connsiteY2" fmla="*/ 9803 h 91705"/>
                <a:gd name="connsiteX3" fmla="*/ 73255 w 88612"/>
                <a:gd name="connsiteY3" fmla="*/ 15877 h 91705"/>
                <a:gd name="connsiteX4" fmla="*/ 80118 w 88612"/>
                <a:gd name="connsiteY4" fmla="*/ 32477 h 91705"/>
                <a:gd name="connsiteX5" fmla="*/ 44188 w 88612"/>
                <a:gd name="connsiteY5" fmla="*/ 87338 h 91705"/>
                <a:gd name="connsiteX6" fmla="*/ 29251 w 88612"/>
                <a:gd name="connsiteY6" fmla="*/ 69726 h 91705"/>
                <a:gd name="connsiteX7" fmla="*/ 40959 w 88612"/>
                <a:gd name="connsiteY7" fmla="*/ 26808 h 91705"/>
                <a:gd name="connsiteX8" fmla="*/ 43381 w 88612"/>
                <a:gd name="connsiteY8" fmla="*/ 16686 h 91705"/>
                <a:gd name="connsiteX9" fmla="*/ 26829 w 88612"/>
                <a:gd name="connsiteY9" fmla="*/ 86 h 91705"/>
                <a:gd name="connsiteX10" fmla="*/ 185 w 88612"/>
                <a:gd name="connsiteY10" fmla="*/ 31262 h 91705"/>
                <a:gd name="connsiteX11" fmla="*/ 2607 w 88612"/>
                <a:gd name="connsiteY11" fmla="*/ 33287 h 91705"/>
                <a:gd name="connsiteX12" fmla="*/ 5837 w 88612"/>
                <a:gd name="connsiteY12" fmla="*/ 29643 h 91705"/>
                <a:gd name="connsiteX13" fmla="*/ 26224 w 88612"/>
                <a:gd name="connsiteY13" fmla="*/ 4540 h 91705"/>
                <a:gd name="connsiteX14" fmla="*/ 31270 w 88612"/>
                <a:gd name="connsiteY14" fmla="*/ 11018 h 91705"/>
                <a:gd name="connsiteX15" fmla="*/ 27838 w 88612"/>
                <a:gd name="connsiteY15" fmla="*/ 25189 h 91705"/>
                <a:gd name="connsiteX16" fmla="*/ 16333 w 88612"/>
                <a:gd name="connsiteY16" fmla="*/ 66689 h 91705"/>
                <a:gd name="connsiteX17" fmla="*/ 43381 w 88612"/>
                <a:gd name="connsiteY17" fmla="*/ 91792 h 91705"/>
                <a:gd name="connsiteX18" fmla="*/ 88797 w 88612"/>
                <a:gd name="connsiteY18" fmla="*/ 14257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612" h="91705">
                  <a:moveTo>
                    <a:pt x="88797" y="14257"/>
                  </a:moveTo>
                  <a:cubicBezTo>
                    <a:pt x="88797" y="3325"/>
                    <a:pt x="83549" y="86"/>
                    <a:pt x="79916" y="86"/>
                  </a:cubicBezTo>
                  <a:cubicBezTo>
                    <a:pt x="74870" y="86"/>
                    <a:pt x="70025" y="5350"/>
                    <a:pt x="70025" y="9803"/>
                  </a:cubicBezTo>
                  <a:cubicBezTo>
                    <a:pt x="70025" y="12435"/>
                    <a:pt x="71034" y="13650"/>
                    <a:pt x="73255" y="15877"/>
                  </a:cubicBezTo>
                  <a:cubicBezTo>
                    <a:pt x="77494" y="19925"/>
                    <a:pt x="80118" y="25189"/>
                    <a:pt x="80118" y="32477"/>
                  </a:cubicBezTo>
                  <a:cubicBezTo>
                    <a:pt x="80118" y="40979"/>
                    <a:pt x="67805" y="87338"/>
                    <a:pt x="44188" y="87338"/>
                  </a:cubicBezTo>
                  <a:cubicBezTo>
                    <a:pt x="33894" y="87338"/>
                    <a:pt x="29251" y="80253"/>
                    <a:pt x="29251" y="69726"/>
                  </a:cubicBezTo>
                  <a:cubicBezTo>
                    <a:pt x="29251" y="58389"/>
                    <a:pt x="34701" y="43611"/>
                    <a:pt x="40959" y="26808"/>
                  </a:cubicBezTo>
                  <a:cubicBezTo>
                    <a:pt x="42372" y="23367"/>
                    <a:pt x="43381" y="20533"/>
                    <a:pt x="43381" y="16686"/>
                  </a:cubicBezTo>
                  <a:cubicBezTo>
                    <a:pt x="43381" y="7577"/>
                    <a:pt x="36922" y="86"/>
                    <a:pt x="26829" y="86"/>
                  </a:cubicBezTo>
                  <a:cubicBezTo>
                    <a:pt x="7855" y="86"/>
                    <a:pt x="185" y="29440"/>
                    <a:pt x="185" y="31262"/>
                  </a:cubicBezTo>
                  <a:cubicBezTo>
                    <a:pt x="185" y="33287"/>
                    <a:pt x="2203" y="33287"/>
                    <a:pt x="2607" y="33287"/>
                  </a:cubicBezTo>
                  <a:cubicBezTo>
                    <a:pt x="4626" y="33287"/>
                    <a:pt x="4827" y="32882"/>
                    <a:pt x="5837" y="29643"/>
                  </a:cubicBezTo>
                  <a:cubicBezTo>
                    <a:pt x="11690" y="9196"/>
                    <a:pt x="20370" y="4540"/>
                    <a:pt x="26224" y="4540"/>
                  </a:cubicBezTo>
                  <a:cubicBezTo>
                    <a:pt x="27838" y="4540"/>
                    <a:pt x="31270" y="4540"/>
                    <a:pt x="31270" y="11018"/>
                  </a:cubicBezTo>
                  <a:cubicBezTo>
                    <a:pt x="31270" y="16079"/>
                    <a:pt x="29251" y="21545"/>
                    <a:pt x="27838" y="25189"/>
                  </a:cubicBezTo>
                  <a:cubicBezTo>
                    <a:pt x="18957" y="48672"/>
                    <a:pt x="16333" y="57984"/>
                    <a:pt x="16333" y="66689"/>
                  </a:cubicBezTo>
                  <a:cubicBezTo>
                    <a:pt x="16333" y="88553"/>
                    <a:pt x="34096" y="91792"/>
                    <a:pt x="43381" y="91792"/>
                  </a:cubicBezTo>
                  <a:cubicBezTo>
                    <a:pt x="77292" y="91792"/>
                    <a:pt x="88797" y="24784"/>
                    <a:pt x="88797" y="14257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形状 324">
              <a:extLst>
                <a:ext uri="{FF2B5EF4-FFF2-40B4-BE49-F238E27FC236}">
                  <a16:creationId xmlns:a16="http://schemas.microsoft.com/office/drawing/2014/main" id="{4382235A-6D45-0768-C3ED-577EF36F6E6D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4872679" y="5318877"/>
              <a:ext cx="62452" cy="94094"/>
            </a:xfrm>
            <a:custGeom>
              <a:avLst/>
              <a:gdLst>
                <a:gd name="connsiteX0" fmla="*/ 62643 w 62452"/>
                <a:gd name="connsiteY0" fmla="*/ 68386 h 94094"/>
                <a:gd name="connsiteX1" fmla="*/ 57839 w 62452"/>
                <a:gd name="connsiteY1" fmla="*/ 68386 h 94094"/>
                <a:gd name="connsiteX2" fmla="*/ 54165 w 62452"/>
                <a:gd name="connsiteY2" fmla="*/ 81282 h 94094"/>
                <a:gd name="connsiteX3" fmla="*/ 40177 w 62452"/>
                <a:gd name="connsiteY3" fmla="*/ 82132 h 94094"/>
                <a:gd name="connsiteX4" fmla="*/ 14178 w 62452"/>
                <a:gd name="connsiteY4" fmla="*/ 82132 h 94094"/>
                <a:gd name="connsiteX5" fmla="*/ 42437 w 62452"/>
                <a:gd name="connsiteY5" fmla="*/ 58325 h 94094"/>
                <a:gd name="connsiteX6" fmla="*/ 62643 w 62452"/>
                <a:gd name="connsiteY6" fmla="*/ 27716 h 94094"/>
                <a:gd name="connsiteX7" fmla="*/ 29580 w 62452"/>
                <a:gd name="connsiteY7" fmla="*/ 83 h 94094"/>
                <a:gd name="connsiteX8" fmla="*/ 190 w 62452"/>
                <a:gd name="connsiteY8" fmla="*/ 25448 h 94094"/>
                <a:gd name="connsiteX9" fmla="*/ 7679 w 62452"/>
                <a:gd name="connsiteY9" fmla="*/ 33384 h 94094"/>
                <a:gd name="connsiteX10" fmla="*/ 15167 w 62452"/>
                <a:gd name="connsiteY10" fmla="*/ 25874 h 94094"/>
                <a:gd name="connsiteX11" fmla="*/ 6831 w 62452"/>
                <a:gd name="connsiteY11" fmla="*/ 18363 h 94094"/>
                <a:gd name="connsiteX12" fmla="*/ 27460 w 62452"/>
                <a:gd name="connsiteY12" fmla="*/ 5184 h 94094"/>
                <a:gd name="connsiteX13" fmla="*/ 48937 w 62452"/>
                <a:gd name="connsiteY13" fmla="*/ 27716 h 94094"/>
                <a:gd name="connsiteX14" fmla="*/ 35655 w 62452"/>
                <a:gd name="connsiteY14" fmla="*/ 54924 h 94094"/>
                <a:gd name="connsiteX15" fmla="*/ 1603 w 62452"/>
                <a:gd name="connsiteY15" fmla="*/ 88650 h 94094"/>
                <a:gd name="connsiteX16" fmla="*/ 190 w 62452"/>
                <a:gd name="connsiteY16" fmla="*/ 94177 h 94094"/>
                <a:gd name="connsiteX17" fmla="*/ 58404 w 62452"/>
                <a:gd name="connsiteY17" fmla="*/ 94177 h 94094"/>
                <a:gd name="connsiteX18" fmla="*/ 62643 w 62452"/>
                <a:gd name="connsiteY18" fmla="*/ 6838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643" y="68386"/>
                  </a:moveTo>
                  <a:lnTo>
                    <a:pt x="57839" y="68386"/>
                  </a:lnTo>
                  <a:cubicBezTo>
                    <a:pt x="57415" y="71504"/>
                    <a:pt x="56002" y="79865"/>
                    <a:pt x="54165" y="81282"/>
                  </a:cubicBezTo>
                  <a:cubicBezTo>
                    <a:pt x="53035" y="82132"/>
                    <a:pt x="42155" y="82132"/>
                    <a:pt x="40177" y="82132"/>
                  </a:cubicBezTo>
                  <a:lnTo>
                    <a:pt x="14178" y="82132"/>
                  </a:lnTo>
                  <a:cubicBezTo>
                    <a:pt x="29014" y="68953"/>
                    <a:pt x="33960" y="64985"/>
                    <a:pt x="42437" y="58325"/>
                  </a:cubicBezTo>
                  <a:cubicBezTo>
                    <a:pt x="52893" y="49964"/>
                    <a:pt x="62643" y="41178"/>
                    <a:pt x="62643" y="27716"/>
                  </a:cubicBezTo>
                  <a:cubicBezTo>
                    <a:pt x="62643" y="10569"/>
                    <a:pt x="47665" y="83"/>
                    <a:pt x="29580" y="83"/>
                  </a:cubicBezTo>
                  <a:cubicBezTo>
                    <a:pt x="12059" y="83"/>
                    <a:pt x="190" y="12411"/>
                    <a:pt x="190" y="25448"/>
                  </a:cubicBezTo>
                  <a:cubicBezTo>
                    <a:pt x="190" y="32676"/>
                    <a:pt x="6266" y="33384"/>
                    <a:pt x="7679" y="33384"/>
                  </a:cubicBezTo>
                  <a:cubicBezTo>
                    <a:pt x="11070" y="33384"/>
                    <a:pt x="15167" y="30975"/>
                    <a:pt x="15167" y="25874"/>
                  </a:cubicBezTo>
                  <a:cubicBezTo>
                    <a:pt x="15167" y="23323"/>
                    <a:pt x="14178" y="18363"/>
                    <a:pt x="6831" y="18363"/>
                  </a:cubicBezTo>
                  <a:cubicBezTo>
                    <a:pt x="11211" y="8302"/>
                    <a:pt x="20819" y="5184"/>
                    <a:pt x="27460" y="5184"/>
                  </a:cubicBezTo>
                  <a:cubicBezTo>
                    <a:pt x="41590" y="5184"/>
                    <a:pt x="48937" y="16237"/>
                    <a:pt x="48937" y="27716"/>
                  </a:cubicBezTo>
                  <a:cubicBezTo>
                    <a:pt x="48937" y="40044"/>
                    <a:pt x="40177" y="49822"/>
                    <a:pt x="35655" y="54924"/>
                  </a:cubicBezTo>
                  <a:lnTo>
                    <a:pt x="1603" y="88650"/>
                  </a:lnTo>
                  <a:cubicBezTo>
                    <a:pt x="190" y="89926"/>
                    <a:pt x="190" y="90209"/>
                    <a:pt x="190" y="94177"/>
                  </a:cubicBezTo>
                  <a:lnTo>
                    <a:pt x="58404" y="94177"/>
                  </a:lnTo>
                  <a:lnTo>
                    <a:pt x="62643" y="6838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形状 325">
              <a:extLst>
                <a:ext uri="{FF2B5EF4-FFF2-40B4-BE49-F238E27FC236}">
                  <a16:creationId xmlns:a16="http://schemas.microsoft.com/office/drawing/2014/main" id="{A5E46207-4CF9-BC35-560F-D4B96DF8E3CF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4974313" y="5334605"/>
              <a:ext cx="46829" cy="202440"/>
            </a:xfrm>
            <a:custGeom>
              <a:avLst/>
              <a:gdLst>
                <a:gd name="connsiteX0" fmla="*/ 47024 w 46829"/>
                <a:gd name="connsiteY0" fmla="*/ 200503 h 202440"/>
                <a:gd name="connsiteX1" fmla="*/ 43592 w 46829"/>
                <a:gd name="connsiteY1" fmla="*/ 196049 h 202440"/>
                <a:gd name="connsiteX2" fmla="*/ 11902 w 46829"/>
                <a:gd name="connsiteY2" fmla="*/ 101307 h 202440"/>
                <a:gd name="connsiteX3" fmla="*/ 44400 w 46829"/>
                <a:gd name="connsiteY3" fmla="*/ 5552 h 202440"/>
                <a:gd name="connsiteX4" fmla="*/ 47024 w 46829"/>
                <a:gd name="connsiteY4" fmla="*/ 2111 h 202440"/>
                <a:gd name="connsiteX5" fmla="*/ 45005 w 46829"/>
                <a:gd name="connsiteY5" fmla="*/ 86 h 202440"/>
                <a:gd name="connsiteX6" fmla="*/ 12911 w 46829"/>
                <a:gd name="connsiteY6" fmla="*/ 39562 h 202440"/>
                <a:gd name="connsiteX7" fmla="*/ 195 w 46829"/>
                <a:gd name="connsiteY7" fmla="*/ 101307 h 202440"/>
                <a:gd name="connsiteX8" fmla="*/ 13517 w 46829"/>
                <a:gd name="connsiteY8" fmla="*/ 164468 h 202440"/>
                <a:gd name="connsiteX9" fmla="*/ 45005 w 46829"/>
                <a:gd name="connsiteY9" fmla="*/ 202527 h 202440"/>
                <a:gd name="connsiteX10" fmla="*/ 47024 w 46829"/>
                <a:gd name="connsiteY10" fmla="*/ 20050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29" h="202440">
                  <a:moveTo>
                    <a:pt x="47024" y="200503"/>
                  </a:moveTo>
                  <a:cubicBezTo>
                    <a:pt x="47024" y="199895"/>
                    <a:pt x="47024" y="199490"/>
                    <a:pt x="43592" y="196049"/>
                  </a:cubicBezTo>
                  <a:cubicBezTo>
                    <a:pt x="18361" y="170541"/>
                    <a:pt x="11902" y="132280"/>
                    <a:pt x="11902" y="101307"/>
                  </a:cubicBezTo>
                  <a:cubicBezTo>
                    <a:pt x="11902" y="66082"/>
                    <a:pt x="19572" y="30857"/>
                    <a:pt x="44400" y="5552"/>
                  </a:cubicBezTo>
                  <a:cubicBezTo>
                    <a:pt x="47024" y="3123"/>
                    <a:pt x="47024" y="2718"/>
                    <a:pt x="47024" y="2111"/>
                  </a:cubicBezTo>
                  <a:cubicBezTo>
                    <a:pt x="47024" y="694"/>
                    <a:pt x="46217" y="86"/>
                    <a:pt x="45005" y="86"/>
                  </a:cubicBezTo>
                  <a:cubicBezTo>
                    <a:pt x="42987" y="86"/>
                    <a:pt x="24820" y="13852"/>
                    <a:pt x="12911" y="39562"/>
                  </a:cubicBezTo>
                  <a:cubicBezTo>
                    <a:pt x="2617" y="61831"/>
                    <a:pt x="195" y="84302"/>
                    <a:pt x="195" y="101307"/>
                  </a:cubicBezTo>
                  <a:cubicBezTo>
                    <a:pt x="195" y="117097"/>
                    <a:pt x="2415" y="141592"/>
                    <a:pt x="13517" y="164468"/>
                  </a:cubicBezTo>
                  <a:cubicBezTo>
                    <a:pt x="25628" y="189368"/>
                    <a:pt x="42987" y="202527"/>
                    <a:pt x="45005" y="202527"/>
                  </a:cubicBezTo>
                  <a:cubicBezTo>
                    <a:pt x="46217" y="202527"/>
                    <a:pt x="47024" y="201920"/>
                    <a:pt x="47024" y="200503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形状 326">
              <a:extLst>
                <a:ext uri="{FF2B5EF4-FFF2-40B4-BE49-F238E27FC236}">
                  <a16:creationId xmlns:a16="http://schemas.microsoft.com/office/drawing/2014/main" id="{AD355B0B-0DD9-5836-207A-42AD048E4037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5067506" y="5305090"/>
              <a:ext cx="77712" cy="100046"/>
            </a:xfrm>
            <a:custGeom>
              <a:avLst/>
              <a:gdLst>
                <a:gd name="connsiteX0" fmla="*/ 46827 w 77712"/>
                <a:gd name="connsiteY0" fmla="*/ 57899 h 100046"/>
                <a:gd name="connsiteX1" fmla="*/ 63500 w 77712"/>
                <a:gd name="connsiteY1" fmla="*/ 96444 h 100046"/>
                <a:gd name="connsiteX2" fmla="*/ 70989 w 77712"/>
                <a:gd name="connsiteY2" fmla="*/ 99845 h 100046"/>
                <a:gd name="connsiteX3" fmla="*/ 73815 w 77712"/>
                <a:gd name="connsiteY3" fmla="*/ 99845 h 100046"/>
                <a:gd name="connsiteX4" fmla="*/ 77912 w 77712"/>
                <a:gd name="connsiteY4" fmla="*/ 98145 h 100046"/>
                <a:gd name="connsiteX5" fmla="*/ 77206 w 77712"/>
                <a:gd name="connsiteY5" fmla="*/ 96727 h 100046"/>
                <a:gd name="connsiteX6" fmla="*/ 73532 w 77712"/>
                <a:gd name="connsiteY6" fmla="*/ 90634 h 100046"/>
                <a:gd name="connsiteX7" fmla="*/ 39056 w 77712"/>
                <a:gd name="connsiteY7" fmla="*/ 9010 h 100046"/>
                <a:gd name="connsiteX8" fmla="*/ 20264 w 77712"/>
                <a:gd name="connsiteY8" fmla="*/ 82 h 100046"/>
                <a:gd name="connsiteX9" fmla="*/ 16590 w 77712"/>
                <a:gd name="connsiteY9" fmla="*/ 2066 h 100046"/>
                <a:gd name="connsiteX10" fmla="*/ 18709 w 77712"/>
                <a:gd name="connsiteY10" fmla="*/ 4050 h 100046"/>
                <a:gd name="connsiteX11" fmla="*/ 27894 w 77712"/>
                <a:gd name="connsiteY11" fmla="*/ 12978 h 100046"/>
                <a:gd name="connsiteX12" fmla="*/ 44708 w 77712"/>
                <a:gd name="connsiteY12" fmla="*/ 52656 h 100046"/>
                <a:gd name="connsiteX13" fmla="*/ 3026 w 77712"/>
                <a:gd name="connsiteY13" fmla="*/ 90351 h 100046"/>
                <a:gd name="connsiteX14" fmla="*/ 200 w 77712"/>
                <a:gd name="connsiteY14" fmla="*/ 95310 h 100046"/>
                <a:gd name="connsiteX15" fmla="*/ 5004 w 77712"/>
                <a:gd name="connsiteY15" fmla="*/ 100128 h 100046"/>
                <a:gd name="connsiteX16" fmla="*/ 9808 w 77712"/>
                <a:gd name="connsiteY16" fmla="*/ 97861 h 100046"/>
                <a:gd name="connsiteX17" fmla="*/ 46827 w 77712"/>
                <a:gd name="connsiteY17" fmla="*/ 57899 h 10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712" h="100046">
                  <a:moveTo>
                    <a:pt x="46827" y="57899"/>
                  </a:moveTo>
                  <a:cubicBezTo>
                    <a:pt x="53892" y="74054"/>
                    <a:pt x="61946" y="94602"/>
                    <a:pt x="63500" y="96444"/>
                  </a:cubicBezTo>
                  <a:cubicBezTo>
                    <a:pt x="66185" y="99845"/>
                    <a:pt x="68728" y="99845"/>
                    <a:pt x="70989" y="99845"/>
                  </a:cubicBezTo>
                  <a:lnTo>
                    <a:pt x="73815" y="99845"/>
                  </a:lnTo>
                  <a:cubicBezTo>
                    <a:pt x="76499" y="99845"/>
                    <a:pt x="77912" y="99845"/>
                    <a:pt x="77912" y="98145"/>
                  </a:cubicBezTo>
                  <a:cubicBezTo>
                    <a:pt x="77912" y="97436"/>
                    <a:pt x="77488" y="97011"/>
                    <a:pt x="77206" y="96727"/>
                  </a:cubicBezTo>
                  <a:cubicBezTo>
                    <a:pt x="75510" y="95169"/>
                    <a:pt x="74097" y="91909"/>
                    <a:pt x="73532" y="90634"/>
                  </a:cubicBezTo>
                  <a:lnTo>
                    <a:pt x="39056" y="9010"/>
                  </a:lnTo>
                  <a:cubicBezTo>
                    <a:pt x="38067" y="6459"/>
                    <a:pt x="35241" y="82"/>
                    <a:pt x="20264" y="82"/>
                  </a:cubicBezTo>
                  <a:cubicBezTo>
                    <a:pt x="18568" y="82"/>
                    <a:pt x="16590" y="82"/>
                    <a:pt x="16590" y="2066"/>
                  </a:cubicBezTo>
                  <a:cubicBezTo>
                    <a:pt x="16590" y="3767"/>
                    <a:pt x="18003" y="3908"/>
                    <a:pt x="18709" y="4050"/>
                  </a:cubicBezTo>
                  <a:cubicBezTo>
                    <a:pt x="21677" y="4475"/>
                    <a:pt x="24361" y="4900"/>
                    <a:pt x="27894" y="12978"/>
                  </a:cubicBezTo>
                  <a:lnTo>
                    <a:pt x="44708" y="52656"/>
                  </a:lnTo>
                  <a:lnTo>
                    <a:pt x="3026" y="90351"/>
                  </a:lnTo>
                  <a:cubicBezTo>
                    <a:pt x="1330" y="91768"/>
                    <a:pt x="200" y="92901"/>
                    <a:pt x="200" y="95310"/>
                  </a:cubicBezTo>
                  <a:cubicBezTo>
                    <a:pt x="200" y="98711"/>
                    <a:pt x="3026" y="100128"/>
                    <a:pt x="5004" y="100128"/>
                  </a:cubicBezTo>
                  <a:cubicBezTo>
                    <a:pt x="7688" y="100128"/>
                    <a:pt x="9384" y="98286"/>
                    <a:pt x="9808" y="97861"/>
                  </a:cubicBezTo>
                  <a:lnTo>
                    <a:pt x="46827" y="5789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形状 327">
              <a:extLst>
                <a:ext uri="{FF2B5EF4-FFF2-40B4-BE49-F238E27FC236}">
                  <a16:creationId xmlns:a16="http://schemas.microsoft.com/office/drawing/2014/main" id="{4ECF9A5A-D12C-6AE9-625A-74B704EBBC13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5167222" y="5356267"/>
              <a:ext cx="41480" cy="67412"/>
            </a:xfrm>
            <a:custGeom>
              <a:avLst/>
              <a:gdLst>
                <a:gd name="connsiteX0" fmla="*/ 25940 w 41480"/>
                <a:gd name="connsiteY0" fmla="*/ 3120 h 67412"/>
                <a:gd name="connsiteX1" fmla="*/ 22307 w 41480"/>
                <a:gd name="connsiteY1" fmla="*/ 83 h 67412"/>
                <a:gd name="connsiteX2" fmla="*/ 1920 w 41480"/>
                <a:gd name="connsiteY2" fmla="*/ 6561 h 67412"/>
                <a:gd name="connsiteX3" fmla="*/ 204 w 41480"/>
                <a:gd name="connsiteY3" fmla="*/ 6561 h 67412"/>
                <a:gd name="connsiteX4" fmla="*/ 204 w 41480"/>
                <a:gd name="connsiteY4" fmla="*/ 11015 h 67412"/>
                <a:gd name="connsiteX5" fmla="*/ 1920 w 41480"/>
                <a:gd name="connsiteY5" fmla="*/ 11015 h 67412"/>
                <a:gd name="connsiteX6" fmla="*/ 16655 w 41480"/>
                <a:gd name="connsiteY6" fmla="*/ 8181 h 67412"/>
                <a:gd name="connsiteX7" fmla="*/ 16655 w 41480"/>
                <a:gd name="connsiteY7" fmla="*/ 58791 h 67412"/>
                <a:gd name="connsiteX8" fmla="*/ 5957 w 41480"/>
                <a:gd name="connsiteY8" fmla="*/ 63042 h 67412"/>
                <a:gd name="connsiteX9" fmla="*/ 911 w 41480"/>
                <a:gd name="connsiteY9" fmla="*/ 63042 h 67412"/>
                <a:gd name="connsiteX10" fmla="*/ 911 w 41480"/>
                <a:gd name="connsiteY10" fmla="*/ 67496 h 67412"/>
                <a:gd name="connsiteX11" fmla="*/ 21298 w 41480"/>
                <a:gd name="connsiteY11" fmla="*/ 67091 h 67412"/>
                <a:gd name="connsiteX12" fmla="*/ 41685 w 41480"/>
                <a:gd name="connsiteY12" fmla="*/ 67496 h 67412"/>
                <a:gd name="connsiteX13" fmla="*/ 41685 w 41480"/>
                <a:gd name="connsiteY13" fmla="*/ 63042 h 67412"/>
                <a:gd name="connsiteX14" fmla="*/ 36638 w 41480"/>
                <a:gd name="connsiteY14" fmla="*/ 63042 h 67412"/>
                <a:gd name="connsiteX15" fmla="*/ 25940 w 41480"/>
                <a:gd name="connsiteY15" fmla="*/ 58791 h 67412"/>
                <a:gd name="connsiteX16" fmla="*/ 25940 w 41480"/>
                <a:gd name="connsiteY16" fmla="*/ 3120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480" h="67412">
                  <a:moveTo>
                    <a:pt x="25940" y="3120"/>
                  </a:moveTo>
                  <a:cubicBezTo>
                    <a:pt x="25940" y="83"/>
                    <a:pt x="25638" y="83"/>
                    <a:pt x="22307" y="83"/>
                  </a:cubicBezTo>
                  <a:cubicBezTo>
                    <a:pt x="15141" y="6561"/>
                    <a:pt x="3939" y="6561"/>
                    <a:pt x="1920" y="6561"/>
                  </a:cubicBezTo>
                  <a:lnTo>
                    <a:pt x="204" y="6561"/>
                  </a:lnTo>
                  <a:lnTo>
                    <a:pt x="204" y="11015"/>
                  </a:lnTo>
                  <a:lnTo>
                    <a:pt x="1920" y="11015"/>
                  </a:lnTo>
                  <a:cubicBezTo>
                    <a:pt x="4241" y="11015"/>
                    <a:pt x="10802" y="10711"/>
                    <a:pt x="16655" y="8181"/>
                  </a:cubicBezTo>
                  <a:lnTo>
                    <a:pt x="16655" y="58791"/>
                  </a:lnTo>
                  <a:cubicBezTo>
                    <a:pt x="16655" y="61929"/>
                    <a:pt x="16655" y="63042"/>
                    <a:pt x="5957" y="63042"/>
                  </a:cubicBezTo>
                  <a:lnTo>
                    <a:pt x="911" y="63042"/>
                  </a:lnTo>
                  <a:lnTo>
                    <a:pt x="911" y="67496"/>
                  </a:lnTo>
                  <a:cubicBezTo>
                    <a:pt x="6462" y="67091"/>
                    <a:pt x="15444" y="67091"/>
                    <a:pt x="21298" y="67091"/>
                  </a:cubicBezTo>
                  <a:cubicBezTo>
                    <a:pt x="27151" y="67091"/>
                    <a:pt x="36134" y="67091"/>
                    <a:pt x="41685" y="67496"/>
                  </a:cubicBezTo>
                  <a:lnTo>
                    <a:pt x="41685" y="63042"/>
                  </a:lnTo>
                  <a:lnTo>
                    <a:pt x="36638" y="63042"/>
                  </a:lnTo>
                  <a:cubicBezTo>
                    <a:pt x="25940" y="63042"/>
                    <a:pt x="25940" y="61929"/>
                    <a:pt x="25940" y="58791"/>
                  </a:cubicBezTo>
                  <a:lnTo>
                    <a:pt x="25940" y="3120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形状 328">
              <a:extLst>
                <a:ext uri="{FF2B5EF4-FFF2-40B4-BE49-F238E27FC236}">
                  <a16:creationId xmlns:a16="http://schemas.microsoft.com/office/drawing/2014/main" id="{6E9C0650-4553-8FA9-72FD-FFF58D4A3588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5057050" y="5431777"/>
              <a:ext cx="174518" cy="8097"/>
            </a:xfrm>
            <a:custGeom>
              <a:avLst/>
              <a:gdLst>
                <a:gd name="connsiteX0" fmla="*/ 0 w 174518"/>
                <a:gd name="connsiteY0" fmla="*/ 0 h 8097"/>
                <a:gd name="connsiteX1" fmla="*/ 174518 w 174518"/>
                <a:gd name="connsiteY1" fmla="*/ 0 h 8097"/>
                <a:gd name="connsiteX2" fmla="*/ 174518 w 174518"/>
                <a:gd name="connsiteY2" fmla="*/ 8097 h 8097"/>
                <a:gd name="connsiteX3" fmla="*/ 0 w 174518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518" h="8097">
                  <a:moveTo>
                    <a:pt x="0" y="0"/>
                  </a:moveTo>
                  <a:lnTo>
                    <a:pt x="174518" y="0"/>
                  </a:lnTo>
                  <a:lnTo>
                    <a:pt x="174518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形状 329">
              <a:extLst>
                <a:ext uri="{FF2B5EF4-FFF2-40B4-BE49-F238E27FC236}">
                  <a16:creationId xmlns:a16="http://schemas.microsoft.com/office/drawing/2014/main" id="{1E11D34B-4243-E5E8-ED6D-B89E5A9607D0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5112981" y="5462151"/>
              <a:ext cx="62452" cy="94094"/>
            </a:xfrm>
            <a:custGeom>
              <a:avLst/>
              <a:gdLst>
                <a:gd name="connsiteX0" fmla="*/ 62655 w 62452"/>
                <a:gd name="connsiteY0" fmla="*/ 68393 h 94094"/>
                <a:gd name="connsiteX1" fmla="*/ 57851 w 62452"/>
                <a:gd name="connsiteY1" fmla="*/ 68393 h 94094"/>
                <a:gd name="connsiteX2" fmla="*/ 54177 w 62452"/>
                <a:gd name="connsiteY2" fmla="*/ 81289 h 94094"/>
                <a:gd name="connsiteX3" fmla="*/ 40189 w 62452"/>
                <a:gd name="connsiteY3" fmla="*/ 82139 h 94094"/>
                <a:gd name="connsiteX4" fmla="*/ 14190 w 62452"/>
                <a:gd name="connsiteY4" fmla="*/ 82139 h 94094"/>
                <a:gd name="connsiteX5" fmla="*/ 42449 w 62452"/>
                <a:gd name="connsiteY5" fmla="*/ 58332 h 94094"/>
                <a:gd name="connsiteX6" fmla="*/ 62655 w 62452"/>
                <a:gd name="connsiteY6" fmla="*/ 27723 h 94094"/>
                <a:gd name="connsiteX7" fmla="*/ 29591 w 62452"/>
                <a:gd name="connsiteY7" fmla="*/ 90 h 94094"/>
                <a:gd name="connsiteX8" fmla="*/ 202 w 62452"/>
                <a:gd name="connsiteY8" fmla="*/ 25456 h 94094"/>
                <a:gd name="connsiteX9" fmla="*/ 7691 w 62452"/>
                <a:gd name="connsiteY9" fmla="*/ 33391 h 94094"/>
                <a:gd name="connsiteX10" fmla="*/ 15179 w 62452"/>
                <a:gd name="connsiteY10" fmla="*/ 25881 h 94094"/>
                <a:gd name="connsiteX11" fmla="*/ 6843 w 62452"/>
                <a:gd name="connsiteY11" fmla="*/ 18370 h 94094"/>
                <a:gd name="connsiteX12" fmla="*/ 27472 w 62452"/>
                <a:gd name="connsiteY12" fmla="*/ 5191 h 94094"/>
                <a:gd name="connsiteX13" fmla="*/ 48949 w 62452"/>
                <a:gd name="connsiteY13" fmla="*/ 27723 h 94094"/>
                <a:gd name="connsiteX14" fmla="*/ 35667 w 62452"/>
                <a:gd name="connsiteY14" fmla="*/ 54931 h 94094"/>
                <a:gd name="connsiteX15" fmla="*/ 1615 w 62452"/>
                <a:gd name="connsiteY15" fmla="*/ 88658 h 94094"/>
                <a:gd name="connsiteX16" fmla="*/ 202 w 62452"/>
                <a:gd name="connsiteY16" fmla="*/ 94184 h 94094"/>
                <a:gd name="connsiteX17" fmla="*/ 58416 w 62452"/>
                <a:gd name="connsiteY17" fmla="*/ 94184 h 94094"/>
                <a:gd name="connsiteX18" fmla="*/ 62655 w 62452"/>
                <a:gd name="connsiteY18" fmla="*/ 6839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655" y="68393"/>
                  </a:moveTo>
                  <a:lnTo>
                    <a:pt x="57851" y="68393"/>
                  </a:lnTo>
                  <a:cubicBezTo>
                    <a:pt x="57427" y="71511"/>
                    <a:pt x="56014" y="79872"/>
                    <a:pt x="54177" y="81289"/>
                  </a:cubicBezTo>
                  <a:cubicBezTo>
                    <a:pt x="53046" y="82139"/>
                    <a:pt x="42167" y="82139"/>
                    <a:pt x="40189" y="82139"/>
                  </a:cubicBezTo>
                  <a:lnTo>
                    <a:pt x="14190" y="82139"/>
                  </a:lnTo>
                  <a:cubicBezTo>
                    <a:pt x="29026" y="68960"/>
                    <a:pt x="33972" y="64992"/>
                    <a:pt x="42449" y="58332"/>
                  </a:cubicBezTo>
                  <a:cubicBezTo>
                    <a:pt x="52905" y="49971"/>
                    <a:pt x="62655" y="41185"/>
                    <a:pt x="62655" y="27723"/>
                  </a:cubicBezTo>
                  <a:cubicBezTo>
                    <a:pt x="62655" y="10576"/>
                    <a:pt x="47677" y="90"/>
                    <a:pt x="29591" y="90"/>
                  </a:cubicBezTo>
                  <a:cubicBezTo>
                    <a:pt x="12071" y="90"/>
                    <a:pt x="202" y="12418"/>
                    <a:pt x="202" y="25456"/>
                  </a:cubicBezTo>
                  <a:cubicBezTo>
                    <a:pt x="202" y="32683"/>
                    <a:pt x="6278" y="33391"/>
                    <a:pt x="7691" y="33391"/>
                  </a:cubicBezTo>
                  <a:cubicBezTo>
                    <a:pt x="11082" y="33391"/>
                    <a:pt x="15179" y="30982"/>
                    <a:pt x="15179" y="25881"/>
                  </a:cubicBezTo>
                  <a:cubicBezTo>
                    <a:pt x="15179" y="23330"/>
                    <a:pt x="14190" y="18370"/>
                    <a:pt x="6843" y="18370"/>
                  </a:cubicBezTo>
                  <a:cubicBezTo>
                    <a:pt x="11223" y="8309"/>
                    <a:pt x="20831" y="5191"/>
                    <a:pt x="27472" y="5191"/>
                  </a:cubicBezTo>
                  <a:cubicBezTo>
                    <a:pt x="41602" y="5191"/>
                    <a:pt x="48949" y="16244"/>
                    <a:pt x="48949" y="27723"/>
                  </a:cubicBezTo>
                  <a:cubicBezTo>
                    <a:pt x="48949" y="40051"/>
                    <a:pt x="40189" y="49829"/>
                    <a:pt x="35667" y="54931"/>
                  </a:cubicBezTo>
                  <a:lnTo>
                    <a:pt x="1615" y="88658"/>
                  </a:lnTo>
                  <a:cubicBezTo>
                    <a:pt x="202" y="89933"/>
                    <a:pt x="202" y="90216"/>
                    <a:pt x="202" y="94184"/>
                  </a:cubicBezTo>
                  <a:lnTo>
                    <a:pt x="58416" y="94184"/>
                  </a:lnTo>
                  <a:lnTo>
                    <a:pt x="62655" y="6839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形状 330">
              <a:extLst>
                <a:ext uri="{FF2B5EF4-FFF2-40B4-BE49-F238E27FC236}">
                  <a16:creationId xmlns:a16="http://schemas.microsoft.com/office/drawing/2014/main" id="{8C2D9048-1C28-459A-FCA4-F851075516C2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5311948" y="5368413"/>
              <a:ext cx="134230" cy="134825"/>
            </a:xfrm>
            <a:custGeom>
              <a:avLst/>
              <a:gdLst>
                <a:gd name="connsiteX0" fmla="*/ 71465 w 134230"/>
                <a:gd name="connsiteY0" fmla="*/ 71548 h 134825"/>
                <a:gd name="connsiteX1" fmla="*/ 127781 w 134230"/>
                <a:gd name="connsiteY1" fmla="*/ 71548 h 134825"/>
                <a:gd name="connsiteX2" fmla="*/ 134442 w 134230"/>
                <a:gd name="connsiteY2" fmla="*/ 67499 h 134825"/>
                <a:gd name="connsiteX3" fmla="*/ 127781 w 134230"/>
                <a:gd name="connsiteY3" fmla="*/ 63450 h 134825"/>
                <a:gd name="connsiteX4" fmla="*/ 71465 w 134230"/>
                <a:gd name="connsiteY4" fmla="*/ 63450 h 134825"/>
                <a:gd name="connsiteX5" fmla="*/ 71465 w 134230"/>
                <a:gd name="connsiteY5" fmla="*/ 6767 h 134825"/>
                <a:gd name="connsiteX6" fmla="*/ 67428 w 134230"/>
                <a:gd name="connsiteY6" fmla="*/ 86 h 134825"/>
                <a:gd name="connsiteX7" fmla="*/ 63391 w 134230"/>
                <a:gd name="connsiteY7" fmla="*/ 6767 h 134825"/>
                <a:gd name="connsiteX8" fmla="*/ 63391 w 134230"/>
                <a:gd name="connsiteY8" fmla="*/ 63450 h 134825"/>
                <a:gd name="connsiteX9" fmla="*/ 6873 w 134230"/>
                <a:gd name="connsiteY9" fmla="*/ 63450 h 134825"/>
                <a:gd name="connsiteX10" fmla="*/ 212 w 134230"/>
                <a:gd name="connsiteY10" fmla="*/ 67499 h 134825"/>
                <a:gd name="connsiteX11" fmla="*/ 6873 w 134230"/>
                <a:gd name="connsiteY11" fmla="*/ 71548 h 134825"/>
                <a:gd name="connsiteX12" fmla="*/ 63391 w 134230"/>
                <a:gd name="connsiteY12" fmla="*/ 71548 h 134825"/>
                <a:gd name="connsiteX13" fmla="*/ 63391 w 134230"/>
                <a:gd name="connsiteY13" fmla="*/ 128231 h 134825"/>
                <a:gd name="connsiteX14" fmla="*/ 67428 w 134230"/>
                <a:gd name="connsiteY14" fmla="*/ 134912 h 134825"/>
                <a:gd name="connsiteX15" fmla="*/ 71465 w 134230"/>
                <a:gd name="connsiteY15" fmla="*/ 128231 h 134825"/>
                <a:gd name="connsiteX16" fmla="*/ 71465 w 134230"/>
                <a:gd name="connsiteY16" fmla="*/ 7154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30" h="134825">
                  <a:moveTo>
                    <a:pt x="71465" y="71548"/>
                  </a:moveTo>
                  <a:lnTo>
                    <a:pt x="127781" y="71548"/>
                  </a:lnTo>
                  <a:cubicBezTo>
                    <a:pt x="130607" y="71548"/>
                    <a:pt x="134442" y="71548"/>
                    <a:pt x="134442" y="67499"/>
                  </a:cubicBezTo>
                  <a:cubicBezTo>
                    <a:pt x="134442" y="63450"/>
                    <a:pt x="130607" y="63450"/>
                    <a:pt x="127781" y="63450"/>
                  </a:cubicBezTo>
                  <a:lnTo>
                    <a:pt x="71465" y="63450"/>
                  </a:lnTo>
                  <a:lnTo>
                    <a:pt x="71465" y="6767"/>
                  </a:lnTo>
                  <a:cubicBezTo>
                    <a:pt x="71465" y="3933"/>
                    <a:pt x="71465" y="86"/>
                    <a:pt x="67428" y="86"/>
                  </a:cubicBezTo>
                  <a:cubicBezTo>
                    <a:pt x="63391" y="86"/>
                    <a:pt x="63391" y="3933"/>
                    <a:pt x="63391" y="6767"/>
                  </a:cubicBezTo>
                  <a:lnTo>
                    <a:pt x="63391" y="63450"/>
                  </a:lnTo>
                  <a:lnTo>
                    <a:pt x="6873" y="63450"/>
                  </a:lnTo>
                  <a:cubicBezTo>
                    <a:pt x="4047" y="63450"/>
                    <a:pt x="212" y="63450"/>
                    <a:pt x="212" y="67499"/>
                  </a:cubicBezTo>
                  <a:cubicBezTo>
                    <a:pt x="212" y="71548"/>
                    <a:pt x="4047" y="71548"/>
                    <a:pt x="6873" y="71548"/>
                  </a:cubicBezTo>
                  <a:lnTo>
                    <a:pt x="63391" y="71548"/>
                  </a:lnTo>
                  <a:lnTo>
                    <a:pt x="63391" y="128231"/>
                  </a:lnTo>
                  <a:cubicBezTo>
                    <a:pt x="63391" y="131065"/>
                    <a:pt x="63391" y="134912"/>
                    <a:pt x="67428" y="134912"/>
                  </a:cubicBezTo>
                  <a:cubicBezTo>
                    <a:pt x="71465" y="134912"/>
                    <a:pt x="71465" y="131065"/>
                    <a:pt x="71465" y="128231"/>
                  </a:cubicBezTo>
                  <a:lnTo>
                    <a:pt x="71465" y="71548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形状 331">
              <a:extLst>
                <a:ext uri="{FF2B5EF4-FFF2-40B4-BE49-F238E27FC236}">
                  <a16:creationId xmlns:a16="http://schemas.microsoft.com/office/drawing/2014/main" id="{F95AF1FC-5F5B-1E40-D11D-7C2841F12560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5636907" y="5305090"/>
              <a:ext cx="77712" cy="100046"/>
            </a:xfrm>
            <a:custGeom>
              <a:avLst/>
              <a:gdLst>
                <a:gd name="connsiteX0" fmla="*/ 46855 w 77712"/>
                <a:gd name="connsiteY0" fmla="*/ 57899 h 100046"/>
                <a:gd name="connsiteX1" fmla="*/ 63528 w 77712"/>
                <a:gd name="connsiteY1" fmla="*/ 96444 h 100046"/>
                <a:gd name="connsiteX2" fmla="*/ 71017 w 77712"/>
                <a:gd name="connsiteY2" fmla="*/ 99845 h 100046"/>
                <a:gd name="connsiteX3" fmla="*/ 73843 w 77712"/>
                <a:gd name="connsiteY3" fmla="*/ 99845 h 100046"/>
                <a:gd name="connsiteX4" fmla="*/ 77940 w 77712"/>
                <a:gd name="connsiteY4" fmla="*/ 98145 h 100046"/>
                <a:gd name="connsiteX5" fmla="*/ 77234 w 77712"/>
                <a:gd name="connsiteY5" fmla="*/ 96727 h 100046"/>
                <a:gd name="connsiteX6" fmla="*/ 73560 w 77712"/>
                <a:gd name="connsiteY6" fmla="*/ 90634 h 100046"/>
                <a:gd name="connsiteX7" fmla="*/ 39084 w 77712"/>
                <a:gd name="connsiteY7" fmla="*/ 9010 h 100046"/>
                <a:gd name="connsiteX8" fmla="*/ 20292 w 77712"/>
                <a:gd name="connsiteY8" fmla="*/ 82 h 100046"/>
                <a:gd name="connsiteX9" fmla="*/ 16618 w 77712"/>
                <a:gd name="connsiteY9" fmla="*/ 2066 h 100046"/>
                <a:gd name="connsiteX10" fmla="*/ 18737 w 77712"/>
                <a:gd name="connsiteY10" fmla="*/ 4050 h 100046"/>
                <a:gd name="connsiteX11" fmla="*/ 27922 w 77712"/>
                <a:gd name="connsiteY11" fmla="*/ 12978 h 100046"/>
                <a:gd name="connsiteX12" fmla="*/ 44736 w 77712"/>
                <a:gd name="connsiteY12" fmla="*/ 52656 h 100046"/>
                <a:gd name="connsiteX13" fmla="*/ 3054 w 77712"/>
                <a:gd name="connsiteY13" fmla="*/ 90351 h 100046"/>
                <a:gd name="connsiteX14" fmla="*/ 228 w 77712"/>
                <a:gd name="connsiteY14" fmla="*/ 95310 h 100046"/>
                <a:gd name="connsiteX15" fmla="*/ 5032 w 77712"/>
                <a:gd name="connsiteY15" fmla="*/ 100128 h 100046"/>
                <a:gd name="connsiteX16" fmla="*/ 9836 w 77712"/>
                <a:gd name="connsiteY16" fmla="*/ 97861 h 100046"/>
                <a:gd name="connsiteX17" fmla="*/ 46855 w 77712"/>
                <a:gd name="connsiteY17" fmla="*/ 57899 h 10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712" h="100046">
                  <a:moveTo>
                    <a:pt x="46855" y="57899"/>
                  </a:moveTo>
                  <a:cubicBezTo>
                    <a:pt x="53920" y="74054"/>
                    <a:pt x="61974" y="94602"/>
                    <a:pt x="63528" y="96444"/>
                  </a:cubicBezTo>
                  <a:cubicBezTo>
                    <a:pt x="66213" y="99845"/>
                    <a:pt x="68756" y="99845"/>
                    <a:pt x="71017" y="99845"/>
                  </a:cubicBezTo>
                  <a:lnTo>
                    <a:pt x="73843" y="99845"/>
                  </a:lnTo>
                  <a:cubicBezTo>
                    <a:pt x="76527" y="99845"/>
                    <a:pt x="77940" y="99845"/>
                    <a:pt x="77940" y="98145"/>
                  </a:cubicBezTo>
                  <a:cubicBezTo>
                    <a:pt x="77940" y="97436"/>
                    <a:pt x="77516" y="97011"/>
                    <a:pt x="77234" y="96727"/>
                  </a:cubicBezTo>
                  <a:cubicBezTo>
                    <a:pt x="75538" y="95169"/>
                    <a:pt x="74125" y="91909"/>
                    <a:pt x="73560" y="90634"/>
                  </a:cubicBezTo>
                  <a:lnTo>
                    <a:pt x="39084" y="9010"/>
                  </a:lnTo>
                  <a:cubicBezTo>
                    <a:pt x="38095" y="6459"/>
                    <a:pt x="35269" y="82"/>
                    <a:pt x="20292" y="82"/>
                  </a:cubicBezTo>
                  <a:cubicBezTo>
                    <a:pt x="18596" y="82"/>
                    <a:pt x="16618" y="82"/>
                    <a:pt x="16618" y="2066"/>
                  </a:cubicBezTo>
                  <a:cubicBezTo>
                    <a:pt x="16618" y="3767"/>
                    <a:pt x="18031" y="3908"/>
                    <a:pt x="18737" y="4050"/>
                  </a:cubicBezTo>
                  <a:cubicBezTo>
                    <a:pt x="21705" y="4475"/>
                    <a:pt x="24389" y="4900"/>
                    <a:pt x="27922" y="12978"/>
                  </a:cubicBezTo>
                  <a:lnTo>
                    <a:pt x="44736" y="52656"/>
                  </a:lnTo>
                  <a:lnTo>
                    <a:pt x="3054" y="90351"/>
                  </a:lnTo>
                  <a:cubicBezTo>
                    <a:pt x="1358" y="91768"/>
                    <a:pt x="228" y="92901"/>
                    <a:pt x="228" y="95310"/>
                  </a:cubicBezTo>
                  <a:cubicBezTo>
                    <a:pt x="228" y="98711"/>
                    <a:pt x="3054" y="100128"/>
                    <a:pt x="5032" y="100128"/>
                  </a:cubicBezTo>
                  <a:cubicBezTo>
                    <a:pt x="7716" y="100128"/>
                    <a:pt x="9412" y="98286"/>
                    <a:pt x="9836" y="97861"/>
                  </a:cubicBezTo>
                  <a:lnTo>
                    <a:pt x="46855" y="5789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形状 332">
              <a:extLst>
                <a:ext uri="{FF2B5EF4-FFF2-40B4-BE49-F238E27FC236}">
                  <a16:creationId xmlns:a16="http://schemas.microsoft.com/office/drawing/2014/main" id="{9405C1C6-A13C-9268-D2DC-D0D2F944B37E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5731374" y="5356267"/>
              <a:ext cx="50260" cy="67412"/>
            </a:xfrm>
            <a:custGeom>
              <a:avLst/>
              <a:gdLst>
                <a:gd name="connsiteX0" fmla="*/ 50493 w 50260"/>
                <a:gd name="connsiteY0" fmla="*/ 47960 h 67412"/>
                <a:gd name="connsiteX1" fmla="*/ 46254 w 50260"/>
                <a:gd name="connsiteY1" fmla="*/ 47960 h 67412"/>
                <a:gd name="connsiteX2" fmla="*/ 43328 w 50260"/>
                <a:gd name="connsiteY2" fmla="*/ 57171 h 67412"/>
                <a:gd name="connsiteX3" fmla="*/ 32529 w 50260"/>
                <a:gd name="connsiteY3" fmla="*/ 57779 h 67412"/>
                <a:gd name="connsiteX4" fmla="*/ 12747 w 50260"/>
                <a:gd name="connsiteY4" fmla="*/ 57779 h 67412"/>
                <a:gd name="connsiteX5" fmla="*/ 32932 w 50260"/>
                <a:gd name="connsiteY5" fmla="*/ 43102 h 67412"/>
                <a:gd name="connsiteX6" fmla="*/ 50493 w 50260"/>
                <a:gd name="connsiteY6" fmla="*/ 20226 h 67412"/>
                <a:gd name="connsiteX7" fmla="*/ 23849 w 50260"/>
                <a:gd name="connsiteY7" fmla="*/ 83 h 67412"/>
                <a:gd name="connsiteX8" fmla="*/ 232 w 50260"/>
                <a:gd name="connsiteY8" fmla="*/ 17898 h 67412"/>
                <a:gd name="connsiteX9" fmla="*/ 6086 w 50260"/>
                <a:gd name="connsiteY9" fmla="*/ 24072 h 67412"/>
                <a:gd name="connsiteX10" fmla="*/ 12041 w 50260"/>
                <a:gd name="connsiteY10" fmla="*/ 18100 h 67412"/>
                <a:gd name="connsiteX11" fmla="*/ 6288 w 50260"/>
                <a:gd name="connsiteY11" fmla="*/ 12128 h 67412"/>
                <a:gd name="connsiteX12" fmla="*/ 21730 w 50260"/>
                <a:gd name="connsiteY12" fmla="*/ 4537 h 67412"/>
                <a:gd name="connsiteX13" fmla="*/ 39694 w 50260"/>
                <a:gd name="connsiteY13" fmla="*/ 20327 h 67412"/>
                <a:gd name="connsiteX14" fmla="*/ 26069 w 50260"/>
                <a:gd name="connsiteY14" fmla="*/ 41887 h 67412"/>
                <a:gd name="connsiteX15" fmla="*/ 1444 w 50260"/>
                <a:gd name="connsiteY15" fmla="*/ 62840 h 67412"/>
                <a:gd name="connsiteX16" fmla="*/ 232 w 50260"/>
                <a:gd name="connsiteY16" fmla="*/ 64459 h 67412"/>
                <a:gd name="connsiteX17" fmla="*/ 232 w 50260"/>
                <a:gd name="connsiteY17" fmla="*/ 67496 h 67412"/>
                <a:gd name="connsiteX18" fmla="*/ 47163 w 50260"/>
                <a:gd name="connsiteY18" fmla="*/ 67496 h 67412"/>
                <a:gd name="connsiteX19" fmla="*/ 50493 w 50260"/>
                <a:gd name="connsiteY19" fmla="*/ 47960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260" h="67412">
                  <a:moveTo>
                    <a:pt x="50493" y="47960"/>
                  </a:moveTo>
                  <a:lnTo>
                    <a:pt x="46254" y="47960"/>
                  </a:lnTo>
                  <a:cubicBezTo>
                    <a:pt x="45952" y="49884"/>
                    <a:pt x="44942" y="56159"/>
                    <a:pt x="43328" y="57171"/>
                  </a:cubicBezTo>
                  <a:cubicBezTo>
                    <a:pt x="42520" y="57779"/>
                    <a:pt x="34042" y="57779"/>
                    <a:pt x="32529" y="57779"/>
                  </a:cubicBezTo>
                  <a:lnTo>
                    <a:pt x="12747" y="57779"/>
                  </a:lnTo>
                  <a:cubicBezTo>
                    <a:pt x="19408" y="52819"/>
                    <a:pt x="26877" y="47151"/>
                    <a:pt x="32932" y="43102"/>
                  </a:cubicBezTo>
                  <a:cubicBezTo>
                    <a:pt x="42016" y="36826"/>
                    <a:pt x="50493" y="30955"/>
                    <a:pt x="50493" y="20226"/>
                  </a:cubicBezTo>
                  <a:cubicBezTo>
                    <a:pt x="50493" y="7270"/>
                    <a:pt x="38281" y="83"/>
                    <a:pt x="23849" y="83"/>
                  </a:cubicBezTo>
                  <a:cubicBezTo>
                    <a:pt x="10224" y="83"/>
                    <a:pt x="232" y="7978"/>
                    <a:pt x="232" y="17898"/>
                  </a:cubicBezTo>
                  <a:cubicBezTo>
                    <a:pt x="232" y="23161"/>
                    <a:pt x="4673" y="24072"/>
                    <a:pt x="6086" y="24072"/>
                  </a:cubicBezTo>
                  <a:cubicBezTo>
                    <a:pt x="8811" y="24072"/>
                    <a:pt x="12041" y="22250"/>
                    <a:pt x="12041" y="18100"/>
                  </a:cubicBezTo>
                  <a:cubicBezTo>
                    <a:pt x="12041" y="14456"/>
                    <a:pt x="9417" y="12432"/>
                    <a:pt x="6288" y="12128"/>
                  </a:cubicBezTo>
                  <a:cubicBezTo>
                    <a:pt x="9114" y="7573"/>
                    <a:pt x="14968" y="4537"/>
                    <a:pt x="21730" y="4537"/>
                  </a:cubicBezTo>
                  <a:cubicBezTo>
                    <a:pt x="31519" y="4537"/>
                    <a:pt x="39694" y="10408"/>
                    <a:pt x="39694" y="20327"/>
                  </a:cubicBezTo>
                  <a:cubicBezTo>
                    <a:pt x="39694" y="28830"/>
                    <a:pt x="33841" y="35308"/>
                    <a:pt x="26069" y="41887"/>
                  </a:cubicBezTo>
                  <a:lnTo>
                    <a:pt x="1444" y="62840"/>
                  </a:lnTo>
                  <a:cubicBezTo>
                    <a:pt x="434" y="63751"/>
                    <a:pt x="333" y="63751"/>
                    <a:pt x="232" y="64459"/>
                  </a:cubicBezTo>
                  <a:lnTo>
                    <a:pt x="232" y="67496"/>
                  </a:lnTo>
                  <a:lnTo>
                    <a:pt x="47163" y="67496"/>
                  </a:lnTo>
                  <a:lnTo>
                    <a:pt x="50493" y="47960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形状 333">
              <a:extLst>
                <a:ext uri="{FF2B5EF4-FFF2-40B4-BE49-F238E27FC236}">
                  <a16:creationId xmlns:a16="http://schemas.microsoft.com/office/drawing/2014/main" id="{E48F57D0-FE96-8C11-B320-9A54F7326B28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5526717" y="5431777"/>
              <a:ext cx="373986" cy="8097"/>
            </a:xfrm>
            <a:custGeom>
              <a:avLst/>
              <a:gdLst>
                <a:gd name="connsiteX0" fmla="*/ 0 w 373986"/>
                <a:gd name="connsiteY0" fmla="*/ 0 h 8097"/>
                <a:gd name="connsiteX1" fmla="*/ 373986 w 373986"/>
                <a:gd name="connsiteY1" fmla="*/ 0 h 8097"/>
                <a:gd name="connsiteX2" fmla="*/ 373986 w 373986"/>
                <a:gd name="connsiteY2" fmla="*/ 8097 h 8097"/>
                <a:gd name="connsiteX3" fmla="*/ 0 w 373986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986" h="8097">
                  <a:moveTo>
                    <a:pt x="0" y="0"/>
                  </a:moveTo>
                  <a:lnTo>
                    <a:pt x="373986" y="0"/>
                  </a:lnTo>
                  <a:lnTo>
                    <a:pt x="373986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形状 334">
              <a:extLst>
                <a:ext uri="{FF2B5EF4-FFF2-40B4-BE49-F238E27FC236}">
                  <a16:creationId xmlns:a16="http://schemas.microsoft.com/office/drawing/2014/main" id="{F2AC6422-221C-D8EB-A2DA-EA26ED1CB110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5535618" y="5485018"/>
              <a:ext cx="62452" cy="94094"/>
            </a:xfrm>
            <a:custGeom>
              <a:avLst/>
              <a:gdLst>
                <a:gd name="connsiteX0" fmla="*/ 62675 w 62452"/>
                <a:gd name="connsiteY0" fmla="*/ 68394 h 94094"/>
                <a:gd name="connsiteX1" fmla="*/ 57871 w 62452"/>
                <a:gd name="connsiteY1" fmla="*/ 68394 h 94094"/>
                <a:gd name="connsiteX2" fmla="*/ 54198 w 62452"/>
                <a:gd name="connsiteY2" fmla="*/ 81290 h 94094"/>
                <a:gd name="connsiteX3" fmla="*/ 40209 w 62452"/>
                <a:gd name="connsiteY3" fmla="*/ 82140 h 94094"/>
                <a:gd name="connsiteX4" fmla="*/ 14211 w 62452"/>
                <a:gd name="connsiteY4" fmla="*/ 82140 h 94094"/>
                <a:gd name="connsiteX5" fmla="*/ 42470 w 62452"/>
                <a:gd name="connsiteY5" fmla="*/ 58333 h 94094"/>
                <a:gd name="connsiteX6" fmla="*/ 62675 w 62452"/>
                <a:gd name="connsiteY6" fmla="*/ 27724 h 94094"/>
                <a:gd name="connsiteX7" fmla="*/ 29612 w 62452"/>
                <a:gd name="connsiteY7" fmla="*/ 91 h 94094"/>
                <a:gd name="connsiteX8" fmla="*/ 223 w 62452"/>
                <a:gd name="connsiteY8" fmla="*/ 25457 h 94094"/>
                <a:gd name="connsiteX9" fmla="*/ 7711 w 62452"/>
                <a:gd name="connsiteY9" fmla="*/ 33392 h 94094"/>
                <a:gd name="connsiteX10" fmla="*/ 15200 w 62452"/>
                <a:gd name="connsiteY10" fmla="*/ 25882 h 94094"/>
                <a:gd name="connsiteX11" fmla="*/ 6864 w 62452"/>
                <a:gd name="connsiteY11" fmla="*/ 18371 h 94094"/>
                <a:gd name="connsiteX12" fmla="*/ 27493 w 62452"/>
                <a:gd name="connsiteY12" fmla="*/ 5192 h 94094"/>
                <a:gd name="connsiteX13" fmla="*/ 48970 w 62452"/>
                <a:gd name="connsiteY13" fmla="*/ 27724 h 94094"/>
                <a:gd name="connsiteX14" fmla="*/ 35688 w 62452"/>
                <a:gd name="connsiteY14" fmla="*/ 54932 h 94094"/>
                <a:gd name="connsiteX15" fmla="*/ 1636 w 62452"/>
                <a:gd name="connsiteY15" fmla="*/ 88659 h 94094"/>
                <a:gd name="connsiteX16" fmla="*/ 223 w 62452"/>
                <a:gd name="connsiteY16" fmla="*/ 94185 h 94094"/>
                <a:gd name="connsiteX17" fmla="*/ 58437 w 62452"/>
                <a:gd name="connsiteY17" fmla="*/ 94185 h 94094"/>
                <a:gd name="connsiteX18" fmla="*/ 62675 w 62452"/>
                <a:gd name="connsiteY18" fmla="*/ 68394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675" y="68394"/>
                  </a:moveTo>
                  <a:lnTo>
                    <a:pt x="57871" y="68394"/>
                  </a:lnTo>
                  <a:cubicBezTo>
                    <a:pt x="57448" y="71512"/>
                    <a:pt x="56035" y="79873"/>
                    <a:pt x="54198" y="81290"/>
                  </a:cubicBezTo>
                  <a:cubicBezTo>
                    <a:pt x="53067" y="82140"/>
                    <a:pt x="42188" y="82140"/>
                    <a:pt x="40209" y="82140"/>
                  </a:cubicBezTo>
                  <a:lnTo>
                    <a:pt x="14211" y="82140"/>
                  </a:lnTo>
                  <a:cubicBezTo>
                    <a:pt x="29047" y="68961"/>
                    <a:pt x="33992" y="64993"/>
                    <a:pt x="42470" y="58333"/>
                  </a:cubicBezTo>
                  <a:cubicBezTo>
                    <a:pt x="52926" y="49972"/>
                    <a:pt x="62675" y="41186"/>
                    <a:pt x="62675" y="27724"/>
                  </a:cubicBezTo>
                  <a:cubicBezTo>
                    <a:pt x="62675" y="10577"/>
                    <a:pt x="47698" y="91"/>
                    <a:pt x="29612" y="91"/>
                  </a:cubicBezTo>
                  <a:cubicBezTo>
                    <a:pt x="12092" y="91"/>
                    <a:pt x="223" y="12419"/>
                    <a:pt x="223" y="25457"/>
                  </a:cubicBezTo>
                  <a:cubicBezTo>
                    <a:pt x="223" y="32684"/>
                    <a:pt x="6299" y="33392"/>
                    <a:pt x="7711" y="33392"/>
                  </a:cubicBezTo>
                  <a:cubicBezTo>
                    <a:pt x="11103" y="33392"/>
                    <a:pt x="15200" y="30983"/>
                    <a:pt x="15200" y="25882"/>
                  </a:cubicBezTo>
                  <a:cubicBezTo>
                    <a:pt x="15200" y="23331"/>
                    <a:pt x="14211" y="18371"/>
                    <a:pt x="6864" y="18371"/>
                  </a:cubicBezTo>
                  <a:cubicBezTo>
                    <a:pt x="11244" y="8310"/>
                    <a:pt x="20852" y="5192"/>
                    <a:pt x="27493" y="5192"/>
                  </a:cubicBezTo>
                  <a:cubicBezTo>
                    <a:pt x="41622" y="5192"/>
                    <a:pt x="48970" y="16246"/>
                    <a:pt x="48970" y="27724"/>
                  </a:cubicBezTo>
                  <a:cubicBezTo>
                    <a:pt x="48970" y="40053"/>
                    <a:pt x="40209" y="49831"/>
                    <a:pt x="35688" y="54932"/>
                  </a:cubicBezTo>
                  <a:lnTo>
                    <a:pt x="1636" y="88659"/>
                  </a:lnTo>
                  <a:cubicBezTo>
                    <a:pt x="223" y="89934"/>
                    <a:pt x="223" y="90217"/>
                    <a:pt x="223" y="94185"/>
                  </a:cubicBezTo>
                  <a:lnTo>
                    <a:pt x="58437" y="94185"/>
                  </a:lnTo>
                  <a:lnTo>
                    <a:pt x="62675" y="68394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形状 335">
              <a:extLst>
                <a:ext uri="{FF2B5EF4-FFF2-40B4-BE49-F238E27FC236}">
                  <a16:creationId xmlns:a16="http://schemas.microsoft.com/office/drawing/2014/main" id="{3928E2B3-D898-4EF5-F8FA-431519DA1ADD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5620459" y="5454793"/>
              <a:ext cx="122644" cy="141708"/>
            </a:xfrm>
            <a:custGeom>
              <a:avLst/>
              <a:gdLst>
                <a:gd name="connsiteX0" fmla="*/ 49539 w 122644"/>
                <a:gd name="connsiteY0" fmla="*/ 126347 h 141708"/>
                <a:gd name="connsiteX1" fmla="*/ 21845 w 122644"/>
                <a:gd name="connsiteY1" fmla="*/ 71223 h 141708"/>
                <a:gd name="connsiteX2" fmla="*/ 19584 w 122644"/>
                <a:gd name="connsiteY2" fmla="*/ 68955 h 141708"/>
                <a:gd name="connsiteX3" fmla="*/ 17324 w 122644"/>
                <a:gd name="connsiteY3" fmla="*/ 70089 h 141708"/>
                <a:gd name="connsiteX4" fmla="*/ 2205 w 122644"/>
                <a:gd name="connsiteY4" fmla="*/ 80150 h 141708"/>
                <a:gd name="connsiteX5" fmla="*/ 227 w 122644"/>
                <a:gd name="connsiteY5" fmla="*/ 82559 h 141708"/>
                <a:gd name="connsiteX6" fmla="*/ 2205 w 122644"/>
                <a:gd name="connsiteY6" fmla="*/ 84543 h 141708"/>
                <a:gd name="connsiteX7" fmla="*/ 4890 w 122644"/>
                <a:gd name="connsiteY7" fmla="*/ 83268 h 141708"/>
                <a:gd name="connsiteX8" fmla="*/ 12237 w 122644"/>
                <a:gd name="connsiteY8" fmla="*/ 78166 h 141708"/>
                <a:gd name="connsiteX9" fmla="*/ 43181 w 122644"/>
                <a:gd name="connsiteY9" fmla="*/ 139385 h 141708"/>
                <a:gd name="connsiteX10" fmla="*/ 46430 w 122644"/>
                <a:gd name="connsiteY10" fmla="*/ 141794 h 141708"/>
                <a:gd name="connsiteX11" fmla="*/ 50669 w 122644"/>
                <a:gd name="connsiteY11" fmla="*/ 139101 h 141708"/>
                <a:gd name="connsiteX12" fmla="*/ 121741 w 122644"/>
                <a:gd name="connsiteY12" fmla="*/ 6462 h 141708"/>
                <a:gd name="connsiteX13" fmla="*/ 122871 w 122644"/>
                <a:gd name="connsiteY13" fmla="*/ 3628 h 141708"/>
                <a:gd name="connsiteX14" fmla="*/ 119480 w 122644"/>
                <a:gd name="connsiteY14" fmla="*/ 85 h 141708"/>
                <a:gd name="connsiteX15" fmla="*/ 115806 w 122644"/>
                <a:gd name="connsiteY15" fmla="*/ 3061 h 141708"/>
                <a:gd name="connsiteX16" fmla="*/ 49539 w 122644"/>
                <a:gd name="connsiteY16" fmla="*/ 126347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644" h="141708">
                  <a:moveTo>
                    <a:pt x="49539" y="126347"/>
                  </a:moveTo>
                  <a:lnTo>
                    <a:pt x="21845" y="71223"/>
                  </a:lnTo>
                  <a:cubicBezTo>
                    <a:pt x="21139" y="69806"/>
                    <a:pt x="20715" y="68955"/>
                    <a:pt x="19584" y="68955"/>
                  </a:cubicBezTo>
                  <a:cubicBezTo>
                    <a:pt x="19019" y="68955"/>
                    <a:pt x="18737" y="68955"/>
                    <a:pt x="17324" y="70089"/>
                  </a:cubicBezTo>
                  <a:lnTo>
                    <a:pt x="2205" y="80150"/>
                  </a:lnTo>
                  <a:cubicBezTo>
                    <a:pt x="227" y="81426"/>
                    <a:pt x="227" y="82134"/>
                    <a:pt x="227" y="82559"/>
                  </a:cubicBezTo>
                  <a:cubicBezTo>
                    <a:pt x="227" y="83410"/>
                    <a:pt x="933" y="84543"/>
                    <a:pt x="2205" y="84543"/>
                  </a:cubicBezTo>
                  <a:cubicBezTo>
                    <a:pt x="2770" y="84543"/>
                    <a:pt x="3053" y="84543"/>
                    <a:pt x="4890" y="83268"/>
                  </a:cubicBezTo>
                  <a:cubicBezTo>
                    <a:pt x="6444" y="82134"/>
                    <a:pt x="10541" y="79300"/>
                    <a:pt x="12237" y="78166"/>
                  </a:cubicBezTo>
                  <a:lnTo>
                    <a:pt x="43181" y="139385"/>
                  </a:lnTo>
                  <a:cubicBezTo>
                    <a:pt x="44170" y="141510"/>
                    <a:pt x="44452" y="141794"/>
                    <a:pt x="46430" y="141794"/>
                  </a:cubicBezTo>
                  <a:cubicBezTo>
                    <a:pt x="47702" y="141794"/>
                    <a:pt x="49256" y="141794"/>
                    <a:pt x="50669" y="139101"/>
                  </a:cubicBezTo>
                  <a:lnTo>
                    <a:pt x="121741" y="6462"/>
                  </a:lnTo>
                  <a:cubicBezTo>
                    <a:pt x="122871" y="4620"/>
                    <a:pt x="122871" y="4336"/>
                    <a:pt x="122871" y="3628"/>
                  </a:cubicBezTo>
                  <a:cubicBezTo>
                    <a:pt x="122871" y="1360"/>
                    <a:pt x="121034" y="85"/>
                    <a:pt x="119480" y="85"/>
                  </a:cubicBezTo>
                  <a:cubicBezTo>
                    <a:pt x="117361" y="85"/>
                    <a:pt x="116654" y="1360"/>
                    <a:pt x="115806" y="3061"/>
                  </a:cubicBezTo>
                  <a:lnTo>
                    <a:pt x="49539" y="12634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形状 336">
              <a:extLst>
                <a:ext uri="{FF2B5EF4-FFF2-40B4-BE49-F238E27FC236}">
                  <a16:creationId xmlns:a16="http://schemas.microsoft.com/office/drawing/2014/main" id="{154DECAD-AD97-0973-672D-B0F8D712B430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5739782" y="5454854"/>
              <a:ext cx="160920" cy="6882"/>
            </a:xfrm>
            <a:custGeom>
              <a:avLst/>
              <a:gdLst>
                <a:gd name="connsiteX0" fmla="*/ 0 w 160920"/>
                <a:gd name="connsiteY0" fmla="*/ 0 h 6882"/>
                <a:gd name="connsiteX1" fmla="*/ 160920 w 160920"/>
                <a:gd name="connsiteY1" fmla="*/ 0 h 6882"/>
                <a:gd name="connsiteX2" fmla="*/ 160920 w 160920"/>
                <a:gd name="connsiteY2" fmla="*/ 6883 h 6882"/>
                <a:gd name="connsiteX3" fmla="*/ 0 w 160920"/>
                <a:gd name="connsiteY3" fmla="*/ 6883 h 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920" h="6882">
                  <a:moveTo>
                    <a:pt x="0" y="0"/>
                  </a:moveTo>
                  <a:lnTo>
                    <a:pt x="160920" y="0"/>
                  </a:lnTo>
                  <a:lnTo>
                    <a:pt x="160920" y="6883"/>
                  </a:lnTo>
                  <a:lnTo>
                    <a:pt x="0" y="688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形状 337">
              <a:extLst>
                <a:ext uri="{FF2B5EF4-FFF2-40B4-BE49-F238E27FC236}">
                  <a16:creationId xmlns:a16="http://schemas.microsoft.com/office/drawing/2014/main" id="{3766D85D-5E32-29E1-F16C-B29DBB0F1A94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5745293" y="5483601"/>
              <a:ext cx="69234" cy="95511"/>
            </a:xfrm>
            <a:custGeom>
              <a:avLst/>
              <a:gdLst>
                <a:gd name="connsiteX0" fmla="*/ 69468 w 69234"/>
                <a:gd name="connsiteY0" fmla="*/ 72362 h 95511"/>
                <a:gd name="connsiteX1" fmla="*/ 69468 w 69234"/>
                <a:gd name="connsiteY1" fmla="*/ 67261 h 95511"/>
                <a:gd name="connsiteX2" fmla="*/ 53784 w 69234"/>
                <a:gd name="connsiteY2" fmla="*/ 67261 h 95511"/>
                <a:gd name="connsiteX3" fmla="*/ 53784 w 69234"/>
                <a:gd name="connsiteY3" fmla="*/ 4059 h 95511"/>
                <a:gd name="connsiteX4" fmla="*/ 50676 w 69234"/>
                <a:gd name="connsiteY4" fmla="*/ 91 h 95511"/>
                <a:gd name="connsiteX5" fmla="*/ 47002 w 69234"/>
                <a:gd name="connsiteY5" fmla="*/ 2075 h 95511"/>
                <a:gd name="connsiteX6" fmla="*/ 233 w 69234"/>
                <a:gd name="connsiteY6" fmla="*/ 67261 h 95511"/>
                <a:gd name="connsiteX7" fmla="*/ 233 w 69234"/>
                <a:gd name="connsiteY7" fmla="*/ 72362 h 95511"/>
                <a:gd name="connsiteX8" fmla="*/ 41774 w 69234"/>
                <a:gd name="connsiteY8" fmla="*/ 72362 h 95511"/>
                <a:gd name="connsiteX9" fmla="*/ 41774 w 69234"/>
                <a:gd name="connsiteY9" fmla="*/ 83982 h 95511"/>
                <a:gd name="connsiteX10" fmla="*/ 30329 w 69234"/>
                <a:gd name="connsiteY10" fmla="*/ 90501 h 95511"/>
                <a:gd name="connsiteX11" fmla="*/ 26514 w 69234"/>
                <a:gd name="connsiteY11" fmla="*/ 90501 h 95511"/>
                <a:gd name="connsiteX12" fmla="*/ 26514 w 69234"/>
                <a:gd name="connsiteY12" fmla="*/ 95602 h 95511"/>
                <a:gd name="connsiteX13" fmla="*/ 47709 w 69234"/>
                <a:gd name="connsiteY13" fmla="*/ 95036 h 95511"/>
                <a:gd name="connsiteX14" fmla="*/ 69044 w 69234"/>
                <a:gd name="connsiteY14" fmla="*/ 95602 h 95511"/>
                <a:gd name="connsiteX15" fmla="*/ 69044 w 69234"/>
                <a:gd name="connsiteY15" fmla="*/ 90501 h 95511"/>
                <a:gd name="connsiteX16" fmla="*/ 65229 w 69234"/>
                <a:gd name="connsiteY16" fmla="*/ 90501 h 95511"/>
                <a:gd name="connsiteX17" fmla="*/ 53784 w 69234"/>
                <a:gd name="connsiteY17" fmla="*/ 83982 h 95511"/>
                <a:gd name="connsiteX18" fmla="*/ 53784 w 69234"/>
                <a:gd name="connsiteY18" fmla="*/ 72362 h 95511"/>
                <a:gd name="connsiteX19" fmla="*/ 69468 w 69234"/>
                <a:gd name="connsiteY19" fmla="*/ 72362 h 95511"/>
                <a:gd name="connsiteX20" fmla="*/ 42763 w 69234"/>
                <a:gd name="connsiteY20" fmla="*/ 15395 h 95511"/>
                <a:gd name="connsiteX21" fmla="*/ 42763 w 69234"/>
                <a:gd name="connsiteY21" fmla="*/ 67261 h 95511"/>
                <a:gd name="connsiteX22" fmla="*/ 5461 w 69234"/>
                <a:gd name="connsiteY22" fmla="*/ 67261 h 95511"/>
                <a:gd name="connsiteX23" fmla="*/ 42763 w 69234"/>
                <a:gd name="connsiteY23" fmla="*/ 15395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234" h="95511">
                  <a:moveTo>
                    <a:pt x="69468" y="72362"/>
                  </a:moveTo>
                  <a:lnTo>
                    <a:pt x="69468" y="67261"/>
                  </a:lnTo>
                  <a:lnTo>
                    <a:pt x="53784" y="67261"/>
                  </a:lnTo>
                  <a:lnTo>
                    <a:pt x="53784" y="4059"/>
                  </a:lnTo>
                  <a:cubicBezTo>
                    <a:pt x="53784" y="1083"/>
                    <a:pt x="53784" y="91"/>
                    <a:pt x="50676" y="91"/>
                  </a:cubicBezTo>
                  <a:cubicBezTo>
                    <a:pt x="48980" y="91"/>
                    <a:pt x="48415" y="91"/>
                    <a:pt x="47002" y="2075"/>
                  </a:cubicBezTo>
                  <a:lnTo>
                    <a:pt x="233" y="67261"/>
                  </a:lnTo>
                  <a:lnTo>
                    <a:pt x="233" y="72362"/>
                  </a:lnTo>
                  <a:lnTo>
                    <a:pt x="41774" y="72362"/>
                  </a:lnTo>
                  <a:lnTo>
                    <a:pt x="41774" y="83982"/>
                  </a:lnTo>
                  <a:cubicBezTo>
                    <a:pt x="41774" y="88800"/>
                    <a:pt x="41774" y="90501"/>
                    <a:pt x="30329" y="90501"/>
                  </a:cubicBezTo>
                  <a:lnTo>
                    <a:pt x="26514" y="90501"/>
                  </a:lnTo>
                  <a:lnTo>
                    <a:pt x="26514" y="95602"/>
                  </a:lnTo>
                  <a:cubicBezTo>
                    <a:pt x="33579" y="95319"/>
                    <a:pt x="42622" y="95036"/>
                    <a:pt x="47709" y="95036"/>
                  </a:cubicBezTo>
                  <a:cubicBezTo>
                    <a:pt x="52937" y="95036"/>
                    <a:pt x="61979" y="95319"/>
                    <a:pt x="69044" y="95602"/>
                  </a:cubicBezTo>
                  <a:lnTo>
                    <a:pt x="69044" y="90501"/>
                  </a:lnTo>
                  <a:lnTo>
                    <a:pt x="65229" y="90501"/>
                  </a:lnTo>
                  <a:cubicBezTo>
                    <a:pt x="53784" y="90501"/>
                    <a:pt x="53784" y="88800"/>
                    <a:pt x="53784" y="83982"/>
                  </a:cubicBezTo>
                  <a:lnTo>
                    <a:pt x="53784" y="72362"/>
                  </a:lnTo>
                  <a:lnTo>
                    <a:pt x="69468" y="72362"/>
                  </a:lnTo>
                  <a:close/>
                  <a:moveTo>
                    <a:pt x="42763" y="15395"/>
                  </a:moveTo>
                  <a:lnTo>
                    <a:pt x="42763" y="67261"/>
                  </a:lnTo>
                  <a:lnTo>
                    <a:pt x="5461" y="67261"/>
                  </a:lnTo>
                  <a:lnTo>
                    <a:pt x="42763" y="15395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形状 338">
              <a:extLst>
                <a:ext uri="{FF2B5EF4-FFF2-40B4-BE49-F238E27FC236}">
                  <a16:creationId xmlns:a16="http://schemas.microsoft.com/office/drawing/2014/main" id="{0E47B391-98E0-8733-4451-904B60060637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5829144" y="5485018"/>
              <a:ext cx="62452" cy="94094"/>
            </a:xfrm>
            <a:custGeom>
              <a:avLst/>
              <a:gdLst>
                <a:gd name="connsiteX0" fmla="*/ 62690 w 62452"/>
                <a:gd name="connsiteY0" fmla="*/ 68394 h 94094"/>
                <a:gd name="connsiteX1" fmla="*/ 57886 w 62452"/>
                <a:gd name="connsiteY1" fmla="*/ 68394 h 94094"/>
                <a:gd name="connsiteX2" fmla="*/ 54212 w 62452"/>
                <a:gd name="connsiteY2" fmla="*/ 81290 h 94094"/>
                <a:gd name="connsiteX3" fmla="*/ 40224 w 62452"/>
                <a:gd name="connsiteY3" fmla="*/ 82140 h 94094"/>
                <a:gd name="connsiteX4" fmla="*/ 14226 w 62452"/>
                <a:gd name="connsiteY4" fmla="*/ 82140 h 94094"/>
                <a:gd name="connsiteX5" fmla="*/ 42485 w 62452"/>
                <a:gd name="connsiteY5" fmla="*/ 58333 h 94094"/>
                <a:gd name="connsiteX6" fmla="*/ 62690 w 62452"/>
                <a:gd name="connsiteY6" fmla="*/ 27724 h 94094"/>
                <a:gd name="connsiteX7" fmla="*/ 29627 w 62452"/>
                <a:gd name="connsiteY7" fmla="*/ 91 h 94094"/>
                <a:gd name="connsiteX8" fmla="*/ 237 w 62452"/>
                <a:gd name="connsiteY8" fmla="*/ 25457 h 94094"/>
                <a:gd name="connsiteX9" fmla="*/ 7726 w 62452"/>
                <a:gd name="connsiteY9" fmla="*/ 33392 h 94094"/>
                <a:gd name="connsiteX10" fmla="*/ 15215 w 62452"/>
                <a:gd name="connsiteY10" fmla="*/ 25882 h 94094"/>
                <a:gd name="connsiteX11" fmla="*/ 6878 w 62452"/>
                <a:gd name="connsiteY11" fmla="*/ 18371 h 94094"/>
                <a:gd name="connsiteX12" fmla="*/ 27507 w 62452"/>
                <a:gd name="connsiteY12" fmla="*/ 5192 h 94094"/>
                <a:gd name="connsiteX13" fmla="*/ 48984 w 62452"/>
                <a:gd name="connsiteY13" fmla="*/ 27724 h 94094"/>
                <a:gd name="connsiteX14" fmla="*/ 35702 w 62452"/>
                <a:gd name="connsiteY14" fmla="*/ 54932 h 94094"/>
                <a:gd name="connsiteX15" fmla="*/ 1650 w 62452"/>
                <a:gd name="connsiteY15" fmla="*/ 88659 h 94094"/>
                <a:gd name="connsiteX16" fmla="*/ 237 w 62452"/>
                <a:gd name="connsiteY16" fmla="*/ 94185 h 94094"/>
                <a:gd name="connsiteX17" fmla="*/ 58451 w 62452"/>
                <a:gd name="connsiteY17" fmla="*/ 94185 h 94094"/>
                <a:gd name="connsiteX18" fmla="*/ 62690 w 62452"/>
                <a:gd name="connsiteY18" fmla="*/ 68394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690" y="68394"/>
                  </a:moveTo>
                  <a:lnTo>
                    <a:pt x="57886" y="68394"/>
                  </a:lnTo>
                  <a:cubicBezTo>
                    <a:pt x="57462" y="71512"/>
                    <a:pt x="56049" y="79873"/>
                    <a:pt x="54212" y="81290"/>
                  </a:cubicBezTo>
                  <a:cubicBezTo>
                    <a:pt x="53082" y="82140"/>
                    <a:pt x="42202" y="82140"/>
                    <a:pt x="40224" y="82140"/>
                  </a:cubicBezTo>
                  <a:lnTo>
                    <a:pt x="14226" y="82140"/>
                  </a:lnTo>
                  <a:cubicBezTo>
                    <a:pt x="29062" y="68961"/>
                    <a:pt x="34007" y="64993"/>
                    <a:pt x="42485" y="58333"/>
                  </a:cubicBezTo>
                  <a:cubicBezTo>
                    <a:pt x="52941" y="49972"/>
                    <a:pt x="62690" y="41186"/>
                    <a:pt x="62690" y="27724"/>
                  </a:cubicBezTo>
                  <a:cubicBezTo>
                    <a:pt x="62690" y="10577"/>
                    <a:pt x="47713" y="91"/>
                    <a:pt x="29627" y="91"/>
                  </a:cubicBezTo>
                  <a:cubicBezTo>
                    <a:pt x="12106" y="91"/>
                    <a:pt x="237" y="12419"/>
                    <a:pt x="237" y="25457"/>
                  </a:cubicBezTo>
                  <a:cubicBezTo>
                    <a:pt x="237" y="32684"/>
                    <a:pt x="6313" y="33392"/>
                    <a:pt x="7726" y="33392"/>
                  </a:cubicBezTo>
                  <a:cubicBezTo>
                    <a:pt x="11117" y="33392"/>
                    <a:pt x="15215" y="30983"/>
                    <a:pt x="15215" y="25882"/>
                  </a:cubicBezTo>
                  <a:cubicBezTo>
                    <a:pt x="15215" y="23331"/>
                    <a:pt x="14226" y="18371"/>
                    <a:pt x="6878" y="18371"/>
                  </a:cubicBezTo>
                  <a:cubicBezTo>
                    <a:pt x="11258" y="8310"/>
                    <a:pt x="20866" y="5192"/>
                    <a:pt x="27507" y="5192"/>
                  </a:cubicBezTo>
                  <a:cubicBezTo>
                    <a:pt x="41637" y="5192"/>
                    <a:pt x="48984" y="16246"/>
                    <a:pt x="48984" y="27724"/>
                  </a:cubicBezTo>
                  <a:cubicBezTo>
                    <a:pt x="48984" y="40053"/>
                    <a:pt x="40224" y="49831"/>
                    <a:pt x="35702" y="54932"/>
                  </a:cubicBezTo>
                  <a:lnTo>
                    <a:pt x="1650" y="88659"/>
                  </a:lnTo>
                  <a:cubicBezTo>
                    <a:pt x="237" y="89934"/>
                    <a:pt x="237" y="90217"/>
                    <a:pt x="237" y="94185"/>
                  </a:cubicBezTo>
                  <a:lnTo>
                    <a:pt x="58451" y="94185"/>
                  </a:lnTo>
                  <a:lnTo>
                    <a:pt x="62690" y="68394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形状 339">
              <a:extLst>
                <a:ext uri="{FF2B5EF4-FFF2-40B4-BE49-F238E27FC236}">
                  <a16:creationId xmlns:a16="http://schemas.microsoft.com/office/drawing/2014/main" id="{123EAB6B-5083-9672-2EA1-B6DC504542C3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5936430" y="5334605"/>
              <a:ext cx="46829" cy="202440"/>
            </a:xfrm>
            <a:custGeom>
              <a:avLst/>
              <a:gdLst>
                <a:gd name="connsiteX0" fmla="*/ 47072 w 46829"/>
                <a:gd name="connsiteY0" fmla="*/ 101307 h 202440"/>
                <a:gd name="connsiteX1" fmla="*/ 33750 w 46829"/>
                <a:gd name="connsiteY1" fmla="*/ 38145 h 202440"/>
                <a:gd name="connsiteX2" fmla="*/ 2261 w 46829"/>
                <a:gd name="connsiteY2" fmla="*/ 86 h 202440"/>
                <a:gd name="connsiteX3" fmla="*/ 242 w 46829"/>
                <a:gd name="connsiteY3" fmla="*/ 2111 h 202440"/>
                <a:gd name="connsiteX4" fmla="*/ 4078 w 46829"/>
                <a:gd name="connsiteY4" fmla="*/ 6767 h 202440"/>
                <a:gd name="connsiteX5" fmla="*/ 35365 w 46829"/>
                <a:gd name="connsiteY5" fmla="*/ 101307 h 202440"/>
                <a:gd name="connsiteX6" fmla="*/ 2867 w 46829"/>
                <a:gd name="connsiteY6" fmla="*/ 197061 h 202440"/>
                <a:gd name="connsiteX7" fmla="*/ 242 w 46829"/>
                <a:gd name="connsiteY7" fmla="*/ 200503 h 202440"/>
                <a:gd name="connsiteX8" fmla="*/ 2261 w 46829"/>
                <a:gd name="connsiteY8" fmla="*/ 202527 h 202440"/>
                <a:gd name="connsiteX9" fmla="*/ 34355 w 46829"/>
                <a:gd name="connsiteY9" fmla="*/ 163051 h 202440"/>
                <a:gd name="connsiteX10" fmla="*/ 47072 w 46829"/>
                <a:gd name="connsiteY10" fmla="*/ 10130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29" h="202440">
                  <a:moveTo>
                    <a:pt x="47072" y="101307"/>
                  </a:moveTo>
                  <a:cubicBezTo>
                    <a:pt x="47072" y="85516"/>
                    <a:pt x="44851" y="61021"/>
                    <a:pt x="33750" y="38145"/>
                  </a:cubicBezTo>
                  <a:cubicBezTo>
                    <a:pt x="21639" y="13245"/>
                    <a:pt x="4280" y="86"/>
                    <a:pt x="2261" y="86"/>
                  </a:cubicBezTo>
                  <a:cubicBezTo>
                    <a:pt x="1050" y="86"/>
                    <a:pt x="242" y="896"/>
                    <a:pt x="242" y="2111"/>
                  </a:cubicBezTo>
                  <a:cubicBezTo>
                    <a:pt x="242" y="2718"/>
                    <a:pt x="242" y="3123"/>
                    <a:pt x="4078" y="6767"/>
                  </a:cubicBezTo>
                  <a:cubicBezTo>
                    <a:pt x="23859" y="26808"/>
                    <a:pt x="35365" y="58997"/>
                    <a:pt x="35365" y="101307"/>
                  </a:cubicBezTo>
                  <a:cubicBezTo>
                    <a:pt x="35365" y="135924"/>
                    <a:pt x="27896" y="171554"/>
                    <a:pt x="2867" y="197061"/>
                  </a:cubicBezTo>
                  <a:cubicBezTo>
                    <a:pt x="242" y="199490"/>
                    <a:pt x="242" y="199895"/>
                    <a:pt x="242" y="200503"/>
                  </a:cubicBezTo>
                  <a:cubicBezTo>
                    <a:pt x="242" y="201717"/>
                    <a:pt x="1050" y="202527"/>
                    <a:pt x="2261" y="202527"/>
                  </a:cubicBezTo>
                  <a:cubicBezTo>
                    <a:pt x="4280" y="202527"/>
                    <a:pt x="22446" y="188761"/>
                    <a:pt x="34355" y="163051"/>
                  </a:cubicBezTo>
                  <a:cubicBezTo>
                    <a:pt x="44650" y="140783"/>
                    <a:pt x="47072" y="118312"/>
                    <a:pt x="47072" y="101307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形状 340">
              <a:extLst>
                <a:ext uri="{FF2B5EF4-FFF2-40B4-BE49-F238E27FC236}">
                  <a16:creationId xmlns:a16="http://schemas.microsoft.com/office/drawing/2014/main" id="{9ABF236A-2F1D-1E03-E16A-DD25132E95AC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6224541" y="5431777"/>
              <a:ext cx="123330" cy="8097"/>
            </a:xfrm>
            <a:custGeom>
              <a:avLst/>
              <a:gdLst>
                <a:gd name="connsiteX0" fmla="*/ 116522 w 123330"/>
                <a:gd name="connsiteY0" fmla="*/ 8184 h 8097"/>
                <a:gd name="connsiteX1" fmla="*/ 123587 w 123330"/>
                <a:gd name="connsiteY1" fmla="*/ 4135 h 8097"/>
                <a:gd name="connsiteX2" fmla="*/ 116522 w 123330"/>
                <a:gd name="connsiteY2" fmla="*/ 86 h 8097"/>
                <a:gd name="connsiteX3" fmla="*/ 7321 w 123330"/>
                <a:gd name="connsiteY3" fmla="*/ 86 h 8097"/>
                <a:gd name="connsiteX4" fmla="*/ 256 w 123330"/>
                <a:gd name="connsiteY4" fmla="*/ 4135 h 8097"/>
                <a:gd name="connsiteX5" fmla="*/ 7321 w 123330"/>
                <a:gd name="connsiteY5" fmla="*/ 8184 h 8097"/>
                <a:gd name="connsiteX6" fmla="*/ 116522 w 123330"/>
                <a:gd name="connsiteY6" fmla="*/ 8184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330" h="8097">
                  <a:moveTo>
                    <a:pt x="116522" y="8184"/>
                  </a:moveTo>
                  <a:cubicBezTo>
                    <a:pt x="119954" y="8184"/>
                    <a:pt x="123587" y="8184"/>
                    <a:pt x="123587" y="4135"/>
                  </a:cubicBezTo>
                  <a:cubicBezTo>
                    <a:pt x="123587" y="86"/>
                    <a:pt x="119954" y="86"/>
                    <a:pt x="116522" y="86"/>
                  </a:cubicBezTo>
                  <a:lnTo>
                    <a:pt x="7321" y="86"/>
                  </a:lnTo>
                  <a:cubicBezTo>
                    <a:pt x="3890" y="86"/>
                    <a:pt x="256" y="86"/>
                    <a:pt x="256" y="4135"/>
                  </a:cubicBezTo>
                  <a:cubicBezTo>
                    <a:pt x="256" y="8184"/>
                    <a:pt x="3890" y="8184"/>
                    <a:pt x="7321" y="8184"/>
                  </a:cubicBezTo>
                  <a:lnTo>
                    <a:pt x="116522" y="8184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形状 341">
              <a:extLst>
                <a:ext uri="{FF2B5EF4-FFF2-40B4-BE49-F238E27FC236}">
                  <a16:creationId xmlns:a16="http://schemas.microsoft.com/office/drawing/2014/main" id="{073BF190-312E-FB08-EB97-0402367D4997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6397907" y="5289098"/>
              <a:ext cx="62452" cy="94094"/>
            </a:xfrm>
            <a:custGeom>
              <a:avLst/>
              <a:gdLst>
                <a:gd name="connsiteX0" fmla="*/ 62718 w 62452"/>
                <a:gd name="connsiteY0" fmla="*/ 68385 h 94094"/>
                <a:gd name="connsiteX1" fmla="*/ 57914 w 62452"/>
                <a:gd name="connsiteY1" fmla="*/ 68385 h 94094"/>
                <a:gd name="connsiteX2" fmla="*/ 54240 w 62452"/>
                <a:gd name="connsiteY2" fmla="*/ 81280 h 94094"/>
                <a:gd name="connsiteX3" fmla="*/ 40252 w 62452"/>
                <a:gd name="connsiteY3" fmla="*/ 82130 h 94094"/>
                <a:gd name="connsiteX4" fmla="*/ 14254 w 62452"/>
                <a:gd name="connsiteY4" fmla="*/ 82130 h 94094"/>
                <a:gd name="connsiteX5" fmla="*/ 42513 w 62452"/>
                <a:gd name="connsiteY5" fmla="*/ 58323 h 94094"/>
                <a:gd name="connsiteX6" fmla="*/ 62718 w 62452"/>
                <a:gd name="connsiteY6" fmla="*/ 27714 h 94094"/>
                <a:gd name="connsiteX7" fmla="*/ 29655 w 62452"/>
                <a:gd name="connsiteY7" fmla="*/ 81 h 94094"/>
                <a:gd name="connsiteX8" fmla="*/ 265 w 62452"/>
                <a:gd name="connsiteY8" fmla="*/ 25447 h 94094"/>
                <a:gd name="connsiteX9" fmla="*/ 7754 w 62452"/>
                <a:gd name="connsiteY9" fmla="*/ 33383 h 94094"/>
                <a:gd name="connsiteX10" fmla="*/ 15243 w 62452"/>
                <a:gd name="connsiteY10" fmla="*/ 25872 h 94094"/>
                <a:gd name="connsiteX11" fmla="*/ 6906 w 62452"/>
                <a:gd name="connsiteY11" fmla="*/ 18362 h 94094"/>
                <a:gd name="connsiteX12" fmla="*/ 27535 w 62452"/>
                <a:gd name="connsiteY12" fmla="*/ 5183 h 94094"/>
                <a:gd name="connsiteX13" fmla="*/ 49012 w 62452"/>
                <a:gd name="connsiteY13" fmla="*/ 27714 h 94094"/>
                <a:gd name="connsiteX14" fmla="*/ 35731 w 62452"/>
                <a:gd name="connsiteY14" fmla="*/ 54922 h 94094"/>
                <a:gd name="connsiteX15" fmla="*/ 1678 w 62452"/>
                <a:gd name="connsiteY15" fmla="*/ 88649 h 94094"/>
                <a:gd name="connsiteX16" fmla="*/ 265 w 62452"/>
                <a:gd name="connsiteY16" fmla="*/ 94176 h 94094"/>
                <a:gd name="connsiteX17" fmla="*/ 58479 w 62452"/>
                <a:gd name="connsiteY17" fmla="*/ 94176 h 94094"/>
                <a:gd name="connsiteX18" fmla="*/ 62718 w 62452"/>
                <a:gd name="connsiteY18" fmla="*/ 6838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718" y="68385"/>
                  </a:moveTo>
                  <a:lnTo>
                    <a:pt x="57914" y="68385"/>
                  </a:lnTo>
                  <a:cubicBezTo>
                    <a:pt x="57490" y="71502"/>
                    <a:pt x="56077" y="79863"/>
                    <a:pt x="54240" y="81280"/>
                  </a:cubicBezTo>
                  <a:cubicBezTo>
                    <a:pt x="53110" y="82130"/>
                    <a:pt x="42230" y="82130"/>
                    <a:pt x="40252" y="82130"/>
                  </a:cubicBezTo>
                  <a:lnTo>
                    <a:pt x="14254" y="82130"/>
                  </a:lnTo>
                  <a:cubicBezTo>
                    <a:pt x="29090" y="68952"/>
                    <a:pt x="34035" y="64984"/>
                    <a:pt x="42513" y="58323"/>
                  </a:cubicBezTo>
                  <a:cubicBezTo>
                    <a:pt x="52969" y="49963"/>
                    <a:pt x="62718" y="41177"/>
                    <a:pt x="62718" y="27714"/>
                  </a:cubicBezTo>
                  <a:cubicBezTo>
                    <a:pt x="62718" y="10568"/>
                    <a:pt x="47741" y="81"/>
                    <a:pt x="29655" y="81"/>
                  </a:cubicBezTo>
                  <a:cubicBezTo>
                    <a:pt x="12134" y="81"/>
                    <a:pt x="265" y="12410"/>
                    <a:pt x="265" y="25447"/>
                  </a:cubicBezTo>
                  <a:cubicBezTo>
                    <a:pt x="265" y="32674"/>
                    <a:pt x="6341" y="33383"/>
                    <a:pt x="7754" y="33383"/>
                  </a:cubicBezTo>
                  <a:cubicBezTo>
                    <a:pt x="11145" y="33383"/>
                    <a:pt x="15243" y="30974"/>
                    <a:pt x="15243" y="25872"/>
                  </a:cubicBezTo>
                  <a:cubicBezTo>
                    <a:pt x="15243" y="23321"/>
                    <a:pt x="14254" y="18362"/>
                    <a:pt x="6906" y="18362"/>
                  </a:cubicBezTo>
                  <a:cubicBezTo>
                    <a:pt x="11286" y="8300"/>
                    <a:pt x="20895" y="5183"/>
                    <a:pt x="27535" y="5183"/>
                  </a:cubicBezTo>
                  <a:cubicBezTo>
                    <a:pt x="41665" y="5183"/>
                    <a:pt x="49012" y="16236"/>
                    <a:pt x="49012" y="27714"/>
                  </a:cubicBezTo>
                  <a:cubicBezTo>
                    <a:pt x="49012" y="40043"/>
                    <a:pt x="40252" y="49821"/>
                    <a:pt x="35731" y="54922"/>
                  </a:cubicBezTo>
                  <a:lnTo>
                    <a:pt x="1678" y="88649"/>
                  </a:lnTo>
                  <a:cubicBezTo>
                    <a:pt x="265" y="89924"/>
                    <a:pt x="265" y="90208"/>
                    <a:pt x="265" y="94176"/>
                  </a:cubicBezTo>
                  <a:lnTo>
                    <a:pt x="58479" y="94176"/>
                  </a:lnTo>
                  <a:lnTo>
                    <a:pt x="62718" y="68385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形状 342">
              <a:extLst>
                <a:ext uri="{FF2B5EF4-FFF2-40B4-BE49-F238E27FC236}">
                  <a16:creationId xmlns:a16="http://schemas.microsoft.com/office/drawing/2014/main" id="{03213EA1-2A97-9AF5-9F36-EC0B3F288254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6477661" y="5286405"/>
              <a:ext cx="107243" cy="99621"/>
            </a:xfrm>
            <a:custGeom>
              <a:avLst/>
              <a:gdLst>
                <a:gd name="connsiteX0" fmla="*/ 63005 w 107243"/>
                <a:gd name="connsiteY0" fmla="*/ 48545 h 99621"/>
                <a:gd name="connsiteX1" fmla="*/ 88438 w 107243"/>
                <a:gd name="connsiteY1" fmla="*/ 25730 h 99621"/>
                <a:gd name="connsiteX2" fmla="*/ 47886 w 107243"/>
                <a:gd name="connsiteY2" fmla="*/ 81 h 99621"/>
                <a:gd name="connsiteX3" fmla="*/ 269 w 107243"/>
                <a:gd name="connsiteY3" fmla="*/ 81 h 99621"/>
                <a:gd name="connsiteX4" fmla="*/ 269 w 107243"/>
                <a:gd name="connsiteY4" fmla="*/ 5183 h 99621"/>
                <a:gd name="connsiteX5" fmla="*/ 3660 w 107243"/>
                <a:gd name="connsiteY5" fmla="*/ 5183 h 99621"/>
                <a:gd name="connsiteX6" fmla="*/ 14823 w 107243"/>
                <a:gd name="connsiteY6" fmla="*/ 11560 h 99621"/>
                <a:gd name="connsiteX7" fmla="*/ 14823 w 107243"/>
                <a:gd name="connsiteY7" fmla="*/ 85390 h 99621"/>
                <a:gd name="connsiteX8" fmla="*/ 3660 w 107243"/>
                <a:gd name="connsiteY8" fmla="*/ 91767 h 99621"/>
                <a:gd name="connsiteX9" fmla="*/ 269 w 107243"/>
                <a:gd name="connsiteY9" fmla="*/ 91767 h 99621"/>
                <a:gd name="connsiteX10" fmla="*/ 269 w 107243"/>
                <a:gd name="connsiteY10" fmla="*/ 96868 h 99621"/>
                <a:gd name="connsiteX11" fmla="*/ 21181 w 107243"/>
                <a:gd name="connsiteY11" fmla="*/ 96301 h 99621"/>
                <a:gd name="connsiteX12" fmla="*/ 42234 w 107243"/>
                <a:gd name="connsiteY12" fmla="*/ 96868 h 99621"/>
                <a:gd name="connsiteX13" fmla="*/ 42234 w 107243"/>
                <a:gd name="connsiteY13" fmla="*/ 91767 h 99621"/>
                <a:gd name="connsiteX14" fmla="*/ 38843 w 107243"/>
                <a:gd name="connsiteY14" fmla="*/ 91767 h 99621"/>
                <a:gd name="connsiteX15" fmla="*/ 27681 w 107243"/>
                <a:gd name="connsiteY15" fmla="*/ 85390 h 99621"/>
                <a:gd name="connsiteX16" fmla="*/ 27681 w 107243"/>
                <a:gd name="connsiteY16" fmla="*/ 50388 h 99621"/>
                <a:gd name="connsiteX17" fmla="*/ 46473 w 107243"/>
                <a:gd name="connsiteY17" fmla="*/ 50388 h 99621"/>
                <a:gd name="connsiteX18" fmla="*/ 62581 w 107243"/>
                <a:gd name="connsiteY18" fmla="*/ 56198 h 99621"/>
                <a:gd name="connsiteX19" fmla="*/ 67526 w 107243"/>
                <a:gd name="connsiteY19" fmla="*/ 73628 h 99621"/>
                <a:gd name="connsiteX20" fmla="*/ 74026 w 107243"/>
                <a:gd name="connsiteY20" fmla="*/ 94034 h 99621"/>
                <a:gd name="connsiteX21" fmla="*/ 92394 w 107243"/>
                <a:gd name="connsiteY21" fmla="*/ 99702 h 99621"/>
                <a:gd name="connsiteX22" fmla="*/ 107513 w 107243"/>
                <a:gd name="connsiteY22" fmla="*/ 83973 h 99621"/>
                <a:gd name="connsiteX23" fmla="*/ 105111 w 107243"/>
                <a:gd name="connsiteY23" fmla="*/ 81280 h 99621"/>
                <a:gd name="connsiteX24" fmla="*/ 102709 w 107243"/>
                <a:gd name="connsiteY24" fmla="*/ 83973 h 99621"/>
                <a:gd name="connsiteX25" fmla="*/ 92959 w 107243"/>
                <a:gd name="connsiteY25" fmla="*/ 95734 h 99621"/>
                <a:gd name="connsiteX26" fmla="*/ 82079 w 107243"/>
                <a:gd name="connsiteY26" fmla="*/ 74478 h 99621"/>
                <a:gd name="connsiteX27" fmla="*/ 76004 w 107243"/>
                <a:gd name="connsiteY27" fmla="*/ 56198 h 99621"/>
                <a:gd name="connsiteX28" fmla="*/ 63005 w 107243"/>
                <a:gd name="connsiteY28" fmla="*/ 48545 h 99621"/>
                <a:gd name="connsiteX29" fmla="*/ 46049 w 107243"/>
                <a:gd name="connsiteY29" fmla="*/ 46420 h 99621"/>
                <a:gd name="connsiteX30" fmla="*/ 27681 w 107243"/>
                <a:gd name="connsiteY30" fmla="*/ 46420 h 99621"/>
                <a:gd name="connsiteX31" fmla="*/ 27681 w 107243"/>
                <a:gd name="connsiteY31" fmla="*/ 10709 h 99621"/>
                <a:gd name="connsiteX32" fmla="*/ 31496 w 107243"/>
                <a:gd name="connsiteY32" fmla="*/ 5324 h 99621"/>
                <a:gd name="connsiteX33" fmla="*/ 40397 w 107243"/>
                <a:gd name="connsiteY33" fmla="*/ 5183 h 99621"/>
                <a:gd name="connsiteX34" fmla="*/ 73319 w 107243"/>
                <a:gd name="connsiteY34" fmla="*/ 25730 h 99621"/>
                <a:gd name="connsiteX35" fmla="*/ 46049 w 107243"/>
                <a:gd name="connsiteY35" fmla="*/ 46420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243" h="99621">
                  <a:moveTo>
                    <a:pt x="63005" y="48545"/>
                  </a:moveTo>
                  <a:cubicBezTo>
                    <a:pt x="75721" y="45570"/>
                    <a:pt x="88438" y="37209"/>
                    <a:pt x="88438" y="25730"/>
                  </a:cubicBezTo>
                  <a:cubicBezTo>
                    <a:pt x="88438" y="11560"/>
                    <a:pt x="69787" y="81"/>
                    <a:pt x="47886" y="81"/>
                  </a:cubicBezTo>
                  <a:lnTo>
                    <a:pt x="269" y="81"/>
                  </a:lnTo>
                  <a:lnTo>
                    <a:pt x="269" y="5183"/>
                  </a:lnTo>
                  <a:lnTo>
                    <a:pt x="3660" y="5183"/>
                  </a:lnTo>
                  <a:cubicBezTo>
                    <a:pt x="14540" y="5183"/>
                    <a:pt x="14823" y="6600"/>
                    <a:pt x="14823" y="11560"/>
                  </a:cubicBezTo>
                  <a:lnTo>
                    <a:pt x="14823" y="85390"/>
                  </a:lnTo>
                  <a:cubicBezTo>
                    <a:pt x="14823" y="90208"/>
                    <a:pt x="14540" y="91767"/>
                    <a:pt x="3660" y="91767"/>
                  </a:cubicBezTo>
                  <a:lnTo>
                    <a:pt x="269" y="91767"/>
                  </a:lnTo>
                  <a:lnTo>
                    <a:pt x="269" y="96868"/>
                  </a:lnTo>
                  <a:cubicBezTo>
                    <a:pt x="411" y="96868"/>
                    <a:pt x="15388" y="96301"/>
                    <a:pt x="21181" y="96301"/>
                  </a:cubicBezTo>
                  <a:cubicBezTo>
                    <a:pt x="27116" y="96301"/>
                    <a:pt x="35169" y="96585"/>
                    <a:pt x="42234" y="96868"/>
                  </a:cubicBezTo>
                  <a:lnTo>
                    <a:pt x="42234" y="91767"/>
                  </a:lnTo>
                  <a:lnTo>
                    <a:pt x="38843" y="91767"/>
                  </a:lnTo>
                  <a:cubicBezTo>
                    <a:pt x="27963" y="91767"/>
                    <a:pt x="27681" y="90350"/>
                    <a:pt x="27681" y="85390"/>
                  </a:cubicBezTo>
                  <a:lnTo>
                    <a:pt x="27681" y="50388"/>
                  </a:lnTo>
                  <a:lnTo>
                    <a:pt x="46473" y="50388"/>
                  </a:lnTo>
                  <a:cubicBezTo>
                    <a:pt x="49016" y="50388"/>
                    <a:pt x="56364" y="50388"/>
                    <a:pt x="62581" y="56198"/>
                  </a:cubicBezTo>
                  <a:cubicBezTo>
                    <a:pt x="67526" y="60591"/>
                    <a:pt x="67526" y="64133"/>
                    <a:pt x="67526" y="73628"/>
                  </a:cubicBezTo>
                  <a:cubicBezTo>
                    <a:pt x="67526" y="82839"/>
                    <a:pt x="67526" y="88649"/>
                    <a:pt x="74026" y="94034"/>
                  </a:cubicBezTo>
                  <a:cubicBezTo>
                    <a:pt x="80101" y="98994"/>
                    <a:pt x="88438" y="99702"/>
                    <a:pt x="92394" y="99702"/>
                  </a:cubicBezTo>
                  <a:cubicBezTo>
                    <a:pt x="104404" y="99702"/>
                    <a:pt x="107513" y="88224"/>
                    <a:pt x="107513" y="83973"/>
                  </a:cubicBezTo>
                  <a:cubicBezTo>
                    <a:pt x="107513" y="82981"/>
                    <a:pt x="107513" y="81280"/>
                    <a:pt x="105111" y="81280"/>
                  </a:cubicBezTo>
                  <a:cubicBezTo>
                    <a:pt x="102991" y="81280"/>
                    <a:pt x="102850" y="82556"/>
                    <a:pt x="102709" y="83973"/>
                  </a:cubicBezTo>
                  <a:cubicBezTo>
                    <a:pt x="102002" y="92192"/>
                    <a:pt x="97339" y="95734"/>
                    <a:pt x="92959" y="95734"/>
                  </a:cubicBezTo>
                  <a:cubicBezTo>
                    <a:pt x="84905" y="95734"/>
                    <a:pt x="83775" y="87374"/>
                    <a:pt x="82079" y="74478"/>
                  </a:cubicBezTo>
                  <a:cubicBezTo>
                    <a:pt x="80525" y="63141"/>
                    <a:pt x="80101" y="60874"/>
                    <a:pt x="76004" y="56198"/>
                  </a:cubicBezTo>
                  <a:cubicBezTo>
                    <a:pt x="74591" y="54639"/>
                    <a:pt x="70635" y="50955"/>
                    <a:pt x="63005" y="48545"/>
                  </a:cubicBezTo>
                  <a:close/>
                  <a:moveTo>
                    <a:pt x="46049" y="46420"/>
                  </a:moveTo>
                  <a:lnTo>
                    <a:pt x="27681" y="46420"/>
                  </a:lnTo>
                  <a:lnTo>
                    <a:pt x="27681" y="10709"/>
                  </a:lnTo>
                  <a:cubicBezTo>
                    <a:pt x="27681" y="6741"/>
                    <a:pt x="27822" y="5750"/>
                    <a:pt x="31496" y="5324"/>
                  </a:cubicBezTo>
                  <a:cubicBezTo>
                    <a:pt x="32626" y="5183"/>
                    <a:pt x="37430" y="5183"/>
                    <a:pt x="40397" y="5183"/>
                  </a:cubicBezTo>
                  <a:cubicBezTo>
                    <a:pt x="53962" y="5183"/>
                    <a:pt x="73319" y="5183"/>
                    <a:pt x="73319" y="25730"/>
                  </a:cubicBezTo>
                  <a:cubicBezTo>
                    <a:pt x="73319" y="41602"/>
                    <a:pt x="61026" y="46420"/>
                    <a:pt x="46049" y="46420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形状 343">
              <a:extLst>
                <a:ext uri="{FF2B5EF4-FFF2-40B4-BE49-F238E27FC236}">
                  <a16:creationId xmlns:a16="http://schemas.microsoft.com/office/drawing/2014/main" id="{64734FF0-080D-704D-FDBC-9DAF47F7389A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6592162" y="5319990"/>
              <a:ext cx="60615" cy="64619"/>
            </a:xfrm>
            <a:custGeom>
              <a:avLst/>
              <a:gdLst>
                <a:gd name="connsiteX0" fmla="*/ 56935 w 60615"/>
                <a:gd name="connsiteY0" fmla="*/ 30974 h 64619"/>
                <a:gd name="connsiteX1" fmla="*/ 60891 w 60615"/>
                <a:gd name="connsiteY1" fmla="*/ 27856 h 64619"/>
                <a:gd name="connsiteX2" fmla="*/ 32914 w 60615"/>
                <a:gd name="connsiteY2" fmla="*/ 81 h 64619"/>
                <a:gd name="connsiteX3" fmla="*/ 275 w 60615"/>
                <a:gd name="connsiteY3" fmla="*/ 32249 h 64619"/>
                <a:gd name="connsiteX4" fmla="*/ 34751 w 60615"/>
                <a:gd name="connsiteY4" fmla="*/ 64700 h 64619"/>
                <a:gd name="connsiteX5" fmla="*/ 60891 w 60615"/>
                <a:gd name="connsiteY5" fmla="*/ 46278 h 64619"/>
                <a:gd name="connsiteX6" fmla="*/ 58489 w 60615"/>
                <a:gd name="connsiteY6" fmla="*/ 44294 h 64619"/>
                <a:gd name="connsiteX7" fmla="*/ 55946 w 60615"/>
                <a:gd name="connsiteY7" fmla="*/ 46562 h 64619"/>
                <a:gd name="connsiteX8" fmla="*/ 35740 w 60615"/>
                <a:gd name="connsiteY8" fmla="*/ 60166 h 64619"/>
                <a:gd name="connsiteX9" fmla="*/ 18502 w 60615"/>
                <a:gd name="connsiteY9" fmla="*/ 51805 h 64619"/>
                <a:gd name="connsiteX10" fmla="*/ 13133 w 60615"/>
                <a:gd name="connsiteY10" fmla="*/ 30974 h 64619"/>
                <a:gd name="connsiteX11" fmla="*/ 56935 w 60615"/>
                <a:gd name="connsiteY11" fmla="*/ 30974 h 64619"/>
                <a:gd name="connsiteX12" fmla="*/ 13274 w 60615"/>
                <a:gd name="connsiteY12" fmla="*/ 27289 h 64619"/>
                <a:gd name="connsiteX13" fmla="*/ 32914 w 60615"/>
                <a:gd name="connsiteY13" fmla="*/ 4049 h 64619"/>
                <a:gd name="connsiteX14" fmla="*/ 51000 w 60615"/>
                <a:gd name="connsiteY14" fmla="*/ 27289 h 64619"/>
                <a:gd name="connsiteX15" fmla="*/ 13274 w 60615"/>
                <a:gd name="connsiteY15" fmla="*/ 27289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615" h="64619">
                  <a:moveTo>
                    <a:pt x="56935" y="30974"/>
                  </a:moveTo>
                  <a:cubicBezTo>
                    <a:pt x="59902" y="30974"/>
                    <a:pt x="60891" y="30974"/>
                    <a:pt x="60891" y="27856"/>
                  </a:cubicBezTo>
                  <a:cubicBezTo>
                    <a:pt x="60891" y="15386"/>
                    <a:pt x="53967" y="81"/>
                    <a:pt x="32914" y="81"/>
                  </a:cubicBezTo>
                  <a:cubicBezTo>
                    <a:pt x="14405" y="81"/>
                    <a:pt x="275" y="14819"/>
                    <a:pt x="275" y="32249"/>
                  </a:cubicBezTo>
                  <a:cubicBezTo>
                    <a:pt x="275" y="50246"/>
                    <a:pt x="15959" y="64700"/>
                    <a:pt x="34751" y="64700"/>
                  </a:cubicBezTo>
                  <a:cubicBezTo>
                    <a:pt x="53826" y="64700"/>
                    <a:pt x="60891" y="49396"/>
                    <a:pt x="60891" y="46278"/>
                  </a:cubicBezTo>
                  <a:cubicBezTo>
                    <a:pt x="60891" y="45711"/>
                    <a:pt x="60608" y="44294"/>
                    <a:pt x="58489" y="44294"/>
                  </a:cubicBezTo>
                  <a:cubicBezTo>
                    <a:pt x="56652" y="44294"/>
                    <a:pt x="56369" y="45144"/>
                    <a:pt x="55946" y="46562"/>
                  </a:cubicBezTo>
                  <a:cubicBezTo>
                    <a:pt x="51565" y="58040"/>
                    <a:pt x="40827" y="60166"/>
                    <a:pt x="35740" y="60166"/>
                  </a:cubicBezTo>
                  <a:cubicBezTo>
                    <a:pt x="29099" y="60166"/>
                    <a:pt x="22741" y="57190"/>
                    <a:pt x="18502" y="51805"/>
                  </a:cubicBezTo>
                  <a:cubicBezTo>
                    <a:pt x="13274" y="45144"/>
                    <a:pt x="13133" y="36500"/>
                    <a:pt x="13133" y="30974"/>
                  </a:cubicBezTo>
                  <a:lnTo>
                    <a:pt x="56935" y="30974"/>
                  </a:lnTo>
                  <a:close/>
                  <a:moveTo>
                    <a:pt x="13274" y="27289"/>
                  </a:moveTo>
                  <a:cubicBezTo>
                    <a:pt x="14829" y="7308"/>
                    <a:pt x="27545" y="4049"/>
                    <a:pt x="32914" y="4049"/>
                  </a:cubicBezTo>
                  <a:cubicBezTo>
                    <a:pt x="50294" y="4049"/>
                    <a:pt x="50859" y="23746"/>
                    <a:pt x="51000" y="27289"/>
                  </a:cubicBezTo>
                  <a:lnTo>
                    <a:pt x="13274" y="2728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形状 344">
              <a:extLst>
                <a:ext uri="{FF2B5EF4-FFF2-40B4-BE49-F238E27FC236}">
                  <a16:creationId xmlns:a16="http://schemas.microsoft.com/office/drawing/2014/main" id="{81CE7984-7564-A32D-4F19-CDAB69D1ACE9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6674670" y="5276911"/>
              <a:ext cx="36736" cy="141566"/>
            </a:xfrm>
            <a:custGeom>
              <a:avLst/>
              <a:gdLst>
                <a:gd name="connsiteX0" fmla="*/ 34190 w 36736"/>
                <a:gd name="connsiteY0" fmla="*/ 81 h 141566"/>
                <a:gd name="connsiteX1" fmla="*/ 279 w 36736"/>
                <a:gd name="connsiteY1" fmla="*/ 70794 h 141566"/>
                <a:gd name="connsiteX2" fmla="*/ 34190 w 36736"/>
                <a:gd name="connsiteY2" fmla="*/ 141648 h 141566"/>
                <a:gd name="connsiteX3" fmla="*/ 37016 w 36736"/>
                <a:gd name="connsiteY3" fmla="*/ 139948 h 141566"/>
                <a:gd name="connsiteX4" fmla="*/ 35603 w 36736"/>
                <a:gd name="connsiteY4" fmla="*/ 137822 h 141566"/>
                <a:gd name="connsiteX5" fmla="*/ 9887 w 36736"/>
                <a:gd name="connsiteY5" fmla="*/ 70935 h 141566"/>
                <a:gd name="connsiteX6" fmla="*/ 36026 w 36736"/>
                <a:gd name="connsiteY6" fmla="*/ 3482 h 141566"/>
                <a:gd name="connsiteX7" fmla="*/ 37016 w 36736"/>
                <a:gd name="connsiteY7" fmla="*/ 1782 h 141566"/>
                <a:gd name="connsiteX8" fmla="*/ 34190 w 36736"/>
                <a:gd name="connsiteY8" fmla="*/ 81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36" h="141566">
                  <a:moveTo>
                    <a:pt x="34190" y="81"/>
                  </a:moveTo>
                  <a:cubicBezTo>
                    <a:pt x="7343" y="19070"/>
                    <a:pt x="279" y="49112"/>
                    <a:pt x="279" y="70794"/>
                  </a:cubicBezTo>
                  <a:cubicBezTo>
                    <a:pt x="279" y="90775"/>
                    <a:pt x="6213" y="121809"/>
                    <a:pt x="34190" y="141648"/>
                  </a:cubicBezTo>
                  <a:cubicBezTo>
                    <a:pt x="35320" y="141648"/>
                    <a:pt x="37016" y="141648"/>
                    <a:pt x="37016" y="139948"/>
                  </a:cubicBezTo>
                  <a:cubicBezTo>
                    <a:pt x="37016" y="139097"/>
                    <a:pt x="36592" y="138814"/>
                    <a:pt x="35603" y="137822"/>
                  </a:cubicBezTo>
                  <a:cubicBezTo>
                    <a:pt x="16810" y="120817"/>
                    <a:pt x="9887" y="96726"/>
                    <a:pt x="9887" y="70935"/>
                  </a:cubicBezTo>
                  <a:cubicBezTo>
                    <a:pt x="9887" y="32674"/>
                    <a:pt x="24440" y="13969"/>
                    <a:pt x="36026" y="3482"/>
                  </a:cubicBezTo>
                  <a:cubicBezTo>
                    <a:pt x="36592" y="2915"/>
                    <a:pt x="37016" y="2490"/>
                    <a:pt x="37016" y="1782"/>
                  </a:cubicBezTo>
                  <a:cubicBezTo>
                    <a:pt x="37016" y="81"/>
                    <a:pt x="35320" y="81"/>
                    <a:pt x="34190" y="81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形状 345">
              <a:extLst>
                <a:ext uri="{FF2B5EF4-FFF2-40B4-BE49-F238E27FC236}">
                  <a16:creationId xmlns:a16="http://schemas.microsoft.com/office/drawing/2014/main" id="{BDB81A7B-0F07-C420-8D3B-23B6247B94E1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6731955" y="5286405"/>
              <a:ext cx="150620" cy="96786"/>
            </a:xfrm>
            <a:custGeom>
              <a:avLst/>
              <a:gdLst>
                <a:gd name="connsiteX0" fmla="*/ 134089 w 150620"/>
                <a:gd name="connsiteY0" fmla="*/ 11560 h 96786"/>
                <a:gd name="connsiteX1" fmla="*/ 146099 w 150620"/>
                <a:gd name="connsiteY1" fmla="*/ 5183 h 96786"/>
                <a:gd name="connsiteX2" fmla="*/ 150903 w 150620"/>
                <a:gd name="connsiteY2" fmla="*/ 2207 h 96786"/>
                <a:gd name="connsiteX3" fmla="*/ 146664 w 150620"/>
                <a:gd name="connsiteY3" fmla="*/ 81 h 96786"/>
                <a:gd name="connsiteX4" fmla="*/ 127448 w 150620"/>
                <a:gd name="connsiteY4" fmla="*/ 81 h 96786"/>
                <a:gd name="connsiteX5" fmla="*/ 121372 w 150620"/>
                <a:gd name="connsiteY5" fmla="*/ 2915 h 96786"/>
                <a:gd name="connsiteX6" fmla="*/ 66832 w 150620"/>
                <a:gd name="connsiteY6" fmla="*/ 83689 h 96786"/>
                <a:gd name="connsiteX7" fmla="*/ 52844 w 150620"/>
                <a:gd name="connsiteY7" fmla="*/ 3907 h 96786"/>
                <a:gd name="connsiteX8" fmla="*/ 47898 w 150620"/>
                <a:gd name="connsiteY8" fmla="*/ 81 h 96786"/>
                <a:gd name="connsiteX9" fmla="*/ 27693 w 150620"/>
                <a:gd name="connsiteY9" fmla="*/ 81 h 96786"/>
                <a:gd name="connsiteX10" fmla="*/ 23030 w 150620"/>
                <a:gd name="connsiteY10" fmla="*/ 3199 h 96786"/>
                <a:gd name="connsiteX11" fmla="*/ 27834 w 150620"/>
                <a:gd name="connsiteY11" fmla="*/ 5183 h 96786"/>
                <a:gd name="connsiteX12" fmla="*/ 33204 w 150620"/>
                <a:gd name="connsiteY12" fmla="*/ 5466 h 96786"/>
                <a:gd name="connsiteX13" fmla="*/ 36312 w 150620"/>
                <a:gd name="connsiteY13" fmla="*/ 7450 h 96786"/>
                <a:gd name="connsiteX14" fmla="*/ 35747 w 150620"/>
                <a:gd name="connsiteY14" fmla="*/ 10568 h 96786"/>
                <a:gd name="connsiteX15" fmla="*/ 17944 w 150620"/>
                <a:gd name="connsiteY15" fmla="*/ 81705 h 96786"/>
                <a:gd name="connsiteX16" fmla="*/ 3249 w 150620"/>
                <a:gd name="connsiteY16" fmla="*/ 91767 h 96786"/>
                <a:gd name="connsiteX17" fmla="*/ 282 w 150620"/>
                <a:gd name="connsiteY17" fmla="*/ 94884 h 96786"/>
                <a:gd name="connsiteX18" fmla="*/ 2401 w 150620"/>
                <a:gd name="connsiteY18" fmla="*/ 96868 h 96786"/>
                <a:gd name="connsiteX19" fmla="*/ 17096 w 150620"/>
                <a:gd name="connsiteY19" fmla="*/ 96301 h 96786"/>
                <a:gd name="connsiteX20" fmla="*/ 32073 w 150620"/>
                <a:gd name="connsiteY20" fmla="*/ 96868 h 96786"/>
                <a:gd name="connsiteX21" fmla="*/ 34899 w 150620"/>
                <a:gd name="connsiteY21" fmla="*/ 93751 h 96786"/>
                <a:gd name="connsiteX22" fmla="*/ 31791 w 150620"/>
                <a:gd name="connsiteY22" fmla="*/ 91767 h 96786"/>
                <a:gd name="connsiteX23" fmla="*/ 22748 w 150620"/>
                <a:gd name="connsiteY23" fmla="*/ 85815 h 96786"/>
                <a:gd name="connsiteX24" fmla="*/ 23313 w 150620"/>
                <a:gd name="connsiteY24" fmla="*/ 82272 h 96786"/>
                <a:gd name="connsiteX25" fmla="*/ 42105 w 150620"/>
                <a:gd name="connsiteY25" fmla="*/ 6883 h 96786"/>
                <a:gd name="connsiteX26" fmla="*/ 42247 w 150620"/>
                <a:gd name="connsiteY26" fmla="*/ 6883 h 96786"/>
                <a:gd name="connsiteX27" fmla="*/ 57365 w 150620"/>
                <a:gd name="connsiteY27" fmla="*/ 93042 h 96786"/>
                <a:gd name="connsiteX28" fmla="*/ 60191 w 150620"/>
                <a:gd name="connsiteY28" fmla="*/ 96868 h 96786"/>
                <a:gd name="connsiteX29" fmla="*/ 64289 w 150620"/>
                <a:gd name="connsiteY29" fmla="*/ 93751 h 96786"/>
                <a:gd name="connsiteX30" fmla="*/ 123633 w 150620"/>
                <a:gd name="connsiteY30" fmla="*/ 5466 h 96786"/>
                <a:gd name="connsiteX31" fmla="*/ 123774 w 150620"/>
                <a:gd name="connsiteY31" fmla="*/ 5608 h 96786"/>
                <a:gd name="connsiteX32" fmla="*/ 103851 w 150620"/>
                <a:gd name="connsiteY32" fmla="*/ 85815 h 96786"/>
                <a:gd name="connsiteX33" fmla="*/ 91417 w 150620"/>
                <a:gd name="connsiteY33" fmla="*/ 91767 h 96786"/>
                <a:gd name="connsiteX34" fmla="*/ 87179 w 150620"/>
                <a:gd name="connsiteY34" fmla="*/ 94884 h 96786"/>
                <a:gd name="connsiteX35" fmla="*/ 89439 w 150620"/>
                <a:gd name="connsiteY35" fmla="*/ 96868 h 96786"/>
                <a:gd name="connsiteX36" fmla="*/ 98200 w 150620"/>
                <a:gd name="connsiteY36" fmla="*/ 96443 h 96786"/>
                <a:gd name="connsiteX37" fmla="*/ 107101 w 150620"/>
                <a:gd name="connsiteY37" fmla="*/ 96301 h 96786"/>
                <a:gd name="connsiteX38" fmla="*/ 125046 w 150620"/>
                <a:gd name="connsiteY38" fmla="*/ 96868 h 96786"/>
                <a:gd name="connsiteX39" fmla="*/ 128013 w 150620"/>
                <a:gd name="connsiteY39" fmla="*/ 93751 h 96786"/>
                <a:gd name="connsiteX40" fmla="*/ 123491 w 150620"/>
                <a:gd name="connsiteY40" fmla="*/ 91767 h 96786"/>
                <a:gd name="connsiteX41" fmla="*/ 118122 w 150620"/>
                <a:gd name="connsiteY41" fmla="*/ 91483 h 96786"/>
                <a:gd name="connsiteX42" fmla="*/ 114872 w 150620"/>
                <a:gd name="connsiteY42" fmla="*/ 89358 h 96786"/>
                <a:gd name="connsiteX43" fmla="*/ 115438 w 150620"/>
                <a:gd name="connsiteY43" fmla="*/ 86240 h 96786"/>
                <a:gd name="connsiteX44" fmla="*/ 134089 w 150620"/>
                <a:gd name="connsiteY44" fmla="*/ 11560 h 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0620" h="96786">
                  <a:moveTo>
                    <a:pt x="134089" y="11560"/>
                  </a:moveTo>
                  <a:cubicBezTo>
                    <a:pt x="135360" y="6316"/>
                    <a:pt x="135643" y="5183"/>
                    <a:pt x="146099" y="5183"/>
                  </a:cubicBezTo>
                  <a:cubicBezTo>
                    <a:pt x="149066" y="5183"/>
                    <a:pt x="150903" y="5183"/>
                    <a:pt x="150903" y="2207"/>
                  </a:cubicBezTo>
                  <a:cubicBezTo>
                    <a:pt x="150903" y="81"/>
                    <a:pt x="149207" y="81"/>
                    <a:pt x="146664" y="81"/>
                  </a:cubicBezTo>
                  <a:lnTo>
                    <a:pt x="127448" y="81"/>
                  </a:lnTo>
                  <a:cubicBezTo>
                    <a:pt x="123350" y="81"/>
                    <a:pt x="123209" y="223"/>
                    <a:pt x="121372" y="2915"/>
                  </a:cubicBezTo>
                  <a:lnTo>
                    <a:pt x="66832" y="83689"/>
                  </a:lnTo>
                  <a:lnTo>
                    <a:pt x="52844" y="3907"/>
                  </a:lnTo>
                  <a:cubicBezTo>
                    <a:pt x="52137" y="223"/>
                    <a:pt x="52137" y="81"/>
                    <a:pt x="47898" y="81"/>
                  </a:cubicBezTo>
                  <a:lnTo>
                    <a:pt x="27693" y="81"/>
                  </a:lnTo>
                  <a:cubicBezTo>
                    <a:pt x="24867" y="81"/>
                    <a:pt x="23030" y="81"/>
                    <a:pt x="23030" y="3199"/>
                  </a:cubicBezTo>
                  <a:cubicBezTo>
                    <a:pt x="23030" y="5183"/>
                    <a:pt x="24726" y="5183"/>
                    <a:pt x="27834" y="5183"/>
                  </a:cubicBezTo>
                  <a:cubicBezTo>
                    <a:pt x="30095" y="5183"/>
                    <a:pt x="30660" y="5183"/>
                    <a:pt x="33204" y="5466"/>
                  </a:cubicBezTo>
                  <a:cubicBezTo>
                    <a:pt x="36030" y="5750"/>
                    <a:pt x="36312" y="6033"/>
                    <a:pt x="36312" y="7450"/>
                  </a:cubicBezTo>
                  <a:cubicBezTo>
                    <a:pt x="36312" y="7592"/>
                    <a:pt x="36312" y="8442"/>
                    <a:pt x="35747" y="10568"/>
                  </a:cubicBezTo>
                  <a:lnTo>
                    <a:pt x="17944" y="81705"/>
                  </a:lnTo>
                  <a:cubicBezTo>
                    <a:pt x="16672" y="86523"/>
                    <a:pt x="14553" y="91341"/>
                    <a:pt x="3249" y="91767"/>
                  </a:cubicBezTo>
                  <a:cubicBezTo>
                    <a:pt x="2119" y="91767"/>
                    <a:pt x="282" y="91908"/>
                    <a:pt x="282" y="94884"/>
                  </a:cubicBezTo>
                  <a:cubicBezTo>
                    <a:pt x="282" y="95026"/>
                    <a:pt x="423" y="96868"/>
                    <a:pt x="2401" y="96868"/>
                  </a:cubicBezTo>
                  <a:cubicBezTo>
                    <a:pt x="6640" y="96868"/>
                    <a:pt x="12575" y="96301"/>
                    <a:pt x="17096" y="96301"/>
                  </a:cubicBezTo>
                  <a:cubicBezTo>
                    <a:pt x="20487" y="96301"/>
                    <a:pt x="28682" y="96868"/>
                    <a:pt x="32073" y="96868"/>
                  </a:cubicBezTo>
                  <a:cubicBezTo>
                    <a:pt x="32780" y="96868"/>
                    <a:pt x="34899" y="96868"/>
                    <a:pt x="34899" y="93751"/>
                  </a:cubicBezTo>
                  <a:cubicBezTo>
                    <a:pt x="34899" y="91908"/>
                    <a:pt x="33062" y="91767"/>
                    <a:pt x="31791" y="91767"/>
                  </a:cubicBezTo>
                  <a:cubicBezTo>
                    <a:pt x="22748" y="91483"/>
                    <a:pt x="22748" y="87799"/>
                    <a:pt x="22748" y="85815"/>
                  </a:cubicBezTo>
                  <a:cubicBezTo>
                    <a:pt x="22748" y="85248"/>
                    <a:pt x="22748" y="84539"/>
                    <a:pt x="23313" y="82272"/>
                  </a:cubicBezTo>
                  <a:lnTo>
                    <a:pt x="42105" y="6883"/>
                  </a:lnTo>
                  <a:lnTo>
                    <a:pt x="42247" y="6883"/>
                  </a:lnTo>
                  <a:lnTo>
                    <a:pt x="57365" y="93042"/>
                  </a:lnTo>
                  <a:cubicBezTo>
                    <a:pt x="57789" y="95593"/>
                    <a:pt x="58072" y="96868"/>
                    <a:pt x="60191" y="96868"/>
                  </a:cubicBezTo>
                  <a:cubicBezTo>
                    <a:pt x="62169" y="96868"/>
                    <a:pt x="63300" y="95309"/>
                    <a:pt x="64289" y="93751"/>
                  </a:cubicBezTo>
                  <a:lnTo>
                    <a:pt x="123633" y="5466"/>
                  </a:lnTo>
                  <a:lnTo>
                    <a:pt x="123774" y="5608"/>
                  </a:lnTo>
                  <a:lnTo>
                    <a:pt x="103851" y="85815"/>
                  </a:lnTo>
                  <a:cubicBezTo>
                    <a:pt x="102721" y="90633"/>
                    <a:pt x="102438" y="91767"/>
                    <a:pt x="91417" y="91767"/>
                  </a:cubicBezTo>
                  <a:cubicBezTo>
                    <a:pt x="88874" y="91767"/>
                    <a:pt x="87179" y="91767"/>
                    <a:pt x="87179" y="94884"/>
                  </a:cubicBezTo>
                  <a:cubicBezTo>
                    <a:pt x="87179" y="95026"/>
                    <a:pt x="87179" y="96868"/>
                    <a:pt x="89439" y="96868"/>
                  </a:cubicBezTo>
                  <a:cubicBezTo>
                    <a:pt x="92124" y="96868"/>
                    <a:pt x="95374" y="96443"/>
                    <a:pt x="98200" y="96443"/>
                  </a:cubicBezTo>
                  <a:cubicBezTo>
                    <a:pt x="101025" y="96443"/>
                    <a:pt x="104275" y="96301"/>
                    <a:pt x="107101" y="96301"/>
                  </a:cubicBezTo>
                  <a:cubicBezTo>
                    <a:pt x="111057" y="96301"/>
                    <a:pt x="121089" y="96868"/>
                    <a:pt x="125046" y="96868"/>
                  </a:cubicBezTo>
                  <a:cubicBezTo>
                    <a:pt x="125893" y="96868"/>
                    <a:pt x="128013" y="96868"/>
                    <a:pt x="128013" y="93751"/>
                  </a:cubicBezTo>
                  <a:cubicBezTo>
                    <a:pt x="128013" y="91767"/>
                    <a:pt x="126317" y="91767"/>
                    <a:pt x="123491" y="91767"/>
                  </a:cubicBezTo>
                  <a:cubicBezTo>
                    <a:pt x="123350" y="91767"/>
                    <a:pt x="120666" y="91767"/>
                    <a:pt x="118122" y="91483"/>
                  </a:cubicBezTo>
                  <a:cubicBezTo>
                    <a:pt x="114872" y="91200"/>
                    <a:pt x="114872" y="90775"/>
                    <a:pt x="114872" y="89358"/>
                  </a:cubicBezTo>
                  <a:cubicBezTo>
                    <a:pt x="114872" y="88507"/>
                    <a:pt x="115296" y="87090"/>
                    <a:pt x="115438" y="86240"/>
                  </a:cubicBezTo>
                  <a:lnTo>
                    <a:pt x="134089" y="11560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形状 346">
              <a:extLst>
                <a:ext uri="{FF2B5EF4-FFF2-40B4-BE49-F238E27FC236}">
                  <a16:creationId xmlns:a16="http://schemas.microsoft.com/office/drawing/2014/main" id="{34430E23-3E73-51EC-14E8-1AD9EDE3AC8E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6899762" y="5254687"/>
              <a:ext cx="50260" cy="67412"/>
            </a:xfrm>
            <a:custGeom>
              <a:avLst/>
              <a:gdLst>
                <a:gd name="connsiteX0" fmla="*/ 50551 w 50260"/>
                <a:gd name="connsiteY0" fmla="*/ 47955 h 67412"/>
                <a:gd name="connsiteX1" fmla="*/ 46312 w 50260"/>
                <a:gd name="connsiteY1" fmla="*/ 47955 h 67412"/>
                <a:gd name="connsiteX2" fmla="*/ 43385 w 50260"/>
                <a:gd name="connsiteY2" fmla="*/ 57166 h 67412"/>
                <a:gd name="connsiteX3" fmla="*/ 32586 w 50260"/>
                <a:gd name="connsiteY3" fmla="*/ 57774 h 67412"/>
                <a:gd name="connsiteX4" fmla="*/ 12805 w 50260"/>
                <a:gd name="connsiteY4" fmla="*/ 57774 h 67412"/>
                <a:gd name="connsiteX5" fmla="*/ 32990 w 50260"/>
                <a:gd name="connsiteY5" fmla="*/ 43097 h 67412"/>
                <a:gd name="connsiteX6" fmla="*/ 50551 w 50260"/>
                <a:gd name="connsiteY6" fmla="*/ 20221 h 67412"/>
                <a:gd name="connsiteX7" fmla="*/ 23907 w 50260"/>
                <a:gd name="connsiteY7" fmla="*/ 78 h 67412"/>
                <a:gd name="connsiteX8" fmla="*/ 290 w 50260"/>
                <a:gd name="connsiteY8" fmla="*/ 17893 h 67412"/>
                <a:gd name="connsiteX9" fmla="*/ 6144 w 50260"/>
                <a:gd name="connsiteY9" fmla="*/ 24067 h 67412"/>
                <a:gd name="connsiteX10" fmla="*/ 12098 w 50260"/>
                <a:gd name="connsiteY10" fmla="*/ 18095 h 67412"/>
                <a:gd name="connsiteX11" fmla="*/ 6346 w 50260"/>
                <a:gd name="connsiteY11" fmla="*/ 12123 h 67412"/>
                <a:gd name="connsiteX12" fmla="*/ 21787 w 50260"/>
                <a:gd name="connsiteY12" fmla="*/ 4532 h 67412"/>
                <a:gd name="connsiteX13" fmla="*/ 39752 w 50260"/>
                <a:gd name="connsiteY13" fmla="*/ 20322 h 67412"/>
                <a:gd name="connsiteX14" fmla="*/ 26127 w 50260"/>
                <a:gd name="connsiteY14" fmla="*/ 41882 h 67412"/>
                <a:gd name="connsiteX15" fmla="*/ 1501 w 50260"/>
                <a:gd name="connsiteY15" fmla="*/ 62835 h 67412"/>
                <a:gd name="connsiteX16" fmla="*/ 290 w 50260"/>
                <a:gd name="connsiteY16" fmla="*/ 64454 h 67412"/>
                <a:gd name="connsiteX17" fmla="*/ 290 w 50260"/>
                <a:gd name="connsiteY17" fmla="*/ 67491 h 67412"/>
                <a:gd name="connsiteX18" fmla="*/ 47220 w 50260"/>
                <a:gd name="connsiteY18" fmla="*/ 67491 h 67412"/>
                <a:gd name="connsiteX19" fmla="*/ 50551 w 50260"/>
                <a:gd name="connsiteY19" fmla="*/ 47955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260" h="67412">
                  <a:moveTo>
                    <a:pt x="50551" y="47955"/>
                  </a:moveTo>
                  <a:lnTo>
                    <a:pt x="46312" y="47955"/>
                  </a:lnTo>
                  <a:cubicBezTo>
                    <a:pt x="46009" y="49879"/>
                    <a:pt x="45000" y="56154"/>
                    <a:pt x="43385" y="57166"/>
                  </a:cubicBezTo>
                  <a:cubicBezTo>
                    <a:pt x="42578" y="57774"/>
                    <a:pt x="34100" y="57774"/>
                    <a:pt x="32586" y="57774"/>
                  </a:cubicBezTo>
                  <a:lnTo>
                    <a:pt x="12805" y="57774"/>
                  </a:lnTo>
                  <a:cubicBezTo>
                    <a:pt x="19466" y="52814"/>
                    <a:pt x="26934" y="47146"/>
                    <a:pt x="32990" y="43097"/>
                  </a:cubicBezTo>
                  <a:cubicBezTo>
                    <a:pt x="42073" y="36821"/>
                    <a:pt x="50551" y="30950"/>
                    <a:pt x="50551" y="20221"/>
                  </a:cubicBezTo>
                  <a:cubicBezTo>
                    <a:pt x="50551" y="7265"/>
                    <a:pt x="38339" y="78"/>
                    <a:pt x="23907" y="78"/>
                  </a:cubicBezTo>
                  <a:cubicBezTo>
                    <a:pt x="10282" y="78"/>
                    <a:pt x="290" y="7973"/>
                    <a:pt x="290" y="17893"/>
                  </a:cubicBezTo>
                  <a:cubicBezTo>
                    <a:pt x="290" y="23156"/>
                    <a:pt x="4731" y="24067"/>
                    <a:pt x="6144" y="24067"/>
                  </a:cubicBezTo>
                  <a:cubicBezTo>
                    <a:pt x="8869" y="24067"/>
                    <a:pt x="12098" y="22245"/>
                    <a:pt x="12098" y="18095"/>
                  </a:cubicBezTo>
                  <a:cubicBezTo>
                    <a:pt x="12098" y="14451"/>
                    <a:pt x="9474" y="12427"/>
                    <a:pt x="6346" y="12123"/>
                  </a:cubicBezTo>
                  <a:cubicBezTo>
                    <a:pt x="9172" y="7568"/>
                    <a:pt x="15025" y="4532"/>
                    <a:pt x="21787" y="4532"/>
                  </a:cubicBezTo>
                  <a:cubicBezTo>
                    <a:pt x="31577" y="4532"/>
                    <a:pt x="39752" y="10403"/>
                    <a:pt x="39752" y="20322"/>
                  </a:cubicBezTo>
                  <a:cubicBezTo>
                    <a:pt x="39752" y="28825"/>
                    <a:pt x="33898" y="35303"/>
                    <a:pt x="26127" y="41882"/>
                  </a:cubicBezTo>
                  <a:lnTo>
                    <a:pt x="1501" y="62835"/>
                  </a:lnTo>
                  <a:cubicBezTo>
                    <a:pt x="492" y="63746"/>
                    <a:pt x="391" y="63746"/>
                    <a:pt x="290" y="64454"/>
                  </a:cubicBezTo>
                  <a:lnTo>
                    <a:pt x="290" y="67491"/>
                  </a:lnTo>
                  <a:lnTo>
                    <a:pt x="47220" y="67491"/>
                  </a:lnTo>
                  <a:lnTo>
                    <a:pt x="50551" y="47955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形状 347">
              <a:extLst>
                <a:ext uri="{FF2B5EF4-FFF2-40B4-BE49-F238E27FC236}">
                  <a16:creationId xmlns:a16="http://schemas.microsoft.com/office/drawing/2014/main" id="{61BB1198-71E8-A130-65E4-31096632AB0A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6887637" y="5354546"/>
              <a:ext cx="84777" cy="69133"/>
            </a:xfrm>
            <a:custGeom>
              <a:avLst/>
              <a:gdLst>
                <a:gd name="connsiteX0" fmla="*/ 13107 w 84777"/>
                <a:gd name="connsiteY0" fmla="*/ 60815 h 69133"/>
                <a:gd name="connsiteX1" fmla="*/ 4528 w 84777"/>
                <a:gd name="connsiteY1" fmla="*/ 64662 h 69133"/>
                <a:gd name="connsiteX2" fmla="*/ 289 w 84777"/>
                <a:gd name="connsiteY2" fmla="*/ 67496 h 69133"/>
                <a:gd name="connsiteX3" fmla="*/ 3620 w 84777"/>
                <a:gd name="connsiteY3" fmla="*/ 69217 h 69133"/>
                <a:gd name="connsiteX4" fmla="*/ 47522 w 84777"/>
                <a:gd name="connsiteY4" fmla="*/ 69217 h 69133"/>
                <a:gd name="connsiteX5" fmla="*/ 80424 w 84777"/>
                <a:gd name="connsiteY5" fmla="*/ 47758 h 69133"/>
                <a:gd name="connsiteX6" fmla="*/ 60845 w 84777"/>
                <a:gd name="connsiteY6" fmla="*/ 32980 h 69133"/>
                <a:gd name="connsiteX7" fmla="*/ 85067 w 84777"/>
                <a:gd name="connsiteY7" fmla="*/ 14861 h 69133"/>
                <a:gd name="connsiteX8" fmla="*/ 61349 w 84777"/>
                <a:gd name="connsiteY8" fmla="*/ 83 h 69133"/>
                <a:gd name="connsiteX9" fmla="*/ 19970 w 84777"/>
                <a:gd name="connsiteY9" fmla="*/ 83 h 69133"/>
                <a:gd name="connsiteX10" fmla="*/ 16437 w 84777"/>
                <a:gd name="connsiteY10" fmla="*/ 2917 h 69133"/>
                <a:gd name="connsiteX11" fmla="*/ 20172 w 84777"/>
                <a:gd name="connsiteY11" fmla="*/ 4638 h 69133"/>
                <a:gd name="connsiteX12" fmla="*/ 26631 w 84777"/>
                <a:gd name="connsiteY12" fmla="*/ 5245 h 69133"/>
                <a:gd name="connsiteX13" fmla="*/ 26328 w 84777"/>
                <a:gd name="connsiteY13" fmla="*/ 7776 h 69133"/>
                <a:gd name="connsiteX14" fmla="*/ 13107 w 84777"/>
                <a:gd name="connsiteY14" fmla="*/ 60815 h 69133"/>
                <a:gd name="connsiteX15" fmla="*/ 30163 w 84777"/>
                <a:gd name="connsiteY15" fmla="*/ 31563 h 69133"/>
                <a:gd name="connsiteX16" fmla="*/ 36017 w 84777"/>
                <a:gd name="connsiteY16" fmla="*/ 7978 h 69133"/>
                <a:gd name="connsiteX17" fmla="*/ 41063 w 84777"/>
                <a:gd name="connsiteY17" fmla="*/ 4638 h 69133"/>
                <a:gd name="connsiteX18" fmla="*/ 59533 w 84777"/>
                <a:gd name="connsiteY18" fmla="*/ 4638 h 69133"/>
                <a:gd name="connsiteX19" fmla="*/ 74268 w 84777"/>
                <a:gd name="connsiteY19" fmla="*/ 15165 h 69133"/>
                <a:gd name="connsiteX20" fmla="*/ 49238 w 84777"/>
                <a:gd name="connsiteY20" fmla="*/ 31563 h 69133"/>
                <a:gd name="connsiteX21" fmla="*/ 30163 w 84777"/>
                <a:gd name="connsiteY21" fmla="*/ 31563 h 69133"/>
                <a:gd name="connsiteX22" fmla="*/ 25319 w 84777"/>
                <a:gd name="connsiteY22" fmla="*/ 64662 h 69133"/>
                <a:gd name="connsiteX23" fmla="*/ 22089 w 84777"/>
                <a:gd name="connsiteY23" fmla="*/ 64459 h 69133"/>
                <a:gd name="connsiteX24" fmla="*/ 22392 w 84777"/>
                <a:gd name="connsiteY24" fmla="*/ 62637 h 69133"/>
                <a:gd name="connsiteX25" fmla="*/ 29255 w 84777"/>
                <a:gd name="connsiteY25" fmla="*/ 35004 h 69133"/>
                <a:gd name="connsiteX26" fmla="*/ 53881 w 84777"/>
                <a:gd name="connsiteY26" fmla="*/ 35004 h 69133"/>
                <a:gd name="connsiteX27" fmla="*/ 69322 w 84777"/>
                <a:gd name="connsiteY27" fmla="*/ 47353 h 69133"/>
                <a:gd name="connsiteX28" fmla="*/ 44797 w 84777"/>
                <a:gd name="connsiteY28" fmla="*/ 64662 h 69133"/>
                <a:gd name="connsiteX29" fmla="*/ 25319 w 84777"/>
                <a:gd name="connsiteY29" fmla="*/ 64662 h 6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4777" h="69133">
                  <a:moveTo>
                    <a:pt x="13107" y="60815"/>
                  </a:moveTo>
                  <a:cubicBezTo>
                    <a:pt x="12300" y="63852"/>
                    <a:pt x="12199" y="64662"/>
                    <a:pt x="4528" y="64662"/>
                  </a:cubicBezTo>
                  <a:cubicBezTo>
                    <a:pt x="1904" y="64662"/>
                    <a:pt x="289" y="64662"/>
                    <a:pt x="289" y="67496"/>
                  </a:cubicBezTo>
                  <a:cubicBezTo>
                    <a:pt x="289" y="69217"/>
                    <a:pt x="1904" y="69217"/>
                    <a:pt x="3620" y="69217"/>
                  </a:cubicBezTo>
                  <a:lnTo>
                    <a:pt x="47522" y="69217"/>
                  </a:lnTo>
                  <a:cubicBezTo>
                    <a:pt x="65689" y="69217"/>
                    <a:pt x="80424" y="57880"/>
                    <a:pt x="80424" y="47758"/>
                  </a:cubicBezTo>
                  <a:cubicBezTo>
                    <a:pt x="80424" y="41482"/>
                    <a:pt x="74570" y="34701"/>
                    <a:pt x="60845" y="32980"/>
                  </a:cubicBezTo>
                  <a:cubicBezTo>
                    <a:pt x="70836" y="31664"/>
                    <a:pt x="85067" y="24983"/>
                    <a:pt x="85067" y="14861"/>
                  </a:cubicBezTo>
                  <a:cubicBezTo>
                    <a:pt x="85067" y="6359"/>
                    <a:pt x="75075" y="83"/>
                    <a:pt x="61349" y="83"/>
                  </a:cubicBezTo>
                  <a:lnTo>
                    <a:pt x="19970" y="83"/>
                  </a:lnTo>
                  <a:cubicBezTo>
                    <a:pt x="18052" y="83"/>
                    <a:pt x="16437" y="83"/>
                    <a:pt x="16437" y="2917"/>
                  </a:cubicBezTo>
                  <a:cubicBezTo>
                    <a:pt x="16437" y="4638"/>
                    <a:pt x="17749" y="4638"/>
                    <a:pt x="20172" y="4638"/>
                  </a:cubicBezTo>
                  <a:cubicBezTo>
                    <a:pt x="21181" y="4638"/>
                    <a:pt x="24511" y="4638"/>
                    <a:pt x="26631" y="5245"/>
                  </a:cubicBezTo>
                  <a:cubicBezTo>
                    <a:pt x="26631" y="6460"/>
                    <a:pt x="26631" y="6662"/>
                    <a:pt x="26328" y="7776"/>
                  </a:cubicBezTo>
                  <a:lnTo>
                    <a:pt x="13107" y="60815"/>
                  </a:lnTo>
                  <a:close/>
                  <a:moveTo>
                    <a:pt x="30163" y="31563"/>
                  </a:moveTo>
                  <a:lnTo>
                    <a:pt x="36017" y="7978"/>
                  </a:lnTo>
                  <a:cubicBezTo>
                    <a:pt x="36824" y="4841"/>
                    <a:pt x="36824" y="4638"/>
                    <a:pt x="41063" y="4638"/>
                  </a:cubicBezTo>
                  <a:lnTo>
                    <a:pt x="59533" y="4638"/>
                  </a:lnTo>
                  <a:cubicBezTo>
                    <a:pt x="69524" y="4638"/>
                    <a:pt x="74268" y="9800"/>
                    <a:pt x="74268" y="15165"/>
                  </a:cubicBezTo>
                  <a:cubicBezTo>
                    <a:pt x="74268" y="23364"/>
                    <a:pt x="63368" y="31563"/>
                    <a:pt x="49238" y="31563"/>
                  </a:cubicBezTo>
                  <a:lnTo>
                    <a:pt x="30163" y="31563"/>
                  </a:lnTo>
                  <a:close/>
                  <a:moveTo>
                    <a:pt x="25319" y="64662"/>
                  </a:moveTo>
                  <a:cubicBezTo>
                    <a:pt x="24511" y="64662"/>
                    <a:pt x="23099" y="64662"/>
                    <a:pt x="22089" y="64459"/>
                  </a:cubicBezTo>
                  <a:cubicBezTo>
                    <a:pt x="22190" y="63650"/>
                    <a:pt x="22190" y="63447"/>
                    <a:pt x="22392" y="62637"/>
                  </a:cubicBezTo>
                  <a:lnTo>
                    <a:pt x="29255" y="35004"/>
                  </a:lnTo>
                  <a:lnTo>
                    <a:pt x="53881" y="35004"/>
                  </a:lnTo>
                  <a:cubicBezTo>
                    <a:pt x="64175" y="35004"/>
                    <a:pt x="69322" y="40976"/>
                    <a:pt x="69322" y="47353"/>
                  </a:cubicBezTo>
                  <a:cubicBezTo>
                    <a:pt x="69322" y="57171"/>
                    <a:pt x="57312" y="64662"/>
                    <a:pt x="44797" y="64662"/>
                  </a:cubicBezTo>
                  <a:lnTo>
                    <a:pt x="25319" y="64662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形状 348">
              <a:extLst>
                <a:ext uri="{FF2B5EF4-FFF2-40B4-BE49-F238E27FC236}">
                  <a16:creationId xmlns:a16="http://schemas.microsoft.com/office/drawing/2014/main" id="{4F4D6DCF-38A1-C478-09EC-32F0B6F7DDE4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7004922" y="5276911"/>
              <a:ext cx="36595" cy="141566"/>
            </a:xfrm>
            <a:custGeom>
              <a:avLst/>
              <a:gdLst>
                <a:gd name="connsiteX0" fmla="*/ 2980 w 36595"/>
                <a:gd name="connsiteY0" fmla="*/ 81 h 141566"/>
                <a:gd name="connsiteX1" fmla="*/ 295 w 36595"/>
                <a:gd name="connsiteY1" fmla="*/ 1782 h 141566"/>
                <a:gd name="connsiteX2" fmla="*/ 1567 w 36595"/>
                <a:gd name="connsiteY2" fmla="*/ 3907 h 141566"/>
                <a:gd name="connsiteX3" fmla="*/ 27283 w 36595"/>
                <a:gd name="connsiteY3" fmla="*/ 70794 h 141566"/>
                <a:gd name="connsiteX4" fmla="*/ 2839 w 36595"/>
                <a:gd name="connsiteY4" fmla="*/ 136688 h 141566"/>
                <a:gd name="connsiteX5" fmla="*/ 295 w 36595"/>
                <a:gd name="connsiteY5" fmla="*/ 139948 h 141566"/>
                <a:gd name="connsiteX6" fmla="*/ 2132 w 36595"/>
                <a:gd name="connsiteY6" fmla="*/ 141648 h 141566"/>
                <a:gd name="connsiteX7" fmla="*/ 26576 w 36595"/>
                <a:gd name="connsiteY7" fmla="*/ 114582 h 141566"/>
                <a:gd name="connsiteX8" fmla="*/ 36891 w 36595"/>
                <a:gd name="connsiteY8" fmla="*/ 70935 h 141566"/>
                <a:gd name="connsiteX9" fmla="*/ 2980 w 36595"/>
                <a:gd name="connsiteY9" fmla="*/ 81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95" h="141566">
                  <a:moveTo>
                    <a:pt x="2980" y="81"/>
                  </a:moveTo>
                  <a:cubicBezTo>
                    <a:pt x="1991" y="81"/>
                    <a:pt x="295" y="81"/>
                    <a:pt x="295" y="1782"/>
                  </a:cubicBezTo>
                  <a:cubicBezTo>
                    <a:pt x="295" y="2490"/>
                    <a:pt x="719" y="2915"/>
                    <a:pt x="1567" y="3907"/>
                  </a:cubicBezTo>
                  <a:cubicBezTo>
                    <a:pt x="13718" y="15102"/>
                    <a:pt x="27283" y="34233"/>
                    <a:pt x="27283" y="70794"/>
                  </a:cubicBezTo>
                  <a:cubicBezTo>
                    <a:pt x="27283" y="100411"/>
                    <a:pt x="18099" y="122801"/>
                    <a:pt x="2839" y="136688"/>
                  </a:cubicBezTo>
                  <a:cubicBezTo>
                    <a:pt x="437" y="139097"/>
                    <a:pt x="295" y="139239"/>
                    <a:pt x="295" y="139948"/>
                  </a:cubicBezTo>
                  <a:cubicBezTo>
                    <a:pt x="295" y="140656"/>
                    <a:pt x="719" y="141648"/>
                    <a:pt x="2132" y="141648"/>
                  </a:cubicBezTo>
                  <a:cubicBezTo>
                    <a:pt x="3828" y="141648"/>
                    <a:pt x="17251" y="132295"/>
                    <a:pt x="26576" y="114582"/>
                  </a:cubicBezTo>
                  <a:cubicBezTo>
                    <a:pt x="32793" y="102820"/>
                    <a:pt x="36891" y="87515"/>
                    <a:pt x="36891" y="70935"/>
                  </a:cubicBezTo>
                  <a:cubicBezTo>
                    <a:pt x="36891" y="50955"/>
                    <a:pt x="30956" y="19920"/>
                    <a:pt x="2980" y="81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形状 349">
              <a:extLst>
                <a:ext uri="{FF2B5EF4-FFF2-40B4-BE49-F238E27FC236}">
                  <a16:creationId xmlns:a16="http://schemas.microsoft.com/office/drawing/2014/main" id="{34826248-4794-5BF3-5A19-2AB88C94548F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6389005" y="5431777"/>
              <a:ext cx="668963" cy="8097"/>
            </a:xfrm>
            <a:custGeom>
              <a:avLst/>
              <a:gdLst>
                <a:gd name="connsiteX0" fmla="*/ 0 w 668963"/>
                <a:gd name="connsiteY0" fmla="*/ 0 h 8097"/>
                <a:gd name="connsiteX1" fmla="*/ 668963 w 668963"/>
                <a:gd name="connsiteY1" fmla="*/ 0 h 8097"/>
                <a:gd name="connsiteX2" fmla="*/ 668963 w 668963"/>
                <a:gd name="connsiteY2" fmla="*/ 8097 h 8097"/>
                <a:gd name="connsiteX3" fmla="*/ 0 w 668963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8963" h="8097">
                  <a:moveTo>
                    <a:pt x="0" y="0"/>
                  </a:moveTo>
                  <a:lnTo>
                    <a:pt x="668963" y="0"/>
                  </a:lnTo>
                  <a:lnTo>
                    <a:pt x="668963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形状 350">
              <a:extLst>
                <a:ext uri="{FF2B5EF4-FFF2-40B4-BE49-F238E27FC236}">
                  <a16:creationId xmlns:a16="http://schemas.microsoft.com/office/drawing/2014/main" id="{9A95955E-DBED-9E08-D1F8-3EC7BB97D24D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6630236" y="5454793"/>
              <a:ext cx="122644" cy="141708"/>
            </a:xfrm>
            <a:custGeom>
              <a:avLst/>
              <a:gdLst>
                <a:gd name="connsiteX0" fmla="*/ 49589 w 122644"/>
                <a:gd name="connsiteY0" fmla="*/ 126347 h 141708"/>
                <a:gd name="connsiteX1" fmla="*/ 21895 w 122644"/>
                <a:gd name="connsiteY1" fmla="*/ 71223 h 141708"/>
                <a:gd name="connsiteX2" fmla="*/ 19634 w 122644"/>
                <a:gd name="connsiteY2" fmla="*/ 68955 h 141708"/>
                <a:gd name="connsiteX3" fmla="*/ 17373 w 122644"/>
                <a:gd name="connsiteY3" fmla="*/ 70089 h 141708"/>
                <a:gd name="connsiteX4" fmla="*/ 2255 w 122644"/>
                <a:gd name="connsiteY4" fmla="*/ 80150 h 141708"/>
                <a:gd name="connsiteX5" fmla="*/ 277 w 122644"/>
                <a:gd name="connsiteY5" fmla="*/ 82559 h 141708"/>
                <a:gd name="connsiteX6" fmla="*/ 2255 w 122644"/>
                <a:gd name="connsiteY6" fmla="*/ 84543 h 141708"/>
                <a:gd name="connsiteX7" fmla="*/ 4939 w 122644"/>
                <a:gd name="connsiteY7" fmla="*/ 83268 h 141708"/>
                <a:gd name="connsiteX8" fmla="*/ 12287 w 122644"/>
                <a:gd name="connsiteY8" fmla="*/ 78166 h 141708"/>
                <a:gd name="connsiteX9" fmla="*/ 43230 w 122644"/>
                <a:gd name="connsiteY9" fmla="*/ 139385 h 141708"/>
                <a:gd name="connsiteX10" fmla="*/ 46480 w 122644"/>
                <a:gd name="connsiteY10" fmla="*/ 141794 h 141708"/>
                <a:gd name="connsiteX11" fmla="*/ 50719 w 122644"/>
                <a:gd name="connsiteY11" fmla="*/ 139101 h 141708"/>
                <a:gd name="connsiteX12" fmla="*/ 121791 w 122644"/>
                <a:gd name="connsiteY12" fmla="*/ 6462 h 141708"/>
                <a:gd name="connsiteX13" fmla="*/ 122921 w 122644"/>
                <a:gd name="connsiteY13" fmla="*/ 3628 h 141708"/>
                <a:gd name="connsiteX14" fmla="*/ 119530 w 122644"/>
                <a:gd name="connsiteY14" fmla="*/ 85 h 141708"/>
                <a:gd name="connsiteX15" fmla="*/ 115856 w 122644"/>
                <a:gd name="connsiteY15" fmla="*/ 3061 h 141708"/>
                <a:gd name="connsiteX16" fmla="*/ 49589 w 122644"/>
                <a:gd name="connsiteY16" fmla="*/ 126347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644" h="141708">
                  <a:moveTo>
                    <a:pt x="49589" y="126347"/>
                  </a:moveTo>
                  <a:lnTo>
                    <a:pt x="21895" y="71223"/>
                  </a:lnTo>
                  <a:cubicBezTo>
                    <a:pt x="21188" y="69806"/>
                    <a:pt x="20764" y="68955"/>
                    <a:pt x="19634" y="68955"/>
                  </a:cubicBezTo>
                  <a:cubicBezTo>
                    <a:pt x="19069" y="68955"/>
                    <a:pt x="18786" y="68955"/>
                    <a:pt x="17373" y="70089"/>
                  </a:cubicBezTo>
                  <a:lnTo>
                    <a:pt x="2255" y="80150"/>
                  </a:lnTo>
                  <a:cubicBezTo>
                    <a:pt x="277" y="81426"/>
                    <a:pt x="277" y="82134"/>
                    <a:pt x="277" y="82559"/>
                  </a:cubicBezTo>
                  <a:cubicBezTo>
                    <a:pt x="277" y="83410"/>
                    <a:pt x="983" y="84543"/>
                    <a:pt x="2255" y="84543"/>
                  </a:cubicBezTo>
                  <a:cubicBezTo>
                    <a:pt x="2820" y="84543"/>
                    <a:pt x="3103" y="84543"/>
                    <a:pt x="4939" y="83268"/>
                  </a:cubicBezTo>
                  <a:cubicBezTo>
                    <a:pt x="6494" y="82134"/>
                    <a:pt x="10591" y="79300"/>
                    <a:pt x="12287" y="78166"/>
                  </a:cubicBezTo>
                  <a:lnTo>
                    <a:pt x="43230" y="139385"/>
                  </a:lnTo>
                  <a:cubicBezTo>
                    <a:pt x="44220" y="141510"/>
                    <a:pt x="44502" y="141794"/>
                    <a:pt x="46480" y="141794"/>
                  </a:cubicBezTo>
                  <a:cubicBezTo>
                    <a:pt x="47752" y="141794"/>
                    <a:pt x="49306" y="141794"/>
                    <a:pt x="50719" y="139101"/>
                  </a:cubicBezTo>
                  <a:lnTo>
                    <a:pt x="121791" y="6462"/>
                  </a:lnTo>
                  <a:cubicBezTo>
                    <a:pt x="122921" y="4620"/>
                    <a:pt x="122921" y="4336"/>
                    <a:pt x="122921" y="3628"/>
                  </a:cubicBezTo>
                  <a:cubicBezTo>
                    <a:pt x="122921" y="1360"/>
                    <a:pt x="121084" y="85"/>
                    <a:pt x="119530" y="85"/>
                  </a:cubicBezTo>
                  <a:cubicBezTo>
                    <a:pt x="117411" y="85"/>
                    <a:pt x="116704" y="1360"/>
                    <a:pt x="115856" y="3061"/>
                  </a:cubicBezTo>
                  <a:lnTo>
                    <a:pt x="49589" y="12634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形状 351">
              <a:extLst>
                <a:ext uri="{FF2B5EF4-FFF2-40B4-BE49-F238E27FC236}">
                  <a16:creationId xmlns:a16="http://schemas.microsoft.com/office/drawing/2014/main" id="{06D53FE1-D85E-7413-2C8B-160F1DC1E388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6749559" y="5454854"/>
              <a:ext cx="80460" cy="6882"/>
            </a:xfrm>
            <a:custGeom>
              <a:avLst/>
              <a:gdLst>
                <a:gd name="connsiteX0" fmla="*/ 0 w 80460"/>
                <a:gd name="connsiteY0" fmla="*/ 0 h 6882"/>
                <a:gd name="connsiteX1" fmla="*/ 80460 w 80460"/>
                <a:gd name="connsiteY1" fmla="*/ 0 h 6882"/>
                <a:gd name="connsiteX2" fmla="*/ 80460 w 80460"/>
                <a:gd name="connsiteY2" fmla="*/ 6883 h 6882"/>
                <a:gd name="connsiteX3" fmla="*/ 0 w 80460"/>
                <a:gd name="connsiteY3" fmla="*/ 6883 h 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60" h="6882">
                  <a:moveTo>
                    <a:pt x="0" y="0"/>
                  </a:moveTo>
                  <a:lnTo>
                    <a:pt x="80460" y="0"/>
                  </a:lnTo>
                  <a:lnTo>
                    <a:pt x="80460" y="6883"/>
                  </a:lnTo>
                  <a:lnTo>
                    <a:pt x="0" y="688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形状 352">
              <a:extLst>
                <a:ext uri="{FF2B5EF4-FFF2-40B4-BE49-F238E27FC236}">
                  <a16:creationId xmlns:a16="http://schemas.microsoft.com/office/drawing/2014/main" id="{3FCF18E4-2742-FF49-4BB3-B585CB3A5022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6759450" y="5483318"/>
              <a:ext cx="67115" cy="98629"/>
            </a:xfrm>
            <a:custGeom>
              <a:avLst/>
              <a:gdLst>
                <a:gd name="connsiteX0" fmla="*/ 65986 w 67115"/>
                <a:gd name="connsiteY0" fmla="*/ 10294 h 98629"/>
                <a:gd name="connsiteX1" fmla="*/ 67399 w 67115"/>
                <a:gd name="connsiteY1" fmla="*/ 4625 h 98629"/>
                <a:gd name="connsiteX2" fmla="*/ 30379 w 67115"/>
                <a:gd name="connsiteY2" fmla="*/ 4625 h 98629"/>
                <a:gd name="connsiteX3" fmla="*/ 18086 w 67115"/>
                <a:gd name="connsiteY3" fmla="*/ 4059 h 98629"/>
                <a:gd name="connsiteX4" fmla="*/ 10033 w 67115"/>
                <a:gd name="connsiteY4" fmla="*/ 91 h 98629"/>
                <a:gd name="connsiteX5" fmla="*/ 5229 w 67115"/>
                <a:gd name="connsiteY5" fmla="*/ 91 h 98629"/>
                <a:gd name="connsiteX6" fmla="*/ 283 w 67115"/>
                <a:gd name="connsiteY6" fmla="*/ 30416 h 98629"/>
                <a:gd name="connsiteX7" fmla="*/ 5087 w 67115"/>
                <a:gd name="connsiteY7" fmla="*/ 30416 h 98629"/>
                <a:gd name="connsiteX8" fmla="*/ 9044 w 67115"/>
                <a:gd name="connsiteY8" fmla="*/ 17521 h 98629"/>
                <a:gd name="connsiteX9" fmla="*/ 23738 w 67115"/>
                <a:gd name="connsiteY9" fmla="*/ 16671 h 98629"/>
                <a:gd name="connsiteX10" fmla="*/ 54541 w 67115"/>
                <a:gd name="connsiteY10" fmla="*/ 16671 h 98629"/>
                <a:gd name="connsiteX11" fmla="*/ 39846 w 67115"/>
                <a:gd name="connsiteY11" fmla="*/ 35376 h 98629"/>
                <a:gd name="connsiteX12" fmla="*/ 19641 w 67115"/>
                <a:gd name="connsiteY12" fmla="*/ 90643 h 98629"/>
                <a:gd name="connsiteX13" fmla="*/ 26282 w 67115"/>
                <a:gd name="connsiteY13" fmla="*/ 98720 h 98629"/>
                <a:gd name="connsiteX14" fmla="*/ 33064 w 67115"/>
                <a:gd name="connsiteY14" fmla="*/ 90501 h 98629"/>
                <a:gd name="connsiteX15" fmla="*/ 33064 w 67115"/>
                <a:gd name="connsiteY15" fmla="*/ 84833 h 98629"/>
                <a:gd name="connsiteX16" fmla="*/ 44791 w 67115"/>
                <a:gd name="connsiteY16" fmla="*/ 37077 h 98629"/>
                <a:gd name="connsiteX17" fmla="*/ 65986 w 67115"/>
                <a:gd name="connsiteY17" fmla="*/ 10294 h 9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115" h="98629">
                  <a:moveTo>
                    <a:pt x="65986" y="10294"/>
                  </a:moveTo>
                  <a:cubicBezTo>
                    <a:pt x="67399" y="8593"/>
                    <a:pt x="67399" y="8310"/>
                    <a:pt x="67399" y="4625"/>
                  </a:cubicBezTo>
                  <a:lnTo>
                    <a:pt x="30379" y="4625"/>
                  </a:lnTo>
                  <a:cubicBezTo>
                    <a:pt x="24727" y="4625"/>
                    <a:pt x="23173" y="4484"/>
                    <a:pt x="18086" y="4059"/>
                  </a:cubicBezTo>
                  <a:cubicBezTo>
                    <a:pt x="10739" y="3492"/>
                    <a:pt x="10456" y="2500"/>
                    <a:pt x="10033" y="91"/>
                  </a:cubicBezTo>
                  <a:lnTo>
                    <a:pt x="5229" y="91"/>
                  </a:lnTo>
                  <a:lnTo>
                    <a:pt x="283" y="30416"/>
                  </a:lnTo>
                  <a:lnTo>
                    <a:pt x="5087" y="30416"/>
                  </a:lnTo>
                  <a:cubicBezTo>
                    <a:pt x="5370" y="28291"/>
                    <a:pt x="6783" y="18938"/>
                    <a:pt x="9044" y="17521"/>
                  </a:cubicBezTo>
                  <a:cubicBezTo>
                    <a:pt x="10174" y="16671"/>
                    <a:pt x="21619" y="16671"/>
                    <a:pt x="23738" y="16671"/>
                  </a:cubicBezTo>
                  <a:lnTo>
                    <a:pt x="54541" y="16671"/>
                  </a:lnTo>
                  <a:cubicBezTo>
                    <a:pt x="50019" y="22622"/>
                    <a:pt x="42813" y="31408"/>
                    <a:pt x="39846" y="35376"/>
                  </a:cubicBezTo>
                  <a:cubicBezTo>
                    <a:pt x="21336" y="59750"/>
                    <a:pt x="19641" y="82282"/>
                    <a:pt x="19641" y="90643"/>
                  </a:cubicBezTo>
                  <a:cubicBezTo>
                    <a:pt x="19641" y="92201"/>
                    <a:pt x="19641" y="98720"/>
                    <a:pt x="26282" y="98720"/>
                  </a:cubicBezTo>
                  <a:cubicBezTo>
                    <a:pt x="33064" y="98720"/>
                    <a:pt x="33064" y="92343"/>
                    <a:pt x="33064" y="90501"/>
                  </a:cubicBezTo>
                  <a:lnTo>
                    <a:pt x="33064" y="84833"/>
                  </a:lnTo>
                  <a:cubicBezTo>
                    <a:pt x="33064" y="57341"/>
                    <a:pt x="38716" y="44729"/>
                    <a:pt x="44791" y="37077"/>
                  </a:cubicBezTo>
                  <a:lnTo>
                    <a:pt x="65986" y="10294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形状 353">
              <a:extLst>
                <a:ext uri="{FF2B5EF4-FFF2-40B4-BE49-F238E27FC236}">
                  <a16:creationId xmlns:a16="http://schemas.microsoft.com/office/drawing/2014/main" id="{2C9F8200-08C8-2995-2DBF-E386DD6DCE77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7143799" y="5431777"/>
              <a:ext cx="123330" cy="8097"/>
            </a:xfrm>
            <a:custGeom>
              <a:avLst/>
              <a:gdLst>
                <a:gd name="connsiteX0" fmla="*/ 116568 w 123330"/>
                <a:gd name="connsiteY0" fmla="*/ 8184 h 8097"/>
                <a:gd name="connsiteX1" fmla="*/ 123633 w 123330"/>
                <a:gd name="connsiteY1" fmla="*/ 4135 h 8097"/>
                <a:gd name="connsiteX2" fmla="*/ 116568 w 123330"/>
                <a:gd name="connsiteY2" fmla="*/ 86 h 8097"/>
                <a:gd name="connsiteX3" fmla="*/ 7367 w 123330"/>
                <a:gd name="connsiteY3" fmla="*/ 86 h 8097"/>
                <a:gd name="connsiteX4" fmla="*/ 302 w 123330"/>
                <a:gd name="connsiteY4" fmla="*/ 4135 h 8097"/>
                <a:gd name="connsiteX5" fmla="*/ 7367 w 123330"/>
                <a:gd name="connsiteY5" fmla="*/ 8184 h 8097"/>
                <a:gd name="connsiteX6" fmla="*/ 116568 w 123330"/>
                <a:gd name="connsiteY6" fmla="*/ 8184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330" h="8097">
                  <a:moveTo>
                    <a:pt x="116568" y="8184"/>
                  </a:moveTo>
                  <a:cubicBezTo>
                    <a:pt x="119999" y="8184"/>
                    <a:pt x="123633" y="8184"/>
                    <a:pt x="123633" y="4135"/>
                  </a:cubicBezTo>
                  <a:cubicBezTo>
                    <a:pt x="123633" y="86"/>
                    <a:pt x="119999" y="86"/>
                    <a:pt x="116568" y="86"/>
                  </a:cubicBezTo>
                  <a:lnTo>
                    <a:pt x="7367" y="86"/>
                  </a:lnTo>
                  <a:cubicBezTo>
                    <a:pt x="3935" y="86"/>
                    <a:pt x="302" y="86"/>
                    <a:pt x="302" y="4135"/>
                  </a:cubicBezTo>
                  <a:cubicBezTo>
                    <a:pt x="302" y="8184"/>
                    <a:pt x="3935" y="8184"/>
                    <a:pt x="7367" y="8184"/>
                  </a:cubicBezTo>
                  <a:lnTo>
                    <a:pt x="116568" y="8184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形状 354">
              <a:extLst>
                <a:ext uri="{FF2B5EF4-FFF2-40B4-BE49-F238E27FC236}">
                  <a16:creationId xmlns:a16="http://schemas.microsoft.com/office/drawing/2014/main" id="{229818D4-AD49-DF0D-39CB-B0E3461C5EAA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7361312" y="5291466"/>
              <a:ext cx="107243" cy="99621"/>
            </a:xfrm>
            <a:custGeom>
              <a:avLst/>
              <a:gdLst>
                <a:gd name="connsiteX0" fmla="*/ 63048 w 107243"/>
                <a:gd name="connsiteY0" fmla="*/ 48546 h 99621"/>
                <a:gd name="connsiteX1" fmla="*/ 88481 w 107243"/>
                <a:gd name="connsiteY1" fmla="*/ 25731 h 99621"/>
                <a:gd name="connsiteX2" fmla="*/ 47930 w 107243"/>
                <a:gd name="connsiteY2" fmla="*/ 81 h 99621"/>
                <a:gd name="connsiteX3" fmla="*/ 313 w 107243"/>
                <a:gd name="connsiteY3" fmla="*/ 81 h 99621"/>
                <a:gd name="connsiteX4" fmla="*/ 313 w 107243"/>
                <a:gd name="connsiteY4" fmla="*/ 5183 h 99621"/>
                <a:gd name="connsiteX5" fmla="*/ 3704 w 107243"/>
                <a:gd name="connsiteY5" fmla="*/ 5183 h 99621"/>
                <a:gd name="connsiteX6" fmla="*/ 14866 w 107243"/>
                <a:gd name="connsiteY6" fmla="*/ 11560 h 99621"/>
                <a:gd name="connsiteX7" fmla="*/ 14866 w 107243"/>
                <a:gd name="connsiteY7" fmla="*/ 85390 h 99621"/>
                <a:gd name="connsiteX8" fmla="*/ 3704 w 107243"/>
                <a:gd name="connsiteY8" fmla="*/ 91767 h 99621"/>
                <a:gd name="connsiteX9" fmla="*/ 313 w 107243"/>
                <a:gd name="connsiteY9" fmla="*/ 91767 h 99621"/>
                <a:gd name="connsiteX10" fmla="*/ 313 w 107243"/>
                <a:gd name="connsiteY10" fmla="*/ 96868 h 99621"/>
                <a:gd name="connsiteX11" fmla="*/ 21225 w 107243"/>
                <a:gd name="connsiteY11" fmla="*/ 96302 h 99621"/>
                <a:gd name="connsiteX12" fmla="*/ 42278 w 107243"/>
                <a:gd name="connsiteY12" fmla="*/ 96868 h 99621"/>
                <a:gd name="connsiteX13" fmla="*/ 42278 w 107243"/>
                <a:gd name="connsiteY13" fmla="*/ 91767 h 99621"/>
                <a:gd name="connsiteX14" fmla="*/ 38887 w 107243"/>
                <a:gd name="connsiteY14" fmla="*/ 91767 h 99621"/>
                <a:gd name="connsiteX15" fmla="*/ 27724 w 107243"/>
                <a:gd name="connsiteY15" fmla="*/ 85390 h 99621"/>
                <a:gd name="connsiteX16" fmla="*/ 27724 w 107243"/>
                <a:gd name="connsiteY16" fmla="*/ 50388 h 99621"/>
                <a:gd name="connsiteX17" fmla="*/ 46517 w 107243"/>
                <a:gd name="connsiteY17" fmla="*/ 50388 h 99621"/>
                <a:gd name="connsiteX18" fmla="*/ 62624 w 107243"/>
                <a:gd name="connsiteY18" fmla="*/ 56198 h 99621"/>
                <a:gd name="connsiteX19" fmla="*/ 67570 w 107243"/>
                <a:gd name="connsiteY19" fmla="*/ 73628 h 99621"/>
                <a:gd name="connsiteX20" fmla="*/ 74069 w 107243"/>
                <a:gd name="connsiteY20" fmla="*/ 94034 h 99621"/>
                <a:gd name="connsiteX21" fmla="*/ 92438 w 107243"/>
                <a:gd name="connsiteY21" fmla="*/ 99703 h 99621"/>
                <a:gd name="connsiteX22" fmla="*/ 107556 w 107243"/>
                <a:gd name="connsiteY22" fmla="*/ 83973 h 99621"/>
                <a:gd name="connsiteX23" fmla="*/ 105154 w 107243"/>
                <a:gd name="connsiteY23" fmla="*/ 81280 h 99621"/>
                <a:gd name="connsiteX24" fmla="*/ 102752 w 107243"/>
                <a:gd name="connsiteY24" fmla="*/ 83973 h 99621"/>
                <a:gd name="connsiteX25" fmla="*/ 93003 w 107243"/>
                <a:gd name="connsiteY25" fmla="*/ 95735 h 99621"/>
                <a:gd name="connsiteX26" fmla="*/ 82123 w 107243"/>
                <a:gd name="connsiteY26" fmla="*/ 74478 h 99621"/>
                <a:gd name="connsiteX27" fmla="*/ 76047 w 107243"/>
                <a:gd name="connsiteY27" fmla="*/ 56198 h 99621"/>
                <a:gd name="connsiteX28" fmla="*/ 63048 w 107243"/>
                <a:gd name="connsiteY28" fmla="*/ 48546 h 99621"/>
                <a:gd name="connsiteX29" fmla="*/ 46093 w 107243"/>
                <a:gd name="connsiteY29" fmla="*/ 46420 h 99621"/>
                <a:gd name="connsiteX30" fmla="*/ 27724 w 107243"/>
                <a:gd name="connsiteY30" fmla="*/ 46420 h 99621"/>
                <a:gd name="connsiteX31" fmla="*/ 27724 w 107243"/>
                <a:gd name="connsiteY31" fmla="*/ 10710 h 99621"/>
                <a:gd name="connsiteX32" fmla="*/ 31539 w 107243"/>
                <a:gd name="connsiteY32" fmla="*/ 5325 h 99621"/>
                <a:gd name="connsiteX33" fmla="*/ 40441 w 107243"/>
                <a:gd name="connsiteY33" fmla="*/ 5183 h 99621"/>
                <a:gd name="connsiteX34" fmla="*/ 73363 w 107243"/>
                <a:gd name="connsiteY34" fmla="*/ 25731 h 99621"/>
                <a:gd name="connsiteX35" fmla="*/ 46093 w 107243"/>
                <a:gd name="connsiteY35" fmla="*/ 46420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243" h="99621">
                  <a:moveTo>
                    <a:pt x="63048" y="48546"/>
                  </a:moveTo>
                  <a:cubicBezTo>
                    <a:pt x="75765" y="45570"/>
                    <a:pt x="88481" y="37209"/>
                    <a:pt x="88481" y="25731"/>
                  </a:cubicBezTo>
                  <a:cubicBezTo>
                    <a:pt x="88481" y="11560"/>
                    <a:pt x="69830" y="81"/>
                    <a:pt x="47930" y="81"/>
                  </a:cubicBezTo>
                  <a:lnTo>
                    <a:pt x="313" y="81"/>
                  </a:lnTo>
                  <a:lnTo>
                    <a:pt x="313" y="5183"/>
                  </a:lnTo>
                  <a:lnTo>
                    <a:pt x="3704" y="5183"/>
                  </a:lnTo>
                  <a:cubicBezTo>
                    <a:pt x="14584" y="5183"/>
                    <a:pt x="14866" y="6600"/>
                    <a:pt x="14866" y="11560"/>
                  </a:cubicBezTo>
                  <a:lnTo>
                    <a:pt x="14866" y="85390"/>
                  </a:lnTo>
                  <a:cubicBezTo>
                    <a:pt x="14866" y="90208"/>
                    <a:pt x="14584" y="91767"/>
                    <a:pt x="3704" y="91767"/>
                  </a:cubicBezTo>
                  <a:lnTo>
                    <a:pt x="313" y="91767"/>
                  </a:lnTo>
                  <a:lnTo>
                    <a:pt x="313" y="96868"/>
                  </a:lnTo>
                  <a:cubicBezTo>
                    <a:pt x="454" y="96868"/>
                    <a:pt x="15432" y="96302"/>
                    <a:pt x="21225" y="96302"/>
                  </a:cubicBezTo>
                  <a:cubicBezTo>
                    <a:pt x="27159" y="96302"/>
                    <a:pt x="35213" y="96585"/>
                    <a:pt x="42278" y="96868"/>
                  </a:cubicBezTo>
                  <a:lnTo>
                    <a:pt x="42278" y="91767"/>
                  </a:lnTo>
                  <a:lnTo>
                    <a:pt x="38887" y="91767"/>
                  </a:lnTo>
                  <a:cubicBezTo>
                    <a:pt x="28007" y="91767"/>
                    <a:pt x="27724" y="90350"/>
                    <a:pt x="27724" y="85390"/>
                  </a:cubicBezTo>
                  <a:lnTo>
                    <a:pt x="27724" y="50388"/>
                  </a:lnTo>
                  <a:lnTo>
                    <a:pt x="46517" y="50388"/>
                  </a:lnTo>
                  <a:cubicBezTo>
                    <a:pt x="49060" y="50388"/>
                    <a:pt x="56407" y="50388"/>
                    <a:pt x="62624" y="56198"/>
                  </a:cubicBezTo>
                  <a:cubicBezTo>
                    <a:pt x="67570" y="60591"/>
                    <a:pt x="67570" y="64134"/>
                    <a:pt x="67570" y="73628"/>
                  </a:cubicBezTo>
                  <a:cubicBezTo>
                    <a:pt x="67570" y="82839"/>
                    <a:pt x="67570" y="88649"/>
                    <a:pt x="74069" y="94034"/>
                  </a:cubicBezTo>
                  <a:cubicBezTo>
                    <a:pt x="80145" y="98994"/>
                    <a:pt x="88481" y="99703"/>
                    <a:pt x="92438" y="99703"/>
                  </a:cubicBezTo>
                  <a:cubicBezTo>
                    <a:pt x="104448" y="99703"/>
                    <a:pt x="107556" y="88224"/>
                    <a:pt x="107556" y="83973"/>
                  </a:cubicBezTo>
                  <a:cubicBezTo>
                    <a:pt x="107556" y="82981"/>
                    <a:pt x="107556" y="81280"/>
                    <a:pt x="105154" y="81280"/>
                  </a:cubicBezTo>
                  <a:cubicBezTo>
                    <a:pt x="103035" y="81280"/>
                    <a:pt x="102893" y="82556"/>
                    <a:pt x="102752" y="83973"/>
                  </a:cubicBezTo>
                  <a:cubicBezTo>
                    <a:pt x="102046" y="92192"/>
                    <a:pt x="97383" y="95735"/>
                    <a:pt x="93003" y="95735"/>
                  </a:cubicBezTo>
                  <a:cubicBezTo>
                    <a:pt x="84949" y="95735"/>
                    <a:pt x="83819" y="87374"/>
                    <a:pt x="82123" y="74478"/>
                  </a:cubicBezTo>
                  <a:cubicBezTo>
                    <a:pt x="80569" y="63142"/>
                    <a:pt x="80145" y="60874"/>
                    <a:pt x="76047" y="56198"/>
                  </a:cubicBezTo>
                  <a:cubicBezTo>
                    <a:pt x="74634" y="54639"/>
                    <a:pt x="70678" y="50955"/>
                    <a:pt x="63048" y="48546"/>
                  </a:cubicBezTo>
                  <a:close/>
                  <a:moveTo>
                    <a:pt x="46093" y="46420"/>
                  </a:moveTo>
                  <a:lnTo>
                    <a:pt x="27724" y="46420"/>
                  </a:lnTo>
                  <a:lnTo>
                    <a:pt x="27724" y="10710"/>
                  </a:lnTo>
                  <a:cubicBezTo>
                    <a:pt x="27724" y="6742"/>
                    <a:pt x="27866" y="5750"/>
                    <a:pt x="31539" y="5325"/>
                  </a:cubicBezTo>
                  <a:cubicBezTo>
                    <a:pt x="32670" y="5183"/>
                    <a:pt x="37474" y="5183"/>
                    <a:pt x="40441" y="5183"/>
                  </a:cubicBezTo>
                  <a:cubicBezTo>
                    <a:pt x="54005" y="5183"/>
                    <a:pt x="73363" y="5183"/>
                    <a:pt x="73363" y="25731"/>
                  </a:cubicBezTo>
                  <a:cubicBezTo>
                    <a:pt x="73363" y="41602"/>
                    <a:pt x="61070" y="46420"/>
                    <a:pt x="46093" y="46420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形状 355">
              <a:extLst>
                <a:ext uri="{FF2B5EF4-FFF2-40B4-BE49-F238E27FC236}">
                  <a16:creationId xmlns:a16="http://schemas.microsoft.com/office/drawing/2014/main" id="{49B1E389-FA91-3710-1F59-2E2DF282456E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7475814" y="5325051"/>
              <a:ext cx="60615" cy="64619"/>
            </a:xfrm>
            <a:custGeom>
              <a:avLst/>
              <a:gdLst>
                <a:gd name="connsiteX0" fmla="*/ 56978 w 60615"/>
                <a:gd name="connsiteY0" fmla="*/ 30974 h 64619"/>
                <a:gd name="connsiteX1" fmla="*/ 60935 w 60615"/>
                <a:gd name="connsiteY1" fmla="*/ 27856 h 64619"/>
                <a:gd name="connsiteX2" fmla="*/ 32958 w 60615"/>
                <a:gd name="connsiteY2" fmla="*/ 81 h 64619"/>
                <a:gd name="connsiteX3" fmla="*/ 319 w 60615"/>
                <a:gd name="connsiteY3" fmla="*/ 32249 h 64619"/>
                <a:gd name="connsiteX4" fmla="*/ 34795 w 60615"/>
                <a:gd name="connsiteY4" fmla="*/ 64701 h 64619"/>
                <a:gd name="connsiteX5" fmla="*/ 60935 w 60615"/>
                <a:gd name="connsiteY5" fmla="*/ 46278 h 64619"/>
                <a:gd name="connsiteX6" fmla="*/ 58532 w 60615"/>
                <a:gd name="connsiteY6" fmla="*/ 44294 h 64619"/>
                <a:gd name="connsiteX7" fmla="*/ 55989 w 60615"/>
                <a:gd name="connsiteY7" fmla="*/ 46562 h 64619"/>
                <a:gd name="connsiteX8" fmla="*/ 35784 w 60615"/>
                <a:gd name="connsiteY8" fmla="*/ 60166 h 64619"/>
                <a:gd name="connsiteX9" fmla="*/ 18546 w 60615"/>
                <a:gd name="connsiteY9" fmla="*/ 51805 h 64619"/>
                <a:gd name="connsiteX10" fmla="*/ 13177 w 60615"/>
                <a:gd name="connsiteY10" fmla="*/ 30974 h 64619"/>
                <a:gd name="connsiteX11" fmla="*/ 56978 w 60615"/>
                <a:gd name="connsiteY11" fmla="*/ 30974 h 64619"/>
                <a:gd name="connsiteX12" fmla="*/ 13318 w 60615"/>
                <a:gd name="connsiteY12" fmla="*/ 27289 h 64619"/>
                <a:gd name="connsiteX13" fmla="*/ 32958 w 60615"/>
                <a:gd name="connsiteY13" fmla="*/ 4049 h 64619"/>
                <a:gd name="connsiteX14" fmla="*/ 51044 w 60615"/>
                <a:gd name="connsiteY14" fmla="*/ 27289 h 64619"/>
                <a:gd name="connsiteX15" fmla="*/ 13318 w 60615"/>
                <a:gd name="connsiteY15" fmla="*/ 27289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615" h="64619">
                  <a:moveTo>
                    <a:pt x="56978" y="30974"/>
                  </a:moveTo>
                  <a:cubicBezTo>
                    <a:pt x="59945" y="30974"/>
                    <a:pt x="60935" y="30974"/>
                    <a:pt x="60935" y="27856"/>
                  </a:cubicBezTo>
                  <a:cubicBezTo>
                    <a:pt x="60935" y="15386"/>
                    <a:pt x="54011" y="81"/>
                    <a:pt x="32958" y="81"/>
                  </a:cubicBezTo>
                  <a:cubicBezTo>
                    <a:pt x="14448" y="81"/>
                    <a:pt x="319" y="14819"/>
                    <a:pt x="319" y="32249"/>
                  </a:cubicBezTo>
                  <a:cubicBezTo>
                    <a:pt x="319" y="50246"/>
                    <a:pt x="16003" y="64701"/>
                    <a:pt x="34795" y="64701"/>
                  </a:cubicBezTo>
                  <a:cubicBezTo>
                    <a:pt x="53870" y="64701"/>
                    <a:pt x="60935" y="49396"/>
                    <a:pt x="60935" y="46278"/>
                  </a:cubicBezTo>
                  <a:cubicBezTo>
                    <a:pt x="60935" y="45712"/>
                    <a:pt x="60652" y="44294"/>
                    <a:pt x="58532" y="44294"/>
                  </a:cubicBezTo>
                  <a:cubicBezTo>
                    <a:pt x="56696" y="44294"/>
                    <a:pt x="56413" y="45145"/>
                    <a:pt x="55989" y="46562"/>
                  </a:cubicBezTo>
                  <a:cubicBezTo>
                    <a:pt x="51609" y="58040"/>
                    <a:pt x="40871" y="60166"/>
                    <a:pt x="35784" y="60166"/>
                  </a:cubicBezTo>
                  <a:cubicBezTo>
                    <a:pt x="29143" y="60166"/>
                    <a:pt x="22785" y="57190"/>
                    <a:pt x="18546" y="51805"/>
                  </a:cubicBezTo>
                  <a:cubicBezTo>
                    <a:pt x="13318" y="45145"/>
                    <a:pt x="13177" y="36501"/>
                    <a:pt x="13177" y="30974"/>
                  </a:cubicBezTo>
                  <a:lnTo>
                    <a:pt x="56978" y="30974"/>
                  </a:lnTo>
                  <a:close/>
                  <a:moveTo>
                    <a:pt x="13318" y="27289"/>
                  </a:moveTo>
                  <a:cubicBezTo>
                    <a:pt x="14872" y="7309"/>
                    <a:pt x="27589" y="4049"/>
                    <a:pt x="32958" y="4049"/>
                  </a:cubicBezTo>
                  <a:cubicBezTo>
                    <a:pt x="50337" y="4049"/>
                    <a:pt x="50903" y="23747"/>
                    <a:pt x="51044" y="27289"/>
                  </a:cubicBezTo>
                  <a:lnTo>
                    <a:pt x="13318" y="2728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形状 356">
              <a:extLst>
                <a:ext uri="{FF2B5EF4-FFF2-40B4-BE49-F238E27FC236}">
                  <a16:creationId xmlns:a16="http://schemas.microsoft.com/office/drawing/2014/main" id="{222DDEEE-8A47-00B6-ACD5-628FB7BB8937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7558321" y="5281971"/>
              <a:ext cx="36736" cy="141566"/>
            </a:xfrm>
            <a:custGeom>
              <a:avLst/>
              <a:gdLst>
                <a:gd name="connsiteX0" fmla="*/ 34233 w 36736"/>
                <a:gd name="connsiteY0" fmla="*/ 81 h 141566"/>
                <a:gd name="connsiteX1" fmla="*/ 322 w 36736"/>
                <a:gd name="connsiteY1" fmla="*/ 70794 h 141566"/>
                <a:gd name="connsiteX2" fmla="*/ 34233 w 36736"/>
                <a:gd name="connsiteY2" fmla="*/ 141648 h 141566"/>
                <a:gd name="connsiteX3" fmla="*/ 37059 w 36736"/>
                <a:gd name="connsiteY3" fmla="*/ 139948 h 141566"/>
                <a:gd name="connsiteX4" fmla="*/ 35646 w 36736"/>
                <a:gd name="connsiteY4" fmla="*/ 137822 h 141566"/>
                <a:gd name="connsiteX5" fmla="*/ 9930 w 36736"/>
                <a:gd name="connsiteY5" fmla="*/ 70936 h 141566"/>
                <a:gd name="connsiteX6" fmla="*/ 36070 w 36736"/>
                <a:gd name="connsiteY6" fmla="*/ 3482 h 141566"/>
                <a:gd name="connsiteX7" fmla="*/ 37059 w 36736"/>
                <a:gd name="connsiteY7" fmla="*/ 1782 h 141566"/>
                <a:gd name="connsiteX8" fmla="*/ 34233 w 36736"/>
                <a:gd name="connsiteY8" fmla="*/ 81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36" h="141566">
                  <a:moveTo>
                    <a:pt x="34233" y="81"/>
                  </a:moveTo>
                  <a:cubicBezTo>
                    <a:pt x="7387" y="19070"/>
                    <a:pt x="322" y="49113"/>
                    <a:pt x="322" y="70794"/>
                  </a:cubicBezTo>
                  <a:cubicBezTo>
                    <a:pt x="322" y="90775"/>
                    <a:pt x="6257" y="121809"/>
                    <a:pt x="34233" y="141648"/>
                  </a:cubicBezTo>
                  <a:cubicBezTo>
                    <a:pt x="35364" y="141648"/>
                    <a:pt x="37059" y="141648"/>
                    <a:pt x="37059" y="139948"/>
                  </a:cubicBezTo>
                  <a:cubicBezTo>
                    <a:pt x="37059" y="139098"/>
                    <a:pt x="36635" y="138814"/>
                    <a:pt x="35646" y="137822"/>
                  </a:cubicBezTo>
                  <a:cubicBezTo>
                    <a:pt x="16854" y="120817"/>
                    <a:pt x="9930" y="96727"/>
                    <a:pt x="9930" y="70936"/>
                  </a:cubicBezTo>
                  <a:cubicBezTo>
                    <a:pt x="9930" y="32674"/>
                    <a:pt x="24484" y="13969"/>
                    <a:pt x="36070" y="3482"/>
                  </a:cubicBezTo>
                  <a:cubicBezTo>
                    <a:pt x="36635" y="2916"/>
                    <a:pt x="37059" y="2490"/>
                    <a:pt x="37059" y="1782"/>
                  </a:cubicBezTo>
                  <a:cubicBezTo>
                    <a:pt x="37059" y="81"/>
                    <a:pt x="35364" y="81"/>
                    <a:pt x="34233" y="81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形状 357">
              <a:extLst>
                <a:ext uri="{FF2B5EF4-FFF2-40B4-BE49-F238E27FC236}">
                  <a16:creationId xmlns:a16="http://schemas.microsoft.com/office/drawing/2014/main" id="{D659C127-2BCA-DF48-F99D-10A540BB0970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7615607" y="5289907"/>
              <a:ext cx="77712" cy="100046"/>
            </a:xfrm>
            <a:custGeom>
              <a:avLst/>
              <a:gdLst>
                <a:gd name="connsiteX0" fmla="*/ 46953 w 77712"/>
                <a:gd name="connsiteY0" fmla="*/ 57899 h 100046"/>
                <a:gd name="connsiteX1" fmla="*/ 63626 w 77712"/>
                <a:gd name="connsiteY1" fmla="*/ 96443 h 100046"/>
                <a:gd name="connsiteX2" fmla="*/ 71114 w 77712"/>
                <a:gd name="connsiteY2" fmla="*/ 99844 h 100046"/>
                <a:gd name="connsiteX3" fmla="*/ 73940 w 77712"/>
                <a:gd name="connsiteY3" fmla="*/ 99844 h 100046"/>
                <a:gd name="connsiteX4" fmla="*/ 78038 w 77712"/>
                <a:gd name="connsiteY4" fmla="*/ 98144 h 100046"/>
                <a:gd name="connsiteX5" fmla="*/ 77331 w 77712"/>
                <a:gd name="connsiteY5" fmla="*/ 96727 h 100046"/>
                <a:gd name="connsiteX6" fmla="*/ 73658 w 77712"/>
                <a:gd name="connsiteY6" fmla="*/ 90633 h 100046"/>
                <a:gd name="connsiteX7" fmla="*/ 39182 w 77712"/>
                <a:gd name="connsiteY7" fmla="*/ 9009 h 100046"/>
                <a:gd name="connsiteX8" fmla="*/ 20389 w 77712"/>
                <a:gd name="connsiteY8" fmla="*/ 81 h 100046"/>
                <a:gd name="connsiteX9" fmla="*/ 16716 w 77712"/>
                <a:gd name="connsiteY9" fmla="*/ 2065 h 100046"/>
                <a:gd name="connsiteX10" fmla="*/ 18835 w 77712"/>
                <a:gd name="connsiteY10" fmla="*/ 4049 h 100046"/>
                <a:gd name="connsiteX11" fmla="*/ 28019 w 77712"/>
                <a:gd name="connsiteY11" fmla="*/ 12977 h 100046"/>
                <a:gd name="connsiteX12" fmla="*/ 44833 w 77712"/>
                <a:gd name="connsiteY12" fmla="*/ 52655 h 100046"/>
                <a:gd name="connsiteX13" fmla="*/ 3151 w 77712"/>
                <a:gd name="connsiteY13" fmla="*/ 90350 h 100046"/>
                <a:gd name="connsiteX14" fmla="*/ 325 w 77712"/>
                <a:gd name="connsiteY14" fmla="*/ 95310 h 100046"/>
                <a:gd name="connsiteX15" fmla="*/ 5129 w 77712"/>
                <a:gd name="connsiteY15" fmla="*/ 100128 h 100046"/>
                <a:gd name="connsiteX16" fmla="*/ 9934 w 77712"/>
                <a:gd name="connsiteY16" fmla="*/ 97860 h 100046"/>
                <a:gd name="connsiteX17" fmla="*/ 46953 w 77712"/>
                <a:gd name="connsiteY17" fmla="*/ 57899 h 10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712" h="100046">
                  <a:moveTo>
                    <a:pt x="46953" y="57899"/>
                  </a:moveTo>
                  <a:cubicBezTo>
                    <a:pt x="54018" y="74053"/>
                    <a:pt x="62072" y="94601"/>
                    <a:pt x="63626" y="96443"/>
                  </a:cubicBezTo>
                  <a:cubicBezTo>
                    <a:pt x="66310" y="99844"/>
                    <a:pt x="68854" y="99844"/>
                    <a:pt x="71114" y="99844"/>
                  </a:cubicBezTo>
                  <a:lnTo>
                    <a:pt x="73940" y="99844"/>
                  </a:lnTo>
                  <a:cubicBezTo>
                    <a:pt x="76625" y="99844"/>
                    <a:pt x="78038" y="99844"/>
                    <a:pt x="78038" y="98144"/>
                  </a:cubicBezTo>
                  <a:cubicBezTo>
                    <a:pt x="78038" y="97435"/>
                    <a:pt x="77614" y="97010"/>
                    <a:pt x="77331" y="96727"/>
                  </a:cubicBezTo>
                  <a:cubicBezTo>
                    <a:pt x="75636" y="95168"/>
                    <a:pt x="74223" y="91909"/>
                    <a:pt x="73658" y="90633"/>
                  </a:cubicBezTo>
                  <a:lnTo>
                    <a:pt x="39182" y="9009"/>
                  </a:lnTo>
                  <a:cubicBezTo>
                    <a:pt x="38193" y="6458"/>
                    <a:pt x="35367" y="81"/>
                    <a:pt x="20389" y="81"/>
                  </a:cubicBezTo>
                  <a:cubicBezTo>
                    <a:pt x="18694" y="81"/>
                    <a:pt x="16716" y="81"/>
                    <a:pt x="16716" y="2065"/>
                  </a:cubicBezTo>
                  <a:cubicBezTo>
                    <a:pt x="16716" y="3766"/>
                    <a:pt x="18129" y="3908"/>
                    <a:pt x="18835" y="4049"/>
                  </a:cubicBezTo>
                  <a:cubicBezTo>
                    <a:pt x="21802" y="4474"/>
                    <a:pt x="24487" y="4900"/>
                    <a:pt x="28019" y="12977"/>
                  </a:cubicBezTo>
                  <a:lnTo>
                    <a:pt x="44833" y="52655"/>
                  </a:lnTo>
                  <a:lnTo>
                    <a:pt x="3151" y="90350"/>
                  </a:lnTo>
                  <a:cubicBezTo>
                    <a:pt x="1456" y="91767"/>
                    <a:pt x="325" y="92901"/>
                    <a:pt x="325" y="95310"/>
                  </a:cubicBezTo>
                  <a:cubicBezTo>
                    <a:pt x="325" y="98711"/>
                    <a:pt x="3151" y="100128"/>
                    <a:pt x="5129" y="100128"/>
                  </a:cubicBezTo>
                  <a:cubicBezTo>
                    <a:pt x="7814" y="100128"/>
                    <a:pt x="9510" y="98285"/>
                    <a:pt x="9934" y="97860"/>
                  </a:cubicBezTo>
                  <a:lnTo>
                    <a:pt x="46953" y="5789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形状 358">
              <a:extLst>
                <a:ext uri="{FF2B5EF4-FFF2-40B4-BE49-F238E27FC236}">
                  <a16:creationId xmlns:a16="http://schemas.microsoft.com/office/drawing/2014/main" id="{E13E3341-CD8D-AEBA-62B9-1601400F0E64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7708965" y="5341084"/>
              <a:ext cx="52481" cy="69639"/>
            </a:xfrm>
            <a:custGeom>
              <a:avLst/>
              <a:gdLst>
                <a:gd name="connsiteX0" fmla="*/ 25561 w 52481"/>
                <a:gd name="connsiteY0" fmla="*/ 33991 h 69639"/>
                <a:gd name="connsiteX1" fmla="*/ 41003 w 52481"/>
                <a:gd name="connsiteY1" fmla="*/ 49782 h 69639"/>
                <a:gd name="connsiteX2" fmla="*/ 25662 w 52481"/>
                <a:gd name="connsiteY2" fmla="*/ 65572 h 69639"/>
                <a:gd name="connsiteX3" fmla="*/ 7395 w 52481"/>
                <a:gd name="connsiteY3" fmla="*/ 60309 h 69639"/>
                <a:gd name="connsiteX4" fmla="*/ 12744 w 52481"/>
                <a:gd name="connsiteY4" fmla="*/ 54134 h 69639"/>
                <a:gd name="connsiteX5" fmla="*/ 6588 w 52481"/>
                <a:gd name="connsiteY5" fmla="*/ 47960 h 69639"/>
                <a:gd name="connsiteX6" fmla="*/ 330 w 52481"/>
                <a:gd name="connsiteY6" fmla="*/ 54337 h 69639"/>
                <a:gd name="connsiteX7" fmla="*/ 25965 w 52481"/>
                <a:gd name="connsiteY7" fmla="*/ 69722 h 69639"/>
                <a:gd name="connsiteX8" fmla="*/ 52811 w 52481"/>
                <a:gd name="connsiteY8" fmla="*/ 49883 h 69639"/>
                <a:gd name="connsiteX9" fmla="*/ 33938 w 52481"/>
                <a:gd name="connsiteY9" fmla="*/ 31866 h 69639"/>
                <a:gd name="connsiteX10" fmla="*/ 49279 w 52481"/>
                <a:gd name="connsiteY10" fmla="*/ 14557 h 69639"/>
                <a:gd name="connsiteX11" fmla="*/ 26268 w 52481"/>
                <a:gd name="connsiteY11" fmla="*/ 82 h 69639"/>
                <a:gd name="connsiteX12" fmla="*/ 3863 w 52481"/>
                <a:gd name="connsiteY12" fmla="*/ 14456 h 69639"/>
                <a:gd name="connsiteX13" fmla="*/ 9615 w 52481"/>
                <a:gd name="connsiteY13" fmla="*/ 20428 h 69639"/>
                <a:gd name="connsiteX14" fmla="*/ 15368 w 52481"/>
                <a:gd name="connsiteY14" fmla="*/ 14658 h 69639"/>
                <a:gd name="connsiteX15" fmla="*/ 10524 w 52481"/>
                <a:gd name="connsiteY15" fmla="*/ 8889 h 69639"/>
                <a:gd name="connsiteX16" fmla="*/ 25965 w 52481"/>
                <a:gd name="connsiteY16" fmla="*/ 3929 h 69639"/>
                <a:gd name="connsiteX17" fmla="*/ 38581 w 52481"/>
                <a:gd name="connsiteY17" fmla="*/ 14557 h 69639"/>
                <a:gd name="connsiteX18" fmla="*/ 24149 w 52481"/>
                <a:gd name="connsiteY18" fmla="*/ 30246 h 69639"/>
                <a:gd name="connsiteX19" fmla="*/ 18295 w 52481"/>
                <a:gd name="connsiteY19" fmla="*/ 30550 h 69639"/>
                <a:gd name="connsiteX20" fmla="*/ 16075 w 52481"/>
                <a:gd name="connsiteY20" fmla="*/ 32271 h 69639"/>
                <a:gd name="connsiteX21" fmla="*/ 18900 w 52481"/>
                <a:gd name="connsiteY21" fmla="*/ 33991 h 69639"/>
                <a:gd name="connsiteX22" fmla="*/ 25561 w 52481"/>
                <a:gd name="connsiteY22" fmla="*/ 33991 h 6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481" h="69639">
                  <a:moveTo>
                    <a:pt x="25561" y="33991"/>
                  </a:moveTo>
                  <a:cubicBezTo>
                    <a:pt x="34847" y="33991"/>
                    <a:pt x="41003" y="39761"/>
                    <a:pt x="41003" y="49782"/>
                  </a:cubicBezTo>
                  <a:cubicBezTo>
                    <a:pt x="41003" y="60106"/>
                    <a:pt x="34645" y="65572"/>
                    <a:pt x="25662" y="65572"/>
                  </a:cubicBezTo>
                  <a:cubicBezTo>
                    <a:pt x="24552" y="65572"/>
                    <a:pt x="12542" y="65572"/>
                    <a:pt x="7395" y="60309"/>
                  </a:cubicBezTo>
                  <a:cubicBezTo>
                    <a:pt x="11533" y="59701"/>
                    <a:pt x="12744" y="56563"/>
                    <a:pt x="12744" y="54134"/>
                  </a:cubicBezTo>
                  <a:cubicBezTo>
                    <a:pt x="12744" y="50389"/>
                    <a:pt x="9918" y="47960"/>
                    <a:pt x="6588" y="47960"/>
                  </a:cubicBezTo>
                  <a:cubicBezTo>
                    <a:pt x="3358" y="47960"/>
                    <a:pt x="330" y="50085"/>
                    <a:pt x="330" y="54337"/>
                  </a:cubicBezTo>
                  <a:cubicBezTo>
                    <a:pt x="330" y="64863"/>
                    <a:pt x="12239" y="69722"/>
                    <a:pt x="25965" y="69722"/>
                  </a:cubicBezTo>
                  <a:cubicBezTo>
                    <a:pt x="42517" y="69722"/>
                    <a:pt x="52811" y="59701"/>
                    <a:pt x="52811" y="49883"/>
                  </a:cubicBezTo>
                  <a:cubicBezTo>
                    <a:pt x="52811" y="41583"/>
                    <a:pt x="45444" y="34497"/>
                    <a:pt x="33938" y="31866"/>
                  </a:cubicBezTo>
                  <a:cubicBezTo>
                    <a:pt x="46049" y="27918"/>
                    <a:pt x="49279" y="20225"/>
                    <a:pt x="49279" y="14557"/>
                  </a:cubicBezTo>
                  <a:cubicBezTo>
                    <a:pt x="49279" y="6257"/>
                    <a:pt x="38985" y="82"/>
                    <a:pt x="26268" y="82"/>
                  </a:cubicBezTo>
                  <a:cubicBezTo>
                    <a:pt x="13854" y="82"/>
                    <a:pt x="3863" y="5346"/>
                    <a:pt x="3863" y="14456"/>
                  </a:cubicBezTo>
                  <a:cubicBezTo>
                    <a:pt x="3863" y="19213"/>
                    <a:pt x="7698" y="20428"/>
                    <a:pt x="9615" y="20428"/>
                  </a:cubicBezTo>
                  <a:cubicBezTo>
                    <a:pt x="12542" y="20428"/>
                    <a:pt x="15368" y="18302"/>
                    <a:pt x="15368" y="14658"/>
                  </a:cubicBezTo>
                  <a:cubicBezTo>
                    <a:pt x="15368" y="12330"/>
                    <a:pt x="14157" y="9496"/>
                    <a:pt x="10524" y="8889"/>
                  </a:cubicBezTo>
                  <a:cubicBezTo>
                    <a:pt x="14863" y="4232"/>
                    <a:pt x="23846" y="3929"/>
                    <a:pt x="25965" y="3929"/>
                  </a:cubicBezTo>
                  <a:cubicBezTo>
                    <a:pt x="33333" y="3929"/>
                    <a:pt x="38581" y="7674"/>
                    <a:pt x="38581" y="14557"/>
                  </a:cubicBezTo>
                  <a:cubicBezTo>
                    <a:pt x="38581" y="20428"/>
                    <a:pt x="34746" y="29639"/>
                    <a:pt x="24149" y="30246"/>
                  </a:cubicBezTo>
                  <a:cubicBezTo>
                    <a:pt x="21323" y="30347"/>
                    <a:pt x="20919" y="30449"/>
                    <a:pt x="18295" y="30550"/>
                  </a:cubicBezTo>
                  <a:cubicBezTo>
                    <a:pt x="17185" y="30651"/>
                    <a:pt x="16075" y="30752"/>
                    <a:pt x="16075" y="32271"/>
                  </a:cubicBezTo>
                  <a:cubicBezTo>
                    <a:pt x="16075" y="33991"/>
                    <a:pt x="17084" y="33991"/>
                    <a:pt x="18900" y="33991"/>
                  </a:cubicBezTo>
                  <a:lnTo>
                    <a:pt x="25561" y="3399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形状 359">
              <a:extLst>
                <a:ext uri="{FF2B5EF4-FFF2-40B4-BE49-F238E27FC236}">
                  <a16:creationId xmlns:a16="http://schemas.microsoft.com/office/drawing/2014/main" id="{090C084A-8857-18A3-CC63-52FF2FAA1196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7789701" y="5281971"/>
              <a:ext cx="36595" cy="141566"/>
            </a:xfrm>
            <a:custGeom>
              <a:avLst/>
              <a:gdLst>
                <a:gd name="connsiteX0" fmla="*/ 3019 w 36595"/>
                <a:gd name="connsiteY0" fmla="*/ 81 h 141566"/>
                <a:gd name="connsiteX1" fmla="*/ 334 w 36595"/>
                <a:gd name="connsiteY1" fmla="*/ 1782 h 141566"/>
                <a:gd name="connsiteX2" fmla="*/ 1606 w 36595"/>
                <a:gd name="connsiteY2" fmla="*/ 3908 h 141566"/>
                <a:gd name="connsiteX3" fmla="*/ 27321 w 36595"/>
                <a:gd name="connsiteY3" fmla="*/ 70794 h 141566"/>
                <a:gd name="connsiteX4" fmla="*/ 2877 w 36595"/>
                <a:gd name="connsiteY4" fmla="*/ 136688 h 141566"/>
                <a:gd name="connsiteX5" fmla="*/ 334 w 36595"/>
                <a:gd name="connsiteY5" fmla="*/ 139948 h 141566"/>
                <a:gd name="connsiteX6" fmla="*/ 2171 w 36595"/>
                <a:gd name="connsiteY6" fmla="*/ 141648 h 141566"/>
                <a:gd name="connsiteX7" fmla="*/ 26615 w 36595"/>
                <a:gd name="connsiteY7" fmla="*/ 114582 h 141566"/>
                <a:gd name="connsiteX8" fmla="*/ 36930 w 36595"/>
                <a:gd name="connsiteY8" fmla="*/ 70936 h 141566"/>
                <a:gd name="connsiteX9" fmla="*/ 3019 w 36595"/>
                <a:gd name="connsiteY9" fmla="*/ 81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95" h="141566">
                  <a:moveTo>
                    <a:pt x="3019" y="81"/>
                  </a:moveTo>
                  <a:cubicBezTo>
                    <a:pt x="2030" y="81"/>
                    <a:pt x="334" y="81"/>
                    <a:pt x="334" y="1782"/>
                  </a:cubicBezTo>
                  <a:cubicBezTo>
                    <a:pt x="334" y="2490"/>
                    <a:pt x="758" y="2916"/>
                    <a:pt x="1606" y="3908"/>
                  </a:cubicBezTo>
                  <a:cubicBezTo>
                    <a:pt x="13757" y="15103"/>
                    <a:pt x="27321" y="34233"/>
                    <a:pt x="27321" y="70794"/>
                  </a:cubicBezTo>
                  <a:cubicBezTo>
                    <a:pt x="27321" y="100411"/>
                    <a:pt x="18137" y="122801"/>
                    <a:pt x="2877" y="136688"/>
                  </a:cubicBezTo>
                  <a:cubicBezTo>
                    <a:pt x="475" y="139098"/>
                    <a:pt x="334" y="139239"/>
                    <a:pt x="334" y="139948"/>
                  </a:cubicBezTo>
                  <a:cubicBezTo>
                    <a:pt x="334" y="140656"/>
                    <a:pt x="758" y="141648"/>
                    <a:pt x="2171" y="141648"/>
                  </a:cubicBezTo>
                  <a:cubicBezTo>
                    <a:pt x="3866" y="141648"/>
                    <a:pt x="17289" y="132296"/>
                    <a:pt x="26615" y="114582"/>
                  </a:cubicBezTo>
                  <a:cubicBezTo>
                    <a:pt x="32832" y="102820"/>
                    <a:pt x="36930" y="87516"/>
                    <a:pt x="36930" y="70936"/>
                  </a:cubicBezTo>
                  <a:cubicBezTo>
                    <a:pt x="36930" y="50955"/>
                    <a:pt x="30995" y="19921"/>
                    <a:pt x="3019" y="81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形状 360">
              <a:extLst>
                <a:ext uri="{FF2B5EF4-FFF2-40B4-BE49-F238E27FC236}">
                  <a16:creationId xmlns:a16="http://schemas.microsoft.com/office/drawing/2014/main" id="{AAC7F428-9E12-28CC-6318-97537FF6144A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7849389" y="5325618"/>
              <a:ext cx="68810" cy="64052"/>
            </a:xfrm>
            <a:custGeom>
              <a:avLst/>
              <a:gdLst>
                <a:gd name="connsiteX0" fmla="*/ 69148 w 68810"/>
                <a:gd name="connsiteY0" fmla="*/ 11276 h 64052"/>
                <a:gd name="connsiteX1" fmla="*/ 62083 w 68810"/>
                <a:gd name="connsiteY1" fmla="*/ 81 h 64052"/>
                <a:gd name="connsiteX2" fmla="*/ 54453 w 68810"/>
                <a:gd name="connsiteY2" fmla="*/ 7592 h 64052"/>
                <a:gd name="connsiteX3" fmla="*/ 56855 w 68810"/>
                <a:gd name="connsiteY3" fmla="*/ 11985 h 64052"/>
                <a:gd name="connsiteX4" fmla="*/ 62083 w 68810"/>
                <a:gd name="connsiteY4" fmla="*/ 23322 h 64052"/>
                <a:gd name="connsiteX5" fmla="*/ 35944 w 68810"/>
                <a:gd name="connsiteY5" fmla="*/ 60166 h 64052"/>
                <a:gd name="connsiteX6" fmla="*/ 24499 w 68810"/>
                <a:gd name="connsiteY6" fmla="*/ 47554 h 64052"/>
                <a:gd name="connsiteX7" fmla="*/ 32270 w 68810"/>
                <a:gd name="connsiteY7" fmla="*/ 19921 h 64052"/>
                <a:gd name="connsiteX8" fmla="*/ 34248 w 68810"/>
                <a:gd name="connsiteY8" fmla="*/ 12410 h 64052"/>
                <a:gd name="connsiteX9" fmla="*/ 20825 w 68810"/>
                <a:gd name="connsiteY9" fmla="*/ 223 h 64052"/>
                <a:gd name="connsiteX10" fmla="*/ 337 w 68810"/>
                <a:gd name="connsiteY10" fmla="*/ 21905 h 64052"/>
                <a:gd name="connsiteX11" fmla="*/ 2739 w 68810"/>
                <a:gd name="connsiteY11" fmla="*/ 23747 h 64052"/>
                <a:gd name="connsiteX12" fmla="*/ 5282 w 68810"/>
                <a:gd name="connsiteY12" fmla="*/ 21479 h 64052"/>
                <a:gd name="connsiteX13" fmla="*/ 20401 w 68810"/>
                <a:gd name="connsiteY13" fmla="*/ 4191 h 64052"/>
                <a:gd name="connsiteX14" fmla="*/ 23933 w 68810"/>
                <a:gd name="connsiteY14" fmla="*/ 9151 h 64052"/>
                <a:gd name="connsiteX15" fmla="*/ 21390 w 68810"/>
                <a:gd name="connsiteY15" fmla="*/ 18645 h 64052"/>
                <a:gd name="connsiteX16" fmla="*/ 13760 w 68810"/>
                <a:gd name="connsiteY16" fmla="*/ 45570 h 64052"/>
                <a:gd name="connsiteX17" fmla="*/ 35520 w 68810"/>
                <a:gd name="connsiteY17" fmla="*/ 64134 h 64052"/>
                <a:gd name="connsiteX18" fmla="*/ 69148 w 68810"/>
                <a:gd name="connsiteY18" fmla="*/ 11276 h 6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810" h="64052">
                  <a:moveTo>
                    <a:pt x="69148" y="11276"/>
                  </a:moveTo>
                  <a:cubicBezTo>
                    <a:pt x="69148" y="223"/>
                    <a:pt x="62507" y="81"/>
                    <a:pt x="62083" y="81"/>
                  </a:cubicBezTo>
                  <a:cubicBezTo>
                    <a:pt x="58410" y="81"/>
                    <a:pt x="54453" y="3908"/>
                    <a:pt x="54453" y="7592"/>
                  </a:cubicBezTo>
                  <a:cubicBezTo>
                    <a:pt x="54453" y="10001"/>
                    <a:pt x="55866" y="11135"/>
                    <a:pt x="56855" y="11985"/>
                  </a:cubicBezTo>
                  <a:cubicBezTo>
                    <a:pt x="59257" y="13969"/>
                    <a:pt x="62083" y="17653"/>
                    <a:pt x="62083" y="23322"/>
                  </a:cubicBezTo>
                  <a:cubicBezTo>
                    <a:pt x="62083" y="29698"/>
                    <a:pt x="52758" y="60166"/>
                    <a:pt x="35944" y="60166"/>
                  </a:cubicBezTo>
                  <a:cubicBezTo>
                    <a:pt x="24499" y="60166"/>
                    <a:pt x="24499" y="49963"/>
                    <a:pt x="24499" y="47554"/>
                  </a:cubicBezTo>
                  <a:cubicBezTo>
                    <a:pt x="24499" y="41035"/>
                    <a:pt x="27042" y="33100"/>
                    <a:pt x="32270" y="19921"/>
                  </a:cubicBezTo>
                  <a:cubicBezTo>
                    <a:pt x="33400" y="16945"/>
                    <a:pt x="34248" y="14819"/>
                    <a:pt x="34248" y="12410"/>
                  </a:cubicBezTo>
                  <a:cubicBezTo>
                    <a:pt x="34248" y="5041"/>
                    <a:pt x="28031" y="223"/>
                    <a:pt x="20825" y="223"/>
                  </a:cubicBezTo>
                  <a:cubicBezTo>
                    <a:pt x="6695" y="223"/>
                    <a:pt x="337" y="19637"/>
                    <a:pt x="337" y="21905"/>
                  </a:cubicBezTo>
                  <a:cubicBezTo>
                    <a:pt x="337" y="23747"/>
                    <a:pt x="2315" y="23747"/>
                    <a:pt x="2739" y="23747"/>
                  </a:cubicBezTo>
                  <a:cubicBezTo>
                    <a:pt x="4717" y="23747"/>
                    <a:pt x="4859" y="23038"/>
                    <a:pt x="5282" y="21479"/>
                  </a:cubicBezTo>
                  <a:cubicBezTo>
                    <a:pt x="8674" y="9859"/>
                    <a:pt x="14749" y="4191"/>
                    <a:pt x="20401" y="4191"/>
                  </a:cubicBezTo>
                  <a:cubicBezTo>
                    <a:pt x="22803" y="4191"/>
                    <a:pt x="23933" y="5750"/>
                    <a:pt x="23933" y="9151"/>
                  </a:cubicBezTo>
                  <a:cubicBezTo>
                    <a:pt x="23933" y="12410"/>
                    <a:pt x="22803" y="15386"/>
                    <a:pt x="21390" y="18645"/>
                  </a:cubicBezTo>
                  <a:cubicBezTo>
                    <a:pt x="15314" y="34375"/>
                    <a:pt x="13760" y="40468"/>
                    <a:pt x="13760" y="45570"/>
                  </a:cubicBezTo>
                  <a:cubicBezTo>
                    <a:pt x="13760" y="59599"/>
                    <a:pt x="24781" y="64134"/>
                    <a:pt x="35520" y="64134"/>
                  </a:cubicBezTo>
                  <a:cubicBezTo>
                    <a:pt x="59257" y="64134"/>
                    <a:pt x="69148" y="22897"/>
                    <a:pt x="69148" y="11276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形状 361">
              <a:extLst>
                <a:ext uri="{FF2B5EF4-FFF2-40B4-BE49-F238E27FC236}">
                  <a16:creationId xmlns:a16="http://schemas.microsoft.com/office/drawing/2014/main" id="{241A82F5-63E8-0F49-9877-057D0FEAB663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7937743" y="5259748"/>
              <a:ext cx="50260" cy="67412"/>
            </a:xfrm>
            <a:custGeom>
              <a:avLst/>
              <a:gdLst>
                <a:gd name="connsiteX0" fmla="*/ 50602 w 50260"/>
                <a:gd name="connsiteY0" fmla="*/ 47956 h 67412"/>
                <a:gd name="connsiteX1" fmla="*/ 46363 w 50260"/>
                <a:gd name="connsiteY1" fmla="*/ 47956 h 67412"/>
                <a:gd name="connsiteX2" fmla="*/ 43437 w 50260"/>
                <a:gd name="connsiteY2" fmla="*/ 57167 h 67412"/>
                <a:gd name="connsiteX3" fmla="*/ 32638 w 50260"/>
                <a:gd name="connsiteY3" fmla="*/ 57774 h 67412"/>
                <a:gd name="connsiteX4" fmla="*/ 12856 w 50260"/>
                <a:gd name="connsiteY4" fmla="*/ 57774 h 67412"/>
                <a:gd name="connsiteX5" fmla="*/ 33041 w 50260"/>
                <a:gd name="connsiteY5" fmla="*/ 43097 h 67412"/>
                <a:gd name="connsiteX6" fmla="*/ 50602 w 50260"/>
                <a:gd name="connsiteY6" fmla="*/ 20221 h 67412"/>
                <a:gd name="connsiteX7" fmla="*/ 23958 w 50260"/>
                <a:gd name="connsiteY7" fmla="*/ 78 h 67412"/>
                <a:gd name="connsiteX8" fmla="*/ 341 w 50260"/>
                <a:gd name="connsiteY8" fmla="*/ 17893 h 67412"/>
                <a:gd name="connsiteX9" fmla="*/ 6195 w 50260"/>
                <a:gd name="connsiteY9" fmla="*/ 24068 h 67412"/>
                <a:gd name="connsiteX10" fmla="*/ 12150 w 50260"/>
                <a:gd name="connsiteY10" fmla="*/ 18096 h 67412"/>
                <a:gd name="connsiteX11" fmla="*/ 6397 w 50260"/>
                <a:gd name="connsiteY11" fmla="*/ 12124 h 67412"/>
                <a:gd name="connsiteX12" fmla="*/ 21838 w 50260"/>
                <a:gd name="connsiteY12" fmla="*/ 4532 h 67412"/>
                <a:gd name="connsiteX13" fmla="*/ 39803 w 50260"/>
                <a:gd name="connsiteY13" fmla="*/ 20322 h 67412"/>
                <a:gd name="connsiteX14" fmla="*/ 26178 w 50260"/>
                <a:gd name="connsiteY14" fmla="*/ 41882 h 67412"/>
                <a:gd name="connsiteX15" fmla="*/ 1552 w 50260"/>
                <a:gd name="connsiteY15" fmla="*/ 62835 h 67412"/>
                <a:gd name="connsiteX16" fmla="*/ 341 w 50260"/>
                <a:gd name="connsiteY16" fmla="*/ 64455 h 67412"/>
                <a:gd name="connsiteX17" fmla="*/ 341 w 50260"/>
                <a:gd name="connsiteY17" fmla="*/ 67491 h 67412"/>
                <a:gd name="connsiteX18" fmla="*/ 47272 w 50260"/>
                <a:gd name="connsiteY18" fmla="*/ 67491 h 67412"/>
                <a:gd name="connsiteX19" fmla="*/ 50602 w 50260"/>
                <a:gd name="connsiteY19" fmla="*/ 47956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260" h="67412">
                  <a:moveTo>
                    <a:pt x="50602" y="47956"/>
                  </a:moveTo>
                  <a:lnTo>
                    <a:pt x="46363" y="47956"/>
                  </a:lnTo>
                  <a:cubicBezTo>
                    <a:pt x="46061" y="49879"/>
                    <a:pt x="45051" y="56155"/>
                    <a:pt x="43437" y="57167"/>
                  </a:cubicBezTo>
                  <a:cubicBezTo>
                    <a:pt x="42629" y="57774"/>
                    <a:pt x="34151" y="57774"/>
                    <a:pt x="32638" y="57774"/>
                  </a:cubicBezTo>
                  <a:lnTo>
                    <a:pt x="12856" y="57774"/>
                  </a:lnTo>
                  <a:cubicBezTo>
                    <a:pt x="19517" y="52814"/>
                    <a:pt x="26986" y="47146"/>
                    <a:pt x="33041" y="43097"/>
                  </a:cubicBezTo>
                  <a:cubicBezTo>
                    <a:pt x="42124" y="36821"/>
                    <a:pt x="50602" y="30951"/>
                    <a:pt x="50602" y="20221"/>
                  </a:cubicBezTo>
                  <a:cubicBezTo>
                    <a:pt x="50602" y="7265"/>
                    <a:pt x="38390" y="78"/>
                    <a:pt x="23958" y="78"/>
                  </a:cubicBezTo>
                  <a:cubicBezTo>
                    <a:pt x="10333" y="78"/>
                    <a:pt x="341" y="7974"/>
                    <a:pt x="341" y="17893"/>
                  </a:cubicBezTo>
                  <a:cubicBezTo>
                    <a:pt x="341" y="23157"/>
                    <a:pt x="4782" y="24068"/>
                    <a:pt x="6195" y="24068"/>
                  </a:cubicBezTo>
                  <a:cubicBezTo>
                    <a:pt x="8920" y="24068"/>
                    <a:pt x="12150" y="22246"/>
                    <a:pt x="12150" y="18096"/>
                  </a:cubicBezTo>
                  <a:cubicBezTo>
                    <a:pt x="12150" y="14452"/>
                    <a:pt x="9526" y="12427"/>
                    <a:pt x="6397" y="12124"/>
                  </a:cubicBezTo>
                  <a:cubicBezTo>
                    <a:pt x="9223" y="7569"/>
                    <a:pt x="15076" y="4532"/>
                    <a:pt x="21838" y="4532"/>
                  </a:cubicBezTo>
                  <a:cubicBezTo>
                    <a:pt x="31628" y="4532"/>
                    <a:pt x="39803" y="10403"/>
                    <a:pt x="39803" y="20322"/>
                  </a:cubicBezTo>
                  <a:cubicBezTo>
                    <a:pt x="39803" y="28825"/>
                    <a:pt x="33950" y="35303"/>
                    <a:pt x="26178" y="41882"/>
                  </a:cubicBezTo>
                  <a:lnTo>
                    <a:pt x="1552" y="62835"/>
                  </a:lnTo>
                  <a:cubicBezTo>
                    <a:pt x="543" y="63746"/>
                    <a:pt x="442" y="63746"/>
                    <a:pt x="341" y="64455"/>
                  </a:cubicBezTo>
                  <a:lnTo>
                    <a:pt x="341" y="67491"/>
                  </a:lnTo>
                  <a:lnTo>
                    <a:pt x="47272" y="67491"/>
                  </a:lnTo>
                  <a:lnTo>
                    <a:pt x="50602" y="4795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形状 362">
              <a:extLst>
                <a:ext uri="{FF2B5EF4-FFF2-40B4-BE49-F238E27FC236}">
                  <a16:creationId xmlns:a16="http://schemas.microsoft.com/office/drawing/2014/main" id="{0EFA26E1-473A-6364-3FD2-C8599A57BE2B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7353117" y="5431777"/>
              <a:ext cx="654220" cy="8097"/>
            </a:xfrm>
            <a:custGeom>
              <a:avLst/>
              <a:gdLst>
                <a:gd name="connsiteX0" fmla="*/ 0 w 654220"/>
                <a:gd name="connsiteY0" fmla="*/ 0 h 8097"/>
                <a:gd name="connsiteX1" fmla="*/ 654220 w 654220"/>
                <a:gd name="connsiteY1" fmla="*/ 0 h 8097"/>
                <a:gd name="connsiteX2" fmla="*/ 654220 w 654220"/>
                <a:gd name="connsiteY2" fmla="*/ 8097 h 8097"/>
                <a:gd name="connsiteX3" fmla="*/ 0 w 654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4220" h="8097">
                  <a:moveTo>
                    <a:pt x="0" y="0"/>
                  </a:moveTo>
                  <a:lnTo>
                    <a:pt x="654220" y="0"/>
                  </a:lnTo>
                  <a:lnTo>
                    <a:pt x="654220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形状 363">
              <a:extLst>
                <a:ext uri="{FF2B5EF4-FFF2-40B4-BE49-F238E27FC236}">
                  <a16:creationId xmlns:a16="http://schemas.microsoft.com/office/drawing/2014/main" id="{ECB99806-D93E-DB27-6A77-E6C4A780EAF8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7546746" y="5454793"/>
              <a:ext cx="122644" cy="141708"/>
            </a:xfrm>
            <a:custGeom>
              <a:avLst/>
              <a:gdLst>
                <a:gd name="connsiteX0" fmla="*/ 49634 w 122644"/>
                <a:gd name="connsiteY0" fmla="*/ 126347 h 141708"/>
                <a:gd name="connsiteX1" fmla="*/ 21940 w 122644"/>
                <a:gd name="connsiteY1" fmla="*/ 71223 h 141708"/>
                <a:gd name="connsiteX2" fmla="*/ 19679 w 122644"/>
                <a:gd name="connsiteY2" fmla="*/ 68955 h 141708"/>
                <a:gd name="connsiteX3" fmla="*/ 17419 w 122644"/>
                <a:gd name="connsiteY3" fmla="*/ 70089 h 141708"/>
                <a:gd name="connsiteX4" fmla="*/ 2300 w 122644"/>
                <a:gd name="connsiteY4" fmla="*/ 80150 h 141708"/>
                <a:gd name="connsiteX5" fmla="*/ 322 w 122644"/>
                <a:gd name="connsiteY5" fmla="*/ 82559 h 141708"/>
                <a:gd name="connsiteX6" fmla="*/ 2300 w 122644"/>
                <a:gd name="connsiteY6" fmla="*/ 84543 h 141708"/>
                <a:gd name="connsiteX7" fmla="*/ 4985 w 122644"/>
                <a:gd name="connsiteY7" fmla="*/ 83268 h 141708"/>
                <a:gd name="connsiteX8" fmla="*/ 12332 w 122644"/>
                <a:gd name="connsiteY8" fmla="*/ 78166 h 141708"/>
                <a:gd name="connsiteX9" fmla="*/ 43276 w 122644"/>
                <a:gd name="connsiteY9" fmla="*/ 139385 h 141708"/>
                <a:gd name="connsiteX10" fmla="*/ 46525 w 122644"/>
                <a:gd name="connsiteY10" fmla="*/ 141794 h 141708"/>
                <a:gd name="connsiteX11" fmla="*/ 50764 w 122644"/>
                <a:gd name="connsiteY11" fmla="*/ 139101 h 141708"/>
                <a:gd name="connsiteX12" fmla="*/ 121836 w 122644"/>
                <a:gd name="connsiteY12" fmla="*/ 6462 h 141708"/>
                <a:gd name="connsiteX13" fmla="*/ 122966 w 122644"/>
                <a:gd name="connsiteY13" fmla="*/ 3628 h 141708"/>
                <a:gd name="connsiteX14" fmla="*/ 119575 w 122644"/>
                <a:gd name="connsiteY14" fmla="*/ 85 h 141708"/>
                <a:gd name="connsiteX15" fmla="*/ 115902 w 122644"/>
                <a:gd name="connsiteY15" fmla="*/ 3061 h 141708"/>
                <a:gd name="connsiteX16" fmla="*/ 49634 w 122644"/>
                <a:gd name="connsiteY16" fmla="*/ 126347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644" h="141708">
                  <a:moveTo>
                    <a:pt x="49634" y="126347"/>
                  </a:moveTo>
                  <a:lnTo>
                    <a:pt x="21940" y="71223"/>
                  </a:lnTo>
                  <a:cubicBezTo>
                    <a:pt x="21234" y="69806"/>
                    <a:pt x="20810" y="68955"/>
                    <a:pt x="19679" y="68955"/>
                  </a:cubicBezTo>
                  <a:cubicBezTo>
                    <a:pt x="19114" y="68955"/>
                    <a:pt x="18832" y="68955"/>
                    <a:pt x="17419" y="70089"/>
                  </a:cubicBezTo>
                  <a:lnTo>
                    <a:pt x="2300" y="80150"/>
                  </a:lnTo>
                  <a:cubicBezTo>
                    <a:pt x="322" y="81426"/>
                    <a:pt x="322" y="82134"/>
                    <a:pt x="322" y="82559"/>
                  </a:cubicBezTo>
                  <a:cubicBezTo>
                    <a:pt x="322" y="83410"/>
                    <a:pt x="1028" y="84543"/>
                    <a:pt x="2300" y="84543"/>
                  </a:cubicBezTo>
                  <a:cubicBezTo>
                    <a:pt x="2865" y="84543"/>
                    <a:pt x="3148" y="84543"/>
                    <a:pt x="4985" y="83268"/>
                  </a:cubicBezTo>
                  <a:cubicBezTo>
                    <a:pt x="6539" y="82134"/>
                    <a:pt x="10636" y="79300"/>
                    <a:pt x="12332" y="78166"/>
                  </a:cubicBezTo>
                  <a:lnTo>
                    <a:pt x="43276" y="139385"/>
                  </a:lnTo>
                  <a:cubicBezTo>
                    <a:pt x="44265" y="141510"/>
                    <a:pt x="44547" y="141794"/>
                    <a:pt x="46525" y="141794"/>
                  </a:cubicBezTo>
                  <a:cubicBezTo>
                    <a:pt x="47797" y="141794"/>
                    <a:pt x="49351" y="141794"/>
                    <a:pt x="50764" y="139101"/>
                  </a:cubicBezTo>
                  <a:lnTo>
                    <a:pt x="121836" y="6462"/>
                  </a:lnTo>
                  <a:cubicBezTo>
                    <a:pt x="122966" y="4620"/>
                    <a:pt x="122966" y="4336"/>
                    <a:pt x="122966" y="3628"/>
                  </a:cubicBezTo>
                  <a:cubicBezTo>
                    <a:pt x="122966" y="1360"/>
                    <a:pt x="121129" y="85"/>
                    <a:pt x="119575" y="85"/>
                  </a:cubicBezTo>
                  <a:cubicBezTo>
                    <a:pt x="117456" y="85"/>
                    <a:pt x="116749" y="1360"/>
                    <a:pt x="115902" y="3061"/>
                  </a:cubicBezTo>
                  <a:lnTo>
                    <a:pt x="49634" y="12634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形状 364">
              <a:extLst>
                <a:ext uri="{FF2B5EF4-FFF2-40B4-BE49-F238E27FC236}">
                  <a16:creationId xmlns:a16="http://schemas.microsoft.com/office/drawing/2014/main" id="{541EC9E4-E857-A572-B1AD-5137686E381C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7666070" y="5454854"/>
              <a:ext cx="160920" cy="6882"/>
            </a:xfrm>
            <a:custGeom>
              <a:avLst/>
              <a:gdLst>
                <a:gd name="connsiteX0" fmla="*/ 0 w 160920"/>
                <a:gd name="connsiteY0" fmla="*/ 0 h 6882"/>
                <a:gd name="connsiteX1" fmla="*/ 160921 w 160920"/>
                <a:gd name="connsiteY1" fmla="*/ 0 h 6882"/>
                <a:gd name="connsiteX2" fmla="*/ 160921 w 160920"/>
                <a:gd name="connsiteY2" fmla="*/ 6883 h 6882"/>
                <a:gd name="connsiteX3" fmla="*/ 0 w 160920"/>
                <a:gd name="connsiteY3" fmla="*/ 6883 h 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920" h="6882">
                  <a:moveTo>
                    <a:pt x="0" y="0"/>
                  </a:moveTo>
                  <a:lnTo>
                    <a:pt x="160921" y="0"/>
                  </a:lnTo>
                  <a:lnTo>
                    <a:pt x="160921" y="6883"/>
                  </a:lnTo>
                  <a:lnTo>
                    <a:pt x="0" y="688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形状 365">
              <a:extLst>
                <a:ext uri="{FF2B5EF4-FFF2-40B4-BE49-F238E27FC236}">
                  <a16:creationId xmlns:a16="http://schemas.microsoft.com/office/drawing/2014/main" id="{2CACF0CC-16F2-F9A4-6228-ED7EA4162F55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7681471" y="5485018"/>
              <a:ext cx="51431" cy="94094"/>
            </a:xfrm>
            <a:custGeom>
              <a:avLst/>
              <a:gdLst>
                <a:gd name="connsiteX0" fmla="*/ 32261 w 51431"/>
                <a:gd name="connsiteY0" fmla="*/ 4059 h 94094"/>
                <a:gd name="connsiteX1" fmla="*/ 28022 w 51431"/>
                <a:gd name="connsiteY1" fmla="*/ 91 h 94094"/>
                <a:gd name="connsiteX2" fmla="*/ 328 w 51431"/>
                <a:gd name="connsiteY2" fmla="*/ 9160 h 94094"/>
                <a:gd name="connsiteX3" fmla="*/ 328 w 51431"/>
                <a:gd name="connsiteY3" fmla="*/ 14262 h 94094"/>
                <a:gd name="connsiteX4" fmla="*/ 20816 w 51431"/>
                <a:gd name="connsiteY4" fmla="*/ 10294 h 94094"/>
                <a:gd name="connsiteX5" fmla="*/ 20816 w 51431"/>
                <a:gd name="connsiteY5" fmla="*/ 82565 h 94094"/>
                <a:gd name="connsiteX6" fmla="*/ 6687 w 51431"/>
                <a:gd name="connsiteY6" fmla="*/ 89084 h 94094"/>
                <a:gd name="connsiteX7" fmla="*/ 1317 w 51431"/>
                <a:gd name="connsiteY7" fmla="*/ 89084 h 94094"/>
                <a:gd name="connsiteX8" fmla="*/ 1317 w 51431"/>
                <a:gd name="connsiteY8" fmla="*/ 94185 h 94094"/>
                <a:gd name="connsiteX9" fmla="*/ 26468 w 51431"/>
                <a:gd name="connsiteY9" fmla="*/ 93618 h 94094"/>
                <a:gd name="connsiteX10" fmla="*/ 51760 w 51431"/>
                <a:gd name="connsiteY10" fmla="*/ 94185 h 94094"/>
                <a:gd name="connsiteX11" fmla="*/ 51760 w 51431"/>
                <a:gd name="connsiteY11" fmla="*/ 89084 h 94094"/>
                <a:gd name="connsiteX12" fmla="*/ 46391 w 51431"/>
                <a:gd name="connsiteY12" fmla="*/ 89084 h 94094"/>
                <a:gd name="connsiteX13" fmla="*/ 32261 w 51431"/>
                <a:gd name="connsiteY13" fmla="*/ 82565 h 94094"/>
                <a:gd name="connsiteX14" fmla="*/ 32261 w 51431"/>
                <a:gd name="connsiteY14" fmla="*/ 4059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1" h="94094">
                  <a:moveTo>
                    <a:pt x="32261" y="4059"/>
                  </a:moveTo>
                  <a:cubicBezTo>
                    <a:pt x="32261" y="233"/>
                    <a:pt x="31979" y="91"/>
                    <a:pt x="28022" y="91"/>
                  </a:cubicBezTo>
                  <a:cubicBezTo>
                    <a:pt x="18979" y="9018"/>
                    <a:pt x="6122" y="9160"/>
                    <a:pt x="328" y="9160"/>
                  </a:cubicBezTo>
                  <a:lnTo>
                    <a:pt x="328" y="14262"/>
                  </a:lnTo>
                  <a:cubicBezTo>
                    <a:pt x="3720" y="14262"/>
                    <a:pt x="13045" y="14262"/>
                    <a:pt x="20816" y="10294"/>
                  </a:cubicBezTo>
                  <a:lnTo>
                    <a:pt x="20816" y="82565"/>
                  </a:lnTo>
                  <a:cubicBezTo>
                    <a:pt x="20816" y="87242"/>
                    <a:pt x="20816" y="89084"/>
                    <a:pt x="6687" y="89084"/>
                  </a:cubicBezTo>
                  <a:lnTo>
                    <a:pt x="1317" y="89084"/>
                  </a:lnTo>
                  <a:lnTo>
                    <a:pt x="1317" y="94185"/>
                  </a:lnTo>
                  <a:cubicBezTo>
                    <a:pt x="3861" y="94044"/>
                    <a:pt x="21240" y="93618"/>
                    <a:pt x="26468" y="93618"/>
                  </a:cubicBezTo>
                  <a:cubicBezTo>
                    <a:pt x="30848" y="93618"/>
                    <a:pt x="48651" y="94044"/>
                    <a:pt x="51760" y="94185"/>
                  </a:cubicBezTo>
                  <a:lnTo>
                    <a:pt x="51760" y="89084"/>
                  </a:lnTo>
                  <a:lnTo>
                    <a:pt x="46391" y="89084"/>
                  </a:lnTo>
                  <a:cubicBezTo>
                    <a:pt x="32261" y="89084"/>
                    <a:pt x="32261" y="87242"/>
                    <a:pt x="32261" y="82565"/>
                  </a:cubicBezTo>
                  <a:lnTo>
                    <a:pt x="32261" y="405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形状 366">
              <a:extLst>
                <a:ext uri="{FF2B5EF4-FFF2-40B4-BE49-F238E27FC236}">
                  <a16:creationId xmlns:a16="http://schemas.microsoft.com/office/drawing/2014/main" id="{8FFAA2C2-E74C-9B58-94DF-F0C2E1F1173E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7752040" y="5483601"/>
              <a:ext cx="69234" cy="95511"/>
            </a:xfrm>
            <a:custGeom>
              <a:avLst/>
              <a:gdLst>
                <a:gd name="connsiteX0" fmla="*/ 69567 w 69234"/>
                <a:gd name="connsiteY0" fmla="*/ 72362 h 95511"/>
                <a:gd name="connsiteX1" fmla="*/ 69567 w 69234"/>
                <a:gd name="connsiteY1" fmla="*/ 67261 h 95511"/>
                <a:gd name="connsiteX2" fmla="*/ 53883 w 69234"/>
                <a:gd name="connsiteY2" fmla="*/ 67261 h 95511"/>
                <a:gd name="connsiteX3" fmla="*/ 53883 w 69234"/>
                <a:gd name="connsiteY3" fmla="*/ 4059 h 95511"/>
                <a:gd name="connsiteX4" fmla="*/ 50775 w 69234"/>
                <a:gd name="connsiteY4" fmla="*/ 91 h 95511"/>
                <a:gd name="connsiteX5" fmla="*/ 47101 w 69234"/>
                <a:gd name="connsiteY5" fmla="*/ 2075 h 95511"/>
                <a:gd name="connsiteX6" fmla="*/ 332 w 69234"/>
                <a:gd name="connsiteY6" fmla="*/ 67261 h 95511"/>
                <a:gd name="connsiteX7" fmla="*/ 332 w 69234"/>
                <a:gd name="connsiteY7" fmla="*/ 72362 h 95511"/>
                <a:gd name="connsiteX8" fmla="*/ 41873 w 69234"/>
                <a:gd name="connsiteY8" fmla="*/ 72362 h 95511"/>
                <a:gd name="connsiteX9" fmla="*/ 41873 w 69234"/>
                <a:gd name="connsiteY9" fmla="*/ 83982 h 95511"/>
                <a:gd name="connsiteX10" fmla="*/ 30428 w 69234"/>
                <a:gd name="connsiteY10" fmla="*/ 90501 h 95511"/>
                <a:gd name="connsiteX11" fmla="*/ 26613 w 69234"/>
                <a:gd name="connsiteY11" fmla="*/ 90501 h 95511"/>
                <a:gd name="connsiteX12" fmla="*/ 26613 w 69234"/>
                <a:gd name="connsiteY12" fmla="*/ 95602 h 95511"/>
                <a:gd name="connsiteX13" fmla="*/ 47808 w 69234"/>
                <a:gd name="connsiteY13" fmla="*/ 95036 h 95511"/>
                <a:gd name="connsiteX14" fmla="*/ 69143 w 69234"/>
                <a:gd name="connsiteY14" fmla="*/ 95602 h 95511"/>
                <a:gd name="connsiteX15" fmla="*/ 69143 w 69234"/>
                <a:gd name="connsiteY15" fmla="*/ 90501 h 95511"/>
                <a:gd name="connsiteX16" fmla="*/ 65328 w 69234"/>
                <a:gd name="connsiteY16" fmla="*/ 90501 h 95511"/>
                <a:gd name="connsiteX17" fmla="*/ 53883 w 69234"/>
                <a:gd name="connsiteY17" fmla="*/ 83982 h 95511"/>
                <a:gd name="connsiteX18" fmla="*/ 53883 w 69234"/>
                <a:gd name="connsiteY18" fmla="*/ 72362 h 95511"/>
                <a:gd name="connsiteX19" fmla="*/ 69567 w 69234"/>
                <a:gd name="connsiteY19" fmla="*/ 72362 h 95511"/>
                <a:gd name="connsiteX20" fmla="*/ 42862 w 69234"/>
                <a:gd name="connsiteY20" fmla="*/ 15395 h 95511"/>
                <a:gd name="connsiteX21" fmla="*/ 42862 w 69234"/>
                <a:gd name="connsiteY21" fmla="*/ 67261 h 95511"/>
                <a:gd name="connsiteX22" fmla="*/ 5560 w 69234"/>
                <a:gd name="connsiteY22" fmla="*/ 67261 h 95511"/>
                <a:gd name="connsiteX23" fmla="*/ 42862 w 69234"/>
                <a:gd name="connsiteY23" fmla="*/ 15395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234" h="95511">
                  <a:moveTo>
                    <a:pt x="69567" y="72362"/>
                  </a:moveTo>
                  <a:lnTo>
                    <a:pt x="69567" y="67261"/>
                  </a:lnTo>
                  <a:lnTo>
                    <a:pt x="53883" y="67261"/>
                  </a:lnTo>
                  <a:lnTo>
                    <a:pt x="53883" y="4059"/>
                  </a:lnTo>
                  <a:cubicBezTo>
                    <a:pt x="53883" y="1083"/>
                    <a:pt x="53883" y="91"/>
                    <a:pt x="50775" y="91"/>
                  </a:cubicBezTo>
                  <a:cubicBezTo>
                    <a:pt x="49079" y="91"/>
                    <a:pt x="48514" y="91"/>
                    <a:pt x="47101" y="2075"/>
                  </a:cubicBezTo>
                  <a:lnTo>
                    <a:pt x="332" y="67261"/>
                  </a:lnTo>
                  <a:lnTo>
                    <a:pt x="332" y="72362"/>
                  </a:lnTo>
                  <a:lnTo>
                    <a:pt x="41873" y="72362"/>
                  </a:lnTo>
                  <a:lnTo>
                    <a:pt x="41873" y="83982"/>
                  </a:lnTo>
                  <a:cubicBezTo>
                    <a:pt x="41873" y="88800"/>
                    <a:pt x="41873" y="90501"/>
                    <a:pt x="30428" y="90501"/>
                  </a:cubicBezTo>
                  <a:lnTo>
                    <a:pt x="26613" y="90501"/>
                  </a:lnTo>
                  <a:lnTo>
                    <a:pt x="26613" y="95602"/>
                  </a:lnTo>
                  <a:cubicBezTo>
                    <a:pt x="33678" y="95319"/>
                    <a:pt x="42721" y="95036"/>
                    <a:pt x="47808" y="95036"/>
                  </a:cubicBezTo>
                  <a:cubicBezTo>
                    <a:pt x="53036" y="95036"/>
                    <a:pt x="62079" y="95319"/>
                    <a:pt x="69143" y="95602"/>
                  </a:cubicBezTo>
                  <a:lnTo>
                    <a:pt x="69143" y="90501"/>
                  </a:lnTo>
                  <a:lnTo>
                    <a:pt x="65328" y="90501"/>
                  </a:lnTo>
                  <a:cubicBezTo>
                    <a:pt x="53883" y="90501"/>
                    <a:pt x="53883" y="88800"/>
                    <a:pt x="53883" y="83982"/>
                  </a:cubicBezTo>
                  <a:lnTo>
                    <a:pt x="53883" y="72362"/>
                  </a:lnTo>
                  <a:lnTo>
                    <a:pt x="69567" y="72362"/>
                  </a:lnTo>
                  <a:close/>
                  <a:moveTo>
                    <a:pt x="42862" y="15395"/>
                  </a:moveTo>
                  <a:lnTo>
                    <a:pt x="42862" y="67261"/>
                  </a:lnTo>
                  <a:lnTo>
                    <a:pt x="5560" y="67261"/>
                  </a:lnTo>
                  <a:lnTo>
                    <a:pt x="42862" y="15395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形状 367">
              <a:extLst>
                <a:ext uri="{FF2B5EF4-FFF2-40B4-BE49-F238E27FC236}">
                  <a16:creationId xmlns:a16="http://schemas.microsoft.com/office/drawing/2014/main" id="{CA7707FE-1607-9BBB-346F-A04540A470D9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8087717" y="5368413"/>
              <a:ext cx="134230" cy="134825"/>
            </a:xfrm>
            <a:custGeom>
              <a:avLst/>
              <a:gdLst>
                <a:gd name="connsiteX0" fmla="*/ 71602 w 134230"/>
                <a:gd name="connsiteY0" fmla="*/ 71548 h 134825"/>
                <a:gd name="connsiteX1" fmla="*/ 127918 w 134230"/>
                <a:gd name="connsiteY1" fmla="*/ 71548 h 134825"/>
                <a:gd name="connsiteX2" fmla="*/ 134579 w 134230"/>
                <a:gd name="connsiteY2" fmla="*/ 67499 h 134825"/>
                <a:gd name="connsiteX3" fmla="*/ 127918 w 134230"/>
                <a:gd name="connsiteY3" fmla="*/ 63450 h 134825"/>
                <a:gd name="connsiteX4" fmla="*/ 71602 w 134230"/>
                <a:gd name="connsiteY4" fmla="*/ 63450 h 134825"/>
                <a:gd name="connsiteX5" fmla="*/ 71602 w 134230"/>
                <a:gd name="connsiteY5" fmla="*/ 6767 h 134825"/>
                <a:gd name="connsiteX6" fmla="*/ 67565 w 134230"/>
                <a:gd name="connsiteY6" fmla="*/ 86 h 134825"/>
                <a:gd name="connsiteX7" fmla="*/ 63528 w 134230"/>
                <a:gd name="connsiteY7" fmla="*/ 6767 h 134825"/>
                <a:gd name="connsiteX8" fmla="*/ 63528 w 134230"/>
                <a:gd name="connsiteY8" fmla="*/ 63450 h 134825"/>
                <a:gd name="connsiteX9" fmla="*/ 7010 w 134230"/>
                <a:gd name="connsiteY9" fmla="*/ 63450 h 134825"/>
                <a:gd name="connsiteX10" fmla="*/ 349 w 134230"/>
                <a:gd name="connsiteY10" fmla="*/ 67499 h 134825"/>
                <a:gd name="connsiteX11" fmla="*/ 7010 w 134230"/>
                <a:gd name="connsiteY11" fmla="*/ 71548 h 134825"/>
                <a:gd name="connsiteX12" fmla="*/ 63528 w 134230"/>
                <a:gd name="connsiteY12" fmla="*/ 71548 h 134825"/>
                <a:gd name="connsiteX13" fmla="*/ 63528 w 134230"/>
                <a:gd name="connsiteY13" fmla="*/ 128231 h 134825"/>
                <a:gd name="connsiteX14" fmla="*/ 67565 w 134230"/>
                <a:gd name="connsiteY14" fmla="*/ 134912 h 134825"/>
                <a:gd name="connsiteX15" fmla="*/ 71602 w 134230"/>
                <a:gd name="connsiteY15" fmla="*/ 128231 h 134825"/>
                <a:gd name="connsiteX16" fmla="*/ 71602 w 134230"/>
                <a:gd name="connsiteY16" fmla="*/ 7154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30" h="134825">
                  <a:moveTo>
                    <a:pt x="71602" y="71548"/>
                  </a:moveTo>
                  <a:lnTo>
                    <a:pt x="127918" y="71548"/>
                  </a:lnTo>
                  <a:cubicBezTo>
                    <a:pt x="130744" y="71548"/>
                    <a:pt x="134579" y="71548"/>
                    <a:pt x="134579" y="67499"/>
                  </a:cubicBezTo>
                  <a:cubicBezTo>
                    <a:pt x="134579" y="63450"/>
                    <a:pt x="130744" y="63450"/>
                    <a:pt x="127918" y="63450"/>
                  </a:cubicBezTo>
                  <a:lnTo>
                    <a:pt x="71602" y="63450"/>
                  </a:lnTo>
                  <a:lnTo>
                    <a:pt x="71602" y="6767"/>
                  </a:lnTo>
                  <a:cubicBezTo>
                    <a:pt x="71602" y="3933"/>
                    <a:pt x="71602" y="86"/>
                    <a:pt x="67565" y="86"/>
                  </a:cubicBezTo>
                  <a:cubicBezTo>
                    <a:pt x="63528" y="86"/>
                    <a:pt x="63528" y="3933"/>
                    <a:pt x="63528" y="6767"/>
                  </a:cubicBezTo>
                  <a:lnTo>
                    <a:pt x="63528" y="63450"/>
                  </a:lnTo>
                  <a:lnTo>
                    <a:pt x="7010" y="63450"/>
                  </a:lnTo>
                  <a:cubicBezTo>
                    <a:pt x="4184" y="63450"/>
                    <a:pt x="349" y="63450"/>
                    <a:pt x="349" y="67499"/>
                  </a:cubicBezTo>
                  <a:cubicBezTo>
                    <a:pt x="349" y="71548"/>
                    <a:pt x="4184" y="71548"/>
                    <a:pt x="7010" y="71548"/>
                  </a:cubicBezTo>
                  <a:lnTo>
                    <a:pt x="63528" y="71548"/>
                  </a:lnTo>
                  <a:lnTo>
                    <a:pt x="63528" y="128231"/>
                  </a:lnTo>
                  <a:cubicBezTo>
                    <a:pt x="63528" y="131065"/>
                    <a:pt x="63528" y="134912"/>
                    <a:pt x="67565" y="134912"/>
                  </a:cubicBezTo>
                  <a:cubicBezTo>
                    <a:pt x="71602" y="134912"/>
                    <a:pt x="71602" y="131065"/>
                    <a:pt x="71602" y="128231"/>
                  </a:cubicBezTo>
                  <a:lnTo>
                    <a:pt x="71602" y="71548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形状 368">
              <a:extLst>
                <a:ext uri="{FF2B5EF4-FFF2-40B4-BE49-F238E27FC236}">
                  <a16:creationId xmlns:a16="http://schemas.microsoft.com/office/drawing/2014/main" id="{11F75050-C8C1-278B-9E12-37123A0B358F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8284118" y="5396957"/>
              <a:ext cx="88612" cy="91705"/>
            </a:xfrm>
            <a:custGeom>
              <a:avLst/>
              <a:gdLst>
                <a:gd name="connsiteX0" fmla="*/ 88971 w 88612"/>
                <a:gd name="connsiteY0" fmla="*/ 14257 h 91705"/>
                <a:gd name="connsiteX1" fmla="*/ 80090 w 88612"/>
                <a:gd name="connsiteY1" fmla="*/ 86 h 91705"/>
                <a:gd name="connsiteX2" fmla="*/ 70199 w 88612"/>
                <a:gd name="connsiteY2" fmla="*/ 9803 h 91705"/>
                <a:gd name="connsiteX3" fmla="*/ 73429 w 88612"/>
                <a:gd name="connsiteY3" fmla="*/ 15877 h 91705"/>
                <a:gd name="connsiteX4" fmla="*/ 80291 w 88612"/>
                <a:gd name="connsiteY4" fmla="*/ 32477 h 91705"/>
                <a:gd name="connsiteX5" fmla="*/ 44362 w 88612"/>
                <a:gd name="connsiteY5" fmla="*/ 87338 h 91705"/>
                <a:gd name="connsiteX6" fmla="*/ 29425 w 88612"/>
                <a:gd name="connsiteY6" fmla="*/ 69726 h 91705"/>
                <a:gd name="connsiteX7" fmla="*/ 41132 w 88612"/>
                <a:gd name="connsiteY7" fmla="*/ 26808 h 91705"/>
                <a:gd name="connsiteX8" fmla="*/ 43555 w 88612"/>
                <a:gd name="connsiteY8" fmla="*/ 16686 h 91705"/>
                <a:gd name="connsiteX9" fmla="*/ 27003 w 88612"/>
                <a:gd name="connsiteY9" fmla="*/ 86 h 91705"/>
                <a:gd name="connsiteX10" fmla="*/ 359 w 88612"/>
                <a:gd name="connsiteY10" fmla="*/ 31262 h 91705"/>
                <a:gd name="connsiteX11" fmla="*/ 2781 w 88612"/>
                <a:gd name="connsiteY11" fmla="*/ 33287 h 91705"/>
                <a:gd name="connsiteX12" fmla="*/ 6010 w 88612"/>
                <a:gd name="connsiteY12" fmla="*/ 29643 h 91705"/>
                <a:gd name="connsiteX13" fmla="*/ 26397 w 88612"/>
                <a:gd name="connsiteY13" fmla="*/ 4540 h 91705"/>
                <a:gd name="connsiteX14" fmla="*/ 31444 w 88612"/>
                <a:gd name="connsiteY14" fmla="*/ 11018 h 91705"/>
                <a:gd name="connsiteX15" fmla="*/ 28012 w 88612"/>
                <a:gd name="connsiteY15" fmla="*/ 25189 h 91705"/>
                <a:gd name="connsiteX16" fmla="*/ 16507 w 88612"/>
                <a:gd name="connsiteY16" fmla="*/ 66689 h 91705"/>
                <a:gd name="connsiteX17" fmla="*/ 43555 w 88612"/>
                <a:gd name="connsiteY17" fmla="*/ 91792 h 91705"/>
                <a:gd name="connsiteX18" fmla="*/ 88971 w 88612"/>
                <a:gd name="connsiteY18" fmla="*/ 14257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612" h="91705">
                  <a:moveTo>
                    <a:pt x="88971" y="14257"/>
                  </a:moveTo>
                  <a:cubicBezTo>
                    <a:pt x="88971" y="3325"/>
                    <a:pt x="83723" y="86"/>
                    <a:pt x="80090" y="86"/>
                  </a:cubicBezTo>
                  <a:cubicBezTo>
                    <a:pt x="75043" y="86"/>
                    <a:pt x="70199" y="5350"/>
                    <a:pt x="70199" y="9803"/>
                  </a:cubicBezTo>
                  <a:cubicBezTo>
                    <a:pt x="70199" y="12435"/>
                    <a:pt x="71208" y="13650"/>
                    <a:pt x="73429" y="15877"/>
                  </a:cubicBezTo>
                  <a:cubicBezTo>
                    <a:pt x="77667" y="19925"/>
                    <a:pt x="80291" y="25189"/>
                    <a:pt x="80291" y="32477"/>
                  </a:cubicBezTo>
                  <a:cubicBezTo>
                    <a:pt x="80291" y="40979"/>
                    <a:pt x="67979" y="87338"/>
                    <a:pt x="44362" y="87338"/>
                  </a:cubicBezTo>
                  <a:cubicBezTo>
                    <a:pt x="34068" y="87338"/>
                    <a:pt x="29425" y="80253"/>
                    <a:pt x="29425" y="69726"/>
                  </a:cubicBezTo>
                  <a:cubicBezTo>
                    <a:pt x="29425" y="58389"/>
                    <a:pt x="34875" y="43611"/>
                    <a:pt x="41132" y="26808"/>
                  </a:cubicBezTo>
                  <a:cubicBezTo>
                    <a:pt x="42545" y="23367"/>
                    <a:pt x="43555" y="20533"/>
                    <a:pt x="43555" y="16686"/>
                  </a:cubicBezTo>
                  <a:cubicBezTo>
                    <a:pt x="43555" y="7577"/>
                    <a:pt x="37095" y="86"/>
                    <a:pt x="27003" y="86"/>
                  </a:cubicBezTo>
                  <a:cubicBezTo>
                    <a:pt x="8029" y="86"/>
                    <a:pt x="359" y="29440"/>
                    <a:pt x="359" y="31262"/>
                  </a:cubicBezTo>
                  <a:cubicBezTo>
                    <a:pt x="359" y="33287"/>
                    <a:pt x="2377" y="33287"/>
                    <a:pt x="2781" y="33287"/>
                  </a:cubicBezTo>
                  <a:cubicBezTo>
                    <a:pt x="4799" y="33287"/>
                    <a:pt x="5001" y="32882"/>
                    <a:pt x="6010" y="29643"/>
                  </a:cubicBezTo>
                  <a:cubicBezTo>
                    <a:pt x="11864" y="9196"/>
                    <a:pt x="20544" y="4540"/>
                    <a:pt x="26397" y="4540"/>
                  </a:cubicBezTo>
                  <a:cubicBezTo>
                    <a:pt x="28012" y="4540"/>
                    <a:pt x="31444" y="4540"/>
                    <a:pt x="31444" y="11018"/>
                  </a:cubicBezTo>
                  <a:cubicBezTo>
                    <a:pt x="31444" y="16079"/>
                    <a:pt x="29425" y="21545"/>
                    <a:pt x="28012" y="25189"/>
                  </a:cubicBezTo>
                  <a:cubicBezTo>
                    <a:pt x="19131" y="48672"/>
                    <a:pt x="16507" y="57984"/>
                    <a:pt x="16507" y="66689"/>
                  </a:cubicBezTo>
                  <a:cubicBezTo>
                    <a:pt x="16507" y="88553"/>
                    <a:pt x="34270" y="91792"/>
                    <a:pt x="43555" y="91792"/>
                  </a:cubicBezTo>
                  <a:cubicBezTo>
                    <a:pt x="77466" y="91792"/>
                    <a:pt x="88971" y="24784"/>
                    <a:pt x="88971" y="14257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形状 369">
              <a:extLst>
                <a:ext uri="{FF2B5EF4-FFF2-40B4-BE49-F238E27FC236}">
                  <a16:creationId xmlns:a16="http://schemas.microsoft.com/office/drawing/2014/main" id="{F5762391-CB5E-553F-93C0-255CB419493C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8392249" y="5318877"/>
              <a:ext cx="62452" cy="94094"/>
            </a:xfrm>
            <a:custGeom>
              <a:avLst/>
              <a:gdLst>
                <a:gd name="connsiteX0" fmla="*/ 62816 w 62452"/>
                <a:gd name="connsiteY0" fmla="*/ 68386 h 94094"/>
                <a:gd name="connsiteX1" fmla="*/ 58012 w 62452"/>
                <a:gd name="connsiteY1" fmla="*/ 68386 h 94094"/>
                <a:gd name="connsiteX2" fmla="*/ 54339 w 62452"/>
                <a:gd name="connsiteY2" fmla="*/ 81282 h 94094"/>
                <a:gd name="connsiteX3" fmla="*/ 40350 w 62452"/>
                <a:gd name="connsiteY3" fmla="*/ 82132 h 94094"/>
                <a:gd name="connsiteX4" fmla="*/ 14352 w 62452"/>
                <a:gd name="connsiteY4" fmla="*/ 82132 h 94094"/>
                <a:gd name="connsiteX5" fmla="*/ 42611 w 62452"/>
                <a:gd name="connsiteY5" fmla="*/ 58325 h 94094"/>
                <a:gd name="connsiteX6" fmla="*/ 62816 w 62452"/>
                <a:gd name="connsiteY6" fmla="*/ 27716 h 94094"/>
                <a:gd name="connsiteX7" fmla="*/ 29753 w 62452"/>
                <a:gd name="connsiteY7" fmla="*/ 83 h 94094"/>
                <a:gd name="connsiteX8" fmla="*/ 364 w 62452"/>
                <a:gd name="connsiteY8" fmla="*/ 25448 h 94094"/>
                <a:gd name="connsiteX9" fmla="*/ 7852 w 62452"/>
                <a:gd name="connsiteY9" fmla="*/ 33384 h 94094"/>
                <a:gd name="connsiteX10" fmla="*/ 15341 w 62452"/>
                <a:gd name="connsiteY10" fmla="*/ 25874 h 94094"/>
                <a:gd name="connsiteX11" fmla="*/ 7005 w 62452"/>
                <a:gd name="connsiteY11" fmla="*/ 18363 h 94094"/>
                <a:gd name="connsiteX12" fmla="*/ 27634 w 62452"/>
                <a:gd name="connsiteY12" fmla="*/ 5184 h 94094"/>
                <a:gd name="connsiteX13" fmla="*/ 49111 w 62452"/>
                <a:gd name="connsiteY13" fmla="*/ 27716 h 94094"/>
                <a:gd name="connsiteX14" fmla="*/ 35829 w 62452"/>
                <a:gd name="connsiteY14" fmla="*/ 54924 h 94094"/>
                <a:gd name="connsiteX15" fmla="*/ 1777 w 62452"/>
                <a:gd name="connsiteY15" fmla="*/ 88650 h 94094"/>
                <a:gd name="connsiteX16" fmla="*/ 364 w 62452"/>
                <a:gd name="connsiteY16" fmla="*/ 94177 h 94094"/>
                <a:gd name="connsiteX17" fmla="*/ 58578 w 62452"/>
                <a:gd name="connsiteY17" fmla="*/ 94177 h 94094"/>
                <a:gd name="connsiteX18" fmla="*/ 62816 w 62452"/>
                <a:gd name="connsiteY18" fmla="*/ 6838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816" y="68386"/>
                  </a:moveTo>
                  <a:lnTo>
                    <a:pt x="58012" y="68386"/>
                  </a:lnTo>
                  <a:cubicBezTo>
                    <a:pt x="57589" y="71504"/>
                    <a:pt x="56176" y="79865"/>
                    <a:pt x="54339" y="81282"/>
                  </a:cubicBezTo>
                  <a:cubicBezTo>
                    <a:pt x="53208" y="82132"/>
                    <a:pt x="42329" y="82132"/>
                    <a:pt x="40350" y="82132"/>
                  </a:cubicBezTo>
                  <a:lnTo>
                    <a:pt x="14352" y="82132"/>
                  </a:lnTo>
                  <a:cubicBezTo>
                    <a:pt x="29188" y="68953"/>
                    <a:pt x="34133" y="64985"/>
                    <a:pt x="42611" y="58325"/>
                  </a:cubicBezTo>
                  <a:cubicBezTo>
                    <a:pt x="53067" y="49964"/>
                    <a:pt x="62816" y="41178"/>
                    <a:pt x="62816" y="27716"/>
                  </a:cubicBezTo>
                  <a:cubicBezTo>
                    <a:pt x="62816" y="10569"/>
                    <a:pt x="47839" y="83"/>
                    <a:pt x="29753" y="83"/>
                  </a:cubicBezTo>
                  <a:cubicBezTo>
                    <a:pt x="12233" y="83"/>
                    <a:pt x="364" y="12411"/>
                    <a:pt x="364" y="25448"/>
                  </a:cubicBezTo>
                  <a:cubicBezTo>
                    <a:pt x="364" y="32676"/>
                    <a:pt x="6440" y="33384"/>
                    <a:pt x="7852" y="33384"/>
                  </a:cubicBezTo>
                  <a:cubicBezTo>
                    <a:pt x="11244" y="33384"/>
                    <a:pt x="15341" y="30975"/>
                    <a:pt x="15341" y="25874"/>
                  </a:cubicBezTo>
                  <a:cubicBezTo>
                    <a:pt x="15341" y="23323"/>
                    <a:pt x="14352" y="18363"/>
                    <a:pt x="7005" y="18363"/>
                  </a:cubicBezTo>
                  <a:cubicBezTo>
                    <a:pt x="11385" y="8302"/>
                    <a:pt x="20993" y="5184"/>
                    <a:pt x="27634" y="5184"/>
                  </a:cubicBezTo>
                  <a:cubicBezTo>
                    <a:pt x="41763" y="5184"/>
                    <a:pt x="49111" y="16237"/>
                    <a:pt x="49111" y="27716"/>
                  </a:cubicBezTo>
                  <a:cubicBezTo>
                    <a:pt x="49111" y="40044"/>
                    <a:pt x="40350" y="49822"/>
                    <a:pt x="35829" y="54924"/>
                  </a:cubicBezTo>
                  <a:lnTo>
                    <a:pt x="1777" y="88650"/>
                  </a:lnTo>
                  <a:cubicBezTo>
                    <a:pt x="364" y="89926"/>
                    <a:pt x="364" y="90209"/>
                    <a:pt x="364" y="94177"/>
                  </a:cubicBezTo>
                  <a:lnTo>
                    <a:pt x="58578" y="94177"/>
                  </a:lnTo>
                  <a:lnTo>
                    <a:pt x="62816" y="6838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形状 370">
              <a:extLst>
                <a:ext uri="{FF2B5EF4-FFF2-40B4-BE49-F238E27FC236}">
                  <a16:creationId xmlns:a16="http://schemas.microsoft.com/office/drawing/2014/main" id="{9DF958F1-FCE8-7829-DFA4-6E6533174E9B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8385996" y="5445423"/>
              <a:ext cx="81527" cy="127254"/>
            </a:xfrm>
            <a:custGeom>
              <a:avLst/>
              <a:gdLst>
                <a:gd name="connsiteX0" fmla="*/ 59990 w 81527"/>
                <a:gd name="connsiteY0" fmla="*/ 1931 h 127254"/>
                <a:gd name="connsiteX1" fmla="*/ 57588 w 81527"/>
                <a:gd name="connsiteY1" fmla="*/ 89 h 127254"/>
                <a:gd name="connsiteX2" fmla="*/ 54762 w 81527"/>
                <a:gd name="connsiteY2" fmla="*/ 3207 h 127254"/>
                <a:gd name="connsiteX3" fmla="*/ 46708 w 81527"/>
                <a:gd name="connsiteY3" fmla="*/ 35658 h 127254"/>
                <a:gd name="connsiteX4" fmla="*/ 363 w 81527"/>
                <a:gd name="connsiteY4" fmla="*/ 73778 h 127254"/>
                <a:gd name="connsiteX5" fmla="*/ 30601 w 81527"/>
                <a:gd name="connsiteY5" fmla="*/ 99994 h 127254"/>
                <a:gd name="connsiteX6" fmla="*/ 27351 w 81527"/>
                <a:gd name="connsiteY6" fmla="*/ 113314 h 127254"/>
                <a:gd name="connsiteX7" fmla="*/ 24384 w 81527"/>
                <a:gd name="connsiteY7" fmla="*/ 125643 h 127254"/>
                <a:gd name="connsiteX8" fmla="*/ 26644 w 81527"/>
                <a:gd name="connsiteY8" fmla="*/ 127343 h 127254"/>
                <a:gd name="connsiteX9" fmla="*/ 29612 w 81527"/>
                <a:gd name="connsiteY9" fmla="*/ 123942 h 127254"/>
                <a:gd name="connsiteX10" fmla="*/ 35546 w 81527"/>
                <a:gd name="connsiteY10" fmla="*/ 100135 h 127254"/>
                <a:gd name="connsiteX11" fmla="*/ 81891 w 81527"/>
                <a:gd name="connsiteY11" fmla="*/ 62016 h 127254"/>
                <a:gd name="connsiteX12" fmla="*/ 51654 w 81527"/>
                <a:gd name="connsiteY12" fmla="*/ 35800 h 127254"/>
                <a:gd name="connsiteX13" fmla="*/ 59990 w 81527"/>
                <a:gd name="connsiteY13" fmla="*/ 1931 h 127254"/>
                <a:gd name="connsiteX14" fmla="*/ 31590 w 81527"/>
                <a:gd name="connsiteY14" fmla="*/ 96026 h 127254"/>
                <a:gd name="connsiteX15" fmla="*/ 10678 w 81527"/>
                <a:gd name="connsiteY15" fmla="*/ 76187 h 127254"/>
                <a:gd name="connsiteX16" fmla="*/ 45578 w 81527"/>
                <a:gd name="connsiteY16" fmla="*/ 39767 h 127254"/>
                <a:gd name="connsiteX17" fmla="*/ 31590 w 81527"/>
                <a:gd name="connsiteY17" fmla="*/ 96026 h 127254"/>
                <a:gd name="connsiteX18" fmla="*/ 50523 w 81527"/>
                <a:gd name="connsiteY18" fmla="*/ 39767 h 127254"/>
                <a:gd name="connsiteX19" fmla="*/ 71576 w 81527"/>
                <a:gd name="connsiteY19" fmla="*/ 59607 h 127254"/>
                <a:gd name="connsiteX20" fmla="*/ 36535 w 81527"/>
                <a:gd name="connsiteY20" fmla="*/ 96026 h 127254"/>
                <a:gd name="connsiteX21" fmla="*/ 50523 w 81527"/>
                <a:gd name="connsiteY21" fmla="*/ 39767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527" h="127254">
                  <a:moveTo>
                    <a:pt x="59990" y="1931"/>
                  </a:moveTo>
                  <a:cubicBezTo>
                    <a:pt x="59990" y="89"/>
                    <a:pt x="58295" y="89"/>
                    <a:pt x="57588" y="89"/>
                  </a:cubicBezTo>
                  <a:cubicBezTo>
                    <a:pt x="55469" y="89"/>
                    <a:pt x="55327" y="798"/>
                    <a:pt x="54762" y="3207"/>
                  </a:cubicBezTo>
                  <a:lnTo>
                    <a:pt x="46708" y="35658"/>
                  </a:lnTo>
                  <a:cubicBezTo>
                    <a:pt x="21699" y="36792"/>
                    <a:pt x="363" y="54789"/>
                    <a:pt x="363" y="73778"/>
                  </a:cubicBezTo>
                  <a:cubicBezTo>
                    <a:pt x="363" y="89791"/>
                    <a:pt x="14917" y="99427"/>
                    <a:pt x="30601" y="99994"/>
                  </a:cubicBezTo>
                  <a:cubicBezTo>
                    <a:pt x="29470" y="104387"/>
                    <a:pt x="28481" y="108921"/>
                    <a:pt x="27351" y="113314"/>
                  </a:cubicBezTo>
                  <a:cubicBezTo>
                    <a:pt x="25655" y="119975"/>
                    <a:pt x="24384" y="125218"/>
                    <a:pt x="24384" y="125643"/>
                  </a:cubicBezTo>
                  <a:cubicBezTo>
                    <a:pt x="24384" y="127343"/>
                    <a:pt x="26221" y="127343"/>
                    <a:pt x="26644" y="127343"/>
                  </a:cubicBezTo>
                  <a:cubicBezTo>
                    <a:pt x="28764" y="127343"/>
                    <a:pt x="28905" y="126918"/>
                    <a:pt x="29612" y="123942"/>
                  </a:cubicBezTo>
                  <a:lnTo>
                    <a:pt x="35546" y="100135"/>
                  </a:lnTo>
                  <a:cubicBezTo>
                    <a:pt x="59708" y="99143"/>
                    <a:pt x="81891" y="81288"/>
                    <a:pt x="81891" y="62016"/>
                  </a:cubicBezTo>
                  <a:cubicBezTo>
                    <a:pt x="81891" y="47136"/>
                    <a:pt x="68892" y="36508"/>
                    <a:pt x="51654" y="35800"/>
                  </a:cubicBezTo>
                  <a:lnTo>
                    <a:pt x="59990" y="1931"/>
                  </a:lnTo>
                  <a:close/>
                  <a:moveTo>
                    <a:pt x="31590" y="96026"/>
                  </a:moveTo>
                  <a:cubicBezTo>
                    <a:pt x="20710" y="95459"/>
                    <a:pt x="10678" y="89507"/>
                    <a:pt x="10678" y="76187"/>
                  </a:cubicBezTo>
                  <a:cubicBezTo>
                    <a:pt x="10678" y="62016"/>
                    <a:pt x="21417" y="42035"/>
                    <a:pt x="45578" y="39767"/>
                  </a:cubicBezTo>
                  <a:lnTo>
                    <a:pt x="31590" y="96026"/>
                  </a:lnTo>
                  <a:close/>
                  <a:moveTo>
                    <a:pt x="50523" y="39767"/>
                  </a:moveTo>
                  <a:cubicBezTo>
                    <a:pt x="61403" y="40193"/>
                    <a:pt x="71576" y="46144"/>
                    <a:pt x="71576" y="59607"/>
                  </a:cubicBezTo>
                  <a:cubicBezTo>
                    <a:pt x="71576" y="75053"/>
                    <a:pt x="59425" y="94042"/>
                    <a:pt x="36535" y="96026"/>
                  </a:cubicBezTo>
                  <a:lnTo>
                    <a:pt x="50523" y="3976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形状 371">
              <a:extLst>
                <a:ext uri="{FF2B5EF4-FFF2-40B4-BE49-F238E27FC236}">
                  <a16:creationId xmlns:a16="http://schemas.microsoft.com/office/drawing/2014/main" id="{B3DA2034-5A8A-8C79-ED44-6F0102B421EC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8494357" y="5396957"/>
              <a:ext cx="99108" cy="91705"/>
            </a:xfrm>
            <a:custGeom>
              <a:avLst/>
              <a:gdLst>
                <a:gd name="connsiteX0" fmla="*/ 1176 w 99108"/>
                <a:gd name="connsiteY0" fmla="*/ 81670 h 91705"/>
                <a:gd name="connsiteX1" fmla="*/ 369 w 99108"/>
                <a:gd name="connsiteY1" fmla="*/ 86326 h 91705"/>
                <a:gd name="connsiteX2" fmla="*/ 6222 w 99108"/>
                <a:gd name="connsiteY2" fmla="*/ 91792 h 91705"/>
                <a:gd name="connsiteX3" fmla="*/ 15104 w 99108"/>
                <a:gd name="connsiteY3" fmla="*/ 80455 h 91705"/>
                <a:gd name="connsiteX4" fmla="*/ 24591 w 99108"/>
                <a:gd name="connsiteY4" fmla="*/ 43004 h 91705"/>
                <a:gd name="connsiteX5" fmla="*/ 59107 w 99108"/>
                <a:gd name="connsiteY5" fmla="*/ 60211 h 91705"/>
                <a:gd name="connsiteX6" fmla="*/ 58704 w 99108"/>
                <a:gd name="connsiteY6" fmla="*/ 64665 h 91705"/>
                <a:gd name="connsiteX7" fmla="*/ 57694 w 99108"/>
                <a:gd name="connsiteY7" fmla="*/ 71750 h 91705"/>
                <a:gd name="connsiteX8" fmla="*/ 76265 w 99108"/>
                <a:gd name="connsiteY8" fmla="*/ 91792 h 91705"/>
                <a:gd name="connsiteX9" fmla="*/ 92009 w 99108"/>
                <a:gd name="connsiteY9" fmla="*/ 81265 h 91705"/>
                <a:gd name="connsiteX10" fmla="*/ 99477 w 99108"/>
                <a:gd name="connsiteY10" fmla="*/ 60616 h 91705"/>
                <a:gd name="connsiteX11" fmla="*/ 97055 w 99108"/>
                <a:gd name="connsiteY11" fmla="*/ 58592 h 91705"/>
                <a:gd name="connsiteX12" fmla="*/ 94229 w 99108"/>
                <a:gd name="connsiteY12" fmla="*/ 62236 h 91705"/>
                <a:gd name="connsiteX13" fmla="*/ 76668 w 99108"/>
                <a:gd name="connsiteY13" fmla="*/ 87338 h 91705"/>
                <a:gd name="connsiteX14" fmla="*/ 70209 w 99108"/>
                <a:gd name="connsiteY14" fmla="*/ 77621 h 91705"/>
                <a:gd name="connsiteX15" fmla="*/ 71824 w 99108"/>
                <a:gd name="connsiteY15" fmla="*/ 66284 h 91705"/>
                <a:gd name="connsiteX16" fmla="*/ 72833 w 99108"/>
                <a:gd name="connsiteY16" fmla="*/ 59604 h 91705"/>
                <a:gd name="connsiteX17" fmla="*/ 33674 w 99108"/>
                <a:gd name="connsiteY17" fmla="*/ 38752 h 91705"/>
                <a:gd name="connsiteX18" fmla="*/ 52244 w 99108"/>
                <a:gd name="connsiteY18" fmla="*/ 24986 h 91705"/>
                <a:gd name="connsiteX19" fmla="*/ 75457 w 99108"/>
                <a:gd name="connsiteY19" fmla="*/ 8791 h 91705"/>
                <a:gd name="connsiteX20" fmla="*/ 74448 w 99108"/>
                <a:gd name="connsiteY20" fmla="*/ 13245 h 91705"/>
                <a:gd name="connsiteX21" fmla="*/ 82118 w 99108"/>
                <a:gd name="connsiteY21" fmla="*/ 20330 h 91705"/>
                <a:gd name="connsiteX22" fmla="*/ 93018 w 99108"/>
                <a:gd name="connsiteY22" fmla="*/ 9399 h 91705"/>
                <a:gd name="connsiteX23" fmla="*/ 84944 w 99108"/>
                <a:gd name="connsiteY23" fmla="*/ 2313 h 91705"/>
                <a:gd name="connsiteX24" fmla="*/ 51841 w 99108"/>
                <a:gd name="connsiteY24" fmla="*/ 19925 h 91705"/>
                <a:gd name="connsiteX25" fmla="*/ 26004 w 99108"/>
                <a:gd name="connsiteY25" fmla="*/ 37133 h 91705"/>
                <a:gd name="connsiteX26" fmla="*/ 30041 w 99108"/>
                <a:gd name="connsiteY26" fmla="*/ 21343 h 91705"/>
                <a:gd name="connsiteX27" fmla="*/ 33674 w 99108"/>
                <a:gd name="connsiteY27" fmla="*/ 5552 h 91705"/>
                <a:gd name="connsiteX28" fmla="*/ 27820 w 99108"/>
                <a:gd name="connsiteY28" fmla="*/ 86 h 91705"/>
                <a:gd name="connsiteX29" fmla="*/ 19746 w 99108"/>
                <a:gd name="connsiteY29" fmla="*/ 7374 h 91705"/>
                <a:gd name="connsiteX30" fmla="*/ 1176 w 99108"/>
                <a:gd name="connsiteY30" fmla="*/ 81670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108" h="91705">
                  <a:moveTo>
                    <a:pt x="1176" y="81670"/>
                  </a:moveTo>
                  <a:cubicBezTo>
                    <a:pt x="369" y="84504"/>
                    <a:pt x="369" y="84909"/>
                    <a:pt x="369" y="86326"/>
                  </a:cubicBezTo>
                  <a:cubicBezTo>
                    <a:pt x="369" y="89970"/>
                    <a:pt x="3195" y="91792"/>
                    <a:pt x="6222" y="91792"/>
                  </a:cubicBezTo>
                  <a:cubicBezTo>
                    <a:pt x="12278" y="91792"/>
                    <a:pt x="13489" y="86933"/>
                    <a:pt x="15104" y="80455"/>
                  </a:cubicBezTo>
                  <a:cubicBezTo>
                    <a:pt x="17122" y="73167"/>
                    <a:pt x="15911" y="77014"/>
                    <a:pt x="24591" y="43004"/>
                  </a:cubicBezTo>
                  <a:cubicBezTo>
                    <a:pt x="41546" y="43611"/>
                    <a:pt x="59107" y="47053"/>
                    <a:pt x="59107" y="60211"/>
                  </a:cubicBezTo>
                  <a:cubicBezTo>
                    <a:pt x="59107" y="61628"/>
                    <a:pt x="59107" y="62640"/>
                    <a:pt x="58704" y="64665"/>
                  </a:cubicBezTo>
                  <a:cubicBezTo>
                    <a:pt x="57896" y="67904"/>
                    <a:pt x="57694" y="70131"/>
                    <a:pt x="57694" y="71750"/>
                  </a:cubicBezTo>
                  <a:cubicBezTo>
                    <a:pt x="57694" y="83694"/>
                    <a:pt x="65768" y="91792"/>
                    <a:pt x="76265" y="91792"/>
                  </a:cubicBezTo>
                  <a:cubicBezTo>
                    <a:pt x="82724" y="91792"/>
                    <a:pt x="87972" y="88148"/>
                    <a:pt x="92009" y="81265"/>
                  </a:cubicBezTo>
                  <a:cubicBezTo>
                    <a:pt x="97055" y="72763"/>
                    <a:pt x="99477" y="61021"/>
                    <a:pt x="99477" y="60616"/>
                  </a:cubicBezTo>
                  <a:cubicBezTo>
                    <a:pt x="99477" y="58592"/>
                    <a:pt x="97661" y="58592"/>
                    <a:pt x="97055" y="58592"/>
                  </a:cubicBezTo>
                  <a:cubicBezTo>
                    <a:pt x="95037" y="58592"/>
                    <a:pt x="94835" y="59401"/>
                    <a:pt x="94229" y="62236"/>
                  </a:cubicBezTo>
                  <a:cubicBezTo>
                    <a:pt x="90394" y="76204"/>
                    <a:pt x="85752" y="87338"/>
                    <a:pt x="76668" y="87338"/>
                  </a:cubicBezTo>
                  <a:cubicBezTo>
                    <a:pt x="72429" y="87338"/>
                    <a:pt x="70209" y="84707"/>
                    <a:pt x="70209" y="77621"/>
                  </a:cubicBezTo>
                  <a:cubicBezTo>
                    <a:pt x="70209" y="74584"/>
                    <a:pt x="71016" y="69726"/>
                    <a:pt x="71824" y="66284"/>
                  </a:cubicBezTo>
                  <a:cubicBezTo>
                    <a:pt x="72228" y="64462"/>
                    <a:pt x="72833" y="61831"/>
                    <a:pt x="72833" y="59604"/>
                  </a:cubicBezTo>
                  <a:cubicBezTo>
                    <a:pt x="72833" y="40574"/>
                    <a:pt x="44978" y="39157"/>
                    <a:pt x="33674" y="38752"/>
                  </a:cubicBezTo>
                  <a:cubicBezTo>
                    <a:pt x="40335" y="35109"/>
                    <a:pt x="46794" y="29643"/>
                    <a:pt x="52244" y="24986"/>
                  </a:cubicBezTo>
                  <a:cubicBezTo>
                    <a:pt x="61530" y="17091"/>
                    <a:pt x="67383" y="12233"/>
                    <a:pt x="75457" y="8791"/>
                  </a:cubicBezTo>
                  <a:cubicBezTo>
                    <a:pt x="75054" y="9803"/>
                    <a:pt x="74448" y="12233"/>
                    <a:pt x="74448" y="13245"/>
                  </a:cubicBezTo>
                  <a:cubicBezTo>
                    <a:pt x="74448" y="15674"/>
                    <a:pt x="75861" y="20330"/>
                    <a:pt x="82118" y="20330"/>
                  </a:cubicBezTo>
                  <a:cubicBezTo>
                    <a:pt x="88578" y="20330"/>
                    <a:pt x="93018" y="14460"/>
                    <a:pt x="93018" y="9399"/>
                  </a:cubicBezTo>
                  <a:cubicBezTo>
                    <a:pt x="93018" y="7577"/>
                    <a:pt x="92211" y="2313"/>
                    <a:pt x="84944" y="2313"/>
                  </a:cubicBezTo>
                  <a:cubicBezTo>
                    <a:pt x="72631" y="2313"/>
                    <a:pt x="60722" y="12435"/>
                    <a:pt x="51841" y="19925"/>
                  </a:cubicBezTo>
                  <a:cubicBezTo>
                    <a:pt x="38115" y="31667"/>
                    <a:pt x="33270" y="34704"/>
                    <a:pt x="26004" y="37133"/>
                  </a:cubicBezTo>
                  <a:cubicBezTo>
                    <a:pt x="26609" y="34906"/>
                    <a:pt x="29032" y="24784"/>
                    <a:pt x="30041" y="21343"/>
                  </a:cubicBezTo>
                  <a:cubicBezTo>
                    <a:pt x="31252" y="16079"/>
                    <a:pt x="33674" y="6564"/>
                    <a:pt x="33674" y="5552"/>
                  </a:cubicBezTo>
                  <a:cubicBezTo>
                    <a:pt x="33674" y="2111"/>
                    <a:pt x="31252" y="86"/>
                    <a:pt x="27820" y="86"/>
                  </a:cubicBezTo>
                  <a:cubicBezTo>
                    <a:pt x="27215" y="86"/>
                    <a:pt x="21563" y="86"/>
                    <a:pt x="19746" y="7374"/>
                  </a:cubicBezTo>
                  <a:lnTo>
                    <a:pt x="1176" y="81670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形状 372">
              <a:extLst>
                <a:ext uri="{FF2B5EF4-FFF2-40B4-BE49-F238E27FC236}">
                  <a16:creationId xmlns:a16="http://schemas.microsoft.com/office/drawing/2014/main" id="{3025C13F-2C12-78E1-41F7-8A5B5E1D0F73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8608455" y="5422707"/>
              <a:ext cx="62452" cy="94094"/>
            </a:xfrm>
            <a:custGeom>
              <a:avLst/>
              <a:gdLst>
                <a:gd name="connsiteX0" fmla="*/ 62827 w 62452"/>
                <a:gd name="connsiteY0" fmla="*/ 68391 h 94094"/>
                <a:gd name="connsiteX1" fmla="*/ 58023 w 62452"/>
                <a:gd name="connsiteY1" fmla="*/ 68391 h 94094"/>
                <a:gd name="connsiteX2" fmla="*/ 54349 w 62452"/>
                <a:gd name="connsiteY2" fmla="*/ 81287 h 94094"/>
                <a:gd name="connsiteX3" fmla="*/ 40361 w 62452"/>
                <a:gd name="connsiteY3" fmla="*/ 82137 h 94094"/>
                <a:gd name="connsiteX4" fmla="*/ 14363 w 62452"/>
                <a:gd name="connsiteY4" fmla="*/ 82137 h 94094"/>
                <a:gd name="connsiteX5" fmla="*/ 42622 w 62452"/>
                <a:gd name="connsiteY5" fmla="*/ 58330 h 94094"/>
                <a:gd name="connsiteX6" fmla="*/ 62827 w 62452"/>
                <a:gd name="connsiteY6" fmla="*/ 27721 h 94094"/>
                <a:gd name="connsiteX7" fmla="*/ 29764 w 62452"/>
                <a:gd name="connsiteY7" fmla="*/ 88 h 94094"/>
                <a:gd name="connsiteX8" fmla="*/ 375 w 62452"/>
                <a:gd name="connsiteY8" fmla="*/ 25454 h 94094"/>
                <a:gd name="connsiteX9" fmla="*/ 7863 w 62452"/>
                <a:gd name="connsiteY9" fmla="*/ 33389 h 94094"/>
                <a:gd name="connsiteX10" fmla="*/ 15352 w 62452"/>
                <a:gd name="connsiteY10" fmla="*/ 25879 h 94094"/>
                <a:gd name="connsiteX11" fmla="*/ 7015 w 62452"/>
                <a:gd name="connsiteY11" fmla="*/ 18368 h 94094"/>
                <a:gd name="connsiteX12" fmla="*/ 27645 w 62452"/>
                <a:gd name="connsiteY12" fmla="*/ 5189 h 94094"/>
                <a:gd name="connsiteX13" fmla="*/ 49121 w 62452"/>
                <a:gd name="connsiteY13" fmla="*/ 27721 h 94094"/>
                <a:gd name="connsiteX14" fmla="*/ 35840 w 62452"/>
                <a:gd name="connsiteY14" fmla="*/ 54929 h 94094"/>
                <a:gd name="connsiteX15" fmla="*/ 1787 w 62452"/>
                <a:gd name="connsiteY15" fmla="*/ 88656 h 94094"/>
                <a:gd name="connsiteX16" fmla="*/ 375 w 62452"/>
                <a:gd name="connsiteY16" fmla="*/ 94182 h 94094"/>
                <a:gd name="connsiteX17" fmla="*/ 58588 w 62452"/>
                <a:gd name="connsiteY17" fmla="*/ 94182 h 94094"/>
                <a:gd name="connsiteX18" fmla="*/ 62827 w 62452"/>
                <a:gd name="connsiteY18" fmla="*/ 6839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827" y="68391"/>
                  </a:moveTo>
                  <a:lnTo>
                    <a:pt x="58023" y="68391"/>
                  </a:lnTo>
                  <a:cubicBezTo>
                    <a:pt x="57599" y="71509"/>
                    <a:pt x="56186" y="79870"/>
                    <a:pt x="54349" y="81287"/>
                  </a:cubicBezTo>
                  <a:cubicBezTo>
                    <a:pt x="53219" y="82137"/>
                    <a:pt x="42339" y="82137"/>
                    <a:pt x="40361" y="82137"/>
                  </a:cubicBezTo>
                  <a:lnTo>
                    <a:pt x="14363" y="82137"/>
                  </a:lnTo>
                  <a:cubicBezTo>
                    <a:pt x="29199" y="68958"/>
                    <a:pt x="34144" y="64990"/>
                    <a:pt x="42622" y="58330"/>
                  </a:cubicBezTo>
                  <a:cubicBezTo>
                    <a:pt x="53078" y="49969"/>
                    <a:pt x="62827" y="41183"/>
                    <a:pt x="62827" y="27721"/>
                  </a:cubicBezTo>
                  <a:cubicBezTo>
                    <a:pt x="62827" y="10574"/>
                    <a:pt x="47850" y="88"/>
                    <a:pt x="29764" y="88"/>
                  </a:cubicBezTo>
                  <a:cubicBezTo>
                    <a:pt x="12243" y="88"/>
                    <a:pt x="375" y="12416"/>
                    <a:pt x="375" y="25454"/>
                  </a:cubicBezTo>
                  <a:cubicBezTo>
                    <a:pt x="375" y="32681"/>
                    <a:pt x="6450" y="33389"/>
                    <a:pt x="7863" y="33389"/>
                  </a:cubicBezTo>
                  <a:cubicBezTo>
                    <a:pt x="11254" y="33389"/>
                    <a:pt x="15352" y="30980"/>
                    <a:pt x="15352" y="25879"/>
                  </a:cubicBezTo>
                  <a:cubicBezTo>
                    <a:pt x="15352" y="23328"/>
                    <a:pt x="14363" y="18368"/>
                    <a:pt x="7015" y="18368"/>
                  </a:cubicBezTo>
                  <a:cubicBezTo>
                    <a:pt x="11396" y="8307"/>
                    <a:pt x="21004" y="5189"/>
                    <a:pt x="27645" y="5189"/>
                  </a:cubicBezTo>
                  <a:cubicBezTo>
                    <a:pt x="41774" y="5189"/>
                    <a:pt x="49121" y="16243"/>
                    <a:pt x="49121" y="27721"/>
                  </a:cubicBezTo>
                  <a:cubicBezTo>
                    <a:pt x="49121" y="40050"/>
                    <a:pt x="40361" y="49827"/>
                    <a:pt x="35840" y="54929"/>
                  </a:cubicBezTo>
                  <a:lnTo>
                    <a:pt x="1787" y="88656"/>
                  </a:lnTo>
                  <a:cubicBezTo>
                    <a:pt x="375" y="89931"/>
                    <a:pt x="375" y="90214"/>
                    <a:pt x="375" y="94182"/>
                  </a:cubicBezTo>
                  <a:lnTo>
                    <a:pt x="58588" y="94182"/>
                  </a:lnTo>
                  <a:lnTo>
                    <a:pt x="62827" y="6839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形状 373">
              <a:extLst>
                <a:ext uri="{FF2B5EF4-FFF2-40B4-BE49-F238E27FC236}">
                  <a16:creationId xmlns:a16="http://schemas.microsoft.com/office/drawing/2014/main" id="{3C2091F6-92AB-22CF-7D26-CB0EE4F1F7BF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8695415" y="5422707"/>
              <a:ext cx="51431" cy="94094"/>
            </a:xfrm>
            <a:custGeom>
              <a:avLst/>
              <a:gdLst>
                <a:gd name="connsiteX0" fmla="*/ 32311 w 51431"/>
                <a:gd name="connsiteY0" fmla="*/ 4056 h 94094"/>
                <a:gd name="connsiteX1" fmla="*/ 28072 w 51431"/>
                <a:gd name="connsiteY1" fmla="*/ 88 h 94094"/>
                <a:gd name="connsiteX2" fmla="*/ 378 w 51431"/>
                <a:gd name="connsiteY2" fmla="*/ 9157 h 94094"/>
                <a:gd name="connsiteX3" fmla="*/ 378 w 51431"/>
                <a:gd name="connsiteY3" fmla="*/ 14259 h 94094"/>
                <a:gd name="connsiteX4" fmla="*/ 20866 w 51431"/>
                <a:gd name="connsiteY4" fmla="*/ 10291 h 94094"/>
                <a:gd name="connsiteX5" fmla="*/ 20866 w 51431"/>
                <a:gd name="connsiteY5" fmla="*/ 82562 h 94094"/>
                <a:gd name="connsiteX6" fmla="*/ 6737 w 51431"/>
                <a:gd name="connsiteY6" fmla="*/ 89081 h 94094"/>
                <a:gd name="connsiteX7" fmla="*/ 1368 w 51431"/>
                <a:gd name="connsiteY7" fmla="*/ 89081 h 94094"/>
                <a:gd name="connsiteX8" fmla="*/ 1368 w 51431"/>
                <a:gd name="connsiteY8" fmla="*/ 94182 h 94094"/>
                <a:gd name="connsiteX9" fmla="*/ 26518 w 51431"/>
                <a:gd name="connsiteY9" fmla="*/ 93615 h 94094"/>
                <a:gd name="connsiteX10" fmla="*/ 51810 w 51431"/>
                <a:gd name="connsiteY10" fmla="*/ 94182 h 94094"/>
                <a:gd name="connsiteX11" fmla="*/ 51810 w 51431"/>
                <a:gd name="connsiteY11" fmla="*/ 89081 h 94094"/>
                <a:gd name="connsiteX12" fmla="*/ 46441 w 51431"/>
                <a:gd name="connsiteY12" fmla="*/ 89081 h 94094"/>
                <a:gd name="connsiteX13" fmla="*/ 32311 w 51431"/>
                <a:gd name="connsiteY13" fmla="*/ 82562 h 94094"/>
                <a:gd name="connsiteX14" fmla="*/ 32311 w 51431"/>
                <a:gd name="connsiteY14" fmla="*/ 405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1" h="94094">
                  <a:moveTo>
                    <a:pt x="32311" y="4056"/>
                  </a:moveTo>
                  <a:cubicBezTo>
                    <a:pt x="32311" y="229"/>
                    <a:pt x="32029" y="88"/>
                    <a:pt x="28072" y="88"/>
                  </a:cubicBezTo>
                  <a:cubicBezTo>
                    <a:pt x="19029" y="9015"/>
                    <a:pt x="6172" y="9157"/>
                    <a:pt x="378" y="9157"/>
                  </a:cubicBezTo>
                  <a:lnTo>
                    <a:pt x="378" y="14259"/>
                  </a:lnTo>
                  <a:cubicBezTo>
                    <a:pt x="3770" y="14259"/>
                    <a:pt x="13095" y="14259"/>
                    <a:pt x="20866" y="10291"/>
                  </a:cubicBezTo>
                  <a:lnTo>
                    <a:pt x="20866" y="82562"/>
                  </a:lnTo>
                  <a:cubicBezTo>
                    <a:pt x="20866" y="87239"/>
                    <a:pt x="20866" y="89081"/>
                    <a:pt x="6737" y="89081"/>
                  </a:cubicBezTo>
                  <a:lnTo>
                    <a:pt x="1368" y="89081"/>
                  </a:lnTo>
                  <a:lnTo>
                    <a:pt x="1368" y="94182"/>
                  </a:lnTo>
                  <a:cubicBezTo>
                    <a:pt x="3911" y="94041"/>
                    <a:pt x="21290" y="93615"/>
                    <a:pt x="26518" y="93615"/>
                  </a:cubicBezTo>
                  <a:cubicBezTo>
                    <a:pt x="30898" y="93615"/>
                    <a:pt x="48702" y="94041"/>
                    <a:pt x="51810" y="94182"/>
                  </a:cubicBezTo>
                  <a:lnTo>
                    <a:pt x="51810" y="89081"/>
                  </a:lnTo>
                  <a:lnTo>
                    <a:pt x="46441" y="89081"/>
                  </a:lnTo>
                  <a:cubicBezTo>
                    <a:pt x="32311" y="89081"/>
                    <a:pt x="32311" y="87239"/>
                    <a:pt x="32311" y="82562"/>
                  </a:cubicBezTo>
                  <a:lnTo>
                    <a:pt x="32311" y="405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形状 374">
              <a:extLst>
                <a:ext uri="{FF2B5EF4-FFF2-40B4-BE49-F238E27FC236}">
                  <a16:creationId xmlns:a16="http://schemas.microsoft.com/office/drawing/2014/main" id="{C1ECE053-7DE0-3703-C67B-A18DCD8C03C7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8769375" y="5422707"/>
              <a:ext cx="62452" cy="94094"/>
            </a:xfrm>
            <a:custGeom>
              <a:avLst/>
              <a:gdLst>
                <a:gd name="connsiteX0" fmla="*/ 62835 w 62452"/>
                <a:gd name="connsiteY0" fmla="*/ 68391 h 94094"/>
                <a:gd name="connsiteX1" fmla="*/ 58031 w 62452"/>
                <a:gd name="connsiteY1" fmla="*/ 68391 h 94094"/>
                <a:gd name="connsiteX2" fmla="*/ 54357 w 62452"/>
                <a:gd name="connsiteY2" fmla="*/ 81287 h 94094"/>
                <a:gd name="connsiteX3" fmla="*/ 40369 w 62452"/>
                <a:gd name="connsiteY3" fmla="*/ 82137 h 94094"/>
                <a:gd name="connsiteX4" fmla="*/ 14371 w 62452"/>
                <a:gd name="connsiteY4" fmla="*/ 82137 h 94094"/>
                <a:gd name="connsiteX5" fmla="*/ 42630 w 62452"/>
                <a:gd name="connsiteY5" fmla="*/ 58330 h 94094"/>
                <a:gd name="connsiteX6" fmla="*/ 62835 w 62452"/>
                <a:gd name="connsiteY6" fmla="*/ 27721 h 94094"/>
                <a:gd name="connsiteX7" fmla="*/ 29772 w 62452"/>
                <a:gd name="connsiteY7" fmla="*/ 88 h 94094"/>
                <a:gd name="connsiteX8" fmla="*/ 382 w 62452"/>
                <a:gd name="connsiteY8" fmla="*/ 25454 h 94094"/>
                <a:gd name="connsiteX9" fmla="*/ 7871 w 62452"/>
                <a:gd name="connsiteY9" fmla="*/ 33389 h 94094"/>
                <a:gd name="connsiteX10" fmla="*/ 15360 w 62452"/>
                <a:gd name="connsiteY10" fmla="*/ 25879 h 94094"/>
                <a:gd name="connsiteX11" fmla="*/ 7023 w 62452"/>
                <a:gd name="connsiteY11" fmla="*/ 18368 h 94094"/>
                <a:gd name="connsiteX12" fmla="*/ 27652 w 62452"/>
                <a:gd name="connsiteY12" fmla="*/ 5189 h 94094"/>
                <a:gd name="connsiteX13" fmla="*/ 49129 w 62452"/>
                <a:gd name="connsiteY13" fmla="*/ 27721 h 94094"/>
                <a:gd name="connsiteX14" fmla="*/ 35848 w 62452"/>
                <a:gd name="connsiteY14" fmla="*/ 54929 h 94094"/>
                <a:gd name="connsiteX15" fmla="*/ 1795 w 62452"/>
                <a:gd name="connsiteY15" fmla="*/ 88656 h 94094"/>
                <a:gd name="connsiteX16" fmla="*/ 382 w 62452"/>
                <a:gd name="connsiteY16" fmla="*/ 94182 h 94094"/>
                <a:gd name="connsiteX17" fmla="*/ 58596 w 62452"/>
                <a:gd name="connsiteY17" fmla="*/ 94182 h 94094"/>
                <a:gd name="connsiteX18" fmla="*/ 62835 w 62452"/>
                <a:gd name="connsiteY18" fmla="*/ 6839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835" y="68391"/>
                  </a:moveTo>
                  <a:lnTo>
                    <a:pt x="58031" y="68391"/>
                  </a:lnTo>
                  <a:cubicBezTo>
                    <a:pt x="57607" y="71509"/>
                    <a:pt x="56194" y="79870"/>
                    <a:pt x="54357" y="81287"/>
                  </a:cubicBezTo>
                  <a:cubicBezTo>
                    <a:pt x="53227" y="82137"/>
                    <a:pt x="42347" y="82137"/>
                    <a:pt x="40369" y="82137"/>
                  </a:cubicBezTo>
                  <a:lnTo>
                    <a:pt x="14371" y="82137"/>
                  </a:lnTo>
                  <a:cubicBezTo>
                    <a:pt x="29207" y="68958"/>
                    <a:pt x="34152" y="64990"/>
                    <a:pt x="42630" y="58330"/>
                  </a:cubicBezTo>
                  <a:cubicBezTo>
                    <a:pt x="53086" y="49969"/>
                    <a:pt x="62835" y="41183"/>
                    <a:pt x="62835" y="27721"/>
                  </a:cubicBezTo>
                  <a:cubicBezTo>
                    <a:pt x="62835" y="10574"/>
                    <a:pt x="47858" y="88"/>
                    <a:pt x="29772" y="88"/>
                  </a:cubicBezTo>
                  <a:cubicBezTo>
                    <a:pt x="12251" y="88"/>
                    <a:pt x="382" y="12416"/>
                    <a:pt x="382" y="25454"/>
                  </a:cubicBezTo>
                  <a:cubicBezTo>
                    <a:pt x="382" y="32681"/>
                    <a:pt x="6458" y="33389"/>
                    <a:pt x="7871" y="33389"/>
                  </a:cubicBezTo>
                  <a:cubicBezTo>
                    <a:pt x="11262" y="33389"/>
                    <a:pt x="15360" y="30980"/>
                    <a:pt x="15360" y="25879"/>
                  </a:cubicBezTo>
                  <a:cubicBezTo>
                    <a:pt x="15360" y="23328"/>
                    <a:pt x="14371" y="18368"/>
                    <a:pt x="7023" y="18368"/>
                  </a:cubicBezTo>
                  <a:cubicBezTo>
                    <a:pt x="11404" y="8307"/>
                    <a:pt x="21012" y="5189"/>
                    <a:pt x="27652" y="5189"/>
                  </a:cubicBezTo>
                  <a:cubicBezTo>
                    <a:pt x="41782" y="5189"/>
                    <a:pt x="49129" y="16243"/>
                    <a:pt x="49129" y="27721"/>
                  </a:cubicBezTo>
                  <a:cubicBezTo>
                    <a:pt x="49129" y="40050"/>
                    <a:pt x="40369" y="49827"/>
                    <a:pt x="35848" y="54929"/>
                  </a:cubicBezTo>
                  <a:lnTo>
                    <a:pt x="1795" y="88656"/>
                  </a:lnTo>
                  <a:cubicBezTo>
                    <a:pt x="382" y="89931"/>
                    <a:pt x="382" y="90214"/>
                    <a:pt x="382" y="94182"/>
                  </a:cubicBezTo>
                  <a:lnTo>
                    <a:pt x="58596" y="94182"/>
                  </a:lnTo>
                  <a:lnTo>
                    <a:pt x="62835" y="6839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形状 375">
              <a:extLst>
                <a:ext uri="{FF2B5EF4-FFF2-40B4-BE49-F238E27FC236}">
                  <a16:creationId xmlns:a16="http://schemas.microsoft.com/office/drawing/2014/main" id="{A6AA7B57-8D64-4A20-05FF-0000C2FED96F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>
              <a:off x="3379452" y="5771471"/>
              <a:ext cx="123330" cy="8097"/>
            </a:xfrm>
            <a:custGeom>
              <a:avLst/>
              <a:gdLst>
                <a:gd name="connsiteX0" fmla="*/ 116382 w 123330"/>
                <a:gd name="connsiteY0" fmla="*/ 8201 h 8097"/>
                <a:gd name="connsiteX1" fmla="*/ 123447 w 123330"/>
                <a:gd name="connsiteY1" fmla="*/ 4152 h 8097"/>
                <a:gd name="connsiteX2" fmla="*/ 116382 w 123330"/>
                <a:gd name="connsiteY2" fmla="*/ 103 h 8097"/>
                <a:gd name="connsiteX3" fmla="*/ 7181 w 123330"/>
                <a:gd name="connsiteY3" fmla="*/ 103 h 8097"/>
                <a:gd name="connsiteX4" fmla="*/ 116 w 123330"/>
                <a:gd name="connsiteY4" fmla="*/ 4152 h 8097"/>
                <a:gd name="connsiteX5" fmla="*/ 7181 w 123330"/>
                <a:gd name="connsiteY5" fmla="*/ 8201 h 8097"/>
                <a:gd name="connsiteX6" fmla="*/ 116382 w 123330"/>
                <a:gd name="connsiteY6" fmla="*/ 8201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330" h="8097">
                  <a:moveTo>
                    <a:pt x="116382" y="8201"/>
                  </a:moveTo>
                  <a:cubicBezTo>
                    <a:pt x="119813" y="8201"/>
                    <a:pt x="123447" y="8201"/>
                    <a:pt x="123447" y="4152"/>
                  </a:cubicBezTo>
                  <a:cubicBezTo>
                    <a:pt x="123447" y="103"/>
                    <a:pt x="119813" y="103"/>
                    <a:pt x="116382" y="103"/>
                  </a:cubicBezTo>
                  <a:lnTo>
                    <a:pt x="7181" y="103"/>
                  </a:lnTo>
                  <a:cubicBezTo>
                    <a:pt x="3749" y="103"/>
                    <a:pt x="116" y="103"/>
                    <a:pt x="116" y="4152"/>
                  </a:cubicBezTo>
                  <a:cubicBezTo>
                    <a:pt x="116" y="8201"/>
                    <a:pt x="3749" y="8201"/>
                    <a:pt x="7181" y="8201"/>
                  </a:cubicBezTo>
                  <a:lnTo>
                    <a:pt x="116382" y="820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形状 376">
              <a:extLst>
                <a:ext uri="{FF2B5EF4-FFF2-40B4-BE49-F238E27FC236}">
                  <a16:creationId xmlns:a16="http://schemas.microsoft.com/office/drawing/2014/main" id="{4A4E3654-F2C0-6AD2-6B02-095137536E7F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>
              <a:off x="3552818" y="5628791"/>
              <a:ext cx="62452" cy="94094"/>
            </a:xfrm>
            <a:custGeom>
              <a:avLst/>
              <a:gdLst>
                <a:gd name="connsiteX0" fmla="*/ 62578 w 62452"/>
                <a:gd name="connsiteY0" fmla="*/ 68401 h 94094"/>
                <a:gd name="connsiteX1" fmla="*/ 57774 w 62452"/>
                <a:gd name="connsiteY1" fmla="*/ 68401 h 94094"/>
                <a:gd name="connsiteX2" fmla="*/ 54100 w 62452"/>
                <a:gd name="connsiteY2" fmla="*/ 81297 h 94094"/>
                <a:gd name="connsiteX3" fmla="*/ 40112 w 62452"/>
                <a:gd name="connsiteY3" fmla="*/ 82147 h 94094"/>
                <a:gd name="connsiteX4" fmla="*/ 14113 w 62452"/>
                <a:gd name="connsiteY4" fmla="*/ 82147 h 94094"/>
                <a:gd name="connsiteX5" fmla="*/ 42372 w 62452"/>
                <a:gd name="connsiteY5" fmla="*/ 58340 h 94094"/>
                <a:gd name="connsiteX6" fmla="*/ 62578 w 62452"/>
                <a:gd name="connsiteY6" fmla="*/ 27731 h 94094"/>
                <a:gd name="connsiteX7" fmla="*/ 29514 w 62452"/>
                <a:gd name="connsiteY7" fmla="*/ 98 h 94094"/>
                <a:gd name="connsiteX8" fmla="*/ 125 w 62452"/>
                <a:gd name="connsiteY8" fmla="*/ 25464 h 94094"/>
                <a:gd name="connsiteX9" fmla="*/ 7614 w 62452"/>
                <a:gd name="connsiteY9" fmla="*/ 33399 h 94094"/>
                <a:gd name="connsiteX10" fmla="*/ 15102 w 62452"/>
                <a:gd name="connsiteY10" fmla="*/ 25889 h 94094"/>
                <a:gd name="connsiteX11" fmla="*/ 6766 w 62452"/>
                <a:gd name="connsiteY11" fmla="*/ 18378 h 94094"/>
                <a:gd name="connsiteX12" fmla="*/ 27395 w 62452"/>
                <a:gd name="connsiteY12" fmla="*/ 5199 h 94094"/>
                <a:gd name="connsiteX13" fmla="*/ 48872 w 62452"/>
                <a:gd name="connsiteY13" fmla="*/ 27731 h 94094"/>
                <a:gd name="connsiteX14" fmla="*/ 35590 w 62452"/>
                <a:gd name="connsiteY14" fmla="*/ 54939 h 94094"/>
                <a:gd name="connsiteX15" fmla="*/ 1538 w 62452"/>
                <a:gd name="connsiteY15" fmla="*/ 88666 h 94094"/>
                <a:gd name="connsiteX16" fmla="*/ 125 w 62452"/>
                <a:gd name="connsiteY16" fmla="*/ 94192 h 94094"/>
                <a:gd name="connsiteX17" fmla="*/ 58339 w 62452"/>
                <a:gd name="connsiteY17" fmla="*/ 94192 h 94094"/>
                <a:gd name="connsiteX18" fmla="*/ 62578 w 62452"/>
                <a:gd name="connsiteY18" fmla="*/ 6840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578" y="68401"/>
                  </a:moveTo>
                  <a:lnTo>
                    <a:pt x="57774" y="68401"/>
                  </a:lnTo>
                  <a:cubicBezTo>
                    <a:pt x="57350" y="71519"/>
                    <a:pt x="55937" y="79880"/>
                    <a:pt x="54100" y="81297"/>
                  </a:cubicBezTo>
                  <a:cubicBezTo>
                    <a:pt x="52969" y="82147"/>
                    <a:pt x="42090" y="82147"/>
                    <a:pt x="40112" y="82147"/>
                  </a:cubicBezTo>
                  <a:lnTo>
                    <a:pt x="14113" y="82147"/>
                  </a:lnTo>
                  <a:cubicBezTo>
                    <a:pt x="28949" y="68968"/>
                    <a:pt x="33895" y="65000"/>
                    <a:pt x="42372" y="58340"/>
                  </a:cubicBezTo>
                  <a:cubicBezTo>
                    <a:pt x="52828" y="49979"/>
                    <a:pt x="62578" y="41193"/>
                    <a:pt x="62578" y="27731"/>
                  </a:cubicBezTo>
                  <a:cubicBezTo>
                    <a:pt x="62578" y="10584"/>
                    <a:pt x="47600" y="98"/>
                    <a:pt x="29514" y="98"/>
                  </a:cubicBezTo>
                  <a:cubicBezTo>
                    <a:pt x="11994" y="98"/>
                    <a:pt x="125" y="12427"/>
                    <a:pt x="125" y="25464"/>
                  </a:cubicBezTo>
                  <a:cubicBezTo>
                    <a:pt x="125" y="32691"/>
                    <a:pt x="6201" y="33399"/>
                    <a:pt x="7614" y="33399"/>
                  </a:cubicBezTo>
                  <a:cubicBezTo>
                    <a:pt x="11005" y="33399"/>
                    <a:pt x="15102" y="30990"/>
                    <a:pt x="15102" y="25889"/>
                  </a:cubicBezTo>
                  <a:cubicBezTo>
                    <a:pt x="15102" y="23338"/>
                    <a:pt x="14113" y="18378"/>
                    <a:pt x="6766" y="18378"/>
                  </a:cubicBezTo>
                  <a:cubicBezTo>
                    <a:pt x="11146" y="8317"/>
                    <a:pt x="20754" y="5199"/>
                    <a:pt x="27395" y="5199"/>
                  </a:cubicBezTo>
                  <a:cubicBezTo>
                    <a:pt x="41525" y="5199"/>
                    <a:pt x="48872" y="16253"/>
                    <a:pt x="48872" y="27731"/>
                  </a:cubicBezTo>
                  <a:cubicBezTo>
                    <a:pt x="48872" y="40060"/>
                    <a:pt x="40112" y="49838"/>
                    <a:pt x="35590" y="54939"/>
                  </a:cubicBezTo>
                  <a:lnTo>
                    <a:pt x="1538" y="88666"/>
                  </a:lnTo>
                  <a:cubicBezTo>
                    <a:pt x="125" y="89941"/>
                    <a:pt x="125" y="90225"/>
                    <a:pt x="125" y="94192"/>
                  </a:cubicBezTo>
                  <a:lnTo>
                    <a:pt x="58339" y="94192"/>
                  </a:lnTo>
                  <a:lnTo>
                    <a:pt x="62578" y="6840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形状 377">
              <a:extLst>
                <a:ext uri="{FF2B5EF4-FFF2-40B4-BE49-F238E27FC236}">
                  <a16:creationId xmlns:a16="http://schemas.microsoft.com/office/drawing/2014/main" id="{4E16FD5D-B180-1A8E-E572-CE5D979E2CD3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>
              <a:off x="3632572" y="5626099"/>
              <a:ext cx="107243" cy="99621"/>
            </a:xfrm>
            <a:custGeom>
              <a:avLst/>
              <a:gdLst>
                <a:gd name="connsiteX0" fmla="*/ 62864 w 107243"/>
                <a:gd name="connsiteY0" fmla="*/ 48562 h 99621"/>
                <a:gd name="connsiteX1" fmla="*/ 88297 w 107243"/>
                <a:gd name="connsiteY1" fmla="*/ 25747 h 99621"/>
                <a:gd name="connsiteX2" fmla="*/ 47746 w 107243"/>
                <a:gd name="connsiteY2" fmla="*/ 98 h 99621"/>
                <a:gd name="connsiteX3" fmla="*/ 129 w 107243"/>
                <a:gd name="connsiteY3" fmla="*/ 98 h 99621"/>
                <a:gd name="connsiteX4" fmla="*/ 129 w 107243"/>
                <a:gd name="connsiteY4" fmla="*/ 5199 h 99621"/>
                <a:gd name="connsiteX5" fmla="*/ 3520 w 107243"/>
                <a:gd name="connsiteY5" fmla="*/ 5199 h 99621"/>
                <a:gd name="connsiteX6" fmla="*/ 14682 w 107243"/>
                <a:gd name="connsiteY6" fmla="*/ 11576 h 99621"/>
                <a:gd name="connsiteX7" fmla="*/ 14682 w 107243"/>
                <a:gd name="connsiteY7" fmla="*/ 85406 h 99621"/>
                <a:gd name="connsiteX8" fmla="*/ 3520 w 107243"/>
                <a:gd name="connsiteY8" fmla="*/ 91783 h 99621"/>
                <a:gd name="connsiteX9" fmla="*/ 129 w 107243"/>
                <a:gd name="connsiteY9" fmla="*/ 91783 h 99621"/>
                <a:gd name="connsiteX10" fmla="*/ 129 w 107243"/>
                <a:gd name="connsiteY10" fmla="*/ 96885 h 99621"/>
                <a:gd name="connsiteX11" fmla="*/ 21041 w 107243"/>
                <a:gd name="connsiteY11" fmla="*/ 96318 h 99621"/>
                <a:gd name="connsiteX12" fmla="*/ 42094 w 107243"/>
                <a:gd name="connsiteY12" fmla="*/ 96885 h 99621"/>
                <a:gd name="connsiteX13" fmla="*/ 42094 w 107243"/>
                <a:gd name="connsiteY13" fmla="*/ 91783 h 99621"/>
                <a:gd name="connsiteX14" fmla="*/ 38703 w 107243"/>
                <a:gd name="connsiteY14" fmla="*/ 91783 h 99621"/>
                <a:gd name="connsiteX15" fmla="*/ 27540 w 107243"/>
                <a:gd name="connsiteY15" fmla="*/ 85406 h 99621"/>
                <a:gd name="connsiteX16" fmla="*/ 27540 w 107243"/>
                <a:gd name="connsiteY16" fmla="*/ 50404 h 99621"/>
                <a:gd name="connsiteX17" fmla="*/ 46333 w 107243"/>
                <a:gd name="connsiteY17" fmla="*/ 50404 h 99621"/>
                <a:gd name="connsiteX18" fmla="*/ 62440 w 107243"/>
                <a:gd name="connsiteY18" fmla="*/ 56214 h 99621"/>
                <a:gd name="connsiteX19" fmla="*/ 67386 w 107243"/>
                <a:gd name="connsiteY19" fmla="*/ 73645 h 99621"/>
                <a:gd name="connsiteX20" fmla="*/ 73885 w 107243"/>
                <a:gd name="connsiteY20" fmla="*/ 94051 h 99621"/>
                <a:gd name="connsiteX21" fmla="*/ 92254 w 107243"/>
                <a:gd name="connsiteY21" fmla="*/ 99719 h 99621"/>
                <a:gd name="connsiteX22" fmla="*/ 107372 w 107243"/>
                <a:gd name="connsiteY22" fmla="*/ 83989 h 99621"/>
                <a:gd name="connsiteX23" fmla="*/ 104970 w 107243"/>
                <a:gd name="connsiteY23" fmla="*/ 81297 h 99621"/>
                <a:gd name="connsiteX24" fmla="*/ 102568 w 107243"/>
                <a:gd name="connsiteY24" fmla="*/ 83989 h 99621"/>
                <a:gd name="connsiteX25" fmla="*/ 92819 w 107243"/>
                <a:gd name="connsiteY25" fmla="*/ 95751 h 99621"/>
                <a:gd name="connsiteX26" fmla="*/ 81939 w 107243"/>
                <a:gd name="connsiteY26" fmla="*/ 74495 h 99621"/>
                <a:gd name="connsiteX27" fmla="*/ 75863 w 107243"/>
                <a:gd name="connsiteY27" fmla="*/ 56214 h 99621"/>
                <a:gd name="connsiteX28" fmla="*/ 62864 w 107243"/>
                <a:gd name="connsiteY28" fmla="*/ 48562 h 99621"/>
                <a:gd name="connsiteX29" fmla="*/ 45909 w 107243"/>
                <a:gd name="connsiteY29" fmla="*/ 46437 h 99621"/>
                <a:gd name="connsiteX30" fmla="*/ 27540 w 107243"/>
                <a:gd name="connsiteY30" fmla="*/ 46437 h 99621"/>
                <a:gd name="connsiteX31" fmla="*/ 27540 w 107243"/>
                <a:gd name="connsiteY31" fmla="*/ 10726 h 99621"/>
                <a:gd name="connsiteX32" fmla="*/ 31355 w 107243"/>
                <a:gd name="connsiteY32" fmla="*/ 5341 h 99621"/>
                <a:gd name="connsiteX33" fmla="*/ 40257 w 107243"/>
                <a:gd name="connsiteY33" fmla="*/ 5199 h 99621"/>
                <a:gd name="connsiteX34" fmla="*/ 73179 w 107243"/>
                <a:gd name="connsiteY34" fmla="*/ 25747 h 99621"/>
                <a:gd name="connsiteX35" fmla="*/ 45909 w 107243"/>
                <a:gd name="connsiteY35" fmla="*/ 46437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243" h="99621">
                  <a:moveTo>
                    <a:pt x="62864" y="48562"/>
                  </a:moveTo>
                  <a:cubicBezTo>
                    <a:pt x="75581" y="45586"/>
                    <a:pt x="88297" y="37226"/>
                    <a:pt x="88297" y="25747"/>
                  </a:cubicBezTo>
                  <a:cubicBezTo>
                    <a:pt x="88297" y="11576"/>
                    <a:pt x="69646" y="98"/>
                    <a:pt x="47746" y="98"/>
                  </a:cubicBezTo>
                  <a:lnTo>
                    <a:pt x="129" y="98"/>
                  </a:lnTo>
                  <a:lnTo>
                    <a:pt x="129" y="5199"/>
                  </a:lnTo>
                  <a:lnTo>
                    <a:pt x="3520" y="5199"/>
                  </a:lnTo>
                  <a:cubicBezTo>
                    <a:pt x="14400" y="5199"/>
                    <a:pt x="14682" y="6616"/>
                    <a:pt x="14682" y="11576"/>
                  </a:cubicBezTo>
                  <a:lnTo>
                    <a:pt x="14682" y="85406"/>
                  </a:lnTo>
                  <a:cubicBezTo>
                    <a:pt x="14682" y="90225"/>
                    <a:pt x="14400" y="91783"/>
                    <a:pt x="3520" y="91783"/>
                  </a:cubicBezTo>
                  <a:lnTo>
                    <a:pt x="129" y="91783"/>
                  </a:lnTo>
                  <a:lnTo>
                    <a:pt x="129" y="96885"/>
                  </a:lnTo>
                  <a:cubicBezTo>
                    <a:pt x="270" y="96885"/>
                    <a:pt x="15248" y="96318"/>
                    <a:pt x="21041" y="96318"/>
                  </a:cubicBezTo>
                  <a:cubicBezTo>
                    <a:pt x="26975" y="96318"/>
                    <a:pt x="35029" y="96601"/>
                    <a:pt x="42094" y="96885"/>
                  </a:cubicBezTo>
                  <a:lnTo>
                    <a:pt x="42094" y="91783"/>
                  </a:lnTo>
                  <a:lnTo>
                    <a:pt x="38703" y="91783"/>
                  </a:lnTo>
                  <a:cubicBezTo>
                    <a:pt x="27823" y="91783"/>
                    <a:pt x="27540" y="90366"/>
                    <a:pt x="27540" y="85406"/>
                  </a:cubicBezTo>
                  <a:lnTo>
                    <a:pt x="27540" y="50404"/>
                  </a:lnTo>
                  <a:lnTo>
                    <a:pt x="46333" y="50404"/>
                  </a:lnTo>
                  <a:cubicBezTo>
                    <a:pt x="48876" y="50404"/>
                    <a:pt x="56223" y="50404"/>
                    <a:pt x="62440" y="56214"/>
                  </a:cubicBezTo>
                  <a:cubicBezTo>
                    <a:pt x="67386" y="60607"/>
                    <a:pt x="67386" y="64150"/>
                    <a:pt x="67386" y="73645"/>
                  </a:cubicBezTo>
                  <a:cubicBezTo>
                    <a:pt x="67386" y="82856"/>
                    <a:pt x="67386" y="88666"/>
                    <a:pt x="73885" y="94051"/>
                  </a:cubicBezTo>
                  <a:cubicBezTo>
                    <a:pt x="79961" y="99010"/>
                    <a:pt x="88297" y="99719"/>
                    <a:pt x="92254" y="99719"/>
                  </a:cubicBezTo>
                  <a:cubicBezTo>
                    <a:pt x="104264" y="99719"/>
                    <a:pt x="107372" y="88241"/>
                    <a:pt x="107372" y="83989"/>
                  </a:cubicBezTo>
                  <a:cubicBezTo>
                    <a:pt x="107372" y="82997"/>
                    <a:pt x="107372" y="81297"/>
                    <a:pt x="104970" y="81297"/>
                  </a:cubicBezTo>
                  <a:cubicBezTo>
                    <a:pt x="102851" y="81297"/>
                    <a:pt x="102709" y="82572"/>
                    <a:pt x="102568" y="83989"/>
                  </a:cubicBezTo>
                  <a:cubicBezTo>
                    <a:pt x="101862" y="92208"/>
                    <a:pt x="97199" y="95751"/>
                    <a:pt x="92819" y="95751"/>
                  </a:cubicBezTo>
                  <a:cubicBezTo>
                    <a:pt x="84765" y="95751"/>
                    <a:pt x="83635" y="87390"/>
                    <a:pt x="81939" y="74495"/>
                  </a:cubicBezTo>
                  <a:cubicBezTo>
                    <a:pt x="80385" y="63158"/>
                    <a:pt x="79961" y="60891"/>
                    <a:pt x="75863" y="56214"/>
                  </a:cubicBezTo>
                  <a:cubicBezTo>
                    <a:pt x="74450" y="54656"/>
                    <a:pt x="70494" y="50971"/>
                    <a:pt x="62864" y="48562"/>
                  </a:cubicBezTo>
                  <a:close/>
                  <a:moveTo>
                    <a:pt x="45909" y="46437"/>
                  </a:moveTo>
                  <a:lnTo>
                    <a:pt x="27540" y="46437"/>
                  </a:lnTo>
                  <a:lnTo>
                    <a:pt x="27540" y="10726"/>
                  </a:lnTo>
                  <a:cubicBezTo>
                    <a:pt x="27540" y="6758"/>
                    <a:pt x="27682" y="5766"/>
                    <a:pt x="31355" y="5341"/>
                  </a:cubicBezTo>
                  <a:cubicBezTo>
                    <a:pt x="32486" y="5199"/>
                    <a:pt x="37290" y="5199"/>
                    <a:pt x="40257" y="5199"/>
                  </a:cubicBezTo>
                  <a:cubicBezTo>
                    <a:pt x="53821" y="5199"/>
                    <a:pt x="73179" y="5199"/>
                    <a:pt x="73179" y="25747"/>
                  </a:cubicBezTo>
                  <a:cubicBezTo>
                    <a:pt x="73179" y="41618"/>
                    <a:pt x="60886" y="46437"/>
                    <a:pt x="45909" y="46437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形状 378">
              <a:extLst>
                <a:ext uri="{FF2B5EF4-FFF2-40B4-BE49-F238E27FC236}">
                  <a16:creationId xmlns:a16="http://schemas.microsoft.com/office/drawing/2014/main" id="{25A55220-CCF4-529B-154E-8D30655B116E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>
              <a:off x="3747073" y="5659684"/>
              <a:ext cx="60615" cy="64619"/>
            </a:xfrm>
            <a:custGeom>
              <a:avLst/>
              <a:gdLst>
                <a:gd name="connsiteX0" fmla="*/ 56794 w 60615"/>
                <a:gd name="connsiteY0" fmla="*/ 30990 h 64619"/>
                <a:gd name="connsiteX1" fmla="*/ 60750 w 60615"/>
                <a:gd name="connsiteY1" fmla="*/ 27873 h 64619"/>
                <a:gd name="connsiteX2" fmla="*/ 32774 w 60615"/>
                <a:gd name="connsiteY2" fmla="*/ 98 h 64619"/>
                <a:gd name="connsiteX3" fmla="*/ 135 w 60615"/>
                <a:gd name="connsiteY3" fmla="*/ 32266 h 64619"/>
                <a:gd name="connsiteX4" fmla="*/ 34611 w 60615"/>
                <a:gd name="connsiteY4" fmla="*/ 64717 h 64619"/>
                <a:gd name="connsiteX5" fmla="*/ 60750 w 60615"/>
                <a:gd name="connsiteY5" fmla="*/ 46295 h 64619"/>
                <a:gd name="connsiteX6" fmla="*/ 58348 w 60615"/>
                <a:gd name="connsiteY6" fmla="*/ 44311 h 64619"/>
                <a:gd name="connsiteX7" fmla="*/ 55805 w 60615"/>
                <a:gd name="connsiteY7" fmla="*/ 46578 h 64619"/>
                <a:gd name="connsiteX8" fmla="*/ 35600 w 60615"/>
                <a:gd name="connsiteY8" fmla="*/ 60182 h 64619"/>
                <a:gd name="connsiteX9" fmla="*/ 18362 w 60615"/>
                <a:gd name="connsiteY9" fmla="*/ 51822 h 64619"/>
                <a:gd name="connsiteX10" fmla="*/ 12993 w 60615"/>
                <a:gd name="connsiteY10" fmla="*/ 30990 h 64619"/>
                <a:gd name="connsiteX11" fmla="*/ 56794 w 60615"/>
                <a:gd name="connsiteY11" fmla="*/ 30990 h 64619"/>
                <a:gd name="connsiteX12" fmla="*/ 13134 w 60615"/>
                <a:gd name="connsiteY12" fmla="*/ 27306 h 64619"/>
                <a:gd name="connsiteX13" fmla="*/ 32774 w 60615"/>
                <a:gd name="connsiteY13" fmla="*/ 4066 h 64619"/>
                <a:gd name="connsiteX14" fmla="*/ 50860 w 60615"/>
                <a:gd name="connsiteY14" fmla="*/ 27306 h 64619"/>
                <a:gd name="connsiteX15" fmla="*/ 13134 w 60615"/>
                <a:gd name="connsiteY15" fmla="*/ 27306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615" h="64619">
                  <a:moveTo>
                    <a:pt x="56794" y="30990"/>
                  </a:moveTo>
                  <a:cubicBezTo>
                    <a:pt x="59761" y="30990"/>
                    <a:pt x="60750" y="30990"/>
                    <a:pt x="60750" y="27873"/>
                  </a:cubicBezTo>
                  <a:cubicBezTo>
                    <a:pt x="60750" y="15402"/>
                    <a:pt x="53827" y="98"/>
                    <a:pt x="32774" y="98"/>
                  </a:cubicBezTo>
                  <a:cubicBezTo>
                    <a:pt x="14264" y="98"/>
                    <a:pt x="135" y="14836"/>
                    <a:pt x="135" y="32266"/>
                  </a:cubicBezTo>
                  <a:cubicBezTo>
                    <a:pt x="135" y="50263"/>
                    <a:pt x="15819" y="64717"/>
                    <a:pt x="34611" y="64717"/>
                  </a:cubicBezTo>
                  <a:cubicBezTo>
                    <a:pt x="53686" y="64717"/>
                    <a:pt x="60750" y="49412"/>
                    <a:pt x="60750" y="46295"/>
                  </a:cubicBezTo>
                  <a:cubicBezTo>
                    <a:pt x="60750" y="45728"/>
                    <a:pt x="60468" y="44311"/>
                    <a:pt x="58348" y="44311"/>
                  </a:cubicBezTo>
                  <a:cubicBezTo>
                    <a:pt x="56512" y="44311"/>
                    <a:pt x="56229" y="45161"/>
                    <a:pt x="55805" y="46578"/>
                  </a:cubicBezTo>
                  <a:cubicBezTo>
                    <a:pt x="51425" y="58057"/>
                    <a:pt x="40687" y="60182"/>
                    <a:pt x="35600" y="60182"/>
                  </a:cubicBezTo>
                  <a:cubicBezTo>
                    <a:pt x="28959" y="60182"/>
                    <a:pt x="22601" y="57206"/>
                    <a:pt x="18362" y="51822"/>
                  </a:cubicBezTo>
                  <a:cubicBezTo>
                    <a:pt x="13134" y="45161"/>
                    <a:pt x="12993" y="36517"/>
                    <a:pt x="12993" y="30990"/>
                  </a:cubicBezTo>
                  <a:lnTo>
                    <a:pt x="56794" y="30990"/>
                  </a:lnTo>
                  <a:close/>
                  <a:moveTo>
                    <a:pt x="13134" y="27306"/>
                  </a:moveTo>
                  <a:cubicBezTo>
                    <a:pt x="14688" y="7325"/>
                    <a:pt x="27405" y="4066"/>
                    <a:pt x="32774" y="4066"/>
                  </a:cubicBezTo>
                  <a:cubicBezTo>
                    <a:pt x="50153" y="4066"/>
                    <a:pt x="50719" y="23763"/>
                    <a:pt x="50860" y="27306"/>
                  </a:cubicBezTo>
                  <a:lnTo>
                    <a:pt x="13134" y="2730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形状 379">
              <a:extLst>
                <a:ext uri="{FF2B5EF4-FFF2-40B4-BE49-F238E27FC236}">
                  <a16:creationId xmlns:a16="http://schemas.microsoft.com/office/drawing/2014/main" id="{4F43107C-D9E8-C5C8-270D-9C30242565BF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>
              <a:off x="3829581" y="5616604"/>
              <a:ext cx="36736" cy="141566"/>
            </a:xfrm>
            <a:custGeom>
              <a:avLst/>
              <a:gdLst>
                <a:gd name="connsiteX0" fmla="*/ 34049 w 36736"/>
                <a:gd name="connsiteY0" fmla="*/ 98 h 141566"/>
                <a:gd name="connsiteX1" fmla="*/ 138 w 36736"/>
                <a:gd name="connsiteY1" fmla="*/ 70810 h 141566"/>
                <a:gd name="connsiteX2" fmla="*/ 34049 w 36736"/>
                <a:gd name="connsiteY2" fmla="*/ 141665 h 141566"/>
                <a:gd name="connsiteX3" fmla="*/ 36875 w 36736"/>
                <a:gd name="connsiteY3" fmla="*/ 139964 h 141566"/>
                <a:gd name="connsiteX4" fmla="*/ 35462 w 36736"/>
                <a:gd name="connsiteY4" fmla="*/ 137839 h 141566"/>
                <a:gd name="connsiteX5" fmla="*/ 9746 w 36736"/>
                <a:gd name="connsiteY5" fmla="*/ 70952 h 141566"/>
                <a:gd name="connsiteX6" fmla="*/ 35886 w 36736"/>
                <a:gd name="connsiteY6" fmla="*/ 3499 h 141566"/>
                <a:gd name="connsiteX7" fmla="*/ 36875 w 36736"/>
                <a:gd name="connsiteY7" fmla="*/ 1798 h 141566"/>
                <a:gd name="connsiteX8" fmla="*/ 34049 w 36736"/>
                <a:gd name="connsiteY8" fmla="*/ 98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36" h="141566">
                  <a:moveTo>
                    <a:pt x="34049" y="98"/>
                  </a:moveTo>
                  <a:cubicBezTo>
                    <a:pt x="7203" y="19087"/>
                    <a:pt x="138" y="49129"/>
                    <a:pt x="138" y="70810"/>
                  </a:cubicBezTo>
                  <a:cubicBezTo>
                    <a:pt x="138" y="90791"/>
                    <a:pt x="6073" y="121826"/>
                    <a:pt x="34049" y="141665"/>
                  </a:cubicBezTo>
                  <a:cubicBezTo>
                    <a:pt x="35180" y="141665"/>
                    <a:pt x="36875" y="141665"/>
                    <a:pt x="36875" y="139964"/>
                  </a:cubicBezTo>
                  <a:cubicBezTo>
                    <a:pt x="36875" y="139114"/>
                    <a:pt x="36451" y="138831"/>
                    <a:pt x="35462" y="137839"/>
                  </a:cubicBezTo>
                  <a:cubicBezTo>
                    <a:pt x="16670" y="120834"/>
                    <a:pt x="9746" y="96743"/>
                    <a:pt x="9746" y="70952"/>
                  </a:cubicBezTo>
                  <a:cubicBezTo>
                    <a:pt x="9746" y="32691"/>
                    <a:pt x="24300" y="13985"/>
                    <a:pt x="35886" y="3499"/>
                  </a:cubicBezTo>
                  <a:cubicBezTo>
                    <a:pt x="36451" y="2932"/>
                    <a:pt x="36875" y="2507"/>
                    <a:pt x="36875" y="1798"/>
                  </a:cubicBezTo>
                  <a:cubicBezTo>
                    <a:pt x="36875" y="98"/>
                    <a:pt x="35180" y="98"/>
                    <a:pt x="34049" y="98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形状 380">
              <a:extLst>
                <a:ext uri="{FF2B5EF4-FFF2-40B4-BE49-F238E27FC236}">
                  <a16:creationId xmlns:a16="http://schemas.microsoft.com/office/drawing/2014/main" id="{2A95356A-34E1-8B15-860A-78F363D80F30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>
              <a:off x="3886867" y="5626099"/>
              <a:ext cx="150620" cy="96786"/>
            </a:xfrm>
            <a:custGeom>
              <a:avLst/>
              <a:gdLst>
                <a:gd name="connsiteX0" fmla="*/ 133948 w 150620"/>
                <a:gd name="connsiteY0" fmla="*/ 11576 h 96786"/>
                <a:gd name="connsiteX1" fmla="*/ 145958 w 150620"/>
                <a:gd name="connsiteY1" fmla="*/ 5199 h 96786"/>
                <a:gd name="connsiteX2" fmla="*/ 150762 w 150620"/>
                <a:gd name="connsiteY2" fmla="*/ 2223 h 96786"/>
                <a:gd name="connsiteX3" fmla="*/ 146523 w 150620"/>
                <a:gd name="connsiteY3" fmla="*/ 98 h 96786"/>
                <a:gd name="connsiteX4" fmla="*/ 127307 w 150620"/>
                <a:gd name="connsiteY4" fmla="*/ 98 h 96786"/>
                <a:gd name="connsiteX5" fmla="*/ 121232 w 150620"/>
                <a:gd name="connsiteY5" fmla="*/ 2932 h 96786"/>
                <a:gd name="connsiteX6" fmla="*/ 66692 w 150620"/>
                <a:gd name="connsiteY6" fmla="*/ 83706 h 96786"/>
                <a:gd name="connsiteX7" fmla="*/ 52703 w 150620"/>
                <a:gd name="connsiteY7" fmla="*/ 3924 h 96786"/>
                <a:gd name="connsiteX8" fmla="*/ 47758 w 150620"/>
                <a:gd name="connsiteY8" fmla="*/ 98 h 96786"/>
                <a:gd name="connsiteX9" fmla="*/ 27553 w 150620"/>
                <a:gd name="connsiteY9" fmla="*/ 98 h 96786"/>
                <a:gd name="connsiteX10" fmla="*/ 22890 w 150620"/>
                <a:gd name="connsiteY10" fmla="*/ 3215 h 96786"/>
                <a:gd name="connsiteX11" fmla="*/ 27694 w 150620"/>
                <a:gd name="connsiteY11" fmla="*/ 5199 h 96786"/>
                <a:gd name="connsiteX12" fmla="*/ 33063 w 150620"/>
                <a:gd name="connsiteY12" fmla="*/ 5483 h 96786"/>
                <a:gd name="connsiteX13" fmla="*/ 36172 w 150620"/>
                <a:gd name="connsiteY13" fmla="*/ 7467 h 96786"/>
                <a:gd name="connsiteX14" fmla="*/ 35607 w 150620"/>
                <a:gd name="connsiteY14" fmla="*/ 10584 h 96786"/>
                <a:gd name="connsiteX15" fmla="*/ 17803 w 150620"/>
                <a:gd name="connsiteY15" fmla="*/ 81722 h 96786"/>
                <a:gd name="connsiteX16" fmla="*/ 3109 w 150620"/>
                <a:gd name="connsiteY16" fmla="*/ 91783 h 96786"/>
                <a:gd name="connsiteX17" fmla="*/ 141 w 150620"/>
                <a:gd name="connsiteY17" fmla="*/ 94901 h 96786"/>
                <a:gd name="connsiteX18" fmla="*/ 2261 w 150620"/>
                <a:gd name="connsiteY18" fmla="*/ 96885 h 96786"/>
                <a:gd name="connsiteX19" fmla="*/ 16956 w 150620"/>
                <a:gd name="connsiteY19" fmla="*/ 96318 h 96786"/>
                <a:gd name="connsiteX20" fmla="*/ 31933 w 150620"/>
                <a:gd name="connsiteY20" fmla="*/ 96885 h 96786"/>
                <a:gd name="connsiteX21" fmla="*/ 34759 w 150620"/>
                <a:gd name="connsiteY21" fmla="*/ 93767 h 96786"/>
                <a:gd name="connsiteX22" fmla="*/ 31650 w 150620"/>
                <a:gd name="connsiteY22" fmla="*/ 91783 h 96786"/>
                <a:gd name="connsiteX23" fmla="*/ 22607 w 150620"/>
                <a:gd name="connsiteY23" fmla="*/ 85832 h 96786"/>
                <a:gd name="connsiteX24" fmla="*/ 23173 w 150620"/>
                <a:gd name="connsiteY24" fmla="*/ 82289 h 96786"/>
                <a:gd name="connsiteX25" fmla="*/ 41965 w 150620"/>
                <a:gd name="connsiteY25" fmla="*/ 6900 h 96786"/>
                <a:gd name="connsiteX26" fmla="*/ 42106 w 150620"/>
                <a:gd name="connsiteY26" fmla="*/ 6900 h 96786"/>
                <a:gd name="connsiteX27" fmla="*/ 57225 w 150620"/>
                <a:gd name="connsiteY27" fmla="*/ 93059 h 96786"/>
                <a:gd name="connsiteX28" fmla="*/ 60051 w 150620"/>
                <a:gd name="connsiteY28" fmla="*/ 96885 h 96786"/>
                <a:gd name="connsiteX29" fmla="*/ 64148 w 150620"/>
                <a:gd name="connsiteY29" fmla="*/ 93767 h 96786"/>
                <a:gd name="connsiteX30" fmla="*/ 123492 w 150620"/>
                <a:gd name="connsiteY30" fmla="*/ 5483 h 96786"/>
                <a:gd name="connsiteX31" fmla="*/ 123634 w 150620"/>
                <a:gd name="connsiteY31" fmla="*/ 5625 h 96786"/>
                <a:gd name="connsiteX32" fmla="*/ 103711 w 150620"/>
                <a:gd name="connsiteY32" fmla="*/ 85832 h 96786"/>
                <a:gd name="connsiteX33" fmla="*/ 91277 w 150620"/>
                <a:gd name="connsiteY33" fmla="*/ 91783 h 96786"/>
                <a:gd name="connsiteX34" fmla="*/ 87038 w 150620"/>
                <a:gd name="connsiteY34" fmla="*/ 94901 h 96786"/>
                <a:gd name="connsiteX35" fmla="*/ 89299 w 150620"/>
                <a:gd name="connsiteY35" fmla="*/ 96885 h 96786"/>
                <a:gd name="connsiteX36" fmla="*/ 98059 w 150620"/>
                <a:gd name="connsiteY36" fmla="*/ 96460 h 96786"/>
                <a:gd name="connsiteX37" fmla="*/ 106961 w 150620"/>
                <a:gd name="connsiteY37" fmla="*/ 96318 h 96786"/>
                <a:gd name="connsiteX38" fmla="*/ 124905 w 150620"/>
                <a:gd name="connsiteY38" fmla="*/ 96885 h 96786"/>
                <a:gd name="connsiteX39" fmla="*/ 127872 w 150620"/>
                <a:gd name="connsiteY39" fmla="*/ 93767 h 96786"/>
                <a:gd name="connsiteX40" fmla="*/ 123351 w 150620"/>
                <a:gd name="connsiteY40" fmla="*/ 91783 h 96786"/>
                <a:gd name="connsiteX41" fmla="*/ 117982 w 150620"/>
                <a:gd name="connsiteY41" fmla="*/ 91500 h 96786"/>
                <a:gd name="connsiteX42" fmla="*/ 114732 w 150620"/>
                <a:gd name="connsiteY42" fmla="*/ 89374 h 96786"/>
                <a:gd name="connsiteX43" fmla="*/ 115297 w 150620"/>
                <a:gd name="connsiteY43" fmla="*/ 86257 h 96786"/>
                <a:gd name="connsiteX44" fmla="*/ 133948 w 150620"/>
                <a:gd name="connsiteY44" fmla="*/ 11576 h 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0620" h="96786">
                  <a:moveTo>
                    <a:pt x="133948" y="11576"/>
                  </a:moveTo>
                  <a:cubicBezTo>
                    <a:pt x="135220" y="6333"/>
                    <a:pt x="135502" y="5199"/>
                    <a:pt x="145958" y="5199"/>
                  </a:cubicBezTo>
                  <a:cubicBezTo>
                    <a:pt x="148926" y="5199"/>
                    <a:pt x="150762" y="5199"/>
                    <a:pt x="150762" y="2223"/>
                  </a:cubicBezTo>
                  <a:cubicBezTo>
                    <a:pt x="150762" y="98"/>
                    <a:pt x="149067" y="98"/>
                    <a:pt x="146523" y="98"/>
                  </a:cubicBezTo>
                  <a:lnTo>
                    <a:pt x="127307" y="98"/>
                  </a:lnTo>
                  <a:cubicBezTo>
                    <a:pt x="123210" y="98"/>
                    <a:pt x="123068" y="240"/>
                    <a:pt x="121232" y="2932"/>
                  </a:cubicBezTo>
                  <a:lnTo>
                    <a:pt x="66692" y="83706"/>
                  </a:lnTo>
                  <a:lnTo>
                    <a:pt x="52703" y="3924"/>
                  </a:lnTo>
                  <a:cubicBezTo>
                    <a:pt x="51997" y="240"/>
                    <a:pt x="51997" y="98"/>
                    <a:pt x="47758" y="98"/>
                  </a:cubicBezTo>
                  <a:lnTo>
                    <a:pt x="27553" y="98"/>
                  </a:lnTo>
                  <a:cubicBezTo>
                    <a:pt x="24727" y="98"/>
                    <a:pt x="22890" y="98"/>
                    <a:pt x="22890" y="3215"/>
                  </a:cubicBezTo>
                  <a:cubicBezTo>
                    <a:pt x="22890" y="5199"/>
                    <a:pt x="24585" y="5199"/>
                    <a:pt x="27694" y="5199"/>
                  </a:cubicBezTo>
                  <a:cubicBezTo>
                    <a:pt x="29955" y="5199"/>
                    <a:pt x="30520" y="5199"/>
                    <a:pt x="33063" y="5483"/>
                  </a:cubicBezTo>
                  <a:cubicBezTo>
                    <a:pt x="35889" y="5766"/>
                    <a:pt x="36172" y="6050"/>
                    <a:pt x="36172" y="7467"/>
                  </a:cubicBezTo>
                  <a:cubicBezTo>
                    <a:pt x="36172" y="7608"/>
                    <a:pt x="36172" y="8459"/>
                    <a:pt x="35607" y="10584"/>
                  </a:cubicBezTo>
                  <a:lnTo>
                    <a:pt x="17803" y="81722"/>
                  </a:lnTo>
                  <a:cubicBezTo>
                    <a:pt x="16532" y="86540"/>
                    <a:pt x="14412" y="91358"/>
                    <a:pt x="3109" y="91783"/>
                  </a:cubicBezTo>
                  <a:cubicBezTo>
                    <a:pt x="1978" y="91783"/>
                    <a:pt x="141" y="91925"/>
                    <a:pt x="141" y="94901"/>
                  </a:cubicBezTo>
                  <a:cubicBezTo>
                    <a:pt x="141" y="95043"/>
                    <a:pt x="283" y="96885"/>
                    <a:pt x="2261" y="96885"/>
                  </a:cubicBezTo>
                  <a:cubicBezTo>
                    <a:pt x="6500" y="96885"/>
                    <a:pt x="12434" y="96318"/>
                    <a:pt x="16956" y="96318"/>
                  </a:cubicBezTo>
                  <a:cubicBezTo>
                    <a:pt x="20347" y="96318"/>
                    <a:pt x="28542" y="96885"/>
                    <a:pt x="31933" y="96885"/>
                  </a:cubicBezTo>
                  <a:cubicBezTo>
                    <a:pt x="32639" y="96885"/>
                    <a:pt x="34759" y="96885"/>
                    <a:pt x="34759" y="93767"/>
                  </a:cubicBezTo>
                  <a:cubicBezTo>
                    <a:pt x="34759" y="91925"/>
                    <a:pt x="32922" y="91783"/>
                    <a:pt x="31650" y="91783"/>
                  </a:cubicBezTo>
                  <a:cubicBezTo>
                    <a:pt x="22607" y="91500"/>
                    <a:pt x="22607" y="87815"/>
                    <a:pt x="22607" y="85832"/>
                  </a:cubicBezTo>
                  <a:cubicBezTo>
                    <a:pt x="22607" y="85265"/>
                    <a:pt x="22607" y="84556"/>
                    <a:pt x="23173" y="82289"/>
                  </a:cubicBezTo>
                  <a:lnTo>
                    <a:pt x="41965" y="6900"/>
                  </a:lnTo>
                  <a:lnTo>
                    <a:pt x="42106" y="6900"/>
                  </a:lnTo>
                  <a:lnTo>
                    <a:pt x="57225" y="93059"/>
                  </a:lnTo>
                  <a:cubicBezTo>
                    <a:pt x="57649" y="95609"/>
                    <a:pt x="57931" y="96885"/>
                    <a:pt x="60051" y="96885"/>
                  </a:cubicBezTo>
                  <a:cubicBezTo>
                    <a:pt x="62029" y="96885"/>
                    <a:pt x="63159" y="95326"/>
                    <a:pt x="64148" y="93767"/>
                  </a:cubicBezTo>
                  <a:lnTo>
                    <a:pt x="123492" y="5483"/>
                  </a:lnTo>
                  <a:lnTo>
                    <a:pt x="123634" y="5625"/>
                  </a:lnTo>
                  <a:lnTo>
                    <a:pt x="103711" y="85832"/>
                  </a:lnTo>
                  <a:cubicBezTo>
                    <a:pt x="102581" y="90650"/>
                    <a:pt x="102298" y="91783"/>
                    <a:pt x="91277" y="91783"/>
                  </a:cubicBezTo>
                  <a:cubicBezTo>
                    <a:pt x="88734" y="91783"/>
                    <a:pt x="87038" y="91783"/>
                    <a:pt x="87038" y="94901"/>
                  </a:cubicBezTo>
                  <a:cubicBezTo>
                    <a:pt x="87038" y="95043"/>
                    <a:pt x="87038" y="96885"/>
                    <a:pt x="89299" y="96885"/>
                  </a:cubicBezTo>
                  <a:cubicBezTo>
                    <a:pt x="91983" y="96885"/>
                    <a:pt x="95233" y="96460"/>
                    <a:pt x="98059" y="96460"/>
                  </a:cubicBezTo>
                  <a:cubicBezTo>
                    <a:pt x="100885" y="96460"/>
                    <a:pt x="104135" y="96318"/>
                    <a:pt x="106961" y="96318"/>
                  </a:cubicBezTo>
                  <a:cubicBezTo>
                    <a:pt x="110917" y="96318"/>
                    <a:pt x="120949" y="96885"/>
                    <a:pt x="124905" y="96885"/>
                  </a:cubicBezTo>
                  <a:cubicBezTo>
                    <a:pt x="125753" y="96885"/>
                    <a:pt x="127872" y="96885"/>
                    <a:pt x="127872" y="93767"/>
                  </a:cubicBezTo>
                  <a:cubicBezTo>
                    <a:pt x="127872" y="91783"/>
                    <a:pt x="126177" y="91783"/>
                    <a:pt x="123351" y="91783"/>
                  </a:cubicBezTo>
                  <a:cubicBezTo>
                    <a:pt x="123210" y="91783"/>
                    <a:pt x="120525" y="91783"/>
                    <a:pt x="117982" y="91500"/>
                  </a:cubicBezTo>
                  <a:cubicBezTo>
                    <a:pt x="114732" y="91216"/>
                    <a:pt x="114732" y="90791"/>
                    <a:pt x="114732" y="89374"/>
                  </a:cubicBezTo>
                  <a:cubicBezTo>
                    <a:pt x="114732" y="88524"/>
                    <a:pt x="115156" y="87107"/>
                    <a:pt x="115297" y="86257"/>
                  </a:cubicBezTo>
                  <a:lnTo>
                    <a:pt x="133948" y="1157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形状 381">
              <a:extLst>
                <a:ext uri="{FF2B5EF4-FFF2-40B4-BE49-F238E27FC236}">
                  <a16:creationId xmlns:a16="http://schemas.microsoft.com/office/drawing/2014/main" id="{3598DDD9-847E-2AD4-AAD3-B14FBE7EA143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>
              <a:off x="4054673" y="5594381"/>
              <a:ext cx="50260" cy="67412"/>
            </a:xfrm>
            <a:custGeom>
              <a:avLst/>
              <a:gdLst>
                <a:gd name="connsiteX0" fmla="*/ 50411 w 50260"/>
                <a:gd name="connsiteY0" fmla="*/ 47972 h 67412"/>
                <a:gd name="connsiteX1" fmla="*/ 46172 w 50260"/>
                <a:gd name="connsiteY1" fmla="*/ 47972 h 67412"/>
                <a:gd name="connsiteX2" fmla="*/ 43245 w 50260"/>
                <a:gd name="connsiteY2" fmla="*/ 57183 h 67412"/>
                <a:gd name="connsiteX3" fmla="*/ 32446 w 50260"/>
                <a:gd name="connsiteY3" fmla="*/ 57791 h 67412"/>
                <a:gd name="connsiteX4" fmla="*/ 12664 w 50260"/>
                <a:gd name="connsiteY4" fmla="*/ 57791 h 67412"/>
                <a:gd name="connsiteX5" fmla="*/ 32850 w 50260"/>
                <a:gd name="connsiteY5" fmla="*/ 43114 h 67412"/>
                <a:gd name="connsiteX6" fmla="*/ 50411 w 50260"/>
                <a:gd name="connsiteY6" fmla="*/ 20238 h 67412"/>
                <a:gd name="connsiteX7" fmla="*/ 23766 w 50260"/>
                <a:gd name="connsiteY7" fmla="*/ 95 h 67412"/>
                <a:gd name="connsiteX8" fmla="*/ 150 w 50260"/>
                <a:gd name="connsiteY8" fmla="*/ 17910 h 67412"/>
                <a:gd name="connsiteX9" fmla="*/ 6003 w 50260"/>
                <a:gd name="connsiteY9" fmla="*/ 24084 h 67412"/>
                <a:gd name="connsiteX10" fmla="*/ 11958 w 50260"/>
                <a:gd name="connsiteY10" fmla="*/ 18112 h 67412"/>
                <a:gd name="connsiteX11" fmla="*/ 6205 w 50260"/>
                <a:gd name="connsiteY11" fmla="*/ 12140 h 67412"/>
                <a:gd name="connsiteX12" fmla="*/ 21647 w 50260"/>
                <a:gd name="connsiteY12" fmla="*/ 4549 h 67412"/>
                <a:gd name="connsiteX13" fmla="*/ 39612 w 50260"/>
                <a:gd name="connsiteY13" fmla="*/ 20339 h 67412"/>
                <a:gd name="connsiteX14" fmla="*/ 25987 w 50260"/>
                <a:gd name="connsiteY14" fmla="*/ 41899 h 67412"/>
                <a:gd name="connsiteX15" fmla="*/ 1361 w 50260"/>
                <a:gd name="connsiteY15" fmla="*/ 62852 h 67412"/>
                <a:gd name="connsiteX16" fmla="*/ 150 w 50260"/>
                <a:gd name="connsiteY16" fmla="*/ 64471 h 67412"/>
                <a:gd name="connsiteX17" fmla="*/ 150 w 50260"/>
                <a:gd name="connsiteY17" fmla="*/ 67508 h 67412"/>
                <a:gd name="connsiteX18" fmla="*/ 47080 w 50260"/>
                <a:gd name="connsiteY18" fmla="*/ 67508 h 67412"/>
                <a:gd name="connsiteX19" fmla="*/ 50411 w 50260"/>
                <a:gd name="connsiteY19" fmla="*/ 47972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260" h="67412">
                  <a:moveTo>
                    <a:pt x="50411" y="47972"/>
                  </a:moveTo>
                  <a:lnTo>
                    <a:pt x="46172" y="47972"/>
                  </a:lnTo>
                  <a:cubicBezTo>
                    <a:pt x="45869" y="49895"/>
                    <a:pt x="44860" y="56171"/>
                    <a:pt x="43245" y="57183"/>
                  </a:cubicBezTo>
                  <a:cubicBezTo>
                    <a:pt x="42437" y="57791"/>
                    <a:pt x="33960" y="57791"/>
                    <a:pt x="32446" y="57791"/>
                  </a:cubicBezTo>
                  <a:lnTo>
                    <a:pt x="12664" y="57791"/>
                  </a:lnTo>
                  <a:cubicBezTo>
                    <a:pt x="19326" y="52831"/>
                    <a:pt x="26794" y="47162"/>
                    <a:pt x="32850" y="43114"/>
                  </a:cubicBezTo>
                  <a:cubicBezTo>
                    <a:pt x="41933" y="36838"/>
                    <a:pt x="50411" y="30967"/>
                    <a:pt x="50411" y="20238"/>
                  </a:cubicBezTo>
                  <a:cubicBezTo>
                    <a:pt x="50411" y="7282"/>
                    <a:pt x="38199" y="95"/>
                    <a:pt x="23766" y="95"/>
                  </a:cubicBezTo>
                  <a:cubicBezTo>
                    <a:pt x="10141" y="95"/>
                    <a:pt x="150" y="7990"/>
                    <a:pt x="150" y="17910"/>
                  </a:cubicBezTo>
                  <a:cubicBezTo>
                    <a:pt x="150" y="23173"/>
                    <a:pt x="4590" y="24084"/>
                    <a:pt x="6003" y="24084"/>
                  </a:cubicBezTo>
                  <a:cubicBezTo>
                    <a:pt x="8728" y="24084"/>
                    <a:pt x="11958" y="22262"/>
                    <a:pt x="11958" y="18112"/>
                  </a:cubicBezTo>
                  <a:cubicBezTo>
                    <a:pt x="11958" y="14468"/>
                    <a:pt x="9334" y="12444"/>
                    <a:pt x="6205" y="12140"/>
                  </a:cubicBezTo>
                  <a:cubicBezTo>
                    <a:pt x="9031" y="7585"/>
                    <a:pt x="14885" y="4549"/>
                    <a:pt x="21647" y="4549"/>
                  </a:cubicBezTo>
                  <a:cubicBezTo>
                    <a:pt x="31437" y="4549"/>
                    <a:pt x="39612" y="10419"/>
                    <a:pt x="39612" y="20339"/>
                  </a:cubicBezTo>
                  <a:cubicBezTo>
                    <a:pt x="39612" y="28841"/>
                    <a:pt x="33758" y="35320"/>
                    <a:pt x="25987" y="41899"/>
                  </a:cubicBezTo>
                  <a:lnTo>
                    <a:pt x="1361" y="62852"/>
                  </a:lnTo>
                  <a:cubicBezTo>
                    <a:pt x="352" y="63763"/>
                    <a:pt x="251" y="63763"/>
                    <a:pt x="150" y="64471"/>
                  </a:cubicBezTo>
                  <a:lnTo>
                    <a:pt x="150" y="67508"/>
                  </a:lnTo>
                  <a:lnTo>
                    <a:pt x="47080" y="67508"/>
                  </a:lnTo>
                  <a:lnTo>
                    <a:pt x="50411" y="47972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形状 382">
              <a:extLst>
                <a:ext uri="{FF2B5EF4-FFF2-40B4-BE49-F238E27FC236}">
                  <a16:creationId xmlns:a16="http://schemas.microsoft.com/office/drawing/2014/main" id="{432BA6B2-DC10-3343-524B-5DC14FE70080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>
              <a:off x="4042549" y="5694240"/>
              <a:ext cx="84777" cy="69133"/>
            </a:xfrm>
            <a:custGeom>
              <a:avLst/>
              <a:gdLst>
                <a:gd name="connsiteX0" fmla="*/ 12966 w 84777"/>
                <a:gd name="connsiteY0" fmla="*/ 60832 h 69133"/>
                <a:gd name="connsiteX1" fmla="*/ 4388 w 84777"/>
                <a:gd name="connsiteY1" fmla="*/ 64679 h 69133"/>
                <a:gd name="connsiteX2" fmla="*/ 149 w 84777"/>
                <a:gd name="connsiteY2" fmla="*/ 67513 h 69133"/>
                <a:gd name="connsiteX3" fmla="*/ 3480 w 84777"/>
                <a:gd name="connsiteY3" fmla="*/ 69233 h 69133"/>
                <a:gd name="connsiteX4" fmla="*/ 47382 w 84777"/>
                <a:gd name="connsiteY4" fmla="*/ 69233 h 69133"/>
                <a:gd name="connsiteX5" fmla="*/ 80284 w 84777"/>
                <a:gd name="connsiteY5" fmla="*/ 47775 h 69133"/>
                <a:gd name="connsiteX6" fmla="*/ 60704 w 84777"/>
                <a:gd name="connsiteY6" fmla="*/ 32997 h 69133"/>
                <a:gd name="connsiteX7" fmla="*/ 84926 w 84777"/>
                <a:gd name="connsiteY7" fmla="*/ 14878 h 69133"/>
                <a:gd name="connsiteX8" fmla="*/ 61209 w 84777"/>
                <a:gd name="connsiteY8" fmla="*/ 100 h 69133"/>
                <a:gd name="connsiteX9" fmla="*/ 19829 w 84777"/>
                <a:gd name="connsiteY9" fmla="*/ 100 h 69133"/>
                <a:gd name="connsiteX10" fmla="*/ 16297 w 84777"/>
                <a:gd name="connsiteY10" fmla="*/ 2934 h 69133"/>
                <a:gd name="connsiteX11" fmla="*/ 20031 w 84777"/>
                <a:gd name="connsiteY11" fmla="*/ 4655 h 69133"/>
                <a:gd name="connsiteX12" fmla="*/ 26490 w 84777"/>
                <a:gd name="connsiteY12" fmla="*/ 5262 h 69133"/>
                <a:gd name="connsiteX13" fmla="*/ 26188 w 84777"/>
                <a:gd name="connsiteY13" fmla="*/ 7793 h 69133"/>
                <a:gd name="connsiteX14" fmla="*/ 12966 w 84777"/>
                <a:gd name="connsiteY14" fmla="*/ 60832 h 69133"/>
                <a:gd name="connsiteX15" fmla="*/ 30023 w 84777"/>
                <a:gd name="connsiteY15" fmla="*/ 31579 h 69133"/>
                <a:gd name="connsiteX16" fmla="*/ 35877 w 84777"/>
                <a:gd name="connsiteY16" fmla="*/ 7995 h 69133"/>
                <a:gd name="connsiteX17" fmla="*/ 40923 w 84777"/>
                <a:gd name="connsiteY17" fmla="*/ 4655 h 69133"/>
                <a:gd name="connsiteX18" fmla="*/ 59392 w 84777"/>
                <a:gd name="connsiteY18" fmla="*/ 4655 h 69133"/>
                <a:gd name="connsiteX19" fmla="*/ 74127 w 84777"/>
                <a:gd name="connsiteY19" fmla="*/ 15182 h 69133"/>
                <a:gd name="connsiteX20" fmla="*/ 49098 w 84777"/>
                <a:gd name="connsiteY20" fmla="*/ 31579 h 69133"/>
                <a:gd name="connsiteX21" fmla="*/ 30023 w 84777"/>
                <a:gd name="connsiteY21" fmla="*/ 31579 h 69133"/>
                <a:gd name="connsiteX22" fmla="*/ 25178 w 84777"/>
                <a:gd name="connsiteY22" fmla="*/ 64679 h 69133"/>
                <a:gd name="connsiteX23" fmla="*/ 21949 w 84777"/>
                <a:gd name="connsiteY23" fmla="*/ 64476 h 69133"/>
                <a:gd name="connsiteX24" fmla="*/ 22252 w 84777"/>
                <a:gd name="connsiteY24" fmla="*/ 62654 h 69133"/>
                <a:gd name="connsiteX25" fmla="*/ 29115 w 84777"/>
                <a:gd name="connsiteY25" fmla="*/ 35021 h 69133"/>
                <a:gd name="connsiteX26" fmla="*/ 53740 w 84777"/>
                <a:gd name="connsiteY26" fmla="*/ 35021 h 69133"/>
                <a:gd name="connsiteX27" fmla="*/ 69182 w 84777"/>
                <a:gd name="connsiteY27" fmla="*/ 47370 h 69133"/>
                <a:gd name="connsiteX28" fmla="*/ 44657 w 84777"/>
                <a:gd name="connsiteY28" fmla="*/ 64679 h 69133"/>
                <a:gd name="connsiteX29" fmla="*/ 25178 w 84777"/>
                <a:gd name="connsiteY29" fmla="*/ 64679 h 6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4777" h="69133">
                  <a:moveTo>
                    <a:pt x="12966" y="60832"/>
                  </a:moveTo>
                  <a:cubicBezTo>
                    <a:pt x="12159" y="63869"/>
                    <a:pt x="12058" y="64679"/>
                    <a:pt x="4388" y="64679"/>
                  </a:cubicBezTo>
                  <a:cubicBezTo>
                    <a:pt x="1764" y="64679"/>
                    <a:pt x="149" y="64679"/>
                    <a:pt x="149" y="67513"/>
                  </a:cubicBezTo>
                  <a:cubicBezTo>
                    <a:pt x="149" y="69233"/>
                    <a:pt x="1764" y="69233"/>
                    <a:pt x="3480" y="69233"/>
                  </a:cubicBezTo>
                  <a:lnTo>
                    <a:pt x="47382" y="69233"/>
                  </a:lnTo>
                  <a:cubicBezTo>
                    <a:pt x="65549" y="69233"/>
                    <a:pt x="80284" y="57897"/>
                    <a:pt x="80284" y="47775"/>
                  </a:cubicBezTo>
                  <a:cubicBezTo>
                    <a:pt x="80284" y="41499"/>
                    <a:pt x="74430" y="34717"/>
                    <a:pt x="60704" y="32997"/>
                  </a:cubicBezTo>
                  <a:cubicBezTo>
                    <a:pt x="70696" y="31681"/>
                    <a:pt x="84926" y="25000"/>
                    <a:pt x="84926" y="14878"/>
                  </a:cubicBezTo>
                  <a:cubicBezTo>
                    <a:pt x="84926" y="6376"/>
                    <a:pt x="74935" y="100"/>
                    <a:pt x="61209" y="100"/>
                  </a:cubicBezTo>
                  <a:lnTo>
                    <a:pt x="19829" y="100"/>
                  </a:lnTo>
                  <a:cubicBezTo>
                    <a:pt x="17912" y="100"/>
                    <a:pt x="16297" y="100"/>
                    <a:pt x="16297" y="2934"/>
                  </a:cubicBezTo>
                  <a:cubicBezTo>
                    <a:pt x="16297" y="4655"/>
                    <a:pt x="17609" y="4655"/>
                    <a:pt x="20031" y="4655"/>
                  </a:cubicBezTo>
                  <a:cubicBezTo>
                    <a:pt x="21041" y="4655"/>
                    <a:pt x="24371" y="4655"/>
                    <a:pt x="26490" y="5262"/>
                  </a:cubicBezTo>
                  <a:cubicBezTo>
                    <a:pt x="26490" y="6477"/>
                    <a:pt x="26490" y="6679"/>
                    <a:pt x="26188" y="7793"/>
                  </a:cubicBezTo>
                  <a:lnTo>
                    <a:pt x="12966" y="60832"/>
                  </a:lnTo>
                  <a:close/>
                  <a:moveTo>
                    <a:pt x="30023" y="31579"/>
                  </a:moveTo>
                  <a:lnTo>
                    <a:pt x="35877" y="7995"/>
                  </a:lnTo>
                  <a:cubicBezTo>
                    <a:pt x="36684" y="4857"/>
                    <a:pt x="36684" y="4655"/>
                    <a:pt x="40923" y="4655"/>
                  </a:cubicBezTo>
                  <a:lnTo>
                    <a:pt x="59392" y="4655"/>
                  </a:lnTo>
                  <a:cubicBezTo>
                    <a:pt x="69384" y="4655"/>
                    <a:pt x="74127" y="9817"/>
                    <a:pt x="74127" y="15182"/>
                  </a:cubicBezTo>
                  <a:cubicBezTo>
                    <a:pt x="74127" y="23381"/>
                    <a:pt x="63227" y="31579"/>
                    <a:pt x="49098" y="31579"/>
                  </a:cubicBezTo>
                  <a:lnTo>
                    <a:pt x="30023" y="31579"/>
                  </a:lnTo>
                  <a:close/>
                  <a:moveTo>
                    <a:pt x="25178" y="64679"/>
                  </a:moveTo>
                  <a:cubicBezTo>
                    <a:pt x="24371" y="64679"/>
                    <a:pt x="22958" y="64679"/>
                    <a:pt x="21949" y="64476"/>
                  </a:cubicBezTo>
                  <a:cubicBezTo>
                    <a:pt x="22050" y="63666"/>
                    <a:pt x="22050" y="63464"/>
                    <a:pt x="22252" y="62654"/>
                  </a:cubicBezTo>
                  <a:lnTo>
                    <a:pt x="29115" y="35021"/>
                  </a:lnTo>
                  <a:lnTo>
                    <a:pt x="53740" y="35021"/>
                  </a:lnTo>
                  <a:cubicBezTo>
                    <a:pt x="64035" y="35021"/>
                    <a:pt x="69182" y="40993"/>
                    <a:pt x="69182" y="47370"/>
                  </a:cubicBezTo>
                  <a:cubicBezTo>
                    <a:pt x="69182" y="57188"/>
                    <a:pt x="57172" y="64679"/>
                    <a:pt x="44657" y="64679"/>
                  </a:cubicBezTo>
                  <a:lnTo>
                    <a:pt x="25178" y="6467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形状 383">
              <a:extLst>
                <a:ext uri="{FF2B5EF4-FFF2-40B4-BE49-F238E27FC236}">
                  <a16:creationId xmlns:a16="http://schemas.microsoft.com/office/drawing/2014/main" id="{6B843B9E-2F06-E467-43AB-A18549F065A6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>
              <a:off x="4159833" y="5616604"/>
              <a:ext cx="36595" cy="141566"/>
            </a:xfrm>
            <a:custGeom>
              <a:avLst/>
              <a:gdLst>
                <a:gd name="connsiteX0" fmla="*/ 2839 w 36595"/>
                <a:gd name="connsiteY0" fmla="*/ 98 h 141566"/>
                <a:gd name="connsiteX1" fmla="*/ 155 w 36595"/>
                <a:gd name="connsiteY1" fmla="*/ 1798 h 141566"/>
                <a:gd name="connsiteX2" fmla="*/ 1427 w 36595"/>
                <a:gd name="connsiteY2" fmla="*/ 3924 h 141566"/>
                <a:gd name="connsiteX3" fmla="*/ 27142 w 36595"/>
                <a:gd name="connsiteY3" fmla="*/ 70810 h 141566"/>
                <a:gd name="connsiteX4" fmla="*/ 2698 w 36595"/>
                <a:gd name="connsiteY4" fmla="*/ 136705 h 141566"/>
                <a:gd name="connsiteX5" fmla="*/ 155 w 36595"/>
                <a:gd name="connsiteY5" fmla="*/ 139964 h 141566"/>
                <a:gd name="connsiteX6" fmla="*/ 1992 w 36595"/>
                <a:gd name="connsiteY6" fmla="*/ 141665 h 141566"/>
                <a:gd name="connsiteX7" fmla="*/ 26436 w 36595"/>
                <a:gd name="connsiteY7" fmla="*/ 114598 h 141566"/>
                <a:gd name="connsiteX8" fmla="*/ 36750 w 36595"/>
                <a:gd name="connsiteY8" fmla="*/ 70952 h 141566"/>
                <a:gd name="connsiteX9" fmla="*/ 2839 w 36595"/>
                <a:gd name="connsiteY9" fmla="*/ 98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95" h="141566">
                  <a:moveTo>
                    <a:pt x="2839" y="98"/>
                  </a:moveTo>
                  <a:cubicBezTo>
                    <a:pt x="1850" y="98"/>
                    <a:pt x="155" y="98"/>
                    <a:pt x="155" y="1798"/>
                  </a:cubicBezTo>
                  <a:cubicBezTo>
                    <a:pt x="155" y="2507"/>
                    <a:pt x="579" y="2932"/>
                    <a:pt x="1427" y="3924"/>
                  </a:cubicBezTo>
                  <a:cubicBezTo>
                    <a:pt x="13578" y="15119"/>
                    <a:pt x="27142" y="34250"/>
                    <a:pt x="27142" y="70810"/>
                  </a:cubicBezTo>
                  <a:cubicBezTo>
                    <a:pt x="27142" y="100428"/>
                    <a:pt x="17958" y="122818"/>
                    <a:pt x="2698" y="136705"/>
                  </a:cubicBezTo>
                  <a:cubicBezTo>
                    <a:pt x="296" y="139114"/>
                    <a:pt x="155" y="139256"/>
                    <a:pt x="155" y="139964"/>
                  </a:cubicBezTo>
                  <a:cubicBezTo>
                    <a:pt x="155" y="140673"/>
                    <a:pt x="579" y="141665"/>
                    <a:pt x="1992" y="141665"/>
                  </a:cubicBezTo>
                  <a:cubicBezTo>
                    <a:pt x="3687" y="141665"/>
                    <a:pt x="17110" y="132312"/>
                    <a:pt x="26436" y="114598"/>
                  </a:cubicBezTo>
                  <a:cubicBezTo>
                    <a:pt x="32653" y="102837"/>
                    <a:pt x="36750" y="87532"/>
                    <a:pt x="36750" y="70952"/>
                  </a:cubicBezTo>
                  <a:cubicBezTo>
                    <a:pt x="36750" y="50971"/>
                    <a:pt x="30816" y="19937"/>
                    <a:pt x="2839" y="98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形状 384">
              <a:extLst>
                <a:ext uri="{FF2B5EF4-FFF2-40B4-BE49-F238E27FC236}">
                  <a16:creationId xmlns:a16="http://schemas.microsoft.com/office/drawing/2014/main" id="{14068DB8-6B1C-8237-91D7-BBA07E2A382B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>
              <a:off x="3543916" y="5771471"/>
              <a:ext cx="668963" cy="8097"/>
            </a:xfrm>
            <a:custGeom>
              <a:avLst/>
              <a:gdLst>
                <a:gd name="connsiteX0" fmla="*/ 0 w 668963"/>
                <a:gd name="connsiteY0" fmla="*/ 0 h 8097"/>
                <a:gd name="connsiteX1" fmla="*/ 668963 w 668963"/>
                <a:gd name="connsiteY1" fmla="*/ 0 h 8097"/>
                <a:gd name="connsiteX2" fmla="*/ 668963 w 668963"/>
                <a:gd name="connsiteY2" fmla="*/ 8097 h 8097"/>
                <a:gd name="connsiteX3" fmla="*/ 0 w 668963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8963" h="8097">
                  <a:moveTo>
                    <a:pt x="0" y="0"/>
                  </a:moveTo>
                  <a:lnTo>
                    <a:pt x="668963" y="0"/>
                  </a:lnTo>
                  <a:lnTo>
                    <a:pt x="668963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形状 385">
              <a:extLst>
                <a:ext uri="{FF2B5EF4-FFF2-40B4-BE49-F238E27FC236}">
                  <a16:creationId xmlns:a16="http://schemas.microsoft.com/office/drawing/2014/main" id="{C30332B5-7D51-1A13-7A93-A8905A60EDCA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>
              <a:off x="3785147" y="5794487"/>
              <a:ext cx="122644" cy="141708"/>
            </a:xfrm>
            <a:custGeom>
              <a:avLst/>
              <a:gdLst>
                <a:gd name="connsiteX0" fmla="*/ 49448 w 122644"/>
                <a:gd name="connsiteY0" fmla="*/ 126364 h 141708"/>
                <a:gd name="connsiteX1" fmla="*/ 21754 w 122644"/>
                <a:gd name="connsiteY1" fmla="*/ 71239 h 141708"/>
                <a:gd name="connsiteX2" fmla="*/ 19494 w 122644"/>
                <a:gd name="connsiteY2" fmla="*/ 68972 h 141708"/>
                <a:gd name="connsiteX3" fmla="*/ 17233 w 122644"/>
                <a:gd name="connsiteY3" fmla="*/ 70106 h 141708"/>
                <a:gd name="connsiteX4" fmla="*/ 2114 w 122644"/>
                <a:gd name="connsiteY4" fmla="*/ 80167 h 141708"/>
                <a:gd name="connsiteX5" fmla="*/ 136 w 122644"/>
                <a:gd name="connsiteY5" fmla="*/ 82576 h 141708"/>
                <a:gd name="connsiteX6" fmla="*/ 2114 w 122644"/>
                <a:gd name="connsiteY6" fmla="*/ 84560 h 141708"/>
                <a:gd name="connsiteX7" fmla="*/ 4799 w 122644"/>
                <a:gd name="connsiteY7" fmla="*/ 83285 h 141708"/>
                <a:gd name="connsiteX8" fmla="*/ 12146 w 122644"/>
                <a:gd name="connsiteY8" fmla="*/ 78183 h 141708"/>
                <a:gd name="connsiteX9" fmla="*/ 43090 w 122644"/>
                <a:gd name="connsiteY9" fmla="*/ 139401 h 141708"/>
                <a:gd name="connsiteX10" fmla="*/ 46340 w 122644"/>
                <a:gd name="connsiteY10" fmla="*/ 141810 h 141708"/>
                <a:gd name="connsiteX11" fmla="*/ 50579 w 122644"/>
                <a:gd name="connsiteY11" fmla="*/ 139118 h 141708"/>
                <a:gd name="connsiteX12" fmla="*/ 121650 w 122644"/>
                <a:gd name="connsiteY12" fmla="*/ 6479 h 141708"/>
                <a:gd name="connsiteX13" fmla="*/ 122781 w 122644"/>
                <a:gd name="connsiteY13" fmla="*/ 3644 h 141708"/>
                <a:gd name="connsiteX14" fmla="*/ 119390 w 122644"/>
                <a:gd name="connsiteY14" fmla="*/ 102 h 141708"/>
                <a:gd name="connsiteX15" fmla="*/ 115716 w 122644"/>
                <a:gd name="connsiteY15" fmla="*/ 3078 h 141708"/>
                <a:gd name="connsiteX16" fmla="*/ 49448 w 122644"/>
                <a:gd name="connsiteY16" fmla="*/ 126364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644" h="141708">
                  <a:moveTo>
                    <a:pt x="49448" y="126364"/>
                  </a:moveTo>
                  <a:lnTo>
                    <a:pt x="21754" y="71239"/>
                  </a:lnTo>
                  <a:cubicBezTo>
                    <a:pt x="21048" y="69822"/>
                    <a:pt x="20624" y="68972"/>
                    <a:pt x="19494" y="68972"/>
                  </a:cubicBezTo>
                  <a:cubicBezTo>
                    <a:pt x="18929" y="68972"/>
                    <a:pt x="18646" y="68972"/>
                    <a:pt x="17233" y="70106"/>
                  </a:cubicBezTo>
                  <a:lnTo>
                    <a:pt x="2114" y="80167"/>
                  </a:lnTo>
                  <a:cubicBezTo>
                    <a:pt x="136" y="81442"/>
                    <a:pt x="136" y="82151"/>
                    <a:pt x="136" y="82576"/>
                  </a:cubicBezTo>
                  <a:cubicBezTo>
                    <a:pt x="136" y="83426"/>
                    <a:pt x="843" y="84560"/>
                    <a:pt x="2114" y="84560"/>
                  </a:cubicBezTo>
                  <a:cubicBezTo>
                    <a:pt x="2680" y="84560"/>
                    <a:pt x="2962" y="84560"/>
                    <a:pt x="4799" y="83285"/>
                  </a:cubicBezTo>
                  <a:cubicBezTo>
                    <a:pt x="6353" y="82151"/>
                    <a:pt x="10451" y="79317"/>
                    <a:pt x="12146" y="78183"/>
                  </a:cubicBezTo>
                  <a:lnTo>
                    <a:pt x="43090" y="139401"/>
                  </a:lnTo>
                  <a:cubicBezTo>
                    <a:pt x="44079" y="141527"/>
                    <a:pt x="44362" y="141810"/>
                    <a:pt x="46340" y="141810"/>
                  </a:cubicBezTo>
                  <a:cubicBezTo>
                    <a:pt x="47611" y="141810"/>
                    <a:pt x="49166" y="141810"/>
                    <a:pt x="50579" y="139118"/>
                  </a:cubicBezTo>
                  <a:lnTo>
                    <a:pt x="121650" y="6479"/>
                  </a:lnTo>
                  <a:cubicBezTo>
                    <a:pt x="122781" y="4636"/>
                    <a:pt x="122781" y="4353"/>
                    <a:pt x="122781" y="3644"/>
                  </a:cubicBezTo>
                  <a:cubicBezTo>
                    <a:pt x="122781" y="1377"/>
                    <a:pt x="120944" y="102"/>
                    <a:pt x="119390" y="102"/>
                  </a:cubicBezTo>
                  <a:cubicBezTo>
                    <a:pt x="117270" y="102"/>
                    <a:pt x="116564" y="1377"/>
                    <a:pt x="115716" y="3078"/>
                  </a:cubicBezTo>
                  <a:lnTo>
                    <a:pt x="49448" y="126364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形状 386">
              <a:extLst>
                <a:ext uri="{FF2B5EF4-FFF2-40B4-BE49-F238E27FC236}">
                  <a16:creationId xmlns:a16="http://schemas.microsoft.com/office/drawing/2014/main" id="{2851A58E-065A-FE95-A0EA-88DE099AFDA2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>
              <a:off x="3904471" y="5794548"/>
              <a:ext cx="80460" cy="6882"/>
            </a:xfrm>
            <a:custGeom>
              <a:avLst/>
              <a:gdLst>
                <a:gd name="connsiteX0" fmla="*/ 0 w 80460"/>
                <a:gd name="connsiteY0" fmla="*/ 0 h 6882"/>
                <a:gd name="connsiteX1" fmla="*/ 80460 w 80460"/>
                <a:gd name="connsiteY1" fmla="*/ 0 h 6882"/>
                <a:gd name="connsiteX2" fmla="*/ 80460 w 80460"/>
                <a:gd name="connsiteY2" fmla="*/ 6883 h 6882"/>
                <a:gd name="connsiteX3" fmla="*/ 0 w 80460"/>
                <a:gd name="connsiteY3" fmla="*/ 6883 h 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60" h="6882">
                  <a:moveTo>
                    <a:pt x="0" y="0"/>
                  </a:moveTo>
                  <a:lnTo>
                    <a:pt x="80460" y="0"/>
                  </a:lnTo>
                  <a:lnTo>
                    <a:pt x="80460" y="6883"/>
                  </a:lnTo>
                  <a:lnTo>
                    <a:pt x="0" y="688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形状 387">
              <a:extLst>
                <a:ext uri="{FF2B5EF4-FFF2-40B4-BE49-F238E27FC236}">
                  <a16:creationId xmlns:a16="http://schemas.microsoft.com/office/drawing/2014/main" id="{C7AA4280-4898-F286-C522-5A42D0EB0A33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>
              <a:off x="3914361" y="5823012"/>
              <a:ext cx="67115" cy="98629"/>
            </a:xfrm>
            <a:custGeom>
              <a:avLst/>
              <a:gdLst>
                <a:gd name="connsiteX0" fmla="*/ 65845 w 67115"/>
                <a:gd name="connsiteY0" fmla="*/ 10311 h 98629"/>
                <a:gd name="connsiteX1" fmla="*/ 67258 w 67115"/>
                <a:gd name="connsiteY1" fmla="*/ 4642 h 98629"/>
                <a:gd name="connsiteX2" fmla="*/ 30239 w 67115"/>
                <a:gd name="connsiteY2" fmla="*/ 4642 h 98629"/>
                <a:gd name="connsiteX3" fmla="*/ 17946 w 67115"/>
                <a:gd name="connsiteY3" fmla="*/ 4075 h 98629"/>
                <a:gd name="connsiteX4" fmla="*/ 9892 w 67115"/>
                <a:gd name="connsiteY4" fmla="*/ 108 h 98629"/>
                <a:gd name="connsiteX5" fmla="*/ 5088 w 67115"/>
                <a:gd name="connsiteY5" fmla="*/ 108 h 98629"/>
                <a:gd name="connsiteX6" fmla="*/ 143 w 67115"/>
                <a:gd name="connsiteY6" fmla="*/ 30433 h 98629"/>
                <a:gd name="connsiteX7" fmla="*/ 4947 w 67115"/>
                <a:gd name="connsiteY7" fmla="*/ 30433 h 98629"/>
                <a:gd name="connsiteX8" fmla="*/ 8903 w 67115"/>
                <a:gd name="connsiteY8" fmla="*/ 17538 h 98629"/>
                <a:gd name="connsiteX9" fmla="*/ 23598 w 67115"/>
                <a:gd name="connsiteY9" fmla="*/ 16687 h 98629"/>
                <a:gd name="connsiteX10" fmla="*/ 54400 w 67115"/>
                <a:gd name="connsiteY10" fmla="*/ 16687 h 98629"/>
                <a:gd name="connsiteX11" fmla="*/ 39706 w 67115"/>
                <a:gd name="connsiteY11" fmla="*/ 35393 h 98629"/>
                <a:gd name="connsiteX12" fmla="*/ 19500 w 67115"/>
                <a:gd name="connsiteY12" fmla="*/ 90659 h 98629"/>
                <a:gd name="connsiteX13" fmla="*/ 26141 w 67115"/>
                <a:gd name="connsiteY13" fmla="*/ 98737 h 98629"/>
                <a:gd name="connsiteX14" fmla="*/ 32923 w 67115"/>
                <a:gd name="connsiteY14" fmla="*/ 90518 h 98629"/>
                <a:gd name="connsiteX15" fmla="*/ 32923 w 67115"/>
                <a:gd name="connsiteY15" fmla="*/ 84849 h 98629"/>
                <a:gd name="connsiteX16" fmla="*/ 44651 w 67115"/>
                <a:gd name="connsiteY16" fmla="*/ 37093 h 98629"/>
                <a:gd name="connsiteX17" fmla="*/ 65845 w 67115"/>
                <a:gd name="connsiteY17" fmla="*/ 10311 h 9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115" h="98629">
                  <a:moveTo>
                    <a:pt x="65845" y="10311"/>
                  </a:moveTo>
                  <a:cubicBezTo>
                    <a:pt x="67258" y="8610"/>
                    <a:pt x="67258" y="8327"/>
                    <a:pt x="67258" y="4642"/>
                  </a:cubicBezTo>
                  <a:lnTo>
                    <a:pt x="30239" y="4642"/>
                  </a:lnTo>
                  <a:cubicBezTo>
                    <a:pt x="24587" y="4642"/>
                    <a:pt x="23033" y="4500"/>
                    <a:pt x="17946" y="4075"/>
                  </a:cubicBezTo>
                  <a:cubicBezTo>
                    <a:pt x="10599" y="3509"/>
                    <a:pt x="10316" y="2517"/>
                    <a:pt x="9892" y="108"/>
                  </a:cubicBezTo>
                  <a:lnTo>
                    <a:pt x="5088" y="108"/>
                  </a:lnTo>
                  <a:lnTo>
                    <a:pt x="143" y="30433"/>
                  </a:lnTo>
                  <a:lnTo>
                    <a:pt x="4947" y="30433"/>
                  </a:lnTo>
                  <a:cubicBezTo>
                    <a:pt x="5229" y="28308"/>
                    <a:pt x="6642" y="18955"/>
                    <a:pt x="8903" y="17538"/>
                  </a:cubicBezTo>
                  <a:cubicBezTo>
                    <a:pt x="10033" y="16687"/>
                    <a:pt x="21478" y="16687"/>
                    <a:pt x="23598" y="16687"/>
                  </a:cubicBezTo>
                  <a:lnTo>
                    <a:pt x="54400" y="16687"/>
                  </a:lnTo>
                  <a:cubicBezTo>
                    <a:pt x="49879" y="22639"/>
                    <a:pt x="42673" y="31425"/>
                    <a:pt x="39706" y="35393"/>
                  </a:cubicBezTo>
                  <a:cubicBezTo>
                    <a:pt x="21196" y="59767"/>
                    <a:pt x="19500" y="82299"/>
                    <a:pt x="19500" y="90659"/>
                  </a:cubicBezTo>
                  <a:cubicBezTo>
                    <a:pt x="19500" y="92218"/>
                    <a:pt x="19500" y="98737"/>
                    <a:pt x="26141" y="98737"/>
                  </a:cubicBezTo>
                  <a:cubicBezTo>
                    <a:pt x="32923" y="98737"/>
                    <a:pt x="32923" y="92360"/>
                    <a:pt x="32923" y="90518"/>
                  </a:cubicBezTo>
                  <a:lnTo>
                    <a:pt x="32923" y="84849"/>
                  </a:lnTo>
                  <a:cubicBezTo>
                    <a:pt x="32923" y="57358"/>
                    <a:pt x="38575" y="44746"/>
                    <a:pt x="44651" y="37093"/>
                  </a:cubicBezTo>
                  <a:lnTo>
                    <a:pt x="65845" y="1031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形状 388">
              <a:extLst>
                <a:ext uri="{FF2B5EF4-FFF2-40B4-BE49-F238E27FC236}">
                  <a16:creationId xmlns:a16="http://schemas.microsoft.com/office/drawing/2014/main" id="{B30FD6CF-A25A-555A-252C-2AA544703330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>
              <a:off x="4298710" y="5771471"/>
              <a:ext cx="123330" cy="8097"/>
            </a:xfrm>
            <a:custGeom>
              <a:avLst/>
              <a:gdLst>
                <a:gd name="connsiteX0" fmla="*/ 116427 w 123330"/>
                <a:gd name="connsiteY0" fmla="*/ 8201 h 8097"/>
                <a:gd name="connsiteX1" fmla="*/ 123492 w 123330"/>
                <a:gd name="connsiteY1" fmla="*/ 4152 h 8097"/>
                <a:gd name="connsiteX2" fmla="*/ 116427 w 123330"/>
                <a:gd name="connsiteY2" fmla="*/ 103 h 8097"/>
                <a:gd name="connsiteX3" fmla="*/ 7226 w 123330"/>
                <a:gd name="connsiteY3" fmla="*/ 103 h 8097"/>
                <a:gd name="connsiteX4" fmla="*/ 161 w 123330"/>
                <a:gd name="connsiteY4" fmla="*/ 4152 h 8097"/>
                <a:gd name="connsiteX5" fmla="*/ 7226 w 123330"/>
                <a:gd name="connsiteY5" fmla="*/ 8201 h 8097"/>
                <a:gd name="connsiteX6" fmla="*/ 116427 w 123330"/>
                <a:gd name="connsiteY6" fmla="*/ 8201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330" h="8097">
                  <a:moveTo>
                    <a:pt x="116427" y="8201"/>
                  </a:moveTo>
                  <a:cubicBezTo>
                    <a:pt x="119859" y="8201"/>
                    <a:pt x="123492" y="8201"/>
                    <a:pt x="123492" y="4152"/>
                  </a:cubicBezTo>
                  <a:cubicBezTo>
                    <a:pt x="123492" y="103"/>
                    <a:pt x="119859" y="103"/>
                    <a:pt x="116427" y="103"/>
                  </a:cubicBezTo>
                  <a:lnTo>
                    <a:pt x="7226" y="103"/>
                  </a:lnTo>
                  <a:cubicBezTo>
                    <a:pt x="3795" y="103"/>
                    <a:pt x="161" y="103"/>
                    <a:pt x="161" y="4152"/>
                  </a:cubicBezTo>
                  <a:cubicBezTo>
                    <a:pt x="161" y="8201"/>
                    <a:pt x="3795" y="8201"/>
                    <a:pt x="7226" y="8201"/>
                  </a:cubicBezTo>
                  <a:lnTo>
                    <a:pt x="116427" y="820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形状 389">
              <a:extLst>
                <a:ext uri="{FF2B5EF4-FFF2-40B4-BE49-F238E27FC236}">
                  <a16:creationId xmlns:a16="http://schemas.microsoft.com/office/drawing/2014/main" id="{5FA6C586-794D-992C-792F-82F62C343289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>
              <a:off x="4516223" y="5631160"/>
              <a:ext cx="107243" cy="99621"/>
            </a:xfrm>
            <a:custGeom>
              <a:avLst/>
              <a:gdLst>
                <a:gd name="connsiteX0" fmla="*/ 62908 w 107243"/>
                <a:gd name="connsiteY0" fmla="*/ 48562 h 99621"/>
                <a:gd name="connsiteX1" fmla="*/ 88341 w 107243"/>
                <a:gd name="connsiteY1" fmla="*/ 25747 h 99621"/>
                <a:gd name="connsiteX2" fmla="*/ 47789 w 107243"/>
                <a:gd name="connsiteY2" fmla="*/ 98 h 99621"/>
                <a:gd name="connsiteX3" fmla="*/ 173 w 107243"/>
                <a:gd name="connsiteY3" fmla="*/ 98 h 99621"/>
                <a:gd name="connsiteX4" fmla="*/ 173 w 107243"/>
                <a:gd name="connsiteY4" fmla="*/ 5200 h 99621"/>
                <a:gd name="connsiteX5" fmla="*/ 3564 w 107243"/>
                <a:gd name="connsiteY5" fmla="*/ 5200 h 99621"/>
                <a:gd name="connsiteX6" fmla="*/ 14726 w 107243"/>
                <a:gd name="connsiteY6" fmla="*/ 11577 h 99621"/>
                <a:gd name="connsiteX7" fmla="*/ 14726 w 107243"/>
                <a:gd name="connsiteY7" fmla="*/ 85407 h 99621"/>
                <a:gd name="connsiteX8" fmla="*/ 3564 w 107243"/>
                <a:gd name="connsiteY8" fmla="*/ 91784 h 99621"/>
                <a:gd name="connsiteX9" fmla="*/ 173 w 107243"/>
                <a:gd name="connsiteY9" fmla="*/ 91784 h 99621"/>
                <a:gd name="connsiteX10" fmla="*/ 173 w 107243"/>
                <a:gd name="connsiteY10" fmla="*/ 96885 h 99621"/>
                <a:gd name="connsiteX11" fmla="*/ 21084 w 107243"/>
                <a:gd name="connsiteY11" fmla="*/ 96318 h 99621"/>
                <a:gd name="connsiteX12" fmla="*/ 42137 w 107243"/>
                <a:gd name="connsiteY12" fmla="*/ 96885 h 99621"/>
                <a:gd name="connsiteX13" fmla="*/ 42137 w 107243"/>
                <a:gd name="connsiteY13" fmla="*/ 91784 h 99621"/>
                <a:gd name="connsiteX14" fmla="*/ 38746 w 107243"/>
                <a:gd name="connsiteY14" fmla="*/ 91784 h 99621"/>
                <a:gd name="connsiteX15" fmla="*/ 27584 w 107243"/>
                <a:gd name="connsiteY15" fmla="*/ 85407 h 99621"/>
                <a:gd name="connsiteX16" fmla="*/ 27584 w 107243"/>
                <a:gd name="connsiteY16" fmla="*/ 50405 h 99621"/>
                <a:gd name="connsiteX17" fmla="*/ 46376 w 107243"/>
                <a:gd name="connsiteY17" fmla="*/ 50405 h 99621"/>
                <a:gd name="connsiteX18" fmla="*/ 62484 w 107243"/>
                <a:gd name="connsiteY18" fmla="*/ 56215 h 99621"/>
                <a:gd name="connsiteX19" fmla="*/ 67429 w 107243"/>
                <a:gd name="connsiteY19" fmla="*/ 73645 h 99621"/>
                <a:gd name="connsiteX20" fmla="*/ 73929 w 107243"/>
                <a:gd name="connsiteY20" fmla="*/ 94051 h 99621"/>
                <a:gd name="connsiteX21" fmla="*/ 92297 w 107243"/>
                <a:gd name="connsiteY21" fmla="*/ 99719 h 99621"/>
                <a:gd name="connsiteX22" fmla="*/ 107416 w 107243"/>
                <a:gd name="connsiteY22" fmla="*/ 83990 h 99621"/>
                <a:gd name="connsiteX23" fmla="*/ 105014 w 107243"/>
                <a:gd name="connsiteY23" fmla="*/ 81297 h 99621"/>
                <a:gd name="connsiteX24" fmla="*/ 102612 w 107243"/>
                <a:gd name="connsiteY24" fmla="*/ 83990 h 99621"/>
                <a:gd name="connsiteX25" fmla="*/ 92862 w 107243"/>
                <a:gd name="connsiteY25" fmla="*/ 95751 h 99621"/>
                <a:gd name="connsiteX26" fmla="*/ 81983 w 107243"/>
                <a:gd name="connsiteY26" fmla="*/ 74495 h 99621"/>
                <a:gd name="connsiteX27" fmla="*/ 75907 w 107243"/>
                <a:gd name="connsiteY27" fmla="*/ 56215 h 99621"/>
                <a:gd name="connsiteX28" fmla="*/ 62908 w 107243"/>
                <a:gd name="connsiteY28" fmla="*/ 48562 h 99621"/>
                <a:gd name="connsiteX29" fmla="*/ 45952 w 107243"/>
                <a:gd name="connsiteY29" fmla="*/ 46437 h 99621"/>
                <a:gd name="connsiteX30" fmla="*/ 27584 w 107243"/>
                <a:gd name="connsiteY30" fmla="*/ 46437 h 99621"/>
                <a:gd name="connsiteX31" fmla="*/ 27584 w 107243"/>
                <a:gd name="connsiteY31" fmla="*/ 10726 h 99621"/>
                <a:gd name="connsiteX32" fmla="*/ 31399 w 107243"/>
                <a:gd name="connsiteY32" fmla="*/ 5341 h 99621"/>
                <a:gd name="connsiteX33" fmla="*/ 40300 w 107243"/>
                <a:gd name="connsiteY33" fmla="*/ 5200 h 99621"/>
                <a:gd name="connsiteX34" fmla="*/ 73222 w 107243"/>
                <a:gd name="connsiteY34" fmla="*/ 25747 h 99621"/>
                <a:gd name="connsiteX35" fmla="*/ 45952 w 107243"/>
                <a:gd name="connsiteY35" fmla="*/ 46437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243" h="99621">
                  <a:moveTo>
                    <a:pt x="62908" y="48562"/>
                  </a:moveTo>
                  <a:cubicBezTo>
                    <a:pt x="75624" y="45587"/>
                    <a:pt x="88341" y="37226"/>
                    <a:pt x="88341" y="25747"/>
                  </a:cubicBezTo>
                  <a:cubicBezTo>
                    <a:pt x="88341" y="11577"/>
                    <a:pt x="69690" y="98"/>
                    <a:pt x="47789" y="98"/>
                  </a:cubicBezTo>
                  <a:lnTo>
                    <a:pt x="173" y="98"/>
                  </a:lnTo>
                  <a:lnTo>
                    <a:pt x="173" y="5200"/>
                  </a:lnTo>
                  <a:lnTo>
                    <a:pt x="3564" y="5200"/>
                  </a:lnTo>
                  <a:cubicBezTo>
                    <a:pt x="14443" y="5200"/>
                    <a:pt x="14726" y="6617"/>
                    <a:pt x="14726" y="11577"/>
                  </a:cubicBezTo>
                  <a:lnTo>
                    <a:pt x="14726" y="85407"/>
                  </a:lnTo>
                  <a:cubicBezTo>
                    <a:pt x="14726" y="90225"/>
                    <a:pt x="14443" y="91784"/>
                    <a:pt x="3564" y="91784"/>
                  </a:cubicBezTo>
                  <a:lnTo>
                    <a:pt x="173" y="91784"/>
                  </a:lnTo>
                  <a:lnTo>
                    <a:pt x="173" y="96885"/>
                  </a:lnTo>
                  <a:cubicBezTo>
                    <a:pt x="314" y="96885"/>
                    <a:pt x="15291" y="96318"/>
                    <a:pt x="21084" y="96318"/>
                  </a:cubicBezTo>
                  <a:cubicBezTo>
                    <a:pt x="27019" y="96318"/>
                    <a:pt x="35073" y="96602"/>
                    <a:pt x="42137" y="96885"/>
                  </a:cubicBezTo>
                  <a:lnTo>
                    <a:pt x="42137" y="91784"/>
                  </a:lnTo>
                  <a:lnTo>
                    <a:pt x="38746" y="91784"/>
                  </a:lnTo>
                  <a:cubicBezTo>
                    <a:pt x="27866" y="91784"/>
                    <a:pt x="27584" y="90366"/>
                    <a:pt x="27584" y="85407"/>
                  </a:cubicBezTo>
                  <a:lnTo>
                    <a:pt x="27584" y="50405"/>
                  </a:lnTo>
                  <a:lnTo>
                    <a:pt x="46376" y="50405"/>
                  </a:lnTo>
                  <a:cubicBezTo>
                    <a:pt x="48920" y="50405"/>
                    <a:pt x="56267" y="50405"/>
                    <a:pt x="62484" y="56215"/>
                  </a:cubicBezTo>
                  <a:cubicBezTo>
                    <a:pt x="67429" y="60608"/>
                    <a:pt x="67429" y="64150"/>
                    <a:pt x="67429" y="73645"/>
                  </a:cubicBezTo>
                  <a:cubicBezTo>
                    <a:pt x="67429" y="82856"/>
                    <a:pt x="67429" y="88666"/>
                    <a:pt x="73929" y="94051"/>
                  </a:cubicBezTo>
                  <a:cubicBezTo>
                    <a:pt x="80004" y="99011"/>
                    <a:pt x="88341" y="99719"/>
                    <a:pt x="92297" y="99719"/>
                  </a:cubicBezTo>
                  <a:cubicBezTo>
                    <a:pt x="104307" y="99719"/>
                    <a:pt x="107416" y="88241"/>
                    <a:pt x="107416" y="83990"/>
                  </a:cubicBezTo>
                  <a:cubicBezTo>
                    <a:pt x="107416" y="82998"/>
                    <a:pt x="107416" y="81297"/>
                    <a:pt x="105014" y="81297"/>
                  </a:cubicBezTo>
                  <a:cubicBezTo>
                    <a:pt x="102894" y="81297"/>
                    <a:pt x="102753" y="82573"/>
                    <a:pt x="102612" y="83990"/>
                  </a:cubicBezTo>
                  <a:cubicBezTo>
                    <a:pt x="101905" y="92209"/>
                    <a:pt x="97243" y="95751"/>
                    <a:pt x="92862" y="95751"/>
                  </a:cubicBezTo>
                  <a:cubicBezTo>
                    <a:pt x="84809" y="95751"/>
                    <a:pt x="83678" y="87391"/>
                    <a:pt x="81983" y="74495"/>
                  </a:cubicBezTo>
                  <a:cubicBezTo>
                    <a:pt x="80428" y="63158"/>
                    <a:pt x="80004" y="60891"/>
                    <a:pt x="75907" y="56215"/>
                  </a:cubicBezTo>
                  <a:cubicBezTo>
                    <a:pt x="74494" y="54656"/>
                    <a:pt x="70538" y="50971"/>
                    <a:pt x="62908" y="48562"/>
                  </a:cubicBezTo>
                  <a:close/>
                  <a:moveTo>
                    <a:pt x="45952" y="46437"/>
                  </a:moveTo>
                  <a:lnTo>
                    <a:pt x="27584" y="46437"/>
                  </a:lnTo>
                  <a:lnTo>
                    <a:pt x="27584" y="10726"/>
                  </a:lnTo>
                  <a:cubicBezTo>
                    <a:pt x="27584" y="6758"/>
                    <a:pt x="27725" y="5766"/>
                    <a:pt x="31399" y="5341"/>
                  </a:cubicBezTo>
                  <a:cubicBezTo>
                    <a:pt x="32529" y="5200"/>
                    <a:pt x="37333" y="5200"/>
                    <a:pt x="40300" y="5200"/>
                  </a:cubicBezTo>
                  <a:cubicBezTo>
                    <a:pt x="53865" y="5200"/>
                    <a:pt x="73222" y="5200"/>
                    <a:pt x="73222" y="25747"/>
                  </a:cubicBezTo>
                  <a:cubicBezTo>
                    <a:pt x="73222" y="41619"/>
                    <a:pt x="60930" y="46437"/>
                    <a:pt x="45952" y="46437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形状 390">
              <a:extLst>
                <a:ext uri="{FF2B5EF4-FFF2-40B4-BE49-F238E27FC236}">
                  <a16:creationId xmlns:a16="http://schemas.microsoft.com/office/drawing/2014/main" id="{A943FAAD-7DD2-C51C-A2C6-14623E613F49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>
              <a:off x="4630725" y="5664745"/>
              <a:ext cx="60615" cy="64619"/>
            </a:xfrm>
            <a:custGeom>
              <a:avLst/>
              <a:gdLst>
                <a:gd name="connsiteX0" fmla="*/ 56838 w 60615"/>
                <a:gd name="connsiteY0" fmla="*/ 30991 h 64619"/>
                <a:gd name="connsiteX1" fmla="*/ 60794 w 60615"/>
                <a:gd name="connsiteY1" fmla="*/ 27873 h 64619"/>
                <a:gd name="connsiteX2" fmla="*/ 32818 w 60615"/>
                <a:gd name="connsiteY2" fmla="*/ 98 h 64619"/>
                <a:gd name="connsiteX3" fmla="*/ 178 w 60615"/>
                <a:gd name="connsiteY3" fmla="*/ 32266 h 64619"/>
                <a:gd name="connsiteX4" fmla="*/ 34654 w 60615"/>
                <a:gd name="connsiteY4" fmla="*/ 64717 h 64619"/>
                <a:gd name="connsiteX5" fmla="*/ 60794 w 60615"/>
                <a:gd name="connsiteY5" fmla="*/ 46295 h 64619"/>
                <a:gd name="connsiteX6" fmla="*/ 58392 w 60615"/>
                <a:gd name="connsiteY6" fmla="*/ 44311 h 64619"/>
                <a:gd name="connsiteX7" fmla="*/ 55849 w 60615"/>
                <a:gd name="connsiteY7" fmla="*/ 46579 h 64619"/>
                <a:gd name="connsiteX8" fmla="*/ 35644 w 60615"/>
                <a:gd name="connsiteY8" fmla="*/ 60183 h 64619"/>
                <a:gd name="connsiteX9" fmla="*/ 18405 w 60615"/>
                <a:gd name="connsiteY9" fmla="*/ 51822 h 64619"/>
                <a:gd name="connsiteX10" fmla="*/ 13036 w 60615"/>
                <a:gd name="connsiteY10" fmla="*/ 30991 h 64619"/>
                <a:gd name="connsiteX11" fmla="*/ 56838 w 60615"/>
                <a:gd name="connsiteY11" fmla="*/ 30991 h 64619"/>
                <a:gd name="connsiteX12" fmla="*/ 13178 w 60615"/>
                <a:gd name="connsiteY12" fmla="*/ 27306 h 64619"/>
                <a:gd name="connsiteX13" fmla="*/ 32818 w 60615"/>
                <a:gd name="connsiteY13" fmla="*/ 4066 h 64619"/>
                <a:gd name="connsiteX14" fmla="*/ 50903 w 60615"/>
                <a:gd name="connsiteY14" fmla="*/ 27306 h 64619"/>
                <a:gd name="connsiteX15" fmla="*/ 13178 w 60615"/>
                <a:gd name="connsiteY15" fmla="*/ 27306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615" h="64619">
                  <a:moveTo>
                    <a:pt x="56838" y="30991"/>
                  </a:moveTo>
                  <a:cubicBezTo>
                    <a:pt x="59805" y="30991"/>
                    <a:pt x="60794" y="30991"/>
                    <a:pt x="60794" y="27873"/>
                  </a:cubicBezTo>
                  <a:cubicBezTo>
                    <a:pt x="60794" y="15403"/>
                    <a:pt x="53871" y="98"/>
                    <a:pt x="32818" y="98"/>
                  </a:cubicBezTo>
                  <a:cubicBezTo>
                    <a:pt x="14308" y="98"/>
                    <a:pt x="178" y="14836"/>
                    <a:pt x="178" y="32266"/>
                  </a:cubicBezTo>
                  <a:cubicBezTo>
                    <a:pt x="178" y="50263"/>
                    <a:pt x="15862" y="64717"/>
                    <a:pt x="34654" y="64717"/>
                  </a:cubicBezTo>
                  <a:cubicBezTo>
                    <a:pt x="53729" y="64717"/>
                    <a:pt x="60794" y="49413"/>
                    <a:pt x="60794" y="46295"/>
                  </a:cubicBezTo>
                  <a:cubicBezTo>
                    <a:pt x="60794" y="45728"/>
                    <a:pt x="60512" y="44311"/>
                    <a:pt x="58392" y="44311"/>
                  </a:cubicBezTo>
                  <a:cubicBezTo>
                    <a:pt x="56555" y="44311"/>
                    <a:pt x="56273" y="45161"/>
                    <a:pt x="55849" y="46579"/>
                  </a:cubicBezTo>
                  <a:cubicBezTo>
                    <a:pt x="51469" y="58057"/>
                    <a:pt x="40730" y="60183"/>
                    <a:pt x="35644" y="60183"/>
                  </a:cubicBezTo>
                  <a:cubicBezTo>
                    <a:pt x="29003" y="60183"/>
                    <a:pt x="22644" y="57207"/>
                    <a:pt x="18405" y="51822"/>
                  </a:cubicBezTo>
                  <a:cubicBezTo>
                    <a:pt x="13178" y="45161"/>
                    <a:pt x="13036" y="36517"/>
                    <a:pt x="13036" y="30991"/>
                  </a:cubicBezTo>
                  <a:lnTo>
                    <a:pt x="56838" y="30991"/>
                  </a:lnTo>
                  <a:close/>
                  <a:moveTo>
                    <a:pt x="13178" y="27306"/>
                  </a:moveTo>
                  <a:cubicBezTo>
                    <a:pt x="14732" y="7325"/>
                    <a:pt x="27448" y="4066"/>
                    <a:pt x="32818" y="4066"/>
                  </a:cubicBezTo>
                  <a:cubicBezTo>
                    <a:pt x="50197" y="4066"/>
                    <a:pt x="50762" y="23763"/>
                    <a:pt x="50903" y="27306"/>
                  </a:cubicBezTo>
                  <a:lnTo>
                    <a:pt x="13178" y="2730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形状 391">
              <a:extLst>
                <a:ext uri="{FF2B5EF4-FFF2-40B4-BE49-F238E27FC236}">
                  <a16:creationId xmlns:a16="http://schemas.microsoft.com/office/drawing/2014/main" id="{4555C8B8-180D-8C46-28F1-C4CAD3B35110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>
              <a:off x="4713233" y="5621665"/>
              <a:ext cx="36736" cy="141566"/>
            </a:xfrm>
            <a:custGeom>
              <a:avLst/>
              <a:gdLst>
                <a:gd name="connsiteX0" fmla="*/ 34093 w 36736"/>
                <a:gd name="connsiteY0" fmla="*/ 98 h 141566"/>
                <a:gd name="connsiteX1" fmla="*/ 182 w 36736"/>
                <a:gd name="connsiteY1" fmla="*/ 70811 h 141566"/>
                <a:gd name="connsiteX2" fmla="*/ 34093 w 36736"/>
                <a:gd name="connsiteY2" fmla="*/ 141665 h 141566"/>
                <a:gd name="connsiteX3" fmla="*/ 36919 w 36736"/>
                <a:gd name="connsiteY3" fmla="*/ 139965 h 141566"/>
                <a:gd name="connsiteX4" fmla="*/ 35506 w 36736"/>
                <a:gd name="connsiteY4" fmla="*/ 137839 h 141566"/>
                <a:gd name="connsiteX5" fmla="*/ 9790 w 36736"/>
                <a:gd name="connsiteY5" fmla="*/ 70952 h 141566"/>
                <a:gd name="connsiteX6" fmla="*/ 35930 w 36736"/>
                <a:gd name="connsiteY6" fmla="*/ 3499 h 141566"/>
                <a:gd name="connsiteX7" fmla="*/ 36919 w 36736"/>
                <a:gd name="connsiteY7" fmla="*/ 1799 h 141566"/>
                <a:gd name="connsiteX8" fmla="*/ 34093 w 36736"/>
                <a:gd name="connsiteY8" fmla="*/ 98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36" h="141566">
                  <a:moveTo>
                    <a:pt x="34093" y="98"/>
                  </a:moveTo>
                  <a:cubicBezTo>
                    <a:pt x="7247" y="19087"/>
                    <a:pt x="182" y="49129"/>
                    <a:pt x="182" y="70811"/>
                  </a:cubicBezTo>
                  <a:cubicBezTo>
                    <a:pt x="182" y="90792"/>
                    <a:pt x="6116" y="121826"/>
                    <a:pt x="34093" y="141665"/>
                  </a:cubicBezTo>
                  <a:cubicBezTo>
                    <a:pt x="35223" y="141665"/>
                    <a:pt x="36919" y="141665"/>
                    <a:pt x="36919" y="139965"/>
                  </a:cubicBezTo>
                  <a:cubicBezTo>
                    <a:pt x="36919" y="139114"/>
                    <a:pt x="36495" y="138831"/>
                    <a:pt x="35506" y="137839"/>
                  </a:cubicBezTo>
                  <a:cubicBezTo>
                    <a:pt x="16713" y="120834"/>
                    <a:pt x="9790" y="96743"/>
                    <a:pt x="9790" y="70952"/>
                  </a:cubicBezTo>
                  <a:cubicBezTo>
                    <a:pt x="9790" y="32691"/>
                    <a:pt x="24343" y="13986"/>
                    <a:pt x="35930" y="3499"/>
                  </a:cubicBezTo>
                  <a:cubicBezTo>
                    <a:pt x="36495" y="2932"/>
                    <a:pt x="36919" y="2507"/>
                    <a:pt x="36919" y="1799"/>
                  </a:cubicBezTo>
                  <a:cubicBezTo>
                    <a:pt x="36919" y="98"/>
                    <a:pt x="35223" y="98"/>
                    <a:pt x="34093" y="98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形状 392">
              <a:extLst>
                <a:ext uri="{FF2B5EF4-FFF2-40B4-BE49-F238E27FC236}">
                  <a16:creationId xmlns:a16="http://schemas.microsoft.com/office/drawing/2014/main" id="{F8D8323A-39B9-FA52-4683-26B81518C30D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>
              <a:off x="4770518" y="5629601"/>
              <a:ext cx="77712" cy="100046"/>
            </a:xfrm>
            <a:custGeom>
              <a:avLst/>
              <a:gdLst>
                <a:gd name="connsiteX0" fmla="*/ 46813 w 77712"/>
                <a:gd name="connsiteY0" fmla="*/ 57915 h 100046"/>
                <a:gd name="connsiteX1" fmla="*/ 63485 w 77712"/>
                <a:gd name="connsiteY1" fmla="*/ 96460 h 100046"/>
                <a:gd name="connsiteX2" fmla="*/ 70974 w 77712"/>
                <a:gd name="connsiteY2" fmla="*/ 99861 h 100046"/>
                <a:gd name="connsiteX3" fmla="*/ 73800 w 77712"/>
                <a:gd name="connsiteY3" fmla="*/ 99861 h 100046"/>
                <a:gd name="connsiteX4" fmla="*/ 77897 w 77712"/>
                <a:gd name="connsiteY4" fmla="*/ 98160 h 100046"/>
                <a:gd name="connsiteX5" fmla="*/ 77191 w 77712"/>
                <a:gd name="connsiteY5" fmla="*/ 96743 h 100046"/>
                <a:gd name="connsiteX6" fmla="*/ 73517 w 77712"/>
                <a:gd name="connsiteY6" fmla="*/ 90650 h 100046"/>
                <a:gd name="connsiteX7" fmla="*/ 39041 w 77712"/>
                <a:gd name="connsiteY7" fmla="*/ 9026 h 100046"/>
                <a:gd name="connsiteX8" fmla="*/ 20249 w 77712"/>
                <a:gd name="connsiteY8" fmla="*/ 98 h 100046"/>
                <a:gd name="connsiteX9" fmla="*/ 16575 w 77712"/>
                <a:gd name="connsiteY9" fmla="*/ 2082 h 100046"/>
                <a:gd name="connsiteX10" fmla="*/ 18695 w 77712"/>
                <a:gd name="connsiteY10" fmla="*/ 4066 h 100046"/>
                <a:gd name="connsiteX11" fmla="*/ 27879 w 77712"/>
                <a:gd name="connsiteY11" fmla="*/ 12994 h 100046"/>
                <a:gd name="connsiteX12" fmla="*/ 44693 w 77712"/>
                <a:gd name="connsiteY12" fmla="*/ 52672 h 100046"/>
                <a:gd name="connsiteX13" fmla="*/ 3011 w 77712"/>
                <a:gd name="connsiteY13" fmla="*/ 90367 h 100046"/>
                <a:gd name="connsiteX14" fmla="*/ 185 w 77712"/>
                <a:gd name="connsiteY14" fmla="*/ 95326 h 100046"/>
                <a:gd name="connsiteX15" fmla="*/ 4989 w 77712"/>
                <a:gd name="connsiteY15" fmla="*/ 100144 h 100046"/>
                <a:gd name="connsiteX16" fmla="*/ 9793 w 77712"/>
                <a:gd name="connsiteY16" fmla="*/ 97877 h 100046"/>
                <a:gd name="connsiteX17" fmla="*/ 46813 w 77712"/>
                <a:gd name="connsiteY17" fmla="*/ 57915 h 10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712" h="100046">
                  <a:moveTo>
                    <a:pt x="46813" y="57915"/>
                  </a:moveTo>
                  <a:cubicBezTo>
                    <a:pt x="53877" y="74070"/>
                    <a:pt x="61931" y="94618"/>
                    <a:pt x="63485" y="96460"/>
                  </a:cubicBezTo>
                  <a:cubicBezTo>
                    <a:pt x="66170" y="99861"/>
                    <a:pt x="68713" y="99861"/>
                    <a:pt x="70974" y="99861"/>
                  </a:cubicBezTo>
                  <a:lnTo>
                    <a:pt x="73800" y="99861"/>
                  </a:lnTo>
                  <a:cubicBezTo>
                    <a:pt x="76485" y="99861"/>
                    <a:pt x="77897" y="99861"/>
                    <a:pt x="77897" y="98160"/>
                  </a:cubicBezTo>
                  <a:cubicBezTo>
                    <a:pt x="77897" y="97452"/>
                    <a:pt x="77474" y="97027"/>
                    <a:pt x="77191" y="96743"/>
                  </a:cubicBezTo>
                  <a:cubicBezTo>
                    <a:pt x="75495" y="95185"/>
                    <a:pt x="74083" y="91925"/>
                    <a:pt x="73517" y="90650"/>
                  </a:cubicBezTo>
                  <a:lnTo>
                    <a:pt x="39041" y="9026"/>
                  </a:lnTo>
                  <a:cubicBezTo>
                    <a:pt x="38052" y="6475"/>
                    <a:pt x="35226" y="98"/>
                    <a:pt x="20249" y="98"/>
                  </a:cubicBezTo>
                  <a:cubicBezTo>
                    <a:pt x="18553" y="98"/>
                    <a:pt x="16575" y="98"/>
                    <a:pt x="16575" y="2082"/>
                  </a:cubicBezTo>
                  <a:cubicBezTo>
                    <a:pt x="16575" y="3783"/>
                    <a:pt x="17988" y="3924"/>
                    <a:pt x="18695" y="4066"/>
                  </a:cubicBezTo>
                  <a:cubicBezTo>
                    <a:pt x="21662" y="4491"/>
                    <a:pt x="24347" y="4916"/>
                    <a:pt x="27879" y="12994"/>
                  </a:cubicBezTo>
                  <a:lnTo>
                    <a:pt x="44693" y="52672"/>
                  </a:lnTo>
                  <a:lnTo>
                    <a:pt x="3011" y="90367"/>
                  </a:lnTo>
                  <a:cubicBezTo>
                    <a:pt x="1315" y="91784"/>
                    <a:pt x="185" y="92917"/>
                    <a:pt x="185" y="95326"/>
                  </a:cubicBezTo>
                  <a:cubicBezTo>
                    <a:pt x="185" y="98727"/>
                    <a:pt x="3011" y="100144"/>
                    <a:pt x="4989" y="100144"/>
                  </a:cubicBezTo>
                  <a:cubicBezTo>
                    <a:pt x="7674" y="100144"/>
                    <a:pt x="9369" y="98302"/>
                    <a:pt x="9793" y="97877"/>
                  </a:cubicBezTo>
                  <a:lnTo>
                    <a:pt x="46813" y="57915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形状 393">
              <a:extLst>
                <a:ext uri="{FF2B5EF4-FFF2-40B4-BE49-F238E27FC236}">
                  <a16:creationId xmlns:a16="http://schemas.microsoft.com/office/drawing/2014/main" id="{A05B22A3-25AA-0A75-346B-4B944C6BFB15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>
              <a:off x="4863876" y="5680778"/>
              <a:ext cx="52481" cy="69639"/>
            </a:xfrm>
            <a:custGeom>
              <a:avLst/>
              <a:gdLst>
                <a:gd name="connsiteX0" fmla="*/ 25421 w 52481"/>
                <a:gd name="connsiteY0" fmla="*/ 34008 h 69639"/>
                <a:gd name="connsiteX1" fmla="*/ 40863 w 52481"/>
                <a:gd name="connsiteY1" fmla="*/ 49798 h 69639"/>
                <a:gd name="connsiteX2" fmla="*/ 25522 w 52481"/>
                <a:gd name="connsiteY2" fmla="*/ 65589 h 69639"/>
                <a:gd name="connsiteX3" fmla="*/ 7254 w 52481"/>
                <a:gd name="connsiteY3" fmla="*/ 60325 h 69639"/>
                <a:gd name="connsiteX4" fmla="*/ 12604 w 52481"/>
                <a:gd name="connsiteY4" fmla="*/ 54151 h 69639"/>
                <a:gd name="connsiteX5" fmla="*/ 6447 w 52481"/>
                <a:gd name="connsiteY5" fmla="*/ 47976 h 69639"/>
                <a:gd name="connsiteX6" fmla="*/ 190 w 52481"/>
                <a:gd name="connsiteY6" fmla="*/ 54353 h 69639"/>
                <a:gd name="connsiteX7" fmla="*/ 25825 w 52481"/>
                <a:gd name="connsiteY7" fmla="*/ 69739 h 69639"/>
                <a:gd name="connsiteX8" fmla="*/ 52671 w 52481"/>
                <a:gd name="connsiteY8" fmla="*/ 49900 h 69639"/>
                <a:gd name="connsiteX9" fmla="*/ 33798 w 52481"/>
                <a:gd name="connsiteY9" fmla="*/ 31882 h 69639"/>
                <a:gd name="connsiteX10" fmla="*/ 49139 w 52481"/>
                <a:gd name="connsiteY10" fmla="*/ 14574 h 69639"/>
                <a:gd name="connsiteX11" fmla="*/ 26128 w 52481"/>
                <a:gd name="connsiteY11" fmla="*/ 99 h 69639"/>
                <a:gd name="connsiteX12" fmla="*/ 3722 w 52481"/>
                <a:gd name="connsiteY12" fmla="*/ 14472 h 69639"/>
                <a:gd name="connsiteX13" fmla="*/ 9475 w 52481"/>
                <a:gd name="connsiteY13" fmla="*/ 20444 h 69639"/>
                <a:gd name="connsiteX14" fmla="*/ 15228 w 52481"/>
                <a:gd name="connsiteY14" fmla="*/ 14675 h 69639"/>
                <a:gd name="connsiteX15" fmla="*/ 10383 w 52481"/>
                <a:gd name="connsiteY15" fmla="*/ 8905 h 69639"/>
                <a:gd name="connsiteX16" fmla="*/ 25825 w 52481"/>
                <a:gd name="connsiteY16" fmla="*/ 3945 h 69639"/>
                <a:gd name="connsiteX17" fmla="*/ 38440 w 52481"/>
                <a:gd name="connsiteY17" fmla="*/ 14574 h 69639"/>
                <a:gd name="connsiteX18" fmla="*/ 24008 w 52481"/>
                <a:gd name="connsiteY18" fmla="*/ 30263 h 69639"/>
                <a:gd name="connsiteX19" fmla="*/ 18154 w 52481"/>
                <a:gd name="connsiteY19" fmla="*/ 30566 h 69639"/>
                <a:gd name="connsiteX20" fmla="*/ 15934 w 52481"/>
                <a:gd name="connsiteY20" fmla="*/ 32287 h 69639"/>
                <a:gd name="connsiteX21" fmla="*/ 18760 w 52481"/>
                <a:gd name="connsiteY21" fmla="*/ 34008 h 69639"/>
                <a:gd name="connsiteX22" fmla="*/ 25421 w 52481"/>
                <a:gd name="connsiteY22" fmla="*/ 34008 h 6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481" h="69639">
                  <a:moveTo>
                    <a:pt x="25421" y="34008"/>
                  </a:moveTo>
                  <a:cubicBezTo>
                    <a:pt x="34706" y="34008"/>
                    <a:pt x="40863" y="39778"/>
                    <a:pt x="40863" y="49798"/>
                  </a:cubicBezTo>
                  <a:cubicBezTo>
                    <a:pt x="40863" y="60123"/>
                    <a:pt x="34504" y="65589"/>
                    <a:pt x="25522" y="65589"/>
                  </a:cubicBezTo>
                  <a:cubicBezTo>
                    <a:pt x="24412" y="65589"/>
                    <a:pt x="12402" y="65589"/>
                    <a:pt x="7254" y="60325"/>
                  </a:cubicBezTo>
                  <a:cubicBezTo>
                    <a:pt x="11392" y="59718"/>
                    <a:pt x="12604" y="56580"/>
                    <a:pt x="12604" y="54151"/>
                  </a:cubicBezTo>
                  <a:cubicBezTo>
                    <a:pt x="12604" y="50406"/>
                    <a:pt x="9778" y="47976"/>
                    <a:pt x="6447" y="47976"/>
                  </a:cubicBezTo>
                  <a:cubicBezTo>
                    <a:pt x="3217" y="47976"/>
                    <a:pt x="190" y="50102"/>
                    <a:pt x="190" y="54353"/>
                  </a:cubicBezTo>
                  <a:cubicBezTo>
                    <a:pt x="190" y="64880"/>
                    <a:pt x="12099" y="69739"/>
                    <a:pt x="25825" y="69739"/>
                  </a:cubicBezTo>
                  <a:cubicBezTo>
                    <a:pt x="42376" y="69739"/>
                    <a:pt x="52671" y="59718"/>
                    <a:pt x="52671" y="49900"/>
                  </a:cubicBezTo>
                  <a:cubicBezTo>
                    <a:pt x="52671" y="41599"/>
                    <a:pt x="45303" y="34514"/>
                    <a:pt x="33798" y="31882"/>
                  </a:cubicBezTo>
                  <a:cubicBezTo>
                    <a:pt x="45909" y="27935"/>
                    <a:pt x="49139" y="20242"/>
                    <a:pt x="49139" y="14574"/>
                  </a:cubicBezTo>
                  <a:cubicBezTo>
                    <a:pt x="49139" y="6274"/>
                    <a:pt x="38844" y="99"/>
                    <a:pt x="26128" y="99"/>
                  </a:cubicBezTo>
                  <a:cubicBezTo>
                    <a:pt x="13714" y="99"/>
                    <a:pt x="3722" y="5363"/>
                    <a:pt x="3722" y="14472"/>
                  </a:cubicBezTo>
                  <a:cubicBezTo>
                    <a:pt x="3722" y="19230"/>
                    <a:pt x="7557" y="20444"/>
                    <a:pt x="9475" y="20444"/>
                  </a:cubicBezTo>
                  <a:cubicBezTo>
                    <a:pt x="12402" y="20444"/>
                    <a:pt x="15228" y="18319"/>
                    <a:pt x="15228" y="14675"/>
                  </a:cubicBezTo>
                  <a:cubicBezTo>
                    <a:pt x="15228" y="12347"/>
                    <a:pt x="14016" y="9513"/>
                    <a:pt x="10383" y="8905"/>
                  </a:cubicBezTo>
                  <a:cubicBezTo>
                    <a:pt x="14723" y="4249"/>
                    <a:pt x="23705" y="3945"/>
                    <a:pt x="25825" y="3945"/>
                  </a:cubicBezTo>
                  <a:cubicBezTo>
                    <a:pt x="33192" y="3945"/>
                    <a:pt x="38440" y="7691"/>
                    <a:pt x="38440" y="14574"/>
                  </a:cubicBezTo>
                  <a:cubicBezTo>
                    <a:pt x="38440" y="20444"/>
                    <a:pt x="34605" y="29655"/>
                    <a:pt x="24008" y="30263"/>
                  </a:cubicBezTo>
                  <a:cubicBezTo>
                    <a:pt x="21182" y="30364"/>
                    <a:pt x="20778" y="30465"/>
                    <a:pt x="18154" y="30566"/>
                  </a:cubicBezTo>
                  <a:cubicBezTo>
                    <a:pt x="17044" y="30668"/>
                    <a:pt x="15934" y="30769"/>
                    <a:pt x="15934" y="32287"/>
                  </a:cubicBezTo>
                  <a:cubicBezTo>
                    <a:pt x="15934" y="34008"/>
                    <a:pt x="16943" y="34008"/>
                    <a:pt x="18760" y="34008"/>
                  </a:cubicBezTo>
                  <a:lnTo>
                    <a:pt x="25421" y="34008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形状 394">
              <a:extLst>
                <a:ext uri="{FF2B5EF4-FFF2-40B4-BE49-F238E27FC236}">
                  <a16:creationId xmlns:a16="http://schemas.microsoft.com/office/drawing/2014/main" id="{807E0099-F3F3-70C6-7B21-7B12E11D93F7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>
              <a:off x="4944613" y="5621665"/>
              <a:ext cx="36595" cy="141566"/>
            </a:xfrm>
            <a:custGeom>
              <a:avLst/>
              <a:gdLst>
                <a:gd name="connsiteX0" fmla="*/ 2878 w 36595"/>
                <a:gd name="connsiteY0" fmla="*/ 98 h 141566"/>
                <a:gd name="connsiteX1" fmla="*/ 194 w 36595"/>
                <a:gd name="connsiteY1" fmla="*/ 1799 h 141566"/>
                <a:gd name="connsiteX2" fmla="*/ 1465 w 36595"/>
                <a:gd name="connsiteY2" fmla="*/ 3924 h 141566"/>
                <a:gd name="connsiteX3" fmla="*/ 27181 w 36595"/>
                <a:gd name="connsiteY3" fmla="*/ 70811 h 141566"/>
                <a:gd name="connsiteX4" fmla="*/ 2737 w 36595"/>
                <a:gd name="connsiteY4" fmla="*/ 136705 h 141566"/>
                <a:gd name="connsiteX5" fmla="*/ 194 w 36595"/>
                <a:gd name="connsiteY5" fmla="*/ 139965 h 141566"/>
                <a:gd name="connsiteX6" fmla="*/ 2030 w 36595"/>
                <a:gd name="connsiteY6" fmla="*/ 141665 h 141566"/>
                <a:gd name="connsiteX7" fmla="*/ 26475 w 36595"/>
                <a:gd name="connsiteY7" fmla="*/ 114599 h 141566"/>
                <a:gd name="connsiteX8" fmla="*/ 36789 w 36595"/>
                <a:gd name="connsiteY8" fmla="*/ 70952 h 141566"/>
                <a:gd name="connsiteX9" fmla="*/ 2878 w 36595"/>
                <a:gd name="connsiteY9" fmla="*/ 98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95" h="141566">
                  <a:moveTo>
                    <a:pt x="2878" y="98"/>
                  </a:moveTo>
                  <a:cubicBezTo>
                    <a:pt x="1889" y="98"/>
                    <a:pt x="194" y="98"/>
                    <a:pt x="194" y="1799"/>
                  </a:cubicBezTo>
                  <a:cubicBezTo>
                    <a:pt x="194" y="2507"/>
                    <a:pt x="618" y="2932"/>
                    <a:pt x="1465" y="3924"/>
                  </a:cubicBezTo>
                  <a:cubicBezTo>
                    <a:pt x="13617" y="15119"/>
                    <a:pt x="27181" y="34250"/>
                    <a:pt x="27181" y="70811"/>
                  </a:cubicBezTo>
                  <a:cubicBezTo>
                    <a:pt x="27181" y="100428"/>
                    <a:pt x="17997" y="122818"/>
                    <a:pt x="2737" y="136705"/>
                  </a:cubicBezTo>
                  <a:cubicBezTo>
                    <a:pt x="335" y="139114"/>
                    <a:pt x="194" y="139256"/>
                    <a:pt x="194" y="139965"/>
                  </a:cubicBezTo>
                  <a:cubicBezTo>
                    <a:pt x="194" y="140673"/>
                    <a:pt x="618" y="141665"/>
                    <a:pt x="2030" y="141665"/>
                  </a:cubicBezTo>
                  <a:cubicBezTo>
                    <a:pt x="3726" y="141665"/>
                    <a:pt x="17149" y="132312"/>
                    <a:pt x="26475" y="114599"/>
                  </a:cubicBezTo>
                  <a:cubicBezTo>
                    <a:pt x="32692" y="102837"/>
                    <a:pt x="36789" y="87532"/>
                    <a:pt x="36789" y="70952"/>
                  </a:cubicBezTo>
                  <a:cubicBezTo>
                    <a:pt x="36789" y="50971"/>
                    <a:pt x="30855" y="19937"/>
                    <a:pt x="2878" y="98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形状 395">
              <a:extLst>
                <a:ext uri="{FF2B5EF4-FFF2-40B4-BE49-F238E27FC236}">
                  <a16:creationId xmlns:a16="http://schemas.microsoft.com/office/drawing/2014/main" id="{455864A0-030C-2E3B-470F-DAA9C06F36C7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>
              <a:off x="5004300" y="5665311"/>
              <a:ext cx="68810" cy="64052"/>
            </a:xfrm>
            <a:custGeom>
              <a:avLst/>
              <a:gdLst>
                <a:gd name="connsiteX0" fmla="*/ 69008 w 68810"/>
                <a:gd name="connsiteY0" fmla="*/ 11293 h 64052"/>
                <a:gd name="connsiteX1" fmla="*/ 61943 w 68810"/>
                <a:gd name="connsiteY1" fmla="*/ 98 h 64052"/>
                <a:gd name="connsiteX2" fmla="*/ 54313 w 68810"/>
                <a:gd name="connsiteY2" fmla="*/ 7609 h 64052"/>
                <a:gd name="connsiteX3" fmla="*/ 56715 w 68810"/>
                <a:gd name="connsiteY3" fmla="*/ 12002 h 64052"/>
                <a:gd name="connsiteX4" fmla="*/ 61943 w 68810"/>
                <a:gd name="connsiteY4" fmla="*/ 23338 h 64052"/>
                <a:gd name="connsiteX5" fmla="*/ 35803 w 68810"/>
                <a:gd name="connsiteY5" fmla="*/ 60183 h 64052"/>
                <a:gd name="connsiteX6" fmla="*/ 24358 w 68810"/>
                <a:gd name="connsiteY6" fmla="*/ 47571 h 64052"/>
                <a:gd name="connsiteX7" fmla="*/ 32130 w 68810"/>
                <a:gd name="connsiteY7" fmla="*/ 19937 h 64052"/>
                <a:gd name="connsiteX8" fmla="*/ 34108 w 68810"/>
                <a:gd name="connsiteY8" fmla="*/ 12427 h 64052"/>
                <a:gd name="connsiteX9" fmla="*/ 20685 w 68810"/>
                <a:gd name="connsiteY9" fmla="*/ 240 h 64052"/>
                <a:gd name="connsiteX10" fmla="*/ 197 w 68810"/>
                <a:gd name="connsiteY10" fmla="*/ 21921 h 64052"/>
                <a:gd name="connsiteX11" fmla="*/ 2599 w 68810"/>
                <a:gd name="connsiteY11" fmla="*/ 23763 h 64052"/>
                <a:gd name="connsiteX12" fmla="*/ 5142 w 68810"/>
                <a:gd name="connsiteY12" fmla="*/ 21496 h 64052"/>
                <a:gd name="connsiteX13" fmla="*/ 20261 w 68810"/>
                <a:gd name="connsiteY13" fmla="*/ 4208 h 64052"/>
                <a:gd name="connsiteX14" fmla="*/ 23793 w 68810"/>
                <a:gd name="connsiteY14" fmla="*/ 9167 h 64052"/>
                <a:gd name="connsiteX15" fmla="*/ 21250 w 68810"/>
                <a:gd name="connsiteY15" fmla="*/ 18662 h 64052"/>
                <a:gd name="connsiteX16" fmla="*/ 13620 w 68810"/>
                <a:gd name="connsiteY16" fmla="*/ 45587 h 64052"/>
                <a:gd name="connsiteX17" fmla="*/ 35379 w 68810"/>
                <a:gd name="connsiteY17" fmla="*/ 64150 h 64052"/>
                <a:gd name="connsiteX18" fmla="*/ 69008 w 68810"/>
                <a:gd name="connsiteY18" fmla="*/ 11293 h 6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810" h="64052">
                  <a:moveTo>
                    <a:pt x="69008" y="11293"/>
                  </a:moveTo>
                  <a:cubicBezTo>
                    <a:pt x="69008" y="240"/>
                    <a:pt x="62367" y="98"/>
                    <a:pt x="61943" y="98"/>
                  </a:cubicBezTo>
                  <a:cubicBezTo>
                    <a:pt x="58269" y="98"/>
                    <a:pt x="54313" y="3924"/>
                    <a:pt x="54313" y="7609"/>
                  </a:cubicBezTo>
                  <a:cubicBezTo>
                    <a:pt x="54313" y="10018"/>
                    <a:pt x="55726" y="11151"/>
                    <a:pt x="56715" y="12002"/>
                  </a:cubicBezTo>
                  <a:cubicBezTo>
                    <a:pt x="59117" y="13986"/>
                    <a:pt x="61943" y="17670"/>
                    <a:pt x="61943" y="23338"/>
                  </a:cubicBezTo>
                  <a:cubicBezTo>
                    <a:pt x="61943" y="29715"/>
                    <a:pt x="52617" y="60183"/>
                    <a:pt x="35803" y="60183"/>
                  </a:cubicBezTo>
                  <a:cubicBezTo>
                    <a:pt x="24358" y="60183"/>
                    <a:pt x="24358" y="49980"/>
                    <a:pt x="24358" y="47571"/>
                  </a:cubicBezTo>
                  <a:cubicBezTo>
                    <a:pt x="24358" y="41052"/>
                    <a:pt x="26902" y="33116"/>
                    <a:pt x="32130" y="19937"/>
                  </a:cubicBezTo>
                  <a:cubicBezTo>
                    <a:pt x="33260" y="16961"/>
                    <a:pt x="34108" y="14836"/>
                    <a:pt x="34108" y="12427"/>
                  </a:cubicBezTo>
                  <a:cubicBezTo>
                    <a:pt x="34108" y="5058"/>
                    <a:pt x="27891" y="240"/>
                    <a:pt x="20685" y="240"/>
                  </a:cubicBezTo>
                  <a:cubicBezTo>
                    <a:pt x="6555" y="240"/>
                    <a:pt x="197" y="19654"/>
                    <a:pt x="197" y="21921"/>
                  </a:cubicBezTo>
                  <a:cubicBezTo>
                    <a:pt x="197" y="23763"/>
                    <a:pt x="2175" y="23763"/>
                    <a:pt x="2599" y="23763"/>
                  </a:cubicBezTo>
                  <a:cubicBezTo>
                    <a:pt x="4577" y="23763"/>
                    <a:pt x="4718" y="23055"/>
                    <a:pt x="5142" y="21496"/>
                  </a:cubicBezTo>
                  <a:cubicBezTo>
                    <a:pt x="8533" y="9876"/>
                    <a:pt x="14609" y="4208"/>
                    <a:pt x="20261" y="4208"/>
                  </a:cubicBezTo>
                  <a:cubicBezTo>
                    <a:pt x="22663" y="4208"/>
                    <a:pt x="23793" y="5766"/>
                    <a:pt x="23793" y="9167"/>
                  </a:cubicBezTo>
                  <a:cubicBezTo>
                    <a:pt x="23793" y="12427"/>
                    <a:pt x="22663" y="15403"/>
                    <a:pt x="21250" y="18662"/>
                  </a:cubicBezTo>
                  <a:cubicBezTo>
                    <a:pt x="15174" y="34392"/>
                    <a:pt x="13620" y="40485"/>
                    <a:pt x="13620" y="45587"/>
                  </a:cubicBezTo>
                  <a:cubicBezTo>
                    <a:pt x="13620" y="59616"/>
                    <a:pt x="24641" y="64150"/>
                    <a:pt x="35379" y="64150"/>
                  </a:cubicBezTo>
                  <a:cubicBezTo>
                    <a:pt x="59117" y="64150"/>
                    <a:pt x="69008" y="22913"/>
                    <a:pt x="69008" y="11293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形状 396">
              <a:extLst>
                <a:ext uri="{FF2B5EF4-FFF2-40B4-BE49-F238E27FC236}">
                  <a16:creationId xmlns:a16="http://schemas.microsoft.com/office/drawing/2014/main" id="{5F0271B3-351B-8381-8589-99E8630BCEFA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>
              <a:off x="5092654" y="5599441"/>
              <a:ext cx="50260" cy="67412"/>
            </a:xfrm>
            <a:custGeom>
              <a:avLst/>
              <a:gdLst>
                <a:gd name="connsiteX0" fmla="*/ 50462 w 50260"/>
                <a:gd name="connsiteY0" fmla="*/ 47972 h 67412"/>
                <a:gd name="connsiteX1" fmla="*/ 46223 w 50260"/>
                <a:gd name="connsiteY1" fmla="*/ 47972 h 67412"/>
                <a:gd name="connsiteX2" fmla="*/ 43296 w 50260"/>
                <a:gd name="connsiteY2" fmla="*/ 57183 h 67412"/>
                <a:gd name="connsiteX3" fmla="*/ 32497 w 50260"/>
                <a:gd name="connsiteY3" fmla="*/ 57791 h 67412"/>
                <a:gd name="connsiteX4" fmla="*/ 12716 w 50260"/>
                <a:gd name="connsiteY4" fmla="*/ 57791 h 67412"/>
                <a:gd name="connsiteX5" fmla="*/ 32901 w 50260"/>
                <a:gd name="connsiteY5" fmla="*/ 43114 h 67412"/>
                <a:gd name="connsiteX6" fmla="*/ 50462 w 50260"/>
                <a:gd name="connsiteY6" fmla="*/ 20238 h 67412"/>
                <a:gd name="connsiteX7" fmla="*/ 23817 w 50260"/>
                <a:gd name="connsiteY7" fmla="*/ 95 h 67412"/>
                <a:gd name="connsiteX8" fmla="*/ 201 w 50260"/>
                <a:gd name="connsiteY8" fmla="*/ 17910 h 67412"/>
                <a:gd name="connsiteX9" fmla="*/ 6055 w 50260"/>
                <a:gd name="connsiteY9" fmla="*/ 24084 h 67412"/>
                <a:gd name="connsiteX10" fmla="*/ 12009 w 50260"/>
                <a:gd name="connsiteY10" fmla="*/ 18112 h 67412"/>
                <a:gd name="connsiteX11" fmla="*/ 6256 w 50260"/>
                <a:gd name="connsiteY11" fmla="*/ 12140 h 67412"/>
                <a:gd name="connsiteX12" fmla="*/ 21698 w 50260"/>
                <a:gd name="connsiteY12" fmla="*/ 4549 h 67412"/>
                <a:gd name="connsiteX13" fmla="*/ 39663 w 50260"/>
                <a:gd name="connsiteY13" fmla="*/ 20339 h 67412"/>
                <a:gd name="connsiteX14" fmla="*/ 26038 w 50260"/>
                <a:gd name="connsiteY14" fmla="*/ 41899 h 67412"/>
                <a:gd name="connsiteX15" fmla="*/ 1412 w 50260"/>
                <a:gd name="connsiteY15" fmla="*/ 62852 h 67412"/>
                <a:gd name="connsiteX16" fmla="*/ 201 w 50260"/>
                <a:gd name="connsiteY16" fmla="*/ 64471 h 67412"/>
                <a:gd name="connsiteX17" fmla="*/ 201 w 50260"/>
                <a:gd name="connsiteY17" fmla="*/ 67508 h 67412"/>
                <a:gd name="connsiteX18" fmla="*/ 47131 w 50260"/>
                <a:gd name="connsiteY18" fmla="*/ 67508 h 67412"/>
                <a:gd name="connsiteX19" fmla="*/ 50462 w 50260"/>
                <a:gd name="connsiteY19" fmla="*/ 47972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260" h="67412">
                  <a:moveTo>
                    <a:pt x="50462" y="47972"/>
                  </a:moveTo>
                  <a:lnTo>
                    <a:pt x="46223" y="47972"/>
                  </a:lnTo>
                  <a:cubicBezTo>
                    <a:pt x="45920" y="49896"/>
                    <a:pt x="44911" y="56171"/>
                    <a:pt x="43296" y="57183"/>
                  </a:cubicBezTo>
                  <a:cubicBezTo>
                    <a:pt x="42489" y="57791"/>
                    <a:pt x="34011" y="57791"/>
                    <a:pt x="32497" y="57791"/>
                  </a:cubicBezTo>
                  <a:lnTo>
                    <a:pt x="12716" y="57791"/>
                  </a:lnTo>
                  <a:cubicBezTo>
                    <a:pt x="19377" y="52831"/>
                    <a:pt x="26845" y="47163"/>
                    <a:pt x="32901" y="43114"/>
                  </a:cubicBezTo>
                  <a:cubicBezTo>
                    <a:pt x="41984" y="36838"/>
                    <a:pt x="50462" y="30967"/>
                    <a:pt x="50462" y="20238"/>
                  </a:cubicBezTo>
                  <a:cubicBezTo>
                    <a:pt x="50462" y="7282"/>
                    <a:pt x="38250" y="95"/>
                    <a:pt x="23817" y="95"/>
                  </a:cubicBezTo>
                  <a:cubicBezTo>
                    <a:pt x="10193" y="95"/>
                    <a:pt x="201" y="7990"/>
                    <a:pt x="201" y="17910"/>
                  </a:cubicBezTo>
                  <a:cubicBezTo>
                    <a:pt x="201" y="23173"/>
                    <a:pt x="4642" y="24084"/>
                    <a:pt x="6055" y="24084"/>
                  </a:cubicBezTo>
                  <a:cubicBezTo>
                    <a:pt x="8780" y="24084"/>
                    <a:pt x="12009" y="22262"/>
                    <a:pt x="12009" y="18112"/>
                  </a:cubicBezTo>
                  <a:cubicBezTo>
                    <a:pt x="12009" y="14468"/>
                    <a:pt x="9385" y="12444"/>
                    <a:pt x="6256" y="12140"/>
                  </a:cubicBezTo>
                  <a:cubicBezTo>
                    <a:pt x="9082" y="7585"/>
                    <a:pt x="14936" y="4549"/>
                    <a:pt x="21698" y="4549"/>
                  </a:cubicBezTo>
                  <a:cubicBezTo>
                    <a:pt x="31488" y="4549"/>
                    <a:pt x="39663" y="10420"/>
                    <a:pt x="39663" y="20339"/>
                  </a:cubicBezTo>
                  <a:cubicBezTo>
                    <a:pt x="39663" y="28842"/>
                    <a:pt x="33809" y="35320"/>
                    <a:pt x="26038" y="41899"/>
                  </a:cubicBezTo>
                  <a:lnTo>
                    <a:pt x="1412" y="62852"/>
                  </a:lnTo>
                  <a:cubicBezTo>
                    <a:pt x="403" y="63763"/>
                    <a:pt x="302" y="63763"/>
                    <a:pt x="201" y="64471"/>
                  </a:cubicBezTo>
                  <a:lnTo>
                    <a:pt x="201" y="67508"/>
                  </a:lnTo>
                  <a:lnTo>
                    <a:pt x="47131" y="67508"/>
                  </a:lnTo>
                  <a:lnTo>
                    <a:pt x="50462" y="47972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形状 397">
              <a:extLst>
                <a:ext uri="{FF2B5EF4-FFF2-40B4-BE49-F238E27FC236}">
                  <a16:creationId xmlns:a16="http://schemas.microsoft.com/office/drawing/2014/main" id="{F007F14F-1BAB-D572-4D9D-B2A12A183603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>
              <a:off x="4508028" y="5771471"/>
              <a:ext cx="654220" cy="8097"/>
            </a:xfrm>
            <a:custGeom>
              <a:avLst/>
              <a:gdLst>
                <a:gd name="connsiteX0" fmla="*/ 0 w 654220"/>
                <a:gd name="connsiteY0" fmla="*/ 0 h 8097"/>
                <a:gd name="connsiteX1" fmla="*/ 654220 w 654220"/>
                <a:gd name="connsiteY1" fmla="*/ 0 h 8097"/>
                <a:gd name="connsiteX2" fmla="*/ 654220 w 654220"/>
                <a:gd name="connsiteY2" fmla="*/ 8097 h 8097"/>
                <a:gd name="connsiteX3" fmla="*/ 0 w 654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4220" h="8097">
                  <a:moveTo>
                    <a:pt x="0" y="0"/>
                  </a:moveTo>
                  <a:lnTo>
                    <a:pt x="654220" y="0"/>
                  </a:lnTo>
                  <a:lnTo>
                    <a:pt x="654220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形状 398">
              <a:extLst>
                <a:ext uri="{FF2B5EF4-FFF2-40B4-BE49-F238E27FC236}">
                  <a16:creationId xmlns:a16="http://schemas.microsoft.com/office/drawing/2014/main" id="{678F543C-9FD9-F2D9-0FEE-8F2C9D9DFAE3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>
              <a:off x="4701657" y="5794487"/>
              <a:ext cx="122644" cy="141708"/>
            </a:xfrm>
            <a:custGeom>
              <a:avLst/>
              <a:gdLst>
                <a:gd name="connsiteX0" fmla="*/ 49494 w 122644"/>
                <a:gd name="connsiteY0" fmla="*/ 126364 h 141708"/>
                <a:gd name="connsiteX1" fmla="*/ 21800 w 122644"/>
                <a:gd name="connsiteY1" fmla="*/ 71239 h 141708"/>
                <a:gd name="connsiteX2" fmla="*/ 19539 w 122644"/>
                <a:gd name="connsiteY2" fmla="*/ 68972 h 141708"/>
                <a:gd name="connsiteX3" fmla="*/ 17278 w 122644"/>
                <a:gd name="connsiteY3" fmla="*/ 70106 h 141708"/>
                <a:gd name="connsiteX4" fmla="*/ 2160 w 122644"/>
                <a:gd name="connsiteY4" fmla="*/ 80167 h 141708"/>
                <a:gd name="connsiteX5" fmla="*/ 181 w 122644"/>
                <a:gd name="connsiteY5" fmla="*/ 82576 h 141708"/>
                <a:gd name="connsiteX6" fmla="*/ 2160 w 122644"/>
                <a:gd name="connsiteY6" fmla="*/ 84560 h 141708"/>
                <a:gd name="connsiteX7" fmla="*/ 4844 w 122644"/>
                <a:gd name="connsiteY7" fmla="*/ 83285 h 141708"/>
                <a:gd name="connsiteX8" fmla="*/ 12192 w 122644"/>
                <a:gd name="connsiteY8" fmla="*/ 78183 h 141708"/>
                <a:gd name="connsiteX9" fmla="*/ 43135 w 122644"/>
                <a:gd name="connsiteY9" fmla="*/ 139401 h 141708"/>
                <a:gd name="connsiteX10" fmla="*/ 46385 w 122644"/>
                <a:gd name="connsiteY10" fmla="*/ 141810 h 141708"/>
                <a:gd name="connsiteX11" fmla="*/ 50624 w 122644"/>
                <a:gd name="connsiteY11" fmla="*/ 139118 h 141708"/>
                <a:gd name="connsiteX12" fmla="*/ 121696 w 122644"/>
                <a:gd name="connsiteY12" fmla="*/ 6479 h 141708"/>
                <a:gd name="connsiteX13" fmla="*/ 122826 w 122644"/>
                <a:gd name="connsiteY13" fmla="*/ 3644 h 141708"/>
                <a:gd name="connsiteX14" fmla="*/ 119435 w 122644"/>
                <a:gd name="connsiteY14" fmla="*/ 102 h 141708"/>
                <a:gd name="connsiteX15" fmla="*/ 115761 w 122644"/>
                <a:gd name="connsiteY15" fmla="*/ 3078 h 141708"/>
                <a:gd name="connsiteX16" fmla="*/ 49494 w 122644"/>
                <a:gd name="connsiteY16" fmla="*/ 126364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644" h="141708">
                  <a:moveTo>
                    <a:pt x="49494" y="126364"/>
                  </a:moveTo>
                  <a:lnTo>
                    <a:pt x="21800" y="71239"/>
                  </a:lnTo>
                  <a:cubicBezTo>
                    <a:pt x="21093" y="69822"/>
                    <a:pt x="20669" y="68972"/>
                    <a:pt x="19539" y="68972"/>
                  </a:cubicBezTo>
                  <a:cubicBezTo>
                    <a:pt x="18974" y="68972"/>
                    <a:pt x="18691" y="68972"/>
                    <a:pt x="17278" y="70106"/>
                  </a:cubicBezTo>
                  <a:lnTo>
                    <a:pt x="2160" y="80167"/>
                  </a:lnTo>
                  <a:cubicBezTo>
                    <a:pt x="181" y="81442"/>
                    <a:pt x="181" y="82151"/>
                    <a:pt x="181" y="82576"/>
                  </a:cubicBezTo>
                  <a:cubicBezTo>
                    <a:pt x="181" y="83426"/>
                    <a:pt x="888" y="84560"/>
                    <a:pt x="2160" y="84560"/>
                  </a:cubicBezTo>
                  <a:cubicBezTo>
                    <a:pt x="2725" y="84560"/>
                    <a:pt x="3007" y="84560"/>
                    <a:pt x="4844" y="83285"/>
                  </a:cubicBezTo>
                  <a:cubicBezTo>
                    <a:pt x="6398" y="82151"/>
                    <a:pt x="10496" y="79317"/>
                    <a:pt x="12192" y="78183"/>
                  </a:cubicBezTo>
                  <a:lnTo>
                    <a:pt x="43135" y="139401"/>
                  </a:lnTo>
                  <a:cubicBezTo>
                    <a:pt x="44124" y="141527"/>
                    <a:pt x="44407" y="141810"/>
                    <a:pt x="46385" y="141810"/>
                  </a:cubicBezTo>
                  <a:cubicBezTo>
                    <a:pt x="47657" y="141810"/>
                    <a:pt x="49211" y="141810"/>
                    <a:pt x="50624" y="139118"/>
                  </a:cubicBezTo>
                  <a:lnTo>
                    <a:pt x="121696" y="6479"/>
                  </a:lnTo>
                  <a:cubicBezTo>
                    <a:pt x="122826" y="4636"/>
                    <a:pt x="122826" y="4353"/>
                    <a:pt x="122826" y="3644"/>
                  </a:cubicBezTo>
                  <a:cubicBezTo>
                    <a:pt x="122826" y="1377"/>
                    <a:pt x="120989" y="102"/>
                    <a:pt x="119435" y="102"/>
                  </a:cubicBezTo>
                  <a:cubicBezTo>
                    <a:pt x="117315" y="102"/>
                    <a:pt x="116609" y="1377"/>
                    <a:pt x="115761" y="3078"/>
                  </a:cubicBezTo>
                  <a:lnTo>
                    <a:pt x="49494" y="126364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形状 399">
              <a:extLst>
                <a:ext uri="{FF2B5EF4-FFF2-40B4-BE49-F238E27FC236}">
                  <a16:creationId xmlns:a16="http://schemas.microsoft.com/office/drawing/2014/main" id="{57314787-CEFC-28BF-B526-F1E475CF0D8C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>
              <a:off x="4820981" y="5794548"/>
              <a:ext cx="160920" cy="6882"/>
            </a:xfrm>
            <a:custGeom>
              <a:avLst/>
              <a:gdLst>
                <a:gd name="connsiteX0" fmla="*/ 0 w 160920"/>
                <a:gd name="connsiteY0" fmla="*/ 0 h 6882"/>
                <a:gd name="connsiteX1" fmla="*/ 160921 w 160920"/>
                <a:gd name="connsiteY1" fmla="*/ 0 h 6882"/>
                <a:gd name="connsiteX2" fmla="*/ 160921 w 160920"/>
                <a:gd name="connsiteY2" fmla="*/ 6883 h 6882"/>
                <a:gd name="connsiteX3" fmla="*/ 0 w 160920"/>
                <a:gd name="connsiteY3" fmla="*/ 6883 h 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920" h="6882">
                  <a:moveTo>
                    <a:pt x="0" y="0"/>
                  </a:moveTo>
                  <a:lnTo>
                    <a:pt x="160921" y="0"/>
                  </a:lnTo>
                  <a:lnTo>
                    <a:pt x="160921" y="6883"/>
                  </a:lnTo>
                  <a:lnTo>
                    <a:pt x="0" y="688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形状 400">
              <a:extLst>
                <a:ext uri="{FF2B5EF4-FFF2-40B4-BE49-F238E27FC236}">
                  <a16:creationId xmlns:a16="http://schemas.microsoft.com/office/drawing/2014/main" id="{42FF66DA-4054-8E10-8F85-85F1904EBC8C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>
              <a:off x="4836382" y="5824712"/>
              <a:ext cx="51431" cy="94094"/>
            </a:xfrm>
            <a:custGeom>
              <a:avLst/>
              <a:gdLst>
                <a:gd name="connsiteX0" fmla="*/ 32121 w 51431"/>
                <a:gd name="connsiteY0" fmla="*/ 4075 h 94094"/>
                <a:gd name="connsiteX1" fmla="*/ 27882 w 51431"/>
                <a:gd name="connsiteY1" fmla="*/ 108 h 94094"/>
                <a:gd name="connsiteX2" fmla="*/ 188 w 51431"/>
                <a:gd name="connsiteY2" fmla="*/ 9177 h 94094"/>
                <a:gd name="connsiteX3" fmla="*/ 188 w 51431"/>
                <a:gd name="connsiteY3" fmla="*/ 14278 h 94094"/>
                <a:gd name="connsiteX4" fmla="*/ 20676 w 51431"/>
                <a:gd name="connsiteY4" fmla="*/ 10311 h 94094"/>
                <a:gd name="connsiteX5" fmla="*/ 20676 w 51431"/>
                <a:gd name="connsiteY5" fmla="*/ 82582 h 94094"/>
                <a:gd name="connsiteX6" fmla="*/ 6546 w 51431"/>
                <a:gd name="connsiteY6" fmla="*/ 89100 h 94094"/>
                <a:gd name="connsiteX7" fmla="*/ 1177 w 51431"/>
                <a:gd name="connsiteY7" fmla="*/ 89100 h 94094"/>
                <a:gd name="connsiteX8" fmla="*/ 1177 w 51431"/>
                <a:gd name="connsiteY8" fmla="*/ 94202 h 94094"/>
                <a:gd name="connsiteX9" fmla="*/ 26328 w 51431"/>
                <a:gd name="connsiteY9" fmla="*/ 93635 h 94094"/>
                <a:gd name="connsiteX10" fmla="*/ 51620 w 51431"/>
                <a:gd name="connsiteY10" fmla="*/ 94202 h 94094"/>
                <a:gd name="connsiteX11" fmla="*/ 51620 w 51431"/>
                <a:gd name="connsiteY11" fmla="*/ 89100 h 94094"/>
                <a:gd name="connsiteX12" fmla="*/ 46250 w 51431"/>
                <a:gd name="connsiteY12" fmla="*/ 89100 h 94094"/>
                <a:gd name="connsiteX13" fmla="*/ 32121 w 51431"/>
                <a:gd name="connsiteY13" fmla="*/ 82582 h 94094"/>
                <a:gd name="connsiteX14" fmla="*/ 32121 w 51431"/>
                <a:gd name="connsiteY14" fmla="*/ 407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1" h="94094">
                  <a:moveTo>
                    <a:pt x="32121" y="4075"/>
                  </a:moveTo>
                  <a:cubicBezTo>
                    <a:pt x="32121" y="249"/>
                    <a:pt x="31838" y="108"/>
                    <a:pt x="27882" y="108"/>
                  </a:cubicBezTo>
                  <a:cubicBezTo>
                    <a:pt x="18839" y="9035"/>
                    <a:pt x="5981" y="9177"/>
                    <a:pt x="188" y="9177"/>
                  </a:cubicBezTo>
                  <a:lnTo>
                    <a:pt x="188" y="14278"/>
                  </a:lnTo>
                  <a:cubicBezTo>
                    <a:pt x="3579" y="14278"/>
                    <a:pt x="12905" y="14278"/>
                    <a:pt x="20676" y="10311"/>
                  </a:cubicBezTo>
                  <a:lnTo>
                    <a:pt x="20676" y="82582"/>
                  </a:lnTo>
                  <a:cubicBezTo>
                    <a:pt x="20676" y="87258"/>
                    <a:pt x="20676" y="89100"/>
                    <a:pt x="6546" y="89100"/>
                  </a:cubicBezTo>
                  <a:lnTo>
                    <a:pt x="1177" y="89100"/>
                  </a:lnTo>
                  <a:lnTo>
                    <a:pt x="1177" y="94202"/>
                  </a:lnTo>
                  <a:cubicBezTo>
                    <a:pt x="3720" y="94060"/>
                    <a:pt x="21100" y="93635"/>
                    <a:pt x="26328" y="93635"/>
                  </a:cubicBezTo>
                  <a:cubicBezTo>
                    <a:pt x="30708" y="93635"/>
                    <a:pt x="48511" y="94060"/>
                    <a:pt x="51620" y="94202"/>
                  </a:cubicBezTo>
                  <a:lnTo>
                    <a:pt x="51620" y="89100"/>
                  </a:lnTo>
                  <a:lnTo>
                    <a:pt x="46250" y="89100"/>
                  </a:lnTo>
                  <a:cubicBezTo>
                    <a:pt x="32121" y="89100"/>
                    <a:pt x="32121" y="87258"/>
                    <a:pt x="32121" y="82582"/>
                  </a:cubicBezTo>
                  <a:lnTo>
                    <a:pt x="32121" y="4075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形状 401">
              <a:extLst>
                <a:ext uri="{FF2B5EF4-FFF2-40B4-BE49-F238E27FC236}">
                  <a16:creationId xmlns:a16="http://schemas.microsoft.com/office/drawing/2014/main" id="{AA6F1820-B3D3-4099-6ACB-445F8094AAB8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>
              <a:off x="4906952" y="5823295"/>
              <a:ext cx="69234" cy="95511"/>
            </a:xfrm>
            <a:custGeom>
              <a:avLst/>
              <a:gdLst>
                <a:gd name="connsiteX0" fmla="*/ 69427 w 69234"/>
                <a:gd name="connsiteY0" fmla="*/ 72379 h 95511"/>
                <a:gd name="connsiteX1" fmla="*/ 69427 w 69234"/>
                <a:gd name="connsiteY1" fmla="*/ 67277 h 95511"/>
                <a:gd name="connsiteX2" fmla="*/ 53743 w 69234"/>
                <a:gd name="connsiteY2" fmla="*/ 67277 h 95511"/>
                <a:gd name="connsiteX3" fmla="*/ 53743 w 69234"/>
                <a:gd name="connsiteY3" fmla="*/ 4075 h 95511"/>
                <a:gd name="connsiteX4" fmla="*/ 50634 w 69234"/>
                <a:gd name="connsiteY4" fmla="*/ 108 h 95511"/>
                <a:gd name="connsiteX5" fmla="*/ 46961 w 69234"/>
                <a:gd name="connsiteY5" fmla="*/ 2091 h 95511"/>
                <a:gd name="connsiteX6" fmla="*/ 192 w 69234"/>
                <a:gd name="connsiteY6" fmla="*/ 67277 h 95511"/>
                <a:gd name="connsiteX7" fmla="*/ 192 w 69234"/>
                <a:gd name="connsiteY7" fmla="*/ 72379 h 95511"/>
                <a:gd name="connsiteX8" fmla="*/ 41733 w 69234"/>
                <a:gd name="connsiteY8" fmla="*/ 72379 h 95511"/>
                <a:gd name="connsiteX9" fmla="*/ 41733 w 69234"/>
                <a:gd name="connsiteY9" fmla="*/ 83999 h 95511"/>
                <a:gd name="connsiteX10" fmla="*/ 30288 w 69234"/>
                <a:gd name="connsiteY10" fmla="*/ 90518 h 95511"/>
                <a:gd name="connsiteX11" fmla="*/ 26473 w 69234"/>
                <a:gd name="connsiteY11" fmla="*/ 90518 h 95511"/>
                <a:gd name="connsiteX12" fmla="*/ 26473 w 69234"/>
                <a:gd name="connsiteY12" fmla="*/ 95619 h 95511"/>
                <a:gd name="connsiteX13" fmla="*/ 47667 w 69234"/>
                <a:gd name="connsiteY13" fmla="*/ 95052 h 95511"/>
                <a:gd name="connsiteX14" fmla="*/ 69003 w 69234"/>
                <a:gd name="connsiteY14" fmla="*/ 95619 h 95511"/>
                <a:gd name="connsiteX15" fmla="*/ 69003 w 69234"/>
                <a:gd name="connsiteY15" fmla="*/ 90518 h 95511"/>
                <a:gd name="connsiteX16" fmla="*/ 65188 w 69234"/>
                <a:gd name="connsiteY16" fmla="*/ 90518 h 95511"/>
                <a:gd name="connsiteX17" fmla="*/ 53743 w 69234"/>
                <a:gd name="connsiteY17" fmla="*/ 83999 h 95511"/>
                <a:gd name="connsiteX18" fmla="*/ 53743 w 69234"/>
                <a:gd name="connsiteY18" fmla="*/ 72379 h 95511"/>
                <a:gd name="connsiteX19" fmla="*/ 69427 w 69234"/>
                <a:gd name="connsiteY19" fmla="*/ 72379 h 95511"/>
                <a:gd name="connsiteX20" fmla="*/ 42722 w 69234"/>
                <a:gd name="connsiteY20" fmla="*/ 15412 h 95511"/>
                <a:gd name="connsiteX21" fmla="*/ 42722 w 69234"/>
                <a:gd name="connsiteY21" fmla="*/ 67277 h 95511"/>
                <a:gd name="connsiteX22" fmla="*/ 5420 w 69234"/>
                <a:gd name="connsiteY22" fmla="*/ 67277 h 95511"/>
                <a:gd name="connsiteX23" fmla="*/ 42722 w 69234"/>
                <a:gd name="connsiteY23" fmla="*/ 15412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234" h="95511">
                  <a:moveTo>
                    <a:pt x="69427" y="72379"/>
                  </a:moveTo>
                  <a:lnTo>
                    <a:pt x="69427" y="67277"/>
                  </a:lnTo>
                  <a:lnTo>
                    <a:pt x="53743" y="67277"/>
                  </a:lnTo>
                  <a:lnTo>
                    <a:pt x="53743" y="4075"/>
                  </a:lnTo>
                  <a:cubicBezTo>
                    <a:pt x="53743" y="1099"/>
                    <a:pt x="53743" y="108"/>
                    <a:pt x="50634" y="108"/>
                  </a:cubicBezTo>
                  <a:cubicBezTo>
                    <a:pt x="48939" y="108"/>
                    <a:pt x="48374" y="108"/>
                    <a:pt x="46961" y="2091"/>
                  </a:cubicBezTo>
                  <a:lnTo>
                    <a:pt x="192" y="67277"/>
                  </a:lnTo>
                  <a:lnTo>
                    <a:pt x="192" y="72379"/>
                  </a:lnTo>
                  <a:lnTo>
                    <a:pt x="41733" y="72379"/>
                  </a:lnTo>
                  <a:lnTo>
                    <a:pt x="41733" y="83999"/>
                  </a:lnTo>
                  <a:cubicBezTo>
                    <a:pt x="41733" y="88817"/>
                    <a:pt x="41733" y="90518"/>
                    <a:pt x="30288" y="90518"/>
                  </a:cubicBezTo>
                  <a:lnTo>
                    <a:pt x="26473" y="90518"/>
                  </a:lnTo>
                  <a:lnTo>
                    <a:pt x="26473" y="95619"/>
                  </a:lnTo>
                  <a:cubicBezTo>
                    <a:pt x="33538" y="95336"/>
                    <a:pt x="42581" y="95052"/>
                    <a:pt x="47667" y="95052"/>
                  </a:cubicBezTo>
                  <a:cubicBezTo>
                    <a:pt x="52895" y="95052"/>
                    <a:pt x="61938" y="95336"/>
                    <a:pt x="69003" y="95619"/>
                  </a:cubicBezTo>
                  <a:lnTo>
                    <a:pt x="69003" y="90518"/>
                  </a:lnTo>
                  <a:lnTo>
                    <a:pt x="65188" y="90518"/>
                  </a:lnTo>
                  <a:cubicBezTo>
                    <a:pt x="53743" y="90518"/>
                    <a:pt x="53743" y="88817"/>
                    <a:pt x="53743" y="83999"/>
                  </a:cubicBezTo>
                  <a:lnTo>
                    <a:pt x="53743" y="72379"/>
                  </a:lnTo>
                  <a:lnTo>
                    <a:pt x="69427" y="72379"/>
                  </a:lnTo>
                  <a:close/>
                  <a:moveTo>
                    <a:pt x="42722" y="15412"/>
                  </a:moveTo>
                  <a:lnTo>
                    <a:pt x="42722" y="67277"/>
                  </a:lnTo>
                  <a:lnTo>
                    <a:pt x="5420" y="67277"/>
                  </a:lnTo>
                  <a:lnTo>
                    <a:pt x="42722" y="15412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形状 402">
              <a:extLst>
                <a:ext uri="{FF2B5EF4-FFF2-40B4-BE49-F238E27FC236}">
                  <a16:creationId xmlns:a16="http://schemas.microsoft.com/office/drawing/2014/main" id="{2890B8D4-0D73-C87B-496A-5D1F80755019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>
              <a:off x="5242629" y="5708107"/>
              <a:ext cx="134230" cy="134825"/>
            </a:xfrm>
            <a:custGeom>
              <a:avLst/>
              <a:gdLst>
                <a:gd name="connsiteX0" fmla="*/ 71462 w 134230"/>
                <a:gd name="connsiteY0" fmla="*/ 71565 h 134825"/>
                <a:gd name="connsiteX1" fmla="*/ 127778 w 134230"/>
                <a:gd name="connsiteY1" fmla="*/ 71565 h 134825"/>
                <a:gd name="connsiteX2" fmla="*/ 134439 w 134230"/>
                <a:gd name="connsiteY2" fmla="*/ 67516 h 134825"/>
                <a:gd name="connsiteX3" fmla="*/ 127778 w 134230"/>
                <a:gd name="connsiteY3" fmla="*/ 63467 h 134825"/>
                <a:gd name="connsiteX4" fmla="*/ 71462 w 134230"/>
                <a:gd name="connsiteY4" fmla="*/ 63467 h 134825"/>
                <a:gd name="connsiteX5" fmla="*/ 71462 w 134230"/>
                <a:gd name="connsiteY5" fmla="*/ 6783 h 134825"/>
                <a:gd name="connsiteX6" fmla="*/ 67425 w 134230"/>
                <a:gd name="connsiteY6" fmla="*/ 103 h 134825"/>
                <a:gd name="connsiteX7" fmla="*/ 63388 w 134230"/>
                <a:gd name="connsiteY7" fmla="*/ 6783 h 134825"/>
                <a:gd name="connsiteX8" fmla="*/ 63388 w 134230"/>
                <a:gd name="connsiteY8" fmla="*/ 63467 h 134825"/>
                <a:gd name="connsiteX9" fmla="*/ 6869 w 134230"/>
                <a:gd name="connsiteY9" fmla="*/ 63467 h 134825"/>
                <a:gd name="connsiteX10" fmla="*/ 208 w 134230"/>
                <a:gd name="connsiteY10" fmla="*/ 67516 h 134825"/>
                <a:gd name="connsiteX11" fmla="*/ 6869 w 134230"/>
                <a:gd name="connsiteY11" fmla="*/ 71565 h 134825"/>
                <a:gd name="connsiteX12" fmla="*/ 63388 w 134230"/>
                <a:gd name="connsiteY12" fmla="*/ 71565 h 134825"/>
                <a:gd name="connsiteX13" fmla="*/ 63388 w 134230"/>
                <a:gd name="connsiteY13" fmla="*/ 128248 h 134825"/>
                <a:gd name="connsiteX14" fmla="*/ 67425 w 134230"/>
                <a:gd name="connsiteY14" fmla="*/ 134929 h 134825"/>
                <a:gd name="connsiteX15" fmla="*/ 71462 w 134230"/>
                <a:gd name="connsiteY15" fmla="*/ 128248 h 134825"/>
                <a:gd name="connsiteX16" fmla="*/ 71462 w 134230"/>
                <a:gd name="connsiteY16" fmla="*/ 7156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30" h="134825">
                  <a:moveTo>
                    <a:pt x="71462" y="71565"/>
                  </a:moveTo>
                  <a:lnTo>
                    <a:pt x="127778" y="71565"/>
                  </a:lnTo>
                  <a:cubicBezTo>
                    <a:pt x="130604" y="71565"/>
                    <a:pt x="134439" y="71565"/>
                    <a:pt x="134439" y="67516"/>
                  </a:cubicBezTo>
                  <a:cubicBezTo>
                    <a:pt x="134439" y="63467"/>
                    <a:pt x="130604" y="63467"/>
                    <a:pt x="127778" y="63467"/>
                  </a:cubicBezTo>
                  <a:lnTo>
                    <a:pt x="71462" y="63467"/>
                  </a:lnTo>
                  <a:lnTo>
                    <a:pt x="71462" y="6783"/>
                  </a:lnTo>
                  <a:cubicBezTo>
                    <a:pt x="71462" y="3949"/>
                    <a:pt x="71462" y="103"/>
                    <a:pt x="67425" y="103"/>
                  </a:cubicBezTo>
                  <a:cubicBezTo>
                    <a:pt x="63388" y="103"/>
                    <a:pt x="63388" y="3949"/>
                    <a:pt x="63388" y="6783"/>
                  </a:cubicBezTo>
                  <a:lnTo>
                    <a:pt x="63388" y="63467"/>
                  </a:lnTo>
                  <a:lnTo>
                    <a:pt x="6869" y="63467"/>
                  </a:lnTo>
                  <a:cubicBezTo>
                    <a:pt x="4043" y="63467"/>
                    <a:pt x="208" y="63467"/>
                    <a:pt x="208" y="67516"/>
                  </a:cubicBezTo>
                  <a:cubicBezTo>
                    <a:pt x="208" y="71565"/>
                    <a:pt x="4043" y="71565"/>
                    <a:pt x="6869" y="71565"/>
                  </a:cubicBezTo>
                  <a:lnTo>
                    <a:pt x="63388" y="71565"/>
                  </a:lnTo>
                  <a:lnTo>
                    <a:pt x="63388" y="128248"/>
                  </a:lnTo>
                  <a:cubicBezTo>
                    <a:pt x="63388" y="131082"/>
                    <a:pt x="63388" y="134929"/>
                    <a:pt x="67425" y="134929"/>
                  </a:cubicBezTo>
                  <a:cubicBezTo>
                    <a:pt x="71462" y="134929"/>
                    <a:pt x="71462" y="131082"/>
                    <a:pt x="71462" y="128248"/>
                  </a:cubicBezTo>
                  <a:lnTo>
                    <a:pt x="71462" y="71565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形状 403">
              <a:extLst>
                <a:ext uri="{FF2B5EF4-FFF2-40B4-BE49-F238E27FC236}">
                  <a16:creationId xmlns:a16="http://schemas.microsoft.com/office/drawing/2014/main" id="{DE6B15E9-E6F5-9B0E-BA03-6FFCA754E220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>
              <a:off x="5439029" y="5736651"/>
              <a:ext cx="88612" cy="91705"/>
            </a:xfrm>
            <a:custGeom>
              <a:avLst/>
              <a:gdLst>
                <a:gd name="connsiteX0" fmla="*/ 88831 w 88612"/>
                <a:gd name="connsiteY0" fmla="*/ 14274 h 91705"/>
                <a:gd name="connsiteX1" fmla="*/ 79949 w 88612"/>
                <a:gd name="connsiteY1" fmla="*/ 103 h 91705"/>
                <a:gd name="connsiteX2" fmla="*/ 70059 w 88612"/>
                <a:gd name="connsiteY2" fmla="*/ 9820 h 91705"/>
                <a:gd name="connsiteX3" fmla="*/ 73288 w 88612"/>
                <a:gd name="connsiteY3" fmla="*/ 15893 h 91705"/>
                <a:gd name="connsiteX4" fmla="*/ 80151 w 88612"/>
                <a:gd name="connsiteY4" fmla="*/ 32493 h 91705"/>
                <a:gd name="connsiteX5" fmla="*/ 44222 w 88612"/>
                <a:gd name="connsiteY5" fmla="*/ 87355 h 91705"/>
                <a:gd name="connsiteX6" fmla="*/ 29285 w 88612"/>
                <a:gd name="connsiteY6" fmla="*/ 69743 h 91705"/>
                <a:gd name="connsiteX7" fmla="*/ 40992 w 88612"/>
                <a:gd name="connsiteY7" fmla="*/ 26825 h 91705"/>
                <a:gd name="connsiteX8" fmla="*/ 43414 w 88612"/>
                <a:gd name="connsiteY8" fmla="*/ 16703 h 91705"/>
                <a:gd name="connsiteX9" fmla="*/ 26862 w 88612"/>
                <a:gd name="connsiteY9" fmla="*/ 103 h 91705"/>
                <a:gd name="connsiteX10" fmla="*/ 218 w 88612"/>
                <a:gd name="connsiteY10" fmla="*/ 31279 h 91705"/>
                <a:gd name="connsiteX11" fmla="*/ 2640 w 88612"/>
                <a:gd name="connsiteY11" fmla="*/ 33303 h 91705"/>
                <a:gd name="connsiteX12" fmla="*/ 5870 w 88612"/>
                <a:gd name="connsiteY12" fmla="*/ 29659 h 91705"/>
                <a:gd name="connsiteX13" fmla="*/ 26257 w 88612"/>
                <a:gd name="connsiteY13" fmla="*/ 4557 h 91705"/>
                <a:gd name="connsiteX14" fmla="*/ 31303 w 88612"/>
                <a:gd name="connsiteY14" fmla="*/ 11035 h 91705"/>
                <a:gd name="connsiteX15" fmla="*/ 27872 w 88612"/>
                <a:gd name="connsiteY15" fmla="*/ 25206 h 91705"/>
                <a:gd name="connsiteX16" fmla="*/ 16366 w 88612"/>
                <a:gd name="connsiteY16" fmla="*/ 66706 h 91705"/>
                <a:gd name="connsiteX17" fmla="*/ 43414 w 88612"/>
                <a:gd name="connsiteY17" fmla="*/ 91809 h 91705"/>
                <a:gd name="connsiteX18" fmla="*/ 88831 w 88612"/>
                <a:gd name="connsiteY18" fmla="*/ 14274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612" h="91705">
                  <a:moveTo>
                    <a:pt x="88831" y="14274"/>
                  </a:moveTo>
                  <a:cubicBezTo>
                    <a:pt x="88831" y="3342"/>
                    <a:pt x="83583" y="103"/>
                    <a:pt x="79949" y="103"/>
                  </a:cubicBezTo>
                  <a:cubicBezTo>
                    <a:pt x="74903" y="103"/>
                    <a:pt x="70059" y="5366"/>
                    <a:pt x="70059" y="9820"/>
                  </a:cubicBezTo>
                  <a:cubicBezTo>
                    <a:pt x="70059" y="12452"/>
                    <a:pt x="71068" y="13666"/>
                    <a:pt x="73288" y="15893"/>
                  </a:cubicBezTo>
                  <a:cubicBezTo>
                    <a:pt x="77527" y="19942"/>
                    <a:pt x="80151" y="25206"/>
                    <a:pt x="80151" y="32493"/>
                  </a:cubicBezTo>
                  <a:cubicBezTo>
                    <a:pt x="80151" y="40996"/>
                    <a:pt x="67838" y="87355"/>
                    <a:pt x="44222" y="87355"/>
                  </a:cubicBezTo>
                  <a:cubicBezTo>
                    <a:pt x="33927" y="87355"/>
                    <a:pt x="29285" y="80270"/>
                    <a:pt x="29285" y="69743"/>
                  </a:cubicBezTo>
                  <a:cubicBezTo>
                    <a:pt x="29285" y="58406"/>
                    <a:pt x="34735" y="43628"/>
                    <a:pt x="40992" y="26825"/>
                  </a:cubicBezTo>
                  <a:cubicBezTo>
                    <a:pt x="42405" y="23384"/>
                    <a:pt x="43414" y="20549"/>
                    <a:pt x="43414" y="16703"/>
                  </a:cubicBezTo>
                  <a:cubicBezTo>
                    <a:pt x="43414" y="7593"/>
                    <a:pt x="36955" y="103"/>
                    <a:pt x="26862" y="103"/>
                  </a:cubicBezTo>
                  <a:cubicBezTo>
                    <a:pt x="7889" y="103"/>
                    <a:pt x="218" y="29457"/>
                    <a:pt x="218" y="31279"/>
                  </a:cubicBezTo>
                  <a:cubicBezTo>
                    <a:pt x="218" y="33303"/>
                    <a:pt x="2237" y="33303"/>
                    <a:pt x="2640" y="33303"/>
                  </a:cubicBezTo>
                  <a:cubicBezTo>
                    <a:pt x="4659" y="33303"/>
                    <a:pt x="4861" y="32898"/>
                    <a:pt x="5870" y="29659"/>
                  </a:cubicBezTo>
                  <a:cubicBezTo>
                    <a:pt x="11724" y="9213"/>
                    <a:pt x="20403" y="4557"/>
                    <a:pt x="26257" y="4557"/>
                  </a:cubicBezTo>
                  <a:cubicBezTo>
                    <a:pt x="27872" y="4557"/>
                    <a:pt x="31303" y="4557"/>
                    <a:pt x="31303" y="11035"/>
                  </a:cubicBezTo>
                  <a:cubicBezTo>
                    <a:pt x="31303" y="16096"/>
                    <a:pt x="29285" y="21562"/>
                    <a:pt x="27872" y="25206"/>
                  </a:cubicBezTo>
                  <a:cubicBezTo>
                    <a:pt x="18990" y="48689"/>
                    <a:pt x="16366" y="58001"/>
                    <a:pt x="16366" y="66706"/>
                  </a:cubicBezTo>
                  <a:cubicBezTo>
                    <a:pt x="16366" y="88570"/>
                    <a:pt x="34129" y="91809"/>
                    <a:pt x="43414" y="91809"/>
                  </a:cubicBezTo>
                  <a:cubicBezTo>
                    <a:pt x="77325" y="91809"/>
                    <a:pt x="88831" y="24801"/>
                    <a:pt x="88831" y="14274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形状 404">
              <a:extLst>
                <a:ext uri="{FF2B5EF4-FFF2-40B4-BE49-F238E27FC236}">
                  <a16:creationId xmlns:a16="http://schemas.microsoft.com/office/drawing/2014/main" id="{7397FD3C-5B27-15E2-EFFA-2B274A80AFE6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>
              <a:off x="5547161" y="5658571"/>
              <a:ext cx="62452" cy="94094"/>
            </a:xfrm>
            <a:custGeom>
              <a:avLst/>
              <a:gdLst>
                <a:gd name="connsiteX0" fmla="*/ 62676 w 62452"/>
                <a:gd name="connsiteY0" fmla="*/ 68403 h 94094"/>
                <a:gd name="connsiteX1" fmla="*/ 57872 w 62452"/>
                <a:gd name="connsiteY1" fmla="*/ 68403 h 94094"/>
                <a:gd name="connsiteX2" fmla="*/ 54198 w 62452"/>
                <a:gd name="connsiteY2" fmla="*/ 81298 h 94094"/>
                <a:gd name="connsiteX3" fmla="*/ 40210 w 62452"/>
                <a:gd name="connsiteY3" fmla="*/ 82149 h 94094"/>
                <a:gd name="connsiteX4" fmla="*/ 14212 w 62452"/>
                <a:gd name="connsiteY4" fmla="*/ 82149 h 94094"/>
                <a:gd name="connsiteX5" fmla="*/ 42471 w 62452"/>
                <a:gd name="connsiteY5" fmla="*/ 58342 h 94094"/>
                <a:gd name="connsiteX6" fmla="*/ 62676 w 62452"/>
                <a:gd name="connsiteY6" fmla="*/ 27733 h 94094"/>
                <a:gd name="connsiteX7" fmla="*/ 29613 w 62452"/>
                <a:gd name="connsiteY7" fmla="*/ 99 h 94094"/>
                <a:gd name="connsiteX8" fmla="*/ 223 w 62452"/>
                <a:gd name="connsiteY8" fmla="*/ 25465 h 94094"/>
                <a:gd name="connsiteX9" fmla="*/ 7712 w 62452"/>
                <a:gd name="connsiteY9" fmla="*/ 33401 h 94094"/>
                <a:gd name="connsiteX10" fmla="*/ 15201 w 62452"/>
                <a:gd name="connsiteY10" fmla="*/ 25890 h 94094"/>
                <a:gd name="connsiteX11" fmla="*/ 6864 w 62452"/>
                <a:gd name="connsiteY11" fmla="*/ 18380 h 94094"/>
                <a:gd name="connsiteX12" fmla="*/ 27493 w 62452"/>
                <a:gd name="connsiteY12" fmla="*/ 5201 h 94094"/>
                <a:gd name="connsiteX13" fmla="*/ 48970 w 62452"/>
                <a:gd name="connsiteY13" fmla="*/ 27733 h 94094"/>
                <a:gd name="connsiteX14" fmla="*/ 35689 w 62452"/>
                <a:gd name="connsiteY14" fmla="*/ 54941 h 94094"/>
                <a:gd name="connsiteX15" fmla="*/ 1636 w 62452"/>
                <a:gd name="connsiteY15" fmla="*/ 88667 h 94094"/>
                <a:gd name="connsiteX16" fmla="*/ 223 w 62452"/>
                <a:gd name="connsiteY16" fmla="*/ 94194 h 94094"/>
                <a:gd name="connsiteX17" fmla="*/ 58437 w 62452"/>
                <a:gd name="connsiteY17" fmla="*/ 94194 h 94094"/>
                <a:gd name="connsiteX18" fmla="*/ 62676 w 62452"/>
                <a:gd name="connsiteY18" fmla="*/ 6840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676" y="68403"/>
                  </a:moveTo>
                  <a:lnTo>
                    <a:pt x="57872" y="68403"/>
                  </a:lnTo>
                  <a:cubicBezTo>
                    <a:pt x="57448" y="71520"/>
                    <a:pt x="56035" y="79881"/>
                    <a:pt x="54198" y="81298"/>
                  </a:cubicBezTo>
                  <a:cubicBezTo>
                    <a:pt x="53068" y="82149"/>
                    <a:pt x="42188" y="82149"/>
                    <a:pt x="40210" y="82149"/>
                  </a:cubicBezTo>
                  <a:lnTo>
                    <a:pt x="14212" y="82149"/>
                  </a:lnTo>
                  <a:cubicBezTo>
                    <a:pt x="29048" y="68970"/>
                    <a:pt x="33993" y="65002"/>
                    <a:pt x="42471" y="58342"/>
                  </a:cubicBezTo>
                  <a:cubicBezTo>
                    <a:pt x="52927" y="49981"/>
                    <a:pt x="62676" y="41195"/>
                    <a:pt x="62676" y="27733"/>
                  </a:cubicBezTo>
                  <a:cubicBezTo>
                    <a:pt x="62676" y="10586"/>
                    <a:pt x="47699" y="99"/>
                    <a:pt x="29613" y="99"/>
                  </a:cubicBezTo>
                  <a:cubicBezTo>
                    <a:pt x="12092" y="99"/>
                    <a:pt x="223" y="12428"/>
                    <a:pt x="223" y="25465"/>
                  </a:cubicBezTo>
                  <a:cubicBezTo>
                    <a:pt x="223" y="32692"/>
                    <a:pt x="6299" y="33401"/>
                    <a:pt x="7712" y="33401"/>
                  </a:cubicBezTo>
                  <a:cubicBezTo>
                    <a:pt x="11103" y="33401"/>
                    <a:pt x="15201" y="30992"/>
                    <a:pt x="15201" y="25890"/>
                  </a:cubicBezTo>
                  <a:cubicBezTo>
                    <a:pt x="15201" y="23340"/>
                    <a:pt x="14212" y="18380"/>
                    <a:pt x="6864" y="18380"/>
                  </a:cubicBezTo>
                  <a:cubicBezTo>
                    <a:pt x="11244" y="8318"/>
                    <a:pt x="20853" y="5201"/>
                    <a:pt x="27493" y="5201"/>
                  </a:cubicBezTo>
                  <a:cubicBezTo>
                    <a:pt x="41623" y="5201"/>
                    <a:pt x="48970" y="16254"/>
                    <a:pt x="48970" y="27733"/>
                  </a:cubicBezTo>
                  <a:cubicBezTo>
                    <a:pt x="48970" y="40061"/>
                    <a:pt x="40210" y="49839"/>
                    <a:pt x="35689" y="54941"/>
                  </a:cubicBezTo>
                  <a:lnTo>
                    <a:pt x="1636" y="88667"/>
                  </a:lnTo>
                  <a:cubicBezTo>
                    <a:pt x="223" y="89943"/>
                    <a:pt x="223" y="90226"/>
                    <a:pt x="223" y="94194"/>
                  </a:cubicBezTo>
                  <a:lnTo>
                    <a:pt x="58437" y="94194"/>
                  </a:lnTo>
                  <a:lnTo>
                    <a:pt x="62676" y="6840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形状 405">
              <a:extLst>
                <a:ext uri="{FF2B5EF4-FFF2-40B4-BE49-F238E27FC236}">
                  <a16:creationId xmlns:a16="http://schemas.microsoft.com/office/drawing/2014/main" id="{732D60B1-9944-6BC0-B4B8-188C6AFEDCF2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>
              <a:off x="5540908" y="5785117"/>
              <a:ext cx="81527" cy="127254"/>
            </a:xfrm>
            <a:custGeom>
              <a:avLst/>
              <a:gdLst>
                <a:gd name="connsiteX0" fmla="*/ 59850 w 81527"/>
                <a:gd name="connsiteY0" fmla="*/ 1948 h 127254"/>
                <a:gd name="connsiteX1" fmla="*/ 57448 w 81527"/>
                <a:gd name="connsiteY1" fmla="*/ 106 h 127254"/>
                <a:gd name="connsiteX2" fmla="*/ 54622 w 81527"/>
                <a:gd name="connsiteY2" fmla="*/ 3223 h 127254"/>
                <a:gd name="connsiteX3" fmla="*/ 46568 w 81527"/>
                <a:gd name="connsiteY3" fmla="*/ 35675 h 127254"/>
                <a:gd name="connsiteX4" fmla="*/ 223 w 81527"/>
                <a:gd name="connsiteY4" fmla="*/ 73794 h 127254"/>
                <a:gd name="connsiteX5" fmla="*/ 30460 w 81527"/>
                <a:gd name="connsiteY5" fmla="*/ 100010 h 127254"/>
                <a:gd name="connsiteX6" fmla="*/ 27210 w 81527"/>
                <a:gd name="connsiteY6" fmla="*/ 113331 h 127254"/>
                <a:gd name="connsiteX7" fmla="*/ 24243 w 81527"/>
                <a:gd name="connsiteY7" fmla="*/ 125660 h 127254"/>
                <a:gd name="connsiteX8" fmla="*/ 26504 w 81527"/>
                <a:gd name="connsiteY8" fmla="*/ 127360 h 127254"/>
                <a:gd name="connsiteX9" fmla="*/ 29471 w 81527"/>
                <a:gd name="connsiteY9" fmla="*/ 123959 h 127254"/>
                <a:gd name="connsiteX10" fmla="*/ 35406 w 81527"/>
                <a:gd name="connsiteY10" fmla="*/ 100152 h 127254"/>
                <a:gd name="connsiteX11" fmla="*/ 81751 w 81527"/>
                <a:gd name="connsiteY11" fmla="*/ 62032 h 127254"/>
                <a:gd name="connsiteX12" fmla="*/ 51513 w 81527"/>
                <a:gd name="connsiteY12" fmla="*/ 35816 h 127254"/>
                <a:gd name="connsiteX13" fmla="*/ 59850 w 81527"/>
                <a:gd name="connsiteY13" fmla="*/ 1948 h 127254"/>
                <a:gd name="connsiteX14" fmla="*/ 31449 w 81527"/>
                <a:gd name="connsiteY14" fmla="*/ 96043 h 127254"/>
                <a:gd name="connsiteX15" fmla="*/ 10538 w 81527"/>
                <a:gd name="connsiteY15" fmla="*/ 76203 h 127254"/>
                <a:gd name="connsiteX16" fmla="*/ 45438 w 81527"/>
                <a:gd name="connsiteY16" fmla="*/ 39784 h 127254"/>
                <a:gd name="connsiteX17" fmla="*/ 31449 w 81527"/>
                <a:gd name="connsiteY17" fmla="*/ 96043 h 127254"/>
                <a:gd name="connsiteX18" fmla="*/ 50383 w 81527"/>
                <a:gd name="connsiteY18" fmla="*/ 39784 h 127254"/>
                <a:gd name="connsiteX19" fmla="*/ 71436 w 81527"/>
                <a:gd name="connsiteY19" fmla="*/ 59623 h 127254"/>
                <a:gd name="connsiteX20" fmla="*/ 36395 w 81527"/>
                <a:gd name="connsiteY20" fmla="*/ 96043 h 127254"/>
                <a:gd name="connsiteX21" fmla="*/ 50383 w 81527"/>
                <a:gd name="connsiteY21" fmla="*/ 39784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527" h="127254">
                  <a:moveTo>
                    <a:pt x="59850" y="1948"/>
                  </a:moveTo>
                  <a:cubicBezTo>
                    <a:pt x="59850" y="106"/>
                    <a:pt x="58154" y="106"/>
                    <a:pt x="57448" y="106"/>
                  </a:cubicBezTo>
                  <a:cubicBezTo>
                    <a:pt x="55328" y="106"/>
                    <a:pt x="55187" y="814"/>
                    <a:pt x="54622" y="3223"/>
                  </a:cubicBezTo>
                  <a:lnTo>
                    <a:pt x="46568" y="35675"/>
                  </a:lnTo>
                  <a:cubicBezTo>
                    <a:pt x="21559" y="36808"/>
                    <a:pt x="223" y="54805"/>
                    <a:pt x="223" y="73794"/>
                  </a:cubicBezTo>
                  <a:cubicBezTo>
                    <a:pt x="223" y="89807"/>
                    <a:pt x="14776" y="99444"/>
                    <a:pt x="30460" y="100010"/>
                  </a:cubicBezTo>
                  <a:cubicBezTo>
                    <a:pt x="29330" y="104403"/>
                    <a:pt x="28341" y="108938"/>
                    <a:pt x="27210" y="113331"/>
                  </a:cubicBezTo>
                  <a:cubicBezTo>
                    <a:pt x="25515" y="119991"/>
                    <a:pt x="24243" y="125234"/>
                    <a:pt x="24243" y="125660"/>
                  </a:cubicBezTo>
                  <a:cubicBezTo>
                    <a:pt x="24243" y="127360"/>
                    <a:pt x="26080" y="127360"/>
                    <a:pt x="26504" y="127360"/>
                  </a:cubicBezTo>
                  <a:cubicBezTo>
                    <a:pt x="28623" y="127360"/>
                    <a:pt x="28765" y="126935"/>
                    <a:pt x="29471" y="123959"/>
                  </a:cubicBezTo>
                  <a:lnTo>
                    <a:pt x="35406" y="100152"/>
                  </a:lnTo>
                  <a:cubicBezTo>
                    <a:pt x="59567" y="99160"/>
                    <a:pt x="81751" y="81305"/>
                    <a:pt x="81751" y="62032"/>
                  </a:cubicBezTo>
                  <a:cubicBezTo>
                    <a:pt x="81751" y="47153"/>
                    <a:pt x="68751" y="36525"/>
                    <a:pt x="51513" y="35816"/>
                  </a:cubicBezTo>
                  <a:lnTo>
                    <a:pt x="59850" y="1948"/>
                  </a:lnTo>
                  <a:close/>
                  <a:moveTo>
                    <a:pt x="31449" y="96043"/>
                  </a:moveTo>
                  <a:cubicBezTo>
                    <a:pt x="20570" y="95476"/>
                    <a:pt x="10538" y="89524"/>
                    <a:pt x="10538" y="76203"/>
                  </a:cubicBezTo>
                  <a:cubicBezTo>
                    <a:pt x="10538" y="62032"/>
                    <a:pt x="21276" y="42052"/>
                    <a:pt x="45438" y="39784"/>
                  </a:cubicBezTo>
                  <a:lnTo>
                    <a:pt x="31449" y="96043"/>
                  </a:lnTo>
                  <a:close/>
                  <a:moveTo>
                    <a:pt x="50383" y="39784"/>
                  </a:moveTo>
                  <a:cubicBezTo>
                    <a:pt x="61263" y="40209"/>
                    <a:pt x="71436" y="46161"/>
                    <a:pt x="71436" y="59623"/>
                  </a:cubicBezTo>
                  <a:cubicBezTo>
                    <a:pt x="71436" y="75070"/>
                    <a:pt x="59285" y="94059"/>
                    <a:pt x="36395" y="96043"/>
                  </a:cubicBezTo>
                  <a:lnTo>
                    <a:pt x="50383" y="39784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形状 406">
              <a:extLst>
                <a:ext uri="{FF2B5EF4-FFF2-40B4-BE49-F238E27FC236}">
                  <a16:creationId xmlns:a16="http://schemas.microsoft.com/office/drawing/2014/main" id="{0D07B7C5-88D2-6395-DC22-7370EC6CCD3F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>
              <a:off x="5649268" y="5736651"/>
              <a:ext cx="99108" cy="91705"/>
            </a:xfrm>
            <a:custGeom>
              <a:avLst/>
              <a:gdLst>
                <a:gd name="connsiteX0" fmla="*/ 1036 w 99108"/>
                <a:gd name="connsiteY0" fmla="*/ 81687 h 91705"/>
                <a:gd name="connsiteX1" fmla="*/ 228 w 99108"/>
                <a:gd name="connsiteY1" fmla="*/ 86343 h 91705"/>
                <a:gd name="connsiteX2" fmla="*/ 6082 w 99108"/>
                <a:gd name="connsiteY2" fmla="*/ 91809 h 91705"/>
                <a:gd name="connsiteX3" fmla="*/ 14963 w 99108"/>
                <a:gd name="connsiteY3" fmla="*/ 80472 h 91705"/>
                <a:gd name="connsiteX4" fmla="*/ 24450 w 99108"/>
                <a:gd name="connsiteY4" fmla="*/ 43020 h 91705"/>
                <a:gd name="connsiteX5" fmla="*/ 58967 w 99108"/>
                <a:gd name="connsiteY5" fmla="*/ 60228 h 91705"/>
                <a:gd name="connsiteX6" fmla="*/ 58563 w 99108"/>
                <a:gd name="connsiteY6" fmla="*/ 64682 h 91705"/>
                <a:gd name="connsiteX7" fmla="*/ 57554 w 99108"/>
                <a:gd name="connsiteY7" fmla="*/ 71767 h 91705"/>
                <a:gd name="connsiteX8" fmla="*/ 76124 w 99108"/>
                <a:gd name="connsiteY8" fmla="*/ 91809 h 91705"/>
                <a:gd name="connsiteX9" fmla="*/ 91869 w 99108"/>
                <a:gd name="connsiteY9" fmla="*/ 81282 h 91705"/>
                <a:gd name="connsiteX10" fmla="*/ 99337 w 99108"/>
                <a:gd name="connsiteY10" fmla="*/ 60633 h 91705"/>
                <a:gd name="connsiteX11" fmla="*/ 96915 w 99108"/>
                <a:gd name="connsiteY11" fmla="*/ 58608 h 91705"/>
                <a:gd name="connsiteX12" fmla="*/ 94089 w 99108"/>
                <a:gd name="connsiteY12" fmla="*/ 62252 h 91705"/>
                <a:gd name="connsiteX13" fmla="*/ 76528 w 99108"/>
                <a:gd name="connsiteY13" fmla="*/ 87355 h 91705"/>
                <a:gd name="connsiteX14" fmla="*/ 70069 w 99108"/>
                <a:gd name="connsiteY14" fmla="*/ 77638 h 91705"/>
                <a:gd name="connsiteX15" fmla="*/ 71683 w 99108"/>
                <a:gd name="connsiteY15" fmla="*/ 66301 h 91705"/>
                <a:gd name="connsiteX16" fmla="*/ 72693 w 99108"/>
                <a:gd name="connsiteY16" fmla="*/ 59621 h 91705"/>
                <a:gd name="connsiteX17" fmla="*/ 33534 w 99108"/>
                <a:gd name="connsiteY17" fmla="*/ 38769 h 91705"/>
                <a:gd name="connsiteX18" fmla="*/ 52104 w 99108"/>
                <a:gd name="connsiteY18" fmla="*/ 25003 h 91705"/>
                <a:gd name="connsiteX19" fmla="*/ 75317 w 99108"/>
                <a:gd name="connsiteY19" fmla="*/ 8808 h 91705"/>
                <a:gd name="connsiteX20" fmla="*/ 74308 w 99108"/>
                <a:gd name="connsiteY20" fmla="*/ 13262 h 91705"/>
                <a:gd name="connsiteX21" fmla="*/ 81978 w 99108"/>
                <a:gd name="connsiteY21" fmla="*/ 20347 h 91705"/>
                <a:gd name="connsiteX22" fmla="*/ 92878 w 99108"/>
                <a:gd name="connsiteY22" fmla="*/ 9415 h 91705"/>
                <a:gd name="connsiteX23" fmla="*/ 84804 w 99108"/>
                <a:gd name="connsiteY23" fmla="*/ 2330 h 91705"/>
                <a:gd name="connsiteX24" fmla="*/ 51700 w 99108"/>
                <a:gd name="connsiteY24" fmla="*/ 19942 h 91705"/>
                <a:gd name="connsiteX25" fmla="*/ 25863 w 99108"/>
                <a:gd name="connsiteY25" fmla="*/ 37150 h 91705"/>
                <a:gd name="connsiteX26" fmla="*/ 29900 w 99108"/>
                <a:gd name="connsiteY26" fmla="*/ 21359 h 91705"/>
                <a:gd name="connsiteX27" fmla="*/ 33534 w 99108"/>
                <a:gd name="connsiteY27" fmla="*/ 5569 h 91705"/>
                <a:gd name="connsiteX28" fmla="*/ 27680 w 99108"/>
                <a:gd name="connsiteY28" fmla="*/ 103 h 91705"/>
                <a:gd name="connsiteX29" fmla="*/ 19606 w 99108"/>
                <a:gd name="connsiteY29" fmla="*/ 7391 h 91705"/>
                <a:gd name="connsiteX30" fmla="*/ 1036 w 99108"/>
                <a:gd name="connsiteY30" fmla="*/ 81687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108" h="91705">
                  <a:moveTo>
                    <a:pt x="1036" y="81687"/>
                  </a:moveTo>
                  <a:cubicBezTo>
                    <a:pt x="228" y="84521"/>
                    <a:pt x="228" y="84926"/>
                    <a:pt x="228" y="86343"/>
                  </a:cubicBezTo>
                  <a:cubicBezTo>
                    <a:pt x="228" y="89987"/>
                    <a:pt x="3054" y="91809"/>
                    <a:pt x="6082" y="91809"/>
                  </a:cubicBezTo>
                  <a:cubicBezTo>
                    <a:pt x="12138" y="91809"/>
                    <a:pt x="13349" y="86950"/>
                    <a:pt x="14963" y="80472"/>
                  </a:cubicBezTo>
                  <a:cubicBezTo>
                    <a:pt x="16982" y="73184"/>
                    <a:pt x="15771" y="77030"/>
                    <a:pt x="24450" y="43020"/>
                  </a:cubicBezTo>
                  <a:cubicBezTo>
                    <a:pt x="41406" y="43628"/>
                    <a:pt x="58967" y="47069"/>
                    <a:pt x="58967" y="60228"/>
                  </a:cubicBezTo>
                  <a:cubicBezTo>
                    <a:pt x="58967" y="61645"/>
                    <a:pt x="58967" y="62657"/>
                    <a:pt x="58563" y="64682"/>
                  </a:cubicBezTo>
                  <a:cubicBezTo>
                    <a:pt x="57756" y="67921"/>
                    <a:pt x="57554" y="70148"/>
                    <a:pt x="57554" y="71767"/>
                  </a:cubicBezTo>
                  <a:cubicBezTo>
                    <a:pt x="57554" y="83711"/>
                    <a:pt x="65628" y="91809"/>
                    <a:pt x="76124" y="91809"/>
                  </a:cubicBezTo>
                  <a:cubicBezTo>
                    <a:pt x="82583" y="91809"/>
                    <a:pt x="87832" y="88165"/>
                    <a:pt x="91869" y="81282"/>
                  </a:cubicBezTo>
                  <a:cubicBezTo>
                    <a:pt x="96915" y="72779"/>
                    <a:pt x="99337" y="61038"/>
                    <a:pt x="99337" y="60633"/>
                  </a:cubicBezTo>
                  <a:cubicBezTo>
                    <a:pt x="99337" y="58608"/>
                    <a:pt x="97520" y="58608"/>
                    <a:pt x="96915" y="58608"/>
                  </a:cubicBezTo>
                  <a:cubicBezTo>
                    <a:pt x="94896" y="58608"/>
                    <a:pt x="94694" y="59418"/>
                    <a:pt x="94089" y="62252"/>
                  </a:cubicBezTo>
                  <a:cubicBezTo>
                    <a:pt x="90254" y="76221"/>
                    <a:pt x="85611" y="87355"/>
                    <a:pt x="76528" y="87355"/>
                  </a:cubicBezTo>
                  <a:cubicBezTo>
                    <a:pt x="72289" y="87355"/>
                    <a:pt x="70069" y="84723"/>
                    <a:pt x="70069" y="77638"/>
                  </a:cubicBezTo>
                  <a:cubicBezTo>
                    <a:pt x="70069" y="74601"/>
                    <a:pt x="70876" y="69743"/>
                    <a:pt x="71683" y="66301"/>
                  </a:cubicBezTo>
                  <a:cubicBezTo>
                    <a:pt x="72087" y="64479"/>
                    <a:pt x="72693" y="61847"/>
                    <a:pt x="72693" y="59621"/>
                  </a:cubicBezTo>
                  <a:cubicBezTo>
                    <a:pt x="72693" y="40591"/>
                    <a:pt x="44837" y="39174"/>
                    <a:pt x="33534" y="38769"/>
                  </a:cubicBezTo>
                  <a:cubicBezTo>
                    <a:pt x="40195" y="35125"/>
                    <a:pt x="46654" y="29659"/>
                    <a:pt x="52104" y="25003"/>
                  </a:cubicBezTo>
                  <a:cubicBezTo>
                    <a:pt x="61389" y="17108"/>
                    <a:pt x="67243" y="12249"/>
                    <a:pt x="75317" y="8808"/>
                  </a:cubicBezTo>
                  <a:cubicBezTo>
                    <a:pt x="74913" y="9820"/>
                    <a:pt x="74308" y="12249"/>
                    <a:pt x="74308" y="13262"/>
                  </a:cubicBezTo>
                  <a:cubicBezTo>
                    <a:pt x="74308" y="15691"/>
                    <a:pt x="75720" y="20347"/>
                    <a:pt x="81978" y="20347"/>
                  </a:cubicBezTo>
                  <a:cubicBezTo>
                    <a:pt x="88437" y="20347"/>
                    <a:pt x="92878" y="14476"/>
                    <a:pt x="92878" y="9415"/>
                  </a:cubicBezTo>
                  <a:cubicBezTo>
                    <a:pt x="92878" y="7593"/>
                    <a:pt x="92070" y="2330"/>
                    <a:pt x="84804" y="2330"/>
                  </a:cubicBezTo>
                  <a:cubicBezTo>
                    <a:pt x="72491" y="2330"/>
                    <a:pt x="60582" y="12452"/>
                    <a:pt x="51700" y="19942"/>
                  </a:cubicBezTo>
                  <a:cubicBezTo>
                    <a:pt x="37974" y="31684"/>
                    <a:pt x="33130" y="34720"/>
                    <a:pt x="25863" y="37150"/>
                  </a:cubicBezTo>
                  <a:cubicBezTo>
                    <a:pt x="26469" y="34923"/>
                    <a:pt x="28891" y="24801"/>
                    <a:pt x="29900" y="21359"/>
                  </a:cubicBezTo>
                  <a:cubicBezTo>
                    <a:pt x="31111" y="16096"/>
                    <a:pt x="33534" y="6581"/>
                    <a:pt x="33534" y="5569"/>
                  </a:cubicBezTo>
                  <a:cubicBezTo>
                    <a:pt x="33534" y="2127"/>
                    <a:pt x="31111" y="103"/>
                    <a:pt x="27680" y="103"/>
                  </a:cubicBezTo>
                  <a:cubicBezTo>
                    <a:pt x="27074" y="103"/>
                    <a:pt x="21423" y="103"/>
                    <a:pt x="19606" y="7391"/>
                  </a:cubicBezTo>
                  <a:lnTo>
                    <a:pt x="1036" y="8168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形状 407">
              <a:extLst>
                <a:ext uri="{FF2B5EF4-FFF2-40B4-BE49-F238E27FC236}">
                  <a16:creationId xmlns:a16="http://schemas.microsoft.com/office/drawing/2014/main" id="{B4FBD923-BEDC-8B7D-3722-E4C5FE708D0C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>
              <a:off x="5767040" y="5686771"/>
              <a:ext cx="57365" cy="61076"/>
            </a:xfrm>
            <a:custGeom>
              <a:avLst/>
              <a:gdLst>
                <a:gd name="connsiteX0" fmla="*/ 33297 w 57365"/>
                <a:gd name="connsiteY0" fmla="*/ 30708 h 61076"/>
                <a:gd name="connsiteX1" fmla="*/ 53644 w 57365"/>
                <a:gd name="connsiteY1" fmla="*/ 21922 h 61076"/>
                <a:gd name="connsiteX2" fmla="*/ 57600 w 57365"/>
                <a:gd name="connsiteY2" fmla="*/ 17529 h 61076"/>
                <a:gd name="connsiteX3" fmla="*/ 53220 w 57365"/>
                <a:gd name="connsiteY3" fmla="*/ 12995 h 61076"/>
                <a:gd name="connsiteX4" fmla="*/ 50253 w 57365"/>
                <a:gd name="connsiteY4" fmla="*/ 14270 h 61076"/>
                <a:gd name="connsiteX5" fmla="*/ 31036 w 57365"/>
                <a:gd name="connsiteY5" fmla="*/ 27166 h 61076"/>
                <a:gd name="connsiteX6" fmla="*/ 33156 w 57365"/>
                <a:gd name="connsiteY6" fmla="*/ 6193 h 61076"/>
                <a:gd name="connsiteX7" fmla="*/ 28917 w 57365"/>
                <a:gd name="connsiteY7" fmla="*/ 99 h 61076"/>
                <a:gd name="connsiteX8" fmla="*/ 24537 w 57365"/>
                <a:gd name="connsiteY8" fmla="*/ 4351 h 61076"/>
                <a:gd name="connsiteX9" fmla="*/ 25243 w 57365"/>
                <a:gd name="connsiteY9" fmla="*/ 11294 h 61076"/>
                <a:gd name="connsiteX10" fmla="*/ 26798 w 57365"/>
                <a:gd name="connsiteY10" fmla="*/ 27166 h 61076"/>
                <a:gd name="connsiteX11" fmla="*/ 7723 w 57365"/>
                <a:gd name="connsiteY11" fmla="*/ 14270 h 61076"/>
                <a:gd name="connsiteX12" fmla="*/ 4614 w 57365"/>
                <a:gd name="connsiteY12" fmla="*/ 12995 h 61076"/>
                <a:gd name="connsiteX13" fmla="*/ 234 w 57365"/>
                <a:gd name="connsiteY13" fmla="*/ 17529 h 61076"/>
                <a:gd name="connsiteX14" fmla="*/ 3201 w 57365"/>
                <a:gd name="connsiteY14" fmla="*/ 21639 h 61076"/>
                <a:gd name="connsiteX15" fmla="*/ 24537 w 57365"/>
                <a:gd name="connsiteY15" fmla="*/ 30567 h 61076"/>
                <a:gd name="connsiteX16" fmla="*/ 4190 w 57365"/>
                <a:gd name="connsiteY16" fmla="*/ 39353 h 61076"/>
                <a:gd name="connsiteX17" fmla="*/ 234 w 57365"/>
                <a:gd name="connsiteY17" fmla="*/ 43746 h 61076"/>
                <a:gd name="connsiteX18" fmla="*/ 4614 w 57365"/>
                <a:gd name="connsiteY18" fmla="*/ 48280 h 61076"/>
                <a:gd name="connsiteX19" fmla="*/ 7581 w 57365"/>
                <a:gd name="connsiteY19" fmla="*/ 47005 h 61076"/>
                <a:gd name="connsiteX20" fmla="*/ 26798 w 57365"/>
                <a:gd name="connsiteY20" fmla="*/ 34109 h 61076"/>
                <a:gd name="connsiteX21" fmla="*/ 24537 w 57365"/>
                <a:gd name="connsiteY21" fmla="*/ 56924 h 61076"/>
                <a:gd name="connsiteX22" fmla="*/ 28917 w 57365"/>
                <a:gd name="connsiteY22" fmla="*/ 61176 h 61076"/>
                <a:gd name="connsiteX23" fmla="*/ 33297 w 57365"/>
                <a:gd name="connsiteY23" fmla="*/ 56924 h 61076"/>
                <a:gd name="connsiteX24" fmla="*/ 32591 w 57365"/>
                <a:gd name="connsiteY24" fmla="*/ 49981 h 61076"/>
                <a:gd name="connsiteX25" fmla="*/ 31036 w 57365"/>
                <a:gd name="connsiteY25" fmla="*/ 34109 h 61076"/>
                <a:gd name="connsiteX26" fmla="*/ 47992 w 57365"/>
                <a:gd name="connsiteY26" fmla="*/ 45446 h 61076"/>
                <a:gd name="connsiteX27" fmla="*/ 53220 w 57365"/>
                <a:gd name="connsiteY27" fmla="*/ 48280 h 61076"/>
                <a:gd name="connsiteX28" fmla="*/ 57600 w 57365"/>
                <a:gd name="connsiteY28" fmla="*/ 43746 h 61076"/>
                <a:gd name="connsiteX29" fmla="*/ 54633 w 57365"/>
                <a:gd name="connsiteY29" fmla="*/ 39636 h 61076"/>
                <a:gd name="connsiteX30" fmla="*/ 33297 w 57365"/>
                <a:gd name="connsiteY30" fmla="*/ 30708 h 6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7365" h="61076">
                  <a:moveTo>
                    <a:pt x="33297" y="30708"/>
                  </a:moveTo>
                  <a:cubicBezTo>
                    <a:pt x="44883" y="25607"/>
                    <a:pt x="50111" y="23623"/>
                    <a:pt x="53644" y="21922"/>
                  </a:cubicBezTo>
                  <a:cubicBezTo>
                    <a:pt x="56328" y="20789"/>
                    <a:pt x="57600" y="20222"/>
                    <a:pt x="57600" y="17529"/>
                  </a:cubicBezTo>
                  <a:cubicBezTo>
                    <a:pt x="57600" y="15120"/>
                    <a:pt x="55763" y="12995"/>
                    <a:pt x="53220" y="12995"/>
                  </a:cubicBezTo>
                  <a:cubicBezTo>
                    <a:pt x="52231" y="12995"/>
                    <a:pt x="51948" y="12995"/>
                    <a:pt x="50253" y="14270"/>
                  </a:cubicBezTo>
                  <a:lnTo>
                    <a:pt x="31036" y="27166"/>
                  </a:lnTo>
                  <a:lnTo>
                    <a:pt x="33156" y="6193"/>
                  </a:lnTo>
                  <a:cubicBezTo>
                    <a:pt x="33439" y="3642"/>
                    <a:pt x="33156" y="99"/>
                    <a:pt x="28917" y="99"/>
                  </a:cubicBezTo>
                  <a:cubicBezTo>
                    <a:pt x="27222" y="99"/>
                    <a:pt x="24537" y="1233"/>
                    <a:pt x="24537" y="4351"/>
                  </a:cubicBezTo>
                  <a:cubicBezTo>
                    <a:pt x="24537" y="5626"/>
                    <a:pt x="25102" y="9877"/>
                    <a:pt x="25243" y="11294"/>
                  </a:cubicBezTo>
                  <a:cubicBezTo>
                    <a:pt x="25526" y="13703"/>
                    <a:pt x="26515" y="23906"/>
                    <a:pt x="26798" y="27166"/>
                  </a:cubicBezTo>
                  <a:lnTo>
                    <a:pt x="7723" y="14270"/>
                  </a:lnTo>
                  <a:cubicBezTo>
                    <a:pt x="6310" y="13420"/>
                    <a:pt x="5886" y="12995"/>
                    <a:pt x="4614" y="12995"/>
                  </a:cubicBezTo>
                  <a:cubicBezTo>
                    <a:pt x="2071" y="12995"/>
                    <a:pt x="234" y="15120"/>
                    <a:pt x="234" y="17529"/>
                  </a:cubicBezTo>
                  <a:cubicBezTo>
                    <a:pt x="234" y="20364"/>
                    <a:pt x="1930" y="21072"/>
                    <a:pt x="3201" y="21639"/>
                  </a:cubicBezTo>
                  <a:lnTo>
                    <a:pt x="24537" y="30567"/>
                  </a:lnTo>
                  <a:cubicBezTo>
                    <a:pt x="12951" y="35668"/>
                    <a:pt x="7723" y="37652"/>
                    <a:pt x="4190" y="39353"/>
                  </a:cubicBezTo>
                  <a:cubicBezTo>
                    <a:pt x="1506" y="40486"/>
                    <a:pt x="234" y="41053"/>
                    <a:pt x="234" y="43746"/>
                  </a:cubicBezTo>
                  <a:cubicBezTo>
                    <a:pt x="234" y="46155"/>
                    <a:pt x="2071" y="48280"/>
                    <a:pt x="4614" y="48280"/>
                  </a:cubicBezTo>
                  <a:cubicBezTo>
                    <a:pt x="5603" y="48280"/>
                    <a:pt x="5886" y="48280"/>
                    <a:pt x="7581" y="47005"/>
                  </a:cubicBezTo>
                  <a:lnTo>
                    <a:pt x="26798" y="34109"/>
                  </a:lnTo>
                  <a:lnTo>
                    <a:pt x="24537" y="56924"/>
                  </a:lnTo>
                  <a:cubicBezTo>
                    <a:pt x="24537" y="60042"/>
                    <a:pt x="27222" y="61176"/>
                    <a:pt x="28917" y="61176"/>
                  </a:cubicBezTo>
                  <a:cubicBezTo>
                    <a:pt x="30613" y="61176"/>
                    <a:pt x="33297" y="60042"/>
                    <a:pt x="33297" y="56924"/>
                  </a:cubicBezTo>
                  <a:cubicBezTo>
                    <a:pt x="33297" y="55649"/>
                    <a:pt x="32732" y="51398"/>
                    <a:pt x="32591" y="49981"/>
                  </a:cubicBezTo>
                  <a:cubicBezTo>
                    <a:pt x="32308" y="47572"/>
                    <a:pt x="31319" y="37369"/>
                    <a:pt x="31036" y="34109"/>
                  </a:cubicBezTo>
                  <a:lnTo>
                    <a:pt x="47992" y="45446"/>
                  </a:lnTo>
                  <a:cubicBezTo>
                    <a:pt x="51666" y="48280"/>
                    <a:pt x="51948" y="48280"/>
                    <a:pt x="53220" y="48280"/>
                  </a:cubicBezTo>
                  <a:cubicBezTo>
                    <a:pt x="55763" y="48280"/>
                    <a:pt x="57600" y="46155"/>
                    <a:pt x="57600" y="43746"/>
                  </a:cubicBezTo>
                  <a:cubicBezTo>
                    <a:pt x="57600" y="40911"/>
                    <a:pt x="55905" y="40203"/>
                    <a:pt x="54633" y="39636"/>
                  </a:cubicBezTo>
                  <a:lnTo>
                    <a:pt x="33297" y="30708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形状 408">
              <a:extLst>
                <a:ext uri="{FF2B5EF4-FFF2-40B4-BE49-F238E27FC236}">
                  <a16:creationId xmlns:a16="http://schemas.microsoft.com/office/drawing/2014/main" id="{93DA94E1-79AF-6E6B-CECE-E8A44AF06BB8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>
              <a:off x="5763366" y="5782283"/>
              <a:ext cx="62452" cy="94094"/>
            </a:xfrm>
            <a:custGeom>
              <a:avLst/>
              <a:gdLst>
                <a:gd name="connsiteX0" fmla="*/ 62687 w 62452"/>
                <a:gd name="connsiteY0" fmla="*/ 68409 h 94094"/>
                <a:gd name="connsiteX1" fmla="*/ 57883 w 62452"/>
                <a:gd name="connsiteY1" fmla="*/ 68409 h 94094"/>
                <a:gd name="connsiteX2" fmla="*/ 54209 w 62452"/>
                <a:gd name="connsiteY2" fmla="*/ 81304 h 94094"/>
                <a:gd name="connsiteX3" fmla="*/ 40221 w 62452"/>
                <a:gd name="connsiteY3" fmla="*/ 82155 h 94094"/>
                <a:gd name="connsiteX4" fmla="*/ 14222 w 62452"/>
                <a:gd name="connsiteY4" fmla="*/ 82155 h 94094"/>
                <a:gd name="connsiteX5" fmla="*/ 42481 w 62452"/>
                <a:gd name="connsiteY5" fmla="*/ 58348 h 94094"/>
                <a:gd name="connsiteX6" fmla="*/ 62687 w 62452"/>
                <a:gd name="connsiteY6" fmla="*/ 27739 h 94094"/>
                <a:gd name="connsiteX7" fmla="*/ 29624 w 62452"/>
                <a:gd name="connsiteY7" fmla="*/ 105 h 94094"/>
                <a:gd name="connsiteX8" fmla="*/ 234 w 62452"/>
                <a:gd name="connsiteY8" fmla="*/ 25471 h 94094"/>
                <a:gd name="connsiteX9" fmla="*/ 7723 w 62452"/>
                <a:gd name="connsiteY9" fmla="*/ 33407 h 94094"/>
                <a:gd name="connsiteX10" fmla="*/ 15211 w 62452"/>
                <a:gd name="connsiteY10" fmla="*/ 25896 h 94094"/>
                <a:gd name="connsiteX11" fmla="*/ 6875 w 62452"/>
                <a:gd name="connsiteY11" fmla="*/ 18386 h 94094"/>
                <a:gd name="connsiteX12" fmla="*/ 27504 w 62452"/>
                <a:gd name="connsiteY12" fmla="*/ 5207 h 94094"/>
                <a:gd name="connsiteX13" fmla="*/ 48981 w 62452"/>
                <a:gd name="connsiteY13" fmla="*/ 27739 h 94094"/>
                <a:gd name="connsiteX14" fmla="*/ 35699 w 62452"/>
                <a:gd name="connsiteY14" fmla="*/ 54947 h 94094"/>
                <a:gd name="connsiteX15" fmla="*/ 1647 w 62452"/>
                <a:gd name="connsiteY15" fmla="*/ 88673 h 94094"/>
                <a:gd name="connsiteX16" fmla="*/ 234 w 62452"/>
                <a:gd name="connsiteY16" fmla="*/ 94200 h 94094"/>
                <a:gd name="connsiteX17" fmla="*/ 58448 w 62452"/>
                <a:gd name="connsiteY17" fmla="*/ 94200 h 94094"/>
                <a:gd name="connsiteX18" fmla="*/ 62687 w 62452"/>
                <a:gd name="connsiteY18" fmla="*/ 68409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687" y="68409"/>
                  </a:moveTo>
                  <a:lnTo>
                    <a:pt x="57883" y="68409"/>
                  </a:lnTo>
                  <a:cubicBezTo>
                    <a:pt x="57459" y="71527"/>
                    <a:pt x="56046" y="79887"/>
                    <a:pt x="54209" y="81304"/>
                  </a:cubicBezTo>
                  <a:cubicBezTo>
                    <a:pt x="53079" y="82155"/>
                    <a:pt x="42199" y="82155"/>
                    <a:pt x="40221" y="82155"/>
                  </a:cubicBezTo>
                  <a:lnTo>
                    <a:pt x="14222" y="82155"/>
                  </a:lnTo>
                  <a:cubicBezTo>
                    <a:pt x="29058" y="68976"/>
                    <a:pt x="34004" y="65008"/>
                    <a:pt x="42481" y="58348"/>
                  </a:cubicBezTo>
                  <a:cubicBezTo>
                    <a:pt x="52937" y="49987"/>
                    <a:pt x="62687" y="41201"/>
                    <a:pt x="62687" y="27739"/>
                  </a:cubicBezTo>
                  <a:cubicBezTo>
                    <a:pt x="62687" y="10592"/>
                    <a:pt x="47709" y="105"/>
                    <a:pt x="29624" y="105"/>
                  </a:cubicBezTo>
                  <a:cubicBezTo>
                    <a:pt x="12103" y="105"/>
                    <a:pt x="234" y="12434"/>
                    <a:pt x="234" y="25471"/>
                  </a:cubicBezTo>
                  <a:cubicBezTo>
                    <a:pt x="234" y="32698"/>
                    <a:pt x="6310" y="33407"/>
                    <a:pt x="7723" y="33407"/>
                  </a:cubicBezTo>
                  <a:cubicBezTo>
                    <a:pt x="11114" y="33407"/>
                    <a:pt x="15211" y="30998"/>
                    <a:pt x="15211" y="25896"/>
                  </a:cubicBezTo>
                  <a:cubicBezTo>
                    <a:pt x="15211" y="23346"/>
                    <a:pt x="14222" y="18386"/>
                    <a:pt x="6875" y="18386"/>
                  </a:cubicBezTo>
                  <a:cubicBezTo>
                    <a:pt x="11255" y="8325"/>
                    <a:pt x="20863" y="5207"/>
                    <a:pt x="27504" y="5207"/>
                  </a:cubicBezTo>
                  <a:cubicBezTo>
                    <a:pt x="41634" y="5207"/>
                    <a:pt x="48981" y="16260"/>
                    <a:pt x="48981" y="27739"/>
                  </a:cubicBezTo>
                  <a:cubicBezTo>
                    <a:pt x="48981" y="40067"/>
                    <a:pt x="40221" y="49845"/>
                    <a:pt x="35699" y="54947"/>
                  </a:cubicBezTo>
                  <a:lnTo>
                    <a:pt x="1647" y="88673"/>
                  </a:lnTo>
                  <a:cubicBezTo>
                    <a:pt x="234" y="89949"/>
                    <a:pt x="234" y="90232"/>
                    <a:pt x="234" y="94200"/>
                  </a:cubicBezTo>
                  <a:lnTo>
                    <a:pt x="58448" y="94200"/>
                  </a:lnTo>
                  <a:lnTo>
                    <a:pt x="62687" y="6840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形状 409">
              <a:extLst>
                <a:ext uri="{FF2B5EF4-FFF2-40B4-BE49-F238E27FC236}">
                  <a16:creationId xmlns:a16="http://schemas.microsoft.com/office/drawing/2014/main" id="{FA9E9785-68C7-0FD1-641B-99E04D732ED8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>
              <a:off x="5850326" y="5782283"/>
              <a:ext cx="51431" cy="94094"/>
            </a:xfrm>
            <a:custGeom>
              <a:avLst/>
              <a:gdLst>
                <a:gd name="connsiteX0" fmla="*/ 32171 w 51431"/>
                <a:gd name="connsiteY0" fmla="*/ 4073 h 94094"/>
                <a:gd name="connsiteX1" fmla="*/ 27932 w 51431"/>
                <a:gd name="connsiteY1" fmla="*/ 105 h 94094"/>
                <a:gd name="connsiteX2" fmla="*/ 238 w 51431"/>
                <a:gd name="connsiteY2" fmla="*/ 9175 h 94094"/>
                <a:gd name="connsiteX3" fmla="*/ 238 w 51431"/>
                <a:gd name="connsiteY3" fmla="*/ 14276 h 94094"/>
                <a:gd name="connsiteX4" fmla="*/ 20726 w 51431"/>
                <a:gd name="connsiteY4" fmla="*/ 10308 h 94094"/>
                <a:gd name="connsiteX5" fmla="*/ 20726 w 51431"/>
                <a:gd name="connsiteY5" fmla="*/ 82580 h 94094"/>
                <a:gd name="connsiteX6" fmla="*/ 6596 w 51431"/>
                <a:gd name="connsiteY6" fmla="*/ 89098 h 94094"/>
                <a:gd name="connsiteX7" fmla="*/ 1227 w 51431"/>
                <a:gd name="connsiteY7" fmla="*/ 89098 h 94094"/>
                <a:gd name="connsiteX8" fmla="*/ 1227 w 51431"/>
                <a:gd name="connsiteY8" fmla="*/ 94200 h 94094"/>
                <a:gd name="connsiteX9" fmla="*/ 26378 w 51431"/>
                <a:gd name="connsiteY9" fmla="*/ 93633 h 94094"/>
                <a:gd name="connsiteX10" fmla="*/ 51670 w 51431"/>
                <a:gd name="connsiteY10" fmla="*/ 94200 h 94094"/>
                <a:gd name="connsiteX11" fmla="*/ 51670 w 51431"/>
                <a:gd name="connsiteY11" fmla="*/ 89098 h 94094"/>
                <a:gd name="connsiteX12" fmla="*/ 46300 w 51431"/>
                <a:gd name="connsiteY12" fmla="*/ 89098 h 94094"/>
                <a:gd name="connsiteX13" fmla="*/ 32171 w 51431"/>
                <a:gd name="connsiteY13" fmla="*/ 82580 h 94094"/>
                <a:gd name="connsiteX14" fmla="*/ 32171 w 51431"/>
                <a:gd name="connsiteY14" fmla="*/ 407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1" h="94094">
                  <a:moveTo>
                    <a:pt x="32171" y="4073"/>
                  </a:moveTo>
                  <a:cubicBezTo>
                    <a:pt x="32171" y="247"/>
                    <a:pt x="31888" y="105"/>
                    <a:pt x="27932" y="105"/>
                  </a:cubicBezTo>
                  <a:cubicBezTo>
                    <a:pt x="18889" y="9033"/>
                    <a:pt x="6031" y="9175"/>
                    <a:pt x="238" y="9175"/>
                  </a:cubicBezTo>
                  <a:lnTo>
                    <a:pt x="238" y="14276"/>
                  </a:lnTo>
                  <a:cubicBezTo>
                    <a:pt x="3629" y="14276"/>
                    <a:pt x="12955" y="14276"/>
                    <a:pt x="20726" y="10308"/>
                  </a:cubicBezTo>
                  <a:lnTo>
                    <a:pt x="20726" y="82580"/>
                  </a:lnTo>
                  <a:cubicBezTo>
                    <a:pt x="20726" y="87256"/>
                    <a:pt x="20726" y="89098"/>
                    <a:pt x="6596" y="89098"/>
                  </a:cubicBezTo>
                  <a:lnTo>
                    <a:pt x="1227" y="89098"/>
                  </a:lnTo>
                  <a:lnTo>
                    <a:pt x="1227" y="94200"/>
                  </a:lnTo>
                  <a:cubicBezTo>
                    <a:pt x="3770" y="94058"/>
                    <a:pt x="21150" y="93633"/>
                    <a:pt x="26378" y="93633"/>
                  </a:cubicBezTo>
                  <a:cubicBezTo>
                    <a:pt x="30758" y="93633"/>
                    <a:pt x="48561" y="94058"/>
                    <a:pt x="51670" y="94200"/>
                  </a:cubicBezTo>
                  <a:lnTo>
                    <a:pt x="51670" y="89098"/>
                  </a:lnTo>
                  <a:lnTo>
                    <a:pt x="46300" y="89098"/>
                  </a:lnTo>
                  <a:cubicBezTo>
                    <a:pt x="32171" y="89098"/>
                    <a:pt x="32171" y="87256"/>
                    <a:pt x="32171" y="82580"/>
                  </a:cubicBezTo>
                  <a:lnTo>
                    <a:pt x="32171" y="407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形状 410">
              <a:extLst>
                <a:ext uri="{FF2B5EF4-FFF2-40B4-BE49-F238E27FC236}">
                  <a16:creationId xmlns:a16="http://schemas.microsoft.com/office/drawing/2014/main" id="{395D97F9-F017-9967-4AAB-80BC96E50DD0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>
              <a:off x="5924287" y="5782283"/>
              <a:ext cx="62452" cy="94094"/>
            </a:xfrm>
            <a:custGeom>
              <a:avLst/>
              <a:gdLst>
                <a:gd name="connsiteX0" fmla="*/ 62695 w 62452"/>
                <a:gd name="connsiteY0" fmla="*/ 68409 h 94094"/>
                <a:gd name="connsiteX1" fmla="*/ 57891 w 62452"/>
                <a:gd name="connsiteY1" fmla="*/ 68409 h 94094"/>
                <a:gd name="connsiteX2" fmla="*/ 54217 w 62452"/>
                <a:gd name="connsiteY2" fmla="*/ 81304 h 94094"/>
                <a:gd name="connsiteX3" fmla="*/ 40229 w 62452"/>
                <a:gd name="connsiteY3" fmla="*/ 82155 h 94094"/>
                <a:gd name="connsiteX4" fmla="*/ 14230 w 62452"/>
                <a:gd name="connsiteY4" fmla="*/ 82155 h 94094"/>
                <a:gd name="connsiteX5" fmla="*/ 42489 w 62452"/>
                <a:gd name="connsiteY5" fmla="*/ 58348 h 94094"/>
                <a:gd name="connsiteX6" fmla="*/ 62695 w 62452"/>
                <a:gd name="connsiteY6" fmla="*/ 27739 h 94094"/>
                <a:gd name="connsiteX7" fmla="*/ 29631 w 62452"/>
                <a:gd name="connsiteY7" fmla="*/ 105 h 94094"/>
                <a:gd name="connsiteX8" fmla="*/ 242 w 62452"/>
                <a:gd name="connsiteY8" fmla="*/ 25471 h 94094"/>
                <a:gd name="connsiteX9" fmla="*/ 7731 w 62452"/>
                <a:gd name="connsiteY9" fmla="*/ 33407 h 94094"/>
                <a:gd name="connsiteX10" fmla="*/ 15219 w 62452"/>
                <a:gd name="connsiteY10" fmla="*/ 25896 h 94094"/>
                <a:gd name="connsiteX11" fmla="*/ 6883 w 62452"/>
                <a:gd name="connsiteY11" fmla="*/ 18386 h 94094"/>
                <a:gd name="connsiteX12" fmla="*/ 27512 w 62452"/>
                <a:gd name="connsiteY12" fmla="*/ 5207 h 94094"/>
                <a:gd name="connsiteX13" fmla="*/ 48989 w 62452"/>
                <a:gd name="connsiteY13" fmla="*/ 27739 h 94094"/>
                <a:gd name="connsiteX14" fmla="*/ 35707 w 62452"/>
                <a:gd name="connsiteY14" fmla="*/ 54947 h 94094"/>
                <a:gd name="connsiteX15" fmla="*/ 1655 w 62452"/>
                <a:gd name="connsiteY15" fmla="*/ 88673 h 94094"/>
                <a:gd name="connsiteX16" fmla="*/ 242 w 62452"/>
                <a:gd name="connsiteY16" fmla="*/ 94200 h 94094"/>
                <a:gd name="connsiteX17" fmla="*/ 58456 w 62452"/>
                <a:gd name="connsiteY17" fmla="*/ 94200 h 94094"/>
                <a:gd name="connsiteX18" fmla="*/ 62695 w 62452"/>
                <a:gd name="connsiteY18" fmla="*/ 68409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695" y="68409"/>
                  </a:moveTo>
                  <a:lnTo>
                    <a:pt x="57891" y="68409"/>
                  </a:lnTo>
                  <a:cubicBezTo>
                    <a:pt x="57467" y="71527"/>
                    <a:pt x="56054" y="79887"/>
                    <a:pt x="54217" y="81304"/>
                  </a:cubicBezTo>
                  <a:cubicBezTo>
                    <a:pt x="53087" y="82155"/>
                    <a:pt x="42207" y="82155"/>
                    <a:pt x="40229" y="82155"/>
                  </a:cubicBezTo>
                  <a:lnTo>
                    <a:pt x="14230" y="82155"/>
                  </a:lnTo>
                  <a:cubicBezTo>
                    <a:pt x="29066" y="68976"/>
                    <a:pt x="34012" y="65008"/>
                    <a:pt x="42489" y="58348"/>
                  </a:cubicBezTo>
                  <a:cubicBezTo>
                    <a:pt x="52945" y="49987"/>
                    <a:pt x="62695" y="41201"/>
                    <a:pt x="62695" y="27739"/>
                  </a:cubicBezTo>
                  <a:cubicBezTo>
                    <a:pt x="62695" y="10592"/>
                    <a:pt x="47717" y="105"/>
                    <a:pt x="29631" y="105"/>
                  </a:cubicBezTo>
                  <a:cubicBezTo>
                    <a:pt x="12111" y="105"/>
                    <a:pt x="242" y="12434"/>
                    <a:pt x="242" y="25471"/>
                  </a:cubicBezTo>
                  <a:cubicBezTo>
                    <a:pt x="242" y="32698"/>
                    <a:pt x="6318" y="33407"/>
                    <a:pt x="7731" y="33407"/>
                  </a:cubicBezTo>
                  <a:cubicBezTo>
                    <a:pt x="11122" y="33407"/>
                    <a:pt x="15219" y="30998"/>
                    <a:pt x="15219" y="25896"/>
                  </a:cubicBezTo>
                  <a:cubicBezTo>
                    <a:pt x="15219" y="23346"/>
                    <a:pt x="14230" y="18386"/>
                    <a:pt x="6883" y="18386"/>
                  </a:cubicBezTo>
                  <a:cubicBezTo>
                    <a:pt x="11263" y="8325"/>
                    <a:pt x="20871" y="5207"/>
                    <a:pt x="27512" y="5207"/>
                  </a:cubicBezTo>
                  <a:cubicBezTo>
                    <a:pt x="41642" y="5207"/>
                    <a:pt x="48989" y="16260"/>
                    <a:pt x="48989" y="27739"/>
                  </a:cubicBezTo>
                  <a:cubicBezTo>
                    <a:pt x="48989" y="40067"/>
                    <a:pt x="40229" y="49845"/>
                    <a:pt x="35707" y="54947"/>
                  </a:cubicBezTo>
                  <a:lnTo>
                    <a:pt x="1655" y="88673"/>
                  </a:lnTo>
                  <a:cubicBezTo>
                    <a:pt x="242" y="89949"/>
                    <a:pt x="242" y="90232"/>
                    <a:pt x="242" y="94200"/>
                  </a:cubicBezTo>
                  <a:lnTo>
                    <a:pt x="58456" y="94200"/>
                  </a:lnTo>
                  <a:lnTo>
                    <a:pt x="62695" y="6840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形状 411">
              <a:extLst>
                <a:ext uri="{FF2B5EF4-FFF2-40B4-BE49-F238E27FC236}">
                  <a16:creationId xmlns:a16="http://schemas.microsoft.com/office/drawing/2014/main" id="{D17078FC-E5AB-C20D-5363-5635CA97A858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>
              <a:off x="6218781" y="5687863"/>
              <a:ext cx="202254" cy="138267"/>
            </a:xfrm>
            <a:custGeom>
              <a:avLst/>
              <a:gdLst>
                <a:gd name="connsiteX0" fmla="*/ 178693 w 202254"/>
                <a:gd name="connsiteY0" fmla="*/ 15691 h 138267"/>
                <a:gd name="connsiteX1" fmla="*/ 196052 w 202254"/>
                <a:gd name="connsiteY1" fmla="*/ 6379 h 138267"/>
                <a:gd name="connsiteX2" fmla="*/ 202511 w 202254"/>
                <a:gd name="connsiteY2" fmla="*/ 2330 h 138267"/>
                <a:gd name="connsiteX3" fmla="*/ 197061 w 202254"/>
                <a:gd name="connsiteY3" fmla="*/ 103 h 138267"/>
                <a:gd name="connsiteX4" fmla="*/ 170417 w 202254"/>
                <a:gd name="connsiteY4" fmla="*/ 103 h 138267"/>
                <a:gd name="connsiteX5" fmla="*/ 162545 w 202254"/>
                <a:gd name="connsiteY5" fmla="*/ 3949 h 138267"/>
                <a:gd name="connsiteX6" fmla="*/ 88869 w 202254"/>
                <a:gd name="connsiteY6" fmla="*/ 119341 h 138267"/>
                <a:gd name="connsiteX7" fmla="*/ 73125 w 202254"/>
                <a:gd name="connsiteY7" fmla="*/ 4759 h 138267"/>
                <a:gd name="connsiteX8" fmla="*/ 66867 w 202254"/>
                <a:gd name="connsiteY8" fmla="*/ 103 h 138267"/>
                <a:gd name="connsiteX9" fmla="*/ 39214 w 202254"/>
                <a:gd name="connsiteY9" fmla="*/ 103 h 138267"/>
                <a:gd name="connsiteX10" fmla="*/ 33158 w 202254"/>
                <a:gd name="connsiteY10" fmla="*/ 3949 h 138267"/>
                <a:gd name="connsiteX11" fmla="*/ 39012 w 202254"/>
                <a:gd name="connsiteY11" fmla="*/ 6379 h 138267"/>
                <a:gd name="connsiteX12" fmla="*/ 47691 w 202254"/>
                <a:gd name="connsiteY12" fmla="*/ 6783 h 138267"/>
                <a:gd name="connsiteX13" fmla="*/ 52132 w 202254"/>
                <a:gd name="connsiteY13" fmla="*/ 10023 h 138267"/>
                <a:gd name="connsiteX14" fmla="*/ 51325 w 202254"/>
                <a:gd name="connsiteY14" fmla="*/ 13869 h 138267"/>
                <a:gd name="connsiteX15" fmla="*/ 25690 w 202254"/>
                <a:gd name="connsiteY15" fmla="*/ 116911 h 138267"/>
                <a:gd name="connsiteX16" fmla="*/ 3890 w 202254"/>
                <a:gd name="connsiteY16" fmla="*/ 132094 h 138267"/>
                <a:gd name="connsiteX17" fmla="*/ 257 w 202254"/>
                <a:gd name="connsiteY17" fmla="*/ 135941 h 138267"/>
                <a:gd name="connsiteX18" fmla="*/ 3082 w 202254"/>
                <a:gd name="connsiteY18" fmla="*/ 138370 h 138267"/>
                <a:gd name="connsiteX19" fmla="*/ 23268 w 202254"/>
                <a:gd name="connsiteY19" fmla="*/ 137763 h 138267"/>
                <a:gd name="connsiteX20" fmla="*/ 44058 w 202254"/>
                <a:gd name="connsiteY20" fmla="*/ 138370 h 138267"/>
                <a:gd name="connsiteX21" fmla="*/ 47691 w 202254"/>
                <a:gd name="connsiteY21" fmla="*/ 134321 h 138267"/>
                <a:gd name="connsiteX22" fmla="*/ 44058 w 202254"/>
                <a:gd name="connsiteY22" fmla="*/ 132094 h 138267"/>
                <a:gd name="connsiteX23" fmla="*/ 30332 w 202254"/>
                <a:gd name="connsiteY23" fmla="*/ 123187 h 138267"/>
                <a:gd name="connsiteX24" fmla="*/ 31140 w 202254"/>
                <a:gd name="connsiteY24" fmla="*/ 118531 h 138267"/>
                <a:gd name="connsiteX25" fmla="*/ 58591 w 202254"/>
                <a:gd name="connsiteY25" fmla="*/ 8201 h 138267"/>
                <a:gd name="connsiteX26" fmla="*/ 58793 w 202254"/>
                <a:gd name="connsiteY26" fmla="*/ 8201 h 138267"/>
                <a:gd name="connsiteX27" fmla="*/ 76152 w 202254"/>
                <a:gd name="connsiteY27" fmla="*/ 133714 h 138267"/>
                <a:gd name="connsiteX28" fmla="*/ 79180 w 202254"/>
                <a:gd name="connsiteY28" fmla="*/ 138370 h 138267"/>
                <a:gd name="connsiteX29" fmla="*/ 83621 w 202254"/>
                <a:gd name="connsiteY29" fmla="*/ 134726 h 138267"/>
                <a:gd name="connsiteX30" fmla="*/ 165169 w 202254"/>
                <a:gd name="connsiteY30" fmla="*/ 6581 h 138267"/>
                <a:gd name="connsiteX31" fmla="*/ 165370 w 202254"/>
                <a:gd name="connsiteY31" fmla="*/ 6581 h 138267"/>
                <a:gd name="connsiteX32" fmla="*/ 136506 w 202254"/>
                <a:gd name="connsiteY32" fmla="*/ 122580 h 138267"/>
                <a:gd name="connsiteX33" fmla="*/ 118137 w 202254"/>
                <a:gd name="connsiteY33" fmla="*/ 132094 h 138267"/>
                <a:gd name="connsiteX34" fmla="*/ 112486 w 202254"/>
                <a:gd name="connsiteY34" fmla="*/ 135941 h 138267"/>
                <a:gd name="connsiteX35" fmla="*/ 115513 w 202254"/>
                <a:gd name="connsiteY35" fmla="*/ 138370 h 138267"/>
                <a:gd name="connsiteX36" fmla="*/ 140543 w 202254"/>
                <a:gd name="connsiteY36" fmla="*/ 137763 h 138267"/>
                <a:gd name="connsiteX37" fmla="*/ 165774 w 202254"/>
                <a:gd name="connsiteY37" fmla="*/ 138370 h 138267"/>
                <a:gd name="connsiteX38" fmla="*/ 169609 w 202254"/>
                <a:gd name="connsiteY38" fmla="*/ 134321 h 138267"/>
                <a:gd name="connsiteX39" fmla="*/ 163957 w 202254"/>
                <a:gd name="connsiteY39" fmla="*/ 132094 h 138267"/>
                <a:gd name="connsiteX40" fmla="*/ 150837 w 202254"/>
                <a:gd name="connsiteY40" fmla="*/ 128450 h 138267"/>
                <a:gd name="connsiteX41" fmla="*/ 151846 w 202254"/>
                <a:gd name="connsiteY41" fmla="*/ 123592 h 138267"/>
                <a:gd name="connsiteX42" fmla="*/ 178693 w 202254"/>
                <a:gd name="connsiteY42" fmla="*/ 15691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2254" h="138267">
                  <a:moveTo>
                    <a:pt x="178693" y="15691"/>
                  </a:moveTo>
                  <a:cubicBezTo>
                    <a:pt x="180509" y="8403"/>
                    <a:pt x="180913" y="6379"/>
                    <a:pt x="196052" y="6379"/>
                  </a:cubicBezTo>
                  <a:cubicBezTo>
                    <a:pt x="200694" y="6379"/>
                    <a:pt x="202511" y="6379"/>
                    <a:pt x="202511" y="2330"/>
                  </a:cubicBezTo>
                  <a:cubicBezTo>
                    <a:pt x="202511" y="103"/>
                    <a:pt x="200492" y="103"/>
                    <a:pt x="197061" y="103"/>
                  </a:cubicBezTo>
                  <a:lnTo>
                    <a:pt x="170417" y="103"/>
                  </a:lnTo>
                  <a:cubicBezTo>
                    <a:pt x="165169" y="103"/>
                    <a:pt x="164967" y="103"/>
                    <a:pt x="162545" y="3949"/>
                  </a:cubicBezTo>
                  <a:lnTo>
                    <a:pt x="88869" y="119341"/>
                  </a:lnTo>
                  <a:lnTo>
                    <a:pt x="73125" y="4759"/>
                  </a:lnTo>
                  <a:cubicBezTo>
                    <a:pt x="72519" y="103"/>
                    <a:pt x="72115" y="103"/>
                    <a:pt x="66867" y="103"/>
                  </a:cubicBezTo>
                  <a:lnTo>
                    <a:pt x="39214" y="103"/>
                  </a:lnTo>
                  <a:cubicBezTo>
                    <a:pt x="35379" y="103"/>
                    <a:pt x="33158" y="103"/>
                    <a:pt x="33158" y="3949"/>
                  </a:cubicBezTo>
                  <a:cubicBezTo>
                    <a:pt x="33158" y="6379"/>
                    <a:pt x="34975" y="6379"/>
                    <a:pt x="39012" y="6379"/>
                  </a:cubicBezTo>
                  <a:cubicBezTo>
                    <a:pt x="41636" y="6379"/>
                    <a:pt x="45269" y="6581"/>
                    <a:pt x="47691" y="6783"/>
                  </a:cubicBezTo>
                  <a:cubicBezTo>
                    <a:pt x="50921" y="7188"/>
                    <a:pt x="52132" y="7796"/>
                    <a:pt x="52132" y="10023"/>
                  </a:cubicBezTo>
                  <a:cubicBezTo>
                    <a:pt x="52132" y="10832"/>
                    <a:pt x="51930" y="11440"/>
                    <a:pt x="51325" y="13869"/>
                  </a:cubicBezTo>
                  <a:lnTo>
                    <a:pt x="25690" y="116911"/>
                  </a:lnTo>
                  <a:cubicBezTo>
                    <a:pt x="23671" y="125009"/>
                    <a:pt x="20240" y="131487"/>
                    <a:pt x="3890" y="132094"/>
                  </a:cubicBezTo>
                  <a:cubicBezTo>
                    <a:pt x="2881" y="132094"/>
                    <a:pt x="257" y="132297"/>
                    <a:pt x="257" y="135941"/>
                  </a:cubicBezTo>
                  <a:cubicBezTo>
                    <a:pt x="257" y="137763"/>
                    <a:pt x="1468" y="138370"/>
                    <a:pt x="3082" y="138370"/>
                  </a:cubicBezTo>
                  <a:cubicBezTo>
                    <a:pt x="9542" y="138370"/>
                    <a:pt x="16606" y="137763"/>
                    <a:pt x="23268" y="137763"/>
                  </a:cubicBezTo>
                  <a:cubicBezTo>
                    <a:pt x="30130" y="137763"/>
                    <a:pt x="37397" y="138370"/>
                    <a:pt x="44058" y="138370"/>
                  </a:cubicBezTo>
                  <a:cubicBezTo>
                    <a:pt x="45067" y="138370"/>
                    <a:pt x="47691" y="138370"/>
                    <a:pt x="47691" y="134321"/>
                  </a:cubicBezTo>
                  <a:cubicBezTo>
                    <a:pt x="47691" y="132094"/>
                    <a:pt x="45471" y="132094"/>
                    <a:pt x="44058" y="132094"/>
                  </a:cubicBezTo>
                  <a:cubicBezTo>
                    <a:pt x="32553" y="131892"/>
                    <a:pt x="30332" y="127843"/>
                    <a:pt x="30332" y="123187"/>
                  </a:cubicBezTo>
                  <a:cubicBezTo>
                    <a:pt x="30332" y="121770"/>
                    <a:pt x="30534" y="120758"/>
                    <a:pt x="31140" y="118531"/>
                  </a:cubicBezTo>
                  <a:lnTo>
                    <a:pt x="58591" y="8201"/>
                  </a:lnTo>
                  <a:lnTo>
                    <a:pt x="58793" y="8201"/>
                  </a:lnTo>
                  <a:lnTo>
                    <a:pt x="76152" y="133714"/>
                  </a:lnTo>
                  <a:cubicBezTo>
                    <a:pt x="76556" y="136143"/>
                    <a:pt x="76758" y="138370"/>
                    <a:pt x="79180" y="138370"/>
                  </a:cubicBezTo>
                  <a:cubicBezTo>
                    <a:pt x="81401" y="138370"/>
                    <a:pt x="82612" y="136143"/>
                    <a:pt x="83621" y="134726"/>
                  </a:cubicBezTo>
                  <a:lnTo>
                    <a:pt x="165169" y="6581"/>
                  </a:lnTo>
                  <a:lnTo>
                    <a:pt x="165370" y="6581"/>
                  </a:lnTo>
                  <a:lnTo>
                    <a:pt x="136506" y="122580"/>
                  </a:lnTo>
                  <a:cubicBezTo>
                    <a:pt x="134487" y="130475"/>
                    <a:pt x="134084" y="132094"/>
                    <a:pt x="118137" y="132094"/>
                  </a:cubicBezTo>
                  <a:cubicBezTo>
                    <a:pt x="114706" y="132094"/>
                    <a:pt x="112486" y="132094"/>
                    <a:pt x="112486" y="135941"/>
                  </a:cubicBezTo>
                  <a:cubicBezTo>
                    <a:pt x="112486" y="138370"/>
                    <a:pt x="114908" y="138370"/>
                    <a:pt x="115513" y="138370"/>
                  </a:cubicBezTo>
                  <a:cubicBezTo>
                    <a:pt x="121165" y="138370"/>
                    <a:pt x="134891" y="137763"/>
                    <a:pt x="140543" y="137763"/>
                  </a:cubicBezTo>
                  <a:cubicBezTo>
                    <a:pt x="148819" y="137763"/>
                    <a:pt x="157498" y="138370"/>
                    <a:pt x="165774" y="138370"/>
                  </a:cubicBezTo>
                  <a:cubicBezTo>
                    <a:pt x="166985" y="138370"/>
                    <a:pt x="169609" y="138370"/>
                    <a:pt x="169609" y="134321"/>
                  </a:cubicBezTo>
                  <a:cubicBezTo>
                    <a:pt x="169609" y="132094"/>
                    <a:pt x="167793" y="132094"/>
                    <a:pt x="163957" y="132094"/>
                  </a:cubicBezTo>
                  <a:cubicBezTo>
                    <a:pt x="156489" y="132094"/>
                    <a:pt x="150837" y="132094"/>
                    <a:pt x="150837" y="128450"/>
                  </a:cubicBezTo>
                  <a:cubicBezTo>
                    <a:pt x="150837" y="127641"/>
                    <a:pt x="150837" y="127236"/>
                    <a:pt x="151846" y="123592"/>
                  </a:cubicBezTo>
                  <a:lnTo>
                    <a:pt x="178693" y="1569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形状 412">
              <a:extLst>
                <a:ext uri="{FF2B5EF4-FFF2-40B4-BE49-F238E27FC236}">
                  <a16:creationId xmlns:a16="http://schemas.microsoft.com/office/drawing/2014/main" id="{08362AF4-CE19-F8AD-3059-F6A7F1928CF6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>
              <a:off x="6437035" y="5658571"/>
              <a:ext cx="62452" cy="94094"/>
            </a:xfrm>
            <a:custGeom>
              <a:avLst/>
              <a:gdLst>
                <a:gd name="connsiteX0" fmla="*/ 62720 w 62452"/>
                <a:gd name="connsiteY0" fmla="*/ 68403 h 94094"/>
                <a:gd name="connsiteX1" fmla="*/ 57916 w 62452"/>
                <a:gd name="connsiteY1" fmla="*/ 68403 h 94094"/>
                <a:gd name="connsiteX2" fmla="*/ 54242 w 62452"/>
                <a:gd name="connsiteY2" fmla="*/ 81298 h 94094"/>
                <a:gd name="connsiteX3" fmla="*/ 40254 w 62452"/>
                <a:gd name="connsiteY3" fmla="*/ 82149 h 94094"/>
                <a:gd name="connsiteX4" fmla="*/ 14256 w 62452"/>
                <a:gd name="connsiteY4" fmla="*/ 82149 h 94094"/>
                <a:gd name="connsiteX5" fmla="*/ 42515 w 62452"/>
                <a:gd name="connsiteY5" fmla="*/ 58342 h 94094"/>
                <a:gd name="connsiteX6" fmla="*/ 62720 w 62452"/>
                <a:gd name="connsiteY6" fmla="*/ 27733 h 94094"/>
                <a:gd name="connsiteX7" fmla="*/ 29657 w 62452"/>
                <a:gd name="connsiteY7" fmla="*/ 99 h 94094"/>
                <a:gd name="connsiteX8" fmla="*/ 267 w 62452"/>
                <a:gd name="connsiteY8" fmla="*/ 25465 h 94094"/>
                <a:gd name="connsiteX9" fmla="*/ 7756 w 62452"/>
                <a:gd name="connsiteY9" fmla="*/ 33401 h 94094"/>
                <a:gd name="connsiteX10" fmla="*/ 15245 w 62452"/>
                <a:gd name="connsiteY10" fmla="*/ 25890 h 94094"/>
                <a:gd name="connsiteX11" fmla="*/ 6908 w 62452"/>
                <a:gd name="connsiteY11" fmla="*/ 18380 h 94094"/>
                <a:gd name="connsiteX12" fmla="*/ 27537 w 62452"/>
                <a:gd name="connsiteY12" fmla="*/ 5201 h 94094"/>
                <a:gd name="connsiteX13" fmla="*/ 49014 w 62452"/>
                <a:gd name="connsiteY13" fmla="*/ 27733 h 94094"/>
                <a:gd name="connsiteX14" fmla="*/ 35732 w 62452"/>
                <a:gd name="connsiteY14" fmla="*/ 54941 h 94094"/>
                <a:gd name="connsiteX15" fmla="*/ 1680 w 62452"/>
                <a:gd name="connsiteY15" fmla="*/ 88667 h 94094"/>
                <a:gd name="connsiteX16" fmla="*/ 267 w 62452"/>
                <a:gd name="connsiteY16" fmla="*/ 94194 h 94094"/>
                <a:gd name="connsiteX17" fmla="*/ 58481 w 62452"/>
                <a:gd name="connsiteY17" fmla="*/ 94194 h 94094"/>
                <a:gd name="connsiteX18" fmla="*/ 62720 w 62452"/>
                <a:gd name="connsiteY18" fmla="*/ 6840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720" y="68403"/>
                  </a:moveTo>
                  <a:lnTo>
                    <a:pt x="57916" y="68403"/>
                  </a:lnTo>
                  <a:cubicBezTo>
                    <a:pt x="57492" y="71520"/>
                    <a:pt x="56079" y="79881"/>
                    <a:pt x="54242" y="81298"/>
                  </a:cubicBezTo>
                  <a:cubicBezTo>
                    <a:pt x="53112" y="82149"/>
                    <a:pt x="42232" y="82149"/>
                    <a:pt x="40254" y="82149"/>
                  </a:cubicBezTo>
                  <a:lnTo>
                    <a:pt x="14256" y="82149"/>
                  </a:lnTo>
                  <a:cubicBezTo>
                    <a:pt x="29092" y="68970"/>
                    <a:pt x="34037" y="65002"/>
                    <a:pt x="42515" y="58342"/>
                  </a:cubicBezTo>
                  <a:cubicBezTo>
                    <a:pt x="52971" y="49981"/>
                    <a:pt x="62720" y="41195"/>
                    <a:pt x="62720" y="27733"/>
                  </a:cubicBezTo>
                  <a:cubicBezTo>
                    <a:pt x="62720" y="10586"/>
                    <a:pt x="47743" y="99"/>
                    <a:pt x="29657" y="99"/>
                  </a:cubicBezTo>
                  <a:cubicBezTo>
                    <a:pt x="12136" y="99"/>
                    <a:pt x="267" y="12428"/>
                    <a:pt x="267" y="25465"/>
                  </a:cubicBezTo>
                  <a:cubicBezTo>
                    <a:pt x="267" y="32692"/>
                    <a:pt x="6343" y="33401"/>
                    <a:pt x="7756" y="33401"/>
                  </a:cubicBezTo>
                  <a:cubicBezTo>
                    <a:pt x="11147" y="33401"/>
                    <a:pt x="15245" y="30992"/>
                    <a:pt x="15245" y="25890"/>
                  </a:cubicBezTo>
                  <a:cubicBezTo>
                    <a:pt x="15245" y="23340"/>
                    <a:pt x="14256" y="18380"/>
                    <a:pt x="6908" y="18380"/>
                  </a:cubicBezTo>
                  <a:cubicBezTo>
                    <a:pt x="11288" y="8318"/>
                    <a:pt x="20896" y="5201"/>
                    <a:pt x="27537" y="5201"/>
                  </a:cubicBezTo>
                  <a:cubicBezTo>
                    <a:pt x="41667" y="5201"/>
                    <a:pt x="49014" y="16254"/>
                    <a:pt x="49014" y="27733"/>
                  </a:cubicBezTo>
                  <a:cubicBezTo>
                    <a:pt x="49014" y="40061"/>
                    <a:pt x="40254" y="49839"/>
                    <a:pt x="35732" y="54941"/>
                  </a:cubicBezTo>
                  <a:lnTo>
                    <a:pt x="1680" y="88667"/>
                  </a:lnTo>
                  <a:cubicBezTo>
                    <a:pt x="267" y="89943"/>
                    <a:pt x="267" y="90226"/>
                    <a:pt x="267" y="94194"/>
                  </a:cubicBezTo>
                  <a:lnTo>
                    <a:pt x="58481" y="94194"/>
                  </a:lnTo>
                  <a:lnTo>
                    <a:pt x="62720" y="6840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形状 413">
              <a:extLst>
                <a:ext uri="{FF2B5EF4-FFF2-40B4-BE49-F238E27FC236}">
                  <a16:creationId xmlns:a16="http://schemas.microsoft.com/office/drawing/2014/main" id="{EEA9ECD9-1713-3628-A531-F7B5E689B250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>
              <a:off x="6414180" y="5780851"/>
              <a:ext cx="106395" cy="101038"/>
            </a:xfrm>
            <a:custGeom>
              <a:avLst/>
              <a:gdLst>
                <a:gd name="connsiteX0" fmla="*/ 21319 w 106395"/>
                <a:gd name="connsiteY0" fmla="*/ 84139 h 101038"/>
                <a:gd name="connsiteX1" fmla="*/ 3516 w 106395"/>
                <a:gd name="connsiteY1" fmla="*/ 96042 h 101038"/>
                <a:gd name="connsiteX2" fmla="*/ 266 w 106395"/>
                <a:gd name="connsiteY2" fmla="*/ 99018 h 101038"/>
                <a:gd name="connsiteX3" fmla="*/ 2244 w 106395"/>
                <a:gd name="connsiteY3" fmla="*/ 101144 h 101038"/>
                <a:gd name="connsiteX4" fmla="*/ 14396 w 106395"/>
                <a:gd name="connsiteY4" fmla="*/ 100577 h 101038"/>
                <a:gd name="connsiteX5" fmla="*/ 28949 w 106395"/>
                <a:gd name="connsiteY5" fmla="*/ 101144 h 101038"/>
                <a:gd name="connsiteX6" fmla="*/ 31775 w 106395"/>
                <a:gd name="connsiteY6" fmla="*/ 98026 h 101038"/>
                <a:gd name="connsiteX7" fmla="*/ 29373 w 106395"/>
                <a:gd name="connsiteY7" fmla="*/ 96042 h 101038"/>
                <a:gd name="connsiteX8" fmla="*/ 23156 w 106395"/>
                <a:gd name="connsiteY8" fmla="*/ 91791 h 101038"/>
                <a:gd name="connsiteX9" fmla="*/ 25276 w 106395"/>
                <a:gd name="connsiteY9" fmla="*/ 86406 h 101038"/>
                <a:gd name="connsiteX10" fmla="*/ 36579 w 106395"/>
                <a:gd name="connsiteY10" fmla="*/ 68834 h 101038"/>
                <a:gd name="connsiteX11" fmla="*/ 76990 w 106395"/>
                <a:gd name="connsiteY11" fmla="*/ 68834 h 101038"/>
                <a:gd name="connsiteX12" fmla="*/ 80381 w 106395"/>
                <a:gd name="connsiteY12" fmla="*/ 92358 h 101038"/>
                <a:gd name="connsiteX13" fmla="*/ 70631 w 106395"/>
                <a:gd name="connsiteY13" fmla="*/ 96042 h 101038"/>
                <a:gd name="connsiteX14" fmla="*/ 66958 w 106395"/>
                <a:gd name="connsiteY14" fmla="*/ 99160 h 101038"/>
                <a:gd name="connsiteX15" fmla="*/ 69218 w 106395"/>
                <a:gd name="connsiteY15" fmla="*/ 101144 h 101038"/>
                <a:gd name="connsiteX16" fmla="*/ 87446 w 106395"/>
                <a:gd name="connsiteY16" fmla="*/ 100577 h 101038"/>
                <a:gd name="connsiteX17" fmla="*/ 95782 w 106395"/>
                <a:gd name="connsiteY17" fmla="*/ 100719 h 101038"/>
                <a:gd name="connsiteX18" fmla="*/ 103836 w 106395"/>
                <a:gd name="connsiteY18" fmla="*/ 101144 h 101038"/>
                <a:gd name="connsiteX19" fmla="*/ 106662 w 106395"/>
                <a:gd name="connsiteY19" fmla="*/ 98168 h 101038"/>
                <a:gd name="connsiteX20" fmla="*/ 102705 w 106395"/>
                <a:gd name="connsiteY20" fmla="*/ 96042 h 101038"/>
                <a:gd name="connsiteX21" fmla="*/ 93804 w 106395"/>
                <a:gd name="connsiteY21" fmla="*/ 91508 h 101038"/>
                <a:gd name="connsiteX22" fmla="*/ 81370 w 106395"/>
                <a:gd name="connsiteY22" fmla="*/ 4074 h 101038"/>
                <a:gd name="connsiteX23" fmla="*/ 77979 w 106395"/>
                <a:gd name="connsiteY23" fmla="*/ 106 h 101038"/>
                <a:gd name="connsiteX24" fmla="*/ 73175 w 106395"/>
                <a:gd name="connsiteY24" fmla="*/ 3365 h 101038"/>
                <a:gd name="connsiteX25" fmla="*/ 21319 w 106395"/>
                <a:gd name="connsiteY25" fmla="*/ 84139 h 101038"/>
                <a:gd name="connsiteX26" fmla="*/ 39970 w 106395"/>
                <a:gd name="connsiteY26" fmla="*/ 63733 h 101038"/>
                <a:gd name="connsiteX27" fmla="*/ 69642 w 106395"/>
                <a:gd name="connsiteY27" fmla="*/ 17394 h 101038"/>
                <a:gd name="connsiteX28" fmla="*/ 76283 w 106395"/>
                <a:gd name="connsiteY28" fmla="*/ 63733 h 101038"/>
                <a:gd name="connsiteX29" fmla="*/ 39970 w 106395"/>
                <a:gd name="connsiteY29" fmla="*/ 63733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6395" h="101038">
                  <a:moveTo>
                    <a:pt x="21319" y="84139"/>
                  </a:moveTo>
                  <a:cubicBezTo>
                    <a:pt x="16374" y="91791"/>
                    <a:pt x="11852" y="95476"/>
                    <a:pt x="3516" y="96042"/>
                  </a:cubicBezTo>
                  <a:cubicBezTo>
                    <a:pt x="2103" y="96184"/>
                    <a:pt x="266" y="96184"/>
                    <a:pt x="266" y="99018"/>
                  </a:cubicBezTo>
                  <a:cubicBezTo>
                    <a:pt x="266" y="100577"/>
                    <a:pt x="1538" y="101144"/>
                    <a:pt x="2244" y="101144"/>
                  </a:cubicBezTo>
                  <a:cubicBezTo>
                    <a:pt x="5918" y="101144"/>
                    <a:pt x="10581" y="100577"/>
                    <a:pt x="14396" y="100577"/>
                  </a:cubicBezTo>
                  <a:cubicBezTo>
                    <a:pt x="18917" y="100577"/>
                    <a:pt x="24710" y="101144"/>
                    <a:pt x="28949" y="101144"/>
                  </a:cubicBezTo>
                  <a:cubicBezTo>
                    <a:pt x="29656" y="101144"/>
                    <a:pt x="31775" y="101144"/>
                    <a:pt x="31775" y="98026"/>
                  </a:cubicBezTo>
                  <a:cubicBezTo>
                    <a:pt x="31775" y="96184"/>
                    <a:pt x="29938" y="96042"/>
                    <a:pt x="29373" y="96042"/>
                  </a:cubicBezTo>
                  <a:cubicBezTo>
                    <a:pt x="28243" y="95901"/>
                    <a:pt x="23156" y="95617"/>
                    <a:pt x="23156" y="91791"/>
                  </a:cubicBezTo>
                  <a:cubicBezTo>
                    <a:pt x="23156" y="90091"/>
                    <a:pt x="24569" y="87682"/>
                    <a:pt x="25276" y="86406"/>
                  </a:cubicBezTo>
                  <a:lnTo>
                    <a:pt x="36579" y="68834"/>
                  </a:lnTo>
                  <a:lnTo>
                    <a:pt x="76990" y="68834"/>
                  </a:lnTo>
                  <a:lnTo>
                    <a:pt x="80381" y="92358"/>
                  </a:lnTo>
                  <a:cubicBezTo>
                    <a:pt x="79816" y="93775"/>
                    <a:pt x="78968" y="96042"/>
                    <a:pt x="70631" y="96042"/>
                  </a:cubicBezTo>
                  <a:cubicBezTo>
                    <a:pt x="68936" y="96042"/>
                    <a:pt x="66958" y="96042"/>
                    <a:pt x="66958" y="99160"/>
                  </a:cubicBezTo>
                  <a:cubicBezTo>
                    <a:pt x="66958" y="99727"/>
                    <a:pt x="67382" y="101144"/>
                    <a:pt x="69218" y="101144"/>
                  </a:cubicBezTo>
                  <a:cubicBezTo>
                    <a:pt x="73316" y="101144"/>
                    <a:pt x="83348" y="100577"/>
                    <a:pt x="87446" y="100577"/>
                  </a:cubicBezTo>
                  <a:cubicBezTo>
                    <a:pt x="89989" y="100577"/>
                    <a:pt x="93239" y="100719"/>
                    <a:pt x="95782" y="100719"/>
                  </a:cubicBezTo>
                  <a:cubicBezTo>
                    <a:pt x="98325" y="100861"/>
                    <a:pt x="101293" y="101144"/>
                    <a:pt x="103836" y="101144"/>
                  </a:cubicBezTo>
                  <a:cubicBezTo>
                    <a:pt x="105673" y="101144"/>
                    <a:pt x="106662" y="100010"/>
                    <a:pt x="106662" y="98168"/>
                  </a:cubicBezTo>
                  <a:cubicBezTo>
                    <a:pt x="106662" y="96042"/>
                    <a:pt x="104966" y="96042"/>
                    <a:pt x="102705" y="96042"/>
                  </a:cubicBezTo>
                  <a:cubicBezTo>
                    <a:pt x="94510" y="96042"/>
                    <a:pt x="94228" y="94909"/>
                    <a:pt x="93804" y="91508"/>
                  </a:cubicBezTo>
                  <a:lnTo>
                    <a:pt x="81370" y="4074"/>
                  </a:lnTo>
                  <a:cubicBezTo>
                    <a:pt x="80946" y="1098"/>
                    <a:pt x="80663" y="106"/>
                    <a:pt x="77979" y="106"/>
                  </a:cubicBezTo>
                  <a:cubicBezTo>
                    <a:pt x="75294" y="106"/>
                    <a:pt x="74446" y="1381"/>
                    <a:pt x="73175" y="3365"/>
                  </a:cubicBezTo>
                  <a:lnTo>
                    <a:pt x="21319" y="84139"/>
                  </a:lnTo>
                  <a:close/>
                  <a:moveTo>
                    <a:pt x="39970" y="63733"/>
                  </a:moveTo>
                  <a:lnTo>
                    <a:pt x="69642" y="17394"/>
                  </a:lnTo>
                  <a:lnTo>
                    <a:pt x="76283" y="63733"/>
                  </a:lnTo>
                  <a:lnTo>
                    <a:pt x="39970" y="6373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形状 414">
              <a:extLst>
                <a:ext uri="{FF2B5EF4-FFF2-40B4-BE49-F238E27FC236}">
                  <a16:creationId xmlns:a16="http://schemas.microsoft.com/office/drawing/2014/main" id="{8B96F4D6-6569-D6A0-3CCD-DCA82399075A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>
              <a:off x="6593769" y="5708107"/>
              <a:ext cx="134230" cy="134825"/>
            </a:xfrm>
            <a:custGeom>
              <a:avLst/>
              <a:gdLst>
                <a:gd name="connsiteX0" fmla="*/ 71528 w 134230"/>
                <a:gd name="connsiteY0" fmla="*/ 71565 h 134825"/>
                <a:gd name="connsiteX1" fmla="*/ 127845 w 134230"/>
                <a:gd name="connsiteY1" fmla="*/ 71565 h 134825"/>
                <a:gd name="connsiteX2" fmla="*/ 134506 w 134230"/>
                <a:gd name="connsiteY2" fmla="*/ 67516 h 134825"/>
                <a:gd name="connsiteX3" fmla="*/ 127845 w 134230"/>
                <a:gd name="connsiteY3" fmla="*/ 63467 h 134825"/>
                <a:gd name="connsiteX4" fmla="*/ 71528 w 134230"/>
                <a:gd name="connsiteY4" fmla="*/ 63467 h 134825"/>
                <a:gd name="connsiteX5" fmla="*/ 71528 w 134230"/>
                <a:gd name="connsiteY5" fmla="*/ 6783 h 134825"/>
                <a:gd name="connsiteX6" fmla="*/ 67491 w 134230"/>
                <a:gd name="connsiteY6" fmla="*/ 103 h 134825"/>
                <a:gd name="connsiteX7" fmla="*/ 63454 w 134230"/>
                <a:gd name="connsiteY7" fmla="*/ 6783 h 134825"/>
                <a:gd name="connsiteX8" fmla="*/ 63454 w 134230"/>
                <a:gd name="connsiteY8" fmla="*/ 63467 h 134825"/>
                <a:gd name="connsiteX9" fmla="*/ 6936 w 134230"/>
                <a:gd name="connsiteY9" fmla="*/ 63467 h 134825"/>
                <a:gd name="connsiteX10" fmla="*/ 275 w 134230"/>
                <a:gd name="connsiteY10" fmla="*/ 67516 h 134825"/>
                <a:gd name="connsiteX11" fmla="*/ 6936 w 134230"/>
                <a:gd name="connsiteY11" fmla="*/ 71565 h 134825"/>
                <a:gd name="connsiteX12" fmla="*/ 63454 w 134230"/>
                <a:gd name="connsiteY12" fmla="*/ 71565 h 134825"/>
                <a:gd name="connsiteX13" fmla="*/ 63454 w 134230"/>
                <a:gd name="connsiteY13" fmla="*/ 128248 h 134825"/>
                <a:gd name="connsiteX14" fmla="*/ 67491 w 134230"/>
                <a:gd name="connsiteY14" fmla="*/ 134929 h 134825"/>
                <a:gd name="connsiteX15" fmla="*/ 71528 w 134230"/>
                <a:gd name="connsiteY15" fmla="*/ 128248 h 134825"/>
                <a:gd name="connsiteX16" fmla="*/ 71528 w 134230"/>
                <a:gd name="connsiteY16" fmla="*/ 7156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30" h="134825">
                  <a:moveTo>
                    <a:pt x="71528" y="71565"/>
                  </a:moveTo>
                  <a:lnTo>
                    <a:pt x="127845" y="71565"/>
                  </a:lnTo>
                  <a:cubicBezTo>
                    <a:pt x="130670" y="71565"/>
                    <a:pt x="134506" y="71565"/>
                    <a:pt x="134506" y="67516"/>
                  </a:cubicBezTo>
                  <a:cubicBezTo>
                    <a:pt x="134506" y="63467"/>
                    <a:pt x="130670" y="63467"/>
                    <a:pt x="127845" y="63467"/>
                  </a:cubicBezTo>
                  <a:lnTo>
                    <a:pt x="71528" y="63467"/>
                  </a:lnTo>
                  <a:lnTo>
                    <a:pt x="71528" y="6783"/>
                  </a:lnTo>
                  <a:cubicBezTo>
                    <a:pt x="71528" y="3949"/>
                    <a:pt x="71528" y="103"/>
                    <a:pt x="67491" y="103"/>
                  </a:cubicBezTo>
                  <a:cubicBezTo>
                    <a:pt x="63454" y="103"/>
                    <a:pt x="63454" y="3949"/>
                    <a:pt x="63454" y="6783"/>
                  </a:cubicBezTo>
                  <a:lnTo>
                    <a:pt x="63454" y="63467"/>
                  </a:lnTo>
                  <a:lnTo>
                    <a:pt x="6936" y="63467"/>
                  </a:lnTo>
                  <a:cubicBezTo>
                    <a:pt x="4110" y="63467"/>
                    <a:pt x="275" y="63467"/>
                    <a:pt x="275" y="67516"/>
                  </a:cubicBezTo>
                  <a:cubicBezTo>
                    <a:pt x="275" y="71565"/>
                    <a:pt x="4110" y="71565"/>
                    <a:pt x="6936" y="71565"/>
                  </a:cubicBezTo>
                  <a:lnTo>
                    <a:pt x="63454" y="71565"/>
                  </a:lnTo>
                  <a:lnTo>
                    <a:pt x="63454" y="128248"/>
                  </a:lnTo>
                  <a:cubicBezTo>
                    <a:pt x="63454" y="131082"/>
                    <a:pt x="63454" y="134929"/>
                    <a:pt x="67491" y="134929"/>
                  </a:cubicBezTo>
                  <a:cubicBezTo>
                    <a:pt x="71528" y="134929"/>
                    <a:pt x="71528" y="131082"/>
                    <a:pt x="71528" y="128248"/>
                  </a:cubicBezTo>
                  <a:lnTo>
                    <a:pt x="71528" y="71565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形状 415">
              <a:extLst>
                <a:ext uri="{FF2B5EF4-FFF2-40B4-BE49-F238E27FC236}">
                  <a16:creationId xmlns:a16="http://schemas.microsoft.com/office/drawing/2014/main" id="{29834E7B-EBC7-862A-C324-E98D7AB6CBBC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>
              <a:off x="6790169" y="5736651"/>
              <a:ext cx="88612" cy="91705"/>
            </a:xfrm>
            <a:custGeom>
              <a:avLst/>
              <a:gdLst>
                <a:gd name="connsiteX0" fmla="*/ 88897 w 88612"/>
                <a:gd name="connsiteY0" fmla="*/ 14274 h 91705"/>
                <a:gd name="connsiteX1" fmla="*/ 80016 w 88612"/>
                <a:gd name="connsiteY1" fmla="*/ 103 h 91705"/>
                <a:gd name="connsiteX2" fmla="*/ 70125 w 88612"/>
                <a:gd name="connsiteY2" fmla="*/ 9820 h 91705"/>
                <a:gd name="connsiteX3" fmla="*/ 73355 w 88612"/>
                <a:gd name="connsiteY3" fmla="*/ 15893 h 91705"/>
                <a:gd name="connsiteX4" fmla="*/ 80218 w 88612"/>
                <a:gd name="connsiteY4" fmla="*/ 32493 h 91705"/>
                <a:gd name="connsiteX5" fmla="*/ 44288 w 88612"/>
                <a:gd name="connsiteY5" fmla="*/ 87355 h 91705"/>
                <a:gd name="connsiteX6" fmla="*/ 29351 w 88612"/>
                <a:gd name="connsiteY6" fmla="*/ 69743 h 91705"/>
                <a:gd name="connsiteX7" fmla="*/ 41059 w 88612"/>
                <a:gd name="connsiteY7" fmla="*/ 26825 h 91705"/>
                <a:gd name="connsiteX8" fmla="*/ 43481 w 88612"/>
                <a:gd name="connsiteY8" fmla="*/ 16703 h 91705"/>
                <a:gd name="connsiteX9" fmla="*/ 26929 w 88612"/>
                <a:gd name="connsiteY9" fmla="*/ 103 h 91705"/>
                <a:gd name="connsiteX10" fmla="*/ 285 w 88612"/>
                <a:gd name="connsiteY10" fmla="*/ 31279 h 91705"/>
                <a:gd name="connsiteX11" fmla="*/ 2707 w 88612"/>
                <a:gd name="connsiteY11" fmla="*/ 33303 h 91705"/>
                <a:gd name="connsiteX12" fmla="*/ 5937 w 88612"/>
                <a:gd name="connsiteY12" fmla="*/ 29659 h 91705"/>
                <a:gd name="connsiteX13" fmla="*/ 26324 w 88612"/>
                <a:gd name="connsiteY13" fmla="*/ 4557 h 91705"/>
                <a:gd name="connsiteX14" fmla="*/ 31370 w 88612"/>
                <a:gd name="connsiteY14" fmla="*/ 11035 h 91705"/>
                <a:gd name="connsiteX15" fmla="*/ 27938 w 88612"/>
                <a:gd name="connsiteY15" fmla="*/ 25206 h 91705"/>
                <a:gd name="connsiteX16" fmla="*/ 16433 w 88612"/>
                <a:gd name="connsiteY16" fmla="*/ 66706 h 91705"/>
                <a:gd name="connsiteX17" fmla="*/ 43481 w 88612"/>
                <a:gd name="connsiteY17" fmla="*/ 91809 h 91705"/>
                <a:gd name="connsiteX18" fmla="*/ 88897 w 88612"/>
                <a:gd name="connsiteY18" fmla="*/ 14274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612" h="91705">
                  <a:moveTo>
                    <a:pt x="88897" y="14274"/>
                  </a:moveTo>
                  <a:cubicBezTo>
                    <a:pt x="88897" y="3342"/>
                    <a:pt x="83649" y="103"/>
                    <a:pt x="80016" y="103"/>
                  </a:cubicBezTo>
                  <a:cubicBezTo>
                    <a:pt x="74970" y="103"/>
                    <a:pt x="70125" y="5366"/>
                    <a:pt x="70125" y="9820"/>
                  </a:cubicBezTo>
                  <a:cubicBezTo>
                    <a:pt x="70125" y="12452"/>
                    <a:pt x="71134" y="13666"/>
                    <a:pt x="73355" y="15893"/>
                  </a:cubicBezTo>
                  <a:cubicBezTo>
                    <a:pt x="77594" y="19942"/>
                    <a:pt x="80218" y="25206"/>
                    <a:pt x="80218" y="32493"/>
                  </a:cubicBezTo>
                  <a:cubicBezTo>
                    <a:pt x="80218" y="40996"/>
                    <a:pt x="67905" y="87355"/>
                    <a:pt x="44288" y="87355"/>
                  </a:cubicBezTo>
                  <a:cubicBezTo>
                    <a:pt x="33994" y="87355"/>
                    <a:pt x="29351" y="80270"/>
                    <a:pt x="29351" y="69743"/>
                  </a:cubicBezTo>
                  <a:cubicBezTo>
                    <a:pt x="29351" y="58406"/>
                    <a:pt x="34801" y="43628"/>
                    <a:pt x="41059" y="26825"/>
                  </a:cubicBezTo>
                  <a:cubicBezTo>
                    <a:pt x="42472" y="23384"/>
                    <a:pt x="43481" y="20549"/>
                    <a:pt x="43481" y="16703"/>
                  </a:cubicBezTo>
                  <a:cubicBezTo>
                    <a:pt x="43481" y="7593"/>
                    <a:pt x="37022" y="103"/>
                    <a:pt x="26929" y="103"/>
                  </a:cubicBezTo>
                  <a:cubicBezTo>
                    <a:pt x="7955" y="103"/>
                    <a:pt x="285" y="29457"/>
                    <a:pt x="285" y="31279"/>
                  </a:cubicBezTo>
                  <a:cubicBezTo>
                    <a:pt x="285" y="33303"/>
                    <a:pt x="2303" y="33303"/>
                    <a:pt x="2707" y="33303"/>
                  </a:cubicBezTo>
                  <a:cubicBezTo>
                    <a:pt x="4726" y="33303"/>
                    <a:pt x="4927" y="32898"/>
                    <a:pt x="5937" y="29659"/>
                  </a:cubicBezTo>
                  <a:cubicBezTo>
                    <a:pt x="11790" y="9213"/>
                    <a:pt x="20470" y="4557"/>
                    <a:pt x="26324" y="4557"/>
                  </a:cubicBezTo>
                  <a:cubicBezTo>
                    <a:pt x="27938" y="4557"/>
                    <a:pt x="31370" y="4557"/>
                    <a:pt x="31370" y="11035"/>
                  </a:cubicBezTo>
                  <a:cubicBezTo>
                    <a:pt x="31370" y="16096"/>
                    <a:pt x="29351" y="21562"/>
                    <a:pt x="27938" y="25206"/>
                  </a:cubicBezTo>
                  <a:cubicBezTo>
                    <a:pt x="19057" y="48689"/>
                    <a:pt x="16433" y="58001"/>
                    <a:pt x="16433" y="66706"/>
                  </a:cubicBezTo>
                  <a:cubicBezTo>
                    <a:pt x="16433" y="88570"/>
                    <a:pt x="34196" y="91809"/>
                    <a:pt x="43481" y="91809"/>
                  </a:cubicBezTo>
                  <a:cubicBezTo>
                    <a:pt x="77392" y="91809"/>
                    <a:pt x="88897" y="24801"/>
                    <a:pt x="88897" y="14274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形状 416">
              <a:extLst>
                <a:ext uri="{FF2B5EF4-FFF2-40B4-BE49-F238E27FC236}">
                  <a16:creationId xmlns:a16="http://schemas.microsoft.com/office/drawing/2014/main" id="{8AB22B9B-5D16-94D9-E3DA-67DB7AA0E997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>
              <a:off x="6898300" y="5658571"/>
              <a:ext cx="62452" cy="94094"/>
            </a:xfrm>
            <a:custGeom>
              <a:avLst/>
              <a:gdLst>
                <a:gd name="connsiteX0" fmla="*/ 62743 w 62452"/>
                <a:gd name="connsiteY0" fmla="*/ 68403 h 94094"/>
                <a:gd name="connsiteX1" fmla="*/ 57939 w 62452"/>
                <a:gd name="connsiteY1" fmla="*/ 68403 h 94094"/>
                <a:gd name="connsiteX2" fmla="*/ 54265 w 62452"/>
                <a:gd name="connsiteY2" fmla="*/ 81298 h 94094"/>
                <a:gd name="connsiteX3" fmla="*/ 40277 w 62452"/>
                <a:gd name="connsiteY3" fmla="*/ 82149 h 94094"/>
                <a:gd name="connsiteX4" fmla="*/ 14278 w 62452"/>
                <a:gd name="connsiteY4" fmla="*/ 82149 h 94094"/>
                <a:gd name="connsiteX5" fmla="*/ 42537 w 62452"/>
                <a:gd name="connsiteY5" fmla="*/ 58342 h 94094"/>
                <a:gd name="connsiteX6" fmla="*/ 62743 w 62452"/>
                <a:gd name="connsiteY6" fmla="*/ 27733 h 94094"/>
                <a:gd name="connsiteX7" fmla="*/ 29680 w 62452"/>
                <a:gd name="connsiteY7" fmla="*/ 99 h 94094"/>
                <a:gd name="connsiteX8" fmla="*/ 290 w 62452"/>
                <a:gd name="connsiteY8" fmla="*/ 25465 h 94094"/>
                <a:gd name="connsiteX9" fmla="*/ 7779 w 62452"/>
                <a:gd name="connsiteY9" fmla="*/ 33401 h 94094"/>
                <a:gd name="connsiteX10" fmla="*/ 15267 w 62452"/>
                <a:gd name="connsiteY10" fmla="*/ 25890 h 94094"/>
                <a:gd name="connsiteX11" fmla="*/ 6931 w 62452"/>
                <a:gd name="connsiteY11" fmla="*/ 18380 h 94094"/>
                <a:gd name="connsiteX12" fmla="*/ 27560 w 62452"/>
                <a:gd name="connsiteY12" fmla="*/ 5201 h 94094"/>
                <a:gd name="connsiteX13" fmla="*/ 49037 w 62452"/>
                <a:gd name="connsiteY13" fmla="*/ 27733 h 94094"/>
                <a:gd name="connsiteX14" fmla="*/ 35755 w 62452"/>
                <a:gd name="connsiteY14" fmla="*/ 54941 h 94094"/>
                <a:gd name="connsiteX15" fmla="*/ 1703 w 62452"/>
                <a:gd name="connsiteY15" fmla="*/ 88667 h 94094"/>
                <a:gd name="connsiteX16" fmla="*/ 290 w 62452"/>
                <a:gd name="connsiteY16" fmla="*/ 94194 h 94094"/>
                <a:gd name="connsiteX17" fmla="*/ 58504 w 62452"/>
                <a:gd name="connsiteY17" fmla="*/ 94194 h 94094"/>
                <a:gd name="connsiteX18" fmla="*/ 62743 w 62452"/>
                <a:gd name="connsiteY18" fmla="*/ 6840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743" y="68403"/>
                  </a:moveTo>
                  <a:lnTo>
                    <a:pt x="57939" y="68403"/>
                  </a:lnTo>
                  <a:cubicBezTo>
                    <a:pt x="57515" y="71520"/>
                    <a:pt x="56102" y="79881"/>
                    <a:pt x="54265" y="81298"/>
                  </a:cubicBezTo>
                  <a:cubicBezTo>
                    <a:pt x="53135" y="82149"/>
                    <a:pt x="42255" y="82149"/>
                    <a:pt x="40277" y="82149"/>
                  </a:cubicBezTo>
                  <a:lnTo>
                    <a:pt x="14278" y="82149"/>
                  </a:lnTo>
                  <a:cubicBezTo>
                    <a:pt x="29114" y="68970"/>
                    <a:pt x="34060" y="65002"/>
                    <a:pt x="42537" y="58342"/>
                  </a:cubicBezTo>
                  <a:cubicBezTo>
                    <a:pt x="52993" y="49981"/>
                    <a:pt x="62743" y="41195"/>
                    <a:pt x="62743" y="27733"/>
                  </a:cubicBezTo>
                  <a:cubicBezTo>
                    <a:pt x="62743" y="10586"/>
                    <a:pt x="47765" y="99"/>
                    <a:pt x="29680" y="99"/>
                  </a:cubicBezTo>
                  <a:cubicBezTo>
                    <a:pt x="12159" y="99"/>
                    <a:pt x="290" y="12428"/>
                    <a:pt x="290" y="25465"/>
                  </a:cubicBezTo>
                  <a:cubicBezTo>
                    <a:pt x="290" y="32692"/>
                    <a:pt x="6366" y="33401"/>
                    <a:pt x="7779" y="33401"/>
                  </a:cubicBezTo>
                  <a:cubicBezTo>
                    <a:pt x="11170" y="33401"/>
                    <a:pt x="15267" y="30992"/>
                    <a:pt x="15267" y="25890"/>
                  </a:cubicBezTo>
                  <a:cubicBezTo>
                    <a:pt x="15267" y="23340"/>
                    <a:pt x="14278" y="18380"/>
                    <a:pt x="6931" y="18380"/>
                  </a:cubicBezTo>
                  <a:cubicBezTo>
                    <a:pt x="11311" y="8318"/>
                    <a:pt x="20919" y="5201"/>
                    <a:pt x="27560" y="5201"/>
                  </a:cubicBezTo>
                  <a:cubicBezTo>
                    <a:pt x="41690" y="5201"/>
                    <a:pt x="49037" y="16254"/>
                    <a:pt x="49037" y="27733"/>
                  </a:cubicBezTo>
                  <a:cubicBezTo>
                    <a:pt x="49037" y="40061"/>
                    <a:pt x="40277" y="49839"/>
                    <a:pt x="35755" y="54941"/>
                  </a:cubicBezTo>
                  <a:lnTo>
                    <a:pt x="1703" y="88667"/>
                  </a:lnTo>
                  <a:cubicBezTo>
                    <a:pt x="290" y="89943"/>
                    <a:pt x="290" y="90226"/>
                    <a:pt x="290" y="94194"/>
                  </a:cubicBezTo>
                  <a:lnTo>
                    <a:pt x="58504" y="94194"/>
                  </a:lnTo>
                  <a:lnTo>
                    <a:pt x="62743" y="6840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形状 417">
              <a:extLst>
                <a:ext uri="{FF2B5EF4-FFF2-40B4-BE49-F238E27FC236}">
                  <a16:creationId xmlns:a16="http://schemas.microsoft.com/office/drawing/2014/main" id="{D53CBACD-1C5E-6189-95F8-A3A4DDC46003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>
              <a:off x="6892048" y="5785117"/>
              <a:ext cx="81527" cy="127254"/>
            </a:xfrm>
            <a:custGeom>
              <a:avLst/>
              <a:gdLst>
                <a:gd name="connsiteX0" fmla="*/ 59916 w 81527"/>
                <a:gd name="connsiteY0" fmla="*/ 1948 h 127254"/>
                <a:gd name="connsiteX1" fmla="*/ 57514 w 81527"/>
                <a:gd name="connsiteY1" fmla="*/ 106 h 127254"/>
                <a:gd name="connsiteX2" fmla="*/ 54688 w 81527"/>
                <a:gd name="connsiteY2" fmla="*/ 3223 h 127254"/>
                <a:gd name="connsiteX3" fmla="*/ 46635 w 81527"/>
                <a:gd name="connsiteY3" fmla="*/ 35675 h 127254"/>
                <a:gd name="connsiteX4" fmla="*/ 290 w 81527"/>
                <a:gd name="connsiteY4" fmla="*/ 73794 h 127254"/>
                <a:gd name="connsiteX5" fmla="*/ 30527 w 81527"/>
                <a:gd name="connsiteY5" fmla="*/ 100010 h 127254"/>
                <a:gd name="connsiteX6" fmla="*/ 27277 w 81527"/>
                <a:gd name="connsiteY6" fmla="*/ 113331 h 127254"/>
                <a:gd name="connsiteX7" fmla="*/ 24310 w 81527"/>
                <a:gd name="connsiteY7" fmla="*/ 125660 h 127254"/>
                <a:gd name="connsiteX8" fmla="*/ 26571 w 81527"/>
                <a:gd name="connsiteY8" fmla="*/ 127360 h 127254"/>
                <a:gd name="connsiteX9" fmla="*/ 29538 w 81527"/>
                <a:gd name="connsiteY9" fmla="*/ 123959 h 127254"/>
                <a:gd name="connsiteX10" fmla="*/ 35472 w 81527"/>
                <a:gd name="connsiteY10" fmla="*/ 100152 h 127254"/>
                <a:gd name="connsiteX11" fmla="*/ 81817 w 81527"/>
                <a:gd name="connsiteY11" fmla="*/ 62032 h 127254"/>
                <a:gd name="connsiteX12" fmla="*/ 51580 w 81527"/>
                <a:gd name="connsiteY12" fmla="*/ 35816 h 127254"/>
                <a:gd name="connsiteX13" fmla="*/ 59916 w 81527"/>
                <a:gd name="connsiteY13" fmla="*/ 1948 h 127254"/>
                <a:gd name="connsiteX14" fmla="*/ 31516 w 81527"/>
                <a:gd name="connsiteY14" fmla="*/ 96043 h 127254"/>
                <a:gd name="connsiteX15" fmla="*/ 10604 w 81527"/>
                <a:gd name="connsiteY15" fmla="*/ 76203 h 127254"/>
                <a:gd name="connsiteX16" fmla="*/ 45504 w 81527"/>
                <a:gd name="connsiteY16" fmla="*/ 39784 h 127254"/>
                <a:gd name="connsiteX17" fmla="*/ 31516 w 81527"/>
                <a:gd name="connsiteY17" fmla="*/ 96043 h 127254"/>
                <a:gd name="connsiteX18" fmla="*/ 50450 w 81527"/>
                <a:gd name="connsiteY18" fmla="*/ 39784 h 127254"/>
                <a:gd name="connsiteX19" fmla="*/ 71503 w 81527"/>
                <a:gd name="connsiteY19" fmla="*/ 59623 h 127254"/>
                <a:gd name="connsiteX20" fmla="*/ 36461 w 81527"/>
                <a:gd name="connsiteY20" fmla="*/ 96043 h 127254"/>
                <a:gd name="connsiteX21" fmla="*/ 50450 w 81527"/>
                <a:gd name="connsiteY21" fmla="*/ 39784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527" h="127254">
                  <a:moveTo>
                    <a:pt x="59916" y="1948"/>
                  </a:moveTo>
                  <a:cubicBezTo>
                    <a:pt x="59916" y="106"/>
                    <a:pt x="58221" y="106"/>
                    <a:pt x="57514" y="106"/>
                  </a:cubicBezTo>
                  <a:cubicBezTo>
                    <a:pt x="55395" y="106"/>
                    <a:pt x="55254" y="814"/>
                    <a:pt x="54688" y="3223"/>
                  </a:cubicBezTo>
                  <a:lnTo>
                    <a:pt x="46635" y="35675"/>
                  </a:lnTo>
                  <a:cubicBezTo>
                    <a:pt x="21625" y="36808"/>
                    <a:pt x="290" y="54805"/>
                    <a:pt x="290" y="73794"/>
                  </a:cubicBezTo>
                  <a:cubicBezTo>
                    <a:pt x="290" y="89807"/>
                    <a:pt x="14843" y="99444"/>
                    <a:pt x="30527" y="100010"/>
                  </a:cubicBezTo>
                  <a:cubicBezTo>
                    <a:pt x="29397" y="104403"/>
                    <a:pt x="28408" y="108938"/>
                    <a:pt x="27277" y="113331"/>
                  </a:cubicBezTo>
                  <a:cubicBezTo>
                    <a:pt x="25582" y="119991"/>
                    <a:pt x="24310" y="125234"/>
                    <a:pt x="24310" y="125660"/>
                  </a:cubicBezTo>
                  <a:cubicBezTo>
                    <a:pt x="24310" y="127360"/>
                    <a:pt x="26147" y="127360"/>
                    <a:pt x="26571" y="127360"/>
                  </a:cubicBezTo>
                  <a:cubicBezTo>
                    <a:pt x="28690" y="127360"/>
                    <a:pt x="28831" y="126935"/>
                    <a:pt x="29538" y="123959"/>
                  </a:cubicBezTo>
                  <a:lnTo>
                    <a:pt x="35472" y="100152"/>
                  </a:lnTo>
                  <a:cubicBezTo>
                    <a:pt x="59634" y="99160"/>
                    <a:pt x="81817" y="81305"/>
                    <a:pt x="81817" y="62032"/>
                  </a:cubicBezTo>
                  <a:cubicBezTo>
                    <a:pt x="81817" y="47153"/>
                    <a:pt x="68818" y="36525"/>
                    <a:pt x="51580" y="35816"/>
                  </a:cubicBezTo>
                  <a:lnTo>
                    <a:pt x="59916" y="1948"/>
                  </a:lnTo>
                  <a:close/>
                  <a:moveTo>
                    <a:pt x="31516" y="96043"/>
                  </a:moveTo>
                  <a:cubicBezTo>
                    <a:pt x="20636" y="95476"/>
                    <a:pt x="10604" y="89524"/>
                    <a:pt x="10604" y="76203"/>
                  </a:cubicBezTo>
                  <a:cubicBezTo>
                    <a:pt x="10604" y="62032"/>
                    <a:pt x="21343" y="42052"/>
                    <a:pt x="45504" y="39784"/>
                  </a:cubicBezTo>
                  <a:lnTo>
                    <a:pt x="31516" y="96043"/>
                  </a:lnTo>
                  <a:close/>
                  <a:moveTo>
                    <a:pt x="50450" y="39784"/>
                  </a:moveTo>
                  <a:cubicBezTo>
                    <a:pt x="61329" y="40209"/>
                    <a:pt x="71503" y="46161"/>
                    <a:pt x="71503" y="59623"/>
                  </a:cubicBezTo>
                  <a:cubicBezTo>
                    <a:pt x="71503" y="75070"/>
                    <a:pt x="59351" y="94059"/>
                    <a:pt x="36461" y="96043"/>
                  </a:cubicBezTo>
                  <a:lnTo>
                    <a:pt x="50450" y="39784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形状 418">
              <a:extLst>
                <a:ext uri="{FF2B5EF4-FFF2-40B4-BE49-F238E27FC236}">
                  <a16:creationId xmlns:a16="http://schemas.microsoft.com/office/drawing/2014/main" id="{D2433863-67A0-2A4C-E49F-C86EBCC5010A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>
              <a:off x="7000408" y="5736651"/>
              <a:ext cx="99108" cy="91705"/>
            </a:xfrm>
            <a:custGeom>
              <a:avLst/>
              <a:gdLst>
                <a:gd name="connsiteX0" fmla="*/ 1102 w 99108"/>
                <a:gd name="connsiteY0" fmla="*/ 81687 h 91705"/>
                <a:gd name="connsiteX1" fmla="*/ 295 w 99108"/>
                <a:gd name="connsiteY1" fmla="*/ 86343 h 91705"/>
                <a:gd name="connsiteX2" fmla="*/ 6149 w 99108"/>
                <a:gd name="connsiteY2" fmla="*/ 91809 h 91705"/>
                <a:gd name="connsiteX3" fmla="*/ 15030 w 99108"/>
                <a:gd name="connsiteY3" fmla="*/ 80472 h 91705"/>
                <a:gd name="connsiteX4" fmla="*/ 24517 w 99108"/>
                <a:gd name="connsiteY4" fmla="*/ 43020 h 91705"/>
                <a:gd name="connsiteX5" fmla="*/ 59034 w 99108"/>
                <a:gd name="connsiteY5" fmla="*/ 60228 h 91705"/>
                <a:gd name="connsiteX6" fmla="*/ 58630 w 99108"/>
                <a:gd name="connsiteY6" fmla="*/ 64682 h 91705"/>
                <a:gd name="connsiteX7" fmla="*/ 57621 w 99108"/>
                <a:gd name="connsiteY7" fmla="*/ 71767 h 91705"/>
                <a:gd name="connsiteX8" fmla="*/ 76191 w 99108"/>
                <a:gd name="connsiteY8" fmla="*/ 91809 h 91705"/>
                <a:gd name="connsiteX9" fmla="*/ 91935 w 99108"/>
                <a:gd name="connsiteY9" fmla="*/ 81282 h 91705"/>
                <a:gd name="connsiteX10" fmla="*/ 99404 w 99108"/>
                <a:gd name="connsiteY10" fmla="*/ 60633 h 91705"/>
                <a:gd name="connsiteX11" fmla="*/ 96981 w 99108"/>
                <a:gd name="connsiteY11" fmla="*/ 58608 h 91705"/>
                <a:gd name="connsiteX12" fmla="*/ 94156 w 99108"/>
                <a:gd name="connsiteY12" fmla="*/ 62252 h 91705"/>
                <a:gd name="connsiteX13" fmla="*/ 76595 w 99108"/>
                <a:gd name="connsiteY13" fmla="*/ 87355 h 91705"/>
                <a:gd name="connsiteX14" fmla="*/ 70135 w 99108"/>
                <a:gd name="connsiteY14" fmla="*/ 77638 h 91705"/>
                <a:gd name="connsiteX15" fmla="*/ 71750 w 99108"/>
                <a:gd name="connsiteY15" fmla="*/ 66301 h 91705"/>
                <a:gd name="connsiteX16" fmla="*/ 72759 w 99108"/>
                <a:gd name="connsiteY16" fmla="*/ 59621 h 91705"/>
                <a:gd name="connsiteX17" fmla="*/ 33600 w 99108"/>
                <a:gd name="connsiteY17" fmla="*/ 38769 h 91705"/>
                <a:gd name="connsiteX18" fmla="*/ 52171 w 99108"/>
                <a:gd name="connsiteY18" fmla="*/ 25003 h 91705"/>
                <a:gd name="connsiteX19" fmla="*/ 75383 w 99108"/>
                <a:gd name="connsiteY19" fmla="*/ 8808 h 91705"/>
                <a:gd name="connsiteX20" fmla="*/ 74374 w 99108"/>
                <a:gd name="connsiteY20" fmla="*/ 13262 h 91705"/>
                <a:gd name="connsiteX21" fmla="*/ 82045 w 99108"/>
                <a:gd name="connsiteY21" fmla="*/ 20347 h 91705"/>
                <a:gd name="connsiteX22" fmla="*/ 92944 w 99108"/>
                <a:gd name="connsiteY22" fmla="*/ 9415 h 91705"/>
                <a:gd name="connsiteX23" fmla="*/ 84870 w 99108"/>
                <a:gd name="connsiteY23" fmla="*/ 2330 h 91705"/>
                <a:gd name="connsiteX24" fmla="*/ 51767 w 99108"/>
                <a:gd name="connsiteY24" fmla="*/ 19942 h 91705"/>
                <a:gd name="connsiteX25" fmla="*/ 25930 w 99108"/>
                <a:gd name="connsiteY25" fmla="*/ 37150 h 91705"/>
                <a:gd name="connsiteX26" fmla="*/ 29967 w 99108"/>
                <a:gd name="connsiteY26" fmla="*/ 21359 h 91705"/>
                <a:gd name="connsiteX27" fmla="*/ 33600 w 99108"/>
                <a:gd name="connsiteY27" fmla="*/ 5569 h 91705"/>
                <a:gd name="connsiteX28" fmla="*/ 27747 w 99108"/>
                <a:gd name="connsiteY28" fmla="*/ 103 h 91705"/>
                <a:gd name="connsiteX29" fmla="*/ 19673 w 99108"/>
                <a:gd name="connsiteY29" fmla="*/ 7391 h 91705"/>
                <a:gd name="connsiteX30" fmla="*/ 1102 w 99108"/>
                <a:gd name="connsiteY30" fmla="*/ 81687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108" h="91705">
                  <a:moveTo>
                    <a:pt x="1102" y="81687"/>
                  </a:moveTo>
                  <a:cubicBezTo>
                    <a:pt x="295" y="84521"/>
                    <a:pt x="295" y="84926"/>
                    <a:pt x="295" y="86343"/>
                  </a:cubicBezTo>
                  <a:cubicBezTo>
                    <a:pt x="295" y="89987"/>
                    <a:pt x="3121" y="91809"/>
                    <a:pt x="6149" y="91809"/>
                  </a:cubicBezTo>
                  <a:cubicBezTo>
                    <a:pt x="12204" y="91809"/>
                    <a:pt x="13415" y="86950"/>
                    <a:pt x="15030" y="80472"/>
                  </a:cubicBezTo>
                  <a:cubicBezTo>
                    <a:pt x="17049" y="73184"/>
                    <a:pt x="15838" y="77030"/>
                    <a:pt x="24517" y="43020"/>
                  </a:cubicBezTo>
                  <a:cubicBezTo>
                    <a:pt x="41473" y="43628"/>
                    <a:pt x="59034" y="47069"/>
                    <a:pt x="59034" y="60228"/>
                  </a:cubicBezTo>
                  <a:cubicBezTo>
                    <a:pt x="59034" y="61645"/>
                    <a:pt x="59034" y="62657"/>
                    <a:pt x="58630" y="64682"/>
                  </a:cubicBezTo>
                  <a:cubicBezTo>
                    <a:pt x="57822" y="67921"/>
                    <a:pt x="57621" y="70148"/>
                    <a:pt x="57621" y="71767"/>
                  </a:cubicBezTo>
                  <a:cubicBezTo>
                    <a:pt x="57621" y="83711"/>
                    <a:pt x="65695" y="91809"/>
                    <a:pt x="76191" y="91809"/>
                  </a:cubicBezTo>
                  <a:cubicBezTo>
                    <a:pt x="82650" y="91809"/>
                    <a:pt x="87898" y="88165"/>
                    <a:pt x="91935" y="81282"/>
                  </a:cubicBezTo>
                  <a:cubicBezTo>
                    <a:pt x="96981" y="72779"/>
                    <a:pt x="99404" y="61038"/>
                    <a:pt x="99404" y="60633"/>
                  </a:cubicBezTo>
                  <a:cubicBezTo>
                    <a:pt x="99404" y="58608"/>
                    <a:pt x="97587" y="58608"/>
                    <a:pt x="96981" y="58608"/>
                  </a:cubicBezTo>
                  <a:cubicBezTo>
                    <a:pt x="94963" y="58608"/>
                    <a:pt x="94761" y="59418"/>
                    <a:pt x="94156" y="62252"/>
                  </a:cubicBezTo>
                  <a:cubicBezTo>
                    <a:pt x="90320" y="76221"/>
                    <a:pt x="85678" y="87355"/>
                    <a:pt x="76595" y="87355"/>
                  </a:cubicBezTo>
                  <a:cubicBezTo>
                    <a:pt x="72356" y="87355"/>
                    <a:pt x="70135" y="84723"/>
                    <a:pt x="70135" y="77638"/>
                  </a:cubicBezTo>
                  <a:cubicBezTo>
                    <a:pt x="70135" y="74601"/>
                    <a:pt x="70943" y="69743"/>
                    <a:pt x="71750" y="66301"/>
                  </a:cubicBezTo>
                  <a:cubicBezTo>
                    <a:pt x="72154" y="64479"/>
                    <a:pt x="72759" y="61847"/>
                    <a:pt x="72759" y="59621"/>
                  </a:cubicBezTo>
                  <a:cubicBezTo>
                    <a:pt x="72759" y="40591"/>
                    <a:pt x="44904" y="39174"/>
                    <a:pt x="33600" y="38769"/>
                  </a:cubicBezTo>
                  <a:cubicBezTo>
                    <a:pt x="40261" y="35125"/>
                    <a:pt x="46721" y="29659"/>
                    <a:pt x="52171" y="25003"/>
                  </a:cubicBezTo>
                  <a:cubicBezTo>
                    <a:pt x="61456" y="17108"/>
                    <a:pt x="67309" y="12249"/>
                    <a:pt x="75383" y="8808"/>
                  </a:cubicBezTo>
                  <a:cubicBezTo>
                    <a:pt x="74980" y="9820"/>
                    <a:pt x="74374" y="12249"/>
                    <a:pt x="74374" y="13262"/>
                  </a:cubicBezTo>
                  <a:cubicBezTo>
                    <a:pt x="74374" y="15691"/>
                    <a:pt x="75787" y="20347"/>
                    <a:pt x="82045" y="20347"/>
                  </a:cubicBezTo>
                  <a:cubicBezTo>
                    <a:pt x="88504" y="20347"/>
                    <a:pt x="92944" y="14476"/>
                    <a:pt x="92944" y="9415"/>
                  </a:cubicBezTo>
                  <a:cubicBezTo>
                    <a:pt x="92944" y="7593"/>
                    <a:pt x="92137" y="2330"/>
                    <a:pt x="84870" y="2330"/>
                  </a:cubicBezTo>
                  <a:cubicBezTo>
                    <a:pt x="72558" y="2330"/>
                    <a:pt x="60648" y="12452"/>
                    <a:pt x="51767" y="19942"/>
                  </a:cubicBezTo>
                  <a:cubicBezTo>
                    <a:pt x="38041" y="31684"/>
                    <a:pt x="33197" y="34720"/>
                    <a:pt x="25930" y="37150"/>
                  </a:cubicBezTo>
                  <a:cubicBezTo>
                    <a:pt x="26536" y="34923"/>
                    <a:pt x="28958" y="24801"/>
                    <a:pt x="29967" y="21359"/>
                  </a:cubicBezTo>
                  <a:cubicBezTo>
                    <a:pt x="31178" y="16096"/>
                    <a:pt x="33600" y="6581"/>
                    <a:pt x="33600" y="5569"/>
                  </a:cubicBezTo>
                  <a:cubicBezTo>
                    <a:pt x="33600" y="2127"/>
                    <a:pt x="31178" y="103"/>
                    <a:pt x="27747" y="103"/>
                  </a:cubicBezTo>
                  <a:cubicBezTo>
                    <a:pt x="27141" y="103"/>
                    <a:pt x="21489" y="103"/>
                    <a:pt x="19673" y="7391"/>
                  </a:cubicBezTo>
                  <a:lnTo>
                    <a:pt x="1102" y="8168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形状 419">
              <a:extLst>
                <a:ext uri="{FF2B5EF4-FFF2-40B4-BE49-F238E27FC236}">
                  <a16:creationId xmlns:a16="http://schemas.microsoft.com/office/drawing/2014/main" id="{1A8D4C5D-4489-4C89-0E4E-7B82B0B436DA}"/>
                </a:ext>
              </a:extLst>
            </p:cNvPr>
            <p:cNvSpPr/>
            <p:nvPr>
              <p:custDataLst>
                <p:tags r:id="rId266"/>
              </p:custDataLst>
            </p:nvPr>
          </p:nvSpPr>
          <p:spPr>
            <a:xfrm>
              <a:off x="7114506" y="5762401"/>
              <a:ext cx="62452" cy="94094"/>
            </a:xfrm>
            <a:custGeom>
              <a:avLst/>
              <a:gdLst>
                <a:gd name="connsiteX0" fmla="*/ 62753 w 62452"/>
                <a:gd name="connsiteY0" fmla="*/ 68408 h 94094"/>
                <a:gd name="connsiteX1" fmla="*/ 57949 w 62452"/>
                <a:gd name="connsiteY1" fmla="*/ 68408 h 94094"/>
                <a:gd name="connsiteX2" fmla="*/ 54276 w 62452"/>
                <a:gd name="connsiteY2" fmla="*/ 81303 h 94094"/>
                <a:gd name="connsiteX3" fmla="*/ 40287 w 62452"/>
                <a:gd name="connsiteY3" fmla="*/ 82154 h 94094"/>
                <a:gd name="connsiteX4" fmla="*/ 14289 w 62452"/>
                <a:gd name="connsiteY4" fmla="*/ 82154 h 94094"/>
                <a:gd name="connsiteX5" fmla="*/ 42548 w 62452"/>
                <a:gd name="connsiteY5" fmla="*/ 58347 h 94094"/>
                <a:gd name="connsiteX6" fmla="*/ 62753 w 62452"/>
                <a:gd name="connsiteY6" fmla="*/ 27738 h 94094"/>
                <a:gd name="connsiteX7" fmla="*/ 29690 w 62452"/>
                <a:gd name="connsiteY7" fmla="*/ 104 h 94094"/>
                <a:gd name="connsiteX8" fmla="*/ 301 w 62452"/>
                <a:gd name="connsiteY8" fmla="*/ 25470 h 94094"/>
                <a:gd name="connsiteX9" fmla="*/ 7789 w 62452"/>
                <a:gd name="connsiteY9" fmla="*/ 33406 h 94094"/>
                <a:gd name="connsiteX10" fmla="*/ 15278 w 62452"/>
                <a:gd name="connsiteY10" fmla="*/ 25895 h 94094"/>
                <a:gd name="connsiteX11" fmla="*/ 6942 w 62452"/>
                <a:gd name="connsiteY11" fmla="*/ 18385 h 94094"/>
                <a:gd name="connsiteX12" fmla="*/ 27571 w 62452"/>
                <a:gd name="connsiteY12" fmla="*/ 5206 h 94094"/>
                <a:gd name="connsiteX13" fmla="*/ 49048 w 62452"/>
                <a:gd name="connsiteY13" fmla="*/ 27738 h 94094"/>
                <a:gd name="connsiteX14" fmla="*/ 35766 w 62452"/>
                <a:gd name="connsiteY14" fmla="*/ 54946 h 94094"/>
                <a:gd name="connsiteX15" fmla="*/ 1714 w 62452"/>
                <a:gd name="connsiteY15" fmla="*/ 88672 h 94094"/>
                <a:gd name="connsiteX16" fmla="*/ 301 w 62452"/>
                <a:gd name="connsiteY16" fmla="*/ 94199 h 94094"/>
                <a:gd name="connsiteX17" fmla="*/ 58515 w 62452"/>
                <a:gd name="connsiteY17" fmla="*/ 94199 h 94094"/>
                <a:gd name="connsiteX18" fmla="*/ 62753 w 62452"/>
                <a:gd name="connsiteY18" fmla="*/ 6840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753" y="68408"/>
                  </a:moveTo>
                  <a:lnTo>
                    <a:pt x="57949" y="68408"/>
                  </a:lnTo>
                  <a:cubicBezTo>
                    <a:pt x="57525" y="71526"/>
                    <a:pt x="56112" y="79886"/>
                    <a:pt x="54276" y="81303"/>
                  </a:cubicBezTo>
                  <a:cubicBezTo>
                    <a:pt x="53145" y="82154"/>
                    <a:pt x="42266" y="82154"/>
                    <a:pt x="40287" y="82154"/>
                  </a:cubicBezTo>
                  <a:lnTo>
                    <a:pt x="14289" y="82154"/>
                  </a:lnTo>
                  <a:cubicBezTo>
                    <a:pt x="29125" y="68975"/>
                    <a:pt x="34070" y="65007"/>
                    <a:pt x="42548" y="58347"/>
                  </a:cubicBezTo>
                  <a:cubicBezTo>
                    <a:pt x="53004" y="49986"/>
                    <a:pt x="62753" y="41200"/>
                    <a:pt x="62753" y="27738"/>
                  </a:cubicBezTo>
                  <a:cubicBezTo>
                    <a:pt x="62753" y="10591"/>
                    <a:pt x="47776" y="104"/>
                    <a:pt x="29690" y="104"/>
                  </a:cubicBezTo>
                  <a:cubicBezTo>
                    <a:pt x="12170" y="104"/>
                    <a:pt x="301" y="12433"/>
                    <a:pt x="301" y="25470"/>
                  </a:cubicBezTo>
                  <a:cubicBezTo>
                    <a:pt x="301" y="32697"/>
                    <a:pt x="6376" y="33406"/>
                    <a:pt x="7789" y="33406"/>
                  </a:cubicBezTo>
                  <a:cubicBezTo>
                    <a:pt x="11181" y="33406"/>
                    <a:pt x="15278" y="30997"/>
                    <a:pt x="15278" y="25895"/>
                  </a:cubicBezTo>
                  <a:cubicBezTo>
                    <a:pt x="15278" y="23345"/>
                    <a:pt x="14289" y="18385"/>
                    <a:pt x="6942" y="18385"/>
                  </a:cubicBezTo>
                  <a:cubicBezTo>
                    <a:pt x="11322" y="8324"/>
                    <a:pt x="20930" y="5206"/>
                    <a:pt x="27571" y="5206"/>
                  </a:cubicBezTo>
                  <a:cubicBezTo>
                    <a:pt x="41700" y="5206"/>
                    <a:pt x="49048" y="16259"/>
                    <a:pt x="49048" y="27738"/>
                  </a:cubicBezTo>
                  <a:cubicBezTo>
                    <a:pt x="49048" y="40066"/>
                    <a:pt x="40287" y="49844"/>
                    <a:pt x="35766" y="54946"/>
                  </a:cubicBezTo>
                  <a:lnTo>
                    <a:pt x="1714" y="88672"/>
                  </a:lnTo>
                  <a:cubicBezTo>
                    <a:pt x="301" y="89948"/>
                    <a:pt x="301" y="90231"/>
                    <a:pt x="301" y="94199"/>
                  </a:cubicBezTo>
                  <a:lnTo>
                    <a:pt x="58515" y="94199"/>
                  </a:lnTo>
                  <a:lnTo>
                    <a:pt x="62753" y="68408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形状 420">
              <a:extLst>
                <a:ext uri="{FF2B5EF4-FFF2-40B4-BE49-F238E27FC236}">
                  <a16:creationId xmlns:a16="http://schemas.microsoft.com/office/drawing/2014/main" id="{BB73B8C8-5DA9-073C-C8BE-364A2B09BEC6}"/>
                </a:ext>
              </a:extLst>
            </p:cNvPr>
            <p:cNvSpPr/>
            <p:nvPr>
              <p:custDataLst>
                <p:tags r:id="rId267"/>
              </p:custDataLst>
            </p:nvPr>
          </p:nvSpPr>
          <p:spPr>
            <a:xfrm>
              <a:off x="7201466" y="5762401"/>
              <a:ext cx="51431" cy="94094"/>
            </a:xfrm>
            <a:custGeom>
              <a:avLst/>
              <a:gdLst>
                <a:gd name="connsiteX0" fmla="*/ 32238 w 51431"/>
                <a:gd name="connsiteY0" fmla="*/ 4072 h 94094"/>
                <a:gd name="connsiteX1" fmla="*/ 27999 w 51431"/>
                <a:gd name="connsiteY1" fmla="*/ 104 h 94094"/>
                <a:gd name="connsiteX2" fmla="*/ 305 w 51431"/>
                <a:gd name="connsiteY2" fmla="*/ 9174 h 94094"/>
                <a:gd name="connsiteX3" fmla="*/ 305 w 51431"/>
                <a:gd name="connsiteY3" fmla="*/ 14275 h 94094"/>
                <a:gd name="connsiteX4" fmla="*/ 20793 w 51431"/>
                <a:gd name="connsiteY4" fmla="*/ 10307 h 94094"/>
                <a:gd name="connsiteX5" fmla="*/ 20793 w 51431"/>
                <a:gd name="connsiteY5" fmla="*/ 82579 h 94094"/>
                <a:gd name="connsiteX6" fmla="*/ 6663 w 51431"/>
                <a:gd name="connsiteY6" fmla="*/ 89097 h 94094"/>
                <a:gd name="connsiteX7" fmla="*/ 1294 w 51431"/>
                <a:gd name="connsiteY7" fmla="*/ 89097 h 94094"/>
                <a:gd name="connsiteX8" fmla="*/ 1294 w 51431"/>
                <a:gd name="connsiteY8" fmla="*/ 94199 h 94094"/>
                <a:gd name="connsiteX9" fmla="*/ 26444 w 51431"/>
                <a:gd name="connsiteY9" fmla="*/ 93632 h 94094"/>
                <a:gd name="connsiteX10" fmla="*/ 51736 w 51431"/>
                <a:gd name="connsiteY10" fmla="*/ 94199 h 94094"/>
                <a:gd name="connsiteX11" fmla="*/ 51736 w 51431"/>
                <a:gd name="connsiteY11" fmla="*/ 89097 h 94094"/>
                <a:gd name="connsiteX12" fmla="*/ 46367 w 51431"/>
                <a:gd name="connsiteY12" fmla="*/ 89097 h 94094"/>
                <a:gd name="connsiteX13" fmla="*/ 32238 w 51431"/>
                <a:gd name="connsiteY13" fmla="*/ 82579 h 94094"/>
                <a:gd name="connsiteX14" fmla="*/ 32238 w 51431"/>
                <a:gd name="connsiteY14" fmla="*/ 4072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1" h="94094">
                  <a:moveTo>
                    <a:pt x="32238" y="4072"/>
                  </a:moveTo>
                  <a:cubicBezTo>
                    <a:pt x="32238" y="246"/>
                    <a:pt x="31955" y="104"/>
                    <a:pt x="27999" y="104"/>
                  </a:cubicBezTo>
                  <a:cubicBezTo>
                    <a:pt x="18956" y="9032"/>
                    <a:pt x="6098" y="9174"/>
                    <a:pt x="305" y="9174"/>
                  </a:cubicBezTo>
                  <a:lnTo>
                    <a:pt x="305" y="14275"/>
                  </a:lnTo>
                  <a:cubicBezTo>
                    <a:pt x="3696" y="14275"/>
                    <a:pt x="13021" y="14275"/>
                    <a:pt x="20793" y="10307"/>
                  </a:cubicBezTo>
                  <a:lnTo>
                    <a:pt x="20793" y="82579"/>
                  </a:lnTo>
                  <a:cubicBezTo>
                    <a:pt x="20793" y="87255"/>
                    <a:pt x="20793" y="89097"/>
                    <a:pt x="6663" y="89097"/>
                  </a:cubicBezTo>
                  <a:lnTo>
                    <a:pt x="1294" y="89097"/>
                  </a:lnTo>
                  <a:lnTo>
                    <a:pt x="1294" y="94199"/>
                  </a:lnTo>
                  <a:cubicBezTo>
                    <a:pt x="3837" y="94057"/>
                    <a:pt x="21216" y="93632"/>
                    <a:pt x="26444" y="93632"/>
                  </a:cubicBezTo>
                  <a:cubicBezTo>
                    <a:pt x="30825" y="93632"/>
                    <a:pt x="48628" y="94057"/>
                    <a:pt x="51736" y="94199"/>
                  </a:cubicBezTo>
                  <a:lnTo>
                    <a:pt x="51736" y="89097"/>
                  </a:lnTo>
                  <a:lnTo>
                    <a:pt x="46367" y="89097"/>
                  </a:lnTo>
                  <a:cubicBezTo>
                    <a:pt x="32238" y="89097"/>
                    <a:pt x="32238" y="87255"/>
                    <a:pt x="32238" y="82579"/>
                  </a:cubicBezTo>
                  <a:lnTo>
                    <a:pt x="32238" y="4072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形状 421">
              <a:extLst>
                <a:ext uri="{FF2B5EF4-FFF2-40B4-BE49-F238E27FC236}">
                  <a16:creationId xmlns:a16="http://schemas.microsoft.com/office/drawing/2014/main" id="{81D1ADD7-B309-40F0-E36A-01B8D8A34733}"/>
                </a:ext>
              </a:extLst>
            </p:cNvPr>
            <p:cNvSpPr/>
            <p:nvPr>
              <p:custDataLst>
                <p:tags r:id="rId268"/>
              </p:custDataLst>
            </p:nvPr>
          </p:nvSpPr>
          <p:spPr>
            <a:xfrm>
              <a:off x="7281926" y="5762401"/>
              <a:ext cx="51431" cy="94094"/>
            </a:xfrm>
            <a:custGeom>
              <a:avLst/>
              <a:gdLst>
                <a:gd name="connsiteX0" fmla="*/ 32241 w 51431"/>
                <a:gd name="connsiteY0" fmla="*/ 4072 h 94094"/>
                <a:gd name="connsiteX1" fmla="*/ 28003 w 51431"/>
                <a:gd name="connsiteY1" fmla="*/ 104 h 94094"/>
                <a:gd name="connsiteX2" fmla="*/ 309 w 51431"/>
                <a:gd name="connsiteY2" fmla="*/ 9174 h 94094"/>
                <a:gd name="connsiteX3" fmla="*/ 309 w 51431"/>
                <a:gd name="connsiteY3" fmla="*/ 14275 h 94094"/>
                <a:gd name="connsiteX4" fmla="*/ 20797 w 51431"/>
                <a:gd name="connsiteY4" fmla="*/ 10307 h 94094"/>
                <a:gd name="connsiteX5" fmla="*/ 20797 w 51431"/>
                <a:gd name="connsiteY5" fmla="*/ 82579 h 94094"/>
                <a:gd name="connsiteX6" fmla="*/ 6667 w 51431"/>
                <a:gd name="connsiteY6" fmla="*/ 89097 h 94094"/>
                <a:gd name="connsiteX7" fmla="*/ 1298 w 51431"/>
                <a:gd name="connsiteY7" fmla="*/ 89097 h 94094"/>
                <a:gd name="connsiteX8" fmla="*/ 1298 w 51431"/>
                <a:gd name="connsiteY8" fmla="*/ 94199 h 94094"/>
                <a:gd name="connsiteX9" fmla="*/ 26448 w 51431"/>
                <a:gd name="connsiteY9" fmla="*/ 93632 h 94094"/>
                <a:gd name="connsiteX10" fmla="*/ 51740 w 51431"/>
                <a:gd name="connsiteY10" fmla="*/ 94199 h 94094"/>
                <a:gd name="connsiteX11" fmla="*/ 51740 w 51431"/>
                <a:gd name="connsiteY11" fmla="*/ 89097 h 94094"/>
                <a:gd name="connsiteX12" fmla="*/ 46371 w 51431"/>
                <a:gd name="connsiteY12" fmla="*/ 89097 h 94094"/>
                <a:gd name="connsiteX13" fmla="*/ 32241 w 51431"/>
                <a:gd name="connsiteY13" fmla="*/ 82579 h 94094"/>
                <a:gd name="connsiteX14" fmla="*/ 32241 w 51431"/>
                <a:gd name="connsiteY14" fmla="*/ 4072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1" h="94094">
                  <a:moveTo>
                    <a:pt x="32241" y="4072"/>
                  </a:moveTo>
                  <a:cubicBezTo>
                    <a:pt x="32241" y="246"/>
                    <a:pt x="31959" y="104"/>
                    <a:pt x="28003" y="104"/>
                  </a:cubicBezTo>
                  <a:cubicBezTo>
                    <a:pt x="18960" y="9032"/>
                    <a:pt x="6102" y="9174"/>
                    <a:pt x="309" y="9174"/>
                  </a:cubicBezTo>
                  <a:lnTo>
                    <a:pt x="309" y="14275"/>
                  </a:lnTo>
                  <a:cubicBezTo>
                    <a:pt x="3700" y="14275"/>
                    <a:pt x="13025" y="14275"/>
                    <a:pt x="20797" y="10307"/>
                  </a:cubicBezTo>
                  <a:lnTo>
                    <a:pt x="20797" y="82579"/>
                  </a:lnTo>
                  <a:cubicBezTo>
                    <a:pt x="20797" y="87255"/>
                    <a:pt x="20797" y="89097"/>
                    <a:pt x="6667" y="89097"/>
                  </a:cubicBezTo>
                  <a:lnTo>
                    <a:pt x="1298" y="89097"/>
                  </a:lnTo>
                  <a:lnTo>
                    <a:pt x="1298" y="94199"/>
                  </a:lnTo>
                  <a:cubicBezTo>
                    <a:pt x="3841" y="94057"/>
                    <a:pt x="21220" y="93632"/>
                    <a:pt x="26448" y="93632"/>
                  </a:cubicBezTo>
                  <a:cubicBezTo>
                    <a:pt x="30829" y="93632"/>
                    <a:pt x="48632" y="94057"/>
                    <a:pt x="51740" y="94199"/>
                  </a:cubicBezTo>
                  <a:lnTo>
                    <a:pt x="51740" y="89097"/>
                  </a:lnTo>
                  <a:lnTo>
                    <a:pt x="46371" y="89097"/>
                  </a:lnTo>
                  <a:cubicBezTo>
                    <a:pt x="32241" y="89097"/>
                    <a:pt x="32241" y="87255"/>
                    <a:pt x="32241" y="82579"/>
                  </a:cubicBezTo>
                  <a:lnTo>
                    <a:pt x="32241" y="4072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形状 422">
              <a:extLst>
                <a:ext uri="{FF2B5EF4-FFF2-40B4-BE49-F238E27FC236}">
                  <a16:creationId xmlns:a16="http://schemas.microsoft.com/office/drawing/2014/main" id="{D8A566AA-89CA-1124-7637-933ABDCB6861}"/>
                </a:ext>
              </a:extLst>
            </p:cNvPr>
            <p:cNvSpPr/>
            <p:nvPr>
              <p:custDataLst>
                <p:tags r:id="rId269"/>
              </p:custDataLst>
            </p:nvPr>
          </p:nvSpPr>
          <p:spPr>
            <a:xfrm>
              <a:off x="7413236" y="5708107"/>
              <a:ext cx="134230" cy="134825"/>
            </a:xfrm>
            <a:custGeom>
              <a:avLst/>
              <a:gdLst>
                <a:gd name="connsiteX0" fmla="*/ 71569 w 134230"/>
                <a:gd name="connsiteY0" fmla="*/ 71565 h 134825"/>
                <a:gd name="connsiteX1" fmla="*/ 127885 w 134230"/>
                <a:gd name="connsiteY1" fmla="*/ 71565 h 134825"/>
                <a:gd name="connsiteX2" fmla="*/ 134546 w 134230"/>
                <a:gd name="connsiteY2" fmla="*/ 67516 h 134825"/>
                <a:gd name="connsiteX3" fmla="*/ 127885 w 134230"/>
                <a:gd name="connsiteY3" fmla="*/ 63467 h 134825"/>
                <a:gd name="connsiteX4" fmla="*/ 71569 w 134230"/>
                <a:gd name="connsiteY4" fmla="*/ 63467 h 134825"/>
                <a:gd name="connsiteX5" fmla="*/ 71569 w 134230"/>
                <a:gd name="connsiteY5" fmla="*/ 6783 h 134825"/>
                <a:gd name="connsiteX6" fmla="*/ 67532 w 134230"/>
                <a:gd name="connsiteY6" fmla="*/ 103 h 134825"/>
                <a:gd name="connsiteX7" fmla="*/ 63495 w 134230"/>
                <a:gd name="connsiteY7" fmla="*/ 6783 h 134825"/>
                <a:gd name="connsiteX8" fmla="*/ 63495 w 134230"/>
                <a:gd name="connsiteY8" fmla="*/ 63467 h 134825"/>
                <a:gd name="connsiteX9" fmla="*/ 6976 w 134230"/>
                <a:gd name="connsiteY9" fmla="*/ 63467 h 134825"/>
                <a:gd name="connsiteX10" fmla="*/ 315 w 134230"/>
                <a:gd name="connsiteY10" fmla="*/ 67516 h 134825"/>
                <a:gd name="connsiteX11" fmla="*/ 6976 w 134230"/>
                <a:gd name="connsiteY11" fmla="*/ 71565 h 134825"/>
                <a:gd name="connsiteX12" fmla="*/ 63495 w 134230"/>
                <a:gd name="connsiteY12" fmla="*/ 71565 h 134825"/>
                <a:gd name="connsiteX13" fmla="*/ 63495 w 134230"/>
                <a:gd name="connsiteY13" fmla="*/ 128248 h 134825"/>
                <a:gd name="connsiteX14" fmla="*/ 67532 w 134230"/>
                <a:gd name="connsiteY14" fmla="*/ 134929 h 134825"/>
                <a:gd name="connsiteX15" fmla="*/ 71569 w 134230"/>
                <a:gd name="connsiteY15" fmla="*/ 128248 h 134825"/>
                <a:gd name="connsiteX16" fmla="*/ 71569 w 134230"/>
                <a:gd name="connsiteY16" fmla="*/ 7156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230" h="134825">
                  <a:moveTo>
                    <a:pt x="71569" y="71565"/>
                  </a:moveTo>
                  <a:lnTo>
                    <a:pt x="127885" y="71565"/>
                  </a:lnTo>
                  <a:cubicBezTo>
                    <a:pt x="130711" y="71565"/>
                    <a:pt x="134546" y="71565"/>
                    <a:pt x="134546" y="67516"/>
                  </a:cubicBezTo>
                  <a:cubicBezTo>
                    <a:pt x="134546" y="63467"/>
                    <a:pt x="130711" y="63467"/>
                    <a:pt x="127885" y="63467"/>
                  </a:cubicBezTo>
                  <a:lnTo>
                    <a:pt x="71569" y="63467"/>
                  </a:lnTo>
                  <a:lnTo>
                    <a:pt x="71569" y="6783"/>
                  </a:lnTo>
                  <a:cubicBezTo>
                    <a:pt x="71569" y="3949"/>
                    <a:pt x="71569" y="103"/>
                    <a:pt x="67532" y="103"/>
                  </a:cubicBezTo>
                  <a:cubicBezTo>
                    <a:pt x="63495" y="103"/>
                    <a:pt x="63495" y="3949"/>
                    <a:pt x="63495" y="6783"/>
                  </a:cubicBezTo>
                  <a:lnTo>
                    <a:pt x="63495" y="63467"/>
                  </a:lnTo>
                  <a:lnTo>
                    <a:pt x="6976" y="63467"/>
                  </a:lnTo>
                  <a:cubicBezTo>
                    <a:pt x="4151" y="63467"/>
                    <a:pt x="315" y="63467"/>
                    <a:pt x="315" y="67516"/>
                  </a:cubicBezTo>
                  <a:cubicBezTo>
                    <a:pt x="315" y="71565"/>
                    <a:pt x="4151" y="71565"/>
                    <a:pt x="6976" y="71565"/>
                  </a:cubicBezTo>
                  <a:lnTo>
                    <a:pt x="63495" y="71565"/>
                  </a:lnTo>
                  <a:lnTo>
                    <a:pt x="63495" y="128248"/>
                  </a:lnTo>
                  <a:cubicBezTo>
                    <a:pt x="63495" y="131082"/>
                    <a:pt x="63495" y="134929"/>
                    <a:pt x="67532" y="134929"/>
                  </a:cubicBezTo>
                  <a:cubicBezTo>
                    <a:pt x="71569" y="134929"/>
                    <a:pt x="71569" y="131082"/>
                    <a:pt x="71569" y="128248"/>
                  </a:cubicBezTo>
                  <a:lnTo>
                    <a:pt x="71569" y="71565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形状 423">
              <a:extLst>
                <a:ext uri="{FF2B5EF4-FFF2-40B4-BE49-F238E27FC236}">
                  <a16:creationId xmlns:a16="http://schemas.microsoft.com/office/drawing/2014/main" id="{378FC147-E3D5-7C24-87E4-AC118041E41E}"/>
                </a:ext>
              </a:extLst>
            </p:cNvPr>
            <p:cNvSpPr/>
            <p:nvPr>
              <p:custDataLst>
                <p:tags r:id="rId270"/>
              </p:custDataLst>
            </p:nvPr>
          </p:nvSpPr>
          <p:spPr>
            <a:xfrm>
              <a:off x="7609636" y="5736651"/>
              <a:ext cx="88612" cy="91705"/>
            </a:xfrm>
            <a:custGeom>
              <a:avLst/>
              <a:gdLst>
                <a:gd name="connsiteX0" fmla="*/ 88938 w 88612"/>
                <a:gd name="connsiteY0" fmla="*/ 14274 h 91705"/>
                <a:gd name="connsiteX1" fmla="*/ 80056 w 88612"/>
                <a:gd name="connsiteY1" fmla="*/ 103 h 91705"/>
                <a:gd name="connsiteX2" fmla="*/ 70166 w 88612"/>
                <a:gd name="connsiteY2" fmla="*/ 9820 h 91705"/>
                <a:gd name="connsiteX3" fmla="*/ 73395 w 88612"/>
                <a:gd name="connsiteY3" fmla="*/ 15893 h 91705"/>
                <a:gd name="connsiteX4" fmla="*/ 80258 w 88612"/>
                <a:gd name="connsiteY4" fmla="*/ 32493 h 91705"/>
                <a:gd name="connsiteX5" fmla="*/ 44329 w 88612"/>
                <a:gd name="connsiteY5" fmla="*/ 87355 h 91705"/>
                <a:gd name="connsiteX6" fmla="*/ 29392 w 88612"/>
                <a:gd name="connsiteY6" fmla="*/ 69743 h 91705"/>
                <a:gd name="connsiteX7" fmla="*/ 41099 w 88612"/>
                <a:gd name="connsiteY7" fmla="*/ 26825 h 91705"/>
                <a:gd name="connsiteX8" fmla="*/ 43521 w 88612"/>
                <a:gd name="connsiteY8" fmla="*/ 16703 h 91705"/>
                <a:gd name="connsiteX9" fmla="*/ 26970 w 88612"/>
                <a:gd name="connsiteY9" fmla="*/ 103 h 91705"/>
                <a:gd name="connsiteX10" fmla="*/ 325 w 88612"/>
                <a:gd name="connsiteY10" fmla="*/ 31279 h 91705"/>
                <a:gd name="connsiteX11" fmla="*/ 2748 w 88612"/>
                <a:gd name="connsiteY11" fmla="*/ 33303 h 91705"/>
                <a:gd name="connsiteX12" fmla="*/ 5977 w 88612"/>
                <a:gd name="connsiteY12" fmla="*/ 29659 h 91705"/>
                <a:gd name="connsiteX13" fmla="*/ 26364 w 88612"/>
                <a:gd name="connsiteY13" fmla="*/ 4557 h 91705"/>
                <a:gd name="connsiteX14" fmla="*/ 31410 w 88612"/>
                <a:gd name="connsiteY14" fmla="*/ 11035 h 91705"/>
                <a:gd name="connsiteX15" fmla="*/ 27979 w 88612"/>
                <a:gd name="connsiteY15" fmla="*/ 25206 h 91705"/>
                <a:gd name="connsiteX16" fmla="*/ 16473 w 88612"/>
                <a:gd name="connsiteY16" fmla="*/ 66706 h 91705"/>
                <a:gd name="connsiteX17" fmla="*/ 43521 w 88612"/>
                <a:gd name="connsiteY17" fmla="*/ 91809 h 91705"/>
                <a:gd name="connsiteX18" fmla="*/ 88938 w 88612"/>
                <a:gd name="connsiteY18" fmla="*/ 14274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612" h="91705">
                  <a:moveTo>
                    <a:pt x="88938" y="14274"/>
                  </a:moveTo>
                  <a:cubicBezTo>
                    <a:pt x="88938" y="3342"/>
                    <a:pt x="83690" y="103"/>
                    <a:pt x="80056" y="103"/>
                  </a:cubicBezTo>
                  <a:cubicBezTo>
                    <a:pt x="75010" y="103"/>
                    <a:pt x="70166" y="5366"/>
                    <a:pt x="70166" y="9820"/>
                  </a:cubicBezTo>
                  <a:cubicBezTo>
                    <a:pt x="70166" y="12452"/>
                    <a:pt x="71175" y="13666"/>
                    <a:pt x="73395" y="15893"/>
                  </a:cubicBezTo>
                  <a:cubicBezTo>
                    <a:pt x="77634" y="19942"/>
                    <a:pt x="80258" y="25206"/>
                    <a:pt x="80258" y="32493"/>
                  </a:cubicBezTo>
                  <a:cubicBezTo>
                    <a:pt x="80258" y="40996"/>
                    <a:pt x="67945" y="87355"/>
                    <a:pt x="44329" y="87355"/>
                  </a:cubicBezTo>
                  <a:cubicBezTo>
                    <a:pt x="34034" y="87355"/>
                    <a:pt x="29392" y="80270"/>
                    <a:pt x="29392" y="69743"/>
                  </a:cubicBezTo>
                  <a:cubicBezTo>
                    <a:pt x="29392" y="58406"/>
                    <a:pt x="34842" y="43628"/>
                    <a:pt x="41099" y="26825"/>
                  </a:cubicBezTo>
                  <a:cubicBezTo>
                    <a:pt x="42512" y="23384"/>
                    <a:pt x="43521" y="20549"/>
                    <a:pt x="43521" y="16703"/>
                  </a:cubicBezTo>
                  <a:cubicBezTo>
                    <a:pt x="43521" y="7593"/>
                    <a:pt x="37062" y="103"/>
                    <a:pt x="26970" y="103"/>
                  </a:cubicBezTo>
                  <a:cubicBezTo>
                    <a:pt x="7996" y="103"/>
                    <a:pt x="325" y="29457"/>
                    <a:pt x="325" y="31279"/>
                  </a:cubicBezTo>
                  <a:cubicBezTo>
                    <a:pt x="325" y="33303"/>
                    <a:pt x="2344" y="33303"/>
                    <a:pt x="2748" y="33303"/>
                  </a:cubicBezTo>
                  <a:cubicBezTo>
                    <a:pt x="4766" y="33303"/>
                    <a:pt x="4968" y="32898"/>
                    <a:pt x="5977" y="29659"/>
                  </a:cubicBezTo>
                  <a:cubicBezTo>
                    <a:pt x="11831" y="9213"/>
                    <a:pt x="20510" y="4557"/>
                    <a:pt x="26364" y="4557"/>
                  </a:cubicBezTo>
                  <a:cubicBezTo>
                    <a:pt x="27979" y="4557"/>
                    <a:pt x="31410" y="4557"/>
                    <a:pt x="31410" y="11035"/>
                  </a:cubicBezTo>
                  <a:cubicBezTo>
                    <a:pt x="31410" y="16096"/>
                    <a:pt x="29392" y="21562"/>
                    <a:pt x="27979" y="25206"/>
                  </a:cubicBezTo>
                  <a:cubicBezTo>
                    <a:pt x="19097" y="48689"/>
                    <a:pt x="16473" y="58001"/>
                    <a:pt x="16473" y="66706"/>
                  </a:cubicBezTo>
                  <a:cubicBezTo>
                    <a:pt x="16473" y="88570"/>
                    <a:pt x="34236" y="91809"/>
                    <a:pt x="43521" y="91809"/>
                  </a:cubicBezTo>
                  <a:cubicBezTo>
                    <a:pt x="77432" y="91809"/>
                    <a:pt x="88938" y="24801"/>
                    <a:pt x="88938" y="14274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形状 424">
              <a:extLst>
                <a:ext uri="{FF2B5EF4-FFF2-40B4-BE49-F238E27FC236}">
                  <a16:creationId xmlns:a16="http://schemas.microsoft.com/office/drawing/2014/main" id="{83FE06CF-9C75-0B97-B382-D440079C4DAB}"/>
                </a:ext>
              </a:extLst>
            </p:cNvPr>
            <p:cNvSpPr/>
            <p:nvPr>
              <p:custDataLst>
                <p:tags r:id="rId271"/>
              </p:custDataLst>
            </p:nvPr>
          </p:nvSpPr>
          <p:spPr>
            <a:xfrm>
              <a:off x="7717768" y="5658571"/>
              <a:ext cx="62452" cy="94094"/>
            </a:xfrm>
            <a:custGeom>
              <a:avLst/>
              <a:gdLst>
                <a:gd name="connsiteX0" fmla="*/ 62783 w 62452"/>
                <a:gd name="connsiteY0" fmla="*/ 68403 h 94094"/>
                <a:gd name="connsiteX1" fmla="*/ 57979 w 62452"/>
                <a:gd name="connsiteY1" fmla="*/ 68403 h 94094"/>
                <a:gd name="connsiteX2" fmla="*/ 54305 w 62452"/>
                <a:gd name="connsiteY2" fmla="*/ 81298 h 94094"/>
                <a:gd name="connsiteX3" fmla="*/ 40317 w 62452"/>
                <a:gd name="connsiteY3" fmla="*/ 82149 h 94094"/>
                <a:gd name="connsiteX4" fmla="*/ 14319 w 62452"/>
                <a:gd name="connsiteY4" fmla="*/ 82149 h 94094"/>
                <a:gd name="connsiteX5" fmla="*/ 42578 w 62452"/>
                <a:gd name="connsiteY5" fmla="*/ 58342 h 94094"/>
                <a:gd name="connsiteX6" fmla="*/ 62783 w 62452"/>
                <a:gd name="connsiteY6" fmla="*/ 27733 h 94094"/>
                <a:gd name="connsiteX7" fmla="*/ 29720 w 62452"/>
                <a:gd name="connsiteY7" fmla="*/ 99 h 94094"/>
                <a:gd name="connsiteX8" fmla="*/ 331 w 62452"/>
                <a:gd name="connsiteY8" fmla="*/ 25465 h 94094"/>
                <a:gd name="connsiteX9" fmla="*/ 7819 w 62452"/>
                <a:gd name="connsiteY9" fmla="*/ 33401 h 94094"/>
                <a:gd name="connsiteX10" fmla="*/ 15308 w 62452"/>
                <a:gd name="connsiteY10" fmla="*/ 25890 h 94094"/>
                <a:gd name="connsiteX11" fmla="*/ 6971 w 62452"/>
                <a:gd name="connsiteY11" fmla="*/ 18380 h 94094"/>
                <a:gd name="connsiteX12" fmla="*/ 27601 w 62452"/>
                <a:gd name="connsiteY12" fmla="*/ 5201 h 94094"/>
                <a:gd name="connsiteX13" fmla="*/ 49077 w 62452"/>
                <a:gd name="connsiteY13" fmla="*/ 27733 h 94094"/>
                <a:gd name="connsiteX14" fmla="*/ 35796 w 62452"/>
                <a:gd name="connsiteY14" fmla="*/ 54941 h 94094"/>
                <a:gd name="connsiteX15" fmla="*/ 1744 w 62452"/>
                <a:gd name="connsiteY15" fmla="*/ 88667 h 94094"/>
                <a:gd name="connsiteX16" fmla="*/ 331 w 62452"/>
                <a:gd name="connsiteY16" fmla="*/ 94194 h 94094"/>
                <a:gd name="connsiteX17" fmla="*/ 58544 w 62452"/>
                <a:gd name="connsiteY17" fmla="*/ 94194 h 94094"/>
                <a:gd name="connsiteX18" fmla="*/ 62783 w 62452"/>
                <a:gd name="connsiteY18" fmla="*/ 6840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783" y="68403"/>
                  </a:moveTo>
                  <a:lnTo>
                    <a:pt x="57979" y="68403"/>
                  </a:lnTo>
                  <a:cubicBezTo>
                    <a:pt x="57555" y="71520"/>
                    <a:pt x="56142" y="79881"/>
                    <a:pt x="54305" y="81298"/>
                  </a:cubicBezTo>
                  <a:cubicBezTo>
                    <a:pt x="53175" y="82149"/>
                    <a:pt x="42295" y="82149"/>
                    <a:pt x="40317" y="82149"/>
                  </a:cubicBezTo>
                  <a:lnTo>
                    <a:pt x="14319" y="82149"/>
                  </a:lnTo>
                  <a:cubicBezTo>
                    <a:pt x="29155" y="68970"/>
                    <a:pt x="34100" y="65002"/>
                    <a:pt x="42578" y="58342"/>
                  </a:cubicBezTo>
                  <a:cubicBezTo>
                    <a:pt x="53034" y="49981"/>
                    <a:pt x="62783" y="41195"/>
                    <a:pt x="62783" y="27733"/>
                  </a:cubicBezTo>
                  <a:cubicBezTo>
                    <a:pt x="62783" y="10586"/>
                    <a:pt x="47806" y="99"/>
                    <a:pt x="29720" y="99"/>
                  </a:cubicBezTo>
                  <a:cubicBezTo>
                    <a:pt x="12199" y="99"/>
                    <a:pt x="331" y="12428"/>
                    <a:pt x="331" y="25465"/>
                  </a:cubicBezTo>
                  <a:cubicBezTo>
                    <a:pt x="331" y="32692"/>
                    <a:pt x="6406" y="33401"/>
                    <a:pt x="7819" y="33401"/>
                  </a:cubicBezTo>
                  <a:cubicBezTo>
                    <a:pt x="11210" y="33401"/>
                    <a:pt x="15308" y="30992"/>
                    <a:pt x="15308" y="25890"/>
                  </a:cubicBezTo>
                  <a:cubicBezTo>
                    <a:pt x="15308" y="23340"/>
                    <a:pt x="14319" y="18380"/>
                    <a:pt x="6971" y="18380"/>
                  </a:cubicBezTo>
                  <a:cubicBezTo>
                    <a:pt x="11352" y="8318"/>
                    <a:pt x="20960" y="5201"/>
                    <a:pt x="27601" y="5201"/>
                  </a:cubicBezTo>
                  <a:cubicBezTo>
                    <a:pt x="41730" y="5201"/>
                    <a:pt x="49077" y="16254"/>
                    <a:pt x="49077" y="27733"/>
                  </a:cubicBezTo>
                  <a:cubicBezTo>
                    <a:pt x="49077" y="40061"/>
                    <a:pt x="40317" y="49839"/>
                    <a:pt x="35796" y="54941"/>
                  </a:cubicBezTo>
                  <a:lnTo>
                    <a:pt x="1744" y="88667"/>
                  </a:lnTo>
                  <a:cubicBezTo>
                    <a:pt x="331" y="89943"/>
                    <a:pt x="331" y="90226"/>
                    <a:pt x="331" y="94194"/>
                  </a:cubicBezTo>
                  <a:lnTo>
                    <a:pt x="58544" y="94194"/>
                  </a:lnTo>
                  <a:lnTo>
                    <a:pt x="62783" y="6840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形状 425">
              <a:extLst>
                <a:ext uri="{FF2B5EF4-FFF2-40B4-BE49-F238E27FC236}">
                  <a16:creationId xmlns:a16="http://schemas.microsoft.com/office/drawing/2014/main" id="{4F37A567-0955-3590-B4E5-5F0E778F15E6}"/>
                </a:ext>
              </a:extLst>
            </p:cNvPr>
            <p:cNvSpPr/>
            <p:nvPr>
              <p:custDataLst>
                <p:tags r:id="rId272"/>
              </p:custDataLst>
            </p:nvPr>
          </p:nvSpPr>
          <p:spPr>
            <a:xfrm>
              <a:off x="7819402" y="5674299"/>
              <a:ext cx="46829" cy="202440"/>
            </a:xfrm>
            <a:custGeom>
              <a:avLst/>
              <a:gdLst>
                <a:gd name="connsiteX0" fmla="*/ 47164 w 46829"/>
                <a:gd name="connsiteY0" fmla="*/ 200519 h 202440"/>
                <a:gd name="connsiteX1" fmla="*/ 43733 w 46829"/>
                <a:gd name="connsiteY1" fmla="*/ 196066 h 202440"/>
                <a:gd name="connsiteX2" fmla="*/ 12042 w 46829"/>
                <a:gd name="connsiteY2" fmla="*/ 101323 h 202440"/>
                <a:gd name="connsiteX3" fmla="*/ 44540 w 46829"/>
                <a:gd name="connsiteY3" fmla="*/ 5569 h 202440"/>
                <a:gd name="connsiteX4" fmla="*/ 47164 w 46829"/>
                <a:gd name="connsiteY4" fmla="*/ 2127 h 202440"/>
                <a:gd name="connsiteX5" fmla="*/ 45146 w 46829"/>
                <a:gd name="connsiteY5" fmla="*/ 103 h 202440"/>
                <a:gd name="connsiteX6" fmla="*/ 13052 w 46829"/>
                <a:gd name="connsiteY6" fmla="*/ 39579 h 202440"/>
                <a:gd name="connsiteX7" fmla="*/ 335 w 46829"/>
                <a:gd name="connsiteY7" fmla="*/ 101323 h 202440"/>
                <a:gd name="connsiteX8" fmla="*/ 13657 w 46829"/>
                <a:gd name="connsiteY8" fmla="*/ 164485 h 202440"/>
                <a:gd name="connsiteX9" fmla="*/ 45146 w 46829"/>
                <a:gd name="connsiteY9" fmla="*/ 202544 h 202440"/>
                <a:gd name="connsiteX10" fmla="*/ 47164 w 46829"/>
                <a:gd name="connsiteY10" fmla="*/ 20051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29" h="202440">
                  <a:moveTo>
                    <a:pt x="47164" y="200519"/>
                  </a:moveTo>
                  <a:cubicBezTo>
                    <a:pt x="47164" y="199912"/>
                    <a:pt x="47164" y="199507"/>
                    <a:pt x="43733" y="196066"/>
                  </a:cubicBezTo>
                  <a:cubicBezTo>
                    <a:pt x="18502" y="170558"/>
                    <a:pt x="12042" y="132297"/>
                    <a:pt x="12042" y="101323"/>
                  </a:cubicBezTo>
                  <a:cubicBezTo>
                    <a:pt x="12042" y="66099"/>
                    <a:pt x="19713" y="30874"/>
                    <a:pt x="44540" y="5569"/>
                  </a:cubicBezTo>
                  <a:cubicBezTo>
                    <a:pt x="47164" y="3140"/>
                    <a:pt x="47164" y="2735"/>
                    <a:pt x="47164" y="2127"/>
                  </a:cubicBezTo>
                  <a:cubicBezTo>
                    <a:pt x="47164" y="710"/>
                    <a:pt x="46357" y="103"/>
                    <a:pt x="45146" y="103"/>
                  </a:cubicBezTo>
                  <a:cubicBezTo>
                    <a:pt x="43127" y="103"/>
                    <a:pt x="24961" y="13869"/>
                    <a:pt x="13052" y="39579"/>
                  </a:cubicBezTo>
                  <a:cubicBezTo>
                    <a:pt x="2757" y="61847"/>
                    <a:pt x="335" y="84318"/>
                    <a:pt x="335" y="101323"/>
                  </a:cubicBezTo>
                  <a:cubicBezTo>
                    <a:pt x="335" y="117114"/>
                    <a:pt x="2555" y="141609"/>
                    <a:pt x="13657" y="164485"/>
                  </a:cubicBezTo>
                  <a:cubicBezTo>
                    <a:pt x="25768" y="189385"/>
                    <a:pt x="43127" y="202544"/>
                    <a:pt x="45146" y="202544"/>
                  </a:cubicBezTo>
                  <a:cubicBezTo>
                    <a:pt x="46357" y="202544"/>
                    <a:pt x="47164" y="201936"/>
                    <a:pt x="47164" y="200519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形状 426">
              <a:extLst>
                <a:ext uri="{FF2B5EF4-FFF2-40B4-BE49-F238E27FC236}">
                  <a16:creationId xmlns:a16="http://schemas.microsoft.com/office/drawing/2014/main" id="{97C03C79-F2A8-82E6-9CF8-69BD339DBD85}"/>
                </a:ext>
              </a:extLst>
            </p:cNvPr>
            <p:cNvSpPr/>
            <p:nvPr>
              <p:custDataLst>
                <p:tags r:id="rId273"/>
              </p:custDataLst>
            </p:nvPr>
          </p:nvSpPr>
          <p:spPr>
            <a:xfrm>
              <a:off x="7912594" y="5644784"/>
              <a:ext cx="77712" cy="100046"/>
            </a:xfrm>
            <a:custGeom>
              <a:avLst/>
              <a:gdLst>
                <a:gd name="connsiteX0" fmla="*/ 46968 w 77712"/>
                <a:gd name="connsiteY0" fmla="*/ 57916 h 100046"/>
                <a:gd name="connsiteX1" fmla="*/ 63640 w 77712"/>
                <a:gd name="connsiteY1" fmla="*/ 96461 h 100046"/>
                <a:gd name="connsiteX2" fmla="*/ 71129 w 77712"/>
                <a:gd name="connsiteY2" fmla="*/ 99862 h 100046"/>
                <a:gd name="connsiteX3" fmla="*/ 73955 w 77712"/>
                <a:gd name="connsiteY3" fmla="*/ 99862 h 100046"/>
                <a:gd name="connsiteX4" fmla="*/ 78053 w 77712"/>
                <a:gd name="connsiteY4" fmla="*/ 98161 h 100046"/>
                <a:gd name="connsiteX5" fmla="*/ 77346 w 77712"/>
                <a:gd name="connsiteY5" fmla="*/ 96744 h 100046"/>
                <a:gd name="connsiteX6" fmla="*/ 73672 w 77712"/>
                <a:gd name="connsiteY6" fmla="*/ 90651 h 100046"/>
                <a:gd name="connsiteX7" fmla="*/ 39196 w 77712"/>
                <a:gd name="connsiteY7" fmla="*/ 9027 h 100046"/>
                <a:gd name="connsiteX8" fmla="*/ 20404 w 77712"/>
                <a:gd name="connsiteY8" fmla="*/ 99 h 100046"/>
                <a:gd name="connsiteX9" fmla="*/ 16730 w 77712"/>
                <a:gd name="connsiteY9" fmla="*/ 2083 h 100046"/>
                <a:gd name="connsiteX10" fmla="*/ 18850 w 77712"/>
                <a:gd name="connsiteY10" fmla="*/ 4067 h 100046"/>
                <a:gd name="connsiteX11" fmla="*/ 28034 w 77712"/>
                <a:gd name="connsiteY11" fmla="*/ 12994 h 100046"/>
                <a:gd name="connsiteX12" fmla="*/ 44848 w 77712"/>
                <a:gd name="connsiteY12" fmla="*/ 52673 h 100046"/>
                <a:gd name="connsiteX13" fmla="*/ 3166 w 77712"/>
                <a:gd name="connsiteY13" fmla="*/ 90367 h 100046"/>
                <a:gd name="connsiteX14" fmla="*/ 340 w 77712"/>
                <a:gd name="connsiteY14" fmla="*/ 95327 h 100046"/>
                <a:gd name="connsiteX15" fmla="*/ 5144 w 77712"/>
                <a:gd name="connsiteY15" fmla="*/ 100145 h 100046"/>
                <a:gd name="connsiteX16" fmla="*/ 9948 w 77712"/>
                <a:gd name="connsiteY16" fmla="*/ 97878 h 100046"/>
                <a:gd name="connsiteX17" fmla="*/ 46968 w 77712"/>
                <a:gd name="connsiteY17" fmla="*/ 57916 h 10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712" h="100046">
                  <a:moveTo>
                    <a:pt x="46968" y="57916"/>
                  </a:moveTo>
                  <a:cubicBezTo>
                    <a:pt x="54032" y="74071"/>
                    <a:pt x="62086" y="94619"/>
                    <a:pt x="63640" y="96461"/>
                  </a:cubicBezTo>
                  <a:cubicBezTo>
                    <a:pt x="66325" y="99862"/>
                    <a:pt x="68868" y="99862"/>
                    <a:pt x="71129" y="99862"/>
                  </a:cubicBezTo>
                  <a:lnTo>
                    <a:pt x="73955" y="99862"/>
                  </a:lnTo>
                  <a:cubicBezTo>
                    <a:pt x="76640" y="99862"/>
                    <a:pt x="78053" y="99862"/>
                    <a:pt x="78053" y="98161"/>
                  </a:cubicBezTo>
                  <a:cubicBezTo>
                    <a:pt x="78053" y="97453"/>
                    <a:pt x="77629" y="97028"/>
                    <a:pt x="77346" y="96744"/>
                  </a:cubicBezTo>
                  <a:cubicBezTo>
                    <a:pt x="75651" y="95185"/>
                    <a:pt x="74238" y="91926"/>
                    <a:pt x="73672" y="90651"/>
                  </a:cubicBezTo>
                  <a:lnTo>
                    <a:pt x="39196" y="9027"/>
                  </a:lnTo>
                  <a:cubicBezTo>
                    <a:pt x="38207" y="6476"/>
                    <a:pt x="35381" y="99"/>
                    <a:pt x="20404" y="99"/>
                  </a:cubicBezTo>
                  <a:cubicBezTo>
                    <a:pt x="18708" y="99"/>
                    <a:pt x="16730" y="99"/>
                    <a:pt x="16730" y="2083"/>
                  </a:cubicBezTo>
                  <a:cubicBezTo>
                    <a:pt x="16730" y="3783"/>
                    <a:pt x="18143" y="3925"/>
                    <a:pt x="18850" y="4067"/>
                  </a:cubicBezTo>
                  <a:cubicBezTo>
                    <a:pt x="21817" y="4492"/>
                    <a:pt x="24502" y="4917"/>
                    <a:pt x="28034" y="12994"/>
                  </a:cubicBezTo>
                  <a:lnTo>
                    <a:pt x="44848" y="52673"/>
                  </a:lnTo>
                  <a:lnTo>
                    <a:pt x="3166" y="90367"/>
                  </a:lnTo>
                  <a:cubicBezTo>
                    <a:pt x="1470" y="91784"/>
                    <a:pt x="340" y="92918"/>
                    <a:pt x="340" y="95327"/>
                  </a:cubicBezTo>
                  <a:cubicBezTo>
                    <a:pt x="340" y="98728"/>
                    <a:pt x="3166" y="100145"/>
                    <a:pt x="5144" y="100145"/>
                  </a:cubicBezTo>
                  <a:cubicBezTo>
                    <a:pt x="7829" y="100145"/>
                    <a:pt x="9524" y="98303"/>
                    <a:pt x="9948" y="97878"/>
                  </a:cubicBezTo>
                  <a:lnTo>
                    <a:pt x="46968" y="5791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形状 427">
              <a:extLst>
                <a:ext uri="{FF2B5EF4-FFF2-40B4-BE49-F238E27FC236}">
                  <a16:creationId xmlns:a16="http://schemas.microsoft.com/office/drawing/2014/main" id="{E085BAA4-3559-D592-3BCA-7C0210515A2B}"/>
                </a:ext>
              </a:extLst>
            </p:cNvPr>
            <p:cNvSpPr/>
            <p:nvPr>
              <p:custDataLst>
                <p:tags r:id="rId274"/>
              </p:custDataLst>
            </p:nvPr>
          </p:nvSpPr>
          <p:spPr>
            <a:xfrm>
              <a:off x="8012310" y="5695961"/>
              <a:ext cx="41480" cy="67412"/>
            </a:xfrm>
            <a:custGeom>
              <a:avLst/>
              <a:gdLst>
                <a:gd name="connsiteX0" fmla="*/ 26081 w 41480"/>
                <a:gd name="connsiteY0" fmla="*/ 3136 h 67412"/>
                <a:gd name="connsiteX1" fmla="*/ 22447 w 41480"/>
                <a:gd name="connsiteY1" fmla="*/ 100 h 67412"/>
                <a:gd name="connsiteX2" fmla="*/ 2061 w 41480"/>
                <a:gd name="connsiteY2" fmla="*/ 6578 h 67412"/>
                <a:gd name="connsiteX3" fmla="*/ 345 w 41480"/>
                <a:gd name="connsiteY3" fmla="*/ 6578 h 67412"/>
                <a:gd name="connsiteX4" fmla="*/ 345 w 41480"/>
                <a:gd name="connsiteY4" fmla="*/ 11032 h 67412"/>
                <a:gd name="connsiteX5" fmla="*/ 2061 w 41480"/>
                <a:gd name="connsiteY5" fmla="*/ 11032 h 67412"/>
                <a:gd name="connsiteX6" fmla="*/ 16796 w 41480"/>
                <a:gd name="connsiteY6" fmla="*/ 8197 h 67412"/>
                <a:gd name="connsiteX7" fmla="*/ 16796 w 41480"/>
                <a:gd name="connsiteY7" fmla="*/ 58808 h 67412"/>
                <a:gd name="connsiteX8" fmla="*/ 6098 w 41480"/>
                <a:gd name="connsiteY8" fmla="*/ 63059 h 67412"/>
                <a:gd name="connsiteX9" fmla="*/ 1051 w 41480"/>
                <a:gd name="connsiteY9" fmla="*/ 63059 h 67412"/>
                <a:gd name="connsiteX10" fmla="*/ 1051 w 41480"/>
                <a:gd name="connsiteY10" fmla="*/ 67513 h 67412"/>
                <a:gd name="connsiteX11" fmla="*/ 21438 w 41480"/>
                <a:gd name="connsiteY11" fmla="*/ 67108 h 67412"/>
                <a:gd name="connsiteX12" fmla="*/ 41825 w 41480"/>
                <a:gd name="connsiteY12" fmla="*/ 67513 h 67412"/>
                <a:gd name="connsiteX13" fmla="*/ 41825 w 41480"/>
                <a:gd name="connsiteY13" fmla="*/ 63059 h 67412"/>
                <a:gd name="connsiteX14" fmla="*/ 36779 w 41480"/>
                <a:gd name="connsiteY14" fmla="*/ 63059 h 67412"/>
                <a:gd name="connsiteX15" fmla="*/ 26081 w 41480"/>
                <a:gd name="connsiteY15" fmla="*/ 58808 h 67412"/>
                <a:gd name="connsiteX16" fmla="*/ 26081 w 41480"/>
                <a:gd name="connsiteY16" fmla="*/ 3136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480" h="67412">
                  <a:moveTo>
                    <a:pt x="26081" y="3136"/>
                  </a:moveTo>
                  <a:cubicBezTo>
                    <a:pt x="26081" y="100"/>
                    <a:pt x="25778" y="100"/>
                    <a:pt x="22447" y="100"/>
                  </a:cubicBezTo>
                  <a:cubicBezTo>
                    <a:pt x="15282" y="6578"/>
                    <a:pt x="4079" y="6578"/>
                    <a:pt x="2061" y="6578"/>
                  </a:cubicBezTo>
                  <a:lnTo>
                    <a:pt x="345" y="6578"/>
                  </a:lnTo>
                  <a:lnTo>
                    <a:pt x="345" y="11032"/>
                  </a:lnTo>
                  <a:lnTo>
                    <a:pt x="2061" y="11032"/>
                  </a:lnTo>
                  <a:cubicBezTo>
                    <a:pt x="4382" y="11032"/>
                    <a:pt x="10942" y="10728"/>
                    <a:pt x="16796" y="8197"/>
                  </a:cubicBezTo>
                  <a:lnTo>
                    <a:pt x="16796" y="58808"/>
                  </a:lnTo>
                  <a:cubicBezTo>
                    <a:pt x="16796" y="61946"/>
                    <a:pt x="16796" y="63059"/>
                    <a:pt x="6098" y="63059"/>
                  </a:cubicBezTo>
                  <a:lnTo>
                    <a:pt x="1051" y="63059"/>
                  </a:lnTo>
                  <a:lnTo>
                    <a:pt x="1051" y="67513"/>
                  </a:lnTo>
                  <a:cubicBezTo>
                    <a:pt x="6602" y="67108"/>
                    <a:pt x="15585" y="67108"/>
                    <a:pt x="21438" y="67108"/>
                  </a:cubicBezTo>
                  <a:cubicBezTo>
                    <a:pt x="27292" y="67108"/>
                    <a:pt x="36274" y="67108"/>
                    <a:pt x="41825" y="67513"/>
                  </a:cubicBezTo>
                  <a:lnTo>
                    <a:pt x="41825" y="63059"/>
                  </a:lnTo>
                  <a:lnTo>
                    <a:pt x="36779" y="63059"/>
                  </a:lnTo>
                  <a:cubicBezTo>
                    <a:pt x="26081" y="63059"/>
                    <a:pt x="26081" y="61946"/>
                    <a:pt x="26081" y="58808"/>
                  </a:cubicBezTo>
                  <a:lnTo>
                    <a:pt x="26081" y="313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形状 428">
              <a:extLst>
                <a:ext uri="{FF2B5EF4-FFF2-40B4-BE49-F238E27FC236}">
                  <a16:creationId xmlns:a16="http://schemas.microsoft.com/office/drawing/2014/main" id="{B6175ADE-4106-5C26-F0E4-711F9C73B089}"/>
                </a:ext>
              </a:extLst>
            </p:cNvPr>
            <p:cNvSpPr/>
            <p:nvPr>
              <p:custDataLst>
                <p:tags r:id="rId275"/>
              </p:custDataLst>
            </p:nvPr>
          </p:nvSpPr>
          <p:spPr>
            <a:xfrm>
              <a:off x="7902139" y="5771471"/>
              <a:ext cx="174518" cy="8097"/>
            </a:xfrm>
            <a:custGeom>
              <a:avLst/>
              <a:gdLst>
                <a:gd name="connsiteX0" fmla="*/ 0 w 174518"/>
                <a:gd name="connsiteY0" fmla="*/ 0 h 8097"/>
                <a:gd name="connsiteX1" fmla="*/ 174518 w 174518"/>
                <a:gd name="connsiteY1" fmla="*/ 0 h 8097"/>
                <a:gd name="connsiteX2" fmla="*/ 174518 w 174518"/>
                <a:gd name="connsiteY2" fmla="*/ 8097 h 8097"/>
                <a:gd name="connsiteX3" fmla="*/ 0 w 174518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518" h="8097">
                  <a:moveTo>
                    <a:pt x="0" y="0"/>
                  </a:moveTo>
                  <a:lnTo>
                    <a:pt x="174518" y="0"/>
                  </a:lnTo>
                  <a:lnTo>
                    <a:pt x="174518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形状 429">
              <a:extLst>
                <a:ext uri="{FF2B5EF4-FFF2-40B4-BE49-F238E27FC236}">
                  <a16:creationId xmlns:a16="http://schemas.microsoft.com/office/drawing/2014/main" id="{4191AF8B-C985-57BF-5961-190A97ADE620}"/>
                </a:ext>
              </a:extLst>
            </p:cNvPr>
            <p:cNvSpPr/>
            <p:nvPr>
              <p:custDataLst>
                <p:tags r:id="rId276"/>
              </p:custDataLst>
            </p:nvPr>
          </p:nvSpPr>
          <p:spPr>
            <a:xfrm>
              <a:off x="7958069" y="5801845"/>
              <a:ext cx="62452" cy="94094"/>
            </a:xfrm>
            <a:custGeom>
              <a:avLst/>
              <a:gdLst>
                <a:gd name="connsiteX0" fmla="*/ 62795 w 62452"/>
                <a:gd name="connsiteY0" fmla="*/ 68410 h 94094"/>
                <a:gd name="connsiteX1" fmla="*/ 57991 w 62452"/>
                <a:gd name="connsiteY1" fmla="*/ 68410 h 94094"/>
                <a:gd name="connsiteX2" fmla="*/ 54317 w 62452"/>
                <a:gd name="connsiteY2" fmla="*/ 81305 h 94094"/>
                <a:gd name="connsiteX3" fmla="*/ 40329 w 62452"/>
                <a:gd name="connsiteY3" fmla="*/ 82156 h 94094"/>
                <a:gd name="connsiteX4" fmla="*/ 14331 w 62452"/>
                <a:gd name="connsiteY4" fmla="*/ 82156 h 94094"/>
                <a:gd name="connsiteX5" fmla="*/ 42590 w 62452"/>
                <a:gd name="connsiteY5" fmla="*/ 58349 h 94094"/>
                <a:gd name="connsiteX6" fmla="*/ 62795 w 62452"/>
                <a:gd name="connsiteY6" fmla="*/ 27740 h 94094"/>
                <a:gd name="connsiteX7" fmla="*/ 29732 w 62452"/>
                <a:gd name="connsiteY7" fmla="*/ 106 h 94094"/>
                <a:gd name="connsiteX8" fmla="*/ 342 w 62452"/>
                <a:gd name="connsiteY8" fmla="*/ 25472 h 94094"/>
                <a:gd name="connsiteX9" fmla="*/ 7831 w 62452"/>
                <a:gd name="connsiteY9" fmla="*/ 33408 h 94094"/>
                <a:gd name="connsiteX10" fmla="*/ 15320 w 62452"/>
                <a:gd name="connsiteY10" fmla="*/ 25897 h 94094"/>
                <a:gd name="connsiteX11" fmla="*/ 6983 w 62452"/>
                <a:gd name="connsiteY11" fmla="*/ 18387 h 94094"/>
                <a:gd name="connsiteX12" fmla="*/ 27612 w 62452"/>
                <a:gd name="connsiteY12" fmla="*/ 5208 h 94094"/>
                <a:gd name="connsiteX13" fmla="*/ 49089 w 62452"/>
                <a:gd name="connsiteY13" fmla="*/ 27740 h 94094"/>
                <a:gd name="connsiteX14" fmla="*/ 35808 w 62452"/>
                <a:gd name="connsiteY14" fmla="*/ 54948 h 94094"/>
                <a:gd name="connsiteX15" fmla="*/ 1755 w 62452"/>
                <a:gd name="connsiteY15" fmla="*/ 88674 h 94094"/>
                <a:gd name="connsiteX16" fmla="*/ 342 w 62452"/>
                <a:gd name="connsiteY16" fmla="*/ 94201 h 94094"/>
                <a:gd name="connsiteX17" fmla="*/ 58556 w 62452"/>
                <a:gd name="connsiteY17" fmla="*/ 94201 h 94094"/>
                <a:gd name="connsiteX18" fmla="*/ 62795 w 62452"/>
                <a:gd name="connsiteY18" fmla="*/ 68410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795" y="68410"/>
                  </a:moveTo>
                  <a:lnTo>
                    <a:pt x="57991" y="68410"/>
                  </a:lnTo>
                  <a:cubicBezTo>
                    <a:pt x="57567" y="71528"/>
                    <a:pt x="56154" y="79888"/>
                    <a:pt x="54317" y="81305"/>
                  </a:cubicBezTo>
                  <a:cubicBezTo>
                    <a:pt x="53187" y="82156"/>
                    <a:pt x="42307" y="82156"/>
                    <a:pt x="40329" y="82156"/>
                  </a:cubicBezTo>
                  <a:lnTo>
                    <a:pt x="14331" y="82156"/>
                  </a:lnTo>
                  <a:cubicBezTo>
                    <a:pt x="29167" y="68977"/>
                    <a:pt x="34112" y="65009"/>
                    <a:pt x="42590" y="58349"/>
                  </a:cubicBezTo>
                  <a:cubicBezTo>
                    <a:pt x="53046" y="49988"/>
                    <a:pt x="62795" y="41202"/>
                    <a:pt x="62795" y="27740"/>
                  </a:cubicBezTo>
                  <a:cubicBezTo>
                    <a:pt x="62795" y="10593"/>
                    <a:pt x="47818" y="106"/>
                    <a:pt x="29732" y="106"/>
                  </a:cubicBezTo>
                  <a:cubicBezTo>
                    <a:pt x="12211" y="106"/>
                    <a:pt x="342" y="12435"/>
                    <a:pt x="342" y="25472"/>
                  </a:cubicBezTo>
                  <a:cubicBezTo>
                    <a:pt x="342" y="32699"/>
                    <a:pt x="6418" y="33408"/>
                    <a:pt x="7831" y="33408"/>
                  </a:cubicBezTo>
                  <a:cubicBezTo>
                    <a:pt x="11222" y="33408"/>
                    <a:pt x="15320" y="30999"/>
                    <a:pt x="15320" y="25897"/>
                  </a:cubicBezTo>
                  <a:cubicBezTo>
                    <a:pt x="15320" y="23347"/>
                    <a:pt x="14331" y="18387"/>
                    <a:pt x="6983" y="18387"/>
                  </a:cubicBezTo>
                  <a:cubicBezTo>
                    <a:pt x="11363" y="8325"/>
                    <a:pt x="20972" y="5208"/>
                    <a:pt x="27612" y="5208"/>
                  </a:cubicBezTo>
                  <a:cubicBezTo>
                    <a:pt x="41742" y="5208"/>
                    <a:pt x="49089" y="16261"/>
                    <a:pt x="49089" y="27740"/>
                  </a:cubicBezTo>
                  <a:cubicBezTo>
                    <a:pt x="49089" y="40068"/>
                    <a:pt x="40329" y="49846"/>
                    <a:pt x="35808" y="54948"/>
                  </a:cubicBezTo>
                  <a:lnTo>
                    <a:pt x="1755" y="88674"/>
                  </a:lnTo>
                  <a:cubicBezTo>
                    <a:pt x="342" y="89950"/>
                    <a:pt x="342" y="90233"/>
                    <a:pt x="342" y="94201"/>
                  </a:cubicBezTo>
                  <a:lnTo>
                    <a:pt x="58556" y="94201"/>
                  </a:lnTo>
                  <a:lnTo>
                    <a:pt x="62795" y="68410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形状 430">
              <a:extLst>
                <a:ext uri="{FF2B5EF4-FFF2-40B4-BE49-F238E27FC236}">
                  <a16:creationId xmlns:a16="http://schemas.microsoft.com/office/drawing/2014/main" id="{2DF7C8DD-4ECD-16CD-84A7-2D8D65C53030}"/>
                </a:ext>
              </a:extLst>
            </p:cNvPr>
            <p:cNvSpPr/>
            <p:nvPr>
              <p:custDataLst>
                <p:tags r:id="rId277"/>
              </p:custDataLst>
            </p:nvPr>
          </p:nvSpPr>
          <p:spPr>
            <a:xfrm>
              <a:off x="8162487" y="5771471"/>
              <a:ext cx="123330" cy="8097"/>
            </a:xfrm>
            <a:custGeom>
              <a:avLst/>
              <a:gdLst>
                <a:gd name="connsiteX0" fmla="*/ 116618 w 123330"/>
                <a:gd name="connsiteY0" fmla="*/ 8201 h 8097"/>
                <a:gd name="connsiteX1" fmla="*/ 123683 w 123330"/>
                <a:gd name="connsiteY1" fmla="*/ 4152 h 8097"/>
                <a:gd name="connsiteX2" fmla="*/ 116618 w 123330"/>
                <a:gd name="connsiteY2" fmla="*/ 103 h 8097"/>
                <a:gd name="connsiteX3" fmla="*/ 7417 w 123330"/>
                <a:gd name="connsiteY3" fmla="*/ 103 h 8097"/>
                <a:gd name="connsiteX4" fmla="*/ 352 w 123330"/>
                <a:gd name="connsiteY4" fmla="*/ 4152 h 8097"/>
                <a:gd name="connsiteX5" fmla="*/ 7417 w 123330"/>
                <a:gd name="connsiteY5" fmla="*/ 8201 h 8097"/>
                <a:gd name="connsiteX6" fmla="*/ 116618 w 123330"/>
                <a:gd name="connsiteY6" fmla="*/ 8201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330" h="8097">
                  <a:moveTo>
                    <a:pt x="116618" y="8201"/>
                  </a:moveTo>
                  <a:cubicBezTo>
                    <a:pt x="120050" y="8201"/>
                    <a:pt x="123683" y="8201"/>
                    <a:pt x="123683" y="4152"/>
                  </a:cubicBezTo>
                  <a:cubicBezTo>
                    <a:pt x="123683" y="103"/>
                    <a:pt x="120050" y="103"/>
                    <a:pt x="116618" y="103"/>
                  </a:cubicBezTo>
                  <a:lnTo>
                    <a:pt x="7417" y="103"/>
                  </a:lnTo>
                  <a:cubicBezTo>
                    <a:pt x="3985" y="103"/>
                    <a:pt x="352" y="103"/>
                    <a:pt x="352" y="4152"/>
                  </a:cubicBezTo>
                  <a:cubicBezTo>
                    <a:pt x="352" y="8201"/>
                    <a:pt x="3985" y="8201"/>
                    <a:pt x="7417" y="8201"/>
                  </a:cubicBezTo>
                  <a:lnTo>
                    <a:pt x="116618" y="820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形状 431">
              <a:extLst>
                <a:ext uri="{FF2B5EF4-FFF2-40B4-BE49-F238E27FC236}">
                  <a16:creationId xmlns:a16="http://schemas.microsoft.com/office/drawing/2014/main" id="{16809B7D-B12A-FEEE-4383-8D276A599909}"/>
                </a:ext>
              </a:extLst>
            </p:cNvPr>
            <p:cNvSpPr/>
            <p:nvPr>
              <p:custDataLst>
                <p:tags r:id="rId278"/>
              </p:custDataLst>
            </p:nvPr>
          </p:nvSpPr>
          <p:spPr>
            <a:xfrm>
              <a:off x="8481995" y="5644784"/>
              <a:ext cx="77712" cy="100046"/>
            </a:xfrm>
            <a:custGeom>
              <a:avLst/>
              <a:gdLst>
                <a:gd name="connsiteX0" fmla="*/ 46996 w 77712"/>
                <a:gd name="connsiteY0" fmla="*/ 57916 h 100046"/>
                <a:gd name="connsiteX1" fmla="*/ 63669 w 77712"/>
                <a:gd name="connsiteY1" fmla="*/ 96461 h 100046"/>
                <a:gd name="connsiteX2" fmla="*/ 71157 w 77712"/>
                <a:gd name="connsiteY2" fmla="*/ 99862 h 100046"/>
                <a:gd name="connsiteX3" fmla="*/ 73983 w 77712"/>
                <a:gd name="connsiteY3" fmla="*/ 99862 h 100046"/>
                <a:gd name="connsiteX4" fmla="*/ 78081 w 77712"/>
                <a:gd name="connsiteY4" fmla="*/ 98161 h 100046"/>
                <a:gd name="connsiteX5" fmla="*/ 77374 w 77712"/>
                <a:gd name="connsiteY5" fmla="*/ 96744 h 100046"/>
                <a:gd name="connsiteX6" fmla="*/ 73701 w 77712"/>
                <a:gd name="connsiteY6" fmla="*/ 90651 h 100046"/>
                <a:gd name="connsiteX7" fmla="*/ 39224 w 77712"/>
                <a:gd name="connsiteY7" fmla="*/ 9027 h 100046"/>
                <a:gd name="connsiteX8" fmla="*/ 20432 w 77712"/>
                <a:gd name="connsiteY8" fmla="*/ 99 h 100046"/>
                <a:gd name="connsiteX9" fmla="*/ 16758 w 77712"/>
                <a:gd name="connsiteY9" fmla="*/ 2083 h 100046"/>
                <a:gd name="connsiteX10" fmla="*/ 18878 w 77712"/>
                <a:gd name="connsiteY10" fmla="*/ 4067 h 100046"/>
                <a:gd name="connsiteX11" fmla="*/ 28062 w 77712"/>
                <a:gd name="connsiteY11" fmla="*/ 12994 h 100046"/>
                <a:gd name="connsiteX12" fmla="*/ 44876 w 77712"/>
                <a:gd name="connsiteY12" fmla="*/ 52673 h 100046"/>
                <a:gd name="connsiteX13" fmla="*/ 3194 w 77712"/>
                <a:gd name="connsiteY13" fmla="*/ 90367 h 100046"/>
                <a:gd name="connsiteX14" fmla="*/ 368 w 77712"/>
                <a:gd name="connsiteY14" fmla="*/ 95327 h 100046"/>
                <a:gd name="connsiteX15" fmla="*/ 5172 w 77712"/>
                <a:gd name="connsiteY15" fmla="*/ 100145 h 100046"/>
                <a:gd name="connsiteX16" fmla="*/ 9976 w 77712"/>
                <a:gd name="connsiteY16" fmla="*/ 97878 h 100046"/>
                <a:gd name="connsiteX17" fmla="*/ 46996 w 77712"/>
                <a:gd name="connsiteY17" fmla="*/ 57916 h 10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712" h="100046">
                  <a:moveTo>
                    <a:pt x="46996" y="57916"/>
                  </a:moveTo>
                  <a:cubicBezTo>
                    <a:pt x="54060" y="74071"/>
                    <a:pt x="62114" y="94619"/>
                    <a:pt x="63669" y="96461"/>
                  </a:cubicBezTo>
                  <a:cubicBezTo>
                    <a:pt x="66353" y="99862"/>
                    <a:pt x="68896" y="99862"/>
                    <a:pt x="71157" y="99862"/>
                  </a:cubicBezTo>
                  <a:lnTo>
                    <a:pt x="73983" y="99862"/>
                  </a:lnTo>
                  <a:cubicBezTo>
                    <a:pt x="76668" y="99862"/>
                    <a:pt x="78081" y="99862"/>
                    <a:pt x="78081" y="98161"/>
                  </a:cubicBezTo>
                  <a:cubicBezTo>
                    <a:pt x="78081" y="97453"/>
                    <a:pt x="77657" y="97028"/>
                    <a:pt x="77374" y="96744"/>
                  </a:cubicBezTo>
                  <a:cubicBezTo>
                    <a:pt x="75679" y="95185"/>
                    <a:pt x="74266" y="91926"/>
                    <a:pt x="73701" y="90651"/>
                  </a:cubicBezTo>
                  <a:lnTo>
                    <a:pt x="39224" y="9027"/>
                  </a:lnTo>
                  <a:cubicBezTo>
                    <a:pt x="38235" y="6476"/>
                    <a:pt x="35409" y="99"/>
                    <a:pt x="20432" y="99"/>
                  </a:cubicBezTo>
                  <a:cubicBezTo>
                    <a:pt x="18737" y="99"/>
                    <a:pt x="16758" y="99"/>
                    <a:pt x="16758" y="2083"/>
                  </a:cubicBezTo>
                  <a:cubicBezTo>
                    <a:pt x="16758" y="3783"/>
                    <a:pt x="18171" y="3925"/>
                    <a:pt x="18878" y="4067"/>
                  </a:cubicBezTo>
                  <a:cubicBezTo>
                    <a:pt x="21845" y="4492"/>
                    <a:pt x="24530" y="4917"/>
                    <a:pt x="28062" y="12994"/>
                  </a:cubicBezTo>
                  <a:lnTo>
                    <a:pt x="44876" y="52673"/>
                  </a:lnTo>
                  <a:lnTo>
                    <a:pt x="3194" y="90367"/>
                  </a:lnTo>
                  <a:cubicBezTo>
                    <a:pt x="1499" y="91784"/>
                    <a:pt x="368" y="92918"/>
                    <a:pt x="368" y="95327"/>
                  </a:cubicBezTo>
                  <a:cubicBezTo>
                    <a:pt x="368" y="98728"/>
                    <a:pt x="3194" y="100145"/>
                    <a:pt x="5172" y="100145"/>
                  </a:cubicBezTo>
                  <a:cubicBezTo>
                    <a:pt x="7857" y="100145"/>
                    <a:pt x="9552" y="98303"/>
                    <a:pt x="9976" y="97878"/>
                  </a:cubicBezTo>
                  <a:lnTo>
                    <a:pt x="46996" y="57916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形状 432">
              <a:extLst>
                <a:ext uri="{FF2B5EF4-FFF2-40B4-BE49-F238E27FC236}">
                  <a16:creationId xmlns:a16="http://schemas.microsoft.com/office/drawing/2014/main" id="{0ADB48BD-2955-3C82-D3D4-9244A30264A3}"/>
                </a:ext>
              </a:extLst>
            </p:cNvPr>
            <p:cNvSpPr/>
            <p:nvPr>
              <p:custDataLst>
                <p:tags r:id="rId279"/>
              </p:custDataLst>
            </p:nvPr>
          </p:nvSpPr>
          <p:spPr>
            <a:xfrm>
              <a:off x="8576463" y="5695961"/>
              <a:ext cx="50260" cy="67412"/>
            </a:xfrm>
            <a:custGeom>
              <a:avLst/>
              <a:gdLst>
                <a:gd name="connsiteX0" fmla="*/ 50634 w 50260"/>
                <a:gd name="connsiteY0" fmla="*/ 47977 h 67412"/>
                <a:gd name="connsiteX1" fmla="*/ 46395 w 50260"/>
                <a:gd name="connsiteY1" fmla="*/ 47977 h 67412"/>
                <a:gd name="connsiteX2" fmla="*/ 43468 w 50260"/>
                <a:gd name="connsiteY2" fmla="*/ 57188 h 67412"/>
                <a:gd name="connsiteX3" fmla="*/ 32669 w 50260"/>
                <a:gd name="connsiteY3" fmla="*/ 57796 h 67412"/>
                <a:gd name="connsiteX4" fmla="*/ 12888 w 50260"/>
                <a:gd name="connsiteY4" fmla="*/ 57796 h 67412"/>
                <a:gd name="connsiteX5" fmla="*/ 33073 w 50260"/>
                <a:gd name="connsiteY5" fmla="*/ 43119 h 67412"/>
                <a:gd name="connsiteX6" fmla="*/ 50634 w 50260"/>
                <a:gd name="connsiteY6" fmla="*/ 20243 h 67412"/>
                <a:gd name="connsiteX7" fmla="*/ 23989 w 50260"/>
                <a:gd name="connsiteY7" fmla="*/ 100 h 67412"/>
                <a:gd name="connsiteX8" fmla="*/ 373 w 50260"/>
                <a:gd name="connsiteY8" fmla="*/ 17915 h 67412"/>
                <a:gd name="connsiteX9" fmla="*/ 6227 w 50260"/>
                <a:gd name="connsiteY9" fmla="*/ 24089 h 67412"/>
                <a:gd name="connsiteX10" fmla="*/ 12181 w 50260"/>
                <a:gd name="connsiteY10" fmla="*/ 18117 h 67412"/>
                <a:gd name="connsiteX11" fmla="*/ 6428 w 50260"/>
                <a:gd name="connsiteY11" fmla="*/ 12145 h 67412"/>
                <a:gd name="connsiteX12" fmla="*/ 21870 w 50260"/>
                <a:gd name="connsiteY12" fmla="*/ 4554 h 67412"/>
                <a:gd name="connsiteX13" fmla="*/ 39835 w 50260"/>
                <a:gd name="connsiteY13" fmla="*/ 20344 h 67412"/>
                <a:gd name="connsiteX14" fmla="*/ 26210 w 50260"/>
                <a:gd name="connsiteY14" fmla="*/ 41904 h 67412"/>
                <a:gd name="connsiteX15" fmla="*/ 1584 w 50260"/>
                <a:gd name="connsiteY15" fmla="*/ 62857 h 67412"/>
                <a:gd name="connsiteX16" fmla="*/ 373 w 50260"/>
                <a:gd name="connsiteY16" fmla="*/ 64476 h 67412"/>
                <a:gd name="connsiteX17" fmla="*/ 373 w 50260"/>
                <a:gd name="connsiteY17" fmla="*/ 67513 h 67412"/>
                <a:gd name="connsiteX18" fmla="*/ 47303 w 50260"/>
                <a:gd name="connsiteY18" fmla="*/ 67513 h 67412"/>
                <a:gd name="connsiteX19" fmla="*/ 50634 w 50260"/>
                <a:gd name="connsiteY19" fmla="*/ 47977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260" h="67412">
                  <a:moveTo>
                    <a:pt x="50634" y="47977"/>
                  </a:moveTo>
                  <a:lnTo>
                    <a:pt x="46395" y="47977"/>
                  </a:lnTo>
                  <a:cubicBezTo>
                    <a:pt x="46092" y="49900"/>
                    <a:pt x="45083" y="56176"/>
                    <a:pt x="43468" y="57188"/>
                  </a:cubicBezTo>
                  <a:cubicBezTo>
                    <a:pt x="42661" y="57796"/>
                    <a:pt x="34183" y="57796"/>
                    <a:pt x="32669" y="57796"/>
                  </a:cubicBezTo>
                  <a:lnTo>
                    <a:pt x="12888" y="57796"/>
                  </a:lnTo>
                  <a:cubicBezTo>
                    <a:pt x="19549" y="52836"/>
                    <a:pt x="27017" y="47167"/>
                    <a:pt x="33073" y="43119"/>
                  </a:cubicBezTo>
                  <a:cubicBezTo>
                    <a:pt x="42156" y="36843"/>
                    <a:pt x="50634" y="30972"/>
                    <a:pt x="50634" y="20243"/>
                  </a:cubicBezTo>
                  <a:cubicBezTo>
                    <a:pt x="50634" y="7287"/>
                    <a:pt x="38422" y="100"/>
                    <a:pt x="23989" y="100"/>
                  </a:cubicBezTo>
                  <a:cubicBezTo>
                    <a:pt x="10365" y="100"/>
                    <a:pt x="373" y="7995"/>
                    <a:pt x="373" y="17915"/>
                  </a:cubicBezTo>
                  <a:cubicBezTo>
                    <a:pt x="373" y="23178"/>
                    <a:pt x="4814" y="24089"/>
                    <a:pt x="6227" y="24089"/>
                  </a:cubicBezTo>
                  <a:cubicBezTo>
                    <a:pt x="8952" y="24089"/>
                    <a:pt x="12181" y="22267"/>
                    <a:pt x="12181" y="18117"/>
                  </a:cubicBezTo>
                  <a:cubicBezTo>
                    <a:pt x="12181" y="14473"/>
                    <a:pt x="9557" y="12449"/>
                    <a:pt x="6428" y="12145"/>
                  </a:cubicBezTo>
                  <a:cubicBezTo>
                    <a:pt x="9254" y="7590"/>
                    <a:pt x="15108" y="4554"/>
                    <a:pt x="21870" y="4554"/>
                  </a:cubicBezTo>
                  <a:cubicBezTo>
                    <a:pt x="31660" y="4554"/>
                    <a:pt x="39835" y="10424"/>
                    <a:pt x="39835" y="20344"/>
                  </a:cubicBezTo>
                  <a:cubicBezTo>
                    <a:pt x="39835" y="28846"/>
                    <a:pt x="33981" y="35325"/>
                    <a:pt x="26210" y="41904"/>
                  </a:cubicBezTo>
                  <a:lnTo>
                    <a:pt x="1584" y="62857"/>
                  </a:lnTo>
                  <a:cubicBezTo>
                    <a:pt x="575" y="63768"/>
                    <a:pt x="474" y="63768"/>
                    <a:pt x="373" y="64476"/>
                  </a:cubicBezTo>
                  <a:lnTo>
                    <a:pt x="373" y="67513"/>
                  </a:lnTo>
                  <a:lnTo>
                    <a:pt x="47303" y="67513"/>
                  </a:lnTo>
                  <a:lnTo>
                    <a:pt x="50634" y="4797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形状 433">
              <a:extLst>
                <a:ext uri="{FF2B5EF4-FFF2-40B4-BE49-F238E27FC236}">
                  <a16:creationId xmlns:a16="http://schemas.microsoft.com/office/drawing/2014/main" id="{89F9BDBE-7FD8-65A2-75FD-1F1BB3E4D856}"/>
                </a:ext>
              </a:extLst>
            </p:cNvPr>
            <p:cNvSpPr/>
            <p:nvPr>
              <p:custDataLst>
                <p:tags r:id="rId280"/>
              </p:custDataLst>
            </p:nvPr>
          </p:nvSpPr>
          <p:spPr>
            <a:xfrm>
              <a:off x="8371805" y="5771471"/>
              <a:ext cx="373986" cy="8097"/>
            </a:xfrm>
            <a:custGeom>
              <a:avLst/>
              <a:gdLst>
                <a:gd name="connsiteX0" fmla="*/ 0 w 373986"/>
                <a:gd name="connsiteY0" fmla="*/ 0 h 8097"/>
                <a:gd name="connsiteX1" fmla="*/ 373986 w 373986"/>
                <a:gd name="connsiteY1" fmla="*/ 0 h 8097"/>
                <a:gd name="connsiteX2" fmla="*/ 373986 w 373986"/>
                <a:gd name="connsiteY2" fmla="*/ 8097 h 8097"/>
                <a:gd name="connsiteX3" fmla="*/ 0 w 373986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986" h="8097">
                  <a:moveTo>
                    <a:pt x="0" y="0"/>
                  </a:moveTo>
                  <a:lnTo>
                    <a:pt x="373986" y="0"/>
                  </a:lnTo>
                  <a:lnTo>
                    <a:pt x="373986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形状 434">
              <a:extLst>
                <a:ext uri="{FF2B5EF4-FFF2-40B4-BE49-F238E27FC236}">
                  <a16:creationId xmlns:a16="http://schemas.microsoft.com/office/drawing/2014/main" id="{AF894C50-F32C-2D1C-B380-13C989EB8BBE}"/>
                </a:ext>
              </a:extLst>
            </p:cNvPr>
            <p:cNvSpPr/>
            <p:nvPr>
              <p:custDataLst>
                <p:tags r:id="rId281"/>
              </p:custDataLst>
            </p:nvPr>
          </p:nvSpPr>
          <p:spPr>
            <a:xfrm>
              <a:off x="8380707" y="5824712"/>
              <a:ext cx="62452" cy="94094"/>
            </a:xfrm>
            <a:custGeom>
              <a:avLst/>
              <a:gdLst>
                <a:gd name="connsiteX0" fmla="*/ 62816 w 62452"/>
                <a:gd name="connsiteY0" fmla="*/ 68411 h 94094"/>
                <a:gd name="connsiteX1" fmla="*/ 58012 w 62452"/>
                <a:gd name="connsiteY1" fmla="*/ 68411 h 94094"/>
                <a:gd name="connsiteX2" fmla="*/ 54338 w 62452"/>
                <a:gd name="connsiteY2" fmla="*/ 81307 h 94094"/>
                <a:gd name="connsiteX3" fmla="*/ 40350 w 62452"/>
                <a:gd name="connsiteY3" fmla="*/ 82157 h 94094"/>
                <a:gd name="connsiteX4" fmla="*/ 14352 w 62452"/>
                <a:gd name="connsiteY4" fmla="*/ 82157 h 94094"/>
                <a:gd name="connsiteX5" fmla="*/ 42611 w 62452"/>
                <a:gd name="connsiteY5" fmla="*/ 58350 h 94094"/>
                <a:gd name="connsiteX6" fmla="*/ 62816 w 62452"/>
                <a:gd name="connsiteY6" fmla="*/ 27741 h 94094"/>
                <a:gd name="connsiteX7" fmla="*/ 29753 w 62452"/>
                <a:gd name="connsiteY7" fmla="*/ 108 h 94094"/>
                <a:gd name="connsiteX8" fmla="*/ 363 w 62452"/>
                <a:gd name="connsiteY8" fmla="*/ 25473 h 94094"/>
                <a:gd name="connsiteX9" fmla="*/ 7852 w 62452"/>
                <a:gd name="connsiteY9" fmla="*/ 33409 h 94094"/>
                <a:gd name="connsiteX10" fmla="*/ 15341 w 62452"/>
                <a:gd name="connsiteY10" fmla="*/ 25898 h 94094"/>
                <a:gd name="connsiteX11" fmla="*/ 7004 w 62452"/>
                <a:gd name="connsiteY11" fmla="*/ 18388 h 94094"/>
                <a:gd name="connsiteX12" fmla="*/ 27633 w 62452"/>
                <a:gd name="connsiteY12" fmla="*/ 5209 h 94094"/>
                <a:gd name="connsiteX13" fmla="*/ 49110 w 62452"/>
                <a:gd name="connsiteY13" fmla="*/ 27741 h 94094"/>
                <a:gd name="connsiteX14" fmla="*/ 35828 w 62452"/>
                <a:gd name="connsiteY14" fmla="*/ 54949 h 94094"/>
                <a:gd name="connsiteX15" fmla="*/ 1776 w 62452"/>
                <a:gd name="connsiteY15" fmla="*/ 88675 h 94094"/>
                <a:gd name="connsiteX16" fmla="*/ 363 w 62452"/>
                <a:gd name="connsiteY16" fmla="*/ 94202 h 94094"/>
                <a:gd name="connsiteX17" fmla="*/ 58577 w 62452"/>
                <a:gd name="connsiteY17" fmla="*/ 94202 h 94094"/>
                <a:gd name="connsiteX18" fmla="*/ 62816 w 62452"/>
                <a:gd name="connsiteY18" fmla="*/ 6841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816" y="68411"/>
                  </a:moveTo>
                  <a:lnTo>
                    <a:pt x="58012" y="68411"/>
                  </a:lnTo>
                  <a:cubicBezTo>
                    <a:pt x="57588" y="71529"/>
                    <a:pt x="56175" y="79889"/>
                    <a:pt x="54338" y="81307"/>
                  </a:cubicBezTo>
                  <a:cubicBezTo>
                    <a:pt x="53208" y="82157"/>
                    <a:pt x="42328" y="82157"/>
                    <a:pt x="40350" y="82157"/>
                  </a:cubicBezTo>
                  <a:lnTo>
                    <a:pt x="14352" y="82157"/>
                  </a:lnTo>
                  <a:cubicBezTo>
                    <a:pt x="29188" y="68978"/>
                    <a:pt x="34133" y="65010"/>
                    <a:pt x="42611" y="58350"/>
                  </a:cubicBezTo>
                  <a:cubicBezTo>
                    <a:pt x="53066" y="49989"/>
                    <a:pt x="62816" y="41203"/>
                    <a:pt x="62816" y="27741"/>
                  </a:cubicBezTo>
                  <a:cubicBezTo>
                    <a:pt x="62816" y="10594"/>
                    <a:pt x="47839" y="108"/>
                    <a:pt x="29753" y="108"/>
                  </a:cubicBezTo>
                  <a:cubicBezTo>
                    <a:pt x="12232" y="108"/>
                    <a:pt x="363" y="12436"/>
                    <a:pt x="363" y="25473"/>
                  </a:cubicBezTo>
                  <a:cubicBezTo>
                    <a:pt x="363" y="32700"/>
                    <a:pt x="6439" y="33409"/>
                    <a:pt x="7852" y="33409"/>
                  </a:cubicBezTo>
                  <a:cubicBezTo>
                    <a:pt x="11243" y="33409"/>
                    <a:pt x="15341" y="31000"/>
                    <a:pt x="15341" y="25898"/>
                  </a:cubicBezTo>
                  <a:cubicBezTo>
                    <a:pt x="15341" y="23348"/>
                    <a:pt x="14352" y="18388"/>
                    <a:pt x="7004" y="18388"/>
                  </a:cubicBezTo>
                  <a:cubicBezTo>
                    <a:pt x="11384" y="8327"/>
                    <a:pt x="20992" y="5209"/>
                    <a:pt x="27633" y="5209"/>
                  </a:cubicBezTo>
                  <a:cubicBezTo>
                    <a:pt x="41763" y="5209"/>
                    <a:pt x="49110" y="16262"/>
                    <a:pt x="49110" y="27741"/>
                  </a:cubicBezTo>
                  <a:cubicBezTo>
                    <a:pt x="49110" y="40069"/>
                    <a:pt x="40350" y="49847"/>
                    <a:pt x="35828" y="54949"/>
                  </a:cubicBezTo>
                  <a:lnTo>
                    <a:pt x="1776" y="88675"/>
                  </a:lnTo>
                  <a:cubicBezTo>
                    <a:pt x="363" y="89951"/>
                    <a:pt x="363" y="90234"/>
                    <a:pt x="363" y="94202"/>
                  </a:cubicBezTo>
                  <a:lnTo>
                    <a:pt x="58577" y="94202"/>
                  </a:lnTo>
                  <a:lnTo>
                    <a:pt x="62816" y="6841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形状 435">
              <a:extLst>
                <a:ext uri="{FF2B5EF4-FFF2-40B4-BE49-F238E27FC236}">
                  <a16:creationId xmlns:a16="http://schemas.microsoft.com/office/drawing/2014/main" id="{D293E4D5-3B55-8E06-0EDE-8EFB2D29427D}"/>
                </a:ext>
              </a:extLst>
            </p:cNvPr>
            <p:cNvSpPr/>
            <p:nvPr>
              <p:custDataLst>
                <p:tags r:id="rId282"/>
              </p:custDataLst>
            </p:nvPr>
          </p:nvSpPr>
          <p:spPr>
            <a:xfrm>
              <a:off x="8465548" y="5794487"/>
              <a:ext cx="122644" cy="141708"/>
            </a:xfrm>
            <a:custGeom>
              <a:avLst/>
              <a:gdLst>
                <a:gd name="connsiteX0" fmla="*/ 49679 w 122644"/>
                <a:gd name="connsiteY0" fmla="*/ 126364 h 141708"/>
                <a:gd name="connsiteX1" fmla="*/ 21985 w 122644"/>
                <a:gd name="connsiteY1" fmla="*/ 71239 h 141708"/>
                <a:gd name="connsiteX2" fmla="*/ 19725 w 122644"/>
                <a:gd name="connsiteY2" fmla="*/ 68972 h 141708"/>
                <a:gd name="connsiteX3" fmla="*/ 17464 w 122644"/>
                <a:gd name="connsiteY3" fmla="*/ 70106 h 141708"/>
                <a:gd name="connsiteX4" fmla="*/ 2345 w 122644"/>
                <a:gd name="connsiteY4" fmla="*/ 80167 h 141708"/>
                <a:gd name="connsiteX5" fmla="*/ 367 w 122644"/>
                <a:gd name="connsiteY5" fmla="*/ 82576 h 141708"/>
                <a:gd name="connsiteX6" fmla="*/ 2345 w 122644"/>
                <a:gd name="connsiteY6" fmla="*/ 84560 h 141708"/>
                <a:gd name="connsiteX7" fmla="*/ 5030 w 122644"/>
                <a:gd name="connsiteY7" fmla="*/ 83285 h 141708"/>
                <a:gd name="connsiteX8" fmla="*/ 12377 w 122644"/>
                <a:gd name="connsiteY8" fmla="*/ 78183 h 141708"/>
                <a:gd name="connsiteX9" fmla="*/ 43321 w 122644"/>
                <a:gd name="connsiteY9" fmla="*/ 139401 h 141708"/>
                <a:gd name="connsiteX10" fmla="*/ 46571 w 122644"/>
                <a:gd name="connsiteY10" fmla="*/ 141810 h 141708"/>
                <a:gd name="connsiteX11" fmla="*/ 50810 w 122644"/>
                <a:gd name="connsiteY11" fmla="*/ 139118 h 141708"/>
                <a:gd name="connsiteX12" fmla="*/ 121881 w 122644"/>
                <a:gd name="connsiteY12" fmla="*/ 6479 h 141708"/>
                <a:gd name="connsiteX13" fmla="*/ 123012 w 122644"/>
                <a:gd name="connsiteY13" fmla="*/ 3644 h 141708"/>
                <a:gd name="connsiteX14" fmla="*/ 119621 w 122644"/>
                <a:gd name="connsiteY14" fmla="*/ 102 h 141708"/>
                <a:gd name="connsiteX15" fmla="*/ 115947 w 122644"/>
                <a:gd name="connsiteY15" fmla="*/ 3078 h 141708"/>
                <a:gd name="connsiteX16" fmla="*/ 49679 w 122644"/>
                <a:gd name="connsiteY16" fmla="*/ 126364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644" h="141708">
                  <a:moveTo>
                    <a:pt x="49679" y="126364"/>
                  </a:moveTo>
                  <a:lnTo>
                    <a:pt x="21985" y="71239"/>
                  </a:lnTo>
                  <a:cubicBezTo>
                    <a:pt x="21279" y="69822"/>
                    <a:pt x="20855" y="68972"/>
                    <a:pt x="19725" y="68972"/>
                  </a:cubicBezTo>
                  <a:cubicBezTo>
                    <a:pt x="19160" y="68972"/>
                    <a:pt x="18877" y="68972"/>
                    <a:pt x="17464" y="70106"/>
                  </a:cubicBezTo>
                  <a:lnTo>
                    <a:pt x="2345" y="80167"/>
                  </a:lnTo>
                  <a:cubicBezTo>
                    <a:pt x="367" y="81442"/>
                    <a:pt x="367" y="82151"/>
                    <a:pt x="367" y="82576"/>
                  </a:cubicBezTo>
                  <a:cubicBezTo>
                    <a:pt x="367" y="83426"/>
                    <a:pt x="1074" y="84560"/>
                    <a:pt x="2345" y="84560"/>
                  </a:cubicBezTo>
                  <a:cubicBezTo>
                    <a:pt x="2911" y="84560"/>
                    <a:pt x="3193" y="84560"/>
                    <a:pt x="5030" y="83285"/>
                  </a:cubicBezTo>
                  <a:cubicBezTo>
                    <a:pt x="6584" y="82151"/>
                    <a:pt x="10682" y="79317"/>
                    <a:pt x="12377" y="78183"/>
                  </a:cubicBezTo>
                  <a:lnTo>
                    <a:pt x="43321" y="139401"/>
                  </a:lnTo>
                  <a:cubicBezTo>
                    <a:pt x="44310" y="141527"/>
                    <a:pt x="44593" y="141810"/>
                    <a:pt x="46571" y="141810"/>
                  </a:cubicBezTo>
                  <a:cubicBezTo>
                    <a:pt x="47843" y="141810"/>
                    <a:pt x="49397" y="141810"/>
                    <a:pt x="50810" y="139118"/>
                  </a:cubicBezTo>
                  <a:lnTo>
                    <a:pt x="121881" y="6479"/>
                  </a:lnTo>
                  <a:cubicBezTo>
                    <a:pt x="123012" y="4636"/>
                    <a:pt x="123012" y="4353"/>
                    <a:pt x="123012" y="3644"/>
                  </a:cubicBezTo>
                  <a:cubicBezTo>
                    <a:pt x="123012" y="1377"/>
                    <a:pt x="121175" y="102"/>
                    <a:pt x="119621" y="102"/>
                  </a:cubicBezTo>
                  <a:cubicBezTo>
                    <a:pt x="117501" y="102"/>
                    <a:pt x="116795" y="1377"/>
                    <a:pt x="115947" y="3078"/>
                  </a:cubicBezTo>
                  <a:lnTo>
                    <a:pt x="49679" y="126364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形状 436">
              <a:extLst>
                <a:ext uri="{FF2B5EF4-FFF2-40B4-BE49-F238E27FC236}">
                  <a16:creationId xmlns:a16="http://schemas.microsoft.com/office/drawing/2014/main" id="{CDD5ACCB-CEE5-8E2D-AAF1-C65FA711CD95}"/>
                </a:ext>
              </a:extLst>
            </p:cNvPr>
            <p:cNvSpPr/>
            <p:nvPr>
              <p:custDataLst>
                <p:tags r:id="rId283"/>
              </p:custDataLst>
            </p:nvPr>
          </p:nvSpPr>
          <p:spPr>
            <a:xfrm>
              <a:off x="8584871" y="5794548"/>
              <a:ext cx="160920" cy="6882"/>
            </a:xfrm>
            <a:custGeom>
              <a:avLst/>
              <a:gdLst>
                <a:gd name="connsiteX0" fmla="*/ 0 w 160920"/>
                <a:gd name="connsiteY0" fmla="*/ 0 h 6882"/>
                <a:gd name="connsiteX1" fmla="*/ 160921 w 160920"/>
                <a:gd name="connsiteY1" fmla="*/ 0 h 6882"/>
                <a:gd name="connsiteX2" fmla="*/ 160921 w 160920"/>
                <a:gd name="connsiteY2" fmla="*/ 6883 h 6882"/>
                <a:gd name="connsiteX3" fmla="*/ 0 w 160920"/>
                <a:gd name="connsiteY3" fmla="*/ 6883 h 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920" h="6882">
                  <a:moveTo>
                    <a:pt x="0" y="0"/>
                  </a:moveTo>
                  <a:lnTo>
                    <a:pt x="160921" y="0"/>
                  </a:lnTo>
                  <a:lnTo>
                    <a:pt x="160921" y="6883"/>
                  </a:lnTo>
                  <a:lnTo>
                    <a:pt x="0" y="6883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形状 437">
              <a:extLst>
                <a:ext uri="{FF2B5EF4-FFF2-40B4-BE49-F238E27FC236}">
                  <a16:creationId xmlns:a16="http://schemas.microsoft.com/office/drawing/2014/main" id="{85A0BE23-BC11-DC38-036B-8FFFCE4E2EFD}"/>
                </a:ext>
              </a:extLst>
            </p:cNvPr>
            <p:cNvSpPr/>
            <p:nvPr>
              <p:custDataLst>
                <p:tags r:id="rId284"/>
              </p:custDataLst>
            </p:nvPr>
          </p:nvSpPr>
          <p:spPr>
            <a:xfrm>
              <a:off x="8590382" y="5823295"/>
              <a:ext cx="69234" cy="95511"/>
            </a:xfrm>
            <a:custGeom>
              <a:avLst/>
              <a:gdLst>
                <a:gd name="connsiteX0" fmla="*/ 69609 w 69234"/>
                <a:gd name="connsiteY0" fmla="*/ 72379 h 95511"/>
                <a:gd name="connsiteX1" fmla="*/ 69609 w 69234"/>
                <a:gd name="connsiteY1" fmla="*/ 67277 h 95511"/>
                <a:gd name="connsiteX2" fmla="*/ 53925 w 69234"/>
                <a:gd name="connsiteY2" fmla="*/ 67277 h 95511"/>
                <a:gd name="connsiteX3" fmla="*/ 53925 w 69234"/>
                <a:gd name="connsiteY3" fmla="*/ 4075 h 95511"/>
                <a:gd name="connsiteX4" fmla="*/ 50816 w 69234"/>
                <a:gd name="connsiteY4" fmla="*/ 108 h 95511"/>
                <a:gd name="connsiteX5" fmla="*/ 47143 w 69234"/>
                <a:gd name="connsiteY5" fmla="*/ 2091 h 95511"/>
                <a:gd name="connsiteX6" fmla="*/ 374 w 69234"/>
                <a:gd name="connsiteY6" fmla="*/ 67277 h 95511"/>
                <a:gd name="connsiteX7" fmla="*/ 374 w 69234"/>
                <a:gd name="connsiteY7" fmla="*/ 72379 h 95511"/>
                <a:gd name="connsiteX8" fmla="*/ 41915 w 69234"/>
                <a:gd name="connsiteY8" fmla="*/ 72379 h 95511"/>
                <a:gd name="connsiteX9" fmla="*/ 41915 w 69234"/>
                <a:gd name="connsiteY9" fmla="*/ 83999 h 95511"/>
                <a:gd name="connsiteX10" fmla="*/ 30470 w 69234"/>
                <a:gd name="connsiteY10" fmla="*/ 90518 h 95511"/>
                <a:gd name="connsiteX11" fmla="*/ 26655 w 69234"/>
                <a:gd name="connsiteY11" fmla="*/ 90518 h 95511"/>
                <a:gd name="connsiteX12" fmla="*/ 26655 w 69234"/>
                <a:gd name="connsiteY12" fmla="*/ 95619 h 95511"/>
                <a:gd name="connsiteX13" fmla="*/ 47849 w 69234"/>
                <a:gd name="connsiteY13" fmla="*/ 95052 h 95511"/>
                <a:gd name="connsiteX14" fmla="*/ 69185 w 69234"/>
                <a:gd name="connsiteY14" fmla="*/ 95619 h 95511"/>
                <a:gd name="connsiteX15" fmla="*/ 69185 w 69234"/>
                <a:gd name="connsiteY15" fmla="*/ 90518 h 95511"/>
                <a:gd name="connsiteX16" fmla="*/ 65370 w 69234"/>
                <a:gd name="connsiteY16" fmla="*/ 90518 h 95511"/>
                <a:gd name="connsiteX17" fmla="*/ 53925 w 69234"/>
                <a:gd name="connsiteY17" fmla="*/ 83999 h 95511"/>
                <a:gd name="connsiteX18" fmla="*/ 53925 w 69234"/>
                <a:gd name="connsiteY18" fmla="*/ 72379 h 95511"/>
                <a:gd name="connsiteX19" fmla="*/ 69609 w 69234"/>
                <a:gd name="connsiteY19" fmla="*/ 72379 h 95511"/>
                <a:gd name="connsiteX20" fmla="*/ 42904 w 69234"/>
                <a:gd name="connsiteY20" fmla="*/ 15412 h 95511"/>
                <a:gd name="connsiteX21" fmla="*/ 42904 w 69234"/>
                <a:gd name="connsiteY21" fmla="*/ 67277 h 95511"/>
                <a:gd name="connsiteX22" fmla="*/ 5602 w 69234"/>
                <a:gd name="connsiteY22" fmla="*/ 67277 h 95511"/>
                <a:gd name="connsiteX23" fmla="*/ 42904 w 69234"/>
                <a:gd name="connsiteY23" fmla="*/ 15412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234" h="95511">
                  <a:moveTo>
                    <a:pt x="69609" y="72379"/>
                  </a:moveTo>
                  <a:lnTo>
                    <a:pt x="69609" y="67277"/>
                  </a:lnTo>
                  <a:lnTo>
                    <a:pt x="53925" y="67277"/>
                  </a:lnTo>
                  <a:lnTo>
                    <a:pt x="53925" y="4075"/>
                  </a:lnTo>
                  <a:cubicBezTo>
                    <a:pt x="53925" y="1099"/>
                    <a:pt x="53925" y="108"/>
                    <a:pt x="50816" y="108"/>
                  </a:cubicBezTo>
                  <a:cubicBezTo>
                    <a:pt x="49121" y="108"/>
                    <a:pt x="48556" y="108"/>
                    <a:pt x="47143" y="2091"/>
                  </a:cubicBezTo>
                  <a:lnTo>
                    <a:pt x="374" y="67277"/>
                  </a:lnTo>
                  <a:lnTo>
                    <a:pt x="374" y="72379"/>
                  </a:lnTo>
                  <a:lnTo>
                    <a:pt x="41915" y="72379"/>
                  </a:lnTo>
                  <a:lnTo>
                    <a:pt x="41915" y="83999"/>
                  </a:lnTo>
                  <a:cubicBezTo>
                    <a:pt x="41915" y="88817"/>
                    <a:pt x="41915" y="90518"/>
                    <a:pt x="30470" y="90518"/>
                  </a:cubicBezTo>
                  <a:lnTo>
                    <a:pt x="26655" y="90518"/>
                  </a:lnTo>
                  <a:lnTo>
                    <a:pt x="26655" y="95619"/>
                  </a:lnTo>
                  <a:cubicBezTo>
                    <a:pt x="33720" y="95336"/>
                    <a:pt x="42762" y="95052"/>
                    <a:pt x="47849" y="95052"/>
                  </a:cubicBezTo>
                  <a:cubicBezTo>
                    <a:pt x="53077" y="95052"/>
                    <a:pt x="62120" y="95336"/>
                    <a:pt x="69185" y="95619"/>
                  </a:cubicBezTo>
                  <a:lnTo>
                    <a:pt x="69185" y="90518"/>
                  </a:lnTo>
                  <a:lnTo>
                    <a:pt x="65370" y="90518"/>
                  </a:lnTo>
                  <a:cubicBezTo>
                    <a:pt x="53925" y="90518"/>
                    <a:pt x="53925" y="88817"/>
                    <a:pt x="53925" y="83999"/>
                  </a:cubicBezTo>
                  <a:lnTo>
                    <a:pt x="53925" y="72379"/>
                  </a:lnTo>
                  <a:lnTo>
                    <a:pt x="69609" y="72379"/>
                  </a:lnTo>
                  <a:close/>
                  <a:moveTo>
                    <a:pt x="42904" y="15412"/>
                  </a:moveTo>
                  <a:lnTo>
                    <a:pt x="42904" y="67277"/>
                  </a:lnTo>
                  <a:lnTo>
                    <a:pt x="5602" y="67277"/>
                  </a:lnTo>
                  <a:lnTo>
                    <a:pt x="42904" y="15412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形状 438">
              <a:extLst>
                <a:ext uri="{FF2B5EF4-FFF2-40B4-BE49-F238E27FC236}">
                  <a16:creationId xmlns:a16="http://schemas.microsoft.com/office/drawing/2014/main" id="{2DB4364A-3CA7-C35D-8660-DAFC46B80C0E}"/>
                </a:ext>
              </a:extLst>
            </p:cNvPr>
            <p:cNvSpPr/>
            <p:nvPr>
              <p:custDataLst>
                <p:tags r:id="rId285"/>
              </p:custDataLst>
            </p:nvPr>
          </p:nvSpPr>
          <p:spPr>
            <a:xfrm>
              <a:off x="8674233" y="5824712"/>
              <a:ext cx="62452" cy="94094"/>
            </a:xfrm>
            <a:custGeom>
              <a:avLst/>
              <a:gdLst>
                <a:gd name="connsiteX0" fmla="*/ 62830 w 62452"/>
                <a:gd name="connsiteY0" fmla="*/ 68411 h 94094"/>
                <a:gd name="connsiteX1" fmla="*/ 58026 w 62452"/>
                <a:gd name="connsiteY1" fmla="*/ 68411 h 94094"/>
                <a:gd name="connsiteX2" fmla="*/ 54353 w 62452"/>
                <a:gd name="connsiteY2" fmla="*/ 81307 h 94094"/>
                <a:gd name="connsiteX3" fmla="*/ 40364 w 62452"/>
                <a:gd name="connsiteY3" fmla="*/ 82157 h 94094"/>
                <a:gd name="connsiteX4" fmla="*/ 14366 w 62452"/>
                <a:gd name="connsiteY4" fmla="*/ 82157 h 94094"/>
                <a:gd name="connsiteX5" fmla="*/ 42625 w 62452"/>
                <a:gd name="connsiteY5" fmla="*/ 58350 h 94094"/>
                <a:gd name="connsiteX6" fmla="*/ 62830 w 62452"/>
                <a:gd name="connsiteY6" fmla="*/ 27741 h 94094"/>
                <a:gd name="connsiteX7" fmla="*/ 29767 w 62452"/>
                <a:gd name="connsiteY7" fmla="*/ 108 h 94094"/>
                <a:gd name="connsiteX8" fmla="*/ 378 w 62452"/>
                <a:gd name="connsiteY8" fmla="*/ 25473 h 94094"/>
                <a:gd name="connsiteX9" fmla="*/ 7866 w 62452"/>
                <a:gd name="connsiteY9" fmla="*/ 33409 h 94094"/>
                <a:gd name="connsiteX10" fmla="*/ 15355 w 62452"/>
                <a:gd name="connsiteY10" fmla="*/ 25898 h 94094"/>
                <a:gd name="connsiteX11" fmla="*/ 7019 w 62452"/>
                <a:gd name="connsiteY11" fmla="*/ 18388 h 94094"/>
                <a:gd name="connsiteX12" fmla="*/ 27648 w 62452"/>
                <a:gd name="connsiteY12" fmla="*/ 5209 h 94094"/>
                <a:gd name="connsiteX13" fmla="*/ 49125 w 62452"/>
                <a:gd name="connsiteY13" fmla="*/ 27741 h 94094"/>
                <a:gd name="connsiteX14" fmla="*/ 35843 w 62452"/>
                <a:gd name="connsiteY14" fmla="*/ 54949 h 94094"/>
                <a:gd name="connsiteX15" fmla="*/ 1791 w 62452"/>
                <a:gd name="connsiteY15" fmla="*/ 88675 h 94094"/>
                <a:gd name="connsiteX16" fmla="*/ 378 w 62452"/>
                <a:gd name="connsiteY16" fmla="*/ 94202 h 94094"/>
                <a:gd name="connsiteX17" fmla="*/ 58591 w 62452"/>
                <a:gd name="connsiteY17" fmla="*/ 94202 h 94094"/>
                <a:gd name="connsiteX18" fmla="*/ 62830 w 62452"/>
                <a:gd name="connsiteY18" fmla="*/ 6841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52" h="94094">
                  <a:moveTo>
                    <a:pt x="62830" y="68411"/>
                  </a:moveTo>
                  <a:lnTo>
                    <a:pt x="58026" y="68411"/>
                  </a:lnTo>
                  <a:cubicBezTo>
                    <a:pt x="57602" y="71529"/>
                    <a:pt x="56189" y="79889"/>
                    <a:pt x="54353" y="81307"/>
                  </a:cubicBezTo>
                  <a:cubicBezTo>
                    <a:pt x="53222" y="82157"/>
                    <a:pt x="42343" y="82157"/>
                    <a:pt x="40364" y="82157"/>
                  </a:cubicBezTo>
                  <a:lnTo>
                    <a:pt x="14366" y="82157"/>
                  </a:lnTo>
                  <a:cubicBezTo>
                    <a:pt x="29202" y="68978"/>
                    <a:pt x="34147" y="65010"/>
                    <a:pt x="42625" y="58350"/>
                  </a:cubicBezTo>
                  <a:cubicBezTo>
                    <a:pt x="53081" y="49989"/>
                    <a:pt x="62830" y="41203"/>
                    <a:pt x="62830" y="27741"/>
                  </a:cubicBezTo>
                  <a:cubicBezTo>
                    <a:pt x="62830" y="10594"/>
                    <a:pt x="47853" y="108"/>
                    <a:pt x="29767" y="108"/>
                  </a:cubicBezTo>
                  <a:cubicBezTo>
                    <a:pt x="12247" y="108"/>
                    <a:pt x="378" y="12436"/>
                    <a:pt x="378" y="25473"/>
                  </a:cubicBezTo>
                  <a:cubicBezTo>
                    <a:pt x="378" y="32700"/>
                    <a:pt x="6453" y="33409"/>
                    <a:pt x="7866" y="33409"/>
                  </a:cubicBezTo>
                  <a:cubicBezTo>
                    <a:pt x="11258" y="33409"/>
                    <a:pt x="15355" y="31000"/>
                    <a:pt x="15355" y="25898"/>
                  </a:cubicBezTo>
                  <a:cubicBezTo>
                    <a:pt x="15355" y="23348"/>
                    <a:pt x="14366" y="18388"/>
                    <a:pt x="7019" y="18388"/>
                  </a:cubicBezTo>
                  <a:cubicBezTo>
                    <a:pt x="11399" y="8327"/>
                    <a:pt x="21007" y="5209"/>
                    <a:pt x="27648" y="5209"/>
                  </a:cubicBezTo>
                  <a:cubicBezTo>
                    <a:pt x="41777" y="5209"/>
                    <a:pt x="49125" y="16262"/>
                    <a:pt x="49125" y="27741"/>
                  </a:cubicBezTo>
                  <a:cubicBezTo>
                    <a:pt x="49125" y="40069"/>
                    <a:pt x="40364" y="49847"/>
                    <a:pt x="35843" y="54949"/>
                  </a:cubicBezTo>
                  <a:lnTo>
                    <a:pt x="1791" y="88675"/>
                  </a:lnTo>
                  <a:cubicBezTo>
                    <a:pt x="378" y="89951"/>
                    <a:pt x="378" y="90234"/>
                    <a:pt x="378" y="94202"/>
                  </a:cubicBezTo>
                  <a:lnTo>
                    <a:pt x="58591" y="94202"/>
                  </a:lnTo>
                  <a:lnTo>
                    <a:pt x="62830" y="68411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形状 439">
              <a:extLst>
                <a:ext uri="{FF2B5EF4-FFF2-40B4-BE49-F238E27FC236}">
                  <a16:creationId xmlns:a16="http://schemas.microsoft.com/office/drawing/2014/main" id="{1BD292BD-F5C6-C9B7-2ACB-E7EEAA7338A9}"/>
                </a:ext>
              </a:extLst>
            </p:cNvPr>
            <p:cNvSpPr/>
            <p:nvPr>
              <p:custDataLst>
                <p:tags r:id="rId286"/>
              </p:custDataLst>
            </p:nvPr>
          </p:nvSpPr>
          <p:spPr>
            <a:xfrm>
              <a:off x="8781519" y="5674299"/>
              <a:ext cx="46829" cy="202440"/>
            </a:xfrm>
            <a:custGeom>
              <a:avLst/>
              <a:gdLst>
                <a:gd name="connsiteX0" fmla="*/ 47212 w 46829"/>
                <a:gd name="connsiteY0" fmla="*/ 101323 h 202440"/>
                <a:gd name="connsiteX1" fmla="*/ 33890 w 46829"/>
                <a:gd name="connsiteY1" fmla="*/ 38162 h 202440"/>
                <a:gd name="connsiteX2" fmla="*/ 2401 w 46829"/>
                <a:gd name="connsiteY2" fmla="*/ 103 h 202440"/>
                <a:gd name="connsiteX3" fmla="*/ 383 w 46829"/>
                <a:gd name="connsiteY3" fmla="*/ 2127 h 202440"/>
                <a:gd name="connsiteX4" fmla="*/ 4218 w 46829"/>
                <a:gd name="connsiteY4" fmla="*/ 6784 h 202440"/>
                <a:gd name="connsiteX5" fmla="*/ 35505 w 46829"/>
                <a:gd name="connsiteY5" fmla="*/ 101323 h 202440"/>
                <a:gd name="connsiteX6" fmla="*/ 3007 w 46829"/>
                <a:gd name="connsiteY6" fmla="*/ 197078 h 202440"/>
                <a:gd name="connsiteX7" fmla="*/ 383 w 46829"/>
                <a:gd name="connsiteY7" fmla="*/ 200519 h 202440"/>
                <a:gd name="connsiteX8" fmla="*/ 2401 w 46829"/>
                <a:gd name="connsiteY8" fmla="*/ 202544 h 202440"/>
                <a:gd name="connsiteX9" fmla="*/ 34496 w 46829"/>
                <a:gd name="connsiteY9" fmla="*/ 163068 h 202440"/>
                <a:gd name="connsiteX10" fmla="*/ 47212 w 46829"/>
                <a:gd name="connsiteY10" fmla="*/ 10132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29" h="202440">
                  <a:moveTo>
                    <a:pt x="47212" y="101323"/>
                  </a:moveTo>
                  <a:cubicBezTo>
                    <a:pt x="47212" y="85533"/>
                    <a:pt x="44992" y="61038"/>
                    <a:pt x="33890" y="38162"/>
                  </a:cubicBezTo>
                  <a:cubicBezTo>
                    <a:pt x="21779" y="13262"/>
                    <a:pt x="4420" y="103"/>
                    <a:pt x="2401" y="103"/>
                  </a:cubicBezTo>
                  <a:cubicBezTo>
                    <a:pt x="1190" y="103"/>
                    <a:pt x="383" y="913"/>
                    <a:pt x="383" y="2127"/>
                  </a:cubicBezTo>
                  <a:cubicBezTo>
                    <a:pt x="383" y="2735"/>
                    <a:pt x="383" y="3140"/>
                    <a:pt x="4218" y="6784"/>
                  </a:cubicBezTo>
                  <a:cubicBezTo>
                    <a:pt x="23999" y="26825"/>
                    <a:pt x="35505" y="59013"/>
                    <a:pt x="35505" y="101323"/>
                  </a:cubicBezTo>
                  <a:cubicBezTo>
                    <a:pt x="35505" y="135941"/>
                    <a:pt x="28036" y="171570"/>
                    <a:pt x="3007" y="197078"/>
                  </a:cubicBezTo>
                  <a:cubicBezTo>
                    <a:pt x="383" y="199507"/>
                    <a:pt x="383" y="199912"/>
                    <a:pt x="383" y="200519"/>
                  </a:cubicBezTo>
                  <a:cubicBezTo>
                    <a:pt x="383" y="201734"/>
                    <a:pt x="1190" y="202544"/>
                    <a:pt x="2401" y="202544"/>
                  </a:cubicBezTo>
                  <a:cubicBezTo>
                    <a:pt x="4420" y="202544"/>
                    <a:pt x="22587" y="188778"/>
                    <a:pt x="34496" y="163068"/>
                  </a:cubicBezTo>
                  <a:cubicBezTo>
                    <a:pt x="44790" y="140799"/>
                    <a:pt x="47212" y="118328"/>
                    <a:pt x="47212" y="101323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形状 440">
              <a:extLst>
                <a:ext uri="{FF2B5EF4-FFF2-40B4-BE49-F238E27FC236}">
                  <a16:creationId xmlns:a16="http://schemas.microsoft.com/office/drawing/2014/main" id="{0F7D1ED6-6A6C-B1C4-797A-EBA3E15CF925}"/>
                </a:ext>
              </a:extLst>
            </p:cNvPr>
            <p:cNvSpPr/>
            <p:nvPr>
              <p:custDataLst>
                <p:tags r:id="rId287"/>
              </p:custDataLst>
            </p:nvPr>
          </p:nvSpPr>
          <p:spPr>
            <a:xfrm>
              <a:off x="8958410" y="5232368"/>
              <a:ext cx="111219" cy="366215"/>
            </a:xfrm>
            <a:custGeom>
              <a:avLst/>
              <a:gdLst>
                <a:gd name="connsiteX0" fmla="*/ 111612 w 111219"/>
                <a:gd name="connsiteY0" fmla="*/ 356168 h 366215"/>
                <a:gd name="connsiteX1" fmla="*/ 83353 w 111219"/>
                <a:gd name="connsiteY1" fmla="*/ 139556 h 366215"/>
                <a:gd name="connsiteX2" fmla="*/ 13512 w 111219"/>
                <a:gd name="connsiteY2" fmla="*/ 5540 h 366215"/>
                <a:gd name="connsiteX3" fmla="*/ 8870 w 111219"/>
                <a:gd name="connsiteY3" fmla="*/ 479 h 366215"/>
                <a:gd name="connsiteX4" fmla="*/ 5034 w 111219"/>
                <a:gd name="connsiteY4" fmla="*/ 74 h 366215"/>
                <a:gd name="connsiteX5" fmla="*/ 392 w 111219"/>
                <a:gd name="connsiteY5" fmla="*/ 2099 h 366215"/>
                <a:gd name="connsiteX6" fmla="*/ 3016 w 111219"/>
                <a:gd name="connsiteY6" fmla="*/ 6552 h 366215"/>
                <a:gd name="connsiteX7" fmla="*/ 89206 w 111219"/>
                <a:gd name="connsiteY7" fmla="*/ 363455 h 366215"/>
                <a:gd name="connsiteX8" fmla="*/ 94858 w 111219"/>
                <a:gd name="connsiteY8" fmla="*/ 366290 h 366215"/>
                <a:gd name="connsiteX9" fmla="*/ 105960 w 111219"/>
                <a:gd name="connsiteY9" fmla="*/ 366290 h 366215"/>
                <a:gd name="connsiteX10" fmla="*/ 111612 w 111219"/>
                <a:gd name="connsiteY10" fmla="*/ 364063 h 366215"/>
                <a:gd name="connsiteX11" fmla="*/ 111612 w 111219"/>
                <a:gd name="connsiteY11" fmla="*/ 356168 h 36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219" h="366215">
                  <a:moveTo>
                    <a:pt x="111612" y="356168"/>
                  </a:moveTo>
                  <a:cubicBezTo>
                    <a:pt x="111612" y="232476"/>
                    <a:pt x="89610" y="160002"/>
                    <a:pt x="83353" y="139556"/>
                  </a:cubicBezTo>
                  <a:cubicBezTo>
                    <a:pt x="69627" y="94614"/>
                    <a:pt x="47221" y="47243"/>
                    <a:pt x="13512" y="5540"/>
                  </a:cubicBezTo>
                  <a:cubicBezTo>
                    <a:pt x="10484" y="1896"/>
                    <a:pt x="9677" y="884"/>
                    <a:pt x="8870" y="479"/>
                  </a:cubicBezTo>
                  <a:cubicBezTo>
                    <a:pt x="8466" y="277"/>
                    <a:pt x="8264" y="74"/>
                    <a:pt x="5034" y="74"/>
                  </a:cubicBezTo>
                  <a:cubicBezTo>
                    <a:pt x="2007" y="74"/>
                    <a:pt x="392" y="74"/>
                    <a:pt x="392" y="2099"/>
                  </a:cubicBezTo>
                  <a:cubicBezTo>
                    <a:pt x="392" y="2503"/>
                    <a:pt x="392" y="2908"/>
                    <a:pt x="3016" y="6552"/>
                  </a:cubicBezTo>
                  <a:cubicBezTo>
                    <a:pt x="73260" y="104938"/>
                    <a:pt x="89004" y="226403"/>
                    <a:pt x="89206" y="363455"/>
                  </a:cubicBezTo>
                  <a:cubicBezTo>
                    <a:pt x="89206" y="366290"/>
                    <a:pt x="90417" y="366290"/>
                    <a:pt x="94858" y="366290"/>
                  </a:cubicBezTo>
                  <a:lnTo>
                    <a:pt x="105960" y="366290"/>
                  </a:lnTo>
                  <a:cubicBezTo>
                    <a:pt x="110199" y="366290"/>
                    <a:pt x="111410" y="366290"/>
                    <a:pt x="111612" y="364063"/>
                  </a:cubicBezTo>
                  <a:lnTo>
                    <a:pt x="111612" y="356168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形状 441">
              <a:extLst>
                <a:ext uri="{FF2B5EF4-FFF2-40B4-BE49-F238E27FC236}">
                  <a16:creationId xmlns:a16="http://schemas.microsoft.com/office/drawing/2014/main" id="{65BBFCC5-FFD1-2322-A266-C51D5BA131E5}"/>
                </a:ext>
              </a:extLst>
            </p:cNvPr>
            <p:cNvSpPr/>
            <p:nvPr>
              <p:custDataLst>
                <p:tags r:id="rId288"/>
              </p:custDataLst>
            </p:nvPr>
          </p:nvSpPr>
          <p:spPr>
            <a:xfrm>
              <a:off x="8958410" y="5594538"/>
              <a:ext cx="111219" cy="366215"/>
            </a:xfrm>
            <a:custGeom>
              <a:avLst/>
              <a:gdLst>
                <a:gd name="connsiteX0" fmla="*/ 111612 w 111219"/>
                <a:gd name="connsiteY0" fmla="*/ 2319 h 366215"/>
                <a:gd name="connsiteX1" fmla="*/ 105960 w 111219"/>
                <a:gd name="connsiteY1" fmla="*/ 92 h 366215"/>
                <a:gd name="connsiteX2" fmla="*/ 94858 w 111219"/>
                <a:gd name="connsiteY2" fmla="*/ 92 h 366215"/>
                <a:gd name="connsiteX3" fmla="*/ 89206 w 111219"/>
                <a:gd name="connsiteY3" fmla="*/ 2926 h 366215"/>
                <a:gd name="connsiteX4" fmla="*/ 83756 w 111219"/>
                <a:gd name="connsiteY4" fmla="*/ 122366 h 366215"/>
                <a:gd name="connsiteX5" fmla="*/ 1805 w 111219"/>
                <a:gd name="connsiteY5" fmla="*/ 361651 h 366215"/>
                <a:gd name="connsiteX6" fmla="*/ 392 w 111219"/>
                <a:gd name="connsiteY6" fmla="*/ 364283 h 366215"/>
                <a:gd name="connsiteX7" fmla="*/ 5034 w 111219"/>
                <a:gd name="connsiteY7" fmla="*/ 366308 h 366215"/>
                <a:gd name="connsiteX8" fmla="*/ 9071 w 111219"/>
                <a:gd name="connsiteY8" fmla="*/ 365903 h 366215"/>
                <a:gd name="connsiteX9" fmla="*/ 55901 w 111219"/>
                <a:gd name="connsiteY9" fmla="*/ 295048 h 366215"/>
                <a:gd name="connsiteX10" fmla="*/ 106767 w 111219"/>
                <a:gd name="connsiteY10" fmla="*/ 106576 h 366215"/>
                <a:gd name="connsiteX11" fmla="*/ 111612 w 111219"/>
                <a:gd name="connsiteY11" fmla="*/ 10214 h 366215"/>
                <a:gd name="connsiteX12" fmla="*/ 111612 w 111219"/>
                <a:gd name="connsiteY12" fmla="*/ 2319 h 36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219" h="366215">
                  <a:moveTo>
                    <a:pt x="111612" y="2319"/>
                  </a:moveTo>
                  <a:cubicBezTo>
                    <a:pt x="111410" y="92"/>
                    <a:pt x="110199" y="92"/>
                    <a:pt x="105960" y="92"/>
                  </a:cubicBezTo>
                  <a:lnTo>
                    <a:pt x="94858" y="92"/>
                  </a:lnTo>
                  <a:cubicBezTo>
                    <a:pt x="90417" y="92"/>
                    <a:pt x="89206" y="92"/>
                    <a:pt x="89206" y="2926"/>
                  </a:cubicBezTo>
                  <a:cubicBezTo>
                    <a:pt x="89206" y="23778"/>
                    <a:pt x="89004" y="71959"/>
                    <a:pt x="83756" y="122366"/>
                  </a:cubicBezTo>
                  <a:cubicBezTo>
                    <a:pt x="72856" y="227028"/>
                    <a:pt x="46010" y="299502"/>
                    <a:pt x="1805" y="361651"/>
                  </a:cubicBezTo>
                  <a:cubicBezTo>
                    <a:pt x="392" y="363473"/>
                    <a:pt x="392" y="363878"/>
                    <a:pt x="392" y="364283"/>
                  </a:cubicBezTo>
                  <a:cubicBezTo>
                    <a:pt x="392" y="366308"/>
                    <a:pt x="2007" y="366308"/>
                    <a:pt x="5034" y="366308"/>
                  </a:cubicBezTo>
                  <a:cubicBezTo>
                    <a:pt x="8264" y="366308"/>
                    <a:pt x="8668" y="366308"/>
                    <a:pt x="9071" y="365903"/>
                  </a:cubicBezTo>
                  <a:cubicBezTo>
                    <a:pt x="9879" y="365295"/>
                    <a:pt x="35514" y="335739"/>
                    <a:pt x="55901" y="295048"/>
                  </a:cubicBezTo>
                  <a:cubicBezTo>
                    <a:pt x="82545" y="241604"/>
                    <a:pt x="99299" y="180264"/>
                    <a:pt x="106767" y="106576"/>
                  </a:cubicBezTo>
                  <a:cubicBezTo>
                    <a:pt x="107373" y="100300"/>
                    <a:pt x="111612" y="58193"/>
                    <a:pt x="111612" y="10214"/>
                  </a:cubicBezTo>
                  <a:lnTo>
                    <a:pt x="111612" y="2319"/>
                  </a:ln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形状 442">
              <a:extLst>
                <a:ext uri="{FF2B5EF4-FFF2-40B4-BE49-F238E27FC236}">
                  <a16:creationId xmlns:a16="http://schemas.microsoft.com/office/drawing/2014/main" id="{88F54B01-4AAC-F839-BE9C-4F56B66663F2}"/>
                </a:ext>
              </a:extLst>
            </p:cNvPr>
            <p:cNvSpPr/>
            <p:nvPr>
              <p:custDataLst>
                <p:tags r:id="rId289"/>
              </p:custDataLst>
            </p:nvPr>
          </p:nvSpPr>
          <p:spPr>
            <a:xfrm>
              <a:off x="9179571" y="5625714"/>
              <a:ext cx="21396" cy="21458"/>
            </a:xfrm>
            <a:custGeom>
              <a:avLst/>
              <a:gdLst>
                <a:gd name="connsiteX0" fmla="*/ 21798 w 21396"/>
                <a:gd name="connsiteY0" fmla="*/ 10824 h 21458"/>
                <a:gd name="connsiteX1" fmla="*/ 11100 w 21396"/>
                <a:gd name="connsiteY1" fmla="*/ 94 h 21458"/>
                <a:gd name="connsiteX2" fmla="*/ 402 w 21396"/>
                <a:gd name="connsiteY2" fmla="*/ 10824 h 21458"/>
                <a:gd name="connsiteX3" fmla="*/ 11100 w 21396"/>
                <a:gd name="connsiteY3" fmla="*/ 21553 h 21458"/>
                <a:gd name="connsiteX4" fmla="*/ 21798 w 21396"/>
                <a:gd name="connsiteY4" fmla="*/ 10824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6" h="21458">
                  <a:moveTo>
                    <a:pt x="21798" y="10824"/>
                  </a:moveTo>
                  <a:cubicBezTo>
                    <a:pt x="21798" y="4953"/>
                    <a:pt x="16954" y="94"/>
                    <a:pt x="11100" y="94"/>
                  </a:cubicBezTo>
                  <a:cubicBezTo>
                    <a:pt x="5247" y="94"/>
                    <a:pt x="402" y="4953"/>
                    <a:pt x="402" y="10824"/>
                  </a:cubicBezTo>
                  <a:cubicBezTo>
                    <a:pt x="402" y="16694"/>
                    <a:pt x="5247" y="21553"/>
                    <a:pt x="11100" y="21553"/>
                  </a:cubicBezTo>
                  <a:cubicBezTo>
                    <a:pt x="16954" y="21553"/>
                    <a:pt x="21798" y="16694"/>
                    <a:pt x="21798" y="10824"/>
                  </a:cubicBezTo>
                  <a:close/>
                </a:path>
              </a:pathLst>
            </a:custGeom>
            <a:solidFill>
              <a:srgbClr val="000000"/>
            </a:solidFill>
            <a:ln w="202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92" name="组合 591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C3}_{2\times 2}=\left(&#10;\begin{array}{cc}&#10; M_A^2+v_\phi^2 \kappa _{\text{311}}+v^2\left(\frac{\lambda_1}{2}+\frac{1}{4}\sqrt{\frac{3}{14}}\lambda_2\right) &amp; \frac{2 \text{Re}(M_B^2)}{\sqrt{7}}+\frac{\text{Re}(\lambda _3) v^2}{\sqrt{14}}+v_\phi^2 \kappa _{\text{312}} \\&#10;\frac{2 \text{Re}(M_B^2)}{\sqrt{7}}+\frac{\text{Re}(\lambda _3) v^2}{\sqrt{14}}+v_\phi^2 \kappa _{\text{312}}^* &amp; M_A^2+v_\phi^2 \kappa _{\text{311}}+v^2\left(\frac{\lambda_1}{2}-\frac{1}{4}\sqrt{\frac{3}{14}}\lambda_2\right) \\&#10;\end{array}&#10;\right).&#10;$$&#10;&#10;&#10;&#10;\end{document}" title="IguanaTex Vector Display">
            <a:extLst>
              <a:ext uri="{FF2B5EF4-FFF2-40B4-BE49-F238E27FC236}">
                <a16:creationId xmlns:a16="http://schemas.microsoft.com/office/drawing/2014/main" id="{A4AA2A86-99BD-1FB8-32AD-3B0303DA96D8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596899" y="4826000"/>
            <a:ext cx="7823200" cy="751840"/>
            <a:chOff x="1861725" y="6330970"/>
            <a:chExt cx="7817717" cy="754904"/>
          </a:xfrm>
        </p:grpSpPr>
        <p:sp>
          <p:nvSpPr>
            <p:cNvPr id="448" name="任意形状 447">
              <a:extLst>
                <a:ext uri="{FF2B5EF4-FFF2-40B4-BE49-F238E27FC236}">
                  <a16:creationId xmlns:a16="http://schemas.microsoft.com/office/drawing/2014/main" id="{927A49ED-0276-19AF-E119-305A5EDD3854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1861725" y="6612366"/>
              <a:ext cx="123286" cy="147174"/>
            </a:xfrm>
            <a:custGeom>
              <a:avLst/>
              <a:gdLst>
                <a:gd name="connsiteX0" fmla="*/ 62 w 123286"/>
                <a:gd name="connsiteY0" fmla="*/ 73581 h 147174"/>
                <a:gd name="connsiteX1" fmla="*/ 70511 w 123286"/>
                <a:gd name="connsiteY1" fmla="*/ 147269 h 147174"/>
                <a:gd name="connsiteX2" fmla="*/ 123348 w 123286"/>
                <a:gd name="connsiteY2" fmla="*/ 95647 h 147174"/>
                <a:gd name="connsiteX3" fmla="*/ 120717 w 123286"/>
                <a:gd name="connsiteY3" fmla="*/ 92206 h 147174"/>
                <a:gd name="connsiteX4" fmla="*/ 118287 w 123286"/>
                <a:gd name="connsiteY4" fmla="*/ 95445 h 147174"/>
                <a:gd name="connsiteX5" fmla="*/ 72940 w 123286"/>
                <a:gd name="connsiteY5" fmla="*/ 140994 h 147174"/>
                <a:gd name="connsiteX6" fmla="*/ 20913 w 123286"/>
                <a:gd name="connsiteY6" fmla="*/ 73783 h 147174"/>
                <a:gd name="connsiteX7" fmla="*/ 72738 w 123286"/>
                <a:gd name="connsiteY7" fmla="*/ 6371 h 147174"/>
                <a:gd name="connsiteX8" fmla="*/ 116870 w 123286"/>
                <a:gd name="connsiteY8" fmla="*/ 54349 h 147174"/>
                <a:gd name="connsiteX9" fmla="*/ 120109 w 123286"/>
                <a:gd name="connsiteY9" fmla="*/ 57791 h 147174"/>
                <a:gd name="connsiteX10" fmla="*/ 123348 w 123286"/>
                <a:gd name="connsiteY10" fmla="*/ 52932 h 147174"/>
                <a:gd name="connsiteX11" fmla="*/ 123348 w 123286"/>
                <a:gd name="connsiteY11" fmla="*/ 4954 h 147174"/>
                <a:gd name="connsiteX12" fmla="*/ 121121 w 123286"/>
                <a:gd name="connsiteY12" fmla="*/ 95 h 147174"/>
                <a:gd name="connsiteX13" fmla="*/ 117882 w 123286"/>
                <a:gd name="connsiteY13" fmla="*/ 2524 h 147174"/>
                <a:gd name="connsiteX14" fmla="*/ 107760 w 123286"/>
                <a:gd name="connsiteY14" fmla="*/ 17505 h 147174"/>
                <a:gd name="connsiteX15" fmla="*/ 70511 w 123286"/>
                <a:gd name="connsiteY15" fmla="*/ 95 h 147174"/>
                <a:gd name="connsiteX16" fmla="*/ 62 w 123286"/>
                <a:gd name="connsiteY16" fmla="*/ 73581 h 14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286" h="147174">
                  <a:moveTo>
                    <a:pt x="62" y="73581"/>
                  </a:moveTo>
                  <a:cubicBezTo>
                    <a:pt x="62" y="115486"/>
                    <a:pt x="32857" y="147269"/>
                    <a:pt x="70511" y="147269"/>
                  </a:cubicBezTo>
                  <a:cubicBezTo>
                    <a:pt x="103509" y="147269"/>
                    <a:pt x="123348" y="119130"/>
                    <a:pt x="123348" y="95647"/>
                  </a:cubicBezTo>
                  <a:cubicBezTo>
                    <a:pt x="123348" y="93623"/>
                    <a:pt x="123348" y="92206"/>
                    <a:pt x="120717" y="92206"/>
                  </a:cubicBezTo>
                  <a:cubicBezTo>
                    <a:pt x="118490" y="92206"/>
                    <a:pt x="118490" y="93420"/>
                    <a:pt x="118287" y="95445"/>
                  </a:cubicBezTo>
                  <a:cubicBezTo>
                    <a:pt x="116668" y="124394"/>
                    <a:pt x="95007" y="140994"/>
                    <a:pt x="72940" y="140994"/>
                  </a:cubicBezTo>
                  <a:cubicBezTo>
                    <a:pt x="60592" y="140994"/>
                    <a:pt x="20913" y="134111"/>
                    <a:pt x="20913" y="73783"/>
                  </a:cubicBezTo>
                  <a:cubicBezTo>
                    <a:pt x="20913" y="13254"/>
                    <a:pt x="60389" y="6371"/>
                    <a:pt x="72738" y="6371"/>
                  </a:cubicBezTo>
                  <a:cubicBezTo>
                    <a:pt x="94804" y="6371"/>
                    <a:pt x="112821" y="24793"/>
                    <a:pt x="116870" y="54349"/>
                  </a:cubicBezTo>
                  <a:cubicBezTo>
                    <a:pt x="117275" y="57183"/>
                    <a:pt x="117275" y="57791"/>
                    <a:pt x="120109" y="57791"/>
                  </a:cubicBezTo>
                  <a:cubicBezTo>
                    <a:pt x="123348" y="57791"/>
                    <a:pt x="123348" y="57183"/>
                    <a:pt x="123348" y="52932"/>
                  </a:cubicBezTo>
                  <a:lnTo>
                    <a:pt x="123348" y="4954"/>
                  </a:lnTo>
                  <a:cubicBezTo>
                    <a:pt x="123348" y="1512"/>
                    <a:pt x="123348" y="95"/>
                    <a:pt x="121121" y="95"/>
                  </a:cubicBezTo>
                  <a:cubicBezTo>
                    <a:pt x="120312" y="95"/>
                    <a:pt x="119502" y="95"/>
                    <a:pt x="117882" y="2524"/>
                  </a:cubicBezTo>
                  <a:lnTo>
                    <a:pt x="107760" y="17505"/>
                  </a:lnTo>
                  <a:cubicBezTo>
                    <a:pt x="100270" y="10217"/>
                    <a:pt x="89946" y="95"/>
                    <a:pt x="70511" y="95"/>
                  </a:cubicBezTo>
                  <a:cubicBezTo>
                    <a:pt x="32655" y="95"/>
                    <a:pt x="62" y="32283"/>
                    <a:pt x="62" y="73581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形状 448">
              <a:extLst>
                <a:ext uri="{FF2B5EF4-FFF2-40B4-BE49-F238E27FC236}">
                  <a16:creationId xmlns:a16="http://schemas.microsoft.com/office/drawing/2014/main" id="{FAD6855C-13B1-75FD-6CAA-407B8781C351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2005099" y="6620261"/>
              <a:ext cx="84012" cy="139279"/>
            </a:xfrm>
            <a:custGeom>
              <a:avLst/>
              <a:gdLst>
                <a:gd name="connsiteX0" fmla="*/ 50274 w 84012"/>
                <a:gd name="connsiteY0" fmla="*/ 63661 h 139279"/>
                <a:gd name="connsiteX1" fmla="*/ 78616 w 84012"/>
                <a:gd name="connsiteY1" fmla="*/ 28032 h 139279"/>
                <a:gd name="connsiteX2" fmla="*/ 41367 w 84012"/>
                <a:gd name="connsiteY2" fmla="*/ 95 h 139279"/>
                <a:gd name="connsiteX3" fmla="*/ 5535 w 84012"/>
                <a:gd name="connsiteY3" fmla="*/ 27627 h 139279"/>
                <a:gd name="connsiteX4" fmla="*/ 15859 w 84012"/>
                <a:gd name="connsiteY4" fmla="*/ 38154 h 139279"/>
                <a:gd name="connsiteX5" fmla="*/ 26184 w 84012"/>
                <a:gd name="connsiteY5" fmla="*/ 27829 h 139279"/>
                <a:gd name="connsiteX6" fmla="*/ 13633 w 84012"/>
                <a:gd name="connsiteY6" fmla="*/ 17707 h 139279"/>
                <a:gd name="connsiteX7" fmla="*/ 40557 w 84012"/>
                <a:gd name="connsiteY7" fmla="*/ 5156 h 139279"/>
                <a:gd name="connsiteX8" fmla="*/ 59991 w 84012"/>
                <a:gd name="connsiteY8" fmla="*/ 27829 h 139279"/>
                <a:gd name="connsiteX9" fmla="*/ 54323 w 84012"/>
                <a:gd name="connsiteY9" fmla="*/ 50908 h 139279"/>
                <a:gd name="connsiteX10" fmla="*/ 36306 w 84012"/>
                <a:gd name="connsiteY10" fmla="*/ 61435 h 139279"/>
                <a:gd name="connsiteX11" fmla="*/ 28411 w 84012"/>
                <a:gd name="connsiteY11" fmla="*/ 62042 h 139279"/>
                <a:gd name="connsiteX12" fmla="*/ 25374 w 84012"/>
                <a:gd name="connsiteY12" fmla="*/ 64471 h 139279"/>
                <a:gd name="connsiteX13" fmla="*/ 30233 w 84012"/>
                <a:gd name="connsiteY13" fmla="*/ 66698 h 139279"/>
                <a:gd name="connsiteX14" fmla="*/ 39140 w 84012"/>
                <a:gd name="connsiteY14" fmla="*/ 66698 h 139279"/>
                <a:gd name="connsiteX15" fmla="*/ 63231 w 84012"/>
                <a:gd name="connsiteY15" fmla="*/ 100303 h 139279"/>
                <a:gd name="connsiteX16" fmla="*/ 40355 w 84012"/>
                <a:gd name="connsiteY16" fmla="*/ 133706 h 139279"/>
                <a:gd name="connsiteX17" fmla="*/ 9381 w 84012"/>
                <a:gd name="connsiteY17" fmla="*/ 118320 h 139279"/>
                <a:gd name="connsiteX18" fmla="*/ 22742 w 84012"/>
                <a:gd name="connsiteY18" fmla="*/ 107186 h 139279"/>
                <a:gd name="connsiteX19" fmla="*/ 11406 w 84012"/>
                <a:gd name="connsiteY19" fmla="*/ 95850 h 139279"/>
                <a:gd name="connsiteX20" fmla="*/ 69 w 84012"/>
                <a:gd name="connsiteY20" fmla="*/ 107591 h 139279"/>
                <a:gd name="connsiteX21" fmla="*/ 40962 w 84012"/>
                <a:gd name="connsiteY21" fmla="*/ 139374 h 139279"/>
                <a:gd name="connsiteX22" fmla="*/ 84082 w 84012"/>
                <a:gd name="connsiteY22" fmla="*/ 100303 h 139279"/>
                <a:gd name="connsiteX23" fmla="*/ 50274 w 84012"/>
                <a:gd name="connsiteY23" fmla="*/ 63661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274" y="63661"/>
                  </a:moveTo>
                  <a:cubicBezTo>
                    <a:pt x="66874" y="58196"/>
                    <a:pt x="78616" y="44025"/>
                    <a:pt x="78616" y="28032"/>
                  </a:cubicBezTo>
                  <a:cubicBezTo>
                    <a:pt x="78616" y="11432"/>
                    <a:pt x="60801" y="95"/>
                    <a:pt x="41367" y="95"/>
                  </a:cubicBezTo>
                  <a:cubicBezTo>
                    <a:pt x="20920" y="95"/>
                    <a:pt x="5535" y="12241"/>
                    <a:pt x="5535" y="27627"/>
                  </a:cubicBezTo>
                  <a:cubicBezTo>
                    <a:pt x="5535" y="34307"/>
                    <a:pt x="9989" y="38154"/>
                    <a:pt x="15859" y="38154"/>
                  </a:cubicBezTo>
                  <a:cubicBezTo>
                    <a:pt x="22135" y="38154"/>
                    <a:pt x="26184" y="33700"/>
                    <a:pt x="26184" y="27829"/>
                  </a:cubicBezTo>
                  <a:cubicBezTo>
                    <a:pt x="26184" y="17707"/>
                    <a:pt x="16669" y="17707"/>
                    <a:pt x="13633" y="17707"/>
                  </a:cubicBezTo>
                  <a:cubicBezTo>
                    <a:pt x="19908" y="7788"/>
                    <a:pt x="33269" y="5156"/>
                    <a:pt x="40557" y="5156"/>
                  </a:cubicBezTo>
                  <a:cubicBezTo>
                    <a:pt x="48857" y="5156"/>
                    <a:pt x="59991" y="9610"/>
                    <a:pt x="59991" y="27829"/>
                  </a:cubicBezTo>
                  <a:cubicBezTo>
                    <a:pt x="59991" y="30259"/>
                    <a:pt x="59587" y="42000"/>
                    <a:pt x="54323" y="50908"/>
                  </a:cubicBezTo>
                  <a:cubicBezTo>
                    <a:pt x="48250" y="60625"/>
                    <a:pt x="41367" y="61232"/>
                    <a:pt x="36306" y="61435"/>
                  </a:cubicBezTo>
                  <a:cubicBezTo>
                    <a:pt x="34686" y="61637"/>
                    <a:pt x="29828" y="62042"/>
                    <a:pt x="28411" y="62042"/>
                  </a:cubicBezTo>
                  <a:cubicBezTo>
                    <a:pt x="26791" y="62244"/>
                    <a:pt x="25374" y="62447"/>
                    <a:pt x="25374" y="64471"/>
                  </a:cubicBezTo>
                  <a:cubicBezTo>
                    <a:pt x="25374" y="66698"/>
                    <a:pt x="26791" y="66698"/>
                    <a:pt x="30233" y="66698"/>
                  </a:cubicBezTo>
                  <a:lnTo>
                    <a:pt x="39140" y="66698"/>
                  </a:lnTo>
                  <a:cubicBezTo>
                    <a:pt x="55740" y="66698"/>
                    <a:pt x="63231" y="80464"/>
                    <a:pt x="63231" y="100303"/>
                  </a:cubicBezTo>
                  <a:cubicBezTo>
                    <a:pt x="63231" y="127835"/>
                    <a:pt x="49262" y="133706"/>
                    <a:pt x="40355" y="133706"/>
                  </a:cubicBezTo>
                  <a:cubicBezTo>
                    <a:pt x="31650" y="133706"/>
                    <a:pt x="16467" y="130264"/>
                    <a:pt x="9381" y="118320"/>
                  </a:cubicBezTo>
                  <a:cubicBezTo>
                    <a:pt x="16467" y="119333"/>
                    <a:pt x="22742" y="114879"/>
                    <a:pt x="22742" y="107186"/>
                  </a:cubicBezTo>
                  <a:cubicBezTo>
                    <a:pt x="22742" y="99898"/>
                    <a:pt x="17276" y="95850"/>
                    <a:pt x="11406" y="95850"/>
                  </a:cubicBezTo>
                  <a:cubicBezTo>
                    <a:pt x="6547" y="95850"/>
                    <a:pt x="69" y="98684"/>
                    <a:pt x="69" y="107591"/>
                  </a:cubicBezTo>
                  <a:cubicBezTo>
                    <a:pt x="69" y="126013"/>
                    <a:pt x="18896" y="139374"/>
                    <a:pt x="40962" y="139374"/>
                  </a:cubicBezTo>
                  <a:cubicBezTo>
                    <a:pt x="65660" y="139374"/>
                    <a:pt x="84082" y="120952"/>
                    <a:pt x="84082" y="100303"/>
                  </a:cubicBezTo>
                  <a:cubicBezTo>
                    <a:pt x="84082" y="83703"/>
                    <a:pt x="71328" y="67913"/>
                    <a:pt x="50274" y="63661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形状 449">
              <a:extLst>
                <a:ext uri="{FF2B5EF4-FFF2-40B4-BE49-F238E27FC236}">
                  <a16:creationId xmlns:a16="http://schemas.microsoft.com/office/drawing/2014/main" id="{BB5C5E87-FA67-4A5A-EC3F-23287F708946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2106745" y="6691358"/>
              <a:ext cx="62635" cy="94094"/>
            </a:xfrm>
            <a:custGeom>
              <a:avLst/>
              <a:gdLst>
                <a:gd name="connsiteX0" fmla="*/ 62709 w 62635"/>
                <a:gd name="connsiteY0" fmla="*/ 68400 h 94094"/>
                <a:gd name="connsiteX1" fmla="*/ 57891 w 62635"/>
                <a:gd name="connsiteY1" fmla="*/ 68400 h 94094"/>
                <a:gd name="connsiteX2" fmla="*/ 54207 w 62635"/>
                <a:gd name="connsiteY2" fmla="*/ 81296 h 94094"/>
                <a:gd name="connsiteX3" fmla="*/ 40177 w 62635"/>
                <a:gd name="connsiteY3" fmla="*/ 82146 h 94094"/>
                <a:gd name="connsiteX4" fmla="*/ 14103 w 62635"/>
                <a:gd name="connsiteY4" fmla="*/ 82146 h 94094"/>
                <a:gd name="connsiteX5" fmla="*/ 42445 w 62635"/>
                <a:gd name="connsiteY5" fmla="*/ 58339 h 94094"/>
                <a:gd name="connsiteX6" fmla="*/ 62709 w 62635"/>
                <a:gd name="connsiteY6" fmla="*/ 27730 h 94094"/>
                <a:gd name="connsiteX7" fmla="*/ 29549 w 62635"/>
                <a:gd name="connsiteY7" fmla="*/ 96 h 94094"/>
                <a:gd name="connsiteX8" fmla="*/ 74 w 62635"/>
                <a:gd name="connsiteY8" fmla="*/ 25462 h 94094"/>
                <a:gd name="connsiteX9" fmla="*/ 7585 w 62635"/>
                <a:gd name="connsiteY9" fmla="*/ 33398 h 94094"/>
                <a:gd name="connsiteX10" fmla="*/ 15095 w 62635"/>
                <a:gd name="connsiteY10" fmla="*/ 25887 h 94094"/>
                <a:gd name="connsiteX11" fmla="*/ 6734 w 62635"/>
                <a:gd name="connsiteY11" fmla="*/ 18377 h 94094"/>
                <a:gd name="connsiteX12" fmla="*/ 27424 w 62635"/>
                <a:gd name="connsiteY12" fmla="*/ 5198 h 94094"/>
                <a:gd name="connsiteX13" fmla="*/ 48963 w 62635"/>
                <a:gd name="connsiteY13" fmla="*/ 27730 h 94094"/>
                <a:gd name="connsiteX14" fmla="*/ 35643 w 62635"/>
                <a:gd name="connsiteY14" fmla="*/ 54938 h 94094"/>
                <a:gd name="connsiteX15" fmla="*/ 1491 w 62635"/>
                <a:gd name="connsiteY15" fmla="*/ 88664 h 94094"/>
                <a:gd name="connsiteX16" fmla="*/ 74 w 62635"/>
                <a:gd name="connsiteY16" fmla="*/ 94191 h 94094"/>
                <a:gd name="connsiteX17" fmla="*/ 58458 w 62635"/>
                <a:gd name="connsiteY17" fmla="*/ 94191 h 94094"/>
                <a:gd name="connsiteX18" fmla="*/ 62709 w 62635"/>
                <a:gd name="connsiteY18" fmla="*/ 68400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709" y="68400"/>
                  </a:moveTo>
                  <a:lnTo>
                    <a:pt x="57891" y="68400"/>
                  </a:lnTo>
                  <a:cubicBezTo>
                    <a:pt x="57466" y="71518"/>
                    <a:pt x="56049" y="79878"/>
                    <a:pt x="54207" y="81296"/>
                  </a:cubicBezTo>
                  <a:cubicBezTo>
                    <a:pt x="53073" y="82146"/>
                    <a:pt x="42161" y="82146"/>
                    <a:pt x="40177" y="82146"/>
                  </a:cubicBezTo>
                  <a:lnTo>
                    <a:pt x="14103" y="82146"/>
                  </a:lnTo>
                  <a:cubicBezTo>
                    <a:pt x="28982" y="68967"/>
                    <a:pt x="33942" y="64999"/>
                    <a:pt x="42445" y="58339"/>
                  </a:cubicBezTo>
                  <a:cubicBezTo>
                    <a:pt x="52931" y="49978"/>
                    <a:pt x="62709" y="41192"/>
                    <a:pt x="62709" y="27730"/>
                  </a:cubicBezTo>
                  <a:cubicBezTo>
                    <a:pt x="62709" y="10583"/>
                    <a:pt x="47688" y="96"/>
                    <a:pt x="29549" y="96"/>
                  </a:cubicBezTo>
                  <a:cubicBezTo>
                    <a:pt x="11977" y="96"/>
                    <a:pt x="74" y="12425"/>
                    <a:pt x="74" y="25462"/>
                  </a:cubicBezTo>
                  <a:cubicBezTo>
                    <a:pt x="74" y="32689"/>
                    <a:pt x="6167" y="33398"/>
                    <a:pt x="7585" y="33398"/>
                  </a:cubicBezTo>
                  <a:cubicBezTo>
                    <a:pt x="10986" y="33398"/>
                    <a:pt x="15095" y="30989"/>
                    <a:pt x="15095" y="25887"/>
                  </a:cubicBezTo>
                  <a:cubicBezTo>
                    <a:pt x="15095" y="23337"/>
                    <a:pt x="14103" y="18377"/>
                    <a:pt x="6734" y="18377"/>
                  </a:cubicBezTo>
                  <a:cubicBezTo>
                    <a:pt x="11127" y="8316"/>
                    <a:pt x="20763" y="5198"/>
                    <a:pt x="27424" y="5198"/>
                  </a:cubicBezTo>
                  <a:cubicBezTo>
                    <a:pt x="41595" y="5198"/>
                    <a:pt x="48963" y="16251"/>
                    <a:pt x="48963" y="27730"/>
                  </a:cubicBezTo>
                  <a:cubicBezTo>
                    <a:pt x="48963" y="40058"/>
                    <a:pt x="40177" y="49836"/>
                    <a:pt x="35643" y="54938"/>
                  </a:cubicBezTo>
                  <a:lnTo>
                    <a:pt x="1491" y="88664"/>
                  </a:lnTo>
                  <a:cubicBezTo>
                    <a:pt x="74" y="89940"/>
                    <a:pt x="74" y="90223"/>
                    <a:pt x="74" y="94191"/>
                  </a:cubicBezTo>
                  <a:lnTo>
                    <a:pt x="58458" y="94191"/>
                  </a:lnTo>
                  <a:lnTo>
                    <a:pt x="62709" y="6840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形状 450">
              <a:extLst>
                <a:ext uri="{FF2B5EF4-FFF2-40B4-BE49-F238E27FC236}">
                  <a16:creationId xmlns:a16="http://schemas.microsoft.com/office/drawing/2014/main" id="{2A52FDCF-9F0F-311F-2052-DD6B0561A70B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2203737" y="6712048"/>
              <a:ext cx="75955" cy="75814"/>
            </a:xfrm>
            <a:custGeom>
              <a:avLst/>
              <a:gdLst>
                <a:gd name="connsiteX0" fmla="*/ 74050 w 75955"/>
                <a:gd name="connsiteY0" fmla="*/ 7040 h 75814"/>
                <a:gd name="connsiteX1" fmla="*/ 76034 w 75955"/>
                <a:gd name="connsiteY1" fmla="*/ 3639 h 75814"/>
                <a:gd name="connsiteX2" fmla="*/ 72633 w 75955"/>
                <a:gd name="connsiteY2" fmla="*/ 96 h 75814"/>
                <a:gd name="connsiteX3" fmla="*/ 69090 w 75955"/>
                <a:gd name="connsiteY3" fmla="*/ 2222 h 75814"/>
                <a:gd name="connsiteX4" fmla="*/ 38056 w 75955"/>
                <a:gd name="connsiteY4" fmla="*/ 33115 h 75814"/>
                <a:gd name="connsiteX5" fmla="*/ 6880 w 75955"/>
                <a:gd name="connsiteY5" fmla="*/ 2080 h 75814"/>
                <a:gd name="connsiteX6" fmla="*/ 3621 w 75955"/>
                <a:gd name="connsiteY6" fmla="*/ 96 h 75814"/>
                <a:gd name="connsiteX7" fmla="*/ 78 w 75955"/>
                <a:gd name="connsiteY7" fmla="*/ 3639 h 75814"/>
                <a:gd name="connsiteX8" fmla="*/ 2204 w 75955"/>
                <a:gd name="connsiteY8" fmla="*/ 7040 h 75814"/>
                <a:gd name="connsiteX9" fmla="*/ 33096 w 75955"/>
                <a:gd name="connsiteY9" fmla="*/ 37933 h 75814"/>
                <a:gd name="connsiteX10" fmla="*/ 2204 w 75955"/>
                <a:gd name="connsiteY10" fmla="*/ 68825 h 75814"/>
                <a:gd name="connsiteX11" fmla="*/ 78 w 75955"/>
                <a:gd name="connsiteY11" fmla="*/ 72368 h 75814"/>
                <a:gd name="connsiteX12" fmla="*/ 3621 w 75955"/>
                <a:gd name="connsiteY12" fmla="*/ 75911 h 75814"/>
                <a:gd name="connsiteX13" fmla="*/ 6880 w 75955"/>
                <a:gd name="connsiteY13" fmla="*/ 73927 h 75814"/>
                <a:gd name="connsiteX14" fmla="*/ 38056 w 75955"/>
                <a:gd name="connsiteY14" fmla="*/ 42892 h 75814"/>
                <a:gd name="connsiteX15" fmla="*/ 70365 w 75955"/>
                <a:gd name="connsiteY15" fmla="*/ 75202 h 75814"/>
                <a:gd name="connsiteX16" fmla="*/ 72633 w 75955"/>
                <a:gd name="connsiteY16" fmla="*/ 75911 h 75814"/>
                <a:gd name="connsiteX17" fmla="*/ 76034 w 75955"/>
                <a:gd name="connsiteY17" fmla="*/ 72368 h 75814"/>
                <a:gd name="connsiteX18" fmla="*/ 75325 w 75955"/>
                <a:gd name="connsiteY18" fmla="*/ 70526 h 75814"/>
                <a:gd name="connsiteX19" fmla="*/ 43016 w 75955"/>
                <a:gd name="connsiteY19" fmla="*/ 38074 h 75814"/>
                <a:gd name="connsiteX20" fmla="*/ 74050 w 75955"/>
                <a:gd name="connsiteY20" fmla="*/ 7040 h 7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955" h="75814">
                  <a:moveTo>
                    <a:pt x="74050" y="7040"/>
                  </a:moveTo>
                  <a:cubicBezTo>
                    <a:pt x="75609" y="5481"/>
                    <a:pt x="76034" y="4631"/>
                    <a:pt x="76034" y="3639"/>
                  </a:cubicBezTo>
                  <a:cubicBezTo>
                    <a:pt x="76034" y="1372"/>
                    <a:pt x="74192" y="96"/>
                    <a:pt x="72633" y="96"/>
                  </a:cubicBezTo>
                  <a:cubicBezTo>
                    <a:pt x="71216" y="96"/>
                    <a:pt x="70791" y="522"/>
                    <a:pt x="69090" y="2222"/>
                  </a:cubicBezTo>
                  <a:lnTo>
                    <a:pt x="38056" y="33115"/>
                  </a:lnTo>
                  <a:lnTo>
                    <a:pt x="6880" y="2080"/>
                  </a:lnTo>
                  <a:cubicBezTo>
                    <a:pt x="5463" y="663"/>
                    <a:pt x="4896" y="96"/>
                    <a:pt x="3621" y="96"/>
                  </a:cubicBezTo>
                  <a:cubicBezTo>
                    <a:pt x="1637" y="96"/>
                    <a:pt x="78" y="1655"/>
                    <a:pt x="78" y="3639"/>
                  </a:cubicBezTo>
                  <a:cubicBezTo>
                    <a:pt x="78" y="4915"/>
                    <a:pt x="503" y="5340"/>
                    <a:pt x="2204" y="7040"/>
                  </a:cubicBezTo>
                  <a:lnTo>
                    <a:pt x="33096" y="37933"/>
                  </a:lnTo>
                  <a:lnTo>
                    <a:pt x="2204" y="68825"/>
                  </a:lnTo>
                  <a:cubicBezTo>
                    <a:pt x="220" y="70809"/>
                    <a:pt x="78" y="71518"/>
                    <a:pt x="78" y="72368"/>
                  </a:cubicBezTo>
                  <a:cubicBezTo>
                    <a:pt x="78" y="74352"/>
                    <a:pt x="1637" y="75911"/>
                    <a:pt x="3621" y="75911"/>
                  </a:cubicBezTo>
                  <a:cubicBezTo>
                    <a:pt x="4896" y="75911"/>
                    <a:pt x="5321" y="75485"/>
                    <a:pt x="6880" y="73927"/>
                  </a:cubicBezTo>
                  <a:lnTo>
                    <a:pt x="38056" y="42892"/>
                  </a:lnTo>
                  <a:lnTo>
                    <a:pt x="70365" y="75202"/>
                  </a:lnTo>
                  <a:cubicBezTo>
                    <a:pt x="71074" y="75627"/>
                    <a:pt x="71782" y="75911"/>
                    <a:pt x="72633" y="75911"/>
                  </a:cubicBezTo>
                  <a:cubicBezTo>
                    <a:pt x="74192" y="75911"/>
                    <a:pt x="76034" y="74635"/>
                    <a:pt x="76034" y="72368"/>
                  </a:cubicBezTo>
                  <a:cubicBezTo>
                    <a:pt x="76034" y="71234"/>
                    <a:pt x="75750" y="70951"/>
                    <a:pt x="75325" y="70526"/>
                  </a:cubicBezTo>
                  <a:cubicBezTo>
                    <a:pt x="75042" y="69959"/>
                    <a:pt x="47550" y="42467"/>
                    <a:pt x="43016" y="38074"/>
                  </a:cubicBezTo>
                  <a:lnTo>
                    <a:pt x="74050" y="704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形状 451">
              <a:extLst>
                <a:ext uri="{FF2B5EF4-FFF2-40B4-BE49-F238E27FC236}">
                  <a16:creationId xmlns:a16="http://schemas.microsoft.com/office/drawing/2014/main" id="{8A3912D6-369E-04D3-1ED8-173DE31FC593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2313966" y="6691358"/>
              <a:ext cx="62635" cy="94094"/>
            </a:xfrm>
            <a:custGeom>
              <a:avLst/>
              <a:gdLst>
                <a:gd name="connsiteX0" fmla="*/ 62719 w 62635"/>
                <a:gd name="connsiteY0" fmla="*/ 68400 h 94094"/>
                <a:gd name="connsiteX1" fmla="*/ 57901 w 62635"/>
                <a:gd name="connsiteY1" fmla="*/ 68400 h 94094"/>
                <a:gd name="connsiteX2" fmla="*/ 54217 w 62635"/>
                <a:gd name="connsiteY2" fmla="*/ 81296 h 94094"/>
                <a:gd name="connsiteX3" fmla="*/ 40188 w 62635"/>
                <a:gd name="connsiteY3" fmla="*/ 82146 h 94094"/>
                <a:gd name="connsiteX4" fmla="*/ 14113 w 62635"/>
                <a:gd name="connsiteY4" fmla="*/ 82146 h 94094"/>
                <a:gd name="connsiteX5" fmla="*/ 42455 w 62635"/>
                <a:gd name="connsiteY5" fmla="*/ 58339 h 94094"/>
                <a:gd name="connsiteX6" fmla="*/ 62719 w 62635"/>
                <a:gd name="connsiteY6" fmla="*/ 27730 h 94094"/>
                <a:gd name="connsiteX7" fmla="*/ 29560 w 62635"/>
                <a:gd name="connsiteY7" fmla="*/ 96 h 94094"/>
                <a:gd name="connsiteX8" fmla="*/ 84 w 62635"/>
                <a:gd name="connsiteY8" fmla="*/ 25462 h 94094"/>
                <a:gd name="connsiteX9" fmla="*/ 7595 w 62635"/>
                <a:gd name="connsiteY9" fmla="*/ 33398 h 94094"/>
                <a:gd name="connsiteX10" fmla="*/ 15105 w 62635"/>
                <a:gd name="connsiteY10" fmla="*/ 25887 h 94094"/>
                <a:gd name="connsiteX11" fmla="*/ 6744 w 62635"/>
                <a:gd name="connsiteY11" fmla="*/ 18377 h 94094"/>
                <a:gd name="connsiteX12" fmla="*/ 27434 w 62635"/>
                <a:gd name="connsiteY12" fmla="*/ 5198 h 94094"/>
                <a:gd name="connsiteX13" fmla="*/ 48974 w 62635"/>
                <a:gd name="connsiteY13" fmla="*/ 27730 h 94094"/>
                <a:gd name="connsiteX14" fmla="*/ 35653 w 62635"/>
                <a:gd name="connsiteY14" fmla="*/ 54938 h 94094"/>
                <a:gd name="connsiteX15" fmla="*/ 1501 w 62635"/>
                <a:gd name="connsiteY15" fmla="*/ 88664 h 94094"/>
                <a:gd name="connsiteX16" fmla="*/ 84 w 62635"/>
                <a:gd name="connsiteY16" fmla="*/ 94191 h 94094"/>
                <a:gd name="connsiteX17" fmla="*/ 58468 w 62635"/>
                <a:gd name="connsiteY17" fmla="*/ 94191 h 94094"/>
                <a:gd name="connsiteX18" fmla="*/ 62719 w 62635"/>
                <a:gd name="connsiteY18" fmla="*/ 68400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719" y="68400"/>
                  </a:moveTo>
                  <a:lnTo>
                    <a:pt x="57901" y="68400"/>
                  </a:lnTo>
                  <a:cubicBezTo>
                    <a:pt x="57476" y="71518"/>
                    <a:pt x="56059" y="79878"/>
                    <a:pt x="54217" y="81296"/>
                  </a:cubicBezTo>
                  <a:cubicBezTo>
                    <a:pt x="53083" y="82146"/>
                    <a:pt x="42172" y="82146"/>
                    <a:pt x="40188" y="82146"/>
                  </a:cubicBezTo>
                  <a:lnTo>
                    <a:pt x="14113" y="82146"/>
                  </a:lnTo>
                  <a:cubicBezTo>
                    <a:pt x="28993" y="68967"/>
                    <a:pt x="33953" y="64999"/>
                    <a:pt x="42455" y="58339"/>
                  </a:cubicBezTo>
                  <a:cubicBezTo>
                    <a:pt x="52941" y="49978"/>
                    <a:pt x="62719" y="41192"/>
                    <a:pt x="62719" y="27730"/>
                  </a:cubicBezTo>
                  <a:cubicBezTo>
                    <a:pt x="62719" y="10583"/>
                    <a:pt x="47698" y="96"/>
                    <a:pt x="29560" y="96"/>
                  </a:cubicBezTo>
                  <a:cubicBezTo>
                    <a:pt x="11988" y="96"/>
                    <a:pt x="84" y="12425"/>
                    <a:pt x="84" y="25462"/>
                  </a:cubicBezTo>
                  <a:cubicBezTo>
                    <a:pt x="84" y="32689"/>
                    <a:pt x="6178" y="33398"/>
                    <a:pt x="7595" y="33398"/>
                  </a:cubicBezTo>
                  <a:cubicBezTo>
                    <a:pt x="10996" y="33398"/>
                    <a:pt x="15105" y="30989"/>
                    <a:pt x="15105" y="25887"/>
                  </a:cubicBezTo>
                  <a:cubicBezTo>
                    <a:pt x="15105" y="23337"/>
                    <a:pt x="14113" y="18377"/>
                    <a:pt x="6744" y="18377"/>
                  </a:cubicBezTo>
                  <a:cubicBezTo>
                    <a:pt x="11137" y="8316"/>
                    <a:pt x="20774" y="5198"/>
                    <a:pt x="27434" y="5198"/>
                  </a:cubicBezTo>
                  <a:cubicBezTo>
                    <a:pt x="41605" y="5198"/>
                    <a:pt x="48974" y="16251"/>
                    <a:pt x="48974" y="27730"/>
                  </a:cubicBezTo>
                  <a:cubicBezTo>
                    <a:pt x="48974" y="40058"/>
                    <a:pt x="40188" y="49836"/>
                    <a:pt x="35653" y="54938"/>
                  </a:cubicBezTo>
                  <a:lnTo>
                    <a:pt x="1501" y="88664"/>
                  </a:lnTo>
                  <a:cubicBezTo>
                    <a:pt x="84" y="89940"/>
                    <a:pt x="84" y="90223"/>
                    <a:pt x="84" y="94191"/>
                  </a:cubicBezTo>
                  <a:lnTo>
                    <a:pt x="58468" y="94191"/>
                  </a:lnTo>
                  <a:lnTo>
                    <a:pt x="62719" y="6840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形状 452">
              <a:extLst>
                <a:ext uri="{FF2B5EF4-FFF2-40B4-BE49-F238E27FC236}">
                  <a16:creationId xmlns:a16="http://schemas.microsoft.com/office/drawing/2014/main" id="{3F55C5B1-DFA9-AF14-50FD-18A99D066C02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2463425" y="6680791"/>
              <a:ext cx="134623" cy="47371"/>
            </a:xfrm>
            <a:custGeom>
              <a:avLst/>
              <a:gdLst>
                <a:gd name="connsiteX0" fmla="*/ 127832 w 134623"/>
                <a:gd name="connsiteY0" fmla="*/ 8193 h 47371"/>
                <a:gd name="connsiteX1" fmla="*/ 134715 w 134623"/>
                <a:gd name="connsiteY1" fmla="*/ 4144 h 47371"/>
                <a:gd name="connsiteX2" fmla="*/ 128034 w 134623"/>
                <a:gd name="connsiteY2" fmla="*/ 95 h 47371"/>
                <a:gd name="connsiteX3" fmla="*/ 6772 w 134623"/>
                <a:gd name="connsiteY3" fmla="*/ 95 h 47371"/>
                <a:gd name="connsiteX4" fmla="*/ 91 w 134623"/>
                <a:gd name="connsiteY4" fmla="*/ 4144 h 47371"/>
                <a:gd name="connsiteX5" fmla="*/ 6974 w 134623"/>
                <a:gd name="connsiteY5" fmla="*/ 8193 h 47371"/>
                <a:gd name="connsiteX6" fmla="*/ 127832 w 134623"/>
                <a:gd name="connsiteY6" fmla="*/ 8193 h 47371"/>
                <a:gd name="connsiteX7" fmla="*/ 128034 w 134623"/>
                <a:gd name="connsiteY7" fmla="*/ 47466 h 47371"/>
                <a:gd name="connsiteX8" fmla="*/ 134715 w 134623"/>
                <a:gd name="connsiteY8" fmla="*/ 43417 h 47371"/>
                <a:gd name="connsiteX9" fmla="*/ 127832 w 134623"/>
                <a:gd name="connsiteY9" fmla="*/ 39369 h 47371"/>
                <a:gd name="connsiteX10" fmla="*/ 6974 w 134623"/>
                <a:gd name="connsiteY10" fmla="*/ 39369 h 47371"/>
                <a:gd name="connsiteX11" fmla="*/ 91 w 134623"/>
                <a:gd name="connsiteY11" fmla="*/ 43417 h 47371"/>
                <a:gd name="connsiteX12" fmla="*/ 6772 w 134623"/>
                <a:gd name="connsiteY12" fmla="*/ 47466 h 47371"/>
                <a:gd name="connsiteX13" fmla="*/ 128034 w 134623"/>
                <a:gd name="connsiteY13" fmla="*/ 47466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832" y="8193"/>
                  </a:moveTo>
                  <a:cubicBezTo>
                    <a:pt x="130868" y="8193"/>
                    <a:pt x="134715" y="8193"/>
                    <a:pt x="134715" y="4144"/>
                  </a:cubicBezTo>
                  <a:cubicBezTo>
                    <a:pt x="134715" y="95"/>
                    <a:pt x="130868" y="95"/>
                    <a:pt x="128034" y="95"/>
                  </a:cubicBezTo>
                  <a:lnTo>
                    <a:pt x="6772" y="95"/>
                  </a:lnTo>
                  <a:cubicBezTo>
                    <a:pt x="3938" y="95"/>
                    <a:pt x="91" y="95"/>
                    <a:pt x="91" y="4144"/>
                  </a:cubicBezTo>
                  <a:cubicBezTo>
                    <a:pt x="91" y="8193"/>
                    <a:pt x="3938" y="8193"/>
                    <a:pt x="6974" y="8193"/>
                  </a:cubicBezTo>
                  <a:lnTo>
                    <a:pt x="127832" y="8193"/>
                  </a:lnTo>
                  <a:close/>
                  <a:moveTo>
                    <a:pt x="128034" y="47466"/>
                  </a:moveTo>
                  <a:cubicBezTo>
                    <a:pt x="130868" y="47466"/>
                    <a:pt x="134715" y="47466"/>
                    <a:pt x="134715" y="43417"/>
                  </a:cubicBezTo>
                  <a:cubicBezTo>
                    <a:pt x="134715" y="39369"/>
                    <a:pt x="130868" y="39369"/>
                    <a:pt x="127832" y="39369"/>
                  </a:cubicBezTo>
                  <a:lnTo>
                    <a:pt x="6974" y="39369"/>
                  </a:lnTo>
                  <a:cubicBezTo>
                    <a:pt x="3938" y="39369"/>
                    <a:pt x="91" y="39369"/>
                    <a:pt x="91" y="43417"/>
                  </a:cubicBezTo>
                  <a:cubicBezTo>
                    <a:pt x="91" y="47466"/>
                    <a:pt x="3938" y="47466"/>
                    <a:pt x="6772" y="47466"/>
                  </a:cubicBezTo>
                  <a:lnTo>
                    <a:pt x="128034" y="4746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形状 453">
              <a:extLst>
                <a:ext uri="{FF2B5EF4-FFF2-40B4-BE49-F238E27FC236}">
                  <a16:creationId xmlns:a16="http://schemas.microsoft.com/office/drawing/2014/main" id="{2FD4F67E-2E19-6CC3-764C-336B6174E64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2724685" y="6340282"/>
              <a:ext cx="111544" cy="366215"/>
            </a:xfrm>
            <a:custGeom>
              <a:avLst/>
              <a:gdLst>
                <a:gd name="connsiteX0" fmla="*/ 16904 w 111544"/>
                <a:gd name="connsiteY0" fmla="*/ 366290 h 366215"/>
                <a:gd name="connsiteX1" fmla="*/ 22573 w 111544"/>
                <a:gd name="connsiteY1" fmla="*/ 363456 h 366215"/>
                <a:gd name="connsiteX2" fmla="*/ 110230 w 111544"/>
                <a:gd name="connsiteY2" fmla="*/ 4731 h 366215"/>
                <a:gd name="connsiteX3" fmla="*/ 111647 w 111544"/>
                <a:gd name="connsiteY3" fmla="*/ 2099 h 366215"/>
                <a:gd name="connsiteX4" fmla="*/ 106991 w 111544"/>
                <a:gd name="connsiteY4" fmla="*/ 75 h 366215"/>
                <a:gd name="connsiteX5" fmla="*/ 102942 w 111544"/>
                <a:gd name="connsiteY5" fmla="*/ 480 h 366215"/>
                <a:gd name="connsiteX6" fmla="*/ 55976 w 111544"/>
                <a:gd name="connsiteY6" fmla="*/ 71334 h 366215"/>
                <a:gd name="connsiteX7" fmla="*/ 4960 w 111544"/>
                <a:gd name="connsiteY7" fmla="*/ 259807 h 366215"/>
                <a:gd name="connsiteX8" fmla="*/ 102 w 111544"/>
                <a:gd name="connsiteY8" fmla="*/ 356168 h 366215"/>
                <a:gd name="connsiteX9" fmla="*/ 102 w 111544"/>
                <a:gd name="connsiteY9" fmla="*/ 364064 h 366215"/>
                <a:gd name="connsiteX10" fmla="*/ 5770 w 111544"/>
                <a:gd name="connsiteY10" fmla="*/ 366290 h 366215"/>
                <a:gd name="connsiteX11" fmla="*/ 16904 w 111544"/>
                <a:gd name="connsiteY11" fmla="*/ 366290 h 36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544" h="366215">
                  <a:moveTo>
                    <a:pt x="16904" y="366290"/>
                  </a:moveTo>
                  <a:cubicBezTo>
                    <a:pt x="21358" y="366290"/>
                    <a:pt x="22573" y="366290"/>
                    <a:pt x="22573" y="363456"/>
                  </a:cubicBezTo>
                  <a:cubicBezTo>
                    <a:pt x="22978" y="221545"/>
                    <a:pt x="39375" y="103725"/>
                    <a:pt x="110230" y="4731"/>
                  </a:cubicBezTo>
                  <a:cubicBezTo>
                    <a:pt x="111647" y="2909"/>
                    <a:pt x="111647" y="2504"/>
                    <a:pt x="111647" y="2099"/>
                  </a:cubicBezTo>
                  <a:cubicBezTo>
                    <a:pt x="111647" y="75"/>
                    <a:pt x="110230" y="75"/>
                    <a:pt x="106991" y="75"/>
                  </a:cubicBezTo>
                  <a:cubicBezTo>
                    <a:pt x="103752" y="75"/>
                    <a:pt x="103347" y="75"/>
                    <a:pt x="102942" y="480"/>
                  </a:cubicBezTo>
                  <a:cubicBezTo>
                    <a:pt x="102132" y="1087"/>
                    <a:pt x="76422" y="30644"/>
                    <a:pt x="55976" y="71334"/>
                  </a:cubicBezTo>
                  <a:cubicBezTo>
                    <a:pt x="29253" y="124779"/>
                    <a:pt x="12451" y="186118"/>
                    <a:pt x="4960" y="259807"/>
                  </a:cubicBezTo>
                  <a:cubicBezTo>
                    <a:pt x="4353" y="266082"/>
                    <a:pt x="102" y="308190"/>
                    <a:pt x="102" y="356168"/>
                  </a:cubicBezTo>
                  <a:lnTo>
                    <a:pt x="102" y="364064"/>
                  </a:lnTo>
                  <a:cubicBezTo>
                    <a:pt x="304" y="366290"/>
                    <a:pt x="1519" y="366290"/>
                    <a:pt x="5770" y="366290"/>
                  </a:cubicBezTo>
                  <a:lnTo>
                    <a:pt x="16904" y="36629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形状 454">
              <a:extLst>
                <a:ext uri="{FF2B5EF4-FFF2-40B4-BE49-F238E27FC236}">
                  <a16:creationId xmlns:a16="http://schemas.microsoft.com/office/drawing/2014/main" id="{DFF6793A-9CE1-0B67-FB39-88533EA362DC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2724685" y="6702452"/>
              <a:ext cx="111544" cy="366215"/>
            </a:xfrm>
            <a:custGeom>
              <a:avLst/>
              <a:gdLst>
                <a:gd name="connsiteX0" fmla="*/ 5770 w 111544"/>
                <a:gd name="connsiteY0" fmla="*/ 93 h 366215"/>
                <a:gd name="connsiteX1" fmla="*/ 102 w 111544"/>
                <a:gd name="connsiteY1" fmla="*/ 2320 h 366215"/>
                <a:gd name="connsiteX2" fmla="*/ 102 w 111544"/>
                <a:gd name="connsiteY2" fmla="*/ 10215 h 366215"/>
                <a:gd name="connsiteX3" fmla="*/ 28444 w 111544"/>
                <a:gd name="connsiteY3" fmla="*/ 226827 h 366215"/>
                <a:gd name="connsiteX4" fmla="*/ 98488 w 111544"/>
                <a:gd name="connsiteY4" fmla="*/ 360843 h 366215"/>
                <a:gd name="connsiteX5" fmla="*/ 103144 w 111544"/>
                <a:gd name="connsiteY5" fmla="*/ 365904 h 366215"/>
                <a:gd name="connsiteX6" fmla="*/ 106991 w 111544"/>
                <a:gd name="connsiteY6" fmla="*/ 366308 h 366215"/>
                <a:gd name="connsiteX7" fmla="*/ 111647 w 111544"/>
                <a:gd name="connsiteY7" fmla="*/ 364284 h 366215"/>
                <a:gd name="connsiteX8" fmla="*/ 110432 w 111544"/>
                <a:gd name="connsiteY8" fmla="*/ 361652 h 366215"/>
                <a:gd name="connsiteX9" fmla="*/ 22573 w 111544"/>
                <a:gd name="connsiteY9" fmla="*/ 2927 h 366215"/>
                <a:gd name="connsiteX10" fmla="*/ 16904 w 111544"/>
                <a:gd name="connsiteY10" fmla="*/ 93 h 366215"/>
                <a:gd name="connsiteX11" fmla="*/ 5770 w 111544"/>
                <a:gd name="connsiteY11" fmla="*/ 93 h 36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544" h="366215">
                  <a:moveTo>
                    <a:pt x="5770" y="93"/>
                  </a:moveTo>
                  <a:cubicBezTo>
                    <a:pt x="1519" y="93"/>
                    <a:pt x="304" y="93"/>
                    <a:pt x="102" y="2320"/>
                  </a:cubicBezTo>
                  <a:lnTo>
                    <a:pt x="102" y="10215"/>
                  </a:lnTo>
                  <a:cubicBezTo>
                    <a:pt x="102" y="133906"/>
                    <a:pt x="22168" y="206380"/>
                    <a:pt x="28444" y="226827"/>
                  </a:cubicBezTo>
                  <a:cubicBezTo>
                    <a:pt x="42210" y="271769"/>
                    <a:pt x="64681" y="319140"/>
                    <a:pt x="98488" y="360843"/>
                  </a:cubicBezTo>
                  <a:cubicBezTo>
                    <a:pt x="101525" y="364486"/>
                    <a:pt x="102335" y="365499"/>
                    <a:pt x="103144" y="365904"/>
                  </a:cubicBezTo>
                  <a:cubicBezTo>
                    <a:pt x="103549" y="366106"/>
                    <a:pt x="103752" y="366308"/>
                    <a:pt x="106991" y="366308"/>
                  </a:cubicBezTo>
                  <a:cubicBezTo>
                    <a:pt x="110230" y="366308"/>
                    <a:pt x="111647" y="366308"/>
                    <a:pt x="111647" y="364284"/>
                  </a:cubicBezTo>
                  <a:cubicBezTo>
                    <a:pt x="111647" y="363879"/>
                    <a:pt x="111647" y="363474"/>
                    <a:pt x="110432" y="361652"/>
                  </a:cubicBezTo>
                  <a:cubicBezTo>
                    <a:pt x="43019" y="268125"/>
                    <a:pt x="22775" y="155567"/>
                    <a:pt x="22573" y="2927"/>
                  </a:cubicBezTo>
                  <a:cubicBezTo>
                    <a:pt x="22573" y="93"/>
                    <a:pt x="21358" y="93"/>
                    <a:pt x="16904" y="93"/>
                  </a:cubicBezTo>
                  <a:lnTo>
                    <a:pt x="5770" y="9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形状 455">
              <a:extLst>
                <a:ext uri="{FF2B5EF4-FFF2-40B4-BE49-F238E27FC236}">
                  <a16:creationId xmlns:a16="http://schemas.microsoft.com/office/drawing/2014/main" id="{F17D1A5B-2CFB-3A28-300D-46953500F6E6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2952634" y="6434621"/>
              <a:ext cx="202845" cy="138267"/>
            </a:xfrm>
            <a:custGeom>
              <a:avLst/>
              <a:gdLst>
                <a:gd name="connsiteX0" fmla="*/ 179073 w 202845"/>
                <a:gd name="connsiteY0" fmla="*/ 15674 h 138267"/>
                <a:gd name="connsiteX1" fmla="*/ 196483 w 202845"/>
                <a:gd name="connsiteY1" fmla="*/ 6362 h 138267"/>
                <a:gd name="connsiteX2" fmla="*/ 202961 w 202845"/>
                <a:gd name="connsiteY2" fmla="*/ 2313 h 138267"/>
                <a:gd name="connsiteX3" fmla="*/ 197495 w 202845"/>
                <a:gd name="connsiteY3" fmla="*/ 86 h 138267"/>
                <a:gd name="connsiteX4" fmla="*/ 170773 w 202845"/>
                <a:gd name="connsiteY4" fmla="*/ 86 h 138267"/>
                <a:gd name="connsiteX5" fmla="*/ 162878 w 202845"/>
                <a:gd name="connsiteY5" fmla="*/ 3932 h 138267"/>
                <a:gd name="connsiteX6" fmla="*/ 88987 w 202845"/>
                <a:gd name="connsiteY6" fmla="*/ 119324 h 138267"/>
                <a:gd name="connsiteX7" fmla="*/ 73197 w 202845"/>
                <a:gd name="connsiteY7" fmla="*/ 4742 h 138267"/>
                <a:gd name="connsiteX8" fmla="*/ 66921 w 202845"/>
                <a:gd name="connsiteY8" fmla="*/ 86 h 138267"/>
                <a:gd name="connsiteX9" fmla="*/ 39187 w 202845"/>
                <a:gd name="connsiteY9" fmla="*/ 86 h 138267"/>
                <a:gd name="connsiteX10" fmla="*/ 33113 w 202845"/>
                <a:gd name="connsiteY10" fmla="*/ 3932 h 138267"/>
                <a:gd name="connsiteX11" fmla="*/ 38984 w 202845"/>
                <a:gd name="connsiteY11" fmla="*/ 6362 h 138267"/>
                <a:gd name="connsiteX12" fmla="*/ 47689 w 202845"/>
                <a:gd name="connsiteY12" fmla="*/ 6767 h 138267"/>
                <a:gd name="connsiteX13" fmla="*/ 52143 w 202845"/>
                <a:gd name="connsiteY13" fmla="*/ 10006 h 138267"/>
                <a:gd name="connsiteX14" fmla="*/ 51333 w 202845"/>
                <a:gd name="connsiteY14" fmla="*/ 13852 h 138267"/>
                <a:gd name="connsiteX15" fmla="*/ 25623 w 202845"/>
                <a:gd name="connsiteY15" fmla="*/ 116894 h 138267"/>
                <a:gd name="connsiteX16" fmla="*/ 3760 w 202845"/>
                <a:gd name="connsiteY16" fmla="*/ 132077 h 138267"/>
                <a:gd name="connsiteX17" fmla="*/ 116 w 202845"/>
                <a:gd name="connsiteY17" fmla="*/ 135924 h 138267"/>
                <a:gd name="connsiteX18" fmla="*/ 2950 w 202845"/>
                <a:gd name="connsiteY18" fmla="*/ 138353 h 138267"/>
                <a:gd name="connsiteX19" fmla="*/ 23194 w 202845"/>
                <a:gd name="connsiteY19" fmla="*/ 137746 h 138267"/>
                <a:gd name="connsiteX20" fmla="*/ 44045 w 202845"/>
                <a:gd name="connsiteY20" fmla="*/ 138353 h 138267"/>
                <a:gd name="connsiteX21" fmla="*/ 47689 w 202845"/>
                <a:gd name="connsiteY21" fmla="*/ 134304 h 138267"/>
                <a:gd name="connsiteX22" fmla="*/ 44045 w 202845"/>
                <a:gd name="connsiteY22" fmla="*/ 132077 h 138267"/>
                <a:gd name="connsiteX23" fmla="*/ 30279 w 202845"/>
                <a:gd name="connsiteY23" fmla="*/ 123170 h 138267"/>
                <a:gd name="connsiteX24" fmla="*/ 31089 w 202845"/>
                <a:gd name="connsiteY24" fmla="*/ 118514 h 138267"/>
                <a:gd name="connsiteX25" fmla="*/ 58621 w 202845"/>
                <a:gd name="connsiteY25" fmla="*/ 8184 h 138267"/>
                <a:gd name="connsiteX26" fmla="*/ 58823 w 202845"/>
                <a:gd name="connsiteY26" fmla="*/ 8184 h 138267"/>
                <a:gd name="connsiteX27" fmla="*/ 76233 w 202845"/>
                <a:gd name="connsiteY27" fmla="*/ 133697 h 138267"/>
                <a:gd name="connsiteX28" fmla="*/ 79270 w 202845"/>
                <a:gd name="connsiteY28" fmla="*/ 138353 h 138267"/>
                <a:gd name="connsiteX29" fmla="*/ 83724 w 202845"/>
                <a:gd name="connsiteY29" fmla="*/ 134709 h 138267"/>
                <a:gd name="connsiteX30" fmla="*/ 165510 w 202845"/>
                <a:gd name="connsiteY30" fmla="*/ 6564 h 138267"/>
                <a:gd name="connsiteX31" fmla="*/ 165712 w 202845"/>
                <a:gd name="connsiteY31" fmla="*/ 6564 h 138267"/>
                <a:gd name="connsiteX32" fmla="*/ 136763 w 202845"/>
                <a:gd name="connsiteY32" fmla="*/ 122563 h 138267"/>
                <a:gd name="connsiteX33" fmla="*/ 118341 w 202845"/>
                <a:gd name="connsiteY33" fmla="*/ 132077 h 138267"/>
                <a:gd name="connsiteX34" fmla="*/ 112673 w 202845"/>
                <a:gd name="connsiteY34" fmla="*/ 135924 h 138267"/>
                <a:gd name="connsiteX35" fmla="*/ 115709 w 202845"/>
                <a:gd name="connsiteY35" fmla="*/ 138353 h 138267"/>
                <a:gd name="connsiteX36" fmla="*/ 140812 w 202845"/>
                <a:gd name="connsiteY36" fmla="*/ 137746 h 138267"/>
                <a:gd name="connsiteX37" fmla="*/ 166117 w 202845"/>
                <a:gd name="connsiteY37" fmla="*/ 138353 h 138267"/>
                <a:gd name="connsiteX38" fmla="*/ 169963 w 202845"/>
                <a:gd name="connsiteY38" fmla="*/ 134304 h 138267"/>
                <a:gd name="connsiteX39" fmla="*/ 164295 w 202845"/>
                <a:gd name="connsiteY39" fmla="*/ 132077 h 138267"/>
                <a:gd name="connsiteX40" fmla="*/ 151136 w 202845"/>
                <a:gd name="connsiteY40" fmla="*/ 128434 h 138267"/>
                <a:gd name="connsiteX41" fmla="*/ 152149 w 202845"/>
                <a:gd name="connsiteY41" fmla="*/ 123575 h 138267"/>
                <a:gd name="connsiteX42" fmla="*/ 179073 w 202845"/>
                <a:gd name="connsiteY42" fmla="*/ 15674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2845" h="138267">
                  <a:moveTo>
                    <a:pt x="179073" y="15674"/>
                  </a:moveTo>
                  <a:cubicBezTo>
                    <a:pt x="180895" y="8386"/>
                    <a:pt x="181300" y="6362"/>
                    <a:pt x="196483" y="6362"/>
                  </a:cubicBezTo>
                  <a:cubicBezTo>
                    <a:pt x="201139" y="6362"/>
                    <a:pt x="202961" y="6362"/>
                    <a:pt x="202961" y="2313"/>
                  </a:cubicBezTo>
                  <a:cubicBezTo>
                    <a:pt x="202961" y="86"/>
                    <a:pt x="200937" y="86"/>
                    <a:pt x="197495" y="86"/>
                  </a:cubicBezTo>
                  <a:lnTo>
                    <a:pt x="170773" y="86"/>
                  </a:lnTo>
                  <a:cubicBezTo>
                    <a:pt x="165510" y="86"/>
                    <a:pt x="165307" y="86"/>
                    <a:pt x="162878" y="3932"/>
                  </a:cubicBezTo>
                  <a:lnTo>
                    <a:pt x="88987" y="119324"/>
                  </a:lnTo>
                  <a:lnTo>
                    <a:pt x="73197" y="4742"/>
                  </a:lnTo>
                  <a:cubicBezTo>
                    <a:pt x="72589" y="86"/>
                    <a:pt x="72185" y="86"/>
                    <a:pt x="66921" y="86"/>
                  </a:cubicBezTo>
                  <a:lnTo>
                    <a:pt x="39187" y="86"/>
                  </a:lnTo>
                  <a:cubicBezTo>
                    <a:pt x="35340" y="86"/>
                    <a:pt x="33113" y="86"/>
                    <a:pt x="33113" y="3932"/>
                  </a:cubicBezTo>
                  <a:cubicBezTo>
                    <a:pt x="33113" y="6362"/>
                    <a:pt x="34935" y="6362"/>
                    <a:pt x="38984" y="6362"/>
                  </a:cubicBezTo>
                  <a:cubicBezTo>
                    <a:pt x="41616" y="6362"/>
                    <a:pt x="45260" y="6564"/>
                    <a:pt x="47689" y="6767"/>
                  </a:cubicBezTo>
                  <a:cubicBezTo>
                    <a:pt x="50928" y="7171"/>
                    <a:pt x="52143" y="7779"/>
                    <a:pt x="52143" y="10006"/>
                  </a:cubicBezTo>
                  <a:cubicBezTo>
                    <a:pt x="52143" y="10815"/>
                    <a:pt x="51940" y="11423"/>
                    <a:pt x="51333" y="13852"/>
                  </a:cubicBezTo>
                  <a:lnTo>
                    <a:pt x="25623" y="116894"/>
                  </a:lnTo>
                  <a:cubicBezTo>
                    <a:pt x="23599" y="124992"/>
                    <a:pt x="20157" y="131470"/>
                    <a:pt x="3760" y="132077"/>
                  </a:cubicBezTo>
                  <a:cubicBezTo>
                    <a:pt x="2747" y="132077"/>
                    <a:pt x="116" y="132280"/>
                    <a:pt x="116" y="135924"/>
                  </a:cubicBezTo>
                  <a:cubicBezTo>
                    <a:pt x="116" y="137746"/>
                    <a:pt x="1330" y="138353"/>
                    <a:pt x="2950" y="138353"/>
                  </a:cubicBezTo>
                  <a:cubicBezTo>
                    <a:pt x="9428" y="138353"/>
                    <a:pt x="16513" y="137746"/>
                    <a:pt x="23194" y="137746"/>
                  </a:cubicBezTo>
                  <a:cubicBezTo>
                    <a:pt x="30077" y="137746"/>
                    <a:pt x="37365" y="138353"/>
                    <a:pt x="44045" y="138353"/>
                  </a:cubicBezTo>
                  <a:cubicBezTo>
                    <a:pt x="45057" y="138353"/>
                    <a:pt x="47689" y="138353"/>
                    <a:pt x="47689" y="134304"/>
                  </a:cubicBezTo>
                  <a:cubicBezTo>
                    <a:pt x="47689" y="132077"/>
                    <a:pt x="45462" y="132077"/>
                    <a:pt x="44045" y="132077"/>
                  </a:cubicBezTo>
                  <a:cubicBezTo>
                    <a:pt x="32506" y="131875"/>
                    <a:pt x="30279" y="127826"/>
                    <a:pt x="30279" y="123170"/>
                  </a:cubicBezTo>
                  <a:cubicBezTo>
                    <a:pt x="30279" y="121753"/>
                    <a:pt x="30482" y="120741"/>
                    <a:pt x="31089" y="118514"/>
                  </a:cubicBezTo>
                  <a:lnTo>
                    <a:pt x="58621" y="8184"/>
                  </a:lnTo>
                  <a:lnTo>
                    <a:pt x="58823" y="8184"/>
                  </a:lnTo>
                  <a:lnTo>
                    <a:pt x="76233" y="133697"/>
                  </a:lnTo>
                  <a:cubicBezTo>
                    <a:pt x="76638" y="136126"/>
                    <a:pt x="76841" y="138353"/>
                    <a:pt x="79270" y="138353"/>
                  </a:cubicBezTo>
                  <a:cubicBezTo>
                    <a:pt x="81497" y="138353"/>
                    <a:pt x="82711" y="136126"/>
                    <a:pt x="83724" y="134709"/>
                  </a:cubicBezTo>
                  <a:lnTo>
                    <a:pt x="165510" y="6564"/>
                  </a:lnTo>
                  <a:lnTo>
                    <a:pt x="165712" y="6564"/>
                  </a:lnTo>
                  <a:lnTo>
                    <a:pt x="136763" y="122563"/>
                  </a:lnTo>
                  <a:cubicBezTo>
                    <a:pt x="134739" y="130458"/>
                    <a:pt x="134334" y="132077"/>
                    <a:pt x="118341" y="132077"/>
                  </a:cubicBezTo>
                  <a:cubicBezTo>
                    <a:pt x="114900" y="132077"/>
                    <a:pt x="112673" y="132077"/>
                    <a:pt x="112673" y="135924"/>
                  </a:cubicBezTo>
                  <a:cubicBezTo>
                    <a:pt x="112673" y="138353"/>
                    <a:pt x="115102" y="138353"/>
                    <a:pt x="115709" y="138353"/>
                  </a:cubicBezTo>
                  <a:cubicBezTo>
                    <a:pt x="121378" y="138353"/>
                    <a:pt x="135144" y="137746"/>
                    <a:pt x="140812" y="137746"/>
                  </a:cubicBezTo>
                  <a:cubicBezTo>
                    <a:pt x="149112" y="137746"/>
                    <a:pt x="157817" y="138353"/>
                    <a:pt x="166117" y="138353"/>
                  </a:cubicBezTo>
                  <a:cubicBezTo>
                    <a:pt x="167332" y="138353"/>
                    <a:pt x="169963" y="138353"/>
                    <a:pt x="169963" y="134304"/>
                  </a:cubicBezTo>
                  <a:cubicBezTo>
                    <a:pt x="169963" y="132077"/>
                    <a:pt x="168141" y="132077"/>
                    <a:pt x="164295" y="132077"/>
                  </a:cubicBezTo>
                  <a:cubicBezTo>
                    <a:pt x="156805" y="132077"/>
                    <a:pt x="151136" y="132077"/>
                    <a:pt x="151136" y="128434"/>
                  </a:cubicBezTo>
                  <a:cubicBezTo>
                    <a:pt x="151136" y="127624"/>
                    <a:pt x="151136" y="127219"/>
                    <a:pt x="152149" y="123575"/>
                  </a:cubicBezTo>
                  <a:lnTo>
                    <a:pt x="179073" y="1567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形状 456">
              <a:extLst>
                <a:ext uri="{FF2B5EF4-FFF2-40B4-BE49-F238E27FC236}">
                  <a16:creationId xmlns:a16="http://schemas.microsoft.com/office/drawing/2014/main" id="{E60E6648-AF8D-A2F0-A32A-B6F7758394FD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3171526" y="6405330"/>
              <a:ext cx="62635" cy="94094"/>
            </a:xfrm>
            <a:custGeom>
              <a:avLst/>
              <a:gdLst>
                <a:gd name="connsiteX0" fmla="*/ 62762 w 62635"/>
                <a:gd name="connsiteY0" fmla="*/ 68386 h 94094"/>
                <a:gd name="connsiteX1" fmla="*/ 57943 w 62635"/>
                <a:gd name="connsiteY1" fmla="*/ 68386 h 94094"/>
                <a:gd name="connsiteX2" fmla="*/ 54259 w 62635"/>
                <a:gd name="connsiteY2" fmla="*/ 81281 h 94094"/>
                <a:gd name="connsiteX3" fmla="*/ 40230 w 62635"/>
                <a:gd name="connsiteY3" fmla="*/ 82132 h 94094"/>
                <a:gd name="connsiteX4" fmla="*/ 14155 w 62635"/>
                <a:gd name="connsiteY4" fmla="*/ 82132 h 94094"/>
                <a:gd name="connsiteX5" fmla="*/ 42497 w 62635"/>
                <a:gd name="connsiteY5" fmla="*/ 58325 h 94094"/>
                <a:gd name="connsiteX6" fmla="*/ 62762 w 62635"/>
                <a:gd name="connsiteY6" fmla="*/ 27716 h 94094"/>
                <a:gd name="connsiteX7" fmla="*/ 29602 w 62635"/>
                <a:gd name="connsiteY7" fmla="*/ 82 h 94094"/>
                <a:gd name="connsiteX8" fmla="*/ 126 w 62635"/>
                <a:gd name="connsiteY8" fmla="*/ 25448 h 94094"/>
                <a:gd name="connsiteX9" fmla="*/ 7637 w 62635"/>
                <a:gd name="connsiteY9" fmla="*/ 33384 h 94094"/>
                <a:gd name="connsiteX10" fmla="*/ 15147 w 62635"/>
                <a:gd name="connsiteY10" fmla="*/ 25873 h 94094"/>
                <a:gd name="connsiteX11" fmla="*/ 6787 w 62635"/>
                <a:gd name="connsiteY11" fmla="*/ 18363 h 94094"/>
                <a:gd name="connsiteX12" fmla="*/ 27476 w 62635"/>
                <a:gd name="connsiteY12" fmla="*/ 5184 h 94094"/>
                <a:gd name="connsiteX13" fmla="*/ 49016 w 62635"/>
                <a:gd name="connsiteY13" fmla="*/ 27716 h 94094"/>
                <a:gd name="connsiteX14" fmla="*/ 35695 w 62635"/>
                <a:gd name="connsiteY14" fmla="*/ 54924 h 94094"/>
                <a:gd name="connsiteX15" fmla="*/ 1543 w 62635"/>
                <a:gd name="connsiteY15" fmla="*/ 88650 h 94094"/>
                <a:gd name="connsiteX16" fmla="*/ 126 w 62635"/>
                <a:gd name="connsiteY16" fmla="*/ 94177 h 94094"/>
                <a:gd name="connsiteX17" fmla="*/ 58510 w 62635"/>
                <a:gd name="connsiteY17" fmla="*/ 94177 h 94094"/>
                <a:gd name="connsiteX18" fmla="*/ 62762 w 62635"/>
                <a:gd name="connsiteY18" fmla="*/ 6838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762" y="68386"/>
                  </a:moveTo>
                  <a:lnTo>
                    <a:pt x="57943" y="68386"/>
                  </a:lnTo>
                  <a:cubicBezTo>
                    <a:pt x="57518" y="71504"/>
                    <a:pt x="56101" y="79864"/>
                    <a:pt x="54259" y="81281"/>
                  </a:cubicBezTo>
                  <a:cubicBezTo>
                    <a:pt x="53125" y="82132"/>
                    <a:pt x="42214" y="82132"/>
                    <a:pt x="40230" y="82132"/>
                  </a:cubicBezTo>
                  <a:lnTo>
                    <a:pt x="14155" y="82132"/>
                  </a:lnTo>
                  <a:cubicBezTo>
                    <a:pt x="29035" y="68953"/>
                    <a:pt x="33995" y="64985"/>
                    <a:pt x="42497" y="58325"/>
                  </a:cubicBezTo>
                  <a:cubicBezTo>
                    <a:pt x="52984" y="49964"/>
                    <a:pt x="62762" y="41178"/>
                    <a:pt x="62762" y="27716"/>
                  </a:cubicBezTo>
                  <a:cubicBezTo>
                    <a:pt x="62762" y="10569"/>
                    <a:pt x="47740" y="82"/>
                    <a:pt x="29602" y="82"/>
                  </a:cubicBezTo>
                  <a:cubicBezTo>
                    <a:pt x="12030" y="82"/>
                    <a:pt x="126" y="12411"/>
                    <a:pt x="126" y="25448"/>
                  </a:cubicBezTo>
                  <a:cubicBezTo>
                    <a:pt x="126" y="32675"/>
                    <a:pt x="6220" y="33384"/>
                    <a:pt x="7637" y="33384"/>
                  </a:cubicBezTo>
                  <a:cubicBezTo>
                    <a:pt x="11038" y="33384"/>
                    <a:pt x="15147" y="30975"/>
                    <a:pt x="15147" y="25873"/>
                  </a:cubicBezTo>
                  <a:cubicBezTo>
                    <a:pt x="15147" y="23323"/>
                    <a:pt x="14155" y="18363"/>
                    <a:pt x="6787" y="18363"/>
                  </a:cubicBezTo>
                  <a:cubicBezTo>
                    <a:pt x="11180" y="8302"/>
                    <a:pt x="20816" y="5184"/>
                    <a:pt x="27476" y="5184"/>
                  </a:cubicBezTo>
                  <a:cubicBezTo>
                    <a:pt x="41647" y="5184"/>
                    <a:pt x="49016" y="16237"/>
                    <a:pt x="49016" y="27716"/>
                  </a:cubicBezTo>
                  <a:cubicBezTo>
                    <a:pt x="49016" y="40044"/>
                    <a:pt x="40230" y="49822"/>
                    <a:pt x="35695" y="54924"/>
                  </a:cubicBezTo>
                  <a:lnTo>
                    <a:pt x="1543" y="88650"/>
                  </a:lnTo>
                  <a:cubicBezTo>
                    <a:pt x="126" y="89926"/>
                    <a:pt x="126" y="90209"/>
                    <a:pt x="126" y="94177"/>
                  </a:cubicBezTo>
                  <a:lnTo>
                    <a:pt x="58510" y="94177"/>
                  </a:lnTo>
                  <a:lnTo>
                    <a:pt x="62762" y="6838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形状 457">
              <a:extLst>
                <a:ext uri="{FF2B5EF4-FFF2-40B4-BE49-F238E27FC236}">
                  <a16:creationId xmlns:a16="http://schemas.microsoft.com/office/drawing/2014/main" id="{9414EB77-6A59-FD60-EDA9-4A48F7AB16E3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3148605" y="6527609"/>
              <a:ext cx="106706" cy="101038"/>
            </a:xfrm>
            <a:custGeom>
              <a:avLst/>
              <a:gdLst>
                <a:gd name="connsiteX0" fmla="*/ 21240 w 106706"/>
                <a:gd name="connsiteY0" fmla="*/ 84122 h 101038"/>
                <a:gd name="connsiteX1" fmla="*/ 3385 w 106706"/>
                <a:gd name="connsiteY1" fmla="*/ 96025 h 101038"/>
                <a:gd name="connsiteX2" fmla="*/ 125 w 106706"/>
                <a:gd name="connsiteY2" fmla="*/ 99001 h 101038"/>
                <a:gd name="connsiteX3" fmla="*/ 2109 w 106706"/>
                <a:gd name="connsiteY3" fmla="*/ 101127 h 101038"/>
                <a:gd name="connsiteX4" fmla="*/ 14296 w 106706"/>
                <a:gd name="connsiteY4" fmla="*/ 100560 h 101038"/>
                <a:gd name="connsiteX5" fmla="*/ 28892 w 106706"/>
                <a:gd name="connsiteY5" fmla="*/ 101127 h 101038"/>
                <a:gd name="connsiteX6" fmla="*/ 31726 w 106706"/>
                <a:gd name="connsiteY6" fmla="*/ 98009 h 101038"/>
                <a:gd name="connsiteX7" fmla="*/ 29317 w 106706"/>
                <a:gd name="connsiteY7" fmla="*/ 96025 h 101038"/>
                <a:gd name="connsiteX8" fmla="*/ 23082 w 106706"/>
                <a:gd name="connsiteY8" fmla="*/ 91774 h 101038"/>
                <a:gd name="connsiteX9" fmla="*/ 25208 w 106706"/>
                <a:gd name="connsiteY9" fmla="*/ 86389 h 101038"/>
                <a:gd name="connsiteX10" fmla="*/ 36544 w 106706"/>
                <a:gd name="connsiteY10" fmla="*/ 68817 h 101038"/>
                <a:gd name="connsiteX11" fmla="*/ 77073 w 106706"/>
                <a:gd name="connsiteY11" fmla="*/ 68817 h 101038"/>
                <a:gd name="connsiteX12" fmla="*/ 80474 w 106706"/>
                <a:gd name="connsiteY12" fmla="*/ 92341 h 101038"/>
                <a:gd name="connsiteX13" fmla="*/ 70696 w 106706"/>
                <a:gd name="connsiteY13" fmla="*/ 96025 h 101038"/>
                <a:gd name="connsiteX14" fmla="*/ 67012 w 106706"/>
                <a:gd name="connsiteY14" fmla="*/ 99143 h 101038"/>
                <a:gd name="connsiteX15" fmla="*/ 69279 w 106706"/>
                <a:gd name="connsiteY15" fmla="*/ 101127 h 101038"/>
                <a:gd name="connsiteX16" fmla="*/ 87559 w 106706"/>
                <a:gd name="connsiteY16" fmla="*/ 100560 h 101038"/>
                <a:gd name="connsiteX17" fmla="*/ 95920 w 106706"/>
                <a:gd name="connsiteY17" fmla="*/ 100702 h 101038"/>
                <a:gd name="connsiteX18" fmla="*/ 103998 w 106706"/>
                <a:gd name="connsiteY18" fmla="*/ 101127 h 101038"/>
                <a:gd name="connsiteX19" fmla="*/ 106832 w 106706"/>
                <a:gd name="connsiteY19" fmla="*/ 98151 h 101038"/>
                <a:gd name="connsiteX20" fmla="*/ 102864 w 106706"/>
                <a:gd name="connsiteY20" fmla="*/ 96025 h 101038"/>
                <a:gd name="connsiteX21" fmla="*/ 93936 w 106706"/>
                <a:gd name="connsiteY21" fmla="*/ 91491 h 101038"/>
                <a:gd name="connsiteX22" fmla="*/ 81466 w 106706"/>
                <a:gd name="connsiteY22" fmla="*/ 4057 h 101038"/>
                <a:gd name="connsiteX23" fmla="*/ 78065 w 106706"/>
                <a:gd name="connsiteY23" fmla="*/ 89 h 101038"/>
                <a:gd name="connsiteX24" fmla="*/ 73247 w 106706"/>
                <a:gd name="connsiteY24" fmla="*/ 3348 h 101038"/>
                <a:gd name="connsiteX25" fmla="*/ 21240 w 106706"/>
                <a:gd name="connsiteY25" fmla="*/ 84122 h 101038"/>
                <a:gd name="connsiteX26" fmla="*/ 39945 w 106706"/>
                <a:gd name="connsiteY26" fmla="*/ 63716 h 101038"/>
                <a:gd name="connsiteX27" fmla="*/ 69704 w 106706"/>
                <a:gd name="connsiteY27" fmla="*/ 17377 h 101038"/>
                <a:gd name="connsiteX28" fmla="*/ 76364 w 106706"/>
                <a:gd name="connsiteY28" fmla="*/ 63716 h 101038"/>
                <a:gd name="connsiteX29" fmla="*/ 39945 w 106706"/>
                <a:gd name="connsiteY29" fmla="*/ 63716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6706" h="101038">
                  <a:moveTo>
                    <a:pt x="21240" y="84122"/>
                  </a:moveTo>
                  <a:cubicBezTo>
                    <a:pt x="16280" y="91774"/>
                    <a:pt x="11745" y="95459"/>
                    <a:pt x="3385" y="96025"/>
                  </a:cubicBezTo>
                  <a:cubicBezTo>
                    <a:pt x="1967" y="96167"/>
                    <a:pt x="125" y="96167"/>
                    <a:pt x="125" y="99001"/>
                  </a:cubicBezTo>
                  <a:cubicBezTo>
                    <a:pt x="125" y="100560"/>
                    <a:pt x="1401" y="101127"/>
                    <a:pt x="2109" y="101127"/>
                  </a:cubicBezTo>
                  <a:cubicBezTo>
                    <a:pt x="5794" y="101127"/>
                    <a:pt x="10470" y="100560"/>
                    <a:pt x="14296" y="100560"/>
                  </a:cubicBezTo>
                  <a:cubicBezTo>
                    <a:pt x="18831" y="100560"/>
                    <a:pt x="24641" y="101127"/>
                    <a:pt x="28892" y="101127"/>
                  </a:cubicBezTo>
                  <a:cubicBezTo>
                    <a:pt x="29601" y="101127"/>
                    <a:pt x="31726" y="101127"/>
                    <a:pt x="31726" y="98009"/>
                  </a:cubicBezTo>
                  <a:cubicBezTo>
                    <a:pt x="31726" y="96167"/>
                    <a:pt x="29884" y="96025"/>
                    <a:pt x="29317" y="96025"/>
                  </a:cubicBezTo>
                  <a:cubicBezTo>
                    <a:pt x="28184" y="95884"/>
                    <a:pt x="23082" y="95600"/>
                    <a:pt x="23082" y="91774"/>
                  </a:cubicBezTo>
                  <a:cubicBezTo>
                    <a:pt x="23082" y="90074"/>
                    <a:pt x="24499" y="87665"/>
                    <a:pt x="25208" y="86389"/>
                  </a:cubicBezTo>
                  <a:lnTo>
                    <a:pt x="36544" y="68817"/>
                  </a:lnTo>
                  <a:lnTo>
                    <a:pt x="77073" y="68817"/>
                  </a:lnTo>
                  <a:lnTo>
                    <a:pt x="80474" y="92341"/>
                  </a:lnTo>
                  <a:cubicBezTo>
                    <a:pt x="79907" y="93758"/>
                    <a:pt x="79057" y="96025"/>
                    <a:pt x="70696" y="96025"/>
                  </a:cubicBezTo>
                  <a:cubicBezTo>
                    <a:pt x="68996" y="96025"/>
                    <a:pt x="67012" y="96025"/>
                    <a:pt x="67012" y="99143"/>
                  </a:cubicBezTo>
                  <a:cubicBezTo>
                    <a:pt x="67012" y="99710"/>
                    <a:pt x="67437" y="101127"/>
                    <a:pt x="69279" y="101127"/>
                  </a:cubicBezTo>
                  <a:cubicBezTo>
                    <a:pt x="73389" y="101127"/>
                    <a:pt x="83450" y="100560"/>
                    <a:pt x="87559" y="100560"/>
                  </a:cubicBezTo>
                  <a:cubicBezTo>
                    <a:pt x="90110" y="100560"/>
                    <a:pt x="93370" y="100702"/>
                    <a:pt x="95920" y="100702"/>
                  </a:cubicBezTo>
                  <a:cubicBezTo>
                    <a:pt x="98471" y="100844"/>
                    <a:pt x="101447" y="101127"/>
                    <a:pt x="103998" y="101127"/>
                  </a:cubicBezTo>
                  <a:cubicBezTo>
                    <a:pt x="105840" y="101127"/>
                    <a:pt x="106832" y="99993"/>
                    <a:pt x="106832" y="98151"/>
                  </a:cubicBezTo>
                  <a:cubicBezTo>
                    <a:pt x="106832" y="96025"/>
                    <a:pt x="105131" y="96025"/>
                    <a:pt x="102864" y="96025"/>
                  </a:cubicBezTo>
                  <a:cubicBezTo>
                    <a:pt x="94645" y="96025"/>
                    <a:pt x="94361" y="94892"/>
                    <a:pt x="93936" y="91491"/>
                  </a:cubicBezTo>
                  <a:lnTo>
                    <a:pt x="81466" y="4057"/>
                  </a:lnTo>
                  <a:cubicBezTo>
                    <a:pt x="81041" y="1081"/>
                    <a:pt x="80757" y="89"/>
                    <a:pt x="78065" y="89"/>
                  </a:cubicBezTo>
                  <a:cubicBezTo>
                    <a:pt x="75373" y="89"/>
                    <a:pt x="74522" y="1364"/>
                    <a:pt x="73247" y="3348"/>
                  </a:cubicBezTo>
                  <a:lnTo>
                    <a:pt x="21240" y="84122"/>
                  </a:lnTo>
                  <a:close/>
                  <a:moveTo>
                    <a:pt x="39945" y="63716"/>
                  </a:moveTo>
                  <a:lnTo>
                    <a:pt x="69704" y="17377"/>
                  </a:lnTo>
                  <a:lnTo>
                    <a:pt x="76364" y="63716"/>
                  </a:lnTo>
                  <a:lnTo>
                    <a:pt x="39945" y="6371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形状 458">
              <a:extLst>
                <a:ext uri="{FF2B5EF4-FFF2-40B4-BE49-F238E27FC236}">
                  <a16:creationId xmlns:a16="http://schemas.microsoft.com/office/drawing/2014/main" id="{15547D6E-0445-147C-ED4A-16483B356D30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3328718" y="6454865"/>
              <a:ext cx="134623" cy="134825"/>
            </a:xfrm>
            <a:custGeom>
              <a:avLst/>
              <a:gdLst>
                <a:gd name="connsiteX0" fmla="*/ 71596 w 134623"/>
                <a:gd name="connsiteY0" fmla="*/ 71548 h 134825"/>
                <a:gd name="connsiteX1" fmla="*/ 128077 w 134623"/>
                <a:gd name="connsiteY1" fmla="*/ 71548 h 134825"/>
                <a:gd name="connsiteX2" fmla="*/ 134757 w 134623"/>
                <a:gd name="connsiteY2" fmla="*/ 67499 h 134825"/>
                <a:gd name="connsiteX3" fmla="*/ 128077 w 134623"/>
                <a:gd name="connsiteY3" fmla="*/ 63450 h 134825"/>
                <a:gd name="connsiteX4" fmla="*/ 71596 w 134623"/>
                <a:gd name="connsiteY4" fmla="*/ 63450 h 134825"/>
                <a:gd name="connsiteX5" fmla="*/ 71596 w 134623"/>
                <a:gd name="connsiteY5" fmla="*/ 6767 h 134825"/>
                <a:gd name="connsiteX6" fmla="*/ 67547 w 134623"/>
                <a:gd name="connsiteY6" fmla="*/ 86 h 134825"/>
                <a:gd name="connsiteX7" fmla="*/ 63498 w 134623"/>
                <a:gd name="connsiteY7" fmla="*/ 6767 h 134825"/>
                <a:gd name="connsiteX8" fmla="*/ 63498 w 134623"/>
                <a:gd name="connsiteY8" fmla="*/ 63450 h 134825"/>
                <a:gd name="connsiteX9" fmla="*/ 6815 w 134623"/>
                <a:gd name="connsiteY9" fmla="*/ 63450 h 134825"/>
                <a:gd name="connsiteX10" fmla="*/ 134 w 134623"/>
                <a:gd name="connsiteY10" fmla="*/ 67499 h 134825"/>
                <a:gd name="connsiteX11" fmla="*/ 6815 w 134623"/>
                <a:gd name="connsiteY11" fmla="*/ 71548 h 134825"/>
                <a:gd name="connsiteX12" fmla="*/ 63498 w 134623"/>
                <a:gd name="connsiteY12" fmla="*/ 71548 h 134825"/>
                <a:gd name="connsiteX13" fmla="*/ 63498 w 134623"/>
                <a:gd name="connsiteY13" fmla="*/ 128231 h 134825"/>
                <a:gd name="connsiteX14" fmla="*/ 67547 w 134623"/>
                <a:gd name="connsiteY14" fmla="*/ 134912 h 134825"/>
                <a:gd name="connsiteX15" fmla="*/ 71596 w 134623"/>
                <a:gd name="connsiteY15" fmla="*/ 128231 h 134825"/>
                <a:gd name="connsiteX16" fmla="*/ 71596 w 134623"/>
                <a:gd name="connsiteY16" fmla="*/ 7154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596" y="71548"/>
                  </a:moveTo>
                  <a:lnTo>
                    <a:pt x="128077" y="71548"/>
                  </a:lnTo>
                  <a:cubicBezTo>
                    <a:pt x="130911" y="71548"/>
                    <a:pt x="134757" y="71548"/>
                    <a:pt x="134757" y="67499"/>
                  </a:cubicBezTo>
                  <a:cubicBezTo>
                    <a:pt x="134757" y="63450"/>
                    <a:pt x="130911" y="63450"/>
                    <a:pt x="128077" y="63450"/>
                  </a:cubicBezTo>
                  <a:lnTo>
                    <a:pt x="71596" y="63450"/>
                  </a:lnTo>
                  <a:lnTo>
                    <a:pt x="71596" y="6767"/>
                  </a:lnTo>
                  <a:cubicBezTo>
                    <a:pt x="71596" y="3932"/>
                    <a:pt x="71596" y="86"/>
                    <a:pt x="67547" y="86"/>
                  </a:cubicBezTo>
                  <a:cubicBezTo>
                    <a:pt x="63498" y="86"/>
                    <a:pt x="63498" y="3932"/>
                    <a:pt x="63498" y="6767"/>
                  </a:cubicBezTo>
                  <a:lnTo>
                    <a:pt x="63498" y="63450"/>
                  </a:lnTo>
                  <a:lnTo>
                    <a:pt x="6815" y="63450"/>
                  </a:lnTo>
                  <a:cubicBezTo>
                    <a:pt x="3980" y="63450"/>
                    <a:pt x="134" y="63450"/>
                    <a:pt x="134" y="67499"/>
                  </a:cubicBezTo>
                  <a:cubicBezTo>
                    <a:pt x="134" y="71548"/>
                    <a:pt x="3980" y="71548"/>
                    <a:pt x="6815" y="71548"/>
                  </a:cubicBezTo>
                  <a:lnTo>
                    <a:pt x="63498" y="71548"/>
                  </a:lnTo>
                  <a:lnTo>
                    <a:pt x="63498" y="128231"/>
                  </a:lnTo>
                  <a:cubicBezTo>
                    <a:pt x="63498" y="131065"/>
                    <a:pt x="63498" y="134912"/>
                    <a:pt x="67547" y="134912"/>
                  </a:cubicBezTo>
                  <a:cubicBezTo>
                    <a:pt x="71596" y="134912"/>
                    <a:pt x="71596" y="131065"/>
                    <a:pt x="71596" y="128231"/>
                  </a:cubicBezTo>
                  <a:lnTo>
                    <a:pt x="71596" y="7154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形状 459">
              <a:extLst>
                <a:ext uri="{FF2B5EF4-FFF2-40B4-BE49-F238E27FC236}">
                  <a16:creationId xmlns:a16="http://schemas.microsoft.com/office/drawing/2014/main" id="{4F5B62B5-C3A9-4B98-5536-84D3D4E64D60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3525692" y="6483409"/>
              <a:ext cx="88871" cy="91705"/>
            </a:xfrm>
            <a:custGeom>
              <a:avLst/>
              <a:gdLst>
                <a:gd name="connsiteX0" fmla="*/ 89015 w 88871"/>
                <a:gd name="connsiteY0" fmla="*/ 14257 h 91705"/>
                <a:gd name="connsiteX1" fmla="*/ 80108 w 88871"/>
                <a:gd name="connsiteY1" fmla="*/ 86 h 91705"/>
                <a:gd name="connsiteX2" fmla="*/ 70188 w 88871"/>
                <a:gd name="connsiteY2" fmla="*/ 9803 h 91705"/>
                <a:gd name="connsiteX3" fmla="*/ 73428 w 88871"/>
                <a:gd name="connsiteY3" fmla="*/ 15876 h 91705"/>
                <a:gd name="connsiteX4" fmla="*/ 80310 w 88871"/>
                <a:gd name="connsiteY4" fmla="*/ 32477 h 91705"/>
                <a:gd name="connsiteX5" fmla="*/ 44276 w 88871"/>
                <a:gd name="connsiteY5" fmla="*/ 87338 h 91705"/>
                <a:gd name="connsiteX6" fmla="*/ 29295 w 88871"/>
                <a:gd name="connsiteY6" fmla="*/ 69726 h 91705"/>
                <a:gd name="connsiteX7" fmla="*/ 41037 w 88871"/>
                <a:gd name="connsiteY7" fmla="*/ 26808 h 91705"/>
                <a:gd name="connsiteX8" fmla="*/ 43466 w 88871"/>
                <a:gd name="connsiteY8" fmla="*/ 16686 h 91705"/>
                <a:gd name="connsiteX9" fmla="*/ 26866 w 88871"/>
                <a:gd name="connsiteY9" fmla="*/ 86 h 91705"/>
                <a:gd name="connsiteX10" fmla="*/ 144 w 88871"/>
                <a:gd name="connsiteY10" fmla="*/ 31262 h 91705"/>
                <a:gd name="connsiteX11" fmla="*/ 2573 w 88871"/>
                <a:gd name="connsiteY11" fmla="*/ 33286 h 91705"/>
                <a:gd name="connsiteX12" fmla="*/ 5812 w 88871"/>
                <a:gd name="connsiteY12" fmla="*/ 29642 h 91705"/>
                <a:gd name="connsiteX13" fmla="*/ 26259 w 88871"/>
                <a:gd name="connsiteY13" fmla="*/ 4540 h 91705"/>
                <a:gd name="connsiteX14" fmla="*/ 31320 w 88871"/>
                <a:gd name="connsiteY14" fmla="*/ 11018 h 91705"/>
                <a:gd name="connsiteX15" fmla="*/ 27878 w 88871"/>
                <a:gd name="connsiteY15" fmla="*/ 25189 h 91705"/>
                <a:gd name="connsiteX16" fmla="*/ 16339 w 88871"/>
                <a:gd name="connsiteY16" fmla="*/ 66689 h 91705"/>
                <a:gd name="connsiteX17" fmla="*/ 43466 w 88871"/>
                <a:gd name="connsiteY17" fmla="*/ 91792 h 91705"/>
                <a:gd name="connsiteX18" fmla="*/ 89015 w 88871"/>
                <a:gd name="connsiteY18" fmla="*/ 14257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015" y="14257"/>
                  </a:moveTo>
                  <a:cubicBezTo>
                    <a:pt x="89015" y="3325"/>
                    <a:pt x="83752" y="86"/>
                    <a:pt x="80108" y="86"/>
                  </a:cubicBezTo>
                  <a:cubicBezTo>
                    <a:pt x="75047" y="86"/>
                    <a:pt x="70188" y="5350"/>
                    <a:pt x="70188" y="9803"/>
                  </a:cubicBezTo>
                  <a:cubicBezTo>
                    <a:pt x="70188" y="12435"/>
                    <a:pt x="71201" y="13650"/>
                    <a:pt x="73428" y="15876"/>
                  </a:cubicBezTo>
                  <a:cubicBezTo>
                    <a:pt x="77679" y="19925"/>
                    <a:pt x="80310" y="25189"/>
                    <a:pt x="80310" y="32477"/>
                  </a:cubicBezTo>
                  <a:cubicBezTo>
                    <a:pt x="80310" y="40979"/>
                    <a:pt x="67962" y="87338"/>
                    <a:pt x="44276" y="87338"/>
                  </a:cubicBezTo>
                  <a:cubicBezTo>
                    <a:pt x="33952" y="87338"/>
                    <a:pt x="29295" y="80253"/>
                    <a:pt x="29295" y="69726"/>
                  </a:cubicBezTo>
                  <a:cubicBezTo>
                    <a:pt x="29295" y="58389"/>
                    <a:pt x="34761" y="43611"/>
                    <a:pt x="41037" y="26808"/>
                  </a:cubicBezTo>
                  <a:cubicBezTo>
                    <a:pt x="42454" y="23367"/>
                    <a:pt x="43466" y="20533"/>
                    <a:pt x="43466" y="16686"/>
                  </a:cubicBezTo>
                  <a:cubicBezTo>
                    <a:pt x="43466" y="7576"/>
                    <a:pt x="36988" y="86"/>
                    <a:pt x="26866" y="86"/>
                  </a:cubicBezTo>
                  <a:cubicBezTo>
                    <a:pt x="7837" y="86"/>
                    <a:pt x="144" y="29440"/>
                    <a:pt x="144" y="31262"/>
                  </a:cubicBezTo>
                  <a:cubicBezTo>
                    <a:pt x="144" y="33286"/>
                    <a:pt x="2168" y="33286"/>
                    <a:pt x="2573" y="33286"/>
                  </a:cubicBezTo>
                  <a:cubicBezTo>
                    <a:pt x="4598" y="33286"/>
                    <a:pt x="4800" y="32881"/>
                    <a:pt x="5812" y="29642"/>
                  </a:cubicBezTo>
                  <a:cubicBezTo>
                    <a:pt x="11683" y="9196"/>
                    <a:pt x="20388" y="4540"/>
                    <a:pt x="26259" y="4540"/>
                  </a:cubicBezTo>
                  <a:cubicBezTo>
                    <a:pt x="27878" y="4540"/>
                    <a:pt x="31320" y="4540"/>
                    <a:pt x="31320" y="11018"/>
                  </a:cubicBezTo>
                  <a:cubicBezTo>
                    <a:pt x="31320" y="16079"/>
                    <a:pt x="29295" y="21545"/>
                    <a:pt x="27878" y="25189"/>
                  </a:cubicBezTo>
                  <a:cubicBezTo>
                    <a:pt x="18971" y="48672"/>
                    <a:pt x="16339" y="57984"/>
                    <a:pt x="16339" y="66689"/>
                  </a:cubicBezTo>
                  <a:cubicBezTo>
                    <a:pt x="16339" y="88553"/>
                    <a:pt x="34154" y="91792"/>
                    <a:pt x="43466" y="91792"/>
                  </a:cubicBezTo>
                  <a:cubicBezTo>
                    <a:pt x="77476" y="91792"/>
                    <a:pt x="89015" y="24784"/>
                    <a:pt x="89015" y="14257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形状 460">
              <a:extLst>
                <a:ext uri="{FF2B5EF4-FFF2-40B4-BE49-F238E27FC236}">
                  <a16:creationId xmlns:a16="http://schemas.microsoft.com/office/drawing/2014/main" id="{52125AC3-3743-841E-4EB2-44396CB4DC2B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3634140" y="6405330"/>
              <a:ext cx="62635" cy="94094"/>
            </a:xfrm>
            <a:custGeom>
              <a:avLst/>
              <a:gdLst>
                <a:gd name="connsiteX0" fmla="*/ 62784 w 62635"/>
                <a:gd name="connsiteY0" fmla="*/ 68386 h 94094"/>
                <a:gd name="connsiteX1" fmla="*/ 57966 w 62635"/>
                <a:gd name="connsiteY1" fmla="*/ 68386 h 94094"/>
                <a:gd name="connsiteX2" fmla="*/ 54282 w 62635"/>
                <a:gd name="connsiteY2" fmla="*/ 81281 h 94094"/>
                <a:gd name="connsiteX3" fmla="*/ 40253 w 62635"/>
                <a:gd name="connsiteY3" fmla="*/ 82132 h 94094"/>
                <a:gd name="connsiteX4" fmla="*/ 14178 w 62635"/>
                <a:gd name="connsiteY4" fmla="*/ 82132 h 94094"/>
                <a:gd name="connsiteX5" fmla="*/ 42520 w 62635"/>
                <a:gd name="connsiteY5" fmla="*/ 58325 h 94094"/>
                <a:gd name="connsiteX6" fmla="*/ 62784 w 62635"/>
                <a:gd name="connsiteY6" fmla="*/ 27716 h 94094"/>
                <a:gd name="connsiteX7" fmla="*/ 29625 w 62635"/>
                <a:gd name="connsiteY7" fmla="*/ 82 h 94094"/>
                <a:gd name="connsiteX8" fmla="*/ 149 w 62635"/>
                <a:gd name="connsiteY8" fmla="*/ 25448 h 94094"/>
                <a:gd name="connsiteX9" fmla="*/ 7660 w 62635"/>
                <a:gd name="connsiteY9" fmla="*/ 33384 h 94094"/>
                <a:gd name="connsiteX10" fmla="*/ 15170 w 62635"/>
                <a:gd name="connsiteY10" fmla="*/ 25873 h 94094"/>
                <a:gd name="connsiteX11" fmla="*/ 6809 w 62635"/>
                <a:gd name="connsiteY11" fmla="*/ 18363 h 94094"/>
                <a:gd name="connsiteX12" fmla="*/ 27499 w 62635"/>
                <a:gd name="connsiteY12" fmla="*/ 5184 h 94094"/>
                <a:gd name="connsiteX13" fmla="*/ 49039 w 62635"/>
                <a:gd name="connsiteY13" fmla="*/ 27716 h 94094"/>
                <a:gd name="connsiteX14" fmla="*/ 35718 w 62635"/>
                <a:gd name="connsiteY14" fmla="*/ 54924 h 94094"/>
                <a:gd name="connsiteX15" fmla="*/ 1566 w 62635"/>
                <a:gd name="connsiteY15" fmla="*/ 88650 h 94094"/>
                <a:gd name="connsiteX16" fmla="*/ 149 w 62635"/>
                <a:gd name="connsiteY16" fmla="*/ 94177 h 94094"/>
                <a:gd name="connsiteX17" fmla="*/ 58533 w 62635"/>
                <a:gd name="connsiteY17" fmla="*/ 94177 h 94094"/>
                <a:gd name="connsiteX18" fmla="*/ 62784 w 62635"/>
                <a:gd name="connsiteY18" fmla="*/ 6838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784" y="68386"/>
                  </a:moveTo>
                  <a:lnTo>
                    <a:pt x="57966" y="68386"/>
                  </a:lnTo>
                  <a:cubicBezTo>
                    <a:pt x="57541" y="71504"/>
                    <a:pt x="56124" y="79864"/>
                    <a:pt x="54282" y="81281"/>
                  </a:cubicBezTo>
                  <a:cubicBezTo>
                    <a:pt x="53148" y="82132"/>
                    <a:pt x="42237" y="82132"/>
                    <a:pt x="40253" y="82132"/>
                  </a:cubicBezTo>
                  <a:lnTo>
                    <a:pt x="14178" y="82132"/>
                  </a:lnTo>
                  <a:cubicBezTo>
                    <a:pt x="29058" y="68953"/>
                    <a:pt x="34017" y="64985"/>
                    <a:pt x="42520" y="58325"/>
                  </a:cubicBezTo>
                  <a:cubicBezTo>
                    <a:pt x="53006" y="49964"/>
                    <a:pt x="62784" y="41178"/>
                    <a:pt x="62784" y="27716"/>
                  </a:cubicBezTo>
                  <a:cubicBezTo>
                    <a:pt x="62784" y="10569"/>
                    <a:pt x="47763" y="82"/>
                    <a:pt x="29625" y="82"/>
                  </a:cubicBezTo>
                  <a:cubicBezTo>
                    <a:pt x="12053" y="82"/>
                    <a:pt x="149" y="12411"/>
                    <a:pt x="149" y="25448"/>
                  </a:cubicBezTo>
                  <a:cubicBezTo>
                    <a:pt x="149" y="32675"/>
                    <a:pt x="6243" y="33384"/>
                    <a:pt x="7660" y="33384"/>
                  </a:cubicBezTo>
                  <a:cubicBezTo>
                    <a:pt x="11061" y="33384"/>
                    <a:pt x="15170" y="30975"/>
                    <a:pt x="15170" y="25873"/>
                  </a:cubicBezTo>
                  <a:cubicBezTo>
                    <a:pt x="15170" y="23323"/>
                    <a:pt x="14178" y="18363"/>
                    <a:pt x="6809" y="18363"/>
                  </a:cubicBezTo>
                  <a:cubicBezTo>
                    <a:pt x="11202" y="8302"/>
                    <a:pt x="20839" y="5184"/>
                    <a:pt x="27499" y="5184"/>
                  </a:cubicBezTo>
                  <a:cubicBezTo>
                    <a:pt x="41670" y="5184"/>
                    <a:pt x="49039" y="16237"/>
                    <a:pt x="49039" y="27716"/>
                  </a:cubicBezTo>
                  <a:cubicBezTo>
                    <a:pt x="49039" y="40044"/>
                    <a:pt x="40253" y="49822"/>
                    <a:pt x="35718" y="54924"/>
                  </a:cubicBezTo>
                  <a:lnTo>
                    <a:pt x="1566" y="88650"/>
                  </a:lnTo>
                  <a:cubicBezTo>
                    <a:pt x="149" y="89926"/>
                    <a:pt x="149" y="90209"/>
                    <a:pt x="149" y="94177"/>
                  </a:cubicBezTo>
                  <a:lnTo>
                    <a:pt x="58533" y="94177"/>
                  </a:lnTo>
                  <a:lnTo>
                    <a:pt x="62784" y="6838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形状 461">
              <a:extLst>
                <a:ext uri="{FF2B5EF4-FFF2-40B4-BE49-F238E27FC236}">
                  <a16:creationId xmlns:a16="http://schemas.microsoft.com/office/drawing/2014/main" id="{B52E1310-6A14-5A2E-A7A0-1BD8EBB656B4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3627869" y="6531876"/>
              <a:ext cx="81765" cy="127254"/>
            </a:xfrm>
            <a:custGeom>
              <a:avLst/>
              <a:gdLst>
                <a:gd name="connsiteX0" fmla="*/ 59950 w 81765"/>
                <a:gd name="connsiteY0" fmla="*/ 1931 h 127254"/>
                <a:gd name="connsiteX1" fmla="*/ 57541 w 81765"/>
                <a:gd name="connsiteY1" fmla="*/ 89 h 127254"/>
                <a:gd name="connsiteX2" fmla="*/ 54707 w 81765"/>
                <a:gd name="connsiteY2" fmla="*/ 3206 h 127254"/>
                <a:gd name="connsiteX3" fmla="*/ 46629 w 81765"/>
                <a:gd name="connsiteY3" fmla="*/ 35658 h 127254"/>
                <a:gd name="connsiteX4" fmla="*/ 149 w 81765"/>
                <a:gd name="connsiteY4" fmla="*/ 73777 h 127254"/>
                <a:gd name="connsiteX5" fmla="*/ 30474 w 81765"/>
                <a:gd name="connsiteY5" fmla="*/ 99993 h 127254"/>
                <a:gd name="connsiteX6" fmla="*/ 27215 w 81765"/>
                <a:gd name="connsiteY6" fmla="*/ 113314 h 127254"/>
                <a:gd name="connsiteX7" fmla="*/ 24239 w 81765"/>
                <a:gd name="connsiteY7" fmla="*/ 125643 h 127254"/>
                <a:gd name="connsiteX8" fmla="*/ 26507 w 81765"/>
                <a:gd name="connsiteY8" fmla="*/ 127343 h 127254"/>
                <a:gd name="connsiteX9" fmla="*/ 29482 w 81765"/>
                <a:gd name="connsiteY9" fmla="*/ 123942 h 127254"/>
                <a:gd name="connsiteX10" fmla="*/ 35434 w 81765"/>
                <a:gd name="connsiteY10" fmla="*/ 100135 h 127254"/>
                <a:gd name="connsiteX11" fmla="*/ 81915 w 81765"/>
                <a:gd name="connsiteY11" fmla="*/ 62016 h 127254"/>
                <a:gd name="connsiteX12" fmla="*/ 51589 w 81765"/>
                <a:gd name="connsiteY12" fmla="*/ 35799 h 127254"/>
                <a:gd name="connsiteX13" fmla="*/ 59950 w 81765"/>
                <a:gd name="connsiteY13" fmla="*/ 1931 h 127254"/>
                <a:gd name="connsiteX14" fmla="*/ 31466 w 81765"/>
                <a:gd name="connsiteY14" fmla="*/ 96026 h 127254"/>
                <a:gd name="connsiteX15" fmla="*/ 10493 w 81765"/>
                <a:gd name="connsiteY15" fmla="*/ 76186 h 127254"/>
                <a:gd name="connsiteX16" fmla="*/ 45496 w 81765"/>
                <a:gd name="connsiteY16" fmla="*/ 39767 h 127254"/>
                <a:gd name="connsiteX17" fmla="*/ 31466 w 81765"/>
                <a:gd name="connsiteY17" fmla="*/ 96026 h 127254"/>
                <a:gd name="connsiteX18" fmla="*/ 50455 w 81765"/>
                <a:gd name="connsiteY18" fmla="*/ 39767 h 127254"/>
                <a:gd name="connsiteX19" fmla="*/ 71570 w 81765"/>
                <a:gd name="connsiteY19" fmla="*/ 59606 h 127254"/>
                <a:gd name="connsiteX20" fmla="*/ 36426 w 81765"/>
                <a:gd name="connsiteY20" fmla="*/ 96026 h 127254"/>
                <a:gd name="connsiteX21" fmla="*/ 50455 w 81765"/>
                <a:gd name="connsiteY21" fmla="*/ 39767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7254">
                  <a:moveTo>
                    <a:pt x="59950" y="1931"/>
                  </a:moveTo>
                  <a:cubicBezTo>
                    <a:pt x="59950" y="89"/>
                    <a:pt x="58249" y="89"/>
                    <a:pt x="57541" y="89"/>
                  </a:cubicBezTo>
                  <a:cubicBezTo>
                    <a:pt x="55415" y="89"/>
                    <a:pt x="55273" y="797"/>
                    <a:pt x="54707" y="3206"/>
                  </a:cubicBezTo>
                  <a:lnTo>
                    <a:pt x="46629" y="35658"/>
                  </a:lnTo>
                  <a:cubicBezTo>
                    <a:pt x="21547" y="36791"/>
                    <a:pt x="149" y="54788"/>
                    <a:pt x="149" y="73777"/>
                  </a:cubicBezTo>
                  <a:cubicBezTo>
                    <a:pt x="149" y="89790"/>
                    <a:pt x="14745" y="99427"/>
                    <a:pt x="30474" y="99993"/>
                  </a:cubicBezTo>
                  <a:cubicBezTo>
                    <a:pt x="29341" y="104386"/>
                    <a:pt x="28349" y="108921"/>
                    <a:pt x="27215" y="113314"/>
                  </a:cubicBezTo>
                  <a:cubicBezTo>
                    <a:pt x="25515" y="119974"/>
                    <a:pt x="24239" y="125218"/>
                    <a:pt x="24239" y="125643"/>
                  </a:cubicBezTo>
                  <a:cubicBezTo>
                    <a:pt x="24239" y="127343"/>
                    <a:pt x="26081" y="127343"/>
                    <a:pt x="26507" y="127343"/>
                  </a:cubicBezTo>
                  <a:cubicBezTo>
                    <a:pt x="28632" y="127343"/>
                    <a:pt x="28774" y="126918"/>
                    <a:pt x="29482" y="123942"/>
                  </a:cubicBezTo>
                  <a:lnTo>
                    <a:pt x="35434" y="100135"/>
                  </a:lnTo>
                  <a:cubicBezTo>
                    <a:pt x="59666" y="99143"/>
                    <a:pt x="81915" y="81288"/>
                    <a:pt x="81915" y="62016"/>
                  </a:cubicBezTo>
                  <a:cubicBezTo>
                    <a:pt x="81915" y="47136"/>
                    <a:pt x="68877" y="36508"/>
                    <a:pt x="51589" y="35799"/>
                  </a:cubicBezTo>
                  <a:lnTo>
                    <a:pt x="59950" y="1931"/>
                  </a:lnTo>
                  <a:close/>
                  <a:moveTo>
                    <a:pt x="31466" y="96026"/>
                  </a:moveTo>
                  <a:cubicBezTo>
                    <a:pt x="20555" y="95459"/>
                    <a:pt x="10493" y="89507"/>
                    <a:pt x="10493" y="76186"/>
                  </a:cubicBezTo>
                  <a:cubicBezTo>
                    <a:pt x="10493" y="62016"/>
                    <a:pt x="21263" y="42035"/>
                    <a:pt x="45496" y="39767"/>
                  </a:cubicBezTo>
                  <a:lnTo>
                    <a:pt x="31466" y="96026"/>
                  </a:lnTo>
                  <a:close/>
                  <a:moveTo>
                    <a:pt x="50455" y="39767"/>
                  </a:moveTo>
                  <a:cubicBezTo>
                    <a:pt x="61367" y="40192"/>
                    <a:pt x="71570" y="46144"/>
                    <a:pt x="71570" y="59606"/>
                  </a:cubicBezTo>
                  <a:cubicBezTo>
                    <a:pt x="71570" y="75053"/>
                    <a:pt x="59383" y="94042"/>
                    <a:pt x="36426" y="96026"/>
                  </a:cubicBezTo>
                  <a:lnTo>
                    <a:pt x="50455" y="3976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形状 462">
              <a:extLst>
                <a:ext uri="{FF2B5EF4-FFF2-40B4-BE49-F238E27FC236}">
                  <a16:creationId xmlns:a16="http://schemas.microsoft.com/office/drawing/2014/main" id="{2B31E3D8-BF22-51DA-1B63-C8123BCCA646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3736546" y="6483409"/>
              <a:ext cx="99398" cy="91705"/>
            </a:xfrm>
            <a:custGeom>
              <a:avLst/>
              <a:gdLst>
                <a:gd name="connsiteX0" fmla="*/ 964 w 99398"/>
                <a:gd name="connsiteY0" fmla="*/ 81670 h 91705"/>
                <a:gd name="connsiteX1" fmla="*/ 154 w 99398"/>
                <a:gd name="connsiteY1" fmla="*/ 86326 h 91705"/>
                <a:gd name="connsiteX2" fmla="*/ 6025 w 99398"/>
                <a:gd name="connsiteY2" fmla="*/ 91792 h 91705"/>
                <a:gd name="connsiteX3" fmla="*/ 14932 w 99398"/>
                <a:gd name="connsiteY3" fmla="*/ 80455 h 91705"/>
                <a:gd name="connsiteX4" fmla="*/ 24447 w 99398"/>
                <a:gd name="connsiteY4" fmla="*/ 43003 h 91705"/>
                <a:gd name="connsiteX5" fmla="*/ 59064 w 99398"/>
                <a:gd name="connsiteY5" fmla="*/ 60211 h 91705"/>
                <a:gd name="connsiteX6" fmla="*/ 58659 w 99398"/>
                <a:gd name="connsiteY6" fmla="*/ 64665 h 91705"/>
                <a:gd name="connsiteX7" fmla="*/ 57647 w 99398"/>
                <a:gd name="connsiteY7" fmla="*/ 71750 h 91705"/>
                <a:gd name="connsiteX8" fmla="*/ 76272 w 99398"/>
                <a:gd name="connsiteY8" fmla="*/ 91792 h 91705"/>
                <a:gd name="connsiteX9" fmla="*/ 92062 w 99398"/>
                <a:gd name="connsiteY9" fmla="*/ 81265 h 91705"/>
                <a:gd name="connsiteX10" fmla="*/ 99552 w 99398"/>
                <a:gd name="connsiteY10" fmla="*/ 60616 h 91705"/>
                <a:gd name="connsiteX11" fmla="*/ 97123 w 99398"/>
                <a:gd name="connsiteY11" fmla="*/ 58591 h 91705"/>
                <a:gd name="connsiteX12" fmla="*/ 94289 w 99398"/>
                <a:gd name="connsiteY12" fmla="*/ 62235 h 91705"/>
                <a:gd name="connsiteX13" fmla="*/ 76677 w 99398"/>
                <a:gd name="connsiteY13" fmla="*/ 87338 h 91705"/>
                <a:gd name="connsiteX14" fmla="*/ 70199 w 99398"/>
                <a:gd name="connsiteY14" fmla="*/ 77621 h 91705"/>
                <a:gd name="connsiteX15" fmla="*/ 71818 w 99398"/>
                <a:gd name="connsiteY15" fmla="*/ 66284 h 91705"/>
                <a:gd name="connsiteX16" fmla="*/ 72830 w 99398"/>
                <a:gd name="connsiteY16" fmla="*/ 59604 h 91705"/>
                <a:gd name="connsiteX17" fmla="*/ 33557 w 99398"/>
                <a:gd name="connsiteY17" fmla="*/ 38752 h 91705"/>
                <a:gd name="connsiteX18" fmla="*/ 52181 w 99398"/>
                <a:gd name="connsiteY18" fmla="*/ 24986 h 91705"/>
                <a:gd name="connsiteX19" fmla="*/ 75462 w 99398"/>
                <a:gd name="connsiteY19" fmla="*/ 8791 h 91705"/>
                <a:gd name="connsiteX20" fmla="*/ 74450 w 99398"/>
                <a:gd name="connsiteY20" fmla="*/ 13245 h 91705"/>
                <a:gd name="connsiteX21" fmla="*/ 82143 w 99398"/>
                <a:gd name="connsiteY21" fmla="*/ 20330 h 91705"/>
                <a:gd name="connsiteX22" fmla="*/ 93074 w 99398"/>
                <a:gd name="connsiteY22" fmla="*/ 9398 h 91705"/>
                <a:gd name="connsiteX23" fmla="*/ 84977 w 99398"/>
                <a:gd name="connsiteY23" fmla="*/ 2313 h 91705"/>
                <a:gd name="connsiteX24" fmla="*/ 51776 w 99398"/>
                <a:gd name="connsiteY24" fmla="*/ 19925 h 91705"/>
                <a:gd name="connsiteX25" fmla="*/ 25864 w 99398"/>
                <a:gd name="connsiteY25" fmla="*/ 37133 h 91705"/>
                <a:gd name="connsiteX26" fmla="*/ 29913 w 99398"/>
                <a:gd name="connsiteY26" fmla="*/ 21342 h 91705"/>
                <a:gd name="connsiteX27" fmla="*/ 33557 w 99398"/>
                <a:gd name="connsiteY27" fmla="*/ 5552 h 91705"/>
                <a:gd name="connsiteX28" fmla="*/ 27686 w 99398"/>
                <a:gd name="connsiteY28" fmla="*/ 86 h 91705"/>
                <a:gd name="connsiteX29" fmla="*/ 19588 w 99398"/>
                <a:gd name="connsiteY29" fmla="*/ 7374 h 91705"/>
                <a:gd name="connsiteX30" fmla="*/ 964 w 99398"/>
                <a:gd name="connsiteY30" fmla="*/ 81670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91705">
                  <a:moveTo>
                    <a:pt x="964" y="81670"/>
                  </a:moveTo>
                  <a:cubicBezTo>
                    <a:pt x="154" y="84504"/>
                    <a:pt x="154" y="84909"/>
                    <a:pt x="154" y="86326"/>
                  </a:cubicBezTo>
                  <a:cubicBezTo>
                    <a:pt x="154" y="89970"/>
                    <a:pt x="2988" y="91792"/>
                    <a:pt x="6025" y="91792"/>
                  </a:cubicBezTo>
                  <a:cubicBezTo>
                    <a:pt x="12098" y="91792"/>
                    <a:pt x="13313" y="86933"/>
                    <a:pt x="14932" y="80455"/>
                  </a:cubicBezTo>
                  <a:cubicBezTo>
                    <a:pt x="16957" y="73167"/>
                    <a:pt x="15742" y="77014"/>
                    <a:pt x="24447" y="43003"/>
                  </a:cubicBezTo>
                  <a:cubicBezTo>
                    <a:pt x="41452" y="43611"/>
                    <a:pt x="59064" y="47052"/>
                    <a:pt x="59064" y="60211"/>
                  </a:cubicBezTo>
                  <a:cubicBezTo>
                    <a:pt x="59064" y="61628"/>
                    <a:pt x="59064" y="62640"/>
                    <a:pt x="58659" y="64665"/>
                  </a:cubicBezTo>
                  <a:cubicBezTo>
                    <a:pt x="57850" y="67904"/>
                    <a:pt x="57647" y="70131"/>
                    <a:pt x="57647" y="71750"/>
                  </a:cubicBezTo>
                  <a:cubicBezTo>
                    <a:pt x="57647" y="83694"/>
                    <a:pt x="65745" y="91792"/>
                    <a:pt x="76272" y="91792"/>
                  </a:cubicBezTo>
                  <a:cubicBezTo>
                    <a:pt x="82750" y="91792"/>
                    <a:pt x="88013" y="88148"/>
                    <a:pt x="92062" y="81265"/>
                  </a:cubicBezTo>
                  <a:cubicBezTo>
                    <a:pt x="97123" y="72762"/>
                    <a:pt x="99552" y="61021"/>
                    <a:pt x="99552" y="60616"/>
                  </a:cubicBezTo>
                  <a:cubicBezTo>
                    <a:pt x="99552" y="58591"/>
                    <a:pt x="97731" y="58591"/>
                    <a:pt x="97123" y="58591"/>
                  </a:cubicBezTo>
                  <a:cubicBezTo>
                    <a:pt x="95099" y="58591"/>
                    <a:pt x="94896" y="59401"/>
                    <a:pt x="94289" y="62235"/>
                  </a:cubicBezTo>
                  <a:cubicBezTo>
                    <a:pt x="90443" y="76204"/>
                    <a:pt x="85787" y="87338"/>
                    <a:pt x="76677" y="87338"/>
                  </a:cubicBezTo>
                  <a:cubicBezTo>
                    <a:pt x="72425" y="87338"/>
                    <a:pt x="70199" y="84706"/>
                    <a:pt x="70199" y="77621"/>
                  </a:cubicBezTo>
                  <a:cubicBezTo>
                    <a:pt x="70199" y="74584"/>
                    <a:pt x="71008" y="69726"/>
                    <a:pt x="71818" y="66284"/>
                  </a:cubicBezTo>
                  <a:cubicBezTo>
                    <a:pt x="72223" y="64462"/>
                    <a:pt x="72830" y="61830"/>
                    <a:pt x="72830" y="59604"/>
                  </a:cubicBezTo>
                  <a:cubicBezTo>
                    <a:pt x="72830" y="40574"/>
                    <a:pt x="44893" y="39157"/>
                    <a:pt x="33557" y="38752"/>
                  </a:cubicBezTo>
                  <a:cubicBezTo>
                    <a:pt x="40237" y="35108"/>
                    <a:pt x="46715" y="29642"/>
                    <a:pt x="52181" y="24986"/>
                  </a:cubicBezTo>
                  <a:cubicBezTo>
                    <a:pt x="61494" y="17091"/>
                    <a:pt x="67364" y="12232"/>
                    <a:pt x="75462" y="8791"/>
                  </a:cubicBezTo>
                  <a:cubicBezTo>
                    <a:pt x="75057" y="9803"/>
                    <a:pt x="74450" y="12232"/>
                    <a:pt x="74450" y="13245"/>
                  </a:cubicBezTo>
                  <a:cubicBezTo>
                    <a:pt x="74450" y="15674"/>
                    <a:pt x="75867" y="20330"/>
                    <a:pt x="82143" y="20330"/>
                  </a:cubicBezTo>
                  <a:cubicBezTo>
                    <a:pt x="88621" y="20330"/>
                    <a:pt x="93074" y="14459"/>
                    <a:pt x="93074" y="9398"/>
                  </a:cubicBezTo>
                  <a:cubicBezTo>
                    <a:pt x="93074" y="7576"/>
                    <a:pt x="92265" y="2313"/>
                    <a:pt x="84977" y="2313"/>
                  </a:cubicBezTo>
                  <a:cubicBezTo>
                    <a:pt x="72628" y="2313"/>
                    <a:pt x="60684" y="12435"/>
                    <a:pt x="51776" y="19925"/>
                  </a:cubicBezTo>
                  <a:cubicBezTo>
                    <a:pt x="38010" y="31667"/>
                    <a:pt x="33152" y="34703"/>
                    <a:pt x="25864" y="37133"/>
                  </a:cubicBezTo>
                  <a:cubicBezTo>
                    <a:pt x="26471" y="34906"/>
                    <a:pt x="28901" y="24784"/>
                    <a:pt x="29913" y="21342"/>
                  </a:cubicBezTo>
                  <a:cubicBezTo>
                    <a:pt x="31127" y="16079"/>
                    <a:pt x="33557" y="6564"/>
                    <a:pt x="33557" y="5552"/>
                  </a:cubicBezTo>
                  <a:cubicBezTo>
                    <a:pt x="33557" y="2110"/>
                    <a:pt x="31127" y="86"/>
                    <a:pt x="27686" y="86"/>
                  </a:cubicBezTo>
                  <a:cubicBezTo>
                    <a:pt x="27079" y="86"/>
                    <a:pt x="21410" y="86"/>
                    <a:pt x="19588" y="7374"/>
                  </a:cubicBezTo>
                  <a:lnTo>
                    <a:pt x="964" y="8167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形状 463">
              <a:extLst>
                <a:ext uri="{FF2B5EF4-FFF2-40B4-BE49-F238E27FC236}">
                  <a16:creationId xmlns:a16="http://schemas.microsoft.com/office/drawing/2014/main" id="{E67C69AE-20A0-C349-ED87-8967EB9116D4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3849702" y="6509160"/>
              <a:ext cx="65185" cy="96928"/>
            </a:xfrm>
            <a:custGeom>
              <a:avLst/>
              <a:gdLst>
                <a:gd name="connsiteX0" fmla="*/ 31194 w 65185"/>
                <a:gd name="connsiteY0" fmla="*/ 46851 h 96928"/>
                <a:gd name="connsiteX1" fmla="*/ 50183 w 65185"/>
                <a:gd name="connsiteY1" fmla="*/ 69666 h 96928"/>
                <a:gd name="connsiteX2" fmla="*/ 31761 w 65185"/>
                <a:gd name="connsiteY2" fmla="*/ 92482 h 96928"/>
                <a:gd name="connsiteX3" fmla="*/ 7670 w 65185"/>
                <a:gd name="connsiteY3" fmla="*/ 82562 h 96928"/>
                <a:gd name="connsiteX4" fmla="*/ 15889 w 65185"/>
                <a:gd name="connsiteY4" fmla="*/ 74626 h 96928"/>
                <a:gd name="connsiteX5" fmla="*/ 8095 w 65185"/>
                <a:gd name="connsiteY5" fmla="*/ 66832 h 96928"/>
                <a:gd name="connsiteX6" fmla="*/ 160 w 65185"/>
                <a:gd name="connsiteY6" fmla="*/ 75051 h 96928"/>
                <a:gd name="connsiteX7" fmla="*/ 32044 w 65185"/>
                <a:gd name="connsiteY7" fmla="*/ 97016 h 96928"/>
                <a:gd name="connsiteX8" fmla="*/ 65346 w 65185"/>
                <a:gd name="connsiteY8" fmla="*/ 69666 h 96928"/>
                <a:gd name="connsiteX9" fmla="*/ 40688 w 65185"/>
                <a:gd name="connsiteY9" fmla="*/ 44301 h 96928"/>
                <a:gd name="connsiteX10" fmla="*/ 60953 w 65185"/>
                <a:gd name="connsiteY10" fmla="*/ 19643 h 96928"/>
                <a:gd name="connsiteX11" fmla="*/ 32328 w 65185"/>
                <a:gd name="connsiteY11" fmla="*/ 88 h 96928"/>
                <a:gd name="connsiteX12" fmla="*/ 4553 w 65185"/>
                <a:gd name="connsiteY12" fmla="*/ 19076 h 96928"/>
                <a:gd name="connsiteX13" fmla="*/ 11922 w 65185"/>
                <a:gd name="connsiteY13" fmla="*/ 26587 h 96928"/>
                <a:gd name="connsiteX14" fmla="*/ 19149 w 65185"/>
                <a:gd name="connsiteY14" fmla="*/ 19360 h 96928"/>
                <a:gd name="connsiteX15" fmla="*/ 11922 w 65185"/>
                <a:gd name="connsiteY15" fmla="*/ 11991 h 96928"/>
                <a:gd name="connsiteX16" fmla="*/ 31903 w 65185"/>
                <a:gd name="connsiteY16" fmla="*/ 4197 h 96928"/>
                <a:gd name="connsiteX17" fmla="*/ 47207 w 65185"/>
                <a:gd name="connsiteY17" fmla="*/ 19643 h 96928"/>
                <a:gd name="connsiteX18" fmla="*/ 41539 w 65185"/>
                <a:gd name="connsiteY18" fmla="*/ 36507 h 96928"/>
                <a:gd name="connsiteX19" fmla="*/ 25809 w 65185"/>
                <a:gd name="connsiteY19" fmla="*/ 42600 h 96928"/>
                <a:gd name="connsiteX20" fmla="*/ 21274 w 65185"/>
                <a:gd name="connsiteY20" fmla="*/ 43025 h 96928"/>
                <a:gd name="connsiteX21" fmla="*/ 19857 w 65185"/>
                <a:gd name="connsiteY21" fmla="*/ 44867 h 96928"/>
                <a:gd name="connsiteX22" fmla="*/ 23542 w 65185"/>
                <a:gd name="connsiteY22" fmla="*/ 46851 h 96928"/>
                <a:gd name="connsiteX23" fmla="*/ 31194 w 65185"/>
                <a:gd name="connsiteY23" fmla="*/ 46851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194" y="46851"/>
                  </a:moveTo>
                  <a:cubicBezTo>
                    <a:pt x="42247" y="46851"/>
                    <a:pt x="50183" y="54504"/>
                    <a:pt x="50183" y="69666"/>
                  </a:cubicBezTo>
                  <a:cubicBezTo>
                    <a:pt x="50183" y="87238"/>
                    <a:pt x="39980" y="92482"/>
                    <a:pt x="31761" y="92482"/>
                  </a:cubicBezTo>
                  <a:cubicBezTo>
                    <a:pt x="26092" y="92482"/>
                    <a:pt x="13622" y="90923"/>
                    <a:pt x="7670" y="82562"/>
                  </a:cubicBezTo>
                  <a:cubicBezTo>
                    <a:pt x="14331" y="82279"/>
                    <a:pt x="15889" y="77602"/>
                    <a:pt x="15889" y="74626"/>
                  </a:cubicBezTo>
                  <a:cubicBezTo>
                    <a:pt x="15889" y="70092"/>
                    <a:pt x="12488" y="66832"/>
                    <a:pt x="8095" y="66832"/>
                  </a:cubicBezTo>
                  <a:cubicBezTo>
                    <a:pt x="4128" y="66832"/>
                    <a:pt x="160" y="69241"/>
                    <a:pt x="160" y="75051"/>
                  </a:cubicBezTo>
                  <a:cubicBezTo>
                    <a:pt x="160" y="88372"/>
                    <a:pt x="14897" y="97016"/>
                    <a:pt x="32044" y="97016"/>
                  </a:cubicBezTo>
                  <a:cubicBezTo>
                    <a:pt x="51742" y="97016"/>
                    <a:pt x="65346" y="83837"/>
                    <a:pt x="65346" y="69666"/>
                  </a:cubicBezTo>
                  <a:cubicBezTo>
                    <a:pt x="65346" y="58613"/>
                    <a:pt x="56276" y="47560"/>
                    <a:pt x="40688" y="44301"/>
                  </a:cubicBezTo>
                  <a:cubicBezTo>
                    <a:pt x="55568" y="38916"/>
                    <a:pt x="60953" y="28288"/>
                    <a:pt x="60953" y="19643"/>
                  </a:cubicBezTo>
                  <a:cubicBezTo>
                    <a:pt x="60953" y="8448"/>
                    <a:pt x="48057" y="88"/>
                    <a:pt x="32328" y="88"/>
                  </a:cubicBezTo>
                  <a:cubicBezTo>
                    <a:pt x="16598" y="88"/>
                    <a:pt x="4553" y="7740"/>
                    <a:pt x="4553" y="19076"/>
                  </a:cubicBezTo>
                  <a:cubicBezTo>
                    <a:pt x="4553" y="23895"/>
                    <a:pt x="7670" y="26587"/>
                    <a:pt x="11922" y="26587"/>
                  </a:cubicBezTo>
                  <a:cubicBezTo>
                    <a:pt x="16315" y="26587"/>
                    <a:pt x="19149" y="23328"/>
                    <a:pt x="19149" y="19360"/>
                  </a:cubicBezTo>
                  <a:cubicBezTo>
                    <a:pt x="19149" y="15250"/>
                    <a:pt x="16315" y="12274"/>
                    <a:pt x="11922" y="11991"/>
                  </a:cubicBezTo>
                  <a:cubicBezTo>
                    <a:pt x="16881" y="5756"/>
                    <a:pt x="26659" y="4197"/>
                    <a:pt x="31903" y="4197"/>
                  </a:cubicBezTo>
                  <a:cubicBezTo>
                    <a:pt x="38279" y="4197"/>
                    <a:pt x="47207" y="7315"/>
                    <a:pt x="47207" y="19643"/>
                  </a:cubicBezTo>
                  <a:cubicBezTo>
                    <a:pt x="47207" y="25595"/>
                    <a:pt x="45223" y="32114"/>
                    <a:pt x="41539" y="36507"/>
                  </a:cubicBezTo>
                  <a:cubicBezTo>
                    <a:pt x="36862" y="41892"/>
                    <a:pt x="32894" y="42175"/>
                    <a:pt x="25809" y="42600"/>
                  </a:cubicBezTo>
                  <a:cubicBezTo>
                    <a:pt x="22266" y="42884"/>
                    <a:pt x="21983" y="42884"/>
                    <a:pt x="21274" y="43025"/>
                  </a:cubicBezTo>
                  <a:cubicBezTo>
                    <a:pt x="20991" y="43025"/>
                    <a:pt x="19857" y="43309"/>
                    <a:pt x="19857" y="44867"/>
                  </a:cubicBezTo>
                  <a:cubicBezTo>
                    <a:pt x="19857" y="46851"/>
                    <a:pt x="21133" y="46851"/>
                    <a:pt x="23542" y="46851"/>
                  </a:cubicBezTo>
                  <a:lnTo>
                    <a:pt x="31194" y="4685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形状 464">
              <a:extLst>
                <a:ext uri="{FF2B5EF4-FFF2-40B4-BE49-F238E27FC236}">
                  <a16:creationId xmlns:a16="http://schemas.microsoft.com/office/drawing/2014/main" id="{35466916-F006-FA5F-814E-7DB106E17288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3938192" y="6509160"/>
              <a:ext cx="51581" cy="94094"/>
            </a:xfrm>
            <a:custGeom>
              <a:avLst/>
              <a:gdLst>
                <a:gd name="connsiteX0" fmla="*/ 32190 w 51581"/>
                <a:gd name="connsiteY0" fmla="*/ 4055 h 94094"/>
                <a:gd name="connsiteX1" fmla="*/ 27939 w 51581"/>
                <a:gd name="connsiteY1" fmla="*/ 88 h 94094"/>
                <a:gd name="connsiteX2" fmla="*/ 164 w 51581"/>
                <a:gd name="connsiteY2" fmla="*/ 9157 h 94094"/>
                <a:gd name="connsiteX3" fmla="*/ 164 w 51581"/>
                <a:gd name="connsiteY3" fmla="*/ 14258 h 94094"/>
                <a:gd name="connsiteX4" fmla="*/ 20712 w 51581"/>
                <a:gd name="connsiteY4" fmla="*/ 10291 h 94094"/>
                <a:gd name="connsiteX5" fmla="*/ 20712 w 51581"/>
                <a:gd name="connsiteY5" fmla="*/ 82562 h 94094"/>
                <a:gd name="connsiteX6" fmla="*/ 6541 w 51581"/>
                <a:gd name="connsiteY6" fmla="*/ 89081 h 94094"/>
                <a:gd name="connsiteX7" fmla="*/ 1156 w 51581"/>
                <a:gd name="connsiteY7" fmla="*/ 89081 h 94094"/>
                <a:gd name="connsiteX8" fmla="*/ 1156 w 51581"/>
                <a:gd name="connsiteY8" fmla="*/ 94182 h 94094"/>
                <a:gd name="connsiteX9" fmla="*/ 26380 w 51581"/>
                <a:gd name="connsiteY9" fmla="*/ 93615 h 94094"/>
                <a:gd name="connsiteX10" fmla="*/ 51746 w 51581"/>
                <a:gd name="connsiteY10" fmla="*/ 94182 h 94094"/>
                <a:gd name="connsiteX11" fmla="*/ 51746 w 51581"/>
                <a:gd name="connsiteY11" fmla="*/ 89081 h 94094"/>
                <a:gd name="connsiteX12" fmla="*/ 46361 w 51581"/>
                <a:gd name="connsiteY12" fmla="*/ 89081 h 94094"/>
                <a:gd name="connsiteX13" fmla="*/ 32190 w 51581"/>
                <a:gd name="connsiteY13" fmla="*/ 82562 h 94094"/>
                <a:gd name="connsiteX14" fmla="*/ 32190 w 51581"/>
                <a:gd name="connsiteY14" fmla="*/ 405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190" y="4055"/>
                  </a:moveTo>
                  <a:cubicBezTo>
                    <a:pt x="32190" y="229"/>
                    <a:pt x="31906" y="88"/>
                    <a:pt x="27939" y="88"/>
                  </a:cubicBezTo>
                  <a:cubicBezTo>
                    <a:pt x="18869" y="9015"/>
                    <a:pt x="5974" y="9157"/>
                    <a:pt x="164" y="9157"/>
                  </a:cubicBezTo>
                  <a:lnTo>
                    <a:pt x="164" y="14258"/>
                  </a:lnTo>
                  <a:cubicBezTo>
                    <a:pt x="3565" y="14258"/>
                    <a:pt x="12918" y="14258"/>
                    <a:pt x="20712" y="10291"/>
                  </a:cubicBezTo>
                  <a:lnTo>
                    <a:pt x="20712" y="82562"/>
                  </a:lnTo>
                  <a:cubicBezTo>
                    <a:pt x="20712" y="87238"/>
                    <a:pt x="20712" y="89081"/>
                    <a:pt x="6541" y="89081"/>
                  </a:cubicBezTo>
                  <a:lnTo>
                    <a:pt x="1156" y="89081"/>
                  </a:lnTo>
                  <a:lnTo>
                    <a:pt x="1156" y="94182"/>
                  </a:lnTo>
                  <a:cubicBezTo>
                    <a:pt x="3706" y="94040"/>
                    <a:pt x="21137" y="93615"/>
                    <a:pt x="26380" y="93615"/>
                  </a:cubicBezTo>
                  <a:cubicBezTo>
                    <a:pt x="30773" y="93615"/>
                    <a:pt x="48628" y="94040"/>
                    <a:pt x="51746" y="94182"/>
                  </a:cubicBezTo>
                  <a:lnTo>
                    <a:pt x="51746" y="89081"/>
                  </a:lnTo>
                  <a:lnTo>
                    <a:pt x="46361" y="89081"/>
                  </a:lnTo>
                  <a:cubicBezTo>
                    <a:pt x="32190" y="89081"/>
                    <a:pt x="32190" y="87238"/>
                    <a:pt x="32190" y="82562"/>
                  </a:cubicBezTo>
                  <a:lnTo>
                    <a:pt x="32190" y="405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形状 465">
              <a:extLst>
                <a:ext uri="{FF2B5EF4-FFF2-40B4-BE49-F238E27FC236}">
                  <a16:creationId xmlns:a16="http://schemas.microsoft.com/office/drawing/2014/main" id="{97503C57-B9FC-1A28-D435-7F88B50492E2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4018888" y="6509160"/>
              <a:ext cx="51581" cy="94094"/>
            </a:xfrm>
            <a:custGeom>
              <a:avLst/>
              <a:gdLst>
                <a:gd name="connsiteX0" fmla="*/ 32194 w 51581"/>
                <a:gd name="connsiteY0" fmla="*/ 4055 h 94094"/>
                <a:gd name="connsiteX1" fmla="*/ 27943 w 51581"/>
                <a:gd name="connsiteY1" fmla="*/ 88 h 94094"/>
                <a:gd name="connsiteX2" fmla="*/ 168 w 51581"/>
                <a:gd name="connsiteY2" fmla="*/ 9157 h 94094"/>
                <a:gd name="connsiteX3" fmla="*/ 168 w 51581"/>
                <a:gd name="connsiteY3" fmla="*/ 14258 h 94094"/>
                <a:gd name="connsiteX4" fmla="*/ 20715 w 51581"/>
                <a:gd name="connsiteY4" fmla="*/ 10291 h 94094"/>
                <a:gd name="connsiteX5" fmla="*/ 20715 w 51581"/>
                <a:gd name="connsiteY5" fmla="*/ 82562 h 94094"/>
                <a:gd name="connsiteX6" fmla="*/ 6545 w 51581"/>
                <a:gd name="connsiteY6" fmla="*/ 89081 h 94094"/>
                <a:gd name="connsiteX7" fmla="*/ 1160 w 51581"/>
                <a:gd name="connsiteY7" fmla="*/ 89081 h 94094"/>
                <a:gd name="connsiteX8" fmla="*/ 1160 w 51581"/>
                <a:gd name="connsiteY8" fmla="*/ 94182 h 94094"/>
                <a:gd name="connsiteX9" fmla="*/ 26384 w 51581"/>
                <a:gd name="connsiteY9" fmla="*/ 93615 h 94094"/>
                <a:gd name="connsiteX10" fmla="*/ 51750 w 51581"/>
                <a:gd name="connsiteY10" fmla="*/ 94182 h 94094"/>
                <a:gd name="connsiteX11" fmla="*/ 51750 w 51581"/>
                <a:gd name="connsiteY11" fmla="*/ 89081 h 94094"/>
                <a:gd name="connsiteX12" fmla="*/ 46365 w 51581"/>
                <a:gd name="connsiteY12" fmla="*/ 89081 h 94094"/>
                <a:gd name="connsiteX13" fmla="*/ 32194 w 51581"/>
                <a:gd name="connsiteY13" fmla="*/ 82562 h 94094"/>
                <a:gd name="connsiteX14" fmla="*/ 32194 w 51581"/>
                <a:gd name="connsiteY14" fmla="*/ 405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194" y="4055"/>
                  </a:moveTo>
                  <a:cubicBezTo>
                    <a:pt x="32194" y="229"/>
                    <a:pt x="31910" y="88"/>
                    <a:pt x="27943" y="88"/>
                  </a:cubicBezTo>
                  <a:cubicBezTo>
                    <a:pt x="18873" y="9015"/>
                    <a:pt x="5978" y="9157"/>
                    <a:pt x="168" y="9157"/>
                  </a:cubicBezTo>
                  <a:lnTo>
                    <a:pt x="168" y="14258"/>
                  </a:lnTo>
                  <a:cubicBezTo>
                    <a:pt x="3569" y="14258"/>
                    <a:pt x="12922" y="14258"/>
                    <a:pt x="20715" y="10291"/>
                  </a:cubicBezTo>
                  <a:lnTo>
                    <a:pt x="20715" y="82562"/>
                  </a:lnTo>
                  <a:cubicBezTo>
                    <a:pt x="20715" y="87238"/>
                    <a:pt x="20715" y="89081"/>
                    <a:pt x="6545" y="89081"/>
                  </a:cubicBezTo>
                  <a:lnTo>
                    <a:pt x="1160" y="89081"/>
                  </a:lnTo>
                  <a:lnTo>
                    <a:pt x="1160" y="94182"/>
                  </a:lnTo>
                  <a:cubicBezTo>
                    <a:pt x="3710" y="94040"/>
                    <a:pt x="21141" y="93615"/>
                    <a:pt x="26384" y="93615"/>
                  </a:cubicBezTo>
                  <a:cubicBezTo>
                    <a:pt x="30777" y="93615"/>
                    <a:pt x="48632" y="94040"/>
                    <a:pt x="51750" y="94182"/>
                  </a:cubicBezTo>
                  <a:lnTo>
                    <a:pt x="51750" y="89081"/>
                  </a:lnTo>
                  <a:lnTo>
                    <a:pt x="46365" y="89081"/>
                  </a:lnTo>
                  <a:cubicBezTo>
                    <a:pt x="32194" y="89081"/>
                    <a:pt x="32194" y="87238"/>
                    <a:pt x="32194" y="82562"/>
                  </a:cubicBezTo>
                  <a:lnTo>
                    <a:pt x="32194" y="405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形状 466">
              <a:extLst>
                <a:ext uri="{FF2B5EF4-FFF2-40B4-BE49-F238E27FC236}">
                  <a16:creationId xmlns:a16="http://schemas.microsoft.com/office/drawing/2014/main" id="{39F928CE-41EA-D341-87C0-4A00F94D8E69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4150581" y="6454865"/>
              <a:ext cx="134623" cy="134825"/>
            </a:xfrm>
            <a:custGeom>
              <a:avLst/>
              <a:gdLst>
                <a:gd name="connsiteX0" fmla="*/ 71636 w 134623"/>
                <a:gd name="connsiteY0" fmla="*/ 71548 h 134825"/>
                <a:gd name="connsiteX1" fmla="*/ 128117 w 134623"/>
                <a:gd name="connsiteY1" fmla="*/ 71548 h 134825"/>
                <a:gd name="connsiteX2" fmla="*/ 134798 w 134623"/>
                <a:gd name="connsiteY2" fmla="*/ 67499 h 134825"/>
                <a:gd name="connsiteX3" fmla="*/ 128117 w 134623"/>
                <a:gd name="connsiteY3" fmla="*/ 63450 h 134825"/>
                <a:gd name="connsiteX4" fmla="*/ 71636 w 134623"/>
                <a:gd name="connsiteY4" fmla="*/ 63450 h 134825"/>
                <a:gd name="connsiteX5" fmla="*/ 71636 w 134623"/>
                <a:gd name="connsiteY5" fmla="*/ 6767 h 134825"/>
                <a:gd name="connsiteX6" fmla="*/ 67587 w 134623"/>
                <a:gd name="connsiteY6" fmla="*/ 86 h 134825"/>
                <a:gd name="connsiteX7" fmla="*/ 63538 w 134623"/>
                <a:gd name="connsiteY7" fmla="*/ 6767 h 134825"/>
                <a:gd name="connsiteX8" fmla="*/ 63538 w 134623"/>
                <a:gd name="connsiteY8" fmla="*/ 63450 h 134825"/>
                <a:gd name="connsiteX9" fmla="*/ 6855 w 134623"/>
                <a:gd name="connsiteY9" fmla="*/ 63450 h 134825"/>
                <a:gd name="connsiteX10" fmla="*/ 174 w 134623"/>
                <a:gd name="connsiteY10" fmla="*/ 67499 h 134825"/>
                <a:gd name="connsiteX11" fmla="*/ 6855 w 134623"/>
                <a:gd name="connsiteY11" fmla="*/ 71548 h 134825"/>
                <a:gd name="connsiteX12" fmla="*/ 63538 w 134623"/>
                <a:gd name="connsiteY12" fmla="*/ 71548 h 134825"/>
                <a:gd name="connsiteX13" fmla="*/ 63538 w 134623"/>
                <a:gd name="connsiteY13" fmla="*/ 128231 h 134825"/>
                <a:gd name="connsiteX14" fmla="*/ 67587 w 134623"/>
                <a:gd name="connsiteY14" fmla="*/ 134912 h 134825"/>
                <a:gd name="connsiteX15" fmla="*/ 71636 w 134623"/>
                <a:gd name="connsiteY15" fmla="*/ 128231 h 134825"/>
                <a:gd name="connsiteX16" fmla="*/ 71636 w 134623"/>
                <a:gd name="connsiteY16" fmla="*/ 7154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636" y="71548"/>
                  </a:moveTo>
                  <a:lnTo>
                    <a:pt x="128117" y="71548"/>
                  </a:lnTo>
                  <a:cubicBezTo>
                    <a:pt x="130951" y="71548"/>
                    <a:pt x="134798" y="71548"/>
                    <a:pt x="134798" y="67499"/>
                  </a:cubicBezTo>
                  <a:cubicBezTo>
                    <a:pt x="134798" y="63450"/>
                    <a:pt x="130951" y="63450"/>
                    <a:pt x="128117" y="63450"/>
                  </a:cubicBezTo>
                  <a:lnTo>
                    <a:pt x="71636" y="63450"/>
                  </a:lnTo>
                  <a:lnTo>
                    <a:pt x="71636" y="6767"/>
                  </a:lnTo>
                  <a:cubicBezTo>
                    <a:pt x="71636" y="3932"/>
                    <a:pt x="71636" y="86"/>
                    <a:pt x="67587" y="86"/>
                  </a:cubicBezTo>
                  <a:cubicBezTo>
                    <a:pt x="63538" y="86"/>
                    <a:pt x="63538" y="3932"/>
                    <a:pt x="63538" y="6767"/>
                  </a:cubicBezTo>
                  <a:lnTo>
                    <a:pt x="63538" y="63450"/>
                  </a:lnTo>
                  <a:lnTo>
                    <a:pt x="6855" y="63450"/>
                  </a:lnTo>
                  <a:cubicBezTo>
                    <a:pt x="4021" y="63450"/>
                    <a:pt x="174" y="63450"/>
                    <a:pt x="174" y="67499"/>
                  </a:cubicBezTo>
                  <a:cubicBezTo>
                    <a:pt x="174" y="71548"/>
                    <a:pt x="4021" y="71548"/>
                    <a:pt x="6855" y="71548"/>
                  </a:cubicBezTo>
                  <a:lnTo>
                    <a:pt x="63538" y="71548"/>
                  </a:lnTo>
                  <a:lnTo>
                    <a:pt x="63538" y="128231"/>
                  </a:lnTo>
                  <a:cubicBezTo>
                    <a:pt x="63538" y="131065"/>
                    <a:pt x="63538" y="134912"/>
                    <a:pt x="67587" y="134912"/>
                  </a:cubicBezTo>
                  <a:cubicBezTo>
                    <a:pt x="71636" y="134912"/>
                    <a:pt x="71636" y="131065"/>
                    <a:pt x="71636" y="128231"/>
                  </a:cubicBezTo>
                  <a:lnTo>
                    <a:pt x="71636" y="7154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形状 467">
              <a:extLst>
                <a:ext uri="{FF2B5EF4-FFF2-40B4-BE49-F238E27FC236}">
                  <a16:creationId xmlns:a16="http://schemas.microsoft.com/office/drawing/2014/main" id="{85F7D47C-FC1B-F89A-E1AC-DC85081FA5EF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4347556" y="6483409"/>
              <a:ext cx="88871" cy="91705"/>
            </a:xfrm>
            <a:custGeom>
              <a:avLst/>
              <a:gdLst>
                <a:gd name="connsiteX0" fmla="*/ 89056 w 88871"/>
                <a:gd name="connsiteY0" fmla="*/ 14257 h 91705"/>
                <a:gd name="connsiteX1" fmla="*/ 80148 w 88871"/>
                <a:gd name="connsiteY1" fmla="*/ 86 h 91705"/>
                <a:gd name="connsiteX2" fmla="*/ 70229 w 88871"/>
                <a:gd name="connsiteY2" fmla="*/ 9803 h 91705"/>
                <a:gd name="connsiteX3" fmla="*/ 73468 w 88871"/>
                <a:gd name="connsiteY3" fmla="*/ 15876 h 91705"/>
                <a:gd name="connsiteX4" fmla="*/ 80351 w 88871"/>
                <a:gd name="connsiteY4" fmla="*/ 32477 h 91705"/>
                <a:gd name="connsiteX5" fmla="*/ 44316 w 88871"/>
                <a:gd name="connsiteY5" fmla="*/ 87338 h 91705"/>
                <a:gd name="connsiteX6" fmla="*/ 29336 w 88871"/>
                <a:gd name="connsiteY6" fmla="*/ 69726 h 91705"/>
                <a:gd name="connsiteX7" fmla="*/ 41077 w 88871"/>
                <a:gd name="connsiteY7" fmla="*/ 26808 h 91705"/>
                <a:gd name="connsiteX8" fmla="*/ 43507 w 88871"/>
                <a:gd name="connsiteY8" fmla="*/ 16686 h 91705"/>
                <a:gd name="connsiteX9" fmla="*/ 26907 w 88871"/>
                <a:gd name="connsiteY9" fmla="*/ 86 h 91705"/>
                <a:gd name="connsiteX10" fmla="*/ 184 w 88871"/>
                <a:gd name="connsiteY10" fmla="*/ 31262 h 91705"/>
                <a:gd name="connsiteX11" fmla="*/ 2614 w 88871"/>
                <a:gd name="connsiteY11" fmla="*/ 33286 h 91705"/>
                <a:gd name="connsiteX12" fmla="*/ 5853 w 88871"/>
                <a:gd name="connsiteY12" fmla="*/ 29642 h 91705"/>
                <a:gd name="connsiteX13" fmla="*/ 26299 w 88871"/>
                <a:gd name="connsiteY13" fmla="*/ 4540 h 91705"/>
                <a:gd name="connsiteX14" fmla="*/ 31360 w 88871"/>
                <a:gd name="connsiteY14" fmla="*/ 11018 h 91705"/>
                <a:gd name="connsiteX15" fmla="*/ 27919 w 88871"/>
                <a:gd name="connsiteY15" fmla="*/ 25189 h 91705"/>
                <a:gd name="connsiteX16" fmla="*/ 16380 w 88871"/>
                <a:gd name="connsiteY16" fmla="*/ 66689 h 91705"/>
                <a:gd name="connsiteX17" fmla="*/ 43507 w 88871"/>
                <a:gd name="connsiteY17" fmla="*/ 91792 h 91705"/>
                <a:gd name="connsiteX18" fmla="*/ 89056 w 88871"/>
                <a:gd name="connsiteY18" fmla="*/ 14257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056" y="14257"/>
                  </a:moveTo>
                  <a:cubicBezTo>
                    <a:pt x="89056" y="3325"/>
                    <a:pt x="83792" y="86"/>
                    <a:pt x="80148" y="86"/>
                  </a:cubicBezTo>
                  <a:cubicBezTo>
                    <a:pt x="75087" y="86"/>
                    <a:pt x="70229" y="5350"/>
                    <a:pt x="70229" y="9803"/>
                  </a:cubicBezTo>
                  <a:cubicBezTo>
                    <a:pt x="70229" y="12435"/>
                    <a:pt x="71241" y="13650"/>
                    <a:pt x="73468" y="15876"/>
                  </a:cubicBezTo>
                  <a:cubicBezTo>
                    <a:pt x="77719" y="19925"/>
                    <a:pt x="80351" y="25189"/>
                    <a:pt x="80351" y="32477"/>
                  </a:cubicBezTo>
                  <a:cubicBezTo>
                    <a:pt x="80351" y="40979"/>
                    <a:pt x="68002" y="87338"/>
                    <a:pt x="44316" y="87338"/>
                  </a:cubicBezTo>
                  <a:cubicBezTo>
                    <a:pt x="33992" y="87338"/>
                    <a:pt x="29336" y="80253"/>
                    <a:pt x="29336" y="69726"/>
                  </a:cubicBezTo>
                  <a:cubicBezTo>
                    <a:pt x="29336" y="58389"/>
                    <a:pt x="34802" y="43611"/>
                    <a:pt x="41077" y="26808"/>
                  </a:cubicBezTo>
                  <a:cubicBezTo>
                    <a:pt x="42494" y="23367"/>
                    <a:pt x="43507" y="20533"/>
                    <a:pt x="43507" y="16686"/>
                  </a:cubicBezTo>
                  <a:cubicBezTo>
                    <a:pt x="43507" y="7576"/>
                    <a:pt x="37029" y="86"/>
                    <a:pt x="26907" y="86"/>
                  </a:cubicBezTo>
                  <a:cubicBezTo>
                    <a:pt x="7877" y="86"/>
                    <a:pt x="184" y="29440"/>
                    <a:pt x="184" y="31262"/>
                  </a:cubicBezTo>
                  <a:cubicBezTo>
                    <a:pt x="184" y="33286"/>
                    <a:pt x="2209" y="33286"/>
                    <a:pt x="2614" y="33286"/>
                  </a:cubicBezTo>
                  <a:cubicBezTo>
                    <a:pt x="4638" y="33286"/>
                    <a:pt x="4840" y="32881"/>
                    <a:pt x="5853" y="29642"/>
                  </a:cubicBezTo>
                  <a:cubicBezTo>
                    <a:pt x="11723" y="9196"/>
                    <a:pt x="20428" y="4540"/>
                    <a:pt x="26299" y="4540"/>
                  </a:cubicBezTo>
                  <a:cubicBezTo>
                    <a:pt x="27919" y="4540"/>
                    <a:pt x="31360" y="4540"/>
                    <a:pt x="31360" y="11018"/>
                  </a:cubicBezTo>
                  <a:cubicBezTo>
                    <a:pt x="31360" y="16079"/>
                    <a:pt x="29336" y="21545"/>
                    <a:pt x="27919" y="25189"/>
                  </a:cubicBezTo>
                  <a:cubicBezTo>
                    <a:pt x="19011" y="48672"/>
                    <a:pt x="16380" y="57984"/>
                    <a:pt x="16380" y="66689"/>
                  </a:cubicBezTo>
                  <a:cubicBezTo>
                    <a:pt x="16380" y="88553"/>
                    <a:pt x="34194" y="91792"/>
                    <a:pt x="43507" y="91792"/>
                  </a:cubicBezTo>
                  <a:cubicBezTo>
                    <a:pt x="77517" y="91792"/>
                    <a:pt x="89056" y="24784"/>
                    <a:pt x="89056" y="14257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形状 468">
              <a:extLst>
                <a:ext uri="{FF2B5EF4-FFF2-40B4-BE49-F238E27FC236}">
                  <a16:creationId xmlns:a16="http://schemas.microsoft.com/office/drawing/2014/main" id="{59471D4B-E2F4-77CA-2AFA-6318207B759C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4456004" y="6405330"/>
              <a:ext cx="62635" cy="94094"/>
            </a:xfrm>
            <a:custGeom>
              <a:avLst/>
              <a:gdLst>
                <a:gd name="connsiteX0" fmla="*/ 62825 w 62635"/>
                <a:gd name="connsiteY0" fmla="*/ 68386 h 94094"/>
                <a:gd name="connsiteX1" fmla="*/ 58007 w 62635"/>
                <a:gd name="connsiteY1" fmla="*/ 68386 h 94094"/>
                <a:gd name="connsiteX2" fmla="*/ 54322 w 62635"/>
                <a:gd name="connsiteY2" fmla="*/ 81281 h 94094"/>
                <a:gd name="connsiteX3" fmla="*/ 40293 w 62635"/>
                <a:gd name="connsiteY3" fmla="*/ 82132 h 94094"/>
                <a:gd name="connsiteX4" fmla="*/ 14219 w 62635"/>
                <a:gd name="connsiteY4" fmla="*/ 82132 h 94094"/>
                <a:gd name="connsiteX5" fmla="*/ 42560 w 62635"/>
                <a:gd name="connsiteY5" fmla="*/ 58325 h 94094"/>
                <a:gd name="connsiteX6" fmla="*/ 62825 w 62635"/>
                <a:gd name="connsiteY6" fmla="*/ 27716 h 94094"/>
                <a:gd name="connsiteX7" fmla="*/ 29665 w 62635"/>
                <a:gd name="connsiteY7" fmla="*/ 82 h 94094"/>
                <a:gd name="connsiteX8" fmla="*/ 190 w 62635"/>
                <a:gd name="connsiteY8" fmla="*/ 25448 h 94094"/>
                <a:gd name="connsiteX9" fmla="*/ 7700 w 62635"/>
                <a:gd name="connsiteY9" fmla="*/ 33384 h 94094"/>
                <a:gd name="connsiteX10" fmla="*/ 15211 w 62635"/>
                <a:gd name="connsiteY10" fmla="*/ 25873 h 94094"/>
                <a:gd name="connsiteX11" fmla="*/ 6850 w 62635"/>
                <a:gd name="connsiteY11" fmla="*/ 18363 h 94094"/>
                <a:gd name="connsiteX12" fmla="*/ 27539 w 62635"/>
                <a:gd name="connsiteY12" fmla="*/ 5184 h 94094"/>
                <a:gd name="connsiteX13" fmla="*/ 49079 w 62635"/>
                <a:gd name="connsiteY13" fmla="*/ 27716 h 94094"/>
                <a:gd name="connsiteX14" fmla="*/ 35758 w 62635"/>
                <a:gd name="connsiteY14" fmla="*/ 54924 h 94094"/>
                <a:gd name="connsiteX15" fmla="*/ 1607 w 62635"/>
                <a:gd name="connsiteY15" fmla="*/ 88650 h 94094"/>
                <a:gd name="connsiteX16" fmla="*/ 190 w 62635"/>
                <a:gd name="connsiteY16" fmla="*/ 94177 h 94094"/>
                <a:gd name="connsiteX17" fmla="*/ 58574 w 62635"/>
                <a:gd name="connsiteY17" fmla="*/ 94177 h 94094"/>
                <a:gd name="connsiteX18" fmla="*/ 62825 w 62635"/>
                <a:gd name="connsiteY18" fmla="*/ 6838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25" y="68386"/>
                  </a:moveTo>
                  <a:lnTo>
                    <a:pt x="58007" y="68386"/>
                  </a:lnTo>
                  <a:cubicBezTo>
                    <a:pt x="57582" y="71504"/>
                    <a:pt x="56164" y="79864"/>
                    <a:pt x="54322" y="81281"/>
                  </a:cubicBezTo>
                  <a:cubicBezTo>
                    <a:pt x="53189" y="82132"/>
                    <a:pt x="42277" y="82132"/>
                    <a:pt x="40293" y="82132"/>
                  </a:cubicBezTo>
                  <a:lnTo>
                    <a:pt x="14219" y="82132"/>
                  </a:lnTo>
                  <a:cubicBezTo>
                    <a:pt x="29098" y="68953"/>
                    <a:pt x="34058" y="64985"/>
                    <a:pt x="42560" y="58325"/>
                  </a:cubicBezTo>
                  <a:cubicBezTo>
                    <a:pt x="53047" y="49964"/>
                    <a:pt x="62825" y="41178"/>
                    <a:pt x="62825" y="27716"/>
                  </a:cubicBezTo>
                  <a:cubicBezTo>
                    <a:pt x="62825" y="10569"/>
                    <a:pt x="47804" y="82"/>
                    <a:pt x="29665" y="82"/>
                  </a:cubicBezTo>
                  <a:cubicBezTo>
                    <a:pt x="12093" y="82"/>
                    <a:pt x="190" y="12411"/>
                    <a:pt x="190" y="25448"/>
                  </a:cubicBezTo>
                  <a:cubicBezTo>
                    <a:pt x="190" y="32675"/>
                    <a:pt x="6283" y="33384"/>
                    <a:pt x="7700" y="33384"/>
                  </a:cubicBezTo>
                  <a:cubicBezTo>
                    <a:pt x="11101" y="33384"/>
                    <a:pt x="15211" y="30975"/>
                    <a:pt x="15211" y="25873"/>
                  </a:cubicBezTo>
                  <a:cubicBezTo>
                    <a:pt x="15211" y="23323"/>
                    <a:pt x="14219" y="18363"/>
                    <a:pt x="6850" y="18363"/>
                  </a:cubicBezTo>
                  <a:cubicBezTo>
                    <a:pt x="11243" y="8302"/>
                    <a:pt x="20879" y="5184"/>
                    <a:pt x="27539" y="5184"/>
                  </a:cubicBezTo>
                  <a:cubicBezTo>
                    <a:pt x="41710" y="5184"/>
                    <a:pt x="49079" y="16237"/>
                    <a:pt x="49079" y="27716"/>
                  </a:cubicBezTo>
                  <a:cubicBezTo>
                    <a:pt x="49079" y="40044"/>
                    <a:pt x="40293" y="49822"/>
                    <a:pt x="35758" y="54924"/>
                  </a:cubicBezTo>
                  <a:lnTo>
                    <a:pt x="1607" y="88650"/>
                  </a:lnTo>
                  <a:cubicBezTo>
                    <a:pt x="190" y="89926"/>
                    <a:pt x="190" y="90209"/>
                    <a:pt x="190" y="94177"/>
                  </a:cubicBezTo>
                  <a:lnTo>
                    <a:pt x="58574" y="94177"/>
                  </a:lnTo>
                  <a:lnTo>
                    <a:pt x="62825" y="6838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形状 469">
              <a:extLst>
                <a:ext uri="{FF2B5EF4-FFF2-40B4-BE49-F238E27FC236}">
                  <a16:creationId xmlns:a16="http://schemas.microsoft.com/office/drawing/2014/main" id="{70F111E5-B8EF-9331-D52E-5127639B9986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4608072" y="6340079"/>
              <a:ext cx="76927" cy="364191"/>
            </a:xfrm>
            <a:custGeom>
              <a:avLst/>
              <a:gdLst>
                <a:gd name="connsiteX0" fmla="*/ 68013 w 76927"/>
                <a:gd name="connsiteY0" fmla="*/ 362039 h 364191"/>
                <a:gd name="connsiteX1" fmla="*/ 70443 w 76927"/>
                <a:gd name="connsiteY1" fmla="*/ 364266 h 364191"/>
                <a:gd name="connsiteX2" fmla="*/ 74896 w 76927"/>
                <a:gd name="connsiteY2" fmla="*/ 364266 h 364191"/>
                <a:gd name="connsiteX3" fmla="*/ 77123 w 76927"/>
                <a:gd name="connsiteY3" fmla="*/ 362242 h 364191"/>
                <a:gd name="connsiteX4" fmla="*/ 76313 w 76927"/>
                <a:gd name="connsiteY4" fmla="*/ 360420 h 364191"/>
                <a:gd name="connsiteX5" fmla="*/ 45542 w 76927"/>
                <a:gd name="connsiteY5" fmla="*/ 319729 h 364191"/>
                <a:gd name="connsiteX6" fmla="*/ 15581 w 76927"/>
                <a:gd name="connsiteY6" fmla="*/ 182272 h 364191"/>
                <a:gd name="connsiteX7" fmla="*/ 76516 w 76927"/>
                <a:gd name="connsiteY7" fmla="*/ 3719 h 364191"/>
                <a:gd name="connsiteX8" fmla="*/ 77123 w 76927"/>
                <a:gd name="connsiteY8" fmla="*/ 2099 h 364191"/>
                <a:gd name="connsiteX9" fmla="*/ 73277 w 76927"/>
                <a:gd name="connsiteY9" fmla="*/ 75 h 364191"/>
                <a:gd name="connsiteX10" fmla="*/ 68418 w 76927"/>
                <a:gd name="connsiteY10" fmla="*/ 1695 h 364191"/>
                <a:gd name="connsiteX11" fmla="*/ 13557 w 76927"/>
                <a:gd name="connsiteY11" fmla="*/ 89149 h 364191"/>
                <a:gd name="connsiteX12" fmla="*/ 196 w 76927"/>
                <a:gd name="connsiteY12" fmla="*/ 182069 h 364191"/>
                <a:gd name="connsiteX13" fmla="*/ 40684 w 76927"/>
                <a:gd name="connsiteY13" fmla="*/ 331268 h 364191"/>
                <a:gd name="connsiteX14" fmla="*/ 53640 w 76927"/>
                <a:gd name="connsiteY14" fmla="*/ 347666 h 364191"/>
                <a:gd name="connsiteX15" fmla="*/ 60118 w 76927"/>
                <a:gd name="connsiteY15" fmla="*/ 354751 h 364191"/>
                <a:gd name="connsiteX16" fmla="*/ 68013 w 76927"/>
                <a:gd name="connsiteY16" fmla="*/ 362039 h 364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927" h="364191">
                  <a:moveTo>
                    <a:pt x="68013" y="362039"/>
                  </a:moveTo>
                  <a:cubicBezTo>
                    <a:pt x="68418" y="362242"/>
                    <a:pt x="70240" y="364266"/>
                    <a:pt x="70443" y="364266"/>
                  </a:cubicBezTo>
                  <a:lnTo>
                    <a:pt x="74896" y="364266"/>
                  </a:lnTo>
                  <a:cubicBezTo>
                    <a:pt x="75504" y="364266"/>
                    <a:pt x="77123" y="364064"/>
                    <a:pt x="77123" y="362242"/>
                  </a:cubicBezTo>
                  <a:cubicBezTo>
                    <a:pt x="77123" y="361432"/>
                    <a:pt x="76718" y="361027"/>
                    <a:pt x="76313" y="360420"/>
                  </a:cubicBezTo>
                  <a:cubicBezTo>
                    <a:pt x="69026" y="353132"/>
                    <a:pt x="58094" y="341998"/>
                    <a:pt x="45542" y="319729"/>
                  </a:cubicBezTo>
                  <a:cubicBezTo>
                    <a:pt x="23679" y="280860"/>
                    <a:pt x="15581" y="230858"/>
                    <a:pt x="15581" y="182272"/>
                  </a:cubicBezTo>
                  <a:cubicBezTo>
                    <a:pt x="15581" y="92388"/>
                    <a:pt x="41089" y="39551"/>
                    <a:pt x="76516" y="3719"/>
                  </a:cubicBezTo>
                  <a:cubicBezTo>
                    <a:pt x="77123" y="3112"/>
                    <a:pt x="77123" y="2504"/>
                    <a:pt x="77123" y="2099"/>
                  </a:cubicBezTo>
                  <a:cubicBezTo>
                    <a:pt x="77123" y="75"/>
                    <a:pt x="75706" y="75"/>
                    <a:pt x="73277" y="75"/>
                  </a:cubicBezTo>
                  <a:cubicBezTo>
                    <a:pt x="70645" y="75"/>
                    <a:pt x="70240" y="75"/>
                    <a:pt x="68418" y="1695"/>
                  </a:cubicBezTo>
                  <a:cubicBezTo>
                    <a:pt x="49186" y="18295"/>
                    <a:pt x="27525" y="46434"/>
                    <a:pt x="13557" y="89149"/>
                  </a:cubicBezTo>
                  <a:cubicBezTo>
                    <a:pt x="4852" y="115871"/>
                    <a:pt x="196" y="148464"/>
                    <a:pt x="196" y="182069"/>
                  </a:cubicBezTo>
                  <a:cubicBezTo>
                    <a:pt x="196" y="230048"/>
                    <a:pt x="8901" y="284302"/>
                    <a:pt x="40684" y="331268"/>
                  </a:cubicBezTo>
                  <a:cubicBezTo>
                    <a:pt x="46150" y="339163"/>
                    <a:pt x="53640" y="347464"/>
                    <a:pt x="53640" y="347666"/>
                  </a:cubicBezTo>
                  <a:cubicBezTo>
                    <a:pt x="55664" y="350095"/>
                    <a:pt x="58499" y="353334"/>
                    <a:pt x="60118" y="354751"/>
                  </a:cubicBezTo>
                  <a:lnTo>
                    <a:pt x="68013" y="362039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形状 470">
              <a:extLst>
                <a:ext uri="{FF2B5EF4-FFF2-40B4-BE49-F238E27FC236}">
                  <a16:creationId xmlns:a16="http://schemas.microsoft.com/office/drawing/2014/main" id="{67443FF1-9BB5-B078-21DC-0E408D8B11CB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4727315" y="6391542"/>
              <a:ext cx="77939" cy="100046"/>
            </a:xfrm>
            <a:custGeom>
              <a:avLst/>
              <a:gdLst>
                <a:gd name="connsiteX0" fmla="*/ 46967 w 77939"/>
                <a:gd name="connsiteY0" fmla="*/ 57899 h 100046"/>
                <a:gd name="connsiteX1" fmla="*/ 63688 w 77939"/>
                <a:gd name="connsiteY1" fmla="*/ 96444 h 100046"/>
                <a:gd name="connsiteX2" fmla="*/ 71199 w 77939"/>
                <a:gd name="connsiteY2" fmla="*/ 99845 h 100046"/>
                <a:gd name="connsiteX3" fmla="*/ 74033 w 77939"/>
                <a:gd name="connsiteY3" fmla="*/ 99845 h 100046"/>
                <a:gd name="connsiteX4" fmla="*/ 78143 w 77939"/>
                <a:gd name="connsiteY4" fmla="*/ 98144 h 100046"/>
                <a:gd name="connsiteX5" fmla="*/ 77434 w 77939"/>
                <a:gd name="connsiteY5" fmla="*/ 96727 h 100046"/>
                <a:gd name="connsiteX6" fmla="*/ 73750 w 77939"/>
                <a:gd name="connsiteY6" fmla="*/ 90634 h 100046"/>
                <a:gd name="connsiteX7" fmla="*/ 39173 w 77939"/>
                <a:gd name="connsiteY7" fmla="*/ 9010 h 100046"/>
                <a:gd name="connsiteX8" fmla="*/ 20325 w 77939"/>
                <a:gd name="connsiteY8" fmla="*/ 82 h 100046"/>
                <a:gd name="connsiteX9" fmla="*/ 16641 w 77939"/>
                <a:gd name="connsiteY9" fmla="*/ 2066 h 100046"/>
                <a:gd name="connsiteX10" fmla="*/ 18767 w 77939"/>
                <a:gd name="connsiteY10" fmla="*/ 4050 h 100046"/>
                <a:gd name="connsiteX11" fmla="*/ 27978 w 77939"/>
                <a:gd name="connsiteY11" fmla="*/ 12977 h 100046"/>
                <a:gd name="connsiteX12" fmla="*/ 44841 w 77939"/>
                <a:gd name="connsiteY12" fmla="*/ 52656 h 100046"/>
                <a:gd name="connsiteX13" fmla="*/ 3037 w 77939"/>
                <a:gd name="connsiteY13" fmla="*/ 90350 h 100046"/>
                <a:gd name="connsiteX14" fmla="*/ 203 w 77939"/>
                <a:gd name="connsiteY14" fmla="*/ 95310 h 100046"/>
                <a:gd name="connsiteX15" fmla="*/ 5021 w 77939"/>
                <a:gd name="connsiteY15" fmla="*/ 100128 h 100046"/>
                <a:gd name="connsiteX16" fmla="*/ 9839 w 77939"/>
                <a:gd name="connsiteY16" fmla="*/ 97861 h 100046"/>
                <a:gd name="connsiteX17" fmla="*/ 46967 w 77939"/>
                <a:gd name="connsiteY17" fmla="*/ 57899 h 10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100046">
                  <a:moveTo>
                    <a:pt x="46967" y="57899"/>
                  </a:moveTo>
                  <a:cubicBezTo>
                    <a:pt x="54052" y="74054"/>
                    <a:pt x="62129" y="94602"/>
                    <a:pt x="63688" y="96444"/>
                  </a:cubicBezTo>
                  <a:cubicBezTo>
                    <a:pt x="66381" y="99845"/>
                    <a:pt x="68931" y="99845"/>
                    <a:pt x="71199" y="99845"/>
                  </a:cubicBezTo>
                  <a:lnTo>
                    <a:pt x="74033" y="99845"/>
                  </a:lnTo>
                  <a:cubicBezTo>
                    <a:pt x="76725" y="99845"/>
                    <a:pt x="78143" y="99845"/>
                    <a:pt x="78143" y="98144"/>
                  </a:cubicBezTo>
                  <a:cubicBezTo>
                    <a:pt x="78143" y="97436"/>
                    <a:pt x="77717" y="97011"/>
                    <a:pt x="77434" y="96727"/>
                  </a:cubicBezTo>
                  <a:cubicBezTo>
                    <a:pt x="75734" y="95168"/>
                    <a:pt x="74316" y="91909"/>
                    <a:pt x="73750" y="90634"/>
                  </a:cubicBezTo>
                  <a:lnTo>
                    <a:pt x="39173" y="9010"/>
                  </a:lnTo>
                  <a:cubicBezTo>
                    <a:pt x="38181" y="6459"/>
                    <a:pt x="35347" y="82"/>
                    <a:pt x="20325" y="82"/>
                  </a:cubicBezTo>
                  <a:cubicBezTo>
                    <a:pt x="18625" y="82"/>
                    <a:pt x="16641" y="82"/>
                    <a:pt x="16641" y="2066"/>
                  </a:cubicBezTo>
                  <a:cubicBezTo>
                    <a:pt x="16641" y="3766"/>
                    <a:pt x="18058" y="3908"/>
                    <a:pt x="18767" y="4050"/>
                  </a:cubicBezTo>
                  <a:cubicBezTo>
                    <a:pt x="21743" y="4475"/>
                    <a:pt x="24435" y="4900"/>
                    <a:pt x="27978" y="12977"/>
                  </a:cubicBezTo>
                  <a:lnTo>
                    <a:pt x="44841" y="52656"/>
                  </a:lnTo>
                  <a:lnTo>
                    <a:pt x="3037" y="90350"/>
                  </a:lnTo>
                  <a:cubicBezTo>
                    <a:pt x="1337" y="91767"/>
                    <a:pt x="203" y="92901"/>
                    <a:pt x="203" y="95310"/>
                  </a:cubicBezTo>
                  <a:cubicBezTo>
                    <a:pt x="203" y="98711"/>
                    <a:pt x="3037" y="100128"/>
                    <a:pt x="5021" y="100128"/>
                  </a:cubicBezTo>
                  <a:cubicBezTo>
                    <a:pt x="7713" y="100128"/>
                    <a:pt x="9414" y="98286"/>
                    <a:pt x="9839" y="97861"/>
                  </a:cubicBezTo>
                  <a:lnTo>
                    <a:pt x="46967" y="57899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形状 471">
              <a:extLst>
                <a:ext uri="{FF2B5EF4-FFF2-40B4-BE49-F238E27FC236}">
                  <a16:creationId xmlns:a16="http://schemas.microsoft.com/office/drawing/2014/main" id="{70B6CB53-65D2-DC4C-41C1-9196A6F1393D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4827322" y="6442719"/>
              <a:ext cx="41601" cy="67412"/>
            </a:xfrm>
            <a:custGeom>
              <a:avLst/>
              <a:gdLst>
                <a:gd name="connsiteX0" fmla="*/ 26019 w 41601"/>
                <a:gd name="connsiteY0" fmla="*/ 3120 h 67412"/>
                <a:gd name="connsiteX1" fmla="*/ 22375 w 41601"/>
                <a:gd name="connsiteY1" fmla="*/ 83 h 67412"/>
                <a:gd name="connsiteX2" fmla="*/ 1928 w 41601"/>
                <a:gd name="connsiteY2" fmla="*/ 6561 h 67412"/>
                <a:gd name="connsiteX3" fmla="*/ 208 w 41601"/>
                <a:gd name="connsiteY3" fmla="*/ 6561 h 67412"/>
                <a:gd name="connsiteX4" fmla="*/ 208 w 41601"/>
                <a:gd name="connsiteY4" fmla="*/ 11015 h 67412"/>
                <a:gd name="connsiteX5" fmla="*/ 1928 w 41601"/>
                <a:gd name="connsiteY5" fmla="*/ 11015 h 67412"/>
                <a:gd name="connsiteX6" fmla="*/ 16706 w 41601"/>
                <a:gd name="connsiteY6" fmla="*/ 8181 h 67412"/>
                <a:gd name="connsiteX7" fmla="*/ 16706 w 41601"/>
                <a:gd name="connsiteY7" fmla="*/ 58791 h 67412"/>
                <a:gd name="connsiteX8" fmla="*/ 5977 w 41601"/>
                <a:gd name="connsiteY8" fmla="*/ 63042 h 67412"/>
                <a:gd name="connsiteX9" fmla="*/ 916 w 41601"/>
                <a:gd name="connsiteY9" fmla="*/ 63042 h 67412"/>
                <a:gd name="connsiteX10" fmla="*/ 916 w 41601"/>
                <a:gd name="connsiteY10" fmla="*/ 67496 h 67412"/>
                <a:gd name="connsiteX11" fmla="*/ 21363 w 41601"/>
                <a:gd name="connsiteY11" fmla="*/ 67091 h 67412"/>
                <a:gd name="connsiteX12" fmla="*/ 41809 w 41601"/>
                <a:gd name="connsiteY12" fmla="*/ 67496 h 67412"/>
                <a:gd name="connsiteX13" fmla="*/ 41809 w 41601"/>
                <a:gd name="connsiteY13" fmla="*/ 63042 h 67412"/>
                <a:gd name="connsiteX14" fmla="*/ 36748 w 41601"/>
                <a:gd name="connsiteY14" fmla="*/ 63042 h 67412"/>
                <a:gd name="connsiteX15" fmla="*/ 26019 w 41601"/>
                <a:gd name="connsiteY15" fmla="*/ 58791 h 67412"/>
                <a:gd name="connsiteX16" fmla="*/ 26019 w 41601"/>
                <a:gd name="connsiteY16" fmla="*/ 3120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601" h="67412">
                  <a:moveTo>
                    <a:pt x="26019" y="3120"/>
                  </a:moveTo>
                  <a:cubicBezTo>
                    <a:pt x="26019" y="83"/>
                    <a:pt x="25715" y="83"/>
                    <a:pt x="22375" y="83"/>
                  </a:cubicBezTo>
                  <a:cubicBezTo>
                    <a:pt x="15188" y="6561"/>
                    <a:pt x="3953" y="6561"/>
                    <a:pt x="1928" y="6561"/>
                  </a:cubicBezTo>
                  <a:lnTo>
                    <a:pt x="208" y="6561"/>
                  </a:lnTo>
                  <a:lnTo>
                    <a:pt x="208" y="11015"/>
                  </a:lnTo>
                  <a:lnTo>
                    <a:pt x="1928" y="11015"/>
                  </a:lnTo>
                  <a:cubicBezTo>
                    <a:pt x="4256" y="11015"/>
                    <a:pt x="10836" y="10711"/>
                    <a:pt x="16706" y="8181"/>
                  </a:cubicBezTo>
                  <a:lnTo>
                    <a:pt x="16706" y="58791"/>
                  </a:lnTo>
                  <a:cubicBezTo>
                    <a:pt x="16706" y="61929"/>
                    <a:pt x="16706" y="63042"/>
                    <a:pt x="5977" y="63042"/>
                  </a:cubicBezTo>
                  <a:lnTo>
                    <a:pt x="916" y="63042"/>
                  </a:lnTo>
                  <a:lnTo>
                    <a:pt x="916" y="67496"/>
                  </a:lnTo>
                  <a:cubicBezTo>
                    <a:pt x="6483" y="67091"/>
                    <a:pt x="15492" y="67091"/>
                    <a:pt x="21363" y="67091"/>
                  </a:cubicBezTo>
                  <a:cubicBezTo>
                    <a:pt x="27233" y="67091"/>
                    <a:pt x="36242" y="67091"/>
                    <a:pt x="41809" y="67496"/>
                  </a:cubicBezTo>
                  <a:lnTo>
                    <a:pt x="41809" y="63042"/>
                  </a:lnTo>
                  <a:lnTo>
                    <a:pt x="36748" y="63042"/>
                  </a:lnTo>
                  <a:cubicBezTo>
                    <a:pt x="26019" y="63042"/>
                    <a:pt x="26019" y="61929"/>
                    <a:pt x="26019" y="58791"/>
                  </a:cubicBezTo>
                  <a:lnTo>
                    <a:pt x="26019" y="312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形状 472">
              <a:extLst>
                <a:ext uri="{FF2B5EF4-FFF2-40B4-BE49-F238E27FC236}">
                  <a16:creationId xmlns:a16="http://schemas.microsoft.com/office/drawing/2014/main" id="{62833344-66EF-26AC-839B-47AA885CE56A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4716828" y="6518229"/>
              <a:ext cx="175028" cy="8097"/>
            </a:xfrm>
            <a:custGeom>
              <a:avLst/>
              <a:gdLst>
                <a:gd name="connsiteX0" fmla="*/ 0 w 175028"/>
                <a:gd name="connsiteY0" fmla="*/ 0 h 8097"/>
                <a:gd name="connsiteX1" fmla="*/ 175028 w 175028"/>
                <a:gd name="connsiteY1" fmla="*/ 0 h 8097"/>
                <a:gd name="connsiteX2" fmla="*/ 175028 w 175028"/>
                <a:gd name="connsiteY2" fmla="*/ 8097 h 8097"/>
                <a:gd name="connsiteX3" fmla="*/ 0 w 175028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28" h="8097">
                  <a:moveTo>
                    <a:pt x="0" y="0"/>
                  </a:moveTo>
                  <a:lnTo>
                    <a:pt x="175028" y="0"/>
                  </a:lnTo>
                  <a:lnTo>
                    <a:pt x="175028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形状 473">
              <a:extLst>
                <a:ext uri="{FF2B5EF4-FFF2-40B4-BE49-F238E27FC236}">
                  <a16:creationId xmlns:a16="http://schemas.microsoft.com/office/drawing/2014/main" id="{0306DA21-7EB2-BA4B-CE9E-330580FF2102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4772922" y="6548603"/>
              <a:ext cx="62635" cy="94094"/>
            </a:xfrm>
            <a:custGeom>
              <a:avLst/>
              <a:gdLst>
                <a:gd name="connsiteX0" fmla="*/ 62840 w 62635"/>
                <a:gd name="connsiteY0" fmla="*/ 68393 h 94094"/>
                <a:gd name="connsiteX1" fmla="*/ 58022 w 62635"/>
                <a:gd name="connsiteY1" fmla="*/ 68393 h 94094"/>
                <a:gd name="connsiteX2" fmla="*/ 54338 w 62635"/>
                <a:gd name="connsiteY2" fmla="*/ 81288 h 94094"/>
                <a:gd name="connsiteX3" fmla="*/ 40309 w 62635"/>
                <a:gd name="connsiteY3" fmla="*/ 82139 h 94094"/>
                <a:gd name="connsiteX4" fmla="*/ 14234 w 62635"/>
                <a:gd name="connsiteY4" fmla="*/ 82139 h 94094"/>
                <a:gd name="connsiteX5" fmla="*/ 42576 w 62635"/>
                <a:gd name="connsiteY5" fmla="*/ 58332 h 94094"/>
                <a:gd name="connsiteX6" fmla="*/ 62840 w 62635"/>
                <a:gd name="connsiteY6" fmla="*/ 27723 h 94094"/>
                <a:gd name="connsiteX7" fmla="*/ 29681 w 62635"/>
                <a:gd name="connsiteY7" fmla="*/ 89 h 94094"/>
                <a:gd name="connsiteX8" fmla="*/ 205 w 62635"/>
                <a:gd name="connsiteY8" fmla="*/ 25455 h 94094"/>
                <a:gd name="connsiteX9" fmla="*/ 7716 w 62635"/>
                <a:gd name="connsiteY9" fmla="*/ 33391 h 94094"/>
                <a:gd name="connsiteX10" fmla="*/ 15226 w 62635"/>
                <a:gd name="connsiteY10" fmla="*/ 25880 h 94094"/>
                <a:gd name="connsiteX11" fmla="*/ 6865 w 62635"/>
                <a:gd name="connsiteY11" fmla="*/ 18370 h 94094"/>
                <a:gd name="connsiteX12" fmla="*/ 27555 w 62635"/>
                <a:gd name="connsiteY12" fmla="*/ 5191 h 94094"/>
                <a:gd name="connsiteX13" fmla="*/ 49095 w 62635"/>
                <a:gd name="connsiteY13" fmla="*/ 27723 h 94094"/>
                <a:gd name="connsiteX14" fmla="*/ 35774 w 62635"/>
                <a:gd name="connsiteY14" fmla="*/ 54931 h 94094"/>
                <a:gd name="connsiteX15" fmla="*/ 1622 w 62635"/>
                <a:gd name="connsiteY15" fmla="*/ 88657 h 94094"/>
                <a:gd name="connsiteX16" fmla="*/ 205 w 62635"/>
                <a:gd name="connsiteY16" fmla="*/ 94184 h 94094"/>
                <a:gd name="connsiteX17" fmla="*/ 58589 w 62635"/>
                <a:gd name="connsiteY17" fmla="*/ 94184 h 94094"/>
                <a:gd name="connsiteX18" fmla="*/ 62840 w 62635"/>
                <a:gd name="connsiteY18" fmla="*/ 6839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40" y="68393"/>
                  </a:moveTo>
                  <a:lnTo>
                    <a:pt x="58022" y="68393"/>
                  </a:lnTo>
                  <a:cubicBezTo>
                    <a:pt x="57597" y="71511"/>
                    <a:pt x="56180" y="79871"/>
                    <a:pt x="54338" y="81288"/>
                  </a:cubicBezTo>
                  <a:cubicBezTo>
                    <a:pt x="53204" y="82139"/>
                    <a:pt x="42293" y="82139"/>
                    <a:pt x="40309" y="82139"/>
                  </a:cubicBezTo>
                  <a:lnTo>
                    <a:pt x="14234" y="82139"/>
                  </a:lnTo>
                  <a:cubicBezTo>
                    <a:pt x="29114" y="68960"/>
                    <a:pt x="34074" y="64992"/>
                    <a:pt x="42576" y="58332"/>
                  </a:cubicBezTo>
                  <a:cubicBezTo>
                    <a:pt x="53062" y="49971"/>
                    <a:pt x="62840" y="41185"/>
                    <a:pt x="62840" y="27723"/>
                  </a:cubicBezTo>
                  <a:cubicBezTo>
                    <a:pt x="62840" y="10576"/>
                    <a:pt x="47819" y="89"/>
                    <a:pt x="29681" y="89"/>
                  </a:cubicBezTo>
                  <a:cubicBezTo>
                    <a:pt x="12109" y="89"/>
                    <a:pt x="205" y="12418"/>
                    <a:pt x="205" y="25455"/>
                  </a:cubicBezTo>
                  <a:cubicBezTo>
                    <a:pt x="205" y="32682"/>
                    <a:pt x="6299" y="33391"/>
                    <a:pt x="7716" y="33391"/>
                  </a:cubicBezTo>
                  <a:cubicBezTo>
                    <a:pt x="11117" y="33391"/>
                    <a:pt x="15226" y="30982"/>
                    <a:pt x="15226" y="25880"/>
                  </a:cubicBezTo>
                  <a:cubicBezTo>
                    <a:pt x="15226" y="23330"/>
                    <a:pt x="14234" y="18370"/>
                    <a:pt x="6865" y="18370"/>
                  </a:cubicBezTo>
                  <a:cubicBezTo>
                    <a:pt x="11258" y="8309"/>
                    <a:pt x="20895" y="5191"/>
                    <a:pt x="27555" y="5191"/>
                  </a:cubicBezTo>
                  <a:cubicBezTo>
                    <a:pt x="41726" y="5191"/>
                    <a:pt x="49095" y="16244"/>
                    <a:pt x="49095" y="27723"/>
                  </a:cubicBezTo>
                  <a:cubicBezTo>
                    <a:pt x="49095" y="40051"/>
                    <a:pt x="40309" y="49829"/>
                    <a:pt x="35774" y="54931"/>
                  </a:cubicBezTo>
                  <a:lnTo>
                    <a:pt x="1622" y="88657"/>
                  </a:lnTo>
                  <a:cubicBezTo>
                    <a:pt x="205" y="89933"/>
                    <a:pt x="205" y="90216"/>
                    <a:pt x="205" y="94184"/>
                  </a:cubicBezTo>
                  <a:lnTo>
                    <a:pt x="58589" y="94184"/>
                  </a:lnTo>
                  <a:lnTo>
                    <a:pt x="62840" y="6839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形状 474">
              <a:extLst>
                <a:ext uri="{FF2B5EF4-FFF2-40B4-BE49-F238E27FC236}">
                  <a16:creationId xmlns:a16="http://schemas.microsoft.com/office/drawing/2014/main" id="{062A0AE0-D0F4-C8A5-46BE-A8E715E3DCF0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4972472" y="6454865"/>
              <a:ext cx="134623" cy="134825"/>
            </a:xfrm>
            <a:custGeom>
              <a:avLst/>
              <a:gdLst>
                <a:gd name="connsiteX0" fmla="*/ 71676 w 134623"/>
                <a:gd name="connsiteY0" fmla="*/ 71548 h 134825"/>
                <a:gd name="connsiteX1" fmla="*/ 128157 w 134623"/>
                <a:gd name="connsiteY1" fmla="*/ 71548 h 134825"/>
                <a:gd name="connsiteX2" fmla="*/ 134838 w 134623"/>
                <a:gd name="connsiteY2" fmla="*/ 67499 h 134825"/>
                <a:gd name="connsiteX3" fmla="*/ 128157 w 134623"/>
                <a:gd name="connsiteY3" fmla="*/ 63450 h 134825"/>
                <a:gd name="connsiteX4" fmla="*/ 71676 w 134623"/>
                <a:gd name="connsiteY4" fmla="*/ 63450 h 134825"/>
                <a:gd name="connsiteX5" fmla="*/ 71676 w 134623"/>
                <a:gd name="connsiteY5" fmla="*/ 6767 h 134825"/>
                <a:gd name="connsiteX6" fmla="*/ 67628 w 134623"/>
                <a:gd name="connsiteY6" fmla="*/ 86 h 134825"/>
                <a:gd name="connsiteX7" fmla="*/ 63579 w 134623"/>
                <a:gd name="connsiteY7" fmla="*/ 6767 h 134825"/>
                <a:gd name="connsiteX8" fmla="*/ 63579 w 134623"/>
                <a:gd name="connsiteY8" fmla="*/ 63450 h 134825"/>
                <a:gd name="connsiteX9" fmla="*/ 6895 w 134623"/>
                <a:gd name="connsiteY9" fmla="*/ 63450 h 134825"/>
                <a:gd name="connsiteX10" fmla="*/ 215 w 134623"/>
                <a:gd name="connsiteY10" fmla="*/ 67499 h 134825"/>
                <a:gd name="connsiteX11" fmla="*/ 6895 w 134623"/>
                <a:gd name="connsiteY11" fmla="*/ 71548 h 134825"/>
                <a:gd name="connsiteX12" fmla="*/ 63579 w 134623"/>
                <a:gd name="connsiteY12" fmla="*/ 71548 h 134825"/>
                <a:gd name="connsiteX13" fmla="*/ 63579 w 134623"/>
                <a:gd name="connsiteY13" fmla="*/ 128231 h 134825"/>
                <a:gd name="connsiteX14" fmla="*/ 67628 w 134623"/>
                <a:gd name="connsiteY14" fmla="*/ 134912 h 134825"/>
                <a:gd name="connsiteX15" fmla="*/ 71676 w 134623"/>
                <a:gd name="connsiteY15" fmla="*/ 128231 h 134825"/>
                <a:gd name="connsiteX16" fmla="*/ 71676 w 134623"/>
                <a:gd name="connsiteY16" fmla="*/ 7154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676" y="71548"/>
                  </a:moveTo>
                  <a:lnTo>
                    <a:pt x="128157" y="71548"/>
                  </a:lnTo>
                  <a:cubicBezTo>
                    <a:pt x="130992" y="71548"/>
                    <a:pt x="134838" y="71548"/>
                    <a:pt x="134838" y="67499"/>
                  </a:cubicBezTo>
                  <a:cubicBezTo>
                    <a:pt x="134838" y="63450"/>
                    <a:pt x="130992" y="63450"/>
                    <a:pt x="128157" y="63450"/>
                  </a:cubicBezTo>
                  <a:lnTo>
                    <a:pt x="71676" y="63450"/>
                  </a:lnTo>
                  <a:lnTo>
                    <a:pt x="71676" y="6767"/>
                  </a:lnTo>
                  <a:cubicBezTo>
                    <a:pt x="71676" y="3932"/>
                    <a:pt x="71676" y="86"/>
                    <a:pt x="67628" y="86"/>
                  </a:cubicBezTo>
                  <a:cubicBezTo>
                    <a:pt x="63579" y="86"/>
                    <a:pt x="63579" y="3932"/>
                    <a:pt x="63579" y="6767"/>
                  </a:cubicBezTo>
                  <a:lnTo>
                    <a:pt x="63579" y="63450"/>
                  </a:lnTo>
                  <a:lnTo>
                    <a:pt x="6895" y="63450"/>
                  </a:lnTo>
                  <a:cubicBezTo>
                    <a:pt x="4061" y="63450"/>
                    <a:pt x="215" y="63450"/>
                    <a:pt x="215" y="67499"/>
                  </a:cubicBezTo>
                  <a:cubicBezTo>
                    <a:pt x="215" y="71548"/>
                    <a:pt x="4061" y="71548"/>
                    <a:pt x="6895" y="71548"/>
                  </a:cubicBezTo>
                  <a:lnTo>
                    <a:pt x="63579" y="71548"/>
                  </a:lnTo>
                  <a:lnTo>
                    <a:pt x="63579" y="128231"/>
                  </a:lnTo>
                  <a:cubicBezTo>
                    <a:pt x="63579" y="131065"/>
                    <a:pt x="63579" y="134912"/>
                    <a:pt x="67628" y="134912"/>
                  </a:cubicBezTo>
                  <a:cubicBezTo>
                    <a:pt x="71676" y="134912"/>
                    <a:pt x="71676" y="131065"/>
                    <a:pt x="71676" y="128231"/>
                  </a:cubicBezTo>
                  <a:lnTo>
                    <a:pt x="71676" y="7154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形状 475">
              <a:extLst>
                <a:ext uri="{FF2B5EF4-FFF2-40B4-BE49-F238E27FC236}">
                  <a16:creationId xmlns:a16="http://schemas.microsoft.com/office/drawing/2014/main" id="{9C15ECEE-3278-D55C-2F69-E9DA8899F048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5203315" y="6399086"/>
              <a:ext cx="51581" cy="94094"/>
            </a:xfrm>
            <a:custGeom>
              <a:avLst/>
              <a:gdLst>
                <a:gd name="connsiteX0" fmla="*/ 32252 w 51581"/>
                <a:gd name="connsiteY0" fmla="*/ 4050 h 94094"/>
                <a:gd name="connsiteX1" fmla="*/ 28001 w 51581"/>
                <a:gd name="connsiteY1" fmla="*/ 82 h 94094"/>
                <a:gd name="connsiteX2" fmla="*/ 226 w 51581"/>
                <a:gd name="connsiteY2" fmla="*/ 9151 h 94094"/>
                <a:gd name="connsiteX3" fmla="*/ 226 w 51581"/>
                <a:gd name="connsiteY3" fmla="*/ 14253 h 94094"/>
                <a:gd name="connsiteX4" fmla="*/ 20774 w 51581"/>
                <a:gd name="connsiteY4" fmla="*/ 10285 h 94094"/>
                <a:gd name="connsiteX5" fmla="*/ 20774 w 51581"/>
                <a:gd name="connsiteY5" fmla="*/ 82556 h 94094"/>
                <a:gd name="connsiteX6" fmla="*/ 6603 w 51581"/>
                <a:gd name="connsiteY6" fmla="*/ 89075 h 94094"/>
                <a:gd name="connsiteX7" fmla="*/ 1218 w 51581"/>
                <a:gd name="connsiteY7" fmla="*/ 89075 h 94094"/>
                <a:gd name="connsiteX8" fmla="*/ 1218 w 51581"/>
                <a:gd name="connsiteY8" fmla="*/ 94177 h 94094"/>
                <a:gd name="connsiteX9" fmla="*/ 26442 w 51581"/>
                <a:gd name="connsiteY9" fmla="*/ 93610 h 94094"/>
                <a:gd name="connsiteX10" fmla="*/ 51808 w 51581"/>
                <a:gd name="connsiteY10" fmla="*/ 94177 h 94094"/>
                <a:gd name="connsiteX11" fmla="*/ 51808 w 51581"/>
                <a:gd name="connsiteY11" fmla="*/ 89075 h 94094"/>
                <a:gd name="connsiteX12" fmla="*/ 46423 w 51581"/>
                <a:gd name="connsiteY12" fmla="*/ 89075 h 94094"/>
                <a:gd name="connsiteX13" fmla="*/ 32252 w 51581"/>
                <a:gd name="connsiteY13" fmla="*/ 82556 h 94094"/>
                <a:gd name="connsiteX14" fmla="*/ 32252 w 51581"/>
                <a:gd name="connsiteY14" fmla="*/ 4050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252" y="4050"/>
                  </a:moveTo>
                  <a:cubicBezTo>
                    <a:pt x="32252" y="224"/>
                    <a:pt x="31969" y="82"/>
                    <a:pt x="28001" y="82"/>
                  </a:cubicBezTo>
                  <a:cubicBezTo>
                    <a:pt x="18932" y="9010"/>
                    <a:pt x="6036" y="9151"/>
                    <a:pt x="226" y="9151"/>
                  </a:cubicBezTo>
                  <a:lnTo>
                    <a:pt x="226" y="14253"/>
                  </a:lnTo>
                  <a:cubicBezTo>
                    <a:pt x="3627" y="14253"/>
                    <a:pt x="12980" y="14253"/>
                    <a:pt x="20774" y="10285"/>
                  </a:cubicBezTo>
                  <a:lnTo>
                    <a:pt x="20774" y="82556"/>
                  </a:lnTo>
                  <a:cubicBezTo>
                    <a:pt x="20774" y="87233"/>
                    <a:pt x="20774" y="89075"/>
                    <a:pt x="6603" y="89075"/>
                  </a:cubicBezTo>
                  <a:lnTo>
                    <a:pt x="1218" y="89075"/>
                  </a:lnTo>
                  <a:lnTo>
                    <a:pt x="1218" y="94177"/>
                  </a:lnTo>
                  <a:cubicBezTo>
                    <a:pt x="3769" y="94035"/>
                    <a:pt x="21199" y="93610"/>
                    <a:pt x="26442" y="93610"/>
                  </a:cubicBezTo>
                  <a:cubicBezTo>
                    <a:pt x="30835" y="93610"/>
                    <a:pt x="48690" y="94035"/>
                    <a:pt x="51808" y="94177"/>
                  </a:cubicBezTo>
                  <a:lnTo>
                    <a:pt x="51808" y="89075"/>
                  </a:lnTo>
                  <a:lnTo>
                    <a:pt x="46423" y="89075"/>
                  </a:lnTo>
                  <a:cubicBezTo>
                    <a:pt x="32252" y="89075"/>
                    <a:pt x="32252" y="87233"/>
                    <a:pt x="32252" y="82556"/>
                  </a:cubicBezTo>
                  <a:lnTo>
                    <a:pt x="32252" y="405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形状 476">
              <a:extLst>
                <a:ext uri="{FF2B5EF4-FFF2-40B4-BE49-F238E27FC236}">
                  <a16:creationId xmlns:a16="http://schemas.microsoft.com/office/drawing/2014/main" id="{D2DFB7AA-D9FF-808F-379C-0DC36B553176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5187868" y="6518229"/>
              <a:ext cx="80695" cy="8097"/>
            </a:xfrm>
            <a:custGeom>
              <a:avLst/>
              <a:gdLst>
                <a:gd name="connsiteX0" fmla="*/ 0 w 80695"/>
                <a:gd name="connsiteY0" fmla="*/ 0 h 8097"/>
                <a:gd name="connsiteX1" fmla="*/ 80695 w 80695"/>
                <a:gd name="connsiteY1" fmla="*/ 0 h 8097"/>
                <a:gd name="connsiteX2" fmla="*/ 80695 w 80695"/>
                <a:gd name="connsiteY2" fmla="*/ 8097 h 8097"/>
                <a:gd name="connsiteX3" fmla="*/ 0 w 80695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95" h="8097">
                  <a:moveTo>
                    <a:pt x="0" y="0"/>
                  </a:moveTo>
                  <a:lnTo>
                    <a:pt x="80695" y="0"/>
                  </a:lnTo>
                  <a:lnTo>
                    <a:pt x="80695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形状 477">
              <a:extLst>
                <a:ext uri="{FF2B5EF4-FFF2-40B4-BE49-F238E27FC236}">
                  <a16:creationId xmlns:a16="http://schemas.microsoft.com/office/drawing/2014/main" id="{47A1F7F4-869F-F76F-6411-4C74657C7E17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5193395" y="6547186"/>
              <a:ext cx="69437" cy="95511"/>
            </a:xfrm>
            <a:custGeom>
              <a:avLst/>
              <a:gdLst>
                <a:gd name="connsiteX0" fmla="*/ 69663 w 69437"/>
                <a:gd name="connsiteY0" fmla="*/ 72361 h 95511"/>
                <a:gd name="connsiteX1" fmla="*/ 69663 w 69437"/>
                <a:gd name="connsiteY1" fmla="*/ 67259 h 95511"/>
                <a:gd name="connsiteX2" fmla="*/ 53934 w 69437"/>
                <a:gd name="connsiteY2" fmla="*/ 67259 h 95511"/>
                <a:gd name="connsiteX3" fmla="*/ 53934 w 69437"/>
                <a:gd name="connsiteY3" fmla="*/ 4057 h 95511"/>
                <a:gd name="connsiteX4" fmla="*/ 50816 w 69437"/>
                <a:gd name="connsiteY4" fmla="*/ 89 h 95511"/>
                <a:gd name="connsiteX5" fmla="*/ 47132 w 69437"/>
                <a:gd name="connsiteY5" fmla="*/ 2073 h 95511"/>
                <a:gd name="connsiteX6" fmla="*/ 226 w 69437"/>
                <a:gd name="connsiteY6" fmla="*/ 67259 h 95511"/>
                <a:gd name="connsiteX7" fmla="*/ 226 w 69437"/>
                <a:gd name="connsiteY7" fmla="*/ 72361 h 95511"/>
                <a:gd name="connsiteX8" fmla="*/ 41888 w 69437"/>
                <a:gd name="connsiteY8" fmla="*/ 72361 h 95511"/>
                <a:gd name="connsiteX9" fmla="*/ 41888 w 69437"/>
                <a:gd name="connsiteY9" fmla="*/ 83981 h 95511"/>
                <a:gd name="connsiteX10" fmla="*/ 30410 w 69437"/>
                <a:gd name="connsiteY10" fmla="*/ 90500 h 95511"/>
                <a:gd name="connsiteX11" fmla="*/ 26584 w 69437"/>
                <a:gd name="connsiteY11" fmla="*/ 90500 h 95511"/>
                <a:gd name="connsiteX12" fmla="*/ 26584 w 69437"/>
                <a:gd name="connsiteY12" fmla="*/ 95601 h 95511"/>
                <a:gd name="connsiteX13" fmla="*/ 47840 w 69437"/>
                <a:gd name="connsiteY13" fmla="*/ 95034 h 95511"/>
                <a:gd name="connsiteX14" fmla="*/ 69238 w 69437"/>
                <a:gd name="connsiteY14" fmla="*/ 95601 h 95511"/>
                <a:gd name="connsiteX15" fmla="*/ 69238 w 69437"/>
                <a:gd name="connsiteY15" fmla="*/ 90500 h 95511"/>
                <a:gd name="connsiteX16" fmla="*/ 65412 w 69437"/>
                <a:gd name="connsiteY16" fmla="*/ 90500 h 95511"/>
                <a:gd name="connsiteX17" fmla="*/ 53934 w 69437"/>
                <a:gd name="connsiteY17" fmla="*/ 83981 h 95511"/>
                <a:gd name="connsiteX18" fmla="*/ 53934 w 69437"/>
                <a:gd name="connsiteY18" fmla="*/ 72361 h 95511"/>
                <a:gd name="connsiteX19" fmla="*/ 69663 w 69437"/>
                <a:gd name="connsiteY19" fmla="*/ 72361 h 95511"/>
                <a:gd name="connsiteX20" fmla="*/ 42880 w 69437"/>
                <a:gd name="connsiteY20" fmla="*/ 15394 h 95511"/>
                <a:gd name="connsiteX21" fmla="*/ 42880 w 69437"/>
                <a:gd name="connsiteY21" fmla="*/ 67259 h 95511"/>
                <a:gd name="connsiteX22" fmla="*/ 5469 w 69437"/>
                <a:gd name="connsiteY22" fmla="*/ 67259 h 95511"/>
                <a:gd name="connsiteX23" fmla="*/ 42880 w 69437"/>
                <a:gd name="connsiteY23" fmla="*/ 15394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5511">
                  <a:moveTo>
                    <a:pt x="69663" y="72361"/>
                  </a:moveTo>
                  <a:lnTo>
                    <a:pt x="69663" y="67259"/>
                  </a:lnTo>
                  <a:lnTo>
                    <a:pt x="53934" y="67259"/>
                  </a:lnTo>
                  <a:lnTo>
                    <a:pt x="53934" y="4057"/>
                  </a:lnTo>
                  <a:cubicBezTo>
                    <a:pt x="53934" y="1081"/>
                    <a:pt x="53934" y="89"/>
                    <a:pt x="50816" y="89"/>
                  </a:cubicBezTo>
                  <a:cubicBezTo>
                    <a:pt x="49115" y="89"/>
                    <a:pt x="48549" y="89"/>
                    <a:pt x="47132" y="2073"/>
                  </a:cubicBezTo>
                  <a:lnTo>
                    <a:pt x="226" y="67259"/>
                  </a:lnTo>
                  <a:lnTo>
                    <a:pt x="226" y="72361"/>
                  </a:lnTo>
                  <a:lnTo>
                    <a:pt x="41888" y="72361"/>
                  </a:lnTo>
                  <a:lnTo>
                    <a:pt x="41888" y="83981"/>
                  </a:lnTo>
                  <a:cubicBezTo>
                    <a:pt x="41888" y="88799"/>
                    <a:pt x="41888" y="90500"/>
                    <a:pt x="30410" y="90500"/>
                  </a:cubicBezTo>
                  <a:lnTo>
                    <a:pt x="26584" y="90500"/>
                  </a:lnTo>
                  <a:lnTo>
                    <a:pt x="26584" y="95601"/>
                  </a:lnTo>
                  <a:cubicBezTo>
                    <a:pt x="33669" y="95318"/>
                    <a:pt x="42739" y="95034"/>
                    <a:pt x="47840" y="95034"/>
                  </a:cubicBezTo>
                  <a:cubicBezTo>
                    <a:pt x="53083" y="95034"/>
                    <a:pt x="62153" y="95318"/>
                    <a:pt x="69238" y="95601"/>
                  </a:cubicBezTo>
                  <a:lnTo>
                    <a:pt x="69238" y="90500"/>
                  </a:lnTo>
                  <a:lnTo>
                    <a:pt x="65412" y="90500"/>
                  </a:lnTo>
                  <a:cubicBezTo>
                    <a:pt x="53934" y="90500"/>
                    <a:pt x="53934" y="88799"/>
                    <a:pt x="53934" y="83981"/>
                  </a:cubicBezTo>
                  <a:lnTo>
                    <a:pt x="53934" y="72361"/>
                  </a:lnTo>
                  <a:lnTo>
                    <a:pt x="69663" y="72361"/>
                  </a:lnTo>
                  <a:close/>
                  <a:moveTo>
                    <a:pt x="42880" y="15394"/>
                  </a:moveTo>
                  <a:lnTo>
                    <a:pt x="42880" y="67259"/>
                  </a:lnTo>
                  <a:lnTo>
                    <a:pt x="5469" y="67259"/>
                  </a:lnTo>
                  <a:lnTo>
                    <a:pt x="42880" y="1539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形状 478">
              <a:extLst>
                <a:ext uri="{FF2B5EF4-FFF2-40B4-BE49-F238E27FC236}">
                  <a16:creationId xmlns:a16="http://schemas.microsoft.com/office/drawing/2014/main" id="{396F2306-1B74-6413-BD85-942C36454488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5315125" y="6330970"/>
              <a:ext cx="184221" cy="364393"/>
            </a:xfrm>
            <a:custGeom>
              <a:avLst/>
              <a:gdLst>
                <a:gd name="connsiteX0" fmla="*/ 71895 w 184221"/>
                <a:gd name="connsiteY0" fmla="*/ 334102 h 364393"/>
                <a:gd name="connsiteX1" fmla="*/ 28370 w 184221"/>
                <a:gd name="connsiteY1" fmla="*/ 182271 h 364393"/>
                <a:gd name="connsiteX2" fmla="*/ 231 w 184221"/>
                <a:gd name="connsiteY2" fmla="*/ 215269 h 364393"/>
                <a:gd name="connsiteX3" fmla="*/ 3470 w 184221"/>
                <a:gd name="connsiteY3" fmla="*/ 218306 h 364393"/>
                <a:gd name="connsiteX4" fmla="*/ 17236 w 184221"/>
                <a:gd name="connsiteY4" fmla="*/ 202110 h 364393"/>
                <a:gd name="connsiteX5" fmla="*/ 63798 w 184221"/>
                <a:gd name="connsiteY5" fmla="*/ 364468 h 364393"/>
                <a:gd name="connsiteX6" fmla="*/ 72300 w 184221"/>
                <a:gd name="connsiteY6" fmla="*/ 359609 h 364393"/>
                <a:gd name="connsiteX7" fmla="*/ 183440 w 184221"/>
                <a:gd name="connsiteY7" fmla="*/ 8172 h 364393"/>
                <a:gd name="connsiteX8" fmla="*/ 184452 w 184221"/>
                <a:gd name="connsiteY8" fmla="*/ 4123 h 364393"/>
                <a:gd name="connsiteX9" fmla="*/ 180404 w 184221"/>
                <a:gd name="connsiteY9" fmla="*/ 75 h 364393"/>
                <a:gd name="connsiteX10" fmla="*/ 175747 w 184221"/>
                <a:gd name="connsiteY10" fmla="*/ 5338 h 364393"/>
                <a:gd name="connsiteX11" fmla="*/ 71895 w 184221"/>
                <a:gd name="connsiteY11" fmla="*/ 334102 h 3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221" h="364393">
                  <a:moveTo>
                    <a:pt x="71895" y="334102"/>
                  </a:moveTo>
                  <a:lnTo>
                    <a:pt x="28370" y="182271"/>
                  </a:lnTo>
                  <a:lnTo>
                    <a:pt x="231" y="215269"/>
                  </a:lnTo>
                  <a:lnTo>
                    <a:pt x="3470" y="218306"/>
                  </a:lnTo>
                  <a:lnTo>
                    <a:pt x="17236" y="202110"/>
                  </a:lnTo>
                  <a:lnTo>
                    <a:pt x="63798" y="364468"/>
                  </a:lnTo>
                  <a:cubicBezTo>
                    <a:pt x="70478" y="364468"/>
                    <a:pt x="70681" y="364468"/>
                    <a:pt x="72300" y="359609"/>
                  </a:cubicBezTo>
                  <a:lnTo>
                    <a:pt x="183440" y="8172"/>
                  </a:lnTo>
                  <a:cubicBezTo>
                    <a:pt x="184452" y="5136"/>
                    <a:pt x="184452" y="4326"/>
                    <a:pt x="184452" y="4123"/>
                  </a:cubicBezTo>
                  <a:cubicBezTo>
                    <a:pt x="184452" y="1896"/>
                    <a:pt x="182833" y="75"/>
                    <a:pt x="180404" y="75"/>
                  </a:cubicBezTo>
                  <a:cubicBezTo>
                    <a:pt x="177367" y="75"/>
                    <a:pt x="176557" y="2706"/>
                    <a:pt x="175747" y="5338"/>
                  </a:cubicBezTo>
                  <a:lnTo>
                    <a:pt x="71895" y="33410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形状 479">
              <a:extLst>
                <a:ext uri="{FF2B5EF4-FFF2-40B4-BE49-F238E27FC236}">
                  <a16:creationId xmlns:a16="http://schemas.microsoft.com/office/drawing/2014/main" id="{33536252-5806-1B5F-C05E-430E47A03BDD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5495298" y="6330970"/>
              <a:ext cx="209976" cy="8097"/>
            </a:xfrm>
            <a:custGeom>
              <a:avLst/>
              <a:gdLst>
                <a:gd name="connsiteX0" fmla="*/ 0 w 209976"/>
                <a:gd name="connsiteY0" fmla="*/ 0 h 8097"/>
                <a:gd name="connsiteX1" fmla="*/ 209977 w 209976"/>
                <a:gd name="connsiteY1" fmla="*/ 0 h 8097"/>
                <a:gd name="connsiteX2" fmla="*/ 209977 w 209976"/>
                <a:gd name="connsiteY2" fmla="*/ 8097 h 8097"/>
                <a:gd name="connsiteX3" fmla="*/ 0 w 209976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976" h="8097">
                  <a:moveTo>
                    <a:pt x="0" y="0"/>
                  </a:moveTo>
                  <a:lnTo>
                    <a:pt x="209977" y="0"/>
                  </a:lnTo>
                  <a:lnTo>
                    <a:pt x="209977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形状 480">
              <a:extLst>
                <a:ext uri="{FF2B5EF4-FFF2-40B4-BE49-F238E27FC236}">
                  <a16:creationId xmlns:a16="http://schemas.microsoft.com/office/drawing/2014/main" id="{C21267FD-E4A6-D9B8-6749-A45A05C38309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5567591" y="6399086"/>
              <a:ext cx="65185" cy="96928"/>
            </a:xfrm>
            <a:custGeom>
              <a:avLst/>
              <a:gdLst>
                <a:gd name="connsiteX0" fmla="*/ 31279 w 65185"/>
                <a:gd name="connsiteY0" fmla="*/ 46846 h 96928"/>
                <a:gd name="connsiteX1" fmla="*/ 50267 w 65185"/>
                <a:gd name="connsiteY1" fmla="*/ 69661 h 96928"/>
                <a:gd name="connsiteX2" fmla="*/ 31845 w 65185"/>
                <a:gd name="connsiteY2" fmla="*/ 92476 h 96928"/>
                <a:gd name="connsiteX3" fmla="*/ 7755 w 65185"/>
                <a:gd name="connsiteY3" fmla="*/ 82556 h 96928"/>
                <a:gd name="connsiteX4" fmla="*/ 15974 w 65185"/>
                <a:gd name="connsiteY4" fmla="*/ 74621 h 96928"/>
                <a:gd name="connsiteX5" fmla="*/ 8180 w 65185"/>
                <a:gd name="connsiteY5" fmla="*/ 66827 h 96928"/>
                <a:gd name="connsiteX6" fmla="*/ 244 w 65185"/>
                <a:gd name="connsiteY6" fmla="*/ 75046 h 96928"/>
                <a:gd name="connsiteX7" fmla="*/ 32129 w 65185"/>
                <a:gd name="connsiteY7" fmla="*/ 97011 h 96928"/>
                <a:gd name="connsiteX8" fmla="*/ 65430 w 65185"/>
                <a:gd name="connsiteY8" fmla="*/ 69661 h 96928"/>
                <a:gd name="connsiteX9" fmla="*/ 40773 w 65185"/>
                <a:gd name="connsiteY9" fmla="*/ 44295 h 96928"/>
                <a:gd name="connsiteX10" fmla="*/ 61037 w 65185"/>
                <a:gd name="connsiteY10" fmla="*/ 19638 h 96928"/>
                <a:gd name="connsiteX11" fmla="*/ 32412 w 65185"/>
                <a:gd name="connsiteY11" fmla="*/ 82 h 96928"/>
                <a:gd name="connsiteX12" fmla="*/ 4637 w 65185"/>
                <a:gd name="connsiteY12" fmla="*/ 19071 h 96928"/>
                <a:gd name="connsiteX13" fmla="*/ 12006 w 65185"/>
                <a:gd name="connsiteY13" fmla="*/ 26582 h 96928"/>
                <a:gd name="connsiteX14" fmla="*/ 19233 w 65185"/>
                <a:gd name="connsiteY14" fmla="*/ 19354 h 96928"/>
                <a:gd name="connsiteX15" fmla="*/ 12006 w 65185"/>
                <a:gd name="connsiteY15" fmla="*/ 11986 h 96928"/>
                <a:gd name="connsiteX16" fmla="*/ 31987 w 65185"/>
                <a:gd name="connsiteY16" fmla="*/ 4192 h 96928"/>
                <a:gd name="connsiteX17" fmla="*/ 47292 w 65185"/>
                <a:gd name="connsiteY17" fmla="*/ 19638 h 96928"/>
                <a:gd name="connsiteX18" fmla="*/ 41623 w 65185"/>
                <a:gd name="connsiteY18" fmla="*/ 36501 h 96928"/>
                <a:gd name="connsiteX19" fmla="*/ 25894 w 65185"/>
                <a:gd name="connsiteY19" fmla="*/ 42595 h 96928"/>
                <a:gd name="connsiteX20" fmla="*/ 21359 w 65185"/>
                <a:gd name="connsiteY20" fmla="*/ 43020 h 96928"/>
                <a:gd name="connsiteX21" fmla="*/ 19942 w 65185"/>
                <a:gd name="connsiteY21" fmla="*/ 44862 h 96928"/>
                <a:gd name="connsiteX22" fmla="*/ 23626 w 65185"/>
                <a:gd name="connsiteY22" fmla="*/ 46846 h 96928"/>
                <a:gd name="connsiteX23" fmla="*/ 31279 w 65185"/>
                <a:gd name="connsiteY23" fmla="*/ 46846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279" y="46846"/>
                  </a:moveTo>
                  <a:cubicBezTo>
                    <a:pt x="42332" y="46846"/>
                    <a:pt x="50267" y="54498"/>
                    <a:pt x="50267" y="69661"/>
                  </a:cubicBezTo>
                  <a:cubicBezTo>
                    <a:pt x="50267" y="87233"/>
                    <a:pt x="40064" y="92476"/>
                    <a:pt x="31845" y="92476"/>
                  </a:cubicBezTo>
                  <a:cubicBezTo>
                    <a:pt x="26177" y="92476"/>
                    <a:pt x="13707" y="90917"/>
                    <a:pt x="7755" y="82556"/>
                  </a:cubicBezTo>
                  <a:cubicBezTo>
                    <a:pt x="14415" y="82273"/>
                    <a:pt x="15974" y="77597"/>
                    <a:pt x="15974" y="74621"/>
                  </a:cubicBezTo>
                  <a:cubicBezTo>
                    <a:pt x="15974" y="70086"/>
                    <a:pt x="12573" y="66827"/>
                    <a:pt x="8180" y="66827"/>
                  </a:cubicBezTo>
                  <a:cubicBezTo>
                    <a:pt x="4212" y="66827"/>
                    <a:pt x="244" y="69236"/>
                    <a:pt x="244" y="75046"/>
                  </a:cubicBezTo>
                  <a:cubicBezTo>
                    <a:pt x="244" y="88367"/>
                    <a:pt x="14982" y="97011"/>
                    <a:pt x="32129" y="97011"/>
                  </a:cubicBezTo>
                  <a:cubicBezTo>
                    <a:pt x="51826" y="97011"/>
                    <a:pt x="65430" y="83832"/>
                    <a:pt x="65430" y="69661"/>
                  </a:cubicBezTo>
                  <a:cubicBezTo>
                    <a:pt x="65430" y="58608"/>
                    <a:pt x="56361" y="47554"/>
                    <a:pt x="40773" y="44295"/>
                  </a:cubicBezTo>
                  <a:cubicBezTo>
                    <a:pt x="55652" y="38910"/>
                    <a:pt x="61037" y="28282"/>
                    <a:pt x="61037" y="19638"/>
                  </a:cubicBezTo>
                  <a:cubicBezTo>
                    <a:pt x="61037" y="8443"/>
                    <a:pt x="48142" y="82"/>
                    <a:pt x="32412" y="82"/>
                  </a:cubicBezTo>
                  <a:cubicBezTo>
                    <a:pt x="16683" y="82"/>
                    <a:pt x="4637" y="7734"/>
                    <a:pt x="4637" y="19071"/>
                  </a:cubicBezTo>
                  <a:cubicBezTo>
                    <a:pt x="4637" y="23889"/>
                    <a:pt x="7755" y="26582"/>
                    <a:pt x="12006" y="26582"/>
                  </a:cubicBezTo>
                  <a:cubicBezTo>
                    <a:pt x="16399" y="26582"/>
                    <a:pt x="19233" y="23322"/>
                    <a:pt x="19233" y="19354"/>
                  </a:cubicBezTo>
                  <a:cubicBezTo>
                    <a:pt x="19233" y="15245"/>
                    <a:pt x="16399" y="12269"/>
                    <a:pt x="12006" y="11986"/>
                  </a:cubicBezTo>
                  <a:cubicBezTo>
                    <a:pt x="16966" y="5750"/>
                    <a:pt x="26744" y="4192"/>
                    <a:pt x="31987" y="4192"/>
                  </a:cubicBezTo>
                  <a:cubicBezTo>
                    <a:pt x="38364" y="4192"/>
                    <a:pt x="47292" y="7309"/>
                    <a:pt x="47292" y="19638"/>
                  </a:cubicBezTo>
                  <a:cubicBezTo>
                    <a:pt x="47292" y="25590"/>
                    <a:pt x="45308" y="32108"/>
                    <a:pt x="41623" y="36501"/>
                  </a:cubicBezTo>
                  <a:cubicBezTo>
                    <a:pt x="36947" y="41886"/>
                    <a:pt x="32979" y="42170"/>
                    <a:pt x="25894" y="42595"/>
                  </a:cubicBezTo>
                  <a:cubicBezTo>
                    <a:pt x="22351" y="42878"/>
                    <a:pt x="22067" y="42878"/>
                    <a:pt x="21359" y="43020"/>
                  </a:cubicBezTo>
                  <a:cubicBezTo>
                    <a:pt x="21075" y="43020"/>
                    <a:pt x="19942" y="43303"/>
                    <a:pt x="19942" y="44862"/>
                  </a:cubicBezTo>
                  <a:cubicBezTo>
                    <a:pt x="19942" y="46846"/>
                    <a:pt x="21217" y="46846"/>
                    <a:pt x="23626" y="46846"/>
                  </a:cubicBezTo>
                  <a:lnTo>
                    <a:pt x="31279" y="4684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形状 481">
              <a:extLst>
                <a:ext uri="{FF2B5EF4-FFF2-40B4-BE49-F238E27FC236}">
                  <a16:creationId xmlns:a16="http://schemas.microsoft.com/office/drawing/2014/main" id="{7B01B5CB-B7C1-4C45-6C27-5331D1AACF1B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5519591" y="6518229"/>
              <a:ext cx="161391" cy="8097"/>
            </a:xfrm>
            <a:custGeom>
              <a:avLst/>
              <a:gdLst>
                <a:gd name="connsiteX0" fmla="*/ 0 w 161391"/>
                <a:gd name="connsiteY0" fmla="*/ 0 h 8097"/>
                <a:gd name="connsiteX1" fmla="*/ 161391 w 161391"/>
                <a:gd name="connsiteY1" fmla="*/ 0 h 8097"/>
                <a:gd name="connsiteX2" fmla="*/ 161391 w 161391"/>
                <a:gd name="connsiteY2" fmla="*/ 8097 h 8097"/>
                <a:gd name="connsiteX3" fmla="*/ 0 w 161391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8097">
                  <a:moveTo>
                    <a:pt x="0" y="0"/>
                  </a:moveTo>
                  <a:lnTo>
                    <a:pt x="161391" y="0"/>
                  </a:lnTo>
                  <a:lnTo>
                    <a:pt x="16139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形状 482">
              <a:extLst>
                <a:ext uri="{FF2B5EF4-FFF2-40B4-BE49-F238E27FC236}">
                  <a16:creationId xmlns:a16="http://schemas.microsoft.com/office/drawing/2014/main" id="{8439A0AD-1213-D621-2392-799835CF5F3F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5535037" y="6548603"/>
              <a:ext cx="51581" cy="94094"/>
            </a:xfrm>
            <a:custGeom>
              <a:avLst/>
              <a:gdLst>
                <a:gd name="connsiteX0" fmla="*/ 32268 w 51581"/>
                <a:gd name="connsiteY0" fmla="*/ 4057 h 94094"/>
                <a:gd name="connsiteX1" fmla="*/ 28017 w 51581"/>
                <a:gd name="connsiteY1" fmla="*/ 89 h 94094"/>
                <a:gd name="connsiteX2" fmla="*/ 242 w 51581"/>
                <a:gd name="connsiteY2" fmla="*/ 9159 h 94094"/>
                <a:gd name="connsiteX3" fmla="*/ 242 w 51581"/>
                <a:gd name="connsiteY3" fmla="*/ 14260 h 94094"/>
                <a:gd name="connsiteX4" fmla="*/ 20790 w 51581"/>
                <a:gd name="connsiteY4" fmla="*/ 10292 h 94094"/>
                <a:gd name="connsiteX5" fmla="*/ 20790 w 51581"/>
                <a:gd name="connsiteY5" fmla="*/ 82564 h 94094"/>
                <a:gd name="connsiteX6" fmla="*/ 6619 w 51581"/>
                <a:gd name="connsiteY6" fmla="*/ 89082 h 94094"/>
                <a:gd name="connsiteX7" fmla="*/ 1234 w 51581"/>
                <a:gd name="connsiteY7" fmla="*/ 89082 h 94094"/>
                <a:gd name="connsiteX8" fmla="*/ 1234 w 51581"/>
                <a:gd name="connsiteY8" fmla="*/ 94184 h 94094"/>
                <a:gd name="connsiteX9" fmla="*/ 26458 w 51581"/>
                <a:gd name="connsiteY9" fmla="*/ 93617 h 94094"/>
                <a:gd name="connsiteX10" fmla="*/ 51824 w 51581"/>
                <a:gd name="connsiteY10" fmla="*/ 94184 h 94094"/>
                <a:gd name="connsiteX11" fmla="*/ 51824 w 51581"/>
                <a:gd name="connsiteY11" fmla="*/ 89082 h 94094"/>
                <a:gd name="connsiteX12" fmla="*/ 46439 w 51581"/>
                <a:gd name="connsiteY12" fmla="*/ 89082 h 94094"/>
                <a:gd name="connsiteX13" fmla="*/ 32268 w 51581"/>
                <a:gd name="connsiteY13" fmla="*/ 82564 h 94094"/>
                <a:gd name="connsiteX14" fmla="*/ 32268 w 51581"/>
                <a:gd name="connsiteY14" fmla="*/ 4057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268" y="4057"/>
                  </a:moveTo>
                  <a:cubicBezTo>
                    <a:pt x="32268" y="231"/>
                    <a:pt x="31985" y="89"/>
                    <a:pt x="28017" y="89"/>
                  </a:cubicBezTo>
                  <a:cubicBezTo>
                    <a:pt x="18948" y="9017"/>
                    <a:pt x="6052" y="9159"/>
                    <a:pt x="242" y="9159"/>
                  </a:cubicBezTo>
                  <a:lnTo>
                    <a:pt x="242" y="14260"/>
                  </a:lnTo>
                  <a:cubicBezTo>
                    <a:pt x="3643" y="14260"/>
                    <a:pt x="12996" y="14260"/>
                    <a:pt x="20790" y="10292"/>
                  </a:cubicBezTo>
                  <a:lnTo>
                    <a:pt x="20790" y="82564"/>
                  </a:lnTo>
                  <a:cubicBezTo>
                    <a:pt x="20790" y="87240"/>
                    <a:pt x="20790" y="89082"/>
                    <a:pt x="6619" y="89082"/>
                  </a:cubicBezTo>
                  <a:lnTo>
                    <a:pt x="1234" y="89082"/>
                  </a:lnTo>
                  <a:lnTo>
                    <a:pt x="1234" y="94184"/>
                  </a:lnTo>
                  <a:cubicBezTo>
                    <a:pt x="3785" y="94042"/>
                    <a:pt x="21215" y="93617"/>
                    <a:pt x="26458" y="93617"/>
                  </a:cubicBezTo>
                  <a:cubicBezTo>
                    <a:pt x="30851" y="93617"/>
                    <a:pt x="48707" y="94042"/>
                    <a:pt x="51824" y="94184"/>
                  </a:cubicBezTo>
                  <a:lnTo>
                    <a:pt x="51824" y="89082"/>
                  </a:lnTo>
                  <a:lnTo>
                    <a:pt x="46439" y="89082"/>
                  </a:lnTo>
                  <a:cubicBezTo>
                    <a:pt x="32268" y="89082"/>
                    <a:pt x="32268" y="87240"/>
                    <a:pt x="32268" y="82564"/>
                  </a:cubicBezTo>
                  <a:lnTo>
                    <a:pt x="32268" y="405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形状 483">
              <a:extLst>
                <a:ext uri="{FF2B5EF4-FFF2-40B4-BE49-F238E27FC236}">
                  <a16:creationId xmlns:a16="http://schemas.microsoft.com/office/drawing/2014/main" id="{546A1627-6D4F-E0FD-4323-79BD37F1E89B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5605813" y="6547186"/>
              <a:ext cx="69437" cy="95511"/>
            </a:xfrm>
            <a:custGeom>
              <a:avLst/>
              <a:gdLst>
                <a:gd name="connsiteX0" fmla="*/ 69684 w 69437"/>
                <a:gd name="connsiteY0" fmla="*/ 72361 h 95511"/>
                <a:gd name="connsiteX1" fmla="*/ 69684 w 69437"/>
                <a:gd name="connsiteY1" fmla="*/ 67259 h 95511"/>
                <a:gd name="connsiteX2" fmla="*/ 53954 w 69437"/>
                <a:gd name="connsiteY2" fmla="*/ 67259 h 95511"/>
                <a:gd name="connsiteX3" fmla="*/ 53954 w 69437"/>
                <a:gd name="connsiteY3" fmla="*/ 4057 h 95511"/>
                <a:gd name="connsiteX4" fmla="*/ 50836 w 69437"/>
                <a:gd name="connsiteY4" fmla="*/ 89 h 95511"/>
                <a:gd name="connsiteX5" fmla="*/ 47152 w 69437"/>
                <a:gd name="connsiteY5" fmla="*/ 2073 h 95511"/>
                <a:gd name="connsiteX6" fmla="*/ 246 w 69437"/>
                <a:gd name="connsiteY6" fmla="*/ 67259 h 95511"/>
                <a:gd name="connsiteX7" fmla="*/ 246 w 69437"/>
                <a:gd name="connsiteY7" fmla="*/ 72361 h 95511"/>
                <a:gd name="connsiteX8" fmla="*/ 41909 w 69437"/>
                <a:gd name="connsiteY8" fmla="*/ 72361 h 95511"/>
                <a:gd name="connsiteX9" fmla="*/ 41909 w 69437"/>
                <a:gd name="connsiteY9" fmla="*/ 83981 h 95511"/>
                <a:gd name="connsiteX10" fmla="*/ 30430 w 69437"/>
                <a:gd name="connsiteY10" fmla="*/ 90500 h 95511"/>
                <a:gd name="connsiteX11" fmla="*/ 26604 w 69437"/>
                <a:gd name="connsiteY11" fmla="*/ 90500 h 95511"/>
                <a:gd name="connsiteX12" fmla="*/ 26604 w 69437"/>
                <a:gd name="connsiteY12" fmla="*/ 95601 h 95511"/>
                <a:gd name="connsiteX13" fmla="*/ 47860 w 69437"/>
                <a:gd name="connsiteY13" fmla="*/ 95034 h 95511"/>
                <a:gd name="connsiteX14" fmla="*/ 69258 w 69437"/>
                <a:gd name="connsiteY14" fmla="*/ 95601 h 95511"/>
                <a:gd name="connsiteX15" fmla="*/ 69258 w 69437"/>
                <a:gd name="connsiteY15" fmla="*/ 90500 h 95511"/>
                <a:gd name="connsiteX16" fmla="*/ 65432 w 69437"/>
                <a:gd name="connsiteY16" fmla="*/ 90500 h 95511"/>
                <a:gd name="connsiteX17" fmla="*/ 53954 w 69437"/>
                <a:gd name="connsiteY17" fmla="*/ 83981 h 95511"/>
                <a:gd name="connsiteX18" fmla="*/ 53954 w 69437"/>
                <a:gd name="connsiteY18" fmla="*/ 72361 h 95511"/>
                <a:gd name="connsiteX19" fmla="*/ 69684 w 69437"/>
                <a:gd name="connsiteY19" fmla="*/ 72361 h 95511"/>
                <a:gd name="connsiteX20" fmla="*/ 42901 w 69437"/>
                <a:gd name="connsiteY20" fmla="*/ 15394 h 95511"/>
                <a:gd name="connsiteX21" fmla="*/ 42901 w 69437"/>
                <a:gd name="connsiteY21" fmla="*/ 67259 h 95511"/>
                <a:gd name="connsiteX22" fmla="*/ 5490 w 69437"/>
                <a:gd name="connsiteY22" fmla="*/ 67259 h 95511"/>
                <a:gd name="connsiteX23" fmla="*/ 42901 w 69437"/>
                <a:gd name="connsiteY23" fmla="*/ 15394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5511">
                  <a:moveTo>
                    <a:pt x="69684" y="72361"/>
                  </a:moveTo>
                  <a:lnTo>
                    <a:pt x="69684" y="67259"/>
                  </a:lnTo>
                  <a:lnTo>
                    <a:pt x="53954" y="67259"/>
                  </a:lnTo>
                  <a:lnTo>
                    <a:pt x="53954" y="4057"/>
                  </a:lnTo>
                  <a:cubicBezTo>
                    <a:pt x="53954" y="1081"/>
                    <a:pt x="53954" y="89"/>
                    <a:pt x="50836" y="89"/>
                  </a:cubicBezTo>
                  <a:cubicBezTo>
                    <a:pt x="49136" y="89"/>
                    <a:pt x="48569" y="89"/>
                    <a:pt x="47152" y="2073"/>
                  </a:cubicBezTo>
                  <a:lnTo>
                    <a:pt x="246" y="67259"/>
                  </a:lnTo>
                  <a:lnTo>
                    <a:pt x="246" y="72361"/>
                  </a:lnTo>
                  <a:lnTo>
                    <a:pt x="41909" y="72361"/>
                  </a:lnTo>
                  <a:lnTo>
                    <a:pt x="41909" y="83981"/>
                  </a:lnTo>
                  <a:cubicBezTo>
                    <a:pt x="41909" y="88799"/>
                    <a:pt x="41909" y="90500"/>
                    <a:pt x="30430" y="90500"/>
                  </a:cubicBezTo>
                  <a:lnTo>
                    <a:pt x="26604" y="90500"/>
                  </a:lnTo>
                  <a:lnTo>
                    <a:pt x="26604" y="95601"/>
                  </a:lnTo>
                  <a:cubicBezTo>
                    <a:pt x="33690" y="95318"/>
                    <a:pt x="42759" y="95034"/>
                    <a:pt x="47860" y="95034"/>
                  </a:cubicBezTo>
                  <a:cubicBezTo>
                    <a:pt x="53104" y="95034"/>
                    <a:pt x="62173" y="95318"/>
                    <a:pt x="69258" y="95601"/>
                  </a:cubicBezTo>
                  <a:lnTo>
                    <a:pt x="69258" y="90500"/>
                  </a:lnTo>
                  <a:lnTo>
                    <a:pt x="65432" y="90500"/>
                  </a:lnTo>
                  <a:cubicBezTo>
                    <a:pt x="53954" y="90500"/>
                    <a:pt x="53954" y="88799"/>
                    <a:pt x="53954" y="83981"/>
                  </a:cubicBezTo>
                  <a:lnTo>
                    <a:pt x="53954" y="72361"/>
                  </a:lnTo>
                  <a:lnTo>
                    <a:pt x="69684" y="72361"/>
                  </a:lnTo>
                  <a:close/>
                  <a:moveTo>
                    <a:pt x="42901" y="15394"/>
                  </a:moveTo>
                  <a:lnTo>
                    <a:pt x="42901" y="67259"/>
                  </a:lnTo>
                  <a:lnTo>
                    <a:pt x="5490" y="67259"/>
                  </a:lnTo>
                  <a:lnTo>
                    <a:pt x="42901" y="1539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形状 484">
              <a:extLst>
                <a:ext uri="{FF2B5EF4-FFF2-40B4-BE49-F238E27FC236}">
                  <a16:creationId xmlns:a16="http://schemas.microsoft.com/office/drawing/2014/main" id="{3E3C0724-A204-4660-1EF0-AB01BDB52CAA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5716004" y="6432394"/>
              <a:ext cx="100208" cy="143125"/>
            </a:xfrm>
            <a:custGeom>
              <a:avLst/>
              <a:gdLst>
                <a:gd name="connsiteX0" fmla="*/ 61794 w 100208"/>
                <a:gd name="connsiteY0" fmla="*/ 81467 h 143125"/>
                <a:gd name="connsiteX1" fmla="*/ 83050 w 100208"/>
                <a:gd name="connsiteY1" fmla="*/ 138353 h 143125"/>
                <a:gd name="connsiteX2" fmla="*/ 93779 w 100208"/>
                <a:gd name="connsiteY2" fmla="*/ 142807 h 143125"/>
                <a:gd name="connsiteX3" fmla="*/ 98233 w 100208"/>
                <a:gd name="connsiteY3" fmla="*/ 142807 h 143125"/>
                <a:gd name="connsiteX4" fmla="*/ 100460 w 100208"/>
                <a:gd name="connsiteY4" fmla="*/ 140782 h 143125"/>
                <a:gd name="connsiteX5" fmla="*/ 99448 w 100208"/>
                <a:gd name="connsiteY5" fmla="*/ 138960 h 143125"/>
                <a:gd name="connsiteX6" fmla="*/ 94791 w 100208"/>
                <a:gd name="connsiteY6" fmla="*/ 129648 h 143125"/>
                <a:gd name="connsiteX7" fmla="*/ 53493 w 100208"/>
                <a:gd name="connsiteY7" fmla="*/ 14459 h 143125"/>
                <a:gd name="connsiteX8" fmla="*/ 28796 w 100208"/>
                <a:gd name="connsiteY8" fmla="*/ 86 h 143125"/>
                <a:gd name="connsiteX9" fmla="*/ 25152 w 100208"/>
                <a:gd name="connsiteY9" fmla="*/ 2313 h 143125"/>
                <a:gd name="connsiteX10" fmla="*/ 26974 w 100208"/>
                <a:gd name="connsiteY10" fmla="*/ 4337 h 143125"/>
                <a:gd name="connsiteX11" fmla="*/ 40132 w 100208"/>
                <a:gd name="connsiteY11" fmla="*/ 20533 h 143125"/>
                <a:gd name="connsiteX12" fmla="*/ 59769 w 100208"/>
                <a:gd name="connsiteY12" fmla="*/ 75596 h 143125"/>
                <a:gd name="connsiteX13" fmla="*/ 3895 w 100208"/>
                <a:gd name="connsiteY13" fmla="*/ 131065 h 143125"/>
                <a:gd name="connsiteX14" fmla="*/ 251 w 100208"/>
                <a:gd name="connsiteY14" fmla="*/ 137341 h 143125"/>
                <a:gd name="connsiteX15" fmla="*/ 6325 w 100208"/>
                <a:gd name="connsiteY15" fmla="*/ 143212 h 143125"/>
                <a:gd name="connsiteX16" fmla="*/ 13005 w 100208"/>
                <a:gd name="connsiteY16" fmla="*/ 138960 h 143125"/>
                <a:gd name="connsiteX17" fmla="*/ 61794 w 100208"/>
                <a:gd name="connsiteY17" fmla="*/ 81467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208" h="143125">
                  <a:moveTo>
                    <a:pt x="61794" y="81467"/>
                  </a:moveTo>
                  <a:cubicBezTo>
                    <a:pt x="70094" y="102724"/>
                    <a:pt x="79811" y="133697"/>
                    <a:pt x="83050" y="138353"/>
                  </a:cubicBezTo>
                  <a:cubicBezTo>
                    <a:pt x="86289" y="142807"/>
                    <a:pt x="88313" y="142807"/>
                    <a:pt x="93779" y="142807"/>
                  </a:cubicBezTo>
                  <a:lnTo>
                    <a:pt x="98233" y="142807"/>
                  </a:lnTo>
                  <a:cubicBezTo>
                    <a:pt x="100257" y="142604"/>
                    <a:pt x="100460" y="141390"/>
                    <a:pt x="100460" y="140782"/>
                  </a:cubicBezTo>
                  <a:cubicBezTo>
                    <a:pt x="100460" y="140175"/>
                    <a:pt x="100055" y="139770"/>
                    <a:pt x="99448" y="138960"/>
                  </a:cubicBezTo>
                  <a:cubicBezTo>
                    <a:pt x="97423" y="136734"/>
                    <a:pt x="96208" y="133697"/>
                    <a:pt x="94791" y="129648"/>
                  </a:cubicBezTo>
                  <a:lnTo>
                    <a:pt x="53493" y="14459"/>
                  </a:lnTo>
                  <a:cubicBezTo>
                    <a:pt x="49242" y="2718"/>
                    <a:pt x="38310" y="86"/>
                    <a:pt x="28796" y="86"/>
                  </a:cubicBezTo>
                  <a:cubicBezTo>
                    <a:pt x="27783" y="86"/>
                    <a:pt x="25152" y="86"/>
                    <a:pt x="25152" y="2313"/>
                  </a:cubicBezTo>
                  <a:cubicBezTo>
                    <a:pt x="25152" y="3932"/>
                    <a:pt x="26771" y="4337"/>
                    <a:pt x="26974" y="4337"/>
                  </a:cubicBezTo>
                  <a:cubicBezTo>
                    <a:pt x="33654" y="5552"/>
                    <a:pt x="35071" y="6767"/>
                    <a:pt x="40132" y="20533"/>
                  </a:cubicBezTo>
                  <a:lnTo>
                    <a:pt x="59769" y="75596"/>
                  </a:lnTo>
                  <a:lnTo>
                    <a:pt x="3895" y="131065"/>
                  </a:lnTo>
                  <a:cubicBezTo>
                    <a:pt x="1466" y="133495"/>
                    <a:pt x="251" y="134709"/>
                    <a:pt x="251" y="137341"/>
                  </a:cubicBezTo>
                  <a:cubicBezTo>
                    <a:pt x="251" y="140782"/>
                    <a:pt x="3086" y="143212"/>
                    <a:pt x="6325" y="143212"/>
                  </a:cubicBezTo>
                  <a:cubicBezTo>
                    <a:pt x="9564" y="143212"/>
                    <a:pt x="11386" y="140985"/>
                    <a:pt x="13005" y="138960"/>
                  </a:cubicBezTo>
                  <a:lnTo>
                    <a:pt x="61794" y="8146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形状 485">
              <a:extLst>
                <a:ext uri="{FF2B5EF4-FFF2-40B4-BE49-F238E27FC236}">
                  <a16:creationId xmlns:a16="http://schemas.microsoft.com/office/drawing/2014/main" id="{705210FA-4AC5-0502-FF7F-20B3CA4B19F8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5832293" y="6509160"/>
              <a:ext cx="62635" cy="94094"/>
            </a:xfrm>
            <a:custGeom>
              <a:avLst/>
              <a:gdLst>
                <a:gd name="connsiteX0" fmla="*/ 62892 w 62635"/>
                <a:gd name="connsiteY0" fmla="*/ 68391 h 94094"/>
                <a:gd name="connsiteX1" fmla="*/ 58074 w 62635"/>
                <a:gd name="connsiteY1" fmla="*/ 68391 h 94094"/>
                <a:gd name="connsiteX2" fmla="*/ 54390 w 62635"/>
                <a:gd name="connsiteY2" fmla="*/ 81287 h 94094"/>
                <a:gd name="connsiteX3" fmla="*/ 40361 w 62635"/>
                <a:gd name="connsiteY3" fmla="*/ 82137 h 94094"/>
                <a:gd name="connsiteX4" fmla="*/ 14286 w 62635"/>
                <a:gd name="connsiteY4" fmla="*/ 82137 h 94094"/>
                <a:gd name="connsiteX5" fmla="*/ 42628 w 62635"/>
                <a:gd name="connsiteY5" fmla="*/ 58330 h 94094"/>
                <a:gd name="connsiteX6" fmla="*/ 62892 w 62635"/>
                <a:gd name="connsiteY6" fmla="*/ 27721 h 94094"/>
                <a:gd name="connsiteX7" fmla="*/ 29733 w 62635"/>
                <a:gd name="connsiteY7" fmla="*/ 88 h 94094"/>
                <a:gd name="connsiteX8" fmla="*/ 257 w 62635"/>
                <a:gd name="connsiteY8" fmla="*/ 25453 h 94094"/>
                <a:gd name="connsiteX9" fmla="*/ 7768 w 62635"/>
                <a:gd name="connsiteY9" fmla="*/ 33389 h 94094"/>
                <a:gd name="connsiteX10" fmla="*/ 15278 w 62635"/>
                <a:gd name="connsiteY10" fmla="*/ 25878 h 94094"/>
                <a:gd name="connsiteX11" fmla="*/ 6918 w 62635"/>
                <a:gd name="connsiteY11" fmla="*/ 18368 h 94094"/>
                <a:gd name="connsiteX12" fmla="*/ 27607 w 62635"/>
                <a:gd name="connsiteY12" fmla="*/ 5189 h 94094"/>
                <a:gd name="connsiteX13" fmla="*/ 49147 w 62635"/>
                <a:gd name="connsiteY13" fmla="*/ 27721 h 94094"/>
                <a:gd name="connsiteX14" fmla="*/ 35826 w 62635"/>
                <a:gd name="connsiteY14" fmla="*/ 54929 h 94094"/>
                <a:gd name="connsiteX15" fmla="*/ 1674 w 62635"/>
                <a:gd name="connsiteY15" fmla="*/ 88655 h 94094"/>
                <a:gd name="connsiteX16" fmla="*/ 257 w 62635"/>
                <a:gd name="connsiteY16" fmla="*/ 94182 h 94094"/>
                <a:gd name="connsiteX17" fmla="*/ 58641 w 62635"/>
                <a:gd name="connsiteY17" fmla="*/ 94182 h 94094"/>
                <a:gd name="connsiteX18" fmla="*/ 62892 w 62635"/>
                <a:gd name="connsiteY18" fmla="*/ 6839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92" y="68391"/>
                  </a:moveTo>
                  <a:lnTo>
                    <a:pt x="58074" y="68391"/>
                  </a:lnTo>
                  <a:cubicBezTo>
                    <a:pt x="57649" y="71509"/>
                    <a:pt x="56232" y="79869"/>
                    <a:pt x="54390" y="81287"/>
                  </a:cubicBezTo>
                  <a:cubicBezTo>
                    <a:pt x="53256" y="82137"/>
                    <a:pt x="42345" y="82137"/>
                    <a:pt x="40361" y="82137"/>
                  </a:cubicBezTo>
                  <a:lnTo>
                    <a:pt x="14286" y="82137"/>
                  </a:lnTo>
                  <a:cubicBezTo>
                    <a:pt x="29166" y="68958"/>
                    <a:pt x="34126" y="64990"/>
                    <a:pt x="42628" y="58330"/>
                  </a:cubicBezTo>
                  <a:cubicBezTo>
                    <a:pt x="53115" y="49969"/>
                    <a:pt x="62892" y="41183"/>
                    <a:pt x="62892" y="27721"/>
                  </a:cubicBezTo>
                  <a:cubicBezTo>
                    <a:pt x="62892" y="10574"/>
                    <a:pt x="47871" y="88"/>
                    <a:pt x="29733" y="88"/>
                  </a:cubicBezTo>
                  <a:cubicBezTo>
                    <a:pt x="12161" y="88"/>
                    <a:pt x="257" y="12416"/>
                    <a:pt x="257" y="25453"/>
                  </a:cubicBezTo>
                  <a:cubicBezTo>
                    <a:pt x="257" y="32680"/>
                    <a:pt x="6351" y="33389"/>
                    <a:pt x="7768" y="33389"/>
                  </a:cubicBezTo>
                  <a:cubicBezTo>
                    <a:pt x="11169" y="33389"/>
                    <a:pt x="15278" y="30980"/>
                    <a:pt x="15278" y="25878"/>
                  </a:cubicBezTo>
                  <a:cubicBezTo>
                    <a:pt x="15278" y="23328"/>
                    <a:pt x="14286" y="18368"/>
                    <a:pt x="6918" y="18368"/>
                  </a:cubicBezTo>
                  <a:cubicBezTo>
                    <a:pt x="11311" y="8307"/>
                    <a:pt x="20947" y="5189"/>
                    <a:pt x="27607" y="5189"/>
                  </a:cubicBezTo>
                  <a:cubicBezTo>
                    <a:pt x="41778" y="5189"/>
                    <a:pt x="49147" y="16242"/>
                    <a:pt x="49147" y="27721"/>
                  </a:cubicBezTo>
                  <a:cubicBezTo>
                    <a:pt x="49147" y="40049"/>
                    <a:pt x="40361" y="49827"/>
                    <a:pt x="35826" y="54929"/>
                  </a:cubicBezTo>
                  <a:lnTo>
                    <a:pt x="1674" y="88655"/>
                  </a:lnTo>
                  <a:cubicBezTo>
                    <a:pt x="257" y="89931"/>
                    <a:pt x="257" y="90214"/>
                    <a:pt x="257" y="94182"/>
                  </a:cubicBezTo>
                  <a:lnTo>
                    <a:pt x="58641" y="94182"/>
                  </a:lnTo>
                  <a:lnTo>
                    <a:pt x="62892" y="6839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形状 486">
              <a:extLst>
                <a:ext uri="{FF2B5EF4-FFF2-40B4-BE49-F238E27FC236}">
                  <a16:creationId xmlns:a16="http://schemas.microsoft.com/office/drawing/2014/main" id="{1139D0A3-4233-9300-F294-4FAAB44C1A25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5921471" y="6340079"/>
              <a:ext cx="76927" cy="364191"/>
            </a:xfrm>
            <a:custGeom>
              <a:avLst/>
              <a:gdLst>
                <a:gd name="connsiteX0" fmla="*/ 77189 w 76927"/>
                <a:gd name="connsiteY0" fmla="*/ 182069 h 364191"/>
                <a:gd name="connsiteX1" fmla="*/ 23745 w 76927"/>
                <a:gd name="connsiteY1" fmla="*/ 16675 h 364191"/>
                <a:gd name="connsiteX2" fmla="*/ 8562 w 76927"/>
                <a:gd name="connsiteY2" fmla="*/ 1290 h 364191"/>
                <a:gd name="connsiteX3" fmla="*/ 4108 w 76927"/>
                <a:gd name="connsiteY3" fmla="*/ 75 h 364191"/>
                <a:gd name="connsiteX4" fmla="*/ 262 w 76927"/>
                <a:gd name="connsiteY4" fmla="*/ 2099 h 364191"/>
                <a:gd name="connsiteX5" fmla="*/ 1476 w 76927"/>
                <a:gd name="connsiteY5" fmla="*/ 4124 h 364191"/>
                <a:gd name="connsiteX6" fmla="*/ 31843 w 76927"/>
                <a:gd name="connsiteY6" fmla="*/ 44612 h 364191"/>
                <a:gd name="connsiteX7" fmla="*/ 61804 w 76927"/>
                <a:gd name="connsiteY7" fmla="*/ 182069 h 364191"/>
                <a:gd name="connsiteX8" fmla="*/ 1072 w 76927"/>
                <a:gd name="connsiteY8" fmla="*/ 360622 h 364191"/>
                <a:gd name="connsiteX9" fmla="*/ 262 w 76927"/>
                <a:gd name="connsiteY9" fmla="*/ 362242 h 364191"/>
                <a:gd name="connsiteX10" fmla="*/ 4108 w 76927"/>
                <a:gd name="connsiteY10" fmla="*/ 364266 h 364191"/>
                <a:gd name="connsiteX11" fmla="*/ 8967 w 76927"/>
                <a:gd name="connsiteY11" fmla="*/ 362647 h 364191"/>
                <a:gd name="connsiteX12" fmla="*/ 63828 w 76927"/>
                <a:gd name="connsiteY12" fmla="*/ 275192 h 364191"/>
                <a:gd name="connsiteX13" fmla="*/ 77189 w 76927"/>
                <a:gd name="connsiteY13" fmla="*/ 182069 h 364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27" h="364191">
                  <a:moveTo>
                    <a:pt x="77189" y="182069"/>
                  </a:moveTo>
                  <a:cubicBezTo>
                    <a:pt x="77189" y="123969"/>
                    <a:pt x="63626" y="62224"/>
                    <a:pt x="23745" y="16675"/>
                  </a:cubicBezTo>
                  <a:cubicBezTo>
                    <a:pt x="20911" y="13436"/>
                    <a:pt x="13420" y="5541"/>
                    <a:pt x="8562" y="1290"/>
                  </a:cubicBezTo>
                  <a:cubicBezTo>
                    <a:pt x="7145" y="75"/>
                    <a:pt x="6740" y="75"/>
                    <a:pt x="4108" y="75"/>
                  </a:cubicBezTo>
                  <a:cubicBezTo>
                    <a:pt x="2084" y="75"/>
                    <a:pt x="262" y="75"/>
                    <a:pt x="262" y="2099"/>
                  </a:cubicBezTo>
                  <a:cubicBezTo>
                    <a:pt x="262" y="2909"/>
                    <a:pt x="1072" y="3719"/>
                    <a:pt x="1476" y="4124"/>
                  </a:cubicBezTo>
                  <a:cubicBezTo>
                    <a:pt x="8359" y="11209"/>
                    <a:pt x="19291" y="22343"/>
                    <a:pt x="31843" y="44612"/>
                  </a:cubicBezTo>
                  <a:cubicBezTo>
                    <a:pt x="53706" y="83481"/>
                    <a:pt x="61804" y="133483"/>
                    <a:pt x="61804" y="182069"/>
                  </a:cubicBezTo>
                  <a:cubicBezTo>
                    <a:pt x="61804" y="269929"/>
                    <a:pt x="37511" y="323575"/>
                    <a:pt x="1072" y="360622"/>
                  </a:cubicBezTo>
                  <a:cubicBezTo>
                    <a:pt x="667" y="361027"/>
                    <a:pt x="262" y="361634"/>
                    <a:pt x="262" y="362242"/>
                  </a:cubicBezTo>
                  <a:cubicBezTo>
                    <a:pt x="262" y="364266"/>
                    <a:pt x="2084" y="364266"/>
                    <a:pt x="4108" y="364266"/>
                  </a:cubicBezTo>
                  <a:cubicBezTo>
                    <a:pt x="6740" y="364266"/>
                    <a:pt x="7145" y="364266"/>
                    <a:pt x="8967" y="362647"/>
                  </a:cubicBezTo>
                  <a:cubicBezTo>
                    <a:pt x="28199" y="346046"/>
                    <a:pt x="49860" y="317907"/>
                    <a:pt x="63828" y="275192"/>
                  </a:cubicBezTo>
                  <a:cubicBezTo>
                    <a:pt x="72736" y="247458"/>
                    <a:pt x="77189" y="214662"/>
                    <a:pt x="77189" y="182069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形状 487">
              <a:extLst>
                <a:ext uri="{FF2B5EF4-FFF2-40B4-BE49-F238E27FC236}">
                  <a16:creationId xmlns:a16="http://schemas.microsoft.com/office/drawing/2014/main" id="{F3FA944C-C605-7833-6D83-644B7F7071EB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6569466" y="6375550"/>
              <a:ext cx="62635" cy="94094"/>
            </a:xfrm>
            <a:custGeom>
              <a:avLst/>
              <a:gdLst>
                <a:gd name="connsiteX0" fmla="*/ 62929 w 62635"/>
                <a:gd name="connsiteY0" fmla="*/ 68384 h 94094"/>
                <a:gd name="connsiteX1" fmla="*/ 58111 w 62635"/>
                <a:gd name="connsiteY1" fmla="*/ 68384 h 94094"/>
                <a:gd name="connsiteX2" fmla="*/ 54426 w 62635"/>
                <a:gd name="connsiteY2" fmla="*/ 81280 h 94094"/>
                <a:gd name="connsiteX3" fmla="*/ 40397 w 62635"/>
                <a:gd name="connsiteY3" fmla="*/ 82130 h 94094"/>
                <a:gd name="connsiteX4" fmla="*/ 14323 w 62635"/>
                <a:gd name="connsiteY4" fmla="*/ 82130 h 94094"/>
                <a:gd name="connsiteX5" fmla="*/ 42664 w 62635"/>
                <a:gd name="connsiteY5" fmla="*/ 58323 h 94094"/>
                <a:gd name="connsiteX6" fmla="*/ 62929 w 62635"/>
                <a:gd name="connsiteY6" fmla="*/ 27714 h 94094"/>
                <a:gd name="connsiteX7" fmla="*/ 29769 w 62635"/>
                <a:gd name="connsiteY7" fmla="*/ 81 h 94094"/>
                <a:gd name="connsiteX8" fmla="*/ 294 w 62635"/>
                <a:gd name="connsiteY8" fmla="*/ 25447 h 94094"/>
                <a:gd name="connsiteX9" fmla="*/ 7804 w 62635"/>
                <a:gd name="connsiteY9" fmla="*/ 33382 h 94094"/>
                <a:gd name="connsiteX10" fmla="*/ 15315 w 62635"/>
                <a:gd name="connsiteY10" fmla="*/ 25872 h 94094"/>
                <a:gd name="connsiteX11" fmla="*/ 6954 w 62635"/>
                <a:gd name="connsiteY11" fmla="*/ 18361 h 94094"/>
                <a:gd name="connsiteX12" fmla="*/ 27643 w 62635"/>
                <a:gd name="connsiteY12" fmla="*/ 5182 h 94094"/>
                <a:gd name="connsiteX13" fmla="*/ 49183 w 62635"/>
                <a:gd name="connsiteY13" fmla="*/ 27714 h 94094"/>
                <a:gd name="connsiteX14" fmla="*/ 35862 w 62635"/>
                <a:gd name="connsiteY14" fmla="*/ 54922 h 94094"/>
                <a:gd name="connsiteX15" fmla="*/ 1711 w 62635"/>
                <a:gd name="connsiteY15" fmla="*/ 88649 h 94094"/>
                <a:gd name="connsiteX16" fmla="*/ 294 w 62635"/>
                <a:gd name="connsiteY16" fmla="*/ 94175 h 94094"/>
                <a:gd name="connsiteX17" fmla="*/ 58678 w 62635"/>
                <a:gd name="connsiteY17" fmla="*/ 94175 h 94094"/>
                <a:gd name="connsiteX18" fmla="*/ 62929 w 62635"/>
                <a:gd name="connsiteY18" fmla="*/ 68384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29" y="68384"/>
                  </a:moveTo>
                  <a:lnTo>
                    <a:pt x="58111" y="68384"/>
                  </a:lnTo>
                  <a:cubicBezTo>
                    <a:pt x="57686" y="71502"/>
                    <a:pt x="56268" y="79863"/>
                    <a:pt x="54426" y="81280"/>
                  </a:cubicBezTo>
                  <a:cubicBezTo>
                    <a:pt x="53293" y="82130"/>
                    <a:pt x="42381" y="82130"/>
                    <a:pt x="40397" y="82130"/>
                  </a:cubicBezTo>
                  <a:lnTo>
                    <a:pt x="14323" y="82130"/>
                  </a:lnTo>
                  <a:cubicBezTo>
                    <a:pt x="29202" y="68951"/>
                    <a:pt x="34162" y="64983"/>
                    <a:pt x="42664" y="58323"/>
                  </a:cubicBezTo>
                  <a:cubicBezTo>
                    <a:pt x="53151" y="49962"/>
                    <a:pt x="62929" y="41176"/>
                    <a:pt x="62929" y="27714"/>
                  </a:cubicBezTo>
                  <a:cubicBezTo>
                    <a:pt x="62929" y="10567"/>
                    <a:pt x="47908" y="81"/>
                    <a:pt x="29769" y="81"/>
                  </a:cubicBezTo>
                  <a:cubicBezTo>
                    <a:pt x="12197" y="81"/>
                    <a:pt x="294" y="12410"/>
                    <a:pt x="294" y="25447"/>
                  </a:cubicBezTo>
                  <a:cubicBezTo>
                    <a:pt x="294" y="32674"/>
                    <a:pt x="6387" y="33382"/>
                    <a:pt x="7804" y="33382"/>
                  </a:cubicBezTo>
                  <a:cubicBezTo>
                    <a:pt x="11205" y="33382"/>
                    <a:pt x="15315" y="30973"/>
                    <a:pt x="15315" y="25872"/>
                  </a:cubicBezTo>
                  <a:cubicBezTo>
                    <a:pt x="15315" y="23321"/>
                    <a:pt x="14323" y="18361"/>
                    <a:pt x="6954" y="18361"/>
                  </a:cubicBezTo>
                  <a:cubicBezTo>
                    <a:pt x="11347" y="8300"/>
                    <a:pt x="20983" y="5182"/>
                    <a:pt x="27643" y="5182"/>
                  </a:cubicBezTo>
                  <a:cubicBezTo>
                    <a:pt x="41814" y="5182"/>
                    <a:pt x="49183" y="16236"/>
                    <a:pt x="49183" y="27714"/>
                  </a:cubicBezTo>
                  <a:cubicBezTo>
                    <a:pt x="49183" y="40043"/>
                    <a:pt x="40397" y="49821"/>
                    <a:pt x="35862" y="54922"/>
                  </a:cubicBezTo>
                  <a:lnTo>
                    <a:pt x="1711" y="88649"/>
                  </a:lnTo>
                  <a:cubicBezTo>
                    <a:pt x="294" y="89924"/>
                    <a:pt x="294" y="90208"/>
                    <a:pt x="294" y="94175"/>
                  </a:cubicBezTo>
                  <a:lnTo>
                    <a:pt x="58678" y="94175"/>
                  </a:lnTo>
                  <a:lnTo>
                    <a:pt x="62929" y="6838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形状 488">
              <a:extLst>
                <a:ext uri="{FF2B5EF4-FFF2-40B4-BE49-F238E27FC236}">
                  <a16:creationId xmlns:a16="http://schemas.microsoft.com/office/drawing/2014/main" id="{3216180D-45A3-9F9D-9BE5-89D4B53942D0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6649453" y="6372857"/>
              <a:ext cx="107556" cy="99621"/>
            </a:xfrm>
            <a:custGeom>
              <a:avLst/>
              <a:gdLst>
                <a:gd name="connsiteX0" fmla="*/ 63216 w 107556"/>
                <a:gd name="connsiteY0" fmla="*/ 48545 h 99621"/>
                <a:gd name="connsiteX1" fmla="*/ 88724 w 107556"/>
                <a:gd name="connsiteY1" fmla="*/ 25730 h 99621"/>
                <a:gd name="connsiteX2" fmla="*/ 48053 w 107556"/>
                <a:gd name="connsiteY2" fmla="*/ 81 h 99621"/>
                <a:gd name="connsiteX3" fmla="*/ 298 w 107556"/>
                <a:gd name="connsiteY3" fmla="*/ 81 h 99621"/>
                <a:gd name="connsiteX4" fmla="*/ 298 w 107556"/>
                <a:gd name="connsiteY4" fmla="*/ 5182 h 99621"/>
                <a:gd name="connsiteX5" fmla="*/ 3699 w 107556"/>
                <a:gd name="connsiteY5" fmla="*/ 5182 h 99621"/>
                <a:gd name="connsiteX6" fmla="*/ 14894 w 107556"/>
                <a:gd name="connsiteY6" fmla="*/ 11559 h 99621"/>
                <a:gd name="connsiteX7" fmla="*/ 14894 w 107556"/>
                <a:gd name="connsiteY7" fmla="*/ 85390 h 99621"/>
                <a:gd name="connsiteX8" fmla="*/ 3699 w 107556"/>
                <a:gd name="connsiteY8" fmla="*/ 91766 h 99621"/>
                <a:gd name="connsiteX9" fmla="*/ 298 w 107556"/>
                <a:gd name="connsiteY9" fmla="*/ 91766 h 99621"/>
                <a:gd name="connsiteX10" fmla="*/ 298 w 107556"/>
                <a:gd name="connsiteY10" fmla="*/ 96868 h 99621"/>
                <a:gd name="connsiteX11" fmla="*/ 21270 w 107556"/>
                <a:gd name="connsiteY11" fmla="*/ 96301 h 99621"/>
                <a:gd name="connsiteX12" fmla="*/ 42385 w 107556"/>
                <a:gd name="connsiteY12" fmla="*/ 96868 h 99621"/>
                <a:gd name="connsiteX13" fmla="*/ 42385 w 107556"/>
                <a:gd name="connsiteY13" fmla="*/ 91766 h 99621"/>
                <a:gd name="connsiteX14" fmla="*/ 38984 w 107556"/>
                <a:gd name="connsiteY14" fmla="*/ 91766 h 99621"/>
                <a:gd name="connsiteX15" fmla="*/ 27789 w 107556"/>
                <a:gd name="connsiteY15" fmla="*/ 85390 h 99621"/>
                <a:gd name="connsiteX16" fmla="*/ 27789 w 107556"/>
                <a:gd name="connsiteY16" fmla="*/ 50387 h 99621"/>
                <a:gd name="connsiteX17" fmla="*/ 46636 w 107556"/>
                <a:gd name="connsiteY17" fmla="*/ 50387 h 99621"/>
                <a:gd name="connsiteX18" fmla="*/ 62791 w 107556"/>
                <a:gd name="connsiteY18" fmla="*/ 56198 h 99621"/>
                <a:gd name="connsiteX19" fmla="*/ 67751 w 107556"/>
                <a:gd name="connsiteY19" fmla="*/ 73628 h 99621"/>
                <a:gd name="connsiteX20" fmla="*/ 74269 w 107556"/>
                <a:gd name="connsiteY20" fmla="*/ 94034 h 99621"/>
                <a:gd name="connsiteX21" fmla="*/ 92692 w 107556"/>
                <a:gd name="connsiteY21" fmla="*/ 99702 h 99621"/>
                <a:gd name="connsiteX22" fmla="*/ 107854 w 107556"/>
                <a:gd name="connsiteY22" fmla="*/ 83972 h 99621"/>
                <a:gd name="connsiteX23" fmla="*/ 105445 w 107556"/>
                <a:gd name="connsiteY23" fmla="*/ 81280 h 99621"/>
                <a:gd name="connsiteX24" fmla="*/ 103036 w 107556"/>
                <a:gd name="connsiteY24" fmla="*/ 83972 h 99621"/>
                <a:gd name="connsiteX25" fmla="*/ 93258 w 107556"/>
                <a:gd name="connsiteY25" fmla="*/ 95734 h 99621"/>
                <a:gd name="connsiteX26" fmla="*/ 82347 w 107556"/>
                <a:gd name="connsiteY26" fmla="*/ 74478 h 99621"/>
                <a:gd name="connsiteX27" fmla="*/ 76253 w 107556"/>
                <a:gd name="connsiteY27" fmla="*/ 56198 h 99621"/>
                <a:gd name="connsiteX28" fmla="*/ 63216 w 107556"/>
                <a:gd name="connsiteY28" fmla="*/ 48545 h 99621"/>
                <a:gd name="connsiteX29" fmla="*/ 46211 w 107556"/>
                <a:gd name="connsiteY29" fmla="*/ 46420 h 99621"/>
                <a:gd name="connsiteX30" fmla="*/ 27789 w 107556"/>
                <a:gd name="connsiteY30" fmla="*/ 46420 h 99621"/>
                <a:gd name="connsiteX31" fmla="*/ 27789 w 107556"/>
                <a:gd name="connsiteY31" fmla="*/ 10709 h 99621"/>
                <a:gd name="connsiteX32" fmla="*/ 31615 w 107556"/>
                <a:gd name="connsiteY32" fmla="*/ 5324 h 99621"/>
                <a:gd name="connsiteX33" fmla="*/ 40543 w 107556"/>
                <a:gd name="connsiteY33" fmla="*/ 5182 h 99621"/>
                <a:gd name="connsiteX34" fmla="*/ 73561 w 107556"/>
                <a:gd name="connsiteY34" fmla="*/ 25730 h 99621"/>
                <a:gd name="connsiteX35" fmla="*/ 46211 w 107556"/>
                <a:gd name="connsiteY35" fmla="*/ 46420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556" h="99621">
                  <a:moveTo>
                    <a:pt x="63216" y="48545"/>
                  </a:moveTo>
                  <a:cubicBezTo>
                    <a:pt x="75970" y="45569"/>
                    <a:pt x="88724" y="37209"/>
                    <a:pt x="88724" y="25730"/>
                  </a:cubicBezTo>
                  <a:cubicBezTo>
                    <a:pt x="88724" y="11559"/>
                    <a:pt x="70018" y="81"/>
                    <a:pt x="48053" y="81"/>
                  </a:cubicBezTo>
                  <a:lnTo>
                    <a:pt x="298" y="81"/>
                  </a:lnTo>
                  <a:lnTo>
                    <a:pt x="298" y="5182"/>
                  </a:lnTo>
                  <a:lnTo>
                    <a:pt x="3699" y="5182"/>
                  </a:lnTo>
                  <a:cubicBezTo>
                    <a:pt x="14610" y="5182"/>
                    <a:pt x="14894" y="6600"/>
                    <a:pt x="14894" y="11559"/>
                  </a:cubicBezTo>
                  <a:lnTo>
                    <a:pt x="14894" y="85390"/>
                  </a:lnTo>
                  <a:cubicBezTo>
                    <a:pt x="14894" y="90208"/>
                    <a:pt x="14610" y="91766"/>
                    <a:pt x="3699" y="91766"/>
                  </a:cubicBezTo>
                  <a:lnTo>
                    <a:pt x="298" y="91766"/>
                  </a:lnTo>
                  <a:lnTo>
                    <a:pt x="298" y="96868"/>
                  </a:lnTo>
                  <a:cubicBezTo>
                    <a:pt x="439" y="96868"/>
                    <a:pt x="15460" y="96301"/>
                    <a:pt x="21270" y="96301"/>
                  </a:cubicBezTo>
                  <a:cubicBezTo>
                    <a:pt x="27222" y="96301"/>
                    <a:pt x="35300" y="96584"/>
                    <a:pt x="42385" y="96868"/>
                  </a:cubicBezTo>
                  <a:lnTo>
                    <a:pt x="42385" y="91766"/>
                  </a:lnTo>
                  <a:lnTo>
                    <a:pt x="38984" y="91766"/>
                  </a:lnTo>
                  <a:cubicBezTo>
                    <a:pt x="28072" y="91766"/>
                    <a:pt x="27789" y="90349"/>
                    <a:pt x="27789" y="85390"/>
                  </a:cubicBezTo>
                  <a:lnTo>
                    <a:pt x="27789" y="50387"/>
                  </a:lnTo>
                  <a:lnTo>
                    <a:pt x="46636" y="50387"/>
                  </a:lnTo>
                  <a:cubicBezTo>
                    <a:pt x="49187" y="50387"/>
                    <a:pt x="56556" y="50387"/>
                    <a:pt x="62791" y="56198"/>
                  </a:cubicBezTo>
                  <a:cubicBezTo>
                    <a:pt x="67751" y="60591"/>
                    <a:pt x="67751" y="64133"/>
                    <a:pt x="67751" y="73628"/>
                  </a:cubicBezTo>
                  <a:cubicBezTo>
                    <a:pt x="67751" y="82839"/>
                    <a:pt x="67751" y="88649"/>
                    <a:pt x="74269" y="94034"/>
                  </a:cubicBezTo>
                  <a:cubicBezTo>
                    <a:pt x="80363" y="98994"/>
                    <a:pt x="88724" y="99702"/>
                    <a:pt x="92692" y="99702"/>
                  </a:cubicBezTo>
                  <a:cubicBezTo>
                    <a:pt x="104737" y="99702"/>
                    <a:pt x="107854" y="88224"/>
                    <a:pt x="107854" y="83972"/>
                  </a:cubicBezTo>
                  <a:cubicBezTo>
                    <a:pt x="107854" y="82980"/>
                    <a:pt x="107854" y="81280"/>
                    <a:pt x="105445" y="81280"/>
                  </a:cubicBezTo>
                  <a:cubicBezTo>
                    <a:pt x="103320" y="81280"/>
                    <a:pt x="103178" y="82555"/>
                    <a:pt x="103036" y="83972"/>
                  </a:cubicBezTo>
                  <a:cubicBezTo>
                    <a:pt x="102328" y="92192"/>
                    <a:pt x="97651" y="95734"/>
                    <a:pt x="93258" y="95734"/>
                  </a:cubicBezTo>
                  <a:cubicBezTo>
                    <a:pt x="85181" y="95734"/>
                    <a:pt x="84047" y="87373"/>
                    <a:pt x="82347" y="74478"/>
                  </a:cubicBezTo>
                  <a:cubicBezTo>
                    <a:pt x="80788" y="63141"/>
                    <a:pt x="80363" y="60874"/>
                    <a:pt x="76253" y="56198"/>
                  </a:cubicBezTo>
                  <a:cubicBezTo>
                    <a:pt x="74836" y="54639"/>
                    <a:pt x="70868" y="50954"/>
                    <a:pt x="63216" y="48545"/>
                  </a:cubicBezTo>
                  <a:close/>
                  <a:moveTo>
                    <a:pt x="46211" y="46420"/>
                  </a:moveTo>
                  <a:lnTo>
                    <a:pt x="27789" y="46420"/>
                  </a:lnTo>
                  <a:lnTo>
                    <a:pt x="27789" y="10709"/>
                  </a:lnTo>
                  <a:cubicBezTo>
                    <a:pt x="27789" y="6741"/>
                    <a:pt x="27931" y="5749"/>
                    <a:pt x="31615" y="5324"/>
                  </a:cubicBezTo>
                  <a:cubicBezTo>
                    <a:pt x="32749" y="5182"/>
                    <a:pt x="37567" y="5182"/>
                    <a:pt x="40543" y="5182"/>
                  </a:cubicBezTo>
                  <a:cubicBezTo>
                    <a:pt x="54147" y="5182"/>
                    <a:pt x="73561" y="5182"/>
                    <a:pt x="73561" y="25730"/>
                  </a:cubicBezTo>
                  <a:cubicBezTo>
                    <a:pt x="73561" y="41602"/>
                    <a:pt x="61232" y="46420"/>
                    <a:pt x="46211" y="46420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形状 489">
              <a:extLst>
                <a:ext uri="{FF2B5EF4-FFF2-40B4-BE49-F238E27FC236}">
                  <a16:creationId xmlns:a16="http://schemas.microsoft.com/office/drawing/2014/main" id="{85D44E07-A1F3-0C77-FD03-5CF57396D2CD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6764290" y="6406442"/>
              <a:ext cx="60792" cy="64619"/>
            </a:xfrm>
            <a:custGeom>
              <a:avLst/>
              <a:gdLst>
                <a:gd name="connsiteX0" fmla="*/ 57128 w 60792"/>
                <a:gd name="connsiteY0" fmla="*/ 30973 h 64619"/>
                <a:gd name="connsiteX1" fmla="*/ 61096 w 60792"/>
                <a:gd name="connsiteY1" fmla="*/ 27856 h 64619"/>
                <a:gd name="connsiteX2" fmla="*/ 33038 w 60792"/>
                <a:gd name="connsiteY2" fmla="*/ 81 h 64619"/>
                <a:gd name="connsiteX3" fmla="*/ 303 w 60792"/>
                <a:gd name="connsiteY3" fmla="*/ 32249 h 64619"/>
                <a:gd name="connsiteX4" fmla="*/ 34880 w 60792"/>
                <a:gd name="connsiteY4" fmla="*/ 64700 h 64619"/>
                <a:gd name="connsiteX5" fmla="*/ 61096 w 60792"/>
                <a:gd name="connsiteY5" fmla="*/ 46278 h 64619"/>
                <a:gd name="connsiteX6" fmla="*/ 58687 w 60792"/>
                <a:gd name="connsiteY6" fmla="*/ 44294 h 64619"/>
                <a:gd name="connsiteX7" fmla="*/ 56137 w 60792"/>
                <a:gd name="connsiteY7" fmla="*/ 46561 h 64619"/>
                <a:gd name="connsiteX8" fmla="*/ 35872 w 60792"/>
                <a:gd name="connsiteY8" fmla="*/ 60165 h 64619"/>
                <a:gd name="connsiteX9" fmla="*/ 18584 w 60792"/>
                <a:gd name="connsiteY9" fmla="*/ 51805 h 64619"/>
                <a:gd name="connsiteX10" fmla="*/ 13199 w 60792"/>
                <a:gd name="connsiteY10" fmla="*/ 30973 h 64619"/>
                <a:gd name="connsiteX11" fmla="*/ 57128 w 60792"/>
                <a:gd name="connsiteY11" fmla="*/ 30973 h 64619"/>
                <a:gd name="connsiteX12" fmla="*/ 13341 w 60792"/>
                <a:gd name="connsiteY12" fmla="*/ 27289 h 64619"/>
                <a:gd name="connsiteX13" fmla="*/ 33038 w 60792"/>
                <a:gd name="connsiteY13" fmla="*/ 4049 h 64619"/>
                <a:gd name="connsiteX14" fmla="*/ 51177 w 60792"/>
                <a:gd name="connsiteY14" fmla="*/ 27289 h 64619"/>
                <a:gd name="connsiteX15" fmla="*/ 13341 w 60792"/>
                <a:gd name="connsiteY15" fmla="*/ 27289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792" h="64619">
                  <a:moveTo>
                    <a:pt x="57128" y="30973"/>
                  </a:moveTo>
                  <a:cubicBezTo>
                    <a:pt x="60104" y="30973"/>
                    <a:pt x="61096" y="30973"/>
                    <a:pt x="61096" y="27856"/>
                  </a:cubicBezTo>
                  <a:cubicBezTo>
                    <a:pt x="61096" y="15385"/>
                    <a:pt x="54153" y="81"/>
                    <a:pt x="33038" y="81"/>
                  </a:cubicBezTo>
                  <a:cubicBezTo>
                    <a:pt x="14474" y="81"/>
                    <a:pt x="303" y="14819"/>
                    <a:pt x="303" y="32249"/>
                  </a:cubicBezTo>
                  <a:cubicBezTo>
                    <a:pt x="303" y="50246"/>
                    <a:pt x="16033" y="64700"/>
                    <a:pt x="34880" y="64700"/>
                  </a:cubicBezTo>
                  <a:cubicBezTo>
                    <a:pt x="54011" y="64700"/>
                    <a:pt x="61096" y="49396"/>
                    <a:pt x="61096" y="46278"/>
                  </a:cubicBezTo>
                  <a:cubicBezTo>
                    <a:pt x="61096" y="45711"/>
                    <a:pt x="60813" y="44294"/>
                    <a:pt x="58687" y="44294"/>
                  </a:cubicBezTo>
                  <a:cubicBezTo>
                    <a:pt x="56845" y="44294"/>
                    <a:pt x="56562" y="45144"/>
                    <a:pt x="56137" y="46561"/>
                  </a:cubicBezTo>
                  <a:cubicBezTo>
                    <a:pt x="51744" y="58040"/>
                    <a:pt x="40974" y="60165"/>
                    <a:pt x="35872" y="60165"/>
                  </a:cubicBezTo>
                  <a:cubicBezTo>
                    <a:pt x="29212" y="60165"/>
                    <a:pt x="22835" y="57190"/>
                    <a:pt x="18584" y="51805"/>
                  </a:cubicBezTo>
                  <a:cubicBezTo>
                    <a:pt x="13341" y="45144"/>
                    <a:pt x="13199" y="36500"/>
                    <a:pt x="13199" y="30973"/>
                  </a:cubicBezTo>
                  <a:lnTo>
                    <a:pt x="57128" y="30973"/>
                  </a:lnTo>
                  <a:close/>
                  <a:moveTo>
                    <a:pt x="13341" y="27289"/>
                  </a:moveTo>
                  <a:cubicBezTo>
                    <a:pt x="14899" y="7308"/>
                    <a:pt x="27653" y="4049"/>
                    <a:pt x="33038" y="4049"/>
                  </a:cubicBezTo>
                  <a:cubicBezTo>
                    <a:pt x="50468" y="4049"/>
                    <a:pt x="51035" y="23746"/>
                    <a:pt x="51177" y="27289"/>
                  </a:cubicBezTo>
                  <a:lnTo>
                    <a:pt x="13341" y="27289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形状 490">
              <a:extLst>
                <a:ext uri="{FF2B5EF4-FFF2-40B4-BE49-F238E27FC236}">
                  <a16:creationId xmlns:a16="http://schemas.microsoft.com/office/drawing/2014/main" id="{9DE0A9B9-1AE6-B8E4-331D-867BE6A83AC1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6847038" y="6363363"/>
              <a:ext cx="36844" cy="141566"/>
            </a:xfrm>
            <a:custGeom>
              <a:avLst/>
              <a:gdLst>
                <a:gd name="connsiteX0" fmla="*/ 34317 w 36844"/>
                <a:gd name="connsiteY0" fmla="*/ 81 h 141566"/>
                <a:gd name="connsiteX1" fmla="*/ 307 w 36844"/>
                <a:gd name="connsiteY1" fmla="*/ 70794 h 141566"/>
                <a:gd name="connsiteX2" fmla="*/ 34317 w 36844"/>
                <a:gd name="connsiteY2" fmla="*/ 141648 h 141566"/>
                <a:gd name="connsiteX3" fmla="*/ 37151 w 36844"/>
                <a:gd name="connsiteY3" fmla="*/ 139947 h 141566"/>
                <a:gd name="connsiteX4" fmla="*/ 35734 w 36844"/>
                <a:gd name="connsiteY4" fmla="*/ 137822 h 141566"/>
                <a:gd name="connsiteX5" fmla="*/ 9943 w 36844"/>
                <a:gd name="connsiteY5" fmla="*/ 70935 h 141566"/>
                <a:gd name="connsiteX6" fmla="*/ 36159 w 36844"/>
                <a:gd name="connsiteY6" fmla="*/ 3482 h 141566"/>
                <a:gd name="connsiteX7" fmla="*/ 37151 w 36844"/>
                <a:gd name="connsiteY7" fmla="*/ 1781 h 141566"/>
                <a:gd name="connsiteX8" fmla="*/ 34317 w 36844"/>
                <a:gd name="connsiteY8" fmla="*/ 81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" h="141566">
                  <a:moveTo>
                    <a:pt x="34317" y="81"/>
                  </a:moveTo>
                  <a:cubicBezTo>
                    <a:pt x="7392" y="19070"/>
                    <a:pt x="307" y="49112"/>
                    <a:pt x="307" y="70794"/>
                  </a:cubicBezTo>
                  <a:cubicBezTo>
                    <a:pt x="307" y="90774"/>
                    <a:pt x="6259" y="121809"/>
                    <a:pt x="34317" y="141648"/>
                  </a:cubicBezTo>
                  <a:cubicBezTo>
                    <a:pt x="35451" y="141648"/>
                    <a:pt x="37151" y="141648"/>
                    <a:pt x="37151" y="139947"/>
                  </a:cubicBezTo>
                  <a:cubicBezTo>
                    <a:pt x="37151" y="139097"/>
                    <a:pt x="36726" y="138814"/>
                    <a:pt x="35734" y="137822"/>
                  </a:cubicBezTo>
                  <a:cubicBezTo>
                    <a:pt x="16887" y="120817"/>
                    <a:pt x="9943" y="96726"/>
                    <a:pt x="9943" y="70935"/>
                  </a:cubicBezTo>
                  <a:cubicBezTo>
                    <a:pt x="9943" y="32674"/>
                    <a:pt x="24539" y="13968"/>
                    <a:pt x="36159" y="3482"/>
                  </a:cubicBezTo>
                  <a:cubicBezTo>
                    <a:pt x="36726" y="2915"/>
                    <a:pt x="37151" y="2490"/>
                    <a:pt x="37151" y="1781"/>
                  </a:cubicBezTo>
                  <a:cubicBezTo>
                    <a:pt x="37151" y="81"/>
                    <a:pt x="35451" y="81"/>
                    <a:pt x="34317" y="81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形状 491">
              <a:extLst>
                <a:ext uri="{FF2B5EF4-FFF2-40B4-BE49-F238E27FC236}">
                  <a16:creationId xmlns:a16="http://schemas.microsoft.com/office/drawing/2014/main" id="{B1EEAE70-E87F-761F-10A4-FD366C128728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6904492" y="6372857"/>
              <a:ext cx="151061" cy="96786"/>
            </a:xfrm>
            <a:custGeom>
              <a:avLst/>
              <a:gdLst>
                <a:gd name="connsiteX0" fmla="*/ 134508 w 151061"/>
                <a:gd name="connsiteY0" fmla="*/ 11559 h 96786"/>
                <a:gd name="connsiteX1" fmla="*/ 146553 w 151061"/>
                <a:gd name="connsiteY1" fmla="*/ 5182 h 96786"/>
                <a:gd name="connsiteX2" fmla="*/ 151371 w 151061"/>
                <a:gd name="connsiteY2" fmla="*/ 2207 h 96786"/>
                <a:gd name="connsiteX3" fmla="*/ 147120 w 151061"/>
                <a:gd name="connsiteY3" fmla="*/ 81 h 96786"/>
                <a:gd name="connsiteX4" fmla="*/ 127848 w 151061"/>
                <a:gd name="connsiteY4" fmla="*/ 81 h 96786"/>
                <a:gd name="connsiteX5" fmla="*/ 121754 w 151061"/>
                <a:gd name="connsiteY5" fmla="*/ 2915 h 96786"/>
                <a:gd name="connsiteX6" fmla="*/ 67055 w 151061"/>
                <a:gd name="connsiteY6" fmla="*/ 83689 h 96786"/>
                <a:gd name="connsiteX7" fmla="*/ 53026 w 151061"/>
                <a:gd name="connsiteY7" fmla="*/ 3907 h 96786"/>
                <a:gd name="connsiteX8" fmla="*/ 48066 w 151061"/>
                <a:gd name="connsiteY8" fmla="*/ 81 h 96786"/>
                <a:gd name="connsiteX9" fmla="*/ 27801 w 151061"/>
                <a:gd name="connsiteY9" fmla="*/ 81 h 96786"/>
                <a:gd name="connsiteX10" fmla="*/ 23125 w 151061"/>
                <a:gd name="connsiteY10" fmla="*/ 3199 h 96786"/>
                <a:gd name="connsiteX11" fmla="*/ 27943 w 151061"/>
                <a:gd name="connsiteY11" fmla="*/ 5182 h 96786"/>
                <a:gd name="connsiteX12" fmla="*/ 33328 w 151061"/>
                <a:gd name="connsiteY12" fmla="*/ 5466 h 96786"/>
                <a:gd name="connsiteX13" fmla="*/ 36446 w 151061"/>
                <a:gd name="connsiteY13" fmla="*/ 7450 h 96786"/>
                <a:gd name="connsiteX14" fmla="*/ 35879 w 151061"/>
                <a:gd name="connsiteY14" fmla="*/ 10567 h 96786"/>
                <a:gd name="connsiteX15" fmla="*/ 18024 w 151061"/>
                <a:gd name="connsiteY15" fmla="*/ 81705 h 96786"/>
                <a:gd name="connsiteX16" fmla="*/ 3286 w 151061"/>
                <a:gd name="connsiteY16" fmla="*/ 91766 h 96786"/>
                <a:gd name="connsiteX17" fmla="*/ 310 w 151061"/>
                <a:gd name="connsiteY17" fmla="*/ 94884 h 96786"/>
                <a:gd name="connsiteX18" fmla="*/ 2436 w 151061"/>
                <a:gd name="connsiteY18" fmla="*/ 96868 h 96786"/>
                <a:gd name="connsiteX19" fmla="*/ 17173 w 151061"/>
                <a:gd name="connsiteY19" fmla="*/ 96301 h 96786"/>
                <a:gd name="connsiteX20" fmla="*/ 32194 w 151061"/>
                <a:gd name="connsiteY20" fmla="*/ 96868 h 96786"/>
                <a:gd name="connsiteX21" fmla="*/ 35029 w 151061"/>
                <a:gd name="connsiteY21" fmla="*/ 93750 h 96786"/>
                <a:gd name="connsiteX22" fmla="*/ 31911 w 151061"/>
                <a:gd name="connsiteY22" fmla="*/ 91766 h 96786"/>
                <a:gd name="connsiteX23" fmla="*/ 22842 w 151061"/>
                <a:gd name="connsiteY23" fmla="*/ 85815 h 96786"/>
                <a:gd name="connsiteX24" fmla="*/ 23408 w 151061"/>
                <a:gd name="connsiteY24" fmla="*/ 82272 h 96786"/>
                <a:gd name="connsiteX25" fmla="*/ 42256 w 151061"/>
                <a:gd name="connsiteY25" fmla="*/ 6883 h 96786"/>
                <a:gd name="connsiteX26" fmla="*/ 42397 w 151061"/>
                <a:gd name="connsiteY26" fmla="*/ 6883 h 96786"/>
                <a:gd name="connsiteX27" fmla="*/ 57560 w 151061"/>
                <a:gd name="connsiteY27" fmla="*/ 93042 h 96786"/>
                <a:gd name="connsiteX28" fmla="*/ 60394 w 151061"/>
                <a:gd name="connsiteY28" fmla="*/ 96868 h 96786"/>
                <a:gd name="connsiteX29" fmla="*/ 64504 w 151061"/>
                <a:gd name="connsiteY29" fmla="*/ 93750 h 96786"/>
                <a:gd name="connsiteX30" fmla="*/ 124022 w 151061"/>
                <a:gd name="connsiteY30" fmla="*/ 5466 h 96786"/>
                <a:gd name="connsiteX31" fmla="*/ 124163 w 151061"/>
                <a:gd name="connsiteY31" fmla="*/ 5608 h 96786"/>
                <a:gd name="connsiteX32" fmla="*/ 104182 w 151061"/>
                <a:gd name="connsiteY32" fmla="*/ 85815 h 96786"/>
                <a:gd name="connsiteX33" fmla="*/ 91712 w 151061"/>
                <a:gd name="connsiteY33" fmla="*/ 91766 h 96786"/>
                <a:gd name="connsiteX34" fmla="*/ 87461 w 151061"/>
                <a:gd name="connsiteY34" fmla="*/ 94884 h 96786"/>
                <a:gd name="connsiteX35" fmla="*/ 89728 w 151061"/>
                <a:gd name="connsiteY35" fmla="*/ 96868 h 96786"/>
                <a:gd name="connsiteX36" fmla="*/ 98514 w 151061"/>
                <a:gd name="connsiteY36" fmla="*/ 96443 h 96786"/>
                <a:gd name="connsiteX37" fmla="*/ 107442 w 151061"/>
                <a:gd name="connsiteY37" fmla="*/ 96301 h 96786"/>
                <a:gd name="connsiteX38" fmla="*/ 125439 w 151061"/>
                <a:gd name="connsiteY38" fmla="*/ 96868 h 96786"/>
                <a:gd name="connsiteX39" fmla="*/ 128415 w 151061"/>
                <a:gd name="connsiteY39" fmla="*/ 93750 h 96786"/>
                <a:gd name="connsiteX40" fmla="*/ 123880 w 151061"/>
                <a:gd name="connsiteY40" fmla="*/ 91766 h 96786"/>
                <a:gd name="connsiteX41" fmla="*/ 118495 w 151061"/>
                <a:gd name="connsiteY41" fmla="*/ 91483 h 96786"/>
                <a:gd name="connsiteX42" fmla="*/ 115236 w 151061"/>
                <a:gd name="connsiteY42" fmla="*/ 89357 h 96786"/>
                <a:gd name="connsiteX43" fmla="*/ 115802 w 151061"/>
                <a:gd name="connsiteY43" fmla="*/ 86240 h 96786"/>
                <a:gd name="connsiteX44" fmla="*/ 134508 w 151061"/>
                <a:gd name="connsiteY44" fmla="*/ 11559 h 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1061" h="96786">
                  <a:moveTo>
                    <a:pt x="134508" y="11559"/>
                  </a:moveTo>
                  <a:cubicBezTo>
                    <a:pt x="135783" y="6316"/>
                    <a:pt x="136067" y="5182"/>
                    <a:pt x="146553" y="5182"/>
                  </a:cubicBezTo>
                  <a:cubicBezTo>
                    <a:pt x="149529" y="5182"/>
                    <a:pt x="151371" y="5182"/>
                    <a:pt x="151371" y="2207"/>
                  </a:cubicBezTo>
                  <a:cubicBezTo>
                    <a:pt x="151371" y="81"/>
                    <a:pt x="149671" y="81"/>
                    <a:pt x="147120" y="81"/>
                  </a:cubicBezTo>
                  <a:lnTo>
                    <a:pt x="127848" y="81"/>
                  </a:lnTo>
                  <a:cubicBezTo>
                    <a:pt x="123738" y="81"/>
                    <a:pt x="123596" y="223"/>
                    <a:pt x="121754" y="2915"/>
                  </a:cubicBezTo>
                  <a:lnTo>
                    <a:pt x="67055" y="83689"/>
                  </a:lnTo>
                  <a:lnTo>
                    <a:pt x="53026" y="3907"/>
                  </a:lnTo>
                  <a:cubicBezTo>
                    <a:pt x="52317" y="223"/>
                    <a:pt x="52317" y="81"/>
                    <a:pt x="48066" y="81"/>
                  </a:cubicBezTo>
                  <a:lnTo>
                    <a:pt x="27801" y="81"/>
                  </a:lnTo>
                  <a:cubicBezTo>
                    <a:pt x="24967" y="81"/>
                    <a:pt x="23125" y="81"/>
                    <a:pt x="23125" y="3199"/>
                  </a:cubicBezTo>
                  <a:cubicBezTo>
                    <a:pt x="23125" y="5182"/>
                    <a:pt x="24826" y="5182"/>
                    <a:pt x="27943" y="5182"/>
                  </a:cubicBezTo>
                  <a:cubicBezTo>
                    <a:pt x="30210" y="5182"/>
                    <a:pt x="30777" y="5182"/>
                    <a:pt x="33328" y="5466"/>
                  </a:cubicBezTo>
                  <a:cubicBezTo>
                    <a:pt x="36162" y="5749"/>
                    <a:pt x="36446" y="6033"/>
                    <a:pt x="36446" y="7450"/>
                  </a:cubicBezTo>
                  <a:cubicBezTo>
                    <a:pt x="36446" y="7591"/>
                    <a:pt x="36446" y="8442"/>
                    <a:pt x="35879" y="10567"/>
                  </a:cubicBezTo>
                  <a:lnTo>
                    <a:pt x="18024" y="81705"/>
                  </a:lnTo>
                  <a:cubicBezTo>
                    <a:pt x="16748" y="86523"/>
                    <a:pt x="14623" y="91341"/>
                    <a:pt x="3286" y="91766"/>
                  </a:cubicBezTo>
                  <a:cubicBezTo>
                    <a:pt x="2152" y="91766"/>
                    <a:pt x="310" y="91908"/>
                    <a:pt x="310" y="94884"/>
                  </a:cubicBezTo>
                  <a:cubicBezTo>
                    <a:pt x="310" y="95026"/>
                    <a:pt x="452" y="96868"/>
                    <a:pt x="2436" y="96868"/>
                  </a:cubicBezTo>
                  <a:cubicBezTo>
                    <a:pt x="6687" y="96868"/>
                    <a:pt x="12639" y="96301"/>
                    <a:pt x="17173" y="96301"/>
                  </a:cubicBezTo>
                  <a:cubicBezTo>
                    <a:pt x="20574" y="96301"/>
                    <a:pt x="28793" y="96868"/>
                    <a:pt x="32194" y="96868"/>
                  </a:cubicBezTo>
                  <a:cubicBezTo>
                    <a:pt x="32903" y="96868"/>
                    <a:pt x="35029" y="96868"/>
                    <a:pt x="35029" y="93750"/>
                  </a:cubicBezTo>
                  <a:cubicBezTo>
                    <a:pt x="35029" y="91908"/>
                    <a:pt x="33186" y="91766"/>
                    <a:pt x="31911" y="91766"/>
                  </a:cubicBezTo>
                  <a:cubicBezTo>
                    <a:pt x="22842" y="91483"/>
                    <a:pt x="22842" y="87799"/>
                    <a:pt x="22842" y="85815"/>
                  </a:cubicBezTo>
                  <a:cubicBezTo>
                    <a:pt x="22842" y="85248"/>
                    <a:pt x="22842" y="84539"/>
                    <a:pt x="23408" y="82272"/>
                  </a:cubicBezTo>
                  <a:lnTo>
                    <a:pt x="42256" y="6883"/>
                  </a:lnTo>
                  <a:lnTo>
                    <a:pt x="42397" y="6883"/>
                  </a:lnTo>
                  <a:lnTo>
                    <a:pt x="57560" y="93042"/>
                  </a:lnTo>
                  <a:cubicBezTo>
                    <a:pt x="57985" y="95593"/>
                    <a:pt x="58269" y="96868"/>
                    <a:pt x="60394" y="96868"/>
                  </a:cubicBezTo>
                  <a:cubicBezTo>
                    <a:pt x="62378" y="96868"/>
                    <a:pt x="63512" y="95309"/>
                    <a:pt x="64504" y="93750"/>
                  </a:cubicBezTo>
                  <a:lnTo>
                    <a:pt x="124022" y="5466"/>
                  </a:lnTo>
                  <a:lnTo>
                    <a:pt x="124163" y="5608"/>
                  </a:lnTo>
                  <a:lnTo>
                    <a:pt x="104182" y="85815"/>
                  </a:lnTo>
                  <a:cubicBezTo>
                    <a:pt x="103049" y="90633"/>
                    <a:pt x="102765" y="91766"/>
                    <a:pt x="91712" y="91766"/>
                  </a:cubicBezTo>
                  <a:cubicBezTo>
                    <a:pt x="89161" y="91766"/>
                    <a:pt x="87461" y="91766"/>
                    <a:pt x="87461" y="94884"/>
                  </a:cubicBezTo>
                  <a:cubicBezTo>
                    <a:pt x="87461" y="95026"/>
                    <a:pt x="87461" y="96868"/>
                    <a:pt x="89728" y="96868"/>
                  </a:cubicBezTo>
                  <a:cubicBezTo>
                    <a:pt x="92421" y="96868"/>
                    <a:pt x="95680" y="96443"/>
                    <a:pt x="98514" y="96443"/>
                  </a:cubicBezTo>
                  <a:cubicBezTo>
                    <a:pt x="101348" y="96443"/>
                    <a:pt x="104608" y="96301"/>
                    <a:pt x="107442" y="96301"/>
                  </a:cubicBezTo>
                  <a:cubicBezTo>
                    <a:pt x="111410" y="96301"/>
                    <a:pt x="121471" y="96868"/>
                    <a:pt x="125439" y="96868"/>
                  </a:cubicBezTo>
                  <a:cubicBezTo>
                    <a:pt x="126289" y="96868"/>
                    <a:pt x="128415" y="96868"/>
                    <a:pt x="128415" y="93750"/>
                  </a:cubicBezTo>
                  <a:cubicBezTo>
                    <a:pt x="128415" y="91766"/>
                    <a:pt x="126714" y="91766"/>
                    <a:pt x="123880" y="91766"/>
                  </a:cubicBezTo>
                  <a:cubicBezTo>
                    <a:pt x="123738" y="91766"/>
                    <a:pt x="121046" y="91766"/>
                    <a:pt x="118495" y="91483"/>
                  </a:cubicBezTo>
                  <a:cubicBezTo>
                    <a:pt x="115236" y="91200"/>
                    <a:pt x="115236" y="90774"/>
                    <a:pt x="115236" y="89357"/>
                  </a:cubicBezTo>
                  <a:cubicBezTo>
                    <a:pt x="115236" y="88507"/>
                    <a:pt x="115661" y="87090"/>
                    <a:pt x="115802" y="86240"/>
                  </a:cubicBezTo>
                  <a:lnTo>
                    <a:pt x="134508" y="11559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形状 492">
              <a:extLst>
                <a:ext uri="{FF2B5EF4-FFF2-40B4-BE49-F238E27FC236}">
                  <a16:creationId xmlns:a16="http://schemas.microsoft.com/office/drawing/2014/main" id="{6997C3BF-C3B7-BBC1-B77E-35B5F8AE1051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7072789" y="6341139"/>
              <a:ext cx="50407" cy="67412"/>
            </a:xfrm>
            <a:custGeom>
              <a:avLst/>
              <a:gdLst>
                <a:gd name="connsiteX0" fmla="*/ 50726 w 50407"/>
                <a:gd name="connsiteY0" fmla="*/ 47955 h 67412"/>
                <a:gd name="connsiteX1" fmla="*/ 46475 w 50407"/>
                <a:gd name="connsiteY1" fmla="*/ 47955 h 67412"/>
                <a:gd name="connsiteX2" fmla="*/ 43539 w 50407"/>
                <a:gd name="connsiteY2" fmla="*/ 57166 h 67412"/>
                <a:gd name="connsiteX3" fmla="*/ 32709 w 50407"/>
                <a:gd name="connsiteY3" fmla="*/ 57774 h 67412"/>
                <a:gd name="connsiteX4" fmla="*/ 12870 w 50407"/>
                <a:gd name="connsiteY4" fmla="*/ 57774 h 67412"/>
                <a:gd name="connsiteX5" fmla="*/ 33114 w 50407"/>
                <a:gd name="connsiteY5" fmla="*/ 43097 h 67412"/>
                <a:gd name="connsiteX6" fmla="*/ 50726 w 50407"/>
                <a:gd name="connsiteY6" fmla="*/ 20221 h 67412"/>
                <a:gd name="connsiteX7" fmla="*/ 24004 w 50407"/>
                <a:gd name="connsiteY7" fmla="*/ 78 h 67412"/>
                <a:gd name="connsiteX8" fmla="*/ 318 w 50407"/>
                <a:gd name="connsiteY8" fmla="*/ 17893 h 67412"/>
                <a:gd name="connsiteX9" fmla="*/ 6189 w 50407"/>
                <a:gd name="connsiteY9" fmla="*/ 24067 h 67412"/>
                <a:gd name="connsiteX10" fmla="*/ 12161 w 50407"/>
                <a:gd name="connsiteY10" fmla="*/ 18095 h 67412"/>
                <a:gd name="connsiteX11" fmla="*/ 6392 w 50407"/>
                <a:gd name="connsiteY11" fmla="*/ 12123 h 67412"/>
                <a:gd name="connsiteX12" fmla="*/ 21878 w 50407"/>
                <a:gd name="connsiteY12" fmla="*/ 4532 h 67412"/>
                <a:gd name="connsiteX13" fmla="*/ 39896 w 50407"/>
                <a:gd name="connsiteY13" fmla="*/ 20322 h 67412"/>
                <a:gd name="connsiteX14" fmla="*/ 26231 w 50407"/>
                <a:gd name="connsiteY14" fmla="*/ 41882 h 67412"/>
                <a:gd name="connsiteX15" fmla="*/ 1533 w 50407"/>
                <a:gd name="connsiteY15" fmla="*/ 62835 h 67412"/>
                <a:gd name="connsiteX16" fmla="*/ 318 w 50407"/>
                <a:gd name="connsiteY16" fmla="*/ 64454 h 67412"/>
                <a:gd name="connsiteX17" fmla="*/ 318 w 50407"/>
                <a:gd name="connsiteY17" fmla="*/ 67491 h 67412"/>
                <a:gd name="connsiteX18" fmla="*/ 47386 w 50407"/>
                <a:gd name="connsiteY18" fmla="*/ 67491 h 67412"/>
                <a:gd name="connsiteX19" fmla="*/ 50726 w 50407"/>
                <a:gd name="connsiteY19" fmla="*/ 47955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7412">
                  <a:moveTo>
                    <a:pt x="50726" y="47955"/>
                  </a:moveTo>
                  <a:lnTo>
                    <a:pt x="46475" y="47955"/>
                  </a:lnTo>
                  <a:cubicBezTo>
                    <a:pt x="46171" y="49878"/>
                    <a:pt x="45159" y="56154"/>
                    <a:pt x="43539" y="57166"/>
                  </a:cubicBezTo>
                  <a:cubicBezTo>
                    <a:pt x="42730" y="57774"/>
                    <a:pt x="34227" y="57774"/>
                    <a:pt x="32709" y="57774"/>
                  </a:cubicBezTo>
                  <a:lnTo>
                    <a:pt x="12870" y="57774"/>
                  </a:lnTo>
                  <a:cubicBezTo>
                    <a:pt x="19550" y="52814"/>
                    <a:pt x="27041" y="47145"/>
                    <a:pt x="33114" y="43097"/>
                  </a:cubicBezTo>
                  <a:cubicBezTo>
                    <a:pt x="42224" y="36821"/>
                    <a:pt x="50726" y="30950"/>
                    <a:pt x="50726" y="20221"/>
                  </a:cubicBezTo>
                  <a:cubicBezTo>
                    <a:pt x="50726" y="7265"/>
                    <a:pt x="38478" y="78"/>
                    <a:pt x="24004" y="78"/>
                  </a:cubicBezTo>
                  <a:cubicBezTo>
                    <a:pt x="10339" y="78"/>
                    <a:pt x="318" y="7973"/>
                    <a:pt x="318" y="17893"/>
                  </a:cubicBezTo>
                  <a:cubicBezTo>
                    <a:pt x="318" y="23156"/>
                    <a:pt x="4772" y="24067"/>
                    <a:pt x="6189" y="24067"/>
                  </a:cubicBezTo>
                  <a:cubicBezTo>
                    <a:pt x="8922" y="24067"/>
                    <a:pt x="12161" y="22245"/>
                    <a:pt x="12161" y="18095"/>
                  </a:cubicBezTo>
                  <a:cubicBezTo>
                    <a:pt x="12161" y="14451"/>
                    <a:pt x="9529" y="12427"/>
                    <a:pt x="6392" y="12123"/>
                  </a:cubicBezTo>
                  <a:cubicBezTo>
                    <a:pt x="9226" y="7568"/>
                    <a:pt x="15097" y="4532"/>
                    <a:pt x="21878" y="4532"/>
                  </a:cubicBezTo>
                  <a:cubicBezTo>
                    <a:pt x="31697" y="4532"/>
                    <a:pt x="39896" y="10402"/>
                    <a:pt x="39896" y="20322"/>
                  </a:cubicBezTo>
                  <a:cubicBezTo>
                    <a:pt x="39896" y="28825"/>
                    <a:pt x="34025" y="35303"/>
                    <a:pt x="26231" y="41882"/>
                  </a:cubicBezTo>
                  <a:lnTo>
                    <a:pt x="1533" y="62835"/>
                  </a:lnTo>
                  <a:cubicBezTo>
                    <a:pt x="521" y="63746"/>
                    <a:pt x="420" y="63746"/>
                    <a:pt x="318" y="64454"/>
                  </a:cubicBezTo>
                  <a:lnTo>
                    <a:pt x="318" y="67491"/>
                  </a:lnTo>
                  <a:lnTo>
                    <a:pt x="47386" y="67491"/>
                  </a:lnTo>
                  <a:lnTo>
                    <a:pt x="50726" y="4795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形状 493">
              <a:extLst>
                <a:ext uri="{FF2B5EF4-FFF2-40B4-BE49-F238E27FC236}">
                  <a16:creationId xmlns:a16="http://schemas.microsoft.com/office/drawing/2014/main" id="{ED88E05A-F394-AC11-FA88-7837D4AC3B4C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7060629" y="6440999"/>
              <a:ext cx="85025" cy="69133"/>
            </a:xfrm>
            <a:custGeom>
              <a:avLst/>
              <a:gdLst>
                <a:gd name="connsiteX0" fmla="*/ 13173 w 85025"/>
                <a:gd name="connsiteY0" fmla="*/ 60815 h 69133"/>
                <a:gd name="connsiteX1" fmla="*/ 4569 w 85025"/>
                <a:gd name="connsiteY1" fmla="*/ 64662 h 69133"/>
                <a:gd name="connsiteX2" fmla="*/ 318 w 85025"/>
                <a:gd name="connsiteY2" fmla="*/ 67496 h 69133"/>
                <a:gd name="connsiteX3" fmla="*/ 3658 w 85025"/>
                <a:gd name="connsiteY3" fmla="*/ 69216 h 69133"/>
                <a:gd name="connsiteX4" fmla="*/ 47689 w 85025"/>
                <a:gd name="connsiteY4" fmla="*/ 69216 h 69133"/>
                <a:gd name="connsiteX5" fmla="*/ 80687 w 85025"/>
                <a:gd name="connsiteY5" fmla="*/ 47758 h 69133"/>
                <a:gd name="connsiteX6" fmla="*/ 61050 w 85025"/>
                <a:gd name="connsiteY6" fmla="*/ 32980 h 69133"/>
                <a:gd name="connsiteX7" fmla="*/ 85343 w 85025"/>
                <a:gd name="connsiteY7" fmla="*/ 14861 h 69133"/>
                <a:gd name="connsiteX8" fmla="*/ 61556 w 85025"/>
                <a:gd name="connsiteY8" fmla="*/ 83 h 69133"/>
                <a:gd name="connsiteX9" fmla="*/ 20056 w 85025"/>
                <a:gd name="connsiteY9" fmla="*/ 83 h 69133"/>
                <a:gd name="connsiteX10" fmla="*/ 16513 w 85025"/>
                <a:gd name="connsiteY10" fmla="*/ 2917 h 69133"/>
                <a:gd name="connsiteX11" fmla="*/ 20258 w 85025"/>
                <a:gd name="connsiteY11" fmla="*/ 4638 h 69133"/>
                <a:gd name="connsiteX12" fmla="*/ 26736 w 85025"/>
                <a:gd name="connsiteY12" fmla="*/ 5245 h 69133"/>
                <a:gd name="connsiteX13" fmla="*/ 26432 w 85025"/>
                <a:gd name="connsiteY13" fmla="*/ 7776 h 69133"/>
                <a:gd name="connsiteX14" fmla="*/ 13173 w 85025"/>
                <a:gd name="connsiteY14" fmla="*/ 60815 h 69133"/>
                <a:gd name="connsiteX15" fmla="*/ 30279 w 85025"/>
                <a:gd name="connsiteY15" fmla="*/ 31563 h 69133"/>
                <a:gd name="connsiteX16" fmla="*/ 36150 w 85025"/>
                <a:gd name="connsiteY16" fmla="*/ 7978 h 69133"/>
                <a:gd name="connsiteX17" fmla="*/ 41211 w 85025"/>
                <a:gd name="connsiteY17" fmla="*/ 4638 h 69133"/>
                <a:gd name="connsiteX18" fmla="*/ 59734 w 85025"/>
                <a:gd name="connsiteY18" fmla="*/ 4638 h 69133"/>
                <a:gd name="connsiteX19" fmla="*/ 74512 w 85025"/>
                <a:gd name="connsiteY19" fmla="*/ 15165 h 69133"/>
                <a:gd name="connsiteX20" fmla="*/ 49409 w 85025"/>
                <a:gd name="connsiteY20" fmla="*/ 31563 h 69133"/>
                <a:gd name="connsiteX21" fmla="*/ 30279 w 85025"/>
                <a:gd name="connsiteY21" fmla="*/ 31563 h 69133"/>
                <a:gd name="connsiteX22" fmla="*/ 25420 w 85025"/>
                <a:gd name="connsiteY22" fmla="*/ 64662 h 69133"/>
                <a:gd name="connsiteX23" fmla="*/ 22181 w 85025"/>
                <a:gd name="connsiteY23" fmla="*/ 64459 h 69133"/>
                <a:gd name="connsiteX24" fmla="*/ 22485 w 85025"/>
                <a:gd name="connsiteY24" fmla="*/ 62637 h 69133"/>
                <a:gd name="connsiteX25" fmla="*/ 29368 w 85025"/>
                <a:gd name="connsiteY25" fmla="*/ 35004 h 69133"/>
                <a:gd name="connsiteX26" fmla="*/ 54066 w 85025"/>
                <a:gd name="connsiteY26" fmla="*/ 35004 h 69133"/>
                <a:gd name="connsiteX27" fmla="*/ 69552 w 85025"/>
                <a:gd name="connsiteY27" fmla="*/ 47353 h 69133"/>
                <a:gd name="connsiteX28" fmla="*/ 44956 w 85025"/>
                <a:gd name="connsiteY28" fmla="*/ 64662 h 69133"/>
                <a:gd name="connsiteX29" fmla="*/ 25420 w 85025"/>
                <a:gd name="connsiteY29" fmla="*/ 64662 h 6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5025" h="69133">
                  <a:moveTo>
                    <a:pt x="13173" y="60815"/>
                  </a:moveTo>
                  <a:cubicBezTo>
                    <a:pt x="12363" y="63852"/>
                    <a:pt x="12262" y="64662"/>
                    <a:pt x="4569" y="64662"/>
                  </a:cubicBezTo>
                  <a:cubicBezTo>
                    <a:pt x="1937" y="64662"/>
                    <a:pt x="318" y="64662"/>
                    <a:pt x="318" y="67496"/>
                  </a:cubicBezTo>
                  <a:cubicBezTo>
                    <a:pt x="318" y="69216"/>
                    <a:pt x="1937" y="69216"/>
                    <a:pt x="3658" y="69216"/>
                  </a:cubicBezTo>
                  <a:lnTo>
                    <a:pt x="47689" y="69216"/>
                  </a:lnTo>
                  <a:cubicBezTo>
                    <a:pt x="65908" y="69216"/>
                    <a:pt x="80687" y="57880"/>
                    <a:pt x="80687" y="47758"/>
                  </a:cubicBezTo>
                  <a:cubicBezTo>
                    <a:pt x="80687" y="41482"/>
                    <a:pt x="74816" y="34700"/>
                    <a:pt x="61050" y="32980"/>
                  </a:cubicBezTo>
                  <a:cubicBezTo>
                    <a:pt x="71071" y="31664"/>
                    <a:pt x="85343" y="24983"/>
                    <a:pt x="85343" y="14861"/>
                  </a:cubicBezTo>
                  <a:cubicBezTo>
                    <a:pt x="85343" y="6359"/>
                    <a:pt x="75322" y="83"/>
                    <a:pt x="61556" y="83"/>
                  </a:cubicBezTo>
                  <a:lnTo>
                    <a:pt x="20056" y="83"/>
                  </a:lnTo>
                  <a:cubicBezTo>
                    <a:pt x="18132" y="83"/>
                    <a:pt x="16513" y="83"/>
                    <a:pt x="16513" y="2917"/>
                  </a:cubicBezTo>
                  <a:cubicBezTo>
                    <a:pt x="16513" y="4638"/>
                    <a:pt x="17829" y="4638"/>
                    <a:pt x="20258" y="4638"/>
                  </a:cubicBezTo>
                  <a:cubicBezTo>
                    <a:pt x="21270" y="4638"/>
                    <a:pt x="24610" y="4638"/>
                    <a:pt x="26736" y="5245"/>
                  </a:cubicBezTo>
                  <a:cubicBezTo>
                    <a:pt x="26736" y="6460"/>
                    <a:pt x="26736" y="6662"/>
                    <a:pt x="26432" y="7776"/>
                  </a:cubicBezTo>
                  <a:lnTo>
                    <a:pt x="13173" y="60815"/>
                  </a:lnTo>
                  <a:close/>
                  <a:moveTo>
                    <a:pt x="30279" y="31563"/>
                  </a:moveTo>
                  <a:lnTo>
                    <a:pt x="36150" y="7978"/>
                  </a:lnTo>
                  <a:cubicBezTo>
                    <a:pt x="36959" y="4840"/>
                    <a:pt x="36959" y="4638"/>
                    <a:pt x="41211" y="4638"/>
                  </a:cubicBezTo>
                  <a:lnTo>
                    <a:pt x="59734" y="4638"/>
                  </a:lnTo>
                  <a:cubicBezTo>
                    <a:pt x="69755" y="4638"/>
                    <a:pt x="74512" y="9800"/>
                    <a:pt x="74512" y="15165"/>
                  </a:cubicBezTo>
                  <a:cubicBezTo>
                    <a:pt x="74512" y="23364"/>
                    <a:pt x="63580" y="31563"/>
                    <a:pt x="49409" y="31563"/>
                  </a:cubicBezTo>
                  <a:lnTo>
                    <a:pt x="30279" y="31563"/>
                  </a:lnTo>
                  <a:close/>
                  <a:moveTo>
                    <a:pt x="25420" y="64662"/>
                  </a:moveTo>
                  <a:cubicBezTo>
                    <a:pt x="24610" y="64662"/>
                    <a:pt x="23193" y="64662"/>
                    <a:pt x="22181" y="64459"/>
                  </a:cubicBezTo>
                  <a:cubicBezTo>
                    <a:pt x="22282" y="63649"/>
                    <a:pt x="22282" y="63447"/>
                    <a:pt x="22485" y="62637"/>
                  </a:cubicBezTo>
                  <a:lnTo>
                    <a:pt x="29368" y="35004"/>
                  </a:lnTo>
                  <a:lnTo>
                    <a:pt x="54066" y="35004"/>
                  </a:lnTo>
                  <a:cubicBezTo>
                    <a:pt x="64390" y="35004"/>
                    <a:pt x="69552" y="40976"/>
                    <a:pt x="69552" y="47353"/>
                  </a:cubicBezTo>
                  <a:cubicBezTo>
                    <a:pt x="69552" y="57171"/>
                    <a:pt x="57507" y="64662"/>
                    <a:pt x="44956" y="64662"/>
                  </a:cubicBezTo>
                  <a:lnTo>
                    <a:pt x="25420" y="6466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形状 494">
              <a:extLst>
                <a:ext uri="{FF2B5EF4-FFF2-40B4-BE49-F238E27FC236}">
                  <a16:creationId xmlns:a16="http://schemas.microsoft.com/office/drawing/2014/main" id="{FEBCC982-F76D-1D39-0B89-81F86DF45708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7178256" y="6363363"/>
              <a:ext cx="36702" cy="141566"/>
            </a:xfrm>
            <a:custGeom>
              <a:avLst/>
              <a:gdLst>
                <a:gd name="connsiteX0" fmla="*/ 3016 w 36702"/>
                <a:gd name="connsiteY0" fmla="*/ 81 h 141566"/>
                <a:gd name="connsiteX1" fmla="*/ 323 w 36702"/>
                <a:gd name="connsiteY1" fmla="*/ 1781 h 141566"/>
                <a:gd name="connsiteX2" fmla="*/ 1599 w 36702"/>
                <a:gd name="connsiteY2" fmla="*/ 3907 h 141566"/>
                <a:gd name="connsiteX3" fmla="*/ 27390 w 36702"/>
                <a:gd name="connsiteY3" fmla="*/ 70794 h 141566"/>
                <a:gd name="connsiteX4" fmla="*/ 2874 w 36702"/>
                <a:gd name="connsiteY4" fmla="*/ 136688 h 141566"/>
                <a:gd name="connsiteX5" fmla="*/ 323 w 36702"/>
                <a:gd name="connsiteY5" fmla="*/ 139947 h 141566"/>
                <a:gd name="connsiteX6" fmla="*/ 2166 w 36702"/>
                <a:gd name="connsiteY6" fmla="*/ 141648 h 141566"/>
                <a:gd name="connsiteX7" fmla="*/ 26681 w 36702"/>
                <a:gd name="connsiteY7" fmla="*/ 114581 h 141566"/>
                <a:gd name="connsiteX8" fmla="*/ 37026 w 36702"/>
                <a:gd name="connsiteY8" fmla="*/ 70935 h 141566"/>
                <a:gd name="connsiteX9" fmla="*/ 3016 w 36702"/>
                <a:gd name="connsiteY9" fmla="*/ 81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02" h="141566">
                  <a:moveTo>
                    <a:pt x="3016" y="81"/>
                  </a:moveTo>
                  <a:cubicBezTo>
                    <a:pt x="2024" y="81"/>
                    <a:pt x="323" y="81"/>
                    <a:pt x="323" y="1781"/>
                  </a:cubicBezTo>
                  <a:cubicBezTo>
                    <a:pt x="323" y="2490"/>
                    <a:pt x="749" y="2915"/>
                    <a:pt x="1599" y="3907"/>
                  </a:cubicBezTo>
                  <a:cubicBezTo>
                    <a:pt x="13786" y="15102"/>
                    <a:pt x="27390" y="34233"/>
                    <a:pt x="27390" y="70794"/>
                  </a:cubicBezTo>
                  <a:cubicBezTo>
                    <a:pt x="27390" y="100411"/>
                    <a:pt x="18179" y="122801"/>
                    <a:pt x="2874" y="136688"/>
                  </a:cubicBezTo>
                  <a:cubicBezTo>
                    <a:pt x="465" y="139097"/>
                    <a:pt x="323" y="139239"/>
                    <a:pt x="323" y="139947"/>
                  </a:cubicBezTo>
                  <a:cubicBezTo>
                    <a:pt x="323" y="140656"/>
                    <a:pt x="749" y="141648"/>
                    <a:pt x="2166" y="141648"/>
                  </a:cubicBezTo>
                  <a:cubicBezTo>
                    <a:pt x="3866" y="141648"/>
                    <a:pt x="17329" y="132295"/>
                    <a:pt x="26681" y="114581"/>
                  </a:cubicBezTo>
                  <a:cubicBezTo>
                    <a:pt x="32916" y="102820"/>
                    <a:pt x="37026" y="87515"/>
                    <a:pt x="37026" y="70935"/>
                  </a:cubicBezTo>
                  <a:cubicBezTo>
                    <a:pt x="37026" y="50954"/>
                    <a:pt x="31074" y="19920"/>
                    <a:pt x="3016" y="81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形状 495">
              <a:extLst>
                <a:ext uri="{FF2B5EF4-FFF2-40B4-BE49-F238E27FC236}">
                  <a16:creationId xmlns:a16="http://schemas.microsoft.com/office/drawing/2014/main" id="{DF22A6F1-E85A-59F1-5672-179348D6BA56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6560539" y="6518229"/>
              <a:ext cx="670919" cy="8097"/>
            </a:xfrm>
            <a:custGeom>
              <a:avLst/>
              <a:gdLst>
                <a:gd name="connsiteX0" fmla="*/ 0 w 670919"/>
                <a:gd name="connsiteY0" fmla="*/ 0 h 8097"/>
                <a:gd name="connsiteX1" fmla="*/ 670919 w 670919"/>
                <a:gd name="connsiteY1" fmla="*/ 0 h 8097"/>
                <a:gd name="connsiteX2" fmla="*/ 670919 w 670919"/>
                <a:gd name="connsiteY2" fmla="*/ 8097 h 8097"/>
                <a:gd name="connsiteX3" fmla="*/ 0 w 67091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919" h="8097">
                  <a:moveTo>
                    <a:pt x="0" y="0"/>
                  </a:moveTo>
                  <a:lnTo>
                    <a:pt x="670919" y="0"/>
                  </a:lnTo>
                  <a:lnTo>
                    <a:pt x="670919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形状 496">
              <a:extLst>
                <a:ext uri="{FF2B5EF4-FFF2-40B4-BE49-F238E27FC236}">
                  <a16:creationId xmlns:a16="http://schemas.microsoft.com/office/drawing/2014/main" id="{6532D9E4-CD50-63C3-318E-B269F6E82630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6802475" y="6541245"/>
              <a:ext cx="123003" cy="141708"/>
            </a:xfrm>
            <a:custGeom>
              <a:avLst/>
              <a:gdLst>
                <a:gd name="connsiteX0" fmla="*/ 49761 w 123003"/>
                <a:gd name="connsiteY0" fmla="*/ 126347 h 141708"/>
                <a:gd name="connsiteX1" fmla="*/ 21986 w 123003"/>
                <a:gd name="connsiteY1" fmla="*/ 71223 h 141708"/>
                <a:gd name="connsiteX2" fmla="*/ 19719 w 123003"/>
                <a:gd name="connsiteY2" fmla="*/ 68955 h 141708"/>
                <a:gd name="connsiteX3" fmla="*/ 17452 w 123003"/>
                <a:gd name="connsiteY3" fmla="*/ 70089 h 141708"/>
                <a:gd name="connsiteX4" fmla="*/ 2289 w 123003"/>
                <a:gd name="connsiteY4" fmla="*/ 80150 h 141708"/>
                <a:gd name="connsiteX5" fmla="*/ 305 w 123003"/>
                <a:gd name="connsiteY5" fmla="*/ 82559 h 141708"/>
                <a:gd name="connsiteX6" fmla="*/ 2289 w 123003"/>
                <a:gd name="connsiteY6" fmla="*/ 84543 h 141708"/>
                <a:gd name="connsiteX7" fmla="*/ 4981 w 123003"/>
                <a:gd name="connsiteY7" fmla="*/ 83268 h 141708"/>
                <a:gd name="connsiteX8" fmla="*/ 12350 w 123003"/>
                <a:gd name="connsiteY8" fmla="*/ 78166 h 141708"/>
                <a:gd name="connsiteX9" fmla="*/ 43384 w 123003"/>
                <a:gd name="connsiteY9" fmla="*/ 139384 h 141708"/>
                <a:gd name="connsiteX10" fmla="*/ 46644 w 123003"/>
                <a:gd name="connsiteY10" fmla="*/ 141793 h 141708"/>
                <a:gd name="connsiteX11" fmla="*/ 50895 w 123003"/>
                <a:gd name="connsiteY11" fmla="*/ 139101 h 141708"/>
                <a:gd name="connsiteX12" fmla="*/ 122174 w 123003"/>
                <a:gd name="connsiteY12" fmla="*/ 6462 h 141708"/>
                <a:gd name="connsiteX13" fmla="*/ 123308 w 123003"/>
                <a:gd name="connsiteY13" fmla="*/ 3628 h 141708"/>
                <a:gd name="connsiteX14" fmla="*/ 119907 w 123003"/>
                <a:gd name="connsiteY14" fmla="*/ 85 h 141708"/>
                <a:gd name="connsiteX15" fmla="*/ 116222 w 123003"/>
                <a:gd name="connsiteY15" fmla="*/ 3061 h 141708"/>
                <a:gd name="connsiteX16" fmla="*/ 49761 w 123003"/>
                <a:gd name="connsiteY16" fmla="*/ 126347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41708">
                  <a:moveTo>
                    <a:pt x="49761" y="126347"/>
                  </a:moveTo>
                  <a:lnTo>
                    <a:pt x="21986" y="71223"/>
                  </a:lnTo>
                  <a:cubicBezTo>
                    <a:pt x="21278" y="69805"/>
                    <a:pt x="20853" y="68955"/>
                    <a:pt x="19719" y="68955"/>
                  </a:cubicBezTo>
                  <a:cubicBezTo>
                    <a:pt x="19152" y="68955"/>
                    <a:pt x="18869" y="68955"/>
                    <a:pt x="17452" y="70089"/>
                  </a:cubicBezTo>
                  <a:lnTo>
                    <a:pt x="2289" y="80150"/>
                  </a:lnTo>
                  <a:cubicBezTo>
                    <a:pt x="305" y="81426"/>
                    <a:pt x="305" y="82134"/>
                    <a:pt x="305" y="82559"/>
                  </a:cubicBezTo>
                  <a:cubicBezTo>
                    <a:pt x="305" y="83409"/>
                    <a:pt x="1013" y="84543"/>
                    <a:pt x="2289" y="84543"/>
                  </a:cubicBezTo>
                  <a:cubicBezTo>
                    <a:pt x="2856" y="84543"/>
                    <a:pt x="3139" y="84543"/>
                    <a:pt x="4981" y="83268"/>
                  </a:cubicBezTo>
                  <a:cubicBezTo>
                    <a:pt x="6540" y="82134"/>
                    <a:pt x="10650" y="79300"/>
                    <a:pt x="12350" y="78166"/>
                  </a:cubicBezTo>
                  <a:lnTo>
                    <a:pt x="43384" y="139384"/>
                  </a:lnTo>
                  <a:cubicBezTo>
                    <a:pt x="44376" y="141510"/>
                    <a:pt x="44660" y="141793"/>
                    <a:pt x="46644" y="141793"/>
                  </a:cubicBezTo>
                  <a:cubicBezTo>
                    <a:pt x="47919" y="141793"/>
                    <a:pt x="49478" y="141793"/>
                    <a:pt x="50895" y="139101"/>
                  </a:cubicBezTo>
                  <a:lnTo>
                    <a:pt x="122174" y="6462"/>
                  </a:lnTo>
                  <a:cubicBezTo>
                    <a:pt x="123308" y="4620"/>
                    <a:pt x="123308" y="4336"/>
                    <a:pt x="123308" y="3628"/>
                  </a:cubicBezTo>
                  <a:cubicBezTo>
                    <a:pt x="123308" y="1360"/>
                    <a:pt x="121466" y="85"/>
                    <a:pt x="119907" y="85"/>
                  </a:cubicBezTo>
                  <a:cubicBezTo>
                    <a:pt x="117781" y="85"/>
                    <a:pt x="117073" y="1360"/>
                    <a:pt x="116222" y="3061"/>
                  </a:cubicBezTo>
                  <a:lnTo>
                    <a:pt x="49761" y="12634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形状 497">
              <a:extLst>
                <a:ext uri="{FF2B5EF4-FFF2-40B4-BE49-F238E27FC236}">
                  <a16:creationId xmlns:a16="http://schemas.microsoft.com/office/drawing/2014/main" id="{6837DEC4-CAD8-C0BB-E1D6-95B517E16E25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6922147" y="6541306"/>
              <a:ext cx="80695" cy="6882"/>
            </a:xfrm>
            <a:custGeom>
              <a:avLst/>
              <a:gdLst>
                <a:gd name="connsiteX0" fmla="*/ 0 w 80695"/>
                <a:gd name="connsiteY0" fmla="*/ 0 h 6882"/>
                <a:gd name="connsiteX1" fmla="*/ 80696 w 80695"/>
                <a:gd name="connsiteY1" fmla="*/ 0 h 6882"/>
                <a:gd name="connsiteX2" fmla="*/ 80696 w 80695"/>
                <a:gd name="connsiteY2" fmla="*/ 6883 h 6882"/>
                <a:gd name="connsiteX3" fmla="*/ 0 w 80695"/>
                <a:gd name="connsiteY3" fmla="*/ 6883 h 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95" h="6882">
                  <a:moveTo>
                    <a:pt x="0" y="0"/>
                  </a:moveTo>
                  <a:lnTo>
                    <a:pt x="80696" y="0"/>
                  </a:lnTo>
                  <a:lnTo>
                    <a:pt x="80696" y="6883"/>
                  </a:lnTo>
                  <a:lnTo>
                    <a:pt x="0" y="688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形状 498">
              <a:extLst>
                <a:ext uri="{FF2B5EF4-FFF2-40B4-BE49-F238E27FC236}">
                  <a16:creationId xmlns:a16="http://schemas.microsoft.com/office/drawing/2014/main" id="{C42BE472-72AF-DC60-5C10-0E3FE5557362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6932067" y="6569770"/>
              <a:ext cx="67311" cy="98629"/>
            </a:xfrm>
            <a:custGeom>
              <a:avLst/>
              <a:gdLst>
                <a:gd name="connsiteX0" fmla="*/ 66206 w 67311"/>
                <a:gd name="connsiteY0" fmla="*/ 10294 h 98629"/>
                <a:gd name="connsiteX1" fmla="*/ 67623 w 67311"/>
                <a:gd name="connsiteY1" fmla="*/ 4625 h 98629"/>
                <a:gd name="connsiteX2" fmla="*/ 30495 w 67311"/>
                <a:gd name="connsiteY2" fmla="*/ 4625 h 98629"/>
                <a:gd name="connsiteX3" fmla="*/ 18167 w 67311"/>
                <a:gd name="connsiteY3" fmla="*/ 4058 h 98629"/>
                <a:gd name="connsiteX4" fmla="*/ 10089 w 67311"/>
                <a:gd name="connsiteY4" fmla="*/ 91 h 98629"/>
                <a:gd name="connsiteX5" fmla="*/ 5271 w 67311"/>
                <a:gd name="connsiteY5" fmla="*/ 91 h 98629"/>
                <a:gd name="connsiteX6" fmla="*/ 311 w 67311"/>
                <a:gd name="connsiteY6" fmla="*/ 30416 h 98629"/>
                <a:gd name="connsiteX7" fmla="*/ 5129 w 67311"/>
                <a:gd name="connsiteY7" fmla="*/ 30416 h 98629"/>
                <a:gd name="connsiteX8" fmla="*/ 9097 w 67311"/>
                <a:gd name="connsiteY8" fmla="*/ 17521 h 98629"/>
                <a:gd name="connsiteX9" fmla="*/ 23835 w 67311"/>
                <a:gd name="connsiteY9" fmla="*/ 16670 h 98629"/>
                <a:gd name="connsiteX10" fmla="*/ 54727 w 67311"/>
                <a:gd name="connsiteY10" fmla="*/ 16670 h 98629"/>
                <a:gd name="connsiteX11" fmla="*/ 39990 w 67311"/>
                <a:gd name="connsiteY11" fmla="*/ 35376 h 98629"/>
                <a:gd name="connsiteX12" fmla="*/ 19725 w 67311"/>
                <a:gd name="connsiteY12" fmla="*/ 90642 h 98629"/>
                <a:gd name="connsiteX13" fmla="*/ 26386 w 67311"/>
                <a:gd name="connsiteY13" fmla="*/ 98720 h 98629"/>
                <a:gd name="connsiteX14" fmla="*/ 33188 w 67311"/>
                <a:gd name="connsiteY14" fmla="*/ 90501 h 98629"/>
                <a:gd name="connsiteX15" fmla="*/ 33188 w 67311"/>
                <a:gd name="connsiteY15" fmla="*/ 84832 h 98629"/>
                <a:gd name="connsiteX16" fmla="*/ 44950 w 67311"/>
                <a:gd name="connsiteY16" fmla="*/ 37077 h 98629"/>
                <a:gd name="connsiteX17" fmla="*/ 66206 w 67311"/>
                <a:gd name="connsiteY17" fmla="*/ 10294 h 9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311" h="98629">
                  <a:moveTo>
                    <a:pt x="66206" y="10294"/>
                  </a:moveTo>
                  <a:cubicBezTo>
                    <a:pt x="67623" y="8593"/>
                    <a:pt x="67623" y="8310"/>
                    <a:pt x="67623" y="4625"/>
                  </a:cubicBezTo>
                  <a:lnTo>
                    <a:pt x="30495" y="4625"/>
                  </a:lnTo>
                  <a:cubicBezTo>
                    <a:pt x="24827" y="4625"/>
                    <a:pt x="23268" y="4484"/>
                    <a:pt x="18167" y="4058"/>
                  </a:cubicBezTo>
                  <a:cubicBezTo>
                    <a:pt x="10798" y="3492"/>
                    <a:pt x="10514" y="2500"/>
                    <a:pt x="10089" y="91"/>
                  </a:cubicBezTo>
                  <a:lnTo>
                    <a:pt x="5271" y="91"/>
                  </a:lnTo>
                  <a:lnTo>
                    <a:pt x="311" y="30416"/>
                  </a:lnTo>
                  <a:lnTo>
                    <a:pt x="5129" y="30416"/>
                  </a:lnTo>
                  <a:cubicBezTo>
                    <a:pt x="5413" y="28291"/>
                    <a:pt x="6830" y="18938"/>
                    <a:pt x="9097" y="17521"/>
                  </a:cubicBezTo>
                  <a:cubicBezTo>
                    <a:pt x="10231" y="16670"/>
                    <a:pt x="21709" y="16670"/>
                    <a:pt x="23835" y="16670"/>
                  </a:cubicBezTo>
                  <a:lnTo>
                    <a:pt x="54727" y="16670"/>
                  </a:lnTo>
                  <a:cubicBezTo>
                    <a:pt x="50193" y="22622"/>
                    <a:pt x="42966" y="31408"/>
                    <a:pt x="39990" y="35376"/>
                  </a:cubicBezTo>
                  <a:cubicBezTo>
                    <a:pt x="21426" y="59750"/>
                    <a:pt x="19725" y="82282"/>
                    <a:pt x="19725" y="90642"/>
                  </a:cubicBezTo>
                  <a:cubicBezTo>
                    <a:pt x="19725" y="92201"/>
                    <a:pt x="19725" y="98720"/>
                    <a:pt x="26386" y="98720"/>
                  </a:cubicBezTo>
                  <a:cubicBezTo>
                    <a:pt x="33188" y="98720"/>
                    <a:pt x="33188" y="92343"/>
                    <a:pt x="33188" y="90501"/>
                  </a:cubicBezTo>
                  <a:lnTo>
                    <a:pt x="33188" y="84832"/>
                  </a:lnTo>
                  <a:cubicBezTo>
                    <a:pt x="33188" y="57341"/>
                    <a:pt x="38856" y="44729"/>
                    <a:pt x="44950" y="37077"/>
                  </a:cubicBezTo>
                  <a:lnTo>
                    <a:pt x="66206" y="1029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形状 499">
              <a:extLst>
                <a:ext uri="{FF2B5EF4-FFF2-40B4-BE49-F238E27FC236}">
                  <a16:creationId xmlns:a16="http://schemas.microsoft.com/office/drawing/2014/main" id="{43563B08-17FF-21B2-BF08-65A6C91640AF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7312073" y="6454865"/>
              <a:ext cx="134623" cy="134825"/>
            </a:xfrm>
            <a:custGeom>
              <a:avLst/>
              <a:gdLst>
                <a:gd name="connsiteX0" fmla="*/ 71792 w 134623"/>
                <a:gd name="connsiteY0" fmla="*/ 71548 h 134825"/>
                <a:gd name="connsiteX1" fmla="*/ 128273 w 134623"/>
                <a:gd name="connsiteY1" fmla="*/ 71548 h 134825"/>
                <a:gd name="connsiteX2" fmla="*/ 134953 w 134623"/>
                <a:gd name="connsiteY2" fmla="*/ 67499 h 134825"/>
                <a:gd name="connsiteX3" fmla="*/ 128273 w 134623"/>
                <a:gd name="connsiteY3" fmla="*/ 63450 h 134825"/>
                <a:gd name="connsiteX4" fmla="*/ 71792 w 134623"/>
                <a:gd name="connsiteY4" fmla="*/ 63450 h 134825"/>
                <a:gd name="connsiteX5" fmla="*/ 71792 w 134623"/>
                <a:gd name="connsiteY5" fmla="*/ 6767 h 134825"/>
                <a:gd name="connsiteX6" fmla="*/ 67743 w 134623"/>
                <a:gd name="connsiteY6" fmla="*/ 86 h 134825"/>
                <a:gd name="connsiteX7" fmla="*/ 63694 w 134623"/>
                <a:gd name="connsiteY7" fmla="*/ 6767 h 134825"/>
                <a:gd name="connsiteX8" fmla="*/ 63694 w 134623"/>
                <a:gd name="connsiteY8" fmla="*/ 63450 h 134825"/>
                <a:gd name="connsiteX9" fmla="*/ 7011 w 134623"/>
                <a:gd name="connsiteY9" fmla="*/ 63450 h 134825"/>
                <a:gd name="connsiteX10" fmla="*/ 330 w 134623"/>
                <a:gd name="connsiteY10" fmla="*/ 67499 h 134825"/>
                <a:gd name="connsiteX11" fmla="*/ 7011 w 134623"/>
                <a:gd name="connsiteY11" fmla="*/ 71548 h 134825"/>
                <a:gd name="connsiteX12" fmla="*/ 63694 w 134623"/>
                <a:gd name="connsiteY12" fmla="*/ 71548 h 134825"/>
                <a:gd name="connsiteX13" fmla="*/ 63694 w 134623"/>
                <a:gd name="connsiteY13" fmla="*/ 128231 h 134825"/>
                <a:gd name="connsiteX14" fmla="*/ 67743 w 134623"/>
                <a:gd name="connsiteY14" fmla="*/ 134912 h 134825"/>
                <a:gd name="connsiteX15" fmla="*/ 71792 w 134623"/>
                <a:gd name="connsiteY15" fmla="*/ 128231 h 134825"/>
                <a:gd name="connsiteX16" fmla="*/ 71792 w 134623"/>
                <a:gd name="connsiteY16" fmla="*/ 7154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792" y="71548"/>
                  </a:moveTo>
                  <a:lnTo>
                    <a:pt x="128273" y="71548"/>
                  </a:lnTo>
                  <a:cubicBezTo>
                    <a:pt x="131107" y="71548"/>
                    <a:pt x="134953" y="71548"/>
                    <a:pt x="134953" y="67499"/>
                  </a:cubicBezTo>
                  <a:cubicBezTo>
                    <a:pt x="134953" y="63450"/>
                    <a:pt x="131107" y="63450"/>
                    <a:pt x="128273" y="63450"/>
                  </a:cubicBezTo>
                  <a:lnTo>
                    <a:pt x="71792" y="63450"/>
                  </a:lnTo>
                  <a:lnTo>
                    <a:pt x="71792" y="6767"/>
                  </a:lnTo>
                  <a:cubicBezTo>
                    <a:pt x="71792" y="3932"/>
                    <a:pt x="71792" y="86"/>
                    <a:pt x="67743" y="86"/>
                  </a:cubicBezTo>
                  <a:cubicBezTo>
                    <a:pt x="63694" y="86"/>
                    <a:pt x="63694" y="3932"/>
                    <a:pt x="63694" y="6767"/>
                  </a:cubicBezTo>
                  <a:lnTo>
                    <a:pt x="63694" y="63450"/>
                  </a:lnTo>
                  <a:lnTo>
                    <a:pt x="7011" y="63450"/>
                  </a:lnTo>
                  <a:cubicBezTo>
                    <a:pt x="4176" y="63450"/>
                    <a:pt x="330" y="63450"/>
                    <a:pt x="330" y="67499"/>
                  </a:cubicBezTo>
                  <a:cubicBezTo>
                    <a:pt x="330" y="71548"/>
                    <a:pt x="4176" y="71548"/>
                    <a:pt x="7011" y="71548"/>
                  </a:cubicBezTo>
                  <a:lnTo>
                    <a:pt x="63694" y="71548"/>
                  </a:lnTo>
                  <a:lnTo>
                    <a:pt x="63694" y="128231"/>
                  </a:lnTo>
                  <a:cubicBezTo>
                    <a:pt x="63694" y="131065"/>
                    <a:pt x="63694" y="134912"/>
                    <a:pt x="67743" y="134912"/>
                  </a:cubicBezTo>
                  <a:cubicBezTo>
                    <a:pt x="71792" y="134912"/>
                    <a:pt x="71792" y="131065"/>
                    <a:pt x="71792" y="128231"/>
                  </a:cubicBezTo>
                  <a:lnTo>
                    <a:pt x="71792" y="7154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形状 500">
              <a:extLst>
                <a:ext uri="{FF2B5EF4-FFF2-40B4-BE49-F238E27FC236}">
                  <a16:creationId xmlns:a16="http://schemas.microsoft.com/office/drawing/2014/main" id="{25291821-792C-4D32-29F9-330B4D9268A4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7535689" y="6377918"/>
              <a:ext cx="107556" cy="99621"/>
            </a:xfrm>
            <a:custGeom>
              <a:avLst/>
              <a:gdLst>
                <a:gd name="connsiteX0" fmla="*/ 63260 w 107556"/>
                <a:gd name="connsiteY0" fmla="*/ 48546 h 99621"/>
                <a:gd name="connsiteX1" fmla="*/ 88767 w 107556"/>
                <a:gd name="connsiteY1" fmla="*/ 25730 h 99621"/>
                <a:gd name="connsiteX2" fmla="*/ 48097 w 107556"/>
                <a:gd name="connsiteY2" fmla="*/ 81 h 99621"/>
                <a:gd name="connsiteX3" fmla="*/ 341 w 107556"/>
                <a:gd name="connsiteY3" fmla="*/ 81 h 99621"/>
                <a:gd name="connsiteX4" fmla="*/ 341 w 107556"/>
                <a:gd name="connsiteY4" fmla="*/ 5183 h 99621"/>
                <a:gd name="connsiteX5" fmla="*/ 3742 w 107556"/>
                <a:gd name="connsiteY5" fmla="*/ 5183 h 99621"/>
                <a:gd name="connsiteX6" fmla="*/ 14937 w 107556"/>
                <a:gd name="connsiteY6" fmla="*/ 11560 h 99621"/>
                <a:gd name="connsiteX7" fmla="*/ 14937 w 107556"/>
                <a:gd name="connsiteY7" fmla="*/ 85390 h 99621"/>
                <a:gd name="connsiteX8" fmla="*/ 3742 w 107556"/>
                <a:gd name="connsiteY8" fmla="*/ 91767 h 99621"/>
                <a:gd name="connsiteX9" fmla="*/ 341 w 107556"/>
                <a:gd name="connsiteY9" fmla="*/ 91767 h 99621"/>
                <a:gd name="connsiteX10" fmla="*/ 341 w 107556"/>
                <a:gd name="connsiteY10" fmla="*/ 96868 h 99621"/>
                <a:gd name="connsiteX11" fmla="*/ 21314 w 107556"/>
                <a:gd name="connsiteY11" fmla="*/ 96301 h 99621"/>
                <a:gd name="connsiteX12" fmla="*/ 42429 w 107556"/>
                <a:gd name="connsiteY12" fmla="*/ 96868 h 99621"/>
                <a:gd name="connsiteX13" fmla="*/ 42429 w 107556"/>
                <a:gd name="connsiteY13" fmla="*/ 91767 h 99621"/>
                <a:gd name="connsiteX14" fmla="*/ 39028 w 107556"/>
                <a:gd name="connsiteY14" fmla="*/ 91767 h 99621"/>
                <a:gd name="connsiteX15" fmla="*/ 27833 w 107556"/>
                <a:gd name="connsiteY15" fmla="*/ 85390 h 99621"/>
                <a:gd name="connsiteX16" fmla="*/ 27833 w 107556"/>
                <a:gd name="connsiteY16" fmla="*/ 50388 h 99621"/>
                <a:gd name="connsiteX17" fmla="*/ 46680 w 107556"/>
                <a:gd name="connsiteY17" fmla="*/ 50388 h 99621"/>
                <a:gd name="connsiteX18" fmla="*/ 62835 w 107556"/>
                <a:gd name="connsiteY18" fmla="*/ 56198 h 99621"/>
                <a:gd name="connsiteX19" fmla="*/ 67794 w 107556"/>
                <a:gd name="connsiteY19" fmla="*/ 73628 h 99621"/>
                <a:gd name="connsiteX20" fmla="*/ 74313 w 107556"/>
                <a:gd name="connsiteY20" fmla="*/ 94034 h 99621"/>
                <a:gd name="connsiteX21" fmla="*/ 92735 w 107556"/>
                <a:gd name="connsiteY21" fmla="*/ 99702 h 99621"/>
                <a:gd name="connsiteX22" fmla="*/ 107898 w 107556"/>
                <a:gd name="connsiteY22" fmla="*/ 83973 h 99621"/>
                <a:gd name="connsiteX23" fmla="*/ 105489 w 107556"/>
                <a:gd name="connsiteY23" fmla="*/ 81280 h 99621"/>
                <a:gd name="connsiteX24" fmla="*/ 103080 w 107556"/>
                <a:gd name="connsiteY24" fmla="*/ 83973 h 99621"/>
                <a:gd name="connsiteX25" fmla="*/ 93302 w 107556"/>
                <a:gd name="connsiteY25" fmla="*/ 95734 h 99621"/>
                <a:gd name="connsiteX26" fmla="*/ 82390 w 107556"/>
                <a:gd name="connsiteY26" fmla="*/ 74478 h 99621"/>
                <a:gd name="connsiteX27" fmla="*/ 76297 w 107556"/>
                <a:gd name="connsiteY27" fmla="*/ 56198 h 99621"/>
                <a:gd name="connsiteX28" fmla="*/ 63260 w 107556"/>
                <a:gd name="connsiteY28" fmla="*/ 48546 h 99621"/>
                <a:gd name="connsiteX29" fmla="*/ 46255 w 107556"/>
                <a:gd name="connsiteY29" fmla="*/ 46420 h 99621"/>
                <a:gd name="connsiteX30" fmla="*/ 27833 w 107556"/>
                <a:gd name="connsiteY30" fmla="*/ 46420 h 99621"/>
                <a:gd name="connsiteX31" fmla="*/ 27833 w 107556"/>
                <a:gd name="connsiteY31" fmla="*/ 10709 h 99621"/>
                <a:gd name="connsiteX32" fmla="*/ 31659 w 107556"/>
                <a:gd name="connsiteY32" fmla="*/ 5324 h 99621"/>
                <a:gd name="connsiteX33" fmla="*/ 40586 w 107556"/>
                <a:gd name="connsiteY33" fmla="*/ 5183 h 99621"/>
                <a:gd name="connsiteX34" fmla="*/ 73605 w 107556"/>
                <a:gd name="connsiteY34" fmla="*/ 25730 h 99621"/>
                <a:gd name="connsiteX35" fmla="*/ 46255 w 107556"/>
                <a:gd name="connsiteY35" fmla="*/ 46420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556" h="99621">
                  <a:moveTo>
                    <a:pt x="63260" y="48546"/>
                  </a:moveTo>
                  <a:cubicBezTo>
                    <a:pt x="76014" y="45570"/>
                    <a:pt x="88767" y="37209"/>
                    <a:pt x="88767" y="25730"/>
                  </a:cubicBezTo>
                  <a:cubicBezTo>
                    <a:pt x="88767" y="11560"/>
                    <a:pt x="70062" y="81"/>
                    <a:pt x="48097" y="81"/>
                  </a:cubicBezTo>
                  <a:lnTo>
                    <a:pt x="341" y="81"/>
                  </a:lnTo>
                  <a:lnTo>
                    <a:pt x="341" y="5183"/>
                  </a:lnTo>
                  <a:lnTo>
                    <a:pt x="3742" y="5183"/>
                  </a:lnTo>
                  <a:cubicBezTo>
                    <a:pt x="14654" y="5183"/>
                    <a:pt x="14937" y="6600"/>
                    <a:pt x="14937" y="11560"/>
                  </a:cubicBezTo>
                  <a:lnTo>
                    <a:pt x="14937" y="85390"/>
                  </a:lnTo>
                  <a:cubicBezTo>
                    <a:pt x="14937" y="90208"/>
                    <a:pt x="14654" y="91767"/>
                    <a:pt x="3742" y="91767"/>
                  </a:cubicBezTo>
                  <a:lnTo>
                    <a:pt x="341" y="91767"/>
                  </a:lnTo>
                  <a:lnTo>
                    <a:pt x="341" y="96868"/>
                  </a:lnTo>
                  <a:cubicBezTo>
                    <a:pt x="483" y="96868"/>
                    <a:pt x="15504" y="96301"/>
                    <a:pt x="21314" y="96301"/>
                  </a:cubicBezTo>
                  <a:cubicBezTo>
                    <a:pt x="27266" y="96301"/>
                    <a:pt x="35343" y="96585"/>
                    <a:pt x="42429" y="96868"/>
                  </a:cubicBezTo>
                  <a:lnTo>
                    <a:pt x="42429" y="91767"/>
                  </a:lnTo>
                  <a:lnTo>
                    <a:pt x="39028" y="91767"/>
                  </a:lnTo>
                  <a:cubicBezTo>
                    <a:pt x="28116" y="91767"/>
                    <a:pt x="27833" y="90350"/>
                    <a:pt x="27833" y="85390"/>
                  </a:cubicBezTo>
                  <a:lnTo>
                    <a:pt x="27833" y="50388"/>
                  </a:lnTo>
                  <a:lnTo>
                    <a:pt x="46680" y="50388"/>
                  </a:lnTo>
                  <a:cubicBezTo>
                    <a:pt x="49231" y="50388"/>
                    <a:pt x="56599" y="50388"/>
                    <a:pt x="62835" y="56198"/>
                  </a:cubicBezTo>
                  <a:cubicBezTo>
                    <a:pt x="67794" y="60591"/>
                    <a:pt x="67794" y="64133"/>
                    <a:pt x="67794" y="73628"/>
                  </a:cubicBezTo>
                  <a:cubicBezTo>
                    <a:pt x="67794" y="82839"/>
                    <a:pt x="67794" y="88649"/>
                    <a:pt x="74313" y="94034"/>
                  </a:cubicBezTo>
                  <a:cubicBezTo>
                    <a:pt x="80407" y="98994"/>
                    <a:pt x="88767" y="99702"/>
                    <a:pt x="92735" y="99702"/>
                  </a:cubicBezTo>
                  <a:cubicBezTo>
                    <a:pt x="104780" y="99702"/>
                    <a:pt x="107898" y="88224"/>
                    <a:pt x="107898" y="83973"/>
                  </a:cubicBezTo>
                  <a:cubicBezTo>
                    <a:pt x="107898" y="82981"/>
                    <a:pt x="107898" y="81280"/>
                    <a:pt x="105489" y="81280"/>
                  </a:cubicBezTo>
                  <a:cubicBezTo>
                    <a:pt x="103363" y="81280"/>
                    <a:pt x="103222" y="82556"/>
                    <a:pt x="103080" y="83973"/>
                  </a:cubicBezTo>
                  <a:cubicBezTo>
                    <a:pt x="102371" y="92192"/>
                    <a:pt x="97695" y="95734"/>
                    <a:pt x="93302" y="95734"/>
                  </a:cubicBezTo>
                  <a:cubicBezTo>
                    <a:pt x="85225" y="95734"/>
                    <a:pt x="84091" y="87374"/>
                    <a:pt x="82390" y="74478"/>
                  </a:cubicBezTo>
                  <a:cubicBezTo>
                    <a:pt x="80832" y="63142"/>
                    <a:pt x="80407" y="60874"/>
                    <a:pt x="76297" y="56198"/>
                  </a:cubicBezTo>
                  <a:cubicBezTo>
                    <a:pt x="74880" y="54639"/>
                    <a:pt x="70912" y="50955"/>
                    <a:pt x="63260" y="48546"/>
                  </a:cubicBezTo>
                  <a:close/>
                  <a:moveTo>
                    <a:pt x="46255" y="46420"/>
                  </a:moveTo>
                  <a:lnTo>
                    <a:pt x="27833" y="46420"/>
                  </a:lnTo>
                  <a:lnTo>
                    <a:pt x="27833" y="10709"/>
                  </a:lnTo>
                  <a:cubicBezTo>
                    <a:pt x="27833" y="6741"/>
                    <a:pt x="27974" y="5750"/>
                    <a:pt x="31659" y="5324"/>
                  </a:cubicBezTo>
                  <a:cubicBezTo>
                    <a:pt x="32792" y="5183"/>
                    <a:pt x="37611" y="5183"/>
                    <a:pt x="40586" y="5183"/>
                  </a:cubicBezTo>
                  <a:cubicBezTo>
                    <a:pt x="54190" y="5183"/>
                    <a:pt x="73605" y="5183"/>
                    <a:pt x="73605" y="25730"/>
                  </a:cubicBezTo>
                  <a:cubicBezTo>
                    <a:pt x="73605" y="41602"/>
                    <a:pt x="61276" y="46420"/>
                    <a:pt x="46255" y="46420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形状 501">
              <a:extLst>
                <a:ext uri="{FF2B5EF4-FFF2-40B4-BE49-F238E27FC236}">
                  <a16:creationId xmlns:a16="http://schemas.microsoft.com/office/drawing/2014/main" id="{92549FB8-42B3-DF76-119F-D69CDD380612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7650525" y="6411503"/>
              <a:ext cx="60792" cy="64619"/>
            </a:xfrm>
            <a:custGeom>
              <a:avLst/>
              <a:gdLst>
                <a:gd name="connsiteX0" fmla="*/ 57172 w 60792"/>
                <a:gd name="connsiteY0" fmla="*/ 30974 h 64619"/>
                <a:gd name="connsiteX1" fmla="*/ 61140 w 60792"/>
                <a:gd name="connsiteY1" fmla="*/ 27856 h 64619"/>
                <a:gd name="connsiteX2" fmla="*/ 33082 w 60792"/>
                <a:gd name="connsiteY2" fmla="*/ 81 h 64619"/>
                <a:gd name="connsiteX3" fmla="*/ 347 w 60792"/>
                <a:gd name="connsiteY3" fmla="*/ 32249 h 64619"/>
                <a:gd name="connsiteX4" fmla="*/ 34924 w 60792"/>
                <a:gd name="connsiteY4" fmla="*/ 64700 h 64619"/>
                <a:gd name="connsiteX5" fmla="*/ 61140 w 60792"/>
                <a:gd name="connsiteY5" fmla="*/ 46278 h 64619"/>
                <a:gd name="connsiteX6" fmla="*/ 58731 w 60792"/>
                <a:gd name="connsiteY6" fmla="*/ 44294 h 64619"/>
                <a:gd name="connsiteX7" fmla="*/ 56180 w 60792"/>
                <a:gd name="connsiteY7" fmla="*/ 46562 h 64619"/>
                <a:gd name="connsiteX8" fmla="*/ 35916 w 60792"/>
                <a:gd name="connsiteY8" fmla="*/ 60166 h 64619"/>
                <a:gd name="connsiteX9" fmla="*/ 18627 w 60792"/>
                <a:gd name="connsiteY9" fmla="*/ 51805 h 64619"/>
                <a:gd name="connsiteX10" fmla="*/ 13242 w 60792"/>
                <a:gd name="connsiteY10" fmla="*/ 30974 h 64619"/>
                <a:gd name="connsiteX11" fmla="*/ 57172 w 60792"/>
                <a:gd name="connsiteY11" fmla="*/ 30974 h 64619"/>
                <a:gd name="connsiteX12" fmla="*/ 13384 w 60792"/>
                <a:gd name="connsiteY12" fmla="*/ 27289 h 64619"/>
                <a:gd name="connsiteX13" fmla="*/ 33082 w 60792"/>
                <a:gd name="connsiteY13" fmla="*/ 4049 h 64619"/>
                <a:gd name="connsiteX14" fmla="*/ 51220 w 60792"/>
                <a:gd name="connsiteY14" fmla="*/ 27289 h 64619"/>
                <a:gd name="connsiteX15" fmla="*/ 13384 w 60792"/>
                <a:gd name="connsiteY15" fmla="*/ 27289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792" h="64619">
                  <a:moveTo>
                    <a:pt x="57172" y="30974"/>
                  </a:moveTo>
                  <a:cubicBezTo>
                    <a:pt x="60148" y="30974"/>
                    <a:pt x="61140" y="30974"/>
                    <a:pt x="61140" y="27856"/>
                  </a:cubicBezTo>
                  <a:cubicBezTo>
                    <a:pt x="61140" y="15386"/>
                    <a:pt x="54196" y="81"/>
                    <a:pt x="33082" y="81"/>
                  </a:cubicBezTo>
                  <a:cubicBezTo>
                    <a:pt x="14518" y="81"/>
                    <a:pt x="347" y="14819"/>
                    <a:pt x="347" y="32249"/>
                  </a:cubicBezTo>
                  <a:cubicBezTo>
                    <a:pt x="347" y="50246"/>
                    <a:pt x="16077" y="64700"/>
                    <a:pt x="34924" y="64700"/>
                  </a:cubicBezTo>
                  <a:cubicBezTo>
                    <a:pt x="54054" y="64700"/>
                    <a:pt x="61140" y="49396"/>
                    <a:pt x="61140" y="46278"/>
                  </a:cubicBezTo>
                  <a:cubicBezTo>
                    <a:pt x="61140" y="45711"/>
                    <a:pt x="60857" y="44294"/>
                    <a:pt x="58731" y="44294"/>
                  </a:cubicBezTo>
                  <a:cubicBezTo>
                    <a:pt x="56889" y="44294"/>
                    <a:pt x="56605" y="45145"/>
                    <a:pt x="56180" y="46562"/>
                  </a:cubicBezTo>
                  <a:cubicBezTo>
                    <a:pt x="51787" y="58040"/>
                    <a:pt x="41017" y="60166"/>
                    <a:pt x="35916" y="60166"/>
                  </a:cubicBezTo>
                  <a:cubicBezTo>
                    <a:pt x="29255" y="60166"/>
                    <a:pt x="22879" y="57190"/>
                    <a:pt x="18627" y="51805"/>
                  </a:cubicBezTo>
                  <a:cubicBezTo>
                    <a:pt x="13384" y="45145"/>
                    <a:pt x="13242" y="36500"/>
                    <a:pt x="13242" y="30974"/>
                  </a:cubicBezTo>
                  <a:lnTo>
                    <a:pt x="57172" y="30974"/>
                  </a:lnTo>
                  <a:close/>
                  <a:moveTo>
                    <a:pt x="13384" y="27289"/>
                  </a:moveTo>
                  <a:cubicBezTo>
                    <a:pt x="14943" y="7308"/>
                    <a:pt x="27697" y="4049"/>
                    <a:pt x="33082" y="4049"/>
                  </a:cubicBezTo>
                  <a:cubicBezTo>
                    <a:pt x="50512" y="4049"/>
                    <a:pt x="51079" y="23747"/>
                    <a:pt x="51220" y="27289"/>
                  </a:cubicBezTo>
                  <a:lnTo>
                    <a:pt x="13384" y="27289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形状 502">
              <a:extLst>
                <a:ext uri="{FF2B5EF4-FFF2-40B4-BE49-F238E27FC236}">
                  <a16:creationId xmlns:a16="http://schemas.microsoft.com/office/drawing/2014/main" id="{F37E3CDE-4B86-6FDE-CE3E-861233F14B44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7733274" y="6368424"/>
              <a:ext cx="36844" cy="141566"/>
            </a:xfrm>
            <a:custGeom>
              <a:avLst/>
              <a:gdLst>
                <a:gd name="connsiteX0" fmla="*/ 34361 w 36844"/>
                <a:gd name="connsiteY0" fmla="*/ 81 h 141566"/>
                <a:gd name="connsiteX1" fmla="*/ 350 w 36844"/>
                <a:gd name="connsiteY1" fmla="*/ 70794 h 141566"/>
                <a:gd name="connsiteX2" fmla="*/ 34361 w 36844"/>
                <a:gd name="connsiteY2" fmla="*/ 141648 h 141566"/>
                <a:gd name="connsiteX3" fmla="*/ 37195 w 36844"/>
                <a:gd name="connsiteY3" fmla="*/ 139948 h 141566"/>
                <a:gd name="connsiteX4" fmla="*/ 35778 w 36844"/>
                <a:gd name="connsiteY4" fmla="*/ 137822 h 141566"/>
                <a:gd name="connsiteX5" fmla="*/ 9987 w 36844"/>
                <a:gd name="connsiteY5" fmla="*/ 70935 h 141566"/>
                <a:gd name="connsiteX6" fmla="*/ 36203 w 36844"/>
                <a:gd name="connsiteY6" fmla="*/ 3482 h 141566"/>
                <a:gd name="connsiteX7" fmla="*/ 37195 w 36844"/>
                <a:gd name="connsiteY7" fmla="*/ 1782 h 141566"/>
                <a:gd name="connsiteX8" fmla="*/ 34361 w 36844"/>
                <a:gd name="connsiteY8" fmla="*/ 81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" h="141566">
                  <a:moveTo>
                    <a:pt x="34361" y="81"/>
                  </a:moveTo>
                  <a:cubicBezTo>
                    <a:pt x="7436" y="19070"/>
                    <a:pt x="350" y="49112"/>
                    <a:pt x="350" y="70794"/>
                  </a:cubicBezTo>
                  <a:cubicBezTo>
                    <a:pt x="350" y="90775"/>
                    <a:pt x="6302" y="121809"/>
                    <a:pt x="34361" y="141648"/>
                  </a:cubicBezTo>
                  <a:cubicBezTo>
                    <a:pt x="35494" y="141648"/>
                    <a:pt x="37195" y="141648"/>
                    <a:pt x="37195" y="139948"/>
                  </a:cubicBezTo>
                  <a:cubicBezTo>
                    <a:pt x="37195" y="139097"/>
                    <a:pt x="36770" y="138814"/>
                    <a:pt x="35778" y="137822"/>
                  </a:cubicBezTo>
                  <a:cubicBezTo>
                    <a:pt x="16930" y="120817"/>
                    <a:pt x="9987" y="96726"/>
                    <a:pt x="9987" y="70935"/>
                  </a:cubicBezTo>
                  <a:cubicBezTo>
                    <a:pt x="9987" y="32674"/>
                    <a:pt x="24583" y="13969"/>
                    <a:pt x="36203" y="3482"/>
                  </a:cubicBezTo>
                  <a:cubicBezTo>
                    <a:pt x="36770" y="2915"/>
                    <a:pt x="37195" y="2490"/>
                    <a:pt x="37195" y="1782"/>
                  </a:cubicBezTo>
                  <a:cubicBezTo>
                    <a:pt x="37195" y="81"/>
                    <a:pt x="35494" y="81"/>
                    <a:pt x="34361" y="81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形状 503">
              <a:extLst>
                <a:ext uri="{FF2B5EF4-FFF2-40B4-BE49-F238E27FC236}">
                  <a16:creationId xmlns:a16="http://schemas.microsoft.com/office/drawing/2014/main" id="{959DB3E7-9363-F8BA-CE82-29A1385D9504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7790727" y="6376359"/>
              <a:ext cx="77939" cy="100046"/>
            </a:xfrm>
            <a:custGeom>
              <a:avLst/>
              <a:gdLst>
                <a:gd name="connsiteX0" fmla="*/ 47117 w 77939"/>
                <a:gd name="connsiteY0" fmla="*/ 57898 h 100046"/>
                <a:gd name="connsiteX1" fmla="*/ 63839 w 77939"/>
                <a:gd name="connsiteY1" fmla="*/ 96443 h 100046"/>
                <a:gd name="connsiteX2" fmla="*/ 71350 w 77939"/>
                <a:gd name="connsiteY2" fmla="*/ 99844 h 100046"/>
                <a:gd name="connsiteX3" fmla="*/ 74184 w 77939"/>
                <a:gd name="connsiteY3" fmla="*/ 99844 h 100046"/>
                <a:gd name="connsiteX4" fmla="*/ 78293 w 77939"/>
                <a:gd name="connsiteY4" fmla="*/ 98144 h 100046"/>
                <a:gd name="connsiteX5" fmla="*/ 77585 w 77939"/>
                <a:gd name="connsiteY5" fmla="*/ 96726 h 100046"/>
                <a:gd name="connsiteX6" fmla="*/ 73900 w 77939"/>
                <a:gd name="connsiteY6" fmla="*/ 90633 h 100046"/>
                <a:gd name="connsiteX7" fmla="*/ 39323 w 77939"/>
                <a:gd name="connsiteY7" fmla="*/ 9009 h 100046"/>
                <a:gd name="connsiteX8" fmla="*/ 20476 w 77939"/>
                <a:gd name="connsiteY8" fmla="*/ 81 h 100046"/>
                <a:gd name="connsiteX9" fmla="*/ 16792 w 77939"/>
                <a:gd name="connsiteY9" fmla="*/ 2065 h 100046"/>
                <a:gd name="connsiteX10" fmla="*/ 18917 w 77939"/>
                <a:gd name="connsiteY10" fmla="*/ 4049 h 100046"/>
                <a:gd name="connsiteX11" fmla="*/ 28128 w 77939"/>
                <a:gd name="connsiteY11" fmla="*/ 12977 h 100046"/>
                <a:gd name="connsiteX12" fmla="*/ 44992 w 77939"/>
                <a:gd name="connsiteY12" fmla="*/ 52655 h 100046"/>
                <a:gd name="connsiteX13" fmla="*/ 3188 w 77939"/>
                <a:gd name="connsiteY13" fmla="*/ 90350 h 100046"/>
                <a:gd name="connsiteX14" fmla="*/ 354 w 77939"/>
                <a:gd name="connsiteY14" fmla="*/ 95309 h 100046"/>
                <a:gd name="connsiteX15" fmla="*/ 5172 w 77939"/>
                <a:gd name="connsiteY15" fmla="*/ 100127 h 100046"/>
                <a:gd name="connsiteX16" fmla="*/ 9990 w 77939"/>
                <a:gd name="connsiteY16" fmla="*/ 97860 h 100046"/>
                <a:gd name="connsiteX17" fmla="*/ 47117 w 77939"/>
                <a:gd name="connsiteY17" fmla="*/ 57898 h 10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100046">
                  <a:moveTo>
                    <a:pt x="47117" y="57898"/>
                  </a:moveTo>
                  <a:cubicBezTo>
                    <a:pt x="54203" y="74053"/>
                    <a:pt x="62280" y="94601"/>
                    <a:pt x="63839" y="96443"/>
                  </a:cubicBezTo>
                  <a:cubicBezTo>
                    <a:pt x="66532" y="99844"/>
                    <a:pt x="69082" y="99844"/>
                    <a:pt x="71350" y="99844"/>
                  </a:cubicBezTo>
                  <a:lnTo>
                    <a:pt x="74184" y="99844"/>
                  </a:lnTo>
                  <a:cubicBezTo>
                    <a:pt x="76876" y="99844"/>
                    <a:pt x="78293" y="99844"/>
                    <a:pt x="78293" y="98144"/>
                  </a:cubicBezTo>
                  <a:cubicBezTo>
                    <a:pt x="78293" y="97435"/>
                    <a:pt x="77868" y="97010"/>
                    <a:pt x="77585" y="96726"/>
                  </a:cubicBezTo>
                  <a:cubicBezTo>
                    <a:pt x="75884" y="95168"/>
                    <a:pt x="74467" y="91908"/>
                    <a:pt x="73900" y="90633"/>
                  </a:cubicBezTo>
                  <a:lnTo>
                    <a:pt x="39323" y="9009"/>
                  </a:lnTo>
                  <a:cubicBezTo>
                    <a:pt x="38331" y="6458"/>
                    <a:pt x="35497" y="81"/>
                    <a:pt x="20476" y="81"/>
                  </a:cubicBezTo>
                  <a:cubicBezTo>
                    <a:pt x="18776" y="81"/>
                    <a:pt x="16792" y="81"/>
                    <a:pt x="16792" y="2065"/>
                  </a:cubicBezTo>
                  <a:cubicBezTo>
                    <a:pt x="16792" y="3766"/>
                    <a:pt x="18209" y="3907"/>
                    <a:pt x="18917" y="4049"/>
                  </a:cubicBezTo>
                  <a:cubicBezTo>
                    <a:pt x="21893" y="4474"/>
                    <a:pt x="24586" y="4899"/>
                    <a:pt x="28128" y="12977"/>
                  </a:cubicBezTo>
                  <a:lnTo>
                    <a:pt x="44992" y="52655"/>
                  </a:lnTo>
                  <a:lnTo>
                    <a:pt x="3188" y="90350"/>
                  </a:lnTo>
                  <a:cubicBezTo>
                    <a:pt x="1487" y="91767"/>
                    <a:pt x="354" y="92900"/>
                    <a:pt x="354" y="95309"/>
                  </a:cubicBezTo>
                  <a:cubicBezTo>
                    <a:pt x="354" y="98710"/>
                    <a:pt x="3188" y="100127"/>
                    <a:pt x="5172" y="100127"/>
                  </a:cubicBezTo>
                  <a:cubicBezTo>
                    <a:pt x="7864" y="100127"/>
                    <a:pt x="9565" y="98285"/>
                    <a:pt x="9990" y="97860"/>
                  </a:cubicBezTo>
                  <a:lnTo>
                    <a:pt x="47117" y="5789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形状 504">
              <a:extLst>
                <a:ext uri="{FF2B5EF4-FFF2-40B4-BE49-F238E27FC236}">
                  <a16:creationId xmlns:a16="http://schemas.microsoft.com/office/drawing/2014/main" id="{B120E262-0599-81E2-33D4-5710F66E43A2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7884358" y="6427536"/>
              <a:ext cx="52634" cy="69639"/>
            </a:xfrm>
            <a:custGeom>
              <a:avLst/>
              <a:gdLst>
                <a:gd name="connsiteX0" fmla="*/ 25663 w 52634"/>
                <a:gd name="connsiteY0" fmla="*/ 33991 h 69639"/>
                <a:gd name="connsiteX1" fmla="*/ 41150 w 52634"/>
                <a:gd name="connsiteY1" fmla="*/ 49781 h 69639"/>
                <a:gd name="connsiteX2" fmla="*/ 25765 w 52634"/>
                <a:gd name="connsiteY2" fmla="*/ 65572 h 69639"/>
                <a:gd name="connsiteX3" fmla="*/ 7444 w 52634"/>
                <a:gd name="connsiteY3" fmla="*/ 60308 h 69639"/>
                <a:gd name="connsiteX4" fmla="*/ 12808 w 52634"/>
                <a:gd name="connsiteY4" fmla="*/ 54134 h 69639"/>
                <a:gd name="connsiteX5" fmla="*/ 6634 w 52634"/>
                <a:gd name="connsiteY5" fmla="*/ 47959 h 69639"/>
                <a:gd name="connsiteX6" fmla="*/ 358 w 52634"/>
                <a:gd name="connsiteY6" fmla="*/ 54336 h 69639"/>
                <a:gd name="connsiteX7" fmla="*/ 26068 w 52634"/>
                <a:gd name="connsiteY7" fmla="*/ 69722 h 69639"/>
                <a:gd name="connsiteX8" fmla="*/ 52993 w 52634"/>
                <a:gd name="connsiteY8" fmla="*/ 49883 h 69639"/>
                <a:gd name="connsiteX9" fmla="*/ 34065 w 52634"/>
                <a:gd name="connsiteY9" fmla="*/ 31865 h 69639"/>
                <a:gd name="connsiteX10" fmla="*/ 49450 w 52634"/>
                <a:gd name="connsiteY10" fmla="*/ 14557 h 69639"/>
                <a:gd name="connsiteX11" fmla="*/ 26372 w 52634"/>
                <a:gd name="connsiteY11" fmla="*/ 82 h 69639"/>
                <a:gd name="connsiteX12" fmla="*/ 3901 w 52634"/>
                <a:gd name="connsiteY12" fmla="*/ 14455 h 69639"/>
                <a:gd name="connsiteX13" fmla="*/ 9671 w 52634"/>
                <a:gd name="connsiteY13" fmla="*/ 20427 h 69639"/>
                <a:gd name="connsiteX14" fmla="*/ 15440 w 52634"/>
                <a:gd name="connsiteY14" fmla="*/ 14658 h 69639"/>
                <a:gd name="connsiteX15" fmla="*/ 10582 w 52634"/>
                <a:gd name="connsiteY15" fmla="*/ 8888 h 69639"/>
                <a:gd name="connsiteX16" fmla="*/ 26068 w 52634"/>
                <a:gd name="connsiteY16" fmla="*/ 3929 h 69639"/>
                <a:gd name="connsiteX17" fmla="*/ 38721 w 52634"/>
                <a:gd name="connsiteY17" fmla="*/ 14557 h 69639"/>
                <a:gd name="connsiteX18" fmla="*/ 24246 w 52634"/>
                <a:gd name="connsiteY18" fmla="*/ 30246 h 69639"/>
                <a:gd name="connsiteX19" fmla="*/ 18376 w 52634"/>
                <a:gd name="connsiteY19" fmla="*/ 30550 h 69639"/>
                <a:gd name="connsiteX20" fmla="*/ 16149 w 52634"/>
                <a:gd name="connsiteY20" fmla="*/ 32270 h 69639"/>
                <a:gd name="connsiteX21" fmla="*/ 18983 w 52634"/>
                <a:gd name="connsiteY21" fmla="*/ 33991 h 69639"/>
                <a:gd name="connsiteX22" fmla="*/ 25663 w 52634"/>
                <a:gd name="connsiteY22" fmla="*/ 33991 h 6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634" h="69639">
                  <a:moveTo>
                    <a:pt x="25663" y="33991"/>
                  </a:moveTo>
                  <a:cubicBezTo>
                    <a:pt x="34976" y="33991"/>
                    <a:pt x="41150" y="39761"/>
                    <a:pt x="41150" y="49781"/>
                  </a:cubicBezTo>
                  <a:cubicBezTo>
                    <a:pt x="41150" y="60106"/>
                    <a:pt x="34773" y="65572"/>
                    <a:pt x="25765" y="65572"/>
                  </a:cubicBezTo>
                  <a:cubicBezTo>
                    <a:pt x="24651" y="65572"/>
                    <a:pt x="12606" y="65572"/>
                    <a:pt x="7444" y="60308"/>
                  </a:cubicBezTo>
                  <a:cubicBezTo>
                    <a:pt x="11594" y="59701"/>
                    <a:pt x="12808" y="56563"/>
                    <a:pt x="12808" y="54134"/>
                  </a:cubicBezTo>
                  <a:cubicBezTo>
                    <a:pt x="12808" y="50389"/>
                    <a:pt x="9974" y="47959"/>
                    <a:pt x="6634" y="47959"/>
                  </a:cubicBezTo>
                  <a:cubicBezTo>
                    <a:pt x="3395" y="47959"/>
                    <a:pt x="358" y="50085"/>
                    <a:pt x="358" y="54336"/>
                  </a:cubicBezTo>
                  <a:cubicBezTo>
                    <a:pt x="358" y="64863"/>
                    <a:pt x="12302" y="69722"/>
                    <a:pt x="26068" y="69722"/>
                  </a:cubicBezTo>
                  <a:cubicBezTo>
                    <a:pt x="42668" y="69722"/>
                    <a:pt x="52993" y="59701"/>
                    <a:pt x="52993" y="49883"/>
                  </a:cubicBezTo>
                  <a:cubicBezTo>
                    <a:pt x="52993" y="41583"/>
                    <a:pt x="45604" y="34497"/>
                    <a:pt x="34065" y="31865"/>
                  </a:cubicBezTo>
                  <a:cubicBezTo>
                    <a:pt x="46211" y="27918"/>
                    <a:pt x="49450" y="20225"/>
                    <a:pt x="49450" y="14557"/>
                  </a:cubicBezTo>
                  <a:cubicBezTo>
                    <a:pt x="49450" y="6257"/>
                    <a:pt x="39126" y="82"/>
                    <a:pt x="26372" y="82"/>
                  </a:cubicBezTo>
                  <a:cubicBezTo>
                    <a:pt x="13922" y="82"/>
                    <a:pt x="3901" y="5346"/>
                    <a:pt x="3901" y="14455"/>
                  </a:cubicBezTo>
                  <a:cubicBezTo>
                    <a:pt x="3901" y="19213"/>
                    <a:pt x="7747" y="20427"/>
                    <a:pt x="9671" y="20427"/>
                  </a:cubicBezTo>
                  <a:cubicBezTo>
                    <a:pt x="12606" y="20427"/>
                    <a:pt x="15440" y="18302"/>
                    <a:pt x="15440" y="14658"/>
                  </a:cubicBezTo>
                  <a:cubicBezTo>
                    <a:pt x="15440" y="12330"/>
                    <a:pt x="14225" y="9496"/>
                    <a:pt x="10582" y="8888"/>
                  </a:cubicBezTo>
                  <a:cubicBezTo>
                    <a:pt x="14934" y="4232"/>
                    <a:pt x="23943" y="3929"/>
                    <a:pt x="26068" y="3929"/>
                  </a:cubicBezTo>
                  <a:cubicBezTo>
                    <a:pt x="33457" y="3929"/>
                    <a:pt x="38721" y="7674"/>
                    <a:pt x="38721" y="14557"/>
                  </a:cubicBezTo>
                  <a:cubicBezTo>
                    <a:pt x="38721" y="20427"/>
                    <a:pt x="34874" y="29639"/>
                    <a:pt x="24246" y="30246"/>
                  </a:cubicBezTo>
                  <a:cubicBezTo>
                    <a:pt x="21412" y="30347"/>
                    <a:pt x="21007" y="30448"/>
                    <a:pt x="18376" y="30550"/>
                  </a:cubicBezTo>
                  <a:cubicBezTo>
                    <a:pt x="17262" y="30651"/>
                    <a:pt x="16149" y="30752"/>
                    <a:pt x="16149" y="32270"/>
                  </a:cubicBezTo>
                  <a:cubicBezTo>
                    <a:pt x="16149" y="33991"/>
                    <a:pt x="17161" y="33991"/>
                    <a:pt x="18983" y="33991"/>
                  </a:cubicBezTo>
                  <a:lnTo>
                    <a:pt x="25663" y="3399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形状 505">
              <a:extLst>
                <a:ext uri="{FF2B5EF4-FFF2-40B4-BE49-F238E27FC236}">
                  <a16:creationId xmlns:a16="http://schemas.microsoft.com/office/drawing/2014/main" id="{D21C024D-BF27-B38A-C21E-610407E47F03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7965330" y="6368424"/>
              <a:ext cx="36702" cy="141566"/>
            </a:xfrm>
            <a:custGeom>
              <a:avLst/>
              <a:gdLst>
                <a:gd name="connsiteX0" fmla="*/ 3055 w 36702"/>
                <a:gd name="connsiteY0" fmla="*/ 81 h 141566"/>
                <a:gd name="connsiteX1" fmla="*/ 362 w 36702"/>
                <a:gd name="connsiteY1" fmla="*/ 1782 h 141566"/>
                <a:gd name="connsiteX2" fmla="*/ 1638 w 36702"/>
                <a:gd name="connsiteY2" fmla="*/ 3907 h 141566"/>
                <a:gd name="connsiteX3" fmla="*/ 27429 w 36702"/>
                <a:gd name="connsiteY3" fmla="*/ 70794 h 141566"/>
                <a:gd name="connsiteX4" fmla="*/ 2913 w 36702"/>
                <a:gd name="connsiteY4" fmla="*/ 136688 h 141566"/>
                <a:gd name="connsiteX5" fmla="*/ 362 w 36702"/>
                <a:gd name="connsiteY5" fmla="*/ 139948 h 141566"/>
                <a:gd name="connsiteX6" fmla="*/ 2204 w 36702"/>
                <a:gd name="connsiteY6" fmla="*/ 141648 h 141566"/>
                <a:gd name="connsiteX7" fmla="*/ 26720 w 36702"/>
                <a:gd name="connsiteY7" fmla="*/ 114582 h 141566"/>
                <a:gd name="connsiteX8" fmla="*/ 37065 w 36702"/>
                <a:gd name="connsiteY8" fmla="*/ 70935 h 141566"/>
                <a:gd name="connsiteX9" fmla="*/ 3055 w 36702"/>
                <a:gd name="connsiteY9" fmla="*/ 81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02" h="141566">
                  <a:moveTo>
                    <a:pt x="3055" y="81"/>
                  </a:moveTo>
                  <a:cubicBezTo>
                    <a:pt x="2063" y="81"/>
                    <a:pt x="362" y="81"/>
                    <a:pt x="362" y="1782"/>
                  </a:cubicBezTo>
                  <a:cubicBezTo>
                    <a:pt x="362" y="2490"/>
                    <a:pt x="787" y="2915"/>
                    <a:pt x="1638" y="3907"/>
                  </a:cubicBezTo>
                  <a:cubicBezTo>
                    <a:pt x="13825" y="15102"/>
                    <a:pt x="27429" y="34233"/>
                    <a:pt x="27429" y="70794"/>
                  </a:cubicBezTo>
                  <a:cubicBezTo>
                    <a:pt x="27429" y="100411"/>
                    <a:pt x="18217" y="122801"/>
                    <a:pt x="2913" y="136688"/>
                  </a:cubicBezTo>
                  <a:cubicBezTo>
                    <a:pt x="504" y="139097"/>
                    <a:pt x="362" y="139239"/>
                    <a:pt x="362" y="139948"/>
                  </a:cubicBezTo>
                  <a:cubicBezTo>
                    <a:pt x="362" y="140656"/>
                    <a:pt x="787" y="141648"/>
                    <a:pt x="2204" y="141648"/>
                  </a:cubicBezTo>
                  <a:cubicBezTo>
                    <a:pt x="3905" y="141648"/>
                    <a:pt x="17367" y="132295"/>
                    <a:pt x="26720" y="114582"/>
                  </a:cubicBezTo>
                  <a:cubicBezTo>
                    <a:pt x="32955" y="102820"/>
                    <a:pt x="37065" y="87515"/>
                    <a:pt x="37065" y="70935"/>
                  </a:cubicBezTo>
                  <a:cubicBezTo>
                    <a:pt x="37065" y="50955"/>
                    <a:pt x="31113" y="19920"/>
                    <a:pt x="3055" y="81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形状 506">
              <a:extLst>
                <a:ext uri="{FF2B5EF4-FFF2-40B4-BE49-F238E27FC236}">
                  <a16:creationId xmlns:a16="http://schemas.microsoft.com/office/drawing/2014/main" id="{0F01FB6F-F3D1-CBED-DB0C-F413ED7D9F68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8025193" y="6412070"/>
              <a:ext cx="69012" cy="64052"/>
            </a:xfrm>
            <a:custGeom>
              <a:avLst/>
              <a:gdLst>
                <a:gd name="connsiteX0" fmla="*/ 69377 w 69012"/>
                <a:gd name="connsiteY0" fmla="*/ 11276 h 64052"/>
                <a:gd name="connsiteX1" fmla="*/ 62292 w 69012"/>
                <a:gd name="connsiteY1" fmla="*/ 81 h 64052"/>
                <a:gd name="connsiteX2" fmla="*/ 54640 w 69012"/>
                <a:gd name="connsiteY2" fmla="*/ 7592 h 64052"/>
                <a:gd name="connsiteX3" fmla="*/ 57049 w 69012"/>
                <a:gd name="connsiteY3" fmla="*/ 11985 h 64052"/>
                <a:gd name="connsiteX4" fmla="*/ 62292 w 69012"/>
                <a:gd name="connsiteY4" fmla="*/ 23321 h 64052"/>
                <a:gd name="connsiteX5" fmla="*/ 36076 w 69012"/>
                <a:gd name="connsiteY5" fmla="*/ 60166 h 64052"/>
                <a:gd name="connsiteX6" fmla="*/ 24597 w 69012"/>
                <a:gd name="connsiteY6" fmla="*/ 47554 h 64052"/>
                <a:gd name="connsiteX7" fmla="*/ 32391 w 69012"/>
                <a:gd name="connsiteY7" fmla="*/ 19920 h 64052"/>
                <a:gd name="connsiteX8" fmla="*/ 34375 w 69012"/>
                <a:gd name="connsiteY8" fmla="*/ 12410 h 64052"/>
                <a:gd name="connsiteX9" fmla="*/ 20913 w 69012"/>
                <a:gd name="connsiteY9" fmla="*/ 223 h 64052"/>
                <a:gd name="connsiteX10" fmla="*/ 365 w 69012"/>
                <a:gd name="connsiteY10" fmla="*/ 21904 h 64052"/>
                <a:gd name="connsiteX11" fmla="*/ 2774 w 69012"/>
                <a:gd name="connsiteY11" fmla="*/ 23747 h 64052"/>
                <a:gd name="connsiteX12" fmla="*/ 5325 w 69012"/>
                <a:gd name="connsiteY12" fmla="*/ 21479 h 64052"/>
                <a:gd name="connsiteX13" fmla="*/ 20488 w 69012"/>
                <a:gd name="connsiteY13" fmla="*/ 4191 h 64052"/>
                <a:gd name="connsiteX14" fmla="*/ 24031 w 69012"/>
                <a:gd name="connsiteY14" fmla="*/ 9151 h 64052"/>
                <a:gd name="connsiteX15" fmla="*/ 21480 w 69012"/>
                <a:gd name="connsiteY15" fmla="*/ 18645 h 64052"/>
                <a:gd name="connsiteX16" fmla="*/ 13828 w 69012"/>
                <a:gd name="connsiteY16" fmla="*/ 45570 h 64052"/>
                <a:gd name="connsiteX17" fmla="*/ 35651 w 69012"/>
                <a:gd name="connsiteY17" fmla="*/ 64133 h 64052"/>
                <a:gd name="connsiteX18" fmla="*/ 69377 w 69012"/>
                <a:gd name="connsiteY18" fmla="*/ 11276 h 6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4052">
                  <a:moveTo>
                    <a:pt x="69377" y="11276"/>
                  </a:moveTo>
                  <a:cubicBezTo>
                    <a:pt x="69377" y="223"/>
                    <a:pt x="62717" y="81"/>
                    <a:pt x="62292" y="81"/>
                  </a:cubicBezTo>
                  <a:cubicBezTo>
                    <a:pt x="58608" y="81"/>
                    <a:pt x="54640" y="3907"/>
                    <a:pt x="54640" y="7592"/>
                  </a:cubicBezTo>
                  <a:cubicBezTo>
                    <a:pt x="54640" y="10001"/>
                    <a:pt x="56057" y="11134"/>
                    <a:pt x="57049" y="11985"/>
                  </a:cubicBezTo>
                  <a:cubicBezTo>
                    <a:pt x="59458" y="13969"/>
                    <a:pt x="62292" y="17653"/>
                    <a:pt x="62292" y="23321"/>
                  </a:cubicBezTo>
                  <a:cubicBezTo>
                    <a:pt x="62292" y="29698"/>
                    <a:pt x="52939" y="60166"/>
                    <a:pt x="36076" y="60166"/>
                  </a:cubicBezTo>
                  <a:cubicBezTo>
                    <a:pt x="24597" y="60166"/>
                    <a:pt x="24597" y="49963"/>
                    <a:pt x="24597" y="47554"/>
                  </a:cubicBezTo>
                  <a:cubicBezTo>
                    <a:pt x="24597" y="41035"/>
                    <a:pt x="27148" y="33099"/>
                    <a:pt x="32391" y="19920"/>
                  </a:cubicBezTo>
                  <a:cubicBezTo>
                    <a:pt x="33525" y="16945"/>
                    <a:pt x="34375" y="14819"/>
                    <a:pt x="34375" y="12410"/>
                  </a:cubicBezTo>
                  <a:cubicBezTo>
                    <a:pt x="34375" y="5041"/>
                    <a:pt x="28140" y="223"/>
                    <a:pt x="20913" y="223"/>
                  </a:cubicBezTo>
                  <a:cubicBezTo>
                    <a:pt x="6742" y="223"/>
                    <a:pt x="365" y="19637"/>
                    <a:pt x="365" y="21904"/>
                  </a:cubicBezTo>
                  <a:cubicBezTo>
                    <a:pt x="365" y="23747"/>
                    <a:pt x="2349" y="23747"/>
                    <a:pt x="2774" y="23747"/>
                  </a:cubicBezTo>
                  <a:cubicBezTo>
                    <a:pt x="4758" y="23747"/>
                    <a:pt x="4900" y="23038"/>
                    <a:pt x="5325" y="21479"/>
                  </a:cubicBezTo>
                  <a:cubicBezTo>
                    <a:pt x="8726" y="9859"/>
                    <a:pt x="14820" y="4191"/>
                    <a:pt x="20488" y="4191"/>
                  </a:cubicBezTo>
                  <a:cubicBezTo>
                    <a:pt x="22897" y="4191"/>
                    <a:pt x="24031" y="5750"/>
                    <a:pt x="24031" y="9151"/>
                  </a:cubicBezTo>
                  <a:cubicBezTo>
                    <a:pt x="24031" y="12410"/>
                    <a:pt x="22897" y="15386"/>
                    <a:pt x="21480" y="18645"/>
                  </a:cubicBezTo>
                  <a:cubicBezTo>
                    <a:pt x="15386" y="34375"/>
                    <a:pt x="13828" y="40468"/>
                    <a:pt x="13828" y="45570"/>
                  </a:cubicBezTo>
                  <a:cubicBezTo>
                    <a:pt x="13828" y="59599"/>
                    <a:pt x="24881" y="64133"/>
                    <a:pt x="35651" y="64133"/>
                  </a:cubicBezTo>
                  <a:cubicBezTo>
                    <a:pt x="59458" y="64133"/>
                    <a:pt x="69377" y="22896"/>
                    <a:pt x="69377" y="11276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形状 507">
              <a:extLst>
                <a:ext uri="{FF2B5EF4-FFF2-40B4-BE49-F238E27FC236}">
                  <a16:creationId xmlns:a16="http://schemas.microsoft.com/office/drawing/2014/main" id="{9C0B5373-5F72-3796-397F-2B07BFF8B8E0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8113805" y="6346200"/>
              <a:ext cx="50407" cy="67412"/>
            </a:xfrm>
            <a:custGeom>
              <a:avLst/>
              <a:gdLst>
                <a:gd name="connsiteX0" fmla="*/ 50777 w 50407"/>
                <a:gd name="connsiteY0" fmla="*/ 47955 h 67412"/>
                <a:gd name="connsiteX1" fmla="*/ 46526 w 50407"/>
                <a:gd name="connsiteY1" fmla="*/ 47955 h 67412"/>
                <a:gd name="connsiteX2" fmla="*/ 43591 w 50407"/>
                <a:gd name="connsiteY2" fmla="*/ 57166 h 67412"/>
                <a:gd name="connsiteX3" fmla="*/ 32760 w 50407"/>
                <a:gd name="connsiteY3" fmla="*/ 57774 h 67412"/>
                <a:gd name="connsiteX4" fmla="*/ 12921 w 50407"/>
                <a:gd name="connsiteY4" fmla="*/ 57774 h 67412"/>
                <a:gd name="connsiteX5" fmla="*/ 33165 w 50407"/>
                <a:gd name="connsiteY5" fmla="*/ 43097 h 67412"/>
                <a:gd name="connsiteX6" fmla="*/ 50777 w 50407"/>
                <a:gd name="connsiteY6" fmla="*/ 20221 h 67412"/>
                <a:gd name="connsiteX7" fmla="*/ 24055 w 50407"/>
                <a:gd name="connsiteY7" fmla="*/ 78 h 67412"/>
                <a:gd name="connsiteX8" fmla="*/ 370 w 50407"/>
                <a:gd name="connsiteY8" fmla="*/ 17893 h 67412"/>
                <a:gd name="connsiteX9" fmla="*/ 6240 w 50407"/>
                <a:gd name="connsiteY9" fmla="*/ 24067 h 67412"/>
                <a:gd name="connsiteX10" fmla="*/ 12212 w 50407"/>
                <a:gd name="connsiteY10" fmla="*/ 18095 h 67412"/>
                <a:gd name="connsiteX11" fmla="*/ 6443 w 50407"/>
                <a:gd name="connsiteY11" fmla="*/ 12123 h 67412"/>
                <a:gd name="connsiteX12" fmla="*/ 21930 w 50407"/>
                <a:gd name="connsiteY12" fmla="*/ 4532 h 67412"/>
                <a:gd name="connsiteX13" fmla="*/ 39947 w 50407"/>
                <a:gd name="connsiteY13" fmla="*/ 20322 h 67412"/>
                <a:gd name="connsiteX14" fmla="*/ 26282 w 50407"/>
                <a:gd name="connsiteY14" fmla="*/ 41882 h 67412"/>
                <a:gd name="connsiteX15" fmla="*/ 1584 w 50407"/>
                <a:gd name="connsiteY15" fmla="*/ 62835 h 67412"/>
                <a:gd name="connsiteX16" fmla="*/ 370 w 50407"/>
                <a:gd name="connsiteY16" fmla="*/ 64454 h 67412"/>
                <a:gd name="connsiteX17" fmla="*/ 370 w 50407"/>
                <a:gd name="connsiteY17" fmla="*/ 67491 h 67412"/>
                <a:gd name="connsiteX18" fmla="*/ 47437 w 50407"/>
                <a:gd name="connsiteY18" fmla="*/ 67491 h 67412"/>
                <a:gd name="connsiteX19" fmla="*/ 50777 w 50407"/>
                <a:gd name="connsiteY19" fmla="*/ 47955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7412">
                  <a:moveTo>
                    <a:pt x="50777" y="47955"/>
                  </a:moveTo>
                  <a:lnTo>
                    <a:pt x="46526" y="47955"/>
                  </a:lnTo>
                  <a:cubicBezTo>
                    <a:pt x="46222" y="49879"/>
                    <a:pt x="45210" y="56154"/>
                    <a:pt x="43591" y="57166"/>
                  </a:cubicBezTo>
                  <a:cubicBezTo>
                    <a:pt x="42781" y="57774"/>
                    <a:pt x="34278" y="57774"/>
                    <a:pt x="32760" y="57774"/>
                  </a:cubicBezTo>
                  <a:lnTo>
                    <a:pt x="12921" y="57774"/>
                  </a:lnTo>
                  <a:cubicBezTo>
                    <a:pt x="19601" y="52814"/>
                    <a:pt x="27092" y="47146"/>
                    <a:pt x="33165" y="43097"/>
                  </a:cubicBezTo>
                  <a:cubicBezTo>
                    <a:pt x="42275" y="36821"/>
                    <a:pt x="50777" y="30950"/>
                    <a:pt x="50777" y="20221"/>
                  </a:cubicBezTo>
                  <a:cubicBezTo>
                    <a:pt x="50777" y="7265"/>
                    <a:pt x="38530" y="78"/>
                    <a:pt x="24055" y="78"/>
                  </a:cubicBezTo>
                  <a:cubicBezTo>
                    <a:pt x="10390" y="78"/>
                    <a:pt x="370" y="7973"/>
                    <a:pt x="370" y="17893"/>
                  </a:cubicBezTo>
                  <a:cubicBezTo>
                    <a:pt x="370" y="23156"/>
                    <a:pt x="4823" y="24067"/>
                    <a:pt x="6240" y="24067"/>
                  </a:cubicBezTo>
                  <a:cubicBezTo>
                    <a:pt x="8973" y="24067"/>
                    <a:pt x="12212" y="22245"/>
                    <a:pt x="12212" y="18095"/>
                  </a:cubicBezTo>
                  <a:cubicBezTo>
                    <a:pt x="12212" y="14451"/>
                    <a:pt x="9581" y="12427"/>
                    <a:pt x="6443" y="12123"/>
                  </a:cubicBezTo>
                  <a:cubicBezTo>
                    <a:pt x="9277" y="7569"/>
                    <a:pt x="15148" y="4532"/>
                    <a:pt x="21930" y="4532"/>
                  </a:cubicBezTo>
                  <a:cubicBezTo>
                    <a:pt x="31748" y="4532"/>
                    <a:pt x="39947" y="10403"/>
                    <a:pt x="39947" y="20322"/>
                  </a:cubicBezTo>
                  <a:cubicBezTo>
                    <a:pt x="39947" y="28825"/>
                    <a:pt x="34076" y="35303"/>
                    <a:pt x="26282" y="41882"/>
                  </a:cubicBezTo>
                  <a:lnTo>
                    <a:pt x="1584" y="62835"/>
                  </a:lnTo>
                  <a:cubicBezTo>
                    <a:pt x="572" y="63746"/>
                    <a:pt x="471" y="63746"/>
                    <a:pt x="370" y="64454"/>
                  </a:cubicBezTo>
                  <a:lnTo>
                    <a:pt x="370" y="67491"/>
                  </a:lnTo>
                  <a:lnTo>
                    <a:pt x="47437" y="67491"/>
                  </a:lnTo>
                  <a:lnTo>
                    <a:pt x="50777" y="4795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形状 508">
              <a:extLst>
                <a:ext uri="{FF2B5EF4-FFF2-40B4-BE49-F238E27FC236}">
                  <a16:creationId xmlns:a16="http://schemas.microsoft.com/office/drawing/2014/main" id="{FE1ACBE5-31EA-39D9-EBBD-DAE5EFE3FE7F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7527470" y="6518229"/>
              <a:ext cx="656133" cy="8097"/>
            </a:xfrm>
            <a:custGeom>
              <a:avLst/>
              <a:gdLst>
                <a:gd name="connsiteX0" fmla="*/ 0 w 656133"/>
                <a:gd name="connsiteY0" fmla="*/ 0 h 8097"/>
                <a:gd name="connsiteX1" fmla="*/ 656133 w 656133"/>
                <a:gd name="connsiteY1" fmla="*/ 0 h 8097"/>
                <a:gd name="connsiteX2" fmla="*/ 656133 w 656133"/>
                <a:gd name="connsiteY2" fmla="*/ 8097 h 8097"/>
                <a:gd name="connsiteX3" fmla="*/ 0 w 656133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133" h="8097">
                  <a:moveTo>
                    <a:pt x="0" y="0"/>
                  </a:moveTo>
                  <a:lnTo>
                    <a:pt x="656133" y="0"/>
                  </a:lnTo>
                  <a:lnTo>
                    <a:pt x="656133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形状 509">
              <a:extLst>
                <a:ext uri="{FF2B5EF4-FFF2-40B4-BE49-F238E27FC236}">
                  <a16:creationId xmlns:a16="http://schemas.microsoft.com/office/drawing/2014/main" id="{822FA338-D719-BE1C-5F89-39E42E360051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7721665" y="6541245"/>
              <a:ext cx="123003" cy="141708"/>
            </a:xfrm>
            <a:custGeom>
              <a:avLst/>
              <a:gdLst>
                <a:gd name="connsiteX0" fmla="*/ 49806 w 123003"/>
                <a:gd name="connsiteY0" fmla="*/ 126347 h 141708"/>
                <a:gd name="connsiteX1" fmla="*/ 22031 w 123003"/>
                <a:gd name="connsiteY1" fmla="*/ 71223 h 141708"/>
                <a:gd name="connsiteX2" fmla="*/ 19764 w 123003"/>
                <a:gd name="connsiteY2" fmla="*/ 68955 h 141708"/>
                <a:gd name="connsiteX3" fmla="*/ 17497 w 123003"/>
                <a:gd name="connsiteY3" fmla="*/ 70089 h 141708"/>
                <a:gd name="connsiteX4" fmla="*/ 2334 w 123003"/>
                <a:gd name="connsiteY4" fmla="*/ 80150 h 141708"/>
                <a:gd name="connsiteX5" fmla="*/ 350 w 123003"/>
                <a:gd name="connsiteY5" fmla="*/ 82559 h 141708"/>
                <a:gd name="connsiteX6" fmla="*/ 2334 w 123003"/>
                <a:gd name="connsiteY6" fmla="*/ 84543 h 141708"/>
                <a:gd name="connsiteX7" fmla="*/ 5026 w 123003"/>
                <a:gd name="connsiteY7" fmla="*/ 83268 h 141708"/>
                <a:gd name="connsiteX8" fmla="*/ 12395 w 123003"/>
                <a:gd name="connsiteY8" fmla="*/ 78166 h 141708"/>
                <a:gd name="connsiteX9" fmla="*/ 43429 w 123003"/>
                <a:gd name="connsiteY9" fmla="*/ 139384 h 141708"/>
                <a:gd name="connsiteX10" fmla="*/ 46689 w 123003"/>
                <a:gd name="connsiteY10" fmla="*/ 141793 h 141708"/>
                <a:gd name="connsiteX11" fmla="*/ 50940 w 123003"/>
                <a:gd name="connsiteY11" fmla="*/ 139101 h 141708"/>
                <a:gd name="connsiteX12" fmla="*/ 122219 w 123003"/>
                <a:gd name="connsiteY12" fmla="*/ 6462 h 141708"/>
                <a:gd name="connsiteX13" fmla="*/ 123353 w 123003"/>
                <a:gd name="connsiteY13" fmla="*/ 3628 h 141708"/>
                <a:gd name="connsiteX14" fmla="*/ 119952 w 123003"/>
                <a:gd name="connsiteY14" fmla="*/ 85 h 141708"/>
                <a:gd name="connsiteX15" fmla="*/ 116268 w 123003"/>
                <a:gd name="connsiteY15" fmla="*/ 3061 h 141708"/>
                <a:gd name="connsiteX16" fmla="*/ 49806 w 123003"/>
                <a:gd name="connsiteY16" fmla="*/ 126347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41708">
                  <a:moveTo>
                    <a:pt x="49806" y="126347"/>
                  </a:moveTo>
                  <a:lnTo>
                    <a:pt x="22031" y="71223"/>
                  </a:lnTo>
                  <a:cubicBezTo>
                    <a:pt x="21323" y="69805"/>
                    <a:pt x="20898" y="68955"/>
                    <a:pt x="19764" y="68955"/>
                  </a:cubicBezTo>
                  <a:cubicBezTo>
                    <a:pt x="19197" y="68955"/>
                    <a:pt x="18914" y="68955"/>
                    <a:pt x="17497" y="70089"/>
                  </a:cubicBezTo>
                  <a:lnTo>
                    <a:pt x="2334" y="80150"/>
                  </a:lnTo>
                  <a:cubicBezTo>
                    <a:pt x="350" y="81426"/>
                    <a:pt x="350" y="82134"/>
                    <a:pt x="350" y="82559"/>
                  </a:cubicBezTo>
                  <a:cubicBezTo>
                    <a:pt x="350" y="83409"/>
                    <a:pt x="1059" y="84543"/>
                    <a:pt x="2334" y="84543"/>
                  </a:cubicBezTo>
                  <a:cubicBezTo>
                    <a:pt x="2901" y="84543"/>
                    <a:pt x="3184" y="84543"/>
                    <a:pt x="5026" y="83268"/>
                  </a:cubicBezTo>
                  <a:cubicBezTo>
                    <a:pt x="6585" y="82134"/>
                    <a:pt x="10695" y="79300"/>
                    <a:pt x="12395" y="78166"/>
                  </a:cubicBezTo>
                  <a:lnTo>
                    <a:pt x="43429" y="139384"/>
                  </a:lnTo>
                  <a:cubicBezTo>
                    <a:pt x="44421" y="141510"/>
                    <a:pt x="44705" y="141793"/>
                    <a:pt x="46689" y="141793"/>
                  </a:cubicBezTo>
                  <a:cubicBezTo>
                    <a:pt x="47964" y="141793"/>
                    <a:pt x="49523" y="141793"/>
                    <a:pt x="50940" y="139101"/>
                  </a:cubicBezTo>
                  <a:lnTo>
                    <a:pt x="122219" y="6462"/>
                  </a:lnTo>
                  <a:cubicBezTo>
                    <a:pt x="123353" y="4620"/>
                    <a:pt x="123353" y="4336"/>
                    <a:pt x="123353" y="3628"/>
                  </a:cubicBezTo>
                  <a:cubicBezTo>
                    <a:pt x="123353" y="1360"/>
                    <a:pt x="121511" y="85"/>
                    <a:pt x="119952" y="85"/>
                  </a:cubicBezTo>
                  <a:cubicBezTo>
                    <a:pt x="117826" y="85"/>
                    <a:pt x="117118" y="1360"/>
                    <a:pt x="116268" y="3061"/>
                  </a:cubicBezTo>
                  <a:lnTo>
                    <a:pt x="49806" y="12634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形状 510">
              <a:extLst>
                <a:ext uri="{FF2B5EF4-FFF2-40B4-BE49-F238E27FC236}">
                  <a16:creationId xmlns:a16="http://schemas.microsoft.com/office/drawing/2014/main" id="{4EA5A88C-8A07-71BB-CA2E-8BCE94D91D2E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7841337" y="6541306"/>
              <a:ext cx="161391" cy="6882"/>
            </a:xfrm>
            <a:custGeom>
              <a:avLst/>
              <a:gdLst>
                <a:gd name="connsiteX0" fmla="*/ 0 w 161391"/>
                <a:gd name="connsiteY0" fmla="*/ 0 h 6882"/>
                <a:gd name="connsiteX1" fmla="*/ 161391 w 161391"/>
                <a:gd name="connsiteY1" fmla="*/ 0 h 6882"/>
                <a:gd name="connsiteX2" fmla="*/ 161391 w 161391"/>
                <a:gd name="connsiteY2" fmla="*/ 6883 h 6882"/>
                <a:gd name="connsiteX3" fmla="*/ 0 w 161391"/>
                <a:gd name="connsiteY3" fmla="*/ 6883 h 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6882">
                  <a:moveTo>
                    <a:pt x="0" y="0"/>
                  </a:moveTo>
                  <a:lnTo>
                    <a:pt x="161391" y="0"/>
                  </a:lnTo>
                  <a:lnTo>
                    <a:pt x="161391" y="6883"/>
                  </a:lnTo>
                  <a:lnTo>
                    <a:pt x="0" y="688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形状 511">
              <a:extLst>
                <a:ext uri="{FF2B5EF4-FFF2-40B4-BE49-F238E27FC236}">
                  <a16:creationId xmlns:a16="http://schemas.microsoft.com/office/drawing/2014/main" id="{D9376BA7-8188-CDB9-A6AF-F30717301A02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7856783" y="6571471"/>
              <a:ext cx="51581" cy="94094"/>
            </a:xfrm>
            <a:custGeom>
              <a:avLst/>
              <a:gdLst>
                <a:gd name="connsiteX0" fmla="*/ 32383 w 51581"/>
                <a:gd name="connsiteY0" fmla="*/ 4058 h 94094"/>
                <a:gd name="connsiteX1" fmla="*/ 28131 w 51581"/>
                <a:gd name="connsiteY1" fmla="*/ 91 h 94094"/>
                <a:gd name="connsiteX2" fmla="*/ 357 w 51581"/>
                <a:gd name="connsiteY2" fmla="*/ 9160 h 94094"/>
                <a:gd name="connsiteX3" fmla="*/ 357 w 51581"/>
                <a:gd name="connsiteY3" fmla="*/ 14261 h 94094"/>
                <a:gd name="connsiteX4" fmla="*/ 20904 w 51581"/>
                <a:gd name="connsiteY4" fmla="*/ 10294 h 94094"/>
                <a:gd name="connsiteX5" fmla="*/ 20904 w 51581"/>
                <a:gd name="connsiteY5" fmla="*/ 82565 h 94094"/>
                <a:gd name="connsiteX6" fmla="*/ 6734 w 51581"/>
                <a:gd name="connsiteY6" fmla="*/ 89084 h 94094"/>
                <a:gd name="connsiteX7" fmla="*/ 1349 w 51581"/>
                <a:gd name="connsiteY7" fmla="*/ 89084 h 94094"/>
                <a:gd name="connsiteX8" fmla="*/ 1349 w 51581"/>
                <a:gd name="connsiteY8" fmla="*/ 94185 h 94094"/>
                <a:gd name="connsiteX9" fmla="*/ 26573 w 51581"/>
                <a:gd name="connsiteY9" fmla="*/ 93618 h 94094"/>
                <a:gd name="connsiteX10" fmla="*/ 51939 w 51581"/>
                <a:gd name="connsiteY10" fmla="*/ 94185 h 94094"/>
                <a:gd name="connsiteX11" fmla="*/ 51939 w 51581"/>
                <a:gd name="connsiteY11" fmla="*/ 89084 h 94094"/>
                <a:gd name="connsiteX12" fmla="*/ 46554 w 51581"/>
                <a:gd name="connsiteY12" fmla="*/ 89084 h 94094"/>
                <a:gd name="connsiteX13" fmla="*/ 32383 w 51581"/>
                <a:gd name="connsiteY13" fmla="*/ 82565 h 94094"/>
                <a:gd name="connsiteX14" fmla="*/ 32383 w 51581"/>
                <a:gd name="connsiteY14" fmla="*/ 405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383" y="4058"/>
                  </a:moveTo>
                  <a:cubicBezTo>
                    <a:pt x="32383" y="232"/>
                    <a:pt x="32099" y="91"/>
                    <a:pt x="28131" y="91"/>
                  </a:cubicBezTo>
                  <a:cubicBezTo>
                    <a:pt x="19062" y="9018"/>
                    <a:pt x="6167" y="9160"/>
                    <a:pt x="357" y="9160"/>
                  </a:cubicBezTo>
                  <a:lnTo>
                    <a:pt x="357" y="14261"/>
                  </a:lnTo>
                  <a:cubicBezTo>
                    <a:pt x="3758" y="14261"/>
                    <a:pt x="13110" y="14261"/>
                    <a:pt x="20904" y="10294"/>
                  </a:cubicBezTo>
                  <a:lnTo>
                    <a:pt x="20904" y="82565"/>
                  </a:lnTo>
                  <a:cubicBezTo>
                    <a:pt x="20904" y="87241"/>
                    <a:pt x="20904" y="89084"/>
                    <a:pt x="6734" y="89084"/>
                  </a:cubicBezTo>
                  <a:lnTo>
                    <a:pt x="1349" y="89084"/>
                  </a:lnTo>
                  <a:lnTo>
                    <a:pt x="1349" y="94185"/>
                  </a:lnTo>
                  <a:cubicBezTo>
                    <a:pt x="3899" y="94043"/>
                    <a:pt x="21329" y="93618"/>
                    <a:pt x="26573" y="93618"/>
                  </a:cubicBezTo>
                  <a:cubicBezTo>
                    <a:pt x="30966" y="93618"/>
                    <a:pt x="48821" y="94043"/>
                    <a:pt x="51939" y="94185"/>
                  </a:cubicBezTo>
                  <a:lnTo>
                    <a:pt x="51939" y="89084"/>
                  </a:lnTo>
                  <a:lnTo>
                    <a:pt x="46554" y="89084"/>
                  </a:lnTo>
                  <a:cubicBezTo>
                    <a:pt x="32383" y="89084"/>
                    <a:pt x="32383" y="87241"/>
                    <a:pt x="32383" y="82565"/>
                  </a:cubicBezTo>
                  <a:lnTo>
                    <a:pt x="32383" y="405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形状 512">
              <a:extLst>
                <a:ext uri="{FF2B5EF4-FFF2-40B4-BE49-F238E27FC236}">
                  <a16:creationId xmlns:a16="http://schemas.microsoft.com/office/drawing/2014/main" id="{6647D1F4-3A22-FB3C-5F08-D24508C34A97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7927559" y="6570054"/>
              <a:ext cx="69437" cy="95511"/>
            </a:xfrm>
            <a:custGeom>
              <a:avLst/>
              <a:gdLst>
                <a:gd name="connsiteX0" fmla="*/ 69798 w 69437"/>
                <a:gd name="connsiteY0" fmla="*/ 72362 h 95511"/>
                <a:gd name="connsiteX1" fmla="*/ 69798 w 69437"/>
                <a:gd name="connsiteY1" fmla="*/ 67260 h 95511"/>
                <a:gd name="connsiteX2" fmla="*/ 54068 w 69437"/>
                <a:gd name="connsiteY2" fmla="*/ 67260 h 95511"/>
                <a:gd name="connsiteX3" fmla="*/ 54068 w 69437"/>
                <a:gd name="connsiteY3" fmla="*/ 4058 h 95511"/>
                <a:gd name="connsiteX4" fmla="*/ 50951 w 69437"/>
                <a:gd name="connsiteY4" fmla="*/ 91 h 95511"/>
                <a:gd name="connsiteX5" fmla="*/ 47266 w 69437"/>
                <a:gd name="connsiteY5" fmla="*/ 2075 h 95511"/>
                <a:gd name="connsiteX6" fmla="*/ 361 w 69437"/>
                <a:gd name="connsiteY6" fmla="*/ 67260 h 95511"/>
                <a:gd name="connsiteX7" fmla="*/ 361 w 69437"/>
                <a:gd name="connsiteY7" fmla="*/ 72362 h 95511"/>
                <a:gd name="connsiteX8" fmla="*/ 42023 w 69437"/>
                <a:gd name="connsiteY8" fmla="*/ 72362 h 95511"/>
                <a:gd name="connsiteX9" fmla="*/ 42023 w 69437"/>
                <a:gd name="connsiteY9" fmla="*/ 83982 h 95511"/>
                <a:gd name="connsiteX10" fmla="*/ 30545 w 69437"/>
                <a:gd name="connsiteY10" fmla="*/ 90501 h 95511"/>
                <a:gd name="connsiteX11" fmla="*/ 26718 w 69437"/>
                <a:gd name="connsiteY11" fmla="*/ 90501 h 95511"/>
                <a:gd name="connsiteX12" fmla="*/ 26718 w 69437"/>
                <a:gd name="connsiteY12" fmla="*/ 95602 h 95511"/>
                <a:gd name="connsiteX13" fmla="*/ 47975 w 69437"/>
                <a:gd name="connsiteY13" fmla="*/ 95035 h 95511"/>
                <a:gd name="connsiteX14" fmla="*/ 69373 w 69437"/>
                <a:gd name="connsiteY14" fmla="*/ 95602 h 95511"/>
                <a:gd name="connsiteX15" fmla="*/ 69373 w 69437"/>
                <a:gd name="connsiteY15" fmla="*/ 90501 h 95511"/>
                <a:gd name="connsiteX16" fmla="*/ 65547 w 69437"/>
                <a:gd name="connsiteY16" fmla="*/ 90501 h 95511"/>
                <a:gd name="connsiteX17" fmla="*/ 54068 w 69437"/>
                <a:gd name="connsiteY17" fmla="*/ 83982 h 95511"/>
                <a:gd name="connsiteX18" fmla="*/ 54068 w 69437"/>
                <a:gd name="connsiteY18" fmla="*/ 72362 h 95511"/>
                <a:gd name="connsiteX19" fmla="*/ 69798 w 69437"/>
                <a:gd name="connsiteY19" fmla="*/ 72362 h 95511"/>
                <a:gd name="connsiteX20" fmla="*/ 43015 w 69437"/>
                <a:gd name="connsiteY20" fmla="*/ 15395 h 95511"/>
                <a:gd name="connsiteX21" fmla="*/ 43015 w 69437"/>
                <a:gd name="connsiteY21" fmla="*/ 67260 h 95511"/>
                <a:gd name="connsiteX22" fmla="*/ 5604 w 69437"/>
                <a:gd name="connsiteY22" fmla="*/ 67260 h 95511"/>
                <a:gd name="connsiteX23" fmla="*/ 43015 w 69437"/>
                <a:gd name="connsiteY23" fmla="*/ 15395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5511">
                  <a:moveTo>
                    <a:pt x="69798" y="72362"/>
                  </a:moveTo>
                  <a:lnTo>
                    <a:pt x="69798" y="67260"/>
                  </a:lnTo>
                  <a:lnTo>
                    <a:pt x="54068" y="67260"/>
                  </a:lnTo>
                  <a:lnTo>
                    <a:pt x="54068" y="4058"/>
                  </a:lnTo>
                  <a:cubicBezTo>
                    <a:pt x="54068" y="1083"/>
                    <a:pt x="54068" y="91"/>
                    <a:pt x="50951" y="91"/>
                  </a:cubicBezTo>
                  <a:cubicBezTo>
                    <a:pt x="49250" y="91"/>
                    <a:pt x="48683" y="91"/>
                    <a:pt x="47266" y="2075"/>
                  </a:cubicBezTo>
                  <a:lnTo>
                    <a:pt x="361" y="67260"/>
                  </a:lnTo>
                  <a:lnTo>
                    <a:pt x="361" y="72362"/>
                  </a:lnTo>
                  <a:lnTo>
                    <a:pt x="42023" y="72362"/>
                  </a:lnTo>
                  <a:lnTo>
                    <a:pt x="42023" y="83982"/>
                  </a:lnTo>
                  <a:cubicBezTo>
                    <a:pt x="42023" y="88800"/>
                    <a:pt x="42023" y="90501"/>
                    <a:pt x="30545" y="90501"/>
                  </a:cubicBezTo>
                  <a:lnTo>
                    <a:pt x="26718" y="90501"/>
                  </a:lnTo>
                  <a:lnTo>
                    <a:pt x="26718" y="95602"/>
                  </a:lnTo>
                  <a:cubicBezTo>
                    <a:pt x="33804" y="95319"/>
                    <a:pt x="42873" y="95035"/>
                    <a:pt x="47975" y="95035"/>
                  </a:cubicBezTo>
                  <a:cubicBezTo>
                    <a:pt x="53218" y="95035"/>
                    <a:pt x="62287" y="95319"/>
                    <a:pt x="69373" y="95602"/>
                  </a:cubicBezTo>
                  <a:lnTo>
                    <a:pt x="69373" y="90501"/>
                  </a:lnTo>
                  <a:lnTo>
                    <a:pt x="65547" y="90501"/>
                  </a:lnTo>
                  <a:cubicBezTo>
                    <a:pt x="54068" y="90501"/>
                    <a:pt x="54068" y="88800"/>
                    <a:pt x="54068" y="83982"/>
                  </a:cubicBezTo>
                  <a:lnTo>
                    <a:pt x="54068" y="72362"/>
                  </a:lnTo>
                  <a:lnTo>
                    <a:pt x="69798" y="72362"/>
                  </a:lnTo>
                  <a:close/>
                  <a:moveTo>
                    <a:pt x="43015" y="15395"/>
                  </a:moveTo>
                  <a:lnTo>
                    <a:pt x="43015" y="67260"/>
                  </a:lnTo>
                  <a:lnTo>
                    <a:pt x="5604" y="67260"/>
                  </a:lnTo>
                  <a:lnTo>
                    <a:pt x="43015" y="1539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形状 513">
              <a:extLst>
                <a:ext uri="{FF2B5EF4-FFF2-40B4-BE49-F238E27FC236}">
                  <a16:creationId xmlns:a16="http://schemas.microsoft.com/office/drawing/2014/main" id="{918BA4FF-D813-995B-EB27-EC5C5EAF387F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8264218" y="6454865"/>
              <a:ext cx="134623" cy="134825"/>
            </a:xfrm>
            <a:custGeom>
              <a:avLst/>
              <a:gdLst>
                <a:gd name="connsiteX0" fmla="*/ 71838 w 134623"/>
                <a:gd name="connsiteY0" fmla="*/ 71548 h 134825"/>
                <a:gd name="connsiteX1" fmla="*/ 128319 w 134623"/>
                <a:gd name="connsiteY1" fmla="*/ 71548 h 134825"/>
                <a:gd name="connsiteX2" fmla="*/ 135000 w 134623"/>
                <a:gd name="connsiteY2" fmla="*/ 67499 h 134825"/>
                <a:gd name="connsiteX3" fmla="*/ 128319 w 134623"/>
                <a:gd name="connsiteY3" fmla="*/ 63450 h 134825"/>
                <a:gd name="connsiteX4" fmla="*/ 71838 w 134623"/>
                <a:gd name="connsiteY4" fmla="*/ 63450 h 134825"/>
                <a:gd name="connsiteX5" fmla="*/ 71838 w 134623"/>
                <a:gd name="connsiteY5" fmla="*/ 6767 h 134825"/>
                <a:gd name="connsiteX6" fmla="*/ 67790 w 134623"/>
                <a:gd name="connsiteY6" fmla="*/ 86 h 134825"/>
                <a:gd name="connsiteX7" fmla="*/ 63741 w 134623"/>
                <a:gd name="connsiteY7" fmla="*/ 6767 h 134825"/>
                <a:gd name="connsiteX8" fmla="*/ 63741 w 134623"/>
                <a:gd name="connsiteY8" fmla="*/ 63450 h 134825"/>
                <a:gd name="connsiteX9" fmla="*/ 7057 w 134623"/>
                <a:gd name="connsiteY9" fmla="*/ 63450 h 134825"/>
                <a:gd name="connsiteX10" fmla="*/ 377 w 134623"/>
                <a:gd name="connsiteY10" fmla="*/ 67499 h 134825"/>
                <a:gd name="connsiteX11" fmla="*/ 7057 w 134623"/>
                <a:gd name="connsiteY11" fmla="*/ 71548 h 134825"/>
                <a:gd name="connsiteX12" fmla="*/ 63741 w 134623"/>
                <a:gd name="connsiteY12" fmla="*/ 71548 h 134825"/>
                <a:gd name="connsiteX13" fmla="*/ 63741 w 134623"/>
                <a:gd name="connsiteY13" fmla="*/ 128231 h 134825"/>
                <a:gd name="connsiteX14" fmla="*/ 67790 w 134623"/>
                <a:gd name="connsiteY14" fmla="*/ 134912 h 134825"/>
                <a:gd name="connsiteX15" fmla="*/ 71838 w 134623"/>
                <a:gd name="connsiteY15" fmla="*/ 128231 h 134825"/>
                <a:gd name="connsiteX16" fmla="*/ 71838 w 134623"/>
                <a:gd name="connsiteY16" fmla="*/ 7154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838" y="71548"/>
                  </a:moveTo>
                  <a:lnTo>
                    <a:pt x="128319" y="71548"/>
                  </a:lnTo>
                  <a:cubicBezTo>
                    <a:pt x="131154" y="71548"/>
                    <a:pt x="135000" y="71548"/>
                    <a:pt x="135000" y="67499"/>
                  </a:cubicBezTo>
                  <a:cubicBezTo>
                    <a:pt x="135000" y="63450"/>
                    <a:pt x="131154" y="63450"/>
                    <a:pt x="128319" y="63450"/>
                  </a:cubicBezTo>
                  <a:lnTo>
                    <a:pt x="71838" y="63450"/>
                  </a:lnTo>
                  <a:lnTo>
                    <a:pt x="71838" y="6767"/>
                  </a:lnTo>
                  <a:cubicBezTo>
                    <a:pt x="71838" y="3932"/>
                    <a:pt x="71838" y="86"/>
                    <a:pt x="67790" y="86"/>
                  </a:cubicBezTo>
                  <a:cubicBezTo>
                    <a:pt x="63741" y="86"/>
                    <a:pt x="63741" y="3932"/>
                    <a:pt x="63741" y="6767"/>
                  </a:cubicBezTo>
                  <a:lnTo>
                    <a:pt x="63741" y="63450"/>
                  </a:lnTo>
                  <a:lnTo>
                    <a:pt x="7057" y="63450"/>
                  </a:lnTo>
                  <a:cubicBezTo>
                    <a:pt x="4223" y="63450"/>
                    <a:pt x="377" y="63450"/>
                    <a:pt x="377" y="67499"/>
                  </a:cubicBezTo>
                  <a:cubicBezTo>
                    <a:pt x="377" y="71548"/>
                    <a:pt x="4223" y="71548"/>
                    <a:pt x="7057" y="71548"/>
                  </a:cubicBezTo>
                  <a:lnTo>
                    <a:pt x="63741" y="71548"/>
                  </a:lnTo>
                  <a:lnTo>
                    <a:pt x="63741" y="128231"/>
                  </a:lnTo>
                  <a:cubicBezTo>
                    <a:pt x="63741" y="131065"/>
                    <a:pt x="63741" y="134912"/>
                    <a:pt x="67790" y="134912"/>
                  </a:cubicBezTo>
                  <a:cubicBezTo>
                    <a:pt x="71838" y="134912"/>
                    <a:pt x="71838" y="131065"/>
                    <a:pt x="71838" y="128231"/>
                  </a:cubicBezTo>
                  <a:lnTo>
                    <a:pt x="71838" y="7154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形状 514">
              <a:extLst>
                <a:ext uri="{FF2B5EF4-FFF2-40B4-BE49-F238E27FC236}">
                  <a16:creationId xmlns:a16="http://schemas.microsoft.com/office/drawing/2014/main" id="{274DEEF7-9DA6-0C91-3524-0D65BBB9D3DA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8461192" y="6483409"/>
              <a:ext cx="88871" cy="91705"/>
            </a:xfrm>
            <a:custGeom>
              <a:avLst/>
              <a:gdLst>
                <a:gd name="connsiteX0" fmla="*/ 89258 w 88871"/>
                <a:gd name="connsiteY0" fmla="*/ 14257 h 91705"/>
                <a:gd name="connsiteX1" fmla="*/ 80351 w 88871"/>
                <a:gd name="connsiteY1" fmla="*/ 86 h 91705"/>
                <a:gd name="connsiteX2" fmla="*/ 70431 w 88871"/>
                <a:gd name="connsiteY2" fmla="*/ 9803 h 91705"/>
                <a:gd name="connsiteX3" fmla="*/ 73670 w 88871"/>
                <a:gd name="connsiteY3" fmla="*/ 15876 h 91705"/>
                <a:gd name="connsiteX4" fmla="*/ 80553 w 88871"/>
                <a:gd name="connsiteY4" fmla="*/ 32477 h 91705"/>
                <a:gd name="connsiteX5" fmla="*/ 44519 w 88871"/>
                <a:gd name="connsiteY5" fmla="*/ 87338 h 91705"/>
                <a:gd name="connsiteX6" fmla="*/ 29538 w 88871"/>
                <a:gd name="connsiteY6" fmla="*/ 69726 h 91705"/>
                <a:gd name="connsiteX7" fmla="*/ 41280 w 88871"/>
                <a:gd name="connsiteY7" fmla="*/ 26808 h 91705"/>
                <a:gd name="connsiteX8" fmla="*/ 43709 w 88871"/>
                <a:gd name="connsiteY8" fmla="*/ 16686 h 91705"/>
                <a:gd name="connsiteX9" fmla="*/ 27109 w 88871"/>
                <a:gd name="connsiteY9" fmla="*/ 86 h 91705"/>
                <a:gd name="connsiteX10" fmla="*/ 387 w 88871"/>
                <a:gd name="connsiteY10" fmla="*/ 31262 h 91705"/>
                <a:gd name="connsiteX11" fmla="*/ 2816 w 88871"/>
                <a:gd name="connsiteY11" fmla="*/ 33286 h 91705"/>
                <a:gd name="connsiteX12" fmla="*/ 6055 w 88871"/>
                <a:gd name="connsiteY12" fmla="*/ 29642 h 91705"/>
                <a:gd name="connsiteX13" fmla="*/ 26502 w 88871"/>
                <a:gd name="connsiteY13" fmla="*/ 4540 h 91705"/>
                <a:gd name="connsiteX14" fmla="*/ 31563 w 88871"/>
                <a:gd name="connsiteY14" fmla="*/ 11018 h 91705"/>
                <a:gd name="connsiteX15" fmla="*/ 28121 w 88871"/>
                <a:gd name="connsiteY15" fmla="*/ 25189 h 91705"/>
                <a:gd name="connsiteX16" fmla="*/ 16582 w 88871"/>
                <a:gd name="connsiteY16" fmla="*/ 66689 h 91705"/>
                <a:gd name="connsiteX17" fmla="*/ 43709 w 88871"/>
                <a:gd name="connsiteY17" fmla="*/ 91792 h 91705"/>
                <a:gd name="connsiteX18" fmla="*/ 89258 w 88871"/>
                <a:gd name="connsiteY18" fmla="*/ 14257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258" y="14257"/>
                  </a:moveTo>
                  <a:cubicBezTo>
                    <a:pt x="89258" y="3325"/>
                    <a:pt x="83995" y="86"/>
                    <a:pt x="80351" y="86"/>
                  </a:cubicBezTo>
                  <a:cubicBezTo>
                    <a:pt x="75290" y="86"/>
                    <a:pt x="70431" y="5350"/>
                    <a:pt x="70431" y="9803"/>
                  </a:cubicBezTo>
                  <a:cubicBezTo>
                    <a:pt x="70431" y="12435"/>
                    <a:pt x="71444" y="13650"/>
                    <a:pt x="73670" y="15876"/>
                  </a:cubicBezTo>
                  <a:cubicBezTo>
                    <a:pt x="77922" y="19925"/>
                    <a:pt x="80553" y="25189"/>
                    <a:pt x="80553" y="32477"/>
                  </a:cubicBezTo>
                  <a:cubicBezTo>
                    <a:pt x="80553" y="40979"/>
                    <a:pt x="68204" y="87338"/>
                    <a:pt x="44519" y="87338"/>
                  </a:cubicBezTo>
                  <a:cubicBezTo>
                    <a:pt x="34194" y="87338"/>
                    <a:pt x="29538" y="80253"/>
                    <a:pt x="29538" y="69726"/>
                  </a:cubicBezTo>
                  <a:cubicBezTo>
                    <a:pt x="29538" y="58389"/>
                    <a:pt x="35004" y="43611"/>
                    <a:pt x="41280" y="26808"/>
                  </a:cubicBezTo>
                  <a:cubicBezTo>
                    <a:pt x="42697" y="23367"/>
                    <a:pt x="43709" y="20533"/>
                    <a:pt x="43709" y="16686"/>
                  </a:cubicBezTo>
                  <a:cubicBezTo>
                    <a:pt x="43709" y="7576"/>
                    <a:pt x="37231" y="86"/>
                    <a:pt x="27109" y="86"/>
                  </a:cubicBezTo>
                  <a:cubicBezTo>
                    <a:pt x="8080" y="86"/>
                    <a:pt x="387" y="29440"/>
                    <a:pt x="387" y="31262"/>
                  </a:cubicBezTo>
                  <a:cubicBezTo>
                    <a:pt x="387" y="33286"/>
                    <a:pt x="2411" y="33286"/>
                    <a:pt x="2816" y="33286"/>
                  </a:cubicBezTo>
                  <a:cubicBezTo>
                    <a:pt x="4841" y="33286"/>
                    <a:pt x="5043" y="32881"/>
                    <a:pt x="6055" y="29642"/>
                  </a:cubicBezTo>
                  <a:cubicBezTo>
                    <a:pt x="11926" y="9196"/>
                    <a:pt x="20631" y="4540"/>
                    <a:pt x="26502" y="4540"/>
                  </a:cubicBezTo>
                  <a:cubicBezTo>
                    <a:pt x="28121" y="4540"/>
                    <a:pt x="31563" y="4540"/>
                    <a:pt x="31563" y="11018"/>
                  </a:cubicBezTo>
                  <a:cubicBezTo>
                    <a:pt x="31563" y="16079"/>
                    <a:pt x="29538" y="21545"/>
                    <a:pt x="28121" y="25189"/>
                  </a:cubicBezTo>
                  <a:cubicBezTo>
                    <a:pt x="19214" y="48672"/>
                    <a:pt x="16582" y="57984"/>
                    <a:pt x="16582" y="66689"/>
                  </a:cubicBezTo>
                  <a:cubicBezTo>
                    <a:pt x="16582" y="88553"/>
                    <a:pt x="34397" y="91792"/>
                    <a:pt x="43709" y="91792"/>
                  </a:cubicBezTo>
                  <a:cubicBezTo>
                    <a:pt x="77719" y="91792"/>
                    <a:pt x="89258" y="24784"/>
                    <a:pt x="89258" y="14257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形状 515">
              <a:extLst>
                <a:ext uri="{FF2B5EF4-FFF2-40B4-BE49-F238E27FC236}">
                  <a16:creationId xmlns:a16="http://schemas.microsoft.com/office/drawing/2014/main" id="{D5431FEF-EA46-4B6B-53D4-5881E713F764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8569640" y="6405330"/>
              <a:ext cx="62635" cy="94094"/>
            </a:xfrm>
            <a:custGeom>
              <a:avLst/>
              <a:gdLst>
                <a:gd name="connsiteX0" fmla="*/ 63027 w 62635"/>
                <a:gd name="connsiteY0" fmla="*/ 68386 h 94094"/>
                <a:gd name="connsiteX1" fmla="*/ 58209 w 62635"/>
                <a:gd name="connsiteY1" fmla="*/ 68386 h 94094"/>
                <a:gd name="connsiteX2" fmla="*/ 54525 w 62635"/>
                <a:gd name="connsiteY2" fmla="*/ 81281 h 94094"/>
                <a:gd name="connsiteX3" fmla="*/ 40496 w 62635"/>
                <a:gd name="connsiteY3" fmla="*/ 82132 h 94094"/>
                <a:gd name="connsiteX4" fmla="*/ 14421 w 62635"/>
                <a:gd name="connsiteY4" fmla="*/ 82132 h 94094"/>
                <a:gd name="connsiteX5" fmla="*/ 42763 w 62635"/>
                <a:gd name="connsiteY5" fmla="*/ 58325 h 94094"/>
                <a:gd name="connsiteX6" fmla="*/ 63027 w 62635"/>
                <a:gd name="connsiteY6" fmla="*/ 27716 h 94094"/>
                <a:gd name="connsiteX7" fmla="*/ 29867 w 62635"/>
                <a:gd name="connsiteY7" fmla="*/ 82 h 94094"/>
                <a:gd name="connsiteX8" fmla="*/ 392 w 62635"/>
                <a:gd name="connsiteY8" fmla="*/ 25448 h 94094"/>
                <a:gd name="connsiteX9" fmla="*/ 7903 w 62635"/>
                <a:gd name="connsiteY9" fmla="*/ 33384 h 94094"/>
                <a:gd name="connsiteX10" fmla="*/ 15413 w 62635"/>
                <a:gd name="connsiteY10" fmla="*/ 25873 h 94094"/>
                <a:gd name="connsiteX11" fmla="*/ 7052 w 62635"/>
                <a:gd name="connsiteY11" fmla="*/ 18363 h 94094"/>
                <a:gd name="connsiteX12" fmla="*/ 27742 w 62635"/>
                <a:gd name="connsiteY12" fmla="*/ 5184 h 94094"/>
                <a:gd name="connsiteX13" fmla="*/ 49281 w 62635"/>
                <a:gd name="connsiteY13" fmla="*/ 27716 h 94094"/>
                <a:gd name="connsiteX14" fmla="*/ 35961 w 62635"/>
                <a:gd name="connsiteY14" fmla="*/ 54924 h 94094"/>
                <a:gd name="connsiteX15" fmla="*/ 1809 w 62635"/>
                <a:gd name="connsiteY15" fmla="*/ 88650 h 94094"/>
                <a:gd name="connsiteX16" fmla="*/ 392 w 62635"/>
                <a:gd name="connsiteY16" fmla="*/ 94177 h 94094"/>
                <a:gd name="connsiteX17" fmla="*/ 58776 w 62635"/>
                <a:gd name="connsiteY17" fmla="*/ 94177 h 94094"/>
                <a:gd name="connsiteX18" fmla="*/ 63027 w 62635"/>
                <a:gd name="connsiteY18" fmla="*/ 6838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3027" y="68386"/>
                  </a:moveTo>
                  <a:lnTo>
                    <a:pt x="58209" y="68386"/>
                  </a:lnTo>
                  <a:cubicBezTo>
                    <a:pt x="57784" y="71504"/>
                    <a:pt x="56367" y="79864"/>
                    <a:pt x="54525" y="81281"/>
                  </a:cubicBezTo>
                  <a:cubicBezTo>
                    <a:pt x="53391" y="82132"/>
                    <a:pt x="42479" y="82132"/>
                    <a:pt x="40496" y="82132"/>
                  </a:cubicBezTo>
                  <a:lnTo>
                    <a:pt x="14421" y="82132"/>
                  </a:lnTo>
                  <a:cubicBezTo>
                    <a:pt x="29301" y="68953"/>
                    <a:pt x="34260" y="64985"/>
                    <a:pt x="42763" y="58325"/>
                  </a:cubicBezTo>
                  <a:cubicBezTo>
                    <a:pt x="53249" y="49964"/>
                    <a:pt x="63027" y="41178"/>
                    <a:pt x="63027" y="27716"/>
                  </a:cubicBezTo>
                  <a:cubicBezTo>
                    <a:pt x="63027" y="10569"/>
                    <a:pt x="48006" y="82"/>
                    <a:pt x="29867" y="82"/>
                  </a:cubicBezTo>
                  <a:cubicBezTo>
                    <a:pt x="12296" y="82"/>
                    <a:pt x="392" y="12411"/>
                    <a:pt x="392" y="25448"/>
                  </a:cubicBezTo>
                  <a:cubicBezTo>
                    <a:pt x="392" y="32675"/>
                    <a:pt x="6485" y="33384"/>
                    <a:pt x="7903" y="33384"/>
                  </a:cubicBezTo>
                  <a:cubicBezTo>
                    <a:pt x="11304" y="33384"/>
                    <a:pt x="15413" y="30975"/>
                    <a:pt x="15413" y="25873"/>
                  </a:cubicBezTo>
                  <a:cubicBezTo>
                    <a:pt x="15413" y="23323"/>
                    <a:pt x="14421" y="18363"/>
                    <a:pt x="7052" y="18363"/>
                  </a:cubicBezTo>
                  <a:cubicBezTo>
                    <a:pt x="11445" y="8302"/>
                    <a:pt x="21081" y="5184"/>
                    <a:pt x="27742" y="5184"/>
                  </a:cubicBezTo>
                  <a:cubicBezTo>
                    <a:pt x="41913" y="5184"/>
                    <a:pt x="49281" y="16237"/>
                    <a:pt x="49281" y="27716"/>
                  </a:cubicBezTo>
                  <a:cubicBezTo>
                    <a:pt x="49281" y="40044"/>
                    <a:pt x="40496" y="49822"/>
                    <a:pt x="35961" y="54924"/>
                  </a:cubicBezTo>
                  <a:lnTo>
                    <a:pt x="1809" y="88650"/>
                  </a:lnTo>
                  <a:cubicBezTo>
                    <a:pt x="392" y="89926"/>
                    <a:pt x="392" y="90209"/>
                    <a:pt x="392" y="94177"/>
                  </a:cubicBezTo>
                  <a:lnTo>
                    <a:pt x="58776" y="94177"/>
                  </a:lnTo>
                  <a:lnTo>
                    <a:pt x="63027" y="6838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形状 516">
              <a:extLst>
                <a:ext uri="{FF2B5EF4-FFF2-40B4-BE49-F238E27FC236}">
                  <a16:creationId xmlns:a16="http://schemas.microsoft.com/office/drawing/2014/main" id="{162AFF04-F859-ED39-CBAB-F883D7229C31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8563369" y="6531876"/>
              <a:ext cx="81765" cy="127254"/>
            </a:xfrm>
            <a:custGeom>
              <a:avLst/>
              <a:gdLst>
                <a:gd name="connsiteX0" fmla="*/ 60193 w 81765"/>
                <a:gd name="connsiteY0" fmla="*/ 1931 h 127254"/>
                <a:gd name="connsiteX1" fmla="*/ 57784 w 81765"/>
                <a:gd name="connsiteY1" fmla="*/ 89 h 127254"/>
                <a:gd name="connsiteX2" fmla="*/ 54949 w 81765"/>
                <a:gd name="connsiteY2" fmla="*/ 3206 h 127254"/>
                <a:gd name="connsiteX3" fmla="*/ 46872 w 81765"/>
                <a:gd name="connsiteY3" fmla="*/ 35658 h 127254"/>
                <a:gd name="connsiteX4" fmla="*/ 392 w 81765"/>
                <a:gd name="connsiteY4" fmla="*/ 73777 h 127254"/>
                <a:gd name="connsiteX5" fmla="*/ 30717 w 81765"/>
                <a:gd name="connsiteY5" fmla="*/ 99993 h 127254"/>
                <a:gd name="connsiteX6" fmla="*/ 27458 w 81765"/>
                <a:gd name="connsiteY6" fmla="*/ 113314 h 127254"/>
                <a:gd name="connsiteX7" fmla="*/ 24482 w 81765"/>
                <a:gd name="connsiteY7" fmla="*/ 125643 h 127254"/>
                <a:gd name="connsiteX8" fmla="*/ 26749 w 81765"/>
                <a:gd name="connsiteY8" fmla="*/ 127343 h 127254"/>
                <a:gd name="connsiteX9" fmla="*/ 29725 w 81765"/>
                <a:gd name="connsiteY9" fmla="*/ 123942 h 127254"/>
                <a:gd name="connsiteX10" fmla="*/ 35677 w 81765"/>
                <a:gd name="connsiteY10" fmla="*/ 100135 h 127254"/>
                <a:gd name="connsiteX11" fmla="*/ 82158 w 81765"/>
                <a:gd name="connsiteY11" fmla="*/ 62016 h 127254"/>
                <a:gd name="connsiteX12" fmla="*/ 51832 w 81765"/>
                <a:gd name="connsiteY12" fmla="*/ 35799 h 127254"/>
                <a:gd name="connsiteX13" fmla="*/ 60193 w 81765"/>
                <a:gd name="connsiteY13" fmla="*/ 1931 h 127254"/>
                <a:gd name="connsiteX14" fmla="*/ 31709 w 81765"/>
                <a:gd name="connsiteY14" fmla="*/ 96026 h 127254"/>
                <a:gd name="connsiteX15" fmla="*/ 10736 w 81765"/>
                <a:gd name="connsiteY15" fmla="*/ 76186 h 127254"/>
                <a:gd name="connsiteX16" fmla="*/ 45738 w 81765"/>
                <a:gd name="connsiteY16" fmla="*/ 39767 h 127254"/>
                <a:gd name="connsiteX17" fmla="*/ 31709 w 81765"/>
                <a:gd name="connsiteY17" fmla="*/ 96026 h 127254"/>
                <a:gd name="connsiteX18" fmla="*/ 50698 w 81765"/>
                <a:gd name="connsiteY18" fmla="*/ 39767 h 127254"/>
                <a:gd name="connsiteX19" fmla="*/ 71813 w 81765"/>
                <a:gd name="connsiteY19" fmla="*/ 59606 h 127254"/>
                <a:gd name="connsiteX20" fmla="*/ 36669 w 81765"/>
                <a:gd name="connsiteY20" fmla="*/ 96026 h 127254"/>
                <a:gd name="connsiteX21" fmla="*/ 50698 w 81765"/>
                <a:gd name="connsiteY21" fmla="*/ 39767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7254">
                  <a:moveTo>
                    <a:pt x="60193" y="1931"/>
                  </a:moveTo>
                  <a:cubicBezTo>
                    <a:pt x="60193" y="89"/>
                    <a:pt x="58492" y="89"/>
                    <a:pt x="57784" y="89"/>
                  </a:cubicBezTo>
                  <a:cubicBezTo>
                    <a:pt x="55658" y="89"/>
                    <a:pt x="55516" y="797"/>
                    <a:pt x="54949" y="3206"/>
                  </a:cubicBezTo>
                  <a:lnTo>
                    <a:pt x="46872" y="35658"/>
                  </a:lnTo>
                  <a:cubicBezTo>
                    <a:pt x="21790" y="36791"/>
                    <a:pt x="392" y="54788"/>
                    <a:pt x="392" y="73777"/>
                  </a:cubicBezTo>
                  <a:cubicBezTo>
                    <a:pt x="392" y="89790"/>
                    <a:pt x="14988" y="99427"/>
                    <a:pt x="30717" y="99993"/>
                  </a:cubicBezTo>
                  <a:cubicBezTo>
                    <a:pt x="29584" y="104386"/>
                    <a:pt x="28592" y="108921"/>
                    <a:pt x="27458" y="113314"/>
                  </a:cubicBezTo>
                  <a:cubicBezTo>
                    <a:pt x="25757" y="119974"/>
                    <a:pt x="24482" y="125218"/>
                    <a:pt x="24482" y="125643"/>
                  </a:cubicBezTo>
                  <a:cubicBezTo>
                    <a:pt x="24482" y="127343"/>
                    <a:pt x="26324" y="127343"/>
                    <a:pt x="26749" y="127343"/>
                  </a:cubicBezTo>
                  <a:cubicBezTo>
                    <a:pt x="28875" y="127343"/>
                    <a:pt x="29017" y="126918"/>
                    <a:pt x="29725" y="123942"/>
                  </a:cubicBezTo>
                  <a:lnTo>
                    <a:pt x="35677" y="100135"/>
                  </a:lnTo>
                  <a:cubicBezTo>
                    <a:pt x="59909" y="99143"/>
                    <a:pt x="82158" y="81288"/>
                    <a:pt x="82158" y="62016"/>
                  </a:cubicBezTo>
                  <a:cubicBezTo>
                    <a:pt x="82158" y="47136"/>
                    <a:pt x="69120" y="36508"/>
                    <a:pt x="51832" y="35799"/>
                  </a:cubicBezTo>
                  <a:lnTo>
                    <a:pt x="60193" y="1931"/>
                  </a:lnTo>
                  <a:close/>
                  <a:moveTo>
                    <a:pt x="31709" y="96026"/>
                  </a:moveTo>
                  <a:cubicBezTo>
                    <a:pt x="20798" y="95459"/>
                    <a:pt x="10736" y="89507"/>
                    <a:pt x="10736" y="76186"/>
                  </a:cubicBezTo>
                  <a:cubicBezTo>
                    <a:pt x="10736" y="62016"/>
                    <a:pt x="21506" y="42035"/>
                    <a:pt x="45738" y="39767"/>
                  </a:cubicBezTo>
                  <a:lnTo>
                    <a:pt x="31709" y="96026"/>
                  </a:lnTo>
                  <a:close/>
                  <a:moveTo>
                    <a:pt x="50698" y="39767"/>
                  </a:moveTo>
                  <a:cubicBezTo>
                    <a:pt x="61610" y="40192"/>
                    <a:pt x="71813" y="46144"/>
                    <a:pt x="71813" y="59606"/>
                  </a:cubicBezTo>
                  <a:cubicBezTo>
                    <a:pt x="71813" y="75053"/>
                    <a:pt x="59626" y="94042"/>
                    <a:pt x="36669" y="96026"/>
                  </a:cubicBezTo>
                  <a:lnTo>
                    <a:pt x="50698" y="3976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形状 517">
              <a:extLst>
                <a:ext uri="{FF2B5EF4-FFF2-40B4-BE49-F238E27FC236}">
                  <a16:creationId xmlns:a16="http://schemas.microsoft.com/office/drawing/2014/main" id="{0BD10AC6-4924-C81A-A74C-0FFCC666B24B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8672046" y="6483409"/>
              <a:ext cx="99398" cy="91705"/>
            </a:xfrm>
            <a:custGeom>
              <a:avLst/>
              <a:gdLst>
                <a:gd name="connsiteX0" fmla="*/ 1207 w 99398"/>
                <a:gd name="connsiteY0" fmla="*/ 81670 h 91705"/>
                <a:gd name="connsiteX1" fmla="*/ 397 w 99398"/>
                <a:gd name="connsiteY1" fmla="*/ 86326 h 91705"/>
                <a:gd name="connsiteX2" fmla="*/ 6268 w 99398"/>
                <a:gd name="connsiteY2" fmla="*/ 91792 h 91705"/>
                <a:gd name="connsiteX3" fmla="*/ 15175 w 99398"/>
                <a:gd name="connsiteY3" fmla="*/ 80455 h 91705"/>
                <a:gd name="connsiteX4" fmla="*/ 24690 w 99398"/>
                <a:gd name="connsiteY4" fmla="*/ 43003 h 91705"/>
                <a:gd name="connsiteX5" fmla="*/ 59307 w 99398"/>
                <a:gd name="connsiteY5" fmla="*/ 60211 h 91705"/>
                <a:gd name="connsiteX6" fmla="*/ 58902 w 99398"/>
                <a:gd name="connsiteY6" fmla="*/ 64665 h 91705"/>
                <a:gd name="connsiteX7" fmla="*/ 57890 w 99398"/>
                <a:gd name="connsiteY7" fmla="*/ 71750 h 91705"/>
                <a:gd name="connsiteX8" fmla="*/ 76515 w 99398"/>
                <a:gd name="connsiteY8" fmla="*/ 91792 h 91705"/>
                <a:gd name="connsiteX9" fmla="*/ 92305 w 99398"/>
                <a:gd name="connsiteY9" fmla="*/ 81265 h 91705"/>
                <a:gd name="connsiteX10" fmla="*/ 99795 w 99398"/>
                <a:gd name="connsiteY10" fmla="*/ 60616 h 91705"/>
                <a:gd name="connsiteX11" fmla="*/ 97366 w 99398"/>
                <a:gd name="connsiteY11" fmla="*/ 58591 h 91705"/>
                <a:gd name="connsiteX12" fmla="*/ 94532 w 99398"/>
                <a:gd name="connsiteY12" fmla="*/ 62235 h 91705"/>
                <a:gd name="connsiteX13" fmla="*/ 76920 w 99398"/>
                <a:gd name="connsiteY13" fmla="*/ 87338 h 91705"/>
                <a:gd name="connsiteX14" fmla="*/ 70441 w 99398"/>
                <a:gd name="connsiteY14" fmla="*/ 77621 h 91705"/>
                <a:gd name="connsiteX15" fmla="*/ 72061 w 99398"/>
                <a:gd name="connsiteY15" fmla="*/ 66284 h 91705"/>
                <a:gd name="connsiteX16" fmla="*/ 73073 w 99398"/>
                <a:gd name="connsiteY16" fmla="*/ 59604 h 91705"/>
                <a:gd name="connsiteX17" fmla="*/ 33800 w 99398"/>
                <a:gd name="connsiteY17" fmla="*/ 38752 h 91705"/>
                <a:gd name="connsiteX18" fmla="*/ 52424 w 99398"/>
                <a:gd name="connsiteY18" fmla="*/ 24986 h 91705"/>
                <a:gd name="connsiteX19" fmla="*/ 75705 w 99398"/>
                <a:gd name="connsiteY19" fmla="*/ 8791 h 91705"/>
                <a:gd name="connsiteX20" fmla="*/ 74693 w 99398"/>
                <a:gd name="connsiteY20" fmla="*/ 13245 h 91705"/>
                <a:gd name="connsiteX21" fmla="*/ 82385 w 99398"/>
                <a:gd name="connsiteY21" fmla="*/ 20330 h 91705"/>
                <a:gd name="connsiteX22" fmla="*/ 93317 w 99398"/>
                <a:gd name="connsiteY22" fmla="*/ 9398 h 91705"/>
                <a:gd name="connsiteX23" fmla="*/ 85220 w 99398"/>
                <a:gd name="connsiteY23" fmla="*/ 2313 h 91705"/>
                <a:gd name="connsiteX24" fmla="*/ 52019 w 99398"/>
                <a:gd name="connsiteY24" fmla="*/ 19925 h 91705"/>
                <a:gd name="connsiteX25" fmla="*/ 26107 w 99398"/>
                <a:gd name="connsiteY25" fmla="*/ 37133 h 91705"/>
                <a:gd name="connsiteX26" fmla="*/ 30156 w 99398"/>
                <a:gd name="connsiteY26" fmla="*/ 21342 h 91705"/>
                <a:gd name="connsiteX27" fmla="*/ 33800 w 99398"/>
                <a:gd name="connsiteY27" fmla="*/ 5552 h 91705"/>
                <a:gd name="connsiteX28" fmla="*/ 27929 w 99398"/>
                <a:gd name="connsiteY28" fmla="*/ 86 h 91705"/>
                <a:gd name="connsiteX29" fmla="*/ 19831 w 99398"/>
                <a:gd name="connsiteY29" fmla="*/ 7374 h 91705"/>
                <a:gd name="connsiteX30" fmla="*/ 1207 w 99398"/>
                <a:gd name="connsiteY30" fmla="*/ 81670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91705">
                  <a:moveTo>
                    <a:pt x="1207" y="81670"/>
                  </a:moveTo>
                  <a:cubicBezTo>
                    <a:pt x="397" y="84504"/>
                    <a:pt x="397" y="84909"/>
                    <a:pt x="397" y="86326"/>
                  </a:cubicBezTo>
                  <a:cubicBezTo>
                    <a:pt x="397" y="89970"/>
                    <a:pt x="3231" y="91792"/>
                    <a:pt x="6268" y="91792"/>
                  </a:cubicBezTo>
                  <a:cubicBezTo>
                    <a:pt x="12341" y="91792"/>
                    <a:pt x="13556" y="86933"/>
                    <a:pt x="15175" y="80455"/>
                  </a:cubicBezTo>
                  <a:cubicBezTo>
                    <a:pt x="17200" y="73167"/>
                    <a:pt x="15985" y="77014"/>
                    <a:pt x="24690" y="43003"/>
                  </a:cubicBezTo>
                  <a:cubicBezTo>
                    <a:pt x="41695" y="43611"/>
                    <a:pt x="59307" y="47052"/>
                    <a:pt x="59307" y="60211"/>
                  </a:cubicBezTo>
                  <a:cubicBezTo>
                    <a:pt x="59307" y="61628"/>
                    <a:pt x="59307" y="62640"/>
                    <a:pt x="58902" y="64665"/>
                  </a:cubicBezTo>
                  <a:cubicBezTo>
                    <a:pt x="58093" y="67904"/>
                    <a:pt x="57890" y="70131"/>
                    <a:pt x="57890" y="71750"/>
                  </a:cubicBezTo>
                  <a:cubicBezTo>
                    <a:pt x="57890" y="83694"/>
                    <a:pt x="65988" y="91792"/>
                    <a:pt x="76515" y="91792"/>
                  </a:cubicBezTo>
                  <a:cubicBezTo>
                    <a:pt x="82993" y="91792"/>
                    <a:pt x="88256" y="88148"/>
                    <a:pt x="92305" y="81265"/>
                  </a:cubicBezTo>
                  <a:cubicBezTo>
                    <a:pt x="97366" y="72762"/>
                    <a:pt x="99795" y="61021"/>
                    <a:pt x="99795" y="60616"/>
                  </a:cubicBezTo>
                  <a:cubicBezTo>
                    <a:pt x="99795" y="58591"/>
                    <a:pt x="97973" y="58591"/>
                    <a:pt x="97366" y="58591"/>
                  </a:cubicBezTo>
                  <a:cubicBezTo>
                    <a:pt x="95342" y="58591"/>
                    <a:pt x="95139" y="59401"/>
                    <a:pt x="94532" y="62235"/>
                  </a:cubicBezTo>
                  <a:cubicBezTo>
                    <a:pt x="90686" y="76204"/>
                    <a:pt x="86029" y="87338"/>
                    <a:pt x="76920" y="87338"/>
                  </a:cubicBezTo>
                  <a:cubicBezTo>
                    <a:pt x="72668" y="87338"/>
                    <a:pt x="70441" y="84706"/>
                    <a:pt x="70441" y="77621"/>
                  </a:cubicBezTo>
                  <a:cubicBezTo>
                    <a:pt x="70441" y="74584"/>
                    <a:pt x="71251" y="69726"/>
                    <a:pt x="72061" y="66284"/>
                  </a:cubicBezTo>
                  <a:cubicBezTo>
                    <a:pt x="72466" y="64462"/>
                    <a:pt x="73073" y="61830"/>
                    <a:pt x="73073" y="59604"/>
                  </a:cubicBezTo>
                  <a:cubicBezTo>
                    <a:pt x="73073" y="40574"/>
                    <a:pt x="45136" y="39157"/>
                    <a:pt x="33800" y="38752"/>
                  </a:cubicBezTo>
                  <a:cubicBezTo>
                    <a:pt x="40480" y="35108"/>
                    <a:pt x="46958" y="29642"/>
                    <a:pt x="52424" y="24986"/>
                  </a:cubicBezTo>
                  <a:cubicBezTo>
                    <a:pt x="61737" y="17091"/>
                    <a:pt x="67607" y="12232"/>
                    <a:pt x="75705" y="8791"/>
                  </a:cubicBezTo>
                  <a:cubicBezTo>
                    <a:pt x="75300" y="9803"/>
                    <a:pt x="74693" y="12232"/>
                    <a:pt x="74693" y="13245"/>
                  </a:cubicBezTo>
                  <a:cubicBezTo>
                    <a:pt x="74693" y="15674"/>
                    <a:pt x="76110" y="20330"/>
                    <a:pt x="82385" y="20330"/>
                  </a:cubicBezTo>
                  <a:cubicBezTo>
                    <a:pt x="88864" y="20330"/>
                    <a:pt x="93317" y="14459"/>
                    <a:pt x="93317" y="9398"/>
                  </a:cubicBezTo>
                  <a:cubicBezTo>
                    <a:pt x="93317" y="7576"/>
                    <a:pt x="92508" y="2313"/>
                    <a:pt x="85220" y="2313"/>
                  </a:cubicBezTo>
                  <a:cubicBezTo>
                    <a:pt x="72871" y="2313"/>
                    <a:pt x="60927" y="12435"/>
                    <a:pt x="52019" y="19925"/>
                  </a:cubicBezTo>
                  <a:cubicBezTo>
                    <a:pt x="38253" y="31667"/>
                    <a:pt x="33395" y="34703"/>
                    <a:pt x="26107" y="37133"/>
                  </a:cubicBezTo>
                  <a:cubicBezTo>
                    <a:pt x="26714" y="34906"/>
                    <a:pt x="29144" y="24784"/>
                    <a:pt x="30156" y="21342"/>
                  </a:cubicBezTo>
                  <a:cubicBezTo>
                    <a:pt x="31370" y="16079"/>
                    <a:pt x="33800" y="6564"/>
                    <a:pt x="33800" y="5552"/>
                  </a:cubicBezTo>
                  <a:cubicBezTo>
                    <a:pt x="33800" y="2110"/>
                    <a:pt x="31370" y="86"/>
                    <a:pt x="27929" y="86"/>
                  </a:cubicBezTo>
                  <a:cubicBezTo>
                    <a:pt x="27322" y="86"/>
                    <a:pt x="21653" y="86"/>
                    <a:pt x="19831" y="7374"/>
                  </a:cubicBezTo>
                  <a:lnTo>
                    <a:pt x="1207" y="8167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形状 518">
              <a:extLst>
                <a:ext uri="{FF2B5EF4-FFF2-40B4-BE49-F238E27FC236}">
                  <a16:creationId xmlns:a16="http://schemas.microsoft.com/office/drawing/2014/main" id="{19A38D38-06D7-CC46-1B8F-F0D2E3C32653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8785202" y="6509160"/>
              <a:ext cx="65185" cy="96928"/>
            </a:xfrm>
            <a:custGeom>
              <a:avLst/>
              <a:gdLst>
                <a:gd name="connsiteX0" fmla="*/ 31437 w 65185"/>
                <a:gd name="connsiteY0" fmla="*/ 46851 h 96928"/>
                <a:gd name="connsiteX1" fmla="*/ 50426 w 65185"/>
                <a:gd name="connsiteY1" fmla="*/ 69666 h 96928"/>
                <a:gd name="connsiteX2" fmla="*/ 32004 w 65185"/>
                <a:gd name="connsiteY2" fmla="*/ 92482 h 96928"/>
                <a:gd name="connsiteX3" fmla="*/ 7913 w 65185"/>
                <a:gd name="connsiteY3" fmla="*/ 82562 h 96928"/>
                <a:gd name="connsiteX4" fmla="*/ 16132 w 65185"/>
                <a:gd name="connsiteY4" fmla="*/ 74626 h 96928"/>
                <a:gd name="connsiteX5" fmla="*/ 8338 w 65185"/>
                <a:gd name="connsiteY5" fmla="*/ 66832 h 96928"/>
                <a:gd name="connsiteX6" fmla="*/ 403 w 65185"/>
                <a:gd name="connsiteY6" fmla="*/ 75051 h 96928"/>
                <a:gd name="connsiteX7" fmla="*/ 32287 w 65185"/>
                <a:gd name="connsiteY7" fmla="*/ 97016 h 96928"/>
                <a:gd name="connsiteX8" fmla="*/ 65589 w 65185"/>
                <a:gd name="connsiteY8" fmla="*/ 69666 h 96928"/>
                <a:gd name="connsiteX9" fmla="*/ 40931 w 65185"/>
                <a:gd name="connsiteY9" fmla="*/ 44301 h 96928"/>
                <a:gd name="connsiteX10" fmla="*/ 61196 w 65185"/>
                <a:gd name="connsiteY10" fmla="*/ 19643 h 96928"/>
                <a:gd name="connsiteX11" fmla="*/ 32571 w 65185"/>
                <a:gd name="connsiteY11" fmla="*/ 88 h 96928"/>
                <a:gd name="connsiteX12" fmla="*/ 4796 w 65185"/>
                <a:gd name="connsiteY12" fmla="*/ 19076 h 96928"/>
                <a:gd name="connsiteX13" fmla="*/ 12164 w 65185"/>
                <a:gd name="connsiteY13" fmla="*/ 26587 h 96928"/>
                <a:gd name="connsiteX14" fmla="*/ 19392 w 65185"/>
                <a:gd name="connsiteY14" fmla="*/ 19360 h 96928"/>
                <a:gd name="connsiteX15" fmla="*/ 12164 w 65185"/>
                <a:gd name="connsiteY15" fmla="*/ 11991 h 96928"/>
                <a:gd name="connsiteX16" fmla="*/ 32145 w 65185"/>
                <a:gd name="connsiteY16" fmla="*/ 4197 h 96928"/>
                <a:gd name="connsiteX17" fmla="*/ 47450 w 65185"/>
                <a:gd name="connsiteY17" fmla="*/ 19643 h 96928"/>
                <a:gd name="connsiteX18" fmla="*/ 41782 w 65185"/>
                <a:gd name="connsiteY18" fmla="*/ 36507 h 96928"/>
                <a:gd name="connsiteX19" fmla="*/ 26052 w 65185"/>
                <a:gd name="connsiteY19" fmla="*/ 42600 h 96928"/>
                <a:gd name="connsiteX20" fmla="*/ 21517 w 65185"/>
                <a:gd name="connsiteY20" fmla="*/ 43025 h 96928"/>
                <a:gd name="connsiteX21" fmla="*/ 20100 w 65185"/>
                <a:gd name="connsiteY21" fmla="*/ 44867 h 96928"/>
                <a:gd name="connsiteX22" fmla="*/ 23785 w 65185"/>
                <a:gd name="connsiteY22" fmla="*/ 46851 h 96928"/>
                <a:gd name="connsiteX23" fmla="*/ 31437 w 65185"/>
                <a:gd name="connsiteY23" fmla="*/ 46851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437" y="46851"/>
                  </a:moveTo>
                  <a:cubicBezTo>
                    <a:pt x="42490" y="46851"/>
                    <a:pt x="50426" y="54504"/>
                    <a:pt x="50426" y="69666"/>
                  </a:cubicBezTo>
                  <a:cubicBezTo>
                    <a:pt x="50426" y="87238"/>
                    <a:pt x="40223" y="92482"/>
                    <a:pt x="32004" y="92482"/>
                  </a:cubicBezTo>
                  <a:cubicBezTo>
                    <a:pt x="26335" y="92482"/>
                    <a:pt x="13865" y="90923"/>
                    <a:pt x="7913" y="82562"/>
                  </a:cubicBezTo>
                  <a:cubicBezTo>
                    <a:pt x="14574" y="82279"/>
                    <a:pt x="16132" y="77602"/>
                    <a:pt x="16132" y="74626"/>
                  </a:cubicBezTo>
                  <a:cubicBezTo>
                    <a:pt x="16132" y="70092"/>
                    <a:pt x="12731" y="66832"/>
                    <a:pt x="8338" y="66832"/>
                  </a:cubicBezTo>
                  <a:cubicBezTo>
                    <a:pt x="4371" y="66832"/>
                    <a:pt x="403" y="69241"/>
                    <a:pt x="403" y="75051"/>
                  </a:cubicBezTo>
                  <a:cubicBezTo>
                    <a:pt x="403" y="88372"/>
                    <a:pt x="15140" y="97016"/>
                    <a:pt x="32287" y="97016"/>
                  </a:cubicBezTo>
                  <a:cubicBezTo>
                    <a:pt x="51985" y="97016"/>
                    <a:pt x="65589" y="83837"/>
                    <a:pt x="65589" y="69666"/>
                  </a:cubicBezTo>
                  <a:cubicBezTo>
                    <a:pt x="65589" y="58613"/>
                    <a:pt x="56519" y="47560"/>
                    <a:pt x="40931" y="44301"/>
                  </a:cubicBezTo>
                  <a:cubicBezTo>
                    <a:pt x="55811" y="38916"/>
                    <a:pt x="61196" y="28288"/>
                    <a:pt x="61196" y="19643"/>
                  </a:cubicBezTo>
                  <a:cubicBezTo>
                    <a:pt x="61196" y="8448"/>
                    <a:pt x="48300" y="88"/>
                    <a:pt x="32571" y="88"/>
                  </a:cubicBezTo>
                  <a:cubicBezTo>
                    <a:pt x="16841" y="88"/>
                    <a:pt x="4796" y="7740"/>
                    <a:pt x="4796" y="19076"/>
                  </a:cubicBezTo>
                  <a:cubicBezTo>
                    <a:pt x="4796" y="23895"/>
                    <a:pt x="7913" y="26587"/>
                    <a:pt x="12164" y="26587"/>
                  </a:cubicBezTo>
                  <a:cubicBezTo>
                    <a:pt x="16557" y="26587"/>
                    <a:pt x="19392" y="23328"/>
                    <a:pt x="19392" y="19360"/>
                  </a:cubicBezTo>
                  <a:cubicBezTo>
                    <a:pt x="19392" y="15250"/>
                    <a:pt x="16557" y="12274"/>
                    <a:pt x="12164" y="11991"/>
                  </a:cubicBezTo>
                  <a:cubicBezTo>
                    <a:pt x="17124" y="5756"/>
                    <a:pt x="26902" y="4197"/>
                    <a:pt x="32145" y="4197"/>
                  </a:cubicBezTo>
                  <a:cubicBezTo>
                    <a:pt x="38522" y="4197"/>
                    <a:pt x="47450" y="7315"/>
                    <a:pt x="47450" y="19643"/>
                  </a:cubicBezTo>
                  <a:cubicBezTo>
                    <a:pt x="47450" y="25595"/>
                    <a:pt x="45466" y="32114"/>
                    <a:pt x="41782" y="36507"/>
                  </a:cubicBezTo>
                  <a:cubicBezTo>
                    <a:pt x="37105" y="41892"/>
                    <a:pt x="33137" y="42175"/>
                    <a:pt x="26052" y="42600"/>
                  </a:cubicBezTo>
                  <a:cubicBezTo>
                    <a:pt x="22509" y="42884"/>
                    <a:pt x="22226" y="42884"/>
                    <a:pt x="21517" y="43025"/>
                  </a:cubicBezTo>
                  <a:cubicBezTo>
                    <a:pt x="21234" y="43025"/>
                    <a:pt x="20100" y="43309"/>
                    <a:pt x="20100" y="44867"/>
                  </a:cubicBezTo>
                  <a:cubicBezTo>
                    <a:pt x="20100" y="46851"/>
                    <a:pt x="21376" y="46851"/>
                    <a:pt x="23785" y="46851"/>
                  </a:cubicBezTo>
                  <a:lnTo>
                    <a:pt x="31437" y="4685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形状 519">
              <a:extLst>
                <a:ext uri="{FF2B5EF4-FFF2-40B4-BE49-F238E27FC236}">
                  <a16:creationId xmlns:a16="http://schemas.microsoft.com/office/drawing/2014/main" id="{5DBF7847-8191-1ED4-596E-03C87D3D52DA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8873692" y="6509160"/>
              <a:ext cx="51581" cy="94094"/>
            </a:xfrm>
            <a:custGeom>
              <a:avLst/>
              <a:gdLst>
                <a:gd name="connsiteX0" fmla="*/ 32433 w 51581"/>
                <a:gd name="connsiteY0" fmla="*/ 4055 h 94094"/>
                <a:gd name="connsiteX1" fmla="*/ 28182 w 51581"/>
                <a:gd name="connsiteY1" fmla="*/ 88 h 94094"/>
                <a:gd name="connsiteX2" fmla="*/ 407 w 51581"/>
                <a:gd name="connsiteY2" fmla="*/ 9157 h 94094"/>
                <a:gd name="connsiteX3" fmla="*/ 407 w 51581"/>
                <a:gd name="connsiteY3" fmla="*/ 14258 h 94094"/>
                <a:gd name="connsiteX4" fmla="*/ 20954 w 51581"/>
                <a:gd name="connsiteY4" fmla="*/ 10291 h 94094"/>
                <a:gd name="connsiteX5" fmla="*/ 20954 w 51581"/>
                <a:gd name="connsiteY5" fmla="*/ 82562 h 94094"/>
                <a:gd name="connsiteX6" fmla="*/ 6784 w 51581"/>
                <a:gd name="connsiteY6" fmla="*/ 89081 h 94094"/>
                <a:gd name="connsiteX7" fmla="*/ 1399 w 51581"/>
                <a:gd name="connsiteY7" fmla="*/ 89081 h 94094"/>
                <a:gd name="connsiteX8" fmla="*/ 1399 w 51581"/>
                <a:gd name="connsiteY8" fmla="*/ 94182 h 94094"/>
                <a:gd name="connsiteX9" fmla="*/ 26623 w 51581"/>
                <a:gd name="connsiteY9" fmla="*/ 93615 h 94094"/>
                <a:gd name="connsiteX10" fmla="*/ 51989 w 51581"/>
                <a:gd name="connsiteY10" fmla="*/ 94182 h 94094"/>
                <a:gd name="connsiteX11" fmla="*/ 51989 w 51581"/>
                <a:gd name="connsiteY11" fmla="*/ 89081 h 94094"/>
                <a:gd name="connsiteX12" fmla="*/ 46604 w 51581"/>
                <a:gd name="connsiteY12" fmla="*/ 89081 h 94094"/>
                <a:gd name="connsiteX13" fmla="*/ 32433 w 51581"/>
                <a:gd name="connsiteY13" fmla="*/ 82562 h 94094"/>
                <a:gd name="connsiteX14" fmla="*/ 32433 w 51581"/>
                <a:gd name="connsiteY14" fmla="*/ 405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433" y="4055"/>
                  </a:moveTo>
                  <a:cubicBezTo>
                    <a:pt x="32433" y="229"/>
                    <a:pt x="32149" y="88"/>
                    <a:pt x="28182" y="88"/>
                  </a:cubicBezTo>
                  <a:cubicBezTo>
                    <a:pt x="19112" y="9015"/>
                    <a:pt x="6217" y="9157"/>
                    <a:pt x="407" y="9157"/>
                  </a:cubicBezTo>
                  <a:lnTo>
                    <a:pt x="407" y="14258"/>
                  </a:lnTo>
                  <a:cubicBezTo>
                    <a:pt x="3808" y="14258"/>
                    <a:pt x="13160" y="14258"/>
                    <a:pt x="20954" y="10291"/>
                  </a:cubicBezTo>
                  <a:lnTo>
                    <a:pt x="20954" y="82562"/>
                  </a:lnTo>
                  <a:cubicBezTo>
                    <a:pt x="20954" y="87238"/>
                    <a:pt x="20954" y="89081"/>
                    <a:pt x="6784" y="89081"/>
                  </a:cubicBezTo>
                  <a:lnTo>
                    <a:pt x="1399" y="89081"/>
                  </a:lnTo>
                  <a:lnTo>
                    <a:pt x="1399" y="94182"/>
                  </a:lnTo>
                  <a:cubicBezTo>
                    <a:pt x="3949" y="94040"/>
                    <a:pt x="21380" y="93615"/>
                    <a:pt x="26623" y="93615"/>
                  </a:cubicBezTo>
                  <a:cubicBezTo>
                    <a:pt x="31016" y="93615"/>
                    <a:pt x="48871" y="94040"/>
                    <a:pt x="51989" y="94182"/>
                  </a:cubicBezTo>
                  <a:lnTo>
                    <a:pt x="51989" y="89081"/>
                  </a:lnTo>
                  <a:lnTo>
                    <a:pt x="46604" y="89081"/>
                  </a:lnTo>
                  <a:cubicBezTo>
                    <a:pt x="32433" y="89081"/>
                    <a:pt x="32433" y="87238"/>
                    <a:pt x="32433" y="82562"/>
                  </a:cubicBezTo>
                  <a:lnTo>
                    <a:pt x="32433" y="405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形状 520">
              <a:extLst>
                <a:ext uri="{FF2B5EF4-FFF2-40B4-BE49-F238E27FC236}">
                  <a16:creationId xmlns:a16="http://schemas.microsoft.com/office/drawing/2014/main" id="{9F59D1AB-71B9-41BE-1712-1FA8F4697D94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8947869" y="6509160"/>
              <a:ext cx="62635" cy="94094"/>
            </a:xfrm>
            <a:custGeom>
              <a:avLst/>
              <a:gdLst>
                <a:gd name="connsiteX0" fmla="*/ 63046 w 62635"/>
                <a:gd name="connsiteY0" fmla="*/ 68391 h 94094"/>
                <a:gd name="connsiteX1" fmla="*/ 58228 w 62635"/>
                <a:gd name="connsiteY1" fmla="*/ 68391 h 94094"/>
                <a:gd name="connsiteX2" fmla="*/ 54543 w 62635"/>
                <a:gd name="connsiteY2" fmla="*/ 81287 h 94094"/>
                <a:gd name="connsiteX3" fmla="*/ 40514 w 62635"/>
                <a:gd name="connsiteY3" fmla="*/ 82137 h 94094"/>
                <a:gd name="connsiteX4" fmla="*/ 14440 w 62635"/>
                <a:gd name="connsiteY4" fmla="*/ 82137 h 94094"/>
                <a:gd name="connsiteX5" fmla="*/ 42781 w 62635"/>
                <a:gd name="connsiteY5" fmla="*/ 58330 h 94094"/>
                <a:gd name="connsiteX6" fmla="*/ 63046 w 62635"/>
                <a:gd name="connsiteY6" fmla="*/ 27721 h 94094"/>
                <a:gd name="connsiteX7" fmla="*/ 29886 w 62635"/>
                <a:gd name="connsiteY7" fmla="*/ 88 h 94094"/>
                <a:gd name="connsiteX8" fmla="*/ 411 w 62635"/>
                <a:gd name="connsiteY8" fmla="*/ 25453 h 94094"/>
                <a:gd name="connsiteX9" fmla="*/ 7921 w 62635"/>
                <a:gd name="connsiteY9" fmla="*/ 33389 h 94094"/>
                <a:gd name="connsiteX10" fmla="*/ 15432 w 62635"/>
                <a:gd name="connsiteY10" fmla="*/ 25878 h 94094"/>
                <a:gd name="connsiteX11" fmla="*/ 7071 w 62635"/>
                <a:gd name="connsiteY11" fmla="*/ 18368 h 94094"/>
                <a:gd name="connsiteX12" fmla="*/ 27760 w 62635"/>
                <a:gd name="connsiteY12" fmla="*/ 5189 h 94094"/>
                <a:gd name="connsiteX13" fmla="*/ 49300 w 62635"/>
                <a:gd name="connsiteY13" fmla="*/ 27721 h 94094"/>
                <a:gd name="connsiteX14" fmla="*/ 35979 w 62635"/>
                <a:gd name="connsiteY14" fmla="*/ 54929 h 94094"/>
                <a:gd name="connsiteX15" fmla="*/ 1828 w 62635"/>
                <a:gd name="connsiteY15" fmla="*/ 88655 h 94094"/>
                <a:gd name="connsiteX16" fmla="*/ 411 w 62635"/>
                <a:gd name="connsiteY16" fmla="*/ 94182 h 94094"/>
                <a:gd name="connsiteX17" fmla="*/ 58795 w 62635"/>
                <a:gd name="connsiteY17" fmla="*/ 94182 h 94094"/>
                <a:gd name="connsiteX18" fmla="*/ 63046 w 62635"/>
                <a:gd name="connsiteY18" fmla="*/ 6839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3046" y="68391"/>
                  </a:moveTo>
                  <a:lnTo>
                    <a:pt x="58228" y="68391"/>
                  </a:lnTo>
                  <a:cubicBezTo>
                    <a:pt x="57803" y="71509"/>
                    <a:pt x="56386" y="79869"/>
                    <a:pt x="54543" y="81287"/>
                  </a:cubicBezTo>
                  <a:cubicBezTo>
                    <a:pt x="53410" y="82137"/>
                    <a:pt x="42498" y="82137"/>
                    <a:pt x="40514" y="82137"/>
                  </a:cubicBezTo>
                  <a:lnTo>
                    <a:pt x="14440" y="82137"/>
                  </a:lnTo>
                  <a:cubicBezTo>
                    <a:pt x="29319" y="68958"/>
                    <a:pt x="34279" y="64990"/>
                    <a:pt x="42781" y="58330"/>
                  </a:cubicBezTo>
                  <a:cubicBezTo>
                    <a:pt x="53268" y="49969"/>
                    <a:pt x="63046" y="41183"/>
                    <a:pt x="63046" y="27721"/>
                  </a:cubicBezTo>
                  <a:cubicBezTo>
                    <a:pt x="63046" y="10574"/>
                    <a:pt x="48025" y="88"/>
                    <a:pt x="29886" y="88"/>
                  </a:cubicBezTo>
                  <a:cubicBezTo>
                    <a:pt x="12314" y="88"/>
                    <a:pt x="411" y="12416"/>
                    <a:pt x="411" y="25453"/>
                  </a:cubicBezTo>
                  <a:cubicBezTo>
                    <a:pt x="411" y="32680"/>
                    <a:pt x="6504" y="33389"/>
                    <a:pt x="7921" y="33389"/>
                  </a:cubicBezTo>
                  <a:cubicBezTo>
                    <a:pt x="11322" y="33389"/>
                    <a:pt x="15432" y="30980"/>
                    <a:pt x="15432" y="25878"/>
                  </a:cubicBezTo>
                  <a:cubicBezTo>
                    <a:pt x="15432" y="23328"/>
                    <a:pt x="14440" y="18368"/>
                    <a:pt x="7071" y="18368"/>
                  </a:cubicBezTo>
                  <a:cubicBezTo>
                    <a:pt x="11464" y="8307"/>
                    <a:pt x="21100" y="5189"/>
                    <a:pt x="27760" y="5189"/>
                  </a:cubicBezTo>
                  <a:cubicBezTo>
                    <a:pt x="41931" y="5189"/>
                    <a:pt x="49300" y="16242"/>
                    <a:pt x="49300" y="27721"/>
                  </a:cubicBezTo>
                  <a:cubicBezTo>
                    <a:pt x="49300" y="40049"/>
                    <a:pt x="40514" y="49827"/>
                    <a:pt x="35979" y="54929"/>
                  </a:cubicBezTo>
                  <a:lnTo>
                    <a:pt x="1828" y="88655"/>
                  </a:lnTo>
                  <a:cubicBezTo>
                    <a:pt x="411" y="89931"/>
                    <a:pt x="411" y="90214"/>
                    <a:pt x="411" y="94182"/>
                  </a:cubicBezTo>
                  <a:lnTo>
                    <a:pt x="58795" y="94182"/>
                  </a:lnTo>
                  <a:lnTo>
                    <a:pt x="63046" y="6839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形状 521">
              <a:extLst>
                <a:ext uri="{FF2B5EF4-FFF2-40B4-BE49-F238E27FC236}">
                  <a16:creationId xmlns:a16="http://schemas.microsoft.com/office/drawing/2014/main" id="{FC39191B-560D-A7A2-572E-E6B67F7ADB08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3276072" y="6757154"/>
              <a:ext cx="62635" cy="94094"/>
            </a:xfrm>
            <a:custGeom>
              <a:avLst/>
              <a:gdLst>
                <a:gd name="connsiteX0" fmla="*/ 62767 w 62635"/>
                <a:gd name="connsiteY0" fmla="*/ 68403 h 94094"/>
                <a:gd name="connsiteX1" fmla="*/ 57949 w 62635"/>
                <a:gd name="connsiteY1" fmla="*/ 68403 h 94094"/>
                <a:gd name="connsiteX2" fmla="*/ 54264 w 62635"/>
                <a:gd name="connsiteY2" fmla="*/ 81299 h 94094"/>
                <a:gd name="connsiteX3" fmla="*/ 40235 w 62635"/>
                <a:gd name="connsiteY3" fmla="*/ 82149 h 94094"/>
                <a:gd name="connsiteX4" fmla="*/ 14161 w 62635"/>
                <a:gd name="connsiteY4" fmla="*/ 82149 h 94094"/>
                <a:gd name="connsiteX5" fmla="*/ 42502 w 62635"/>
                <a:gd name="connsiteY5" fmla="*/ 58342 h 94094"/>
                <a:gd name="connsiteX6" fmla="*/ 62767 w 62635"/>
                <a:gd name="connsiteY6" fmla="*/ 27733 h 94094"/>
                <a:gd name="connsiteX7" fmla="*/ 29607 w 62635"/>
                <a:gd name="connsiteY7" fmla="*/ 100 h 94094"/>
                <a:gd name="connsiteX8" fmla="*/ 131 w 62635"/>
                <a:gd name="connsiteY8" fmla="*/ 25466 h 94094"/>
                <a:gd name="connsiteX9" fmla="*/ 7642 w 62635"/>
                <a:gd name="connsiteY9" fmla="*/ 33401 h 94094"/>
                <a:gd name="connsiteX10" fmla="*/ 15153 w 62635"/>
                <a:gd name="connsiteY10" fmla="*/ 25891 h 94094"/>
                <a:gd name="connsiteX11" fmla="*/ 6792 w 62635"/>
                <a:gd name="connsiteY11" fmla="*/ 18380 h 94094"/>
                <a:gd name="connsiteX12" fmla="*/ 27481 w 62635"/>
                <a:gd name="connsiteY12" fmla="*/ 5201 h 94094"/>
                <a:gd name="connsiteX13" fmla="*/ 49021 w 62635"/>
                <a:gd name="connsiteY13" fmla="*/ 27733 h 94094"/>
                <a:gd name="connsiteX14" fmla="*/ 35700 w 62635"/>
                <a:gd name="connsiteY14" fmla="*/ 54941 h 94094"/>
                <a:gd name="connsiteX15" fmla="*/ 1549 w 62635"/>
                <a:gd name="connsiteY15" fmla="*/ 88668 h 94094"/>
                <a:gd name="connsiteX16" fmla="*/ 131 w 62635"/>
                <a:gd name="connsiteY16" fmla="*/ 94194 h 94094"/>
                <a:gd name="connsiteX17" fmla="*/ 58515 w 62635"/>
                <a:gd name="connsiteY17" fmla="*/ 94194 h 94094"/>
                <a:gd name="connsiteX18" fmla="*/ 62767 w 62635"/>
                <a:gd name="connsiteY18" fmla="*/ 68403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767" y="68403"/>
                  </a:moveTo>
                  <a:lnTo>
                    <a:pt x="57949" y="68403"/>
                  </a:lnTo>
                  <a:cubicBezTo>
                    <a:pt x="57523" y="71521"/>
                    <a:pt x="56106" y="79882"/>
                    <a:pt x="54264" y="81299"/>
                  </a:cubicBezTo>
                  <a:cubicBezTo>
                    <a:pt x="53131" y="82149"/>
                    <a:pt x="42219" y="82149"/>
                    <a:pt x="40235" y="82149"/>
                  </a:cubicBezTo>
                  <a:lnTo>
                    <a:pt x="14161" y="82149"/>
                  </a:lnTo>
                  <a:cubicBezTo>
                    <a:pt x="29040" y="68970"/>
                    <a:pt x="34000" y="65002"/>
                    <a:pt x="42502" y="58342"/>
                  </a:cubicBezTo>
                  <a:cubicBezTo>
                    <a:pt x="52989" y="49981"/>
                    <a:pt x="62767" y="41195"/>
                    <a:pt x="62767" y="27733"/>
                  </a:cubicBezTo>
                  <a:cubicBezTo>
                    <a:pt x="62767" y="10586"/>
                    <a:pt x="47746" y="100"/>
                    <a:pt x="29607" y="100"/>
                  </a:cubicBezTo>
                  <a:cubicBezTo>
                    <a:pt x="12035" y="100"/>
                    <a:pt x="131" y="12428"/>
                    <a:pt x="131" y="25466"/>
                  </a:cubicBezTo>
                  <a:cubicBezTo>
                    <a:pt x="131" y="32693"/>
                    <a:pt x="6225" y="33401"/>
                    <a:pt x="7642" y="33401"/>
                  </a:cubicBezTo>
                  <a:cubicBezTo>
                    <a:pt x="11043" y="33401"/>
                    <a:pt x="15153" y="30992"/>
                    <a:pt x="15153" y="25891"/>
                  </a:cubicBezTo>
                  <a:cubicBezTo>
                    <a:pt x="15153" y="23340"/>
                    <a:pt x="14161" y="18380"/>
                    <a:pt x="6792" y="18380"/>
                  </a:cubicBezTo>
                  <a:cubicBezTo>
                    <a:pt x="11185" y="8319"/>
                    <a:pt x="20821" y="5201"/>
                    <a:pt x="27481" y="5201"/>
                  </a:cubicBezTo>
                  <a:cubicBezTo>
                    <a:pt x="41652" y="5201"/>
                    <a:pt x="49021" y="16255"/>
                    <a:pt x="49021" y="27733"/>
                  </a:cubicBezTo>
                  <a:cubicBezTo>
                    <a:pt x="49021" y="40062"/>
                    <a:pt x="40235" y="49839"/>
                    <a:pt x="35700" y="54941"/>
                  </a:cubicBezTo>
                  <a:lnTo>
                    <a:pt x="1549" y="88668"/>
                  </a:lnTo>
                  <a:cubicBezTo>
                    <a:pt x="131" y="89943"/>
                    <a:pt x="131" y="90226"/>
                    <a:pt x="131" y="94194"/>
                  </a:cubicBezTo>
                  <a:lnTo>
                    <a:pt x="58515" y="94194"/>
                  </a:lnTo>
                  <a:lnTo>
                    <a:pt x="62767" y="6840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形状 522">
              <a:extLst>
                <a:ext uri="{FF2B5EF4-FFF2-40B4-BE49-F238E27FC236}">
                  <a16:creationId xmlns:a16="http://schemas.microsoft.com/office/drawing/2014/main" id="{E793D6F3-ADB2-B6AF-6C51-4CEC7D869B2F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3356059" y="6754461"/>
              <a:ext cx="107556" cy="99621"/>
            </a:xfrm>
            <a:custGeom>
              <a:avLst/>
              <a:gdLst>
                <a:gd name="connsiteX0" fmla="*/ 63054 w 107556"/>
                <a:gd name="connsiteY0" fmla="*/ 48564 h 99621"/>
                <a:gd name="connsiteX1" fmla="*/ 88562 w 107556"/>
                <a:gd name="connsiteY1" fmla="*/ 25749 h 99621"/>
                <a:gd name="connsiteX2" fmla="*/ 47891 w 107556"/>
                <a:gd name="connsiteY2" fmla="*/ 100 h 99621"/>
                <a:gd name="connsiteX3" fmla="*/ 135 w 107556"/>
                <a:gd name="connsiteY3" fmla="*/ 100 h 99621"/>
                <a:gd name="connsiteX4" fmla="*/ 135 w 107556"/>
                <a:gd name="connsiteY4" fmla="*/ 5201 h 99621"/>
                <a:gd name="connsiteX5" fmla="*/ 3536 w 107556"/>
                <a:gd name="connsiteY5" fmla="*/ 5201 h 99621"/>
                <a:gd name="connsiteX6" fmla="*/ 14731 w 107556"/>
                <a:gd name="connsiteY6" fmla="*/ 11578 h 99621"/>
                <a:gd name="connsiteX7" fmla="*/ 14731 w 107556"/>
                <a:gd name="connsiteY7" fmla="*/ 85408 h 99621"/>
                <a:gd name="connsiteX8" fmla="*/ 3536 w 107556"/>
                <a:gd name="connsiteY8" fmla="*/ 91785 h 99621"/>
                <a:gd name="connsiteX9" fmla="*/ 135 w 107556"/>
                <a:gd name="connsiteY9" fmla="*/ 91785 h 99621"/>
                <a:gd name="connsiteX10" fmla="*/ 135 w 107556"/>
                <a:gd name="connsiteY10" fmla="*/ 96887 h 99621"/>
                <a:gd name="connsiteX11" fmla="*/ 21108 w 107556"/>
                <a:gd name="connsiteY11" fmla="*/ 96320 h 99621"/>
                <a:gd name="connsiteX12" fmla="*/ 42223 w 107556"/>
                <a:gd name="connsiteY12" fmla="*/ 96887 h 99621"/>
                <a:gd name="connsiteX13" fmla="*/ 42223 w 107556"/>
                <a:gd name="connsiteY13" fmla="*/ 91785 h 99621"/>
                <a:gd name="connsiteX14" fmla="*/ 38822 w 107556"/>
                <a:gd name="connsiteY14" fmla="*/ 91785 h 99621"/>
                <a:gd name="connsiteX15" fmla="*/ 27627 w 107556"/>
                <a:gd name="connsiteY15" fmla="*/ 85408 h 99621"/>
                <a:gd name="connsiteX16" fmla="*/ 27627 w 107556"/>
                <a:gd name="connsiteY16" fmla="*/ 50406 h 99621"/>
                <a:gd name="connsiteX17" fmla="*/ 46474 w 107556"/>
                <a:gd name="connsiteY17" fmla="*/ 50406 h 99621"/>
                <a:gd name="connsiteX18" fmla="*/ 62629 w 107556"/>
                <a:gd name="connsiteY18" fmla="*/ 56216 h 99621"/>
                <a:gd name="connsiteX19" fmla="*/ 67589 w 107556"/>
                <a:gd name="connsiteY19" fmla="*/ 73646 h 99621"/>
                <a:gd name="connsiteX20" fmla="*/ 74107 w 107556"/>
                <a:gd name="connsiteY20" fmla="*/ 94053 h 99621"/>
                <a:gd name="connsiteX21" fmla="*/ 92529 w 107556"/>
                <a:gd name="connsiteY21" fmla="*/ 99721 h 99621"/>
                <a:gd name="connsiteX22" fmla="*/ 107692 w 107556"/>
                <a:gd name="connsiteY22" fmla="*/ 83991 h 99621"/>
                <a:gd name="connsiteX23" fmla="*/ 105283 w 107556"/>
                <a:gd name="connsiteY23" fmla="*/ 81299 h 99621"/>
                <a:gd name="connsiteX24" fmla="*/ 102874 w 107556"/>
                <a:gd name="connsiteY24" fmla="*/ 83991 h 99621"/>
                <a:gd name="connsiteX25" fmla="*/ 93096 w 107556"/>
                <a:gd name="connsiteY25" fmla="*/ 95753 h 99621"/>
                <a:gd name="connsiteX26" fmla="*/ 82185 w 107556"/>
                <a:gd name="connsiteY26" fmla="*/ 74497 h 99621"/>
                <a:gd name="connsiteX27" fmla="*/ 76091 w 107556"/>
                <a:gd name="connsiteY27" fmla="*/ 56216 h 99621"/>
                <a:gd name="connsiteX28" fmla="*/ 63054 w 107556"/>
                <a:gd name="connsiteY28" fmla="*/ 48564 h 99621"/>
                <a:gd name="connsiteX29" fmla="*/ 46049 w 107556"/>
                <a:gd name="connsiteY29" fmla="*/ 46438 h 99621"/>
                <a:gd name="connsiteX30" fmla="*/ 27627 w 107556"/>
                <a:gd name="connsiteY30" fmla="*/ 46438 h 99621"/>
                <a:gd name="connsiteX31" fmla="*/ 27627 w 107556"/>
                <a:gd name="connsiteY31" fmla="*/ 10728 h 99621"/>
                <a:gd name="connsiteX32" fmla="*/ 31453 w 107556"/>
                <a:gd name="connsiteY32" fmla="*/ 5343 h 99621"/>
                <a:gd name="connsiteX33" fmla="*/ 40381 w 107556"/>
                <a:gd name="connsiteY33" fmla="*/ 5201 h 99621"/>
                <a:gd name="connsiteX34" fmla="*/ 73399 w 107556"/>
                <a:gd name="connsiteY34" fmla="*/ 25749 h 99621"/>
                <a:gd name="connsiteX35" fmla="*/ 46049 w 107556"/>
                <a:gd name="connsiteY35" fmla="*/ 46438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556" h="99621">
                  <a:moveTo>
                    <a:pt x="63054" y="48564"/>
                  </a:moveTo>
                  <a:cubicBezTo>
                    <a:pt x="75808" y="45588"/>
                    <a:pt x="88562" y="37227"/>
                    <a:pt x="88562" y="25749"/>
                  </a:cubicBezTo>
                  <a:cubicBezTo>
                    <a:pt x="88562" y="11578"/>
                    <a:pt x="69856" y="100"/>
                    <a:pt x="47891" y="100"/>
                  </a:cubicBezTo>
                  <a:lnTo>
                    <a:pt x="135" y="100"/>
                  </a:lnTo>
                  <a:lnTo>
                    <a:pt x="135" y="5201"/>
                  </a:lnTo>
                  <a:lnTo>
                    <a:pt x="3536" y="5201"/>
                  </a:lnTo>
                  <a:cubicBezTo>
                    <a:pt x="14448" y="5201"/>
                    <a:pt x="14731" y="6618"/>
                    <a:pt x="14731" y="11578"/>
                  </a:cubicBezTo>
                  <a:lnTo>
                    <a:pt x="14731" y="85408"/>
                  </a:lnTo>
                  <a:cubicBezTo>
                    <a:pt x="14731" y="90226"/>
                    <a:pt x="14448" y="91785"/>
                    <a:pt x="3536" y="91785"/>
                  </a:cubicBezTo>
                  <a:lnTo>
                    <a:pt x="135" y="91785"/>
                  </a:lnTo>
                  <a:lnTo>
                    <a:pt x="135" y="96887"/>
                  </a:lnTo>
                  <a:cubicBezTo>
                    <a:pt x="277" y="96887"/>
                    <a:pt x="15298" y="96320"/>
                    <a:pt x="21108" y="96320"/>
                  </a:cubicBezTo>
                  <a:cubicBezTo>
                    <a:pt x="27060" y="96320"/>
                    <a:pt x="35137" y="96603"/>
                    <a:pt x="42223" y="96887"/>
                  </a:cubicBezTo>
                  <a:lnTo>
                    <a:pt x="42223" y="91785"/>
                  </a:lnTo>
                  <a:lnTo>
                    <a:pt x="38822" y="91785"/>
                  </a:lnTo>
                  <a:cubicBezTo>
                    <a:pt x="27910" y="91785"/>
                    <a:pt x="27627" y="90368"/>
                    <a:pt x="27627" y="85408"/>
                  </a:cubicBezTo>
                  <a:lnTo>
                    <a:pt x="27627" y="50406"/>
                  </a:lnTo>
                  <a:lnTo>
                    <a:pt x="46474" y="50406"/>
                  </a:lnTo>
                  <a:cubicBezTo>
                    <a:pt x="49025" y="50406"/>
                    <a:pt x="56394" y="50406"/>
                    <a:pt x="62629" y="56216"/>
                  </a:cubicBezTo>
                  <a:cubicBezTo>
                    <a:pt x="67589" y="60609"/>
                    <a:pt x="67589" y="64152"/>
                    <a:pt x="67589" y="73646"/>
                  </a:cubicBezTo>
                  <a:cubicBezTo>
                    <a:pt x="67589" y="82858"/>
                    <a:pt x="67589" y="88668"/>
                    <a:pt x="74107" y="94053"/>
                  </a:cubicBezTo>
                  <a:cubicBezTo>
                    <a:pt x="80201" y="99012"/>
                    <a:pt x="88562" y="99721"/>
                    <a:pt x="92529" y="99721"/>
                  </a:cubicBezTo>
                  <a:cubicBezTo>
                    <a:pt x="104575" y="99721"/>
                    <a:pt x="107692" y="88242"/>
                    <a:pt x="107692" y="83991"/>
                  </a:cubicBezTo>
                  <a:cubicBezTo>
                    <a:pt x="107692" y="82999"/>
                    <a:pt x="107692" y="81299"/>
                    <a:pt x="105283" y="81299"/>
                  </a:cubicBezTo>
                  <a:cubicBezTo>
                    <a:pt x="103158" y="81299"/>
                    <a:pt x="103016" y="82574"/>
                    <a:pt x="102874" y="83991"/>
                  </a:cubicBezTo>
                  <a:cubicBezTo>
                    <a:pt x="102166" y="92210"/>
                    <a:pt x="97489" y="95753"/>
                    <a:pt x="93096" y="95753"/>
                  </a:cubicBezTo>
                  <a:cubicBezTo>
                    <a:pt x="85019" y="95753"/>
                    <a:pt x="83885" y="87392"/>
                    <a:pt x="82185" y="74497"/>
                  </a:cubicBezTo>
                  <a:cubicBezTo>
                    <a:pt x="80626" y="63160"/>
                    <a:pt x="80201" y="60893"/>
                    <a:pt x="76091" y="56216"/>
                  </a:cubicBezTo>
                  <a:cubicBezTo>
                    <a:pt x="74674" y="54658"/>
                    <a:pt x="70706" y="50973"/>
                    <a:pt x="63054" y="48564"/>
                  </a:cubicBezTo>
                  <a:close/>
                  <a:moveTo>
                    <a:pt x="46049" y="46438"/>
                  </a:moveTo>
                  <a:lnTo>
                    <a:pt x="27627" y="46438"/>
                  </a:lnTo>
                  <a:lnTo>
                    <a:pt x="27627" y="10728"/>
                  </a:lnTo>
                  <a:cubicBezTo>
                    <a:pt x="27627" y="6760"/>
                    <a:pt x="27769" y="5768"/>
                    <a:pt x="31453" y="5343"/>
                  </a:cubicBezTo>
                  <a:cubicBezTo>
                    <a:pt x="32587" y="5201"/>
                    <a:pt x="37405" y="5201"/>
                    <a:pt x="40381" y="5201"/>
                  </a:cubicBezTo>
                  <a:cubicBezTo>
                    <a:pt x="53985" y="5201"/>
                    <a:pt x="73399" y="5201"/>
                    <a:pt x="73399" y="25749"/>
                  </a:cubicBezTo>
                  <a:cubicBezTo>
                    <a:pt x="73399" y="41620"/>
                    <a:pt x="61070" y="46438"/>
                    <a:pt x="46049" y="4643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形状 523">
              <a:extLst>
                <a:ext uri="{FF2B5EF4-FFF2-40B4-BE49-F238E27FC236}">
                  <a16:creationId xmlns:a16="http://schemas.microsoft.com/office/drawing/2014/main" id="{CB374C46-B86B-C9CA-F40A-276A782797A1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3470896" y="6788046"/>
              <a:ext cx="60792" cy="64619"/>
            </a:xfrm>
            <a:custGeom>
              <a:avLst/>
              <a:gdLst>
                <a:gd name="connsiteX0" fmla="*/ 56966 w 60792"/>
                <a:gd name="connsiteY0" fmla="*/ 30992 h 64619"/>
                <a:gd name="connsiteX1" fmla="*/ 60934 w 60792"/>
                <a:gd name="connsiteY1" fmla="*/ 27875 h 64619"/>
                <a:gd name="connsiteX2" fmla="*/ 32876 w 60792"/>
                <a:gd name="connsiteY2" fmla="*/ 100 h 64619"/>
                <a:gd name="connsiteX3" fmla="*/ 141 w 60792"/>
                <a:gd name="connsiteY3" fmla="*/ 32268 h 64619"/>
                <a:gd name="connsiteX4" fmla="*/ 34718 w 60792"/>
                <a:gd name="connsiteY4" fmla="*/ 64719 h 64619"/>
                <a:gd name="connsiteX5" fmla="*/ 60934 w 60792"/>
                <a:gd name="connsiteY5" fmla="*/ 46297 h 64619"/>
                <a:gd name="connsiteX6" fmla="*/ 58525 w 60792"/>
                <a:gd name="connsiteY6" fmla="*/ 44313 h 64619"/>
                <a:gd name="connsiteX7" fmla="*/ 55974 w 60792"/>
                <a:gd name="connsiteY7" fmla="*/ 46580 h 64619"/>
                <a:gd name="connsiteX8" fmla="*/ 35710 w 60792"/>
                <a:gd name="connsiteY8" fmla="*/ 60184 h 64619"/>
                <a:gd name="connsiteX9" fmla="*/ 18422 w 60792"/>
                <a:gd name="connsiteY9" fmla="*/ 51823 h 64619"/>
                <a:gd name="connsiteX10" fmla="*/ 13037 w 60792"/>
                <a:gd name="connsiteY10" fmla="*/ 30992 h 64619"/>
                <a:gd name="connsiteX11" fmla="*/ 56966 w 60792"/>
                <a:gd name="connsiteY11" fmla="*/ 30992 h 64619"/>
                <a:gd name="connsiteX12" fmla="*/ 13178 w 60792"/>
                <a:gd name="connsiteY12" fmla="*/ 27308 h 64619"/>
                <a:gd name="connsiteX13" fmla="*/ 32876 w 60792"/>
                <a:gd name="connsiteY13" fmla="*/ 4068 h 64619"/>
                <a:gd name="connsiteX14" fmla="*/ 51015 w 60792"/>
                <a:gd name="connsiteY14" fmla="*/ 27308 h 64619"/>
                <a:gd name="connsiteX15" fmla="*/ 13178 w 60792"/>
                <a:gd name="connsiteY15" fmla="*/ 27308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792" h="64619">
                  <a:moveTo>
                    <a:pt x="56966" y="30992"/>
                  </a:moveTo>
                  <a:cubicBezTo>
                    <a:pt x="59942" y="30992"/>
                    <a:pt x="60934" y="30992"/>
                    <a:pt x="60934" y="27875"/>
                  </a:cubicBezTo>
                  <a:cubicBezTo>
                    <a:pt x="60934" y="15404"/>
                    <a:pt x="53991" y="100"/>
                    <a:pt x="32876" y="100"/>
                  </a:cubicBezTo>
                  <a:cubicBezTo>
                    <a:pt x="14312" y="100"/>
                    <a:pt x="141" y="14837"/>
                    <a:pt x="141" y="32268"/>
                  </a:cubicBezTo>
                  <a:cubicBezTo>
                    <a:pt x="141" y="50265"/>
                    <a:pt x="15871" y="64719"/>
                    <a:pt x="34718" y="64719"/>
                  </a:cubicBezTo>
                  <a:cubicBezTo>
                    <a:pt x="53849" y="64719"/>
                    <a:pt x="60934" y="49414"/>
                    <a:pt x="60934" y="46297"/>
                  </a:cubicBezTo>
                  <a:cubicBezTo>
                    <a:pt x="60934" y="45730"/>
                    <a:pt x="60651" y="44313"/>
                    <a:pt x="58525" y="44313"/>
                  </a:cubicBezTo>
                  <a:cubicBezTo>
                    <a:pt x="56683" y="44313"/>
                    <a:pt x="56400" y="45163"/>
                    <a:pt x="55974" y="46580"/>
                  </a:cubicBezTo>
                  <a:cubicBezTo>
                    <a:pt x="51581" y="58059"/>
                    <a:pt x="40812" y="60184"/>
                    <a:pt x="35710" y="60184"/>
                  </a:cubicBezTo>
                  <a:cubicBezTo>
                    <a:pt x="29050" y="60184"/>
                    <a:pt x="22673" y="57208"/>
                    <a:pt x="18422" y="51823"/>
                  </a:cubicBezTo>
                  <a:cubicBezTo>
                    <a:pt x="13178" y="45163"/>
                    <a:pt x="13037" y="36519"/>
                    <a:pt x="13037" y="30992"/>
                  </a:cubicBezTo>
                  <a:lnTo>
                    <a:pt x="56966" y="30992"/>
                  </a:lnTo>
                  <a:close/>
                  <a:moveTo>
                    <a:pt x="13178" y="27308"/>
                  </a:moveTo>
                  <a:cubicBezTo>
                    <a:pt x="14737" y="7327"/>
                    <a:pt x="27491" y="4068"/>
                    <a:pt x="32876" y="4068"/>
                  </a:cubicBezTo>
                  <a:cubicBezTo>
                    <a:pt x="50306" y="4068"/>
                    <a:pt x="50873" y="23765"/>
                    <a:pt x="51015" y="27308"/>
                  </a:cubicBezTo>
                  <a:lnTo>
                    <a:pt x="13178" y="2730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形状 524">
              <a:extLst>
                <a:ext uri="{FF2B5EF4-FFF2-40B4-BE49-F238E27FC236}">
                  <a16:creationId xmlns:a16="http://schemas.microsoft.com/office/drawing/2014/main" id="{02063B1E-7E55-77CD-8411-64E71E017345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3553644" y="6744967"/>
              <a:ext cx="36844" cy="141566"/>
            </a:xfrm>
            <a:custGeom>
              <a:avLst/>
              <a:gdLst>
                <a:gd name="connsiteX0" fmla="*/ 34155 w 36844"/>
                <a:gd name="connsiteY0" fmla="*/ 100 h 141566"/>
                <a:gd name="connsiteX1" fmla="*/ 145 w 36844"/>
                <a:gd name="connsiteY1" fmla="*/ 70812 h 141566"/>
                <a:gd name="connsiteX2" fmla="*/ 34155 w 36844"/>
                <a:gd name="connsiteY2" fmla="*/ 141667 h 141566"/>
                <a:gd name="connsiteX3" fmla="*/ 36989 w 36844"/>
                <a:gd name="connsiteY3" fmla="*/ 139966 h 141566"/>
                <a:gd name="connsiteX4" fmla="*/ 35572 w 36844"/>
                <a:gd name="connsiteY4" fmla="*/ 137840 h 141566"/>
                <a:gd name="connsiteX5" fmla="*/ 9781 w 36844"/>
                <a:gd name="connsiteY5" fmla="*/ 70954 h 141566"/>
                <a:gd name="connsiteX6" fmla="*/ 35997 w 36844"/>
                <a:gd name="connsiteY6" fmla="*/ 3501 h 141566"/>
                <a:gd name="connsiteX7" fmla="*/ 36989 w 36844"/>
                <a:gd name="connsiteY7" fmla="*/ 1800 h 141566"/>
                <a:gd name="connsiteX8" fmla="*/ 34155 w 36844"/>
                <a:gd name="connsiteY8" fmla="*/ 100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" h="141566">
                  <a:moveTo>
                    <a:pt x="34155" y="100"/>
                  </a:moveTo>
                  <a:cubicBezTo>
                    <a:pt x="7230" y="19089"/>
                    <a:pt x="145" y="49131"/>
                    <a:pt x="145" y="70812"/>
                  </a:cubicBezTo>
                  <a:cubicBezTo>
                    <a:pt x="145" y="90793"/>
                    <a:pt x="6097" y="121827"/>
                    <a:pt x="34155" y="141667"/>
                  </a:cubicBezTo>
                  <a:cubicBezTo>
                    <a:pt x="35289" y="141667"/>
                    <a:pt x="36989" y="141667"/>
                    <a:pt x="36989" y="139966"/>
                  </a:cubicBezTo>
                  <a:cubicBezTo>
                    <a:pt x="36989" y="139116"/>
                    <a:pt x="36564" y="138832"/>
                    <a:pt x="35572" y="137840"/>
                  </a:cubicBezTo>
                  <a:cubicBezTo>
                    <a:pt x="16725" y="120835"/>
                    <a:pt x="9781" y="96745"/>
                    <a:pt x="9781" y="70954"/>
                  </a:cubicBezTo>
                  <a:cubicBezTo>
                    <a:pt x="9781" y="32693"/>
                    <a:pt x="24377" y="13987"/>
                    <a:pt x="35997" y="3501"/>
                  </a:cubicBezTo>
                  <a:cubicBezTo>
                    <a:pt x="36564" y="2934"/>
                    <a:pt x="36989" y="2509"/>
                    <a:pt x="36989" y="1800"/>
                  </a:cubicBezTo>
                  <a:cubicBezTo>
                    <a:pt x="36989" y="100"/>
                    <a:pt x="35289" y="100"/>
                    <a:pt x="34155" y="100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形状 525">
              <a:extLst>
                <a:ext uri="{FF2B5EF4-FFF2-40B4-BE49-F238E27FC236}">
                  <a16:creationId xmlns:a16="http://schemas.microsoft.com/office/drawing/2014/main" id="{B3196931-6B63-D986-1765-50A4A0E97A26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3611098" y="6754461"/>
              <a:ext cx="151061" cy="96786"/>
            </a:xfrm>
            <a:custGeom>
              <a:avLst/>
              <a:gdLst>
                <a:gd name="connsiteX0" fmla="*/ 134346 w 151061"/>
                <a:gd name="connsiteY0" fmla="*/ 11578 h 96786"/>
                <a:gd name="connsiteX1" fmla="*/ 146391 w 151061"/>
                <a:gd name="connsiteY1" fmla="*/ 5201 h 96786"/>
                <a:gd name="connsiteX2" fmla="*/ 151209 w 151061"/>
                <a:gd name="connsiteY2" fmla="*/ 2225 h 96786"/>
                <a:gd name="connsiteX3" fmla="*/ 146958 w 151061"/>
                <a:gd name="connsiteY3" fmla="*/ 100 h 96786"/>
                <a:gd name="connsiteX4" fmla="*/ 127686 w 151061"/>
                <a:gd name="connsiteY4" fmla="*/ 100 h 96786"/>
                <a:gd name="connsiteX5" fmla="*/ 121592 w 151061"/>
                <a:gd name="connsiteY5" fmla="*/ 2934 h 96786"/>
                <a:gd name="connsiteX6" fmla="*/ 66893 w 151061"/>
                <a:gd name="connsiteY6" fmla="*/ 83708 h 96786"/>
                <a:gd name="connsiteX7" fmla="*/ 52863 w 151061"/>
                <a:gd name="connsiteY7" fmla="*/ 3926 h 96786"/>
                <a:gd name="connsiteX8" fmla="*/ 47904 w 151061"/>
                <a:gd name="connsiteY8" fmla="*/ 100 h 96786"/>
                <a:gd name="connsiteX9" fmla="*/ 27639 w 151061"/>
                <a:gd name="connsiteY9" fmla="*/ 100 h 96786"/>
                <a:gd name="connsiteX10" fmla="*/ 22963 w 151061"/>
                <a:gd name="connsiteY10" fmla="*/ 3217 h 96786"/>
                <a:gd name="connsiteX11" fmla="*/ 27781 w 151061"/>
                <a:gd name="connsiteY11" fmla="*/ 5201 h 96786"/>
                <a:gd name="connsiteX12" fmla="*/ 33166 w 151061"/>
                <a:gd name="connsiteY12" fmla="*/ 5485 h 96786"/>
                <a:gd name="connsiteX13" fmla="*/ 36284 w 151061"/>
                <a:gd name="connsiteY13" fmla="*/ 7469 h 96786"/>
                <a:gd name="connsiteX14" fmla="*/ 35717 w 151061"/>
                <a:gd name="connsiteY14" fmla="*/ 10586 h 96786"/>
                <a:gd name="connsiteX15" fmla="*/ 17861 w 151061"/>
                <a:gd name="connsiteY15" fmla="*/ 81724 h 96786"/>
                <a:gd name="connsiteX16" fmla="*/ 3124 w 151061"/>
                <a:gd name="connsiteY16" fmla="*/ 91785 h 96786"/>
                <a:gd name="connsiteX17" fmla="*/ 148 w 151061"/>
                <a:gd name="connsiteY17" fmla="*/ 94903 h 96786"/>
                <a:gd name="connsiteX18" fmla="*/ 2274 w 151061"/>
                <a:gd name="connsiteY18" fmla="*/ 96887 h 96786"/>
                <a:gd name="connsiteX19" fmla="*/ 17011 w 151061"/>
                <a:gd name="connsiteY19" fmla="*/ 96320 h 96786"/>
                <a:gd name="connsiteX20" fmla="*/ 32032 w 151061"/>
                <a:gd name="connsiteY20" fmla="*/ 96887 h 96786"/>
                <a:gd name="connsiteX21" fmla="*/ 34867 w 151061"/>
                <a:gd name="connsiteY21" fmla="*/ 93769 h 96786"/>
                <a:gd name="connsiteX22" fmla="*/ 31749 w 151061"/>
                <a:gd name="connsiteY22" fmla="*/ 91785 h 96786"/>
                <a:gd name="connsiteX23" fmla="*/ 22680 w 151061"/>
                <a:gd name="connsiteY23" fmla="*/ 85833 h 96786"/>
                <a:gd name="connsiteX24" fmla="*/ 23246 w 151061"/>
                <a:gd name="connsiteY24" fmla="*/ 82291 h 96786"/>
                <a:gd name="connsiteX25" fmla="*/ 42094 w 151061"/>
                <a:gd name="connsiteY25" fmla="*/ 6902 h 96786"/>
                <a:gd name="connsiteX26" fmla="*/ 42235 w 151061"/>
                <a:gd name="connsiteY26" fmla="*/ 6902 h 96786"/>
                <a:gd name="connsiteX27" fmla="*/ 57398 w 151061"/>
                <a:gd name="connsiteY27" fmla="*/ 93061 h 96786"/>
                <a:gd name="connsiteX28" fmla="*/ 60232 w 151061"/>
                <a:gd name="connsiteY28" fmla="*/ 96887 h 96786"/>
                <a:gd name="connsiteX29" fmla="*/ 64342 w 151061"/>
                <a:gd name="connsiteY29" fmla="*/ 93769 h 96786"/>
                <a:gd name="connsiteX30" fmla="*/ 123860 w 151061"/>
                <a:gd name="connsiteY30" fmla="*/ 5485 h 96786"/>
                <a:gd name="connsiteX31" fmla="*/ 124001 w 151061"/>
                <a:gd name="connsiteY31" fmla="*/ 5626 h 96786"/>
                <a:gd name="connsiteX32" fmla="*/ 104020 w 151061"/>
                <a:gd name="connsiteY32" fmla="*/ 85833 h 96786"/>
                <a:gd name="connsiteX33" fmla="*/ 91550 w 151061"/>
                <a:gd name="connsiteY33" fmla="*/ 91785 h 96786"/>
                <a:gd name="connsiteX34" fmla="*/ 87299 w 151061"/>
                <a:gd name="connsiteY34" fmla="*/ 94903 h 96786"/>
                <a:gd name="connsiteX35" fmla="*/ 89566 w 151061"/>
                <a:gd name="connsiteY35" fmla="*/ 96887 h 96786"/>
                <a:gd name="connsiteX36" fmla="*/ 98352 w 151061"/>
                <a:gd name="connsiteY36" fmla="*/ 96462 h 96786"/>
                <a:gd name="connsiteX37" fmla="*/ 107280 w 151061"/>
                <a:gd name="connsiteY37" fmla="*/ 96320 h 96786"/>
                <a:gd name="connsiteX38" fmla="*/ 125277 w 151061"/>
                <a:gd name="connsiteY38" fmla="*/ 96887 h 96786"/>
                <a:gd name="connsiteX39" fmla="*/ 128252 w 151061"/>
                <a:gd name="connsiteY39" fmla="*/ 93769 h 96786"/>
                <a:gd name="connsiteX40" fmla="*/ 123718 w 151061"/>
                <a:gd name="connsiteY40" fmla="*/ 91785 h 96786"/>
                <a:gd name="connsiteX41" fmla="*/ 118333 w 151061"/>
                <a:gd name="connsiteY41" fmla="*/ 91502 h 96786"/>
                <a:gd name="connsiteX42" fmla="*/ 115074 w 151061"/>
                <a:gd name="connsiteY42" fmla="*/ 89376 h 96786"/>
                <a:gd name="connsiteX43" fmla="*/ 115640 w 151061"/>
                <a:gd name="connsiteY43" fmla="*/ 86259 h 96786"/>
                <a:gd name="connsiteX44" fmla="*/ 134346 w 151061"/>
                <a:gd name="connsiteY44" fmla="*/ 11578 h 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1061" h="96786">
                  <a:moveTo>
                    <a:pt x="134346" y="11578"/>
                  </a:moveTo>
                  <a:cubicBezTo>
                    <a:pt x="135621" y="6335"/>
                    <a:pt x="135905" y="5201"/>
                    <a:pt x="146391" y="5201"/>
                  </a:cubicBezTo>
                  <a:cubicBezTo>
                    <a:pt x="149367" y="5201"/>
                    <a:pt x="151209" y="5201"/>
                    <a:pt x="151209" y="2225"/>
                  </a:cubicBezTo>
                  <a:cubicBezTo>
                    <a:pt x="151209" y="100"/>
                    <a:pt x="149509" y="100"/>
                    <a:pt x="146958" y="100"/>
                  </a:cubicBezTo>
                  <a:lnTo>
                    <a:pt x="127686" y="100"/>
                  </a:lnTo>
                  <a:cubicBezTo>
                    <a:pt x="123576" y="100"/>
                    <a:pt x="123434" y="241"/>
                    <a:pt x="121592" y="2934"/>
                  </a:cubicBezTo>
                  <a:lnTo>
                    <a:pt x="66893" y="83708"/>
                  </a:lnTo>
                  <a:lnTo>
                    <a:pt x="52863" y="3926"/>
                  </a:lnTo>
                  <a:cubicBezTo>
                    <a:pt x="52155" y="241"/>
                    <a:pt x="52155" y="100"/>
                    <a:pt x="47904" y="100"/>
                  </a:cubicBezTo>
                  <a:lnTo>
                    <a:pt x="27639" y="100"/>
                  </a:lnTo>
                  <a:cubicBezTo>
                    <a:pt x="24805" y="100"/>
                    <a:pt x="22963" y="100"/>
                    <a:pt x="22963" y="3217"/>
                  </a:cubicBezTo>
                  <a:cubicBezTo>
                    <a:pt x="22963" y="5201"/>
                    <a:pt x="24663" y="5201"/>
                    <a:pt x="27781" y="5201"/>
                  </a:cubicBezTo>
                  <a:cubicBezTo>
                    <a:pt x="30048" y="5201"/>
                    <a:pt x="30615" y="5201"/>
                    <a:pt x="33166" y="5485"/>
                  </a:cubicBezTo>
                  <a:cubicBezTo>
                    <a:pt x="36000" y="5768"/>
                    <a:pt x="36284" y="6051"/>
                    <a:pt x="36284" y="7469"/>
                  </a:cubicBezTo>
                  <a:cubicBezTo>
                    <a:pt x="36284" y="7610"/>
                    <a:pt x="36284" y="8461"/>
                    <a:pt x="35717" y="10586"/>
                  </a:cubicBezTo>
                  <a:lnTo>
                    <a:pt x="17861" y="81724"/>
                  </a:lnTo>
                  <a:cubicBezTo>
                    <a:pt x="16586" y="86542"/>
                    <a:pt x="14460" y="91360"/>
                    <a:pt x="3124" y="91785"/>
                  </a:cubicBezTo>
                  <a:cubicBezTo>
                    <a:pt x="1990" y="91785"/>
                    <a:pt x="148" y="91927"/>
                    <a:pt x="148" y="94903"/>
                  </a:cubicBezTo>
                  <a:cubicBezTo>
                    <a:pt x="148" y="95044"/>
                    <a:pt x="290" y="96887"/>
                    <a:pt x="2274" y="96887"/>
                  </a:cubicBezTo>
                  <a:cubicBezTo>
                    <a:pt x="6525" y="96887"/>
                    <a:pt x="12477" y="96320"/>
                    <a:pt x="17011" y="96320"/>
                  </a:cubicBezTo>
                  <a:cubicBezTo>
                    <a:pt x="20412" y="96320"/>
                    <a:pt x="28631" y="96887"/>
                    <a:pt x="32032" y="96887"/>
                  </a:cubicBezTo>
                  <a:cubicBezTo>
                    <a:pt x="32741" y="96887"/>
                    <a:pt x="34867" y="96887"/>
                    <a:pt x="34867" y="93769"/>
                  </a:cubicBezTo>
                  <a:cubicBezTo>
                    <a:pt x="34867" y="91927"/>
                    <a:pt x="33024" y="91785"/>
                    <a:pt x="31749" y="91785"/>
                  </a:cubicBezTo>
                  <a:cubicBezTo>
                    <a:pt x="22680" y="91502"/>
                    <a:pt x="22680" y="87817"/>
                    <a:pt x="22680" y="85833"/>
                  </a:cubicBezTo>
                  <a:cubicBezTo>
                    <a:pt x="22680" y="85267"/>
                    <a:pt x="22680" y="84558"/>
                    <a:pt x="23246" y="82291"/>
                  </a:cubicBezTo>
                  <a:lnTo>
                    <a:pt x="42094" y="6902"/>
                  </a:lnTo>
                  <a:lnTo>
                    <a:pt x="42235" y="6902"/>
                  </a:lnTo>
                  <a:lnTo>
                    <a:pt x="57398" y="93061"/>
                  </a:lnTo>
                  <a:cubicBezTo>
                    <a:pt x="57823" y="95611"/>
                    <a:pt x="58107" y="96887"/>
                    <a:pt x="60232" y="96887"/>
                  </a:cubicBezTo>
                  <a:cubicBezTo>
                    <a:pt x="62216" y="96887"/>
                    <a:pt x="63350" y="95328"/>
                    <a:pt x="64342" y="93769"/>
                  </a:cubicBezTo>
                  <a:lnTo>
                    <a:pt x="123860" y="5485"/>
                  </a:lnTo>
                  <a:lnTo>
                    <a:pt x="124001" y="5626"/>
                  </a:lnTo>
                  <a:lnTo>
                    <a:pt x="104020" y="85833"/>
                  </a:lnTo>
                  <a:cubicBezTo>
                    <a:pt x="102887" y="90652"/>
                    <a:pt x="102603" y="91785"/>
                    <a:pt x="91550" y="91785"/>
                  </a:cubicBezTo>
                  <a:cubicBezTo>
                    <a:pt x="88999" y="91785"/>
                    <a:pt x="87299" y="91785"/>
                    <a:pt x="87299" y="94903"/>
                  </a:cubicBezTo>
                  <a:cubicBezTo>
                    <a:pt x="87299" y="95044"/>
                    <a:pt x="87299" y="96887"/>
                    <a:pt x="89566" y="96887"/>
                  </a:cubicBezTo>
                  <a:cubicBezTo>
                    <a:pt x="92258" y="96887"/>
                    <a:pt x="95518" y="96462"/>
                    <a:pt x="98352" y="96462"/>
                  </a:cubicBezTo>
                  <a:cubicBezTo>
                    <a:pt x="101186" y="96462"/>
                    <a:pt x="104445" y="96320"/>
                    <a:pt x="107280" y="96320"/>
                  </a:cubicBezTo>
                  <a:cubicBezTo>
                    <a:pt x="111247" y="96320"/>
                    <a:pt x="121309" y="96887"/>
                    <a:pt x="125277" y="96887"/>
                  </a:cubicBezTo>
                  <a:cubicBezTo>
                    <a:pt x="126127" y="96887"/>
                    <a:pt x="128252" y="96887"/>
                    <a:pt x="128252" y="93769"/>
                  </a:cubicBezTo>
                  <a:cubicBezTo>
                    <a:pt x="128252" y="91785"/>
                    <a:pt x="126552" y="91785"/>
                    <a:pt x="123718" y="91785"/>
                  </a:cubicBezTo>
                  <a:cubicBezTo>
                    <a:pt x="123576" y="91785"/>
                    <a:pt x="120884" y="91785"/>
                    <a:pt x="118333" y="91502"/>
                  </a:cubicBezTo>
                  <a:cubicBezTo>
                    <a:pt x="115074" y="91218"/>
                    <a:pt x="115074" y="90793"/>
                    <a:pt x="115074" y="89376"/>
                  </a:cubicBezTo>
                  <a:cubicBezTo>
                    <a:pt x="115074" y="88526"/>
                    <a:pt x="115499" y="87109"/>
                    <a:pt x="115640" y="86259"/>
                  </a:cubicBezTo>
                  <a:lnTo>
                    <a:pt x="134346" y="1157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形状 526">
              <a:extLst>
                <a:ext uri="{FF2B5EF4-FFF2-40B4-BE49-F238E27FC236}">
                  <a16:creationId xmlns:a16="http://schemas.microsoft.com/office/drawing/2014/main" id="{383478D0-851E-2324-F4B0-E80C53FBF57A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3779395" y="6722743"/>
              <a:ext cx="50407" cy="67412"/>
            </a:xfrm>
            <a:custGeom>
              <a:avLst/>
              <a:gdLst>
                <a:gd name="connsiteX0" fmla="*/ 50564 w 50407"/>
                <a:gd name="connsiteY0" fmla="*/ 47974 h 67412"/>
                <a:gd name="connsiteX1" fmla="*/ 46313 w 50407"/>
                <a:gd name="connsiteY1" fmla="*/ 47974 h 67412"/>
                <a:gd name="connsiteX2" fmla="*/ 43377 w 50407"/>
                <a:gd name="connsiteY2" fmla="*/ 57185 h 67412"/>
                <a:gd name="connsiteX3" fmla="*/ 32547 w 50407"/>
                <a:gd name="connsiteY3" fmla="*/ 57792 h 67412"/>
                <a:gd name="connsiteX4" fmla="*/ 12708 w 50407"/>
                <a:gd name="connsiteY4" fmla="*/ 57792 h 67412"/>
                <a:gd name="connsiteX5" fmla="*/ 32952 w 50407"/>
                <a:gd name="connsiteY5" fmla="*/ 43115 h 67412"/>
                <a:gd name="connsiteX6" fmla="*/ 50564 w 50407"/>
                <a:gd name="connsiteY6" fmla="*/ 20240 h 67412"/>
                <a:gd name="connsiteX7" fmla="*/ 23842 w 50407"/>
                <a:gd name="connsiteY7" fmla="*/ 97 h 67412"/>
                <a:gd name="connsiteX8" fmla="*/ 156 w 50407"/>
                <a:gd name="connsiteY8" fmla="*/ 17912 h 67412"/>
                <a:gd name="connsiteX9" fmla="*/ 6027 w 50407"/>
                <a:gd name="connsiteY9" fmla="*/ 24086 h 67412"/>
                <a:gd name="connsiteX10" fmla="*/ 11999 w 50407"/>
                <a:gd name="connsiteY10" fmla="*/ 18114 h 67412"/>
                <a:gd name="connsiteX11" fmla="*/ 6229 w 50407"/>
                <a:gd name="connsiteY11" fmla="*/ 12142 h 67412"/>
                <a:gd name="connsiteX12" fmla="*/ 21716 w 50407"/>
                <a:gd name="connsiteY12" fmla="*/ 4550 h 67412"/>
                <a:gd name="connsiteX13" fmla="*/ 39733 w 50407"/>
                <a:gd name="connsiteY13" fmla="*/ 20341 h 67412"/>
                <a:gd name="connsiteX14" fmla="*/ 26069 w 50407"/>
                <a:gd name="connsiteY14" fmla="*/ 41901 h 67412"/>
                <a:gd name="connsiteX15" fmla="*/ 1371 w 50407"/>
                <a:gd name="connsiteY15" fmla="*/ 62853 h 67412"/>
                <a:gd name="connsiteX16" fmla="*/ 156 w 50407"/>
                <a:gd name="connsiteY16" fmla="*/ 64473 h 67412"/>
                <a:gd name="connsiteX17" fmla="*/ 156 w 50407"/>
                <a:gd name="connsiteY17" fmla="*/ 67510 h 67412"/>
                <a:gd name="connsiteX18" fmla="*/ 47224 w 50407"/>
                <a:gd name="connsiteY18" fmla="*/ 67510 h 67412"/>
                <a:gd name="connsiteX19" fmla="*/ 50564 w 50407"/>
                <a:gd name="connsiteY19" fmla="*/ 47974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7412">
                  <a:moveTo>
                    <a:pt x="50564" y="47974"/>
                  </a:moveTo>
                  <a:lnTo>
                    <a:pt x="46313" y="47974"/>
                  </a:lnTo>
                  <a:cubicBezTo>
                    <a:pt x="46009" y="49897"/>
                    <a:pt x="44997" y="56173"/>
                    <a:pt x="43377" y="57185"/>
                  </a:cubicBezTo>
                  <a:cubicBezTo>
                    <a:pt x="42568" y="57792"/>
                    <a:pt x="34065" y="57792"/>
                    <a:pt x="32547" y="57792"/>
                  </a:cubicBezTo>
                  <a:lnTo>
                    <a:pt x="12708" y="57792"/>
                  </a:lnTo>
                  <a:cubicBezTo>
                    <a:pt x="19388" y="52833"/>
                    <a:pt x="26878" y="47164"/>
                    <a:pt x="32952" y="43115"/>
                  </a:cubicBezTo>
                  <a:cubicBezTo>
                    <a:pt x="42062" y="36840"/>
                    <a:pt x="50564" y="30969"/>
                    <a:pt x="50564" y="20240"/>
                  </a:cubicBezTo>
                  <a:cubicBezTo>
                    <a:pt x="50564" y="7283"/>
                    <a:pt x="38316" y="97"/>
                    <a:pt x="23842" y="97"/>
                  </a:cubicBezTo>
                  <a:cubicBezTo>
                    <a:pt x="10177" y="97"/>
                    <a:pt x="156" y="7992"/>
                    <a:pt x="156" y="17912"/>
                  </a:cubicBezTo>
                  <a:cubicBezTo>
                    <a:pt x="156" y="23175"/>
                    <a:pt x="4610" y="24086"/>
                    <a:pt x="6027" y="24086"/>
                  </a:cubicBezTo>
                  <a:cubicBezTo>
                    <a:pt x="8760" y="24086"/>
                    <a:pt x="11999" y="22264"/>
                    <a:pt x="11999" y="18114"/>
                  </a:cubicBezTo>
                  <a:cubicBezTo>
                    <a:pt x="11999" y="14470"/>
                    <a:pt x="9367" y="12446"/>
                    <a:pt x="6229" y="12142"/>
                  </a:cubicBezTo>
                  <a:cubicBezTo>
                    <a:pt x="9064" y="7587"/>
                    <a:pt x="14934" y="4550"/>
                    <a:pt x="21716" y="4550"/>
                  </a:cubicBezTo>
                  <a:cubicBezTo>
                    <a:pt x="31535" y="4550"/>
                    <a:pt x="39733" y="10421"/>
                    <a:pt x="39733" y="20341"/>
                  </a:cubicBezTo>
                  <a:cubicBezTo>
                    <a:pt x="39733" y="28843"/>
                    <a:pt x="33863" y="35321"/>
                    <a:pt x="26069" y="41901"/>
                  </a:cubicBezTo>
                  <a:lnTo>
                    <a:pt x="1371" y="62853"/>
                  </a:lnTo>
                  <a:cubicBezTo>
                    <a:pt x="359" y="63764"/>
                    <a:pt x="257" y="63764"/>
                    <a:pt x="156" y="64473"/>
                  </a:cubicBezTo>
                  <a:lnTo>
                    <a:pt x="156" y="67510"/>
                  </a:lnTo>
                  <a:lnTo>
                    <a:pt x="47224" y="67510"/>
                  </a:lnTo>
                  <a:lnTo>
                    <a:pt x="50564" y="4797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形状 527">
              <a:extLst>
                <a:ext uri="{FF2B5EF4-FFF2-40B4-BE49-F238E27FC236}">
                  <a16:creationId xmlns:a16="http://schemas.microsoft.com/office/drawing/2014/main" id="{E0B1ABEF-2FAA-DD30-D3A8-E412CF89E725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3767235" y="6822602"/>
              <a:ext cx="85025" cy="69133"/>
            </a:xfrm>
            <a:custGeom>
              <a:avLst/>
              <a:gdLst>
                <a:gd name="connsiteX0" fmla="*/ 13010 w 85025"/>
                <a:gd name="connsiteY0" fmla="*/ 60834 h 69133"/>
                <a:gd name="connsiteX1" fmla="*/ 4407 w 85025"/>
                <a:gd name="connsiteY1" fmla="*/ 64680 h 69133"/>
                <a:gd name="connsiteX2" fmla="*/ 155 w 85025"/>
                <a:gd name="connsiteY2" fmla="*/ 67515 h 69133"/>
                <a:gd name="connsiteX3" fmla="*/ 3496 w 85025"/>
                <a:gd name="connsiteY3" fmla="*/ 69235 h 69133"/>
                <a:gd name="connsiteX4" fmla="*/ 47527 w 85025"/>
                <a:gd name="connsiteY4" fmla="*/ 69235 h 69133"/>
                <a:gd name="connsiteX5" fmla="*/ 80525 w 85025"/>
                <a:gd name="connsiteY5" fmla="*/ 47777 h 69133"/>
                <a:gd name="connsiteX6" fmla="*/ 60888 w 85025"/>
                <a:gd name="connsiteY6" fmla="*/ 32998 h 69133"/>
                <a:gd name="connsiteX7" fmla="*/ 85181 w 85025"/>
                <a:gd name="connsiteY7" fmla="*/ 14880 h 69133"/>
                <a:gd name="connsiteX8" fmla="*/ 61394 w 85025"/>
                <a:gd name="connsiteY8" fmla="*/ 102 h 69133"/>
                <a:gd name="connsiteX9" fmla="*/ 19893 w 85025"/>
                <a:gd name="connsiteY9" fmla="*/ 102 h 69133"/>
                <a:gd name="connsiteX10" fmla="*/ 16351 w 85025"/>
                <a:gd name="connsiteY10" fmla="*/ 2936 h 69133"/>
                <a:gd name="connsiteX11" fmla="*/ 20096 w 85025"/>
                <a:gd name="connsiteY11" fmla="*/ 4657 h 69133"/>
                <a:gd name="connsiteX12" fmla="*/ 26574 w 85025"/>
                <a:gd name="connsiteY12" fmla="*/ 5264 h 69133"/>
                <a:gd name="connsiteX13" fmla="*/ 26270 w 85025"/>
                <a:gd name="connsiteY13" fmla="*/ 7794 h 69133"/>
                <a:gd name="connsiteX14" fmla="*/ 13010 w 85025"/>
                <a:gd name="connsiteY14" fmla="*/ 60834 h 69133"/>
                <a:gd name="connsiteX15" fmla="*/ 30117 w 85025"/>
                <a:gd name="connsiteY15" fmla="*/ 31581 h 69133"/>
                <a:gd name="connsiteX16" fmla="*/ 35988 w 85025"/>
                <a:gd name="connsiteY16" fmla="*/ 7997 h 69133"/>
                <a:gd name="connsiteX17" fmla="*/ 41049 w 85025"/>
                <a:gd name="connsiteY17" fmla="*/ 4657 h 69133"/>
                <a:gd name="connsiteX18" fmla="*/ 59572 w 85025"/>
                <a:gd name="connsiteY18" fmla="*/ 4657 h 69133"/>
                <a:gd name="connsiteX19" fmla="*/ 74350 w 85025"/>
                <a:gd name="connsiteY19" fmla="*/ 15184 h 69133"/>
                <a:gd name="connsiteX20" fmla="*/ 49247 w 85025"/>
                <a:gd name="connsiteY20" fmla="*/ 31581 h 69133"/>
                <a:gd name="connsiteX21" fmla="*/ 30117 w 85025"/>
                <a:gd name="connsiteY21" fmla="*/ 31581 h 69133"/>
                <a:gd name="connsiteX22" fmla="*/ 25258 w 85025"/>
                <a:gd name="connsiteY22" fmla="*/ 64680 h 69133"/>
                <a:gd name="connsiteX23" fmla="*/ 22019 w 85025"/>
                <a:gd name="connsiteY23" fmla="*/ 64478 h 69133"/>
                <a:gd name="connsiteX24" fmla="*/ 22323 w 85025"/>
                <a:gd name="connsiteY24" fmla="*/ 62656 h 69133"/>
                <a:gd name="connsiteX25" fmla="*/ 29206 w 85025"/>
                <a:gd name="connsiteY25" fmla="*/ 35023 h 69133"/>
                <a:gd name="connsiteX26" fmla="*/ 53904 w 85025"/>
                <a:gd name="connsiteY26" fmla="*/ 35023 h 69133"/>
                <a:gd name="connsiteX27" fmla="*/ 69390 w 85025"/>
                <a:gd name="connsiteY27" fmla="*/ 47372 h 69133"/>
                <a:gd name="connsiteX28" fmla="*/ 44794 w 85025"/>
                <a:gd name="connsiteY28" fmla="*/ 64680 h 69133"/>
                <a:gd name="connsiteX29" fmla="*/ 25258 w 85025"/>
                <a:gd name="connsiteY29" fmla="*/ 64680 h 6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5025" h="69133">
                  <a:moveTo>
                    <a:pt x="13010" y="60834"/>
                  </a:moveTo>
                  <a:cubicBezTo>
                    <a:pt x="12201" y="63871"/>
                    <a:pt x="12099" y="64680"/>
                    <a:pt x="4407" y="64680"/>
                  </a:cubicBezTo>
                  <a:cubicBezTo>
                    <a:pt x="1775" y="64680"/>
                    <a:pt x="155" y="64680"/>
                    <a:pt x="155" y="67515"/>
                  </a:cubicBezTo>
                  <a:cubicBezTo>
                    <a:pt x="155" y="69235"/>
                    <a:pt x="1775" y="69235"/>
                    <a:pt x="3496" y="69235"/>
                  </a:cubicBezTo>
                  <a:lnTo>
                    <a:pt x="47527" y="69235"/>
                  </a:lnTo>
                  <a:cubicBezTo>
                    <a:pt x="65746" y="69235"/>
                    <a:pt x="80525" y="57899"/>
                    <a:pt x="80525" y="47777"/>
                  </a:cubicBezTo>
                  <a:cubicBezTo>
                    <a:pt x="80525" y="41501"/>
                    <a:pt x="74654" y="34719"/>
                    <a:pt x="60888" y="32998"/>
                  </a:cubicBezTo>
                  <a:cubicBezTo>
                    <a:pt x="70909" y="31682"/>
                    <a:pt x="85181" y="25002"/>
                    <a:pt x="85181" y="14880"/>
                  </a:cubicBezTo>
                  <a:cubicBezTo>
                    <a:pt x="85181" y="6377"/>
                    <a:pt x="75160" y="102"/>
                    <a:pt x="61394" y="102"/>
                  </a:cubicBezTo>
                  <a:lnTo>
                    <a:pt x="19893" y="102"/>
                  </a:lnTo>
                  <a:cubicBezTo>
                    <a:pt x="17970" y="102"/>
                    <a:pt x="16351" y="102"/>
                    <a:pt x="16351" y="2936"/>
                  </a:cubicBezTo>
                  <a:cubicBezTo>
                    <a:pt x="16351" y="4657"/>
                    <a:pt x="17667" y="4657"/>
                    <a:pt x="20096" y="4657"/>
                  </a:cubicBezTo>
                  <a:cubicBezTo>
                    <a:pt x="21108" y="4657"/>
                    <a:pt x="24448" y="4657"/>
                    <a:pt x="26574" y="5264"/>
                  </a:cubicBezTo>
                  <a:cubicBezTo>
                    <a:pt x="26574" y="6479"/>
                    <a:pt x="26574" y="6681"/>
                    <a:pt x="26270" y="7794"/>
                  </a:cubicBezTo>
                  <a:lnTo>
                    <a:pt x="13010" y="60834"/>
                  </a:lnTo>
                  <a:close/>
                  <a:moveTo>
                    <a:pt x="30117" y="31581"/>
                  </a:moveTo>
                  <a:lnTo>
                    <a:pt x="35988" y="7997"/>
                  </a:lnTo>
                  <a:cubicBezTo>
                    <a:pt x="36797" y="4859"/>
                    <a:pt x="36797" y="4657"/>
                    <a:pt x="41049" y="4657"/>
                  </a:cubicBezTo>
                  <a:lnTo>
                    <a:pt x="59572" y="4657"/>
                  </a:lnTo>
                  <a:cubicBezTo>
                    <a:pt x="69593" y="4657"/>
                    <a:pt x="74350" y="9819"/>
                    <a:pt x="74350" y="15184"/>
                  </a:cubicBezTo>
                  <a:cubicBezTo>
                    <a:pt x="74350" y="23382"/>
                    <a:pt x="63418" y="31581"/>
                    <a:pt x="49247" y="31581"/>
                  </a:cubicBezTo>
                  <a:lnTo>
                    <a:pt x="30117" y="31581"/>
                  </a:lnTo>
                  <a:close/>
                  <a:moveTo>
                    <a:pt x="25258" y="64680"/>
                  </a:moveTo>
                  <a:cubicBezTo>
                    <a:pt x="24448" y="64680"/>
                    <a:pt x="23031" y="64680"/>
                    <a:pt x="22019" y="64478"/>
                  </a:cubicBezTo>
                  <a:cubicBezTo>
                    <a:pt x="22120" y="63668"/>
                    <a:pt x="22120" y="63466"/>
                    <a:pt x="22323" y="62656"/>
                  </a:cubicBezTo>
                  <a:lnTo>
                    <a:pt x="29206" y="35023"/>
                  </a:lnTo>
                  <a:lnTo>
                    <a:pt x="53904" y="35023"/>
                  </a:lnTo>
                  <a:cubicBezTo>
                    <a:pt x="64228" y="35023"/>
                    <a:pt x="69390" y="40995"/>
                    <a:pt x="69390" y="47372"/>
                  </a:cubicBezTo>
                  <a:cubicBezTo>
                    <a:pt x="69390" y="57190"/>
                    <a:pt x="57345" y="64680"/>
                    <a:pt x="44794" y="64680"/>
                  </a:cubicBezTo>
                  <a:lnTo>
                    <a:pt x="25258" y="6468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形状 528">
              <a:extLst>
                <a:ext uri="{FF2B5EF4-FFF2-40B4-BE49-F238E27FC236}">
                  <a16:creationId xmlns:a16="http://schemas.microsoft.com/office/drawing/2014/main" id="{9CA48D47-2C5C-02A3-FD14-497857A5EEBF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3884862" y="6744967"/>
              <a:ext cx="36702" cy="141566"/>
            </a:xfrm>
            <a:custGeom>
              <a:avLst/>
              <a:gdLst>
                <a:gd name="connsiteX0" fmla="*/ 2854 w 36702"/>
                <a:gd name="connsiteY0" fmla="*/ 100 h 141566"/>
                <a:gd name="connsiteX1" fmla="*/ 161 w 36702"/>
                <a:gd name="connsiteY1" fmla="*/ 1800 h 141566"/>
                <a:gd name="connsiteX2" fmla="*/ 1437 w 36702"/>
                <a:gd name="connsiteY2" fmla="*/ 3926 h 141566"/>
                <a:gd name="connsiteX3" fmla="*/ 27228 w 36702"/>
                <a:gd name="connsiteY3" fmla="*/ 70812 h 141566"/>
                <a:gd name="connsiteX4" fmla="*/ 2712 w 36702"/>
                <a:gd name="connsiteY4" fmla="*/ 136707 h 141566"/>
                <a:gd name="connsiteX5" fmla="*/ 161 w 36702"/>
                <a:gd name="connsiteY5" fmla="*/ 139966 h 141566"/>
                <a:gd name="connsiteX6" fmla="*/ 2004 w 36702"/>
                <a:gd name="connsiteY6" fmla="*/ 141667 h 141566"/>
                <a:gd name="connsiteX7" fmla="*/ 26519 w 36702"/>
                <a:gd name="connsiteY7" fmla="*/ 114600 h 141566"/>
                <a:gd name="connsiteX8" fmla="*/ 36864 w 36702"/>
                <a:gd name="connsiteY8" fmla="*/ 70954 h 141566"/>
                <a:gd name="connsiteX9" fmla="*/ 2854 w 36702"/>
                <a:gd name="connsiteY9" fmla="*/ 100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02" h="141566">
                  <a:moveTo>
                    <a:pt x="2854" y="100"/>
                  </a:moveTo>
                  <a:cubicBezTo>
                    <a:pt x="1862" y="100"/>
                    <a:pt x="161" y="100"/>
                    <a:pt x="161" y="1800"/>
                  </a:cubicBezTo>
                  <a:cubicBezTo>
                    <a:pt x="161" y="2509"/>
                    <a:pt x="587" y="2934"/>
                    <a:pt x="1437" y="3926"/>
                  </a:cubicBezTo>
                  <a:cubicBezTo>
                    <a:pt x="13624" y="15121"/>
                    <a:pt x="27228" y="34251"/>
                    <a:pt x="27228" y="70812"/>
                  </a:cubicBezTo>
                  <a:cubicBezTo>
                    <a:pt x="27228" y="100429"/>
                    <a:pt x="18017" y="122819"/>
                    <a:pt x="2712" y="136707"/>
                  </a:cubicBezTo>
                  <a:cubicBezTo>
                    <a:pt x="303" y="139116"/>
                    <a:pt x="161" y="139258"/>
                    <a:pt x="161" y="139966"/>
                  </a:cubicBezTo>
                  <a:cubicBezTo>
                    <a:pt x="161" y="140675"/>
                    <a:pt x="587" y="141667"/>
                    <a:pt x="2004" y="141667"/>
                  </a:cubicBezTo>
                  <a:cubicBezTo>
                    <a:pt x="3704" y="141667"/>
                    <a:pt x="17166" y="132314"/>
                    <a:pt x="26519" y="114600"/>
                  </a:cubicBezTo>
                  <a:cubicBezTo>
                    <a:pt x="32754" y="102838"/>
                    <a:pt x="36864" y="87534"/>
                    <a:pt x="36864" y="70954"/>
                  </a:cubicBezTo>
                  <a:cubicBezTo>
                    <a:pt x="36864" y="50973"/>
                    <a:pt x="30912" y="19939"/>
                    <a:pt x="2854" y="100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形状 529">
              <a:extLst>
                <a:ext uri="{FF2B5EF4-FFF2-40B4-BE49-F238E27FC236}">
                  <a16:creationId xmlns:a16="http://schemas.microsoft.com/office/drawing/2014/main" id="{6BC22A19-514B-CAA4-ADEC-B3863BEBA2A3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3267145" y="6899833"/>
              <a:ext cx="670919" cy="8097"/>
            </a:xfrm>
            <a:custGeom>
              <a:avLst/>
              <a:gdLst>
                <a:gd name="connsiteX0" fmla="*/ 0 w 670919"/>
                <a:gd name="connsiteY0" fmla="*/ 0 h 8097"/>
                <a:gd name="connsiteX1" fmla="*/ 670919 w 670919"/>
                <a:gd name="connsiteY1" fmla="*/ 0 h 8097"/>
                <a:gd name="connsiteX2" fmla="*/ 670919 w 670919"/>
                <a:gd name="connsiteY2" fmla="*/ 8097 h 8097"/>
                <a:gd name="connsiteX3" fmla="*/ 0 w 67091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919" h="8097">
                  <a:moveTo>
                    <a:pt x="0" y="0"/>
                  </a:moveTo>
                  <a:lnTo>
                    <a:pt x="670919" y="0"/>
                  </a:lnTo>
                  <a:lnTo>
                    <a:pt x="670919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形状 530">
              <a:extLst>
                <a:ext uri="{FF2B5EF4-FFF2-40B4-BE49-F238E27FC236}">
                  <a16:creationId xmlns:a16="http://schemas.microsoft.com/office/drawing/2014/main" id="{773F161B-BAAA-F4B6-E9CF-53BECDEA3A94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3509081" y="6922849"/>
              <a:ext cx="123003" cy="141708"/>
            </a:xfrm>
            <a:custGeom>
              <a:avLst/>
              <a:gdLst>
                <a:gd name="connsiteX0" fmla="*/ 49599 w 123003"/>
                <a:gd name="connsiteY0" fmla="*/ 126366 h 141708"/>
                <a:gd name="connsiteX1" fmla="*/ 21824 w 123003"/>
                <a:gd name="connsiteY1" fmla="*/ 71241 h 141708"/>
                <a:gd name="connsiteX2" fmla="*/ 19557 w 123003"/>
                <a:gd name="connsiteY2" fmla="*/ 68974 h 141708"/>
                <a:gd name="connsiteX3" fmla="*/ 17289 w 123003"/>
                <a:gd name="connsiteY3" fmla="*/ 70108 h 141708"/>
                <a:gd name="connsiteX4" fmla="*/ 2127 w 123003"/>
                <a:gd name="connsiteY4" fmla="*/ 80169 h 141708"/>
                <a:gd name="connsiteX5" fmla="*/ 143 w 123003"/>
                <a:gd name="connsiteY5" fmla="*/ 82578 h 141708"/>
                <a:gd name="connsiteX6" fmla="*/ 2127 w 123003"/>
                <a:gd name="connsiteY6" fmla="*/ 84562 h 141708"/>
                <a:gd name="connsiteX7" fmla="*/ 4819 w 123003"/>
                <a:gd name="connsiteY7" fmla="*/ 83287 h 141708"/>
                <a:gd name="connsiteX8" fmla="*/ 12188 w 123003"/>
                <a:gd name="connsiteY8" fmla="*/ 78185 h 141708"/>
                <a:gd name="connsiteX9" fmla="*/ 43222 w 123003"/>
                <a:gd name="connsiteY9" fmla="*/ 139403 h 141708"/>
                <a:gd name="connsiteX10" fmla="*/ 46481 w 123003"/>
                <a:gd name="connsiteY10" fmla="*/ 141812 h 141708"/>
                <a:gd name="connsiteX11" fmla="*/ 50733 w 123003"/>
                <a:gd name="connsiteY11" fmla="*/ 139120 h 141708"/>
                <a:gd name="connsiteX12" fmla="*/ 122012 w 123003"/>
                <a:gd name="connsiteY12" fmla="*/ 6480 h 141708"/>
                <a:gd name="connsiteX13" fmla="*/ 123146 w 123003"/>
                <a:gd name="connsiteY13" fmla="*/ 3646 h 141708"/>
                <a:gd name="connsiteX14" fmla="*/ 119745 w 123003"/>
                <a:gd name="connsiteY14" fmla="*/ 104 h 141708"/>
                <a:gd name="connsiteX15" fmla="*/ 116060 w 123003"/>
                <a:gd name="connsiteY15" fmla="*/ 3079 h 141708"/>
                <a:gd name="connsiteX16" fmla="*/ 49599 w 123003"/>
                <a:gd name="connsiteY16" fmla="*/ 126366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41708">
                  <a:moveTo>
                    <a:pt x="49599" y="126366"/>
                  </a:moveTo>
                  <a:lnTo>
                    <a:pt x="21824" y="71241"/>
                  </a:lnTo>
                  <a:cubicBezTo>
                    <a:pt x="21116" y="69824"/>
                    <a:pt x="20690" y="68974"/>
                    <a:pt x="19557" y="68974"/>
                  </a:cubicBezTo>
                  <a:cubicBezTo>
                    <a:pt x="18990" y="68974"/>
                    <a:pt x="18707" y="68974"/>
                    <a:pt x="17289" y="70108"/>
                  </a:cubicBezTo>
                  <a:lnTo>
                    <a:pt x="2127" y="80169"/>
                  </a:lnTo>
                  <a:cubicBezTo>
                    <a:pt x="143" y="81444"/>
                    <a:pt x="143" y="82153"/>
                    <a:pt x="143" y="82578"/>
                  </a:cubicBezTo>
                  <a:cubicBezTo>
                    <a:pt x="143" y="83428"/>
                    <a:pt x="851" y="84562"/>
                    <a:pt x="2127" y="84562"/>
                  </a:cubicBezTo>
                  <a:cubicBezTo>
                    <a:pt x="2693" y="84562"/>
                    <a:pt x="2977" y="84562"/>
                    <a:pt x="4819" y="83287"/>
                  </a:cubicBezTo>
                  <a:cubicBezTo>
                    <a:pt x="6378" y="82153"/>
                    <a:pt x="10487" y="79319"/>
                    <a:pt x="12188" y="78185"/>
                  </a:cubicBezTo>
                  <a:lnTo>
                    <a:pt x="43222" y="139403"/>
                  </a:lnTo>
                  <a:cubicBezTo>
                    <a:pt x="44214" y="141529"/>
                    <a:pt x="44498" y="141812"/>
                    <a:pt x="46481" y="141812"/>
                  </a:cubicBezTo>
                  <a:cubicBezTo>
                    <a:pt x="47757" y="141812"/>
                    <a:pt x="49316" y="141812"/>
                    <a:pt x="50733" y="139120"/>
                  </a:cubicBezTo>
                  <a:lnTo>
                    <a:pt x="122012" y="6480"/>
                  </a:lnTo>
                  <a:cubicBezTo>
                    <a:pt x="123146" y="4638"/>
                    <a:pt x="123146" y="4355"/>
                    <a:pt x="123146" y="3646"/>
                  </a:cubicBezTo>
                  <a:cubicBezTo>
                    <a:pt x="123146" y="1379"/>
                    <a:pt x="121304" y="104"/>
                    <a:pt x="119745" y="104"/>
                  </a:cubicBezTo>
                  <a:cubicBezTo>
                    <a:pt x="117619" y="104"/>
                    <a:pt x="116911" y="1379"/>
                    <a:pt x="116060" y="3079"/>
                  </a:cubicBezTo>
                  <a:lnTo>
                    <a:pt x="49599" y="12636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形状 531">
              <a:extLst>
                <a:ext uri="{FF2B5EF4-FFF2-40B4-BE49-F238E27FC236}">
                  <a16:creationId xmlns:a16="http://schemas.microsoft.com/office/drawing/2014/main" id="{4A5C6F0E-4CA0-2ADD-3D79-DFC6F9D143FD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3628753" y="6922910"/>
              <a:ext cx="80695" cy="6882"/>
            </a:xfrm>
            <a:custGeom>
              <a:avLst/>
              <a:gdLst>
                <a:gd name="connsiteX0" fmla="*/ 0 w 80695"/>
                <a:gd name="connsiteY0" fmla="*/ 0 h 6882"/>
                <a:gd name="connsiteX1" fmla="*/ 80696 w 80695"/>
                <a:gd name="connsiteY1" fmla="*/ 0 h 6882"/>
                <a:gd name="connsiteX2" fmla="*/ 80696 w 80695"/>
                <a:gd name="connsiteY2" fmla="*/ 6883 h 6882"/>
                <a:gd name="connsiteX3" fmla="*/ 0 w 80695"/>
                <a:gd name="connsiteY3" fmla="*/ 6883 h 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95" h="6882">
                  <a:moveTo>
                    <a:pt x="0" y="0"/>
                  </a:moveTo>
                  <a:lnTo>
                    <a:pt x="80696" y="0"/>
                  </a:lnTo>
                  <a:lnTo>
                    <a:pt x="80696" y="6883"/>
                  </a:lnTo>
                  <a:lnTo>
                    <a:pt x="0" y="688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形状 532">
              <a:extLst>
                <a:ext uri="{FF2B5EF4-FFF2-40B4-BE49-F238E27FC236}">
                  <a16:creationId xmlns:a16="http://schemas.microsoft.com/office/drawing/2014/main" id="{2EA714E4-31FB-D3D7-5F36-BA1D441A9394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3638673" y="6951374"/>
              <a:ext cx="67311" cy="98629"/>
            </a:xfrm>
            <a:custGeom>
              <a:avLst/>
              <a:gdLst>
                <a:gd name="connsiteX0" fmla="*/ 66044 w 67311"/>
                <a:gd name="connsiteY0" fmla="*/ 10312 h 98629"/>
                <a:gd name="connsiteX1" fmla="*/ 67461 w 67311"/>
                <a:gd name="connsiteY1" fmla="*/ 4644 h 98629"/>
                <a:gd name="connsiteX2" fmla="*/ 30333 w 67311"/>
                <a:gd name="connsiteY2" fmla="*/ 4644 h 98629"/>
                <a:gd name="connsiteX3" fmla="*/ 18005 w 67311"/>
                <a:gd name="connsiteY3" fmla="*/ 4077 h 98629"/>
                <a:gd name="connsiteX4" fmla="*/ 9927 w 67311"/>
                <a:gd name="connsiteY4" fmla="*/ 109 h 98629"/>
                <a:gd name="connsiteX5" fmla="*/ 5109 w 67311"/>
                <a:gd name="connsiteY5" fmla="*/ 109 h 98629"/>
                <a:gd name="connsiteX6" fmla="*/ 149 w 67311"/>
                <a:gd name="connsiteY6" fmla="*/ 30435 h 98629"/>
                <a:gd name="connsiteX7" fmla="*/ 4967 w 67311"/>
                <a:gd name="connsiteY7" fmla="*/ 30435 h 98629"/>
                <a:gd name="connsiteX8" fmla="*/ 8935 w 67311"/>
                <a:gd name="connsiteY8" fmla="*/ 17540 h 98629"/>
                <a:gd name="connsiteX9" fmla="*/ 23673 w 67311"/>
                <a:gd name="connsiteY9" fmla="*/ 16689 h 98629"/>
                <a:gd name="connsiteX10" fmla="*/ 54565 w 67311"/>
                <a:gd name="connsiteY10" fmla="*/ 16689 h 98629"/>
                <a:gd name="connsiteX11" fmla="*/ 39828 w 67311"/>
                <a:gd name="connsiteY11" fmla="*/ 35395 h 98629"/>
                <a:gd name="connsiteX12" fmla="*/ 19563 w 67311"/>
                <a:gd name="connsiteY12" fmla="*/ 90661 h 98629"/>
                <a:gd name="connsiteX13" fmla="*/ 26224 w 67311"/>
                <a:gd name="connsiteY13" fmla="*/ 98739 h 98629"/>
                <a:gd name="connsiteX14" fmla="*/ 33026 w 67311"/>
                <a:gd name="connsiteY14" fmla="*/ 90519 h 98629"/>
                <a:gd name="connsiteX15" fmla="*/ 33026 w 67311"/>
                <a:gd name="connsiteY15" fmla="*/ 84851 h 98629"/>
                <a:gd name="connsiteX16" fmla="*/ 44788 w 67311"/>
                <a:gd name="connsiteY16" fmla="*/ 37095 h 98629"/>
                <a:gd name="connsiteX17" fmla="*/ 66044 w 67311"/>
                <a:gd name="connsiteY17" fmla="*/ 10312 h 9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311" h="98629">
                  <a:moveTo>
                    <a:pt x="66044" y="10312"/>
                  </a:moveTo>
                  <a:cubicBezTo>
                    <a:pt x="67461" y="8612"/>
                    <a:pt x="67461" y="8328"/>
                    <a:pt x="67461" y="4644"/>
                  </a:cubicBezTo>
                  <a:lnTo>
                    <a:pt x="30333" y="4644"/>
                  </a:lnTo>
                  <a:cubicBezTo>
                    <a:pt x="24665" y="4644"/>
                    <a:pt x="23106" y="4502"/>
                    <a:pt x="18005" y="4077"/>
                  </a:cubicBezTo>
                  <a:cubicBezTo>
                    <a:pt x="10636" y="3510"/>
                    <a:pt x="10352" y="2518"/>
                    <a:pt x="9927" y="109"/>
                  </a:cubicBezTo>
                  <a:lnTo>
                    <a:pt x="5109" y="109"/>
                  </a:lnTo>
                  <a:lnTo>
                    <a:pt x="149" y="30435"/>
                  </a:lnTo>
                  <a:lnTo>
                    <a:pt x="4967" y="30435"/>
                  </a:lnTo>
                  <a:cubicBezTo>
                    <a:pt x="5251" y="28309"/>
                    <a:pt x="6668" y="18957"/>
                    <a:pt x="8935" y="17540"/>
                  </a:cubicBezTo>
                  <a:cubicBezTo>
                    <a:pt x="10069" y="16689"/>
                    <a:pt x="21547" y="16689"/>
                    <a:pt x="23673" y="16689"/>
                  </a:cubicBezTo>
                  <a:lnTo>
                    <a:pt x="54565" y="16689"/>
                  </a:lnTo>
                  <a:cubicBezTo>
                    <a:pt x="50031" y="22641"/>
                    <a:pt x="42804" y="31427"/>
                    <a:pt x="39828" y="35395"/>
                  </a:cubicBezTo>
                  <a:cubicBezTo>
                    <a:pt x="21264" y="59769"/>
                    <a:pt x="19563" y="82300"/>
                    <a:pt x="19563" y="90661"/>
                  </a:cubicBezTo>
                  <a:cubicBezTo>
                    <a:pt x="19563" y="92220"/>
                    <a:pt x="19563" y="98739"/>
                    <a:pt x="26224" y="98739"/>
                  </a:cubicBezTo>
                  <a:cubicBezTo>
                    <a:pt x="33026" y="98739"/>
                    <a:pt x="33026" y="92362"/>
                    <a:pt x="33026" y="90519"/>
                  </a:cubicBezTo>
                  <a:lnTo>
                    <a:pt x="33026" y="84851"/>
                  </a:lnTo>
                  <a:cubicBezTo>
                    <a:pt x="33026" y="57360"/>
                    <a:pt x="38694" y="44748"/>
                    <a:pt x="44788" y="37095"/>
                  </a:cubicBezTo>
                  <a:lnTo>
                    <a:pt x="66044" y="1031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形状 533">
              <a:extLst>
                <a:ext uri="{FF2B5EF4-FFF2-40B4-BE49-F238E27FC236}">
                  <a16:creationId xmlns:a16="http://schemas.microsoft.com/office/drawing/2014/main" id="{D4E423BB-EB56-C076-6561-FB3006E1AD50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4018679" y="6836469"/>
              <a:ext cx="134623" cy="134825"/>
            </a:xfrm>
            <a:custGeom>
              <a:avLst/>
              <a:gdLst>
                <a:gd name="connsiteX0" fmla="*/ 71630 w 134623"/>
                <a:gd name="connsiteY0" fmla="*/ 71566 h 134825"/>
                <a:gd name="connsiteX1" fmla="*/ 128111 w 134623"/>
                <a:gd name="connsiteY1" fmla="*/ 71566 h 134825"/>
                <a:gd name="connsiteX2" fmla="*/ 134791 w 134623"/>
                <a:gd name="connsiteY2" fmla="*/ 67518 h 134825"/>
                <a:gd name="connsiteX3" fmla="*/ 128111 w 134623"/>
                <a:gd name="connsiteY3" fmla="*/ 63469 h 134825"/>
                <a:gd name="connsiteX4" fmla="*/ 71630 w 134623"/>
                <a:gd name="connsiteY4" fmla="*/ 63469 h 134825"/>
                <a:gd name="connsiteX5" fmla="*/ 71630 w 134623"/>
                <a:gd name="connsiteY5" fmla="*/ 6785 h 134825"/>
                <a:gd name="connsiteX6" fmla="*/ 67581 w 134623"/>
                <a:gd name="connsiteY6" fmla="*/ 105 h 134825"/>
                <a:gd name="connsiteX7" fmla="*/ 63532 w 134623"/>
                <a:gd name="connsiteY7" fmla="*/ 6785 h 134825"/>
                <a:gd name="connsiteX8" fmla="*/ 63532 w 134623"/>
                <a:gd name="connsiteY8" fmla="*/ 63469 h 134825"/>
                <a:gd name="connsiteX9" fmla="*/ 6848 w 134623"/>
                <a:gd name="connsiteY9" fmla="*/ 63469 h 134825"/>
                <a:gd name="connsiteX10" fmla="*/ 168 w 134623"/>
                <a:gd name="connsiteY10" fmla="*/ 67518 h 134825"/>
                <a:gd name="connsiteX11" fmla="*/ 6848 w 134623"/>
                <a:gd name="connsiteY11" fmla="*/ 71566 h 134825"/>
                <a:gd name="connsiteX12" fmla="*/ 63532 w 134623"/>
                <a:gd name="connsiteY12" fmla="*/ 71566 h 134825"/>
                <a:gd name="connsiteX13" fmla="*/ 63532 w 134623"/>
                <a:gd name="connsiteY13" fmla="*/ 128250 h 134825"/>
                <a:gd name="connsiteX14" fmla="*/ 67581 w 134623"/>
                <a:gd name="connsiteY14" fmla="*/ 134930 h 134825"/>
                <a:gd name="connsiteX15" fmla="*/ 71630 w 134623"/>
                <a:gd name="connsiteY15" fmla="*/ 128250 h 134825"/>
                <a:gd name="connsiteX16" fmla="*/ 71630 w 134623"/>
                <a:gd name="connsiteY16" fmla="*/ 71566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630" y="71566"/>
                  </a:moveTo>
                  <a:lnTo>
                    <a:pt x="128111" y="71566"/>
                  </a:lnTo>
                  <a:cubicBezTo>
                    <a:pt x="130945" y="71566"/>
                    <a:pt x="134791" y="71566"/>
                    <a:pt x="134791" y="67518"/>
                  </a:cubicBezTo>
                  <a:cubicBezTo>
                    <a:pt x="134791" y="63469"/>
                    <a:pt x="130945" y="63469"/>
                    <a:pt x="128111" y="63469"/>
                  </a:cubicBezTo>
                  <a:lnTo>
                    <a:pt x="71630" y="63469"/>
                  </a:lnTo>
                  <a:lnTo>
                    <a:pt x="71630" y="6785"/>
                  </a:lnTo>
                  <a:cubicBezTo>
                    <a:pt x="71630" y="3951"/>
                    <a:pt x="71630" y="105"/>
                    <a:pt x="67581" y="105"/>
                  </a:cubicBezTo>
                  <a:cubicBezTo>
                    <a:pt x="63532" y="105"/>
                    <a:pt x="63532" y="3951"/>
                    <a:pt x="63532" y="6785"/>
                  </a:cubicBezTo>
                  <a:lnTo>
                    <a:pt x="63532" y="63469"/>
                  </a:lnTo>
                  <a:lnTo>
                    <a:pt x="6848" y="63469"/>
                  </a:lnTo>
                  <a:cubicBezTo>
                    <a:pt x="4014" y="63469"/>
                    <a:pt x="168" y="63469"/>
                    <a:pt x="168" y="67518"/>
                  </a:cubicBezTo>
                  <a:cubicBezTo>
                    <a:pt x="168" y="71566"/>
                    <a:pt x="4014" y="71566"/>
                    <a:pt x="6848" y="71566"/>
                  </a:cubicBezTo>
                  <a:lnTo>
                    <a:pt x="63532" y="71566"/>
                  </a:lnTo>
                  <a:lnTo>
                    <a:pt x="63532" y="128250"/>
                  </a:lnTo>
                  <a:cubicBezTo>
                    <a:pt x="63532" y="131084"/>
                    <a:pt x="63532" y="134930"/>
                    <a:pt x="67581" y="134930"/>
                  </a:cubicBezTo>
                  <a:cubicBezTo>
                    <a:pt x="71630" y="134930"/>
                    <a:pt x="71630" y="131084"/>
                    <a:pt x="71630" y="128250"/>
                  </a:cubicBezTo>
                  <a:lnTo>
                    <a:pt x="71630" y="7156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形状 534">
              <a:extLst>
                <a:ext uri="{FF2B5EF4-FFF2-40B4-BE49-F238E27FC236}">
                  <a16:creationId xmlns:a16="http://schemas.microsoft.com/office/drawing/2014/main" id="{33C38855-C93C-861C-D8C3-251DA7CFDB7B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4242295" y="6759522"/>
              <a:ext cx="107556" cy="99621"/>
            </a:xfrm>
            <a:custGeom>
              <a:avLst/>
              <a:gdLst>
                <a:gd name="connsiteX0" fmla="*/ 63098 w 107556"/>
                <a:gd name="connsiteY0" fmla="*/ 48564 h 99621"/>
                <a:gd name="connsiteX1" fmla="*/ 88605 w 107556"/>
                <a:gd name="connsiteY1" fmla="*/ 25749 h 99621"/>
                <a:gd name="connsiteX2" fmla="*/ 47935 w 107556"/>
                <a:gd name="connsiteY2" fmla="*/ 100 h 99621"/>
                <a:gd name="connsiteX3" fmla="*/ 179 w 107556"/>
                <a:gd name="connsiteY3" fmla="*/ 100 h 99621"/>
                <a:gd name="connsiteX4" fmla="*/ 179 w 107556"/>
                <a:gd name="connsiteY4" fmla="*/ 5201 h 99621"/>
                <a:gd name="connsiteX5" fmla="*/ 3580 w 107556"/>
                <a:gd name="connsiteY5" fmla="*/ 5201 h 99621"/>
                <a:gd name="connsiteX6" fmla="*/ 14775 w 107556"/>
                <a:gd name="connsiteY6" fmla="*/ 11578 h 99621"/>
                <a:gd name="connsiteX7" fmla="*/ 14775 w 107556"/>
                <a:gd name="connsiteY7" fmla="*/ 85409 h 99621"/>
                <a:gd name="connsiteX8" fmla="*/ 3580 w 107556"/>
                <a:gd name="connsiteY8" fmla="*/ 91785 h 99621"/>
                <a:gd name="connsiteX9" fmla="*/ 179 w 107556"/>
                <a:gd name="connsiteY9" fmla="*/ 91785 h 99621"/>
                <a:gd name="connsiteX10" fmla="*/ 179 w 107556"/>
                <a:gd name="connsiteY10" fmla="*/ 96887 h 99621"/>
                <a:gd name="connsiteX11" fmla="*/ 21152 w 107556"/>
                <a:gd name="connsiteY11" fmla="*/ 96320 h 99621"/>
                <a:gd name="connsiteX12" fmla="*/ 42267 w 107556"/>
                <a:gd name="connsiteY12" fmla="*/ 96887 h 99621"/>
                <a:gd name="connsiteX13" fmla="*/ 42267 w 107556"/>
                <a:gd name="connsiteY13" fmla="*/ 91785 h 99621"/>
                <a:gd name="connsiteX14" fmla="*/ 38866 w 107556"/>
                <a:gd name="connsiteY14" fmla="*/ 91785 h 99621"/>
                <a:gd name="connsiteX15" fmla="*/ 27671 w 107556"/>
                <a:gd name="connsiteY15" fmla="*/ 85409 h 99621"/>
                <a:gd name="connsiteX16" fmla="*/ 27671 w 107556"/>
                <a:gd name="connsiteY16" fmla="*/ 50407 h 99621"/>
                <a:gd name="connsiteX17" fmla="*/ 46518 w 107556"/>
                <a:gd name="connsiteY17" fmla="*/ 50407 h 99621"/>
                <a:gd name="connsiteX18" fmla="*/ 62673 w 107556"/>
                <a:gd name="connsiteY18" fmla="*/ 56217 h 99621"/>
                <a:gd name="connsiteX19" fmla="*/ 67632 w 107556"/>
                <a:gd name="connsiteY19" fmla="*/ 73647 h 99621"/>
                <a:gd name="connsiteX20" fmla="*/ 74151 w 107556"/>
                <a:gd name="connsiteY20" fmla="*/ 94053 h 99621"/>
                <a:gd name="connsiteX21" fmla="*/ 92573 w 107556"/>
                <a:gd name="connsiteY21" fmla="*/ 99721 h 99621"/>
                <a:gd name="connsiteX22" fmla="*/ 107736 w 107556"/>
                <a:gd name="connsiteY22" fmla="*/ 83991 h 99621"/>
                <a:gd name="connsiteX23" fmla="*/ 105327 w 107556"/>
                <a:gd name="connsiteY23" fmla="*/ 81299 h 99621"/>
                <a:gd name="connsiteX24" fmla="*/ 102918 w 107556"/>
                <a:gd name="connsiteY24" fmla="*/ 83991 h 99621"/>
                <a:gd name="connsiteX25" fmla="*/ 93140 w 107556"/>
                <a:gd name="connsiteY25" fmla="*/ 95753 h 99621"/>
                <a:gd name="connsiteX26" fmla="*/ 82228 w 107556"/>
                <a:gd name="connsiteY26" fmla="*/ 74497 h 99621"/>
                <a:gd name="connsiteX27" fmla="*/ 76135 w 107556"/>
                <a:gd name="connsiteY27" fmla="*/ 56217 h 99621"/>
                <a:gd name="connsiteX28" fmla="*/ 63098 w 107556"/>
                <a:gd name="connsiteY28" fmla="*/ 48564 h 99621"/>
                <a:gd name="connsiteX29" fmla="*/ 46093 w 107556"/>
                <a:gd name="connsiteY29" fmla="*/ 46439 h 99621"/>
                <a:gd name="connsiteX30" fmla="*/ 27671 w 107556"/>
                <a:gd name="connsiteY30" fmla="*/ 46439 h 99621"/>
                <a:gd name="connsiteX31" fmla="*/ 27671 w 107556"/>
                <a:gd name="connsiteY31" fmla="*/ 10728 h 99621"/>
                <a:gd name="connsiteX32" fmla="*/ 31497 w 107556"/>
                <a:gd name="connsiteY32" fmla="*/ 5343 h 99621"/>
                <a:gd name="connsiteX33" fmla="*/ 40424 w 107556"/>
                <a:gd name="connsiteY33" fmla="*/ 5201 h 99621"/>
                <a:gd name="connsiteX34" fmla="*/ 73442 w 107556"/>
                <a:gd name="connsiteY34" fmla="*/ 25749 h 99621"/>
                <a:gd name="connsiteX35" fmla="*/ 46093 w 107556"/>
                <a:gd name="connsiteY35" fmla="*/ 46439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556" h="99621">
                  <a:moveTo>
                    <a:pt x="63098" y="48564"/>
                  </a:moveTo>
                  <a:cubicBezTo>
                    <a:pt x="75851" y="45588"/>
                    <a:pt x="88605" y="37228"/>
                    <a:pt x="88605" y="25749"/>
                  </a:cubicBezTo>
                  <a:cubicBezTo>
                    <a:pt x="88605" y="11578"/>
                    <a:pt x="69900" y="100"/>
                    <a:pt x="47935" y="100"/>
                  </a:cubicBezTo>
                  <a:lnTo>
                    <a:pt x="179" y="100"/>
                  </a:lnTo>
                  <a:lnTo>
                    <a:pt x="179" y="5201"/>
                  </a:lnTo>
                  <a:lnTo>
                    <a:pt x="3580" y="5201"/>
                  </a:lnTo>
                  <a:cubicBezTo>
                    <a:pt x="14492" y="5201"/>
                    <a:pt x="14775" y="6619"/>
                    <a:pt x="14775" y="11578"/>
                  </a:cubicBezTo>
                  <a:lnTo>
                    <a:pt x="14775" y="85409"/>
                  </a:lnTo>
                  <a:cubicBezTo>
                    <a:pt x="14775" y="90227"/>
                    <a:pt x="14492" y="91785"/>
                    <a:pt x="3580" y="91785"/>
                  </a:cubicBezTo>
                  <a:lnTo>
                    <a:pt x="179" y="91785"/>
                  </a:lnTo>
                  <a:lnTo>
                    <a:pt x="179" y="96887"/>
                  </a:lnTo>
                  <a:cubicBezTo>
                    <a:pt x="321" y="96887"/>
                    <a:pt x="15342" y="96320"/>
                    <a:pt x="21152" y="96320"/>
                  </a:cubicBezTo>
                  <a:cubicBezTo>
                    <a:pt x="27104" y="96320"/>
                    <a:pt x="35181" y="96604"/>
                    <a:pt x="42267" y="96887"/>
                  </a:cubicBezTo>
                  <a:lnTo>
                    <a:pt x="42267" y="91785"/>
                  </a:lnTo>
                  <a:lnTo>
                    <a:pt x="38866" y="91785"/>
                  </a:lnTo>
                  <a:cubicBezTo>
                    <a:pt x="27954" y="91785"/>
                    <a:pt x="27671" y="90368"/>
                    <a:pt x="27671" y="85409"/>
                  </a:cubicBezTo>
                  <a:lnTo>
                    <a:pt x="27671" y="50407"/>
                  </a:lnTo>
                  <a:lnTo>
                    <a:pt x="46518" y="50407"/>
                  </a:lnTo>
                  <a:cubicBezTo>
                    <a:pt x="49069" y="50407"/>
                    <a:pt x="56437" y="50407"/>
                    <a:pt x="62673" y="56217"/>
                  </a:cubicBezTo>
                  <a:cubicBezTo>
                    <a:pt x="67632" y="60610"/>
                    <a:pt x="67632" y="64152"/>
                    <a:pt x="67632" y="73647"/>
                  </a:cubicBezTo>
                  <a:cubicBezTo>
                    <a:pt x="67632" y="82858"/>
                    <a:pt x="67632" y="88668"/>
                    <a:pt x="74151" y="94053"/>
                  </a:cubicBezTo>
                  <a:cubicBezTo>
                    <a:pt x="80244" y="99013"/>
                    <a:pt x="88605" y="99721"/>
                    <a:pt x="92573" y="99721"/>
                  </a:cubicBezTo>
                  <a:cubicBezTo>
                    <a:pt x="104618" y="99721"/>
                    <a:pt x="107736" y="88243"/>
                    <a:pt x="107736" y="83991"/>
                  </a:cubicBezTo>
                  <a:cubicBezTo>
                    <a:pt x="107736" y="83000"/>
                    <a:pt x="107736" y="81299"/>
                    <a:pt x="105327" y="81299"/>
                  </a:cubicBezTo>
                  <a:cubicBezTo>
                    <a:pt x="103201" y="81299"/>
                    <a:pt x="103060" y="82574"/>
                    <a:pt x="102918" y="83991"/>
                  </a:cubicBezTo>
                  <a:cubicBezTo>
                    <a:pt x="102209" y="92211"/>
                    <a:pt x="97533" y="95753"/>
                    <a:pt x="93140" y="95753"/>
                  </a:cubicBezTo>
                  <a:cubicBezTo>
                    <a:pt x="85063" y="95753"/>
                    <a:pt x="83929" y="87392"/>
                    <a:pt x="82228" y="74497"/>
                  </a:cubicBezTo>
                  <a:cubicBezTo>
                    <a:pt x="80670" y="63160"/>
                    <a:pt x="80244" y="60893"/>
                    <a:pt x="76135" y="56217"/>
                  </a:cubicBezTo>
                  <a:cubicBezTo>
                    <a:pt x="74718" y="54658"/>
                    <a:pt x="70750" y="50973"/>
                    <a:pt x="63098" y="48564"/>
                  </a:cubicBezTo>
                  <a:close/>
                  <a:moveTo>
                    <a:pt x="46093" y="46439"/>
                  </a:moveTo>
                  <a:lnTo>
                    <a:pt x="27671" y="46439"/>
                  </a:lnTo>
                  <a:lnTo>
                    <a:pt x="27671" y="10728"/>
                  </a:lnTo>
                  <a:cubicBezTo>
                    <a:pt x="27671" y="6760"/>
                    <a:pt x="27812" y="5768"/>
                    <a:pt x="31497" y="5343"/>
                  </a:cubicBezTo>
                  <a:cubicBezTo>
                    <a:pt x="32630" y="5201"/>
                    <a:pt x="37448" y="5201"/>
                    <a:pt x="40424" y="5201"/>
                  </a:cubicBezTo>
                  <a:cubicBezTo>
                    <a:pt x="54028" y="5201"/>
                    <a:pt x="73442" y="5201"/>
                    <a:pt x="73442" y="25749"/>
                  </a:cubicBezTo>
                  <a:cubicBezTo>
                    <a:pt x="73442" y="41621"/>
                    <a:pt x="61114" y="46439"/>
                    <a:pt x="46093" y="46439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形状 535">
              <a:extLst>
                <a:ext uri="{FF2B5EF4-FFF2-40B4-BE49-F238E27FC236}">
                  <a16:creationId xmlns:a16="http://schemas.microsoft.com/office/drawing/2014/main" id="{18F267A3-A744-442A-458D-D075D730F066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4357131" y="6793107"/>
              <a:ext cx="60792" cy="64619"/>
            </a:xfrm>
            <a:custGeom>
              <a:avLst/>
              <a:gdLst>
                <a:gd name="connsiteX0" fmla="*/ 57010 w 60792"/>
                <a:gd name="connsiteY0" fmla="*/ 30992 h 64619"/>
                <a:gd name="connsiteX1" fmla="*/ 60978 w 60792"/>
                <a:gd name="connsiteY1" fmla="*/ 27875 h 64619"/>
                <a:gd name="connsiteX2" fmla="*/ 32920 w 60792"/>
                <a:gd name="connsiteY2" fmla="*/ 100 h 64619"/>
                <a:gd name="connsiteX3" fmla="*/ 185 w 60792"/>
                <a:gd name="connsiteY3" fmla="*/ 32268 h 64619"/>
                <a:gd name="connsiteX4" fmla="*/ 34762 w 60792"/>
                <a:gd name="connsiteY4" fmla="*/ 64719 h 64619"/>
                <a:gd name="connsiteX5" fmla="*/ 60978 w 60792"/>
                <a:gd name="connsiteY5" fmla="*/ 46297 h 64619"/>
                <a:gd name="connsiteX6" fmla="*/ 58569 w 60792"/>
                <a:gd name="connsiteY6" fmla="*/ 44313 h 64619"/>
                <a:gd name="connsiteX7" fmla="*/ 56018 w 60792"/>
                <a:gd name="connsiteY7" fmla="*/ 46580 h 64619"/>
                <a:gd name="connsiteX8" fmla="*/ 35754 w 60792"/>
                <a:gd name="connsiteY8" fmla="*/ 60184 h 64619"/>
                <a:gd name="connsiteX9" fmla="*/ 18465 w 60792"/>
                <a:gd name="connsiteY9" fmla="*/ 51824 h 64619"/>
                <a:gd name="connsiteX10" fmla="*/ 13080 w 60792"/>
                <a:gd name="connsiteY10" fmla="*/ 30992 h 64619"/>
                <a:gd name="connsiteX11" fmla="*/ 57010 w 60792"/>
                <a:gd name="connsiteY11" fmla="*/ 30992 h 64619"/>
                <a:gd name="connsiteX12" fmla="*/ 13222 w 60792"/>
                <a:gd name="connsiteY12" fmla="*/ 27308 h 64619"/>
                <a:gd name="connsiteX13" fmla="*/ 32920 w 60792"/>
                <a:gd name="connsiteY13" fmla="*/ 4068 h 64619"/>
                <a:gd name="connsiteX14" fmla="*/ 51058 w 60792"/>
                <a:gd name="connsiteY14" fmla="*/ 27308 h 64619"/>
                <a:gd name="connsiteX15" fmla="*/ 13222 w 60792"/>
                <a:gd name="connsiteY15" fmla="*/ 27308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792" h="64619">
                  <a:moveTo>
                    <a:pt x="57010" y="30992"/>
                  </a:moveTo>
                  <a:cubicBezTo>
                    <a:pt x="59986" y="30992"/>
                    <a:pt x="60978" y="30992"/>
                    <a:pt x="60978" y="27875"/>
                  </a:cubicBezTo>
                  <a:cubicBezTo>
                    <a:pt x="60978" y="15404"/>
                    <a:pt x="54034" y="100"/>
                    <a:pt x="32920" y="100"/>
                  </a:cubicBezTo>
                  <a:cubicBezTo>
                    <a:pt x="14356" y="100"/>
                    <a:pt x="185" y="14838"/>
                    <a:pt x="185" y="32268"/>
                  </a:cubicBezTo>
                  <a:cubicBezTo>
                    <a:pt x="185" y="50265"/>
                    <a:pt x="15915" y="64719"/>
                    <a:pt x="34762" y="64719"/>
                  </a:cubicBezTo>
                  <a:cubicBezTo>
                    <a:pt x="53892" y="64719"/>
                    <a:pt x="60978" y="49415"/>
                    <a:pt x="60978" y="46297"/>
                  </a:cubicBezTo>
                  <a:cubicBezTo>
                    <a:pt x="60978" y="45730"/>
                    <a:pt x="60694" y="44313"/>
                    <a:pt x="58569" y="44313"/>
                  </a:cubicBezTo>
                  <a:cubicBezTo>
                    <a:pt x="56727" y="44313"/>
                    <a:pt x="56443" y="45163"/>
                    <a:pt x="56018" y="46580"/>
                  </a:cubicBezTo>
                  <a:cubicBezTo>
                    <a:pt x="51625" y="58059"/>
                    <a:pt x="40855" y="60184"/>
                    <a:pt x="35754" y="60184"/>
                  </a:cubicBezTo>
                  <a:cubicBezTo>
                    <a:pt x="29093" y="60184"/>
                    <a:pt x="22717" y="57209"/>
                    <a:pt x="18465" y="51824"/>
                  </a:cubicBezTo>
                  <a:cubicBezTo>
                    <a:pt x="13222" y="45163"/>
                    <a:pt x="13080" y="36519"/>
                    <a:pt x="13080" y="30992"/>
                  </a:cubicBezTo>
                  <a:lnTo>
                    <a:pt x="57010" y="30992"/>
                  </a:lnTo>
                  <a:close/>
                  <a:moveTo>
                    <a:pt x="13222" y="27308"/>
                  </a:moveTo>
                  <a:cubicBezTo>
                    <a:pt x="14781" y="7327"/>
                    <a:pt x="27535" y="4068"/>
                    <a:pt x="32920" y="4068"/>
                  </a:cubicBezTo>
                  <a:cubicBezTo>
                    <a:pt x="50350" y="4068"/>
                    <a:pt x="50917" y="23765"/>
                    <a:pt x="51058" y="27308"/>
                  </a:cubicBezTo>
                  <a:lnTo>
                    <a:pt x="13222" y="2730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形状 536">
              <a:extLst>
                <a:ext uri="{FF2B5EF4-FFF2-40B4-BE49-F238E27FC236}">
                  <a16:creationId xmlns:a16="http://schemas.microsoft.com/office/drawing/2014/main" id="{0AA66EDA-477C-8CB4-AF58-8D3A4135AF86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4439880" y="6750027"/>
              <a:ext cx="36844" cy="141566"/>
            </a:xfrm>
            <a:custGeom>
              <a:avLst/>
              <a:gdLst>
                <a:gd name="connsiteX0" fmla="*/ 34198 w 36844"/>
                <a:gd name="connsiteY0" fmla="*/ 100 h 141566"/>
                <a:gd name="connsiteX1" fmla="*/ 188 w 36844"/>
                <a:gd name="connsiteY1" fmla="*/ 70813 h 141566"/>
                <a:gd name="connsiteX2" fmla="*/ 34198 w 36844"/>
                <a:gd name="connsiteY2" fmla="*/ 141667 h 141566"/>
                <a:gd name="connsiteX3" fmla="*/ 37033 w 36844"/>
                <a:gd name="connsiteY3" fmla="*/ 139966 h 141566"/>
                <a:gd name="connsiteX4" fmla="*/ 35616 w 36844"/>
                <a:gd name="connsiteY4" fmla="*/ 137841 h 141566"/>
                <a:gd name="connsiteX5" fmla="*/ 9825 w 36844"/>
                <a:gd name="connsiteY5" fmla="*/ 70954 h 141566"/>
                <a:gd name="connsiteX6" fmla="*/ 36041 w 36844"/>
                <a:gd name="connsiteY6" fmla="*/ 3501 h 141566"/>
                <a:gd name="connsiteX7" fmla="*/ 37033 w 36844"/>
                <a:gd name="connsiteY7" fmla="*/ 1800 h 141566"/>
                <a:gd name="connsiteX8" fmla="*/ 34198 w 36844"/>
                <a:gd name="connsiteY8" fmla="*/ 100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4" h="141566">
                  <a:moveTo>
                    <a:pt x="34198" y="100"/>
                  </a:moveTo>
                  <a:cubicBezTo>
                    <a:pt x="7274" y="19089"/>
                    <a:pt x="188" y="49131"/>
                    <a:pt x="188" y="70813"/>
                  </a:cubicBezTo>
                  <a:cubicBezTo>
                    <a:pt x="188" y="90793"/>
                    <a:pt x="6140" y="121828"/>
                    <a:pt x="34198" y="141667"/>
                  </a:cubicBezTo>
                  <a:cubicBezTo>
                    <a:pt x="35332" y="141667"/>
                    <a:pt x="37033" y="141667"/>
                    <a:pt x="37033" y="139966"/>
                  </a:cubicBezTo>
                  <a:cubicBezTo>
                    <a:pt x="37033" y="139116"/>
                    <a:pt x="36607" y="138833"/>
                    <a:pt x="35616" y="137841"/>
                  </a:cubicBezTo>
                  <a:cubicBezTo>
                    <a:pt x="16768" y="120836"/>
                    <a:pt x="9825" y="96745"/>
                    <a:pt x="9825" y="70954"/>
                  </a:cubicBezTo>
                  <a:cubicBezTo>
                    <a:pt x="9825" y="32693"/>
                    <a:pt x="24421" y="13987"/>
                    <a:pt x="36041" y="3501"/>
                  </a:cubicBezTo>
                  <a:cubicBezTo>
                    <a:pt x="36607" y="2934"/>
                    <a:pt x="37033" y="2509"/>
                    <a:pt x="37033" y="1800"/>
                  </a:cubicBezTo>
                  <a:cubicBezTo>
                    <a:pt x="37033" y="100"/>
                    <a:pt x="35332" y="100"/>
                    <a:pt x="34198" y="100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形状 537">
              <a:extLst>
                <a:ext uri="{FF2B5EF4-FFF2-40B4-BE49-F238E27FC236}">
                  <a16:creationId xmlns:a16="http://schemas.microsoft.com/office/drawing/2014/main" id="{3BC50850-3D9B-482B-80DA-A2E0DC76DE25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4497333" y="6757963"/>
              <a:ext cx="77939" cy="100046"/>
            </a:xfrm>
            <a:custGeom>
              <a:avLst/>
              <a:gdLst>
                <a:gd name="connsiteX0" fmla="*/ 46955 w 77939"/>
                <a:gd name="connsiteY0" fmla="*/ 57917 h 100046"/>
                <a:gd name="connsiteX1" fmla="*/ 63677 w 77939"/>
                <a:gd name="connsiteY1" fmla="*/ 96462 h 100046"/>
                <a:gd name="connsiteX2" fmla="*/ 71188 w 77939"/>
                <a:gd name="connsiteY2" fmla="*/ 99863 h 100046"/>
                <a:gd name="connsiteX3" fmla="*/ 74022 w 77939"/>
                <a:gd name="connsiteY3" fmla="*/ 99863 h 100046"/>
                <a:gd name="connsiteX4" fmla="*/ 78131 w 77939"/>
                <a:gd name="connsiteY4" fmla="*/ 98162 h 100046"/>
                <a:gd name="connsiteX5" fmla="*/ 77423 w 77939"/>
                <a:gd name="connsiteY5" fmla="*/ 96745 h 100046"/>
                <a:gd name="connsiteX6" fmla="*/ 73738 w 77939"/>
                <a:gd name="connsiteY6" fmla="*/ 90652 h 100046"/>
                <a:gd name="connsiteX7" fmla="*/ 39161 w 77939"/>
                <a:gd name="connsiteY7" fmla="*/ 9028 h 100046"/>
                <a:gd name="connsiteX8" fmla="*/ 20314 w 77939"/>
                <a:gd name="connsiteY8" fmla="*/ 100 h 100046"/>
                <a:gd name="connsiteX9" fmla="*/ 16630 w 77939"/>
                <a:gd name="connsiteY9" fmla="*/ 2084 h 100046"/>
                <a:gd name="connsiteX10" fmla="*/ 18755 w 77939"/>
                <a:gd name="connsiteY10" fmla="*/ 4068 h 100046"/>
                <a:gd name="connsiteX11" fmla="*/ 27966 w 77939"/>
                <a:gd name="connsiteY11" fmla="*/ 12995 h 100046"/>
                <a:gd name="connsiteX12" fmla="*/ 44830 w 77939"/>
                <a:gd name="connsiteY12" fmla="*/ 52674 h 100046"/>
                <a:gd name="connsiteX13" fmla="*/ 3026 w 77939"/>
                <a:gd name="connsiteY13" fmla="*/ 90368 h 100046"/>
                <a:gd name="connsiteX14" fmla="*/ 192 w 77939"/>
                <a:gd name="connsiteY14" fmla="*/ 95328 h 100046"/>
                <a:gd name="connsiteX15" fmla="*/ 5010 w 77939"/>
                <a:gd name="connsiteY15" fmla="*/ 100146 h 100046"/>
                <a:gd name="connsiteX16" fmla="*/ 9828 w 77939"/>
                <a:gd name="connsiteY16" fmla="*/ 97879 h 100046"/>
                <a:gd name="connsiteX17" fmla="*/ 46955 w 77939"/>
                <a:gd name="connsiteY17" fmla="*/ 57917 h 10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100046">
                  <a:moveTo>
                    <a:pt x="46955" y="57917"/>
                  </a:moveTo>
                  <a:cubicBezTo>
                    <a:pt x="54041" y="74072"/>
                    <a:pt x="62118" y="94620"/>
                    <a:pt x="63677" y="96462"/>
                  </a:cubicBezTo>
                  <a:cubicBezTo>
                    <a:pt x="66369" y="99863"/>
                    <a:pt x="68920" y="99863"/>
                    <a:pt x="71188" y="99863"/>
                  </a:cubicBezTo>
                  <a:lnTo>
                    <a:pt x="74022" y="99863"/>
                  </a:lnTo>
                  <a:cubicBezTo>
                    <a:pt x="76714" y="99863"/>
                    <a:pt x="78131" y="99863"/>
                    <a:pt x="78131" y="98162"/>
                  </a:cubicBezTo>
                  <a:cubicBezTo>
                    <a:pt x="78131" y="97454"/>
                    <a:pt x="77706" y="97029"/>
                    <a:pt x="77423" y="96745"/>
                  </a:cubicBezTo>
                  <a:cubicBezTo>
                    <a:pt x="75722" y="95186"/>
                    <a:pt x="74305" y="91927"/>
                    <a:pt x="73738" y="90652"/>
                  </a:cubicBezTo>
                  <a:lnTo>
                    <a:pt x="39161" y="9028"/>
                  </a:lnTo>
                  <a:cubicBezTo>
                    <a:pt x="38169" y="6477"/>
                    <a:pt x="35335" y="100"/>
                    <a:pt x="20314" y="100"/>
                  </a:cubicBezTo>
                  <a:cubicBezTo>
                    <a:pt x="18614" y="100"/>
                    <a:pt x="16630" y="100"/>
                    <a:pt x="16630" y="2084"/>
                  </a:cubicBezTo>
                  <a:cubicBezTo>
                    <a:pt x="16630" y="3784"/>
                    <a:pt x="18047" y="3926"/>
                    <a:pt x="18755" y="4068"/>
                  </a:cubicBezTo>
                  <a:cubicBezTo>
                    <a:pt x="21731" y="4493"/>
                    <a:pt x="24424" y="4918"/>
                    <a:pt x="27966" y="12995"/>
                  </a:cubicBezTo>
                  <a:lnTo>
                    <a:pt x="44830" y="52674"/>
                  </a:lnTo>
                  <a:lnTo>
                    <a:pt x="3026" y="90368"/>
                  </a:lnTo>
                  <a:cubicBezTo>
                    <a:pt x="1325" y="91785"/>
                    <a:pt x="192" y="92919"/>
                    <a:pt x="192" y="95328"/>
                  </a:cubicBezTo>
                  <a:cubicBezTo>
                    <a:pt x="192" y="98729"/>
                    <a:pt x="3026" y="100146"/>
                    <a:pt x="5010" y="100146"/>
                  </a:cubicBezTo>
                  <a:cubicBezTo>
                    <a:pt x="7702" y="100146"/>
                    <a:pt x="9403" y="98304"/>
                    <a:pt x="9828" y="97879"/>
                  </a:cubicBezTo>
                  <a:lnTo>
                    <a:pt x="46955" y="5791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形状 538">
              <a:extLst>
                <a:ext uri="{FF2B5EF4-FFF2-40B4-BE49-F238E27FC236}">
                  <a16:creationId xmlns:a16="http://schemas.microsoft.com/office/drawing/2014/main" id="{FA3D9C30-9007-2A07-0D51-BE3A39100F5E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4590964" y="6809140"/>
              <a:ext cx="52634" cy="69639"/>
            </a:xfrm>
            <a:custGeom>
              <a:avLst/>
              <a:gdLst>
                <a:gd name="connsiteX0" fmla="*/ 25501 w 52634"/>
                <a:gd name="connsiteY0" fmla="*/ 34010 h 69639"/>
                <a:gd name="connsiteX1" fmla="*/ 40988 w 52634"/>
                <a:gd name="connsiteY1" fmla="*/ 49800 h 69639"/>
                <a:gd name="connsiteX2" fmla="*/ 25603 w 52634"/>
                <a:gd name="connsiteY2" fmla="*/ 65591 h 69639"/>
                <a:gd name="connsiteX3" fmla="*/ 7282 w 52634"/>
                <a:gd name="connsiteY3" fmla="*/ 60327 h 69639"/>
                <a:gd name="connsiteX4" fmla="*/ 12646 w 52634"/>
                <a:gd name="connsiteY4" fmla="*/ 54153 h 69639"/>
                <a:gd name="connsiteX5" fmla="*/ 6472 w 52634"/>
                <a:gd name="connsiteY5" fmla="*/ 47978 h 69639"/>
                <a:gd name="connsiteX6" fmla="*/ 196 w 52634"/>
                <a:gd name="connsiteY6" fmla="*/ 54355 h 69639"/>
                <a:gd name="connsiteX7" fmla="*/ 25906 w 52634"/>
                <a:gd name="connsiteY7" fmla="*/ 69741 h 69639"/>
                <a:gd name="connsiteX8" fmla="*/ 52831 w 52634"/>
                <a:gd name="connsiteY8" fmla="*/ 49901 h 69639"/>
                <a:gd name="connsiteX9" fmla="*/ 33903 w 52634"/>
                <a:gd name="connsiteY9" fmla="*/ 31884 h 69639"/>
                <a:gd name="connsiteX10" fmla="*/ 49288 w 52634"/>
                <a:gd name="connsiteY10" fmla="*/ 14575 h 69639"/>
                <a:gd name="connsiteX11" fmla="*/ 26210 w 52634"/>
                <a:gd name="connsiteY11" fmla="*/ 101 h 69639"/>
                <a:gd name="connsiteX12" fmla="*/ 3739 w 52634"/>
                <a:gd name="connsiteY12" fmla="*/ 14474 h 69639"/>
                <a:gd name="connsiteX13" fmla="*/ 9509 w 52634"/>
                <a:gd name="connsiteY13" fmla="*/ 20446 h 69639"/>
                <a:gd name="connsiteX14" fmla="*/ 15278 w 52634"/>
                <a:gd name="connsiteY14" fmla="*/ 14677 h 69639"/>
                <a:gd name="connsiteX15" fmla="*/ 10419 w 52634"/>
                <a:gd name="connsiteY15" fmla="*/ 8907 h 69639"/>
                <a:gd name="connsiteX16" fmla="*/ 25906 w 52634"/>
                <a:gd name="connsiteY16" fmla="*/ 3947 h 69639"/>
                <a:gd name="connsiteX17" fmla="*/ 38559 w 52634"/>
                <a:gd name="connsiteY17" fmla="*/ 14575 h 69639"/>
                <a:gd name="connsiteX18" fmla="*/ 24084 w 52634"/>
                <a:gd name="connsiteY18" fmla="*/ 30265 h 69639"/>
                <a:gd name="connsiteX19" fmla="*/ 18213 w 52634"/>
                <a:gd name="connsiteY19" fmla="*/ 30568 h 69639"/>
                <a:gd name="connsiteX20" fmla="*/ 15987 w 52634"/>
                <a:gd name="connsiteY20" fmla="*/ 32289 h 69639"/>
                <a:gd name="connsiteX21" fmla="*/ 18821 w 52634"/>
                <a:gd name="connsiteY21" fmla="*/ 34010 h 69639"/>
                <a:gd name="connsiteX22" fmla="*/ 25501 w 52634"/>
                <a:gd name="connsiteY22" fmla="*/ 34010 h 6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634" h="69639">
                  <a:moveTo>
                    <a:pt x="25501" y="34010"/>
                  </a:moveTo>
                  <a:cubicBezTo>
                    <a:pt x="34814" y="34010"/>
                    <a:pt x="40988" y="39779"/>
                    <a:pt x="40988" y="49800"/>
                  </a:cubicBezTo>
                  <a:cubicBezTo>
                    <a:pt x="40988" y="60125"/>
                    <a:pt x="34611" y="65591"/>
                    <a:pt x="25603" y="65591"/>
                  </a:cubicBezTo>
                  <a:cubicBezTo>
                    <a:pt x="24489" y="65591"/>
                    <a:pt x="12444" y="65591"/>
                    <a:pt x="7282" y="60327"/>
                  </a:cubicBezTo>
                  <a:cubicBezTo>
                    <a:pt x="11432" y="59720"/>
                    <a:pt x="12646" y="56582"/>
                    <a:pt x="12646" y="54153"/>
                  </a:cubicBezTo>
                  <a:cubicBezTo>
                    <a:pt x="12646" y="50408"/>
                    <a:pt x="9812" y="47978"/>
                    <a:pt x="6472" y="47978"/>
                  </a:cubicBezTo>
                  <a:cubicBezTo>
                    <a:pt x="3233" y="47978"/>
                    <a:pt x="196" y="50104"/>
                    <a:pt x="196" y="54355"/>
                  </a:cubicBezTo>
                  <a:cubicBezTo>
                    <a:pt x="196" y="64882"/>
                    <a:pt x="12140" y="69741"/>
                    <a:pt x="25906" y="69741"/>
                  </a:cubicBezTo>
                  <a:cubicBezTo>
                    <a:pt x="42506" y="69741"/>
                    <a:pt x="52831" y="59720"/>
                    <a:pt x="52831" y="49901"/>
                  </a:cubicBezTo>
                  <a:cubicBezTo>
                    <a:pt x="52831" y="41601"/>
                    <a:pt x="45442" y="34516"/>
                    <a:pt x="33903" y="31884"/>
                  </a:cubicBezTo>
                  <a:cubicBezTo>
                    <a:pt x="46049" y="27937"/>
                    <a:pt x="49288" y="20244"/>
                    <a:pt x="49288" y="14575"/>
                  </a:cubicBezTo>
                  <a:cubicBezTo>
                    <a:pt x="49288" y="6275"/>
                    <a:pt x="38964" y="101"/>
                    <a:pt x="26210" y="101"/>
                  </a:cubicBezTo>
                  <a:cubicBezTo>
                    <a:pt x="13760" y="101"/>
                    <a:pt x="3739" y="5364"/>
                    <a:pt x="3739" y="14474"/>
                  </a:cubicBezTo>
                  <a:cubicBezTo>
                    <a:pt x="3739" y="19232"/>
                    <a:pt x="7585" y="20446"/>
                    <a:pt x="9509" y="20446"/>
                  </a:cubicBezTo>
                  <a:cubicBezTo>
                    <a:pt x="12444" y="20446"/>
                    <a:pt x="15278" y="18321"/>
                    <a:pt x="15278" y="14677"/>
                  </a:cubicBezTo>
                  <a:cubicBezTo>
                    <a:pt x="15278" y="12349"/>
                    <a:pt x="14063" y="9514"/>
                    <a:pt x="10419" y="8907"/>
                  </a:cubicBezTo>
                  <a:cubicBezTo>
                    <a:pt x="14772" y="4251"/>
                    <a:pt x="23781" y="3947"/>
                    <a:pt x="25906" y="3947"/>
                  </a:cubicBezTo>
                  <a:cubicBezTo>
                    <a:pt x="33295" y="3947"/>
                    <a:pt x="38559" y="7693"/>
                    <a:pt x="38559" y="14575"/>
                  </a:cubicBezTo>
                  <a:cubicBezTo>
                    <a:pt x="38559" y="20446"/>
                    <a:pt x="34712" y="29657"/>
                    <a:pt x="24084" y="30265"/>
                  </a:cubicBezTo>
                  <a:cubicBezTo>
                    <a:pt x="21250" y="30366"/>
                    <a:pt x="20845" y="30467"/>
                    <a:pt x="18213" y="30568"/>
                  </a:cubicBezTo>
                  <a:cubicBezTo>
                    <a:pt x="17100" y="30670"/>
                    <a:pt x="15987" y="30771"/>
                    <a:pt x="15987" y="32289"/>
                  </a:cubicBezTo>
                  <a:cubicBezTo>
                    <a:pt x="15987" y="34010"/>
                    <a:pt x="16999" y="34010"/>
                    <a:pt x="18821" y="34010"/>
                  </a:cubicBezTo>
                  <a:lnTo>
                    <a:pt x="25501" y="3401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形状 539">
              <a:extLst>
                <a:ext uri="{FF2B5EF4-FFF2-40B4-BE49-F238E27FC236}">
                  <a16:creationId xmlns:a16="http://schemas.microsoft.com/office/drawing/2014/main" id="{082CB2DA-5819-2775-E4D9-94B0B6415D88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4671936" y="6750027"/>
              <a:ext cx="36702" cy="141566"/>
            </a:xfrm>
            <a:custGeom>
              <a:avLst/>
              <a:gdLst>
                <a:gd name="connsiteX0" fmla="*/ 2893 w 36702"/>
                <a:gd name="connsiteY0" fmla="*/ 100 h 141566"/>
                <a:gd name="connsiteX1" fmla="*/ 200 w 36702"/>
                <a:gd name="connsiteY1" fmla="*/ 1800 h 141566"/>
                <a:gd name="connsiteX2" fmla="*/ 1476 w 36702"/>
                <a:gd name="connsiteY2" fmla="*/ 3926 h 141566"/>
                <a:gd name="connsiteX3" fmla="*/ 27266 w 36702"/>
                <a:gd name="connsiteY3" fmla="*/ 70813 h 141566"/>
                <a:gd name="connsiteX4" fmla="*/ 2751 w 36702"/>
                <a:gd name="connsiteY4" fmla="*/ 136707 h 141566"/>
                <a:gd name="connsiteX5" fmla="*/ 200 w 36702"/>
                <a:gd name="connsiteY5" fmla="*/ 139966 h 141566"/>
                <a:gd name="connsiteX6" fmla="*/ 2042 w 36702"/>
                <a:gd name="connsiteY6" fmla="*/ 141667 h 141566"/>
                <a:gd name="connsiteX7" fmla="*/ 26558 w 36702"/>
                <a:gd name="connsiteY7" fmla="*/ 114601 h 141566"/>
                <a:gd name="connsiteX8" fmla="*/ 36903 w 36702"/>
                <a:gd name="connsiteY8" fmla="*/ 70954 h 141566"/>
                <a:gd name="connsiteX9" fmla="*/ 2893 w 36702"/>
                <a:gd name="connsiteY9" fmla="*/ 100 h 14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02" h="141566">
                  <a:moveTo>
                    <a:pt x="2893" y="100"/>
                  </a:moveTo>
                  <a:cubicBezTo>
                    <a:pt x="1901" y="100"/>
                    <a:pt x="200" y="100"/>
                    <a:pt x="200" y="1800"/>
                  </a:cubicBezTo>
                  <a:cubicBezTo>
                    <a:pt x="200" y="2509"/>
                    <a:pt x="625" y="2934"/>
                    <a:pt x="1476" y="3926"/>
                  </a:cubicBezTo>
                  <a:cubicBezTo>
                    <a:pt x="13662" y="15121"/>
                    <a:pt x="27266" y="34252"/>
                    <a:pt x="27266" y="70813"/>
                  </a:cubicBezTo>
                  <a:cubicBezTo>
                    <a:pt x="27266" y="100430"/>
                    <a:pt x="18055" y="122820"/>
                    <a:pt x="2751" y="136707"/>
                  </a:cubicBezTo>
                  <a:cubicBezTo>
                    <a:pt x="342" y="139116"/>
                    <a:pt x="200" y="139258"/>
                    <a:pt x="200" y="139966"/>
                  </a:cubicBezTo>
                  <a:cubicBezTo>
                    <a:pt x="200" y="140675"/>
                    <a:pt x="625" y="141667"/>
                    <a:pt x="2042" y="141667"/>
                  </a:cubicBezTo>
                  <a:cubicBezTo>
                    <a:pt x="3743" y="141667"/>
                    <a:pt x="17205" y="132314"/>
                    <a:pt x="26558" y="114601"/>
                  </a:cubicBezTo>
                  <a:cubicBezTo>
                    <a:pt x="32793" y="102839"/>
                    <a:pt x="36903" y="87534"/>
                    <a:pt x="36903" y="70954"/>
                  </a:cubicBezTo>
                  <a:cubicBezTo>
                    <a:pt x="36903" y="50973"/>
                    <a:pt x="30951" y="19939"/>
                    <a:pt x="2893" y="100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形状 540">
              <a:extLst>
                <a:ext uri="{FF2B5EF4-FFF2-40B4-BE49-F238E27FC236}">
                  <a16:creationId xmlns:a16="http://schemas.microsoft.com/office/drawing/2014/main" id="{535CCAB2-DAC8-592C-7FE1-33EAFA49A46A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4731799" y="6793674"/>
              <a:ext cx="69012" cy="64052"/>
            </a:xfrm>
            <a:custGeom>
              <a:avLst/>
              <a:gdLst>
                <a:gd name="connsiteX0" fmla="*/ 69215 w 69012"/>
                <a:gd name="connsiteY0" fmla="*/ 11295 h 64052"/>
                <a:gd name="connsiteX1" fmla="*/ 62130 w 69012"/>
                <a:gd name="connsiteY1" fmla="*/ 100 h 64052"/>
                <a:gd name="connsiteX2" fmla="*/ 54478 w 69012"/>
                <a:gd name="connsiteY2" fmla="*/ 7611 h 64052"/>
                <a:gd name="connsiteX3" fmla="*/ 56887 w 69012"/>
                <a:gd name="connsiteY3" fmla="*/ 12003 h 64052"/>
                <a:gd name="connsiteX4" fmla="*/ 62130 w 69012"/>
                <a:gd name="connsiteY4" fmla="*/ 23340 h 64052"/>
                <a:gd name="connsiteX5" fmla="*/ 35914 w 69012"/>
                <a:gd name="connsiteY5" fmla="*/ 60184 h 64052"/>
                <a:gd name="connsiteX6" fmla="*/ 24435 w 69012"/>
                <a:gd name="connsiteY6" fmla="*/ 47572 h 64052"/>
                <a:gd name="connsiteX7" fmla="*/ 32229 w 69012"/>
                <a:gd name="connsiteY7" fmla="*/ 19939 h 64052"/>
                <a:gd name="connsiteX8" fmla="*/ 34213 w 69012"/>
                <a:gd name="connsiteY8" fmla="*/ 12429 h 64052"/>
                <a:gd name="connsiteX9" fmla="*/ 20751 w 69012"/>
                <a:gd name="connsiteY9" fmla="*/ 242 h 64052"/>
                <a:gd name="connsiteX10" fmla="*/ 203 w 69012"/>
                <a:gd name="connsiteY10" fmla="*/ 21923 h 64052"/>
                <a:gd name="connsiteX11" fmla="*/ 2612 w 69012"/>
                <a:gd name="connsiteY11" fmla="*/ 23765 h 64052"/>
                <a:gd name="connsiteX12" fmla="*/ 5163 w 69012"/>
                <a:gd name="connsiteY12" fmla="*/ 21498 h 64052"/>
                <a:gd name="connsiteX13" fmla="*/ 20326 w 69012"/>
                <a:gd name="connsiteY13" fmla="*/ 4210 h 64052"/>
                <a:gd name="connsiteX14" fmla="*/ 23869 w 69012"/>
                <a:gd name="connsiteY14" fmla="*/ 9169 h 64052"/>
                <a:gd name="connsiteX15" fmla="*/ 21318 w 69012"/>
                <a:gd name="connsiteY15" fmla="*/ 18664 h 64052"/>
                <a:gd name="connsiteX16" fmla="*/ 13666 w 69012"/>
                <a:gd name="connsiteY16" fmla="*/ 45588 h 64052"/>
                <a:gd name="connsiteX17" fmla="*/ 35489 w 69012"/>
                <a:gd name="connsiteY17" fmla="*/ 64152 h 64052"/>
                <a:gd name="connsiteX18" fmla="*/ 69215 w 69012"/>
                <a:gd name="connsiteY18" fmla="*/ 11295 h 6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012" h="64052">
                  <a:moveTo>
                    <a:pt x="69215" y="11295"/>
                  </a:moveTo>
                  <a:cubicBezTo>
                    <a:pt x="69215" y="242"/>
                    <a:pt x="62555" y="100"/>
                    <a:pt x="62130" y="100"/>
                  </a:cubicBezTo>
                  <a:cubicBezTo>
                    <a:pt x="58445" y="100"/>
                    <a:pt x="54478" y="3926"/>
                    <a:pt x="54478" y="7611"/>
                  </a:cubicBezTo>
                  <a:cubicBezTo>
                    <a:pt x="54478" y="10020"/>
                    <a:pt x="55895" y="11153"/>
                    <a:pt x="56887" y="12003"/>
                  </a:cubicBezTo>
                  <a:cubicBezTo>
                    <a:pt x="59296" y="13987"/>
                    <a:pt x="62130" y="17672"/>
                    <a:pt x="62130" y="23340"/>
                  </a:cubicBezTo>
                  <a:cubicBezTo>
                    <a:pt x="62130" y="29717"/>
                    <a:pt x="52777" y="60184"/>
                    <a:pt x="35914" y="60184"/>
                  </a:cubicBezTo>
                  <a:cubicBezTo>
                    <a:pt x="24435" y="60184"/>
                    <a:pt x="24435" y="49981"/>
                    <a:pt x="24435" y="47572"/>
                  </a:cubicBezTo>
                  <a:cubicBezTo>
                    <a:pt x="24435" y="41054"/>
                    <a:pt x="26986" y="33118"/>
                    <a:pt x="32229" y="19939"/>
                  </a:cubicBezTo>
                  <a:cubicBezTo>
                    <a:pt x="33363" y="16963"/>
                    <a:pt x="34213" y="14838"/>
                    <a:pt x="34213" y="12429"/>
                  </a:cubicBezTo>
                  <a:cubicBezTo>
                    <a:pt x="34213" y="5060"/>
                    <a:pt x="27978" y="242"/>
                    <a:pt x="20751" y="242"/>
                  </a:cubicBezTo>
                  <a:cubicBezTo>
                    <a:pt x="6580" y="242"/>
                    <a:pt x="203" y="19656"/>
                    <a:pt x="203" y="21923"/>
                  </a:cubicBezTo>
                  <a:cubicBezTo>
                    <a:pt x="203" y="23765"/>
                    <a:pt x="2187" y="23765"/>
                    <a:pt x="2612" y="23765"/>
                  </a:cubicBezTo>
                  <a:cubicBezTo>
                    <a:pt x="4596" y="23765"/>
                    <a:pt x="4738" y="23057"/>
                    <a:pt x="5163" y="21498"/>
                  </a:cubicBezTo>
                  <a:cubicBezTo>
                    <a:pt x="8564" y="9878"/>
                    <a:pt x="14658" y="4210"/>
                    <a:pt x="20326" y="4210"/>
                  </a:cubicBezTo>
                  <a:cubicBezTo>
                    <a:pt x="22735" y="4210"/>
                    <a:pt x="23869" y="5768"/>
                    <a:pt x="23869" y="9169"/>
                  </a:cubicBezTo>
                  <a:cubicBezTo>
                    <a:pt x="23869" y="12429"/>
                    <a:pt x="22735" y="15405"/>
                    <a:pt x="21318" y="18664"/>
                  </a:cubicBezTo>
                  <a:cubicBezTo>
                    <a:pt x="15224" y="34393"/>
                    <a:pt x="13666" y="40487"/>
                    <a:pt x="13666" y="45588"/>
                  </a:cubicBezTo>
                  <a:cubicBezTo>
                    <a:pt x="13666" y="59618"/>
                    <a:pt x="24719" y="64152"/>
                    <a:pt x="35489" y="64152"/>
                  </a:cubicBezTo>
                  <a:cubicBezTo>
                    <a:pt x="59296" y="64152"/>
                    <a:pt x="69215" y="22915"/>
                    <a:pt x="69215" y="11295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形状 541">
              <a:extLst>
                <a:ext uri="{FF2B5EF4-FFF2-40B4-BE49-F238E27FC236}">
                  <a16:creationId xmlns:a16="http://schemas.microsoft.com/office/drawing/2014/main" id="{59F36AC6-246E-1444-56EE-F0E0D3A43537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4820411" y="6727804"/>
              <a:ext cx="50407" cy="67412"/>
            </a:xfrm>
            <a:custGeom>
              <a:avLst/>
              <a:gdLst>
                <a:gd name="connsiteX0" fmla="*/ 50615 w 50407"/>
                <a:gd name="connsiteY0" fmla="*/ 47974 h 67412"/>
                <a:gd name="connsiteX1" fmla="*/ 46364 w 50407"/>
                <a:gd name="connsiteY1" fmla="*/ 47974 h 67412"/>
                <a:gd name="connsiteX2" fmla="*/ 43429 w 50407"/>
                <a:gd name="connsiteY2" fmla="*/ 57185 h 67412"/>
                <a:gd name="connsiteX3" fmla="*/ 32598 w 50407"/>
                <a:gd name="connsiteY3" fmla="*/ 57793 h 67412"/>
                <a:gd name="connsiteX4" fmla="*/ 12759 w 50407"/>
                <a:gd name="connsiteY4" fmla="*/ 57793 h 67412"/>
                <a:gd name="connsiteX5" fmla="*/ 33003 w 50407"/>
                <a:gd name="connsiteY5" fmla="*/ 43116 h 67412"/>
                <a:gd name="connsiteX6" fmla="*/ 50615 w 50407"/>
                <a:gd name="connsiteY6" fmla="*/ 20240 h 67412"/>
                <a:gd name="connsiteX7" fmla="*/ 23893 w 50407"/>
                <a:gd name="connsiteY7" fmla="*/ 97 h 67412"/>
                <a:gd name="connsiteX8" fmla="*/ 207 w 50407"/>
                <a:gd name="connsiteY8" fmla="*/ 17912 h 67412"/>
                <a:gd name="connsiteX9" fmla="*/ 6078 w 50407"/>
                <a:gd name="connsiteY9" fmla="*/ 24086 h 67412"/>
                <a:gd name="connsiteX10" fmla="*/ 12050 w 50407"/>
                <a:gd name="connsiteY10" fmla="*/ 18114 h 67412"/>
                <a:gd name="connsiteX11" fmla="*/ 6281 w 50407"/>
                <a:gd name="connsiteY11" fmla="*/ 12142 h 67412"/>
                <a:gd name="connsiteX12" fmla="*/ 21767 w 50407"/>
                <a:gd name="connsiteY12" fmla="*/ 4551 h 67412"/>
                <a:gd name="connsiteX13" fmla="*/ 39785 w 50407"/>
                <a:gd name="connsiteY13" fmla="*/ 20341 h 67412"/>
                <a:gd name="connsiteX14" fmla="*/ 26120 w 50407"/>
                <a:gd name="connsiteY14" fmla="*/ 41901 h 67412"/>
                <a:gd name="connsiteX15" fmla="*/ 1422 w 50407"/>
                <a:gd name="connsiteY15" fmla="*/ 62854 h 67412"/>
                <a:gd name="connsiteX16" fmla="*/ 207 w 50407"/>
                <a:gd name="connsiteY16" fmla="*/ 64473 h 67412"/>
                <a:gd name="connsiteX17" fmla="*/ 207 w 50407"/>
                <a:gd name="connsiteY17" fmla="*/ 67510 h 67412"/>
                <a:gd name="connsiteX18" fmla="*/ 47275 w 50407"/>
                <a:gd name="connsiteY18" fmla="*/ 67510 h 67412"/>
                <a:gd name="connsiteX19" fmla="*/ 50615 w 50407"/>
                <a:gd name="connsiteY19" fmla="*/ 47974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07" h="67412">
                  <a:moveTo>
                    <a:pt x="50615" y="47974"/>
                  </a:moveTo>
                  <a:lnTo>
                    <a:pt x="46364" y="47974"/>
                  </a:lnTo>
                  <a:cubicBezTo>
                    <a:pt x="46060" y="49897"/>
                    <a:pt x="45048" y="56173"/>
                    <a:pt x="43429" y="57185"/>
                  </a:cubicBezTo>
                  <a:cubicBezTo>
                    <a:pt x="42619" y="57793"/>
                    <a:pt x="34116" y="57793"/>
                    <a:pt x="32598" y="57793"/>
                  </a:cubicBezTo>
                  <a:lnTo>
                    <a:pt x="12759" y="57793"/>
                  </a:lnTo>
                  <a:cubicBezTo>
                    <a:pt x="19439" y="52833"/>
                    <a:pt x="26930" y="47164"/>
                    <a:pt x="33003" y="43116"/>
                  </a:cubicBezTo>
                  <a:cubicBezTo>
                    <a:pt x="42113" y="36840"/>
                    <a:pt x="50615" y="30969"/>
                    <a:pt x="50615" y="20240"/>
                  </a:cubicBezTo>
                  <a:cubicBezTo>
                    <a:pt x="50615" y="7284"/>
                    <a:pt x="38368" y="97"/>
                    <a:pt x="23893" y="97"/>
                  </a:cubicBezTo>
                  <a:cubicBezTo>
                    <a:pt x="10228" y="97"/>
                    <a:pt x="207" y="7992"/>
                    <a:pt x="207" y="17912"/>
                  </a:cubicBezTo>
                  <a:cubicBezTo>
                    <a:pt x="207" y="23175"/>
                    <a:pt x="4661" y="24086"/>
                    <a:pt x="6078" y="24086"/>
                  </a:cubicBezTo>
                  <a:cubicBezTo>
                    <a:pt x="8811" y="24086"/>
                    <a:pt x="12050" y="22264"/>
                    <a:pt x="12050" y="18114"/>
                  </a:cubicBezTo>
                  <a:cubicBezTo>
                    <a:pt x="12050" y="14470"/>
                    <a:pt x="9419" y="12446"/>
                    <a:pt x="6281" y="12142"/>
                  </a:cubicBezTo>
                  <a:cubicBezTo>
                    <a:pt x="9115" y="7587"/>
                    <a:pt x="14986" y="4551"/>
                    <a:pt x="21767" y="4551"/>
                  </a:cubicBezTo>
                  <a:cubicBezTo>
                    <a:pt x="31586" y="4551"/>
                    <a:pt x="39785" y="10421"/>
                    <a:pt x="39785" y="20341"/>
                  </a:cubicBezTo>
                  <a:cubicBezTo>
                    <a:pt x="39785" y="28844"/>
                    <a:pt x="33914" y="35322"/>
                    <a:pt x="26120" y="41901"/>
                  </a:cubicBezTo>
                  <a:lnTo>
                    <a:pt x="1422" y="62854"/>
                  </a:lnTo>
                  <a:cubicBezTo>
                    <a:pt x="410" y="63765"/>
                    <a:pt x="309" y="63765"/>
                    <a:pt x="207" y="64473"/>
                  </a:cubicBezTo>
                  <a:lnTo>
                    <a:pt x="207" y="67510"/>
                  </a:lnTo>
                  <a:lnTo>
                    <a:pt x="47275" y="67510"/>
                  </a:lnTo>
                  <a:lnTo>
                    <a:pt x="50615" y="4797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形状 542">
              <a:extLst>
                <a:ext uri="{FF2B5EF4-FFF2-40B4-BE49-F238E27FC236}">
                  <a16:creationId xmlns:a16="http://schemas.microsoft.com/office/drawing/2014/main" id="{FD900E67-C528-E54E-2489-86AB16F23BD5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4234076" y="6899833"/>
              <a:ext cx="656133" cy="8097"/>
            </a:xfrm>
            <a:custGeom>
              <a:avLst/>
              <a:gdLst>
                <a:gd name="connsiteX0" fmla="*/ 0 w 656133"/>
                <a:gd name="connsiteY0" fmla="*/ 0 h 8097"/>
                <a:gd name="connsiteX1" fmla="*/ 656133 w 656133"/>
                <a:gd name="connsiteY1" fmla="*/ 0 h 8097"/>
                <a:gd name="connsiteX2" fmla="*/ 656133 w 656133"/>
                <a:gd name="connsiteY2" fmla="*/ 8097 h 8097"/>
                <a:gd name="connsiteX3" fmla="*/ 0 w 656133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133" h="8097">
                  <a:moveTo>
                    <a:pt x="0" y="0"/>
                  </a:moveTo>
                  <a:lnTo>
                    <a:pt x="656133" y="0"/>
                  </a:lnTo>
                  <a:lnTo>
                    <a:pt x="656133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形状 543">
              <a:extLst>
                <a:ext uri="{FF2B5EF4-FFF2-40B4-BE49-F238E27FC236}">
                  <a16:creationId xmlns:a16="http://schemas.microsoft.com/office/drawing/2014/main" id="{4AC1E620-18D9-5C4B-E229-4083D19F6B90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4428271" y="6922849"/>
              <a:ext cx="123003" cy="141708"/>
            </a:xfrm>
            <a:custGeom>
              <a:avLst/>
              <a:gdLst>
                <a:gd name="connsiteX0" fmla="*/ 49644 w 123003"/>
                <a:gd name="connsiteY0" fmla="*/ 126366 h 141708"/>
                <a:gd name="connsiteX1" fmla="*/ 21869 w 123003"/>
                <a:gd name="connsiteY1" fmla="*/ 71241 h 141708"/>
                <a:gd name="connsiteX2" fmla="*/ 19602 w 123003"/>
                <a:gd name="connsiteY2" fmla="*/ 68974 h 141708"/>
                <a:gd name="connsiteX3" fmla="*/ 17335 w 123003"/>
                <a:gd name="connsiteY3" fmla="*/ 70108 h 141708"/>
                <a:gd name="connsiteX4" fmla="*/ 2172 w 123003"/>
                <a:gd name="connsiteY4" fmla="*/ 80169 h 141708"/>
                <a:gd name="connsiteX5" fmla="*/ 188 w 123003"/>
                <a:gd name="connsiteY5" fmla="*/ 82578 h 141708"/>
                <a:gd name="connsiteX6" fmla="*/ 2172 w 123003"/>
                <a:gd name="connsiteY6" fmla="*/ 84562 h 141708"/>
                <a:gd name="connsiteX7" fmla="*/ 4864 w 123003"/>
                <a:gd name="connsiteY7" fmla="*/ 83287 h 141708"/>
                <a:gd name="connsiteX8" fmla="*/ 12233 w 123003"/>
                <a:gd name="connsiteY8" fmla="*/ 78185 h 141708"/>
                <a:gd name="connsiteX9" fmla="*/ 43267 w 123003"/>
                <a:gd name="connsiteY9" fmla="*/ 139403 h 141708"/>
                <a:gd name="connsiteX10" fmla="*/ 46527 w 123003"/>
                <a:gd name="connsiteY10" fmla="*/ 141812 h 141708"/>
                <a:gd name="connsiteX11" fmla="*/ 50778 w 123003"/>
                <a:gd name="connsiteY11" fmla="*/ 139120 h 141708"/>
                <a:gd name="connsiteX12" fmla="*/ 122057 w 123003"/>
                <a:gd name="connsiteY12" fmla="*/ 6480 h 141708"/>
                <a:gd name="connsiteX13" fmla="*/ 123191 w 123003"/>
                <a:gd name="connsiteY13" fmla="*/ 3646 h 141708"/>
                <a:gd name="connsiteX14" fmla="*/ 119790 w 123003"/>
                <a:gd name="connsiteY14" fmla="*/ 104 h 141708"/>
                <a:gd name="connsiteX15" fmla="*/ 116106 w 123003"/>
                <a:gd name="connsiteY15" fmla="*/ 3079 h 141708"/>
                <a:gd name="connsiteX16" fmla="*/ 49644 w 123003"/>
                <a:gd name="connsiteY16" fmla="*/ 126366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03" h="141708">
                  <a:moveTo>
                    <a:pt x="49644" y="126366"/>
                  </a:moveTo>
                  <a:lnTo>
                    <a:pt x="21869" y="71241"/>
                  </a:lnTo>
                  <a:cubicBezTo>
                    <a:pt x="21161" y="69824"/>
                    <a:pt x="20736" y="68974"/>
                    <a:pt x="19602" y="68974"/>
                  </a:cubicBezTo>
                  <a:cubicBezTo>
                    <a:pt x="19035" y="68974"/>
                    <a:pt x="18752" y="68974"/>
                    <a:pt x="17335" y="70108"/>
                  </a:cubicBezTo>
                  <a:lnTo>
                    <a:pt x="2172" y="80169"/>
                  </a:lnTo>
                  <a:cubicBezTo>
                    <a:pt x="188" y="81444"/>
                    <a:pt x="188" y="82153"/>
                    <a:pt x="188" y="82578"/>
                  </a:cubicBezTo>
                  <a:cubicBezTo>
                    <a:pt x="188" y="83428"/>
                    <a:pt x="897" y="84562"/>
                    <a:pt x="2172" y="84562"/>
                  </a:cubicBezTo>
                  <a:cubicBezTo>
                    <a:pt x="2739" y="84562"/>
                    <a:pt x="3022" y="84562"/>
                    <a:pt x="4864" y="83287"/>
                  </a:cubicBezTo>
                  <a:cubicBezTo>
                    <a:pt x="6423" y="82153"/>
                    <a:pt x="10533" y="79319"/>
                    <a:pt x="12233" y="78185"/>
                  </a:cubicBezTo>
                  <a:lnTo>
                    <a:pt x="43267" y="139403"/>
                  </a:lnTo>
                  <a:cubicBezTo>
                    <a:pt x="44259" y="141529"/>
                    <a:pt x="44543" y="141812"/>
                    <a:pt x="46527" y="141812"/>
                  </a:cubicBezTo>
                  <a:cubicBezTo>
                    <a:pt x="47802" y="141812"/>
                    <a:pt x="49361" y="141812"/>
                    <a:pt x="50778" y="139120"/>
                  </a:cubicBezTo>
                  <a:lnTo>
                    <a:pt x="122057" y="6480"/>
                  </a:lnTo>
                  <a:cubicBezTo>
                    <a:pt x="123191" y="4638"/>
                    <a:pt x="123191" y="4355"/>
                    <a:pt x="123191" y="3646"/>
                  </a:cubicBezTo>
                  <a:cubicBezTo>
                    <a:pt x="123191" y="1379"/>
                    <a:pt x="121349" y="104"/>
                    <a:pt x="119790" y="104"/>
                  </a:cubicBezTo>
                  <a:cubicBezTo>
                    <a:pt x="117664" y="104"/>
                    <a:pt x="116956" y="1379"/>
                    <a:pt x="116106" y="3079"/>
                  </a:cubicBezTo>
                  <a:lnTo>
                    <a:pt x="49644" y="12636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形状 544">
              <a:extLst>
                <a:ext uri="{FF2B5EF4-FFF2-40B4-BE49-F238E27FC236}">
                  <a16:creationId xmlns:a16="http://schemas.microsoft.com/office/drawing/2014/main" id="{3F04E02D-E509-85E7-8B79-7A60DEE35F83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4547943" y="6922910"/>
              <a:ext cx="161391" cy="6882"/>
            </a:xfrm>
            <a:custGeom>
              <a:avLst/>
              <a:gdLst>
                <a:gd name="connsiteX0" fmla="*/ 0 w 161391"/>
                <a:gd name="connsiteY0" fmla="*/ 0 h 6882"/>
                <a:gd name="connsiteX1" fmla="*/ 161391 w 161391"/>
                <a:gd name="connsiteY1" fmla="*/ 0 h 6882"/>
                <a:gd name="connsiteX2" fmla="*/ 161391 w 161391"/>
                <a:gd name="connsiteY2" fmla="*/ 6883 h 6882"/>
                <a:gd name="connsiteX3" fmla="*/ 0 w 161391"/>
                <a:gd name="connsiteY3" fmla="*/ 6883 h 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6882">
                  <a:moveTo>
                    <a:pt x="0" y="0"/>
                  </a:moveTo>
                  <a:lnTo>
                    <a:pt x="161391" y="0"/>
                  </a:lnTo>
                  <a:lnTo>
                    <a:pt x="161391" y="6883"/>
                  </a:lnTo>
                  <a:lnTo>
                    <a:pt x="0" y="688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形状 545">
              <a:extLst>
                <a:ext uri="{FF2B5EF4-FFF2-40B4-BE49-F238E27FC236}">
                  <a16:creationId xmlns:a16="http://schemas.microsoft.com/office/drawing/2014/main" id="{D347824C-2C27-08FD-7C46-F0B0EAEAA963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4563389" y="6953075"/>
              <a:ext cx="51581" cy="94094"/>
            </a:xfrm>
            <a:custGeom>
              <a:avLst/>
              <a:gdLst>
                <a:gd name="connsiteX0" fmla="*/ 32221 w 51581"/>
                <a:gd name="connsiteY0" fmla="*/ 4077 h 94094"/>
                <a:gd name="connsiteX1" fmla="*/ 27969 w 51581"/>
                <a:gd name="connsiteY1" fmla="*/ 109 h 94094"/>
                <a:gd name="connsiteX2" fmla="*/ 195 w 51581"/>
                <a:gd name="connsiteY2" fmla="*/ 9179 h 94094"/>
                <a:gd name="connsiteX3" fmla="*/ 195 w 51581"/>
                <a:gd name="connsiteY3" fmla="*/ 14280 h 94094"/>
                <a:gd name="connsiteX4" fmla="*/ 20742 w 51581"/>
                <a:gd name="connsiteY4" fmla="*/ 10312 h 94094"/>
                <a:gd name="connsiteX5" fmla="*/ 20742 w 51581"/>
                <a:gd name="connsiteY5" fmla="*/ 82584 h 94094"/>
                <a:gd name="connsiteX6" fmla="*/ 6571 w 51581"/>
                <a:gd name="connsiteY6" fmla="*/ 89102 h 94094"/>
                <a:gd name="connsiteX7" fmla="*/ 1186 w 51581"/>
                <a:gd name="connsiteY7" fmla="*/ 89102 h 94094"/>
                <a:gd name="connsiteX8" fmla="*/ 1186 w 51581"/>
                <a:gd name="connsiteY8" fmla="*/ 94204 h 94094"/>
                <a:gd name="connsiteX9" fmla="*/ 26411 w 51581"/>
                <a:gd name="connsiteY9" fmla="*/ 93637 h 94094"/>
                <a:gd name="connsiteX10" fmla="*/ 51776 w 51581"/>
                <a:gd name="connsiteY10" fmla="*/ 94204 h 94094"/>
                <a:gd name="connsiteX11" fmla="*/ 51776 w 51581"/>
                <a:gd name="connsiteY11" fmla="*/ 89102 h 94094"/>
                <a:gd name="connsiteX12" fmla="*/ 46392 w 51581"/>
                <a:gd name="connsiteY12" fmla="*/ 89102 h 94094"/>
                <a:gd name="connsiteX13" fmla="*/ 32221 w 51581"/>
                <a:gd name="connsiteY13" fmla="*/ 82584 h 94094"/>
                <a:gd name="connsiteX14" fmla="*/ 32221 w 51581"/>
                <a:gd name="connsiteY14" fmla="*/ 4077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221" y="4077"/>
                  </a:moveTo>
                  <a:cubicBezTo>
                    <a:pt x="32221" y="251"/>
                    <a:pt x="31937" y="109"/>
                    <a:pt x="27969" y="109"/>
                  </a:cubicBezTo>
                  <a:cubicBezTo>
                    <a:pt x="18900" y="9037"/>
                    <a:pt x="6005" y="9179"/>
                    <a:pt x="195" y="9179"/>
                  </a:cubicBezTo>
                  <a:lnTo>
                    <a:pt x="195" y="14280"/>
                  </a:lnTo>
                  <a:cubicBezTo>
                    <a:pt x="3596" y="14280"/>
                    <a:pt x="12948" y="14280"/>
                    <a:pt x="20742" y="10312"/>
                  </a:cubicBezTo>
                  <a:lnTo>
                    <a:pt x="20742" y="82584"/>
                  </a:lnTo>
                  <a:cubicBezTo>
                    <a:pt x="20742" y="87260"/>
                    <a:pt x="20742" y="89102"/>
                    <a:pt x="6571" y="89102"/>
                  </a:cubicBezTo>
                  <a:lnTo>
                    <a:pt x="1186" y="89102"/>
                  </a:lnTo>
                  <a:lnTo>
                    <a:pt x="1186" y="94204"/>
                  </a:lnTo>
                  <a:cubicBezTo>
                    <a:pt x="3737" y="94062"/>
                    <a:pt x="21167" y="93637"/>
                    <a:pt x="26411" y="93637"/>
                  </a:cubicBezTo>
                  <a:cubicBezTo>
                    <a:pt x="30804" y="93637"/>
                    <a:pt x="48659" y="94062"/>
                    <a:pt x="51776" y="94204"/>
                  </a:cubicBezTo>
                  <a:lnTo>
                    <a:pt x="51776" y="89102"/>
                  </a:lnTo>
                  <a:lnTo>
                    <a:pt x="46392" y="89102"/>
                  </a:lnTo>
                  <a:cubicBezTo>
                    <a:pt x="32221" y="89102"/>
                    <a:pt x="32221" y="87260"/>
                    <a:pt x="32221" y="82584"/>
                  </a:cubicBezTo>
                  <a:lnTo>
                    <a:pt x="32221" y="407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形状 546">
              <a:extLst>
                <a:ext uri="{FF2B5EF4-FFF2-40B4-BE49-F238E27FC236}">
                  <a16:creationId xmlns:a16="http://schemas.microsoft.com/office/drawing/2014/main" id="{8EC855BA-480D-3EF6-CE14-474D78F88E46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4634165" y="6951657"/>
              <a:ext cx="69437" cy="95511"/>
            </a:xfrm>
            <a:custGeom>
              <a:avLst/>
              <a:gdLst>
                <a:gd name="connsiteX0" fmla="*/ 69636 w 69437"/>
                <a:gd name="connsiteY0" fmla="*/ 72381 h 95511"/>
                <a:gd name="connsiteX1" fmla="*/ 69636 w 69437"/>
                <a:gd name="connsiteY1" fmla="*/ 67279 h 95511"/>
                <a:gd name="connsiteX2" fmla="*/ 53906 w 69437"/>
                <a:gd name="connsiteY2" fmla="*/ 67279 h 95511"/>
                <a:gd name="connsiteX3" fmla="*/ 53906 w 69437"/>
                <a:gd name="connsiteY3" fmla="*/ 4077 h 95511"/>
                <a:gd name="connsiteX4" fmla="*/ 50788 w 69437"/>
                <a:gd name="connsiteY4" fmla="*/ 109 h 95511"/>
                <a:gd name="connsiteX5" fmla="*/ 47104 w 69437"/>
                <a:gd name="connsiteY5" fmla="*/ 2093 h 95511"/>
                <a:gd name="connsiteX6" fmla="*/ 198 w 69437"/>
                <a:gd name="connsiteY6" fmla="*/ 67279 h 95511"/>
                <a:gd name="connsiteX7" fmla="*/ 198 w 69437"/>
                <a:gd name="connsiteY7" fmla="*/ 72381 h 95511"/>
                <a:gd name="connsiteX8" fmla="*/ 41861 w 69437"/>
                <a:gd name="connsiteY8" fmla="*/ 72381 h 95511"/>
                <a:gd name="connsiteX9" fmla="*/ 41861 w 69437"/>
                <a:gd name="connsiteY9" fmla="*/ 84001 h 95511"/>
                <a:gd name="connsiteX10" fmla="*/ 30382 w 69437"/>
                <a:gd name="connsiteY10" fmla="*/ 90519 h 95511"/>
                <a:gd name="connsiteX11" fmla="*/ 26556 w 69437"/>
                <a:gd name="connsiteY11" fmla="*/ 90519 h 95511"/>
                <a:gd name="connsiteX12" fmla="*/ 26556 w 69437"/>
                <a:gd name="connsiteY12" fmla="*/ 95621 h 95511"/>
                <a:gd name="connsiteX13" fmla="*/ 47813 w 69437"/>
                <a:gd name="connsiteY13" fmla="*/ 95054 h 95511"/>
                <a:gd name="connsiteX14" fmla="*/ 69211 w 69437"/>
                <a:gd name="connsiteY14" fmla="*/ 95621 h 95511"/>
                <a:gd name="connsiteX15" fmla="*/ 69211 w 69437"/>
                <a:gd name="connsiteY15" fmla="*/ 90519 h 95511"/>
                <a:gd name="connsiteX16" fmla="*/ 65384 w 69437"/>
                <a:gd name="connsiteY16" fmla="*/ 90519 h 95511"/>
                <a:gd name="connsiteX17" fmla="*/ 53906 w 69437"/>
                <a:gd name="connsiteY17" fmla="*/ 84001 h 95511"/>
                <a:gd name="connsiteX18" fmla="*/ 53906 w 69437"/>
                <a:gd name="connsiteY18" fmla="*/ 72381 h 95511"/>
                <a:gd name="connsiteX19" fmla="*/ 69636 w 69437"/>
                <a:gd name="connsiteY19" fmla="*/ 72381 h 95511"/>
                <a:gd name="connsiteX20" fmla="*/ 42853 w 69437"/>
                <a:gd name="connsiteY20" fmla="*/ 15414 h 95511"/>
                <a:gd name="connsiteX21" fmla="*/ 42853 w 69437"/>
                <a:gd name="connsiteY21" fmla="*/ 67279 h 95511"/>
                <a:gd name="connsiteX22" fmla="*/ 5442 w 69437"/>
                <a:gd name="connsiteY22" fmla="*/ 67279 h 95511"/>
                <a:gd name="connsiteX23" fmla="*/ 42853 w 69437"/>
                <a:gd name="connsiteY23" fmla="*/ 15414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5511">
                  <a:moveTo>
                    <a:pt x="69636" y="72381"/>
                  </a:moveTo>
                  <a:lnTo>
                    <a:pt x="69636" y="67279"/>
                  </a:lnTo>
                  <a:lnTo>
                    <a:pt x="53906" y="67279"/>
                  </a:lnTo>
                  <a:lnTo>
                    <a:pt x="53906" y="4077"/>
                  </a:lnTo>
                  <a:cubicBezTo>
                    <a:pt x="53906" y="1101"/>
                    <a:pt x="53906" y="109"/>
                    <a:pt x="50788" y="109"/>
                  </a:cubicBezTo>
                  <a:cubicBezTo>
                    <a:pt x="49088" y="109"/>
                    <a:pt x="48521" y="109"/>
                    <a:pt x="47104" y="2093"/>
                  </a:cubicBezTo>
                  <a:lnTo>
                    <a:pt x="198" y="67279"/>
                  </a:lnTo>
                  <a:lnTo>
                    <a:pt x="198" y="72381"/>
                  </a:lnTo>
                  <a:lnTo>
                    <a:pt x="41861" y="72381"/>
                  </a:lnTo>
                  <a:lnTo>
                    <a:pt x="41861" y="84001"/>
                  </a:lnTo>
                  <a:cubicBezTo>
                    <a:pt x="41861" y="88819"/>
                    <a:pt x="41861" y="90519"/>
                    <a:pt x="30382" y="90519"/>
                  </a:cubicBezTo>
                  <a:lnTo>
                    <a:pt x="26556" y="90519"/>
                  </a:lnTo>
                  <a:lnTo>
                    <a:pt x="26556" y="95621"/>
                  </a:lnTo>
                  <a:cubicBezTo>
                    <a:pt x="33642" y="95338"/>
                    <a:pt x="42711" y="95054"/>
                    <a:pt x="47813" y="95054"/>
                  </a:cubicBezTo>
                  <a:cubicBezTo>
                    <a:pt x="53056" y="95054"/>
                    <a:pt x="62125" y="95338"/>
                    <a:pt x="69211" y="95621"/>
                  </a:cubicBezTo>
                  <a:lnTo>
                    <a:pt x="69211" y="90519"/>
                  </a:lnTo>
                  <a:lnTo>
                    <a:pt x="65384" y="90519"/>
                  </a:lnTo>
                  <a:cubicBezTo>
                    <a:pt x="53906" y="90519"/>
                    <a:pt x="53906" y="88819"/>
                    <a:pt x="53906" y="84001"/>
                  </a:cubicBezTo>
                  <a:lnTo>
                    <a:pt x="53906" y="72381"/>
                  </a:lnTo>
                  <a:lnTo>
                    <a:pt x="69636" y="72381"/>
                  </a:lnTo>
                  <a:close/>
                  <a:moveTo>
                    <a:pt x="42853" y="15414"/>
                  </a:moveTo>
                  <a:lnTo>
                    <a:pt x="42853" y="67279"/>
                  </a:lnTo>
                  <a:lnTo>
                    <a:pt x="5442" y="67279"/>
                  </a:lnTo>
                  <a:lnTo>
                    <a:pt x="42853" y="1541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形状 547">
              <a:extLst>
                <a:ext uri="{FF2B5EF4-FFF2-40B4-BE49-F238E27FC236}">
                  <a16:creationId xmlns:a16="http://schemas.microsoft.com/office/drawing/2014/main" id="{4875094D-E1CC-AFFB-BF74-E3CE83A3D720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4970824" y="6836469"/>
              <a:ext cx="134623" cy="134825"/>
            </a:xfrm>
            <a:custGeom>
              <a:avLst/>
              <a:gdLst>
                <a:gd name="connsiteX0" fmla="*/ 71676 w 134623"/>
                <a:gd name="connsiteY0" fmla="*/ 71566 h 134825"/>
                <a:gd name="connsiteX1" fmla="*/ 128157 w 134623"/>
                <a:gd name="connsiteY1" fmla="*/ 71566 h 134825"/>
                <a:gd name="connsiteX2" fmla="*/ 134838 w 134623"/>
                <a:gd name="connsiteY2" fmla="*/ 67518 h 134825"/>
                <a:gd name="connsiteX3" fmla="*/ 128157 w 134623"/>
                <a:gd name="connsiteY3" fmla="*/ 63469 h 134825"/>
                <a:gd name="connsiteX4" fmla="*/ 71676 w 134623"/>
                <a:gd name="connsiteY4" fmla="*/ 63469 h 134825"/>
                <a:gd name="connsiteX5" fmla="*/ 71676 w 134623"/>
                <a:gd name="connsiteY5" fmla="*/ 6785 h 134825"/>
                <a:gd name="connsiteX6" fmla="*/ 67628 w 134623"/>
                <a:gd name="connsiteY6" fmla="*/ 105 h 134825"/>
                <a:gd name="connsiteX7" fmla="*/ 63579 w 134623"/>
                <a:gd name="connsiteY7" fmla="*/ 6785 h 134825"/>
                <a:gd name="connsiteX8" fmla="*/ 63579 w 134623"/>
                <a:gd name="connsiteY8" fmla="*/ 63469 h 134825"/>
                <a:gd name="connsiteX9" fmla="*/ 6895 w 134623"/>
                <a:gd name="connsiteY9" fmla="*/ 63469 h 134825"/>
                <a:gd name="connsiteX10" fmla="*/ 215 w 134623"/>
                <a:gd name="connsiteY10" fmla="*/ 67518 h 134825"/>
                <a:gd name="connsiteX11" fmla="*/ 6895 w 134623"/>
                <a:gd name="connsiteY11" fmla="*/ 71566 h 134825"/>
                <a:gd name="connsiteX12" fmla="*/ 63579 w 134623"/>
                <a:gd name="connsiteY12" fmla="*/ 71566 h 134825"/>
                <a:gd name="connsiteX13" fmla="*/ 63579 w 134623"/>
                <a:gd name="connsiteY13" fmla="*/ 128250 h 134825"/>
                <a:gd name="connsiteX14" fmla="*/ 67628 w 134623"/>
                <a:gd name="connsiteY14" fmla="*/ 134930 h 134825"/>
                <a:gd name="connsiteX15" fmla="*/ 71676 w 134623"/>
                <a:gd name="connsiteY15" fmla="*/ 128250 h 134825"/>
                <a:gd name="connsiteX16" fmla="*/ 71676 w 134623"/>
                <a:gd name="connsiteY16" fmla="*/ 71566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676" y="71566"/>
                  </a:moveTo>
                  <a:lnTo>
                    <a:pt x="128157" y="71566"/>
                  </a:lnTo>
                  <a:cubicBezTo>
                    <a:pt x="130992" y="71566"/>
                    <a:pt x="134838" y="71566"/>
                    <a:pt x="134838" y="67518"/>
                  </a:cubicBezTo>
                  <a:cubicBezTo>
                    <a:pt x="134838" y="63469"/>
                    <a:pt x="130992" y="63469"/>
                    <a:pt x="128157" y="63469"/>
                  </a:cubicBezTo>
                  <a:lnTo>
                    <a:pt x="71676" y="63469"/>
                  </a:lnTo>
                  <a:lnTo>
                    <a:pt x="71676" y="6785"/>
                  </a:lnTo>
                  <a:cubicBezTo>
                    <a:pt x="71676" y="3951"/>
                    <a:pt x="71676" y="105"/>
                    <a:pt x="67628" y="105"/>
                  </a:cubicBezTo>
                  <a:cubicBezTo>
                    <a:pt x="63579" y="105"/>
                    <a:pt x="63579" y="3951"/>
                    <a:pt x="63579" y="6785"/>
                  </a:cubicBezTo>
                  <a:lnTo>
                    <a:pt x="63579" y="63469"/>
                  </a:lnTo>
                  <a:lnTo>
                    <a:pt x="6895" y="63469"/>
                  </a:lnTo>
                  <a:cubicBezTo>
                    <a:pt x="4061" y="63469"/>
                    <a:pt x="215" y="63469"/>
                    <a:pt x="215" y="67518"/>
                  </a:cubicBezTo>
                  <a:cubicBezTo>
                    <a:pt x="215" y="71566"/>
                    <a:pt x="4061" y="71566"/>
                    <a:pt x="6895" y="71566"/>
                  </a:cubicBezTo>
                  <a:lnTo>
                    <a:pt x="63579" y="71566"/>
                  </a:lnTo>
                  <a:lnTo>
                    <a:pt x="63579" y="128250"/>
                  </a:lnTo>
                  <a:cubicBezTo>
                    <a:pt x="63579" y="131084"/>
                    <a:pt x="63579" y="134930"/>
                    <a:pt x="67628" y="134930"/>
                  </a:cubicBezTo>
                  <a:cubicBezTo>
                    <a:pt x="71676" y="134930"/>
                    <a:pt x="71676" y="131084"/>
                    <a:pt x="71676" y="128250"/>
                  </a:cubicBezTo>
                  <a:lnTo>
                    <a:pt x="71676" y="7156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9" name="任意形状 548">
              <a:extLst>
                <a:ext uri="{FF2B5EF4-FFF2-40B4-BE49-F238E27FC236}">
                  <a16:creationId xmlns:a16="http://schemas.microsoft.com/office/drawing/2014/main" id="{7937C402-2F45-B954-DB3A-91F910E3CEBE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5167798" y="6865013"/>
              <a:ext cx="88871" cy="91705"/>
            </a:xfrm>
            <a:custGeom>
              <a:avLst/>
              <a:gdLst>
                <a:gd name="connsiteX0" fmla="*/ 89096 w 88871"/>
                <a:gd name="connsiteY0" fmla="*/ 14276 h 91705"/>
                <a:gd name="connsiteX1" fmla="*/ 80189 w 88871"/>
                <a:gd name="connsiteY1" fmla="*/ 105 h 91705"/>
                <a:gd name="connsiteX2" fmla="*/ 70269 w 88871"/>
                <a:gd name="connsiteY2" fmla="*/ 9822 h 91705"/>
                <a:gd name="connsiteX3" fmla="*/ 73508 w 88871"/>
                <a:gd name="connsiteY3" fmla="*/ 15895 h 91705"/>
                <a:gd name="connsiteX4" fmla="*/ 80391 w 88871"/>
                <a:gd name="connsiteY4" fmla="*/ 32495 h 91705"/>
                <a:gd name="connsiteX5" fmla="*/ 44357 w 88871"/>
                <a:gd name="connsiteY5" fmla="*/ 87357 h 91705"/>
                <a:gd name="connsiteX6" fmla="*/ 29376 w 88871"/>
                <a:gd name="connsiteY6" fmla="*/ 69744 h 91705"/>
                <a:gd name="connsiteX7" fmla="*/ 41118 w 88871"/>
                <a:gd name="connsiteY7" fmla="*/ 26827 h 91705"/>
                <a:gd name="connsiteX8" fmla="*/ 43547 w 88871"/>
                <a:gd name="connsiteY8" fmla="*/ 16705 h 91705"/>
                <a:gd name="connsiteX9" fmla="*/ 26947 w 88871"/>
                <a:gd name="connsiteY9" fmla="*/ 105 h 91705"/>
                <a:gd name="connsiteX10" fmla="*/ 225 w 88871"/>
                <a:gd name="connsiteY10" fmla="*/ 31281 h 91705"/>
                <a:gd name="connsiteX11" fmla="*/ 2654 w 88871"/>
                <a:gd name="connsiteY11" fmla="*/ 33305 h 91705"/>
                <a:gd name="connsiteX12" fmla="*/ 5893 w 88871"/>
                <a:gd name="connsiteY12" fmla="*/ 29661 h 91705"/>
                <a:gd name="connsiteX13" fmla="*/ 26340 w 88871"/>
                <a:gd name="connsiteY13" fmla="*/ 4559 h 91705"/>
                <a:gd name="connsiteX14" fmla="*/ 31401 w 88871"/>
                <a:gd name="connsiteY14" fmla="*/ 11037 h 91705"/>
                <a:gd name="connsiteX15" fmla="*/ 27959 w 88871"/>
                <a:gd name="connsiteY15" fmla="*/ 25207 h 91705"/>
                <a:gd name="connsiteX16" fmla="*/ 16420 w 88871"/>
                <a:gd name="connsiteY16" fmla="*/ 66708 h 91705"/>
                <a:gd name="connsiteX17" fmla="*/ 43547 w 88871"/>
                <a:gd name="connsiteY17" fmla="*/ 91811 h 91705"/>
                <a:gd name="connsiteX18" fmla="*/ 89096 w 88871"/>
                <a:gd name="connsiteY18" fmla="*/ 1427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096" y="14276"/>
                  </a:moveTo>
                  <a:cubicBezTo>
                    <a:pt x="89096" y="3344"/>
                    <a:pt x="83833" y="105"/>
                    <a:pt x="80189" y="105"/>
                  </a:cubicBezTo>
                  <a:cubicBezTo>
                    <a:pt x="75128" y="105"/>
                    <a:pt x="70269" y="5368"/>
                    <a:pt x="70269" y="9822"/>
                  </a:cubicBezTo>
                  <a:cubicBezTo>
                    <a:pt x="70269" y="12454"/>
                    <a:pt x="71281" y="13668"/>
                    <a:pt x="73508" y="15895"/>
                  </a:cubicBezTo>
                  <a:cubicBezTo>
                    <a:pt x="77760" y="19944"/>
                    <a:pt x="80391" y="25207"/>
                    <a:pt x="80391" y="32495"/>
                  </a:cubicBezTo>
                  <a:cubicBezTo>
                    <a:pt x="80391" y="40998"/>
                    <a:pt x="68042" y="87357"/>
                    <a:pt x="44357" y="87357"/>
                  </a:cubicBezTo>
                  <a:cubicBezTo>
                    <a:pt x="34032" y="87357"/>
                    <a:pt x="29376" y="80271"/>
                    <a:pt x="29376" y="69744"/>
                  </a:cubicBezTo>
                  <a:cubicBezTo>
                    <a:pt x="29376" y="58408"/>
                    <a:pt x="34842" y="43630"/>
                    <a:pt x="41118" y="26827"/>
                  </a:cubicBezTo>
                  <a:cubicBezTo>
                    <a:pt x="42535" y="23386"/>
                    <a:pt x="43547" y="20551"/>
                    <a:pt x="43547" y="16705"/>
                  </a:cubicBezTo>
                  <a:cubicBezTo>
                    <a:pt x="43547" y="7595"/>
                    <a:pt x="37069" y="105"/>
                    <a:pt x="26947" y="105"/>
                  </a:cubicBezTo>
                  <a:cubicBezTo>
                    <a:pt x="7917" y="105"/>
                    <a:pt x="225" y="29459"/>
                    <a:pt x="225" y="31281"/>
                  </a:cubicBezTo>
                  <a:cubicBezTo>
                    <a:pt x="225" y="33305"/>
                    <a:pt x="2249" y="33305"/>
                    <a:pt x="2654" y="33305"/>
                  </a:cubicBezTo>
                  <a:cubicBezTo>
                    <a:pt x="4678" y="33305"/>
                    <a:pt x="4881" y="32900"/>
                    <a:pt x="5893" y="29661"/>
                  </a:cubicBezTo>
                  <a:cubicBezTo>
                    <a:pt x="11764" y="9215"/>
                    <a:pt x="20469" y="4559"/>
                    <a:pt x="26340" y="4559"/>
                  </a:cubicBezTo>
                  <a:cubicBezTo>
                    <a:pt x="27959" y="4559"/>
                    <a:pt x="31401" y="4559"/>
                    <a:pt x="31401" y="11037"/>
                  </a:cubicBezTo>
                  <a:cubicBezTo>
                    <a:pt x="31401" y="16098"/>
                    <a:pt x="29376" y="21564"/>
                    <a:pt x="27959" y="25207"/>
                  </a:cubicBezTo>
                  <a:cubicBezTo>
                    <a:pt x="19052" y="48691"/>
                    <a:pt x="16420" y="58003"/>
                    <a:pt x="16420" y="66708"/>
                  </a:cubicBezTo>
                  <a:cubicBezTo>
                    <a:pt x="16420" y="88571"/>
                    <a:pt x="34235" y="91811"/>
                    <a:pt x="43547" y="91811"/>
                  </a:cubicBezTo>
                  <a:cubicBezTo>
                    <a:pt x="77557" y="91811"/>
                    <a:pt x="89096" y="24803"/>
                    <a:pt x="89096" y="14276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0" name="任意形状 549">
              <a:extLst>
                <a:ext uri="{FF2B5EF4-FFF2-40B4-BE49-F238E27FC236}">
                  <a16:creationId xmlns:a16="http://schemas.microsoft.com/office/drawing/2014/main" id="{70C199A7-2737-1DF2-ED64-61816077A19D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5276246" y="6786933"/>
              <a:ext cx="62635" cy="94094"/>
            </a:xfrm>
            <a:custGeom>
              <a:avLst/>
              <a:gdLst>
                <a:gd name="connsiteX0" fmla="*/ 62865 w 62635"/>
                <a:gd name="connsiteY0" fmla="*/ 68405 h 94094"/>
                <a:gd name="connsiteX1" fmla="*/ 58047 w 62635"/>
                <a:gd name="connsiteY1" fmla="*/ 68405 h 94094"/>
                <a:gd name="connsiteX2" fmla="*/ 54363 w 62635"/>
                <a:gd name="connsiteY2" fmla="*/ 81300 h 94094"/>
                <a:gd name="connsiteX3" fmla="*/ 40333 w 62635"/>
                <a:gd name="connsiteY3" fmla="*/ 82150 h 94094"/>
                <a:gd name="connsiteX4" fmla="*/ 14259 w 62635"/>
                <a:gd name="connsiteY4" fmla="*/ 82150 h 94094"/>
                <a:gd name="connsiteX5" fmla="*/ 42601 w 62635"/>
                <a:gd name="connsiteY5" fmla="*/ 58343 h 94094"/>
                <a:gd name="connsiteX6" fmla="*/ 62865 w 62635"/>
                <a:gd name="connsiteY6" fmla="*/ 27734 h 94094"/>
                <a:gd name="connsiteX7" fmla="*/ 29705 w 62635"/>
                <a:gd name="connsiteY7" fmla="*/ 101 h 94094"/>
                <a:gd name="connsiteX8" fmla="*/ 230 w 62635"/>
                <a:gd name="connsiteY8" fmla="*/ 25467 h 94094"/>
                <a:gd name="connsiteX9" fmla="*/ 7740 w 62635"/>
                <a:gd name="connsiteY9" fmla="*/ 33403 h 94094"/>
                <a:gd name="connsiteX10" fmla="*/ 15251 w 62635"/>
                <a:gd name="connsiteY10" fmla="*/ 25892 h 94094"/>
                <a:gd name="connsiteX11" fmla="*/ 6890 w 62635"/>
                <a:gd name="connsiteY11" fmla="*/ 18382 h 94094"/>
                <a:gd name="connsiteX12" fmla="*/ 27580 w 62635"/>
                <a:gd name="connsiteY12" fmla="*/ 5203 h 94094"/>
                <a:gd name="connsiteX13" fmla="*/ 49119 w 62635"/>
                <a:gd name="connsiteY13" fmla="*/ 27734 h 94094"/>
                <a:gd name="connsiteX14" fmla="*/ 35799 w 62635"/>
                <a:gd name="connsiteY14" fmla="*/ 54942 h 94094"/>
                <a:gd name="connsiteX15" fmla="*/ 1647 w 62635"/>
                <a:gd name="connsiteY15" fmla="*/ 88669 h 94094"/>
                <a:gd name="connsiteX16" fmla="*/ 230 w 62635"/>
                <a:gd name="connsiteY16" fmla="*/ 94196 h 94094"/>
                <a:gd name="connsiteX17" fmla="*/ 58614 w 62635"/>
                <a:gd name="connsiteY17" fmla="*/ 94196 h 94094"/>
                <a:gd name="connsiteX18" fmla="*/ 62865 w 62635"/>
                <a:gd name="connsiteY18" fmla="*/ 6840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65" y="68405"/>
                  </a:moveTo>
                  <a:lnTo>
                    <a:pt x="58047" y="68405"/>
                  </a:lnTo>
                  <a:cubicBezTo>
                    <a:pt x="57622" y="71522"/>
                    <a:pt x="56205" y="79883"/>
                    <a:pt x="54363" y="81300"/>
                  </a:cubicBezTo>
                  <a:cubicBezTo>
                    <a:pt x="53229" y="82150"/>
                    <a:pt x="42317" y="82150"/>
                    <a:pt x="40333" y="82150"/>
                  </a:cubicBezTo>
                  <a:lnTo>
                    <a:pt x="14259" y="82150"/>
                  </a:lnTo>
                  <a:cubicBezTo>
                    <a:pt x="29138" y="68972"/>
                    <a:pt x="34098" y="65004"/>
                    <a:pt x="42601" y="58343"/>
                  </a:cubicBezTo>
                  <a:cubicBezTo>
                    <a:pt x="53087" y="49983"/>
                    <a:pt x="62865" y="41197"/>
                    <a:pt x="62865" y="27734"/>
                  </a:cubicBezTo>
                  <a:cubicBezTo>
                    <a:pt x="62865" y="10588"/>
                    <a:pt x="47844" y="101"/>
                    <a:pt x="29705" y="101"/>
                  </a:cubicBezTo>
                  <a:cubicBezTo>
                    <a:pt x="12133" y="101"/>
                    <a:pt x="230" y="12430"/>
                    <a:pt x="230" y="25467"/>
                  </a:cubicBezTo>
                  <a:cubicBezTo>
                    <a:pt x="230" y="32694"/>
                    <a:pt x="6323" y="33403"/>
                    <a:pt x="7740" y="33403"/>
                  </a:cubicBezTo>
                  <a:cubicBezTo>
                    <a:pt x="11142" y="33403"/>
                    <a:pt x="15251" y="30994"/>
                    <a:pt x="15251" y="25892"/>
                  </a:cubicBezTo>
                  <a:cubicBezTo>
                    <a:pt x="15251" y="23341"/>
                    <a:pt x="14259" y="18382"/>
                    <a:pt x="6890" y="18382"/>
                  </a:cubicBezTo>
                  <a:cubicBezTo>
                    <a:pt x="11283" y="8320"/>
                    <a:pt x="20919" y="5203"/>
                    <a:pt x="27580" y="5203"/>
                  </a:cubicBezTo>
                  <a:cubicBezTo>
                    <a:pt x="41751" y="5203"/>
                    <a:pt x="49119" y="16256"/>
                    <a:pt x="49119" y="27734"/>
                  </a:cubicBezTo>
                  <a:cubicBezTo>
                    <a:pt x="49119" y="40063"/>
                    <a:pt x="40333" y="49841"/>
                    <a:pt x="35799" y="54942"/>
                  </a:cubicBezTo>
                  <a:lnTo>
                    <a:pt x="1647" y="88669"/>
                  </a:lnTo>
                  <a:cubicBezTo>
                    <a:pt x="230" y="89944"/>
                    <a:pt x="230" y="90228"/>
                    <a:pt x="230" y="94196"/>
                  </a:cubicBezTo>
                  <a:lnTo>
                    <a:pt x="58614" y="94196"/>
                  </a:lnTo>
                  <a:lnTo>
                    <a:pt x="62865" y="6840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1" name="任意形状 550">
              <a:extLst>
                <a:ext uri="{FF2B5EF4-FFF2-40B4-BE49-F238E27FC236}">
                  <a16:creationId xmlns:a16="http://schemas.microsoft.com/office/drawing/2014/main" id="{1E247D44-DECD-B14F-E3C6-F0C57D763099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5269975" y="6913480"/>
              <a:ext cx="81765" cy="127254"/>
            </a:xfrm>
            <a:custGeom>
              <a:avLst/>
              <a:gdLst>
                <a:gd name="connsiteX0" fmla="*/ 60031 w 81765"/>
                <a:gd name="connsiteY0" fmla="*/ 1950 h 127254"/>
                <a:gd name="connsiteX1" fmla="*/ 57622 w 81765"/>
                <a:gd name="connsiteY1" fmla="*/ 108 h 127254"/>
                <a:gd name="connsiteX2" fmla="*/ 54787 w 81765"/>
                <a:gd name="connsiteY2" fmla="*/ 3225 h 127254"/>
                <a:gd name="connsiteX3" fmla="*/ 46710 w 81765"/>
                <a:gd name="connsiteY3" fmla="*/ 35676 h 127254"/>
                <a:gd name="connsiteX4" fmla="*/ 230 w 81765"/>
                <a:gd name="connsiteY4" fmla="*/ 73796 h 127254"/>
                <a:gd name="connsiteX5" fmla="*/ 30555 w 81765"/>
                <a:gd name="connsiteY5" fmla="*/ 100012 h 127254"/>
                <a:gd name="connsiteX6" fmla="*/ 27296 w 81765"/>
                <a:gd name="connsiteY6" fmla="*/ 113333 h 127254"/>
                <a:gd name="connsiteX7" fmla="*/ 24320 w 81765"/>
                <a:gd name="connsiteY7" fmla="*/ 125661 h 127254"/>
                <a:gd name="connsiteX8" fmla="*/ 26587 w 81765"/>
                <a:gd name="connsiteY8" fmla="*/ 127362 h 127254"/>
                <a:gd name="connsiteX9" fmla="*/ 29563 w 81765"/>
                <a:gd name="connsiteY9" fmla="*/ 123961 h 127254"/>
                <a:gd name="connsiteX10" fmla="*/ 35515 w 81765"/>
                <a:gd name="connsiteY10" fmla="*/ 100154 h 127254"/>
                <a:gd name="connsiteX11" fmla="*/ 81995 w 81765"/>
                <a:gd name="connsiteY11" fmla="*/ 62034 h 127254"/>
                <a:gd name="connsiteX12" fmla="*/ 51670 w 81765"/>
                <a:gd name="connsiteY12" fmla="*/ 35818 h 127254"/>
                <a:gd name="connsiteX13" fmla="*/ 60031 w 81765"/>
                <a:gd name="connsiteY13" fmla="*/ 1950 h 127254"/>
                <a:gd name="connsiteX14" fmla="*/ 31547 w 81765"/>
                <a:gd name="connsiteY14" fmla="*/ 96044 h 127254"/>
                <a:gd name="connsiteX15" fmla="*/ 10574 w 81765"/>
                <a:gd name="connsiteY15" fmla="*/ 76205 h 127254"/>
                <a:gd name="connsiteX16" fmla="*/ 45576 w 81765"/>
                <a:gd name="connsiteY16" fmla="*/ 39786 h 127254"/>
                <a:gd name="connsiteX17" fmla="*/ 31547 w 81765"/>
                <a:gd name="connsiteY17" fmla="*/ 96044 h 127254"/>
                <a:gd name="connsiteX18" fmla="*/ 50536 w 81765"/>
                <a:gd name="connsiteY18" fmla="*/ 39786 h 127254"/>
                <a:gd name="connsiteX19" fmla="*/ 71651 w 81765"/>
                <a:gd name="connsiteY19" fmla="*/ 59625 h 127254"/>
                <a:gd name="connsiteX20" fmla="*/ 36507 w 81765"/>
                <a:gd name="connsiteY20" fmla="*/ 96044 h 127254"/>
                <a:gd name="connsiteX21" fmla="*/ 50536 w 81765"/>
                <a:gd name="connsiteY21" fmla="*/ 39786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7254">
                  <a:moveTo>
                    <a:pt x="60031" y="1950"/>
                  </a:moveTo>
                  <a:cubicBezTo>
                    <a:pt x="60031" y="108"/>
                    <a:pt x="58330" y="108"/>
                    <a:pt x="57622" y="108"/>
                  </a:cubicBezTo>
                  <a:cubicBezTo>
                    <a:pt x="55496" y="108"/>
                    <a:pt x="55354" y="816"/>
                    <a:pt x="54787" y="3225"/>
                  </a:cubicBezTo>
                  <a:lnTo>
                    <a:pt x="46710" y="35676"/>
                  </a:lnTo>
                  <a:cubicBezTo>
                    <a:pt x="21628" y="36810"/>
                    <a:pt x="230" y="54807"/>
                    <a:pt x="230" y="73796"/>
                  </a:cubicBezTo>
                  <a:cubicBezTo>
                    <a:pt x="230" y="89809"/>
                    <a:pt x="14826" y="99445"/>
                    <a:pt x="30555" y="100012"/>
                  </a:cubicBezTo>
                  <a:cubicBezTo>
                    <a:pt x="29422" y="104405"/>
                    <a:pt x="28430" y="108940"/>
                    <a:pt x="27296" y="113333"/>
                  </a:cubicBezTo>
                  <a:cubicBezTo>
                    <a:pt x="25595" y="119993"/>
                    <a:pt x="24320" y="125236"/>
                    <a:pt x="24320" y="125661"/>
                  </a:cubicBezTo>
                  <a:cubicBezTo>
                    <a:pt x="24320" y="127362"/>
                    <a:pt x="26162" y="127362"/>
                    <a:pt x="26587" y="127362"/>
                  </a:cubicBezTo>
                  <a:cubicBezTo>
                    <a:pt x="28713" y="127362"/>
                    <a:pt x="28855" y="126937"/>
                    <a:pt x="29563" y="123961"/>
                  </a:cubicBezTo>
                  <a:lnTo>
                    <a:pt x="35515" y="100154"/>
                  </a:lnTo>
                  <a:cubicBezTo>
                    <a:pt x="59747" y="99162"/>
                    <a:pt x="81995" y="81307"/>
                    <a:pt x="81995" y="62034"/>
                  </a:cubicBezTo>
                  <a:cubicBezTo>
                    <a:pt x="81995" y="47155"/>
                    <a:pt x="68958" y="36527"/>
                    <a:pt x="51670" y="35818"/>
                  </a:cubicBezTo>
                  <a:lnTo>
                    <a:pt x="60031" y="1950"/>
                  </a:lnTo>
                  <a:close/>
                  <a:moveTo>
                    <a:pt x="31547" y="96044"/>
                  </a:moveTo>
                  <a:cubicBezTo>
                    <a:pt x="20636" y="95478"/>
                    <a:pt x="10574" y="89526"/>
                    <a:pt x="10574" y="76205"/>
                  </a:cubicBezTo>
                  <a:cubicBezTo>
                    <a:pt x="10574" y="62034"/>
                    <a:pt x="21344" y="42053"/>
                    <a:pt x="45576" y="39786"/>
                  </a:cubicBezTo>
                  <a:lnTo>
                    <a:pt x="31547" y="96044"/>
                  </a:lnTo>
                  <a:close/>
                  <a:moveTo>
                    <a:pt x="50536" y="39786"/>
                  </a:moveTo>
                  <a:cubicBezTo>
                    <a:pt x="61448" y="40211"/>
                    <a:pt x="71651" y="46163"/>
                    <a:pt x="71651" y="59625"/>
                  </a:cubicBezTo>
                  <a:cubicBezTo>
                    <a:pt x="71651" y="75071"/>
                    <a:pt x="59464" y="94060"/>
                    <a:pt x="36507" y="96044"/>
                  </a:cubicBezTo>
                  <a:lnTo>
                    <a:pt x="50536" y="3978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形状 551">
              <a:extLst>
                <a:ext uri="{FF2B5EF4-FFF2-40B4-BE49-F238E27FC236}">
                  <a16:creationId xmlns:a16="http://schemas.microsoft.com/office/drawing/2014/main" id="{A9245163-1DCD-19BF-3673-E73E099E749C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5378652" y="6865013"/>
              <a:ext cx="99398" cy="91705"/>
            </a:xfrm>
            <a:custGeom>
              <a:avLst/>
              <a:gdLst>
                <a:gd name="connsiteX0" fmla="*/ 1045 w 99398"/>
                <a:gd name="connsiteY0" fmla="*/ 81688 h 91705"/>
                <a:gd name="connsiteX1" fmla="*/ 235 w 99398"/>
                <a:gd name="connsiteY1" fmla="*/ 86345 h 91705"/>
                <a:gd name="connsiteX2" fmla="*/ 6106 w 99398"/>
                <a:gd name="connsiteY2" fmla="*/ 91811 h 91705"/>
                <a:gd name="connsiteX3" fmla="*/ 15013 w 99398"/>
                <a:gd name="connsiteY3" fmla="*/ 80474 h 91705"/>
                <a:gd name="connsiteX4" fmla="*/ 24528 w 99398"/>
                <a:gd name="connsiteY4" fmla="*/ 43022 h 91705"/>
                <a:gd name="connsiteX5" fmla="*/ 59145 w 99398"/>
                <a:gd name="connsiteY5" fmla="*/ 60230 h 91705"/>
                <a:gd name="connsiteX6" fmla="*/ 58740 w 99398"/>
                <a:gd name="connsiteY6" fmla="*/ 64683 h 91705"/>
                <a:gd name="connsiteX7" fmla="*/ 57728 w 99398"/>
                <a:gd name="connsiteY7" fmla="*/ 71769 h 91705"/>
                <a:gd name="connsiteX8" fmla="*/ 76353 w 99398"/>
                <a:gd name="connsiteY8" fmla="*/ 91811 h 91705"/>
                <a:gd name="connsiteX9" fmla="*/ 92143 w 99398"/>
                <a:gd name="connsiteY9" fmla="*/ 81284 h 91705"/>
                <a:gd name="connsiteX10" fmla="*/ 99633 w 99398"/>
                <a:gd name="connsiteY10" fmla="*/ 60635 h 91705"/>
                <a:gd name="connsiteX11" fmla="*/ 97204 w 99398"/>
                <a:gd name="connsiteY11" fmla="*/ 58610 h 91705"/>
                <a:gd name="connsiteX12" fmla="*/ 94370 w 99398"/>
                <a:gd name="connsiteY12" fmla="*/ 62254 h 91705"/>
                <a:gd name="connsiteX13" fmla="*/ 76758 w 99398"/>
                <a:gd name="connsiteY13" fmla="*/ 87357 h 91705"/>
                <a:gd name="connsiteX14" fmla="*/ 70279 w 99398"/>
                <a:gd name="connsiteY14" fmla="*/ 77640 h 91705"/>
                <a:gd name="connsiteX15" fmla="*/ 71899 w 99398"/>
                <a:gd name="connsiteY15" fmla="*/ 66303 h 91705"/>
                <a:gd name="connsiteX16" fmla="*/ 72911 w 99398"/>
                <a:gd name="connsiteY16" fmla="*/ 59622 h 91705"/>
                <a:gd name="connsiteX17" fmla="*/ 33638 w 99398"/>
                <a:gd name="connsiteY17" fmla="*/ 38771 h 91705"/>
                <a:gd name="connsiteX18" fmla="*/ 52262 w 99398"/>
                <a:gd name="connsiteY18" fmla="*/ 25005 h 91705"/>
                <a:gd name="connsiteX19" fmla="*/ 75543 w 99398"/>
                <a:gd name="connsiteY19" fmla="*/ 8810 h 91705"/>
                <a:gd name="connsiteX20" fmla="*/ 74531 w 99398"/>
                <a:gd name="connsiteY20" fmla="*/ 13263 h 91705"/>
                <a:gd name="connsiteX21" fmla="*/ 82223 w 99398"/>
                <a:gd name="connsiteY21" fmla="*/ 20349 h 91705"/>
                <a:gd name="connsiteX22" fmla="*/ 93155 w 99398"/>
                <a:gd name="connsiteY22" fmla="*/ 9417 h 91705"/>
                <a:gd name="connsiteX23" fmla="*/ 85058 w 99398"/>
                <a:gd name="connsiteY23" fmla="*/ 2332 h 91705"/>
                <a:gd name="connsiteX24" fmla="*/ 51857 w 99398"/>
                <a:gd name="connsiteY24" fmla="*/ 19944 h 91705"/>
                <a:gd name="connsiteX25" fmla="*/ 25945 w 99398"/>
                <a:gd name="connsiteY25" fmla="*/ 37151 h 91705"/>
                <a:gd name="connsiteX26" fmla="*/ 29994 w 99398"/>
                <a:gd name="connsiteY26" fmla="*/ 21361 h 91705"/>
                <a:gd name="connsiteX27" fmla="*/ 33638 w 99398"/>
                <a:gd name="connsiteY27" fmla="*/ 5571 h 91705"/>
                <a:gd name="connsiteX28" fmla="*/ 27767 w 99398"/>
                <a:gd name="connsiteY28" fmla="*/ 105 h 91705"/>
                <a:gd name="connsiteX29" fmla="*/ 19669 w 99398"/>
                <a:gd name="connsiteY29" fmla="*/ 7393 h 91705"/>
                <a:gd name="connsiteX30" fmla="*/ 1045 w 99398"/>
                <a:gd name="connsiteY30" fmla="*/ 81688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91705">
                  <a:moveTo>
                    <a:pt x="1045" y="81688"/>
                  </a:moveTo>
                  <a:cubicBezTo>
                    <a:pt x="235" y="84523"/>
                    <a:pt x="235" y="84928"/>
                    <a:pt x="235" y="86345"/>
                  </a:cubicBezTo>
                  <a:cubicBezTo>
                    <a:pt x="235" y="89989"/>
                    <a:pt x="3069" y="91811"/>
                    <a:pt x="6106" y="91811"/>
                  </a:cubicBezTo>
                  <a:cubicBezTo>
                    <a:pt x="12179" y="91811"/>
                    <a:pt x="13394" y="86952"/>
                    <a:pt x="15013" y="80474"/>
                  </a:cubicBezTo>
                  <a:cubicBezTo>
                    <a:pt x="17037" y="73186"/>
                    <a:pt x="15823" y="77032"/>
                    <a:pt x="24528" y="43022"/>
                  </a:cubicBezTo>
                  <a:cubicBezTo>
                    <a:pt x="41533" y="43630"/>
                    <a:pt x="59145" y="47071"/>
                    <a:pt x="59145" y="60230"/>
                  </a:cubicBezTo>
                  <a:cubicBezTo>
                    <a:pt x="59145" y="61647"/>
                    <a:pt x="59145" y="62659"/>
                    <a:pt x="58740" y="64683"/>
                  </a:cubicBezTo>
                  <a:cubicBezTo>
                    <a:pt x="57931" y="67923"/>
                    <a:pt x="57728" y="70149"/>
                    <a:pt x="57728" y="71769"/>
                  </a:cubicBezTo>
                  <a:cubicBezTo>
                    <a:pt x="57728" y="83713"/>
                    <a:pt x="65826" y="91811"/>
                    <a:pt x="76353" y="91811"/>
                  </a:cubicBezTo>
                  <a:cubicBezTo>
                    <a:pt x="82831" y="91811"/>
                    <a:pt x="88094" y="88167"/>
                    <a:pt x="92143" y="81284"/>
                  </a:cubicBezTo>
                  <a:cubicBezTo>
                    <a:pt x="97204" y="72781"/>
                    <a:pt x="99633" y="61040"/>
                    <a:pt x="99633" y="60635"/>
                  </a:cubicBezTo>
                  <a:cubicBezTo>
                    <a:pt x="99633" y="58610"/>
                    <a:pt x="97811" y="58610"/>
                    <a:pt x="97204" y="58610"/>
                  </a:cubicBezTo>
                  <a:cubicBezTo>
                    <a:pt x="95180" y="58610"/>
                    <a:pt x="94977" y="59420"/>
                    <a:pt x="94370" y="62254"/>
                  </a:cubicBezTo>
                  <a:cubicBezTo>
                    <a:pt x="90523" y="76223"/>
                    <a:pt x="85867" y="87357"/>
                    <a:pt x="76758" y="87357"/>
                  </a:cubicBezTo>
                  <a:cubicBezTo>
                    <a:pt x="72506" y="87357"/>
                    <a:pt x="70279" y="84725"/>
                    <a:pt x="70279" y="77640"/>
                  </a:cubicBezTo>
                  <a:cubicBezTo>
                    <a:pt x="70279" y="74603"/>
                    <a:pt x="71089" y="69744"/>
                    <a:pt x="71899" y="66303"/>
                  </a:cubicBezTo>
                  <a:cubicBezTo>
                    <a:pt x="72304" y="64481"/>
                    <a:pt x="72911" y="61849"/>
                    <a:pt x="72911" y="59622"/>
                  </a:cubicBezTo>
                  <a:cubicBezTo>
                    <a:pt x="72911" y="40593"/>
                    <a:pt x="44974" y="39176"/>
                    <a:pt x="33638" y="38771"/>
                  </a:cubicBezTo>
                  <a:cubicBezTo>
                    <a:pt x="40318" y="35127"/>
                    <a:pt x="46796" y="29661"/>
                    <a:pt x="52262" y="25005"/>
                  </a:cubicBezTo>
                  <a:cubicBezTo>
                    <a:pt x="61574" y="17110"/>
                    <a:pt x="67445" y="12251"/>
                    <a:pt x="75543" y="8810"/>
                  </a:cubicBezTo>
                  <a:cubicBezTo>
                    <a:pt x="75138" y="9822"/>
                    <a:pt x="74531" y="12251"/>
                    <a:pt x="74531" y="13263"/>
                  </a:cubicBezTo>
                  <a:cubicBezTo>
                    <a:pt x="74531" y="15693"/>
                    <a:pt x="75948" y="20349"/>
                    <a:pt x="82223" y="20349"/>
                  </a:cubicBezTo>
                  <a:cubicBezTo>
                    <a:pt x="88702" y="20349"/>
                    <a:pt x="93155" y="14478"/>
                    <a:pt x="93155" y="9417"/>
                  </a:cubicBezTo>
                  <a:cubicBezTo>
                    <a:pt x="93155" y="7595"/>
                    <a:pt x="92345" y="2332"/>
                    <a:pt x="85058" y="2332"/>
                  </a:cubicBezTo>
                  <a:cubicBezTo>
                    <a:pt x="72709" y="2332"/>
                    <a:pt x="60765" y="12454"/>
                    <a:pt x="51857" y="19944"/>
                  </a:cubicBezTo>
                  <a:cubicBezTo>
                    <a:pt x="38091" y="31686"/>
                    <a:pt x="33233" y="34722"/>
                    <a:pt x="25945" y="37151"/>
                  </a:cubicBezTo>
                  <a:cubicBezTo>
                    <a:pt x="26552" y="34925"/>
                    <a:pt x="28981" y="24803"/>
                    <a:pt x="29994" y="21361"/>
                  </a:cubicBezTo>
                  <a:cubicBezTo>
                    <a:pt x="31208" y="16098"/>
                    <a:pt x="33638" y="6583"/>
                    <a:pt x="33638" y="5571"/>
                  </a:cubicBezTo>
                  <a:cubicBezTo>
                    <a:pt x="33638" y="2129"/>
                    <a:pt x="31208" y="105"/>
                    <a:pt x="27767" y="105"/>
                  </a:cubicBezTo>
                  <a:cubicBezTo>
                    <a:pt x="27159" y="105"/>
                    <a:pt x="21491" y="105"/>
                    <a:pt x="19669" y="7393"/>
                  </a:cubicBezTo>
                  <a:lnTo>
                    <a:pt x="1045" y="8168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3" name="任意形状 552">
              <a:extLst>
                <a:ext uri="{FF2B5EF4-FFF2-40B4-BE49-F238E27FC236}">
                  <a16:creationId xmlns:a16="http://schemas.microsoft.com/office/drawing/2014/main" id="{4FEDD239-3DE9-18B4-6004-43F095F9CCA5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5496768" y="6815133"/>
              <a:ext cx="57533" cy="61076"/>
            </a:xfrm>
            <a:custGeom>
              <a:avLst/>
              <a:gdLst>
                <a:gd name="connsiteX0" fmla="*/ 33400 w 57533"/>
                <a:gd name="connsiteY0" fmla="*/ 30710 h 61076"/>
                <a:gd name="connsiteX1" fmla="*/ 53806 w 57533"/>
                <a:gd name="connsiteY1" fmla="*/ 21924 h 61076"/>
                <a:gd name="connsiteX2" fmla="*/ 57774 w 57533"/>
                <a:gd name="connsiteY2" fmla="*/ 17531 h 61076"/>
                <a:gd name="connsiteX3" fmla="*/ 53381 w 57533"/>
                <a:gd name="connsiteY3" fmla="*/ 12997 h 61076"/>
                <a:gd name="connsiteX4" fmla="*/ 50405 w 57533"/>
                <a:gd name="connsiteY4" fmla="*/ 14272 h 61076"/>
                <a:gd name="connsiteX5" fmla="*/ 31133 w 57533"/>
                <a:gd name="connsiteY5" fmla="*/ 27168 h 61076"/>
                <a:gd name="connsiteX6" fmla="*/ 33259 w 57533"/>
                <a:gd name="connsiteY6" fmla="*/ 6195 h 61076"/>
                <a:gd name="connsiteX7" fmla="*/ 29007 w 57533"/>
                <a:gd name="connsiteY7" fmla="*/ 101 h 61076"/>
                <a:gd name="connsiteX8" fmla="*/ 24614 w 57533"/>
                <a:gd name="connsiteY8" fmla="*/ 4352 h 61076"/>
                <a:gd name="connsiteX9" fmla="*/ 25323 w 57533"/>
                <a:gd name="connsiteY9" fmla="*/ 11296 h 61076"/>
                <a:gd name="connsiteX10" fmla="*/ 26882 w 57533"/>
                <a:gd name="connsiteY10" fmla="*/ 27168 h 61076"/>
                <a:gd name="connsiteX11" fmla="*/ 7751 w 57533"/>
                <a:gd name="connsiteY11" fmla="*/ 14272 h 61076"/>
                <a:gd name="connsiteX12" fmla="*/ 4634 w 57533"/>
                <a:gd name="connsiteY12" fmla="*/ 12997 h 61076"/>
                <a:gd name="connsiteX13" fmla="*/ 241 w 57533"/>
                <a:gd name="connsiteY13" fmla="*/ 17531 h 61076"/>
                <a:gd name="connsiteX14" fmla="*/ 3216 w 57533"/>
                <a:gd name="connsiteY14" fmla="*/ 21641 h 61076"/>
                <a:gd name="connsiteX15" fmla="*/ 24614 w 57533"/>
                <a:gd name="connsiteY15" fmla="*/ 30569 h 61076"/>
                <a:gd name="connsiteX16" fmla="*/ 4208 w 57533"/>
                <a:gd name="connsiteY16" fmla="*/ 39354 h 61076"/>
                <a:gd name="connsiteX17" fmla="*/ 241 w 57533"/>
                <a:gd name="connsiteY17" fmla="*/ 43747 h 61076"/>
                <a:gd name="connsiteX18" fmla="*/ 4634 w 57533"/>
                <a:gd name="connsiteY18" fmla="*/ 48282 h 61076"/>
                <a:gd name="connsiteX19" fmla="*/ 7609 w 57533"/>
                <a:gd name="connsiteY19" fmla="*/ 47007 h 61076"/>
                <a:gd name="connsiteX20" fmla="*/ 26882 w 57533"/>
                <a:gd name="connsiteY20" fmla="*/ 34111 h 61076"/>
                <a:gd name="connsiteX21" fmla="*/ 24614 w 57533"/>
                <a:gd name="connsiteY21" fmla="*/ 56926 h 61076"/>
                <a:gd name="connsiteX22" fmla="*/ 29007 w 57533"/>
                <a:gd name="connsiteY22" fmla="*/ 61178 h 61076"/>
                <a:gd name="connsiteX23" fmla="*/ 33400 w 57533"/>
                <a:gd name="connsiteY23" fmla="*/ 56926 h 61076"/>
                <a:gd name="connsiteX24" fmla="*/ 32692 w 57533"/>
                <a:gd name="connsiteY24" fmla="*/ 49983 h 61076"/>
                <a:gd name="connsiteX25" fmla="*/ 31133 w 57533"/>
                <a:gd name="connsiteY25" fmla="*/ 34111 h 61076"/>
                <a:gd name="connsiteX26" fmla="*/ 48138 w 57533"/>
                <a:gd name="connsiteY26" fmla="*/ 45448 h 61076"/>
                <a:gd name="connsiteX27" fmla="*/ 53381 w 57533"/>
                <a:gd name="connsiteY27" fmla="*/ 48282 h 61076"/>
                <a:gd name="connsiteX28" fmla="*/ 57774 w 57533"/>
                <a:gd name="connsiteY28" fmla="*/ 43747 h 61076"/>
                <a:gd name="connsiteX29" fmla="*/ 54798 w 57533"/>
                <a:gd name="connsiteY29" fmla="*/ 39638 h 61076"/>
                <a:gd name="connsiteX30" fmla="*/ 33400 w 57533"/>
                <a:gd name="connsiteY30" fmla="*/ 30710 h 6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7533" h="61076">
                  <a:moveTo>
                    <a:pt x="33400" y="30710"/>
                  </a:moveTo>
                  <a:cubicBezTo>
                    <a:pt x="45021" y="25609"/>
                    <a:pt x="50264" y="23625"/>
                    <a:pt x="53806" y="21924"/>
                  </a:cubicBezTo>
                  <a:cubicBezTo>
                    <a:pt x="56499" y="20791"/>
                    <a:pt x="57774" y="20224"/>
                    <a:pt x="57774" y="17531"/>
                  </a:cubicBezTo>
                  <a:cubicBezTo>
                    <a:pt x="57774" y="15122"/>
                    <a:pt x="55932" y="12997"/>
                    <a:pt x="53381" y="12997"/>
                  </a:cubicBezTo>
                  <a:cubicBezTo>
                    <a:pt x="52389" y="12997"/>
                    <a:pt x="52106" y="12997"/>
                    <a:pt x="50405" y="14272"/>
                  </a:cubicBezTo>
                  <a:lnTo>
                    <a:pt x="31133" y="27168"/>
                  </a:lnTo>
                  <a:lnTo>
                    <a:pt x="33259" y="6195"/>
                  </a:lnTo>
                  <a:cubicBezTo>
                    <a:pt x="33542" y="3644"/>
                    <a:pt x="33259" y="101"/>
                    <a:pt x="29007" y="101"/>
                  </a:cubicBezTo>
                  <a:cubicBezTo>
                    <a:pt x="27307" y="101"/>
                    <a:pt x="24614" y="1235"/>
                    <a:pt x="24614" y="4352"/>
                  </a:cubicBezTo>
                  <a:cubicBezTo>
                    <a:pt x="24614" y="5628"/>
                    <a:pt x="25181" y="9879"/>
                    <a:pt x="25323" y="11296"/>
                  </a:cubicBezTo>
                  <a:cubicBezTo>
                    <a:pt x="25606" y="13705"/>
                    <a:pt x="26598" y="23908"/>
                    <a:pt x="26882" y="27168"/>
                  </a:cubicBezTo>
                  <a:lnTo>
                    <a:pt x="7751" y="14272"/>
                  </a:lnTo>
                  <a:cubicBezTo>
                    <a:pt x="6334" y="13422"/>
                    <a:pt x="5909" y="12997"/>
                    <a:pt x="4634" y="12997"/>
                  </a:cubicBezTo>
                  <a:cubicBezTo>
                    <a:pt x="2083" y="12997"/>
                    <a:pt x="241" y="15122"/>
                    <a:pt x="241" y="17531"/>
                  </a:cubicBezTo>
                  <a:cubicBezTo>
                    <a:pt x="241" y="20366"/>
                    <a:pt x="1941" y="21074"/>
                    <a:pt x="3216" y="21641"/>
                  </a:cubicBezTo>
                  <a:lnTo>
                    <a:pt x="24614" y="30569"/>
                  </a:lnTo>
                  <a:cubicBezTo>
                    <a:pt x="12994" y="35670"/>
                    <a:pt x="7751" y="37654"/>
                    <a:pt x="4208" y="39354"/>
                  </a:cubicBezTo>
                  <a:cubicBezTo>
                    <a:pt x="1516" y="40488"/>
                    <a:pt x="241" y="41055"/>
                    <a:pt x="241" y="43747"/>
                  </a:cubicBezTo>
                  <a:cubicBezTo>
                    <a:pt x="241" y="46156"/>
                    <a:pt x="2083" y="48282"/>
                    <a:pt x="4634" y="48282"/>
                  </a:cubicBezTo>
                  <a:cubicBezTo>
                    <a:pt x="5626" y="48282"/>
                    <a:pt x="5909" y="48282"/>
                    <a:pt x="7609" y="47007"/>
                  </a:cubicBezTo>
                  <a:lnTo>
                    <a:pt x="26882" y="34111"/>
                  </a:lnTo>
                  <a:lnTo>
                    <a:pt x="24614" y="56926"/>
                  </a:lnTo>
                  <a:cubicBezTo>
                    <a:pt x="24614" y="60044"/>
                    <a:pt x="27307" y="61178"/>
                    <a:pt x="29007" y="61178"/>
                  </a:cubicBezTo>
                  <a:cubicBezTo>
                    <a:pt x="30708" y="61178"/>
                    <a:pt x="33400" y="60044"/>
                    <a:pt x="33400" y="56926"/>
                  </a:cubicBezTo>
                  <a:cubicBezTo>
                    <a:pt x="33400" y="55651"/>
                    <a:pt x="32834" y="51400"/>
                    <a:pt x="32692" y="49983"/>
                  </a:cubicBezTo>
                  <a:cubicBezTo>
                    <a:pt x="32408" y="47574"/>
                    <a:pt x="31416" y="37371"/>
                    <a:pt x="31133" y="34111"/>
                  </a:cubicBezTo>
                  <a:lnTo>
                    <a:pt x="48138" y="45448"/>
                  </a:lnTo>
                  <a:cubicBezTo>
                    <a:pt x="51823" y="48282"/>
                    <a:pt x="52106" y="48282"/>
                    <a:pt x="53381" y="48282"/>
                  </a:cubicBezTo>
                  <a:cubicBezTo>
                    <a:pt x="55932" y="48282"/>
                    <a:pt x="57774" y="46156"/>
                    <a:pt x="57774" y="43747"/>
                  </a:cubicBezTo>
                  <a:cubicBezTo>
                    <a:pt x="57774" y="40913"/>
                    <a:pt x="56074" y="40205"/>
                    <a:pt x="54798" y="39638"/>
                  </a:cubicBezTo>
                  <a:lnTo>
                    <a:pt x="33400" y="3071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4" name="任意形状 553">
              <a:extLst>
                <a:ext uri="{FF2B5EF4-FFF2-40B4-BE49-F238E27FC236}">
                  <a16:creationId xmlns:a16="http://schemas.microsoft.com/office/drawing/2014/main" id="{BCD3FCC3-E712-8263-39AF-283B89EC2225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5491808" y="6910646"/>
              <a:ext cx="65185" cy="96928"/>
            </a:xfrm>
            <a:custGeom>
              <a:avLst/>
              <a:gdLst>
                <a:gd name="connsiteX0" fmla="*/ 31275 w 65185"/>
                <a:gd name="connsiteY0" fmla="*/ 46871 h 96928"/>
                <a:gd name="connsiteX1" fmla="*/ 50264 w 65185"/>
                <a:gd name="connsiteY1" fmla="*/ 69686 h 96928"/>
                <a:gd name="connsiteX2" fmla="*/ 31842 w 65185"/>
                <a:gd name="connsiteY2" fmla="*/ 92501 h 96928"/>
                <a:gd name="connsiteX3" fmla="*/ 7751 w 65185"/>
                <a:gd name="connsiteY3" fmla="*/ 82582 h 96928"/>
                <a:gd name="connsiteX4" fmla="*/ 15970 w 65185"/>
                <a:gd name="connsiteY4" fmla="*/ 74646 h 96928"/>
                <a:gd name="connsiteX5" fmla="*/ 8176 w 65185"/>
                <a:gd name="connsiteY5" fmla="*/ 66852 h 96928"/>
                <a:gd name="connsiteX6" fmla="*/ 241 w 65185"/>
                <a:gd name="connsiteY6" fmla="*/ 75071 h 96928"/>
                <a:gd name="connsiteX7" fmla="*/ 32125 w 65185"/>
                <a:gd name="connsiteY7" fmla="*/ 97036 h 96928"/>
                <a:gd name="connsiteX8" fmla="*/ 65427 w 65185"/>
                <a:gd name="connsiteY8" fmla="*/ 69686 h 96928"/>
                <a:gd name="connsiteX9" fmla="*/ 40769 w 65185"/>
                <a:gd name="connsiteY9" fmla="*/ 44320 h 96928"/>
                <a:gd name="connsiteX10" fmla="*/ 61034 w 65185"/>
                <a:gd name="connsiteY10" fmla="*/ 19663 h 96928"/>
                <a:gd name="connsiteX11" fmla="*/ 32408 w 65185"/>
                <a:gd name="connsiteY11" fmla="*/ 107 h 96928"/>
                <a:gd name="connsiteX12" fmla="*/ 4634 w 65185"/>
                <a:gd name="connsiteY12" fmla="*/ 19096 h 96928"/>
                <a:gd name="connsiteX13" fmla="*/ 12002 w 65185"/>
                <a:gd name="connsiteY13" fmla="*/ 26607 h 96928"/>
                <a:gd name="connsiteX14" fmla="*/ 19230 w 65185"/>
                <a:gd name="connsiteY14" fmla="*/ 19380 h 96928"/>
                <a:gd name="connsiteX15" fmla="*/ 12002 w 65185"/>
                <a:gd name="connsiteY15" fmla="*/ 12011 h 96928"/>
                <a:gd name="connsiteX16" fmla="*/ 31983 w 65185"/>
                <a:gd name="connsiteY16" fmla="*/ 4217 h 96928"/>
                <a:gd name="connsiteX17" fmla="*/ 47288 w 65185"/>
                <a:gd name="connsiteY17" fmla="*/ 19663 h 96928"/>
                <a:gd name="connsiteX18" fmla="*/ 41619 w 65185"/>
                <a:gd name="connsiteY18" fmla="*/ 36526 h 96928"/>
                <a:gd name="connsiteX19" fmla="*/ 25890 w 65185"/>
                <a:gd name="connsiteY19" fmla="*/ 42620 h 96928"/>
                <a:gd name="connsiteX20" fmla="*/ 21355 w 65185"/>
                <a:gd name="connsiteY20" fmla="*/ 43045 h 96928"/>
                <a:gd name="connsiteX21" fmla="*/ 19938 w 65185"/>
                <a:gd name="connsiteY21" fmla="*/ 44887 h 96928"/>
                <a:gd name="connsiteX22" fmla="*/ 23623 w 65185"/>
                <a:gd name="connsiteY22" fmla="*/ 46871 h 96928"/>
                <a:gd name="connsiteX23" fmla="*/ 31275 w 65185"/>
                <a:gd name="connsiteY23" fmla="*/ 46871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275" y="46871"/>
                  </a:moveTo>
                  <a:cubicBezTo>
                    <a:pt x="42328" y="46871"/>
                    <a:pt x="50264" y="54523"/>
                    <a:pt x="50264" y="69686"/>
                  </a:cubicBezTo>
                  <a:cubicBezTo>
                    <a:pt x="50264" y="87258"/>
                    <a:pt x="40061" y="92501"/>
                    <a:pt x="31842" y="92501"/>
                  </a:cubicBezTo>
                  <a:cubicBezTo>
                    <a:pt x="26173" y="92501"/>
                    <a:pt x="13703" y="90942"/>
                    <a:pt x="7751" y="82582"/>
                  </a:cubicBezTo>
                  <a:cubicBezTo>
                    <a:pt x="14411" y="82298"/>
                    <a:pt x="15970" y="77622"/>
                    <a:pt x="15970" y="74646"/>
                  </a:cubicBezTo>
                  <a:cubicBezTo>
                    <a:pt x="15970" y="70111"/>
                    <a:pt x="12569" y="66852"/>
                    <a:pt x="8176" y="66852"/>
                  </a:cubicBezTo>
                  <a:cubicBezTo>
                    <a:pt x="4208" y="66852"/>
                    <a:pt x="241" y="69261"/>
                    <a:pt x="241" y="75071"/>
                  </a:cubicBezTo>
                  <a:cubicBezTo>
                    <a:pt x="241" y="88392"/>
                    <a:pt x="14978" y="97036"/>
                    <a:pt x="32125" y="97036"/>
                  </a:cubicBezTo>
                  <a:cubicBezTo>
                    <a:pt x="51823" y="97036"/>
                    <a:pt x="65427" y="83857"/>
                    <a:pt x="65427" y="69686"/>
                  </a:cubicBezTo>
                  <a:cubicBezTo>
                    <a:pt x="65427" y="58633"/>
                    <a:pt x="56357" y="47580"/>
                    <a:pt x="40769" y="44320"/>
                  </a:cubicBezTo>
                  <a:cubicBezTo>
                    <a:pt x="55649" y="38935"/>
                    <a:pt x="61034" y="28307"/>
                    <a:pt x="61034" y="19663"/>
                  </a:cubicBezTo>
                  <a:cubicBezTo>
                    <a:pt x="61034" y="8468"/>
                    <a:pt x="48138" y="107"/>
                    <a:pt x="32408" y="107"/>
                  </a:cubicBezTo>
                  <a:cubicBezTo>
                    <a:pt x="16679" y="107"/>
                    <a:pt x="4634" y="7760"/>
                    <a:pt x="4634" y="19096"/>
                  </a:cubicBezTo>
                  <a:cubicBezTo>
                    <a:pt x="4634" y="23914"/>
                    <a:pt x="7751" y="26607"/>
                    <a:pt x="12002" y="26607"/>
                  </a:cubicBezTo>
                  <a:cubicBezTo>
                    <a:pt x="16395" y="26607"/>
                    <a:pt x="19230" y="23347"/>
                    <a:pt x="19230" y="19380"/>
                  </a:cubicBezTo>
                  <a:cubicBezTo>
                    <a:pt x="19230" y="15270"/>
                    <a:pt x="16395" y="12294"/>
                    <a:pt x="12002" y="12011"/>
                  </a:cubicBezTo>
                  <a:cubicBezTo>
                    <a:pt x="16962" y="5776"/>
                    <a:pt x="26740" y="4217"/>
                    <a:pt x="31983" y="4217"/>
                  </a:cubicBezTo>
                  <a:cubicBezTo>
                    <a:pt x="38360" y="4217"/>
                    <a:pt x="47288" y="7334"/>
                    <a:pt x="47288" y="19663"/>
                  </a:cubicBezTo>
                  <a:cubicBezTo>
                    <a:pt x="47288" y="25615"/>
                    <a:pt x="45304" y="32133"/>
                    <a:pt x="41619" y="36526"/>
                  </a:cubicBezTo>
                  <a:cubicBezTo>
                    <a:pt x="36943" y="41911"/>
                    <a:pt x="32975" y="42195"/>
                    <a:pt x="25890" y="42620"/>
                  </a:cubicBezTo>
                  <a:cubicBezTo>
                    <a:pt x="22347" y="42903"/>
                    <a:pt x="22064" y="42903"/>
                    <a:pt x="21355" y="43045"/>
                  </a:cubicBezTo>
                  <a:cubicBezTo>
                    <a:pt x="21072" y="43045"/>
                    <a:pt x="19938" y="43328"/>
                    <a:pt x="19938" y="44887"/>
                  </a:cubicBezTo>
                  <a:cubicBezTo>
                    <a:pt x="19938" y="46871"/>
                    <a:pt x="21213" y="46871"/>
                    <a:pt x="23623" y="46871"/>
                  </a:cubicBezTo>
                  <a:lnTo>
                    <a:pt x="31275" y="4687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5" name="任意形状 554">
              <a:extLst>
                <a:ext uri="{FF2B5EF4-FFF2-40B4-BE49-F238E27FC236}">
                  <a16:creationId xmlns:a16="http://schemas.microsoft.com/office/drawing/2014/main" id="{512FC6EF-DB7C-4F77-3A01-B143D4E3D44F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5580298" y="6910646"/>
              <a:ext cx="51581" cy="94094"/>
            </a:xfrm>
            <a:custGeom>
              <a:avLst/>
              <a:gdLst>
                <a:gd name="connsiteX0" fmla="*/ 32271 w 51581"/>
                <a:gd name="connsiteY0" fmla="*/ 4075 h 94094"/>
                <a:gd name="connsiteX1" fmla="*/ 28019 w 51581"/>
                <a:gd name="connsiteY1" fmla="*/ 107 h 94094"/>
                <a:gd name="connsiteX2" fmla="*/ 245 w 51581"/>
                <a:gd name="connsiteY2" fmla="*/ 9177 h 94094"/>
                <a:gd name="connsiteX3" fmla="*/ 245 w 51581"/>
                <a:gd name="connsiteY3" fmla="*/ 14278 h 94094"/>
                <a:gd name="connsiteX4" fmla="*/ 20792 w 51581"/>
                <a:gd name="connsiteY4" fmla="*/ 10310 h 94094"/>
                <a:gd name="connsiteX5" fmla="*/ 20792 w 51581"/>
                <a:gd name="connsiteY5" fmla="*/ 82582 h 94094"/>
                <a:gd name="connsiteX6" fmla="*/ 6621 w 51581"/>
                <a:gd name="connsiteY6" fmla="*/ 89100 h 94094"/>
                <a:gd name="connsiteX7" fmla="*/ 1237 w 51581"/>
                <a:gd name="connsiteY7" fmla="*/ 89100 h 94094"/>
                <a:gd name="connsiteX8" fmla="*/ 1237 w 51581"/>
                <a:gd name="connsiteY8" fmla="*/ 94202 h 94094"/>
                <a:gd name="connsiteX9" fmla="*/ 26461 w 51581"/>
                <a:gd name="connsiteY9" fmla="*/ 93635 h 94094"/>
                <a:gd name="connsiteX10" fmla="*/ 51827 w 51581"/>
                <a:gd name="connsiteY10" fmla="*/ 94202 h 94094"/>
                <a:gd name="connsiteX11" fmla="*/ 51827 w 51581"/>
                <a:gd name="connsiteY11" fmla="*/ 89100 h 94094"/>
                <a:gd name="connsiteX12" fmla="*/ 46442 w 51581"/>
                <a:gd name="connsiteY12" fmla="*/ 89100 h 94094"/>
                <a:gd name="connsiteX13" fmla="*/ 32271 w 51581"/>
                <a:gd name="connsiteY13" fmla="*/ 82582 h 94094"/>
                <a:gd name="connsiteX14" fmla="*/ 32271 w 51581"/>
                <a:gd name="connsiteY14" fmla="*/ 407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271" y="4075"/>
                  </a:moveTo>
                  <a:cubicBezTo>
                    <a:pt x="32271" y="249"/>
                    <a:pt x="31987" y="107"/>
                    <a:pt x="28019" y="107"/>
                  </a:cubicBezTo>
                  <a:cubicBezTo>
                    <a:pt x="18950" y="9035"/>
                    <a:pt x="6055" y="9177"/>
                    <a:pt x="245" y="9177"/>
                  </a:cubicBezTo>
                  <a:lnTo>
                    <a:pt x="245" y="14278"/>
                  </a:lnTo>
                  <a:cubicBezTo>
                    <a:pt x="3646" y="14278"/>
                    <a:pt x="12998" y="14278"/>
                    <a:pt x="20792" y="10310"/>
                  </a:cubicBezTo>
                  <a:lnTo>
                    <a:pt x="20792" y="82582"/>
                  </a:lnTo>
                  <a:cubicBezTo>
                    <a:pt x="20792" y="87258"/>
                    <a:pt x="20792" y="89100"/>
                    <a:pt x="6621" y="89100"/>
                  </a:cubicBezTo>
                  <a:lnTo>
                    <a:pt x="1237" y="89100"/>
                  </a:lnTo>
                  <a:lnTo>
                    <a:pt x="1237" y="94202"/>
                  </a:lnTo>
                  <a:cubicBezTo>
                    <a:pt x="3787" y="94060"/>
                    <a:pt x="21217" y="93635"/>
                    <a:pt x="26461" y="93635"/>
                  </a:cubicBezTo>
                  <a:cubicBezTo>
                    <a:pt x="30854" y="93635"/>
                    <a:pt x="48709" y="94060"/>
                    <a:pt x="51827" y="94202"/>
                  </a:cubicBezTo>
                  <a:lnTo>
                    <a:pt x="51827" y="89100"/>
                  </a:lnTo>
                  <a:lnTo>
                    <a:pt x="46442" y="89100"/>
                  </a:lnTo>
                  <a:cubicBezTo>
                    <a:pt x="32271" y="89100"/>
                    <a:pt x="32271" y="87258"/>
                    <a:pt x="32271" y="82582"/>
                  </a:cubicBezTo>
                  <a:lnTo>
                    <a:pt x="32271" y="407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6" name="任意形状 555">
              <a:extLst>
                <a:ext uri="{FF2B5EF4-FFF2-40B4-BE49-F238E27FC236}">
                  <a16:creationId xmlns:a16="http://schemas.microsoft.com/office/drawing/2014/main" id="{FFB1630F-8F96-CAC2-C077-E3E809F0C927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5654475" y="6910646"/>
              <a:ext cx="62635" cy="94094"/>
            </a:xfrm>
            <a:custGeom>
              <a:avLst/>
              <a:gdLst>
                <a:gd name="connsiteX0" fmla="*/ 62884 w 62635"/>
                <a:gd name="connsiteY0" fmla="*/ 68411 h 94094"/>
                <a:gd name="connsiteX1" fmla="*/ 58066 w 62635"/>
                <a:gd name="connsiteY1" fmla="*/ 68411 h 94094"/>
                <a:gd name="connsiteX2" fmla="*/ 54381 w 62635"/>
                <a:gd name="connsiteY2" fmla="*/ 81306 h 94094"/>
                <a:gd name="connsiteX3" fmla="*/ 40352 w 62635"/>
                <a:gd name="connsiteY3" fmla="*/ 82157 h 94094"/>
                <a:gd name="connsiteX4" fmla="*/ 14278 w 62635"/>
                <a:gd name="connsiteY4" fmla="*/ 82157 h 94094"/>
                <a:gd name="connsiteX5" fmla="*/ 42619 w 62635"/>
                <a:gd name="connsiteY5" fmla="*/ 58349 h 94094"/>
                <a:gd name="connsiteX6" fmla="*/ 62884 w 62635"/>
                <a:gd name="connsiteY6" fmla="*/ 27740 h 94094"/>
                <a:gd name="connsiteX7" fmla="*/ 29724 w 62635"/>
                <a:gd name="connsiteY7" fmla="*/ 107 h 94094"/>
                <a:gd name="connsiteX8" fmla="*/ 249 w 62635"/>
                <a:gd name="connsiteY8" fmla="*/ 25473 h 94094"/>
                <a:gd name="connsiteX9" fmla="*/ 7759 w 62635"/>
                <a:gd name="connsiteY9" fmla="*/ 33409 h 94094"/>
                <a:gd name="connsiteX10" fmla="*/ 15270 w 62635"/>
                <a:gd name="connsiteY10" fmla="*/ 25898 h 94094"/>
                <a:gd name="connsiteX11" fmla="*/ 6909 w 62635"/>
                <a:gd name="connsiteY11" fmla="*/ 18388 h 94094"/>
                <a:gd name="connsiteX12" fmla="*/ 27598 w 62635"/>
                <a:gd name="connsiteY12" fmla="*/ 5209 h 94094"/>
                <a:gd name="connsiteX13" fmla="*/ 49138 w 62635"/>
                <a:gd name="connsiteY13" fmla="*/ 27740 h 94094"/>
                <a:gd name="connsiteX14" fmla="*/ 35817 w 62635"/>
                <a:gd name="connsiteY14" fmla="*/ 54948 h 94094"/>
                <a:gd name="connsiteX15" fmla="*/ 1666 w 62635"/>
                <a:gd name="connsiteY15" fmla="*/ 88675 h 94094"/>
                <a:gd name="connsiteX16" fmla="*/ 249 w 62635"/>
                <a:gd name="connsiteY16" fmla="*/ 94202 h 94094"/>
                <a:gd name="connsiteX17" fmla="*/ 58632 w 62635"/>
                <a:gd name="connsiteY17" fmla="*/ 94202 h 94094"/>
                <a:gd name="connsiteX18" fmla="*/ 62884 w 62635"/>
                <a:gd name="connsiteY18" fmla="*/ 68411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84" y="68411"/>
                  </a:moveTo>
                  <a:lnTo>
                    <a:pt x="58066" y="68411"/>
                  </a:lnTo>
                  <a:cubicBezTo>
                    <a:pt x="57641" y="71528"/>
                    <a:pt x="56223" y="79889"/>
                    <a:pt x="54381" y="81306"/>
                  </a:cubicBezTo>
                  <a:cubicBezTo>
                    <a:pt x="53248" y="82157"/>
                    <a:pt x="42336" y="82157"/>
                    <a:pt x="40352" y="82157"/>
                  </a:cubicBezTo>
                  <a:lnTo>
                    <a:pt x="14278" y="82157"/>
                  </a:lnTo>
                  <a:cubicBezTo>
                    <a:pt x="29157" y="68978"/>
                    <a:pt x="34117" y="65010"/>
                    <a:pt x="42619" y="58349"/>
                  </a:cubicBezTo>
                  <a:cubicBezTo>
                    <a:pt x="53106" y="49989"/>
                    <a:pt x="62884" y="41203"/>
                    <a:pt x="62884" y="27740"/>
                  </a:cubicBezTo>
                  <a:cubicBezTo>
                    <a:pt x="62884" y="10594"/>
                    <a:pt x="47863" y="107"/>
                    <a:pt x="29724" y="107"/>
                  </a:cubicBezTo>
                  <a:cubicBezTo>
                    <a:pt x="12152" y="107"/>
                    <a:pt x="249" y="12436"/>
                    <a:pt x="249" y="25473"/>
                  </a:cubicBezTo>
                  <a:cubicBezTo>
                    <a:pt x="249" y="32700"/>
                    <a:pt x="6342" y="33409"/>
                    <a:pt x="7759" y="33409"/>
                  </a:cubicBezTo>
                  <a:cubicBezTo>
                    <a:pt x="11160" y="33409"/>
                    <a:pt x="15270" y="31000"/>
                    <a:pt x="15270" y="25898"/>
                  </a:cubicBezTo>
                  <a:cubicBezTo>
                    <a:pt x="15270" y="23347"/>
                    <a:pt x="14278" y="18388"/>
                    <a:pt x="6909" y="18388"/>
                  </a:cubicBezTo>
                  <a:cubicBezTo>
                    <a:pt x="11302" y="8326"/>
                    <a:pt x="20938" y="5209"/>
                    <a:pt x="27598" y="5209"/>
                  </a:cubicBezTo>
                  <a:cubicBezTo>
                    <a:pt x="41769" y="5209"/>
                    <a:pt x="49138" y="16262"/>
                    <a:pt x="49138" y="27740"/>
                  </a:cubicBezTo>
                  <a:cubicBezTo>
                    <a:pt x="49138" y="40069"/>
                    <a:pt x="40352" y="49847"/>
                    <a:pt x="35817" y="54948"/>
                  </a:cubicBezTo>
                  <a:lnTo>
                    <a:pt x="1666" y="88675"/>
                  </a:lnTo>
                  <a:cubicBezTo>
                    <a:pt x="249" y="89951"/>
                    <a:pt x="249" y="90234"/>
                    <a:pt x="249" y="94202"/>
                  </a:cubicBezTo>
                  <a:lnTo>
                    <a:pt x="58632" y="94202"/>
                  </a:lnTo>
                  <a:lnTo>
                    <a:pt x="62884" y="6841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7" name="任意形状 556">
              <a:extLst>
                <a:ext uri="{FF2B5EF4-FFF2-40B4-BE49-F238E27FC236}">
                  <a16:creationId xmlns:a16="http://schemas.microsoft.com/office/drawing/2014/main" id="{BD5C5D47-6E75-8254-C250-B978688F4BF6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6246028" y="6816225"/>
              <a:ext cx="202845" cy="138267"/>
            </a:xfrm>
            <a:custGeom>
              <a:avLst/>
              <a:gdLst>
                <a:gd name="connsiteX0" fmla="*/ 179235 w 202845"/>
                <a:gd name="connsiteY0" fmla="*/ 15693 h 138267"/>
                <a:gd name="connsiteX1" fmla="*/ 196645 w 202845"/>
                <a:gd name="connsiteY1" fmla="*/ 6380 h 138267"/>
                <a:gd name="connsiteX2" fmla="*/ 203123 w 202845"/>
                <a:gd name="connsiteY2" fmla="*/ 2332 h 138267"/>
                <a:gd name="connsiteX3" fmla="*/ 197657 w 202845"/>
                <a:gd name="connsiteY3" fmla="*/ 105 h 138267"/>
                <a:gd name="connsiteX4" fmla="*/ 170935 w 202845"/>
                <a:gd name="connsiteY4" fmla="*/ 105 h 138267"/>
                <a:gd name="connsiteX5" fmla="*/ 163040 w 202845"/>
                <a:gd name="connsiteY5" fmla="*/ 3951 h 138267"/>
                <a:gd name="connsiteX6" fmla="*/ 89149 w 202845"/>
                <a:gd name="connsiteY6" fmla="*/ 119342 h 138267"/>
                <a:gd name="connsiteX7" fmla="*/ 73359 w 202845"/>
                <a:gd name="connsiteY7" fmla="*/ 4761 h 138267"/>
                <a:gd name="connsiteX8" fmla="*/ 67083 w 202845"/>
                <a:gd name="connsiteY8" fmla="*/ 105 h 138267"/>
                <a:gd name="connsiteX9" fmla="*/ 39349 w 202845"/>
                <a:gd name="connsiteY9" fmla="*/ 105 h 138267"/>
                <a:gd name="connsiteX10" fmla="*/ 33276 w 202845"/>
                <a:gd name="connsiteY10" fmla="*/ 3951 h 138267"/>
                <a:gd name="connsiteX11" fmla="*/ 39146 w 202845"/>
                <a:gd name="connsiteY11" fmla="*/ 6380 h 138267"/>
                <a:gd name="connsiteX12" fmla="*/ 47851 w 202845"/>
                <a:gd name="connsiteY12" fmla="*/ 6785 h 138267"/>
                <a:gd name="connsiteX13" fmla="*/ 52305 w 202845"/>
                <a:gd name="connsiteY13" fmla="*/ 10024 h 138267"/>
                <a:gd name="connsiteX14" fmla="*/ 51495 w 202845"/>
                <a:gd name="connsiteY14" fmla="*/ 13871 h 138267"/>
                <a:gd name="connsiteX15" fmla="*/ 25785 w 202845"/>
                <a:gd name="connsiteY15" fmla="*/ 116913 h 138267"/>
                <a:gd name="connsiteX16" fmla="*/ 3922 w 202845"/>
                <a:gd name="connsiteY16" fmla="*/ 132096 h 138267"/>
                <a:gd name="connsiteX17" fmla="*/ 278 w 202845"/>
                <a:gd name="connsiteY17" fmla="*/ 135943 h 138267"/>
                <a:gd name="connsiteX18" fmla="*/ 3112 w 202845"/>
                <a:gd name="connsiteY18" fmla="*/ 138372 h 138267"/>
                <a:gd name="connsiteX19" fmla="*/ 23356 w 202845"/>
                <a:gd name="connsiteY19" fmla="*/ 137765 h 138267"/>
                <a:gd name="connsiteX20" fmla="*/ 44207 w 202845"/>
                <a:gd name="connsiteY20" fmla="*/ 138372 h 138267"/>
                <a:gd name="connsiteX21" fmla="*/ 47851 w 202845"/>
                <a:gd name="connsiteY21" fmla="*/ 134323 h 138267"/>
                <a:gd name="connsiteX22" fmla="*/ 44207 w 202845"/>
                <a:gd name="connsiteY22" fmla="*/ 132096 h 138267"/>
                <a:gd name="connsiteX23" fmla="*/ 30441 w 202845"/>
                <a:gd name="connsiteY23" fmla="*/ 123189 h 138267"/>
                <a:gd name="connsiteX24" fmla="*/ 31251 w 202845"/>
                <a:gd name="connsiteY24" fmla="*/ 118533 h 138267"/>
                <a:gd name="connsiteX25" fmla="*/ 58783 w 202845"/>
                <a:gd name="connsiteY25" fmla="*/ 8202 h 138267"/>
                <a:gd name="connsiteX26" fmla="*/ 58986 w 202845"/>
                <a:gd name="connsiteY26" fmla="*/ 8202 h 138267"/>
                <a:gd name="connsiteX27" fmla="*/ 76395 w 202845"/>
                <a:gd name="connsiteY27" fmla="*/ 133716 h 138267"/>
                <a:gd name="connsiteX28" fmla="*/ 79432 w 202845"/>
                <a:gd name="connsiteY28" fmla="*/ 138372 h 138267"/>
                <a:gd name="connsiteX29" fmla="*/ 83886 w 202845"/>
                <a:gd name="connsiteY29" fmla="*/ 134728 h 138267"/>
                <a:gd name="connsiteX30" fmla="*/ 165672 w 202845"/>
                <a:gd name="connsiteY30" fmla="*/ 6583 h 138267"/>
                <a:gd name="connsiteX31" fmla="*/ 165874 w 202845"/>
                <a:gd name="connsiteY31" fmla="*/ 6583 h 138267"/>
                <a:gd name="connsiteX32" fmla="*/ 136925 w 202845"/>
                <a:gd name="connsiteY32" fmla="*/ 122582 h 138267"/>
                <a:gd name="connsiteX33" fmla="*/ 118503 w 202845"/>
                <a:gd name="connsiteY33" fmla="*/ 132096 h 138267"/>
                <a:gd name="connsiteX34" fmla="*/ 112835 w 202845"/>
                <a:gd name="connsiteY34" fmla="*/ 135943 h 138267"/>
                <a:gd name="connsiteX35" fmla="*/ 115871 w 202845"/>
                <a:gd name="connsiteY35" fmla="*/ 138372 h 138267"/>
                <a:gd name="connsiteX36" fmla="*/ 140974 w 202845"/>
                <a:gd name="connsiteY36" fmla="*/ 137765 h 138267"/>
                <a:gd name="connsiteX37" fmla="*/ 166279 w 202845"/>
                <a:gd name="connsiteY37" fmla="*/ 138372 h 138267"/>
                <a:gd name="connsiteX38" fmla="*/ 170126 w 202845"/>
                <a:gd name="connsiteY38" fmla="*/ 134323 h 138267"/>
                <a:gd name="connsiteX39" fmla="*/ 164457 w 202845"/>
                <a:gd name="connsiteY39" fmla="*/ 132096 h 138267"/>
                <a:gd name="connsiteX40" fmla="*/ 151299 w 202845"/>
                <a:gd name="connsiteY40" fmla="*/ 128452 h 138267"/>
                <a:gd name="connsiteX41" fmla="*/ 152311 w 202845"/>
                <a:gd name="connsiteY41" fmla="*/ 123594 h 138267"/>
                <a:gd name="connsiteX42" fmla="*/ 179235 w 202845"/>
                <a:gd name="connsiteY42" fmla="*/ 15693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2845" h="138267">
                  <a:moveTo>
                    <a:pt x="179235" y="15693"/>
                  </a:moveTo>
                  <a:cubicBezTo>
                    <a:pt x="181057" y="8405"/>
                    <a:pt x="181462" y="6380"/>
                    <a:pt x="196645" y="6380"/>
                  </a:cubicBezTo>
                  <a:cubicBezTo>
                    <a:pt x="201301" y="6380"/>
                    <a:pt x="203123" y="6380"/>
                    <a:pt x="203123" y="2332"/>
                  </a:cubicBezTo>
                  <a:cubicBezTo>
                    <a:pt x="203123" y="105"/>
                    <a:pt x="201099" y="105"/>
                    <a:pt x="197657" y="105"/>
                  </a:cubicBezTo>
                  <a:lnTo>
                    <a:pt x="170935" y="105"/>
                  </a:lnTo>
                  <a:cubicBezTo>
                    <a:pt x="165672" y="105"/>
                    <a:pt x="165469" y="105"/>
                    <a:pt x="163040" y="3951"/>
                  </a:cubicBezTo>
                  <a:lnTo>
                    <a:pt x="89149" y="119342"/>
                  </a:lnTo>
                  <a:lnTo>
                    <a:pt x="73359" y="4761"/>
                  </a:lnTo>
                  <a:cubicBezTo>
                    <a:pt x="72751" y="105"/>
                    <a:pt x="72347" y="105"/>
                    <a:pt x="67083" y="105"/>
                  </a:cubicBezTo>
                  <a:lnTo>
                    <a:pt x="39349" y="105"/>
                  </a:lnTo>
                  <a:cubicBezTo>
                    <a:pt x="35502" y="105"/>
                    <a:pt x="33276" y="105"/>
                    <a:pt x="33276" y="3951"/>
                  </a:cubicBezTo>
                  <a:cubicBezTo>
                    <a:pt x="33276" y="6380"/>
                    <a:pt x="35097" y="6380"/>
                    <a:pt x="39146" y="6380"/>
                  </a:cubicBezTo>
                  <a:cubicBezTo>
                    <a:pt x="41778" y="6380"/>
                    <a:pt x="45422" y="6583"/>
                    <a:pt x="47851" y="6785"/>
                  </a:cubicBezTo>
                  <a:cubicBezTo>
                    <a:pt x="51090" y="7190"/>
                    <a:pt x="52305" y="7798"/>
                    <a:pt x="52305" y="10024"/>
                  </a:cubicBezTo>
                  <a:cubicBezTo>
                    <a:pt x="52305" y="10834"/>
                    <a:pt x="52103" y="11441"/>
                    <a:pt x="51495" y="13871"/>
                  </a:cubicBezTo>
                  <a:lnTo>
                    <a:pt x="25785" y="116913"/>
                  </a:lnTo>
                  <a:cubicBezTo>
                    <a:pt x="23761" y="125011"/>
                    <a:pt x="20319" y="131489"/>
                    <a:pt x="3922" y="132096"/>
                  </a:cubicBezTo>
                  <a:cubicBezTo>
                    <a:pt x="2909" y="132096"/>
                    <a:pt x="278" y="132299"/>
                    <a:pt x="278" y="135943"/>
                  </a:cubicBezTo>
                  <a:cubicBezTo>
                    <a:pt x="278" y="137765"/>
                    <a:pt x="1492" y="138372"/>
                    <a:pt x="3112" y="138372"/>
                  </a:cubicBezTo>
                  <a:cubicBezTo>
                    <a:pt x="9590" y="138372"/>
                    <a:pt x="16675" y="137765"/>
                    <a:pt x="23356" y="137765"/>
                  </a:cubicBezTo>
                  <a:cubicBezTo>
                    <a:pt x="30239" y="137765"/>
                    <a:pt x="37527" y="138372"/>
                    <a:pt x="44207" y="138372"/>
                  </a:cubicBezTo>
                  <a:cubicBezTo>
                    <a:pt x="45220" y="138372"/>
                    <a:pt x="47851" y="138372"/>
                    <a:pt x="47851" y="134323"/>
                  </a:cubicBezTo>
                  <a:cubicBezTo>
                    <a:pt x="47851" y="132096"/>
                    <a:pt x="45624" y="132096"/>
                    <a:pt x="44207" y="132096"/>
                  </a:cubicBezTo>
                  <a:cubicBezTo>
                    <a:pt x="32668" y="131894"/>
                    <a:pt x="30441" y="127845"/>
                    <a:pt x="30441" y="123189"/>
                  </a:cubicBezTo>
                  <a:cubicBezTo>
                    <a:pt x="30441" y="121772"/>
                    <a:pt x="30644" y="120760"/>
                    <a:pt x="31251" y="118533"/>
                  </a:cubicBezTo>
                  <a:lnTo>
                    <a:pt x="58783" y="8202"/>
                  </a:lnTo>
                  <a:lnTo>
                    <a:pt x="58986" y="8202"/>
                  </a:lnTo>
                  <a:lnTo>
                    <a:pt x="76395" y="133716"/>
                  </a:lnTo>
                  <a:cubicBezTo>
                    <a:pt x="76800" y="136145"/>
                    <a:pt x="77003" y="138372"/>
                    <a:pt x="79432" y="138372"/>
                  </a:cubicBezTo>
                  <a:cubicBezTo>
                    <a:pt x="81659" y="138372"/>
                    <a:pt x="82874" y="136145"/>
                    <a:pt x="83886" y="134728"/>
                  </a:cubicBezTo>
                  <a:lnTo>
                    <a:pt x="165672" y="6583"/>
                  </a:lnTo>
                  <a:lnTo>
                    <a:pt x="165874" y="6583"/>
                  </a:lnTo>
                  <a:lnTo>
                    <a:pt x="136925" y="122582"/>
                  </a:lnTo>
                  <a:cubicBezTo>
                    <a:pt x="134901" y="130477"/>
                    <a:pt x="134496" y="132096"/>
                    <a:pt x="118503" y="132096"/>
                  </a:cubicBezTo>
                  <a:cubicBezTo>
                    <a:pt x="115062" y="132096"/>
                    <a:pt x="112835" y="132096"/>
                    <a:pt x="112835" y="135943"/>
                  </a:cubicBezTo>
                  <a:cubicBezTo>
                    <a:pt x="112835" y="138372"/>
                    <a:pt x="115264" y="138372"/>
                    <a:pt x="115871" y="138372"/>
                  </a:cubicBezTo>
                  <a:cubicBezTo>
                    <a:pt x="121540" y="138372"/>
                    <a:pt x="135306" y="137765"/>
                    <a:pt x="140974" y="137765"/>
                  </a:cubicBezTo>
                  <a:cubicBezTo>
                    <a:pt x="149274" y="137765"/>
                    <a:pt x="157979" y="138372"/>
                    <a:pt x="166279" y="138372"/>
                  </a:cubicBezTo>
                  <a:cubicBezTo>
                    <a:pt x="167494" y="138372"/>
                    <a:pt x="170126" y="138372"/>
                    <a:pt x="170126" y="134323"/>
                  </a:cubicBezTo>
                  <a:cubicBezTo>
                    <a:pt x="170126" y="132096"/>
                    <a:pt x="168304" y="132096"/>
                    <a:pt x="164457" y="132096"/>
                  </a:cubicBezTo>
                  <a:cubicBezTo>
                    <a:pt x="156967" y="132096"/>
                    <a:pt x="151299" y="132096"/>
                    <a:pt x="151299" y="128452"/>
                  </a:cubicBezTo>
                  <a:cubicBezTo>
                    <a:pt x="151299" y="127643"/>
                    <a:pt x="151299" y="127238"/>
                    <a:pt x="152311" y="123594"/>
                  </a:cubicBezTo>
                  <a:lnTo>
                    <a:pt x="179235" y="1569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8" name="任意形状 557">
              <a:extLst>
                <a:ext uri="{FF2B5EF4-FFF2-40B4-BE49-F238E27FC236}">
                  <a16:creationId xmlns:a16="http://schemas.microsoft.com/office/drawing/2014/main" id="{3565940C-42CD-45DD-7400-27B0333AD5A0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6464920" y="6786933"/>
              <a:ext cx="62635" cy="94094"/>
            </a:xfrm>
            <a:custGeom>
              <a:avLst/>
              <a:gdLst>
                <a:gd name="connsiteX0" fmla="*/ 62924 w 62635"/>
                <a:gd name="connsiteY0" fmla="*/ 68405 h 94094"/>
                <a:gd name="connsiteX1" fmla="*/ 58106 w 62635"/>
                <a:gd name="connsiteY1" fmla="*/ 68405 h 94094"/>
                <a:gd name="connsiteX2" fmla="*/ 54421 w 62635"/>
                <a:gd name="connsiteY2" fmla="*/ 81300 h 94094"/>
                <a:gd name="connsiteX3" fmla="*/ 40392 w 62635"/>
                <a:gd name="connsiteY3" fmla="*/ 82150 h 94094"/>
                <a:gd name="connsiteX4" fmla="*/ 14318 w 62635"/>
                <a:gd name="connsiteY4" fmla="*/ 82150 h 94094"/>
                <a:gd name="connsiteX5" fmla="*/ 42659 w 62635"/>
                <a:gd name="connsiteY5" fmla="*/ 58343 h 94094"/>
                <a:gd name="connsiteX6" fmla="*/ 62924 w 62635"/>
                <a:gd name="connsiteY6" fmla="*/ 27734 h 94094"/>
                <a:gd name="connsiteX7" fmla="*/ 29764 w 62635"/>
                <a:gd name="connsiteY7" fmla="*/ 101 h 94094"/>
                <a:gd name="connsiteX8" fmla="*/ 288 w 62635"/>
                <a:gd name="connsiteY8" fmla="*/ 25467 h 94094"/>
                <a:gd name="connsiteX9" fmla="*/ 7799 w 62635"/>
                <a:gd name="connsiteY9" fmla="*/ 33403 h 94094"/>
                <a:gd name="connsiteX10" fmla="*/ 15310 w 62635"/>
                <a:gd name="connsiteY10" fmla="*/ 25892 h 94094"/>
                <a:gd name="connsiteX11" fmla="*/ 6949 w 62635"/>
                <a:gd name="connsiteY11" fmla="*/ 18382 h 94094"/>
                <a:gd name="connsiteX12" fmla="*/ 27638 w 62635"/>
                <a:gd name="connsiteY12" fmla="*/ 5203 h 94094"/>
                <a:gd name="connsiteX13" fmla="*/ 49178 w 62635"/>
                <a:gd name="connsiteY13" fmla="*/ 27734 h 94094"/>
                <a:gd name="connsiteX14" fmla="*/ 35857 w 62635"/>
                <a:gd name="connsiteY14" fmla="*/ 54942 h 94094"/>
                <a:gd name="connsiteX15" fmla="*/ 1706 w 62635"/>
                <a:gd name="connsiteY15" fmla="*/ 88669 h 94094"/>
                <a:gd name="connsiteX16" fmla="*/ 288 w 62635"/>
                <a:gd name="connsiteY16" fmla="*/ 94196 h 94094"/>
                <a:gd name="connsiteX17" fmla="*/ 58672 w 62635"/>
                <a:gd name="connsiteY17" fmla="*/ 94196 h 94094"/>
                <a:gd name="connsiteX18" fmla="*/ 62924 w 62635"/>
                <a:gd name="connsiteY18" fmla="*/ 6840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24" y="68405"/>
                  </a:moveTo>
                  <a:lnTo>
                    <a:pt x="58106" y="68405"/>
                  </a:lnTo>
                  <a:cubicBezTo>
                    <a:pt x="57680" y="71522"/>
                    <a:pt x="56263" y="79883"/>
                    <a:pt x="54421" y="81300"/>
                  </a:cubicBezTo>
                  <a:cubicBezTo>
                    <a:pt x="53287" y="82150"/>
                    <a:pt x="42376" y="82150"/>
                    <a:pt x="40392" y="82150"/>
                  </a:cubicBezTo>
                  <a:lnTo>
                    <a:pt x="14318" y="82150"/>
                  </a:lnTo>
                  <a:cubicBezTo>
                    <a:pt x="29197" y="68972"/>
                    <a:pt x="34157" y="65004"/>
                    <a:pt x="42659" y="58343"/>
                  </a:cubicBezTo>
                  <a:cubicBezTo>
                    <a:pt x="53146" y="49983"/>
                    <a:pt x="62924" y="41197"/>
                    <a:pt x="62924" y="27734"/>
                  </a:cubicBezTo>
                  <a:cubicBezTo>
                    <a:pt x="62924" y="10588"/>
                    <a:pt x="47903" y="101"/>
                    <a:pt x="29764" y="101"/>
                  </a:cubicBezTo>
                  <a:cubicBezTo>
                    <a:pt x="12192" y="101"/>
                    <a:pt x="288" y="12430"/>
                    <a:pt x="288" y="25467"/>
                  </a:cubicBezTo>
                  <a:cubicBezTo>
                    <a:pt x="288" y="32694"/>
                    <a:pt x="6382" y="33403"/>
                    <a:pt x="7799" y="33403"/>
                  </a:cubicBezTo>
                  <a:cubicBezTo>
                    <a:pt x="11200" y="33403"/>
                    <a:pt x="15310" y="30994"/>
                    <a:pt x="15310" y="25892"/>
                  </a:cubicBezTo>
                  <a:cubicBezTo>
                    <a:pt x="15310" y="23341"/>
                    <a:pt x="14318" y="18382"/>
                    <a:pt x="6949" y="18382"/>
                  </a:cubicBezTo>
                  <a:cubicBezTo>
                    <a:pt x="11342" y="8320"/>
                    <a:pt x="20978" y="5203"/>
                    <a:pt x="27638" y="5203"/>
                  </a:cubicBezTo>
                  <a:cubicBezTo>
                    <a:pt x="41809" y="5203"/>
                    <a:pt x="49178" y="16256"/>
                    <a:pt x="49178" y="27734"/>
                  </a:cubicBezTo>
                  <a:cubicBezTo>
                    <a:pt x="49178" y="40063"/>
                    <a:pt x="40392" y="49841"/>
                    <a:pt x="35857" y="54942"/>
                  </a:cubicBezTo>
                  <a:lnTo>
                    <a:pt x="1706" y="88669"/>
                  </a:lnTo>
                  <a:cubicBezTo>
                    <a:pt x="288" y="89944"/>
                    <a:pt x="288" y="90228"/>
                    <a:pt x="288" y="94196"/>
                  </a:cubicBezTo>
                  <a:lnTo>
                    <a:pt x="58672" y="94196"/>
                  </a:lnTo>
                  <a:lnTo>
                    <a:pt x="62924" y="6840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形状 558">
              <a:extLst>
                <a:ext uri="{FF2B5EF4-FFF2-40B4-BE49-F238E27FC236}">
                  <a16:creationId xmlns:a16="http://schemas.microsoft.com/office/drawing/2014/main" id="{A764B069-8A30-00EE-108A-A4F0252A785D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6441999" y="6909213"/>
              <a:ext cx="106706" cy="101038"/>
            </a:xfrm>
            <a:custGeom>
              <a:avLst/>
              <a:gdLst>
                <a:gd name="connsiteX0" fmla="*/ 21402 w 106706"/>
                <a:gd name="connsiteY0" fmla="*/ 84141 h 101038"/>
                <a:gd name="connsiteX1" fmla="*/ 3547 w 106706"/>
                <a:gd name="connsiteY1" fmla="*/ 96044 h 101038"/>
                <a:gd name="connsiteX2" fmla="*/ 287 w 106706"/>
                <a:gd name="connsiteY2" fmla="*/ 99020 h 101038"/>
                <a:gd name="connsiteX3" fmla="*/ 2271 w 106706"/>
                <a:gd name="connsiteY3" fmla="*/ 101146 h 101038"/>
                <a:gd name="connsiteX4" fmla="*/ 14458 w 106706"/>
                <a:gd name="connsiteY4" fmla="*/ 100579 h 101038"/>
                <a:gd name="connsiteX5" fmla="*/ 29054 w 106706"/>
                <a:gd name="connsiteY5" fmla="*/ 101146 h 101038"/>
                <a:gd name="connsiteX6" fmla="*/ 31888 w 106706"/>
                <a:gd name="connsiteY6" fmla="*/ 98028 h 101038"/>
                <a:gd name="connsiteX7" fmla="*/ 29479 w 106706"/>
                <a:gd name="connsiteY7" fmla="*/ 96044 h 101038"/>
                <a:gd name="connsiteX8" fmla="*/ 23244 w 106706"/>
                <a:gd name="connsiteY8" fmla="*/ 91793 h 101038"/>
                <a:gd name="connsiteX9" fmla="*/ 25370 w 106706"/>
                <a:gd name="connsiteY9" fmla="*/ 86408 h 101038"/>
                <a:gd name="connsiteX10" fmla="*/ 36706 w 106706"/>
                <a:gd name="connsiteY10" fmla="*/ 68836 h 101038"/>
                <a:gd name="connsiteX11" fmla="*/ 77235 w 106706"/>
                <a:gd name="connsiteY11" fmla="*/ 68836 h 101038"/>
                <a:gd name="connsiteX12" fmla="*/ 80636 w 106706"/>
                <a:gd name="connsiteY12" fmla="*/ 92360 h 101038"/>
                <a:gd name="connsiteX13" fmla="*/ 70858 w 106706"/>
                <a:gd name="connsiteY13" fmla="*/ 96044 h 101038"/>
                <a:gd name="connsiteX14" fmla="*/ 67174 w 106706"/>
                <a:gd name="connsiteY14" fmla="*/ 99162 h 101038"/>
                <a:gd name="connsiteX15" fmla="*/ 69441 w 106706"/>
                <a:gd name="connsiteY15" fmla="*/ 101146 h 101038"/>
                <a:gd name="connsiteX16" fmla="*/ 87722 w 106706"/>
                <a:gd name="connsiteY16" fmla="*/ 100579 h 101038"/>
                <a:gd name="connsiteX17" fmla="*/ 96082 w 106706"/>
                <a:gd name="connsiteY17" fmla="*/ 100721 h 101038"/>
                <a:gd name="connsiteX18" fmla="*/ 104160 w 106706"/>
                <a:gd name="connsiteY18" fmla="*/ 101146 h 101038"/>
                <a:gd name="connsiteX19" fmla="*/ 106994 w 106706"/>
                <a:gd name="connsiteY19" fmla="*/ 98170 h 101038"/>
                <a:gd name="connsiteX20" fmla="*/ 103026 w 106706"/>
                <a:gd name="connsiteY20" fmla="*/ 96044 h 101038"/>
                <a:gd name="connsiteX21" fmla="*/ 94098 w 106706"/>
                <a:gd name="connsiteY21" fmla="*/ 91510 h 101038"/>
                <a:gd name="connsiteX22" fmla="*/ 81628 w 106706"/>
                <a:gd name="connsiteY22" fmla="*/ 4075 h 101038"/>
                <a:gd name="connsiteX23" fmla="*/ 78227 w 106706"/>
                <a:gd name="connsiteY23" fmla="*/ 108 h 101038"/>
                <a:gd name="connsiteX24" fmla="*/ 73409 w 106706"/>
                <a:gd name="connsiteY24" fmla="*/ 3367 h 101038"/>
                <a:gd name="connsiteX25" fmla="*/ 21402 w 106706"/>
                <a:gd name="connsiteY25" fmla="*/ 84141 h 101038"/>
                <a:gd name="connsiteX26" fmla="*/ 40107 w 106706"/>
                <a:gd name="connsiteY26" fmla="*/ 63735 h 101038"/>
                <a:gd name="connsiteX27" fmla="*/ 69866 w 106706"/>
                <a:gd name="connsiteY27" fmla="*/ 17396 h 101038"/>
                <a:gd name="connsiteX28" fmla="*/ 76527 w 106706"/>
                <a:gd name="connsiteY28" fmla="*/ 63735 h 101038"/>
                <a:gd name="connsiteX29" fmla="*/ 40107 w 106706"/>
                <a:gd name="connsiteY29" fmla="*/ 63735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6706" h="101038">
                  <a:moveTo>
                    <a:pt x="21402" y="84141"/>
                  </a:moveTo>
                  <a:cubicBezTo>
                    <a:pt x="16442" y="91793"/>
                    <a:pt x="11907" y="95477"/>
                    <a:pt x="3547" y="96044"/>
                  </a:cubicBezTo>
                  <a:cubicBezTo>
                    <a:pt x="2130" y="96186"/>
                    <a:pt x="287" y="96186"/>
                    <a:pt x="287" y="99020"/>
                  </a:cubicBezTo>
                  <a:cubicBezTo>
                    <a:pt x="287" y="100579"/>
                    <a:pt x="1563" y="101146"/>
                    <a:pt x="2271" y="101146"/>
                  </a:cubicBezTo>
                  <a:cubicBezTo>
                    <a:pt x="5956" y="101146"/>
                    <a:pt x="10632" y="100579"/>
                    <a:pt x="14458" y="100579"/>
                  </a:cubicBezTo>
                  <a:cubicBezTo>
                    <a:pt x="18993" y="100579"/>
                    <a:pt x="24803" y="101146"/>
                    <a:pt x="29054" y="101146"/>
                  </a:cubicBezTo>
                  <a:cubicBezTo>
                    <a:pt x="29763" y="101146"/>
                    <a:pt x="31888" y="101146"/>
                    <a:pt x="31888" y="98028"/>
                  </a:cubicBezTo>
                  <a:cubicBezTo>
                    <a:pt x="31888" y="96186"/>
                    <a:pt x="30046" y="96044"/>
                    <a:pt x="29479" y="96044"/>
                  </a:cubicBezTo>
                  <a:cubicBezTo>
                    <a:pt x="28346" y="95903"/>
                    <a:pt x="23244" y="95619"/>
                    <a:pt x="23244" y="91793"/>
                  </a:cubicBezTo>
                  <a:cubicBezTo>
                    <a:pt x="23244" y="90093"/>
                    <a:pt x="24661" y="87683"/>
                    <a:pt x="25370" y="86408"/>
                  </a:cubicBezTo>
                  <a:lnTo>
                    <a:pt x="36706" y="68836"/>
                  </a:lnTo>
                  <a:lnTo>
                    <a:pt x="77235" y="68836"/>
                  </a:lnTo>
                  <a:lnTo>
                    <a:pt x="80636" y="92360"/>
                  </a:lnTo>
                  <a:cubicBezTo>
                    <a:pt x="80069" y="93777"/>
                    <a:pt x="79219" y="96044"/>
                    <a:pt x="70858" y="96044"/>
                  </a:cubicBezTo>
                  <a:cubicBezTo>
                    <a:pt x="69158" y="96044"/>
                    <a:pt x="67174" y="96044"/>
                    <a:pt x="67174" y="99162"/>
                  </a:cubicBezTo>
                  <a:cubicBezTo>
                    <a:pt x="67174" y="99729"/>
                    <a:pt x="67599" y="101146"/>
                    <a:pt x="69441" y="101146"/>
                  </a:cubicBezTo>
                  <a:cubicBezTo>
                    <a:pt x="73551" y="101146"/>
                    <a:pt x="83612" y="100579"/>
                    <a:pt x="87722" y="100579"/>
                  </a:cubicBezTo>
                  <a:cubicBezTo>
                    <a:pt x="90272" y="100579"/>
                    <a:pt x="93532" y="100721"/>
                    <a:pt x="96082" y="100721"/>
                  </a:cubicBezTo>
                  <a:cubicBezTo>
                    <a:pt x="98633" y="100862"/>
                    <a:pt x="101609" y="101146"/>
                    <a:pt x="104160" y="101146"/>
                  </a:cubicBezTo>
                  <a:cubicBezTo>
                    <a:pt x="106002" y="101146"/>
                    <a:pt x="106994" y="100012"/>
                    <a:pt x="106994" y="98170"/>
                  </a:cubicBezTo>
                  <a:cubicBezTo>
                    <a:pt x="106994" y="96044"/>
                    <a:pt x="105293" y="96044"/>
                    <a:pt x="103026" y="96044"/>
                  </a:cubicBezTo>
                  <a:cubicBezTo>
                    <a:pt x="94807" y="96044"/>
                    <a:pt x="94524" y="94911"/>
                    <a:pt x="94098" y="91510"/>
                  </a:cubicBezTo>
                  <a:lnTo>
                    <a:pt x="81628" y="4075"/>
                  </a:lnTo>
                  <a:cubicBezTo>
                    <a:pt x="81203" y="1100"/>
                    <a:pt x="80920" y="108"/>
                    <a:pt x="78227" y="108"/>
                  </a:cubicBezTo>
                  <a:cubicBezTo>
                    <a:pt x="75535" y="108"/>
                    <a:pt x="74684" y="1383"/>
                    <a:pt x="73409" y="3367"/>
                  </a:cubicBezTo>
                  <a:lnTo>
                    <a:pt x="21402" y="84141"/>
                  </a:lnTo>
                  <a:close/>
                  <a:moveTo>
                    <a:pt x="40107" y="63735"/>
                  </a:moveTo>
                  <a:lnTo>
                    <a:pt x="69866" y="17396"/>
                  </a:lnTo>
                  <a:lnTo>
                    <a:pt x="76527" y="63735"/>
                  </a:lnTo>
                  <a:lnTo>
                    <a:pt x="40107" y="6373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形状 559">
              <a:extLst>
                <a:ext uri="{FF2B5EF4-FFF2-40B4-BE49-F238E27FC236}">
                  <a16:creationId xmlns:a16="http://schemas.microsoft.com/office/drawing/2014/main" id="{11D92CB3-DB45-F7BC-1177-839F402D55B4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6622112" y="6836469"/>
              <a:ext cx="134623" cy="134825"/>
            </a:xfrm>
            <a:custGeom>
              <a:avLst/>
              <a:gdLst>
                <a:gd name="connsiteX0" fmla="*/ 71758 w 134623"/>
                <a:gd name="connsiteY0" fmla="*/ 71566 h 134825"/>
                <a:gd name="connsiteX1" fmla="*/ 128239 w 134623"/>
                <a:gd name="connsiteY1" fmla="*/ 71566 h 134825"/>
                <a:gd name="connsiteX2" fmla="*/ 134919 w 134623"/>
                <a:gd name="connsiteY2" fmla="*/ 67518 h 134825"/>
                <a:gd name="connsiteX3" fmla="*/ 128239 w 134623"/>
                <a:gd name="connsiteY3" fmla="*/ 63469 h 134825"/>
                <a:gd name="connsiteX4" fmla="*/ 71758 w 134623"/>
                <a:gd name="connsiteY4" fmla="*/ 63469 h 134825"/>
                <a:gd name="connsiteX5" fmla="*/ 71758 w 134623"/>
                <a:gd name="connsiteY5" fmla="*/ 6785 h 134825"/>
                <a:gd name="connsiteX6" fmla="*/ 67709 w 134623"/>
                <a:gd name="connsiteY6" fmla="*/ 105 h 134825"/>
                <a:gd name="connsiteX7" fmla="*/ 63660 w 134623"/>
                <a:gd name="connsiteY7" fmla="*/ 6785 h 134825"/>
                <a:gd name="connsiteX8" fmla="*/ 63660 w 134623"/>
                <a:gd name="connsiteY8" fmla="*/ 63469 h 134825"/>
                <a:gd name="connsiteX9" fmla="*/ 6977 w 134623"/>
                <a:gd name="connsiteY9" fmla="*/ 63469 h 134825"/>
                <a:gd name="connsiteX10" fmla="*/ 296 w 134623"/>
                <a:gd name="connsiteY10" fmla="*/ 67518 h 134825"/>
                <a:gd name="connsiteX11" fmla="*/ 6977 w 134623"/>
                <a:gd name="connsiteY11" fmla="*/ 71566 h 134825"/>
                <a:gd name="connsiteX12" fmla="*/ 63660 w 134623"/>
                <a:gd name="connsiteY12" fmla="*/ 71566 h 134825"/>
                <a:gd name="connsiteX13" fmla="*/ 63660 w 134623"/>
                <a:gd name="connsiteY13" fmla="*/ 128250 h 134825"/>
                <a:gd name="connsiteX14" fmla="*/ 67709 w 134623"/>
                <a:gd name="connsiteY14" fmla="*/ 134930 h 134825"/>
                <a:gd name="connsiteX15" fmla="*/ 71758 w 134623"/>
                <a:gd name="connsiteY15" fmla="*/ 128250 h 134825"/>
                <a:gd name="connsiteX16" fmla="*/ 71758 w 134623"/>
                <a:gd name="connsiteY16" fmla="*/ 71566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758" y="71566"/>
                  </a:moveTo>
                  <a:lnTo>
                    <a:pt x="128239" y="71566"/>
                  </a:lnTo>
                  <a:cubicBezTo>
                    <a:pt x="131073" y="71566"/>
                    <a:pt x="134919" y="71566"/>
                    <a:pt x="134919" y="67518"/>
                  </a:cubicBezTo>
                  <a:cubicBezTo>
                    <a:pt x="134919" y="63469"/>
                    <a:pt x="131073" y="63469"/>
                    <a:pt x="128239" y="63469"/>
                  </a:cubicBezTo>
                  <a:lnTo>
                    <a:pt x="71758" y="63469"/>
                  </a:lnTo>
                  <a:lnTo>
                    <a:pt x="71758" y="6785"/>
                  </a:lnTo>
                  <a:cubicBezTo>
                    <a:pt x="71758" y="3951"/>
                    <a:pt x="71758" y="105"/>
                    <a:pt x="67709" y="105"/>
                  </a:cubicBezTo>
                  <a:cubicBezTo>
                    <a:pt x="63660" y="105"/>
                    <a:pt x="63660" y="3951"/>
                    <a:pt x="63660" y="6785"/>
                  </a:cubicBezTo>
                  <a:lnTo>
                    <a:pt x="63660" y="63469"/>
                  </a:lnTo>
                  <a:lnTo>
                    <a:pt x="6977" y="63469"/>
                  </a:lnTo>
                  <a:cubicBezTo>
                    <a:pt x="4142" y="63469"/>
                    <a:pt x="296" y="63469"/>
                    <a:pt x="296" y="67518"/>
                  </a:cubicBezTo>
                  <a:cubicBezTo>
                    <a:pt x="296" y="71566"/>
                    <a:pt x="4142" y="71566"/>
                    <a:pt x="6977" y="71566"/>
                  </a:cubicBezTo>
                  <a:lnTo>
                    <a:pt x="63660" y="71566"/>
                  </a:lnTo>
                  <a:lnTo>
                    <a:pt x="63660" y="128250"/>
                  </a:lnTo>
                  <a:cubicBezTo>
                    <a:pt x="63660" y="131084"/>
                    <a:pt x="63660" y="134930"/>
                    <a:pt x="67709" y="134930"/>
                  </a:cubicBezTo>
                  <a:cubicBezTo>
                    <a:pt x="71758" y="134930"/>
                    <a:pt x="71758" y="131084"/>
                    <a:pt x="71758" y="128250"/>
                  </a:cubicBezTo>
                  <a:lnTo>
                    <a:pt x="71758" y="7156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形状 560">
              <a:extLst>
                <a:ext uri="{FF2B5EF4-FFF2-40B4-BE49-F238E27FC236}">
                  <a16:creationId xmlns:a16="http://schemas.microsoft.com/office/drawing/2014/main" id="{0A00E810-EB08-6D34-C78A-AB3157D2C292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6819087" y="6865013"/>
              <a:ext cx="88871" cy="91705"/>
            </a:xfrm>
            <a:custGeom>
              <a:avLst/>
              <a:gdLst>
                <a:gd name="connsiteX0" fmla="*/ 89178 w 88871"/>
                <a:gd name="connsiteY0" fmla="*/ 14276 h 91705"/>
                <a:gd name="connsiteX1" fmla="*/ 80270 w 88871"/>
                <a:gd name="connsiteY1" fmla="*/ 105 h 91705"/>
                <a:gd name="connsiteX2" fmla="*/ 70351 w 88871"/>
                <a:gd name="connsiteY2" fmla="*/ 9822 h 91705"/>
                <a:gd name="connsiteX3" fmla="*/ 73590 w 88871"/>
                <a:gd name="connsiteY3" fmla="*/ 15895 h 91705"/>
                <a:gd name="connsiteX4" fmla="*/ 80473 w 88871"/>
                <a:gd name="connsiteY4" fmla="*/ 32495 h 91705"/>
                <a:gd name="connsiteX5" fmla="*/ 44438 w 88871"/>
                <a:gd name="connsiteY5" fmla="*/ 87357 h 91705"/>
                <a:gd name="connsiteX6" fmla="*/ 29457 w 88871"/>
                <a:gd name="connsiteY6" fmla="*/ 69744 h 91705"/>
                <a:gd name="connsiteX7" fmla="*/ 41199 w 88871"/>
                <a:gd name="connsiteY7" fmla="*/ 26827 h 91705"/>
                <a:gd name="connsiteX8" fmla="*/ 43628 w 88871"/>
                <a:gd name="connsiteY8" fmla="*/ 16705 h 91705"/>
                <a:gd name="connsiteX9" fmla="*/ 27028 w 88871"/>
                <a:gd name="connsiteY9" fmla="*/ 105 h 91705"/>
                <a:gd name="connsiteX10" fmla="*/ 306 w 88871"/>
                <a:gd name="connsiteY10" fmla="*/ 31281 h 91705"/>
                <a:gd name="connsiteX11" fmla="*/ 2735 w 88871"/>
                <a:gd name="connsiteY11" fmla="*/ 33305 h 91705"/>
                <a:gd name="connsiteX12" fmla="*/ 5974 w 88871"/>
                <a:gd name="connsiteY12" fmla="*/ 29661 h 91705"/>
                <a:gd name="connsiteX13" fmla="*/ 26421 w 88871"/>
                <a:gd name="connsiteY13" fmla="*/ 4559 h 91705"/>
                <a:gd name="connsiteX14" fmla="*/ 31482 w 88871"/>
                <a:gd name="connsiteY14" fmla="*/ 11037 h 91705"/>
                <a:gd name="connsiteX15" fmla="*/ 28040 w 88871"/>
                <a:gd name="connsiteY15" fmla="*/ 25207 h 91705"/>
                <a:gd name="connsiteX16" fmla="*/ 16501 w 88871"/>
                <a:gd name="connsiteY16" fmla="*/ 66708 h 91705"/>
                <a:gd name="connsiteX17" fmla="*/ 43628 w 88871"/>
                <a:gd name="connsiteY17" fmla="*/ 91811 h 91705"/>
                <a:gd name="connsiteX18" fmla="*/ 89178 w 88871"/>
                <a:gd name="connsiteY18" fmla="*/ 1427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178" y="14276"/>
                  </a:moveTo>
                  <a:cubicBezTo>
                    <a:pt x="89178" y="3344"/>
                    <a:pt x="83914" y="105"/>
                    <a:pt x="80270" y="105"/>
                  </a:cubicBezTo>
                  <a:cubicBezTo>
                    <a:pt x="75209" y="105"/>
                    <a:pt x="70351" y="5368"/>
                    <a:pt x="70351" y="9822"/>
                  </a:cubicBezTo>
                  <a:cubicBezTo>
                    <a:pt x="70351" y="12454"/>
                    <a:pt x="71363" y="13668"/>
                    <a:pt x="73590" y="15895"/>
                  </a:cubicBezTo>
                  <a:cubicBezTo>
                    <a:pt x="77841" y="19944"/>
                    <a:pt x="80473" y="25207"/>
                    <a:pt x="80473" y="32495"/>
                  </a:cubicBezTo>
                  <a:cubicBezTo>
                    <a:pt x="80473" y="40998"/>
                    <a:pt x="68124" y="87357"/>
                    <a:pt x="44438" y="87357"/>
                  </a:cubicBezTo>
                  <a:cubicBezTo>
                    <a:pt x="34114" y="87357"/>
                    <a:pt x="29457" y="80271"/>
                    <a:pt x="29457" y="69744"/>
                  </a:cubicBezTo>
                  <a:cubicBezTo>
                    <a:pt x="29457" y="58408"/>
                    <a:pt x="34923" y="43630"/>
                    <a:pt x="41199" y="26827"/>
                  </a:cubicBezTo>
                  <a:cubicBezTo>
                    <a:pt x="42616" y="23386"/>
                    <a:pt x="43628" y="20551"/>
                    <a:pt x="43628" y="16705"/>
                  </a:cubicBezTo>
                  <a:cubicBezTo>
                    <a:pt x="43628" y="7595"/>
                    <a:pt x="37150" y="105"/>
                    <a:pt x="27028" y="105"/>
                  </a:cubicBezTo>
                  <a:cubicBezTo>
                    <a:pt x="7999" y="105"/>
                    <a:pt x="306" y="29459"/>
                    <a:pt x="306" y="31281"/>
                  </a:cubicBezTo>
                  <a:cubicBezTo>
                    <a:pt x="306" y="33305"/>
                    <a:pt x="2330" y="33305"/>
                    <a:pt x="2735" y="33305"/>
                  </a:cubicBezTo>
                  <a:cubicBezTo>
                    <a:pt x="4760" y="33305"/>
                    <a:pt x="4962" y="32900"/>
                    <a:pt x="5974" y="29661"/>
                  </a:cubicBezTo>
                  <a:cubicBezTo>
                    <a:pt x="11845" y="9215"/>
                    <a:pt x="20550" y="4559"/>
                    <a:pt x="26421" y="4559"/>
                  </a:cubicBezTo>
                  <a:cubicBezTo>
                    <a:pt x="28040" y="4559"/>
                    <a:pt x="31482" y="4559"/>
                    <a:pt x="31482" y="11037"/>
                  </a:cubicBezTo>
                  <a:cubicBezTo>
                    <a:pt x="31482" y="16098"/>
                    <a:pt x="29457" y="21564"/>
                    <a:pt x="28040" y="25207"/>
                  </a:cubicBezTo>
                  <a:cubicBezTo>
                    <a:pt x="19133" y="48691"/>
                    <a:pt x="16501" y="58003"/>
                    <a:pt x="16501" y="66708"/>
                  </a:cubicBezTo>
                  <a:cubicBezTo>
                    <a:pt x="16501" y="88571"/>
                    <a:pt x="34316" y="91811"/>
                    <a:pt x="43628" y="91811"/>
                  </a:cubicBezTo>
                  <a:cubicBezTo>
                    <a:pt x="77638" y="91811"/>
                    <a:pt x="89178" y="24803"/>
                    <a:pt x="89178" y="14276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形状 561">
              <a:extLst>
                <a:ext uri="{FF2B5EF4-FFF2-40B4-BE49-F238E27FC236}">
                  <a16:creationId xmlns:a16="http://schemas.microsoft.com/office/drawing/2014/main" id="{A991394B-E7C6-BD18-0B00-0AAE86ED9429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6927534" y="6786933"/>
              <a:ext cx="62635" cy="94094"/>
            </a:xfrm>
            <a:custGeom>
              <a:avLst/>
              <a:gdLst>
                <a:gd name="connsiteX0" fmla="*/ 62946 w 62635"/>
                <a:gd name="connsiteY0" fmla="*/ 68405 h 94094"/>
                <a:gd name="connsiteX1" fmla="*/ 58128 w 62635"/>
                <a:gd name="connsiteY1" fmla="*/ 68405 h 94094"/>
                <a:gd name="connsiteX2" fmla="*/ 54444 w 62635"/>
                <a:gd name="connsiteY2" fmla="*/ 81300 h 94094"/>
                <a:gd name="connsiteX3" fmla="*/ 40415 w 62635"/>
                <a:gd name="connsiteY3" fmla="*/ 82150 h 94094"/>
                <a:gd name="connsiteX4" fmla="*/ 14340 w 62635"/>
                <a:gd name="connsiteY4" fmla="*/ 82150 h 94094"/>
                <a:gd name="connsiteX5" fmla="*/ 42682 w 62635"/>
                <a:gd name="connsiteY5" fmla="*/ 58343 h 94094"/>
                <a:gd name="connsiteX6" fmla="*/ 62946 w 62635"/>
                <a:gd name="connsiteY6" fmla="*/ 27734 h 94094"/>
                <a:gd name="connsiteX7" fmla="*/ 29787 w 62635"/>
                <a:gd name="connsiteY7" fmla="*/ 101 h 94094"/>
                <a:gd name="connsiteX8" fmla="*/ 311 w 62635"/>
                <a:gd name="connsiteY8" fmla="*/ 25467 h 94094"/>
                <a:gd name="connsiteX9" fmla="*/ 7822 w 62635"/>
                <a:gd name="connsiteY9" fmla="*/ 33403 h 94094"/>
                <a:gd name="connsiteX10" fmla="*/ 15332 w 62635"/>
                <a:gd name="connsiteY10" fmla="*/ 25892 h 94094"/>
                <a:gd name="connsiteX11" fmla="*/ 6971 w 62635"/>
                <a:gd name="connsiteY11" fmla="*/ 18382 h 94094"/>
                <a:gd name="connsiteX12" fmla="*/ 27661 w 62635"/>
                <a:gd name="connsiteY12" fmla="*/ 5203 h 94094"/>
                <a:gd name="connsiteX13" fmla="*/ 49201 w 62635"/>
                <a:gd name="connsiteY13" fmla="*/ 27734 h 94094"/>
                <a:gd name="connsiteX14" fmla="*/ 35880 w 62635"/>
                <a:gd name="connsiteY14" fmla="*/ 54942 h 94094"/>
                <a:gd name="connsiteX15" fmla="*/ 1728 w 62635"/>
                <a:gd name="connsiteY15" fmla="*/ 88669 h 94094"/>
                <a:gd name="connsiteX16" fmla="*/ 311 w 62635"/>
                <a:gd name="connsiteY16" fmla="*/ 94196 h 94094"/>
                <a:gd name="connsiteX17" fmla="*/ 58695 w 62635"/>
                <a:gd name="connsiteY17" fmla="*/ 94196 h 94094"/>
                <a:gd name="connsiteX18" fmla="*/ 62946 w 62635"/>
                <a:gd name="connsiteY18" fmla="*/ 6840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46" y="68405"/>
                  </a:moveTo>
                  <a:lnTo>
                    <a:pt x="58128" y="68405"/>
                  </a:lnTo>
                  <a:cubicBezTo>
                    <a:pt x="57703" y="71522"/>
                    <a:pt x="56286" y="79883"/>
                    <a:pt x="54444" y="81300"/>
                  </a:cubicBezTo>
                  <a:cubicBezTo>
                    <a:pt x="53310" y="82150"/>
                    <a:pt x="42399" y="82150"/>
                    <a:pt x="40415" y="82150"/>
                  </a:cubicBezTo>
                  <a:lnTo>
                    <a:pt x="14340" y="82150"/>
                  </a:lnTo>
                  <a:cubicBezTo>
                    <a:pt x="29220" y="68972"/>
                    <a:pt x="34180" y="65004"/>
                    <a:pt x="42682" y="58343"/>
                  </a:cubicBezTo>
                  <a:cubicBezTo>
                    <a:pt x="53169" y="49983"/>
                    <a:pt x="62946" y="41197"/>
                    <a:pt x="62946" y="27734"/>
                  </a:cubicBezTo>
                  <a:cubicBezTo>
                    <a:pt x="62946" y="10588"/>
                    <a:pt x="47925" y="101"/>
                    <a:pt x="29787" y="101"/>
                  </a:cubicBezTo>
                  <a:cubicBezTo>
                    <a:pt x="12215" y="101"/>
                    <a:pt x="311" y="12430"/>
                    <a:pt x="311" y="25467"/>
                  </a:cubicBezTo>
                  <a:cubicBezTo>
                    <a:pt x="311" y="32694"/>
                    <a:pt x="6405" y="33403"/>
                    <a:pt x="7822" y="33403"/>
                  </a:cubicBezTo>
                  <a:cubicBezTo>
                    <a:pt x="11223" y="33403"/>
                    <a:pt x="15332" y="30994"/>
                    <a:pt x="15332" y="25892"/>
                  </a:cubicBezTo>
                  <a:cubicBezTo>
                    <a:pt x="15332" y="23341"/>
                    <a:pt x="14340" y="18382"/>
                    <a:pt x="6971" y="18382"/>
                  </a:cubicBezTo>
                  <a:cubicBezTo>
                    <a:pt x="11364" y="8320"/>
                    <a:pt x="21001" y="5203"/>
                    <a:pt x="27661" y="5203"/>
                  </a:cubicBezTo>
                  <a:cubicBezTo>
                    <a:pt x="41832" y="5203"/>
                    <a:pt x="49201" y="16256"/>
                    <a:pt x="49201" y="27734"/>
                  </a:cubicBezTo>
                  <a:cubicBezTo>
                    <a:pt x="49201" y="40063"/>
                    <a:pt x="40415" y="49841"/>
                    <a:pt x="35880" y="54942"/>
                  </a:cubicBezTo>
                  <a:lnTo>
                    <a:pt x="1728" y="88669"/>
                  </a:lnTo>
                  <a:cubicBezTo>
                    <a:pt x="311" y="89944"/>
                    <a:pt x="311" y="90228"/>
                    <a:pt x="311" y="94196"/>
                  </a:cubicBezTo>
                  <a:lnTo>
                    <a:pt x="58695" y="94196"/>
                  </a:lnTo>
                  <a:lnTo>
                    <a:pt x="62946" y="6840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形状 562">
              <a:extLst>
                <a:ext uri="{FF2B5EF4-FFF2-40B4-BE49-F238E27FC236}">
                  <a16:creationId xmlns:a16="http://schemas.microsoft.com/office/drawing/2014/main" id="{632D225E-5797-724A-CF56-FA895452022A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6921263" y="6913480"/>
              <a:ext cx="81765" cy="127254"/>
            </a:xfrm>
            <a:custGeom>
              <a:avLst/>
              <a:gdLst>
                <a:gd name="connsiteX0" fmla="*/ 60112 w 81765"/>
                <a:gd name="connsiteY0" fmla="*/ 1950 h 127254"/>
                <a:gd name="connsiteX1" fmla="*/ 57703 w 81765"/>
                <a:gd name="connsiteY1" fmla="*/ 108 h 127254"/>
                <a:gd name="connsiteX2" fmla="*/ 54869 w 81765"/>
                <a:gd name="connsiteY2" fmla="*/ 3225 h 127254"/>
                <a:gd name="connsiteX3" fmla="*/ 46791 w 81765"/>
                <a:gd name="connsiteY3" fmla="*/ 35676 h 127254"/>
                <a:gd name="connsiteX4" fmla="*/ 311 w 81765"/>
                <a:gd name="connsiteY4" fmla="*/ 73796 h 127254"/>
                <a:gd name="connsiteX5" fmla="*/ 30636 w 81765"/>
                <a:gd name="connsiteY5" fmla="*/ 100012 h 127254"/>
                <a:gd name="connsiteX6" fmla="*/ 27377 w 81765"/>
                <a:gd name="connsiteY6" fmla="*/ 113333 h 127254"/>
                <a:gd name="connsiteX7" fmla="*/ 24401 w 81765"/>
                <a:gd name="connsiteY7" fmla="*/ 125661 h 127254"/>
                <a:gd name="connsiteX8" fmla="*/ 26669 w 81765"/>
                <a:gd name="connsiteY8" fmla="*/ 127362 h 127254"/>
                <a:gd name="connsiteX9" fmla="*/ 29645 w 81765"/>
                <a:gd name="connsiteY9" fmla="*/ 123961 h 127254"/>
                <a:gd name="connsiteX10" fmla="*/ 35596 w 81765"/>
                <a:gd name="connsiteY10" fmla="*/ 100154 h 127254"/>
                <a:gd name="connsiteX11" fmla="*/ 82077 w 81765"/>
                <a:gd name="connsiteY11" fmla="*/ 62034 h 127254"/>
                <a:gd name="connsiteX12" fmla="*/ 51751 w 81765"/>
                <a:gd name="connsiteY12" fmla="*/ 35818 h 127254"/>
                <a:gd name="connsiteX13" fmla="*/ 60112 w 81765"/>
                <a:gd name="connsiteY13" fmla="*/ 1950 h 127254"/>
                <a:gd name="connsiteX14" fmla="*/ 31628 w 81765"/>
                <a:gd name="connsiteY14" fmla="*/ 96044 h 127254"/>
                <a:gd name="connsiteX15" fmla="*/ 10656 w 81765"/>
                <a:gd name="connsiteY15" fmla="*/ 76205 h 127254"/>
                <a:gd name="connsiteX16" fmla="*/ 45658 w 81765"/>
                <a:gd name="connsiteY16" fmla="*/ 39786 h 127254"/>
                <a:gd name="connsiteX17" fmla="*/ 31628 w 81765"/>
                <a:gd name="connsiteY17" fmla="*/ 96044 h 127254"/>
                <a:gd name="connsiteX18" fmla="*/ 50617 w 81765"/>
                <a:gd name="connsiteY18" fmla="*/ 39786 h 127254"/>
                <a:gd name="connsiteX19" fmla="*/ 71732 w 81765"/>
                <a:gd name="connsiteY19" fmla="*/ 59625 h 127254"/>
                <a:gd name="connsiteX20" fmla="*/ 36588 w 81765"/>
                <a:gd name="connsiteY20" fmla="*/ 96044 h 127254"/>
                <a:gd name="connsiteX21" fmla="*/ 50617 w 81765"/>
                <a:gd name="connsiteY21" fmla="*/ 39786 h 1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7254">
                  <a:moveTo>
                    <a:pt x="60112" y="1950"/>
                  </a:moveTo>
                  <a:cubicBezTo>
                    <a:pt x="60112" y="108"/>
                    <a:pt x="58411" y="108"/>
                    <a:pt x="57703" y="108"/>
                  </a:cubicBezTo>
                  <a:cubicBezTo>
                    <a:pt x="55577" y="108"/>
                    <a:pt x="55435" y="816"/>
                    <a:pt x="54869" y="3225"/>
                  </a:cubicBezTo>
                  <a:lnTo>
                    <a:pt x="46791" y="35676"/>
                  </a:lnTo>
                  <a:cubicBezTo>
                    <a:pt x="21709" y="36810"/>
                    <a:pt x="311" y="54807"/>
                    <a:pt x="311" y="73796"/>
                  </a:cubicBezTo>
                  <a:cubicBezTo>
                    <a:pt x="311" y="89809"/>
                    <a:pt x="14907" y="99445"/>
                    <a:pt x="30636" y="100012"/>
                  </a:cubicBezTo>
                  <a:cubicBezTo>
                    <a:pt x="29503" y="104405"/>
                    <a:pt x="28511" y="108940"/>
                    <a:pt x="27377" y="113333"/>
                  </a:cubicBezTo>
                  <a:cubicBezTo>
                    <a:pt x="25677" y="119993"/>
                    <a:pt x="24401" y="125236"/>
                    <a:pt x="24401" y="125661"/>
                  </a:cubicBezTo>
                  <a:cubicBezTo>
                    <a:pt x="24401" y="127362"/>
                    <a:pt x="26244" y="127362"/>
                    <a:pt x="26669" y="127362"/>
                  </a:cubicBezTo>
                  <a:cubicBezTo>
                    <a:pt x="28794" y="127362"/>
                    <a:pt x="28936" y="126937"/>
                    <a:pt x="29645" y="123961"/>
                  </a:cubicBezTo>
                  <a:lnTo>
                    <a:pt x="35596" y="100154"/>
                  </a:lnTo>
                  <a:cubicBezTo>
                    <a:pt x="59828" y="99162"/>
                    <a:pt x="82077" y="81307"/>
                    <a:pt x="82077" y="62034"/>
                  </a:cubicBezTo>
                  <a:cubicBezTo>
                    <a:pt x="82077" y="47155"/>
                    <a:pt x="69040" y="36527"/>
                    <a:pt x="51751" y="35818"/>
                  </a:cubicBezTo>
                  <a:lnTo>
                    <a:pt x="60112" y="1950"/>
                  </a:lnTo>
                  <a:close/>
                  <a:moveTo>
                    <a:pt x="31628" y="96044"/>
                  </a:moveTo>
                  <a:cubicBezTo>
                    <a:pt x="20717" y="95478"/>
                    <a:pt x="10656" y="89526"/>
                    <a:pt x="10656" y="76205"/>
                  </a:cubicBezTo>
                  <a:cubicBezTo>
                    <a:pt x="10656" y="62034"/>
                    <a:pt x="21425" y="42053"/>
                    <a:pt x="45658" y="39786"/>
                  </a:cubicBezTo>
                  <a:lnTo>
                    <a:pt x="31628" y="96044"/>
                  </a:lnTo>
                  <a:close/>
                  <a:moveTo>
                    <a:pt x="50617" y="39786"/>
                  </a:moveTo>
                  <a:cubicBezTo>
                    <a:pt x="61529" y="40211"/>
                    <a:pt x="71732" y="46163"/>
                    <a:pt x="71732" y="59625"/>
                  </a:cubicBezTo>
                  <a:cubicBezTo>
                    <a:pt x="71732" y="75071"/>
                    <a:pt x="59545" y="94060"/>
                    <a:pt x="36588" y="96044"/>
                  </a:cubicBezTo>
                  <a:lnTo>
                    <a:pt x="50617" y="3978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形状 563">
              <a:extLst>
                <a:ext uri="{FF2B5EF4-FFF2-40B4-BE49-F238E27FC236}">
                  <a16:creationId xmlns:a16="http://schemas.microsoft.com/office/drawing/2014/main" id="{4988EBC1-7E85-7CC0-AD06-40BF4FD62F2B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7029940" y="6865013"/>
              <a:ext cx="99398" cy="91705"/>
            </a:xfrm>
            <a:custGeom>
              <a:avLst/>
              <a:gdLst>
                <a:gd name="connsiteX0" fmla="*/ 1126 w 99398"/>
                <a:gd name="connsiteY0" fmla="*/ 81688 h 91705"/>
                <a:gd name="connsiteX1" fmla="*/ 316 w 99398"/>
                <a:gd name="connsiteY1" fmla="*/ 86345 h 91705"/>
                <a:gd name="connsiteX2" fmla="*/ 6187 w 99398"/>
                <a:gd name="connsiteY2" fmla="*/ 91811 h 91705"/>
                <a:gd name="connsiteX3" fmla="*/ 15094 w 99398"/>
                <a:gd name="connsiteY3" fmla="*/ 80474 h 91705"/>
                <a:gd name="connsiteX4" fmla="*/ 24609 w 99398"/>
                <a:gd name="connsiteY4" fmla="*/ 43022 h 91705"/>
                <a:gd name="connsiteX5" fmla="*/ 59226 w 99398"/>
                <a:gd name="connsiteY5" fmla="*/ 60230 h 91705"/>
                <a:gd name="connsiteX6" fmla="*/ 58822 w 99398"/>
                <a:gd name="connsiteY6" fmla="*/ 64683 h 91705"/>
                <a:gd name="connsiteX7" fmla="*/ 57809 w 99398"/>
                <a:gd name="connsiteY7" fmla="*/ 71769 h 91705"/>
                <a:gd name="connsiteX8" fmla="*/ 76434 w 99398"/>
                <a:gd name="connsiteY8" fmla="*/ 91811 h 91705"/>
                <a:gd name="connsiteX9" fmla="*/ 92224 w 99398"/>
                <a:gd name="connsiteY9" fmla="*/ 81284 h 91705"/>
                <a:gd name="connsiteX10" fmla="*/ 99715 w 99398"/>
                <a:gd name="connsiteY10" fmla="*/ 60635 h 91705"/>
                <a:gd name="connsiteX11" fmla="*/ 97285 w 99398"/>
                <a:gd name="connsiteY11" fmla="*/ 58610 h 91705"/>
                <a:gd name="connsiteX12" fmla="*/ 94451 w 99398"/>
                <a:gd name="connsiteY12" fmla="*/ 62254 h 91705"/>
                <a:gd name="connsiteX13" fmla="*/ 76839 w 99398"/>
                <a:gd name="connsiteY13" fmla="*/ 87357 h 91705"/>
                <a:gd name="connsiteX14" fmla="*/ 70361 w 99398"/>
                <a:gd name="connsiteY14" fmla="*/ 77640 h 91705"/>
                <a:gd name="connsiteX15" fmla="*/ 71980 w 99398"/>
                <a:gd name="connsiteY15" fmla="*/ 66303 h 91705"/>
                <a:gd name="connsiteX16" fmla="*/ 72992 w 99398"/>
                <a:gd name="connsiteY16" fmla="*/ 59622 h 91705"/>
                <a:gd name="connsiteX17" fmla="*/ 33719 w 99398"/>
                <a:gd name="connsiteY17" fmla="*/ 38771 h 91705"/>
                <a:gd name="connsiteX18" fmla="*/ 52343 w 99398"/>
                <a:gd name="connsiteY18" fmla="*/ 25005 h 91705"/>
                <a:gd name="connsiteX19" fmla="*/ 75624 w 99398"/>
                <a:gd name="connsiteY19" fmla="*/ 8810 h 91705"/>
                <a:gd name="connsiteX20" fmla="*/ 74612 w 99398"/>
                <a:gd name="connsiteY20" fmla="*/ 13263 h 91705"/>
                <a:gd name="connsiteX21" fmla="*/ 82305 w 99398"/>
                <a:gd name="connsiteY21" fmla="*/ 20349 h 91705"/>
                <a:gd name="connsiteX22" fmla="*/ 93236 w 99398"/>
                <a:gd name="connsiteY22" fmla="*/ 9417 h 91705"/>
                <a:gd name="connsiteX23" fmla="*/ 85139 w 99398"/>
                <a:gd name="connsiteY23" fmla="*/ 2332 h 91705"/>
                <a:gd name="connsiteX24" fmla="*/ 51939 w 99398"/>
                <a:gd name="connsiteY24" fmla="*/ 19944 h 91705"/>
                <a:gd name="connsiteX25" fmla="*/ 26026 w 99398"/>
                <a:gd name="connsiteY25" fmla="*/ 37151 h 91705"/>
                <a:gd name="connsiteX26" fmla="*/ 30075 w 99398"/>
                <a:gd name="connsiteY26" fmla="*/ 21361 h 91705"/>
                <a:gd name="connsiteX27" fmla="*/ 33719 w 99398"/>
                <a:gd name="connsiteY27" fmla="*/ 5571 h 91705"/>
                <a:gd name="connsiteX28" fmla="*/ 27848 w 99398"/>
                <a:gd name="connsiteY28" fmla="*/ 105 h 91705"/>
                <a:gd name="connsiteX29" fmla="*/ 19750 w 99398"/>
                <a:gd name="connsiteY29" fmla="*/ 7393 h 91705"/>
                <a:gd name="connsiteX30" fmla="*/ 1126 w 99398"/>
                <a:gd name="connsiteY30" fmla="*/ 81688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91705">
                  <a:moveTo>
                    <a:pt x="1126" y="81688"/>
                  </a:moveTo>
                  <a:cubicBezTo>
                    <a:pt x="316" y="84523"/>
                    <a:pt x="316" y="84928"/>
                    <a:pt x="316" y="86345"/>
                  </a:cubicBezTo>
                  <a:cubicBezTo>
                    <a:pt x="316" y="89989"/>
                    <a:pt x="3150" y="91811"/>
                    <a:pt x="6187" y="91811"/>
                  </a:cubicBezTo>
                  <a:cubicBezTo>
                    <a:pt x="12260" y="91811"/>
                    <a:pt x="13475" y="86952"/>
                    <a:pt x="15094" y="80474"/>
                  </a:cubicBezTo>
                  <a:cubicBezTo>
                    <a:pt x="17119" y="73186"/>
                    <a:pt x="15904" y="77032"/>
                    <a:pt x="24609" y="43022"/>
                  </a:cubicBezTo>
                  <a:cubicBezTo>
                    <a:pt x="41614" y="43630"/>
                    <a:pt x="59226" y="47071"/>
                    <a:pt x="59226" y="60230"/>
                  </a:cubicBezTo>
                  <a:cubicBezTo>
                    <a:pt x="59226" y="61647"/>
                    <a:pt x="59226" y="62659"/>
                    <a:pt x="58822" y="64683"/>
                  </a:cubicBezTo>
                  <a:cubicBezTo>
                    <a:pt x="58012" y="67923"/>
                    <a:pt x="57809" y="70149"/>
                    <a:pt x="57809" y="71769"/>
                  </a:cubicBezTo>
                  <a:cubicBezTo>
                    <a:pt x="57809" y="83713"/>
                    <a:pt x="65907" y="91811"/>
                    <a:pt x="76434" y="91811"/>
                  </a:cubicBezTo>
                  <a:cubicBezTo>
                    <a:pt x="82912" y="91811"/>
                    <a:pt x="88175" y="88167"/>
                    <a:pt x="92224" y="81284"/>
                  </a:cubicBezTo>
                  <a:cubicBezTo>
                    <a:pt x="97285" y="72781"/>
                    <a:pt x="99715" y="61040"/>
                    <a:pt x="99715" y="60635"/>
                  </a:cubicBezTo>
                  <a:cubicBezTo>
                    <a:pt x="99715" y="58610"/>
                    <a:pt x="97893" y="58610"/>
                    <a:pt x="97285" y="58610"/>
                  </a:cubicBezTo>
                  <a:cubicBezTo>
                    <a:pt x="95261" y="58610"/>
                    <a:pt x="95058" y="59420"/>
                    <a:pt x="94451" y="62254"/>
                  </a:cubicBezTo>
                  <a:cubicBezTo>
                    <a:pt x="90605" y="76223"/>
                    <a:pt x="85949" y="87357"/>
                    <a:pt x="76839" y="87357"/>
                  </a:cubicBezTo>
                  <a:cubicBezTo>
                    <a:pt x="72588" y="87357"/>
                    <a:pt x="70361" y="84725"/>
                    <a:pt x="70361" y="77640"/>
                  </a:cubicBezTo>
                  <a:cubicBezTo>
                    <a:pt x="70361" y="74603"/>
                    <a:pt x="71170" y="69744"/>
                    <a:pt x="71980" y="66303"/>
                  </a:cubicBezTo>
                  <a:cubicBezTo>
                    <a:pt x="72385" y="64481"/>
                    <a:pt x="72992" y="61849"/>
                    <a:pt x="72992" y="59622"/>
                  </a:cubicBezTo>
                  <a:cubicBezTo>
                    <a:pt x="72992" y="40593"/>
                    <a:pt x="45056" y="39176"/>
                    <a:pt x="33719" y="38771"/>
                  </a:cubicBezTo>
                  <a:cubicBezTo>
                    <a:pt x="40399" y="35127"/>
                    <a:pt x="46878" y="29661"/>
                    <a:pt x="52343" y="25005"/>
                  </a:cubicBezTo>
                  <a:cubicBezTo>
                    <a:pt x="61656" y="17110"/>
                    <a:pt x="67526" y="12251"/>
                    <a:pt x="75624" y="8810"/>
                  </a:cubicBezTo>
                  <a:cubicBezTo>
                    <a:pt x="75219" y="9822"/>
                    <a:pt x="74612" y="12251"/>
                    <a:pt x="74612" y="13263"/>
                  </a:cubicBezTo>
                  <a:cubicBezTo>
                    <a:pt x="74612" y="15693"/>
                    <a:pt x="76029" y="20349"/>
                    <a:pt x="82305" y="20349"/>
                  </a:cubicBezTo>
                  <a:cubicBezTo>
                    <a:pt x="88783" y="20349"/>
                    <a:pt x="93236" y="14478"/>
                    <a:pt x="93236" y="9417"/>
                  </a:cubicBezTo>
                  <a:cubicBezTo>
                    <a:pt x="93236" y="7595"/>
                    <a:pt x="92427" y="2332"/>
                    <a:pt x="85139" y="2332"/>
                  </a:cubicBezTo>
                  <a:cubicBezTo>
                    <a:pt x="72790" y="2332"/>
                    <a:pt x="60846" y="12454"/>
                    <a:pt x="51939" y="19944"/>
                  </a:cubicBezTo>
                  <a:cubicBezTo>
                    <a:pt x="38173" y="31686"/>
                    <a:pt x="33314" y="34722"/>
                    <a:pt x="26026" y="37151"/>
                  </a:cubicBezTo>
                  <a:cubicBezTo>
                    <a:pt x="26633" y="34925"/>
                    <a:pt x="29063" y="24803"/>
                    <a:pt x="30075" y="21361"/>
                  </a:cubicBezTo>
                  <a:cubicBezTo>
                    <a:pt x="31290" y="16098"/>
                    <a:pt x="33719" y="6583"/>
                    <a:pt x="33719" y="5571"/>
                  </a:cubicBezTo>
                  <a:cubicBezTo>
                    <a:pt x="33719" y="2129"/>
                    <a:pt x="31290" y="105"/>
                    <a:pt x="27848" y="105"/>
                  </a:cubicBezTo>
                  <a:cubicBezTo>
                    <a:pt x="27241" y="105"/>
                    <a:pt x="21572" y="105"/>
                    <a:pt x="19750" y="7393"/>
                  </a:cubicBezTo>
                  <a:lnTo>
                    <a:pt x="1126" y="8168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形状 564">
              <a:extLst>
                <a:ext uri="{FF2B5EF4-FFF2-40B4-BE49-F238E27FC236}">
                  <a16:creationId xmlns:a16="http://schemas.microsoft.com/office/drawing/2014/main" id="{CE83791B-BC1F-B00B-EE9F-DF23B67F81D6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7143097" y="6890763"/>
              <a:ext cx="65185" cy="96928"/>
            </a:xfrm>
            <a:custGeom>
              <a:avLst/>
              <a:gdLst>
                <a:gd name="connsiteX0" fmla="*/ 31356 w 65185"/>
                <a:gd name="connsiteY0" fmla="*/ 46870 h 96928"/>
                <a:gd name="connsiteX1" fmla="*/ 50345 w 65185"/>
                <a:gd name="connsiteY1" fmla="*/ 69685 h 96928"/>
                <a:gd name="connsiteX2" fmla="*/ 31923 w 65185"/>
                <a:gd name="connsiteY2" fmla="*/ 92500 h 96928"/>
                <a:gd name="connsiteX3" fmla="*/ 7832 w 65185"/>
                <a:gd name="connsiteY3" fmla="*/ 82581 h 96928"/>
                <a:gd name="connsiteX4" fmla="*/ 16052 w 65185"/>
                <a:gd name="connsiteY4" fmla="*/ 74645 h 96928"/>
                <a:gd name="connsiteX5" fmla="*/ 8258 w 65185"/>
                <a:gd name="connsiteY5" fmla="*/ 66851 h 96928"/>
                <a:gd name="connsiteX6" fmla="*/ 322 w 65185"/>
                <a:gd name="connsiteY6" fmla="*/ 75070 h 96928"/>
                <a:gd name="connsiteX7" fmla="*/ 32206 w 65185"/>
                <a:gd name="connsiteY7" fmla="*/ 97035 h 96928"/>
                <a:gd name="connsiteX8" fmla="*/ 65508 w 65185"/>
                <a:gd name="connsiteY8" fmla="*/ 69685 h 96928"/>
                <a:gd name="connsiteX9" fmla="*/ 40851 w 65185"/>
                <a:gd name="connsiteY9" fmla="*/ 44319 h 96928"/>
                <a:gd name="connsiteX10" fmla="*/ 61115 w 65185"/>
                <a:gd name="connsiteY10" fmla="*/ 19662 h 96928"/>
                <a:gd name="connsiteX11" fmla="*/ 32490 w 65185"/>
                <a:gd name="connsiteY11" fmla="*/ 106 h 96928"/>
                <a:gd name="connsiteX12" fmla="*/ 4715 w 65185"/>
                <a:gd name="connsiteY12" fmla="*/ 19095 h 96928"/>
                <a:gd name="connsiteX13" fmla="*/ 12084 w 65185"/>
                <a:gd name="connsiteY13" fmla="*/ 26606 h 96928"/>
                <a:gd name="connsiteX14" fmla="*/ 19311 w 65185"/>
                <a:gd name="connsiteY14" fmla="*/ 19379 h 96928"/>
                <a:gd name="connsiteX15" fmla="*/ 12084 w 65185"/>
                <a:gd name="connsiteY15" fmla="*/ 12010 h 96928"/>
                <a:gd name="connsiteX16" fmla="*/ 32065 w 65185"/>
                <a:gd name="connsiteY16" fmla="*/ 4216 h 96928"/>
                <a:gd name="connsiteX17" fmla="*/ 47369 w 65185"/>
                <a:gd name="connsiteY17" fmla="*/ 19662 h 96928"/>
                <a:gd name="connsiteX18" fmla="*/ 41701 w 65185"/>
                <a:gd name="connsiteY18" fmla="*/ 36525 h 96928"/>
                <a:gd name="connsiteX19" fmla="*/ 25971 w 65185"/>
                <a:gd name="connsiteY19" fmla="*/ 42619 h 96928"/>
                <a:gd name="connsiteX20" fmla="*/ 21436 w 65185"/>
                <a:gd name="connsiteY20" fmla="*/ 43044 h 96928"/>
                <a:gd name="connsiteX21" fmla="*/ 20019 w 65185"/>
                <a:gd name="connsiteY21" fmla="*/ 44886 h 96928"/>
                <a:gd name="connsiteX22" fmla="*/ 23704 w 65185"/>
                <a:gd name="connsiteY22" fmla="*/ 46870 h 96928"/>
                <a:gd name="connsiteX23" fmla="*/ 31356 w 65185"/>
                <a:gd name="connsiteY23" fmla="*/ 46870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356" y="46870"/>
                  </a:moveTo>
                  <a:cubicBezTo>
                    <a:pt x="42409" y="46870"/>
                    <a:pt x="50345" y="54522"/>
                    <a:pt x="50345" y="69685"/>
                  </a:cubicBezTo>
                  <a:cubicBezTo>
                    <a:pt x="50345" y="87257"/>
                    <a:pt x="40142" y="92500"/>
                    <a:pt x="31923" y="92500"/>
                  </a:cubicBezTo>
                  <a:cubicBezTo>
                    <a:pt x="26255" y="92500"/>
                    <a:pt x="13784" y="90941"/>
                    <a:pt x="7832" y="82581"/>
                  </a:cubicBezTo>
                  <a:cubicBezTo>
                    <a:pt x="14493" y="82297"/>
                    <a:pt x="16052" y="77621"/>
                    <a:pt x="16052" y="74645"/>
                  </a:cubicBezTo>
                  <a:cubicBezTo>
                    <a:pt x="16052" y="70110"/>
                    <a:pt x="12651" y="66851"/>
                    <a:pt x="8258" y="66851"/>
                  </a:cubicBezTo>
                  <a:cubicBezTo>
                    <a:pt x="4290" y="66851"/>
                    <a:pt x="322" y="69260"/>
                    <a:pt x="322" y="75070"/>
                  </a:cubicBezTo>
                  <a:cubicBezTo>
                    <a:pt x="322" y="88391"/>
                    <a:pt x="15060" y="97035"/>
                    <a:pt x="32206" y="97035"/>
                  </a:cubicBezTo>
                  <a:cubicBezTo>
                    <a:pt x="51904" y="97035"/>
                    <a:pt x="65508" y="83856"/>
                    <a:pt x="65508" y="69685"/>
                  </a:cubicBezTo>
                  <a:cubicBezTo>
                    <a:pt x="65508" y="58632"/>
                    <a:pt x="56438" y="47579"/>
                    <a:pt x="40851" y="44319"/>
                  </a:cubicBezTo>
                  <a:cubicBezTo>
                    <a:pt x="55730" y="38934"/>
                    <a:pt x="61115" y="28306"/>
                    <a:pt x="61115" y="19662"/>
                  </a:cubicBezTo>
                  <a:cubicBezTo>
                    <a:pt x="61115" y="8467"/>
                    <a:pt x="48219" y="106"/>
                    <a:pt x="32490" y="106"/>
                  </a:cubicBezTo>
                  <a:cubicBezTo>
                    <a:pt x="16760" y="106"/>
                    <a:pt x="4715" y="7759"/>
                    <a:pt x="4715" y="19095"/>
                  </a:cubicBezTo>
                  <a:cubicBezTo>
                    <a:pt x="4715" y="23913"/>
                    <a:pt x="7832" y="26606"/>
                    <a:pt x="12084" y="26606"/>
                  </a:cubicBezTo>
                  <a:cubicBezTo>
                    <a:pt x="16477" y="26606"/>
                    <a:pt x="19311" y="23347"/>
                    <a:pt x="19311" y="19379"/>
                  </a:cubicBezTo>
                  <a:cubicBezTo>
                    <a:pt x="19311" y="15269"/>
                    <a:pt x="16477" y="12293"/>
                    <a:pt x="12084" y="12010"/>
                  </a:cubicBezTo>
                  <a:cubicBezTo>
                    <a:pt x="17043" y="5775"/>
                    <a:pt x="26821" y="4216"/>
                    <a:pt x="32065" y="4216"/>
                  </a:cubicBezTo>
                  <a:cubicBezTo>
                    <a:pt x="38441" y="4216"/>
                    <a:pt x="47369" y="7333"/>
                    <a:pt x="47369" y="19662"/>
                  </a:cubicBezTo>
                  <a:cubicBezTo>
                    <a:pt x="47369" y="25614"/>
                    <a:pt x="45385" y="32132"/>
                    <a:pt x="41701" y="36525"/>
                  </a:cubicBezTo>
                  <a:cubicBezTo>
                    <a:pt x="37024" y="41910"/>
                    <a:pt x="33057" y="42194"/>
                    <a:pt x="25971" y="42619"/>
                  </a:cubicBezTo>
                  <a:cubicBezTo>
                    <a:pt x="22428" y="42902"/>
                    <a:pt x="22145" y="42902"/>
                    <a:pt x="21436" y="43044"/>
                  </a:cubicBezTo>
                  <a:cubicBezTo>
                    <a:pt x="21153" y="43044"/>
                    <a:pt x="20019" y="43327"/>
                    <a:pt x="20019" y="44886"/>
                  </a:cubicBezTo>
                  <a:cubicBezTo>
                    <a:pt x="20019" y="46870"/>
                    <a:pt x="21295" y="46870"/>
                    <a:pt x="23704" y="46870"/>
                  </a:cubicBezTo>
                  <a:lnTo>
                    <a:pt x="31356" y="4687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形状 565">
              <a:extLst>
                <a:ext uri="{FF2B5EF4-FFF2-40B4-BE49-F238E27FC236}">
                  <a16:creationId xmlns:a16="http://schemas.microsoft.com/office/drawing/2014/main" id="{56D055FF-8321-51DB-0EEC-323726D2D4C2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7231586" y="6890763"/>
              <a:ext cx="51581" cy="94094"/>
            </a:xfrm>
            <a:custGeom>
              <a:avLst/>
              <a:gdLst>
                <a:gd name="connsiteX0" fmla="*/ 32352 w 51581"/>
                <a:gd name="connsiteY0" fmla="*/ 4074 h 94094"/>
                <a:gd name="connsiteX1" fmla="*/ 28101 w 51581"/>
                <a:gd name="connsiteY1" fmla="*/ 106 h 94094"/>
                <a:gd name="connsiteX2" fmla="*/ 326 w 51581"/>
                <a:gd name="connsiteY2" fmla="*/ 9176 h 94094"/>
                <a:gd name="connsiteX3" fmla="*/ 326 w 51581"/>
                <a:gd name="connsiteY3" fmla="*/ 14277 h 94094"/>
                <a:gd name="connsiteX4" fmla="*/ 20874 w 51581"/>
                <a:gd name="connsiteY4" fmla="*/ 10309 h 94094"/>
                <a:gd name="connsiteX5" fmla="*/ 20874 w 51581"/>
                <a:gd name="connsiteY5" fmla="*/ 82581 h 94094"/>
                <a:gd name="connsiteX6" fmla="*/ 6703 w 51581"/>
                <a:gd name="connsiteY6" fmla="*/ 89099 h 94094"/>
                <a:gd name="connsiteX7" fmla="*/ 1318 w 51581"/>
                <a:gd name="connsiteY7" fmla="*/ 89099 h 94094"/>
                <a:gd name="connsiteX8" fmla="*/ 1318 w 51581"/>
                <a:gd name="connsiteY8" fmla="*/ 94201 h 94094"/>
                <a:gd name="connsiteX9" fmla="*/ 26542 w 51581"/>
                <a:gd name="connsiteY9" fmla="*/ 93634 h 94094"/>
                <a:gd name="connsiteX10" fmla="*/ 51908 w 51581"/>
                <a:gd name="connsiteY10" fmla="*/ 94201 h 94094"/>
                <a:gd name="connsiteX11" fmla="*/ 51908 w 51581"/>
                <a:gd name="connsiteY11" fmla="*/ 89099 h 94094"/>
                <a:gd name="connsiteX12" fmla="*/ 46523 w 51581"/>
                <a:gd name="connsiteY12" fmla="*/ 89099 h 94094"/>
                <a:gd name="connsiteX13" fmla="*/ 32352 w 51581"/>
                <a:gd name="connsiteY13" fmla="*/ 82581 h 94094"/>
                <a:gd name="connsiteX14" fmla="*/ 32352 w 51581"/>
                <a:gd name="connsiteY14" fmla="*/ 4074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352" y="4074"/>
                  </a:moveTo>
                  <a:cubicBezTo>
                    <a:pt x="32352" y="248"/>
                    <a:pt x="32069" y="106"/>
                    <a:pt x="28101" y="106"/>
                  </a:cubicBezTo>
                  <a:cubicBezTo>
                    <a:pt x="19031" y="9034"/>
                    <a:pt x="6136" y="9176"/>
                    <a:pt x="326" y="9176"/>
                  </a:cubicBezTo>
                  <a:lnTo>
                    <a:pt x="326" y="14277"/>
                  </a:lnTo>
                  <a:cubicBezTo>
                    <a:pt x="3727" y="14277"/>
                    <a:pt x="13080" y="14277"/>
                    <a:pt x="20874" y="10309"/>
                  </a:cubicBezTo>
                  <a:lnTo>
                    <a:pt x="20874" y="82581"/>
                  </a:lnTo>
                  <a:cubicBezTo>
                    <a:pt x="20874" y="87257"/>
                    <a:pt x="20874" y="89099"/>
                    <a:pt x="6703" y="89099"/>
                  </a:cubicBezTo>
                  <a:lnTo>
                    <a:pt x="1318" y="89099"/>
                  </a:lnTo>
                  <a:lnTo>
                    <a:pt x="1318" y="94201"/>
                  </a:lnTo>
                  <a:cubicBezTo>
                    <a:pt x="3869" y="94059"/>
                    <a:pt x="21299" y="93634"/>
                    <a:pt x="26542" y="93634"/>
                  </a:cubicBezTo>
                  <a:cubicBezTo>
                    <a:pt x="30935" y="93634"/>
                    <a:pt x="48790" y="94059"/>
                    <a:pt x="51908" y="94201"/>
                  </a:cubicBezTo>
                  <a:lnTo>
                    <a:pt x="51908" y="89099"/>
                  </a:lnTo>
                  <a:lnTo>
                    <a:pt x="46523" y="89099"/>
                  </a:lnTo>
                  <a:cubicBezTo>
                    <a:pt x="32352" y="89099"/>
                    <a:pt x="32352" y="87257"/>
                    <a:pt x="32352" y="82581"/>
                  </a:cubicBezTo>
                  <a:lnTo>
                    <a:pt x="32352" y="407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形状 566">
              <a:extLst>
                <a:ext uri="{FF2B5EF4-FFF2-40B4-BE49-F238E27FC236}">
                  <a16:creationId xmlns:a16="http://schemas.microsoft.com/office/drawing/2014/main" id="{395562EB-A71D-FDC4-E263-394AF830C040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7312282" y="6890763"/>
              <a:ext cx="51581" cy="94094"/>
            </a:xfrm>
            <a:custGeom>
              <a:avLst/>
              <a:gdLst>
                <a:gd name="connsiteX0" fmla="*/ 32356 w 51581"/>
                <a:gd name="connsiteY0" fmla="*/ 4074 h 94094"/>
                <a:gd name="connsiteX1" fmla="*/ 28105 w 51581"/>
                <a:gd name="connsiteY1" fmla="*/ 106 h 94094"/>
                <a:gd name="connsiteX2" fmla="*/ 330 w 51581"/>
                <a:gd name="connsiteY2" fmla="*/ 9176 h 94094"/>
                <a:gd name="connsiteX3" fmla="*/ 330 w 51581"/>
                <a:gd name="connsiteY3" fmla="*/ 14277 h 94094"/>
                <a:gd name="connsiteX4" fmla="*/ 20878 w 51581"/>
                <a:gd name="connsiteY4" fmla="*/ 10309 h 94094"/>
                <a:gd name="connsiteX5" fmla="*/ 20878 w 51581"/>
                <a:gd name="connsiteY5" fmla="*/ 82581 h 94094"/>
                <a:gd name="connsiteX6" fmla="*/ 6707 w 51581"/>
                <a:gd name="connsiteY6" fmla="*/ 89099 h 94094"/>
                <a:gd name="connsiteX7" fmla="*/ 1322 w 51581"/>
                <a:gd name="connsiteY7" fmla="*/ 89099 h 94094"/>
                <a:gd name="connsiteX8" fmla="*/ 1322 w 51581"/>
                <a:gd name="connsiteY8" fmla="*/ 94201 h 94094"/>
                <a:gd name="connsiteX9" fmla="*/ 26546 w 51581"/>
                <a:gd name="connsiteY9" fmla="*/ 93634 h 94094"/>
                <a:gd name="connsiteX10" fmla="*/ 51912 w 51581"/>
                <a:gd name="connsiteY10" fmla="*/ 94201 h 94094"/>
                <a:gd name="connsiteX11" fmla="*/ 51912 w 51581"/>
                <a:gd name="connsiteY11" fmla="*/ 89099 h 94094"/>
                <a:gd name="connsiteX12" fmla="*/ 46527 w 51581"/>
                <a:gd name="connsiteY12" fmla="*/ 89099 h 94094"/>
                <a:gd name="connsiteX13" fmla="*/ 32356 w 51581"/>
                <a:gd name="connsiteY13" fmla="*/ 82581 h 94094"/>
                <a:gd name="connsiteX14" fmla="*/ 32356 w 51581"/>
                <a:gd name="connsiteY14" fmla="*/ 4074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356" y="4074"/>
                  </a:moveTo>
                  <a:cubicBezTo>
                    <a:pt x="32356" y="248"/>
                    <a:pt x="32073" y="106"/>
                    <a:pt x="28105" y="106"/>
                  </a:cubicBezTo>
                  <a:cubicBezTo>
                    <a:pt x="19035" y="9034"/>
                    <a:pt x="6140" y="9176"/>
                    <a:pt x="330" y="9176"/>
                  </a:cubicBezTo>
                  <a:lnTo>
                    <a:pt x="330" y="14277"/>
                  </a:lnTo>
                  <a:cubicBezTo>
                    <a:pt x="3731" y="14277"/>
                    <a:pt x="13084" y="14277"/>
                    <a:pt x="20878" y="10309"/>
                  </a:cubicBezTo>
                  <a:lnTo>
                    <a:pt x="20878" y="82581"/>
                  </a:lnTo>
                  <a:cubicBezTo>
                    <a:pt x="20878" y="87257"/>
                    <a:pt x="20878" y="89099"/>
                    <a:pt x="6707" y="89099"/>
                  </a:cubicBezTo>
                  <a:lnTo>
                    <a:pt x="1322" y="89099"/>
                  </a:lnTo>
                  <a:lnTo>
                    <a:pt x="1322" y="94201"/>
                  </a:lnTo>
                  <a:cubicBezTo>
                    <a:pt x="3873" y="94059"/>
                    <a:pt x="21303" y="93634"/>
                    <a:pt x="26546" y="93634"/>
                  </a:cubicBezTo>
                  <a:cubicBezTo>
                    <a:pt x="30939" y="93634"/>
                    <a:pt x="48794" y="94059"/>
                    <a:pt x="51912" y="94201"/>
                  </a:cubicBezTo>
                  <a:lnTo>
                    <a:pt x="51912" y="89099"/>
                  </a:lnTo>
                  <a:lnTo>
                    <a:pt x="46527" y="89099"/>
                  </a:lnTo>
                  <a:cubicBezTo>
                    <a:pt x="32356" y="89099"/>
                    <a:pt x="32356" y="87257"/>
                    <a:pt x="32356" y="82581"/>
                  </a:cubicBezTo>
                  <a:lnTo>
                    <a:pt x="32356" y="407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形状 567">
              <a:extLst>
                <a:ext uri="{FF2B5EF4-FFF2-40B4-BE49-F238E27FC236}">
                  <a16:creationId xmlns:a16="http://schemas.microsoft.com/office/drawing/2014/main" id="{B878EE0A-AD61-E30F-C7A7-2996A81620A4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7443975" y="6836469"/>
              <a:ext cx="134623" cy="134825"/>
            </a:xfrm>
            <a:custGeom>
              <a:avLst/>
              <a:gdLst>
                <a:gd name="connsiteX0" fmla="*/ 71798 w 134623"/>
                <a:gd name="connsiteY0" fmla="*/ 71566 h 134825"/>
                <a:gd name="connsiteX1" fmla="*/ 128279 w 134623"/>
                <a:gd name="connsiteY1" fmla="*/ 71566 h 134825"/>
                <a:gd name="connsiteX2" fmla="*/ 134960 w 134623"/>
                <a:gd name="connsiteY2" fmla="*/ 67518 h 134825"/>
                <a:gd name="connsiteX3" fmla="*/ 128279 w 134623"/>
                <a:gd name="connsiteY3" fmla="*/ 63469 h 134825"/>
                <a:gd name="connsiteX4" fmla="*/ 71798 w 134623"/>
                <a:gd name="connsiteY4" fmla="*/ 63469 h 134825"/>
                <a:gd name="connsiteX5" fmla="*/ 71798 w 134623"/>
                <a:gd name="connsiteY5" fmla="*/ 6785 h 134825"/>
                <a:gd name="connsiteX6" fmla="*/ 67749 w 134623"/>
                <a:gd name="connsiteY6" fmla="*/ 105 h 134825"/>
                <a:gd name="connsiteX7" fmla="*/ 63700 w 134623"/>
                <a:gd name="connsiteY7" fmla="*/ 6785 h 134825"/>
                <a:gd name="connsiteX8" fmla="*/ 63700 w 134623"/>
                <a:gd name="connsiteY8" fmla="*/ 63469 h 134825"/>
                <a:gd name="connsiteX9" fmla="*/ 7017 w 134623"/>
                <a:gd name="connsiteY9" fmla="*/ 63469 h 134825"/>
                <a:gd name="connsiteX10" fmla="*/ 336 w 134623"/>
                <a:gd name="connsiteY10" fmla="*/ 67518 h 134825"/>
                <a:gd name="connsiteX11" fmla="*/ 7017 w 134623"/>
                <a:gd name="connsiteY11" fmla="*/ 71566 h 134825"/>
                <a:gd name="connsiteX12" fmla="*/ 63700 w 134623"/>
                <a:gd name="connsiteY12" fmla="*/ 71566 h 134825"/>
                <a:gd name="connsiteX13" fmla="*/ 63700 w 134623"/>
                <a:gd name="connsiteY13" fmla="*/ 128250 h 134825"/>
                <a:gd name="connsiteX14" fmla="*/ 67749 w 134623"/>
                <a:gd name="connsiteY14" fmla="*/ 134930 h 134825"/>
                <a:gd name="connsiteX15" fmla="*/ 71798 w 134623"/>
                <a:gd name="connsiteY15" fmla="*/ 128250 h 134825"/>
                <a:gd name="connsiteX16" fmla="*/ 71798 w 134623"/>
                <a:gd name="connsiteY16" fmla="*/ 71566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798" y="71566"/>
                  </a:moveTo>
                  <a:lnTo>
                    <a:pt x="128279" y="71566"/>
                  </a:lnTo>
                  <a:cubicBezTo>
                    <a:pt x="131113" y="71566"/>
                    <a:pt x="134960" y="71566"/>
                    <a:pt x="134960" y="67518"/>
                  </a:cubicBezTo>
                  <a:cubicBezTo>
                    <a:pt x="134960" y="63469"/>
                    <a:pt x="131113" y="63469"/>
                    <a:pt x="128279" y="63469"/>
                  </a:cubicBezTo>
                  <a:lnTo>
                    <a:pt x="71798" y="63469"/>
                  </a:lnTo>
                  <a:lnTo>
                    <a:pt x="71798" y="6785"/>
                  </a:lnTo>
                  <a:cubicBezTo>
                    <a:pt x="71798" y="3951"/>
                    <a:pt x="71798" y="105"/>
                    <a:pt x="67749" y="105"/>
                  </a:cubicBezTo>
                  <a:cubicBezTo>
                    <a:pt x="63700" y="105"/>
                    <a:pt x="63700" y="3951"/>
                    <a:pt x="63700" y="6785"/>
                  </a:cubicBezTo>
                  <a:lnTo>
                    <a:pt x="63700" y="63469"/>
                  </a:lnTo>
                  <a:lnTo>
                    <a:pt x="7017" y="63469"/>
                  </a:lnTo>
                  <a:cubicBezTo>
                    <a:pt x="4183" y="63469"/>
                    <a:pt x="336" y="63469"/>
                    <a:pt x="336" y="67518"/>
                  </a:cubicBezTo>
                  <a:cubicBezTo>
                    <a:pt x="336" y="71566"/>
                    <a:pt x="4183" y="71566"/>
                    <a:pt x="7017" y="71566"/>
                  </a:cubicBezTo>
                  <a:lnTo>
                    <a:pt x="63700" y="71566"/>
                  </a:lnTo>
                  <a:lnTo>
                    <a:pt x="63700" y="128250"/>
                  </a:lnTo>
                  <a:cubicBezTo>
                    <a:pt x="63700" y="131084"/>
                    <a:pt x="63700" y="134930"/>
                    <a:pt x="67749" y="134930"/>
                  </a:cubicBezTo>
                  <a:cubicBezTo>
                    <a:pt x="71798" y="134930"/>
                    <a:pt x="71798" y="131084"/>
                    <a:pt x="71798" y="128250"/>
                  </a:cubicBezTo>
                  <a:lnTo>
                    <a:pt x="71798" y="7156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9" name="任意形状 568">
              <a:extLst>
                <a:ext uri="{FF2B5EF4-FFF2-40B4-BE49-F238E27FC236}">
                  <a16:creationId xmlns:a16="http://schemas.microsoft.com/office/drawing/2014/main" id="{9C14795D-8A1C-6C18-242E-551A870BB6ED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7640950" y="6865013"/>
              <a:ext cx="88871" cy="91705"/>
            </a:xfrm>
            <a:custGeom>
              <a:avLst/>
              <a:gdLst>
                <a:gd name="connsiteX0" fmla="*/ 89218 w 88871"/>
                <a:gd name="connsiteY0" fmla="*/ 14276 h 91705"/>
                <a:gd name="connsiteX1" fmla="*/ 80311 w 88871"/>
                <a:gd name="connsiteY1" fmla="*/ 105 h 91705"/>
                <a:gd name="connsiteX2" fmla="*/ 70391 w 88871"/>
                <a:gd name="connsiteY2" fmla="*/ 9822 h 91705"/>
                <a:gd name="connsiteX3" fmla="*/ 73630 w 88871"/>
                <a:gd name="connsiteY3" fmla="*/ 15895 h 91705"/>
                <a:gd name="connsiteX4" fmla="*/ 80513 w 88871"/>
                <a:gd name="connsiteY4" fmla="*/ 32495 h 91705"/>
                <a:gd name="connsiteX5" fmla="*/ 44479 w 88871"/>
                <a:gd name="connsiteY5" fmla="*/ 87357 h 91705"/>
                <a:gd name="connsiteX6" fmla="*/ 29498 w 88871"/>
                <a:gd name="connsiteY6" fmla="*/ 69744 h 91705"/>
                <a:gd name="connsiteX7" fmla="*/ 41239 w 88871"/>
                <a:gd name="connsiteY7" fmla="*/ 26827 h 91705"/>
                <a:gd name="connsiteX8" fmla="*/ 43669 w 88871"/>
                <a:gd name="connsiteY8" fmla="*/ 16705 h 91705"/>
                <a:gd name="connsiteX9" fmla="*/ 27069 w 88871"/>
                <a:gd name="connsiteY9" fmla="*/ 105 h 91705"/>
                <a:gd name="connsiteX10" fmla="*/ 346 w 88871"/>
                <a:gd name="connsiteY10" fmla="*/ 31281 h 91705"/>
                <a:gd name="connsiteX11" fmla="*/ 2776 w 88871"/>
                <a:gd name="connsiteY11" fmla="*/ 33305 h 91705"/>
                <a:gd name="connsiteX12" fmla="*/ 6015 w 88871"/>
                <a:gd name="connsiteY12" fmla="*/ 29661 h 91705"/>
                <a:gd name="connsiteX13" fmla="*/ 26461 w 88871"/>
                <a:gd name="connsiteY13" fmla="*/ 4559 h 91705"/>
                <a:gd name="connsiteX14" fmla="*/ 31522 w 88871"/>
                <a:gd name="connsiteY14" fmla="*/ 11037 h 91705"/>
                <a:gd name="connsiteX15" fmla="*/ 28081 w 88871"/>
                <a:gd name="connsiteY15" fmla="*/ 25207 h 91705"/>
                <a:gd name="connsiteX16" fmla="*/ 16542 w 88871"/>
                <a:gd name="connsiteY16" fmla="*/ 66708 h 91705"/>
                <a:gd name="connsiteX17" fmla="*/ 43669 w 88871"/>
                <a:gd name="connsiteY17" fmla="*/ 91811 h 91705"/>
                <a:gd name="connsiteX18" fmla="*/ 89218 w 88871"/>
                <a:gd name="connsiteY18" fmla="*/ 1427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218" y="14276"/>
                  </a:moveTo>
                  <a:cubicBezTo>
                    <a:pt x="89218" y="3344"/>
                    <a:pt x="83955" y="105"/>
                    <a:pt x="80311" y="105"/>
                  </a:cubicBezTo>
                  <a:cubicBezTo>
                    <a:pt x="75250" y="105"/>
                    <a:pt x="70391" y="5368"/>
                    <a:pt x="70391" y="9822"/>
                  </a:cubicBezTo>
                  <a:cubicBezTo>
                    <a:pt x="70391" y="12454"/>
                    <a:pt x="71403" y="13668"/>
                    <a:pt x="73630" y="15895"/>
                  </a:cubicBezTo>
                  <a:cubicBezTo>
                    <a:pt x="77881" y="19944"/>
                    <a:pt x="80513" y="25207"/>
                    <a:pt x="80513" y="32495"/>
                  </a:cubicBezTo>
                  <a:cubicBezTo>
                    <a:pt x="80513" y="40998"/>
                    <a:pt x="68164" y="87357"/>
                    <a:pt x="44479" y="87357"/>
                  </a:cubicBezTo>
                  <a:cubicBezTo>
                    <a:pt x="34154" y="87357"/>
                    <a:pt x="29498" y="80271"/>
                    <a:pt x="29498" y="69744"/>
                  </a:cubicBezTo>
                  <a:cubicBezTo>
                    <a:pt x="29498" y="58408"/>
                    <a:pt x="34964" y="43630"/>
                    <a:pt x="41239" y="26827"/>
                  </a:cubicBezTo>
                  <a:cubicBezTo>
                    <a:pt x="42657" y="23386"/>
                    <a:pt x="43669" y="20551"/>
                    <a:pt x="43669" y="16705"/>
                  </a:cubicBezTo>
                  <a:cubicBezTo>
                    <a:pt x="43669" y="7595"/>
                    <a:pt x="37191" y="105"/>
                    <a:pt x="27069" y="105"/>
                  </a:cubicBezTo>
                  <a:cubicBezTo>
                    <a:pt x="8039" y="105"/>
                    <a:pt x="346" y="29459"/>
                    <a:pt x="346" y="31281"/>
                  </a:cubicBezTo>
                  <a:cubicBezTo>
                    <a:pt x="346" y="33305"/>
                    <a:pt x="2371" y="33305"/>
                    <a:pt x="2776" y="33305"/>
                  </a:cubicBezTo>
                  <a:cubicBezTo>
                    <a:pt x="4800" y="33305"/>
                    <a:pt x="5003" y="32900"/>
                    <a:pt x="6015" y="29661"/>
                  </a:cubicBezTo>
                  <a:cubicBezTo>
                    <a:pt x="11886" y="9215"/>
                    <a:pt x="20591" y="4559"/>
                    <a:pt x="26461" y="4559"/>
                  </a:cubicBezTo>
                  <a:cubicBezTo>
                    <a:pt x="28081" y="4559"/>
                    <a:pt x="31522" y="4559"/>
                    <a:pt x="31522" y="11037"/>
                  </a:cubicBezTo>
                  <a:cubicBezTo>
                    <a:pt x="31522" y="16098"/>
                    <a:pt x="29498" y="21564"/>
                    <a:pt x="28081" y="25207"/>
                  </a:cubicBezTo>
                  <a:cubicBezTo>
                    <a:pt x="19173" y="48691"/>
                    <a:pt x="16542" y="58003"/>
                    <a:pt x="16542" y="66708"/>
                  </a:cubicBezTo>
                  <a:cubicBezTo>
                    <a:pt x="16542" y="88571"/>
                    <a:pt x="34357" y="91811"/>
                    <a:pt x="43669" y="91811"/>
                  </a:cubicBezTo>
                  <a:cubicBezTo>
                    <a:pt x="77679" y="91811"/>
                    <a:pt x="89218" y="24803"/>
                    <a:pt x="89218" y="14276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0" name="任意形状 569">
              <a:extLst>
                <a:ext uri="{FF2B5EF4-FFF2-40B4-BE49-F238E27FC236}">
                  <a16:creationId xmlns:a16="http://schemas.microsoft.com/office/drawing/2014/main" id="{C33AF66E-CC67-4A05-5363-AA1209D00000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7749398" y="6786933"/>
              <a:ext cx="62635" cy="94094"/>
            </a:xfrm>
            <a:custGeom>
              <a:avLst/>
              <a:gdLst>
                <a:gd name="connsiteX0" fmla="*/ 62987 w 62635"/>
                <a:gd name="connsiteY0" fmla="*/ 68405 h 94094"/>
                <a:gd name="connsiteX1" fmla="*/ 58169 w 62635"/>
                <a:gd name="connsiteY1" fmla="*/ 68405 h 94094"/>
                <a:gd name="connsiteX2" fmla="*/ 54484 w 62635"/>
                <a:gd name="connsiteY2" fmla="*/ 81300 h 94094"/>
                <a:gd name="connsiteX3" fmla="*/ 40455 w 62635"/>
                <a:gd name="connsiteY3" fmla="*/ 82150 h 94094"/>
                <a:gd name="connsiteX4" fmla="*/ 14381 w 62635"/>
                <a:gd name="connsiteY4" fmla="*/ 82150 h 94094"/>
                <a:gd name="connsiteX5" fmla="*/ 42723 w 62635"/>
                <a:gd name="connsiteY5" fmla="*/ 58343 h 94094"/>
                <a:gd name="connsiteX6" fmla="*/ 62987 w 62635"/>
                <a:gd name="connsiteY6" fmla="*/ 27734 h 94094"/>
                <a:gd name="connsiteX7" fmla="*/ 29827 w 62635"/>
                <a:gd name="connsiteY7" fmla="*/ 101 h 94094"/>
                <a:gd name="connsiteX8" fmla="*/ 352 w 62635"/>
                <a:gd name="connsiteY8" fmla="*/ 25467 h 94094"/>
                <a:gd name="connsiteX9" fmla="*/ 7862 w 62635"/>
                <a:gd name="connsiteY9" fmla="*/ 33403 h 94094"/>
                <a:gd name="connsiteX10" fmla="*/ 15373 w 62635"/>
                <a:gd name="connsiteY10" fmla="*/ 25892 h 94094"/>
                <a:gd name="connsiteX11" fmla="*/ 7012 w 62635"/>
                <a:gd name="connsiteY11" fmla="*/ 18382 h 94094"/>
                <a:gd name="connsiteX12" fmla="*/ 27701 w 62635"/>
                <a:gd name="connsiteY12" fmla="*/ 5203 h 94094"/>
                <a:gd name="connsiteX13" fmla="*/ 49241 w 62635"/>
                <a:gd name="connsiteY13" fmla="*/ 27734 h 94094"/>
                <a:gd name="connsiteX14" fmla="*/ 35920 w 62635"/>
                <a:gd name="connsiteY14" fmla="*/ 54942 h 94094"/>
                <a:gd name="connsiteX15" fmla="*/ 1769 w 62635"/>
                <a:gd name="connsiteY15" fmla="*/ 88669 h 94094"/>
                <a:gd name="connsiteX16" fmla="*/ 352 w 62635"/>
                <a:gd name="connsiteY16" fmla="*/ 94196 h 94094"/>
                <a:gd name="connsiteX17" fmla="*/ 58736 w 62635"/>
                <a:gd name="connsiteY17" fmla="*/ 94196 h 94094"/>
                <a:gd name="connsiteX18" fmla="*/ 62987 w 62635"/>
                <a:gd name="connsiteY18" fmla="*/ 68405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987" y="68405"/>
                  </a:moveTo>
                  <a:lnTo>
                    <a:pt x="58169" y="68405"/>
                  </a:lnTo>
                  <a:cubicBezTo>
                    <a:pt x="57744" y="71522"/>
                    <a:pt x="56327" y="79883"/>
                    <a:pt x="54484" y="81300"/>
                  </a:cubicBezTo>
                  <a:cubicBezTo>
                    <a:pt x="53351" y="82150"/>
                    <a:pt x="42439" y="82150"/>
                    <a:pt x="40455" y="82150"/>
                  </a:cubicBezTo>
                  <a:lnTo>
                    <a:pt x="14381" y="82150"/>
                  </a:lnTo>
                  <a:cubicBezTo>
                    <a:pt x="29260" y="68972"/>
                    <a:pt x="34220" y="65004"/>
                    <a:pt x="42723" y="58343"/>
                  </a:cubicBezTo>
                  <a:cubicBezTo>
                    <a:pt x="53209" y="49983"/>
                    <a:pt x="62987" y="41197"/>
                    <a:pt x="62987" y="27734"/>
                  </a:cubicBezTo>
                  <a:cubicBezTo>
                    <a:pt x="62987" y="10588"/>
                    <a:pt x="47966" y="101"/>
                    <a:pt x="29827" y="101"/>
                  </a:cubicBezTo>
                  <a:cubicBezTo>
                    <a:pt x="12255" y="101"/>
                    <a:pt x="352" y="12430"/>
                    <a:pt x="352" y="25467"/>
                  </a:cubicBezTo>
                  <a:cubicBezTo>
                    <a:pt x="352" y="32694"/>
                    <a:pt x="6445" y="33403"/>
                    <a:pt x="7862" y="33403"/>
                  </a:cubicBezTo>
                  <a:cubicBezTo>
                    <a:pt x="11263" y="33403"/>
                    <a:pt x="15373" y="30994"/>
                    <a:pt x="15373" y="25892"/>
                  </a:cubicBezTo>
                  <a:cubicBezTo>
                    <a:pt x="15373" y="23341"/>
                    <a:pt x="14381" y="18382"/>
                    <a:pt x="7012" y="18382"/>
                  </a:cubicBezTo>
                  <a:cubicBezTo>
                    <a:pt x="11405" y="8320"/>
                    <a:pt x="21041" y="5203"/>
                    <a:pt x="27701" y="5203"/>
                  </a:cubicBezTo>
                  <a:cubicBezTo>
                    <a:pt x="41872" y="5203"/>
                    <a:pt x="49241" y="16256"/>
                    <a:pt x="49241" y="27734"/>
                  </a:cubicBezTo>
                  <a:cubicBezTo>
                    <a:pt x="49241" y="40063"/>
                    <a:pt x="40455" y="49841"/>
                    <a:pt x="35920" y="54942"/>
                  </a:cubicBezTo>
                  <a:lnTo>
                    <a:pt x="1769" y="88669"/>
                  </a:lnTo>
                  <a:cubicBezTo>
                    <a:pt x="352" y="89944"/>
                    <a:pt x="352" y="90228"/>
                    <a:pt x="352" y="94196"/>
                  </a:cubicBezTo>
                  <a:lnTo>
                    <a:pt x="58736" y="94196"/>
                  </a:lnTo>
                  <a:lnTo>
                    <a:pt x="62987" y="6840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1" name="任意形状 570">
              <a:extLst>
                <a:ext uri="{FF2B5EF4-FFF2-40B4-BE49-F238E27FC236}">
                  <a16:creationId xmlns:a16="http://schemas.microsoft.com/office/drawing/2014/main" id="{E602D53A-101C-25F4-549E-E077A0A529A2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7901466" y="6721683"/>
              <a:ext cx="76927" cy="364191"/>
            </a:xfrm>
            <a:custGeom>
              <a:avLst/>
              <a:gdLst>
                <a:gd name="connsiteX0" fmla="*/ 68175 w 76927"/>
                <a:gd name="connsiteY0" fmla="*/ 362058 h 364191"/>
                <a:gd name="connsiteX1" fmla="*/ 70605 w 76927"/>
                <a:gd name="connsiteY1" fmla="*/ 364285 h 364191"/>
                <a:gd name="connsiteX2" fmla="*/ 75058 w 76927"/>
                <a:gd name="connsiteY2" fmla="*/ 364285 h 364191"/>
                <a:gd name="connsiteX3" fmla="*/ 77285 w 76927"/>
                <a:gd name="connsiteY3" fmla="*/ 362260 h 364191"/>
                <a:gd name="connsiteX4" fmla="*/ 76476 w 76927"/>
                <a:gd name="connsiteY4" fmla="*/ 360438 h 364191"/>
                <a:gd name="connsiteX5" fmla="*/ 45705 w 76927"/>
                <a:gd name="connsiteY5" fmla="*/ 319748 h 364191"/>
                <a:gd name="connsiteX6" fmla="*/ 15743 w 76927"/>
                <a:gd name="connsiteY6" fmla="*/ 182291 h 364191"/>
                <a:gd name="connsiteX7" fmla="*/ 76678 w 76927"/>
                <a:gd name="connsiteY7" fmla="*/ 3738 h 364191"/>
                <a:gd name="connsiteX8" fmla="*/ 77285 w 76927"/>
                <a:gd name="connsiteY8" fmla="*/ 2118 h 364191"/>
                <a:gd name="connsiteX9" fmla="*/ 73439 w 76927"/>
                <a:gd name="connsiteY9" fmla="*/ 94 h 364191"/>
                <a:gd name="connsiteX10" fmla="*/ 68580 w 76927"/>
                <a:gd name="connsiteY10" fmla="*/ 1713 h 364191"/>
                <a:gd name="connsiteX11" fmla="*/ 13719 w 76927"/>
                <a:gd name="connsiteY11" fmla="*/ 89168 h 364191"/>
                <a:gd name="connsiteX12" fmla="*/ 358 w 76927"/>
                <a:gd name="connsiteY12" fmla="*/ 182088 h 364191"/>
                <a:gd name="connsiteX13" fmla="*/ 40846 w 76927"/>
                <a:gd name="connsiteY13" fmla="*/ 331287 h 364191"/>
                <a:gd name="connsiteX14" fmla="*/ 53802 w 76927"/>
                <a:gd name="connsiteY14" fmla="*/ 347685 h 364191"/>
                <a:gd name="connsiteX15" fmla="*/ 60280 w 76927"/>
                <a:gd name="connsiteY15" fmla="*/ 354770 h 364191"/>
                <a:gd name="connsiteX16" fmla="*/ 68175 w 76927"/>
                <a:gd name="connsiteY16" fmla="*/ 362058 h 364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927" h="364191">
                  <a:moveTo>
                    <a:pt x="68175" y="362058"/>
                  </a:moveTo>
                  <a:cubicBezTo>
                    <a:pt x="68580" y="362260"/>
                    <a:pt x="70402" y="364285"/>
                    <a:pt x="70605" y="364285"/>
                  </a:cubicBezTo>
                  <a:lnTo>
                    <a:pt x="75058" y="364285"/>
                  </a:lnTo>
                  <a:cubicBezTo>
                    <a:pt x="75666" y="364285"/>
                    <a:pt x="77285" y="364082"/>
                    <a:pt x="77285" y="362260"/>
                  </a:cubicBezTo>
                  <a:cubicBezTo>
                    <a:pt x="77285" y="361451"/>
                    <a:pt x="76880" y="361046"/>
                    <a:pt x="76476" y="360438"/>
                  </a:cubicBezTo>
                  <a:cubicBezTo>
                    <a:pt x="69188" y="353151"/>
                    <a:pt x="58256" y="342016"/>
                    <a:pt x="45705" y="319748"/>
                  </a:cubicBezTo>
                  <a:cubicBezTo>
                    <a:pt x="23841" y="280879"/>
                    <a:pt x="15743" y="230876"/>
                    <a:pt x="15743" y="182291"/>
                  </a:cubicBezTo>
                  <a:cubicBezTo>
                    <a:pt x="15743" y="92407"/>
                    <a:pt x="41251" y="39570"/>
                    <a:pt x="76678" y="3738"/>
                  </a:cubicBezTo>
                  <a:cubicBezTo>
                    <a:pt x="77285" y="3130"/>
                    <a:pt x="77285" y="2523"/>
                    <a:pt x="77285" y="2118"/>
                  </a:cubicBezTo>
                  <a:cubicBezTo>
                    <a:pt x="77285" y="94"/>
                    <a:pt x="75868" y="94"/>
                    <a:pt x="73439" y="94"/>
                  </a:cubicBezTo>
                  <a:cubicBezTo>
                    <a:pt x="70807" y="94"/>
                    <a:pt x="70402" y="94"/>
                    <a:pt x="68580" y="1713"/>
                  </a:cubicBezTo>
                  <a:cubicBezTo>
                    <a:pt x="49348" y="18313"/>
                    <a:pt x="27687" y="46453"/>
                    <a:pt x="13719" y="89168"/>
                  </a:cubicBezTo>
                  <a:cubicBezTo>
                    <a:pt x="5014" y="115890"/>
                    <a:pt x="358" y="148483"/>
                    <a:pt x="358" y="182088"/>
                  </a:cubicBezTo>
                  <a:cubicBezTo>
                    <a:pt x="358" y="230067"/>
                    <a:pt x="9063" y="284321"/>
                    <a:pt x="40846" y="331287"/>
                  </a:cubicBezTo>
                  <a:cubicBezTo>
                    <a:pt x="46312" y="339182"/>
                    <a:pt x="53802" y="347482"/>
                    <a:pt x="53802" y="347685"/>
                  </a:cubicBezTo>
                  <a:cubicBezTo>
                    <a:pt x="55827" y="350114"/>
                    <a:pt x="58661" y="353353"/>
                    <a:pt x="60280" y="354770"/>
                  </a:cubicBezTo>
                  <a:lnTo>
                    <a:pt x="68175" y="36205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2" name="任意形状 571">
              <a:extLst>
                <a:ext uri="{FF2B5EF4-FFF2-40B4-BE49-F238E27FC236}">
                  <a16:creationId xmlns:a16="http://schemas.microsoft.com/office/drawing/2014/main" id="{C9211DDA-7975-05DB-F137-9D3BDBE76A9C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8020709" y="6773146"/>
              <a:ext cx="77939" cy="100046"/>
            </a:xfrm>
            <a:custGeom>
              <a:avLst/>
              <a:gdLst>
                <a:gd name="connsiteX0" fmla="*/ 47129 w 77939"/>
                <a:gd name="connsiteY0" fmla="*/ 57918 h 100046"/>
                <a:gd name="connsiteX1" fmla="*/ 63850 w 77939"/>
                <a:gd name="connsiteY1" fmla="*/ 96463 h 100046"/>
                <a:gd name="connsiteX2" fmla="*/ 71361 w 77939"/>
                <a:gd name="connsiteY2" fmla="*/ 99864 h 100046"/>
                <a:gd name="connsiteX3" fmla="*/ 74195 w 77939"/>
                <a:gd name="connsiteY3" fmla="*/ 99864 h 100046"/>
                <a:gd name="connsiteX4" fmla="*/ 78305 w 77939"/>
                <a:gd name="connsiteY4" fmla="*/ 98163 h 100046"/>
                <a:gd name="connsiteX5" fmla="*/ 77596 w 77939"/>
                <a:gd name="connsiteY5" fmla="*/ 96746 h 100046"/>
                <a:gd name="connsiteX6" fmla="*/ 73912 w 77939"/>
                <a:gd name="connsiteY6" fmla="*/ 90653 h 100046"/>
                <a:gd name="connsiteX7" fmla="*/ 39335 w 77939"/>
                <a:gd name="connsiteY7" fmla="*/ 9028 h 100046"/>
                <a:gd name="connsiteX8" fmla="*/ 20488 w 77939"/>
                <a:gd name="connsiteY8" fmla="*/ 101 h 100046"/>
                <a:gd name="connsiteX9" fmla="*/ 16803 w 77939"/>
                <a:gd name="connsiteY9" fmla="*/ 2085 h 100046"/>
                <a:gd name="connsiteX10" fmla="*/ 18929 w 77939"/>
                <a:gd name="connsiteY10" fmla="*/ 4069 h 100046"/>
                <a:gd name="connsiteX11" fmla="*/ 28140 w 77939"/>
                <a:gd name="connsiteY11" fmla="*/ 12996 h 100046"/>
                <a:gd name="connsiteX12" fmla="*/ 45003 w 77939"/>
                <a:gd name="connsiteY12" fmla="*/ 52675 h 100046"/>
                <a:gd name="connsiteX13" fmla="*/ 3199 w 77939"/>
                <a:gd name="connsiteY13" fmla="*/ 90369 h 100046"/>
                <a:gd name="connsiteX14" fmla="*/ 365 w 77939"/>
                <a:gd name="connsiteY14" fmla="*/ 95329 h 100046"/>
                <a:gd name="connsiteX15" fmla="*/ 5183 w 77939"/>
                <a:gd name="connsiteY15" fmla="*/ 100147 h 100046"/>
                <a:gd name="connsiteX16" fmla="*/ 10001 w 77939"/>
                <a:gd name="connsiteY16" fmla="*/ 97880 h 100046"/>
                <a:gd name="connsiteX17" fmla="*/ 47129 w 77939"/>
                <a:gd name="connsiteY17" fmla="*/ 57918 h 10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939" h="100046">
                  <a:moveTo>
                    <a:pt x="47129" y="57918"/>
                  </a:moveTo>
                  <a:cubicBezTo>
                    <a:pt x="54214" y="74073"/>
                    <a:pt x="62292" y="94620"/>
                    <a:pt x="63850" y="96463"/>
                  </a:cubicBezTo>
                  <a:cubicBezTo>
                    <a:pt x="66543" y="99864"/>
                    <a:pt x="69094" y="99864"/>
                    <a:pt x="71361" y="99864"/>
                  </a:cubicBezTo>
                  <a:lnTo>
                    <a:pt x="74195" y="99864"/>
                  </a:lnTo>
                  <a:cubicBezTo>
                    <a:pt x="76888" y="99864"/>
                    <a:pt x="78305" y="99864"/>
                    <a:pt x="78305" y="98163"/>
                  </a:cubicBezTo>
                  <a:cubicBezTo>
                    <a:pt x="78305" y="97455"/>
                    <a:pt x="77880" y="97029"/>
                    <a:pt x="77596" y="96746"/>
                  </a:cubicBezTo>
                  <a:cubicBezTo>
                    <a:pt x="75896" y="95187"/>
                    <a:pt x="74478" y="91928"/>
                    <a:pt x="73912" y="90653"/>
                  </a:cubicBezTo>
                  <a:lnTo>
                    <a:pt x="39335" y="9028"/>
                  </a:lnTo>
                  <a:cubicBezTo>
                    <a:pt x="38343" y="6478"/>
                    <a:pt x="35509" y="101"/>
                    <a:pt x="20488" y="101"/>
                  </a:cubicBezTo>
                  <a:cubicBezTo>
                    <a:pt x="18787" y="101"/>
                    <a:pt x="16803" y="101"/>
                    <a:pt x="16803" y="2085"/>
                  </a:cubicBezTo>
                  <a:cubicBezTo>
                    <a:pt x="16803" y="3785"/>
                    <a:pt x="18220" y="3927"/>
                    <a:pt x="18929" y="4069"/>
                  </a:cubicBezTo>
                  <a:cubicBezTo>
                    <a:pt x="21905" y="4494"/>
                    <a:pt x="24597" y="4919"/>
                    <a:pt x="28140" y="12996"/>
                  </a:cubicBezTo>
                  <a:lnTo>
                    <a:pt x="45003" y="52675"/>
                  </a:lnTo>
                  <a:lnTo>
                    <a:pt x="3199" y="90369"/>
                  </a:lnTo>
                  <a:cubicBezTo>
                    <a:pt x="1499" y="91786"/>
                    <a:pt x="365" y="92920"/>
                    <a:pt x="365" y="95329"/>
                  </a:cubicBezTo>
                  <a:cubicBezTo>
                    <a:pt x="365" y="98730"/>
                    <a:pt x="3199" y="100147"/>
                    <a:pt x="5183" y="100147"/>
                  </a:cubicBezTo>
                  <a:cubicBezTo>
                    <a:pt x="7875" y="100147"/>
                    <a:pt x="9576" y="98305"/>
                    <a:pt x="10001" y="97880"/>
                  </a:cubicBezTo>
                  <a:lnTo>
                    <a:pt x="47129" y="5791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3" name="任意形状 572">
              <a:extLst>
                <a:ext uri="{FF2B5EF4-FFF2-40B4-BE49-F238E27FC236}">
                  <a16:creationId xmlns:a16="http://schemas.microsoft.com/office/drawing/2014/main" id="{4CC16A93-A3FF-599E-E89F-1E8B67CBE184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8120716" y="6824323"/>
              <a:ext cx="41601" cy="67412"/>
            </a:xfrm>
            <a:custGeom>
              <a:avLst/>
              <a:gdLst>
                <a:gd name="connsiteX0" fmla="*/ 26181 w 41601"/>
                <a:gd name="connsiteY0" fmla="*/ 3138 h 67412"/>
                <a:gd name="connsiteX1" fmla="*/ 22537 w 41601"/>
                <a:gd name="connsiteY1" fmla="*/ 102 h 67412"/>
                <a:gd name="connsiteX2" fmla="*/ 2090 w 41601"/>
                <a:gd name="connsiteY2" fmla="*/ 6580 h 67412"/>
                <a:gd name="connsiteX3" fmla="*/ 370 w 41601"/>
                <a:gd name="connsiteY3" fmla="*/ 6580 h 67412"/>
                <a:gd name="connsiteX4" fmla="*/ 370 w 41601"/>
                <a:gd name="connsiteY4" fmla="*/ 11034 h 67412"/>
                <a:gd name="connsiteX5" fmla="*/ 2090 w 41601"/>
                <a:gd name="connsiteY5" fmla="*/ 11034 h 67412"/>
                <a:gd name="connsiteX6" fmla="*/ 16869 w 41601"/>
                <a:gd name="connsiteY6" fmla="*/ 8199 h 67412"/>
                <a:gd name="connsiteX7" fmla="*/ 16869 w 41601"/>
                <a:gd name="connsiteY7" fmla="*/ 58810 h 67412"/>
                <a:gd name="connsiteX8" fmla="*/ 6139 w 41601"/>
                <a:gd name="connsiteY8" fmla="*/ 63061 h 67412"/>
                <a:gd name="connsiteX9" fmla="*/ 1078 w 41601"/>
                <a:gd name="connsiteY9" fmla="*/ 63061 h 67412"/>
                <a:gd name="connsiteX10" fmla="*/ 1078 w 41601"/>
                <a:gd name="connsiteY10" fmla="*/ 67515 h 67412"/>
                <a:gd name="connsiteX11" fmla="*/ 21525 w 41601"/>
                <a:gd name="connsiteY11" fmla="*/ 67110 h 67412"/>
                <a:gd name="connsiteX12" fmla="*/ 41971 w 41601"/>
                <a:gd name="connsiteY12" fmla="*/ 67515 h 67412"/>
                <a:gd name="connsiteX13" fmla="*/ 41971 w 41601"/>
                <a:gd name="connsiteY13" fmla="*/ 63061 h 67412"/>
                <a:gd name="connsiteX14" fmla="*/ 36910 w 41601"/>
                <a:gd name="connsiteY14" fmla="*/ 63061 h 67412"/>
                <a:gd name="connsiteX15" fmla="*/ 26181 w 41601"/>
                <a:gd name="connsiteY15" fmla="*/ 58810 h 67412"/>
                <a:gd name="connsiteX16" fmla="*/ 26181 w 41601"/>
                <a:gd name="connsiteY16" fmla="*/ 3138 h 6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601" h="67412">
                  <a:moveTo>
                    <a:pt x="26181" y="3138"/>
                  </a:moveTo>
                  <a:cubicBezTo>
                    <a:pt x="26181" y="102"/>
                    <a:pt x="25877" y="102"/>
                    <a:pt x="22537" y="102"/>
                  </a:cubicBezTo>
                  <a:cubicBezTo>
                    <a:pt x="15350" y="6580"/>
                    <a:pt x="4115" y="6580"/>
                    <a:pt x="2090" y="6580"/>
                  </a:cubicBezTo>
                  <a:lnTo>
                    <a:pt x="370" y="6580"/>
                  </a:lnTo>
                  <a:lnTo>
                    <a:pt x="370" y="11034"/>
                  </a:lnTo>
                  <a:lnTo>
                    <a:pt x="2090" y="11034"/>
                  </a:lnTo>
                  <a:cubicBezTo>
                    <a:pt x="4418" y="11034"/>
                    <a:pt x="10998" y="10730"/>
                    <a:pt x="16869" y="8199"/>
                  </a:cubicBezTo>
                  <a:lnTo>
                    <a:pt x="16869" y="58810"/>
                  </a:lnTo>
                  <a:cubicBezTo>
                    <a:pt x="16869" y="61947"/>
                    <a:pt x="16869" y="63061"/>
                    <a:pt x="6139" y="63061"/>
                  </a:cubicBezTo>
                  <a:lnTo>
                    <a:pt x="1078" y="63061"/>
                  </a:lnTo>
                  <a:lnTo>
                    <a:pt x="1078" y="67515"/>
                  </a:lnTo>
                  <a:cubicBezTo>
                    <a:pt x="6645" y="67110"/>
                    <a:pt x="15654" y="67110"/>
                    <a:pt x="21525" y="67110"/>
                  </a:cubicBezTo>
                  <a:cubicBezTo>
                    <a:pt x="27395" y="67110"/>
                    <a:pt x="36404" y="67110"/>
                    <a:pt x="41971" y="67515"/>
                  </a:cubicBezTo>
                  <a:lnTo>
                    <a:pt x="41971" y="63061"/>
                  </a:lnTo>
                  <a:lnTo>
                    <a:pt x="36910" y="63061"/>
                  </a:lnTo>
                  <a:cubicBezTo>
                    <a:pt x="26181" y="63061"/>
                    <a:pt x="26181" y="61947"/>
                    <a:pt x="26181" y="58810"/>
                  </a:cubicBezTo>
                  <a:lnTo>
                    <a:pt x="26181" y="313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4" name="任意形状 573">
              <a:extLst>
                <a:ext uri="{FF2B5EF4-FFF2-40B4-BE49-F238E27FC236}">
                  <a16:creationId xmlns:a16="http://schemas.microsoft.com/office/drawing/2014/main" id="{A85FBCAC-284F-5F75-6DD1-2EB109B2B562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8010222" y="6899833"/>
              <a:ext cx="175028" cy="8097"/>
            </a:xfrm>
            <a:custGeom>
              <a:avLst/>
              <a:gdLst>
                <a:gd name="connsiteX0" fmla="*/ 0 w 175028"/>
                <a:gd name="connsiteY0" fmla="*/ 0 h 8097"/>
                <a:gd name="connsiteX1" fmla="*/ 175029 w 175028"/>
                <a:gd name="connsiteY1" fmla="*/ 0 h 8097"/>
                <a:gd name="connsiteX2" fmla="*/ 175029 w 175028"/>
                <a:gd name="connsiteY2" fmla="*/ 8097 h 8097"/>
                <a:gd name="connsiteX3" fmla="*/ 0 w 175028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28" h="8097">
                  <a:moveTo>
                    <a:pt x="0" y="0"/>
                  </a:moveTo>
                  <a:lnTo>
                    <a:pt x="175029" y="0"/>
                  </a:lnTo>
                  <a:lnTo>
                    <a:pt x="175029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5" name="任意形状 574">
              <a:extLst>
                <a:ext uri="{FF2B5EF4-FFF2-40B4-BE49-F238E27FC236}">
                  <a16:creationId xmlns:a16="http://schemas.microsoft.com/office/drawing/2014/main" id="{5B725AC9-03E4-165F-EF8C-55189EA5E30E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8066316" y="6930207"/>
              <a:ext cx="62635" cy="94094"/>
            </a:xfrm>
            <a:custGeom>
              <a:avLst/>
              <a:gdLst>
                <a:gd name="connsiteX0" fmla="*/ 63002 w 62635"/>
                <a:gd name="connsiteY0" fmla="*/ 68412 h 94094"/>
                <a:gd name="connsiteX1" fmla="*/ 58184 w 62635"/>
                <a:gd name="connsiteY1" fmla="*/ 68412 h 94094"/>
                <a:gd name="connsiteX2" fmla="*/ 54500 w 62635"/>
                <a:gd name="connsiteY2" fmla="*/ 81307 h 94094"/>
                <a:gd name="connsiteX3" fmla="*/ 40471 w 62635"/>
                <a:gd name="connsiteY3" fmla="*/ 82158 h 94094"/>
                <a:gd name="connsiteX4" fmla="*/ 14396 w 62635"/>
                <a:gd name="connsiteY4" fmla="*/ 82158 h 94094"/>
                <a:gd name="connsiteX5" fmla="*/ 42738 w 62635"/>
                <a:gd name="connsiteY5" fmla="*/ 58350 h 94094"/>
                <a:gd name="connsiteX6" fmla="*/ 63002 w 62635"/>
                <a:gd name="connsiteY6" fmla="*/ 27741 h 94094"/>
                <a:gd name="connsiteX7" fmla="*/ 29843 w 62635"/>
                <a:gd name="connsiteY7" fmla="*/ 108 h 94094"/>
                <a:gd name="connsiteX8" fmla="*/ 367 w 62635"/>
                <a:gd name="connsiteY8" fmla="*/ 25474 h 94094"/>
                <a:gd name="connsiteX9" fmla="*/ 7878 w 62635"/>
                <a:gd name="connsiteY9" fmla="*/ 33410 h 94094"/>
                <a:gd name="connsiteX10" fmla="*/ 15388 w 62635"/>
                <a:gd name="connsiteY10" fmla="*/ 25899 h 94094"/>
                <a:gd name="connsiteX11" fmla="*/ 7028 w 62635"/>
                <a:gd name="connsiteY11" fmla="*/ 18389 h 94094"/>
                <a:gd name="connsiteX12" fmla="*/ 27717 w 62635"/>
                <a:gd name="connsiteY12" fmla="*/ 5210 h 94094"/>
                <a:gd name="connsiteX13" fmla="*/ 49257 w 62635"/>
                <a:gd name="connsiteY13" fmla="*/ 27741 h 94094"/>
                <a:gd name="connsiteX14" fmla="*/ 35936 w 62635"/>
                <a:gd name="connsiteY14" fmla="*/ 54949 h 94094"/>
                <a:gd name="connsiteX15" fmla="*/ 1784 w 62635"/>
                <a:gd name="connsiteY15" fmla="*/ 88676 h 94094"/>
                <a:gd name="connsiteX16" fmla="*/ 367 w 62635"/>
                <a:gd name="connsiteY16" fmla="*/ 94203 h 94094"/>
                <a:gd name="connsiteX17" fmla="*/ 58751 w 62635"/>
                <a:gd name="connsiteY17" fmla="*/ 94203 h 94094"/>
                <a:gd name="connsiteX18" fmla="*/ 63002 w 62635"/>
                <a:gd name="connsiteY18" fmla="*/ 68412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3002" y="68412"/>
                  </a:moveTo>
                  <a:lnTo>
                    <a:pt x="58184" y="68412"/>
                  </a:lnTo>
                  <a:cubicBezTo>
                    <a:pt x="57759" y="71529"/>
                    <a:pt x="56342" y="79890"/>
                    <a:pt x="54500" y="81307"/>
                  </a:cubicBezTo>
                  <a:cubicBezTo>
                    <a:pt x="53366" y="82158"/>
                    <a:pt x="42455" y="82158"/>
                    <a:pt x="40471" y="82158"/>
                  </a:cubicBezTo>
                  <a:lnTo>
                    <a:pt x="14396" y="82158"/>
                  </a:lnTo>
                  <a:cubicBezTo>
                    <a:pt x="29276" y="68979"/>
                    <a:pt x="34236" y="65011"/>
                    <a:pt x="42738" y="58350"/>
                  </a:cubicBezTo>
                  <a:cubicBezTo>
                    <a:pt x="53225" y="49990"/>
                    <a:pt x="63002" y="41204"/>
                    <a:pt x="63002" y="27741"/>
                  </a:cubicBezTo>
                  <a:cubicBezTo>
                    <a:pt x="63002" y="10595"/>
                    <a:pt x="47981" y="108"/>
                    <a:pt x="29843" y="108"/>
                  </a:cubicBezTo>
                  <a:cubicBezTo>
                    <a:pt x="12271" y="108"/>
                    <a:pt x="367" y="12437"/>
                    <a:pt x="367" y="25474"/>
                  </a:cubicBezTo>
                  <a:cubicBezTo>
                    <a:pt x="367" y="32701"/>
                    <a:pt x="6461" y="33410"/>
                    <a:pt x="7878" y="33410"/>
                  </a:cubicBezTo>
                  <a:cubicBezTo>
                    <a:pt x="11279" y="33410"/>
                    <a:pt x="15388" y="31001"/>
                    <a:pt x="15388" y="25899"/>
                  </a:cubicBezTo>
                  <a:cubicBezTo>
                    <a:pt x="15388" y="23348"/>
                    <a:pt x="14396" y="18389"/>
                    <a:pt x="7028" y="18389"/>
                  </a:cubicBezTo>
                  <a:cubicBezTo>
                    <a:pt x="11421" y="8327"/>
                    <a:pt x="21057" y="5210"/>
                    <a:pt x="27717" y="5210"/>
                  </a:cubicBezTo>
                  <a:cubicBezTo>
                    <a:pt x="41888" y="5210"/>
                    <a:pt x="49257" y="16263"/>
                    <a:pt x="49257" y="27741"/>
                  </a:cubicBezTo>
                  <a:cubicBezTo>
                    <a:pt x="49257" y="40070"/>
                    <a:pt x="40471" y="49848"/>
                    <a:pt x="35936" y="54949"/>
                  </a:cubicBezTo>
                  <a:lnTo>
                    <a:pt x="1784" y="88676"/>
                  </a:lnTo>
                  <a:cubicBezTo>
                    <a:pt x="367" y="89951"/>
                    <a:pt x="367" y="90235"/>
                    <a:pt x="367" y="94203"/>
                  </a:cubicBezTo>
                  <a:lnTo>
                    <a:pt x="58751" y="94203"/>
                  </a:lnTo>
                  <a:lnTo>
                    <a:pt x="63002" y="6841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形状 575">
              <a:extLst>
                <a:ext uri="{FF2B5EF4-FFF2-40B4-BE49-F238E27FC236}">
                  <a16:creationId xmlns:a16="http://schemas.microsoft.com/office/drawing/2014/main" id="{6B4F2B01-D2DE-FC59-29E6-2B2E32E25A28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8271332" y="6899833"/>
              <a:ext cx="123691" cy="8097"/>
            </a:xfrm>
            <a:custGeom>
              <a:avLst/>
              <a:gdLst>
                <a:gd name="connsiteX0" fmla="*/ 116983 w 123691"/>
                <a:gd name="connsiteY0" fmla="*/ 8202 h 8097"/>
                <a:gd name="connsiteX1" fmla="*/ 124068 w 123691"/>
                <a:gd name="connsiteY1" fmla="*/ 4154 h 8097"/>
                <a:gd name="connsiteX2" fmla="*/ 116983 w 123691"/>
                <a:gd name="connsiteY2" fmla="*/ 105 h 8097"/>
                <a:gd name="connsiteX3" fmla="*/ 7462 w 123691"/>
                <a:gd name="connsiteY3" fmla="*/ 105 h 8097"/>
                <a:gd name="connsiteX4" fmla="*/ 377 w 123691"/>
                <a:gd name="connsiteY4" fmla="*/ 4154 h 8097"/>
                <a:gd name="connsiteX5" fmla="*/ 7462 w 123691"/>
                <a:gd name="connsiteY5" fmla="*/ 8202 h 8097"/>
                <a:gd name="connsiteX6" fmla="*/ 116983 w 123691"/>
                <a:gd name="connsiteY6" fmla="*/ 8202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983" y="8202"/>
                  </a:moveTo>
                  <a:cubicBezTo>
                    <a:pt x="120424" y="8202"/>
                    <a:pt x="124068" y="8202"/>
                    <a:pt x="124068" y="4154"/>
                  </a:cubicBezTo>
                  <a:cubicBezTo>
                    <a:pt x="124068" y="105"/>
                    <a:pt x="120424" y="105"/>
                    <a:pt x="116983" y="105"/>
                  </a:cubicBezTo>
                  <a:lnTo>
                    <a:pt x="7462" y="105"/>
                  </a:lnTo>
                  <a:cubicBezTo>
                    <a:pt x="4021" y="105"/>
                    <a:pt x="377" y="105"/>
                    <a:pt x="377" y="4154"/>
                  </a:cubicBezTo>
                  <a:cubicBezTo>
                    <a:pt x="377" y="8202"/>
                    <a:pt x="4021" y="8202"/>
                    <a:pt x="7462" y="8202"/>
                  </a:cubicBezTo>
                  <a:lnTo>
                    <a:pt x="116983" y="820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形状 576">
              <a:extLst>
                <a:ext uri="{FF2B5EF4-FFF2-40B4-BE49-F238E27FC236}">
                  <a16:creationId xmlns:a16="http://schemas.microsoft.com/office/drawing/2014/main" id="{8BBB4C08-4494-6ED5-4B81-5CCA4E2F7AEE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8496709" y="6780690"/>
              <a:ext cx="51581" cy="94094"/>
            </a:xfrm>
            <a:custGeom>
              <a:avLst/>
              <a:gdLst>
                <a:gd name="connsiteX0" fmla="*/ 32414 w 51581"/>
                <a:gd name="connsiteY0" fmla="*/ 4069 h 94094"/>
                <a:gd name="connsiteX1" fmla="*/ 28163 w 51581"/>
                <a:gd name="connsiteY1" fmla="*/ 101 h 94094"/>
                <a:gd name="connsiteX2" fmla="*/ 388 w 51581"/>
                <a:gd name="connsiteY2" fmla="*/ 9170 h 94094"/>
                <a:gd name="connsiteX3" fmla="*/ 388 w 51581"/>
                <a:gd name="connsiteY3" fmla="*/ 14272 h 94094"/>
                <a:gd name="connsiteX4" fmla="*/ 20936 w 51581"/>
                <a:gd name="connsiteY4" fmla="*/ 10304 h 94094"/>
                <a:gd name="connsiteX5" fmla="*/ 20936 w 51581"/>
                <a:gd name="connsiteY5" fmla="*/ 82575 h 94094"/>
                <a:gd name="connsiteX6" fmla="*/ 6765 w 51581"/>
                <a:gd name="connsiteY6" fmla="*/ 89094 h 94094"/>
                <a:gd name="connsiteX7" fmla="*/ 1380 w 51581"/>
                <a:gd name="connsiteY7" fmla="*/ 89094 h 94094"/>
                <a:gd name="connsiteX8" fmla="*/ 1380 w 51581"/>
                <a:gd name="connsiteY8" fmla="*/ 94195 h 94094"/>
                <a:gd name="connsiteX9" fmla="*/ 26604 w 51581"/>
                <a:gd name="connsiteY9" fmla="*/ 93629 h 94094"/>
                <a:gd name="connsiteX10" fmla="*/ 51970 w 51581"/>
                <a:gd name="connsiteY10" fmla="*/ 94195 h 94094"/>
                <a:gd name="connsiteX11" fmla="*/ 51970 w 51581"/>
                <a:gd name="connsiteY11" fmla="*/ 89094 h 94094"/>
                <a:gd name="connsiteX12" fmla="*/ 46585 w 51581"/>
                <a:gd name="connsiteY12" fmla="*/ 89094 h 94094"/>
                <a:gd name="connsiteX13" fmla="*/ 32414 w 51581"/>
                <a:gd name="connsiteY13" fmla="*/ 82575 h 94094"/>
                <a:gd name="connsiteX14" fmla="*/ 32414 w 51581"/>
                <a:gd name="connsiteY14" fmla="*/ 4069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414" y="4069"/>
                  </a:moveTo>
                  <a:cubicBezTo>
                    <a:pt x="32414" y="243"/>
                    <a:pt x="32131" y="101"/>
                    <a:pt x="28163" y="101"/>
                  </a:cubicBezTo>
                  <a:cubicBezTo>
                    <a:pt x="19094" y="9029"/>
                    <a:pt x="6198" y="9170"/>
                    <a:pt x="388" y="9170"/>
                  </a:cubicBezTo>
                  <a:lnTo>
                    <a:pt x="388" y="14272"/>
                  </a:lnTo>
                  <a:cubicBezTo>
                    <a:pt x="3789" y="14272"/>
                    <a:pt x="13142" y="14272"/>
                    <a:pt x="20936" y="10304"/>
                  </a:cubicBezTo>
                  <a:lnTo>
                    <a:pt x="20936" y="82575"/>
                  </a:lnTo>
                  <a:cubicBezTo>
                    <a:pt x="20936" y="87252"/>
                    <a:pt x="20936" y="89094"/>
                    <a:pt x="6765" y="89094"/>
                  </a:cubicBezTo>
                  <a:lnTo>
                    <a:pt x="1380" y="89094"/>
                  </a:lnTo>
                  <a:lnTo>
                    <a:pt x="1380" y="94195"/>
                  </a:lnTo>
                  <a:cubicBezTo>
                    <a:pt x="3931" y="94054"/>
                    <a:pt x="21361" y="93629"/>
                    <a:pt x="26604" y="93629"/>
                  </a:cubicBezTo>
                  <a:cubicBezTo>
                    <a:pt x="30997" y="93629"/>
                    <a:pt x="48852" y="94054"/>
                    <a:pt x="51970" y="94195"/>
                  </a:cubicBezTo>
                  <a:lnTo>
                    <a:pt x="51970" y="89094"/>
                  </a:lnTo>
                  <a:lnTo>
                    <a:pt x="46585" y="89094"/>
                  </a:lnTo>
                  <a:cubicBezTo>
                    <a:pt x="32414" y="89094"/>
                    <a:pt x="32414" y="87252"/>
                    <a:pt x="32414" y="82575"/>
                  </a:cubicBezTo>
                  <a:lnTo>
                    <a:pt x="32414" y="4069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形状 577">
              <a:extLst>
                <a:ext uri="{FF2B5EF4-FFF2-40B4-BE49-F238E27FC236}">
                  <a16:creationId xmlns:a16="http://schemas.microsoft.com/office/drawing/2014/main" id="{4F26DFD9-9E60-06BA-2973-9B1A48AF7704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8481262" y="6899833"/>
              <a:ext cx="80695" cy="8097"/>
            </a:xfrm>
            <a:custGeom>
              <a:avLst/>
              <a:gdLst>
                <a:gd name="connsiteX0" fmla="*/ 0 w 80695"/>
                <a:gd name="connsiteY0" fmla="*/ 0 h 8097"/>
                <a:gd name="connsiteX1" fmla="*/ 80696 w 80695"/>
                <a:gd name="connsiteY1" fmla="*/ 0 h 8097"/>
                <a:gd name="connsiteX2" fmla="*/ 80696 w 80695"/>
                <a:gd name="connsiteY2" fmla="*/ 8097 h 8097"/>
                <a:gd name="connsiteX3" fmla="*/ 0 w 80695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95" h="8097">
                  <a:moveTo>
                    <a:pt x="0" y="0"/>
                  </a:moveTo>
                  <a:lnTo>
                    <a:pt x="80696" y="0"/>
                  </a:lnTo>
                  <a:lnTo>
                    <a:pt x="80696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9" name="任意形状 578">
              <a:extLst>
                <a:ext uri="{FF2B5EF4-FFF2-40B4-BE49-F238E27FC236}">
                  <a16:creationId xmlns:a16="http://schemas.microsoft.com/office/drawing/2014/main" id="{FC7589DB-488E-9A49-6523-AE0008BB0787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8486789" y="6928790"/>
              <a:ext cx="69437" cy="95511"/>
            </a:xfrm>
            <a:custGeom>
              <a:avLst/>
              <a:gdLst>
                <a:gd name="connsiteX0" fmla="*/ 69825 w 69437"/>
                <a:gd name="connsiteY0" fmla="*/ 72380 h 95511"/>
                <a:gd name="connsiteX1" fmla="*/ 69825 w 69437"/>
                <a:gd name="connsiteY1" fmla="*/ 67278 h 95511"/>
                <a:gd name="connsiteX2" fmla="*/ 54096 w 69437"/>
                <a:gd name="connsiteY2" fmla="*/ 67278 h 95511"/>
                <a:gd name="connsiteX3" fmla="*/ 54096 w 69437"/>
                <a:gd name="connsiteY3" fmla="*/ 4076 h 95511"/>
                <a:gd name="connsiteX4" fmla="*/ 50978 w 69437"/>
                <a:gd name="connsiteY4" fmla="*/ 108 h 95511"/>
                <a:gd name="connsiteX5" fmla="*/ 47294 w 69437"/>
                <a:gd name="connsiteY5" fmla="*/ 2092 h 95511"/>
                <a:gd name="connsiteX6" fmla="*/ 388 w 69437"/>
                <a:gd name="connsiteY6" fmla="*/ 67278 h 95511"/>
                <a:gd name="connsiteX7" fmla="*/ 388 w 69437"/>
                <a:gd name="connsiteY7" fmla="*/ 72380 h 95511"/>
                <a:gd name="connsiteX8" fmla="*/ 42050 w 69437"/>
                <a:gd name="connsiteY8" fmla="*/ 72380 h 95511"/>
                <a:gd name="connsiteX9" fmla="*/ 42050 w 69437"/>
                <a:gd name="connsiteY9" fmla="*/ 84000 h 95511"/>
                <a:gd name="connsiteX10" fmla="*/ 30572 w 69437"/>
                <a:gd name="connsiteY10" fmla="*/ 90518 h 95511"/>
                <a:gd name="connsiteX11" fmla="*/ 26746 w 69437"/>
                <a:gd name="connsiteY11" fmla="*/ 90518 h 95511"/>
                <a:gd name="connsiteX12" fmla="*/ 26746 w 69437"/>
                <a:gd name="connsiteY12" fmla="*/ 95620 h 95511"/>
                <a:gd name="connsiteX13" fmla="*/ 48002 w 69437"/>
                <a:gd name="connsiteY13" fmla="*/ 95053 h 95511"/>
                <a:gd name="connsiteX14" fmla="*/ 69400 w 69437"/>
                <a:gd name="connsiteY14" fmla="*/ 95620 h 95511"/>
                <a:gd name="connsiteX15" fmla="*/ 69400 w 69437"/>
                <a:gd name="connsiteY15" fmla="*/ 90518 h 95511"/>
                <a:gd name="connsiteX16" fmla="*/ 65574 w 69437"/>
                <a:gd name="connsiteY16" fmla="*/ 90518 h 95511"/>
                <a:gd name="connsiteX17" fmla="*/ 54096 w 69437"/>
                <a:gd name="connsiteY17" fmla="*/ 84000 h 95511"/>
                <a:gd name="connsiteX18" fmla="*/ 54096 w 69437"/>
                <a:gd name="connsiteY18" fmla="*/ 72380 h 95511"/>
                <a:gd name="connsiteX19" fmla="*/ 69825 w 69437"/>
                <a:gd name="connsiteY19" fmla="*/ 72380 h 95511"/>
                <a:gd name="connsiteX20" fmla="*/ 43042 w 69437"/>
                <a:gd name="connsiteY20" fmla="*/ 15413 h 95511"/>
                <a:gd name="connsiteX21" fmla="*/ 43042 w 69437"/>
                <a:gd name="connsiteY21" fmla="*/ 67278 h 95511"/>
                <a:gd name="connsiteX22" fmla="*/ 5631 w 69437"/>
                <a:gd name="connsiteY22" fmla="*/ 67278 h 95511"/>
                <a:gd name="connsiteX23" fmla="*/ 43042 w 69437"/>
                <a:gd name="connsiteY23" fmla="*/ 15413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5511">
                  <a:moveTo>
                    <a:pt x="69825" y="72380"/>
                  </a:moveTo>
                  <a:lnTo>
                    <a:pt x="69825" y="67278"/>
                  </a:lnTo>
                  <a:lnTo>
                    <a:pt x="54096" y="67278"/>
                  </a:lnTo>
                  <a:lnTo>
                    <a:pt x="54096" y="4076"/>
                  </a:lnTo>
                  <a:cubicBezTo>
                    <a:pt x="54096" y="1100"/>
                    <a:pt x="54096" y="108"/>
                    <a:pt x="50978" y="108"/>
                  </a:cubicBezTo>
                  <a:cubicBezTo>
                    <a:pt x="49278" y="108"/>
                    <a:pt x="48711" y="108"/>
                    <a:pt x="47294" y="2092"/>
                  </a:cubicBezTo>
                  <a:lnTo>
                    <a:pt x="388" y="67278"/>
                  </a:lnTo>
                  <a:lnTo>
                    <a:pt x="388" y="72380"/>
                  </a:lnTo>
                  <a:lnTo>
                    <a:pt x="42050" y="72380"/>
                  </a:lnTo>
                  <a:lnTo>
                    <a:pt x="42050" y="84000"/>
                  </a:lnTo>
                  <a:cubicBezTo>
                    <a:pt x="42050" y="88818"/>
                    <a:pt x="42050" y="90518"/>
                    <a:pt x="30572" y="90518"/>
                  </a:cubicBezTo>
                  <a:lnTo>
                    <a:pt x="26746" y="90518"/>
                  </a:lnTo>
                  <a:lnTo>
                    <a:pt x="26746" y="95620"/>
                  </a:lnTo>
                  <a:cubicBezTo>
                    <a:pt x="33831" y="95336"/>
                    <a:pt x="42901" y="95053"/>
                    <a:pt x="48002" y="95053"/>
                  </a:cubicBezTo>
                  <a:cubicBezTo>
                    <a:pt x="53245" y="95053"/>
                    <a:pt x="62315" y="95336"/>
                    <a:pt x="69400" y="95620"/>
                  </a:cubicBezTo>
                  <a:lnTo>
                    <a:pt x="69400" y="90518"/>
                  </a:lnTo>
                  <a:lnTo>
                    <a:pt x="65574" y="90518"/>
                  </a:lnTo>
                  <a:cubicBezTo>
                    <a:pt x="54096" y="90518"/>
                    <a:pt x="54096" y="88818"/>
                    <a:pt x="54096" y="84000"/>
                  </a:cubicBezTo>
                  <a:lnTo>
                    <a:pt x="54096" y="72380"/>
                  </a:lnTo>
                  <a:lnTo>
                    <a:pt x="69825" y="72380"/>
                  </a:lnTo>
                  <a:close/>
                  <a:moveTo>
                    <a:pt x="43042" y="15413"/>
                  </a:moveTo>
                  <a:lnTo>
                    <a:pt x="43042" y="67278"/>
                  </a:lnTo>
                  <a:lnTo>
                    <a:pt x="5631" y="67278"/>
                  </a:lnTo>
                  <a:lnTo>
                    <a:pt x="43042" y="1541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形状 579">
              <a:extLst>
                <a:ext uri="{FF2B5EF4-FFF2-40B4-BE49-F238E27FC236}">
                  <a16:creationId xmlns:a16="http://schemas.microsoft.com/office/drawing/2014/main" id="{F2415E8B-6C67-176C-D48F-1BE7EC25E97E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8608519" y="6712573"/>
              <a:ext cx="184221" cy="364393"/>
            </a:xfrm>
            <a:custGeom>
              <a:avLst/>
              <a:gdLst>
                <a:gd name="connsiteX0" fmla="*/ 72057 w 184221"/>
                <a:gd name="connsiteY0" fmla="*/ 334121 h 364393"/>
                <a:gd name="connsiteX1" fmla="*/ 28533 w 184221"/>
                <a:gd name="connsiteY1" fmla="*/ 182290 h 364393"/>
                <a:gd name="connsiteX2" fmla="*/ 393 w 184221"/>
                <a:gd name="connsiteY2" fmla="*/ 215288 h 364393"/>
                <a:gd name="connsiteX3" fmla="*/ 3632 w 184221"/>
                <a:gd name="connsiteY3" fmla="*/ 218325 h 364393"/>
                <a:gd name="connsiteX4" fmla="*/ 17398 w 184221"/>
                <a:gd name="connsiteY4" fmla="*/ 202129 h 364393"/>
                <a:gd name="connsiteX5" fmla="*/ 63960 w 184221"/>
                <a:gd name="connsiteY5" fmla="*/ 364487 h 364393"/>
                <a:gd name="connsiteX6" fmla="*/ 72462 w 184221"/>
                <a:gd name="connsiteY6" fmla="*/ 359628 h 364393"/>
                <a:gd name="connsiteX7" fmla="*/ 183602 w 184221"/>
                <a:gd name="connsiteY7" fmla="*/ 8191 h 364393"/>
                <a:gd name="connsiteX8" fmla="*/ 184614 w 184221"/>
                <a:gd name="connsiteY8" fmla="*/ 4142 h 364393"/>
                <a:gd name="connsiteX9" fmla="*/ 180566 w 184221"/>
                <a:gd name="connsiteY9" fmla="*/ 93 h 364393"/>
                <a:gd name="connsiteX10" fmla="*/ 175909 w 184221"/>
                <a:gd name="connsiteY10" fmla="*/ 5357 h 364393"/>
                <a:gd name="connsiteX11" fmla="*/ 72057 w 184221"/>
                <a:gd name="connsiteY11" fmla="*/ 334121 h 3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221" h="364393">
                  <a:moveTo>
                    <a:pt x="72057" y="334121"/>
                  </a:moveTo>
                  <a:lnTo>
                    <a:pt x="28533" y="182290"/>
                  </a:lnTo>
                  <a:lnTo>
                    <a:pt x="393" y="215288"/>
                  </a:lnTo>
                  <a:lnTo>
                    <a:pt x="3632" y="218325"/>
                  </a:lnTo>
                  <a:lnTo>
                    <a:pt x="17398" y="202129"/>
                  </a:lnTo>
                  <a:lnTo>
                    <a:pt x="63960" y="364487"/>
                  </a:lnTo>
                  <a:cubicBezTo>
                    <a:pt x="70640" y="364487"/>
                    <a:pt x="70843" y="364487"/>
                    <a:pt x="72462" y="359628"/>
                  </a:cubicBezTo>
                  <a:lnTo>
                    <a:pt x="183602" y="8191"/>
                  </a:lnTo>
                  <a:cubicBezTo>
                    <a:pt x="184614" y="5154"/>
                    <a:pt x="184614" y="4345"/>
                    <a:pt x="184614" y="4142"/>
                  </a:cubicBezTo>
                  <a:cubicBezTo>
                    <a:pt x="184614" y="1915"/>
                    <a:pt x="182995" y="93"/>
                    <a:pt x="180566" y="93"/>
                  </a:cubicBezTo>
                  <a:cubicBezTo>
                    <a:pt x="177529" y="93"/>
                    <a:pt x="176719" y="2725"/>
                    <a:pt x="175909" y="5357"/>
                  </a:cubicBezTo>
                  <a:lnTo>
                    <a:pt x="72057" y="33412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形状 580">
              <a:extLst>
                <a:ext uri="{FF2B5EF4-FFF2-40B4-BE49-F238E27FC236}">
                  <a16:creationId xmlns:a16="http://schemas.microsoft.com/office/drawing/2014/main" id="{5A64E98F-2137-90FF-1FED-0AAE169B53A0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8788692" y="6712574"/>
              <a:ext cx="209976" cy="8097"/>
            </a:xfrm>
            <a:custGeom>
              <a:avLst/>
              <a:gdLst>
                <a:gd name="connsiteX0" fmla="*/ 0 w 209976"/>
                <a:gd name="connsiteY0" fmla="*/ 0 h 8097"/>
                <a:gd name="connsiteX1" fmla="*/ 209977 w 209976"/>
                <a:gd name="connsiteY1" fmla="*/ 0 h 8097"/>
                <a:gd name="connsiteX2" fmla="*/ 209977 w 209976"/>
                <a:gd name="connsiteY2" fmla="*/ 8097 h 8097"/>
                <a:gd name="connsiteX3" fmla="*/ 0 w 209976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976" h="8097">
                  <a:moveTo>
                    <a:pt x="0" y="0"/>
                  </a:moveTo>
                  <a:lnTo>
                    <a:pt x="209977" y="0"/>
                  </a:lnTo>
                  <a:lnTo>
                    <a:pt x="209977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2" name="任意形状 581">
              <a:extLst>
                <a:ext uri="{FF2B5EF4-FFF2-40B4-BE49-F238E27FC236}">
                  <a16:creationId xmlns:a16="http://schemas.microsoft.com/office/drawing/2014/main" id="{9BB4717A-8384-C67C-4D23-94246622498B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8860985" y="6780690"/>
              <a:ext cx="65185" cy="96928"/>
            </a:xfrm>
            <a:custGeom>
              <a:avLst/>
              <a:gdLst>
                <a:gd name="connsiteX0" fmla="*/ 31441 w 65185"/>
                <a:gd name="connsiteY0" fmla="*/ 46865 h 96928"/>
                <a:gd name="connsiteX1" fmla="*/ 50430 w 65185"/>
                <a:gd name="connsiteY1" fmla="*/ 69680 h 96928"/>
                <a:gd name="connsiteX2" fmla="*/ 32007 w 65185"/>
                <a:gd name="connsiteY2" fmla="*/ 92495 h 96928"/>
                <a:gd name="connsiteX3" fmla="*/ 7917 w 65185"/>
                <a:gd name="connsiteY3" fmla="*/ 82575 h 96928"/>
                <a:gd name="connsiteX4" fmla="*/ 16136 w 65185"/>
                <a:gd name="connsiteY4" fmla="*/ 74640 h 96928"/>
                <a:gd name="connsiteX5" fmla="*/ 8342 w 65185"/>
                <a:gd name="connsiteY5" fmla="*/ 66846 h 96928"/>
                <a:gd name="connsiteX6" fmla="*/ 406 w 65185"/>
                <a:gd name="connsiteY6" fmla="*/ 75065 h 96928"/>
                <a:gd name="connsiteX7" fmla="*/ 32291 w 65185"/>
                <a:gd name="connsiteY7" fmla="*/ 97030 h 96928"/>
                <a:gd name="connsiteX8" fmla="*/ 65592 w 65185"/>
                <a:gd name="connsiteY8" fmla="*/ 69680 h 96928"/>
                <a:gd name="connsiteX9" fmla="*/ 40935 w 65185"/>
                <a:gd name="connsiteY9" fmla="*/ 44314 h 96928"/>
                <a:gd name="connsiteX10" fmla="*/ 61199 w 65185"/>
                <a:gd name="connsiteY10" fmla="*/ 19657 h 96928"/>
                <a:gd name="connsiteX11" fmla="*/ 32574 w 65185"/>
                <a:gd name="connsiteY11" fmla="*/ 101 h 96928"/>
                <a:gd name="connsiteX12" fmla="*/ 4799 w 65185"/>
                <a:gd name="connsiteY12" fmla="*/ 19090 h 96928"/>
                <a:gd name="connsiteX13" fmla="*/ 12168 w 65185"/>
                <a:gd name="connsiteY13" fmla="*/ 26600 h 96928"/>
                <a:gd name="connsiteX14" fmla="*/ 19395 w 65185"/>
                <a:gd name="connsiteY14" fmla="*/ 19373 h 96928"/>
                <a:gd name="connsiteX15" fmla="*/ 12168 w 65185"/>
                <a:gd name="connsiteY15" fmla="*/ 12004 h 96928"/>
                <a:gd name="connsiteX16" fmla="*/ 32149 w 65185"/>
                <a:gd name="connsiteY16" fmla="*/ 4210 h 96928"/>
                <a:gd name="connsiteX17" fmla="*/ 47454 w 65185"/>
                <a:gd name="connsiteY17" fmla="*/ 19657 h 96928"/>
                <a:gd name="connsiteX18" fmla="*/ 41785 w 65185"/>
                <a:gd name="connsiteY18" fmla="*/ 36520 h 96928"/>
                <a:gd name="connsiteX19" fmla="*/ 26056 w 65185"/>
                <a:gd name="connsiteY19" fmla="*/ 42613 h 96928"/>
                <a:gd name="connsiteX20" fmla="*/ 21521 w 65185"/>
                <a:gd name="connsiteY20" fmla="*/ 43039 h 96928"/>
                <a:gd name="connsiteX21" fmla="*/ 20104 w 65185"/>
                <a:gd name="connsiteY21" fmla="*/ 44881 h 96928"/>
                <a:gd name="connsiteX22" fmla="*/ 23788 w 65185"/>
                <a:gd name="connsiteY22" fmla="*/ 46865 h 96928"/>
                <a:gd name="connsiteX23" fmla="*/ 31441 w 65185"/>
                <a:gd name="connsiteY23" fmla="*/ 46865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441" y="46865"/>
                  </a:moveTo>
                  <a:cubicBezTo>
                    <a:pt x="42494" y="46865"/>
                    <a:pt x="50430" y="54517"/>
                    <a:pt x="50430" y="69680"/>
                  </a:cubicBezTo>
                  <a:cubicBezTo>
                    <a:pt x="50430" y="87252"/>
                    <a:pt x="40227" y="92495"/>
                    <a:pt x="32007" y="92495"/>
                  </a:cubicBezTo>
                  <a:cubicBezTo>
                    <a:pt x="26339" y="92495"/>
                    <a:pt x="13869" y="90936"/>
                    <a:pt x="7917" y="82575"/>
                  </a:cubicBezTo>
                  <a:cubicBezTo>
                    <a:pt x="14577" y="82292"/>
                    <a:pt x="16136" y="77615"/>
                    <a:pt x="16136" y="74640"/>
                  </a:cubicBezTo>
                  <a:cubicBezTo>
                    <a:pt x="16136" y="70105"/>
                    <a:pt x="12735" y="66846"/>
                    <a:pt x="8342" y="66846"/>
                  </a:cubicBezTo>
                  <a:cubicBezTo>
                    <a:pt x="4374" y="66846"/>
                    <a:pt x="406" y="69255"/>
                    <a:pt x="406" y="75065"/>
                  </a:cubicBezTo>
                  <a:cubicBezTo>
                    <a:pt x="406" y="88385"/>
                    <a:pt x="15144" y="97030"/>
                    <a:pt x="32291" y="97030"/>
                  </a:cubicBezTo>
                  <a:cubicBezTo>
                    <a:pt x="51988" y="97030"/>
                    <a:pt x="65592" y="83851"/>
                    <a:pt x="65592" y="69680"/>
                  </a:cubicBezTo>
                  <a:cubicBezTo>
                    <a:pt x="65592" y="58627"/>
                    <a:pt x="56523" y="47573"/>
                    <a:pt x="40935" y="44314"/>
                  </a:cubicBezTo>
                  <a:cubicBezTo>
                    <a:pt x="55814" y="38929"/>
                    <a:pt x="61199" y="28301"/>
                    <a:pt x="61199" y="19657"/>
                  </a:cubicBezTo>
                  <a:cubicBezTo>
                    <a:pt x="61199" y="8462"/>
                    <a:pt x="48304" y="101"/>
                    <a:pt x="32574" y="101"/>
                  </a:cubicBezTo>
                  <a:cubicBezTo>
                    <a:pt x="16845" y="101"/>
                    <a:pt x="4799" y="7753"/>
                    <a:pt x="4799" y="19090"/>
                  </a:cubicBezTo>
                  <a:cubicBezTo>
                    <a:pt x="4799" y="23908"/>
                    <a:pt x="7917" y="26600"/>
                    <a:pt x="12168" y="26600"/>
                  </a:cubicBezTo>
                  <a:cubicBezTo>
                    <a:pt x="16561" y="26600"/>
                    <a:pt x="19395" y="23341"/>
                    <a:pt x="19395" y="19373"/>
                  </a:cubicBezTo>
                  <a:cubicBezTo>
                    <a:pt x="19395" y="15264"/>
                    <a:pt x="16561" y="12288"/>
                    <a:pt x="12168" y="12004"/>
                  </a:cubicBezTo>
                  <a:cubicBezTo>
                    <a:pt x="17128" y="5769"/>
                    <a:pt x="26906" y="4210"/>
                    <a:pt x="32149" y="4210"/>
                  </a:cubicBezTo>
                  <a:cubicBezTo>
                    <a:pt x="38526" y="4210"/>
                    <a:pt x="47454" y="7328"/>
                    <a:pt x="47454" y="19657"/>
                  </a:cubicBezTo>
                  <a:cubicBezTo>
                    <a:pt x="47454" y="25608"/>
                    <a:pt x="45470" y="32127"/>
                    <a:pt x="41785" y="36520"/>
                  </a:cubicBezTo>
                  <a:cubicBezTo>
                    <a:pt x="37109" y="41905"/>
                    <a:pt x="33141" y="42188"/>
                    <a:pt x="26056" y="42613"/>
                  </a:cubicBezTo>
                  <a:cubicBezTo>
                    <a:pt x="22513" y="42897"/>
                    <a:pt x="22230" y="42897"/>
                    <a:pt x="21521" y="43039"/>
                  </a:cubicBezTo>
                  <a:cubicBezTo>
                    <a:pt x="21238" y="43039"/>
                    <a:pt x="20104" y="43322"/>
                    <a:pt x="20104" y="44881"/>
                  </a:cubicBezTo>
                  <a:cubicBezTo>
                    <a:pt x="20104" y="46865"/>
                    <a:pt x="21379" y="46865"/>
                    <a:pt x="23788" y="46865"/>
                  </a:cubicBezTo>
                  <a:lnTo>
                    <a:pt x="31441" y="4686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3" name="任意形状 582">
              <a:extLst>
                <a:ext uri="{FF2B5EF4-FFF2-40B4-BE49-F238E27FC236}">
                  <a16:creationId xmlns:a16="http://schemas.microsoft.com/office/drawing/2014/main" id="{C5A10B00-F0AF-DD0E-159C-73918387CA18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8812985" y="6899833"/>
              <a:ext cx="161391" cy="8097"/>
            </a:xfrm>
            <a:custGeom>
              <a:avLst/>
              <a:gdLst>
                <a:gd name="connsiteX0" fmla="*/ 0 w 161391"/>
                <a:gd name="connsiteY0" fmla="*/ 0 h 8097"/>
                <a:gd name="connsiteX1" fmla="*/ 161391 w 161391"/>
                <a:gd name="connsiteY1" fmla="*/ 0 h 8097"/>
                <a:gd name="connsiteX2" fmla="*/ 161391 w 161391"/>
                <a:gd name="connsiteY2" fmla="*/ 8097 h 8097"/>
                <a:gd name="connsiteX3" fmla="*/ 0 w 161391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391" h="8097">
                  <a:moveTo>
                    <a:pt x="0" y="0"/>
                  </a:moveTo>
                  <a:lnTo>
                    <a:pt x="161391" y="0"/>
                  </a:lnTo>
                  <a:lnTo>
                    <a:pt x="16139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4" name="任意形状 583">
              <a:extLst>
                <a:ext uri="{FF2B5EF4-FFF2-40B4-BE49-F238E27FC236}">
                  <a16:creationId xmlns:a16="http://schemas.microsoft.com/office/drawing/2014/main" id="{C1C11492-644E-3759-F500-714D4FFBCA93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8828431" y="6930207"/>
              <a:ext cx="51581" cy="94094"/>
            </a:xfrm>
            <a:custGeom>
              <a:avLst/>
              <a:gdLst>
                <a:gd name="connsiteX0" fmla="*/ 32431 w 51581"/>
                <a:gd name="connsiteY0" fmla="*/ 4076 h 94094"/>
                <a:gd name="connsiteX1" fmla="*/ 28179 w 51581"/>
                <a:gd name="connsiteY1" fmla="*/ 108 h 94094"/>
                <a:gd name="connsiteX2" fmla="*/ 404 w 51581"/>
                <a:gd name="connsiteY2" fmla="*/ 9178 h 94094"/>
                <a:gd name="connsiteX3" fmla="*/ 404 w 51581"/>
                <a:gd name="connsiteY3" fmla="*/ 14279 h 94094"/>
                <a:gd name="connsiteX4" fmla="*/ 20952 w 51581"/>
                <a:gd name="connsiteY4" fmla="*/ 10311 h 94094"/>
                <a:gd name="connsiteX5" fmla="*/ 20952 w 51581"/>
                <a:gd name="connsiteY5" fmla="*/ 82583 h 94094"/>
                <a:gd name="connsiteX6" fmla="*/ 6781 w 51581"/>
                <a:gd name="connsiteY6" fmla="*/ 89101 h 94094"/>
                <a:gd name="connsiteX7" fmla="*/ 1396 w 51581"/>
                <a:gd name="connsiteY7" fmla="*/ 89101 h 94094"/>
                <a:gd name="connsiteX8" fmla="*/ 1396 w 51581"/>
                <a:gd name="connsiteY8" fmla="*/ 94203 h 94094"/>
                <a:gd name="connsiteX9" fmla="*/ 26621 w 51581"/>
                <a:gd name="connsiteY9" fmla="*/ 93636 h 94094"/>
                <a:gd name="connsiteX10" fmla="*/ 51986 w 51581"/>
                <a:gd name="connsiteY10" fmla="*/ 94203 h 94094"/>
                <a:gd name="connsiteX11" fmla="*/ 51986 w 51581"/>
                <a:gd name="connsiteY11" fmla="*/ 89101 h 94094"/>
                <a:gd name="connsiteX12" fmla="*/ 46601 w 51581"/>
                <a:gd name="connsiteY12" fmla="*/ 89101 h 94094"/>
                <a:gd name="connsiteX13" fmla="*/ 32431 w 51581"/>
                <a:gd name="connsiteY13" fmla="*/ 82583 h 94094"/>
                <a:gd name="connsiteX14" fmla="*/ 32431 w 51581"/>
                <a:gd name="connsiteY14" fmla="*/ 4076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4094">
                  <a:moveTo>
                    <a:pt x="32431" y="4076"/>
                  </a:moveTo>
                  <a:cubicBezTo>
                    <a:pt x="32431" y="250"/>
                    <a:pt x="32147" y="108"/>
                    <a:pt x="28179" y="108"/>
                  </a:cubicBezTo>
                  <a:cubicBezTo>
                    <a:pt x="19110" y="9036"/>
                    <a:pt x="6214" y="9178"/>
                    <a:pt x="404" y="9178"/>
                  </a:cubicBezTo>
                  <a:lnTo>
                    <a:pt x="404" y="14279"/>
                  </a:lnTo>
                  <a:cubicBezTo>
                    <a:pt x="3805" y="14279"/>
                    <a:pt x="13158" y="14279"/>
                    <a:pt x="20952" y="10311"/>
                  </a:cubicBezTo>
                  <a:lnTo>
                    <a:pt x="20952" y="82583"/>
                  </a:lnTo>
                  <a:cubicBezTo>
                    <a:pt x="20952" y="87259"/>
                    <a:pt x="20952" y="89101"/>
                    <a:pt x="6781" y="89101"/>
                  </a:cubicBezTo>
                  <a:lnTo>
                    <a:pt x="1396" y="89101"/>
                  </a:lnTo>
                  <a:lnTo>
                    <a:pt x="1396" y="94203"/>
                  </a:lnTo>
                  <a:cubicBezTo>
                    <a:pt x="3947" y="94061"/>
                    <a:pt x="21377" y="93636"/>
                    <a:pt x="26621" y="93636"/>
                  </a:cubicBezTo>
                  <a:cubicBezTo>
                    <a:pt x="31013" y="93636"/>
                    <a:pt x="48869" y="94061"/>
                    <a:pt x="51986" y="94203"/>
                  </a:cubicBezTo>
                  <a:lnTo>
                    <a:pt x="51986" y="89101"/>
                  </a:lnTo>
                  <a:lnTo>
                    <a:pt x="46601" y="89101"/>
                  </a:lnTo>
                  <a:cubicBezTo>
                    <a:pt x="32431" y="89101"/>
                    <a:pt x="32431" y="87259"/>
                    <a:pt x="32431" y="82583"/>
                  </a:cubicBezTo>
                  <a:lnTo>
                    <a:pt x="32431" y="407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5" name="任意形状 584">
              <a:extLst>
                <a:ext uri="{FF2B5EF4-FFF2-40B4-BE49-F238E27FC236}">
                  <a16:creationId xmlns:a16="http://schemas.microsoft.com/office/drawing/2014/main" id="{3422A8E7-B28B-1F30-2AA5-6DE6520D81C0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8899207" y="6928790"/>
              <a:ext cx="69437" cy="95511"/>
            </a:xfrm>
            <a:custGeom>
              <a:avLst/>
              <a:gdLst>
                <a:gd name="connsiteX0" fmla="*/ 69846 w 69437"/>
                <a:gd name="connsiteY0" fmla="*/ 72380 h 95511"/>
                <a:gd name="connsiteX1" fmla="*/ 69846 w 69437"/>
                <a:gd name="connsiteY1" fmla="*/ 67278 h 95511"/>
                <a:gd name="connsiteX2" fmla="*/ 54116 w 69437"/>
                <a:gd name="connsiteY2" fmla="*/ 67278 h 95511"/>
                <a:gd name="connsiteX3" fmla="*/ 54116 w 69437"/>
                <a:gd name="connsiteY3" fmla="*/ 4076 h 95511"/>
                <a:gd name="connsiteX4" fmla="*/ 50998 w 69437"/>
                <a:gd name="connsiteY4" fmla="*/ 108 h 95511"/>
                <a:gd name="connsiteX5" fmla="*/ 47314 w 69437"/>
                <a:gd name="connsiteY5" fmla="*/ 2092 h 95511"/>
                <a:gd name="connsiteX6" fmla="*/ 408 w 69437"/>
                <a:gd name="connsiteY6" fmla="*/ 67278 h 95511"/>
                <a:gd name="connsiteX7" fmla="*/ 408 w 69437"/>
                <a:gd name="connsiteY7" fmla="*/ 72380 h 95511"/>
                <a:gd name="connsiteX8" fmla="*/ 42071 w 69437"/>
                <a:gd name="connsiteY8" fmla="*/ 72380 h 95511"/>
                <a:gd name="connsiteX9" fmla="*/ 42071 w 69437"/>
                <a:gd name="connsiteY9" fmla="*/ 84000 h 95511"/>
                <a:gd name="connsiteX10" fmla="*/ 30592 w 69437"/>
                <a:gd name="connsiteY10" fmla="*/ 90518 h 95511"/>
                <a:gd name="connsiteX11" fmla="*/ 26766 w 69437"/>
                <a:gd name="connsiteY11" fmla="*/ 90518 h 95511"/>
                <a:gd name="connsiteX12" fmla="*/ 26766 w 69437"/>
                <a:gd name="connsiteY12" fmla="*/ 95620 h 95511"/>
                <a:gd name="connsiteX13" fmla="*/ 48022 w 69437"/>
                <a:gd name="connsiteY13" fmla="*/ 95053 h 95511"/>
                <a:gd name="connsiteX14" fmla="*/ 69420 w 69437"/>
                <a:gd name="connsiteY14" fmla="*/ 95620 h 95511"/>
                <a:gd name="connsiteX15" fmla="*/ 69420 w 69437"/>
                <a:gd name="connsiteY15" fmla="*/ 90518 h 95511"/>
                <a:gd name="connsiteX16" fmla="*/ 65594 w 69437"/>
                <a:gd name="connsiteY16" fmla="*/ 90518 h 95511"/>
                <a:gd name="connsiteX17" fmla="*/ 54116 w 69437"/>
                <a:gd name="connsiteY17" fmla="*/ 84000 h 95511"/>
                <a:gd name="connsiteX18" fmla="*/ 54116 w 69437"/>
                <a:gd name="connsiteY18" fmla="*/ 72380 h 95511"/>
                <a:gd name="connsiteX19" fmla="*/ 69846 w 69437"/>
                <a:gd name="connsiteY19" fmla="*/ 72380 h 95511"/>
                <a:gd name="connsiteX20" fmla="*/ 43063 w 69437"/>
                <a:gd name="connsiteY20" fmla="*/ 15413 h 95511"/>
                <a:gd name="connsiteX21" fmla="*/ 43063 w 69437"/>
                <a:gd name="connsiteY21" fmla="*/ 67278 h 95511"/>
                <a:gd name="connsiteX22" fmla="*/ 5652 w 69437"/>
                <a:gd name="connsiteY22" fmla="*/ 67278 h 95511"/>
                <a:gd name="connsiteX23" fmla="*/ 43063 w 69437"/>
                <a:gd name="connsiteY23" fmla="*/ 15413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5511">
                  <a:moveTo>
                    <a:pt x="69846" y="72380"/>
                  </a:moveTo>
                  <a:lnTo>
                    <a:pt x="69846" y="67278"/>
                  </a:lnTo>
                  <a:lnTo>
                    <a:pt x="54116" y="67278"/>
                  </a:lnTo>
                  <a:lnTo>
                    <a:pt x="54116" y="4076"/>
                  </a:lnTo>
                  <a:cubicBezTo>
                    <a:pt x="54116" y="1100"/>
                    <a:pt x="54116" y="108"/>
                    <a:pt x="50998" y="108"/>
                  </a:cubicBezTo>
                  <a:cubicBezTo>
                    <a:pt x="49298" y="108"/>
                    <a:pt x="48731" y="108"/>
                    <a:pt x="47314" y="2092"/>
                  </a:cubicBezTo>
                  <a:lnTo>
                    <a:pt x="408" y="67278"/>
                  </a:lnTo>
                  <a:lnTo>
                    <a:pt x="408" y="72380"/>
                  </a:lnTo>
                  <a:lnTo>
                    <a:pt x="42071" y="72380"/>
                  </a:lnTo>
                  <a:lnTo>
                    <a:pt x="42071" y="84000"/>
                  </a:lnTo>
                  <a:cubicBezTo>
                    <a:pt x="42071" y="88818"/>
                    <a:pt x="42071" y="90518"/>
                    <a:pt x="30592" y="90518"/>
                  </a:cubicBezTo>
                  <a:lnTo>
                    <a:pt x="26766" y="90518"/>
                  </a:lnTo>
                  <a:lnTo>
                    <a:pt x="26766" y="95620"/>
                  </a:lnTo>
                  <a:cubicBezTo>
                    <a:pt x="33852" y="95336"/>
                    <a:pt x="42921" y="95053"/>
                    <a:pt x="48022" y="95053"/>
                  </a:cubicBezTo>
                  <a:cubicBezTo>
                    <a:pt x="53266" y="95053"/>
                    <a:pt x="62335" y="95336"/>
                    <a:pt x="69420" y="95620"/>
                  </a:cubicBezTo>
                  <a:lnTo>
                    <a:pt x="69420" y="90518"/>
                  </a:lnTo>
                  <a:lnTo>
                    <a:pt x="65594" y="90518"/>
                  </a:lnTo>
                  <a:cubicBezTo>
                    <a:pt x="54116" y="90518"/>
                    <a:pt x="54116" y="88818"/>
                    <a:pt x="54116" y="84000"/>
                  </a:cubicBezTo>
                  <a:lnTo>
                    <a:pt x="54116" y="72380"/>
                  </a:lnTo>
                  <a:lnTo>
                    <a:pt x="69846" y="72380"/>
                  </a:lnTo>
                  <a:close/>
                  <a:moveTo>
                    <a:pt x="43063" y="15413"/>
                  </a:moveTo>
                  <a:lnTo>
                    <a:pt x="43063" y="67278"/>
                  </a:lnTo>
                  <a:lnTo>
                    <a:pt x="5652" y="67278"/>
                  </a:lnTo>
                  <a:lnTo>
                    <a:pt x="43063" y="1541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6" name="任意形状 585">
              <a:extLst>
                <a:ext uri="{FF2B5EF4-FFF2-40B4-BE49-F238E27FC236}">
                  <a16:creationId xmlns:a16="http://schemas.microsoft.com/office/drawing/2014/main" id="{C3EB9A2B-66AE-BDC7-A1EC-06672E543D41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9009398" y="6813998"/>
              <a:ext cx="100208" cy="143125"/>
            </a:xfrm>
            <a:custGeom>
              <a:avLst/>
              <a:gdLst>
                <a:gd name="connsiteX0" fmla="*/ 61956 w 100208"/>
                <a:gd name="connsiteY0" fmla="*/ 81486 h 143125"/>
                <a:gd name="connsiteX1" fmla="*/ 83212 w 100208"/>
                <a:gd name="connsiteY1" fmla="*/ 138372 h 143125"/>
                <a:gd name="connsiteX2" fmla="*/ 93941 w 100208"/>
                <a:gd name="connsiteY2" fmla="*/ 142826 h 143125"/>
                <a:gd name="connsiteX3" fmla="*/ 98395 w 100208"/>
                <a:gd name="connsiteY3" fmla="*/ 142826 h 143125"/>
                <a:gd name="connsiteX4" fmla="*/ 100622 w 100208"/>
                <a:gd name="connsiteY4" fmla="*/ 140801 h 143125"/>
                <a:gd name="connsiteX5" fmla="*/ 99610 w 100208"/>
                <a:gd name="connsiteY5" fmla="*/ 138979 h 143125"/>
                <a:gd name="connsiteX6" fmla="*/ 94953 w 100208"/>
                <a:gd name="connsiteY6" fmla="*/ 129667 h 143125"/>
                <a:gd name="connsiteX7" fmla="*/ 53655 w 100208"/>
                <a:gd name="connsiteY7" fmla="*/ 14478 h 143125"/>
                <a:gd name="connsiteX8" fmla="*/ 28958 w 100208"/>
                <a:gd name="connsiteY8" fmla="*/ 105 h 143125"/>
                <a:gd name="connsiteX9" fmla="*/ 25314 w 100208"/>
                <a:gd name="connsiteY9" fmla="*/ 2332 h 143125"/>
                <a:gd name="connsiteX10" fmla="*/ 27136 w 100208"/>
                <a:gd name="connsiteY10" fmla="*/ 4356 h 143125"/>
                <a:gd name="connsiteX11" fmla="*/ 40294 w 100208"/>
                <a:gd name="connsiteY11" fmla="*/ 20551 h 143125"/>
                <a:gd name="connsiteX12" fmla="*/ 59931 w 100208"/>
                <a:gd name="connsiteY12" fmla="*/ 75615 h 143125"/>
                <a:gd name="connsiteX13" fmla="*/ 4057 w 100208"/>
                <a:gd name="connsiteY13" fmla="*/ 131084 h 143125"/>
                <a:gd name="connsiteX14" fmla="*/ 414 w 100208"/>
                <a:gd name="connsiteY14" fmla="*/ 137360 h 143125"/>
                <a:gd name="connsiteX15" fmla="*/ 6487 w 100208"/>
                <a:gd name="connsiteY15" fmla="*/ 143230 h 143125"/>
                <a:gd name="connsiteX16" fmla="*/ 13167 w 100208"/>
                <a:gd name="connsiteY16" fmla="*/ 138979 h 143125"/>
                <a:gd name="connsiteX17" fmla="*/ 61956 w 100208"/>
                <a:gd name="connsiteY17" fmla="*/ 81486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208" h="143125">
                  <a:moveTo>
                    <a:pt x="61956" y="81486"/>
                  </a:moveTo>
                  <a:cubicBezTo>
                    <a:pt x="70256" y="102742"/>
                    <a:pt x="79973" y="133716"/>
                    <a:pt x="83212" y="138372"/>
                  </a:cubicBezTo>
                  <a:cubicBezTo>
                    <a:pt x="86451" y="142826"/>
                    <a:pt x="88475" y="142826"/>
                    <a:pt x="93941" y="142826"/>
                  </a:cubicBezTo>
                  <a:lnTo>
                    <a:pt x="98395" y="142826"/>
                  </a:lnTo>
                  <a:cubicBezTo>
                    <a:pt x="100419" y="142623"/>
                    <a:pt x="100622" y="141409"/>
                    <a:pt x="100622" y="140801"/>
                  </a:cubicBezTo>
                  <a:cubicBezTo>
                    <a:pt x="100622" y="140194"/>
                    <a:pt x="100217" y="139789"/>
                    <a:pt x="99610" y="138979"/>
                  </a:cubicBezTo>
                  <a:cubicBezTo>
                    <a:pt x="97585" y="136752"/>
                    <a:pt x="96371" y="133716"/>
                    <a:pt x="94953" y="129667"/>
                  </a:cubicBezTo>
                  <a:lnTo>
                    <a:pt x="53655" y="14478"/>
                  </a:lnTo>
                  <a:cubicBezTo>
                    <a:pt x="49404" y="2737"/>
                    <a:pt x="38472" y="105"/>
                    <a:pt x="28958" y="105"/>
                  </a:cubicBezTo>
                  <a:cubicBezTo>
                    <a:pt x="27946" y="105"/>
                    <a:pt x="25314" y="105"/>
                    <a:pt x="25314" y="2332"/>
                  </a:cubicBezTo>
                  <a:cubicBezTo>
                    <a:pt x="25314" y="3951"/>
                    <a:pt x="26933" y="4356"/>
                    <a:pt x="27136" y="4356"/>
                  </a:cubicBezTo>
                  <a:cubicBezTo>
                    <a:pt x="33816" y="5571"/>
                    <a:pt x="35233" y="6785"/>
                    <a:pt x="40294" y="20551"/>
                  </a:cubicBezTo>
                  <a:lnTo>
                    <a:pt x="59931" y="75615"/>
                  </a:lnTo>
                  <a:lnTo>
                    <a:pt x="4057" y="131084"/>
                  </a:lnTo>
                  <a:cubicBezTo>
                    <a:pt x="1628" y="133513"/>
                    <a:pt x="414" y="134728"/>
                    <a:pt x="414" y="137360"/>
                  </a:cubicBezTo>
                  <a:cubicBezTo>
                    <a:pt x="414" y="140801"/>
                    <a:pt x="3248" y="143230"/>
                    <a:pt x="6487" y="143230"/>
                  </a:cubicBezTo>
                  <a:cubicBezTo>
                    <a:pt x="9726" y="143230"/>
                    <a:pt x="11548" y="141004"/>
                    <a:pt x="13167" y="138979"/>
                  </a:cubicBezTo>
                  <a:lnTo>
                    <a:pt x="61956" y="8148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7" name="任意形状 586">
              <a:extLst>
                <a:ext uri="{FF2B5EF4-FFF2-40B4-BE49-F238E27FC236}">
                  <a16:creationId xmlns:a16="http://schemas.microsoft.com/office/drawing/2014/main" id="{C0601D77-EC76-538B-43A2-945F1016A243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9125687" y="6890763"/>
              <a:ext cx="62635" cy="94094"/>
            </a:xfrm>
            <a:custGeom>
              <a:avLst/>
              <a:gdLst>
                <a:gd name="connsiteX0" fmla="*/ 63055 w 62635"/>
                <a:gd name="connsiteY0" fmla="*/ 68410 h 94094"/>
                <a:gd name="connsiteX1" fmla="*/ 58236 w 62635"/>
                <a:gd name="connsiteY1" fmla="*/ 68410 h 94094"/>
                <a:gd name="connsiteX2" fmla="*/ 54552 w 62635"/>
                <a:gd name="connsiteY2" fmla="*/ 81305 h 94094"/>
                <a:gd name="connsiteX3" fmla="*/ 40523 w 62635"/>
                <a:gd name="connsiteY3" fmla="*/ 82156 h 94094"/>
                <a:gd name="connsiteX4" fmla="*/ 14449 w 62635"/>
                <a:gd name="connsiteY4" fmla="*/ 82156 h 94094"/>
                <a:gd name="connsiteX5" fmla="*/ 42790 w 62635"/>
                <a:gd name="connsiteY5" fmla="*/ 58349 h 94094"/>
                <a:gd name="connsiteX6" fmla="*/ 63055 w 62635"/>
                <a:gd name="connsiteY6" fmla="*/ 27739 h 94094"/>
                <a:gd name="connsiteX7" fmla="*/ 29895 w 62635"/>
                <a:gd name="connsiteY7" fmla="*/ 106 h 94094"/>
                <a:gd name="connsiteX8" fmla="*/ 419 w 62635"/>
                <a:gd name="connsiteY8" fmla="*/ 25472 h 94094"/>
                <a:gd name="connsiteX9" fmla="*/ 7930 w 62635"/>
                <a:gd name="connsiteY9" fmla="*/ 33408 h 94094"/>
                <a:gd name="connsiteX10" fmla="*/ 15440 w 62635"/>
                <a:gd name="connsiteY10" fmla="*/ 25897 h 94094"/>
                <a:gd name="connsiteX11" fmla="*/ 7080 w 62635"/>
                <a:gd name="connsiteY11" fmla="*/ 18387 h 94094"/>
                <a:gd name="connsiteX12" fmla="*/ 27769 w 62635"/>
                <a:gd name="connsiteY12" fmla="*/ 5208 h 94094"/>
                <a:gd name="connsiteX13" fmla="*/ 49309 w 62635"/>
                <a:gd name="connsiteY13" fmla="*/ 27739 h 94094"/>
                <a:gd name="connsiteX14" fmla="*/ 35988 w 62635"/>
                <a:gd name="connsiteY14" fmla="*/ 54948 h 94094"/>
                <a:gd name="connsiteX15" fmla="*/ 1836 w 62635"/>
                <a:gd name="connsiteY15" fmla="*/ 88674 h 94094"/>
                <a:gd name="connsiteX16" fmla="*/ 419 w 62635"/>
                <a:gd name="connsiteY16" fmla="*/ 94201 h 94094"/>
                <a:gd name="connsiteX17" fmla="*/ 58803 w 62635"/>
                <a:gd name="connsiteY17" fmla="*/ 94201 h 94094"/>
                <a:gd name="connsiteX18" fmla="*/ 63055 w 62635"/>
                <a:gd name="connsiteY18" fmla="*/ 68410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3055" y="68410"/>
                  </a:moveTo>
                  <a:lnTo>
                    <a:pt x="58236" y="68410"/>
                  </a:lnTo>
                  <a:cubicBezTo>
                    <a:pt x="57811" y="71527"/>
                    <a:pt x="56394" y="79888"/>
                    <a:pt x="54552" y="81305"/>
                  </a:cubicBezTo>
                  <a:cubicBezTo>
                    <a:pt x="53418" y="82156"/>
                    <a:pt x="42507" y="82156"/>
                    <a:pt x="40523" y="82156"/>
                  </a:cubicBezTo>
                  <a:lnTo>
                    <a:pt x="14449" y="82156"/>
                  </a:lnTo>
                  <a:cubicBezTo>
                    <a:pt x="29328" y="68977"/>
                    <a:pt x="34288" y="65009"/>
                    <a:pt x="42790" y="58349"/>
                  </a:cubicBezTo>
                  <a:cubicBezTo>
                    <a:pt x="53277" y="49988"/>
                    <a:pt x="63055" y="41202"/>
                    <a:pt x="63055" y="27739"/>
                  </a:cubicBezTo>
                  <a:cubicBezTo>
                    <a:pt x="63055" y="10593"/>
                    <a:pt x="48033" y="106"/>
                    <a:pt x="29895" y="106"/>
                  </a:cubicBezTo>
                  <a:cubicBezTo>
                    <a:pt x="12323" y="106"/>
                    <a:pt x="419" y="12435"/>
                    <a:pt x="419" y="25472"/>
                  </a:cubicBezTo>
                  <a:cubicBezTo>
                    <a:pt x="419" y="32699"/>
                    <a:pt x="6513" y="33408"/>
                    <a:pt x="7930" y="33408"/>
                  </a:cubicBezTo>
                  <a:cubicBezTo>
                    <a:pt x="11331" y="33408"/>
                    <a:pt x="15440" y="30999"/>
                    <a:pt x="15440" y="25897"/>
                  </a:cubicBezTo>
                  <a:cubicBezTo>
                    <a:pt x="15440" y="23347"/>
                    <a:pt x="14449" y="18387"/>
                    <a:pt x="7080" y="18387"/>
                  </a:cubicBezTo>
                  <a:cubicBezTo>
                    <a:pt x="11473" y="8325"/>
                    <a:pt x="21109" y="5208"/>
                    <a:pt x="27769" y="5208"/>
                  </a:cubicBezTo>
                  <a:cubicBezTo>
                    <a:pt x="41940" y="5208"/>
                    <a:pt x="49309" y="16261"/>
                    <a:pt x="49309" y="27739"/>
                  </a:cubicBezTo>
                  <a:cubicBezTo>
                    <a:pt x="49309" y="40068"/>
                    <a:pt x="40523" y="49846"/>
                    <a:pt x="35988" y="54948"/>
                  </a:cubicBezTo>
                  <a:lnTo>
                    <a:pt x="1836" y="88674"/>
                  </a:lnTo>
                  <a:cubicBezTo>
                    <a:pt x="419" y="89950"/>
                    <a:pt x="419" y="90233"/>
                    <a:pt x="419" y="94201"/>
                  </a:cubicBezTo>
                  <a:lnTo>
                    <a:pt x="58803" y="94201"/>
                  </a:lnTo>
                  <a:lnTo>
                    <a:pt x="63055" y="6841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8" name="任意形状 587">
              <a:extLst>
                <a:ext uri="{FF2B5EF4-FFF2-40B4-BE49-F238E27FC236}">
                  <a16:creationId xmlns:a16="http://schemas.microsoft.com/office/drawing/2014/main" id="{691323FB-DDD0-0597-C6D8-F7FA2A31DC5A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9214865" y="6721683"/>
              <a:ext cx="76927" cy="364191"/>
            </a:xfrm>
            <a:custGeom>
              <a:avLst/>
              <a:gdLst>
                <a:gd name="connsiteX0" fmla="*/ 77351 w 76927"/>
                <a:gd name="connsiteY0" fmla="*/ 182088 h 364191"/>
                <a:gd name="connsiteX1" fmla="*/ 23907 w 76927"/>
                <a:gd name="connsiteY1" fmla="*/ 16694 h 364191"/>
                <a:gd name="connsiteX2" fmla="*/ 8724 w 76927"/>
                <a:gd name="connsiteY2" fmla="*/ 1308 h 364191"/>
                <a:gd name="connsiteX3" fmla="*/ 4270 w 76927"/>
                <a:gd name="connsiteY3" fmla="*/ 94 h 364191"/>
                <a:gd name="connsiteX4" fmla="*/ 424 w 76927"/>
                <a:gd name="connsiteY4" fmla="*/ 2118 h 364191"/>
                <a:gd name="connsiteX5" fmla="*/ 1638 w 76927"/>
                <a:gd name="connsiteY5" fmla="*/ 4143 h 364191"/>
                <a:gd name="connsiteX6" fmla="*/ 32005 w 76927"/>
                <a:gd name="connsiteY6" fmla="*/ 44631 h 364191"/>
                <a:gd name="connsiteX7" fmla="*/ 61966 w 76927"/>
                <a:gd name="connsiteY7" fmla="*/ 182088 h 364191"/>
                <a:gd name="connsiteX8" fmla="*/ 1234 w 76927"/>
                <a:gd name="connsiteY8" fmla="*/ 360641 h 364191"/>
                <a:gd name="connsiteX9" fmla="*/ 424 w 76927"/>
                <a:gd name="connsiteY9" fmla="*/ 362260 h 364191"/>
                <a:gd name="connsiteX10" fmla="*/ 4270 w 76927"/>
                <a:gd name="connsiteY10" fmla="*/ 364285 h 364191"/>
                <a:gd name="connsiteX11" fmla="*/ 9129 w 76927"/>
                <a:gd name="connsiteY11" fmla="*/ 362665 h 364191"/>
                <a:gd name="connsiteX12" fmla="*/ 63990 w 76927"/>
                <a:gd name="connsiteY12" fmla="*/ 275211 h 364191"/>
                <a:gd name="connsiteX13" fmla="*/ 77351 w 76927"/>
                <a:gd name="connsiteY13" fmla="*/ 182088 h 364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27" h="364191">
                  <a:moveTo>
                    <a:pt x="77351" y="182088"/>
                  </a:moveTo>
                  <a:cubicBezTo>
                    <a:pt x="77351" y="123988"/>
                    <a:pt x="63788" y="62243"/>
                    <a:pt x="23907" y="16694"/>
                  </a:cubicBezTo>
                  <a:cubicBezTo>
                    <a:pt x="21073" y="13455"/>
                    <a:pt x="13582" y="5560"/>
                    <a:pt x="8724" y="1308"/>
                  </a:cubicBezTo>
                  <a:cubicBezTo>
                    <a:pt x="7307" y="94"/>
                    <a:pt x="6902" y="94"/>
                    <a:pt x="4270" y="94"/>
                  </a:cubicBezTo>
                  <a:cubicBezTo>
                    <a:pt x="2246" y="94"/>
                    <a:pt x="424" y="94"/>
                    <a:pt x="424" y="2118"/>
                  </a:cubicBezTo>
                  <a:cubicBezTo>
                    <a:pt x="424" y="2928"/>
                    <a:pt x="1234" y="3738"/>
                    <a:pt x="1638" y="4143"/>
                  </a:cubicBezTo>
                  <a:cubicBezTo>
                    <a:pt x="8521" y="11228"/>
                    <a:pt x="19453" y="22362"/>
                    <a:pt x="32005" y="44631"/>
                  </a:cubicBezTo>
                  <a:cubicBezTo>
                    <a:pt x="53868" y="83499"/>
                    <a:pt x="61966" y="133502"/>
                    <a:pt x="61966" y="182088"/>
                  </a:cubicBezTo>
                  <a:cubicBezTo>
                    <a:pt x="61966" y="269947"/>
                    <a:pt x="37673" y="323594"/>
                    <a:pt x="1234" y="360641"/>
                  </a:cubicBezTo>
                  <a:cubicBezTo>
                    <a:pt x="829" y="361046"/>
                    <a:pt x="424" y="361653"/>
                    <a:pt x="424" y="362260"/>
                  </a:cubicBezTo>
                  <a:cubicBezTo>
                    <a:pt x="424" y="364285"/>
                    <a:pt x="2246" y="364285"/>
                    <a:pt x="4270" y="364285"/>
                  </a:cubicBezTo>
                  <a:cubicBezTo>
                    <a:pt x="6902" y="364285"/>
                    <a:pt x="7307" y="364285"/>
                    <a:pt x="9129" y="362665"/>
                  </a:cubicBezTo>
                  <a:cubicBezTo>
                    <a:pt x="28361" y="346065"/>
                    <a:pt x="50022" y="317926"/>
                    <a:pt x="63990" y="275211"/>
                  </a:cubicBezTo>
                  <a:cubicBezTo>
                    <a:pt x="72898" y="247476"/>
                    <a:pt x="77351" y="214681"/>
                    <a:pt x="77351" y="18208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9" name="任意形状 588">
              <a:extLst>
                <a:ext uri="{FF2B5EF4-FFF2-40B4-BE49-F238E27FC236}">
                  <a16:creationId xmlns:a16="http://schemas.microsoft.com/office/drawing/2014/main" id="{B3D4AF29-3F67-D822-F5CF-0AFFFD1404B5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9436177" y="6340282"/>
              <a:ext cx="111544" cy="366215"/>
            </a:xfrm>
            <a:custGeom>
              <a:avLst/>
              <a:gdLst>
                <a:gd name="connsiteX0" fmla="*/ 111980 w 111544"/>
                <a:gd name="connsiteY0" fmla="*/ 356168 h 366215"/>
                <a:gd name="connsiteX1" fmla="*/ 83638 w 111544"/>
                <a:gd name="connsiteY1" fmla="*/ 139557 h 366215"/>
                <a:gd name="connsiteX2" fmla="*/ 13593 w 111544"/>
                <a:gd name="connsiteY2" fmla="*/ 5541 h 366215"/>
                <a:gd name="connsiteX3" fmla="*/ 8937 w 111544"/>
                <a:gd name="connsiteY3" fmla="*/ 480 h 366215"/>
                <a:gd name="connsiteX4" fmla="*/ 5091 w 111544"/>
                <a:gd name="connsiteY4" fmla="*/ 75 h 366215"/>
                <a:gd name="connsiteX5" fmla="*/ 435 w 111544"/>
                <a:gd name="connsiteY5" fmla="*/ 2099 h 366215"/>
                <a:gd name="connsiteX6" fmla="*/ 3067 w 111544"/>
                <a:gd name="connsiteY6" fmla="*/ 6553 h 366215"/>
                <a:gd name="connsiteX7" fmla="*/ 89509 w 111544"/>
                <a:gd name="connsiteY7" fmla="*/ 363456 h 366215"/>
                <a:gd name="connsiteX8" fmla="*/ 95177 w 111544"/>
                <a:gd name="connsiteY8" fmla="*/ 366290 h 366215"/>
                <a:gd name="connsiteX9" fmla="*/ 106311 w 111544"/>
                <a:gd name="connsiteY9" fmla="*/ 366290 h 366215"/>
                <a:gd name="connsiteX10" fmla="*/ 111980 w 111544"/>
                <a:gd name="connsiteY10" fmla="*/ 364064 h 366215"/>
                <a:gd name="connsiteX11" fmla="*/ 111980 w 111544"/>
                <a:gd name="connsiteY11" fmla="*/ 356168 h 36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544" h="366215">
                  <a:moveTo>
                    <a:pt x="111980" y="356168"/>
                  </a:moveTo>
                  <a:cubicBezTo>
                    <a:pt x="111980" y="232477"/>
                    <a:pt x="89914" y="160003"/>
                    <a:pt x="83638" y="139557"/>
                  </a:cubicBezTo>
                  <a:cubicBezTo>
                    <a:pt x="69872" y="94615"/>
                    <a:pt x="47401" y="47244"/>
                    <a:pt x="13593" y="5541"/>
                  </a:cubicBezTo>
                  <a:cubicBezTo>
                    <a:pt x="10557" y="1897"/>
                    <a:pt x="9747" y="885"/>
                    <a:pt x="8937" y="480"/>
                  </a:cubicBezTo>
                  <a:cubicBezTo>
                    <a:pt x="8532" y="277"/>
                    <a:pt x="8330" y="75"/>
                    <a:pt x="5091" y="75"/>
                  </a:cubicBezTo>
                  <a:cubicBezTo>
                    <a:pt x="2054" y="75"/>
                    <a:pt x="435" y="75"/>
                    <a:pt x="435" y="2099"/>
                  </a:cubicBezTo>
                  <a:cubicBezTo>
                    <a:pt x="435" y="2504"/>
                    <a:pt x="435" y="2909"/>
                    <a:pt x="3067" y="6553"/>
                  </a:cubicBezTo>
                  <a:cubicBezTo>
                    <a:pt x="73516" y="104939"/>
                    <a:pt x="89306" y="226404"/>
                    <a:pt x="89509" y="363456"/>
                  </a:cubicBezTo>
                  <a:cubicBezTo>
                    <a:pt x="89509" y="366290"/>
                    <a:pt x="90723" y="366290"/>
                    <a:pt x="95177" y="366290"/>
                  </a:cubicBezTo>
                  <a:lnTo>
                    <a:pt x="106311" y="366290"/>
                  </a:lnTo>
                  <a:cubicBezTo>
                    <a:pt x="110563" y="366290"/>
                    <a:pt x="111777" y="366290"/>
                    <a:pt x="111980" y="364064"/>
                  </a:cubicBezTo>
                  <a:lnTo>
                    <a:pt x="111980" y="35616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0" name="任意形状 589">
              <a:extLst>
                <a:ext uri="{FF2B5EF4-FFF2-40B4-BE49-F238E27FC236}">
                  <a16:creationId xmlns:a16="http://schemas.microsoft.com/office/drawing/2014/main" id="{F3C74503-D0D3-1551-016F-A8851C7AB977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9436177" y="6702452"/>
              <a:ext cx="111544" cy="366215"/>
            </a:xfrm>
            <a:custGeom>
              <a:avLst/>
              <a:gdLst>
                <a:gd name="connsiteX0" fmla="*/ 111980 w 111544"/>
                <a:gd name="connsiteY0" fmla="*/ 2320 h 366215"/>
                <a:gd name="connsiteX1" fmla="*/ 106311 w 111544"/>
                <a:gd name="connsiteY1" fmla="*/ 93 h 366215"/>
                <a:gd name="connsiteX2" fmla="*/ 95177 w 111544"/>
                <a:gd name="connsiteY2" fmla="*/ 93 h 366215"/>
                <a:gd name="connsiteX3" fmla="*/ 89509 w 111544"/>
                <a:gd name="connsiteY3" fmla="*/ 2927 h 366215"/>
                <a:gd name="connsiteX4" fmla="*/ 84043 w 111544"/>
                <a:gd name="connsiteY4" fmla="*/ 122367 h 366215"/>
                <a:gd name="connsiteX5" fmla="*/ 1852 w 111544"/>
                <a:gd name="connsiteY5" fmla="*/ 361652 h 366215"/>
                <a:gd name="connsiteX6" fmla="*/ 435 w 111544"/>
                <a:gd name="connsiteY6" fmla="*/ 364284 h 366215"/>
                <a:gd name="connsiteX7" fmla="*/ 5091 w 111544"/>
                <a:gd name="connsiteY7" fmla="*/ 366308 h 366215"/>
                <a:gd name="connsiteX8" fmla="*/ 9140 w 111544"/>
                <a:gd name="connsiteY8" fmla="*/ 365904 h 366215"/>
                <a:gd name="connsiteX9" fmla="*/ 56106 w 111544"/>
                <a:gd name="connsiteY9" fmla="*/ 295049 h 366215"/>
                <a:gd name="connsiteX10" fmla="*/ 107121 w 111544"/>
                <a:gd name="connsiteY10" fmla="*/ 106577 h 366215"/>
                <a:gd name="connsiteX11" fmla="*/ 111980 w 111544"/>
                <a:gd name="connsiteY11" fmla="*/ 10215 h 366215"/>
                <a:gd name="connsiteX12" fmla="*/ 111980 w 111544"/>
                <a:gd name="connsiteY12" fmla="*/ 2320 h 36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544" h="366215">
                  <a:moveTo>
                    <a:pt x="111980" y="2320"/>
                  </a:moveTo>
                  <a:cubicBezTo>
                    <a:pt x="111777" y="93"/>
                    <a:pt x="110563" y="93"/>
                    <a:pt x="106311" y="93"/>
                  </a:cubicBezTo>
                  <a:lnTo>
                    <a:pt x="95177" y="93"/>
                  </a:lnTo>
                  <a:cubicBezTo>
                    <a:pt x="90723" y="93"/>
                    <a:pt x="89509" y="93"/>
                    <a:pt x="89509" y="2927"/>
                  </a:cubicBezTo>
                  <a:cubicBezTo>
                    <a:pt x="89509" y="23778"/>
                    <a:pt x="89306" y="71959"/>
                    <a:pt x="84043" y="122367"/>
                  </a:cubicBezTo>
                  <a:cubicBezTo>
                    <a:pt x="73111" y="227029"/>
                    <a:pt x="46186" y="299503"/>
                    <a:pt x="1852" y="361652"/>
                  </a:cubicBezTo>
                  <a:cubicBezTo>
                    <a:pt x="435" y="363474"/>
                    <a:pt x="435" y="363879"/>
                    <a:pt x="435" y="364284"/>
                  </a:cubicBezTo>
                  <a:cubicBezTo>
                    <a:pt x="435" y="366308"/>
                    <a:pt x="2054" y="366308"/>
                    <a:pt x="5091" y="366308"/>
                  </a:cubicBezTo>
                  <a:cubicBezTo>
                    <a:pt x="8330" y="366308"/>
                    <a:pt x="8735" y="366308"/>
                    <a:pt x="9140" y="365904"/>
                  </a:cubicBezTo>
                  <a:cubicBezTo>
                    <a:pt x="9950" y="365296"/>
                    <a:pt x="35659" y="335740"/>
                    <a:pt x="56106" y="295049"/>
                  </a:cubicBezTo>
                  <a:cubicBezTo>
                    <a:pt x="82828" y="241605"/>
                    <a:pt x="99631" y="180265"/>
                    <a:pt x="107121" y="106577"/>
                  </a:cubicBezTo>
                  <a:cubicBezTo>
                    <a:pt x="107728" y="100301"/>
                    <a:pt x="111980" y="58193"/>
                    <a:pt x="111980" y="10215"/>
                  </a:cubicBezTo>
                  <a:lnTo>
                    <a:pt x="111980" y="232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1" name="任意形状 590">
              <a:extLst>
                <a:ext uri="{FF2B5EF4-FFF2-40B4-BE49-F238E27FC236}">
                  <a16:creationId xmlns:a16="http://schemas.microsoft.com/office/drawing/2014/main" id="{A60F83C9-AD68-5584-A672-551228B5D842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9657984" y="6733628"/>
              <a:ext cx="21458" cy="21458"/>
            </a:xfrm>
            <a:custGeom>
              <a:avLst/>
              <a:gdLst>
                <a:gd name="connsiteX0" fmla="*/ 21904 w 21458"/>
                <a:gd name="connsiteY0" fmla="*/ 10824 h 21458"/>
                <a:gd name="connsiteX1" fmla="*/ 11175 w 21458"/>
                <a:gd name="connsiteY1" fmla="*/ 95 h 21458"/>
                <a:gd name="connsiteX2" fmla="*/ 445 w 21458"/>
                <a:gd name="connsiteY2" fmla="*/ 10824 h 21458"/>
                <a:gd name="connsiteX3" fmla="*/ 11175 w 21458"/>
                <a:gd name="connsiteY3" fmla="*/ 21554 h 21458"/>
                <a:gd name="connsiteX4" fmla="*/ 21904 w 21458"/>
                <a:gd name="connsiteY4" fmla="*/ 10824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904" y="10824"/>
                  </a:moveTo>
                  <a:cubicBezTo>
                    <a:pt x="21904" y="4954"/>
                    <a:pt x="17045" y="95"/>
                    <a:pt x="11175" y="95"/>
                  </a:cubicBezTo>
                  <a:cubicBezTo>
                    <a:pt x="5304" y="95"/>
                    <a:pt x="445" y="4954"/>
                    <a:pt x="445" y="10824"/>
                  </a:cubicBezTo>
                  <a:cubicBezTo>
                    <a:pt x="445" y="16695"/>
                    <a:pt x="5304" y="21554"/>
                    <a:pt x="11175" y="21554"/>
                  </a:cubicBezTo>
                  <a:cubicBezTo>
                    <a:pt x="17045" y="21554"/>
                    <a:pt x="21904" y="16695"/>
                    <a:pt x="21904" y="10824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2671014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34F63562-7C10-8447-9F85-6FD01BCCA605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Thermal effective potential &amp; validity </a:t>
            </a: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thermal effective potential and nucleation 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C9C9DCB6-E5E6-853B-1E27-1E5B2E7E8668}"/>
              </a:ext>
            </a:extLst>
          </p:cNvPr>
          <p:cNvPicPr>
            <a:picLocks noChangeAspect="1"/>
          </p:cNvPicPr>
          <p:nvPr/>
        </p:nvPicPr>
        <p:blipFill>
          <a:blip r:embed="rId96"/>
          <a:stretch>
            <a:fillRect/>
          </a:stretch>
        </p:blipFill>
        <p:spPr>
          <a:xfrm>
            <a:off x="739571" y="997201"/>
            <a:ext cx="3534168" cy="24431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0" name="组合 19">
            <a:extLst>
              <a:ext uri="{FF2B5EF4-FFF2-40B4-BE49-F238E27FC236}">
                <a16:creationId xmlns:a16="http://schemas.microsoft.com/office/drawing/2014/main" id="{BE1578D1-B25C-5834-7675-B9BEEE887C95}"/>
              </a:ext>
            </a:extLst>
          </p:cNvPr>
          <p:cNvGrpSpPr/>
          <p:nvPr/>
        </p:nvGrpSpPr>
        <p:grpSpPr>
          <a:xfrm>
            <a:off x="4665306" y="985520"/>
            <a:ext cx="4527779" cy="2627478"/>
            <a:chOff x="4159073" y="985520"/>
            <a:chExt cx="4527779" cy="2627478"/>
          </a:xfrm>
        </p:grpSpPr>
        <p:pic>
          <p:nvPicPr>
            <p:cNvPr id="3" name="图片 2">
              <a:extLst>
                <a:ext uri="{FF2B5EF4-FFF2-40B4-BE49-F238E27FC236}">
                  <a16:creationId xmlns:a16="http://schemas.microsoft.com/office/drawing/2014/main" id="{0704C10A-73A6-D258-9A82-0B24E144F4F0}"/>
                </a:ext>
              </a:extLst>
            </p:cNvPr>
            <p:cNvPicPr>
              <a:picLocks noChangeAspect="1"/>
            </p:cNvPicPr>
            <p:nvPr/>
          </p:nvPicPr>
          <p:blipFill>
            <a:blip r:embed="rId97"/>
            <a:stretch>
              <a:fillRect/>
            </a:stretch>
          </p:blipFill>
          <p:spPr>
            <a:xfrm>
              <a:off x="4387212" y="985520"/>
              <a:ext cx="3145132" cy="2335494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1C6F8AD9-2D86-26FB-5D98-A3A3F6604381}"/>
                </a:ext>
              </a:extLst>
            </p:cNvPr>
            <p:cNvSpPr txBox="1"/>
            <p:nvPr/>
          </p:nvSpPr>
          <p:spPr>
            <a:xfrm>
              <a:off x="4159073" y="3351388"/>
              <a:ext cx="4527779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1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SM with a real triplet extension </a:t>
              </a:r>
              <a:r>
                <a:rPr kumimoji="1" lang="en-US" altLang="zh-CN" sz="1100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</a:t>
              </a:r>
              <a:r>
                <a:rPr kumimoji="1" lang="en-US" altLang="zh-CN" sz="11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Patel, Ramsey-</a:t>
              </a:r>
              <a:r>
                <a:rPr kumimoji="1" lang="en-US" altLang="zh-CN" sz="1100" i="1" dirty="0" err="1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Musolf</a:t>
              </a:r>
              <a:r>
                <a:rPr kumimoji="1" lang="en-US" altLang="zh-CN" sz="11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PRD. 2013</a:t>
              </a:r>
              <a:r>
                <a:rPr kumimoji="1" lang="en-US" altLang="zh-CN" sz="1100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)</a:t>
              </a:r>
              <a:endParaRPr lang="zh-CN" altLang="en-US" sz="1100" dirty="0"/>
            </a:p>
          </p:txBody>
        </p:sp>
        <p:cxnSp>
          <p:nvCxnSpPr>
            <p:cNvPr id="6" name="直线箭头连接符 5">
              <a:extLst>
                <a:ext uri="{FF2B5EF4-FFF2-40B4-BE49-F238E27FC236}">
                  <a16:creationId xmlns:a16="http://schemas.microsoft.com/office/drawing/2014/main" id="{6E6BEA3F-EAC7-187D-5E9C-422C64C70C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56294" y="1703672"/>
              <a:ext cx="303484" cy="595645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线箭头连接符 27">
              <a:extLst>
                <a:ext uri="{FF2B5EF4-FFF2-40B4-BE49-F238E27FC236}">
                  <a16:creationId xmlns:a16="http://schemas.microsoft.com/office/drawing/2014/main" id="{7C139B5C-4167-5C6C-B84F-86C6661BE3FF}"/>
                </a:ext>
              </a:extLst>
            </p:cNvPr>
            <p:cNvCxnSpPr>
              <a:cxnSpLocks/>
            </p:cNvCxnSpPr>
            <p:nvPr/>
          </p:nvCxnSpPr>
          <p:spPr>
            <a:xfrm>
              <a:off x="5656294" y="2299317"/>
              <a:ext cx="1019508" cy="230819"/>
            </a:xfrm>
            <a:prstGeom prst="straightConnector1">
              <a:avLst/>
            </a:prstGeom>
            <a:ln w="38100">
              <a:solidFill>
                <a:srgbClr val="FFC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文本框 33">
            <a:extLst>
              <a:ext uri="{FF2B5EF4-FFF2-40B4-BE49-F238E27FC236}">
                <a16:creationId xmlns:a16="http://schemas.microsoft.com/office/drawing/2014/main" id="{28A3884C-867F-5146-DF0A-DBC427EFB0C6}"/>
              </a:ext>
            </a:extLst>
          </p:cNvPr>
          <p:cNvSpPr txBox="1"/>
          <p:nvPr/>
        </p:nvSpPr>
        <p:spPr>
          <a:xfrm>
            <a:off x="6640940" y="2690641"/>
            <a:ext cx="896692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300" i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EW vac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文本框 35">
                <a:extLst>
                  <a:ext uri="{FF2B5EF4-FFF2-40B4-BE49-F238E27FC236}">
                    <a16:creationId xmlns:a16="http://schemas.microsoft.com/office/drawing/2014/main" id="{FAE6287B-1FC2-5CC7-A9BC-8C95EA50070C}"/>
                  </a:ext>
                </a:extLst>
              </p:cNvPr>
              <p:cNvSpPr txBox="1"/>
              <p:nvPr/>
            </p:nvSpPr>
            <p:spPr>
              <a:xfrm>
                <a:off x="5919178" y="2782501"/>
                <a:ext cx="896692" cy="29238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kumimoji="1" lang="el-GR" altLang="zh-CN" sz="13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Σ</m:t>
                    </m:r>
                  </m:oMath>
                </a14:m>
                <a:r>
                  <a:rPr kumimoji="1" lang="en-US" altLang="zh-CN" sz="1300" i="1" dirty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vac</a:t>
                </a:r>
              </a:p>
            </p:txBody>
          </p:sp>
        </mc:Choice>
        <mc:Fallback xmlns="">
          <p:sp>
            <p:nvSpPr>
              <p:cNvPr id="36" name="文本框 35">
                <a:extLst>
                  <a:ext uri="{FF2B5EF4-FFF2-40B4-BE49-F238E27FC236}">
                    <a16:creationId xmlns:a16="http://schemas.microsoft.com/office/drawing/2014/main" id="{FAE6287B-1FC2-5CC7-A9BC-8C95EA50070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19178" y="2782501"/>
                <a:ext cx="896692" cy="292388"/>
              </a:xfrm>
              <a:prstGeom prst="rect">
                <a:avLst/>
              </a:prstGeom>
              <a:blipFill>
                <a:blip r:embed="rId98"/>
                <a:stretch>
                  <a:fillRect b="-2083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文本框 36">
            <a:extLst>
              <a:ext uri="{FF2B5EF4-FFF2-40B4-BE49-F238E27FC236}">
                <a16:creationId xmlns:a16="http://schemas.microsoft.com/office/drawing/2014/main" id="{BB01F69F-FD92-3D60-6479-0D3F0ADBF0B5}"/>
              </a:ext>
            </a:extLst>
          </p:cNvPr>
          <p:cNvSpPr txBox="1"/>
          <p:nvPr/>
        </p:nvSpPr>
        <p:spPr>
          <a:xfrm>
            <a:off x="6162527" y="2441573"/>
            <a:ext cx="60696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300" i="1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Sym.</a:t>
            </a:r>
          </a:p>
        </p:txBody>
      </p: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95F92A89-0F13-6239-CA4D-13A8BB54160E}"/>
              </a:ext>
            </a:extLst>
          </p:cNvPr>
          <p:cNvGrpSpPr/>
          <p:nvPr/>
        </p:nvGrpSpPr>
        <p:grpSpPr>
          <a:xfrm>
            <a:off x="540102" y="3742225"/>
            <a:ext cx="8401767" cy="1417093"/>
            <a:chOff x="540102" y="3742225"/>
            <a:chExt cx="8401767" cy="1417093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9EBBE452-A5C0-DD03-A3B7-392128394B64}"/>
                </a:ext>
              </a:extLst>
            </p:cNvPr>
            <p:cNvSpPr txBox="1"/>
            <p:nvPr/>
          </p:nvSpPr>
          <p:spPr>
            <a:xfrm>
              <a:off x="540102" y="3742225"/>
              <a:ext cx="337875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600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Conventional 4d thermal potential:</a:t>
              </a:r>
            </a:p>
          </p:txBody>
        </p:sp>
        <p:grpSp>
          <p:nvGrpSpPr>
            <p:cNvPr id="106" name="组合 105">
              <a:extLst>
                <a:ext uri="{FF2B5EF4-FFF2-40B4-BE49-F238E27FC236}">
                  <a16:creationId xmlns:a16="http://schemas.microsoft.com/office/drawing/2014/main" id="{E5F2E19C-9C76-6172-2A18-66A2104ACB59}"/>
                </a:ext>
              </a:extLst>
            </p:cNvPr>
            <p:cNvGrpSpPr>
              <a:grpSpLocks noChangeAspect="1"/>
            </p:cNvGrpSpPr>
            <p:nvPr>
              <p:custDataLst>
                <p:tags r:id="rId80"/>
              </p:custDataLst>
            </p:nvPr>
          </p:nvGrpSpPr>
          <p:grpSpPr>
            <a:xfrm>
              <a:off x="2997199" y="4203699"/>
              <a:ext cx="1280160" cy="508000"/>
              <a:chOff x="7100843" y="5486673"/>
              <a:chExt cx="1271865" cy="493985"/>
            </a:xfrm>
          </p:grpSpPr>
          <p:sp>
            <p:nvSpPr>
              <p:cNvPr id="83" name="任意形状 82">
                <a:extLst>
                  <a:ext uri="{FF2B5EF4-FFF2-40B4-BE49-F238E27FC236}">
                    <a16:creationId xmlns:a16="http://schemas.microsoft.com/office/drawing/2014/main" id="{7883658A-D941-FF90-2FFD-388FA45C5C4F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>
              <a:xfrm>
                <a:off x="7100843" y="5701705"/>
                <a:ext cx="92920" cy="130979"/>
              </a:xfrm>
              <a:custGeom>
                <a:avLst/>
                <a:gdLst>
                  <a:gd name="connsiteX0" fmla="*/ 92515 w 92920"/>
                  <a:gd name="connsiteY0" fmla="*/ 13237 h 130979"/>
                  <a:gd name="connsiteX1" fmla="*/ 93122 w 92920"/>
                  <a:gd name="connsiteY1" fmla="*/ 9593 h 130979"/>
                  <a:gd name="connsiteX2" fmla="*/ 87251 w 92920"/>
                  <a:gd name="connsiteY2" fmla="*/ 4127 h 130979"/>
                  <a:gd name="connsiteX3" fmla="*/ 78951 w 92920"/>
                  <a:gd name="connsiteY3" fmla="*/ 12832 h 130979"/>
                  <a:gd name="connsiteX4" fmla="*/ 60124 w 92920"/>
                  <a:gd name="connsiteY4" fmla="*/ 78 h 130979"/>
                  <a:gd name="connsiteX5" fmla="*/ 11943 w 92920"/>
                  <a:gd name="connsiteY5" fmla="*/ 57572 h 130979"/>
                  <a:gd name="connsiteX6" fmla="*/ 38868 w 92920"/>
                  <a:gd name="connsiteY6" fmla="*/ 89557 h 130979"/>
                  <a:gd name="connsiteX7" fmla="*/ 62351 w 92920"/>
                  <a:gd name="connsiteY7" fmla="*/ 77816 h 130979"/>
                  <a:gd name="connsiteX8" fmla="*/ 62553 w 92920"/>
                  <a:gd name="connsiteY8" fmla="*/ 78018 h 130979"/>
                  <a:gd name="connsiteX9" fmla="*/ 55873 w 92920"/>
                  <a:gd name="connsiteY9" fmla="*/ 104740 h 130979"/>
                  <a:gd name="connsiteX10" fmla="*/ 26721 w 92920"/>
                  <a:gd name="connsiteY10" fmla="*/ 126604 h 130979"/>
                  <a:gd name="connsiteX11" fmla="*/ 10526 w 92920"/>
                  <a:gd name="connsiteY11" fmla="*/ 124579 h 130979"/>
                  <a:gd name="connsiteX12" fmla="*/ 18826 w 92920"/>
                  <a:gd name="connsiteY12" fmla="*/ 114053 h 130979"/>
                  <a:gd name="connsiteX13" fmla="*/ 11133 w 92920"/>
                  <a:gd name="connsiteY13" fmla="*/ 106967 h 130979"/>
                  <a:gd name="connsiteX14" fmla="*/ 202 w 92920"/>
                  <a:gd name="connsiteY14" fmla="*/ 118709 h 130979"/>
                  <a:gd name="connsiteX15" fmla="*/ 27126 w 92920"/>
                  <a:gd name="connsiteY15" fmla="*/ 131058 h 130979"/>
                  <a:gd name="connsiteX16" fmla="*/ 70044 w 92920"/>
                  <a:gd name="connsiteY16" fmla="*/ 103121 h 130979"/>
                  <a:gd name="connsiteX17" fmla="*/ 92515 w 92920"/>
                  <a:gd name="connsiteY17" fmla="*/ 13237 h 130979"/>
                  <a:gd name="connsiteX18" fmla="*/ 66197 w 92920"/>
                  <a:gd name="connsiteY18" fmla="*/ 63645 h 130979"/>
                  <a:gd name="connsiteX19" fmla="*/ 55873 w 92920"/>
                  <a:gd name="connsiteY19" fmla="*/ 77816 h 130979"/>
                  <a:gd name="connsiteX20" fmla="*/ 39475 w 92920"/>
                  <a:gd name="connsiteY20" fmla="*/ 85103 h 130979"/>
                  <a:gd name="connsiteX21" fmla="*/ 26317 w 92920"/>
                  <a:gd name="connsiteY21" fmla="*/ 66479 h 130979"/>
                  <a:gd name="connsiteX22" fmla="*/ 37653 w 92920"/>
                  <a:gd name="connsiteY22" fmla="*/ 22549 h 130979"/>
                  <a:gd name="connsiteX23" fmla="*/ 60327 w 92920"/>
                  <a:gd name="connsiteY23" fmla="*/ 4532 h 130979"/>
                  <a:gd name="connsiteX24" fmla="*/ 76522 w 92920"/>
                  <a:gd name="connsiteY24" fmla="*/ 21942 h 130979"/>
                  <a:gd name="connsiteX25" fmla="*/ 75915 w 92920"/>
                  <a:gd name="connsiteY25" fmla="*/ 24979 h 130979"/>
                  <a:gd name="connsiteX26" fmla="*/ 66197 w 92920"/>
                  <a:gd name="connsiteY26" fmla="*/ 63645 h 130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30979">
                    <a:moveTo>
                      <a:pt x="92515" y="13237"/>
                    </a:moveTo>
                    <a:cubicBezTo>
                      <a:pt x="92717" y="12022"/>
                      <a:pt x="93122" y="11010"/>
                      <a:pt x="93122" y="9593"/>
                    </a:cubicBezTo>
                    <a:cubicBezTo>
                      <a:pt x="93122" y="6152"/>
                      <a:pt x="90693" y="4127"/>
                      <a:pt x="87251" y="4127"/>
                    </a:cubicBezTo>
                    <a:cubicBezTo>
                      <a:pt x="85227" y="4127"/>
                      <a:pt x="79761" y="5544"/>
                      <a:pt x="78951" y="12832"/>
                    </a:cubicBezTo>
                    <a:cubicBezTo>
                      <a:pt x="75307" y="5342"/>
                      <a:pt x="68222" y="78"/>
                      <a:pt x="60124" y="78"/>
                    </a:cubicBezTo>
                    <a:cubicBezTo>
                      <a:pt x="37046" y="78"/>
                      <a:pt x="11943" y="28420"/>
                      <a:pt x="11943" y="57572"/>
                    </a:cubicBezTo>
                    <a:cubicBezTo>
                      <a:pt x="11943" y="77613"/>
                      <a:pt x="24292" y="89557"/>
                      <a:pt x="38868" y="89557"/>
                    </a:cubicBezTo>
                    <a:cubicBezTo>
                      <a:pt x="50812" y="89557"/>
                      <a:pt x="60327" y="80042"/>
                      <a:pt x="62351" y="77816"/>
                    </a:cubicBezTo>
                    <a:lnTo>
                      <a:pt x="62553" y="78018"/>
                    </a:lnTo>
                    <a:cubicBezTo>
                      <a:pt x="58302" y="96035"/>
                      <a:pt x="55873" y="104335"/>
                      <a:pt x="55873" y="104740"/>
                    </a:cubicBezTo>
                    <a:cubicBezTo>
                      <a:pt x="55063" y="106562"/>
                      <a:pt x="48180" y="126604"/>
                      <a:pt x="26721" y="126604"/>
                    </a:cubicBezTo>
                    <a:cubicBezTo>
                      <a:pt x="22875" y="126604"/>
                      <a:pt x="16194" y="126401"/>
                      <a:pt x="10526" y="124579"/>
                    </a:cubicBezTo>
                    <a:cubicBezTo>
                      <a:pt x="16599" y="122757"/>
                      <a:pt x="18826" y="117494"/>
                      <a:pt x="18826" y="114053"/>
                    </a:cubicBezTo>
                    <a:cubicBezTo>
                      <a:pt x="18826" y="110813"/>
                      <a:pt x="16599" y="106967"/>
                      <a:pt x="11133" y="106967"/>
                    </a:cubicBezTo>
                    <a:cubicBezTo>
                      <a:pt x="6680" y="106967"/>
                      <a:pt x="202" y="110611"/>
                      <a:pt x="202" y="118709"/>
                    </a:cubicBezTo>
                    <a:cubicBezTo>
                      <a:pt x="202" y="127009"/>
                      <a:pt x="7692" y="131058"/>
                      <a:pt x="27126" y="131058"/>
                    </a:cubicBezTo>
                    <a:cubicBezTo>
                      <a:pt x="52431" y="131058"/>
                      <a:pt x="67007" y="115267"/>
                      <a:pt x="70044" y="103121"/>
                    </a:cubicBezTo>
                    <a:lnTo>
                      <a:pt x="92515" y="13237"/>
                    </a:lnTo>
                    <a:close/>
                    <a:moveTo>
                      <a:pt x="66197" y="63645"/>
                    </a:moveTo>
                    <a:cubicBezTo>
                      <a:pt x="64983" y="68908"/>
                      <a:pt x="60327" y="73969"/>
                      <a:pt x="55873" y="77816"/>
                    </a:cubicBezTo>
                    <a:cubicBezTo>
                      <a:pt x="51622" y="81460"/>
                      <a:pt x="45346" y="85103"/>
                      <a:pt x="39475" y="85103"/>
                    </a:cubicBezTo>
                    <a:cubicBezTo>
                      <a:pt x="29353" y="85103"/>
                      <a:pt x="26317" y="74577"/>
                      <a:pt x="26317" y="66479"/>
                    </a:cubicBezTo>
                    <a:cubicBezTo>
                      <a:pt x="26317" y="56762"/>
                      <a:pt x="32187" y="32874"/>
                      <a:pt x="37653" y="22549"/>
                    </a:cubicBezTo>
                    <a:cubicBezTo>
                      <a:pt x="43119" y="12630"/>
                      <a:pt x="51824" y="4532"/>
                      <a:pt x="60327" y="4532"/>
                    </a:cubicBezTo>
                    <a:cubicBezTo>
                      <a:pt x="73688" y="4532"/>
                      <a:pt x="76522" y="20930"/>
                      <a:pt x="76522" y="21942"/>
                    </a:cubicBezTo>
                    <a:cubicBezTo>
                      <a:pt x="76522" y="22954"/>
                      <a:pt x="76117" y="24169"/>
                      <a:pt x="75915" y="24979"/>
                    </a:cubicBezTo>
                    <a:lnTo>
                      <a:pt x="66197" y="63645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形状 83">
                <a:extLst>
                  <a:ext uri="{FF2B5EF4-FFF2-40B4-BE49-F238E27FC236}">
                    <a16:creationId xmlns:a16="http://schemas.microsoft.com/office/drawing/2014/main" id="{512386DD-6535-46F6-B50B-168720A69F82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>
              <a:xfrm>
                <a:off x="7199891" y="5758348"/>
                <a:ext cx="60792" cy="64619"/>
              </a:xfrm>
              <a:custGeom>
                <a:avLst/>
                <a:gdLst>
                  <a:gd name="connsiteX0" fmla="*/ 57032 w 60792"/>
                  <a:gd name="connsiteY0" fmla="*/ 30972 h 64619"/>
                  <a:gd name="connsiteX1" fmla="*/ 60999 w 60792"/>
                  <a:gd name="connsiteY1" fmla="*/ 27855 h 64619"/>
                  <a:gd name="connsiteX2" fmla="*/ 32941 w 60792"/>
                  <a:gd name="connsiteY2" fmla="*/ 80 h 64619"/>
                  <a:gd name="connsiteX3" fmla="*/ 206 w 60792"/>
                  <a:gd name="connsiteY3" fmla="*/ 32248 h 64619"/>
                  <a:gd name="connsiteX4" fmla="*/ 34783 w 60792"/>
                  <a:gd name="connsiteY4" fmla="*/ 64699 h 64619"/>
                  <a:gd name="connsiteX5" fmla="*/ 60999 w 60792"/>
                  <a:gd name="connsiteY5" fmla="*/ 46277 h 64619"/>
                  <a:gd name="connsiteX6" fmla="*/ 58590 w 60792"/>
                  <a:gd name="connsiteY6" fmla="*/ 44293 h 64619"/>
                  <a:gd name="connsiteX7" fmla="*/ 56040 w 60792"/>
                  <a:gd name="connsiteY7" fmla="*/ 46560 h 64619"/>
                  <a:gd name="connsiteX8" fmla="*/ 35775 w 60792"/>
                  <a:gd name="connsiteY8" fmla="*/ 60164 h 64619"/>
                  <a:gd name="connsiteX9" fmla="*/ 18487 w 60792"/>
                  <a:gd name="connsiteY9" fmla="*/ 51803 h 64619"/>
                  <a:gd name="connsiteX10" fmla="*/ 13102 w 60792"/>
                  <a:gd name="connsiteY10" fmla="*/ 30972 h 64619"/>
                  <a:gd name="connsiteX11" fmla="*/ 57032 w 60792"/>
                  <a:gd name="connsiteY11" fmla="*/ 30972 h 64619"/>
                  <a:gd name="connsiteX12" fmla="*/ 13244 w 60792"/>
                  <a:gd name="connsiteY12" fmla="*/ 27288 h 64619"/>
                  <a:gd name="connsiteX13" fmla="*/ 32941 w 60792"/>
                  <a:gd name="connsiteY13" fmla="*/ 4048 h 64619"/>
                  <a:gd name="connsiteX14" fmla="*/ 51080 w 60792"/>
                  <a:gd name="connsiteY14" fmla="*/ 27288 h 64619"/>
                  <a:gd name="connsiteX15" fmla="*/ 13244 w 60792"/>
                  <a:gd name="connsiteY15" fmla="*/ 27288 h 6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792" h="64619">
                    <a:moveTo>
                      <a:pt x="57032" y="30972"/>
                    </a:moveTo>
                    <a:cubicBezTo>
                      <a:pt x="60007" y="30972"/>
                      <a:pt x="60999" y="30972"/>
                      <a:pt x="60999" y="27855"/>
                    </a:cubicBezTo>
                    <a:cubicBezTo>
                      <a:pt x="60999" y="15384"/>
                      <a:pt x="54056" y="80"/>
                      <a:pt x="32941" y="80"/>
                    </a:cubicBezTo>
                    <a:cubicBezTo>
                      <a:pt x="14377" y="80"/>
                      <a:pt x="206" y="14817"/>
                      <a:pt x="206" y="32248"/>
                    </a:cubicBezTo>
                    <a:cubicBezTo>
                      <a:pt x="206" y="50245"/>
                      <a:pt x="15936" y="64699"/>
                      <a:pt x="34783" y="64699"/>
                    </a:cubicBezTo>
                    <a:cubicBezTo>
                      <a:pt x="53914" y="64699"/>
                      <a:pt x="60999" y="49394"/>
                      <a:pt x="60999" y="46277"/>
                    </a:cubicBezTo>
                    <a:cubicBezTo>
                      <a:pt x="60999" y="45710"/>
                      <a:pt x="60716" y="44293"/>
                      <a:pt x="58590" y="44293"/>
                    </a:cubicBezTo>
                    <a:cubicBezTo>
                      <a:pt x="56748" y="44293"/>
                      <a:pt x="56465" y="45143"/>
                      <a:pt x="56040" y="46560"/>
                    </a:cubicBezTo>
                    <a:cubicBezTo>
                      <a:pt x="51647" y="58039"/>
                      <a:pt x="40877" y="60164"/>
                      <a:pt x="35775" y="60164"/>
                    </a:cubicBezTo>
                    <a:cubicBezTo>
                      <a:pt x="29115" y="60164"/>
                      <a:pt x="22738" y="57188"/>
                      <a:pt x="18487" y="51803"/>
                    </a:cubicBezTo>
                    <a:cubicBezTo>
                      <a:pt x="13244" y="45143"/>
                      <a:pt x="13102" y="36499"/>
                      <a:pt x="13102" y="30972"/>
                    </a:cubicBezTo>
                    <a:lnTo>
                      <a:pt x="57032" y="30972"/>
                    </a:lnTo>
                    <a:close/>
                    <a:moveTo>
                      <a:pt x="13244" y="27288"/>
                    </a:moveTo>
                    <a:cubicBezTo>
                      <a:pt x="14802" y="7307"/>
                      <a:pt x="27556" y="4048"/>
                      <a:pt x="32941" y="4048"/>
                    </a:cubicBezTo>
                    <a:cubicBezTo>
                      <a:pt x="50371" y="4048"/>
                      <a:pt x="50938" y="23745"/>
                      <a:pt x="51080" y="27288"/>
                    </a:cubicBezTo>
                    <a:lnTo>
                      <a:pt x="13244" y="27288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形状 84">
                <a:extLst>
                  <a:ext uri="{FF2B5EF4-FFF2-40B4-BE49-F238E27FC236}">
                    <a16:creationId xmlns:a16="http://schemas.microsoft.com/office/drawing/2014/main" id="{93845243-8E4D-90B6-3B08-E5CE03ACB6BD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>
              <a:xfrm>
                <a:off x="7271728" y="5721787"/>
                <a:ext cx="95936" cy="99762"/>
              </a:xfrm>
              <a:custGeom>
                <a:avLst/>
                <a:gdLst>
                  <a:gd name="connsiteX0" fmla="*/ 68797 w 95936"/>
                  <a:gd name="connsiteY0" fmla="*/ 43868 h 99762"/>
                  <a:gd name="connsiteX1" fmla="*/ 86652 w 95936"/>
                  <a:gd name="connsiteY1" fmla="*/ 43868 h 99762"/>
                  <a:gd name="connsiteX2" fmla="*/ 86652 w 95936"/>
                  <a:gd name="connsiteY2" fmla="*/ 38766 h 99762"/>
                  <a:gd name="connsiteX3" fmla="*/ 68230 w 95936"/>
                  <a:gd name="connsiteY3" fmla="*/ 38766 h 99762"/>
                  <a:gd name="connsiteX4" fmla="*/ 68230 w 95936"/>
                  <a:gd name="connsiteY4" fmla="*/ 22895 h 99762"/>
                  <a:gd name="connsiteX5" fmla="*/ 82118 w 95936"/>
                  <a:gd name="connsiteY5" fmla="*/ 4048 h 99762"/>
                  <a:gd name="connsiteX6" fmla="*/ 86227 w 95936"/>
                  <a:gd name="connsiteY6" fmla="*/ 4756 h 99762"/>
                  <a:gd name="connsiteX7" fmla="*/ 83109 w 95936"/>
                  <a:gd name="connsiteY7" fmla="*/ 10425 h 99762"/>
                  <a:gd name="connsiteX8" fmla="*/ 89628 w 95936"/>
                  <a:gd name="connsiteY8" fmla="*/ 16943 h 99762"/>
                  <a:gd name="connsiteX9" fmla="*/ 96147 w 95936"/>
                  <a:gd name="connsiteY9" fmla="*/ 10425 h 99762"/>
                  <a:gd name="connsiteX10" fmla="*/ 82259 w 95936"/>
                  <a:gd name="connsiteY10" fmla="*/ 80 h 99762"/>
                  <a:gd name="connsiteX11" fmla="*/ 65821 w 95936"/>
                  <a:gd name="connsiteY11" fmla="*/ 6032 h 99762"/>
                  <a:gd name="connsiteX12" fmla="*/ 47257 w 95936"/>
                  <a:gd name="connsiteY12" fmla="*/ 80 h 99762"/>
                  <a:gd name="connsiteX13" fmla="*/ 12397 w 95936"/>
                  <a:gd name="connsiteY13" fmla="*/ 23178 h 99762"/>
                  <a:gd name="connsiteX14" fmla="*/ 12397 w 95936"/>
                  <a:gd name="connsiteY14" fmla="*/ 38766 h 99762"/>
                  <a:gd name="connsiteX15" fmla="*/ 210 w 95936"/>
                  <a:gd name="connsiteY15" fmla="*/ 38766 h 99762"/>
                  <a:gd name="connsiteX16" fmla="*/ 210 w 95936"/>
                  <a:gd name="connsiteY16" fmla="*/ 43868 h 99762"/>
                  <a:gd name="connsiteX17" fmla="*/ 12397 w 95936"/>
                  <a:gd name="connsiteY17" fmla="*/ 43868 h 99762"/>
                  <a:gd name="connsiteX18" fmla="*/ 12397 w 95936"/>
                  <a:gd name="connsiteY18" fmla="*/ 88648 h 99762"/>
                  <a:gd name="connsiteX19" fmla="*/ 1769 w 95936"/>
                  <a:gd name="connsiteY19" fmla="*/ 94741 h 99762"/>
                  <a:gd name="connsiteX20" fmla="*/ 1769 w 95936"/>
                  <a:gd name="connsiteY20" fmla="*/ 99843 h 99762"/>
                  <a:gd name="connsiteX21" fmla="*/ 17640 w 95936"/>
                  <a:gd name="connsiteY21" fmla="*/ 99276 h 99762"/>
                  <a:gd name="connsiteX22" fmla="*/ 33653 w 95936"/>
                  <a:gd name="connsiteY22" fmla="*/ 99843 h 99762"/>
                  <a:gd name="connsiteX23" fmla="*/ 33653 w 95936"/>
                  <a:gd name="connsiteY23" fmla="*/ 94741 h 99762"/>
                  <a:gd name="connsiteX24" fmla="*/ 23025 w 95936"/>
                  <a:gd name="connsiteY24" fmla="*/ 88648 h 99762"/>
                  <a:gd name="connsiteX25" fmla="*/ 23025 w 95936"/>
                  <a:gd name="connsiteY25" fmla="*/ 43868 h 99762"/>
                  <a:gd name="connsiteX26" fmla="*/ 58169 w 95936"/>
                  <a:gd name="connsiteY26" fmla="*/ 43868 h 99762"/>
                  <a:gd name="connsiteX27" fmla="*/ 58169 w 95936"/>
                  <a:gd name="connsiteY27" fmla="*/ 88648 h 99762"/>
                  <a:gd name="connsiteX28" fmla="*/ 47541 w 95936"/>
                  <a:gd name="connsiteY28" fmla="*/ 94741 h 99762"/>
                  <a:gd name="connsiteX29" fmla="*/ 47541 w 95936"/>
                  <a:gd name="connsiteY29" fmla="*/ 99843 h 99762"/>
                  <a:gd name="connsiteX30" fmla="*/ 63695 w 95936"/>
                  <a:gd name="connsiteY30" fmla="*/ 99276 h 99762"/>
                  <a:gd name="connsiteX31" fmla="*/ 82118 w 95936"/>
                  <a:gd name="connsiteY31" fmla="*/ 99843 h 99762"/>
                  <a:gd name="connsiteX32" fmla="*/ 82118 w 95936"/>
                  <a:gd name="connsiteY32" fmla="*/ 94741 h 99762"/>
                  <a:gd name="connsiteX33" fmla="*/ 79283 w 95936"/>
                  <a:gd name="connsiteY33" fmla="*/ 94741 h 99762"/>
                  <a:gd name="connsiteX34" fmla="*/ 68797 w 95936"/>
                  <a:gd name="connsiteY34" fmla="*/ 88364 h 99762"/>
                  <a:gd name="connsiteX35" fmla="*/ 68797 w 95936"/>
                  <a:gd name="connsiteY35" fmla="*/ 43868 h 99762"/>
                  <a:gd name="connsiteX36" fmla="*/ 22458 w 95936"/>
                  <a:gd name="connsiteY36" fmla="*/ 38766 h 99762"/>
                  <a:gd name="connsiteX37" fmla="*/ 22458 w 95936"/>
                  <a:gd name="connsiteY37" fmla="*/ 23320 h 99762"/>
                  <a:gd name="connsiteX38" fmla="*/ 46832 w 95936"/>
                  <a:gd name="connsiteY38" fmla="*/ 4048 h 99762"/>
                  <a:gd name="connsiteX39" fmla="*/ 58877 w 95936"/>
                  <a:gd name="connsiteY39" fmla="*/ 6315 h 99762"/>
                  <a:gd name="connsiteX40" fmla="*/ 54909 w 95936"/>
                  <a:gd name="connsiteY40" fmla="*/ 12408 h 99762"/>
                  <a:gd name="connsiteX41" fmla="*/ 58452 w 95936"/>
                  <a:gd name="connsiteY41" fmla="*/ 18219 h 99762"/>
                  <a:gd name="connsiteX42" fmla="*/ 58169 w 95936"/>
                  <a:gd name="connsiteY42" fmla="*/ 22895 h 99762"/>
                  <a:gd name="connsiteX43" fmla="*/ 58169 w 95936"/>
                  <a:gd name="connsiteY43" fmla="*/ 38766 h 99762"/>
                  <a:gd name="connsiteX44" fmla="*/ 22458 w 95936"/>
                  <a:gd name="connsiteY44" fmla="*/ 38766 h 99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5936" h="99762">
                    <a:moveTo>
                      <a:pt x="68797" y="43868"/>
                    </a:moveTo>
                    <a:lnTo>
                      <a:pt x="86652" y="43868"/>
                    </a:lnTo>
                    <a:lnTo>
                      <a:pt x="86652" y="38766"/>
                    </a:lnTo>
                    <a:lnTo>
                      <a:pt x="68230" y="38766"/>
                    </a:lnTo>
                    <a:lnTo>
                      <a:pt x="68230" y="22895"/>
                    </a:lnTo>
                    <a:cubicBezTo>
                      <a:pt x="68230" y="10141"/>
                      <a:pt x="75741" y="4048"/>
                      <a:pt x="82118" y="4048"/>
                    </a:cubicBezTo>
                    <a:cubicBezTo>
                      <a:pt x="83393" y="4048"/>
                      <a:pt x="84810" y="4331"/>
                      <a:pt x="86227" y="4756"/>
                    </a:cubicBezTo>
                    <a:cubicBezTo>
                      <a:pt x="84243" y="5890"/>
                      <a:pt x="83109" y="8157"/>
                      <a:pt x="83109" y="10425"/>
                    </a:cubicBezTo>
                    <a:cubicBezTo>
                      <a:pt x="83109" y="14251"/>
                      <a:pt x="85802" y="16943"/>
                      <a:pt x="89628" y="16943"/>
                    </a:cubicBezTo>
                    <a:cubicBezTo>
                      <a:pt x="93454" y="16943"/>
                      <a:pt x="96147" y="14251"/>
                      <a:pt x="96147" y="10425"/>
                    </a:cubicBezTo>
                    <a:cubicBezTo>
                      <a:pt x="96147" y="4331"/>
                      <a:pt x="90053" y="80"/>
                      <a:pt x="82259" y="80"/>
                    </a:cubicBezTo>
                    <a:cubicBezTo>
                      <a:pt x="77158" y="80"/>
                      <a:pt x="70923" y="1639"/>
                      <a:pt x="65821" y="6032"/>
                    </a:cubicBezTo>
                    <a:cubicBezTo>
                      <a:pt x="61145" y="930"/>
                      <a:pt x="52784" y="80"/>
                      <a:pt x="47257" y="80"/>
                    </a:cubicBezTo>
                    <a:cubicBezTo>
                      <a:pt x="31811" y="80"/>
                      <a:pt x="12397" y="7165"/>
                      <a:pt x="12397" y="23178"/>
                    </a:cubicBezTo>
                    <a:lnTo>
                      <a:pt x="12397" y="38766"/>
                    </a:lnTo>
                    <a:lnTo>
                      <a:pt x="210" y="38766"/>
                    </a:lnTo>
                    <a:lnTo>
                      <a:pt x="210" y="43868"/>
                    </a:lnTo>
                    <a:lnTo>
                      <a:pt x="12397" y="43868"/>
                    </a:lnTo>
                    <a:lnTo>
                      <a:pt x="12397" y="88648"/>
                    </a:lnTo>
                    <a:cubicBezTo>
                      <a:pt x="12397" y="94741"/>
                      <a:pt x="10980" y="94741"/>
                      <a:pt x="1769" y="94741"/>
                    </a:cubicBezTo>
                    <a:lnTo>
                      <a:pt x="1769" y="99843"/>
                    </a:lnTo>
                    <a:cubicBezTo>
                      <a:pt x="2052" y="99843"/>
                      <a:pt x="11972" y="99276"/>
                      <a:pt x="17640" y="99276"/>
                    </a:cubicBezTo>
                    <a:cubicBezTo>
                      <a:pt x="23025" y="99276"/>
                      <a:pt x="28268" y="99418"/>
                      <a:pt x="33653" y="99843"/>
                    </a:cubicBezTo>
                    <a:lnTo>
                      <a:pt x="33653" y="94741"/>
                    </a:lnTo>
                    <a:cubicBezTo>
                      <a:pt x="24442" y="94741"/>
                      <a:pt x="23025" y="94741"/>
                      <a:pt x="23025" y="88648"/>
                    </a:cubicBezTo>
                    <a:lnTo>
                      <a:pt x="23025" y="43868"/>
                    </a:lnTo>
                    <a:lnTo>
                      <a:pt x="58169" y="43868"/>
                    </a:lnTo>
                    <a:lnTo>
                      <a:pt x="58169" y="88648"/>
                    </a:lnTo>
                    <a:cubicBezTo>
                      <a:pt x="58169" y="94741"/>
                      <a:pt x="56752" y="94741"/>
                      <a:pt x="47541" y="94741"/>
                    </a:cubicBezTo>
                    <a:lnTo>
                      <a:pt x="47541" y="99843"/>
                    </a:lnTo>
                    <a:cubicBezTo>
                      <a:pt x="48249" y="99843"/>
                      <a:pt x="57885" y="99276"/>
                      <a:pt x="63695" y="99276"/>
                    </a:cubicBezTo>
                    <a:cubicBezTo>
                      <a:pt x="69789" y="99276"/>
                      <a:pt x="76024" y="99559"/>
                      <a:pt x="82118" y="99843"/>
                    </a:cubicBezTo>
                    <a:lnTo>
                      <a:pt x="82118" y="94741"/>
                    </a:lnTo>
                    <a:lnTo>
                      <a:pt x="79283" y="94741"/>
                    </a:lnTo>
                    <a:cubicBezTo>
                      <a:pt x="68797" y="94741"/>
                      <a:pt x="68797" y="93182"/>
                      <a:pt x="68797" y="88364"/>
                    </a:cubicBezTo>
                    <a:lnTo>
                      <a:pt x="68797" y="43868"/>
                    </a:lnTo>
                    <a:close/>
                    <a:moveTo>
                      <a:pt x="22458" y="38766"/>
                    </a:moveTo>
                    <a:lnTo>
                      <a:pt x="22458" y="23320"/>
                    </a:lnTo>
                    <a:cubicBezTo>
                      <a:pt x="22458" y="9574"/>
                      <a:pt x="36346" y="4048"/>
                      <a:pt x="46832" y="4048"/>
                    </a:cubicBezTo>
                    <a:cubicBezTo>
                      <a:pt x="48107" y="4048"/>
                      <a:pt x="54201" y="4048"/>
                      <a:pt x="58877" y="6315"/>
                    </a:cubicBezTo>
                    <a:cubicBezTo>
                      <a:pt x="57319" y="6882"/>
                      <a:pt x="54909" y="8724"/>
                      <a:pt x="54909" y="12408"/>
                    </a:cubicBezTo>
                    <a:cubicBezTo>
                      <a:pt x="54909" y="14392"/>
                      <a:pt x="55618" y="16801"/>
                      <a:pt x="58452" y="18219"/>
                    </a:cubicBezTo>
                    <a:cubicBezTo>
                      <a:pt x="58169" y="19636"/>
                      <a:pt x="58169" y="21478"/>
                      <a:pt x="58169" y="22895"/>
                    </a:cubicBezTo>
                    <a:lnTo>
                      <a:pt x="58169" y="38766"/>
                    </a:lnTo>
                    <a:lnTo>
                      <a:pt x="22458" y="38766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形状 85">
                <a:extLst>
                  <a:ext uri="{FF2B5EF4-FFF2-40B4-BE49-F238E27FC236}">
                    <a16:creationId xmlns:a16="http://schemas.microsoft.com/office/drawing/2014/main" id="{08AE79BE-CAC1-F9F2-EC87-9F0917A0F06F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>
              <a:xfrm>
                <a:off x="7440053" y="5716889"/>
                <a:ext cx="134623" cy="47371"/>
              </a:xfrm>
              <a:custGeom>
                <a:avLst/>
                <a:gdLst>
                  <a:gd name="connsiteX0" fmla="*/ 127958 w 134623"/>
                  <a:gd name="connsiteY0" fmla="*/ 8176 h 47371"/>
                  <a:gd name="connsiteX1" fmla="*/ 134841 w 134623"/>
                  <a:gd name="connsiteY1" fmla="*/ 4127 h 47371"/>
                  <a:gd name="connsiteX2" fmla="*/ 128161 w 134623"/>
                  <a:gd name="connsiteY2" fmla="*/ 78 h 47371"/>
                  <a:gd name="connsiteX3" fmla="*/ 6898 w 134623"/>
                  <a:gd name="connsiteY3" fmla="*/ 78 h 47371"/>
                  <a:gd name="connsiteX4" fmla="*/ 218 w 134623"/>
                  <a:gd name="connsiteY4" fmla="*/ 4127 h 47371"/>
                  <a:gd name="connsiteX5" fmla="*/ 7101 w 134623"/>
                  <a:gd name="connsiteY5" fmla="*/ 8176 h 47371"/>
                  <a:gd name="connsiteX6" fmla="*/ 127958 w 134623"/>
                  <a:gd name="connsiteY6" fmla="*/ 8176 h 47371"/>
                  <a:gd name="connsiteX7" fmla="*/ 128161 w 134623"/>
                  <a:gd name="connsiteY7" fmla="*/ 47449 h 47371"/>
                  <a:gd name="connsiteX8" fmla="*/ 134841 w 134623"/>
                  <a:gd name="connsiteY8" fmla="*/ 43401 h 47371"/>
                  <a:gd name="connsiteX9" fmla="*/ 127958 w 134623"/>
                  <a:gd name="connsiteY9" fmla="*/ 39352 h 47371"/>
                  <a:gd name="connsiteX10" fmla="*/ 7101 w 134623"/>
                  <a:gd name="connsiteY10" fmla="*/ 39352 h 47371"/>
                  <a:gd name="connsiteX11" fmla="*/ 218 w 134623"/>
                  <a:gd name="connsiteY11" fmla="*/ 43401 h 47371"/>
                  <a:gd name="connsiteX12" fmla="*/ 6898 w 134623"/>
                  <a:gd name="connsiteY12" fmla="*/ 47449 h 47371"/>
                  <a:gd name="connsiteX13" fmla="*/ 128161 w 134623"/>
                  <a:gd name="connsiteY13" fmla="*/ 47449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7371">
                    <a:moveTo>
                      <a:pt x="127958" y="8176"/>
                    </a:moveTo>
                    <a:cubicBezTo>
                      <a:pt x="130995" y="8176"/>
                      <a:pt x="134841" y="8176"/>
                      <a:pt x="134841" y="4127"/>
                    </a:cubicBezTo>
                    <a:cubicBezTo>
                      <a:pt x="134841" y="78"/>
                      <a:pt x="130995" y="78"/>
                      <a:pt x="128161" y="78"/>
                    </a:cubicBezTo>
                    <a:lnTo>
                      <a:pt x="6898" y="78"/>
                    </a:lnTo>
                    <a:cubicBezTo>
                      <a:pt x="4064" y="78"/>
                      <a:pt x="218" y="78"/>
                      <a:pt x="218" y="4127"/>
                    </a:cubicBezTo>
                    <a:cubicBezTo>
                      <a:pt x="218" y="8176"/>
                      <a:pt x="4064" y="8176"/>
                      <a:pt x="7101" y="8176"/>
                    </a:cubicBezTo>
                    <a:lnTo>
                      <a:pt x="127958" y="8176"/>
                    </a:lnTo>
                    <a:close/>
                    <a:moveTo>
                      <a:pt x="128161" y="47449"/>
                    </a:moveTo>
                    <a:cubicBezTo>
                      <a:pt x="130995" y="47449"/>
                      <a:pt x="134841" y="47449"/>
                      <a:pt x="134841" y="43401"/>
                    </a:cubicBezTo>
                    <a:cubicBezTo>
                      <a:pt x="134841" y="39352"/>
                      <a:pt x="130995" y="39352"/>
                      <a:pt x="127958" y="39352"/>
                    </a:cubicBezTo>
                    <a:lnTo>
                      <a:pt x="7101" y="39352"/>
                    </a:lnTo>
                    <a:cubicBezTo>
                      <a:pt x="4064" y="39352"/>
                      <a:pt x="218" y="39352"/>
                      <a:pt x="218" y="43401"/>
                    </a:cubicBezTo>
                    <a:cubicBezTo>
                      <a:pt x="218" y="47449"/>
                      <a:pt x="4064" y="47449"/>
                      <a:pt x="6898" y="47449"/>
                    </a:cubicBezTo>
                    <a:lnTo>
                      <a:pt x="128161" y="47449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形状 88">
                <a:extLst>
                  <a:ext uri="{FF2B5EF4-FFF2-40B4-BE49-F238E27FC236}">
                    <a16:creationId xmlns:a16="http://schemas.microsoft.com/office/drawing/2014/main" id="{A6B4B8BC-50CE-E1F7-B3D2-234A1556D0CA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>
              <a:xfrm>
                <a:off x="7852210" y="5564753"/>
                <a:ext cx="92920" cy="130979"/>
              </a:xfrm>
              <a:custGeom>
                <a:avLst/>
                <a:gdLst>
                  <a:gd name="connsiteX0" fmla="*/ 92552 w 92920"/>
                  <a:gd name="connsiteY0" fmla="*/ 13230 h 130979"/>
                  <a:gd name="connsiteX1" fmla="*/ 93159 w 92920"/>
                  <a:gd name="connsiteY1" fmla="*/ 9586 h 130979"/>
                  <a:gd name="connsiteX2" fmla="*/ 87288 w 92920"/>
                  <a:gd name="connsiteY2" fmla="*/ 4120 h 130979"/>
                  <a:gd name="connsiteX3" fmla="*/ 78988 w 92920"/>
                  <a:gd name="connsiteY3" fmla="*/ 12825 h 130979"/>
                  <a:gd name="connsiteX4" fmla="*/ 60161 w 92920"/>
                  <a:gd name="connsiteY4" fmla="*/ 72 h 130979"/>
                  <a:gd name="connsiteX5" fmla="*/ 11980 w 92920"/>
                  <a:gd name="connsiteY5" fmla="*/ 57565 h 130979"/>
                  <a:gd name="connsiteX6" fmla="*/ 38905 w 92920"/>
                  <a:gd name="connsiteY6" fmla="*/ 89550 h 130979"/>
                  <a:gd name="connsiteX7" fmla="*/ 62388 w 92920"/>
                  <a:gd name="connsiteY7" fmla="*/ 77809 h 130979"/>
                  <a:gd name="connsiteX8" fmla="*/ 62590 w 92920"/>
                  <a:gd name="connsiteY8" fmla="*/ 78011 h 130979"/>
                  <a:gd name="connsiteX9" fmla="*/ 55910 w 92920"/>
                  <a:gd name="connsiteY9" fmla="*/ 104733 h 130979"/>
                  <a:gd name="connsiteX10" fmla="*/ 26758 w 92920"/>
                  <a:gd name="connsiteY10" fmla="*/ 126597 h 130979"/>
                  <a:gd name="connsiteX11" fmla="*/ 10563 w 92920"/>
                  <a:gd name="connsiteY11" fmla="*/ 124573 h 130979"/>
                  <a:gd name="connsiteX12" fmla="*/ 18863 w 92920"/>
                  <a:gd name="connsiteY12" fmla="*/ 114046 h 130979"/>
                  <a:gd name="connsiteX13" fmla="*/ 11170 w 92920"/>
                  <a:gd name="connsiteY13" fmla="*/ 106960 h 130979"/>
                  <a:gd name="connsiteX14" fmla="*/ 239 w 92920"/>
                  <a:gd name="connsiteY14" fmla="*/ 118702 h 130979"/>
                  <a:gd name="connsiteX15" fmla="*/ 27163 w 92920"/>
                  <a:gd name="connsiteY15" fmla="*/ 131051 h 130979"/>
                  <a:gd name="connsiteX16" fmla="*/ 70081 w 92920"/>
                  <a:gd name="connsiteY16" fmla="*/ 103114 h 130979"/>
                  <a:gd name="connsiteX17" fmla="*/ 92552 w 92920"/>
                  <a:gd name="connsiteY17" fmla="*/ 13230 h 130979"/>
                  <a:gd name="connsiteX18" fmla="*/ 66234 w 92920"/>
                  <a:gd name="connsiteY18" fmla="*/ 63638 h 130979"/>
                  <a:gd name="connsiteX19" fmla="*/ 55910 w 92920"/>
                  <a:gd name="connsiteY19" fmla="*/ 77809 h 130979"/>
                  <a:gd name="connsiteX20" fmla="*/ 39512 w 92920"/>
                  <a:gd name="connsiteY20" fmla="*/ 85097 h 130979"/>
                  <a:gd name="connsiteX21" fmla="*/ 26353 w 92920"/>
                  <a:gd name="connsiteY21" fmla="*/ 66472 h 130979"/>
                  <a:gd name="connsiteX22" fmla="*/ 37690 w 92920"/>
                  <a:gd name="connsiteY22" fmla="*/ 22543 h 130979"/>
                  <a:gd name="connsiteX23" fmla="*/ 60364 w 92920"/>
                  <a:gd name="connsiteY23" fmla="*/ 4525 h 130979"/>
                  <a:gd name="connsiteX24" fmla="*/ 76559 w 92920"/>
                  <a:gd name="connsiteY24" fmla="*/ 21935 h 130979"/>
                  <a:gd name="connsiteX25" fmla="*/ 75952 w 92920"/>
                  <a:gd name="connsiteY25" fmla="*/ 24972 h 130979"/>
                  <a:gd name="connsiteX26" fmla="*/ 66234 w 92920"/>
                  <a:gd name="connsiteY26" fmla="*/ 63638 h 130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30979">
                    <a:moveTo>
                      <a:pt x="92552" y="13230"/>
                    </a:moveTo>
                    <a:cubicBezTo>
                      <a:pt x="92754" y="12016"/>
                      <a:pt x="93159" y="11003"/>
                      <a:pt x="93159" y="9586"/>
                    </a:cubicBezTo>
                    <a:cubicBezTo>
                      <a:pt x="93159" y="6145"/>
                      <a:pt x="90730" y="4120"/>
                      <a:pt x="87288" y="4120"/>
                    </a:cubicBezTo>
                    <a:cubicBezTo>
                      <a:pt x="85264" y="4120"/>
                      <a:pt x="79798" y="5537"/>
                      <a:pt x="78988" y="12825"/>
                    </a:cubicBezTo>
                    <a:cubicBezTo>
                      <a:pt x="75344" y="5335"/>
                      <a:pt x="68259" y="72"/>
                      <a:pt x="60161" y="72"/>
                    </a:cubicBezTo>
                    <a:cubicBezTo>
                      <a:pt x="37083" y="72"/>
                      <a:pt x="11980" y="28413"/>
                      <a:pt x="11980" y="57565"/>
                    </a:cubicBezTo>
                    <a:cubicBezTo>
                      <a:pt x="11980" y="77606"/>
                      <a:pt x="24329" y="89550"/>
                      <a:pt x="38905" y="89550"/>
                    </a:cubicBezTo>
                    <a:cubicBezTo>
                      <a:pt x="50849" y="89550"/>
                      <a:pt x="60364" y="80036"/>
                      <a:pt x="62388" y="77809"/>
                    </a:cubicBezTo>
                    <a:lnTo>
                      <a:pt x="62590" y="78011"/>
                    </a:lnTo>
                    <a:cubicBezTo>
                      <a:pt x="58339" y="96029"/>
                      <a:pt x="55910" y="104329"/>
                      <a:pt x="55910" y="104733"/>
                    </a:cubicBezTo>
                    <a:cubicBezTo>
                      <a:pt x="55100" y="106555"/>
                      <a:pt x="48217" y="126597"/>
                      <a:pt x="26758" y="126597"/>
                    </a:cubicBezTo>
                    <a:cubicBezTo>
                      <a:pt x="22912" y="126597"/>
                      <a:pt x="16231" y="126395"/>
                      <a:pt x="10563" y="124573"/>
                    </a:cubicBezTo>
                    <a:cubicBezTo>
                      <a:pt x="16636" y="122751"/>
                      <a:pt x="18863" y="117487"/>
                      <a:pt x="18863" y="114046"/>
                    </a:cubicBezTo>
                    <a:cubicBezTo>
                      <a:pt x="18863" y="110807"/>
                      <a:pt x="16636" y="106960"/>
                      <a:pt x="11170" y="106960"/>
                    </a:cubicBezTo>
                    <a:cubicBezTo>
                      <a:pt x="6717" y="106960"/>
                      <a:pt x="239" y="110604"/>
                      <a:pt x="239" y="118702"/>
                    </a:cubicBezTo>
                    <a:cubicBezTo>
                      <a:pt x="239" y="127002"/>
                      <a:pt x="7729" y="131051"/>
                      <a:pt x="27163" y="131051"/>
                    </a:cubicBezTo>
                    <a:cubicBezTo>
                      <a:pt x="52468" y="131051"/>
                      <a:pt x="67044" y="115260"/>
                      <a:pt x="70081" y="103114"/>
                    </a:cubicBezTo>
                    <a:lnTo>
                      <a:pt x="92552" y="13230"/>
                    </a:lnTo>
                    <a:close/>
                    <a:moveTo>
                      <a:pt x="66234" y="63638"/>
                    </a:moveTo>
                    <a:cubicBezTo>
                      <a:pt x="65020" y="68901"/>
                      <a:pt x="60364" y="73962"/>
                      <a:pt x="55910" y="77809"/>
                    </a:cubicBezTo>
                    <a:cubicBezTo>
                      <a:pt x="51659" y="81453"/>
                      <a:pt x="45383" y="85097"/>
                      <a:pt x="39512" y="85097"/>
                    </a:cubicBezTo>
                    <a:cubicBezTo>
                      <a:pt x="29390" y="85097"/>
                      <a:pt x="26353" y="74570"/>
                      <a:pt x="26353" y="66472"/>
                    </a:cubicBezTo>
                    <a:cubicBezTo>
                      <a:pt x="26353" y="56755"/>
                      <a:pt x="32224" y="32867"/>
                      <a:pt x="37690" y="22543"/>
                    </a:cubicBezTo>
                    <a:cubicBezTo>
                      <a:pt x="43156" y="12623"/>
                      <a:pt x="51861" y="4525"/>
                      <a:pt x="60364" y="4525"/>
                    </a:cubicBezTo>
                    <a:cubicBezTo>
                      <a:pt x="73725" y="4525"/>
                      <a:pt x="76559" y="20923"/>
                      <a:pt x="76559" y="21935"/>
                    </a:cubicBezTo>
                    <a:cubicBezTo>
                      <a:pt x="76559" y="22947"/>
                      <a:pt x="76154" y="24162"/>
                      <a:pt x="75952" y="24972"/>
                    </a:cubicBezTo>
                    <a:lnTo>
                      <a:pt x="66234" y="63638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形状 92">
                <a:extLst>
                  <a:ext uri="{FF2B5EF4-FFF2-40B4-BE49-F238E27FC236}">
                    <a16:creationId xmlns:a16="http://schemas.microsoft.com/office/drawing/2014/main" id="{1E6E4043-2B27-EE92-F233-B436CBF0C95A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>
              <a:xfrm>
                <a:off x="7961923" y="5486673"/>
                <a:ext cx="62635" cy="94094"/>
              </a:xfrm>
              <a:custGeom>
                <a:avLst/>
                <a:gdLst>
                  <a:gd name="connsiteX0" fmla="*/ 62879 w 62635"/>
                  <a:gd name="connsiteY0" fmla="*/ 68371 h 94094"/>
                  <a:gd name="connsiteX1" fmla="*/ 58061 w 62635"/>
                  <a:gd name="connsiteY1" fmla="*/ 68371 h 94094"/>
                  <a:gd name="connsiteX2" fmla="*/ 54376 w 62635"/>
                  <a:gd name="connsiteY2" fmla="*/ 81267 h 94094"/>
                  <a:gd name="connsiteX3" fmla="*/ 40347 w 62635"/>
                  <a:gd name="connsiteY3" fmla="*/ 82117 h 94094"/>
                  <a:gd name="connsiteX4" fmla="*/ 14273 w 62635"/>
                  <a:gd name="connsiteY4" fmla="*/ 82117 h 94094"/>
                  <a:gd name="connsiteX5" fmla="*/ 42615 w 62635"/>
                  <a:gd name="connsiteY5" fmla="*/ 58310 h 94094"/>
                  <a:gd name="connsiteX6" fmla="*/ 62879 w 62635"/>
                  <a:gd name="connsiteY6" fmla="*/ 27701 h 94094"/>
                  <a:gd name="connsiteX7" fmla="*/ 29719 w 62635"/>
                  <a:gd name="connsiteY7" fmla="*/ 68 h 94094"/>
                  <a:gd name="connsiteX8" fmla="*/ 244 w 62635"/>
                  <a:gd name="connsiteY8" fmla="*/ 25434 h 94094"/>
                  <a:gd name="connsiteX9" fmla="*/ 7754 w 62635"/>
                  <a:gd name="connsiteY9" fmla="*/ 33369 h 94094"/>
                  <a:gd name="connsiteX10" fmla="*/ 15265 w 62635"/>
                  <a:gd name="connsiteY10" fmla="*/ 25859 h 94094"/>
                  <a:gd name="connsiteX11" fmla="*/ 6904 w 62635"/>
                  <a:gd name="connsiteY11" fmla="*/ 18348 h 94094"/>
                  <a:gd name="connsiteX12" fmla="*/ 27594 w 62635"/>
                  <a:gd name="connsiteY12" fmla="*/ 5169 h 94094"/>
                  <a:gd name="connsiteX13" fmla="*/ 49133 w 62635"/>
                  <a:gd name="connsiteY13" fmla="*/ 27701 h 94094"/>
                  <a:gd name="connsiteX14" fmla="*/ 35813 w 62635"/>
                  <a:gd name="connsiteY14" fmla="*/ 54909 h 94094"/>
                  <a:gd name="connsiteX15" fmla="*/ 1661 w 62635"/>
                  <a:gd name="connsiteY15" fmla="*/ 88636 h 94094"/>
                  <a:gd name="connsiteX16" fmla="*/ 244 w 62635"/>
                  <a:gd name="connsiteY16" fmla="*/ 94162 h 94094"/>
                  <a:gd name="connsiteX17" fmla="*/ 58628 w 62635"/>
                  <a:gd name="connsiteY17" fmla="*/ 94162 h 94094"/>
                  <a:gd name="connsiteX18" fmla="*/ 62879 w 62635"/>
                  <a:gd name="connsiteY18" fmla="*/ 68371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4094">
                    <a:moveTo>
                      <a:pt x="62879" y="68371"/>
                    </a:moveTo>
                    <a:lnTo>
                      <a:pt x="58061" y="68371"/>
                    </a:lnTo>
                    <a:cubicBezTo>
                      <a:pt x="57636" y="71489"/>
                      <a:pt x="56219" y="79850"/>
                      <a:pt x="54376" y="81267"/>
                    </a:cubicBezTo>
                    <a:cubicBezTo>
                      <a:pt x="53243" y="82117"/>
                      <a:pt x="42331" y="82117"/>
                      <a:pt x="40347" y="82117"/>
                    </a:cubicBezTo>
                    <a:lnTo>
                      <a:pt x="14273" y="82117"/>
                    </a:lnTo>
                    <a:cubicBezTo>
                      <a:pt x="29152" y="68938"/>
                      <a:pt x="34112" y="64970"/>
                      <a:pt x="42615" y="58310"/>
                    </a:cubicBezTo>
                    <a:cubicBezTo>
                      <a:pt x="53101" y="49949"/>
                      <a:pt x="62879" y="41163"/>
                      <a:pt x="62879" y="27701"/>
                    </a:cubicBezTo>
                    <a:cubicBezTo>
                      <a:pt x="62879" y="10554"/>
                      <a:pt x="47858" y="68"/>
                      <a:pt x="29719" y="68"/>
                    </a:cubicBezTo>
                    <a:cubicBezTo>
                      <a:pt x="12147" y="68"/>
                      <a:pt x="244" y="12397"/>
                      <a:pt x="244" y="25434"/>
                    </a:cubicBezTo>
                    <a:cubicBezTo>
                      <a:pt x="244" y="32661"/>
                      <a:pt x="6337" y="33369"/>
                      <a:pt x="7754" y="33369"/>
                    </a:cubicBezTo>
                    <a:cubicBezTo>
                      <a:pt x="11155" y="33369"/>
                      <a:pt x="15265" y="30960"/>
                      <a:pt x="15265" y="25859"/>
                    </a:cubicBezTo>
                    <a:cubicBezTo>
                      <a:pt x="15265" y="23308"/>
                      <a:pt x="14273" y="18348"/>
                      <a:pt x="6904" y="18348"/>
                    </a:cubicBezTo>
                    <a:cubicBezTo>
                      <a:pt x="11297" y="8287"/>
                      <a:pt x="20933" y="5169"/>
                      <a:pt x="27594" y="5169"/>
                    </a:cubicBezTo>
                    <a:cubicBezTo>
                      <a:pt x="41764" y="5169"/>
                      <a:pt x="49133" y="16223"/>
                      <a:pt x="49133" y="27701"/>
                    </a:cubicBezTo>
                    <a:cubicBezTo>
                      <a:pt x="49133" y="40030"/>
                      <a:pt x="40347" y="49808"/>
                      <a:pt x="35813" y="54909"/>
                    </a:cubicBezTo>
                    <a:lnTo>
                      <a:pt x="1661" y="88636"/>
                    </a:lnTo>
                    <a:cubicBezTo>
                      <a:pt x="244" y="89911"/>
                      <a:pt x="244" y="90195"/>
                      <a:pt x="244" y="94162"/>
                    </a:cubicBezTo>
                    <a:lnTo>
                      <a:pt x="58628" y="94162"/>
                    </a:lnTo>
                    <a:lnTo>
                      <a:pt x="62879" y="68371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形状 93">
                <a:extLst>
                  <a:ext uri="{FF2B5EF4-FFF2-40B4-BE49-F238E27FC236}">
                    <a16:creationId xmlns:a16="http://schemas.microsoft.com/office/drawing/2014/main" id="{4DB5A173-2F21-A560-46CB-A0189D17AE89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>
              <a:xfrm>
                <a:off x="8048671" y="5517179"/>
                <a:ext cx="137659" cy="137052"/>
              </a:xfrm>
              <a:custGeom>
                <a:avLst/>
                <a:gdLst>
                  <a:gd name="connsiteX0" fmla="*/ 81832 w 137659"/>
                  <a:gd name="connsiteY0" fmla="*/ 14242 h 137052"/>
                  <a:gd name="connsiteX1" fmla="*/ 86488 w 137659"/>
                  <a:gd name="connsiteY1" fmla="*/ 6752 h 137052"/>
                  <a:gd name="connsiteX2" fmla="*/ 99242 w 137659"/>
                  <a:gd name="connsiteY2" fmla="*/ 6347 h 137052"/>
                  <a:gd name="connsiteX3" fmla="*/ 128798 w 137659"/>
                  <a:gd name="connsiteY3" fmla="*/ 22947 h 137052"/>
                  <a:gd name="connsiteX4" fmla="*/ 127179 w 137659"/>
                  <a:gd name="connsiteY4" fmla="*/ 39143 h 137052"/>
                  <a:gd name="connsiteX5" fmla="*/ 126571 w 137659"/>
                  <a:gd name="connsiteY5" fmla="*/ 42989 h 137052"/>
                  <a:gd name="connsiteX6" fmla="*/ 129001 w 137659"/>
                  <a:gd name="connsiteY6" fmla="*/ 45621 h 137052"/>
                  <a:gd name="connsiteX7" fmla="*/ 132037 w 137659"/>
                  <a:gd name="connsiteY7" fmla="*/ 40965 h 137052"/>
                  <a:gd name="connsiteX8" fmla="*/ 137503 w 137659"/>
                  <a:gd name="connsiteY8" fmla="*/ 5740 h 137052"/>
                  <a:gd name="connsiteX9" fmla="*/ 137908 w 137659"/>
                  <a:gd name="connsiteY9" fmla="*/ 2298 h 137052"/>
                  <a:gd name="connsiteX10" fmla="*/ 132442 w 137659"/>
                  <a:gd name="connsiteY10" fmla="*/ 72 h 137052"/>
                  <a:gd name="connsiteX11" fmla="*/ 20087 w 137659"/>
                  <a:gd name="connsiteY11" fmla="*/ 72 h 137052"/>
                  <a:gd name="connsiteX12" fmla="*/ 13609 w 137659"/>
                  <a:gd name="connsiteY12" fmla="*/ 4120 h 137052"/>
                  <a:gd name="connsiteX13" fmla="*/ 1463 w 137659"/>
                  <a:gd name="connsiteY13" fmla="*/ 39750 h 137052"/>
                  <a:gd name="connsiteX14" fmla="*/ 248 w 137659"/>
                  <a:gd name="connsiteY14" fmla="*/ 43394 h 137052"/>
                  <a:gd name="connsiteX15" fmla="*/ 2678 w 137659"/>
                  <a:gd name="connsiteY15" fmla="*/ 45621 h 137052"/>
                  <a:gd name="connsiteX16" fmla="*/ 6119 w 137659"/>
                  <a:gd name="connsiteY16" fmla="*/ 41369 h 137052"/>
                  <a:gd name="connsiteX17" fmla="*/ 52276 w 137659"/>
                  <a:gd name="connsiteY17" fmla="*/ 6347 h 137052"/>
                  <a:gd name="connsiteX18" fmla="*/ 60171 w 137659"/>
                  <a:gd name="connsiteY18" fmla="*/ 6347 h 137052"/>
                  <a:gd name="connsiteX19" fmla="*/ 65839 w 137659"/>
                  <a:gd name="connsiteY19" fmla="*/ 8777 h 137052"/>
                  <a:gd name="connsiteX20" fmla="*/ 65029 w 137659"/>
                  <a:gd name="connsiteY20" fmla="*/ 13028 h 137052"/>
                  <a:gd name="connsiteX21" fmla="*/ 37902 w 137659"/>
                  <a:gd name="connsiteY21" fmla="*/ 121131 h 137052"/>
                  <a:gd name="connsiteX22" fmla="*/ 13812 w 137659"/>
                  <a:gd name="connsiteY22" fmla="*/ 130848 h 137052"/>
                  <a:gd name="connsiteX23" fmla="*/ 5309 w 137659"/>
                  <a:gd name="connsiteY23" fmla="*/ 134695 h 137052"/>
                  <a:gd name="connsiteX24" fmla="*/ 8751 w 137659"/>
                  <a:gd name="connsiteY24" fmla="*/ 137124 h 137052"/>
                  <a:gd name="connsiteX25" fmla="*/ 25351 w 137659"/>
                  <a:gd name="connsiteY25" fmla="*/ 136719 h 137052"/>
                  <a:gd name="connsiteX26" fmla="*/ 42558 w 137659"/>
                  <a:gd name="connsiteY26" fmla="*/ 136517 h 137052"/>
                  <a:gd name="connsiteX27" fmla="*/ 59361 w 137659"/>
                  <a:gd name="connsiteY27" fmla="*/ 136719 h 137052"/>
                  <a:gd name="connsiteX28" fmla="*/ 76973 w 137659"/>
                  <a:gd name="connsiteY28" fmla="*/ 137124 h 137052"/>
                  <a:gd name="connsiteX29" fmla="*/ 81427 w 137659"/>
                  <a:gd name="connsiteY29" fmla="*/ 133075 h 137052"/>
                  <a:gd name="connsiteX30" fmla="*/ 74544 w 137659"/>
                  <a:gd name="connsiteY30" fmla="*/ 130848 h 137052"/>
                  <a:gd name="connsiteX31" fmla="*/ 61588 w 137659"/>
                  <a:gd name="connsiteY31" fmla="*/ 130443 h 137052"/>
                  <a:gd name="connsiteX32" fmla="*/ 54097 w 137659"/>
                  <a:gd name="connsiteY32" fmla="*/ 125990 h 137052"/>
                  <a:gd name="connsiteX33" fmla="*/ 54907 w 137659"/>
                  <a:gd name="connsiteY33" fmla="*/ 121739 h 137052"/>
                  <a:gd name="connsiteX34" fmla="*/ 81832 w 137659"/>
                  <a:gd name="connsiteY34" fmla="*/ 14242 h 137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7659" h="137052">
                    <a:moveTo>
                      <a:pt x="81832" y="14242"/>
                    </a:moveTo>
                    <a:cubicBezTo>
                      <a:pt x="83249" y="8574"/>
                      <a:pt x="84059" y="7359"/>
                      <a:pt x="86488" y="6752"/>
                    </a:cubicBezTo>
                    <a:cubicBezTo>
                      <a:pt x="88310" y="6347"/>
                      <a:pt x="94991" y="6347"/>
                      <a:pt x="99242" y="6347"/>
                    </a:cubicBezTo>
                    <a:cubicBezTo>
                      <a:pt x="119688" y="6347"/>
                      <a:pt x="128798" y="7157"/>
                      <a:pt x="128798" y="22947"/>
                    </a:cubicBezTo>
                    <a:cubicBezTo>
                      <a:pt x="128798" y="25984"/>
                      <a:pt x="127988" y="33879"/>
                      <a:pt x="127179" y="39143"/>
                    </a:cubicBezTo>
                    <a:cubicBezTo>
                      <a:pt x="126976" y="39952"/>
                      <a:pt x="126571" y="42382"/>
                      <a:pt x="126571" y="42989"/>
                    </a:cubicBezTo>
                    <a:cubicBezTo>
                      <a:pt x="126571" y="44204"/>
                      <a:pt x="127179" y="45621"/>
                      <a:pt x="129001" y="45621"/>
                    </a:cubicBezTo>
                    <a:cubicBezTo>
                      <a:pt x="131227" y="45621"/>
                      <a:pt x="131632" y="44001"/>
                      <a:pt x="132037" y="40965"/>
                    </a:cubicBezTo>
                    <a:lnTo>
                      <a:pt x="137503" y="5740"/>
                    </a:lnTo>
                    <a:cubicBezTo>
                      <a:pt x="137706" y="4930"/>
                      <a:pt x="137908" y="2906"/>
                      <a:pt x="137908" y="2298"/>
                    </a:cubicBezTo>
                    <a:cubicBezTo>
                      <a:pt x="137908" y="72"/>
                      <a:pt x="135884" y="72"/>
                      <a:pt x="132442" y="72"/>
                    </a:cubicBezTo>
                    <a:lnTo>
                      <a:pt x="20087" y="72"/>
                    </a:lnTo>
                    <a:cubicBezTo>
                      <a:pt x="15229" y="72"/>
                      <a:pt x="15026" y="274"/>
                      <a:pt x="13609" y="4120"/>
                    </a:cubicBezTo>
                    <a:lnTo>
                      <a:pt x="1463" y="39750"/>
                    </a:lnTo>
                    <a:cubicBezTo>
                      <a:pt x="1260" y="40155"/>
                      <a:pt x="248" y="42989"/>
                      <a:pt x="248" y="43394"/>
                    </a:cubicBezTo>
                    <a:cubicBezTo>
                      <a:pt x="248" y="44609"/>
                      <a:pt x="1260" y="45621"/>
                      <a:pt x="2678" y="45621"/>
                    </a:cubicBezTo>
                    <a:cubicBezTo>
                      <a:pt x="4702" y="45621"/>
                      <a:pt x="4904" y="44609"/>
                      <a:pt x="6119" y="41369"/>
                    </a:cubicBezTo>
                    <a:cubicBezTo>
                      <a:pt x="17051" y="9991"/>
                      <a:pt x="22314" y="6347"/>
                      <a:pt x="52276" y="6347"/>
                    </a:cubicBezTo>
                    <a:lnTo>
                      <a:pt x="60171" y="6347"/>
                    </a:lnTo>
                    <a:cubicBezTo>
                      <a:pt x="65839" y="6347"/>
                      <a:pt x="65839" y="7157"/>
                      <a:pt x="65839" y="8777"/>
                    </a:cubicBezTo>
                    <a:cubicBezTo>
                      <a:pt x="65839" y="9991"/>
                      <a:pt x="65232" y="12420"/>
                      <a:pt x="65029" y="13028"/>
                    </a:cubicBezTo>
                    <a:lnTo>
                      <a:pt x="37902" y="121131"/>
                    </a:lnTo>
                    <a:cubicBezTo>
                      <a:pt x="36080" y="128622"/>
                      <a:pt x="35473" y="130848"/>
                      <a:pt x="13812" y="130848"/>
                    </a:cubicBezTo>
                    <a:cubicBezTo>
                      <a:pt x="6524" y="130848"/>
                      <a:pt x="5309" y="130848"/>
                      <a:pt x="5309" y="134695"/>
                    </a:cubicBezTo>
                    <a:cubicBezTo>
                      <a:pt x="5309" y="137124"/>
                      <a:pt x="7536" y="137124"/>
                      <a:pt x="8751" y="137124"/>
                    </a:cubicBezTo>
                    <a:cubicBezTo>
                      <a:pt x="14217" y="137124"/>
                      <a:pt x="19885" y="136719"/>
                      <a:pt x="25351" y="136719"/>
                    </a:cubicBezTo>
                    <a:cubicBezTo>
                      <a:pt x="31019" y="136719"/>
                      <a:pt x="36890" y="136517"/>
                      <a:pt x="42558" y="136517"/>
                    </a:cubicBezTo>
                    <a:cubicBezTo>
                      <a:pt x="48227" y="136517"/>
                      <a:pt x="53895" y="136719"/>
                      <a:pt x="59361" y="136719"/>
                    </a:cubicBezTo>
                    <a:cubicBezTo>
                      <a:pt x="65232" y="136719"/>
                      <a:pt x="71305" y="137124"/>
                      <a:pt x="76973" y="137124"/>
                    </a:cubicBezTo>
                    <a:cubicBezTo>
                      <a:pt x="78998" y="137124"/>
                      <a:pt x="81427" y="137124"/>
                      <a:pt x="81427" y="133075"/>
                    </a:cubicBezTo>
                    <a:cubicBezTo>
                      <a:pt x="81427" y="130848"/>
                      <a:pt x="79807" y="130848"/>
                      <a:pt x="74544" y="130848"/>
                    </a:cubicBezTo>
                    <a:cubicBezTo>
                      <a:pt x="69483" y="130848"/>
                      <a:pt x="66851" y="130848"/>
                      <a:pt x="61588" y="130443"/>
                    </a:cubicBezTo>
                    <a:cubicBezTo>
                      <a:pt x="55717" y="129836"/>
                      <a:pt x="54097" y="129229"/>
                      <a:pt x="54097" y="125990"/>
                    </a:cubicBezTo>
                    <a:cubicBezTo>
                      <a:pt x="54097" y="125787"/>
                      <a:pt x="54097" y="124775"/>
                      <a:pt x="54907" y="121739"/>
                    </a:cubicBezTo>
                    <a:lnTo>
                      <a:pt x="81832" y="14242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形状 94">
                <a:extLst>
                  <a:ext uri="{FF2B5EF4-FFF2-40B4-BE49-F238E27FC236}">
                    <a16:creationId xmlns:a16="http://schemas.microsoft.com/office/drawing/2014/main" id="{B1BA5A54-98B2-F8AC-395B-5D71E84D222A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>
              <a:xfrm>
                <a:off x="7666696" y="5736525"/>
                <a:ext cx="706012" cy="8097"/>
              </a:xfrm>
              <a:custGeom>
                <a:avLst/>
                <a:gdLst>
                  <a:gd name="connsiteX0" fmla="*/ 0 w 706012"/>
                  <a:gd name="connsiteY0" fmla="*/ 0 h 8097"/>
                  <a:gd name="connsiteX1" fmla="*/ 706012 w 706012"/>
                  <a:gd name="connsiteY1" fmla="*/ 0 h 8097"/>
                  <a:gd name="connsiteX2" fmla="*/ 706012 w 706012"/>
                  <a:gd name="connsiteY2" fmla="*/ 8097 h 8097"/>
                  <a:gd name="connsiteX3" fmla="*/ 0 w 706012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6012" h="8097">
                    <a:moveTo>
                      <a:pt x="0" y="0"/>
                    </a:moveTo>
                    <a:lnTo>
                      <a:pt x="706012" y="0"/>
                    </a:lnTo>
                    <a:lnTo>
                      <a:pt x="706012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形状 95">
                <a:extLst>
                  <a:ext uri="{FF2B5EF4-FFF2-40B4-BE49-F238E27FC236}">
                    <a16:creationId xmlns:a16="http://schemas.microsoft.com/office/drawing/2014/main" id="{E5F17686-8227-5583-8F6F-7506DF988323}"/>
                  </a:ext>
                </a:extLst>
              </p:cNvPr>
              <p:cNvSpPr/>
              <p:nvPr>
                <p:custDataLst>
                  <p:tags r:id="rId89"/>
                </p:custDataLst>
              </p:nvPr>
            </p:nvSpPr>
            <p:spPr>
              <a:xfrm>
                <a:off x="7672162" y="5842797"/>
                <a:ext cx="109318" cy="89478"/>
              </a:xfrm>
              <a:custGeom>
                <a:avLst/>
                <a:gdLst>
                  <a:gd name="connsiteX0" fmla="*/ 48411 w 109318"/>
                  <a:gd name="connsiteY0" fmla="*/ 11827 h 89478"/>
                  <a:gd name="connsiteX1" fmla="*/ 71286 w 109318"/>
                  <a:gd name="connsiteY1" fmla="*/ 11827 h 89478"/>
                  <a:gd name="connsiteX2" fmla="*/ 62784 w 109318"/>
                  <a:gd name="connsiteY2" fmla="*/ 64056 h 89478"/>
                  <a:gd name="connsiteX3" fmla="*/ 64403 w 109318"/>
                  <a:gd name="connsiteY3" fmla="*/ 79442 h 89478"/>
                  <a:gd name="connsiteX4" fmla="*/ 71691 w 109318"/>
                  <a:gd name="connsiteY4" fmla="*/ 89564 h 89478"/>
                  <a:gd name="connsiteX5" fmla="*/ 79991 w 109318"/>
                  <a:gd name="connsiteY5" fmla="*/ 81871 h 89478"/>
                  <a:gd name="connsiteX6" fmla="*/ 78777 w 109318"/>
                  <a:gd name="connsiteY6" fmla="*/ 77418 h 89478"/>
                  <a:gd name="connsiteX7" fmla="*/ 72906 w 109318"/>
                  <a:gd name="connsiteY7" fmla="*/ 44015 h 89478"/>
                  <a:gd name="connsiteX8" fmla="*/ 76550 w 109318"/>
                  <a:gd name="connsiteY8" fmla="*/ 11827 h 89478"/>
                  <a:gd name="connsiteX9" fmla="*/ 99628 w 109318"/>
                  <a:gd name="connsiteY9" fmla="*/ 11827 h 89478"/>
                  <a:gd name="connsiteX10" fmla="*/ 109548 w 109318"/>
                  <a:gd name="connsiteY10" fmla="*/ 4944 h 89478"/>
                  <a:gd name="connsiteX11" fmla="*/ 101450 w 109318"/>
                  <a:gd name="connsiteY11" fmla="*/ 85 h 89478"/>
                  <a:gd name="connsiteX12" fmla="*/ 33632 w 109318"/>
                  <a:gd name="connsiteY12" fmla="*/ 85 h 89478"/>
                  <a:gd name="connsiteX13" fmla="*/ 12579 w 109318"/>
                  <a:gd name="connsiteY13" fmla="*/ 9600 h 89478"/>
                  <a:gd name="connsiteX14" fmla="*/ 230 w 109318"/>
                  <a:gd name="connsiteY14" fmla="*/ 27820 h 89478"/>
                  <a:gd name="connsiteX15" fmla="*/ 2659 w 109318"/>
                  <a:gd name="connsiteY15" fmla="*/ 29844 h 89478"/>
                  <a:gd name="connsiteX16" fmla="*/ 5898 w 109318"/>
                  <a:gd name="connsiteY16" fmla="*/ 27415 h 89478"/>
                  <a:gd name="connsiteX17" fmla="*/ 31608 w 109318"/>
                  <a:gd name="connsiteY17" fmla="*/ 11827 h 89478"/>
                  <a:gd name="connsiteX18" fmla="*/ 43147 w 109318"/>
                  <a:gd name="connsiteY18" fmla="*/ 11827 h 89478"/>
                  <a:gd name="connsiteX19" fmla="*/ 17235 w 109318"/>
                  <a:gd name="connsiteY19" fmla="*/ 79240 h 89478"/>
                  <a:gd name="connsiteX20" fmla="*/ 15615 w 109318"/>
                  <a:gd name="connsiteY20" fmla="*/ 84098 h 89478"/>
                  <a:gd name="connsiteX21" fmla="*/ 21486 w 109318"/>
                  <a:gd name="connsiteY21" fmla="*/ 89564 h 89478"/>
                  <a:gd name="connsiteX22" fmla="*/ 31608 w 109318"/>
                  <a:gd name="connsiteY22" fmla="*/ 76405 h 89478"/>
                  <a:gd name="connsiteX23" fmla="*/ 37074 w 109318"/>
                  <a:gd name="connsiteY23" fmla="*/ 56566 h 89478"/>
                  <a:gd name="connsiteX24" fmla="*/ 48411 w 109318"/>
                  <a:gd name="connsiteY24" fmla="*/ 11827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9318" h="89478">
                    <a:moveTo>
                      <a:pt x="48411" y="11827"/>
                    </a:moveTo>
                    <a:lnTo>
                      <a:pt x="71286" y="11827"/>
                    </a:lnTo>
                    <a:cubicBezTo>
                      <a:pt x="64606" y="41788"/>
                      <a:pt x="62784" y="50493"/>
                      <a:pt x="62784" y="64056"/>
                    </a:cubicBezTo>
                    <a:cubicBezTo>
                      <a:pt x="62784" y="67093"/>
                      <a:pt x="62784" y="72559"/>
                      <a:pt x="64403" y="79442"/>
                    </a:cubicBezTo>
                    <a:cubicBezTo>
                      <a:pt x="66428" y="88349"/>
                      <a:pt x="68655" y="89564"/>
                      <a:pt x="71691" y="89564"/>
                    </a:cubicBezTo>
                    <a:cubicBezTo>
                      <a:pt x="75740" y="89564"/>
                      <a:pt x="79991" y="85920"/>
                      <a:pt x="79991" y="81871"/>
                    </a:cubicBezTo>
                    <a:cubicBezTo>
                      <a:pt x="79991" y="80657"/>
                      <a:pt x="79991" y="80252"/>
                      <a:pt x="78777" y="77418"/>
                    </a:cubicBezTo>
                    <a:cubicBezTo>
                      <a:pt x="72906" y="62842"/>
                      <a:pt x="72906" y="49683"/>
                      <a:pt x="72906" y="44015"/>
                    </a:cubicBezTo>
                    <a:cubicBezTo>
                      <a:pt x="72906" y="33285"/>
                      <a:pt x="74323" y="22354"/>
                      <a:pt x="76550" y="11827"/>
                    </a:cubicBezTo>
                    <a:lnTo>
                      <a:pt x="99628" y="11827"/>
                    </a:lnTo>
                    <a:cubicBezTo>
                      <a:pt x="102260" y="11827"/>
                      <a:pt x="109548" y="11827"/>
                      <a:pt x="109548" y="4944"/>
                    </a:cubicBezTo>
                    <a:cubicBezTo>
                      <a:pt x="109548" y="85"/>
                      <a:pt x="105296" y="85"/>
                      <a:pt x="101450" y="85"/>
                    </a:cubicBezTo>
                    <a:lnTo>
                      <a:pt x="33632" y="85"/>
                    </a:lnTo>
                    <a:cubicBezTo>
                      <a:pt x="29179" y="85"/>
                      <a:pt x="21486" y="85"/>
                      <a:pt x="12579" y="9600"/>
                    </a:cubicBezTo>
                    <a:cubicBezTo>
                      <a:pt x="5493" y="17495"/>
                      <a:pt x="230" y="26807"/>
                      <a:pt x="230" y="27820"/>
                    </a:cubicBezTo>
                    <a:cubicBezTo>
                      <a:pt x="230" y="28022"/>
                      <a:pt x="230" y="29844"/>
                      <a:pt x="2659" y="29844"/>
                    </a:cubicBezTo>
                    <a:cubicBezTo>
                      <a:pt x="4278" y="29844"/>
                      <a:pt x="4683" y="29034"/>
                      <a:pt x="5898" y="27415"/>
                    </a:cubicBezTo>
                    <a:cubicBezTo>
                      <a:pt x="15818" y="11827"/>
                      <a:pt x="27559" y="11827"/>
                      <a:pt x="31608" y="11827"/>
                    </a:cubicBezTo>
                    <a:lnTo>
                      <a:pt x="43147" y="11827"/>
                    </a:lnTo>
                    <a:cubicBezTo>
                      <a:pt x="36669" y="36322"/>
                      <a:pt x="25737" y="60817"/>
                      <a:pt x="17235" y="79240"/>
                    </a:cubicBezTo>
                    <a:cubicBezTo>
                      <a:pt x="15615" y="82276"/>
                      <a:pt x="15615" y="82681"/>
                      <a:pt x="15615" y="84098"/>
                    </a:cubicBezTo>
                    <a:cubicBezTo>
                      <a:pt x="15615" y="87944"/>
                      <a:pt x="18854" y="89564"/>
                      <a:pt x="21486" y="89564"/>
                    </a:cubicBezTo>
                    <a:cubicBezTo>
                      <a:pt x="27559" y="89564"/>
                      <a:pt x="29179" y="83896"/>
                      <a:pt x="31608" y="76405"/>
                    </a:cubicBezTo>
                    <a:cubicBezTo>
                      <a:pt x="34442" y="67093"/>
                      <a:pt x="34442" y="66688"/>
                      <a:pt x="37074" y="56566"/>
                    </a:cubicBezTo>
                    <a:lnTo>
                      <a:pt x="48411" y="11827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形状 100">
                <a:extLst>
                  <a:ext uri="{FF2B5EF4-FFF2-40B4-BE49-F238E27FC236}">
                    <a16:creationId xmlns:a16="http://schemas.microsoft.com/office/drawing/2014/main" id="{C734DE45-1743-BB9D-5C5A-860018DE2D76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>
              <a:xfrm>
                <a:off x="7795227" y="5840570"/>
                <a:ext cx="165799" cy="91705"/>
              </a:xfrm>
              <a:custGeom>
                <a:avLst/>
                <a:gdLst>
                  <a:gd name="connsiteX0" fmla="*/ 12180 w 165799"/>
                  <a:gd name="connsiteY0" fmla="*/ 77620 h 91705"/>
                  <a:gd name="connsiteX1" fmla="*/ 10358 w 165799"/>
                  <a:gd name="connsiteY1" fmla="*/ 86325 h 91705"/>
                  <a:gd name="connsiteX2" fmla="*/ 16229 w 165799"/>
                  <a:gd name="connsiteY2" fmla="*/ 91791 h 91705"/>
                  <a:gd name="connsiteX3" fmla="*/ 23719 w 165799"/>
                  <a:gd name="connsiteY3" fmla="*/ 86123 h 91705"/>
                  <a:gd name="connsiteX4" fmla="*/ 27565 w 165799"/>
                  <a:gd name="connsiteY4" fmla="*/ 71142 h 91705"/>
                  <a:gd name="connsiteX5" fmla="*/ 32019 w 165799"/>
                  <a:gd name="connsiteY5" fmla="*/ 52922 h 91705"/>
                  <a:gd name="connsiteX6" fmla="*/ 35460 w 165799"/>
                  <a:gd name="connsiteY6" fmla="*/ 39359 h 91705"/>
                  <a:gd name="connsiteX7" fmla="*/ 38092 w 165799"/>
                  <a:gd name="connsiteY7" fmla="*/ 29237 h 91705"/>
                  <a:gd name="connsiteX8" fmla="*/ 71090 w 165799"/>
                  <a:gd name="connsiteY8" fmla="*/ 4539 h 91705"/>
                  <a:gd name="connsiteX9" fmla="*/ 82022 w 165799"/>
                  <a:gd name="connsiteY9" fmla="*/ 18710 h 91705"/>
                  <a:gd name="connsiteX10" fmla="*/ 78985 w 165799"/>
                  <a:gd name="connsiteY10" fmla="*/ 35512 h 91705"/>
                  <a:gd name="connsiteX11" fmla="*/ 73317 w 165799"/>
                  <a:gd name="connsiteY11" fmla="*/ 58995 h 91705"/>
                  <a:gd name="connsiteX12" fmla="*/ 69268 w 165799"/>
                  <a:gd name="connsiteY12" fmla="*/ 74381 h 91705"/>
                  <a:gd name="connsiteX13" fmla="*/ 66636 w 165799"/>
                  <a:gd name="connsiteY13" fmla="*/ 86325 h 91705"/>
                  <a:gd name="connsiteX14" fmla="*/ 72507 w 165799"/>
                  <a:gd name="connsiteY14" fmla="*/ 91791 h 91705"/>
                  <a:gd name="connsiteX15" fmla="*/ 81617 w 165799"/>
                  <a:gd name="connsiteY15" fmla="*/ 80252 h 91705"/>
                  <a:gd name="connsiteX16" fmla="*/ 93763 w 165799"/>
                  <a:gd name="connsiteY16" fmla="*/ 31463 h 91705"/>
                  <a:gd name="connsiteX17" fmla="*/ 127166 w 165799"/>
                  <a:gd name="connsiteY17" fmla="*/ 4539 h 91705"/>
                  <a:gd name="connsiteX18" fmla="*/ 138098 w 165799"/>
                  <a:gd name="connsiteY18" fmla="*/ 18710 h 91705"/>
                  <a:gd name="connsiteX19" fmla="*/ 125547 w 165799"/>
                  <a:gd name="connsiteY19" fmla="*/ 64056 h 91705"/>
                  <a:gd name="connsiteX20" fmla="*/ 122915 w 165799"/>
                  <a:gd name="connsiteY20" fmla="*/ 75191 h 91705"/>
                  <a:gd name="connsiteX21" fmla="*/ 139515 w 165799"/>
                  <a:gd name="connsiteY21" fmla="*/ 91791 h 91705"/>
                  <a:gd name="connsiteX22" fmla="*/ 166035 w 165799"/>
                  <a:gd name="connsiteY22" fmla="*/ 60615 h 91705"/>
                  <a:gd name="connsiteX23" fmla="*/ 163605 w 165799"/>
                  <a:gd name="connsiteY23" fmla="*/ 58591 h 91705"/>
                  <a:gd name="connsiteX24" fmla="*/ 160569 w 165799"/>
                  <a:gd name="connsiteY24" fmla="*/ 62234 h 91705"/>
                  <a:gd name="connsiteX25" fmla="*/ 139920 w 165799"/>
                  <a:gd name="connsiteY25" fmla="*/ 87337 h 91705"/>
                  <a:gd name="connsiteX26" fmla="*/ 135061 w 165799"/>
                  <a:gd name="connsiteY26" fmla="*/ 80657 h 91705"/>
                  <a:gd name="connsiteX27" fmla="*/ 138705 w 165799"/>
                  <a:gd name="connsiteY27" fmla="*/ 66283 h 91705"/>
                  <a:gd name="connsiteX28" fmla="*/ 151054 w 165799"/>
                  <a:gd name="connsiteY28" fmla="*/ 21746 h 91705"/>
                  <a:gd name="connsiteX29" fmla="*/ 127773 w 165799"/>
                  <a:gd name="connsiteY29" fmla="*/ 85 h 91705"/>
                  <a:gd name="connsiteX30" fmla="*/ 94776 w 165799"/>
                  <a:gd name="connsiteY30" fmla="*/ 19722 h 91705"/>
                  <a:gd name="connsiteX31" fmla="*/ 88297 w 165799"/>
                  <a:gd name="connsiteY31" fmla="*/ 5349 h 91705"/>
                  <a:gd name="connsiteX32" fmla="*/ 71697 w 165799"/>
                  <a:gd name="connsiteY32" fmla="*/ 85 h 91705"/>
                  <a:gd name="connsiteX33" fmla="*/ 40117 w 165799"/>
                  <a:gd name="connsiteY33" fmla="*/ 17698 h 91705"/>
                  <a:gd name="connsiteX34" fmla="*/ 21492 w 165799"/>
                  <a:gd name="connsiteY34" fmla="*/ 85 h 91705"/>
                  <a:gd name="connsiteX35" fmla="*/ 6511 w 165799"/>
                  <a:gd name="connsiteY35" fmla="*/ 11624 h 91705"/>
                  <a:gd name="connsiteX36" fmla="*/ 236 w 165799"/>
                  <a:gd name="connsiteY36" fmla="*/ 31261 h 91705"/>
                  <a:gd name="connsiteX37" fmla="*/ 2665 w 165799"/>
                  <a:gd name="connsiteY37" fmla="*/ 33285 h 91705"/>
                  <a:gd name="connsiteX38" fmla="*/ 6106 w 165799"/>
                  <a:gd name="connsiteY38" fmla="*/ 28629 h 91705"/>
                  <a:gd name="connsiteX39" fmla="*/ 20885 w 165799"/>
                  <a:gd name="connsiteY39" fmla="*/ 4539 h 91705"/>
                  <a:gd name="connsiteX40" fmla="*/ 27160 w 165799"/>
                  <a:gd name="connsiteY40" fmla="*/ 13851 h 91705"/>
                  <a:gd name="connsiteX41" fmla="*/ 23921 w 165799"/>
                  <a:gd name="connsiteY41" fmla="*/ 30856 h 91705"/>
                  <a:gd name="connsiteX42" fmla="*/ 12180 w 165799"/>
                  <a:gd name="connsiteY42" fmla="*/ 77620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65799" h="91705">
                    <a:moveTo>
                      <a:pt x="12180" y="77620"/>
                    </a:moveTo>
                    <a:cubicBezTo>
                      <a:pt x="11572" y="80657"/>
                      <a:pt x="10358" y="85313"/>
                      <a:pt x="10358" y="86325"/>
                    </a:cubicBezTo>
                    <a:cubicBezTo>
                      <a:pt x="10358" y="89969"/>
                      <a:pt x="13192" y="91791"/>
                      <a:pt x="16229" y="91791"/>
                    </a:cubicBezTo>
                    <a:cubicBezTo>
                      <a:pt x="18658" y="91791"/>
                      <a:pt x="22302" y="90171"/>
                      <a:pt x="23719" y="86123"/>
                    </a:cubicBezTo>
                    <a:cubicBezTo>
                      <a:pt x="23921" y="85718"/>
                      <a:pt x="26351" y="76203"/>
                      <a:pt x="27565" y="71142"/>
                    </a:cubicBezTo>
                    <a:lnTo>
                      <a:pt x="32019" y="52922"/>
                    </a:lnTo>
                    <a:cubicBezTo>
                      <a:pt x="33234" y="48469"/>
                      <a:pt x="34448" y="44015"/>
                      <a:pt x="35460" y="39359"/>
                    </a:cubicBezTo>
                    <a:cubicBezTo>
                      <a:pt x="36270" y="35917"/>
                      <a:pt x="37890" y="30046"/>
                      <a:pt x="38092" y="29237"/>
                    </a:cubicBezTo>
                    <a:cubicBezTo>
                      <a:pt x="41129" y="22961"/>
                      <a:pt x="51858" y="4539"/>
                      <a:pt x="71090" y="4539"/>
                    </a:cubicBezTo>
                    <a:cubicBezTo>
                      <a:pt x="80200" y="4539"/>
                      <a:pt x="82022" y="12029"/>
                      <a:pt x="82022" y="18710"/>
                    </a:cubicBezTo>
                    <a:cubicBezTo>
                      <a:pt x="82022" y="23771"/>
                      <a:pt x="80605" y="29439"/>
                      <a:pt x="78985" y="35512"/>
                    </a:cubicBezTo>
                    <a:lnTo>
                      <a:pt x="73317" y="58995"/>
                    </a:lnTo>
                    <a:lnTo>
                      <a:pt x="69268" y="74381"/>
                    </a:lnTo>
                    <a:cubicBezTo>
                      <a:pt x="68458" y="78430"/>
                      <a:pt x="66636" y="85313"/>
                      <a:pt x="66636" y="86325"/>
                    </a:cubicBezTo>
                    <a:cubicBezTo>
                      <a:pt x="66636" y="89969"/>
                      <a:pt x="69470" y="91791"/>
                      <a:pt x="72507" y="91791"/>
                    </a:cubicBezTo>
                    <a:cubicBezTo>
                      <a:pt x="78783" y="91791"/>
                      <a:pt x="79997" y="86730"/>
                      <a:pt x="81617" y="80252"/>
                    </a:cubicBezTo>
                    <a:cubicBezTo>
                      <a:pt x="84451" y="68915"/>
                      <a:pt x="91941" y="39359"/>
                      <a:pt x="93763" y="31463"/>
                    </a:cubicBezTo>
                    <a:cubicBezTo>
                      <a:pt x="94371" y="28832"/>
                      <a:pt x="105100" y="4539"/>
                      <a:pt x="127166" y="4539"/>
                    </a:cubicBezTo>
                    <a:cubicBezTo>
                      <a:pt x="135871" y="4539"/>
                      <a:pt x="138098" y="11422"/>
                      <a:pt x="138098" y="18710"/>
                    </a:cubicBezTo>
                    <a:cubicBezTo>
                      <a:pt x="138098" y="30249"/>
                      <a:pt x="129595" y="53327"/>
                      <a:pt x="125547" y="64056"/>
                    </a:cubicBezTo>
                    <a:cubicBezTo>
                      <a:pt x="123725" y="68915"/>
                      <a:pt x="122915" y="71142"/>
                      <a:pt x="122915" y="75191"/>
                    </a:cubicBezTo>
                    <a:cubicBezTo>
                      <a:pt x="122915" y="84705"/>
                      <a:pt x="130000" y="91791"/>
                      <a:pt x="139515" y="91791"/>
                    </a:cubicBezTo>
                    <a:cubicBezTo>
                      <a:pt x="158544" y="91791"/>
                      <a:pt x="166035" y="62234"/>
                      <a:pt x="166035" y="60615"/>
                    </a:cubicBezTo>
                    <a:cubicBezTo>
                      <a:pt x="166035" y="58591"/>
                      <a:pt x="164213" y="58591"/>
                      <a:pt x="163605" y="58591"/>
                    </a:cubicBezTo>
                    <a:cubicBezTo>
                      <a:pt x="161581" y="58591"/>
                      <a:pt x="161581" y="59198"/>
                      <a:pt x="160569" y="62234"/>
                    </a:cubicBezTo>
                    <a:cubicBezTo>
                      <a:pt x="157532" y="72964"/>
                      <a:pt x="151054" y="87337"/>
                      <a:pt x="139920" y="87337"/>
                    </a:cubicBezTo>
                    <a:cubicBezTo>
                      <a:pt x="136478" y="87337"/>
                      <a:pt x="135061" y="85313"/>
                      <a:pt x="135061" y="80657"/>
                    </a:cubicBezTo>
                    <a:cubicBezTo>
                      <a:pt x="135061" y="75596"/>
                      <a:pt x="136883" y="70737"/>
                      <a:pt x="138705" y="66283"/>
                    </a:cubicBezTo>
                    <a:cubicBezTo>
                      <a:pt x="142552" y="55756"/>
                      <a:pt x="151054" y="33285"/>
                      <a:pt x="151054" y="21746"/>
                    </a:cubicBezTo>
                    <a:cubicBezTo>
                      <a:pt x="151054" y="8588"/>
                      <a:pt x="142956" y="85"/>
                      <a:pt x="127773" y="85"/>
                    </a:cubicBezTo>
                    <a:cubicBezTo>
                      <a:pt x="112590" y="85"/>
                      <a:pt x="102266" y="8993"/>
                      <a:pt x="94776" y="19722"/>
                    </a:cubicBezTo>
                    <a:cubicBezTo>
                      <a:pt x="94573" y="17090"/>
                      <a:pt x="93966" y="10207"/>
                      <a:pt x="88297" y="5349"/>
                    </a:cubicBezTo>
                    <a:cubicBezTo>
                      <a:pt x="83236" y="1097"/>
                      <a:pt x="76758" y="85"/>
                      <a:pt x="71697" y="85"/>
                    </a:cubicBezTo>
                    <a:cubicBezTo>
                      <a:pt x="53478" y="85"/>
                      <a:pt x="43558" y="13041"/>
                      <a:pt x="40117" y="17698"/>
                    </a:cubicBezTo>
                    <a:cubicBezTo>
                      <a:pt x="39104" y="6158"/>
                      <a:pt x="30602" y="85"/>
                      <a:pt x="21492" y="85"/>
                    </a:cubicBezTo>
                    <a:cubicBezTo>
                      <a:pt x="12180" y="85"/>
                      <a:pt x="8333" y="7980"/>
                      <a:pt x="6511" y="11624"/>
                    </a:cubicBezTo>
                    <a:cubicBezTo>
                      <a:pt x="2867" y="18710"/>
                      <a:pt x="236" y="30654"/>
                      <a:pt x="236" y="31261"/>
                    </a:cubicBezTo>
                    <a:cubicBezTo>
                      <a:pt x="236" y="33285"/>
                      <a:pt x="2260" y="33285"/>
                      <a:pt x="2665" y="33285"/>
                    </a:cubicBezTo>
                    <a:cubicBezTo>
                      <a:pt x="4689" y="33285"/>
                      <a:pt x="4892" y="33083"/>
                      <a:pt x="6106" y="28629"/>
                    </a:cubicBezTo>
                    <a:cubicBezTo>
                      <a:pt x="9548" y="14256"/>
                      <a:pt x="13597" y="4539"/>
                      <a:pt x="20885" y="4539"/>
                    </a:cubicBezTo>
                    <a:cubicBezTo>
                      <a:pt x="24124" y="4539"/>
                      <a:pt x="27160" y="6158"/>
                      <a:pt x="27160" y="13851"/>
                    </a:cubicBezTo>
                    <a:cubicBezTo>
                      <a:pt x="27160" y="18102"/>
                      <a:pt x="26553" y="20329"/>
                      <a:pt x="23921" y="30856"/>
                    </a:cubicBezTo>
                    <a:lnTo>
                      <a:pt x="12180" y="77620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形状 101">
                <a:extLst>
                  <a:ext uri="{FF2B5EF4-FFF2-40B4-BE49-F238E27FC236}">
                    <a16:creationId xmlns:a16="http://schemas.microsoft.com/office/drawing/2014/main" id="{93614770-B759-52A8-8E02-C91738C31012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>
              <a:xfrm>
                <a:off x="7973195" y="5864619"/>
                <a:ext cx="105856" cy="95795"/>
              </a:xfrm>
              <a:custGeom>
                <a:avLst/>
                <a:gdLst>
                  <a:gd name="connsiteX0" fmla="*/ 63021 w 105856"/>
                  <a:gd name="connsiteY0" fmla="*/ 10148 h 95795"/>
                  <a:gd name="connsiteX1" fmla="*/ 67414 w 105856"/>
                  <a:gd name="connsiteY1" fmla="*/ 5330 h 95795"/>
                  <a:gd name="connsiteX2" fmla="*/ 75917 w 105856"/>
                  <a:gd name="connsiteY2" fmla="*/ 5188 h 95795"/>
                  <a:gd name="connsiteX3" fmla="*/ 91788 w 105856"/>
                  <a:gd name="connsiteY3" fmla="*/ 6322 h 95795"/>
                  <a:gd name="connsiteX4" fmla="*/ 98448 w 105856"/>
                  <a:gd name="connsiteY4" fmla="*/ 17517 h 95795"/>
                  <a:gd name="connsiteX5" fmla="*/ 97457 w 105856"/>
                  <a:gd name="connsiteY5" fmla="*/ 28995 h 95795"/>
                  <a:gd name="connsiteX6" fmla="*/ 97173 w 105856"/>
                  <a:gd name="connsiteY6" fmla="*/ 30554 h 95795"/>
                  <a:gd name="connsiteX7" fmla="*/ 99582 w 105856"/>
                  <a:gd name="connsiteY7" fmla="*/ 32680 h 95795"/>
                  <a:gd name="connsiteX8" fmla="*/ 102275 w 105856"/>
                  <a:gd name="connsiteY8" fmla="*/ 29137 h 95795"/>
                  <a:gd name="connsiteX9" fmla="*/ 106101 w 105856"/>
                  <a:gd name="connsiteY9" fmla="*/ 2071 h 95795"/>
                  <a:gd name="connsiteX10" fmla="*/ 101850 w 105856"/>
                  <a:gd name="connsiteY10" fmla="*/ 87 h 95795"/>
                  <a:gd name="connsiteX11" fmla="*/ 14699 w 105856"/>
                  <a:gd name="connsiteY11" fmla="*/ 87 h 95795"/>
                  <a:gd name="connsiteX12" fmla="*/ 9881 w 105856"/>
                  <a:gd name="connsiteY12" fmla="*/ 3063 h 95795"/>
                  <a:gd name="connsiteX13" fmla="*/ 953 w 105856"/>
                  <a:gd name="connsiteY13" fmla="*/ 28145 h 95795"/>
                  <a:gd name="connsiteX14" fmla="*/ 244 w 105856"/>
                  <a:gd name="connsiteY14" fmla="*/ 30696 h 95795"/>
                  <a:gd name="connsiteX15" fmla="*/ 2653 w 105856"/>
                  <a:gd name="connsiteY15" fmla="*/ 32680 h 95795"/>
                  <a:gd name="connsiteX16" fmla="*/ 5629 w 105856"/>
                  <a:gd name="connsiteY16" fmla="*/ 29279 h 95795"/>
                  <a:gd name="connsiteX17" fmla="*/ 40065 w 105856"/>
                  <a:gd name="connsiteY17" fmla="*/ 5188 h 95795"/>
                  <a:gd name="connsiteX18" fmla="*/ 46016 w 105856"/>
                  <a:gd name="connsiteY18" fmla="*/ 5188 h 95795"/>
                  <a:gd name="connsiteX19" fmla="*/ 50409 w 105856"/>
                  <a:gd name="connsiteY19" fmla="*/ 6605 h 95795"/>
                  <a:gd name="connsiteX20" fmla="*/ 49842 w 105856"/>
                  <a:gd name="connsiteY20" fmla="*/ 9581 h 95795"/>
                  <a:gd name="connsiteX21" fmla="*/ 31137 w 105856"/>
                  <a:gd name="connsiteY21" fmla="*/ 84120 h 95795"/>
                  <a:gd name="connsiteX22" fmla="*/ 14557 w 105856"/>
                  <a:gd name="connsiteY22" fmla="*/ 90780 h 95795"/>
                  <a:gd name="connsiteX23" fmla="*/ 8180 w 105856"/>
                  <a:gd name="connsiteY23" fmla="*/ 93898 h 95795"/>
                  <a:gd name="connsiteX24" fmla="*/ 10589 w 105856"/>
                  <a:gd name="connsiteY24" fmla="*/ 95882 h 95795"/>
                  <a:gd name="connsiteX25" fmla="*/ 22776 w 105856"/>
                  <a:gd name="connsiteY25" fmla="*/ 95457 h 95795"/>
                  <a:gd name="connsiteX26" fmla="*/ 34963 w 105856"/>
                  <a:gd name="connsiteY26" fmla="*/ 95315 h 95795"/>
                  <a:gd name="connsiteX27" fmla="*/ 47717 w 105856"/>
                  <a:gd name="connsiteY27" fmla="*/ 95457 h 95795"/>
                  <a:gd name="connsiteX28" fmla="*/ 59620 w 105856"/>
                  <a:gd name="connsiteY28" fmla="*/ 95882 h 95795"/>
                  <a:gd name="connsiteX29" fmla="*/ 62880 w 105856"/>
                  <a:gd name="connsiteY29" fmla="*/ 92764 h 95795"/>
                  <a:gd name="connsiteX30" fmla="*/ 57070 w 105856"/>
                  <a:gd name="connsiteY30" fmla="*/ 90780 h 95795"/>
                  <a:gd name="connsiteX31" fmla="*/ 48850 w 105856"/>
                  <a:gd name="connsiteY31" fmla="*/ 90497 h 95795"/>
                  <a:gd name="connsiteX32" fmla="*/ 43749 w 105856"/>
                  <a:gd name="connsiteY32" fmla="*/ 87804 h 95795"/>
                  <a:gd name="connsiteX33" fmla="*/ 44316 w 105856"/>
                  <a:gd name="connsiteY33" fmla="*/ 84545 h 95795"/>
                  <a:gd name="connsiteX34" fmla="*/ 63021 w 105856"/>
                  <a:gd name="connsiteY34" fmla="*/ 10148 h 95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5856" h="95795">
                    <a:moveTo>
                      <a:pt x="63021" y="10148"/>
                    </a:moveTo>
                    <a:cubicBezTo>
                      <a:pt x="64013" y="6038"/>
                      <a:pt x="64297" y="5613"/>
                      <a:pt x="67414" y="5330"/>
                    </a:cubicBezTo>
                    <a:cubicBezTo>
                      <a:pt x="68123" y="5188"/>
                      <a:pt x="73083" y="5188"/>
                      <a:pt x="75917" y="5188"/>
                    </a:cubicBezTo>
                    <a:cubicBezTo>
                      <a:pt x="84561" y="5188"/>
                      <a:pt x="88245" y="5188"/>
                      <a:pt x="91788" y="6322"/>
                    </a:cubicBezTo>
                    <a:cubicBezTo>
                      <a:pt x="98165" y="8306"/>
                      <a:pt x="98448" y="12415"/>
                      <a:pt x="98448" y="17517"/>
                    </a:cubicBezTo>
                    <a:cubicBezTo>
                      <a:pt x="98448" y="19784"/>
                      <a:pt x="98448" y="21626"/>
                      <a:pt x="97457" y="28995"/>
                    </a:cubicBezTo>
                    <a:lnTo>
                      <a:pt x="97173" y="30554"/>
                    </a:lnTo>
                    <a:cubicBezTo>
                      <a:pt x="97173" y="31971"/>
                      <a:pt x="98165" y="32680"/>
                      <a:pt x="99582" y="32680"/>
                    </a:cubicBezTo>
                    <a:cubicBezTo>
                      <a:pt x="101708" y="32680"/>
                      <a:pt x="101991" y="31404"/>
                      <a:pt x="102275" y="29137"/>
                    </a:cubicBezTo>
                    <a:lnTo>
                      <a:pt x="106101" y="2071"/>
                    </a:lnTo>
                    <a:cubicBezTo>
                      <a:pt x="106101" y="87"/>
                      <a:pt x="104400" y="87"/>
                      <a:pt x="101850" y="87"/>
                    </a:cubicBezTo>
                    <a:lnTo>
                      <a:pt x="14699" y="87"/>
                    </a:lnTo>
                    <a:cubicBezTo>
                      <a:pt x="11156" y="87"/>
                      <a:pt x="10873" y="87"/>
                      <a:pt x="9881" y="3063"/>
                    </a:cubicBezTo>
                    <a:lnTo>
                      <a:pt x="953" y="28145"/>
                    </a:lnTo>
                    <a:cubicBezTo>
                      <a:pt x="811" y="28712"/>
                      <a:pt x="244" y="29987"/>
                      <a:pt x="244" y="30696"/>
                    </a:cubicBezTo>
                    <a:cubicBezTo>
                      <a:pt x="244" y="31263"/>
                      <a:pt x="528" y="32680"/>
                      <a:pt x="2653" y="32680"/>
                    </a:cubicBezTo>
                    <a:cubicBezTo>
                      <a:pt x="4496" y="32680"/>
                      <a:pt x="4779" y="31971"/>
                      <a:pt x="5629" y="29279"/>
                    </a:cubicBezTo>
                    <a:cubicBezTo>
                      <a:pt x="13848" y="6605"/>
                      <a:pt x="18525" y="5188"/>
                      <a:pt x="40065" y="5188"/>
                    </a:cubicBezTo>
                    <a:lnTo>
                      <a:pt x="46016" y="5188"/>
                    </a:lnTo>
                    <a:cubicBezTo>
                      <a:pt x="50268" y="5188"/>
                      <a:pt x="50409" y="5330"/>
                      <a:pt x="50409" y="6605"/>
                    </a:cubicBezTo>
                    <a:cubicBezTo>
                      <a:pt x="50409" y="6747"/>
                      <a:pt x="50409" y="7455"/>
                      <a:pt x="49842" y="9581"/>
                    </a:cubicBezTo>
                    <a:lnTo>
                      <a:pt x="31137" y="84120"/>
                    </a:lnTo>
                    <a:cubicBezTo>
                      <a:pt x="29862" y="89363"/>
                      <a:pt x="29436" y="90780"/>
                      <a:pt x="14557" y="90780"/>
                    </a:cubicBezTo>
                    <a:cubicBezTo>
                      <a:pt x="9456" y="90780"/>
                      <a:pt x="8180" y="90780"/>
                      <a:pt x="8180" y="93898"/>
                    </a:cubicBezTo>
                    <a:cubicBezTo>
                      <a:pt x="8180" y="94323"/>
                      <a:pt x="8464" y="95882"/>
                      <a:pt x="10589" y="95882"/>
                    </a:cubicBezTo>
                    <a:cubicBezTo>
                      <a:pt x="14557" y="95882"/>
                      <a:pt x="18808" y="95457"/>
                      <a:pt x="22776" y="95457"/>
                    </a:cubicBezTo>
                    <a:cubicBezTo>
                      <a:pt x="26744" y="95457"/>
                      <a:pt x="30995" y="95315"/>
                      <a:pt x="34963" y="95315"/>
                    </a:cubicBezTo>
                    <a:cubicBezTo>
                      <a:pt x="38931" y="95315"/>
                      <a:pt x="43749" y="95315"/>
                      <a:pt x="47717" y="95457"/>
                    </a:cubicBezTo>
                    <a:cubicBezTo>
                      <a:pt x="51543" y="95598"/>
                      <a:pt x="55794" y="95882"/>
                      <a:pt x="59620" y="95882"/>
                    </a:cubicBezTo>
                    <a:cubicBezTo>
                      <a:pt x="60754" y="95882"/>
                      <a:pt x="62880" y="95882"/>
                      <a:pt x="62880" y="92764"/>
                    </a:cubicBezTo>
                    <a:cubicBezTo>
                      <a:pt x="62880" y="90780"/>
                      <a:pt x="61463" y="90780"/>
                      <a:pt x="57070" y="90780"/>
                    </a:cubicBezTo>
                    <a:cubicBezTo>
                      <a:pt x="54377" y="90780"/>
                      <a:pt x="51543" y="90638"/>
                      <a:pt x="48850" y="90497"/>
                    </a:cubicBezTo>
                    <a:cubicBezTo>
                      <a:pt x="44032" y="90072"/>
                      <a:pt x="43749" y="89505"/>
                      <a:pt x="43749" y="87804"/>
                    </a:cubicBezTo>
                    <a:cubicBezTo>
                      <a:pt x="43749" y="86812"/>
                      <a:pt x="43749" y="86529"/>
                      <a:pt x="44316" y="84545"/>
                    </a:cubicBezTo>
                    <a:lnTo>
                      <a:pt x="63021" y="10148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形状 102">
                <a:extLst>
                  <a:ext uri="{FF2B5EF4-FFF2-40B4-BE49-F238E27FC236}">
                    <a16:creationId xmlns:a16="http://schemas.microsoft.com/office/drawing/2014/main" id="{F66A2DAE-4E9F-1C99-15C0-8092137E6D41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>
              <a:xfrm>
                <a:off x="8114674" y="5778218"/>
                <a:ext cx="46966" cy="202440"/>
              </a:xfrm>
              <a:custGeom>
                <a:avLst/>
                <a:gdLst>
                  <a:gd name="connsiteX0" fmla="*/ 47217 w 46966"/>
                  <a:gd name="connsiteY0" fmla="*/ 200502 h 202440"/>
                  <a:gd name="connsiteX1" fmla="*/ 43776 w 46966"/>
                  <a:gd name="connsiteY1" fmla="*/ 196048 h 202440"/>
                  <a:gd name="connsiteX2" fmla="*/ 11992 w 46966"/>
                  <a:gd name="connsiteY2" fmla="*/ 101306 h 202440"/>
                  <a:gd name="connsiteX3" fmla="*/ 44585 w 46966"/>
                  <a:gd name="connsiteY3" fmla="*/ 5551 h 202440"/>
                  <a:gd name="connsiteX4" fmla="*/ 47217 w 46966"/>
                  <a:gd name="connsiteY4" fmla="*/ 2110 h 202440"/>
                  <a:gd name="connsiteX5" fmla="*/ 45193 w 46966"/>
                  <a:gd name="connsiteY5" fmla="*/ 85 h 202440"/>
                  <a:gd name="connsiteX6" fmla="*/ 13004 w 46966"/>
                  <a:gd name="connsiteY6" fmla="*/ 39561 h 202440"/>
                  <a:gd name="connsiteX7" fmla="*/ 251 w 46966"/>
                  <a:gd name="connsiteY7" fmla="*/ 101306 h 202440"/>
                  <a:gd name="connsiteX8" fmla="*/ 13612 w 46966"/>
                  <a:gd name="connsiteY8" fmla="*/ 164467 h 202440"/>
                  <a:gd name="connsiteX9" fmla="*/ 45193 w 46966"/>
                  <a:gd name="connsiteY9" fmla="*/ 202526 h 202440"/>
                  <a:gd name="connsiteX10" fmla="*/ 47217 w 46966"/>
                  <a:gd name="connsiteY10" fmla="*/ 200502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217" y="200502"/>
                    </a:moveTo>
                    <a:cubicBezTo>
                      <a:pt x="47217" y="199894"/>
                      <a:pt x="47217" y="199489"/>
                      <a:pt x="43776" y="196048"/>
                    </a:cubicBezTo>
                    <a:cubicBezTo>
                      <a:pt x="18470" y="170540"/>
                      <a:pt x="11992" y="132279"/>
                      <a:pt x="11992" y="101306"/>
                    </a:cubicBezTo>
                    <a:cubicBezTo>
                      <a:pt x="11992" y="66081"/>
                      <a:pt x="19685" y="30856"/>
                      <a:pt x="44585" y="5551"/>
                    </a:cubicBezTo>
                    <a:cubicBezTo>
                      <a:pt x="47217" y="3122"/>
                      <a:pt x="47217" y="2717"/>
                      <a:pt x="47217" y="2110"/>
                    </a:cubicBezTo>
                    <a:cubicBezTo>
                      <a:pt x="47217" y="692"/>
                      <a:pt x="46407" y="85"/>
                      <a:pt x="45193" y="85"/>
                    </a:cubicBezTo>
                    <a:cubicBezTo>
                      <a:pt x="43168" y="85"/>
                      <a:pt x="24948" y="13851"/>
                      <a:pt x="13004" y="39561"/>
                    </a:cubicBezTo>
                    <a:cubicBezTo>
                      <a:pt x="2680" y="61830"/>
                      <a:pt x="251" y="84301"/>
                      <a:pt x="251" y="101306"/>
                    </a:cubicBezTo>
                    <a:cubicBezTo>
                      <a:pt x="251" y="117096"/>
                      <a:pt x="2478" y="141591"/>
                      <a:pt x="13612" y="164467"/>
                    </a:cubicBezTo>
                    <a:cubicBezTo>
                      <a:pt x="25758" y="189367"/>
                      <a:pt x="43168" y="202526"/>
                      <a:pt x="45193" y="202526"/>
                    </a:cubicBezTo>
                    <a:cubicBezTo>
                      <a:pt x="46407" y="202526"/>
                      <a:pt x="47217" y="201919"/>
                      <a:pt x="47217" y="20050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形状 103">
                <a:extLst>
                  <a:ext uri="{FF2B5EF4-FFF2-40B4-BE49-F238E27FC236}">
                    <a16:creationId xmlns:a16="http://schemas.microsoft.com/office/drawing/2014/main" id="{F3683416-7BA7-B9D9-42BC-6B6760D41B68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>
              <a:xfrm>
                <a:off x="8183280" y="5789555"/>
                <a:ext cx="106079" cy="181994"/>
              </a:xfrm>
              <a:custGeom>
                <a:avLst/>
                <a:gdLst>
                  <a:gd name="connsiteX0" fmla="*/ 78802 w 106079"/>
                  <a:gd name="connsiteY0" fmla="*/ 4944 h 181994"/>
                  <a:gd name="connsiteX1" fmla="*/ 79409 w 106079"/>
                  <a:gd name="connsiteY1" fmla="*/ 2110 h 181994"/>
                  <a:gd name="connsiteX2" fmla="*/ 76980 w 106079"/>
                  <a:gd name="connsiteY2" fmla="*/ 85 h 181994"/>
                  <a:gd name="connsiteX3" fmla="*/ 73943 w 106079"/>
                  <a:gd name="connsiteY3" fmla="*/ 4134 h 181994"/>
                  <a:gd name="connsiteX4" fmla="*/ 62201 w 106079"/>
                  <a:gd name="connsiteY4" fmla="*/ 50898 h 181994"/>
                  <a:gd name="connsiteX5" fmla="*/ 255 w 106079"/>
                  <a:gd name="connsiteY5" fmla="*/ 106367 h 181994"/>
                  <a:gd name="connsiteX6" fmla="*/ 39123 w 106079"/>
                  <a:gd name="connsiteY6" fmla="*/ 143008 h 181994"/>
                  <a:gd name="connsiteX7" fmla="*/ 34467 w 106079"/>
                  <a:gd name="connsiteY7" fmla="*/ 162038 h 181994"/>
                  <a:gd name="connsiteX8" fmla="*/ 30013 w 106079"/>
                  <a:gd name="connsiteY8" fmla="*/ 179853 h 181994"/>
                  <a:gd name="connsiteX9" fmla="*/ 32443 w 106079"/>
                  <a:gd name="connsiteY9" fmla="*/ 182079 h 181994"/>
                  <a:gd name="connsiteX10" fmla="*/ 34467 w 106079"/>
                  <a:gd name="connsiteY10" fmla="*/ 181270 h 181994"/>
                  <a:gd name="connsiteX11" fmla="*/ 36694 w 106079"/>
                  <a:gd name="connsiteY11" fmla="*/ 173172 h 181994"/>
                  <a:gd name="connsiteX12" fmla="*/ 44387 w 106079"/>
                  <a:gd name="connsiteY12" fmla="*/ 143008 h 181994"/>
                  <a:gd name="connsiteX13" fmla="*/ 106334 w 106079"/>
                  <a:gd name="connsiteY13" fmla="*/ 87540 h 181994"/>
                  <a:gd name="connsiteX14" fmla="*/ 67465 w 106079"/>
                  <a:gd name="connsiteY14" fmla="*/ 50898 h 181994"/>
                  <a:gd name="connsiteX15" fmla="*/ 78802 w 106079"/>
                  <a:gd name="connsiteY15" fmla="*/ 4944 h 181994"/>
                  <a:gd name="connsiteX16" fmla="*/ 40135 w 106079"/>
                  <a:gd name="connsiteY16" fmla="*/ 138555 h 181994"/>
                  <a:gd name="connsiteX17" fmla="*/ 13413 w 106079"/>
                  <a:gd name="connsiteY17" fmla="*/ 110618 h 181994"/>
                  <a:gd name="connsiteX18" fmla="*/ 60987 w 106079"/>
                  <a:gd name="connsiteY18" fmla="*/ 55351 h 181994"/>
                  <a:gd name="connsiteX19" fmla="*/ 40135 w 106079"/>
                  <a:gd name="connsiteY19" fmla="*/ 138555 h 181994"/>
                  <a:gd name="connsiteX20" fmla="*/ 66250 w 106079"/>
                  <a:gd name="connsiteY20" fmla="*/ 55351 h 181994"/>
                  <a:gd name="connsiteX21" fmla="*/ 93175 w 106079"/>
                  <a:gd name="connsiteY21" fmla="*/ 83288 h 181994"/>
                  <a:gd name="connsiteX22" fmla="*/ 45399 w 106079"/>
                  <a:gd name="connsiteY22" fmla="*/ 138555 h 181994"/>
                  <a:gd name="connsiteX23" fmla="*/ 66250 w 106079"/>
                  <a:gd name="connsiteY23" fmla="*/ 55351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81994">
                    <a:moveTo>
                      <a:pt x="78802" y="4944"/>
                    </a:moveTo>
                    <a:cubicBezTo>
                      <a:pt x="78802" y="4539"/>
                      <a:pt x="79409" y="2312"/>
                      <a:pt x="79409" y="2110"/>
                    </a:cubicBezTo>
                    <a:cubicBezTo>
                      <a:pt x="79409" y="1907"/>
                      <a:pt x="79409" y="85"/>
                      <a:pt x="76980" y="85"/>
                    </a:cubicBezTo>
                    <a:cubicBezTo>
                      <a:pt x="74955" y="85"/>
                      <a:pt x="74753" y="692"/>
                      <a:pt x="73943" y="4134"/>
                    </a:cubicBezTo>
                    <a:lnTo>
                      <a:pt x="62201" y="50898"/>
                    </a:lnTo>
                    <a:cubicBezTo>
                      <a:pt x="30013" y="51910"/>
                      <a:pt x="255" y="78835"/>
                      <a:pt x="255" y="106367"/>
                    </a:cubicBezTo>
                    <a:cubicBezTo>
                      <a:pt x="255" y="125598"/>
                      <a:pt x="14425" y="141591"/>
                      <a:pt x="39123" y="143008"/>
                    </a:cubicBezTo>
                    <a:cubicBezTo>
                      <a:pt x="37504" y="149284"/>
                      <a:pt x="36087" y="155762"/>
                      <a:pt x="34467" y="162038"/>
                    </a:cubicBezTo>
                    <a:cubicBezTo>
                      <a:pt x="32038" y="171553"/>
                      <a:pt x="30013" y="179245"/>
                      <a:pt x="30013" y="179853"/>
                    </a:cubicBezTo>
                    <a:cubicBezTo>
                      <a:pt x="30013" y="181877"/>
                      <a:pt x="31430" y="182079"/>
                      <a:pt x="32443" y="182079"/>
                    </a:cubicBezTo>
                    <a:cubicBezTo>
                      <a:pt x="33455" y="182079"/>
                      <a:pt x="33860" y="181877"/>
                      <a:pt x="34467" y="181270"/>
                    </a:cubicBezTo>
                    <a:cubicBezTo>
                      <a:pt x="34872" y="180865"/>
                      <a:pt x="36087" y="176006"/>
                      <a:pt x="36694" y="173172"/>
                    </a:cubicBezTo>
                    <a:lnTo>
                      <a:pt x="44387" y="143008"/>
                    </a:lnTo>
                    <a:cubicBezTo>
                      <a:pt x="76980" y="141996"/>
                      <a:pt x="106334" y="114667"/>
                      <a:pt x="106334" y="87540"/>
                    </a:cubicBezTo>
                    <a:cubicBezTo>
                      <a:pt x="106334" y="71547"/>
                      <a:pt x="95604" y="52922"/>
                      <a:pt x="67465" y="50898"/>
                    </a:cubicBezTo>
                    <a:lnTo>
                      <a:pt x="78802" y="4944"/>
                    </a:lnTo>
                    <a:close/>
                    <a:moveTo>
                      <a:pt x="40135" y="138555"/>
                    </a:moveTo>
                    <a:cubicBezTo>
                      <a:pt x="27989" y="137947"/>
                      <a:pt x="13413" y="130862"/>
                      <a:pt x="13413" y="110618"/>
                    </a:cubicBezTo>
                    <a:cubicBezTo>
                      <a:pt x="13413" y="86325"/>
                      <a:pt x="30823" y="57983"/>
                      <a:pt x="60987" y="55351"/>
                    </a:cubicBezTo>
                    <a:lnTo>
                      <a:pt x="40135" y="138555"/>
                    </a:lnTo>
                    <a:close/>
                    <a:moveTo>
                      <a:pt x="66250" y="55351"/>
                    </a:moveTo>
                    <a:cubicBezTo>
                      <a:pt x="81636" y="56161"/>
                      <a:pt x="93175" y="65474"/>
                      <a:pt x="93175" y="83288"/>
                    </a:cubicBezTo>
                    <a:cubicBezTo>
                      <a:pt x="93175" y="107176"/>
                      <a:pt x="75765" y="136125"/>
                      <a:pt x="45399" y="138555"/>
                    </a:cubicBezTo>
                    <a:lnTo>
                      <a:pt x="66250" y="55351"/>
                    </a:ln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形状 104">
                <a:extLst>
                  <a:ext uri="{FF2B5EF4-FFF2-40B4-BE49-F238E27FC236}">
                    <a16:creationId xmlns:a16="http://schemas.microsoft.com/office/drawing/2014/main" id="{E6171CFD-FF15-0915-A024-FF47A73B11CE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>
              <a:xfrm>
                <a:off x="8305520" y="5778218"/>
                <a:ext cx="46966" cy="202440"/>
              </a:xfrm>
              <a:custGeom>
                <a:avLst/>
                <a:gdLst>
                  <a:gd name="connsiteX0" fmla="*/ 47227 w 46966"/>
                  <a:gd name="connsiteY0" fmla="*/ 101306 h 202440"/>
                  <a:gd name="connsiteX1" fmla="*/ 33866 w 46966"/>
                  <a:gd name="connsiteY1" fmla="*/ 38144 h 202440"/>
                  <a:gd name="connsiteX2" fmla="*/ 2285 w 46966"/>
                  <a:gd name="connsiteY2" fmla="*/ 85 h 202440"/>
                  <a:gd name="connsiteX3" fmla="*/ 261 w 46966"/>
                  <a:gd name="connsiteY3" fmla="*/ 2110 h 202440"/>
                  <a:gd name="connsiteX4" fmla="*/ 4107 w 46966"/>
                  <a:gd name="connsiteY4" fmla="*/ 6766 h 202440"/>
                  <a:gd name="connsiteX5" fmla="*/ 35485 w 46966"/>
                  <a:gd name="connsiteY5" fmla="*/ 101306 h 202440"/>
                  <a:gd name="connsiteX6" fmla="*/ 2892 w 46966"/>
                  <a:gd name="connsiteY6" fmla="*/ 197060 h 202440"/>
                  <a:gd name="connsiteX7" fmla="*/ 261 w 46966"/>
                  <a:gd name="connsiteY7" fmla="*/ 200502 h 202440"/>
                  <a:gd name="connsiteX8" fmla="*/ 2285 w 46966"/>
                  <a:gd name="connsiteY8" fmla="*/ 202526 h 202440"/>
                  <a:gd name="connsiteX9" fmla="*/ 34473 w 46966"/>
                  <a:gd name="connsiteY9" fmla="*/ 163050 h 202440"/>
                  <a:gd name="connsiteX10" fmla="*/ 47227 w 46966"/>
                  <a:gd name="connsiteY10" fmla="*/ 101306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227" y="101306"/>
                    </a:moveTo>
                    <a:cubicBezTo>
                      <a:pt x="47227" y="85515"/>
                      <a:pt x="45000" y="61020"/>
                      <a:pt x="33866" y="38144"/>
                    </a:cubicBezTo>
                    <a:cubicBezTo>
                      <a:pt x="21719" y="13244"/>
                      <a:pt x="4309" y="85"/>
                      <a:pt x="2285" y="85"/>
                    </a:cubicBezTo>
                    <a:cubicBezTo>
                      <a:pt x="1070" y="85"/>
                      <a:pt x="261" y="895"/>
                      <a:pt x="261" y="2110"/>
                    </a:cubicBezTo>
                    <a:cubicBezTo>
                      <a:pt x="261" y="2717"/>
                      <a:pt x="261" y="3122"/>
                      <a:pt x="4107" y="6766"/>
                    </a:cubicBezTo>
                    <a:cubicBezTo>
                      <a:pt x="23946" y="26807"/>
                      <a:pt x="35485" y="58995"/>
                      <a:pt x="35485" y="101306"/>
                    </a:cubicBezTo>
                    <a:cubicBezTo>
                      <a:pt x="35485" y="135923"/>
                      <a:pt x="27995" y="171553"/>
                      <a:pt x="2892" y="197060"/>
                    </a:cubicBezTo>
                    <a:cubicBezTo>
                      <a:pt x="261" y="199489"/>
                      <a:pt x="261" y="199894"/>
                      <a:pt x="261" y="200502"/>
                    </a:cubicBezTo>
                    <a:cubicBezTo>
                      <a:pt x="261" y="201716"/>
                      <a:pt x="1070" y="202526"/>
                      <a:pt x="2285" y="202526"/>
                    </a:cubicBezTo>
                    <a:cubicBezTo>
                      <a:pt x="4309" y="202526"/>
                      <a:pt x="22529" y="188760"/>
                      <a:pt x="34473" y="163050"/>
                    </a:cubicBezTo>
                    <a:cubicBezTo>
                      <a:pt x="44798" y="140782"/>
                      <a:pt x="47227" y="118311"/>
                      <a:pt x="47227" y="10130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1344A1D4-737B-CDF4-B53F-245CAC8BDEC2}"/>
                </a:ext>
              </a:extLst>
            </p:cNvPr>
            <p:cNvSpPr txBox="1"/>
            <p:nvPr/>
          </p:nvSpPr>
          <p:spPr>
            <a:xfrm>
              <a:off x="540102" y="4274168"/>
              <a:ext cx="246849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600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Perturbation parameter: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134A6044-6625-7416-7341-74012B2C846B}"/>
                </a:ext>
              </a:extLst>
            </p:cNvPr>
            <p:cNvSpPr txBox="1"/>
            <p:nvPr/>
          </p:nvSpPr>
          <p:spPr>
            <a:xfrm>
              <a:off x="4402142" y="4284722"/>
              <a:ext cx="3883776" cy="338554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>
              <a:spAutoFit/>
            </a:bodyPr>
            <a:lstStyle/>
            <a:p>
              <a:r>
                <a:rPr kumimoji="1" lang="en-US" altLang="zh-CN" sz="16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Infrared sensitive near phase transition!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E602A5A1-4475-9024-8B17-44653D831EEF}"/>
                </a:ext>
              </a:extLst>
            </p:cNvPr>
            <p:cNvSpPr txBox="1"/>
            <p:nvPr/>
          </p:nvSpPr>
          <p:spPr>
            <a:xfrm>
              <a:off x="540102" y="4816665"/>
              <a:ext cx="2568858" cy="338554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kumimoji="1" lang="en-US" altLang="zh-CN" sz="16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Thermal </a:t>
              </a:r>
              <a:r>
                <a:rPr kumimoji="1" lang="en-US" altLang="zh-CN" sz="1600" i="1" dirty="0" err="1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resummations</a:t>
              </a:r>
              <a:endParaRPr kumimoji="1" lang="en-US" altLang="zh-CN" sz="16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B094F318-3252-0610-B65C-3E29732CAE7A}"/>
                </a:ext>
              </a:extLst>
            </p:cNvPr>
            <p:cNvSpPr txBox="1"/>
            <p:nvPr/>
          </p:nvSpPr>
          <p:spPr>
            <a:xfrm>
              <a:off x="3270239" y="4820764"/>
              <a:ext cx="2158409" cy="338554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kumimoji="1" lang="en-US" altLang="zh-CN" sz="16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Gauge invariance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A7925644-93EE-2C99-6867-9D568B9A7081}"/>
                </a:ext>
              </a:extLst>
            </p:cNvPr>
            <p:cNvSpPr txBox="1"/>
            <p:nvPr/>
          </p:nvSpPr>
          <p:spPr>
            <a:xfrm>
              <a:off x="5690290" y="4815774"/>
              <a:ext cx="3251579" cy="338554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kumimoji="1" lang="en-US" altLang="zh-CN" sz="16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RG invariance at T&gt;0 </a:t>
              </a: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0D9ABBE8-5BE8-6973-5FD4-1D3D78459FF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924299" y="3797300"/>
            <a:ext cx="3840480" cy="264160"/>
            <a:chOff x="6732677" y="5114780"/>
            <a:chExt cx="3808027" cy="237156"/>
          </a:xfrm>
        </p:grpSpPr>
        <p:sp>
          <p:nvSpPr>
            <p:cNvPr id="10" name="任意形状 9">
              <a:extLst>
                <a:ext uri="{FF2B5EF4-FFF2-40B4-BE49-F238E27FC236}">
                  <a16:creationId xmlns:a16="http://schemas.microsoft.com/office/drawing/2014/main" id="{B9DD90B8-B372-E80C-E86E-B7BC8F5178E3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6732677" y="5152731"/>
              <a:ext cx="143580" cy="131742"/>
            </a:xfrm>
            <a:custGeom>
              <a:avLst/>
              <a:gdLst>
                <a:gd name="connsiteX0" fmla="*/ 115325 w 143580"/>
                <a:gd name="connsiteY0" fmla="*/ 21382 h 131742"/>
                <a:gd name="connsiteX1" fmla="*/ 141101 w 143580"/>
                <a:gd name="connsiteY1" fmla="*/ 5872 h 131742"/>
                <a:gd name="connsiteX2" fmla="*/ 143719 w 143580"/>
                <a:gd name="connsiteY2" fmla="*/ 2321 h 131742"/>
                <a:gd name="connsiteX3" fmla="*/ 141101 w 143580"/>
                <a:gd name="connsiteY3" fmla="*/ 79 h 131742"/>
                <a:gd name="connsiteX4" fmla="*/ 124589 w 143580"/>
                <a:gd name="connsiteY4" fmla="*/ 640 h 131742"/>
                <a:gd name="connsiteX5" fmla="*/ 104652 w 143580"/>
                <a:gd name="connsiteY5" fmla="*/ 79 h 131742"/>
                <a:gd name="connsiteX6" fmla="*/ 100826 w 143580"/>
                <a:gd name="connsiteY6" fmla="*/ 3629 h 131742"/>
                <a:gd name="connsiteX7" fmla="*/ 104048 w 143580"/>
                <a:gd name="connsiteY7" fmla="*/ 5872 h 131742"/>
                <a:gd name="connsiteX8" fmla="*/ 113312 w 143580"/>
                <a:gd name="connsiteY8" fmla="*/ 12039 h 131742"/>
                <a:gd name="connsiteX9" fmla="*/ 110291 w 143580"/>
                <a:gd name="connsiteY9" fmla="*/ 19140 h 131742"/>
                <a:gd name="connsiteX10" fmla="*/ 48469 w 143580"/>
                <a:gd name="connsiteY10" fmla="*/ 110331 h 131742"/>
                <a:gd name="connsiteX11" fmla="*/ 34775 w 143580"/>
                <a:gd name="connsiteY11" fmla="*/ 11478 h 131742"/>
                <a:gd name="connsiteX12" fmla="*/ 48670 w 143580"/>
                <a:gd name="connsiteY12" fmla="*/ 5872 h 131742"/>
                <a:gd name="connsiteX13" fmla="*/ 53704 w 143580"/>
                <a:gd name="connsiteY13" fmla="*/ 2134 h 131742"/>
                <a:gd name="connsiteX14" fmla="*/ 50885 w 143580"/>
                <a:gd name="connsiteY14" fmla="*/ 79 h 131742"/>
                <a:gd name="connsiteX15" fmla="*/ 25915 w 143580"/>
                <a:gd name="connsiteY15" fmla="*/ 640 h 131742"/>
                <a:gd name="connsiteX16" fmla="*/ 14839 w 143580"/>
                <a:gd name="connsiteY16" fmla="*/ 453 h 131742"/>
                <a:gd name="connsiteX17" fmla="*/ 3965 w 143580"/>
                <a:gd name="connsiteY17" fmla="*/ 79 h 131742"/>
                <a:gd name="connsiteX18" fmla="*/ 139 w 143580"/>
                <a:gd name="connsiteY18" fmla="*/ 3629 h 131742"/>
                <a:gd name="connsiteX19" fmla="*/ 5173 w 143580"/>
                <a:gd name="connsiteY19" fmla="*/ 5872 h 131742"/>
                <a:gd name="connsiteX20" fmla="*/ 17256 w 143580"/>
                <a:gd name="connsiteY20" fmla="*/ 12225 h 131742"/>
                <a:gd name="connsiteX21" fmla="*/ 33164 w 143580"/>
                <a:gd name="connsiteY21" fmla="*/ 127523 h 131742"/>
                <a:gd name="connsiteX22" fmla="*/ 37192 w 143580"/>
                <a:gd name="connsiteY22" fmla="*/ 131821 h 131742"/>
                <a:gd name="connsiteX23" fmla="*/ 42830 w 143580"/>
                <a:gd name="connsiteY23" fmla="*/ 128458 h 131742"/>
                <a:gd name="connsiteX24" fmla="*/ 115325 w 143580"/>
                <a:gd name="connsiteY24" fmla="*/ 21382 h 13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580" h="131742">
                  <a:moveTo>
                    <a:pt x="115325" y="21382"/>
                  </a:moveTo>
                  <a:cubicBezTo>
                    <a:pt x="125193" y="6806"/>
                    <a:pt x="133651" y="6246"/>
                    <a:pt x="141101" y="5872"/>
                  </a:cubicBezTo>
                  <a:cubicBezTo>
                    <a:pt x="143518" y="5685"/>
                    <a:pt x="143719" y="2508"/>
                    <a:pt x="143719" y="2321"/>
                  </a:cubicBezTo>
                  <a:cubicBezTo>
                    <a:pt x="143719" y="826"/>
                    <a:pt x="142712" y="79"/>
                    <a:pt x="141101" y="79"/>
                  </a:cubicBezTo>
                  <a:cubicBezTo>
                    <a:pt x="135866" y="79"/>
                    <a:pt x="130026" y="640"/>
                    <a:pt x="124589" y="640"/>
                  </a:cubicBezTo>
                  <a:cubicBezTo>
                    <a:pt x="117943" y="640"/>
                    <a:pt x="111096" y="79"/>
                    <a:pt x="104652" y="79"/>
                  </a:cubicBezTo>
                  <a:cubicBezTo>
                    <a:pt x="103444" y="79"/>
                    <a:pt x="100826" y="79"/>
                    <a:pt x="100826" y="3629"/>
                  </a:cubicBezTo>
                  <a:cubicBezTo>
                    <a:pt x="100826" y="5685"/>
                    <a:pt x="102639" y="5872"/>
                    <a:pt x="104048" y="5872"/>
                  </a:cubicBezTo>
                  <a:cubicBezTo>
                    <a:pt x="109485" y="6246"/>
                    <a:pt x="113312" y="8114"/>
                    <a:pt x="113312" y="12039"/>
                  </a:cubicBezTo>
                  <a:cubicBezTo>
                    <a:pt x="113312" y="14842"/>
                    <a:pt x="110291" y="18953"/>
                    <a:pt x="110291" y="19140"/>
                  </a:cubicBezTo>
                  <a:lnTo>
                    <a:pt x="48469" y="110331"/>
                  </a:lnTo>
                  <a:lnTo>
                    <a:pt x="34775" y="11478"/>
                  </a:lnTo>
                  <a:cubicBezTo>
                    <a:pt x="34775" y="8301"/>
                    <a:pt x="39407" y="5872"/>
                    <a:pt x="48670" y="5872"/>
                  </a:cubicBezTo>
                  <a:cubicBezTo>
                    <a:pt x="51489" y="5872"/>
                    <a:pt x="53704" y="5872"/>
                    <a:pt x="53704" y="2134"/>
                  </a:cubicBezTo>
                  <a:cubicBezTo>
                    <a:pt x="53704" y="453"/>
                    <a:pt x="52093" y="79"/>
                    <a:pt x="50885" y="79"/>
                  </a:cubicBezTo>
                  <a:cubicBezTo>
                    <a:pt x="42830" y="79"/>
                    <a:pt x="34171" y="640"/>
                    <a:pt x="25915" y="640"/>
                  </a:cubicBezTo>
                  <a:cubicBezTo>
                    <a:pt x="22290" y="640"/>
                    <a:pt x="18464" y="453"/>
                    <a:pt x="14839" y="453"/>
                  </a:cubicBezTo>
                  <a:cubicBezTo>
                    <a:pt x="11214" y="453"/>
                    <a:pt x="7388" y="79"/>
                    <a:pt x="3965" y="79"/>
                  </a:cubicBezTo>
                  <a:cubicBezTo>
                    <a:pt x="2555" y="79"/>
                    <a:pt x="139" y="79"/>
                    <a:pt x="139" y="3629"/>
                  </a:cubicBezTo>
                  <a:cubicBezTo>
                    <a:pt x="139" y="5872"/>
                    <a:pt x="1951" y="5872"/>
                    <a:pt x="5173" y="5872"/>
                  </a:cubicBezTo>
                  <a:cubicBezTo>
                    <a:pt x="16450" y="5872"/>
                    <a:pt x="16651" y="7554"/>
                    <a:pt x="17256" y="12225"/>
                  </a:cubicBezTo>
                  <a:lnTo>
                    <a:pt x="33164" y="127523"/>
                  </a:lnTo>
                  <a:cubicBezTo>
                    <a:pt x="33768" y="131261"/>
                    <a:pt x="34574" y="131821"/>
                    <a:pt x="37192" y="131821"/>
                  </a:cubicBezTo>
                  <a:cubicBezTo>
                    <a:pt x="40414" y="131821"/>
                    <a:pt x="41219" y="130887"/>
                    <a:pt x="42830" y="128458"/>
                  </a:cubicBezTo>
                  <a:lnTo>
                    <a:pt x="115325" y="21382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形状 10">
              <a:extLst>
                <a:ext uri="{FF2B5EF4-FFF2-40B4-BE49-F238E27FC236}">
                  <a16:creationId xmlns:a16="http://schemas.microsoft.com/office/drawing/2014/main" id="{CE4F84BF-010D-BA9B-420F-CD14FA5A04E0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6844367" y="5250052"/>
              <a:ext cx="60473" cy="59648"/>
            </a:xfrm>
            <a:custGeom>
              <a:avLst/>
              <a:gdLst>
                <a:gd name="connsiteX0" fmla="*/ 56671 w 60473"/>
                <a:gd name="connsiteY0" fmla="*/ 28597 h 59648"/>
                <a:gd name="connsiteX1" fmla="*/ 60617 w 60473"/>
                <a:gd name="connsiteY1" fmla="*/ 25719 h 59648"/>
                <a:gd name="connsiteX2" fmla="*/ 32707 w 60473"/>
                <a:gd name="connsiteY2" fmla="*/ 80 h 59648"/>
                <a:gd name="connsiteX3" fmla="*/ 144 w 60473"/>
                <a:gd name="connsiteY3" fmla="*/ 29774 h 59648"/>
                <a:gd name="connsiteX4" fmla="*/ 34539 w 60473"/>
                <a:gd name="connsiteY4" fmla="*/ 59729 h 59648"/>
                <a:gd name="connsiteX5" fmla="*/ 60617 w 60473"/>
                <a:gd name="connsiteY5" fmla="*/ 42724 h 59648"/>
                <a:gd name="connsiteX6" fmla="*/ 58221 w 60473"/>
                <a:gd name="connsiteY6" fmla="*/ 40892 h 59648"/>
                <a:gd name="connsiteX7" fmla="*/ 55684 w 60473"/>
                <a:gd name="connsiteY7" fmla="*/ 42985 h 59648"/>
                <a:gd name="connsiteX8" fmla="*/ 35526 w 60473"/>
                <a:gd name="connsiteY8" fmla="*/ 55543 h 59648"/>
                <a:gd name="connsiteX9" fmla="*/ 18329 w 60473"/>
                <a:gd name="connsiteY9" fmla="*/ 47825 h 59648"/>
                <a:gd name="connsiteX10" fmla="*/ 12972 w 60473"/>
                <a:gd name="connsiteY10" fmla="*/ 28597 h 59648"/>
                <a:gd name="connsiteX11" fmla="*/ 56671 w 60473"/>
                <a:gd name="connsiteY11" fmla="*/ 28597 h 59648"/>
                <a:gd name="connsiteX12" fmla="*/ 13113 w 60473"/>
                <a:gd name="connsiteY12" fmla="*/ 25196 h 59648"/>
                <a:gd name="connsiteX13" fmla="*/ 32707 w 60473"/>
                <a:gd name="connsiteY13" fmla="*/ 3743 h 59648"/>
                <a:gd name="connsiteX14" fmla="*/ 50750 w 60473"/>
                <a:gd name="connsiteY14" fmla="*/ 25196 h 59648"/>
                <a:gd name="connsiteX15" fmla="*/ 13113 w 60473"/>
                <a:gd name="connsiteY15" fmla="*/ 25196 h 5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73" h="59648">
                  <a:moveTo>
                    <a:pt x="56671" y="28597"/>
                  </a:moveTo>
                  <a:cubicBezTo>
                    <a:pt x="59631" y="28597"/>
                    <a:pt x="60617" y="28597"/>
                    <a:pt x="60617" y="25719"/>
                  </a:cubicBezTo>
                  <a:cubicBezTo>
                    <a:pt x="60617" y="14208"/>
                    <a:pt x="53710" y="80"/>
                    <a:pt x="32707" y="80"/>
                  </a:cubicBezTo>
                  <a:cubicBezTo>
                    <a:pt x="14241" y="80"/>
                    <a:pt x="144" y="13684"/>
                    <a:pt x="144" y="29774"/>
                  </a:cubicBezTo>
                  <a:cubicBezTo>
                    <a:pt x="144" y="46386"/>
                    <a:pt x="15791" y="59729"/>
                    <a:pt x="34539" y="59729"/>
                  </a:cubicBezTo>
                  <a:cubicBezTo>
                    <a:pt x="53569" y="59729"/>
                    <a:pt x="60617" y="45602"/>
                    <a:pt x="60617" y="42724"/>
                  </a:cubicBezTo>
                  <a:cubicBezTo>
                    <a:pt x="60617" y="42201"/>
                    <a:pt x="60336" y="40892"/>
                    <a:pt x="58221" y="40892"/>
                  </a:cubicBezTo>
                  <a:cubicBezTo>
                    <a:pt x="56389" y="40892"/>
                    <a:pt x="56107" y="41677"/>
                    <a:pt x="55684" y="42985"/>
                  </a:cubicBezTo>
                  <a:cubicBezTo>
                    <a:pt x="51314" y="53581"/>
                    <a:pt x="40601" y="55543"/>
                    <a:pt x="35526" y="55543"/>
                  </a:cubicBezTo>
                  <a:cubicBezTo>
                    <a:pt x="28901" y="55543"/>
                    <a:pt x="22558" y="52796"/>
                    <a:pt x="18329" y="47825"/>
                  </a:cubicBezTo>
                  <a:cubicBezTo>
                    <a:pt x="13113" y="41677"/>
                    <a:pt x="12972" y="33698"/>
                    <a:pt x="12972" y="28597"/>
                  </a:cubicBezTo>
                  <a:lnTo>
                    <a:pt x="56671" y="28597"/>
                  </a:lnTo>
                  <a:close/>
                  <a:moveTo>
                    <a:pt x="13113" y="25196"/>
                  </a:moveTo>
                  <a:cubicBezTo>
                    <a:pt x="14664" y="6752"/>
                    <a:pt x="27350" y="3743"/>
                    <a:pt x="32707" y="3743"/>
                  </a:cubicBezTo>
                  <a:cubicBezTo>
                    <a:pt x="50045" y="3743"/>
                    <a:pt x="50609" y="21925"/>
                    <a:pt x="50750" y="25196"/>
                  </a:cubicBezTo>
                  <a:lnTo>
                    <a:pt x="13113" y="25196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形状 11">
              <a:extLst>
                <a:ext uri="{FF2B5EF4-FFF2-40B4-BE49-F238E27FC236}">
                  <a16:creationId xmlns:a16="http://schemas.microsoft.com/office/drawing/2014/main" id="{2753028A-EC49-0306-DAAA-B66324CE38FA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6915826" y="5216304"/>
              <a:ext cx="95431" cy="92088"/>
            </a:xfrm>
            <a:custGeom>
              <a:avLst/>
              <a:gdLst>
                <a:gd name="connsiteX0" fmla="*/ 68374 w 95431"/>
                <a:gd name="connsiteY0" fmla="*/ 40500 h 92088"/>
                <a:gd name="connsiteX1" fmla="*/ 86135 w 95431"/>
                <a:gd name="connsiteY1" fmla="*/ 40500 h 92088"/>
                <a:gd name="connsiteX2" fmla="*/ 86135 w 95431"/>
                <a:gd name="connsiteY2" fmla="*/ 35791 h 92088"/>
                <a:gd name="connsiteX3" fmla="*/ 67810 w 95431"/>
                <a:gd name="connsiteY3" fmla="*/ 35791 h 92088"/>
                <a:gd name="connsiteX4" fmla="*/ 67810 w 95431"/>
                <a:gd name="connsiteY4" fmla="*/ 21140 h 92088"/>
                <a:gd name="connsiteX5" fmla="*/ 81624 w 95431"/>
                <a:gd name="connsiteY5" fmla="*/ 3743 h 92088"/>
                <a:gd name="connsiteX6" fmla="*/ 85712 w 95431"/>
                <a:gd name="connsiteY6" fmla="*/ 4397 h 92088"/>
                <a:gd name="connsiteX7" fmla="*/ 82611 w 95431"/>
                <a:gd name="connsiteY7" fmla="*/ 9629 h 92088"/>
                <a:gd name="connsiteX8" fmla="*/ 89096 w 95431"/>
                <a:gd name="connsiteY8" fmla="*/ 15647 h 92088"/>
                <a:gd name="connsiteX9" fmla="*/ 95580 w 95431"/>
                <a:gd name="connsiteY9" fmla="*/ 9629 h 92088"/>
                <a:gd name="connsiteX10" fmla="*/ 81765 w 95431"/>
                <a:gd name="connsiteY10" fmla="*/ 80 h 92088"/>
                <a:gd name="connsiteX11" fmla="*/ 65414 w 95431"/>
                <a:gd name="connsiteY11" fmla="*/ 5574 h 92088"/>
                <a:gd name="connsiteX12" fmla="*/ 46948 w 95431"/>
                <a:gd name="connsiteY12" fmla="*/ 80 h 92088"/>
                <a:gd name="connsiteX13" fmla="*/ 12271 w 95431"/>
                <a:gd name="connsiteY13" fmla="*/ 21402 h 92088"/>
                <a:gd name="connsiteX14" fmla="*/ 12271 w 95431"/>
                <a:gd name="connsiteY14" fmla="*/ 35791 h 92088"/>
                <a:gd name="connsiteX15" fmla="*/ 148 w 95431"/>
                <a:gd name="connsiteY15" fmla="*/ 35791 h 92088"/>
                <a:gd name="connsiteX16" fmla="*/ 148 w 95431"/>
                <a:gd name="connsiteY16" fmla="*/ 40500 h 92088"/>
                <a:gd name="connsiteX17" fmla="*/ 12271 w 95431"/>
                <a:gd name="connsiteY17" fmla="*/ 40500 h 92088"/>
                <a:gd name="connsiteX18" fmla="*/ 12271 w 95431"/>
                <a:gd name="connsiteY18" fmla="*/ 81835 h 92088"/>
                <a:gd name="connsiteX19" fmla="*/ 1699 w 95431"/>
                <a:gd name="connsiteY19" fmla="*/ 87460 h 92088"/>
                <a:gd name="connsiteX20" fmla="*/ 1699 w 95431"/>
                <a:gd name="connsiteY20" fmla="*/ 92169 h 92088"/>
                <a:gd name="connsiteX21" fmla="*/ 17486 w 95431"/>
                <a:gd name="connsiteY21" fmla="*/ 91646 h 92088"/>
                <a:gd name="connsiteX22" fmla="*/ 33415 w 95431"/>
                <a:gd name="connsiteY22" fmla="*/ 92169 h 92088"/>
                <a:gd name="connsiteX23" fmla="*/ 33415 w 95431"/>
                <a:gd name="connsiteY23" fmla="*/ 87460 h 92088"/>
                <a:gd name="connsiteX24" fmla="*/ 22843 w 95431"/>
                <a:gd name="connsiteY24" fmla="*/ 81835 h 92088"/>
                <a:gd name="connsiteX25" fmla="*/ 22843 w 95431"/>
                <a:gd name="connsiteY25" fmla="*/ 40500 h 92088"/>
                <a:gd name="connsiteX26" fmla="*/ 57802 w 95431"/>
                <a:gd name="connsiteY26" fmla="*/ 40500 h 92088"/>
                <a:gd name="connsiteX27" fmla="*/ 57802 w 95431"/>
                <a:gd name="connsiteY27" fmla="*/ 81835 h 92088"/>
                <a:gd name="connsiteX28" fmla="*/ 47230 w 95431"/>
                <a:gd name="connsiteY28" fmla="*/ 87460 h 92088"/>
                <a:gd name="connsiteX29" fmla="*/ 47230 w 95431"/>
                <a:gd name="connsiteY29" fmla="*/ 92169 h 92088"/>
                <a:gd name="connsiteX30" fmla="*/ 63299 w 95431"/>
                <a:gd name="connsiteY30" fmla="*/ 91646 h 92088"/>
                <a:gd name="connsiteX31" fmla="*/ 81624 w 95431"/>
                <a:gd name="connsiteY31" fmla="*/ 92169 h 92088"/>
                <a:gd name="connsiteX32" fmla="*/ 81624 w 95431"/>
                <a:gd name="connsiteY32" fmla="*/ 87460 h 92088"/>
                <a:gd name="connsiteX33" fmla="*/ 78805 w 95431"/>
                <a:gd name="connsiteY33" fmla="*/ 87460 h 92088"/>
                <a:gd name="connsiteX34" fmla="*/ 68374 w 95431"/>
                <a:gd name="connsiteY34" fmla="*/ 81574 h 92088"/>
                <a:gd name="connsiteX35" fmla="*/ 68374 w 95431"/>
                <a:gd name="connsiteY35" fmla="*/ 40500 h 92088"/>
                <a:gd name="connsiteX36" fmla="*/ 22279 w 95431"/>
                <a:gd name="connsiteY36" fmla="*/ 35791 h 92088"/>
                <a:gd name="connsiteX37" fmla="*/ 22279 w 95431"/>
                <a:gd name="connsiteY37" fmla="*/ 21533 h 92088"/>
                <a:gd name="connsiteX38" fmla="*/ 46525 w 95431"/>
                <a:gd name="connsiteY38" fmla="*/ 3743 h 92088"/>
                <a:gd name="connsiteX39" fmla="*/ 58507 w 95431"/>
                <a:gd name="connsiteY39" fmla="*/ 5836 h 92088"/>
                <a:gd name="connsiteX40" fmla="*/ 54560 w 95431"/>
                <a:gd name="connsiteY40" fmla="*/ 11461 h 92088"/>
                <a:gd name="connsiteX41" fmla="*/ 58084 w 95431"/>
                <a:gd name="connsiteY41" fmla="*/ 16824 h 92088"/>
                <a:gd name="connsiteX42" fmla="*/ 57802 w 95431"/>
                <a:gd name="connsiteY42" fmla="*/ 21140 h 92088"/>
                <a:gd name="connsiteX43" fmla="*/ 57802 w 95431"/>
                <a:gd name="connsiteY43" fmla="*/ 35791 h 92088"/>
                <a:gd name="connsiteX44" fmla="*/ 22279 w 95431"/>
                <a:gd name="connsiteY44" fmla="*/ 35791 h 9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5431" h="92088">
                  <a:moveTo>
                    <a:pt x="68374" y="40500"/>
                  </a:moveTo>
                  <a:lnTo>
                    <a:pt x="86135" y="40500"/>
                  </a:lnTo>
                  <a:lnTo>
                    <a:pt x="86135" y="35791"/>
                  </a:lnTo>
                  <a:lnTo>
                    <a:pt x="67810" y="35791"/>
                  </a:lnTo>
                  <a:lnTo>
                    <a:pt x="67810" y="21140"/>
                  </a:lnTo>
                  <a:cubicBezTo>
                    <a:pt x="67810" y="9368"/>
                    <a:pt x="75281" y="3743"/>
                    <a:pt x="81624" y="3743"/>
                  </a:cubicBezTo>
                  <a:cubicBezTo>
                    <a:pt x="82893" y="3743"/>
                    <a:pt x="84303" y="4005"/>
                    <a:pt x="85712" y="4397"/>
                  </a:cubicBezTo>
                  <a:cubicBezTo>
                    <a:pt x="83739" y="5444"/>
                    <a:pt x="82611" y="7536"/>
                    <a:pt x="82611" y="9629"/>
                  </a:cubicBezTo>
                  <a:cubicBezTo>
                    <a:pt x="82611" y="13161"/>
                    <a:pt x="85290" y="15647"/>
                    <a:pt x="89096" y="15647"/>
                  </a:cubicBezTo>
                  <a:cubicBezTo>
                    <a:pt x="92902" y="15647"/>
                    <a:pt x="95580" y="13161"/>
                    <a:pt x="95580" y="9629"/>
                  </a:cubicBezTo>
                  <a:cubicBezTo>
                    <a:pt x="95580" y="4005"/>
                    <a:pt x="89518" y="80"/>
                    <a:pt x="81765" y="80"/>
                  </a:cubicBezTo>
                  <a:cubicBezTo>
                    <a:pt x="76691" y="80"/>
                    <a:pt x="70488" y="1519"/>
                    <a:pt x="65414" y="5574"/>
                  </a:cubicBezTo>
                  <a:cubicBezTo>
                    <a:pt x="60762" y="865"/>
                    <a:pt x="52445" y="80"/>
                    <a:pt x="46948" y="80"/>
                  </a:cubicBezTo>
                  <a:cubicBezTo>
                    <a:pt x="31583" y="80"/>
                    <a:pt x="12271" y="6621"/>
                    <a:pt x="12271" y="21402"/>
                  </a:cubicBezTo>
                  <a:lnTo>
                    <a:pt x="12271" y="35791"/>
                  </a:lnTo>
                  <a:lnTo>
                    <a:pt x="148" y="35791"/>
                  </a:lnTo>
                  <a:lnTo>
                    <a:pt x="148" y="40500"/>
                  </a:lnTo>
                  <a:lnTo>
                    <a:pt x="12271" y="40500"/>
                  </a:lnTo>
                  <a:lnTo>
                    <a:pt x="12271" y="81835"/>
                  </a:lnTo>
                  <a:cubicBezTo>
                    <a:pt x="12271" y="87460"/>
                    <a:pt x="10861" y="87460"/>
                    <a:pt x="1699" y="87460"/>
                  </a:cubicBezTo>
                  <a:lnTo>
                    <a:pt x="1699" y="92169"/>
                  </a:lnTo>
                  <a:cubicBezTo>
                    <a:pt x="1981" y="92169"/>
                    <a:pt x="11848" y="91646"/>
                    <a:pt x="17486" y="91646"/>
                  </a:cubicBezTo>
                  <a:cubicBezTo>
                    <a:pt x="22843" y="91646"/>
                    <a:pt x="28059" y="91777"/>
                    <a:pt x="33415" y="92169"/>
                  </a:cubicBezTo>
                  <a:lnTo>
                    <a:pt x="33415" y="87460"/>
                  </a:lnTo>
                  <a:cubicBezTo>
                    <a:pt x="24253" y="87460"/>
                    <a:pt x="22843" y="87460"/>
                    <a:pt x="22843" y="81835"/>
                  </a:cubicBezTo>
                  <a:lnTo>
                    <a:pt x="22843" y="40500"/>
                  </a:lnTo>
                  <a:lnTo>
                    <a:pt x="57802" y="40500"/>
                  </a:lnTo>
                  <a:lnTo>
                    <a:pt x="57802" y="81835"/>
                  </a:lnTo>
                  <a:cubicBezTo>
                    <a:pt x="57802" y="87460"/>
                    <a:pt x="56392" y="87460"/>
                    <a:pt x="47230" y="87460"/>
                  </a:cubicBezTo>
                  <a:lnTo>
                    <a:pt x="47230" y="92169"/>
                  </a:lnTo>
                  <a:cubicBezTo>
                    <a:pt x="47934" y="92169"/>
                    <a:pt x="57520" y="91646"/>
                    <a:pt x="63299" y="91646"/>
                  </a:cubicBezTo>
                  <a:cubicBezTo>
                    <a:pt x="69361" y="91646"/>
                    <a:pt x="75563" y="91908"/>
                    <a:pt x="81624" y="92169"/>
                  </a:cubicBezTo>
                  <a:lnTo>
                    <a:pt x="81624" y="87460"/>
                  </a:lnTo>
                  <a:lnTo>
                    <a:pt x="78805" y="87460"/>
                  </a:lnTo>
                  <a:cubicBezTo>
                    <a:pt x="68374" y="87460"/>
                    <a:pt x="68374" y="86021"/>
                    <a:pt x="68374" y="81574"/>
                  </a:cubicBezTo>
                  <a:lnTo>
                    <a:pt x="68374" y="40500"/>
                  </a:lnTo>
                  <a:close/>
                  <a:moveTo>
                    <a:pt x="22279" y="35791"/>
                  </a:moveTo>
                  <a:lnTo>
                    <a:pt x="22279" y="21533"/>
                  </a:lnTo>
                  <a:cubicBezTo>
                    <a:pt x="22279" y="8845"/>
                    <a:pt x="36094" y="3743"/>
                    <a:pt x="46525" y="3743"/>
                  </a:cubicBezTo>
                  <a:cubicBezTo>
                    <a:pt x="47793" y="3743"/>
                    <a:pt x="53855" y="3743"/>
                    <a:pt x="58507" y="5836"/>
                  </a:cubicBezTo>
                  <a:cubicBezTo>
                    <a:pt x="56956" y="6359"/>
                    <a:pt x="54560" y="8060"/>
                    <a:pt x="54560" y="11461"/>
                  </a:cubicBezTo>
                  <a:cubicBezTo>
                    <a:pt x="54560" y="13292"/>
                    <a:pt x="55264" y="15516"/>
                    <a:pt x="58084" y="16824"/>
                  </a:cubicBezTo>
                  <a:cubicBezTo>
                    <a:pt x="57802" y="18132"/>
                    <a:pt x="57802" y="19832"/>
                    <a:pt x="57802" y="21140"/>
                  </a:cubicBezTo>
                  <a:lnTo>
                    <a:pt x="57802" y="35791"/>
                  </a:lnTo>
                  <a:lnTo>
                    <a:pt x="22279" y="35791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形状 12">
              <a:extLst>
                <a:ext uri="{FF2B5EF4-FFF2-40B4-BE49-F238E27FC236}">
                  <a16:creationId xmlns:a16="http://schemas.microsoft.com/office/drawing/2014/main" id="{4FCBF64B-3030-1FAC-EEB0-D0E47673C3FA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7035989" y="5140211"/>
              <a:ext cx="46719" cy="186868"/>
            </a:xfrm>
            <a:custGeom>
              <a:avLst/>
              <a:gdLst>
                <a:gd name="connsiteX0" fmla="*/ 46872 w 46719"/>
                <a:gd name="connsiteY0" fmla="*/ 185079 h 186868"/>
                <a:gd name="connsiteX1" fmla="*/ 43449 w 46719"/>
                <a:gd name="connsiteY1" fmla="*/ 180968 h 186868"/>
                <a:gd name="connsiteX2" fmla="*/ 11833 w 46719"/>
                <a:gd name="connsiteY2" fmla="*/ 93513 h 186868"/>
                <a:gd name="connsiteX3" fmla="*/ 44254 w 46719"/>
                <a:gd name="connsiteY3" fmla="*/ 5124 h 186868"/>
                <a:gd name="connsiteX4" fmla="*/ 46872 w 46719"/>
                <a:gd name="connsiteY4" fmla="*/ 1948 h 186868"/>
                <a:gd name="connsiteX5" fmla="*/ 44859 w 46719"/>
                <a:gd name="connsiteY5" fmla="*/ 79 h 186868"/>
                <a:gd name="connsiteX6" fmla="*/ 12840 w 46719"/>
                <a:gd name="connsiteY6" fmla="*/ 36518 h 186868"/>
                <a:gd name="connsiteX7" fmla="*/ 153 w 46719"/>
                <a:gd name="connsiteY7" fmla="*/ 93513 h 186868"/>
                <a:gd name="connsiteX8" fmla="*/ 13444 w 46719"/>
                <a:gd name="connsiteY8" fmla="*/ 151816 h 186868"/>
                <a:gd name="connsiteX9" fmla="*/ 44859 w 46719"/>
                <a:gd name="connsiteY9" fmla="*/ 186947 h 186868"/>
                <a:gd name="connsiteX10" fmla="*/ 46872 w 46719"/>
                <a:gd name="connsiteY10" fmla="*/ 185079 h 18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19" h="186868">
                  <a:moveTo>
                    <a:pt x="46872" y="185079"/>
                  </a:moveTo>
                  <a:cubicBezTo>
                    <a:pt x="46872" y="184518"/>
                    <a:pt x="46872" y="184144"/>
                    <a:pt x="43449" y="180968"/>
                  </a:cubicBezTo>
                  <a:cubicBezTo>
                    <a:pt x="18277" y="157422"/>
                    <a:pt x="11833" y="122104"/>
                    <a:pt x="11833" y="93513"/>
                  </a:cubicBezTo>
                  <a:cubicBezTo>
                    <a:pt x="11833" y="60998"/>
                    <a:pt x="19485" y="28483"/>
                    <a:pt x="44254" y="5124"/>
                  </a:cubicBezTo>
                  <a:cubicBezTo>
                    <a:pt x="46872" y="2882"/>
                    <a:pt x="46872" y="2508"/>
                    <a:pt x="46872" y="1948"/>
                  </a:cubicBezTo>
                  <a:cubicBezTo>
                    <a:pt x="46872" y="640"/>
                    <a:pt x="46067" y="79"/>
                    <a:pt x="44859" y="79"/>
                  </a:cubicBezTo>
                  <a:cubicBezTo>
                    <a:pt x="42845" y="79"/>
                    <a:pt x="24721" y="12786"/>
                    <a:pt x="12840" y="36518"/>
                  </a:cubicBezTo>
                  <a:cubicBezTo>
                    <a:pt x="2570" y="57074"/>
                    <a:pt x="153" y="77816"/>
                    <a:pt x="153" y="93513"/>
                  </a:cubicBezTo>
                  <a:cubicBezTo>
                    <a:pt x="153" y="108089"/>
                    <a:pt x="2368" y="130700"/>
                    <a:pt x="13444" y="151816"/>
                  </a:cubicBezTo>
                  <a:cubicBezTo>
                    <a:pt x="25527" y="174801"/>
                    <a:pt x="42845" y="186947"/>
                    <a:pt x="44859" y="186947"/>
                  </a:cubicBezTo>
                  <a:cubicBezTo>
                    <a:pt x="46067" y="186947"/>
                    <a:pt x="46872" y="186387"/>
                    <a:pt x="46872" y="185079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形状 13">
              <a:extLst>
                <a:ext uri="{FF2B5EF4-FFF2-40B4-BE49-F238E27FC236}">
                  <a16:creationId xmlns:a16="http://schemas.microsoft.com/office/drawing/2014/main" id="{6691DF8C-7B7B-CA54-8E63-CA024FCE0F73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7104233" y="5150676"/>
              <a:ext cx="105520" cy="167994"/>
            </a:xfrm>
            <a:custGeom>
              <a:avLst/>
              <a:gdLst>
                <a:gd name="connsiteX0" fmla="*/ 78291 w 105520"/>
                <a:gd name="connsiteY0" fmla="*/ 4564 h 167994"/>
                <a:gd name="connsiteX1" fmla="*/ 78895 w 105520"/>
                <a:gd name="connsiteY1" fmla="*/ 1948 h 167994"/>
                <a:gd name="connsiteX2" fmla="*/ 76478 w 105520"/>
                <a:gd name="connsiteY2" fmla="*/ 79 h 167994"/>
                <a:gd name="connsiteX3" fmla="*/ 73458 w 105520"/>
                <a:gd name="connsiteY3" fmla="*/ 3816 h 167994"/>
                <a:gd name="connsiteX4" fmla="*/ 61778 w 105520"/>
                <a:gd name="connsiteY4" fmla="*/ 46983 h 167994"/>
                <a:gd name="connsiteX5" fmla="*/ 157 w 105520"/>
                <a:gd name="connsiteY5" fmla="*/ 98185 h 167994"/>
                <a:gd name="connsiteX6" fmla="*/ 38821 w 105520"/>
                <a:gd name="connsiteY6" fmla="*/ 132008 h 167994"/>
                <a:gd name="connsiteX7" fmla="*/ 34190 w 105520"/>
                <a:gd name="connsiteY7" fmla="*/ 149574 h 167994"/>
                <a:gd name="connsiteX8" fmla="*/ 29759 w 105520"/>
                <a:gd name="connsiteY8" fmla="*/ 166018 h 167994"/>
                <a:gd name="connsiteX9" fmla="*/ 32176 w 105520"/>
                <a:gd name="connsiteY9" fmla="*/ 168074 h 167994"/>
                <a:gd name="connsiteX10" fmla="*/ 34190 w 105520"/>
                <a:gd name="connsiteY10" fmla="*/ 167326 h 167994"/>
                <a:gd name="connsiteX11" fmla="*/ 36405 w 105520"/>
                <a:gd name="connsiteY11" fmla="*/ 159851 h 167994"/>
                <a:gd name="connsiteX12" fmla="*/ 44057 w 105520"/>
                <a:gd name="connsiteY12" fmla="*/ 132008 h 167994"/>
                <a:gd name="connsiteX13" fmla="*/ 105678 w 105520"/>
                <a:gd name="connsiteY13" fmla="*/ 80806 h 167994"/>
                <a:gd name="connsiteX14" fmla="*/ 67014 w 105520"/>
                <a:gd name="connsiteY14" fmla="*/ 46983 h 167994"/>
                <a:gd name="connsiteX15" fmla="*/ 78291 w 105520"/>
                <a:gd name="connsiteY15" fmla="*/ 4564 h 167994"/>
                <a:gd name="connsiteX16" fmla="*/ 39828 w 105520"/>
                <a:gd name="connsiteY16" fmla="*/ 127897 h 167994"/>
                <a:gd name="connsiteX17" fmla="*/ 13247 w 105520"/>
                <a:gd name="connsiteY17" fmla="*/ 102109 h 167994"/>
                <a:gd name="connsiteX18" fmla="*/ 60570 w 105520"/>
                <a:gd name="connsiteY18" fmla="*/ 51094 h 167994"/>
                <a:gd name="connsiteX19" fmla="*/ 39828 w 105520"/>
                <a:gd name="connsiteY19" fmla="*/ 127897 h 167994"/>
                <a:gd name="connsiteX20" fmla="*/ 65805 w 105520"/>
                <a:gd name="connsiteY20" fmla="*/ 51094 h 167994"/>
                <a:gd name="connsiteX21" fmla="*/ 92588 w 105520"/>
                <a:gd name="connsiteY21" fmla="*/ 76882 h 167994"/>
                <a:gd name="connsiteX22" fmla="*/ 45064 w 105520"/>
                <a:gd name="connsiteY22" fmla="*/ 127897 h 167994"/>
                <a:gd name="connsiteX23" fmla="*/ 65805 w 105520"/>
                <a:gd name="connsiteY23" fmla="*/ 51094 h 16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5520" h="167994">
                  <a:moveTo>
                    <a:pt x="78291" y="4564"/>
                  </a:moveTo>
                  <a:cubicBezTo>
                    <a:pt x="78291" y="4190"/>
                    <a:pt x="78895" y="2134"/>
                    <a:pt x="78895" y="1948"/>
                  </a:cubicBezTo>
                  <a:cubicBezTo>
                    <a:pt x="78895" y="1761"/>
                    <a:pt x="78895" y="79"/>
                    <a:pt x="76478" y="79"/>
                  </a:cubicBezTo>
                  <a:cubicBezTo>
                    <a:pt x="74465" y="79"/>
                    <a:pt x="74263" y="640"/>
                    <a:pt x="73458" y="3816"/>
                  </a:cubicBezTo>
                  <a:lnTo>
                    <a:pt x="61778" y="46983"/>
                  </a:lnTo>
                  <a:cubicBezTo>
                    <a:pt x="29759" y="47917"/>
                    <a:pt x="157" y="72771"/>
                    <a:pt x="157" y="98185"/>
                  </a:cubicBezTo>
                  <a:cubicBezTo>
                    <a:pt x="157" y="115937"/>
                    <a:pt x="14253" y="130700"/>
                    <a:pt x="38821" y="132008"/>
                  </a:cubicBezTo>
                  <a:cubicBezTo>
                    <a:pt x="37210" y="137801"/>
                    <a:pt x="35801" y="143781"/>
                    <a:pt x="34190" y="149574"/>
                  </a:cubicBezTo>
                  <a:cubicBezTo>
                    <a:pt x="31773" y="158357"/>
                    <a:pt x="29759" y="165458"/>
                    <a:pt x="29759" y="166018"/>
                  </a:cubicBezTo>
                  <a:cubicBezTo>
                    <a:pt x="29759" y="167887"/>
                    <a:pt x="31169" y="168074"/>
                    <a:pt x="32176" y="168074"/>
                  </a:cubicBezTo>
                  <a:cubicBezTo>
                    <a:pt x="33183" y="168074"/>
                    <a:pt x="33585" y="167887"/>
                    <a:pt x="34190" y="167326"/>
                  </a:cubicBezTo>
                  <a:cubicBezTo>
                    <a:pt x="34592" y="166952"/>
                    <a:pt x="35801" y="162468"/>
                    <a:pt x="36405" y="159851"/>
                  </a:cubicBezTo>
                  <a:lnTo>
                    <a:pt x="44057" y="132008"/>
                  </a:lnTo>
                  <a:cubicBezTo>
                    <a:pt x="76478" y="131074"/>
                    <a:pt x="105678" y="105846"/>
                    <a:pt x="105678" y="80806"/>
                  </a:cubicBezTo>
                  <a:cubicBezTo>
                    <a:pt x="105678" y="66044"/>
                    <a:pt x="95005" y="48852"/>
                    <a:pt x="67014" y="46983"/>
                  </a:cubicBezTo>
                  <a:lnTo>
                    <a:pt x="78291" y="4564"/>
                  </a:lnTo>
                  <a:close/>
                  <a:moveTo>
                    <a:pt x="39828" y="127897"/>
                  </a:moveTo>
                  <a:cubicBezTo>
                    <a:pt x="27746" y="127336"/>
                    <a:pt x="13247" y="120796"/>
                    <a:pt x="13247" y="102109"/>
                  </a:cubicBezTo>
                  <a:cubicBezTo>
                    <a:pt x="13247" y="79685"/>
                    <a:pt x="30565" y="53523"/>
                    <a:pt x="60570" y="51094"/>
                  </a:cubicBezTo>
                  <a:lnTo>
                    <a:pt x="39828" y="127897"/>
                  </a:lnTo>
                  <a:close/>
                  <a:moveTo>
                    <a:pt x="65805" y="51094"/>
                  </a:moveTo>
                  <a:cubicBezTo>
                    <a:pt x="81110" y="51841"/>
                    <a:pt x="92588" y="60437"/>
                    <a:pt x="92588" y="76882"/>
                  </a:cubicBezTo>
                  <a:cubicBezTo>
                    <a:pt x="92588" y="98932"/>
                    <a:pt x="75270" y="125655"/>
                    <a:pt x="45064" y="127897"/>
                  </a:cubicBezTo>
                  <a:lnTo>
                    <a:pt x="65805" y="51094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形状 14">
              <a:extLst>
                <a:ext uri="{FF2B5EF4-FFF2-40B4-BE49-F238E27FC236}">
                  <a16:creationId xmlns:a16="http://schemas.microsoft.com/office/drawing/2014/main" id="{A9D66D3B-5AF6-84F4-C285-C091AF781326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7231670" y="5260554"/>
              <a:ext cx="23560" cy="55873"/>
            </a:xfrm>
            <a:custGeom>
              <a:avLst/>
              <a:gdLst>
                <a:gd name="connsiteX0" fmla="*/ 23724 w 23560"/>
                <a:gd name="connsiteY0" fmla="*/ 19700 h 55873"/>
                <a:gd name="connsiteX1" fmla="*/ 10836 w 23560"/>
                <a:gd name="connsiteY1" fmla="*/ 79 h 55873"/>
                <a:gd name="connsiteX2" fmla="*/ 163 w 23560"/>
                <a:gd name="connsiteY2" fmla="*/ 9983 h 55873"/>
                <a:gd name="connsiteX3" fmla="*/ 10836 w 23560"/>
                <a:gd name="connsiteY3" fmla="*/ 19887 h 55873"/>
                <a:gd name="connsiteX4" fmla="*/ 17884 w 23560"/>
                <a:gd name="connsiteY4" fmla="*/ 17458 h 55873"/>
                <a:gd name="connsiteX5" fmla="*/ 18891 w 23560"/>
                <a:gd name="connsiteY5" fmla="*/ 16897 h 55873"/>
                <a:gd name="connsiteX6" fmla="*/ 19294 w 23560"/>
                <a:gd name="connsiteY6" fmla="*/ 19700 h 55873"/>
                <a:gd name="connsiteX7" fmla="*/ 5600 w 23560"/>
                <a:gd name="connsiteY7" fmla="*/ 50907 h 55873"/>
                <a:gd name="connsiteX8" fmla="*/ 3385 w 23560"/>
                <a:gd name="connsiteY8" fmla="*/ 53897 h 55873"/>
                <a:gd name="connsiteX9" fmla="*/ 5399 w 23560"/>
                <a:gd name="connsiteY9" fmla="*/ 55953 h 55873"/>
                <a:gd name="connsiteX10" fmla="*/ 23724 w 23560"/>
                <a:gd name="connsiteY10" fmla="*/ 19700 h 5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60" h="55873">
                  <a:moveTo>
                    <a:pt x="23724" y="19700"/>
                  </a:moveTo>
                  <a:cubicBezTo>
                    <a:pt x="23724" y="7367"/>
                    <a:pt x="18690" y="79"/>
                    <a:pt x="10836" y="79"/>
                  </a:cubicBezTo>
                  <a:cubicBezTo>
                    <a:pt x="4191" y="79"/>
                    <a:pt x="163" y="4751"/>
                    <a:pt x="163" y="9983"/>
                  </a:cubicBezTo>
                  <a:cubicBezTo>
                    <a:pt x="163" y="15028"/>
                    <a:pt x="4191" y="19887"/>
                    <a:pt x="10836" y="19887"/>
                  </a:cubicBezTo>
                  <a:cubicBezTo>
                    <a:pt x="13252" y="19887"/>
                    <a:pt x="15870" y="19140"/>
                    <a:pt x="17884" y="17458"/>
                  </a:cubicBezTo>
                  <a:cubicBezTo>
                    <a:pt x="18488" y="17084"/>
                    <a:pt x="18690" y="16897"/>
                    <a:pt x="18891" y="16897"/>
                  </a:cubicBezTo>
                  <a:cubicBezTo>
                    <a:pt x="19092" y="16897"/>
                    <a:pt x="19294" y="17084"/>
                    <a:pt x="19294" y="19700"/>
                  </a:cubicBezTo>
                  <a:cubicBezTo>
                    <a:pt x="19294" y="33528"/>
                    <a:pt x="12246" y="44740"/>
                    <a:pt x="5600" y="50907"/>
                  </a:cubicBezTo>
                  <a:cubicBezTo>
                    <a:pt x="3385" y="52963"/>
                    <a:pt x="3385" y="53336"/>
                    <a:pt x="3385" y="53897"/>
                  </a:cubicBezTo>
                  <a:cubicBezTo>
                    <a:pt x="3385" y="55205"/>
                    <a:pt x="4392" y="55953"/>
                    <a:pt x="5399" y="55953"/>
                  </a:cubicBezTo>
                  <a:cubicBezTo>
                    <a:pt x="7614" y="55953"/>
                    <a:pt x="23724" y="41564"/>
                    <a:pt x="23724" y="19700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形状 15">
              <a:extLst>
                <a:ext uri="{FF2B5EF4-FFF2-40B4-BE49-F238E27FC236}">
                  <a16:creationId xmlns:a16="http://schemas.microsoft.com/office/drawing/2014/main" id="{493E4E31-D96C-CB2F-6862-16BC26771601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7308684" y="5153852"/>
              <a:ext cx="136935" cy="126509"/>
            </a:xfrm>
            <a:custGeom>
              <a:avLst/>
              <a:gdLst>
                <a:gd name="connsiteX0" fmla="*/ 81322 w 136935"/>
                <a:gd name="connsiteY0" fmla="*/ 13160 h 126509"/>
                <a:gd name="connsiteX1" fmla="*/ 85953 w 136935"/>
                <a:gd name="connsiteY1" fmla="*/ 6246 h 126509"/>
                <a:gd name="connsiteX2" fmla="*/ 98640 w 136935"/>
                <a:gd name="connsiteY2" fmla="*/ 5872 h 126509"/>
                <a:gd name="connsiteX3" fmla="*/ 128041 w 136935"/>
                <a:gd name="connsiteY3" fmla="*/ 21195 h 126509"/>
                <a:gd name="connsiteX4" fmla="*/ 126430 w 136935"/>
                <a:gd name="connsiteY4" fmla="*/ 36145 h 126509"/>
                <a:gd name="connsiteX5" fmla="*/ 125826 w 136935"/>
                <a:gd name="connsiteY5" fmla="*/ 39695 h 126509"/>
                <a:gd name="connsiteX6" fmla="*/ 128242 w 136935"/>
                <a:gd name="connsiteY6" fmla="*/ 42124 h 126509"/>
                <a:gd name="connsiteX7" fmla="*/ 131263 w 136935"/>
                <a:gd name="connsiteY7" fmla="*/ 37826 h 126509"/>
                <a:gd name="connsiteX8" fmla="*/ 136700 w 136935"/>
                <a:gd name="connsiteY8" fmla="*/ 5311 h 126509"/>
                <a:gd name="connsiteX9" fmla="*/ 137103 w 136935"/>
                <a:gd name="connsiteY9" fmla="*/ 2134 h 126509"/>
                <a:gd name="connsiteX10" fmla="*/ 131666 w 136935"/>
                <a:gd name="connsiteY10" fmla="*/ 79 h 126509"/>
                <a:gd name="connsiteX11" fmla="*/ 19902 w 136935"/>
                <a:gd name="connsiteY11" fmla="*/ 79 h 126509"/>
                <a:gd name="connsiteX12" fmla="*/ 13458 w 136935"/>
                <a:gd name="connsiteY12" fmla="*/ 3816 h 126509"/>
                <a:gd name="connsiteX13" fmla="*/ 1376 w 136935"/>
                <a:gd name="connsiteY13" fmla="*/ 36705 h 126509"/>
                <a:gd name="connsiteX14" fmla="*/ 167 w 136935"/>
                <a:gd name="connsiteY14" fmla="*/ 40069 h 126509"/>
                <a:gd name="connsiteX15" fmla="*/ 2584 w 136935"/>
                <a:gd name="connsiteY15" fmla="*/ 42124 h 126509"/>
                <a:gd name="connsiteX16" fmla="*/ 6007 w 136935"/>
                <a:gd name="connsiteY16" fmla="*/ 38200 h 126509"/>
                <a:gd name="connsiteX17" fmla="*/ 51921 w 136935"/>
                <a:gd name="connsiteY17" fmla="*/ 5872 h 126509"/>
                <a:gd name="connsiteX18" fmla="*/ 59775 w 136935"/>
                <a:gd name="connsiteY18" fmla="*/ 5872 h 126509"/>
                <a:gd name="connsiteX19" fmla="*/ 65413 w 136935"/>
                <a:gd name="connsiteY19" fmla="*/ 8114 h 126509"/>
                <a:gd name="connsiteX20" fmla="*/ 64608 w 136935"/>
                <a:gd name="connsiteY20" fmla="*/ 12039 h 126509"/>
                <a:gd name="connsiteX21" fmla="*/ 37623 w 136935"/>
                <a:gd name="connsiteY21" fmla="*/ 111826 h 126509"/>
                <a:gd name="connsiteX22" fmla="*/ 13660 w 136935"/>
                <a:gd name="connsiteY22" fmla="*/ 120796 h 126509"/>
                <a:gd name="connsiteX23" fmla="*/ 5202 w 136935"/>
                <a:gd name="connsiteY23" fmla="*/ 124346 h 126509"/>
                <a:gd name="connsiteX24" fmla="*/ 8625 w 136935"/>
                <a:gd name="connsiteY24" fmla="*/ 126589 h 126509"/>
                <a:gd name="connsiteX25" fmla="*/ 25138 w 136935"/>
                <a:gd name="connsiteY25" fmla="*/ 126215 h 126509"/>
                <a:gd name="connsiteX26" fmla="*/ 42255 w 136935"/>
                <a:gd name="connsiteY26" fmla="*/ 126028 h 126509"/>
                <a:gd name="connsiteX27" fmla="*/ 58969 w 136935"/>
                <a:gd name="connsiteY27" fmla="*/ 126215 h 126509"/>
                <a:gd name="connsiteX28" fmla="*/ 76489 w 136935"/>
                <a:gd name="connsiteY28" fmla="*/ 126589 h 126509"/>
                <a:gd name="connsiteX29" fmla="*/ 80919 w 136935"/>
                <a:gd name="connsiteY29" fmla="*/ 122852 h 126509"/>
                <a:gd name="connsiteX30" fmla="*/ 74072 w 136935"/>
                <a:gd name="connsiteY30" fmla="*/ 120796 h 126509"/>
                <a:gd name="connsiteX31" fmla="*/ 61184 w 136935"/>
                <a:gd name="connsiteY31" fmla="*/ 120422 h 126509"/>
                <a:gd name="connsiteX32" fmla="*/ 53733 w 136935"/>
                <a:gd name="connsiteY32" fmla="*/ 116311 h 126509"/>
                <a:gd name="connsiteX33" fmla="*/ 54539 w 136935"/>
                <a:gd name="connsiteY33" fmla="*/ 112387 h 126509"/>
                <a:gd name="connsiteX34" fmla="*/ 81322 w 136935"/>
                <a:gd name="connsiteY34" fmla="*/ 13160 h 12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35" h="126509">
                  <a:moveTo>
                    <a:pt x="81322" y="13160"/>
                  </a:moveTo>
                  <a:cubicBezTo>
                    <a:pt x="82731" y="7927"/>
                    <a:pt x="83537" y="6806"/>
                    <a:pt x="85953" y="6246"/>
                  </a:cubicBezTo>
                  <a:cubicBezTo>
                    <a:pt x="87766" y="5872"/>
                    <a:pt x="94411" y="5872"/>
                    <a:pt x="98640" y="5872"/>
                  </a:cubicBezTo>
                  <a:cubicBezTo>
                    <a:pt x="118979" y="5872"/>
                    <a:pt x="128041" y="6619"/>
                    <a:pt x="128041" y="21195"/>
                  </a:cubicBezTo>
                  <a:cubicBezTo>
                    <a:pt x="128041" y="23998"/>
                    <a:pt x="127235" y="31286"/>
                    <a:pt x="126430" y="36145"/>
                  </a:cubicBezTo>
                  <a:cubicBezTo>
                    <a:pt x="126228" y="36892"/>
                    <a:pt x="125826" y="39134"/>
                    <a:pt x="125826" y="39695"/>
                  </a:cubicBezTo>
                  <a:cubicBezTo>
                    <a:pt x="125826" y="40816"/>
                    <a:pt x="126430" y="42124"/>
                    <a:pt x="128242" y="42124"/>
                  </a:cubicBezTo>
                  <a:cubicBezTo>
                    <a:pt x="130457" y="42124"/>
                    <a:pt x="130860" y="40629"/>
                    <a:pt x="131263" y="37826"/>
                  </a:cubicBezTo>
                  <a:lnTo>
                    <a:pt x="136700" y="5311"/>
                  </a:lnTo>
                  <a:cubicBezTo>
                    <a:pt x="136901" y="4564"/>
                    <a:pt x="137103" y="2695"/>
                    <a:pt x="137103" y="2134"/>
                  </a:cubicBezTo>
                  <a:cubicBezTo>
                    <a:pt x="137103" y="79"/>
                    <a:pt x="135089" y="79"/>
                    <a:pt x="131666" y="79"/>
                  </a:cubicBezTo>
                  <a:lnTo>
                    <a:pt x="19902" y="79"/>
                  </a:lnTo>
                  <a:cubicBezTo>
                    <a:pt x="15069" y="79"/>
                    <a:pt x="14868" y="266"/>
                    <a:pt x="13458" y="3816"/>
                  </a:cubicBezTo>
                  <a:lnTo>
                    <a:pt x="1376" y="36705"/>
                  </a:lnTo>
                  <a:cubicBezTo>
                    <a:pt x="1174" y="37079"/>
                    <a:pt x="167" y="39695"/>
                    <a:pt x="167" y="40069"/>
                  </a:cubicBezTo>
                  <a:cubicBezTo>
                    <a:pt x="167" y="41190"/>
                    <a:pt x="1174" y="42124"/>
                    <a:pt x="2584" y="42124"/>
                  </a:cubicBezTo>
                  <a:cubicBezTo>
                    <a:pt x="4598" y="42124"/>
                    <a:pt x="4799" y="41190"/>
                    <a:pt x="6007" y="38200"/>
                  </a:cubicBezTo>
                  <a:cubicBezTo>
                    <a:pt x="16882" y="9235"/>
                    <a:pt x="22117" y="5872"/>
                    <a:pt x="51921" y="5872"/>
                  </a:cubicBezTo>
                  <a:lnTo>
                    <a:pt x="59775" y="5872"/>
                  </a:lnTo>
                  <a:cubicBezTo>
                    <a:pt x="65413" y="5872"/>
                    <a:pt x="65413" y="6619"/>
                    <a:pt x="65413" y="8114"/>
                  </a:cubicBezTo>
                  <a:cubicBezTo>
                    <a:pt x="65413" y="9235"/>
                    <a:pt x="64809" y="11478"/>
                    <a:pt x="64608" y="12039"/>
                  </a:cubicBezTo>
                  <a:lnTo>
                    <a:pt x="37623" y="111826"/>
                  </a:lnTo>
                  <a:cubicBezTo>
                    <a:pt x="35811" y="118740"/>
                    <a:pt x="35207" y="120796"/>
                    <a:pt x="13660" y="120796"/>
                  </a:cubicBezTo>
                  <a:cubicBezTo>
                    <a:pt x="6410" y="120796"/>
                    <a:pt x="5202" y="120796"/>
                    <a:pt x="5202" y="124346"/>
                  </a:cubicBezTo>
                  <a:cubicBezTo>
                    <a:pt x="5202" y="126589"/>
                    <a:pt x="7417" y="126589"/>
                    <a:pt x="8625" y="126589"/>
                  </a:cubicBezTo>
                  <a:cubicBezTo>
                    <a:pt x="14062" y="126589"/>
                    <a:pt x="19701" y="126215"/>
                    <a:pt x="25138" y="126215"/>
                  </a:cubicBezTo>
                  <a:cubicBezTo>
                    <a:pt x="30777" y="126215"/>
                    <a:pt x="36616" y="126028"/>
                    <a:pt x="42255" y="126028"/>
                  </a:cubicBezTo>
                  <a:cubicBezTo>
                    <a:pt x="47893" y="126028"/>
                    <a:pt x="53532" y="126215"/>
                    <a:pt x="58969" y="126215"/>
                  </a:cubicBezTo>
                  <a:cubicBezTo>
                    <a:pt x="64809" y="126215"/>
                    <a:pt x="70850" y="126589"/>
                    <a:pt x="76489" y="126589"/>
                  </a:cubicBezTo>
                  <a:cubicBezTo>
                    <a:pt x="78502" y="126589"/>
                    <a:pt x="80919" y="126589"/>
                    <a:pt x="80919" y="122852"/>
                  </a:cubicBezTo>
                  <a:cubicBezTo>
                    <a:pt x="80919" y="120796"/>
                    <a:pt x="79308" y="120796"/>
                    <a:pt x="74072" y="120796"/>
                  </a:cubicBezTo>
                  <a:cubicBezTo>
                    <a:pt x="69038" y="120796"/>
                    <a:pt x="66420" y="120796"/>
                    <a:pt x="61184" y="120422"/>
                  </a:cubicBezTo>
                  <a:cubicBezTo>
                    <a:pt x="55344" y="119862"/>
                    <a:pt x="53733" y="119301"/>
                    <a:pt x="53733" y="116311"/>
                  </a:cubicBezTo>
                  <a:cubicBezTo>
                    <a:pt x="53733" y="116124"/>
                    <a:pt x="53733" y="115190"/>
                    <a:pt x="54539" y="112387"/>
                  </a:cubicBezTo>
                  <a:lnTo>
                    <a:pt x="81322" y="13160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形状 17">
              <a:extLst>
                <a:ext uri="{FF2B5EF4-FFF2-40B4-BE49-F238E27FC236}">
                  <a16:creationId xmlns:a16="http://schemas.microsoft.com/office/drawing/2014/main" id="{4F5F7DAE-5983-C6E5-BE07-885525029708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7460978" y="5140211"/>
              <a:ext cx="46719" cy="186868"/>
            </a:xfrm>
            <a:custGeom>
              <a:avLst/>
              <a:gdLst>
                <a:gd name="connsiteX0" fmla="*/ 46894 w 46719"/>
                <a:gd name="connsiteY0" fmla="*/ 93513 h 186868"/>
                <a:gd name="connsiteX1" fmla="*/ 33603 w 46719"/>
                <a:gd name="connsiteY1" fmla="*/ 35210 h 186868"/>
                <a:gd name="connsiteX2" fmla="*/ 2188 w 46719"/>
                <a:gd name="connsiteY2" fmla="*/ 79 h 186868"/>
                <a:gd name="connsiteX3" fmla="*/ 175 w 46719"/>
                <a:gd name="connsiteY3" fmla="*/ 1948 h 186868"/>
                <a:gd name="connsiteX4" fmla="*/ 4001 w 46719"/>
                <a:gd name="connsiteY4" fmla="*/ 6246 h 186868"/>
                <a:gd name="connsiteX5" fmla="*/ 35214 w 46719"/>
                <a:gd name="connsiteY5" fmla="*/ 93513 h 186868"/>
                <a:gd name="connsiteX6" fmla="*/ 2793 w 46719"/>
                <a:gd name="connsiteY6" fmla="*/ 181902 h 186868"/>
                <a:gd name="connsiteX7" fmla="*/ 175 w 46719"/>
                <a:gd name="connsiteY7" fmla="*/ 185079 h 186868"/>
                <a:gd name="connsiteX8" fmla="*/ 2188 w 46719"/>
                <a:gd name="connsiteY8" fmla="*/ 186947 h 186868"/>
                <a:gd name="connsiteX9" fmla="*/ 34207 w 46719"/>
                <a:gd name="connsiteY9" fmla="*/ 150508 h 186868"/>
                <a:gd name="connsiteX10" fmla="*/ 46894 w 46719"/>
                <a:gd name="connsiteY10" fmla="*/ 93513 h 18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19" h="186868">
                  <a:moveTo>
                    <a:pt x="46894" y="93513"/>
                  </a:moveTo>
                  <a:cubicBezTo>
                    <a:pt x="46894" y="78937"/>
                    <a:pt x="44679" y="56326"/>
                    <a:pt x="33603" y="35210"/>
                  </a:cubicBezTo>
                  <a:cubicBezTo>
                    <a:pt x="21520" y="12225"/>
                    <a:pt x="4202" y="79"/>
                    <a:pt x="2188" y="79"/>
                  </a:cubicBezTo>
                  <a:cubicBezTo>
                    <a:pt x="980" y="79"/>
                    <a:pt x="175" y="826"/>
                    <a:pt x="175" y="1948"/>
                  </a:cubicBezTo>
                  <a:cubicBezTo>
                    <a:pt x="175" y="2508"/>
                    <a:pt x="175" y="2882"/>
                    <a:pt x="4001" y="6246"/>
                  </a:cubicBezTo>
                  <a:cubicBezTo>
                    <a:pt x="23736" y="24746"/>
                    <a:pt x="35214" y="54458"/>
                    <a:pt x="35214" y="93513"/>
                  </a:cubicBezTo>
                  <a:cubicBezTo>
                    <a:pt x="35214" y="125468"/>
                    <a:pt x="27763" y="158357"/>
                    <a:pt x="2793" y="181902"/>
                  </a:cubicBezTo>
                  <a:cubicBezTo>
                    <a:pt x="175" y="184144"/>
                    <a:pt x="175" y="184518"/>
                    <a:pt x="175" y="185079"/>
                  </a:cubicBezTo>
                  <a:cubicBezTo>
                    <a:pt x="175" y="186200"/>
                    <a:pt x="980" y="186947"/>
                    <a:pt x="2188" y="186947"/>
                  </a:cubicBezTo>
                  <a:cubicBezTo>
                    <a:pt x="4202" y="186947"/>
                    <a:pt x="22326" y="174240"/>
                    <a:pt x="34207" y="150508"/>
                  </a:cubicBezTo>
                  <a:cubicBezTo>
                    <a:pt x="44477" y="129953"/>
                    <a:pt x="46894" y="109210"/>
                    <a:pt x="46894" y="93513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形状 18">
              <a:extLst>
                <a:ext uri="{FF2B5EF4-FFF2-40B4-BE49-F238E27FC236}">
                  <a16:creationId xmlns:a16="http://schemas.microsoft.com/office/drawing/2014/main" id="{62727A09-1ABE-51D8-9877-F849EEDEE953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7595025" y="5211782"/>
              <a:ext cx="133914" cy="43727"/>
            </a:xfrm>
            <a:custGeom>
              <a:avLst/>
              <a:gdLst>
                <a:gd name="connsiteX0" fmla="*/ 127249 w 133914"/>
                <a:gd name="connsiteY0" fmla="*/ 7554 h 43727"/>
                <a:gd name="connsiteX1" fmla="*/ 134096 w 133914"/>
                <a:gd name="connsiteY1" fmla="*/ 3816 h 43727"/>
                <a:gd name="connsiteX2" fmla="*/ 127451 w 133914"/>
                <a:gd name="connsiteY2" fmla="*/ 79 h 43727"/>
                <a:gd name="connsiteX3" fmla="*/ 6827 w 133914"/>
                <a:gd name="connsiteY3" fmla="*/ 79 h 43727"/>
                <a:gd name="connsiteX4" fmla="*/ 181 w 133914"/>
                <a:gd name="connsiteY4" fmla="*/ 3816 h 43727"/>
                <a:gd name="connsiteX5" fmla="*/ 7028 w 133914"/>
                <a:gd name="connsiteY5" fmla="*/ 7554 h 43727"/>
                <a:gd name="connsiteX6" fmla="*/ 127249 w 133914"/>
                <a:gd name="connsiteY6" fmla="*/ 7554 h 43727"/>
                <a:gd name="connsiteX7" fmla="*/ 127451 w 133914"/>
                <a:gd name="connsiteY7" fmla="*/ 43806 h 43727"/>
                <a:gd name="connsiteX8" fmla="*/ 134096 w 133914"/>
                <a:gd name="connsiteY8" fmla="*/ 40069 h 43727"/>
                <a:gd name="connsiteX9" fmla="*/ 127249 w 133914"/>
                <a:gd name="connsiteY9" fmla="*/ 36331 h 43727"/>
                <a:gd name="connsiteX10" fmla="*/ 7028 w 133914"/>
                <a:gd name="connsiteY10" fmla="*/ 36331 h 43727"/>
                <a:gd name="connsiteX11" fmla="*/ 181 w 133914"/>
                <a:gd name="connsiteY11" fmla="*/ 40069 h 43727"/>
                <a:gd name="connsiteX12" fmla="*/ 6827 w 133914"/>
                <a:gd name="connsiteY12" fmla="*/ 43806 h 43727"/>
                <a:gd name="connsiteX13" fmla="*/ 127451 w 133914"/>
                <a:gd name="connsiteY13" fmla="*/ 43806 h 4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914" h="43727">
                  <a:moveTo>
                    <a:pt x="127249" y="7554"/>
                  </a:moveTo>
                  <a:cubicBezTo>
                    <a:pt x="130270" y="7554"/>
                    <a:pt x="134096" y="7554"/>
                    <a:pt x="134096" y="3816"/>
                  </a:cubicBezTo>
                  <a:cubicBezTo>
                    <a:pt x="134096" y="79"/>
                    <a:pt x="130270" y="79"/>
                    <a:pt x="127451" y="79"/>
                  </a:cubicBezTo>
                  <a:lnTo>
                    <a:pt x="6827" y="79"/>
                  </a:lnTo>
                  <a:cubicBezTo>
                    <a:pt x="4007" y="79"/>
                    <a:pt x="181" y="79"/>
                    <a:pt x="181" y="3816"/>
                  </a:cubicBezTo>
                  <a:cubicBezTo>
                    <a:pt x="181" y="7554"/>
                    <a:pt x="4007" y="7554"/>
                    <a:pt x="7028" y="7554"/>
                  </a:cubicBezTo>
                  <a:lnTo>
                    <a:pt x="127249" y="7554"/>
                  </a:lnTo>
                  <a:close/>
                  <a:moveTo>
                    <a:pt x="127451" y="43806"/>
                  </a:moveTo>
                  <a:cubicBezTo>
                    <a:pt x="130270" y="43806"/>
                    <a:pt x="134096" y="43806"/>
                    <a:pt x="134096" y="40069"/>
                  </a:cubicBezTo>
                  <a:cubicBezTo>
                    <a:pt x="134096" y="36331"/>
                    <a:pt x="130270" y="36331"/>
                    <a:pt x="127249" y="36331"/>
                  </a:cubicBezTo>
                  <a:lnTo>
                    <a:pt x="7028" y="36331"/>
                  </a:lnTo>
                  <a:cubicBezTo>
                    <a:pt x="4007" y="36331"/>
                    <a:pt x="181" y="36331"/>
                    <a:pt x="181" y="40069"/>
                  </a:cubicBezTo>
                  <a:cubicBezTo>
                    <a:pt x="181" y="43806"/>
                    <a:pt x="4007" y="43806"/>
                    <a:pt x="6827" y="43806"/>
                  </a:cubicBezTo>
                  <a:lnTo>
                    <a:pt x="127451" y="43806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形状 20">
              <a:extLst>
                <a:ext uri="{FF2B5EF4-FFF2-40B4-BE49-F238E27FC236}">
                  <a16:creationId xmlns:a16="http://schemas.microsoft.com/office/drawing/2014/main" id="{0F9EC65B-ECFC-683C-F422-6F09871F0CC9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7807588" y="5152731"/>
              <a:ext cx="143580" cy="131742"/>
            </a:xfrm>
            <a:custGeom>
              <a:avLst/>
              <a:gdLst>
                <a:gd name="connsiteX0" fmla="*/ 115379 w 143580"/>
                <a:gd name="connsiteY0" fmla="*/ 21382 h 131742"/>
                <a:gd name="connsiteX1" fmla="*/ 141155 w 143580"/>
                <a:gd name="connsiteY1" fmla="*/ 5872 h 131742"/>
                <a:gd name="connsiteX2" fmla="*/ 143772 w 143580"/>
                <a:gd name="connsiteY2" fmla="*/ 2321 h 131742"/>
                <a:gd name="connsiteX3" fmla="*/ 141155 w 143580"/>
                <a:gd name="connsiteY3" fmla="*/ 79 h 131742"/>
                <a:gd name="connsiteX4" fmla="*/ 124642 w 143580"/>
                <a:gd name="connsiteY4" fmla="*/ 640 h 131742"/>
                <a:gd name="connsiteX5" fmla="*/ 104706 w 143580"/>
                <a:gd name="connsiteY5" fmla="*/ 79 h 131742"/>
                <a:gd name="connsiteX6" fmla="*/ 100880 w 143580"/>
                <a:gd name="connsiteY6" fmla="*/ 3629 h 131742"/>
                <a:gd name="connsiteX7" fmla="*/ 104102 w 143580"/>
                <a:gd name="connsiteY7" fmla="*/ 5872 h 131742"/>
                <a:gd name="connsiteX8" fmla="*/ 113365 w 143580"/>
                <a:gd name="connsiteY8" fmla="*/ 12039 h 131742"/>
                <a:gd name="connsiteX9" fmla="*/ 110344 w 143580"/>
                <a:gd name="connsiteY9" fmla="*/ 19140 h 131742"/>
                <a:gd name="connsiteX10" fmla="*/ 48522 w 143580"/>
                <a:gd name="connsiteY10" fmla="*/ 110331 h 131742"/>
                <a:gd name="connsiteX11" fmla="*/ 34828 w 143580"/>
                <a:gd name="connsiteY11" fmla="*/ 11478 h 131742"/>
                <a:gd name="connsiteX12" fmla="*/ 48723 w 143580"/>
                <a:gd name="connsiteY12" fmla="*/ 5872 h 131742"/>
                <a:gd name="connsiteX13" fmla="*/ 53758 w 143580"/>
                <a:gd name="connsiteY13" fmla="*/ 2134 h 131742"/>
                <a:gd name="connsiteX14" fmla="*/ 50938 w 143580"/>
                <a:gd name="connsiteY14" fmla="*/ 79 h 131742"/>
                <a:gd name="connsiteX15" fmla="*/ 25968 w 143580"/>
                <a:gd name="connsiteY15" fmla="*/ 640 h 131742"/>
                <a:gd name="connsiteX16" fmla="*/ 14892 w 143580"/>
                <a:gd name="connsiteY16" fmla="*/ 453 h 131742"/>
                <a:gd name="connsiteX17" fmla="*/ 4018 w 143580"/>
                <a:gd name="connsiteY17" fmla="*/ 79 h 131742"/>
                <a:gd name="connsiteX18" fmla="*/ 192 w 143580"/>
                <a:gd name="connsiteY18" fmla="*/ 3629 h 131742"/>
                <a:gd name="connsiteX19" fmla="*/ 5226 w 143580"/>
                <a:gd name="connsiteY19" fmla="*/ 5872 h 131742"/>
                <a:gd name="connsiteX20" fmla="*/ 17309 w 143580"/>
                <a:gd name="connsiteY20" fmla="*/ 12225 h 131742"/>
                <a:gd name="connsiteX21" fmla="*/ 33217 w 143580"/>
                <a:gd name="connsiteY21" fmla="*/ 127523 h 131742"/>
                <a:gd name="connsiteX22" fmla="*/ 37245 w 143580"/>
                <a:gd name="connsiteY22" fmla="*/ 131821 h 131742"/>
                <a:gd name="connsiteX23" fmla="*/ 42883 w 143580"/>
                <a:gd name="connsiteY23" fmla="*/ 128458 h 131742"/>
                <a:gd name="connsiteX24" fmla="*/ 115379 w 143580"/>
                <a:gd name="connsiteY24" fmla="*/ 21382 h 13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580" h="131742">
                  <a:moveTo>
                    <a:pt x="115379" y="21382"/>
                  </a:moveTo>
                  <a:cubicBezTo>
                    <a:pt x="125246" y="6806"/>
                    <a:pt x="133704" y="6246"/>
                    <a:pt x="141155" y="5872"/>
                  </a:cubicBezTo>
                  <a:cubicBezTo>
                    <a:pt x="143571" y="5685"/>
                    <a:pt x="143772" y="2508"/>
                    <a:pt x="143772" y="2321"/>
                  </a:cubicBezTo>
                  <a:cubicBezTo>
                    <a:pt x="143772" y="826"/>
                    <a:pt x="142766" y="79"/>
                    <a:pt x="141155" y="79"/>
                  </a:cubicBezTo>
                  <a:cubicBezTo>
                    <a:pt x="135919" y="79"/>
                    <a:pt x="130079" y="640"/>
                    <a:pt x="124642" y="640"/>
                  </a:cubicBezTo>
                  <a:cubicBezTo>
                    <a:pt x="117996" y="640"/>
                    <a:pt x="111150" y="79"/>
                    <a:pt x="104706" y="79"/>
                  </a:cubicBezTo>
                  <a:cubicBezTo>
                    <a:pt x="103497" y="79"/>
                    <a:pt x="100880" y="79"/>
                    <a:pt x="100880" y="3629"/>
                  </a:cubicBezTo>
                  <a:cubicBezTo>
                    <a:pt x="100880" y="5685"/>
                    <a:pt x="102692" y="5872"/>
                    <a:pt x="104102" y="5872"/>
                  </a:cubicBezTo>
                  <a:cubicBezTo>
                    <a:pt x="109539" y="6246"/>
                    <a:pt x="113365" y="8114"/>
                    <a:pt x="113365" y="12039"/>
                  </a:cubicBezTo>
                  <a:cubicBezTo>
                    <a:pt x="113365" y="14842"/>
                    <a:pt x="110344" y="18953"/>
                    <a:pt x="110344" y="19140"/>
                  </a:cubicBezTo>
                  <a:lnTo>
                    <a:pt x="48522" y="110331"/>
                  </a:lnTo>
                  <a:lnTo>
                    <a:pt x="34828" y="11478"/>
                  </a:lnTo>
                  <a:cubicBezTo>
                    <a:pt x="34828" y="8301"/>
                    <a:pt x="39460" y="5872"/>
                    <a:pt x="48723" y="5872"/>
                  </a:cubicBezTo>
                  <a:cubicBezTo>
                    <a:pt x="51543" y="5872"/>
                    <a:pt x="53758" y="5872"/>
                    <a:pt x="53758" y="2134"/>
                  </a:cubicBezTo>
                  <a:cubicBezTo>
                    <a:pt x="53758" y="453"/>
                    <a:pt x="52147" y="79"/>
                    <a:pt x="50938" y="79"/>
                  </a:cubicBezTo>
                  <a:cubicBezTo>
                    <a:pt x="42883" y="79"/>
                    <a:pt x="34224" y="640"/>
                    <a:pt x="25968" y="640"/>
                  </a:cubicBezTo>
                  <a:cubicBezTo>
                    <a:pt x="22343" y="640"/>
                    <a:pt x="18517" y="453"/>
                    <a:pt x="14892" y="453"/>
                  </a:cubicBezTo>
                  <a:cubicBezTo>
                    <a:pt x="11267" y="453"/>
                    <a:pt x="7441" y="79"/>
                    <a:pt x="4018" y="79"/>
                  </a:cubicBezTo>
                  <a:cubicBezTo>
                    <a:pt x="2608" y="79"/>
                    <a:pt x="192" y="79"/>
                    <a:pt x="192" y="3629"/>
                  </a:cubicBezTo>
                  <a:cubicBezTo>
                    <a:pt x="192" y="5872"/>
                    <a:pt x="2004" y="5872"/>
                    <a:pt x="5226" y="5872"/>
                  </a:cubicBezTo>
                  <a:cubicBezTo>
                    <a:pt x="16503" y="5872"/>
                    <a:pt x="16705" y="7554"/>
                    <a:pt x="17309" y="12225"/>
                  </a:cubicBezTo>
                  <a:lnTo>
                    <a:pt x="33217" y="127523"/>
                  </a:lnTo>
                  <a:cubicBezTo>
                    <a:pt x="33822" y="131261"/>
                    <a:pt x="34627" y="131821"/>
                    <a:pt x="37245" y="131821"/>
                  </a:cubicBezTo>
                  <a:cubicBezTo>
                    <a:pt x="40467" y="131821"/>
                    <a:pt x="41272" y="130887"/>
                    <a:pt x="42883" y="128458"/>
                  </a:cubicBezTo>
                  <a:lnTo>
                    <a:pt x="115379" y="21382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形状 21">
              <a:extLst>
                <a:ext uri="{FF2B5EF4-FFF2-40B4-BE49-F238E27FC236}">
                  <a16:creationId xmlns:a16="http://schemas.microsoft.com/office/drawing/2014/main" id="{4DF8FCBD-A9C7-7570-862A-E5E4ED678329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7921110" y="5221536"/>
              <a:ext cx="65406" cy="89472"/>
            </a:xfrm>
            <a:custGeom>
              <a:avLst/>
              <a:gdLst>
                <a:gd name="connsiteX0" fmla="*/ 65604 w 65406"/>
                <a:gd name="connsiteY0" fmla="*/ 45209 h 89472"/>
                <a:gd name="connsiteX1" fmla="*/ 57288 w 65406"/>
                <a:gd name="connsiteY1" fmla="*/ 11330 h 89472"/>
                <a:gd name="connsiteX2" fmla="*/ 32901 w 65406"/>
                <a:gd name="connsiteY2" fmla="*/ 80 h 89472"/>
                <a:gd name="connsiteX3" fmla="*/ 198 w 65406"/>
                <a:gd name="connsiteY3" fmla="*/ 45209 h 89472"/>
                <a:gd name="connsiteX4" fmla="*/ 32901 w 65406"/>
                <a:gd name="connsiteY4" fmla="*/ 89553 h 89472"/>
                <a:gd name="connsiteX5" fmla="*/ 65604 w 65406"/>
                <a:gd name="connsiteY5" fmla="*/ 45209 h 89472"/>
                <a:gd name="connsiteX6" fmla="*/ 32901 w 65406"/>
                <a:gd name="connsiteY6" fmla="*/ 85890 h 89472"/>
                <a:gd name="connsiteX7" fmla="*/ 14999 w 65406"/>
                <a:gd name="connsiteY7" fmla="*/ 71632 h 89472"/>
                <a:gd name="connsiteX8" fmla="*/ 13025 w 65406"/>
                <a:gd name="connsiteY8" fmla="*/ 43509 h 89472"/>
                <a:gd name="connsiteX9" fmla="*/ 15140 w 65406"/>
                <a:gd name="connsiteY9" fmla="*/ 16824 h 89472"/>
                <a:gd name="connsiteX10" fmla="*/ 32901 w 65406"/>
                <a:gd name="connsiteY10" fmla="*/ 3743 h 89472"/>
                <a:gd name="connsiteX11" fmla="*/ 50380 w 65406"/>
                <a:gd name="connsiteY11" fmla="*/ 15647 h 89472"/>
                <a:gd name="connsiteX12" fmla="*/ 52777 w 65406"/>
                <a:gd name="connsiteY12" fmla="*/ 43509 h 89472"/>
                <a:gd name="connsiteX13" fmla="*/ 50944 w 65406"/>
                <a:gd name="connsiteY13" fmla="*/ 71109 h 89472"/>
                <a:gd name="connsiteX14" fmla="*/ 32901 w 65406"/>
                <a:gd name="connsiteY14" fmla="*/ 85890 h 8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406" h="89472">
                  <a:moveTo>
                    <a:pt x="65604" y="45209"/>
                  </a:moveTo>
                  <a:cubicBezTo>
                    <a:pt x="65604" y="30820"/>
                    <a:pt x="63772" y="20486"/>
                    <a:pt x="57288" y="11330"/>
                  </a:cubicBezTo>
                  <a:cubicBezTo>
                    <a:pt x="52918" y="5313"/>
                    <a:pt x="44178" y="80"/>
                    <a:pt x="32901" y="80"/>
                  </a:cubicBezTo>
                  <a:cubicBezTo>
                    <a:pt x="198" y="80"/>
                    <a:pt x="198" y="35791"/>
                    <a:pt x="198" y="45209"/>
                  </a:cubicBezTo>
                  <a:cubicBezTo>
                    <a:pt x="198" y="54627"/>
                    <a:pt x="198" y="89553"/>
                    <a:pt x="32901" y="89553"/>
                  </a:cubicBezTo>
                  <a:cubicBezTo>
                    <a:pt x="65604" y="89553"/>
                    <a:pt x="65604" y="54627"/>
                    <a:pt x="65604" y="45209"/>
                  </a:cubicBezTo>
                  <a:close/>
                  <a:moveTo>
                    <a:pt x="32901" y="85890"/>
                  </a:moveTo>
                  <a:cubicBezTo>
                    <a:pt x="26417" y="85890"/>
                    <a:pt x="17818" y="82359"/>
                    <a:pt x="14999" y="71632"/>
                  </a:cubicBezTo>
                  <a:cubicBezTo>
                    <a:pt x="13025" y="63915"/>
                    <a:pt x="13025" y="53188"/>
                    <a:pt x="13025" y="43509"/>
                  </a:cubicBezTo>
                  <a:cubicBezTo>
                    <a:pt x="13025" y="33960"/>
                    <a:pt x="13025" y="24018"/>
                    <a:pt x="15140" y="16824"/>
                  </a:cubicBezTo>
                  <a:cubicBezTo>
                    <a:pt x="18100" y="6490"/>
                    <a:pt x="27122" y="3743"/>
                    <a:pt x="32901" y="3743"/>
                  </a:cubicBezTo>
                  <a:cubicBezTo>
                    <a:pt x="40513" y="3743"/>
                    <a:pt x="47843" y="8060"/>
                    <a:pt x="50380" y="15647"/>
                  </a:cubicBezTo>
                  <a:cubicBezTo>
                    <a:pt x="52636" y="22710"/>
                    <a:pt x="52777" y="32128"/>
                    <a:pt x="52777" y="43509"/>
                  </a:cubicBezTo>
                  <a:cubicBezTo>
                    <a:pt x="52777" y="53188"/>
                    <a:pt x="52777" y="62868"/>
                    <a:pt x="50944" y="71109"/>
                  </a:cubicBezTo>
                  <a:cubicBezTo>
                    <a:pt x="48125" y="83013"/>
                    <a:pt x="38540" y="85890"/>
                    <a:pt x="32901" y="85890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形状 23">
              <a:extLst>
                <a:ext uri="{FF2B5EF4-FFF2-40B4-BE49-F238E27FC236}">
                  <a16:creationId xmlns:a16="http://schemas.microsoft.com/office/drawing/2014/main" id="{25505341-8977-60AE-A63B-964DB4953102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8024055" y="5140211"/>
              <a:ext cx="46719" cy="186868"/>
            </a:xfrm>
            <a:custGeom>
              <a:avLst/>
              <a:gdLst>
                <a:gd name="connsiteX0" fmla="*/ 46921 w 46719"/>
                <a:gd name="connsiteY0" fmla="*/ 185079 h 186868"/>
                <a:gd name="connsiteX1" fmla="*/ 43498 w 46719"/>
                <a:gd name="connsiteY1" fmla="*/ 180968 h 186868"/>
                <a:gd name="connsiteX2" fmla="*/ 11882 w 46719"/>
                <a:gd name="connsiteY2" fmla="*/ 93513 h 186868"/>
                <a:gd name="connsiteX3" fmla="*/ 44303 w 46719"/>
                <a:gd name="connsiteY3" fmla="*/ 5124 h 186868"/>
                <a:gd name="connsiteX4" fmla="*/ 46921 w 46719"/>
                <a:gd name="connsiteY4" fmla="*/ 1948 h 186868"/>
                <a:gd name="connsiteX5" fmla="*/ 44907 w 46719"/>
                <a:gd name="connsiteY5" fmla="*/ 79 h 186868"/>
                <a:gd name="connsiteX6" fmla="*/ 12889 w 46719"/>
                <a:gd name="connsiteY6" fmla="*/ 36518 h 186868"/>
                <a:gd name="connsiteX7" fmla="*/ 202 w 46719"/>
                <a:gd name="connsiteY7" fmla="*/ 93513 h 186868"/>
                <a:gd name="connsiteX8" fmla="*/ 13493 w 46719"/>
                <a:gd name="connsiteY8" fmla="*/ 151816 h 186868"/>
                <a:gd name="connsiteX9" fmla="*/ 44907 w 46719"/>
                <a:gd name="connsiteY9" fmla="*/ 186947 h 186868"/>
                <a:gd name="connsiteX10" fmla="*/ 46921 w 46719"/>
                <a:gd name="connsiteY10" fmla="*/ 185079 h 18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19" h="186868">
                  <a:moveTo>
                    <a:pt x="46921" y="185079"/>
                  </a:moveTo>
                  <a:cubicBezTo>
                    <a:pt x="46921" y="184518"/>
                    <a:pt x="46921" y="184144"/>
                    <a:pt x="43498" y="180968"/>
                  </a:cubicBezTo>
                  <a:cubicBezTo>
                    <a:pt x="18326" y="157422"/>
                    <a:pt x="11882" y="122104"/>
                    <a:pt x="11882" y="93513"/>
                  </a:cubicBezTo>
                  <a:cubicBezTo>
                    <a:pt x="11882" y="60998"/>
                    <a:pt x="19534" y="28483"/>
                    <a:pt x="44303" y="5124"/>
                  </a:cubicBezTo>
                  <a:cubicBezTo>
                    <a:pt x="46921" y="2882"/>
                    <a:pt x="46921" y="2508"/>
                    <a:pt x="46921" y="1948"/>
                  </a:cubicBezTo>
                  <a:cubicBezTo>
                    <a:pt x="46921" y="640"/>
                    <a:pt x="46116" y="79"/>
                    <a:pt x="44907" y="79"/>
                  </a:cubicBezTo>
                  <a:cubicBezTo>
                    <a:pt x="42894" y="79"/>
                    <a:pt x="24770" y="12786"/>
                    <a:pt x="12889" y="36518"/>
                  </a:cubicBezTo>
                  <a:cubicBezTo>
                    <a:pt x="2619" y="57074"/>
                    <a:pt x="202" y="77816"/>
                    <a:pt x="202" y="93513"/>
                  </a:cubicBezTo>
                  <a:cubicBezTo>
                    <a:pt x="202" y="108089"/>
                    <a:pt x="2417" y="130700"/>
                    <a:pt x="13493" y="151816"/>
                  </a:cubicBezTo>
                  <a:cubicBezTo>
                    <a:pt x="25575" y="174801"/>
                    <a:pt x="42894" y="186947"/>
                    <a:pt x="44907" y="186947"/>
                  </a:cubicBezTo>
                  <a:cubicBezTo>
                    <a:pt x="46116" y="186947"/>
                    <a:pt x="46921" y="186387"/>
                    <a:pt x="46921" y="185079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形状 25">
              <a:extLst>
                <a:ext uri="{FF2B5EF4-FFF2-40B4-BE49-F238E27FC236}">
                  <a16:creationId xmlns:a16="http://schemas.microsoft.com/office/drawing/2014/main" id="{C116EF38-C735-8B39-4237-F1FD2E874AA9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8092300" y="5150676"/>
              <a:ext cx="105520" cy="167994"/>
            </a:xfrm>
            <a:custGeom>
              <a:avLst/>
              <a:gdLst>
                <a:gd name="connsiteX0" fmla="*/ 78340 w 105520"/>
                <a:gd name="connsiteY0" fmla="*/ 4564 h 167994"/>
                <a:gd name="connsiteX1" fmla="*/ 78944 w 105520"/>
                <a:gd name="connsiteY1" fmla="*/ 1948 h 167994"/>
                <a:gd name="connsiteX2" fmla="*/ 76527 w 105520"/>
                <a:gd name="connsiteY2" fmla="*/ 79 h 167994"/>
                <a:gd name="connsiteX3" fmla="*/ 73507 w 105520"/>
                <a:gd name="connsiteY3" fmla="*/ 3816 h 167994"/>
                <a:gd name="connsiteX4" fmla="*/ 61827 w 105520"/>
                <a:gd name="connsiteY4" fmla="*/ 46983 h 167994"/>
                <a:gd name="connsiteX5" fmla="*/ 206 w 105520"/>
                <a:gd name="connsiteY5" fmla="*/ 98185 h 167994"/>
                <a:gd name="connsiteX6" fmla="*/ 38870 w 105520"/>
                <a:gd name="connsiteY6" fmla="*/ 132008 h 167994"/>
                <a:gd name="connsiteX7" fmla="*/ 34238 w 105520"/>
                <a:gd name="connsiteY7" fmla="*/ 149574 h 167994"/>
                <a:gd name="connsiteX8" fmla="*/ 29808 w 105520"/>
                <a:gd name="connsiteY8" fmla="*/ 166018 h 167994"/>
                <a:gd name="connsiteX9" fmla="*/ 32225 w 105520"/>
                <a:gd name="connsiteY9" fmla="*/ 168074 h 167994"/>
                <a:gd name="connsiteX10" fmla="*/ 34238 w 105520"/>
                <a:gd name="connsiteY10" fmla="*/ 167326 h 167994"/>
                <a:gd name="connsiteX11" fmla="*/ 36454 w 105520"/>
                <a:gd name="connsiteY11" fmla="*/ 159851 h 167994"/>
                <a:gd name="connsiteX12" fmla="*/ 44106 w 105520"/>
                <a:gd name="connsiteY12" fmla="*/ 132008 h 167994"/>
                <a:gd name="connsiteX13" fmla="*/ 105727 w 105520"/>
                <a:gd name="connsiteY13" fmla="*/ 80806 h 167994"/>
                <a:gd name="connsiteX14" fmla="*/ 67063 w 105520"/>
                <a:gd name="connsiteY14" fmla="*/ 46983 h 167994"/>
                <a:gd name="connsiteX15" fmla="*/ 78340 w 105520"/>
                <a:gd name="connsiteY15" fmla="*/ 4564 h 167994"/>
                <a:gd name="connsiteX16" fmla="*/ 39877 w 105520"/>
                <a:gd name="connsiteY16" fmla="*/ 127897 h 167994"/>
                <a:gd name="connsiteX17" fmla="*/ 13295 w 105520"/>
                <a:gd name="connsiteY17" fmla="*/ 102109 h 167994"/>
                <a:gd name="connsiteX18" fmla="*/ 60619 w 105520"/>
                <a:gd name="connsiteY18" fmla="*/ 51094 h 167994"/>
                <a:gd name="connsiteX19" fmla="*/ 39877 w 105520"/>
                <a:gd name="connsiteY19" fmla="*/ 127897 h 167994"/>
                <a:gd name="connsiteX20" fmla="*/ 65854 w 105520"/>
                <a:gd name="connsiteY20" fmla="*/ 51094 h 167994"/>
                <a:gd name="connsiteX21" fmla="*/ 92637 w 105520"/>
                <a:gd name="connsiteY21" fmla="*/ 76882 h 167994"/>
                <a:gd name="connsiteX22" fmla="*/ 45113 w 105520"/>
                <a:gd name="connsiteY22" fmla="*/ 127897 h 167994"/>
                <a:gd name="connsiteX23" fmla="*/ 65854 w 105520"/>
                <a:gd name="connsiteY23" fmla="*/ 51094 h 16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5520" h="167994">
                  <a:moveTo>
                    <a:pt x="78340" y="4564"/>
                  </a:moveTo>
                  <a:cubicBezTo>
                    <a:pt x="78340" y="4190"/>
                    <a:pt x="78944" y="2134"/>
                    <a:pt x="78944" y="1948"/>
                  </a:cubicBezTo>
                  <a:cubicBezTo>
                    <a:pt x="78944" y="1761"/>
                    <a:pt x="78944" y="79"/>
                    <a:pt x="76527" y="79"/>
                  </a:cubicBezTo>
                  <a:cubicBezTo>
                    <a:pt x="74514" y="79"/>
                    <a:pt x="74312" y="640"/>
                    <a:pt x="73507" y="3816"/>
                  </a:cubicBezTo>
                  <a:lnTo>
                    <a:pt x="61827" y="46983"/>
                  </a:lnTo>
                  <a:cubicBezTo>
                    <a:pt x="29808" y="47917"/>
                    <a:pt x="206" y="72771"/>
                    <a:pt x="206" y="98185"/>
                  </a:cubicBezTo>
                  <a:cubicBezTo>
                    <a:pt x="206" y="115937"/>
                    <a:pt x="14302" y="130700"/>
                    <a:pt x="38870" y="132008"/>
                  </a:cubicBezTo>
                  <a:cubicBezTo>
                    <a:pt x="37259" y="137801"/>
                    <a:pt x="35849" y="143781"/>
                    <a:pt x="34238" y="149574"/>
                  </a:cubicBezTo>
                  <a:cubicBezTo>
                    <a:pt x="31822" y="158357"/>
                    <a:pt x="29808" y="165458"/>
                    <a:pt x="29808" y="166018"/>
                  </a:cubicBezTo>
                  <a:cubicBezTo>
                    <a:pt x="29808" y="167887"/>
                    <a:pt x="31218" y="168074"/>
                    <a:pt x="32225" y="168074"/>
                  </a:cubicBezTo>
                  <a:cubicBezTo>
                    <a:pt x="33232" y="168074"/>
                    <a:pt x="33634" y="167887"/>
                    <a:pt x="34238" y="167326"/>
                  </a:cubicBezTo>
                  <a:cubicBezTo>
                    <a:pt x="34641" y="166952"/>
                    <a:pt x="35849" y="162468"/>
                    <a:pt x="36454" y="159851"/>
                  </a:cubicBezTo>
                  <a:lnTo>
                    <a:pt x="44106" y="132008"/>
                  </a:lnTo>
                  <a:cubicBezTo>
                    <a:pt x="76527" y="131074"/>
                    <a:pt x="105727" y="105846"/>
                    <a:pt x="105727" y="80806"/>
                  </a:cubicBezTo>
                  <a:cubicBezTo>
                    <a:pt x="105727" y="66044"/>
                    <a:pt x="95054" y="48852"/>
                    <a:pt x="67063" y="46983"/>
                  </a:cubicBezTo>
                  <a:lnTo>
                    <a:pt x="78340" y="4564"/>
                  </a:lnTo>
                  <a:close/>
                  <a:moveTo>
                    <a:pt x="39877" y="127897"/>
                  </a:moveTo>
                  <a:cubicBezTo>
                    <a:pt x="27794" y="127336"/>
                    <a:pt x="13295" y="120796"/>
                    <a:pt x="13295" y="102109"/>
                  </a:cubicBezTo>
                  <a:cubicBezTo>
                    <a:pt x="13295" y="79685"/>
                    <a:pt x="30614" y="53523"/>
                    <a:pt x="60619" y="51094"/>
                  </a:cubicBezTo>
                  <a:lnTo>
                    <a:pt x="39877" y="127897"/>
                  </a:lnTo>
                  <a:close/>
                  <a:moveTo>
                    <a:pt x="65854" y="51094"/>
                  </a:moveTo>
                  <a:cubicBezTo>
                    <a:pt x="81159" y="51841"/>
                    <a:pt x="92637" y="60437"/>
                    <a:pt x="92637" y="76882"/>
                  </a:cubicBezTo>
                  <a:cubicBezTo>
                    <a:pt x="92637" y="98932"/>
                    <a:pt x="75319" y="125655"/>
                    <a:pt x="45113" y="127897"/>
                  </a:cubicBezTo>
                  <a:lnTo>
                    <a:pt x="65854" y="51094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形状 30">
              <a:extLst>
                <a:ext uri="{FF2B5EF4-FFF2-40B4-BE49-F238E27FC236}">
                  <a16:creationId xmlns:a16="http://schemas.microsoft.com/office/drawing/2014/main" id="{DFA12A07-8C8B-9046-C165-8565372EC0DA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8213897" y="5140211"/>
              <a:ext cx="46719" cy="186868"/>
            </a:xfrm>
            <a:custGeom>
              <a:avLst/>
              <a:gdLst>
                <a:gd name="connsiteX0" fmla="*/ 46931 w 46719"/>
                <a:gd name="connsiteY0" fmla="*/ 93513 h 186868"/>
                <a:gd name="connsiteX1" fmla="*/ 33640 w 46719"/>
                <a:gd name="connsiteY1" fmla="*/ 35210 h 186868"/>
                <a:gd name="connsiteX2" fmla="*/ 2226 w 46719"/>
                <a:gd name="connsiteY2" fmla="*/ 79 h 186868"/>
                <a:gd name="connsiteX3" fmla="*/ 212 w 46719"/>
                <a:gd name="connsiteY3" fmla="*/ 1948 h 186868"/>
                <a:gd name="connsiteX4" fmla="*/ 4038 w 46719"/>
                <a:gd name="connsiteY4" fmla="*/ 6246 h 186868"/>
                <a:gd name="connsiteX5" fmla="*/ 35251 w 46719"/>
                <a:gd name="connsiteY5" fmla="*/ 93513 h 186868"/>
                <a:gd name="connsiteX6" fmla="*/ 2830 w 46719"/>
                <a:gd name="connsiteY6" fmla="*/ 181902 h 186868"/>
                <a:gd name="connsiteX7" fmla="*/ 212 w 46719"/>
                <a:gd name="connsiteY7" fmla="*/ 185079 h 186868"/>
                <a:gd name="connsiteX8" fmla="*/ 2226 w 46719"/>
                <a:gd name="connsiteY8" fmla="*/ 186947 h 186868"/>
                <a:gd name="connsiteX9" fmla="*/ 34244 w 46719"/>
                <a:gd name="connsiteY9" fmla="*/ 150508 h 186868"/>
                <a:gd name="connsiteX10" fmla="*/ 46931 w 46719"/>
                <a:gd name="connsiteY10" fmla="*/ 93513 h 18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19" h="186868">
                  <a:moveTo>
                    <a:pt x="46931" y="93513"/>
                  </a:moveTo>
                  <a:cubicBezTo>
                    <a:pt x="46931" y="78937"/>
                    <a:pt x="44716" y="56326"/>
                    <a:pt x="33640" y="35210"/>
                  </a:cubicBezTo>
                  <a:cubicBezTo>
                    <a:pt x="21558" y="12225"/>
                    <a:pt x="4239" y="79"/>
                    <a:pt x="2226" y="79"/>
                  </a:cubicBezTo>
                  <a:cubicBezTo>
                    <a:pt x="1017" y="79"/>
                    <a:pt x="212" y="826"/>
                    <a:pt x="212" y="1948"/>
                  </a:cubicBezTo>
                  <a:cubicBezTo>
                    <a:pt x="212" y="2508"/>
                    <a:pt x="212" y="2882"/>
                    <a:pt x="4038" y="6246"/>
                  </a:cubicBezTo>
                  <a:cubicBezTo>
                    <a:pt x="23773" y="24746"/>
                    <a:pt x="35251" y="54458"/>
                    <a:pt x="35251" y="93513"/>
                  </a:cubicBezTo>
                  <a:cubicBezTo>
                    <a:pt x="35251" y="125468"/>
                    <a:pt x="27800" y="158357"/>
                    <a:pt x="2830" y="181902"/>
                  </a:cubicBezTo>
                  <a:cubicBezTo>
                    <a:pt x="212" y="184144"/>
                    <a:pt x="212" y="184518"/>
                    <a:pt x="212" y="185079"/>
                  </a:cubicBezTo>
                  <a:cubicBezTo>
                    <a:pt x="212" y="186200"/>
                    <a:pt x="1017" y="186947"/>
                    <a:pt x="2226" y="186947"/>
                  </a:cubicBezTo>
                  <a:cubicBezTo>
                    <a:pt x="4239" y="186947"/>
                    <a:pt x="22363" y="174240"/>
                    <a:pt x="34244" y="150508"/>
                  </a:cubicBezTo>
                  <a:cubicBezTo>
                    <a:pt x="44515" y="129953"/>
                    <a:pt x="46931" y="109210"/>
                    <a:pt x="46931" y="93513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形状 31">
              <a:extLst>
                <a:ext uri="{FF2B5EF4-FFF2-40B4-BE49-F238E27FC236}">
                  <a16:creationId xmlns:a16="http://schemas.microsoft.com/office/drawing/2014/main" id="{60BF879B-08CD-9A82-37D0-33688308CDC3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8336757" y="5171418"/>
              <a:ext cx="133914" cy="124454"/>
            </a:xfrm>
            <a:custGeom>
              <a:avLst/>
              <a:gdLst>
                <a:gd name="connsiteX0" fmla="*/ 71304 w 133914"/>
                <a:gd name="connsiteY0" fmla="*/ 66043 h 124454"/>
                <a:gd name="connsiteX1" fmla="*/ 127487 w 133914"/>
                <a:gd name="connsiteY1" fmla="*/ 66043 h 124454"/>
                <a:gd name="connsiteX2" fmla="*/ 134133 w 133914"/>
                <a:gd name="connsiteY2" fmla="*/ 62306 h 124454"/>
                <a:gd name="connsiteX3" fmla="*/ 127487 w 133914"/>
                <a:gd name="connsiteY3" fmla="*/ 58569 h 124454"/>
                <a:gd name="connsiteX4" fmla="*/ 71304 w 133914"/>
                <a:gd name="connsiteY4" fmla="*/ 58569 h 124454"/>
                <a:gd name="connsiteX5" fmla="*/ 71304 w 133914"/>
                <a:gd name="connsiteY5" fmla="*/ 6246 h 124454"/>
                <a:gd name="connsiteX6" fmla="*/ 67276 w 133914"/>
                <a:gd name="connsiteY6" fmla="*/ 79 h 124454"/>
                <a:gd name="connsiteX7" fmla="*/ 63248 w 133914"/>
                <a:gd name="connsiteY7" fmla="*/ 6246 h 124454"/>
                <a:gd name="connsiteX8" fmla="*/ 63248 w 133914"/>
                <a:gd name="connsiteY8" fmla="*/ 58569 h 124454"/>
                <a:gd name="connsiteX9" fmla="*/ 6863 w 133914"/>
                <a:gd name="connsiteY9" fmla="*/ 58569 h 124454"/>
                <a:gd name="connsiteX10" fmla="*/ 218 w 133914"/>
                <a:gd name="connsiteY10" fmla="*/ 62306 h 124454"/>
                <a:gd name="connsiteX11" fmla="*/ 6863 w 133914"/>
                <a:gd name="connsiteY11" fmla="*/ 66043 h 124454"/>
                <a:gd name="connsiteX12" fmla="*/ 63248 w 133914"/>
                <a:gd name="connsiteY12" fmla="*/ 66043 h 124454"/>
                <a:gd name="connsiteX13" fmla="*/ 63248 w 133914"/>
                <a:gd name="connsiteY13" fmla="*/ 118367 h 124454"/>
                <a:gd name="connsiteX14" fmla="*/ 67276 w 133914"/>
                <a:gd name="connsiteY14" fmla="*/ 124533 h 124454"/>
                <a:gd name="connsiteX15" fmla="*/ 71304 w 133914"/>
                <a:gd name="connsiteY15" fmla="*/ 118367 h 124454"/>
                <a:gd name="connsiteX16" fmla="*/ 71304 w 133914"/>
                <a:gd name="connsiteY16" fmla="*/ 66043 h 12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914" h="124454">
                  <a:moveTo>
                    <a:pt x="71304" y="66043"/>
                  </a:moveTo>
                  <a:lnTo>
                    <a:pt x="127487" y="66043"/>
                  </a:lnTo>
                  <a:cubicBezTo>
                    <a:pt x="130306" y="66043"/>
                    <a:pt x="134133" y="66043"/>
                    <a:pt x="134133" y="62306"/>
                  </a:cubicBezTo>
                  <a:cubicBezTo>
                    <a:pt x="134133" y="58569"/>
                    <a:pt x="130306" y="58569"/>
                    <a:pt x="127487" y="58569"/>
                  </a:cubicBezTo>
                  <a:lnTo>
                    <a:pt x="71304" y="58569"/>
                  </a:lnTo>
                  <a:lnTo>
                    <a:pt x="71304" y="6246"/>
                  </a:lnTo>
                  <a:cubicBezTo>
                    <a:pt x="71304" y="3629"/>
                    <a:pt x="71304" y="79"/>
                    <a:pt x="67276" y="79"/>
                  </a:cubicBezTo>
                  <a:cubicBezTo>
                    <a:pt x="63248" y="79"/>
                    <a:pt x="63248" y="3629"/>
                    <a:pt x="63248" y="6246"/>
                  </a:cubicBezTo>
                  <a:lnTo>
                    <a:pt x="63248" y="58569"/>
                  </a:lnTo>
                  <a:lnTo>
                    <a:pt x="6863" y="58569"/>
                  </a:lnTo>
                  <a:cubicBezTo>
                    <a:pt x="4044" y="58569"/>
                    <a:pt x="218" y="58569"/>
                    <a:pt x="218" y="62306"/>
                  </a:cubicBezTo>
                  <a:cubicBezTo>
                    <a:pt x="218" y="66043"/>
                    <a:pt x="4044" y="66043"/>
                    <a:pt x="6863" y="66043"/>
                  </a:cubicBezTo>
                  <a:lnTo>
                    <a:pt x="63248" y="66043"/>
                  </a:lnTo>
                  <a:lnTo>
                    <a:pt x="63248" y="118367"/>
                  </a:lnTo>
                  <a:cubicBezTo>
                    <a:pt x="63248" y="120983"/>
                    <a:pt x="63248" y="124533"/>
                    <a:pt x="67276" y="124533"/>
                  </a:cubicBezTo>
                  <a:cubicBezTo>
                    <a:pt x="71304" y="124533"/>
                    <a:pt x="71304" y="120983"/>
                    <a:pt x="71304" y="118367"/>
                  </a:cubicBezTo>
                  <a:lnTo>
                    <a:pt x="71304" y="66043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形状 32">
              <a:extLst>
                <a:ext uri="{FF2B5EF4-FFF2-40B4-BE49-F238E27FC236}">
                  <a16:creationId xmlns:a16="http://schemas.microsoft.com/office/drawing/2014/main" id="{E9DA7354-036C-B5AE-0D64-6497E54E1EED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8538132" y="5152731"/>
              <a:ext cx="143580" cy="131742"/>
            </a:xfrm>
            <a:custGeom>
              <a:avLst/>
              <a:gdLst>
                <a:gd name="connsiteX0" fmla="*/ 115415 w 143580"/>
                <a:gd name="connsiteY0" fmla="*/ 21382 h 131742"/>
                <a:gd name="connsiteX1" fmla="*/ 141191 w 143580"/>
                <a:gd name="connsiteY1" fmla="*/ 5872 h 131742"/>
                <a:gd name="connsiteX2" fmla="*/ 143809 w 143580"/>
                <a:gd name="connsiteY2" fmla="*/ 2321 h 131742"/>
                <a:gd name="connsiteX3" fmla="*/ 141191 w 143580"/>
                <a:gd name="connsiteY3" fmla="*/ 79 h 131742"/>
                <a:gd name="connsiteX4" fmla="*/ 124678 w 143580"/>
                <a:gd name="connsiteY4" fmla="*/ 640 h 131742"/>
                <a:gd name="connsiteX5" fmla="*/ 104742 w 143580"/>
                <a:gd name="connsiteY5" fmla="*/ 79 h 131742"/>
                <a:gd name="connsiteX6" fmla="*/ 100916 w 143580"/>
                <a:gd name="connsiteY6" fmla="*/ 3629 h 131742"/>
                <a:gd name="connsiteX7" fmla="*/ 104138 w 143580"/>
                <a:gd name="connsiteY7" fmla="*/ 5872 h 131742"/>
                <a:gd name="connsiteX8" fmla="*/ 113401 w 143580"/>
                <a:gd name="connsiteY8" fmla="*/ 12039 h 131742"/>
                <a:gd name="connsiteX9" fmla="*/ 110380 w 143580"/>
                <a:gd name="connsiteY9" fmla="*/ 19140 h 131742"/>
                <a:gd name="connsiteX10" fmla="*/ 48558 w 143580"/>
                <a:gd name="connsiteY10" fmla="*/ 110331 h 131742"/>
                <a:gd name="connsiteX11" fmla="*/ 34865 w 143580"/>
                <a:gd name="connsiteY11" fmla="*/ 11478 h 131742"/>
                <a:gd name="connsiteX12" fmla="*/ 48759 w 143580"/>
                <a:gd name="connsiteY12" fmla="*/ 5872 h 131742"/>
                <a:gd name="connsiteX13" fmla="*/ 53794 w 143580"/>
                <a:gd name="connsiteY13" fmla="*/ 2134 h 131742"/>
                <a:gd name="connsiteX14" fmla="*/ 50975 w 143580"/>
                <a:gd name="connsiteY14" fmla="*/ 79 h 131742"/>
                <a:gd name="connsiteX15" fmla="*/ 26004 w 143580"/>
                <a:gd name="connsiteY15" fmla="*/ 640 h 131742"/>
                <a:gd name="connsiteX16" fmla="*/ 14928 w 143580"/>
                <a:gd name="connsiteY16" fmla="*/ 453 h 131742"/>
                <a:gd name="connsiteX17" fmla="*/ 4054 w 143580"/>
                <a:gd name="connsiteY17" fmla="*/ 79 h 131742"/>
                <a:gd name="connsiteX18" fmla="*/ 228 w 143580"/>
                <a:gd name="connsiteY18" fmla="*/ 3629 h 131742"/>
                <a:gd name="connsiteX19" fmla="*/ 5262 w 143580"/>
                <a:gd name="connsiteY19" fmla="*/ 5872 h 131742"/>
                <a:gd name="connsiteX20" fmla="*/ 17345 w 143580"/>
                <a:gd name="connsiteY20" fmla="*/ 12225 h 131742"/>
                <a:gd name="connsiteX21" fmla="*/ 33254 w 143580"/>
                <a:gd name="connsiteY21" fmla="*/ 127523 h 131742"/>
                <a:gd name="connsiteX22" fmla="*/ 37281 w 143580"/>
                <a:gd name="connsiteY22" fmla="*/ 131821 h 131742"/>
                <a:gd name="connsiteX23" fmla="*/ 42920 w 143580"/>
                <a:gd name="connsiteY23" fmla="*/ 128458 h 131742"/>
                <a:gd name="connsiteX24" fmla="*/ 115415 w 143580"/>
                <a:gd name="connsiteY24" fmla="*/ 21382 h 13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580" h="131742">
                  <a:moveTo>
                    <a:pt x="115415" y="21382"/>
                  </a:moveTo>
                  <a:cubicBezTo>
                    <a:pt x="125282" y="6806"/>
                    <a:pt x="133740" y="6246"/>
                    <a:pt x="141191" y="5872"/>
                  </a:cubicBezTo>
                  <a:cubicBezTo>
                    <a:pt x="143607" y="5685"/>
                    <a:pt x="143809" y="2508"/>
                    <a:pt x="143809" y="2321"/>
                  </a:cubicBezTo>
                  <a:cubicBezTo>
                    <a:pt x="143809" y="826"/>
                    <a:pt x="142802" y="79"/>
                    <a:pt x="141191" y="79"/>
                  </a:cubicBezTo>
                  <a:cubicBezTo>
                    <a:pt x="135955" y="79"/>
                    <a:pt x="130115" y="640"/>
                    <a:pt x="124678" y="640"/>
                  </a:cubicBezTo>
                  <a:cubicBezTo>
                    <a:pt x="118033" y="640"/>
                    <a:pt x="111186" y="79"/>
                    <a:pt x="104742" y="79"/>
                  </a:cubicBezTo>
                  <a:cubicBezTo>
                    <a:pt x="103534" y="79"/>
                    <a:pt x="100916" y="79"/>
                    <a:pt x="100916" y="3629"/>
                  </a:cubicBezTo>
                  <a:cubicBezTo>
                    <a:pt x="100916" y="5685"/>
                    <a:pt x="102728" y="5872"/>
                    <a:pt x="104138" y="5872"/>
                  </a:cubicBezTo>
                  <a:cubicBezTo>
                    <a:pt x="109575" y="6246"/>
                    <a:pt x="113401" y="8114"/>
                    <a:pt x="113401" y="12039"/>
                  </a:cubicBezTo>
                  <a:cubicBezTo>
                    <a:pt x="113401" y="14842"/>
                    <a:pt x="110380" y="18953"/>
                    <a:pt x="110380" y="19140"/>
                  </a:cubicBezTo>
                  <a:lnTo>
                    <a:pt x="48558" y="110331"/>
                  </a:lnTo>
                  <a:lnTo>
                    <a:pt x="34865" y="11478"/>
                  </a:lnTo>
                  <a:cubicBezTo>
                    <a:pt x="34865" y="8301"/>
                    <a:pt x="39496" y="5872"/>
                    <a:pt x="48759" y="5872"/>
                  </a:cubicBezTo>
                  <a:cubicBezTo>
                    <a:pt x="51579" y="5872"/>
                    <a:pt x="53794" y="5872"/>
                    <a:pt x="53794" y="2134"/>
                  </a:cubicBezTo>
                  <a:cubicBezTo>
                    <a:pt x="53794" y="453"/>
                    <a:pt x="52183" y="79"/>
                    <a:pt x="50975" y="79"/>
                  </a:cubicBezTo>
                  <a:cubicBezTo>
                    <a:pt x="42920" y="79"/>
                    <a:pt x="34260" y="640"/>
                    <a:pt x="26004" y="640"/>
                  </a:cubicBezTo>
                  <a:cubicBezTo>
                    <a:pt x="22379" y="640"/>
                    <a:pt x="18553" y="453"/>
                    <a:pt x="14928" y="453"/>
                  </a:cubicBezTo>
                  <a:cubicBezTo>
                    <a:pt x="11304" y="453"/>
                    <a:pt x="7477" y="79"/>
                    <a:pt x="4054" y="79"/>
                  </a:cubicBezTo>
                  <a:cubicBezTo>
                    <a:pt x="2644" y="79"/>
                    <a:pt x="228" y="79"/>
                    <a:pt x="228" y="3629"/>
                  </a:cubicBezTo>
                  <a:cubicBezTo>
                    <a:pt x="228" y="5872"/>
                    <a:pt x="2040" y="5872"/>
                    <a:pt x="5262" y="5872"/>
                  </a:cubicBezTo>
                  <a:cubicBezTo>
                    <a:pt x="16539" y="5872"/>
                    <a:pt x="16741" y="7554"/>
                    <a:pt x="17345" y="12225"/>
                  </a:cubicBezTo>
                  <a:lnTo>
                    <a:pt x="33254" y="127523"/>
                  </a:lnTo>
                  <a:cubicBezTo>
                    <a:pt x="33858" y="131261"/>
                    <a:pt x="34663" y="131821"/>
                    <a:pt x="37281" y="131821"/>
                  </a:cubicBezTo>
                  <a:cubicBezTo>
                    <a:pt x="40503" y="131821"/>
                    <a:pt x="41309" y="130887"/>
                    <a:pt x="42920" y="128458"/>
                  </a:cubicBezTo>
                  <a:lnTo>
                    <a:pt x="115415" y="21382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43E3B33D-6304-D9AA-D194-054A5D905FA5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8654192" y="5216434"/>
              <a:ext cx="95008" cy="94574"/>
            </a:xfrm>
            <a:custGeom>
              <a:avLst/>
              <a:gdLst>
                <a:gd name="connsiteX0" fmla="*/ 95243 w 95008"/>
                <a:gd name="connsiteY0" fmla="*/ 3481 h 94574"/>
                <a:gd name="connsiteX1" fmla="*/ 93269 w 95008"/>
                <a:gd name="connsiteY1" fmla="*/ 80 h 94574"/>
                <a:gd name="connsiteX2" fmla="*/ 90873 w 95008"/>
                <a:gd name="connsiteY2" fmla="*/ 1650 h 94574"/>
                <a:gd name="connsiteX3" fmla="*/ 83402 w 95008"/>
                <a:gd name="connsiteY3" fmla="*/ 11592 h 94574"/>
                <a:gd name="connsiteX4" fmla="*/ 54223 w 95008"/>
                <a:gd name="connsiteY4" fmla="*/ 80 h 94574"/>
                <a:gd name="connsiteX5" fmla="*/ 234 w 95008"/>
                <a:gd name="connsiteY5" fmla="*/ 47302 h 94574"/>
                <a:gd name="connsiteX6" fmla="*/ 54223 w 95008"/>
                <a:gd name="connsiteY6" fmla="*/ 94655 h 94574"/>
                <a:gd name="connsiteX7" fmla="*/ 95243 w 95008"/>
                <a:gd name="connsiteY7" fmla="*/ 61429 h 94574"/>
                <a:gd name="connsiteX8" fmla="*/ 92846 w 95008"/>
                <a:gd name="connsiteY8" fmla="*/ 58944 h 94574"/>
                <a:gd name="connsiteX9" fmla="*/ 90450 w 95008"/>
                <a:gd name="connsiteY9" fmla="*/ 60644 h 94574"/>
                <a:gd name="connsiteX10" fmla="*/ 56196 w 95008"/>
                <a:gd name="connsiteY10" fmla="*/ 89945 h 94574"/>
                <a:gd name="connsiteX11" fmla="*/ 15317 w 95008"/>
                <a:gd name="connsiteY11" fmla="*/ 47433 h 94574"/>
                <a:gd name="connsiteX12" fmla="*/ 55914 w 95008"/>
                <a:gd name="connsiteY12" fmla="*/ 4789 h 94574"/>
                <a:gd name="connsiteX13" fmla="*/ 90168 w 95008"/>
                <a:gd name="connsiteY13" fmla="*/ 35922 h 94574"/>
                <a:gd name="connsiteX14" fmla="*/ 92705 w 95008"/>
                <a:gd name="connsiteY14" fmla="*/ 37491 h 94574"/>
                <a:gd name="connsiteX15" fmla="*/ 95243 w 95008"/>
                <a:gd name="connsiteY15" fmla="*/ 34090 h 94574"/>
                <a:gd name="connsiteX16" fmla="*/ 95243 w 95008"/>
                <a:gd name="connsiteY16" fmla="*/ 3481 h 9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008" h="94574">
                  <a:moveTo>
                    <a:pt x="95243" y="3481"/>
                  </a:moveTo>
                  <a:cubicBezTo>
                    <a:pt x="95243" y="1258"/>
                    <a:pt x="95243" y="80"/>
                    <a:pt x="93269" y="80"/>
                  </a:cubicBezTo>
                  <a:cubicBezTo>
                    <a:pt x="92705" y="80"/>
                    <a:pt x="92001" y="80"/>
                    <a:pt x="90873" y="1650"/>
                  </a:cubicBezTo>
                  <a:lnTo>
                    <a:pt x="83402" y="11592"/>
                  </a:lnTo>
                  <a:cubicBezTo>
                    <a:pt x="77481" y="6098"/>
                    <a:pt x="67755" y="80"/>
                    <a:pt x="54223" y="80"/>
                  </a:cubicBezTo>
                  <a:cubicBezTo>
                    <a:pt x="24620" y="80"/>
                    <a:pt x="234" y="21271"/>
                    <a:pt x="234" y="47302"/>
                  </a:cubicBezTo>
                  <a:cubicBezTo>
                    <a:pt x="234" y="73856"/>
                    <a:pt x="25043" y="94655"/>
                    <a:pt x="54223" y="94655"/>
                  </a:cubicBezTo>
                  <a:cubicBezTo>
                    <a:pt x="79173" y="94655"/>
                    <a:pt x="95243" y="77388"/>
                    <a:pt x="95243" y="61429"/>
                  </a:cubicBezTo>
                  <a:cubicBezTo>
                    <a:pt x="95243" y="59990"/>
                    <a:pt x="95102" y="58944"/>
                    <a:pt x="92846" y="58944"/>
                  </a:cubicBezTo>
                  <a:cubicBezTo>
                    <a:pt x="92001" y="58944"/>
                    <a:pt x="90591" y="58944"/>
                    <a:pt x="90450" y="60644"/>
                  </a:cubicBezTo>
                  <a:cubicBezTo>
                    <a:pt x="89322" y="81705"/>
                    <a:pt x="70151" y="89945"/>
                    <a:pt x="56196" y="89945"/>
                  </a:cubicBezTo>
                  <a:cubicBezTo>
                    <a:pt x="41113" y="89945"/>
                    <a:pt x="15317" y="81443"/>
                    <a:pt x="15317" y="47433"/>
                  </a:cubicBezTo>
                  <a:cubicBezTo>
                    <a:pt x="15317" y="11984"/>
                    <a:pt x="42664" y="4789"/>
                    <a:pt x="55914" y="4789"/>
                  </a:cubicBezTo>
                  <a:cubicBezTo>
                    <a:pt x="69869" y="4789"/>
                    <a:pt x="86503" y="13423"/>
                    <a:pt x="90168" y="35922"/>
                  </a:cubicBezTo>
                  <a:cubicBezTo>
                    <a:pt x="90450" y="37491"/>
                    <a:pt x="91719" y="37491"/>
                    <a:pt x="92705" y="37491"/>
                  </a:cubicBezTo>
                  <a:cubicBezTo>
                    <a:pt x="95243" y="37491"/>
                    <a:pt x="95243" y="36707"/>
                    <a:pt x="95243" y="34090"/>
                  </a:cubicBezTo>
                  <a:lnTo>
                    <a:pt x="95243" y="3481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形状 39">
              <a:extLst>
                <a:ext uri="{FF2B5EF4-FFF2-40B4-BE49-F238E27FC236}">
                  <a16:creationId xmlns:a16="http://schemas.microsoft.com/office/drawing/2014/main" id="{E3E4895B-F23D-ED2D-596D-7EB8EB6561EB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8763365" y="5219050"/>
              <a:ext cx="153931" cy="91957"/>
            </a:xfrm>
            <a:custGeom>
              <a:avLst/>
              <a:gdLst>
                <a:gd name="connsiteX0" fmla="*/ 139652 w 153931"/>
                <a:gd name="connsiteY0" fmla="*/ 13423 h 91957"/>
                <a:gd name="connsiteX1" fmla="*/ 154171 w 153931"/>
                <a:gd name="connsiteY1" fmla="*/ 4789 h 91957"/>
                <a:gd name="connsiteX2" fmla="*/ 154171 w 153931"/>
                <a:gd name="connsiteY2" fmla="*/ 80 h 91957"/>
                <a:gd name="connsiteX3" fmla="*/ 141061 w 153931"/>
                <a:gd name="connsiteY3" fmla="*/ 604 h 91957"/>
                <a:gd name="connsiteX4" fmla="*/ 123159 w 153931"/>
                <a:gd name="connsiteY4" fmla="*/ 80 h 91957"/>
                <a:gd name="connsiteX5" fmla="*/ 123159 w 153931"/>
                <a:gd name="connsiteY5" fmla="*/ 4789 h 91957"/>
                <a:gd name="connsiteX6" fmla="*/ 135000 w 153931"/>
                <a:gd name="connsiteY6" fmla="*/ 11461 h 91957"/>
                <a:gd name="connsiteX7" fmla="*/ 134295 w 153931"/>
                <a:gd name="connsiteY7" fmla="*/ 13946 h 91957"/>
                <a:gd name="connsiteX8" fmla="*/ 111036 w 153931"/>
                <a:gd name="connsiteY8" fmla="*/ 74379 h 91957"/>
                <a:gd name="connsiteX9" fmla="*/ 86368 w 153931"/>
                <a:gd name="connsiteY9" fmla="*/ 10283 h 91957"/>
                <a:gd name="connsiteX10" fmla="*/ 85804 w 153931"/>
                <a:gd name="connsiteY10" fmla="*/ 8452 h 91957"/>
                <a:gd name="connsiteX11" fmla="*/ 97504 w 153931"/>
                <a:gd name="connsiteY11" fmla="*/ 4789 h 91957"/>
                <a:gd name="connsiteX12" fmla="*/ 97504 w 153931"/>
                <a:gd name="connsiteY12" fmla="*/ 80 h 91957"/>
                <a:gd name="connsiteX13" fmla="*/ 76500 w 153931"/>
                <a:gd name="connsiteY13" fmla="*/ 604 h 91957"/>
                <a:gd name="connsiteX14" fmla="*/ 59303 w 153931"/>
                <a:gd name="connsiteY14" fmla="*/ 80 h 91957"/>
                <a:gd name="connsiteX15" fmla="*/ 59303 w 153931"/>
                <a:gd name="connsiteY15" fmla="*/ 4789 h 91957"/>
                <a:gd name="connsiteX16" fmla="*/ 70721 w 153931"/>
                <a:gd name="connsiteY16" fmla="*/ 6752 h 91957"/>
                <a:gd name="connsiteX17" fmla="*/ 74668 w 153931"/>
                <a:gd name="connsiteY17" fmla="*/ 15647 h 91957"/>
                <a:gd name="connsiteX18" fmla="*/ 51973 w 153931"/>
                <a:gd name="connsiteY18" fmla="*/ 74379 h 91957"/>
                <a:gd name="connsiteX19" fmla="*/ 27445 w 153931"/>
                <a:gd name="connsiteY19" fmla="*/ 10807 h 91957"/>
                <a:gd name="connsiteX20" fmla="*/ 26740 w 153931"/>
                <a:gd name="connsiteY20" fmla="*/ 8452 h 91957"/>
                <a:gd name="connsiteX21" fmla="*/ 38440 w 153931"/>
                <a:gd name="connsiteY21" fmla="*/ 4789 h 91957"/>
                <a:gd name="connsiteX22" fmla="*/ 38440 w 153931"/>
                <a:gd name="connsiteY22" fmla="*/ 80 h 91957"/>
                <a:gd name="connsiteX23" fmla="*/ 17437 w 153931"/>
                <a:gd name="connsiteY23" fmla="*/ 604 h 91957"/>
                <a:gd name="connsiteX24" fmla="*/ 239 w 153931"/>
                <a:gd name="connsiteY24" fmla="*/ 80 h 91957"/>
                <a:gd name="connsiteX25" fmla="*/ 239 w 153931"/>
                <a:gd name="connsiteY25" fmla="*/ 4789 h 91957"/>
                <a:gd name="connsiteX26" fmla="*/ 13349 w 153931"/>
                <a:gd name="connsiteY26" fmla="*/ 9629 h 91957"/>
                <a:gd name="connsiteX27" fmla="*/ 43938 w 153931"/>
                <a:gd name="connsiteY27" fmla="*/ 89030 h 91957"/>
                <a:gd name="connsiteX28" fmla="*/ 47744 w 153931"/>
                <a:gd name="connsiteY28" fmla="*/ 92038 h 91957"/>
                <a:gd name="connsiteX29" fmla="*/ 51409 w 153931"/>
                <a:gd name="connsiteY29" fmla="*/ 89030 h 91957"/>
                <a:gd name="connsiteX30" fmla="*/ 77205 w 153931"/>
                <a:gd name="connsiteY30" fmla="*/ 22187 h 91957"/>
                <a:gd name="connsiteX31" fmla="*/ 103001 w 153931"/>
                <a:gd name="connsiteY31" fmla="*/ 89030 h 91957"/>
                <a:gd name="connsiteX32" fmla="*/ 106666 w 153931"/>
                <a:gd name="connsiteY32" fmla="*/ 92038 h 91957"/>
                <a:gd name="connsiteX33" fmla="*/ 110472 w 153931"/>
                <a:gd name="connsiteY33" fmla="*/ 89030 h 91957"/>
                <a:gd name="connsiteX34" fmla="*/ 139652 w 153931"/>
                <a:gd name="connsiteY34" fmla="*/ 13423 h 9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3931" h="91957">
                  <a:moveTo>
                    <a:pt x="139652" y="13423"/>
                  </a:moveTo>
                  <a:cubicBezTo>
                    <a:pt x="141484" y="8714"/>
                    <a:pt x="144867" y="4789"/>
                    <a:pt x="154171" y="4789"/>
                  </a:cubicBezTo>
                  <a:lnTo>
                    <a:pt x="154171" y="80"/>
                  </a:lnTo>
                  <a:cubicBezTo>
                    <a:pt x="152761" y="211"/>
                    <a:pt x="145149" y="604"/>
                    <a:pt x="141061" y="604"/>
                  </a:cubicBezTo>
                  <a:cubicBezTo>
                    <a:pt x="135141" y="604"/>
                    <a:pt x="129079" y="342"/>
                    <a:pt x="123159" y="80"/>
                  </a:cubicBezTo>
                  <a:lnTo>
                    <a:pt x="123159" y="4789"/>
                  </a:lnTo>
                  <a:cubicBezTo>
                    <a:pt x="131194" y="4920"/>
                    <a:pt x="135000" y="8060"/>
                    <a:pt x="135000" y="11461"/>
                  </a:cubicBezTo>
                  <a:cubicBezTo>
                    <a:pt x="135000" y="11984"/>
                    <a:pt x="135000" y="12246"/>
                    <a:pt x="134295" y="13946"/>
                  </a:cubicBezTo>
                  <a:lnTo>
                    <a:pt x="111036" y="74379"/>
                  </a:lnTo>
                  <a:lnTo>
                    <a:pt x="86368" y="10283"/>
                  </a:lnTo>
                  <a:cubicBezTo>
                    <a:pt x="85804" y="8845"/>
                    <a:pt x="85804" y="8583"/>
                    <a:pt x="85804" y="8452"/>
                  </a:cubicBezTo>
                  <a:cubicBezTo>
                    <a:pt x="85804" y="4789"/>
                    <a:pt x="93839" y="4789"/>
                    <a:pt x="97504" y="4789"/>
                  </a:cubicBezTo>
                  <a:lnTo>
                    <a:pt x="97504" y="80"/>
                  </a:lnTo>
                  <a:cubicBezTo>
                    <a:pt x="90456" y="342"/>
                    <a:pt x="81434" y="604"/>
                    <a:pt x="76500" y="604"/>
                  </a:cubicBezTo>
                  <a:cubicBezTo>
                    <a:pt x="70721" y="604"/>
                    <a:pt x="65082" y="473"/>
                    <a:pt x="59303" y="80"/>
                  </a:cubicBezTo>
                  <a:lnTo>
                    <a:pt x="59303" y="4789"/>
                  </a:lnTo>
                  <a:cubicBezTo>
                    <a:pt x="66774" y="4789"/>
                    <a:pt x="69170" y="5051"/>
                    <a:pt x="70721" y="6752"/>
                  </a:cubicBezTo>
                  <a:cubicBezTo>
                    <a:pt x="71708" y="7798"/>
                    <a:pt x="73540" y="12638"/>
                    <a:pt x="74668" y="15647"/>
                  </a:cubicBezTo>
                  <a:lnTo>
                    <a:pt x="51973" y="74379"/>
                  </a:lnTo>
                  <a:lnTo>
                    <a:pt x="27445" y="10807"/>
                  </a:lnTo>
                  <a:cubicBezTo>
                    <a:pt x="26740" y="9106"/>
                    <a:pt x="26740" y="8845"/>
                    <a:pt x="26740" y="8452"/>
                  </a:cubicBezTo>
                  <a:cubicBezTo>
                    <a:pt x="26740" y="4789"/>
                    <a:pt x="34775" y="4789"/>
                    <a:pt x="38440" y="4789"/>
                  </a:cubicBezTo>
                  <a:lnTo>
                    <a:pt x="38440" y="80"/>
                  </a:lnTo>
                  <a:cubicBezTo>
                    <a:pt x="31392" y="342"/>
                    <a:pt x="22371" y="604"/>
                    <a:pt x="17437" y="604"/>
                  </a:cubicBezTo>
                  <a:cubicBezTo>
                    <a:pt x="11657" y="604"/>
                    <a:pt x="6019" y="473"/>
                    <a:pt x="239" y="80"/>
                  </a:cubicBezTo>
                  <a:lnTo>
                    <a:pt x="239" y="4789"/>
                  </a:lnTo>
                  <a:cubicBezTo>
                    <a:pt x="8979" y="4789"/>
                    <a:pt x="11516" y="4789"/>
                    <a:pt x="13349" y="9629"/>
                  </a:cubicBezTo>
                  <a:lnTo>
                    <a:pt x="43938" y="89030"/>
                  </a:lnTo>
                  <a:cubicBezTo>
                    <a:pt x="44784" y="91254"/>
                    <a:pt x="45489" y="92038"/>
                    <a:pt x="47744" y="92038"/>
                  </a:cubicBezTo>
                  <a:cubicBezTo>
                    <a:pt x="50281" y="92038"/>
                    <a:pt x="50704" y="90730"/>
                    <a:pt x="51409" y="89030"/>
                  </a:cubicBezTo>
                  <a:lnTo>
                    <a:pt x="77205" y="22187"/>
                  </a:lnTo>
                  <a:lnTo>
                    <a:pt x="103001" y="89030"/>
                  </a:lnTo>
                  <a:cubicBezTo>
                    <a:pt x="103706" y="90730"/>
                    <a:pt x="104129" y="92038"/>
                    <a:pt x="106666" y="92038"/>
                  </a:cubicBezTo>
                  <a:cubicBezTo>
                    <a:pt x="109063" y="92038"/>
                    <a:pt x="109627" y="91123"/>
                    <a:pt x="110472" y="89030"/>
                  </a:cubicBezTo>
                  <a:lnTo>
                    <a:pt x="139652" y="13423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形状 40">
              <a:extLst>
                <a:ext uri="{FF2B5EF4-FFF2-40B4-BE49-F238E27FC236}">
                  <a16:creationId xmlns:a16="http://schemas.microsoft.com/office/drawing/2014/main" id="{A062F856-6B0A-7471-EE89-8DC03E624374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8951502" y="5140211"/>
              <a:ext cx="46719" cy="186868"/>
            </a:xfrm>
            <a:custGeom>
              <a:avLst/>
              <a:gdLst>
                <a:gd name="connsiteX0" fmla="*/ 46967 w 46719"/>
                <a:gd name="connsiteY0" fmla="*/ 185079 h 186868"/>
                <a:gd name="connsiteX1" fmla="*/ 43544 w 46719"/>
                <a:gd name="connsiteY1" fmla="*/ 180968 h 186868"/>
                <a:gd name="connsiteX2" fmla="*/ 11928 w 46719"/>
                <a:gd name="connsiteY2" fmla="*/ 93513 h 186868"/>
                <a:gd name="connsiteX3" fmla="*/ 44349 w 46719"/>
                <a:gd name="connsiteY3" fmla="*/ 5124 h 186868"/>
                <a:gd name="connsiteX4" fmla="*/ 46967 w 46719"/>
                <a:gd name="connsiteY4" fmla="*/ 1948 h 186868"/>
                <a:gd name="connsiteX5" fmla="*/ 44953 w 46719"/>
                <a:gd name="connsiteY5" fmla="*/ 79 h 186868"/>
                <a:gd name="connsiteX6" fmla="*/ 12935 w 46719"/>
                <a:gd name="connsiteY6" fmla="*/ 36518 h 186868"/>
                <a:gd name="connsiteX7" fmla="*/ 248 w 46719"/>
                <a:gd name="connsiteY7" fmla="*/ 93513 h 186868"/>
                <a:gd name="connsiteX8" fmla="*/ 13539 w 46719"/>
                <a:gd name="connsiteY8" fmla="*/ 151816 h 186868"/>
                <a:gd name="connsiteX9" fmla="*/ 44953 w 46719"/>
                <a:gd name="connsiteY9" fmla="*/ 186947 h 186868"/>
                <a:gd name="connsiteX10" fmla="*/ 46967 w 46719"/>
                <a:gd name="connsiteY10" fmla="*/ 185079 h 18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19" h="186868">
                  <a:moveTo>
                    <a:pt x="46967" y="185079"/>
                  </a:moveTo>
                  <a:cubicBezTo>
                    <a:pt x="46967" y="184518"/>
                    <a:pt x="46967" y="184144"/>
                    <a:pt x="43544" y="180968"/>
                  </a:cubicBezTo>
                  <a:cubicBezTo>
                    <a:pt x="18372" y="157422"/>
                    <a:pt x="11928" y="122104"/>
                    <a:pt x="11928" y="93513"/>
                  </a:cubicBezTo>
                  <a:cubicBezTo>
                    <a:pt x="11928" y="60998"/>
                    <a:pt x="19580" y="28483"/>
                    <a:pt x="44349" y="5124"/>
                  </a:cubicBezTo>
                  <a:cubicBezTo>
                    <a:pt x="46967" y="2882"/>
                    <a:pt x="46967" y="2508"/>
                    <a:pt x="46967" y="1948"/>
                  </a:cubicBezTo>
                  <a:cubicBezTo>
                    <a:pt x="46967" y="640"/>
                    <a:pt x="46162" y="79"/>
                    <a:pt x="44953" y="79"/>
                  </a:cubicBezTo>
                  <a:cubicBezTo>
                    <a:pt x="42940" y="79"/>
                    <a:pt x="24816" y="12786"/>
                    <a:pt x="12935" y="36518"/>
                  </a:cubicBezTo>
                  <a:cubicBezTo>
                    <a:pt x="2665" y="57074"/>
                    <a:pt x="248" y="77816"/>
                    <a:pt x="248" y="93513"/>
                  </a:cubicBezTo>
                  <a:cubicBezTo>
                    <a:pt x="248" y="108089"/>
                    <a:pt x="2463" y="130700"/>
                    <a:pt x="13539" y="151816"/>
                  </a:cubicBezTo>
                  <a:cubicBezTo>
                    <a:pt x="25621" y="174801"/>
                    <a:pt x="42940" y="186947"/>
                    <a:pt x="44953" y="186947"/>
                  </a:cubicBezTo>
                  <a:cubicBezTo>
                    <a:pt x="46162" y="186947"/>
                    <a:pt x="46967" y="186387"/>
                    <a:pt x="46967" y="185079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形状 41">
              <a:extLst>
                <a:ext uri="{FF2B5EF4-FFF2-40B4-BE49-F238E27FC236}">
                  <a16:creationId xmlns:a16="http://schemas.microsoft.com/office/drawing/2014/main" id="{C8D5CF38-56BF-D559-3644-859E9827FFE0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9019746" y="5150676"/>
              <a:ext cx="105520" cy="167994"/>
            </a:xfrm>
            <a:custGeom>
              <a:avLst/>
              <a:gdLst>
                <a:gd name="connsiteX0" fmla="*/ 78386 w 105520"/>
                <a:gd name="connsiteY0" fmla="*/ 4564 h 167994"/>
                <a:gd name="connsiteX1" fmla="*/ 78990 w 105520"/>
                <a:gd name="connsiteY1" fmla="*/ 1948 h 167994"/>
                <a:gd name="connsiteX2" fmla="*/ 76573 w 105520"/>
                <a:gd name="connsiteY2" fmla="*/ 79 h 167994"/>
                <a:gd name="connsiteX3" fmla="*/ 73553 w 105520"/>
                <a:gd name="connsiteY3" fmla="*/ 3816 h 167994"/>
                <a:gd name="connsiteX4" fmla="*/ 61873 w 105520"/>
                <a:gd name="connsiteY4" fmla="*/ 46983 h 167994"/>
                <a:gd name="connsiteX5" fmla="*/ 252 w 105520"/>
                <a:gd name="connsiteY5" fmla="*/ 98185 h 167994"/>
                <a:gd name="connsiteX6" fmla="*/ 38916 w 105520"/>
                <a:gd name="connsiteY6" fmla="*/ 132008 h 167994"/>
                <a:gd name="connsiteX7" fmla="*/ 34284 w 105520"/>
                <a:gd name="connsiteY7" fmla="*/ 149574 h 167994"/>
                <a:gd name="connsiteX8" fmla="*/ 29854 w 105520"/>
                <a:gd name="connsiteY8" fmla="*/ 166018 h 167994"/>
                <a:gd name="connsiteX9" fmla="*/ 32271 w 105520"/>
                <a:gd name="connsiteY9" fmla="*/ 168074 h 167994"/>
                <a:gd name="connsiteX10" fmla="*/ 34284 w 105520"/>
                <a:gd name="connsiteY10" fmla="*/ 167326 h 167994"/>
                <a:gd name="connsiteX11" fmla="*/ 36499 w 105520"/>
                <a:gd name="connsiteY11" fmla="*/ 159851 h 167994"/>
                <a:gd name="connsiteX12" fmla="*/ 44152 w 105520"/>
                <a:gd name="connsiteY12" fmla="*/ 132008 h 167994"/>
                <a:gd name="connsiteX13" fmla="*/ 105773 w 105520"/>
                <a:gd name="connsiteY13" fmla="*/ 80806 h 167994"/>
                <a:gd name="connsiteX14" fmla="*/ 67109 w 105520"/>
                <a:gd name="connsiteY14" fmla="*/ 46983 h 167994"/>
                <a:gd name="connsiteX15" fmla="*/ 78386 w 105520"/>
                <a:gd name="connsiteY15" fmla="*/ 4564 h 167994"/>
                <a:gd name="connsiteX16" fmla="*/ 39923 w 105520"/>
                <a:gd name="connsiteY16" fmla="*/ 127897 h 167994"/>
                <a:gd name="connsiteX17" fmla="*/ 13341 w 105520"/>
                <a:gd name="connsiteY17" fmla="*/ 102109 h 167994"/>
                <a:gd name="connsiteX18" fmla="*/ 60664 w 105520"/>
                <a:gd name="connsiteY18" fmla="*/ 51094 h 167994"/>
                <a:gd name="connsiteX19" fmla="*/ 39923 w 105520"/>
                <a:gd name="connsiteY19" fmla="*/ 127897 h 167994"/>
                <a:gd name="connsiteX20" fmla="*/ 65900 w 105520"/>
                <a:gd name="connsiteY20" fmla="*/ 51094 h 167994"/>
                <a:gd name="connsiteX21" fmla="*/ 92683 w 105520"/>
                <a:gd name="connsiteY21" fmla="*/ 76882 h 167994"/>
                <a:gd name="connsiteX22" fmla="*/ 45159 w 105520"/>
                <a:gd name="connsiteY22" fmla="*/ 127897 h 167994"/>
                <a:gd name="connsiteX23" fmla="*/ 65900 w 105520"/>
                <a:gd name="connsiteY23" fmla="*/ 51094 h 16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5520" h="167994">
                  <a:moveTo>
                    <a:pt x="78386" y="4564"/>
                  </a:moveTo>
                  <a:cubicBezTo>
                    <a:pt x="78386" y="4190"/>
                    <a:pt x="78990" y="2134"/>
                    <a:pt x="78990" y="1948"/>
                  </a:cubicBezTo>
                  <a:cubicBezTo>
                    <a:pt x="78990" y="1761"/>
                    <a:pt x="78990" y="79"/>
                    <a:pt x="76573" y="79"/>
                  </a:cubicBezTo>
                  <a:cubicBezTo>
                    <a:pt x="74559" y="79"/>
                    <a:pt x="74358" y="640"/>
                    <a:pt x="73553" y="3816"/>
                  </a:cubicBezTo>
                  <a:lnTo>
                    <a:pt x="61873" y="46983"/>
                  </a:lnTo>
                  <a:cubicBezTo>
                    <a:pt x="29854" y="47917"/>
                    <a:pt x="252" y="72771"/>
                    <a:pt x="252" y="98185"/>
                  </a:cubicBezTo>
                  <a:cubicBezTo>
                    <a:pt x="252" y="115937"/>
                    <a:pt x="14348" y="130700"/>
                    <a:pt x="38916" y="132008"/>
                  </a:cubicBezTo>
                  <a:cubicBezTo>
                    <a:pt x="37305" y="137801"/>
                    <a:pt x="35895" y="143781"/>
                    <a:pt x="34284" y="149574"/>
                  </a:cubicBezTo>
                  <a:cubicBezTo>
                    <a:pt x="31868" y="158357"/>
                    <a:pt x="29854" y="165458"/>
                    <a:pt x="29854" y="166018"/>
                  </a:cubicBezTo>
                  <a:cubicBezTo>
                    <a:pt x="29854" y="167887"/>
                    <a:pt x="31264" y="168074"/>
                    <a:pt x="32271" y="168074"/>
                  </a:cubicBezTo>
                  <a:cubicBezTo>
                    <a:pt x="33277" y="168074"/>
                    <a:pt x="33680" y="167887"/>
                    <a:pt x="34284" y="167326"/>
                  </a:cubicBezTo>
                  <a:cubicBezTo>
                    <a:pt x="34687" y="166952"/>
                    <a:pt x="35895" y="162468"/>
                    <a:pt x="36499" y="159851"/>
                  </a:cubicBezTo>
                  <a:lnTo>
                    <a:pt x="44152" y="132008"/>
                  </a:lnTo>
                  <a:cubicBezTo>
                    <a:pt x="76573" y="131074"/>
                    <a:pt x="105773" y="105846"/>
                    <a:pt x="105773" y="80806"/>
                  </a:cubicBezTo>
                  <a:cubicBezTo>
                    <a:pt x="105773" y="66044"/>
                    <a:pt x="95100" y="48852"/>
                    <a:pt x="67109" y="46983"/>
                  </a:cubicBezTo>
                  <a:lnTo>
                    <a:pt x="78386" y="4564"/>
                  </a:lnTo>
                  <a:close/>
                  <a:moveTo>
                    <a:pt x="39923" y="127897"/>
                  </a:moveTo>
                  <a:cubicBezTo>
                    <a:pt x="27840" y="127336"/>
                    <a:pt x="13341" y="120796"/>
                    <a:pt x="13341" y="102109"/>
                  </a:cubicBezTo>
                  <a:cubicBezTo>
                    <a:pt x="13341" y="79685"/>
                    <a:pt x="30660" y="53523"/>
                    <a:pt x="60664" y="51094"/>
                  </a:cubicBezTo>
                  <a:lnTo>
                    <a:pt x="39923" y="127897"/>
                  </a:lnTo>
                  <a:close/>
                  <a:moveTo>
                    <a:pt x="65900" y="51094"/>
                  </a:moveTo>
                  <a:cubicBezTo>
                    <a:pt x="81205" y="51841"/>
                    <a:pt x="92683" y="60437"/>
                    <a:pt x="92683" y="76882"/>
                  </a:cubicBezTo>
                  <a:cubicBezTo>
                    <a:pt x="92683" y="98932"/>
                    <a:pt x="75365" y="125655"/>
                    <a:pt x="45159" y="127897"/>
                  </a:cubicBezTo>
                  <a:lnTo>
                    <a:pt x="65900" y="51094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形状 42">
              <a:extLst>
                <a:ext uri="{FF2B5EF4-FFF2-40B4-BE49-F238E27FC236}">
                  <a16:creationId xmlns:a16="http://schemas.microsoft.com/office/drawing/2014/main" id="{92CFC872-4AE6-CAF0-FC73-B5EDB5F0F8AF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9141343" y="5140211"/>
              <a:ext cx="46719" cy="186868"/>
            </a:xfrm>
            <a:custGeom>
              <a:avLst/>
              <a:gdLst>
                <a:gd name="connsiteX0" fmla="*/ 46977 w 46719"/>
                <a:gd name="connsiteY0" fmla="*/ 93513 h 186868"/>
                <a:gd name="connsiteX1" fmla="*/ 33686 w 46719"/>
                <a:gd name="connsiteY1" fmla="*/ 35210 h 186868"/>
                <a:gd name="connsiteX2" fmla="*/ 2272 w 46719"/>
                <a:gd name="connsiteY2" fmla="*/ 79 h 186868"/>
                <a:gd name="connsiteX3" fmla="*/ 258 w 46719"/>
                <a:gd name="connsiteY3" fmla="*/ 1948 h 186868"/>
                <a:gd name="connsiteX4" fmla="*/ 4084 w 46719"/>
                <a:gd name="connsiteY4" fmla="*/ 6246 h 186868"/>
                <a:gd name="connsiteX5" fmla="*/ 35297 w 46719"/>
                <a:gd name="connsiteY5" fmla="*/ 93513 h 186868"/>
                <a:gd name="connsiteX6" fmla="*/ 2876 w 46719"/>
                <a:gd name="connsiteY6" fmla="*/ 181902 h 186868"/>
                <a:gd name="connsiteX7" fmla="*/ 258 w 46719"/>
                <a:gd name="connsiteY7" fmla="*/ 185079 h 186868"/>
                <a:gd name="connsiteX8" fmla="*/ 2272 w 46719"/>
                <a:gd name="connsiteY8" fmla="*/ 186947 h 186868"/>
                <a:gd name="connsiteX9" fmla="*/ 34290 w 46719"/>
                <a:gd name="connsiteY9" fmla="*/ 150508 h 186868"/>
                <a:gd name="connsiteX10" fmla="*/ 46977 w 46719"/>
                <a:gd name="connsiteY10" fmla="*/ 93513 h 18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19" h="186868">
                  <a:moveTo>
                    <a:pt x="46977" y="93513"/>
                  </a:moveTo>
                  <a:cubicBezTo>
                    <a:pt x="46977" y="78937"/>
                    <a:pt x="44762" y="56326"/>
                    <a:pt x="33686" y="35210"/>
                  </a:cubicBezTo>
                  <a:cubicBezTo>
                    <a:pt x="21604" y="12225"/>
                    <a:pt x="4285" y="79"/>
                    <a:pt x="2272" y="79"/>
                  </a:cubicBezTo>
                  <a:cubicBezTo>
                    <a:pt x="1063" y="79"/>
                    <a:pt x="258" y="826"/>
                    <a:pt x="258" y="1948"/>
                  </a:cubicBezTo>
                  <a:cubicBezTo>
                    <a:pt x="258" y="2508"/>
                    <a:pt x="258" y="2882"/>
                    <a:pt x="4084" y="6246"/>
                  </a:cubicBezTo>
                  <a:cubicBezTo>
                    <a:pt x="23819" y="24746"/>
                    <a:pt x="35297" y="54458"/>
                    <a:pt x="35297" y="93513"/>
                  </a:cubicBezTo>
                  <a:cubicBezTo>
                    <a:pt x="35297" y="125468"/>
                    <a:pt x="27846" y="158357"/>
                    <a:pt x="2876" y="181902"/>
                  </a:cubicBezTo>
                  <a:cubicBezTo>
                    <a:pt x="258" y="184144"/>
                    <a:pt x="258" y="184518"/>
                    <a:pt x="258" y="185079"/>
                  </a:cubicBezTo>
                  <a:cubicBezTo>
                    <a:pt x="258" y="186200"/>
                    <a:pt x="1063" y="186947"/>
                    <a:pt x="2272" y="186947"/>
                  </a:cubicBezTo>
                  <a:cubicBezTo>
                    <a:pt x="4285" y="186947"/>
                    <a:pt x="22409" y="174240"/>
                    <a:pt x="34290" y="150508"/>
                  </a:cubicBezTo>
                  <a:cubicBezTo>
                    <a:pt x="44560" y="129953"/>
                    <a:pt x="46977" y="109210"/>
                    <a:pt x="46977" y="93513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形状 43">
              <a:extLst>
                <a:ext uri="{FF2B5EF4-FFF2-40B4-BE49-F238E27FC236}">
                  <a16:creationId xmlns:a16="http://schemas.microsoft.com/office/drawing/2014/main" id="{64586FD6-EC62-2E9E-2FFF-C8CC746D6A9E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9264204" y="5171418"/>
              <a:ext cx="133914" cy="124454"/>
            </a:xfrm>
            <a:custGeom>
              <a:avLst/>
              <a:gdLst>
                <a:gd name="connsiteX0" fmla="*/ 71349 w 133914"/>
                <a:gd name="connsiteY0" fmla="*/ 66043 h 124454"/>
                <a:gd name="connsiteX1" fmla="*/ 127533 w 133914"/>
                <a:gd name="connsiteY1" fmla="*/ 66043 h 124454"/>
                <a:gd name="connsiteX2" fmla="*/ 134179 w 133914"/>
                <a:gd name="connsiteY2" fmla="*/ 62306 h 124454"/>
                <a:gd name="connsiteX3" fmla="*/ 127533 w 133914"/>
                <a:gd name="connsiteY3" fmla="*/ 58569 h 124454"/>
                <a:gd name="connsiteX4" fmla="*/ 71349 w 133914"/>
                <a:gd name="connsiteY4" fmla="*/ 58569 h 124454"/>
                <a:gd name="connsiteX5" fmla="*/ 71349 w 133914"/>
                <a:gd name="connsiteY5" fmla="*/ 6246 h 124454"/>
                <a:gd name="connsiteX6" fmla="*/ 67322 w 133914"/>
                <a:gd name="connsiteY6" fmla="*/ 79 h 124454"/>
                <a:gd name="connsiteX7" fmla="*/ 63294 w 133914"/>
                <a:gd name="connsiteY7" fmla="*/ 6246 h 124454"/>
                <a:gd name="connsiteX8" fmla="*/ 63294 w 133914"/>
                <a:gd name="connsiteY8" fmla="*/ 58569 h 124454"/>
                <a:gd name="connsiteX9" fmla="*/ 6909 w 133914"/>
                <a:gd name="connsiteY9" fmla="*/ 58569 h 124454"/>
                <a:gd name="connsiteX10" fmla="*/ 264 w 133914"/>
                <a:gd name="connsiteY10" fmla="*/ 62306 h 124454"/>
                <a:gd name="connsiteX11" fmla="*/ 6909 w 133914"/>
                <a:gd name="connsiteY11" fmla="*/ 66043 h 124454"/>
                <a:gd name="connsiteX12" fmla="*/ 63294 w 133914"/>
                <a:gd name="connsiteY12" fmla="*/ 66043 h 124454"/>
                <a:gd name="connsiteX13" fmla="*/ 63294 w 133914"/>
                <a:gd name="connsiteY13" fmla="*/ 118367 h 124454"/>
                <a:gd name="connsiteX14" fmla="*/ 67322 w 133914"/>
                <a:gd name="connsiteY14" fmla="*/ 124533 h 124454"/>
                <a:gd name="connsiteX15" fmla="*/ 71349 w 133914"/>
                <a:gd name="connsiteY15" fmla="*/ 118367 h 124454"/>
                <a:gd name="connsiteX16" fmla="*/ 71349 w 133914"/>
                <a:gd name="connsiteY16" fmla="*/ 66043 h 12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914" h="124454">
                  <a:moveTo>
                    <a:pt x="71349" y="66043"/>
                  </a:moveTo>
                  <a:lnTo>
                    <a:pt x="127533" y="66043"/>
                  </a:lnTo>
                  <a:cubicBezTo>
                    <a:pt x="130352" y="66043"/>
                    <a:pt x="134179" y="66043"/>
                    <a:pt x="134179" y="62306"/>
                  </a:cubicBezTo>
                  <a:cubicBezTo>
                    <a:pt x="134179" y="58569"/>
                    <a:pt x="130352" y="58569"/>
                    <a:pt x="127533" y="58569"/>
                  </a:cubicBezTo>
                  <a:lnTo>
                    <a:pt x="71349" y="58569"/>
                  </a:lnTo>
                  <a:lnTo>
                    <a:pt x="71349" y="6246"/>
                  </a:lnTo>
                  <a:cubicBezTo>
                    <a:pt x="71349" y="3629"/>
                    <a:pt x="71349" y="79"/>
                    <a:pt x="67322" y="79"/>
                  </a:cubicBezTo>
                  <a:cubicBezTo>
                    <a:pt x="63294" y="79"/>
                    <a:pt x="63294" y="3629"/>
                    <a:pt x="63294" y="6246"/>
                  </a:cubicBezTo>
                  <a:lnTo>
                    <a:pt x="63294" y="58569"/>
                  </a:lnTo>
                  <a:lnTo>
                    <a:pt x="6909" y="58569"/>
                  </a:lnTo>
                  <a:cubicBezTo>
                    <a:pt x="4090" y="58569"/>
                    <a:pt x="264" y="58569"/>
                    <a:pt x="264" y="62306"/>
                  </a:cubicBezTo>
                  <a:cubicBezTo>
                    <a:pt x="264" y="66043"/>
                    <a:pt x="4090" y="66043"/>
                    <a:pt x="6909" y="66043"/>
                  </a:cubicBezTo>
                  <a:lnTo>
                    <a:pt x="63294" y="66043"/>
                  </a:lnTo>
                  <a:lnTo>
                    <a:pt x="63294" y="118367"/>
                  </a:lnTo>
                  <a:cubicBezTo>
                    <a:pt x="63294" y="120983"/>
                    <a:pt x="63294" y="124533"/>
                    <a:pt x="67322" y="124533"/>
                  </a:cubicBezTo>
                  <a:cubicBezTo>
                    <a:pt x="71349" y="124533"/>
                    <a:pt x="71349" y="120983"/>
                    <a:pt x="71349" y="118367"/>
                  </a:cubicBezTo>
                  <a:lnTo>
                    <a:pt x="71349" y="66043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BD6CF1D9-0D69-9E0C-BC15-FAB8658A91E1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9463766" y="5146564"/>
              <a:ext cx="148615" cy="133797"/>
            </a:xfrm>
            <a:custGeom>
              <a:avLst/>
              <a:gdLst>
                <a:gd name="connsiteX0" fmla="*/ 79817 w 148615"/>
                <a:gd name="connsiteY0" fmla="*/ 3443 h 133797"/>
                <a:gd name="connsiteX1" fmla="*/ 74581 w 148615"/>
                <a:gd name="connsiteY1" fmla="*/ 79 h 133797"/>
                <a:gd name="connsiteX2" fmla="*/ 69346 w 148615"/>
                <a:gd name="connsiteY2" fmla="*/ 3443 h 133797"/>
                <a:gd name="connsiteX3" fmla="*/ 1281 w 148615"/>
                <a:gd name="connsiteY3" fmla="*/ 130139 h 133797"/>
                <a:gd name="connsiteX4" fmla="*/ 274 w 148615"/>
                <a:gd name="connsiteY4" fmla="*/ 132382 h 133797"/>
                <a:gd name="connsiteX5" fmla="*/ 4704 w 148615"/>
                <a:gd name="connsiteY5" fmla="*/ 133877 h 133797"/>
                <a:gd name="connsiteX6" fmla="*/ 144459 w 148615"/>
                <a:gd name="connsiteY6" fmla="*/ 133877 h 133797"/>
                <a:gd name="connsiteX7" fmla="*/ 148889 w 148615"/>
                <a:gd name="connsiteY7" fmla="*/ 132382 h 133797"/>
                <a:gd name="connsiteX8" fmla="*/ 147882 w 148615"/>
                <a:gd name="connsiteY8" fmla="*/ 130139 h 133797"/>
                <a:gd name="connsiteX9" fmla="*/ 79817 w 148615"/>
                <a:gd name="connsiteY9" fmla="*/ 3443 h 133797"/>
                <a:gd name="connsiteX10" fmla="*/ 68137 w 148615"/>
                <a:gd name="connsiteY10" fmla="*/ 18766 h 133797"/>
                <a:gd name="connsiteX11" fmla="*/ 122307 w 148615"/>
                <a:gd name="connsiteY11" fmla="*/ 119675 h 133797"/>
                <a:gd name="connsiteX12" fmla="*/ 13766 w 148615"/>
                <a:gd name="connsiteY12" fmla="*/ 119675 h 133797"/>
                <a:gd name="connsiteX13" fmla="*/ 68137 w 148615"/>
                <a:gd name="connsiteY13" fmla="*/ 18766 h 13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615" h="133797">
                  <a:moveTo>
                    <a:pt x="79817" y="3443"/>
                  </a:moveTo>
                  <a:cubicBezTo>
                    <a:pt x="78407" y="1013"/>
                    <a:pt x="78005" y="79"/>
                    <a:pt x="74581" y="79"/>
                  </a:cubicBezTo>
                  <a:cubicBezTo>
                    <a:pt x="71158" y="79"/>
                    <a:pt x="70755" y="1013"/>
                    <a:pt x="69346" y="3443"/>
                  </a:cubicBezTo>
                  <a:lnTo>
                    <a:pt x="1281" y="130139"/>
                  </a:lnTo>
                  <a:cubicBezTo>
                    <a:pt x="274" y="131821"/>
                    <a:pt x="274" y="132195"/>
                    <a:pt x="274" y="132382"/>
                  </a:cubicBezTo>
                  <a:cubicBezTo>
                    <a:pt x="274" y="133877"/>
                    <a:pt x="1482" y="133877"/>
                    <a:pt x="4704" y="133877"/>
                  </a:cubicBezTo>
                  <a:lnTo>
                    <a:pt x="144459" y="133877"/>
                  </a:lnTo>
                  <a:cubicBezTo>
                    <a:pt x="147681" y="133877"/>
                    <a:pt x="148889" y="133877"/>
                    <a:pt x="148889" y="132382"/>
                  </a:cubicBezTo>
                  <a:cubicBezTo>
                    <a:pt x="148889" y="132195"/>
                    <a:pt x="148889" y="131821"/>
                    <a:pt x="147882" y="130139"/>
                  </a:cubicBezTo>
                  <a:lnTo>
                    <a:pt x="79817" y="3443"/>
                  </a:lnTo>
                  <a:close/>
                  <a:moveTo>
                    <a:pt x="68137" y="18766"/>
                  </a:moveTo>
                  <a:lnTo>
                    <a:pt x="122307" y="119675"/>
                  </a:lnTo>
                  <a:lnTo>
                    <a:pt x="13766" y="119675"/>
                  </a:lnTo>
                  <a:lnTo>
                    <a:pt x="68137" y="18766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F662B35E-808E-FC71-2E28-09E4912C6701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9633392" y="5152731"/>
              <a:ext cx="143580" cy="131742"/>
            </a:xfrm>
            <a:custGeom>
              <a:avLst/>
              <a:gdLst>
                <a:gd name="connsiteX0" fmla="*/ 115469 w 143580"/>
                <a:gd name="connsiteY0" fmla="*/ 21382 h 131742"/>
                <a:gd name="connsiteX1" fmla="*/ 141245 w 143580"/>
                <a:gd name="connsiteY1" fmla="*/ 5872 h 131742"/>
                <a:gd name="connsiteX2" fmla="*/ 143863 w 143580"/>
                <a:gd name="connsiteY2" fmla="*/ 2321 h 131742"/>
                <a:gd name="connsiteX3" fmla="*/ 141245 w 143580"/>
                <a:gd name="connsiteY3" fmla="*/ 79 h 131742"/>
                <a:gd name="connsiteX4" fmla="*/ 124732 w 143580"/>
                <a:gd name="connsiteY4" fmla="*/ 640 h 131742"/>
                <a:gd name="connsiteX5" fmla="*/ 104796 w 143580"/>
                <a:gd name="connsiteY5" fmla="*/ 79 h 131742"/>
                <a:gd name="connsiteX6" fmla="*/ 100970 w 143580"/>
                <a:gd name="connsiteY6" fmla="*/ 3629 h 131742"/>
                <a:gd name="connsiteX7" fmla="*/ 104192 w 143580"/>
                <a:gd name="connsiteY7" fmla="*/ 5872 h 131742"/>
                <a:gd name="connsiteX8" fmla="*/ 113455 w 143580"/>
                <a:gd name="connsiteY8" fmla="*/ 12039 h 131742"/>
                <a:gd name="connsiteX9" fmla="*/ 110434 w 143580"/>
                <a:gd name="connsiteY9" fmla="*/ 19140 h 131742"/>
                <a:gd name="connsiteX10" fmla="*/ 48612 w 143580"/>
                <a:gd name="connsiteY10" fmla="*/ 110331 h 131742"/>
                <a:gd name="connsiteX11" fmla="*/ 34919 w 143580"/>
                <a:gd name="connsiteY11" fmla="*/ 11478 h 131742"/>
                <a:gd name="connsiteX12" fmla="*/ 48814 w 143580"/>
                <a:gd name="connsiteY12" fmla="*/ 5872 h 131742"/>
                <a:gd name="connsiteX13" fmla="*/ 53848 w 143580"/>
                <a:gd name="connsiteY13" fmla="*/ 2134 h 131742"/>
                <a:gd name="connsiteX14" fmla="*/ 51029 w 143580"/>
                <a:gd name="connsiteY14" fmla="*/ 79 h 131742"/>
                <a:gd name="connsiteX15" fmla="*/ 26058 w 143580"/>
                <a:gd name="connsiteY15" fmla="*/ 640 h 131742"/>
                <a:gd name="connsiteX16" fmla="*/ 14983 w 143580"/>
                <a:gd name="connsiteY16" fmla="*/ 453 h 131742"/>
                <a:gd name="connsiteX17" fmla="*/ 4108 w 143580"/>
                <a:gd name="connsiteY17" fmla="*/ 79 h 131742"/>
                <a:gd name="connsiteX18" fmla="*/ 282 w 143580"/>
                <a:gd name="connsiteY18" fmla="*/ 3629 h 131742"/>
                <a:gd name="connsiteX19" fmla="*/ 5317 w 143580"/>
                <a:gd name="connsiteY19" fmla="*/ 5872 h 131742"/>
                <a:gd name="connsiteX20" fmla="*/ 17399 w 143580"/>
                <a:gd name="connsiteY20" fmla="*/ 12225 h 131742"/>
                <a:gd name="connsiteX21" fmla="*/ 33308 w 143580"/>
                <a:gd name="connsiteY21" fmla="*/ 127523 h 131742"/>
                <a:gd name="connsiteX22" fmla="*/ 37335 w 143580"/>
                <a:gd name="connsiteY22" fmla="*/ 131821 h 131742"/>
                <a:gd name="connsiteX23" fmla="*/ 42974 w 143580"/>
                <a:gd name="connsiteY23" fmla="*/ 128458 h 131742"/>
                <a:gd name="connsiteX24" fmla="*/ 115469 w 143580"/>
                <a:gd name="connsiteY24" fmla="*/ 21382 h 13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580" h="131742">
                  <a:moveTo>
                    <a:pt x="115469" y="21382"/>
                  </a:moveTo>
                  <a:cubicBezTo>
                    <a:pt x="125336" y="6806"/>
                    <a:pt x="133794" y="6246"/>
                    <a:pt x="141245" y="5872"/>
                  </a:cubicBezTo>
                  <a:cubicBezTo>
                    <a:pt x="143661" y="5685"/>
                    <a:pt x="143863" y="2508"/>
                    <a:pt x="143863" y="2321"/>
                  </a:cubicBezTo>
                  <a:cubicBezTo>
                    <a:pt x="143863" y="826"/>
                    <a:pt x="142856" y="79"/>
                    <a:pt x="141245" y="79"/>
                  </a:cubicBezTo>
                  <a:cubicBezTo>
                    <a:pt x="136009" y="79"/>
                    <a:pt x="130169" y="640"/>
                    <a:pt x="124732" y="640"/>
                  </a:cubicBezTo>
                  <a:cubicBezTo>
                    <a:pt x="118087" y="640"/>
                    <a:pt x="111240" y="79"/>
                    <a:pt x="104796" y="79"/>
                  </a:cubicBezTo>
                  <a:cubicBezTo>
                    <a:pt x="103588" y="79"/>
                    <a:pt x="100970" y="79"/>
                    <a:pt x="100970" y="3629"/>
                  </a:cubicBezTo>
                  <a:cubicBezTo>
                    <a:pt x="100970" y="5685"/>
                    <a:pt x="102782" y="5872"/>
                    <a:pt x="104192" y="5872"/>
                  </a:cubicBezTo>
                  <a:cubicBezTo>
                    <a:pt x="109629" y="6246"/>
                    <a:pt x="113455" y="8114"/>
                    <a:pt x="113455" y="12039"/>
                  </a:cubicBezTo>
                  <a:cubicBezTo>
                    <a:pt x="113455" y="14842"/>
                    <a:pt x="110434" y="18953"/>
                    <a:pt x="110434" y="19140"/>
                  </a:cubicBezTo>
                  <a:lnTo>
                    <a:pt x="48612" y="110331"/>
                  </a:lnTo>
                  <a:lnTo>
                    <a:pt x="34919" y="11478"/>
                  </a:lnTo>
                  <a:cubicBezTo>
                    <a:pt x="34919" y="8301"/>
                    <a:pt x="39550" y="5872"/>
                    <a:pt x="48814" y="5872"/>
                  </a:cubicBezTo>
                  <a:cubicBezTo>
                    <a:pt x="51633" y="5872"/>
                    <a:pt x="53848" y="5872"/>
                    <a:pt x="53848" y="2134"/>
                  </a:cubicBezTo>
                  <a:cubicBezTo>
                    <a:pt x="53848" y="453"/>
                    <a:pt x="52237" y="79"/>
                    <a:pt x="51029" y="79"/>
                  </a:cubicBezTo>
                  <a:cubicBezTo>
                    <a:pt x="42974" y="79"/>
                    <a:pt x="34315" y="640"/>
                    <a:pt x="26058" y="640"/>
                  </a:cubicBezTo>
                  <a:cubicBezTo>
                    <a:pt x="22433" y="640"/>
                    <a:pt x="18607" y="453"/>
                    <a:pt x="14983" y="453"/>
                  </a:cubicBezTo>
                  <a:cubicBezTo>
                    <a:pt x="11358" y="453"/>
                    <a:pt x="7532" y="79"/>
                    <a:pt x="4108" y="79"/>
                  </a:cubicBezTo>
                  <a:cubicBezTo>
                    <a:pt x="2699" y="79"/>
                    <a:pt x="282" y="79"/>
                    <a:pt x="282" y="3629"/>
                  </a:cubicBezTo>
                  <a:cubicBezTo>
                    <a:pt x="282" y="5872"/>
                    <a:pt x="2095" y="5872"/>
                    <a:pt x="5317" y="5872"/>
                  </a:cubicBezTo>
                  <a:cubicBezTo>
                    <a:pt x="16594" y="5872"/>
                    <a:pt x="16795" y="7554"/>
                    <a:pt x="17399" y="12225"/>
                  </a:cubicBezTo>
                  <a:lnTo>
                    <a:pt x="33308" y="127523"/>
                  </a:lnTo>
                  <a:cubicBezTo>
                    <a:pt x="33912" y="131261"/>
                    <a:pt x="34717" y="131821"/>
                    <a:pt x="37335" y="131821"/>
                  </a:cubicBezTo>
                  <a:cubicBezTo>
                    <a:pt x="40557" y="131821"/>
                    <a:pt x="41363" y="130887"/>
                    <a:pt x="42974" y="128458"/>
                  </a:cubicBezTo>
                  <a:lnTo>
                    <a:pt x="115469" y="21382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D6D934B0-9201-E674-E373-E458444DD705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9790396" y="5114780"/>
              <a:ext cx="105299" cy="88426"/>
            </a:xfrm>
            <a:custGeom>
              <a:avLst/>
              <a:gdLst>
                <a:gd name="connsiteX0" fmla="*/ 62737 w 105299"/>
                <a:gd name="connsiteY0" fmla="*/ 9362 h 88426"/>
                <a:gd name="connsiteX1" fmla="*/ 67107 w 105299"/>
                <a:gd name="connsiteY1" fmla="*/ 4915 h 88426"/>
                <a:gd name="connsiteX2" fmla="*/ 75564 w 105299"/>
                <a:gd name="connsiteY2" fmla="*/ 4784 h 88426"/>
                <a:gd name="connsiteX3" fmla="*/ 91352 w 105299"/>
                <a:gd name="connsiteY3" fmla="*/ 5830 h 88426"/>
                <a:gd name="connsiteX4" fmla="*/ 97977 w 105299"/>
                <a:gd name="connsiteY4" fmla="*/ 16164 h 88426"/>
                <a:gd name="connsiteX5" fmla="*/ 96991 w 105299"/>
                <a:gd name="connsiteY5" fmla="*/ 26760 h 88426"/>
                <a:gd name="connsiteX6" fmla="*/ 96709 w 105299"/>
                <a:gd name="connsiteY6" fmla="*/ 28199 h 88426"/>
                <a:gd name="connsiteX7" fmla="*/ 99105 w 105299"/>
                <a:gd name="connsiteY7" fmla="*/ 30161 h 88426"/>
                <a:gd name="connsiteX8" fmla="*/ 101783 w 105299"/>
                <a:gd name="connsiteY8" fmla="*/ 26890 h 88426"/>
                <a:gd name="connsiteX9" fmla="*/ 105589 w 105299"/>
                <a:gd name="connsiteY9" fmla="*/ 1906 h 88426"/>
                <a:gd name="connsiteX10" fmla="*/ 101361 w 105299"/>
                <a:gd name="connsiteY10" fmla="*/ 75 h 88426"/>
                <a:gd name="connsiteX11" fmla="*/ 14668 w 105299"/>
                <a:gd name="connsiteY11" fmla="*/ 75 h 88426"/>
                <a:gd name="connsiteX12" fmla="*/ 9876 w 105299"/>
                <a:gd name="connsiteY12" fmla="*/ 2822 h 88426"/>
                <a:gd name="connsiteX13" fmla="*/ 995 w 105299"/>
                <a:gd name="connsiteY13" fmla="*/ 25975 h 88426"/>
                <a:gd name="connsiteX14" fmla="*/ 290 w 105299"/>
                <a:gd name="connsiteY14" fmla="*/ 28329 h 88426"/>
                <a:gd name="connsiteX15" fmla="*/ 2687 w 105299"/>
                <a:gd name="connsiteY15" fmla="*/ 30161 h 88426"/>
                <a:gd name="connsiteX16" fmla="*/ 5647 w 105299"/>
                <a:gd name="connsiteY16" fmla="*/ 27021 h 88426"/>
                <a:gd name="connsiteX17" fmla="*/ 39901 w 105299"/>
                <a:gd name="connsiteY17" fmla="*/ 4784 h 88426"/>
                <a:gd name="connsiteX18" fmla="*/ 45821 w 105299"/>
                <a:gd name="connsiteY18" fmla="*/ 4784 h 88426"/>
                <a:gd name="connsiteX19" fmla="*/ 50191 w 105299"/>
                <a:gd name="connsiteY19" fmla="*/ 6092 h 88426"/>
                <a:gd name="connsiteX20" fmla="*/ 49627 w 105299"/>
                <a:gd name="connsiteY20" fmla="*/ 8839 h 88426"/>
                <a:gd name="connsiteX21" fmla="*/ 31020 w 105299"/>
                <a:gd name="connsiteY21" fmla="*/ 77644 h 88426"/>
                <a:gd name="connsiteX22" fmla="*/ 14527 w 105299"/>
                <a:gd name="connsiteY22" fmla="*/ 83792 h 88426"/>
                <a:gd name="connsiteX23" fmla="*/ 8184 w 105299"/>
                <a:gd name="connsiteY23" fmla="*/ 86670 h 88426"/>
                <a:gd name="connsiteX24" fmla="*/ 10580 w 105299"/>
                <a:gd name="connsiteY24" fmla="*/ 88501 h 88426"/>
                <a:gd name="connsiteX25" fmla="*/ 22703 w 105299"/>
                <a:gd name="connsiteY25" fmla="*/ 88109 h 88426"/>
                <a:gd name="connsiteX26" fmla="*/ 34826 w 105299"/>
                <a:gd name="connsiteY26" fmla="*/ 87978 h 88426"/>
                <a:gd name="connsiteX27" fmla="*/ 47513 w 105299"/>
                <a:gd name="connsiteY27" fmla="*/ 88109 h 88426"/>
                <a:gd name="connsiteX28" fmla="*/ 59354 w 105299"/>
                <a:gd name="connsiteY28" fmla="*/ 88501 h 88426"/>
                <a:gd name="connsiteX29" fmla="*/ 62596 w 105299"/>
                <a:gd name="connsiteY29" fmla="*/ 85623 h 88426"/>
                <a:gd name="connsiteX30" fmla="*/ 56816 w 105299"/>
                <a:gd name="connsiteY30" fmla="*/ 83792 h 88426"/>
                <a:gd name="connsiteX31" fmla="*/ 48640 w 105299"/>
                <a:gd name="connsiteY31" fmla="*/ 83530 h 88426"/>
                <a:gd name="connsiteX32" fmla="*/ 43566 w 105299"/>
                <a:gd name="connsiteY32" fmla="*/ 81045 h 88426"/>
                <a:gd name="connsiteX33" fmla="*/ 44130 w 105299"/>
                <a:gd name="connsiteY33" fmla="*/ 78036 h 88426"/>
                <a:gd name="connsiteX34" fmla="*/ 62737 w 105299"/>
                <a:gd name="connsiteY34" fmla="*/ 9362 h 8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99" h="88426">
                  <a:moveTo>
                    <a:pt x="62737" y="9362"/>
                  </a:moveTo>
                  <a:cubicBezTo>
                    <a:pt x="63723" y="5569"/>
                    <a:pt x="64005" y="5176"/>
                    <a:pt x="67107" y="4915"/>
                  </a:cubicBezTo>
                  <a:cubicBezTo>
                    <a:pt x="67811" y="4784"/>
                    <a:pt x="72745" y="4784"/>
                    <a:pt x="75564" y="4784"/>
                  </a:cubicBezTo>
                  <a:cubicBezTo>
                    <a:pt x="84163" y="4784"/>
                    <a:pt x="87828" y="4784"/>
                    <a:pt x="91352" y="5830"/>
                  </a:cubicBezTo>
                  <a:cubicBezTo>
                    <a:pt x="97695" y="7662"/>
                    <a:pt x="97977" y="11455"/>
                    <a:pt x="97977" y="16164"/>
                  </a:cubicBezTo>
                  <a:cubicBezTo>
                    <a:pt x="97977" y="18257"/>
                    <a:pt x="97977" y="19958"/>
                    <a:pt x="96991" y="26760"/>
                  </a:cubicBezTo>
                  <a:lnTo>
                    <a:pt x="96709" y="28199"/>
                  </a:lnTo>
                  <a:cubicBezTo>
                    <a:pt x="96709" y="29507"/>
                    <a:pt x="97695" y="30161"/>
                    <a:pt x="99105" y="30161"/>
                  </a:cubicBezTo>
                  <a:cubicBezTo>
                    <a:pt x="101220" y="30161"/>
                    <a:pt x="101501" y="28983"/>
                    <a:pt x="101783" y="26890"/>
                  </a:cubicBezTo>
                  <a:lnTo>
                    <a:pt x="105589" y="1906"/>
                  </a:lnTo>
                  <a:cubicBezTo>
                    <a:pt x="105589" y="75"/>
                    <a:pt x="103898" y="75"/>
                    <a:pt x="101361" y="75"/>
                  </a:cubicBezTo>
                  <a:lnTo>
                    <a:pt x="14668" y="75"/>
                  </a:lnTo>
                  <a:cubicBezTo>
                    <a:pt x="11144" y="75"/>
                    <a:pt x="10862" y="75"/>
                    <a:pt x="9876" y="2822"/>
                  </a:cubicBezTo>
                  <a:lnTo>
                    <a:pt x="995" y="25975"/>
                  </a:lnTo>
                  <a:cubicBezTo>
                    <a:pt x="854" y="26498"/>
                    <a:pt x="290" y="27675"/>
                    <a:pt x="290" y="28329"/>
                  </a:cubicBezTo>
                  <a:cubicBezTo>
                    <a:pt x="290" y="28853"/>
                    <a:pt x="572" y="30161"/>
                    <a:pt x="2687" y="30161"/>
                  </a:cubicBezTo>
                  <a:cubicBezTo>
                    <a:pt x="4519" y="30161"/>
                    <a:pt x="4801" y="29507"/>
                    <a:pt x="5647" y="27021"/>
                  </a:cubicBezTo>
                  <a:cubicBezTo>
                    <a:pt x="13823" y="6092"/>
                    <a:pt x="18474" y="4784"/>
                    <a:pt x="39901" y="4784"/>
                  </a:cubicBezTo>
                  <a:lnTo>
                    <a:pt x="45821" y="4784"/>
                  </a:lnTo>
                  <a:cubicBezTo>
                    <a:pt x="50050" y="4784"/>
                    <a:pt x="50191" y="4915"/>
                    <a:pt x="50191" y="6092"/>
                  </a:cubicBezTo>
                  <a:cubicBezTo>
                    <a:pt x="50191" y="6223"/>
                    <a:pt x="50191" y="6877"/>
                    <a:pt x="49627" y="8839"/>
                  </a:cubicBezTo>
                  <a:lnTo>
                    <a:pt x="31020" y="77644"/>
                  </a:lnTo>
                  <a:cubicBezTo>
                    <a:pt x="29751" y="82484"/>
                    <a:pt x="29329" y="83792"/>
                    <a:pt x="14527" y="83792"/>
                  </a:cubicBezTo>
                  <a:cubicBezTo>
                    <a:pt x="9453" y="83792"/>
                    <a:pt x="8184" y="83792"/>
                    <a:pt x="8184" y="86670"/>
                  </a:cubicBezTo>
                  <a:cubicBezTo>
                    <a:pt x="8184" y="87062"/>
                    <a:pt x="8466" y="88501"/>
                    <a:pt x="10580" y="88501"/>
                  </a:cubicBezTo>
                  <a:cubicBezTo>
                    <a:pt x="14527" y="88501"/>
                    <a:pt x="18756" y="88109"/>
                    <a:pt x="22703" y="88109"/>
                  </a:cubicBezTo>
                  <a:cubicBezTo>
                    <a:pt x="26650" y="88109"/>
                    <a:pt x="30879" y="87978"/>
                    <a:pt x="34826" y="87978"/>
                  </a:cubicBezTo>
                  <a:cubicBezTo>
                    <a:pt x="38773" y="87978"/>
                    <a:pt x="43566" y="87978"/>
                    <a:pt x="47513" y="88109"/>
                  </a:cubicBezTo>
                  <a:cubicBezTo>
                    <a:pt x="51319" y="88239"/>
                    <a:pt x="55548" y="88501"/>
                    <a:pt x="59354" y="88501"/>
                  </a:cubicBezTo>
                  <a:cubicBezTo>
                    <a:pt x="60481" y="88501"/>
                    <a:pt x="62596" y="88501"/>
                    <a:pt x="62596" y="85623"/>
                  </a:cubicBezTo>
                  <a:cubicBezTo>
                    <a:pt x="62596" y="83792"/>
                    <a:pt x="61186" y="83792"/>
                    <a:pt x="56816" y="83792"/>
                  </a:cubicBezTo>
                  <a:cubicBezTo>
                    <a:pt x="54138" y="83792"/>
                    <a:pt x="51319" y="83661"/>
                    <a:pt x="48640" y="83530"/>
                  </a:cubicBezTo>
                  <a:cubicBezTo>
                    <a:pt x="43848" y="83138"/>
                    <a:pt x="43566" y="82615"/>
                    <a:pt x="43566" y="81045"/>
                  </a:cubicBezTo>
                  <a:cubicBezTo>
                    <a:pt x="43566" y="80129"/>
                    <a:pt x="43566" y="79868"/>
                    <a:pt x="44130" y="78036"/>
                  </a:cubicBezTo>
                  <a:lnTo>
                    <a:pt x="62737" y="9362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5D3E6268-12C9-32B1-9065-0807121EA358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9747478" y="5235779"/>
              <a:ext cx="31716" cy="90780"/>
            </a:xfrm>
            <a:custGeom>
              <a:avLst/>
              <a:gdLst>
                <a:gd name="connsiteX0" fmla="*/ 21432 w 31716"/>
                <a:gd name="connsiteY0" fmla="*/ 81 h 90780"/>
                <a:gd name="connsiteX1" fmla="*/ 288 w 31716"/>
                <a:gd name="connsiteY1" fmla="*/ 1520 h 90780"/>
                <a:gd name="connsiteX2" fmla="*/ 288 w 31716"/>
                <a:gd name="connsiteY2" fmla="*/ 6229 h 90780"/>
                <a:gd name="connsiteX3" fmla="*/ 10860 w 31716"/>
                <a:gd name="connsiteY3" fmla="*/ 13555 h 90780"/>
                <a:gd name="connsiteX4" fmla="*/ 10860 w 31716"/>
                <a:gd name="connsiteY4" fmla="*/ 80528 h 90780"/>
                <a:gd name="connsiteX5" fmla="*/ 288 w 31716"/>
                <a:gd name="connsiteY5" fmla="*/ 86153 h 90780"/>
                <a:gd name="connsiteX6" fmla="*/ 288 w 31716"/>
                <a:gd name="connsiteY6" fmla="*/ 90862 h 90780"/>
                <a:gd name="connsiteX7" fmla="*/ 16076 w 31716"/>
                <a:gd name="connsiteY7" fmla="*/ 90339 h 90780"/>
                <a:gd name="connsiteX8" fmla="*/ 32005 w 31716"/>
                <a:gd name="connsiteY8" fmla="*/ 90862 h 90780"/>
                <a:gd name="connsiteX9" fmla="*/ 32005 w 31716"/>
                <a:gd name="connsiteY9" fmla="*/ 86153 h 90780"/>
                <a:gd name="connsiteX10" fmla="*/ 21432 w 31716"/>
                <a:gd name="connsiteY10" fmla="*/ 80528 h 90780"/>
                <a:gd name="connsiteX11" fmla="*/ 21432 w 31716"/>
                <a:gd name="connsiteY11" fmla="*/ 81 h 9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16" h="90780">
                  <a:moveTo>
                    <a:pt x="21432" y="81"/>
                  </a:moveTo>
                  <a:lnTo>
                    <a:pt x="288" y="1520"/>
                  </a:lnTo>
                  <a:lnTo>
                    <a:pt x="288" y="6229"/>
                  </a:lnTo>
                  <a:cubicBezTo>
                    <a:pt x="9732" y="6229"/>
                    <a:pt x="10860" y="7145"/>
                    <a:pt x="10860" y="13555"/>
                  </a:cubicBezTo>
                  <a:lnTo>
                    <a:pt x="10860" y="80528"/>
                  </a:lnTo>
                  <a:cubicBezTo>
                    <a:pt x="10860" y="86153"/>
                    <a:pt x="9451" y="86153"/>
                    <a:pt x="288" y="86153"/>
                  </a:cubicBezTo>
                  <a:lnTo>
                    <a:pt x="288" y="90862"/>
                  </a:lnTo>
                  <a:cubicBezTo>
                    <a:pt x="570" y="90862"/>
                    <a:pt x="10437" y="90339"/>
                    <a:pt x="16076" y="90339"/>
                  </a:cubicBezTo>
                  <a:cubicBezTo>
                    <a:pt x="21432" y="90339"/>
                    <a:pt x="26648" y="90470"/>
                    <a:pt x="32005" y="90862"/>
                  </a:cubicBezTo>
                  <a:lnTo>
                    <a:pt x="32005" y="86153"/>
                  </a:lnTo>
                  <a:cubicBezTo>
                    <a:pt x="22842" y="86153"/>
                    <a:pt x="21432" y="86153"/>
                    <a:pt x="21432" y="80528"/>
                  </a:cubicBezTo>
                  <a:lnTo>
                    <a:pt x="21432" y="81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形状 59">
              <a:extLst>
                <a:ext uri="{FF2B5EF4-FFF2-40B4-BE49-F238E27FC236}">
                  <a16:creationId xmlns:a16="http://schemas.microsoft.com/office/drawing/2014/main" id="{3F98BC01-7EB7-9C91-FA3D-24BAEF9AC407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9790671" y="5268219"/>
              <a:ext cx="69071" cy="59648"/>
            </a:xfrm>
            <a:custGeom>
              <a:avLst/>
              <a:gdLst>
                <a:gd name="connsiteX0" fmla="*/ 69362 w 69071"/>
                <a:gd name="connsiteY0" fmla="*/ 30560 h 59648"/>
                <a:gd name="connsiteX1" fmla="*/ 34826 w 69071"/>
                <a:gd name="connsiteY1" fmla="*/ 81 h 59648"/>
                <a:gd name="connsiteX2" fmla="*/ 290 w 69071"/>
                <a:gd name="connsiteY2" fmla="*/ 30560 h 59648"/>
                <a:gd name="connsiteX3" fmla="*/ 34826 w 69071"/>
                <a:gd name="connsiteY3" fmla="*/ 59730 h 59648"/>
                <a:gd name="connsiteX4" fmla="*/ 69362 w 69071"/>
                <a:gd name="connsiteY4" fmla="*/ 30560 h 59648"/>
                <a:gd name="connsiteX5" fmla="*/ 34826 w 69071"/>
                <a:gd name="connsiteY5" fmla="*/ 55544 h 59648"/>
                <a:gd name="connsiteX6" fmla="*/ 17347 w 69071"/>
                <a:gd name="connsiteY6" fmla="*/ 47565 h 59648"/>
                <a:gd name="connsiteX7" fmla="*/ 13118 w 69071"/>
                <a:gd name="connsiteY7" fmla="*/ 29382 h 59648"/>
                <a:gd name="connsiteX8" fmla="*/ 18193 w 69071"/>
                <a:gd name="connsiteY8" fmla="*/ 10415 h 59648"/>
                <a:gd name="connsiteX9" fmla="*/ 34826 w 69071"/>
                <a:gd name="connsiteY9" fmla="*/ 3744 h 59648"/>
                <a:gd name="connsiteX10" fmla="*/ 52165 w 69071"/>
                <a:gd name="connsiteY10" fmla="*/ 11462 h 59648"/>
                <a:gd name="connsiteX11" fmla="*/ 56534 w 69071"/>
                <a:gd name="connsiteY11" fmla="*/ 29382 h 59648"/>
                <a:gd name="connsiteX12" fmla="*/ 52024 w 69071"/>
                <a:gd name="connsiteY12" fmla="*/ 47957 h 59648"/>
                <a:gd name="connsiteX13" fmla="*/ 34826 w 69071"/>
                <a:gd name="connsiteY13" fmla="*/ 55544 h 5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071" h="59648">
                  <a:moveTo>
                    <a:pt x="69362" y="30560"/>
                  </a:moveTo>
                  <a:cubicBezTo>
                    <a:pt x="69362" y="14209"/>
                    <a:pt x="54279" y="81"/>
                    <a:pt x="34826" y="81"/>
                  </a:cubicBezTo>
                  <a:cubicBezTo>
                    <a:pt x="15373" y="81"/>
                    <a:pt x="290" y="14209"/>
                    <a:pt x="290" y="30560"/>
                  </a:cubicBezTo>
                  <a:cubicBezTo>
                    <a:pt x="290" y="46780"/>
                    <a:pt x="15796" y="59730"/>
                    <a:pt x="34826" y="59730"/>
                  </a:cubicBezTo>
                  <a:cubicBezTo>
                    <a:pt x="53856" y="59730"/>
                    <a:pt x="69362" y="46780"/>
                    <a:pt x="69362" y="30560"/>
                  </a:cubicBezTo>
                  <a:close/>
                  <a:moveTo>
                    <a:pt x="34826" y="55544"/>
                  </a:moveTo>
                  <a:cubicBezTo>
                    <a:pt x="29610" y="55544"/>
                    <a:pt x="21998" y="53974"/>
                    <a:pt x="17347" y="47565"/>
                  </a:cubicBezTo>
                  <a:cubicBezTo>
                    <a:pt x="13541" y="42202"/>
                    <a:pt x="13118" y="35400"/>
                    <a:pt x="13118" y="29382"/>
                  </a:cubicBezTo>
                  <a:cubicBezTo>
                    <a:pt x="13118" y="23758"/>
                    <a:pt x="13259" y="16040"/>
                    <a:pt x="18193" y="10415"/>
                  </a:cubicBezTo>
                  <a:cubicBezTo>
                    <a:pt x="21717" y="6622"/>
                    <a:pt x="27637" y="3744"/>
                    <a:pt x="34826" y="3744"/>
                  </a:cubicBezTo>
                  <a:cubicBezTo>
                    <a:pt x="43143" y="3744"/>
                    <a:pt x="49063" y="7407"/>
                    <a:pt x="52165" y="11462"/>
                  </a:cubicBezTo>
                  <a:cubicBezTo>
                    <a:pt x="56111" y="16563"/>
                    <a:pt x="56534" y="23104"/>
                    <a:pt x="56534" y="29382"/>
                  </a:cubicBezTo>
                  <a:cubicBezTo>
                    <a:pt x="56534" y="35661"/>
                    <a:pt x="56111" y="42594"/>
                    <a:pt x="52024" y="47957"/>
                  </a:cubicBezTo>
                  <a:cubicBezTo>
                    <a:pt x="48218" y="52928"/>
                    <a:pt x="41733" y="55544"/>
                    <a:pt x="34826" y="55544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6A36990F-D8C1-6334-2ADF-5A5DC5CAC50F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9875277" y="5268219"/>
              <a:ext cx="69071" cy="59648"/>
            </a:xfrm>
            <a:custGeom>
              <a:avLst/>
              <a:gdLst>
                <a:gd name="connsiteX0" fmla="*/ 69366 w 69071"/>
                <a:gd name="connsiteY0" fmla="*/ 30560 h 59648"/>
                <a:gd name="connsiteX1" fmla="*/ 34830 w 69071"/>
                <a:gd name="connsiteY1" fmla="*/ 81 h 59648"/>
                <a:gd name="connsiteX2" fmla="*/ 294 w 69071"/>
                <a:gd name="connsiteY2" fmla="*/ 30560 h 59648"/>
                <a:gd name="connsiteX3" fmla="*/ 34830 w 69071"/>
                <a:gd name="connsiteY3" fmla="*/ 59730 h 59648"/>
                <a:gd name="connsiteX4" fmla="*/ 69366 w 69071"/>
                <a:gd name="connsiteY4" fmla="*/ 30560 h 59648"/>
                <a:gd name="connsiteX5" fmla="*/ 34830 w 69071"/>
                <a:gd name="connsiteY5" fmla="*/ 55544 h 59648"/>
                <a:gd name="connsiteX6" fmla="*/ 17351 w 69071"/>
                <a:gd name="connsiteY6" fmla="*/ 47565 h 59648"/>
                <a:gd name="connsiteX7" fmla="*/ 13122 w 69071"/>
                <a:gd name="connsiteY7" fmla="*/ 29382 h 59648"/>
                <a:gd name="connsiteX8" fmla="*/ 18197 w 69071"/>
                <a:gd name="connsiteY8" fmla="*/ 10415 h 59648"/>
                <a:gd name="connsiteX9" fmla="*/ 34830 w 69071"/>
                <a:gd name="connsiteY9" fmla="*/ 3744 h 59648"/>
                <a:gd name="connsiteX10" fmla="*/ 52169 w 69071"/>
                <a:gd name="connsiteY10" fmla="*/ 11462 h 59648"/>
                <a:gd name="connsiteX11" fmla="*/ 56539 w 69071"/>
                <a:gd name="connsiteY11" fmla="*/ 29382 h 59648"/>
                <a:gd name="connsiteX12" fmla="*/ 52028 w 69071"/>
                <a:gd name="connsiteY12" fmla="*/ 47957 h 59648"/>
                <a:gd name="connsiteX13" fmla="*/ 34830 w 69071"/>
                <a:gd name="connsiteY13" fmla="*/ 55544 h 5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071" h="59648">
                  <a:moveTo>
                    <a:pt x="69366" y="30560"/>
                  </a:moveTo>
                  <a:cubicBezTo>
                    <a:pt x="69366" y="14209"/>
                    <a:pt x="54283" y="81"/>
                    <a:pt x="34830" y="81"/>
                  </a:cubicBezTo>
                  <a:cubicBezTo>
                    <a:pt x="15377" y="81"/>
                    <a:pt x="294" y="14209"/>
                    <a:pt x="294" y="30560"/>
                  </a:cubicBezTo>
                  <a:cubicBezTo>
                    <a:pt x="294" y="46780"/>
                    <a:pt x="15800" y="59730"/>
                    <a:pt x="34830" y="59730"/>
                  </a:cubicBezTo>
                  <a:cubicBezTo>
                    <a:pt x="53860" y="59730"/>
                    <a:pt x="69366" y="46780"/>
                    <a:pt x="69366" y="30560"/>
                  </a:cubicBezTo>
                  <a:close/>
                  <a:moveTo>
                    <a:pt x="34830" y="55544"/>
                  </a:moveTo>
                  <a:cubicBezTo>
                    <a:pt x="29615" y="55544"/>
                    <a:pt x="22003" y="53974"/>
                    <a:pt x="17351" y="47565"/>
                  </a:cubicBezTo>
                  <a:cubicBezTo>
                    <a:pt x="13545" y="42202"/>
                    <a:pt x="13122" y="35400"/>
                    <a:pt x="13122" y="29382"/>
                  </a:cubicBezTo>
                  <a:cubicBezTo>
                    <a:pt x="13122" y="23758"/>
                    <a:pt x="13263" y="16040"/>
                    <a:pt x="18197" y="10415"/>
                  </a:cubicBezTo>
                  <a:cubicBezTo>
                    <a:pt x="21721" y="6622"/>
                    <a:pt x="27641" y="3744"/>
                    <a:pt x="34830" y="3744"/>
                  </a:cubicBezTo>
                  <a:cubicBezTo>
                    <a:pt x="43147" y="3744"/>
                    <a:pt x="49068" y="7407"/>
                    <a:pt x="52169" y="11462"/>
                  </a:cubicBezTo>
                  <a:cubicBezTo>
                    <a:pt x="56116" y="16563"/>
                    <a:pt x="56539" y="23104"/>
                    <a:pt x="56539" y="29382"/>
                  </a:cubicBezTo>
                  <a:cubicBezTo>
                    <a:pt x="56539" y="35661"/>
                    <a:pt x="56116" y="42594"/>
                    <a:pt x="52028" y="47957"/>
                  </a:cubicBezTo>
                  <a:cubicBezTo>
                    <a:pt x="48222" y="52928"/>
                    <a:pt x="41737" y="55544"/>
                    <a:pt x="34830" y="55544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E1D4C450-0AE9-4479-A134-EEEA1EE31752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9956957" y="5268873"/>
              <a:ext cx="75415" cy="83063"/>
            </a:xfrm>
            <a:custGeom>
              <a:avLst/>
              <a:gdLst>
                <a:gd name="connsiteX0" fmla="*/ 32579 w 75415"/>
                <a:gd name="connsiteY0" fmla="*/ 78435 h 83063"/>
                <a:gd name="connsiteX1" fmla="*/ 22007 w 75415"/>
                <a:gd name="connsiteY1" fmla="*/ 72811 h 83063"/>
                <a:gd name="connsiteX2" fmla="*/ 22007 w 75415"/>
                <a:gd name="connsiteY2" fmla="*/ 51489 h 83063"/>
                <a:gd name="connsiteX3" fmla="*/ 41178 w 75415"/>
                <a:gd name="connsiteY3" fmla="*/ 59076 h 83063"/>
                <a:gd name="connsiteX4" fmla="*/ 75713 w 75415"/>
                <a:gd name="connsiteY4" fmla="*/ 29513 h 83063"/>
                <a:gd name="connsiteX5" fmla="*/ 43433 w 75415"/>
                <a:gd name="connsiteY5" fmla="*/ 81 h 83063"/>
                <a:gd name="connsiteX6" fmla="*/ 21443 w 75415"/>
                <a:gd name="connsiteY6" fmla="*/ 8061 h 83063"/>
                <a:gd name="connsiteX7" fmla="*/ 21443 w 75415"/>
                <a:gd name="connsiteY7" fmla="*/ 81 h 83063"/>
                <a:gd name="connsiteX8" fmla="*/ 298 w 75415"/>
                <a:gd name="connsiteY8" fmla="*/ 1520 h 83063"/>
                <a:gd name="connsiteX9" fmla="*/ 298 w 75415"/>
                <a:gd name="connsiteY9" fmla="*/ 6229 h 83063"/>
                <a:gd name="connsiteX10" fmla="*/ 10871 w 75415"/>
                <a:gd name="connsiteY10" fmla="*/ 12377 h 83063"/>
                <a:gd name="connsiteX11" fmla="*/ 10871 w 75415"/>
                <a:gd name="connsiteY11" fmla="*/ 72811 h 83063"/>
                <a:gd name="connsiteX12" fmla="*/ 298 w 75415"/>
                <a:gd name="connsiteY12" fmla="*/ 78435 h 83063"/>
                <a:gd name="connsiteX13" fmla="*/ 298 w 75415"/>
                <a:gd name="connsiteY13" fmla="*/ 83144 h 83063"/>
                <a:gd name="connsiteX14" fmla="*/ 16368 w 75415"/>
                <a:gd name="connsiteY14" fmla="*/ 82621 h 83063"/>
                <a:gd name="connsiteX15" fmla="*/ 32579 w 75415"/>
                <a:gd name="connsiteY15" fmla="*/ 83144 h 83063"/>
                <a:gd name="connsiteX16" fmla="*/ 32579 w 75415"/>
                <a:gd name="connsiteY16" fmla="*/ 78435 h 83063"/>
                <a:gd name="connsiteX17" fmla="*/ 22007 w 75415"/>
                <a:gd name="connsiteY17" fmla="*/ 14209 h 83063"/>
                <a:gd name="connsiteX18" fmla="*/ 41882 w 75415"/>
                <a:gd name="connsiteY18" fmla="*/ 4267 h 83063"/>
                <a:gd name="connsiteX19" fmla="*/ 62886 w 75415"/>
                <a:gd name="connsiteY19" fmla="*/ 29513 h 83063"/>
                <a:gd name="connsiteX20" fmla="*/ 40332 w 75415"/>
                <a:gd name="connsiteY20" fmla="*/ 55413 h 83063"/>
                <a:gd name="connsiteX21" fmla="*/ 22007 w 75415"/>
                <a:gd name="connsiteY21" fmla="*/ 44556 h 83063"/>
                <a:gd name="connsiteX22" fmla="*/ 22007 w 75415"/>
                <a:gd name="connsiteY22" fmla="*/ 14209 h 8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5" h="83063">
                  <a:moveTo>
                    <a:pt x="32579" y="78435"/>
                  </a:moveTo>
                  <a:cubicBezTo>
                    <a:pt x="23416" y="78435"/>
                    <a:pt x="22007" y="78435"/>
                    <a:pt x="22007" y="72811"/>
                  </a:cubicBezTo>
                  <a:lnTo>
                    <a:pt x="22007" y="51489"/>
                  </a:lnTo>
                  <a:cubicBezTo>
                    <a:pt x="22711" y="52143"/>
                    <a:pt x="29337" y="59076"/>
                    <a:pt x="41178" y="59076"/>
                  </a:cubicBezTo>
                  <a:cubicBezTo>
                    <a:pt x="59785" y="59076"/>
                    <a:pt x="75713" y="46126"/>
                    <a:pt x="75713" y="29513"/>
                  </a:cubicBezTo>
                  <a:cubicBezTo>
                    <a:pt x="75713" y="13424"/>
                    <a:pt x="61335" y="81"/>
                    <a:pt x="43433" y="81"/>
                  </a:cubicBezTo>
                  <a:cubicBezTo>
                    <a:pt x="35398" y="81"/>
                    <a:pt x="27222" y="2828"/>
                    <a:pt x="21443" y="8061"/>
                  </a:cubicBezTo>
                  <a:lnTo>
                    <a:pt x="21443" y="81"/>
                  </a:lnTo>
                  <a:lnTo>
                    <a:pt x="298" y="1520"/>
                  </a:lnTo>
                  <a:lnTo>
                    <a:pt x="298" y="6229"/>
                  </a:lnTo>
                  <a:cubicBezTo>
                    <a:pt x="10166" y="6229"/>
                    <a:pt x="10871" y="6883"/>
                    <a:pt x="10871" y="12377"/>
                  </a:cubicBezTo>
                  <a:lnTo>
                    <a:pt x="10871" y="72811"/>
                  </a:lnTo>
                  <a:cubicBezTo>
                    <a:pt x="10871" y="78435"/>
                    <a:pt x="9461" y="78435"/>
                    <a:pt x="298" y="78435"/>
                  </a:cubicBezTo>
                  <a:lnTo>
                    <a:pt x="298" y="83144"/>
                  </a:lnTo>
                  <a:cubicBezTo>
                    <a:pt x="580" y="83144"/>
                    <a:pt x="10448" y="82621"/>
                    <a:pt x="16368" y="82621"/>
                  </a:cubicBezTo>
                  <a:cubicBezTo>
                    <a:pt x="21584" y="82621"/>
                    <a:pt x="31310" y="83014"/>
                    <a:pt x="32579" y="83144"/>
                  </a:cubicBezTo>
                  <a:lnTo>
                    <a:pt x="32579" y="78435"/>
                  </a:lnTo>
                  <a:close/>
                  <a:moveTo>
                    <a:pt x="22007" y="14209"/>
                  </a:moveTo>
                  <a:cubicBezTo>
                    <a:pt x="26236" y="7668"/>
                    <a:pt x="34411" y="4267"/>
                    <a:pt x="41882" y="4267"/>
                  </a:cubicBezTo>
                  <a:cubicBezTo>
                    <a:pt x="53723" y="4267"/>
                    <a:pt x="62886" y="15778"/>
                    <a:pt x="62886" y="29513"/>
                  </a:cubicBezTo>
                  <a:cubicBezTo>
                    <a:pt x="62886" y="44425"/>
                    <a:pt x="52314" y="55413"/>
                    <a:pt x="40332" y="55413"/>
                  </a:cubicBezTo>
                  <a:cubicBezTo>
                    <a:pt x="27927" y="55413"/>
                    <a:pt x="22430" y="45341"/>
                    <a:pt x="22007" y="44556"/>
                  </a:cubicBezTo>
                  <a:lnTo>
                    <a:pt x="22007" y="14209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1560C6A1-C702-37C6-EE82-1C3F4DB31A1E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10068996" y="5140211"/>
              <a:ext cx="46719" cy="186868"/>
            </a:xfrm>
            <a:custGeom>
              <a:avLst/>
              <a:gdLst>
                <a:gd name="connsiteX0" fmla="*/ 47022 w 46719"/>
                <a:gd name="connsiteY0" fmla="*/ 185079 h 186868"/>
                <a:gd name="connsiteX1" fmla="*/ 43599 w 46719"/>
                <a:gd name="connsiteY1" fmla="*/ 180968 h 186868"/>
                <a:gd name="connsiteX2" fmla="*/ 11983 w 46719"/>
                <a:gd name="connsiteY2" fmla="*/ 93513 h 186868"/>
                <a:gd name="connsiteX3" fmla="*/ 44405 w 46719"/>
                <a:gd name="connsiteY3" fmla="*/ 5124 h 186868"/>
                <a:gd name="connsiteX4" fmla="*/ 47022 w 46719"/>
                <a:gd name="connsiteY4" fmla="*/ 1948 h 186868"/>
                <a:gd name="connsiteX5" fmla="*/ 45009 w 46719"/>
                <a:gd name="connsiteY5" fmla="*/ 79 h 186868"/>
                <a:gd name="connsiteX6" fmla="*/ 12990 w 46719"/>
                <a:gd name="connsiteY6" fmla="*/ 36518 h 186868"/>
                <a:gd name="connsiteX7" fmla="*/ 303 w 46719"/>
                <a:gd name="connsiteY7" fmla="*/ 93513 h 186868"/>
                <a:gd name="connsiteX8" fmla="*/ 13594 w 46719"/>
                <a:gd name="connsiteY8" fmla="*/ 151816 h 186868"/>
                <a:gd name="connsiteX9" fmla="*/ 45009 w 46719"/>
                <a:gd name="connsiteY9" fmla="*/ 186947 h 186868"/>
                <a:gd name="connsiteX10" fmla="*/ 47022 w 46719"/>
                <a:gd name="connsiteY10" fmla="*/ 185079 h 18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19" h="186868">
                  <a:moveTo>
                    <a:pt x="47022" y="185079"/>
                  </a:moveTo>
                  <a:cubicBezTo>
                    <a:pt x="47022" y="184518"/>
                    <a:pt x="47022" y="184144"/>
                    <a:pt x="43599" y="180968"/>
                  </a:cubicBezTo>
                  <a:cubicBezTo>
                    <a:pt x="18427" y="157422"/>
                    <a:pt x="11983" y="122104"/>
                    <a:pt x="11983" y="93513"/>
                  </a:cubicBezTo>
                  <a:cubicBezTo>
                    <a:pt x="11983" y="60998"/>
                    <a:pt x="19635" y="28483"/>
                    <a:pt x="44405" y="5124"/>
                  </a:cubicBezTo>
                  <a:cubicBezTo>
                    <a:pt x="47022" y="2882"/>
                    <a:pt x="47022" y="2508"/>
                    <a:pt x="47022" y="1948"/>
                  </a:cubicBezTo>
                  <a:cubicBezTo>
                    <a:pt x="47022" y="640"/>
                    <a:pt x="46217" y="79"/>
                    <a:pt x="45009" y="79"/>
                  </a:cubicBezTo>
                  <a:cubicBezTo>
                    <a:pt x="42995" y="79"/>
                    <a:pt x="24871" y="12786"/>
                    <a:pt x="12990" y="36518"/>
                  </a:cubicBezTo>
                  <a:cubicBezTo>
                    <a:pt x="2720" y="57074"/>
                    <a:pt x="303" y="77816"/>
                    <a:pt x="303" y="93513"/>
                  </a:cubicBezTo>
                  <a:cubicBezTo>
                    <a:pt x="303" y="108089"/>
                    <a:pt x="2518" y="130700"/>
                    <a:pt x="13594" y="151816"/>
                  </a:cubicBezTo>
                  <a:cubicBezTo>
                    <a:pt x="25677" y="174801"/>
                    <a:pt x="42995" y="186947"/>
                    <a:pt x="45009" y="186947"/>
                  </a:cubicBezTo>
                  <a:cubicBezTo>
                    <a:pt x="46217" y="186947"/>
                    <a:pt x="47022" y="186387"/>
                    <a:pt x="47022" y="185079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BBB0F6CA-153D-4A77-1391-690FECF24646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10137240" y="5150676"/>
              <a:ext cx="105520" cy="167994"/>
            </a:xfrm>
            <a:custGeom>
              <a:avLst/>
              <a:gdLst>
                <a:gd name="connsiteX0" fmla="*/ 78441 w 105520"/>
                <a:gd name="connsiteY0" fmla="*/ 4564 h 167994"/>
                <a:gd name="connsiteX1" fmla="*/ 79045 w 105520"/>
                <a:gd name="connsiteY1" fmla="*/ 1948 h 167994"/>
                <a:gd name="connsiteX2" fmla="*/ 76628 w 105520"/>
                <a:gd name="connsiteY2" fmla="*/ 79 h 167994"/>
                <a:gd name="connsiteX3" fmla="*/ 73608 w 105520"/>
                <a:gd name="connsiteY3" fmla="*/ 3816 h 167994"/>
                <a:gd name="connsiteX4" fmla="*/ 61928 w 105520"/>
                <a:gd name="connsiteY4" fmla="*/ 46983 h 167994"/>
                <a:gd name="connsiteX5" fmla="*/ 307 w 105520"/>
                <a:gd name="connsiteY5" fmla="*/ 98185 h 167994"/>
                <a:gd name="connsiteX6" fmla="*/ 38971 w 105520"/>
                <a:gd name="connsiteY6" fmla="*/ 132008 h 167994"/>
                <a:gd name="connsiteX7" fmla="*/ 34340 w 105520"/>
                <a:gd name="connsiteY7" fmla="*/ 149574 h 167994"/>
                <a:gd name="connsiteX8" fmla="*/ 29909 w 105520"/>
                <a:gd name="connsiteY8" fmla="*/ 166018 h 167994"/>
                <a:gd name="connsiteX9" fmla="*/ 32326 w 105520"/>
                <a:gd name="connsiteY9" fmla="*/ 168074 h 167994"/>
                <a:gd name="connsiteX10" fmla="*/ 34340 w 105520"/>
                <a:gd name="connsiteY10" fmla="*/ 167326 h 167994"/>
                <a:gd name="connsiteX11" fmla="*/ 36555 w 105520"/>
                <a:gd name="connsiteY11" fmla="*/ 159851 h 167994"/>
                <a:gd name="connsiteX12" fmla="*/ 44207 w 105520"/>
                <a:gd name="connsiteY12" fmla="*/ 132008 h 167994"/>
                <a:gd name="connsiteX13" fmla="*/ 105828 w 105520"/>
                <a:gd name="connsiteY13" fmla="*/ 80806 h 167994"/>
                <a:gd name="connsiteX14" fmla="*/ 67164 w 105520"/>
                <a:gd name="connsiteY14" fmla="*/ 46983 h 167994"/>
                <a:gd name="connsiteX15" fmla="*/ 78441 w 105520"/>
                <a:gd name="connsiteY15" fmla="*/ 4564 h 167994"/>
                <a:gd name="connsiteX16" fmla="*/ 39978 w 105520"/>
                <a:gd name="connsiteY16" fmla="*/ 127897 h 167994"/>
                <a:gd name="connsiteX17" fmla="*/ 13397 w 105520"/>
                <a:gd name="connsiteY17" fmla="*/ 102109 h 167994"/>
                <a:gd name="connsiteX18" fmla="*/ 60720 w 105520"/>
                <a:gd name="connsiteY18" fmla="*/ 51094 h 167994"/>
                <a:gd name="connsiteX19" fmla="*/ 39978 w 105520"/>
                <a:gd name="connsiteY19" fmla="*/ 127897 h 167994"/>
                <a:gd name="connsiteX20" fmla="*/ 65956 w 105520"/>
                <a:gd name="connsiteY20" fmla="*/ 51094 h 167994"/>
                <a:gd name="connsiteX21" fmla="*/ 92738 w 105520"/>
                <a:gd name="connsiteY21" fmla="*/ 76882 h 167994"/>
                <a:gd name="connsiteX22" fmla="*/ 45214 w 105520"/>
                <a:gd name="connsiteY22" fmla="*/ 127897 h 167994"/>
                <a:gd name="connsiteX23" fmla="*/ 65956 w 105520"/>
                <a:gd name="connsiteY23" fmla="*/ 51094 h 16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5520" h="167994">
                  <a:moveTo>
                    <a:pt x="78441" y="4564"/>
                  </a:moveTo>
                  <a:cubicBezTo>
                    <a:pt x="78441" y="4190"/>
                    <a:pt x="79045" y="2134"/>
                    <a:pt x="79045" y="1948"/>
                  </a:cubicBezTo>
                  <a:cubicBezTo>
                    <a:pt x="79045" y="1761"/>
                    <a:pt x="79045" y="79"/>
                    <a:pt x="76628" y="79"/>
                  </a:cubicBezTo>
                  <a:cubicBezTo>
                    <a:pt x="74615" y="79"/>
                    <a:pt x="74413" y="640"/>
                    <a:pt x="73608" y="3816"/>
                  </a:cubicBezTo>
                  <a:lnTo>
                    <a:pt x="61928" y="46983"/>
                  </a:lnTo>
                  <a:cubicBezTo>
                    <a:pt x="29909" y="47917"/>
                    <a:pt x="307" y="72771"/>
                    <a:pt x="307" y="98185"/>
                  </a:cubicBezTo>
                  <a:cubicBezTo>
                    <a:pt x="307" y="115937"/>
                    <a:pt x="14403" y="130700"/>
                    <a:pt x="38971" y="132008"/>
                  </a:cubicBezTo>
                  <a:cubicBezTo>
                    <a:pt x="37360" y="137801"/>
                    <a:pt x="35951" y="143781"/>
                    <a:pt x="34340" y="149574"/>
                  </a:cubicBezTo>
                  <a:cubicBezTo>
                    <a:pt x="31923" y="158357"/>
                    <a:pt x="29909" y="165458"/>
                    <a:pt x="29909" y="166018"/>
                  </a:cubicBezTo>
                  <a:cubicBezTo>
                    <a:pt x="29909" y="167887"/>
                    <a:pt x="31319" y="168074"/>
                    <a:pt x="32326" y="168074"/>
                  </a:cubicBezTo>
                  <a:cubicBezTo>
                    <a:pt x="33333" y="168074"/>
                    <a:pt x="33735" y="167887"/>
                    <a:pt x="34340" y="167326"/>
                  </a:cubicBezTo>
                  <a:cubicBezTo>
                    <a:pt x="34742" y="166952"/>
                    <a:pt x="35951" y="162468"/>
                    <a:pt x="36555" y="159851"/>
                  </a:cubicBezTo>
                  <a:lnTo>
                    <a:pt x="44207" y="132008"/>
                  </a:lnTo>
                  <a:cubicBezTo>
                    <a:pt x="76628" y="131074"/>
                    <a:pt x="105828" y="105846"/>
                    <a:pt x="105828" y="80806"/>
                  </a:cubicBezTo>
                  <a:cubicBezTo>
                    <a:pt x="105828" y="66044"/>
                    <a:pt x="95155" y="48852"/>
                    <a:pt x="67164" y="46983"/>
                  </a:cubicBezTo>
                  <a:lnTo>
                    <a:pt x="78441" y="4564"/>
                  </a:lnTo>
                  <a:close/>
                  <a:moveTo>
                    <a:pt x="39978" y="127897"/>
                  </a:moveTo>
                  <a:cubicBezTo>
                    <a:pt x="27896" y="127336"/>
                    <a:pt x="13397" y="120796"/>
                    <a:pt x="13397" y="102109"/>
                  </a:cubicBezTo>
                  <a:cubicBezTo>
                    <a:pt x="13397" y="79685"/>
                    <a:pt x="30715" y="53523"/>
                    <a:pt x="60720" y="51094"/>
                  </a:cubicBezTo>
                  <a:lnTo>
                    <a:pt x="39978" y="127897"/>
                  </a:lnTo>
                  <a:close/>
                  <a:moveTo>
                    <a:pt x="65956" y="51094"/>
                  </a:moveTo>
                  <a:cubicBezTo>
                    <a:pt x="81260" y="51841"/>
                    <a:pt x="92738" y="60437"/>
                    <a:pt x="92738" y="76882"/>
                  </a:cubicBezTo>
                  <a:cubicBezTo>
                    <a:pt x="92738" y="98932"/>
                    <a:pt x="75420" y="125655"/>
                    <a:pt x="45214" y="127897"/>
                  </a:cubicBezTo>
                  <a:lnTo>
                    <a:pt x="65956" y="51094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形状 71">
              <a:extLst>
                <a:ext uri="{FF2B5EF4-FFF2-40B4-BE49-F238E27FC236}">
                  <a16:creationId xmlns:a16="http://schemas.microsoft.com/office/drawing/2014/main" id="{3D260C1E-9D9F-AADD-2F63-68049094844D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10264678" y="5260554"/>
              <a:ext cx="23560" cy="55873"/>
            </a:xfrm>
            <a:custGeom>
              <a:avLst/>
              <a:gdLst>
                <a:gd name="connsiteX0" fmla="*/ 23874 w 23560"/>
                <a:gd name="connsiteY0" fmla="*/ 19700 h 55873"/>
                <a:gd name="connsiteX1" fmla="*/ 10986 w 23560"/>
                <a:gd name="connsiteY1" fmla="*/ 79 h 55873"/>
                <a:gd name="connsiteX2" fmla="*/ 313 w 23560"/>
                <a:gd name="connsiteY2" fmla="*/ 9983 h 55873"/>
                <a:gd name="connsiteX3" fmla="*/ 10986 w 23560"/>
                <a:gd name="connsiteY3" fmla="*/ 19887 h 55873"/>
                <a:gd name="connsiteX4" fmla="*/ 18034 w 23560"/>
                <a:gd name="connsiteY4" fmla="*/ 17458 h 55873"/>
                <a:gd name="connsiteX5" fmla="*/ 19041 w 23560"/>
                <a:gd name="connsiteY5" fmla="*/ 16897 h 55873"/>
                <a:gd name="connsiteX6" fmla="*/ 19444 w 23560"/>
                <a:gd name="connsiteY6" fmla="*/ 19700 h 55873"/>
                <a:gd name="connsiteX7" fmla="*/ 5750 w 23560"/>
                <a:gd name="connsiteY7" fmla="*/ 50907 h 55873"/>
                <a:gd name="connsiteX8" fmla="*/ 3535 w 23560"/>
                <a:gd name="connsiteY8" fmla="*/ 53897 h 55873"/>
                <a:gd name="connsiteX9" fmla="*/ 5549 w 23560"/>
                <a:gd name="connsiteY9" fmla="*/ 55953 h 55873"/>
                <a:gd name="connsiteX10" fmla="*/ 23874 w 23560"/>
                <a:gd name="connsiteY10" fmla="*/ 19700 h 5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60" h="55873">
                  <a:moveTo>
                    <a:pt x="23874" y="19700"/>
                  </a:moveTo>
                  <a:cubicBezTo>
                    <a:pt x="23874" y="7367"/>
                    <a:pt x="18840" y="79"/>
                    <a:pt x="10986" y="79"/>
                  </a:cubicBezTo>
                  <a:cubicBezTo>
                    <a:pt x="4341" y="79"/>
                    <a:pt x="313" y="4751"/>
                    <a:pt x="313" y="9983"/>
                  </a:cubicBezTo>
                  <a:cubicBezTo>
                    <a:pt x="313" y="15028"/>
                    <a:pt x="4341" y="19887"/>
                    <a:pt x="10986" y="19887"/>
                  </a:cubicBezTo>
                  <a:cubicBezTo>
                    <a:pt x="13402" y="19887"/>
                    <a:pt x="16020" y="19140"/>
                    <a:pt x="18034" y="17458"/>
                  </a:cubicBezTo>
                  <a:cubicBezTo>
                    <a:pt x="18638" y="17084"/>
                    <a:pt x="18840" y="16897"/>
                    <a:pt x="19041" y="16897"/>
                  </a:cubicBezTo>
                  <a:cubicBezTo>
                    <a:pt x="19242" y="16897"/>
                    <a:pt x="19444" y="17084"/>
                    <a:pt x="19444" y="19700"/>
                  </a:cubicBezTo>
                  <a:cubicBezTo>
                    <a:pt x="19444" y="33528"/>
                    <a:pt x="12396" y="44740"/>
                    <a:pt x="5750" y="50907"/>
                  </a:cubicBezTo>
                  <a:cubicBezTo>
                    <a:pt x="3535" y="52963"/>
                    <a:pt x="3535" y="53336"/>
                    <a:pt x="3535" y="53897"/>
                  </a:cubicBezTo>
                  <a:cubicBezTo>
                    <a:pt x="3535" y="55205"/>
                    <a:pt x="4542" y="55953"/>
                    <a:pt x="5549" y="55953"/>
                  </a:cubicBezTo>
                  <a:cubicBezTo>
                    <a:pt x="7764" y="55953"/>
                    <a:pt x="23874" y="41564"/>
                    <a:pt x="23874" y="19700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D019753B-ABC3-04EF-D57B-124F985BEA0C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10341692" y="5153852"/>
              <a:ext cx="136935" cy="126509"/>
            </a:xfrm>
            <a:custGeom>
              <a:avLst/>
              <a:gdLst>
                <a:gd name="connsiteX0" fmla="*/ 81472 w 136935"/>
                <a:gd name="connsiteY0" fmla="*/ 13160 h 126509"/>
                <a:gd name="connsiteX1" fmla="*/ 86103 w 136935"/>
                <a:gd name="connsiteY1" fmla="*/ 6246 h 126509"/>
                <a:gd name="connsiteX2" fmla="*/ 98790 w 136935"/>
                <a:gd name="connsiteY2" fmla="*/ 5872 h 126509"/>
                <a:gd name="connsiteX3" fmla="*/ 128191 w 136935"/>
                <a:gd name="connsiteY3" fmla="*/ 21195 h 126509"/>
                <a:gd name="connsiteX4" fmla="*/ 126580 w 136935"/>
                <a:gd name="connsiteY4" fmla="*/ 36145 h 126509"/>
                <a:gd name="connsiteX5" fmla="*/ 125976 w 136935"/>
                <a:gd name="connsiteY5" fmla="*/ 39695 h 126509"/>
                <a:gd name="connsiteX6" fmla="*/ 128392 w 136935"/>
                <a:gd name="connsiteY6" fmla="*/ 42124 h 126509"/>
                <a:gd name="connsiteX7" fmla="*/ 131413 w 136935"/>
                <a:gd name="connsiteY7" fmla="*/ 37826 h 126509"/>
                <a:gd name="connsiteX8" fmla="*/ 136850 w 136935"/>
                <a:gd name="connsiteY8" fmla="*/ 5311 h 126509"/>
                <a:gd name="connsiteX9" fmla="*/ 137253 w 136935"/>
                <a:gd name="connsiteY9" fmla="*/ 2134 h 126509"/>
                <a:gd name="connsiteX10" fmla="*/ 131816 w 136935"/>
                <a:gd name="connsiteY10" fmla="*/ 79 h 126509"/>
                <a:gd name="connsiteX11" fmla="*/ 20052 w 136935"/>
                <a:gd name="connsiteY11" fmla="*/ 79 h 126509"/>
                <a:gd name="connsiteX12" fmla="*/ 13608 w 136935"/>
                <a:gd name="connsiteY12" fmla="*/ 3816 h 126509"/>
                <a:gd name="connsiteX13" fmla="*/ 1526 w 136935"/>
                <a:gd name="connsiteY13" fmla="*/ 36705 h 126509"/>
                <a:gd name="connsiteX14" fmla="*/ 318 w 136935"/>
                <a:gd name="connsiteY14" fmla="*/ 40069 h 126509"/>
                <a:gd name="connsiteX15" fmla="*/ 2734 w 136935"/>
                <a:gd name="connsiteY15" fmla="*/ 42124 h 126509"/>
                <a:gd name="connsiteX16" fmla="*/ 6157 w 136935"/>
                <a:gd name="connsiteY16" fmla="*/ 38200 h 126509"/>
                <a:gd name="connsiteX17" fmla="*/ 52071 w 136935"/>
                <a:gd name="connsiteY17" fmla="*/ 5872 h 126509"/>
                <a:gd name="connsiteX18" fmla="*/ 59925 w 136935"/>
                <a:gd name="connsiteY18" fmla="*/ 5872 h 126509"/>
                <a:gd name="connsiteX19" fmla="*/ 65563 w 136935"/>
                <a:gd name="connsiteY19" fmla="*/ 8114 h 126509"/>
                <a:gd name="connsiteX20" fmla="*/ 64758 w 136935"/>
                <a:gd name="connsiteY20" fmla="*/ 12039 h 126509"/>
                <a:gd name="connsiteX21" fmla="*/ 37773 w 136935"/>
                <a:gd name="connsiteY21" fmla="*/ 111826 h 126509"/>
                <a:gd name="connsiteX22" fmla="*/ 13810 w 136935"/>
                <a:gd name="connsiteY22" fmla="*/ 120796 h 126509"/>
                <a:gd name="connsiteX23" fmla="*/ 5352 w 136935"/>
                <a:gd name="connsiteY23" fmla="*/ 124346 h 126509"/>
                <a:gd name="connsiteX24" fmla="*/ 8775 w 136935"/>
                <a:gd name="connsiteY24" fmla="*/ 126589 h 126509"/>
                <a:gd name="connsiteX25" fmla="*/ 25288 w 136935"/>
                <a:gd name="connsiteY25" fmla="*/ 126215 h 126509"/>
                <a:gd name="connsiteX26" fmla="*/ 42405 w 136935"/>
                <a:gd name="connsiteY26" fmla="*/ 126028 h 126509"/>
                <a:gd name="connsiteX27" fmla="*/ 59119 w 136935"/>
                <a:gd name="connsiteY27" fmla="*/ 126215 h 126509"/>
                <a:gd name="connsiteX28" fmla="*/ 76639 w 136935"/>
                <a:gd name="connsiteY28" fmla="*/ 126589 h 126509"/>
                <a:gd name="connsiteX29" fmla="*/ 81069 w 136935"/>
                <a:gd name="connsiteY29" fmla="*/ 122852 h 126509"/>
                <a:gd name="connsiteX30" fmla="*/ 74222 w 136935"/>
                <a:gd name="connsiteY30" fmla="*/ 120796 h 126509"/>
                <a:gd name="connsiteX31" fmla="*/ 61334 w 136935"/>
                <a:gd name="connsiteY31" fmla="*/ 120422 h 126509"/>
                <a:gd name="connsiteX32" fmla="*/ 53883 w 136935"/>
                <a:gd name="connsiteY32" fmla="*/ 116311 h 126509"/>
                <a:gd name="connsiteX33" fmla="*/ 54689 w 136935"/>
                <a:gd name="connsiteY33" fmla="*/ 112387 h 126509"/>
                <a:gd name="connsiteX34" fmla="*/ 81472 w 136935"/>
                <a:gd name="connsiteY34" fmla="*/ 13160 h 12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35" h="126509">
                  <a:moveTo>
                    <a:pt x="81472" y="13160"/>
                  </a:moveTo>
                  <a:cubicBezTo>
                    <a:pt x="82881" y="7927"/>
                    <a:pt x="83687" y="6806"/>
                    <a:pt x="86103" y="6246"/>
                  </a:cubicBezTo>
                  <a:cubicBezTo>
                    <a:pt x="87916" y="5872"/>
                    <a:pt x="94561" y="5872"/>
                    <a:pt x="98790" y="5872"/>
                  </a:cubicBezTo>
                  <a:cubicBezTo>
                    <a:pt x="119129" y="5872"/>
                    <a:pt x="128191" y="6619"/>
                    <a:pt x="128191" y="21195"/>
                  </a:cubicBezTo>
                  <a:cubicBezTo>
                    <a:pt x="128191" y="23998"/>
                    <a:pt x="127385" y="31286"/>
                    <a:pt x="126580" y="36145"/>
                  </a:cubicBezTo>
                  <a:cubicBezTo>
                    <a:pt x="126379" y="36892"/>
                    <a:pt x="125976" y="39134"/>
                    <a:pt x="125976" y="39695"/>
                  </a:cubicBezTo>
                  <a:cubicBezTo>
                    <a:pt x="125976" y="40816"/>
                    <a:pt x="126580" y="42124"/>
                    <a:pt x="128392" y="42124"/>
                  </a:cubicBezTo>
                  <a:cubicBezTo>
                    <a:pt x="130607" y="42124"/>
                    <a:pt x="131010" y="40629"/>
                    <a:pt x="131413" y="37826"/>
                  </a:cubicBezTo>
                  <a:lnTo>
                    <a:pt x="136850" y="5311"/>
                  </a:lnTo>
                  <a:cubicBezTo>
                    <a:pt x="137051" y="4564"/>
                    <a:pt x="137253" y="2695"/>
                    <a:pt x="137253" y="2134"/>
                  </a:cubicBezTo>
                  <a:cubicBezTo>
                    <a:pt x="137253" y="79"/>
                    <a:pt x="135239" y="79"/>
                    <a:pt x="131816" y="79"/>
                  </a:cubicBezTo>
                  <a:lnTo>
                    <a:pt x="20052" y="79"/>
                  </a:lnTo>
                  <a:cubicBezTo>
                    <a:pt x="15219" y="79"/>
                    <a:pt x="15018" y="266"/>
                    <a:pt x="13608" y="3816"/>
                  </a:cubicBezTo>
                  <a:lnTo>
                    <a:pt x="1526" y="36705"/>
                  </a:lnTo>
                  <a:cubicBezTo>
                    <a:pt x="1324" y="37079"/>
                    <a:pt x="318" y="39695"/>
                    <a:pt x="318" y="40069"/>
                  </a:cubicBezTo>
                  <a:cubicBezTo>
                    <a:pt x="318" y="41190"/>
                    <a:pt x="1324" y="42124"/>
                    <a:pt x="2734" y="42124"/>
                  </a:cubicBezTo>
                  <a:cubicBezTo>
                    <a:pt x="4748" y="42124"/>
                    <a:pt x="4949" y="41190"/>
                    <a:pt x="6157" y="38200"/>
                  </a:cubicBezTo>
                  <a:cubicBezTo>
                    <a:pt x="17032" y="9235"/>
                    <a:pt x="22267" y="5872"/>
                    <a:pt x="52071" y="5872"/>
                  </a:cubicBezTo>
                  <a:lnTo>
                    <a:pt x="59925" y="5872"/>
                  </a:lnTo>
                  <a:cubicBezTo>
                    <a:pt x="65563" y="5872"/>
                    <a:pt x="65563" y="6619"/>
                    <a:pt x="65563" y="8114"/>
                  </a:cubicBezTo>
                  <a:cubicBezTo>
                    <a:pt x="65563" y="9235"/>
                    <a:pt x="64959" y="11478"/>
                    <a:pt x="64758" y="12039"/>
                  </a:cubicBezTo>
                  <a:lnTo>
                    <a:pt x="37773" y="111826"/>
                  </a:lnTo>
                  <a:cubicBezTo>
                    <a:pt x="35961" y="118740"/>
                    <a:pt x="35357" y="120796"/>
                    <a:pt x="13810" y="120796"/>
                  </a:cubicBezTo>
                  <a:cubicBezTo>
                    <a:pt x="6560" y="120796"/>
                    <a:pt x="5352" y="120796"/>
                    <a:pt x="5352" y="124346"/>
                  </a:cubicBezTo>
                  <a:cubicBezTo>
                    <a:pt x="5352" y="126589"/>
                    <a:pt x="7567" y="126589"/>
                    <a:pt x="8775" y="126589"/>
                  </a:cubicBezTo>
                  <a:cubicBezTo>
                    <a:pt x="14212" y="126589"/>
                    <a:pt x="19851" y="126215"/>
                    <a:pt x="25288" y="126215"/>
                  </a:cubicBezTo>
                  <a:cubicBezTo>
                    <a:pt x="30927" y="126215"/>
                    <a:pt x="36766" y="126028"/>
                    <a:pt x="42405" y="126028"/>
                  </a:cubicBezTo>
                  <a:cubicBezTo>
                    <a:pt x="48043" y="126028"/>
                    <a:pt x="53682" y="126215"/>
                    <a:pt x="59119" y="126215"/>
                  </a:cubicBezTo>
                  <a:cubicBezTo>
                    <a:pt x="64959" y="126215"/>
                    <a:pt x="71000" y="126589"/>
                    <a:pt x="76639" y="126589"/>
                  </a:cubicBezTo>
                  <a:cubicBezTo>
                    <a:pt x="78653" y="126589"/>
                    <a:pt x="81069" y="126589"/>
                    <a:pt x="81069" y="122852"/>
                  </a:cubicBezTo>
                  <a:cubicBezTo>
                    <a:pt x="81069" y="120796"/>
                    <a:pt x="79458" y="120796"/>
                    <a:pt x="74222" y="120796"/>
                  </a:cubicBezTo>
                  <a:cubicBezTo>
                    <a:pt x="69188" y="120796"/>
                    <a:pt x="66570" y="120796"/>
                    <a:pt x="61334" y="120422"/>
                  </a:cubicBezTo>
                  <a:cubicBezTo>
                    <a:pt x="55494" y="119862"/>
                    <a:pt x="53883" y="119301"/>
                    <a:pt x="53883" y="116311"/>
                  </a:cubicBezTo>
                  <a:cubicBezTo>
                    <a:pt x="53883" y="116124"/>
                    <a:pt x="53883" y="115190"/>
                    <a:pt x="54689" y="112387"/>
                  </a:cubicBezTo>
                  <a:lnTo>
                    <a:pt x="81472" y="13160"/>
                  </a:ln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2857960E-08FB-BBEC-CED3-8DA91978BE1E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10493985" y="5140211"/>
              <a:ext cx="46719" cy="186868"/>
            </a:xfrm>
            <a:custGeom>
              <a:avLst/>
              <a:gdLst>
                <a:gd name="connsiteX0" fmla="*/ 47044 w 46719"/>
                <a:gd name="connsiteY0" fmla="*/ 93513 h 186868"/>
                <a:gd name="connsiteX1" fmla="*/ 33753 w 46719"/>
                <a:gd name="connsiteY1" fmla="*/ 35210 h 186868"/>
                <a:gd name="connsiteX2" fmla="*/ 2338 w 46719"/>
                <a:gd name="connsiteY2" fmla="*/ 79 h 186868"/>
                <a:gd name="connsiteX3" fmla="*/ 325 w 46719"/>
                <a:gd name="connsiteY3" fmla="*/ 1948 h 186868"/>
                <a:gd name="connsiteX4" fmla="*/ 4151 w 46719"/>
                <a:gd name="connsiteY4" fmla="*/ 6246 h 186868"/>
                <a:gd name="connsiteX5" fmla="*/ 35364 w 46719"/>
                <a:gd name="connsiteY5" fmla="*/ 93513 h 186868"/>
                <a:gd name="connsiteX6" fmla="*/ 2943 w 46719"/>
                <a:gd name="connsiteY6" fmla="*/ 181902 h 186868"/>
                <a:gd name="connsiteX7" fmla="*/ 325 w 46719"/>
                <a:gd name="connsiteY7" fmla="*/ 185079 h 186868"/>
                <a:gd name="connsiteX8" fmla="*/ 2338 w 46719"/>
                <a:gd name="connsiteY8" fmla="*/ 186947 h 186868"/>
                <a:gd name="connsiteX9" fmla="*/ 34357 w 46719"/>
                <a:gd name="connsiteY9" fmla="*/ 150508 h 186868"/>
                <a:gd name="connsiteX10" fmla="*/ 47044 w 46719"/>
                <a:gd name="connsiteY10" fmla="*/ 93513 h 18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19" h="186868">
                  <a:moveTo>
                    <a:pt x="47044" y="93513"/>
                  </a:moveTo>
                  <a:cubicBezTo>
                    <a:pt x="47044" y="78937"/>
                    <a:pt x="44829" y="56326"/>
                    <a:pt x="33753" y="35210"/>
                  </a:cubicBezTo>
                  <a:cubicBezTo>
                    <a:pt x="21671" y="12225"/>
                    <a:pt x="4352" y="79"/>
                    <a:pt x="2338" y="79"/>
                  </a:cubicBezTo>
                  <a:cubicBezTo>
                    <a:pt x="1130" y="79"/>
                    <a:pt x="325" y="826"/>
                    <a:pt x="325" y="1948"/>
                  </a:cubicBezTo>
                  <a:cubicBezTo>
                    <a:pt x="325" y="2508"/>
                    <a:pt x="325" y="2882"/>
                    <a:pt x="4151" y="6246"/>
                  </a:cubicBezTo>
                  <a:cubicBezTo>
                    <a:pt x="23886" y="24746"/>
                    <a:pt x="35364" y="54458"/>
                    <a:pt x="35364" y="93513"/>
                  </a:cubicBezTo>
                  <a:cubicBezTo>
                    <a:pt x="35364" y="125468"/>
                    <a:pt x="27913" y="158357"/>
                    <a:pt x="2943" y="181902"/>
                  </a:cubicBezTo>
                  <a:cubicBezTo>
                    <a:pt x="325" y="184144"/>
                    <a:pt x="325" y="184518"/>
                    <a:pt x="325" y="185079"/>
                  </a:cubicBezTo>
                  <a:cubicBezTo>
                    <a:pt x="325" y="186200"/>
                    <a:pt x="1130" y="186947"/>
                    <a:pt x="2338" y="186947"/>
                  </a:cubicBezTo>
                  <a:cubicBezTo>
                    <a:pt x="4352" y="186947"/>
                    <a:pt x="22476" y="174240"/>
                    <a:pt x="34357" y="150508"/>
                  </a:cubicBezTo>
                  <a:cubicBezTo>
                    <a:pt x="44627" y="129953"/>
                    <a:pt x="47044" y="109210"/>
                    <a:pt x="47044" y="93513"/>
                  </a:cubicBezTo>
                  <a:close/>
                </a:path>
              </a:pathLst>
            </a:custGeom>
            <a:solidFill>
              <a:srgbClr val="000000"/>
            </a:solidFill>
            <a:ln w="202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FBA20580-1850-6538-9317-F8E501C02E16}"/>
              </a:ext>
            </a:extLst>
          </p:cNvPr>
          <p:cNvGrpSpPr/>
          <p:nvPr/>
        </p:nvGrpSpPr>
        <p:grpSpPr>
          <a:xfrm>
            <a:off x="540101" y="5209363"/>
            <a:ext cx="3755757" cy="989694"/>
            <a:chOff x="540101" y="5209363"/>
            <a:chExt cx="3755757" cy="989694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43F9C9E2-D8AE-28D1-2F44-D0FF0E5D9FC9}"/>
                </a:ext>
              </a:extLst>
            </p:cNvPr>
            <p:cNvSpPr txBox="1"/>
            <p:nvPr/>
          </p:nvSpPr>
          <p:spPr>
            <a:xfrm>
              <a:off x="540101" y="5209363"/>
              <a:ext cx="176996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85750" indent="-285750">
                <a:buFont typeface="Wingdings" pitchFamily="2" charset="2"/>
                <a:buChar char="l"/>
              </a:pPr>
              <a:r>
                <a:rPr kumimoji="1" lang="en-US" altLang="zh-CN" sz="1600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Robust tool: 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8E709672-EBBF-7838-8D78-8A54ABE41CD8}"/>
                </a:ext>
              </a:extLst>
            </p:cNvPr>
            <p:cNvSpPr txBox="1"/>
            <p:nvPr/>
          </p:nvSpPr>
          <p:spPr>
            <a:xfrm>
              <a:off x="739571" y="5533243"/>
              <a:ext cx="355628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600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Lattice (non-perturbative)</a:t>
              </a: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8C6948A8-FE68-C3AE-76DE-AE1656E81A6A}"/>
                </a:ext>
              </a:extLst>
            </p:cNvPr>
            <p:cNvSpPr txBox="1"/>
            <p:nvPr/>
          </p:nvSpPr>
          <p:spPr>
            <a:xfrm>
              <a:off x="737221" y="5860503"/>
              <a:ext cx="2371739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600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3d EFT (perturbative) </a:t>
              </a:r>
            </a:p>
          </p:txBody>
        </p:sp>
      </p:grpSp>
      <p:grpSp>
        <p:nvGrpSpPr>
          <p:cNvPr id="154" name="组合 153">
            <a:extLst>
              <a:ext uri="{FF2B5EF4-FFF2-40B4-BE49-F238E27FC236}">
                <a16:creationId xmlns:a16="http://schemas.microsoft.com/office/drawing/2014/main" id="{B3FC3682-8968-7807-77C2-789ADBF9D4C6}"/>
              </a:ext>
            </a:extLst>
          </p:cNvPr>
          <p:cNvGrpSpPr/>
          <p:nvPr/>
        </p:nvGrpSpPr>
        <p:grpSpPr>
          <a:xfrm>
            <a:off x="495534" y="5358955"/>
            <a:ext cx="8446335" cy="818185"/>
            <a:chOff x="495534" y="5358955"/>
            <a:chExt cx="8446335" cy="818185"/>
          </a:xfrm>
        </p:grpSpPr>
        <p:pic>
          <p:nvPicPr>
            <p:cNvPr id="90" name="图形 89" descr="徽章勾号 1 纯色填充">
              <a:extLst>
                <a:ext uri="{FF2B5EF4-FFF2-40B4-BE49-F238E27FC236}">
                  <a16:creationId xmlns:a16="http://schemas.microsoft.com/office/drawing/2014/main" id="{82F385E2-1E38-860A-7BD6-A4BE6F4F3EAD}"/>
                </a:ext>
              </a:extLst>
            </p:cNvPr>
            <p:cNvPicPr>
              <a:picLocks noChangeAspect="1"/>
            </p:cNvPicPr>
            <p:nvPr/>
          </p:nvPicPr>
          <p:blipFill>
            <a:blip r:embed="rId9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0"/>
                </a:ext>
              </a:extLst>
            </a:blip>
            <a:stretch>
              <a:fillRect/>
            </a:stretch>
          </p:blipFill>
          <p:spPr>
            <a:xfrm>
              <a:off x="495534" y="5876734"/>
              <a:ext cx="300406" cy="300406"/>
            </a:xfrm>
            <a:prstGeom prst="rect">
              <a:avLst/>
            </a:prstGeom>
          </p:spPr>
        </p:pic>
        <p:grpSp>
          <p:nvGrpSpPr>
            <p:cNvPr id="153" name="组合 152">
              <a:extLst>
                <a:ext uri="{FF2B5EF4-FFF2-40B4-BE49-F238E27FC236}">
                  <a16:creationId xmlns:a16="http://schemas.microsoft.com/office/drawing/2014/main" id="{1D4737F2-39D5-E7BC-FDB2-6339A22C7098}"/>
                </a:ext>
              </a:extLst>
            </p:cNvPr>
            <p:cNvGrpSpPr/>
            <p:nvPr>
              <p:custDataLst>
                <p:tags r:id="rId27"/>
              </p:custDataLst>
            </p:nvPr>
          </p:nvGrpSpPr>
          <p:grpSpPr>
            <a:xfrm>
              <a:off x="3270239" y="5358955"/>
              <a:ext cx="5671630" cy="749710"/>
              <a:chOff x="3270239" y="5358955"/>
              <a:chExt cx="5671630" cy="749710"/>
            </a:xfrm>
          </p:grpSpPr>
          <p:sp>
            <p:nvSpPr>
              <p:cNvPr id="29" name="右箭头 28">
                <a:extLst>
                  <a:ext uri="{FF2B5EF4-FFF2-40B4-BE49-F238E27FC236}">
                    <a16:creationId xmlns:a16="http://schemas.microsoft.com/office/drawing/2014/main" id="{B759D330-4BB7-DE14-1FD9-6F92788C8141}"/>
                  </a:ext>
                </a:extLst>
              </p:cNvPr>
              <p:cNvSpPr/>
              <p:nvPr/>
            </p:nvSpPr>
            <p:spPr>
              <a:xfrm>
                <a:off x="3270239" y="5975315"/>
                <a:ext cx="5655990" cy="133350"/>
              </a:xfrm>
              <a:prstGeom prst="rightArrow">
                <a:avLst/>
              </a:prstGeom>
              <a:solidFill>
                <a:srgbClr val="003399"/>
              </a:solidFill>
              <a:ln>
                <a:solidFill>
                  <a:srgbClr val="0033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cxnSp>
            <p:nvCxnSpPr>
              <p:cNvPr id="78" name="曲线连接符 77">
                <a:extLst>
                  <a:ext uri="{FF2B5EF4-FFF2-40B4-BE49-F238E27FC236}">
                    <a16:creationId xmlns:a16="http://schemas.microsoft.com/office/drawing/2014/main" id="{73AA3CBF-61D5-A6CB-1A15-FA1DA1383929}"/>
                  </a:ext>
                </a:extLst>
              </p:cNvPr>
              <p:cNvCxnSpPr>
                <a:cxnSpLocks/>
                <a:stCxn id="30" idx="7"/>
                <a:endCxn id="58" idx="1"/>
              </p:cNvCxnSpPr>
              <p:nvPr/>
            </p:nvCxnSpPr>
            <p:spPr>
              <a:xfrm rot="16200000" flipH="1">
                <a:off x="4840791" y="4951923"/>
                <a:ext cx="21489" cy="2092942"/>
              </a:xfrm>
              <a:prstGeom prst="curvedConnector3">
                <a:avLst>
                  <a:gd name="adj1" fmla="val -1158923"/>
                </a:avLst>
              </a:prstGeom>
              <a:ln w="19050">
                <a:solidFill>
                  <a:srgbClr val="850306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2" name="组合 151">
                <a:extLst>
                  <a:ext uri="{FF2B5EF4-FFF2-40B4-BE49-F238E27FC236}">
                    <a16:creationId xmlns:a16="http://schemas.microsoft.com/office/drawing/2014/main" id="{60479097-7ABA-FD20-3369-6CA60A0CF23C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28"/>
                </p:custDataLst>
              </p:nvPr>
            </p:nvGrpSpPr>
            <p:grpSpPr>
              <a:xfrm>
                <a:off x="6248399" y="5422900"/>
                <a:ext cx="1524000" cy="335280"/>
                <a:chOff x="9020894" y="6411261"/>
                <a:chExt cx="1503911" cy="337367"/>
              </a:xfrm>
            </p:grpSpPr>
            <p:sp>
              <p:nvSpPr>
                <p:cNvPr id="135" name="任意形状 134">
                  <a:extLst>
                    <a:ext uri="{FF2B5EF4-FFF2-40B4-BE49-F238E27FC236}">
                      <a16:creationId xmlns:a16="http://schemas.microsoft.com/office/drawing/2014/main" id="{5A488BDD-999A-3F95-6F2D-42C587664092}"/>
                    </a:ext>
                  </a:extLst>
                </p:cNvPr>
                <p:cNvSpPr/>
                <p:nvPr>
                  <p:custDataLst>
                    <p:tags r:id="rId29"/>
                  </p:custDataLst>
                </p:nvPr>
              </p:nvSpPr>
              <p:spPr>
                <a:xfrm>
                  <a:off x="9020894" y="6411261"/>
                  <a:ext cx="133340" cy="337367"/>
                </a:xfrm>
                <a:custGeom>
                  <a:avLst/>
                  <a:gdLst>
                    <a:gd name="connsiteX0" fmla="*/ 7399 w 133340"/>
                    <a:gd name="connsiteY0" fmla="*/ 330600 h 337367"/>
                    <a:gd name="connsiteX1" fmla="*/ 14765 w 133340"/>
                    <a:gd name="connsiteY1" fmla="*/ 323160 h 337367"/>
                    <a:gd name="connsiteX2" fmla="*/ 7549 w 133340"/>
                    <a:gd name="connsiteY2" fmla="*/ 315721 h 337367"/>
                    <a:gd name="connsiteX3" fmla="*/ 183 w 133340"/>
                    <a:gd name="connsiteY3" fmla="*/ 323312 h 337367"/>
                    <a:gd name="connsiteX4" fmla="*/ 16869 w 133340"/>
                    <a:gd name="connsiteY4" fmla="*/ 337432 h 337367"/>
                    <a:gd name="connsiteX5" fmla="*/ 58961 w 133340"/>
                    <a:gd name="connsiteY5" fmla="*/ 257873 h 337367"/>
                    <a:gd name="connsiteX6" fmla="*/ 88425 w 133340"/>
                    <a:gd name="connsiteY6" fmla="*/ 112723 h 337367"/>
                    <a:gd name="connsiteX7" fmla="*/ 104661 w 133340"/>
                    <a:gd name="connsiteY7" fmla="*/ 30431 h 337367"/>
                    <a:gd name="connsiteX8" fmla="*/ 117438 w 133340"/>
                    <a:gd name="connsiteY8" fmla="*/ 3405 h 337367"/>
                    <a:gd name="connsiteX9" fmla="*/ 126458 w 133340"/>
                    <a:gd name="connsiteY9" fmla="*/ 6897 h 337367"/>
                    <a:gd name="connsiteX10" fmla="*/ 118942 w 133340"/>
                    <a:gd name="connsiteY10" fmla="*/ 14337 h 337367"/>
                    <a:gd name="connsiteX11" fmla="*/ 126157 w 133340"/>
                    <a:gd name="connsiteY11" fmla="*/ 21777 h 337367"/>
                    <a:gd name="connsiteX12" fmla="*/ 133523 w 133340"/>
                    <a:gd name="connsiteY12" fmla="*/ 14185 h 337367"/>
                    <a:gd name="connsiteX13" fmla="*/ 117138 w 133340"/>
                    <a:gd name="connsiteY13" fmla="*/ 65 h 337367"/>
                    <a:gd name="connsiteX14" fmla="*/ 89027 w 133340"/>
                    <a:gd name="connsiteY14" fmla="*/ 47588 h 337367"/>
                    <a:gd name="connsiteX15" fmla="*/ 51595 w 133340"/>
                    <a:gd name="connsiteY15" fmla="*/ 224774 h 337367"/>
                    <a:gd name="connsiteX16" fmla="*/ 38366 w 133340"/>
                    <a:gd name="connsiteY16" fmla="*/ 294464 h 337367"/>
                    <a:gd name="connsiteX17" fmla="*/ 16569 w 133340"/>
                    <a:gd name="connsiteY17" fmla="*/ 334092 h 337367"/>
                    <a:gd name="connsiteX18" fmla="*/ 7399 w 133340"/>
                    <a:gd name="connsiteY18" fmla="*/ 330600 h 337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3340" h="337367">
                      <a:moveTo>
                        <a:pt x="7399" y="330600"/>
                      </a:moveTo>
                      <a:cubicBezTo>
                        <a:pt x="12209" y="330296"/>
                        <a:pt x="14765" y="326956"/>
                        <a:pt x="14765" y="323160"/>
                      </a:cubicBezTo>
                      <a:cubicBezTo>
                        <a:pt x="14765" y="318150"/>
                        <a:pt x="11007" y="315721"/>
                        <a:pt x="7549" y="315721"/>
                      </a:cubicBezTo>
                      <a:cubicBezTo>
                        <a:pt x="3941" y="315721"/>
                        <a:pt x="183" y="317998"/>
                        <a:pt x="183" y="323312"/>
                      </a:cubicBezTo>
                      <a:cubicBezTo>
                        <a:pt x="183" y="331056"/>
                        <a:pt x="7699" y="337432"/>
                        <a:pt x="16869" y="337432"/>
                      </a:cubicBezTo>
                      <a:cubicBezTo>
                        <a:pt x="39719" y="337432"/>
                        <a:pt x="48288" y="301904"/>
                        <a:pt x="58961" y="257873"/>
                      </a:cubicBezTo>
                      <a:cubicBezTo>
                        <a:pt x="70536" y="209895"/>
                        <a:pt x="80308" y="161461"/>
                        <a:pt x="88425" y="112723"/>
                      </a:cubicBezTo>
                      <a:cubicBezTo>
                        <a:pt x="93987" y="80383"/>
                        <a:pt x="99549" y="50017"/>
                        <a:pt x="104661" y="30431"/>
                      </a:cubicBezTo>
                      <a:cubicBezTo>
                        <a:pt x="106465" y="22991"/>
                        <a:pt x="111576" y="3405"/>
                        <a:pt x="117438" y="3405"/>
                      </a:cubicBezTo>
                      <a:cubicBezTo>
                        <a:pt x="122099" y="3405"/>
                        <a:pt x="125857" y="6290"/>
                        <a:pt x="126458" y="6897"/>
                      </a:cubicBezTo>
                      <a:cubicBezTo>
                        <a:pt x="121497" y="7201"/>
                        <a:pt x="118942" y="10541"/>
                        <a:pt x="118942" y="14337"/>
                      </a:cubicBezTo>
                      <a:cubicBezTo>
                        <a:pt x="118942" y="19347"/>
                        <a:pt x="122700" y="21777"/>
                        <a:pt x="126157" y="21777"/>
                      </a:cubicBezTo>
                      <a:cubicBezTo>
                        <a:pt x="129765" y="21777"/>
                        <a:pt x="133523" y="19499"/>
                        <a:pt x="133523" y="14185"/>
                      </a:cubicBezTo>
                      <a:cubicBezTo>
                        <a:pt x="133523" y="5986"/>
                        <a:pt x="125406" y="65"/>
                        <a:pt x="117138" y="65"/>
                      </a:cubicBezTo>
                      <a:cubicBezTo>
                        <a:pt x="105713" y="65"/>
                        <a:pt x="97295" y="16614"/>
                        <a:pt x="89027" y="47588"/>
                      </a:cubicBezTo>
                      <a:cubicBezTo>
                        <a:pt x="88576" y="49258"/>
                        <a:pt x="68131" y="125477"/>
                        <a:pt x="51595" y="224774"/>
                      </a:cubicBezTo>
                      <a:cubicBezTo>
                        <a:pt x="47687" y="248004"/>
                        <a:pt x="43327" y="273360"/>
                        <a:pt x="38366" y="294464"/>
                      </a:cubicBezTo>
                      <a:cubicBezTo>
                        <a:pt x="35660" y="305548"/>
                        <a:pt x="28745" y="334092"/>
                        <a:pt x="16569" y="334092"/>
                      </a:cubicBezTo>
                      <a:cubicBezTo>
                        <a:pt x="11157" y="334092"/>
                        <a:pt x="7549" y="330600"/>
                        <a:pt x="7399" y="330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" name="任意形状 135">
                  <a:extLst>
                    <a:ext uri="{FF2B5EF4-FFF2-40B4-BE49-F238E27FC236}">
                      <a16:creationId xmlns:a16="http://schemas.microsoft.com/office/drawing/2014/main" id="{B6191C2D-06F0-6A27-F197-721A2A515CC6}"/>
                    </a:ext>
                  </a:extLst>
                </p:cNvPr>
                <p:cNvSpPr/>
                <p:nvPr>
                  <p:custDataLst>
                    <p:tags r:id="rId30"/>
                  </p:custDataLst>
                </p:nvPr>
              </p:nvSpPr>
              <p:spPr>
                <a:xfrm>
                  <a:off x="9241424" y="6522875"/>
                  <a:ext cx="46150" cy="96716"/>
                </a:xfrm>
                <a:custGeom>
                  <a:avLst/>
                  <a:gdLst>
                    <a:gd name="connsiteX0" fmla="*/ 27708 w 46150"/>
                    <a:gd name="connsiteY0" fmla="*/ 34392 h 96716"/>
                    <a:gd name="connsiteX1" fmla="*/ 41839 w 46150"/>
                    <a:gd name="connsiteY1" fmla="*/ 34392 h 96716"/>
                    <a:gd name="connsiteX2" fmla="*/ 46349 w 46150"/>
                    <a:gd name="connsiteY2" fmla="*/ 31355 h 96716"/>
                    <a:gd name="connsiteX3" fmla="*/ 42139 w 46150"/>
                    <a:gd name="connsiteY3" fmla="*/ 29685 h 96716"/>
                    <a:gd name="connsiteX4" fmla="*/ 28911 w 46150"/>
                    <a:gd name="connsiteY4" fmla="*/ 29685 h 96716"/>
                    <a:gd name="connsiteX5" fmla="*/ 35074 w 46150"/>
                    <a:gd name="connsiteY5" fmla="*/ 4178 h 96716"/>
                    <a:gd name="connsiteX6" fmla="*/ 30714 w 46150"/>
                    <a:gd name="connsiteY6" fmla="*/ 78 h 96716"/>
                    <a:gd name="connsiteX7" fmla="*/ 24701 w 46150"/>
                    <a:gd name="connsiteY7" fmla="*/ 5544 h 96716"/>
                    <a:gd name="connsiteX8" fmla="*/ 18839 w 46150"/>
                    <a:gd name="connsiteY8" fmla="*/ 29685 h 96716"/>
                    <a:gd name="connsiteX9" fmla="*/ 4708 w 46150"/>
                    <a:gd name="connsiteY9" fmla="*/ 29685 h 96716"/>
                    <a:gd name="connsiteX10" fmla="*/ 198 w 46150"/>
                    <a:gd name="connsiteY10" fmla="*/ 32570 h 96716"/>
                    <a:gd name="connsiteX11" fmla="*/ 4407 w 46150"/>
                    <a:gd name="connsiteY11" fmla="*/ 34392 h 96716"/>
                    <a:gd name="connsiteX12" fmla="*/ 17636 w 46150"/>
                    <a:gd name="connsiteY12" fmla="*/ 34392 h 96716"/>
                    <a:gd name="connsiteX13" fmla="*/ 6211 w 46150"/>
                    <a:gd name="connsiteY13" fmla="*/ 82826 h 96716"/>
                    <a:gd name="connsiteX14" fmla="*/ 20041 w 46150"/>
                    <a:gd name="connsiteY14" fmla="*/ 96794 h 96716"/>
                    <a:gd name="connsiteX15" fmla="*/ 43943 w 46150"/>
                    <a:gd name="connsiteY15" fmla="*/ 73413 h 96716"/>
                    <a:gd name="connsiteX16" fmla="*/ 42139 w 46150"/>
                    <a:gd name="connsiteY16" fmla="*/ 71894 h 96716"/>
                    <a:gd name="connsiteX17" fmla="*/ 39884 w 46150"/>
                    <a:gd name="connsiteY17" fmla="*/ 74020 h 96716"/>
                    <a:gd name="connsiteX18" fmla="*/ 20342 w 46150"/>
                    <a:gd name="connsiteY18" fmla="*/ 93454 h 96716"/>
                    <a:gd name="connsiteX19" fmla="*/ 15682 w 46150"/>
                    <a:gd name="connsiteY19" fmla="*/ 86470 h 96716"/>
                    <a:gd name="connsiteX20" fmla="*/ 16584 w 46150"/>
                    <a:gd name="connsiteY20" fmla="*/ 79182 h 96716"/>
                    <a:gd name="connsiteX21" fmla="*/ 27708 w 46150"/>
                    <a:gd name="connsiteY21" fmla="*/ 34392 h 96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6150" h="96716">
                      <a:moveTo>
                        <a:pt x="27708" y="34392"/>
                      </a:moveTo>
                      <a:lnTo>
                        <a:pt x="41839" y="34392"/>
                      </a:lnTo>
                      <a:cubicBezTo>
                        <a:pt x="44845" y="34392"/>
                        <a:pt x="46349" y="34392"/>
                        <a:pt x="46349" y="31355"/>
                      </a:cubicBezTo>
                      <a:cubicBezTo>
                        <a:pt x="46349" y="29685"/>
                        <a:pt x="44845" y="29685"/>
                        <a:pt x="42139" y="29685"/>
                      </a:cubicBezTo>
                      <a:lnTo>
                        <a:pt x="28911" y="29685"/>
                      </a:lnTo>
                      <a:cubicBezTo>
                        <a:pt x="34322" y="8125"/>
                        <a:pt x="35074" y="5089"/>
                        <a:pt x="35074" y="4178"/>
                      </a:cubicBezTo>
                      <a:cubicBezTo>
                        <a:pt x="35074" y="1597"/>
                        <a:pt x="33270" y="78"/>
                        <a:pt x="30714" y="78"/>
                      </a:cubicBezTo>
                      <a:cubicBezTo>
                        <a:pt x="30263" y="78"/>
                        <a:pt x="26054" y="230"/>
                        <a:pt x="24701" y="5544"/>
                      </a:cubicBezTo>
                      <a:lnTo>
                        <a:pt x="18839" y="29685"/>
                      </a:lnTo>
                      <a:lnTo>
                        <a:pt x="4708" y="29685"/>
                      </a:lnTo>
                      <a:cubicBezTo>
                        <a:pt x="1701" y="29685"/>
                        <a:pt x="198" y="29685"/>
                        <a:pt x="198" y="32570"/>
                      </a:cubicBezTo>
                      <a:cubicBezTo>
                        <a:pt x="198" y="34392"/>
                        <a:pt x="1401" y="34392"/>
                        <a:pt x="4407" y="34392"/>
                      </a:cubicBezTo>
                      <a:lnTo>
                        <a:pt x="17636" y="34392"/>
                      </a:lnTo>
                      <a:cubicBezTo>
                        <a:pt x="6812" y="77512"/>
                        <a:pt x="6211" y="80093"/>
                        <a:pt x="6211" y="82826"/>
                      </a:cubicBezTo>
                      <a:cubicBezTo>
                        <a:pt x="6211" y="91025"/>
                        <a:pt x="11924" y="96794"/>
                        <a:pt x="20041" y="96794"/>
                      </a:cubicBezTo>
                      <a:cubicBezTo>
                        <a:pt x="35375" y="96794"/>
                        <a:pt x="43943" y="74627"/>
                        <a:pt x="43943" y="73413"/>
                      </a:cubicBezTo>
                      <a:cubicBezTo>
                        <a:pt x="43943" y="71894"/>
                        <a:pt x="42741" y="71894"/>
                        <a:pt x="42139" y="71894"/>
                      </a:cubicBezTo>
                      <a:cubicBezTo>
                        <a:pt x="40786" y="71894"/>
                        <a:pt x="40636" y="72350"/>
                        <a:pt x="39884" y="74020"/>
                      </a:cubicBezTo>
                      <a:cubicBezTo>
                        <a:pt x="33420" y="89810"/>
                        <a:pt x="25453" y="93454"/>
                        <a:pt x="20342" y="93454"/>
                      </a:cubicBezTo>
                      <a:cubicBezTo>
                        <a:pt x="17185" y="93454"/>
                        <a:pt x="15682" y="91480"/>
                        <a:pt x="15682" y="86470"/>
                      </a:cubicBezTo>
                      <a:cubicBezTo>
                        <a:pt x="15682" y="82826"/>
                        <a:pt x="15982" y="81763"/>
                        <a:pt x="16584" y="79182"/>
                      </a:cubicBezTo>
                      <a:lnTo>
                        <a:pt x="27708" y="34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" name="任意形状 136">
                  <a:extLst>
                    <a:ext uri="{FF2B5EF4-FFF2-40B4-BE49-F238E27FC236}">
                      <a16:creationId xmlns:a16="http://schemas.microsoft.com/office/drawing/2014/main" id="{57B2002A-E301-26D2-3A3D-0816C7A50E3F}"/>
                    </a:ext>
                  </a:extLst>
                </p:cNvPr>
                <p:cNvSpPr/>
                <p:nvPr>
                  <p:custDataLst>
                    <p:tags r:id="rId31"/>
                  </p:custDataLst>
                </p:nvPr>
              </p:nvSpPr>
              <p:spPr>
                <a:xfrm>
                  <a:off x="9299167" y="6550812"/>
                  <a:ext cx="57725" cy="68779"/>
                </a:xfrm>
                <a:custGeom>
                  <a:avLst/>
                  <a:gdLst>
                    <a:gd name="connsiteX0" fmla="*/ 21398 w 57725"/>
                    <a:gd name="connsiteY0" fmla="*/ 32115 h 68779"/>
                    <a:gd name="connsiteX1" fmla="*/ 44398 w 57725"/>
                    <a:gd name="connsiteY1" fmla="*/ 28622 h 68779"/>
                    <a:gd name="connsiteX2" fmla="*/ 55672 w 57725"/>
                    <a:gd name="connsiteY2" fmla="*/ 12984 h 68779"/>
                    <a:gd name="connsiteX3" fmla="*/ 39587 w 57725"/>
                    <a:gd name="connsiteY3" fmla="*/ 78 h 68779"/>
                    <a:gd name="connsiteX4" fmla="*/ 202 w 57725"/>
                    <a:gd name="connsiteY4" fmla="*/ 41376 h 68779"/>
                    <a:gd name="connsiteX5" fmla="*/ 23803 w 57725"/>
                    <a:gd name="connsiteY5" fmla="*/ 68858 h 68779"/>
                    <a:gd name="connsiteX6" fmla="*/ 57927 w 57725"/>
                    <a:gd name="connsiteY6" fmla="*/ 50942 h 68779"/>
                    <a:gd name="connsiteX7" fmla="*/ 56123 w 57725"/>
                    <a:gd name="connsiteY7" fmla="*/ 48968 h 68779"/>
                    <a:gd name="connsiteX8" fmla="*/ 54169 w 57725"/>
                    <a:gd name="connsiteY8" fmla="*/ 50486 h 68779"/>
                    <a:gd name="connsiteX9" fmla="*/ 24104 w 57725"/>
                    <a:gd name="connsiteY9" fmla="*/ 65517 h 68779"/>
                    <a:gd name="connsiteX10" fmla="*/ 11025 w 57725"/>
                    <a:gd name="connsiteY10" fmla="*/ 47905 h 68779"/>
                    <a:gd name="connsiteX11" fmla="*/ 13430 w 57725"/>
                    <a:gd name="connsiteY11" fmla="*/ 32115 h 68779"/>
                    <a:gd name="connsiteX12" fmla="*/ 21398 w 57725"/>
                    <a:gd name="connsiteY12" fmla="*/ 32115 h 68779"/>
                    <a:gd name="connsiteX13" fmla="*/ 14332 w 57725"/>
                    <a:gd name="connsiteY13" fmla="*/ 28774 h 68779"/>
                    <a:gd name="connsiteX14" fmla="*/ 39587 w 57725"/>
                    <a:gd name="connsiteY14" fmla="*/ 3419 h 68779"/>
                    <a:gd name="connsiteX15" fmla="*/ 50712 w 57725"/>
                    <a:gd name="connsiteY15" fmla="*/ 12984 h 68779"/>
                    <a:gd name="connsiteX16" fmla="*/ 20496 w 57725"/>
                    <a:gd name="connsiteY16" fmla="*/ 28774 h 68779"/>
                    <a:gd name="connsiteX17" fmla="*/ 14332 w 57725"/>
                    <a:gd name="connsiteY17" fmla="*/ 28774 h 68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7725" h="68779">
                      <a:moveTo>
                        <a:pt x="21398" y="32115"/>
                      </a:moveTo>
                      <a:cubicBezTo>
                        <a:pt x="25757" y="32115"/>
                        <a:pt x="36882" y="31811"/>
                        <a:pt x="44398" y="28622"/>
                      </a:cubicBezTo>
                      <a:cubicBezTo>
                        <a:pt x="54921" y="24068"/>
                        <a:pt x="55672" y="15110"/>
                        <a:pt x="55672" y="12984"/>
                      </a:cubicBezTo>
                      <a:cubicBezTo>
                        <a:pt x="55672" y="6303"/>
                        <a:pt x="49960" y="78"/>
                        <a:pt x="39587" y="78"/>
                      </a:cubicBezTo>
                      <a:cubicBezTo>
                        <a:pt x="22901" y="78"/>
                        <a:pt x="202" y="14806"/>
                        <a:pt x="202" y="41376"/>
                      </a:cubicBezTo>
                      <a:cubicBezTo>
                        <a:pt x="202" y="56863"/>
                        <a:pt x="9071" y="68858"/>
                        <a:pt x="23803" y="68858"/>
                      </a:cubicBezTo>
                      <a:cubicBezTo>
                        <a:pt x="45300" y="68858"/>
                        <a:pt x="57927" y="52764"/>
                        <a:pt x="57927" y="50942"/>
                      </a:cubicBezTo>
                      <a:cubicBezTo>
                        <a:pt x="57927" y="50031"/>
                        <a:pt x="57025" y="48968"/>
                        <a:pt x="56123" y="48968"/>
                      </a:cubicBezTo>
                      <a:cubicBezTo>
                        <a:pt x="55372" y="48968"/>
                        <a:pt x="55071" y="49271"/>
                        <a:pt x="54169" y="50486"/>
                      </a:cubicBezTo>
                      <a:cubicBezTo>
                        <a:pt x="42293" y="65517"/>
                        <a:pt x="25908" y="65517"/>
                        <a:pt x="24104" y="65517"/>
                      </a:cubicBezTo>
                      <a:cubicBezTo>
                        <a:pt x="12378" y="65517"/>
                        <a:pt x="11025" y="52764"/>
                        <a:pt x="11025" y="47905"/>
                      </a:cubicBezTo>
                      <a:cubicBezTo>
                        <a:pt x="11025" y="46083"/>
                        <a:pt x="11176" y="41376"/>
                        <a:pt x="13430" y="32115"/>
                      </a:cubicBezTo>
                      <a:lnTo>
                        <a:pt x="21398" y="32115"/>
                      </a:lnTo>
                      <a:close/>
                      <a:moveTo>
                        <a:pt x="14332" y="28774"/>
                      </a:moveTo>
                      <a:cubicBezTo>
                        <a:pt x="20195" y="5696"/>
                        <a:pt x="35679" y="3419"/>
                        <a:pt x="39587" y="3419"/>
                      </a:cubicBezTo>
                      <a:cubicBezTo>
                        <a:pt x="46653" y="3419"/>
                        <a:pt x="50712" y="7822"/>
                        <a:pt x="50712" y="12984"/>
                      </a:cubicBezTo>
                      <a:cubicBezTo>
                        <a:pt x="50712" y="28774"/>
                        <a:pt x="26659" y="28774"/>
                        <a:pt x="20496" y="28774"/>
                      </a:cubicBezTo>
                      <a:lnTo>
                        <a:pt x="14332" y="287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形状 137">
                  <a:extLst>
                    <a:ext uri="{FF2B5EF4-FFF2-40B4-BE49-F238E27FC236}">
                      <a16:creationId xmlns:a16="http://schemas.microsoft.com/office/drawing/2014/main" id="{F9960739-BE85-7E1D-D465-64340A915D9A}"/>
                    </a:ext>
                  </a:extLst>
                </p:cNvPr>
                <p:cNvSpPr/>
                <p:nvPr>
                  <p:custDataLst>
                    <p:tags r:id="rId32"/>
                  </p:custDataLst>
                </p:nvPr>
              </p:nvSpPr>
              <p:spPr>
                <a:xfrm>
                  <a:off x="9366607" y="6550812"/>
                  <a:ext cx="123118" cy="68779"/>
                </a:xfrm>
                <a:custGeom>
                  <a:avLst/>
                  <a:gdLst>
                    <a:gd name="connsiteX0" fmla="*/ 9076 w 123118"/>
                    <a:gd name="connsiteY0" fmla="*/ 58229 h 68779"/>
                    <a:gd name="connsiteX1" fmla="*/ 7723 w 123118"/>
                    <a:gd name="connsiteY1" fmla="*/ 64758 h 68779"/>
                    <a:gd name="connsiteX2" fmla="*/ 12082 w 123118"/>
                    <a:gd name="connsiteY2" fmla="*/ 68858 h 68779"/>
                    <a:gd name="connsiteX3" fmla="*/ 17644 w 123118"/>
                    <a:gd name="connsiteY3" fmla="*/ 64606 h 68779"/>
                    <a:gd name="connsiteX4" fmla="*/ 20500 w 123118"/>
                    <a:gd name="connsiteY4" fmla="*/ 53371 h 68779"/>
                    <a:gd name="connsiteX5" fmla="*/ 23808 w 123118"/>
                    <a:gd name="connsiteY5" fmla="*/ 39706 h 68779"/>
                    <a:gd name="connsiteX6" fmla="*/ 26363 w 123118"/>
                    <a:gd name="connsiteY6" fmla="*/ 29533 h 68779"/>
                    <a:gd name="connsiteX7" fmla="*/ 28317 w 123118"/>
                    <a:gd name="connsiteY7" fmla="*/ 21942 h 68779"/>
                    <a:gd name="connsiteX8" fmla="*/ 52821 w 123118"/>
                    <a:gd name="connsiteY8" fmla="*/ 3419 h 68779"/>
                    <a:gd name="connsiteX9" fmla="*/ 60939 w 123118"/>
                    <a:gd name="connsiteY9" fmla="*/ 14047 h 68779"/>
                    <a:gd name="connsiteX10" fmla="*/ 58684 w 123118"/>
                    <a:gd name="connsiteY10" fmla="*/ 26649 h 68779"/>
                    <a:gd name="connsiteX11" fmla="*/ 54474 w 123118"/>
                    <a:gd name="connsiteY11" fmla="*/ 44261 h 68779"/>
                    <a:gd name="connsiteX12" fmla="*/ 51468 w 123118"/>
                    <a:gd name="connsiteY12" fmla="*/ 55800 h 68779"/>
                    <a:gd name="connsiteX13" fmla="*/ 49514 w 123118"/>
                    <a:gd name="connsiteY13" fmla="*/ 64758 h 68779"/>
                    <a:gd name="connsiteX14" fmla="*/ 53873 w 123118"/>
                    <a:gd name="connsiteY14" fmla="*/ 68858 h 68779"/>
                    <a:gd name="connsiteX15" fmla="*/ 60638 w 123118"/>
                    <a:gd name="connsiteY15" fmla="*/ 60203 h 68779"/>
                    <a:gd name="connsiteX16" fmla="*/ 69657 w 123118"/>
                    <a:gd name="connsiteY16" fmla="*/ 23612 h 68779"/>
                    <a:gd name="connsiteX17" fmla="*/ 94462 w 123118"/>
                    <a:gd name="connsiteY17" fmla="*/ 3419 h 68779"/>
                    <a:gd name="connsiteX18" fmla="*/ 102579 w 123118"/>
                    <a:gd name="connsiteY18" fmla="*/ 14047 h 68779"/>
                    <a:gd name="connsiteX19" fmla="*/ 93259 w 123118"/>
                    <a:gd name="connsiteY19" fmla="*/ 48057 h 68779"/>
                    <a:gd name="connsiteX20" fmla="*/ 91305 w 123118"/>
                    <a:gd name="connsiteY20" fmla="*/ 56407 h 68779"/>
                    <a:gd name="connsiteX21" fmla="*/ 103631 w 123118"/>
                    <a:gd name="connsiteY21" fmla="*/ 68858 h 68779"/>
                    <a:gd name="connsiteX22" fmla="*/ 123324 w 123118"/>
                    <a:gd name="connsiteY22" fmla="*/ 45476 h 68779"/>
                    <a:gd name="connsiteX23" fmla="*/ 121520 w 123118"/>
                    <a:gd name="connsiteY23" fmla="*/ 43957 h 68779"/>
                    <a:gd name="connsiteX24" fmla="*/ 119266 w 123118"/>
                    <a:gd name="connsiteY24" fmla="*/ 46690 h 68779"/>
                    <a:gd name="connsiteX25" fmla="*/ 103932 w 123118"/>
                    <a:gd name="connsiteY25" fmla="*/ 65517 h 68779"/>
                    <a:gd name="connsiteX26" fmla="*/ 100324 w 123118"/>
                    <a:gd name="connsiteY26" fmla="*/ 60507 h 68779"/>
                    <a:gd name="connsiteX27" fmla="*/ 103030 w 123118"/>
                    <a:gd name="connsiteY27" fmla="*/ 49727 h 68779"/>
                    <a:gd name="connsiteX28" fmla="*/ 112200 w 123118"/>
                    <a:gd name="connsiteY28" fmla="*/ 16324 h 68779"/>
                    <a:gd name="connsiteX29" fmla="*/ 94912 w 123118"/>
                    <a:gd name="connsiteY29" fmla="*/ 78 h 68779"/>
                    <a:gd name="connsiteX30" fmla="*/ 70409 w 123118"/>
                    <a:gd name="connsiteY30" fmla="*/ 14806 h 68779"/>
                    <a:gd name="connsiteX31" fmla="*/ 65599 w 123118"/>
                    <a:gd name="connsiteY31" fmla="*/ 4026 h 68779"/>
                    <a:gd name="connsiteX32" fmla="*/ 53272 w 123118"/>
                    <a:gd name="connsiteY32" fmla="*/ 78 h 68779"/>
                    <a:gd name="connsiteX33" fmla="*/ 29821 w 123118"/>
                    <a:gd name="connsiteY33" fmla="*/ 13288 h 68779"/>
                    <a:gd name="connsiteX34" fmla="*/ 15991 w 123118"/>
                    <a:gd name="connsiteY34" fmla="*/ 78 h 68779"/>
                    <a:gd name="connsiteX35" fmla="*/ 4866 w 123118"/>
                    <a:gd name="connsiteY35" fmla="*/ 8733 h 68779"/>
                    <a:gd name="connsiteX36" fmla="*/ 206 w 123118"/>
                    <a:gd name="connsiteY36" fmla="*/ 23460 h 68779"/>
                    <a:gd name="connsiteX37" fmla="*/ 2010 w 123118"/>
                    <a:gd name="connsiteY37" fmla="*/ 24979 h 68779"/>
                    <a:gd name="connsiteX38" fmla="*/ 4566 w 123118"/>
                    <a:gd name="connsiteY38" fmla="*/ 21486 h 68779"/>
                    <a:gd name="connsiteX39" fmla="*/ 15540 w 123118"/>
                    <a:gd name="connsiteY39" fmla="*/ 3419 h 68779"/>
                    <a:gd name="connsiteX40" fmla="*/ 20200 w 123118"/>
                    <a:gd name="connsiteY40" fmla="*/ 10403 h 68779"/>
                    <a:gd name="connsiteX41" fmla="*/ 17795 w 123118"/>
                    <a:gd name="connsiteY41" fmla="*/ 23157 h 68779"/>
                    <a:gd name="connsiteX42" fmla="*/ 9076 w 123118"/>
                    <a:gd name="connsiteY42" fmla="*/ 58229 h 68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123118" h="68779">
                      <a:moveTo>
                        <a:pt x="9076" y="58229"/>
                      </a:moveTo>
                      <a:cubicBezTo>
                        <a:pt x="8625" y="60507"/>
                        <a:pt x="7723" y="63999"/>
                        <a:pt x="7723" y="64758"/>
                      </a:cubicBezTo>
                      <a:cubicBezTo>
                        <a:pt x="7723" y="67491"/>
                        <a:pt x="9827" y="68858"/>
                        <a:pt x="12082" y="68858"/>
                      </a:cubicBezTo>
                      <a:cubicBezTo>
                        <a:pt x="13886" y="68858"/>
                        <a:pt x="16592" y="67643"/>
                        <a:pt x="17644" y="64606"/>
                      </a:cubicBezTo>
                      <a:cubicBezTo>
                        <a:pt x="17795" y="64303"/>
                        <a:pt x="19598" y="57167"/>
                        <a:pt x="20500" y="53371"/>
                      </a:cubicBezTo>
                      <a:lnTo>
                        <a:pt x="23808" y="39706"/>
                      </a:lnTo>
                      <a:cubicBezTo>
                        <a:pt x="24710" y="36366"/>
                        <a:pt x="25612" y="33026"/>
                        <a:pt x="26363" y="29533"/>
                      </a:cubicBezTo>
                      <a:cubicBezTo>
                        <a:pt x="26965" y="26952"/>
                        <a:pt x="28167" y="22549"/>
                        <a:pt x="28317" y="21942"/>
                      </a:cubicBezTo>
                      <a:cubicBezTo>
                        <a:pt x="30572" y="17235"/>
                        <a:pt x="38540" y="3419"/>
                        <a:pt x="52821" y="3419"/>
                      </a:cubicBezTo>
                      <a:cubicBezTo>
                        <a:pt x="59586" y="3419"/>
                        <a:pt x="60939" y="9036"/>
                        <a:pt x="60939" y="14047"/>
                      </a:cubicBezTo>
                      <a:cubicBezTo>
                        <a:pt x="60939" y="17842"/>
                        <a:pt x="59886" y="22094"/>
                        <a:pt x="58684" y="26649"/>
                      </a:cubicBezTo>
                      <a:lnTo>
                        <a:pt x="54474" y="44261"/>
                      </a:lnTo>
                      <a:lnTo>
                        <a:pt x="51468" y="55800"/>
                      </a:lnTo>
                      <a:cubicBezTo>
                        <a:pt x="50867" y="58837"/>
                        <a:pt x="49514" y="63999"/>
                        <a:pt x="49514" y="64758"/>
                      </a:cubicBezTo>
                      <a:cubicBezTo>
                        <a:pt x="49514" y="67491"/>
                        <a:pt x="51618" y="68858"/>
                        <a:pt x="53873" y="68858"/>
                      </a:cubicBezTo>
                      <a:cubicBezTo>
                        <a:pt x="58533" y="68858"/>
                        <a:pt x="59435" y="65062"/>
                        <a:pt x="60638" y="60203"/>
                      </a:cubicBezTo>
                      <a:cubicBezTo>
                        <a:pt x="62742" y="51701"/>
                        <a:pt x="68305" y="29533"/>
                        <a:pt x="69657" y="23612"/>
                      </a:cubicBezTo>
                      <a:cubicBezTo>
                        <a:pt x="70108" y="21638"/>
                        <a:pt x="78076" y="3419"/>
                        <a:pt x="94462" y="3419"/>
                      </a:cubicBezTo>
                      <a:cubicBezTo>
                        <a:pt x="100926" y="3419"/>
                        <a:pt x="102579" y="8581"/>
                        <a:pt x="102579" y="14047"/>
                      </a:cubicBezTo>
                      <a:cubicBezTo>
                        <a:pt x="102579" y="22701"/>
                        <a:pt x="96265" y="40010"/>
                        <a:pt x="93259" y="48057"/>
                      </a:cubicBezTo>
                      <a:cubicBezTo>
                        <a:pt x="91906" y="51701"/>
                        <a:pt x="91305" y="53371"/>
                        <a:pt x="91305" y="56407"/>
                      </a:cubicBezTo>
                      <a:cubicBezTo>
                        <a:pt x="91305" y="63544"/>
                        <a:pt x="96566" y="68858"/>
                        <a:pt x="103631" y="68858"/>
                      </a:cubicBezTo>
                      <a:cubicBezTo>
                        <a:pt x="117762" y="68858"/>
                        <a:pt x="123324" y="46690"/>
                        <a:pt x="123324" y="45476"/>
                      </a:cubicBezTo>
                      <a:cubicBezTo>
                        <a:pt x="123324" y="43957"/>
                        <a:pt x="121971" y="43957"/>
                        <a:pt x="121520" y="43957"/>
                      </a:cubicBezTo>
                      <a:cubicBezTo>
                        <a:pt x="120017" y="43957"/>
                        <a:pt x="120017" y="44413"/>
                        <a:pt x="119266" y="46690"/>
                      </a:cubicBezTo>
                      <a:cubicBezTo>
                        <a:pt x="117011" y="54737"/>
                        <a:pt x="112200" y="65517"/>
                        <a:pt x="103932" y="65517"/>
                      </a:cubicBezTo>
                      <a:cubicBezTo>
                        <a:pt x="101377" y="65517"/>
                        <a:pt x="100324" y="63999"/>
                        <a:pt x="100324" y="60507"/>
                      </a:cubicBezTo>
                      <a:cubicBezTo>
                        <a:pt x="100324" y="56711"/>
                        <a:pt x="101677" y="53067"/>
                        <a:pt x="103030" y="49727"/>
                      </a:cubicBezTo>
                      <a:cubicBezTo>
                        <a:pt x="105886" y="41832"/>
                        <a:pt x="112200" y="24979"/>
                        <a:pt x="112200" y="16324"/>
                      </a:cubicBezTo>
                      <a:cubicBezTo>
                        <a:pt x="112200" y="6455"/>
                        <a:pt x="106187" y="78"/>
                        <a:pt x="94912" y="78"/>
                      </a:cubicBezTo>
                      <a:cubicBezTo>
                        <a:pt x="83638" y="78"/>
                        <a:pt x="75971" y="6759"/>
                        <a:pt x="70409" y="14806"/>
                      </a:cubicBezTo>
                      <a:cubicBezTo>
                        <a:pt x="70259" y="12832"/>
                        <a:pt x="69808" y="7670"/>
                        <a:pt x="65599" y="4026"/>
                      </a:cubicBezTo>
                      <a:cubicBezTo>
                        <a:pt x="61840" y="837"/>
                        <a:pt x="57030" y="78"/>
                        <a:pt x="53272" y="78"/>
                      </a:cubicBezTo>
                      <a:cubicBezTo>
                        <a:pt x="39742" y="78"/>
                        <a:pt x="32376" y="9795"/>
                        <a:pt x="29821" y="13288"/>
                      </a:cubicBezTo>
                      <a:cubicBezTo>
                        <a:pt x="29069" y="4633"/>
                        <a:pt x="22755" y="78"/>
                        <a:pt x="15991" y="78"/>
                      </a:cubicBezTo>
                      <a:cubicBezTo>
                        <a:pt x="9076" y="78"/>
                        <a:pt x="6219" y="6000"/>
                        <a:pt x="4866" y="8733"/>
                      </a:cubicBezTo>
                      <a:cubicBezTo>
                        <a:pt x="2161" y="14047"/>
                        <a:pt x="206" y="23005"/>
                        <a:pt x="206" y="23460"/>
                      </a:cubicBezTo>
                      <a:cubicBezTo>
                        <a:pt x="206" y="24979"/>
                        <a:pt x="1710" y="24979"/>
                        <a:pt x="2010" y="24979"/>
                      </a:cubicBezTo>
                      <a:cubicBezTo>
                        <a:pt x="3513" y="24979"/>
                        <a:pt x="3664" y="24827"/>
                        <a:pt x="4566" y="21486"/>
                      </a:cubicBezTo>
                      <a:cubicBezTo>
                        <a:pt x="7121" y="10706"/>
                        <a:pt x="10128" y="3419"/>
                        <a:pt x="15540" y="3419"/>
                      </a:cubicBezTo>
                      <a:cubicBezTo>
                        <a:pt x="17945" y="3419"/>
                        <a:pt x="20200" y="4633"/>
                        <a:pt x="20200" y="10403"/>
                      </a:cubicBezTo>
                      <a:cubicBezTo>
                        <a:pt x="20200" y="13591"/>
                        <a:pt x="19749" y="15261"/>
                        <a:pt x="17795" y="23157"/>
                      </a:cubicBezTo>
                      <a:lnTo>
                        <a:pt x="9076" y="582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形状 138">
                  <a:extLst>
                    <a:ext uri="{FF2B5EF4-FFF2-40B4-BE49-F238E27FC236}">
                      <a16:creationId xmlns:a16="http://schemas.microsoft.com/office/drawing/2014/main" id="{01F0AE80-C6EF-AF03-E5F2-0895274D6017}"/>
                    </a:ext>
                  </a:extLst>
                </p:cNvPr>
                <p:cNvSpPr/>
                <p:nvPr>
                  <p:custDataLst>
                    <p:tags r:id="rId33"/>
                  </p:custDataLst>
                </p:nvPr>
              </p:nvSpPr>
              <p:spPr>
                <a:xfrm>
                  <a:off x="9489427" y="6550812"/>
                  <a:ext cx="78470" cy="96564"/>
                </a:xfrm>
                <a:custGeom>
                  <a:avLst/>
                  <a:gdLst>
                    <a:gd name="connsiteX0" fmla="*/ 11790 w 78470"/>
                    <a:gd name="connsiteY0" fmla="*/ 85711 h 96564"/>
                    <a:gd name="connsiteX1" fmla="*/ 3673 w 78470"/>
                    <a:gd name="connsiteY1" fmla="*/ 91936 h 96564"/>
                    <a:gd name="connsiteX2" fmla="*/ 215 w 78470"/>
                    <a:gd name="connsiteY2" fmla="*/ 94821 h 96564"/>
                    <a:gd name="connsiteX3" fmla="*/ 2169 w 78470"/>
                    <a:gd name="connsiteY3" fmla="*/ 96643 h 96564"/>
                    <a:gd name="connsiteX4" fmla="*/ 14797 w 78470"/>
                    <a:gd name="connsiteY4" fmla="*/ 96187 h 96564"/>
                    <a:gd name="connsiteX5" fmla="*/ 29679 w 78470"/>
                    <a:gd name="connsiteY5" fmla="*/ 96643 h 96564"/>
                    <a:gd name="connsiteX6" fmla="*/ 32385 w 78470"/>
                    <a:gd name="connsiteY6" fmla="*/ 93606 h 96564"/>
                    <a:gd name="connsiteX7" fmla="*/ 28777 w 78470"/>
                    <a:gd name="connsiteY7" fmla="*/ 91936 h 96564"/>
                    <a:gd name="connsiteX8" fmla="*/ 21261 w 78470"/>
                    <a:gd name="connsiteY8" fmla="*/ 89507 h 96564"/>
                    <a:gd name="connsiteX9" fmla="*/ 28627 w 78470"/>
                    <a:gd name="connsiteY9" fmla="*/ 59140 h 96564"/>
                    <a:gd name="connsiteX10" fmla="*/ 42457 w 78470"/>
                    <a:gd name="connsiteY10" fmla="*/ 68858 h 96564"/>
                    <a:gd name="connsiteX11" fmla="*/ 78686 w 78470"/>
                    <a:gd name="connsiteY11" fmla="*/ 24371 h 96564"/>
                    <a:gd name="connsiteX12" fmla="*/ 58692 w 78470"/>
                    <a:gd name="connsiteY12" fmla="*/ 78 h 96564"/>
                    <a:gd name="connsiteX13" fmla="*/ 38999 w 78470"/>
                    <a:gd name="connsiteY13" fmla="*/ 11466 h 96564"/>
                    <a:gd name="connsiteX14" fmla="*/ 25470 w 78470"/>
                    <a:gd name="connsiteY14" fmla="*/ 78 h 96564"/>
                    <a:gd name="connsiteX15" fmla="*/ 14346 w 78470"/>
                    <a:gd name="connsiteY15" fmla="*/ 8733 h 96564"/>
                    <a:gd name="connsiteX16" fmla="*/ 9686 w 78470"/>
                    <a:gd name="connsiteY16" fmla="*/ 23460 h 96564"/>
                    <a:gd name="connsiteX17" fmla="*/ 11490 w 78470"/>
                    <a:gd name="connsiteY17" fmla="*/ 24979 h 96564"/>
                    <a:gd name="connsiteX18" fmla="*/ 14045 w 78470"/>
                    <a:gd name="connsiteY18" fmla="*/ 21486 h 96564"/>
                    <a:gd name="connsiteX19" fmla="*/ 25019 w 78470"/>
                    <a:gd name="connsiteY19" fmla="*/ 3419 h 96564"/>
                    <a:gd name="connsiteX20" fmla="*/ 29679 w 78470"/>
                    <a:gd name="connsiteY20" fmla="*/ 10403 h 96564"/>
                    <a:gd name="connsiteX21" fmla="*/ 28627 w 78470"/>
                    <a:gd name="connsiteY21" fmla="*/ 18146 h 96564"/>
                    <a:gd name="connsiteX22" fmla="*/ 11790 w 78470"/>
                    <a:gd name="connsiteY22" fmla="*/ 85711 h 96564"/>
                    <a:gd name="connsiteX23" fmla="*/ 38248 w 78470"/>
                    <a:gd name="connsiteY23" fmla="*/ 19816 h 96564"/>
                    <a:gd name="connsiteX24" fmla="*/ 46065 w 78470"/>
                    <a:gd name="connsiteY24" fmla="*/ 9188 h 96564"/>
                    <a:gd name="connsiteX25" fmla="*/ 58241 w 78470"/>
                    <a:gd name="connsiteY25" fmla="*/ 3419 h 96564"/>
                    <a:gd name="connsiteX26" fmla="*/ 67862 w 78470"/>
                    <a:gd name="connsiteY26" fmla="*/ 17691 h 96564"/>
                    <a:gd name="connsiteX27" fmla="*/ 60196 w 78470"/>
                    <a:gd name="connsiteY27" fmla="*/ 49879 h 96564"/>
                    <a:gd name="connsiteX28" fmla="*/ 42307 w 78470"/>
                    <a:gd name="connsiteY28" fmla="*/ 65517 h 96564"/>
                    <a:gd name="connsiteX29" fmla="*/ 30431 w 78470"/>
                    <a:gd name="connsiteY29" fmla="*/ 52004 h 96564"/>
                    <a:gd name="connsiteX30" fmla="*/ 30882 w 78470"/>
                    <a:gd name="connsiteY30" fmla="*/ 49575 h 96564"/>
                    <a:gd name="connsiteX31" fmla="*/ 38248 w 78470"/>
                    <a:gd name="connsiteY31" fmla="*/ 19816 h 96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78470" h="96564">
                      <a:moveTo>
                        <a:pt x="11790" y="85711"/>
                      </a:moveTo>
                      <a:cubicBezTo>
                        <a:pt x="10588" y="90873"/>
                        <a:pt x="10287" y="91936"/>
                        <a:pt x="3673" y="91936"/>
                      </a:cubicBezTo>
                      <a:cubicBezTo>
                        <a:pt x="1869" y="91936"/>
                        <a:pt x="215" y="91936"/>
                        <a:pt x="215" y="94821"/>
                      </a:cubicBezTo>
                      <a:cubicBezTo>
                        <a:pt x="215" y="96035"/>
                        <a:pt x="967" y="96643"/>
                        <a:pt x="2169" y="96643"/>
                      </a:cubicBezTo>
                      <a:cubicBezTo>
                        <a:pt x="6228" y="96643"/>
                        <a:pt x="10588" y="96187"/>
                        <a:pt x="14797" y="96187"/>
                      </a:cubicBezTo>
                      <a:cubicBezTo>
                        <a:pt x="19758" y="96187"/>
                        <a:pt x="24869" y="96643"/>
                        <a:pt x="29679" y="96643"/>
                      </a:cubicBezTo>
                      <a:cubicBezTo>
                        <a:pt x="30431" y="96643"/>
                        <a:pt x="32385" y="96643"/>
                        <a:pt x="32385" y="93606"/>
                      </a:cubicBezTo>
                      <a:cubicBezTo>
                        <a:pt x="32385" y="91936"/>
                        <a:pt x="30882" y="91936"/>
                        <a:pt x="28777" y="91936"/>
                      </a:cubicBezTo>
                      <a:cubicBezTo>
                        <a:pt x="21261" y="91936"/>
                        <a:pt x="21261" y="90873"/>
                        <a:pt x="21261" y="89507"/>
                      </a:cubicBezTo>
                      <a:cubicBezTo>
                        <a:pt x="21261" y="87685"/>
                        <a:pt x="27575" y="62936"/>
                        <a:pt x="28627" y="59140"/>
                      </a:cubicBezTo>
                      <a:cubicBezTo>
                        <a:pt x="30581" y="63544"/>
                        <a:pt x="34790" y="68858"/>
                        <a:pt x="42457" y="68858"/>
                      </a:cubicBezTo>
                      <a:cubicBezTo>
                        <a:pt x="59895" y="68858"/>
                        <a:pt x="78686" y="46690"/>
                        <a:pt x="78686" y="24371"/>
                      </a:cubicBezTo>
                      <a:cubicBezTo>
                        <a:pt x="78686" y="10099"/>
                        <a:pt x="70117" y="78"/>
                        <a:pt x="58692" y="78"/>
                      </a:cubicBezTo>
                      <a:cubicBezTo>
                        <a:pt x="51176" y="78"/>
                        <a:pt x="43960" y="5544"/>
                        <a:pt x="38999" y="11466"/>
                      </a:cubicBezTo>
                      <a:cubicBezTo>
                        <a:pt x="37496" y="3267"/>
                        <a:pt x="31032" y="78"/>
                        <a:pt x="25470" y="78"/>
                      </a:cubicBezTo>
                      <a:cubicBezTo>
                        <a:pt x="18555" y="78"/>
                        <a:pt x="15699" y="6000"/>
                        <a:pt x="14346" y="8733"/>
                      </a:cubicBezTo>
                      <a:cubicBezTo>
                        <a:pt x="11640" y="13895"/>
                        <a:pt x="9686" y="23005"/>
                        <a:pt x="9686" y="23460"/>
                      </a:cubicBezTo>
                      <a:cubicBezTo>
                        <a:pt x="9686" y="24979"/>
                        <a:pt x="11189" y="24979"/>
                        <a:pt x="11490" y="24979"/>
                      </a:cubicBezTo>
                      <a:cubicBezTo>
                        <a:pt x="12993" y="24979"/>
                        <a:pt x="13143" y="24827"/>
                        <a:pt x="14045" y="21486"/>
                      </a:cubicBezTo>
                      <a:cubicBezTo>
                        <a:pt x="16601" y="10706"/>
                        <a:pt x="19607" y="3419"/>
                        <a:pt x="25019" y="3419"/>
                      </a:cubicBezTo>
                      <a:cubicBezTo>
                        <a:pt x="27575" y="3419"/>
                        <a:pt x="29679" y="4633"/>
                        <a:pt x="29679" y="10403"/>
                      </a:cubicBezTo>
                      <a:cubicBezTo>
                        <a:pt x="29679" y="13895"/>
                        <a:pt x="29228" y="15565"/>
                        <a:pt x="28627" y="18146"/>
                      </a:cubicBezTo>
                      <a:lnTo>
                        <a:pt x="11790" y="85711"/>
                      </a:lnTo>
                      <a:close/>
                      <a:moveTo>
                        <a:pt x="38248" y="19816"/>
                      </a:moveTo>
                      <a:cubicBezTo>
                        <a:pt x="39300" y="15717"/>
                        <a:pt x="43359" y="11466"/>
                        <a:pt x="46065" y="9188"/>
                      </a:cubicBezTo>
                      <a:cubicBezTo>
                        <a:pt x="51326" y="4481"/>
                        <a:pt x="55686" y="3419"/>
                        <a:pt x="58241" y="3419"/>
                      </a:cubicBezTo>
                      <a:cubicBezTo>
                        <a:pt x="64254" y="3419"/>
                        <a:pt x="67862" y="8733"/>
                        <a:pt x="67862" y="17691"/>
                      </a:cubicBezTo>
                      <a:cubicBezTo>
                        <a:pt x="67862" y="26649"/>
                        <a:pt x="62902" y="44109"/>
                        <a:pt x="60196" y="49879"/>
                      </a:cubicBezTo>
                      <a:cubicBezTo>
                        <a:pt x="55084" y="60507"/>
                        <a:pt x="47869" y="65517"/>
                        <a:pt x="42307" y="65517"/>
                      </a:cubicBezTo>
                      <a:cubicBezTo>
                        <a:pt x="32385" y="65517"/>
                        <a:pt x="30431" y="52915"/>
                        <a:pt x="30431" y="52004"/>
                      </a:cubicBezTo>
                      <a:cubicBezTo>
                        <a:pt x="30431" y="51701"/>
                        <a:pt x="30431" y="51397"/>
                        <a:pt x="30882" y="49575"/>
                      </a:cubicBezTo>
                      <a:lnTo>
                        <a:pt x="38248" y="198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形状 139">
                  <a:extLst>
                    <a:ext uri="{FF2B5EF4-FFF2-40B4-BE49-F238E27FC236}">
                      <a16:creationId xmlns:a16="http://schemas.microsoft.com/office/drawing/2014/main" id="{49798F7B-9D02-A0B2-5899-564081E8B048}"/>
                    </a:ext>
                  </a:extLst>
                </p:cNvPr>
                <p:cNvSpPr/>
                <p:nvPr>
                  <p:custDataLst>
                    <p:tags r:id="rId34"/>
                  </p:custDataLst>
                </p:nvPr>
              </p:nvSpPr>
              <p:spPr>
                <a:xfrm>
                  <a:off x="9576034" y="6550812"/>
                  <a:ext cx="64340" cy="68779"/>
                </a:xfrm>
                <a:custGeom>
                  <a:avLst/>
                  <a:gdLst>
                    <a:gd name="connsiteX0" fmla="*/ 64560 w 64340"/>
                    <a:gd name="connsiteY0" fmla="*/ 25738 h 68779"/>
                    <a:gd name="connsiteX1" fmla="*/ 40508 w 64340"/>
                    <a:gd name="connsiteY1" fmla="*/ 78 h 68779"/>
                    <a:gd name="connsiteX2" fmla="*/ 220 w 64340"/>
                    <a:gd name="connsiteY2" fmla="*/ 43198 h 68779"/>
                    <a:gd name="connsiteX3" fmla="*/ 24272 w 64340"/>
                    <a:gd name="connsiteY3" fmla="*/ 68858 h 68779"/>
                    <a:gd name="connsiteX4" fmla="*/ 64560 w 64340"/>
                    <a:gd name="connsiteY4" fmla="*/ 25738 h 68779"/>
                    <a:gd name="connsiteX5" fmla="*/ 24423 w 64340"/>
                    <a:gd name="connsiteY5" fmla="*/ 65517 h 68779"/>
                    <a:gd name="connsiteX6" fmla="*/ 11344 w 64340"/>
                    <a:gd name="connsiteY6" fmla="*/ 48968 h 68779"/>
                    <a:gd name="connsiteX7" fmla="*/ 20063 w 64340"/>
                    <a:gd name="connsiteY7" fmla="*/ 17387 h 68779"/>
                    <a:gd name="connsiteX8" fmla="*/ 40357 w 64340"/>
                    <a:gd name="connsiteY8" fmla="*/ 3419 h 68779"/>
                    <a:gd name="connsiteX9" fmla="*/ 53586 w 64340"/>
                    <a:gd name="connsiteY9" fmla="*/ 19816 h 68779"/>
                    <a:gd name="connsiteX10" fmla="*/ 44867 w 64340"/>
                    <a:gd name="connsiteY10" fmla="*/ 51549 h 68779"/>
                    <a:gd name="connsiteX11" fmla="*/ 24423 w 64340"/>
                    <a:gd name="connsiteY11" fmla="*/ 65517 h 68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4340" h="68779">
                      <a:moveTo>
                        <a:pt x="64560" y="25738"/>
                      </a:moveTo>
                      <a:cubicBezTo>
                        <a:pt x="64560" y="9947"/>
                        <a:pt x="54037" y="78"/>
                        <a:pt x="40508" y="78"/>
                      </a:cubicBezTo>
                      <a:cubicBezTo>
                        <a:pt x="20364" y="78"/>
                        <a:pt x="220" y="21638"/>
                        <a:pt x="220" y="43198"/>
                      </a:cubicBezTo>
                      <a:cubicBezTo>
                        <a:pt x="220" y="58229"/>
                        <a:pt x="10292" y="68858"/>
                        <a:pt x="24272" y="68858"/>
                      </a:cubicBezTo>
                      <a:cubicBezTo>
                        <a:pt x="44266" y="68858"/>
                        <a:pt x="64560" y="47905"/>
                        <a:pt x="64560" y="25738"/>
                      </a:cubicBezTo>
                      <a:close/>
                      <a:moveTo>
                        <a:pt x="24423" y="65517"/>
                      </a:moveTo>
                      <a:cubicBezTo>
                        <a:pt x="17959" y="65517"/>
                        <a:pt x="11344" y="60811"/>
                        <a:pt x="11344" y="48968"/>
                      </a:cubicBezTo>
                      <a:cubicBezTo>
                        <a:pt x="11344" y="41528"/>
                        <a:pt x="15253" y="25130"/>
                        <a:pt x="20063" y="17387"/>
                      </a:cubicBezTo>
                      <a:cubicBezTo>
                        <a:pt x="27580" y="5696"/>
                        <a:pt x="36148" y="3419"/>
                        <a:pt x="40357" y="3419"/>
                      </a:cubicBezTo>
                      <a:cubicBezTo>
                        <a:pt x="49076" y="3419"/>
                        <a:pt x="53586" y="10706"/>
                        <a:pt x="53586" y="19816"/>
                      </a:cubicBezTo>
                      <a:cubicBezTo>
                        <a:pt x="53586" y="25738"/>
                        <a:pt x="50580" y="41680"/>
                        <a:pt x="44867" y="51549"/>
                      </a:cubicBezTo>
                      <a:cubicBezTo>
                        <a:pt x="39606" y="60355"/>
                        <a:pt x="31338" y="65517"/>
                        <a:pt x="24423" y="6551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形状 140">
                  <a:extLst>
                    <a:ext uri="{FF2B5EF4-FFF2-40B4-BE49-F238E27FC236}">
                      <a16:creationId xmlns:a16="http://schemas.microsoft.com/office/drawing/2014/main" id="{3ABE3A9F-D63F-DDBB-62E6-01EF87BB3FCD}"/>
                    </a:ext>
                  </a:extLst>
                </p:cNvPr>
                <p:cNvSpPr/>
                <p:nvPr>
                  <p:custDataLst>
                    <p:tags r:id="rId35"/>
                  </p:custDataLst>
                </p:nvPr>
              </p:nvSpPr>
              <p:spPr>
                <a:xfrm>
                  <a:off x="9647098" y="6550812"/>
                  <a:ext cx="61183" cy="68779"/>
                </a:xfrm>
                <a:custGeom>
                  <a:avLst/>
                  <a:gdLst>
                    <a:gd name="connsiteX0" fmla="*/ 9094 w 61183"/>
                    <a:gd name="connsiteY0" fmla="*/ 58229 h 68779"/>
                    <a:gd name="connsiteX1" fmla="*/ 7741 w 61183"/>
                    <a:gd name="connsiteY1" fmla="*/ 64758 h 68779"/>
                    <a:gd name="connsiteX2" fmla="*/ 12101 w 61183"/>
                    <a:gd name="connsiteY2" fmla="*/ 68858 h 68779"/>
                    <a:gd name="connsiteX3" fmla="*/ 17663 w 61183"/>
                    <a:gd name="connsiteY3" fmla="*/ 64606 h 68779"/>
                    <a:gd name="connsiteX4" fmla="*/ 23676 w 61183"/>
                    <a:gd name="connsiteY4" fmla="*/ 40617 h 68779"/>
                    <a:gd name="connsiteX5" fmla="*/ 28486 w 61183"/>
                    <a:gd name="connsiteY5" fmla="*/ 20879 h 68779"/>
                    <a:gd name="connsiteX6" fmla="*/ 36905 w 61183"/>
                    <a:gd name="connsiteY6" fmla="*/ 8429 h 68779"/>
                    <a:gd name="connsiteX7" fmla="*/ 48931 w 61183"/>
                    <a:gd name="connsiteY7" fmla="*/ 3419 h 68779"/>
                    <a:gd name="connsiteX8" fmla="*/ 55245 w 61183"/>
                    <a:gd name="connsiteY8" fmla="*/ 5241 h 68779"/>
                    <a:gd name="connsiteX9" fmla="*/ 47428 w 61183"/>
                    <a:gd name="connsiteY9" fmla="*/ 13591 h 68779"/>
                    <a:gd name="connsiteX10" fmla="*/ 53140 w 61183"/>
                    <a:gd name="connsiteY10" fmla="*/ 18905 h 68779"/>
                    <a:gd name="connsiteX11" fmla="*/ 61408 w 61183"/>
                    <a:gd name="connsiteY11" fmla="*/ 9947 h 68779"/>
                    <a:gd name="connsiteX12" fmla="*/ 48931 w 61183"/>
                    <a:gd name="connsiteY12" fmla="*/ 78 h 68779"/>
                    <a:gd name="connsiteX13" fmla="*/ 29689 w 61183"/>
                    <a:gd name="connsiteY13" fmla="*/ 11769 h 68779"/>
                    <a:gd name="connsiteX14" fmla="*/ 16009 w 61183"/>
                    <a:gd name="connsiteY14" fmla="*/ 78 h 68779"/>
                    <a:gd name="connsiteX15" fmla="*/ 4885 w 61183"/>
                    <a:gd name="connsiteY15" fmla="*/ 8733 h 68779"/>
                    <a:gd name="connsiteX16" fmla="*/ 225 w 61183"/>
                    <a:gd name="connsiteY16" fmla="*/ 23460 h 68779"/>
                    <a:gd name="connsiteX17" fmla="*/ 2029 w 61183"/>
                    <a:gd name="connsiteY17" fmla="*/ 24979 h 68779"/>
                    <a:gd name="connsiteX18" fmla="*/ 4584 w 61183"/>
                    <a:gd name="connsiteY18" fmla="*/ 21486 h 68779"/>
                    <a:gd name="connsiteX19" fmla="*/ 15558 w 61183"/>
                    <a:gd name="connsiteY19" fmla="*/ 3419 h 68779"/>
                    <a:gd name="connsiteX20" fmla="*/ 20218 w 61183"/>
                    <a:gd name="connsiteY20" fmla="*/ 10403 h 68779"/>
                    <a:gd name="connsiteX21" fmla="*/ 17813 w 61183"/>
                    <a:gd name="connsiteY21" fmla="*/ 23157 h 68779"/>
                    <a:gd name="connsiteX22" fmla="*/ 9094 w 61183"/>
                    <a:gd name="connsiteY22" fmla="*/ 58229 h 68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183" h="68779">
                      <a:moveTo>
                        <a:pt x="9094" y="58229"/>
                      </a:moveTo>
                      <a:cubicBezTo>
                        <a:pt x="8643" y="60507"/>
                        <a:pt x="7741" y="63999"/>
                        <a:pt x="7741" y="64758"/>
                      </a:cubicBezTo>
                      <a:cubicBezTo>
                        <a:pt x="7741" y="67491"/>
                        <a:pt x="9846" y="68858"/>
                        <a:pt x="12101" y="68858"/>
                      </a:cubicBezTo>
                      <a:cubicBezTo>
                        <a:pt x="13905" y="68858"/>
                        <a:pt x="16611" y="67643"/>
                        <a:pt x="17663" y="64606"/>
                      </a:cubicBezTo>
                      <a:cubicBezTo>
                        <a:pt x="17963" y="63999"/>
                        <a:pt x="23075" y="43350"/>
                        <a:pt x="23676" y="40617"/>
                      </a:cubicBezTo>
                      <a:cubicBezTo>
                        <a:pt x="24879" y="35607"/>
                        <a:pt x="27584" y="24979"/>
                        <a:pt x="28486" y="20879"/>
                      </a:cubicBezTo>
                      <a:cubicBezTo>
                        <a:pt x="29088" y="18905"/>
                        <a:pt x="33297" y="11769"/>
                        <a:pt x="36905" y="8429"/>
                      </a:cubicBezTo>
                      <a:cubicBezTo>
                        <a:pt x="38107" y="7366"/>
                        <a:pt x="42467" y="3419"/>
                        <a:pt x="48931" y="3419"/>
                      </a:cubicBezTo>
                      <a:cubicBezTo>
                        <a:pt x="52839" y="3419"/>
                        <a:pt x="55094" y="5241"/>
                        <a:pt x="55245" y="5241"/>
                      </a:cubicBezTo>
                      <a:cubicBezTo>
                        <a:pt x="50735" y="6000"/>
                        <a:pt x="47428" y="9644"/>
                        <a:pt x="47428" y="13591"/>
                      </a:cubicBezTo>
                      <a:cubicBezTo>
                        <a:pt x="47428" y="16021"/>
                        <a:pt x="49081" y="18905"/>
                        <a:pt x="53140" y="18905"/>
                      </a:cubicBezTo>
                      <a:cubicBezTo>
                        <a:pt x="57199" y="18905"/>
                        <a:pt x="61408" y="15413"/>
                        <a:pt x="61408" y="9947"/>
                      </a:cubicBezTo>
                      <a:cubicBezTo>
                        <a:pt x="61408" y="4633"/>
                        <a:pt x="56598" y="78"/>
                        <a:pt x="48931" y="78"/>
                      </a:cubicBezTo>
                      <a:cubicBezTo>
                        <a:pt x="39160" y="78"/>
                        <a:pt x="32545" y="7518"/>
                        <a:pt x="29689" y="11769"/>
                      </a:cubicBezTo>
                      <a:cubicBezTo>
                        <a:pt x="28486" y="4937"/>
                        <a:pt x="23075" y="78"/>
                        <a:pt x="16009" y="78"/>
                      </a:cubicBezTo>
                      <a:cubicBezTo>
                        <a:pt x="9094" y="78"/>
                        <a:pt x="6238" y="6000"/>
                        <a:pt x="4885" y="8733"/>
                      </a:cubicBezTo>
                      <a:cubicBezTo>
                        <a:pt x="2179" y="13895"/>
                        <a:pt x="225" y="23005"/>
                        <a:pt x="225" y="23460"/>
                      </a:cubicBezTo>
                      <a:cubicBezTo>
                        <a:pt x="225" y="24979"/>
                        <a:pt x="1728" y="24979"/>
                        <a:pt x="2029" y="24979"/>
                      </a:cubicBezTo>
                      <a:cubicBezTo>
                        <a:pt x="3532" y="24979"/>
                        <a:pt x="3682" y="24827"/>
                        <a:pt x="4584" y="21486"/>
                      </a:cubicBezTo>
                      <a:cubicBezTo>
                        <a:pt x="7140" y="10706"/>
                        <a:pt x="10146" y="3419"/>
                        <a:pt x="15558" y="3419"/>
                      </a:cubicBezTo>
                      <a:cubicBezTo>
                        <a:pt x="18114" y="3419"/>
                        <a:pt x="20218" y="4633"/>
                        <a:pt x="20218" y="10403"/>
                      </a:cubicBezTo>
                      <a:cubicBezTo>
                        <a:pt x="20218" y="13591"/>
                        <a:pt x="19767" y="15261"/>
                        <a:pt x="17813" y="23157"/>
                      </a:cubicBezTo>
                      <a:lnTo>
                        <a:pt x="9094" y="582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" name="任意形状 141">
                  <a:extLst>
                    <a:ext uri="{FF2B5EF4-FFF2-40B4-BE49-F238E27FC236}">
                      <a16:creationId xmlns:a16="http://schemas.microsoft.com/office/drawing/2014/main" id="{69C1CE74-9343-BA9D-7559-081DF194A58C}"/>
                    </a:ext>
                  </a:extLst>
                </p:cNvPr>
                <p:cNvSpPr/>
                <p:nvPr>
                  <p:custDataLst>
                    <p:tags r:id="rId36"/>
                  </p:custDataLst>
                </p:nvPr>
              </p:nvSpPr>
              <p:spPr>
                <a:xfrm>
                  <a:off x="9720749" y="6550812"/>
                  <a:ext cx="68849" cy="68779"/>
                </a:xfrm>
                <a:custGeom>
                  <a:avLst/>
                  <a:gdLst>
                    <a:gd name="connsiteX0" fmla="*/ 50289 w 68849"/>
                    <a:gd name="connsiteY0" fmla="*/ 9795 h 68779"/>
                    <a:gd name="connsiteX1" fmla="*/ 36459 w 68849"/>
                    <a:gd name="connsiteY1" fmla="*/ 78 h 68779"/>
                    <a:gd name="connsiteX2" fmla="*/ 230 w 68849"/>
                    <a:gd name="connsiteY2" fmla="*/ 44565 h 68779"/>
                    <a:gd name="connsiteX3" fmla="*/ 20223 w 68849"/>
                    <a:gd name="connsiteY3" fmla="*/ 68858 h 68779"/>
                    <a:gd name="connsiteX4" fmla="*/ 39766 w 68849"/>
                    <a:gd name="connsiteY4" fmla="*/ 57470 h 68779"/>
                    <a:gd name="connsiteX5" fmla="*/ 53445 w 68849"/>
                    <a:gd name="connsiteY5" fmla="*/ 68858 h 68779"/>
                    <a:gd name="connsiteX6" fmla="*/ 64570 w 68849"/>
                    <a:gd name="connsiteY6" fmla="*/ 60507 h 68779"/>
                    <a:gd name="connsiteX7" fmla="*/ 69080 w 68849"/>
                    <a:gd name="connsiteY7" fmla="*/ 45476 h 68779"/>
                    <a:gd name="connsiteX8" fmla="*/ 67276 w 68849"/>
                    <a:gd name="connsiteY8" fmla="*/ 43957 h 68779"/>
                    <a:gd name="connsiteX9" fmla="*/ 65171 w 68849"/>
                    <a:gd name="connsiteY9" fmla="*/ 46690 h 68779"/>
                    <a:gd name="connsiteX10" fmla="*/ 53746 w 68849"/>
                    <a:gd name="connsiteY10" fmla="*/ 65517 h 68779"/>
                    <a:gd name="connsiteX11" fmla="*/ 49236 w 68849"/>
                    <a:gd name="connsiteY11" fmla="*/ 58533 h 68779"/>
                    <a:gd name="connsiteX12" fmla="*/ 51191 w 68849"/>
                    <a:gd name="connsiteY12" fmla="*/ 47298 h 68779"/>
                    <a:gd name="connsiteX13" fmla="*/ 54498 w 68849"/>
                    <a:gd name="connsiteY13" fmla="*/ 33633 h 68779"/>
                    <a:gd name="connsiteX14" fmla="*/ 59910 w 68849"/>
                    <a:gd name="connsiteY14" fmla="*/ 12377 h 68779"/>
                    <a:gd name="connsiteX15" fmla="*/ 60962 w 68849"/>
                    <a:gd name="connsiteY15" fmla="*/ 7214 h 68779"/>
                    <a:gd name="connsiteX16" fmla="*/ 56602 w 68849"/>
                    <a:gd name="connsiteY16" fmla="*/ 3115 h 68779"/>
                    <a:gd name="connsiteX17" fmla="*/ 50289 w 68849"/>
                    <a:gd name="connsiteY17" fmla="*/ 9795 h 68779"/>
                    <a:gd name="connsiteX18" fmla="*/ 40517 w 68849"/>
                    <a:gd name="connsiteY18" fmla="*/ 49120 h 68779"/>
                    <a:gd name="connsiteX19" fmla="*/ 37511 w 68849"/>
                    <a:gd name="connsiteY19" fmla="*/ 54737 h 68779"/>
                    <a:gd name="connsiteX20" fmla="*/ 20524 w 68849"/>
                    <a:gd name="connsiteY20" fmla="*/ 65517 h 68779"/>
                    <a:gd name="connsiteX21" fmla="*/ 10903 w 68849"/>
                    <a:gd name="connsiteY21" fmla="*/ 51245 h 68779"/>
                    <a:gd name="connsiteX22" fmla="*/ 19171 w 68849"/>
                    <a:gd name="connsiteY22" fmla="*/ 17994 h 68779"/>
                    <a:gd name="connsiteX23" fmla="*/ 36609 w 68849"/>
                    <a:gd name="connsiteY23" fmla="*/ 3419 h 68779"/>
                    <a:gd name="connsiteX24" fmla="*/ 48485 w 68849"/>
                    <a:gd name="connsiteY24" fmla="*/ 16780 h 68779"/>
                    <a:gd name="connsiteX25" fmla="*/ 48034 w 68849"/>
                    <a:gd name="connsiteY25" fmla="*/ 19361 h 68779"/>
                    <a:gd name="connsiteX26" fmla="*/ 40517 w 68849"/>
                    <a:gd name="connsiteY26" fmla="*/ 49120 h 68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8849" h="68779">
                      <a:moveTo>
                        <a:pt x="50289" y="9795"/>
                      </a:moveTo>
                      <a:cubicBezTo>
                        <a:pt x="47583" y="4178"/>
                        <a:pt x="43223" y="78"/>
                        <a:pt x="36459" y="78"/>
                      </a:cubicBezTo>
                      <a:cubicBezTo>
                        <a:pt x="18870" y="78"/>
                        <a:pt x="230" y="22397"/>
                        <a:pt x="230" y="44565"/>
                      </a:cubicBezTo>
                      <a:cubicBezTo>
                        <a:pt x="230" y="58837"/>
                        <a:pt x="8498" y="68858"/>
                        <a:pt x="20223" y="68858"/>
                      </a:cubicBezTo>
                      <a:cubicBezTo>
                        <a:pt x="23230" y="68858"/>
                        <a:pt x="30746" y="68250"/>
                        <a:pt x="39766" y="57470"/>
                      </a:cubicBezTo>
                      <a:cubicBezTo>
                        <a:pt x="40968" y="63847"/>
                        <a:pt x="46230" y="68858"/>
                        <a:pt x="53445" y="68858"/>
                      </a:cubicBezTo>
                      <a:cubicBezTo>
                        <a:pt x="58707" y="68858"/>
                        <a:pt x="62164" y="65365"/>
                        <a:pt x="64570" y="60507"/>
                      </a:cubicBezTo>
                      <a:cubicBezTo>
                        <a:pt x="67125" y="55041"/>
                        <a:pt x="69080" y="45779"/>
                        <a:pt x="69080" y="45476"/>
                      </a:cubicBezTo>
                      <a:cubicBezTo>
                        <a:pt x="69080" y="43957"/>
                        <a:pt x="67727" y="43957"/>
                        <a:pt x="67276" y="43957"/>
                      </a:cubicBezTo>
                      <a:cubicBezTo>
                        <a:pt x="65772" y="43957"/>
                        <a:pt x="65622" y="44565"/>
                        <a:pt x="65171" y="46690"/>
                      </a:cubicBezTo>
                      <a:cubicBezTo>
                        <a:pt x="62615" y="56559"/>
                        <a:pt x="59910" y="65517"/>
                        <a:pt x="53746" y="65517"/>
                      </a:cubicBezTo>
                      <a:cubicBezTo>
                        <a:pt x="49687" y="65517"/>
                        <a:pt x="49236" y="61570"/>
                        <a:pt x="49236" y="58533"/>
                      </a:cubicBezTo>
                      <a:cubicBezTo>
                        <a:pt x="49236" y="55193"/>
                        <a:pt x="49537" y="53978"/>
                        <a:pt x="51191" y="47298"/>
                      </a:cubicBezTo>
                      <a:cubicBezTo>
                        <a:pt x="52844" y="40921"/>
                        <a:pt x="53145" y="39402"/>
                        <a:pt x="54498" y="33633"/>
                      </a:cubicBezTo>
                      <a:lnTo>
                        <a:pt x="59910" y="12377"/>
                      </a:lnTo>
                      <a:cubicBezTo>
                        <a:pt x="60962" y="8125"/>
                        <a:pt x="60962" y="7822"/>
                        <a:pt x="60962" y="7214"/>
                      </a:cubicBezTo>
                      <a:cubicBezTo>
                        <a:pt x="60962" y="4633"/>
                        <a:pt x="59158" y="3115"/>
                        <a:pt x="56602" y="3115"/>
                      </a:cubicBezTo>
                      <a:cubicBezTo>
                        <a:pt x="52995" y="3115"/>
                        <a:pt x="50740" y="6455"/>
                        <a:pt x="50289" y="9795"/>
                      </a:cubicBezTo>
                      <a:close/>
                      <a:moveTo>
                        <a:pt x="40517" y="49120"/>
                      </a:moveTo>
                      <a:cubicBezTo>
                        <a:pt x="39766" y="51853"/>
                        <a:pt x="39766" y="52156"/>
                        <a:pt x="37511" y="54737"/>
                      </a:cubicBezTo>
                      <a:cubicBezTo>
                        <a:pt x="30896" y="63088"/>
                        <a:pt x="24733" y="65517"/>
                        <a:pt x="20524" y="65517"/>
                      </a:cubicBezTo>
                      <a:cubicBezTo>
                        <a:pt x="13007" y="65517"/>
                        <a:pt x="10903" y="57167"/>
                        <a:pt x="10903" y="51245"/>
                      </a:cubicBezTo>
                      <a:cubicBezTo>
                        <a:pt x="10903" y="43654"/>
                        <a:pt x="15713" y="24979"/>
                        <a:pt x="19171" y="17994"/>
                      </a:cubicBezTo>
                      <a:cubicBezTo>
                        <a:pt x="23831" y="9036"/>
                        <a:pt x="30596" y="3419"/>
                        <a:pt x="36609" y="3419"/>
                      </a:cubicBezTo>
                      <a:cubicBezTo>
                        <a:pt x="46380" y="3419"/>
                        <a:pt x="48485" y="15869"/>
                        <a:pt x="48485" y="16780"/>
                      </a:cubicBezTo>
                      <a:cubicBezTo>
                        <a:pt x="48485" y="17691"/>
                        <a:pt x="48184" y="18602"/>
                        <a:pt x="48034" y="19361"/>
                      </a:cubicBezTo>
                      <a:lnTo>
                        <a:pt x="40517" y="49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" name="任意形状 142">
                  <a:extLst>
                    <a:ext uri="{FF2B5EF4-FFF2-40B4-BE49-F238E27FC236}">
                      <a16:creationId xmlns:a16="http://schemas.microsoft.com/office/drawing/2014/main" id="{2912DE2F-2DAD-0670-63A6-CDDC48FE8F35}"/>
                    </a:ext>
                  </a:extLst>
                </p:cNvPr>
                <p:cNvSpPr/>
                <p:nvPr>
                  <p:custDataLst>
                    <p:tags r:id="rId37"/>
                  </p:custDataLst>
                </p:nvPr>
              </p:nvSpPr>
              <p:spPr>
                <a:xfrm>
                  <a:off x="9800812" y="6512550"/>
                  <a:ext cx="32170" cy="107040"/>
                </a:xfrm>
                <a:custGeom>
                  <a:avLst/>
                  <a:gdLst>
                    <a:gd name="connsiteX0" fmla="*/ 32405 w 32170"/>
                    <a:gd name="connsiteY0" fmla="*/ 1748 h 107040"/>
                    <a:gd name="connsiteX1" fmla="*/ 30451 w 32170"/>
                    <a:gd name="connsiteY1" fmla="*/ 78 h 107040"/>
                    <a:gd name="connsiteX2" fmla="*/ 12111 w 32170"/>
                    <a:gd name="connsiteY2" fmla="*/ 1597 h 107040"/>
                    <a:gd name="connsiteX3" fmla="*/ 9255 w 32170"/>
                    <a:gd name="connsiteY3" fmla="*/ 4785 h 107040"/>
                    <a:gd name="connsiteX4" fmla="*/ 13013 w 32170"/>
                    <a:gd name="connsiteY4" fmla="*/ 6455 h 107040"/>
                    <a:gd name="connsiteX5" fmla="*/ 20379 w 32170"/>
                    <a:gd name="connsiteY5" fmla="*/ 9036 h 107040"/>
                    <a:gd name="connsiteX6" fmla="*/ 19928 w 32170"/>
                    <a:gd name="connsiteY6" fmla="*/ 12073 h 107040"/>
                    <a:gd name="connsiteX7" fmla="*/ 987 w 32170"/>
                    <a:gd name="connsiteY7" fmla="*/ 87988 h 107040"/>
                    <a:gd name="connsiteX8" fmla="*/ 235 w 32170"/>
                    <a:gd name="connsiteY8" fmla="*/ 93150 h 107040"/>
                    <a:gd name="connsiteX9" fmla="*/ 13915 w 32170"/>
                    <a:gd name="connsiteY9" fmla="*/ 107119 h 107040"/>
                    <a:gd name="connsiteX10" fmla="*/ 25189 w 32170"/>
                    <a:gd name="connsiteY10" fmla="*/ 98616 h 107040"/>
                    <a:gd name="connsiteX11" fmla="*/ 29699 w 32170"/>
                    <a:gd name="connsiteY11" fmla="*/ 83737 h 107040"/>
                    <a:gd name="connsiteX12" fmla="*/ 27895 w 32170"/>
                    <a:gd name="connsiteY12" fmla="*/ 82219 h 107040"/>
                    <a:gd name="connsiteX13" fmla="*/ 25791 w 32170"/>
                    <a:gd name="connsiteY13" fmla="*/ 84952 h 107040"/>
                    <a:gd name="connsiteX14" fmla="*/ 14366 w 32170"/>
                    <a:gd name="connsiteY14" fmla="*/ 103779 h 107040"/>
                    <a:gd name="connsiteX15" fmla="*/ 9856 w 32170"/>
                    <a:gd name="connsiteY15" fmla="*/ 96794 h 107040"/>
                    <a:gd name="connsiteX16" fmla="*/ 10758 w 32170"/>
                    <a:gd name="connsiteY16" fmla="*/ 89507 h 107040"/>
                    <a:gd name="connsiteX17" fmla="*/ 32405 w 32170"/>
                    <a:gd name="connsiteY17" fmla="*/ 1748 h 107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170" h="107040">
                      <a:moveTo>
                        <a:pt x="32405" y="1748"/>
                      </a:moveTo>
                      <a:cubicBezTo>
                        <a:pt x="32405" y="1597"/>
                        <a:pt x="32405" y="78"/>
                        <a:pt x="30451" y="78"/>
                      </a:cubicBezTo>
                      <a:cubicBezTo>
                        <a:pt x="26993" y="78"/>
                        <a:pt x="16019" y="1293"/>
                        <a:pt x="12111" y="1597"/>
                      </a:cubicBezTo>
                      <a:cubicBezTo>
                        <a:pt x="10908" y="1748"/>
                        <a:pt x="9255" y="1900"/>
                        <a:pt x="9255" y="4785"/>
                      </a:cubicBezTo>
                      <a:cubicBezTo>
                        <a:pt x="9255" y="6455"/>
                        <a:pt x="10758" y="6455"/>
                        <a:pt x="13013" y="6455"/>
                      </a:cubicBezTo>
                      <a:cubicBezTo>
                        <a:pt x="20228" y="6455"/>
                        <a:pt x="20379" y="7822"/>
                        <a:pt x="20379" y="9036"/>
                      </a:cubicBezTo>
                      <a:lnTo>
                        <a:pt x="19928" y="12073"/>
                      </a:lnTo>
                      <a:lnTo>
                        <a:pt x="987" y="87988"/>
                      </a:lnTo>
                      <a:cubicBezTo>
                        <a:pt x="536" y="89658"/>
                        <a:pt x="235" y="90721"/>
                        <a:pt x="235" y="93150"/>
                      </a:cubicBezTo>
                      <a:cubicBezTo>
                        <a:pt x="235" y="101805"/>
                        <a:pt x="6849" y="107119"/>
                        <a:pt x="13915" y="107119"/>
                      </a:cubicBezTo>
                      <a:cubicBezTo>
                        <a:pt x="18875" y="107119"/>
                        <a:pt x="22634" y="104082"/>
                        <a:pt x="25189" y="98616"/>
                      </a:cubicBezTo>
                      <a:cubicBezTo>
                        <a:pt x="27895" y="92847"/>
                        <a:pt x="29699" y="84041"/>
                        <a:pt x="29699" y="83737"/>
                      </a:cubicBezTo>
                      <a:cubicBezTo>
                        <a:pt x="29699" y="82219"/>
                        <a:pt x="28346" y="82219"/>
                        <a:pt x="27895" y="82219"/>
                      </a:cubicBezTo>
                      <a:cubicBezTo>
                        <a:pt x="26392" y="82219"/>
                        <a:pt x="26242" y="82826"/>
                        <a:pt x="25791" y="84952"/>
                      </a:cubicBezTo>
                      <a:cubicBezTo>
                        <a:pt x="23235" y="94821"/>
                        <a:pt x="20379" y="103779"/>
                        <a:pt x="14366" y="103779"/>
                      </a:cubicBezTo>
                      <a:cubicBezTo>
                        <a:pt x="9856" y="103779"/>
                        <a:pt x="9856" y="98920"/>
                        <a:pt x="9856" y="96794"/>
                      </a:cubicBezTo>
                      <a:cubicBezTo>
                        <a:pt x="9856" y="93150"/>
                        <a:pt x="10006" y="92391"/>
                        <a:pt x="10758" y="89507"/>
                      </a:cubicBezTo>
                      <a:lnTo>
                        <a:pt x="32405" y="17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" name="任意形状 143">
                  <a:extLst>
                    <a:ext uri="{FF2B5EF4-FFF2-40B4-BE49-F238E27FC236}">
                      <a16:creationId xmlns:a16="http://schemas.microsoft.com/office/drawing/2014/main" id="{32A42D93-C8A0-186B-F07F-543F4D3A7768}"/>
                    </a:ext>
                  </a:extLst>
                </p:cNvPr>
                <p:cNvSpPr/>
                <p:nvPr>
                  <p:custDataLst>
                    <p:tags r:id="rId38"/>
                  </p:custDataLst>
                </p:nvPr>
              </p:nvSpPr>
              <p:spPr>
                <a:xfrm>
                  <a:off x="9899936" y="6550812"/>
                  <a:ext cx="55320" cy="68779"/>
                </a:xfrm>
                <a:custGeom>
                  <a:avLst/>
                  <a:gdLst>
                    <a:gd name="connsiteX0" fmla="*/ 51202 w 55320"/>
                    <a:gd name="connsiteY0" fmla="*/ 10403 h 68779"/>
                    <a:gd name="connsiteX1" fmla="*/ 43987 w 55320"/>
                    <a:gd name="connsiteY1" fmla="*/ 17235 h 68779"/>
                    <a:gd name="connsiteX2" fmla="*/ 48647 w 55320"/>
                    <a:gd name="connsiteY2" fmla="*/ 21638 h 68779"/>
                    <a:gd name="connsiteX3" fmla="*/ 55562 w 55320"/>
                    <a:gd name="connsiteY3" fmla="*/ 13136 h 68779"/>
                    <a:gd name="connsiteX4" fmla="*/ 37673 w 55320"/>
                    <a:gd name="connsiteY4" fmla="*/ 78 h 68779"/>
                    <a:gd name="connsiteX5" fmla="*/ 12268 w 55320"/>
                    <a:gd name="connsiteY5" fmla="*/ 22246 h 68779"/>
                    <a:gd name="connsiteX6" fmla="*/ 27751 w 55320"/>
                    <a:gd name="connsiteY6" fmla="*/ 37277 h 68779"/>
                    <a:gd name="connsiteX7" fmla="*/ 43385 w 55320"/>
                    <a:gd name="connsiteY7" fmla="*/ 48816 h 68779"/>
                    <a:gd name="connsiteX8" fmla="*/ 21889 w 55320"/>
                    <a:gd name="connsiteY8" fmla="*/ 65517 h 68779"/>
                    <a:gd name="connsiteX9" fmla="*/ 4751 w 55320"/>
                    <a:gd name="connsiteY9" fmla="*/ 57470 h 68779"/>
                    <a:gd name="connsiteX10" fmla="*/ 14222 w 55320"/>
                    <a:gd name="connsiteY10" fmla="*/ 49423 h 68779"/>
                    <a:gd name="connsiteX11" fmla="*/ 8660 w 55320"/>
                    <a:gd name="connsiteY11" fmla="*/ 44109 h 68779"/>
                    <a:gd name="connsiteX12" fmla="*/ 241 w 55320"/>
                    <a:gd name="connsiteY12" fmla="*/ 54130 h 68779"/>
                    <a:gd name="connsiteX13" fmla="*/ 21738 w 55320"/>
                    <a:gd name="connsiteY13" fmla="*/ 68858 h 68779"/>
                    <a:gd name="connsiteX14" fmla="*/ 51954 w 55320"/>
                    <a:gd name="connsiteY14" fmla="*/ 43654 h 68779"/>
                    <a:gd name="connsiteX15" fmla="*/ 47294 w 55320"/>
                    <a:gd name="connsiteY15" fmla="*/ 32570 h 68779"/>
                    <a:gd name="connsiteX16" fmla="*/ 32261 w 55320"/>
                    <a:gd name="connsiteY16" fmla="*/ 26193 h 68779"/>
                    <a:gd name="connsiteX17" fmla="*/ 20836 w 55320"/>
                    <a:gd name="connsiteY17" fmla="*/ 17083 h 68779"/>
                    <a:gd name="connsiteX18" fmla="*/ 37673 w 55320"/>
                    <a:gd name="connsiteY18" fmla="*/ 3419 h 68779"/>
                    <a:gd name="connsiteX19" fmla="*/ 51202 w 55320"/>
                    <a:gd name="connsiteY19" fmla="*/ 10403 h 68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5320" h="68779">
                      <a:moveTo>
                        <a:pt x="51202" y="10403"/>
                      </a:moveTo>
                      <a:cubicBezTo>
                        <a:pt x="46993" y="10555"/>
                        <a:pt x="43987" y="13895"/>
                        <a:pt x="43987" y="17235"/>
                      </a:cubicBezTo>
                      <a:cubicBezTo>
                        <a:pt x="43987" y="19361"/>
                        <a:pt x="45340" y="21638"/>
                        <a:pt x="48647" y="21638"/>
                      </a:cubicBezTo>
                      <a:cubicBezTo>
                        <a:pt x="51954" y="21638"/>
                        <a:pt x="55562" y="19057"/>
                        <a:pt x="55562" y="13136"/>
                      </a:cubicBezTo>
                      <a:cubicBezTo>
                        <a:pt x="55562" y="6303"/>
                        <a:pt x="49098" y="78"/>
                        <a:pt x="37673" y="78"/>
                      </a:cubicBezTo>
                      <a:cubicBezTo>
                        <a:pt x="17830" y="78"/>
                        <a:pt x="12268" y="15565"/>
                        <a:pt x="12268" y="22246"/>
                      </a:cubicBezTo>
                      <a:cubicBezTo>
                        <a:pt x="12268" y="34088"/>
                        <a:pt x="23392" y="36366"/>
                        <a:pt x="27751" y="37277"/>
                      </a:cubicBezTo>
                      <a:cubicBezTo>
                        <a:pt x="35568" y="38795"/>
                        <a:pt x="43385" y="40465"/>
                        <a:pt x="43385" y="48816"/>
                      </a:cubicBezTo>
                      <a:cubicBezTo>
                        <a:pt x="43385" y="52764"/>
                        <a:pt x="39928" y="65517"/>
                        <a:pt x="21889" y="65517"/>
                      </a:cubicBezTo>
                      <a:cubicBezTo>
                        <a:pt x="19784" y="65517"/>
                        <a:pt x="8209" y="65517"/>
                        <a:pt x="4751" y="57470"/>
                      </a:cubicBezTo>
                      <a:cubicBezTo>
                        <a:pt x="10464" y="58229"/>
                        <a:pt x="14222" y="53675"/>
                        <a:pt x="14222" y="49423"/>
                      </a:cubicBezTo>
                      <a:cubicBezTo>
                        <a:pt x="14222" y="45931"/>
                        <a:pt x="11817" y="44109"/>
                        <a:pt x="8660" y="44109"/>
                      </a:cubicBezTo>
                      <a:cubicBezTo>
                        <a:pt x="4751" y="44109"/>
                        <a:pt x="241" y="47298"/>
                        <a:pt x="241" y="54130"/>
                      </a:cubicBezTo>
                      <a:cubicBezTo>
                        <a:pt x="241" y="62784"/>
                        <a:pt x="8810" y="68858"/>
                        <a:pt x="21738" y="68858"/>
                      </a:cubicBezTo>
                      <a:cubicBezTo>
                        <a:pt x="46091" y="68858"/>
                        <a:pt x="51954" y="50486"/>
                        <a:pt x="51954" y="43654"/>
                      </a:cubicBezTo>
                      <a:cubicBezTo>
                        <a:pt x="51954" y="38188"/>
                        <a:pt x="49098" y="34392"/>
                        <a:pt x="47294" y="32570"/>
                      </a:cubicBezTo>
                      <a:cubicBezTo>
                        <a:pt x="43235" y="28319"/>
                        <a:pt x="38876" y="27560"/>
                        <a:pt x="32261" y="26193"/>
                      </a:cubicBezTo>
                      <a:cubicBezTo>
                        <a:pt x="26849" y="24979"/>
                        <a:pt x="20836" y="23916"/>
                        <a:pt x="20836" y="17083"/>
                      </a:cubicBezTo>
                      <a:cubicBezTo>
                        <a:pt x="20836" y="12680"/>
                        <a:pt x="24444" y="3419"/>
                        <a:pt x="37673" y="3419"/>
                      </a:cubicBezTo>
                      <a:cubicBezTo>
                        <a:pt x="41431" y="3419"/>
                        <a:pt x="48947" y="4481"/>
                        <a:pt x="51202" y="104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形状 144">
                  <a:extLst>
                    <a:ext uri="{FF2B5EF4-FFF2-40B4-BE49-F238E27FC236}">
                      <a16:creationId xmlns:a16="http://schemas.microsoft.com/office/drawing/2014/main" id="{6BEE739E-D0C9-D3D6-FE2A-611EFDBF8B8C}"/>
                    </a:ext>
                  </a:extLst>
                </p:cNvPr>
                <p:cNvSpPr/>
                <p:nvPr>
                  <p:custDataLst>
                    <p:tags r:id="rId39"/>
                  </p:custDataLst>
                </p:nvPr>
              </p:nvSpPr>
              <p:spPr>
                <a:xfrm>
                  <a:off x="9968748" y="6550812"/>
                  <a:ext cx="58477" cy="68779"/>
                </a:xfrm>
                <a:custGeom>
                  <a:avLst/>
                  <a:gdLst>
                    <a:gd name="connsiteX0" fmla="*/ 53612 w 58477"/>
                    <a:gd name="connsiteY0" fmla="*/ 9492 h 68779"/>
                    <a:gd name="connsiteX1" fmla="*/ 46998 w 58477"/>
                    <a:gd name="connsiteY1" fmla="*/ 11617 h 68779"/>
                    <a:gd name="connsiteX2" fmla="*/ 44292 w 58477"/>
                    <a:gd name="connsiteY2" fmla="*/ 17539 h 68779"/>
                    <a:gd name="connsiteX3" fmla="*/ 49854 w 58477"/>
                    <a:gd name="connsiteY3" fmla="*/ 22853 h 68779"/>
                    <a:gd name="connsiteX4" fmla="*/ 58272 w 58477"/>
                    <a:gd name="connsiteY4" fmla="*/ 13136 h 68779"/>
                    <a:gd name="connsiteX5" fmla="*/ 40534 w 58477"/>
                    <a:gd name="connsiteY5" fmla="*/ 78 h 68779"/>
                    <a:gd name="connsiteX6" fmla="*/ 246 w 58477"/>
                    <a:gd name="connsiteY6" fmla="*/ 43198 h 68779"/>
                    <a:gd name="connsiteX7" fmla="*/ 24599 w 58477"/>
                    <a:gd name="connsiteY7" fmla="*/ 68858 h 68779"/>
                    <a:gd name="connsiteX8" fmla="*/ 58723 w 58477"/>
                    <a:gd name="connsiteY8" fmla="*/ 50942 h 68779"/>
                    <a:gd name="connsiteX9" fmla="*/ 56919 w 58477"/>
                    <a:gd name="connsiteY9" fmla="*/ 48968 h 68779"/>
                    <a:gd name="connsiteX10" fmla="*/ 54965 w 58477"/>
                    <a:gd name="connsiteY10" fmla="*/ 50486 h 68779"/>
                    <a:gd name="connsiteX11" fmla="*/ 24900 w 58477"/>
                    <a:gd name="connsiteY11" fmla="*/ 65517 h 68779"/>
                    <a:gd name="connsiteX12" fmla="*/ 11370 w 58477"/>
                    <a:gd name="connsiteY12" fmla="*/ 48968 h 68779"/>
                    <a:gd name="connsiteX13" fmla="*/ 19488 w 58477"/>
                    <a:gd name="connsiteY13" fmla="*/ 18602 h 68779"/>
                    <a:gd name="connsiteX14" fmla="*/ 40684 w 58477"/>
                    <a:gd name="connsiteY14" fmla="*/ 3419 h 68779"/>
                    <a:gd name="connsiteX15" fmla="*/ 53612 w 58477"/>
                    <a:gd name="connsiteY15" fmla="*/ 9492 h 68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8477" h="68779">
                      <a:moveTo>
                        <a:pt x="53612" y="9492"/>
                      </a:moveTo>
                      <a:cubicBezTo>
                        <a:pt x="51207" y="9492"/>
                        <a:pt x="49102" y="9492"/>
                        <a:pt x="46998" y="11617"/>
                      </a:cubicBezTo>
                      <a:cubicBezTo>
                        <a:pt x="44593" y="13895"/>
                        <a:pt x="44292" y="16476"/>
                        <a:pt x="44292" y="17539"/>
                      </a:cubicBezTo>
                      <a:cubicBezTo>
                        <a:pt x="44292" y="21183"/>
                        <a:pt x="46998" y="22853"/>
                        <a:pt x="49854" y="22853"/>
                      </a:cubicBezTo>
                      <a:cubicBezTo>
                        <a:pt x="54214" y="22853"/>
                        <a:pt x="58272" y="19209"/>
                        <a:pt x="58272" y="13136"/>
                      </a:cubicBezTo>
                      <a:cubicBezTo>
                        <a:pt x="58272" y="5696"/>
                        <a:pt x="51207" y="78"/>
                        <a:pt x="40534" y="78"/>
                      </a:cubicBezTo>
                      <a:cubicBezTo>
                        <a:pt x="20240" y="78"/>
                        <a:pt x="246" y="21790"/>
                        <a:pt x="246" y="43198"/>
                      </a:cubicBezTo>
                      <a:cubicBezTo>
                        <a:pt x="246" y="56863"/>
                        <a:pt x="8965" y="68858"/>
                        <a:pt x="24599" y="68858"/>
                      </a:cubicBezTo>
                      <a:cubicBezTo>
                        <a:pt x="46096" y="68858"/>
                        <a:pt x="58723" y="52764"/>
                        <a:pt x="58723" y="50942"/>
                      </a:cubicBezTo>
                      <a:cubicBezTo>
                        <a:pt x="58723" y="50031"/>
                        <a:pt x="57821" y="48968"/>
                        <a:pt x="56919" y="48968"/>
                      </a:cubicBezTo>
                      <a:cubicBezTo>
                        <a:pt x="56168" y="48968"/>
                        <a:pt x="55867" y="49271"/>
                        <a:pt x="54965" y="50486"/>
                      </a:cubicBezTo>
                      <a:cubicBezTo>
                        <a:pt x="43089" y="65517"/>
                        <a:pt x="26704" y="65517"/>
                        <a:pt x="24900" y="65517"/>
                      </a:cubicBezTo>
                      <a:cubicBezTo>
                        <a:pt x="15429" y="65517"/>
                        <a:pt x="11370" y="58078"/>
                        <a:pt x="11370" y="48968"/>
                      </a:cubicBezTo>
                      <a:cubicBezTo>
                        <a:pt x="11370" y="42743"/>
                        <a:pt x="14377" y="28015"/>
                        <a:pt x="19488" y="18602"/>
                      </a:cubicBezTo>
                      <a:cubicBezTo>
                        <a:pt x="24148" y="9947"/>
                        <a:pt x="32416" y="3419"/>
                        <a:pt x="40684" y="3419"/>
                      </a:cubicBezTo>
                      <a:cubicBezTo>
                        <a:pt x="45795" y="3419"/>
                        <a:pt x="51508" y="5392"/>
                        <a:pt x="53612" y="94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" name="任意形状 145">
                  <a:extLst>
                    <a:ext uri="{FF2B5EF4-FFF2-40B4-BE49-F238E27FC236}">
                      <a16:creationId xmlns:a16="http://schemas.microsoft.com/office/drawing/2014/main" id="{FC2AAE60-5BA9-4158-7201-C881AD9DF4AA}"/>
                    </a:ext>
                  </a:extLst>
                </p:cNvPr>
                <p:cNvSpPr/>
                <p:nvPr>
                  <p:custDataLst>
                    <p:tags r:id="rId40"/>
                  </p:custDataLst>
                </p:nvPr>
              </p:nvSpPr>
              <p:spPr>
                <a:xfrm>
                  <a:off x="10033653" y="6550812"/>
                  <a:ext cx="68849" cy="68779"/>
                </a:xfrm>
                <a:custGeom>
                  <a:avLst/>
                  <a:gdLst>
                    <a:gd name="connsiteX0" fmla="*/ 50309 w 68849"/>
                    <a:gd name="connsiteY0" fmla="*/ 9795 h 68779"/>
                    <a:gd name="connsiteX1" fmla="*/ 36479 w 68849"/>
                    <a:gd name="connsiteY1" fmla="*/ 78 h 68779"/>
                    <a:gd name="connsiteX2" fmla="*/ 250 w 68849"/>
                    <a:gd name="connsiteY2" fmla="*/ 44565 h 68779"/>
                    <a:gd name="connsiteX3" fmla="*/ 20244 w 68849"/>
                    <a:gd name="connsiteY3" fmla="*/ 68858 h 68779"/>
                    <a:gd name="connsiteX4" fmla="*/ 39786 w 68849"/>
                    <a:gd name="connsiteY4" fmla="*/ 57470 h 68779"/>
                    <a:gd name="connsiteX5" fmla="*/ 53466 w 68849"/>
                    <a:gd name="connsiteY5" fmla="*/ 68858 h 68779"/>
                    <a:gd name="connsiteX6" fmla="*/ 64590 w 68849"/>
                    <a:gd name="connsiteY6" fmla="*/ 60507 h 68779"/>
                    <a:gd name="connsiteX7" fmla="*/ 69100 w 68849"/>
                    <a:gd name="connsiteY7" fmla="*/ 45476 h 68779"/>
                    <a:gd name="connsiteX8" fmla="*/ 67296 w 68849"/>
                    <a:gd name="connsiteY8" fmla="*/ 43957 h 68779"/>
                    <a:gd name="connsiteX9" fmla="*/ 65192 w 68849"/>
                    <a:gd name="connsiteY9" fmla="*/ 46690 h 68779"/>
                    <a:gd name="connsiteX10" fmla="*/ 53767 w 68849"/>
                    <a:gd name="connsiteY10" fmla="*/ 65517 h 68779"/>
                    <a:gd name="connsiteX11" fmla="*/ 49257 w 68849"/>
                    <a:gd name="connsiteY11" fmla="*/ 58533 h 68779"/>
                    <a:gd name="connsiteX12" fmla="*/ 51211 w 68849"/>
                    <a:gd name="connsiteY12" fmla="*/ 47298 h 68779"/>
                    <a:gd name="connsiteX13" fmla="*/ 54519 w 68849"/>
                    <a:gd name="connsiteY13" fmla="*/ 33633 h 68779"/>
                    <a:gd name="connsiteX14" fmla="*/ 59930 w 68849"/>
                    <a:gd name="connsiteY14" fmla="*/ 12377 h 68779"/>
                    <a:gd name="connsiteX15" fmla="*/ 60983 w 68849"/>
                    <a:gd name="connsiteY15" fmla="*/ 7214 h 68779"/>
                    <a:gd name="connsiteX16" fmla="*/ 56623 w 68849"/>
                    <a:gd name="connsiteY16" fmla="*/ 3115 h 68779"/>
                    <a:gd name="connsiteX17" fmla="*/ 50309 w 68849"/>
                    <a:gd name="connsiteY17" fmla="*/ 9795 h 68779"/>
                    <a:gd name="connsiteX18" fmla="*/ 40538 w 68849"/>
                    <a:gd name="connsiteY18" fmla="*/ 49120 h 68779"/>
                    <a:gd name="connsiteX19" fmla="*/ 37532 w 68849"/>
                    <a:gd name="connsiteY19" fmla="*/ 54737 h 68779"/>
                    <a:gd name="connsiteX20" fmla="*/ 20545 w 68849"/>
                    <a:gd name="connsiteY20" fmla="*/ 65517 h 68779"/>
                    <a:gd name="connsiteX21" fmla="*/ 10924 w 68849"/>
                    <a:gd name="connsiteY21" fmla="*/ 51245 h 68779"/>
                    <a:gd name="connsiteX22" fmla="*/ 19192 w 68849"/>
                    <a:gd name="connsiteY22" fmla="*/ 17994 h 68779"/>
                    <a:gd name="connsiteX23" fmla="*/ 36630 w 68849"/>
                    <a:gd name="connsiteY23" fmla="*/ 3419 h 68779"/>
                    <a:gd name="connsiteX24" fmla="*/ 48505 w 68849"/>
                    <a:gd name="connsiteY24" fmla="*/ 16780 h 68779"/>
                    <a:gd name="connsiteX25" fmla="*/ 48054 w 68849"/>
                    <a:gd name="connsiteY25" fmla="*/ 19361 h 68779"/>
                    <a:gd name="connsiteX26" fmla="*/ 40538 w 68849"/>
                    <a:gd name="connsiteY26" fmla="*/ 49120 h 68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8849" h="68779">
                      <a:moveTo>
                        <a:pt x="50309" y="9795"/>
                      </a:moveTo>
                      <a:cubicBezTo>
                        <a:pt x="47603" y="4178"/>
                        <a:pt x="43244" y="78"/>
                        <a:pt x="36479" y="78"/>
                      </a:cubicBezTo>
                      <a:cubicBezTo>
                        <a:pt x="18891" y="78"/>
                        <a:pt x="250" y="22397"/>
                        <a:pt x="250" y="44565"/>
                      </a:cubicBezTo>
                      <a:cubicBezTo>
                        <a:pt x="250" y="58837"/>
                        <a:pt x="8518" y="68858"/>
                        <a:pt x="20244" y="68858"/>
                      </a:cubicBezTo>
                      <a:cubicBezTo>
                        <a:pt x="23250" y="68858"/>
                        <a:pt x="30767" y="68250"/>
                        <a:pt x="39786" y="57470"/>
                      </a:cubicBezTo>
                      <a:cubicBezTo>
                        <a:pt x="40989" y="63847"/>
                        <a:pt x="46251" y="68858"/>
                        <a:pt x="53466" y="68858"/>
                      </a:cubicBezTo>
                      <a:cubicBezTo>
                        <a:pt x="58728" y="68858"/>
                        <a:pt x="62185" y="65365"/>
                        <a:pt x="64590" y="60507"/>
                      </a:cubicBezTo>
                      <a:cubicBezTo>
                        <a:pt x="67146" y="55041"/>
                        <a:pt x="69100" y="45779"/>
                        <a:pt x="69100" y="45476"/>
                      </a:cubicBezTo>
                      <a:cubicBezTo>
                        <a:pt x="69100" y="43957"/>
                        <a:pt x="67747" y="43957"/>
                        <a:pt x="67296" y="43957"/>
                      </a:cubicBezTo>
                      <a:cubicBezTo>
                        <a:pt x="65793" y="43957"/>
                        <a:pt x="65643" y="44565"/>
                        <a:pt x="65192" y="46690"/>
                      </a:cubicBezTo>
                      <a:cubicBezTo>
                        <a:pt x="62636" y="56559"/>
                        <a:pt x="59930" y="65517"/>
                        <a:pt x="53767" y="65517"/>
                      </a:cubicBezTo>
                      <a:cubicBezTo>
                        <a:pt x="49708" y="65517"/>
                        <a:pt x="49257" y="61570"/>
                        <a:pt x="49257" y="58533"/>
                      </a:cubicBezTo>
                      <a:cubicBezTo>
                        <a:pt x="49257" y="55193"/>
                        <a:pt x="49558" y="53978"/>
                        <a:pt x="51211" y="47298"/>
                      </a:cubicBezTo>
                      <a:cubicBezTo>
                        <a:pt x="52865" y="40921"/>
                        <a:pt x="53166" y="39402"/>
                        <a:pt x="54519" y="33633"/>
                      </a:cubicBezTo>
                      <a:lnTo>
                        <a:pt x="59930" y="12377"/>
                      </a:lnTo>
                      <a:cubicBezTo>
                        <a:pt x="60983" y="8125"/>
                        <a:pt x="60983" y="7822"/>
                        <a:pt x="60983" y="7214"/>
                      </a:cubicBezTo>
                      <a:cubicBezTo>
                        <a:pt x="60983" y="4633"/>
                        <a:pt x="59179" y="3115"/>
                        <a:pt x="56623" y="3115"/>
                      </a:cubicBezTo>
                      <a:cubicBezTo>
                        <a:pt x="53015" y="3115"/>
                        <a:pt x="50760" y="6455"/>
                        <a:pt x="50309" y="9795"/>
                      </a:cubicBezTo>
                      <a:close/>
                      <a:moveTo>
                        <a:pt x="40538" y="49120"/>
                      </a:moveTo>
                      <a:cubicBezTo>
                        <a:pt x="39786" y="51853"/>
                        <a:pt x="39786" y="52156"/>
                        <a:pt x="37532" y="54737"/>
                      </a:cubicBezTo>
                      <a:cubicBezTo>
                        <a:pt x="30917" y="63088"/>
                        <a:pt x="24754" y="65517"/>
                        <a:pt x="20545" y="65517"/>
                      </a:cubicBezTo>
                      <a:cubicBezTo>
                        <a:pt x="13028" y="65517"/>
                        <a:pt x="10924" y="57167"/>
                        <a:pt x="10924" y="51245"/>
                      </a:cubicBezTo>
                      <a:cubicBezTo>
                        <a:pt x="10924" y="43654"/>
                        <a:pt x="15734" y="24979"/>
                        <a:pt x="19192" y="17994"/>
                      </a:cubicBezTo>
                      <a:cubicBezTo>
                        <a:pt x="23852" y="9036"/>
                        <a:pt x="30616" y="3419"/>
                        <a:pt x="36630" y="3419"/>
                      </a:cubicBezTo>
                      <a:cubicBezTo>
                        <a:pt x="46401" y="3419"/>
                        <a:pt x="48505" y="15869"/>
                        <a:pt x="48505" y="16780"/>
                      </a:cubicBezTo>
                      <a:cubicBezTo>
                        <a:pt x="48505" y="17691"/>
                        <a:pt x="48205" y="18602"/>
                        <a:pt x="48054" y="19361"/>
                      </a:cubicBezTo>
                      <a:lnTo>
                        <a:pt x="40538" y="49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" name="任意形状 146">
                  <a:extLst>
                    <a:ext uri="{FF2B5EF4-FFF2-40B4-BE49-F238E27FC236}">
                      <a16:creationId xmlns:a16="http://schemas.microsoft.com/office/drawing/2014/main" id="{7860D037-27F7-D73C-C5F4-F776E60C27D1}"/>
                    </a:ext>
                  </a:extLst>
                </p:cNvPr>
                <p:cNvSpPr/>
                <p:nvPr>
                  <p:custDataLst>
                    <p:tags r:id="rId41"/>
                  </p:custDataLst>
                </p:nvPr>
              </p:nvSpPr>
              <p:spPr>
                <a:xfrm>
                  <a:off x="10113716" y="6512550"/>
                  <a:ext cx="32170" cy="107040"/>
                </a:xfrm>
                <a:custGeom>
                  <a:avLst/>
                  <a:gdLst>
                    <a:gd name="connsiteX0" fmla="*/ 32426 w 32170"/>
                    <a:gd name="connsiteY0" fmla="*/ 1748 h 107040"/>
                    <a:gd name="connsiteX1" fmla="*/ 30471 w 32170"/>
                    <a:gd name="connsiteY1" fmla="*/ 78 h 107040"/>
                    <a:gd name="connsiteX2" fmla="*/ 12131 w 32170"/>
                    <a:gd name="connsiteY2" fmla="*/ 1597 h 107040"/>
                    <a:gd name="connsiteX3" fmla="*/ 9275 w 32170"/>
                    <a:gd name="connsiteY3" fmla="*/ 4785 h 107040"/>
                    <a:gd name="connsiteX4" fmla="*/ 13033 w 32170"/>
                    <a:gd name="connsiteY4" fmla="*/ 6455 h 107040"/>
                    <a:gd name="connsiteX5" fmla="*/ 20399 w 32170"/>
                    <a:gd name="connsiteY5" fmla="*/ 9036 h 107040"/>
                    <a:gd name="connsiteX6" fmla="*/ 19949 w 32170"/>
                    <a:gd name="connsiteY6" fmla="*/ 12073 h 107040"/>
                    <a:gd name="connsiteX7" fmla="*/ 1007 w 32170"/>
                    <a:gd name="connsiteY7" fmla="*/ 87988 h 107040"/>
                    <a:gd name="connsiteX8" fmla="*/ 256 w 32170"/>
                    <a:gd name="connsiteY8" fmla="*/ 93150 h 107040"/>
                    <a:gd name="connsiteX9" fmla="*/ 13935 w 32170"/>
                    <a:gd name="connsiteY9" fmla="*/ 107119 h 107040"/>
                    <a:gd name="connsiteX10" fmla="*/ 25210 w 32170"/>
                    <a:gd name="connsiteY10" fmla="*/ 98616 h 107040"/>
                    <a:gd name="connsiteX11" fmla="*/ 29720 w 32170"/>
                    <a:gd name="connsiteY11" fmla="*/ 83737 h 107040"/>
                    <a:gd name="connsiteX12" fmla="*/ 27916 w 32170"/>
                    <a:gd name="connsiteY12" fmla="*/ 82219 h 107040"/>
                    <a:gd name="connsiteX13" fmla="*/ 25811 w 32170"/>
                    <a:gd name="connsiteY13" fmla="*/ 84952 h 107040"/>
                    <a:gd name="connsiteX14" fmla="*/ 14386 w 32170"/>
                    <a:gd name="connsiteY14" fmla="*/ 103779 h 107040"/>
                    <a:gd name="connsiteX15" fmla="*/ 9877 w 32170"/>
                    <a:gd name="connsiteY15" fmla="*/ 96794 h 107040"/>
                    <a:gd name="connsiteX16" fmla="*/ 10779 w 32170"/>
                    <a:gd name="connsiteY16" fmla="*/ 89507 h 107040"/>
                    <a:gd name="connsiteX17" fmla="*/ 32426 w 32170"/>
                    <a:gd name="connsiteY17" fmla="*/ 1748 h 107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170" h="107040">
                      <a:moveTo>
                        <a:pt x="32426" y="1748"/>
                      </a:moveTo>
                      <a:cubicBezTo>
                        <a:pt x="32426" y="1597"/>
                        <a:pt x="32426" y="78"/>
                        <a:pt x="30471" y="78"/>
                      </a:cubicBezTo>
                      <a:cubicBezTo>
                        <a:pt x="27014" y="78"/>
                        <a:pt x="16040" y="1293"/>
                        <a:pt x="12131" y="1597"/>
                      </a:cubicBezTo>
                      <a:cubicBezTo>
                        <a:pt x="10929" y="1748"/>
                        <a:pt x="9275" y="1900"/>
                        <a:pt x="9275" y="4785"/>
                      </a:cubicBezTo>
                      <a:cubicBezTo>
                        <a:pt x="9275" y="6455"/>
                        <a:pt x="10779" y="6455"/>
                        <a:pt x="13033" y="6455"/>
                      </a:cubicBezTo>
                      <a:cubicBezTo>
                        <a:pt x="20249" y="6455"/>
                        <a:pt x="20399" y="7822"/>
                        <a:pt x="20399" y="9036"/>
                      </a:cubicBezTo>
                      <a:lnTo>
                        <a:pt x="19949" y="12073"/>
                      </a:lnTo>
                      <a:lnTo>
                        <a:pt x="1007" y="87988"/>
                      </a:lnTo>
                      <a:cubicBezTo>
                        <a:pt x="556" y="89658"/>
                        <a:pt x="256" y="90721"/>
                        <a:pt x="256" y="93150"/>
                      </a:cubicBezTo>
                      <a:cubicBezTo>
                        <a:pt x="256" y="101805"/>
                        <a:pt x="6870" y="107119"/>
                        <a:pt x="13935" y="107119"/>
                      </a:cubicBezTo>
                      <a:cubicBezTo>
                        <a:pt x="18896" y="107119"/>
                        <a:pt x="22654" y="104082"/>
                        <a:pt x="25210" y="98616"/>
                      </a:cubicBezTo>
                      <a:cubicBezTo>
                        <a:pt x="27916" y="92847"/>
                        <a:pt x="29720" y="84041"/>
                        <a:pt x="29720" y="83737"/>
                      </a:cubicBezTo>
                      <a:cubicBezTo>
                        <a:pt x="29720" y="82219"/>
                        <a:pt x="28367" y="82219"/>
                        <a:pt x="27916" y="82219"/>
                      </a:cubicBezTo>
                      <a:cubicBezTo>
                        <a:pt x="26413" y="82219"/>
                        <a:pt x="26262" y="82826"/>
                        <a:pt x="25811" y="84952"/>
                      </a:cubicBezTo>
                      <a:cubicBezTo>
                        <a:pt x="23256" y="94821"/>
                        <a:pt x="20399" y="103779"/>
                        <a:pt x="14386" y="103779"/>
                      </a:cubicBezTo>
                      <a:cubicBezTo>
                        <a:pt x="9877" y="103779"/>
                        <a:pt x="9877" y="98920"/>
                        <a:pt x="9877" y="96794"/>
                      </a:cubicBezTo>
                      <a:cubicBezTo>
                        <a:pt x="9877" y="93150"/>
                        <a:pt x="10027" y="92391"/>
                        <a:pt x="10779" y="89507"/>
                      </a:cubicBezTo>
                      <a:lnTo>
                        <a:pt x="32426" y="17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" name="任意形状 147">
                  <a:extLst>
                    <a:ext uri="{FF2B5EF4-FFF2-40B4-BE49-F238E27FC236}">
                      <a16:creationId xmlns:a16="http://schemas.microsoft.com/office/drawing/2014/main" id="{39046243-F5F1-E4FA-AAB6-267D23F22B3D}"/>
                    </a:ext>
                  </a:extLst>
                </p:cNvPr>
                <p:cNvSpPr/>
                <p:nvPr>
                  <p:custDataLst>
                    <p:tags r:id="rId42"/>
                  </p:custDataLst>
                </p:nvPr>
              </p:nvSpPr>
              <p:spPr>
                <a:xfrm>
                  <a:off x="10160928" y="6550812"/>
                  <a:ext cx="68849" cy="68779"/>
                </a:xfrm>
                <a:custGeom>
                  <a:avLst/>
                  <a:gdLst>
                    <a:gd name="connsiteX0" fmla="*/ 50318 w 68849"/>
                    <a:gd name="connsiteY0" fmla="*/ 9795 h 68779"/>
                    <a:gd name="connsiteX1" fmla="*/ 36488 w 68849"/>
                    <a:gd name="connsiteY1" fmla="*/ 78 h 68779"/>
                    <a:gd name="connsiteX2" fmla="*/ 259 w 68849"/>
                    <a:gd name="connsiteY2" fmla="*/ 44565 h 68779"/>
                    <a:gd name="connsiteX3" fmla="*/ 20252 w 68849"/>
                    <a:gd name="connsiteY3" fmla="*/ 68858 h 68779"/>
                    <a:gd name="connsiteX4" fmla="*/ 39795 w 68849"/>
                    <a:gd name="connsiteY4" fmla="*/ 57470 h 68779"/>
                    <a:gd name="connsiteX5" fmla="*/ 53475 w 68849"/>
                    <a:gd name="connsiteY5" fmla="*/ 68858 h 68779"/>
                    <a:gd name="connsiteX6" fmla="*/ 64599 w 68849"/>
                    <a:gd name="connsiteY6" fmla="*/ 60507 h 68779"/>
                    <a:gd name="connsiteX7" fmla="*/ 69109 w 68849"/>
                    <a:gd name="connsiteY7" fmla="*/ 45476 h 68779"/>
                    <a:gd name="connsiteX8" fmla="*/ 67305 w 68849"/>
                    <a:gd name="connsiteY8" fmla="*/ 43957 h 68779"/>
                    <a:gd name="connsiteX9" fmla="*/ 65200 w 68849"/>
                    <a:gd name="connsiteY9" fmla="*/ 46690 h 68779"/>
                    <a:gd name="connsiteX10" fmla="*/ 53775 w 68849"/>
                    <a:gd name="connsiteY10" fmla="*/ 65517 h 68779"/>
                    <a:gd name="connsiteX11" fmla="*/ 49266 w 68849"/>
                    <a:gd name="connsiteY11" fmla="*/ 58533 h 68779"/>
                    <a:gd name="connsiteX12" fmla="*/ 51220 w 68849"/>
                    <a:gd name="connsiteY12" fmla="*/ 47298 h 68779"/>
                    <a:gd name="connsiteX13" fmla="*/ 54527 w 68849"/>
                    <a:gd name="connsiteY13" fmla="*/ 33633 h 68779"/>
                    <a:gd name="connsiteX14" fmla="*/ 59939 w 68849"/>
                    <a:gd name="connsiteY14" fmla="*/ 12377 h 68779"/>
                    <a:gd name="connsiteX15" fmla="*/ 60991 w 68849"/>
                    <a:gd name="connsiteY15" fmla="*/ 7214 h 68779"/>
                    <a:gd name="connsiteX16" fmla="*/ 56632 w 68849"/>
                    <a:gd name="connsiteY16" fmla="*/ 3115 h 68779"/>
                    <a:gd name="connsiteX17" fmla="*/ 50318 w 68849"/>
                    <a:gd name="connsiteY17" fmla="*/ 9795 h 68779"/>
                    <a:gd name="connsiteX18" fmla="*/ 40547 w 68849"/>
                    <a:gd name="connsiteY18" fmla="*/ 49120 h 68779"/>
                    <a:gd name="connsiteX19" fmla="*/ 37540 w 68849"/>
                    <a:gd name="connsiteY19" fmla="*/ 54737 h 68779"/>
                    <a:gd name="connsiteX20" fmla="*/ 20553 w 68849"/>
                    <a:gd name="connsiteY20" fmla="*/ 65517 h 68779"/>
                    <a:gd name="connsiteX21" fmla="*/ 10932 w 68849"/>
                    <a:gd name="connsiteY21" fmla="*/ 51245 h 68779"/>
                    <a:gd name="connsiteX22" fmla="*/ 19200 w 68849"/>
                    <a:gd name="connsiteY22" fmla="*/ 17994 h 68779"/>
                    <a:gd name="connsiteX23" fmla="*/ 36638 w 68849"/>
                    <a:gd name="connsiteY23" fmla="*/ 3419 h 68779"/>
                    <a:gd name="connsiteX24" fmla="*/ 48514 w 68849"/>
                    <a:gd name="connsiteY24" fmla="*/ 16780 h 68779"/>
                    <a:gd name="connsiteX25" fmla="*/ 48063 w 68849"/>
                    <a:gd name="connsiteY25" fmla="*/ 19361 h 68779"/>
                    <a:gd name="connsiteX26" fmla="*/ 40547 w 68849"/>
                    <a:gd name="connsiteY26" fmla="*/ 49120 h 68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8849" h="68779">
                      <a:moveTo>
                        <a:pt x="50318" y="9795"/>
                      </a:moveTo>
                      <a:cubicBezTo>
                        <a:pt x="47612" y="4178"/>
                        <a:pt x="43252" y="78"/>
                        <a:pt x="36488" y="78"/>
                      </a:cubicBezTo>
                      <a:cubicBezTo>
                        <a:pt x="18899" y="78"/>
                        <a:pt x="259" y="22397"/>
                        <a:pt x="259" y="44565"/>
                      </a:cubicBezTo>
                      <a:cubicBezTo>
                        <a:pt x="259" y="58837"/>
                        <a:pt x="8527" y="68858"/>
                        <a:pt x="20252" y="68858"/>
                      </a:cubicBezTo>
                      <a:cubicBezTo>
                        <a:pt x="23259" y="68858"/>
                        <a:pt x="30775" y="68250"/>
                        <a:pt x="39795" y="57470"/>
                      </a:cubicBezTo>
                      <a:cubicBezTo>
                        <a:pt x="40997" y="63847"/>
                        <a:pt x="46259" y="68858"/>
                        <a:pt x="53475" y="68858"/>
                      </a:cubicBezTo>
                      <a:cubicBezTo>
                        <a:pt x="58736" y="68858"/>
                        <a:pt x="62194" y="65365"/>
                        <a:pt x="64599" y="60507"/>
                      </a:cubicBezTo>
                      <a:cubicBezTo>
                        <a:pt x="67154" y="55041"/>
                        <a:pt x="69109" y="45779"/>
                        <a:pt x="69109" y="45476"/>
                      </a:cubicBezTo>
                      <a:cubicBezTo>
                        <a:pt x="69109" y="43957"/>
                        <a:pt x="67756" y="43957"/>
                        <a:pt x="67305" y="43957"/>
                      </a:cubicBezTo>
                      <a:cubicBezTo>
                        <a:pt x="65802" y="43957"/>
                        <a:pt x="65651" y="44565"/>
                        <a:pt x="65200" y="46690"/>
                      </a:cubicBezTo>
                      <a:cubicBezTo>
                        <a:pt x="62645" y="56559"/>
                        <a:pt x="59939" y="65517"/>
                        <a:pt x="53775" y="65517"/>
                      </a:cubicBezTo>
                      <a:cubicBezTo>
                        <a:pt x="49716" y="65517"/>
                        <a:pt x="49266" y="61570"/>
                        <a:pt x="49266" y="58533"/>
                      </a:cubicBezTo>
                      <a:cubicBezTo>
                        <a:pt x="49266" y="55193"/>
                        <a:pt x="49566" y="53978"/>
                        <a:pt x="51220" y="47298"/>
                      </a:cubicBezTo>
                      <a:cubicBezTo>
                        <a:pt x="52873" y="40921"/>
                        <a:pt x="53174" y="39402"/>
                        <a:pt x="54527" y="33633"/>
                      </a:cubicBezTo>
                      <a:lnTo>
                        <a:pt x="59939" y="12377"/>
                      </a:lnTo>
                      <a:cubicBezTo>
                        <a:pt x="60991" y="8125"/>
                        <a:pt x="60991" y="7822"/>
                        <a:pt x="60991" y="7214"/>
                      </a:cubicBezTo>
                      <a:cubicBezTo>
                        <a:pt x="60991" y="4633"/>
                        <a:pt x="59187" y="3115"/>
                        <a:pt x="56632" y="3115"/>
                      </a:cubicBezTo>
                      <a:cubicBezTo>
                        <a:pt x="53024" y="3115"/>
                        <a:pt x="50769" y="6455"/>
                        <a:pt x="50318" y="9795"/>
                      </a:cubicBezTo>
                      <a:close/>
                      <a:moveTo>
                        <a:pt x="40547" y="49120"/>
                      </a:moveTo>
                      <a:cubicBezTo>
                        <a:pt x="39795" y="51853"/>
                        <a:pt x="39795" y="52156"/>
                        <a:pt x="37540" y="54737"/>
                      </a:cubicBezTo>
                      <a:cubicBezTo>
                        <a:pt x="30926" y="63088"/>
                        <a:pt x="24762" y="65517"/>
                        <a:pt x="20553" y="65517"/>
                      </a:cubicBezTo>
                      <a:cubicBezTo>
                        <a:pt x="13037" y="65517"/>
                        <a:pt x="10932" y="57167"/>
                        <a:pt x="10932" y="51245"/>
                      </a:cubicBezTo>
                      <a:cubicBezTo>
                        <a:pt x="10932" y="43654"/>
                        <a:pt x="15743" y="24979"/>
                        <a:pt x="19200" y="17994"/>
                      </a:cubicBezTo>
                      <a:cubicBezTo>
                        <a:pt x="23860" y="9036"/>
                        <a:pt x="30625" y="3419"/>
                        <a:pt x="36638" y="3419"/>
                      </a:cubicBezTo>
                      <a:cubicBezTo>
                        <a:pt x="46409" y="3419"/>
                        <a:pt x="48514" y="15869"/>
                        <a:pt x="48514" y="16780"/>
                      </a:cubicBezTo>
                      <a:cubicBezTo>
                        <a:pt x="48514" y="17691"/>
                        <a:pt x="48213" y="18602"/>
                        <a:pt x="48063" y="19361"/>
                      </a:cubicBezTo>
                      <a:lnTo>
                        <a:pt x="40547" y="49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" name="任意形状 148">
                  <a:extLst>
                    <a:ext uri="{FF2B5EF4-FFF2-40B4-BE49-F238E27FC236}">
                      <a16:creationId xmlns:a16="http://schemas.microsoft.com/office/drawing/2014/main" id="{D183AC74-D914-5188-A6D4-7308EE518FE6}"/>
                    </a:ext>
                  </a:extLst>
                </p:cNvPr>
                <p:cNvSpPr/>
                <p:nvPr>
                  <p:custDataLst>
                    <p:tags r:id="rId43"/>
                  </p:custDataLst>
                </p:nvPr>
              </p:nvSpPr>
              <p:spPr>
                <a:xfrm>
                  <a:off x="10238736" y="6550812"/>
                  <a:ext cx="61183" cy="68779"/>
                </a:xfrm>
                <a:custGeom>
                  <a:avLst/>
                  <a:gdLst>
                    <a:gd name="connsiteX0" fmla="*/ 9133 w 61183"/>
                    <a:gd name="connsiteY0" fmla="*/ 58229 h 68779"/>
                    <a:gd name="connsiteX1" fmla="*/ 7780 w 61183"/>
                    <a:gd name="connsiteY1" fmla="*/ 64758 h 68779"/>
                    <a:gd name="connsiteX2" fmla="*/ 12140 w 61183"/>
                    <a:gd name="connsiteY2" fmla="*/ 68858 h 68779"/>
                    <a:gd name="connsiteX3" fmla="*/ 17702 w 61183"/>
                    <a:gd name="connsiteY3" fmla="*/ 64606 h 68779"/>
                    <a:gd name="connsiteX4" fmla="*/ 23715 w 61183"/>
                    <a:gd name="connsiteY4" fmla="*/ 40617 h 68779"/>
                    <a:gd name="connsiteX5" fmla="*/ 28526 w 61183"/>
                    <a:gd name="connsiteY5" fmla="*/ 20879 h 68779"/>
                    <a:gd name="connsiteX6" fmla="*/ 36944 w 61183"/>
                    <a:gd name="connsiteY6" fmla="*/ 8429 h 68779"/>
                    <a:gd name="connsiteX7" fmla="*/ 48970 w 61183"/>
                    <a:gd name="connsiteY7" fmla="*/ 3419 h 68779"/>
                    <a:gd name="connsiteX8" fmla="*/ 55284 w 61183"/>
                    <a:gd name="connsiteY8" fmla="*/ 5241 h 68779"/>
                    <a:gd name="connsiteX9" fmla="*/ 47467 w 61183"/>
                    <a:gd name="connsiteY9" fmla="*/ 13591 h 68779"/>
                    <a:gd name="connsiteX10" fmla="*/ 53179 w 61183"/>
                    <a:gd name="connsiteY10" fmla="*/ 18905 h 68779"/>
                    <a:gd name="connsiteX11" fmla="*/ 61447 w 61183"/>
                    <a:gd name="connsiteY11" fmla="*/ 9947 h 68779"/>
                    <a:gd name="connsiteX12" fmla="*/ 48970 w 61183"/>
                    <a:gd name="connsiteY12" fmla="*/ 78 h 68779"/>
                    <a:gd name="connsiteX13" fmla="*/ 29728 w 61183"/>
                    <a:gd name="connsiteY13" fmla="*/ 11769 h 68779"/>
                    <a:gd name="connsiteX14" fmla="*/ 16048 w 61183"/>
                    <a:gd name="connsiteY14" fmla="*/ 78 h 68779"/>
                    <a:gd name="connsiteX15" fmla="*/ 4924 w 61183"/>
                    <a:gd name="connsiteY15" fmla="*/ 8733 h 68779"/>
                    <a:gd name="connsiteX16" fmla="*/ 264 w 61183"/>
                    <a:gd name="connsiteY16" fmla="*/ 23460 h 68779"/>
                    <a:gd name="connsiteX17" fmla="*/ 2068 w 61183"/>
                    <a:gd name="connsiteY17" fmla="*/ 24979 h 68779"/>
                    <a:gd name="connsiteX18" fmla="*/ 4624 w 61183"/>
                    <a:gd name="connsiteY18" fmla="*/ 21486 h 68779"/>
                    <a:gd name="connsiteX19" fmla="*/ 15597 w 61183"/>
                    <a:gd name="connsiteY19" fmla="*/ 3419 h 68779"/>
                    <a:gd name="connsiteX20" fmla="*/ 20258 w 61183"/>
                    <a:gd name="connsiteY20" fmla="*/ 10403 h 68779"/>
                    <a:gd name="connsiteX21" fmla="*/ 17852 w 61183"/>
                    <a:gd name="connsiteY21" fmla="*/ 23157 h 68779"/>
                    <a:gd name="connsiteX22" fmla="*/ 9133 w 61183"/>
                    <a:gd name="connsiteY22" fmla="*/ 58229 h 68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183" h="68779">
                      <a:moveTo>
                        <a:pt x="9133" y="58229"/>
                      </a:moveTo>
                      <a:cubicBezTo>
                        <a:pt x="8682" y="60507"/>
                        <a:pt x="7780" y="63999"/>
                        <a:pt x="7780" y="64758"/>
                      </a:cubicBezTo>
                      <a:cubicBezTo>
                        <a:pt x="7780" y="67491"/>
                        <a:pt x="9885" y="68858"/>
                        <a:pt x="12140" y="68858"/>
                      </a:cubicBezTo>
                      <a:cubicBezTo>
                        <a:pt x="13944" y="68858"/>
                        <a:pt x="16650" y="67643"/>
                        <a:pt x="17702" y="64606"/>
                      </a:cubicBezTo>
                      <a:cubicBezTo>
                        <a:pt x="18003" y="63999"/>
                        <a:pt x="23114" y="43350"/>
                        <a:pt x="23715" y="40617"/>
                      </a:cubicBezTo>
                      <a:cubicBezTo>
                        <a:pt x="24918" y="35607"/>
                        <a:pt x="27624" y="24979"/>
                        <a:pt x="28526" y="20879"/>
                      </a:cubicBezTo>
                      <a:cubicBezTo>
                        <a:pt x="29127" y="18905"/>
                        <a:pt x="33336" y="11769"/>
                        <a:pt x="36944" y="8429"/>
                      </a:cubicBezTo>
                      <a:cubicBezTo>
                        <a:pt x="38147" y="7366"/>
                        <a:pt x="42506" y="3419"/>
                        <a:pt x="48970" y="3419"/>
                      </a:cubicBezTo>
                      <a:cubicBezTo>
                        <a:pt x="52879" y="3419"/>
                        <a:pt x="55134" y="5241"/>
                        <a:pt x="55284" y="5241"/>
                      </a:cubicBezTo>
                      <a:cubicBezTo>
                        <a:pt x="50774" y="6000"/>
                        <a:pt x="47467" y="9644"/>
                        <a:pt x="47467" y="13591"/>
                      </a:cubicBezTo>
                      <a:cubicBezTo>
                        <a:pt x="47467" y="16021"/>
                        <a:pt x="49120" y="18905"/>
                        <a:pt x="53179" y="18905"/>
                      </a:cubicBezTo>
                      <a:cubicBezTo>
                        <a:pt x="57238" y="18905"/>
                        <a:pt x="61447" y="15413"/>
                        <a:pt x="61447" y="9947"/>
                      </a:cubicBezTo>
                      <a:cubicBezTo>
                        <a:pt x="61447" y="4633"/>
                        <a:pt x="56637" y="78"/>
                        <a:pt x="48970" y="78"/>
                      </a:cubicBezTo>
                      <a:cubicBezTo>
                        <a:pt x="39199" y="78"/>
                        <a:pt x="32584" y="7518"/>
                        <a:pt x="29728" y="11769"/>
                      </a:cubicBezTo>
                      <a:cubicBezTo>
                        <a:pt x="28526" y="4937"/>
                        <a:pt x="23114" y="78"/>
                        <a:pt x="16048" y="78"/>
                      </a:cubicBezTo>
                      <a:cubicBezTo>
                        <a:pt x="9133" y="78"/>
                        <a:pt x="6277" y="6000"/>
                        <a:pt x="4924" y="8733"/>
                      </a:cubicBezTo>
                      <a:cubicBezTo>
                        <a:pt x="2218" y="13895"/>
                        <a:pt x="264" y="23005"/>
                        <a:pt x="264" y="23460"/>
                      </a:cubicBezTo>
                      <a:cubicBezTo>
                        <a:pt x="264" y="24979"/>
                        <a:pt x="1767" y="24979"/>
                        <a:pt x="2068" y="24979"/>
                      </a:cubicBezTo>
                      <a:cubicBezTo>
                        <a:pt x="3571" y="24979"/>
                        <a:pt x="3722" y="24827"/>
                        <a:pt x="4624" y="21486"/>
                      </a:cubicBezTo>
                      <a:cubicBezTo>
                        <a:pt x="7179" y="10706"/>
                        <a:pt x="10186" y="3419"/>
                        <a:pt x="15597" y="3419"/>
                      </a:cubicBezTo>
                      <a:cubicBezTo>
                        <a:pt x="18153" y="3419"/>
                        <a:pt x="20258" y="4633"/>
                        <a:pt x="20258" y="10403"/>
                      </a:cubicBezTo>
                      <a:cubicBezTo>
                        <a:pt x="20258" y="13591"/>
                        <a:pt x="19807" y="15261"/>
                        <a:pt x="17852" y="23157"/>
                      </a:cubicBezTo>
                      <a:lnTo>
                        <a:pt x="9133" y="582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形状 149">
                  <a:extLst>
                    <a:ext uri="{FF2B5EF4-FFF2-40B4-BE49-F238E27FC236}">
                      <a16:creationId xmlns:a16="http://schemas.microsoft.com/office/drawing/2014/main" id="{0EFF3DE0-F03D-11B9-EC5C-1F4D08388B6A}"/>
                    </a:ext>
                  </a:extLst>
                </p:cNvPr>
                <p:cNvSpPr/>
                <p:nvPr>
                  <p:custDataLst>
                    <p:tags r:id="rId44"/>
                  </p:custDataLst>
                </p:nvPr>
              </p:nvSpPr>
              <p:spPr>
                <a:xfrm>
                  <a:off x="10362796" y="6514221"/>
                  <a:ext cx="107333" cy="103700"/>
                </a:xfrm>
                <a:custGeom>
                  <a:avLst/>
                  <a:gdLst>
                    <a:gd name="connsiteX0" fmla="*/ 18011 w 107333"/>
                    <a:gd name="connsiteY0" fmla="*/ 91936 h 103700"/>
                    <a:gd name="connsiteX1" fmla="*/ 4331 w 107333"/>
                    <a:gd name="connsiteY1" fmla="*/ 99072 h 103700"/>
                    <a:gd name="connsiteX2" fmla="*/ 272 w 107333"/>
                    <a:gd name="connsiteY2" fmla="*/ 102108 h 103700"/>
                    <a:gd name="connsiteX3" fmla="*/ 4331 w 107333"/>
                    <a:gd name="connsiteY3" fmla="*/ 103779 h 103700"/>
                    <a:gd name="connsiteX4" fmla="*/ 57998 w 107333"/>
                    <a:gd name="connsiteY4" fmla="*/ 103779 h 103700"/>
                    <a:gd name="connsiteX5" fmla="*/ 99488 w 107333"/>
                    <a:gd name="connsiteY5" fmla="*/ 70983 h 103700"/>
                    <a:gd name="connsiteX6" fmla="*/ 76187 w 107333"/>
                    <a:gd name="connsiteY6" fmla="*/ 49575 h 103700"/>
                    <a:gd name="connsiteX7" fmla="*/ 107606 w 107333"/>
                    <a:gd name="connsiteY7" fmla="*/ 21031 h 103700"/>
                    <a:gd name="connsiteX8" fmla="*/ 79645 w 107333"/>
                    <a:gd name="connsiteY8" fmla="*/ 78 h 103700"/>
                    <a:gd name="connsiteX9" fmla="*/ 29135 w 107333"/>
                    <a:gd name="connsiteY9" fmla="*/ 78 h 103700"/>
                    <a:gd name="connsiteX10" fmla="*/ 24776 w 107333"/>
                    <a:gd name="connsiteY10" fmla="*/ 3115 h 103700"/>
                    <a:gd name="connsiteX11" fmla="*/ 28985 w 107333"/>
                    <a:gd name="connsiteY11" fmla="*/ 4785 h 103700"/>
                    <a:gd name="connsiteX12" fmla="*/ 34697 w 107333"/>
                    <a:gd name="connsiteY12" fmla="*/ 5089 h 103700"/>
                    <a:gd name="connsiteX13" fmla="*/ 38756 w 107333"/>
                    <a:gd name="connsiteY13" fmla="*/ 7518 h 103700"/>
                    <a:gd name="connsiteX14" fmla="*/ 38155 w 107333"/>
                    <a:gd name="connsiteY14" fmla="*/ 10403 h 103700"/>
                    <a:gd name="connsiteX15" fmla="*/ 18011 w 107333"/>
                    <a:gd name="connsiteY15" fmla="*/ 91936 h 103700"/>
                    <a:gd name="connsiteX16" fmla="*/ 40710 w 107333"/>
                    <a:gd name="connsiteY16" fmla="*/ 48209 h 103700"/>
                    <a:gd name="connsiteX17" fmla="*/ 50031 w 107333"/>
                    <a:gd name="connsiteY17" fmla="*/ 10555 h 103700"/>
                    <a:gd name="connsiteX18" fmla="*/ 58148 w 107333"/>
                    <a:gd name="connsiteY18" fmla="*/ 4785 h 103700"/>
                    <a:gd name="connsiteX19" fmla="*/ 77540 w 107333"/>
                    <a:gd name="connsiteY19" fmla="*/ 4785 h 103700"/>
                    <a:gd name="connsiteX20" fmla="*/ 93926 w 107333"/>
                    <a:gd name="connsiteY20" fmla="*/ 20424 h 103700"/>
                    <a:gd name="connsiteX21" fmla="*/ 62658 w 107333"/>
                    <a:gd name="connsiteY21" fmla="*/ 48209 h 103700"/>
                    <a:gd name="connsiteX22" fmla="*/ 40710 w 107333"/>
                    <a:gd name="connsiteY22" fmla="*/ 48209 h 103700"/>
                    <a:gd name="connsiteX23" fmla="*/ 33945 w 107333"/>
                    <a:gd name="connsiteY23" fmla="*/ 99072 h 103700"/>
                    <a:gd name="connsiteX24" fmla="*/ 30638 w 107333"/>
                    <a:gd name="connsiteY24" fmla="*/ 98920 h 103700"/>
                    <a:gd name="connsiteX25" fmla="*/ 28684 w 107333"/>
                    <a:gd name="connsiteY25" fmla="*/ 97402 h 103700"/>
                    <a:gd name="connsiteX26" fmla="*/ 29436 w 107333"/>
                    <a:gd name="connsiteY26" fmla="*/ 93910 h 103700"/>
                    <a:gd name="connsiteX27" fmla="*/ 39808 w 107333"/>
                    <a:gd name="connsiteY27" fmla="*/ 51549 h 103700"/>
                    <a:gd name="connsiteX28" fmla="*/ 68220 w 107333"/>
                    <a:gd name="connsiteY28" fmla="*/ 51549 h 103700"/>
                    <a:gd name="connsiteX29" fmla="*/ 85508 w 107333"/>
                    <a:gd name="connsiteY29" fmla="*/ 69313 h 103700"/>
                    <a:gd name="connsiteX30" fmla="*/ 54390 w 107333"/>
                    <a:gd name="connsiteY30" fmla="*/ 99072 h 103700"/>
                    <a:gd name="connsiteX31" fmla="*/ 33945 w 107333"/>
                    <a:gd name="connsiteY31" fmla="*/ 99072 h 103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07333" h="103700">
                      <a:moveTo>
                        <a:pt x="18011" y="91936"/>
                      </a:moveTo>
                      <a:cubicBezTo>
                        <a:pt x="16507" y="97857"/>
                        <a:pt x="16207" y="99072"/>
                        <a:pt x="4331" y="99072"/>
                      </a:cubicBezTo>
                      <a:cubicBezTo>
                        <a:pt x="1775" y="99072"/>
                        <a:pt x="272" y="99072"/>
                        <a:pt x="272" y="102108"/>
                      </a:cubicBezTo>
                      <a:cubicBezTo>
                        <a:pt x="272" y="103779"/>
                        <a:pt x="1625" y="103779"/>
                        <a:pt x="4331" y="103779"/>
                      </a:cubicBezTo>
                      <a:lnTo>
                        <a:pt x="57998" y="103779"/>
                      </a:lnTo>
                      <a:cubicBezTo>
                        <a:pt x="81750" y="103779"/>
                        <a:pt x="99488" y="85863"/>
                        <a:pt x="99488" y="70983"/>
                      </a:cubicBezTo>
                      <a:cubicBezTo>
                        <a:pt x="99488" y="60051"/>
                        <a:pt x="90769" y="51245"/>
                        <a:pt x="76187" y="49575"/>
                      </a:cubicBezTo>
                      <a:cubicBezTo>
                        <a:pt x="91822" y="46690"/>
                        <a:pt x="107606" y="35455"/>
                        <a:pt x="107606" y="21031"/>
                      </a:cubicBezTo>
                      <a:cubicBezTo>
                        <a:pt x="107606" y="9795"/>
                        <a:pt x="97684" y="78"/>
                        <a:pt x="79645" y="78"/>
                      </a:cubicBezTo>
                      <a:lnTo>
                        <a:pt x="29135" y="78"/>
                      </a:lnTo>
                      <a:cubicBezTo>
                        <a:pt x="26279" y="78"/>
                        <a:pt x="24776" y="78"/>
                        <a:pt x="24776" y="3115"/>
                      </a:cubicBezTo>
                      <a:cubicBezTo>
                        <a:pt x="24776" y="4785"/>
                        <a:pt x="26128" y="4785"/>
                        <a:pt x="28985" y="4785"/>
                      </a:cubicBezTo>
                      <a:cubicBezTo>
                        <a:pt x="29285" y="4785"/>
                        <a:pt x="32142" y="4785"/>
                        <a:pt x="34697" y="5089"/>
                      </a:cubicBezTo>
                      <a:cubicBezTo>
                        <a:pt x="37403" y="5392"/>
                        <a:pt x="38756" y="5544"/>
                        <a:pt x="38756" y="7518"/>
                      </a:cubicBezTo>
                      <a:cubicBezTo>
                        <a:pt x="38756" y="8125"/>
                        <a:pt x="38606" y="8581"/>
                        <a:pt x="38155" y="10403"/>
                      </a:cubicBezTo>
                      <a:lnTo>
                        <a:pt x="18011" y="91936"/>
                      </a:lnTo>
                      <a:close/>
                      <a:moveTo>
                        <a:pt x="40710" y="48209"/>
                      </a:moveTo>
                      <a:lnTo>
                        <a:pt x="50031" y="10555"/>
                      </a:lnTo>
                      <a:cubicBezTo>
                        <a:pt x="51383" y="5241"/>
                        <a:pt x="51684" y="4785"/>
                        <a:pt x="58148" y="4785"/>
                      </a:cubicBezTo>
                      <a:lnTo>
                        <a:pt x="77540" y="4785"/>
                      </a:lnTo>
                      <a:cubicBezTo>
                        <a:pt x="90769" y="4785"/>
                        <a:pt x="93926" y="13743"/>
                        <a:pt x="93926" y="20424"/>
                      </a:cubicBezTo>
                      <a:cubicBezTo>
                        <a:pt x="93926" y="33785"/>
                        <a:pt x="80998" y="48209"/>
                        <a:pt x="62658" y="48209"/>
                      </a:cubicBezTo>
                      <a:lnTo>
                        <a:pt x="40710" y="48209"/>
                      </a:lnTo>
                      <a:close/>
                      <a:moveTo>
                        <a:pt x="33945" y="99072"/>
                      </a:moveTo>
                      <a:cubicBezTo>
                        <a:pt x="31841" y="99072"/>
                        <a:pt x="31540" y="99072"/>
                        <a:pt x="30638" y="98920"/>
                      </a:cubicBezTo>
                      <a:cubicBezTo>
                        <a:pt x="29135" y="98768"/>
                        <a:pt x="28684" y="98616"/>
                        <a:pt x="28684" y="97402"/>
                      </a:cubicBezTo>
                      <a:cubicBezTo>
                        <a:pt x="28684" y="96946"/>
                        <a:pt x="28684" y="96643"/>
                        <a:pt x="29436" y="93910"/>
                      </a:cubicBezTo>
                      <a:lnTo>
                        <a:pt x="39808" y="51549"/>
                      </a:lnTo>
                      <a:lnTo>
                        <a:pt x="68220" y="51549"/>
                      </a:lnTo>
                      <a:cubicBezTo>
                        <a:pt x="82652" y="51549"/>
                        <a:pt x="85508" y="62784"/>
                        <a:pt x="85508" y="69313"/>
                      </a:cubicBezTo>
                      <a:cubicBezTo>
                        <a:pt x="85508" y="84344"/>
                        <a:pt x="72129" y="99072"/>
                        <a:pt x="54390" y="99072"/>
                      </a:cubicBezTo>
                      <a:lnTo>
                        <a:pt x="33945" y="990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" name="任意形状 150">
                  <a:extLst>
                    <a:ext uri="{FF2B5EF4-FFF2-40B4-BE49-F238E27FC236}">
                      <a16:creationId xmlns:a16="http://schemas.microsoft.com/office/drawing/2014/main" id="{DEE9AFF7-8FBB-C36F-396E-0290136679C8}"/>
                    </a:ext>
                  </a:extLst>
                </p:cNvPr>
                <p:cNvSpPr/>
                <p:nvPr>
                  <p:custDataLst>
                    <p:tags r:id="rId45"/>
                  </p:custDataLst>
                </p:nvPr>
              </p:nvSpPr>
              <p:spPr>
                <a:xfrm>
                  <a:off x="10475979" y="6570124"/>
                  <a:ext cx="48826" cy="72696"/>
                </a:xfrm>
                <a:custGeom>
                  <a:avLst/>
                  <a:gdLst>
                    <a:gd name="connsiteX0" fmla="*/ 49106 w 48826"/>
                    <a:gd name="connsiteY0" fmla="*/ 36747 h 72696"/>
                    <a:gd name="connsiteX1" fmla="*/ 42898 w 48826"/>
                    <a:gd name="connsiteY1" fmla="*/ 9220 h 72696"/>
                    <a:gd name="connsiteX2" fmla="*/ 24693 w 48826"/>
                    <a:gd name="connsiteY2" fmla="*/ 80 h 72696"/>
                    <a:gd name="connsiteX3" fmla="*/ 280 w 48826"/>
                    <a:gd name="connsiteY3" fmla="*/ 36747 h 72696"/>
                    <a:gd name="connsiteX4" fmla="*/ 24693 w 48826"/>
                    <a:gd name="connsiteY4" fmla="*/ 72776 h 72696"/>
                    <a:gd name="connsiteX5" fmla="*/ 49106 w 48826"/>
                    <a:gd name="connsiteY5" fmla="*/ 36747 h 72696"/>
                    <a:gd name="connsiteX6" fmla="*/ 24693 w 48826"/>
                    <a:gd name="connsiteY6" fmla="*/ 69800 h 72696"/>
                    <a:gd name="connsiteX7" fmla="*/ 11329 w 48826"/>
                    <a:gd name="connsiteY7" fmla="*/ 58216 h 72696"/>
                    <a:gd name="connsiteX8" fmla="*/ 9856 w 48826"/>
                    <a:gd name="connsiteY8" fmla="*/ 35365 h 72696"/>
                    <a:gd name="connsiteX9" fmla="*/ 11434 w 48826"/>
                    <a:gd name="connsiteY9" fmla="*/ 13684 h 72696"/>
                    <a:gd name="connsiteX10" fmla="*/ 24693 w 48826"/>
                    <a:gd name="connsiteY10" fmla="*/ 3056 h 72696"/>
                    <a:gd name="connsiteX11" fmla="*/ 37741 w 48826"/>
                    <a:gd name="connsiteY11" fmla="*/ 12727 h 72696"/>
                    <a:gd name="connsiteX12" fmla="*/ 39530 w 48826"/>
                    <a:gd name="connsiteY12" fmla="*/ 35365 h 72696"/>
                    <a:gd name="connsiteX13" fmla="*/ 38162 w 48826"/>
                    <a:gd name="connsiteY13" fmla="*/ 57791 h 72696"/>
                    <a:gd name="connsiteX14" fmla="*/ 24693 w 48826"/>
                    <a:gd name="connsiteY14" fmla="*/ 69800 h 72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826" h="72696">
                      <a:moveTo>
                        <a:pt x="49106" y="36747"/>
                      </a:moveTo>
                      <a:cubicBezTo>
                        <a:pt x="49106" y="25056"/>
                        <a:pt x="47738" y="16660"/>
                        <a:pt x="42898" y="9220"/>
                      </a:cubicBezTo>
                      <a:cubicBezTo>
                        <a:pt x="39635" y="4331"/>
                        <a:pt x="33111" y="80"/>
                        <a:pt x="24693" y="80"/>
                      </a:cubicBezTo>
                      <a:cubicBezTo>
                        <a:pt x="280" y="80"/>
                        <a:pt x="280" y="29095"/>
                        <a:pt x="280" y="36747"/>
                      </a:cubicBezTo>
                      <a:cubicBezTo>
                        <a:pt x="280" y="44399"/>
                        <a:pt x="280" y="72776"/>
                        <a:pt x="24693" y="72776"/>
                      </a:cubicBezTo>
                      <a:cubicBezTo>
                        <a:pt x="49106" y="72776"/>
                        <a:pt x="49106" y="44399"/>
                        <a:pt x="49106" y="36747"/>
                      </a:cubicBezTo>
                      <a:close/>
                      <a:moveTo>
                        <a:pt x="24693" y="69800"/>
                      </a:moveTo>
                      <a:cubicBezTo>
                        <a:pt x="19852" y="69800"/>
                        <a:pt x="13433" y="66931"/>
                        <a:pt x="11329" y="58216"/>
                      </a:cubicBezTo>
                      <a:cubicBezTo>
                        <a:pt x="9856" y="51945"/>
                        <a:pt x="9856" y="43230"/>
                        <a:pt x="9856" y="35365"/>
                      </a:cubicBezTo>
                      <a:cubicBezTo>
                        <a:pt x="9856" y="27607"/>
                        <a:pt x="9856" y="19529"/>
                        <a:pt x="11434" y="13684"/>
                      </a:cubicBezTo>
                      <a:cubicBezTo>
                        <a:pt x="13644" y="5288"/>
                        <a:pt x="20378" y="3056"/>
                        <a:pt x="24693" y="3056"/>
                      </a:cubicBezTo>
                      <a:cubicBezTo>
                        <a:pt x="30375" y="3056"/>
                        <a:pt x="35847" y="6563"/>
                        <a:pt x="37741" y="12727"/>
                      </a:cubicBezTo>
                      <a:cubicBezTo>
                        <a:pt x="39425" y="18466"/>
                        <a:pt x="39530" y="26119"/>
                        <a:pt x="39530" y="35365"/>
                      </a:cubicBezTo>
                      <a:cubicBezTo>
                        <a:pt x="39530" y="43230"/>
                        <a:pt x="39530" y="51095"/>
                        <a:pt x="38162" y="57791"/>
                      </a:cubicBezTo>
                      <a:cubicBezTo>
                        <a:pt x="36058" y="67462"/>
                        <a:pt x="28902" y="69800"/>
                        <a:pt x="24693" y="698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cxnSp>
            <p:nvCxnSpPr>
              <p:cNvPr id="88" name="曲线连接符 87">
                <a:extLst>
                  <a:ext uri="{FF2B5EF4-FFF2-40B4-BE49-F238E27FC236}">
                    <a16:creationId xmlns:a16="http://schemas.microsoft.com/office/drawing/2014/main" id="{29DF37F4-45E7-5175-9AA8-4C9D296E435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 flipH="1">
                <a:off x="7023594" y="4979626"/>
                <a:ext cx="21489" cy="2092942"/>
              </a:xfrm>
              <a:prstGeom prst="curvedConnector3">
                <a:avLst>
                  <a:gd name="adj1" fmla="val -1158923"/>
                </a:avLst>
              </a:prstGeom>
              <a:ln w="19050">
                <a:solidFill>
                  <a:srgbClr val="850306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下箭头 90">
                <a:extLst>
                  <a:ext uri="{FF2B5EF4-FFF2-40B4-BE49-F238E27FC236}">
                    <a16:creationId xmlns:a16="http://schemas.microsoft.com/office/drawing/2014/main" id="{070C671F-8075-37AB-C3E9-6330E6002832}"/>
                  </a:ext>
                </a:extLst>
              </p:cNvPr>
              <p:cNvSpPr/>
              <p:nvPr/>
            </p:nvSpPr>
            <p:spPr>
              <a:xfrm>
                <a:off x="8521879" y="5606980"/>
                <a:ext cx="182880" cy="369211"/>
              </a:xfrm>
              <a:prstGeom prst="downArrow">
                <a:avLst/>
              </a:prstGeom>
            </p:spPr>
            <p:style>
              <a:lnRef idx="0">
                <a:schemeClr val="accent2"/>
              </a:lnRef>
              <a:fillRef idx="3">
                <a:schemeClr val="accent2"/>
              </a:fillRef>
              <a:effectRef idx="3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 b="1">
                  <a:ln w="22225">
                    <a:solidFill>
                      <a:schemeClr val="accent2"/>
                    </a:solidFill>
                    <a:prstDash val="solid"/>
                  </a:ln>
                  <a:solidFill>
                    <a:schemeClr val="accent2">
                      <a:lumMod val="40000"/>
                      <a:lumOff val="60000"/>
                    </a:schemeClr>
                  </a:solidFill>
                </a:endParaRPr>
              </a:p>
            </p:txBody>
          </p:sp>
          <p:sp>
            <p:nvSpPr>
              <p:cNvPr id="92" name="文本框 91">
                <a:extLst>
                  <a:ext uri="{FF2B5EF4-FFF2-40B4-BE49-F238E27FC236}">
                    <a16:creationId xmlns:a16="http://schemas.microsoft.com/office/drawing/2014/main" id="{189539B8-15E3-F998-BA82-36074B928070}"/>
                  </a:ext>
                </a:extLst>
              </p:cNvPr>
              <p:cNvSpPr txBox="1"/>
              <p:nvPr/>
            </p:nvSpPr>
            <p:spPr>
              <a:xfrm>
                <a:off x="8289280" y="5358955"/>
                <a:ext cx="652589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400" i="1" dirty="0">
                    <a:solidFill>
                      <a:schemeClr val="accent2">
                        <a:lumMod val="7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today</a:t>
                </a:r>
                <a:endParaRPr lang="zh-CN" altLang="en-US" sz="1400" dirty="0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</p:grpSp>
      </p:grpSp>
      <p:grpSp>
        <p:nvGrpSpPr>
          <p:cNvPr id="128" name="组合 127">
            <a:extLst>
              <a:ext uri="{FF2B5EF4-FFF2-40B4-BE49-F238E27FC236}">
                <a16:creationId xmlns:a16="http://schemas.microsoft.com/office/drawing/2014/main" id="{D08B14F1-A227-2E04-63E0-C0174F51D866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140199" y="5410200"/>
            <a:ext cx="1508760" cy="335280"/>
            <a:chOff x="6919240" y="6391187"/>
            <a:chExt cx="1482701" cy="337367"/>
          </a:xfrm>
        </p:grpSpPr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EE5EE303-74A9-382B-D6A4-35D5FE3A311D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6919240" y="6391187"/>
              <a:ext cx="133327" cy="337367"/>
            </a:xfrm>
            <a:custGeom>
              <a:avLst/>
              <a:gdLst>
                <a:gd name="connsiteX0" fmla="*/ 7399 w 133327"/>
                <a:gd name="connsiteY0" fmla="*/ 330600 h 337367"/>
                <a:gd name="connsiteX1" fmla="*/ 14764 w 133327"/>
                <a:gd name="connsiteY1" fmla="*/ 323160 h 337367"/>
                <a:gd name="connsiteX2" fmla="*/ 7549 w 133327"/>
                <a:gd name="connsiteY2" fmla="*/ 315721 h 337367"/>
                <a:gd name="connsiteX3" fmla="*/ 184 w 133327"/>
                <a:gd name="connsiteY3" fmla="*/ 323312 h 337367"/>
                <a:gd name="connsiteX4" fmla="*/ 16868 w 133327"/>
                <a:gd name="connsiteY4" fmla="*/ 337432 h 337367"/>
                <a:gd name="connsiteX5" fmla="*/ 58956 w 133327"/>
                <a:gd name="connsiteY5" fmla="*/ 257873 h 337367"/>
                <a:gd name="connsiteX6" fmla="*/ 88417 w 133327"/>
                <a:gd name="connsiteY6" fmla="*/ 112723 h 337367"/>
                <a:gd name="connsiteX7" fmla="*/ 104651 w 133327"/>
                <a:gd name="connsiteY7" fmla="*/ 30431 h 337367"/>
                <a:gd name="connsiteX8" fmla="*/ 117427 w 133327"/>
                <a:gd name="connsiteY8" fmla="*/ 3405 h 337367"/>
                <a:gd name="connsiteX9" fmla="*/ 126446 w 133327"/>
                <a:gd name="connsiteY9" fmla="*/ 6897 h 337367"/>
                <a:gd name="connsiteX10" fmla="*/ 118930 w 133327"/>
                <a:gd name="connsiteY10" fmla="*/ 14337 h 337367"/>
                <a:gd name="connsiteX11" fmla="*/ 126145 w 133327"/>
                <a:gd name="connsiteY11" fmla="*/ 21777 h 337367"/>
                <a:gd name="connsiteX12" fmla="*/ 133511 w 133327"/>
                <a:gd name="connsiteY12" fmla="*/ 14185 h 337367"/>
                <a:gd name="connsiteX13" fmla="*/ 117127 w 133327"/>
                <a:gd name="connsiteY13" fmla="*/ 65 h 337367"/>
                <a:gd name="connsiteX14" fmla="*/ 89018 w 133327"/>
                <a:gd name="connsiteY14" fmla="*/ 47588 h 337367"/>
                <a:gd name="connsiteX15" fmla="*/ 51591 w 133327"/>
                <a:gd name="connsiteY15" fmla="*/ 224774 h 337367"/>
                <a:gd name="connsiteX16" fmla="*/ 38363 w 133327"/>
                <a:gd name="connsiteY16" fmla="*/ 294464 h 337367"/>
                <a:gd name="connsiteX17" fmla="*/ 16568 w 133327"/>
                <a:gd name="connsiteY17" fmla="*/ 334092 h 337367"/>
                <a:gd name="connsiteX18" fmla="*/ 7399 w 133327"/>
                <a:gd name="connsiteY18" fmla="*/ 330600 h 33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27" h="337367">
                  <a:moveTo>
                    <a:pt x="7399" y="330600"/>
                  </a:moveTo>
                  <a:cubicBezTo>
                    <a:pt x="12209" y="330296"/>
                    <a:pt x="14764" y="326956"/>
                    <a:pt x="14764" y="323160"/>
                  </a:cubicBezTo>
                  <a:cubicBezTo>
                    <a:pt x="14764" y="318150"/>
                    <a:pt x="11006" y="315721"/>
                    <a:pt x="7549" y="315721"/>
                  </a:cubicBezTo>
                  <a:cubicBezTo>
                    <a:pt x="3942" y="315721"/>
                    <a:pt x="184" y="317998"/>
                    <a:pt x="184" y="323312"/>
                  </a:cubicBezTo>
                  <a:cubicBezTo>
                    <a:pt x="184" y="331056"/>
                    <a:pt x="7699" y="337432"/>
                    <a:pt x="16868" y="337432"/>
                  </a:cubicBezTo>
                  <a:cubicBezTo>
                    <a:pt x="39716" y="337432"/>
                    <a:pt x="48284" y="301904"/>
                    <a:pt x="58956" y="257873"/>
                  </a:cubicBezTo>
                  <a:cubicBezTo>
                    <a:pt x="70530" y="209895"/>
                    <a:pt x="80300" y="161461"/>
                    <a:pt x="88417" y="112723"/>
                  </a:cubicBezTo>
                  <a:cubicBezTo>
                    <a:pt x="93979" y="80383"/>
                    <a:pt x="99540" y="50017"/>
                    <a:pt x="104651" y="30431"/>
                  </a:cubicBezTo>
                  <a:cubicBezTo>
                    <a:pt x="106455" y="22991"/>
                    <a:pt x="111565" y="3405"/>
                    <a:pt x="117427" y="3405"/>
                  </a:cubicBezTo>
                  <a:cubicBezTo>
                    <a:pt x="122087" y="3405"/>
                    <a:pt x="125845" y="6290"/>
                    <a:pt x="126446" y="6897"/>
                  </a:cubicBezTo>
                  <a:cubicBezTo>
                    <a:pt x="121486" y="7201"/>
                    <a:pt x="118930" y="10541"/>
                    <a:pt x="118930" y="14337"/>
                  </a:cubicBezTo>
                  <a:cubicBezTo>
                    <a:pt x="118930" y="19347"/>
                    <a:pt x="122688" y="21777"/>
                    <a:pt x="126145" y="21777"/>
                  </a:cubicBezTo>
                  <a:cubicBezTo>
                    <a:pt x="129753" y="21777"/>
                    <a:pt x="133511" y="19499"/>
                    <a:pt x="133511" y="14185"/>
                  </a:cubicBezTo>
                  <a:cubicBezTo>
                    <a:pt x="133511" y="5986"/>
                    <a:pt x="125394" y="65"/>
                    <a:pt x="117127" y="65"/>
                  </a:cubicBezTo>
                  <a:cubicBezTo>
                    <a:pt x="105703" y="65"/>
                    <a:pt x="97285" y="16614"/>
                    <a:pt x="89018" y="47588"/>
                  </a:cubicBezTo>
                  <a:cubicBezTo>
                    <a:pt x="88567" y="49258"/>
                    <a:pt x="68125" y="125477"/>
                    <a:pt x="51591" y="224774"/>
                  </a:cubicBezTo>
                  <a:cubicBezTo>
                    <a:pt x="47682" y="248004"/>
                    <a:pt x="43323" y="273360"/>
                    <a:pt x="38363" y="294464"/>
                  </a:cubicBezTo>
                  <a:cubicBezTo>
                    <a:pt x="35657" y="305548"/>
                    <a:pt x="28743" y="334092"/>
                    <a:pt x="16568" y="334092"/>
                  </a:cubicBezTo>
                  <a:cubicBezTo>
                    <a:pt x="11157" y="334092"/>
                    <a:pt x="7549" y="330600"/>
                    <a:pt x="7399" y="330600"/>
                  </a:cubicBez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77C6DDC3-95E7-6471-FCC7-8B96F4FB92F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7142603" y="6494147"/>
              <a:ext cx="150612" cy="103700"/>
            </a:xfrm>
            <a:custGeom>
              <a:avLst/>
              <a:gdLst>
                <a:gd name="connsiteX0" fmla="*/ 133075 w 150612"/>
                <a:gd name="connsiteY0" fmla="*/ 11769 h 103700"/>
                <a:gd name="connsiteX1" fmla="*/ 146002 w 150612"/>
                <a:gd name="connsiteY1" fmla="*/ 4785 h 103700"/>
                <a:gd name="connsiteX2" fmla="*/ 150812 w 150612"/>
                <a:gd name="connsiteY2" fmla="*/ 1748 h 103700"/>
                <a:gd name="connsiteX3" fmla="*/ 146753 w 150612"/>
                <a:gd name="connsiteY3" fmla="*/ 78 h 103700"/>
                <a:gd name="connsiteX4" fmla="*/ 126912 w 150612"/>
                <a:gd name="connsiteY4" fmla="*/ 78 h 103700"/>
                <a:gd name="connsiteX5" fmla="*/ 121050 w 150612"/>
                <a:gd name="connsiteY5" fmla="*/ 2963 h 103700"/>
                <a:gd name="connsiteX6" fmla="*/ 66186 w 150612"/>
                <a:gd name="connsiteY6" fmla="*/ 89507 h 103700"/>
                <a:gd name="connsiteX7" fmla="*/ 54461 w 150612"/>
                <a:gd name="connsiteY7" fmla="*/ 3570 h 103700"/>
                <a:gd name="connsiteX8" fmla="*/ 49802 w 150612"/>
                <a:gd name="connsiteY8" fmla="*/ 78 h 103700"/>
                <a:gd name="connsiteX9" fmla="*/ 29209 w 150612"/>
                <a:gd name="connsiteY9" fmla="*/ 78 h 103700"/>
                <a:gd name="connsiteX10" fmla="*/ 24700 w 150612"/>
                <a:gd name="connsiteY10" fmla="*/ 2963 h 103700"/>
                <a:gd name="connsiteX11" fmla="*/ 29059 w 150612"/>
                <a:gd name="connsiteY11" fmla="*/ 4785 h 103700"/>
                <a:gd name="connsiteX12" fmla="*/ 35522 w 150612"/>
                <a:gd name="connsiteY12" fmla="*/ 5089 h 103700"/>
                <a:gd name="connsiteX13" fmla="*/ 38829 w 150612"/>
                <a:gd name="connsiteY13" fmla="*/ 7518 h 103700"/>
                <a:gd name="connsiteX14" fmla="*/ 38228 w 150612"/>
                <a:gd name="connsiteY14" fmla="*/ 10403 h 103700"/>
                <a:gd name="connsiteX15" fmla="*/ 19138 w 150612"/>
                <a:gd name="connsiteY15" fmla="*/ 87685 h 103700"/>
                <a:gd name="connsiteX16" fmla="*/ 2904 w 150612"/>
                <a:gd name="connsiteY16" fmla="*/ 99072 h 103700"/>
                <a:gd name="connsiteX17" fmla="*/ 199 w 150612"/>
                <a:gd name="connsiteY17" fmla="*/ 101957 h 103700"/>
                <a:gd name="connsiteX18" fmla="*/ 2303 w 150612"/>
                <a:gd name="connsiteY18" fmla="*/ 103779 h 103700"/>
                <a:gd name="connsiteX19" fmla="*/ 17334 w 150612"/>
                <a:gd name="connsiteY19" fmla="*/ 103323 h 103700"/>
                <a:gd name="connsiteX20" fmla="*/ 32816 w 150612"/>
                <a:gd name="connsiteY20" fmla="*/ 103779 h 103700"/>
                <a:gd name="connsiteX21" fmla="*/ 35522 w 150612"/>
                <a:gd name="connsiteY21" fmla="*/ 100742 h 103700"/>
                <a:gd name="connsiteX22" fmla="*/ 32816 w 150612"/>
                <a:gd name="connsiteY22" fmla="*/ 99072 h 103700"/>
                <a:gd name="connsiteX23" fmla="*/ 22595 w 150612"/>
                <a:gd name="connsiteY23" fmla="*/ 92391 h 103700"/>
                <a:gd name="connsiteX24" fmla="*/ 23196 w 150612"/>
                <a:gd name="connsiteY24" fmla="*/ 88899 h 103700"/>
                <a:gd name="connsiteX25" fmla="*/ 43639 w 150612"/>
                <a:gd name="connsiteY25" fmla="*/ 6152 h 103700"/>
                <a:gd name="connsiteX26" fmla="*/ 43789 w 150612"/>
                <a:gd name="connsiteY26" fmla="*/ 6152 h 103700"/>
                <a:gd name="connsiteX27" fmla="*/ 56716 w 150612"/>
                <a:gd name="connsiteY27" fmla="*/ 100287 h 103700"/>
                <a:gd name="connsiteX28" fmla="*/ 58971 w 150612"/>
                <a:gd name="connsiteY28" fmla="*/ 103779 h 103700"/>
                <a:gd name="connsiteX29" fmla="*/ 62278 w 150612"/>
                <a:gd name="connsiteY29" fmla="*/ 101046 h 103700"/>
                <a:gd name="connsiteX30" fmla="*/ 123004 w 150612"/>
                <a:gd name="connsiteY30" fmla="*/ 4937 h 103700"/>
                <a:gd name="connsiteX31" fmla="*/ 123154 w 150612"/>
                <a:gd name="connsiteY31" fmla="*/ 4937 h 103700"/>
                <a:gd name="connsiteX32" fmla="*/ 101659 w 150612"/>
                <a:gd name="connsiteY32" fmla="*/ 91936 h 103700"/>
                <a:gd name="connsiteX33" fmla="*/ 87981 w 150612"/>
                <a:gd name="connsiteY33" fmla="*/ 99072 h 103700"/>
                <a:gd name="connsiteX34" fmla="*/ 83772 w 150612"/>
                <a:gd name="connsiteY34" fmla="*/ 101957 h 103700"/>
                <a:gd name="connsiteX35" fmla="*/ 86027 w 150612"/>
                <a:gd name="connsiteY35" fmla="*/ 103779 h 103700"/>
                <a:gd name="connsiteX36" fmla="*/ 104666 w 150612"/>
                <a:gd name="connsiteY36" fmla="*/ 103323 h 103700"/>
                <a:gd name="connsiteX37" fmla="*/ 123455 w 150612"/>
                <a:gd name="connsiteY37" fmla="*/ 103779 h 103700"/>
                <a:gd name="connsiteX38" fmla="*/ 126311 w 150612"/>
                <a:gd name="connsiteY38" fmla="*/ 100742 h 103700"/>
                <a:gd name="connsiteX39" fmla="*/ 122102 w 150612"/>
                <a:gd name="connsiteY39" fmla="*/ 99072 h 103700"/>
                <a:gd name="connsiteX40" fmla="*/ 112332 w 150612"/>
                <a:gd name="connsiteY40" fmla="*/ 96339 h 103700"/>
                <a:gd name="connsiteX41" fmla="*/ 113083 w 150612"/>
                <a:gd name="connsiteY41" fmla="*/ 92695 h 103700"/>
                <a:gd name="connsiteX42" fmla="*/ 133075 w 150612"/>
                <a:gd name="connsiteY42" fmla="*/ 11769 h 10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0612" h="103700">
                  <a:moveTo>
                    <a:pt x="133075" y="11769"/>
                  </a:moveTo>
                  <a:cubicBezTo>
                    <a:pt x="134428" y="6303"/>
                    <a:pt x="134728" y="4785"/>
                    <a:pt x="146002" y="4785"/>
                  </a:cubicBezTo>
                  <a:cubicBezTo>
                    <a:pt x="149459" y="4785"/>
                    <a:pt x="150812" y="4785"/>
                    <a:pt x="150812" y="1748"/>
                  </a:cubicBezTo>
                  <a:cubicBezTo>
                    <a:pt x="150812" y="78"/>
                    <a:pt x="149308" y="78"/>
                    <a:pt x="146753" y="78"/>
                  </a:cubicBezTo>
                  <a:lnTo>
                    <a:pt x="126912" y="78"/>
                  </a:lnTo>
                  <a:cubicBezTo>
                    <a:pt x="123004" y="78"/>
                    <a:pt x="122854" y="78"/>
                    <a:pt x="121050" y="2963"/>
                  </a:cubicBezTo>
                  <a:lnTo>
                    <a:pt x="66186" y="89507"/>
                  </a:lnTo>
                  <a:lnTo>
                    <a:pt x="54461" y="3570"/>
                  </a:lnTo>
                  <a:cubicBezTo>
                    <a:pt x="54010" y="78"/>
                    <a:pt x="53710" y="78"/>
                    <a:pt x="49802" y="78"/>
                  </a:cubicBezTo>
                  <a:lnTo>
                    <a:pt x="29209" y="78"/>
                  </a:lnTo>
                  <a:cubicBezTo>
                    <a:pt x="26353" y="78"/>
                    <a:pt x="24700" y="78"/>
                    <a:pt x="24700" y="2963"/>
                  </a:cubicBezTo>
                  <a:cubicBezTo>
                    <a:pt x="24700" y="4785"/>
                    <a:pt x="26052" y="4785"/>
                    <a:pt x="29059" y="4785"/>
                  </a:cubicBezTo>
                  <a:cubicBezTo>
                    <a:pt x="31013" y="4785"/>
                    <a:pt x="33718" y="4937"/>
                    <a:pt x="35522" y="5089"/>
                  </a:cubicBezTo>
                  <a:cubicBezTo>
                    <a:pt x="37927" y="5392"/>
                    <a:pt x="38829" y="5848"/>
                    <a:pt x="38829" y="7518"/>
                  </a:cubicBezTo>
                  <a:cubicBezTo>
                    <a:pt x="38829" y="8125"/>
                    <a:pt x="38679" y="8581"/>
                    <a:pt x="38228" y="10403"/>
                  </a:cubicBezTo>
                  <a:lnTo>
                    <a:pt x="19138" y="87685"/>
                  </a:lnTo>
                  <a:cubicBezTo>
                    <a:pt x="17635" y="93758"/>
                    <a:pt x="15080" y="98616"/>
                    <a:pt x="2904" y="99072"/>
                  </a:cubicBezTo>
                  <a:cubicBezTo>
                    <a:pt x="2153" y="99072"/>
                    <a:pt x="199" y="99224"/>
                    <a:pt x="199" y="101957"/>
                  </a:cubicBezTo>
                  <a:cubicBezTo>
                    <a:pt x="199" y="103323"/>
                    <a:pt x="1101" y="103779"/>
                    <a:pt x="2303" y="103779"/>
                  </a:cubicBezTo>
                  <a:cubicBezTo>
                    <a:pt x="7113" y="103779"/>
                    <a:pt x="12374" y="103323"/>
                    <a:pt x="17334" y="103323"/>
                  </a:cubicBezTo>
                  <a:cubicBezTo>
                    <a:pt x="22445" y="103323"/>
                    <a:pt x="27856" y="103779"/>
                    <a:pt x="32816" y="103779"/>
                  </a:cubicBezTo>
                  <a:cubicBezTo>
                    <a:pt x="33568" y="103779"/>
                    <a:pt x="35522" y="103779"/>
                    <a:pt x="35522" y="100742"/>
                  </a:cubicBezTo>
                  <a:cubicBezTo>
                    <a:pt x="35522" y="99072"/>
                    <a:pt x="33869" y="99072"/>
                    <a:pt x="32816" y="99072"/>
                  </a:cubicBezTo>
                  <a:cubicBezTo>
                    <a:pt x="24249" y="98920"/>
                    <a:pt x="22595" y="95883"/>
                    <a:pt x="22595" y="92391"/>
                  </a:cubicBezTo>
                  <a:cubicBezTo>
                    <a:pt x="22595" y="91329"/>
                    <a:pt x="22746" y="90569"/>
                    <a:pt x="23196" y="88899"/>
                  </a:cubicBezTo>
                  <a:lnTo>
                    <a:pt x="43639" y="6152"/>
                  </a:lnTo>
                  <a:lnTo>
                    <a:pt x="43789" y="6152"/>
                  </a:lnTo>
                  <a:lnTo>
                    <a:pt x="56716" y="100287"/>
                  </a:lnTo>
                  <a:cubicBezTo>
                    <a:pt x="57017" y="102108"/>
                    <a:pt x="57167" y="103779"/>
                    <a:pt x="58971" y="103779"/>
                  </a:cubicBezTo>
                  <a:cubicBezTo>
                    <a:pt x="60624" y="103779"/>
                    <a:pt x="61526" y="102108"/>
                    <a:pt x="62278" y="101046"/>
                  </a:cubicBezTo>
                  <a:lnTo>
                    <a:pt x="123004" y="4937"/>
                  </a:lnTo>
                  <a:lnTo>
                    <a:pt x="123154" y="4937"/>
                  </a:lnTo>
                  <a:lnTo>
                    <a:pt x="101659" y="91936"/>
                  </a:lnTo>
                  <a:cubicBezTo>
                    <a:pt x="100156" y="97857"/>
                    <a:pt x="99856" y="99072"/>
                    <a:pt x="87981" y="99072"/>
                  </a:cubicBezTo>
                  <a:cubicBezTo>
                    <a:pt x="85426" y="99072"/>
                    <a:pt x="83772" y="99072"/>
                    <a:pt x="83772" y="101957"/>
                  </a:cubicBezTo>
                  <a:cubicBezTo>
                    <a:pt x="83772" y="103779"/>
                    <a:pt x="85576" y="103779"/>
                    <a:pt x="86027" y="103779"/>
                  </a:cubicBezTo>
                  <a:cubicBezTo>
                    <a:pt x="90236" y="103779"/>
                    <a:pt x="100457" y="103323"/>
                    <a:pt x="104666" y="103323"/>
                  </a:cubicBezTo>
                  <a:cubicBezTo>
                    <a:pt x="110829" y="103323"/>
                    <a:pt x="117292" y="103779"/>
                    <a:pt x="123455" y="103779"/>
                  </a:cubicBezTo>
                  <a:cubicBezTo>
                    <a:pt x="124357" y="103779"/>
                    <a:pt x="126311" y="103779"/>
                    <a:pt x="126311" y="100742"/>
                  </a:cubicBezTo>
                  <a:cubicBezTo>
                    <a:pt x="126311" y="99072"/>
                    <a:pt x="124958" y="99072"/>
                    <a:pt x="122102" y="99072"/>
                  </a:cubicBezTo>
                  <a:cubicBezTo>
                    <a:pt x="116540" y="99072"/>
                    <a:pt x="112332" y="99072"/>
                    <a:pt x="112332" y="96339"/>
                  </a:cubicBezTo>
                  <a:cubicBezTo>
                    <a:pt x="112332" y="95732"/>
                    <a:pt x="112332" y="95428"/>
                    <a:pt x="113083" y="92695"/>
                  </a:cubicBezTo>
                  <a:lnTo>
                    <a:pt x="133075" y="11769"/>
                  </a:ln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形状 113">
              <a:extLst>
                <a:ext uri="{FF2B5EF4-FFF2-40B4-BE49-F238E27FC236}">
                  <a16:creationId xmlns:a16="http://schemas.microsoft.com/office/drawing/2014/main" id="{CE946E19-CAA1-BE6D-D008-ED487AA48C87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7304515" y="6530738"/>
              <a:ext cx="68843" cy="68779"/>
            </a:xfrm>
            <a:custGeom>
              <a:avLst/>
              <a:gdLst>
                <a:gd name="connsiteX0" fmla="*/ 50263 w 68843"/>
                <a:gd name="connsiteY0" fmla="*/ 9795 h 68779"/>
                <a:gd name="connsiteX1" fmla="*/ 36435 w 68843"/>
                <a:gd name="connsiteY1" fmla="*/ 78 h 68779"/>
                <a:gd name="connsiteX2" fmla="*/ 209 w 68843"/>
                <a:gd name="connsiteY2" fmla="*/ 44565 h 68779"/>
                <a:gd name="connsiteX3" fmla="*/ 20201 w 68843"/>
                <a:gd name="connsiteY3" fmla="*/ 68858 h 68779"/>
                <a:gd name="connsiteX4" fmla="*/ 39742 w 68843"/>
                <a:gd name="connsiteY4" fmla="*/ 57470 h 68779"/>
                <a:gd name="connsiteX5" fmla="*/ 53420 w 68843"/>
                <a:gd name="connsiteY5" fmla="*/ 68858 h 68779"/>
                <a:gd name="connsiteX6" fmla="*/ 64543 w 68843"/>
                <a:gd name="connsiteY6" fmla="*/ 60507 h 68779"/>
                <a:gd name="connsiteX7" fmla="*/ 69052 w 68843"/>
                <a:gd name="connsiteY7" fmla="*/ 45476 h 68779"/>
                <a:gd name="connsiteX8" fmla="*/ 67249 w 68843"/>
                <a:gd name="connsiteY8" fmla="*/ 43957 h 68779"/>
                <a:gd name="connsiteX9" fmla="*/ 65144 w 68843"/>
                <a:gd name="connsiteY9" fmla="*/ 46690 h 68779"/>
                <a:gd name="connsiteX10" fmla="*/ 53721 w 68843"/>
                <a:gd name="connsiteY10" fmla="*/ 65517 h 68779"/>
                <a:gd name="connsiteX11" fmla="*/ 49211 w 68843"/>
                <a:gd name="connsiteY11" fmla="*/ 58533 h 68779"/>
                <a:gd name="connsiteX12" fmla="*/ 51165 w 68843"/>
                <a:gd name="connsiteY12" fmla="*/ 47298 h 68779"/>
                <a:gd name="connsiteX13" fmla="*/ 54472 w 68843"/>
                <a:gd name="connsiteY13" fmla="*/ 33633 h 68779"/>
                <a:gd name="connsiteX14" fmla="*/ 59883 w 68843"/>
                <a:gd name="connsiteY14" fmla="*/ 12377 h 68779"/>
                <a:gd name="connsiteX15" fmla="*/ 60936 w 68843"/>
                <a:gd name="connsiteY15" fmla="*/ 7214 h 68779"/>
                <a:gd name="connsiteX16" fmla="*/ 56577 w 68843"/>
                <a:gd name="connsiteY16" fmla="*/ 3115 h 68779"/>
                <a:gd name="connsiteX17" fmla="*/ 50263 w 68843"/>
                <a:gd name="connsiteY17" fmla="*/ 9795 h 68779"/>
                <a:gd name="connsiteX18" fmla="*/ 40493 w 68843"/>
                <a:gd name="connsiteY18" fmla="*/ 49120 h 68779"/>
                <a:gd name="connsiteX19" fmla="*/ 37487 w 68843"/>
                <a:gd name="connsiteY19" fmla="*/ 54737 h 68779"/>
                <a:gd name="connsiteX20" fmla="*/ 20502 w 68843"/>
                <a:gd name="connsiteY20" fmla="*/ 65517 h 68779"/>
                <a:gd name="connsiteX21" fmla="*/ 10882 w 68843"/>
                <a:gd name="connsiteY21" fmla="*/ 51245 h 68779"/>
                <a:gd name="connsiteX22" fmla="*/ 19149 w 68843"/>
                <a:gd name="connsiteY22" fmla="*/ 17994 h 68779"/>
                <a:gd name="connsiteX23" fmla="*/ 36585 w 68843"/>
                <a:gd name="connsiteY23" fmla="*/ 3419 h 68779"/>
                <a:gd name="connsiteX24" fmla="*/ 48460 w 68843"/>
                <a:gd name="connsiteY24" fmla="*/ 16780 h 68779"/>
                <a:gd name="connsiteX25" fmla="*/ 48009 w 68843"/>
                <a:gd name="connsiteY25" fmla="*/ 19361 h 68779"/>
                <a:gd name="connsiteX26" fmla="*/ 40493 w 68843"/>
                <a:gd name="connsiteY26" fmla="*/ 49120 h 6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843" h="68779">
                  <a:moveTo>
                    <a:pt x="50263" y="9795"/>
                  </a:moveTo>
                  <a:cubicBezTo>
                    <a:pt x="47558" y="4178"/>
                    <a:pt x="43199" y="78"/>
                    <a:pt x="36435" y="78"/>
                  </a:cubicBezTo>
                  <a:cubicBezTo>
                    <a:pt x="18848" y="78"/>
                    <a:pt x="209" y="22397"/>
                    <a:pt x="209" y="44565"/>
                  </a:cubicBezTo>
                  <a:cubicBezTo>
                    <a:pt x="209" y="58837"/>
                    <a:pt x="8477" y="68858"/>
                    <a:pt x="20201" y="68858"/>
                  </a:cubicBezTo>
                  <a:cubicBezTo>
                    <a:pt x="23207" y="68858"/>
                    <a:pt x="30723" y="68250"/>
                    <a:pt x="39742" y="57470"/>
                  </a:cubicBezTo>
                  <a:cubicBezTo>
                    <a:pt x="40944" y="63847"/>
                    <a:pt x="46205" y="68858"/>
                    <a:pt x="53420" y="68858"/>
                  </a:cubicBezTo>
                  <a:cubicBezTo>
                    <a:pt x="58681" y="68858"/>
                    <a:pt x="62138" y="65365"/>
                    <a:pt x="64543" y="60507"/>
                  </a:cubicBezTo>
                  <a:cubicBezTo>
                    <a:pt x="67098" y="55041"/>
                    <a:pt x="69052" y="45779"/>
                    <a:pt x="69052" y="45476"/>
                  </a:cubicBezTo>
                  <a:cubicBezTo>
                    <a:pt x="69052" y="43957"/>
                    <a:pt x="67700" y="43957"/>
                    <a:pt x="67249" y="43957"/>
                  </a:cubicBezTo>
                  <a:cubicBezTo>
                    <a:pt x="65746" y="43957"/>
                    <a:pt x="65595" y="44565"/>
                    <a:pt x="65144" y="46690"/>
                  </a:cubicBezTo>
                  <a:cubicBezTo>
                    <a:pt x="62589" y="56559"/>
                    <a:pt x="59883" y="65517"/>
                    <a:pt x="53721" y="65517"/>
                  </a:cubicBezTo>
                  <a:cubicBezTo>
                    <a:pt x="49662" y="65517"/>
                    <a:pt x="49211" y="61570"/>
                    <a:pt x="49211" y="58533"/>
                  </a:cubicBezTo>
                  <a:cubicBezTo>
                    <a:pt x="49211" y="55193"/>
                    <a:pt x="49512" y="53978"/>
                    <a:pt x="51165" y="47298"/>
                  </a:cubicBezTo>
                  <a:cubicBezTo>
                    <a:pt x="52819" y="40921"/>
                    <a:pt x="53119" y="39402"/>
                    <a:pt x="54472" y="33633"/>
                  </a:cubicBezTo>
                  <a:lnTo>
                    <a:pt x="59883" y="12377"/>
                  </a:lnTo>
                  <a:cubicBezTo>
                    <a:pt x="60936" y="8125"/>
                    <a:pt x="60936" y="7822"/>
                    <a:pt x="60936" y="7214"/>
                  </a:cubicBezTo>
                  <a:cubicBezTo>
                    <a:pt x="60936" y="4633"/>
                    <a:pt x="59132" y="3115"/>
                    <a:pt x="56577" y="3115"/>
                  </a:cubicBezTo>
                  <a:cubicBezTo>
                    <a:pt x="52969" y="3115"/>
                    <a:pt x="50714" y="6455"/>
                    <a:pt x="50263" y="9795"/>
                  </a:cubicBezTo>
                  <a:close/>
                  <a:moveTo>
                    <a:pt x="40493" y="49120"/>
                  </a:moveTo>
                  <a:cubicBezTo>
                    <a:pt x="39742" y="51853"/>
                    <a:pt x="39742" y="52156"/>
                    <a:pt x="37487" y="54737"/>
                  </a:cubicBezTo>
                  <a:cubicBezTo>
                    <a:pt x="30873" y="63088"/>
                    <a:pt x="24710" y="65517"/>
                    <a:pt x="20502" y="65517"/>
                  </a:cubicBezTo>
                  <a:cubicBezTo>
                    <a:pt x="12986" y="65517"/>
                    <a:pt x="10882" y="57167"/>
                    <a:pt x="10882" y="51245"/>
                  </a:cubicBezTo>
                  <a:cubicBezTo>
                    <a:pt x="10882" y="43654"/>
                    <a:pt x="15692" y="24979"/>
                    <a:pt x="19149" y="17994"/>
                  </a:cubicBezTo>
                  <a:cubicBezTo>
                    <a:pt x="23808" y="9036"/>
                    <a:pt x="30572" y="3419"/>
                    <a:pt x="36585" y="3419"/>
                  </a:cubicBezTo>
                  <a:cubicBezTo>
                    <a:pt x="46355" y="3419"/>
                    <a:pt x="48460" y="15869"/>
                    <a:pt x="48460" y="16780"/>
                  </a:cubicBezTo>
                  <a:cubicBezTo>
                    <a:pt x="48460" y="17691"/>
                    <a:pt x="48159" y="18602"/>
                    <a:pt x="48009" y="19361"/>
                  </a:cubicBezTo>
                  <a:lnTo>
                    <a:pt x="40493" y="49120"/>
                  </a:ln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形状 114">
              <a:extLst>
                <a:ext uri="{FF2B5EF4-FFF2-40B4-BE49-F238E27FC236}">
                  <a16:creationId xmlns:a16="http://schemas.microsoft.com/office/drawing/2014/main" id="{E382E4D6-C282-1C37-B9D0-65E40A954812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7381413" y="6502801"/>
              <a:ext cx="46145" cy="96716"/>
            </a:xfrm>
            <a:custGeom>
              <a:avLst/>
              <a:gdLst>
                <a:gd name="connsiteX0" fmla="*/ 27722 w 46145"/>
                <a:gd name="connsiteY0" fmla="*/ 34392 h 96716"/>
                <a:gd name="connsiteX1" fmla="*/ 41851 w 46145"/>
                <a:gd name="connsiteY1" fmla="*/ 34392 h 96716"/>
                <a:gd name="connsiteX2" fmla="*/ 46361 w 46145"/>
                <a:gd name="connsiteY2" fmla="*/ 31355 h 96716"/>
                <a:gd name="connsiteX3" fmla="*/ 42152 w 46145"/>
                <a:gd name="connsiteY3" fmla="*/ 29685 h 96716"/>
                <a:gd name="connsiteX4" fmla="*/ 28924 w 46145"/>
                <a:gd name="connsiteY4" fmla="*/ 29685 h 96716"/>
                <a:gd name="connsiteX5" fmla="*/ 35087 w 46145"/>
                <a:gd name="connsiteY5" fmla="*/ 4178 h 96716"/>
                <a:gd name="connsiteX6" fmla="*/ 30728 w 46145"/>
                <a:gd name="connsiteY6" fmla="*/ 78 h 96716"/>
                <a:gd name="connsiteX7" fmla="*/ 24716 w 46145"/>
                <a:gd name="connsiteY7" fmla="*/ 5544 h 96716"/>
                <a:gd name="connsiteX8" fmla="*/ 18853 w 46145"/>
                <a:gd name="connsiteY8" fmla="*/ 29685 h 96716"/>
                <a:gd name="connsiteX9" fmla="*/ 4724 w 46145"/>
                <a:gd name="connsiteY9" fmla="*/ 29685 h 96716"/>
                <a:gd name="connsiteX10" fmla="*/ 215 w 46145"/>
                <a:gd name="connsiteY10" fmla="*/ 32570 h 96716"/>
                <a:gd name="connsiteX11" fmla="*/ 4423 w 46145"/>
                <a:gd name="connsiteY11" fmla="*/ 34392 h 96716"/>
                <a:gd name="connsiteX12" fmla="*/ 17651 w 46145"/>
                <a:gd name="connsiteY12" fmla="*/ 34392 h 96716"/>
                <a:gd name="connsiteX13" fmla="*/ 6227 w 46145"/>
                <a:gd name="connsiteY13" fmla="*/ 82826 h 96716"/>
                <a:gd name="connsiteX14" fmla="*/ 20056 w 46145"/>
                <a:gd name="connsiteY14" fmla="*/ 96794 h 96716"/>
                <a:gd name="connsiteX15" fmla="*/ 43956 w 46145"/>
                <a:gd name="connsiteY15" fmla="*/ 73413 h 96716"/>
                <a:gd name="connsiteX16" fmla="*/ 42152 w 46145"/>
                <a:gd name="connsiteY16" fmla="*/ 71894 h 96716"/>
                <a:gd name="connsiteX17" fmla="*/ 39897 w 46145"/>
                <a:gd name="connsiteY17" fmla="*/ 74020 h 96716"/>
                <a:gd name="connsiteX18" fmla="*/ 20357 w 46145"/>
                <a:gd name="connsiteY18" fmla="*/ 93454 h 96716"/>
                <a:gd name="connsiteX19" fmla="*/ 15697 w 46145"/>
                <a:gd name="connsiteY19" fmla="*/ 86470 h 96716"/>
                <a:gd name="connsiteX20" fmla="*/ 16599 w 46145"/>
                <a:gd name="connsiteY20" fmla="*/ 79182 h 96716"/>
                <a:gd name="connsiteX21" fmla="*/ 27722 w 46145"/>
                <a:gd name="connsiteY21" fmla="*/ 34392 h 9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145" h="96716">
                  <a:moveTo>
                    <a:pt x="27722" y="34392"/>
                  </a:moveTo>
                  <a:lnTo>
                    <a:pt x="41851" y="34392"/>
                  </a:lnTo>
                  <a:cubicBezTo>
                    <a:pt x="44857" y="34392"/>
                    <a:pt x="46361" y="34392"/>
                    <a:pt x="46361" y="31355"/>
                  </a:cubicBezTo>
                  <a:cubicBezTo>
                    <a:pt x="46361" y="29685"/>
                    <a:pt x="44857" y="29685"/>
                    <a:pt x="42152" y="29685"/>
                  </a:cubicBezTo>
                  <a:lnTo>
                    <a:pt x="28924" y="29685"/>
                  </a:lnTo>
                  <a:cubicBezTo>
                    <a:pt x="34336" y="8125"/>
                    <a:pt x="35087" y="5089"/>
                    <a:pt x="35087" y="4178"/>
                  </a:cubicBezTo>
                  <a:cubicBezTo>
                    <a:pt x="35087" y="1597"/>
                    <a:pt x="33283" y="78"/>
                    <a:pt x="30728" y="78"/>
                  </a:cubicBezTo>
                  <a:cubicBezTo>
                    <a:pt x="30277" y="78"/>
                    <a:pt x="26068" y="230"/>
                    <a:pt x="24716" y="5544"/>
                  </a:cubicBezTo>
                  <a:lnTo>
                    <a:pt x="18853" y="29685"/>
                  </a:lnTo>
                  <a:lnTo>
                    <a:pt x="4724" y="29685"/>
                  </a:lnTo>
                  <a:cubicBezTo>
                    <a:pt x="1718" y="29685"/>
                    <a:pt x="215" y="29685"/>
                    <a:pt x="215" y="32570"/>
                  </a:cubicBezTo>
                  <a:cubicBezTo>
                    <a:pt x="215" y="34392"/>
                    <a:pt x="1417" y="34392"/>
                    <a:pt x="4423" y="34392"/>
                  </a:cubicBezTo>
                  <a:lnTo>
                    <a:pt x="17651" y="34392"/>
                  </a:lnTo>
                  <a:cubicBezTo>
                    <a:pt x="6828" y="77512"/>
                    <a:pt x="6227" y="80093"/>
                    <a:pt x="6227" y="82826"/>
                  </a:cubicBezTo>
                  <a:cubicBezTo>
                    <a:pt x="6227" y="91025"/>
                    <a:pt x="11939" y="96794"/>
                    <a:pt x="20056" y="96794"/>
                  </a:cubicBezTo>
                  <a:cubicBezTo>
                    <a:pt x="35388" y="96794"/>
                    <a:pt x="43956" y="74627"/>
                    <a:pt x="43956" y="73413"/>
                  </a:cubicBezTo>
                  <a:cubicBezTo>
                    <a:pt x="43956" y="71894"/>
                    <a:pt x="42753" y="71894"/>
                    <a:pt x="42152" y="71894"/>
                  </a:cubicBezTo>
                  <a:cubicBezTo>
                    <a:pt x="40799" y="71894"/>
                    <a:pt x="40649" y="72350"/>
                    <a:pt x="39897" y="74020"/>
                  </a:cubicBezTo>
                  <a:cubicBezTo>
                    <a:pt x="33434" y="89810"/>
                    <a:pt x="25467" y="93454"/>
                    <a:pt x="20357" y="93454"/>
                  </a:cubicBezTo>
                  <a:cubicBezTo>
                    <a:pt x="17200" y="93454"/>
                    <a:pt x="15697" y="91480"/>
                    <a:pt x="15697" y="86470"/>
                  </a:cubicBezTo>
                  <a:cubicBezTo>
                    <a:pt x="15697" y="82826"/>
                    <a:pt x="15997" y="81763"/>
                    <a:pt x="16599" y="79182"/>
                  </a:cubicBezTo>
                  <a:lnTo>
                    <a:pt x="27722" y="34392"/>
                  </a:ln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形状 115">
              <a:extLst>
                <a:ext uri="{FF2B5EF4-FFF2-40B4-BE49-F238E27FC236}">
                  <a16:creationId xmlns:a16="http://schemas.microsoft.com/office/drawing/2014/main" id="{EE409A70-4D72-36BC-48FD-5E8615AD2A40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440052" y="6530738"/>
              <a:ext cx="55314" cy="68779"/>
            </a:xfrm>
            <a:custGeom>
              <a:avLst/>
              <a:gdLst>
                <a:gd name="connsiteX0" fmla="*/ 51174 w 55314"/>
                <a:gd name="connsiteY0" fmla="*/ 10403 h 68779"/>
                <a:gd name="connsiteX1" fmla="*/ 43959 w 55314"/>
                <a:gd name="connsiteY1" fmla="*/ 17235 h 68779"/>
                <a:gd name="connsiteX2" fmla="*/ 48619 w 55314"/>
                <a:gd name="connsiteY2" fmla="*/ 21638 h 68779"/>
                <a:gd name="connsiteX3" fmla="*/ 55533 w 55314"/>
                <a:gd name="connsiteY3" fmla="*/ 13136 h 68779"/>
                <a:gd name="connsiteX4" fmla="*/ 37646 w 55314"/>
                <a:gd name="connsiteY4" fmla="*/ 78 h 68779"/>
                <a:gd name="connsiteX5" fmla="*/ 12243 w 55314"/>
                <a:gd name="connsiteY5" fmla="*/ 22246 h 68779"/>
                <a:gd name="connsiteX6" fmla="*/ 27725 w 55314"/>
                <a:gd name="connsiteY6" fmla="*/ 37277 h 68779"/>
                <a:gd name="connsiteX7" fmla="*/ 43358 w 55314"/>
                <a:gd name="connsiteY7" fmla="*/ 48816 h 68779"/>
                <a:gd name="connsiteX8" fmla="*/ 21863 w 55314"/>
                <a:gd name="connsiteY8" fmla="*/ 65517 h 68779"/>
                <a:gd name="connsiteX9" fmla="*/ 4728 w 55314"/>
                <a:gd name="connsiteY9" fmla="*/ 57470 h 68779"/>
                <a:gd name="connsiteX10" fmla="*/ 14197 w 55314"/>
                <a:gd name="connsiteY10" fmla="*/ 49423 h 68779"/>
                <a:gd name="connsiteX11" fmla="*/ 8636 w 55314"/>
                <a:gd name="connsiteY11" fmla="*/ 44109 h 68779"/>
                <a:gd name="connsiteX12" fmla="*/ 218 w 55314"/>
                <a:gd name="connsiteY12" fmla="*/ 54130 h 68779"/>
                <a:gd name="connsiteX13" fmla="*/ 21713 w 55314"/>
                <a:gd name="connsiteY13" fmla="*/ 68858 h 68779"/>
                <a:gd name="connsiteX14" fmla="*/ 51926 w 55314"/>
                <a:gd name="connsiteY14" fmla="*/ 43654 h 68779"/>
                <a:gd name="connsiteX15" fmla="*/ 47266 w 55314"/>
                <a:gd name="connsiteY15" fmla="*/ 32570 h 68779"/>
                <a:gd name="connsiteX16" fmla="*/ 32235 w 55314"/>
                <a:gd name="connsiteY16" fmla="*/ 26193 h 68779"/>
                <a:gd name="connsiteX17" fmla="*/ 20811 w 55314"/>
                <a:gd name="connsiteY17" fmla="*/ 17083 h 68779"/>
                <a:gd name="connsiteX18" fmla="*/ 37646 w 55314"/>
                <a:gd name="connsiteY18" fmla="*/ 3419 h 68779"/>
                <a:gd name="connsiteX19" fmla="*/ 51174 w 55314"/>
                <a:gd name="connsiteY19" fmla="*/ 10403 h 6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314" h="68779">
                  <a:moveTo>
                    <a:pt x="51174" y="10403"/>
                  </a:moveTo>
                  <a:cubicBezTo>
                    <a:pt x="46965" y="10555"/>
                    <a:pt x="43959" y="13895"/>
                    <a:pt x="43959" y="17235"/>
                  </a:cubicBezTo>
                  <a:cubicBezTo>
                    <a:pt x="43959" y="19361"/>
                    <a:pt x="45312" y="21638"/>
                    <a:pt x="48619" y="21638"/>
                  </a:cubicBezTo>
                  <a:cubicBezTo>
                    <a:pt x="51926" y="21638"/>
                    <a:pt x="55533" y="19057"/>
                    <a:pt x="55533" y="13136"/>
                  </a:cubicBezTo>
                  <a:cubicBezTo>
                    <a:pt x="55533" y="6303"/>
                    <a:pt x="49070" y="78"/>
                    <a:pt x="37646" y="78"/>
                  </a:cubicBezTo>
                  <a:cubicBezTo>
                    <a:pt x="17805" y="78"/>
                    <a:pt x="12243" y="15565"/>
                    <a:pt x="12243" y="22246"/>
                  </a:cubicBezTo>
                  <a:cubicBezTo>
                    <a:pt x="12243" y="34088"/>
                    <a:pt x="23366" y="36366"/>
                    <a:pt x="27725" y="37277"/>
                  </a:cubicBezTo>
                  <a:cubicBezTo>
                    <a:pt x="35542" y="38795"/>
                    <a:pt x="43358" y="40465"/>
                    <a:pt x="43358" y="48816"/>
                  </a:cubicBezTo>
                  <a:cubicBezTo>
                    <a:pt x="43358" y="52764"/>
                    <a:pt x="39901" y="65517"/>
                    <a:pt x="21863" y="65517"/>
                  </a:cubicBezTo>
                  <a:cubicBezTo>
                    <a:pt x="19759" y="65517"/>
                    <a:pt x="8185" y="65517"/>
                    <a:pt x="4728" y="57470"/>
                  </a:cubicBezTo>
                  <a:cubicBezTo>
                    <a:pt x="10440" y="58229"/>
                    <a:pt x="14197" y="53675"/>
                    <a:pt x="14197" y="49423"/>
                  </a:cubicBezTo>
                  <a:cubicBezTo>
                    <a:pt x="14197" y="45931"/>
                    <a:pt x="11792" y="44109"/>
                    <a:pt x="8636" y="44109"/>
                  </a:cubicBezTo>
                  <a:cubicBezTo>
                    <a:pt x="4728" y="44109"/>
                    <a:pt x="218" y="47298"/>
                    <a:pt x="218" y="54130"/>
                  </a:cubicBezTo>
                  <a:cubicBezTo>
                    <a:pt x="218" y="62784"/>
                    <a:pt x="8786" y="68858"/>
                    <a:pt x="21713" y="68858"/>
                  </a:cubicBezTo>
                  <a:cubicBezTo>
                    <a:pt x="46064" y="68858"/>
                    <a:pt x="51926" y="50486"/>
                    <a:pt x="51926" y="43654"/>
                  </a:cubicBezTo>
                  <a:cubicBezTo>
                    <a:pt x="51926" y="38188"/>
                    <a:pt x="49070" y="34392"/>
                    <a:pt x="47266" y="32570"/>
                  </a:cubicBezTo>
                  <a:cubicBezTo>
                    <a:pt x="43208" y="28319"/>
                    <a:pt x="38849" y="27560"/>
                    <a:pt x="32235" y="26193"/>
                  </a:cubicBezTo>
                  <a:cubicBezTo>
                    <a:pt x="26824" y="24979"/>
                    <a:pt x="20811" y="23916"/>
                    <a:pt x="20811" y="17083"/>
                  </a:cubicBezTo>
                  <a:cubicBezTo>
                    <a:pt x="20811" y="12680"/>
                    <a:pt x="24419" y="3419"/>
                    <a:pt x="37646" y="3419"/>
                  </a:cubicBezTo>
                  <a:cubicBezTo>
                    <a:pt x="41404" y="3419"/>
                    <a:pt x="48919" y="4481"/>
                    <a:pt x="51174" y="10403"/>
                  </a:cubicBez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形状 116">
              <a:extLst>
                <a:ext uri="{FF2B5EF4-FFF2-40B4-BE49-F238E27FC236}">
                  <a16:creationId xmlns:a16="http://schemas.microsoft.com/office/drawing/2014/main" id="{3E616207-CDEF-111E-5406-6997670B8BA3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7507053" y="6530738"/>
              <a:ext cx="77260" cy="68779"/>
            </a:xfrm>
            <a:custGeom>
              <a:avLst/>
              <a:gdLst>
                <a:gd name="connsiteX0" fmla="*/ 48473 w 77260"/>
                <a:gd name="connsiteY0" fmla="*/ 58685 h 68779"/>
                <a:gd name="connsiteX1" fmla="*/ 61851 w 77260"/>
                <a:gd name="connsiteY1" fmla="*/ 68858 h 68779"/>
                <a:gd name="connsiteX2" fmla="*/ 72974 w 77260"/>
                <a:gd name="connsiteY2" fmla="*/ 60507 h 68779"/>
                <a:gd name="connsiteX3" fmla="*/ 77483 w 77260"/>
                <a:gd name="connsiteY3" fmla="*/ 45476 h 68779"/>
                <a:gd name="connsiteX4" fmla="*/ 75680 w 77260"/>
                <a:gd name="connsiteY4" fmla="*/ 43957 h 68779"/>
                <a:gd name="connsiteX5" fmla="*/ 73575 w 77260"/>
                <a:gd name="connsiteY5" fmla="*/ 46690 h 68779"/>
                <a:gd name="connsiteX6" fmla="*/ 62302 w 77260"/>
                <a:gd name="connsiteY6" fmla="*/ 65517 h 68779"/>
                <a:gd name="connsiteX7" fmla="*/ 57642 w 77260"/>
                <a:gd name="connsiteY7" fmla="*/ 58533 h 68779"/>
                <a:gd name="connsiteX8" fmla="*/ 60648 w 77260"/>
                <a:gd name="connsiteY8" fmla="*/ 42743 h 68779"/>
                <a:gd name="connsiteX9" fmla="*/ 64857 w 77260"/>
                <a:gd name="connsiteY9" fmla="*/ 26345 h 68779"/>
                <a:gd name="connsiteX10" fmla="*/ 67413 w 77260"/>
                <a:gd name="connsiteY10" fmla="*/ 16021 h 68779"/>
                <a:gd name="connsiteX11" fmla="*/ 69667 w 77260"/>
                <a:gd name="connsiteY11" fmla="*/ 5848 h 68779"/>
                <a:gd name="connsiteX12" fmla="*/ 65308 w 77260"/>
                <a:gd name="connsiteY12" fmla="*/ 1748 h 68779"/>
                <a:gd name="connsiteX13" fmla="*/ 59446 w 77260"/>
                <a:gd name="connsiteY13" fmla="*/ 7063 h 68779"/>
                <a:gd name="connsiteX14" fmla="*/ 48173 w 77260"/>
                <a:gd name="connsiteY14" fmla="*/ 52764 h 68779"/>
                <a:gd name="connsiteX15" fmla="*/ 31037 w 77260"/>
                <a:gd name="connsiteY15" fmla="*/ 65517 h 68779"/>
                <a:gd name="connsiteX16" fmla="*/ 21718 w 77260"/>
                <a:gd name="connsiteY16" fmla="*/ 53067 h 68779"/>
                <a:gd name="connsiteX17" fmla="*/ 29834 w 77260"/>
                <a:gd name="connsiteY17" fmla="*/ 22094 h 68779"/>
                <a:gd name="connsiteX18" fmla="*/ 32390 w 77260"/>
                <a:gd name="connsiteY18" fmla="*/ 12528 h 68779"/>
                <a:gd name="connsiteX19" fmla="*/ 20064 w 77260"/>
                <a:gd name="connsiteY19" fmla="*/ 78 h 68779"/>
                <a:gd name="connsiteX20" fmla="*/ 223 w 77260"/>
                <a:gd name="connsiteY20" fmla="*/ 23460 h 68779"/>
                <a:gd name="connsiteX21" fmla="*/ 2027 w 77260"/>
                <a:gd name="connsiteY21" fmla="*/ 24979 h 68779"/>
                <a:gd name="connsiteX22" fmla="*/ 4432 w 77260"/>
                <a:gd name="connsiteY22" fmla="*/ 22246 h 68779"/>
                <a:gd name="connsiteX23" fmla="*/ 19613 w 77260"/>
                <a:gd name="connsiteY23" fmla="*/ 3419 h 68779"/>
                <a:gd name="connsiteX24" fmla="*/ 23371 w 77260"/>
                <a:gd name="connsiteY24" fmla="*/ 8429 h 68779"/>
                <a:gd name="connsiteX25" fmla="*/ 20816 w 77260"/>
                <a:gd name="connsiteY25" fmla="*/ 18753 h 68779"/>
                <a:gd name="connsiteX26" fmla="*/ 12098 w 77260"/>
                <a:gd name="connsiteY26" fmla="*/ 50638 h 68779"/>
                <a:gd name="connsiteX27" fmla="*/ 30586 w 77260"/>
                <a:gd name="connsiteY27" fmla="*/ 68858 h 68779"/>
                <a:gd name="connsiteX28" fmla="*/ 48473 w 77260"/>
                <a:gd name="connsiteY28" fmla="*/ 58685 h 6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260" h="68779">
                  <a:moveTo>
                    <a:pt x="48473" y="58685"/>
                  </a:moveTo>
                  <a:cubicBezTo>
                    <a:pt x="50127" y="64910"/>
                    <a:pt x="55388" y="68858"/>
                    <a:pt x="61851" y="68858"/>
                  </a:cubicBezTo>
                  <a:cubicBezTo>
                    <a:pt x="67112" y="68858"/>
                    <a:pt x="70569" y="65365"/>
                    <a:pt x="72974" y="60507"/>
                  </a:cubicBezTo>
                  <a:cubicBezTo>
                    <a:pt x="75529" y="55041"/>
                    <a:pt x="77483" y="45779"/>
                    <a:pt x="77483" y="45476"/>
                  </a:cubicBezTo>
                  <a:cubicBezTo>
                    <a:pt x="77483" y="43957"/>
                    <a:pt x="76131" y="43957"/>
                    <a:pt x="75680" y="43957"/>
                  </a:cubicBezTo>
                  <a:cubicBezTo>
                    <a:pt x="74177" y="43957"/>
                    <a:pt x="74026" y="44565"/>
                    <a:pt x="73575" y="46690"/>
                  </a:cubicBezTo>
                  <a:cubicBezTo>
                    <a:pt x="71471" y="55193"/>
                    <a:pt x="68615" y="65517"/>
                    <a:pt x="62302" y="65517"/>
                  </a:cubicBezTo>
                  <a:cubicBezTo>
                    <a:pt x="59145" y="65517"/>
                    <a:pt x="57642" y="63544"/>
                    <a:pt x="57642" y="58533"/>
                  </a:cubicBezTo>
                  <a:cubicBezTo>
                    <a:pt x="57642" y="55193"/>
                    <a:pt x="59446" y="48057"/>
                    <a:pt x="60648" y="42743"/>
                  </a:cubicBezTo>
                  <a:lnTo>
                    <a:pt x="64857" y="26345"/>
                  </a:lnTo>
                  <a:cubicBezTo>
                    <a:pt x="65308" y="24068"/>
                    <a:pt x="66811" y="18298"/>
                    <a:pt x="67413" y="16021"/>
                  </a:cubicBezTo>
                  <a:cubicBezTo>
                    <a:pt x="68164" y="12528"/>
                    <a:pt x="69667" y="6759"/>
                    <a:pt x="69667" y="5848"/>
                  </a:cubicBezTo>
                  <a:cubicBezTo>
                    <a:pt x="69667" y="3115"/>
                    <a:pt x="67563" y="1748"/>
                    <a:pt x="65308" y="1748"/>
                  </a:cubicBezTo>
                  <a:cubicBezTo>
                    <a:pt x="64557" y="1748"/>
                    <a:pt x="60648" y="1900"/>
                    <a:pt x="59446" y="7063"/>
                  </a:cubicBezTo>
                  <a:cubicBezTo>
                    <a:pt x="56590" y="18146"/>
                    <a:pt x="49976" y="44717"/>
                    <a:pt x="48173" y="52764"/>
                  </a:cubicBezTo>
                  <a:cubicBezTo>
                    <a:pt x="48022" y="53371"/>
                    <a:pt x="42010" y="65517"/>
                    <a:pt x="31037" y="65517"/>
                  </a:cubicBezTo>
                  <a:cubicBezTo>
                    <a:pt x="23221" y="65517"/>
                    <a:pt x="21718" y="58685"/>
                    <a:pt x="21718" y="53067"/>
                  </a:cubicBezTo>
                  <a:cubicBezTo>
                    <a:pt x="21718" y="44565"/>
                    <a:pt x="25926" y="32570"/>
                    <a:pt x="29834" y="22094"/>
                  </a:cubicBezTo>
                  <a:cubicBezTo>
                    <a:pt x="31638" y="17539"/>
                    <a:pt x="32390" y="15413"/>
                    <a:pt x="32390" y="12528"/>
                  </a:cubicBezTo>
                  <a:cubicBezTo>
                    <a:pt x="32390" y="5696"/>
                    <a:pt x="27580" y="78"/>
                    <a:pt x="20064" y="78"/>
                  </a:cubicBezTo>
                  <a:cubicBezTo>
                    <a:pt x="5784" y="78"/>
                    <a:pt x="223" y="22094"/>
                    <a:pt x="223" y="23460"/>
                  </a:cubicBezTo>
                  <a:cubicBezTo>
                    <a:pt x="223" y="24979"/>
                    <a:pt x="1726" y="24979"/>
                    <a:pt x="2027" y="24979"/>
                  </a:cubicBezTo>
                  <a:cubicBezTo>
                    <a:pt x="3530" y="24979"/>
                    <a:pt x="3680" y="24675"/>
                    <a:pt x="4432" y="22246"/>
                  </a:cubicBezTo>
                  <a:cubicBezTo>
                    <a:pt x="8189" y="9036"/>
                    <a:pt x="13901" y="3419"/>
                    <a:pt x="19613" y="3419"/>
                  </a:cubicBezTo>
                  <a:cubicBezTo>
                    <a:pt x="20966" y="3419"/>
                    <a:pt x="23371" y="3570"/>
                    <a:pt x="23371" y="8429"/>
                  </a:cubicBezTo>
                  <a:cubicBezTo>
                    <a:pt x="23371" y="12073"/>
                    <a:pt x="21718" y="16476"/>
                    <a:pt x="20816" y="18753"/>
                  </a:cubicBezTo>
                  <a:cubicBezTo>
                    <a:pt x="15254" y="33785"/>
                    <a:pt x="12098" y="43198"/>
                    <a:pt x="12098" y="50638"/>
                  </a:cubicBezTo>
                  <a:cubicBezTo>
                    <a:pt x="12098" y="65062"/>
                    <a:pt x="22469" y="68858"/>
                    <a:pt x="30586" y="68858"/>
                  </a:cubicBezTo>
                  <a:cubicBezTo>
                    <a:pt x="40507" y="68858"/>
                    <a:pt x="45918" y="62025"/>
                    <a:pt x="48473" y="58685"/>
                  </a:cubicBez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形状 117">
              <a:extLst>
                <a:ext uri="{FF2B5EF4-FFF2-40B4-BE49-F238E27FC236}">
                  <a16:creationId xmlns:a16="http://schemas.microsoft.com/office/drawing/2014/main" id="{A5BBD7BE-EC10-F8ED-3539-C2D668DCE4EF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7595807" y="6492476"/>
              <a:ext cx="55314" cy="107040"/>
            </a:xfrm>
            <a:custGeom>
              <a:avLst/>
              <a:gdLst>
                <a:gd name="connsiteX0" fmla="*/ 29089 w 55314"/>
                <a:gd name="connsiteY0" fmla="*/ 1748 h 107040"/>
                <a:gd name="connsiteX1" fmla="*/ 27135 w 55314"/>
                <a:gd name="connsiteY1" fmla="*/ 78 h 107040"/>
                <a:gd name="connsiteX2" fmla="*/ 8796 w 55314"/>
                <a:gd name="connsiteY2" fmla="*/ 1597 h 107040"/>
                <a:gd name="connsiteX3" fmla="*/ 5941 w 55314"/>
                <a:gd name="connsiteY3" fmla="*/ 4633 h 107040"/>
                <a:gd name="connsiteX4" fmla="*/ 9548 w 55314"/>
                <a:gd name="connsiteY4" fmla="*/ 6455 h 107040"/>
                <a:gd name="connsiteX5" fmla="*/ 17064 w 55314"/>
                <a:gd name="connsiteY5" fmla="*/ 9036 h 107040"/>
                <a:gd name="connsiteX6" fmla="*/ 14959 w 55314"/>
                <a:gd name="connsiteY6" fmla="*/ 18450 h 107040"/>
                <a:gd name="connsiteX7" fmla="*/ 2634 w 55314"/>
                <a:gd name="connsiteY7" fmla="*/ 67947 h 107040"/>
                <a:gd name="connsiteX8" fmla="*/ 229 w 55314"/>
                <a:gd name="connsiteY8" fmla="*/ 83282 h 107040"/>
                <a:gd name="connsiteX9" fmla="*/ 19318 w 55314"/>
                <a:gd name="connsiteY9" fmla="*/ 107119 h 107040"/>
                <a:gd name="connsiteX10" fmla="*/ 55544 w 55314"/>
                <a:gd name="connsiteY10" fmla="*/ 62633 h 107040"/>
                <a:gd name="connsiteX11" fmla="*/ 35552 w 55314"/>
                <a:gd name="connsiteY11" fmla="*/ 38340 h 107040"/>
                <a:gd name="connsiteX12" fmla="*/ 17966 w 55314"/>
                <a:gd name="connsiteY12" fmla="*/ 47449 h 107040"/>
                <a:gd name="connsiteX13" fmla="*/ 29089 w 55314"/>
                <a:gd name="connsiteY13" fmla="*/ 1748 h 107040"/>
                <a:gd name="connsiteX14" fmla="*/ 14959 w 55314"/>
                <a:gd name="connsiteY14" fmla="*/ 59140 h 107040"/>
                <a:gd name="connsiteX15" fmla="*/ 17214 w 55314"/>
                <a:gd name="connsiteY15" fmla="*/ 53826 h 107040"/>
                <a:gd name="connsiteX16" fmla="*/ 35251 w 55314"/>
                <a:gd name="connsiteY16" fmla="*/ 41680 h 107040"/>
                <a:gd name="connsiteX17" fmla="*/ 44721 w 55314"/>
                <a:gd name="connsiteY17" fmla="*/ 55952 h 107040"/>
                <a:gd name="connsiteX18" fmla="*/ 37055 w 55314"/>
                <a:gd name="connsiteY18" fmla="*/ 88140 h 107040"/>
                <a:gd name="connsiteX19" fmla="*/ 19318 w 55314"/>
                <a:gd name="connsiteY19" fmla="*/ 103779 h 107040"/>
                <a:gd name="connsiteX20" fmla="*/ 9247 w 55314"/>
                <a:gd name="connsiteY20" fmla="*/ 88444 h 107040"/>
                <a:gd name="connsiteX21" fmla="*/ 11652 w 55314"/>
                <a:gd name="connsiteY21" fmla="*/ 73109 h 107040"/>
                <a:gd name="connsiteX22" fmla="*/ 14959 w 55314"/>
                <a:gd name="connsiteY22" fmla="*/ 59140 h 10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5314" h="107040">
                  <a:moveTo>
                    <a:pt x="29089" y="1748"/>
                  </a:moveTo>
                  <a:cubicBezTo>
                    <a:pt x="29089" y="1597"/>
                    <a:pt x="29089" y="78"/>
                    <a:pt x="27135" y="78"/>
                  </a:cubicBezTo>
                  <a:cubicBezTo>
                    <a:pt x="23677" y="78"/>
                    <a:pt x="12705" y="1293"/>
                    <a:pt x="8796" y="1597"/>
                  </a:cubicBezTo>
                  <a:cubicBezTo>
                    <a:pt x="7594" y="1748"/>
                    <a:pt x="5941" y="1900"/>
                    <a:pt x="5941" y="4633"/>
                  </a:cubicBezTo>
                  <a:cubicBezTo>
                    <a:pt x="5941" y="6455"/>
                    <a:pt x="7293" y="6455"/>
                    <a:pt x="9548" y="6455"/>
                  </a:cubicBezTo>
                  <a:cubicBezTo>
                    <a:pt x="16763" y="6455"/>
                    <a:pt x="17064" y="7518"/>
                    <a:pt x="17064" y="9036"/>
                  </a:cubicBezTo>
                  <a:cubicBezTo>
                    <a:pt x="17064" y="10099"/>
                    <a:pt x="15711" y="15261"/>
                    <a:pt x="14959" y="18450"/>
                  </a:cubicBezTo>
                  <a:lnTo>
                    <a:pt x="2634" y="67947"/>
                  </a:lnTo>
                  <a:cubicBezTo>
                    <a:pt x="830" y="75538"/>
                    <a:pt x="229" y="77967"/>
                    <a:pt x="229" y="83282"/>
                  </a:cubicBezTo>
                  <a:cubicBezTo>
                    <a:pt x="229" y="97705"/>
                    <a:pt x="8195" y="107119"/>
                    <a:pt x="19318" y="107119"/>
                  </a:cubicBezTo>
                  <a:cubicBezTo>
                    <a:pt x="37055" y="107119"/>
                    <a:pt x="55544" y="84496"/>
                    <a:pt x="55544" y="62633"/>
                  </a:cubicBezTo>
                  <a:cubicBezTo>
                    <a:pt x="55544" y="48816"/>
                    <a:pt x="47577" y="38340"/>
                    <a:pt x="35552" y="38340"/>
                  </a:cubicBezTo>
                  <a:cubicBezTo>
                    <a:pt x="28638" y="38340"/>
                    <a:pt x="22475" y="42743"/>
                    <a:pt x="17966" y="47449"/>
                  </a:cubicBezTo>
                  <a:lnTo>
                    <a:pt x="29089" y="1748"/>
                  </a:lnTo>
                  <a:close/>
                  <a:moveTo>
                    <a:pt x="14959" y="59140"/>
                  </a:moveTo>
                  <a:cubicBezTo>
                    <a:pt x="15861" y="55800"/>
                    <a:pt x="15861" y="55496"/>
                    <a:pt x="17214" y="53826"/>
                  </a:cubicBezTo>
                  <a:cubicBezTo>
                    <a:pt x="24579" y="43957"/>
                    <a:pt x="31343" y="41680"/>
                    <a:pt x="35251" y="41680"/>
                  </a:cubicBezTo>
                  <a:cubicBezTo>
                    <a:pt x="40663" y="41680"/>
                    <a:pt x="44721" y="46235"/>
                    <a:pt x="44721" y="55952"/>
                  </a:cubicBezTo>
                  <a:cubicBezTo>
                    <a:pt x="44721" y="64910"/>
                    <a:pt x="39761" y="82371"/>
                    <a:pt x="37055" y="88140"/>
                  </a:cubicBezTo>
                  <a:cubicBezTo>
                    <a:pt x="32095" y="98313"/>
                    <a:pt x="25180" y="103779"/>
                    <a:pt x="19318" y="103779"/>
                  </a:cubicBezTo>
                  <a:cubicBezTo>
                    <a:pt x="14208" y="103779"/>
                    <a:pt x="9247" y="99679"/>
                    <a:pt x="9247" y="88444"/>
                  </a:cubicBezTo>
                  <a:cubicBezTo>
                    <a:pt x="9247" y="85559"/>
                    <a:pt x="9247" y="82674"/>
                    <a:pt x="11652" y="73109"/>
                  </a:cubicBezTo>
                  <a:lnTo>
                    <a:pt x="14959" y="59140"/>
                  </a:ln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形状 118">
              <a:extLst>
                <a:ext uri="{FF2B5EF4-FFF2-40B4-BE49-F238E27FC236}">
                  <a16:creationId xmlns:a16="http://schemas.microsoft.com/office/drawing/2014/main" id="{60FAE10C-4D1C-0832-74C5-5A6C96405C80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7659263" y="6530738"/>
              <a:ext cx="68843" cy="68779"/>
            </a:xfrm>
            <a:custGeom>
              <a:avLst/>
              <a:gdLst>
                <a:gd name="connsiteX0" fmla="*/ 50287 w 68843"/>
                <a:gd name="connsiteY0" fmla="*/ 9795 h 68779"/>
                <a:gd name="connsiteX1" fmla="*/ 36458 w 68843"/>
                <a:gd name="connsiteY1" fmla="*/ 78 h 68779"/>
                <a:gd name="connsiteX2" fmla="*/ 233 w 68843"/>
                <a:gd name="connsiteY2" fmla="*/ 44565 h 68779"/>
                <a:gd name="connsiteX3" fmla="*/ 20224 w 68843"/>
                <a:gd name="connsiteY3" fmla="*/ 68858 h 68779"/>
                <a:gd name="connsiteX4" fmla="*/ 39765 w 68843"/>
                <a:gd name="connsiteY4" fmla="*/ 57470 h 68779"/>
                <a:gd name="connsiteX5" fmla="*/ 53443 w 68843"/>
                <a:gd name="connsiteY5" fmla="*/ 68858 h 68779"/>
                <a:gd name="connsiteX6" fmla="*/ 64567 w 68843"/>
                <a:gd name="connsiteY6" fmla="*/ 60507 h 68779"/>
                <a:gd name="connsiteX7" fmla="*/ 69076 w 68843"/>
                <a:gd name="connsiteY7" fmla="*/ 45476 h 68779"/>
                <a:gd name="connsiteX8" fmla="*/ 67272 w 68843"/>
                <a:gd name="connsiteY8" fmla="*/ 43957 h 68779"/>
                <a:gd name="connsiteX9" fmla="*/ 65168 w 68843"/>
                <a:gd name="connsiteY9" fmla="*/ 46690 h 68779"/>
                <a:gd name="connsiteX10" fmla="*/ 53744 w 68843"/>
                <a:gd name="connsiteY10" fmla="*/ 65517 h 68779"/>
                <a:gd name="connsiteX11" fmla="*/ 49235 w 68843"/>
                <a:gd name="connsiteY11" fmla="*/ 58533 h 68779"/>
                <a:gd name="connsiteX12" fmla="*/ 51189 w 68843"/>
                <a:gd name="connsiteY12" fmla="*/ 47298 h 68779"/>
                <a:gd name="connsiteX13" fmla="*/ 54496 w 68843"/>
                <a:gd name="connsiteY13" fmla="*/ 33633 h 68779"/>
                <a:gd name="connsiteX14" fmla="*/ 59907 w 68843"/>
                <a:gd name="connsiteY14" fmla="*/ 12377 h 68779"/>
                <a:gd name="connsiteX15" fmla="*/ 60959 w 68843"/>
                <a:gd name="connsiteY15" fmla="*/ 7214 h 68779"/>
                <a:gd name="connsiteX16" fmla="*/ 56600 w 68843"/>
                <a:gd name="connsiteY16" fmla="*/ 3115 h 68779"/>
                <a:gd name="connsiteX17" fmla="*/ 50287 w 68843"/>
                <a:gd name="connsiteY17" fmla="*/ 9795 h 68779"/>
                <a:gd name="connsiteX18" fmla="*/ 40517 w 68843"/>
                <a:gd name="connsiteY18" fmla="*/ 49120 h 68779"/>
                <a:gd name="connsiteX19" fmla="*/ 37510 w 68843"/>
                <a:gd name="connsiteY19" fmla="*/ 54737 h 68779"/>
                <a:gd name="connsiteX20" fmla="*/ 20525 w 68843"/>
                <a:gd name="connsiteY20" fmla="*/ 65517 h 68779"/>
                <a:gd name="connsiteX21" fmla="*/ 10905 w 68843"/>
                <a:gd name="connsiteY21" fmla="*/ 51245 h 68779"/>
                <a:gd name="connsiteX22" fmla="*/ 19172 w 68843"/>
                <a:gd name="connsiteY22" fmla="*/ 17994 h 68779"/>
                <a:gd name="connsiteX23" fmla="*/ 36609 w 68843"/>
                <a:gd name="connsiteY23" fmla="*/ 3419 h 68779"/>
                <a:gd name="connsiteX24" fmla="*/ 48483 w 68843"/>
                <a:gd name="connsiteY24" fmla="*/ 16780 h 68779"/>
                <a:gd name="connsiteX25" fmla="*/ 48032 w 68843"/>
                <a:gd name="connsiteY25" fmla="*/ 19361 h 68779"/>
                <a:gd name="connsiteX26" fmla="*/ 40517 w 68843"/>
                <a:gd name="connsiteY26" fmla="*/ 49120 h 6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843" h="68779">
                  <a:moveTo>
                    <a:pt x="50287" y="9795"/>
                  </a:moveTo>
                  <a:cubicBezTo>
                    <a:pt x="47581" y="4178"/>
                    <a:pt x="43222" y="78"/>
                    <a:pt x="36458" y="78"/>
                  </a:cubicBezTo>
                  <a:cubicBezTo>
                    <a:pt x="18872" y="78"/>
                    <a:pt x="233" y="22397"/>
                    <a:pt x="233" y="44565"/>
                  </a:cubicBezTo>
                  <a:cubicBezTo>
                    <a:pt x="233" y="58837"/>
                    <a:pt x="8500" y="68858"/>
                    <a:pt x="20224" y="68858"/>
                  </a:cubicBezTo>
                  <a:cubicBezTo>
                    <a:pt x="23231" y="68858"/>
                    <a:pt x="30746" y="68250"/>
                    <a:pt x="39765" y="57470"/>
                  </a:cubicBezTo>
                  <a:cubicBezTo>
                    <a:pt x="40968" y="63847"/>
                    <a:pt x="46228" y="68858"/>
                    <a:pt x="53443" y="68858"/>
                  </a:cubicBezTo>
                  <a:cubicBezTo>
                    <a:pt x="58704" y="68858"/>
                    <a:pt x="62162" y="65365"/>
                    <a:pt x="64567" y="60507"/>
                  </a:cubicBezTo>
                  <a:cubicBezTo>
                    <a:pt x="67122" y="55041"/>
                    <a:pt x="69076" y="45779"/>
                    <a:pt x="69076" y="45476"/>
                  </a:cubicBezTo>
                  <a:cubicBezTo>
                    <a:pt x="69076" y="43957"/>
                    <a:pt x="67723" y="43957"/>
                    <a:pt x="67272" y="43957"/>
                  </a:cubicBezTo>
                  <a:cubicBezTo>
                    <a:pt x="65769" y="43957"/>
                    <a:pt x="65619" y="44565"/>
                    <a:pt x="65168" y="46690"/>
                  </a:cubicBezTo>
                  <a:cubicBezTo>
                    <a:pt x="62613" y="56559"/>
                    <a:pt x="59907" y="65517"/>
                    <a:pt x="53744" y="65517"/>
                  </a:cubicBezTo>
                  <a:cubicBezTo>
                    <a:pt x="49686" y="65517"/>
                    <a:pt x="49235" y="61570"/>
                    <a:pt x="49235" y="58533"/>
                  </a:cubicBezTo>
                  <a:cubicBezTo>
                    <a:pt x="49235" y="55193"/>
                    <a:pt x="49535" y="53978"/>
                    <a:pt x="51189" y="47298"/>
                  </a:cubicBezTo>
                  <a:cubicBezTo>
                    <a:pt x="52842" y="40921"/>
                    <a:pt x="53143" y="39402"/>
                    <a:pt x="54496" y="33633"/>
                  </a:cubicBezTo>
                  <a:lnTo>
                    <a:pt x="59907" y="12377"/>
                  </a:lnTo>
                  <a:cubicBezTo>
                    <a:pt x="60959" y="8125"/>
                    <a:pt x="60959" y="7822"/>
                    <a:pt x="60959" y="7214"/>
                  </a:cubicBezTo>
                  <a:cubicBezTo>
                    <a:pt x="60959" y="4633"/>
                    <a:pt x="59155" y="3115"/>
                    <a:pt x="56600" y="3115"/>
                  </a:cubicBezTo>
                  <a:cubicBezTo>
                    <a:pt x="52993" y="3115"/>
                    <a:pt x="50738" y="6455"/>
                    <a:pt x="50287" y="9795"/>
                  </a:cubicBezTo>
                  <a:close/>
                  <a:moveTo>
                    <a:pt x="40517" y="49120"/>
                  </a:moveTo>
                  <a:cubicBezTo>
                    <a:pt x="39765" y="51853"/>
                    <a:pt x="39765" y="52156"/>
                    <a:pt x="37510" y="54737"/>
                  </a:cubicBezTo>
                  <a:cubicBezTo>
                    <a:pt x="30897" y="63088"/>
                    <a:pt x="24734" y="65517"/>
                    <a:pt x="20525" y="65517"/>
                  </a:cubicBezTo>
                  <a:cubicBezTo>
                    <a:pt x="13009" y="65517"/>
                    <a:pt x="10905" y="57167"/>
                    <a:pt x="10905" y="51245"/>
                  </a:cubicBezTo>
                  <a:cubicBezTo>
                    <a:pt x="10905" y="43654"/>
                    <a:pt x="15715" y="24979"/>
                    <a:pt x="19172" y="17994"/>
                  </a:cubicBezTo>
                  <a:cubicBezTo>
                    <a:pt x="23832" y="9036"/>
                    <a:pt x="30596" y="3419"/>
                    <a:pt x="36609" y="3419"/>
                  </a:cubicBezTo>
                  <a:cubicBezTo>
                    <a:pt x="46379" y="3419"/>
                    <a:pt x="48483" y="15869"/>
                    <a:pt x="48483" y="16780"/>
                  </a:cubicBezTo>
                  <a:cubicBezTo>
                    <a:pt x="48483" y="17691"/>
                    <a:pt x="48183" y="18602"/>
                    <a:pt x="48032" y="19361"/>
                  </a:cubicBezTo>
                  <a:lnTo>
                    <a:pt x="40517" y="49120"/>
                  </a:ln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形状 119">
              <a:extLst>
                <a:ext uri="{FF2B5EF4-FFF2-40B4-BE49-F238E27FC236}">
                  <a16:creationId xmlns:a16="http://schemas.microsoft.com/office/drawing/2014/main" id="{8D1D1734-206E-8141-4A55-1D3F0DC2716B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7737064" y="6530738"/>
              <a:ext cx="61177" cy="68779"/>
            </a:xfrm>
            <a:custGeom>
              <a:avLst/>
              <a:gdLst>
                <a:gd name="connsiteX0" fmla="*/ 9107 w 61177"/>
                <a:gd name="connsiteY0" fmla="*/ 58229 h 68779"/>
                <a:gd name="connsiteX1" fmla="*/ 7754 w 61177"/>
                <a:gd name="connsiteY1" fmla="*/ 64758 h 68779"/>
                <a:gd name="connsiteX2" fmla="*/ 12113 w 61177"/>
                <a:gd name="connsiteY2" fmla="*/ 68858 h 68779"/>
                <a:gd name="connsiteX3" fmla="*/ 17674 w 61177"/>
                <a:gd name="connsiteY3" fmla="*/ 64606 h 68779"/>
                <a:gd name="connsiteX4" fmla="*/ 23687 w 61177"/>
                <a:gd name="connsiteY4" fmla="*/ 40617 h 68779"/>
                <a:gd name="connsiteX5" fmla="*/ 28497 w 61177"/>
                <a:gd name="connsiteY5" fmla="*/ 20879 h 68779"/>
                <a:gd name="connsiteX6" fmla="*/ 36914 w 61177"/>
                <a:gd name="connsiteY6" fmla="*/ 8429 h 68779"/>
                <a:gd name="connsiteX7" fmla="*/ 48939 w 61177"/>
                <a:gd name="connsiteY7" fmla="*/ 3419 h 68779"/>
                <a:gd name="connsiteX8" fmla="*/ 55252 w 61177"/>
                <a:gd name="connsiteY8" fmla="*/ 5241 h 68779"/>
                <a:gd name="connsiteX9" fmla="*/ 47436 w 61177"/>
                <a:gd name="connsiteY9" fmla="*/ 13591 h 68779"/>
                <a:gd name="connsiteX10" fmla="*/ 53148 w 61177"/>
                <a:gd name="connsiteY10" fmla="*/ 18905 h 68779"/>
                <a:gd name="connsiteX11" fmla="*/ 61415 w 61177"/>
                <a:gd name="connsiteY11" fmla="*/ 9947 h 68779"/>
                <a:gd name="connsiteX12" fmla="*/ 48939 w 61177"/>
                <a:gd name="connsiteY12" fmla="*/ 78 h 68779"/>
                <a:gd name="connsiteX13" fmla="*/ 29699 w 61177"/>
                <a:gd name="connsiteY13" fmla="*/ 11769 h 68779"/>
                <a:gd name="connsiteX14" fmla="*/ 16021 w 61177"/>
                <a:gd name="connsiteY14" fmla="*/ 78 h 68779"/>
                <a:gd name="connsiteX15" fmla="*/ 4898 w 61177"/>
                <a:gd name="connsiteY15" fmla="*/ 8733 h 68779"/>
                <a:gd name="connsiteX16" fmla="*/ 238 w 61177"/>
                <a:gd name="connsiteY16" fmla="*/ 23460 h 68779"/>
                <a:gd name="connsiteX17" fmla="*/ 2042 w 61177"/>
                <a:gd name="connsiteY17" fmla="*/ 24979 h 68779"/>
                <a:gd name="connsiteX18" fmla="*/ 4597 w 61177"/>
                <a:gd name="connsiteY18" fmla="*/ 21486 h 68779"/>
                <a:gd name="connsiteX19" fmla="*/ 15570 w 61177"/>
                <a:gd name="connsiteY19" fmla="*/ 3419 h 68779"/>
                <a:gd name="connsiteX20" fmla="*/ 20230 w 61177"/>
                <a:gd name="connsiteY20" fmla="*/ 10403 h 68779"/>
                <a:gd name="connsiteX21" fmla="*/ 17825 w 61177"/>
                <a:gd name="connsiteY21" fmla="*/ 23157 h 68779"/>
                <a:gd name="connsiteX22" fmla="*/ 9107 w 61177"/>
                <a:gd name="connsiteY22" fmla="*/ 58229 h 6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177" h="68779">
                  <a:moveTo>
                    <a:pt x="9107" y="58229"/>
                  </a:moveTo>
                  <a:cubicBezTo>
                    <a:pt x="8656" y="60507"/>
                    <a:pt x="7754" y="63999"/>
                    <a:pt x="7754" y="64758"/>
                  </a:cubicBezTo>
                  <a:cubicBezTo>
                    <a:pt x="7754" y="67491"/>
                    <a:pt x="9858" y="68858"/>
                    <a:pt x="12113" y="68858"/>
                  </a:cubicBezTo>
                  <a:cubicBezTo>
                    <a:pt x="13917" y="68858"/>
                    <a:pt x="16622" y="67643"/>
                    <a:pt x="17674" y="64606"/>
                  </a:cubicBezTo>
                  <a:cubicBezTo>
                    <a:pt x="17975" y="63999"/>
                    <a:pt x="23086" y="43350"/>
                    <a:pt x="23687" y="40617"/>
                  </a:cubicBezTo>
                  <a:cubicBezTo>
                    <a:pt x="24889" y="35607"/>
                    <a:pt x="27595" y="24979"/>
                    <a:pt x="28497" y="20879"/>
                  </a:cubicBezTo>
                  <a:cubicBezTo>
                    <a:pt x="29098" y="18905"/>
                    <a:pt x="33307" y="11769"/>
                    <a:pt x="36914" y="8429"/>
                  </a:cubicBezTo>
                  <a:cubicBezTo>
                    <a:pt x="38117" y="7366"/>
                    <a:pt x="42476" y="3419"/>
                    <a:pt x="48939" y="3419"/>
                  </a:cubicBezTo>
                  <a:cubicBezTo>
                    <a:pt x="52848" y="3419"/>
                    <a:pt x="55102" y="5241"/>
                    <a:pt x="55252" y="5241"/>
                  </a:cubicBezTo>
                  <a:cubicBezTo>
                    <a:pt x="50743" y="6000"/>
                    <a:pt x="47436" y="9644"/>
                    <a:pt x="47436" y="13591"/>
                  </a:cubicBezTo>
                  <a:cubicBezTo>
                    <a:pt x="47436" y="16021"/>
                    <a:pt x="49090" y="18905"/>
                    <a:pt x="53148" y="18905"/>
                  </a:cubicBezTo>
                  <a:cubicBezTo>
                    <a:pt x="57207" y="18905"/>
                    <a:pt x="61415" y="15413"/>
                    <a:pt x="61415" y="9947"/>
                  </a:cubicBezTo>
                  <a:cubicBezTo>
                    <a:pt x="61415" y="4633"/>
                    <a:pt x="56605" y="78"/>
                    <a:pt x="48939" y="78"/>
                  </a:cubicBezTo>
                  <a:cubicBezTo>
                    <a:pt x="39169" y="78"/>
                    <a:pt x="32555" y="7518"/>
                    <a:pt x="29699" y="11769"/>
                  </a:cubicBezTo>
                  <a:cubicBezTo>
                    <a:pt x="28497" y="4937"/>
                    <a:pt x="23086" y="78"/>
                    <a:pt x="16021" y="78"/>
                  </a:cubicBezTo>
                  <a:cubicBezTo>
                    <a:pt x="9107" y="78"/>
                    <a:pt x="6251" y="6000"/>
                    <a:pt x="4898" y="8733"/>
                  </a:cubicBezTo>
                  <a:cubicBezTo>
                    <a:pt x="2192" y="13895"/>
                    <a:pt x="238" y="23005"/>
                    <a:pt x="238" y="23460"/>
                  </a:cubicBezTo>
                  <a:cubicBezTo>
                    <a:pt x="238" y="24979"/>
                    <a:pt x="1741" y="24979"/>
                    <a:pt x="2042" y="24979"/>
                  </a:cubicBezTo>
                  <a:cubicBezTo>
                    <a:pt x="3545" y="24979"/>
                    <a:pt x="3695" y="24827"/>
                    <a:pt x="4597" y="21486"/>
                  </a:cubicBezTo>
                  <a:cubicBezTo>
                    <a:pt x="7153" y="10706"/>
                    <a:pt x="10159" y="3419"/>
                    <a:pt x="15570" y="3419"/>
                  </a:cubicBezTo>
                  <a:cubicBezTo>
                    <a:pt x="18125" y="3419"/>
                    <a:pt x="20230" y="4633"/>
                    <a:pt x="20230" y="10403"/>
                  </a:cubicBezTo>
                  <a:cubicBezTo>
                    <a:pt x="20230" y="13591"/>
                    <a:pt x="19779" y="15261"/>
                    <a:pt x="17825" y="23157"/>
                  </a:cubicBezTo>
                  <a:lnTo>
                    <a:pt x="9107" y="58229"/>
                  </a:ln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形状 120">
              <a:extLst>
                <a:ext uri="{FF2B5EF4-FFF2-40B4-BE49-F238E27FC236}">
                  <a16:creationId xmlns:a16="http://schemas.microsoft.com/office/drawing/2014/main" id="{B1E8D9E8-E0E2-2D4A-CDFB-35FA2ADB6DCB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7810707" y="6530738"/>
              <a:ext cx="68843" cy="68779"/>
            </a:xfrm>
            <a:custGeom>
              <a:avLst/>
              <a:gdLst>
                <a:gd name="connsiteX0" fmla="*/ 50297 w 68843"/>
                <a:gd name="connsiteY0" fmla="*/ 9795 h 68779"/>
                <a:gd name="connsiteX1" fmla="*/ 36468 w 68843"/>
                <a:gd name="connsiteY1" fmla="*/ 78 h 68779"/>
                <a:gd name="connsiteX2" fmla="*/ 243 w 68843"/>
                <a:gd name="connsiteY2" fmla="*/ 44565 h 68779"/>
                <a:gd name="connsiteX3" fmla="*/ 20234 w 68843"/>
                <a:gd name="connsiteY3" fmla="*/ 68858 h 68779"/>
                <a:gd name="connsiteX4" fmla="*/ 39775 w 68843"/>
                <a:gd name="connsiteY4" fmla="*/ 57470 h 68779"/>
                <a:gd name="connsiteX5" fmla="*/ 53454 w 68843"/>
                <a:gd name="connsiteY5" fmla="*/ 68858 h 68779"/>
                <a:gd name="connsiteX6" fmla="*/ 64577 w 68843"/>
                <a:gd name="connsiteY6" fmla="*/ 60507 h 68779"/>
                <a:gd name="connsiteX7" fmla="*/ 69086 w 68843"/>
                <a:gd name="connsiteY7" fmla="*/ 45476 h 68779"/>
                <a:gd name="connsiteX8" fmla="*/ 67282 w 68843"/>
                <a:gd name="connsiteY8" fmla="*/ 43957 h 68779"/>
                <a:gd name="connsiteX9" fmla="*/ 65178 w 68843"/>
                <a:gd name="connsiteY9" fmla="*/ 46690 h 68779"/>
                <a:gd name="connsiteX10" fmla="*/ 53754 w 68843"/>
                <a:gd name="connsiteY10" fmla="*/ 65517 h 68779"/>
                <a:gd name="connsiteX11" fmla="*/ 49245 w 68843"/>
                <a:gd name="connsiteY11" fmla="*/ 58533 h 68779"/>
                <a:gd name="connsiteX12" fmla="*/ 51199 w 68843"/>
                <a:gd name="connsiteY12" fmla="*/ 47298 h 68779"/>
                <a:gd name="connsiteX13" fmla="*/ 54506 w 68843"/>
                <a:gd name="connsiteY13" fmla="*/ 33633 h 68779"/>
                <a:gd name="connsiteX14" fmla="*/ 59917 w 68843"/>
                <a:gd name="connsiteY14" fmla="*/ 12377 h 68779"/>
                <a:gd name="connsiteX15" fmla="*/ 60969 w 68843"/>
                <a:gd name="connsiteY15" fmla="*/ 7214 h 68779"/>
                <a:gd name="connsiteX16" fmla="*/ 56610 w 68843"/>
                <a:gd name="connsiteY16" fmla="*/ 3115 h 68779"/>
                <a:gd name="connsiteX17" fmla="*/ 50297 w 68843"/>
                <a:gd name="connsiteY17" fmla="*/ 9795 h 68779"/>
                <a:gd name="connsiteX18" fmla="*/ 40527 w 68843"/>
                <a:gd name="connsiteY18" fmla="*/ 49120 h 68779"/>
                <a:gd name="connsiteX19" fmla="*/ 37520 w 68843"/>
                <a:gd name="connsiteY19" fmla="*/ 54737 h 68779"/>
                <a:gd name="connsiteX20" fmla="*/ 20535 w 68843"/>
                <a:gd name="connsiteY20" fmla="*/ 65517 h 68779"/>
                <a:gd name="connsiteX21" fmla="*/ 10915 w 68843"/>
                <a:gd name="connsiteY21" fmla="*/ 51245 h 68779"/>
                <a:gd name="connsiteX22" fmla="*/ 19182 w 68843"/>
                <a:gd name="connsiteY22" fmla="*/ 17994 h 68779"/>
                <a:gd name="connsiteX23" fmla="*/ 36619 w 68843"/>
                <a:gd name="connsiteY23" fmla="*/ 3419 h 68779"/>
                <a:gd name="connsiteX24" fmla="*/ 48493 w 68843"/>
                <a:gd name="connsiteY24" fmla="*/ 16780 h 68779"/>
                <a:gd name="connsiteX25" fmla="*/ 48042 w 68843"/>
                <a:gd name="connsiteY25" fmla="*/ 19361 h 68779"/>
                <a:gd name="connsiteX26" fmla="*/ 40527 w 68843"/>
                <a:gd name="connsiteY26" fmla="*/ 49120 h 6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843" h="68779">
                  <a:moveTo>
                    <a:pt x="50297" y="9795"/>
                  </a:moveTo>
                  <a:cubicBezTo>
                    <a:pt x="47591" y="4178"/>
                    <a:pt x="43232" y="78"/>
                    <a:pt x="36468" y="78"/>
                  </a:cubicBezTo>
                  <a:cubicBezTo>
                    <a:pt x="18882" y="78"/>
                    <a:pt x="243" y="22397"/>
                    <a:pt x="243" y="44565"/>
                  </a:cubicBezTo>
                  <a:cubicBezTo>
                    <a:pt x="243" y="58837"/>
                    <a:pt x="8510" y="68858"/>
                    <a:pt x="20234" y="68858"/>
                  </a:cubicBezTo>
                  <a:cubicBezTo>
                    <a:pt x="23241" y="68858"/>
                    <a:pt x="30756" y="68250"/>
                    <a:pt x="39775" y="57470"/>
                  </a:cubicBezTo>
                  <a:cubicBezTo>
                    <a:pt x="40978" y="63847"/>
                    <a:pt x="46239" y="68858"/>
                    <a:pt x="53454" y="68858"/>
                  </a:cubicBezTo>
                  <a:cubicBezTo>
                    <a:pt x="58714" y="68858"/>
                    <a:pt x="62172" y="65365"/>
                    <a:pt x="64577" y="60507"/>
                  </a:cubicBezTo>
                  <a:cubicBezTo>
                    <a:pt x="67132" y="55041"/>
                    <a:pt x="69086" y="45779"/>
                    <a:pt x="69086" y="45476"/>
                  </a:cubicBezTo>
                  <a:cubicBezTo>
                    <a:pt x="69086" y="43957"/>
                    <a:pt x="67733" y="43957"/>
                    <a:pt x="67282" y="43957"/>
                  </a:cubicBezTo>
                  <a:cubicBezTo>
                    <a:pt x="65779" y="43957"/>
                    <a:pt x="65629" y="44565"/>
                    <a:pt x="65178" y="46690"/>
                  </a:cubicBezTo>
                  <a:cubicBezTo>
                    <a:pt x="62623" y="56559"/>
                    <a:pt x="59917" y="65517"/>
                    <a:pt x="53754" y="65517"/>
                  </a:cubicBezTo>
                  <a:cubicBezTo>
                    <a:pt x="49696" y="65517"/>
                    <a:pt x="49245" y="61570"/>
                    <a:pt x="49245" y="58533"/>
                  </a:cubicBezTo>
                  <a:cubicBezTo>
                    <a:pt x="49245" y="55193"/>
                    <a:pt x="49545" y="53978"/>
                    <a:pt x="51199" y="47298"/>
                  </a:cubicBezTo>
                  <a:cubicBezTo>
                    <a:pt x="52852" y="40921"/>
                    <a:pt x="53153" y="39402"/>
                    <a:pt x="54506" y="33633"/>
                  </a:cubicBezTo>
                  <a:lnTo>
                    <a:pt x="59917" y="12377"/>
                  </a:lnTo>
                  <a:cubicBezTo>
                    <a:pt x="60969" y="8125"/>
                    <a:pt x="60969" y="7822"/>
                    <a:pt x="60969" y="7214"/>
                  </a:cubicBezTo>
                  <a:cubicBezTo>
                    <a:pt x="60969" y="4633"/>
                    <a:pt x="59165" y="3115"/>
                    <a:pt x="56610" y="3115"/>
                  </a:cubicBezTo>
                  <a:cubicBezTo>
                    <a:pt x="53003" y="3115"/>
                    <a:pt x="50748" y="6455"/>
                    <a:pt x="50297" y="9795"/>
                  </a:cubicBezTo>
                  <a:close/>
                  <a:moveTo>
                    <a:pt x="40527" y="49120"/>
                  </a:moveTo>
                  <a:cubicBezTo>
                    <a:pt x="39775" y="51853"/>
                    <a:pt x="39775" y="52156"/>
                    <a:pt x="37520" y="54737"/>
                  </a:cubicBezTo>
                  <a:cubicBezTo>
                    <a:pt x="30907" y="63088"/>
                    <a:pt x="24744" y="65517"/>
                    <a:pt x="20535" y="65517"/>
                  </a:cubicBezTo>
                  <a:cubicBezTo>
                    <a:pt x="13019" y="65517"/>
                    <a:pt x="10915" y="57167"/>
                    <a:pt x="10915" y="51245"/>
                  </a:cubicBezTo>
                  <a:cubicBezTo>
                    <a:pt x="10915" y="43654"/>
                    <a:pt x="15725" y="24979"/>
                    <a:pt x="19182" y="17994"/>
                  </a:cubicBezTo>
                  <a:cubicBezTo>
                    <a:pt x="23842" y="9036"/>
                    <a:pt x="30606" y="3419"/>
                    <a:pt x="36619" y="3419"/>
                  </a:cubicBezTo>
                  <a:cubicBezTo>
                    <a:pt x="46389" y="3419"/>
                    <a:pt x="48493" y="15869"/>
                    <a:pt x="48493" y="16780"/>
                  </a:cubicBezTo>
                  <a:cubicBezTo>
                    <a:pt x="48493" y="17691"/>
                    <a:pt x="48193" y="18602"/>
                    <a:pt x="48042" y="19361"/>
                  </a:cubicBezTo>
                  <a:lnTo>
                    <a:pt x="40527" y="49120"/>
                  </a:ln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形状 121">
              <a:extLst>
                <a:ext uri="{FF2B5EF4-FFF2-40B4-BE49-F238E27FC236}">
                  <a16:creationId xmlns:a16="http://schemas.microsoft.com/office/drawing/2014/main" id="{5C9F6DE1-8800-16E8-A5BF-B167CF4BE57E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7949133" y="6483974"/>
              <a:ext cx="34872" cy="151830"/>
            </a:xfrm>
            <a:custGeom>
              <a:avLst/>
              <a:gdLst>
                <a:gd name="connsiteX0" fmla="*/ 35124 w 34872"/>
                <a:gd name="connsiteY0" fmla="*/ 150391 h 151830"/>
                <a:gd name="connsiteX1" fmla="*/ 32569 w 34872"/>
                <a:gd name="connsiteY1" fmla="*/ 147050 h 151830"/>
                <a:gd name="connsiteX2" fmla="*/ 8970 w 34872"/>
                <a:gd name="connsiteY2" fmla="*/ 75994 h 151830"/>
                <a:gd name="connsiteX3" fmla="*/ 33170 w 34872"/>
                <a:gd name="connsiteY3" fmla="*/ 4178 h 151830"/>
                <a:gd name="connsiteX4" fmla="*/ 35124 w 34872"/>
                <a:gd name="connsiteY4" fmla="*/ 1597 h 151830"/>
                <a:gd name="connsiteX5" fmla="*/ 33621 w 34872"/>
                <a:gd name="connsiteY5" fmla="*/ 78 h 151830"/>
                <a:gd name="connsiteX6" fmla="*/ 9721 w 34872"/>
                <a:gd name="connsiteY6" fmla="*/ 29685 h 151830"/>
                <a:gd name="connsiteX7" fmla="*/ 252 w 34872"/>
                <a:gd name="connsiteY7" fmla="*/ 75994 h 151830"/>
                <a:gd name="connsiteX8" fmla="*/ 10172 w 34872"/>
                <a:gd name="connsiteY8" fmla="*/ 123365 h 151830"/>
                <a:gd name="connsiteX9" fmla="*/ 33621 w 34872"/>
                <a:gd name="connsiteY9" fmla="*/ 151909 h 151830"/>
                <a:gd name="connsiteX10" fmla="*/ 35124 w 34872"/>
                <a:gd name="connsiteY10" fmla="*/ 150391 h 15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72" h="151830">
                  <a:moveTo>
                    <a:pt x="35124" y="150391"/>
                  </a:moveTo>
                  <a:cubicBezTo>
                    <a:pt x="35124" y="149935"/>
                    <a:pt x="35124" y="149631"/>
                    <a:pt x="32569" y="147050"/>
                  </a:cubicBezTo>
                  <a:cubicBezTo>
                    <a:pt x="13780" y="127920"/>
                    <a:pt x="8970" y="99224"/>
                    <a:pt x="8970" y="75994"/>
                  </a:cubicBezTo>
                  <a:cubicBezTo>
                    <a:pt x="8970" y="49575"/>
                    <a:pt x="14682" y="23157"/>
                    <a:pt x="33170" y="4178"/>
                  </a:cubicBezTo>
                  <a:cubicBezTo>
                    <a:pt x="35124" y="2356"/>
                    <a:pt x="35124" y="2052"/>
                    <a:pt x="35124" y="1597"/>
                  </a:cubicBezTo>
                  <a:cubicBezTo>
                    <a:pt x="35124" y="534"/>
                    <a:pt x="34523" y="78"/>
                    <a:pt x="33621" y="78"/>
                  </a:cubicBezTo>
                  <a:cubicBezTo>
                    <a:pt x="32118" y="78"/>
                    <a:pt x="18590" y="10403"/>
                    <a:pt x="9721" y="29685"/>
                  </a:cubicBezTo>
                  <a:cubicBezTo>
                    <a:pt x="2055" y="46387"/>
                    <a:pt x="252" y="63240"/>
                    <a:pt x="252" y="75994"/>
                  </a:cubicBezTo>
                  <a:cubicBezTo>
                    <a:pt x="252" y="87836"/>
                    <a:pt x="1905" y="106208"/>
                    <a:pt x="10172" y="123365"/>
                  </a:cubicBezTo>
                  <a:cubicBezTo>
                    <a:pt x="19191" y="142040"/>
                    <a:pt x="32118" y="151909"/>
                    <a:pt x="33621" y="151909"/>
                  </a:cubicBezTo>
                  <a:cubicBezTo>
                    <a:pt x="34523" y="151909"/>
                    <a:pt x="35124" y="151453"/>
                    <a:pt x="35124" y="150391"/>
                  </a:cubicBez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形状 122">
              <a:extLst>
                <a:ext uri="{FF2B5EF4-FFF2-40B4-BE49-F238E27FC236}">
                  <a16:creationId xmlns:a16="http://schemas.microsoft.com/office/drawing/2014/main" id="{E8EE1242-F167-3727-CA9F-874EC6E94AEF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7997067" y="6530738"/>
              <a:ext cx="81469" cy="68779"/>
            </a:xfrm>
            <a:custGeom>
              <a:avLst/>
              <a:gdLst>
                <a:gd name="connsiteX0" fmla="*/ 9124 w 81469"/>
                <a:gd name="connsiteY0" fmla="*/ 58229 h 68779"/>
                <a:gd name="connsiteX1" fmla="*/ 7771 w 81469"/>
                <a:gd name="connsiteY1" fmla="*/ 64758 h 68779"/>
                <a:gd name="connsiteX2" fmla="*/ 12130 w 81469"/>
                <a:gd name="connsiteY2" fmla="*/ 68858 h 68779"/>
                <a:gd name="connsiteX3" fmla="*/ 17692 w 81469"/>
                <a:gd name="connsiteY3" fmla="*/ 64606 h 68779"/>
                <a:gd name="connsiteX4" fmla="*/ 20548 w 81469"/>
                <a:gd name="connsiteY4" fmla="*/ 53371 h 68779"/>
                <a:gd name="connsiteX5" fmla="*/ 23854 w 81469"/>
                <a:gd name="connsiteY5" fmla="*/ 39706 h 68779"/>
                <a:gd name="connsiteX6" fmla="*/ 26410 w 81469"/>
                <a:gd name="connsiteY6" fmla="*/ 29533 h 68779"/>
                <a:gd name="connsiteX7" fmla="*/ 28364 w 81469"/>
                <a:gd name="connsiteY7" fmla="*/ 21942 h 68779"/>
                <a:gd name="connsiteX8" fmla="*/ 52865 w 81469"/>
                <a:gd name="connsiteY8" fmla="*/ 3419 h 68779"/>
                <a:gd name="connsiteX9" fmla="*/ 60982 w 81469"/>
                <a:gd name="connsiteY9" fmla="*/ 14047 h 68779"/>
                <a:gd name="connsiteX10" fmla="*/ 51211 w 81469"/>
                <a:gd name="connsiteY10" fmla="*/ 49423 h 68779"/>
                <a:gd name="connsiteX11" fmla="*/ 49708 w 81469"/>
                <a:gd name="connsiteY11" fmla="*/ 56407 h 68779"/>
                <a:gd name="connsiteX12" fmla="*/ 62034 w 81469"/>
                <a:gd name="connsiteY12" fmla="*/ 68858 h 68779"/>
                <a:gd name="connsiteX13" fmla="*/ 81725 w 81469"/>
                <a:gd name="connsiteY13" fmla="*/ 45476 h 68779"/>
                <a:gd name="connsiteX14" fmla="*/ 79921 w 81469"/>
                <a:gd name="connsiteY14" fmla="*/ 43957 h 68779"/>
                <a:gd name="connsiteX15" fmla="*/ 77666 w 81469"/>
                <a:gd name="connsiteY15" fmla="*/ 46690 h 68779"/>
                <a:gd name="connsiteX16" fmla="*/ 62334 w 81469"/>
                <a:gd name="connsiteY16" fmla="*/ 65517 h 68779"/>
                <a:gd name="connsiteX17" fmla="*/ 58727 w 81469"/>
                <a:gd name="connsiteY17" fmla="*/ 60507 h 68779"/>
                <a:gd name="connsiteX18" fmla="*/ 61433 w 81469"/>
                <a:gd name="connsiteY18" fmla="*/ 49727 h 68779"/>
                <a:gd name="connsiteX19" fmla="*/ 70602 w 81469"/>
                <a:gd name="connsiteY19" fmla="*/ 16324 h 68779"/>
                <a:gd name="connsiteX20" fmla="*/ 53316 w 81469"/>
                <a:gd name="connsiteY20" fmla="*/ 78 h 68779"/>
                <a:gd name="connsiteX21" fmla="*/ 29867 w 81469"/>
                <a:gd name="connsiteY21" fmla="*/ 13288 h 68779"/>
                <a:gd name="connsiteX22" fmla="*/ 16038 w 81469"/>
                <a:gd name="connsiteY22" fmla="*/ 78 h 68779"/>
                <a:gd name="connsiteX23" fmla="*/ 4765 w 81469"/>
                <a:gd name="connsiteY23" fmla="*/ 8733 h 68779"/>
                <a:gd name="connsiteX24" fmla="*/ 255 w 81469"/>
                <a:gd name="connsiteY24" fmla="*/ 23460 h 68779"/>
                <a:gd name="connsiteX25" fmla="*/ 2059 w 81469"/>
                <a:gd name="connsiteY25" fmla="*/ 24979 h 68779"/>
                <a:gd name="connsiteX26" fmla="*/ 4614 w 81469"/>
                <a:gd name="connsiteY26" fmla="*/ 21486 h 68779"/>
                <a:gd name="connsiteX27" fmla="*/ 15587 w 81469"/>
                <a:gd name="connsiteY27" fmla="*/ 3419 h 68779"/>
                <a:gd name="connsiteX28" fmla="*/ 20247 w 81469"/>
                <a:gd name="connsiteY28" fmla="*/ 10403 h 68779"/>
                <a:gd name="connsiteX29" fmla="*/ 17842 w 81469"/>
                <a:gd name="connsiteY29" fmla="*/ 23157 h 68779"/>
                <a:gd name="connsiteX30" fmla="*/ 9124 w 81469"/>
                <a:gd name="connsiteY30" fmla="*/ 58229 h 6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469" h="68779">
                  <a:moveTo>
                    <a:pt x="9124" y="58229"/>
                  </a:moveTo>
                  <a:cubicBezTo>
                    <a:pt x="8673" y="60507"/>
                    <a:pt x="7771" y="63999"/>
                    <a:pt x="7771" y="64758"/>
                  </a:cubicBezTo>
                  <a:cubicBezTo>
                    <a:pt x="7771" y="67491"/>
                    <a:pt x="9875" y="68858"/>
                    <a:pt x="12130" y="68858"/>
                  </a:cubicBezTo>
                  <a:cubicBezTo>
                    <a:pt x="13934" y="68858"/>
                    <a:pt x="16639" y="67643"/>
                    <a:pt x="17692" y="64606"/>
                  </a:cubicBezTo>
                  <a:cubicBezTo>
                    <a:pt x="17842" y="64303"/>
                    <a:pt x="19646" y="57167"/>
                    <a:pt x="20548" y="53371"/>
                  </a:cubicBezTo>
                  <a:lnTo>
                    <a:pt x="23854" y="39706"/>
                  </a:lnTo>
                  <a:cubicBezTo>
                    <a:pt x="24756" y="36366"/>
                    <a:pt x="25658" y="33026"/>
                    <a:pt x="26410" y="29533"/>
                  </a:cubicBezTo>
                  <a:cubicBezTo>
                    <a:pt x="27011" y="26952"/>
                    <a:pt x="28214" y="22549"/>
                    <a:pt x="28364" y="21942"/>
                  </a:cubicBezTo>
                  <a:cubicBezTo>
                    <a:pt x="30619" y="17235"/>
                    <a:pt x="38585" y="3419"/>
                    <a:pt x="52865" y="3419"/>
                  </a:cubicBezTo>
                  <a:cubicBezTo>
                    <a:pt x="59629" y="3419"/>
                    <a:pt x="60982" y="9036"/>
                    <a:pt x="60982" y="14047"/>
                  </a:cubicBezTo>
                  <a:cubicBezTo>
                    <a:pt x="60982" y="23460"/>
                    <a:pt x="53616" y="42895"/>
                    <a:pt x="51211" y="49423"/>
                  </a:cubicBezTo>
                  <a:cubicBezTo>
                    <a:pt x="49858" y="52915"/>
                    <a:pt x="49708" y="54737"/>
                    <a:pt x="49708" y="56407"/>
                  </a:cubicBezTo>
                  <a:cubicBezTo>
                    <a:pt x="49708" y="63544"/>
                    <a:pt x="54969" y="68858"/>
                    <a:pt x="62034" y="68858"/>
                  </a:cubicBezTo>
                  <a:cubicBezTo>
                    <a:pt x="76163" y="68858"/>
                    <a:pt x="81725" y="46690"/>
                    <a:pt x="81725" y="45476"/>
                  </a:cubicBezTo>
                  <a:cubicBezTo>
                    <a:pt x="81725" y="43957"/>
                    <a:pt x="80372" y="43957"/>
                    <a:pt x="79921" y="43957"/>
                  </a:cubicBezTo>
                  <a:cubicBezTo>
                    <a:pt x="78418" y="43957"/>
                    <a:pt x="78418" y="44413"/>
                    <a:pt x="77666" y="46690"/>
                  </a:cubicBezTo>
                  <a:cubicBezTo>
                    <a:pt x="74660" y="57015"/>
                    <a:pt x="69700" y="65517"/>
                    <a:pt x="62334" y="65517"/>
                  </a:cubicBezTo>
                  <a:cubicBezTo>
                    <a:pt x="59779" y="65517"/>
                    <a:pt x="58727" y="63999"/>
                    <a:pt x="58727" y="60507"/>
                  </a:cubicBezTo>
                  <a:cubicBezTo>
                    <a:pt x="58727" y="56711"/>
                    <a:pt x="60080" y="53067"/>
                    <a:pt x="61433" y="49727"/>
                  </a:cubicBezTo>
                  <a:cubicBezTo>
                    <a:pt x="64288" y="41680"/>
                    <a:pt x="70602" y="24979"/>
                    <a:pt x="70602" y="16324"/>
                  </a:cubicBezTo>
                  <a:cubicBezTo>
                    <a:pt x="70602" y="6152"/>
                    <a:pt x="64138" y="78"/>
                    <a:pt x="53316" y="78"/>
                  </a:cubicBezTo>
                  <a:cubicBezTo>
                    <a:pt x="39788" y="78"/>
                    <a:pt x="32422" y="9795"/>
                    <a:pt x="29867" y="13288"/>
                  </a:cubicBezTo>
                  <a:cubicBezTo>
                    <a:pt x="29115" y="4785"/>
                    <a:pt x="22953" y="78"/>
                    <a:pt x="16038" y="78"/>
                  </a:cubicBezTo>
                  <a:cubicBezTo>
                    <a:pt x="9124" y="78"/>
                    <a:pt x="6268" y="6000"/>
                    <a:pt x="4765" y="8733"/>
                  </a:cubicBezTo>
                  <a:cubicBezTo>
                    <a:pt x="2360" y="13895"/>
                    <a:pt x="255" y="22853"/>
                    <a:pt x="255" y="23460"/>
                  </a:cubicBezTo>
                  <a:cubicBezTo>
                    <a:pt x="255" y="24979"/>
                    <a:pt x="1759" y="24979"/>
                    <a:pt x="2059" y="24979"/>
                  </a:cubicBezTo>
                  <a:cubicBezTo>
                    <a:pt x="3562" y="24979"/>
                    <a:pt x="3713" y="24827"/>
                    <a:pt x="4614" y="21486"/>
                  </a:cubicBezTo>
                  <a:cubicBezTo>
                    <a:pt x="7170" y="10706"/>
                    <a:pt x="10176" y="3419"/>
                    <a:pt x="15587" y="3419"/>
                  </a:cubicBezTo>
                  <a:cubicBezTo>
                    <a:pt x="18594" y="3419"/>
                    <a:pt x="20247" y="5392"/>
                    <a:pt x="20247" y="10403"/>
                  </a:cubicBezTo>
                  <a:cubicBezTo>
                    <a:pt x="20247" y="13591"/>
                    <a:pt x="19796" y="15261"/>
                    <a:pt x="17842" y="23157"/>
                  </a:cubicBezTo>
                  <a:lnTo>
                    <a:pt x="9124" y="58229"/>
                  </a:ln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形状 123">
              <a:extLst>
                <a:ext uri="{FF2B5EF4-FFF2-40B4-BE49-F238E27FC236}">
                  <a16:creationId xmlns:a16="http://schemas.microsoft.com/office/drawing/2014/main" id="{B78AB22B-3F6A-DD6F-F8D2-CA29C342E81D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8145576" y="6489136"/>
              <a:ext cx="75005" cy="141506"/>
            </a:xfrm>
            <a:custGeom>
              <a:avLst/>
              <a:gdLst>
                <a:gd name="connsiteX0" fmla="*/ 74068 w 75005"/>
                <a:gd name="connsiteY0" fmla="*/ 6000 h 141506"/>
                <a:gd name="connsiteX1" fmla="*/ 75270 w 75005"/>
                <a:gd name="connsiteY1" fmla="*/ 3115 h 141506"/>
                <a:gd name="connsiteX2" fmla="*/ 72264 w 75005"/>
                <a:gd name="connsiteY2" fmla="*/ 78 h 141506"/>
                <a:gd name="connsiteX3" fmla="*/ 68957 w 75005"/>
                <a:gd name="connsiteY3" fmla="*/ 3115 h 141506"/>
                <a:gd name="connsiteX4" fmla="*/ 1467 w 75005"/>
                <a:gd name="connsiteY4" fmla="*/ 135663 h 141506"/>
                <a:gd name="connsiteX5" fmla="*/ 264 w 75005"/>
                <a:gd name="connsiteY5" fmla="*/ 138548 h 141506"/>
                <a:gd name="connsiteX6" fmla="*/ 3270 w 75005"/>
                <a:gd name="connsiteY6" fmla="*/ 141584 h 141506"/>
                <a:gd name="connsiteX7" fmla="*/ 6577 w 75005"/>
                <a:gd name="connsiteY7" fmla="*/ 138548 h 141506"/>
                <a:gd name="connsiteX8" fmla="*/ 74068 w 75005"/>
                <a:gd name="connsiteY8" fmla="*/ 6000 h 14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05" h="141506">
                  <a:moveTo>
                    <a:pt x="74068" y="6000"/>
                  </a:moveTo>
                  <a:cubicBezTo>
                    <a:pt x="75270" y="3874"/>
                    <a:pt x="75270" y="3570"/>
                    <a:pt x="75270" y="3115"/>
                  </a:cubicBezTo>
                  <a:cubicBezTo>
                    <a:pt x="75270" y="2052"/>
                    <a:pt x="74368" y="78"/>
                    <a:pt x="72264" y="78"/>
                  </a:cubicBezTo>
                  <a:cubicBezTo>
                    <a:pt x="70460" y="78"/>
                    <a:pt x="70009" y="989"/>
                    <a:pt x="68957" y="3115"/>
                  </a:cubicBezTo>
                  <a:lnTo>
                    <a:pt x="1467" y="135663"/>
                  </a:lnTo>
                  <a:cubicBezTo>
                    <a:pt x="264" y="137789"/>
                    <a:pt x="264" y="138092"/>
                    <a:pt x="264" y="138548"/>
                  </a:cubicBezTo>
                  <a:cubicBezTo>
                    <a:pt x="264" y="139763"/>
                    <a:pt x="1316" y="141584"/>
                    <a:pt x="3270" y="141584"/>
                  </a:cubicBezTo>
                  <a:cubicBezTo>
                    <a:pt x="5074" y="141584"/>
                    <a:pt x="5525" y="140673"/>
                    <a:pt x="6577" y="138548"/>
                  </a:cubicBezTo>
                  <a:lnTo>
                    <a:pt x="74068" y="6000"/>
                  </a:ln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形状 124">
              <a:extLst>
                <a:ext uri="{FF2B5EF4-FFF2-40B4-BE49-F238E27FC236}">
                  <a16:creationId xmlns:a16="http://schemas.microsoft.com/office/drawing/2014/main" id="{9980341C-D03A-399F-CC66-E185C42CE69C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8133100" y="6542125"/>
              <a:ext cx="99957" cy="35528"/>
            </a:xfrm>
            <a:custGeom>
              <a:avLst/>
              <a:gdLst>
                <a:gd name="connsiteX0" fmla="*/ 95111 w 99957"/>
                <a:gd name="connsiteY0" fmla="*/ 6152 h 35528"/>
                <a:gd name="connsiteX1" fmla="*/ 100222 w 99957"/>
                <a:gd name="connsiteY1" fmla="*/ 3115 h 35528"/>
                <a:gd name="connsiteX2" fmla="*/ 95262 w 99957"/>
                <a:gd name="connsiteY2" fmla="*/ 78 h 35528"/>
                <a:gd name="connsiteX3" fmla="*/ 5224 w 99957"/>
                <a:gd name="connsiteY3" fmla="*/ 78 h 35528"/>
                <a:gd name="connsiteX4" fmla="*/ 264 w 99957"/>
                <a:gd name="connsiteY4" fmla="*/ 3115 h 35528"/>
                <a:gd name="connsiteX5" fmla="*/ 5375 w 99957"/>
                <a:gd name="connsiteY5" fmla="*/ 6152 h 35528"/>
                <a:gd name="connsiteX6" fmla="*/ 95111 w 99957"/>
                <a:gd name="connsiteY6" fmla="*/ 6152 h 35528"/>
                <a:gd name="connsiteX7" fmla="*/ 95262 w 99957"/>
                <a:gd name="connsiteY7" fmla="*/ 35607 h 35528"/>
                <a:gd name="connsiteX8" fmla="*/ 100222 w 99957"/>
                <a:gd name="connsiteY8" fmla="*/ 32570 h 35528"/>
                <a:gd name="connsiteX9" fmla="*/ 95111 w 99957"/>
                <a:gd name="connsiteY9" fmla="*/ 29533 h 35528"/>
                <a:gd name="connsiteX10" fmla="*/ 5375 w 99957"/>
                <a:gd name="connsiteY10" fmla="*/ 29533 h 35528"/>
                <a:gd name="connsiteX11" fmla="*/ 264 w 99957"/>
                <a:gd name="connsiteY11" fmla="*/ 32570 h 35528"/>
                <a:gd name="connsiteX12" fmla="*/ 5224 w 99957"/>
                <a:gd name="connsiteY12" fmla="*/ 35607 h 35528"/>
                <a:gd name="connsiteX13" fmla="*/ 95262 w 99957"/>
                <a:gd name="connsiteY13" fmla="*/ 35607 h 3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57" h="35528">
                  <a:moveTo>
                    <a:pt x="95111" y="6152"/>
                  </a:moveTo>
                  <a:cubicBezTo>
                    <a:pt x="97366" y="6152"/>
                    <a:pt x="100222" y="6152"/>
                    <a:pt x="100222" y="3115"/>
                  </a:cubicBezTo>
                  <a:cubicBezTo>
                    <a:pt x="100222" y="78"/>
                    <a:pt x="97366" y="78"/>
                    <a:pt x="95262" y="78"/>
                  </a:cubicBezTo>
                  <a:lnTo>
                    <a:pt x="5224" y="78"/>
                  </a:lnTo>
                  <a:cubicBezTo>
                    <a:pt x="3120" y="78"/>
                    <a:pt x="264" y="78"/>
                    <a:pt x="264" y="3115"/>
                  </a:cubicBezTo>
                  <a:cubicBezTo>
                    <a:pt x="264" y="6152"/>
                    <a:pt x="3120" y="6152"/>
                    <a:pt x="5375" y="6152"/>
                  </a:cubicBezTo>
                  <a:lnTo>
                    <a:pt x="95111" y="6152"/>
                  </a:lnTo>
                  <a:close/>
                  <a:moveTo>
                    <a:pt x="95262" y="35607"/>
                  </a:moveTo>
                  <a:cubicBezTo>
                    <a:pt x="97366" y="35607"/>
                    <a:pt x="100222" y="35607"/>
                    <a:pt x="100222" y="32570"/>
                  </a:cubicBezTo>
                  <a:cubicBezTo>
                    <a:pt x="100222" y="29533"/>
                    <a:pt x="97366" y="29533"/>
                    <a:pt x="95111" y="29533"/>
                  </a:cubicBezTo>
                  <a:lnTo>
                    <a:pt x="5375" y="29533"/>
                  </a:lnTo>
                  <a:cubicBezTo>
                    <a:pt x="3120" y="29533"/>
                    <a:pt x="264" y="29533"/>
                    <a:pt x="264" y="32570"/>
                  </a:cubicBezTo>
                  <a:cubicBezTo>
                    <a:pt x="264" y="35607"/>
                    <a:pt x="3120" y="35607"/>
                    <a:pt x="5224" y="35607"/>
                  </a:cubicBezTo>
                  <a:lnTo>
                    <a:pt x="95262" y="35607"/>
                  </a:ln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形状 125">
              <a:extLst>
                <a:ext uri="{FF2B5EF4-FFF2-40B4-BE49-F238E27FC236}">
                  <a16:creationId xmlns:a16="http://schemas.microsoft.com/office/drawing/2014/main" id="{A750E85C-8D18-304B-751A-5A456725A71B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8289207" y="6496728"/>
              <a:ext cx="63281" cy="104459"/>
            </a:xfrm>
            <a:custGeom>
              <a:avLst/>
              <a:gdLst>
                <a:gd name="connsiteX0" fmla="*/ 63556 w 63281"/>
                <a:gd name="connsiteY0" fmla="*/ 52612 h 104459"/>
                <a:gd name="connsiteX1" fmla="*/ 57544 w 63281"/>
                <a:gd name="connsiteY1" fmla="*/ 17083 h 104459"/>
                <a:gd name="connsiteX2" fmla="*/ 31991 w 63281"/>
                <a:gd name="connsiteY2" fmla="*/ 78 h 104459"/>
                <a:gd name="connsiteX3" fmla="*/ 5836 w 63281"/>
                <a:gd name="connsiteY3" fmla="*/ 18146 h 104459"/>
                <a:gd name="connsiteX4" fmla="*/ 275 w 63281"/>
                <a:gd name="connsiteY4" fmla="*/ 52612 h 104459"/>
                <a:gd name="connsiteX5" fmla="*/ 7039 w 63281"/>
                <a:gd name="connsiteY5" fmla="*/ 89203 h 104459"/>
                <a:gd name="connsiteX6" fmla="*/ 31840 w 63281"/>
                <a:gd name="connsiteY6" fmla="*/ 104538 h 104459"/>
                <a:gd name="connsiteX7" fmla="*/ 57995 w 63281"/>
                <a:gd name="connsiteY7" fmla="*/ 86925 h 104459"/>
                <a:gd name="connsiteX8" fmla="*/ 63556 w 63281"/>
                <a:gd name="connsiteY8" fmla="*/ 52612 h 104459"/>
                <a:gd name="connsiteX9" fmla="*/ 31840 w 63281"/>
                <a:gd name="connsiteY9" fmla="*/ 101198 h 104459"/>
                <a:gd name="connsiteX10" fmla="*/ 14404 w 63281"/>
                <a:gd name="connsiteY10" fmla="*/ 82826 h 104459"/>
                <a:gd name="connsiteX11" fmla="*/ 12751 w 63281"/>
                <a:gd name="connsiteY11" fmla="*/ 50790 h 104459"/>
                <a:gd name="connsiteX12" fmla="*/ 13953 w 63281"/>
                <a:gd name="connsiteY12" fmla="*/ 22853 h 104459"/>
                <a:gd name="connsiteX13" fmla="*/ 31840 w 63281"/>
                <a:gd name="connsiteY13" fmla="*/ 3419 h 104459"/>
                <a:gd name="connsiteX14" fmla="*/ 49577 w 63281"/>
                <a:gd name="connsiteY14" fmla="*/ 21183 h 104459"/>
                <a:gd name="connsiteX15" fmla="*/ 51080 w 63281"/>
                <a:gd name="connsiteY15" fmla="*/ 50790 h 104459"/>
                <a:gd name="connsiteX16" fmla="*/ 49427 w 63281"/>
                <a:gd name="connsiteY16" fmla="*/ 82219 h 104459"/>
                <a:gd name="connsiteX17" fmla="*/ 31840 w 63281"/>
                <a:gd name="connsiteY17" fmla="*/ 101198 h 10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281" h="104459">
                  <a:moveTo>
                    <a:pt x="63556" y="52612"/>
                  </a:moveTo>
                  <a:cubicBezTo>
                    <a:pt x="63556" y="40465"/>
                    <a:pt x="62805" y="28319"/>
                    <a:pt x="57544" y="17083"/>
                  </a:cubicBezTo>
                  <a:cubicBezTo>
                    <a:pt x="50629" y="2508"/>
                    <a:pt x="38304" y="78"/>
                    <a:pt x="31991" y="78"/>
                  </a:cubicBezTo>
                  <a:cubicBezTo>
                    <a:pt x="22972" y="78"/>
                    <a:pt x="11999" y="4026"/>
                    <a:pt x="5836" y="18146"/>
                  </a:cubicBezTo>
                  <a:cubicBezTo>
                    <a:pt x="1026" y="28622"/>
                    <a:pt x="275" y="40465"/>
                    <a:pt x="275" y="52612"/>
                  </a:cubicBezTo>
                  <a:cubicBezTo>
                    <a:pt x="275" y="63999"/>
                    <a:pt x="876" y="77664"/>
                    <a:pt x="7039" y="89203"/>
                  </a:cubicBezTo>
                  <a:cubicBezTo>
                    <a:pt x="13502" y="101501"/>
                    <a:pt x="24475" y="104538"/>
                    <a:pt x="31840" y="104538"/>
                  </a:cubicBezTo>
                  <a:cubicBezTo>
                    <a:pt x="39957" y="104538"/>
                    <a:pt x="51381" y="101349"/>
                    <a:pt x="57995" y="86925"/>
                  </a:cubicBezTo>
                  <a:cubicBezTo>
                    <a:pt x="62805" y="76449"/>
                    <a:pt x="63556" y="64606"/>
                    <a:pt x="63556" y="52612"/>
                  </a:cubicBezTo>
                  <a:close/>
                  <a:moveTo>
                    <a:pt x="31840" y="101198"/>
                  </a:moveTo>
                  <a:cubicBezTo>
                    <a:pt x="25978" y="101198"/>
                    <a:pt x="17110" y="97402"/>
                    <a:pt x="14404" y="82826"/>
                  </a:cubicBezTo>
                  <a:cubicBezTo>
                    <a:pt x="12751" y="73716"/>
                    <a:pt x="12751" y="59748"/>
                    <a:pt x="12751" y="50790"/>
                  </a:cubicBezTo>
                  <a:cubicBezTo>
                    <a:pt x="12751" y="41073"/>
                    <a:pt x="12751" y="31052"/>
                    <a:pt x="13953" y="22853"/>
                  </a:cubicBezTo>
                  <a:cubicBezTo>
                    <a:pt x="16809" y="4785"/>
                    <a:pt x="28082" y="3419"/>
                    <a:pt x="31840" y="3419"/>
                  </a:cubicBezTo>
                  <a:cubicBezTo>
                    <a:pt x="36801" y="3419"/>
                    <a:pt x="46721" y="6152"/>
                    <a:pt x="49577" y="21183"/>
                  </a:cubicBezTo>
                  <a:cubicBezTo>
                    <a:pt x="51080" y="29685"/>
                    <a:pt x="51080" y="41224"/>
                    <a:pt x="51080" y="50790"/>
                  </a:cubicBezTo>
                  <a:cubicBezTo>
                    <a:pt x="51080" y="62177"/>
                    <a:pt x="51080" y="72502"/>
                    <a:pt x="49427" y="82219"/>
                  </a:cubicBezTo>
                  <a:cubicBezTo>
                    <a:pt x="47172" y="96643"/>
                    <a:pt x="38604" y="101198"/>
                    <a:pt x="31840" y="101198"/>
                  </a:cubicBez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形状 126">
              <a:extLst>
                <a:ext uri="{FF2B5EF4-FFF2-40B4-BE49-F238E27FC236}">
                  <a16:creationId xmlns:a16="http://schemas.microsoft.com/office/drawing/2014/main" id="{4F4C3FD6-91EC-1680-1C1C-2D66BA582ECB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8367069" y="6483974"/>
              <a:ext cx="34872" cy="151830"/>
            </a:xfrm>
            <a:custGeom>
              <a:avLst/>
              <a:gdLst>
                <a:gd name="connsiteX0" fmla="*/ 35152 w 34872"/>
                <a:gd name="connsiteY0" fmla="*/ 75994 h 151830"/>
                <a:gd name="connsiteX1" fmla="*/ 25232 w 34872"/>
                <a:gd name="connsiteY1" fmla="*/ 28622 h 151830"/>
                <a:gd name="connsiteX2" fmla="*/ 1783 w 34872"/>
                <a:gd name="connsiteY2" fmla="*/ 78 h 151830"/>
                <a:gd name="connsiteX3" fmla="*/ 280 w 34872"/>
                <a:gd name="connsiteY3" fmla="*/ 1597 h 151830"/>
                <a:gd name="connsiteX4" fmla="*/ 3136 w 34872"/>
                <a:gd name="connsiteY4" fmla="*/ 5089 h 151830"/>
                <a:gd name="connsiteX5" fmla="*/ 26434 w 34872"/>
                <a:gd name="connsiteY5" fmla="*/ 75994 h 151830"/>
                <a:gd name="connsiteX6" fmla="*/ 2234 w 34872"/>
                <a:gd name="connsiteY6" fmla="*/ 147810 h 151830"/>
                <a:gd name="connsiteX7" fmla="*/ 280 w 34872"/>
                <a:gd name="connsiteY7" fmla="*/ 150391 h 151830"/>
                <a:gd name="connsiteX8" fmla="*/ 1783 w 34872"/>
                <a:gd name="connsiteY8" fmla="*/ 151909 h 151830"/>
                <a:gd name="connsiteX9" fmla="*/ 25682 w 34872"/>
                <a:gd name="connsiteY9" fmla="*/ 122302 h 151830"/>
                <a:gd name="connsiteX10" fmla="*/ 35152 w 34872"/>
                <a:gd name="connsiteY10" fmla="*/ 75994 h 15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72" h="151830">
                  <a:moveTo>
                    <a:pt x="35152" y="75994"/>
                  </a:moveTo>
                  <a:cubicBezTo>
                    <a:pt x="35152" y="64151"/>
                    <a:pt x="33499" y="45779"/>
                    <a:pt x="25232" y="28622"/>
                  </a:cubicBezTo>
                  <a:cubicBezTo>
                    <a:pt x="16213" y="9947"/>
                    <a:pt x="3286" y="78"/>
                    <a:pt x="1783" y="78"/>
                  </a:cubicBezTo>
                  <a:cubicBezTo>
                    <a:pt x="881" y="78"/>
                    <a:pt x="280" y="686"/>
                    <a:pt x="280" y="1597"/>
                  </a:cubicBezTo>
                  <a:cubicBezTo>
                    <a:pt x="280" y="2052"/>
                    <a:pt x="280" y="2356"/>
                    <a:pt x="3136" y="5089"/>
                  </a:cubicBezTo>
                  <a:cubicBezTo>
                    <a:pt x="17866" y="20120"/>
                    <a:pt x="26434" y="44261"/>
                    <a:pt x="26434" y="75994"/>
                  </a:cubicBezTo>
                  <a:cubicBezTo>
                    <a:pt x="26434" y="101957"/>
                    <a:pt x="20872" y="128679"/>
                    <a:pt x="2234" y="147810"/>
                  </a:cubicBezTo>
                  <a:cubicBezTo>
                    <a:pt x="280" y="149631"/>
                    <a:pt x="280" y="149935"/>
                    <a:pt x="280" y="150391"/>
                  </a:cubicBezTo>
                  <a:cubicBezTo>
                    <a:pt x="280" y="151302"/>
                    <a:pt x="881" y="151909"/>
                    <a:pt x="1783" y="151909"/>
                  </a:cubicBezTo>
                  <a:cubicBezTo>
                    <a:pt x="3286" y="151909"/>
                    <a:pt x="16814" y="141584"/>
                    <a:pt x="25682" y="122302"/>
                  </a:cubicBezTo>
                  <a:cubicBezTo>
                    <a:pt x="33348" y="105601"/>
                    <a:pt x="35152" y="88747"/>
                    <a:pt x="35152" y="75994"/>
                  </a:cubicBezTo>
                  <a:close/>
                </a:path>
              </a:pathLst>
            </a:custGeom>
            <a:solidFill>
              <a:srgbClr val="000000"/>
            </a:solidFill>
            <a:ln w="15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AB966B1D-2B80-70C6-A8D6-C41295DFE47B}"/>
              </a:ext>
            </a:extLst>
          </p:cNvPr>
          <p:cNvGrpSpPr/>
          <p:nvPr/>
        </p:nvGrpSpPr>
        <p:grpSpPr>
          <a:xfrm>
            <a:off x="3457331" y="5753797"/>
            <a:ext cx="596766" cy="660772"/>
            <a:chOff x="4045147" y="5761902"/>
            <a:chExt cx="596766" cy="660772"/>
          </a:xfrm>
        </p:grpSpPr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D9181F2E-C0C5-6F69-44F0-0677A6D0E315}"/>
                </a:ext>
              </a:extLst>
            </p:cNvPr>
            <p:cNvSpPr/>
            <p:nvPr/>
          </p:nvSpPr>
          <p:spPr>
            <a:xfrm>
              <a:off x="4273739" y="5975314"/>
              <a:ext cx="139583" cy="139583"/>
            </a:xfrm>
            <a:prstGeom prst="ellipse">
              <a:avLst/>
            </a:prstGeom>
            <a:gradFill>
              <a:gsLst>
                <a:gs pos="0">
                  <a:srgbClr val="FF0000"/>
                </a:gs>
                <a:gs pos="50000">
                  <a:schemeClr val="accent2">
                    <a:satMod val="110000"/>
                    <a:lumMod val="100000"/>
                    <a:shade val="100000"/>
                  </a:schemeClr>
                </a:gs>
                <a:gs pos="100000">
                  <a:schemeClr val="accent2">
                    <a:lumMod val="99000"/>
                    <a:satMod val="120000"/>
                    <a:shade val="78000"/>
                  </a:schemeClr>
                </a:gs>
              </a:gsLst>
            </a:gra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96D816F7-0D2A-DED7-81A1-2500508CC7AB}"/>
                </a:ext>
              </a:extLst>
            </p:cNvPr>
            <p:cNvSpPr txBox="1"/>
            <p:nvPr/>
          </p:nvSpPr>
          <p:spPr>
            <a:xfrm>
              <a:off x="4045147" y="6114897"/>
              <a:ext cx="596766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400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Hard</a:t>
              </a:r>
              <a:endParaRPr lang="zh-CN" altLang="en-US" sz="1400" dirty="0"/>
            </a:p>
          </p:txBody>
        </p:sp>
        <p:pic>
          <p:nvPicPr>
            <p:cNvPr id="38" name="图片 37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pi T&#10;$$&#10;&#10;&#10;&#10;\end{document}" title="IguanaTex Bitmap Display">
              <a:extLst>
                <a:ext uri="{FF2B5EF4-FFF2-40B4-BE49-F238E27FC236}">
                  <a16:creationId xmlns:a16="http://schemas.microsoft.com/office/drawing/2014/main" id="{AEA1807A-747F-947C-A612-4A9B9A535FCB}"/>
                </a:ext>
              </a:extLst>
            </p:cNvPr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1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19705" y="5761902"/>
              <a:ext cx="247650" cy="133350"/>
            </a:xfrm>
            <a:prstGeom prst="rect">
              <a:avLst/>
            </a:prstGeom>
          </p:spPr>
        </p:pic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B94F5090-75CE-9AF0-677D-69988955AB92}"/>
              </a:ext>
            </a:extLst>
          </p:cNvPr>
          <p:cNvGrpSpPr/>
          <p:nvPr/>
        </p:nvGrpSpPr>
        <p:grpSpPr>
          <a:xfrm>
            <a:off x="5358182" y="5724686"/>
            <a:ext cx="1210643" cy="711372"/>
            <a:chOff x="5170906" y="5711301"/>
            <a:chExt cx="1210643" cy="711372"/>
          </a:xfrm>
        </p:grpSpPr>
        <p:sp>
          <p:nvSpPr>
            <p:cNvPr id="58" name="椭圆 57">
              <a:extLst>
                <a:ext uri="{FF2B5EF4-FFF2-40B4-BE49-F238E27FC236}">
                  <a16:creationId xmlns:a16="http://schemas.microsoft.com/office/drawing/2014/main" id="{B0DA3A15-914F-9F02-9A3B-63D83CAF8615}"/>
                </a:ext>
              </a:extLst>
            </p:cNvPr>
            <p:cNvSpPr/>
            <p:nvPr/>
          </p:nvSpPr>
          <p:spPr>
            <a:xfrm>
              <a:off x="5690290" y="5975313"/>
              <a:ext cx="139583" cy="139583"/>
            </a:xfrm>
            <a:prstGeom prst="ellipse">
              <a:avLst/>
            </a:prstGeom>
            <a:gradFill>
              <a:gsLst>
                <a:gs pos="0">
                  <a:srgbClr val="FF0000"/>
                </a:gs>
                <a:gs pos="50000">
                  <a:schemeClr val="accent2">
                    <a:satMod val="110000"/>
                    <a:lumMod val="100000"/>
                    <a:shade val="100000"/>
                  </a:schemeClr>
                </a:gs>
                <a:gs pos="100000">
                  <a:schemeClr val="accent2">
                    <a:lumMod val="99000"/>
                    <a:satMod val="120000"/>
                    <a:shade val="78000"/>
                  </a:schemeClr>
                </a:gs>
              </a:gsLst>
            </a:gra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4745FE90-D8E2-1963-B5DA-34CB2AC21CB1}"/>
                </a:ext>
              </a:extLst>
            </p:cNvPr>
            <p:cNvSpPr txBox="1"/>
            <p:nvPr/>
          </p:nvSpPr>
          <p:spPr>
            <a:xfrm>
              <a:off x="5170906" y="6114896"/>
              <a:ext cx="121064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400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Intermediate</a:t>
              </a:r>
              <a:endParaRPr lang="zh-CN" altLang="en-US" sz="1400" dirty="0"/>
            </a:p>
          </p:txBody>
        </p:sp>
        <p:pic>
          <p:nvPicPr>
            <p:cNvPr id="61" name="图片 60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g T&#10;$$&#10;&#10;&#10;&#10;\end{document}" title="IguanaTex Bitmap Display">
              <a:extLst>
                <a:ext uri="{FF2B5EF4-FFF2-40B4-BE49-F238E27FC236}">
                  <a16:creationId xmlns:a16="http://schemas.microsoft.com/office/drawing/2014/main" id="{31E9C833-DFC0-A7FA-E284-A26098823FAE}"/>
                </a:ext>
              </a:extLst>
            </p:cNvPr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61927" y="5711301"/>
              <a:ext cx="228600" cy="171450"/>
            </a:xfrm>
            <a:prstGeom prst="rect">
              <a:avLst/>
            </a:prstGeom>
          </p:spPr>
        </p:pic>
      </p:grpSp>
      <p:grpSp>
        <p:nvGrpSpPr>
          <p:cNvPr id="165" name="组合 164">
            <a:extLst>
              <a:ext uri="{FF2B5EF4-FFF2-40B4-BE49-F238E27FC236}">
                <a16:creationId xmlns:a16="http://schemas.microsoft.com/office/drawing/2014/main" id="{10336E15-F567-40A4-49CC-16CE06E7F7D5}"/>
              </a:ext>
            </a:extLst>
          </p:cNvPr>
          <p:cNvGrpSpPr/>
          <p:nvPr/>
        </p:nvGrpSpPr>
        <p:grpSpPr>
          <a:xfrm>
            <a:off x="7867671" y="5664199"/>
            <a:ext cx="596879" cy="750370"/>
            <a:chOff x="7867671" y="5664199"/>
            <a:chExt cx="596879" cy="750370"/>
          </a:xfrm>
        </p:grpSpPr>
        <p:sp>
          <p:nvSpPr>
            <p:cNvPr id="62" name="椭圆 61">
              <a:extLst>
                <a:ext uri="{FF2B5EF4-FFF2-40B4-BE49-F238E27FC236}">
                  <a16:creationId xmlns:a16="http://schemas.microsoft.com/office/drawing/2014/main" id="{D81B8379-4C9E-7C77-95A9-D5783CB0661C}"/>
                </a:ext>
              </a:extLst>
            </p:cNvPr>
            <p:cNvSpPr/>
            <p:nvPr/>
          </p:nvSpPr>
          <p:spPr>
            <a:xfrm>
              <a:off x="8051527" y="5970763"/>
              <a:ext cx="139583" cy="139583"/>
            </a:xfrm>
            <a:prstGeom prst="ellipse">
              <a:avLst/>
            </a:prstGeom>
            <a:gradFill>
              <a:gsLst>
                <a:gs pos="0">
                  <a:srgbClr val="FF0000"/>
                </a:gs>
                <a:gs pos="50000">
                  <a:schemeClr val="accent2">
                    <a:satMod val="110000"/>
                    <a:lumMod val="100000"/>
                    <a:shade val="100000"/>
                  </a:schemeClr>
                </a:gs>
                <a:gs pos="100000">
                  <a:schemeClr val="accent2">
                    <a:lumMod val="99000"/>
                    <a:satMod val="120000"/>
                    <a:shade val="78000"/>
                  </a:schemeClr>
                </a:gs>
              </a:gsLst>
            </a:gra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04E015B5-4E1F-6D69-8618-99B8BEBCBC8C}"/>
                </a:ext>
              </a:extLst>
            </p:cNvPr>
            <p:cNvSpPr txBox="1"/>
            <p:nvPr/>
          </p:nvSpPr>
          <p:spPr>
            <a:xfrm>
              <a:off x="7867671" y="6106792"/>
              <a:ext cx="535531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400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soft</a:t>
              </a:r>
              <a:endParaRPr lang="zh-CN" altLang="en-US" sz="1400" dirty="0"/>
            </a:p>
          </p:txBody>
        </p:sp>
        <p:grpSp>
          <p:nvGrpSpPr>
            <p:cNvPr id="164" name="组合 163">
              <a:extLst>
                <a:ext uri="{FF2B5EF4-FFF2-40B4-BE49-F238E27FC236}">
                  <a16:creationId xmlns:a16="http://schemas.microsoft.com/office/drawing/2014/main" id="{2EC8B823-13CA-8279-528B-6D8FA0F17F52}"/>
                </a:ext>
              </a:extLst>
            </p:cNvPr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>
            <a:xfrm>
              <a:off x="7950200" y="5664199"/>
              <a:ext cx="514350" cy="228600"/>
              <a:chOff x="11987784" y="6990019"/>
              <a:chExt cx="495764" cy="214023"/>
            </a:xfrm>
          </p:grpSpPr>
          <p:sp>
            <p:nvSpPr>
              <p:cNvPr id="159" name="任意形状 158">
                <a:extLst>
                  <a:ext uri="{FF2B5EF4-FFF2-40B4-BE49-F238E27FC236}">
                    <a16:creationId xmlns:a16="http://schemas.microsoft.com/office/drawing/2014/main" id="{2AD642A1-E4C3-0816-5425-60E6F4FD583C}"/>
                  </a:ext>
                </a:extLst>
              </p:cNvPr>
              <p:cNvSpPr/>
              <p:nvPr>
                <p:custDataLst>
                  <p:tags r:id="rId4"/>
                </p:custDataLst>
              </p:nvPr>
            </p:nvSpPr>
            <p:spPr>
              <a:xfrm>
                <a:off x="11987784" y="7072709"/>
                <a:ext cx="84001" cy="122793"/>
              </a:xfrm>
              <a:custGeom>
                <a:avLst/>
                <a:gdLst>
                  <a:gd name="connsiteX0" fmla="*/ 83672 w 84001"/>
                  <a:gd name="connsiteY0" fmla="*/ 12415 h 122793"/>
                  <a:gd name="connsiteX1" fmla="*/ 84222 w 84001"/>
                  <a:gd name="connsiteY1" fmla="*/ 8998 h 122793"/>
                  <a:gd name="connsiteX2" fmla="*/ 78914 w 84001"/>
                  <a:gd name="connsiteY2" fmla="*/ 3874 h 122793"/>
                  <a:gd name="connsiteX3" fmla="*/ 71411 w 84001"/>
                  <a:gd name="connsiteY3" fmla="*/ 12035 h 122793"/>
                  <a:gd name="connsiteX4" fmla="*/ 54391 w 84001"/>
                  <a:gd name="connsiteY4" fmla="*/ 78 h 122793"/>
                  <a:gd name="connsiteX5" fmla="*/ 10834 w 84001"/>
                  <a:gd name="connsiteY5" fmla="*/ 53978 h 122793"/>
                  <a:gd name="connsiteX6" fmla="*/ 35175 w 84001"/>
                  <a:gd name="connsiteY6" fmla="*/ 83965 h 122793"/>
                  <a:gd name="connsiteX7" fmla="*/ 56404 w 84001"/>
                  <a:gd name="connsiteY7" fmla="*/ 72957 h 122793"/>
                  <a:gd name="connsiteX8" fmla="*/ 56587 w 84001"/>
                  <a:gd name="connsiteY8" fmla="*/ 73147 h 122793"/>
                  <a:gd name="connsiteX9" fmla="*/ 50548 w 84001"/>
                  <a:gd name="connsiteY9" fmla="*/ 98199 h 122793"/>
                  <a:gd name="connsiteX10" fmla="*/ 24194 w 84001"/>
                  <a:gd name="connsiteY10" fmla="*/ 118696 h 122793"/>
                  <a:gd name="connsiteX11" fmla="*/ 9553 w 84001"/>
                  <a:gd name="connsiteY11" fmla="*/ 116798 h 122793"/>
                  <a:gd name="connsiteX12" fmla="*/ 17057 w 84001"/>
                  <a:gd name="connsiteY12" fmla="*/ 106929 h 122793"/>
                  <a:gd name="connsiteX13" fmla="*/ 10102 w 84001"/>
                  <a:gd name="connsiteY13" fmla="*/ 100287 h 122793"/>
                  <a:gd name="connsiteX14" fmla="*/ 220 w 84001"/>
                  <a:gd name="connsiteY14" fmla="*/ 111294 h 122793"/>
                  <a:gd name="connsiteX15" fmla="*/ 24560 w 84001"/>
                  <a:gd name="connsiteY15" fmla="*/ 122871 h 122793"/>
                  <a:gd name="connsiteX16" fmla="*/ 63358 w 84001"/>
                  <a:gd name="connsiteY16" fmla="*/ 96681 h 122793"/>
                  <a:gd name="connsiteX17" fmla="*/ 83672 w 84001"/>
                  <a:gd name="connsiteY17" fmla="*/ 12415 h 122793"/>
                  <a:gd name="connsiteX18" fmla="*/ 59881 w 84001"/>
                  <a:gd name="connsiteY18" fmla="*/ 59672 h 122793"/>
                  <a:gd name="connsiteX19" fmla="*/ 50548 w 84001"/>
                  <a:gd name="connsiteY19" fmla="*/ 72957 h 122793"/>
                  <a:gd name="connsiteX20" fmla="*/ 35724 w 84001"/>
                  <a:gd name="connsiteY20" fmla="*/ 79789 h 122793"/>
                  <a:gd name="connsiteX21" fmla="*/ 23828 w 84001"/>
                  <a:gd name="connsiteY21" fmla="*/ 62329 h 122793"/>
                  <a:gd name="connsiteX22" fmla="*/ 34077 w 84001"/>
                  <a:gd name="connsiteY22" fmla="*/ 21145 h 122793"/>
                  <a:gd name="connsiteX23" fmla="*/ 54574 w 84001"/>
                  <a:gd name="connsiteY23" fmla="*/ 4254 h 122793"/>
                  <a:gd name="connsiteX24" fmla="*/ 69215 w 84001"/>
                  <a:gd name="connsiteY24" fmla="*/ 20575 h 122793"/>
                  <a:gd name="connsiteX25" fmla="*/ 68666 w 84001"/>
                  <a:gd name="connsiteY25" fmla="*/ 23422 h 122793"/>
                  <a:gd name="connsiteX26" fmla="*/ 59881 w 84001"/>
                  <a:gd name="connsiteY26" fmla="*/ 59672 h 12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4001" h="122793">
                    <a:moveTo>
                      <a:pt x="83672" y="12415"/>
                    </a:moveTo>
                    <a:cubicBezTo>
                      <a:pt x="83855" y="11276"/>
                      <a:pt x="84222" y="10327"/>
                      <a:pt x="84222" y="8998"/>
                    </a:cubicBezTo>
                    <a:cubicBezTo>
                      <a:pt x="84222" y="5772"/>
                      <a:pt x="82025" y="3874"/>
                      <a:pt x="78914" y="3874"/>
                    </a:cubicBezTo>
                    <a:cubicBezTo>
                      <a:pt x="77084" y="3874"/>
                      <a:pt x="72143" y="5203"/>
                      <a:pt x="71411" y="12035"/>
                    </a:cubicBezTo>
                    <a:cubicBezTo>
                      <a:pt x="68117" y="5013"/>
                      <a:pt x="61711" y="78"/>
                      <a:pt x="54391" y="78"/>
                    </a:cubicBezTo>
                    <a:cubicBezTo>
                      <a:pt x="33528" y="78"/>
                      <a:pt x="10834" y="26649"/>
                      <a:pt x="10834" y="53978"/>
                    </a:cubicBezTo>
                    <a:cubicBezTo>
                      <a:pt x="10834" y="72767"/>
                      <a:pt x="21998" y="83965"/>
                      <a:pt x="35175" y="83965"/>
                    </a:cubicBezTo>
                    <a:cubicBezTo>
                      <a:pt x="45972" y="83965"/>
                      <a:pt x="54574" y="75045"/>
                      <a:pt x="56404" y="72957"/>
                    </a:cubicBezTo>
                    <a:lnTo>
                      <a:pt x="56587" y="73147"/>
                    </a:lnTo>
                    <a:cubicBezTo>
                      <a:pt x="52744" y="90038"/>
                      <a:pt x="50548" y="97819"/>
                      <a:pt x="50548" y="98199"/>
                    </a:cubicBezTo>
                    <a:cubicBezTo>
                      <a:pt x="49816" y="99907"/>
                      <a:pt x="43593" y="118696"/>
                      <a:pt x="24194" y="118696"/>
                    </a:cubicBezTo>
                    <a:cubicBezTo>
                      <a:pt x="20717" y="118696"/>
                      <a:pt x="14678" y="118506"/>
                      <a:pt x="9553" y="116798"/>
                    </a:cubicBezTo>
                    <a:cubicBezTo>
                      <a:pt x="15044" y="115090"/>
                      <a:pt x="17057" y="110156"/>
                      <a:pt x="17057" y="106929"/>
                    </a:cubicBezTo>
                    <a:cubicBezTo>
                      <a:pt x="17057" y="103893"/>
                      <a:pt x="15044" y="100287"/>
                      <a:pt x="10102" y="100287"/>
                    </a:cubicBezTo>
                    <a:cubicBezTo>
                      <a:pt x="6076" y="100287"/>
                      <a:pt x="220" y="103703"/>
                      <a:pt x="220" y="111294"/>
                    </a:cubicBezTo>
                    <a:cubicBezTo>
                      <a:pt x="220" y="119076"/>
                      <a:pt x="6991" y="122871"/>
                      <a:pt x="24560" y="122871"/>
                    </a:cubicBezTo>
                    <a:cubicBezTo>
                      <a:pt x="47436" y="122871"/>
                      <a:pt x="60613" y="108068"/>
                      <a:pt x="63358" y="96681"/>
                    </a:cubicBezTo>
                    <a:lnTo>
                      <a:pt x="83672" y="12415"/>
                    </a:lnTo>
                    <a:close/>
                    <a:moveTo>
                      <a:pt x="59881" y="59672"/>
                    </a:moveTo>
                    <a:cubicBezTo>
                      <a:pt x="58783" y="64606"/>
                      <a:pt x="54574" y="69351"/>
                      <a:pt x="50548" y="72957"/>
                    </a:cubicBezTo>
                    <a:cubicBezTo>
                      <a:pt x="46704" y="76373"/>
                      <a:pt x="41031" y="79789"/>
                      <a:pt x="35724" y="79789"/>
                    </a:cubicBezTo>
                    <a:cubicBezTo>
                      <a:pt x="26573" y="79789"/>
                      <a:pt x="23828" y="69920"/>
                      <a:pt x="23828" y="62329"/>
                    </a:cubicBezTo>
                    <a:cubicBezTo>
                      <a:pt x="23828" y="53219"/>
                      <a:pt x="29135" y="30824"/>
                      <a:pt x="34077" y="21145"/>
                    </a:cubicBezTo>
                    <a:cubicBezTo>
                      <a:pt x="39018" y="11845"/>
                      <a:pt x="46887" y="4254"/>
                      <a:pt x="54574" y="4254"/>
                    </a:cubicBezTo>
                    <a:cubicBezTo>
                      <a:pt x="66653" y="4254"/>
                      <a:pt x="69215" y="19627"/>
                      <a:pt x="69215" y="20575"/>
                    </a:cubicBezTo>
                    <a:cubicBezTo>
                      <a:pt x="69215" y="21524"/>
                      <a:pt x="68849" y="22663"/>
                      <a:pt x="68666" y="23422"/>
                    </a:cubicBezTo>
                    <a:lnTo>
                      <a:pt x="59881" y="59672"/>
                    </a:lnTo>
                    <a:close/>
                  </a:path>
                </a:pathLst>
              </a:custGeom>
              <a:solidFill>
                <a:srgbClr val="000000"/>
              </a:solidFill>
              <a:ln w="183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形状 159">
                <a:extLst>
                  <a:ext uri="{FF2B5EF4-FFF2-40B4-BE49-F238E27FC236}">
                    <a16:creationId xmlns:a16="http://schemas.microsoft.com/office/drawing/2014/main" id="{986F3F9A-B374-2884-4576-773D2B701550}"/>
                  </a:ext>
                </a:extLst>
              </p:cNvPr>
              <p:cNvSpPr/>
              <p:nvPr>
                <p:custDataLst>
                  <p:tags r:id="rId5"/>
                </p:custDataLst>
              </p:nvPr>
            </p:nvSpPr>
            <p:spPr>
              <a:xfrm>
                <a:off x="12086965" y="6990019"/>
                <a:ext cx="56623" cy="88213"/>
              </a:xfrm>
              <a:custGeom>
                <a:avLst/>
                <a:gdLst>
                  <a:gd name="connsiteX0" fmla="*/ 56848 w 56623"/>
                  <a:gd name="connsiteY0" fmla="*/ 64109 h 88213"/>
                  <a:gd name="connsiteX1" fmla="*/ 52493 w 56623"/>
                  <a:gd name="connsiteY1" fmla="*/ 64109 h 88213"/>
                  <a:gd name="connsiteX2" fmla="*/ 49162 w 56623"/>
                  <a:gd name="connsiteY2" fmla="*/ 76198 h 88213"/>
                  <a:gd name="connsiteX3" fmla="*/ 36479 w 56623"/>
                  <a:gd name="connsiteY3" fmla="*/ 76995 h 88213"/>
                  <a:gd name="connsiteX4" fmla="*/ 12908 w 56623"/>
                  <a:gd name="connsiteY4" fmla="*/ 76995 h 88213"/>
                  <a:gd name="connsiteX5" fmla="*/ 38529 w 56623"/>
                  <a:gd name="connsiteY5" fmla="*/ 54676 h 88213"/>
                  <a:gd name="connsiteX6" fmla="*/ 56848 w 56623"/>
                  <a:gd name="connsiteY6" fmla="*/ 25980 h 88213"/>
                  <a:gd name="connsiteX7" fmla="*/ 26871 w 56623"/>
                  <a:gd name="connsiteY7" fmla="*/ 74 h 88213"/>
                  <a:gd name="connsiteX8" fmla="*/ 225 w 56623"/>
                  <a:gd name="connsiteY8" fmla="*/ 23855 h 88213"/>
                  <a:gd name="connsiteX9" fmla="*/ 7015 w 56623"/>
                  <a:gd name="connsiteY9" fmla="*/ 31294 h 88213"/>
                  <a:gd name="connsiteX10" fmla="*/ 13804 w 56623"/>
                  <a:gd name="connsiteY10" fmla="*/ 24253 h 88213"/>
                  <a:gd name="connsiteX11" fmla="*/ 6246 w 56623"/>
                  <a:gd name="connsiteY11" fmla="*/ 17212 h 88213"/>
                  <a:gd name="connsiteX12" fmla="*/ 24950 w 56623"/>
                  <a:gd name="connsiteY12" fmla="*/ 4857 h 88213"/>
                  <a:gd name="connsiteX13" fmla="*/ 44422 w 56623"/>
                  <a:gd name="connsiteY13" fmla="*/ 25980 h 88213"/>
                  <a:gd name="connsiteX14" fmla="*/ 32380 w 56623"/>
                  <a:gd name="connsiteY14" fmla="*/ 51488 h 88213"/>
                  <a:gd name="connsiteX15" fmla="*/ 1506 w 56623"/>
                  <a:gd name="connsiteY15" fmla="*/ 83107 h 88213"/>
                  <a:gd name="connsiteX16" fmla="*/ 225 w 56623"/>
                  <a:gd name="connsiteY16" fmla="*/ 88288 h 88213"/>
                  <a:gd name="connsiteX17" fmla="*/ 53005 w 56623"/>
                  <a:gd name="connsiteY17" fmla="*/ 88288 h 88213"/>
                  <a:gd name="connsiteX18" fmla="*/ 56848 w 56623"/>
                  <a:gd name="connsiteY18" fmla="*/ 64109 h 88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6623" h="88213">
                    <a:moveTo>
                      <a:pt x="56848" y="64109"/>
                    </a:moveTo>
                    <a:lnTo>
                      <a:pt x="52493" y="64109"/>
                    </a:lnTo>
                    <a:cubicBezTo>
                      <a:pt x="52108" y="67031"/>
                      <a:pt x="50827" y="74870"/>
                      <a:pt x="49162" y="76198"/>
                    </a:cubicBezTo>
                    <a:cubicBezTo>
                      <a:pt x="48137" y="76995"/>
                      <a:pt x="38273" y="76995"/>
                      <a:pt x="36479" y="76995"/>
                    </a:cubicBezTo>
                    <a:lnTo>
                      <a:pt x="12908" y="76995"/>
                    </a:lnTo>
                    <a:cubicBezTo>
                      <a:pt x="26359" y="64640"/>
                      <a:pt x="30843" y="60920"/>
                      <a:pt x="38529" y="54676"/>
                    </a:cubicBezTo>
                    <a:cubicBezTo>
                      <a:pt x="48009" y="46838"/>
                      <a:pt x="56848" y="38601"/>
                      <a:pt x="56848" y="25980"/>
                    </a:cubicBezTo>
                    <a:cubicBezTo>
                      <a:pt x="56848" y="9905"/>
                      <a:pt x="43269" y="74"/>
                      <a:pt x="26871" y="74"/>
                    </a:cubicBezTo>
                    <a:cubicBezTo>
                      <a:pt x="10986" y="74"/>
                      <a:pt x="225" y="11632"/>
                      <a:pt x="225" y="23855"/>
                    </a:cubicBezTo>
                    <a:cubicBezTo>
                      <a:pt x="225" y="30630"/>
                      <a:pt x="5734" y="31294"/>
                      <a:pt x="7015" y="31294"/>
                    </a:cubicBezTo>
                    <a:cubicBezTo>
                      <a:pt x="10089" y="31294"/>
                      <a:pt x="13804" y="29036"/>
                      <a:pt x="13804" y="24253"/>
                    </a:cubicBezTo>
                    <a:cubicBezTo>
                      <a:pt x="13804" y="21862"/>
                      <a:pt x="12908" y="17212"/>
                      <a:pt x="6246" y="17212"/>
                    </a:cubicBezTo>
                    <a:cubicBezTo>
                      <a:pt x="10217" y="7780"/>
                      <a:pt x="18929" y="4857"/>
                      <a:pt x="24950" y="4857"/>
                    </a:cubicBezTo>
                    <a:cubicBezTo>
                      <a:pt x="37760" y="4857"/>
                      <a:pt x="44422" y="15219"/>
                      <a:pt x="44422" y="25980"/>
                    </a:cubicBezTo>
                    <a:cubicBezTo>
                      <a:pt x="44422" y="37538"/>
                      <a:pt x="36479" y="46705"/>
                      <a:pt x="32380" y="51488"/>
                    </a:cubicBezTo>
                    <a:lnTo>
                      <a:pt x="1506" y="83107"/>
                    </a:lnTo>
                    <a:cubicBezTo>
                      <a:pt x="225" y="84302"/>
                      <a:pt x="225" y="84568"/>
                      <a:pt x="225" y="88288"/>
                    </a:cubicBezTo>
                    <a:lnTo>
                      <a:pt x="53005" y="88288"/>
                    </a:lnTo>
                    <a:lnTo>
                      <a:pt x="56848" y="64109"/>
                    </a:lnTo>
                    <a:close/>
                  </a:path>
                </a:pathLst>
              </a:custGeom>
              <a:solidFill>
                <a:srgbClr val="000000"/>
              </a:solidFill>
              <a:ln w="183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形状 160">
                <a:extLst>
                  <a:ext uri="{FF2B5EF4-FFF2-40B4-BE49-F238E27FC236}">
                    <a16:creationId xmlns:a16="http://schemas.microsoft.com/office/drawing/2014/main" id="{29912758-7BF2-DD0B-021C-D62E5930CF0A}"/>
                  </a:ext>
                </a:extLst>
              </p:cNvPr>
              <p:cNvSpPr/>
              <p:nvPr>
                <p:custDataLst>
                  <p:tags r:id="rId6"/>
                </p:custDataLst>
              </p:nvPr>
            </p:nvSpPr>
            <p:spPr>
              <a:xfrm>
                <a:off x="12165388" y="7028109"/>
                <a:ext cx="124446" cy="128486"/>
              </a:xfrm>
              <a:custGeom>
                <a:avLst/>
                <a:gdLst>
                  <a:gd name="connsiteX0" fmla="*/ 73983 w 124446"/>
                  <a:gd name="connsiteY0" fmla="*/ 13363 h 128486"/>
                  <a:gd name="connsiteX1" fmla="*/ 78192 w 124446"/>
                  <a:gd name="connsiteY1" fmla="*/ 6341 h 128486"/>
                  <a:gd name="connsiteX2" fmla="*/ 89721 w 124446"/>
                  <a:gd name="connsiteY2" fmla="*/ 5962 h 128486"/>
                  <a:gd name="connsiteX3" fmla="*/ 116441 w 124446"/>
                  <a:gd name="connsiteY3" fmla="*/ 21524 h 128486"/>
                  <a:gd name="connsiteX4" fmla="*/ 114977 w 124446"/>
                  <a:gd name="connsiteY4" fmla="*/ 36707 h 128486"/>
                  <a:gd name="connsiteX5" fmla="*/ 114428 w 124446"/>
                  <a:gd name="connsiteY5" fmla="*/ 40313 h 128486"/>
                  <a:gd name="connsiteX6" fmla="*/ 116624 w 124446"/>
                  <a:gd name="connsiteY6" fmla="*/ 42781 h 128486"/>
                  <a:gd name="connsiteX7" fmla="*/ 119369 w 124446"/>
                  <a:gd name="connsiteY7" fmla="*/ 38416 h 128486"/>
                  <a:gd name="connsiteX8" fmla="*/ 124310 w 124446"/>
                  <a:gd name="connsiteY8" fmla="*/ 5392 h 128486"/>
                  <a:gd name="connsiteX9" fmla="*/ 124676 w 124446"/>
                  <a:gd name="connsiteY9" fmla="*/ 2166 h 128486"/>
                  <a:gd name="connsiteX10" fmla="*/ 119735 w 124446"/>
                  <a:gd name="connsiteY10" fmla="*/ 78 h 128486"/>
                  <a:gd name="connsiteX11" fmla="*/ 18164 w 124446"/>
                  <a:gd name="connsiteY11" fmla="*/ 78 h 128486"/>
                  <a:gd name="connsiteX12" fmla="*/ 12308 w 124446"/>
                  <a:gd name="connsiteY12" fmla="*/ 3874 h 128486"/>
                  <a:gd name="connsiteX13" fmla="*/ 1328 w 124446"/>
                  <a:gd name="connsiteY13" fmla="*/ 37277 h 128486"/>
                  <a:gd name="connsiteX14" fmla="*/ 229 w 124446"/>
                  <a:gd name="connsiteY14" fmla="*/ 40693 h 128486"/>
                  <a:gd name="connsiteX15" fmla="*/ 2426 w 124446"/>
                  <a:gd name="connsiteY15" fmla="*/ 42781 h 128486"/>
                  <a:gd name="connsiteX16" fmla="*/ 5537 w 124446"/>
                  <a:gd name="connsiteY16" fmla="*/ 38795 h 128486"/>
                  <a:gd name="connsiteX17" fmla="*/ 47263 w 124446"/>
                  <a:gd name="connsiteY17" fmla="*/ 5962 h 128486"/>
                  <a:gd name="connsiteX18" fmla="*/ 54400 w 124446"/>
                  <a:gd name="connsiteY18" fmla="*/ 5962 h 128486"/>
                  <a:gd name="connsiteX19" fmla="*/ 59525 w 124446"/>
                  <a:gd name="connsiteY19" fmla="*/ 8239 h 128486"/>
                  <a:gd name="connsiteX20" fmla="*/ 58793 w 124446"/>
                  <a:gd name="connsiteY20" fmla="*/ 12225 h 128486"/>
                  <a:gd name="connsiteX21" fmla="*/ 34269 w 124446"/>
                  <a:gd name="connsiteY21" fmla="*/ 113572 h 128486"/>
                  <a:gd name="connsiteX22" fmla="*/ 12491 w 124446"/>
                  <a:gd name="connsiteY22" fmla="*/ 122682 h 128486"/>
                  <a:gd name="connsiteX23" fmla="*/ 4805 w 124446"/>
                  <a:gd name="connsiteY23" fmla="*/ 126288 h 128486"/>
                  <a:gd name="connsiteX24" fmla="*/ 7916 w 124446"/>
                  <a:gd name="connsiteY24" fmla="*/ 128565 h 128486"/>
                  <a:gd name="connsiteX25" fmla="*/ 22923 w 124446"/>
                  <a:gd name="connsiteY25" fmla="*/ 128185 h 128486"/>
                  <a:gd name="connsiteX26" fmla="*/ 38479 w 124446"/>
                  <a:gd name="connsiteY26" fmla="*/ 127996 h 128486"/>
                  <a:gd name="connsiteX27" fmla="*/ 53668 w 124446"/>
                  <a:gd name="connsiteY27" fmla="*/ 128185 h 128486"/>
                  <a:gd name="connsiteX28" fmla="*/ 69590 w 124446"/>
                  <a:gd name="connsiteY28" fmla="*/ 128565 h 128486"/>
                  <a:gd name="connsiteX29" fmla="*/ 73617 w 124446"/>
                  <a:gd name="connsiteY29" fmla="*/ 124769 h 128486"/>
                  <a:gd name="connsiteX30" fmla="*/ 67394 w 124446"/>
                  <a:gd name="connsiteY30" fmla="*/ 122682 h 128486"/>
                  <a:gd name="connsiteX31" fmla="*/ 55682 w 124446"/>
                  <a:gd name="connsiteY31" fmla="*/ 122302 h 128486"/>
                  <a:gd name="connsiteX32" fmla="*/ 48910 w 124446"/>
                  <a:gd name="connsiteY32" fmla="*/ 118127 h 128486"/>
                  <a:gd name="connsiteX33" fmla="*/ 49642 w 124446"/>
                  <a:gd name="connsiteY33" fmla="*/ 114141 h 128486"/>
                  <a:gd name="connsiteX34" fmla="*/ 73983 w 124446"/>
                  <a:gd name="connsiteY34" fmla="*/ 13363 h 12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4446" h="128486">
                    <a:moveTo>
                      <a:pt x="73983" y="13363"/>
                    </a:moveTo>
                    <a:cubicBezTo>
                      <a:pt x="75264" y="8049"/>
                      <a:pt x="75996" y="6911"/>
                      <a:pt x="78192" y="6341"/>
                    </a:cubicBezTo>
                    <a:cubicBezTo>
                      <a:pt x="79839" y="5962"/>
                      <a:pt x="85878" y="5962"/>
                      <a:pt x="89721" y="5962"/>
                    </a:cubicBezTo>
                    <a:cubicBezTo>
                      <a:pt x="108205" y="5962"/>
                      <a:pt x="116441" y="6721"/>
                      <a:pt x="116441" y="21524"/>
                    </a:cubicBezTo>
                    <a:cubicBezTo>
                      <a:pt x="116441" y="24371"/>
                      <a:pt x="115709" y="31773"/>
                      <a:pt x="114977" y="36707"/>
                    </a:cubicBezTo>
                    <a:cubicBezTo>
                      <a:pt x="114794" y="37467"/>
                      <a:pt x="114428" y="39744"/>
                      <a:pt x="114428" y="40313"/>
                    </a:cubicBezTo>
                    <a:cubicBezTo>
                      <a:pt x="114428" y="41452"/>
                      <a:pt x="114977" y="42781"/>
                      <a:pt x="116624" y="42781"/>
                    </a:cubicBezTo>
                    <a:cubicBezTo>
                      <a:pt x="118637" y="42781"/>
                      <a:pt x="119003" y="41262"/>
                      <a:pt x="119369" y="38416"/>
                    </a:cubicBezTo>
                    <a:lnTo>
                      <a:pt x="124310" y="5392"/>
                    </a:lnTo>
                    <a:cubicBezTo>
                      <a:pt x="124493" y="4633"/>
                      <a:pt x="124676" y="2735"/>
                      <a:pt x="124676" y="2166"/>
                    </a:cubicBezTo>
                    <a:cubicBezTo>
                      <a:pt x="124676" y="78"/>
                      <a:pt x="122846" y="78"/>
                      <a:pt x="119735" y="78"/>
                    </a:cubicBezTo>
                    <a:lnTo>
                      <a:pt x="18164" y="78"/>
                    </a:lnTo>
                    <a:cubicBezTo>
                      <a:pt x="13772" y="78"/>
                      <a:pt x="13589" y="268"/>
                      <a:pt x="12308" y="3874"/>
                    </a:cubicBezTo>
                    <a:lnTo>
                      <a:pt x="1328" y="37277"/>
                    </a:lnTo>
                    <a:cubicBezTo>
                      <a:pt x="1145" y="37656"/>
                      <a:pt x="229" y="40313"/>
                      <a:pt x="229" y="40693"/>
                    </a:cubicBezTo>
                    <a:cubicBezTo>
                      <a:pt x="229" y="41832"/>
                      <a:pt x="1145" y="42781"/>
                      <a:pt x="2426" y="42781"/>
                    </a:cubicBezTo>
                    <a:cubicBezTo>
                      <a:pt x="4256" y="42781"/>
                      <a:pt x="4439" y="41832"/>
                      <a:pt x="5537" y="38795"/>
                    </a:cubicBezTo>
                    <a:cubicBezTo>
                      <a:pt x="15419" y="9378"/>
                      <a:pt x="20178" y="5962"/>
                      <a:pt x="47263" y="5962"/>
                    </a:cubicBezTo>
                    <a:lnTo>
                      <a:pt x="54400" y="5962"/>
                    </a:lnTo>
                    <a:cubicBezTo>
                      <a:pt x="59525" y="5962"/>
                      <a:pt x="59525" y="6721"/>
                      <a:pt x="59525" y="8239"/>
                    </a:cubicBezTo>
                    <a:cubicBezTo>
                      <a:pt x="59525" y="9378"/>
                      <a:pt x="58976" y="11655"/>
                      <a:pt x="58793" y="12225"/>
                    </a:cubicBezTo>
                    <a:lnTo>
                      <a:pt x="34269" y="113572"/>
                    </a:lnTo>
                    <a:cubicBezTo>
                      <a:pt x="32622" y="120594"/>
                      <a:pt x="32073" y="122682"/>
                      <a:pt x="12491" y="122682"/>
                    </a:cubicBezTo>
                    <a:cubicBezTo>
                      <a:pt x="5903" y="122682"/>
                      <a:pt x="4805" y="122682"/>
                      <a:pt x="4805" y="126288"/>
                    </a:cubicBezTo>
                    <a:cubicBezTo>
                      <a:pt x="4805" y="128565"/>
                      <a:pt x="6818" y="128565"/>
                      <a:pt x="7916" y="128565"/>
                    </a:cubicBezTo>
                    <a:cubicBezTo>
                      <a:pt x="12857" y="128565"/>
                      <a:pt x="17981" y="128185"/>
                      <a:pt x="22923" y="128185"/>
                    </a:cubicBezTo>
                    <a:cubicBezTo>
                      <a:pt x="28047" y="128185"/>
                      <a:pt x="33354" y="127996"/>
                      <a:pt x="38479" y="127996"/>
                    </a:cubicBezTo>
                    <a:cubicBezTo>
                      <a:pt x="43603" y="127996"/>
                      <a:pt x="48727" y="128185"/>
                      <a:pt x="53668" y="128185"/>
                    </a:cubicBezTo>
                    <a:cubicBezTo>
                      <a:pt x="58976" y="128185"/>
                      <a:pt x="64466" y="128565"/>
                      <a:pt x="69590" y="128565"/>
                    </a:cubicBezTo>
                    <a:cubicBezTo>
                      <a:pt x="71420" y="128565"/>
                      <a:pt x="73617" y="128565"/>
                      <a:pt x="73617" y="124769"/>
                    </a:cubicBezTo>
                    <a:cubicBezTo>
                      <a:pt x="73617" y="122682"/>
                      <a:pt x="72152" y="122682"/>
                      <a:pt x="67394" y="122682"/>
                    </a:cubicBezTo>
                    <a:cubicBezTo>
                      <a:pt x="62819" y="122682"/>
                      <a:pt x="60440" y="122682"/>
                      <a:pt x="55682" y="122302"/>
                    </a:cubicBezTo>
                    <a:cubicBezTo>
                      <a:pt x="50374" y="121733"/>
                      <a:pt x="48910" y="121163"/>
                      <a:pt x="48910" y="118127"/>
                    </a:cubicBezTo>
                    <a:cubicBezTo>
                      <a:pt x="48910" y="117937"/>
                      <a:pt x="48910" y="116988"/>
                      <a:pt x="49642" y="114141"/>
                    </a:cubicBezTo>
                    <a:lnTo>
                      <a:pt x="73983" y="13363"/>
                    </a:lnTo>
                    <a:close/>
                  </a:path>
                </a:pathLst>
              </a:custGeom>
              <a:solidFill>
                <a:srgbClr val="000000"/>
              </a:solidFill>
              <a:ln w="183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形状 161">
                <a:extLst>
                  <a:ext uri="{FF2B5EF4-FFF2-40B4-BE49-F238E27FC236}">
                    <a16:creationId xmlns:a16="http://schemas.microsoft.com/office/drawing/2014/main" id="{C87A6E39-B32C-353F-7C21-27FF7600B5C3}"/>
                  </a:ext>
                </a:extLst>
              </p:cNvPr>
              <p:cNvSpPr/>
              <p:nvPr>
                <p:custDataLst>
                  <p:tags r:id="rId7"/>
                </p:custDataLst>
              </p:nvPr>
            </p:nvSpPr>
            <p:spPr>
              <a:xfrm>
                <a:off x="12298342" y="7014254"/>
                <a:ext cx="71190" cy="189788"/>
              </a:xfrm>
              <a:custGeom>
                <a:avLst/>
                <a:gdLst>
                  <a:gd name="connsiteX0" fmla="*/ 70512 w 71190"/>
                  <a:gd name="connsiteY0" fmla="*/ 7290 h 189788"/>
                  <a:gd name="connsiteX1" fmla="*/ 71427 w 71190"/>
                  <a:gd name="connsiteY1" fmla="*/ 3874 h 189788"/>
                  <a:gd name="connsiteX2" fmla="*/ 67767 w 71190"/>
                  <a:gd name="connsiteY2" fmla="*/ 78 h 189788"/>
                  <a:gd name="connsiteX3" fmla="*/ 64656 w 71190"/>
                  <a:gd name="connsiteY3" fmla="*/ 1786 h 189788"/>
                  <a:gd name="connsiteX4" fmla="*/ 1151 w 71190"/>
                  <a:gd name="connsiteY4" fmla="*/ 182655 h 189788"/>
                  <a:gd name="connsiteX5" fmla="*/ 236 w 71190"/>
                  <a:gd name="connsiteY5" fmla="*/ 186071 h 189788"/>
                  <a:gd name="connsiteX6" fmla="*/ 3897 w 71190"/>
                  <a:gd name="connsiteY6" fmla="*/ 189867 h 189788"/>
                  <a:gd name="connsiteX7" fmla="*/ 7923 w 71190"/>
                  <a:gd name="connsiteY7" fmla="*/ 185312 h 189788"/>
                  <a:gd name="connsiteX8" fmla="*/ 70512 w 71190"/>
                  <a:gd name="connsiteY8" fmla="*/ 7290 h 189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190" h="189788">
                    <a:moveTo>
                      <a:pt x="70512" y="7290"/>
                    </a:moveTo>
                    <a:cubicBezTo>
                      <a:pt x="71427" y="4823"/>
                      <a:pt x="71427" y="4064"/>
                      <a:pt x="71427" y="3874"/>
                    </a:cubicBezTo>
                    <a:cubicBezTo>
                      <a:pt x="71427" y="1786"/>
                      <a:pt x="69780" y="78"/>
                      <a:pt x="67767" y="78"/>
                    </a:cubicBezTo>
                    <a:cubicBezTo>
                      <a:pt x="66486" y="78"/>
                      <a:pt x="65205" y="648"/>
                      <a:pt x="64656" y="1786"/>
                    </a:cubicBezTo>
                    <a:lnTo>
                      <a:pt x="1151" y="182655"/>
                    </a:lnTo>
                    <a:cubicBezTo>
                      <a:pt x="236" y="185122"/>
                      <a:pt x="236" y="185881"/>
                      <a:pt x="236" y="186071"/>
                    </a:cubicBezTo>
                    <a:cubicBezTo>
                      <a:pt x="236" y="188159"/>
                      <a:pt x="1883" y="189867"/>
                      <a:pt x="3897" y="189867"/>
                    </a:cubicBezTo>
                    <a:cubicBezTo>
                      <a:pt x="6276" y="189867"/>
                      <a:pt x="6825" y="188538"/>
                      <a:pt x="7923" y="185312"/>
                    </a:cubicBezTo>
                    <a:lnTo>
                      <a:pt x="70512" y="7290"/>
                    </a:lnTo>
                    <a:close/>
                  </a:path>
                </a:pathLst>
              </a:custGeom>
              <a:solidFill>
                <a:srgbClr val="000000"/>
              </a:solidFill>
              <a:ln w="183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形状 162">
                <a:extLst>
                  <a:ext uri="{FF2B5EF4-FFF2-40B4-BE49-F238E27FC236}">
                    <a16:creationId xmlns:a16="http://schemas.microsoft.com/office/drawing/2014/main" id="{3A44D133-279C-A4DE-8CA1-C6130602089F}"/>
                  </a:ext>
                </a:extLst>
              </p:cNvPr>
              <p:cNvSpPr/>
              <p:nvPr>
                <p:custDataLst>
                  <p:tags r:id="rId8"/>
                </p:custDataLst>
              </p:nvPr>
            </p:nvSpPr>
            <p:spPr>
              <a:xfrm>
                <a:off x="12384723" y="7074796"/>
                <a:ext cx="98825" cy="83886"/>
              </a:xfrm>
              <a:custGeom>
                <a:avLst/>
                <a:gdLst>
                  <a:gd name="connsiteX0" fmla="*/ 43798 w 98825"/>
                  <a:gd name="connsiteY0" fmla="*/ 11086 h 83886"/>
                  <a:gd name="connsiteX1" fmla="*/ 64478 w 98825"/>
                  <a:gd name="connsiteY1" fmla="*/ 11086 h 83886"/>
                  <a:gd name="connsiteX2" fmla="*/ 56791 w 98825"/>
                  <a:gd name="connsiteY2" fmla="*/ 60051 h 83886"/>
                  <a:gd name="connsiteX3" fmla="*/ 58256 w 98825"/>
                  <a:gd name="connsiteY3" fmla="*/ 74475 h 83886"/>
                  <a:gd name="connsiteX4" fmla="*/ 64844 w 98825"/>
                  <a:gd name="connsiteY4" fmla="*/ 83965 h 83886"/>
                  <a:gd name="connsiteX5" fmla="*/ 72347 w 98825"/>
                  <a:gd name="connsiteY5" fmla="*/ 76753 h 83886"/>
                  <a:gd name="connsiteX6" fmla="*/ 71249 w 98825"/>
                  <a:gd name="connsiteY6" fmla="*/ 72577 h 83886"/>
                  <a:gd name="connsiteX7" fmla="*/ 65942 w 98825"/>
                  <a:gd name="connsiteY7" fmla="*/ 41262 h 83886"/>
                  <a:gd name="connsiteX8" fmla="*/ 69236 w 98825"/>
                  <a:gd name="connsiteY8" fmla="*/ 11086 h 83886"/>
                  <a:gd name="connsiteX9" fmla="*/ 90099 w 98825"/>
                  <a:gd name="connsiteY9" fmla="*/ 11086 h 83886"/>
                  <a:gd name="connsiteX10" fmla="*/ 99067 w 98825"/>
                  <a:gd name="connsiteY10" fmla="*/ 4633 h 83886"/>
                  <a:gd name="connsiteX11" fmla="*/ 91746 w 98825"/>
                  <a:gd name="connsiteY11" fmla="*/ 78 h 83886"/>
                  <a:gd name="connsiteX12" fmla="*/ 30438 w 98825"/>
                  <a:gd name="connsiteY12" fmla="*/ 78 h 83886"/>
                  <a:gd name="connsiteX13" fmla="*/ 11405 w 98825"/>
                  <a:gd name="connsiteY13" fmla="*/ 8998 h 83886"/>
                  <a:gd name="connsiteX14" fmla="*/ 241 w 98825"/>
                  <a:gd name="connsiteY14" fmla="*/ 26079 h 83886"/>
                  <a:gd name="connsiteX15" fmla="*/ 2437 w 98825"/>
                  <a:gd name="connsiteY15" fmla="*/ 27977 h 83886"/>
                  <a:gd name="connsiteX16" fmla="*/ 5366 w 98825"/>
                  <a:gd name="connsiteY16" fmla="*/ 25700 h 83886"/>
                  <a:gd name="connsiteX17" fmla="*/ 28608 w 98825"/>
                  <a:gd name="connsiteY17" fmla="*/ 11086 h 83886"/>
                  <a:gd name="connsiteX18" fmla="*/ 39040 w 98825"/>
                  <a:gd name="connsiteY18" fmla="*/ 11086 h 83886"/>
                  <a:gd name="connsiteX19" fmla="*/ 15614 w 98825"/>
                  <a:gd name="connsiteY19" fmla="*/ 74286 h 83886"/>
                  <a:gd name="connsiteX20" fmla="*/ 14150 w 98825"/>
                  <a:gd name="connsiteY20" fmla="*/ 78840 h 83886"/>
                  <a:gd name="connsiteX21" fmla="*/ 19457 w 98825"/>
                  <a:gd name="connsiteY21" fmla="*/ 83965 h 83886"/>
                  <a:gd name="connsiteX22" fmla="*/ 28608 w 98825"/>
                  <a:gd name="connsiteY22" fmla="*/ 71628 h 83886"/>
                  <a:gd name="connsiteX23" fmla="*/ 33549 w 98825"/>
                  <a:gd name="connsiteY23" fmla="*/ 53029 h 83886"/>
                  <a:gd name="connsiteX24" fmla="*/ 43798 w 98825"/>
                  <a:gd name="connsiteY24" fmla="*/ 11086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8825" h="83886">
                    <a:moveTo>
                      <a:pt x="43798" y="11086"/>
                    </a:moveTo>
                    <a:lnTo>
                      <a:pt x="64478" y="11086"/>
                    </a:lnTo>
                    <a:cubicBezTo>
                      <a:pt x="58439" y="39175"/>
                      <a:pt x="56791" y="47336"/>
                      <a:pt x="56791" y="60051"/>
                    </a:cubicBezTo>
                    <a:cubicBezTo>
                      <a:pt x="56791" y="62898"/>
                      <a:pt x="56791" y="68023"/>
                      <a:pt x="58256" y="74475"/>
                    </a:cubicBezTo>
                    <a:cubicBezTo>
                      <a:pt x="60086" y="82826"/>
                      <a:pt x="62099" y="83965"/>
                      <a:pt x="64844" y="83965"/>
                    </a:cubicBezTo>
                    <a:cubicBezTo>
                      <a:pt x="68504" y="83965"/>
                      <a:pt x="72347" y="80549"/>
                      <a:pt x="72347" y="76753"/>
                    </a:cubicBezTo>
                    <a:cubicBezTo>
                      <a:pt x="72347" y="75614"/>
                      <a:pt x="72347" y="75234"/>
                      <a:pt x="71249" y="72577"/>
                    </a:cubicBezTo>
                    <a:cubicBezTo>
                      <a:pt x="65942" y="58913"/>
                      <a:pt x="65942" y="46576"/>
                      <a:pt x="65942" y="41262"/>
                    </a:cubicBezTo>
                    <a:cubicBezTo>
                      <a:pt x="65942" y="31204"/>
                      <a:pt x="67223" y="20955"/>
                      <a:pt x="69236" y="11086"/>
                    </a:cubicBezTo>
                    <a:lnTo>
                      <a:pt x="90099" y="11086"/>
                    </a:lnTo>
                    <a:cubicBezTo>
                      <a:pt x="92478" y="11086"/>
                      <a:pt x="99067" y="11086"/>
                      <a:pt x="99067" y="4633"/>
                    </a:cubicBezTo>
                    <a:cubicBezTo>
                      <a:pt x="99067" y="78"/>
                      <a:pt x="95224" y="78"/>
                      <a:pt x="91746" y="78"/>
                    </a:cubicBezTo>
                    <a:lnTo>
                      <a:pt x="30438" y="78"/>
                    </a:lnTo>
                    <a:cubicBezTo>
                      <a:pt x="26412" y="78"/>
                      <a:pt x="19457" y="78"/>
                      <a:pt x="11405" y="8998"/>
                    </a:cubicBezTo>
                    <a:cubicBezTo>
                      <a:pt x="5000" y="16400"/>
                      <a:pt x="241" y="25130"/>
                      <a:pt x="241" y="26079"/>
                    </a:cubicBezTo>
                    <a:cubicBezTo>
                      <a:pt x="241" y="26269"/>
                      <a:pt x="241" y="27977"/>
                      <a:pt x="2437" y="27977"/>
                    </a:cubicBezTo>
                    <a:cubicBezTo>
                      <a:pt x="3902" y="27977"/>
                      <a:pt x="4268" y="27218"/>
                      <a:pt x="5366" y="25700"/>
                    </a:cubicBezTo>
                    <a:cubicBezTo>
                      <a:pt x="14333" y="11086"/>
                      <a:pt x="24948" y="11086"/>
                      <a:pt x="28608" y="11086"/>
                    </a:cubicBezTo>
                    <a:lnTo>
                      <a:pt x="39040" y="11086"/>
                    </a:lnTo>
                    <a:cubicBezTo>
                      <a:pt x="33183" y="34050"/>
                      <a:pt x="23301" y="57015"/>
                      <a:pt x="15614" y="74286"/>
                    </a:cubicBezTo>
                    <a:cubicBezTo>
                      <a:pt x="14150" y="77132"/>
                      <a:pt x="14150" y="77512"/>
                      <a:pt x="14150" y="78840"/>
                    </a:cubicBezTo>
                    <a:cubicBezTo>
                      <a:pt x="14150" y="82446"/>
                      <a:pt x="17078" y="83965"/>
                      <a:pt x="19457" y="83965"/>
                    </a:cubicBezTo>
                    <a:cubicBezTo>
                      <a:pt x="24948" y="83965"/>
                      <a:pt x="26412" y="78651"/>
                      <a:pt x="28608" y="71628"/>
                    </a:cubicBezTo>
                    <a:cubicBezTo>
                      <a:pt x="31170" y="62898"/>
                      <a:pt x="31170" y="62519"/>
                      <a:pt x="33549" y="53029"/>
                    </a:cubicBezTo>
                    <a:lnTo>
                      <a:pt x="43798" y="11086"/>
                    </a:lnTo>
                    <a:close/>
                  </a:path>
                </a:pathLst>
              </a:custGeom>
              <a:solidFill>
                <a:srgbClr val="000000"/>
              </a:solidFill>
              <a:ln w="183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866257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34F63562-7C10-8447-9F85-6FD01BCCA605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IR problem of effective potential &amp; RG invariance</a:t>
            </a: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844B16BA-614D-09AB-88DA-F7DEFA45938D}"/>
              </a:ext>
            </a:extLst>
          </p:cNvPr>
          <p:cNvSpPr txBox="1"/>
          <p:nvPr/>
        </p:nvSpPr>
        <p:spPr>
          <a:xfrm>
            <a:off x="492968" y="687940"/>
            <a:ext cx="751038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one loop thermal correction to the scalar mass can be written as:</a:t>
            </a:r>
          </a:p>
        </p:txBody>
      </p:sp>
      <p:grpSp>
        <p:nvGrpSpPr>
          <p:cNvPr id="71" name="组合 70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\Delta m^2 &amp; =\Delta m_0^2+\Delta m_T^2 \\&#10;&amp; =\frac{\lambda}{4} \int \frac{d^3 k}{(2 \pi)^3} \frac{1}{\omega_k}+\frac{\lambda}{2} \int \frac{d^3 k}{(2 \pi)^3} \frac{1}{\omega_k} \frac{1}{\mathrm{e}^{\beta \omega_k}-1}&#10;\end{aligned}&#10;$$&#10;&#10;&#10;&#10;\end{document}" title="IguanaTex Vector Display">
            <a:extLst>
              <a:ext uri="{FF2B5EF4-FFF2-40B4-BE49-F238E27FC236}">
                <a16:creationId xmlns:a16="http://schemas.microsoft.com/office/drawing/2014/main" id="{A486594F-3CAC-0AF4-D03E-14533AEE36D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104900" y="1320800"/>
            <a:ext cx="4185920" cy="853440"/>
            <a:chOff x="3748710" y="2660321"/>
            <a:chExt cx="4150514" cy="844614"/>
          </a:xfrm>
        </p:grpSpPr>
        <p:sp>
          <p:nvSpPr>
            <p:cNvPr id="6" name="任意形状 5">
              <a:extLst>
                <a:ext uri="{FF2B5EF4-FFF2-40B4-BE49-F238E27FC236}">
                  <a16:creationId xmlns:a16="http://schemas.microsoft.com/office/drawing/2014/main" id="{318E148A-0DB4-5597-15C3-B59DB3D785BC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3748710" y="2693054"/>
              <a:ext cx="148676" cy="144947"/>
            </a:xfrm>
            <a:custGeom>
              <a:avLst/>
              <a:gdLst>
                <a:gd name="connsiteX0" fmla="*/ 79706 w 148676"/>
                <a:gd name="connsiteY0" fmla="*/ 3719 h 144947"/>
                <a:gd name="connsiteX1" fmla="*/ 74468 w 148676"/>
                <a:gd name="connsiteY1" fmla="*/ 75 h 144947"/>
                <a:gd name="connsiteX2" fmla="*/ 69230 w 148676"/>
                <a:gd name="connsiteY2" fmla="*/ 3719 h 144947"/>
                <a:gd name="connsiteX3" fmla="*/ 1137 w 148676"/>
                <a:gd name="connsiteY3" fmla="*/ 140973 h 144947"/>
                <a:gd name="connsiteX4" fmla="*/ 130 w 148676"/>
                <a:gd name="connsiteY4" fmla="*/ 143403 h 144947"/>
                <a:gd name="connsiteX5" fmla="*/ 4562 w 148676"/>
                <a:gd name="connsiteY5" fmla="*/ 145022 h 144947"/>
                <a:gd name="connsiteX6" fmla="*/ 144374 w 148676"/>
                <a:gd name="connsiteY6" fmla="*/ 145022 h 144947"/>
                <a:gd name="connsiteX7" fmla="*/ 148806 w 148676"/>
                <a:gd name="connsiteY7" fmla="*/ 143403 h 144947"/>
                <a:gd name="connsiteX8" fmla="*/ 147799 w 148676"/>
                <a:gd name="connsiteY8" fmla="*/ 140973 h 144947"/>
                <a:gd name="connsiteX9" fmla="*/ 79706 w 148676"/>
                <a:gd name="connsiteY9" fmla="*/ 3719 h 144947"/>
                <a:gd name="connsiteX10" fmla="*/ 68022 w 148676"/>
                <a:gd name="connsiteY10" fmla="*/ 20319 h 144947"/>
                <a:gd name="connsiteX11" fmla="*/ 122214 w 148676"/>
                <a:gd name="connsiteY11" fmla="*/ 129637 h 144947"/>
                <a:gd name="connsiteX12" fmla="*/ 13628 w 148676"/>
                <a:gd name="connsiteY12" fmla="*/ 129637 h 144947"/>
                <a:gd name="connsiteX13" fmla="*/ 68022 w 148676"/>
                <a:gd name="connsiteY13" fmla="*/ 20319 h 14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676" h="144947">
                  <a:moveTo>
                    <a:pt x="79706" y="3719"/>
                  </a:moveTo>
                  <a:cubicBezTo>
                    <a:pt x="78296" y="1087"/>
                    <a:pt x="77893" y="75"/>
                    <a:pt x="74468" y="75"/>
                  </a:cubicBezTo>
                  <a:cubicBezTo>
                    <a:pt x="71043" y="75"/>
                    <a:pt x="70641" y="1087"/>
                    <a:pt x="69230" y="3719"/>
                  </a:cubicBezTo>
                  <a:lnTo>
                    <a:pt x="1137" y="140973"/>
                  </a:lnTo>
                  <a:cubicBezTo>
                    <a:pt x="130" y="142795"/>
                    <a:pt x="130" y="143200"/>
                    <a:pt x="130" y="143403"/>
                  </a:cubicBezTo>
                  <a:cubicBezTo>
                    <a:pt x="130" y="145022"/>
                    <a:pt x="1339" y="145022"/>
                    <a:pt x="4562" y="145022"/>
                  </a:cubicBezTo>
                  <a:lnTo>
                    <a:pt x="144374" y="145022"/>
                  </a:lnTo>
                  <a:cubicBezTo>
                    <a:pt x="147598" y="145022"/>
                    <a:pt x="148806" y="145022"/>
                    <a:pt x="148806" y="143403"/>
                  </a:cubicBezTo>
                  <a:cubicBezTo>
                    <a:pt x="148806" y="143200"/>
                    <a:pt x="148806" y="142795"/>
                    <a:pt x="147799" y="140973"/>
                  </a:cubicBezTo>
                  <a:lnTo>
                    <a:pt x="79706" y="3719"/>
                  </a:lnTo>
                  <a:close/>
                  <a:moveTo>
                    <a:pt x="68022" y="20319"/>
                  </a:moveTo>
                  <a:lnTo>
                    <a:pt x="122214" y="129637"/>
                  </a:lnTo>
                  <a:lnTo>
                    <a:pt x="13628" y="129637"/>
                  </a:lnTo>
                  <a:lnTo>
                    <a:pt x="68022" y="20319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形状 6">
              <a:extLst>
                <a:ext uri="{FF2B5EF4-FFF2-40B4-BE49-F238E27FC236}">
                  <a16:creationId xmlns:a16="http://schemas.microsoft.com/office/drawing/2014/main" id="{57A2B1BB-B4BE-6C21-80C7-4C2FF22C1D95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3912966" y="2748523"/>
              <a:ext cx="164994" cy="91705"/>
            </a:xfrm>
            <a:custGeom>
              <a:avLst/>
              <a:gdLst>
                <a:gd name="connsiteX0" fmla="*/ 12024 w 164994"/>
                <a:gd name="connsiteY0" fmla="*/ 77609 h 91705"/>
                <a:gd name="connsiteX1" fmla="*/ 10211 w 164994"/>
                <a:gd name="connsiteY1" fmla="*/ 86314 h 91705"/>
                <a:gd name="connsiteX2" fmla="*/ 16054 w 164994"/>
                <a:gd name="connsiteY2" fmla="*/ 91780 h 91705"/>
                <a:gd name="connsiteX3" fmla="*/ 23508 w 164994"/>
                <a:gd name="connsiteY3" fmla="*/ 86112 h 91705"/>
                <a:gd name="connsiteX4" fmla="*/ 27335 w 164994"/>
                <a:gd name="connsiteY4" fmla="*/ 71131 h 91705"/>
                <a:gd name="connsiteX5" fmla="*/ 31767 w 164994"/>
                <a:gd name="connsiteY5" fmla="*/ 52912 h 91705"/>
                <a:gd name="connsiteX6" fmla="*/ 35192 w 164994"/>
                <a:gd name="connsiteY6" fmla="*/ 39348 h 91705"/>
                <a:gd name="connsiteX7" fmla="*/ 37811 w 164994"/>
                <a:gd name="connsiteY7" fmla="*/ 29226 h 91705"/>
                <a:gd name="connsiteX8" fmla="*/ 70649 w 164994"/>
                <a:gd name="connsiteY8" fmla="*/ 4528 h 91705"/>
                <a:gd name="connsiteX9" fmla="*/ 81528 w 164994"/>
                <a:gd name="connsiteY9" fmla="*/ 18699 h 91705"/>
                <a:gd name="connsiteX10" fmla="*/ 78506 w 164994"/>
                <a:gd name="connsiteY10" fmla="*/ 35502 h 91705"/>
                <a:gd name="connsiteX11" fmla="*/ 72865 w 164994"/>
                <a:gd name="connsiteY11" fmla="*/ 58985 h 91705"/>
                <a:gd name="connsiteX12" fmla="*/ 68836 w 164994"/>
                <a:gd name="connsiteY12" fmla="*/ 74370 h 91705"/>
                <a:gd name="connsiteX13" fmla="*/ 66217 w 164994"/>
                <a:gd name="connsiteY13" fmla="*/ 86314 h 91705"/>
                <a:gd name="connsiteX14" fmla="*/ 72059 w 164994"/>
                <a:gd name="connsiteY14" fmla="*/ 91780 h 91705"/>
                <a:gd name="connsiteX15" fmla="*/ 81125 w 164994"/>
                <a:gd name="connsiteY15" fmla="*/ 80241 h 91705"/>
                <a:gd name="connsiteX16" fmla="*/ 93212 w 164994"/>
                <a:gd name="connsiteY16" fmla="*/ 31453 h 91705"/>
                <a:gd name="connsiteX17" fmla="*/ 126453 w 164994"/>
                <a:gd name="connsiteY17" fmla="*/ 4528 h 91705"/>
                <a:gd name="connsiteX18" fmla="*/ 137331 w 164994"/>
                <a:gd name="connsiteY18" fmla="*/ 18699 h 91705"/>
                <a:gd name="connsiteX19" fmla="*/ 124841 w 164994"/>
                <a:gd name="connsiteY19" fmla="*/ 64046 h 91705"/>
                <a:gd name="connsiteX20" fmla="*/ 122222 w 164994"/>
                <a:gd name="connsiteY20" fmla="*/ 75180 h 91705"/>
                <a:gd name="connsiteX21" fmla="*/ 138742 w 164994"/>
                <a:gd name="connsiteY21" fmla="*/ 91780 h 91705"/>
                <a:gd name="connsiteX22" fmla="*/ 165133 w 164994"/>
                <a:gd name="connsiteY22" fmla="*/ 60604 h 91705"/>
                <a:gd name="connsiteX23" fmla="*/ 162715 w 164994"/>
                <a:gd name="connsiteY23" fmla="*/ 58580 h 91705"/>
                <a:gd name="connsiteX24" fmla="*/ 159693 w 164994"/>
                <a:gd name="connsiteY24" fmla="*/ 62224 h 91705"/>
                <a:gd name="connsiteX25" fmla="*/ 139145 w 164994"/>
                <a:gd name="connsiteY25" fmla="*/ 87327 h 91705"/>
                <a:gd name="connsiteX26" fmla="*/ 134310 w 164994"/>
                <a:gd name="connsiteY26" fmla="*/ 80646 h 91705"/>
                <a:gd name="connsiteX27" fmla="*/ 137936 w 164994"/>
                <a:gd name="connsiteY27" fmla="*/ 66273 h 91705"/>
                <a:gd name="connsiteX28" fmla="*/ 150225 w 164994"/>
                <a:gd name="connsiteY28" fmla="*/ 21736 h 91705"/>
                <a:gd name="connsiteX29" fmla="*/ 127057 w 164994"/>
                <a:gd name="connsiteY29" fmla="*/ 75 h 91705"/>
                <a:gd name="connsiteX30" fmla="*/ 94219 w 164994"/>
                <a:gd name="connsiteY30" fmla="*/ 19711 h 91705"/>
                <a:gd name="connsiteX31" fmla="*/ 87773 w 164994"/>
                <a:gd name="connsiteY31" fmla="*/ 5338 h 91705"/>
                <a:gd name="connsiteX32" fmla="*/ 71253 w 164994"/>
                <a:gd name="connsiteY32" fmla="*/ 75 h 91705"/>
                <a:gd name="connsiteX33" fmla="*/ 39826 w 164994"/>
                <a:gd name="connsiteY33" fmla="*/ 17687 h 91705"/>
                <a:gd name="connsiteX34" fmla="*/ 21292 w 164994"/>
                <a:gd name="connsiteY34" fmla="*/ 75 h 91705"/>
                <a:gd name="connsiteX35" fmla="*/ 6384 w 164994"/>
                <a:gd name="connsiteY35" fmla="*/ 11614 h 91705"/>
                <a:gd name="connsiteX36" fmla="*/ 138 w 164994"/>
                <a:gd name="connsiteY36" fmla="*/ 31251 h 91705"/>
                <a:gd name="connsiteX37" fmla="*/ 2556 w 164994"/>
                <a:gd name="connsiteY37" fmla="*/ 33275 h 91705"/>
                <a:gd name="connsiteX38" fmla="*/ 5981 w 164994"/>
                <a:gd name="connsiteY38" fmla="*/ 28619 h 91705"/>
                <a:gd name="connsiteX39" fmla="*/ 20687 w 164994"/>
                <a:gd name="connsiteY39" fmla="*/ 4528 h 91705"/>
                <a:gd name="connsiteX40" fmla="*/ 26932 w 164994"/>
                <a:gd name="connsiteY40" fmla="*/ 13841 h 91705"/>
                <a:gd name="connsiteX41" fmla="*/ 23709 w 164994"/>
                <a:gd name="connsiteY41" fmla="*/ 30846 h 91705"/>
                <a:gd name="connsiteX42" fmla="*/ 12024 w 164994"/>
                <a:gd name="connsiteY42" fmla="*/ 77609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4994" h="91705">
                  <a:moveTo>
                    <a:pt x="12024" y="77609"/>
                  </a:moveTo>
                  <a:cubicBezTo>
                    <a:pt x="11420" y="80646"/>
                    <a:pt x="10211" y="85302"/>
                    <a:pt x="10211" y="86314"/>
                  </a:cubicBezTo>
                  <a:cubicBezTo>
                    <a:pt x="10211" y="89958"/>
                    <a:pt x="13032" y="91780"/>
                    <a:pt x="16054" y="91780"/>
                  </a:cubicBezTo>
                  <a:cubicBezTo>
                    <a:pt x="18471" y="91780"/>
                    <a:pt x="22097" y="90161"/>
                    <a:pt x="23508" y="86112"/>
                  </a:cubicBezTo>
                  <a:cubicBezTo>
                    <a:pt x="23709" y="85707"/>
                    <a:pt x="26127" y="76192"/>
                    <a:pt x="27335" y="71131"/>
                  </a:cubicBezTo>
                  <a:lnTo>
                    <a:pt x="31767" y="52912"/>
                  </a:lnTo>
                  <a:cubicBezTo>
                    <a:pt x="32976" y="48458"/>
                    <a:pt x="34185" y="44004"/>
                    <a:pt x="35192" y="39348"/>
                  </a:cubicBezTo>
                  <a:cubicBezTo>
                    <a:pt x="35998" y="35907"/>
                    <a:pt x="37610" y="30036"/>
                    <a:pt x="37811" y="29226"/>
                  </a:cubicBezTo>
                  <a:cubicBezTo>
                    <a:pt x="40833" y="22950"/>
                    <a:pt x="51510" y="4528"/>
                    <a:pt x="70649" y="4528"/>
                  </a:cubicBezTo>
                  <a:cubicBezTo>
                    <a:pt x="79714" y="4528"/>
                    <a:pt x="81528" y="12019"/>
                    <a:pt x="81528" y="18699"/>
                  </a:cubicBezTo>
                  <a:cubicBezTo>
                    <a:pt x="81528" y="23760"/>
                    <a:pt x="80117" y="29429"/>
                    <a:pt x="78506" y="35502"/>
                  </a:cubicBezTo>
                  <a:lnTo>
                    <a:pt x="72865" y="58985"/>
                  </a:lnTo>
                  <a:lnTo>
                    <a:pt x="68836" y="74370"/>
                  </a:lnTo>
                  <a:cubicBezTo>
                    <a:pt x="68030" y="78419"/>
                    <a:pt x="66217" y="85302"/>
                    <a:pt x="66217" y="86314"/>
                  </a:cubicBezTo>
                  <a:cubicBezTo>
                    <a:pt x="66217" y="89958"/>
                    <a:pt x="69037" y="91780"/>
                    <a:pt x="72059" y="91780"/>
                  </a:cubicBezTo>
                  <a:cubicBezTo>
                    <a:pt x="78304" y="91780"/>
                    <a:pt x="79513" y="86719"/>
                    <a:pt x="81125" y="80241"/>
                  </a:cubicBezTo>
                  <a:cubicBezTo>
                    <a:pt x="83945" y="68905"/>
                    <a:pt x="91399" y="39348"/>
                    <a:pt x="93212" y="31453"/>
                  </a:cubicBezTo>
                  <a:cubicBezTo>
                    <a:pt x="93816" y="28821"/>
                    <a:pt x="104494" y="4528"/>
                    <a:pt x="126453" y="4528"/>
                  </a:cubicBezTo>
                  <a:cubicBezTo>
                    <a:pt x="135115" y="4528"/>
                    <a:pt x="137331" y="11411"/>
                    <a:pt x="137331" y="18699"/>
                  </a:cubicBezTo>
                  <a:cubicBezTo>
                    <a:pt x="137331" y="30238"/>
                    <a:pt x="128870" y="53317"/>
                    <a:pt x="124841" y="64046"/>
                  </a:cubicBezTo>
                  <a:cubicBezTo>
                    <a:pt x="123028" y="68905"/>
                    <a:pt x="122222" y="71131"/>
                    <a:pt x="122222" y="75180"/>
                  </a:cubicBezTo>
                  <a:cubicBezTo>
                    <a:pt x="122222" y="84695"/>
                    <a:pt x="129273" y="91780"/>
                    <a:pt x="138742" y="91780"/>
                  </a:cubicBezTo>
                  <a:cubicBezTo>
                    <a:pt x="157679" y="91780"/>
                    <a:pt x="165133" y="62224"/>
                    <a:pt x="165133" y="60604"/>
                  </a:cubicBezTo>
                  <a:cubicBezTo>
                    <a:pt x="165133" y="58580"/>
                    <a:pt x="163320" y="58580"/>
                    <a:pt x="162715" y="58580"/>
                  </a:cubicBezTo>
                  <a:cubicBezTo>
                    <a:pt x="160701" y="58580"/>
                    <a:pt x="160701" y="59187"/>
                    <a:pt x="159693" y="62224"/>
                  </a:cubicBezTo>
                  <a:cubicBezTo>
                    <a:pt x="156671" y="72953"/>
                    <a:pt x="150225" y="87327"/>
                    <a:pt x="139145" y="87327"/>
                  </a:cubicBezTo>
                  <a:cubicBezTo>
                    <a:pt x="135720" y="87327"/>
                    <a:pt x="134310" y="85302"/>
                    <a:pt x="134310" y="80646"/>
                  </a:cubicBezTo>
                  <a:cubicBezTo>
                    <a:pt x="134310" y="75585"/>
                    <a:pt x="136123" y="70726"/>
                    <a:pt x="137936" y="66273"/>
                  </a:cubicBezTo>
                  <a:cubicBezTo>
                    <a:pt x="141764" y="55746"/>
                    <a:pt x="150225" y="33275"/>
                    <a:pt x="150225" y="21736"/>
                  </a:cubicBezTo>
                  <a:cubicBezTo>
                    <a:pt x="150225" y="8577"/>
                    <a:pt x="142166" y="75"/>
                    <a:pt x="127057" y="75"/>
                  </a:cubicBezTo>
                  <a:cubicBezTo>
                    <a:pt x="111948" y="75"/>
                    <a:pt x="101673" y="8982"/>
                    <a:pt x="94219" y="19711"/>
                  </a:cubicBezTo>
                  <a:cubicBezTo>
                    <a:pt x="94018" y="17080"/>
                    <a:pt x="93414" y="10197"/>
                    <a:pt x="87773" y="5338"/>
                  </a:cubicBezTo>
                  <a:cubicBezTo>
                    <a:pt x="82736" y="1087"/>
                    <a:pt x="76290" y="75"/>
                    <a:pt x="71253" y="75"/>
                  </a:cubicBezTo>
                  <a:cubicBezTo>
                    <a:pt x="53122" y="75"/>
                    <a:pt x="43251" y="13031"/>
                    <a:pt x="39826" y="17687"/>
                  </a:cubicBezTo>
                  <a:cubicBezTo>
                    <a:pt x="38818" y="6148"/>
                    <a:pt x="30357" y="75"/>
                    <a:pt x="21292" y="75"/>
                  </a:cubicBezTo>
                  <a:cubicBezTo>
                    <a:pt x="12024" y="75"/>
                    <a:pt x="8197" y="7970"/>
                    <a:pt x="6384" y="11614"/>
                  </a:cubicBezTo>
                  <a:cubicBezTo>
                    <a:pt x="2757" y="18699"/>
                    <a:pt x="138" y="30643"/>
                    <a:pt x="138" y="31251"/>
                  </a:cubicBezTo>
                  <a:cubicBezTo>
                    <a:pt x="138" y="33275"/>
                    <a:pt x="2153" y="33275"/>
                    <a:pt x="2556" y="33275"/>
                  </a:cubicBezTo>
                  <a:cubicBezTo>
                    <a:pt x="4571" y="33275"/>
                    <a:pt x="4772" y="33072"/>
                    <a:pt x="5981" y="28619"/>
                  </a:cubicBezTo>
                  <a:cubicBezTo>
                    <a:pt x="9406" y="14246"/>
                    <a:pt x="13435" y="4528"/>
                    <a:pt x="20687" y="4528"/>
                  </a:cubicBezTo>
                  <a:cubicBezTo>
                    <a:pt x="23911" y="4528"/>
                    <a:pt x="26932" y="6148"/>
                    <a:pt x="26932" y="13841"/>
                  </a:cubicBezTo>
                  <a:cubicBezTo>
                    <a:pt x="26932" y="18092"/>
                    <a:pt x="26328" y="20319"/>
                    <a:pt x="23709" y="30846"/>
                  </a:cubicBezTo>
                  <a:lnTo>
                    <a:pt x="12024" y="77609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形状 9">
              <a:extLst>
                <a:ext uri="{FF2B5EF4-FFF2-40B4-BE49-F238E27FC236}">
                  <a16:creationId xmlns:a16="http://schemas.microsoft.com/office/drawing/2014/main" id="{DB7DCA7F-70C0-924A-717D-CDE693CDA5A6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4092891" y="2660321"/>
              <a:ext cx="62331" cy="94094"/>
            </a:xfrm>
            <a:custGeom>
              <a:avLst/>
              <a:gdLst>
                <a:gd name="connsiteX0" fmla="*/ 62478 w 62331"/>
                <a:gd name="connsiteY0" fmla="*/ 68374 h 94094"/>
                <a:gd name="connsiteX1" fmla="*/ 57684 w 62331"/>
                <a:gd name="connsiteY1" fmla="*/ 68374 h 94094"/>
                <a:gd name="connsiteX2" fmla="*/ 54017 w 62331"/>
                <a:gd name="connsiteY2" fmla="*/ 81270 h 94094"/>
                <a:gd name="connsiteX3" fmla="*/ 40056 w 62331"/>
                <a:gd name="connsiteY3" fmla="*/ 82120 h 94094"/>
                <a:gd name="connsiteX4" fmla="*/ 14108 w 62331"/>
                <a:gd name="connsiteY4" fmla="*/ 82120 h 94094"/>
                <a:gd name="connsiteX5" fmla="*/ 42312 w 62331"/>
                <a:gd name="connsiteY5" fmla="*/ 58313 h 94094"/>
                <a:gd name="connsiteX6" fmla="*/ 62478 w 62331"/>
                <a:gd name="connsiteY6" fmla="*/ 27704 h 94094"/>
                <a:gd name="connsiteX7" fmla="*/ 29480 w 62331"/>
                <a:gd name="connsiteY7" fmla="*/ 71 h 94094"/>
                <a:gd name="connsiteX8" fmla="*/ 147 w 62331"/>
                <a:gd name="connsiteY8" fmla="*/ 25436 h 94094"/>
                <a:gd name="connsiteX9" fmla="*/ 7621 w 62331"/>
                <a:gd name="connsiteY9" fmla="*/ 33372 h 94094"/>
                <a:gd name="connsiteX10" fmla="*/ 15095 w 62331"/>
                <a:gd name="connsiteY10" fmla="*/ 25861 h 94094"/>
                <a:gd name="connsiteX11" fmla="*/ 6775 w 62331"/>
                <a:gd name="connsiteY11" fmla="*/ 18351 h 94094"/>
                <a:gd name="connsiteX12" fmla="*/ 27364 w 62331"/>
                <a:gd name="connsiteY12" fmla="*/ 5172 h 94094"/>
                <a:gd name="connsiteX13" fmla="*/ 48799 w 62331"/>
                <a:gd name="connsiteY13" fmla="*/ 27704 h 94094"/>
                <a:gd name="connsiteX14" fmla="*/ 35543 w 62331"/>
                <a:gd name="connsiteY14" fmla="*/ 54912 h 94094"/>
                <a:gd name="connsiteX15" fmla="*/ 1557 w 62331"/>
                <a:gd name="connsiteY15" fmla="*/ 88638 h 94094"/>
                <a:gd name="connsiteX16" fmla="*/ 147 w 62331"/>
                <a:gd name="connsiteY16" fmla="*/ 94165 h 94094"/>
                <a:gd name="connsiteX17" fmla="*/ 58248 w 62331"/>
                <a:gd name="connsiteY17" fmla="*/ 94165 h 94094"/>
                <a:gd name="connsiteX18" fmla="*/ 62478 w 62331"/>
                <a:gd name="connsiteY18" fmla="*/ 68374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331" h="94094">
                  <a:moveTo>
                    <a:pt x="62478" y="68374"/>
                  </a:moveTo>
                  <a:lnTo>
                    <a:pt x="57684" y="68374"/>
                  </a:lnTo>
                  <a:cubicBezTo>
                    <a:pt x="57261" y="71492"/>
                    <a:pt x="55850" y="79852"/>
                    <a:pt x="54017" y="81270"/>
                  </a:cubicBezTo>
                  <a:cubicBezTo>
                    <a:pt x="52889" y="82120"/>
                    <a:pt x="42030" y="82120"/>
                    <a:pt x="40056" y="82120"/>
                  </a:cubicBezTo>
                  <a:lnTo>
                    <a:pt x="14108" y="82120"/>
                  </a:lnTo>
                  <a:cubicBezTo>
                    <a:pt x="28915" y="68941"/>
                    <a:pt x="33851" y="64973"/>
                    <a:pt x="42312" y="58313"/>
                  </a:cubicBezTo>
                  <a:cubicBezTo>
                    <a:pt x="52748" y="49952"/>
                    <a:pt x="62478" y="41166"/>
                    <a:pt x="62478" y="27704"/>
                  </a:cubicBezTo>
                  <a:cubicBezTo>
                    <a:pt x="62478" y="10557"/>
                    <a:pt x="47530" y="71"/>
                    <a:pt x="29480" y="71"/>
                  </a:cubicBezTo>
                  <a:cubicBezTo>
                    <a:pt x="11993" y="71"/>
                    <a:pt x="147" y="12399"/>
                    <a:pt x="147" y="25436"/>
                  </a:cubicBezTo>
                  <a:cubicBezTo>
                    <a:pt x="147" y="32663"/>
                    <a:pt x="6211" y="33372"/>
                    <a:pt x="7621" y="33372"/>
                  </a:cubicBezTo>
                  <a:cubicBezTo>
                    <a:pt x="11006" y="33372"/>
                    <a:pt x="15095" y="30963"/>
                    <a:pt x="15095" y="25861"/>
                  </a:cubicBezTo>
                  <a:cubicBezTo>
                    <a:pt x="15095" y="23311"/>
                    <a:pt x="14108" y="18351"/>
                    <a:pt x="6775" y="18351"/>
                  </a:cubicBezTo>
                  <a:cubicBezTo>
                    <a:pt x="11147" y="8290"/>
                    <a:pt x="20736" y="5172"/>
                    <a:pt x="27364" y="5172"/>
                  </a:cubicBezTo>
                  <a:cubicBezTo>
                    <a:pt x="41466" y="5172"/>
                    <a:pt x="48799" y="16225"/>
                    <a:pt x="48799" y="27704"/>
                  </a:cubicBezTo>
                  <a:cubicBezTo>
                    <a:pt x="48799" y="40032"/>
                    <a:pt x="40056" y="49810"/>
                    <a:pt x="35543" y="54912"/>
                  </a:cubicBezTo>
                  <a:lnTo>
                    <a:pt x="1557" y="88638"/>
                  </a:lnTo>
                  <a:cubicBezTo>
                    <a:pt x="147" y="89914"/>
                    <a:pt x="147" y="90197"/>
                    <a:pt x="147" y="94165"/>
                  </a:cubicBezTo>
                  <a:lnTo>
                    <a:pt x="58248" y="94165"/>
                  </a:lnTo>
                  <a:lnTo>
                    <a:pt x="62478" y="68374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形状 11">
              <a:extLst>
                <a:ext uri="{FF2B5EF4-FFF2-40B4-BE49-F238E27FC236}">
                  <a16:creationId xmlns:a16="http://schemas.microsoft.com/office/drawing/2014/main" id="{C2376F26-6FAB-9106-B31E-875B3B20BF68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4241624" y="2763706"/>
              <a:ext cx="133969" cy="47371"/>
            </a:xfrm>
            <a:custGeom>
              <a:avLst/>
              <a:gdLst>
                <a:gd name="connsiteX0" fmla="*/ 127275 w 133969"/>
                <a:gd name="connsiteY0" fmla="*/ 8172 h 47371"/>
                <a:gd name="connsiteX1" fmla="*/ 134124 w 133969"/>
                <a:gd name="connsiteY1" fmla="*/ 4123 h 47371"/>
                <a:gd name="connsiteX2" fmla="*/ 127476 w 133969"/>
                <a:gd name="connsiteY2" fmla="*/ 75 h 47371"/>
                <a:gd name="connsiteX3" fmla="*/ 6803 w 133969"/>
                <a:gd name="connsiteY3" fmla="*/ 75 h 47371"/>
                <a:gd name="connsiteX4" fmla="*/ 154 w 133969"/>
                <a:gd name="connsiteY4" fmla="*/ 4123 h 47371"/>
                <a:gd name="connsiteX5" fmla="*/ 7004 w 133969"/>
                <a:gd name="connsiteY5" fmla="*/ 8172 h 47371"/>
                <a:gd name="connsiteX6" fmla="*/ 127275 w 133969"/>
                <a:gd name="connsiteY6" fmla="*/ 8172 h 47371"/>
                <a:gd name="connsiteX7" fmla="*/ 127476 w 133969"/>
                <a:gd name="connsiteY7" fmla="*/ 47446 h 47371"/>
                <a:gd name="connsiteX8" fmla="*/ 134124 w 133969"/>
                <a:gd name="connsiteY8" fmla="*/ 43397 h 47371"/>
                <a:gd name="connsiteX9" fmla="*/ 127275 w 133969"/>
                <a:gd name="connsiteY9" fmla="*/ 39348 h 47371"/>
                <a:gd name="connsiteX10" fmla="*/ 7004 w 133969"/>
                <a:gd name="connsiteY10" fmla="*/ 39348 h 47371"/>
                <a:gd name="connsiteX11" fmla="*/ 154 w 133969"/>
                <a:gd name="connsiteY11" fmla="*/ 43397 h 47371"/>
                <a:gd name="connsiteX12" fmla="*/ 6803 w 133969"/>
                <a:gd name="connsiteY12" fmla="*/ 47446 h 47371"/>
                <a:gd name="connsiteX13" fmla="*/ 127476 w 133969"/>
                <a:gd name="connsiteY13" fmla="*/ 47446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969" h="47371">
                  <a:moveTo>
                    <a:pt x="127275" y="8172"/>
                  </a:moveTo>
                  <a:cubicBezTo>
                    <a:pt x="130296" y="8172"/>
                    <a:pt x="134124" y="8172"/>
                    <a:pt x="134124" y="4123"/>
                  </a:cubicBezTo>
                  <a:cubicBezTo>
                    <a:pt x="134124" y="75"/>
                    <a:pt x="130296" y="75"/>
                    <a:pt x="127476" y="75"/>
                  </a:cubicBezTo>
                  <a:lnTo>
                    <a:pt x="6803" y="75"/>
                  </a:lnTo>
                  <a:cubicBezTo>
                    <a:pt x="3982" y="75"/>
                    <a:pt x="154" y="75"/>
                    <a:pt x="154" y="4123"/>
                  </a:cubicBezTo>
                  <a:cubicBezTo>
                    <a:pt x="154" y="8172"/>
                    <a:pt x="3982" y="8172"/>
                    <a:pt x="7004" y="8172"/>
                  </a:cubicBezTo>
                  <a:lnTo>
                    <a:pt x="127275" y="8172"/>
                  </a:lnTo>
                  <a:close/>
                  <a:moveTo>
                    <a:pt x="127476" y="47446"/>
                  </a:moveTo>
                  <a:cubicBezTo>
                    <a:pt x="130296" y="47446"/>
                    <a:pt x="134124" y="47446"/>
                    <a:pt x="134124" y="43397"/>
                  </a:cubicBezTo>
                  <a:cubicBezTo>
                    <a:pt x="134124" y="39348"/>
                    <a:pt x="130296" y="39348"/>
                    <a:pt x="127275" y="39348"/>
                  </a:cubicBezTo>
                  <a:lnTo>
                    <a:pt x="7004" y="39348"/>
                  </a:lnTo>
                  <a:cubicBezTo>
                    <a:pt x="3982" y="39348"/>
                    <a:pt x="154" y="39348"/>
                    <a:pt x="154" y="43397"/>
                  </a:cubicBezTo>
                  <a:cubicBezTo>
                    <a:pt x="154" y="47446"/>
                    <a:pt x="3982" y="47446"/>
                    <a:pt x="6803" y="47446"/>
                  </a:cubicBezTo>
                  <a:lnTo>
                    <a:pt x="127476" y="47446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形状 12">
              <a:extLst>
                <a:ext uri="{FF2B5EF4-FFF2-40B4-BE49-F238E27FC236}">
                  <a16:creationId xmlns:a16="http://schemas.microsoft.com/office/drawing/2014/main" id="{839F70CE-98F5-4CFB-90D2-602FCE82F763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4452460" y="2693054"/>
              <a:ext cx="148676" cy="144947"/>
            </a:xfrm>
            <a:custGeom>
              <a:avLst/>
              <a:gdLst>
                <a:gd name="connsiteX0" fmla="*/ 79741 w 148676"/>
                <a:gd name="connsiteY0" fmla="*/ 3719 h 144947"/>
                <a:gd name="connsiteX1" fmla="*/ 74503 w 148676"/>
                <a:gd name="connsiteY1" fmla="*/ 75 h 144947"/>
                <a:gd name="connsiteX2" fmla="*/ 69265 w 148676"/>
                <a:gd name="connsiteY2" fmla="*/ 3719 h 144947"/>
                <a:gd name="connsiteX3" fmla="*/ 1172 w 148676"/>
                <a:gd name="connsiteY3" fmla="*/ 140973 h 144947"/>
                <a:gd name="connsiteX4" fmla="*/ 165 w 148676"/>
                <a:gd name="connsiteY4" fmla="*/ 143403 h 144947"/>
                <a:gd name="connsiteX5" fmla="*/ 4597 w 148676"/>
                <a:gd name="connsiteY5" fmla="*/ 145022 h 144947"/>
                <a:gd name="connsiteX6" fmla="*/ 144409 w 148676"/>
                <a:gd name="connsiteY6" fmla="*/ 145022 h 144947"/>
                <a:gd name="connsiteX7" fmla="*/ 148841 w 148676"/>
                <a:gd name="connsiteY7" fmla="*/ 143403 h 144947"/>
                <a:gd name="connsiteX8" fmla="*/ 147834 w 148676"/>
                <a:gd name="connsiteY8" fmla="*/ 140973 h 144947"/>
                <a:gd name="connsiteX9" fmla="*/ 79741 w 148676"/>
                <a:gd name="connsiteY9" fmla="*/ 3719 h 144947"/>
                <a:gd name="connsiteX10" fmla="*/ 68056 w 148676"/>
                <a:gd name="connsiteY10" fmla="*/ 20319 h 144947"/>
                <a:gd name="connsiteX11" fmla="*/ 122249 w 148676"/>
                <a:gd name="connsiteY11" fmla="*/ 129637 h 144947"/>
                <a:gd name="connsiteX12" fmla="*/ 13663 w 148676"/>
                <a:gd name="connsiteY12" fmla="*/ 129637 h 144947"/>
                <a:gd name="connsiteX13" fmla="*/ 68056 w 148676"/>
                <a:gd name="connsiteY13" fmla="*/ 20319 h 14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676" h="144947">
                  <a:moveTo>
                    <a:pt x="79741" y="3719"/>
                  </a:moveTo>
                  <a:cubicBezTo>
                    <a:pt x="78331" y="1087"/>
                    <a:pt x="77928" y="75"/>
                    <a:pt x="74503" y="75"/>
                  </a:cubicBezTo>
                  <a:cubicBezTo>
                    <a:pt x="71078" y="75"/>
                    <a:pt x="70675" y="1087"/>
                    <a:pt x="69265" y="3719"/>
                  </a:cubicBezTo>
                  <a:lnTo>
                    <a:pt x="1172" y="140973"/>
                  </a:lnTo>
                  <a:cubicBezTo>
                    <a:pt x="165" y="142795"/>
                    <a:pt x="165" y="143200"/>
                    <a:pt x="165" y="143403"/>
                  </a:cubicBezTo>
                  <a:cubicBezTo>
                    <a:pt x="165" y="145022"/>
                    <a:pt x="1374" y="145022"/>
                    <a:pt x="4597" y="145022"/>
                  </a:cubicBezTo>
                  <a:lnTo>
                    <a:pt x="144409" y="145022"/>
                  </a:lnTo>
                  <a:cubicBezTo>
                    <a:pt x="147632" y="145022"/>
                    <a:pt x="148841" y="145022"/>
                    <a:pt x="148841" y="143403"/>
                  </a:cubicBezTo>
                  <a:cubicBezTo>
                    <a:pt x="148841" y="143200"/>
                    <a:pt x="148841" y="142795"/>
                    <a:pt x="147834" y="140973"/>
                  </a:cubicBezTo>
                  <a:lnTo>
                    <a:pt x="79741" y="3719"/>
                  </a:lnTo>
                  <a:close/>
                  <a:moveTo>
                    <a:pt x="68056" y="20319"/>
                  </a:moveTo>
                  <a:lnTo>
                    <a:pt x="122249" y="129637"/>
                  </a:lnTo>
                  <a:lnTo>
                    <a:pt x="13663" y="129637"/>
                  </a:lnTo>
                  <a:lnTo>
                    <a:pt x="68056" y="20319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形状 13">
              <a:extLst>
                <a:ext uri="{FF2B5EF4-FFF2-40B4-BE49-F238E27FC236}">
                  <a16:creationId xmlns:a16="http://schemas.microsoft.com/office/drawing/2014/main" id="{49A03750-D064-A55D-4C74-7D1C05126E91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4616716" y="2748523"/>
              <a:ext cx="164994" cy="91705"/>
            </a:xfrm>
            <a:custGeom>
              <a:avLst/>
              <a:gdLst>
                <a:gd name="connsiteX0" fmla="*/ 12059 w 164994"/>
                <a:gd name="connsiteY0" fmla="*/ 77609 h 91705"/>
                <a:gd name="connsiteX1" fmla="*/ 10246 w 164994"/>
                <a:gd name="connsiteY1" fmla="*/ 86314 h 91705"/>
                <a:gd name="connsiteX2" fmla="*/ 16088 w 164994"/>
                <a:gd name="connsiteY2" fmla="*/ 91780 h 91705"/>
                <a:gd name="connsiteX3" fmla="*/ 23542 w 164994"/>
                <a:gd name="connsiteY3" fmla="*/ 86112 h 91705"/>
                <a:gd name="connsiteX4" fmla="*/ 27370 w 164994"/>
                <a:gd name="connsiteY4" fmla="*/ 71131 h 91705"/>
                <a:gd name="connsiteX5" fmla="*/ 31802 w 164994"/>
                <a:gd name="connsiteY5" fmla="*/ 52912 h 91705"/>
                <a:gd name="connsiteX6" fmla="*/ 35227 w 164994"/>
                <a:gd name="connsiteY6" fmla="*/ 39348 h 91705"/>
                <a:gd name="connsiteX7" fmla="*/ 37846 w 164994"/>
                <a:gd name="connsiteY7" fmla="*/ 29226 h 91705"/>
                <a:gd name="connsiteX8" fmla="*/ 70684 w 164994"/>
                <a:gd name="connsiteY8" fmla="*/ 4528 h 91705"/>
                <a:gd name="connsiteX9" fmla="*/ 81562 w 164994"/>
                <a:gd name="connsiteY9" fmla="*/ 18699 h 91705"/>
                <a:gd name="connsiteX10" fmla="*/ 78540 w 164994"/>
                <a:gd name="connsiteY10" fmla="*/ 35502 h 91705"/>
                <a:gd name="connsiteX11" fmla="*/ 72900 w 164994"/>
                <a:gd name="connsiteY11" fmla="*/ 58985 h 91705"/>
                <a:gd name="connsiteX12" fmla="*/ 68870 w 164994"/>
                <a:gd name="connsiteY12" fmla="*/ 74370 h 91705"/>
                <a:gd name="connsiteX13" fmla="*/ 66252 w 164994"/>
                <a:gd name="connsiteY13" fmla="*/ 86314 h 91705"/>
                <a:gd name="connsiteX14" fmla="*/ 72094 w 164994"/>
                <a:gd name="connsiteY14" fmla="*/ 91780 h 91705"/>
                <a:gd name="connsiteX15" fmla="*/ 81159 w 164994"/>
                <a:gd name="connsiteY15" fmla="*/ 80241 h 91705"/>
                <a:gd name="connsiteX16" fmla="*/ 93247 w 164994"/>
                <a:gd name="connsiteY16" fmla="*/ 31453 h 91705"/>
                <a:gd name="connsiteX17" fmla="*/ 126488 w 164994"/>
                <a:gd name="connsiteY17" fmla="*/ 4528 h 91705"/>
                <a:gd name="connsiteX18" fmla="*/ 137366 w 164994"/>
                <a:gd name="connsiteY18" fmla="*/ 18699 h 91705"/>
                <a:gd name="connsiteX19" fmla="*/ 124876 w 164994"/>
                <a:gd name="connsiteY19" fmla="*/ 64046 h 91705"/>
                <a:gd name="connsiteX20" fmla="*/ 122257 w 164994"/>
                <a:gd name="connsiteY20" fmla="*/ 75180 h 91705"/>
                <a:gd name="connsiteX21" fmla="*/ 138776 w 164994"/>
                <a:gd name="connsiteY21" fmla="*/ 91780 h 91705"/>
                <a:gd name="connsiteX22" fmla="*/ 165167 w 164994"/>
                <a:gd name="connsiteY22" fmla="*/ 60604 h 91705"/>
                <a:gd name="connsiteX23" fmla="*/ 162750 w 164994"/>
                <a:gd name="connsiteY23" fmla="*/ 58580 h 91705"/>
                <a:gd name="connsiteX24" fmla="*/ 159728 w 164994"/>
                <a:gd name="connsiteY24" fmla="*/ 62224 h 91705"/>
                <a:gd name="connsiteX25" fmla="*/ 139179 w 164994"/>
                <a:gd name="connsiteY25" fmla="*/ 87327 h 91705"/>
                <a:gd name="connsiteX26" fmla="*/ 134344 w 164994"/>
                <a:gd name="connsiteY26" fmla="*/ 80646 h 91705"/>
                <a:gd name="connsiteX27" fmla="*/ 137971 w 164994"/>
                <a:gd name="connsiteY27" fmla="*/ 66273 h 91705"/>
                <a:gd name="connsiteX28" fmla="*/ 150260 w 164994"/>
                <a:gd name="connsiteY28" fmla="*/ 21736 h 91705"/>
                <a:gd name="connsiteX29" fmla="*/ 127092 w 164994"/>
                <a:gd name="connsiteY29" fmla="*/ 75 h 91705"/>
                <a:gd name="connsiteX30" fmla="*/ 94254 w 164994"/>
                <a:gd name="connsiteY30" fmla="*/ 19711 h 91705"/>
                <a:gd name="connsiteX31" fmla="*/ 87808 w 164994"/>
                <a:gd name="connsiteY31" fmla="*/ 5338 h 91705"/>
                <a:gd name="connsiteX32" fmla="*/ 71288 w 164994"/>
                <a:gd name="connsiteY32" fmla="*/ 75 h 91705"/>
                <a:gd name="connsiteX33" fmla="*/ 39861 w 164994"/>
                <a:gd name="connsiteY33" fmla="*/ 17687 h 91705"/>
                <a:gd name="connsiteX34" fmla="*/ 21326 w 164994"/>
                <a:gd name="connsiteY34" fmla="*/ 75 h 91705"/>
                <a:gd name="connsiteX35" fmla="*/ 6418 w 164994"/>
                <a:gd name="connsiteY35" fmla="*/ 11614 h 91705"/>
                <a:gd name="connsiteX36" fmla="*/ 173 w 164994"/>
                <a:gd name="connsiteY36" fmla="*/ 31251 h 91705"/>
                <a:gd name="connsiteX37" fmla="*/ 2591 w 164994"/>
                <a:gd name="connsiteY37" fmla="*/ 33275 h 91705"/>
                <a:gd name="connsiteX38" fmla="*/ 6016 w 164994"/>
                <a:gd name="connsiteY38" fmla="*/ 28619 h 91705"/>
                <a:gd name="connsiteX39" fmla="*/ 20722 w 164994"/>
                <a:gd name="connsiteY39" fmla="*/ 4528 h 91705"/>
                <a:gd name="connsiteX40" fmla="*/ 26967 w 164994"/>
                <a:gd name="connsiteY40" fmla="*/ 13841 h 91705"/>
                <a:gd name="connsiteX41" fmla="*/ 23744 w 164994"/>
                <a:gd name="connsiteY41" fmla="*/ 30846 h 91705"/>
                <a:gd name="connsiteX42" fmla="*/ 12059 w 164994"/>
                <a:gd name="connsiteY42" fmla="*/ 77609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4994" h="91705">
                  <a:moveTo>
                    <a:pt x="12059" y="77609"/>
                  </a:moveTo>
                  <a:cubicBezTo>
                    <a:pt x="11455" y="80646"/>
                    <a:pt x="10246" y="85302"/>
                    <a:pt x="10246" y="86314"/>
                  </a:cubicBezTo>
                  <a:cubicBezTo>
                    <a:pt x="10246" y="89958"/>
                    <a:pt x="13067" y="91780"/>
                    <a:pt x="16088" y="91780"/>
                  </a:cubicBezTo>
                  <a:cubicBezTo>
                    <a:pt x="18506" y="91780"/>
                    <a:pt x="22132" y="90161"/>
                    <a:pt x="23542" y="86112"/>
                  </a:cubicBezTo>
                  <a:cubicBezTo>
                    <a:pt x="23744" y="85707"/>
                    <a:pt x="26161" y="76192"/>
                    <a:pt x="27370" y="71131"/>
                  </a:cubicBezTo>
                  <a:lnTo>
                    <a:pt x="31802" y="52912"/>
                  </a:lnTo>
                  <a:cubicBezTo>
                    <a:pt x="33011" y="48458"/>
                    <a:pt x="34220" y="44004"/>
                    <a:pt x="35227" y="39348"/>
                  </a:cubicBezTo>
                  <a:cubicBezTo>
                    <a:pt x="36033" y="35907"/>
                    <a:pt x="37644" y="30036"/>
                    <a:pt x="37846" y="29226"/>
                  </a:cubicBezTo>
                  <a:cubicBezTo>
                    <a:pt x="40868" y="22950"/>
                    <a:pt x="51545" y="4528"/>
                    <a:pt x="70684" y="4528"/>
                  </a:cubicBezTo>
                  <a:cubicBezTo>
                    <a:pt x="79749" y="4528"/>
                    <a:pt x="81562" y="12019"/>
                    <a:pt x="81562" y="18699"/>
                  </a:cubicBezTo>
                  <a:cubicBezTo>
                    <a:pt x="81562" y="23760"/>
                    <a:pt x="80152" y="29429"/>
                    <a:pt x="78540" y="35502"/>
                  </a:cubicBezTo>
                  <a:lnTo>
                    <a:pt x="72900" y="58985"/>
                  </a:lnTo>
                  <a:lnTo>
                    <a:pt x="68870" y="74370"/>
                  </a:lnTo>
                  <a:cubicBezTo>
                    <a:pt x="68065" y="78419"/>
                    <a:pt x="66252" y="85302"/>
                    <a:pt x="66252" y="86314"/>
                  </a:cubicBezTo>
                  <a:cubicBezTo>
                    <a:pt x="66252" y="89958"/>
                    <a:pt x="69072" y="91780"/>
                    <a:pt x="72094" y="91780"/>
                  </a:cubicBezTo>
                  <a:cubicBezTo>
                    <a:pt x="78339" y="91780"/>
                    <a:pt x="79548" y="86719"/>
                    <a:pt x="81159" y="80241"/>
                  </a:cubicBezTo>
                  <a:cubicBezTo>
                    <a:pt x="83980" y="68905"/>
                    <a:pt x="91434" y="39348"/>
                    <a:pt x="93247" y="31453"/>
                  </a:cubicBezTo>
                  <a:cubicBezTo>
                    <a:pt x="93851" y="28821"/>
                    <a:pt x="104529" y="4528"/>
                    <a:pt x="126488" y="4528"/>
                  </a:cubicBezTo>
                  <a:cubicBezTo>
                    <a:pt x="135150" y="4528"/>
                    <a:pt x="137366" y="11411"/>
                    <a:pt x="137366" y="18699"/>
                  </a:cubicBezTo>
                  <a:cubicBezTo>
                    <a:pt x="137366" y="30238"/>
                    <a:pt x="128905" y="53317"/>
                    <a:pt x="124876" y="64046"/>
                  </a:cubicBezTo>
                  <a:cubicBezTo>
                    <a:pt x="123063" y="68905"/>
                    <a:pt x="122257" y="71131"/>
                    <a:pt x="122257" y="75180"/>
                  </a:cubicBezTo>
                  <a:cubicBezTo>
                    <a:pt x="122257" y="84695"/>
                    <a:pt x="129308" y="91780"/>
                    <a:pt x="138776" y="91780"/>
                  </a:cubicBezTo>
                  <a:cubicBezTo>
                    <a:pt x="157714" y="91780"/>
                    <a:pt x="165167" y="62224"/>
                    <a:pt x="165167" y="60604"/>
                  </a:cubicBezTo>
                  <a:cubicBezTo>
                    <a:pt x="165167" y="58580"/>
                    <a:pt x="163354" y="58580"/>
                    <a:pt x="162750" y="58580"/>
                  </a:cubicBezTo>
                  <a:cubicBezTo>
                    <a:pt x="160735" y="58580"/>
                    <a:pt x="160735" y="59187"/>
                    <a:pt x="159728" y="62224"/>
                  </a:cubicBezTo>
                  <a:cubicBezTo>
                    <a:pt x="156706" y="72953"/>
                    <a:pt x="150260" y="87327"/>
                    <a:pt x="139179" y="87327"/>
                  </a:cubicBezTo>
                  <a:cubicBezTo>
                    <a:pt x="135755" y="87327"/>
                    <a:pt x="134344" y="85302"/>
                    <a:pt x="134344" y="80646"/>
                  </a:cubicBezTo>
                  <a:cubicBezTo>
                    <a:pt x="134344" y="75585"/>
                    <a:pt x="136158" y="70726"/>
                    <a:pt x="137971" y="66273"/>
                  </a:cubicBezTo>
                  <a:cubicBezTo>
                    <a:pt x="141798" y="55746"/>
                    <a:pt x="150260" y="33275"/>
                    <a:pt x="150260" y="21736"/>
                  </a:cubicBezTo>
                  <a:cubicBezTo>
                    <a:pt x="150260" y="8577"/>
                    <a:pt x="142201" y="75"/>
                    <a:pt x="127092" y="75"/>
                  </a:cubicBezTo>
                  <a:cubicBezTo>
                    <a:pt x="111983" y="75"/>
                    <a:pt x="101708" y="8982"/>
                    <a:pt x="94254" y="19711"/>
                  </a:cubicBezTo>
                  <a:cubicBezTo>
                    <a:pt x="94053" y="17080"/>
                    <a:pt x="93448" y="10197"/>
                    <a:pt x="87808" y="5338"/>
                  </a:cubicBezTo>
                  <a:cubicBezTo>
                    <a:pt x="82771" y="1087"/>
                    <a:pt x="76324" y="75"/>
                    <a:pt x="71288" y="75"/>
                  </a:cubicBezTo>
                  <a:cubicBezTo>
                    <a:pt x="53157" y="75"/>
                    <a:pt x="43285" y="13031"/>
                    <a:pt x="39861" y="17687"/>
                  </a:cubicBezTo>
                  <a:cubicBezTo>
                    <a:pt x="38853" y="6148"/>
                    <a:pt x="30392" y="75"/>
                    <a:pt x="21326" y="75"/>
                  </a:cubicBezTo>
                  <a:cubicBezTo>
                    <a:pt x="12059" y="75"/>
                    <a:pt x="8232" y="7970"/>
                    <a:pt x="6418" y="11614"/>
                  </a:cubicBezTo>
                  <a:cubicBezTo>
                    <a:pt x="2792" y="18699"/>
                    <a:pt x="173" y="30643"/>
                    <a:pt x="173" y="31251"/>
                  </a:cubicBezTo>
                  <a:cubicBezTo>
                    <a:pt x="173" y="33275"/>
                    <a:pt x="2188" y="33275"/>
                    <a:pt x="2591" y="33275"/>
                  </a:cubicBezTo>
                  <a:cubicBezTo>
                    <a:pt x="4605" y="33275"/>
                    <a:pt x="4807" y="33072"/>
                    <a:pt x="6016" y="28619"/>
                  </a:cubicBezTo>
                  <a:cubicBezTo>
                    <a:pt x="9440" y="14246"/>
                    <a:pt x="13470" y="4528"/>
                    <a:pt x="20722" y="4528"/>
                  </a:cubicBezTo>
                  <a:cubicBezTo>
                    <a:pt x="23945" y="4528"/>
                    <a:pt x="26967" y="6148"/>
                    <a:pt x="26967" y="13841"/>
                  </a:cubicBezTo>
                  <a:cubicBezTo>
                    <a:pt x="26967" y="18092"/>
                    <a:pt x="26363" y="20319"/>
                    <a:pt x="23744" y="30846"/>
                  </a:cubicBezTo>
                  <a:lnTo>
                    <a:pt x="12059" y="77609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形状 14">
              <a:extLst>
                <a:ext uri="{FF2B5EF4-FFF2-40B4-BE49-F238E27FC236}">
                  <a16:creationId xmlns:a16="http://schemas.microsoft.com/office/drawing/2014/main" id="{46F50A5E-A248-3ED9-9319-54DFC9B7BC94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4796641" y="2660321"/>
              <a:ext cx="62331" cy="94094"/>
            </a:xfrm>
            <a:custGeom>
              <a:avLst/>
              <a:gdLst>
                <a:gd name="connsiteX0" fmla="*/ 62513 w 62331"/>
                <a:gd name="connsiteY0" fmla="*/ 68374 h 94094"/>
                <a:gd name="connsiteX1" fmla="*/ 57718 w 62331"/>
                <a:gd name="connsiteY1" fmla="*/ 68374 h 94094"/>
                <a:gd name="connsiteX2" fmla="*/ 54052 w 62331"/>
                <a:gd name="connsiteY2" fmla="*/ 81270 h 94094"/>
                <a:gd name="connsiteX3" fmla="*/ 40091 w 62331"/>
                <a:gd name="connsiteY3" fmla="*/ 82120 h 94094"/>
                <a:gd name="connsiteX4" fmla="*/ 14143 w 62331"/>
                <a:gd name="connsiteY4" fmla="*/ 82120 h 94094"/>
                <a:gd name="connsiteX5" fmla="*/ 42347 w 62331"/>
                <a:gd name="connsiteY5" fmla="*/ 58313 h 94094"/>
                <a:gd name="connsiteX6" fmla="*/ 62513 w 62331"/>
                <a:gd name="connsiteY6" fmla="*/ 27704 h 94094"/>
                <a:gd name="connsiteX7" fmla="*/ 29514 w 62331"/>
                <a:gd name="connsiteY7" fmla="*/ 71 h 94094"/>
                <a:gd name="connsiteX8" fmla="*/ 182 w 62331"/>
                <a:gd name="connsiteY8" fmla="*/ 25436 h 94094"/>
                <a:gd name="connsiteX9" fmla="*/ 7656 w 62331"/>
                <a:gd name="connsiteY9" fmla="*/ 33372 h 94094"/>
                <a:gd name="connsiteX10" fmla="*/ 15130 w 62331"/>
                <a:gd name="connsiteY10" fmla="*/ 25861 h 94094"/>
                <a:gd name="connsiteX11" fmla="*/ 6810 w 62331"/>
                <a:gd name="connsiteY11" fmla="*/ 18351 h 94094"/>
                <a:gd name="connsiteX12" fmla="*/ 27399 w 62331"/>
                <a:gd name="connsiteY12" fmla="*/ 5172 h 94094"/>
                <a:gd name="connsiteX13" fmla="*/ 48834 w 62331"/>
                <a:gd name="connsiteY13" fmla="*/ 27704 h 94094"/>
                <a:gd name="connsiteX14" fmla="*/ 35578 w 62331"/>
                <a:gd name="connsiteY14" fmla="*/ 54912 h 94094"/>
                <a:gd name="connsiteX15" fmla="*/ 1592 w 62331"/>
                <a:gd name="connsiteY15" fmla="*/ 88638 h 94094"/>
                <a:gd name="connsiteX16" fmla="*/ 182 w 62331"/>
                <a:gd name="connsiteY16" fmla="*/ 94165 h 94094"/>
                <a:gd name="connsiteX17" fmla="*/ 58283 w 62331"/>
                <a:gd name="connsiteY17" fmla="*/ 94165 h 94094"/>
                <a:gd name="connsiteX18" fmla="*/ 62513 w 62331"/>
                <a:gd name="connsiteY18" fmla="*/ 68374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331" h="94094">
                  <a:moveTo>
                    <a:pt x="62513" y="68374"/>
                  </a:moveTo>
                  <a:lnTo>
                    <a:pt x="57718" y="68374"/>
                  </a:lnTo>
                  <a:cubicBezTo>
                    <a:pt x="57295" y="71492"/>
                    <a:pt x="55885" y="79852"/>
                    <a:pt x="54052" y="81270"/>
                  </a:cubicBezTo>
                  <a:cubicBezTo>
                    <a:pt x="52924" y="82120"/>
                    <a:pt x="42065" y="82120"/>
                    <a:pt x="40091" y="82120"/>
                  </a:cubicBezTo>
                  <a:lnTo>
                    <a:pt x="14143" y="82120"/>
                  </a:lnTo>
                  <a:cubicBezTo>
                    <a:pt x="28950" y="68941"/>
                    <a:pt x="33886" y="64973"/>
                    <a:pt x="42347" y="58313"/>
                  </a:cubicBezTo>
                  <a:cubicBezTo>
                    <a:pt x="52783" y="49952"/>
                    <a:pt x="62513" y="41166"/>
                    <a:pt x="62513" y="27704"/>
                  </a:cubicBezTo>
                  <a:cubicBezTo>
                    <a:pt x="62513" y="10557"/>
                    <a:pt x="47565" y="71"/>
                    <a:pt x="29514" y="71"/>
                  </a:cubicBezTo>
                  <a:cubicBezTo>
                    <a:pt x="12028" y="71"/>
                    <a:pt x="182" y="12399"/>
                    <a:pt x="182" y="25436"/>
                  </a:cubicBezTo>
                  <a:cubicBezTo>
                    <a:pt x="182" y="32663"/>
                    <a:pt x="6246" y="33372"/>
                    <a:pt x="7656" y="33372"/>
                  </a:cubicBezTo>
                  <a:cubicBezTo>
                    <a:pt x="11041" y="33372"/>
                    <a:pt x="15130" y="30963"/>
                    <a:pt x="15130" y="25861"/>
                  </a:cubicBezTo>
                  <a:cubicBezTo>
                    <a:pt x="15130" y="23311"/>
                    <a:pt x="14143" y="18351"/>
                    <a:pt x="6810" y="18351"/>
                  </a:cubicBezTo>
                  <a:cubicBezTo>
                    <a:pt x="11182" y="8290"/>
                    <a:pt x="20771" y="5172"/>
                    <a:pt x="27399" y="5172"/>
                  </a:cubicBezTo>
                  <a:cubicBezTo>
                    <a:pt x="41501" y="5172"/>
                    <a:pt x="48834" y="16225"/>
                    <a:pt x="48834" y="27704"/>
                  </a:cubicBezTo>
                  <a:cubicBezTo>
                    <a:pt x="48834" y="40032"/>
                    <a:pt x="40091" y="49810"/>
                    <a:pt x="35578" y="54912"/>
                  </a:cubicBezTo>
                  <a:lnTo>
                    <a:pt x="1592" y="88638"/>
                  </a:lnTo>
                  <a:cubicBezTo>
                    <a:pt x="182" y="89914"/>
                    <a:pt x="182" y="90197"/>
                    <a:pt x="182" y="94165"/>
                  </a:cubicBezTo>
                  <a:lnTo>
                    <a:pt x="58283" y="94165"/>
                  </a:lnTo>
                  <a:lnTo>
                    <a:pt x="62513" y="68374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形状 15">
              <a:extLst>
                <a:ext uri="{FF2B5EF4-FFF2-40B4-BE49-F238E27FC236}">
                  <a16:creationId xmlns:a16="http://schemas.microsoft.com/office/drawing/2014/main" id="{E5957AA9-4A96-2803-5F87-B31F684F6BC8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4795090" y="2793954"/>
              <a:ext cx="65433" cy="96928"/>
            </a:xfrm>
            <a:custGeom>
              <a:avLst/>
              <a:gdLst>
                <a:gd name="connsiteX0" fmla="*/ 65616 w 65433"/>
                <a:gd name="connsiteY0" fmla="*/ 48967 h 96928"/>
                <a:gd name="connsiteX1" fmla="*/ 57295 w 65433"/>
                <a:gd name="connsiteY1" fmla="*/ 12264 h 96928"/>
                <a:gd name="connsiteX2" fmla="*/ 32899 w 65433"/>
                <a:gd name="connsiteY2" fmla="*/ 77 h 96928"/>
                <a:gd name="connsiteX3" fmla="*/ 182 w 65433"/>
                <a:gd name="connsiteY3" fmla="*/ 48967 h 96928"/>
                <a:gd name="connsiteX4" fmla="*/ 32899 w 65433"/>
                <a:gd name="connsiteY4" fmla="*/ 97006 h 96928"/>
                <a:gd name="connsiteX5" fmla="*/ 65616 w 65433"/>
                <a:gd name="connsiteY5" fmla="*/ 48967 h 96928"/>
                <a:gd name="connsiteX6" fmla="*/ 32899 w 65433"/>
                <a:gd name="connsiteY6" fmla="*/ 93038 h 96928"/>
                <a:gd name="connsiteX7" fmla="*/ 14989 w 65433"/>
                <a:gd name="connsiteY7" fmla="*/ 77592 h 96928"/>
                <a:gd name="connsiteX8" fmla="*/ 13015 w 65433"/>
                <a:gd name="connsiteY8" fmla="*/ 47124 h 96928"/>
                <a:gd name="connsiteX9" fmla="*/ 15130 w 65433"/>
                <a:gd name="connsiteY9" fmla="*/ 18216 h 96928"/>
                <a:gd name="connsiteX10" fmla="*/ 32899 w 65433"/>
                <a:gd name="connsiteY10" fmla="*/ 4045 h 96928"/>
                <a:gd name="connsiteX11" fmla="*/ 50385 w 65433"/>
                <a:gd name="connsiteY11" fmla="*/ 16940 h 96928"/>
                <a:gd name="connsiteX12" fmla="*/ 52783 w 65433"/>
                <a:gd name="connsiteY12" fmla="*/ 47124 h 96928"/>
                <a:gd name="connsiteX13" fmla="*/ 50949 w 65433"/>
                <a:gd name="connsiteY13" fmla="*/ 77025 h 96928"/>
                <a:gd name="connsiteX14" fmla="*/ 32899 w 65433"/>
                <a:gd name="connsiteY14" fmla="*/ 93038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433" h="96928">
                  <a:moveTo>
                    <a:pt x="65616" y="48967"/>
                  </a:moveTo>
                  <a:cubicBezTo>
                    <a:pt x="65616" y="33379"/>
                    <a:pt x="63782" y="22184"/>
                    <a:pt x="57295" y="12264"/>
                  </a:cubicBezTo>
                  <a:cubicBezTo>
                    <a:pt x="52924" y="5745"/>
                    <a:pt x="44180" y="77"/>
                    <a:pt x="32899" y="77"/>
                  </a:cubicBezTo>
                  <a:cubicBezTo>
                    <a:pt x="182" y="77"/>
                    <a:pt x="182" y="38764"/>
                    <a:pt x="182" y="48967"/>
                  </a:cubicBezTo>
                  <a:cubicBezTo>
                    <a:pt x="182" y="59170"/>
                    <a:pt x="182" y="97006"/>
                    <a:pt x="32899" y="97006"/>
                  </a:cubicBezTo>
                  <a:cubicBezTo>
                    <a:pt x="65616" y="97006"/>
                    <a:pt x="65616" y="59170"/>
                    <a:pt x="65616" y="48967"/>
                  </a:cubicBezTo>
                  <a:close/>
                  <a:moveTo>
                    <a:pt x="32899" y="93038"/>
                  </a:moveTo>
                  <a:cubicBezTo>
                    <a:pt x="26412" y="93038"/>
                    <a:pt x="17810" y="89212"/>
                    <a:pt x="14989" y="77592"/>
                  </a:cubicBezTo>
                  <a:cubicBezTo>
                    <a:pt x="13015" y="69231"/>
                    <a:pt x="13015" y="57611"/>
                    <a:pt x="13015" y="47124"/>
                  </a:cubicBezTo>
                  <a:cubicBezTo>
                    <a:pt x="13015" y="36780"/>
                    <a:pt x="13015" y="26010"/>
                    <a:pt x="15130" y="18216"/>
                  </a:cubicBezTo>
                  <a:cubicBezTo>
                    <a:pt x="18092" y="7021"/>
                    <a:pt x="27117" y="4045"/>
                    <a:pt x="32899" y="4045"/>
                  </a:cubicBezTo>
                  <a:cubicBezTo>
                    <a:pt x="40514" y="4045"/>
                    <a:pt x="47847" y="8721"/>
                    <a:pt x="50385" y="16940"/>
                  </a:cubicBezTo>
                  <a:cubicBezTo>
                    <a:pt x="52642" y="24593"/>
                    <a:pt x="52783" y="34796"/>
                    <a:pt x="52783" y="47124"/>
                  </a:cubicBezTo>
                  <a:cubicBezTo>
                    <a:pt x="52783" y="57611"/>
                    <a:pt x="52783" y="68097"/>
                    <a:pt x="50949" y="77025"/>
                  </a:cubicBezTo>
                  <a:cubicBezTo>
                    <a:pt x="48129" y="89920"/>
                    <a:pt x="38540" y="93038"/>
                    <a:pt x="32899" y="93038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形状 16">
              <a:extLst>
                <a:ext uri="{FF2B5EF4-FFF2-40B4-BE49-F238E27FC236}">
                  <a16:creationId xmlns:a16="http://schemas.microsoft.com/office/drawing/2014/main" id="{2A7439C8-E518-0CB0-C4C0-0EE06BCD8180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4934183" y="2719979"/>
              <a:ext cx="133969" cy="134825"/>
            </a:xfrm>
            <a:custGeom>
              <a:avLst/>
              <a:gdLst>
                <a:gd name="connsiteX0" fmla="*/ 71303 w 133969"/>
                <a:gd name="connsiteY0" fmla="*/ 71536 h 134825"/>
                <a:gd name="connsiteX1" fmla="*/ 127510 w 133969"/>
                <a:gd name="connsiteY1" fmla="*/ 71536 h 134825"/>
                <a:gd name="connsiteX2" fmla="*/ 134158 w 133969"/>
                <a:gd name="connsiteY2" fmla="*/ 67487 h 134825"/>
                <a:gd name="connsiteX3" fmla="*/ 127510 w 133969"/>
                <a:gd name="connsiteY3" fmla="*/ 63439 h 134825"/>
                <a:gd name="connsiteX4" fmla="*/ 71303 w 133969"/>
                <a:gd name="connsiteY4" fmla="*/ 63439 h 134825"/>
                <a:gd name="connsiteX5" fmla="*/ 71303 w 133969"/>
                <a:gd name="connsiteY5" fmla="*/ 6755 h 134825"/>
                <a:gd name="connsiteX6" fmla="*/ 67274 w 133969"/>
                <a:gd name="connsiteY6" fmla="*/ 75 h 134825"/>
                <a:gd name="connsiteX7" fmla="*/ 63245 w 133969"/>
                <a:gd name="connsiteY7" fmla="*/ 6755 h 134825"/>
                <a:gd name="connsiteX8" fmla="*/ 63245 w 133969"/>
                <a:gd name="connsiteY8" fmla="*/ 63439 h 134825"/>
                <a:gd name="connsiteX9" fmla="*/ 6837 w 133969"/>
                <a:gd name="connsiteY9" fmla="*/ 63439 h 134825"/>
                <a:gd name="connsiteX10" fmla="*/ 189 w 133969"/>
                <a:gd name="connsiteY10" fmla="*/ 67487 h 134825"/>
                <a:gd name="connsiteX11" fmla="*/ 6837 w 133969"/>
                <a:gd name="connsiteY11" fmla="*/ 71536 h 134825"/>
                <a:gd name="connsiteX12" fmla="*/ 63245 w 133969"/>
                <a:gd name="connsiteY12" fmla="*/ 71536 h 134825"/>
                <a:gd name="connsiteX13" fmla="*/ 63245 w 133969"/>
                <a:gd name="connsiteY13" fmla="*/ 128220 h 134825"/>
                <a:gd name="connsiteX14" fmla="*/ 67274 w 133969"/>
                <a:gd name="connsiteY14" fmla="*/ 134900 h 134825"/>
                <a:gd name="connsiteX15" fmla="*/ 71303 w 133969"/>
                <a:gd name="connsiteY15" fmla="*/ 128220 h 134825"/>
                <a:gd name="connsiteX16" fmla="*/ 71303 w 133969"/>
                <a:gd name="connsiteY16" fmla="*/ 71536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969" h="134825">
                  <a:moveTo>
                    <a:pt x="71303" y="71536"/>
                  </a:moveTo>
                  <a:lnTo>
                    <a:pt x="127510" y="71536"/>
                  </a:lnTo>
                  <a:cubicBezTo>
                    <a:pt x="130331" y="71536"/>
                    <a:pt x="134158" y="71536"/>
                    <a:pt x="134158" y="67487"/>
                  </a:cubicBezTo>
                  <a:cubicBezTo>
                    <a:pt x="134158" y="63439"/>
                    <a:pt x="130331" y="63439"/>
                    <a:pt x="127510" y="63439"/>
                  </a:cubicBezTo>
                  <a:lnTo>
                    <a:pt x="71303" y="63439"/>
                  </a:lnTo>
                  <a:lnTo>
                    <a:pt x="71303" y="6755"/>
                  </a:lnTo>
                  <a:cubicBezTo>
                    <a:pt x="71303" y="3921"/>
                    <a:pt x="71303" y="75"/>
                    <a:pt x="67274" y="75"/>
                  </a:cubicBezTo>
                  <a:cubicBezTo>
                    <a:pt x="63245" y="75"/>
                    <a:pt x="63245" y="3921"/>
                    <a:pt x="63245" y="6755"/>
                  </a:cubicBezTo>
                  <a:lnTo>
                    <a:pt x="63245" y="63439"/>
                  </a:lnTo>
                  <a:lnTo>
                    <a:pt x="6837" y="63439"/>
                  </a:lnTo>
                  <a:cubicBezTo>
                    <a:pt x="4016" y="63439"/>
                    <a:pt x="189" y="63439"/>
                    <a:pt x="189" y="67487"/>
                  </a:cubicBezTo>
                  <a:cubicBezTo>
                    <a:pt x="189" y="71536"/>
                    <a:pt x="4016" y="71536"/>
                    <a:pt x="6837" y="71536"/>
                  </a:cubicBezTo>
                  <a:lnTo>
                    <a:pt x="63245" y="71536"/>
                  </a:lnTo>
                  <a:lnTo>
                    <a:pt x="63245" y="128220"/>
                  </a:lnTo>
                  <a:cubicBezTo>
                    <a:pt x="63245" y="131054"/>
                    <a:pt x="63245" y="134900"/>
                    <a:pt x="67274" y="134900"/>
                  </a:cubicBezTo>
                  <a:cubicBezTo>
                    <a:pt x="71303" y="134900"/>
                    <a:pt x="71303" y="131054"/>
                    <a:pt x="71303" y="128220"/>
                  </a:cubicBezTo>
                  <a:lnTo>
                    <a:pt x="71303" y="71536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形状 17">
              <a:extLst>
                <a:ext uri="{FF2B5EF4-FFF2-40B4-BE49-F238E27FC236}">
                  <a16:creationId xmlns:a16="http://schemas.microsoft.com/office/drawing/2014/main" id="{9861378A-CF51-56C0-2CB1-4FD3DFD13679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5133827" y="2693054"/>
              <a:ext cx="148676" cy="144947"/>
            </a:xfrm>
            <a:custGeom>
              <a:avLst/>
              <a:gdLst>
                <a:gd name="connsiteX0" fmla="*/ 79775 w 148676"/>
                <a:gd name="connsiteY0" fmla="*/ 3719 h 144947"/>
                <a:gd name="connsiteX1" fmla="*/ 74537 w 148676"/>
                <a:gd name="connsiteY1" fmla="*/ 75 h 144947"/>
                <a:gd name="connsiteX2" fmla="*/ 69299 w 148676"/>
                <a:gd name="connsiteY2" fmla="*/ 3719 h 144947"/>
                <a:gd name="connsiteX3" fmla="*/ 1206 w 148676"/>
                <a:gd name="connsiteY3" fmla="*/ 140973 h 144947"/>
                <a:gd name="connsiteX4" fmla="*/ 199 w 148676"/>
                <a:gd name="connsiteY4" fmla="*/ 143403 h 144947"/>
                <a:gd name="connsiteX5" fmla="*/ 4631 w 148676"/>
                <a:gd name="connsiteY5" fmla="*/ 145022 h 144947"/>
                <a:gd name="connsiteX6" fmla="*/ 144443 w 148676"/>
                <a:gd name="connsiteY6" fmla="*/ 145022 h 144947"/>
                <a:gd name="connsiteX7" fmla="*/ 148875 w 148676"/>
                <a:gd name="connsiteY7" fmla="*/ 143403 h 144947"/>
                <a:gd name="connsiteX8" fmla="*/ 147867 w 148676"/>
                <a:gd name="connsiteY8" fmla="*/ 140973 h 144947"/>
                <a:gd name="connsiteX9" fmla="*/ 79775 w 148676"/>
                <a:gd name="connsiteY9" fmla="*/ 3719 h 144947"/>
                <a:gd name="connsiteX10" fmla="*/ 68090 w 148676"/>
                <a:gd name="connsiteY10" fmla="*/ 20319 h 144947"/>
                <a:gd name="connsiteX11" fmla="*/ 122282 w 148676"/>
                <a:gd name="connsiteY11" fmla="*/ 129637 h 144947"/>
                <a:gd name="connsiteX12" fmla="*/ 13696 w 148676"/>
                <a:gd name="connsiteY12" fmla="*/ 129637 h 144947"/>
                <a:gd name="connsiteX13" fmla="*/ 68090 w 148676"/>
                <a:gd name="connsiteY13" fmla="*/ 20319 h 14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676" h="144947">
                  <a:moveTo>
                    <a:pt x="79775" y="3719"/>
                  </a:moveTo>
                  <a:cubicBezTo>
                    <a:pt x="78364" y="1087"/>
                    <a:pt x="77962" y="75"/>
                    <a:pt x="74537" y="75"/>
                  </a:cubicBezTo>
                  <a:cubicBezTo>
                    <a:pt x="71112" y="75"/>
                    <a:pt x="70709" y="1087"/>
                    <a:pt x="69299" y="3719"/>
                  </a:cubicBezTo>
                  <a:lnTo>
                    <a:pt x="1206" y="140973"/>
                  </a:lnTo>
                  <a:cubicBezTo>
                    <a:pt x="199" y="142795"/>
                    <a:pt x="199" y="143200"/>
                    <a:pt x="199" y="143403"/>
                  </a:cubicBezTo>
                  <a:cubicBezTo>
                    <a:pt x="199" y="145022"/>
                    <a:pt x="1407" y="145022"/>
                    <a:pt x="4631" y="145022"/>
                  </a:cubicBezTo>
                  <a:lnTo>
                    <a:pt x="144443" y="145022"/>
                  </a:lnTo>
                  <a:cubicBezTo>
                    <a:pt x="147666" y="145022"/>
                    <a:pt x="148875" y="145022"/>
                    <a:pt x="148875" y="143403"/>
                  </a:cubicBezTo>
                  <a:cubicBezTo>
                    <a:pt x="148875" y="143200"/>
                    <a:pt x="148875" y="142795"/>
                    <a:pt x="147867" y="140973"/>
                  </a:cubicBezTo>
                  <a:lnTo>
                    <a:pt x="79775" y="3719"/>
                  </a:lnTo>
                  <a:close/>
                  <a:moveTo>
                    <a:pt x="68090" y="20319"/>
                  </a:moveTo>
                  <a:lnTo>
                    <a:pt x="122282" y="129637"/>
                  </a:lnTo>
                  <a:lnTo>
                    <a:pt x="13696" y="129637"/>
                  </a:lnTo>
                  <a:lnTo>
                    <a:pt x="68090" y="20319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形状 18">
              <a:extLst>
                <a:ext uri="{FF2B5EF4-FFF2-40B4-BE49-F238E27FC236}">
                  <a16:creationId xmlns:a16="http://schemas.microsoft.com/office/drawing/2014/main" id="{D1ED94AD-00BD-914E-80DD-5052A7EE509E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5298083" y="2748523"/>
              <a:ext cx="164994" cy="91705"/>
            </a:xfrm>
            <a:custGeom>
              <a:avLst/>
              <a:gdLst>
                <a:gd name="connsiteX0" fmla="*/ 12093 w 164994"/>
                <a:gd name="connsiteY0" fmla="*/ 77609 h 91705"/>
                <a:gd name="connsiteX1" fmla="*/ 10280 w 164994"/>
                <a:gd name="connsiteY1" fmla="*/ 86314 h 91705"/>
                <a:gd name="connsiteX2" fmla="*/ 16122 w 164994"/>
                <a:gd name="connsiteY2" fmla="*/ 91780 h 91705"/>
                <a:gd name="connsiteX3" fmla="*/ 23576 w 164994"/>
                <a:gd name="connsiteY3" fmla="*/ 86112 h 91705"/>
                <a:gd name="connsiteX4" fmla="*/ 27404 w 164994"/>
                <a:gd name="connsiteY4" fmla="*/ 71131 h 91705"/>
                <a:gd name="connsiteX5" fmla="*/ 31836 w 164994"/>
                <a:gd name="connsiteY5" fmla="*/ 52912 h 91705"/>
                <a:gd name="connsiteX6" fmla="*/ 35261 w 164994"/>
                <a:gd name="connsiteY6" fmla="*/ 39348 h 91705"/>
                <a:gd name="connsiteX7" fmla="*/ 37880 w 164994"/>
                <a:gd name="connsiteY7" fmla="*/ 29226 h 91705"/>
                <a:gd name="connsiteX8" fmla="*/ 70717 w 164994"/>
                <a:gd name="connsiteY8" fmla="*/ 4528 h 91705"/>
                <a:gd name="connsiteX9" fmla="*/ 81596 w 164994"/>
                <a:gd name="connsiteY9" fmla="*/ 18699 h 91705"/>
                <a:gd name="connsiteX10" fmla="*/ 78574 w 164994"/>
                <a:gd name="connsiteY10" fmla="*/ 35502 h 91705"/>
                <a:gd name="connsiteX11" fmla="*/ 72933 w 164994"/>
                <a:gd name="connsiteY11" fmla="*/ 58985 h 91705"/>
                <a:gd name="connsiteX12" fmla="*/ 68904 w 164994"/>
                <a:gd name="connsiteY12" fmla="*/ 74370 h 91705"/>
                <a:gd name="connsiteX13" fmla="*/ 66285 w 164994"/>
                <a:gd name="connsiteY13" fmla="*/ 86314 h 91705"/>
                <a:gd name="connsiteX14" fmla="*/ 72128 w 164994"/>
                <a:gd name="connsiteY14" fmla="*/ 91780 h 91705"/>
                <a:gd name="connsiteX15" fmla="*/ 81193 w 164994"/>
                <a:gd name="connsiteY15" fmla="*/ 80241 h 91705"/>
                <a:gd name="connsiteX16" fmla="*/ 93281 w 164994"/>
                <a:gd name="connsiteY16" fmla="*/ 31453 h 91705"/>
                <a:gd name="connsiteX17" fmla="*/ 126521 w 164994"/>
                <a:gd name="connsiteY17" fmla="*/ 4528 h 91705"/>
                <a:gd name="connsiteX18" fmla="*/ 137400 w 164994"/>
                <a:gd name="connsiteY18" fmla="*/ 18699 h 91705"/>
                <a:gd name="connsiteX19" fmla="*/ 124910 w 164994"/>
                <a:gd name="connsiteY19" fmla="*/ 64046 h 91705"/>
                <a:gd name="connsiteX20" fmla="*/ 122291 w 164994"/>
                <a:gd name="connsiteY20" fmla="*/ 75180 h 91705"/>
                <a:gd name="connsiteX21" fmla="*/ 138810 w 164994"/>
                <a:gd name="connsiteY21" fmla="*/ 91780 h 91705"/>
                <a:gd name="connsiteX22" fmla="*/ 165201 w 164994"/>
                <a:gd name="connsiteY22" fmla="*/ 60604 h 91705"/>
                <a:gd name="connsiteX23" fmla="*/ 162784 w 164994"/>
                <a:gd name="connsiteY23" fmla="*/ 58580 h 91705"/>
                <a:gd name="connsiteX24" fmla="*/ 159762 w 164994"/>
                <a:gd name="connsiteY24" fmla="*/ 62224 h 91705"/>
                <a:gd name="connsiteX25" fmla="*/ 139213 w 164994"/>
                <a:gd name="connsiteY25" fmla="*/ 87327 h 91705"/>
                <a:gd name="connsiteX26" fmla="*/ 134378 w 164994"/>
                <a:gd name="connsiteY26" fmla="*/ 80646 h 91705"/>
                <a:gd name="connsiteX27" fmla="*/ 138004 w 164994"/>
                <a:gd name="connsiteY27" fmla="*/ 66273 h 91705"/>
                <a:gd name="connsiteX28" fmla="*/ 150293 w 164994"/>
                <a:gd name="connsiteY28" fmla="*/ 21736 h 91705"/>
                <a:gd name="connsiteX29" fmla="*/ 127126 w 164994"/>
                <a:gd name="connsiteY29" fmla="*/ 75 h 91705"/>
                <a:gd name="connsiteX30" fmla="*/ 94288 w 164994"/>
                <a:gd name="connsiteY30" fmla="*/ 19711 h 91705"/>
                <a:gd name="connsiteX31" fmla="*/ 87841 w 164994"/>
                <a:gd name="connsiteY31" fmla="*/ 5338 h 91705"/>
                <a:gd name="connsiteX32" fmla="*/ 71322 w 164994"/>
                <a:gd name="connsiteY32" fmla="*/ 75 h 91705"/>
                <a:gd name="connsiteX33" fmla="*/ 39894 w 164994"/>
                <a:gd name="connsiteY33" fmla="*/ 17687 h 91705"/>
                <a:gd name="connsiteX34" fmla="*/ 21360 w 164994"/>
                <a:gd name="connsiteY34" fmla="*/ 75 h 91705"/>
                <a:gd name="connsiteX35" fmla="*/ 6452 w 164994"/>
                <a:gd name="connsiteY35" fmla="*/ 11614 h 91705"/>
                <a:gd name="connsiteX36" fmla="*/ 207 w 164994"/>
                <a:gd name="connsiteY36" fmla="*/ 31251 h 91705"/>
                <a:gd name="connsiteX37" fmla="*/ 2624 w 164994"/>
                <a:gd name="connsiteY37" fmla="*/ 33275 h 91705"/>
                <a:gd name="connsiteX38" fmla="*/ 6049 w 164994"/>
                <a:gd name="connsiteY38" fmla="*/ 28619 h 91705"/>
                <a:gd name="connsiteX39" fmla="*/ 20756 w 164994"/>
                <a:gd name="connsiteY39" fmla="*/ 4528 h 91705"/>
                <a:gd name="connsiteX40" fmla="*/ 27001 w 164994"/>
                <a:gd name="connsiteY40" fmla="*/ 13841 h 91705"/>
                <a:gd name="connsiteX41" fmla="*/ 23778 w 164994"/>
                <a:gd name="connsiteY41" fmla="*/ 30846 h 91705"/>
                <a:gd name="connsiteX42" fmla="*/ 12093 w 164994"/>
                <a:gd name="connsiteY42" fmla="*/ 77609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4994" h="91705">
                  <a:moveTo>
                    <a:pt x="12093" y="77609"/>
                  </a:moveTo>
                  <a:cubicBezTo>
                    <a:pt x="11489" y="80646"/>
                    <a:pt x="10280" y="85302"/>
                    <a:pt x="10280" y="86314"/>
                  </a:cubicBezTo>
                  <a:cubicBezTo>
                    <a:pt x="10280" y="89958"/>
                    <a:pt x="13100" y="91780"/>
                    <a:pt x="16122" y="91780"/>
                  </a:cubicBezTo>
                  <a:cubicBezTo>
                    <a:pt x="18540" y="91780"/>
                    <a:pt x="22166" y="90161"/>
                    <a:pt x="23576" y="86112"/>
                  </a:cubicBezTo>
                  <a:cubicBezTo>
                    <a:pt x="23778" y="85707"/>
                    <a:pt x="26195" y="76192"/>
                    <a:pt x="27404" y="71131"/>
                  </a:cubicBezTo>
                  <a:lnTo>
                    <a:pt x="31836" y="52912"/>
                  </a:lnTo>
                  <a:cubicBezTo>
                    <a:pt x="33045" y="48458"/>
                    <a:pt x="34253" y="44004"/>
                    <a:pt x="35261" y="39348"/>
                  </a:cubicBezTo>
                  <a:cubicBezTo>
                    <a:pt x="36067" y="35907"/>
                    <a:pt x="37678" y="30036"/>
                    <a:pt x="37880" y="29226"/>
                  </a:cubicBezTo>
                  <a:cubicBezTo>
                    <a:pt x="40902" y="22950"/>
                    <a:pt x="51579" y="4528"/>
                    <a:pt x="70717" y="4528"/>
                  </a:cubicBezTo>
                  <a:cubicBezTo>
                    <a:pt x="79783" y="4528"/>
                    <a:pt x="81596" y="12019"/>
                    <a:pt x="81596" y="18699"/>
                  </a:cubicBezTo>
                  <a:cubicBezTo>
                    <a:pt x="81596" y="23760"/>
                    <a:pt x="80186" y="29429"/>
                    <a:pt x="78574" y="35502"/>
                  </a:cubicBezTo>
                  <a:lnTo>
                    <a:pt x="72933" y="58985"/>
                  </a:lnTo>
                  <a:lnTo>
                    <a:pt x="68904" y="74370"/>
                  </a:lnTo>
                  <a:cubicBezTo>
                    <a:pt x="68098" y="78419"/>
                    <a:pt x="66285" y="85302"/>
                    <a:pt x="66285" y="86314"/>
                  </a:cubicBezTo>
                  <a:cubicBezTo>
                    <a:pt x="66285" y="89958"/>
                    <a:pt x="69106" y="91780"/>
                    <a:pt x="72128" y="91780"/>
                  </a:cubicBezTo>
                  <a:cubicBezTo>
                    <a:pt x="78373" y="91780"/>
                    <a:pt x="79581" y="86719"/>
                    <a:pt x="81193" y="80241"/>
                  </a:cubicBezTo>
                  <a:cubicBezTo>
                    <a:pt x="84014" y="68905"/>
                    <a:pt x="91467" y="39348"/>
                    <a:pt x="93281" y="31453"/>
                  </a:cubicBezTo>
                  <a:cubicBezTo>
                    <a:pt x="93885" y="28821"/>
                    <a:pt x="104562" y="4528"/>
                    <a:pt x="126521" y="4528"/>
                  </a:cubicBezTo>
                  <a:cubicBezTo>
                    <a:pt x="135184" y="4528"/>
                    <a:pt x="137400" y="11411"/>
                    <a:pt x="137400" y="18699"/>
                  </a:cubicBezTo>
                  <a:cubicBezTo>
                    <a:pt x="137400" y="30238"/>
                    <a:pt x="128939" y="53317"/>
                    <a:pt x="124910" y="64046"/>
                  </a:cubicBezTo>
                  <a:cubicBezTo>
                    <a:pt x="123096" y="68905"/>
                    <a:pt x="122291" y="71131"/>
                    <a:pt x="122291" y="75180"/>
                  </a:cubicBezTo>
                  <a:cubicBezTo>
                    <a:pt x="122291" y="84695"/>
                    <a:pt x="129342" y="91780"/>
                    <a:pt x="138810" y="91780"/>
                  </a:cubicBezTo>
                  <a:cubicBezTo>
                    <a:pt x="157747" y="91780"/>
                    <a:pt x="165201" y="62224"/>
                    <a:pt x="165201" y="60604"/>
                  </a:cubicBezTo>
                  <a:cubicBezTo>
                    <a:pt x="165201" y="58580"/>
                    <a:pt x="163388" y="58580"/>
                    <a:pt x="162784" y="58580"/>
                  </a:cubicBezTo>
                  <a:cubicBezTo>
                    <a:pt x="160769" y="58580"/>
                    <a:pt x="160769" y="59187"/>
                    <a:pt x="159762" y="62224"/>
                  </a:cubicBezTo>
                  <a:cubicBezTo>
                    <a:pt x="156740" y="72953"/>
                    <a:pt x="150293" y="87327"/>
                    <a:pt x="139213" y="87327"/>
                  </a:cubicBezTo>
                  <a:cubicBezTo>
                    <a:pt x="135788" y="87327"/>
                    <a:pt x="134378" y="85302"/>
                    <a:pt x="134378" y="80646"/>
                  </a:cubicBezTo>
                  <a:cubicBezTo>
                    <a:pt x="134378" y="75585"/>
                    <a:pt x="136191" y="70726"/>
                    <a:pt x="138004" y="66273"/>
                  </a:cubicBezTo>
                  <a:cubicBezTo>
                    <a:pt x="141832" y="55746"/>
                    <a:pt x="150293" y="33275"/>
                    <a:pt x="150293" y="21736"/>
                  </a:cubicBezTo>
                  <a:cubicBezTo>
                    <a:pt x="150293" y="8577"/>
                    <a:pt x="142235" y="75"/>
                    <a:pt x="127126" y="75"/>
                  </a:cubicBezTo>
                  <a:cubicBezTo>
                    <a:pt x="112016" y="75"/>
                    <a:pt x="101742" y="8982"/>
                    <a:pt x="94288" y="19711"/>
                  </a:cubicBezTo>
                  <a:cubicBezTo>
                    <a:pt x="94086" y="17080"/>
                    <a:pt x="93482" y="10197"/>
                    <a:pt x="87841" y="5338"/>
                  </a:cubicBezTo>
                  <a:cubicBezTo>
                    <a:pt x="82805" y="1087"/>
                    <a:pt x="76358" y="75"/>
                    <a:pt x="71322" y="75"/>
                  </a:cubicBezTo>
                  <a:cubicBezTo>
                    <a:pt x="53190" y="75"/>
                    <a:pt x="43319" y="13031"/>
                    <a:pt x="39894" y="17687"/>
                  </a:cubicBezTo>
                  <a:cubicBezTo>
                    <a:pt x="38887" y="6148"/>
                    <a:pt x="30426" y="75"/>
                    <a:pt x="21360" y="75"/>
                  </a:cubicBezTo>
                  <a:cubicBezTo>
                    <a:pt x="12093" y="75"/>
                    <a:pt x="8265" y="7970"/>
                    <a:pt x="6452" y="11614"/>
                  </a:cubicBezTo>
                  <a:cubicBezTo>
                    <a:pt x="2826" y="18699"/>
                    <a:pt x="207" y="30643"/>
                    <a:pt x="207" y="31251"/>
                  </a:cubicBezTo>
                  <a:cubicBezTo>
                    <a:pt x="207" y="33275"/>
                    <a:pt x="2222" y="33275"/>
                    <a:pt x="2624" y="33275"/>
                  </a:cubicBezTo>
                  <a:cubicBezTo>
                    <a:pt x="4639" y="33275"/>
                    <a:pt x="4840" y="33072"/>
                    <a:pt x="6049" y="28619"/>
                  </a:cubicBezTo>
                  <a:cubicBezTo>
                    <a:pt x="9474" y="14246"/>
                    <a:pt x="13503" y="4528"/>
                    <a:pt x="20756" y="4528"/>
                  </a:cubicBezTo>
                  <a:cubicBezTo>
                    <a:pt x="23979" y="4528"/>
                    <a:pt x="27001" y="6148"/>
                    <a:pt x="27001" y="13841"/>
                  </a:cubicBezTo>
                  <a:cubicBezTo>
                    <a:pt x="27001" y="18092"/>
                    <a:pt x="26397" y="20319"/>
                    <a:pt x="23778" y="30846"/>
                  </a:cubicBezTo>
                  <a:lnTo>
                    <a:pt x="12093" y="77609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形状 19">
              <a:extLst>
                <a:ext uri="{FF2B5EF4-FFF2-40B4-BE49-F238E27FC236}">
                  <a16:creationId xmlns:a16="http://schemas.microsoft.com/office/drawing/2014/main" id="{13D4A174-3F3E-DD7F-DAA0-59EF3663545A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5478008" y="2660321"/>
              <a:ext cx="62331" cy="94094"/>
            </a:xfrm>
            <a:custGeom>
              <a:avLst/>
              <a:gdLst>
                <a:gd name="connsiteX0" fmla="*/ 62547 w 62331"/>
                <a:gd name="connsiteY0" fmla="*/ 68374 h 94094"/>
                <a:gd name="connsiteX1" fmla="*/ 57752 w 62331"/>
                <a:gd name="connsiteY1" fmla="*/ 68374 h 94094"/>
                <a:gd name="connsiteX2" fmla="*/ 54086 w 62331"/>
                <a:gd name="connsiteY2" fmla="*/ 81270 h 94094"/>
                <a:gd name="connsiteX3" fmla="*/ 40125 w 62331"/>
                <a:gd name="connsiteY3" fmla="*/ 82120 h 94094"/>
                <a:gd name="connsiteX4" fmla="*/ 14177 w 62331"/>
                <a:gd name="connsiteY4" fmla="*/ 82120 h 94094"/>
                <a:gd name="connsiteX5" fmla="*/ 42381 w 62331"/>
                <a:gd name="connsiteY5" fmla="*/ 58313 h 94094"/>
                <a:gd name="connsiteX6" fmla="*/ 62547 w 62331"/>
                <a:gd name="connsiteY6" fmla="*/ 27704 h 94094"/>
                <a:gd name="connsiteX7" fmla="*/ 29548 w 62331"/>
                <a:gd name="connsiteY7" fmla="*/ 71 h 94094"/>
                <a:gd name="connsiteX8" fmla="*/ 216 w 62331"/>
                <a:gd name="connsiteY8" fmla="*/ 25436 h 94094"/>
                <a:gd name="connsiteX9" fmla="*/ 7690 w 62331"/>
                <a:gd name="connsiteY9" fmla="*/ 33372 h 94094"/>
                <a:gd name="connsiteX10" fmla="*/ 15164 w 62331"/>
                <a:gd name="connsiteY10" fmla="*/ 25861 h 94094"/>
                <a:gd name="connsiteX11" fmla="*/ 6844 w 62331"/>
                <a:gd name="connsiteY11" fmla="*/ 18351 h 94094"/>
                <a:gd name="connsiteX12" fmla="*/ 27433 w 62331"/>
                <a:gd name="connsiteY12" fmla="*/ 5172 h 94094"/>
                <a:gd name="connsiteX13" fmla="*/ 48868 w 62331"/>
                <a:gd name="connsiteY13" fmla="*/ 27704 h 94094"/>
                <a:gd name="connsiteX14" fmla="*/ 35612 w 62331"/>
                <a:gd name="connsiteY14" fmla="*/ 54912 h 94094"/>
                <a:gd name="connsiteX15" fmla="*/ 1626 w 62331"/>
                <a:gd name="connsiteY15" fmla="*/ 88638 h 94094"/>
                <a:gd name="connsiteX16" fmla="*/ 216 w 62331"/>
                <a:gd name="connsiteY16" fmla="*/ 94165 h 94094"/>
                <a:gd name="connsiteX17" fmla="*/ 58316 w 62331"/>
                <a:gd name="connsiteY17" fmla="*/ 94165 h 94094"/>
                <a:gd name="connsiteX18" fmla="*/ 62547 w 62331"/>
                <a:gd name="connsiteY18" fmla="*/ 68374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331" h="94094">
                  <a:moveTo>
                    <a:pt x="62547" y="68374"/>
                  </a:moveTo>
                  <a:lnTo>
                    <a:pt x="57752" y="68374"/>
                  </a:lnTo>
                  <a:cubicBezTo>
                    <a:pt x="57329" y="71492"/>
                    <a:pt x="55919" y="79852"/>
                    <a:pt x="54086" y="81270"/>
                  </a:cubicBezTo>
                  <a:cubicBezTo>
                    <a:pt x="52957" y="82120"/>
                    <a:pt x="42099" y="82120"/>
                    <a:pt x="40125" y="82120"/>
                  </a:cubicBezTo>
                  <a:lnTo>
                    <a:pt x="14177" y="82120"/>
                  </a:lnTo>
                  <a:cubicBezTo>
                    <a:pt x="28984" y="68941"/>
                    <a:pt x="33920" y="64973"/>
                    <a:pt x="42381" y="58313"/>
                  </a:cubicBezTo>
                  <a:cubicBezTo>
                    <a:pt x="52816" y="49952"/>
                    <a:pt x="62547" y="41166"/>
                    <a:pt x="62547" y="27704"/>
                  </a:cubicBezTo>
                  <a:cubicBezTo>
                    <a:pt x="62547" y="10557"/>
                    <a:pt x="47599" y="71"/>
                    <a:pt x="29548" y="71"/>
                  </a:cubicBezTo>
                  <a:cubicBezTo>
                    <a:pt x="12061" y="71"/>
                    <a:pt x="216" y="12399"/>
                    <a:pt x="216" y="25436"/>
                  </a:cubicBezTo>
                  <a:cubicBezTo>
                    <a:pt x="216" y="32663"/>
                    <a:pt x="6280" y="33372"/>
                    <a:pt x="7690" y="33372"/>
                  </a:cubicBezTo>
                  <a:cubicBezTo>
                    <a:pt x="11074" y="33372"/>
                    <a:pt x="15164" y="30963"/>
                    <a:pt x="15164" y="25861"/>
                  </a:cubicBezTo>
                  <a:cubicBezTo>
                    <a:pt x="15164" y="23311"/>
                    <a:pt x="14177" y="18351"/>
                    <a:pt x="6844" y="18351"/>
                  </a:cubicBezTo>
                  <a:cubicBezTo>
                    <a:pt x="11215" y="8290"/>
                    <a:pt x="20805" y="5172"/>
                    <a:pt x="27433" y="5172"/>
                  </a:cubicBezTo>
                  <a:cubicBezTo>
                    <a:pt x="41535" y="5172"/>
                    <a:pt x="48868" y="16225"/>
                    <a:pt x="48868" y="27704"/>
                  </a:cubicBezTo>
                  <a:cubicBezTo>
                    <a:pt x="48868" y="40032"/>
                    <a:pt x="40125" y="49810"/>
                    <a:pt x="35612" y="54912"/>
                  </a:cubicBezTo>
                  <a:lnTo>
                    <a:pt x="1626" y="88638"/>
                  </a:lnTo>
                  <a:cubicBezTo>
                    <a:pt x="216" y="89914"/>
                    <a:pt x="216" y="90197"/>
                    <a:pt x="216" y="94165"/>
                  </a:cubicBezTo>
                  <a:lnTo>
                    <a:pt x="58316" y="94165"/>
                  </a:lnTo>
                  <a:lnTo>
                    <a:pt x="62547" y="68374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形状 20">
              <a:extLst>
                <a:ext uri="{FF2B5EF4-FFF2-40B4-BE49-F238E27FC236}">
                  <a16:creationId xmlns:a16="http://schemas.microsoft.com/office/drawing/2014/main" id="{A9593FA2-D59C-D572-BB49-6D3717837A64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5475188" y="2792253"/>
              <a:ext cx="105342" cy="95795"/>
            </a:xfrm>
            <a:custGeom>
              <a:avLst/>
              <a:gdLst>
                <a:gd name="connsiteX0" fmla="*/ 62688 w 105342"/>
                <a:gd name="connsiteY0" fmla="*/ 10138 h 95795"/>
                <a:gd name="connsiteX1" fmla="*/ 67060 w 105342"/>
                <a:gd name="connsiteY1" fmla="*/ 5320 h 95795"/>
                <a:gd name="connsiteX2" fmla="*/ 75521 w 105342"/>
                <a:gd name="connsiteY2" fmla="*/ 5179 h 95795"/>
                <a:gd name="connsiteX3" fmla="*/ 91315 w 105342"/>
                <a:gd name="connsiteY3" fmla="*/ 6312 h 95795"/>
                <a:gd name="connsiteX4" fmla="*/ 97943 w 105342"/>
                <a:gd name="connsiteY4" fmla="*/ 17507 h 95795"/>
                <a:gd name="connsiteX5" fmla="*/ 96956 w 105342"/>
                <a:gd name="connsiteY5" fmla="*/ 28986 h 95795"/>
                <a:gd name="connsiteX6" fmla="*/ 96674 w 105342"/>
                <a:gd name="connsiteY6" fmla="*/ 30544 h 95795"/>
                <a:gd name="connsiteX7" fmla="*/ 99071 w 105342"/>
                <a:gd name="connsiteY7" fmla="*/ 32670 h 95795"/>
                <a:gd name="connsiteX8" fmla="*/ 101751 w 105342"/>
                <a:gd name="connsiteY8" fmla="*/ 29127 h 95795"/>
                <a:gd name="connsiteX9" fmla="*/ 105558 w 105342"/>
                <a:gd name="connsiteY9" fmla="*/ 2061 h 95795"/>
                <a:gd name="connsiteX10" fmla="*/ 101328 w 105342"/>
                <a:gd name="connsiteY10" fmla="*/ 77 h 95795"/>
                <a:gd name="connsiteX11" fmla="*/ 14600 w 105342"/>
                <a:gd name="connsiteY11" fmla="*/ 77 h 95795"/>
                <a:gd name="connsiteX12" fmla="*/ 9805 w 105342"/>
                <a:gd name="connsiteY12" fmla="*/ 3053 h 95795"/>
                <a:gd name="connsiteX13" fmla="*/ 921 w 105342"/>
                <a:gd name="connsiteY13" fmla="*/ 28135 h 95795"/>
                <a:gd name="connsiteX14" fmla="*/ 216 w 105342"/>
                <a:gd name="connsiteY14" fmla="*/ 30686 h 95795"/>
                <a:gd name="connsiteX15" fmla="*/ 2613 w 105342"/>
                <a:gd name="connsiteY15" fmla="*/ 32670 h 95795"/>
                <a:gd name="connsiteX16" fmla="*/ 5575 w 105342"/>
                <a:gd name="connsiteY16" fmla="*/ 29269 h 95795"/>
                <a:gd name="connsiteX17" fmla="*/ 39843 w 105342"/>
                <a:gd name="connsiteY17" fmla="*/ 5179 h 95795"/>
                <a:gd name="connsiteX18" fmla="*/ 45765 w 105342"/>
                <a:gd name="connsiteY18" fmla="*/ 5179 h 95795"/>
                <a:gd name="connsiteX19" fmla="*/ 50137 w 105342"/>
                <a:gd name="connsiteY19" fmla="*/ 6596 h 95795"/>
                <a:gd name="connsiteX20" fmla="*/ 49573 w 105342"/>
                <a:gd name="connsiteY20" fmla="*/ 9572 h 95795"/>
                <a:gd name="connsiteX21" fmla="*/ 30958 w 105342"/>
                <a:gd name="connsiteY21" fmla="*/ 84110 h 95795"/>
                <a:gd name="connsiteX22" fmla="*/ 14459 w 105342"/>
                <a:gd name="connsiteY22" fmla="*/ 90771 h 95795"/>
                <a:gd name="connsiteX23" fmla="*/ 8113 w 105342"/>
                <a:gd name="connsiteY23" fmla="*/ 93888 h 95795"/>
                <a:gd name="connsiteX24" fmla="*/ 10510 w 105342"/>
                <a:gd name="connsiteY24" fmla="*/ 95872 h 95795"/>
                <a:gd name="connsiteX25" fmla="*/ 22638 w 105342"/>
                <a:gd name="connsiteY25" fmla="*/ 95447 h 95795"/>
                <a:gd name="connsiteX26" fmla="*/ 34766 w 105342"/>
                <a:gd name="connsiteY26" fmla="*/ 95305 h 95795"/>
                <a:gd name="connsiteX27" fmla="*/ 47458 w 105342"/>
                <a:gd name="connsiteY27" fmla="*/ 95447 h 95795"/>
                <a:gd name="connsiteX28" fmla="*/ 59303 w 105342"/>
                <a:gd name="connsiteY28" fmla="*/ 95872 h 95795"/>
                <a:gd name="connsiteX29" fmla="*/ 62547 w 105342"/>
                <a:gd name="connsiteY29" fmla="*/ 92755 h 95795"/>
                <a:gd name="connsiteX30" fmla="*/ 56765 w 105342"/>
                <a:gd name="connsiteY30" fmla="*/ 90771 h 95795"/>
                <a:gd name="connsiteX31" fmla="*/ 48586 w 105342"/>
                <a:gd name="connsiteY31" fmla="*/ 90487 h 95795"/>
                <a:gd name="connsiteX32" fmla="*/ 43509 w 105342"/>
                <a:gd name="connsiteY32" fmla="*/ 87795 h 95795"/>
                <a:gd name="connsiteX33" fmla="*/ 44073 w 105342"/>
                <a:gd name="connsiteY33" fmla="*/ 84535 h 95795"/>
                <a:gd name="connsiteX34" fmla="*/ 62688 w 105342"/>
                <a:gd name="connsiteY34" fmla="*/ 10138 h 9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342" h="95795">
                  <a:moveTo>
                    <a:pt x="62688" y="10138"/>
                  </a:moveTo>
                  <a:cubicBezTo>
                    <a:pt x="63675" y="6029"/>
                    <a:pt x="63957" y="5604"/>
                    <a:pt x="67060" y="5320"/>
                  </a:cubicBezTo>
                  <a:cubicBezTo>
                    <a:pt x="67765" y="5179"/>
                    <a:pt x="72700" y="5179"/>
                    <a:pt x="75521" y="5179"/>
                  </a:cubicBezTo>
                  <a:cubicBezTo>
                    <a:pt x="84123" y="5179"/>
                    <a:pt x="87790" y="5179"/>
                    <a:pt x="91315" y="6312"/>
                  </a:cubicBezTo>
                  <a:cubicBezTo>
                    <a:pt x="97661" y="8296"/>
                    <a:pt x="97943" y="12406"/>
                    <a:pt x="97943" y="17507"/>
                  </a:cubicBezTo>
                  <a:cubicBezTo>
                    <a:pt x="97943" y="19775"/>
                    <a:pt x="97943" y="21617"/>
                    <a:pt x="96956" y="28986"/>
                  </a:cubicBezTo>
                  <a:lnTo>
                    <a:pt x="96674" y="30544"/>
                  </a:lnTo>
                  <a:cubicBezTo>
                    <a:pt x="96674" y="31962"/>
                    <a:pt x="97661" y="32670"/>
                    <a:pt x="99071" y="32670"/>
                  </a:cubicBezTo>
                  <a:cubicBezTo>
                    <a:pt x="101187" y="32670"/>
                    <a:pt x="101469" y="31395"/>
                    <a:pt x="101751" y="29127"/>
                  </a:cubicBezTo>
                  <a:lnTo>
                    <a:pt x="105558" y="2061"/>
                  </a:lnTo>
                  <a:cubicBezTo>
                    <a:pt x="105558" y="77"/>
                    <a:pt x="103866" y="77"/>
                    <a:pt x="101328" y="77"/>
                  </a:cubicBezTo>
                  <a:lnTo>
                    <a:pt x="14600" y="77"/>
                  </a:lnTo>
                  <a:cubicBezTo>
                    <a:pt x="11074" y="77"/>
                    <a:pt x="10792" y="77"/>
                    <a:pt x="9805" y="3053"/>
                  </a:cubicBezTo>
                  <a:lnTo>
                    <a:pt x="921" y="28135"/>
                  </a:lnTo>
                  <a:cubicBezTo>
                    <a:pt x="780" y="28702"/>
                    <a:pt x="216" y="29978"/>
                    <a:pt x="216" y="30686"/>
                  </a:cubicBezTo>
                  <a:cubicBezTo>
                    <a:pt x="216" y="31253"/>
                    <a:pt x="498" y="32670"/>
                    <a:pt x="2613" y="32670"/>
                  </a:cubicBezTo>
                  <a:cubicBezTo>
                    <a:pt x="4446" y="32670"/>
                    <a:pt x="4728" y="31962"/>
                    <a:pt x="5575" y="29269"/>
                  </a:cubicBezTo>
                  <a:cubicBezTo>
                    <a:pt x="13754" y="6596"/>
                    <a:pt x="18407" y="5179"/>
                    <a:pt x="39843" y="5179"/>
                  </a:cubicBezTo>
                  <a:lnTo>
                    <a:pt x="45765" y="5179"/>
                  </a:lnTo>
                  <a:cubicBezTo>
                    <a:pt x="49996" y="5179"/>
                    <a:pt x="50137" y="5320"/>
                    <a:pt x="50137" y="6596"/>
                  </a:cubicBezTo>
                  <a:cubicBezTo>
                    <a:pt x="50137" y="6737"/>
                    <a:pt x="50137" y="7446"/>
                    <a:pt x="49573" y="9572"/>
                  </a:cubicBezTo>
                  <a:lnTo>
                    <a:pt x="30958" y="84110"/>
                  </a:lnTo>
                  <a:cubicBezTo>
                    <a:pt x="29689" y="89354"/>
                    <a:pt x="29266" y="90771"/>
                    <a:pt x="14459" y="90771"/>
                  </a:cubicBezTo>
                  <a:cubicBezTo>
                    <a:pt x="9382" y="90771"/>
                    <a:pt x="8113" y="90771"/>
                    <a:pt x="8113" y="93888"/>
                  </a:cubicBezTo>
                  <a:cubicBezTo>
                    <a:pt x="8113" y="94313"/>
                    <a:pt x="8395" y="95872"/>
                    <a:pt x="10510" y="95872"/>
                  </a:cubicBezTo>
                  <a:cubicBezTo>
                    <a:pt x="14459" y="95872"/>
                    <a:pt x="18689" y="95447"/>
                    <a:pt x="22638" y="95447"/>
                  </a:cubicBezTo>
                  <a:cubicBezTo>
                    <a:pt x="26587" y="95447"/>
                    <a:pt x="30817" y="95305"/>
                    <a:pt x="34766" y="95305"/>
                  </a:cubicBezTo>
                  <a:cubicBezTo>
                    <a:pt x="38714" y="95305"/>
                    <a:pt x="43509" y="95305"/>
                    <a:pt x="47458" y="95447"/>
                  </a:cubicBezTo>
                  <a:cubicBezTo>
                    <a:pt x="51265" y="95589"/>
                    <a:pt x="55496" y="95872"/>
                    <a:pt x="59303" y="95872"/>
                  </a:cubicBezTo>
                  <a:cubicBezTo>
                    <a:pt x="60432" y="95872"/>
                    <a:pt x="62547" y="95872"/>
                    <a:pt x="62547" y="92755"/>
                  </a:cubicBezTo>
                  <a:cubicBezTo>
                    <a:pt x="62547" y="90771"/>
                    <a:pt x="61137" y="90771"/>
                    <a:pt x="56765" y="90771"/>
                  </a:cubicBezTo>
                  <a:cubicBezTo>
                    <a:pt x="54086" y="90771"/>
                    <a:pt x="51265" y="90629"/>
                    <a:pt x="48586" y="90487"/>
                  </a:cubicBezTo>
                  <a:cubicBezTo>
                    <a:pt x="43791" y="90062"/>
                    <a:pt x="43509" y="89495"/>
                    <a:pt x="43509" y="87795"/>
                  </a:cubicBezTo>
                  <a:cubicBezTo>
                    <a:pt x="43509" y="86803"/>
                    <a:pt x="43509" y="86519"/>
                    <a:pt x="44073" y="84535"/>
                  </a:cubicBezTo>
                  <a:lnTo>
                    <a:pt x="62688" y="10138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形状 21">
              <a:extLst>
                <a:ext uri="{FF2B5EF4-FFF2-40B4-BE49-F238E27FC236}">
                  <a16:creationId xmlns:a16="http://schemas.microsoft.com/office/drawing/2014/main" id="{53AEBE21-8693-13F3-AA07-650C8F992E7D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4241624" y="3241166"/>
              <a:ext cx="133969" cy="47371"/>
            </a:xfrm>
            <a:custGeom>
              <a:avLst/>
              <a:gdLst>
                <a:gd name="connsiteX0" fmla="*/ 127275 w 133969"/>
                <a:gd name="connsiteY0" fmla="*/ 8196 h 47371"/>
                <a:gd name="connsiteX1" fmla="*/ 134124 w 133969"/>
                <a:gd name="connsiteY1" fmla="*/ 4147 h 47371"/>
                <a:gd name="connsiteX2" fmla="*/ 127476 w 133969"/>
                <a:gd name="connsiteY2" fmla="*/ 98 h 47371"/>
                <a:gd name="connsiteX3" fmla="*/ 6803 w 133969"/>
                <a:gd name="connsiteY3" fmla="*/ 98 h 47371"/>
                <a:gd name="connsiteX4" fmla="*/ 154 w 133969"/>
                <a:gd name="connsiteY4" fmla="*/ 4147 h 47371"/>
                <a:gd name="connsiteX5" fmla="*/ 7004 w 133969"/>
                <a:gd name="connsiteY5" fmla="*/ 8196 h 47371"/>
                <a:gd name="connsiteX6" fmla="*/ 127275 w 133969"/>
                <a:gd name="connsiteY6" fmla="*/ 8196 h 47371"/>
                <a:gd name="connsiteX7" fmla="*/ 127476 w 133969"/>
                <a:gd name="connsiteY7" fmla="*/ 47469 h 47371"/>
                <a:gd name="connsiteX8" fmla="*/ 134124 w 133969"/>
                <a:gd name="connsiteY8" fmla="*/ 43420 h 47371"/>
                <a:gd name="connsiteX9" fmla="*/ 127275 w 133969"/>
                <a:gd name="connsiteY9" fmla="*/ 39372 h 47371"/>
                <a:gd name="connsiteX10" fmla="*/ 7004 w 133969"/>
                <a:gd name="connsiteY10" fmla="*/ 39372 h 47371"/>
                <a:gd name="connsiteX11" fmla="*/ 154 w 133969"/>
                <a:gd name="connsiteY11" fmla="*/ 43420 h 47371"/>
                <a:gd name="connsiteX12" fmla="*/ 6803 w 133969"/>
                <a:gd name="connsiteY12" fmla="*/ 47469 h 47371"/>
                <a:gd name="connsiteX13" fmla="*/ 127476 w 133969"/>
                <a:gd name="connsiteY13" fmla="*/ 4746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969" h="47371">
                  <a:moveTo>
                    <a:pt x="127275" y="8196"/>
                  </a:moveTo>
                  <a:cubicBezTo>
                    <a:pt x="130296" y="8196"/>
                    <a:pt x="134124" y="8196"/>
                    <a:pt x="134124" y="4147"/>
                  </a:cubicBezTo>
                  <a:cubicBezTo>
                    <a:pt x="134124" y="98"/>
                    <a:pt x="130296" y="98"/>
                    <a:pt x="127476" y="98"/>
                  </a:cubicBezTo>
                  <a:lnTo>
                    <a:pt x="6803" y="98"/>
                  </a:lnTo>
                  <a:cubicBezTo>
                    <a:pt x="3982" y="98"/>
                    <a:pt x="154" y="98"/>
                    <a:pt x="154" y="4147"/>
                  </a:cubicBezTo>
                  <a:cubicBezTo>
                    <a:pt x="154" y="8196"/>
                    <a:pt x="3982" y="8196"/>
                    <a:pt x="7004" y="8196"/>
                  </a:cubicBezTo>
                  <a:lnTo>
                    <a:pt x="127275" y="8196"/>
                  </a:lnTo>
                  <a:close/>
                  <a:moveTo>
                    <a:pt x="127476" y="47469"/>
                  </a:moveTo>
                  <a:cubicBezTo>
                    <a:pt x="130296" y="47469"/>
                    <a:pt x="134124" y="47469"/>
                    <a:pt x="134124" y="43420"/>
                  </a:cubicBezTo>
                  <a:cubicBezTo>
                    <a:pt x="134124" y="39372"/>
                    <a:pt x="130296" y="39372"/>
                    <a:pt x="127275" y="39372"/>
                  </a:cubicBezTo>
                  <a:lnTo>
                    <a:pt x="7004" y="39372"/>
                  </a:lnTo>
                  <a:cubicBezTo>
                    <a:pt x="3982" y="39372"/>
                    <a:pt x="154" y="39372"/>
                    <a:pt x="154" y="43420"/>
                  </a:cubicBezTo>
                  <a:cubicBezTo>
                    <a:pt x="154" y="47469"/>
                    <a:pt x="3982" y="47469"/>
                    <a:pt x="6803" y="47469"/>
                  </a:cubicBezTo>
                  <a:lnTo>
                    <a:pt x="127476" y="47469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形状 22">
              <a:extLst>
                <a:ext uri="{FF2B5EF4-FFF2-40B4-BE49-F238E27FC236}">
                  <a16:creationId xmlns:a16="http://schemas.microsoft.com/office/drawing/2014/main" id="{BAE13E6C-6FE7-A522-AA55-7AE71EA56CC7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4477844" y="3038015"/>
              <a:ext cx="99721" cy="143125"/>
            </a:xfrm>
            <a:custGeom>
              <a:avLst/>
              <a:gdLst>
                <a:gd name="connsiteX0" fmla="*/ 61409 w 99721"/>
                <a:gd name="connsiteY0" fmla="*/ 81473 h 143125"/>
                <a:gd name="connsiteX1" fmla="*/ 82563 w 99721"/>
                <a:gd name="connsiteY1" fmla="*/ 138359 h 143125"/>
                <a:gd name="connsiteX2" fmla="*/ 93240 w 99721"/>
                <a:gd name="connsiteY2" fmla="*/ 142812 h 143125"/>
                <a:gd name="connsiteX3" fmla="*/ 97672 w 99721"/>
                <a:gd name="connsiteY3" fmla="*/ 142812 h 143125"/>
                <a:gd name="connsiteX4" fmla="*/ 99888 w 99721"/>
                <a:gd name="connsiteY4" fmla="*/ 140788 h 143125"/>
                <a:gd name="connsiteX5" fmla="*/ 98881 w 99721"/>
                <a:gd name="connsiteY5" fmla="*/ 138966 h 143125"/>
                <a:gd name="connsiteX6" fmla="*/ 94247 w 99721"/>
                <a:gd name="connsiteY6" fmla="*/ 129654 h 143125"/>
                <a:gd name="connsiteX7" fmla="*/ 53150 w 99721"/>
                <a:gd name="connsiteY7" fmla="*/ 14465 h 143125"/>
                <a:gd name="connsiteX8" fmla="*/ 28572 w 99721"/>
                <a:gd name="connsiteY8" fmla="*/ 91 h 143125"/>
                <a:gd name="connsiteX9" fmla="*/ 24946 w 99721"/>
                <a:gd name="connsiteY9" fmla="*/ 2318 h 143125"/>
                <a:gd name="connsiteX10" fmla="*/ 26759 w 99721"/>
                <a:gd name="connsiteY10" fmla="*/ 4343 h 143125"/>
                <a:gd name="connsiteX11" fmla="*/ 39853 w 99721"/>
                <a:gd name="connsiteY11" fmla="*/ 20538 h 143125"/>
                <a:gd name="connsiteX12" fmla="*/ 59395 w 99721"/>
                <a:gd name="connsiteY12" fmla="*/ 75602 h 143125"/>
                <a:gd name="connsiteX13" fmla="*/ 3792 w 99721"/>
                <a:gd name="connsiteY13" fmla="*/ 131071 h 143125"/>
                <a:gd name="connsiteX14" fmla="*/ 166 w 99721"/>
                <a:gd name="connsiteY14" fmla="*/ 137346 h 143125"/>
                <a:gd name="connsiteX15" fmla="*/ 6210 w 99721"/>
                <a:gd name="connsiteY15" fmla="*/ 143217 h 143125"/>
                <a:gd name="connsiteX16" fmla="*/ 12858 w 99721"/>
                <a:gd name="connsiteY16" fmla="*/ 138966 h 143125"/>
                <a:gd name="connsiteX17" fmla="*/ 61409 w 99721"/>
                <a:gd name="connsiteY17" fmla="*/ 81473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721" h="143125">
                  <a:moveTo>
                    <a:pt x="61409" y="81473"/>
                  </a:moveTo>
                  <a:cubicBezTo>
                    <a:pt x="69669" y="102729"/>
                    <a:pt x="79339" y="133702"/>
                    <a:pt x="82563" y="138359"/>
                  </a:cubicBezTo>
                  <a:cubicBezTo>
                    <a:pt x="85786" y="142812"/>
                    <a:pt x="87800" y="142812"/>
                    <a:pt x="93240" y="142812"/>
                  </a:cubicBezTo>
                  <a:lnTo>
                    <a:pt x="97672" y="142812"/>
                  </a:lnTo>
                  <a:cubicBezTo>
                    <a:pt x="99686" y="142610"/>
                    <a:pt x="99888" y="141395"/>
                    <a:pt x="99888" y="140788"/>
                  </a:cubicBezTo>
                  <a:cubicBezTo>
                    <a:pt x="99888" y="140180"/>
                    <a:pt x="99485" y="139776"/>
                    <a:pt x="98881" y="138966"/>
                  </a:cubicBezTo>
                  <a:cubicBezTo>
                    <a:pt x="96866" y="136739"/>
                    <a:pt x="95657" y="133702"/>
                    <a:pt x="94247" y="129654"/>
                  </a:cubicBezTo>
                  <a:lnTo>
                    <a:pt x="53150" y="14465"/>
                  </a:lnTo>
                  <a:cubicBezTo>
                    <a:pt x="48919" y="2723"/>
                    <a:pt x="38040" y="91"/>
                    <a:pt x="28572" y="91"/>
                  </a:cubicBezTo>
                  <a:cubicBezTo>
                    <a:pt x="27564" y="91"/>
                    <a:pt x="24946" y="91"/>
                    <a:pt x="24946" y="2318"/>
                  </a:cubicBezTo>
                  <a:cubicBezTo>
                    <a:pt x="24946" y="3938"/>
                    <a:pt x="26557" y="4343"/>
                    <a:pt x="26759" y="4343"/>
                  </a:cubicBezTo>
                  <a:cubicBezTo>
                    <a:pt x="33407" y="5557"/>
                    <a:pt x="34817" y="6772"/>
                    <a:pt x="39853" y="20538"/>
                  </a:cubicBezTo>
                  <a:lnTo>
                    <a:pt x="59395" y="75602"/>
                  </a:lnTo>
                  <a:lnTo>
                    <a:pt x="3792" y="131071"/>
                  </a:lnTo>
                  <a:cubicBezTo>
                    <a:pt x="1375" y="133500"/>
                    <a:pt x="166" y="134715"/>
                    <a:pt x="166" y="137346"/>
                  </a:cubicBezTo>
                  <a:cubicBezTo>
                    <a:pt x="166" y="140788"/>
                    <a:pt x="2987" y="143217"/>
                    <a:pt x="6210" y="143217"/>
                  </a:cubicBezTo>
                  <a:cubicBezTo>
                    <a:pt x="9433" y="143217"/>
                    <a:pt x="11246" y="140990"/>
                    <a:pt x="12858" y="138966"/>
                  </a:cubicBezTo>
                  <a:lnTo>
                    <a:pt x="61409" y="81473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形状 23">
              <a:extLst>
                <a:ext uri="{FF2B5EF4-FFF2-40B4-BE49-F238E27FC236}">
                  <a16:creationId xmlns:a16="http://schemas.microsoft.com/office/drawing/2014/main" id="{7A0A8429-71E3-E40E-2F3F-75CF569A6565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4467167" y="3260803"/>
              <a:ext cx="117517" cy="8097"/>
            </a:xfrm>
            <a:custGeom>
              <a:avLst/>
              <a:gdLst>
                <a:gd name="connsiteX0" fmla="*/ 0 w 117517"/>
                <a:gd name="connsiteY0" fmla="*/ 0 h 8097"/>
                <a:gd name="connsiteX1" fmla="*/ 117518 w 117517"/>
                <a:gd name="connsiteY1" fmla="*/ 0 h 8097"/>
                <a:gd name="connsiteX2" fmla="*/ 117518 w 117517"/>
                <a:gd name="connsiteY2" fmla="*/ 8097 h 8097"/>
                <a:gd name="connsiteX3" fmla="*/ 0 w 11751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517" h="8097">
                  <a:moveTo>
                    <a:pt x="0" y="0"/>
                  </a:moveTo>
                  <a:lnTo>
                    <a:pt x="117518" y="0"/>
                  </a:lnTo>
                  <a:lnTo>
                    <a:pt x="117518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形状 24">
              <a:extLst>
                <a:ext uri="{FF2B5EF4-FFF2-40B4-BE49-F238E27FC236}">
                  <a16:creationId xmlns:a16="http://schemas.microsoft.com/office/drawing/2014/main" id="{7F89C7B4-5DCA-20A0-3C06-EF9DCC82E275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4481202" y="3317273"/>
              <a:ext cx="89245" cy="137052"/>
            </a:xfrm>
            <a:custGeom>
              <a:avLst/>
              <a:gdLst>
                <a:gd name="connsiteX0" fmla="*/ 53754 w 89245"/>
                <a:gd name="connsiteY0" fmla="*/ 103755 h 137052"/>
                <a:gd name="connsiteX1" fmla="*/ 53754 w 89245"/>
                <a:gd name="connsiteY1" fmla="*/ 121367 h 137052"/>
                <a:gd name="connsiteX2" fmla="*/ 38444 w 89245"/>
                <a:gd name="connsiteY2" fmla="*/ 130882 h 137052"/>
                <a:gd name="connsiteX3" fmla="*/ 34213 w 89245"/>
                <a:gd name="connsiteY3" fmla="*/ 130882 h 137052"/>
                <a:gd name="connsiteX4" fmla="*/ 34213 w 89245"/>
                <a:gd name="connsiteY4" fmla="*/ 137157 h 137052"/>
                <a:gd name="connsiteX5" fmla="*/ 61410 w 89245"/>
                <a:gd name="connsiteY5" fmla="*/ 136550 h 137052"/>
                <a:gd name="connsiteX6" fmla="*/ 88808 w 89245"/>
                <a:gd name="connsiteY6" fmla="*/ 137157 h 137052"/>
                <a:gd name="connsiteX7" fmla="*/ 88808 w 89245"/>
                <a:gd name="connsiteY7" fmla="*/ 130882 h 137052"/>
                <a:gd name="connsiteX8" fmla="*/ 84578 w 89245"/>
                <a:gd name="connsiteY8" fmla="*/ 130882 h 137052"/>
                <a:gd name="connsiteX9" fmla="*/ 69267 w 89245"/>
                <a:gd name="connsiteY9" fmla="*/ 121367 h 137052"/>
                <a:gd name="connsiteX10" fmla="*/ 69267 w 89245"/>
                <a:gd name="connsiteY10" fmla="*/ 103755 h 137052"/>
                <a:gd name="connsiteX11" fmla="*/ 89413 w 89245"/>
                <a:gd name="connsiteY11" fmla="*/ 103755 h 137052"/>
                <a:gd name="connsiteX12" fmla="*/ 89413 w 89245"/>
                <a:gd name="connsiteY12" fmla="*/ 97479 h 137052"/>
                <a:gd name="connsiteX13" fmla="*/ 69267 w 89245"/>
                <a:gd name="connsiteY13" fmla="*/ 97479 h 137052"/>
                <a:gd name="connsiteX14" fmla="*/ 69267 w 89245"/>
                <a:gd name="connsiteY14" fmla="*/ 5368 h 137052"/>
                <a:gd name="connsiteX15" fmla="*/ 66043 w 89245"/>
                <a:gd name="connsiteY15" fmla="*/ 105 h 137052"/>
                <a:gd name="connsiteX16" fmla="*/ 62014 w 89245"/>
                <a:gd name="connsiteY16" fmla="*/ 2534 h 137052"/>
                <a:gd name="connsiteX17" fmla="*/ 167 w 89245"/>
                <a:gd name="connsiteY17" fmla="*/ 97479 h 137052"/>
                <a:gd name="connsiteX18" fmla="*/ 167 w 89245"/>
                <a:gd name="connsiteY18" fmla="*/ 103755 h 137052"/>
                <a:gd name="connsiteX19" fmla="*/ 53754 w 89245"/>
                <a:gd name="connsiteY19" fmla="*/ 103755 h 137052"/>
                <a:gd name="connsiteX20" fmla="*/ 54963 w 89245"/>
                <a:gd name="connsiteY20" fmla="*/ 97479 h 137052"/>
                <a:gd name="connsiteX21" fmla="*/ 5807 w 89245"/>
                <a:gd name="connsiteY21" fmla="*/ 97479 h 137052"/>
                <a:gd name="connsiteX22" fmla="*/ 54963 w 89245"/>
                <a:gd name="connsiteY22" fmla="*/ 21969 h 137052"/>
                <a:gd name="connsiteX23" fmla="*/ 54963 w 89245"/>
                <a:gd name="connsiteY23" fmla="*/ 97479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245" h="137052">
                  <a:moveTo>
                    <a:pt x="53754" y="103755"/>
                  </a:moveTo>
                  <a:lnTo>
                    <a:pt x="53754" y="121367"/>
                  </a:lnTo>
                  <a:cubicBezTo>
                    <a:pt x="53754" y="128655"/>
                    <a:pt x="53352" y="130882"/>
                    <a:pt x="38444" y="130882"/>
                  </a:cubicBezTo>
                  <a:lnTo>
                    <a:pt x="34213" y="130882"/>
                  </a:lnTo>
                  <a:lnTo>
                    <a:pt x="34213" y="137157"/>
                  </a:lnTo>
                  <a:cubicBezTo>
                    <a:pt x="42473" y="136550"/>
                    <a:pt x="52949" y="136550"/>
                    <a:pt x="61410" y="136550"/>
                  </a:cubicBezTo>
                  <a:cubicBezTo>
                    <a:pt x="69871" y="136550"/>
                    <a:pt x="80548" y="136550"/>
                    <a:pt x="88808" y="137157"/>
                  </a:cubicBezTo>
                  <a:lnTo>
                    <a:pt x="88808" y="130882"/>
                  </a:lnTo>
                  <a:lnTo>
                    <a:pt x="84578" y="130882"/>
                  </a:lnTo>
                  <a:cubicBezTo>
                    <a:pt x="69670" y="130882"/>
                    <a:pt x="69267" y="128655"/>
                    <a:pt x="69267" y="121367"/>
                  </a:cubicBezTo>
                  <a:lnTo>
                    <a:pt x="69267" y="103755"/>
                  </a:lnTo>
                  <a:lnTo>
                    <a:pt x="89413" y="103755"/>
                  </a:lnTo>
                  <a:lnTo>
                    <a:pt x="89413" y="97479"/>
                  </a:lnTo>
                  <a:lnTo>
                    <a:pt x="69267" y="97479"/>
                  </a:lnTo>
                  <a:lnTo>
                    <a:pt x="69267" y="5368"/>
                  </a:lnTo>
                  <a:cubicBezTo>
                    <a:pt x="69267" y="1320"/>
                    <a:pt x="69267" y="105"/>
                    <a:pt x="66043" y="105"/>
                  </a:cubicBezTo>
                  <a:cubicBezTo>
                    <a:pt x="64230" y="105"/>
                    <a:pt x="63626" y="105"/>
                    <a:pt x="62014" y="2534"/>
                  </a:cubicBezTo>
                  <a:lnTo>
                    <a:pt x="167" y="97479"/>
                  </a:lnTo>
                  <a:lnTo>
                    <a:pt x="167" y="103755"/>
                  </a:lnTo>
                  <a:lnTo>
                    <a:pt x="53754" y="103755"/>
                  </a:lnTo>
                  <a:close/>
                  <a:moveTo>
                    <a:pt x="54963" y="97479"/>
                  </a:moveTo>
                  <a:lnTo>
                    <a:pt x="5807" y="97479"/>
                  </a:lnTo>
                  <a:lnTo>
                    <a:pt x="54963" y="21969"/>
                  </a:lnTo>
                  <a:lnTo>
                    <a:pt x="54963" y="97479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形状 25">
              <a:extLst>
                <a:ext uri="{FF2B5EF4-FFF2-40B4-BE49-F238E27FC236}">
                  <a16:creationId xmlns:a16="http://schemas.microsoft.com/office/drawing/2014/main" id="{65FD9C15-C569-FEC0-4772-28489052733A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4653716" y="3039915"/>
              <a:ext cx="178693" cy="449823"/>
            </a:xfrm>
            <a:custGeom>
              <a:avLst/>
              <a:gdLst>
                <a:gd name="connsiteX0" fmla="*/ 9845 w 178693"/>
                <a:gd name="connsiteY0" fmla="*/ 440798 h 449823"/>
                <a:gd name="connsiteX1" fmla="*/ 19716 w 178693"/>
                <a:gd name="connsiteY1" fmla="*/ 430879 h 449823"/>
                <a:gd name="connsiteX2" fmla="*/ 10046 w 178693"/>
                <a:gd name="connsiteY2" fmla="*/ 420959 h 449823"/>
                <a:gd name="connsiteX3" fmla="*/ 175 w 178693"/>
                <a:gd name="connsiteY3" fmla="*/ 431081 h 449823"/>
                <a:gd name="connsiteX4" fmla="*/ 22537 w 178693"/>
                <a:gd name="connsiteY4" fmla="*/ 449908 h 449823"/>
                <a:gd name="connsiteX5" fmla="*/ 78945 w 178693"/>
                <a:gd name="connsiteY5" fmla="*/ 343829 h 449823"/>
                <a:gd name="connsiteX6" fmla="*/ 118431 w 178693"/>
                <a:gd name="connsiteY6" fmla="*/ 150296 h 449823"/>
                <a:gd name="connsiteX7" fmla="*/ 140188 w 178693"/>
                <a:gd name="connsiteY7" fmla="*/ 40573 h 449823"/>
                <a:gd name="connsiteX8" fmla="*/ 157312 w 178693"/>
                <a:gd name="connsiteY8" fmla="*/ 4538 h 449823"/>
                <a:gd name="connsiteX9" fmla="*/ 169400 w 178693"/>
                <a:gd name="connsiteY9" fmla="*/ 9194 h 449823"/>
                <a:gd name="connsiteX10" fmla="*/ 159327 w 178693"/>
                <a:gd name="connsiteY10" fmla="*/ 19114 h 449823"/>
                <a:gd name="connsiteX11" fmla="*/ 168997 w 178693"/>
                <a:gd name="connsiteY11" fmla="*/ 29034 h 449823"/>
                <a:gd name="connsiteX12" fmla="*/ 178868 w 178693"/>
                <a:gd name="connsiteY12" fmla="*/ 18912 h 449823"/>
                <a:gd name="connsiteX13" fmla="*/ 156909 w 178693"/>
                <a:gd name="connsiteY13" fmla="*/ 85 h 449823"/>
                <a:gd name="connsiteX14" fmla="*/ 119237 w 178693"/>
                <a:gd name="connsiteY14" fmla="*/ 63449 h 449823"/>
                <a:gd name="connsiteX15" fmla="*/ 69074 w 178693"/>
                <a:gd name="connsiteY15" fmla="*/ 299697 h 449823"/>
                <a:gd name="connsiteX16" fmla="*/ 51345 w 178693"/>
                <a:gd name="connsiteY16" fmla="*/ 392617 h 449823"/>
                <a:gd name="connsiteX17" fmla="*/ 22134 w 178693"/>
                <a:gd name="connsiteY17" fmla="*/ 445454 h 449823"/>
                <a:gd name="connsiteX18" fmla="*/ 9845 w 178693"/>
                <a:gd name="connsiteY18" fmla="*/ 440798 h 44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8693" h="449823">
                  <a:moveTo>
                    <a:pt x="9845" y="440798"/>
                  </a:moveTo>
                  <a:cubicBezTo>
                    <a:pt x="16291" y="440393"/>
                    <a:pt x="19716" y="435940"/>
                    <a:pt x="19716" y="430879"/>
                  </a:cubicBezTo>
                  <a:cubicBezTo>
                    <a:pt x="19716" y="424198"/>
                    <a:pt x="14680" y="420959"/>
                    <a:pt x="10046" y="420959"/>
                  </a:cubicBezTo>
                  <a:cubicBezTo>
                    <a:pt x="5211" y="420959"/>
                    <a:pt x="175" y="423996"/>
                    <a:pt x="175" y="431081"/>
                  </a:cubicBezTo>
                  <a:cubicBezTo>
                    <a:pt x="175" y="441406"/>
                    <a:pt x="10248" y="449908"/>
                    <a:pt x="22537" y="449908"/>
                  </a:cubicBezTo>
                  <a:cubicBezTo>
                    <a:pt x="53158" y="449908"/>
                    <a:pt x="64641" y="402537"/>
                    <a:pt x="78945" y="343829"/>
                  </a:cubicBezTo>
                  <a:cubicBezTo>
                    <a:pt x="94457" y="279858"/>
                    <a:pt x="107552" y="215279"/>
                    <a:pt x="118431" y="150296"/>
                  </a:cubicBezTo>
                  <a:cubicBezTo>
                    <a:pt x="125885" y="107176"/>
                    <a:pt x="133339" y="66688"/>
                    <a:pt x="140188" y="40573"/>
                  </a:cubicBezTo>
                  <a:cubicBezTo>
                    <a:pt x="142606" y="30653"/>
                    <a:pt x="149455" y="4538"/>
                    <a:pt x="157312" y="4538"/>
                  </a:cubicBezTo>
                  <a:cubicBezTo>
                    <a:pt x="163557" y="4538"/>
                    <a:pt x="168594" y="8385"/>
                    <a:pt x="169400" y="9194"/>
                  </a:cubicBezTo>
                  <a:cubicBezTo>
                    <a:pt x="162752" y="9599"/>
                    <a:pt x="159327" y="14053"/>
                    <a:pt x="159327" y="19114"/>
                  </a:cubicBezTo>
                  <a:cubicBezTo>
                    <a:pt x="159327" y="25795"/>
                    <a:pt x="164363" y="29034"/>
                    <a:pt x="168997" y="29034"/>
                  </a:cubicBezTo>
                  <a:cubicBezTo>
                    <a:pt x="173832" y="29034"/>
                    <a:pt x="178868" y="25997"/>
                    <a:pt x="178868" y="18912"/>
                  </a:cubicBezTo>
                  <a:cubicBezTo>
                    <a:pt x="178868" y="7980"/>
                    <a:pt x="167989" y="85"/>
                    <a:pt x="156909" y="85"/>
                  </a:cubicBezTo>
                  <a:cubicBezTo>
                    <a:pt x="141598" y="85"/>
                    <a:pt x="130317" y="22151"/>
                    <a:pt x="119237" y="63449"/>
                  </a:cubicBezTo>
                  <a:cubicBezTo>
                    <a:pt x="118632" y="65675"/>
                    <a:pt x="91234" y="167301"/>
                    <a:pt x="69074" y="299697"/>
                  </a:cubicBezTo>
                  <a:cubicBezTo>
                    <a:pt x="63836" y="330670"/>
                    <a:pt x="57993" y="364478"/>
                    <a:pt x="51345" y="392617"/>
                  </a:cubicBezTo>
                  <a:cubicBezTo>
                    <a:pt x="47719" y="407396"/>
                    <a:pt x="38452" y="445454"/>
                    <a:pt x="22134" y="445454"/>
                  </a:cubicBezTo>
                  <a:cubicBezTo>
                    <a:pt x="14881" y="445454"/>
                    <a:pt x="10046" y="440798"/>
                    <a:pt x="9845" y="440798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形状 26">
              <a:extLst>
                <a:ext uri="{FF2B5EF4-FFF2-40B4-BE49-F238E27FC236}">
                  <a16:creationId xmlns:a16="http://schemas.microsoft.com/office/drawing/2014/main" id="{3C156752-DE9C-24A0-D3C6-36A8EE178E2C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4991405" y="3038015"/>
              <a:ext cx="95894" cy="142720"/>
            </a:xfrm>
            <a:custGeom>
              <a:avLst/>
              <a:gdLst>
                <a:gd name="connsiteX0" fmla="*/ 96086 w 95894"/>
                <a:gd name="connsiteY0" fmla="*/ 2318 h 142720"/>
                <a:gd name="connsiteX1" fmla="*/ 93467 w 95894"/>
                <a:gd name="connsiteY1" fmla="*/ 91 h 142720"/>
                <a:gd name="connsiteX2" fmla="*/ 67882 w 95894"/>
                <a:gd name="connsiteY2" fmla="*/ 2318 h 142720"/>
                <a:gd name="connsiteX3" fmla="*/ 65061 w 95894"/>
                <a:gd name="connsiteY3" fmla="*/ 6165 h 142720"/>
                <a:gd name="connsiteX4" fmla="*/ 69896 w 95894"/>
                <a:gd name="connsiteY4" fmla="*/ 8594 h 142720"/>
                <a:gd name="connsiteX5" fmla="*/ 79969 w 95894"/>
                <a:gd name="connsiteY5" fmla="*/ 12035 h 142720"/>
                <a:gd name="connsiteX6" fmla="*/ 79365 w 95894"/>
                <a:gd name="connsiteY6" fmla="*/ 16084 h 142720"/>
                <a:gd name="connsiteX7" fmla="*/ 67277 w 95894"/>
                <a:gd name="connsiteY7" fmla="*/ 64063 h 142720"/>
                <a:gd name="connsiteX8" fmla="*/ 48743 w 95894"/>
                <a:gd name="connsiteY8" fmla="*/ 51106 h 142720"/>
                <a:gd name="connsiteX9" fmla="*/ 192 w 95894"/>
                <a:gd name="connsiteY9" fmla="*/ 110422 h 142720"/>
                <a:gd name="connsiteX10" fmla="*/ 26986 w 95894"/>
                <a:gd name="connsiteY10" fmla="*/ 142812 h 142720"/>
                <a:gd name="connsiteX11" fmla="*/ 53175 w 95894"/>
                <a:gd name="connsiteY11" fmla="*/ 127629 h 142720"/>
                <a:gd name="connsiteX12" fmla="*/ 71508 w 95894"/>
                <a:gd name="connsiteY12" fmla="*/ 142812 h 142720"/>
                <a:gd name="connsiteX13" fmla="*/ 86416 w 95894"/>
                <a:gd name="connsiteY13" fmla="*/ 131678 h 142720"/>
                <a:gd name="connsiteX14" fmla="*/ 92460 w 95894"/>
                <a:gd name="connsiteY14" fmla="*/ 111636 h 142720"/>
                <a:gd name="connsiteX15" fmla="*/ 90042 w 95894"/>
                <a:gd name="connsiteY15" fmla="*/ 109612 h 142720"/>
                <a:gd name="connsiteX16" fmla="*/ 87222 w 95894"/>
                <a:gd name="connsiteY16" fmla="*/ 113256 h 142720"/>
                <a:gd name="connsiteX17" fmla="*/ 71911 w 95894"/>
                <a:gd name="connsiteY17" fmla="*/ 138359 h 142720"/>
                <a:gd name="connsiteX18" fmla="*/ 65867 w 95894"/>
                <a:gd name="connsiteY18" fmla="*/ 129046 h 142720"/>
                <a:gd name="connsiteX19" fmla="*/ 67076 w 95894"/>
                <a:gd name="connsiteY19" fmla="*/ 119329 h 142720"/>
                <a:gd name="connsiteX20" fmla="*/ 96086 w 95894"/>
                <a:gd name="connsiteY20" fmla="*/ 2318 h 142720"/>
                <a:gd name="connsiteX21" fmla="*/ 54182 w 95894"/>
                <a:gd name="connsiteY21" fmla="*/ 116495 h 142720"/>
                <a:gd name="connsiteX22" fmla="*/ 50153 w 95894"/>
                <a:gd name="connsiteY22" fmla="*/ 123985 h 142720"/>
                <a:gd name="connsiteX23" fmla="*/ 27389 w 95894"/>
                <a:gd name="connsiteY23" fmla="*/ 138359 h 142720"/>
                <a:gd name="connsiteX24" fmla="*/ 14495 w 95894"/>
                <a:gd name="connsiteY24" fmla="*/ 119329 h 142720"/>
                <a:gd name="connsiteX25" fmla="*/ 25575 w 95894"/>
                <a:gd name="connsiteY25" fmla="*/ 74995 h 142720"/>
                <a:gd name="connsiteX26" fmla="*/ 48945 w 95894"/>
                <a:gd name="connsiteY26" fmla="*/ 55560 h 142720"/>
                <a:gd name="connsiteX27" fmla="*/ 64860 w 95894"/>
                <a:gd name="connsiteY27" fmla="*/ 73375 h 142720"/>
                <a:gd name="connsiteX28" fmla="*/ 64255 w 95894"/>
                <a:gd name="connsiteY28" fmla="*/ 76816 h 142720"/>
                <a:gd name="connsiteX29" fmla="*/ 54182 w 95894"/>
                <a:gd name="connsiteY29" fmla="*/ 116495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894" h="142720">
                  <a:moveTo>
                    <a:pt x="96086" y="2318"/>
                  </a:moveTo>
                  <a:cubicBezTo>
                    <a:pt x="96086" y="2116"/>
                    <a:pt x="96086" y="91"/>
                    <a:pt x="93467" y="91"/>
                  </a:cubicBezTo>
                  <a:cubicBezTo>
                    <a:pt x="90445" y="91"/>
                    <a:pt x="71306" y="1913"/>
                    <a:pt x="67882" y="2318"/>
                  </a:cubicBezTo>
                  <a:cubicBezTo>
                    <a:pt x="66270" y="2521"/>
                    <a:pt x="65061" y="3533"/>
                    <a:pt x="65061" y="6165"/>
                  </a:cubicBezTo>
                  <a:cubicBezTo>
                    <a:pt x="65061" y="8594"/>
                    <a:pt x="66874" y="8594"/>
                    <a:pt x="69896" y="8594"/>
                  </a:cubicBezTo>
                  <a:cubicBezTo>
                    <a:pt x="79566" y="8594"/>
                    <a:pt x="79969" y="10011"/>
                    <a:pt x="79969" y="12035"/>
                  </a:cubicBezTo>
                  <a:lnTo>
                    <a:pt x="79365" y="16084"/>
                  </a:lnTo>
                  <a:lnTo>
                    <a:pt x="67277" y="64063"/>
                  </a:lnTo>
                  <a:cubicBezTo>
                    <a:pt x="63651" y="56572"/>
                    <a:pt x="57809" y="51106"/>
                    <a:pt x="48743" y="51106"/>
                  </a:cubicBezTo>
                  <a:cubicBezTo>
                    <a:pt x="25172" y="51106"/>
                    <a:pt x="192" y="80865"/>
                    <a:pt x="192" y="110422"/>
                  </a:cubicBezTo>
                  <a:cubicBezTo>
                    <a:pt x="192" y="129451"/>
                    <a:pt x="11272" y="142812"/>
                    <a:pt x="26986" y="142812"/>
                  </a:cubicBezTo>
                  <a:cubicBezTo>
                    <a:pt x="31015" y="142812"/>
                    <a:pt x="41088" y="142002"/>
                    <a:pt x="53175" y="127629"/>
                  </a:cubicBezTo>
                  <a:cubicBezTo>
                    <a:pt x="54787" y="136132"/>
                    <a:pt x="61838" y="142812"/>
                    <a:pt x="71508" y="142812"/>
                  </a:cubicBezTo>
                  <a:cubicBezTo>
                    <a:pt x="78559" y="142812"/>
                    <a:pt x="83192" y="138156"/>
                    <a:pt x="86416" y="131678"/>
                  </a:cubicBezTo>
                  <a:cubicBezTo>
                    <a:pt x="89841" y="124390"/>
                    <a:pt x="92460" y="112041"/>
                    <a:pt x="92460" y="111636"/>
                  </a:cubicBezTo>
                  <a:cubicBezTo>
                    <a:pt x="92460" y="109612"/>
                    <a:pt x="90646" y="109612"/>
                    <a:pt x="90042" y="109612"/>
                  </a:cubicBezTo>
                  <a:cubicBezTo>
                    <a:pt x="88027" y="109612"/>
                    <a:pt x="87826" y="110422"/>
                    <a:pt x="87222" y="113256"/>
                  </a:cubicBezTo>
                  <a:cubicBezTo>
                    <a:pt x="83797" y="126414"/>
                    <a:pt x="80171" y="138359"/>
                    <a:pt x="71911" y="138359"/>
                  </a:cubicBezTo>
                  <a:cubicBezTo>
                    <a:pt x="66471" y="138359"/>
                    <a:pt x="65867" y="133095"/>
                    <a:pt x="65867" y="129046"/>
                  </a:cubicBezTo>
                  <a:cubicBezTo>
                    <a:pt x="65867" y="124188"/>
                    <a:pt x="66270" y="122771"/>
                    <a:pt x="67076" y="119329"/>
                  </a:cubicBezTo>
                  <a:lnTo>
                    <a:pt x="96086" y="2318"/>
                  </a:lnTo>
                  <a:close/>
                  <a:moveTo>
                    <a:pt x="54182" y="116495"/>
                  </a:moveTo>
                  <a:cubicBezTo>
                    <a:pt x="53175" y="120139"/>
                    <a:pt x="53175" y="120544"/>
                    <a:pt x="50153" y="123985"/>
                  </a:cubicBezTo>
                  <a:cubicBezTo>
                    <a:pt x="41289" y="135119"/>
                    <a:pt x="33029" y="138359"/>
                    <a:pt x="27389" y="138359"/>
                  </a:cubicBezTo>
                  <a:cubicBezTo>
                    <a:pt x="17316" y="138359"/>
                    <a:pt x="14495" y="127224"/>
                    <a:pt x="14495" y="119329"/>
                  </a:cubicBezTo>
                  <a:cubicBezTo>
                    <a:pt x="14495" y="109207"/>
                    <a:pt x="20942" y="84307"/>
                    <a:pt x="25575" y="74995"/>
                  </a:cubicBezTo>
                  <a:cubicBezTo>
                    <a:pt x="31821" y="63051"/>
                    <a:pt x="40886" y="55560"/>
                    <a:pt x="48945" y="55560"/>
                  </a:cubicBezTo>
                  <a:cubicBezTo>
                    <a:pt x="62039" y="55560"/>
                    <a:pt x="64860" y="72160"/>
                    <a:pt x="64860" y="73375"/>
                  </a:cubicBezTo>
                  <a:cubicBezTo>
                    <a:pt x="64860" y="74590"/>
                    <a:pt x="64457" y="75804"/>
                    <a:pt x="64255" y="76816"/>
                  </a:cubicBezTo>
                  <a:lnTo>
                    <a:pt x="54182" y="116495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形状 27">
              <a:extLst>
                <a:ext uri="{FF2B5EF4-FFF2-40B4-BE49-F238E27FC236}">
                  <a16:creationId xmlns:a16="http://schemas.microsoft.com/office/drawing/2014/main" id="{6FE6A6AC-642F-F422-7D3E-69A131004029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5095818" y="3010950"/>
              <a:ext cx="64869" cy="96928"/>
            </a:xfrm>
            <a:custGeom>
              <a:avLst/>
              <a:gdLst>
                <a:gd name="connsiteX0" fmla="*/ 31080 w 64869"/>
                <a:gd name="connsiteY0" fmla="*/ 46852 h 96928"/>
                <a:gd name="connsiteX1" fmla="*/ 49977 w 64869"/>
                <a:gd name="connsiteY1" fmla="*/ 69667 h 96928"/>
                <a:gd name="connsiteX2" fmla="*/ 31644 w 64869"/>
                <a:gd name="connsiteY2" fmla="*/ 92482 h 96928"/>
                <a:gd name="connsiteX3" fmla="*/ 7671 w 64869"/>
                <a:gd name="connsiteY3" fmla="*/ 82562 h 96928"/>
                <a:gd name="connsiteX4" fmla="*/ 15850 w 64869"/>
                <a:gd name="connsiteY4" fmla="*/ 74626 h 96928"/>
                <a:gd name="connsiteX5" fmla="*/ 8094 w 64869"/>
                <a:gd name="connsiteY5" fmla="*/ 66833 h 96928"/>
                <a:gd name="connsiteX6" fmla="*/ 197 w 64869"/>
                <a:gd name="connsiteY6" fmla="*/ 75052 h 96928"/>
                <a:gd name="connsiteX7" fmla="*/ 31927 w 64869"/>
                <a:gd name="connsiteY7" fmla="*/ 97016 h 96928"/>
                <a:gd name="connsiteX8" fmla="*/ 65066 w 64869"/>
                <a:gd name="connsiteY8" fmla="*/ 69667 h 96928"/>
                <a:gd name="connsiteX9" fmla="*/ 40529 w 64869"/>
                <a:gd name="connsiteY9" fmla="*/ 44301 h 96928"/>
                <a:gd name="connsiteX10" fmla="*/ 60695 w 64869"/>
                <a:gd name="connsiteY10" fmla="*/ 19644 h 96928"/>
                <a:gd name="connsiteX11" fmla="*/ 32209 w 64869"/>
                <a:gd name="connsiteY11" fmla="*/ 88 h 96928"/>
                <a:gd name="connsiteX12" fmla="*/ 4569 w 64869"/>
                <a:gd name="connsiteY12" fmla="*/ 19077 h 96928"/>
                <a:gd name="connsiteX13" fmla="*/ 11902 w 64869"/>
                <a:gd name="connsiteY13" fmla="*/ 26587 h 96928"/>
                <a:gd name="connsiteX14" fmla="*/ 19094 w 64869"/>
                <a:gd name="connsiteY14" fmla="*/ 19360 h 96928"/>
                <a:gd name="connsiteX15" fmla="*/ 11902 w 64869"/>
                <a:gd name="connsiteY15" fmla="*/ 11991 h 96928"/>
                <a:gd name="connsiteX16" fmla="*/ 31786 w 64869"/>
                <a:gd name="connsiteY16" fmla="*/ 4197 h 96928"/>
                <a:gd name="connsiteX17" fmla="*/ 47016 w 64869"/>
                <a:gd name="connsiteY17" fmla="*/ 19644 h 96928"/>
                <a:gd name="connsiteX18" fmla="*/ 41375 w 64869"/>
                <a:gd name="connsiteY18" fmla="*/ 36507 h 96928"/>
                <a:gd name="connsiteX19" fmla="*/ 25722 w 64869"/>
                <a:gd name="connsiteY19" fmla="*/ 42600 h 96928"/>
                <a:gd name="connsiteX20" fmla="*/ 21209 w 64869"/>
                <a:gd name="connsiteY20" fmla="*/ 43025 h 96928"/>
                <a:gd name="connsiteX21" fmla="*/ 19799 w 64869"/>
                <a:gd name="connsiteY21" fmla="*/ 44868 h 96928"/>
                <a:gd name="connsiteX22" fmla="*/ 23465 w 64869"/>
                <a:gd name="connsiteY22" fmla="*/ 46852 h 96928"/>
                <a:gd name="connsiteX23" fmla="*/ 31080 w 64869"/>
                <a:gd name="connsiteY23" fmla="*/ 46852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869" h="96928">
                  <a:moveTo>
                    <a:pt x="31080" y="46852"/>
                  </a:moveTo>
                  <a:cubicBezTo>
                    <a:pt x="42080" y="46852"/>
                    <a:pt x="49977" y="54504"/>
                    <a:pt x="49977" y="69667"/>
                  </a:cubicBezTo>
                  <a:cubicBezTo>
                    <a:pt x="49977" y="87239"/>
                    <a:pt x="39824" y="92482"/>
                    <a:pt x="31644" y="92482"/>
                  </a:cubicBezTo>
                  <a:cubicBezTo>
                    <a:pt x="26004" y="92482"/>
                    <a:pt x="13594" y="90923"/>
                    <a:pt x="7671" y="82562"/>
                  </a:cubicBezTo>
                  <a:cubicBezTo>
                    <a:pt x="14299" y="82279"/>
                    <a:pt x="15850" y="77602"/>
                    <a:pt x="15850" y="74626"/>
                  </a:cubicBezTo>
                  <a:cubicBezTo>
                    <a:pt x="15850" y="70092"/>
                    <a:pt x="12466" y="66833"/>
                    <a:pt x="8094" y="66833"/>
                  </a:cubicBezTo>
                  <a:cubicBezTo>
                    <a:pt x="4145" y="66833"/>
                    <a:pt x="197" y="69242"/>
                    <a:pt x="197" y="75052"/>
                  </a:cubicBezTo>
                  <a:cubicBezTo>
                    <a:pt x="197" y="88372"/>
                    <a:pt x="14863" y="97016"/>
                    <a:pt x="31927" y="97016"/>
                  </a:cubicBezTo>
                  <a:cubicBezTo>
                    <a:pt x="51528" y="97016"/>
                    <a:pt x="65066" y="83838"/>
                    <a:pt x="65066" y="69667"/>
                  </a:cubicBezTo>
                  <a:cubicBezTo>
                    <a:pt x="65066" y="58613"/>
                    <a:pt x="56041" y="47560"/>
                    <a:pt x="40529" y="44301"/>
                  </a:cubicBezTo>
                  <a:cubicBezTo>
                    <a:pt x="55336" y="38916"/>
                    <a:pt x="60695" y="28288"/>
                    <a:pt x="60695" y="19644"/>
                  </a:cubicBezTo>
                  <a:cubicBezTo>
                    <a:pt x="60695" y="8449"/>
                    <a:pt x="47862" y="88"/>
                    <a:pt x="32209" y="88"/>
                  </a:cubicBezTo>
                  <a:cubicBezTo>
                    <a:pt x="16555" y="88"/>
                    <a:pt x="4569" y="7740"/>
                    <a:pt x="4569" y="19077"/>
                  </a:cubicBezTo>
                  <a:cubicBezTo>
                    <a:pt x="4569" y="23895"/>
                    <a:pt x="7671" y="26587"/>
                    <a:pt x="11902" y="26587"/>
                  </a:cubicBezTo>
                  <a:cubicBezTo>
                    <a:pt x="16273" y="26587"/>
                    <a:pt x="19094" y="23328"/>
                    <a:pt x="19094" y="19360"/>
                  </a:cubicBezTo>
                  <a:cubicBezTo>
                    <a:pt x="19094" y="15251"/>
                    <a:pt x="16273" y="12275"/>
                    <a:pt x="11902" y="11991"/>
                  </a:cubicBezTo>
                  <a:cubicBezTo>
                    <a:pt x="16837" y="5756"/>
                    <a:pt x="26568" y="4197"/>
                    <a:pt x="31786" y="4197"/>
                  </a:cubicBezTo>
                  <a:cubicBezTo>
                    <a:pt x="38131" y="4197"/>
                    <a:pt x="47016" y="7315"/>
                    <a:pt x="47016" y="19644"/>
                  </a:cubicBezTo>
                  <a:cubicBezTo>
                    <a:pt x="47016" y="25595"/>
                    <a:pt x="45041" y="32114"/>
                    <a:pt x="41375" y="36507"/>
                  </a:cubicBezTo>
                  <a:cubicBezTo>
                    <a:pt x="36721" y="41892"/>
                    <a:pt x="32773" y="42175"/>
                    <a:pt x="25722" y="42600"/>
                  </a:cubicBezTo>
                  <a:cubicBezTo>
                    <a:pt x="22196" y="42884"/>
                    <a:pt x="21914" y="42884"/>
                    <a:pt x="21209" y="43025"/>
                  </a:cubicBezTo>
                  <a:cubicBezTo>
                    <a:pt x="20927" y="43025"/>
                    <a:pt x="19799" y="43309"/>
                    <a:pt x="19799" y="44868"/>
                  </a:cubicBezTo>
                  <a:cubicBezTo>
                    <a:pt x="19799" y="46852"/>
                    <a:pt x="21068" y="46852"/>
                    <a:pt x="23465" y="46852"/>
                  </a:cubicBezTo>
                  <a:lnTo>
                    <a:pt x="31080" y="46852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形状 28">
              <a:extLst>
                <a:ext uri="{FF2B5EF4-FFF2-40B4-BE49-F238E27FC236}">
                  <a16:creationId xmlns:a16="http://schemas.microsoft.com/office/drawing/2014/main" id="{25993DDD-518D-FE39-ED9D-CCD663880AF2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5189660" y="3038015"/>
              <a:ext cx="91260" cy="142720"/>
            </a:xfrm>
            <a:custGeom>
              <a:avLst/>
              <a:gdLst>
                <a:gd name="connsiteX0" fmla="*/ 46940 w 91260"/>
                <a:gd name="connsiteY0" fmla="*/ 2318 h 142720"/>
                <a:gd name="connsiteX1" fmla="*/ 44321 w 91260"/>
                <a:gd name="connsiteY1" fmla="*/ 91 h 142720"/>
                <a:gd name="connsiteX2" fmla="*/ 19743 w 91260"/>
                <a:gd name="connsiteY2" fmla="*/ 2116 h 142720"/>
                <a:gd name="connsiteX3" fmla="*/ 15915 w 91260"/>
                <a:gd name="connsiteY3" fmla="*/ 6165 h 142720"/>
                <a:gd name="connsiteX4" fmla="*/ 20750 w 91260"/>
                <a:gd name="connsiteY4" fmla="*/ 8594 h 142720"/>
                <a:gd name="connsiteX5" fmla="*/ 30823 w 91260"/>
                <a:gd name="connsiteY5" fmla="*/ 12035 h 142720"/>
                <a:gd name="connsiteX6" fmla="*/ 30219 w 91260"/>
                <a:gd name="connsiteY6" fmla="*/ 16084 h 142720"/>
                <a:gd name="connsiteX7" fmla="*/ 1007 w 91260"/>
                <a:gd name="connsiteY7" fmla="*/ 132690 h 142720"/>
                <a:gd name="connsiteX8" fmla="*/ 201 w 91260"/>
                <a:gd name="connsiteY8" fmla="*/ 137144 h 142720"/>
                <a:gd name="connsiteX9" fmla="*/ 6044 w 91260"/>
                <a:gd name="connsiteY9" fmla="*/ 142812 h 142720"/>
                <a:gd name="connsiteX10" fmla="*/ 12893 w 91260"/>
                <a:gd name="connsiteY10" fmla="*/ 138561 h 142720"/>
                <a:gd name="connsiteX11" fmla="*/ 24175 w 91260"/>
                <a:gd name="connsiteY11" fmla="*/ 94226 h 142720"/>
                <a:gd name="connsiteX12" fmla="*/ 47544 w 91260"/>
                <a:gd name="connsiteY12" fmla="*/ 111434 h 142720"/>
                <a:gd name="connsiteX13" fmla="*/ 46940 w 91260"/>
                <a:gd name="connsiteY13" fmla="*/ 115685 h 142720"/>
                <a:gd name="connsiteX14" fmla="*/ 46134 w 91260"/>
                <a:gd name="connsiteY14" fmla="*/ 122771 h 142720"/>
                <a:gd name="connsiteX15" fmla="*/ 64668 w 91260"/>
                <a:gd name="connsiteY15" fmla="*/ 142812 h 142720"/>
                <a:gd name="connsiteX16" fmla="*/ 80583 w 91260"/>
                <a:gd name="connsiteY16" fmla="*/ 132083 h 142720"/>
                <a:gd name="connsiteX17" fmla="*/ 87836 w 91260"/>
                <a:gd name="connsiteY17" fmla="*/ 111636 h 142720"/>
                <a:gd name="connsiteX18" fmla="*/ 85418 w 91260"/>
                <a:gd name="connsiteY18" fmla="*/ 109612 h 142720"/>
                <a:gd name="connsiteX19" fmla="*/ 82598 w 91260"/>
                <a:gd name="connsiteY19" fmla="*/ 113256 h 142720"/>
                <a:gd name="connsiteX20" fmla="*/ 65071 w 91260"/>
                <a:gd name="connsiteY20" fmla="*/ 138359 h 142720"/>
                <a:gd name="connsiteX21" fmla="*/ 58624 w 91260"/>
                <a:gd name="connsiteY21" fmla="*/ 128844 h 142720"/>
                <a:gd name="connsiteX22" fmla="*/ 60236 w 91260"/>
                <a:gd name="connsiteY22" fmla="*/ 117507 h 142720"/>
                <a:gd name="connsiteX23" fmla="*/ 61042 w 91260"/>
                <a:gd name="connsiteY23" fmla="*/ 111231 h 142720"/>
                <a:gd name="connsiteX24" fmla="*/ 31226 w 91260"/>
                <a:gd name="connsiteY24" fmla="*/ 89975 h 142720"/>
                <a:gd name="connsiteX25" fmla="*/ 48551 w 91260"/>
                <a:gd name="connsiteY25" fmla="*/ 74995 h 142720"/>
                <a:gd name="connsiteX26" fmla="*/ 77360 w 91260"/>
                <a:gd name="connsiteY26" fmla="*/ 55560 h 142720"/>
                <a:gd name="connsiteX27" fmla="*/ 79173 w 91260"/>
                <a:gd name="connsiteY27" fmla="*/ 55763 h 142720"/>
                <a:gd name="connsiteX28" fmla="*/ 83404 w 91260"/>
                <a:gd name="connsiteY28" fmla="*/ 57382 h 142720"/>
                <a:gd name="connsiteX29" fmla="*/ 84209 w 91260"/>
                <a:gd name="connsiteY29" fmla="*/ 58192 h 142720"/>
                <a:gd name="connsiteX30" fmla="*/ 72726 w 91260"/>
                <a:gd name="connsiteY30" fmla="*/ 69124 h 142720"/>
                <a:gd name="connsiteX31" fmla="*/ 80382 w 91260"/>
                <a:gd name="connsiteY31" fmla="*/ 76209 h 142720"/>
                <a:gd name="connsiteX32" fmla="*/ 91462 w 91260"/>
                <a:gd name="connsiteY32" fmla="*/ 63860 h 142720"/>
                <a:gd name="connsiteX33" fmla="*/ 77763 w 91260"/>
                <a:gd name="connsiteY33" fmla="*/ 51106 h 142720"/>
                <a:gd name="connsiteX34" fmla="*/ 48350 w 91260"/>
                <a:gd name="connsiteY34" fmla="*/ 68921 h 142720"/>
                <a:gd name="connsiteX35" fmla="*/ 25988 w 91260"/>
                <a:gd name="connsiteY35" fmla="*/ 87748 h 142720"/>
                <a:gd name="connsiteX36" fmla="*/ 46940 w 91260"/>
                <a:gd name="connsiteY36" fmla="*/ 2318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1260" h="142720">
                  <a:moveTo>
                    <a:pt x="46940" y="2318"/>
                  </a:moveTo>
                  <a:cubicBezTo>
                    <a:pt x="46940" y="2116"/>
                    <a:pt x="46940" y="91"/>
                    <a:pt x="44321" y="91"/>
                  </a:cubicBezTo>
                  <a:cubicBezTo>
                    <a:pt x="39687" y="91"/>
                    <a:pt x="24981" y="1711"/>
                    <a:pt x="19743" y="2116"/>
                  </a:cubicBezTo>
                  <a:cubicBezTo>
                    <a:pt x="18131" y="2318"/>
                    <a:pt x="15915" y="2521"/>
                    <a:pt x="15915" y="6165"/>
                  </a:cubicBezTo>
                  <a:cubicBezTo>
                    <a:pt x="15915" y="8594"/>
                    <a:pt x="17728" y="8594"/>
                    <a:pt x="20750" y="8594"/>
                  </a:cubicBezTo>
                  <a:cubicBezTo>
                    <a:pt x="30420" y="8594"/>
                    <a:pt x="30823" y="10011"/>
                    <a:pt x="30823" y="12035"/>
                  </a:cubicBezTo>
                  <a:lnTo>
                    <a:pt x="30219" y="16084"/>
                  </a:lnTo>
                  <a:lnTo>
                    <a:pt x="1007" y="132690"/>
                  </a:lnTo>
                  <a:cubicBezTo>
                    <a:pt x="201" y="135524"/>
                    <a:pt x="201" y="135929"/>
                    <a:pt x="201" y="137144"/>
                  </a:cubicBezTo>
                  <a:cubicBezTo>
                    <a:pt x="201" y="141800"/>
                    <a:pt x="4231" y="142812"/>
                    <a:pt x="6044" y="142812"/>
                  </a:cubicBezTo>
                  <a:cubicBezTo>
                    <a:pt x="8663" y="142812"/>
                    <a:pt x="11684" y="140990"/>
                    <a:pt x="12893" y="138561"/>
                  </a:cubicBezTo>
                  <a:cubicBezTo>
                    <a:pt x="13901" y="136739"/>
                    <a:pt x="22966" y="99287"/>
                    <a:pt x="24175" y="94226"/>
                  </a:cubicBezTo>
                  <a:cubicBezTo>
                    <a:pt x="31024" y="94834"/>
                    <a:pt x="47544" y="98073"/>
                    <a:pt x="47544" y="111434"/>
                  </a:cubicBezTo>
                  <a:cubicBezTo>
                    <a:pt x="47544" y="112851"/>
                    <a:pt x="47544" y="113661"/>
                    <a:pt x="46940" y="115685"/>
                  </a:cubicBezTo>
                  <a:cubicBezTo>
                    <a:pt x="46537" y="118114"/>
                    <a:pt x="46134" y="120544"/>
                    <a:pt x="46134" y="122771"/>
                  </a:cubicBezTo>
                  <a:cubicBezTo>
                    <a:pt x="46134" y="134715"/>
                    <a:pt x="54192" y="142812"/>
                    <a:pt x="64668" y="142812"/>
                  </a:cubicBezTo>
                  <a:cubicBezTo>
                    <a:pt x="70712" y="142812"/>
                    <a:pt x="76151" y="139573"/>
                    <a:pt x="80583" y="132083"/>
                  </a:cubicBezTo>
                  <a:cubicBezTo>
                    <a:pt x="85620" y="123175"/>
                    <a:pt x="87836" y="112041"/>
                    <a:pt x="87836" y="111636"/>
                  </a:cubicBezTo>
                  <a:cubicBezTo>
                    <a:pt x="87836" y="109612"/>
                    <a:pt x="86023" y="109612"/>
                    <a:pt x="85418" y="109612"/>
                  </a:cubicBezTo>
                  <a:cubicBezTo>
                    <a:pt x="83404" y="109612"/>
                    <a:pt x="83202" y="110422"/>
                    <a:pt x="82598" y="113256"/>
                  </a:cubicBezTo>
                  <a:cubicBezTo>
                    <a:pt x="78569" y="128034"/>
                    <a:pt x="73935" y="138359"/>
                    <a:pt x="65071" y="138359"/>
                  </a:cubicBezTo>
                  <a:cubicBezTo>
                    <a:pt x="61243" y="138359"/>
                    <a:pt x="58624" y="136132"/>
                    <a:pt x="58624" y="128844"/>
                  </a:cubicBezTo>
                  <a:cubicBezTo>
                    <a:pt x="58624" y="125402"/>
                    <a:pt x="59430" y="120746"/>
                    <a:pt x="60236" y="117507"/>
                  </a:cubicBezTo>
                  <a:cubicBezTo>
                    <a:pt x="61042" y="114066"/>
                    <a:pt x="61042" y="113256"/>
                    <a:pt x="61042" y="111231"/>
                  </a:cubicBezTo>
                  <a:cubicBezTo>
                    <a:pt x="61042" y="98073"/>
                    <a:pt x="48350" y="92202"/>
                    <a:pt x="31226" y="89975"/>
                  </a:cubicBezTo>
                  <a:cubicBezTo>
                    <a:pt x="37471" y="86331"/>
                    <a:pt x="43918" y="79853"/>
                    <a:pt x="48551" y="74995"/>
                  </a:cubicBezTo>
                  <a:cubicBezTo>
                    <a:pt x="58221" y="64265"/>
                    <a:pt x="67488" y="55560"/>
                    <a:pt x="77360" y="55560"/>
                  </a:cubicBezTo>
                  <a:cubicBezTo>
                    <a:pt x="78569" y="55560"/>
                    <a:pt x="78770" y="55560"/>
                    <a:pt x="79173" y="55763"/>
                  </a:cubicBezTo>
                  <a:cubicBezTo>
                    <a:pt x="81590" y="56168"/>
                    <a:pt x="81792" y="56168"/>
                    <a:pt x="83404" y="57382"/>
                  </a:cubicBezTo>
                  <a:cubicBezTo>
                    <a:pt x="83806" y="57585"/>
                    <a:pt x="83806" y="57787"/>
                    <a:pt x="84209" y="58192"/>
                  </a:cubicBezTo>
                  <a:cubicBezTo>
                    <a:pt x="74539" y="58799"/>
                    <a:pt x="72726" y="66694"/>
                    <a:pt x="72726" y="69124"/>
                  </a:cubicBezTo>
                  <a:cubicBezTo>
                    <a:pt x="72726" y="72363"/>
                    <a:pt x="74942" y="76209"/>
                    <a:pt x="80382" y="76209"/>
                  </a:cubicBezTo>
                  <a:cubicBezTo>
                    <a:pt x="85620" y="76209"/>
                    <a:pt x="91462" y="71755"/>
                    <a:pt x="91462" y="63860"/>
                  </a:cubicBezTo>
                  <a:cubicBezTo>
                    <a:pt x="91462" y="57787"/>
                    <a:pt x="86828" y="51106"/>
                    <a:pt x="77763" y="51106"/>
                  </a:cubicBezTo>
                  <a:cubicBezTo>
                    <a:pt x="72122" y="51106"/>
                    <a:pt x="62855" y="52726"/>
                    <a:pt x="48350" y="68921"/>
                  </a:cubicBezTo>
                  <a:cubicBezTo>
                    <a:pt x="41500" y="76614"/>
                    <a:pt x="33643" y="84712"/>
                    <a:pt x="25988" y="87748"/>
                  </a:cubicBezTo>
                  <a:lnTo>
                    <a:pt x="46940" y="2318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形状 29">
              <a:extLst>
                <a:ext uri="{FF2B5EF4-FFF2-40B4-BE49-F238E27FC236}">
                  <a16:creationId xmlns:a16="http://schemas.microsoft.com/office/drawing/2014/main" id="{B5F174FE-789F-161A-1EAC-6DC4E00A140C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4901644" y="3260803"/>
              <a:ext cx="469860" cy="8097"/>
            </a:xfrm>
            <a:custGeom>
              <a:avLst/>
              <a:gdLst>
                <a:gd name="connsiteX0" fmla="*/ 0 w 469860"/>
                <a:gd name="connsiteY0" fmla="*/ 0 h 8097"/>
                <a:gd name="connsiteX1" fmla="*/ 469861 w 469860"/>
                <a:gd name="connsiteY1" fmla="*/ 0 h 8097"/>
                <a:gd name="connsiteX2" fmla="*/ 469861 w 469860"/>
                <a:gd name="connsiteY2" fmla="*/ 8097 h 8097"/>
                <a:gd name="connsiteX3" fmla="*/ 0 w 46986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9860" h="8097">
                  <a:moveTo>
                    <a:pt x="0" y="0"/>
                  </a:moveTo>
                  <a:lnTo>
                    <a:pt x="469861" y="0"/>
                  </a:lnTo>
                  <a:lnTo>
                    <a:pt x="46986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形状 30">
              <a:extLst>
                <a:ext uri="{FF2B5EF4-FFF2-40B4-BE49-F238E27FC236}">
                  <a16:creationId xmlns:a16="http://schemas.microsoft.com/office/drawing/2014/main" id="{88A84975-366D-DD86-616F-C5363F635133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4921588" y="3302495"/>
              <a:ext cx="46738" cy="202440"/>
            </a:xfrm>
            <a:custGeom>
              <a:avLst/>
              <a:gdLst>
                <a:gd name="connsiteX0" fmla="*/ 46926 w 46738"/>
                <a:gd name="connsiteY0" fmla="*/ 200521 h 202440"/>
                <a:gd name="connsiteX1" fmla="*/ 43501 w 46738"/>
                <a:gd name="connsiteY1" fmla="*/ 196068 h 202440"/>
                <a:gd name="connsiteX2" fmla="*/ 11872 w 46738"/>
                <a:gd name="connsiteY2" fmla="*/ 101325 h 202440"/>
                <a:gd name="connsiteX3" fmla="*/ 44307 w 46738"/>
                <a:gd name="connsiteY3" fmla="*/ 5571 h 202440"/>
                <a:gd name="connsiteX4" fmla="*/ 46926 w 46738"/>
                <a:gd name="connsiteY4" fmla="*/ 2129 h 202440"/>
                <a:gd name="connsiteX5" fmla="*/ 44911 w 46738"/>
                <a:gd name="connsiteY5" fmla="*/ 105 h 202440"/>
                <a:gd name="connsiteX6" fmla="*/ 12880 w 46738"/>
                <a:gd name="connsiteY6" fmla="*/ 39581 h 202440"/>
                <a:gd name="connsiteX7" fmla="*/ 188 w 46738"/>
                <a:gd name="connsiteY7" fmla="*/ 101325 h 202440"/>
                <a:gd name="connsiteX8" fmla="*/ 13484 w 46738"/>
                <a:gd name="connsiteY8" fmla="*/ 164487 h 202440"/>
                <a:gd name="connsiteX9" fmla="*/ 44911 w 46738"/>
                <a:gd name="connsiteY9" fmla="*/ 202546 h 202440"/>
                <a:gd name="connsiteX10" fmla="*/ 46926 w 46738"/>
                <a:gd name="connsiteY10" fmla="*/ 20052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8" h="202440">
                  <a:moveTo>
                    <a:pt x="46926" y="200521"/>
                  </a:moveTo>
                  <a:cubicBezTo>
                    <a:pt x="46926" y="199914"/>
                    <a:pt x="46926" y="199509"/>
                    <a:pt x="43501" y="196068"/>
                  </a:cubicBezTo>
                  <a:cubicBezTo>
                    <a:pt x="18319" y="170560"/>
                    <a:pt x="11872" y="132299"/>
                    <a:pt x="11872" y="101325"/>
                  </a:cubicBezTo>
                  <a:cubicBezTo>
                    <a:pt x="11872" y="66101"/>
                    <a:pt x="19528" y="30876"/>
                    <a:pt x="44307" y="5571"/>
                  </a:cubicBezTo>
                  <a:cubicBezTo>
                    <a:pt x="46926" y="3142"/>
                    <a:pt x="46926" y="2737"/>
                    <a:pt x="46926" y="2129"/>
                  </a:cubicBezTo>
                  <a:cubicBezTo>
                    <a:pt x="46926" y="712"/>
                    <a:pt x="46120" y="105"/>
                    <a:pt x="44911" y="105"/>
                  </a:cubicBezTo>
                  <a:cubicBezTo>
                    <a:pt x="42897" y="105"/>
                    <a:pt x="24766" y="13871"/>
                    <a:pt x="12880" y="39581"/>
                  </a:cubicBezTo>
                  <a:cubicBezTo>
                    <a:pt x="2605" y="61849"/>
                    <a:pt x="188" y="84320"/>
                    <a:pt x="188" y="101325"/>
                  </a:cubicBezTo>
                  <a:cubicBezTo>
                    <a:pt x="188" y="117116"/>
                    <a:pt x="2404" y="141611"/>
                    <a:pt x="13484" y="164487"/>
                  </a:cubicBezTo>
                  <a:cubicBezTo>
                    <a:pt x="25571" y="189387"/>
                    <a:pt x="42897" y="202546"/>
                    <a:pt x="44911" y="202546"/>
                  </a:cubicBezTo>
                  <a:cubicBezTo>
                    <a:pt x="46120" y="202546"/>
                    <a:pt x="46926" y="201939"/>
                    <a:pt x="46926" y="200521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形状 31">
              <a:extLst>
                <a:ext uri="{FF2B5EF4-FFF2-40B4-BE49-F238E27FC236}">
                  <a16:creationId xmlns:a16="http://schemas.microsoft.com/office/drawing/2014/main" id="{38EFCEA9-9BF2-3F5B-203D-773609161B71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4990062" y="3319500"/>
              <a:ext cx="80381" cy="134825"/>
            </a:xfrm>
            <a:custGeom>
              <a:avLst/>
              <a:gdLst>
                <a:gd name="connsiteX0" fmla="*/ 15704 w 80381"/>
                <a:gd name="connsiteY0" fmla="*/ 119343 h 134825"/>
                <a:gd name="connsiteX1" fmla="*/ 37058 w 80381"/>
                <a:gd name="connsiteY1" fmla="*/ 98491 h 134825"/>
                <a:gd name="connsiteX2" fmla="*/ 80573 w 80381"/>
                <a:gd name="connsiteY2" fmla="*/ 39378 h 134825"/>
                <a:gd name="connsiteX3" fmla="*/ 37864 w 80381"/>
                <a:gd name="connsiteY3" fmla="*/ 105 h 134825"/>
                <a:gd name="connsiteX4" fmla="*/ 192 w 80381"/>
                <a:gd name="connsiteY4" fmla="*/ 36747 h 134825"/>
                <a:gd name="connsiteX5" fmla="*/ 10869 w 80381"/>
                <a:gd name="connsiteY5" fmla="*/ 48083 h 134825"/>
                <a:gd name="connsiteX6" fmla="*/ 21345 w 80381"/>
                <a:gd name="connsiteY6" fmla="*/ 37354 h 134825"/>
                <a:gd name="connsiteX7" fmla="*/ 10667 w 80381"/>
                <a:gd name="connsiteY7" fmla="*/ 26827 h 134825"/>
                <a:gd name="connsiteX8" fmla="*/ 8048 w 80381"/>
                <a:gd name="connsiteY8" fmla="*/ 27030 h 134825"/>
                <a:gd name="connsiteX9" fmla="*/ 35245 w 80381"/>
                <a:gd name="connsiteY9" fmla="*/ 6381 h 134825"/>
                <a:gd name="connsiteX10" fmla="*/ 62241 w 80381"/>
                <a:gd name="connsiteY10" fmla="*/ 39378 h 134825"/>
                <a:gd name="connsiteX11" fmla="*/ 41088 w 80381"/>
                <a:gd name="connsiteY11" fmla="*/ 84118 h 134825"/>
                <a:gd name="connsiteX12" fmla="*/ 2408 w 80381"/>
                <a:gd name="connsiteY12" fmla="*/ 127440 h 134825"/>
                <a:gd name="connsiteX13" fmla="*/ 192 w 80381"/>
                <a:gd name="connsiteY13" fmla="*/ 134931 h 134825"/>
                <a:gd name="connsiteX14" fmla="*/ 74932 w 80381"/>
                <a:gd name="connsiteY14" fmla="*/ 134931 h 134825"/>
                <a:gd name="connsiteX15" fmla="*/ 80573 w 80381"/>
                <a:gd name="connsiteY15" fmla="*/ 99706 h 134825"/>
                <a:gd name="connsiteX16" fmla="*/ 75537 w 80381"/>
                <a:gd name="connsiteY16" fmla="*/ 99706 h 134825"/>
                <a:gd name="connsiteX17" fmla="*/ 71105 w 80381"/>
                <a:gd name="connsiteY17" fmla="*/ 117723 h 134825"/>
                <a:gd name="connsiteX18" fmla="*/ 51966 w 80381"/>
                <a:gd name="connsiteY18" fmla="*/ 119343 h 134825"/>
                <a:gd name="connsiteX19" fmla="*/ 15704 w 80381"/>
                <a:gd name="connsiteY19" fmla="*/ 11934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381" h="134825">
                  <a:moveTo>
                    <a:pt x="15704" y="119343"/>
                  </a:moveTo>
                  <a:lnTo>
                    <a:pt x="37058" y="98491"/>
                  </a:lnTo>
                  <a:cubicBezTo>
                    <a:pt x="68486" y="70554"/>
                    <a:pt x="80573" y="59623"/>
                    <a:pt x="80573" y="39378"/>
                  </a:cubicBezTo>
                  <a:cubicBezTo>
                    <a:pt x="80573" y="16300"/>
                    <a:pt x="62442" y="105"/>
                    <a:pt x="37864" y="105"/>
                  </a:cubicBezTo>
                  <a:cubicBezTo>
                    <a:pt x="15099" y="105"/>
                    <a:pt x="192" y="18730"/>
                    <a:pt x="192" y="36747"/>
                  </a:cubicBezTo>
                  <a:cubicBezTo>
                    <a:pt x="192" y="48083"/>
                    <a:pt x="10264" y="48083"/>
                    <a:pt x="10869" y="48083"/>
                  </a:cubicBezTo>
                  <a:cubicBezTo>
                    <a:pt x="14294" y="48083"/>
                    <a:pt x="21345" y="45654"/>
                    <a:pt x="21345" y="37354"/>
                  </a:cubicBezTo>
                  <a:cubicBezTo>
                    <a:pt x="21345" y="32091"/>
                    <a:pt x="17718" y="26827"/>
                    <a:pt x="10667" y="26827"/>
                  </a:cubicBezTo>
                  <a:cubicBezTo>
                    <a:pt x="9056" y="26827"/>
                    <a:pt x="8653" y="26827"/>
                    <a:pt x="8048" y="27030"/>
                  </a:cubicBezTo>
                  <a:cubicBezTo>
                    <a:pt x="12682" y="13871"/>
                    <a:pt x="23561" y="6381"/>
                    <a:pt x="35245" y="6381"/>
                  </a:cubicBezTo>
                  <a:cubicBezTo>
                    <a:pt x="53578" y="6381"/>
                    <a:pt x="62241" y="22778"/>
                    <a:pt x="62241" y="39378"/>
                  </a:cubicBezTo>
                  <a:cubicBezTo>
                    <a:pt x="62241" y="55574"/>
                    <a:pt x="52168" y="71567"/>
                    <a:pt x="41088" y="84118"/>
                  </a:cubicBezTo>
                  <a:lnTo>
                    <a:pt x="2408" y="127440"/>
                  </a:lnTo>
                  <a:cubicBezTo>
                    <a:pt x="192" y="129667"/>
                    <a:pt x="192" y="130072"/>
                    <a:pt x="192" y="134931"/>
                  </a:cubicBezTo>
                  <a:lnTo>
                    <a:pt x="74932" y="134931"/>
                  </a:lnTo>
                  <a:lnTo>
                    <a:pt x="80573" y="99706"/>
                  </a:lnTo>
                  <a:lnTo>
                    <a:pt x="75537" y="99706"/>
                  </a:lnTo>
                  <a:cubicBezTo>
                    <a:pt x="74530" y="105779"/>
                    <a:pt x="73119" y="114686"/>
                    <a:pt x="71105" y="117723"/>
                  </a:cubicBezTo>
                  <a:cubicBezTo>
                    <a:pt x="69695" y="119343"/>
                    <a:pt x="56398" y="119343"/>
                    <a:pt x="51966" y="119343"/>
                  </a:cubicBezTo>
                  <a:lnTo>
                    <a:pt x="15704" y="119343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形状 32">
              <a:extLst>
                <a:ext uri="{FF2B5EF4-FFF2-40B4-BE49-F238E27FC236}">
                  <a16:creationId xmlns:a16="http://schemas.microsoft.com/office/drawing/2014/main" id="{1A3E7F59-83C6-9C14-03B5-079400286695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5086158" y="3367074"/>
              <a:ext cx="108787" cy="89478"/>
            </a:xfrm>
            <a:custGeom>
              <a:avLst/>
              <a:gdLst>
                <a:gd name="connsiteX0" fmla="*/ 48144 w 108787"/>
                <a:gd name="connsiteY0" fmla="*/ 11847 h 89478"/>
                <a:gd name="connsiteX1" fmla="*/ 70908 w 108787"/>
                <a:gd name="connsiteY1" fmla="*/ 11847 h 89478"/>
                <a:gd name="connsiteX2" fmla="*/ 62447 w 108787"/>
                <a:gd name="connsiteY2" fmla="*/ 64076 h 89478"/>
                <a:gd name="connsiteX3" fmla="*/ 64059 w 108787"/>
                <a:gd name="connsiteY3" fmla="*/ 79462 h 89478"/>
                <a:gd name="connsiteX4" fmla="*/ 71311 w 108787"/>
                <a:gd name="connsiteY4" fmla="*/ 89584 h 89478"/>
                <a:gd name="connsiteX5" fmla="*/ 79571 w 108787"/>
                <a:gd name="connsiteY5" fmla="*/ 81891 h 89478"/>
                <a:gd name="connsiteX6" fmla="*/ 78362 w 108787"/>
                <a:gd name="connsiteY6" fmla="*/ 77437 h 89478"/>
                <a:gd name="connsiteX7" fmla="*/ 72520 w 108787"/>
                <a:gd name="connsiteY7" fmla="*/ 44035 h 89478"/>
                <a:gd name="connsiteX8" fmla="*/ 76146 w 108787"/>
                <a:gd name="connsiteY8" fmla="*/ 11847 h 89478"/>
                <a:gd name="connsiteX9" fmla="*/ 99112 w 108787"/>
                <a:gd name="connsiteY9" fmla="*/ 11847 h 89478"/>
                <a:gd name="connsiteX10" fmla="*/ 108984 w 108787"/>
                <a:gd name="connsiteY10" fmla="*/ 4964 h 89478"/>
                <a:gd name="connsiteX11" fmla="*/ 100926 w 108787"/>
                <a:gd name="connsiteY11" fmla="*/ 105 h 89478"/>
                <a:gd name="connsiteX12" fmla="*/ 33437 w 108787"/>
                <a:gd name="connsiteY12" fmla="*/ 105 h 89478"/>
                <a:gd name="connsiteX13" fmla="*/ 12485 w 108787"/>
                <a:gd name="connsiteY13" fmla="*/ 9620 h 89478"/>
                <a:gd name="connsiteX14" fmla="*/ 197 w 108787"/>
                <a:gd name="connsiteY14" fmla="*/ 27839 h 89478"/>
                <a:gd name="connsiteX15" fmla="*/ 2614 w 108787"/>
                <a:gd name="connsiteY15" fmla="*/ 29864 h 89478"/>
                <a:gd name="connsiteX16" fmla="*/ 5837 w 108787"/>
                <a:gd name="connsiteY16" fmla="*/ 27435 h 89478"/>
                <a:gd name="connsiteX17" fmla="*/ 31423 w 108787"/>
                <a:gd name="connsiteY17" fmla="*/ 11847 h 89478"/>
                <a:gd name="connsiteX18" fmla="*/ 42906 w 108787"/>
                <a:gd name="connsiteY18" fmla="*/ 11847 h 89478"/>
                <a:gd name="connsiteX19" fmla="*/ 17119 w 108787"/>
                <a:gd name="connsiteY19" fmla="*/ 79259 h 89478"/>
                <a:gd name="connsiteX20" fmla="*/ 15507 w 108787"/>
                <a:gd name="connsiteY20" fmla="*/ 84118 h 89478"/>
                <a:gd name="connsiteX21" fmla="*/ 21350 w 108787"/>
                <a:gd name="connsiteY21" fmla="*/ 89584 h 89478"/>
                <a:gd name="connsiteX22" fmla="*/ 31423 w 108787"/>
                <a:gd name="connsiteY22" fmla="*/ 76425 h 89478"/>
                <a:gd name="connsiteX23" fmla="*/ 36862 w 108787"/>
                <a:gd name="connsiteY23" fmla="*/ 56586 h 89478"/>
                <a:gd name="connsiteX24" fmla="*/ 48144 w 108787"/>
                <a:gd name="connsiteY24" fmla="*/ 1184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8787" h="89478">
                  <a:moveTo>
                    <a:pt x="48144" y="11847"/>
                  </a:moveTo>
                  <a:lnTo>
                    <a:pt x="70908" y="11847"/>
                  </a:lnTo>
                  <a:cubicBezTo>
                    <a:pt x="64260" y="41808"/>
                    <a:pt x="62447" y="50513"/>
                    <a:pt x="62447" y="64076"/>
                  </a:cubicBezTo>
                  <a:cubicBezTo>
                    <a:pt x="62447" y="67113"/>
                    <a:pt x="62447" y="72579"/>
                    <a:pt x="64059" y="79462"/>
                  </a:cubicBezTo>
                  <a:cubicBezTo>
                    <a:pt x="66073" y="88369"/>
                    <a:pt x="68289" y="89584"/>
                    <a:pt x="71311" y="89584"/>
                  </a:cubicBezTo>
                  <a:cubicBezTo>
                    <a:pt x="75340" y="89584"/>
                    <a:pt x="79571" y="85940"/>
                    <a:pt x="79571" y="81891"/>
                  </a:cubicBezTo>
                  <a:cubicBezTo>
                    <a:pt x="79571" y="80676"/>
                    <a:pt x="79571" y="80272"/>
                    <a:pt x="78362" y="77437"/>
                  </a:cubicBezTo>
                  <a:cubicBezTo>
                    <a:pt x="72520" y="62862"/>
                    <a:pt x="72520" y="49703"/>
                    <a:pt x="72520" y="44035"/>
                  </a:cubicBezTo>
                  <a:cubicBezTo>
                    <a:pt x="72520" y="33305"/>
                    <a:pt x="73930" y="22373"/>
                    <a:pt x="76146" y="11847"/>
                  </a:cubicBezTo>
                  <a:lnTo>
                    <a:pt x="99112" y="11847"/>
                  </a:lnTo>
                  <a:cubicBezTo>
                    <a:pt x="101731" y="11847"/>
                    <a:pt x="108984" y="11847"/>
                    <a:pt x="108984" y="4964"/>
                  </a:cubicBezTo>
                  <a:cubicBezTo>
                    <a:pt x="108984" y="105"/>
                    <a:pt x="104753" y="105"/>
                    <a:pt x="100926" y="105"/>
                  </a:cubicBezTo>
                  <a:lnTo>
                    <a:pt x="33437" y="105"/>
                  </a:lnTo>
                  <a:cubicBezTo>
                    <a:pt x="29005" y="105"/>
                    <a:pt x="21350" y="105"/>
                    <a:pt x="12485" y="9620"/>
                  </a:cubicBezTo>
                  <a:cubicBezTo>
                    <a:pt x="5434" y="17515"/>
                    <a:pt x="197" y="26827"/>
                    <a:pt x="197" y="27839"/>
                  </a:cubicBezTo>
                  <a:cubicBezTo>
                    <a:pt x="197" y="28042"/>
                    <a:pt x="197" y="29864"/>
                    <a:pt x="2614" y="29864"/>
                  </a:cubicBezTo>
                  <a:cubicBezTo>
                    <a:pt x="4226" y="29864"/>
                    <a:pt x="4629" y="29054"/>
                    <a:pt x="5837" y="27435"/>
                  </a:cubicBezTo>
                  <a:cubicBezTo>
                    <a:pt x="15709" y="11847"/>
                    <a:pt x="27393" y="11847"/>
                    <a:pt x="31423" y="11847"/>
                  </a:cubicBezTo>
                  <a:lnTo>
                    <a:pt x="42906" y="11847"/>
                  </a:lnTo>
                  <a:cubicBezTo>
                    <a:pt x="36459" y="36342"/>
                    <a:pt x="25580" y="60837"/>
                    <a:pt x="17119" y="79259"/>
                  </a:cubicBezTo>
                  <a:cubicBezTo>
                    <a:pt x="15507" y="82296"/>
                    <a:pt x="15507" y="82701"/>
                    <a:pt x="15507" y="84118"/>
                  </a:cubicBezTo>
                  <a:cubicBezTo>
                    <a:pt x="15507" y="87964"/>
                    <a:pt x="18731" y="89584"/>
                    <a:pt x="21350" y="89584"/>
                  </a:cubicBezTo>
                  <a:cubicBezTo>
                    <a:pt x="27393" y="89584"/>
                    <a:pt x="29005" y="83915"/>
                    <a:pt x="31423" y="76425"/>
                  </a:cubicBezTo>
                  <a:cubicBezTo>
                    <a:pt x="34243" y="67113"/>
                    <a:pt x="34243" y="66708"/>
                    <a:pt x="36862" y="56586"/>
                  </a:cubicBezTo>
                  <a:lnTo>
                    <a:pt x="48144" y="11847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形状 33">
              <a:extLst>
                <a:ext uri="{FF2B5EF4-FFF2-40B4-BE49-F238E27FC236}">
                  <a16:creationId xmlns:a16="http://schemas.microsoft.com/office/drawing/2014/main" id="{9406D071-083F-EFA5-5221-2FC5F2441FD9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5214266" y="3302495"/>
              <a:ext cx="46738" cy="202440"/>
            </a:xfrm>
            <a:custGeom>
              <a:avLst/>
              <a:gdLst>
                <a:gd name="connsiteX0" fmla="*/ 46941 w 46738"/>
                <a:gd name="connsiteY0" fmla="*/ 101325 h 202440"/>
                <a:gd name="connsiteX1" fmla="*/ 33645 w 46738"/>
                <a:gd name="connsiteY1" fmla="*/ 38164 h 202440"/>
                <a:gd name="connsiteX2" fmla="*/ 2217 w 46738"/>
                <a:gd name="connsiteY2" fmla="*/ 105 h 202440"/>
                <a:gd name="connsiteX3" fmla="*/ 203 w 46738"/>
                <a:gd name="connsiteY3" fmla="*/ 2129 h 202440"/>
                <a:gd name="connsiteX4" fmla="*/ 4030 w 46738"/>
                <a:gd name="connsiteY4" fmla="*/ 6786 h 202440"/>
                <a:gd name="connsiteX5" fmla="*/ 35256 w 46738"/>
                <a:gd name="connsiteY5" fmla="*/ 101325 h 202440"/>
                <a:gd name="connsiteX6" fmla="*/ 2822 w 46738"/>
                <a:gd name="connsiteY6" fmla="*/ 197080 h 202440"/>
                <a:gd name="connsiteX7" fmla="*/ 203 w 46738"/>
                <a:gd name="connsiteY7" fmla="*/ 200521 h 202440"/>
                <a:gd name="connsiteX8" fmla="*/ 2217 w 46738"/>
                <a:gd name="connsiteY8" fmla="*/ 202546 h 202440"/>
                <a:gd name="connsiteX9" fmla="*/ 34249 w 46738"/>
                <a:gd name="connsiteY9" fmla="*/ 163070 h 202440"/>
                <a:gd name="connsiteX10" fmla="*/ 46941 w 46738"/>
                <a:gd name="connsiteY10" fmla="*/ 10132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8" h="202440">
                  <a:moveTo>
                    <a:pt x="46941" y="101325"/>
                  </a:moveTo>
                  <a:cubicBezTo>
                    <a:pt x="46941" y="85535"/>
                    <a:pt x="44725" y="61040"/>
                    <a:pt x="33645" y="38164"/>
                  </a:cubicBezTo>
                  <a:cubicBezTo>
                    <a:pt x="21557" y="13264"/>
                    <a:pt x="4232" y="105"/>
                    <a:pt x="2217" y="105"/>
                  </a:cubicBezTo>
                  <a:cubicBezTo>
                    <a:pt x="1008" y="105"/>
                    <a:pt x="203" y="915"/>
                    <a:pt x="203" y="2129"/>
                  </a:cubicBezTo>
                  <a:cubicBezTo>
                    <a:pt x="203" y="2737"/>
                    <a:pt x="203" y="3142"/>
                    <a:pt x="4030" y="6786"/>
                  </a:cubicBezTo>
                  <a:cubicBezTo>
                    <a:pt x="23773" y="26827"/>
                    <a:pt x="35256" y="59015"/>
                    <a:pt x="35256" y="101325"/>
                  </a:cubicBezTo>
                  <a:cubicBezTo>
                    <a:pt x="35256" y="135943"/>
                    <a:pt x="27802" y="171572"/>
                    <a:pt x="2822" y="197080"/>
                  </a:cubicBezTo>
                  <a:cubicBezTo>
                    <a:pt x="203" y="199509"/>
                    <a:pt x="203" y="199914"/>
                    <a:pt x="203" y="200521"/>
                  </a:cubicBezTo>
                  <a:cubicBezTo>
                    <a:pt x="203" y="201736"/>
                    <a:pt x="1008" y="202546"/>
                    <a:pt x="2217" y="202546"/>
                  </a:cubicBezTo>
                  <a:cubicBezTo>
                    <a:pt x="4232" y="202546"/>
                    <a:pt x="22363" y="188780"/>
                    <a:pt x="34249" y="163070"/>
                  </a:cubicBezTo>
                  <a:cubicBezTo>
                    <a:pt x="44523" y="140801"/>
                    <a:pt x="46941" y="118330"/>
                    <a:pt x="46941" y="101325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49D9A535-EE85-B84C-C2FA-EC143B218AE3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5288743" y="3301749"/>
              <a:ext cx="64869" cy="96928"/>
            </a:xfrm>
            <a:custGeom>
              <a:avLst/>
              <a:gdLst>
                <a:gd name="connsiteX0" fmla="*/ 31090 w 64869"/>
                <a:gd name="connsiteY0" fmla="*/ 46866 h 96928"/>
                <a:gd name="connsiteX1" fmla="*/ 49987 w 64869"/>
                <a:gd name="connsiteY1" fmla="*/ 69681 h 96928"/>
                <a:gd name="connsiteX2" fmla="*/ 31654 w 64869"/>
                <a:gd name="connsiteY2" fmla="*/ 92496 h 96928"/>
                <a:gd name="connsiteX3" fmla="*/ 7681 w 64869"/>
                <a:gd name="connsiteY3" fmla="*/ 82576 h 96928"/>
                <a:gd name="connsiteX4" fmla="*/ 15860 w 64869"/>
                <a:gd name="connsiteY4" fmla="*/ 74641 h 96928"/>
                <a:gd name="connsiteX5" fmla="*/ 8104 w 64869"/>
                <a:gd name="connsiteY5" fmla="*/ 66847 h 96928"/>
                <a:gd name="connsiteX6" fmla="*/ 206 w 64869"/>
                <a:gd name="connsiteY6" fmla="*/ 75066 h 96928"/>
                <a:gd name="connsiteX7" fmla="*/ 31936 w 64869"/>
                <a:gd name="connsiteY7" fmla="*/ 97031 h 96928"/>
                <a:gd name="connsiteX8" fmla="*/ 65076 w 64869"/>
                <a:gd name="connsiteY8" fmla="*/ 69681 h 96928"/>
                <a:gd name="connsiteX9" fmla="*/ 40538 w 64869"/>
                <a:gd name="connsiteY9" fmla="*/ 44315 h 96928"/>
                <a:gd name="connsiteX10" fmla="*/ 60704 w 64869"/>
                <a:gd name="connsiteY10" fmla="*/ 19658 h 96928"/>
                <a:gd name="connsiteX11" fmla="*/ 32218 w 64869"/>
                <a:gd name="connsiteY11" fmla="*/ 102 h 96928"/>
                <a:gd name="connsiteX12" fmla="*/ 4578 w 64869"/>
                <a:gd name="connsiteY12" fmla="*/ 19091 h 96928"/>
                <a:gd name="connsiteX13" fmla="*/ 11911 w 64869"/>
                <a:gd name="connsiteY13" fmla="*/ 26602 h 96928"/>
                <a:gd name="connsiteX14" fmla="*/ 19103 w 64869"/>
                <a:gd name="connsiteY14" fmla="*/ 19374 h 96928"/>
                <a:gd name="connsiteX15" fmla="*/ 11911 w 64869"/>
                <a:gd name="connsiteY15" fmla="*/ 12006 h 96928"/>
                <a:gd name="connsiteX16" fmla="*/ 31795 w 64869"/>
                <a:gd name="connsiteY16" fmla="*/ 4212 h 96928"/>
                <a:gd name="connsiteX17" fmla="*/ 47025 w 64869"/>
                <a:gd name="connsiteY17" fmla="*/ 19658 h 96928"/>
                <a:gd name="connsiteX18" fmla="*/ 41384 w 64869"/>
                <a:gd name="connsiteY18" fmla="*/ 36521 h 96928"/>
                <a:gd name="connsiteX19" fmla="*/ 25731 w 64869"/>
                <a:gd name="connsiteY19" fmla="*/ 42615 h 96928"/>
                <a:gd name="connsiteX20" fmla="*/ 21218 w 64869"/>
                <a:gd name="connsiteY20" fmla="*/ 43040 h 96928"/>
                <a:gd name="connsiteX21" fmla="*/ 19808 w 64869"/>
                <a:gd name="connsiteY21" fmla="*/ 44882 h 96928"/>
                <a:gd name="connsiteX22" fmla="*/ 23475 w 64869"/>
                <a:gd name="connsiteY22" fmla="*/ 46866 h 96928"/>
                <a:gd name="connsiteX23" fmla="*/ 31090 w 64869"/>
                <a:gd name="connsiteY23" fmla="*/ 46866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869" h="96928">
                  <a:moveTo>
                    <a:pt x="31090" y="46866"/>
                  </a:moveTo>
                  <a:cubicBezTo>
                    <a:pt x="42090" y="46866"/>
                    <a:pt x="49987" y="54518"/>
                    <a:pt x="49987" y="69681"/>
                  </a:cubicBezTo>
                  <a:cubicBezTo>
                    <a:pt x="49987" y="87253"/>
                    <a:pt x="39833" y="92496"/>
                    <a:pt x="31654" y="92496"/>
                  </a:cubicBezTo>
                  <a:cubicBezTo>
                    <a:pt x="26013" y="92496"/>
                    <a:pt x="13603" y="90937"/>
                    <a:pt x="7681" y="82576"/>
                  </a:cubicBezTo>
                  <a:cubicBezTo>
                    <a:pt x="14308" y="82293"/>
                    <a:pt x="15860" y="77617"/>
                    <a:pt x="15860" y="74641"/>
                  </a:cubicBezTo>
                  <a:cubicBezTo>
                    <a:pt x="15860" y="70106"/>
                    <a:pt x="12475" y="66847"/>
                    <a:pt x="8104" y="66847"/>
                  </a:cubicBezTo>
                  <a:cubicBezTo>
                    <a:pt x="4155" y="66847"/>
                    <a:pt x="206" y="69256"/>
                    <a:pt x="206" y="75066"/>
                  </a:cubicBezTo>
                  <a:cubicBezTo>
                    <a:pt x="206" y="88387"/>
                    <a:pt x="14873" y="97031"/>
                    <a:pt x="31936" y="97031"/>
                  </a:cubicBezTo>
                  <a:cubicBezTo>
                    <a:pt x="51538" y="97031"/>
                    <a:pt x="65076" y="83852"/>
                    <a:pt x="65076" y="69681"/>
                  </a:cubicBezTo>
                  <a:cubicBezTo>
                    <a:pt x="65076" y="58628"/>
                    <a:pt x="56051" y="47574"/>
                    <a:pt x="40538" y="44315"/>
                  </a:cubicBezTo>
                  <a:cubicBezTo>
                    <a:pt x="55345" y="38930"/>
                    <a:pt x="60704" y="28302"/>
                    <a:pt x="60704" y="19658"/>
                  </a:cubicBezTo>
                  <a:cubicBezTo>
                    <a:pt x="60704" y="8463"/>
                    <a:pt x="47871" y="102"/>
                    <a:pt x="32218" y="102"/>
                  </a:cubicBezTo>
                  <a:cubicBezTo>
                    <a:pt x="16565" y="102"/>
                    <a:pt x="4578" y="7754"/>
                    <a:pt x="4578" y="19091"/>
                  </a:cubicBezTo>
                  <a:cubicBezTo>
                    <a:pt x="4578" y="23909"/>
                    <a:pt x="7681" y="26602"/>
                    <a:pt x="11911" y="26602"/>
                  </a:cubicBezTo>
                  <a:cubicBezTo>
                    <a:pt x="16283" y="26602"/>
                    <a:pt x="19103" y="23342"/>
                    <a:pt x="19103" y="19374"/>
                  </a:cubicBezTo>
                  <a:cubicBezTo>
                    <a:pt x="19103" y="15265"/>
                    <a:pt x="16283" y="12289"/>
                    <a:pt x="11911" y="12006"/>
                  </a:cubicBezTo>
                  <a:cubicBezTo>
                    <a:pt x="16847" y="5770"/>
                    <a:pt x="26577" y="4212"/>
                    <a:pt x="31795" y="4212"/>
                  </a:cubicBezTo>
                  <a:cubicBezTo>
                    <a:pt x="38141" y="4212"/>
                    <a:pt x="47025" y="7329"/>
                    <a:pt x="47025" y="19658"/>
                  </a:cubicBezTo>
                  <a:cubicBezTo>
                    <a:pt x="47025" y="25610"/>
                    <a:pt x="45051" y="32128"/>
                    <a:pt x="41384" y="36521"/>
                  </a:cubicBezTo>
                  <a:cubicBezTo>
                    <a:pt x="36731" y="41906"/>
                    <a:pt x="32782" y="42190"/>
                    <a:pt x="25731" y="42615"/>
                  </a:cubicBezTo>
                  <a:cubicBezTo>
                    <a:pt x="22206" y="42898"/>
                    <a:pt x="21924" y="42898"/>
                    <a:pt x="21218" y="43040"/>
                  </a:cubicBezTo>
                  <a:cubicBezTo>
                    <a:pt x="20936" y="43040"/>
                    <a:pt x="19808" y="43323"/>
                    <a:pt x="19808" y="44882"/>
                  </a:cubicBezTo>
                  <a:cubicBezTo>
                    <a:pt x="19808" y="46866"/>
                    <a:pt x="21077" y="46866"/>
                    <a:pt x="23475" y="46866"/>
                  </a:cubicBezTo>
                  <a:lnTo>
                    <a:pt x="31090" y="46866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形状 35">
              <a:extLst>
                <a:ext uri="{FF2B5EF4-FFF2-40B4-BE49-F238E27FC236}">
                  <a16:creationId xmlns:a16="http://schemas.microsoft.com/office/drawing/2014/main" id="{E8CC99C7-E4F8-2E78-2E86-34DA59E0EDE5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5499679" y="3043683"/>
              <a:ext cx="66481" cy="134825"/>
            </a:xfrm>
            <a:custGeom>
              <a:avLst/>
              <a:gdLst>
                <a:gd name="connsiteX0" fmla="*/ 41515 w 66481"/>
                <a:gd name="connsiteY0" fmla="*/ 5355 h 134825"/>
                <a:gd name="connsiteX1" fmla="*/ 36882 w 66481"/>
                <a:gd name="connsiteY1" fmla="*/ 91 h 134825"/>
                <a:gd name="connsiteX2" fmla="*/ 216 w 66481"/>
                <a:gd name="connsiteY2" fmla="*/ 13048 h 134825"/>
                <a:gd name="connsiteX3" fmla="*/ 216 w 66481"/>
                <a:gd name="connsiteY3" fmla="*/ 19323 h 134825"/>
                <a:gd name="connsiteX4" fmla="*/ 26607 w 66481"/>
                <a:gd name="connsiteY4" fmla="*/ 14060 h 134825"/>
                <a:gd name="connsiteX5" fmla="*/ 26607 w 66481"/>
                <a:gd name="connsiteY5" fmla="*/ 118924 h 134825"/>
                <a:gd name="connsiteX6" fmla="*/ 7872 w 66481"/>
                <a:gd name="connsiteY6" fmla="*/ 128641 h 134825"/>
                <a:gd name="connsiteX7" fmla="*/ 1425 w 66481"/>
                <a:gd name="connsiteY7" fmla="*/ 128641 h 134825"/>
                <a:gd name="connsiteX8" fmla="*/ 1425 w 66481"/>
                <a:gd name="connsiteY8" fmla="*/ 134917 h 134825"/>
                <a:gd name="connsiteX9" fmla="*/ 34061 w 66481"/>
                <a:gd name="connsiteY9" fmla="*/ 134310 h 134825"/>
                <a:gd name="connsiteX10" fmla="*/ 66698 w 66481"/>
                <a:gd name="connsiteY10" fmla="*/ 134917 h 134825"/>
                <a:gd name="connsiteX11" fmla="*/ 66698 w 66481"/>
                <a:gd name="connsiteY11" fmla="*/ 128641 h 134825"/>
                <a:gd name="connsiteX12" fmla="*/ 60251 w 66481"/>
                <a:gd name="connsiteY12" fmla="*/ 128641 h 134825"/>
                <a:gd name="connsiteX13" fmla="*/ 41515 w 66481"/>
                <a:gd name="connsiteY13" fmla="*/ 118924 h 134825"/>
                <a:gd name="connsiteX14" fmla="*/ 41515 w 66481"/>
                <a:gd name="connsiteY14" fmla="*/ 535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81" h="134825">
                  <a:moveTo>
                    <a:pt x="41515" y="5355"/>
                  </a:moveTo>
                  <a:cubicBezTo>
                    <a:pt x="41515" y="496"/>
                    <a:pt x="41515" y="91"/>
                    <a:pt x="36882" y="91"/>
                  </a:cubicBezTo>
                  <a:cubicBezTo>
                    <a:pt x="24391" y="13048"/>
                    <a:pt x="6663" y="13048"/>
                    <a:pt x="216" y="13048"/>
                  </a:cubicBezTo>
                  <a:lnTo>
                    <a:pt x="216" y="19323"/>
                  </a:lnTo>
                  <a:cubicBezTo>
                    <a:pt x="4246" y="19323"/>
                    <a:pt x="16132" y="19323"/>
                    <a:pt x="26607" y="14060"/>
                  </a:cubicBezTo>
                  <a:lnTo>
                    <a:pt x="26607" y="118924"/>
                  </a:lnTo>
                  <a:cubicBezTo>
                    <a:pt x="26607" y="126212"/>
                    <a:pt x="26003" y="128641"/>
                    <a:pt x="7872" y="128641"/>
                  </a:cubicBezTo>
                  <a:lnTo>
                    <a:pt x="1425" y="128641"/>
                  </a:lnTo>
                  <a:lnTo>
                    <a:pt x="1425" y="134917"/>
                  </a:lnTo>
                  <a:cubicBezTo>
                    <a:pt x="8476" y="134310"/>
                    <a:pt x="26003" y="134310"/>
                    <a:pt x="34061" y="134310"/>
                  </a:cubicBezTo>
                  <a:cubicBezTo>
                    <a:pt x="42120" y="134310"/>
                    <a:pt x="59646" y="134310"/>
                    <a:pt x="66698" y="134917"/>
                  </a:cubicBezTo>
                  <a:lnTo>
                    <a:pt x="66698" y="128641"/>
                  </a:lnTo>
                  <a:lnTo>
                    <a:pt x="60251" y="128641"/>
                  </a:lnTo>
                  <a:cubicBezTo>
                    <a:pt x="42120" y="128641"/>
                    <a:pt x="41515" y="126414"/>
                    <a:pt x="41515" y="118924"/>
                  </a:cubicBezTo>
                  <a:lnTo>
                    <a:pt x="41515" y="5355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形状 36">
              <a:extLst>
                <a:ext uri="{FF2B5EF4-FFF2-40B4-BE49-F238E27FC236}">
                  <a16:creationId xmlns:a16="http://schemas.microsoft.com/office/drawing/2014/main" id="{12ED7145-3F7E-6EC4-66D9-AFB3562EDB9B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5419854" y="3260803"/>
              <a:ext cx="224519" cy="8097"/>
            </a:xfrm>
            <a:custGeom>
              <a:avLst/>
              <a:gdLst>
                <a:gd name="connsiteX0" fmla="*/ 0 w 224519"/>
                <a:gd name="connsiteY0" fmla="*/ 0 h 8097"/>
                <a:gd name="connsiteX1" fmla="*/ 224519 w 224519"/>
                <a:gd name="connsiteY1" fmla="*/ 0 h 8097"/>
                <a:gd name="connsiteX2" fmla="*/ 224519 w 224519"/>
                <a:gd name="connsiteY2" fmla="*/ 8097 h 8097"/>
                <a:gd name="connsiteX3" fmla="*/ 0 w 22451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519" h="8097">
                  <a:moveTo>
                    <a:pt x="0" y="0"/>
                  </a:moveTo>
                  <a:lnTo>
                    <a:pt x="224519" y="0"/>
                  </a:lnTo>
                  <a:lnTo>
                    <a:pt x="224519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形状 37">
              <a:extLst>
                <a:ext uri="{FF2B5EF4-FFF2-40B4-BE49-F238E27FC236}">
                  <a16:creationId xmlns:a16="http://schemas.microsoft.com/office/drawing/2014/main" id="{8158F3ED-3B74-F2EF-CE6F-461D4D0D0722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5422272" y="3364847"/>
              <a:ext cx="119464" cy="91705"/>
            </a:xfrm>
            <a:custGeom>
              <a:avLst/>
              <a:gdLst>
                <a:gd name="connsiteX0" fmla="*/ 119678 w 119464"/>
                <a:gd name="connsiteY0" fmla="*/ 14276 h 91705"/>
                <a:gd name="connsiteX1" fmla="*/ 111620 w 119464"/>
                <a:gd name="connsiteY1" fmla="*/ 105 h 91705"/>
                <a:gd name="connsiteX2" fmla="*/ 100942 w 119464"/>
                <a:gd name="connsiteY2" fmla="*/ 9620 h 91705"/>
                <a:gd name="connsiteX3" fmla="*/ 103964 w 119464"/>
                <a:gd name="connsiteY3" fmla="*/ 15693 h 91705"/>
                <a:gd name="connsiteX4" fmla="*/ 111015 w 119464"/>
                <a:gd name="connsiteY4" fmla="*/ 32698 h 91705"/>
                <a:gd name="connsiteX5" fmla="*/ 100942 w 119464"/>
                <a:gd name="connsiteY5" fmla="*/ 61647 h 91705"/>
                <a:gd name="connsiteX6" fmla="*/ 77976 w 119464"/>
                <a:gd name="connsiteY6" fmla="*/ 77235 h 91705"/>
                <a:gd name="connsiteX7" fmla="*/ 58435 w 119464"/>
                <a:gd name="connsiteY7" fmla="*/ 59015 h 91705"/>
                <a:gd name="connsiteX8" fmla="*/ 65284 w 119464"/>
                <a:gd name="connsiteY8" fmla="*/ 35127 h 91705"/>
                <a:gd name="connsiteX9" fmla="*/ 61658 w 119464"/>
                <a:gd name="connsiteY9" fmla="*/ 30674 h 91705"/>
                <a:gd name="connsiteX10" fmla="*/ 56219 w 119464"/>
                <a:gd name="connsiteY10" fmla="*/ 34115 h 91705"/>
                <a:gd name="connsiteX11" fmla="*/ 51585 w 119464"/>
                <a:gd name="connsiteY11" fmla="*/ 58610 h 91705"/>
                <a:gd name="connsiteX12" fmla="*/ 24187 w 119464"/>
                <a:gd name="connsiteY12" fmla="*/ 77235 h 91705"/>
                <a:gd name="connsiteX13" fmla="*/ 6660 w 119464"/>
                <a:gd name="connsiteY13" fmla="*/ 53954 h 91705"/>
                <a:gd name="connsiteX14" fmla="*/ 27209 w 119464"/>
                <a:gd name="connsiteY14" fmla="*/ 4761 h 91705"/>
                <a:gd name="connsiteX15" fmla="*/ 23381 w 119464"/>
                <a:gd name="connsiteY15" fmla="*/ 915 h 91705"/>
                <a:gd name="connsiteX16" fmla="*/ 18143 w 119464"/>
                <a:gd name="connsiteY16" fmla="*/ 5368 h 91705"/>
                <a:gd name="connsiteX17" fmla="*/ 213 w 119464"/>
                <a:gd name="connsiteY17" fmla="*/ 62862 h 91705"/>
                <a:gd name="connsiteX18" fmla="*/ 21366 w 119464"/>
                <a:gd name="connsiteY18" fmla="*/ 91811 h 91705"/>
                <a:gd name="connsiteX19" fmla="*/ 52391 w 119464"/>
                <a:gd name="connsiteY19" fmla="*/ 70554 h 91705"/>
                <a:gd name="connsiteX20" fmla="*/ 74551 w 119464"/>
                <a:gd name="connsiteY20" fmla="*/ 91811 h 91705"/>
                <a:gd name="connsiteX21" fmla="*/ 107188 w 119464"/>
                <a:gd name="connsiteY21" fmla="*/ 64279 h 91705"/>
                <a:gd name="connsiteX22" fmla="*/ 119678 w 119464"/>
                <a:gd name="connsiteY22" fmla="*/ 1427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9464" h="91705">
                  <a:moveTo>
                    <a:pt x="119678" y="14276"/>
                  </a:moveTo>
                  <a:cubicBezTo>
                    <a:pt x="119678" y="5166"/>
                    <a:pt x="116052" y="105"/>
                    <a:pt x="111620" y="105"/>
                  </a:cubicBezTo>
                  <a:cubicBezTo>
                    <a:pt x="106382" y="105"/>
                    <a:pt x="100942" y="4964"/>
                    <a:pt x="100942" y="9620"/>
                  </a:cubicBezTo>
                  <a:cubicBezTo>
                    <a:pt x="100942" y="11644"/>
                    <a:pt x="101950" y="13871"/>
                    <a:pt x="103964" y="15693"/>
                  </a:cubicBezTo>
                  <a:cubicBezTo>
                    <a:pt x="107389" y="18730"/>
                    <a:pt x="111015" y="24195"/>
                    <a:pt x="111015" y="32698"/>
                  </a:cubicBezTo>
                  <a:cubicBezTo>
                    <a:pt x="111015" y="40796"/>
                    <a:pt x="107188" y="52335"/>
                    <a:pt x="100942" y="61647"/>
                  </a:cubicBezTo>
                  <a:cubicBezTo>
                    <a:pt x="94899" y="70352"/>
                    <a:pt x="87445" y="77235"/>
                    <a:pt x="77976" y="77235"/>
                  </a:cubicBezTo>
                  <a:cubicBezTo>
                    <a:pt x="66493" y="77235"/>
                    <a:pt x="60248" y="69947"/>
                    <a:pt x="58435" y="59015"/>
                  </a:cubicBezTo>
                  <a:cubicBezTo>
                    <a:pt x="60651" y="53752"/>
                    <a:pt x="65284" y="40796"/>
                    <a:pt x="65284" y="35127"/>
                  </a:cubicBezTo>
                  <a:cubicBezTo>
                    <a:pt x="65284" y="32698"/>
                    <a:pt x="64277" y="30674"/>
                    <a:pt x="61658" y="30674"/>
                  </a:cubicBezTo>
                  <a:cubicBezTo>
                    <a:pt x="60046" y="30674"/>
                    <a:pt x="57830" y="31078"/>
                    <a:pt x="56219" y="34115"/>
                  </a:cubicBezTo>
                  <a:cubicBezTo>
                    <a:pt x="54003" y="38164"/>
                    <a:pt x="51585" y="51323"/>
                    <a:pt x="51585" y="58610"/>
                  </a:cubicBezTo>
                  <a:cubicBezTo>
                    <a:pt x="44937" y="68125"/>
                    <a:pt x="36879" y="77235"/>
                    <a:pt x="24187" y="77235"/>
                  </a:cubicBezTo>
                  <a:cubicBezTo>
                    <a:pt x="10891" y="77235"/>
                    <a:pt x="6660" y="65291"/>
                    <a:pt x="6660" y="53954"/>
                  </a:cubicBezTo>
                  <a:cubicBezTo>
                    <a:pt x="6660" y="28649"/>
                    <a:pt x="27209" y="7393"/>
                    <a:pt x="27209" y="4761"/>
                  </a:cubicBezTo>
                  <a:cubicBezTo>
                    <a:pt x="27209" y="2534"/>
                    <a:pt x="25597" y="915"/>
                    <a:pt x="23381" y="915"/>
                  </a:cubicBezTo>
                  <a:cubicBezTo>
                    <a:pt x="20762" y="915"/>
                    <a:pt x="19352" y="3546"/>
                    <a:pt x="18143" y="5368"/>
                  </a:cubicBezTo>
                  <a:cubicBezTo>
                    <a:pt x="7869" y="20349"/>
                    <a:pt x="213" y="44440"/>
                    <a:pt x="213" y="62862"/>
                  </a:cubicBezTo>
                  <a:cubicBezTo>
                    <a:pt x="213" y="76830"/>
                    <a:pt x="4847" y="91811"/>
                    <a:pt x="21366" y="91811"/>
                  </a:cubicBezTo>
                  <a:cubicBezTo>
                    <a:pt x="35670" y="91811"/>
                    <a:pt x="45138" y="81689"/>
                    <a:pt x="52391" y="70554"/>
                  </a:cubicBezTo>
                  <a:cubicBezTo>
                    <a:pt x="54204" y="82296"/>
                    <a:pt x="62061" y="91811"/>
                    <a:pt x="74551" y="91811"/>
                  </a:cubicBezTo>
                  <a:cubicBezTo>
                    <a:pt x="90265" y="91811"/>
                    <a:pt x="99935" y="79462"/>
                    <a:pt x="107188" y="64279"/>
                  </a:cubicBezTo>
                  <a:cubicBezTo>
                    <a:pt x="112023" y="54359"/>
                    <a:pt x="119678" y="26827"/>
                    <a:pt x="119678" y="14276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形状 38">
              <a:extLst>
                <a:ext uri="{FF2B5EF4-FFF2-40B4-BE49-F238E27FC236}">
                  <a16:creationId xmlns:a16="http://schemas.microsoft.com/office/drawing/2014/main" id="{8F9DF3CB-EE0F-F8C2-6E22-EC61E9CCEA87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5555829" y="3386346"/>
              <a:ext cx="69382" cy="99762"/>
            </a:xfrm>
            <a:custGeom>
              <a:avLst/>
              <a:gdLst>
                <a:gd name="connsiteX0" fmla="*/ 33782 w 69382"/>
                <a:gd name="connsiteY0" fmla="*/ 4358 h 99762"/>
                <a:gd name="connsiteX1" fmla="*/ 34346 w 69382"/>
                <a:gd name="connsiteY1" fmla="*/ 2090 h 99762"/>
                <a:gd name="connsiteX2" fmla="*/ 32090 w 69382"/>
                <a:gd name="connsiteY2" fmla="*/ 106 h 99762"/>
                <a:gd name="connsiteX3" fmla="*/ 14040 w 69382"/>
                <a:gd name="connsiteY3" fmla="*/ 1524 h 99762"/>
                <a:gd name="connsiteX4" fmla="*/ 10937 w 69382"/>
                <a:gd name="connsiteY4" fmla="*/ 4783 h 99762"/>
                <a:gd name="connsiteX5" fmla="*/ 14604 w 69382"/>
                <a:gd name="connsiteY5" fmla="*/ 6767 h 99762"/>
                <a:gd name="connsiteX6" fmla="*/ 21373 w 69382"/>
                <a:gd name="connsiteY6" fmla="*/ 8892 h 99762"/>
                <a:gd name="connsiteX7" fmla="*/ 20808 w 69382"/>
                <a:gd name="connsiteY7" fmla="*/ 12010 h 99762"/>
                <a:gd name="connsiteX8" fmla="*/ 925 w 69382"/>
                <a:gd name="connsiteY8" fmla="*/ 92217 h 99762"/>
                <a:gd name="connsiteX9" fmla="*/ 219 w 69382"/>
                <a:gd name="connsiteY9" fmla="*/ 95335 h 99762"/>
                <a:gd name="connsiteX10" fmla="*/ 5014 w 69382"/>
                <a:gd name="connsiteY10" fmla="*/ 99869 h 99762"/>
                <a:gd name="connsiteX11" fmla="*/ 11501 w 69382"/>
                <a:gd name="connsiteY11" fmla="*/ 93918 h 99762"/>
                <a:gd name="connsiteX12" fmla="*/ 18411 w 69382"/>
                <a:gd name="connsiteY12" fmla="*/ 66426 h 99762"/>
                <a:gd name="connsiteX13" fmla="*/ 36462 w 69382"/>
                <a:gd name="connsiteY13" fmla="*/ 78046 h 99762"/>
                <a:gd name="connsiteX14" fmla="*/ 36180 w 69382"/>
                <a:gd name="connsiteY14" fmla="*/ 80880 h 99762"/>
                <a:gd name="connsiteX15" fmla="*/ 35616 w 69382"/>
                <a:gd name="connsiteY15" fmla="*/ 85273 h 99762"/>
                <a:gd name="connsiteX16" fmla="*/ 50564 w 69382"/>
                <a:gd name="connsiteY16" fmla="*/ 99869 h 99762"/>
                <a:gd name="connsiteX17" fmla="*/ 68473 w 69382"/>
                <a:gd name="connsiteY17" fmla="*/ 78188 h 99762"/>
                <a:gd name="connsiteX18" fmla="*/ 66217 w 69382"/>
                <a:gd name="connsiteY18" fmla="*/ 76346 h 99762"/>
                <a:gd name="connsiteX19" fmla="*/ 63397 w 69382"/>
                <a:gd name="connsiteY19" fmla="*/ 79747 h 99762"/>
                <a:gd name="connsiteX20" fmla="*/ 50987 w 69382"/>
                <a:gd name="connsiteY20" fmla="*/ 95901 h 99762"/>
                <a:gd name="connsiteX21" fmla="*/ 46051 w 69382"/>
                <a:gd name="connsiteY21" fmla="*/ 88533 h 99762"/>
                <a:gd name="connsiteX22" fmla="*/ 46897 w 69382"/>
                <a:gd name="connsiteY22" fmla="*/ 82156 h 99762"/>
                <a:gd name="connsiteX23" fmla="*/ 47602 w 69382"/>
                <a:gd name="connsiteY23" fmla="*/ 77763 h 99762"/>
                <a:gd name="connsiteX24" fmla="*/ 24757 w 69382"/>
                <a:gd name="connsiteY24" fmla="*/ 62742 h 99762"/>
                <a:gd name="connsiteX25" fmla="*/ 36462 w 69382"/>
                <a:gd name="connsiteY25" fmla="*/ 53389 h 99762"/>
                <a:gd name="connsiteX26" fmla="*/ 58602 w 69382"/>
                <a:gd name="connsiteY26" fmla="*/ 39927 h 99762"/>
                <a:gd name="connsiteX27" fmla="*/ 63256 w 69382"/>
                <a:gd name="connsiteY27" fmla="*/ 41769 h 99762"/>
                <a:gd name="connsiteX28" fmla="*/ 55923 w 69382"/>
                <a:gd name="connsiteY28" fmla="*/ 49704 h 99762"/>
                <a:gd name="connsiteX29" fmla="*/ 61563 w 69382"/>
                <a:gd name="connsiteY29" fmla="*/ 54948 h 99762"/>
                <a:gd name="connsiteX30" fmla="*/ 69602 w 69382"/>
                <a:gd name="connsiteY30" fmla="*/ 45878 h 99762"/>
                <a:gd name="connsiteX31" fmla="*/ 58743 w 69382"/>
                <a:gd name="connsiteY31" fmla="*/ 35959 h 99762"/>
                <a:gd name="connsiteX32" fmla="*/ 36180 w 69382"/>
                <a:gd name="connsiteY32" fmla="*/ 48429 h 99762"/>
                <a:gd name="connsiteX33" fmla="*/ 19821 w 69382"/>
                <a:gd name="connsiteY33" fmla="*/ 60899 h 99762"/>
                <a:gd name="connsiteX34" fmla="*/ 33782 w 69382"/>
                <a:gd name="connsiteY34" fmla="*/ 4358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382" h="99762">
                  <a:moveTo>
                    <a:pt x="33782" y="4358"/>
                  </a:moveTo>
                  <a:cubicBezTo>
                    <a:pt x="33923" y="4074"/>
                    <a:pt x="34346" y="2232"/>
                    <a:pt x="34346" y="2090"/>
                  </a:cubicBezTo>
                  <a:cubicBezTo>
                    <a:pt x="34346" y="1382"/>
                    <a:pt x="33782" y="106"/>
                    <a:pt x="32090" y="106"/>
                  </a:cubicBezTo>
                  <a:cubicBezTo>
                    <a:pt x="29270" y="106"/>
                    <a:pt x="17565" y="1240"/>
                    <a:pt x="14040" y="1524"/>
                  </a:cubicBezTo>
                  <a:cubicBezTo>
                    <a:pt x="12911" y="1665"/>
                    <a:pt x="10937" y="1807"/>
                    <a:pt x="10937" y="4783"/>
                  </a:cubicBezTo>
                  <a:cubicBezTo>
                    <a:pt x="10937" y="6767"/>
                    <a:pt x="12911" y="6767"/>
                    <a:pt x="14604" y="6767"/>
                  </a:cubicBezTo>
                  <a:cubicBezTo>
                    <a:pt x="21373" y="6767"/>
                    <a:pt x="21373" y="7759"/>
                    <a:pt x="21373" y="8892"/>
                  </a:cubicBezTo>
                  <a:cubicBezTo>
                    <a:pt x="21373" y="9884"/>
                    <a:pt x="21091" y="10735"/>
                    <a:pt x="20808" y="12010"/>
                  </a:cubicBezTo>
                  <a:lnTo>
                    <a:pt x="925" y="92217"/>
                  </a:lnTo>
                  <a:cubicBezTo>
                    <a:pt x="219" y="94768"/>
                    <a:pt x="219" y="95051"/>
                    <a:pt x="219" y="95335"/>
                  </a:cubicBezTo>
                  <a:cubicBezTo>
                    <a:pt x="219" y="97460"/>
                    <a:pt x="1912" y="99869"/>
                    <a:pt x="5014" y="99869"/>
                  </a:cubicBezTo>
                  <a:cubicBezTo>
                    <a:pt x="8822" y="99869"/>
                    <a:pt x="10655" y="97035"/>
                    <a:pt x="11501" y="93918"/>
                  </a:cubicBezTo>
                  <a:cubicBezTo>
                    <a:pt x="11783" y="93351"/>
                    <a:pt x="17847" y="68410"/>
                    <a:pt x="18411" y="66426"/>
                  </a:cubicBezTo>
                  <a:cubicBezTo>
                    <a:pt x="28424" y="67418"/>
                    <a:pt x="36462" y="70677"/>
                    <a:pt x="36462" y="78046"/>
                  </a:cubicBezTo>
                  <a:cubicBezTo>
                    <a:pt x="36462" y="78755"/>
                    <a:pt x="36462" y="79463"/>
                    <a:pt x="36180" y="80880"/>
                  </a:cubicBezTo>
                  <a:cubicBezTo>
                    <a:pt x="35616" y="83006"/>
                    <a:pt x="35616" y="83715"/>
                    <a:pt x="35616" y="85273"/>
                  </a:cubicBezTo>
                  <a:cubicBezTo>
                    <a:pt x="35616" y="95335"/>
                    <a:pt x="43795" y="99869"/>
                    <a:pt x="50564" y="99869"/>
                  </a:cubicBezTo>
                  <a:cubicBezTo>
                    <a:pt x="64243" y="99869"/>
                    <a:pt x="68473" y="78330"/>
                    <a:pt x="68473" y="78188"/>
                  </a:cubicBezTo>
                  <a:cubicBezTo>
                    <a:pt x="68473" y="76346"/>
                    <a:pt x="66640" y="76346"/>
                    <a:pt x="66217" y="76346"/>
                  </a:cubicBezTo>
                  <a:cubicBezTo>
                    <a:pt x="64243" y="76346"/>
                    <a:pt x="64102" y="77054"/>
                    <a:pt x="63397" y="79747"/>
                  </a:cubicBezTo>
                  <a:cubicBezTo>
                    <a:pt x="61704" y="85840"/>
                    <a:pt x="57897" y="95901"/>
                    <a:pt x="50987" y="95901"/>
                  </a:cubicBezTo>
                  <a:cubicBezTo>
                    <a:pt x="47179" y="95901"/>
                    <a:pt x="46051" y="92359"/>
                    <a:pt x="46051" y="88533"/>
                  </a:cubicBezTo>
                  <a:cubicBezTo>
                    <a:pt x="46051" y="86124"/>
                    <a:pt x="46051" y="85840"/>
                    <a:pt x="46897" y="82156"/>
                  </a:cubicBezTo>
                  <a:cubicBezTo>
                    <a:pt x="47038" y="81731"/>
                    <a:pt x="47602" y="79322"/>
                    <a:pt x="47602" y="77763"/>
                  </a:cubicBezTo>
                  <a:cubicBezTo>
                    <a:pt x="47602" y="65151"/>
                    <a:pt x="30680" y="63167"/>
                    <a:pt x="24757" y="62742"/>
                  </a:cubicBezTo>
                  <a:cubicBezTo>
                    <a:pt x="28847" y="60191"/>
                    <a:pt x="34064" y="55515"/>
                    <a:pt x="36462" y="53389"/>
                  </a:cubicBezTo>
                  <a:cubicBezTo>
                    <a:pt x="43654" y="46587"/>
                    <a:pt x="50705" y="39927"/>
                    <a:pt x="58602" y="39927"/>
                  </a:cubicBezTo>
                  <a:cubicBezTo>
                    <a:pt x="60294" y="39927"/>
                    <a:pt x="62128" y="40352"/>
                    <a:pt x="63256" y="41769"/>
                  </a:cubicBezTo>
                  <a:cubicBezTo>
                    <a:pt x="57192" y="42761"/>
                    <a:pt x="55923" y="47579"/>
                    <a:pt x="55923" y="49704"/>
                  </a:cubicBezTo>
                  <a:cubicBezTo>
                    <a:pt x="55923" y="52822"/>
                    <a:pt x="58320" y="54948"/>
                    <a:pt x="61563" y="54948"/>
                  </a:cubicBezTo>
                  <a:cubicBezTo>
                    <a:pt x="65371" y="54948"/>
                    <a:pt x="69602" y="51830"/>
                    <a:pt x="69602" y="45878"/>
                  </a:cubicBezTo>
                  <a:cubicBezTo>
                    <a:pt x="69602" y="41202"/>
                    <a:pt x="66217" y="35959"/>
                    <a:pt x="58743" y="35959"/>
                  </a:cubicBezTo>
                  <a:cubicBezTo>
                    <a:pt x="50705" y="35959"/>
                    <a:pt x="43372" y="41769"/>
                    <a:pt x="36180" y="48429"/>
                  </a:cubicBezTo>
                  <a:cubicBezTo>
                    <a:pt x="30257" y="54097"/>
                    <a:pt x="25603" y="58490"/>
                    <a:pt x="19821" y="60899"/>
                  </a:cubicBezTo>
                  <a:lnTo>
                    <a:pt x="33782" y="4358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形状 39">
              <a:extLst>
                <a:ext uri="{FF2B5EF4-FFF2-40B4-BE49-F238E27FC236}">
                  <a16:creationId xmlns:a16="http://schemas.microsoft.com/office/drawing/2014/main" id="{D570CAE0-5610-CAFF-2CD4-E2EB194BCBAE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5724597" y="3197439"/>
              <a:ext cx="133969" cy="134825"/>
            </a:xfrm>
            <a:custGeom>
              <a:avLst/>
              <a:gdLst>
                <a:gd name="connsiteX0" fmla="*/ 71343 w 133969"/>
                <a:gd name="connsiteY0" fmla="*/ 71560 h 134825"/>
                <a:gd name="connsiteX1" fmla="*/ 127549 w 133969"/>
                <a:gd name="connsiteY1" fmla="*/ 71560 h 134825"/>
                <a:gd name="connsiteX2" fmla="*/ 134197 w 133969"/>
                <a:gd name="connsiteY2" fmla="*/ 67511 h 134825"/>
                <a:gd name="connsiteX3" fmla="*/ 127549 w 133969"/>
                <a:gd name="connsiteY3" fmla="*/ 63462 h 134825"/>
                <a:gd name="connsiteX4" fmla="*/ 71343 w 133969"/>
                <a:gd name="connsiteY4" fmla="*/ 63462 h 134825"/>
                <a:gd name="connsiteX5" fmla="*/ 71343 w 133969"/>
                <a:gd name="connsiteY5" fmla="*/ 6779 h 134825"/>
                <a:gd name="connsiteX6" fmla="*/ 67313 w 133969"/>
                <a:gd name="connsiteY6" fmla="*/ 98 h 134825"/>
                <a:gd name="connsiteX7" fmla="*/ 63284 w 133969"/>
                <a:gd name="connsiteY7" fmla="*/ 6779 h 134825"/>
                <a:gd name="connsiteX8" fmla="*/ 63284 w 133969"/>
                <a:gd name="connsiteY8" fmla="*/ 63462 h 134825"/>
                <a:gd name="connsiteX9" fmla="*/ 6876 w 133969"/>
                <a:gd name="connsiteY9" fmla="*/ 63462 h 134825"/>
                <a:gd name="connsiteX10" fmla="*/ 228 w 133969"/>
                <a:gd name="connsiteY10" fmla="*/ 67511 h 134825"/>
                <a:gd name="connsiteX11" fmla="*/ 6876 w 133969"/>
                <a:gd name="connsiteY11" fmla="*/ 71560 h 134825"/>
                <a:gd name="connsiteX12" fmla="*/ 63284 w 133969"/>
                <a:gd name="connsiteY12" fmla="*/ 71560 h 134825"/>
                <a:gd name="connsiteX13" fmla="*/ 63284 w 133969"/>
                <a:gd name="connsiteY13" fmla="*/ 128243 h 134825"/>
                <a:gd name="connsiteX14" fmla="*/ 67313 w 133969"/>
                <a:gd name="connsiteY14" fmla="*/ 134924 h 134825"/>
                <a:gd name="connsiteX15" fmla="*/ 71343 w 133969"/>
                <a:gd name="connsiteY15" fmla="*/ 128243 h 134825"/>
                <a:gd name="connsiteX16" fmla="*/ 71343 w 133969"/>
                <a:gd name="connsiteY16" fmla="*/ 7156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969" h="134825">
                  <a:moveTo>
                    <a:pt x="71343" y="71560"/>
                  </a:moveTo>
                  <a:lnTo>
                    <a:pt x="127549" y="71560"/>
                  </a:lnTo>
                  <a:cubicBezTo>
                    <a:pt x="130370" y="71560"/>
                    <a:pt x="134197" y="71560"/>
                    <a:pt x="134197" y="67511"/>
                  </a:cubicBezTo>
                  <a:cubicBezTo>
                    <a:pt x="134197" y="63462"/>
                    <a:pt x="130370" y="63462"/>
                    <a:pt x="127549" y="63462"/>
                  </a:cubicBezTo>
                  <a:lnTo>
                    <a:pt x="71343" y="63462"/>
                  </a:lnTo>
                  <a:lnTo>
                    <a:pt x="71343" y="6779"/>
                  </a:lnTo>
                  <a:cubicBezTo>
                    <a:pt x="71343" y="3945"/>
                    <a:pt x="71343" y="98"/>
                    <a:pt x="67313" y="98"/>
                  </a:cubicBezTo>
                  <a:cubicBezTo>
                    <a:pt x="63284" y="98"/>
                    <a:pt x="63284" y="3945"/>
                    <a:pt x="63284" y="6779"/>
                  </a:cubicBezTo>
                  <a:lnTo>
                    <a:pt x="63284" y="63462"/>
                  </a:lnTo>
                  <a:lnTo>
                    <a:pt x="6876" y="63462"/>
                  </a:lnTo>
                  <a:cubicBezTo>
                    <a:pt x="4055" y="63462"/>
                    <a:pt x="228" y="63462"/>
                    <a:pt x="228" y="67511"/>
                  </a:cubicBezTo>
                  <a:cubicBezTo>
                    <a:pt x="228" y="71560"/>
                    <a:pt x="4055" y="71560"/>
                    <a:pt x="6876" y="71560"/>
                  </a:cubicBezTo>
                  <a:lnTo>
                    <a:pt x="63284" y="71560"/>
                  </a:lnTo>
                  <a:lnTo>
                    <a:pt x="63284" y="128243"/>
                  </a:lnTo>
                  <a:cubicBezTo>
                    <a:pt x="63284" y="131077"/>
                    <a:pt x="63284" y="134924"/>
                    <a:pt x="67313" y="134924"/>
                  </a:cubicBezTo>
                  <a:cubicBezTo>
                    <a:pt x="71343" y="134924"/>
                    <a:pt x="71343" y="131077"/>
                    <a:pt x="71343" y="128243"/>
                  </a:cubicBezTo>
                  <a:lnTo>
                    <a:pt x="71343" y="71560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形状 40">
              <a:extLst>
                <a:ext uri="{FF2B5EF4-FFF2-40B4-BE49-F238E27FC236}">
                  <a16:creationId xmlns:a16="http://schemas.microsoft.com/office/drawing/2014/main" id="{612C5E1F-ED0B-EC68-660D-95F64E8AFA40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5949625" y="3038015"/>
              <a:ext cx="99721" cy="143125"/>
            </a:xfrm>
            <a:custGeom>
              <a:avLst/>
              <a:gdLst>
                <a:gd name="connsiteX0" fmla="*/ 61482 w 99721"/>
                <a:gd name="connsiteY0" fmla="*/ 81473 h 143125"/>
                <a:gd name="connsiteX1" fmla="*/ 82635 w 99721"/>
                <a:gd name="connsiteY1" fmla="*/ 138359 h 143125"/>
                <a:gd name="connsiteX2" fmla="*/ 93313 w 99721"/>
                <a:gd name="connsiteY2" fmla="*/ 142812 h 143125"/>
                <a:gd name="connsiteX3" fmla="*/ 97745 w 99721"/>
                <a:gd name="connsiteY3" fmla="*/ 142812 h 143125"/>
                <a:gd name="connsiteX4" fmla="*/ 99961 w 99721"/>
                <a:gd name="connsiteY4" fmla="*/ 140788 h 143125"/>
                <a:gd name="connsiteX5" fmla="*/ 98953 w 99721"/>
                <a:gd name="connsiteY5" fmla="*/ 138966 h 143125"/>
                <a:gd name="connsiteX6" fmla="*/ 94320 w 99721"/>
                <a:gd name="connsiteY6" fmla="*/ 129654 h 143125"/>
                <a:gd name="connsiteX7" fmla="*/ 53222 w 99721"/>
                <a:gd name="connsiteY7" fmla="*/ 14465 h 143125"/>
                <a:gd name="connsiteX8" fmla="*/ 28645 w 99721"/>
                <a:gd name="connsiteY8" fmla="*/ 91 h 143125"/>
                <a:gd name="connsiteX9" fmla="*/ 25018 w 99721"/>
                <a:gd name="connsiteY9" fmla="*/ 2318 h 143125"/>
                <a:gd name="connsiteX10" fmla="*/ 26831 w 99721"/>
                <a:gd name="connsiteY10" fmla="*/ 4343 h 143125"/>
                <a:gd name="connsiteX11" fmla="*/ 39926 w 99721"/>
                <a:gd name="connsiteY11" fmla="*/ 20538 h 143125"/>
                <a:gd name="connsiteX12" fmla="*/ 59468 w 99721"/>
                <a:gd name="connsiteY12" fmla="*/ 75602 h 143125"/>
                <a:gd name="connsiteX13" fmla="*/ 3865 w 99721"/>
                <a:gd name="connsiteY13" fmla="*/ 131071 h 143125"/>
                <a:gd name="connsiteX14" fmla="*/ 239 w 99721"/>
                <a:gd name="connsiteY14" fmla="*/ 137346 h 143125"/>
                <a:gd name="connsiteX15" fmla="*/ 6283 w 99721"/>
                <a:gd name="connsiteY15" fmla="*/ 143217 h 143125"/>
                <a:gd name="connsiteX16" fmla="*/ 12931 w 99721"/>
                <a:gd name="connsiteY16" fmla="*/ 138966 h 143125"/>
                <a:gd name="connsiteX17" fmla="*/ 61482 w 99721"/>
                <a:gd name="connsiteY17" fmla="*/ 81473 h 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721" h="143125">
                  <a:moveTo>
                    <a:pt x="61482" y="81473"/>
                  </a:moveTo>
                  <a:cubicBezTo>
                    <a:pt x="69742" y="102729"/>
                    <a:pt x="79412" y="133702"/>
                    <a:pt x="82635" y="138359"/>
                  </a:cubicBezTo>
                  <a:cubicBezTo>
                    <a:pt x="85859" y="142812"/>
                    <a:pt x="87873" y="142812"/>
                    <a:pt x="93313" y="142812"/>
                  </a:cubicBezTo>
                  <a:lnTo>
                    <a:pt x="97745" y="142812"/>
                  </a:lnTo>
                  <a:cubicBezTo>
                    <a:pt x="99759" y="142610"/>
                    <a:pt x="99961" y="141395"/>
                    <a:pt x="99961" y="140788"/>
                  </a:cubicBezTo>
                  <a:cubicBezTo>
                    <a:pt x="99961" y="140180"/>
                    <a:pt x="99558" y="139776"/>
                    <a:pt x="98953" y="138966"/>
                  </a:cubicBezTo>
                  <a:cubicBezTo>
                    <a:pt x="96939" y="136739"/>
                    <a:pt x="95730" y="133702"/>
                    <a:pt x="94320" y="129654"/>
                  </a:cubicBezTo>
                  <a:lnTo>
                    <a:pt x="53222" y="14465"/>
                  </a:lnTo>
                  <a:cubicBezTo>
                    <a:pt x="48992" y="2723"/>
                    <a:pt x="38113" y="91"/>
                    <a:pt x="28645" y="91"/>
                  </a:cubicBezTo>
                  <a:cubicBezTo>
                    <a:pt x="27637" y="91"/>
                    <a:pt x="25018" y="91"/>
                    <a:pt x="25018" y="2318"/>
                  </a:cubicBezTo>
                  <a:cubicBezTo>
                    <a:pt x="25018" y="3938"/>
                    <a:pt x="26630" y="4343"/>
                    <a:pt x="26831" y="4343"/>
                  </a:cubicBezTo>
                  <a:cubicBezTo>
                    <a:pt x="33480" y="5557"/>
                    <a:pt x="34890" y="6772"/>
                    <a:pt x="39926" y="20538"/>
                  </a:cubicBezTo>
                  <a:lnTo>
                    <a:pt x="59468" y="75602"/>
                  </a:lnTo>
                  <a:lnTo>
                    <a:pt x="3865" y="131071"/>
                  </a:lnTo>
                  <a:cubicBezTo>
                    <a:pt x="1448" y="133500"/>
                    <a:pt x="239" y="134715"/>
                    <a:pt x="239" y="137346"/>
                  </a:cubicBezTo>
                  <a:cubicBezTo>
                    <a:pt x="239" y="140788"/>
                    <a:pt x="3059" y="143217"/>
                    <a:pt x="6283" y="143217"/>
                  </a:cubicBezTo>
                  <a:cubicBezTo>
                    <a:pt x="9506" y="143217"/>
                    <a:pt x="11319" y="140990"/>
                    <a:pt x="12931" y="138966"/>
                  </a:cubicBezTo>
                  <a:lnTo>
                    <a:pt x="61482" y="81473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形状 41">
              <a:extLst>
                <a:ext uri="{FF2B5EF4-FFF2-40B4-BE49-F238E27FC236}">
                  <a16:creationId xmlns:a16="http://schemas.microsoft.com/office/drawing/2014/main" id="{20B20A91-F2EA-6BEA-CD78-6B6693B404D6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5938948" y="3260803"/>
              <a:ext cx="117517" cy="8097"/>
            </a:xfrm>
            <a:custGeom>
              <a:avLst/>
              <a:gdLst>
                <a:gd name="connsiteX0" fmla="*/ 0 w 117517"/>
                <a:gd name="connsiteY0" fmla="*/ 0 h 8097"/>
                <a:gd name="connsiteX1" fmla="*/ 117518 w 117517"/>
                <a:gd name="connsiteY1" fmla="*/ 0 h 8097"/>
                <a:gd name="connsiteX2" fmla="*/ 117518 w 117517"/>
                <a:gd name="connsiteY2" fmla="*/ 8097 h 8097"/>
                <a:gd name="connsiteX3" fmla="*/ 0 w 11751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517" h="8097">
                  <a:moveTo>
                    <a:pt x="0" y="0"/>
                  </a:moveTo>
                  <a:lnTo>
                    <a:pt x="117518" y="0"/>
                  </a:lnTo>
                  <a:lnTo>
                    <a:pt x="117518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形状 42">
              <a:extLst>
                <a:ext uri="{FF2B5EF4-FFF2-40B4-BE49-F238E27FC236}">
                  <a16:creationId xmlns:a16="http://schemas.microsoft.com/office/drawing/2014/main" id="{3D9C3B04-DAD5-6F2B-78AF-274651F4A524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5957415" y="3319500"/>
              <a:ext cx="80381" cy="134825"/>
            </a:xfrm>
            <a:custGeom>
              <a:avLst/>
              <a:gdLst>
                <a:gd name="connsiteX0" fmla="*/ 15752 w 80381"/>
                <a:gd name="connsiteY0" fmla="*/ 119343 h 134825"/>
                <a:gd name="connsiteX1" fmla="*/ 37106 w 80381"/>
                <a:gd name="connsiteY1" fmla="*/ 98491 h 134825"/>
                <a:gd name="connsiteX2" fmla="*/ 80621 w 80381"/>
                <a:gd name="connsiteY2" fmla="*/ 39378 h 134825"/>
                <a:gd name="connsiteX3" fmla="*/ 37912 w 80381"/>
                <a:gd name="connsiteY3" fmla="*/ 105 h 134825"/>
                <a:gd name="connsiteX4" fmla="*/ 239 w 80381"/>
                <a:gd name="connsiteY4" fmla="*/ 36747 h 134825"/>
                <a:gd name="connsiteX5" fmla="*/ 10917 w 80381"/>
                <a:gd name="connsiteY5" fmla="*/ 48083 h 134825"/>
                <a:gd name="connsiteX6" fmla="*/ 21392 w 80381"/>
                <a:gd name="connsiteY6" fmla="*/ 37354 h 134825"/>
                <a:gd name="connsiteX7" fmla="*/ 10715 w 80381"/>
                <a:gd name="connsiteY7" fmla="*/ 26827 h 134825"/>
                <a:gd name="connsiteX8" fmla="*/ 8096 w 80381"/>
                <a:gd name="connsiteY8" fmla="*/ 27030 h 134825"/>
                <a:gd name="connsiteX9" fmla="*/ 35293 w 80381"/>
                <a:gd name="connsiteY9" fmla="*/ 6381 h 134825"/>
                <a:gd name="connsiteX10" fmla="*/ 62288 w 80381"/>
                <a:gd name="connsiteY10" fmla="*/ 39378 h 134825"/>
                <a:gd name="connsiteX11" fmla="*/ 41135 w 80381"/>
                <a:gd name="connsiteY11" fmla="*/ 84118 h 134825"/>
                <a:gd name="connsiteX12" fmla="*/ 2455 w 80381"/>
                <a:gd name="connsiteY12" fmla="*/ 127440 h 134825"/>
                <a:gd name="connsiteX13" fmla="*/ 239 w 80381"/>
                <a:gd name="connsiteY13" fmla="*/ 134931 h 134825"/>
                <a:gd name="connsiteX14" fmla="*/ 74980 w 80381"/>
                <a:gd name="connsiteY14" fmla="*/ 134931 h 134825"/>
                <a:gd name="connsiteX15" fmla="*/ 80621 w 80381"/>
                <a:gd name="connsiteY15" fmla="*/ 99706 h 134825"/>
                <a:gd name="connsiteX16" fmla="*/ 75585 w 80381"/>
                <a:gd name="connsiteY16" fmla="*/ 99706 h 134825"/>
                <a:gd name="connsiteX17" fmla="*/ 71153 w 80381"/>
                <a:gd name="connsiteY17" fmla="*/ 117723 h 134825"/>
                <a:gd name="connsiteX18" fmla="*/ 52014 w 80381"/>
                <a:gd name="connsiteY18" fmla="*/ 119343 h 134825"/>
                <a:gd name="connsiteX19" fmla="*/ 15752 w 80381"/>
                <a:gd name="connsiteY19" fmla="*/ 11934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381" h="134825">
                  <a:moveTo>
                    <a:pt x="15752" y="119343"/>
                  </a:moveTo>
                  <a:lnTo>
                    <a:pt x="37106" y="98491"/>
                  </a:lnTo>
                  <a:cubicBezTo>
                    <a:pt x="68534" y="70554"/>
                    <a:pt x="80621" y="59623"/>
                    <a:pt x="80621" y="39378"/>
                  </a:cubicBezTo>
                  <a:cubicBezTo>
                    <a:pt x="80621" y="16300"/>
                    <a:pt x="62490" y="105"/>
                    <a:pt x="37912" y="105"/>
                  </a:cubicBezTo>
                  <a:cubicBezTo>
                    <a:pt x="15147" y="105"/>
                    <a:pt x="239" y="18730"/>
                    <a:pt x="239" y="36747"/>
                  </a:cubicBezTo>
                  <a:cubicBezTo>
                    <a:pt x="239" y="48083"/>
                    <a:pt x="10312" y="48083"/>
                    <a:pt x="10917" y="48083"/>
                  </a:cubicBezTo>
                  <a:cubicBezTo>
                    <a:pt x="14341" y="48083"/>
                    <a:pt x="21392" y="45654"/>
                    <a:pt x="21392" y="37354"/>
                  </a:cubicBezTo>
                  <a:cubicBezTo>
                    <a:pt x="21392" y="32091"/>
                    <a:pt x="17766" y="26827"/>
                    <a:pt x="10715" y="26827"/>
                  </a:cubicBezTo>
                  <a:cubicBezTo>
                    <a:pt x="9104" y="26827"/>
                    <a:pt x="8701" y="26827"/>
                    <a:pt x="8096" y="27030"/>
                  </a:cubicBezTo>
                  <a:cubicBezTo>
                    <a:pt x="12730" y="13871"/>
                    <a:pt x="23608" y="6381"/>
                    <a:pt x="35293" y="6381"/>
                  </a:cubicBezTo>
                  <a:cubicBezTo>
                    <a:pt x="53626" y="6381"/>
                    <a:pt x="62288" y="22778"/>
                    <a:pt x="62288" y="39378"/>
                  </a:cubicBezTo>
                  <a:cubicBezTo>
                    <a:pt x="62288" y="55574"/>
                    <a:pt x="52216" y="71567"/>
                    <a:pt x="41135" y="84118"/>
                  </a:cubicBezTo>
                  <a:lnTo>
                    <a:pt x="2455" y="127440"/>
                  </a:lnTo>
                  <a:cubicBezTo>
                    <a:pt x="239" y="129667"/>
                    <a:pt x="239" y="130072"/>
                    <a:pt x="239" y="134931"/>
                  </a:cubicBezTo>
                  <a:lnTo>
                    <a:pt x="74980" y="134931"/>
                  </a:lnTo>
                  <a:lnTo>
                    <a:pt x="80621" y="99706"/>
                  </a:lnTo>
                  <a:lnTo>
                    <a:pt x="75585" y="99706"/>
                  </a:lnTo>
                  <a:cubicBezTo>
                    <a:pt x="74577" y="105779"/>
                    <a:pt x="73167" y="114686"/>
                    <a:pt x="71153" y="117723"/>
                  </a:cubicBezTo>
                  <a:cubicBezTo>
                    <a:pt x="69742" y="119343"/>
                    <a:pt x="56446" y="119343"/>
                    <a:pt x="52014" y="119343"/>
                  </a:cubicBezTo>
                  <a:lnTo>
                    <a:pt x="15752" y="119343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形状 43">
              <a:extLst>
                <a:ext uri="{FF2B5EF4-FFF2-40B4-BE49-F238E27FC236}">
                  <a16:creationId xmlns:a16="http://schemas.microsoft.com/office/drawing/2014/main" id="{84ACD328-99C7-EACB-5E88-5FB176A6931C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6125498" y="3039915"/>
              <a:ext cx="178693" cy="449823"/>
            </a:xfrm>
            <a:custGeom>
              <a:avLst/>
              <a:gdLst>
                <a:gd name="connsiteX0" fmla="*/ 9918 w 178693"/>
                <a:gd name="connsiteY0" fmla="*/ 440798 h 449823"/>
                <a:gd name="connsiteX1" fmla="*/ 19789 w 178693"/>
                <a:gd name="connsiteY1" fmla="*/ 430879 h 449823"/>
                <a:gd name="connsiteX2" fmla="*/ 10119 w 178693"/>
                <a:gd name="connsiteY2" fmla="*/ 420959 h 449823"/>
                <a:gd name="connsiteX3" fmla="*/ 248 w 178693"/>
                <a:gd name="connsiteY3" fmla="*/ 431081 h 449823"/>
                <a:gd name="connsiteX4" fmla="*/ 22609 w 178693"/>
                <a:gd name="connsiteY4" fmla="*/ 449908 h 449823"/>
                <a:gd name="connsiteX5" fmla="*/ 79018 w 178693"/>
                <a:gd name="connsiteY5" fmla="*/ 343829 h 449823"/>
                <a:gd name="connsiteX6" fmla="*/ 118504 w 178693"/>
                <a:gd name="connsiteY6" fmla="*/ 150296 h 449823"/>
                <a:gd name="connsiteX7" fmla="*/ 140261 w 178693"/>
                <a:gd name="connsiteY7" fmla="*/ 40573 h 449823"/>
                <a:gd name="connsiteX8" fmla="*/ 157385 w 178693"/>
                <a:gd name="connsiteY8" fmla="*/ 4538 h 449823"/>
                <a:gd name="connsiteX9" fmla="*/ 169472 w 178693"/>
                <a:gd name="connsiteY9" fmla="*/ 9194 h 449823"/>
                <a:gd name="connsiteX10" fmla="*/ 159400 w 178693"/>
                <a:gd name="connsiteY10" fmla="*/ 19114 h 449823"/>
                <a:gd name="connsiteX11" fmla="*/ 169070 w 178693"/>
                <a:gd name="connsiteY11" fmla="*/ 29034 h 449823"/>
                <a:gd name="connsiteX12" fmla="*/ 178941 w 178693"/>
                <a:gd name="connsiteY12" fmla="*/ 18912 h 449823"/>
                <a:gd name="connsiteX13" fmla="*/ 156982 w 178693"/>
                <a:gd name="connsiteY13" fmla="*/ 85 h 449823"/>
                <a:gd name="connsiteX14" fmla="*/ 119309 w 178693"/>
                <a:gd name="connsiteY14" fmla="*/ 63449 h 449823"/>
                <a:gd name="connsiteX15" fmla="*/ 69146 w 178693"/>
                <a:gd name="connsiteY15" fmla="*/ 299697 h 449823"/>
                <a:gd name="connsiteX16" fmla="*/ 51418 w 178693"/>
                <a:gd name="connsiteY16" fmla="*/ 392617 h 449823"/>
                <a:gd name="connsiteX17" fmla="*/ 22207 w 178693"/>
                <a:gd name="connsiteY17" fmla="*/ 445454 h 449823"/>
                <a:gd name="connsiteX18" fmla="*/ 9918 w 178693"/>
                <a:gd name="connsiteY18" fmla="*/ 440798 h 44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8693" h="449823">
                  <a:moveTo>
                    <a:pt x="9918" y="440798"/>
                  </a:moveTo>
                  <a:cubicBezTo>
                    <a:pt x="16364" y="440393"/>
                    <a:pt x="19789" y="435940"/>
                    <a:pt x="19789" y="430879"/>
                  </a:cubicBezTo>
                  <a:cubicBezTo>
                    <a:pt x="19789" y="424198"/>
                    <a:pt x="14753" y="420959"/>
                    <a:pt x="10119" y="420959"/>
                  </a:cubicBezTo>
                  <a:cubicBezTo>
                    <a:pt x="5284" y="420959"/>
                    <a:pt x="248" y="423996"/>
                    <a:pt x="248" y="431081"/>
                  </a:cubicBezTo>
                  <a:cubicBezTo>
                    <a:pt x="248" y="441406"/>
                    <a:pt x="10321" y="449908"/>
                    <a:pt x="22609" y="449908"/>
                  </a:cubicBezTo>
                  <a:cubicBezTo>
                    <a:pt x="53231" y="449908"/>
                    <a:pt x="64714" y="402537"/>
                    <a:pt x="79018" y="343829"/>
                  </a:cubicBezTo>
                  <a:cubicBezTo>
                    <a:pt x="94530" y="279858"/>
                    <a:pt x="107625" y="215279"/>
                    <a:pt x="118504" y="150296"/>
                  </a:cubicBezTo>
                  <a:cubicBezTo>
                    <a:pt x="125957" y="107176"/>
                    <a:pt x="133411" y="66688"/>
                    <a:pt x="140261" y="40573"/>
                  </a:cubicBezTo>
                  <a:cubicBezTo>
                    <a:pt x="142679" y="30653"/>
                    <a:pt x="149528" y="4538"/>
                    <a:pt x="157385" y="4538"/>
                  </a:cubicBezTo>
                  <a:cubicBezTo>
                    <a:pt x="163630" y="4538"/>
                    <a:pt x="168667" y="8385"/>
                    <a:pt x="169472" y="9194"/>
                  </a:cubicBezTo>
                  <a:cubicBezTo>
                    <a:pt x="162824" y="9599"/>
                    <a:pt x="159400" y="14053"/>
                    <a:pt x="159400" y="19114"/>
                  </a:cubicBezTo>
                  <a:cubicBezTo>
                    <a:pt x="159400" y="25795"/>
                    <a:pt x="164436" y="29034"/>
                    <a:pt x="169070" y="29034"/>
                  </a:cubicBezTo>
                  <a:cubicBezTo>
                    <a:pt x="173905" y="29034"/>
                    <a:pt x="178941" y="25997"/>
                    <a:pt x="178941" y="18912"/>
                  </a:cubicBezTo>
                  <a:cubicBezTo>
                    <a:pt x="178941" y="7980"/>
                    <a:pt x="168062" y="85"/>
                    <a:pt x="156982" y="85"/>
                  </a:cubicBezTo>
                  <a:cubicBezTo>
                    <a:pt x="141671" y="85"/>
                    <a:pt x="130390" y="22151"/>
                    <a:pt x="119309" y="63449"/>
                  </a:cubicBezTo>
                  <a:cubicBezTo>
                    <a:pt x="118705" y="65675"/>
                    <a:pt x="91307" y="167301"/>
                    <a:pt x="69146" y="299697"/>
                  </a:cubicBezTo>
                  <a:cubicBezTo>
                    <a:pt x="63908" y="330670"/>
                    <a:pt x="58066" y="364478"/>
                    <a:pt x="51418" y="392617"/>
                  </a:cubicBezTo>
                  <a:cubicBezTo>
                    <a:pt x="47792" y="407396"/>
                    <a:pt x="38525" y="445454"/>
                    <a:pt x="22207" y="445454"/>
                  </a:cubicBezTo>
                  <a:cubicBezTo>
                    <a:pt x="14954" y="445454"/>
                    <a:pt x="10119" y="440798"/>
                    <a:pt x="9918" y="440798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A49DACF6-412A-77BB-6A6B-03085B6B0215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6463187" y="3038015"/>
              <a:ext cx="95894" cy="142720"/>
            </a:xfrm>
            <a:custGeom>
              <a:avLst/>
              <a:gdLst>
                <a:gd name="connsiteX0" fmla="*/ 96159 w 95894"/>
                <a:gd name="connsiteY0" fmla="*/ 2318 h 142720"/>
                <a:gd name="connsiteX1" fmla="*/ 93540 w 95894"/>
                <a:gd name="connsiteY1" fmla="*/ 91 h 142720"/>
                <a:gd name="connsiteX2" fmla="*/ 67954 w 95894"/>
                <a:gd name="connsiteY2" fmla="*/ 2318 h 142720"/>
                <a:gd name="connsiteX3" fmla="*/ 65134 w 95894"/>
                <a:gd name="connsiteY3" fmla="*/ 6165 h 142720"/>
                <a:gd name="connsiteX4" fmla="*/ 69969 w 95894"/>
                <a:gd name="connsiteY4" fmla="*/ 8594 h 142720"/>
                <a:gd name="connsiteX5" fmla="*/ 80042 w 95894"/>
                <a:gd name="connsiteY5" fmla="*/ 12035 h 142720"/>
                <a:gd name="connsiteX6" fmla="*/ 79438 w 95894"/>
                <a:gd name="connsiteY6" fmla="*/ 16084 h 142720"/>
                <a:gd name="connsiteX7" fmla="*/ 67350 w 95894"/>
                <a:gd name="connsiteY7" fmla="*/ 64063 h 142720"/>
                <a:gd name="connsiteX8" fmla="*/ 48816 w 95894"/>
                <a:gd name="connsiteY8" fmla="*/ 51106 h 142720"/>
                <a:gd name="connsiteX9" fmla="*/ 264 w 95894"/>
                <a:gd name="connsiteY9" fmla="*/ 110422 h 142720"/>
                <a:gd name="connsiteX10" fmla="*/ 27058 w 95894"/>
                <a:gd name="connsiteY10" fmla="*/ 142812 h 142720"/>
                <a:gd name="connsiteX11" fmla="*/ 53248 w 95894"/>
                <a:gd name="connsiteY11" fmla="*/ 127629 h 142720"/>
                <a:gd name="connsiteX12" fmla="*/ 71581 w 95894"/>
                <a:gd name="connsiteY12" fmla="*/ 142812 h 142720"/>
                <a:gd name="connsiteX13" fmla="*/ 86489 w 95894"/>
                <a:gd name="connsiteY13" fmla="*/ 131678 h 142720"/>
                <a:gd name="connsiteX14" fmla="*/ 92532 w 95894"/>
                <a:gd name="connsiteY14" fmla="*/ 111636 h 142720"/>
                <a:gd name="connsiteX15" fmla="*/ 90115 w 95894"/>
                <a:gd name="connsiteY15" fmla="*/ 109612 h 142720"/>
                <a:gd name="connsiteX16" fmla="*/ 87294 w 95894"/>
                <a:gd name="connsiteY16" fmla="*/ 113256 h 142720"/>
                <a:gd name="connsiteX17" fmla="*/ 71984 w 95894"/>
                <a:gd name="connsiteY17" fmla="*/ 138359 h 142720"/>
                <a:gd name="connsiteX18" fmla="*/ 65940 w 95894"/>
                <a:gd name="connsiteY18" fmla="*/ 129046 h 142720"/>
                <a:gd name="connsiteX19" fmla="*/ 67149 w 95894"/>
                <a:gd name="connsiteY19" fmla="*/ 119329 h 142720"/>
                <a:gd name="connsiteX20" fmla="*/ 96159 w 95894"/>
                <a:gd name="connsiteY20" fmla="*/ 2318 h 142720"/>
                <a:gd name="connsiteX21" fmla="*/ 54255 w 95894"/>
                <a:gd name="connsiteY21" fmla="*/ 116495 h 142720"/>
                <a:gd name="connsiteX22" fmla="*/ 50226 w 95894"/>
                <a:gd name="connsiteY22" fmla="*/ 123985 h 142720"/>
                <a:gd name="connsiteX23" fmla="*/ 27461 w 95894"/>
                <a:gd name="connsiteY23" fmla="*/ 138359 h 142720"/>
                <a:gd name="connsiteX24" fmla="*/ 14568 w 95894"/>
                <a:gd name="connsiteY24" fmla="*/ 119329 h 142720"/>
                <a:gd name="connsiteX25" fmla="*/ 25648 w 95894"/>
                <a:gd name="connsiteY25" fmla="*/ 74995 h 142720"/>
                <a:gd name="connsiteX26" fmla="*/ 49017 w 95894"/>
                <a:gd name="connsiteY26" fmla="*/ 55560 h 142720"/>
                <a:gd name="connsiteX27" fmla="*/ 64933 w 95894"/>
                <a:gd name="connsiteY27" fmla="*/ 73375 h 142720"/>
                <a:gd name="connsiteX28" fmla="*/ 64328 w 95894"/>
                <a:gd name="connsiteY28" fmla="*/ 76816 h 142720"/>
                <a:gd name="connsiteX29" fmla="*/ 54255 w 95894"/>
                <a:gd name="connsiteY29" fmla="*/ 116495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894" h="142720">
                  <a:moveTo>
                    <a:pt x="96159" y="2318"/>
                  </a:moveTo>
                  <a:cubicBezTo>
                    <a:pt x="96159" y="2116"/>
                    <a:pt x="96159" y="91"/>
                    <a:pt x="93540" y="91"/>
                  </a:cubicBezTo>
                  <a:cubicBezTo>
                    <a:pt x="90518" y="91"/>
                    <a:pt x="71379" y="1913"/>
                    <a:pt x="67954" y="2318"/>
                  </a:cubicBezTo>
                  <a:cubicBezTo>
                    <a:pt x="66343" y="2521"/>
                    <a:pt x="65134" y="3533"/>
                    <a:pt x="65134" y="6165"/>
                  </a:cubicBezTo>
                  <a:cubicBezTo>
                    <a:pt x="65134" y="8594"/>
                    <a:pt x="66947" y="8594"/>
                    <a:pt x="69969" y="8594"/>
                  </a:cubicBezTo>
                  <a:cubicBezTo>
                    <a:pt x="79639" y="8594"/>
                    <a:pt x="80042" y="10011"/>
                    <a:pt x="80042" y="12035"/>
                  </a:cubicBezTo>
                  <a:lnTo>
                    <a:pt x="79438" y="16084"/>
                  </a:lnTo>
                  <a:lnTo>
                    <a:pt x="67350" y="64063"/>
                  </a:lnTo>
                  <a:cubicBezTo>
                    <a:pt x="63724" y="56572"/>
                    <a:pt x="57881" y="51106"/>
                    <a:pt x="48816" y="51106"/>
                  </a:cubicBezTo>
                  <a:cubicBezTo>
                    <a:pt x="25245" y="51106"/>
                    <a:pt x="264" y="80865"/>
                    <a:pt x="264" y="110422"/>
                  </a:cubicBezTo>
                  <a:cubicBezTo>
                    <a:pt x="264" y="129451"/>
                    <a:pt x="11345" y="142812"/>
                    <a:pt x="27058" y="142812"/>
                  </a:cubicBezTo>
                  <a:cubicBezTo>
                    <a:pt x="31088" y="142812"/>
                    <a:pt x="41160" y="142002"/>
                    <a:pt x="53248" y="127629"/>
                  </a:cubicBezTo>
                  <a:cubicBezTo>
                    <a:pt x="54860" y="136132"/>
                    <a:pt x="61911" y="142812"/>
                    <a:pt x="71581" y="142812"/>
                  </a:cubicBezTo>
                  <a:cubicBezTo>
                    <a:pt x="78632" y="142812"/>
                    <a:pt x="83265" y="138156"/>
                    <a:pt x="86489" y="131678"/>
                  </a:cubicBezTo>
                  <a:cubicBezTo>
                    <a:pt x="89913" y="124390"/>
                    <a:pt x="92532" y="112041"/>
                    <a:pt x="92532" y="111636"/>
                  </a:cubicBezTo>
                  <a:cubicBezTo>
                    <a:pt x="92532" y="109612"/>
                    <a:pt x="90719" y="109612"/>
                    <a:pt x="90115" y="109612"/>
                  </a:cubicBezTo>
                  <a:cubicBezTo>
                    <a:pt x="88100" y="109612"/>
                    <a:pt x="87899" y="110422"/>
                    <a:pt x="87294" y="113256"/>
                  </a:cubicBezTo>
                  <a:cubicBezTo>
                    <a:pt x="83870" y="126414"/>
                    <a:pt x="80243" y="138359"/>
                    <a:pt x="71984" y="138359"/>
                  </a:cubicBezTo>
                  <a:cubicBezTo>
                    <a:pt x="66544" y="138359"/>
                    <a:pt x="65940" y="133095"/>
                    <a:pt x="65940" y="129046"/>
                  </a:cubicBezTo>
                  <a:cubicBezTo>
                    <a:pt x="65940" y="124188"/>
                    <a:pt x="66343" y="122771"/>
                    <a:pt x="67149" y="119329"/>
                  </a:cubicBezTo>
                  <a:lnTo>
                    <a:pt x="96159" y="2318"/>
                  </a:lnTo>
                  <a:close/>
                  <a:moveTo>
                    <a:pt x="54255" y="116495"/>
                  </a:moveTo>
                  <a:cubicBezTo>
                    <a:pt x="53248" y="120139"/>
                    <a:pt x="53248" y="120544"/>
                    <a:pt x="50226" y="123985"/>
                  </a:cubicBezTo>
                  <a:cubicBezTo>
                    <a:pt x="41362" y="135119"/>
                    <a:pt x="33102" y="138359"/>
                    <a:pt x="27461" y="138359"/>
                  </a:cubicBezTo>
                  <a:cubicBezTo>
                    <a:pt x="17388" y="138359"/>
                    <a:pt x="14568" y="127224"/>
                    <a:pt x="14568" y="119329"/>
                  </a:cubicBezTo>
                  <a:cubicBezTo>
                    <a:pt x="14568" y="109207"/>
                    <a:pt x="21015" y="84307"/>
                    <a:pt x="25648" y="74995"/>
                  </a:cubicBezTo>
                  <a:cubicBezTo>
                    <a:pt x="31893" y="63051"/>
                    <a:pt x="40959" y="55560"/>
                    <a:pt x="49017" y="55560"/>
                  </a:cubicBezTo>
                  <a:cubicBezTo>
                    <a:pt x="62112" y="55560"/>
                    <a:pt x="64933" y="72160"/>
                    <a:pt x="64933" y="73375"/>
                  </a:cubicBezTo>
                  <a:cubicBezTo>
                    <a:pt x="64933" y="74590"/>
                    <a:pt x="64530" y="75804"/>
                    <a:pt x="64328" y="76816"/>
                  </a:cubicBezTo>
                  <a:lnTo>
                    <a:pt x="54255" y="116495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BE07222C-B4C6-B633-9E13-B890DDFC685C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6567600" y="3010950"/>
              <a:ext cx="64869" cy="96928"/>
            </a:xfrm>
            <a:custGeom>
              <a:avLst/>
              <a:gdLst>
                <a:gd name="connsiteX0" fmla="*/ 31153 w 64869"/>
                <a:gd name="connsiteY0" fmla="*/ 46852 h 96928"/>
                <a:gd name="connsiteX1" fmla="*/ 50050 w 64869"/>
                <a:gd name="connsiteY1" fmla="*/ 69667 h 96928"/>
                <a:gd name="connsiteX2" fmla="*/ 31717 w 64869"/>
                <a:gd name="connsiteY2" fmla="*/ 92482 h 96928"/>
                <a:gd name="connsiteX3" fmla="*/ 7744 w 64869"/>
                <a:gd name="connsiteY3" fmla="*/ 82562 h 96928"/>
                <a:gd name="connsiteX4" fmla="*/ 15923 w 64869"/>
                <a:gd name="connsiteY4" fmla="*/ 74626 h 96928"/>
                <a:gd name="connsiteX5" fmla="*/ 8167 w 64869"/>
                <a:gd name="connsiteY5" fmla="*/ 66833 h 96928"/>
                <a:gd name="connsiteX6" fmla="*/ 270 w 64869"/>
                <a:gd name="connsiteY6" fmla="*/ 75052 h 96928"/>
                <a:gd name="connsiteX7" fmla="*/ 31999 w 64869"/>
                <a:gd name="connsiteY7" fmla="*/ 97016 h 96928"/>
                <a:gd name="connsiteX8" fmla="*/ 65139 w 64869"/>
                <a:gd name="connsiteY8" fmla="*/ 69667 h 96928"/>
                <a:gd name="connsiteX9" fmla="*/ 40602 w 64869"/>
                <a:gd name="connsiteY9" fmla="*/ 44301 h 96928"/>
                <a:gd name="connsiteX10" fmla="*/ 60768 w 64869"/>
                <a:gd name="connsiteY10" fmla="*/ 19644 h 96928"/>
                <a:gd name="connsiteX11" fmla="*/ 32281 w 64869"/>
                <a:gd name="connsiteY11" fmla="*/ 88 h 96928"/>
                <a:gd name="connsiteX12" fmla="*/ 4641 w 64869"/>
                <a:gd name="connsiteY12" fmla="*/ 19077 h 96928"/>
                <a:gd name="connsiteX13" fmla="*/ 11974 w 64869"/>
                <a:gd name="connsiteY13" fmla="*/ 26587 h 96928"/>
                <a:gd name="connsiteX14" fmla="*/ 19166 w 64869"/>
                <a:gd name="connsiteY14" fmla="*/ 19360 h 96928"/>
                <a:gd name="connsiteX15" fmla="*/ 11974 w 64869"/>
                <a:gd name="connsiteY15" fmla="*/ 11991 h 96928"/>
                <a:gd name="connsiteX16" fmla="*/ 31858 w 64869"/>
                <a:gd name="connsiteY16" fmla="*/ 4197 h 96928"/>
                <a:gd name="connsiteX17" fmla="*/ 47089 w 64869"/>
                <a:gd name="connsiteY17" fmla="*/ 19644 h 96928"/>
                <a:gd name="connsiteX18" fmla="*/ 41448 w 64869"/>
                <a:gd name="connsiteY18" fmla="*/ 36507 h 96928"/>
                <a:gd name="connsiteX19" fmla="*/ 25794 w 64869"/>
                <a:gd name="connsiteY19" fmla="*/ 42600 h 96928"/>
                <a:gd name="connsiteX20" fmla="*/ 21282 w 64869"/>
                <a:gd name="connsiteY20" fmla="*/ 43025 h 96928"/>
                <a:gd name="connsiteX21" fmla="*/ 19872 w 64869"/>
                <a:gd name="connsiteY21" fmla="*/ 44868 h 96928"/>
                <a:gd name="connsiteX22" fmla="*/ 23538 w 64869"/>
                <a:gd name="connsiteY22" fmla="*/ 46852 h 96928"/>
                <a:gd name="connsiteX23" fmla="*/ 31153 w 64869"/>
                <a:gd name="connsiteY23" fmla="*/ 46852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869" h="96928">
                  <a:moveTo>
                    <a:pt x="31153" y="46852"/>
                  </a:moveTo>
                  <a:cubicBezTo>
                    <a:pt x="42153" y="46852"/>
                    <a:pt x="50050" y="54504"/>
                    <a:pt x="50050" y="69667"/>
                  </a:cubicBezTo>
                  <a:cubicBezTo>
                    <a:pt x="50050" y="87239"/>
                    <a:pt x="39896" y="92482"/>
                    <a:pt x="31717" y="92482"/>
                  </a:cubicBezTo>
                  <a:cubicBezTo>
                    <a:pt x="26076" y="92482"/>
                    <a:pt x="13667" y="90923"/>
                    <a:pt x="7744" y="82562"/>
                  </a:cubicBezTo>
                  <a:cubicBezTo>
                    <a:pt x="14372" y="82279"/>
                    <a:pt x="15923" y="77602"/>
                    <a:pt x="15923" y="74626"/>
                  </a:cubicBezTo>
                  <a:cubicBezTo>
                    <a:pt x="15923" y="70092"/>
                    <a:pt x="12538" y="66833"/>
                    <a:pt x="8167" y="66833"/>
                  </a:cubicBezTo>
                  <a:cubicBezTo>
                    <a:pt x="4218" y="66833"/>
                    <a:pt x="270" y="69242"/>
                    <a:pt x="270" y="75052"/>
                  </a:cubicBezTo>
                  <a:cubicBezTo>
                    <a:pt x="270" y="88372"/>
                    <a:pt x="14936" y="97016"/>
                    <a:pt x="31999" y="97016"/>
                  </a:cubicBezTo>
                  <a:cubicBezTo>
                    <a:pt x="51601" y="97016"/>
                    <a:pt x="65139" y="83838"/>
                    <a:pt x="65139" y="69667"/>
                  </a:cubicBezTo>
                  <a:cubicBezTo>
                    <a:pt x="65139" y="58613"/>
                    <a:pt x="56114" y="47560"/>
                    <a:pt x="40602" y="44301"/>
                  </a:cubicBezTo>
                  <a:cubicBezTo>
                    <a:pt x="55409" y="38916"/>
                    <a:pt x="60768" y="28288"/>
                    <a:pt x="60768" y="19644"/>
                  </a:cubicBezTo>
                  <a:cubicBezTo>
                    <a:pt x="60768" y="8449"/>
                    <a:pt x="47935" y="88"/>
                    <a:pt x="32281" y="88"/>
                  </a:cubicBezTo>
                  <a:cubicBezTo>
                    <a:pt x="16628" y="88"/>
                    <a:pt x="4641" y="7740"/>
                    <a:pt x="4641" y="19077"/>
                  </a:cubicBezTo>
                  <a:cubicBezTo>
                    <a:pt x="4641" y="23895"/>
                    <a:pt x="7744" y="26587"/>
                    <a:pt x="11974" y="26587"/>
                  </a:cubicBezTo>
                  <a:cubicBezTo>
                    <a:pt x="16346" y="26587"/>
                    <a:pt x="19166" y="23328"/>
                    <a:pt x="19166" y="19360"/>
                  </a:cubicBezTo>
                  <a:cubicBezTo>
                    <a:pt x="19166" y="15251"/>
                    <a:pt x="16346" y="12275"/>
                    <a:pt x="11974" y="11991"/>
                  </a:cubicBezTo>
                  <a:cubicBezTo>
                    <a:pt x="16910" y="5756"/>
                    <a:pt x="26641" y="4197"/>
                    <a:pt x="31858" y="4197"/>
                  </a:cubicBezTo>
                  <a:cubicBezTo>
                    <a:pt x="38204" y="4197"/>
                    <a:pt x="47089" y="7315"/>
                    <a:pt x="47089" y="19644"/>
                  </a:cubicBezTo>
                  <a:cubicBezTo>
                    <a:pt x="47089" y="25595"/>
                    <a:pt x="45114" y="32114"/>
                    <a:pt x="41448" y="36507"/>
                  </a:cubicBezTo>
                  <a:cubicBezTo>
                    <a:pt x="36794" y="41892"/>
                    <a:pt x="32845" y="42175"/>
                    <a:pt x="25794" y="42600"/>
                  </a:cubicBezTo>
                  <a:cubicBezTo>
                    <a:pt x="22269" y="42884"/>
                    <a:pt x="21987" y="42884"/>
                    <a:pt x="21282" y="43025"/>
                  </a:cubicBezTo>
                  <a:cubicBezTo>
                    <a:pt x="21000" y="43025"/>
                    <a:pt x="19872" y="43309"/>
                    <a:pt x="19872" y="44868"/>
                  </a:cubicBezTo>
                  <a:cubicBezTo>
                    <a:pt x="19872" y="46852"/>
                    <a:pt x="21141" y="46852"/>
                    <a:pt x="23538" y="46852"/>
                  </a:cubicBezTo>
                  <a:lnTo>
                    <a:pt x="31153" y="46852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B1A3BF38-6048-DAE2-1A88-7875E5701386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6661442" y="3038015"/>
              <a:ext cx="91260" cy="142720"/>
            </a:xfrm>
            <a:custGeom>
              <a:avLst/>
              <a:gdLst>
                <a:gd name="connsiteX0" fmla="*/ 47012 w 91260"/>
                <a:gd name="connsiteY0" fmla="*/ 2318 h 142720"/>
                <a:gd name="connsiteX1" fmla="*/ 44393 w 91260"/>
                <a:gd name="connsiteY1" fmla="*/ 91 h 142720"/>
                <a:gd name="connsiteX2" fmla="*/ 19816 w 91260"/>
                <a:gd name="connsiteY2" fmla="*/ 2116 h 142720"/>
                <a:gd name="connsiteX3" fmla="*/ 15988 w 91260"/>
                <a:gd name="connsiteY3" fmla="*/ 6165 h 142720"/>
                <a:gd name="connsiteX4" fmla="*/ 20823 w 91260"/>
                <a:gd name="connsiteY4" fmla="*/ 8594 h 142720"/>
                <a:gd name="connsiteX5" fmla="*/ 30896 w 91260"/>
                <a:gd name="connsiteY5" fmla="*/ 12035 h 142720"/>
                <a:gd name="connsiteX6" fmla="*/ 30291 w 91260"/>
                <a:gd name="connsiteY6" fmla="*/ 16084 h 142720"/>
                <a:gd name="connsiteX7" fmla="*/ 1080 w 91260"/>
                <a:gd name="connsiteY7" fmla="*/ 132690 h 142720"/>
                <a:gd name="connsiteX8" fmla="*/ 274 w 91260"/>
                <a:gd name="connsiteY8" fmla="*/ 137144 h 142720"/>
                <a:gd name="connsiteX9" fmla="*/ 6116 w 91260"/>
                <a:gd name="connsiteY9" fmla="*/ 142812 h 142720"/>
                <a:gd name="connsiteX10" fmla="*/ 12966 w 91260"/>
                <a:gd name="connsiteY10" fmla="*/ 138561 h 142720"/>
                <a:gd name="connsiteX11" fmla="*/ 24248 w 91260"/>
                <a:gd name="connsiteY11" fmla="*/ 94226 h 142720"/>
                <a:gd name="connsiteX12" fmla="*/ 47617 w 91260"/>
                <a:gd name="connsiteY12" fmla="*/ 111434 h 142720"/>
                <a:gd name="connsiteX13" fmla="*/ 47012 w 91260"/>
                <a:gd name="connsiteY13" fmla="*/ 115685 h 142720"/>
                <a:gd name="connsiteX14" fmla="*/ 46207 w 91260"/>
                <a:gd name="connsiteY14" fmla="*/ 122771 h 142720"/>
                <a:gd name="connsiteX15" fmla="*/ 64741 w 91260"/>
                <a:gd name="connsiteY15" fmla="*/ 142812 h 142720"/>
                <a:gd name="connsiteX16" fmla="*/ 80656 w 91260"/>
                <a:gd name="connsiteY16" fmla="*/ 132083 h 142720"/>
                <a:gd name="connsiteX17" fmla="*/ 87908 w 91260"/>
                <a:gd name="connsiteY17" fmla="*/ 111636 h 142720"/>
                <a:gd name="connsiteX18" fmla="*/ 85491 w 91260"/>
                <a:gd name="connsiteY18" fmla="*/ 109612 h 142720"/>
                <a:gd name="connsiteX19" fmla="*/ 82671 w 91260"/>
                <a:gd name="connsiteY19" fmla="*/ 113256 h 142720"/>
                <a:gd name="connsiteX20" fmla="*/ 65144 w 91260"/>
                <a:gd name="connsiteY20" fmla="*/ 138359 h 142720"/>
                <a:gd name="connsiteX21" fmla="*/ 58697 w 91260"/>
                <a:gd name="connsiteY21" fmla="*/ 128844 h 142720"/>
                <a:gd name="connsiteX22" fmla="*/ 60309 w 91260"/>
                <a:gd name="connsiteY22" fmla="*/ 117507 h 142720"/>
                <a:gd name="connsiteX23" fmla="*/ 61114 w 91260"/>
                <a:gd name="connsiteY23" fmla="*/ 111231 h 142720"/>
                <a:gd name="connsiteX24" fmla="*/ 31299 w 91260"/>
                <a:gd name="connsiteY24" fmla="*/ 89975 h 142720"/>
                <a:gd name="connsiteX25" fmla="*/ 48624 w 91260"/>
                <a:gd name="connsiteY25" fmla="*/ 74995 h 142720"/>
                <a:gd name="connsiteX26" fmla="*/ 77433 w 91260"/>
                <a:gd name="connsiteY26" fmla="*/ 55560 h 142720"/>
                <a:gd name="connsiteX27" fmla="*/ 79246 w 91260"/>
                <a:gd name="connsiteY27" fmla="*/ 55763 h 142720"/>
                <a:gd name="connsiteX28" fmla="*/ 83476 w 91260"/>
                <a:gd name="connsiteY28" fmla="*/ 57382 h 142720"/>
                <a:gd name="connsiteX29" fmla="*/ 84282 w 91260"/>
                <a:gd name="connsiteY29" fmla="*/ 58192 h 142720"/>
                <a:gd name="connsiteX30" fmla="*/ 72799 w 91260"/>
                <a:gd name="connsiteY30" fmla="*/ 69124 h 142720"/>
                <a:gd name="connsiteX31" fmla="*/ 80454 w 91260"/>
                <a:gd name="connsiteY31" fmla="*/ 76209 h 142720"/>
                <a:gd name="connsiteX32" fmla="*/ 91535 w 91260"/>
                <a:gd name="connsiteY32" fmla="*/ 63860 h 142720"/>
                <a:gd name="connsiteX33" fmla="*/ 77836 w 91260"/>
                <a:gd name="connsiteY33" fmla="*/ 51106 h 142720"/>
                <a:gd name="connsiteX34" fmla="*/ 48423 w 91260"/>
                <a:gd name="connsiteY34" fmla="*/ 68921 h 142720"/>
                <a:gd name="connsiteX35" fmla="*/ 26061 w 91260"/>
                <a:gd name="connsiteY35" fmla="*/ 87748 h 142720"/>
                <a:gd name="connsiteX36" fmla="*/ 47012 w 91260"/>
                <a:gd name="connsiteY36" fmla="*/ 2318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1260" h="142720">
                  <a:moveTo>
                    <a:pt x="47012" y="2318"/>
                  </a:moveTo>
                  <a:cubicBezTo>
                    <a:pt x="47012" y="2116"/>
                    <a:pt x="47012" y="91"/>
                    <a:pt x="44393" y="91"/>
                  </a:cubicBezTo>
                  <a:cubicBezTo>
                    <a:pt x="39760" y="91"/>
                    <a:pt x="25053" y="1711"/>
                    <a:pt x="19816" y="2116"/>
                  </a:cubicBezTo>
                  <a:cubicBezTo>
                    <a:pt x="18204" y="2318"/>
                    <a:pt x="15988" y="2521"/>
                    <a:pt x="15988" y="6165"/>
                  </a:cubicBezTo>
                  <a:cubicBezTo>
                    <a:pt x="15988" y="8594"/>
                    <a:pt x="17801" y="8594"/>
                    <a:pt x="20823" y="8594"/>
                  </a:cubicBezTo>
                  <a:cubicBezTo>
                    <a:pt x="30493" y="8594"/>
                    <a:pt x="30896" y="10011"/>
                    <a:pt x="30896" y="12035"/>
                  </a:cubicBezTo>
                  <a:lnTo>
                    <a:pt x="30291" y="16084"/>
                  </a:lnTo>
                  <a:lnTo>
                    <a:pt x="1080" y="132690"/>
                  </a:lnTo>
                  <a:cubicBezTo>
                    <a:pt x="274" y="135524"/>
                    <a:pt x="274" y="135929"/>
                    <a:pt x="274" y="137144"/>
                  </a:cubicBezTo>
                  <a:cubicBezTo>
                    <a:pt x="274" y="141800"/>
                    <a:pt x="4303" y="142812"/>
                    <a:pt x="6116" y="142812"/>
                  </a:cubicBezTo>
                  <a:cubicBezTo>
                    <a:pt x="8735" y="142812"/>
                    <a:pt x="11757" y="140990"/>
                    <a:pt x="12966" y="138561"/>
                  </a:cubicBezTo>
                  <a:cubicBezTo>
                    <a:pt x="13973" y="136739"/>
                    <a:pt x="23039" y="99287"/>
                    <a:pt x="24248" y="94226"/>
                  </a:cubicBezTo>
                  <a:cubicBezTo>
                    <a:pt x="31097" y="94834"/>
                    <a:pt x="47617" y="98073"/>
                    <a:pt x="47617" y="111434"/>
                  </a:cubicBezTo>
                  <a:cubicBezTo>
                    <a:pt x="47617" y="112851"/>
                    <a:pt x="47617" y="113661"/>
                    <a:pt x="47012" y="115685"/>
                  </a:cubicBezTo>
                  <a:cubicBezTo>
                    <a:pt x="46609" y="118114"/>
                    <a:pt x="46207" y="120544"/>
                    <a:pt x="46207" y="122771"/>
                  </a:cubicBezTo>
                  <a:cubicBezTo>
                    <a:pt x="46207" y="134715"/>
                    <a:pt x="54265" y="142812"/>
                    <a:pt x="64741" y="142812"/>
                  </a:cubicBezTo>
                  <a:cubicBezTo>
                    <a:pt x="70784" y="142812"/>
                    <a:pt x="76224" y="139573"/>
                    <a:pt x="80656" y="132083"/>
                  </a:cubicBezTo>
                  <a:cubicBezTo>
                    <a:pt x="85692" y="123175"/>
                    <a:pt x="87908" y="112041"/>
                    <a:pt x="87908" y="111636"/>
                  </a:cubicBezTo>
                  <a:cubicBezTo>
                    <a:pt x="87908" y="109612"/>
                    <a:pt x="86095" y="109612"/>
                    <a:pt x="85491" y="109612"/>
                  </a:cubicBezTo>
                  <a:cubicBezTo>
                    <a:pt x="83476" y="109612"/>
                    <a:pt x="83275" y="110422"/>
                    <a:pt x="82671" y="113256"/>
                  </a:cubicBezTo>
                  <a:cubicBezTo>
                    <a:pt x="78641" y="128034"/>
                    <a:pt x="74008" y="138359"/>
                    <a:pt x="65144" y="138359"/>
                  </a:cubicBezTo>
                  <a:cubicBezTo>
                    <a:pt x="61316" y="138359"/>
                    <a:pt x="58697" y="136132"/>
                    <a:pt x="58697" y="128844"/>
                  </a:cubicBezTo>
                  <a:cubicBezTo>
                    <a:pt x="58697" y="125402"/>
                    <a:pt x="59503" y="120746"/>
                    <a:pt x="60309" y="117507"/>
                  </a:cubicBezTo>
                  <a:cubicBezTo>
                    <a:pt x="61114" y="114066"/>
                    <a:pt x="61114" y="113256"/>
                    <a:pt x="61114" y="111231"/>
                  </a:cubicBezTo>
                  <a:cubicBezTo>
                    <a:pt x="61114" y="98073"/>
                    <a:pt x="48423" y="92202"/>
                    <a:pt x="31299" y="89975"/>
                  </a:cubicBezTo>
                  <a:cubicBezTo>
                    <a:pt x="37544" y="86331"/>
                    <a:pt x="43991" y="79853"/>
                    <a:pt x="48624" y="74995"/>
                  </a:cubicBezTo>
                  <a:cubicBezTo>
                    <a:pt x="58294" y="64265"/>
                    <a:pt x="67561" y="55560"/>
                    <a:pt x="77433" y="55560"/>
                  </a:cubicBezTo>
                  <a:cubicBezTo>
                    <a:pt x="78641" y="55560"/>
                    <a:pt x="78843" y="55560"/>
                    <a:pt x="79246" y="55763"/>
                  </a:cubicBezTo>
                  <a:cubicBezTo>
                    <a:pt x="81663" y="56168"/>
                    <a:pt x="81865" y="56168"/>
                    <a:pt x="83476" y="57382"/>
                  </a:cubicBezTo>
                  <a:cubicBezTo>
                    <a:pt x="83879" y="57585"/>
                    <a:pt x="83879" y="57787"/>
                    <a:pt x="84282" y="58192"/>
                  </a:cubicBezTo>
                  <a:cubicBezTo>
                    <a:pt x="74612" y="58799"/>
                    <a:pt x="72799" y="66694"/>
                    <a:pt x="72799" y="69124"/>
                  </a:cubicBezTo>
                  <a:cubicBezTo>
                    <a:pt x="72799" y="72363"/>
                    <a:pt x="75015" y="76209"/>
                    <a:pt x="80454" y="76209"/>
                  </a:cubicBezTo>
                  <a:cubicBezTo>
                    <a:pt x="85692" y="76209"/>
                    <a:pt x="91535" y="71755"/>
                    <a:pt x="91535" y="63860"/>
                  </a:cubicBezTo>
                  <a:cubicBezTo>
                    <a:pt x="91535" y="57787"/>
                    <a:pt x="86901" y="51106"/>
                    <a:pt x="77836" y="51106"/>
                  </a:cubicBezTo>
                  <a:cubicBezTo>
                    <a:pt x="72195" y="51106"/>
                    <a:pt x="62928" y="52726"/>
                    <a:pt x="48423" y="68921"/>
                  </a:cubicBezTo>
                  <a:cubicBezTo>
                    <a:pt x="41573" y="76614"/>
                    <a:pt x="33716" y="84712"/>
                    <a:pt x="26061" y="87748"/>
                  </a:cubicBezTo>
                  <a:lnTo>
                    <a:pt x="47012" y="2318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CEB9D9EE-2430-4251-516B-9C63680C9EBA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6373425" y="3260803"/>
              <a:ext cx="469860" cy="8097"/>
            </a:xfrm>
            <a:custGeom>
              <a:avLst/>
              <a:gdLst>
                <a:gd name="connsiteX0" fmla="*/ 0 w 469860"/>
                <a:gd name="connsiteY0" fmla="*/ 0 h 8097"/>
                <a:gd name="connsiteX1" fmla="*/ 469861 w 469860"/>
                <a:gd name="connsiteY1" fmla="*/ 0 h 8097"/>
                <a:gd name="connsiteX2" fmla="*/ 469861 w 469860"/>
                <a:gd name="connsiteY2" fmla="*/ 8097 h 8097"/>
                <a:gd name="connsiteX3" fmla="*/ 0 w 46986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9860" h="8097">
                  <a:moveTo>
                    <a:pt x="0" y="0"/>
                  </a:moveTo>
                  <a:lnTo>
                    <a:pt x="469861" y="0"/>
                  </a:lnTo>
                  <a:lnTo>
                    <a:pt x="46986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形状 48">
              <a:extLst>
                <a:ext uri="{FF2B5EF4-FFF2-40B4-BE49-F238E27FC236}">
                  <a16:creationId xmlns:a16="http://schemas.microsoft.com/office/drawing/2014/main" id="{142BE2C1-4336-877F-5147-471554E7754D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6393369" y="3302495"/>
              <a:ext cx="46738" cy="202440"/>
            </a:xfrm>
            <a:custGeom>
              <a:avLst/>
              <a:gdLst>
                <a:gd name="connsiteX0" fmla="*/ 46999 w 46738"/>
                <a:gd name="connsiteY0" fmla="*/ 200521 h 202440"/>
                <a:gd name="connsiteX1" fmla="*/ 43574 w 46738"/>
                <a:gd name="connsiteY1" fmla="*/ 196068 h 202440"/>
                <a:gd name="connsiteX2" fmla="*/ 11945 w 46738"/>
                <a:gd name="connsiteY2" fmla="*/ 101325 h 202440"/>
                <a:gd name="connsiteX3" fmla="*/ 44380 w 46738"/>
                <a:gd name="connsiteY3" fmla="*/ 5571 h 202440"/>
                <a:gd name="connsiteX4" fmla="*/ 46999 w 46738"/>
                <a:gd name="connsiteY4" fmla="*/ 2129 h 202440"/>
                <a:gd name="connsiteX5" fmla="*/ 44984 w 46738"/>
                <a:gd name="connsiteY5" fmla="*/ 105 h 202440"/>
                <a:gd name="connsiteX6" fmla="*/ 12952 w 46738"/>
                <a:gd name="connsiteY6" fmla="*/ 39581 h 202440"/>
                <a:gd name="connsiteX7" fmla="*/ 260 w 46738"/>
                <a:gd name="connsiteY7" fmla="*/ 101325 h 202440"/>
                <a:gd name="connsiteX8" fmla="*/ 13557 w 46738"/>
                <a:gd name="connsiteY8" fmla="*/ 164487 h 202440"/>
                <a:gd name="connsiteX9" fmla="*/ 44984 w 46738"/>
                <a:gd name="connsiteY9" fmla="*/ 202546 h 202440"/>
                <a:gd name="connsiteX10" fmla="*/ 46999 w 46738"/>
                <a:gd name="connsiteY10" fmla="*/ 20052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8" h="202440">
                  <a:moveTo>
                    <a:pt x="46999" y="200521"/>
                  </a:moveTo>
                  <a:cubicBezTo>
                    <a:pt x="46999" y="199914"/>
                    <a:pt x="46999" y="199509"/>
                    <a:pt x="43574" y="196068"/>
                  </a:cubicBezTo>
                  <a:cubicBezTo>
                    <a:pt x="18392" y="170560"/>
                    <a:pt x="11945" y="132299"/>
                    <a:pt x="11945" y="101325"/>
                  </a:cubicBezTo>
                  <a:cubicBezTo>
                    <a:pt x="11945" y="66101"/>
                    <a:pt x="19600" y="30876"/>
                    <a:pt x="44380" y="5571"/>
                  </a:cubicBezTo>
                  <a:cubicBezTo>
                    <a:pt x="46999" y="3142"/>
                    <a:pt x="46999" y="2737"/>
                    <a:pt x="46999" y="2129"/>
                  </a:cubicBezTo>
                  <a:cubicBezTo>
                    <a:pt x="46999" y="712"/>
                    <a:pt x="46193" y="105"/>
                    <a:pt x="44984" y="105"/>
                  </a:cubicBezTo>
                  <a:cubicBezTo>
                    <a:pt x="42970" y="105"/>
                    <a:pt x="24838" y="13871"/>
                    <a:pt x="12952" y="39581"/>
                  </a:cubicBezTo>
                  <a:cubicBezTo>
                    <a:pt x="2678" y="61849"/>
                    <a:pt x="260" y="84320"/>
                    <a:pt x="260" y="101325"/>
                  </a:cubicBezTo>
                  <a:cubicBezTo>
                    <a:pt x="260" y="117116"/>
                    <a:pt x="2476" y="141611"/>
                    <a:pt x="13557" y="164487"/>
                  </a:cubicBezTo>
                  <a:cubicBezTo>
                    <a:pt x="25644" y="189387"/>
                    <a:pt x="42970" y="202546"/>
                    <a:pt x="44984" y="202546"/>
                  </a:cubicBezTo>
                  <a:cubicBezTo>
                    <a:pt x="46193" y="202546"/>
                    <a:pt x="46999" y="201939"/>
                    <a:pt x="46999" y="200521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0181A481-FBE2-BC27-0972-B23244660B93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6461843" y="3319500"/>
              <a:ext cx="80381" cy="134825"/>
            </a:xfrm>
            <a:custGeom>
              <a:avLst/>
              <a:gdLst>
                <a:gd name="connsiteX0" fmla="*/ 15777 w 80381"/>
                <a:gd name="connsiteY0" fmla="*/ 119343 h 134825"/>
                <a:gd name="connsiteX1" fmla="*/ 37131 w 80381"/>
                <a:gd name="connsiteY1" fmla="*/ 98491 h 134825"/>
                <a:gd name="connsiteX2" fmla="*/ 80646 w 80381"/>
                <a:gd name="connsiteY2" fmla="*/ 39378 h 134825"/>
                <a:gd name="connsiteX3" fmla="*/ 37937 w 80381"/>
                <a:gd name="connsiteY3" fmla="*/ 105 h 134825"/>
                <a:gd name="connsiteX4" fmla="*/ 264 w 80381"/>
                <a:gd name="connsiteY4" fmla="*/ 36747 h 134825"/>
                <a:gd name="connsiteX5" fmla="*/ 10942 w 80381"/>
                <a:gd name="connsiteY5" fmla="*/ 48083 h 134825"/>
                <a:gd name="connsiteX6" fmla="*/ 21417 w 80381"/>
                <a:gd name="connsiteY6" fmla="*/ 37354 h 134825"/>
                <a:gd name="connsiteX7" fmla="*/ 10740 w 80381"/>
                <a:gd name="connsiteY7" fmla="*/ 26827 h 134825"/>
                <a:gd name="connsiteX8" fmla="*/ 8121 w 80381"/>
                <a:gd name="connsiteY8" fmla="*/ 27030 h 134825"/>
                <a:gd name="connsiteX9" fmla="*/ 35318 w 80381"/>
                <a:gd name="connsiteY9" fmla="*/ 6381 h 134825"/>
                <a:gd name="connsiteX10" fmla="*/ 62313 w 80381"/>
                <a:gd name="connsiteY10" fmla="*/ 39378 h 134825"/>
                <a:gd name="connsiteX11" fmla="*/ 41160 w 80381"/>
                <a:gd name="connsiteY11" fmla="*/ 84118 h 134825"/>
                <a:gd name="connsiteX12" fmla="*/ 2480 w 80381"/>
                <a:gd name="connsiteY12" fmla="*/ 127440 h 134825"/>
                <a:gd name="connsiteX13" fmla="*/ 264 w 80381"/>
                <a:gd name="connsiteY13" fmla="*/ 134931 h 134825"/>
                <a:gd name="connsiteX14" fmla="*/ 75005 w 80381"/>
                <a:gd name="connsiteY14" fmla="*/ 134931 h 134825"/>
                <a:gd name="connsiteX15" fmla="*/ 80646 w 80381"/>
                <a:gd name="connsiteY15" fmla="*/ 99706 h 134825"/>
                <a:gd name="connsiteX16" fmla="*/ 75610 w 80381"/>
                <a:gd name="connsiteY16" fmla="*/ 99706 h 134825"/>
                <a:gd name="connsiteX17" fmla="*/ 71178 w 80381"/>
                <a:gd name="connsiteY17" fmla="*/ 117723 h 134825"/>
                <a:gd name="connsiteX18" fmla="*/ 52039 w 80381"/>
                <a:gd name="connsiteY18" fmla="*/ 119343 h 134825"/>
                <a:gd name="connsiteX19" fmla="*/ 15777 w 80381"/>
                <a:gd name="connsiteY19" fmla="*/ 11934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381" h="134825">
                  <a:moveTo>
                    <a:pt x="15777" y="119343"/>
                  </a:moveTo>
                  <a:lnTo>
                    <a:pt x="37131" y="98491"/>
                  </a:lnTo>
                  <a:cubicBezTo>
                    <a:pt x="68559" y="70554"/>
                    <a:pt x="80646" y="59623"/>
                    <a:pt x="80646" y="39378"/>
                  </a:cubicBezTo>
                  <a:cubicBezTo>
                    <a:pt x="80646" y="16300"/>
                    <a:pt x="62515" y="105"/>
                    <a:pt x="37937" y="105"/>
                  </a:cubicBezTo>
                  <a:cubicBezTo>
                    <a:pt x="15172" y="105"/>
                    <a:pt x="264" y="18730"/>
                    <a:pt x="264" y="36747"/>
                  </a:cubicBezTo>
                  <a:cubicBezTo>
                    <a:pt x="264" y="48083"/>
                    <a:pt x="10337" y="48083"/>
                    <a:pt x="10942" y="48083"/>
                  </a:cubicBezTo>
                  <a:cubicBezTo>
                    <a:pt x="14366" y="48083"/>
                    <a:pt x="21417" y="45654"/>
                    <a:pt x="21417" y="37354"/>
                  </a:cubicBezTo>
                  <a:cubicBezTo>
                    <a:pt x="21417" y="32091"/>
                    <a:pt x="17791" y="26827"/>
                    <a:pt x="10740" y="26827"/>
                  </a:cubicBezTo>
                  <a:cubicBezTo>
                    <a:pt x="9128" y="26827"/>
                    <a:pt x="8726" y="26827"/>
                    <a:pt x="8121" y="27030"/>
                  </a:cubicBezTo>
                  <a:cubicBezTo>
                    <a:pt x="12755" y="13871"/>
                    <a:pt x="23633" y="6381"/>
                    <a:pt x="35318" y="6381"/>
                  </a:cubicBezTo>
                  <a:cubicBezTo>
                    <a:pt x="53651" y="6381"/>
                    <a:pt x="62313" y="22778"/>
                    <a:pt x="62313" y="39378"/>
                  </a:cubicBezTo>
                  <a:cubicBezTo>
                    <a:pt x="62313" y="55574"/>
                    <a:pt x="52240" y="71567"/>
                    <a:pt x="41160" y="84118"/>
                  </a:cubicBezTo>
                  <a:lnTo>
                    <a:pt x="2480" y="127440"/>
                  </a:lnTo>
                  <a:cubicBezTo>
                    <a:pt x="264" y="129667"/>
                    <a:pt x="264" y="130072"/>
                    <a:pt x="264" y="134931"/>
                  </a:cubicBezTo>
                  <a:lnTo>
                    <a:pt x="75005" y="134931"/>
                  </a:lnTo>
                  <a:lnTo>
                    <a:pt x="80646" y="99706"/>
                  </a:lnTo>
                  <a:lnTo>
                    <a:pt x="75610" y="99706"/>
                  </a:lnTo>
                  <a:cubicBezTo>
                    <a:pt x="74602" y="105779"/>
                    <a:pt x="73192" y="114686"/>
                    <a:pt x="71178" y="117723"/>
                  </a:cubicBezTo>
                  <a:cubicBezTo>
                    <a:pt x="69767" y="119343"/>
                    <a:pt x="56471" y="119343"/>
                    <a:pt x="52039" y="119343"/>
                  </a:cubicBezTo>
                  <a:lnTo>
                    <a:pt x="15777" y="119343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56A3102C-EE78-BAF1-24FB-E35A100242AC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6557939" y="3367074"/>
              <a:ext cx="108787" cy="89478"/>
            </a:xfrm>
            <a:custGeom>
              <a:avLst/>
              <a:gdLst>
                <a:gd name="connsiteX0" fmla="*/ 48216 w 108787"/>
                <a:gd name="connsiteY0" fmla="*/ 11847 h 89478"/>
                <a:gd name="connsiteX1" fmla="*/ 70981 w 108787"/>
                <a:gd name="connsiteY1" fmla="*/ 11847 h 89478"/>
                <a:gd name="connsiteX2" fmla="*/ 62520 w 108787"/>
                <a:gd name="connsiteY2" fmla="*/ 64076 h 89478"/>
                <a:gd name="connsiteX3" fmla="*/ 64132 w 108787"/>
                <a:gd name="connsiteY3" fmla="*/ 79462 h 89478"/>
                <a:gd name="connsiteX4" fmla="*/ 71384 w 108787"/>
                <a:gd name="connsiteY4" fmla="*/ 89584 h 89478"/>
                <a:gd name="connsiteX5" fmla="*/ 79644 w 108787"/>
                <a:gd name="connsiteY5" fmla="*/ 81891 h 89478"/>
                <a:gd name="connsiteX6" fmla="*/ 78435 w 108787"/>
                <a:gd name="connsiteY6" fmla="*/ 77437 h 89478"/>
                <a:gd name="connsiteX7" fmla="*/ 72593 w 108787"/>
                <a:gd name="connsiteY7" fmla="*/ 44035 h 89478"/>
                <a:gd name="connsiteX8" fmla="*/ 76219 w 108787"/>
                <a:gd name="connsiteY8" fmla="*/ 11847 h 89478"/>
                <a:gd name="connsiteX9" fmla="*/ 99185 w 108787"/>
                <a:gd name="connsiteY9" fmla="*/ 11847 h 89478"/>
                <a:gd name="connsiteX10" fmla="*/ 109057 w 108787"/>
                <a:gd name="connsiteY10" fmla="*/ 4964 h 89478"/>
                <a:gd name="connsiteX11" fmla="*/ 100998 w 108787"/>
                <a:gd name="connsiteY11" fmla="*/ 105 h 89478"/>
                <a:gd name="connsiteX12" fmla="*/ 33510 w 108787"/>
                <a:gd name="connsiteY12" fmla="*/ 105 h 89478"/>
                <a:gd name="connsiteX13" fmla="*/ 12558 w 108787"/>
                <a:gd name="connsiteY13" fmla="*/ 9620 h 89478"/>
                <a:gd name="connsiteX14" fmla="*/ 269 w 108787"/>
                <a:gd name="connsiteY14" fmla="*/ 27839 h 89478"/>
                <a:gd name="connsiteX15" fmla="*/ 2687 w 108787"/>
                <a:gd name="connsiteY15" fmla="*/ 29864 h 89478"/>
                <a:gd name="connsiteX16" fmla="*/ 5910 w 108787"/>
                <a:gd name="connsiteY16" fmla="*/ 27435 h 89478"/>
                <a:gd name="connsiteX17" fmla="*/ 31495 w 108787"/>
                <a:gd name="connsiteY17" fmla="*/ 11847 h 89478"/>
                <a:gd name="connsiteX18" fmla="*/ 42978 w 108787"/>
                <a:gd name="connsiteY18" fmla="*/ 11847 h 89478"/>
                <a:gd name="connsiteX19" fmla="*/ 17192 w 108787"/>
                <a:gd name="connsiteY19" fmla="*/ 79259 h 89478"/>
                <a:gd name="connsiteX20" fmla="*/ 15580 w 108787"/>
                <a:gd name="connsiteY20" fmla="*/ 84118 h 89478"/>
                <a:gd name="connsiteX21" fmla="*/ 21422 w 108787"/>
                <a:gd name="connsiteY21" fmla="*/ 89584 h 89478"/>
                <a:gd name="connsiteX22" fmla="*/ 31495 w 108787"/>
                <a:gd name="connsiteY22" fmla="*/ 76425 h 89478"/>
                <a:gd name="connsiteX23" fmla="*/ 36935 w 108787"/>
                <a:gd name="connsiteY23" fmla="*/ 56586 h 89478"/>
                <a:gd name="connsiteX24" fmla="*/ 48216 w 108787"/>
                <a:gd name="connsiteY24" fmla="*/ 1184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8787" h="89478">
                  <a:moveTo>
                    <a:pt x="48216" y="11847"/>
                  </a:moveTo>
                  <a:lnTo>
                    <a:pt x="70981" y="11847"/>
                  </a:lnTo>
                  <a:cubicBezTo>
                    <a:pt x="64333" y="41808"/>
                    <a:pt x="62520" y="50513"/>
                    <a:pt x="62520" y="64076"/>
                  </a:cubicBezTo>
                  <a:cubicBezTo>
                    <a:pt x="62520" y="67113"/>
                    <a:pt x="62520" y="72579"/>
                    <a:pt x="64132" y="79462"/>
                  </a:cubicBezTo>
                  <a:cubicBezTo>
                    <a:pt x="66146" y="88369"/>
                    <a:pt x="68362" y="89584"/>
                    <a:pt x="71384" y="89584"/>
                  </a:cubicBezTo>
                  <a:cubicBezTo>
                    <a:pt x="75413" y="89584"/>
                    <a:pt x="79644" y="85940"/>
                    <a:pt x="79644" y="81891"/>
                  </a:cubicBezTo>
                  <a:cubicBezTo>
                    <a:pt x="79644" y="80676"/>
                    <a:pt x="79644" y="80272"/>
                    <a:pt x="78435" y="77437"/>
                  </a:cubicBezTo>
                  <a:cubicBezTo>
                    <a:pt x="72593" y="62862"/>
                    <a:pt x="72593" y="49703"/>
                    <a:pt x="72593" y="44035"/>
                  </a:cubicBezTo>
                  <a:cubicBezTo>
                    <a:pt x="72593" y="33305"/>
                    <a:pt x="74003" y="22373"/>
                    <a:pt x="76219" y="11847"/>
                  </a:cubicBezTo>
                  <a:lnTo>
                    <a:pt x="99185" y="11847"/>
                  </a:lnTo>
                  <a:cubicBezTo>
                    <a:pt x="101804" y="11847"/>
                    <a:pt x="109057" y="11847"/>
                    <a:pt x="109057" y="4964"/>
                  </a:cubicBezTo>
                  <a:cubicBezTo>
                    <a:pt x="109057" y="105"/>
                    <a:pt x="104826" y="105"/>
                    <a:pt x="100998" y="105"/>
                  </a:cubicBezTo>
                  <a:lnTo>
                    <a:pt x="33510" y="105"/>
                  </a:lnTo>
                  <a:cubicBezTo>
                    <a:pt x="29078" y="105"/>
                    <a:pt x="21422" y="105"/>
                    <a:pt x="12558" y="9620"/>
                  </a:cubicBezTo>
                  <a:cubicBezTo>
                    <a:pt x="5507" y="17515"/>
                    <a:pt x="269" y="26827"/>
                    <a:pt x="269" y="27839"/>
                  </a:cubicBezTo>
                  <a:cubicBezTo>
                    <a:pt x="269" y="28042"/>
                    <a:pt x="269" y="29864"/>
                    <a:pt x="2687" y="29864"/>
                  </a:cubicBezTo>
                  <a:cubicBezTo>
                    <a:pt x="4298" y="29864"/>
                    <a:pt x="4701" y="29054"/>
                    <a:pt x="5910" y="27435"/>
                  </a:cubicBezTo>
                  <a:cubicBezTo>
                    <a:pt x="15782" y="11847"/>
                    <a:pt x="27466" y="11847"/>
                    <a:pt x="31495" y="11847"/>
                  </a:cubicBezTo>
                  <a:lnTo>
                    <a:pt x="42978" y="11847"/>
                  </a:lnTo>
                  <a:cubicBezTo>
                    <a:pt x="36532" y="36342"/>
                    <a:pt x="25653" y="60837"/>
                    <a:pt x="17192" y="79259"/>
                  </a:cubicBezTo>
                  <a:cubicBezTo>
                    <a:pt x="15580" y="82296"/>
                    <a:pt x="15580" y="82701"/>
                    <a:pt x="15580" y="84118"/>
                  </a:cubicBezTo>
                  <a:cubicBezTo>
                    <a:pt x="15580" y="87964"/>
                    <a:pt x="18803" y="89584"/>
                    <a:pt x="21422" y="89584"/>
                  </a:cubicBezTo>
                  <a:cubicBezTo>
                    <a:pt x="27466" y="89584"/>
                    <a:pt x="29078" y="83915"/>
                    <a:pt x="31495" y="76425"/>
                  </a:cubicBezTo>
                  <a:cubicBezTo>
                    <a:pt x="34316" y="67113"/>
                    <a:pt x="34316" y="66708"/>
                    <a:pt x="36935" y="56586"/>
                  </a:cubicBezTo>
                  <a:lnTo>
                    <a:pt x="48216" y="11847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9F6A9028-AD30-A699-6646-F3B1D8C794DF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6686047" y="3302495"/>
              <a:ext cx="46738" cy="202440"/>
            </a:xfrm>
            <a:custGeom>
              <a:avLst/>
              <a:gdLst>
                <a:gd name="connsiteX0" fmla="*/ 47014 w 46738"/>
                <a:gd name="connsiteY0" fmla="*/ 101325 h 202440"/>
                <a:gd name="connsiteX1" fmla="*/ 33717 w 46738"/>
                <a:gd name="connsiteY1" fmla="*/ 38164 h 202440"/>
                <a:gd name="connsiteX2" fmla="*/ 2290 w 46738"/>
                <a:gd name="connsiteY2" fmla="*/ 105 h 202440"/>
                <a:gd name="connsiteX3" fmla="*/ 275 w 46738"/>
                <a:gd name="connsiteY3" fmla="*/ 2129 h 202440"/>
                <a:gd name="connsiteX4" fmla="*/ 4103 w 46738"/>
                <a:gd name="connsiteY4" fmla="*/ 6786 h 202440"/>
                <a:gd name="connsiteX5" fmla="*/ 35329 w 46738"/>
                <a:gd name="connsiteY5" fmla="*/ 101325 h 202440"/>
                <a:gd name="connsiteX6" fmla="*/ 2894 w 46738"/>
                <a:gd name="connsiteY6" fmla="*/ 197080 h 202440"/>
                <a:gd name="connsiteX7" fmla="*/ 275 w 46738"/>
                <a:gd name="connsiteY7" fmla="*/ 200521 h 202440"/>
                <a:gd name="connsiteX8" fmla="*/ 2290 w 46738"/>
                <a:gd name="connsiteY8" fmla="*/ 202546 h 202440"/>
                <a:gd name="connsiteX9" fmla="*/ 34322 w 46738"/>
                <a:gd name="connsiteY9" fmla="*/ 163070 h 202440"/>
                <a:gd name="connsiteX10" fmla="*/ 47014 w 46738"/>
                <a:gd name="connsiteY10" fmla="*/ 10132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8" h="202440">
                  <a:moveTo>
                    <a:pt x="47014" y="101325"/>
                  </a:moveTo>
                  <a:cubicBezTo>
                    <a:pt x="47014" y="85535"/>
                    <a:pt x="44798" y="61040"/>
                    <a:pt x="33717" y="38164"/>
                  </a:cubicBezTo>
                  <a:cubicBezTo>
                    <a:pt x="21630" y="13264"/>
                    <a:pt x="4304" y="105"/>
                    <a:pt x="2290" y="105"/>
                  </a:cubicBezTo>
                  <a:cubicBezTo>
                    <a:pt x="1081" y="105"/>
                    <a:pt x="275" y="915"/>
                    <a:pt x="275" y="2129"/>
                  </a:cubicBezTo>
                  <a:cubicBezTo>
                    <a:pt x="275" y="2737"/>
                    <a:pt x="275" y="3142"/>
                    <a:pt x="4103" y="6786"/>
                  </a:cubicBezTo>
                  <a:cubicBezTo>
                    <a:pt x="23846" y="26827"/>
                    <a:pt x="35329" y="59015"/>
                    <a:pt x="35329" y="101325"/>
                  </a:cubicBezTo>
                  <a:cubicBezTo>
                    <a:pt x="35329" y="135943"/>
                    <a:pt x="27875" y="171572"/>
                    <a:pt x="2894" y="197080"/>
                  </a:cubicBezTo>
                  <a:cubicBezTo>
                    <a:pt x="275" y="199509"/>
                    <a:pt x="275" y="199914"/>
                    <a:pt x="275" y="200521"/>
                  </a:cubicBezTo>
                  <a:cubicBezTo>
                    <a:pt x="275" y="201736"/>
                    <a:pt x="1081" y="202546"/>
                    <a:pt x="2290" y="202546"/>
                  </a:cubicBezTo>
                  <a:cubicBezTo>
                    <a:pt x="4304" y="202546"/>
                    <a:pt x="22436" y="188780"/>
                    <a:pt x="34322" y="163070"/>
                  </a:cubicBezTo>
                  <a:cubicBezTo>
                    <a:pt x="44596" y="140801"/>
                    <a:pt x="47014" y="118330"/>
                    <a:pt x="47014" y="101325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5DE4D887-466D-94DB-09F2-7B6A9C205691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6760524" y="3301749"/>
              <a:ext cx="64869" cy="96928"/>
            </a:xfrm>
            <a:custGeom>
              <a:avLst/>
              <a:gdLst>
                <a:gd name="connsiteX0" fmla="*/ 31163 w 64869"/>
                <a:gd name="connsiteY0" fmla="*/ 46866 h 96928"/>
                <a:gd name="connsiteX1" fmla="*/ 50059 w 64869"/>
                <a:gd name="connsiteY1" fmla="*/ 69681 h 96928"/>
                <a:gd name="connsiteX2" fmla="*/ 31727 w 64869"/>
                <a:gd name="connsiteY2" fmla="*/ 92496 h 96928"/>
                <a:gd name="connsiteX3" fmla="*/ 7753 w 64869"/>
                <a:gd name="connsiteY3" fmla="*/ 82576 h 96928"/>
                <a:gd name="connsiteX4" fmla="*/ 15932 w 64869"/>
                <a:gd name="connsiteY4" fmla="*/ 74641 h 96928"/>
                <a:gd name="connsiteX5" fmla="*/ 8176 w 64869"/>
                <a:gd name="connsiteY5" fmla="*/ 66847 h 96928"/>
                <a:gd name="connsiteX6" fmla="*/ 279 w 64869"/>
                <a:gd name="connsiteY6" fmla="*/ 75066 h 96928"/>
                <a:gd name="connsiteX7" fmla="*/ 32009 w 64869"/>
                <a:gd name="connsiteY7" fmla="*/ 97031 h 96928"/>
                <a:gd name="connsiteX8" fmla="*/ 65149 w 64869"/>
                <a:gd name="connsiteY8" fmla="*/ 69681 h 96928"/>
                <a:gd name="connsiteX9" fmla="*/ 40611 w 64869"/>
                <a:gd name="connsiteY9" fmla="*/ 44315 h 96928"/>
                <a:gd name="connsiteX10" fmla="*/ 60777 w 64869"/>
                <a:gd name="connsiteY10" fmla="*/ 19658 h 96928"/>
                <a:gd name="connsiteX11" fmla="*/ 32291 w 64869"/>
                <a:gd name="connsiteY11" fmla="*/ 102 h 96928"/>
                <a:gd name="connsiteX12" fmla="*/ 4651 w 64869"/>
                <a:gd name="connsiteY12" fmla="*/ 19091 h 96928"/>
                <a:gd name="connsiteX13" fmla="*/ 11984 w 64869"/>
                <a:gd name="connsiteY13" fmla="*/ 26602 h 96928"/>
                <a:gd name="connsiteX14" fmla="*/ 19176 w 64869"/>
                <a:gd name="connsiteY14" fmla="*/ 19374 h 96928"/>
                <a:gd name="connsiteX15" fmla="*/ 11984 w 64869"/>
                <a:gd name="connsiteY15" fmla="*/ 12006 h 96928"/>
                <a:gd name="connsiteX16" fmla="*/ 31868 w 64869"/>
                <a:gd name="connsiteY16" fmla="*/ 4212 h 96928"/>
                <a:gd name="connsiteX17" fmla="*/ 47098 w 64869"/>
                <a:gd name="connsiteY17" fmla="*/ 19658 h 96928"/>
                <a:gd name="connsiteX18" fmla="*/ 41457 w 64869"/>
                <a:gd name="connsiteY18" fmla="*/ 36521 h 96928"/>
                <a:gd name="connsiteX19" fmla="*/ 25804 w 64869"/>
                <a:gd name="connsiteY19" fmla="*/ 42615 h 96928"/>
                <a:gd name="connsiteX20" fmla="*/ 21291 w 64869"/>
                <a:gd name="connsiteY20" fmla="*/ 43040 h 96928"/>
                <a:gd name="connsiteX21" fmla="*/ 19881 w 64869"/>
                <a:gd name="connsiteY21" fmla="*/ 44882 h 96928"/>
                <a:gd name="connsiteX22" fmla="*/ 23548 w 64869"/>
                <a:gd name="connsiteY22" fmla="*/ 46866 h 96928"/>
                <a:gd name="connsiteX23" fmla="*/ 31163 w 64869"/>
                <a:gd name="connsiteY23" fmla="*/ 46866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869" h="96928">
                  <a:moveTo>
                    <a:pt x="31163" y="46866"/>
                  </a:moveTo>
                  <a:cubicBezTo>
                    <a:pt x="42162" y="46866"/>
                    <a:pt x="50059" y="54518"/>
                    <a:pt x="50059" y="69681"/>
                  </a:cubicBezTo>
                  <a:cubicBezTo>
                    <a:pt x="50059" y="87253"/>
                    <a:pt x="39906" y="92496"/>
                    <a:pt x="31727" y="92496"/>
                  </a:cubicBezTo>
                  <a:cubicBezTo>
                    <a:pt x="26086" y="92496"/>
                    <a:pt x="13676" y="90937"/>
                    <a:pt x="7753" y="82576"/>
                  </a:cubicBezTo>
                  <a:cubicBezTo>
                    <a:pt x="14381" y="82293"/>
                    <a:pt x="15932" y="77617"/>
                    <a:pt x="15932" y="74641"/>
                  </a:cubicBezTo>
                  <a:cubicBezTo>
                    <a:pt x="15932" y="70106"/>
                    <a:pt x="12548" y="66847"/>
                    <a:pt x="8176" y="66847"/>
                  </a:cubicBezTo>
                  <a:cubicBezTo>
                    <a:pt x="4228" y="66847"/>
                    <a:pt x="279" y="69256"/>
                    <a:pt x="279" y="75066"/>
                  </a:cubicBezTo>
                  <a:cubicBezTo>
                    <a:pt x="279" y="88387"/>
                    <a:pt x="14945" y="97031"/>
                    <a:pt x="32009" y="97031"/>
                  </a:cubicBezTo>
                  <a:cubicBezTo>
                    <a:pt x="51611" y="97031"/>
                    <a:pt x="65149" y="83852"/>
                    <a:pt x="65149" y="69681"/>
                  </a:cubicBezTo>
                  <a:cubicBezTo>
                    <a:pt x="65149" y="58628"/>
                    <a:pt x="56123" y="47574"/>
                    <a:pt x="40611" y="44315"/>
                  </a:cubicBezTo>
                  <a:cubicBezTo>
                    <a:pt x="55418" y="38930"/>
                    <a:pt x="60777" y="28302"/>
                    <a:pt x="60777" y="19658"/>
                  </a:cubicBezTo>
                  <a:cubicBezTo>
                    <a:pt x="60777" y="8463"/>
                    <a:pt x="47944" y="102"/>
                    <a:pt x="32291" y="102"/>
                  </a:cubicBezTo>
                  <a:cubicBezTo>
                    <a:pt x="16638" y="102"/>
                    <a:pt x="4651" y="7754"/>
                    <a:pt x="4651" y="19091"/>
                  </a:cubicBezTo>
                  <a:cubicBezTo>
                    <a:pt x="4651" y="23909"/>
                    <a:pt x="7753" y="26602"/>
                    <a:pt x="11984" y="26602"/>
                  </a:cubicBezTo>
                  <a:cubicBezTo>
                    <a:pt x="16356" y="26602"/>
                    <a:pt x="19176" y="23342"/>
                    <a:pt x="19176" y="19374"/>
                  </a:cubicBezTo>
                  <a:cubicBezTo>
                    <a:pt x="19176" y="15265"/>
                    <a:pt x="16356" y="12289"/>
                    <a:pt x="11984" y="12006"/>
                  </a:cubicBezTo>
                  <a:cubicBezTo>
                    <a:pt x="16920" y="5770"/>
                    <a:pt x="26650" y="4212"/>
                    <a:pt x="31868" y="4212"/>
                  </a:cubicBezTo>
                  <a:cubicBezTo>
                    <a:pt x="38214" y="4212"/>
                    <a:pt x="47098" y="7329"/>
                    <a:pt x="47098" y="19658"/>
                  </a:cubicBezTo>
                  <a:cubicBezTo>
                    <a:pt x="47098" y="25610"/>
                    <a:pt x="45124" y="32128"/>
                    <a:pt x="41457" y="36521"/>
                  </a:cubicBezTo>
                  <a:cubicBezTo>
                    <a:pt x="36804" y="41906"/>
                    <a:pt x="32855" y="42190"/>
                    <a:pt x="25804" y="42615"/>
                  </a:cubicBezTo>
                  <a:cubicBezTo>
                    <a:pt x="22278" y="42898"/>
                    <a:pt x="21996" y="42898"/>
                    <a:pt x="21291" y="43040"/>
                  </a:cubicBezTo>
                  <a:cubicBezTo>
                    <a:pt x="21009" y="43040"/>
                    <a:pt x="19881" y="43323"/>
                    <a:pt x="19881" y="44882"/>
                  </a:cubicBezTo>
                  <a:cubicBezTo>
                    <a:pt x="19881" y="46866"/>
                    <a:pt x="21150" y="46866"/>
                    <a:pt x="23548" y="46866"/>
                  </a:cubicBezTo>
                  <a:lnTo>
                    <a:pt x="31163" y="46866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60D12024-B415-A911-F1E6-3142DB026144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6971460" y="3043683"/>
              <a:ext cx="66481" cy="134825"/>
            </a:xfrm>
            <a:custGeom>
              <a:avLst/>
              <a:gdLst>
                <a:gd name="connsiteX0" fmla="*/ 41588 w 66481"/>
                <a:gd name="connsiteY0" fmla="*/ 5355 h 134825"/>
                <a:gd name="connsiteX1" fmla="*/ 36954 w 66481"/>
                <a:gd name="connsiteY1" fmla="*/ 91 h 134825"/>
                <a:gd name="connsiteX2" fmla="*/ 289 w 66481"/>
                <a:gd name="connsiteY2" fmla="*/ 13048 h 134825"/>
                <a:gd name="connsiteX3" fmla="*/ 289 w 66481"/>
                <a:gd name="connsiteY3" fmla="*/ 19323 h 134825"/>
                <a:gd name="connsiteX4" fmla="*/ 26680 w 66481"/>
                <a:gd name="connsiteY4" fmla="*/ 14060 h 134825"/>
                <a:gd name="connsiteX5" fmla="*/ 26680 w 66481"/>
                <a:gd name="connsiteY5" fmla="*/ 118924 h 134825"/>
                <a:gd name="connsiteX6" fmla="*/ 7945 w 66481"/>
                <a:gd name="connsiteY6" fmla="*/ 128641 h 134825"/>
                <a:gd name="connsiteX7" fmla="*/ 1498 w 66481"/>
                <a:gd name="connsiteY7" fmla="*/ 128641 h 134825"/>
                <a:gd name="connsiteX8" fmla="*/ 1498 w 66481"/>
                <a:gd name="connsiteY8" fmla="*/ 134917 h 134825"/>
                <a:gd name="connsiteX9" fmla="*/ 34134 w 66481"/>
                <a:gd name="connsiteY9" fmla="*/ 134310 h 134825"/>
                <a:gd name="connsiteX10" fmla="*/ 66770 w 66481"/>
                <a:gd name="connsiteY10" fmla="*/ 134917 h 134825"/>
                <a:gd name="connsiteX11" fmla="*/ 66770 w 66481"/>
                <a:gd name="connsiteY11" fmla="*/ 128641 h 134825"/>
                <a:gd name="connsiteX12" fmla="*/ 60324 w 66481"/>
                <a:gd name="connsiteY12" fmla="*/ 128641 h 134825"/>
                <a:gd name="connsiteX13" fmla="*/ 41588 w 66481"/>
                <a:gd name="connsiteY13" fmla="*/ 118924 h 134825"/>
                <a:gd name="connsiteX14" fmla="*/ 41588 w 66481"/>
                <a:gd name="connsiteY14" fmla="*/ 535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81" h="134825">
                  <a:moveTo>
                    <a:pt x="41588" y="5355"/>
                  </a:moveTo>
                  <a:cubicBezTo>
                    <a:pt x="41588" y="496"/>
                    <a:pt x="41588" y="91"/>
                    <a:pt x="36954" y="91"/>
                  </a:cubicBezTo>
                  <a:cubicBezTo>
                    <a:pt x="24464" y="13048"/>
                    <a:pt x="6736" y="13048"/>
                    <a:pt x="289" y="13048"/>
                  </a:cubicBezTo>
                  <a:lnTo>
                    <a:pt x="289" y="19323"/>
                  </a:lnTo>
                  <a:cubicBezTo>
                    <a:pt x="4318" y="19323"/>
                    <a:pt x="16204" y="19323"/>
                    <a:pt x="26680" y="14060"/>
                  </a:cubicBezTo>
                  <a:lnTo>
                    <a:pt x="26680" y="118924"/>
                  </a:lnTo>
                  <a:cubicBezTo>
                    <a:pt x="26680" y="126212"/>
                    <a:pt x="26076" y="128641"/>
                    <a:pt x="7945" y="128641"/>
                  </a:cubicBezTo>
                  <a:lnTo>
                    <a:pt x="1498" y="128641"/>
                  </a:lnTo>
                  <a:lnTo>
                    <a:pt x="1498" y="134917"/>
                  </a:lnTo>
                  <a:cubicBezTo>
                    <a:pt x="8549" y="134310"/>
                    <a:pt x="26076" y="134310"/>
                    <a:pt x="34134" y="134310"/>
                  </a:cubicBezTo>
                  <a:cubicBezTo>
                    <a:pt x="42192" y="134310"/>
                    <a:pt x="59719" y="134310"/>
                    <a:pt x="66770" y="134917"/>
                  </a:cubicBezTo>
                  <a:lnTo>
                    <a:pt x="66770" y="128641"/>
                  </a:lnTo>
                  <a:lnTo>
                    <a:pt x="60324" y="128641"/>
                  </a:lnTo>
                  <a:cubicBezTo>
                    <a:pt x="42192" y="128641"/>
                    <a:pt x="41588" y="126414"/>
                    <a:pt x="41588" y="118924"/>
                  </a:cubicBezTo>
                  <a:lnTo>
                    <a:pt x="41588" y="5355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形状 54">
              <a:extLst>
                <a:ext uri="{FF2B5EF4-FFF2-40B4-BE49-F238E27FC236}">
                  <a16:creationId xmlns:a16="http://schemas.microsoft.com/office/drawing/2014/main" id="{9BD22D43-029A-AD4C-C3A8-9A8A4DA8A5BC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6891636" y="3260803"/>
              <a:ext cx="224519" cy="8097"/>
            </a:xfrm>
            <a:custGeom>
              <a:avLst/>
              <a:gdLst>
                <a:gd name="connsiteX0" fmla="*/ 0 w 224519"/>
                <a:gd name="connsiteY0" fmla="*/ 0 h 8097"/>
                <a:gd name="connsiteX1" fmla="*/ 224519 w 224519"/>
                <a:gd name="connsiteY1" fmla="*/ 0 h 8097"/>
                <a:gd name="connsiteX2" fmla="*/ 224519 w 224519"/>
                <a:gd name="connsiteY2" fmla="*/ 8097 h 8097"/>
                <a:gd name="connsiteX3" fmla="*/ 0 w 22451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519" h="8097">
                  <a:moveTo>
                    <a:pt x="0" y="0"/>
                  </a:moveTo>
                  <a:lnTo>
                    <a:pt x="224519" y="0"/>
                  </a:lnTo>
                  <a:lnTo>
                    <a:pt x="224519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D76AD81E-8C1C-75F8-0387-75E5BAF0DC36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6894053" y="3364847"/>
              <a:ext cx="119464" cy="91705"/>
            </a:xfrm>
            <a:custGeom>
              <a:avLst/>
              <a:gdLst>
                <a:gd name="connsiteX0" fmla="*/ 119751 w 119464"/>
                <a:gd name="connsiteY0" fmla="*/ 14276 h 91705"/>
                <a:gd name="connsiteX1" fmla="*/ 111692 w 119464"/>
                <a:gd name="connsiteY1" fmla="*/ 105 h 91705"/>
                <a:gd name="connsiteX2" fmla="*/ 101015 w 119464"/>
                <a:gd name="connsiteY2" fmla="*/ 9620 h 91705"/>
                <a:gd name="connsiteX3" fmla="*/ 104037 w 119464"/>
                <a:gd name="connsiteY3" fmla="*/ 15693 h 91705"/>
                <a:gd name="connsiteX4" fmla="*/ 111088 w 119464"/>
                <a:gd name="connsiteY4" fmla="*/ 32698 h 91705"/>
                <a:gd name="connsiteX5" fmla="*/ 101015 w 119464"/>
                <a:gd name="connsiteY5" fmla="*/ 61647 h 91705"/>
                <a:gd name="connsiteX6" fmla="*/ 78049 w 119464"/>
                <a:gd name="connsiteY6" fmla="*/ 77235 h 91705"/>
                <a:gd name="connsiteX7" fmla="*/ 58507 w 119464"/>
                <a:gd name="connsiteY7" fmla="*/ 59015 h 91705"/>
                <a:gd name="connsiteX8" fmla="*/ 65357 w 119464"/>
                <a:gd name="connsiteY8" fmla="*/ 35127 h 91705"/>
                <a:gd name="connsiteX9" fmla="*/ 61731 w 119464"/>
                <a:gd name="connsiteY9" fmla="*/ 30674 h 91705"/>
                <a:gd name="connsiteX10" fmla="*/ 56291 w 119464"/>
                <a:gd name="connsiteY10" fmla="*/ 34115 h 91705"/>
                <a:gd name="connsiteX11" fmla="*/ 51658 w 119464"/>
                <a:gd name="connsiteY11" fmla="*/ 58610 h 91705"/>
                <a:gd name="connsiteX12" fmla="*/ 24260 w 119464"/>
                <a:gd name="connsiteY12" fmla="*/ 77235 h 91705"/>
                <a:gd name="connsiteX13" fmla="*/ 6733 w 119464"/>
                <a:gd name="connsiteY13" fmla="*/ 53954 h 91705"/>
                <a:gd name="connsiteX14" fmla="*/ 27281 w 119464"/>
                <a:gd name="connsiteY14" fmla="*/ 4761 h 91705"/>
                <a:gd name="connsiteX15" fmla="*/ 23454 w 119464"/>
                <a:gd name="connsiteY15" fmla="*/ 915 h 91705"/>
                <a:gd name="connsiteX16" fmla="*/ 18216 w 119464"/>
                <a:gd name="connsiteY16" fmla="*/ 5368 h 91705"/>
                <a:gd name="connsiteX17" fmla="*/ 286 w 119464"/>
                <a:gd name="connsiteY17" fmla="*/ 62862 h 91705"/>
                <a:gd name="connsiteX18" fmla="*/ 21439 w 119464"/>
                <a:gd name="connsiteY18" fmla="*/ 91811 h 91705"/>
                <a:gd name="connsiteX19" fmla="*/ 52464 w 119464"/>
                <a:gd name="connsiteY19" fmla="*/ 70554 h 91705"/>
                <a:gd name="connsiteX20" fmla="*/ 74624 w 119464"/>
                <a:gd name="connsiteY20" fmla="*/ 91811 h 91705"/>
                <a:gd name="connsiteX21" fmla="*/ 107260 w 119464"/>
                <a:gd name="connsiteY21" fmla="*/ 64279 h 91705"/>
                <a:gd name="connsiteX22" fmla="*/ 119751 w 119464"/>
                <a:gd name="connsiteY22" fmla="*/ 1427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9464" h="91705">
                  <a:moveTo>
                    <a:pt x="119751" y="14276"/>
                  </a:moveTo>
                  <a:cubicBezTo>
                    <a:pt x="119751" y="5166"/>
                    <a:pt x="116124" y="105"/>
                    <a:pt x="111692" y="105"/>
                  </a:cubicBezTo>
                  <a:cubicBezTo>
                    <a:pt x="106454" y="105"/>
                    <a:pt x="101015" y="4964"/>
                    <a:pt x="101015" y="9620"/>
                  </a:cubicBezTo>
                  <a:cubicBezTo>
                    <a:pt x="101015" y="11644"/>
                    <a:pt x="102022" y="13871"/>
                    <a:pt x="104037" y="15693"/>
                  </a:cubicBezTo>
                  <a:cubicBezTo>
                    <a:pt x="107462" y="18730"/>
                    <a:pt x="111088" y="24195"/>
                    <a:pt x="111088" y="32698"/>
                  </a:cubicBezTo>
                  <a:cubicBezTo>
                    <a:pt x="111088" y="40796"/>
                    <a:pt x="107260" y="52335"/>
                    <a:pt x="101015" y="61647"/>
                  </a:cubicBezTo>
                  <a:cubicBezTo>
                    <a:pt x="94971" y="70352"/>
                    <a:pt x="87517" y="77235"/>
                    <a:pt x="78049" y="77235"/>
                  </a:cubicBezTo>
                  <a:cubicBezTo>
                    <a:pt x="66566" y="77235"/>
                    <a:pt x="60321" y="69947"/>
                    <a:pt x="58507" y="59015"/>
                  </a:cubicBezTo>
                  <a:cubicBezTo>
                    <a:pt x="60723" y="53752"/>
                    <a:pt x="65357" y="40796"/>
                    <a:pt x="65357" y="35127"/>
                  </a:cubicBezTo>
                  <a:cubicBezTo>
                    <a:pt x="65357" y="32698"/>
                    <a:pt x="64350" y="30674"/>
                    <a:pt x="61731" y="30674"/>
                  </a:cubicBezTo>
                  <a:cubicBezTo>
                    <a:pt x="60119" y="30674"/>
                    <a:pt x="57903" y="31078"/>
                    <a:pt x="56291" y="34115"/>
                  </a:cubicBezTo>
                  <a:cubicBezTo>
                    <a:pt x="54075" y="38164"/>
                    <a:pt x="51658" y="51323"/>
                    <a:pt x="51658" y="58610"/>
                  </a:cubicBezTo>
                  <a:cubicBezTo>
                    <a:pt x="45010" y="68125"/>
                    <a:pt x="36951" y="77235"/>
                    <a:pt x="24260" y="77235"/>
                  </a:cubicBezTo>
                  <a:cubicBezTo>
                    <a:pt x="10963" y="77235"/>
                    <a:pt x="6733" y="65291"/>
                    <a:pt x="6733" y="53954"/>
                  </a:cubicBezTo>
                  <a:cubicBezTo>
                    <a:pt x="6733" y="28649"/>
                    <a:pt x="27281" y="7393"/>
                    <a:pt x="27281" y="4761"/>
                  </a:cubicBezTo>
                  <a:cubicBezTo>
                    <a:pt x="27281" y="2534"/>
                    <a:pt x="25670" y="915"/>
                    <a:pt x="23454" y="915"/>
                  </a:cubicBezTo>
                  <a:cubicBezTo>
                    <a:pt x="20835" y="915"/>
                    <a:pt x="19425" y="3546"/>
                    <a:pt x="18216" y="5368"/>
                  </a:cubicBezTo>
                  <a:cubicBezTo>
                    <a:pt x="7941" y="20349"/>
                    <a:pt x="286" y="44440"/>
                    <a:pt x="286" y="62862"/>
                  </a:cubicBezTo>
                  <a:cubicBezTo>
                    <a:pt x="286" y="76830"/>
                    <a:pt x="4920" y="91811"/>
                    <a:pt x="21439" y="91811"/>
                  </a:cubicBezTo>
                  <a:cubicBezTo>
                    <a:pt x="35743" y="91811"/>
                    <a:pt x="45211" y="81689"/>
                    <a:pt x="52464" y="70554"/>
                  </a:cubicBezTo>
                  <a:cubicBezTo>
                    <a:pt x="54277" y="82296"/>
                    <a:pt x="62134" y="91811"/>
                    <a:pt x="74624" y="91811"/>
                  </a:cubicBezTo>
                  <a:cubicBezTo>
                    <a:pt x="90338" y="91811"/>
                    <a:pt x="100008" y="79462"/>
                    <a:pt x="107260" y="64279"/>
                  </a:cubicBezTo>
                  <a:cubicBezTo>
                    <a:pt x="112095" y="54359"/>
                    <a:pt x="119751" y="26827"/>
                    <a:pt x="119751" y="14276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形状 56">
              <a:extLst>
                <a:ext uri="{FF2B5EF4-FFF2-40B4-BE49-F238E27FC236}">
                  <a16:creationId xmlns:a16="http://schemas.microsoft.com/office/drawing/2014/main" id="{439AAC60-D5CA-D94B-3385-DAB88C3634A7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7027611" y="3386346"/>
              <a:ext cx="69382" cy="99762"/>
            </a:xfrm>
            <a:custGeom>
              <a:avLst/>
              <a:gdLst>
                <a:gd name="connsiteX0" fmla="*/ 33855 w 69382"/>
                <a:gd name="connsiteY0" fmla="*/ 4358 h 99762"/>
                <a:gd name="connsiteX1" fmla="*/ 34419 w 69382"/>
                <a:gd name="connsiteY1" fmla="*/ 2090 h 99762"/>
                <a:gd name="connsiteX2" fmla="*/ 32163 w 69382"/>
                <a:gd name="connsiteY2" fmla="*/ 106 h 99762"/>
                <a:gd name="connsiteX3" fmla="*/ 14112 w 69382"/>
                <a:gd name="connsiteY3" fmla="*/ 1524 h 99762"/>
                <a:gd name="connsiteX4" fmla="*/ 11010 w 69382"/>
                <a:gd name="connsiteY4" fmla="*/ 4783 h 99762"/>
                <a:gd name="connsiteX5" fmla="*/ 14676 w 69382"/>
                <a:gd name="connsiteY5" fmla="*/ 6767 h 99762"/>
                <a:gd name="connsiteX6" fmla="*/ 21445 w 69382"/>
                <a:gd name="connsiteY6" fmla="*/ 8892 h 99762"/>
                <a:gd name="connsiteX7" fmla="*/ 20881 w 69382"/>
                <a:gd name="connsiteY7" fmla="*/ 12010 h 99762"/>
                <a:gd name="connsiteX8" fmla="*/ 997 w 69382"/>
                <a:gd name="connsiteY8" fmla="*/ 92217 h 99762"/>
                <a:gd name="connsiteX9" fmla="*/ 292 w 69382"/>
                <a:gd name="connsiteY9" fmla="*/ 95335 h 99762"/>
                <a:gd name="connsiteX10" fmla="*/ 5087 w 69382"/>
                <a:gd name="connsiteY10" fmla="*/ 99869 h 99762"/>
                <a:gd name="connsiteX11" fmla="*/ 11574 w 69382"/>
                <a:gd name="connsiteY11" fmla="*/ 93918 h 99762"/>
                <a:gd name="connsiteX12" fmla="*/ 18484 w 69382"/>
                <a:gd name="connsiteY12" fmla="*/ 66426 h 99762"/>
                <a:gd name="connsiteX13" fmla="*/ 36535 w 69382"/>
                <a:gd name="connsiteY13" fmla="*/ 78046 h 99762"/>
                <a:gd name="connsiteX14" fmla="*/ 36253 w 69382"/>
                <a:gd name="connsiteY14" fmla="*/ 80880 h 99762"/>
                <a:gd name="connsiteX15" fmla="*/ 35688 w 69382"/>
                <a:gd name="connsiteY15" fmla="*/ 85273 h 99762"/>
                <a:gd name="connsiteX16" fmla="*/ 50637 w 69382"/>
                <a:gd name="connsiteY16" fmla="*/ 99869 h 99762"/>
                <a:gd name="connsiteX17" fmla="*/ 68546 w 69382"/>
                <a:gd name="connsiteY17" fmla="*/ 78188 h 99762"/>
                <a:gd name="connsiteX18" fmla="*/ 66290 w 69382"/>
                <a:gd name="connsiteY18" fmla="*/ 76346 h 99762"/>
                <a:gd name="connsiteX19" fmla="*/ 63470 w 69382"/>
                <a:gd name="connsiteY19" fmla="*/ 79747 h 99762"/>
                <a:gd name="connsiteX20" fmla="*/ 51060 w 69382"/>
                <a:gd name="connsiteY20" fmla="*/ 95901 h 99762"/>
                <a:gd name="connsiteX21" fmla="*/ 46124 w 69382"/>
                <a:gd name="connsiteY21" fmla="*/ 88533 h 99762"/>
                <a:gd name="connsiteX22" fmla="*/ 46970 w 69382"/>
                <a:gd name="connsiteY22" fmla="*/ 82156 h 99762"/>
                <a:gd name="connsiteX23" fmla="*/ 47675 w 69382"/>
                <a:gd name="connsiteY23" fmla="*/ 77763 h 99762"/>
                <a:gd name="connsiteX24" fmla="*/ 24830 w 69382"/>
                <a:gd name="connsiteY24" fmla="*/ 62742 h 99762"/>
                <a:gd name="connsiteX25" fmla="*/ 36535 w 69382"/>
                <a:gd name="connsiteY25" fmla="*/ 53389 h 99762"/>
                <a:gd name="connsiteX26" fmla="*/ 58675 w 69382"/>
                <a:gd name="connsiteY26" fmla="*/ 39927 h 99762"/>
                <a:gd name="connsiteX27" fmla="*/ 63329 w 69382"/>
                <a:gd name="connsiteY27" fmla="*/ 41769 h 99762"/>
                <a:gd name="connsiteX28" fmla="*/ 55995 w 69382"/>
                <a:gd name="connsiteY28" fmla="*/ 49704 h 99762"/>
                <a:gd name="connsiteX29" fmla="*/ 61636 w 69382"/>
                <a:gd name="connsiteY29" fmla="*/ 54948 h 99762"/>
                <a:gd name="connsiteX30" fmla="*/ 69674 w 69382"/>
                <a:gd name="connsiteY30" fmla="*/ 45878 h 99762"/>
                <a:gd name="connsiteX31" fmla="*/ 58816 w 69382"/>
                <a:gd name="connsiteY31" fmla="*/ 35959 h 99762"/>
                <a:gd name="connsiteX32" fmla="*/ 36253 w 69382"/>
                <a:gd name="connsiteY32" fmla="*/ 48429 h 99762"/>
                <a:gd name="connsiteX33" fmla="*/ 19894 w 69382"/>
                <a:gd name="connsiteY33" fmla="*/ 60899 h 99762"/>
                <a:gd name="connsiteX34" fmla="*/ 33855 w 69382"/>
                <a:gd name="connsiteY34" fmla="*/ 4358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382" h="99762">
                  <a:moveTo>
                    <a:pt x="33855" y="4358"/>
                  </a:moveTo>
                  <a:cubicBezTo>
                    <a:pt x="33996" y="4074"/>
                    <a:pt x="34419" y="2232"/>
                    <a:pt x="34419" y="2090"/>
                  </a:cubicBezTo>
                  <a:cubicBezTo>
                    <a:pt x="34419" y="1382"/>
                    <a:pt x="33855" y="106"/>
                    <a:pt x="32163" y="106"/>
                  </a:cubicBezTo>
                  <a:cubicBezTo>
                    <a:pt x="29343" y="106"/>
                    <a:pt x="17638" y="1240"/>
                    <a:pt x="14112" y="1524"/>
                  </a:cubicBezTo>
                  <a:cubicBezTo>
                    <a:pt x="12984" y="1665"/>
                    <a:pt x="11010" y="1807"/>
                    <a:pt x="11010" y="4783"/>
                  </a:cubicBezTo>
                  <a:cubicBezTo>
                    <a:pt x="11010" y="6767"/>
                    <a:pt x="12984" y="6767"/>
                    <a:pt x="14676" y="6767"/>
                  </a:cubicBezTo>
                  <a:cubicBezTo>
                    <a:pt x="21445" y="6767"/>
                    <a:pt x="21445" y="7759"/>
                    <a:pt x="21445" y="8892"/>
                  </a:cubicBezTo>
                  <a:cubicBezTo>
                    <a:pt x="21445" y="9884"/>
                    <a:pt x="21163" y="10735"/>
                    <a:pt x="20881" y="12010"/>
                  </a:cubicBezTo>
                  <a:lnTo>
                    <a:pt x="997" y="92217"/>
                  </a:lnTo>
                  <a:cubicBezTo>
                    <a:pt x="292" y="94768"/>
                    <a:pt x="292" y="95051"/>
                    <a:pt x="292" y="95335"/>
                  </a:cubicBezTo>
                  <a:cubicBezTo>
                    <a:pt x="292" y="97460"/>
                    <a:pt x="1985" y="99869"/>
                    <a:pt x="5087" y="99869"/>
                  </a:cubicBezTo>
                  <a:cubicBezTo>
                    <a:pt x="8895" y="99869"/>
                    <a:pt x="10728" y="97035"/>
                    <a:pt x="11574" y="93918"/>
                  </a:cubicBezTo>
                  <a:cubicBezTo>
                    <a:pt x="11856" y="93351"/>
                    <a:pt x="17920" y="68410"/>
                    <a:pt x="18484" y="66426"/>
                  </a:cubicBezTo>
                  <a:cubicBezTo>
                    <a:pt x="28496" y="67418"/>
                    <a:pt x="36535" y="70677"/>
                    <a:pt x="36535" y="78046"/>
                  </a:cubicBezTo>
                  <a:cubicBezTo>
                    <a:pt x="36535" y="78755"/>
                    <a:pt x="36535" y="79463"/>
                    <a:pt x="36253" y="80880"/>
                  </a:cubicBezTo>
                  <a:cubicBezTo>
                    <a:pt x="35688" y="83006"/>
                    <a:pt x="35688" y="83715"/>
                    <a:pt x="35688" y="85273"/>
                  </a:cubicBezTo>
                  <a:cubicBezTo>
                    <a:pt x="35688" y="95335"/>
                    <a:pt x="43868" y="99869"/>
                    <a:pt x="50637" y="99869"/>
                  </a:cubicBezTo>
                  <a:cubicBezTo>
                    <a:pt x="64316" y="99869"/>
                    <a:pt x="68546" y="78330"/>
                    <a:pt x="68546" y="78188"/>
                  </a:cubicBezTo>
                  <a:cubicBezTo>
                    <a:pt x="68546" y="76346"/>
                    <a:pt x="66713" y="76346"/>
                    <a:pt x="66290" y="76346"/>
                  </a:cubicBezTo>
                  <a:cubicBezTo>
                    <a:pt x="64316" y="76346"/>
                    <a:pt x="64175" y="77054"/>
                    <a:pt x="63470" y="79747"/>
                  </a:cubicBezTo>
                  <a:cubicBezTo>
                    <a:pt x="61777" y="85840"/>
                    <a:pt x="57970" y="95901"/>
                    <a:pt x="51060" y="95901"/>
                  </a:cubicBezTo>
                  <a:cubicBezTo>
                    <a:pt x="47252" y="95901"/>
                    <a:pt x="46124" y="92359"/>
                    <a:pt x="46124" y="88533"/>
                  </a:cubicBezTo>
                  <a:cubicBezTo>
                    <a:pt x="46124" y="86124"/>
                    <a:pt x="46124" y="85840"/>
                    <a:pt x="46970" y="82156"/>
                  </a:cubicBezTo>
                  <a:cubicBezTo>
                    <a:pt x="47111" y="81731"/>
                    <a:pt x="47675" y="79322"/>
                    <a:pt x="47675" y="77763"/>
                  </a:cubicBezTo>
                  <a:cubicBezTo>
                    <a:pt x="47675" y="65151"/>
                    <a:pt x="30753" y="63167"/>
                    <a:pt x="24830" y="62742"/>
                  </a:cubicBezTo>
                  <a:cubicBezTo>
                    <a:pt x="28919" y="60191"/>
                    <a:pt x="34137" y="55515"/>
                    <a:pt x="36535" y="53389"/>
                  </a:cubicBezTo>
                  <a:cubicBezTo>
                    <a:pt x="43727" y="46587"/>
                    <a:pt x="50778" y="39927"/>
                    <a:pt x="58675" y="39927"/>
                  </a:cubicBezTo>
                  <a:cubicBezTo>
                    <a:pt x="60367" y="39927"/>
                    <a:pt x="62200" y="40352"/>
                    <a:pt x="63329" y="41769"/>
                  </a:cubicBezTo>
                  <a:cubicBezTo>
                    <a:pt x="57265" y="42761"/>
                    <a:pt x="55995" y="47579"/>
                    <a:pt x="55995" y="49704"/>
                  </a:cubicBezTo>
                  <a:cubicBezTo>
                    <a:pt x="55995" y="52822"/>
                    <a:pt x="58393" y="54948"/>
                    <a:pt x="61636" y="54948"/>
                  </a:cubicBezTo>
                  <a:cubicBezTo>
                    <a:pt x="65444" y="54948"/>
                    <a:pt x="69674" y="51830"/>
                    <a:pt x="69674" y="45878"/>
                  </a:cubicBezTo>
                  <a:cubicBezTo>
                    <a:pt x="69674" y="41202"/>
                    <a:pt x="66290" y="35959"/>
                    <a:pt x="58816" y="35959"/>
                  </a:cubicBezTo>
                  <a:cubicBezTo>
                    <a:pt x="50778" y="35959"/>
                    <a:pt x="43445" y="41769"/>
                    <a:pt x="36253" y="48429"/>
                  </a:cubicBezTo>
                  <a:cubicBezTo>
                    <a:pt x="30330" y="54097"/>
                    <a:pt x="25676" y="58490"/>
                    <a:pt x="19894" y="60899"/>
                  </a:cubicBezTo>
                  <a:lnTo>
                    <a:pt x="33855" y="4358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形状 57">
              <a:extLst>
                <a:ext uri="{FF2B5EF4-FFF2-40B4-BE49-F238E27FC236}">
                  <a16:creationId xmlns:a16="http://schemas.microsoft.com/office/drawing/2014/main" id="{D714D472-D398-BB0C-846A-BF693BAF4C51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7499429" y="3043683"/>
              <a:ext cx="66481" cy="134825"/>
            </a:xfrm>
            <a:custGeom>
              <a:avLst/>
              <a:gdLst>
                <a:gd name="connsiteX0" fmla="*/ 41614 w 66481"/>
                <a:gd name="connsiteY0" fmla="*/ 5355 h 134825"/>
                <a:gd name="connsiteX1" fmla="*/ 36981 w 66481"/>
                <a:gd name="connsiteY1" fmla="*/ 91 h 134825"/>
                <a:gd name="connsiteX2" fmla="*/ 315 w 66481"/>
                <a:gd name="connsiteY2" fmla="*/ 13048 h 134825"/>
                <a:gd name="connsiteX3" fmla="*/ 315 w 66481"/>
                <a:gd name="connsiteY3" fmla="*/ 19323 h 134825"/>
                <a:gd name="connsiteX4" fmla="*/ 26706 w 66481"/>
                <a:gd name="connsiteY4" fmla="*/ 14060 h 134825"/>
                <a:gd name="connsiteX5" fmla="*/ 26706 w 66481"/>
                <a:gd name="connsiteY5" fmla="*/ 118924 h 134825"/>
                <a:gd name="connsiteX6" fmla="*/ 7971 w 66481"/>
                <a:gd name="connsiteY6" fmla="*/ 128641 h 134825"/>
                <a:gd name="connsiteX7" fmla="*/ 1524 w 66481"/>
                <a:gd name="connsiteY7" fmla="*/ 128641 h 134825"/>
                <a:gd name="connsiteX8" fmla="*/ 1524 w 66481"/>
                <a:gd name="connsiteY8" fmla="*/ 134917 h 134825"/>
                <a:gd name="connsiteX9" fmla="*/ 34160 w 66481"/>
                <a:gd name="connsiteY9" fmla="*/ 134310 h 134825"/>
                <a:gd name="connsiteX10" fmla="*/ 66796 w 66481"/>
                <a:gd name="connsiteY10" fmla="*/ 134917 h 134825"/>
                <a:gd name="connsiteX11" fmla="*/ 66796 w 66481"/>
                <a:gd name="connsiteY11" fmla="*/ 128641 h 134825"/>
                <a:gd name="connsiteX12" fmla="*/ 60350 w 66481"/>
                <a:gd name="connsiteY12" fmla="*/ 128641 h 134825"/>
                <a:gd name="connsiteX13" fmla="*/ 41614 w 66481"/>
                <a:gd name="connsiteY13" fmla="*/ 118924 h 134825"/>
                <a:gd name="connsiteX14" fmla="*/ 41614 w 66481"/>
                <a:gd name="connsiteY14" fmla="*/ 535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81" h="134825">
                  <a:moveTo>
                    <a:pt x="41614" y="5355"/>
                  </a:moveTo>
                  <a:cubicBezTo>
                    <a:pt x="41614" y="496"/>
                    <a:pt x="41614" y="91"/>
                    <a:pt x="36981" y="91"/>
                  </a:cubicBezTo>
                  <a:cubicBezTo>
                    <a:pt x="24490" y="13048"/>
                    <a:pt x="6762" y="13048"/>
                    <a:pt x="315" y="13048"/>
                  </a:cubicBezTo>
                  <a:lnTo>
                    <a:pt x="315" y="19323"/>
                  </a:lnTo>
                  <a:cubicBezTo>
                    <a:pt x="4344" y="19323"/>
                    <a:pt x="16230" y="19323"/>
                    <a:pt x="26706" y="14060"/>
                  </a:cubicBezTo>
                  <a:lnTo>
                    <a:pt x="26706" y="118924"/>
                  </a:lnTo>
                  <a:cubicBezTo>
                    <a:pt x="26706" y="126212"/>
                    <a:pt x="26102" y="128641"/>
                    <a:pt x="7971" y="128641"/>
                  </a:cubicBezTo>
                  <a:lnTo>
                    <a:pt x="1524" y="128641"/>
                  </a:lnTo>
                  <a:lnTo>
                    <a:pt x="1524" y="134917"/>
                  </a:lnTo>
                  <a:cubicBezTo>
                    <a:pt x="8575" y="134310"/>
                    <a:pt x="26102" y="134310"/>
                    <a:pt x="34160" y="134310"/>
                  </a:cubicBezTo>
                  <a:cubicBezTo>
                    <a:pt x="42219" y="134310"/>
                    <a:pt x="59745" y="134310"/>
                    <a:pt x="66796" y="134917"/>
                  </a:cubicBezTo>
                  <a:lnTo>
                    <a:pt x="66796" y="128641"/>
                  </a:lnTo>
                  <a:lnTo>
                    <a:pt x="60350" y="128641"/>
                  </a:lnTo>
                  <a:cubicBezTo>
                    <a:pt x="42219" y="128641"/>
                    <a:pt x="41614" y="126414"/>
                    <a:pt x="41614" y="118924"/>
                  </a:cubicBezTo>
                  <a:lnTo>
                    <a:pt x="41614" y="5355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41F13E29-1C3F-1F52-758A-4CF4E0EDCD1D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7164505" y="3260803"/>
              <a:ext cx="734719" cy="8097"/>
            </a:xfrm>
            <a:custGeom>
              <a:avLst/>
              <a:gdLst>
                <a:gd name="connsiteX0" fmla="*/ 0 w 734719"/>
                <a:gd name="connsiteY0" fmla="*/ 0 h 8097"/>
                <a:gd name="connsiteX1" fmla="*/ 734719 w 734719"/>
                <a:gd name="connsiteY1" fmla="*/ 0 h 8097"/>
                <a:gd name="connsiteX2" fmla="*/ 734719 w 734719"/>
                <a:gd name="connsiteY2" fmla="*/ 8097 h 8097"/>
                <a:gd name="connsiteX3" fmla="*/ 0 w 73471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719" h="8097">
                  <a:moveTo>
                    <a:pt x="0" y="0"/>
                  </a:moveTo>
                  <a:lnTo>
                    <a:pt x="734719" y="0"/>
                  </a:lnTo>
                  <a:lnTo>
                    <a:pt x="734719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693AA537-0598-0032-D7E5-19ADAEC7299D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7170145" y="3363632"/>
              <a:ext cx="77964" cy="92920"/>
            </a:xfrm>
            <a:custGeom>
              <a:avLst/>
              <a:gdLst>
                <a:gd name="connsiteX0" fmla="*/ 17222 w 77964"/>
                <a:gd name="connsiteY0" fmla="*/ 39783 h 92920"/>
                <a:gd name="connsiteX1" fmla="*/ 42203 w 77964"/>
                <a:gd name="connsiteY1" fmla="*/ 4559 h 92920"/>
                <a:gd name="connsiteX2" fmla="*/ 64968 w 77964"/>
                <a:gd name="connsiteY2" fmla="*/ 39783 h 92920"/>
                <a:gd name="connsiteX3" fmla="*/ 17222 w 77964"/>
                <a:gd name="connsiteY3" fmla="*/ 39783 h 92920"/>
                <a:gd name="connsiteX4" fmla="*/ 17021 w 77964"/>
                <a:gd name="connsiteY4" fmla="*/ 44035 h 92920"/>
                <a:gd name="connsiteX5" fmla="*/ 73227 w 77964"/>
                <a:gd name="connsiteY5" fmla="*/ 44035 h 92920"/>
                <a:gd name="connsiteX6" fmla="*/ 78264 w 77964"/>
                <a:gd name="connsiteY6" fmla="*/ 39783 h 92920"/>
                <a:gd name="connsiteX7" fmla="*/ 42203 w 77964"/>
                <a:gd name="connsiteY7" fmla="*/ 105 h 92920"/>
                <a:gd name="connsiteX8" fmla="*/ 300 w 77964"/>
                <a:gd name="connsiteY8" fmla="*/ 46261 h 92920"/>
                <a:gd name="connsiteX9" fmla="*/ 44620 w 77964"/>
                <a:gd name="connsiteY9" fmla="*/ 93025 h 92920"/>
                <a:gd name="connsiteX10" fmla="*/ 78264 w 77964"/>
                <a:gd name="connsiteY10" fmla="*/ 66708 h 92920"/>
                <a:gd name="connsiteX11" fmla="*/ 75645 w 77964"/>
                <a:gd name="connsiteY11" fmla="*/ 64279 h 92920"/>
                <a:gd name="connsiteX12" fmla="*/ 73026 w 77964"/>
                <a:gd name="connsiteY12" fmla="*/ 67113 h 92920"/>
                <a:gd name="connsiteX13" fmla="*/ 45829 w 77964"/>
                <a:gd name="connsiteY13" fmla="*/ 87964 h 92920"/>
                <a:gd name="connsiteX14" fmla="*/ 23064 w 77964"/>
                <a:gd name="connsiteY14" fmla="*/ 74401 h 92920"/>
                <a:gd name="connsiteX15" fmla="*/ 17021 w 77964"/>
                <a:gd name="connsiteY15" fmla="*/ 44035 h 9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964" h="92920">
                  <a:moveTo>
                    <a:pt x="17222" y="39783"/>
                  </a:moveTo>
                  <a:cubicBezTo>
                    <a:pt x="18431" y="9620"/>
                    <a:pt x="35353" y="4559"/>
                    <a:pt x="42203" y="4559"/>
                  </a:cubicBezTo>
                  <a:cubicBezTo>
                    <a:pt x="62953" y="4559"/>
                    <a:pt x="64968" y="31888"/>
                    <a:pt x="64968" y="39783"/>
                  </a:cubicBezTo>
                  <a:lnTo>
                    <a:pt x="17222" y="39783"/>
                  </a:lnTo>
                  <a:close/>
                  <a:moveTo>
                    <a:pt x="17021" y="44035"/>
                  </a:moveTo>
                  <a:lnTo>
                    <a:pt x="73227" y="44035"/>
                  </a:lnTo>
                  <a:cubicBezTo>
                    <a:pt x="77659" y="44035"/>
                    <a:pt x="78264" y="44035"/>
                    <a:pt x="78264" y="39783"/>
                  </a:cubicBezTo>
                  <a:cubicBezTo>
                    <a:pt x="78264" y="19742"/>
                    <a:pt x="67385" y="105"/>
                    <a:pt x="42203" y="105"/>
                  </a:cubicBezTo>
                  <a:cubicBezTo>
                    <a:pt x="18834" y="105"/>
                    <a:pt x="300" y="20956"/>
                    <a:pt x="300" y="46261"/>
                  </a:cubicBezTo>
                  <a:cubicBezTo>
                    <a:pt x="300" y="73389"/>
                    <a:pt x="21453" y="93025"/>
                    <a:pt x="44620" y="93025"/>
                  </a:cubicBezTo>
                  <a:cubicBezTo>
                    <a:pt x="69198" y="93025"/>
                    <a:pt x="78264" y="70554"/>
                    <a:pt x="78264" y="66708"/>
                  </a:cubicBezTo>
                  <a:cubicBezTo>
                    <a:pt x="78264" y="64684"/>
                    <a:pt x="76652" y="64279"/>
                    <a:pt x="75645" y="64279"/>
                  </a:cubicBezTo>
                  <a:cubicBezTo>
                    <a:pt x="73832" y="64279"/>
                    <a:pt x="73429" y="65493"/>
                    <a:pt x="73026" y="67113"/>
                  </a:cubicBezTo>
                  <a:cubicBezTo>
                    <a:pt x="65975" y="87964"/>
                    <a:pt x="47844" y="87964"/>
                    <a:pt x="45829" y="87964"/>
                  </a:cubicBezTo>
                  <a:cubicBezTo>
                    <a:pt x="35756" y="87964"/>
                    <a:pt x="27698" y="81891"/>
                    <a:pt x="23064" y="74401"/>
                  </a:cubicBezTo>
                  <a:cubicBezTo>
                    <a:pt x="17021" y="64684"/>
                    <a:pt x="17021" y="51323"/>
                    <a:pt x="17021" y="44035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B1427FB0-C073-4F13-3B03-CBCADA52D45D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7260915" y="3295938"/>
              <a:ext cx="82392" cy="127396"/>
            </a:xfrm>
            <a:custGeom>
              <a:avLst/>
              <a:gdLst>
                <a:gd name="connsiteX0" fmla="*/ 82697 w 82392"/>
                <a:gd name="connsiteY0" fmla="*/ 19800 h 127396"/>
                <a:gd name="connsiteX1" fmla="*/ 59569 w 82392"/>
                <a:gd name="connsiteY1" fmla="*/ 102 h 127396"/>
                <a:gd name="connsiteX2" fmla="*/ 22481 w 82392"/>
                <a:gd name="connsiteY2" fmla="*/ 36521 h 127396"/>
                <a:gd name="connsiteX3" fmla="*/ 341 w 82392"/>
                <a:gd name="connsiteY3" fmla="*/ 125798 h 127396"/>
                <a:gd name="connsiteX4" fmla="*/ 2315 w 82392"/>
                <a:gd name="connsiteY4" fmla="*/ 127498 h 127396"/>
                <a:gd name="connsiteX5" fmla="*/ 4994 w 82392"/>
                <a:gd name="connsiteY5" fmla="*/ 126506 h 127396"/>
                <a:gd name="connsiteX6" fmla="*/ 14443 w 82392"/>
                <a:gd name="connsiteY6" fmla="*/ 88670 h 127396"/>
                <a:gd name="connsiteX7" fmla="*/ 35596 w 82392"/>
                <a:gd name="connsiteY7" fmla="*/ 101282 h 127396"/>
                <a:gd name="connsiteX8" fmla="*/ 77620 w 82392"/>
                <a:gd name="connsiteY8" fmla="*/ 65288 h 127396"/>
                <a:gd name="connsiteX9" fmla="*/ 66620 w 82392"/>
                <a:gd name="connsiteY9" fmla="*/ 43748 h 127396"/>
                <a:gd name="connsiteX10" fmla="*/ 82697 w 82392"/>
                <a:gd name="connsiteY10" fmla="*/ 19800 h 127396"/>
                <a:gd name="connsiteX11" fmla="*/ 54775 w 82392"/>
                <a:gd name="connsiteY11" fmla="*/ 43607 h 127396"/>
                <a:gd name="connsiteX12" fmla="*/ 47583 w 82392"/>
                <a:gd name="connsiteY12" fmla="*/ 44599 h 127396"/>
                <a:gd name="connsiteX13" fmla="*/ 40955 w 82392"/>
                <a:gd name="connsiteY13" fmla="*/ 43890 h 127396"/>
                <a:gd name="connsiteX14" fmla="*/ 47583 w 82392"/>
                <a:gd name="connsiteY14" fmla="*/ 42898 h 127396"/>
                <a:gd name="connsiteX15" fmla="*/ 54775 w 82392"/>
                <a:gd name="connsiteY15" fmla="*/ 43607 h 127396"/>
                <a:gd name="connsiteX16" fmla="*/ 73389 w 82392"/>
                <a:gd name="connsiteY16" fmla="*/ 17249 h 127396"/>
                <a:gd name="connsiteX17" fmla="*/ 60980 w 82392"/>
                <a:gd name="connsiteY17" fmla="*/ 40772 h 127396"/>
                <a:gd name="connsiteX18" fmla="*/ 47724 w 82392"/>
                <a:gd name="connsiteY18" fmla="*/ 38930 h 127396"/>
                <a:gd name="connsiteX19" fmla="*/ 35737 w 82392"/>
                <a:gd name="connsiteY19" fmla="*/ 44315 h 127396"/>
                <a:gd name="connsiteX20" fmla="*/ 47301 w 82392"/>
                <a:gd name="connsiteY20" fmla="*/ 48425 h 127396"/>
                <a:gd name="connsiteX21" fmla="*/ 60698 w 82392"/>
                <a:gd name="connsiteY21" fmla="*/ 46441 h 127396"/>
                <a:gd name="connsiteX22" fmla="*/ 67184 w 82392"/>
                <a:gd name="connsiteY22" fmla="*/ 61462 h 127396"/>
                <a:gd name="connsiteX23" fmla="*/ 36019 w 82392"/>
                <a:gd name="connsiteY23" fmla="*/ 97314 h 127396"/>
                <a:gd name="connsiteX24" fmla="*/ 17404 w 82392"/>
                <a:gd name="connsiteY24" fmla="*/ 79459 h 127396"/>
                <a:gd name="connsiteX25" fmla="*/ 17827 w 82392"/>
                <a:gd name="connsiteY25" fmla="*/ 75349 h 127396"/>
                <a:gd name="connsiteX26" fmla="*/ 27135 w 82392"/>
                <a:gd name="connsiteY26" fmla="*/ 37655 h 127396"/>
                <a:gd name="connsiteX27" fmla="*/ 59287 w 82392"/>
                <a:gd name="connsiteY27" fmla="*/ 4070 h 127396"/>
                <a:gd name="connsiteX28" fmla="*/ 73389 w 82392"/>
                <a:gd name="connsiteY28" fmla="*/ 17249 h 12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2392" h="127396">
                  <a:moveTo>
                    <a:pt x="82697" y="19800"/>
                  </a:moveTo>
                  <a:cubicBezTo>
                    <a:pt x="82697" y="7329"/>
                    <a:pt x="71979" y="102"/>
                    <a:pt x="59569" y="102"/>
                  </a:cubicBezTo>
                  <a:cubicBezTo>
                    <a:pt x="40250" y="102"/>
                    <a:pt x="26006" y="22209"/>
                    <a:pt x="22481" y="36521"/>
                  </a:cubicBezTo>
                  <a:lnTo>
                    <a:pt x="341" y="125798"/>
                  </a:lnTo>
                  <a:cubicBezTo>
                    <a:pt x="59" y="126790"/>
                    <a:pt x="1469" y="127498"/>
                    <a:pt x="2315" y="127498"/>
                  </a:cubicBezTo>
                  <a:cubicBezTo>
                    <a:pt x="3584" y="127498"/>
                    <a:pt x="4712" y="127356"/>
                    <a:pt x="4994" y="126506"/>
                  </a:cubicBezTo>
                  <a:lnTo>
                    <a:pt x="14443" y="88670"/>
                  </a:lnTo>
                  <a:cubicBezTo>
                    <a:pt x="17404" y="95189"/>
                    <a:pt x="24173" y="101282"/>
                    <a:pt x="35596" y="101282"/>
                  </a:cubicBezTo>
                  <a:cubicBezTo>
                    <a:pt x="55339" y="101282"/>
                    <a:pt x="77620" y="86969"/>
                    <a:pt x="77620" y="65288"/>
                  </a:cubicBezTo>
                  <a:cubicBezTo>
                    <a:pt x="77620" y="56927"/>
                    <a:pt x="73812" y="48425"/>
                    <a:pt x="66620" y="43748"/>
                  </a:cubicBezTo>
                  <a:cubicBezTo>
                    <a:pt x="73530" y="39355"/>
                    <a:pt x="82697" y="31278"/>
                    <a:pt x="82697" y="19800"/>
                  </a:cubicBezTo>
                  <a:close/>
                  <a:moveTo>
                    <a:pt x="54775" y="43607"/>
                  </a:moveTo>
                  <a:cubicBezTo>
                    <a:pt x="52659" y="44032"/>
                    <a:pt x="51672" y="44599"/>
                    <a:pt x="47583" y="44599"/>
                  </a:cubicBezTo>
                  <a:cubicBezTo>
                    <a:pt x="45326" y="44599"/>
                    <a:pt x="41942" y="44457"/>
                    <a:pt x="40955" y="43890"/>
                  </a:cubicBezTo>
                  <a:cubicBezTo>
                    <a:pt x="42365" y="43040"/>
                    <a:pt x="46313" y="42898"/>
                    <a:pt x="47583" y="42898"/>
                  </a:cubicBezTo>
                  <a:cubicBezTo>
                    <a:pt x="49698" y="42898"/>
                    <a:pt x="52800" y="43040"/>
                    <a:pt x="54775" y="43607"/>
                  </a:cubicBezTo>
                  <a:close/>
                  <a:moveTo>
                    <a:pt x="73389" y="17249"/>
                  </a:moveTo>
                  <a:cubicBezTo>
                    <a:pt x="73389" y="24759"/>
                    <a:pt x="69723" y="35813"/>
                    <a:pt x="60980" y="40772"/>
                  </a:cubicBezTo>
                  <a:cubicBezTo>
                    <a:pt x="58300" y="39922"/>
                    <a:pt x="55621" y="38930"/>
                    <a:pt x="47724" y="38930"/>
                  </a:cubicBezTo>
                  <a:cubicBezTo>
                    <a:pt x="42788" y="38930"/>
                    <a:pt x="35737" y="39214"/>
                    <a:pt x="35737" y="44315"/>
                  </a:cubicBezTo>
                  <a:cubicBezTo>
                    <a:pt x="35737" y="47858"/>
                    <a:pt x="40108" y="48425"/>
                    <a:pt x="47301" y="48425"/>
                  </a:cubicBezTo>
                  <a:cubicBezTo>
                    <a:pt x="52095" y="48425"/>
                    <a:pt x="56326" y="47716"/>
                    <a:pt x="60698" y="46441"/>
                  </a:cubicBezTo>
                  <a:cubicBezTo>
                    <a:pt x="64928" y="49417"/>
                    <a:pt x="67184" y="55227"/>
                    <a:pt x="67184" y="61462"/>
                  </a:cubicBezTo>
                  <a:cubicBezTo>
                    <a:pt x="67184" y="82010"/>
                    <a:pt x="53223" y="97314"/>
                    <a:pt x="36019" y="97314"/>
                  </a:cubicBezTo>
                  <a:cubicBezTo>
                    <a:pt x="25160" y="97314"/>
                    <a:pt x="17404" y="90654"/>
                    <a:pt x="17404" y="79459"/>
                  </a:cubicBezTo>
                  <a:cubicBezTo>
                    <a:pt x="17404" y="78042"/>
                    <a:pt x="17545" y="76625"/>
                    <a:pt x="17827" y="75349"/>
                  </a:cubicBezTo>
                  <a:lnTo>
                    <a:pt x="27135" y="37655"/>
                  </a:lnTo>
                  <a:cubicBezTo>
                    <a:pt x="30519" y="24193"/>
                    <a:pt x="42929" y="4070"/>
                    <a:pt x="59287" y="4070"/>
                  </a:cubicBezTo>
                  <a:cubicBezTo>
                    <a:pt x="67608" y="4070"/>
                    <a:pt x="73389" y="8605"/>
                    <a:pt x="73389" y="17249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AC1F0326-5062-12DB-AECA-F5AF97F32B2B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7357433" y="3333350"/>
              <a:ext cx="91522" cy="63910"/>
            </a:xfrm>
            <a:custGeom>
              <a:avLst/>
              <a:gdLst>
                <a:gd name="connsiteX0" fmla="*/ 91831 w 91522"/>
                <a:gd name="connsiteY0" fmla="*/ 10163 h 63910"/>
                <a:gd name="connsiteX1" fmla="*/ 84216 w 91522"/>
                <a:gd name="connsiteY1" fmla="*/ 102 h 63910"/>
                <a:gd name="connsiteX2" fmla="*/ 77024 w 91522"/>
                <a:gd name="connsiteY2" fmla="*/ 7896 h 63910"/>
                <a:gd name="connsiteX3" fmla="*/ 84639 w 91522"/>
                <a:gd name="connsiteY3" fmla="*/ 23201 h 63910"/>
                <a:gd name="connsiteX4" fmla="*/ 59820 w 91522"/>
                <a:gd name="connsiteY4" fmla="*/ 52676 h 63910"/>
                <a:gd name="connsiteX5" fmla="*/ 45435 w 91522"/>
                <a:gd name="connsiteY5" fmla="*/ 41764 h 63910"/>
                <a:gd name="connsiteX6" fmla="*/ 50653 w 91522"/>
                <a:gd name="connsiteY6" fmla="*/ 25185 h 63910"/>
                <a:gd name="connsiteX7" fmla="*/ 46987 w 91522"/>
                <a:gd name="connsiteY7" fmla="*/ 20933 h 63910"/>
                <a:gd name="connsiteX8" fmla="*/ 39231 w 91522"/>
                <a:gd name="connsiteY8" fmla="*/ 41198 h 63910"/>
                <a:gd name="connsiteX9" fmla="*/ 19065 w 91522"/>
                <a:gd name="connsiteY9" fmla="*/ 52676 h 63910"/>
                <a:gd name="connsiteX10" fmla="*/ 5809 w 91522"/>
                <a:gd name="connsiteY10" fmla="*/ 36238 h 63910"/>
                <a:gd name="connsiteX11" fmla="*/ 20334 w 91522"/>
                <a:gd name="connsiteY11" fmla="*/ 3928 h 63910"/>
                <a:gd name="connsiteX12" fmla="*/ 17372 w 91522"/>
                <a:gd name="connsiteY12" fmla="*/ 669 h 63910"/>
                <a:gd name="connsiteX13" fmla="*/ 14129 w 91522"/>
                <a:gd name="connsiteY13" fmla="*/ 2653 h 63910"/>
                <a:gd name="connsiteX14" fmla="*/ 8770 w 91522"/>
                <a:gd name="connsiteY14" fmla="*/ 10730 h 63910"/>
                <a:gd name="connsiteX15" fmla="*/ 309 w 91522"/>
                <a:gd name="connsiteY15" fmla="*/ 41481 h 63910"/>
                <a:gd name="connsiteX16" fmla="*/ 17795 w 91522"/>
                <a:gd name="connsiteY16" fmla="*/ 64013 h 63910"/>
                <a:gd name="connsiteX17" fmla="*/ 40500 w 91522"/>
                <a:gd name="connsiteY17" fmla="*/ 50125 h 63910"/>
                <a:gd name="connsiteX18" fmla="*/ 58409 w 91522"/>
                <a:gd name="connsiteY18" fmla="*/ 63871 h 63910"/>
                <a:gd name="connsiteX19" fmla="*/ 91831 w 91522"/>
                <a:gd name="connsiteY19" fmla="*/ 10163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522" h="63910">
                  <a:moveTo>
                    <a:pt x="91831" y="10163"/>
                  </a:moveTo>
                  <a:cubicBezTo>
                    <a:pt x="91831" y="5912"/>
                    <a:pt x="89998" y="102"/>
                    <a:pt x="84216" y="102"/>
                  </a:cubicBezTo>
                  <a:cubicBezTo>
                    <a:pt x="80832" y="102"/>
                    <a:pt x="77024" y="4353"/>
                    <a:pt x="77024" y="7896"/>
                  </a:cubicBezTo>
                  <a:cubicBezTo>
                    <a:pt x="77024" y="12572"/>
                    <a:pt x="84639" y="13564"/>
                    <a:pt x="84639" y="23201"/>
                  </a:cubicBezTo>
                  <a:cubicBezTo>
                    <a:pt x="84639" y="32270"/>
                    <a:pt x="75614" y="52676"/>
                    <a:pt x="59820" y="52676"/>
                  </a:cubicBezTo>
                  <a:cubicBezTo>
                    <a:pt x="53051" y="52676"/>
                    <a:pt x="47410" y="48000"/>
                    <a:pt x="45435" y="41764"/>
                  </a:cubicBezTo>
                  <a:cubicBezTo>
                    <a:pt x="47269" y="38647"/>
                    <a:pt x="50653" y="28869"/>
                    <a:pt x="50653" y="25185"/>
                  </a:cubicBezTo>
                  <a:cubicBezTo>
                    <a:pt x="50653" y="23059"/>
                    <a:pt x="49384" y="20933"/>
                    <a:pt x="46987" y="20933"/>
                  </a:cubicBezTo>
                  <a:cubicBezTo>
                    <a:pt x="39795" y="20933"/>
                    <a:pt x="39231" y="36238"/>
                    <a:pt x="39231" y="41198"/>
                  </a:cubicBezTo>
                  <a:cubicBezTo>
                    <a:pt x="35282" y="46299"/>
                    <a:pt x="28231" y="52676"/>
                    <a:pt x="19065" y="52676"/>
                  </a:cubicBezTo>
                  <a:cubicBezTo>
                    <a:pt x="11449" y="52676"/>
                    <a:pt x="5809" y="45732"/>
                    <a:pt x="5809" y="36238"/>
                  </a:cubicBezTo>
                  <a:cubicBezTo>
                    <a:pt x="5809" y="19800"/>
                    <a:pt x="20334" y="6054"/>
                    <a:pt x="20334" y="3928"/>
                  </a:cubicBezTo>
                  <a:cubicBezTo>
                    <a:pt x="20334" y="2228"/>
                    <a:pt x="18924" y="669"/>
                    <a:pt x="17372" y="669"/>
                  </a:cubicBezTo>
                  <a:cubicBezTo>
                    <a:pt x="15962" y="669"/>
                    <a:pt x="15116" y="1377"/>
                    <a:pt x="14129" y="2653"/>
                  </a:cubicBezTo>
                  <a:cubicBezTo>
                    <a:pt x="12296" y="4778"/>
                    <a:pt x="10462" y="7896"/>
                    <a:pt x="8770" y="10730"/>
                  </a:cubicBezTo>
                  <a:cubicBezTo>
                    <a:pt x="3834" y="19233"/>
                    <a:pt x="309" y="31278"/>
                    <a:pt x="309" y="41481"/>
                  </a:cubicBezTo>
                  <a:cubicBezTo>
                    <a:pt x="309" y="52818"/>
                    <a:pt x="4822" y="64013"/>
                    <a:pt x="17795" y="64013"/>
                  </a:cubicBezTo>
                  <a:cubicBezTo>
                    <a:pt x="27244" y="64013"/>
                    <a:pt x="35423" y="57777"/>
                    <a:pt x="40500" y="50125"/>
                  </a:cubicBezTo>
                  <a:cubicBezTo>
                    <a:pt x="43179" y="58628"/>
                    <a:pt x="49384" y="63871"/>
                    <a:pt x="58409" y="63871"/>
                  </a:cubicBezTo>
                  <a:cubicBezTo>
                    <a:pt x="83229" y="63871"/>
                    <a:pt x="91831" y="21925"/>
                    <a:pt x="91831" y="10163"/>
                  </a:cubicBez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0394CCED-CD03-C565-8749-EF07A399FD49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7466618" y="3347143"/>
              <a:ext cx="54796" cy="71294"/>
            </a:xfrm>
            <a:custGeom>
              <a:avLst/>
              <a:gdLst>
                <a:gd name="connsiteX0" fmla="*/ 24892 w 54796"/>
                <a:gd name="connsiteY0" fmla="*/ 3884 h 71294"/>
                <a:gd name="connsiteX1" fmla="*/ 25295 w 54796"/>
                <a:gd name="connsiteY1" fmla="*/ 1758 h 71294"/>
                <a:gd name="connsiteX2" fmla="*/ 22172 w 54796"/>
                <a:gd name="connsiteY2" fmla="*/ 139 h 71294"/>
                <a:gd name="connsiteX3" fmla="*/ 9782 w 54796"/>
                <a:gd name="connsiteY3" fmla="*/ 1050 h 71294"/>
                <a:gd name="connsiteX4" fmla="*/ 7365 w 54796"/>
                <a:gd name="connsiteY4" fmla="*/ 1657 h 71294"/>
                <a:gd name="connsiteX5" fmla="*/ 6660 w 54796"/>
                <a:gd name="connsiteY5" fmla="*/ 3985 h 71294"/>
                <a:gd name="connsiteX6" fmla="*/ 9682 w 54796"/>
                <a:gd name="connsiteY6" fmla="*/ 5706 h 71294"/>
                <a:gd name="connsiteX7" fmla="*/ 13106 w 54796"/>
                <a:gd name="connsiteY7" fmla="*/ 5908 h 71294"/>
                <a:gd name="connsiteX8" fmla="*/ 15121 w 54796"/>
                <a:gd name="connsiteY8" fmla="*/ 7224 h 71294"/>
                <a:gd name="connsiteX9" fmla="*/ 14617 w 54796"/>
                <a:gd name="connsiteY9" fmla="*/ 9552 h 71294"/>
                <a:gd name="connsiteX10" fmla="*/ 717 w 54796"/>
                <a:gd name="connsiteY10" fmla="*/ 65426 h 71294"/>
                <a:gd name="connsiteX11" fmla="*/ 314 w 54796"/>
                <a:gd name="connsiteY11" fmla="*/ 67754 h 71294"/>
                <a:gd name="connsiteX12" fmla="*/ 4142 w 54796"/>
                <a:gd name="connsiteY12" fmla="*/ 71398 h 71294"/>
                <a:gd name="connsiteX13" fmla="*/ 9379 w 54796"/>
                <a:gd name="connsiteY13" fmla="*/ 66236 h 71294"/>
                <a:gd name="connsiteX14" fmla="*/ 13912 w 54796"/>
                <a:gd name="connsiteY14" fmla="*/ 47611 h 71294"/>
                <a:gd name="connsiteX15" fmla="*/ 29122 w 54796"/>
                <a:gd name="connsiteY15" fmla="*/ 55608 h 71294"/>
                <a:gd name="connsiteX16" fmla="*/ 28820 w 54796"/>
                <a:gd name="connsiteY16" fmla="*/ 57936 h 71294"/>
                <a:gd name="connsiteX17" fmla="*/ 28518 w 54796"/>
                <a:gd name="connsiteY17" fmla="*/ 60567 h 71294"/>
                <a:gd name="connsiteX18" fmla="*/ 40807 w 54796"/>
                <a:gd name="connsiteY18" fmla="*/ 71398 h 71294"/>
                <a:gd name="connsiteX19" fmla="*/ 55110 w 54796"/>
                <a:gd name="connsiteY19" fmla="*/ 55709 h 71294"/>
                <a:gd name="connsiteX20" fmla="*/ 52995 w 54796"/>
                <a:gd name="connsiteY20" fmla="*/ 54292 h 71294"/>
                <a:gd name="connsiteX21" fmla="*/ 50578 w 54796"/>
                <a:gd name="connsiteY21" fmla="*/ 56620 h 71294"/>
                <a:gd name="connsiteX22" fmla="*/ 41210 w 54796"/>
                <a:gd name="connsiteY22" fmla="*/ 67957 h 71294"/>
                <a:gd name="connsiteX23" fmla="*/ 36979 w 54796"/>
                <a:gd name="connsiteY23" fmla="*/ 61984 h 71294"/>
                <a:gd name="connsiteX24" fmla="*/ 37382 w 54796"/>
                <a:gd name="connsiteY24" fmla="*/ 58745 h 71294"/>
                <a:gd name="connsiteX25" fmla="*/ 37886 w 54796"/>
                <a:gd name="connsiteY25" fmla="*/ 55304 h 71294"/>
                <a:gd name="connsiteX26" fmla="*/ 20158 w 54796"/>
                <a:gd name="connsiteY26" fmla="*/ 44372 h 71294"/>
                <a:gd name="connsiteX27" fmla="*/ 28820 w 54796"/>
                <a:gd name="connsiteY27" fmla="*/ 37894 h 71294"/>
                <a:gd name="connsiteX28" fmla="*/ 45843 w 54796"/>
                <a:gd name="connsiteY28" fmla="*/ 28987 h 71294"/>
                <a:gd name="connsiteX29" fmla="*/ 49369 w 54796"/>
                <a:gd name="connsiteY29" fmla="*/ 30201 h 71294"/>
                <a:gd name="connsiteX30" fmla="*/ 48563 w 54796"/>
                <a:gd name="connsiteY30" fmla="*/ 30505 h 71294"/>
                <a:gd name="connsiteX31" fmla="*/ 43930 w 54796"/>
                <a:gd name="connsiteY31" fmla="*/ 36578 h 71294"/>
                <a:gd name="connsiteX32" fmla="*/ 48462 w 54796"/>
                <a:gd name="connsiteY32" fmla="*/ 40728 h 71294"/>
                <a:gd name="connsiteX33" fmla="*/ 54708 w 54796"/>
                <a:gd name="connsiteY33" fmla="*/ 33542 h 71294"/>
                <a:gd name="connsiteX34" fmla="*/ 46045 w 54796"/>
                <a:gd name="connsiteY34" fmla="*/ 25545 h 71294"/>
                <a:gd name="connsiteX35" fmla="*/ 26000 w 54796"/>
                <a:gd name="connsiteY35" fmla="*/ 36173 h 71294"/>
                <a:gd name="connsiteX36" fmla="*/ 15121 w 54796"/>
                <a:gd name="connsiteY36" fmla="*/ 43157 h 71294"/>
                <a:gd name="connsiteX37" fmla="*/ 24892 w 54796"/>
                <a:gd name="connsiteY37" fmla="*/ 3884 h 7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796" h="71294">
                  <a:moveTo>
                    <a:pt x="24892" y="3884"/>
                  </a:moveTo>
                  <a:cubicBezTo>
                    <a:pt x="25295" y="2467"/>
                    <a:pt x="25295" y="2264"/>
                    <a:pt x="25295" y="1758"/>
                  </a:cubicBezTo>
                  <a:cubicBezTo>
                    <a:pt x="25295" y="38"/>
                    <a:pt x="23784" y="38"/>
                    <a:pt x="22172" y="139"/>
                  </a:cubicBezTo>
                  <a:lnTo>
                    <a:pt x="9782" y="1050"/>
                  </a:lnTo>
                  <a:cubicBezTo>
                    <a:pt x="8070" y="1151"/>
                    <a:pt x="7869" y="1252"/>
                    <a:pt x="7365" y="1657"/>
                  </a:cubicBezTo>
                  <a:cubicBezTo>
                    <a:pt x="6962" y="2163"/>
                    <a:pt x="6660" y="3378"/>
                    <a:pt x="6660" y="3985"/>
                  </a:cubicBezTo>
                  <a:cubicBezTo>
                    <a:pt x="6660" y="5706"/>
                    <a:pt x="8271" y="5706"/>
                    <a:pt x="9682" y="5706"/>
                  </a:cubicBezTo>
                  <a:cubicBezTo>
                    <a:pt x="9782" y="5706"/>
                    <a:pt x="11596" y="5706"/>
                    <a:pt x="13106" y="5908"/>
                  </a:cubicBezTo>
                  <a:cubicBezTo>
                    <a:pt x="15020" y="6111"/>
                    <a:pt x="15121" y="6414"/>
                    <a:pt x="15121" y="7224"/>
                  </a:cubicBezTo>
                  <a:cubicBezTo>
                    <a:pt x="15121" y="7528"/>
                    <a:pt x="15121" y="7730"/>
                    <a:pt x="14617" y="9552"/>
                  </a:cubicBezTo>
                  <a:lnTo>
                    <a:pt x="717" y="65426"/>
                  </a:lnTo>
                  <a:cubicBezTo>
                    <a:pt x="314" y="66944"/>
                    <a:pt x="314" y="67147"/>
                    <a:pt x="314" y="67754"/>
                  </a:cubicBezTo>
                  <a:cubicBezTo>
                    <a:pt x="314" y="70082"/>
                    <a:pt x="2127" y="71398"/>
                    <a:pt x="4142" y="71398"/>
                  </a:cubicBezTo>
                  <a:cubicBezTo>
                    <a:pt x="8070" y="71398"/>
                    <a:pt x="8977" y="67653"/>
                    <a:pt x="9379" y="66236"/>
                  </a:cubicBezTo>
                  <a:lnTo>
                    <a:pt x="13912" y="47611"/>
                  </a:lnTo>
                  <a:cubicBezTo>
                    <a:pt x="16531" y="47712"/>
                    <a:pt x="29122" y="48421"/>
                    <a:pt x="29122" y="55608"/>
                  </a:cubicBezTo>
                  <a:cubicBezTo>
                    <a:pt x="29122" y="56316"/>
                    <a:pt x="29122" y="56721"/>
                    <a:pt x="28820" y="57936"/>
                  </a:cubicBezTo>
                  <a:cubicBezTo>
                    <a:pt x="28518" y="59353"/>
                    <a:pt x="28518" y="59960"/>
                    <a:pt x="28518" y="60567"/>
                  </a:cubicBezTo>
                  <a:cubicBezTo>
                    <a:pt x="28518" y="67754"/>
                    <a:pt x="34965" y="71398"/>
                    <a:pt x="40807" y="71398"/>
                  </a:cubicBezTo>
                  <a:cubicBezTo>
                    <a:pt x="51081" y="71398"/>
                    <a:pt x="55110" y="56923"/>
                    <a:pt x="55110" y="55709"/>
                  </a:cubicBezTo>
                  <a:cubicBezTo>
                    <a:pt x="55110" y="54292"/>
                    <a:pt x="53398" y="54292"/>
                    <a:pt x="52995" y="54292"/>
                  </a:cubicBezTo>
                  <a:cubicBezTo>
                    <a:pt x="51283" y="54292"/>
                    <a:pt x="51081" y="54798"/>
                    <a:pt x="50578" y="56620"/>
                  </a:cubicBezTo>
                  <a:cubicBezTo>
                    <a:pt x="49570" y="60163"/>
                    <a:pt x="46649" y="67957"/>
                    <a:pt x="41210" y="67957"/>
                  </a:cubicBezTo>
                  <a:cubicBezTo>
                    <a:pt x="37483" y="67957"/>
                    <a:pt x="36979" y="64211"/>
                    <a:pt x="36979" y="61984"/>
                  </a:cubicBezTo>
                  <a:cubicBezTo>
                    <a:pt x="36979" y="61883"/>
                    <a:pt x="36979" y="60466"/>
                    <a:pt x="37382" y="58745"/>
                  </a:cubicBezTo>
                  <a:cubicBezTo>
                    <a:pt x="37785" y="57126"/>
                    <a:pt x="37886" y="56114"/>
                    <a:pt x="37886" y="55304"/>
                  </a:cubicBezTo>
                  <a:cubicBezTo>
                    <a:pt x="37886" y="46397"/>
                    <a:pt x="26806" y="44878"/>
                    <a:pt x="20158" y="44372"/>
                  </a:cubicBezTo>
                  <a:cubicBezTo>
                    <a:pt x="22978" y="42753"/>
                    <a:pt x="27209" y="39311"/>
                    <a:pt x="28820" y="37894"/>
                  </a:cubicBezTo>
                  <a:cubicBezTo>
                    <a:pt x="34562" y="33339"/>
                    <a:pt x="40102" y="28987"/>
                    <a:pt x="45843" y="28987"/>
                  </a:cubicBezTo>
                  <a:cubicBezTo>
                    <a:pt x="48160" y="28987"/>
                    <a:pt x="48765" y="29594"/>
                    <a:pt x="49369" y="30201"/>
                  </a:cubicBezTo>
                  <a:cubicBezTo>
                    <a:pt x="49268" y="30201"/>
                    <a:pt x="48765" y="30505"/>
                    <a:pt x="48563" y="30505"/>
                  </a:cubicBezTo>
                  <a:cubicBezTo>
                    <a:pt x="43930" y="32124"/>
                    <a:pt x="43930" y="36274"/>
                    <a:pt x="43930" y="36578"/>
                  </a:cubicBezTo>
                  <a:cubicBezTo>
                    <a:pt x="43930" y="38299"/>
                    <a:pt x="45138" y="40728"/>
                    <a:pt x="48462" y="40728"/>
                  </a:cubicBezTo>
                  <a:cubicBezTo>
                    <a:pt x="50477" y="40728"/>
                    <a:pt x="54708" y="39109"/>
                    <a:pt x="54708" y="33542"/>
                  </a:cubicBezTo>
                  <a:cubicBezTo>
                    <a:pt x="54708" y="28582"/>
                    <a:pt x="50880" y="25545"/>
                    <a:pt x="46045" y="25545"/>
                  </a:cubicBezTo>
                  <a:cubicBezTo>
                    <a:pt x="39195" y="25545"/>
                    <a:pt x="33353" y="30201"/>
                    <a:pt x="26000" y="36173"/>
                  </a:cubicBezTo>
                  <a:cubicBezTo>
                    <a:pt x="22474" y="39007"/>
                    <a:pt x="19150" y="41538"/>
                    <a:pt x="15121" y="43157"/>
                  </a:cubicBezTo>
                  <a:lnTo>
                    <a:pt x="24892" y="3884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93A80801-2C25-A646-B76D-67CFADC3FFA6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7613758" y="3399667"/>
              <a:ext cx="123090" cy="8097"/>
            </a:xfrm>
            <a:custGeom>
              <a:avLst/>
              <a:gdLst>
                <a:gd name="connsiteX0" fmla="*/ 116361 w 123090"/>
                <a:gd name="connsiteY0" fmla="*/ 8203 h 8097"/>
                <a:gd name="connsiteX1" fmla="*/ 123412 w 123090"/>
                <a:gd name="connsiteY1" fmla="*/ 4154 h 8097"/>
                <a:gd name="connsiteX2" fmla="*/ 116361 w 123090"/>
                <a:gd name="connsiteY2" fmla="*/ 105 h 8097"/>
                <a:gd name="connsiteX3" fmla="*/ 7372 w 123090"/>
                <a:gd name="connsiteY3" fmla="*/ 105 h 8097"/>
                <a:gd name="connsiteX4" fmla="*/ 321 w 123090"/>
                <a:gd name="connsiteY4" fmla="*/ 4154 h 8097"/>
                <a:gd name="connsiteX5" fmla="*/ 7372 w 123090"/>
                <a:gd name="connsiteY5" fmla="*/ 8203 h 8097"/>
                <a:gd name="connsiteX6" fmla="*/ 116361 w 123090"/>
                <a:gd name="connsiteY6" fmla="*/ 8203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90" h="8097">
                  <a:moveTo>
                    <a:pt x="116361" y="8203"/>
                  </a:moveTo>
                  <a:cubicBezTo>
                    <a:pt x="119786" y="8203"/>
                    <a:pt x="123412" y="8203"/>
                    <a:pt x="123412" y="4154"/>
                  </a:cubicBezTo>
                  <a:cubicBezTo>
                    <a:pt x="123412" y="105"/>
                    <a:pt x="119786" y="105"/>
                    <a:pt x="116361" y="105"/>
                  </a:cubicBezTo>
                  <a:lnTo>
                    <a:pt x="7372" y="105"/>
                  </a:lnTo>
                  <a:cubicBezTo>
                    <a:pt x="3947" y="105"/>
                    <a:pt x="321" y="105"/>
                    <a:pt x="321" y="4154"/>
                  </a:cubicBezTo>
                  <a:cubicBezTo>
                    <a:pt x="321" y="8203"/>
                    <a:pt x="3947" y="8203"/>
                    <a:pt x="7372" y="8203"/>
                  </a:cubicBezTo>
                  <a:lnTo>
                    <a:pt x="116361" y="8203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9D8A1A3D-72A8-5373-8F62-A58A494DE5C1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7816424" y="3319500"/>
              <a:ext cx="66481" cy="134825"/>
            </a:xfrm>
            <a:custGeom>
              <a:avLst/>
              <a:gdLst>
                <a:gd name="connsiteX0" fmla="*/ 41630 w 66481"/>
                <a:gd name="connsiteY0" fmla="*/ 5368 h 134825"/>
                <a:gd name="connsiteX1" fmla="*/ 36996 w 66481"/>
                <a:gd name="connsiteY1" fmla="*/ 105 h 134825"/>
                <a:gd name="connsiteX2" fmla="*/ 331 w 66481"/>
                <a:gd name="connsiteY2" fmla="*/ 13061 h 134825"/>
                <a:gd name="connsiteX3" fmla="*/ 331 w 66481"/>
                <a:gd name="connsiteY3" fmla="*/ 19337 h 134825"/>
                <a:gd name="connsiteX4" fmla="*/ 26722 w 66481"/>
                <a:gd name="connsiteY4" fmla="*/ 14073 h 134825"/>
                <a:gd name="connsiteX5" fmla="*/ 26722 w 66481"/>
                <a:gd name="connsiteY5" fmla="*/ 118938 h 134825"/>
                <a:gd name="connsiteX6" fmla="*/ 7986 w 66481"/>
                <a:gd name="connsiteY6" fmla="*/ 128655 h 134825"/>
                <a:gd name="connsiteX7" fmla="*/ 1540 w 66481"/>
                <a:gd name="connsiteY7" fmla="*/ 128655 h 134825"/>
                <a:gd name="connsiteX8" fmla="*/ 1540 w 66481"/>
                <a:gd name="connsiteY8" fmla="*/ 134931 h 134825"/>
                <a:gd name="connsiteX9" fmla="*/ 34176 w 66481"/>
                <a:gd name="connsiteY9" fmla="*/ 134323 h 134825"/>
                <a:gd name="connsiteX10" fmla="*/ 66812 w 66481"/>
                <a:gd name="connsiteY10" fmla="*/ 134931 h 134825"/>
                <a:gd name="connsiteX11" fmla="*/ 66812 w 66481"/>
                <a:gd name="connsiteY11" fmla="*/ 128655 h 134825"/>
                <a:gd name="connsiteX12" fmla="*/ 60365 w 66481"/>
                <a:gd name="connsiteY12" fmla="*/ 128655 h 134825"/>
                <a:gd name="connsiteX13" fmla="*/ 41630 w 66481"/>
                <a:gd name="connsiteY13" fmla="*/ 118938 h 134825"/>
                <a:gd name="connsiteX14" fmla="*/ 41630 w 66481"/>
                <a:gd name="connsiteY14" fmla="*/ 5368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81" h="134825">
                  <a:moveTo>
                    <a:pt x="41630" y="5368"/>
                  </a:moveTo>
                  <a:cubicBezTo>
                    <a:pt x="41630" y="510"/>
                    <a:pt x="41630" y="105"/>
                    <a:pt x="36996" y="105"/>
                  </a:cubicBezTo>
                  <a:cubicBezTo>
                    <a:pt x="24506" y="13061"/>
                    <a:pt x="6778" y="13061"/>
                    <a:pt x="331" y="13061"/>
                  </a:cubicBezTo>
                  <a:lnTo>
                    <a:pt x="331" y="19337"/>
                  </a:lnTo>
                  <a:cubicBezTo>
                    <a:pt x="4360" y="19337"/>
                    <a:pt x="16246" y="19337"/>
                    <a:pt x="26722" y="14073"/>
                  </a:cubicBezTo>
                  <a:lnTo>
                    <a:pt x="26722" y="118938"/>
                  </a:lnTo>
                  <a:cubicBezTo>
                    <a:pt x="26722" y="126226"/>
                    <a:pt x="26118" y="128655"/>
                    <a:pt x="7986" y="128655"/>
                  </a:cubicBezTo>
                  <a:lnTo>
                    <a:pt x="1540" y="128655"/>
                  </a:lnTo>
                  <a:lnTo>
                    <a:pt x="1540" y="134931"/>
                  </a:lnTo>
                  <a:cubicBezTo>
                    <a:pt x="8591" y="134323"/>
                    <a:pt x="26118" y="134323"/>
                    <a:pt x="34176" y="134323"/>
                  </a:cubicBezTo>
                  <a:cubicBezTo>
                    <a:pt x="42234" y="134323"/>
                    <a:pt x="59761" y="134323"/>
                    <a:pt x="66812" y="134931"/>
                  </a:cubicBezTo>
                  <a:lnTo>
                    <a:pt x="66812" y="128655"/>
                  </a:lnTo>
                  <a:lnTo>
                    <a:pt x="60365" y="128655"/>
                  </a:lnTo>
                  <a:cubicBezTo>
                    <a:pt x="42234" y="128655"/>
                    <a:pt x="41630" y="126428"/>
                    <a:pt x="41630" y="118938"/>
                  </a:cubicBezTo>
                  <a:lnTo>
                    <a:pt x="41630" y="5368"/>
                  </a:lnTo>
                  <a:close/>
                </a:path>
              </a:pathLst>
            </a:custGeom>
            <a:solidFill>
              <a:srgbClr val="000000"/>
            </a:solidFill>
            <a:ln w="202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9" name="组合 88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omega_k=(\vec{k}^2+m^2)^{1/2}&#10;$$&#10;&#10;&#10;&#10;\end{document}" title="IguanaTex Vector Display">
            <a:extLst>
              <a:ext uri="{FF2B5EF4-FFF2-40B4-BE49-F238E27FC236}">
                <a16:creationId xmlns:a16="http://schemas.microsoft.com/office/drawing/2014/main" id="{691DD528-B350-FA20-3C56-3135E01D5516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070599" y="1549399"/>
            <a:ext cx="1605280" cy="264160"/>
            <a:chOff x="9962502" y="2937734"/>
            <a:chExt cx="1584279" cy="248575"/>
          </a:xfrm>
        </p:grpSpPr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F01EAE25-D75B-D4D4-E050-130F6B1F5D3C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9962502" y="3046220"/>
              <a:ext cx="118546" cy="91705"/>
            </a:xfrm>
            <a:custGeom>
              <a:avLst/>
              <a:gdLst>
                <a:gd name="connsiteX0" fmla="*/ 118740 w 118546"/>
                <a:gd name="connsiteY0" fmla="*/ 14249 h 91705"/>
                <a:gd name="connsiteX1" fmla="*/ 110744 w 118546"/>
                <a:gd name="connsiteY1" fmla="*/ 78 h 91705"/>
                <a:gd name="connsiteX2" fmla="*/ 100149 w 118546"/>
                <a:gd name="connsiteY2" fmla="*/ 9593 h 91705"/>
                <a:gd name="connsiteX3" fmla="*/ 103147 w 118546"/>
                <a:gd name="connsiteY3" fmla="*/ 15666 h 91705"/>
                <a:gd name="connsiteX4" fmla="*/ 110144 w 118546"/>
                <a:gd name="connsiteY4" fmla="*/ 32671 h 91705"/>
                <a:gd name="connsiteX5" fmla="*/ 100149 w 118546"/>
                <a:gd name="connsiteY5" fmla="*/ 61620 h 91705"/>
                <a:gd name="connsiteX6" fmla="*/ 77359 w 118546"/>
                <a:gd name="connsiteY6" fmla="*/ 77208 h 91705"/>
                <a:gd name="connsiteX7" fmla="*/ 57968 w 118546"/>
                <a:gd name="connsiteY7" fmla="*/ 58989 h 91705"/>
                <a:gd name="connsiteX8" fmla="*/ 64765 w 118546"/>
                <a:gd name="connsiteY8" fmla="*/ 35101 h 91705"/>
                <a:gd name="connsiteX9" fmla="*/ 61166 w 118546"/>
                <a:gd name="connsiteY9" fmla="*/ 30647 h 91705"/>
                <a:gd name="connsiteX10" fmla="*/ 55769 w 118546"/>
                <a:gd name="connsiteY10" fmla="*/ 34088 h 91705"/>
                <a:gd name="connsiteX11" fmla="*/ 51171 w 118546"/>
                <a:gd name="connsiteY11" fmla="*/ 58584 h 91705"/>
                <a:gd name="connsiteX12" fmla="*/ 23983 w 118546"/>
                <a:gd name="connsiteY12" fmla="*/ 77208 h 91705"/>
                <a:gd name="connsiteX13" fmla="*/ 6591 w 118546"/>
                <a:gd name="connsiteY13" fmla="*/ 53928 h 91705"/>
                <a:gd name="connsiteX14" fmla="*/ 26982 w 118546"/>
                <a:gd name="connsiteY14" fmla="*/ 4734 h 91705"/>
                <a:gd name="connsiteX15" fmla="*/ 23183 w 118546"/>
                <a:gd name="connsiteY15" fmla="*/ 888 h 91705"/>
                <a:gd name="connsiteX16" fmla="*/ 17986 w 118546"/>
                <a:gd name="connsiteY16" fmla="*/ 5342 h 91705"/>
                <a:gd name="connsiteX17" fmla="*/ 194 w 118546"/>
                <a:gd name="connsiteY17" fmla="*/ 62835 h 91705"/>
                <a:gd name="connsiteX18" fmla="*/ 21184 w 118546"/>
                <a:gd name="connsiteY18" fmla="*/ 91784 h 91705"/>
                <a:gd name="connsiteX19" fmla="*/ 51970 w 118546"/>
                <a:gd name="connsiteY19" fmla="*/ 70528 h 91705"/>
                <a:gd name="connsiteX20" fmla="*/ 73961 w 118546"/>
                <a:gd name="connsiteY20" fmla="*/ 91784 h 91705"/>
                <a:gd name="connsiteX21" fmla="*/ 106346 w 118546"/>
                <a:gd name="connsiteY21" fmla="*/ 64252 h 91705"/>
                <a:gd name="connsiteX22" fmla="*/ 118740 w 118546"/>
                <a:gd name="connsiteY22" fmla="*/ 14249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8546" h="91705">
                  <a:moveTo>
                    <a:pt x="118740" y="14249"/>
                  </a:moveTo>
                  <a:cubicBezTo>
                    <a:pt x="118740" y="5139"/>
                    <a:pt x="115142" y="78"/>
                    <a:pt x="110744" y="78"/>
                  </a:cubicBezTo>
                  <a:cubicBezTo>
                    <a:pt x="105546" y="78"/>
                    <a:pt x="100149" y="4937"/>
                    <a:pt x="100149" y="9593"/>
                  </a:cubicBezTo>
                  <a:cubicBezTo>
                    <a:pt x="100149" y="11617"/>
                    <a:pt x="101148" y="13844"/>
                    <a:pt x="103147" y="15666"/>
                  </a:cubicBezTo>
                  <a:cubicBezTo>
                    <a:pt x="106546" y="18703"/>
                    <a:pt x="110144" y="24169"/>
                    <a:pt x="110144" y="32671"/>
                  </a:cubicBezTo>
                  <a:cubicBezTo>
                    <a:pt x="110144" y="40769"/>
                    <a:pt x="106346" y="52308"/>
                    <a:pt x="100149" y="61620"/>
                  </a:cubicBezTo>
                  <a:cubicBezTo>
                    <a:pt x="94151" y="70325"/>
                    <a:pt x="86755" y="77208"/>
                    <a:pt x="77359" y="77208"/>
                  </a:cubicBezTo>
                  <a:cubicBezTo>
                    <a:pt x="65964" y="77208"/>
                    <a:pt x="59767" y="69920"/>
                    <a:pt x="57968" y="58989"/>
                  </a:cubicBezTo>
                  <a:cubicBezTo>
                    <a:pt x="60167" y="53725"/>
                    <a:pt x="64765" y="40769"/>
                    <a:pt x="64765" y="35101"/>
                  </a:cubicBezTo>
                  <a:cubicBezTo>
                    <a:pt x="64765" y="32671"/>
                    <a:pt x="63765" y="30647"/>
                    <a:pt x="61166" y="30647"/>
                  </a:cubicBezTo>
                  <a:cubicBezTo>
                    <a:pt x="59567" y="30647"/>
                    <a:pt x="57368" y="31052"/>
                    <a:pt x="55769" y="34088"/>
                  </a:cubicBezTo>
                  <a:cubicBezTo>
                    <a:pt x="53570" y="38137"/>
                    <a:pt x="51171" y="51296"/>
                    <a:pt x="51171" y="58584"/>
                  </a:cubicBezTo>
                  <a:cubicBezTo>
                    <a:pt x="44574" y="68098"/>
                    <a:pt x="36577" y="77208"/>
                    <a:pt x="23983" y="77208"/>
                  </a:cubicBezTo>
                  <a:cubicBezTo>
                    <a:pt x="10789" y="77208"/>
                    <a:pt x="6591" y="65264"/>
                    <a:pt x="6591" y="53928"/>
                  </a:cubicBezTo>
                  <a:cubicBezTo>
                    <a:pt x="6591" y="28622"/>
                    <a:pt x="26982" y="7366"/>
                    <a:pt x="26982" y="4734"/>
                  </a:cubicBezTo>
                  <a:cubicBezTo>
                    <a:pt x="26982" y="2508"/>
                    <a:pt x="25382" y="888"/>
                    <a:pt x="23183" y="888"/>
                  </a:cubicBezTo>
                  <a:cubicBezTo>
                    <a:pt x="20584" y="888"/>
                    <a:pt x="19185" y="3520"/>
                    <a:pt x="17986" y="5342"/>
                  </a:cubicBezTo>
                  <a:cubicBezTo>
                    <a:pt x="7790" y="20322"/>
                    <a:pt x="194" y="44413"/>
                    <a:pt x="194" y="62835"/>
                  </a:cubicBezTo>
                  <a:cubicBezTo>
                    <a:pt x="194" y="76803"/>
                    <a:pt x="4792" y="91784"/>
                    <a:pt x="21184" y="91784"/>
                  </a:cubicBezTo>
                  <a:cubicBezTo>
                    <a:pt x="35378" y="91784"/>
                    <a:pt x="44774" y="81662"/>
                    <a:pt x="51970" y="70528"/>
                  </a:cubicBezTo>
                  <a:cubicBezTo>
                    <a:pt x="53770" y="82269"/>
                    <a:pt x="61566" y="91784"/>
                    <a:pt x="73961" y="91784"/>
                  </a:cubicBezTo>
                  <a:cubicBezTo>
                    <a:pt x="89554" y="91784"/>
                    <a:pt x="99149" y="79435"/>
                    <a:pt x="106346" y="64252"/>
                  </a:cubicBezTo>
                  <a:cubicBezTo>
                    <a:pt x="111144" y="54332"/>
                    <a:pt x="118740" y="26801"/>
                    <a:pt x="118740" y="14249"/>
                  </a:cubicBez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形状 75">
              <a:extLst>
                <a:ext uri="{FF2B5EF4-FFF2-40B4-BE49-F238E27FC236}">
                  <a16:creationId xmlns:a16="http://schemas.microsoft.com/office/drawing/2014/main" id="{C71A86C0-0D2E-3599-E60A-8301917999A4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10095034" y="3067719"/>
              <a:ext cx="68849" cy="99762"/>
            </a:xfrm>
            <a:custGeom>
              <a:avLst/>
              <a:gdLst>
                <a:gd name="connsiteX0" fmla="*/ 33505 w 68849"/>
                <a:gd name="connsiteY0" fmla="*/ 4331 h 99762"/>
                <a:gd name="connsiteX1" fmla="*/ 34065 w 68849"/>
                <a:gd name="connsiteY1" fmla="*/ 2064 h 99762"/>
                <a:gd name="connsiteX2" fmla="*/ 31826 w 68849"/>
                <a:gd name="connsiteY2" fmla="*/ 80 h 99762"/>
                <a:gd name="connsiteX3" fmla="*/ 13914 w 68849"/>
                <a:gd name="connsiteY3" fmla="*/ 1497 h 99762"/>
                <a:gd name="connsiteX4" fmla="*/ 10835 w 68849"/>
                <a:gd name="connsiteY4" fmla="*/ 4756 h 99762"/>
                <a:gd name="connsiteX5" fmla="*/ 14473 w 68849"/>
                <a:gd name="connsiteY5" fmla="*/ 6740 h 99762"/>
                <a:gd name="connsiteX6" fmla="*/ 21190 w 68849"/>
                <a:gd name="connsiteY6" fmla="*/ 8866 h 99762"/>
                <a:gd name="connsiteX7" fmla="*/ 20631 w 68849"/>
                <a:gd name="connsiteY7" fmla="*/ 11983 h 99762"/>
                <a:gd name="connsiteX8" fmla="*/ 899 w 68849"/>
                <a:gd name="connsiteY8" fmla="*/ 92190 h 99762"/>
                <a:gd name="connsiteX9" fmla="*/ 200 w 68849"/>
                <a:gd name="connsiteY9" fmla="*/ 95308 h 99762"/>
                <a:gd name="connsiteX10" fmla="*/ 4958 w 68849"/>
                <a:gd name="connsiteY10" fmla="*/ 99843 h 99762"/>
                <a:gd name="connsiteX11" fmla="*/ 11395 w 68849"/>
                <a:gd name="connsiteY11" fmla="*/ 93891 h 99762"/>
                <a:gd name="connsiteX12" fmla="*/ 18252 w 68849"/>
                <a:gd name="connsiteY12" fmla="*/ 66399 h 99762"/>
                <a:gd name="connsiteX13" fmla="*/ 36164 w 68849"/>
                <a:gd name="connsiteY13" fmla="*/ 78020 h 99762"/>
                <a:gd name="connsiteX14" fmla="*/ 35884 w 68849"/>
                <a:gd name="connsiteY14" fmla="*/ 80854 h 99762"/>
                <a:gd name="connsiteX15" fmla="*/ 35324 w 68849"/>
                <a:gd name="connsiteY15" fmla="*/ 85247 h 99762"/>
                <a:gd name="connsiteX16" fmla="*/ 50157 w 68849"/>
                <a:gd name="connsiteY16" fmla="*/ 99843 h 99762"/>
                <a:gd name="connsiteX17" fmla="*/ 67929 w 68849"/>
                <a:gd name="connsiteY17" fmla="*/ 78161 h 99762"/>
                <a:gd name="connsiteX18" fmla="*/ 65690 w 68849"/>
                <a:gd name="connsiteY18" fmla="*/ 76319 h 99762"/>
                <a:gd name="connsiteX19" fmla="*/ 62892 w 68849"/>
                <a:gd name="connsiteY19" fmla="*/ 79720 h 99762"/>
                <a:gd name="connsiteX20" fmla="*/ 50577 w 68849"/>
                <a:gd name="connsiteY20" fmla="*/ 95875 h 99762"/>
                <a:gd name="connsiteX21" fmla="*/ 45679 w 68849"/>
                <a:gd name="connsiteY21" fmla="*/ 88506 h 99762"/>
                <a:gd name="connsiteX22" fmla="*/ 46519 w 68849"/>
                <a:gd name="connsiteY22" fmla="*/ 82129 h 99762"/>
                <a:gd name="connsiteX23" fmla="*/ 47219 w 68849"/>
                <a:gd name="connsiteY23" fmla="*/ 77736 h 99762"/>
                <a:gd name="connsiteX24" fmla="*/ 24549 w 68849"/>
                <a:gd name="connsiteY24" fmla="*/ 62715 h 99762"/>
                <a:gd name="connsiteX25" fmla="*/ 36164 w 68849"/>
                <a:gd name="connsiteY25" fmla="*/ 53362 h 99762"/>
                <a:gd name="connsiteX26" fmla="*/ 58134 w 68849"/>
                <a:gd name="connsiteY26" fmla="*/ 39900 h 99762"/>
                <a:gd name="connsiteX27" fmla="*/ 62752 w 68849"/>
                <a:gd name="connsiteY27" fmla="*/ 41742 h 99762"/>
                <a:gd name="connsiteX28" fmla="*/ 55475 w 68849"/>
                <a:gd name="connsiteY28" fmla="*/ 49678 h 99762"/>
                <a:gd name="connsiteX29" fmla="*/ 61073 w 68849"/>
                <a:gd name="connsiteY29" fmla="*/ 54921 h 99762"/>
                <a:gd name="connsiteX30" fmla="*/ 69049 w 68849"/>
                <a:gd name="connsiteY30" fmla="*/ 45852 h 99762"/>
                <a:gd name="connsiteX31" fmla="*/ 58274 w 68849"/>
                <a:gd name="connsiteY31" fmla="*/ 35932 h 99762"/>
                <a:gd name="connsiteX32" fmla="*/ 35884 w 68849"/>
                <a:gd name="connsiteY32" fmla="*/ 48402 h 99762"/>
                <a:gd name="connsiteX33" fmla="*/ 19651 w 68849"/>
                <a:gd name="connsiteY33" fmla="*/ 60873 h 99762"/>
                <a:gd name="connsiteX34" fmla="*/ 33505 w 68849"/>
                <a:gd name="connsiteY34" fmla="*/ 4331 h 9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8849" h="99762">
                  <a:moveTo>
                    <a:pt x="33505" y="4331"/>
                  </a:moveTo>
                  <a:cubicBezTo>
                    <a:pt x="33645" y="4048"/>
                    <a:pt x="34065" y="2205"/>
                    <a:pt x="34065" y="2064"/>
                  </a:cubicBezTo>
                  <a:cubicBezTo>
                    <a:pt x="34065" y="1355"/>
                    <a:pt x="33505" y="80"/>
                    <a:pt x="31826" y="80"/>
                  </a:cubicBezTo>
                  <a:cubicBezTo>
                    <a:pt x="29027" y="80"/>
                    <a:pt x="17412" y="1213"/>
                    <a:pt x="13914" y="1497"/>
                  </a:cubicBezTo>
                  <a:cubicBezTo>
                    <a:pt x="12794" y="1639"/>
                    <a:pt x="10835" y="1780"/>
                    <a:pt x="10835" y="4756"/>
                  </a:cubicBezTo>
                  <a:cubicBezTo>
                    <a:pt x="10835" y="6740"/>
                    <a:pt x="12794" y="6740"/>
                    <a:pt x="14473" y="6740"/>
                  </a:cubicBezTo>
                  <a:cubicBezTo>
                    <a:pt x="21190" y="6740"/>
                    <a:pt x="21190" y="7732"/>
                    <a:pt x="21190" y="8866"/>
                  </a:cubicBezTo>
                  <a:cubicBezTo>
                    <a:pt x="21190" y="9858"/>
                    <a:pt x="20911" y="10708"/>
                    <a:pt x="20631" y="11983"/>
                  </a:cubicBezTo>
                  <a:lnTo>
                    <a:pt x="899" y="92190"/>
                  </a:lnTo>
                  <a:cubicBezTo>
                    <a:pt x="200" y="94741"/>
                    <a:pt x="200" y="95025"/>
                    <a:pt x="200" y="95308"/>
                  </a:cubicBezTo>
                  <a:cubicBezTo>
                    <a:pt x="200" y="97434"/>
                    <a:pt x="1879" y="99843"/>
                    <a:pt x="4958" y="99843"/>
                  </a:cubicBezTo>
                  <a:cubicBezTo>
                    <a:pt x="8736" y="99843"/>
                    <a:pt x="10555" y="97008"/>
                    <a:pt x="11395" y="93891"/>
                  </a:cubicBezTo>
                  <a:cubicBezTo>
                    <a:pt x="11675" y="93324"/>
                    <a:pt x="17692" y="68383"/>
                    <a:pt x="18252" y="66399"/>
                  </a:cubicBezTo>
                  <a:cubicBezTo>
                    <a:pt x="28187" y="67391"/>
                    <a:pt x="36164" y="70651"/>
                    <a:pt x="36164" y="78020"/>
                  </a:cubicBezTo>
                  <a:cubicBezTo>
                    <a:pt x="36164" y="78728"/>
                    <a:pt x="36164" y="79437"/>
                    <a:pt x="35884" y="80854"/>
                  </a:cubicBezTo>
                  <a:cubicBezTo>
                    <a:pt x="35324" y="82979"/>
                    <a:pt x="35324" y="83688"/>
                    <a:pt x="35324" y="85247"/>
                  </a:cubicBezTo>
                  <a:cubicBezTo>
                    <a:pt x="35324" y="95308"/>
                    <a:pt x="43440" y="99843"/>
                    <a:pt x="50157" y="99843"/>
                  </a:cubicBezTo>
                  <a:cubicBezTo>
                    <a:pt x="63731" y="99843"/>
                    <a:pt x="67929" y="78303"/>
                    <a:pt x="67929" y="78161"/>
                  </a:cubicBezTo>
                  <a:cubicBezTo>
                    <a:pt x="67929" y="76319"/>
                    <a:pt x="66110" y="76319"/>
                    <a:pt x="65690" y="76319"/>
                  </a:cubicBezTo>
                  <a:cubicBezTo>
                    <a:pt x="63731" y="76319"/>
                    <a:pt x="63591" y="77028"/>
                    <a:pt x="62892" y="79720"/>
                  </a:cubicBezTo>
                  <a:cubicBezTo>
                    <a:pt x="61212" y="85814"/>
                    <a:pt x="57434" y="95875"/>
                    <a:pt x="50577" y="95875"/>
                  </a:cubicBezTo>
                  <a:cubicBezTo>
                    <a:pt x="46799" y="95875"/>
                    <a:pt x="45679" y="92332"/>
                    <a:pt x="45679" y="88506"/>
                  </a:cubicBezTo>
                  <a:cubicBezTo>
                    <a:pt x="45679" y="86097"/>
                    <a:pt x="45679" y="85814"/>
                    <a:pt x="46519" y="82129"/>
                  </a:cubicBezTo>
                  <a:cubicBezTo>
                    <a:pt x="46659" y="81704"/>
                    <a:pt x="47219" y="79295"/>
                    <a:pt x="47219" y="77736"/>
                  </a:cubicBezTo>
                  <a:cubicBezTo>
                    <a:pt x="47219" y="65124"/>
                    <a:pt x="30426" y="63140"/>
                    <a:pt x="24549" y="62715"/>
                  </a:cubicBezTo>
                  <a:cubicBezTo>
                    <a:pt x="28607" y="60164"/>
                    <a:pt x="33785" y="55488"/>
                    <a:pt x="36164" y="53362"/>
                  </a:cubicBezTo>
                  <a:cubicBezTo>
                    <a:pt x="43300" y="46560"/>
                    <a:pt x="50297" y="39900"/>
                    <a:pt x="58134" y="39900"/>
                  </a:cubicBezTo>
                  <a:cubicBezTo>
                    <a:pt x="59813" y="39900"/>
                    <a:pt x="61632" y="40325"/>
                    <a:pt x="62752" y="41742"/>
                  </a:cubicBezTo>
                  <a:cubicBezTo>
                    <a:pt x="56734" y="42734"/>
                    <a:pt x="55475" y="47552"/>
                    <a:pt x="55475" y="49678"/>
                  </a:cubicBezTo>
                  <a:cubicBezTo>
                    <a:pt x="55475" y="52795"/>
                    <a:pt x="57854" y="54921"/>
                    <a:pt x="61073" y="54921"/>
                  </a:cubicBezTo>
                  <a:cubicBezTo>
                    <a:pt x="64851" y="54921"/>
                    <a:pt x="69049" y="51803"/>
                    <a:pt x="69049" y="45852"/>
                  </a:cubicBezTo>
                  <a:cubicBezTo>
                    <a:pt x="69049" y="41175"/>
                    <a:pt x="65690" y="35932"/>
                    <a:pt x="58274" y="35932"/>
                  </a:cubicBezTo>
                  <a:cubicBezTo>
                    <a:pt x="50297" y="35932"/>
                    <a:pt x="43021" y="41742"/>
                    <a:pt x="35884" y="48402"/>
                  </a:cubicBezTo>
                  <a:cubicBezTo>
                    <a:pt x="30006" y="54071"/>
                    <a:pt x="25389" y="58464"/>
                    <a:pt x="19651" y="60873"/>
                  </a:cubicBezTo>
                  <a:lnTo>
                    <a:pt x="33505" y="4331"/>
                  </a:ln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形状 76">
              <a:extLst>
                <a:ext uri="{FF2B5EF4-FFF2-40B4-BE49-F238E27FC236}">
                  <a16:creationId xmlns:a16="http://schemas.microsoft.com/office/drawing/2014/main" id="{03641B35-FFEA-82D6-31AC-642883BD0ECF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0249622" y="3061404"/>
              <a:ext cx="132940" cy="47371"/>
            </a:xfrm>
            <a:custGeom>
              <a:avLst/>
              <a:gdLst>
                <a:gd name="connsiteX0" fmla="*/ 126351 w 132940"/>
                <a:gd name="connsiteY0" fmla="*/ 8176 h 47371"/>
                <a:gd name="connsiteX1" fmla="*/ 133148 w 132940"/>
                <a:gd name="connsiteY1" fmla="*/ 4127 h 47371"/>
                <a:gd name="connsiteX2" fmla="*/ 126551 w 132940"/>
                <a:gd name="connsiteY2" fmla="*/ 78 h 47371"/>
                <a:gd name="connsiteX3" fmla="*/ 6805 w 132940"/>
                <a:gd name="connsiteY3" fmla="*/ 78 h 47371"/>
                <a:gd name="connsiteX4" fmla="*/ 207 w 132940"/>
                <a:gd name="connsiteY4" fmla="*/ 4127 h 47371"/>
                <a:gd name="connsiteX5" fmla="*/ 7004 w 132940"/>
                <a:gd name="connsiteY5" fmla="*/ 8176 h 47371"/>
                <a:gd name="connsiteX6" fmla="*/ 126351 w 132940"/>
                <a:gd name="connsiteY6" fmla="*/ 8176 h 47371"/>
                <a:gd name="connsiteX7" fmla="*/ 126551 w 132940"/>
                <a:gd name="connsiteY7" fmla="*/ 47449 h 47371"/>
                <a:gd name="connsiteX8" fmla="*/ 133148 w 132940"/>
                <a:gd name="connsiteY8" fmla="*/ 43401 h 47371"/>
                <a:gd name="connsiteX9" fmla="*/ 126351 w 132940"/>
                <a:gd name="connsiteY9" fmla="*/ 39352 h 47371"/>
                <a:gd name="connsiteX10" fmla="*/ 7004 w 132940"/>
                <a:gd name="connsiteY10" fmla="*/ 39352 h 47371"/>
                <a:gd name="connsiteX11" fmla="*/ 207 w 132940"/>
                <a:gd name="connsiteY11" fmla="*/ 43401 h 47371"/>
                <a:gd name="connsiteX12" fmla="*/ 6805 w 132940"/>
                <a:gd name="connsiteY12" fmla="*/ 47449 h 47371"/>
                <a:gd name="connsiteX13" fmla="*/ 126551 w 132940"/>
                <a:gd name="connsiteY13" fmla="*/ 4744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940" h="47371">
                  <a:moveTo>
                    <a:pt x="126351" y="8176"/>
                  </a:moveTo>
                  <a:cubicBezTo>
                    <a:pt x="129350" y="8176"/>
                    <a:pt x="133148" y="8176"/>
                    <a:pt x="133148" y="4127"/>
                  </a:cubicBezTo>
                  <a:cubicBezTo>
                    <a:pt x="133148" y="78"/>
                    <a:pt x="129350" y="78"/>
                    <a:pt x="126551" y="78"/>
                  </a:cubicBezTo>
                  <a:lnTo>
                    <a:pt x="6805" y="78"/>
                  </a:lnTo>
                  <a:cubicBezTo>
                    <a:pt x="4006" y="78"/>
                    <a:pt x="207" y="78"/>
                    <a:pt x="207" y="4127"/>
                  </a:cubicBezTo>
                  <a:cubicBezTo>
                    <a:pt x="207" y="8176"/>
                    <a:pt x="4006" y="8176"/>
                    <a:pt x="7004" y="8176"/>
                  </a:cubicBezTo>
                  <a:lnTo>
                    <a:pt x="126351" y="8176"/>
                  </a:lnTo>
                  <a:close/>
                  <a:moveTo>
                    <a:pt x="126551" y="47449"/>
                  </a:moveTo>
                  <a:cubicBezTo>
                    <a:pt x="129350" y="47449"/>
                    <a:pt x="133148" y="47449"/>
                    <a:pt x="133148" y="43401"/>
                  </a:cubicBezTo>
                  <a:cubicBezTo>
                    <a:pt x="133148" y="39352"/>
                    <a:pt x="129350" y="39352"/>
                    <a:pt x="126351" y="39352"/>
                  </a:cubicBezTo>
                  <a:lnTo>
                    <a:pt x="7004" y="39352"/>
                  </a:lnTo>
                  <a:cubicBezTo>
                    <a:pt x="4006" y="39352"/>
                    <a:pt x="207" y="39352"/>
                    <a:pt x="207" y="43401"/>
                  </a:cubicBezTo>
                  <a:cubicBezTo>
                    <a:pt x="207" y="47449"/>
                    <a:pt x="4006" y="47449"/>
                    <a:pt x="6805" y="47449"/>
                  </a:cubicBezTo>
                  <a:lnTo>
                    <a:pt x="126551" y="47449"/>
                  </a:ln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形状 77">
              <a:extLst>
                <a:ext uri="{FF2B5EF4-FFF2-40B4-BE49-F238E27FC236}">
                  <a16:creationId xmlns:a16="http://schemas.microsoft.com/office/drawing/2014/main" id="{9067A711-73C9-32B3-794F-626C7C80ED52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0469234" y="2983869"/>
              <a:ext cx="46379" cy="202440"/>
            </a:xfrm>
            <a:custGeom>
              <a:avLst/>
              <a:gdLst>
                <a:gd name="connsiteX0" fmla="*/ 46597 w 46379"/>
                <a:gd name="connsiteY0" fmla="*/ 200495 h 202440"/>
                <a:gd name="connsiteX1" fmla="*/ 43199 w 46379"/>
                <a:gd name="connsiteY1" fmla="*/ 196041 h 202440"/>
                <a:gd name="connsiteX2" fmla="*/ 11813 w 46379"/>
                <a:gd name="connsiteY2" fmla="*/ 101299 h 202440"/>
                <a:gd name="connsiteX3" fmla="*/ 43998 w 46379"/>
                <a:gd name="connsiteY3" fmla="*/ 5544 h 202440"/>
                <a:gd name="connsiteX4" fmla="*/ 46597 w 46379"/>
                <a:gd name="connsiteY4" fmla="*/ 2103 h 202440"/>
                <a:gd name="connsiteX5" fmla="*/ 44598 w 46379"/>
                <a:gd name="connsiteY5" fmla="*/ 78 h 202440"/>
                <a:gd name="connsiteX6" fmla="*/ 12812 w 46379"/>
                <a:gd name="connsiteY6" fmla="*/ 39554 h 202440"/>
                <a:gd name="connsiteX7" fmla="*/ 218 w 46379"/>
                <a:gd name="connsiteY7" fmla="*/ 101299 h 202440"/>
                <a:gd name="connsiteX8" fmla="*/ 13412 w 46379"/>
                <a:gd name="connsiteY8" fmla="*/ 164460 h 202440"/>
                <a:gd name="connsiteX9" fmla="*/ 44598 w 46379"/>
                <a:gd name="connsiteY9" fmla="*/ 202519 h 202440"/>
                <a:gd name="connsiteX10" fmla="*/ 46597 w 46379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79" h="202440">
                  <a:moveTo>
                    <a:pt x="46597" y="200495"/>
                  </a:moveTo>
                  <a:cubicBezTo>
                    <a:pt x="46597" y="199887"/>
                    <a:pt x="46597" y="199483"/>
                    <a:pt x="43199" y="196041"/>
                  </a:cubicBezTo>
                  <a:cubicBezTo>
                    <a:pt x="18210" y="170534"/>
                    <a:pt x="11813" y="132272"/>
                    <a:pt x="11813" y="101299"/>
                  </a:cubicBezTo>
                  <a:cubicBezTo>
                    <a:pt x="11813" y="66074"/>
                    <a:pt x="19409" y="30849"/>
                    <a:pt x="43998" y="5544"/>
                  </a:cubicBezTo>
                  <a:cubicBezTo>
                    <a:pt x="46597" y="3115"/>
                    <a:pt x="46597" y="2710"/>
                    <a:pt x="46597" y="2103"/>
                  </a:cubicBezTo>
                  <a:cubicBezTo>
                    <a:pt x="46597" y="686"/>
                    <a:pt x="45798" y="78"/>
                    <a:pt x="44598" y="78"/>
                  </a:cubicBezTo>
                  <a:cubicBezTo>
                    <a:pt x="42599" y="78"/>
                    <a:pt x="24607" y="13844"/>
                    <a:pt x="12812" y="39554"/>
                  </a:cubicBezTo>
                  <a:cubicBezTo>
                    <a:pt x="2617" y="61823"/>
                    <a:pt x="218" y="84294"/>
                    <a:pt x="218" y="101299"/>
                  </a:cubicBezTo>
                  <a:cubicBezTo>
                    <a:pt x="218" y="117089"/>
                    <a:pt x="2417" y="141584"/>
                    <a:pt x="13412" y="164460"/>
                  </a:cubicBezTo>
                  <a:cubicBezTo>
                    <a:pt x="25407" y="189360"/>
                    <a:pt x="42599" y="202519"/>
                    <a:pt x="44598" y="202519"/>
                  </a:cubicBezTo>
                  <a:cubicBezTo>
                    <a:pt x="45798" y="202519"/>
                    <a:pt x="46597" y="201912"/>
                    <a:pt x="46597" y="200495"/>
                  </a:cubicBez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形状 78">
              <a:extLst>
                <a:ext uri="{FF2B5EF4-FFF2-40B4-BE49-F238E27FC236}">
                  <a16:creationId xmlns:a16="http://schemas.microsoft.com/office/drawing/2014/main" id="{30873463-6CC6-9D95-D357-CF95DC9D07FA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0553400" y="2937734"/>
              <a:ext cx="88560" cy="40083"/>
            </a:xfrm>
            <a:custGeom>
              <a:avLst/>
              <a:gdLst>
                <a:gd name="connsiteX0" fmla="*/ 71190 w 88560"/>
                <a:gd name="connsiteY0" fmla="*/ 24166 h 40083"/>
                <a:gd name="connsiteX1" fmla="*/ 61794 w 88560"/>
                <a:gd name="connsiteY1" fmla="*/ 36110 h 40083"/>
                <a:gd name="connsiteX2" fmla="*/ 65792 w 88560"/>
                <a:gd name="connsiteY2" fmla="*/ 40159 h 40083"/>
                <a:gd name="connsiteX3" fmla="*/ 69590 w 88560"/>
                <a:gd name="connsiteY3" fmla="*/ 37527 h 40083"/>
                <a:gd name="connsiteX4" fmla="*/ 85383 w 88560"/>
                <a:gd name="connsiteY4" fmla="*/ 24369 h 40083"/>
                <a:gd name="connsiteX5" fmla="*/ 88782 w 88560"/>
                <a:gd name="connsiteY5" fmla="*/ 20117 h 40083"/>
                <a:gd name="connsiteX6" fmla="*/ 85983 w 88560"/>
                <a:gd name="connsiteY6" fmla="*/ 16069 h 40083"/>
                <a:gd name="connsiteX7" fmla="*/ 77787 w 88560"/>
                <a:gd name="connsiteY7" fmla="*/ 4529 h 40083"/>
                <a:gd name="connsiteX8" fmla="*/ 73788 w 88560"/>
                <a:gd name="connsiteY8" fmla="*/ 76 h 40083"/>
                <a:gd name="connsiteX9" fmla="*/ 69790 w 88560"/>
                <a:gd name="connsiteY9" fmla="*/ 4327 h 40083"/>
                <a:gd name="connsiteX10" fmla="*/ 74588 w 88560"/>
                <a:gd name="connsiteY10" fmla="*/ 16069 h 40083"/>
                <a:gd name="connsiteX11" fmla="*/ 7218 w 88560"/>
                <a:gd name="connsiteY11" fmla="*/ 16069 h 40083"/>
                <a:gd name="connsiteX12" fmla="*/ 221 w 88560"/>
                <a:gd name="connsiteY12" fmla="*/ 20117 h 40083"/>
                <a:gd name="connsiteX13" fmla="*/ 7218 w 88560"/>
                <a:gd name="connsiteY13" fmla="*/ 24166 h 40083"/>
                <a:gd name="connsiteX14" fmla="*/ 71190 w 88560"/>
                <a:gd name="connsiteY14" fmla="*/ 24166 h 4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560" h="40083">
                  <a:moveTo>
                    <a:pt x="71190" y="24166"/>
                  </a:moveTo>
                  <a:cubicBezTo>
                    <a:pt x="68391" y="26798"/>
                    <a:pt x="61794" y="32466"/>
                    <a:pt x="61794" y="36110"/>
                  </a:cubicBezTo>
                  <a:cubicBezTo>
                    <a:pt x="61794" y="38135"/>
                    <a:pt x="63793" y="40159"/>
                    <a:pt x="65792" y="40159"/>
                  </a:cubicBezTo>
                  <a:cubicBezTo>
                    <a:pt x="67591" y="40159"/>
                    <a:pt x="68591" y="38742"/>
                    <a:pt x="69590" y="37527"/>
                  </a:cubicBezTo>
                  <a:cubicBezTo>
                    <a:pt x="71989" y="34491"/>
                    <a:pt x="76587" y="28822"/>
                    <a:pt x="85383" y="24369"/>
                  </a:cubicBezTo>
                  <a:cubicBezTo>
                    <a:pt x="86783" y="23559"/>
                    <a:pt x="88782" y="22547"/>
                    <a:pt x="88782" y="20117"/>
                  </a:cubicBezTo>
                  <a:cubicBezTo>
                    <a:pt x="88782" y="18093"/>
                    <a:pt x="87382" y="17081"/>
                    <a:pt x="85983" y="16069"/>
                  </a:cubicBezTo>
                  <a:cubicBezTo>
                    <a:pt x="81585" y="13032"/>
                    <a:pt x="79386" y="9388"/>
                    <a:pt x="77787" y="4529"/>
                  </a:cubicBezTo>
                  <a:cubicBezTo>
                    <a:pt x="77387" y="2707"/>
                    <a:pt x="76587" y="76"/>
                    <a:pt x="73788" y="76"/>
                  </a:cubicBezTo>
                  <a:cubicBezTo>
                    <a:pt x="70990" y="76"/>
                    <a:pt x="69790" y="2707"/>
                    <a:pt x="69790" y="4327"/>
                  </a:cubicBezTo>
                  <a:cubicBezTo>
                    <a:pt x="69790" y="5339"/>
                    <a:pt x="71389" y="11817"/>
                    <a:pt x="74588" y="16069"/>
                  </a:cubicBezTo>
                  <a:lnTo>
                    <a:pt x="7218" y="16069"/>
                  </a:lnTo>
                  <a:cubicBezTo>
                    <a:pt x="3820" y="16069"/>
                    <a:pt x="221" y="16069"/>
                    <a:pt x="221" y="20117"/>
                  </a:cubicBezTo>
                  <a:cubicBezTo>
                    <a:pt x="221" y="24166"/>
                    <a:pt x="3820" y="24166"/>
                    <a:pt x="7218" y="24166"/>
                  </a:cubicBezTo>
                  <a:lnTo>
                    <a:pt x="71190" y="24166"/>
                  </a:ln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形状 79">
              <a:extLst>
                <a:ext uri="{FF2B5EF4-FFF2-40B4-BE49-F238E27FC236}">
                  <a16:creationId xmlns:a16="http://schemas.microsoft.com/office/drawing/2014/main" id="{FF03BB8B-330B-4BCE-7ABC-F1DE799A9C51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0538181" y="2995205"/>
              <a:ext cx="90559" cy="142720"/>
            </a:xfrm>
            <a:custGeom>
              <a:avLst/>
              <a:gdLst>
                <a:gd name="connsiteX0" fmla="*/ 46601 w 90559"/>
                <a:gd name="connsiteY0" fmla="*/ 2305 h 142720"/>
                <a:gd name="connsiteX1" fmla="*/ 44002 w 90559"/>
                <a:gd name="connsiteY1" fmla="*/ 78 h 142720"/>
                <a:gd name="connsiteX2" fmla="*/ 19613 w 90559"/>
                <a:gd name="connsiteY2" fmla="*/ 2103 h 142720"/>
                <a:gd name="connsiteX3" fmla="*/ 15815 w 90559"/>
                <a:gd name="connsiteY3" fmla="*/ 6152 h 142720"/>
                <a:gd name="connsiteX4" fmla="*/ 20613 w 90559"/>
                <a:gd name="connsiteY4" fmla="*/ 8581 h 142720"/>
                <a:gd name="connsiteX5" fmla="*/ 30608 w 90559"/>
                <a:gd name="connsiteY5" fmla="*/ 12022 h 142720"/>
                <a:gd name="connsiteX6" fmla="*/ 30009 w 90559"/>
                <a:gd name="connsiteY6" fmla="*/ 16071 h 142720"/>
                <a:gd name="connsiteX7" fmla="*/ 1022 w 90559"/>
                <a:gd name="connsiteY7" fmla="*/ 132677 h 142720"/>
                <a:gd name="connsiteX8" fmla="*/ 222 w 90559"/>
                <a:gd name="connsiteY8" fmla="*/ 137131 h 142720"/>
                <a:gd name="connsiteX9" fmla="*/ 6019 w 90559"/>
                <a:gd name="connsiteY9" fmla="*/ 142799 h 142720"/>
                <a:gd name="connsiteX10" fmla="*/ 12816 w 90559"/>
                <a:gd name="connsiteY10" fmla="*/ 138548 h 142720"/>
                <a:gd name="connsiteX11" fmla="*/ 24011 w 90559"/>
                <a:gd name="connsiteY11" fmla="*/ 94213 h 142720"/>
                <a:gd name="connsiteX12" fmla="*/ 47201 w 90559"/>
                <a:gd name="connsiteY12" fmla="*/ 111421 h 142720"/>
                <a:gd name="connsiteX13" fmla="*/ 46601 w 90559"/>
                <a:gd name="connsiteY13" fmla="*/ 115672 h 142720"/>
                <a:gd name="connsiteX14" fmla="*/ 45801 w 90559"/>
                <a:gd name="connsiteY14" fmla="*/ 122757 h 142720"/>
                <a:gd name="connsiteX15" fmla="*/ 64193 w 90559"/>
                <a:gd name="connsiteY15" fmla="*/ 142799 h 142720"/>
                <a:gd name="connsiteX16" fmla="*/ 79986 w 90559"/>
                <a:gd name="connsiteY16" fmla="*/ 132070 h 142720"/>
                <a:gd name="connsiteX17" fmla="*/ 87183 w 90559"/>
                <a:gd name="connsiteY17" fmla="*/ 111623 h 142720"/>
                <a:gd name="connsiteX18" fmla="*/ 84784 w 90559"/>
                <a:gd name="connsiteY18" fmla="*/ 109599 h 142720"/>
                <a:gd name="connsiteX19" fmla="*/ 81985 w 90559"/>
                <a:gd name="connsiteY19" fmla="*/ 113243 h 142720"/>
                <a:gd name="connsiteX20" fmla="*/ 64593 w 90559"/>
                <a:gd name="connsiteY20" fmla="*/ 138345 h 142720"/>
                <a:gd name="connsiteX21" fmla="*/ 58196 w 90559"/>
                <a:gd name="connsiteY21" fmla="*/ 128831 h 142720"/>
                <a:gd name="connsiteX22" fmla="*/ 59795 w 90559"/>
                <a:gd name="connsiteY22" fmla="*/ 117494 h 142720"/>
                <a:gd name="connsiteX23" fmla="*/ 60595 w 90559"/>
                <a:gd name="connsiteY23" fmla="*/ 111218 h 142720"/>
                <a:gd name="connsiteX24" fmla="*/ 31008 w 90559"/>
                <a:gd name="connsiteY24" fmla="*/ 89962 h 142720"/>
                <a:gd name="connsiteX25" fmla="*/ 48200 w 90559"/>
                <a:gd name="connsiteY25" fmla="*/ 74981 h 142720"/>
                <a:gd name="connsiteX26" fmla="*/ 76788 w 90559"/>
                <a:gd name="connsiteY26" fmla="*/ 55547 h 142720"/>
                <a:gd name="connsiteX27" fmla="*/ 78587 w 90559"/>
                <a:gd name="connsiteY27" fmla="*/ 55750 h 142720"/>
                <a:gd name="connsiteX28" fmla="*/ 82785 w 90559"/>
                <a:gd name="connsiteY28" fmla="*/ 57369 h 142720"/>
                <a:gd name="connsiteX29" fmla="*/ 83584 w 90559"/>
                <a:gd name="connsiteY29" fmla="*/ 58179 h 142720"/>
                <a:gd name="connsiteX30" fmla="*/ 72190 w 90559"/>
                <a:gd name="connsiteY30" fmla="*/ 69111 h 142720"/>
                <a:gd name="connsiteX31" fmla="*/ 79786 w 90559"/>
                <a:gd name="connsiteY31" fmla="*/ 76196 h 142720"/>
                <a:gd name="connsiteX32" fmla="*/ 90781 w 90559"/>
                <a:gd name="connsiteY32" fmla="*/ 63847 h 142720"/>
                <a:gd name="connsiteX33" fmla="*/ 77187 w 90559"/>
                <a:gd name="connsiteY33" fmla="*/ 51093 h 142720"/>
                <a:gd name="connsiteX34" fmla="*/ 48000 w 90559"/>
                <a:gd name="connsiteY34" fmla="*/ 68908 h 142720"/>
                <a:gd name="connsiteX35" fmla="*/ 25810 w 90559"/>
                <a:gd name="connsiteY35" fmla="*/ 87735 h 142720"/>
                <a:gd name="connsiteX36" fmla="*/ 46601 w 90559"/>
                <a:gd name="connsiteY36" fmla="*/ 2305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559" h="142720">
                  <a:moveTo>
                    <a:pt x="46601" y="2305"/>
                  </a:moveTo>
                  <a:cubicBezTo>
                    <a:pt x="46601" y="2103"/>
                    <a:pt x="46601" y="78"/>
                    <a:pt x="44002" y="78"/>
                  </a:cubicBezTo>
                  <a:cubicBezTo>
                    <a:pt x="39404" y="78"/>
                    <a:pt x="24811" y="1698"/>
                    <a:pt x="19613" y="2103"/>
                  </a:cubicBezTo>
                  <a:cubicBezTo>
                    <a:pt x="18014" y="2305"/>
                    <a:pt x="15815" y="2508"/>
                    <a:pt x="15815" y="6152"/>
                  </a:cubicBezTo>
                  <a:cubicBezTo>
                    <a:pt x="15815" y="8581"/>
                    <a:pt x="17614" y="8581"/>
                    <a:pt x="20613" y="8581"/>
                  </a:cubicBezTo>
                  <a:cubicBezTo>
                    <a:pt x="30208" y="8581"/>
                    <a:pt x="30608" y="9998"/>
                    <a:pt x="30608" y="12022"/>
                  </a:cubicBezTo>
                  <a:lnTo>
                    <a:pt x="30009" y="16071"/>
                  </a:lnTo>
                  <a:lnTo>
                    <a:pt x="1022" y="132677"/>
                  </a:lnTo>
                  <a:cubicBezTo>
                    <a:pt x="222" y="135511"/>
                    <a:pt x="222" y="135916"/>
                    <a:pt x="222" y="137131"/>
                  </a:cubicBezTo>
                  <a:cubicBezTo>
                    <a:pt x="222" y="141787"/>
                    <a:pt x="4220" y="142799"/>
                    <a:pt x="6019" y="142799"/>
                  </a:cubicBezTo>
                  <a:cubicBezTo>
                    <a:pt x="8618" y="142799"/>
                    <a:pt x="11617" y="140977"/>
                    <a:pt x="12816" y="138548"/>
                  </a:cubicBezTo>
                  <a:cubicBezTo>
                    <a:pt x="13816" y="136726"/>
                    <a:pt x="22812" y="99274"/>
                    <a:pt x="24011" y="94213"/>
                  </a:cubicBezTo>
                  <a:cubicBezTo>
                    <a:pt x="30808" y="94821"/>
                    <a:pt x="47201" y="98060"/>
                    <a:pt x="47201" y="111421"/>
                  </a:cubicBezTo>
                  <a:cubicBezTo>
                    <a:pt x="47201" y="112838"/>
                    <a:pt x="47201" y="113648"/>
                    <a:pt x="46601" y="115672"/>
                  </a:cubicBezTo>
                  <a:cubicBezTo>
                    <a:pt x="46201" y="118101"/>
                    <a:pt x="45801" y="120531"/>
                    <a:pt x="45801" y="122757"/>
                  </a:cubicBezTo>
                  <a:cubicBezTo>
                    <a:pt x="45801" y="134701"/>
                    <a:pt x="53798" y="142799"/>
                    <a:pt x="64193" y="142799"/>
                  </a:cubicBezTo>
                  <a:cubicBezTo>
                    <a:pt x="70190" y="142799"/>
                    <a:pt x="75588" y="139560"/>
                    <a:pt x="79986" y="132070"/>
                  </a:cubicBezTo>
                  <a:cubicBezTo>
                    <a:pt x="84984" y="123162"/>
                    <a:pt x="87183" y="112028"/>
                    <a:pt x="87183" y="111623"/>
                  </a:cubicBezTo>
                  <a:cubicBezTo>
                    <a:pt x="87183" y="109599"/>
                    <a:pt x="85384" y="109599"/>
                    <a:pt x="84784" y="109599"/>
                  </a:cubicBezTo>
                  <a:cubicBezTo>
                    <a:pt x="82785" y="109599"/>
                    <a:pt x="82585" y="110409"/>
                    <a:pt x="81985" y="113243"/>
                  </a:cubicBezTo>
                  <a:cubicBezTo>
                    <a:pt x="77987" y="128021"/>
                    <a:pt x="73389" y="138345"/>
                    <a:pt x="64593" y="138345"/>
                  </a:cubicBezTo>
                  <a:cubicBezTo>
                    <a:pt x="60795" y="138345"/>
                    <a:pt x="58196" y="136119"/>
                    <a:pt x="58196" y="128831"/>
                  </a:cubicBezTo>
                  <a:cubicBezTo>
                    <a:pt x="58196" y="125389"/>
                    <a:pt x="58996" y="120733"/>
                    <a:pt x="59795" y="117494"/>
                  </a:cubicBezTo>
                  <a:cubicBezTo>
                    <a:pt x="60595" y="114052"/>
                    <a:pt x="60595" y="113243"/>
                    <a:pt x="60595" y="111218"/>
                  </a:cubicBezTo>
                  <a:cubicBezTo>
                    <a:pt x="60595" y="98060"/>
                    <a:pt x="48000" y="92189"/>
                    <a:pt x="31008" y="89962"/>
                  </a:cubicBezTo>
                  <a:cubicBezTo>
                    <a:pt x="37205" y="86318"/>
                    <a:pt x="43602" y="79840"/>
                    <a:pt x="48200" y="74981"/>
                  </a:cubicBezTo>
                  <a:cubicBezTo>
                    <a:pt x="57796" y="64252"/>
                    <a:pt x="66992" y="55547"/>
                    <a:pt x="76788" y="55547"/>
                  </a:cubicBezTo>
                  <a:cubicBezTo>
                    <a:pt x="77987" y="55547"/>
                    <a:pt x="78187" y="55547"/>
                    <a:pt x="78587" y="55750"/>
                  </a:cubicBezTo>
                  <a:cubicBezTo>
                    <a:pt x="80986" y="56154"/>
                    <a:pt x="81186" y="56154"/>
                    <a:pt x="82785" y="57369"/>
                  </a:cubicBezTo>
                  <a:cubicBezTo>
                    <a:pt x="83185" y="57572"/>
                    <a:pt x="83185" y="57774"/>
                    <a:pt x="83584" y="58179"/>
                  </a:cubicBezTo>
                  <a:cubicBezTo>
                    <a:pt x="73989" y="58786"/>
                    <a:pt x="72190" y="66681"/>
                    <a:pt x="72190" y="69111"/>
                  </a:cubicBezTo>
                  <a:cubicBezTo>
                    <a:pt x="72190" y="72350"/>
                    <a:pt x="74389" y="76196"/>
                    <a:pt x="79786" y="76196"/>
                  </a:cubicBezTo>
                  <a:cubicBezTo>
                    <a:pt x="84984" y="76196"/>
                    <a:pt x="90781" y="71742"/>
                    <a:pt x="90781" y="63847"/>
                  </a:cubicBezTo>
                  <a:cubicBezTo>
                    <a:pt x="90781" y="57774"/>
                    <a:pt x="86183" y="51093"/>
                    <a:pt x="77187" y="51093"/>
                  </a:cubicBezTo>
                  <a:cubicBezTo>
                    <a:pt x="71590" y="51093"/>
                    <a:pt x="62394" y="52713"/>
                    <a:pt x="48000" y="68908"/>
                  </a:cubicBezTo>
                  <a:cubicBezTo>
                    <a:pt x="41203" y="76601"/>
                    <a:pt x="33407" y="84699"/>
                    <a:pt x="25810" y="87735"/>
                  </a:cubicBezTo>
                  <a:lnTo>
                    <a:pt x="46601" y="2305"/>
                  </a:ln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形状 80">
              <a:extLst>
                <a:ext uri="{FF2B5EF4-FFF2-40B4-BE49-F238E27FC236}">
                  <a16:creationId xmlns:a16="http://schemas.microsoft.com/office/drawing/2014/main" id="{A261504C-9F64-C3E9-5193-D52FE38F8BA5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0646369" y="2958019"/>
              <a:ext cx="61852" cy="94094"/>
            </a:xfrm>
            <a:custGeom>
              <a:avLst/>
              <a:gdLst>
                <a:gd name="connsiteX0" fmla="*/ 62080 w 61852"/>
                <a:gd name="connsiteY0" fmla="*/ 68378 h 94094"/>
                <a:gd name="connsiteX1" fmla="*/ 57322 w 61852"/>
                <a:gd name="connsiteY1" fmla="*/ 68378 h 94094"/>
                <a:gd name="connsiteX2" fmla="*/ 53683 w 61852"/>
                <a:gd name="connsiteY2" fmla="*/ 81273 h 94094"/>
                <a:gd name="connsiteX3" fmla="*/ 39830 w 61852"/>
                <a:gd name="connsiteY3" fmla="*/ 82123 h 94094"/>
                <a:gd name="connsiteX4" fmla="*/ 14081 w 61852"/>
                <a:gd name="connsiteY4" fmla="*/ 82123 h 94094"/>
                <a:gd name="connsiteX5" fmla="*/ 42069 w 61852"/>
                <a:gd name="connsiteY5" fmla="*/ 58316 h 94094"/>
                <a:gd name="connsiteX6" fmla="*/ 62080 w 61852"/>
                <a:gd name="connsiteY6" fmla="*/ 27707 h 94094"/>
                <a:gd name="connsiteX7" fmla="*/ 29334 w 61852"/>
                <a:gd name="connsiteY7" fmla="*/ 74 h 94094"/>
                <a:gd name="connsiteX8" fmla="*/ 227 w 61852"/>
                <a:gd name="connsiteY8" fmla="*/ 25440 h 94094"/>
                <a:gd name="connsiteX9" fmla="*/ 7644 w 61852"/>
                <a:gd name="connsiteY9" fmla="*/ 33376 h 94094"/>
                <a:gd name="connsiteX10" fmla="*/ 15061 w 61852"/>
                <a:gd name="connsiteY10" fmla="*/ 25865 h 94094"/>
                <a:gd name="connsiteX11" fmla="*/ 6804 w 61852"/>
                <a:gd name="connsiteY11" fmla="*/ 18355 h 94094"/>
                <a:gd name="connsiteX12" fmla="*/ 27235 w 61852"/>
                <a:gd name="connsiteY12" fmla="*/ 5176 h 94094"/>
                <a:gd name="connsiteX13" fmla="*/ 48506 w 61852"/>
                <a:gd name="connsiteY13" fmla="*/ 27707 h 94094"/>
                <a:gd name="connsiteX14" fmla="*/ 35352 w 61852"/>
                <a:gd name="connsiteY14" fmla="*/ 54915 h 94094"/>
                <a:gd name="connsiteX15" fmla="*/ 1627 w 61852"/>
                <a:gd name="connsiteY15" fmla="*/ 88642 h 94094"/>
                <a:gd name="connsiteX16" fmla="*/ 227 w 61852"/>
                <a:gd name="connsiteY16" fmla="*/ 94169 h 94094"/>
                <a:gd name="connsiteX17" fmla="*/ 57882 w 61852"/>
                <a:gd name="connsiteY17" fmla="*/ 94169 h 94094"/>
                <a:gd name="connsiteX18" fmla="*/ 62080 w 61852"/>
                <a:gd name="connsiteY18" fmla="*/ 6837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852" h="94094">
                  <a:moveTo>
                    <a:pt x="62080" y="68378"/>
                  </a:moveTo>
                  <a:lnTo>
                    <a:pt x="57322" y="68378"/>
                  </a:lnTo>
                  <a:cubicBezTo>
                    <a:pt x="56902" y="71495"/>
                    <a:pt x="55503" y="79856"/>
                    <a:pt x="53683" y="81273"/>
                  </a:cubicBezTo>
                  <a:cubicBezTo>
                    <a:pt x="52564" y="82123"/>
                    <a:pt x="41789" y="82123"/>
                    <a:pt x="39830" y="82123"/>
                  </a:cubicBezTo>
                  <a:lnTo>
                    <a:pt x="14081" y="82123"/>
                  </a:lnTo>
                  <a:cubicBezTo>
                    <a:pt x="28775" y="68945"/>
                    <a:pt x="33672" y="64977"/>
                    <a:pt x="42069" y="58316"/>
                  </a:cubicBezTo>
                  <a:cubicBezTo>
                    <a:pt x="52424" y="49956"/>
                    <a:pt x="62080" y="41170"/>
                    <a:pt x="62080" y="27707"/>
                  </a:cubicBezTo>
                  <a:cubicBezTo>
                    <a:pt x="62080" y="10561"/>
                    <a:pt x="47246" y="74"/>
                    <a:pt x="29334" y="74"/>
                  </a:cubicBezTo>
                  <a:cubicBezTo>
                    <a:pt x="11982" y="74"/>
                    <a:pt x="227" y="12403"/>
                    <a:pt x="227" y="25440"/>
                  </a:cubicBezTo>
                  <a:cubicBezTo>
                    <a:pt x="227" y="32667"/>
                    <a:pt x="6245" y="33376"/>
                    <a:pt x="7644" y="33376"/>
                  </a:cubicBezTo>
                  <a:cubicBezTo>
                    <a:pt x="11003" y="33376"/>
                    <a:pt x="15061" y="30967"/>
                    <a:pt x="15061" y="25865"/>
                  </a:cubicBezTo>
                  <a:cubicBezTo>
                    <a:pt x="15061" y="23314"/>
                    <a:pt x="14081" y="18355"/>
                    <a:pt x="6804" y="18355"/>
                  </a:cubicBezTo>
                  <a:cubicBezTo>
                    <a:pt x="11142" y="8293"/>
                    <a:pt x="20658" y="5176"/>
                    <a:pt x="27235" y="5176"/>
                  </a:cubicBezTo>
                  <a:cubicBezTo>
                    <a:pt x="41229" y="5176"/>
                    <a:pt x="48506" y="16229"/>
                    <a:pt x="48506" y="27707"/>
                  </a:cubicBezTo>
                  <a:cubicBezTo>
                    <a:pt x="48506" y="40036"/>
                    <a:pt x="39830" y="49814"/>
                    <a:pt x="35352" y="54915"/>
                  </a:cubicBezTo>
                  <a:lnTo>
                    <a:pt x="1627" y="88642"/>
                  </a:lnTo>
                  <a:cubicBezTo>
                    <a:pt x="227" y="89917"/>
                    <a:pt x="227" y="90201"/>
                    <a:pt x="227" y="94169"/>
                  </a:cubicBezTo>
                  <a:lnTo>
                    <a:pt x="57882" y="94169"/>
                  </a:lnTo>
                  <a:lnTo>
                    <a:pt x="62080" y="68378"/>
                  </a:ln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形状 81">
              <a:extLst>
                <a:ext uri="{FF2B5EF4-FFF2-40B4-BE49-F238E27FC236}">
                  <a16:creationId xmlns:a16="http://schemas.microsoft.com/office/drawing/2014/main" id="{CAFD91CB-3DB2-B365-6548-DABF8AAA55BD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0782854" y="3017676"/>
              <a:ext cx="132940" cy="134825"/>
            </a:xfrm>
            <a:custGeom>
              <a:avLst/>
              <a:gdLst>
                <a:gd name="connsiteX0" fmla="*/ 70802 w 132940"/>
                <a:gd name="connsiteY0" fmla="*/ 71540 h 134825"/>
                <a:gd name="connsiteX1" fmla="*/ 126577 w 132940"/>
                <a:gd name="connsiteY1" fmla="*/ 71540 h 134825"/>
                <a:gd name="connsiteX2" fmla="*/ 133174 w 132940"/>
                <a:gd name="connsiteY2" fmla="*/ 67491 h 134825"/>
                <a:gd name="connsiteX3" fmla="*/ 126577 w 132940"/>
                <a:gd name="connsiteY3" fmla="*/ 63442 h 134825"/>
                <a:gd name="connsiteX4" fmla="*/ 70802 w 132940"/>
                <a:gd name="connsiteY4" fmla="*/ 63442 h 134825"/>
                <a:gd name="connsiteX5" fmla="*/ 70802 w 132940"/>
                <a:gd name="connsiteY5" fmla="*/ 6759 h 134825"/>
                <a:gd name="connsiteX6" fmla="*/ 66804 w 132940"/>
                <a:gd name="connsiteY6" fmla="*/ 78 h 134825"/>
                <a:gd name="connsiteX7" fmla="*/ 62806 w 132940"/>
                <a:gd name="connsiteY7" fmla="*/ 6759 h 134825"/>
                <a:gd name="connsiteX8" fmla="*/ 62806 w 132940"/>
                <a:gd name="connsiteY8" fmla="*/ 63442 h 134825"/>
                <a:gd name="connsiteX9" fmla="*/ 6831 w 132940"/>
                <a:gd name="connsiteY9" fmla="*/ 63442 h 134825"/>
                <a:gd name="connsiteX10" fmla="*/ 234 w 132940"/>
                <a:gd name="connsiteY10" fmla="*/ 67491 h 134825"/>
                <a:gd name="connsiteX11" fmla="*/ 6831 w 132940"/>
                <a:gd name="connsiteY11" fmla="*/ 71540 h 134825"/>
                <a:gd name="connsiteX12" fmla="*/ 62806 w 132940"/>
                <a:gd name="connsiteY12" fmla="*/ 71540 h 134825"/>
                <a:gd name="connsiteX13" fmla="*/ 62806 w 132940"/>
                <a:gd name="connsiteY13" fmla="*/ 128223 h 134825"/>
                <a:gd name="connsiteX14" fmla="*/ 66804 w 132940"/>
                <a:gd name="connsiteY14" fmla="*/ 134904 h 134825"/>
                <a:gd name="connsiteX15" fmla="*/ 70802 w 132940"/>
                <a:gd name="connsiteY15" fmla="*/ 128223 h 134825"/>
                <a:gd name="connsiteX16" fmla="*/ 70802 w 132940"/>
                <a:gd name="connsiteY16" fmla="*/ 7154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2940" h="134825">
                  <a:moveTo>
                    <a:pt x="70802" y="71540"/>
                  </a:moveTo>
                  <a:lnTo>
                    <a:pt x="126577" y="71540"/>
                  </a:lnTo>
                  <a:cubicBezTo>
                    <a:pt x="129376" y="71540"/>
                    <a:pt x="133174" y="71540"/>
                    <a:pt x="133174" y="67491"/>
                  </a:cubicBezTo>
                  <a:cubicBezTo>
                    <a:pt x="133174" y="63442"/>
                    <a:pt x="129376" y="63442"/>
                    <a:pt x="126577" y="63442"/>
                  </a:cubicBezTo>
                  <a:lnTo>
                    <a:pt x="70802" y="63442"/>
                  </a:lnTo>
                  <a:lnTo>
                    <a:pt x="70802" y="6759"/>
                  </a:lnTo>
                  <a:cubicBezTo>
                    <a:pt x="70802" y="3925"/>
                    <a:pt x="70802" y="78"/>
                    <a:pt x="66804" y="78"/>
                  </a:cubicBezTo>
                  <a:cubicBezTo>
                    <a:pt x="62806" y="78"/>
                    <a:pt x="62806" y="3925"/>
                    <a:pt x="62806" y="6759"/>
                  </a:cubicBezTo>
                  <a:lnTo>
                    <a:pt x="62806" y="63442"/>
                  </a:lnTo>
                  <a:lnTo>
                    <a:pt x="6831" y="63442"/>
                  </a:lnTo>
                  <a:cubicBezTo>
                    <a:pt x="4032" y="63442"/>
                    <a:pt x="234" y="63442"/>
                    <a:pt x="234" y="67491"/>
                  </a:cubicBezTo>
                  <a:cubicBezTo>
                    <a:pt x="234" y="71540"/>
                    <a:pt x="4032" y="71540"/>
                    <a:pt x="6831" y="71540"/>
                  </a:cubicBezTo>
                  <a:lnTo>
                    <a:pt x="62806" y="71540"/>
                  </a:lnTo>
                  <a:lnTo>
                    <a:pt x="62806" y="128223"/>
                  </a:lnTo>
                  <a:cubicBezTo>
                    <a:pt x="62806" y="131058"/>
                    <a:pt x="62806" y="134904"/>
                    <a:pt x="66804" y="134904"/>
                  </a:cubicBezTo>
                  <a:cubicBezTo>
                    <a:pt x="70802" y="134904"/>
                    <a:pt x="70802" y="131058"/>
                    <a:pt x="70802" y="128223"/>
                  </a:cubicBezTo>
                  <a:lnTo>
                    <a:pt x="70802" y="71540"/>
                  </a:ln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形状 82">
              <a:extLst>
                <a:ext uri="{FF2B5EF4-FFF2-40B4-BE49-F238E27FC236}">
                  <a16:creationId xmlns:a16="http://schemas.microsoft.com/office/drawing/2014/main" id="{F5BA35F9-BF6F-5441-B87F-E376BEAEA6A3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10977366" y="3046220"/>
              <a:ext cx="163726" cy="91705"/>
            </a:xfrm>
            <a:custGeom>
              <a:avLst/>
              <a:gdLst>
                <a:gd name="connsiteX0" fmla="*/ 12039 w 163726"/>
                <a:gd name="connsiteY0" fmla="*/ 77613 h 91705"/>
                <a:gd name="connsiteX1" fmla="*/ 10240 w 163726"/>
                <a:gd name="connsiteY1" fmla="*/ 86318 h 91705"/>
                <a:gd name="connsiteX2" fmla="*/ 16037 w 163726"/>
                <a:gd name="connsiteY2" fmla="*/ 91784 h 91705"/>
                <a:gd name="connsiteX3" fmla="*/ 23434 w 163726"/>
                <a:gd name="connsiteY3" fmla="*/ 86116 h 91705"/>
                <a:gd name="connsiteX4" fmla="*/ 27232 w 163726"/>
                <a:gd name="connsiteY4" fmla="*/ 71135 h 91705"/>
                <a:gd name="connsiteX5" fmla="*/ 31630 w 163726"/>
                <a:gd name="connsiteY5" fmla="*/ 52915 h 91705"/>
                <a:gd name="connsiteX6" fmla="*/ 35028 w 163726"/>
                <a:gd name="connsiteY6" fmla="*/ 39352 h 91705"/>
                <a:gd name="connsiteX7" fmla="*/ 37627 w 163726"/>
                <a:gd name="connsiteY7" fmla="*/ 29230 h 91705"/>
                <a:gd name="connsiteX8" fmla="*/ 70213 w 163726"/>
                <a:gd name="connsiteY8" fmla="*/ 4532 h 91705"/>
                <a:gd name="connsiteX9" fmla="*/ 81008 w 163726"/>
                <a:gd name="connsiteY9" fmla="*/ 18703 h 91705"/>
                <a:gd name="connsiteX10" fmla="*/ 78009 w 163726"/>
                <a:gd name="connsiteY10" fmla="*/ 35505 h 91705"/>
                <a:gd name="connsiteX11" fmla="*/ 72412 w 163726"/>
                <a:gd name="connsiteY11" fmla="*/ 58989 h 91705"/>
                <a:gd name="connsiteX12" fmla="*/ 68413 w 163726"/>
                <a:gd name="connsiteY12" fmla="*/ 74374 h 91705"/>
                <a:gd name="connsiteX13" fmla="*/ 65815 w 163726"/>
                <a:gd name="connsiteY13" fmla="*/ 86318 h 91705"/>
                <a:gd name="connsiteX14" fmla="*/ 71612 w 163726"/>
                <a:gd name="connsiteY14" fmla="*/ 91784 h 91705"/>
                <a:gd name="connsiteX15" fmla="*/ 80608 w 163726"/>
                <a:gd name="connsiteY15" fmla="*/ 80245 h 91705"/>
                <a:gd name="connsiteX16" fmla="*/ 92603 w 163726"/>
                <a:gd name="connsiteY16" fmla="*/ 31457 h 91705"/>
                <a:gd name="connsiteX17" fmla="*/ 125588 w 163726"/>
                <a:gd name="connsiteY17" fmla="*/ 4532 h 91705"/>
                <a:gd name="connsiteX18" fmla="*/ 136383 w 163726"/>
                <a:gd name="connsiteY18" fmla="*/ 18703 h 91705"/>
                <a:gd name="connsiteX19" fmla="*/ 123989 w 163726"/>
                <a:gd name="connsiteY19" fmla="*/ 64050 h 91705"/>
                <a:gd name="connsiteX20" fmla="*/ 121390 w 163726"/>
                <a:gd name="connsiteY20" fmla="*/ 75184 h 91705"/>
                <a:gd name="connsiteX21" fmla="*/ 137782 w 163726"/>
                <a:gd name="connsiteY21" fmla="*/ 91784 h 91705"/>
                <a:gd name="connsiteX22" fmla="*/ 163971 w 163726"/>
                <a:gd name="connsiteY22" fmla="*/ 60608 h 91705"/>
                <a:gd name="connsiteX23" fmla="*/ 161572 w 163726"/>
                <a:gd name="connsiteY23" fmla="*/ 58584 h 91705"/>
                <a:gd name="connsiteX24" fmla="*/ 158573 w 163726"/>
                <a:gd name="connsiteY24" fmla="*/ 62228 h 91705"/>
                <a:gd name="connsiteX25" fmla="*/ 138182 w 163726"/>
                <a:gd name="connsiteY25" fmla="*/ 87330 h 91705"/>
                <a:gd name="connsiteX26" fmla="*/ 133384 w 163726"/>
                <a:gd name="connsiteY26" fmla="*/ 80650 h 91705"/>
                <a:gd name="connsiteX27" fmla="*/ 136983 w 163726"/>
                <a:gd name="connsiteY27" fmla="*/ 66276 h 91705"/>
                <a:gd name="connsiteX28" fmla="*/ 149177 w 163726"/>
                <a:gd name="connsiteY28" fmla="*/ 21739 h 91705"/>
                <a:gd name="connsiteX29" fmla="*/ 126188 w 163726"/>
                <a:gd name="connsiteY29" fmla="*/ 78 h 91705"/>
                <a:gd name="connsiteX30" fmla="*/ 93602 w 163726"/>
                <a:gd name="connsiteY30" fmla="*/ 19715 h 91705"/>
                <a:gd name="connsiteX31" fmla="*/ 87205 w 163726"/>
                <a:gd name="connsiteY31" fmla="*/ 5342 h 91705"/>
                <a:gd name="connsiteX32" fmla="*/ 70812 w 163726"/>
                <a:gd name="connsiteY32" fmla="*/ 78 h 91705"/>
                <a:gd name="connsiteX33" fmla="*/ 39626 w 163726"/>
                <a:gd name="connsiteY33" fmla="*/ 17691 h 91705"/>
                <a:gd name="connsiteX34" fmla="*/ 21235 w 163726"/>
                <a:gd name="connsiteY34" fmla="*/ 78 h 91705"/>
                <a:gd name="connsiteX35" fmla="*/ 6441 w 163726"/>
                <a:gd name="connsiteY35" fmla="*/ 11617 h 91705"/>
                <a:gd name="connsiteX36" fmla="*/ 244 w 163726"/>
                <a:gd name="connsiteY36" fmla="*/ 31254 h 91705"/>
                <a:gd name="connsiteX37" fmla="*/ 2643 w 163726"/>
                <a:gd name="connsiteY37" fmla="*/ 33279 h 91705"/>
                <a:gd name="connsiteX38" fmla="*/ 6041 w 163726"/>
                <a:gd name="connsiteY38" fmla="*/ 28622 h 91705"/>
                <a:gd name="connsiteX39" fmla="*/ 20635 w 163726"/>
                <a:gd name="connsiteY39" fmla="*/ 4532 h 91705"/>
                <a:gd name="connsiteX40" fmla="*/ 26832 w 163726"/>
                <a:gd name="connsiteY40" fmla="*/ 13844 h 91705"/>
                <a:gd name="connsiteX41" fmla="*/ 23634 w 163726"/>
                <a:gd name="connsiteY41" fmla="*/ 30849 h 91705"/>
                <a:gd name="connsiteX42" fmla="*/ 12039 w 163726"/>
                <a:gd name="connsiteY42" fmla="*/ 77613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3726" h="91705">
                  <a:moveTo>
                    <a:pt x="12039" y="77613"/>
                  </a:moveTo>
                  <a:cubicBezTo>
                    <a:pt x="11439" y="80650"/>
                    <a:pt x="10240" y="85306"/>
                    <a:pt x="10240" y="86318"/>
                  </a:cubicBezTo>
                  <a:cubicBezTo>
                    <a:pt x="10240" y="89962"/>
                    <a:pt x="13038" y="91784"/>
                    <a:pt x="16037" y="91784"/>
                  </a:cubicBezTo>
                  <a:cubicBezTo>
                    <a:pt x="18436" y="91784"/>
                    <a:pt x="22034" y="90164"/>
                    <a:pt x="23434" y="86116"/>
                  </a:cubicBezTo>
                  <a:cubicBezTo>
                    <a:pt x="23634" y="85711"/>
                    <a:pt x="26032" y="76196"/>
                    <a:pt x="27232" y="71135"/>
                  </a:cubicBezTo>
                  <a:lnTo>
                    <a:pt x="31630" y="52915"/>
                  </a:lnTo>
                  <a:cubicBezTo>
                    <a:pt x="32829" y="48462"/>
                    <a:pt x="34029" y="44008"/>
                    <a:pt x="35028" y="39352"/>
                  </a:cubicBezTo>
                  <a:cubicBezTo>
                    <a:pt x="35828" y="35910"/>
                    <a:pt x="37427" y="30040"/>
                    <a:pt x="37627" y="29230"/>
                  </a:cubicBezTo>
                  <a:cubicBezTo>
                    <a:pt x="40626" y="22954"/>
                    <a:pt x="51221" y="4532"/>
                    <a:pt x="70213" y="4532"/>
                  </a:cubicBezTo>
                  <a:cubicBezTo>
                    <a:pt x="79209" y="4532"/>
                    <a:pt x="81008" y="12022"/>
                    <a:pt x="81008" y="18703"/>
                  </a:cubicBezTo>
                  <a:cubicBezTo>
                    <a:pt x="81008" y="23764"/>
                    <a:pt x="79608" y="29432"/>
                    <a:pt x="78009" y="35505"/>
                  </a:cubicBezTo>
                  <a:lnTo>
                    <a:pt x="72412" y="58989"/>
                  </a:lnTo>
                  <a:lnTo>
                    <a:pt x="68413" y="74374"/>
                  </a:lnTo>
                  <a:cubicBezTo>
                    <a:pt x="67614" y="78423"/>
                    <a:pt x="65815" y="85306"/>
                    <a:pt x="65815" y="86318"/>
                  </a:cubicBezTo>
                  <a:cubicBezTo>
                    <a:pt x="65815" y="89962"/>
                    <a:pt x="68613" y="91784"/>
                    <a:pt x="71612" y="91784"/>
                  </a:cubicBezTo>
                  <a:cubicBezTo>
                    <a:pt x="77809" y="91784"/>
                    <a:pt x="79009" y="86723"/>
                    <a:pt x="80608" y="80245"/>
                  </a:cubicBezTo>
                  <a:cubicBezTo>
                    <a:pt x="83407" y="68908"/>
                    <a:pt x="90803" y="39352"/>
                    <a:pt x="92603" y="31457"/>
                  </a:cubicBezTo>
                  <a:cubicBezTo>
                    <a:pt x="93202" y="28825"/>
                    <a:pt x="103798" y="4532"/>
                    <a:pt x="125588" y="4532"/>
                  </a:cubicBezTo>
                  <a:cubicBezTo>
                    <a:pt x="134184" y="4532"/>
                    <a:pt x="136383" y="11415"/>
                    <a:pt x="136383" y="18703"/>
                  </a:cubicBezTo>
                  <a:cubicBezTo>
                    <a:pt x="136383" y="30242"/>
                    <a:pt x="127987" y="53320"/>
                    <a:pt x="123989" y="64050"/>
                  </a:cubicBezTo>
                  <a:cubicBezTo>
                    <a:pt x="122189" y="68908"/>
                    <a:pt x="121390" y="71135"/>
                    <a:pt x="121390" y="75184"/>
                  </a:cubicBezTo>
                  <a:cubicBezTo>
                    <a:pt x="121390" y="84699"/>
                    <a:pt x="128387" y="91784"/>
                    <a:pt x="137782" y="91784"/>
                  </a:cubicBezTo>
                  <a:cubicBezTo>
                    <a:pt x="156574" y="91784"/>
                    <a:pt x="163971" y="62228"/>
                    <a:pt x="163971" y="60608"/>
                  </a:cubicBezTo>
                  <a:cubicBezTo>
                    <a:pt x="163971" y="58584"/>
                    <a:pt x="162171" y="58584"/>
                    <a:pt x="161572" y="58584"/>
                  </a:cubicBezTo>
                  <a:cubicBezTo>
                    <a:pt x="159573" y="58584"/>
                    <a:pt x="159573" y="59191"/>
                    <a:pt x="158573" y="62228"/>
                  </a:cubicBezTo>
                  <a:cubicBezTo>
                    <a:pt x="155574" y="72957"/>
                    <a:pt x="149177" y="87330"/>
                    <a:pt x="138182" y="87330"/>
                  </a:cubicBezTo>
                  <a:cubicBezTo>
                    <a:pt x="134784" y="87330"/>
                    <a:pt x="133384" y="85306"/>
                    <a:pt x="133384" y="80650"/>
                  </a:cubicBezTo>
                  <a:cubicBezTo>
                    <a:pt x="133384" y="75589"/>
                    <a:pt x="135184" y="70730"/>
                    <a:pt x="136983" y="66276"/>
                  </a:cubicBezTo>
                  <a:cubicBezTo>
                    <a:pt x="140781" y="55750"/>
                    <a:pt x="149177" y="33279"/>
                    <a:pt x="149177" y="21739"/>
                  </a:cubicBezTo>
                  <a:cubicBezTo>
                    <a:pt x="149177" y="8581"/>
                    <a:pt x="141181" y="78"/>
                    <a:pt x="126188" y="78"/>
                  </a:cubicBezTo>
                  <a:cubicBezTo>
                    <a:pt x="111194" y="78"/>
                    <a:pt x="100999" y="8986"/>
                    <a:pt x="93602" y="19715"/>
                  </a:cubicBezTo>
                  <a:cubicBezTo>
                    <a:pt x="93402" y="17083"/>
                    <a:pt x="92803" y="10200"/>
                    <a:pt x="87205" y="5342"/>
                  </a:cubicBezTo>
                  <a:cubicBezTo>
                    <a:pt x="82207" y="1091"/>
                    <a:pt x="75810" y="78"/>
                    <a:pt x="70812" y="78"/>
                  </a:cubicBezTo>
                  <a:cubicBezTo>
                    <a:pt x="52820" y="78"/>
                    <a:pt x="43025" y="13035"/>
                    <a:pt x="39626" y="17691"/>
                  </a:cubicBezTo>
                  <a:cubicBezTo>
                    <a:pt x="38627" y="6152"/>
                    <a:pt x="30231" y="78"/>
                    <a:pt x="21235" y="78"/>
                  </a:cubicBezTo>
                  <a:cubicBezTo>
                    <a:pt x="12039" y="78"/>
                    <a:pt x="8240" y="7974"/>
                    <a:pt x="6441" y="11617"/>
                  </a:cubicBezTo>
                  <a:cubicBezTo>
                    <a:pt x="2843" y="18703"/>
                    <a:pt x="244" y="30647"/>
                    <a:pt x="244" y="31254"/>
                  </a:cubicBezTo>
                  <a:cubicBezTo>
                    <a:pt x="244" y="33279"/>
                    <a:pt x="2243" y="33279"/>
                    <a:pt x="2643" y="33279"/>
                  </a:cubicBezTo>
                  <a:cubicBezTo>
                    <a:pt x="4642" y="33279"/>
                    <a:pt x="4842" y="33076"/>
                    <a:pt x="6041" y="28622"/>
                  </a:cubicBezTo>
                  <a:cubicBezTo>
                    <a:pt x="9440" y="14249"/>
                    <a:pt x="13438" y="4532"/>
                    <a:pt x="20635" y="4532"/>
                  </a:cubicBezTo>
                  <a:cubicBezTo>
                    <a:pt x="23833" y="4532"/>
                    <a:pt x="26832" y="6152"/>
                    <a:pt x="26832" y="13844"/>
                  </a:cubicBezTo>
                  <a:cubicBezTo>
                    <a:pt x="26832" y="18096"/>
                    <a:pt x="26232" y="20322"/>
                    <a:pt x="23634" y="30849"/>
                  </a:cubicBezTo>
                  <a:lnTo>
                    <a:pt x="12039" y="77613"/>
                  </a:ln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形状 83">
              <a:extLst>
                <a:ext uri="{FF2B5EF4-FFF2-40B4-BE49-F238E27FC236}">
                  <a16:creationId xmlns:a16="http://schemas.microsoft.com/office/drawing/2014/main" id="{7C220F8B-1ADD-3C94-0A99-86281EE83B66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11155909" y="2958019"/>
              <a:ext cx="61852" cy="94094"/>
            </a:xfrm>
            <a:custGeom>
              <a:avLst/>
              <a:gdLst>
                <a:gd name="connsiteX0" fmla="*/ 62105 w 61852"/>
                <a:gd name="connsiteY0" fmla="*/ 68378 h 94094"/>
                <a:gd name="connsiteX1" fmla="*/ 57347 w 61852"/>
                <a:gd name="connsiteY1" fmla="*/ 68378 h 94094"/>
                <a:gd name="connsiteX2" fmla="*/ 53709 w 61852"/>
                <a:gd name="connsiteY2" fmla="*/ 81273 h 94094"/>
                <a:gd name="connsiteX3" fmla="*/ 39855 w 61852"/>
                <a:gd name="connsiteY3" fmla="*/ 82123 h 94094"/>
                <a:gd name="connsiteX4" fmla="*/ 14107 w 61852"/>
                <a:gd name="connsiteY4" fmla="*/ 82123 h 94094"/>
                <a:gd name="connsiteX5" fmla="*/ 42094 w 61852"/>
                <a:gd name="connsiteY5" fmla="*/ 58316 h 94094"/>
                <a:gd name="connsiteX6" fmla="*/ 62105 w 61852"/>
                <a:gd name="connsiteY6" fmla="*/ 27707 h 94094"/>
                <a:gd name="connsiteX7" fmla="*/ 29360 w 61852"/>
                <a:gd name="connsiteY7" fmla="*/ 74 h 94094"/>
                <a:gd name="connsiteX8" fmla="*/ 253 w 61852"/>
                <a:gd name="connsiteY8" fmla="*/ 25440 h 94094"/>
                <a:gd name="connsiteX9" fmla="*/ 7669 w 61852"/>
                <a:gd name="connsiteY9" fmla="*/ 33376 h 94094"/>
                <a:gd name="connsiteX10" fmla="*/ 15086 w 61852"/>
                <a:gd name="connsiteY10" fmla="*/ 25865 h 94094"/>
                <a:gd name="connsiteX11" fmla="*/ 6830 w 61852"/>
                <a:gd name="connsiteY11" fmla="*/ 18355 h 94094"/>
                <a:gd name="connsiteX12" fmla="*/ 27261 w 61852"/>
                <a:gd name="connsiteY12" fmla="*/ 5176 h 94094"/>
                <a:gd name="connsiteX13" fmla="*/ 48531 w 61852"/>
                <a:gd name="connsiteY13" fmla="*/ 27707 h 94094"/>
                <a:gd name="connsiteX14" fmla="*/ 35377 w 61852"/>
                <a:gd name="connsiteY14" fmla="*/ 54915 h 94094"/>
                <a:gd name="connsiteX15" fmla="*/ 1652 w 61852"/>
                <a:gd name="connsiteY15" fmla="*/ 88642 h 94094"/>
                <a:gd name="connsiteX16" fmla="*/ 253 w 61852"/>
                <a:gd name="connsiteY16" fmla="*/ 94169 h 94094"/>
                <a:gd name="connsiteX17" fmla="*/ 57907 w 61852"/>
                <a:gd name="connsiteY17" fmla="*/ 94169 h 94094"/>
                <a:gd name="connsiteX18" fmla="*/ 62105 w 61852"/>
                <a:gd name="connsiteY18" fmla="*/ 6837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852" h="94094">
                  <a:moveTo>
                    <a:pt x="62105" y="68378"/>
                  </a:moveTo>
                  <a:lnTo>
                    <a:pt x="57347" y="68378"/>
                  </a:lnTo>
                  <a:cubicBezTo>
                    <a:pt x="56927" y="71495"/>
                    <a:pt x="55528" y="79856"/>
                    <a:pt x="53709" y="81273"/>
                  </a:cubicBezTo>
                  <a:cubicBezTo>
                    <a:pt x="52589" y="82123"/>
                    <a:pt x="41814" y="82123"/>
                    <a:pt x="39855" y="82123"/>
                  </a:cubicBezTo>
                  <a:lnTo>
                    <a:pt x="14107" y="82123"/>
                  </a:lnTo>
                  <a:cubicBezTo>
                    <a:pt x="28800" y="68945"/>
                    <a:pt x="33698" y="64977"/>
                    <a:pt x="42094" y="58316"/>
                  </a:cubicBezTo>
                  <a:cubicBezTo>
                    <a:pt x="52449" y="49956"/>
                    <a:pt x="62105" y="41170"/>
                    <a:pt x="62105" y="27707"/>
                  </a:cubicBezTo>
                  <a:cubicBezTo>
                    <a:pt x="62105" y="10561"/>
                    <a:pt x="47272" y="74"/>
                    <a:pt x="29360" y="74"/>
                  </a:cubicBezTo>
                  <a:cubicBezTo>
                    <a:pt x="12008" y="74"/>
                    <a:pt x="253" y="12403"/>
                    <a:pt x="253" y="25440"/>
                  </a:cubicBezTo>
                  <a:cubicBezTo>
                    <a:pt x="253" y="32667"/>
                    <a:pt x="6270" y="33376"/>
                    <a:pt x="7669" y="33376"/>
                  </a:cubicBezTo>
                  <a:cubicBezTo>
                    <a:pt x="11028" y="33376"/>
                    <a:pt x="15086" y="30967"/>
                    <a:pt x="15086" y="25865"/>
                  </a:cubicBezTo>
                  <a:cubicBezTo>
                    <a:pt x="15086" y="23314"/>
                    <a:pt x="14107" y="18355"/>
                    <a:pt x="6830" y="18355"/>
                  </a:cubicBezTo>
                  <a:cubicBezTo>
                    <a:pt x="11168" y="8293"/>
                    <a:pt x="20684" y="5176"/>
                    <a:pt x="27261" y="5176"/>
                  </a:cubicBezTo>
                  <a:cubicBezTo>
                    <a:pt x="41254" y="5176"/>
                    <a:pt x="48531" y="16229"/>
                    <a:pt x="48531" y="27707"/>
                  </a:cubicBezTo>
                  <a:cubicBezTo>
                    <a:pt x="48531" y="40036"/>
                    <a:pt x="39855" y="49814"/>
                    <a:pt x="35377" y="54915"/>
                  </a:cubicBezTo>
                  <a:lnTo>
                    <a:pt x="1652" y="88642"/>
                  </a:lnTo>
                  <a:cubicBezTo>
                    <a:pt x="253" y="89917"/>
                    <a:pt x="253" y="90201"/>
                    <a:pt x="253" y="94169"/>
                  </a:cubicBezTo>
                  <a:lnTo>
                    <a:pt x="57907" y="94169"/>
                  </a:lnTo>
                  <a:lnTo>
                    <a:pt x="62105" y="68378"/>
                  </a:ln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形状 84">
              <a:extLst>
                <a:ext uri="{FF2B5EF4-FFF2-40B4-BE49-F238E27FC236}">
                  <a16:creationId xmlns:a16="http://schemas.microsoft.com/office/drawing/2014/main" id="{2F4AB149-DEA2-459C-E2A0-E0DE16CA100D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11248170" y="2983869"/>
              <a:ext cx="46379" cy="202440"/>
            </a:xfrm>
            <a:custGeom>
              <a:avLst/>
              <a:gdLst>
                <a:gd name="connsiteX0" fmla="*/ 46636 w 46379"/>
                <a:gd name="connsiteY0" fmla="*/ 101299 h 202440"/>
                <a:gd name="connsiteX1" fmla="*/ 33442 w 46379"/>
                <a:gd name="connsiteY1" fmla="*/ 38137 h 202440"/>
                <a:gd name="connsiteX2" fmla="*/ 2256 w 46379"/>
                <a:gd name="connsiteY2" fmla="*/ 78 h 202440"/>
                <a:gd name="connsiteX3" fmla="*/ 257 w 46379"/>
                <a:gd name="connsiteY3" fmla="*/ 2103 h 202440"/>
                <a:gd name="connsiteX4" fmla="*/ 4056 w 46379"/>
                <a:gd name="connsiteY4" fmla="*/ 6759 h 202440"/>
                <a:gd name="connsiteX5" fmla="*/ 35042 w 46379"/>
                <a:gd name="connsiteY5" fmla="*/ 101299 h 202440"/>
                <a:gd name="connsiteX6" fmla="*/ 2856 w 46379"/>
                <a:gd name="connsiteY6" fmla="*/ 197053 h 202440"/>
                <a:gd name="connsiteX7" fmla="*/ 257 w 46379"/>
                <a:gd name="connsiteY7" fmla="*/ 200495 h 202440"/>
                <a:gd name="connsiteX8" fmla="*/ 2256 w 46379"/>
                <a:gd name="connsiteY8" fmla="*/ 202519 h 202440"/>
                <a:gd name="connsiteX9" fmla="*/ 34042 w 46379"/>
                <a:gd name="connsiteY9" fmla="*/ 163043 h 202440"/>
                <a:gd name="connsiteX10" fmla="*/ 46636 w 46379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79" h="202440">
                  <a:moveTo>
                    <a:pt x="46636" y="101299"/>
                  </a:moveTo>
                  <a:cubicBezTo>
                    <a:pt x="46636" y="85508"/>
                    <a:pt x="44437" y="61013"/>
                    <a:pt x="33442" y="38137"/>
                  </a:cubicBezTo>
                  <a:cubicBezTo>
                    <a:pt x="21448" y="13237"/>
                    <a:pt x="4255" y="78"/>
                    <a:pt x="2256" y="78"/>
                  </a:cubicBezTo>
                  <a:cubicBezTo>
                    <a:pt x="1057" y="78"/>
                    <a:pt x="257" y="888"/>
                    <a:pt x="257" y="2103"/>
                  </a:cubicBezTo>
                  <a:cubicBezTo>
                    <a:pt x="257" y="2710"/>
                    <a:pt x="257" y="3115"/>
                    <a:pt x="4056" y="6759"/>
                  </a:cubicBezTo>
                  <a:cubicBezTo>
                    <a:pt x="23647" y="26800"/>
                    <a:pt x="35042" y="58989"/>
                    <a:pt x="35042" y="101299"/>
                  </a:cubicBezTo>
                  <a:cubicBezTo>
                    <a:pt x="35042" y="135916"/>
                    <a:pt x="27645" y="171546"/>
                    <a:pt x="2856" y="197053"/>
                  </a:cubicBezTo>
                  <a:cubicBezTo>
                    <a:pt x="257" y="199483"/>
                    <a:pt x="257" y="199887"/>
                    <a:pt x="257" y="200495"/>
                  </a:cubicBezTo>
                  <a:cubicBezTo>
                    <a:pt x="257" y="201709"/>
                    <a:pt x="1057" y="202519"/>
                    <a:pt x="2256" y="202519"/>
                  </a:cubicBezTo>
                  <a:cubicBezTo>
                    <a:pt x="4255" y="202519"/>
                    <a:pt x="22247" y="188753"/>
                    <a:pt x="34042" y="163043"/>
                  </a:cubicBezTo>
                  <a:cubicBezTo>
                    <a:pt x="44238" y="140775"/>
                    <a:pt x="46636" y="118304"/>
                    <a:pt x="46636" y="101299"/>
                  </a:cubicBez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形状 85">
              <a:extLst>
                <a:ext uri="{FF2B5EF4-FFF2-40B4-BE49-F238E27FC236}">
                  <a16:creationId xmlns:a16="http://schemas.microsoft.com/office/drawing/2014/main" id="{39BD9F7F-8381-205B-8E6C-4079362FED31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11329771" y="2958019"/>
              <a:ext cx="50937" cy="94094"/>
            </a:xfrm>
            <a:custGeom>
              <a:avLst/>
              <a:gdLst>
                <a:gd name="connsiteX0" fmla="*/ 31887 w 50937"/>
                <a:gd name="connsiteY0" fmla="*/ 4042 h 94094"/>
                <a:gd name="connsiteX1" fmla="*/ 27689 w 50937"/>
                <a:gd name="connsiteY1" fmla="*/ 74 h 94094"/>
                <a:gd name="connsiteX2" fmla="*/ 261 w 50937"/>
                <a:gd name="connsiteY2" fmla="*/ 9144 h 94094"/>
                <a:gd name="connsiteX3" fmla="*/ 261 w 50937"/>
                <a:gd name="connsiteY3" fmla="*/ 14245 h 94094"/>
                <a:gd name="connsiteX4" fmla="*/ 20552 w 50937"/>
                <a:gd name="connsiteY4" fmla="*/ 10277 h 94094"/>
                <a:gd name="connsiteX5" fmla="*/ 20552 w 50937"/>
                <a:gd name="connsiteY5" fmla="*/ 82549 h 94094"/>
                <a:gd name="connsiteX6" fmla="*/ 6558 w 50937"/>
                <a:gd name="connsiteY6" fmla="*/ 89067 h 94094"/>
                <a:gd name="connsiteX7" fmla="*/ 1241 w 50937"/>
                <a:gd name="connsiteY7" fmla="*/ 89067 h 94094"/>
                <a:gd name="connsiteX8" fmla="*/ 1241 w 50937"/>
                <a:gd name="connsiteY8" fmla="*/ 94169 h 94094"/>
                <a:gd name="connsiteX9" fmla="*/ 26150 w 50937"/>
                <a:gd name="connsiteY9" fmla="*/ 93602 h 94094"/>
                <a:gd name="connsiteX10" fmla="*/ 51198 w 50937"/>
                <a:gd name="connsiteY10" fmla="*/ 94169 h 94094"/>
                <a:gd name="connsiteX11" fmla="*/ 51198 w 50937"/>
                <a:gd name="connsiteY11" fmla="*/ 89067 h 94094"/>
                <a:gd name="connsiteX12" fmla="*/ 45881 w 50937"/>
                <a:gd name="connsiteY12" fmla="*/ 89067 h 94094"/>
                <a:gd name="connsiteX13" fmla="*/ 31887 w 50937"/>
                <a:gd name="connsiteY13" fmla="*/ 82549 h 94094"/>
                <a:gd name="connsiteX14" fmla="*/ 31887 w 50937"/>
                <a:gd name="connsiteY14" fmla="*/ 4042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937" h="94094">
                  <a:moveTo>
                    <a:pt x="31887" y="4042"/>
                  </a:moveTo>
                  <a:cubicBezTo>
                    <a:pt x="31887" y="216"/>
                    <a:pt x="31607" y="74"/>
                    <a:pt x="27689" y="74"/>
                  </a:cubicBezTo>
                  <a:cubicBezTo>
                    <a:pt x="18733" y="9002"/>
                    <a:pt x="5999" y="9144"/>
                    <a:pt x="261" y="9144"/>
                  </a:cubicBezTo>
                  <a:lnTo>
                    <a:pt x="261" y="14245"/>
                  </a:lnTo>
                  <a:cubicBezTo>
                    <a:pt x="3620" y="14245"/>
                    <a:pt x="12855" y="14245"/>
                    <a:pt x="20552" y="10277"/>
                  </a:cubicBezTo>
                  <a:lnTo>
                    <a:pt x="20552" y="82549"/>
                  </a:lnTo>
                  <a:cubicBezTo>
                    <a:pt x="20552" y="87225"/>
                    <a:pt x="20552" y="89067"/>
                    <a:pt x="6558" y="89067"/>
                  </a:cubicBezTo>
                  <a:lnTo>
                    <a:pt x="1241" y="89067"/>
                  </a:lnTo>
                  <a:lnTo>
                    <a:pt x="1241" y="94169"/>
                  </a:lnTo>
                  <a:cubicBezTo>
                    <a:pt x="3760" y="94027"/>
                    <a:pt x="20972" y="93602"/>
                    <a:pt x="26150" y="93602"/>
                  </a:cubicBezTo>
                  <a:cubicBezTo>
                    <a:pt x="30488" y="93602"/>
                    <a:pt x="48120" y="94027"/>
                    <a:pt x="51198" y="94169"/>
                  </a:cubicBezTo>
                  <a:lnTo>
                    <a:pt x="51198" y="89067"/>
                  </a:lnTo>
                  <a:lnTo>
                    <a:pt x="45881" y="89067"/>
                  </a:lnTo>
                  <a:cubicBezTo>
                    <a:pt x="31887" y="89067"/>
                    <a:pt x="31887" y="87225"/>
                    <a:pt x="31887" y="82549"/>
                  </a:cubicBezTo>
                  <a:lnTo>
                    <a:pt x="31887" y="4042"/>
                  </a:ln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形状 86">
              <a:extLst>
                <a:ext uri="{FF2B5EF4-FFF2-40B4-BE49-F238E27FC236}">
                  <a16:creationId xmlns:a16="http://schemas.microsoft.com/office/drawing/2014/main" id="{836B08E5-2052-A8E9-7F3E-DC0D6302467D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11404980" y="2945832"/>
              <a:ext cx="60173" cy="141708"/>
            </a:xfrm>
            <a:custGeom>
              <a:avLst/>
              <a:gdLst>
                <a:gd name="connsiteX0" fmla="*/ 59598 w 60173"/>
                <a:gd name="connsiteY0" fmla="*/ 6309 h 141708"/>
                <a:gd name="connsiteX1" fmla="*/ 60438 w 60173"/>
                <a:gd name="connsiteY1" fmla="*/ 3617 h 141708"/>
                <a:gd name="connsiteX2" fmla="*/ 57080 w 60173"/>
                <a:gd name="connsiteY2" fmla="*/ 74 h 141708"/>
                <a:gd name="connsiteX3" fmla="*/ 53301 w 60173"/>
                <a:gd name="connsiteY3" fmla="*/ 3617 h 141708"/>
                <a:gd name="connsiteX4" fmla="*/ 1105 w 60173"/>
                <a:gd name="connsiteY4" fmla="*/ 135548 h 141708"/>
                <a:gd name="connsiteX5" fmla="*/ 265 w 60173"/>
                <a:gd name="connsiteY5" fmla="*/ 138240 h 141708"/>
                <a:gd name="connsiteX6" fmla="*/ 3624 w 60173"/>
                <a:gd name="connsiteY6" fmla="*/ 141783 h 141708"/>
                <a:gd name="connsiteX7" fmla="*/ 7402 w 60173"/>
                <a:gd name="connsiteY7" fmla="*/ 138240 h 141708"/>
                <a:gd name="connsiteX8" fmla="*/ 59598 w 60173"/>
                <a:gd name="connsiteY8" fmla="*/ 6309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73" h="141708">
                  <a:moveTo>
                    <a:pt x="59598" y="6309"/>
                  </a:moveTo>
                  <a:cubicBezTo>
                    <a:pt x="60438" y="4467"/>
                    <a:pt x="60438" y="4184"/>
                    <a:pt x="60438" y="3617"/>
                  </a:cubicBezTo>
                  <a:cubicBezTo>
                    <a:pt x="60438" y="1350"/>
                    <a:pt x="58619" y="74"/>
                    <a:pt x="57080" y="74"/>
                  </a:cubicBezTo>
                  <a:cubicBezTo>
                    <a:pt x="54701" y="74"/>
                    <a:pt x="54001" y="1775"/>
                    <a:pt x="53301" y="3617"/>
                  </a:cubicBezTo>
                  <a:lnTo>
                    <a:pt x="1105" y="135548"/>
                  </a:lnTo>
                  <a:cubicBezTo>
                    <a:pt x="265" y="137390"/>
                    <a:pt x="265" y="137673"/>
                    <a:pt x="265" y="138240"/>
                  </a:cubicBezTo>
                  <a:cubicBezTo>
                    <a:pt x="265" y="140507"/>
                    <a:pt x="2084" y="141783"/>
                    <a:pt x="3624" y="141783"/>
                  </a:cubicBezTo>
                  <a:cubicBezTo>
                    <a:pt x="6003" y="141783"/>
                    <a:pt x="6702" y="140082"/>
                    <a:pt x="7402" y="138240"/>
                  </a:cubicBezTo>
                  <a:lnTo>
                    <a:pt x="59598" y="6309"/>
                  </a:ln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形状 87">
              <a:extLst>
                <a:ext uri="{FF2B5EF4-FFF2-40B4-BE49-F238E27FC236}">
                  <a16:creationId xmlns:a16="http://schemas.microsoft.com/office/drawing/2014/main" id="{9BDD1F2E-F38A-5365-3663-F002BBE92C2E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11484929" y="2958019"/>
              <a:ext cx="61852" cy="94094"/>
            </a:xfrm>
            <a:custGeom>
              <a:avLst/>
              <a:gdLst>
                <a:gd name="connsiteX0" fmla="*/ 62121 w 61852"/>
                <a:gd name="connsiteY0" fmla="*/ 68378 h 94094"/>
                <a:gd name="connsiteX1" fmla="*/ 57364 w 61852"/>
                <a:gd name="connsiteY1" fmla="*/ 68378 h 94094"/>
                <a:gd name="connsiteX2" fmla="*/ 53725 w 61852"/>
                <a:gd name="connsiteY2" fmla="*/ 81273 h 94094"/>
                <a:gd name="connsiteX3" fmla="*/ 39871 w 61852"/>
                <a:gd name="connsiteY3" fmla="*/ 82123 h 94094"/>
                <a:gd name="connsiteX4" fmla="*/ 14123 w 61852"/>
                <a:gd name="connsiteY4" fmla="*/ 82123 h 94094"/>
                <a:gd name="connsiteX5" fmla="*/ 42110 w 61852"/>
                <a:gd name="connsiteY5" fmla="*/ 58316 h 94094"/>
                <a:gd name="connsiteX6" fmla="*/ 62121 w 61852"/>
                <a:gd name="connsiteY6" fmla="*/ 27707 h 94094"/>
                <a:gd name="connsiteX7" fmla="*/ 29376 w 61852"/>
                <a:gd name="connsiteY7" fmla="*/ 74 h 94094"/>
                <a:gd name="connsiteX8" fmla="*/ 269 w 61852"/>
                <a:gd name="connsiteY8" fmla="*/ 25440 h 94094"/>
                <a:gd name="connsiteX9" fmla="*/ 7686 w 61852"/>
                <a:gd name="connsiteY9" fmla="*/ 33376 h 94094"/>
                <a:gd name="connsiteX10" fmla="*/ 15103 w 61852"/>
                <a:gd name="connsiteY10" fmla="*/ 25865 h 94094"/>
                <a:gd name="connsiteX11" fmla="*/ 6846 w 61852"/>
                <a:gd name="connsiteY11" fmla="*/ 18355 h 94094"/>
                <a:gd name="connsiteX12" fmla="*/ 27277 w 61852"/>
                <a:gd name="connsiteY12" fmla="*/ 5176 h 94094"/>
                <a:gd name="connsiteX13" fmla="*/ 48548 w 61852"/>
                <a:gd name="connsiteY13" fmla="*/ 27707 h 94094"/>
                <a:gd name="connsiteX14" fmla="*/ 35393 w 61852"/>
                <a:gd name="connsiteY14" fmla="*/ 54915 h 94094"/>
                <a:gd name="connsiteX15" fmla="*/ 1669 w 61852"/>
                <a:gd name="connsiteY15" fmla="*/ 88642 h 94094"/>
                <a:gd name="connsiteX16" fmla="*/ 269 w 61852"/>
                <a:gd name="connsiteY16" fmla="*/ 94169 h 94094"/>
                <a:gd name="connsiteX17" fmla="*/ 57923 w 61852"/>
                <a:gd name="connsiteY17" fmla="*/ 94169 h 94094"/>
                <a:gd name="connsiteX18" fmla="*/ 62121 w 61852"/>
                <a:gd name="connsiteY18" fmla="*/ 6837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852" h="94094">
                  <a:moveTo>
                    <a:pt x="62121" y="68378"/>
                  </a:moveTo>
                  <a:lnTo>
                    <a:pt x="57364" y="68378"/>
                  </a:lnTo>
                  <a:cubicBezTo>
                    <a:pt x="56944" y="71495"/>
                    <a:pt x="55544" y="79856"/>
                    <a:pt x="53725" y="81273"/>
                  </a:cubicBezTo>
                  <a:cubicBezTo>
                    <a:pt x="52606" y="82123"/>
                    <a:pt x="41831" y="82123"/>
                    <a:pt x="39871" y="82123"/>
                  </a:cubicBezTo>
                  <a:lnTo>
                    <a:pt x="14123" y="82123"/>
                  </a:lnTo>
                  <a:cubicBezTo>
                    <a:pt x="28816" y="68945"/>
                    <a:pt x="33714" y="64977"/>
                    <a:pt x="42110" y="58316"/>
                  </a:cubicBezTo>
                  <a:cubicBezTo>
                    <a:pt x="52466" y="49956"/>
                    <a:pt x="62121" y="41170"/>
                    <a:pt x="62121" y="27707"/>
                  </a:cubicBezTo>
                  <a:cubicBezTo>
                    <a:pt x="62121" y="10561"/>
                    <a:pt x="47288" y="74"/>
                    <a:pt x="29376" y="74"/>
                  </a:cubicBezTo>
                  <a:cubicBezTo>
                    <a:pt x="12024" y="74"/>
                    <a:pt x="269" y="12403"/>
                    <a:pt x="269" y="25440"/>
                  </a:cubicBezTo>
                  <a:cubicBezTo>
                    <a:pt x="269" y="32667"/>
                    <a:pt x="6286" y="33376"/>
                    <a:pt x="7686" y="33376"/>
                  </a:cubicBezTo>
                  <a:cubicBezTo>
                    <a:pt x="11044" y="33376"/>
                    <a:pt x="15103" y="30967"/>
                    <a:pt x="15103" y="25865"/>
                  </a:cubicBezTo>
                  <a:cubicBezTo>
                    <a:pt x="15103" y="23314"/>
                    <a:pt x="14123" y="18355"/>
                    <a:pt x="6846" y="18355"/>
                  </a:cubicBezTo>
                  <a:cubicBezTo>
                    <a:pt x="11184" y="8293"/>
                    <a:pt x="20700" y="5176"/>
                    <a:pt x="27277" y="5176"/>
                  </a:cubicBezTo>
                  <a:cubicBezTo>
                    <a:pt x="41271" y="5176"/>
                    <a:pt x="48548" y="16229"/>
                    <a:pt x="48548" y="27707"/>
                  </a:cubicBezTo>
                  <a:cubicBezTo>
                    <a:pt x="48548" y="40036"/>
                    <a:pt x="39871" y="49814"/>
                    <a:pt x="35393" y="54915"/>
                  </a:cubicBezTo>
                  <a:lnTo>
                    <a:pt x="1669" y="88642"/>
                  </a:lnTo>
                  <a:cubicBezTo>
                    <a:pt x="269" y="89917"/>
                    <a:pt x="269" y="90201"/>
                    <a:pt x="269" y="94169"/>
                  </a:cubicBezTo>
                  <a:lnTo>
                    <a:pt x="57923" y="94169"/>
                  </a:lnTo>
                  <a:lnTo>
                    <a:pt x="62121" y="68378"/>
                  </a:lnTo>
                  <a:close/>
                </a:path>
              </a:pathLst>
            </a:custGeom>
            <a:solidFill>
              <a:srgbClr val="000000"/>
            </a:solidFill>
            <a:ln w="20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64" name="文本框 63">
            <a:extLst>
              <a:ext uri="{FF2B5EF4-FFF2-40B4-BE49-F238E27FC236}">
                <a16:creationId xmlns:a16="http://schemas.microsoft.com/office/drawing/2014/main" id="{D877EA5D-1D33-44F8-C02E-83BCB55E8A0A}"/>
              </a:ext>
            </a:extLst>
          </p:cNvPr>
          <p:cNvSpPr txBox="1"/>
          <p:nvPr/>
        </p:nvSpPr>
        <p:spPr>
          <a:xfrm>
            <a:off x="551864" y="2354222"/>
            <a:ext cx="751038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the temperature dependent part, if the momentum is small</a:t>
            </a:r>
          </a:p>
        </p:txBody>
      </p:sp>
      <p:grpSp>
        <p:nvGrpSpPr>
          <p:cNvPr id="114" name="组合 113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frac{1}{e^{\beta \omega_k}-1}\sim \frac{1}{e^{m/T}-1}\sim \frac{T}{m}&#10;$$&#10;&#10;&#10;&#10;\end{document}" title="IguanaTex Vector Display">
            <a:extLst>
              <a:ext uri="{FF2B5EF4-FFF2-40B4-BE49-F238E27FC236}">
                <a16:creationId xmlns:a16="http://schemas.microsoft.com/office/drawing/2014/main" id="{AA05325A-BC6A-ECFF-F19B-C4B9717724C3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857499" y="2832100"/>
            <a:ext cx="2357120" cy="426720"/>
            <a:chOff x="6399781" y="4144704"/>
            <a:chExt cx="2334087" cy="418726"/>
          </a:xfrm>
        </p:grpSpPr>
        <p:sp>
          <p:nvSpPr>
            <p:cNvPr id="93" name="任意形状 92">
              <a:extLst>
                <a:ext uri="{FF2B5EF4-FFF2-40B4-BE49-F238E27FC236}">
                  <a16:creationId xmlns:a16="http://schemas.microsoft.com/office/drawing/2014/main" id="{6DB30673-0529-3A2B-D234-7A4B928E6989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6735564" y="4146931"/>
              <a:ext cx="66229" cy="134825"/>
            </a:xfrm>
            <a:custGeom>
              <a:avLst/>
              <a:gdLst>
                <a:gd name="connsiteX0" fmla="*/ 41334 w 66229"/>
                <a:gd name="connsiteY0" fmla="*/ 5335 h 134825"/>
                <a:gd name="connsiteX1" fmla="*/ 36718 w 66229"/>
                <a:gd name="connsiteY1" fmla="*/ 72 h 134825"/>
                <a:gd name="connsiteX2" fmla="*/ 191 w 66229"/>
                <a:gd name="connsiteY2" fmla="*/ 13028 h 134825"/>
                <a:gd name="connsiteX3" fmla="*/ 191 w 66229"/>
                <a:gd name="connsiteY3" fmla="*/ 19303 h 134825"/>
                <a:gd name="connsiteX4" fmla="*/ 26483 w 66229"/>
                <a:gd name="connsiteY4" fmla="*/ 14040 h 134825"/>
                <a:gd name="connsiteX5" fmla="*/ 26483 w 66229"/>
                <a:gd name="connsiteY5" fmla="*/ 118904 h 134825"/>
                <a:gd name="connsiteX6" fmla="*/ 7818 w 66229"/>
                <a:gd name="connsiteY6" fmla="*/ 128621 h 134825"/>
                <a:gd name="connsiteX7" fmla="*/ 1396 w 66229"/>
                <a:gd name="connsiteY7" fmla="*/ 128621 h 134825"/>
                <a:gd name="connsiteX8" fmla="*/ 1396 w 66229"/>
                <a:gd name="connsiteY8" fmla="*/ 134897 h 134825"/>
                <a:gd name="connsiteX9" fmla="*/ 33908 w 66229"/>
                <a:gd name="connsiteY9" fmla="*/ 134290 h 134825"/>
                <a:gd name="connsiteX10" fmla="*/ 66421 w 66229"/>
                <a:gd name="connsiteY10" fmla="*/ 134897 h 134825"/>
                <a:gd name="connsiteX11" fmla="*/ 66421 w 66229"/>
                <a:gd name="connsiteY11" fmla="*/ 128621 h 134825"/>
                <a:gd name="connsiteX12" fmla="*/ 59999 w 66229"/>
                <a:gd name="connsiteY12" fmla="*/ 128621 h 134825"/>
                <a:gd name="connsiteX13" fmla="*/ 41334 w 66229"/>
                <a:gd name="connsiteY13" fmla="*/ 118904 h 134825"/>
                <a:gd name="connsiteX14" fmla="*/ 41334 w 66229"/>
                <a:gd name="connsiteY14" fmla="*/ 533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229" h="134825">
                  <a:moveTo>
                    <a:pt x="41334" y="5335"/>
                  </a:moveTo>
                  <a:cubicBezTo>
                    <a:pt x="41334" y="476"/>
                    <a:pt x="41334" y="72"/>
                    <a:pt x="36718" y="72"/>
                  </a:cubicBezTo>
                  <a:cubicBezTo>
                    <a:pt x="24275" y="13028"/>
                    <a:pt x="6614" y="13028"/>
                    <a:pt x="191" y="13028"/>
                  </a:cubicBezTo>
                  <a:lnTo>
                    <a:pt x="191" y="19303"/>
                  </a:lnTo>
                  <a:cubicBezTo>
                    <a:pt x="4205" y="19303"/>
                    <a:pt x="16046" y="19303"/>
                    <a:pt x="26483" y="14040"/>
                  </a:cubicBezTo>
                  <a:lnTo>
                    <a:pt x="26483" y="118904"/>
                  </a:lnTo>
                  <a:cubicBezTo>
                    <a:pt x="26483" y="126192"/>
                    <a:pt x="25881" y="128621"/>
                    <a:pt x="7818" y="128621"/>
                  </a:cubicBezTo>
                  <a:lnTo>
                    <a:pt x="1396" y="128621"/>
                  </a:lnTo>
                  <a:lnTo>
                    <a:pt x="1396" y="134897"/>
                  </a:lnTo>
                  <a:cubicBezTo>
                    <a:pt x="8420" y="134290"/>
                    <a:pt x="25881" y="134290"/>
                    <a:pt x="33908" y="134290"/>
                  </a:cubicBezTo>
                  <a:cubicBezTo>
                    <a:pt x="41936" y="134290"/>
                    <a:pt x="59397" y="134290"/>
                    <a:pt x="66421" y="134897"/>
                  </a:cubicBezTo>
                  <a:lnTo>
                    <a:pt x="66421" y="128621"/>
                  </a:lnTo>
                  <a:lnTo>
                    <a:pt x="59999" y="128621"/>
                  </a:lnTo>
                  <a:cubicBezTo>
                    <a:pt x="41936" y="128621"/>
                    <a:pt x="41334" y="126395"/>
                    <a:pt x="41334" y="118904"/>
                  </a:cubicBezTo>
                  <a:lnTo>
                    <a:pt x="41334" y="5335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形状 93">
              <a:extLst>
                <a:ext uri="{FF2B5EF4-FFF2-40B4-BE49-F238E27FC236}">
                  <a16:creationId xmlns:a16="http://schemas.microsoft.com/office/drawing/2014/main" id="{0707349D-F02D-1048-8310-12CEBC32A267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6399781" y="4364050"/>
              <a:ext cx="736189" cy="8097"/>
            </a:xfrm>
            <a:custGeom>
              <a:avLst/>
              <a:gdLst>
                <a:gd name="connsiteX0" fmla="*/ 0 w 736189"/>
                <a:gd name="connsiteY0" fmla="*/ 0 h 8097"/>
                <a:gd name="connsiteX1" fmla="*/ 736190 w 736189"/>
                <a:gd name="connsiteY1" fmla="*/ 0 h 8097"/>
                <a:gd name="connsiteX2" fmla="*/ 736190 w 736189"/>
                <a:gd name="connsiteY2" fmla="*/ 8097 h 8097"/>
                <a:gd name="connsiteX3" fmla="*/ 0 w 73618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6189" h="8097">
                  <a:moveTo>
                    <a:pt x="0" y="0"/>
                  </a:moveTo>
                  <a:lnTo>
                    <a:pt x="736190" y="0"/>
                  </a:lnTo>
                  <a:lnTo>
                    <a:pt x="736190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形状 94">
              <a:extLst>
                <a:ext uri="{FF2B5EF4-FFF2-40B4-BE49-F238E27FC236}">
                  <a16:creationId xmlns:a16="http://schemas.microsoft.com/office/drawing/2014/main" id="{8599BBE2-2563-3643-B03E-28B8F0328862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6409013" y="4468095"/>
              <a:ext cx="77067" cy="91705"/>
            </a:xfrm>
            <a:custGeom>
              <a:avLst/>
              <a:gdLst>
                <a:gd name="connsiteX0" fmla="*/ 28474 w 77067"/>
                <a:gd name="connsiteY0" fmla="*/ 42800 h 91705"/>
                <a:gd name="connsiteX1" fmla="*/ 59180 w 77067"/>
                <a:gd name="connsiteY1" fmla="*/ 38144 h 91705"/>
                <a:gd name="connsiteX2" fmla="*/ 74232 w 77067"/>
                <a:gd name="connsiteY2" fmla="*/ 17293 h 91705"/>
                <a:gd name="connsiteX3" fmla="*/ 52758 w 77067"/>
                <a:gd name="connsiteY3" fmla="*/ 85 h 91705"/>
                <a:gd name="connsiteX4" fmla="*/ 176 w 77067"/>
                <a:gd name="connsiteY4" fmla="*/ 55149 h 91705"/>
                <a:gd name="connsiteX5" fmla="*/ 31685 w 77067"/>
                <a:gd name="connsiteY5" fmla="*/ 91791 h 91705"/>
                <a:gd name="connsiteX6" fmla="*/ 77243 w 77067"/>
                <a:gd name="connsiteY6" fmla="*/ 67903 h 91705"/>
                <a:gd name="connsiteX7" fmla="*/ 74834 w 77067"/>
                <a:gd name="connsiteY7" fmla="*/ 65271 h 91705"/>
                <a:gd name="connsiteX8" fmla="*/ 72225 w 77067"/>
                <a:gd name="connsiteY8" fmla="*/ 67296 h 91705"/>
                <a:gd name="connsiteX9" fmla="*/ 32086 w 77067"/>
                <a:gd name="connsiteY9" fmla="*/ 87337 h 91705"/>
                <a:gd name="connsiteX10" fmla="*/ 14626 w 77067"/>
                <a:gd name="connsiteY10" fmla="*/ 63854 h 91705"/>
                <a:gd name="connsiteX11" fmla="*/ 17837 w 77067"/>
                <a:gd name="connsiteY11" fmla="*/ 42800 h 91705"/>
                <a:gd name="connsiteX12" fmla="*/ 28474 w 77067"/>
                <a:gd name="connsiteY12" fmla="*/ 42800 h 91705"/>
                <a:gd name="connsiteX13" fmla="*/ 19041 w 77067"/>
                <a:gd name="connsiteY13" fmla="*/ 38346 h 91705"/>
                <a:gd name="connsiteX14" fmla="*/ 52758 w 77067"/>
                <a:gd name="connsiteY14" fmla="*/ 4539 h 91705"/>
                <a:gd name="connsiteX15" fmla="*/ 67609 w 77067"/>
                <a:gd name="connsiteY15" fmla="*/ 17293 h 91705"/>
                <a:gd name="connsiteX16" fmla="*/ 27270 w 77067"/>
                <a:gd name="connsiteY16" fmla="*/ 38346 h 91705"/>
                <a:gd name="connsiteX17" fmla="*/ 19041 w 77067"/>
                <a:gd name="connsiteY17" fmla="*/ 3834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067" h="91705">
                  <a:moveTo>
                    <a:pt x="28474" y="42800"/>
                  </a:moveTo>
                  <a:cubicBezTo>
                    <a:pt x="34294" y="42800"/>
                    <a:pt x="49145" y="42395"/>
                    <a:pt x="59180" y="38144"/>
                  </a:cubicBezTo>
                  <a:cubicBezTo>
                    <a:pt x="73229" y="32071"/>
                    <a:pt x="74232" y="20127"/>
                    <a:pt x="74232" y="17293"/>
                  </a:cubicBezTo>
                  <a:cubicBezTo>
                    <a:pt x="74232" y="8385"/>
                    <a:pt x="66606" y="85"/>
                    <a:pt x="52758" y="85"/>
                  </a:cubicBezTo>
                  <a:cubicBezTo>
                    <a:pt x="30481" y="85"/>
                    <a:pt x="176" y="19722"/>
                    <a:pt x="176" y="55149"/>
                  </a:cubicBezTo>
                  <a:cubicBezTo>
                    <a:pt x="176" y="75798"/>
                    <a:pt x="12017" y="91791"/>
                    <a:pt x="31685" y="91791"/>
                  </a:cubicBezTo>
                  <a:cubicBezTo>
                    <a:pt x="60384" y="91791"/>
                    <a:pt x="77243" y="70332"/>
                    <a:pt x="77243" y="67903"/>
                  </a:cubicBezTo>
                  <a:cubicBezTo>
                    <a:pt x="77243" y="66688"/>
                    <a:pt x="76039" y="65271"/>
                    <a:pt x="74834" y="65271"/>
                  </a:cubicBezTo>
                  <a:cubicBezTo>
                    <a:pt x="73831" y="65271"/>
                    <a:pt x="73430" y="65676"/>
                    <a:pt x="72225" y="67296"/>
                  </a:cubicBezTo>
                  <a:cubicBezTo>
                    <a:pt x="56370" y="87337"/>
                    <a:pt x="34495" y="87337"/>
                    <a:pt x="32086" y="87337"/>
                  </a:cubicBezTo>
                  <a:cubicBezTo>
                    <a:pt x="16432" y="87337"/>
                    <a:pt x="14626" y="70332"/>
                    <a:pt x="14626" y="63854"/>
                  </a:cubicBezTo>
                  <a:cubicBezTo>
                    <a:pt x="14626" y="61425"/>
                    <a:pt x="14826" y="55149"/>
                    <a:pt x="17837" y="42800"/>
                  </a:cubicBezTo>
                  <a:lnTo>
                    <a:pt x="28474" y="42800"/>
                  </a:lnTo>
                  <a:close/>
                  <a:moveTo>
                    <a:pt x="19041" y="38346"/>
                  </a:moveTo>
                  <a:cubicBezTo>
                    <a:pt x="26868" y="7575"/>
                    <a:pt x="47540" y="4539"/>
                    <a:pt x="52758" y="4539"/>
                  </a:cubicBezTo>
                  <a:cubicBezTo>
                    <a:pt x="62191" y="4539"/>
                    <a:pt x="67609" y="10410"/>
                    <a:pt x="67609" y="17293"/>
                  </a:cubicBezTo>
                  <a:cubicBezTo>
                    <a:pt x="67609" y="38346"/>
                    <a:pt x="35498" y="38346"/>
                    <a:pt x="27270" y="38346"/>
                  </a:cubicBezTo>
                  <a:lnTo>
                    <a:pt x="19041" y="38346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形状 95">
              <a:extLst>
                <a:ext uri="{FF2B5EF4-FFF2-40B4-BE49-F238E27FC236}">
                  <a16:creationId xmlns:a16="http://schemas.microsoft.com/office/drawing/2014/main" id="{ACF0871F-B80E-3681-48BB-0AFF1BABD09D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6500078" y="4399186"/>
              <a:ext cx="82080" cy="127396"/>
            </a:xfrm>
            <a:custGeom>
              <a:avLst/>
              <a:gdLst>
                <a:gd name="connsiteX0" fmla="*/ 82261 w 82080"/>
                <a:gd name="connsiteY0" fmla="*/ 19780 h 127396"/>
                <a:gd name="connsiteX1" fmla="*/ 59221 w 82080"/>
                <a:gd name="connsiteY1" fmla="*/ 82 h 127396"/>
                <a:gd name="connsiteX2" fmla="*/ 22273 w 82080"/>
                <a:gd name="connsiteY2" fmla="*/ 36501 h 127396"/>
                <a:gd name="connsiteX3" fmla="*/ 217 w 82080"/>
                <a:gd name="connsiteY3" fmla="*/ 125778 h 127396"/>
                <a:gd name="connsiteX4" fmla="*/ 2184 w 82080"/>
                <a:gd name="connsiteY4" fmla="*/ 127478 h 127396"/>
                <a:gd name="connsiteX5" fmla="*/ 4853 w 82080"/>
                <a:gd name="connsiteY5" fmla="*/ 126486 h 127396"/>
                <a:gd name="connsiteX6" fmla="*/ 14266 w 82080"/>
                <a:gd name="connsiteY6" fmla="*/ 88650 h 127396"/>
                <a:gd name="connsiteX7" fmla="*/ 35339 w 82080"/>
                <a:gd name="connsiteY7" fmla="*/ 101262 h 127396"/>
                <a:gd name="connsiteX8" fmla="*/ 77204 w 82080"/>
                <a:gd name="connsiteY8" fmla="*/ 65268 h 127396"/>
                <a:gd name="connsiteX9" fmla="*/ 66246 w 82080"/>
                <a:gd name="connsiteY9" fmla="*/ 43729 h 127396"/>
                <a:gd name="connsiteX10" fmla="*/ 82261 w 82080"/>
                <a:gd name="connsiteY10" fmla="*/ 19780 h 127396"/>
                <a:gd name="connsiteX11" fmla="*/ 54445 w 82080"/>
                <a:gd name="connsiteY11" fmla="*/ 43587 h 127396"/>
                <a:gd name="connsiteX12" fmla="*/ 47280 w 82080"/>
                <a:gd name="connsiteY12" fmla="*/ 44579 h 127396"/>
                <a:gd name="connsiteX13" fmla="*/ 40677 w 82080"/>
                <a:gd name="connsiteY13" fmla="*/ 43870 h 127396"/>
                <a:gd name="connsiteX14" fmla="*/ 47280 w 82080"/>
                <a:gd name="connsiteY14" fmla="*/ 42878 h 127396"/>
                <a:gd name="connsiteX15" fmla="*/ 54445 w 82080"/>
                <a:gd name="connsiteY15" fmla="*/ 43587 h 127396"/>
                <a:gd name="connsiteX16" fmla="*/ 72989 w 82080"/>
                <a:gd name="connsiteY16" fmla="*/ 17229 h 127396"/>
                <a:gd name="connsiteX17" fmla="*/ 60626 w 82080"/>
                <a:gd name="connsiteY17" fmla="*/ 40753 h 127396"/>
                <a:gd name="connsiteX18" fmla="*/ 47421 w 82080"/>
                <a:gd name="connsiteY18" fmla="*/ 38910 h 127396"/>
                <a:gd name="connsiteX19" fmla="*/ 35479 w 82080"/>
                <a:gd name="connsiteY19" fmla="*/ 44295 h 127396"/>
                <a:gd name="connsiteX20" fmla="*/ 46999 w 82080"/>
                <a:gd name="connsiteY20" fmla="*/ 48405 h 127396"/>
                <a:gd name="connsiteX21" fmla="*/ 60345 w 82080"/>
                <a:gd name="connsiteY21" fmla="*/ 46421 h 127396"/>
                <a:gd name="connsiteX22" fmla="*/ 66808 w 82080"/>
                <a:gd name="connsiteY22" fmla="*/ 61442 h 127396"/>
                <a:gd name="connsiteX23" fmla="*/ 35760 w 82080"/>
                <a:gd name="connsiteY23" fmla="*/ 97294 h 127396"/>
                <a:gd name="connsiteX24" fmla="*/ 17216 w 82080"/>
                <a:gd name="connsiteY24" fmla="*/ 79439 h 127396"/>
                <a:gd name="connsiteX25" fmla="*/ 17637 w 82080"/>
                <a:gd name="connsiteY25" fmla="*/ 75330 h 127396"/>
                <a:gd name="connsiteX26" fmla="*/ 26909 w 82080"/>
                <a:gd name="connsiteY26" fmla="*/ 37635 h 127396"/>
                <a:gd name="connsiteX27" fmla="*/ 58940 w 82080"/>
                <a:gd name="connsiteY27" fmla="*/ 4050 h 127396"/>
                <a:gd name="connsiteX28" fmla="*/ 72989 w 82080"/>
                <a:gd name="connsiteY28" fmla="*/ 17229 h 12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2080" h="127396">
                  <a:moveTo>
                    <a:pt x="82261" y="19780"/>
                  </a:moveTo>
                  <a:cubicBezTo>
                    <a:pt x="82261" y="7309"/>
                    <a:pt x="71584" y="82"/>
                    <a:pt x="59221" y="82"/>
                  </a:cubicBezTo>
                  <a:cubicBezTo>
                    <a:pt x="39975" y="82"/>
                    <a:pt x="25785" y="22189"/>
                    <a:pt x="22273" y="36501"/>
                  </a:cubicBezTo>
                  <a:lnTo>
                    <a:pt x="217" y="125778"/>
                  </a:lnTo>
                  <a:cubicBezTo>
                    <a:pt x="-64" y="126770"/>
                    <a:pt x="1341" y="127478"/>
                    <a:pt x="2184" y="127478"/>
                  </a:cubicBezTo>
                  <a:cubicBezTo>
                    <a:pt x="3448" y="127478"/>
                    <a:pt x="4572" y="127337"/>
                    <a:pt x="4853" y="126486"/>
                  </a:cubicBezTo>
                  <a:lnTo>
                    <a:pt x="14266" y="88650"/>
                  </a:lnTo>
                  <a:cubicBezTo>
                    <a:pt x="17216" y="95169"/>
                    <a:pt x="23959" y="101262"/>
                    <a:pt x="35339" y="101262"/>
                  </a:cubicBezTo>
                  <a:cubicBezTo>
                    <a:pt x="55007" y="101262"/>
                    <a:pt x="77204" y="86950"/>
                    <a:pt x="77204" y="65268"/>
                  </a:cubicBezTo>
                  <a:cubicBezTo>
                    <a:pt x="77204" y="56907"/>
                    <a:pt x="73411" y="48405"/>
                    <a:pt x="66246" y="43729"/>
                  </a:cubicBezTo>
                  <a:cubicBezTo>
                    <a:pt x="73130" y="39336"/>
                    <a:pt x="82261" y="31258"/>
                    <a:pt x="82261" y="19780"/>
                  </a:cubicBezTo>
                  <a:close/>
                  <a:moveTo>
                    <a:pt x="54445" y="43587"/>
                  </a:moveTo>
                  <a:cubicBezTo>
                    <a:pt x="52338" y="44012"/>
                    <a:pt x="51354" y="44579"/>
                    <a:pt x="47280" y="44579"/>
                  </a:cubicBezTo>
                  <a:cubicBezTo>
                    <a:pt x="45032" y="44579"/>
                    <a:pt x="41661" y="44437"/>
                    <a:pt x="40677" y="43870"/>
                  </a:cubicBezTo>
                  <a:cubicBezTo>
                    <a:pt x="42082" y="43020"/>
                    <a:pt x="46016" y="42878"/>
                    <a:pt x="47280" y="42878"/>
                  </a:cubicBezTo>
                  <a:cubicBezTo>
                    <a:pt x="49387" y="42878"/>
                    <a:pt x="52478" y="43020"/>
                    <a:pt x="54445" y="43587"/>
                  </a:cubicBezTo>
                  <a:close/>
                  <a:moveTo>
                    <a:pt x="72989" y="17229"/>
                  </a:moveTo>
                  <a:cubicBezTo>
                    <a:pt x="72989" y="24740"/>
                    <a:pt x="69336" y="35793"/>
                    <a:pt x="60626" y="40753"/>
                  </a:cubicBezTo>
                  <a:cubicBezTo>
                    <a:pt x="57957" y="39902"/>
                    <a:pt x="55288" y="38910"/>
                    <a:pt x="47421" y="38910"/>
                  </a:cubicBezTo>
                  <a:cubicBezTo>
                    <a:pt x="42503" y="38910"/>
                    <a:pt x="35479" y="39194"/>
                    <a:pt x="35479" y="44295"/>
                  </a:cubicBezTo>
                  <a:cubicBezTo>
                    <a:pt x="35479" y="47838"/>
                    <a:pt x="39834" y="48405"/>
                    <a:pt x="46999" y="48405"/>
                  </a:cubicBezTo>
                  <a:cubicBezTo>
                    <a:pt x="51776" y="48405"/>
                    <a:pt x="55990" y="47696"/>
                    <a:pt x="60345" y="46421"/>
                  </a:cubicBezTo>
                  <a:cubicBezTo>
                    <a:pt x="64560" y="49397"/>
                    <a:pt x="66808" y="55207"/>
                    <a:pt x="66808" y="61442"/>
                  </a:cubicBezTo>
                  <a:cubicBezTo>
                    <a:pt x="66808" y="81990"/>
                    <a:pt x="52899" y="97294"/>
                    <a:pt x="35760" y="97294"/>
                  </a:cubicBezTo>
                  <a:cubicBezTo>
                    <a:pt x="24943" y="97294"/>
                    <a:pt x="17216" y="90634"/>
                    <a:pt x="17216" y="79439"/>
                  </a:cubicBezTo>
                  <a:cubicBezTo>
                    <a:pt x="17216" y="78022"/>
                    <a:pt x="17356" y="76605"/>
                    <a:pt x="17637" y="75330"/>
                  </a:cubicBezTo>
                  <a:lnTo>
                    <a:pt x="26909" y="37635"/>
                  </a:lnTo>
                  <a:cubicBezTo>
                    <a:pt x="30281" y="24173"/>
                    <a:pt x="42644" y="4050"/>
                    <a:pt x="58940" y="4050"/>
                  </a:cubicBezTo>
                  <a:cubicBezTo>
                    <a:pt x="67229" y="4050"/>
                    <a:pt x="72989" y="8585"/>
                    <a:pt x="72989" y="17229"/>
                  </a:cubicBez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形状 96">
              <a:extLst>
                <a:ext uri="{FF2B5EF4-FFF2-40B4-BE49-F238E27FC236}">
                  <a16:creationId xmlns:a16="http://schemas.microsoft.com/office/drawing/2014/main" id="{F4AF55F7-33D4-452F-60E0-02B34A8C8258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6596230" y="4436597"/>
              <a:ext cx="91176" cy="63910"/>
            </a:xfrm>
            <a:custGeom>
              <a:avLst/>
              <a:gdLst>
                <a:gd name="connsiteX0" fmla="*/ 91361 w 91176"/>
                <a:gd name="connsiteY0" fmla="*/ 10144 h 63910"/>
                <a:gd name="connsiteX1" fmla="*/ 83775 w 91176"/>
                <a:gd name="connsiteY1" fmla="*/ 82 h 63910"/>
                <a:gd name="connsiteX2" fmla="*/ 76610 w 91176"/>
                <a:gd name="connsiteY2" fmla="*/ 7876 h 63910"/>
                <a:gd name="connsiteX3" fmla="*/ 84196 w 91176"/>
                <a:gd name="connsiteY3" fmla="*/ 23181 h 63910"/>
                <a:gd name="connsiteX4" fmla="*/ 59471 w 91176"/>
                <a:gd name="connsiteY4" fmla="*/ 52656 h 63910"/>
                <a:gd name="connsiteX5" fmla="*/ 45141 w 91176"/>
                <a:gd name="connsiteY5" fmla="*/ 41745 h 63910"/>
                <a:gd name="connsiteX6" fmla="*/ 50339 w 91176"/>
                <a:gd name="connsiteY6" fmla="*/ 25165 h 63910"/>
                <a:gd name="connsiteX7" fmla="*/ 46686 w 91176"/>
                <a:gd name="connsiteY7" fmla="*/ 20913 h 63910"/>
                <a:gd name="connsiteX8" fmla="*/ 38960 w 91176"/>
                <a:gd name="connsiteY8" fmla="*/ 41178 h 63910"/>
                <a:gd name="connsiteX9" fmla="*/ 18870 w 91176"/>
                <a:gd name="connsiteY9" fmla="*/ 52656 h 63910"/>
                <a:gd name="connsiteX10" fmla="*/ 5664 w 91176"/>
                <a:gd name="connsiteY10" fmla="*/ 36218 h 63910"/>
                <a:gd name="connsiteX11" fmla="*/ 20134 w 91176"/>
                <a:gd name="connsiteY11" fmla="*/ 3908 h 63910"/>
                <a:gd name="connsiteX12" fmla="*/ 17184 w 91176"/>
                <a:gd name="connsiteY12" fmla="*/ 649 h 63910"/>
                <a:gd name="connsiteX13" fmla="*/ 13953 w 91176"/>
                <a:gd name="connsiteY13" fmla="*/ 2633 h 63910"/>
                <a:gd name="connsiteX14" fmla="*/ 8614 w 91176"/>
                <a:gd name="connsiteY14" fmla="*/ 10710 h 63910"/>
                <a:gd name="connsiteX15" fmla="*/ 185 w 91176"/>
                <a:gd name="connsiteY15" fmla="*/ 41461 h 63910"/>
                <a:gd name="connsiteX16" fmla="*/ 17606 w 91176"/>
                <a:gd name="connsiteY16" fmla="*/ 63993 h 63910"/>
                <a:gd name="connsiteX17" fmla="*/ 40224 w 91176"/>
                <a:gd name="connsiteY17" fmla="*/ 50105 h 63910"/>
                <a:gd name="connsiteX18" fmla="*/ 58066 w 91176"/>
                <a:gd name="connsiteY18" fmla="*/ 63851 h 63910"/>
                <a:gd name="connsiteX19" fmla="*/ 91361 w 91176"/>
                <a:gd name="connsiteY19" fmla="*/ 10144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176" h="63910">
                  <a:moveTo>
                    <a:pt x="91361" y="10144"/>
                  </a:moveTo>
                  <a:cubicBezTo>
                    <a:pt x="91361" y="5892"/>
                    <a:pt x="89535" y="82"/>
                    <a:pt x="83775" y="82"/>
                  </a:cubicBezTo>
                  <a:cubicBezTo>
                    <a:pt x="80403" y="82"/>
                    <a:pt x="76610" y="4334"/>
                    <a:pt x="76610" y="7876"/>
                  </a:cubicBezTo>
                  <a:cubicBezTo>
                    <a:pt x="76610" y="12553"/>
                    <a:pt x="84196" y="13545"/>
                    <a:pt x="84196" y="23181"/>
                  </a:cubicBezTo>
                  <a:cubicBezTo>
                    <a:pt x="84196" y="32250"/>
                    <a:pt x="75205" y="52656"/>
                    <a:pt x="59471" y="52656"/>
                  </a:cubicBezTo>
                  <a:cubicBezTo>
                    <a:pt x="52727" y="52656"/>
                    <a:pt x="47108" y="47980"/>
                    <a:pt x="45141" y="41745"/>
                  </a:cubicBezTo>
                  <a:cubicBezTo>
                    <a:pt x="46967" y="38627"/>
                    <a:pt x="50339" y="28849"/>
                    <a:pt x="50339" y="25165"/>
                  </a:cubicBezTo>
                  <a:cubicBezTo>
                    <a:pt x="50339" y="23039"/>
                    <a:pt x="49075" y="20913"/>
                    <a:pt x="46686" y="20913"/>
                  </a:cubicBezTo>
                  <a:cubicBezTo>
                    <a:pt x="39522" y="20913"/>
                    <a:pt x="38960" y="36218"/>
                    <a:pt x="38960" y="41178"/>
                  </a:cubicBezTo>
                  <a:cubicBezTo>
                    <a:pt x="35026" y="46279"/>
                    <a:pt x="28002" y="52656"/>
                    <a:pt x="18870" y="52656"/>
                  </a:cubicBezTo>
                  <a:cubicBezTo>
                    <a:pt x="11284" y="52656"/>
                    <a:pt x="5664" y="45712"/>
                    <a:pt x="5664" y="36218"/>
                  </a:cubicBezTo>
                  <a:cubicBezTo>
                    <a:pt x="5664" y="19780"/>
                    <a:pt x="20134" y="6034"/>
                    <a:pt x="20134" y="3908"/>
                  </a:cubicBezTo>
                  <a:cubicBezTo>
                    <a:pt x="20134" y="2208"/>
                    <a:pt x="18729" y="649"/>
                    <a:pt x="17184" y="649"/>
                  </a:cubicBezTo>
                  <a:cubicBezTo>
                    <a:pt x="15779" y="649"/>
                    <a:pt x="14936" y="1358"/>
                    <a:pt x="13953" y="2633"/>
                  </a:cubicBezTo>
                  <a:cubicBezTo>
                    <a:pt x="12127" y="4759"/>
                    <a:pt x="10300" y="7876"/>
                    <a:pt x="8614" y="10710"/>
                  </a:cubicBezTo>
                  <a:cubicBezTo>
                    <a:pt x="3697" y="19213"/>
                    <a:pt x="185" y="31258"/>
                    <a:pt x="185" y="41461"/>
                  </a:cubicBezTo>
                  <a:cubicBezTo>
                    <a:pt x="185" y="52798"/>
                    <a:pt x="4681" y="63993"/>
                    <a:pt x="17606" y="63993"/>
                  </a:cubicBezTo>
                  <a:cubicBezTo>
                    <a:pt x="27018" y="63993"/>
                    <a:pt x="35166" y="57758"/>
                    <a:pt x="40224" y="50105"/>
                  </a:cubicBezTo>
                  <a:cubicBezTo>
                    <a:pt x="42893" y="58608"/>
                    <a:pt x="49075" y="63851"/>
                    <a:pt x="58066" y="63851"/>
                  </a:cubicBezTo>
                  <a:cubicBezTo>
                    <a:pt x="82792" y="63851"/>
                    <a:pt x="91361" y="21905"/>
                    <a:pt x="91361" y="10144"/>
                  </a:cubicBez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形状 97">
              <a:extLst>
                <a:ext uri="{FF2B5EF4-FFF2-40B4-BE49-F238E27FC236}">
                  <a16:creationId xmlns:a16="http://schemas.microsoft.com/office/drawing/2014/main" id="{2BF0F18C-84FE-AE03-F64C-AA23E9754786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6705002" y="4450391"/>
              <a:ext cx="54589" cy="71294"/>
            </a:xfrm>
            <a:custGeom>
              <a:avLst/>
              <a:gdLst>
                <a:gd name="connsiteX0" fmla="*/ 24675 w 54589"/>
                <a:gd name="connsiteY0" fmla="*/ 3864 h 71294"/>
                <a:gd name="connsiteX1" fmla="*/ 25076 w 54589"/>
                <a:gd name="connsiteY1" fmla="*/ 1738 h 71294"/>
                <a:gd name="connsiteX2" fmla="*/ 21966 w 54589"/>
                <a:gd name="connsiteY2" fmla="*/ 119 h 71294"/>
                <a:gd name="connsiteX3" fmla="*/ 9623 w 54589"/>
                <a:gd name="connsiteY3" fmla="*/ 1030 h 71294"/>
                <a:gd name="connsiteX4" fmla="*/ 7215 w 54589"/>
                <a:gd name="connsiteY4" fmla="*/ 1637 h 71294"/>
                <a:gd name="connsiteX5" fmla="*/ 6512 w 54589"/>
                <a:gd name="connsiteY5" fmla="*/ 3965 h 71294"/>
                <a:gd name="connsiteX6" fmla="*/ 9523 w 54589"/>
                <a:gd name="connsiteY6" fmla="*/ 5686 h 71294"/>
                <a:gd name="connsiteX7" fmla="*/ 12934 w 54589"/>
                <a:gd name="connsiteY7" fmla="*/ 5889 h 71294"/>
                <a:gd name="connsiteX8" fmla="*/ 14941 w 54589"/>
                <a:gd name="connsiteY8" fmla="*/ 7204 h 71294"/>
                <a:gd name="connsiteX9" fmla="*/ 14440 w 54589"/>
                <a:gd name="connsiteY9" fmla="*/ 9532 h 71294"/>
                <a:gd name="connsiteX10" fmla="*/ 592 w 54589"/>
                <a:gd name="connsiteY10" fmla="*/ 65406 h 71294"/>
                <a:gd name="connsiteX11" fmla="*/ 190 w 54589"/>
                <a:gd name="connsiteY11" fmla="*/ 67734 h 71294"/>
                <a:gd name="connsiteX12" fmla="*/ 4003 w 54589"/>
                <a:gd name="connsiteY12" fmla="*/ 71378 h 71294"/>
                <a:gd name="connsiteX13" fmla="*/ 9222 w 54589"/>
                <a:gd name="connsiteY13" fmla="*/ 66216 h 71294"/>
                <a:gd name="connsiteX14" fmla="*/ 13737 w 54589"/>
                <a:gd name="connsiteY14" fmla="*/ 47591 h 71294"/>
                <a:gd name="connsiteX15" fmla="*/ 28890 w 54589"/>
                <a:gd name="connsiteY15" fmla="*/ 55588 h 71294"/>
                <a:gd name="connsiteX16" fmla="*/ 28589 w 54589"/>
                <a:gd name="connsiteY16" fmla="*/ 57916 h 71294"/>
                <a:gd name="connsiteX17" fmla="*/ 28288 w 54589"/>
                <a:gd name="connsiteY17" fmla="*/ 60548 h 71294"/>
                <a:gd name="connsiteX18" fmla="*/ 40530 w 54589"/>
                <a:gd name="connsiteY18" fmla="*/ 71378 h 71294"/>
                <a:gd name="connsiteX19" fmla="*/ 54779 w 54589"/>
                <a:gd name="connsiteY19" fmla="*/ 55689 h 71294"/>
                <a:gd name="connsiteX20" fmla="*/ 52672 w 54589"/>
                <a:gd name="connsiteY20" fmla="*/ 54272 h 71294"/>
                <a:gd name="connsiteX21" fmla="*/ 50264 w 54589"/>
                <a:gd name="connsiteY21" fmla="*/ 56600 h 71294"/>
                <a:gd name="connsiteX22" fmla="*/ 40931 w 54589"/>
                <a:gd name="connsiteY22" fmla="*/ 67937 h 71294"/>
                <a:gd name="connsiteX23" fmla="*/ 36717 w 54589"/>
                <a:gd name="connsiteY23" fmla="*/ 61965 h 71294"/>
                <a:gd name="connsiteX24" fmla="*/ 37118 w 54589"/>
                <a:gd name="connsiteY24" fmla="*/ 58726 h 71294"/>
                <a:gd name="connsiteX25" fmla="*/ 37620 w 54589"/>
                <a:gd name="connsiteY25" fmla="*/ 55284 h 71294"/>
                <a:gd name="connsiteX26" fmla="*/ 19959 w 54589"/>
                <a:gd name="connsiteY26" fmla="*/ 44352 h 71294"/>
                <a:gd name="connsiteX27" fmla="*/ 28589 w 54589"/>
                <a:gd name="connsiteY27" fmla="*/ 37874 h 71294"/>
                <a:gd name="connsiteX28" fmla="*/ 45547 w 54589"/>
                <a:gd name="connsiteY28" fmla="*/ 28967 h 71294"/>
                <a:gd name="connsiteX29" fmla="*/ 49060 w 54589"/>
                <a:gd name="connsiteY29" fmla="*/ 30181 h 71294"/>
                <a:gd name="connsiteX30" fmla="*/ 48257 w 54589"/>
                <a:gd name="connsiteY30" fmla="*/ 30485 h 71294"/>
                <a:gd name="connsiteX31" fmla="*/ 43641 w 54589"/>
                <a:gd name="connsiteY31" fmla="*/ 36558 h 71294"/>
                <a:gd name="connsiteX32" fmla="*/ 48156 w 54589"/>
                <a:gd name="connsiteY32" fmla="*/ 40708 h 71294"/>
                <a:gd name="connsiteX33" fmla="*/ 54378 w 54589"/>
                <a:gd name="connsiteY33" fmla="*/ 33522 h 71294"/>
                <a:gd name="connsiteX34" fmla="*/ 45748 w 54589"/>
                <a:gd name="connsiteY34" fmla="*/ 25525 h 71294"/>
                <a:gd name="connsiteX35" fmla="*/ 25779 w 54589"/>
                <a:gd name="connsiteY35" fmla="*/ 36153 h 71294"/>
                <a:gd name="connsiteX36" fmla="*/ 14941 w 54589"/>
                <a:gd name="connsiteY36" fmla="*/ 43138 h 71294"/>
                <a:gd name="connsiteX37" fmla="*/ 24675 w 54589"/>
                <a:gd name="connsiteY37" fmla="*/ 3864 h 7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589" h="71294">
                  <a:moveTo>
                    <a:pt x="24675" y="3864"/>
                  </a:moveTo>
                  <a:cubicBezTo>
                    <a:pt x="25076" y="2447"/>
                    <a:pt x="25076" y="2245"/>
                    <a:pt x="25076" y="1738"/>
                  </a:cubicBezTo>
                  <a:cubicBezTo>
                    <a:pt x="25076" y="18"/>
                    <a:pt x="23571" y="18"/>
                    <a:pt x="21966" y="119"/>
                  </a:cubicBezTo>
                  <a:lnTo>
                    <a:pt x="9623" y="1030"/>
                  </a:lnTo>
                  <a:cubicBezTo>
                    <a:pt x="7917" y="1131"/>
                    <a:pt x="7716" y="1232"/>
                    <a:pt x="7215" y="1637"/>
                  </a:cubicBezTo>
                  <a:cubicBezTo>
                    <a:pt x="6813" y="2143"/>
                    <a:pt x="6512" y="3358"/>
                    <a:pt x="6512" y="3965"/>
                  </a:cubicBezTo>
                  <a:cubicBezTo>
                    <a:pt x="6512" y="5686"/>
                    <a:pt x="8118" y="5686"/>
                    <a:pt x="9523" y="5686"/>
                  </a:cubicBezTo>
                  <a:cubicBezTo>
                    <a:pt x="9623" y="5686"/>
                    <a:pt x="11429" y="5686"/>
                    <a:pt x="12934" y="5889"/>
                  </a:cubicBezTo>
                  <a:cubicBezTo>
                    <a:pt x="14841" y="6091"/>
                    <a:pt x="14941" y="6395"/>
                    <a:pt x="14941" y="7204"/>
                  </a:cubicBezTo>
                  <a:cubicBezTo>
                    <a:pt x="14941" y="7508"/>
                    <a:pt x="14941" y="7711"/>
                    <a:pt x="14440" y="9532"/>
                  </a:cubicBezTo>
                  <a:lnTo>
                    <a:pt x="592" y="65406"/>
                  </a:lnTo>
                  <a:cubicBezTo>
                    <a:pt x="190" y="66924"/>
                    <a:pt x="190" y="67127"/>
                    <a:pt x="190" y="67734"/>
                  </a:cubicBezTo>
                  <a:cubicBezTo>
                    <a:pt x="190" y="70062"/>
                    <a:pt x="1996" y="71378"/>
                    <a:pt x="4003" y="71378"/>
                  </a:cubicBezTo>
                  <a:cubicBezTo>
                    <a:pt x="7917" y="71378"/>
                    <a:pt x="8820" y="67633"/>
                    <a:pt x="9222" y="66216"/>
                  </a:cubicBezTo>
                  <a:lnTo>
                    <a:pt x="13737" y="47591"/>
                  </a:lnTo>
                  <a:cubicBezTo>
                    <a:pt x="16346" y="47693"/>
                    <a:pt x="28890" y="48401"/>
                    <a:pt x="28890" y="55588"/>
                  </a:cubicBezTo>
                  <a:cubicBezTo>
                    <a:pt x="28890" y="56296"/>
                    <a:pt x="28890" y="56701"/>
                    <a:pt x="28589" y="57916"/>
                  </a:cubicBezTo>
                  <a:cubicBezTo>
                    <a:pt x="28288" y="59333"/>
                    <a:pt x="28288" y="59940"/>
                    <a:pt x="28288" y="60548"/>
                  </a:cubicBezTo>
                  <a:cubicBezTo>
                    <a:pt x="28288" y="67734"/>
                    <a:pt x="34710" y="71378"/>
                    <a:pt x="40530" y="71378"/>
                  </a:cubicBezTo>
                  <a:cubicBezTo>
                    <a:pt x="50766" y="71378"/>
                    <a:pt x="54779" y="56904"/>
                    <a:pt x="54779" y="55689"/>
                  </a:cubicBezTo>
                  <a:cubicBezTo>
                    <a:pt x="54779" y="54272"/>
                    <a:pt x="53074" y="54272"/>
                    <a:pt x="52672" y="54272"/>
                  </a:cubicBezTo>
                  <a:cubicBezTo>
                    <a:pt x="50966" y="54272"/>
                    <a:pt x="50766" y="54778"/>
                    <a:pt x="50264" y="56600"/>
                  </a:cubicBezTo>
                  <a:cubicBezTo>
                    <a:pt x="49260" y="60143"/>
                    <a:pt x="46350" y="67937"/>
                    <a:pt x="40931" y="67937"/>
                  </a:cubicBezTo>
                  <a:cubicBezTo>
                    <a:pt x="37219" y="67937"/>
                    <a:pt x="36717" y="64192"/>
                    <a:pt x="36717" y="61965"/>
                  </a:cubicBezTo>
                  <a:cubicBezTo>
                    <a:pt x="36717" y="61863"/>
                    <a:pt x="36717" y="60446"/>
                    <a:pt x="37118" y="58726"/>
                  </a:cubicBezTo>
                  <a:cubicBezTo>
                    <a:pt x="37520" y="57106"/>
                    <a:pt x="37620" y="56094"/>
                    <a:pt x="37620" y="55284"/>
                  </a:cubicBezTo>
                  <a:cubicBezTo>
                    <a:pt x="37620" y="46377"/>
                    <a:pt x="26582" y="44858"/>
                    <a:pt x="19959" y="44352"/>
                  </a:cubicBezTo>
                  <a:cubicBezTo>
                    <a:pt x="22768" y="42733"/>
                    <a:pt x="26983" y="39291"/>
                    <a:pt x="28589" y="37874"/>
                  </a:cubicBezTo>
                  <a:cubicBezTo>
                    <a:pt x="34308" y="33319"/>
                    <a:pt x="39828" y="28967"/>
                    <a:pt x="45547" y="28967"/>
                  </a:cubicBezTo>
                  <a:cubicBezTo>
                    <a:pt x="47855" y="28967"/>
                    <a:pt x="48458" y="29574"/>
                    <a:pt x="49060" y="30181"/>
                  </a:cubicBezTo>
                  <a:cubicBezTo>
                    <a:pt x="48959" y="30181"/>
                    <a:pt x="48458" y="30485"/>
                    <a:pt x="48257" y="30485"/>
                  </a:cubicBezTo>
                  <a:cubicBezTo>
                    <a:pt x="43641" y="32105"/>
                    <a:pt x="43641" y="36255"/>
                    <a:pt x="43641" y="36558"/>
                  </a:cubicBezTo>
                  <a:cubicBezTo>
                    <a:pt x="43641" y="38279"/>
                    <a:pt x="44845" y="40708"/>
                    <a:pt x="48156" y="40708"/>
                  </a:cubicBezTo>
                  <a:cubicBezTo>
                    <a:pt x="50163" y="40708"/>
                    <a:pt x="54378" y="39089"/>
                    <a:pt x="54378" y="33522"/>
                  </a:cubicBezTo>
                  <a:cubicBezTo>
                    <a:pt x="54378" y="28562"/>
                    <a:pt x="50565" y="25525"/>
                    <a:pt x="45748" y="25525"/>
                  </a:cubicBezTo>
                  <a:cubicBezTo>
                    <a:pt x="38924" y="25525"/>
                    <a:pt x="33104" y="30181"/>
                    <a:pt x="25779" y="36153"/>
                  </a:cubicBezTo>
                  <a:cubicBezTo>
                    <a:pt x="22267" y="38988"/>
                    <a:pt x="18955" y="41518"/>
                    <a:pt x="14941" y="43138"/>
                  </a:cubicBezTo>
                  <a:lnTo>
                    <a:pt x="24675" y="3864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形状 98">
              <a:extLst>
                <a:ext uri="{FF2B5EF4-FFF2-40B4-BE49-F238E27FC236}">
                  <a16:creationId xmlns:a16="http://schemas.microsoft.com/office/drawing/2014/main" id="{A8C979F9-B6BA-2704-99A3-796FAF34F0D9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6851585" y="4502915"/>
              <a:ext cx="122625" cy="8097"/>
            </a:xfrm>
            <a:custGeom>
              <a:avLst/>
              <a:gdLst>
                <a:gd name="connsiteX0" fmla="*/ 115798 w 122625"/>
                <a:gd name="connsiteY0" fmla="*/ 8183 h 8097"/>
                <a:gd name="connsiteX1" fmla="*/ 122822 w 122625"/>
                <a:gd name="connsiteY1" fmla="*/ 4134 h 8097"/>
                <a:gd name="connsiteX2" fmla="*/ 115798 w 122625"/>
                <a:gd name="connsiteY2" fmla="*/ 85 h 8097"/>
                <a:gd name="connsiteX3" fmla="*/ 7222 w 122625"/>
                <a:gd name="connsiteY3" fmla="*/ 85 h 8097"/>
                <a:gd name="connsiteX4" fmla="*/ 197 w 122625"/>
                <a:gd name="connsiteY4" fmla="*/ 4134 h 8097"/>
                <a:gd name="connsiteX5" fmla="*/ 7222 w 122625"/>
                <a:gd name="connsiteY5" fmla="*/ 8183 h 8097"/>
                <a:gd name="connsiteX6" fmla="*/ 115798 w 122625"/>
                <a:gd name="connsiteY6" fmla="*/ 8183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625" h="8097">
                  <a:moveTo>
                    <a:pt x="115798" y="8183"/>
                  </a:moveTo>
                  <a:cubicBezTo>
                    <a:pt x="119210" y="8183"/>
                    <a:pt x="122822" y="8183"/>
                    <a:pt x="122822" y="4134"/>
                  </a:cubicBezTo>
                  <a:cubicBezTo>
                    <a:pt x="122822" y="85"/>
                    <a:pt x="119210" y="85"/>
                    <a:pt x="115798" y="85"/>
                  </a:cubicBezTo>
                  <a:lnTo>
                    <a:pt x="7222" y="85"/>
                  </a:lnTo>
                  <a:cubicBezTo>
                    <a:pt x="3810" y="85"/>
                    <a:pt x="197" y="85"/>
                    <a:pt x="197" y="4134"/>
                  </a:cubicBezTo>
                  <a:cubicBezTo>
                    <a:pt x="197" y="8183"/>
                    <a:pt x="3810" y="8183"/>
                    <a:pt x="7222" y="8183"/>
                  </a:cubicBezTo>
                  <a:lnTo>
                    <a:pt x="115798" y="8183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形状 99">
              <a:extLst>
                <a:ext uri="{FF2B5EF4-FFF2-40B4-BE49-F238E27FC236}">
                  <a16:creationId xmlns:a16="http://schemas.microsoft.com/office/drawing/2014/main" id="{3348446D-8698-4145-D9E9-5D7E698EBC0A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7053484" y="4422748"/>
              <a:ext cx="66229" cy="134825"/>
            </a:xfrm>
            <a:custGeom>
              <a:avLst/>
              <a:gdLst>
                <a:gd name="connsiteX0" fmla="*/ 41350 w 66229"/>
                <a:gd name="connsiteY0" fmla="*/ 5349 h 134825"/>
                <a:gd name="connsiteX1" fmla="*/ 36734 w 66229"/>
                <a:gd name="connsiteY1" fmla="*/ 85 h 134825"/>
                <a:gd name="connsiteX2" fmla="*/ 207 w 66229"/>
                <a:gd name="connsiteY2" fmla="*/ 13041 h 134825"/>
                <a:gd name="connsiteX3" fmla="*/ 207 w 66229"/>
                <a:gd name="connsiteY3" fmla="*/ 19317 h 134825"/>
                <a:gd name="connsiteX4" fmla="*/ 26498 w 66229"/>
                <a:gd name="connsiteY4" fmla="*/ 14054 h 134825"/>
                <a:gd name="connsiteX5" fmla="*/ 26498 w 66229"/>
                <a:gd name="connsiteY5" fmla="*/ 118918 h 134825"/>
                <a:gd name="connsiteX6" fmla="*/ 7834 w 66229"/>
                <a:gd name="connsiteY6" fmla="*/ 128635 h 134825"/>
                <a:gd name="connsiteX7" fmla="*/ 1411 w 66229"/>
                <a:gd name="connsiteY7" fmla="*/ 128635 h 134825"/>
                <a:gd name="connsiteX8" fmla="*/ 1411 w 66229"/>
                <a:gd name="connsiteY8" fmla="*/ 134911 h 134825"/>
                <a:gd name="connsiteX9" fmla="*/ 33924 w 66229"/>
                <a:gd name="connsiteY9" fmla="*/ 134303 h 134825"/>
                <a:gd name="connsiteX10" fmla="*/ 66437 w 66229"/>
                <a:gd name="connsiteY10" fmla="*/ 134911 h 134825"/>
                <a:gd name="connsiteX11" fmla="*/ 66437 w 66229"/>
                <a:gd name="connsiteY11" fmla="*/ 128635 h 134825"/>
                <a:gd name="connsiteX12" fmla="*/ 60015 w 66229"/>
                <a:gd name="connsiteY12" fmla="*/ 128635 h 134825"/>
                <a:gd name="connsiteX13" fmla="*/ 41350 w 66229"/>
                <a:gd name="connsiteY13" fmla="*/ 118918 h 134825"/>
                <a:gd name="connsiteX14" fmla="*/ 41350 w 66229"/>
                <a:gd name="connsiteY14" fmla="*/ 534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229" h="134825">
                  <a:moveTo>
                    <a:pt x="41350" y="5349"/>
                  </a:moveTo>
                  <a:cubicBezTo>
                    <a:pt x="41350" y="490"/>
                    <a:pt x="41350" y="85"/>
                    <a:pt x="36734" y="85"/>
                  </a:cubicBezTo>
                  <a:cubicBezTo>
                    <a:pt x="24291" y="13041"/>
                    <a:pt x="6630" y="13041"/>
                    <a:pt x="207" y="13041"/>
                  </a:cubicBezTo>
                  <a:lnTo>
                    <a:pt x="207" y="19317"/>
                  </a:lnTo>
                  <a:cubicBezTo>
                    <a:pt x="4221" y="19317"/>
                    <a:pt x="16062" y="19317"/>
                    <a:pt x="26498" y="14054"/>
                  </a:cubicBezTo>
                  <a:lnTo>
                    <a:pt x="26498" y="118918"/>
                  </a:lnTo>
                  <a:cubicBezTo>
                    <a:pt x="26498" y="126206"/>
                    <a:pt x="25896" y="128635"/>
                    <a:pt x="7834" y="128635"/>
                  </a:cubicBezTo>
                  <a:lnTo>
                    <a:pt x="1411" y="128635"/>
                  </a:lnTo>
                  <a:lnTo>
                    <a:pt x="1411" y="134911"/>
                  </a:lnTo>
                  <a:cubicBezTo>
                    <a:pt x="8436" y="134303"/>
                    <a:pt x="25896" y="134303"/>
                    <a:pt x="33924" y="134303"/>
                  </a:cubicBezTo>
                  <a:cubicBezTo>
                    <a:pt x="41952" y="134303"/>
                    <a:pt x="59412" y="134303"/>
                    <a:pt x="66437" y="134911"/>
                  </a:cubicBezTo>
                  <a:lnTo>
                    <a:pt x="66437" y="128635"/>
                  </a:lnTo>
                  <a:lnTo>
                    <a:pt x="60015" y="128635"/>
                  </a:lnTo>
                  <a:cubicBezTo>
                    <a:pt x="41952" y="128635"/>
                    <a:pt x="41350" y="126408"/>
                    <a:pt x="41350" y="118918"/>
                  </a:cubicBezTo>
                  <a:lnTo>
                    <a:pt x="41350" y="5349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形状 100">
              <a:extLst>
                <a:ext uri="{FF2B5EF4-FFF2-40B4-BE49-F238E27FC236}">
                  <a16:creationId xmlns:a16="http://schemas.microsoft.com/office/drawing/2014/main" id="{12D8AB9A-9BE0-64CE-8F75-23B0141130FC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7226840" y="4344414"/>
              <a:ext cx="133864" cy="47371"/>
            </a:xfrm>
            <a:custGeom>
              <a:avLst/>
              <a:gdLst>
                <a:gd name="connsiteX0" fmla="*/ 134080 w 133864"/>
                <a:gd name="connsiteY0" fmla="*/ 6759 h 47371"/>
                <a:gd name="connsiteX1" fmla="*/ 131270 w 133864"/>
                <a:gd name="connsiteY1" fmla="*/ 281 h 47371"/>
                <a:gd name="connsiteX2" fmla="*/ 128461 w 133864"/>
                <a:gd name="connsiteY2" fmla="*/ 5544 h 47371"/>
                <a:gd name="connsiteX3" fmla="*/ 100363 w 133864"/>
                <a:gd name="connsiteY3" fmla="*/ 36113 h 47371"/>
                <a:gd name="connsiteX4" fmla="*/ 68252 w 133864"/>
                <a:gd name="connsiteY4" fmla="*/ 18703 h 47371"/>
                <a:gd name="connsiteX5" fmla="*/ 33933 w 133864"/>
                <a:gd name="connsiteY5" fmla="*/ 78 h 47371"/>
                <a:gd name="connsiteX6" fmla="*/ 216 w 133864"/>
                <a:gd name="connsiteY6" fmla="*/ 40769 h 47371"/>
                <a:gd name="connsiteX7" fmla="*/ 3026 w 133864"/>
                <a:gd name="connsiteY7" fmla="*/ 47247 h 47371"/>
                <a:gd name="connsiteX8" fmla="*/ 5836 w 133864"/>
                <a:gd name="connsiteY8" fmla="*/ 42591 h 47371"/>
                <a:gd name="connsiteX9" fmla="*/ 33933 w 133864"/>
                <a:gd name="connsiteY9" fmla="*/ 11415 h 47371"/>
                <a:gd name="connsiteX10" fmla="*/ 66044 w 133864"/>
                <a:gd name="connsiteY10" fmla="*/ 28825 h 47371"/>
                <a:gd name="connsiteX11" fmla="*/ 100363 w 133864"/>
                <a:gd name="connsiteY11" fmla="*/ 47449 h 47371"/>
                <a:gd name="connsiteX12" fmla="*/ 134080 w 133864"/>
                <a:gd name="connsiteY12" fmla="*/ 675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864" h="47371">
                  <a:moveTo>
                    <a:pt x="134080" y="6759"/>
                  </a:moveTo>
                  <a:cubicBezTo>
                    <a:pt x="134080" y="2305"/>
                    <a:pt x="132876" y="281"/>
                    <a:pt x="131270" y="281"/>
                  </a:cubicBezTo>
                  <a:cubicBezTo>
                    <a:pt x="130267" y="281"/>
                    <a:pt x="128661" y="1698"/>
                    <a:pt x="128461" y="5544"/>
                  </a:cubicBezTo>
                  <a:cubicBezTo>
                    <a:pt x="127658" y="24979"/>
                    <a:pt x="114412" y="36113"/>
                    <a:pt x="100363" y="36113"/>
                  </a:cubicBezTo>
                  <a:cubicBezTo>
                    <a:pt x="87720" y="36113"/>
                    <a:pt x="78086" y="27408"/>
                    <a:pt x="68252" y="18703"/>
                  </a:cubicBezTo>
                  <a:cubicBezTo>
                    <a:pt x="58017" y="9391"/>
                    <a:pt x="47580" y="78"/>
                    <a:pt x="33933" y="78"/>
                  </a:cubicBezTo>
                  <a:cubicBezTo>
                    <a:pt x="12057" y="78"/>
                    <a:pt x="216" y="22347"/>
                    <a:pt x="216" y="40769"/>
                  </a:cubicBezTo>
                  <a:cubicBezTo>
                    <a:pt x="216" y="47247"/>
                    <a:pt x="2825" y="47247"/>
                    <a:pt x="3026" y="47247"/>
                  </a:cubicBezTo>
                  <a:cubicBezTo>
                    <a:pt x="5234" y="47247"/>
                    <a:pt x="5836" y="43198"/>
                    <a:pt x="5836" y="42591"/>
                  </a:cubicBezTo>
                  <a:cubicBezTo>
                    <a:pt x="6638" y="20322"/>
                    <a:pt x="21691" y="11415"/>
                    <a:pt x="33933" y="11415"/>
                  </a:cubicBezTo>
                  <a:cubicBezTo>
                    <a:pt x="46577" y="11415"/>
                    <a:pt x="56210" y="20120"/>
                    <a:pt x="66044" y="28825"/>
                  </a:cubicBezTo>
                  <a:cubicBezTo>
                    <a:pt x="76280" y="38137"/>
                    <a:pt x="86716" y="47449"/>
                    <a:pt x="100363" y="47449"/>
                  </a:cubicBezTo>
                  <a:cubicBezTo>
                    <a:pt x="122239" y="47449"/>
                    <a:pt x="134080" y="25181"/>
                    <a:pt x="134080" y="6759"/>
                  </a:cubicBez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形状 101">
              <a:extLst>
                <a:ext uri="{FF2B5EF4-FFF2-40B4-BE49-F238E27FC236}">
                  <a16:creationId xmlns:a16="http://schemas.microsoft.com/office/drawing/2014/main" id="{13CD8017-3897-EFC6-43AB-6B0069C5026E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7814501" y="4146931"/>
              <a:ext cx="66229" cy="134825"/>
            </a:xfrm>
            <a:custGeom>
              <a:avLst/>
              <a:gdLst>
                <a:gd name="connsiteX0" fmla="*/ 41388 w 66229"/>
                <a:gd name="connsiteY0" fmla="*/ 5335 h 134825"/>
                <a:gd name="connsiteX1" fmla="*/ 36772 w 66229"/>
                <a:gd name="connsiteY1" fmla="*/ 72 h 134825"/>
                <a:gd name="connsiteX2" fmla="*/ 245 w 66229"/>
                <a:gd name="connsiteY2" fmla="*/ 13028 h 134825"/>
                <a:gd name="connsiteX3" fmla="*/ 245 w 66229"/>
                <a:gd name="connsiteY3" fmla="*/ 19303 h 134825"/>
                <a:gd name="connsiteX4" fmla="*/ 26536 w 66229"/>
                <a:gd name="connsiteY4" fmla="*/ 14040 h 134825"/>
                <a:gd name="connsiteX5" fmla="*/ 26536 w 66229"/>
                <a:gd name="connsiteY5" fmla="*/ 118904 h 134825"/>
                <a:gd name="connsiteX6" fmla="*/ 7871 w 66229"/>
                <a:gd name="connsiteY6" fmla="*/ 128621 h 134825"/>
                <a:gd name="connsiteX7" fmla="*/ 1449 w 66229"/>
                <a:gd name="connsiteY7" fmla="*/ 128621 h 134825"/>
                <a:gd name="connsiteX8" fmla="*/ 1449 w 66229"/>
                <a:gd name="connsiteY8" fmla="*/ 134897 h 134825"/>
                <a:gd name="connsiteX9" fmla="*/ 33962 w 66229"/>
                <a:gd name="connsiteY9" fmla="*/ 134290 h 134825"/>
                <a:gd name="connsiteX10" fmla="*/ 66475 w 66229"/>
                <a:gd name="connsiteY10" fmla="*/ 134897 h 134825"/>
                <a:gd name="connsiteX11" fmla="*/ 66475 w 66229"/>
                <a:gd name="connsiteY11" fmla="*/ 128621 h 134825"/>
                <a:gd name="connsiteX12" fmla="*/ 60052 w 66229"/>
                <a:gd name="connsiteY12" fmla="*/ 128621 h 134825"/>
                <a:gd name="connsiteX13" fmla="*/ 41388 w 66229"/>
                <a:gd name="connsiteY13" fmla="*/ 118904 h 134825"/>
                <a:gd name="connsiteX14" fmla="*/ 41388 w 66229"/>
                <a:gd name="connsiteY14" fmla="*/ 533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229" h="134825">
                  <a:moveTo>
                    <a:pt x="41388" y="5335"/>
                  </a:moveTo>
                  <a:cubicBezTo>
                    <a:pt x="41388" y="476"/>
                    <a:pt x="41388" y="72"/>
                    <a:pt x="36772" y="72"/>
                  </a:cubicBezTo>
                  <a:cubicBezTo>
                    <a:pt x="24329" y="13028"/>
                    <a:pt x="6667" y="13028"/>
                    <a:pt x="245" y="13028"/>
                  </a:cubicBezTo>
                  <a:lnTo>
                    <a:pt x="245" y="19303"/>
                  </a:lnTo>
                  <a:cubicBezTo>
                    <a:pt x="4259" y="19303"/>
                    <a:pt x="16100" y="19303"/>
                    <a:pt x="26536" y="14040"/>
                  </a:cubicBezTo>
                  <a:lnTo>
                    <a:pt x="26536" y="118904"/>
                  </a:lnTo>
                  <a:cubicBezTo>
                    <a:pt x="26536" y="126192"/>
                    <a:pt x="25934" y="128621"/>
                    <a:pt x="7871" y="128621"/>
                  </a:cubicBezTo>
                  <a:lnTo>
                    <a:pt x="1449" y="128621"/>
                  </a:lnTo>
                  <a:lnTo>
                    <a:pt x="1449" y="134897"/>
                  </a:lnTo>
                  <a:cubicBezTo>
                    <a:pt x="8474" y="134290"/>
                    <a:pt x="25934" y="134290"/>
                    <a:pt x="33962" y="134290"/>
                  </a:cubicBezTo>
                  <a:cubicBezTo>
                    <a:pt x="41990" y="134290"/>
                    <a:pt x="59450" y="134290"/>
                    <a:pt x="66475" y="134897"/>
                  </a:cubicBezTo>
                  <a:lnTo>
                    <a:pt x="66475" y="128621"/>
                  </a:lnTo>
                  <a:lnTo>
                    <a:pt x="60052" y="128621"/>
                  </a:lnTo>
                  <a:cubicBezTo>
                    <a:pt x="41990" y="128621"/>
                    <a:pt x="41388" y="126395"/>
                    <a:pt x="41388" y="118904"/>
                  </a:cubicBezTo>
                  <a:lnTo>
                    <a:pt x="41388" y="5335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形状 102">
              <a:extLst>
                <a:ext uri="{FF2B5EF4-FFF2-40B4-BE49-F238E27FC236}">
                  <a16:creationId xmlns:a16="http://schemas.microsoft.com/office/drawing/2014/main" id="{CCFC9542-30DC-3385-0DEA-B24D1693BBF7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7451729" y="4364050"/>
              <a:ext cx="790167" cy="8097"/>
            </a:xfrm>
            <a:custGeom>
              <a:avLst/>
              <a:gdLst>
                <a:gd name="connsiteX0" fmla="*/ 0 w 790167"/>
                <a:gd name="connsiteY0" fmla="*/ 0 h 8097"/>
                <a:gd name="connsiteX1" fmla="*/ 790167 w 790167"/>
                <a:gd name="connsiteY1" fmla="*/ 0 h 8097"/>
                <a:gd name="connsiteX2" fmla="*/ 790167 w 790167"/>
                <a:gd name="connsiteY2" fmla="*/ 8097 h 8097"/>
                <a:gd name="connsiteX3" fmla="*/ 0 w 79016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167" h="8097">
                  <a:moveTo>
                    <a:pt x="0" y="0"/>
                  </a:moveTo>
                  <a:lnTo>
                    <a:pt x="790167" y="0"/>
                  </a:lnTo>
                  <a:lnTo>
                    <a:pt x="790167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形状 103">
              <a:extLst>
                <a:ext uri="{FF2B5EF4-FFF2-40B4-BE49-F238E27FC236}">
                  <a16:creationId xmlns:a16="http://schemas.microsoft.com/office/drawing/2014/main" id="{2DF754D9-EB69-2845-E9DF-8E31FDC5D058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460961" y="4471725"/>
              <a:ext cx="77067" cy="91705"/>
            </a:xfrm>
            <a:custGeom>
              <a:avLst/>
              <a:gdLst>
                <a:gd name="connsiteX0" fmla="*/ 28526 w 77067"/>
                <a:gd name="connsiteY0" fmla="*/ 42800 h 91705"/>
                <a:gd name="connsiteX1" fmla="*/ 59232 w 77067"/>
                <a:gd name="connsiteY1" fmla="*/ 38144 h 91705"/>
                <a:gd name="connsiteX2" fmla="*/ 74285 w 77067"/>
                <a:gd name="connsiteY2" fmla="*/ 17293 h 91705"/>
                <a:gd name="connsiteX3" fmla="*/ 52810 w 77067"/>
                <a:gd name="connsiteY3" fmla="*/ 85 h 91705"/>
                <a:gd name="connsiteX4" fmla="*/ 228 w 77067"/>
                <a:gd name="connsiteY4" fmla="*/ 55149 h 91705"/>
                <a:gd name="connsiteX5" fmla="*/ 31737 w 77067"/>
                <a:gd name="connsiteY5" fmla="*/ 91791 h 91705"/>
                <a:gd name="connsiteX6" fmla="*/ 77295 w 77067"/>
                <a:gd name="connsiteY6" fmla="*/ 67903 h 91705"/>
                <a:gd name="connsiteX7" fmla="*/ 74887 w 77067"/>
                <a:gd name="connsiteY7" fmla="*/ 65271 h 91705"/>
                <a:gd name="connsiteX8" fmla="*/ 72278 w 77067"/>
                <a:gd name="connsiteY8" fmla="*/ 67296 h 91705"/>
                <a:gd name="connsiteX9" fmla="*/ 32139 w 77067"/>
                <a:gd name="connsiteY9" fmla="*/ 87337 h 91705"/>
                <a:gd name="connsiteX10" fmla="*/ 14678 w 77067"/>
                <a:gd name="connsiteY10" fmla="*/ 63854 h 91705"/>
                <a:gd name="connsiteX11" fmla="*/ 17889 w 77067"/>
                <a:gd name="connsiteY11" fmla="*/ 42800 h 91705"/>
                <a:gd name="connsiteX12" fmla="*/ 28526 w 77067"/>
                <a:gd name="connsiteY12" fmla="*/ 42800 h 91705"/>
                <a:gd name="connsiteX13" fmla="*/ 19093 w 77067"/>
                <a:gd name="connsiteY13" fmla="*/ 38347 h 91705"/>
                <a:gd name="connsiteX14" fmla="*/ 52810 w 77067"/>
                <a:gd name="connsiteY14" fmla="*/ 4539 h 91705"/>
                <a:gd name="connsiteX15" fmla="*/ 67662 w 77067"/>
                <a:gd name="connsiteY15" fmla="*/ 17293 h 91705"/>
                <a:gd name="connsiteX16" fmla="*/ 27322 w 77067"/>
                <a:gd name="connsiteY16" fmla="*/ 38347 h 91705"/>
                <a:gd name="connsiteX17" fmla="*/ 19093 w 77067"/>
                <a:gd name="connsiteY17" fmla="*/ 38347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067" h="91705">
                  <a:moveTo>
                    <a:pt x="28526" y="42800"/>
                  </a:moveTo>
                  <a:cubicBezTo>
                    <a:pt x="34346" y="42800"/>
                    <a:pt x="49198" y="42395"/>
                    <a:pt x="59232" y="38144"/>
                  </a:cubicBezTo>
                  <a:cubicBezTo>
                    <a:pt x="73281" y="32071"/>
                    <a:pt x="74285" y="20127"/>
                    <a:pt x="74285" y="17293"/>
                  </a:cubicBezTo>
                  <a:cubicBezTo>
                    <a:pt x="74285" y="8385"/>
                    <a:pt x="66658" y="85"/>
                    <a:pt x="52810" y="85"/>
                  </a:cubicBezTo>
                  <a:cubicBezTo>
                    <a:pt x="30533" y="85"/>
                    <a:pt x="228" y="19722"/>
                    <a:pt x="228" y="55149"/>
                  </a:cubicBezTo>
                  <a:cubicBezTo>
                    <a:pt x="228" y="75798"/>
                    <a:pt x="12069" y="91791"/>
                    <a:pt x="31737" y="91791"/>
                  </a:cubicBezTo>
                  <a:cubicBezTo>
                    <a:pt x="60437" y="91791"/>
                    <a:pt x="77295" y="70332"/>
                    <a:pt x="77295" y="67903"/>
                  </a:cubicBezTo>
                  <a:cubicBezTo>
                    <a:pt x="77295" y="66688"/>
                    <a:pt x="76091" y="65271"/>
                    <a:pt x="74887" y="65271"/>
                  </a:cubicBezTo>
                  <a:cubicBezTo>
                    <a:pt x="73883" y="65271"/>
                    <a:pt x="73482" y="65676"/>
                    <a:pt x="72278" y="67296"/>
                  </a:cubicBezTo>
                  <a:cubicBezTo>
                    <a:pt x="56423" y="87337"/>
                    <a:pt x="34547" y="87337"/>
                    <a:pt x="32139" y="87337"/>
                  </a:cubicBezTo>
                  <a:cubicBezTo>
                    <a:pt x="16484" y="87337"/>
                    <a:pt x="14678" y="70332"/>
                    <a:pt x="14678" y="63854"/>
                  </a:cubicBezTo>
                  <a:cubicBezTo>
                    <a:pt x="14678" y="61425"/>
                    <a:pt x="14879" y="55149"/>
                    <a:pt x="17889" y="42800"/>
                  </a:cubicBezTo>
                  <a:lnTo>
                    <a:pt x="28526" y="42800"/>
                  </a:lnTo>
                  <a:close/>
                  <a:moveTo>
                    <a:pt x="19093" y="38347"/>
                  </a:moveTo>
                  <a:cubicBezTo>
                    <a:pt x="26920" y="7576"/>
                    <a:pt x="47592" y="4539"/>
                    <a:pt x="52810" y="4539"/>
                  </a:cubicBezTo>
                  <a:cubicBezTo>
                    <a:pt x="62243" y="4539"/>
                    <a:pt x="67662" y="10410"/>
                    <a:pt x="67662" y="17293"/>
                  </a:cubicBezTo>
                  <a:cubicBezTo>
                    <a:pt x="67662" y="38347"/>
                    <a:pt x="35550" y="38347"/>
                    <a:pt x="27322" y="38347"/>
                  </a:cubicBezTo>
                  <a:lnTo>
                    <a:pt x="19093" y="38347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形状 104">
              <a:extLst>
                <a:ext uri="{FF2B5EF4-FFF2-40B4-BE49-F238E27FC236}">
                  <a16:creationId xmlns:a16="http://schemas.microsoft.com/office/drawing/2014/main" id="{06FC6860-598E-B60A-92E8-62890312AF16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7551782" y="4440227"/>
              <a:ext cx="128967" cy="63910"/>
            </a:xfrm>
            <a:custGeom>
              <a:avLst/>
              <a:gdLst>
                <a:gd name="connsiteX0" fmla="*/ 54601 w 128967"/>
                <a:gd name="connsiteY0" fmla="*/ 51098 h 63910"/>
                <a:gd name="connsiteX1" fmla="*/ 52634 w 128967"/>
                <a:gd name="connsiteY1" fmla="*/ 59458 h 63910"/>
                <a:gd name="connsiteX2" fmla="*/ 57411 w 128967"/>
                <a:gd name="connsiteY2" fmla="*/ 63993 h 63910"/>
                <a:gd name="connsiteX3" fmla="*/ 62890 w 128967"/>
                <a:gd name="connsiteY3" fmla="*/ 60875 h 63910"/>
                <a:gd name="connsiteX4" fmla="*/ 65418 w 128967"/>
                <a:gd name="connsiteY4" fmla="*/ 52089 h 63910"/>
                <a:gd name="connsiteX5" fmla="*/ 68509 w 128967"/>
                <a:gd name="connsiteY5" fmla="*/ 39336 h 63910"/>
                <a:gd name="connsiteX6" fmla="*/ 70897 w 128967"/>
                <a:gd name="connsiteY6" fmla="*/ 29841 h 63910"/>
                <a:gd name="connsiteX7" fmla="*/ 75253 w 128967"/>
                <a:gd name="connsiteY7" fmla="*/ 19071 h 63910"/>
                <a:gd name="connsiteX8" fmla="*/ 97730 w 128967"/>
                <a:gd name="connsiteY8" fmla="*/ 4050 h 63910"/>
                <a:gd name="connsiteX9" fmla="*/ 106019 w 128967"/>
                <a:gd name="connsiteY9" fmla="*/ 13970 h 63910"/>
                <a:gd name="connsiteX10" fmla="*/ 97730 w 128967"/>
                <a:gd name="connsiteY10" fmla="*/ 44154 h 63910"/>
                <a:gd name="connsiteX11" fmla="*/ 95623 w 128967"/>
                <a:gd name="connsiteY11" fmla="*/ 51806 h 63910"/>
                <a:gd name="connsiteX12" fmla="*/ 108969 w 128967"/>
                <a:gd name="connsiteY12" fmla="*/ 63993 h 63910"/>
                <a:gd name="connsiteX13" fmla="*/ 129200 w 128967"/>
                <a:gd name="connsiteY13" fmla="*/ 42312 h 63910"/>
                <a:gd name="connsiteX14" fmla="*/ 126952 w 128967"/>
                <a:gd name="connsiteY14" fmla="*/ 40469 h 63910"/>
                <a:gd name="connsiteX15" fmla="*/ 124283 w 128967"/>
                <a:gd name="connsiteY15" fmla="*/ 42878 h 63910"/>
                <a:gd name="connsiteX16" fmla="*/ 109391 w 128967"/>
                <a:gd name="connsiteY16" fmla="*/ 60025 h 63910"/>
                <a:gd name="connsiteX17" fmla="*/ 105879 w 128967"/>
                <a:gd name="connsiteY17" fmla="*/ 55065 h 63910"/>
                <a:gd name="connsiteX18" fmla="*/ 109110 w 128967"/>
                <a:gd name="connsiteY18" fmla="*/ 43587 h 63910"/>
                <a:gd name="connsiteX19" fmla="*/ 116556 w 128967"/>
                <a:gd name="connsiteY19" fmla="*/ 16237 h 63910"/>
                <a:gd name="connsiteX20" fmla="*/ 111358 w 128967"/>
                <a:gd name="connsiteY20" fmla="*/ 3909 h 63910"/>
                <a:gd name="connsiteX21" fmla="*/ 98292 w 128967"/>
                <a:gd name="connsiteY21" fmla="*/ 82 h 63910"/>
                <a:gd name="connsiteX22" fmla="*/ 73426 w 128967"/>
                <a:gd name="connsiteY22" fmla="*/ 14395 h 63910"/>
                <a:gd name="connsiteX23" fmla="*/ 55163 w 128967"/>
                <a:gd name="connsiteY23" fmla="*/ 82 h 63910"/>
                <a:gd name="connsiteX24" fmla="*/ 31421 w 128967"/>
                <a:gd name="connsiteY24" fmla="*/ 12978 h 63910"/>
                <a:gd name="connsiteX25" fmla="*/ 16389 w 128967"/>
                <a:gd name="connsiteY25" fmla="*/ 82 h 63910"/>
                <a:gd name="connsiteX26" fmla="*/ 5290 w 128967"/>
                <a:gd name="connsiteY26" fmla="*/ 7735 h 63910"/>
                <a:gd name="connsiteX27" fmla="*/ 233 w 128967"/>
                <a:gd name="connsiteY27" fmla="*/ 21764 h 63910"/>
                <a:gd name="connsiteX28" fmla="*/ 2621 w 128967"/>
                <a:gd name="connsiteY28" fmla="*/ 23606 h 63910"/>
                <a:gd name="connsiteX29" fmla="*/ 5712 w 128967"/>
                <a:gd name="connsiteY29" fmla="*/ 19355 h 63910"/>
                <a:gd name="connsiteX30" fmla="*/ 15967 w 128967"/>
                <a:gd name="connsiteY30" fmla="*/ 4050 h 63910"/>
                <a:gd name="connsiteX31" fmla="*/ 20603 w 128967"/>
                <a:gd name="connsiteY31" fmla="*/ 10994 h 63910"/>
                <a:gd name="connsiteX32" fmla="*/ 18355 w 128967"/>
                <a:gd name="connsiteY32" fmla="*/ 22756 h 63910"/>
                <a:gd name="connsiteX33" fmla="*/ 15265 w 128967"/>
                <a:gd name="connsiteY33" fmla="*/ 35510 h 63910"/>
                <a:gd name="connsiteX34" fmla="*/ 10769 w 128967"/>
                <a:gd name="connsiteY34" fmla="*/ 53648 h 63910"/>
                <a:gd name="connsiteX35" fmla="*/ 9364 w 128967"/>
                <a:gd name="connsiteY35" fmla="*/ 59458 h 63910"/>
                <a:gd name="connsiteX36" fmla="*/ 14141 w 128967"/>
                <a:gd name="connsiteY36" fmla="*/ 63993 h 63910"/>
                <a:gd name="connsiteX37" fmla="*/ 19620 w 128967"/>
                <a:gd name="connsiteY37" fmla="*/ 60875 h 63910"/>
                <a:gd name="connsiteX38" fmla="*/ 22149 w 128967"/>
                <a:gd name="connsiteY38" fmla="*/ 52089 h 63910"/>
                <a:gd name="connsiteX39" fmla="*/ 25239 w 128967"/>
                <a:gd name="connsiteY39" fmla="*/ 39336 h 63910"/>
                <a:gd name="connsiteX40" fmla="*/ 27628 w 128967"/>
                <a:gd name="connsiteY40" fmla="*/ 29841 h 63910"/>
                <a:gd name="connsiteX41" fmla="*/ 33528 w 128967"/>
                <a:gd name="connsiteY41" fmla="*/ 17087 h 63910"/>
                <a:gd name="connsiteX42" fmla="*/ 54601 w 128967"/>
                <a:gd name="connsiteY42" fmla="*/ 4050 h 63910"/>
                <a:gd name="connsiteX43" fmla="*/ 62890 w 128967"/>
                <a:gd name="connsiteY43" fmla="*/ 13970 h 63910"/>
                <a:gd name="connsiteX44" fmla="*/ 60501 w 128967"/>
                <a:gd name="connsiteY44" fmla="*/ 27290 h 63910"/>
                <a:gd name="connsiteX45" fmla="*/ 54601 w 128967"/>
                <a:gd name="connsiteY45" fmla="*/ 51098 h 6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8967" h="63910">
                  <a:moveTo>
                    <a:pt x="54601" y="51098"/>
                  </a:moveTo>
                  <a:cubicBezTo>
                    <a:pt x="53899" y="53932"/>
                    <a:pt x="52634" y="58750"/>
                    <a:pt x="52634" y="59458"/>
                  </a:cubicBezTo>
                  <a:cubicBezTo>
                    <a:pt x="52634" y="62576"/>
                    <a:pt x="55163" y="63993"/>
                    <a:pt x="57411" y="63993"/>
                  </a:cubicBezTo>
                  <a:cubicBezTo>
                    <a:pt x="59940" y="63993"/>
                    <a:pt x="62187" y="62151"/>
                    <a:pt x="62890" y="60875"/>
                  </a:cubicBezTo>
                  <a:cubicBezTo>
                    <a:pt x="63592" y="59600"/>
                    <a:pt x="64716" y="55065"/>
                    <a:pt x="65418" y="52089"/>
                  </a:cubicBezTo>
                  <a:cubicBezTo>
                    <a:pt x="66121" y="49397"/>
                    <a:pt x="67666" y="42878"/>
                    <a:pt x="68509" y="39336"/>
                  </a:cubicBezTo>
                  <a:cubicBezTo>
                    <a:pt x="69352" y="36218"/>
                    <a:pt x="70195" y="33101"/>
                    <a:pt x="70897" y="29841"/>
                  </a:cubicBezTo>
                  <a:cubicBezTo>
                    <a:pt x="72443" y="23748"/>
                    <a:pt x="72443" y="23464"/>
                    <a:pt x="75253" y="19071"/>
                  </a:cubicBezTo>
                  <a:cubicBezTo>
                    <a:pt x="79748" y="12128"/>
                    <a:pt x="86773" y="4050"/>
                    <a:pt x="97730" y="4050"/>
                  </a:cubicBezTo>
                  <a:cubicBezTo>
                    <a:pt x="105598" y="4050"/>
                    <a:pt x="106019" y="10569"/>
                    <a:pt x="106019" y="13970"/>
                  </a:cubicBezTo>
                  <a:cubicBezTo>
                    <a:pt x="106019" y="22472"/>
                    <a:pt x="99978" y="38202"/>
                    <a:pt x="97730" y="44154"/>
                  </a:cubicBezTo>
                  <a:cubicBezTo>
                    <a:pt x="96185" y="48122"/>
                    <a:pt x="95623" y="49397"/>
                    <a:pt x="95623" y="51806"/>
                  </a:cubicBezTo>
                  <a:cubicBezTo>
                    <a:pt x="95623" y="59317"/>
                    <a:pt x="101805" y="63993"/>
                    <a:pt x="108969" y="63993"/>
                  </a:cubicBezTo>
                  <a:cubicBezTo>
                    <a:pt x="123018" y="63993"/>
                    <a:pt x="129200" y="44437"/>
                    <a:pt x="129200" y="42312"/>
                  </a:cubicBezTo>
                  <a:cubicBezTo>
                    <a:pt x="129200" y="40469"/>
                    <a:pt x="127373" y="40469"/>
                    <a:pt x="126952" y="40469"/>
                  </a:cubicBezTo>
                  <a:cubicBezTo>
                    <a:pt x="124985" y="40469"/>
                    <a:pt x="124844" y="41320"/>
                    <a:pt x="124283" y="42878"/>
                  </a:cubicBezTo>
                  <a:cubicBezTo>
                    <a:pt x="121051" y="54215"/>
                    <a:pt x="115010" y="60025"/>
                    <a:pt x="109391" y="60025"/>
                  </a:cubicBezTo>
                  <a:cubicBezTo>
                    <a:pt x="106441" y="60025"/>
                    <a:pt x="105879" y="58041"/>
                    <a:pt x="105879" y="55065"/>
                  </a:cubicBezTo>
                  <a:cubicBezTo>
                    <a:pt x="105879" y="51806"/>
                    <a:pt x="106581" y="49964"/>
                    <a:pt x="109110" y="43587"/>
                  </a:cubicBezTo>
                  <a:cubicBezTo>
                    <a:pt x="110796" y="39194"/>
                    <a:pt x="116556" y="24173"/>
                    <a:pt x="116556" y="16237"/>
                  </a:cubicBezTo>
                  <a:cubicBezTo>
                    <a:pt x="116556" y="13970"/>
                    <a:pt x="116556" y="8018"/>
                    <a:pt x="111358" y="3909"/>
                  </a:cubicBezTo>
                  <a:cubicBezTo>
                    <a:pt x="108969" y="2066"/>
                    <a:pt x="104895" y="82"/>
                    <a:pt x="98292" y="82"/>
                  </a:cubicBezTo>
                  <a:cubicBezTo>
                    <a:pt x="85649" y="82"/>
                    <a:pt x="77922" y="8443"/>
                    <a:pt x="73426" y="14395"/>
                  </a:cubicBezTo>
                  <a:cubicBezTo>
                    <a:pt x="72302" y="2350"/>
                    <a:pt x="62328" y="82"/>
                    <a:pt x="55163" y="82"/>
                  </a:cubicBezTo>
                  <a:cubicBezTo>
                    <a:pt x="43503" y="82"/>
                    <a:pt x="35635" y="7310"/>
                    <a:pt x="31421" y="12978"/>
                  </a:cubicBezTo>
                  <a:cubicBezTo>
                    <a:pt x="30437" y="3200"/>
                    <a:pt x="22149" y="82"/>
                    <a:pt x="16389" y="82"/>
                  </a:cubicBezTo>
                  <a:cubicBezTo>
                    <a:pt x="10348" y="82"/>
                    <a:pt x="7116" y="4475"/>
                    <a:pt x="5290" y="7735"/>
                  </a:cubicBezTo>
                  <a:cubicBezTo>
                    <a:pt x="2199" y="12978"/>
                    <a:pt x="233" y="21055"/>
                    <a:pt x="233" y="21764"/>
                  </a:cubicBezTo>
                  <a:cubicBezTo>
                    <a:pt x="233" y="23606"/>
                    <a:pt x="2199" y="23606"/>
                    <a:pt x="2621" y="23606"/>
                  </a:cubicBezTo>
                  <a:cubicBezTo>
                    <a:pt x="4588" y="23606"/>
                    <a:pt x="4728" y="23181"/>
                    <a:pt x="5712" y="19355"/>
                  </a:cubicBezTo>
                  <a:cubicBezTo>
                    <a:pt x="7819" y="10994"/>
                    <a:pt x="10488" y="4050"/>
                    <a:pt x="15967" y="4050"/>
                  </a:cubicBezTo>
                  <a:cubicBezTo>
                    <a:pt x="19620" y="4050"/>
                    <a:pt x="20603" y="7168"/>
                    <a:pt x="20603" y="10994"/>
                  </a:cubicBezTo>
                  <a:cubicBezTo>
                    <a:pt x="20603" y="13686"/>
                    <a:pt x="19339" y="18930"/>
                    <a:pt x="18355" y="22756"/>
                  </a:cubicBezTo>
                  <a:cubicBezTo>
                    <a:pt x="17372" y="26582"/>
                    <a:pt x="15967" y="32392"/>
                    <a:pt x="15265" y="35510"/>
                  </a:cubicBezTo>
                  <a:lnTo>
                    <a:pt x="10769" y="53648"/>
                  </a:lnTo>
                  <a:cubicBezTo>
                    <a:pt x="10207" y="55491"/>
                    <a:pt x="9364" y="59033"/>
                    <a:pt x="9364" y="59458"/>
                  </a:cubicBezTo>
                  <a:cubicBezTo>
                    <a:pt x="9364" y="62576"/>
                    <a:pt x="11893" y="63993"/>
                    <a:pt x="14141" y="63993"/>
                  </a:cubicBezTo>
                  <a:cubicBezTo>
                    <a:pt x="16670" y="63993"/>
                    <a:pt x="18917" y="62151"/>
                    <a:pt x="19620" y="60875"/>
                  </a:cubicBezTo>
                  <a:cubicBezTo>
                    <a:pt x="20322" y="59600"/>
                    <a:pt x="21446" y="55065"/>
                    <a:pt x="22149" y="52089"/>
                  </a:cubicBezTo>
                  <a:cubicBezTo>
                    <a:pt x="22851" y="49397"/>
                    <a:pt x="24396" y="42878"/>
                    <a:pt x="25239" y="39336"/>
                  </a:cubicBezTo>
                  <a:cubicBezTo>
                    <a:pt x="26082" y="36218"/>
                    <a:pt x="26925" y="33101"/>
                    <a:pt x="27628" y="29841"/>
                  </a:cubicBezTo>
                  <a:cubicBezTo>
                    <a:pt x="29173" y="24031"/>
                    <a:pt x="29454" y="22898"/>
                    <a:pt x="33528" y="17087"/>
                  </a:cubicBezTo>
                  <a:cubicBezTo>
                    <a:pt x="37462" y="11419"/>
                    <a:pt x="44064" y="4050"/>
                    <a:pt x="54601" y="4050"/>
                  </a:cubicBezTo>
                  <a:cubicBezTo>
                    <a:pt x="62749" y="4050"/>
                    <a:pt x="62890" y="11277"/>
                    <a:pt x="62890" y="13970"/>
                  </a:cubicBezTo>
                  <a:cubicBezTo>
                    <a:pt x="62890" y="17513"/>
                    <a:pt x="62468" y="19355"/>
                    <a:pt x="60501" y="27290"/>
                  </a:cubicBezTo>
                  <a:lnTo>
                    <a:pt x="54601" y="51098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形状 105">
              <a:extLst>
                <a:ext uri="{FF2B5EF4-FFF2-40B4-BE49-F238E27FC236}">
                  <a16:creationId xmlns:a16="http://schemas.microsoft.com/office/drawing/2014/main" id="{65179D07-3EF0-D477-5D77-FE6F7A3BD8B4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7698412" y="4396439"/>
              <a:ext cx="60409" cy="141708"/>
            </a:xfrm>
            <a:custGeom>
              <a:avLst/>
              <a:gdLst>
                <a:gd name="connsiteX0" fmla="*/ 59806 w 60409"/>
                <a:gd name="connsiteY0" fmla="*/ 6318 h 141708"/>
                <a:gd name="connsiteX1" fmla="*/ 60649 w 60409"/>
                <a:gd name="connsiteY1" fmla="*/ 3625 h 141708"/>
                <a:gd name="connsiteX2" fmla="*/ 57277 w 60409"/>
                <a:gd name="connsiteY2" fmla="*/ 82 h 141708"/>
                <a:gd name="connsiteX3" fmla="*/ 53484 w 60409"/>
                <a:gd name="connsiteY3" fmla="*/ 3625 h 141708"/>
                <a:gd name="connsiteX4" fmla="*/ 1083 w 60409"/>
                <a:gd name="connsiteY4" fmla="*/ 135556 h 141708"/>
                <a:gd name="connsiteX5" fmla="*/ 240 w 60409"/>
                <a:gd name="connsiteY5" fmla="*/ 138248 h 141708"/>
                <a:gd name="connsiteX6" fmla="*/ 3611 w 60409"/>
                <a:gd name="connsiteY6" fmla="*/ 141791 h 141708"/>
                <a:gd name="connsiteX7" fmla="*/ 7404 w 60409"/>
                <a:gd name="connsiteY7" fmla="*/ 138248 h 141708"/>
                <a:gd name="connsiteX8" fmla="*/ 59806 w 60409"/>
                <a:gd name="connsiteY8" fmla="*/ 6318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409" h="141708">
                  <a:moveTo>
                    <a:pt x="59806" y="6318"/>
                  </a:moveTo>
                  <a:cubicBezTo>
                    <a:pt x="60649" y="4475"/>
                    <a:pt x="60649" y="4192"/>
                    <a:pt x="60649" y="3625"/>
                  </a:cubicBezTo>
                  <a:cubicBezTo>
                    <a:pt x="60649" y="1358"/>
                    <a:pt x="58823" y="82"/>
                    <a:pt x="57277" y="82"/>
                  </a:cubicBezTo>
                  <a:cubicBezTo>
                    <a:pt x="54889" y="82"/>
                    <a:pt x="54187" y="1783"/>
                    <a:pt x="53484" y="3625"/>
                  </a:cubicBezTo>
                  <a:lnTo>
                    <a:pt x="1083" y="135556"/>
                  </a:lnTo>
                  <a:cubicBezTo>
                    <a:pt x="240" y="137398"/>
                    <a:pt x="240" y="137681"/>
                    <a:pt x="240" y="138248"/>
                  </a:cubicBezTo>
                  <a:cubicBezTo>
                    <a:pt x="240" y="140516"/>
                    <a:pt x="2066" y="141791"/>
                    <a:pt x="3611" y="141791"/>
                  </a:cubicBezTo>
                  <a:cubicBezTo>
                    <a:pt x="6000" y="141791"/>
                    <a:pt x="6702" y="140091"/>
                    <a:pt x="7404" y="138248"/>
                  </a:cubicBezTo>
                  <a:lnTo>
                    <a:pt x="59806" y="6318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形状 106">
              <a:extLst>
                <a:ext uri="{FF2B5EF4-FFF2-40B4-BE49-F238E27FC236}">
                  <a16:creationId xmlns:a16="http://schemas.microsoft.com/office/drawing/2014/main" id="{1688C091-EA2D-3858-9FE4-D6631AE4479F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7775865" y="4406926"/>
              <a:ext cx="104943" cy="95795"/>
            </a:xfrm>
            <a:custGeom>
              <a:avLst/>
              <a:gdLst>
                <a:gd name="connsiteX0" fmla="*/ 62479 w 104943"/>
                <a:gd name="connsiteY0" fmla="*/ 10144 h 95795"/>
                <a:gd name="connsiteX1" fmla="*/ 66835 w 104943"/>
                <a:gd name="connsiteY1" fmla="*/ 5326 h 95795"/>
                <a:gd name="connsiteX2" fmla="*/ 75264 w 104943"/>
                <a:gd name="connsiteY2" fmla="*/ 5184 h 95795"/>
                <a:gd name="connsiteX3" fmla="*/ 90998 w 104943"/>
                <a:gd name="connsiteY3" fmla="*/ 6318 h 95795"/>
                <a:gd name="connsiteX4" fmla="*/ 97601 w 104943"/>
                <a:gd name="connsiteY4" fmla="*/ 17513 h 95795"/>
                <a:gd name="connsiteX5" fmla="*/ 96618 w 104943"/>
                <a:gd name="connsiteY5" fmla="*/ 28991 h 95795"/>
                <a:gd name="connsiteX6" fmla="*/ 96337 w 104943"/>
                <a:gd name="connsiteY6" fmla="*/ 30550 h 95795"/>
                <a:gd name="connsiteX7" fmla="*/ 98725 w 104943"/>
                <a:gd name="connsiteY7" fmla="*/ 32675 h 95795"/>
                <a:gd name="connsiteX8" fmla="*/ 101394 w 104943"/>
                <a:gd name="connsiteY8" fmla="*/ 29133 h 95795"/>
                <a:gd name="connsiteX9" fmla="*/ 105187 w 104943"/>
                <a:gd name="connsiteY9" fmla="*/ 2066 h 95795"/>
                <a:gd name="connsiteX10" fmla="*/ 100973 w 104943"/>
                <a:gd name="connsiteY10" fmla="*/ 82 h 95795"/>
                <a:gd name="connsiteX11" fmla="*/ 14573 w 104943"/>
                <a:gd name="connsiteY11" fmla="*/ 82 h 95795"/>
                <a:gd name="connsiteX12" fmla="*/ 9797 w 104943"/>
                <a:gd name="connsiteY12" fmla="*/ 3058 h 95795"/>
                <a:gd name="connsiteX13" fmla="*/ 946 w 104943"/>
                <a:gd name="connsiteY13" fmla="*/ 28141 h 95795"/>
                <a:gd name="connsiteX14" fmla="*/ 244 w 104943"/>
                <a:gd name="connsiteY14" fmla="*/ 30691 h 95795"/>
                <a:gd name="connsiteX15" fmla="*/ 2632 w 104943"/>
                <a:gd name="connsiteY15" fmla="*/ 32675 h 95795"/>
                <a:gd name="connsiteX16" fmla="*/ 5582 w 104943"/>
                <a:gd name="connsiteY16" fmla="*/ 29274 h 95795"/>
                <a:gd name="connsiteX17" fmla="*/ 39721 w 104943"/>
                <a:gd name="connsiteY17" fmla="*/ 5184 h 95795"/>
                <a:gd name="connsiteX18" fmla="*/ 45621 w 104943"/>
                <a:gd name="connsiteY18" fmla="*/ 5184 h 95795"/>
                <a:gd name="connsiteX19" fmla="*/ 49976 w 104943"/>
                <a:gd name="connsiteY19" fmla="*/ 6601 h 95795"/>
                <a:gd name="connsiteX20" fmla="*/ 49414 w 104943"/>
                <a:gd name="connsiteY20" fmla="*/ 9577 h 95795"/>
                <a:gd name="connsiteX21" fmla="*/ 30870 w 104943"/>
                <a:gd name="connsiteY21" fmla="*/ 84116 h 95795"/>
                <a:gd name="connsiteX22" fmla="*/ 14433 w 104943"/>
                <a:gd name="connsiteY22" fmla="*/ 90776 h 95795"/>
                <a:gd name="connsiteX23" fmla="*/ 8111 w 104943"/>
                <a:gd name="connsiteY23" fmla="*/ 93894 h 95795"/>
                <a:gd name="connsiteX24" fmla="*/ 10499 w 104943"/>
                <a:gd name="connsiteY24" fmla="*/ 95877 h 95795"/>
                <a:gd name="connsiteX25" fmla="*/ 22581 w 104943"/>
                <a:gd name="connsiteY25" fmla="*/ 95452 h 95795"/>
                <a:gd name="connsiteX26" fmla="*/ 34663 w 104943"/>
                <a:gd name="connsiteY26" fmla="*/ 95311 h 95795"/>
                <a:gd name="connsiteX27" fmla="*/ 47307 w 104943"/>
                <a:gd name="connsiteY27" fmla="*/ 95452 h 95795"/>
                <a:gd name="connsiteX28" fmla="*/ 59108 w 104943"/>
                <a:gd name="connsiteY28" fmla="*/ 95877 h 95795"/>
                <a:gd name="connsiteX29" fmla="*/ 62339 w 104943"/>
                <a:gd name="connsiteY29" fmla="*/ 92760 h 95795"/>
                <a:gd name="connsiteX30" fmla="*/ 56579 w 104943"/>
                <a:gd name="connsiteY30" fmla="*/ 90776 h 95795"/>
                <a:gd name="connsiteX31" fmla="*/ 48431 w 104943"/>
                <a:gd name="connsiteY31" fmla="*/ 90493 h 95795"/>
                <a:gd name="connsiteX32" fmla="*/ 43373 w 104943"/>
                <a:gd name="connsiteY32" fmla="*/ 87800 h 95795"/>
                <a:gd name="connsiteX33" fmla="*/ 43935 w 104943"/>
                <a:gd name="connsiteY33" fmla="*/ 84541 h 95795"/>
                <a:gd name="connsiteX34" fmla="*/ 62479 w 104943"/>
                <a:gd name="connsiteY34" fmla="*/ 10144 h 9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4943" h="95795">
                  <a:moveTo>
                    <a:pt x="62479" y="10144"/>
                  </a:moveTo>
                  <a:cubicBezTo>
                    <a:pt x="63463" y="6034"/>
                    <a:pt x="63744" y="5609"/>
                    <a:pt x="66835" y="5326"/>
                  </a:cubicBezTo>
                  <a:cubicBezTo>
                    <a:pt x="67537" y="5184"/>
                    <a:pt x="72454" y="5184"/>
                    <a:pt x="75264" y="5184"/>
                  </a:cubicBezTo>
                  <a:cubicBezTo>
                    <a:pt x="83833" y="5184"/>
                    <a:pt x="87486" y="5184"/>
                    <a:pt x="90998" y="6318"/>
                  </a:cubicBezTo>
                  <a:cubicBezTo>
                    <a:pt x="97320" y="8302"/>
                    <a:pt x="97601" y="12411"/>
                    <a:pt x="97601" y="17513"/>
                  </a:cubicBezTo>
                  <a:cubicBezTo>
                    <a:pt x="97601" y="19780"/>
                    <a:pt x="97601" y="21622"/>
                    <a:pt x="96618" y="28991"/>
                  </a:cubicBezTo>
                  <a:lnTo>
                    <a:pt x="96337" y="30550"/>
                  </a:lnTo>
                  <a:cubicBezTo>
                    <a:pt x="96337" y="31967"/>
                    <a:pt x="97320" y="32675"/>
                    <a:pt x="98725" y="32675"/>
                  </a:cubicBezTo>
                  <a:cubicBezTo>
                    <a:pt x="100832" y="32675"/>
                    <a:pt x="101113" y="31400"/>
                    <a:pt x="101394" y="29133"/>
                  </a:cubicBezTo>
                  <a:lnTo>
                    <a:pt x="105187" y="2066"/>
                  </a:lnTo>
                  <a:cubicBezTo>
                    <a:pt x="105187" y="82"/>
                    <a:pt x="103502" y="82"/>
                    <a:pt x="100973" y="82"/>
                  </a:cubicBezTo>
                  <a:lnTo>
                    <a:pt x="14573" y="82"/>
                  </a:lnTo>
                  <a:cubicBezTo>
                    <a:pt x="11061" y="82"/>
                    <a:pt x="10780" y="82"/>
                    <a:pt x="9797" y="3058"/>
                  </a:cubicBezTo>
                  <a:lnTo>
                    <a:pt x="946" y="28141"/>
                  </a:lnTo>
                  <a:cubicBezTo>
                    <a:pt x="806" y="28708"/>
                    <a:pt x="244" y="29983"/>
                    <a:pt x="244" y="30691"/>
                  </a:cubicBezTo>
                  <a:cubicBezTo>
                    <a:pt x="244" y="31258"/>
                    <a:pt x="525" y="32675"/>
                    <a:pt x="2632" y="32675"/>
                  </a:cubicBezTo>
                  <a:cubicBezTo>
                    <a:pt x="4458" y="32675"/>
                    <a:pt x="4739" y="31967"/>
                    <a:pt x="5582" y="29274"/>
                  </a:cubicBezTo>
                  <a:cubicBezTo>
                    <a:pt x="13730" y="6601"/>
                    <a:pt x="18367" y="5184"/>
                    <a:pt x="39721" y="5184"/>
                  </a:cubicBezTo>
                  <a:lnTo>
                    <a:pt x="45621" y="5184"/>
                  </a:lnTo>
                  <a:cubicBezTo>
                    <a:pt x="49836" y="5184"/>
                    <a:pt x="49976" y="5326"/>
                    <a:pt x="49976" y="6601"/>
                  </a:cubicBezTo>
                  <a:cubicBezTo>
                    <a:pt x="49976" y="6743"/>
                    <a:pt x="49976" y="7451"/>
                    <a:pt x="49414" y="9577"/>
                  </a:cubicBezTo>
                  <a:lnTo>
                    <a:pt x="30870" y="84116"/>
                  </a:lnTo>
                  <a:cubicBezTo>
                    <a:pt x="29605" y="89359"/>
                    <a:pt x="29184" y="90776"/>
                    <a:pt x="14433" y="90776"/>
                  </a:cubicBezTo>
                  <a:cubicBezTo>
                    <a:pt x="9375" y="90776"/>
                    <a:pt x="8111" y="90776"/>
                    <a:pt x="8111" y="93894"/>
                  </a:cubicBezTo>
                  <a:cubicBezTo>
                    <a:pt x="8111" y="94319"/>
                    <a:pt x="8392" y="95877"/>
                    <a:pt x="10499" y="95877"/>
                  </a:cubicBezTo>
                  <a:cubicBezTo>
                    <a:pt x="14433" y="95877"/>
                    <a:pt x="18648" y="95452"/>
                    <a:pt x="22581" y="95452"/>
                  </a:cubicBezTo>
                  <a:cubicBezTo>
                    <a:pt x="26515" y="95452"/>
                    <a:pt x="30729" y="95311"/>
                    <a:pt x="34663" y="95311"/>
                  </a:cubicBezTo>
                  <a:cubicBezTo>
                    <a:pt x="38597" y="95311"/>
                    <a:pt x="43373" y="95311"/>
                    <a:pt x="47307" y="95452"/>
                  </a:cubicBezTo>
                  <a:cubicBezTo>
                    <a:pt x="51100" y="95594"/>
                    <a:pt x="55315" y="95877"/>
                    <a:pt x="59108" y="95877"/>
                  </a:cubicBezTo>
                  <a:cubicBezTo>
                    <a:pt x="60232" y="95877"/>
                    <a:pt x="62339" y="95877"/>
                    <a:pt x="62339" y="92760"/>
                  </a:cubicBezTo>
                  <a:cubicBezTo>
                    <a:pt x="62339" y="90776"/>
                    <a:pt x="60934" y="90776"/>
                    <a:pt x="56579" y="90776"/>
                  </a:cubicBezTo>
                  <a:cubicBezTo>
                    <a:pt x="53910" y="90776"/>
                    <a:pt x="51100" y="90634"/>
                    <a:pt x="48431" y="90493"/>
                  </a:cubicBezTo>
                  <a:cubicBezTo>
                    <a:pt x="43654" y="90067"/>
                    <a:pt x="43373" y="89501"/>
                    <a:pt x="43373" y="87800"/>
                  </a:cubicBezTo>
                  <a:cubicBezTo>
                    <a:pt x="43373" y="86808"/>
                    <a:pt x="43373" y="86525"/>
                    <a:pt x="43935" y="84541"/>
                  </a:cubicBezTo>
                  <a:lnTo>
                    <a:pt x="62479" y="10144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形状 107">
              <a:extLst>
                <a:ext uri="{FF2B5EF4-FFF2-40B4-BE49-F238E27FC236}">
                  <a16:creationId xmlns:a16="http://schemas.microsoft.com/office/drawing/2014/main" id="{2C1CFE87-B6E9-CDEE-F4AF-45B014398289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7957511" y="4506544"/>
              <a:ext cx="122625" cy="8097"/>
            </a:xfrm>
            <a:custGeom>
              <a:avLst/>
              <a:gdLst>
                <a:gd name="connsiteX0" fmla="*/ 115853 w 122625"/>
                <a:gd name="connsiteY0" fmla="*/ 8183 h 8097"/>
                <a:gd name="connsiteX1" fmla="*/ 122877 w 122625"/>
                <a:gd name="connsiteY1" fmla="*/ 4134 h 8097"/>
                <a:gd name="connsiteX2" fmla="*/ 115853 w 122625"/>
                <a:gd name="connsiteY2" fmla="*/ 85 h 8097"/>
                <a:gd name="connsiteX3" fmla="*/ 7277 w 122625"/>
                <a:gd name="connsiteY3" fmla="*/ 85 h 8097"/>
                <a:gd name="connsiteX4" fmla="*/ 252 w 122625"/>
                <a:gd name="connsiteY4" fmla="*/ 4134 h 8097"/>
                <a:gd name="connsiteX5" fmla="*/ 7277 w 122625"/>
                <a:gd name="connsiteY5" fmla="*/ 8183 h 8097"/>
                <a:gd name="connsiteX6" fmla="*/ 115853 w 122625"/>
                <a:gd name="connsiteY6" fmla="*/ 8183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625" h="8097">
                  <a:moveTo>
                    <a:pt x="115853" y="8183"/>
                  </a:moveTo>
                  <a:cubicBezTo>
                    <a:pt x="119265" y="8183"/>
                    <a:pt x="122877" y="8183"/>
                    <a:pt x="122877" y="4134"/>
                  </a:cubicBezTo>
                  <a:cubicBezTo>
                    <a:pt x="122877" y="85"/>
                    <a:pt x="119265" y="85"/>
                    <a:pt x="115853" y="85"/>
                  </a:cubicBezTo>
                  <a:lnTo>
                    <a:pt x="7277" y="85"/>
                  </a:lnTo>
                  <a:cubicBezTo>
                    <a:pt x="3865" y="85"/>
                    <a:pt x="252" y="85"/>
                    <a:pt x="252" y="4134"/>
                  </a:cubicBezTo>
                  <a:cubicBezTo>
                    <a:pt x="252" y="8183"/>
                    <a:pt x="3865" y="8183"/>
                    <a:pt x="7277" y="8183"/>
                  </a:cubicBezTo>
                  <a:lnTo>
                    <a:pt x="115853" y="8183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形状 108">
              <a:extLst>
                <a:ext uri="{FF2B5EF4-FFF2-40B4-BE49-F238E27FC236}">
                  <a16:creationId xmlns:a16="http://schemas.microsoft.com/office/drawing/2014/main" id="{17AA2961-8BDA-EAF0-CCA9-0813811A59A5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8159410" y="4426378"/>
              <a:ext cx="66229" cy="134825"/>
            </a:xfrm>
            <a:custGeom>
              <a:avLst/>
              <a:gdLst>
                <a:gd name="connsiteX0" fmla="*/ 41405 w 66229"/>
                <a:gd name="connsiteY0" fmla="*/ 5349 h 134825"/>
                <a:gd name="connsiteX1" fmla="*/ 36789 w 66229"/>
                <a:gd name="connsiteY1" fmla="*/ 85 h 134825"/>
                <a:gd name="connsiteX2" fmla="*/ 262 w 66229"/>
                <a:gd name="connsiteY2" fmla="*/ 13042 h 134825"/>
                <a:gd name="connsiteX3" fmla="*/ 262 w 66229"/>
                <a:gd name="connsiteY3" fmla="*/ 19317 h 134825"/>
                <a:gd name="connsiteX4" fmla="*/ 26553 w 66229"/>
                <a:gd name="connsiteY4" fmla="*/ 14054 h 134825"/>
                <a:gd name="connsiteX5" fmla="*/ 26553 w 66229"/>
                <a:gd name="connsiteY5" fmla="*/ 118918 h 134825"/>
                <a:gd name="connsiteX6" fmla="*/ 7889 w 66229"/>
                <a:gd name="connsiteY6" fmla="*/ 128635 h 134825"/>
                <a:gd name="connsiteX7" fmla="*/ 1466 w 66229"/>
                <a:gd name="connsiteY7" fmla="*/ 128635 h 134825"/>
                <a:gd name="connsiteX8" fmla="*/ 1466 w 66229"/>
                <a:gd name="connsiteY8" fmla="*/ 134911 h 134825"/>
                <a:gd name="connsiteX9" fmla="*/ 33979 w 66229"/>
                <a:gd name="connsiteY9" fmla="*/ 134304 h 134825"/>
                <a:gd name="connsiteX10" fmla="*/ 66492 w 66229"/>
                <a:gd name="connsiteY10" fmla="*/ 134911 h 134825"/>
                <a:gd name="connsiteX11" fmla="*/ 66492 w 66229"/>
                <a:gd name="connsiteY11" fmla="*/ 128635 h 134825"/>
                <a:gd name="connsiteX12" fmla="*/ 60069 w 66229"/>
                <a:gd name="connsiteY12" fmla="*/ 128635 h 134825"/>
                <a:gd name="connsiteX13" fmla="*/ 41405 w 66229"/>
                <a:gd name="connsiteY13" fmla="*/ 118918 h 134825"/>
                <a:gd name="connsiteX14" fmla="*/ 41405 w 66229"/>
                <a:gd name="connsiteY14" fmla="*/ 5349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229" h="134825">
                  <a:moveTo>
                    <a:pt x="41405" y="5349"/>
                  </a:moveTo>
                  <a:cubicBezTo>
                    <a:pt x="41405" y="490"/>
                    <a:pt x="41405" y="85"/>
                    <a:pt x="36789" y="85"/>
                  </a:cubicBezTo>
                  <a:cubicBezTo>
                    <a:pt x="24346" y="13042"/>
                    <a:pt x="6684" y="13042"/>
                    <a:pt x="262" y="13042"/>
                  </a:cubicBezTo>
                  <a:lnTo>
                    <a:pt x="262" y="19317"/>
                  </a:lnTo>
                  <a:cubicBezTo>
                    <a:pt x="4276" y="19317"/>
                    <a:pt x="16117" y="19317"/>
                    <a:pt x="26553" y="14054"/>
                  </a:cubicBezTo>
                  <a:lnTo>
                    <a:pt x="26553" y="118918"/>
                  </a:lnTo>
                  <a:cubicBezTo>
                    <a:pt x="26553" y="126206"/>
                    <a:pt x="25951" y="128635"/>
                    <a:pt x="7889" y="128635"/>
                  </a:cubicBezTo>
                  <a:lnTo>
                    <a:pt x="1466" y="128635"/>
                  </a:lnTo>
                  <a:lnTo>
                    <a:pt x="1466" y="134911"/>
                  </a:lnTo>
                  <a:cubicBezTo>
                    <a:pt x="8491" y="134304"/>
                    <a:pt x="25951" y="134304"/>
                    <a:pt x="33979" y="134304"/>
                  </a:cubicBezTo>
                  <a:cubicBezTo>
                    <a:pt x="42007" y="134304"/>
                    <a:pt x="59467" y="134304"/>
                    <a:pt x="66492" y="134911"/>
                  </a:cubicBezTo>
                  <a:lnTo>
                    <a:pt x="66492" y="128635"/>
                  </a:lnTo>
                  <a:lnTo>
                    <a:pt x="60069" y="128635"/>
                  </a:lnTo>
                  <a:cubicBezTo>
                    <a:pt x="42007" y="128635"/>
                    <a:pt x="41405" y="126408"/>
                    <a:pt x="41405" y="118918"/>
                  </a:cubicBezTo>
                  <a:lnTo>
                    <a:pt x="41405" y="5349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形状 109">
              <a:extLst>
                <a:ext uri="{FF2B5EF4-FFF2-40B4-BE49-F238E27FC236}">
                  <a16:creationId xmlns:a16="http://schemas.microsoft.com/office/drawing/2014/main" id="{A662BEC6-F159-BF42-73F7-A8855C28F797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8332766" y="4344414"/>
              <a:ext cx="133864" cy="47371"/>
            </a:xfrm>
            <a:custGeom>
              <a:avLst/>
              <a:gdLst>
                <a:gd name="connsiteX0" fmla="*/ 134135 w 133864"/>
                <a:gd name="connsiteY0" fmla="*/ 6759 h 47371"/>
                <a:gd name="connsiteX1" fmla="*/ 131325 w 133864"/>
                <a:gd name="connsiteY1" fmla="*/ 281 h 47371"/>
                <a:gd name="connsiteX2" fmla="*/ 128516 w 133864"/>
                <a:gd name="connsiteY2" fmla="*/ 5544 h 47371"/>
                <a:gd name="connsiteX3" fmla="*/ 100418 w 133864"/>
                <a:gd name="connsiteY3" fmla="*/ 36113 h 47371"/>
                <a:gd name="connsiteX4" fmla="*/ 68307 w 133864"/>
                <a:gd name="connsiteY4" fmla="*/ 18703 h 47371"/>
                <a:gd name="connsiteX5" fmla="*/ 33988 w 133864"/>
                <a:gd name="connsiteY5" fmla="*/ 78 h 47371"/>
                <a:gd name="connsiteX6" fmla="*/ 271 w 133864"/>
                <a:gd name="connsiteY6" fmla="*/ 40769 h 47371"/>
                <a:gd name="connsiteX7" fmla="*/ 3081 w 133864"/>
                <a:gd name="connsiteY7" fmla="*/ 47247 h 47371"/>
                <a:gd name="connsiteX8" fmla="*/ 5891 w 133864"/>
                <a:gd name="connsiteY8" fmla="*/ 42591 h 47371"/>
                <a:gd name="connsiteX9" fmla="*/ 33988 w 133864"/>
                <a:gd name="connsiteY9" fmla="*/ 11415 h 47371"/>
                <a:gd name="connsiteX10" fmla="*/ 66099 w 133864"/>
                <a:gd name="connsiteY10" fmla="*/ 28825 h 47371"/>
                <a:gd name="connsiteX11" fmla="*/ 100418 w 133864"/>
                <a:gd name="connsiteY11" fmla="*/ 47449 h 47371"/>
                <a:gd name="connsiteX12" fmla="*/ 134135 w 133864"/>
                <a:gd name="connsiteY12" fmla="*/ 675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864" h="47371">
                  <a:moveTo>
                    <a:pt x="134135" y="6759"/>
                  </a:moveTo>
                  <a:cubicBezTo>
                    <a:pt x="134135" y="2305"/>
                    <a:pt x="132931" y="281"/>
                    <a:pt x="131325" y="281"/>
                  </a:cubicBezTo>
                  <a:cubicBezTo>
                    <a:pt x="130322" y="281"/>
                    <a:pt x="128716" y="1698"/>
                    <a:pt x="128516" y="5544"/>
                  </a:cubicBezTo>
                  <a:cubicBezTo>
                    <a:pt x="127713" y="24979"/>
                    <a:pt x="114467" y="36113"/>
                    <a:pt x="100418" y="36113"/>
                  </a:cubicBezTo>
                  <a:cubicBezTo>
                    <a:pt x="87774" y="36113"/>
                    <a:pt x="78141" y="27408"/>
                    <a:pt x="68307" y="18703"/>
                  </a:cubicBezTo>
                  <a:cubicBezTo>
                    <a:pt x="58071" y="9391"/>
                    <a:pt x="47635" y="78"/>
                    <a:pt x="33988" y="78"/>
                  </a:cubicBezTo>
                  <a:cubicBezTo>
                    <a:pt x="12112" y="78"/>
                    <a:pt x="271" y="22347"/>
                    <a:pt x="271" y="40769"/>
                  </a:cubicBezTo>
                  <a:cubicBezTo>
                    <a:pt x="271" y="47247"/>
                    <a:pt x="2880" y="47247"/>
                    <a:pt x="3081" y="47247"/>
                  </a:cubicBezTo>
                  <a:cubicBezTo>
                    <a:pt x="5288" y="47247"/>
                    <a:pt x="5891" y="43198"/>
                    <a:pt x="5891" y="42591"/>
                  </a:cubicBezTo>
                  <a:cubicBezTo>
                    <a:pt x="6693" y="20322"/>
                    <a:pt x="21746" y="11415"/>
                    <a:pt x="33988" y="11415"/>
                  </a:cubicBezTo>
                  <a:cubicBezTo>
                    <a:pt x="46632" y="11415"/>
                    <a:pt x="56265" y="20120"/>
                    <a:pt x="66099" y="28825"/>
                  </a:cubicBezTo>
                  <a:cubicBezTo>
                    <a:pt x="76335" y="38137"/>
                    <a:pt x="86771" y="47449"/>
                    <a:pt x="100418" y="47449"/>
                  </a:cubicBezTo>
                  <a:cubicBezTo>
                    <a:pt x="122294" y="47449"/>
                    <a:pt x="134135" y="25181"/>
                    <a:pt x="134135" y="6759"/>
                  </a:cubicBez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形状 110">
              <a:extLst>
                <a:ext uri="{FF2B5EF4-FFF2-40B4-BE49-F238E27FC236}">
                  <a16:creationId xmlns:a16="http://schemas.microsoft.com/office/drawing/2014/main" id="{8BACF0BE-CB88-0385-D069-96D72E6D4180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8578001" y="4144704"/>
              <a:ext cx="136473" cy="137052"/>
            </a:xfrm>
            <a:custGeom>
              <a:avLst/>
              <a:gdLst>
                <a:gd name="connsiteX0" fmla="*/ 81164 w 136473"/>
                <a:gd name="connsiteY0" fmla="*/ 14242 h 137052"/>
                <a:gd name="connsiteX1" fmla="*/ 85780 w 136473"/>
                <a:gd name="connsiteY1" fmla="*/ 6752 h 137052"/>
                <a:gd name="connsiteX2" fmla="*/ 98424 w 136473"/>
                <a:gd name="connsiteY2" fmla="*/ 6347 h 137052"/>
                <a:gd name="connsiteX3" fmla="*/ 127725 w 136473"/>
                <a:gd name="connsiteY3" fmla="*/ 22947 h 137052"/>
                <a:gd name="connsiteX4" fmla="*/ 126120 w 136473"/>
                <a:gd name="connsiteY4" fmla="*/ 39143 h 137052"/>
                <a:gd name="connsiteX5" fmla="*/ 125518 w 136473"/>
                <a:gd name="connsiteY5" fmla="*/ 42989 h 137052"/>
                <a:gd name="connsiteX6" fmla="*/ 127926 w 136473"/>
                <a:gd name="connsiteY6" fmla="*/ 45621 h 137052"/>
                <a:gd name="connsiteX7" fmla="*/ 130936 w 136473"/>
                <a:gd name="connsiteY7" fmla="*/ 40965 h 137052"/>
                <a:gd name="connsiteX8" fmla="*/ 136355 w 136473"/>
                <a:gd name="connsiteY8" fmla="*/ 5740 h 137052"/>
                <a:gd name="connsiteX9" fmla="*/ 136757 w 136473"/>
                <a:gd name="connsiteY9" fmla="*/ 2298 h 137052"/>
                <a:gd name="connsiteX10" fmla="*/ 131338 w 136473"/>
                <a:gd name="connsiteY10" fmla="*/ 72 h 137052"/>
                <a:gd name="connsiteX11" fmla="*/ 19952 w 136473"/>
                <a:gd name="connsiteY11" fmla="*/ 72 h 137052"/>
                <a:gd name="connsiteX12" fmla="*/ 13530 w 136473"/>
                <a:gd name="connsiteY12" fmla="*/ 4120 h 137052"/>
                <a:gd name="connsiteX13" fmla="*/ 1488 w 136473"/>
                <a:gd name="connsiteY13" fmla="*/ 39750 h 137052"/>
                <a:gd name="connsiteX14" fmla="*/ 284 w 136473"/>
                <a:gd name="connsiteY14" fmla="*/ 43394 h 137052"/>
                <a:gd name="connsiteX15" fmla="*/ 2692 w 136473"/>
                <a:gd name="connsiteY15" fmla="*/ 45621 h 137052"/>
                <a:gd name="connsiteX16" fmla="*/ 6104 w 136473"/>
                <a:gd name="connsiteY16" fmla="*/ 41369 h 137052"/>
                <a:gd name="connsiteX17" fmla="*/ 51862 w 136473"/>
                <a:gd name="connsiteY17" fmla="*/ 6347 h 137052"/>
                <a:gd name="connsiteX18" fmla="*/ 59690 w 136473"/>
                <a:gd name="connsiteY18" fmla="*/ 6347 h 137052"/>
                <a:gd name="connsiteX19" fmla="*/ 65309 w 136473"/>
                <a:gd name="connsiteY19" fmla="*/ 8777 h 137052"/>
                <a:gd name="connsiteX20" fmla="*/ 64506 w 136473"/>
                <a:gd name="connsiteY20" fmla="*/ 13028 h 137052"/>
                <a:gd name="connsiteX21" fmla="*/ 37613 w 136473"/>
                <a:gd name="connsiteY21" fmla="*/ 121131 h 137052"/>
                <a:gd name="connsiteX22" fmla="*/ 13730 w 136473"/>
                <a:gd name="connsiteY22" fmla="*/ 130848 h 137052"/>
                <a:gd name="connsiteX23" fmla="*/ 5301 w 136473"/>
                <a:gd name="connsiteY23" fmla="*/ 134695 h 137052"/>
                <a:gd name="connsiteX24" fmla="*/ 8713 w 136473"/>
                <a:gd name="connsiteY24" fmla="*/ 137124 h 137052"/>
                <a:gd name="connsiteX25" fmla="*/ 25170 w 136473"/>
                <a:gd name="connsiteY25" fmla="*/ 136719 h 137052"/>
                <a:gd name="connsiteX26" fmla="*/ 42229 w 136473"/>
                <a:gd name="connsiteY26" fmla="*/ 136517 h 137052"/>
                <a:gd name="connsiteX27" fmla="*/ 58887 w 136473"/>
                <a:gd name="connsiteY27" fmla="*/ 136719 h 137052"/>
                <a:gd name="connsiteX28" fmla="*/ 76347 w 136473"/>
                <a:gd name="connsiteY28" fmla="*/ 137124 h 137052"/>
                <a:gd name="connsiteX29" fmla="*/ 80763 w 136473"/>
                <a:gd name="connsiteY29" fmla="*/ 133075 h 137052"/>
                <a:gd name="connsiteX30" fmla="*/ 73939 w 136473"/>
                <a:gd name="connsiteY30" fmla="*/ 130848 h 137052"/>
                <a:gd name="connsiteX31" fmla="*/ 61094 w 136473"/>
                <a:gd name="connsiteY31" fmla="*/ 130443 h 137052"/>
                <a:gd name="connsiteX32" fmla="*/ 53669 w 136473"/>
                <a:gd name="connsiteY32" fmla="*/ 125990 h 137052"/>
                <a:gd name="connsiteX33" fmla="*/ 54471 w 136473"/>
                <a:gd name="connsiteY33" fmla="*/ 121739 h 137052"/>
                <a:gd name="connsiteX34" fmla="*/ 81164 w 136473"/>
                <a:gd name="connsiteY34" fmla="*/ 14242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473" h="137052">
                  <a:moveTo>
                    <a:pt x="81164" y="14242"/>
                  </a:moveTo>
                  <a:cubicBezTo>
                    <a:pt x="82569" y="8574"/>
                    <a:pt x="83372" y="7359"/>
                    <a:pt x="85780" y="6752"/>
                  </a:cubicBezTo>
                  <a:cubicBezTo>
                    <a:pt x="87586" y="6347"/>
                    <a:pt x="94209" y="6347"/>
                    <a:pt x="98424" y="6347"/>
                  </a:cubicBezTo>
                  <a:cubicBezTo>
                    <a:pt x="118694" y="6347"/>
                    <a:pt x="127725" y="7157"/>
                    <a:pt x="127725" y="22947"/>
                  </a:cubicBezTo>
                  <a:cubicBezTo>
                    <a:pt x="127725" y="25984"/>
                    <a:pt x="126923" y="33879"/>
                    <a:pt x="126120" y="39143"/>
                  </a:cubicBezTo>
                  <a:cubicBezTo>
                    <a:pt x="125919" y="39952"/>
                    <a:pt x="125518" y="42382"/>
                    <a:pt x="125518" y="42989"/>
                  </a:cubicBezTo>
                  <a:cubicBezTo>
                    <a:pt x="125518" y="44204"/>
                    <a:pt x="126120" y="45621"/>
                    <a:pt x="127926" y="45621"/>
                  </a:cubicBezTo>
                  <a:cubicBezTo>
                    <a:pt x="130134" y="45621"/>
                    <a:pt x="130535" y="44001"/>
                    <a:pt x="130936" y="40965"/>
                  </a:cubicBezTo>
                  <a:lnTo>
                    <a:pt x="136355" y="5740"/>
                  </a:lnTo>
                  <a:cubicBezTo>
                    <a:pt x="136556" y="4930"/>
                    <a:pt x="136757" y="2906"/>
                    <a:pt x="136757" y="2298"/>
                  </a:cubicBezTo>
                  <a:cubicBezTo>
                    <a:pt x="136757" y="72"/>
                    <a:pt x="134750" y="72"/>
                    <a:pt x="131338" y="72"/>
                  </a:cubicBezTo>
                  <a:lnTo>
                    <a:pt x="19952" y="72"/>
                  </a:lnTo>
                  <a:cubicBezTo>
                    <a:pt x="15135" y="72"/>
                    <a:pt x="14934" y="274"/>
                    <a:pt x="13530" y="4120"/>
                  </a:cubicBezTo>
                  <a:lnTo>
                    <a:pt x="1488" y="39750"/>
                  </a:lnTo>
                  <a:cubicBezTo>
                    <a:pt x="1287" y="40155"/>
                    <a:pt x="284" y="42989"/>
                    <a:pt x="284" y="43394"/>
                  </a:cubicBezTo>
                  <a:cubicBezTo>
                    <a:pt x="284" y="44609"/>
                    <a:pt x="1287" y="45621"/>
                    <a:pt x="2692" y="45621"/>
                  </a:cubicBezTo>
                  <a:cubicBezTo>
                    <a:pt x="4699" y="45621"/>
                    <a:pt x="4900" y="44609"/>
                    <a:pt x="6104" y="41369"/>
                  </a:cubicBezTo>
                  <a:cubicBezTo>
                    <a:pt x="16941" y="9991"/>
                    <a:pt x="22159" y="6347"/>
                    <a:pt x="51862" y="6347"/>
                  </a:cubicBezTo>
                  <a:lnTo>
                    <a:pt x="59690" y="6347"/>
                  </a:lnTo>
                  <a:cubicBezTo>
                    <a:pt x="65309" y="6347"/>
                    <a:pt x="65309" y="7157"/>
                    <a:pt x="65309" y="8777"/>
                  </a:cubicBezTo>
                  <a:cubicBezTo>
                    <a:pt x="65309" y="9991"/>
                    <a:pt x="64707" y="12420"/>
                    <a:pt x="64506" y="13028"/>
                  </a:cubicBezTo>
                  <a:lnTo>
                    <a:pt x="37613" y="121131"/>
                  </a:lnTo>
                  <a:cubicBezTo>
                    <a:pt x="35807" y="128622"/>
                    <a:pt x="35205" y="130848"/>
                    <a:pt x="13730" y="130848"/>
                  </a:cubicBezTo>
                  <a:cubicBezTo>
                    <a:pt x="6505" y="130848"/>
                    <a:pt x="5301" y="130848"/>
                    <a:pt x="5301" y="134695"/>
                  </a:cubicBezTo>
                  <a:cubicBezTo>
                    <a:pt x="5301" y="137124"/>
                    <a:pt x="7509" y="137124"/>
                    <a:pt x="8713" y="137124"/>
                  </a:cubicBezTo>
                  <a:cubicBezTo>
                    <a:pt x="14132" y="137124"/>
                    <a:pt x="19751" y="136719"/>
                    <a:pt x="25170" y="136719"/>
                  </a:cubicBezTo>
                  <a:cubicBezTo>
                    <a:pt x="30789" y="136719"/>
                    <a:pt x="36610" y="136517"/>
                    <a:pt x="42229" y="136517"/>
                  </a:cubicBezTo>
                  <a:cubicBezTo>
                    <a:pt x="47848" y="136517"/>
                    <a:pt x="53468" y="136719"/>
                    <a:pt x="58887" y="136719"/>
                  </a:cubicBezTo>
                  <a:cubicBezTo>
                    <a:pt x="64707" y="136719"/>
                    <a:pt x="70728" y="137124"/>
                    <a:pt x="76347" y="137124"/>
                  </a:cubicBezTo>
                  <a:cubicBezTo>
                    <a:pt x="78354" y="137124"/>
                    <a:pt x="80763" y="137124"/>
                    <a:pt x="80763" y="133075"/>
                  </a:cubicBezTo>
                  <a:cubicBezTo>
                    <a:pt x="80763" y="130848"/>
                    <a:pt x="79157" y="130848"/>
                    <a:pt x="73939" y="130848"/>
                  </a:cubicBezTo>
                  <a:cubicBezTo>
                    <a:pt x="68922" y="130848"/>
                    <a:pt x="66312" y="130848"/>
                    <a:pt x="61094" y="130443"/>
                  </a:cubicBezTo>
                  <a:cubicBezTo>
                    <a:pt x="55274" y="129836"/>
                    <a:pt x="53669" y="129229"/>
                    <a:pt x="53669" y="125990"/>
                  </a:cubicBezTo>
                  <a:cubicBezTo>
                    <a:pt x="53669" y="125787"/>
                    <a:pt x="53669" y="124775"/>
                    <a:pt x="54471" y="121739"/>
                  </a:cubicBezTo>
                  <a:lnTo>
                    <a:pt x="81164" y="14242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995ED1F8-514F-903B-E4CA-28F21D6D62FA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8557655" y="4364050"/>
              <a:ext cx="176213" cy="8097"/>
            </a:xfrm>
            <a:custGeom>
              <a:avLst/>
              <a:gdLst>
                <a:gd name="connsiteX0" fmla="*/ 0 w 176213"/>
                <a:gd name="connsiteY0" fmla="*/ 0 h 8097"/>
                <a:gd name="connsiteX1" fmla="*/ 176214 w 176213"/>
                <a:gd name="connsiteY1" fmla="*/ 0 h 8097"/>
                <a:gd name="connsiteX2" fmla="*/ 176214 w 176213"/>
                <a:gd name="connsiteY2" fmla="*/ 8097 h 8097"/>
                <a:gd name="connsiteX3" fmla="*/ 0 w 176213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213" h="8097">
                  <a:moveTo>
                    <a:pt x="0" y="0"/>
                  </a:moveTo>
                  <a:lnTo>
                    <a:pt x="176214" y="0"/>
                  </a:lnTo>
                  <a:lnTo>
                    <a:pt x="176214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066B5478-BC46-9D97-3BD1-8FE04620DC5C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8563476" y="4468095"/>
              <a:ext cx="164369" cy="91705"/>
            </a:xfrm>
            <a:custGeom>
              <a:avLst/>
              <a:gdLst>
                <a:gd name="connsiteX0" fmla="*/ 12124 w 164369"/>
                <a:gd name="connsiteY0" fmla="*/ 77620 h 91705"/>
                <a:gd name="connsiteX1" fmla="*/ 10318 w 164369"/>
                <a:gd name="connsiteY1" fmla="*/ 86325 h 91705"/>
                <a:gd name="connsiteX2" fmla="*/ 16138 w 164369"/>
                <a:gd name="connsiteY2" fmla="*/ 91791 h 91705"/>
                <a:gd name="connsiteX3" fmla="*/ 23564 w 164369"/>
                <a:gd name="connsiteY3" fmla="*/ 86123 h 91705"/>
                <a:gd name="connsiteX4" fmla="*/ 27377 w 164369"/>
                <a:gd name="connsiteY4" fmla="*/ 71142 h 91705"/>
                <a:gd name="connsiteX5" fmla="*/ 31792 w 164369"/>
                <a:gd name="connsiteY5" fmla="*/ 52922 h 91705"/>
                <a:gd name="connsiteX6" fmla="*/ 35204 w 164369"/>
                <a:gd name="connsiteY6" fmla="*/ 39359 h 91705"/>
                <a:gd name="connsiteX7" fmla="*/ 37813 w 164369"/>
                <a:gd name="connsiteY7" fmla="*/ 29237 h 91705"/>
                <a:gd name="connsiteX8" fmla="*/ 70526 w 164369"/>
                <a:gd name="connsiteY8" fmla="*/ 4539 h 91705"/>
                <a:gd name="connsiteX9" fmla="*/ 81364 w 164369"/>
                <a:gd name="connsiteY9" fmla="*/ 18710 h 91705"/>
                <a:gd name="connsiteX10" fmla="*/ 78353 w 164369"/>
                <a:gd name="connsiteY10" fmla="*/ 35512 h 91705"/>
                <a:gd name="connsiteX11" fmla="*/ 72734 w 164369"/>
                <a:gd name="connsiteY11" fmla="*/ 58995 h 91705"/>
                <a:gd name="connsiteX12" fmla="*/ 68720 w 164369"/>
                <a:gd name="connsiteY12" fmla="*/ 74381 h 91705"/>
                <a:gd name="connsiteX13" fmla="*/ 66111 w 164369"/>
                <a:gd name="connsiteY13" fmla="*/ 86325 h 91705"/>
                <a:gd name="connsiteX14" fmla="*/ 71931 w 164369"/>
                <a:gd name="connsiteY14" fmla="*/ 91791 h 91705"/>
                <a:gd name="connsiteX15" fmla="*/ 80962 w 164369"/>
                <a:gd name="connsiteY15" fmla="*/ 80252 h 91705"/>
                <a:gd name="connsiteX16" fmla="*/ 93004 w 164369"/>
                <a:gd name="connsiteY16" fmla="*/ 31463 h 91705"/>
                <a:gd name="connsiteX17" fmla="*/ 126119 w 164369"/>
                <a:gd name="connsiteY17" fmla="*/ 4539 h 91705"/>
                <a:gd name="connsiteX18" fmla="*/ 136957 w 164369"/>
                <a:gd name="connsiteY18" fmla="*/ 18710 h 91705"/>
                <a:gd name="connsiteX19" fmla="*/ 124513 w 164369"/>
                <a:gd name="connsiteY19" fmla="*/ 64056 h 91705"/>
                <a:gd name="connsiteX20" fmla="*/ 121904 w 164369"/>
                <a:gd name="connsiteY20" fmla="*/ 75191 h 91705"/>
                <a:gd name="connsiteX21" fmla="*/ 138361 w 164369"/>
                <a:gd name="connsiteY21" fmla="*/ 91791 h 91705"/>
                <a:gd name="connsiteX22" fmla="*/ 164653 w 164369"/>
                <a:gd name="connsiteY22" fmla="*/ 60615 h 91705"/>
                <a:gd name="connsiteX23" fmla="*/ 162244 w 164369"/>
                <a:gd name="connsiteY23" fmla="*/ 58591 h 91705"/>
                <a:gd name="connsiteX24" fmla="*/ 159234 w 164369"/>
                <a:gd name="connsiteY24" fmla="*/ 62234 h 91705"/>
                <a:gd name="connsiteX25" fmla="*/ 138763 w 164369"/>
                <a:gd name="connsiteY25" fmla="*/ 87337 h 91705"/>
                <a:gd name="connsiteX26" fmla="*/ 133946 w 164369"/>
                <a:gd name="connsiteY26" fmla="*/ 80657 h 91705"/>
                <a:gd name="connsiteX27" fmla="*/ 137559 w 164369"/>
                <a:gd name="connsiteY27" fmla="*/ 66283 h 91705"/>
                <a:gd name="connsiteX28" fmla="*/ 149801 w 164369"/>
                <a:gd name="connsiteY28" fmla="*/ 21746 h 91705"/>
                <a:gd name="connsiteX29" fmla="*/ 126721 w 164369"/>
                <a:gd name="connsiteY29" fmla="*/ 85 h 91705"/>
                <a:gd name="connsiteX30" fmla="*/ 94008 w 164369"/>
                <a:gd name="connsiteY30" fmla="*/ 19722 h 91705"/>
                <a:gd name="connsiteX31" fmla="*/ 87585 w 164369"/>
                <a:gd name="connsiteY31" fmla="*/ 5349 h 91705"/>
                <a:gd name="connsiteX32" fmla="*/ 71128 w 164369"/>
                <a:gd name="connsiteY32" fmla="*/ 85 h 91705"/>
                <a:gd name="connsiteX33" fmla="*/ 39820 w 164369"/>
                <a:gd name="connsiteY33" fmla="*/ 17698 h 91705"/>
                <a:gd name="connsiteX34" fmla="*/ 21356 w 164369"/>
                <a:gd name="connsiteY34" fmla="*/ 85 h 91705"/>
                <a:gd name="connsiteX35" fmla="*/ 6504 w 164369"/>
                <a:gd name="connsiteY35" fmla="*/ 11624 h 91705"/>
                <a:gd name="connsiteX36" fmla="*/ 283 w 164369"/>
                <a:gd name="connsiteY36" fmla="*/ 31261 h 91705"/>
                <a:gd name="connsiteX37" fmla="*/ 2691 w 164369"/>
                <a:gd name="connsiteY37" fmla="*/ 33285 h 91705"/>
                <a:gd name="connsiteX38" fmla="*/ 6103 w 164369"/>
                <a:gd name="connsiteY38" fmla="*/ 28629 h 91705"/>
                <a:gd name="connsiteX39" fmla="*/ 20754 w 164369"/>
                <a:gd name="connsiteY39" fmla="*/ 4539 h 91705"/>
                <a:gd name="connsiteX40" fmla="*/ 26975 w 164369"/>
                <a:gd name="connsiteY40" fmla="*/ 13851 h 91705"/>
                <a:gd name="connsiteX41" fmla="*/ 23764 w 164369"/>
                <a:gd name="connsiteY41" fmla="*/ 30856 h 91705"/>
                <a:gd name="connsiteX42" fmla="*/ 12124 w 164369"/>
                <a:gd name="connsiteY42" fmla="*/ 77620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4369" h="91705">
                  <a:moveTo>
                    <a:pt x="12124" y="77620"/>
                  </a:moveTo>
                  <a:cubicBezTo>
                    <a:pt x="11522" y="80657"/>
                    <a:pt x="10318" y="85313"/>
                    <a:pt x="10318" y="86325"/>
                  </a:cubicBezTo>
                  <a:cubicBezTo>
                    <a:pt x="10318" y="89969"/>
                    <a:pt x="13127" y="91791"/>
                    <a:pt x="16138" y="91791"/>
                  </a:cubicBezTo>
                  <a:cubicBezTo>
                    <a:pt x="18546" y="91791"/>
                    <a:pt x="22159" y="90171"/>
                    <a:pt x="23564" y="86123"/>
                  </a:cubicBezTo>
                  <a:cubicBezTo>
                    <a:pt x="23764" y="85718"/>
                    <a:pt x="26173" y="76203"/>
                    <a:pt x="27377" y="71142"/>
                  </a:cubicBezTo>
                  <a:lnTo>
                    <a:pt x="31792" y="52922"/>
                  </a:lnTo>
                  <a:cubicBezTo>
                    <a:pt x="32996" y="48469"/>
                    <a:pt x="34200" y="44015"/>
                    <a:pt x="35204" y="39359"/>
                  </a:cubicBezTo>
                  <a:cubicBezTo>
                    <a:pt x="36007" y="35917"/>
                    <a:pt x="37612" y="30046"/>
                    <a:pt x="37813" y="29237"/>
                  </a:cubicBezTo>
                  <a:cubicBezTo>
                    <a:pt x="40823" y="22961"/>
                    <a:pt x="51460" y="4539"/>
                    <a:pt x="70526" y="4539"/>
                  </a:cubicBezTo>
                  <a:cubicBezTo>
                    <a:pt x="79558" y="4539"/>
                    <a:pt x="81364" y="12029"/>
                    <a:pt x="81364" y="18710"/>
                  </a:cubicBezTo>
                  <a:cubicBezTo>
                    <a:pt x="81364" y="23771"/>
                    <a:pt x="79959" y="29439"/>
                    <a:pt x="78353" y="35512"/>
                  </a:cubicBezTo>
                  <a:lnTo>
                    <a:pt x="72734" y="58995"/>
                  </a:lnTo>
                  <a:lnTo>
                    <a:pt x="68720" y="74381"/>
                  </a:lnTo>
                  <a:cubicBezTo>
                    <a:pt x="67917" y="78430"/>
                    <a:pt x="66111" y="85313"/>
                    <a:pt x="66111" y="86325"/>
                  </a:cubicBezTo>
                  <a:cubicBezTo>
                    <a:pt x="66111" y="89969"/>
                    <a:pt x="68921" y="91791"/>
                    <a:pt x="71931" y="91791"/>
                  </a:cubicBezTo>
                  <a:cubicBezTo>
                    <a:pt x="78153" y="91791"/>
                    <a:pt x="79357" y="86730"/>
                    <a:pt x="80962" y="80252"/>
                  </a:cubicBezTo>
                  <a:cubicBezTo>
                    <a:pt x="83772" y="68915"/>
                    <a:pt x="91198" y="39359"/>
                    <a:pt x="93004" y="31463"/>
                  </a:cubicBezTo>
                  <a:cubicBezTo>
                    <a:pt x="93606" y="28832"/>
                    <a:pt x="104243" y="4539"/>
                    <a:pt x="126119" y="4539"/>
                  </a:cubicBezTo>
                  <a:cubicBezTo>
                    <a:pt x="134749" y="4539"/>
                    <a:pt x="136957" y="11422"/>
                    <a:pt x="136957" y="18710"/>
                  </a:cubicBezTo>
                  <a:cubicBezTo>
                    <a:pt x="136957" y="30249"/>
                    <a:pt x="128527" y="53327"/>
                    <a:pt x="124513" y="64056"/>
                  </a:cubicBezTo>
                  <a:cubicBezTo>
                    <a:pt x="122707" y="68915"/>
                    <a:pt x="121904" y="71142"/>
                    <a:pt x="121904" y="75191"/>
                  </a:cubicBezTo>
                  <a:cubicBezTo>
                    <a:pt x="121904" y="84705"/>
                    <a:pt x="128929" y="91791"/>
                    <a:pt x="138361" y="91791"/>
                  </a:cubicBezTo>
                  <a:cubicBezTo>
                    <a:pt x="157227" y="91791"/>
                    <a:pt x="164653" y="62234"/>
                    <a:pt x="164653" y="60615"/>
                  </a:cubicBezTo>
                  <a:cubicBezTo>
                    <a:pt x="164653" y="58591"/>
                    <a:pt x="162846" y="58591"/>
                    <a:pt x="162244" y="58591"/>
                  </a:cubicBezTo>
                  <a:cubicBezTo>
                    <a:pt x="160237" y="58591"/>
                    <a:pt x="160237" y="59198"/>
                    <a:pt x="159234" y="62234"/>
                  </a:cubicBezTo>
                  <a:cubicBezTo>
                    <a:pt x="156223" y="72964"/>
                    <a:pt x="149801" y="87337"/>
                    <a:pt x="138763" y="87337"/>
                  </a:cubicBezTo>
                  <a:cubicBezTo>
                    <a:pt x="135351" y="87337"/>
                    <a:pt x="133946" y="85313"/>
                    <a:pt x="133946" y="80657"/>
                  </a:cubicBezTo>
                  <a:cubicBezTo>
                    <a:pt x="133946" y="75596"/>
                    <a:pt x="135752" y="70737"/>
                    <a:pt x="137559" y="66283"/>
                  </a:cubicBezTo>
                  <a:cubicBezTo>
                    <a:pt x="141372" y="55756"/>
                    <a:pt x="149801" y="33285"/>
                    <a:pt x="149801" y="21746"/>
                  </a:cubicBezTo>
                  <a:cubicBezTo>
                    <a:pt x="149801" y="8588"/>
                    <a:pt x="141773" y="85"/>
                    <a:pt x="126721" y="85"/>
                  </a:cubicBezTo>
                  <a:cubicBezTo>
                    <a:pt x="111669" y="85"/>
                    <a:pt x="101433" y="8993"/>
                    <a:pt x="94008" y="19722"/>
                  </a:cubicBezTo>
                  <a:cubicBezTo>
                    <a:pt x="93807" y="17090"/>
                    <a:pt x="93205" y="10207"/>
                    <a:pt x="87585" y="5349"/>
                  </a:cubicBezTo>
                  <a:cubicBezTo>
                    <a:pt x="82568" y="1097"/>
                    <a:pt x="76146" y="85"/>
                    <a:pt x="71128" y="85"/>
                  </a:cubicBezTo>
                  <a:cubicBezTo>
                    <a:pt x="53066" y="85"/>
                    <a:pt x="43232" y="13041"/>
                    <a:pt x="39820" y="17698"/>
                  </a:cubicBezTo>
                  <a:cubicBezTo>
                    <a:pt x="38816" y="6158"/>
                    <a:pt x="30387" y="85"/>
                    <a:pt x="21356" y="85"/>
                  </a:cubicBezTo>
                  <a:cubicBezTo>
                    <a:pt x="12124" y="85"/>
                    <a:pt x="8311" y="7980"/>
                    <a:pt x="6504" y="11624"/>
                  </a:cubicBezTo>
                  <a:cubicBezTo>
                    <a:pt x="2892" y="18710"/>
                    <a:pt x="283" y="30654"/>
                    <a:pt x="283" y="31261"/>
                  </a:cubicBezTo>
                  <a:cubicBezTo>
                    <a:pt x="283" y="33285"/>
                    <a:pt x="2290" y="33285"/>
                    <a:pt x="2691" y="33285"/>
                  </a:cubicBezTo>
                  <a:cubicBezTo>
                    <a:pt x="4698" y="33285"/>
                    <a:pt x="4899" y="33083"/>
                    <a:pt x="6103" y="28629"/>
                  </a:cubicBezTo>
                  <a:cubicBezTo>
                    <a:pt x="9515" y="14256"/>
                    <a:pt x="13529" y="4539"/>
                    <a:pt x="20754" y="4539"/>
                  </a:cubicBezTo>
                  <a:cubicBezTo>
                    <a:pt x="23965" y="4539"/>
                    <a:pt x="26975" y="6158"/>
                    <a:pt x="26975" y="13851"/>
                  </a:cubicBezTo>
                  <a:cubicBezTo>
                    <a:pt x="26975" y="18102"/>
                    <a:pt x="26373" y="20329"/>
                    <a:pt x="23764" y="30856"/>
                  </a:cubicBezTo>
                  <a:lnTo>
                    <a:pt x="12124" y="77620"/>
                  </a:lnTo>
                  <a:close/>
                </a:path>
              </a:pathLst>
            </a:custGeom>
            <a:solidFill>
              <a:srgbClr val="000000"/>
            </a:solidFill>
            <a:ln w="20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65" name="文本框 64">
            <a:extLst>
              <a:ext uri="{FF2B5EF4-FFF2-40B4-BE49-F238E27FC236}">
                <a16:creationId xmlns:a16="http://schemas.microsoft.com/office/drawing/2014/main" id="{6441DACD-1DCC-566C-FCCC-D0DDBED038DF}"/>
              </a:ext>
            </a:extLst>
          </p:cNvPr>
          <p:cNvSpPr txBox="1"/>
          <p:nvPr/>
        </p:nvSpPr>
        <p:spPr>
          <a:xfrm>
            <a:off x="551864" y="3429000"/>
            <a:ext cx="751038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 this T/m will contribute to the loop expansion parameter, make the effective expansion parameter very large.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0F6C6F4A-AAAF-932B-CC9A-7609EEE1A66A}"/>
              </a:ext>
            </a:extLst>
          </p:cNvPr>
          <p:cNvSpPr txBox="1"/>
          <p:nvPr/>
        </p:nvSpPr>
        <p:spPr>
          <a:xfrm>
            <a:off x="551864" y="4102333"/>
            <a:ext cx="282293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1600" b="1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RG invariance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5679BA7F-951D-3BC9-3ECB-CD7BD1604F1E}"/>
              </a:ext>
            </a:extLst>
          </p:cNvPr>
          <p:cNvSpPr txBox="1"/>
          <p:nvPr/>
        </p:nvSpPr>
        <p:spPr>
          <a:xfrm>
            <a:off x="551864" y="4583752"/>
            <a:ext cx="751038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When we do two loop thermal effective theory, the running of one loop parameters come in, we have to be careful that our two loop calculation is RG invariant.</a:t>
            </a:r>
          </a:p>
        </p:txBody>
      </p:sp>
    </p:spTree>
    <p:extLst>
      <p:ext uri="{BB962C8B-B14F-4D97-AF65-F5344CB8AC3E}">
        <p14:creationId xmlns:p14="http://schemas.microsoft.com/office/powerpoint/2010/main" val="97679155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09E9C210-91CF-C74B-AC85-B8D0DF52C33A}"/>
              </a:ext>
            </a:extLst>
          </p:cNvPr>
          <p:cNvSpPr/>
          <p:nvPr/>
        </p:nvSpPr>
        <p:spPr>
          <a:xfrm>
            <a:off x="297141" y="720160"/>
            <a:ext cx="875654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Static energy function in SU(2) Yang-Mills-Higgs theory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4A90D381-A77E-FC43-A094-85B780D6AC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9706" y="1181102"/>
            <a:ext cx="3022600" cy="736600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8DB7FF0F-E19C-E44D-B623-48E63691FA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71711" y="1267182"/>
            <a:ext cx="5232400" cy="596900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407C0E8D-AD71-A24C-A0C1-6F1E6A6258D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0683" y="2064614"/>
            <a:ext cx="3657600" cy="1054100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204F30C8-A459-0647-B41A-646498B4147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72000" y="2136408"/>
            <a:ext cx="1397000" cy="469900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7F895BC1-531E-F94C-91A9-BEEE92B1AFF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683" y="3739287"/>
            <a:ext cx="1473200" cy="990600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7D46C6E4-695F-434C-9BFB-B9090E991A5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49483" y="3183984"/>
            <a:ext cx="2032000" cy="2044700"/>
          </a:xfrm>
          <a:prstGeom prst="rect">
            <a:avLst/>
          </a:prstGeom>
        </p:spPr>
      </p:pic>
      <p:sp>
        <p:nvSpPr>
          <p:cNvPr id="18" name="右箭头 17">
            <a:extLst>
              <a:ext uri="{FF2B5EF4-FFF2-40B4-BE49-F238E27FC236}">
                <a16:creationId xmlns:a16="http://schemas.microsoft.com/office/drawing/2014/main" id="{8E661E2A-0CEB-C847-BCFC-47FB3F697A9C}"/>
              </a:ext>
            </a:extLst>
          </p:cNvPr>
          <p:cNvSpPr/>
          <p:nvPr/>
        </p:nvSpPr>
        <p:spPr>
          <a:xfrm>
            <a:off x="1844580" y="4074191"/>
            <a:ext cx="454206" cy="259644"/>
          </a:xfrm>
          <a:prstGeom prst="rightArrow">
            <a:avLst/>
          </a:prstGeom>
          <a:solidFill>
            <a:srgbClr val="0033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pic>
        <p:nvPicPr>
          <p:cNvPr id="20" name="图片 19">
            <a:extLst>
              <a:ext uri="{FF2B5EF4-FFF2-40B4-BE49-F238E27FC236}">
                <a16:creationId xmlns:a16="http://schemas.microsoft.com/office/drawing/2014/main" id="{3BC3D997-5AF0-B743-8E5C-CEA0AD7DCB7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291803" y="2136408"/>
            <a:ext cx="889000" cy="40640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AE0B9A9-5870-6243-9526-A008238E86C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75602" y="3313752"/>
            <a:ext cx="3035300" cy="609600"/>
          </a:xfrm>
          <a:prstGeom prst="rect">
            <a:avLst/>
          </a:prstGeom>
        </p:spPr>
      </p:pic>
      <p:sp>
        <p:nvSpPr>
          <p:cNvPr id="22" name="矩形 21">
            <a:extLst>
              <a:ext uri="{FF2B5EF4-FFF2-40B4-BE49-F238E27FC236}">
                <a16:creationId xmlns:a16="http://schemas.microsoft.com/office/drawing/2014/main" id="{EBB37F04-7C83-3342-BB41-382A7B5A0831}"/>
              </a:ext>
            </a:extLst>
          </p:cNvPr>
          <p:cNvSpPr/>
          <p:nvPr/>
        </p:nvSpPr>
        <p:spPr>
          <a:xfrm>
            <a:off x="4897911" y="2928706"/>
            <a:ext cx="39249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" altLang="zh-CN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Start asymptotically, finite energy </a:t>
            </a:r>
            <a:endParaRPr lang="zh-CN" altLang="en-US" dirty="0"/>
          </a:p>
        </p:txBody>
      </p:sp>
      <p:pic>
        <p:nvPicPr>
          <p:cNvPr id="23" name="图片 22">
            <a:extLst>
              <a:ext uri="{FF2B5EF4-FFF2-40B4-BE49-F238E27FC236}">
                <a16:creationId xmlns:a16="http://schemas.microsoft.com/office/drawing/2014/main" id="{1CECA2E2-74E0-6B46-B2C3-F11730834E8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742403" y="3780796"/>
            <a:ext cx="1574800" cy="762000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829B8A7D-0B1A-AD41-B679-4843FB0AE44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862519" y="4288830"/>
            <a:ext cx="3606800" cy="85090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695AC206-FE52-0B42-BEC5-999C2EA3E7D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742403" y="4790184"/>
            <a:ext cx="3987800" cy="927100"/>
          </a:xfrm>
          <a:prstGeom prst="rect">
            <a:avLst/>
          </a:prstGeom>
        </p:spPr>
      </p:pic>
      <p:sp>
        <p:nvSpPr>
          <p:cNvPr id="26" name="矩形 25">
            <a:extLst>
              <a:ext uri="{FF2B5EF4-FFF2-40B4-BE49-F238E27FC236}">
                <a16:creationId xmlns:a16="http://schemas.microsoft.com/office/drawing/2014/main" id="{2FAF4F6A-8AA5-B843-ACB5-ED5B1DE8B37F}"/>
              </a:ext>
            </a:extLst>
          </p:cNvPr>
          <p:cNvSpPr/>
          <p:nvPr/>
        </p:nvSpPr>
        <p:spPr>
          <a:xfrm>
            <a:off x="4897911" y="5711776"/>
            <a:ext cx="431289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kumimoji="1" lang="en" altLang="zh-CN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1" lang="en-US" altLang="zh-CN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 also need to check kinetic term vanish asymptotically</a:t>
            </a:r>
            <a:endParaRPr lang="zh-CN" altLang="en-US" dirty="0"/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52D73FDE-23B7-8EAA-0700-9DCFDCD846D7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 err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Sphaleron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topology I</a:t>
            </a:r>
          </a:p>
        </p:txBody>
      </p:sp>
    </p:spTree>
    <p:extLst>
      <p:ext uri="{BB962C8B-B14F-4D97-AF65-F5344CB8AC3E}">
        <p14:creationId xmlns:p14="http://schemas.microsoft.com/office/powerpoint/2010/main" val="9285561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09E9C210-91CF-C74B-AC85-B8D0DF52C33A}"/>
              </a:ext>
            </a:extLst>
          </p:cNvPr>
          <p:cNvSpPr/>
          <p:nvPr/>
        </p:nvSpPr>
        <p:spPr>
          <a:xfrm>
            <a:off x="297141" y="720160"/>
            <a:ext cx="875654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Topology, from Manton (1983)’s view point</a:t>
            </a:r>
          </a:p>
        </p:txBody>
      </p:sp>
      <p:pic>
        <p:nvPicPr>
          <p:cNvPr id="21" name="图片 20">
            <a:extLst>
              <a:ext uri="{FF2B5EF4-FFF2-40B4-BE49-F238E27FC236}">
                <a16:creationId xmlns:a16="http://schemas.microsoft.com/office/drawing/2014/main" id="{2AE0B9A9-5870-6243-9526-A008238E86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3862" y="1290902"/>
            <a:ext cx="3035300" cy="609600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1CECA2E2-74E0-6B46-B2C3-F11730834E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5423" y="1984241"/>
            <a:ext cx="1574800" cy="762000"/>
          </a:xfrm>
          <a:prstGeom prst="rect">
            <a:avLst/>
          </a:prstGeom>
        </p:spPr>
      </p:pic>
      <p:pic>
        <p:nvPicPr>
          <p:cNvPr id="2" name="图片 1">
            <a:extLst>
              <a:ext uri="{FF2B5EF4-FFF2-40B4-BE49-F238E27FC236}">
                <a16:creationId xmlns:a16="http://schemas.microsoft.com/office/drawing/2014/main" id="{D7A3F128-D446-4B42-B36C-91974529394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08300" y="2071134"/>
            <a:ext cx="1663700" cy="469900"/>
          </a:xfrm>
          <a:prstGeom prst="rect">
            <a:avLst/>
          </a:prstGeom>
        </p:spPr>
      </p:pic>
      <p:sp>
        <p:nvSpPr>
          <p:cNvPr id="5" name="右箭头 4">
            <a:extLst>
              <a:ext uri="{FF2B5EF4-FFF2-40B4-BE49-F238E27FC236}">
                <a16:creationId xmlns:a16="http://schemas.microsoft.com/office/drawing/2014/main" id="{0A50AA99-379D-5745-A44A-C3C1F735FCB3}"/>
              </a:ext>
            </a:extLst>
          </p:cNvPr>
          <p:cNvSpPr/>
          <p:nvPr/>
        </p:nvSpPr>
        <p:spPr>
          <a:xfrm>
            <a:off x="2240643" y="2210347"/>
            <a:ext cx="417689" cy="234950"/>
          </a:xfrm>
          <a:prstGeom prst="rightArrow">
            <a:avLst/>
          </a:prstGeom>
          <a:solidFill>
            <a:srgbClr val="0033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D768F815-6835-3643-B07B-5797C8B931F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73323" y="2130972"/>
            <a:ext cx="787400" cy="393700"/>
          </a:xfrm>
          <a:prstGeom prst="rect">
            <a:avLst/>
          </a:prstGeom>
        </p:spPr>
      </p:pic>
      <p:sp>
        <p:nvSpPr>
          <p:cNvPr id="19" name="右箭头 18">
            <a:extLst>
              <a:ext uri="{FF2B5EF4-FFF2-40B4-BE49-F238E27FC236}">
                <a16:creationId xmlns:a16="http://schemas.microsoft.com/office/drawing/2014/main" id="{5617CC41-3E96-EB4D-A092-B69D3A0E1BE2}"/>
              </a:ext>
            </a:extLst>
          </p:cNvPr>
          <p:cNvSpPr/>
          <p:nvPr/>
        </p:nvSpPr>
        <p:spPr>
          <a:xfrm>
            <a:off x="4727223" y="2211381"/>
            <a:ext cx="417689" cy="234950"/>
          </a:xfrm>
          <a:prstGeom prst="rightArrow">
            <a:avLst/>
          </a:prstGeom>
          <a:solidFill>
            <a:srgbClr val="0033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24" name="右箭头 23">
            <a:extLst>
              <a:ext uri="{FF2B5EF4-FFF2-40B4-BE49-F238E27FC236}">
                <a16:creationId xmlns:a16="http://schemas.microsoft.com/office/drawing/2014/main" id="{1503AFDD-30AA-5D45-ABC1-E7377644256C}"/>
              </a:ext>
            </a:extLst>
          </p:cNvPr>
          <p:cNvSpPr/>
          <p:nvPr/>
        </p:nvSpPr>
        <p:spPr>
          <a:xfrm>
            <a:off x="6287208" y="2217597"/>
            <a:ext cx="417689" cy="234950"/>
          </a:xfrm>
          <a:prstGeom prst="rightArrow">
            <a:avLst/>
          </a:prstGeom>
          <a:solidFill>
            <a:srgbClr val="0033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91C23D5B-304F-DC4C-A4A6-ADD9714B7372}"/>
              </a:ext>
            </a:extLst>
          </p:cNvPr>
          <p:cNvSpPr/>
          <p:nvPr/>
        </p:nvSpPr>
        <p:spPr>
          <a:xfrm>
            <a:off x="6858000" y="1747968"/>
            <a:ext cx="173213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kumimoji="1" lang="en" altLang="zh-CN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Trivial</a:t>
            </a:r>
          </a:p>
          <a:p>
            <a:r>
              <a:rPr kumimoji="1" lang="en" altLang="zh-CN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Contractible</a:t>
            </a:r>
          </a:p>
          <a:p>
            <a:r>
              <a:rPr kumimoji="1" lang="en" altLang="zh-CN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magnetic monopoles</a:t>
            </a:r>
            <a:endParaRPr lang="zh-CN" altLang="en-US" dirty="0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44017272-A935-594F-AA0D-C7B26F21D5C3}"/>
              </a:ext>
            </a:extLst>
          </p:cNvPr>
          <p:cNvSpPr/>
          <p:nvPr/>
        </p:nvSpPr>
        <p:spPr>
          <a:xfrm>
            <a:off x="485423" y="2984303"/>
            <a:ext cx="61178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" altLang="zh-CN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Turn to the configuration space, add a new parameter 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C477ED96-392D-C64A-BC41-7D1935E09C8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81912" y="3025465"/>
            <a:ext cx="1168400" cy="330200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63992C84-1DAD-E941-A0C8-2E4707961EA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53862" y="3406193"/>
            <a:ext cx="2057400" cy="53340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B6FBE1B3-845B-464F-BD22-182AD31796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78713" y="3456993"/>
            <a:ext cx="2273300" cy="482600"/>
          </a:xfrm>
          <a:prstGeom prst="rect">
            <a:avLst/>
          </a:prstGeom>
        </p:spPr>
      </p:pic>
      <p:sp>
        <p:nvSpPr>
          <p:cNvPr id="26" name="右箭头 25">
            <a:extLst>
              <a:ext uri="{FF2B5EF4-FFF2-40B4-BE49-F238E27FC236}">
                <a16:creationId xmlns:a16="http://schemas.microsoft.com/office/drawing/2014/main" id="{093DE061-2EB7-D443-9218-37800A7244C6}"/>
              </a:ext>
            </a:extLst>
          </p:cNvPr>
          <p:cNvSpPr/>
          <p:nvPr/>
        </p:nvSpPr>
        <p:spPr>
          <a:xfrm>
            <a:off x="2736143" y="3587658"/>
            <a:ext cx="417689" cy="234950"/>
          </a:xfrm>
          <a:prstGeom prst="rightArrow">
            <a:avLst/>
          </a:prstGeom>
          <a:solidFill>
            <a:srgbClr val="0033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pic>
        <p:nvPicPr>
          <p:cNvPr id="27" name="图片 26">
            <a:extLst>
              <a:ext uri="{FF2B5EF4-FFF2-40B4-BE49-F238E27FC236}">
                <a16:creationId xmlns:a16="http://schemas.microsoft.com/office/drawing/2014/main" id="{FAF58939-83F0-2E46-9E66-DF9810B0960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97141" y="4067968"/>
            <a:ext cx="5401733" cy="1988221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:a16="http://schemas.microsoft.com/office/drawing/2014/main" id="{3C22E7A0-53A0-8F43-B881-A7AC305BE5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89484" y="4450264"/>
            <a:ext cx="723900" cy="330200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6218C54F-23C7-6D49-A4B0-8CC9E5D4AA2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153949" y="4428026"/>
            <a:ext cx="685800" cy="355600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5BE71EFF-DE4B-154E-A7A1-F5EB759209A1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220882" y="4989068"/>
            <a:ext cx="2692400" cy="457200"/>
          </a:xfrm>
          <a:prstGeom prst="rect">
            <a:avLst/>
          </a:prstGeom>
        </p:spPr>
      </p:pic>
      <p:sp>
        <p:nvSpPr>
          <p:cNvPr id="22" name="文本框 21">
            <a:extLst>
              <a:ext uri="{FF2B5EF4-FFF2-40B4-BE49-F238E27FC236}">
                <a16:creationId xmlns:a16="http://schemas.microsoft.com/office/drawing/2014/main" id="{8347D591-2C47-AF59-5EB4-A6B2ACCD770D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 err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Sphaleron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topology II</a:t>
            </a:r>
          </a:p>
        </p:txBody>
      </p:sp>
    </p:spTree>
    <p:extLst>
      <p:ext uri="{BB962C8B-B14F-4D97-AF65-F5344CB8AC3E}">
        <p14:creationId xmlns:p14="http://schemas.microsoft.com/office/powerpoint/2010/main" val="122722313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09E9C210-91CF-C74B-AC85-B8D0DF52C33A}"/>
              </a:ext>
            </a:extLst>
          </p:cNvPr>
          <p:cNvSpPr/>
          <p:nvPr/>
        </p:nvSpPr>
        <p:spPr>
          <a:xfrm>
            <a:off x="297141" y="720160"/>
            <a:ext cx="875654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Topology, from Manton (1983)’s view point</a:t>
            </a:r>
          </a:p>
        </p:txBody>
      </p:sp>
      <p:pic>
        <p:nvPicPr>
          <p:cNvPr id="27" name="图片 26">
            <a:extLst>
              <a:ext uri="{FF2B5EF4-FFF2-40B4-BE49-F238E27FC236}">
                <a16:creationId xmlns:a16="http://schemas.microsoft.com/office/drawing/2014/main" id="{FAF58939-83F0-2E46-9E66-DF9810B096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312" y="1120270"/>
            <a:ext cx="5401733" cy="1988221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:a16="http://schemas.microsoft.com/office/drawing/2014/main" id="{3C22E7A0-53A0-8F43-B881-A7AC305BE5D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82655" y="1502566"/>
            <a:ext cx="723900" cy="330200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6218C54F-23C7-6D49-A4B0-8CC9E5D4AA2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47120" y="1480328"/>
            <a:ext cx="685800" cy="355600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5BE71EFF-DE4B-154E-A7A1-F5EB759209A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14053" y="2041370"/>
            <a:ext cx="2692400" cy="4572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AF4DFD26-AC92-584F-9CA0-3D89156478C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7141" y="3199484"/>
            <a:ext cx="2963907" cy="2938356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DA3DDD83-6753-F747-B344-FBDD58CCFD82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471161" y="3429000"/>
            <a:ext cx="3235394" cy="2396067"/>
          </a:xfrm>
          <a:prstGeom prst="rect">
            <a:avLst/>
          </a:prstGeom>
        </p:spPr>
      </p:pic>
      <p:sp>
        <p:nvSpPr>
          <p:cNvPr id="15" name="椭圆 14">
            <a:extLst>
              <a:ext uri="{FF2B5EF4-FFF2-40B4-BE49-F238E27FC236}">
                <a16:creationId xmlns:a16="http://schemas.microsoft.com/office/drawing/2014/main" id="{BE0C392B-EC29-2C48-9803-DBB90005DDBC}"/>
              </a:ext>
            </a:extLst>
          </p:cNvPr>
          <p:cNvSpPr/>
          <p:nvPr/>
        </p:nvSpPr>
        <p:spPr>
          <a:xfrm>
            <a:off x="4241698" y="3903455"/>
            <a:ext cx="135466" cy="1354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7" name="平行四边形 16">
            <a:extLst>
              <a:ext uri="{FF2B5EF4-FFF2-40B4-BE49-F238E27FC236}">
                <a16:creationId xmlns:a16="http://schemas.microsoft.com/office/drawing/2014/main" id="{BE4A35E6-EC80-B241-92C3-DC71AB26A3FA}"/>
              </a:ext>
            </a:extLst>
          </p:cNvPr>
          <p:cNvSpPr/>
          <p:nvPr/>
        </p:nvSpPr>
        <p:spPr>
          <a:xfrm rot="1020000">
            <a:off x="3716105" y="3070559"/>
            <a:ext cx="2767343" cy="1739285"/>
          </a:xfrm>
          <a:prstGeom prst="parallelogram">
            <a:avLst/>
          </a:prstGeom>
          <a:solidFill>
            <a:schemeClr val="accent2">
              <a:lumMod val="50000"/>
              <a:alpha val="80772"/>
            </a:schemeClr>
          </a:solidFill>
          <a:scene3d>
            <a:camera prst="orthographicFront">
              <a:rot lat="2400000" lon="17714781" rev="1950000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cxnSp>
        <p:nvCxnSpPr>
          <p:cNvPr id="20" name="直线箭头连接符 19">
            <a:extLst>
              <a:ext uri="{FF2B5EF4-FFF2-40B4-BE49-F238E27FC236}">
                <a16:creationId xmlns:a16="http://schemas.microsoft.com/office/drawing/2014/main" id="{69A3630A-0800-C84C-B5EB-D397C3CD765E}"/>
              </a:ext>
            </a:extLst>
          </p:cNvPr>
          <p:cNvCxnSpPr>
            <a:cxnSpLocks/>
          </p:cNvCxnSpPr>
          <p:nvPr/>
        </p:nvCxnSpPr>
        <p:spPr>
          <a:xfrm flipV="1">
            <a:off x="6118578" y="3940201"/>
            <a:ext cx="739422" cy="191532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pic>
        <p:nvPicPr>
          <p:cNvPr id="31" name="图片 30">
            <a:extLst>
              <a:ext uri="{FF2B5EF4-FFF2-40B4-BE49-F238E27FC236}">
                <a16:creationId xmlns:a16="http://schemas.microsoft.com/office/drawing/2014/main" id="{11D1D655-8BD9-EA4E-A2F9-F2CF14AF16B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910979" y="3807733"/>
            <a:ext cx="333969" cy="324000"/>
          </a:xfrm>
          <a:prstGeom prst="rect">
            <a:avLst/>
          </a:prstGeom>
        </p:spPr>
      </p:pic>
      <p:cxnSp>
        <p:nvCxnSpPr>
          <p:cNvPr id="33" name="直线箭头连接符 32">
            <a:extLst>
              <a:ext uri="{FF2B5EF4-FFF2-40B4-BE49-F238E27FC236}">
                <a16:creationId xmlns:a16="http://schemas.microsoft.com/office/drawing/2014/main" id="{CAC0DB33-C305-AF47-941E-C1CB60B5331F}"/>
              </a:ext>
            </a:extLst>
          </p:cNvPr>
          <p:cNvCxnSpPr>
            <a:cxnSpLocks/>
          </p:cNvCxnSpPr>
          <p:nvPr/>
        </p:nvCxnSpPr>
        <p:spPr>
          <a:xfrm>
            <a:off x="5492045" y="5463822"/>
            <a:ext cx="0" cy="459119"/>
          </a:xfrm>
          <a:prstGeom prst="straightConnector1">
            <a:avLst/>
          </a:prstGeom>
          <a:ln w="34925"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pic>
        <p:nvPicPr>
          <p:cNvPr id="34" name="图片 33">
            <a:extLst>
              <a:ext uri="{FF2B5EF4-FFF2-40B4-BE49-F238E27FC236}">
                <a16:creationId xmlns:a16="http://schemas.microsoft.com/office/drawing/2014/main" id="{8C2F9139-C73A-6845-9B9B-489CAB6BCBE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270253" y="5938227"/>
            <a:ext cx="443584" cy="399226"/>
          </a:xfrm>
          <a:prstGeom prst="rect">
            <a:avLst/>
          </a:prstGeom>
        </p:spPr>
      </p:pic>
      <p:sp>
        <p:nvSpPr>
          <p:cNvPr id="35" name="椭圆 34">
            <a:extLst>
              <a:ext uri="{FF2B5EF4-FFF2-40B4-BE49-F238E27FC236}">
                <a16:creationId xmlns:a16="http://schemas.microsoft.com/office/drawing/2014/main" id="{428B8A21-1E08-1C48-9910-D2F06C626EEE}"/>
              </a:ext>
            </a:extLst>
          </p:cNvPr>
          <p:cNvSpPr/>
          <p:nvPr/>
        </p:nvSpPr>
        <p:spPr>
          <a:xfrm>
            <a:off x="7493219" y="4144652"/>
            <a:ext cx="1560469" cy="1560469"/>
          </a:xfrm>
          <a:prstGeom prst="ellipse">
            <a:avLst/>
          </a:prstGeom>
          <a:noFill/>
          <a:ln w="34925">
            <a:solidFill>
              <a:srgbClr val="4A94F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cxnSp>
        <p:nvCxnSpPr>
          <p:cNvPr id="38" name="直线箭头连接符 37">
            <a:extLst>
              <a:ext uri="{FF2B5EF4-FFF2-40B4-BE49-F238E27FC236}">
                <a16:creationId xmlns:a16="http://schemas.microsoft.com/office/drawing/2014/main" id="{73A5651D-66F1-4A48-AC47-278EDE5B328B}"/>
              </a:ext>
            </a:extLst>
          </p:cNvPr>
          <p:cNvCxnSpPr>
            <a:cxnSpLocks/>
          </p:cNvCxnSpPr>
          <p:nvPr/>
        </p:nvCxnSpPr>
        <p:spPr>
          <a:xfrm>
            <a:off x="6025342" y="4289778"/>
            <a:ext cx="1479166" cy="403908"/>
          </a:xfrm>
          <a:prstGeom prst="straightConnector1">
            <a:avLst/>
          </a:prstGeom>
          <a:ln w="50800"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上弧形箭头 48">
            <a:extLst>
              <a:ext uri="{FF2B5EF4-FFF2-40B4-BE49-F238E27FC236}">
                <a16:creationId xmlns:a16="http://schemas.microsoft.com/office/drawing/2014/main" id="{878A06F5-AED6-2D49-AB37-3AEB6AF617B4}"/>
              </a:ext>
            </a:extLst>
          </p:cNvPr>
          <p:cNvSpPr/>
          <p:nvPr/>
        </p:nvSpPr>
        <p:spPr>
          <a:xfrm rot="-10800000">
            <a:off x="5214321" y="4377838"/>
            <a:ext cx="406400" cy="235437"/>
          </a:xfrm>
          <a:prstGeom prst="curvedUpArrow">
            <a:avLst/>
          </a:prstGeom>
          <a:solidFill>
            <a:srgbClr val="7030A0"/>
          </a:solidFill>
          <a:ln w="19050">
            <a:solidFill>
              <a:srgbClr val="7030A0"/>
            </a:solidFill>
          </a:ln>
          <a:scene3d>
            <a:camera prst="orthographicFront">
              <a:rot lat="1528416" lon="10097503" rev="15509324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 dirty="0">
              <a:solidFill>
                <a:schemeClr val="tx1"/>
              </a:solidFill>
            </a:endParaRPr>
          </a:p>
        </p:txBody>
      </p:sp>
      <p:cxnSp>
        <p:nvCxnSpPr>
          <p:cNvPr id="53" name="直线箭头连接符 52">
            <a:extLst>
              <a:ext uri="{FF2B5EF4-FFF2-40B4-BE49-F238E27FC236}">
                <a16:creationId xmlns:a16="http://schemas.microsoft.com/office/drawing/2014/main" id="{49A9A2B0-BC7B-CC42-864B-D0E3B6A1D730}"/>
              </a:ext>
            </a:extLst>
          </p:cNvPr>
          <p:cNvCxnSpPr>
            <a:cxnSpLocks/>
            <a:stCxn id="35" idx="1"/>
          </p:cNvCxnSpPr>
          <p:nvPr/>
        </p:nvCxnSpPr>
        <p:spPr>
          <a:xfrm flipH="1" flipV="1">
            <a:off x="7156249" y="4045701"/>
            <a:ext cx="565495" cy="327476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57" name="矩形 56">
            <a:extLst>
              <a:ext uri="{FF2B5EF4-FFF2-40B4-BE49-F238E27FC236}">
                <a16:creationId xmlns:a16="http://schemas.microsoft.com/office/drawing/2014/main" id="{6DDBB91B-3464-D742-90AA-14F770523C5A}"/>
              </a:ext>
            </a:extLst>
          </p:cNvPr>
          <p:cNvSpPr/>
          <p:nvPr/>
        </p:nvSpPr>
        <p:spPr>
          <a:xfrm>
            <a:off x="3618714" y="3473477"/>
            <a:ext cx="10567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" altLang="zh-CN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vacuum</a:t>
            </a:r>
            <a:endParaRPr lang="zh-CN" altLang="en-US" dirty="0">
              <a:solidFill>
                <a:srgbClr val="C00000"/>
              </a:solidFill>
            </a:endParaRPr>
          </a:p>
        </p:txBody>
      </p:sp>
      <p:pic>
        <p:nvPicPr>
          <p:cNvPr id="58" name="图片 57">
            <a:extLst>
              <a:ext uri="{FF2B5EF4-FFF2-40B4-BE49-F238E27FC236}">
                <a16:creationId xmlns:a16="http://schemas.microsoft.com/office/drawing/2014/main" id="{A057516B-4BC4-B041-9A36-4271F6C08BD4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540768" y="4431961"/>
            <a:ext cx="203200" cy="292100"/>
          </a:xfrm>
          <a:prstGeom prst="rect">
            <a:avLst/>
          </a:prstGeom>
        </p:spPr>
      </p:pic>
      <p:pic>
        <p:nvPicPr>
          <p:cNvPr id="59" name="图片 58">
            <a:extLst>
              <a:ext uri="{FF2B5EF4-FFF2-40B4-BE49-F238E27FC236}">
                <a16:creationId xmlns:a16="http://schemas.microsoft.com/office/drawing/2014/main" id="{25F4D7D3-E7C7-1345-8690-ED51804186CC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063903" y="4724061"/>
            <a:ext cx="419100" cy="406400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:a16="http://schemas.microsoft.com/office/drawing/2014/main" id="{F7E1782C-57D5-E2BE-10FF-37E13371A8A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 err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Sphaleron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topology III</a:t>
            </a:r>
          </a:p>
        </p:txBody>
      </p:sp>
    </p:spTree>
    <p:extLst>
      <p:ext uri="{BB962C8B-B14F-4D97-AF65-F5344CB8AC3E}">
        <p14:creationId xmlns:p14="http://schemas.microsoft.com/office/powerpoint/2010/main" val="90416397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34F63562-7C10-8447-9F85-6FD01BCCA605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Research Motivation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E934D33A-4946-40C4-E17B-358880F0EB19}"/>
              </a:ext>
            </a:extLst>
          </p:cNvPr>
          <p:cNvSpPr txBox="1"/>
          <p:nvPr/>
        </p:nvSpPr>
        <p:spPr>
          <a:xfrm>
            <a:off x="6448925" y="6227717"/>
            <a:ext cx="27190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100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* </a:t>
            </a:r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G. </a:t>
            </a:r>
            <a:r>
              <a:rPr kumimoji="1" lang="en-US" altLang="zh-CN" sz="1100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Elor</a:t>
            </a:r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et al. in Snowmass 2021, 2022.</a:t>
            </a:r>
            <a:endParaRPr kumimoji="1" lang="zh-CN" altLang="en-US" sz="1100" i="1" dirty="0">
              <a:solidFill>
                <a:srgbClr val="85030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Baryogenesis mechanisms</a:t>
            </a:r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6C742ECA-47C5-0BBA-2F35-4FEA94097BA6}"/>
              </a:ext>
            </a:extLst>
          </p:cNvPr>
          <p:cNvGrpSpPr/>
          <p:nvPr/>
        </p:nvGrpSpPr>
        <p:grpSpPr>
          <a:xfrm>
            <a:off x="1485001" y="943995"/>
            <a:ext cx="5696476" cy="3138029"/>
            <a:chOff x="1465751" y="998751"/>
            <a:chExt cx="5696476" cy="3138029"/>
          </a:xfrm>
        </p:grpSpPr>
        <p:pic>
          <p:nvPicPr>
            <p:cNvPr id="2" name="图片 1">
              <a:extLst>
                <a:ext uri="{FF2B5EF4-FFF2-40B4-BE49-F238E27FC236}">
                  <a16:creationId xmlns:a16="http://schemas.microsoft.com/office/drawing/2014/main" id="{32DAC76F-F10A-5707-BEBD-3DDCAEB795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EFEFE"/>
                </a:clrFrom>
                <a:clrTo>
                  <a:srgbClr val="FEFEFE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1534352" y="1083544"/>
              <a:ext cx="5096268" cy="1637677"/>
            </a:xfrm>
            <a:prstGeom prst="rect">
              <a:avLst/>
            </a:prstGeom>
          </p:spPr>
        </p:pic>
        <p:sp>
          <p:nvSpPr>
            <p:cNvPr id="3" name="圆角矩形 2">
              <a:extLst>
                <a:ext uri="{FF2B5EF4-FFF2-40B4-BE49-F238E27FC236}">
                  <a16:creationId xmlns:a16="http://schemas.microsoft.com/office/drawing/2014/main" id="{6AB9CF12-D016-8087-26FE-AA91882F34A2}"/>
                </a:ext>
              </a:extLst>
            </p:cNvPr>
            <p:cNvSpPr/>
            <p:nvPr/>
          </p:nvSpPr>
          <p:spPr>
            <a:xfrm>
              <a:off x="2040556" y="1501541"/>
              <a:ext cx="1617044" cy="1219680"/>
            </a:xfrm>
            <a:prstGeom prst="roundRect">
              <a:avLst/>
            </a:prstGeom>
            <a:noFill/>
            <a:ln w="254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8431F7EB-06CD-8975-974F-0E3178D2A984}"/>
                </a:ext>
              </a:extLst>
            </p:cNvPr>
            <p:cNvGrpSpPr/>
            <p:nvPr/>
          </p:nvGrpSpPr>
          <p:grpSpPr>
            <a:xfrm>
              <a:off x="1465751" y="3161510"/>
              <a:ext cx="2616735" cy="975270"/>
              <a:chOff x="683165" y="3139218"/>
              <a:chExt cx="2526257" cy="830997"/>
            </a:xfrm>
          </p:grpSpPr>
          <p:sp>
            <p:nvSpPr>
              <p:cNvPr id="19" name="圆角矩形 18">
                <a:extLst>
                  <a:ext uri="{FF2B5EF4-FFF2-40B4-BE49-F238E27FC236}">
                    <a16:creationId xmlns:a16="http://schemas.microsoft.com/office/drawing/2014/main" id="{AB51FBB8-BCF0-8775-86FE-25C56CB4D3FC}"/>
                  </a:ext>
                </a:extLst>
              </p:cNvPr>
              <p:cNvSpPr/>
              <p:nvPr/>
            </p:nvSpPr>
            <p:spPr>
              <a:xfrm>
                <a:off x="683165" y="3139218"/>
                <a:ext cx="2348794" cy="736813"/>
              </a:xfrm>
              <a:prstGeom prst="roundRect">
                <a:avLst/>
              </a:prstGeom>
              <a:noFill/>
              <a:ln w="254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" name="文本框 21">
                    <a:extLst>
                      <a:ext uri="{FF2B5EF4-FFF2-40B4-BE49-F238E27FC236}">
                        <a16:creationId xmlns:a16="http://schemas.microsoft.com/office/drawing/2014/main" id="{6174D553-71B1-87FD-9F19-9DC083C1859F}"/>
                      </a:ext>
                    </a:extLst>
                  </p:cNvPr>
                  <p:cNvSpPr txBox="1"/>
                  <p:nvPr/>
                </p:nvSpPr>
                <p:spPr>
                  <a:xfrm>
                    <a:off x="791490" y="3139218"/>
                    <a:ext cx="2417932" cy="83099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r>
                      <a:rPr kumimoji="1" lang="en-US" altLang="zh-CN" sz="1600" i="1" dirty="0">
                        <a:solidFill>
                          <a:srgbClr val="0033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Leptogenesis: Baryon asymmetry &amp; </a:t>
                    </a:r>
                    <a14:m>
                      <m:oMath xmlns:m="http://schemas.openxmlformats.org/officeDocument/2006/math">
                        <m:sSub>
                          <m:sSubPr>
                            <m:ctrlPr>
                              <a:rPr kumimoji="1" lang="en-US" altLang="zh-CN" sz="1600" b="0" i="1" smtClean="0">
                                <a:solidFill>
                                  <a:srgbClr val="003399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sSubPr>
                          <m:e>
                            <m:r>
                              <a:rPr kumimoji="1" lang="en-US" altLang="zh-CN" sz="1600" b="0" i="1" smtClean="0">
                                <a:solidFill>
                                  <a:srgbClr val="003399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𝑚</m:t>
                            </m:r>
                          </m:e>
                          <m:sub>
                            <m:r>
                              <a:rPr kumimoji="1" lang="en-US" altLang="zh-CN" sz="1600" b="0" i="1" smtClean="0">
                                <a:solidFill>
                                  <a:srgbClr val="00339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Arial" panose="020B0604020202020204" pitchFamily="34" charset="0"/>
                              </a:rPr>
                              <m:t>𝜈</m:t>
                            </m:r>
                          </m:sub>
                        </m:sSub>
                      </m:oMath>
                    </a14:m>
                    <a:r>
                      <a:rPr lang="en-US" altLang="zh-CN" sz="1600" i="1" dirty="0"/>
                      <a:t> </a:t>
                    </a:r>
                    <a:r>
                      <a:rPr kumimoji="1" lang="en-US" altLang="zh-CN" sz="1600" i="1" dirty="0">
                        <a:solidFill>
                          <a:srgbClr val="0033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from </a:t>
                    </a:r>
                  </a:p>
                  <a:p>
                    <a:r>
                      <a:rPr kumimoji="1" lang="en-US" altLang="zh-CN" sz="1600" i="1" dirty="0">
                        <a:solidFill>
                          <a:srgbClr val="0033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lepton number violation</a:t>
                    </a:r>
                    <a:endParaRPr lang="zh-CN" altLang="en-US" sz="1600" i="1" dirty="0"/>
                  </a:p>
                </p:txBody>
              </p:sp>
            </mc:Choice>
            <mc:Fallback xmlns="">
              <p:sp>
                <p:nvSpPr>
                  <p:cNvPr id="22" name="文本框 21">
                    <a:extLst>
                      <a:ext uri="{FF2B5EF4-FFF2-40B4-BE49-F238E27FC236}">
                        <a16:creationId xmlns:a16="http://schemas.microsoft.com/office/drawing/2014/main" id="{6174D553-71B1-87FD-9F19-9DC083C185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91490" y="3139218"/>
                    <a:ext cx="2417932" cy="830997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l="-1005" t="-1282"/>
                    </a:stretch>
                  </a:blipFill>
                </p:spPr>
                <p:txBody>
                  <a:bodyPr/>
                  <a:lstStyle/>
                  <a:p>
                    <a:r>
                      <a:rPr lang="zh-CN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14" name="直线连接符 13">
              <a:extLst>
                <a:ext uri="{FF2B5EF4-FFF2-40B4-BE49-F238E27FC236}">
                  <a16:creationId xmlns:a16="http://schemas.microsoft.com/office/drawing/2014/main" id="{332DD331-21D4-B10A-72EB-5D81449B7A2D}"/>
                </a:ext>
              </a:extLst>
            </p:cNvPr>
            <p:cNvCxnSpPr>
              <a:cxnSpLocks/>
              <a:stCxn id="3" idx="2"/>
              <a:endCxn id="22" idx="0"/>
            </p:cNvCxnSpPr>
            <p:nvPr/>
          </p:nvCxnSpPr>
          <p:spPr>
            <a:xfrm flipH="1">
              <a:off x="2830221" y="2721221"/>
              <a:ext cx="18857" cy="440289"/>
            </a:xfrm>
            <a:prstGeom prst="line">
              <a:avLst/>
            </a:prstGeom>
            <a:ln w="2540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圆角矩形 26">
              <a:extLst>
                <a:ext uri="{FF2B5EF4-FFF2-40B4-BE49-F238E27FC236}">
                  <a16:creationId xmlns:a16="http://schemas.microsoft.com/office/drawing/2014/main" id="{ED3C85BA-19E8-3287-B6C0-E6A6DA6F92C5}"/>
                </a:ext>
              </a:extLst>
            </p:cNvPr>
            <p:cNvSpPr/>
            <p:nvPr/>
          </p:nvSpPr>
          <p:spPr>
            <a:xfrm>
              <a:off x="4571999" y="998751"/>
              <a:ext cx="1848051" cy="1811826"/>
            </a:xfrm>
            <a:prstGeom prst="roundRect">
              <a:avLst/>
            </a:prstGeom>
            <a:noFill/>
            <a:ln w="25400">
              <a:solidFill>
                <a:srgbClr val="0033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C779AFCE-BBEC-016C-9976-3BE708909A77}"/>
                </a:ext>
              </a:extLst>
            </p:cNvPr>
            <p:cNvGrpSpPr/>
            <p:nvPr/>
          </p:nvGrpSpPr>
          <p:grpSpPr>
            <a:xfrm>
              <a:off x="4194691" y="3182752"/>
              <a:ext cx="2967536" cy="905913"/>
              <a:chOff x="4454329" y="3120331"/>
              <a:chExt cx="2967536" cy="905913"/>
            </a:xfrm>
          </p:grpSpPr>
          <p:sp>
            <p:nvSpPr>
              <p:cNvPr id="28" name="圆角矩形 27">
                <a:extLst>
                  <a:ext uri="{FF2B5EF4-FFF2-40B4-BE49-F238E27FC236}">
                    <a16:creationId xmlns:a16="http://schemas.microsoft.com/office/drawing/2014/main" id="{84FCB5E0-369E-44D3-47D8-8C9FEA373178}"/>
                  </a:ext>
                </a:extLst>
              </p:cNvPr>
              <p:cNvSpPr/>
              <p:nvPr/>
            </p:nvSpPr>
            <p:spPr>
              <a:xfrm>
                <a:off x="4454329" y="3120331"/>
                <a:ext cx="2967536" cy="905913"/>
              </a:xfrm>
              <a:prstGeom prst="roundRect">
                <a:avLst/>
              </a:prstGeom>
              <a:noFill/>
              <a:ln w="25400">
                <a:solidFill>
                  <a:srgbClr val="0033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" name="文本框 28">
                    <a:extLst>
                      <a:ext uri="{FF2B5EF4-FFF2-40B4-BE49-F238E27FC236}">
                        <a16:creationId xmlns:a16="http://schemas.microsoft.com/office/drawing/2014/main" id="{AC783530-05FF-B15D-EFC4-4ACF75BE11B9}"/>
                      </a:ext>
                    </a:extLst>
                  </p:cNvPr>
                  <p:cNvSpPr txBox="1"/>
                  <p:nvPr/>
                </p:nvSpPr>
                <p:spPr>
                  <a:xfrm>
                    <a:off x="4544609" y="3147914"/>
                    <a:ext cx="2786976" cy="850746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r>
                      <a:rPr kumimoji="1" lang="en-US" altLang="zh-CN" sz="1600" i="1" dirty="0">
                        <a:solidFill>
                          <a:srgbClr val="0033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Electroweak </a:t>
                    </a:r>
                    <a:r>
                      <a:rPr kumimoji="1" lang="en-US" altLang="zh-CN" sz="1600" i="1" dirty="0" err="1">
                        <a:solidFill>
                          <a:srgbClr val="0033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baryognesis</a:t>
                    </a:r>
                    <a:r>
                      <a:rPr kumimoji="1" lang="en-US" altLang="zh-CN" sz="1600" i="1" dirty="0">
                        <a:solidFill>
                          <a:srgbClr val="0033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: Baryon asymmetry &amp; </a:t>
                    </a:r>
                    <a14:m>
                      <m:oMath xmlns:m="http://schemas.openxmlformats.org/officeDocument/2006/math">
                        <m:sSub>
                          <m:sSubPr>
                            <m:ctrlPr>
                              <a:rPr kumimoji="1" lang="en-US" altLang="zh-CN" sz="1600" b="0" i="1" smtClean="0">
                                <a:solidFill>
                                  <a:srgbClr val="003399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sSubPr>
                          <m:e>
                            <m:r>
                              <a:rPr kumimoji="1" lang="en-US" altLang="zh-CN" sz="1600" b="0" i="1" smtClean="0">
                                <a:solidFill>
                                  <a:srgbClr val="003399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𝑚</m:t>
                            </m:r>
                          </m:e>
                          <m:sub>
                            <m:r>
                              <a:rPr kumimoji="1" lang="en-US" altLang="zh-CN" sz="1600" b="0" i="1" smtClean="0">
                                <a:solidFill>
                                  <a:srgbClr val="003399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𝑓</m:t>
                            </m:r>
                          </m:sub>
                        </m:sSub>
                      </m:oMath>
                    </a14:m>
                    <a:r>
                      <a:rPr lang="en-US" altLang="zh-CN" sz="1600" i="1" dirty="0"/>
                      <a:t> </a:t>
                    </a:r>
                    <a:r>
                      <a:rPr kumimoji="1" lang="en-US" altLang="zh-CN" sz="1600" i="1" dirty="0">
                        <a:solidFill>
                          <a:srgbClr val="003399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from EW symmetry breaking</a:t>
                    </a:r>
                    <a:endParaRPr lang="zh-CN" altLang="en-US" sz="1600" i="1" dirty="0"/>
                  </a:p>
                </p:txBody>
              </p:sp>
            </mc:Choice>
            <mc:Fallback xmlns="">
              <p:sp>
                <p:nvSpPr>
                  <p:cNvPr id="29" name="文本框 28">
                    <a:extLst>
                      <a:ext uri="{FF2B5EF4-FFF2-40B4-BE49-F238E27FC236}">
                        <a16:creationId xmlns:a16="http://schemas.microsoft.com/office/drawing/2014/main" id="{AC783530-05FF-B15D-EFC4-4ACF75BE11B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44609" y="3147914"/>
                    <a:ext cx="2786976" cy="850746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l="-905" t="-1471" b="-7353"/>
                    </a:stretch>
                  </a:blipFill>
                </p:spPr>
                <p:txBody>
                  <a:bodyPr/>
                  <a:lstStyle/>
                  <a:p>
                    <a:r>
                      <a:rPr lang="zh-CN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24" name="直线连接符 23">
              <a:extLst>
                <a:ext uri="{FF2B5EF4-FFF2-40B4-BE49-F238E27FC236}">
                  <a16:creationId xmlns:a16="http://schemas.microsoft.com/office/drawing/2014/main" id="{D9BB52F8-ADA8-8D7C-6905-63EEEC42642A}"/>
                </a:ext>
              </a:extLst>
            </p:cNvPr>
            <p:cNvCxnSpPr>
              <a:cxnSpLocks/>
              <a:stCxn id="27" idx="2"/>
              <a:endCxn id="28" idx="0"/>
            </p:cNvCxnSpPr>
            <p:nvPr/>
          </p:nvCxnSpPr>
          <p:spPr>
            <a:xfrm>
              <a:off x="5496025" y="2810577"/>
              <a:ext cx="182434" cy="372175"/>
            </a:xfrm>
            <a:prstGeom prst="line">
              <a:avLst/>
            </a:prstGeom>
            <a:ln w="25400">
              <a:solidFill>
                <a:srgbClr val="0033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" name="文本框 35">
            <a:extLst>
              <a:ext uri="{FF2B5EF4-FFF2-40B4-BE49-F238E27FC236}">
                <a16:creationId xmlns:a16="http://schemas.microsoft.com/office/drawing/2014/main" id="{C60DE896-BE98-5189-E19D-EB6031925B7F}"/>
              </a:ext>
            </a:extLst>
          </p:cNvPr>
          <p:cNvSpPr txBox="1"/>
          <p:nvPr/>
        </p:nvSpPr>
        <p:spPr>
          <a:xfrm>
            <a:off x="549272" y="5147195"/>
            <a:ext cx="7509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u"/>
            </a:pPr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Affleck-Dine baryogenesis (~SUSY), Post-</a:t>
            </a:r>
            <a:r>
              <a:rPr kumimoji="1" lang="en-US" altLang="zh-CN" sz="1600" i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sphaleron</a:t>
            </a:r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baryogenesis (~decay of a singlet field ), ……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AE837AB5-EA46-E065-3785-C5313DA94F80}"/>
              </a:ext>
            </a:extLst>
          </p:cNvPr>
          <p:cNvSpPr txBox="1"/>
          <p:nvPr/>
        </p:nvSpPr>
        <p:spPr>
          <a:xfrm>
            <a:off x="549272" y="5731324"/>
            <a:ext cx="750989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u"/>
            </a:pPr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past decade: QCD baryogenesis, </a:t>
            </a:r>
            <a:r>
              <a:rPr kumimoji="1" lang="en-US" altLang="zh-CN" sz="1600" i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Mesogenesis</a:t>
            </a:r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…… (see </a:t>
            </a:r>
            <a:r>
              <a:rPr kumimoji="1" lang="en-US" altLang="zh-CN" sz="16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*</a:t>
            </a:r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for review) 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2EFBABDF-7A12-6C02-3FEC-12CCB72EFDD3}"/>
              </a:ext>
            </a:extLst>
          </p:cNvPr>
          <p:cNvGrpSpPr/>
          <p:nvPr/>
        </p:nvGrpSpPr>
        <p:grpSpPr>
          <a:xfrm>
            <a:off x="4030122" y="842451"/>
            <a:ext cx="4325000" cy="4047183"/>
            <a:chOff x="4030122" y="842451"/>
            <a:chExt cx="4325000" cy="4047183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653E5228-4162-C6C9-3473-048EFCCB676B}"/>
                </a:ext>
              </a:extLst>
            </p:cNvPr>
            <p:cNvSpPr txBox="1"/>
            <p:nvPr/>
          </p:nvSpPr>
          <p:spPr>
            <a:xfrm>
              <a:off x="5905975" y="2736686"/>
              <a:ext cx="2082621" cy="369332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rtlCol="0">
              <a:spAutoFit/>
            </a:bodyPr>
            <a:lstStyle/>
            <a:p>
              <a:r>
                <a:rPr kumimoji="1" lang="en-US" altLang="zh-CN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Higgs mechanism!</a:t>
              </a:r>
              <a:endParaRPr kumimoji="1" lang="zh-CN" altLang="en-US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A0AC5C4E-D5D4-68CC-76A3-099414F52576}"/>
                </a:ext>
              </a:extLst>
            </p:cNvPr>
            <p:cNvGrpSpPr/>
            <p:nvPr/>
          </p:nvGrpSpPr>
          <p:grpSpPr>
            <a:xfrm>
              <a:off x="4030122" y="842451"/>
              <a:ext cx="4325000" cy="4047183"/>
              <a:chOff x="4030122" y="842451"/>
              <a:chExt cx="4325000" cy="4047183"/>
            </a:xfrm>
          </p:grpSpPr>
          <p:sp>
            <p:nvSpPr>
              <p:cNvPr id="34" name="圆角矩形 33">
                <a:extLst>
                  <a:ext uri="{FF2B5EF4-FFF2-40B4-BE49-F238E27FC236}">
                    <a16:creationId xmlns:a16="http://schemas.microsoft.com/office/drawing/2014/main" id="{0DD95F39-83D6-B680-BCB6-AAAE0C6E6501}"/>
                  </a:ext>
                </a:extLst>
              </p:cNvPr>
              <p:cNvSpPr/>
              <p:nvPr/>
            </p:nvSpPr>
            <p:spPr>
              <a:xfrm>
                <a:off x="4030122" y="842451"/>
                <a:ext cx="4325000" cy="4047183"/>
              </a:xfrm>
              <a:prstGeom prst="roundRect">
                <a:avLst/>
              </a:prstGeom>
              <a:noFill/>
              <a:ln w="31750">
                <a:solidFill>
                  <a:srgbClr val="850306"/>
                </a:solidFill>
                <a:prstDash val="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40" name="文本框 39">
                <a:extLst>
                  <a:ext uri="{FF2B5EF4-FFF2-40B4-BE49-F238E27FC236}">
                    <a16:creationId xmlns:a16="http://schemas.microsoft.com/office/drawing/2014/main" id="{DB724839-D5FE-3ACB-A06A-72179D0F3C95}"/>
                  </a:ext>
                </a:extLst>
              </p:cNvPr>
              <p:cNvSpPr txBox="1"/>
              <p:nvPr/>
            </p:nvSpPr>
            <p:spPr>
              <a:xfrm>
                <a:off x="4566363" y="4447004"/>
                <a:ext cx="3492807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8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Main focus of this research!</a:t>
                </a:r>
                <a:endParaRPr lang="zh-CN" altLang="en-US" b="1" dirty="0">
                  <a:solidFill>
                    <a:srgbClr val="850306"/>
                  </a:solidFill>
                </a:endParaRPr>
              </a:p>
            </p:txBody>
          </p:sp>
        </p:grpSp>
      </p:grpSp>
      <p:sp>
        <p:nvSpPr>
          <p:cNvPr id="43" name="文本框 42">
            <a:extLst>
              <a:ext uri="{FF2B5EF4-FFF2-40B4-BE49-F238E27FC236}">
                <a16:creationId xmlns:a16="http://schemas.microsoft.com/office/drawing/2014/main" id="{1E0F01E2-C2C3-3DD2-B71B-2F61C1863FC1}"/>
              </a:ext>
            </a:extLst>
          </p:cNvPr>
          <p:cNvSpPr txBox="1"/>
          <p:nvPr/>
        </p:nvSpPr>
        <p:spPr>
          <a:xfrm>
            <a:off x="1623388" y="4030139"/>
            <a:ext cx="223009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100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Fukugita</a:t>
            </a:r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kumimoji="1" lang="en-US" altLang="zh-CN" sz="1100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Yanagida</a:t>
            </a:r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PLB. 1986.</a:t>
            </a:r>
            <a:endParaRPr kumimoji="1" lang="zh-CN" altLang="en-US" sz="1100" i="1" dirty="0">
              <a:solidFill>
                <a:srgbClr val="85030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FA6AFB0A-08BE-6FC8-62B3-E5A05632E6D4}"/>
              </a:ext>
            </a:extLst>
          </p:cNvPr>
          <p:cNvSpPr txBox="1"/>
          <p:nvPr/>
        </p:nvSpPr>
        <p:spPr>
          <a:xfrm>
            <a:off x="5263530" y="4034755"/>
            <a:ext cx="30299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100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Kuzmin</a:t>
            </a:r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kumimoji="1" lang="en-US" altLang="zh-CN" sz="1100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Rubakov</a:t>
            </a:r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Shaposhnikov. PLB. 1985.</a:t>
            </a:r>
            <a:endParaRPr kumimoji="1" lang="zh-CN" altLang="en-US" sz="1100" i="1" dirty="0">
              <a:solidFill>
                <a:srgbClr val="85030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987C4F71-F603-2C18-F2F1-1F4ADA318136}"/>
              </a:ext>
            </a:extLst>
          </p:cNvPr>
          <p:cNvSpPr txBox="1"/>
          <p:nvPr/>
        </p:nvSpPr>
        <p:spPr>
          <a:xfrm>
            <a:off x="7148414" y="1004289"/>
            <a:ext cx="108395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Credit: MJRM </a:t>
            </a:r>
            <a:endParaRPr kumimoji="1" lang="zh-CN" altLang="en-US" sz="1100" i="1" dirty="0">
              <a:solidFill>
                <a:srgbClr val="85030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732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36" grpId="0"/>
      <p:bldP spid="3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34F63562-7C10-8447-9F85-6FD01BCCA605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 err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Sphaleron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rate detailed formulae</a:t>
            </a: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Sphaleron</a:t>
            </a: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rate 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8" name="组合 37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\Gamma_{\text {sym }} \sim \ln \left(1 / \alpha_W\right) \alpha_W^5 T^4&#10;}&#10;&#10;&#10;&#10;\end{document}" title="IguanaTex Vector Display">
            <a:extLst>
              <a:ext uri="{FF2B5EF4-FFF2-40B4-BE49-F238E27FC236}">
                <a16:creationId xmlns:a16="http://schemas.microsoft.com/office/drawing/2014/main" id="{F946E26C-9603-F0BF-3205-CE93ACE64A0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489199" y="1130299"/>
            <a:ext cx="2194560" cy="243840"/>
            <a:chOff x="6136444" y="2560167"/>
            <a:chExt cx="2181407" cy="238371"/>
          </a:xfrm>
        </p:grpSpPr>
        <p:sp>
          <p:nvSpPr>
            <p:cNvPr id="7" name="任意形状 6">
              <a:extLst>
                <a:ext uri="{FF2B5EF4-FFF2-40B4-BE49-F238E27FC236}">
                  <a16:creationId xmlns:a16="http://schemas.microsoft.com/office/drawing/2014/main" id="{1E978F01-CE21-7556-83DB-5F84C1101AAD}"/>
                </a:ext>
              </a:extLst>
            </p:cNvPr>
            <p:cNvSpPr/>
            <p:nvPr>
              <p:custDataLst>
                <p:tags r:id="rId322"/>
              </p:custDataLst>
            </p:nvPr>
          </p:nvSpPr>
          <p:spPr>
            <a:xfrm>
              <a:off x="6136444" y="2601605"/>
              <a:ext cx="111140" cy="137659"/>
            </a:xfrm>
            <a:custGeom>
              <a:avLst/>
              <a:gdLst>
                <a:gd name="connsiteX0" fmla="*/ 105651 w 111140"/>
                <a:gd name="connsiteY0" fmla="*/ 79 h 137659"/>
                <a:gd name="connsiteX1" fmla="*/ 179 w 111140"/>
                <a:gd name="connsiteY1" fmla="*/ 79 h 137659"/>
                <a:gd name="connsiteX2" fmla="*/ 179 w 111140"/>
                <a:gd name="connsiteY2" fmla="*/ 6355 h 137659"/>
                <a:gd name="connsiteX3" fmla="*/ 5038 w 111140"/>
                <a:gd name="connsiteY3" fmla="*/ 6355 h 137659"/>
                <a:gd name="connsiteX4" fmla="*/ 21031 w 111140"/>
                <a:gd name="connsiteY4" fmla="*/ 15869 h 137659"/>
                <a:gd name="connsiteX5" fmla="*/ 21031 w 111140"/>
                <a:gd name="connsiteY5" fmla="*/ 121948 h 137659"/>
                <a:gd name="connsiteX6" fmla="*/ 5038 w 111140"/>
                <a:gd name="connsiteY6" fmla="*/ 131463 h 137659"/>
                <a:gd name="connsiteX7" fmla="*/ 179 w 111140"/>
                <a:gd name="connsiteY7" fmla="*/ 131463 h 137659"/>
                <a:gd name="connsiteX8" fmla="*/ 179 w 111140"/>
                <a:gd name="connsiteY8" fmla="*/ 137739 h 137659"/>
                <a:gd name="connsiteX9" fmla="*/ 30950 w 111140"/>
                <a:gd name="connsiteY9" fmla="*/ 137131 h 137659"/>
                <a:gd name="connsiteX10" fmla="*/ 64960 w 111140"/>
                <a:gd name="connsiteY10" fmla="*/ 137739 h 137659"/>
                <a:gd name="connsiteX11" fmla="*/ 64960 w 111140"/>
                <a:gd name="connsiteY11" fmla="*/ 131463 h 137659"/>
                <a:gd name="connsiteX12" fmla="*/ 58280 w 111140"/>
                <a:gd name="connsiteY12" fmla="*/ 131463 h 137659"/>
                <a:gd name="connsiteX13" fmla="*/ 39048 w 111140"/>
                <a:gd name="connsiteY13" fmla="*/ 121746 h 137659"/>
                <a:gd name="connsiteX14" fmla="*/ 39048 w 111140"/>
                <a:gd name="connsiteY14" fmla="*/ 14452 h 137659"/>
                <a:gd name="connsiteX15" fmla="*/ 48968 w 111140"/>
                <a:gd name="connsiteY15" fmla="*/ 6355 h 137659"/>
                <a:gd name="connsiteX16" fmla="*/ 69819 w 111140"/>
                <a:gd name="connsiteY16" fmla="*/ 6355 h 137659"/>
                <a:gd name="connsiteX17" fmla="*/ 106258 w 111140"/>
                <a:gd name="connsiteY17" fmla="*/ 45628 h 137659"/>
                <a:gd name="connsiteX18" fmla="*/ 111319 w 111140"/>
                <a:gd name="connsiteY18" fmla="*/ 45628 h 137659"/>
                <a:gd name="connsiteX19" fmla="*/ 105651 w 111140"/>
                <a:gd name="connsiteY19" fmla="*/ 79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140" h="137659">
                  <a:moveTo>
                    <a:pt x="105651" y="79"/>
                  </a:moveTo>
                  <a:lnTo>
                    <a:pt x="179" y="79"/>
                  </a:lnTo>
                  <a:lnTo>
                    <a:pt x="179" y="6355"/>
                  </a:lnTo>
                  <a:lnTo>
                    <a:pt x="5038" y="6355"/>
                  </a:lnTo>
                  <a:cubicBezTo>
                    <a:pt x="20626" y="6355"/>
                    <a:pt x="21031" y="8581"/>
                    <a:pt x="21031" y="15869"/>
                  </a:cubicBezTo>
                  <a:lnTo>
                    <a:pt x="21031" y="121948"/>
                  </a:lnTo>
                  <a:cubicBezTo>
                    <a:pt x="21031" y="129236"/>
                    <a:pt x="20626" y="131463"/>
                    <a:pt x="5038" y="131463"/>
                  </a:cubicBezTo>
                  <a:lnTo>
                    <a:pt x="179" y="131463"/>
                  </a:lnTo>
                  <a:lnTo>
                    <a:pt x="179" y="137739"/>
                  </a:lnTo>
                  <a:cubicBezTo>
                    <a:pt x="7265" y="137131"/>
                    <a:pt x="23055" y="137131"/>
                    <a:pt x="30950" y="137131"/>
                  </a:cubicBezTo>
                  <a:cubicBezTo>
                    <a:pt x="39250" y="137131"/>
                    <a:pt x="57673" y="137131"/>
                    <a:pt x="64960" y="137739"/>
                  </a:cubicBezTo>
                  <a:lnTo>
                    <a:pt x="64960" y="131463"/>
                  </a:lnTo>
                  <a:lnTo>
                    <a:pt x="58280" y="131463"/>
                  </a:lnTo>
                  <a:cubicBezTo>
                    <a:pt x="39048" y="131463"/>
                    <a:pt x="39048" y="128831"/>
                    <a:pt x="39048" y="121746"/>
                  </a:cubicBezTo>
                  <a:lnTo>
                    <a:pt x="39048" y="14452"/>
                  </a:lnTo>
                  <a:cubicBezTo>
                    <a:pt x="39048" y="7772"/>
                    <a:pt x="39453" y="6355"/>
                    <a:pt x="48968" y="6355"/>
                  </a:cubicBezTo>
                  <a:lnTo>
                    <a:pt x="69819" y="6355"/>
                  </a:lnTo>
                  <a:cubicBezTo>
                    <a:pt x="98768" y="6355"/>
                    <a:pt x="103019" y="18299"/>
                    <a:pt x="106258" y="45628"/>
                  </a:cubicBezTo>
                  <a:lnTo>
                    <a:pt x="111319" y="45628"/>
                  </a:lnTo>
                  <a:lnTo>
                    <a:pt x="105651" y="79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形状 9">
              <a:extLst>
                <a:ext uri="{FF2B5EF4-FFF2-40B4-BE49-F238E27FC236}">
                  <a16:creationId xmlns:a16="http://schemas.microsoft.com/office/drawing/2014/main" id="{78018905-CB0C-10B7-2423-B486857B7128}"/>
                </a:ext>
              </a:extLst>
            </p:cNvPr>
            <p:cNvSpPr/>
            <p:nvPr>
              <p:custDataLst>
                <p:tags r:id="rId323"/>
              </p:custDataLst>
            </p:nvPr>
          </p:nvSpPr>
          <p:spPr>
            <a:xfrm>
              <a:off x="6262667" y="2706428"/>
              <a:ext cx="51298" cy="64619"/>
            </a:xfrm>
            <a:custGeom>
              <a:avLst/>
              <a:gdLst>
                <a:gd name="connsiteX0" fmla="*/ 47516 w 51298"/>
                <a:gd name="connsiteY0" fmla="*/ 3765 h 64619"/>
                <a:gd name="connsiteX1" fmla="*/ 45532 w 51298"/>
                <a:gd name="connsiteY1" fmla="*/ 80 h 64619"/>
                <a:gd name="connsiteX2" fmla="*/ 42698 w 51298"/>
                <a:gd name="connsiteY2" fmla="*/ 1781 h 64619"/>
                <a:gd name="connsiteX3" fmla="*/ 40147 w 51298"/>
                <a:gd name="connsiteY3" fmla="*/ 3907 h 64619"/>
                <a:gd name="connsiteX4" fmla="*/ 25268 w 51298"/>
                <a:gd name="connsiteY4" fmla="*/ 80 h 64619"/>
                <a:gd name="connsiteX5" fmla="*/ 186 w 51298"/>
                <a:gd name="connsiteY5" fmla="*/ 17794 h 64619"/>
                <a:gd name="connsiteX6" fmla="*/ 5571 w 51298"/>
                <a:gd name="connsiteY6" fmla="*/ 28847 h 64619"/>
                <a:gd name="connsiteX7" fmla="*/ 25126 w 51298"/>
                <a:gd name="connsiteY7" fmla="*/ 35933 h 64619"/>
                <a:gd name="connsiteX8" fmla="*/ 43690 w 51298"/>
                <a:gd name="connsiteY8" fmla="*/ 48686 h 64619"/>
                <a:gd name="connsiteX9" fmla="*/ 26260 w 51298"/>
                <a:gd name="connsiteY9" fmla="*/ 60732 h 64619"/>
                <a:gd name="connsiteX10" fmla="*/ 5145 w 51298"/>
                <a:gd name="connsiteY10" fmla="*/ 42168 h 64619"/>
                <a:gd name="connsiteX11" fmla="*/ 2595 w 51298"/>
                <a:gd name="connsiteY11" fmla="*/ 39759 h 64619"/>
                <a:gd name="connsiteX12" fmla="*/ 186 w 51298"/>
                <a:gd name="connsiteY12" fmla="*/ 43585 h 64619"/>
                <a:gd name="connsiteX13" fmla="*/ 186 w 51298"/>
                <a:gd name="connsiteY13" fmla="*/ 61015 h 64619"/>
                <a:gd name="connsiteX14" fmla="*/ 2170 w 51298"/>
                <a:gd name="connsiteY14" fmla="*/ 64700 h 64619"/>
                <a:gd name="connsiteX15" fmla="*/ 8972 w 51298"/>
                <a:gd name="connsiteY15" fmla="*/ 58606 h 64619"/>
                <a:gd name="connsiteX16" fmla="*/ 26260 w 51298"/>
                <a:gd name="connsiteY16" fmla="*/ 64700 h 64619"/>
                <a:gd name="connsiteX17" fmla="*/ 51484 w 51298"/>
                <a:gd name="connsiteY17" fmla="*/ 44719 h 64619"/>
                <a:gd name="connsiteX18" fmla="*/ 45391 w 51298"/>
                <a:gd name="connsiteY18" fmla="*/ 31681 h 64619"/>
                <a:gd name="connsiteX19" fmla="*/ 28527 w 51298"/>
                <a:gd name="connsiteY19" fmla="*/ 24738 h 64619"/>
                <a:gd name="connsiteX20" fmla="*/ 7980 w 51298"/>
                <a:gd name="connsiteY20" fmla="*/ 13543 h 64619"/>
                <a:gd name="connsiteX21" fmla="*/ 25268 w 51298"/>
                <a:gd name="connsiteY21" fmla="*/ 3481 h 64619"/>
                <a:gd name="connsiteX22" fmla="*/ 42698 w 51298"/>
                <a:gd name="connsiteY22" fmla="*/ 19069 h 64619"/>
                <a:gd name="connsiteX23" fmla="*/ 45107 w 51298"/>
                <a:gd name="connsiteY23" fmla="*/ 20628 h 64619"/>
                <a:gd name="connsiteX24" fmla="*/ 47516 w 51298"/>
                <a:gd name="connsiteY24" fmla="*/ 16944 h 64619"/>
                <a:gd name="connsiteX25" fmla="*/ 47516 w 51298"/>
                <a:gd name="connsiteY25" fmla="*/ 3765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298" h="64619">
                  <a:moveTo>
                    <a:pt x="47516" y="3765"/>
                  </a:moveTo>
                  <a:cubicBezTo>
                    <a:pt x="47516" y="1356"/>
                    <a:pt x="47516" y="80"/>
                    <a:pt x="45532" y="80"/>
                  </a:cubicBezTo>
                  <a:cubicBezTo>
                    <a:pt x="44824" y="80"/>
                    <a:pt x="44540" y="80"/>
                    <a:pt x="42698" y="1781"/>
                  </a:cubicBezTo>
                  <a:cubicBezTo>
                    <a:pt x="42415" y="1923"/>
                    <a:pt x="40998" y="3198"/>
                    <a:pt x="40147" y="3907"/>
                  </a:cubicBezTo>
                  <a:cubicBezTo>
                    <a:pt x="35896" y="931"/>
                    <a:pt x="30511" y="80"/>
                    <a:pt x="25268" y="80"/>
                  </a:cubicBezTo>
                  <a:cubicBezTo>
                    <a:pt x="5004" y="80"/>
                    <a:pt x="186" y="10709"/>
                    <a:pt x="186" y="17794"/>
                  </a:cubicBezTo>
                  <a:cubicBezTo>
                    <a:pt x="186" y="22329"/>
                    <a:pt x="2170" y="26013"/>
                    <a:pt x="5571" y="28847"/>
                  </a:cubicBezTo>
                  <a:cubicBezTo>
                    <a:pt x="10955" y="33524"/>
                    <a:pt x="16340" y="34516"/>
                    <a:pt x="25126" y="35933"/>
                  </a:cubicBezTo>
                  <a:cubicBezTo>
                    <a:pt x="32212" y="37208"/>
                    <a:pt x="43690" y="39192"/>
                    <a:pt x="43690" y="48686"/>
                  </a:cubicBezTo>
                  <a:cubicBezTo>
                    <a:pt x="43690" y="54213"/>
                    <a:pt x="39864" y="60732"/>
                    <a:pt x="26260" y="60732"/>
                  </a:cubicBezTo>
                  <a:cubicBezTo>
                    <a:pt x="12656" y="60732"/>
                    <a:pt x="7696" y="51804"/>
                    <a:pt x="5145" y="42168"/>
                  </a:cubicBezTo>
                  <a:cubicBezTo>
                    <a:pt x="4720" y="40326"/>
                    <a:pt x="4579" y="39759"/>
                    <a:pt x="2595" y="39759"/>
                  </a:cubicBezTo>
                  <a:cubicBezTo>
                    <a:pt x="186" y="39759"/>
                    <a:pt x="186" y="40751"/>
                    <a:pt x="186" y="43585"/>
                  </a:cubicBezTo>
                  <a:lnTo>
                    <a:pt x="186" y="61015"/>
                  </a:lnTo>
                  <a:cubicBezTo>
                    <a:pt x="186" y="63424"/>
                    <a:pt x="186" y="64700"/>
                    <a:pt x="2170" y="64700"/>
                  </a:cubicBezTo>
                  <a:cubicBezTo>
                    <a:pt x="3445" y="64700"/>
                    <a:pt x="6137" y="61724"/>
                    <a:pt x="8972" y="58606"/>
                  </a:cubicBezTo>
                  <a:cubicBezTo>
                    <a:pt x="15207" y="64416"/>
                    <a:pt x="22859" y="64700"/>
                    <a:pt x="26260" y="64700"/>
                  </a:cubicBezTo>
                  <a:cubicBezTo>
                    <a:pt x="44682" y="64700"/>
                    <a:pt x="51484" y="54780"/>
                    <a:pt x="51484" y="44719"/>
                  </a:cubicBezTo>
                  <a:cubicBezTo>
                    <a:pt x="51484" y="39334"/>
                    <a:pt x="49075" y="35082"/>
                    <a:pt x="45391" y="31681"/>
                  </a:cubicBezTo>
                  <a:cubicBezTo>
                    <a:pt x="40006" y="26722"/>
                    <a:pt x="33487" y="25588"/>
                    <a:pt x="28527" y="24738"/>
                  </a:cubicBezTo>
                  <a:cubicBezTo>
                    <a:pt x="17191" y="22754"/>
                    <a:pt x="7980" y="21053"/>
                    <a:pt x="7980" y="13543"/>
                  </a:cubicBezTo>
                  <a:cubicBezTo>
                    <a:pt x="7980" y="9008"/>
                    <a:pt x="11806" y="3481"/>
                    <a:pt x="25268" y="3481"/>
                  </a:cubicBezTo>
                  <a:cubicBezTo>
                    <a:pt x="41706" y="3481"/>
                    <a:pt x="42415" y="14960"/>
                    <a:pt x="42698" y="19069"/>
                  </a:cubicBezTo>
                  <a:cubicBezTo>
                    <a:pt x="42840" y="20628"/>
                    <a:pt x="44540" y="20628"/>
                    <a:pt x="45107" y="20628"/>
                  </a:cubicBezTo>
                  <a:cubicBezTo>
                    <a:pt x="47516" y="20628"/>
                    <a:pt x="47516" y="19636"/>
                    <a:pt x="47516" y="16944"/>
                  </a:cubicBezTo>
                  <a:lnTo>
                    <a:pt x="47516" y="3765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形状 11">
              <a:extLst>
                <a:ext uri="{FF2B5EF4-FFF2-40B4-BE49-F238E27FC236}">
                  <a16:creationId xmlns:a16="http://schemas.microsoft.com/office/drawing/2014/main" id="{DFFDE0DB-565F-B3A5-182E-0B921A2A51D7}"/>
                </a:ext>
              </a:extLst>
            </p:cNvPr>
            <p:cNvSpPr/>
            <p:nvPr>
              <p:custDataLst>
                <p:tags r:id="rId324"/>
              </p:custDataLst>
            </p:nvPr>
          </p:nvSpPr>
          <p:spPr>
            <a:xfrm>
              <a:off x="6324676" y="2708554"/>
              <a:ext cx="76239" cy="89984"/>
            </a:xfrm>
            <a:custGeom>
              <a:avLst/>
              <a:gdLst>
                <a:gd name="connsiteX0" fmla="*/ 62966 w 76239"/>
                <a:gd name="connsiteY0" fmla="*/ 13968 h 89984"/>
                <a:gd name="connsiteX1" fmla="*/ 76428 w 76239"/>
                <a:gd name="connsiteY1" fmla="*/ 5182 h 89984"/>
                <a:gd name="connsiteX2" fmla="*/ 76428 w 76239"/>
                <a:gd name="connsiteY2" fmla="*/ 80 h 89984"/>
                <a:gd name="connsiteX3" fmla="*/ 65658 w 76239"/>
                <a:gd name="connsiteY3" fmla="*/ 647 h 89984"/>
                <a:gd name="connsiteX4" fmla="*/ 52763 w 76239"/>
                <a:gd name="connsiteY4" fmla="*/ 80 h 89984"/>
                <a:gd name="connsiteX5" fmla="*/ 52763 w 76239"/>
                <a:gd name="connsiteY5" fmla="*/ 5182 h 89984"/>
                <a:gd name="connsiteX6" fmla="*/ 58573 w 76239"/>
                <a:gd name="connsiteY6" fmla="*/ 10567 h 89984"/>
                <a:gd name="connsiteX7" fmla="*/ 57297 w 76239"/>
                <a:gd name="connsiteY7" fmla="*/ 14960 h 89984"/>
                <a:gd name="connsiteX8" fmla="*/ 41568 w 76239"/>
                <a:gd name="connsiteY8" fmla="*/ 48545 h 89984"/>
                <a:gd name="connsiteX9" fmla="*/ 24138 w 76239"/>
                <a:gd name="connsiteY9" fmla="*/ 11134 h 89984"/>
                <a:gd name="connsiteX10" fmla="*/ 23287 w 76239"/>
                <a:gd name="connsiteY10" fmla="*/ 8441 h 89984"/>
                <a:gd name="connsiteX11" fmla="*/ 30514 w 76239"/>
                <a:gd name="connsiteY11" fmla="*/ 5182 h 89984"/>
                <a:gd name="connsiteX12" fmla="*/ 30514 w 76239"/>
                <a:gd name="connsiteY12" fmla="*/ 80 h 89984"/>
                <a:gd name="connsiteX13" fmla="*/ 14218 w 76239"/>
                <a:gd name="connsiteY13" fmla="*/ 647 h 89984"/>
                <a:gd name="connsiteX14" fmla="*/ 330 w 76239"/>
                <a:gd name="connsiteY14" fmla="*/ 80 h 89984"/>
                <a:gd name="connsiteX15" fmla="*/ 330 w 76239"/>
                <a:gd name="connsiteY15" fmla="*/ 5182 h 89984"/>
                <a:gd name="connsiteX16" fmla="*/ 11951 w 76239"/>
                <a:gd name="connsiteY16" fmla="*/ 10142 h 89984"/>
                <a:gd name="connsiteX17" fmla="*/ 35758 w 76239"/>
                <a:gd name="connsiteY17" fmla="*/ 61157 h 89984"/>
                <a:gd name="connsiteX18" fmla="*/ 31790 w 76239"/>
                <a:gd name="connsiteY18" fmla="*/ 69518 h 89984"/>
                <a:gd name="connsiteX19" fmla="*/ 14501 w 76239"/>
                <a:gd name="connsiteY19" fmla="*/ 86098 h 89984"/>
                <a:gd name="connsiteX20" fmla="*/ 8408 w 76239"/>
                <a:gd name="connsiteY20" fmla="*/ 84397 h 89984"/>
                <a:gd name="connsiteX21" fmla="*/ 12517 w 76239"/>
                <a:gd name="connsiteY21" fmla="*/ 78304 h 89984"/>
                <a:gd name="connsiteX22" fmla="*/ 6424 w 76239"/>
                <a:gd name="connsiteY22" fmla="*/ 72210 h 89984"/>
                <a:gd name="connsiteX23" fmla="*/ 189 w 76239"/>
                <a:gd name="connsiteY23" fmla="*/ 78445 h 89984"/>
                <a:gd name="connsiteX24" fmla="*/ 14501 w 76239"/>
                <a:gd name="connsiteY24" fmla="*/ 90065 h 89984"/>
                <a:gd name="connsiteX25" fmla="*/ 35474 w 76239"/>
                <a:gd name="connsiteY25" fmla="*/ 73202 h 89984"/>
                <a:gd name="connsiteX26" fmla="*/ 62966 w 76239"/>
                <a:gd name="connsiteY26" fmla="*/ 13968 h 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6239" h="89984">
                  <a:moveTo>
                    <a:pt x="62966" y="13968"/>
                  </a:moveTo>
                  <a:cubicBezTo>
                    <a:pt x="66934" y="5324"/>
                    <a:pt x="74161" y="5182"/>
                    <a:pt x="76428" y="5182"/>
                  </a:cubicBezTo>
                  <a:lnTo>
                    <a:pt x="76428" y="80"/>
                  </a:lnTo>
                  <a:cubicBezTo>
                    <a:pt x="72460" y="364"/>
                    <a:pt x="69768" y="647"/>
                    <a:pt x="65658" y="647"/>
                  </a:cubicBezTo>
                  <a:cubicBezTo>
                    <a:pt x="61832" y="647"/>
                    <a:pt x="56589" y="506"/>
                    <a:pt x="52763" y="80"/>
                  </a:cubicBezTo>
                  <a:lnTo>
                    <a:pt x="52763" y="5182"/>
                  </a:lnTo>
                  <a:cubicBezTo>
                    <a:pt x="57439" y="5465"/>
                    <a:pt x="58573" y="8300"/>
                    <a:pt x="58573" y="10567"/>
                  </a:cubicBezTo>
                  <a:cubicBezTo>
                    <a:pt x="58573" y="12267"/>
                    <a:pt x="57864" y="13543"/>
                    <a:pt x="57297" y="14960"/>
                  </a:cubicBezTo>
                  <a:lnTo>
                    <a:pt x="41568" y="48545"/>
                  </a:lnTo>
                  <a:lnTo>
                    <a:pt x="24138" y="11134"/>
                  </a:lnTo>
                  <a:cubicBezTo>
                    <a:pt x="23712" y="10283"/>
                    <a:pt x="23287" y="9433"/>
                    <a:pt x="23287" y="8441"/>
                  </a:cubicBezTo>
                  <a:cubicBezTo>
                    <a:pt x="23287" y="5182"/>
                    <a:pt x="28105" y="5182"/>
                    <a:pt x="30514" y="5182"/>
                  </a:cubicBezTo>
                  <a:lnTo>
                    <a:pt x="30514" y="80"/>
                  </a:lnTo>
                  <a:cubicBezTo>
                    <a:pt x="28389" y="222"/>
                    <a:pt x="18186" y="647"/>
                    <a:pt x="14218" y="647"/>
                  </a:cubicBezTo>
                  <a:cubicBezTo>
                    <a:pt x="9967" y="647"/>
                    <a:pt x="4440" y="506"/>
                    <a:pt x="330" y="80"/>
                  </a:cubicBezTo>
                  <a:lnTo>
                    <a:pt x="330" y="5182"/>
                  </a:lnTo>
                  <a:cubicBezTo>
                    <a:pt x="8266" y="5182"/>
                    <a:pt x="9825" y="5607"/>
                    <a:pt x="11951" y="10142"/>
                  </a:cubicBezTo>
                  <a:lnTo>
                    <a:pt x="35758" y="61157"/>
                  </a:lnTo>
                  <a:cubicBezTo>
                    <a:pt x="34482" y="63991"/>
                    <a:pt x="33065" y="66683"/>
                    <a:pt x="31790" y="69518"/>
                  </a:cubicBezTo>
                  <a:cubicBezTo>
                    <a:pt x="28672" y="76320"/>
                    <a:pt x="24138" y="86098"/>
                    <a:pt x="14501" y="86098"/>
                  </a:cubicBezTo>
                  <a:cubicBezTo>
                    <a:pt x="10959" y="86098"/>
                    <a:pt x="9825" y="85389"/>
                    <a:pt x="8408" y="84397"/>
                  </a:cubicBezTo>
                  <a:cubicBezTo>
                    <a:pt x="8550" y="84397"/>
                    <a:pt x="12517" y="82980"/>
                    <a:pt x="12517" y="78304"/>
                  </a:cubicBezTo>
                  <a:cubicBezTo>
                    <a:pt x="12517" y="74761"/>
                    <a:pt x="9967" y="72210"/>
                    <a:pt x="6424" y="72210"/>
                  </a:cubicBezTo>
                  <a:cubicBezTo>
                    <a:pt x="2740" y="72210"/>
                    <a:pt x="189" y="74761"/>
                    <a:pt x="189" y="78445"/>
                  </a:cubicBezTo>
                  <a:cubicBezTo>
                    <a:pt x="189" y="85106"/>
                    <a:pt x="6849" y="90065"/>
                    <a:pt x="14501" y="90065"/>
                  </a:cubicBezTo>
                  <a:cubicBezTo>
                    <a:pt x="26547" y="90065"/>
                    <a:pt x="33490" y="77453"/>
                    <a:pt x="35474" y="73202"/>
                  </a:cubicBezTo>
                  <a:lnTo>
                    <a:pt x="62966" y="13968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形状 13">
              <a:extLst>
                <a:ext uri="{FF2B5EF4-FFF2-40B4-BE49-F238E27FC236}">
                  <a16:creationId xmlns:a16="http://schemas.microsoft.com/office/drawing/2014/main" id="{6B47562A-2C8A-6A13-DFC9-D0839145F7FD}"/>
                </a:ext>
              </a:extLst>
            </p:cNvPr>
            <p:cNvSpPr/>
            <p:nvPr>
              <p:custDataLst>
                <p:tags r:id="rId325"/>
              </p:custDataLst>
            </p:nvPr>
          </p:nvSpPr>
          <p:spPr>
            <a:xfrm>
              <a:off x="6413131" y="2707137"/>
              <a:ext cx="119460" cy="62493"/>
            </a:xfrm>
            <a:custGeom>
              <a:avLst/>
              <a:gdLst>
                <a:gd name="connsiteX0" fmla="*/ 109025 w 119460"/>
                <a:gd name="connsiteY0" fmla="*/ 19636 h 62493"/>
                <a:gd name="connsiteX1" fmla="*/ 87769 w 119460"/>
                <a:gd name="connsiteY1" fmla="*/ 80 h 62493"/>
                <a:gd name="connsiteX2" fmla="*/ 65095 w 119460"/>
                <a:gd name="connsiteY2" fmla="*/ 13259 h 62493"/>
                <a:gd name="connsiteX3" fmla="*/ 44264 w 119460"/>
                <a:gd name="connsiteY3" fmla="*/ 80 h 62493"/>
                <a:gd name="connsiteX4" fmla="*/ 21166 w 119460"/>
                <a:gd name="connsiteY4" fmla="*/ 13826 h 62493"/>
                <a:gd name="connsiteX5" fmla="*/ 21024 w 119460"/>
                <a:gd name="connsiteY5" fmla="*/ 13826 h 62493"/>
                <a:gd name="connsiteX6" fmla="*/ 21024 w 119460"/>
                <a:gd name="connsiteY6" fmla="*/ 80 h 62493"/>
                <a:gd name="connsiteX7" fmla="*/ 193 w 119460"/>
                <a:gd name="connsiteY7" fmla="*/ 1639 h 62493"/>
                <a:gd name="connsiteX8" fmla="*/ 193 w 119460"/>
                <a:gd name="connsiteY8" fmla="*/ 6741 h 62493"/>
                <a:gd name="connsiteX9" fmla="*/ 10821 w 119460"/>
                <a:gd name="connsiteY9" fmla="*/ 14676 h 62493"/>
                <a:gd name="connsiteX10" fmla="*/ 10821 w 119460"/>
                <a:gd name="connsiteY10" fmla="*/ 51379 h 62493"/>
                <a:gd name="connsiteX11" fmla="*/ 193 w 119460"/>
                <a:gd name="connsiteY11" fmla="*/ 57472 h 62493"/>
                <a:gd name="connsiteX12" fmla="*/ 193 w 119460"/>
                <a:gd name="connsiteY12" fmla="*/ 62574 h 62493"/>
                <a:gd name="connsiteX13" fmla="*/ 16348 w 119460"/>
                <a:gd name="connsiteY13" fmla="*/ 62007 h 62493"/>
                <a:gd name="connsiteX14" fmla="*/ 32644 w 119460"/>
                <a:gd name="connsiteY14" fmla="*/ 62574 h 62493"/>
                <a:gd name="connsiteX15" fmla="*/ 32644 w 119460"/>
                <a:gd name="connsiteY15" fmla="*/ 57472 h 62493"/>
                <a:gd name="connsiteX16" fmla="*/ 22016 w 119460"/>
                <a:gd name="connsiteY16" fmla="*/ 51379 h 62493"/>
                <a:gd name="connsiteX17" fmla="*/ 22016 w 119460"/>
                <a:gd name="connsiteY17" fmla="*/ 25871 h 62493"/>
                <a:gd name="connsiteX18" fmla="*/ 43131 w 119460"/>
                <a:gd name="connsiteY18" fmla="*/ 4048 h 62493"/>
                <a:gd name="connsiteX19" fmla="*/ 54326 w 119460"/>
                <a:gd name="connsiteY19" fmla="*/ 19069 h 62493"/>
                <a:gd name="connsiteX20" fmla="*/ 54326 w 119460"/>
                <a:gd name="connsiteY20" fmla="*/ 51379 h 62493"/>
                <a:gd name="connsiteX21" fmla="*/ 43697 w 119460"/>
                <a:gd name="connsiteY21" fmla="*/ 57472 h 62493"/>
                <a:gd name="connsiteX22" fmla="*/ 43697 w 119460"/>
                <a:gd name="connsiteY22" fmla="*/ 62574 h 62493"/>
                <a:gd name="connsiteX23" fmla="*/ 59852 w 119460"/>
                <a:gd name="connsiteY23" fmla="*/ 62007 h 62493"/>
                <a:gd name="connsiteX24" fmla="*/ 76149 w 119460"/>
                <a:gd name="connsiteY24" fmla="*/ 62574 h 62493"/>
                <a:gd name="connsiteX25" fmla="*/ 76149 w 119460"/>
                <a:gd name="connsiteY25" fmla="*/ 57472 h 62493"/>
                <a:gd name="connsiteX26" fmla="*/ 65521 w 119460"/>
                <a:gd name="connsiteY26" fmla="*/ 51379 h 62493"/>
                <a:gd name="connsiteX27" fmla="*/ 65521 w 119460"/>
                <a:gd name="connsiteY27" fmla="*/ 25871 h 62493"/>
                <a:gd name="connsiteX28" fmla="*/ 86635 w 119460"/>
                <a:gd name="connsiteY28" fmla="*/ 4048 h 62493"/>
                <a:gd name="connsiteX29" fmla="*/ 97830 w 119460"/>
                <a:gd name="connsiteY29" fmla="*/ 19069 h 62493"/>
                <a:gd name="connsiteX30" fmla="*/ 97830 w 119460"/>
                <a:gd name="connsiteY30" fmla="*/ 51379 h 62493"/>
                <a:gd name="connsiteX31" fmla="*/ 87202 w 119460"/>
                <a:gd name="connsiteY31" fmla="*/ 57472 h 62493"/>
                <a:gd name="connsiteX32" fmla="*/ 87202 w 119460"/>
                <a:gd name="connsiteY32" fmla="*/ 62574 h 62493"/>
                <a:gd name="connsiteX33" fmla="*/ 103357 w 119460"/>
                <a:gd name="connsiteY33" fmla="*/ 62007 h 62493"/>
                <a:gd name="connsiteX34" fmla="*/ 119653 w 119460"/>
                <a:gd name="connsiteY34" fmla="*/ 62574 h 62493"/>
                <a:gd name="connsiteX35" fmla="*/ 119653 w 119460"/>
                <a:gd name="connsiteY35" fmla="*/ 57472 h 62493"/>
                <a:gd name="connsiteX36" fmla="*/ 109025 w 119460"/>
                <a:gd name="connsiteY36" fmla="*/ 51379 h 62493"/>
                <a:gd name="connsiteX37" fmla="*/ 109025 w 119460"/>
                <a:gd name="connsiteY37" fmla="*/ 19636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9460" h="62493">
                  <a:moveTo>
                    <a:pt x="109025" y="19636"/>
                  </a:moveTo>
                  <a:cubicBezTo>
                    <a:pt x="109025" y="7308"/>
                    <a:pt x="102932" y="80"/>
                    <a:pt x="87769" y="80"/>
                  </a:cubicBezTo>
                  <a:cubicBezTo>
                    <a:pt x="76574" y="80"/>
                    <a:pt x="68922" y="6174"/>
                    <a:pt x="65095" y="13259"/>
                  </a:cubicBezTo>
                  <a:cubicBezTo>
                    <a:pt x="62261" y="3198"/>
                    <a:pt x="54609" y="80"/>
                    <a:pt x="44264" y="80"/>
                  </a:cubicBezTo>
                  <a:cubicBezTo>
                    <a:pt x="32644" y="80"/>
                    <a:pt x="25134" y="6457"/>
                    <a:pt x="21166" y="13826"/>
                  </a:cubicBezTo>
                  <a:lnTo>
                    <a:pt x="21024" y="13826"/>
                  </a:lnTo>
                  <a:lnTo>
                    <a:pt x="21024" y="80"/>
                  </a:lnTo>
                  <a:lnTo>
                    <a:pt x="193" y="1639"/>
                  </a:lnTo>
                  <a:lnTo>
                    <a:pt x="193" y="6741"/>
                  </a:lnTo>
                  <a:cubicBezTo>
                    <a:pt x="9687" y="6741"/>
                    <a:pt x="10821" y="7733"/>
                    <a:pt x="10821" y="14676"/>
                  </a:cubicBezTo>
                  <a:lnTo>
                    <a:pt x="10821" y="51379"/>
                  </a:lnTo>
                  <a:cubicBezTo>
                    <a:pt x="10821" y="57472"/>
                    <a:pt x="9404" y="57472"/>
                    <a:pt x="193" y="57472"/>
                  </a:cubicBezTo>
                  <a:lnTo>
                    <a:pt x="193" y="62574"/>
                  </a:lnTo>
                  <a:cubicBezTo>
                    <a:pt x="476" y="62574"/>
                    <a:pt x="10396" y="62007"/>
                    <a:pt x="16348" y="62007"/>
                  </a:cubicBezTo>
                  <a:cubicBezTo>
                    <a:pt x="21591" y="62007"/>
                    <a:pt x="31369" y="62432"/>
                    <a:pt x="32644" y="62574"/>
                  </a:cubicBezTo>
                  <a:lnTo>
                    <a:pt x="32644" y="57472"/>
                  </a:lnTo>
                  <a:cubicBezTo>
                    <a:pt x="23433" y="57472"/>
                    <a:pt x="22016" y="57472"/>
                    <a:pt x="22016" y="51379"/>
                  </a:cubicBezTo>
                  <a:lnTo>
                    <a:pt x="22016" y="25871"/>
                  </a:lnTo>
                  <a:cubicBezTo>
                    <a:pt x="22016" y="10992"/>
                    <a:pt x="33778" y="4048"/>
                    <a:pt x="43131" y="4048"/>
                  </a:cubicBezTo>
                  <a:cubicBezTo>
                    <a:pt x="53050" y="4048"/>
                    <a:pt x="54326" y="11842"/>
                    <a:pt x="54326" y="19069"/>
                  </a:cubicBezTo>
                  <a:lnTo>
                    <a:pt x="54326" y="51379"/>
                  </a:lnTo>
                  <a:cubicBezTo>
                    <a:pt x="54326" y="57472"/>
                    <a:pt x="52909" y="57472"/>
                    <a:pt x="43697" y="57472"/>
                  </a:cubicBezTo>
                  <a:lnTo>
                    <a:pt x="43697" y="62574"/>
                  </a:lnTo>
                  <a:cubicBezTo>
                    <a:pt x="43981" y="62574"/>
                    <a:pt x="53901" y="62007"/>
                    <a:pt x="59852" y="62007"/>
                  </a:cubicBezTo>
                  <a:cubicBezTo>
                    <a:pt x="65095" y="62007"/>
                    <a:pt x="74873" y="62432"/>
                    <a:pt x="76149" y="62574"/>
                  </a:cubicBezTo>
                  <a:lnTo>
                    <a:pt x="76149" y="57472"/>
                  </a:lnTo>
                  <a:cubicBezTo>
                    <a:pt x="66938" y="57472"/>
                    <a:pt x="65521" y="57472"/>
                    <a:pt x="65521" y="51379"/>
                  </a:cubicBezTo>
                  <a:lnTo>
                    <a:pt x="65521" y="25871"/>
                  </a:lnTo>
                  <a:cubicBezTo>
                    <a:pt x="65521" y="10992"/>
                    <a:pt x="77282" y="4048"/>
                    <a:pt x="86635" y="4048"/>
                  </a:cubicBezTo>
                  <a:cubicBezTo>
                    <a:pt x="96555" y="4048"/>
                    <a:pt x="97830" y="11842"/>
                    <a:pt x="97830" y="19069"/>
                  </a:cubicBezTo>
                  <a:lnTo>
                    <a:pt x="97830" y="51379"/>
                  </a:lnTo>
                  <a:cubicBezTo>
                    <a:pt x="97830" y="57472"/>
                    <a:pt x="96413" y="57472"/>
                    <a:pt x="87202" y="57472"/>
                  </a:cubicBezTo>
                  <a:lnTo>
                    <a:pt x="87202" y="62574"/>
                  </a:lnTo>
                  <a:cubicBezTo>
                    <a:pt x="87485" y="62574"/>
                    <a:pt x="97405" y="62007"/>
                    <a:pt x="103357" y="62007"/>
                  </a:cubicBezTo>
                  <a:cubicBezTo>
                    <a:pt x="108600" y="62007"/>
                    <a:pt x="118378" y="62432"/>
                    <a:pt x="119653" y="62574"/>
                  </a:cubicBezTo>
                  <a:lnTo>
                    <a:pt x="119653" y="57472"/>
                  </a:lnTo>
                  <a:cubicBezTo>
                    <a:pt x="110442" y="57472"/>
                    <a:pt x="109025" y="57472"/>
                    <a:pt x="109025" y="51379"/>
                  </a:cubicBezTo>
                  <a:lnTo>
                    <a:pt x="109025" y="19636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形状 14">
              <a:extLst>
                <a:ext uri="{FF2B5EF4-FFF2-40B4-BE49-F238E27FC236}">
                  <a16:creationId xmlns:a16="http://schemas.microsoft.com/office/drawing/2014/main" id="{700DE7D4-899C-14B6-36D6-1B87BD97653E}"/>
                </a:ext>
              </a:extLst>
            </p:cNvPr>
            <p:cNvSpPr/>
            <p:nvPr>
              <p:custDataLst>
                <p:tags r:id="rId326"/>
              </p:custDataLst>
            </p:nvPr>
          </p:nvSpPr>
          <p:spPr>
            <a:xfrm>
              <a:off x="6670507" y="2664969"/>
              <a:ext cx="135028" cy="47371"/>
            </a:xfrm>
            <a:custGeom>
              <a:avLst/>
              <a:gdLst>
                <a:gd name="connsiteX0" fmla="*/ 135234 w 135028"/>
                <a:gd name="connsiteY0" fmla="*/ 6759 h 47371"/>
                <a:gd name="connsiteX1" fmla="*/ 132399 w 135028"/>
                <a:gd name="connsiteY1" fmla="*/ 281 h 47371"/>
                <a:gd name="connsiteX2" fmla="*/ 129565 w 135028"/>
                <a:gd name="connsiteY2" fmla="*/ 5545 h 47371"/>
                <a:gd name="connsiteX3" fmla="*/ 101223 w 135028"/>
                <a:gd name="connsiteY3" fmla="*/ 36113 h 47371"/>
                <a:gd name="connsiteX4" fmla="*/ 68833 w 135028"/>
                <a:gd name="connsiteY4" fmla="*/ 18703 h 47371"/>
                <a:gd name="connsiteX5" fmla="*/ 34216 w 135028"/>
                <a:gd name="connsiteY5" fmla="*/ 79 h 47371"/>
                <a:gd name="connsiteX6" fmla="*/ 205 w 135028"/>
                <a:gd name="connsiteY6" fmla="*/ 40770 h 47371"/>
                <a:gd name="connsiteX7" fmla="*/ 3040 w 135028"/>
                <a:gd name="connsiteY7" fmla="*/ 47248 h 47371"/>
                <a:gd name="connsiteX8" fmla="*/ 5874 w 135028"/>
                <a:gd name="connsiteY8" fmla="*/ 42592 h 47371"/>
                <a:gd name="connsiteX9" fmla="*/ 34216 w 135028"/>
                <a:gd name="connsiteY9" fmla="*/ 11416 h 47371"/>
                <a:gd name="connsiteX10" fmla="*/ 66606 w 135028"/>
                <a:gd name="connsiteY10" fmla="*/ 28826 h 47371"/>
                <a:gd name="connsiteX11" fmla="*/ 101223 w 135028"/>
                <a:gd name="connsiteY11" fmla="*/ 47450 h 47371"/>
                <a:gd name="connsiteX12" fmla="*/ 135234 w 135028"/>
                <a:gd name="connsiteY12" fmla="*/ 675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028" h="47371">
                  <a:moveTo>
                    <a:pt x="135234" y="6759"/>
                  </a:moveTo>
                  <a:cubicBezTo>
                    <a:pt x="135234" y="2306"/>
                    <a:pt x="134019" y="281"/>
                    <a:pt x="132399" y="281"/>
                  </a:cubicBezTo>
                  <a:cubicBezTo>
                    <a:pt x="131387" y="281"/>
                    <a:pt x="129768" y="1698"/>
                    <a:pt x="129565" y="5545"/>
                  </a:cubicBezTo>
                  <a:cubicBezTo>
                    <a:pt x="128755" y="24979"/>
                    <a:pt x="115394" y="36113"/>
                    <a:pt x="101223" y="36113"/>
                  </a:cubicBezTo>
                  <a:cubicBezTo>
                    <a:pt x="88470" y="36113"/>
                    <a:pt x="78753" y="27408"/>
                    <a:pt x="68833" y="18703"/>
                  </a:cubicBezTo>
                  <a:cubicBezTo>
                    <a:pt x="58508" y="9391"/>
                    <a:pt x="47981" y="79"/>
                    <a:pt x="34216" y="79"/>
                  </a:cubicBezTo>
                  <a:cubicBezTo>
                    <a:pt x="12149" y="79"/>
                    <a:pt x="205" y="22347"/>
                    <a:pt x="205" y="40770"/>
                  </a:cubicBezTo>
                  <a:cubicBezTo>
                    <a:pt x="205" y="47248"/>
                    <a:pt x="2837" y="47248"/>
                    <a:pt x="3040" y="47248"/>
                  </a:cubicBezTo>
                  <a:cubicBezTo>
                    <a:pt x="5266" y="47248"/>
                    <a:pt x="5874" y="43199"/>
                    <a:pt x="5874" y="42592"/>
                  </a:cubicBezTo>
                  <a:cubicBezTo>
                    <a:pt x="6684" y="20323"/>
                    <a:pt x="21867" y="11416"/>
                    <a:pt x="34216" y="11416"/>
                  </a:cubicBezTo>
                  <a:cubicBezTo>
                    <a:pt x="46969" y="11416"/>
                    <a:pt x="56686" y="20121"/>
                    <a:pt x="66606" y="28826"/>
                  </a:cubicBezTo>
                  <a:cubicBezTo>
                    <a:pt x="76931" y="38138"/>
                    <a:pt x="87457" y="47450"/>
                    <a:pt x="101223" y="47450"/>
                  </a:cubicBezTo>
                  <a:cubicBezTo>
                    <a:pt x="123289" y="47450"/>
                    <a:pt x="135234" y="25182"/>
                    <a:pt x="135234" y="6759"/>
                  </a:cubicBez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形状 15">
              <a:extLst>
                <a:ext uri="{FF2B5EF4-FFF2-40B4-BE49-F238E27FC236}">
                  <a16:creationId xmlns:a16="http://schemas.microsoft.com/office/drawing/2014/main" id="{38C13329-0C95-BC2C-30D4-20636523C45A}"/>
                </a:ext>
              </a:extLst>
            </p:cNvPr>
            <p:cNvSpPr/>
            <p:nvPr>
              <p:custDataLst>
                <p:tags r:id="rId327"/>
              </p:custDataLst>
            </p:nvPr>
          </p:nvSpPr>
          <p:spPr>
            <a:xfrm>
              <a:off x="6879740" y="2598771"/>
              <a:ext cx="44941" cy="140493"/>
            </a:xfrm>
            <a:custGeom>
              <a:avLst/>
              <a:gdLst>
                <a:gd name="connsiteX0" fmla="*/ 29367 w 44941"/>
                <a:gd name="connsiteY0" fmla="*/ 79 h 140493"/>
                <a:gd name="connsiteX1" fmla="*/ 216 w 44941"/>
                <a:gd name="connsiteY1" fmla="*/ 2306 h 140493"/>
                <a:gd name="connsiteX2" fmla="*/ 216 w 44941"/>
                <a:gd name="connsiteY2" fmla="*/ 8581 h 140493"/>
                <a:gd name="connsiteX3" fmla="*/ 16006 w 44941"/>
                <a:gd name="connsiteY3" fmla="*/ 19918 h 140493"/>
                <a:gd name="connsiteX4" fmla="*/ 16006 w 44941"/>
                <a:gd name="connsiteY4" fmla="*/ 125187 h 140493"/>
                <a:gd name="connsiteX5" fmla="*/ 216 w 44941"/>
                <a:gd name="connsiteY5" fmla="*/ 134297 h 140493"/>
                <a:gd name="connsiteX6" fmla="*/ 216 w 44941"/>
                <a:gd name="connsiteY6" fmla="*/ 140573 h 140493"/>
                <a:gd name="connsiteX7" fmla="*/ 22687 w 44941"/>
                <a:gd name="connsiteY7" fmla="*/ 139966 h 140493"/>
                <a:gd name="connsiteX8" fmla="*/ 45158 w 44941"/>
                <a:gd name="connsiteY8" fmla="*/ 140573 h 140493"/>
                <a:gd name="connsiteX9" fmla="*/ 45158 w 44941"/>
                <a:gd name="connsiteY9" fmla="*/ 134297 h 140493"/>
                <a:gd name="connsiteX10" fmla="*/ 29367 w 44941"/>
                <a:gd name="connsiteY10" fmla="*/ 125187 h 140493"/>
                <a:gd name="connsiteX11" fmla="*/ 29367 w 44941"/>
                <a:gd name="connsiteY11" fmla="*/ 79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41" h="140493">
                  <a:moveTo>
                    <a:pt x="29367" y="79"/>
                  </a:moveTo>
                  <a:lnTo>
                    <a:pt x="216" y="2306"/>
                  </a:lnTo>
                  <a:lnTo>
                    <a:pt x="216" y="8581"/>
                  </a:lnTo>
                  <a:cubicBezTo>
                    <a:pt x="14387" y="8581"/>
                    <a:pt x="16006" y="9999"/>
                    <a:pt x="16006" y="19918"/>
                  </a:cubicBezTo>
                  <a:lnTo>
                    <a:pt x="16006" y="125187"/>
                  </a:lnTo>
                  <a:cubicBezTo>
                    <a:pt x="16006" y="134297"/>
                    <a:pt x="13780" y="134297"/>
                    <a:pt x="216" y="134297"/>
                  </a:cubicBezTo>
                  <a:lnTo>
                    <a:pt x="216" y="140573"/>
                  </a:lnTo>
                  <a:cubicBezTo>
                    <a:pt x="6897" y="140370"/>
                    <a:pt x="17626" y="139966"/>
                    <a:pt x="22687" y="139966"/>
                  </a:cubicBezTo>
                  <a:cubicBezTo>
                    <a:pt x="27748" y="139966"/>
                    <a:pt x="37668" y="140370"/>
                    <a:pt x="45158" y="140573"/>
                  </a:cubicBezTo>
                  <a:lnTo>
                    <a:pt x="45158" y="134297"/>
                  </a:lnTo>
                  <a:cubicBezTo>
                    <a:pt x="31594" y="134297"/>
                    <a:pt x="29367" y="134297"/>
                    <a:pt x="29367" y="125187"/>
                  </a:cubicBezTo>
                  <a:lnTo>
                    <a:pt x="29367" y="79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形状 17">
              <a:extLst>
                <a:ext uri="{FF2B5EF4-FFF2-40B4-BE49-F238E27FC236}">
                  <a16:creationId xmlns:a16="http://schemas.microsoft.com/office/drawing/2014/main" id="{B4211268-3ADF-A006-E6F0-248AFAA7347C}"/>
                </a:ext>
              </a:extLst>
            </p:cNvPr>
            <p:cNvSpPr/>
            <p:nvPr>
              <p:custDataLst>
                <p:tags r:id="rId328"/>
              </p:custDataLst>
            </p:nvPr>
          </p:nvSpPr>
          <p:spPr>
            <a:xfrm>
              <a:off x="6935771" y="2649786"/>
              <a:ext cx="101827" cy="89478"/>
            </a:xfrm>
            <a:custGeom>
              <a:avLst/>
              <a:gdLst>
                <a:gd name="connsiteX0" fmla="*/ 16009 w 101827"/>
                <a:gd name="connsiteY0" fmla="*/ 19918 h 89478"/>
                <a:gd name="connsiteX1" fmla="*/ 16009 w 101827"/>
                <a:gd name="connsiteY1" fmla="*/ 74172 h 89478"/>
                <a:gd name="connsiteX2" fmla="*/ 219 w 101827"/>
                <a:gd name="connsiteY2" fmla="*/ 83282 h 89478"/>
                <a:gd name="connsiteX3" fmla="*/ 219 w 101827"/>
                <a:gd name="connsiteY3" fmla="*/ 89558 h 89478"/>
                <a:gd name="connsiteX4" fmla="*/ 23095 w 101827"/>
                <a:gd name="connsiteY4" fmla="*/ 88950 h 89478"/>
                <a:gd name="connsiteX5" fmla="*/ 45768 w 101827"/>
                <a:gd name="connsiteY5" fmla="*/ 89558 h 89478"/>
                <a:gd name="connsiteX6" fmla="*/ 45768 w 101827"/>
                <a:gd name="connsiteY6" fmla="*/ 83282 h 89478"/>
                <a:gd name="connsiteX7" fmla="*/ 29978 w 101827"/>
                <a:gd name="connsiteY7" fmla="*/ 74172 h 89478"/>
                <a:gd name="connsiteX8" fmla="*/ 29978 w 101827"/>
                <a:gd name="connsiteY8" fmla="*/ 36923 h 89478"/>
                <a:gd name="connsiteX9" fmla="*/ 57307 w 101827"/>
                <a:gd name="connsiteY9" fmla="*/ 4533 h 89478"/>
                <a:gd name="connsiteX10" fmla="*/ 72288 w 101827"/>
                <a:gd name="connsiteY10" fmla="*/ 27004 h 89478"/>
                <a:gd name="connsiteX11" fmla="*/ 72288 w 101827"/>
                <a:gd name="connsiteY11" fmla="*/ 74172 h 89478"/>
                <a:gd name="connsiteX12" fmla="*/ 56497 w 101827"/>
                <a:gd name="connsiteY12" fmla="*/ 83282 h 89478"/>
                <a:gd name="connsiteX13" fmla="*/ 56497 w 101827"/>
                <a:gd name="connsiteY13" fmla="*/ 89558 h 89478"/>
                <a:gd name="connsiteX14" fmla="*/ 79373 w 101827"/>
                <a:gd name="connsiteY14" fmla="*/ 88950 h 89478"/>
                <a:gd name="connsiteX15" fmla="*/ 102046 w 101827"/>
                <a:gd name="connsiteY15" fmla="*/ 89558 h 89478"/>
                <a:gd name="connsiteX16" fmla="*/ 102046 w 101827"/>
                <a:gd name="connsiteY16" fmla="*/ 83282 h 89478"/>
                <a:gd name="connsiteX17" fmla="*/ 86256 w 101827"/>
                <a:gd name="connsiteY17" fmla="*/ 77209 h 89478"/>
                <a:gd name="connsiteX18" fmla="*/ 86256 w 101827"/>
                <a:gd name="connsiteY18" fmla="*/ 38543 h 89478"/>
                <a:gd name="connsiteX19" fmla="*/ 79980 w 101827"/>
                <a:gd name="connsiteY19" fmla="*/ 7569 h 89478"/>
                <a:gd name="connsiteX20" fmla="*/ 58724 w 101827"/>
                <a:gd name="connsiteY20" fmla="*/ 79 h 89478"/>
                <a:gd name="connsiteX21" fmla="*/ 28763 w 101827"/>
                <a:gd name="connsiteY21" fmla="*/ 21335 h 89478"/>
                <a:gd name="connsiteX22" fmla="*/ 28763 w 101827"/>
                <a:gd name="connsiteY22" fmla="*/ 79 h 89478"/>
                <a:gd name="connsiteX23" fmla="*/ 219 w 101827"/>
                <a:gd name="connsiteY23" fmla="*/ 2306 h 89478"/>
                <a:gd name="connsiteX24" fmla="*/ 219 w 101827"/>
                <a:gd name="connsiteY24" fmla="*/ 8581 h 89478"/>
                <a:gd name="connsiteX25" fmla="*/ 16009 w 101827"/>
                <a:gd name="connsiteY25" fmla="*/ 19918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6009" y="19918"/>
                  </a:moveTo>
                  <a:lnTo>
                    <a:pt x="16009" y="74172"/>
                  </a:lnTo>
                  <a:cubicBezTo>
                    <a:pt x="16009" y="83282"/>
                    <a:pt x="13782" y="83282"/>
                    <a:pt x="219" y="83282"/>
                  </a:cubicBezTo>
                  <a:lnTo>
                    <a:pt x="219" y="89558"/>
                  </a:lnTo>
                  <a:cubicBezTo>
                    <a:pt x="7304" y="89355"/>
                    <a:pt x="17629" y="88950"/>
                    <a:pt x="23095" y="88950"/>
                  </a:cubicBezTo>
                  <a:cubicBezTo>
                    <a:pt x="28358" y="88950"/>
                    <a:pt x="38885" y="89355"/>
                    <a:pt x="45768" y="89558"/>
                  </a:cubicBezTo>
                  <a:lnTo>
                    <a:pt x="45768" y="83282"/>
                  </a:lnTo>
                  <a:cubicBezTo>
                    <a:pt x="32204" y="83282"/>
                    <a:pt x="29978" y="83282"/>
                    <a:pt x="29978" y="74172"/>
                  </a:cubicBezTo>
                  <a:lnTo>
                    <a:pt x="29978" y="36923"/>
                  </a:lnTo>
                  <a:cubicBezTo>
                    <a:pt x="29978" y="15869"/>
                    <a:pt x="44351" y="4533"/>
                    <a:pt x="57307" y="4533"/>
                  </a:cubicBezTo>
                  <a:cubicBezTo>
                    <a:pt x="70061" y="4533"/>
                    <a:pt x="72288" y="15464"/>
                    <a:pt x="72288" y="27004"/>
                  </a:cubicBezTo>
                  <a:lnTo>
                    <a:pt x="72288" y="74172"/>
                  </a:lnTo>
                  <a:cubicBezTo>
                    <a:pt x="72288" y="83282"/>
                    <a:pt x="70061" y="83282"/>
                    <a:pt x="56497" y="83282"/>
                  </a:cubicBezTo>
                  <a:lnTo>
                    <a:pt x="56497" y="89558"/>
                  </a:lnTo>
                  <a:cubicBezTo>
                    <a:pt x="63583" y="89355"/>
                    <a:pt x="73907" y="88950"/>
                    <a:pt x="79373" y="88950"/>
                  </a:cubicBezTo>
                  <a:cubicBezTo>
                    <a:pt x="84637" y="88950"/>
                    <a:pt x="95164" y="89355"/>
                    <a:pt x="102046" y="89558"/>
                  </a:cubicBezTo>
                  <a:lnTo>
                    <a:pt x="102046" y="83282"/>
                  </a:lnTo>
                  <a:cubicBezTo>
                    <a:pt x="91520" y="83282"/>
                    <a:pt x="86459" y="83282"/>
                    <a:pt x="86256" y="77209"/>
                  </a:cubicBezTo>
                  <a:lnTo>
                    <a:pt x="86256" y="38543"/>
                  </a:lnTo>
                  <a:cubicBezTo>
                    <a:pt x="86256" y="21133"/>
                    <a:pt x="86256" y="14857"/>
                    <a:pt x="79980" y="7569"/>
                  </a:cubicBezTo>
                  <a:cubicBezTo>
                    <a:pt x="77146" y="4128"/>
                    <a:pt x="70466" y="79"/>
                    <a:pt x="58724" y="79"/>
                  </a:cubicBezTo>
                  <a:cubicBezTo>
                    <a:pt x="43946" y="79"/>
                    <a:pt x="34431" y="8784"/>
                    <a:pt x="28763" y="21335"/>
                  </a:cubicBezTo>
                  <a:lnTo>
                    <a:pt x="28763" y="79"/>
                  </a:lnTo>
                  <a:lnTo>
                    <a:pt x="219" y="2306"/>
                  </a:lnTo>
                  <a:lnTo>
                    <a:pt x="219" y="8581"/>
                  </a:lnTo>
                  <a:cubicBezTo>
                    <a:pt x="14390" y="8581"/>
                    <a:pt x="16009" y="9999"/>
                    <a:pt x="16009" y="19918"/>
                  </a:cubicBez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形状 18">
              <a:extLst>
                <a:ext uri="{FF2B5EF4-FFF2-40B4-BE49-F238E27FC236}">
                  <a16:creationId xmlns:a16="http://schemas.microsoft.com/office/drawing/2014/main" id="{DDE25ACB-E417-5881-EF6E-78151810E5AC}"/>
                </a:ext>
              </a:extLst>
            </p:cNvPr>
            <p:cNvSpPr/>
            <p:nvPr>
              <p:custDataLst>
                <p:tags r:id="rId329"/>
              </p:custDataLst>
            </p:nvPr>
          </p:nvSpPr>
          <p:spPr>
            <a:xfrm>
              <a:off x="7095541" y="2587434"/>
              <a:ext cx="46966" cy="202440"/>
            </a:xfrm>
            <a:custGeom>
              <a:avLst/>
              <a:gdLst>
                <a:gd name="connsiteX0" fmla="*/ 47192 w 46966"/>
                <a:gd name="connsiteY0" fmla="*/ 200495 h 202440"/>
                <a:gd name="connsiteX1" fmla="*/ 43751 w 46966"/>
                <a:gd name="connsiteY1" fmla="*/ 196042 h 202440"/>
                <a:gd name="connsiteX2" fmla="*/ 11968 w 46966"/>
                <a:gd name="connsiteY2" fmla="*/ 101299 h 202440"/>
                <a:gd name="connsiteX3" fmla="*/ 44560 w 46966"/>
                <a:gd name="connsiteY3" fmla="*/ 5545 h 202440"/>
                <a:gd name="connsiteX4" fmla="*/ 47192 w 46966"/>
                <a:gd name="connsiteY4" fmla="*/ 2103 h 202440"/>
                <a:gd name="connsiteX5" fmla="*/ 45168 w 46966"/>
                <a:gd name="connsiteY5" fmla="*/ 79 h 202440"/>
                <a:gd name="connsiteX6" fmla="*/ 12980 w 46966"/>
                <a:gd name="connsiteY6" fmla="*/ 39555 h 202440"/>
                <a:gd name="connsiteX7" fmla="*/ 226 w 46966"/>
                <a:gd name="connsiteY7" fmla="*/ 101299 h 202440"/>
                <a:gd name="connsiteX8" fmla="*/ 13587 w 46966"/>
                <a:gd name="connsiteY8" fmla="*/ 164461 h 202440"/>
                <a:gd name="connsiteX9" fmla="*/ 45168 w 46966"/>
                <a:gd name="connsiteY9" fmla="*/ 202520 h 202440"/>
                <a:gd name="connsiteX10" fmla="*/ 47192 w 46966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92" y="200495"/>
                  </a:moveTo>
                  <a:cubicBezTo>
                    <a:pt x="47192" y="199888"/>
                    <a:pt x="47192" y="199483"/>
                    <a:pt x="43751" y="196042"/>
                  </a:cubicBezTo>
                  <a:cubicBezTo>
                    <a:pt x="18446" y="170534"/>
                    <a:pt x="11968" y="132273"/>
                    <a:pt x="11968" y="101299"/>
                  </a:cubicBezTo>
                  <a:cubicBezTo>
                    <a:pt x="11968" y="66075"/>
                    <a:pt x="19660" y="30850"/>
                    <a:pt x="44560" y="5545"/>
                  </a:cubicBezTo>
                  <a:cubicBezTo>
                    <a:pt x="47192" y="3116"/>
                    <a:pt x="47192" y="2711"/>
                    <a:pt x="47192" y="2103"/>
                  </a:cubicBezTo>
                  <a:cubicBezTo>
                    <a:pt x="47192" y="686"/>
                    <a:pt x="46382" y="79"/>
                    <a:pt x="45168" y="79"/>
                  </a:cubicBezTo>
                  <a:cubicBezTo>
                    <a:pt x="43143" y="79"/>
                    <a:pt x="24924" y="13845"/>
                    <a:pt x="12980" y="39555"/>
                  </a:cubicBezTo>
                  <a:cubicBezTo>
                    <a:pt x="2655" y="61823"/>
                    <a:pt x="226" y="84294"/>
                    <a:pt x="226" y="101299"/>
                  </a:cubicBezTo>
                  <a:cubicBezTo>
                    <a:pt x="226" y="117090"/>
                    <a:pt x="2453" y="141585"/>
                    <a:pt x="13587" y="164461"/>
                  </a:cubicBezTo>
                  <a:cubicBezTo>
                    <a:pt x="25733" y="189361"/>
                    <a:pt x="43143" y="202520"/>
                    <a:pt x="45168" y="202520"/>
                  </a:cubicBezTo>
                  <a:cubicBezTo>
                    <a:pt x="46382" y="202520"/>
                    <a:pt x="47192" y="201912"/>
                    <a:pt x="47192" y="200495"/>
                  </a:cubicBez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形状 21">
              <a:extLst>
                <a:ext uri="{FF2B5EF4-FFF2-40B4-BE49-F238E27FC236}">
                  <a16:creationId xmlns:a16="http://schemas.microsoft.com/office/drawing/2014/main" id="{443E95B4-C1F3-5AD9-B3B2-F2884AA4A9DF}"/>
                </a:ext>
              </a:extLst>
            </p:cNvPr>
            <p:cNvSpPr/>
            <p:nvPr>
              <p:custDataLst>
                <p:tags r:id="rId330"/>
              </p:custDataLst>
            </p:nvPr>
          </p:nvSpPr>
          <p:spPr>
            <a:xfrm>
              <a:off x="7172244" y="2604439"/>
              <a:ext cx="66805" cy="134825"/>
            </a:xfrm>
            <a:custGeom>
              <a:avLst/>
              <a:gdLst>
                <a:gd name="connsiteX0" fmla="*/ 41730 w 66805"/>
                <a:gd name="connsiteY0" fmla="*/ 5342 h 134825"/>
                <a:gd name="connsiteX1" fmla="*/ 37074 w 66805"/>
                <a:gd name="connsiteY1" fmla="*/ 79 h 134825"/>
                <a:gd name="connsiteX2" fmla="*/ 230 w 66805"/>
                <a:gd name="connsiteY2" fmla="*/ 13035 h 134825"/>
                <a:gd name="connsiteX3" fmla="*/ 230 w 66805"/>
                <a:gd name="connsiteY3" fmla="*/ 19311 h 134825"/>
                <a:gd name="connsiteX4" fmla="*/ 26750 w 66805"/>
                <a:gd name="connsiteY4" fmla="*/ 14047 h 134825"/>
                <a:gd name="connsiteX5" fmla="*/ 26750 w 66805"/>
                <a:gd name="connsiteY5" fmla="*/ 118912 h 134825"/>
                <a:gd name="connsiteX6" fmla="*/ 7923 w 66805"/>
                <a:gd name="connsiteY6" fmla="*/ 128629 h 134825"/>
                <a:gd name="connsiteX7" fmla="*/ 1444 w 66805"/>
                <a:gd name="connsiteY7" fmla="*/ 128629 h 134825"/>
                <a:gd name="connsiteX8" fmla="*/ 1444 w 66805"/>
                <a:gd name="connsiteY8" fmla="*/ 134905 h 134825"/>
                <a:gd name="connsiteX9" fmla="*/ 34240 w 66805"/>
                <a:gd name="connsiteY9" fmla="*/ 134297 h 134825"/>
                <a:gd name="connsiteX10" fmla="*/ 67035 w 66805"/>
                <a:gd name="connsiteY10" fmla="*/ 134905 h 134825"/>
                <a:gd name="connsiteX11" fmla="*/ 67035 w 66805"/>
                <a:gd name="connsiteY11" fmla="*/ 128629 h 134825"/>
                <a:gd name="connsiteX12" fmla="*/ 60557 w 66805"/>
                <a:gd name="connsiteY12" fmla="*/ 128629 h 134825"/>
                <a:gd name="connsiteX13" fmla="*/ 41730 w 66805"/>
                <a:gd name="connsiteY13" fmla="*/ 118912 h 134825"/>
                <a:gd name="connsiteX14" fmla="*/ 41730 w 66805"/>
                <a:gd name="connsiteY14" fmla="*/ 5342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730" y="5342"/>
                  </a:moveTo>
                  <a:cubicBezTo>
                    <a:pt x="41730" y="484"/>
                    <a:pt x="41730" y="79"/>
                    <a:pt x="37074" y="79"/>
                  </a:cubicBezTo>
                  <a:cubicBezTo>
                    <a:pt x="24523" y="13035"/>
                    <a:pt x="6708" y="13035"/>
                    <a:pt x="230" y="13035"/>
                  </a:cubicBezTo>
                  <a:lnTo>
                    <a:pt x="230" y="19311"/>
                  </a:lnTo>
                  <a:cubicBezTo>
                    <a:pt x="4279" y="19311"/>
                    <a:pt x="16223" y="19311"/>
                    <a:pt x="26750" y="14047"/>
                  </a:cubicBezTo>
                  <a:lnTo>
                    <a:pt x="26750" y="118912"/>
                  </a:lnTo>
                  <a:cubicBezTo>
                    <a:pt x="26750" y="126200"/>
                    <a:pt x="26142" y="128629"/>
                    <a:pt x="7923" y="128629"/>
                  </a:cubicBezTo>
                  <a:lnTo>
                    <a:pt x="1444" y="128629"/>
                  </a:lnTo>
                  <a:lnTo>
                    <a:pt x="1444" y="134905"/>
                  </a:lnTo>
                  <a:cubicBezTo>
                    <a:pt x="8530" y="134297"/>
                    <a:pt x="26142" y="134297"/>
                    <a:pt x="34240" y="134297"/>
                  </a:cubicBezTo>
                  <a:cubicBezTo>
                    <a:pt x="42338" y="134297"/>
                    <a:pt x="59950" y="134297"/>
                    <a:pt x="67035" y="134905"/>
                  </a:cubicBezTo>
                  <a:lnTo>
                    <a:pt x="67035" y="128629"/>
                  </a:lnTo>
                  <a:lnTo>
                    <a:pt x="60557" y="128629"/>
                  </a:lnTo>
                  <a:cubicBezTo>
                    <a:pt x="42338" y="128629"/>
                    <a:pt x="41730" y="126402"/>
                    <a:pt x="41730" y="118912"/>
                  </a:cubicBezTo>
                  <a:lnTo>
                    <a:pt x="41730" y="5342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形状 22">
              <a:extLst>
                <a:ext uri="{FF2B5EF4-FFF2-40B4-BE49-F238E27FC236}">
                  <a16:creationId xmlns:a16="http://schemas.microsoft.com/office/drawing/2014/main" id="{C1599E40-172C-F4F5-7C7B-0BC8A3F7CC75}"/>
                </a:ext>
              </a:extLst>
            </p:cNvPr>
            <p:cNvSpPr/>
            <p:nvPr>
              <p:custDataLst>
                <p:tags r:id="rId331"/>
              </p:custDataLst>
            </p:nvPr>
          </p:nvSpPr>
          <p:spPr>
            <a:xfrm>
              <a:off x="7266582" y="2587434"/>
              <a:ext cx="78749" cy="202440"/>
            </a:xfrm>
            <a:custGeom>
              <a:avLst/>
              <a:gdLst>
                <a:gd name="connsiteX0" fmla="*/ 77972 w 78749"/>
                <a:gd name="connsiteY0" fmla="*/ 7772 h 202440"/>
                <a:gd name="connsiteX1" fmla="*/ 78984 w 78749"/>
                <a:gd name="connsiteY1" fmla="*/ 4128 h 202440"/>
                <a:gd name="connsiteX2" fmla="*/ 74935 w 78749"/>
                <a:gd name="connsiteY2" fmla="*/ 79 h 202440"/>
                <a:gd name="connsiteX3" fmla="*/ 71494 w 78749"/>
                <a:gd name="connsiteY3" fmla="*/ 1901 h 202440"/>
                <a:gd name="connsiteX4" fmla="*/ 1247 w 78749"/>
                <a:gd name="connsiteY4" fmla="*/ 194827 h 202440"/>
                <a:gd name="connsiteX5" fmla="*/ 235 w 78749"/>
                <a:gd name="connsiteY5" fmla="*/ 198471 h 202440"/>
                <a:gd name="connsiteX6" fmla="*/ 4284 w 78749"/>
                <a:gd name="connsiteY6" fmla="*/ 202520 h 202440"/>
                <a:gd name="connsiteX7" fmla="*/ 8737 w 78749"/>
                <a:gd name="connsiteY7" fmla="*/ 197661 h 202440"/>
                <a:gd name="connsiteX8" fmla="*/ 77972 w 78749"/>
                <a:gd name="connsiteY8" fmla="*/ 777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749" h="202440">
                  <a:moveTo>
                    <a:pt x="77972" y="7772"/>
                  </a:moveTo>
                  <a:cubicBezTo>
                    <a:pt x="78984" y="5140"/>
                    <a:pt x="78984" y="4330"/>
                    <a:pt x="78984" y="4128"/>
                  </a:cubicBezTo>
                  <a:cubicBezTo>
                    <a:pt x="78984" y="1901"/>
                    <a:pt x="77162" y="79"/>
                    <a:pt x="74935" y="79"/>
                  </a:cubicBezTo>
                  <a:cubicBezTo>
                    <a:pt x="73518" y="79"/>
                    <a:pt x="72101" y="686"/>
                    <a:pt x="71494" y="1901"/>
                  </a:cubicBezTo>
                  <a:lnTo>
                    <a:pt x="1247" y="194827"/>
                  </a:lnTo>
                  <a:cubicBezTo>
                    <a:pt x="235" y="197459"/>
                    <a:pt x="235" y="198269"/>
                    <a:pt x="235" y="198471"/>
                  </a:cubicBezTo>
                  <a:cubicBezTo>
                    <a:pt x="235" y="200698"/>
                    <a:pt x="2057" y="202520"/>
                    <a:pt x="4284" y="202520"/>
                  </a:cubicBezTo>
                  <a:cubicBezTo>
                    <a:pt x="6915" y="202520"/>
                    <a:pt x="7523" y="201103"/>
                    <a:pt x="8737" y="197661"/>
                  </a:cubicBezTo>
                  <a:lnTo>
                    <a:pt x="77972" y="7772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形状 23">
              <a:extLst>
                <a:ext uri="{FF2B5EF4-FFF2-40B4-BE49-F238E27FC236}">
                  <a16:creationId xmlns:a16="http://schemas.microsoft.com/office/drawing/2014/main" id="{1E4344D9-CBFE-2D38-1C63-53DB2367F446}"/>
                </a:ext>
              </a:extLst>
            </p:cNvPr>
            <p:cNvSpPr/>
            <p:nvPr>
              <p:custDataLst>
                <p:tags r:id="rId332"/>
              </p:custDataLst>
            </p:nvPr>
          </p:nvSpPr>
          <p:spPr>
            <a:xfrm>
              <a:off x="7364969" y="2649786"/>
              <a:ext cx="113569" cy="91705"/>
            </a:xfrm>
            <a:custGeom>
              <a:avLst/>
              <a:gdLst>
                <a:gd name="connsiteX0" fmla="*/ 88504 w 113569"/>
                <a:gd name="connsiteY0" fmla="*/ 41782 h 91705"/>
                <a:gd name="connsiteX1" fmla="*/ 54696 w 113569"/>
                <a:gd name="connsiteY1" fmla="*/ 79 h 91705"/>
                <a:gd name="connsiteX2" fmla="*/ 240 w 113569"/>
                <a:gd name="connsiteY2" fmla="*/ 57572 h 91705"/>
                <a:gd name="connsiteX3" fmla="*/ 33035 w 113569"/>
                <a:gd name="connsiteY3" fmla="*/ 91785 h 91705"/>
                <a:gd name="connsiteX4" fmla="*/ 75750 w 113569"/>
                <a:gd name="connsiteY4" fmla="*/ 74780 h 91705"/>
                <a:gd name="connsiteX5" fmla="*/ 94172 w 113569"/>
                <a:gd name="connsiteY5" fmla="*/ 91785 h 91705"/>
                <a:gd name="connsiteX6" fmla="*/ 111177 w 113569"/>
                <a:gd name="connsiteY6" fmla="*/ 77411 h 91705"/>
                <a:gd name="connsiteX7" fmla="*/ 108748 w 113569"/>
                <a:gd name="connsiteY7" fmla="*/ 75387 h 91705"/>
                <a:gd name="connsiteX8" fmla="*/ 106116 w 113569"/>
                <a:gd name="connsiteY8" fmla="*/ 77411 h 91705"/>
                <a:gd name="connsiteX9" fmla="*/ 94780 w 113569"/>
                <a:gd name="connsiteY9" fmla="*/ 87331 h 91705"/>
                <a:gd name="connsiteX10" fmla="*/ 88504 w 113569"/>
                <a:gd name="connsiteY10" fmla="*/ 66682 h 91705"/>
                <a:gd name="connsiteX11" fmla="*/ 90528 w 113569"/>
                <a:gd name="connsiteY11" fmla="*/ 59597 h 91705"/>
                <a:gd name="connsiteX12" fmla="*/ 113809 w 113569"/>
                <a:gd name="connsiteY12" fmla="*/ 12023 h 91705"/>
                <a:gd name="connsiteX13" fmla="*/ 111380 w 113569"/>
                <a:gd name="connsiteY13" fmla="*/ 9999 h 91705"/>
                <a:gd name="connsiteX14" fmla="*/ 108343 w 113569"/>
                <a:gd name="connsiteY14" fmla="*/ 14250 h 91705"/>
                <a:gd name="connsiteX15" fmla="*/ 88504 w 113569"/>
                <a:gd name="connsiteY15" fmla="*/ 54333 h 91705"/>
                <a:gd name="connsiteX16" fmla="*/ 88504 w 113569"/>
                <a:gd name="connsiteY16" fmla="*/ 41782 h 91705"/>
                <a:gd name="connsiteX17" fmla="*/ 74940 w 113569"/>
                <a:gd name="connsiteY17" fmla="*/ 69516 h 91705"/>
                <a:gd name="connsiteX18" fmla="*/ 33440 w 113569"/>
                <a:gd name="connsiteY18" fmla="*/ 87331 h 91705"/>
                <a:gd name="connsiteX19" fmla="*/ 15220 w 113569"/>
                <a:gd name="connsiteY19" fmla="*/ 65265 h 91705"/>
                <a:gd name="connsiteX20" fmla="*/ 26962 w 113569"/>
                <a:gd name="connsiteY20" fmla="*/ 23157 h 91705"/>
                <a:gd name="connsiteX21" fmla="*/ 54494 w 113569"/>
                <a:gd name="connsiteY21" fmla="*/ 4533 h 91705"/>
                <a:gd name="connsiteX22" fmla="*/ 74536 w 113569"/>
                <a:gd name="connsiteY22" fmla="*/ 46843 h 91705"/>
                <a:gd name="connsiteX23" fmla="*/ 74940 w 113569"/>
                <a:gd name="connsiteY23" fmla="*/ 6951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569" h="91705">
                  <a:moveTo>
                    <a:pt x="88504" y="41782"/>
                  </a:moveTo>
                  <a:cubicBezTo>
                    <a:pt x="88504" y="9999"/>
                    <a:pt x="69677" y="79"/>
                    <a:pt x="54696" y="79"/>
                  </a:cubicBezTo>
                  <a:cubicBezTo>
                    <a:pt x="26962" y="79"/>
                    <a:pt x="240" y="29028"/>
                    <a:pt x="240" y="57572"/>
                  </a:cubicBezTo>
                  <a:cubicBezTo>
                    <a:pt x="240" y="76399"/>
                    <a:pt x="12386" y="91785"/>
                    <a:pt x="33035" y="91785"/>
                  </a:cubicBezTo>
                  <a:cubicBezTo>
                    <a:pt x="45789" y="91785"/>
                    <a:pt x="60365" y="87128"/>
                    <a:pt x="75750" y="74780"/>
                  </a:cubicBezTo>
                  <a:cubicBezTo>
                    <a:pt x="78382" y="85509"/>
                    <a:pt x="85062" y="91785"/>
                    <a:pt x="94172" y="91785"/>
                  </a:cubicBezTo>
                  <a:cubicBezTo>
                    <a:pt x="104902" y="91785"/>
                    <a:pt x="111177" y="80650"/>
                    <a:pt x="111177" y="77411"/>
                  </a:cubicBezTo>
                  <a:cubicBezTo>
                    <a:pt x="111177" y="75994"/>
                    <a:pt x="109963" y="75387"/>
                    <a:pt x="108748" y="75387"/>
                  </a:cubicBezTo>
                  <a:cubicBezTo>
                    <a:pt x="107331" y="75387"/>
                    <a:pt x="106724" y="75994"/>
                    <a:pt x="106116" y="77411"/>
                  </a:cubicBezTo>
                  <a:cubicBezTo>
                    <a:pt x="102472" y="87331"/>
                    <a:pt x="95185" y="87331"/>
                    <a:pt x="94780" y="87331"/>
                  </a:cubicBezTo>
                  <a:cubicBezTo>
                    <a:pt x="88504" y="87331"/>
                    <a:pt x="88504" y="71541"/>
                    <a:pt x="88504" y="66682"/>
                  </a:cubicBezTo>
                  <a:cubicBezTo>
                    <a:pt x="88504" y="62431"/>
                    <a:pt x="88504" y="62026"/>
                    <a:pt x="90528" y="59597"/>
                  </a:cubicBezTo>
                  <a:cubicBezTo>
                    <a:pt x="109558" y="35709"/>
                    <a:pt x="113809" y="12225"/>
                    <a:pt x="113809" y="12023"/>
                  </a:cubicBezTo>
                  <a:cubicBezTo>
                    <a:pt x="113809" y="11618"/>
                    <a:pt x="113607" y="9999"/>
                    <a:pt x="111380" y="9999"/>
                  </a:cubicBezTo>
                  <a:cubicBezTo>
                    <a:pt x="109355" y="9999"/>
                    <a:pt x="109355" y="10606"/>
                    <a:pt x="108343" y="14250"/>
                  </a:cubicBezTo>
                  <a:cubicBezTo>
                    <a:pt x="104699" y="27004"/>
                    <a:pt x="98019" y="42389"/>
                    <a:pt x="88504" y="54333"/>
                  </a:cubicBezTo>
                  <a:lnTo>
                    <a:pt x="88504" y="41782"/>
                  </a:lnTo>
                  <a:close/>
                  <a:moveTo>
                    <a:pt x="74940" y="69516"/>
                  </a:moveTo>
                  <a:cubicBezTo>
                    <a:pt x="57126" y="85104"/>
                    <a:pt x="41538" y="87331"/>
                    <a:pt x="33440" y="87331"/>
                  </a:cubicBezTo>
                  <a:cubicBezTo>
                    <a:pt x="21294" y="87331"/>
                    <a:pt x="15220" y="78221"/>
                    <a:pt x="15220" y="65265"/>
                  </a:cubicBezTo>
                  <a:cubicBezTo>
                    <a:pt x="15220" y="55345"/>
                    <a:pt x="20484" y="33482"/>
                    <a:pt x="26962" y="23157"/>
                  </a:cubicBezTo>
                  <a:cubicBezTo>
                    <a:pt x="36477" y="8379"/>
                    <a:pt x="47408" y="4533"/>
                    <a:pt x="54494" y="4533"/>
                  </a:cubicBezTo>
                  <a:cubicBezTo>
                    <a:pt x="74536" y="4533"/>
                    <a:pt x="74536" y="31052"/>
                    <a:pt x="74536" y="46843"/>
                  </a:cubicBezTo>
                  <a:cubicBezTo>
                    <a:pt x="74536" y="54333"/>
                    <a:pt x="74536" y="66075"/>
                    <a:pt x="74940" y="69516"/>
                  </a:cubicBez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形状 28">
              <a:extLst>
                <a:ext uri="{FF2B5EF4-FFF2-40B4-BE49-F238E27FC236}">
                  <a16:creationId xmlns:a16="http://schemas.microsoft.com/office/drawing/2014/main" id="{7E73F88B-A5B1-28AC-B285-5B5425D8CA49}"/>
                </a:ext>
              </a:extLst>
            </p:cNvPr>
            <p:cNvSpPr/>
            <p:nvPr>
              <p:custDataLst>
                <p:tags r:id="rId333"/>
              </p:custDataLst>
            </p:nvPr>
          </p:nvSpPr>
          <p:spPr>
            <a:xfrm>
              <a:off x="7497223" y="2672843"/>
              <a:ext cx="154887" cy="99621"/>
            </a:xfrm>
            <a:custGeom>
              <a:avLst/>
              <a:gdLst>
                <a:gd name="connsiteX0" fmla="*/ 136003 w 154887"/>
                <a:gd name="connsiteY0" fmla="*/ 16802 h 99621"/>
                <a:gd name="connsiteX1" fmla="*/ 138554 w 154887"/>
                <a:gd name="connsiteY1" fmla="*/ 13118 h 99621"/>
                <a:gd name="connsiteX2" fmla="*/ 151874 w 154887"/>
                <a:gd name="connsiteY2" fmla="*/ 5182 h 99621"/>
                <a:gd name="connsiteX3" fmla="*/ 155134 w 154887"/>
                <a:gd name="connsiteY3" fmla="*/ 2064 h 99621"/>
                <a:gd name="connsiteX4" fmla="*/ 153150 w 154887"/>
                <a:gd name="connsiteY4" fmla="*/ 80 h 99621"/>
                <a:gd name="connsiteX5" fmla="*/ 142380 w 154887"/>
                <a:gd name="connsiteY5" fmla="*/ 647 h 99621"/>
                <a:gd name="connsiteX6" fmla="*/ 126650 w 154887"/>
                <a:gd name="connsiteY6" fmla="*/ 80 h 99621"/>
                <a:gd name="connsiteX7" fmla="*/ 123674 w 154887"/>
                <a:gd name="connsiteY7" fmla="*/ 3198 h 99621"/>
                <a:gd name="connsiteX8" fmla="*/ 126225 w 154887"/>
                <a:gd name="connsiteY8" fmla="*/ 5182 h 99621"/>
                <a:gd name="connsiteX9" fmla="*/ 134019 w 154887"/>
                <a:gd name="connsiteY9" fmla="*/ 10142 h 99621"/>
                <a:gd name="connsiteX10" fmla="*/ 131893 w 154887"/>
                <a:gd name="connsiteY10" fmla="*/ 15243 h 99621"/>
                <a:gd name="connsiteX11" fmla="*/ 91932 w 154887"/>
                <a:gd name="connsiteY11" fmla="*/ 80854 h 99621"/>
                <a:gd name="connsiteX12" fmla="*/ 84138 w 154887"/>
                <a:gd name="connsiteY12" fmla="*/ 9291 h 99621"/>
                <a:gd name="connsiteX13" fmla="*/ 94057 w 154887"/>
                <a:gd name="connsiteY13" fmla="*/ 5182 h 99621"/>
                <a:gd name="connsiteX14" fmla="*/ 97883 w 154887"/>
                <a:gd name="connsiteY14" fmla="*/ 2064 h 99621"/>
                <a:gd name="connsiteX15" fmla="*/ 95474 w 154887"/>
                <a:gd name="connsiteY15" fmla="*/ 80 h 99621"/>
                <a:gd name="connsiteX16" fmla="*/ 86688 w 154887"/>
                <a:gd name="connsiteY16" fmla="*/ 506 h 99621"/>
                <a:gd name="connsiteX17" fmla="*/ 77336 w 154887"/>
                <a:gd name="connsiteY17" fmla="*/ 647 h 99621"/>
                <a:gd name="connsiteX18" fmla="*/ 62456 w 154887"/>
                <a:gd name="connsiteY18" fmla="*/ 80 h 99621"/>
                <a:gd name="connsiteX19" fmla="*/ 59622 w 154887"/>
                <a:gd name="connsiteY19" fmla="*/ 3198 h 99621"/>
                <a:gd name="connsiteX20" fmla="*/ 63306 w 154887"/>
                <a:gd name="connsiteY20" fmla="*/ 5182 h 99621"/>
                <a:gd name="connsiteX21" fmla="*/ 70534 w 154887"/>
                <a:gd name="connsiteY21" fmla="*/ 7591 h 99621"/>
                <a:gd name="connsiteX22" fmla="*/ 71526 w 154887"/>
                <a:gd name="connsiteY22" fmla="*/ 16802 h 99621"/>
                <a:gd name="connsiteX23" fmla="*/ 32556 w 154887"/>
                <a:gd name="connsiteY23" fmla="*/ 80854 h 99621"/>
                <a:gd name="connsiteX24" fmla="*/ 25045 w 154887"/>
                <a:gd name="connsiteY24" fmla="*/ 11417 h 99621"/>
                <a:gd name="connsiteX25" fmla="*/ 24762 w 154887"/>
                <a:gd name="connsiteY25" fmla="*/ 9291 h 99621"/>
                <a:gd name="connsiteX26" fmla="*/ 34681 w 154887"/>
                <a:gd name="connsiteY26" fmla="*/ 5182 h 99621"/>
                <a:gd name="connsiteX27" fmla="*/ 38507 w 154887"/>
                <a:gd name="connsiteY27" fmla="*/ 2064 h 99621"/>
                <a:gd name="connsiteX28" fmla="*/ 36240 w 154887"/>
                <a:gd name="connsiteY28" fmla="*/ 80 h 99621"/>
                <a:gd name="connsiteX29" fmla="*/ 17960 w 154887"/>
                <a:gd name="connsiteY29" fmla="*/ 647 h 99621"/>
                <a:gd name="connsiteX30" fmla="*/ 3080 w 154887"/>
                <a:gd name="connsiteY30" fmla="*/ 80 h 99621"/>
                <a:gd name="connsiteX31" fmla="*/ 246 w 154887"/>
                <a:gd name="connsiteY31" fmla="*/ 3056 h 99621"/>
                <a:gd name="connsiteX32" fmla="*/ 4214 w 154887"/>
                <a:gd name="connsiteY32" fmla="*/ 5182 h 99621"/>
                <a:gd name="connsiteX33" fmla="*/ 11299 w 154887"/>
                <a:gd name="connsiteY33" fmla="*/ 9575 h 99621"/>
                <a:gd name="connsiteX34" fmla="*/ 20794 w 154887"/>
                <a:gd name="connsiteY34" fmla="*/ 95875 h 99621"/>
                <a:gd name="connsiteX35" fmla="*/ 23770 w 154887"/>
                <a:gd name="connsiteY35" fmla="*/ 99702 h 99621"/>
                <a:gd name="connsiteX36" fmla="*/ 28021 w 154887"/>
                <a:gd name="connsiteY36" fmla="*/ 96867 h 99621"/>
                <a:gd name="connsiteX37" fmla="*/ 72234 w 154887"/>
                <a:gd name="connsiteY37" fmla="*/ 24029 h 99621"/>
                <a:gd name="connsiteX38" fmla="*/ 80028 w 154887"/>
                <a:gd name="connsiteY38" fmla="*/ 96017 h 99621"/>
                <a:gd name="connsiteX39" fmla="*/ 83146 w 154887"/>
                <a:gd name="connsiteY39" fmla="*/ 99702 h 99621"/>
                <a:gd name="connsiteX40" fmla="*/ 87397 w 154887"/>
                <a:gd name="connsiteY40" fmla="*/ 96726 h 99621"/>
                <a:gd name="connsiteX41" fmla="*/ 136003 w 154887"/>
                <a:gd name="connsiteY41" fmla="*/ 16802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4887" h="99621">
                  <a:moveTo>
                    <a:pt x="136003" y="16802"/>
                  </a:moveTo>
                  <a:lnTo>
                    <a:pt x="138554" y="13118"/>
                  </a:lnTo>
                  <a:cubicBezTo>
                    <a:pt x="141530" y="9291"/>
                    <a:pt x="144931" y="5749"/>
                    <a:pt x="151874" y="5182"/>
                  </a:cubicBezTo>
                  <a:cubicBezTo>
                    <a:pt x="153433" y="5040"/>
                    <a:pt x="155134" y="4899"/>
                    <a:pt x="155134" y="2064"/>
                  </a:cubicBezTo>
                  <a:cubicBezTo>
                    <a:pt x="155134" y="1072"/>
                    <a:pt x="154283" y="80"/>
                    <a:pt x="153150" y="80"/>
                  </a:cubicBezTo>
                  <a:cubicBezTo>
                    <a:pt x="149890" y="80"/>
                    <a:pt x="145781" y="647"/>
                    <a:pt x="142380" y="647"/>
                  </a:cubicBezTo>
                  <a:cubicBezTo>
                    <a:pt x="137420" y="647"/>
                    <a:pt x="131327" y="80"/>
                    <a:pt x="126650" y="80"/>
                  </a:cubicBezTo>
                  <a:cubicBezTo>
                    <a:pt x="125942" y="80"/>
                    <a:pt x="123674" y="80"/>
                    <a:pt x="123674" y="3198"/>
                  </a:cubicBezTo>
                  <a:cubicBezTo>
                    <a:pt x="123674" y="5040"/>
                    <a:pt x="125658" y="5182"/>
                    <a:pt x="126225" y="5182"/>
                  </a:cubicBezTo>
                  <a:cubicBezTo>
                    <a:pt x="129343" y="5324"/>
                    <a:pt x="134019" y="6174"/>
                    <a:pt x="134019" y="10142"/>
                  </a:cubicBezTo>
                  <a:cubicBezTo>
                    <a:pt x="134019" y="11701"/>
                    <a:pt x="132460" y="14251"/>
                    <a:pt x="131893" y="15243"/>
                  </a:cubicBezTo>
                  <a:lnTo>
                    <a:pt x="91932" y="80854"/>
                  </a:lnTo>
                  <a:lnTo>
                    <a:pt x="84138" y="9291"/>
                  </a:lnTo>
                  <a:cubicBezTo>
                    <a:pt x="84138" y="5324"/>
                    <a:pt x="92357" y="5182"/>
                    <a:pt x="94057" y="5182"/>
                  </a:cubicBezTo>
                  <a:cubicBezTo>
                    <a:pt x="95899" y="5182"/>
                    <a:pt x="97883" y="5182"/>
                    <a:pt x="97883" y="2064"/>
                  </a:cubicBezTo>
                  <a:cubicBezTo>
                    <a:pt x="97883" y="1923"/>
                    <a:pt x="97742" y="80"/>
                    <a:pt x="95474" y="80"/>
                  </a:cubicBezTo>
                  <a:cubicBezTo>
                    <a:pt x="92782" y="80"/>
                    <a:pt x="89381" y="364"/>
                    <a:pt x="86688" y="506"/>
                  </a:cubicBezTo>
                  <a:cubicBezTo>
                    <a:pt x="83854" y="647"/>
                    <a:pt x="80170" y="647"/>
                    <a:pt x="77336" y="647"/>
                  </a:cubicBezTo>
                  <a:cubicBezTo>
                    <a:pt x="74076" y="647"/>
                    <a:pt x="65716" y="80"/>
                    <a:pt x="62456" y="80"/>
                  </a:cubicBezTo>
                  <a:cubicBezTo>
                    <a:pt x="61748" y="80"/>
                    <a:pt x="59622" y="80"/>
                    <a:pt x="59622" y="3198"/>
                  </a:cubicBezTo>
                  <a:cubicBezTo>
                    <a:pt x="59622" y="5182"/>
                    <a:pt x="61464" y="5182"/>
                    <a:pt x="63306" y="5182"/>
                  </a:cubicBezTo>
                  <a:cubicBezTo>
                    <a:pt x="69400" y="5182"/>
                    <a:pt x="70108" y="6174"/>
                    <a:pt x="70534" y="7591"/>
                  </a:cubicBezTo>
                  <a:cubicBezTo>
                    <a:pt x="70675" y="8441"/>
                    <a:pt x="70959" y="12409"/>
                    <a:pt x="71526" y="16802"/>
                  </a:cubicBezTo>
                  <a:lnTo>
                    <a:pt x="32556" y="80854"/>
                  </a:lnTo>
                  <a:lnTo>
                    <a:pt x="25045" y="11417"/>
                  </a:lnTo>
                  <a:cubicBezTo>
                    <a:pt x="25045" y="10850"/>
                    <a:pt x="24762" y="9433"/>
                    <a:pt x="24762" y="9291"/>
                  </a:cubicBezTo>
                  <a:cubicBezTo>
                    <a:pt x="24762" y="5182"/>
                    <a:pt x="33548" y="5182"/>
                    <a:pt x="34681" y="5182"/>
                  </a:cubicBezTo>
                  <a:cubicBezTo>
                    <a:pt x="36524" y="5182"/>
                    <a:pt x="38507" y="5182"/>
                    <a:pt x="38507" y="2064"/>
                  </a:cubicBezTo>
                  <a:cubicBezTo>
                    <a:pt x="38507" y="1497"/>
                    <a:pt x="38082" y="80"/>
                    <a:pt x="36240" y="80"/>
                  </a:cubicBezTo>
                  <a:cubicBezTo>
                    <a:pt x="32131" y="80"/>
                    <a:pt x="22069" y="647"/>
                    <a:pt x="17960" y="647"/>
                  </a:cubicBezTo>
                  <a:cubicBezTo>
                    <a:pt x="13283" y="647"/>
                    <a:pt x="7332" y="80"/>
                    <a:pt x="3080" y="80"/>
                  </a:cubicBezTo>
                  <a:cubicBezTo>
                    <a:pt x="1663" y="80"/>
                    <a:pt x="246" y="647"/>
                    <a:pt x="246" y="3056"/>
                  </a:cubicBezTo>
                  <a:cubicBezTo>
                    <a:pt x="246" y="5182"/>
                    <a:pt x="1947" y="5182"/>
                    <a:pt x="4214" y="5182"/>
                  </a:cubicBezTo>
                  <a:cubicBezTo>
                    <a:pt x="10874" y="5182"/>
                    <a:pt x="10874" y="6032"/>
                    <a:pt x="11299" y="9575"/>
                  </a:cubicBezTo>
                  <a:lnTo>
                    <a:pt x="20794" y="95875"/>
                  </a:lnTo>
                  <a:cubicBezTo>
                    <a:pt x="21077" y="98710"/>
                    <a:pt x="21219" y="99702"/>
                    <a:pt x="23770" y="99702"/>
                  </a:cubicBezTo>
                  <a:cubicBezTo>
                    <a:pt x="26179" y="99702"/>
                    <a:pt x="27171" y="98426"/>
                    <a:pt x="28021" y="96867"/>
                  </a:cubicBezTo>
                  <a:lnTo>
                    <a:pt x="72234" y="24029"/>
                  </a:lnTo>
                  <a:lnTo>
                    <a:pt x="80028" y="96017"/>
                  </a:lnTo>
                  <a:cubicBezTo>
                    <a:pt x="80311" y="98993"/>
                    <a:pt x="81020" y="99702"/>
                    <a:pt x="83146" y="99702"/>
                  </a:cubicBezTo>
                  <a:cubicBezTo>
                    <a:pt x="85555" y="99702"/>
                    <a:pt x="86405" y="98426"/>
                    <a:pt x="87397" y="96726"/>
                  </a:cubicBezTo>
                  <a:lnTo>
                    <a:pt x="136003" y="16802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形状 29">
              <a:extLst>
                <a:ext uri="{FF2B5EF4-FFF2-40B4-BE49-F238E27FC236}">
                  <a16:creationId xmlns:a16="http://schemas.microsoft.com/office/drawing/2014/main" id="{1D10DFBB-6D50-BFCD-AF4D-50EFDF096368}"/>
                </a:ext>
              </a:extLst>
            </p:cNvPr>
            <p:cNvSpPr/>
            <p:nvPr>
              <p:custDataLst>
                <p:tags r:id="rId334"/>
              </p:custDataLst>
            </p:nvPr>
          </p:nvSpPr>
          <p:spPr>
            <a:xfrm>
              <a:off x="7681875" y="2587434"/>
              <a:ext cx="46966" cy="202440"/>
            </a:xfrm>
            <a:custGeom>
              <a:avLst/>
              <a:gdLst>
                <a:gd name="connsiteX0" fmla="*/ 47221 w 46966"/>
                <a:gd name="connsiteY0" fmla="*/ 101299 h 202440"/>
                <a:gd name="connsiteX1" fmla="*/ 33860 w 46966"/>
                <a:gd name="connsiteY1" fmla="*/ 38138 h 202440"/>
                <a:gd name="connsiteX2" fmla="*/ 2280 w 46966"/>
                <a:gd name="connsiteY2" fmla="*/ 79 h 202440"/>
                <a:gd name="connsiteX3" fmla="*/ 255 w 46966"/>
                <a:gd name="connsiteY3" fmla="*/ 2103 h 202440"/>
                <a:gd name="connsiteX4" fmla="*/ 4102 w 46966"/>
                <a:gd name="connsiteY4" fmla="*/ 6759 h 202440"/>
                <a:gd name="connsiteX5" fmla="*/ 35480 w 46966"/>
                <a:gd name="connsiteY5" fmla="*/ 101299 h 202440"/>
                <a:gd name="connsiteX6" fmla="*/ 2887 w 46966"/>
                <a:gd name="connsiteY6" fmla="*/ 197054 h 202440"/>
                <a:gd name="connsiteX7" fmla="*/ 255 w 46966"/>
                <a:gd name="connsiteY7" fmla="*/ 200495 h 202440"/>
                <a:gd name="connsiteX8" fmla="*/ 2280 w 46966"/>
                <a:gd name="connsiteY8" fmla="*/ 202520 h 202440"/>
                <a:gd name="connsiteX9" fmla="*/ 34468 w 46966"/>
                <a:gd name="connsiteY9" fmla="*/ 163044 h 202440"/>
                <a:gd name="connsiteX10" fmla="*/ 47221 w 46966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21" y="101299"/>
                  </a:moveTo>
                  <a:cubicBezTo>
                    <a:pt x="47221" y="85509"/>
                    <a:pt x="44995" y="61014"/>
                    <a:pt x="33860" y="38138"/>
                  </a:cubicBezTo>
                  <a:cubicBezTo>
                    <a:pt x="21714" y="13238"/>
                    <a:pt x="4304" y="79"/>
                    <a:pt x="2280" y="79"/>
                  </a:cubicBezTo>
                  <a:cubicBezTo>
                    <a:pt x="1065" y="79"/>
                    <a:pt x="255" y="889"/>
                    <a:pt x="255" y="2103"/>
                  </a:cubicBezTo>
                  <a:cubicBezTo>
                    <a:pt x="255" y="2711"/>
                    <a:pt x="255" y="3116"/>
                    <a:pt x="4102" y="6759"/>
                  </a:cubicBezTo>
                  <a:cubicBezTo>
                    <a:pt x="23941" y="26801"/>
                    <a:pt x="35480" y="58989"/>
                    <a:pt x="35480" y="101299"/>
                  </a:cubicBezTo>
                  <a:cubicBezTo>
                    <a:pt x="35480" y="135917"/>
                    <a:pt x="27990" y="171546"/>
                    <a:pt x="2887" y="197054"/>
                  </a:cubicBezTo>
                  <a:cubicBezTo>
                    <a:pt x="255" y="199483"/>
                    <a:pt x="255" y="199888"/>
                    <a:pt x="255" y="200495"/>
                  </a:cubicBezTo>
                  <a:cubicBezTo>
                    <a:pt x="255" y="201710"/>
                    <a:pt x="1065" y="202520"/>
                    <a:pt x="2280" y="202520"/>
                  </a:cubicBezTo>
                  <a:cubicBezTo>
                    <a:pt x="4304" y="202520"/>
                    <a:pt x="22524" y="188754"/>
                    <a:pt x="34468" y="163044"/>
                  </a:cubicBezTo>
                  <a:cubicBezTo>
                    <a:pt x="44792" y="140775"/>
                    <a:pt x="47221" y="118304"/>
                    <a:pt x="47221" y="101299"/>
                  </a:cubicBez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形状 30">
              <a:extLst>
                <a:ext uri="{FF2B5EF4-FFF2-40B4-BE49-F238E27FC236}">
                  <a16:creationId xmlns:a16="http://schemas.microsoft.com/office/drawing/2014/main" id="{91EC44B9-8632-2146-6F2D-F8019183412C}"/>
                </a:ext>
              </a:extLst>
            </p:cNvPr>
            <p:cNvSpPr/>
            <p:nvPr>
              <p:custDataLst>
                <p:tags r:id="rId335"/>
              </p:custDataLst>
            </p:nvPr>
          </p:nvSpPr>
          <p:spPr>
            <a:xfrm>
              <a:off x="7791102" y="2649786"/>
              <a:ext cx="113569" cy="91705"/>
            </a:xfrm>
            <a:custGeom>
              <a:avLst/>
              <a:gdLst>
                <a:gd name="connsiteX0" fmla="*/ 88525 w 113569"/>
                <a:gd name="connsiteY0" fmla="*/ 41782 h 91705"/>
                <a:gd name="connsiteX1" fmla="*/ 54717 w 113569"/>
                <a:gd name="connsiteY1" fmla="*/ 79 h 91705"/>
                <a:gd name="connsiteX2" fmla="*/ 261 w 113569"/>
                <a:gd name="connsiteY2" fmla="*/ 57572 h 91705"/>
                <a:gd name="connsiteX3" fmla="*/ 33056 w 113569"/>
                <a:gd name="connsiteY3" fmla="*/ 91785 h 91705"/>
                <a:gd name="connsiteX4" fmla="*/ 75771 w 113569"/>
                <a:gd name="connsiteY4" fmla="*/ 74780 h 91705"/>
                <a:gd name="connsiteX5" fmla="*/ 94193 w 113569"/>
                <a:gd name="connsiteY5" fmla="*/ 91785 h 91705"/>
                <a:gd name="connsiteX6" fmla="*/ 111198 w 113569"/>
                <a:gd name="connsiteY6" fmla="*/ 77411 h 91705"/>
                <a:gd name="connsiteX7" fmla="*/ 108769 w 113569"/>
                <a:gd name="connsiteY7" fmla="*/ 75387 h 91705"/>
                <a:gd name="connsiteX8" fmla="*/ 106137 w 113569"/>
                <a:gd name="connsiteY8" fmla="*/ 77411 h 91705"/>
                <a:gd name="connsiteX9" fmla="*/ 94801 w 113569"/>
                <a:gd name="connsiteY9" fmla="*/ 87331 h 91705"/>
                <a:gd name="connsiteX10" fmla="*/ 88525 w 113569"/>
                <a:gd name="connsiteY10" fmla="*/ 66682 h 91705"/>
                <a:gd name="connsiteX11" fmla="*/ 90549 w 113569"/>
                <a:gd name="connsiteY11" fmla="*/ 59597 h 91705"/>
                <a:gd name="connsiteX12" fmla="*/ 113830 w 113569"/>
                <a:gd name="connsiteY12" fmla="*/ 12023 h 91705"/>
                <a:gd name="connsiteX13" fmla="*/ 111401 w 113569"/>
                <a:gd name="connsiteY13" fmla="*/ 9999 h 91705"/>
                <a:gd name="connsiteX14" fmla="*/ 108364 w 113569"/>
                <a:gd name="connsiteY14" fmla="*/ 14250 h 91705"/>
                <a:gd name="connsiteX15" fmla="*/ 88525 w 113569"/>
                <a:gd name="connsiteY15" fmla="*/ 54333 h 91705"/>
                <a:gd name="connsiteX16" fmla="*/ 88525 w 113569"/>
                <a:gd name="connsiteY16" fmla="*/ 41782 h 91705"/>
                <a:gd name="connsiteX17" fmla="*/ 74961 w 113569"/>
                <a:gd name="connsiteY17" fmla="*/ 69516 h 91705"/>
                <a:gd name="connsiteX18" fmla="*/ 33461 w 113569"/>
                <a:gd name="connsiteY18" fmla="*/ 87331 h 91705"/>
                <a:gd name="connsiteX19" fmla="*/ 15241 w 113569"/>
                <a:gd name="connsiteY19" fmla="*/ 65265 h 91705"/>
                <a:gd name="connsiteX20" fmla="*/ 26983 w 113569"/>
                <a:gd name="connsiteY20" fmla="*/ 23157 h 91705"/>
                <a:gd name="connsiteX21" fmla="*/ 54515 w 113569"/>
                <a:gd name="connsiteY21" fmla="*/ 4533 h 91705"/>
                <a:gd name="connsiteX22" fmla="*/ 74557 w 113569"/>
                <a:gd name="connsiteY22" fmla="*/ 46843 h 91705"/>
                <a:gd name="connsiteX23" fmla="*/ 74961 w 113569"/>
                <a:gd name="connsiteY23" fmla="*/ 6951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569" h="91705">
                  <a:moveTo>
                    <a:pt x="88525" y="41782"/>
                  </a:moveTo>
                  <a:cubicBezTo>
                    <a:pt x="88525" y="9999"/>
                    <a:pt x="69698" y="79"/>
                    <a:pt x="54717" y="79"/>
                  </a:cubicBezTo>
                  <a:cubicBezTo>
                    <a:pt x="26983" y="79"/>
                    <a:pt x="261" y="29028"/>
                    <a:pt x="261" y="57572"/>
                  </a:cubicBezTo>
                  <a:cubicBezTo>
                    <a:pt x="261" y="76399"/>
                    <a:pt x="12407" y="91785"/>
                    <a:pt x="33056" y="91785"/>
                  </a:cubicBezTo>
                  <a:cubicBezTo>
                    <a:pt x="45810" y="91785"/>
                    <a:pt x="60386" y="87128"/>
                    <a:pt x="75771" y="74780"/>
                  </a:cubicBezTo>
                  <a:cubicBezTo>
                    <a:pt x="78403" y="85509"/>
                    <a:pt x="85083" y="91785"/>
                    <a:pt x="94193" y="91785"/>
                  </a:cubicBezTo>
                  <a:cubicBezTo>
                    <a:pt x="104923" y="91785"/>
                    <a:pt x="111198" y="80650"/>
                    <a:pt x="111198" y="77411"/>
                  </a:cubicBezTo>
                  <a:cubicBezTo>
                    <a:pt x="111198" y="75994"/>
                    <a:pt x="109984" y="75387"/>
                    <a:pt x="108769" y="75387"/>
                  </a:cubicBezTo>
                  <a:cubicBezTo>
                    <a:pt x="107352" y="75387"/>
                    <a:pt x="106745" y="75994"/>
                    <a:pt x="106137" y="77411"/>
                  </a:cubicBezTo>
                  <a:cubicBezTo>
                    <a:pt x="102493" y="87331"/>
                    <a:pt x="95205" y="87331"/>
                    <a:pt x="94801" y="87331"/>
                  </a:cubicBezTo>
                  <a:cubicBezTo>
                    <a:pt x="88525" y="87331"/>
                    <a:pt x="88525" y="71541"/>
                    <a:pt x="88525" y="66682"/>
                  </a:cubicBezTo>
                  <a:cubicBezTo>
                    <a:pt x="88525" y="62431"/>
                    <a:pt x="88525" y="62026"/>
                    <a:pt x="90549" y="59597"/>
                  </a:cubicBezTo>
                  <a:cubicBezTo>
                    <a:pt x="109579" y="35709"/>
                    <a:pt x="113830" y="12225"/>
                    <a:pt x="113830" y="12023"/>
                  </a:cubicBezTo>
                  <a:cubicBezTo>
                    <a:pt x="113830" y="11618"/>
                    <a:pt x="113628" y="9999"/>
                    <a:pt x="111401" y="9999"/>
                  </a:cubicBezTo>
                  <a:cubicBezTo>
                    <a:pt x="109376" y="9999"/>
                    <a:pt x="109376" y="10606"/>
                    <a:pt x="108364" y="14250"/>
                  </a:cubicBezTo>
                  <a:cubicBezTo>
                    <a:pt x="104720" y="27004"/>
                    <a:pt x="98040" y="42389"/>
                    <a:pt x="88525" y="54333"/>
                  </a:cubicBezTo>
                  <a:lnTo>
                    <a:pt x="88525" y="41782"/>
                  </a:lnTo>
                  <a:close/>
                  <a:moveTo>
                    <a:pt x="74961" y="69516"/>
                  </a:moveTo>
                  <a:cubicBezTo>
                    <a:pt x="57147" y="85104"/>
                    <a:pt x="41559" y="87331"/>
                    <a:pt x="33461" y="87331"/>
                  </a:cubicBezTo>
                  <a:cubicBezTo>
                    <a:pt x="21315" y="87331"/>
                    <a:pt x="15241" y="78221"/>
                    <a:pt x="15241" y="65265"/>
                  </a:cubicBezTo>
                  <a:cubicBezTo>
                    <a:pt x="15241" y="55345"/>
                    <a:pt x="20505" y="33482"/>
                    <a:pt x="26983" y="23157"/>
                  </a:cubicBezTo>
                  <a:cubicBezTo>
                    <a:pt x="36498" y="8379"/>
                    <a:pt x="47429" y="4533"/>
                    <a:pt x="54515" y="4533"/>
                  </a:cubicBezTo>
                  <a:cubicBezTo>
                    <a:pt x="74557" y="4533"/>
                    <a:pt x="74557" y="31052"/>
                    <a:pt x="74557" y="46843"/>
                  </a:cubicBezTo>
                  <a:cubicBezTo>
                    <a:pt x="74557" y="54333"/>
                    <a:pt x="74557" y="66075"/>
                    <a:pt x="74961" y="69516"/>
                  </a:cubicBez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形状 32">
              <a:extLst>
                <a:ext uri="{FF2B5EF4-FFF2-40B4-BE49-F238E27FC236}">
                  <a16:creationId xmlns:a16="http://schemas.microsoft.com/office/drawing/2014/main" id="{87E2EAFF-F825-B377-A29C-40229EF36CF3}"/>
                </a:ext>
              </a:extLst>
            </p:cNvPr>
            <p:cNvSpPr/>
            <p:nvPr>
              <p:custDataLst>
                <p:tags r:id="rId336"/>
              </p:custDataLst>
            </p:nvPr>
          </p:nvSpPr>
          <p:spPr>
            <a:xfrm>
              <a:off x="7921981" y="2561584"/>
              <a:ext cx="62635" cy="96928"/>
            </a:xfrm>
            <a:custGeom>
              <a:avLst/>
              <a:gdLst>
                <a:gd name="connsiteX0" fmla="*/ 13304 w 62635"/>
                <a:gd name="connsiteY0" fmla="*/ 15096 h 96928"/>
                <a:gd name="connsiteX1" fmla="*/ 27050 w 62635"/>
                <a:gd name="connsiteY1" fmla="*/ 16938 h 96928"/>
                <a:gd name="connsiteX2" fmla="*/ 56809 w 62635"/>
                <a:gd name="connsiteY2" fmla="*/ 2059 h 96928"/>
                <a:gd name="connsiteX3" fmla="*/ 55108 w 62635"/>
                <a:gd name="connsiteY3" fmla="*/ 75 h 96928"/>
                <a:gd name="connsiteX4" fmla="*/ 53975 w 62635"/>
                <a:gd name="connsiteY4" fmla="*/ 500 h 96928"/>
                <a:gd name="connsiteX5" fmla="*/ 32577 w 62635"/>
                <a:gd name="connsiteY5" fmla="*/ 4609 h 96928"/>
                <a:gd name="connsiteX6" fmla="*/ 11887 w 62635"/>
                <a:gd name="connsiteY6" fmla="*/ 783 h 96928"/>
                <a:gd name="connsiteX7" fmla="*/ 10045 w 62635"/>
                <a:gd name="connsiteY7" fmla="*/ 75 h 96928"/>
                <a:gd name="connsiteX8" fmla="*/ 8203 w 62635"/>
                <a:gd name="connsiteY8" fmla="*/ 3901 h 96928"/>
                <a:gd name="connsiteX9" fmla="*/ 8203 w 62635"/>
                <a:gd name="connsiteY9" fmla="*/ 45705 h 96928"/>
                <a:gd name="connsiteX10" fmla="*/ 10470 w 62635"/>
                <a:gd name="connsiteY10" fmla="*/ 49815 h 96928"/>
                <a:gd name="connsiteX11" fmla="*/ 13304 w 62635"/>
                <a:gd name="connsiteY11" fmla="*/ 47831 h 96928"/>
                <a:gd name="connsiteX12" fmla="*/ 33002 w 62635"/>
                <a:gd name="connsiteY12" fmla="*/ 38903 h 96928"/>
                <a:gd name="connsiteX13" fmla="*/ 46039 w 62635"/>
                <a:gd name="connsiteY13" fmla="*/ 46839 h 96928"/>
                <a:gd name="connsiteX14" fmla="*/ 49440 w 62635"/>
                <a:gd name="connsiteY14" fmla="*/ 65119 h 96928"/>
                <a:gd name="connsiteX15" fmla="*/ 45189 w 62635"/>
                <a:gd name="connsiteY15" fmla="*/ 83966 h 96928"/>
                <a:gd name="connsiteX16" fmla="*/ 28609 w 62635"/>
                <a:gd name="connsiteY16" fmla="*/ 92469 h 96928"/>
                <a:gd name="connsiteX17" fmla="*/ 6361 w 62635"/>
                <a:gd name="connsiteY17" fmla="*/ 78015 h 96928"/>
                <a:gd name="connsiteX18" fmla="*/ 14438 w 62635"/>
                <a:gd name="connsiteY18" fmla="*/ 71071 h 96928"/>
                <a:gd name="connsiteX19" fmla="*/ 7353 w 62635"/>
                <a:gd name="connsiteY19" fmla="*/ 63844 h 96928"/>
                <a:gd name="connsiteX20" fmla="*/ 267 w 62635"/>
                <a:gd name="connsiteY20" fmla="*/ 71496 h 96928"/>
                <a:gd name="connsiteX21" fmla="*/ 28892 w 62635"/>
                <a:gd name="connsiteY21" fmla="*/ 97003 h 96928"/>
                <a:gd name="connsiteX22" fmla="*/ 62902 w 62635"/>
                <a:gd name="connsiteY22" fmla="*/ 65686 h 96928"/>
                <a:gd name="connsiteX23" fmla="*/ 33144 w 62635"/>
                <a:gd name="connsiteY23" fmla="*/ 34935 h 96928"/>
                <a:gd name="connsiteX24" fmla="*/ 13304 w 62635"/>
                <a:gd name="connsiteY24" fmla="*/ 41879 h 96928"/>
                <a:gd name="connsiteX25" fmla="*/ 13304 w 62635"/>
                <a:gd name="connsiteY25" fmla="*/ 15096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635" h="96928">
                  <a:moveTo>
                    <a:pt x="13304" y="15096"/>
                  </a:moveTo>
                  <a:cubicBezTo>
                    <a:pt x="20531" y="16938"/>
                    <a:pt x="24783" y="16938"/>
                    <a:pt x="27050" y="16938"/>
                  </a:cubicBezTo>
                  <a:cubicBezTo>
                    <a:pt x="45756" y="16938"/>
                    <a:pt x="56809" y="4184"/>
                    <a:pt x="56809" y="2059"/>
                  </a:cubicBezTo>
                  <a:cubicBezTo>
                    <a:pt x="56809" y="500"/>
                    <a:pt x="55817" y="75"/>
                    <a:pt x="55108" y="75"/>
                  </a:cubicBezTo>
                  <a:cubicBezTo>
                    <a:pt x="54825" y="75"/>
                    <a:pt x="54542" y="75"/>
                    <a:pt x="53975" y="500"/>
                  </a:cubicBezTo>
                  <a:cubicBezTo>
                    <a:pt x="50574" y="1775"/>
                    <a:pt x="43063" y="4609"/>
                    <a:pt x="32577" y="4609"/>
                  </a:cubicBezTo>
                  <a:cubicBezTo>
                    <a:pt x="28609" y="4609"/>
                    <a:pt x="21098" y="4326"/>
                    <a:pt x="11887" y="783"/>
                  </a:cubicBezTo>
                  <a:cubicBezTo>
                    <a:pt x="10470" y="75"/>
                    <a:pt x="10187" y="75"/>
                    <a:pt x="10045" y="75"/>
                  </a:cubicBezTo>
                  <a:cubicBezTo>
                    <a:pt x="8203" y="75"/>
                    <a:pt x="8203" y="1634"/>
                    <a:pt x="8203" y="3901"/>
                  </a:cubicBezTo>
                  <a:lnTo>
                    <a:pt x="8203" y="45705"/>
                  </a:lnTo>
                  <a:cubicBezTo>
                    <a:pt x="8203" y="48114"/>
                    <a:pt x="8203" y="49815"/>
                    <a:pt x="10470" y="49815"/>
                  </a:cubicBezTo>
                  <a:cubicBezTo>
                    <a:pt x="11746" y="49815"/>
                    <a:pt x="11887" y="49531"/>
                    <a:pt x="13304" y="47831"/>
                  </a:cubicBezTo>
                  <a:cubicBezTo>
                    <a:pt x="19398" y="40037"/>
                    <a:pt x="28042" y="38903"/>
                    <a:pt x="33002" y="38903"/>
                  </a:cubicBezTo>
                  <a:cubicBezTo>
                    <a:pt x="41504" y="38903"/>
                    <a:pt x="45330" y="45705"/>
                    <a:pt x="46039" y="46839"/>
                  </a:cubicBezTo>
                  <a:cubicBezTo>
                    <a:pt x="48590" y="51515"/>
                    <a:pt x="49440" y="56900"/>
                    <a:pt x="49440" y="65119"/>
                  </a:cubicBezTo>
                  <a:cubicBezTo>
                    <a:pt x="49440" y="69370"/>
                    <a:pt x="49440" y="77731"/>
                    <a:pt x="45189" y="83966"/>
                  </a:cubicBezTo>
                  <a:cubicBezTo>
                    <a:pt x="41646" y="89068"/>
                    <a:pt x="35553" y="92469"/>
                    <a:pt x="28609" y="92469"/>
                  </a:cubicBezTo>
                  <a:cubicBezTo>
                    <a:pt x="19398" y="92469"/>
                    <a:pt x="9903" y="87367"/>
                    <a:pt x="6361" y="78015"/>
                  </a:cubicBezTo>
                  <a:cubicBezTo>
                    <a:pt x="11746" y="78440"/>
                    <a:pt x="14438" y="74897"/>
                    <a:pt x="14438" y="71071"/>
                  </a:cubicBezTo>
                  <a:cubicBezTo>
                    <a:pt x="14438" y="64977"/>
                    <a:pt x="9195" y="63844"/>
                    <a:pt x="7353" y="63844"/>
                  </a:cubicBezTo>
                  <a:cubicBezTo>
                    <a:pt x="7069" y="63844"/>
                    <a:pt x="267" y="63844"/>
                    <a:pt x="267" y="71496"/>
                  </a:cubicBezTo>
                  <a:cubicBezTo>
                    <a:pt x="267" y="84250"/>
                    <a:pt x="11887" y="97003"/>
                    <a:pt x="28892" y="97003"/>
                  </a:cubicBezTo>
                  <a:cubicBezTo>
                    <a:pt x="47031" y="97003"/>
                    <a:pt x="62902" y="83541"/>
                    <a:pt x="62902" y="65686"/>
                  </a:cubicBezTo>
                  <a:cubicBezTo>
                    <a:pt x="62902" y="49673"/>
                    <a:pt x="50715" y="34935"/>
                    <a:pt x="33144" y="34935"/>
                  </a:cubicBezTo>
                  <a:cubicBezTo>
                    <a:pt x="26908" y="34935"/>
                    <a:pt x="19540" y="36494"/>
                    <a:pt x="13304" y="41879"/>
                  </a:cubicBezTo>
                  <a:lnTo>
                    <a:pt x="13304" y="15096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形状 33">
              <a:extLst>
                <a:ext uri="{FF2B5EF4-FFF2-40B4-BE49-F238E27FC236}">
                  <a16:creationId xmlns:a16="http://schemas.microsoft.com/office/drawing/2014/main" id="{FFB7240C-B96F-9EB0-3739-686DFDBEE3AB}"/>
                </a:ext>
              </a:extLst>
            </p:cNvPr>
            <p:cNvSpPr/>
            <p:nvPr>
              <p:custDataLst>
                <p:tags r:id="rId337"/>
              </p:custDataLst>
            </p:nvPr>
          </p:nvSpPr>
          <p:spPr>
            <a:xfrm>
              <a:off x="7923357" y="2692524"/>
              <a:ext cx="154887" cy="99621"/>
            </a:xfrm>
            <a:custGeom>
              <a:avLst/>
              <a:gdLst>
                <a:gd name="connsiteX0" fmla="*/ 136024 w 154887"/>
                <a:gd name="connsiteY0" fmla="*/ 16803 h 99621"/>
                <a:gd name="connsiteX1" fmla="*/ 138575 w 154887"/>
                <a:gd name="connsiteY1" fmla="*/ 13119 h 99621"/>
                <a:gd name="connsiteX2" fmla="*/ 151895 w 154887"/>
                <a:gd name="connsiteY2" fmla="*/ 5183 h 99621"/>
                <a:gd name="connsiteX3" fmla="*/ 155155 w 154887"/>
                <a:gd name="connsiteY3" fmla="*/ 2065 h 99621"/>
                <a:gd name="connsiteX4" fmla="*/ 153171 w 154887"/>
                <a:gd name="connsiteY4" fmla="*/ 81 h 99621"/>
                <a:gd name="connsiteX5" fmla="*/ 142401 w 154887"/>
                <a:gd name="connsiteY5" fmla="*/ 648 h 99621"/>
                <a:gd name="connsiteX6" fmla="*/ 126671 w 154887"/>
                <a:gd name="connsiteY6" fmla="*/ 81 h 99621"/>
                <a:gd name="connsiteX7" fmla="*/ 123695 w 154887"/>
                <a:gd name="connsiteY7" fmla="*/ 3199 h 99621"/>
                <a:gd name="connsiteX8" fmla="*/ 126246 w 154887"/>
                <a:gd name="connsiteY8" fmla="*/ 5183 h 99621"/>
                <a:gd name="connsiteX9" fmla="*/ 134040 w 154887"/>
                <a:gd name="connsiteY9" fmla="*/ 10143 h 99621"/>
                <a:gd name="connsiteX10" fmla="*/ 131914 w 154887"/>
                <a:gd name="connsiteY10" fmla="*/ 15244 h 99621"/>
                <a:gd name="connsiteX11" fmla="*/ 91953 w 154887"/>
                <a:gd name="connsiteY11" fmla="*/ 80855 h 99621"/>
                <a:gd name="connsiteX12" fmla="*/ 84159 w 154887"/>
                <a:gd name="connsiteY12" fmla="*/ 9292 h 99621"/>
                <a:gd name="connsiteX13" fmla="*/ 94078 w 154887"/>
                <a:gd name="connsiteY13" fmla="*/ 5183 h 99621"/>
                <a:gd name="connsiteX14" fmla="*/ 97904 w 154887"/>
                <a:gd name="connsiteY14" fmla="*/ 2065 h 99621"/>
                <a:gd name="connsiteX15" fmla="*/ 95495 w 154887"/>
                <a:gd name="connsiteY15" fmla="*/ 81 h 99621"/>
                <a:gd name="connsiteX16" fmla="*/ 86709 w 154887"/>
                <a:gd name="connsiteY16" fmla="*/ 506 h 99621"/>
                <a:gd name="connsiteX17" fmla="*/ 77357 w 154887"/>
                <a:gd name="connsiteY17" fmla="*/ 648 h 99621"/>
                <a:gd name="connsiteX18" fmla="*/ 62477 w 154887"/>
                <a:gd name="connsiteY18" fmla="*/ 81 h 99621"/>
                <a:gd name="connsiteX19" fmla="*/ 59643 w 154887"/>
                <a:gd name="connsiteY19" fmla="*/ 3199 h 99621"/>
                <a:gd name="connsiteX20" fmla="*/ 63327 w 154887"/>
                <a:gd name="connsiteY20" fmla="*/ 5183 h 99621"/>
                <a:gd name="connsiteX21" fmla="*/ 70555 w 154887"/>
                <a:gd name="connsiteY21" fmla="*/ 7592 h 99621"/>
                <a:gd name="connsiteX22" fmla="*/ 71547 w 154887"/>
                <a:gd name="connsiteY22" fmla="*/ 16803 h 99621"/>
                <a:gd name="connsiteX23" fmla="*/ 32577 w 154887"/>
                <a:gd name="connsiteY23" fmla="*/ 80855 h 99621"/>
                <a:gd name="connsiteX24" fmla="*/ 25066 w 154887"/>
                <a:gd name="connsiteY24" fmla="*/ 11418 h 99621"/>
                <a:gd name="connsiteX25" fmla="*/ 24783 w 154887"/>
                <a:gd name="connsiteY25" fmla="*/ 9292 h 99621"/>
                <a:gd name="connsiteX26" fmla="*/ 34702 w 154887"/>
                <a:gd name="connsiteY26" fmla="*/ 5183 h 99621"/>
                <a:gd name="connsiteX27" fmla="*/ 38528 w 154887"/>
                <a:gd name="connsiteY27" fmla="*/ 2065 h 99621"/>
                <a:gd name="connsiteX28" fmla="*/ 36261 w 154887"/>
                <a:gd name="connsiteY28" fmla="*/ 81 h 99621"/>
                <a:gd name="connsiteX29" fmla="*/ 17981 w 154887"/>
                <a:gd name="connsiteY29" fmla="*/ 648 h 99621"/>
                <a:gd name="connsiteX30" fmla="*/ 3101 w 154887"/>
                <a:gd name="connsiteY30" fmla="*/ 81 h 99621"/>
                <a:gd name="connsiteX31" fmla="*/ 267 w 154887"/>
                <a:gd name="connsiteY31" fmla="*/ 3057 h 99621"/>
                <a:gd name="connsiteX32" fmla="*/ 4235 w 154887"/>
                <a:gd name="connsiteY32" fmla="*/ 5183 h 99621"/>
                <a:gd name="connsiteX33" fmla="*/ 11320 w 154887"/>
                <a:gd name="connsiteY33" fmla="*/ 9576 h 99621"/>
                <a:gd name="connsiteX34" fmla="*/ 20815 w 154887"/>
                <a:gd name="connsiteY34" fmla="*/ 95876 h 99621"/>
                <a:gd name="connsiteX35" fmla="*/ 23791 w 154887"/>
                <a:gd name="connsiteY35" fmla="*/ 99703 h 99621"/>
                <a:gd name="connsiteX36" fmla="*/ 28042 w 154887"/>
                <a:gd name="connsiteY36" fmla="*/ 96868 h 99621"/>
                <a:gd name="connsiteX37" fmla="*/ 72255 w 154887"/>
                <a:gd name="connsiteY37" fmla="*/ 24030 h 99621"/>
                <a:gd name="connsiteX38" fmla="*/ 80049 w 154887"/>
                <a:gd name="connsiteY38" fmla="*/ 96018 h 99621"/>
                <a:gd name="connsiteX39" fmla="*/ 83167 w 154887"/>
                <a:gd name="connsiteY39" fmla="*/ 99703 h 99621"/>
                <a:gd name="connsiteX40" fmla="*/ 87418 w 154887"/>
                <a:gd name="connsiteY40" fmla="*/ 96727 h 99621"/>
                <a:gd name="connsiteX41" fmla="*/ 136024 w 154887"/>
                <a:gd name="connsiteY41" fmla="*/ 16803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4887" h="99621">
                  <a:moveTo>
                    <a:pt x="136024" y="16803"/>
                  </a:moveTo>
                  <a:lnTo>
                    <a:pt x="138575" y="13119"/>
                  </a:lnTo>
                  <a:cubicBezTo>
                    <a:pt x="141551" y="9292"/>
                    <a:pt x="144952" y="5750"/>
                    <a:pt x="151895" y="5183"/>
                  </a:cubicBezTo>
                  <a:cubicBezTo>
                    <a:pt x="153454" y="5041"/>
                    <a:pt x="155155" y="4899"/>
                    <a:pt x="155155" y="2065"/>
                  </a:cubicBezTo>
                  <a:cubicBezTo>
                    <a:pt x="155155" y="1073"/>
                    <a:pt x="154304" y="81"/>
                    <a:pt x="153171" y="81"/>
                  </a:cubicBezTo>
                  <a:cubicBezTo>
                    <a:pt x="149911" y="81"/>
                    <a:pt x="145802" y="648"/>
                    <a:pt x="142401" y="648"/>
                  </a:cubicBezTo>
                  <a:cubicBezTo>
                    <a:pt x="137441" y="648"/>
                    <a:pt x="131348" y="81"/>
                    <a:pt x="126671" y="81"/>
                  </a:cubicBezTo>
                  <a:cubicBezTo>
                    <a:pt x="125963" y="81"/>
                    <a:pt x="123695" y="81"/>
                    <a:pt x="123695" y="3199"/>
                  </a:cubicBezTo>
                  <a:cubicBezTo>
                    <a:pt x="123695" y="5041"/>
                    <a:pt x="125679" y="5183"/>
                    <a:pt x="126246" y="5183"/>
                  </a:cubicBezTo>
                  <a:cubicBezTo>
                    <a:pt x="129364" y="5325"/>
                    <a:pt x="134040" y="6175"/>
                    <a:pt x="134040" y="10143"/>
                  </a:cubicBezTo>
                  <a:cubicBezTo>
                    <a:pt x="134040" y="11701"/>
                    <a:pt x="132481" y="14252"/>
                    <a:pt x="131914" y="15244"/>
                  </a:cubicBezTo>
                  <a:lnTo>
                    <a:pt x="91953" y="80855"/>
                  </a:lnTo>
                  <a:lnTo>
                    <a:pt x="84159" y="9292"/>
                  </a:lnTo>
                  <a:cubicBezTo>
                    <a:pt x="84159" y="5325"/>
                    <a:pt x="92378" y="5183"/>
                    <a:pt x="94078" y="5183"/>
                  </a:cubicBezTo>
                  <a:cubicBezTo>
                    <a:pt x="95920" y="5183"/>
                    <a:pt x="97904" y="5183"/>
                    <a:pt x="97904" y="2065"/>
                  </a:cubicBezTo>
                  <a:cubicBezTo>
                    <a:pt x="97904" y="1924"/>
                    <a:pt x="97763" y="81"/>
                    <a:pt x="95495" y="81"/>
                  </a:cubicBezTo>
                  <a:cubicBezTo>
                    <a:pt x="92803" y="81"/>
                    <a:pt x="89402" y="365"/>
                    <a:pt x="86709" y="506"/>
                  </a:cubicBezTo>
                  <a:cubicBezTo>
                    <a:pt x="83875" y="648"/>
                    <a:pt x="80191" y="648"/>
                    <a:pt x="77357" y="648"/>
                  </a:cubicBezTo>
                  <a:cubicBezTo>
                    <a:pt x="74097" y="648"/>
                    <a:pt x="65736" y="81"/>
                    <a:pt x="62477" y="81"/>
                  </a:cubicBezTo>
                  <a:cubicBezTo>
                    <a:pt x="61769" y="81"/>
                    <a:pt x="59643" y="81"/>
                    <a:pt x="59643" y="3199"/>
                  </a:cubicBezTo>
                  <a:cubicBezTo>
                    <a:pt x="59643" y="5183"/>
                    <a:pt x="61485" y="5183"/>
                    <a:pt x="63327" y="5183"/>
                  </a:cubicBezTo>
                  <a:cubicBezTo>
                    <a:pt x="69421" y="5183"/>
                    <a:pt x="70129" y="6175"/>
                    <a:pt x="70555" y="7592"/>
                  </a:cubicBezTo>
                  <a:cubicBezTo>
                    <a:pt x="70696" y="8442"/>
                    <a:pt x="70980" y="12410"/>
                    <a:pt x="71547" y="16803"/>
                  </a:cubicBezTo>
                  <a:lnTo>
                    <a:pt x="32577" y="80855"/>
                  </a:lnTo>
                  <a:lnTo>
                    <a:pt x="25066" y="11418"/>
                  </a:lnTo>
                  <a:cubicBezTo>
                    <a:pt x="25066" y="10851"/>
                    <a:pt x="24783" y="9434"/>
                    <a:pt x="24783" y="9292"/>
                  </a:cubicBezTo>
                  <a:cubicBezTo>
                    <a:pt x="24783" y="5183"/>
                    <a:pt x="33569" y="5183"/>
                    <a:pt x="34702" y="5183"/>
                  </a:cubicBezTo>
                  <a:cubicBezTo>
                    <a:pt x="36545" y="5183"/>
                    <a:pt x="38528" y="5183"/>
                    <a:pt x="38528" y="2065"/>
                  </a:cubicBezTo>
                  <a:cubicBezTo>
                    <a:pt x="38528" y="1498"/>
                    <a:pt x="38103" y="81"/>
                    <a:pt x="36261" y="81"/>
                  </a:cubicBezTo>
                  <a:cubicBezTo>
                    <a:pt x="32152" y="81"/>
                    <a:pt x="22090" y="648"/>
                    <a:pt x="17981" y="648"/>
                  </a:cubicBezTo>
                  <a:cubicBezTo>
                    <a:pt x="13304" y="648"/>
                    <a:pt x="7353" y="81"/>
                    <a:pt x="3101" y="81"/>
                  </a:cubicBezTo>
                  <a:cubicBezTo>
                    <a:pt x="1684" y="81"/>
                    <a:pt x="267" y="648"/>
                    <a:pt x="267" y="3057"/>
                  </a:cubicBezTo>
                  <a:cubicBezTo>
                    <a:pt x="267" y="5183"/>
                    <a:pt x="1968" y="5183"/>
                    <a:pt x="4235" y="5183"/>
                  </a:cubicBezTo>
                  <a:cubicBezTo>
                    <a:pt x="10895" y="5183"/>
                    <a:pt x="10895" y="6033"/>
                    <a:pt x="11320" y="9576"/>
                  </a:cubicBezTo>
                  <a:lnTo>
                    <a:pt x="20815" y="95876"/>
                  </a:lnTo>
                  <a:cubicBezTo>
                    <a:pt x="21098" y="98711"/>
                    <a:pt x="21240" y="99703"/>
                    <a:pt x="23791" y="99703"/>
                  </a:cubicBezTo>
                  <a:cubicBezTo>
                    <a:pt x="26200" y="99703"/>
                    <a:pt x="27192" y="98427"/>
                    <a:pt x="28042" y="96868"/>
                  </a:cubicBezTo>
                  <a:lnTo>
                    <a:pt x="72255" y="24030"/>
                  </a:lnTo>
                  <a:lnTo>
                    <a:pt x="80049" y="96018"/>
                  </a:lnTo>
                  <a:cubicBezTo>
                    <a:pt x="80332" y="98994"/>
                    <a:pt x="81041" y="99703"/>
                    <a:pt x="83167" y="99703"/>
                  </a:cubicBezTo>
                  <a:cubicBezTo>
                    <a:pt x="85576" y="99703"/>
                    <a:pt x="86426" y="98427"/>
                    <a:pt x="87418" y="96727"/>
                  </a:cubicBezTo>
                  <a:lnTo>
                    <a:pt x="136024" y="16803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6DBB97A2-78F4-BD99-C82E-20E913E1E4CF}"/>
                </a:ext>
              </a:extLst>
            </p:cNvPr>
            <p:cNvSpPr/>
            <p:nvPr>
              <p:custDataLst>
                <p:tags r:id="rId338"/>
              </p:custDataLst>
            </p:nvPr>
          </p:nvSpPr>
          <p:spPr>
            <a:xfrm>
              <a:off x="8101328" y="2602212"/>
              <a:ext cx="137659" cy="137052"/>
            </a:xfrm>
            <a:custGeom>
              <a:avLst/>
              <a:gdLst>
                <a:gd name="connsiteX0" fmla="*/ 81860 w 137659"/>
                <a:gd name="connsiteY0" fmla="*/ 14250 h 137052"/>
                <a:gd name="connsiteX1" fmla="*/ 86516 w 137659"/>
                <a:gd name="connsiteY1" fmla="*/ 6759 h 137052"/>
                <a:gd name="connsiteX2" fmla="*/ 99270 w 137659"/>
                <a:gd name="connsiteY2" fmla="*/ 6355 h 137052"/>
                <a:gd name="connsiteX3" fmla="*/ 128826 w 137659"/>
                <a:gd name="connsiteY3" fmla="*/ 22955 h 137052"/>
                <a:gd name="connsiteX4" fmla="*/ 127207 w 137659"/>
                <a:gd name="connsiteY4" fmla="*/ 39150 h 137052"/>
                <a:gd name="connsiteX5" fmla="*/ 126599 w 137659"/>
                <a:gd name="connsiteY5" fmla="*/ 42996 h 137052"/>
                <a:gd name="connsiteX6" fmla="*/ 129029 w 137659"/>
                <a:gd name="connsiteY6" fmla="*/ 45628 h 137052"/>
                <a:gd name="connsiteX7" fmla="*/ 132065 w 137659"/>
                <a:gd name="connsiteY7" fmla="*/ 40972 h 137052"/>
                <a:gd name="connsiteX8" fmla="*/ 137531 w 137659"/>
                <a:gd name="connsiteY8" fmla="*/ 5747 h 137052"/>
                <a:gd name="connsiteX9" fmla="*/ 137936 w 137659"/>
                <a:gd name="connsiteY9" fmla="*/ 2306 h 137052"/>
                <a:gd name="connsiteX10" fmla="*/ 132470 w 137659"/>
                <a:gd name="connsiteY10" fmla="*/ 79 h 137052"/>
                <a:gd name="connsiteX11" fmla="*/ 20115 w 137659"/>
                <a:gd name="connsiteY11" fmla="*/ 79 h 137052"/>
                <a:gd name="connsiteX12" fmla="*/ 13637 w 137659"/>
                <a:gd name="connsiteY12" fmla="*/ 4128 h 137052"/>
                <a:gd name="connsiteX13" fmla="*/ 1491 w 137659"/>
                <a:gd name="connsiteY13" fmla="*/ 39757 h 137052"/>
                <a:gd name="connsiteX14" fmla="*/ 276 w 137659"/>
                <a:gd name="connsiteY14" fmla="*/ 43401 h 137052"/>
                <a:gd name="connsiteX15" fmla="*/ 2705 w 137659"/>
                <a:gd name="connsiteY15" fmla="*/ 45628 h 137052"/>
                <a:gd name="connsiteX16" fmla="*/ 6147 w 137659"/>
                <a:gd name="connsiteY16" fmla="*/ 41377 h 137052"/>
                <a:gd name="connsiteX17" fmla="*/ 52303 w 137659"/>
                <a:gd name="connsiteY17" fmla="*/ 6355 h 137052"/>
                <a:gd name="connsiteX18" fmla="*/ 60199 w 137659"/>
                <a:gd name="connsiteY18" fmla="*/ 6355 h 137052"/>
                <a:gd name="connsiteX19" fmla="*/ 65867 w 137659"/>
                <a:gd name="connsiteY19" fmla="*/ 8784 h 137052"/>
                <a:gd name="connsiteX20" fmla="*/ 65057 w 137659"/>
                <a:gd name="connsiteY20" fmla="*/ 13035 h 137052"/>
                <a:gd name="connsiteX21" fmla="*/ 37930 w 137659"/>
                <a:gd name="connsiteY21" fmla="*/ 121139 h 137052"/>
                <a:gd name="connsiteX22" fmla="*/ 13840 w 137659"/>
                <a:gd name="connsiteY22" fmla="*/ 130856 h 137052"/>
                <a:gd name="connsiteX23" fmla="*/ 5337 w 137659"/>
                <a:gd name="connsiteY23" fmla="*/ 134702 h 137052"/>
                <a:gd name="connsiteX24" fmla="*/ 8779 w 137659"/>
                <a:gd name="connsiteY24" fmla="*/ 137131 h 137052"/>
                <a:gd name="connsiteX25" fmla="*/ 25379 w 137659"/>
                <a:gd name="connsiteY25" fmla="*/ 136727 h 137052"/>
                <a:gd name="connsiteX26" fmla="*/ 42586 w 137659"/>
                <a:gd name="connsiteY26" fmla="*/ 136524 h 137052"/>
                <a:gd name="connsiteX27" fmla="*/ 59389 w 137659"/>
                <a:gd name="connsiteY27" fmla="*/ 136727 h 137052"/>
                <a:gd name="connsiteX28" fmla="*/ 77001 w 137659"/>
                <a:gd name="connsiteY28" fmla="*/ 137131 h 137052"/>
                <a:gd name="connsiteX29" fmla="*/ 81455 w 137659"/>
                <a:gd name="connsiteY29" fmla="*/ 133083 h 137052"/>
                <a:gd name="connsiteX30" fmla="*/ 74572 w 137659"/>
                <a:gd name="connsiteY30" fmla="*/ 130856 h 137052"/>
                <a:gd name="connsiteX31" fmla="*/ 61616 w 137659"/>
                <a:gd name="connsiteY31" fmla="*/ 130451 h 137052"/>
                <a:gd name="connsiteX32" fmla="*/ 54125 w 137659"/>
                <a:gd name="connsiteY32" fmla="*/ 125997 h 137052"/>
                <a:gd name="connsiteX33" fmla="*/ 54935 w 137659"/>
                <a:gd name="connsiteY33" fmla="*/ 121746 h 137052"/>
                <a:gd name="connsiteX34" fmla="*/ 81860 w 137659"/>
                <a:gd name="connsiteY34" fmla="*/ 14250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37052">
                  <a:moveTo>
                    <a:pt x="81860" y="14250"/>
                  </a:moveTo>
                  <a:cubicBezTo>
                    <a:pt x="83277" y="8581"/>
                    <a:pt x="84087" y="7367"/>
                    <a:pt x="86516" y="6759"/>
                  </a:cubicBezTo>
                  <a:cubicBezTo>
                    <a:pt x="88338" y="6355"/>
                    <a:pt x="95019" y="6355"/>
                    <a:pt x="99270" y="6355"/>
                  </a:cubicBezTo>
                  <a:cubicBezTo>
                    <a:pt x="119716" y="6355"/>
                    <a:pt x="128826" y="7164"/>
                    <a:pt x="128826" y="22955"/>
                  </a:cubicBezTo>
                  <a:cubicBezTo>
                    <a:pt x="128826" y="25991"/>
                    <a:pt x="128016" y="33887"/>
                    <a:pt x="127207" y="39150"/>
                  </a:cubicBezTo>
                  <a:cubicBezTo>
                    <a:pt x="127004" y="39960"/>
                    <a:pt x="126599" y="42389"/>
                    <a:pt x="126599" y="42996"/>
                  </a:cubicBezTo>
                  <a:cubicBezTo>
                    <a:pt x="126599" y="44211"/>
                    <a:pt x="127207" y="45628"/>
                    <a:pt x="129029" y="45628"/>
                  </a:cubicBezTo>
                  <a:cubicBezTo>
                    <a:pt x="131255" y="45628"/>
                    <a:pt x="131660" y="44009"/>
                    <a:pt x="132065" y="40972"/>
                  </a:cubicBezTo>
                  <a:lnTo>
                    <a:pt x="137531" y="5747"/>
                  </a:lnTo>
                  <a:cubicBezTo>
                    <a:pt x="137734" y="4938"/>
                    <a:pt x="137936" y="2913"/>
                    <a:pt x="137936" y="2306"/>
                  </a:cubicBezTo>
                  <a:cubicBezTo>
                    <a:pt x="137936" y="79"/>
                    <a:pt x="135912" y="79"/>
                    <a:pt x="132470" y="79"/>
                  </a:cubicBezTo>
                  <a:lnTo>
                    <a:pt x="20115" y="79"/>
                  </a:lnTo>
                  <a:cubicBezTo>
                    <a:pt x="15257" y="79"/>
                    <a:pt x="15054" y="281"/>
                    <a:pt x="13637" y="4128"/>
                  </a:cubicBezTo>
                  <a:lnTo>
                    <a:pt x="1491" y="39757"/>
                  </a:lnTo>
                  <a:cubicBezTo>
                    <a:pt x="1288" y="40162"/>
                    <a:pt x="276" y="42996"/>
                    <a:pt x="276" y="43401"/>
                  </a:cubicBezTo>
                  <a:cubicBezTo>
                    <a:pt x="276" y="44616"/>
                    <a:pt x="1288" y="45628"/>
                    <a:pt x="2705" y="45628"/>
                  </a:cubicBezTo>
                  <a:cubicBezTo>
                    <a:pt x="4730" y="45628"/>
                    <a:pt x="4932" y="44616"/>
                    <a:pt x="6147" y="41377"/>
                  </a:cubicBezTo>
                  <a:cubicBezTo>
                    <a:pt x="17079" y="9999"/>
                    <a:pt x="22342" y="6355"/>
                    <a:pt x="52303" y="6355"/>
                  </a:cubicBezTo>
                  <a:lnTo>
                    <a:pt x="60199" y="6355"/>
                  </a:lnTo>
                  <a:cubicBezTo>
                    <a:pt x="65867" y="6355"/>
                    <a:pt x="65867" y="7164"/>
                    <a:pt x="65867" y="8784"/>
                  </a:cubicBezTo>
                  <a:cubicBezTo>
                    <a:pt x="65867" y="9999"/>
                    <a:pt x="65260" y="12428"/>
                    <a:pt x="65057" y="13035"/>
                  </a:cubicBezTo>
                  <a:lnTo>
                    <a:pt x="37930" y="121139"/>
                  </a:lnTo>
                  <a:cubicBezTo>
                    <a:pt x="36108" y="128629"/>
                    <a:pt x="35501" y="130856"/>
                    <a:pt x="13840" y="130856"/>
                  </a:cubicBezTo>
                  <a:cubicBezTo>
                    <a:pt x="6552" y="130856"/>
                    <a:pt x="5337" y="130856"/>
                    <a:pt x="5337" y="134702"/>
                  </a:cubicBezTo>
                  <a:cubicBezTo>
                    <a:pt x="5337" y="137131"/>
                    <a:pt x="7564" y="137131"/>
                    <a:pt x="8779" y="137131"/>
                  </a:cubicBezTo>
                  <a:cubicBezTo>
                    <a:pt x="14245" y="137131"/>
                    <a:pt x="19913" y="136727"/>
                    <a:pt x="25379" y="136727"/>
                  </a:cubicBezTo>
                  <a:cubicBezTo>
                    <a:pt x="31047" y="136727"/>
                    <a:pt x="36918" y="136524"/>
                    <a:pt x="42586" y="136524"/>
                  </a:cubicBezTo>
                  <a:cubicBezTo>
                    <a:pt x="48255" y="136524"/>
                    <a:pt x="53923" y="136727"/>
                    <a:pt x="59389" y="136727"/>
                  </a:cubicBezTo>
                  <a:cubicBezTo>
                    <a:pt x="65260" y="136727"/>
                    <a:pt x="71333" y="137131"/>
                    <a:pt x="77001" y="137131"/>
                  </a:cubicBezTo>
                  <a:cubicBezTo>
                    <a:pt x="79026" y="137131"/>
                    <a:pt x="81455" y="137131"/>
                    <a:pt x="81455" y="133083"/>
                  </a:cubicBezTo>
                  <a:cubicBezTo>
                    <a:pt x="81455" y="130856"/>
                    <a:pt x="79835" y="130856"/>
                    <a:pt x="74572" y="130856"/>
                  </a:cubicBezTo>
                  <a:cubicBezTo>
                    <a:pt x="69511" y="130856"/>
                    <a:pt x="66879" y="130856"/>
                    <a:pt x="61616" y="130451"/>
                  </a:cubicBezTo>
                  <a:cubicBezTo>
                    <a:pt x="55745" y="129844"/>
                    <a:pt x="54125" y="129236"/>
                    <a:pt x="54125" y="125997"/>
                  </a:cubicBezTo>
                  <a:cubicBezTo>
                    <a:pt x="54125" y="125795"/>
                    <a:pt x="54125" y="124782"/>
                    <a:pt x="54935" y="121746"/>
                  </a:cubicBezTo>
                  <a:lnTo>
                    <a:pt x="81860" y="14250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形状 35">
              <a:extLst>
                <a:ext uri="{FF2B5EF4-FFF2-40B4-BE49-F238E27FC236}">
                  <a16:creationId xmlns:a16="http://schemas.microsoft.com/office/drawing/2014/main" id="{64ADCD3F-F152-3790-1E3B-412FC1D965D5}"/>
                </a:ext>
              </a:extLst>
            </p:cNvPr>
            <p:cNvSpPr/>
            <p:nvPr>
              <p:custDataLst>
                <p:tags r:id="rId339"/>
              </p:custDataLst>
            </p:nvPr>
          </p:nvSpPr>
          <p:spPr>
            <a:xfrm>
              <a:off x="8248414" y="2560167"/>
              <a:ext cx="69437" cy="95511"/>
            </a:xfrm>
            <a:custGeom>
              <a:avLst/>
              <a:gdLst>
                <a:gd name="connsiteX0" fmla="*/ 69721 w 69437"/>
                <a:gd name="connsiteY0" fmla="*/ 72346 h 95511"/>
                <a:gd name="connsiteX1" fmla="*/ 69721 w 69437"/>
                <a:gd name="connsiteY1" fmla="*/ 67245 h 95511"/>
                <a:gd name="connsiteX2" fmla="*/ 53991 w 69437"/>
                <a:gd name="connsiteY2" fmla="*/ 67245 h 95511"/>
                <a:gd name="connsiteX3" fmla="*/ 53991 w 69437"/>
                <a:gd name="connsiteY3" fmla="*/ 4043 h 95511"/>
                <a:gd name="connsiteX4" fmla="*/ 50873 w 69437"/>
                <a:gd name="connsiteY4" fmla="*/ 75 h 95511"/>
                <a:gd name="connsiteX5" fmla="*/ 47189 w 69437"/>
                <a:gd name="connsiteY5" fmla="*/ 2059 h 95511"/>
                <a:gd name="connsiteX6" fmla="*/ 283 w 69437"/>
                <a:gd name="connsiteY6" fmla="*/ 67245 h 95511"/>
                <a:gd name="connsiteX7" fmla="*/ 283 w 69437"/>
                <a:gd name="connsiteY7" fmla="*/ 72346 h 95511"/>
                <a:gd name="connsiteX8" fmla="*/ 41946 w 69437"/>
                <a:gd name="connsiteY8" fmla="*/ 72346 h 95511"/>
                <a:gd name="connsiteX9" fmla="*/ 41946 w 69437"/>
                <a:gd name="connsiteY9" fmla="*/ 83966 h 95511"/>
                <a:gd name="connsiteX10" fmla="*/ 30467 w 69437"/>
                <a:gd name="connsiteY10" fmla="*/ 90485 h 95511"/>
                <a:gd name="connsiteX11" fmla="*/ 26641 w 69437"/>
                <a:gd name="connsiteY11" fmla="*/ 90485 h 95511"/>
                <a:gd name="connsiteX12" fmla="*/ 26641 w 69437"/>
                <a:gd name="connsiteY12" fmla="*/ 95586 h 95511"/>
                <a:gd name="connsiteX13" fmla="*/ 47897 w 69437"/>
                <a:gd name="connsiteY13" fmla="*/ 95020 h 95511"/>
                <a:gd name="connsiteX14" fmla="*/ 69295 w 69437"/>
                <a:gd name="connsiteY14" fmla="*/ 95586 h 95511"/>
                <a:gd name="connsiteX15" fmla="*/ 69295 w 69437"/>
                <a:gd name="connsiteY15" fmla="*/ 90485 h 95511"/>
                <a:gd name="connsiteX16" fmla="*/ 65469 w 69437"/>
                <a:gd name="connsiteY16" fmla="*/ 90485 h 95511"/>
                <a:gd name="connsiteX17" fmla="*/ 53991 w 69437"/>
                <a:gd name="connsiteY17" fmla="*/ 83966 h 95511"/>
                <a:gd name="connsiteX18" fmla="*/ 53991 w 69437"/>
                <a:gd name="connsiteY18" fmla="*/ 72346 h 95511"/>
                <a:gd name="connsiteX19" fmla="*/ 69721 w 69437"/>
                <a:gd name="connsiteY19" fmla="*/ 72346 h 95511"/>
                <a:gd name="connsiteX20" fmla="*/ 42938 w 69437"/>
                <a:gd name="connsiteY20" fmla="*/ 15379 h 95511"/>
                <a:gd name="connsiteX21" fmla="*/ 42938 w 69437"/>
                <a:gd name="connsiteY21" fmla="*/ 67245 h 95511"/>
                <a:gd name="connsiteX22" fmla="*/ 5527 w 69437"/>
                <a:gd name="connsiteY22" fmla="*/ 67245 h 95511"/>
                <a:gd name="connsiteX23" fmla="*/ 42938 w 69437"/>
                <a:gd name="connsiteY23" fmla="*/ 15379 h 9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95511">
                  <a:moveTo>
                    <a:pt x="69721" y="72346"/>
                  </a:moveTo>
                  <a:lnTo>
                    <a:pt x="69721" y="67245"/>
                  </a:lnTo>
                  <a:lnTo>
                    <a:pt x="53991" y="67245"/>
                  </a:lnTo>
                  <a:lnTo>
                    <a:pt x="53991" y="4043"/>
                  </a:lnTo>
                  <a:cubicBezTo>
                    <a:pt x="53991" y="1067"/>
                    <a:pt x="53991" y="75"/>
                    <a:pt x="50873" y="75"/>
                  </a:cubicBezTo>
                  <a:cubicBezTo>
                    <a:pt x="49173" y="75"/>
                    <a:pt x="48606" y="75"/>
                    <a:pt x="47189" y="2059"/>
                  </a:cubicBezTo>
                  <a:lnTo>
                    <a:pt x="283" y="67245"/>
                  </a:lnTo>
                  <a:lnTo>
                    <a:pt x="283" y="72346"/>
                  </a:lnTo>
                  <a:lnTo>
                    <a:pt x="41946" y="72346"/>
                  </a:lnTo>
                  <a:lnTo>
                    <a:pt x="41946" y="83966"/>
                  </a:lnTo>
                  <a:cubicBezTo>
                    <a:pt x="41946" y="88784"/>
                    <a:pt x="41946" y="90485"/>
                    <a:pt x="30467" y="90485"/>
                  </a:cubicBezTo>
                  <a:lnTo>
                    <a:pt x="26641" y="90485"/>
                  </a:lnTo>
                  <a:lnTo>
                    <a:pt x="26641" y="95586"/>
                  </a:lnTo>
                  <a:cubicBezTo>
                    <a:pt x="33727" y="95303"/>
                    <a:pt x="42796" y="95020"/>
                    <a:pt x="47897" y="95020"/>
                  </a:cubicBezTo>
                  <a:cubicBezTo>
                    <a:pt x="53141" y="95020"/>
                    <a:pt x="62210" y="95303"/>
                    <a:pt x="69295" y="95586"/>
                  </a:cubicBezTo>
                  <a:lnTo>
                    <a:pt x="69295" y="90485"/>
                  </a:lnTo>
                  <a:lnTo>
                    <a:pt x="65469" y="90485"/>
                  </a:lnTo>
                  <a:cubicBezTo>
                    <a:pt x="53991" y="90485"/>
                    <a:pt x="53991" y="88784"/>
                    <a:pt x="53991" y="83966"/>
                  </a:cubicBezTo>
                  <a:lnTo>
                    <a:pt x="53991" y="72346"/>
                  </a:lnTo>
                  <a:lnTo>
                    <a:pt x="69721" y="72346"/>
                  </a:lnTo>
                  <a:close/>
                  <a:moveTo>
                    <a:pt x="42938" y="15379"/>
                  </a:moveTo>
                  <a:lnTo>
                    <a:pt x="42938" y="67245"/>
                  </a:lnTo>
                  <a:lnTo>
                    <a:pt x="5527" y="67245"/>
                  </a:lnTo>
                  <a:lnTo>
                    <a:pt x="42938" y="15379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5" name="组合 54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alpha_W=g^2/4\pi&#10;$$&#10;&#10;&#10;&#10;\end{document}" title="IguanaTex Vector Display">
            <a:extLst>
              <a:ext uri="{FF2B5EF4-FFF2-40B4-BE49-F238E27FC236}">
                <a16:creationId xmlns:a16="http://schemas.microsoft.com/office/drawing/2014/main" id="{B4CA1F65-24AA-9D67-3C32-60BC55DAEDD7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927599" y="1130300"/>
            <a:ext cx="1097280" cy="243840"/>
            <a:chOff x="9136135" y="2549034"/>
            <a:chExt cx="1087151" cy="228290"/>
          </a:xfrm>
        </p:grpSpPr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8E9664F4-BFBD-FFC6-607F-4A928CFEFF77}"/>
                </a:ext>
              </a:extLst>
            </p:cNvPr>
            <p:cNvSpPr/>
            <p:nvPr>
              <p:custDataLst>
                <p:tags r:id="rId314"/>
              </p:custDataLst>
            </p:nvPr>
          </p:nvSpPr>
          <p:spPr>
            <a:xfrm>
              <a:off x="9136135" y="2637235"/>
              <a:ext cx="113569" cy="91705"/>
            </a:xfrm>
            <a:custGeom>
              <a:avLst/>
              <a:gdLst>
                <a:gd name="connsiteX0" fmla="*/ 88471 w 113569"/>
                <a:gd name="connsiteY0" fmla="*/ 41781 h 91705"/>
                <a:gd name="connsiteX1" fmla="*/ 54663 w 113569"/>
                <a:gd name="connsiteY1" fmla="*/ 78 h 91705"/>
                <a:gd name="connsiteX2" fmla="*/ 206 w 113569"/>
                <a:gd name="connsiteY2" fmla="*/ 57572 h 91705"/>
                <a:gd name="connsiteX3" fmla="*/ 33002 w 113569"/>
                <a:gd name="connsiteY3" fmla="*/ 91784 h 91705"/>
                <a:gd name="connsiteX4" fmla="*/ 75717 w 113569"/>
                <a:gd name="connsiteY4" fmla="*/ 74779 h 91705"/>
                <a:gd name="connsiteX5" fmla="*/ 94139 w 113569"/>
                <a:gd name="connsiteY5" fmla="*/ 91784 h 91705"/>
                <a:gd name="connsiteX6" fmla="*/ 111144 w 113569"/>
                <a:gd name="connsiteY6" fmla="*/ 77411 h 91705"/>
                <a:gd name="connsiteX7" fmla="*/ 108715 w 113569"/>
                <a:gd name="connsiteY7" fmla="*/ 75386 h 91705"/>
                <a:gd name="connsiteX8" fmla="*/ 106083 w 113569"/>
                <a:gd name="connsiteY8" fmla="*/ 77411 h 91705"/>
                <a:gd name="connsiteX9" fmla="*/ 94746 w 113569"/>
                <a:gd name="connsiteY9" fmla="*/ 87330 h 91705"/>
                <a:gd name="connsiteX10" fmla="*/ 88471 w 113569"/>
                <a:gd name="connsiteY10" fmla="*/ 66681 h 91705"/>
                <a:gd name="connsiteX11" fmla="*/ 90495 w 113569"/>
                <a:gd name="connsiteY11" fmla="*/ 59596 h 91705"/>
                <a:gd name="connsiteX12" fmla="*/ 113776 w 113569"/>
                <a:gd name="connsiteY12" fmla="*/ 12022 h 91705"/>
                <a:gd name="connsiteX13" fmla="*/ 111347 w 113569"/>
                <a:gd name="connsiteY13" fmla="*/ 9998 h 91705"/>
                <a:gd name="connsiteX14" fmla="*/ 108310 w 113569"/>
                <a:gd name="connsiteY14" fmla="*/ 14249 h 91705"/>
                <a:gd name="connsiteX15" fmla="*/ 88471 w 113569"/>
                <a:gd name="connsiteY15" fmla="*/ 54332 h 91705"/>
                <a:gd name="connsiteX16" fmla="*/ 88471 w 113569"/>
                <a:gd name="connsiteY16" fmla="*/ 41781 h 91705"/>
                <a:gd name="connsiteX17" fmla="*/ 74907 w 113569"/>
                <a:gd name="connsiteY17" fmla="*/ 69516 h 91705"/>
                <a:gd name="connsiteX18" fmla="*/ 33407 w 113569"/>
                <a:gd name="connsiteY18" fmla="*/ 87330 h 91705"/>
                <a:gd name="connsiteX19" fmla="*/ 15187 w 113569"/>
                <a:gd name="connsiteY19" fmla="*/ 65264 h 91705"/>
                <a:gd name="connsiteX20" fmla="*/ 26929 w 113569"/>
                <a:gd name="connsiteY20" fmla="*/ 23157 h 91705"/>
                <a:gd name="connsiteX21" fmla="*/ 54461 w 113569"/>
                <a:gd name="connsiteY21" fmla="*/ 4532 h 91705"/>
                <a:gd name="connsiteX22" fmla="*/ 74502 w 113569"/>
                <a:gd name="connsiteY22" fmla="*/ 46842 h 91705"/>
                <a:gd name="connsiteX23" fmla="*/ 74907 w 113569"/>
                <a:gd name="connsiteY23" fmla="*/ 6951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569" h="91705">
                  <a:moveTo>
                    <a:pt x="88471" y="41781"/>
                  </a:moveTo>
                  <a:cubicBezTo>
                    <a:pt x="88471" y="9998"/>
                    <a:pt x="69644" y="78"/>
                    <a:pt x="54663" y="78"/>
                  </a:cubicBezTo>
                  <a:cubicBezTo>
                    <a:pt x="26929" y="78"/>
                    <a:pt x="206" y="29027"/>
                    <a:pt x="206" y="57572"/>
                  </a:cubicBezTo>
                  <a:cubicBezTo>
                    <a:pt x="206" y="76399"/>
                    <a:pt x="12353" y="91784"/>
                    <a:pt x="33002" y="91784"/>
                  </a:cubicBezTo>
                  <a:cubicBezTo>
                    <a:pt x="45756" y="91784"/>
                    <a:pt x="60331" y="87128"/>
                    <a:pt x="75717" y="74779"/>
                  </a:cubicBezTo>
                  <a:cubicBezTo>
                    <a:pt x="78349" y="85508"/>
                    <a:pt x="85029" y="91784"/>
                    <a:pt x="94139" y="91784"/>
                  </a:cubicBezTo>
                  <a:cubicBezTo>
                    <a:pt x="104868" y="91784"/>
                    <a:pt x="111144" y="80650"/>
                    <a:pt x="111144" y="77411"/>
                  </a:cubicBezTo>
                  <a:cubicBezTo>
                    <a:pt x="111144" y="75994"/>
                    <a:pt x="109929" y="75386"/>
                    <a:pt x="108715" y="75386"/>
                  </a:cubicBezTo>
                  <a:cubicBezTo>
                    <a:pt x="107298" y="75386"/>
                    <a:pt x="106690" y="75994"/>
                    <a:pt x="106083" y="77411"/>
                  </a:cubicBezTo>
                  <a:cubicBezTo>
                    <a:pt x="102439" y="87330"/>
                    <a:pt x="95151" y="87330"/>
                    <a:pt x="94746" y="87330"/>
                  </a:cubicBezTo>
                  <a:cubicBezTo>
                    <a:pt x="88471" y="87330"/>
                    <a:pt x="88471" y="71540"/>
                    <a:pt x="88471" y="66681"/>
                  </a:cubicBezTo>
                  <a:cubicBezTo>
                    <a:pt x="88471" y="62430"/>
                    <a:pt x="88471" y="62025"/>
                    <a:pt x="90495" y="59596"/>
                  </a:cubicBezTo>
                  <a:cubicBezTo>
                    <a:pt x="109525" y="35708"/>
                    <a:pt x="113776" y="12225"/>
                    <a:pt x="113776" y="12022"/>
                  </a:cubicBezTo>
                  <a:cubicBezTo>
                    <a:pt x="113776" y="11617"/>
                    <a:pt x="113573" y="9998"/>
                    <a:pt x="111347" y="9998"/>
                  </a:cubicBezTo>
                  <a:cubicBezTo>
                    <a:pt x="109322" y="9998"/>
                    <a:pt x="109322" y="10605"/>
                    <a:pt x="108310" y="14249"/>
                  </a:cubicBezTo>
                  <a:cubicBezTo>
                    <a:pt x="104666" y="27003"/>
                    <a:pt x="97985" y="42388"/>
                    <a:pt x="88471" y="54332"/>
                  </a:cubicBezTo>
                  <a:lnTo>
                    <a:pt x="88471" y="41781"/>
                  </a:lnTo>
                  <a:close/>
                  <a:moveTo>
                    <a:pt x="74907" y="69516"/>
                  </a:moveTo>
                  <a:cubicBezTo>
                    <a:pt x="57092" y="85103"/>
                    <a:pt x="41504" y="87330"/>
                    <a:pt x="33407" y="87330"/>
                  </a:cubicBezTo>
                  <a:cubicBezTo>
                    <a:pt x="21260" y="87330"/>
                    <a:pt x="15187" y="78220"/>
                    <a:pt x="15187" y="65264"/>
                  </a:cubicBezTo>
                  <a:cubicBezTo>
                    <a:pt x="15187" y="55345"/>
                    <a:pt x="20451" y="33481"/>
                    <a:pt x="26929" y="23157"/>
                  </a:cubicBezTo>
                  <a:cubicBezTo>
                    <a:pt x="36443" y="8378"/>
                    <a:pt x="47375" y="4532"/>
                    <a:pt x="54461" y="4532"/>
                  </a:cubicBezTo>
                  <a:cubicBezTo>
                    <a:pt x="74502" y="4532"/>
                    <a:pt x="74502" y="31052"/>
                    <a:pt x="74502" y="46842"/>
                  </a:cubicBezTo>
                  <a:cubicBezTo>
                    <a:pt x="74502" y="54332"/>
                    <a:pt x="74502" y="66074"/>
                    <a:pt x="74907" y="69516"/>
                  </a:cubicBez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38C31A3E-2954-536D-D097-E7FE84111D38}"/>
                </a:ext>
              </a:extLst>
            </p:cNvPr>
            <p:cNvSpPr/>
            <p:nvPr>
              <p:custDataLst>
                <p:tags r:id="rId315"/>
              </p:custDataLst>
            </p:nvPr>
          </p:nvSpPr>
          <p:spPr>
            <a:xfrm>
              <a:off x="9268390" y="2660293"/>
              <a:ext cx="154887" cy="99621"/>
            </a:xfrm>
            <a:custGeom>
              <a:avLst/>
              <a:gdLst>
                <a:gd name="connsiteX0" fmla="*/ 135970 w 154887"/>
                <a:gd name="connsiteY0" fmla="*/ 16801 h 99621"/>
                <a:gd name="connsiteX1" fmla="*/ 138520 w 154887"/>
                <a:gd name="connsiteY1" fmla="*/ 13117 h 99621"/>
                <a:gd name="connsiteX2" fmla="*/ 151841 w 154887"/>
                <a:gd name="connsiteY2" fmla="*/ 5181 h 99621"/>
                <a:gd name="connsiteX3" fmla="*/ 155100 w 154887"/>
                <a:gd name="connsiteY3" fmla="*/ 2064 h 99621"/>
                <a:gd name="connsiteX4" fmla="*/ 153116 w 154887"/>
                <a:gd name="connsiteY4" fmla="*/ 80 h 99621"/>
                <a:gd name="connsiteX5" fmla="*/ 142347 w 154887"/>
                <a:gd name="connsiteY5" fmla="*/ 647 h 99621"/>
                <a:gd name="connsiteX6" fmla="*/ 126617 w 154887"/>
                <a:gd name="connsiteY6" fmla="*/ 80 h 99621"/>
                <a:gd name="connsiteX7" fmla="*/ 123641 w 154887"/>
                <a:gd name="connsiteY7" fmla="*/ 3197 h 99621"/>
                <a:gd name="connsiteX8" fmla="*/ 126192 w 154887"/>
                <a:gd name="connsiteY8" fmla="*/ 5181 h 99621"/>
                <a:gd name="connsiteX9" fmla="*/ 133986 w 154887"/>
                <a:gd name="connsiteY9" fmla="*/ 10141 h 99621"/>
                <a:gd name="connsiteX10" fmla="*/ 131860 w 154887"/>
                <a:gd name="connsiteY10" fmla="*/ 15243 h 99621"/>
                <a:gd name="connsiteX11" fmla="*/ 91898 w 154887"/>
                <a:gd name="connsiteY11" fmla="*/ 80854 h 99621"/>
                <a:gd name="connsiteX12" fmla="*/ 84104 w 154887"/>
                <a:gd name="connsiteY12" fmla="*/ 9291 h 99621"/>
                <a:gd name="connsiteX13" fmla="*/ 94024 w 154887"/>
                <a:gd name="connsiteY13" fmla="*/ 5181 h 99621"/>
                <a:gd name="connsiteX14" fmla="*/ 97850 w 154887"/>
                <a:gd name="connsiteY14" fmla="*/ 2064 h 99621"/>
                <a:gd name="connsiteX15" fmla="*/ 95441 w 154887"/>
                <a:gd name="connsiteY15" fmla="*/ 80 h 99621"/>
                <a:gd name="connsiteX16" fmla="*/ 86655 w 154887"/>
                <a:gd name="connsiteY16" fmla="*/ 505 h 99621"/>
                <a:gd name="connsiteX17" fmla="*/ 77302 w 154887"/>
                <a:gd name="connsiteY17" fmla="*/ 647 h 99621"/>
                <a:gd name="connsiteX18" fmla="*/ 62423 w 154887"/>
                <a:gd name="connsiteY18" fmla="*/ 80 h 99621"/>
                <a:gd name="connsiteX19" fmla="*/ 59589 w 154887"/>
                <a:gd name="connsiteY19" fmla="*/ 3197 h 99621"/>
                <a:gd name="connsiteX20" fmla="*/ 63273 w 154887"/>
                <a:gd name="connsiteY20" fmla="*/ 5181 h 99621"/>
                <a:gd name="connsiteX21" fmla="*/ 70500 w 154887"/>
                <a:gd name="connsiteY21" fmla="*/ 7590 h 99621"/>
                <a:gd name="connsiteX22" fmla="*/ 71492 w 154887"/>
                <a:gd name="connsiteY22" fmla="*/ 16801 h 99621"/>
                <a:gd name="connsiteX23" fmla="*/ 32522 w 154887"/>
                <a:gd name="connsiteY23" fmla="*/ 80854 h 99621"/>
                <a:gd name="connsiteX24" fmla="*/ 25012 w 154887"/>
                <a:gd name="connsiteY24" fmla="*/ 11416 h 99621"/>
                <a:gd name="connsiteX25" fmla="*/ 24728 w 154887"/>
                <a:gd name="connsiteY25" fmla="*/ 9291 h 99621"/>
                <a:gd name="connsiteX26" fmla="*/ 34648 w 154887"/>
                <a:gd name="connsiteY26" fmla="*/ 5181 h 99621"/>
                <a:gd name="connsiteX27" fmla="*/ 38474 w 154887"/>
                <a:gd name="connsiteY27" fmla="*/ 2064 h 99621"/>
                <a:gd name="connsiteX28" fmla="*/ 36207 w 154887"/>
                <a:gd name="connsiteY28" fmla="*/ 80 h 99621"/>
                <a:gd name="connsiteX29" fmla="*/ 17926 w 154887"/>
                <a:gd name="connsiteY29" fmla="*/ 647 h 99621"/>
                <a:gd name="connsiteX30" fmla="*/ 3047 w 154887"/>
                <a:gd name="connsiteY30" fmla="*/ 80 h 99621"/>
                <a:gd name="connsiteX31" fmla="*/ 213 w 154887"/>
                <a:gd name="connsiteY31" fmla="*/ 3056 h 99621"/>
                <a:gd name="connsiteX32" fmla="*/ 4181 w 154887"/>
                <a:gd name="connsiteY32" fmla="*/ 5181 h 99621"/>
                <a:gd name="connsiteX33" fmla="*/ 11266 w 154887"/>
                <a:gd name="connsiteY33" fmla="*/ 9574 h 99621"/>
                <a:gd name="connsiteX34" fmla="*/ 20761 w 154887"/>
                <a:gd name="connsiteY34" fmla="*/ 95875 h 99621"/>
                <a:gd name="connsiteX35" fmla="*/ 23736 w 154887"/>
                <a:gd name="connsiteY35" fmla="*/ 99701 h 99621"/>
                <a:gd name="connsiteX36" fmla="*/ 27988 w 154887"/>
                <a:gd name="connsiteY36" fmla="*/ 96867 h 99621"/>
                <a:gd name="connsiteX37" fmla="*/ 72201 w 154887"/>
                <a:gd name="connsiteY37" fmla="*/ 24029 h 99621"/>
                <a:gd name="connsiteX38" fmla="*/ 79995 w 154887"/>
                <a:gd name="connsiteY38" fmla="*/ 96017 h 99621"/>
                <a:gd name="connsiteX39" fmla="*/ 83112 w 154887"/>
                <a:gd name="connsiteY39" fmla="*/ 99701 h 99621"/>
                <a:gd name="connsiteX40" fmla="*/ 87364 w 154887"/>
                <a:gd name="connsiteY40" fmla="*/ 96725 h 99621"/>
                <a:gd name="connsiteX41" fmla="*/ 135970 w 154887"/>
                <a:gd name="connsiteY41" fmla="*/ 16801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4887" h="99621">
                  <a:moveTo>
                    <a:pt x="135970" y="16801"/>
                  </a:moveTo>
                  <a:lnTo>
                    <a:pt x="138520" y="13117"/>
                  </a:lnTo>
                  <a:cubicBezTo>
                    <a:pt x="141496" y="9291"/>
                    <a:pt x="144897" y="5748"/>
                    <a:pt x="151841" y="5181"/>
                  </a:cubicBezTo>
                  <a:cubicBezTo>
                    <a:pt x="153400" y="5040"/>
                    <a:pt x="155100" y="4898"/>
                    <a:pt x="155100" y="2064"/>
                  </a:cubicBezTo>
                  <a:cubicBezTo>
                    <a:pt x="155100" y="1072"/>
                    <a:pt x="154250" y="80"/>
                    <a:pt x="153116" y="80"/>
                  </a:cubicBezTo>
                  <a:cubicBezTo>
                    <a:pt x="149857" y="80"/>
                    <a:pt x="145748" y="647"/>
                    <a:pt x="142347" y="647"/>
                  </a:cubicBezTo>
                  <a:cubicBezTo>
                    <a:pt x="137387" y="647"/>
                    <a:pt x="131293" y="80"/>
                    <a:pt x="126617" y="80"/>
                  </a:cubicBezTo>
                  <a:cubicBezTo>
                    <a:pt x="125908" y="80"/>
                    <a:pt x="123641" y="80"/>
                    <a:pt x="123641" y="3197"/>
                  </a:cubicBezTo>
                  <a:cubicBezTo>
                    <a:pt x="123641" y="5040"/>
                    <a:pt x="125625" y="5181"/>
                    <a:pt x="126192" y="5181"/>
                  </a:cubicBezTo>
                  <a:cubicBezTo>
                    <a:pt x="129309" y="5323"/>
                    <a:pt x="133986" y="6173"/>
                    <a:pt x="133986" y="10141"/>
                  </a:cubicBezTo>
                  <a:cubicBezTo>
                    <a:pt x="133986" y="11700"/>
                    <a:pt x="132427" y="14251"/>
                    <a:pt x="131860" y="15243"/>
                  </a:cubicBezTo>
                  <a:lnTo>
                    <a:pt x="91898" y="80854"/>
                  </a:lnTo>
                  <a:lnTo>
                    <a:pt x="84104" y="9291"/>
                  </a:lnTo>
                  <a:cubicBezTo>
                    <a:pt x="84104" y="5323"/>
                    <a:pt x="92323" y="5181"/>
                    <a:pt x="94024" y="5181"/>
                  </a:cubicBezTo>
                  <a:cubicBezTo>
                    <a:pt x="95866" y="5181"/>
                    <a:pt x="97850" y="5181"/>
                    <a:pt x="97850" y="2064"/>
                  </a:cubicBezTo>
                  <a:cubicBezTo>
                    <a:pt x="97850" y="1922"/>
                    <a:pt x="97708" y="80"/>
                    <a:pt x="95441" y="80"/>
                  </a:cubicBezTo>
                  <a:cubicBezTo>
                    <a:pt x="92749" y="80"/>
                    <a:pt x="89348" y="363"/>
                    <a:pt x="86655" y="505"/>
                  </a:cubicBezTo>
                  <a:cubicBezTo>
                    <a:pt x="83821" y="647"/>
                    <a:pt x="80136" y="647"/>
                    <a:pt x="77302" y="647"/>
                  </a:cubicBezTo>
                  <a:cubicBezTo>
                    <a:pt x="74043" y="647"/>
                    <a:pt x="65682" y="80"/>
                    <a:pt x="62423" y="80"/>
                  </a:cubicBezTo>
                  <a:cubicBezTo>
                    <a:pt x="61714" y="80"/>
                    <a:pt x="59589" y="80"/>
                    <a:pt x="59589" y="3197"/>
                  </a:cubicBezTo>
                  <a:cubicBezTo>
                    <a:pt x="59589" y="5181"/>
                    <a:pt x="61431" y="5181"/>
                    <a:pt x="63273" y="5181"/>
                  </a:cubicBezTo>
                  <a:cubicBezTo>
                    <a:pt x="69367" y="5181"/>
                    <a:pt x="70075" y="6173"/>
                    <a:pt x="70500" y="7590"/>
                  </a:cubicBezTo>
                  <a:cubicBezTo>
                    <a:pt x="70642" y="8441"/>
                    <a:pt x="70925" y="12408"/>
                    <a:pt x="71492" y="16801"/>
                  </a:cubicBezTo>
                  <a:lnTo>
                    <a:pt x="32522" y="80854"/>
                  </a:lnTo>
                  <a:lnTo>
                    <a:pt x="25012" y="11416"/>
                  </a:lnTo>
                  <a:cubicBezTo>
                    <a:pt x="25012" y="10850"/>
                    <a:pt x="24728" y="9433"/>
                    <a:pt x="24728" y="9291"/>
                  </a:cubicBezTo>
                  <a:cubicBezTo>
                    <a:pt x="24728" y="5181"/>
                    <a:pt x="33514" y="5181"/>
                    <a:pt x="34648" y="5181"/>
                  </a:cubicBezTo>
                  <a:cubicBezTo>
                    <a:pt x="36490" y="5181"/>
                    <a:pt x="38474" y="5181"/>
                    <a:pt x="38474" y="2064"/>
                  </a:cubicBezTo>
                  <a:cubicBezTo>
                    <a:pt x="38474" y="1497"/>
                    <a:pt x="38049" y="80"/>
                    <a:pt x="36207" y="80"/>
                  </a:cubicBezTo>
                  <a:cubicBezTo>
                    <a:pt x="32097" y="80"/>
                    <a:pt x="22036" y="647"/>
                    <a:pt x="17926" y="647"/>
                  </a:cubicBezTo>
                  <a:cubicBezTo>
                    <a:pt x="13250" y="647"/>
                    <a:pt x="7298" y="80"/>
                    <a:pt x="3047" y="80"/>
                  </a:cubicBezTo>
                  <a:cubicBezTo>
                    <a:pt x="1630" y="80"/>
                    <a:pt x="213" y="647"/>
                    <a:pt x="213" y="3056"/>
                  </a:cubicBezTo>
                  <a:cubicBezTo>
                    <a:pt x="213" y="5181"/>
                    <a:pt x="1913" y="5181"/>
                    <a:pt x="4181" y="5181"/>
                  </a:cubicBezTo>
                  <a:cubicBezTo>
                    <a:pt x="10841" y="5181"/>
                    <a:pt x="10841" y="6032"/>
                    <a:pt x="11266" y="9574"/>
                  </a:cubicBezTo>
                  <a:lnTo>
                    <a:pt x="20761" y="95875"/>
                  </a:lnTo>
                  <a:cubicBezTo>
                    <a:pt x="21044" y="98709"/>
                    <a:pt x="21186" y="99701"/>
                    <a:pt x="23736" y="99701"/>
                  </a:cubicBezTo>
                  <a:cubicBezTo>
                    <a:pt x="26146" y="99701"/>
                    <a:pt x="27137" y="98426"/>
                    <a:pt x="27988" y="96867"/>
                  </a:cubicBezTo>
                  <a:lnTo>
                    <a:pt x="72201" y="24029"/>
                  </a:lnTo>
                  <a:lnTo>
                    <a:pt x="79995" y="96017"/>
                  </a:lnTo>
                  <a:cubicBezTo>
                    <a:pt x="80278" y="98992"/>
                    <a:pt x="80987" y="99701"/>
                    <a:pt x="83112" y="99701"/>
                  </a:cubicBezTo>
                  <a:cubicBezTo>
                    <a:pt x="85521" y="99701"/>
                    <a:pt x="86372" y="98426"/>
                    <a:pt x="87364" y="96725"/>
                  </a:cubicBezTo>
                  <a:lnTo>
                    <a:pt x="135970" y="16801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F0F7C74E-549E-9C0A-6304-36FE65607C58}"/>
                </a:ext>
              </a:extLst>
            </p:cNvPr>
            <p:cNvSpPr/>
            <p:nvPr>
              <p:custDataLst>
                <p:tags r:id="rId316"/>
              </p:custDataLst>
            </p:nvPr>
          </p:nvSpPr>
          <p:spPr>
            <a:xfrm>
              <a:off x="9509071" y="2652419"/>
              <a:ext cx="134623" cy="47371"/>
            </a:xfrm>
            <a:custGeom>
              <a:avLst/>
              <a:gdLst>
                <a:gd name="connsiteX0" fmla="*/ 127965 w 134623"/>
                <a:gd name="connsiteY0" fmla="*/ 8176 h 47371"/>
                <a:gd name="connsiteX1" fmla="*/ 134848 w 134623"/>
                <a:gd name="connsiteY1" fmla="*/ 4127 h 47371"/>
                <a:gd name="connsiteX2" fmla="*/ 128167 w 134623"/>
                <a:gd name="connsiteY2" fmla="*/ 78 h 47371"/>
                <a:gd name="connsiteX3" fmla="*/ 6905 w 134623"/>
                <a:gd name="connsiteY3" fmla="*/ 78 h 47371"/>
                <a:gd name="connsiteX4" fmla="*/ 225 w 134623"/>
                <a:gd name="connsiteY4" fmla="*/ 4127 h 47371"/>
                <a:gd name="connsiteX5" fmla="*/ 7108 w 134623"/>
                <a:gd name="connsiteY5" fmla="*/ 8176 h 47371"/>
                <a:gd name="connsiteX6" fmla="*/ 127965 w 134623"/>
                <a:gd name="connsiteY6" fmla="*/ 8176 h 47371"/>
                <a:gd name="connsiteX7" fmla="*/ 128167 w 134623"/>
                <a:gd name="connsiteY7" fmla="*/ 47449 h 47371"/>
                <a:gd name="connsiteX8" fmla="*/ 134848 w 134623"/>
                <a:gd name="connsiteY8" fmla="*/ 43401 h 47371"/>
                <a:gd name="connsiteX9" fmla="*/ 127965 w 134623"/>
                <a:gd name="connsiteY9" fmla="*/ 39352 h 47371"/>
                <a:gd name="connsiteX10" fmla="*/ 7108 w 134623"/>
                <a:gd name="connsiteY10" fmla="*/ 39352 h 47371"/>
                <a:gd name="connsiteX11" fmla="*/ 225 w 134623"/>
                <a:gd name="connsiteY11" fmla="*/ 43401 h 47371"/>
                <a:gd name="connsiteX12" fmla="*/ 6905 w 134623"/>
                <a:gd name="connsiteY12" fmla="*/ 47449 h 47371"/>
                <a:gd name="connsiteX13" fmla="*/ 128167 w 134623"/>
                <a:gd name="connsiteY13" fmla="*/ 4744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65" y="8176"/>
                  </a:moveTo>
                  <a:cubicBezTo>
                    <a:pt x="131001" y="8176"/>
                    <a:pt x="134848" y="8176"/>
                    <a:pt x="134848" y="4127"/>
                  </a:cubicBezTo>
                  <a:cubicBezTo>
                    <a:pt x="134848" y="78"/>
                    <a:pt x="131001" y="78"/>
                    <a:pt x="128167" y="78"/>
                  </a:cubicBezTo>
                  <a:lnTo>
                    <a:pt x="6905" y="78"/>
                  </a:lnTo>
                  <a:cubicBezTo>
                    <a:pt x="4071" y="78"/>
                    <a:pt x="225" y="78"/>
                    <a:pt x="225" y="4127"/>
                  </a:cubicBezTo>
                  <a:cubicBezTo>
                    <a:pt x="225" y="8176"/>
                    <a:pt x="4071" y="8176"/>
                    <a:pt x="7108" y="8176"/>
                  </a:cubicBezTo>
                  <a:lnTo>
                    <a:pt x="127965" y="8176"/>
                  </a:lnTo>
                  <a:close/>
                  <a:moveTo>
                    <a:pt x="128167" y="47449"/>
                  </a:moveTo>
                  <a:cubicBezTo>
                    <a:pt x="131001" y="47449"/>
                    <a:pt x="134848" y="47449"/>
                    <a:pt x="134848" y="43401"/>
                  </a:cubicBezTo>
                  <a:cubicBezTo>
                    <a:pt x="134848" y="39352"/>
                    <a:pt x="131001" y="39352"/>
                    <a:pt x="127965" y="39352"/>
                  </a:cubicBezTo>
                  <a:lnTo>
                    <a:pt x="7108" y="39352"/>
                  </a:lnTo>
                  <a:cubicBezTo>
                    <a:pt x="4071" y="39352"/>
                    <a:pt x="225" y="39352"/>
                    <a:pt x="225" y="43401"/>
                  </a:cubicBezTo>
                  <a:cubicBezTo>
                    <a:pt x="225" y="47449"/>
                    <a:pt x="4071" y="47449"/>
                    <a:pt x="6905" y="47449"/>
                  </a:cubicBezTo>
                  <a:lnTo>
                    <a:pt x="128167" y="47449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CB764AA6-2423-2FDA-1806-9DA2EEE78F97}"/>
                </a:ext>
              </a:extLst>
            </p:cNvPr>
            <p:cNvSpPr/>
            <p:nvPr>
              <p:custDataLst>
                <p:tags r:id="rId317"/>
              </p:custDataLst>
            </p:nvPr>
          </p:nvSpPr>
          <p:spPr>
            <a:xfrm>
              <a:off x="9714458" y="2637235"/>
              <a:ext cx="92920" cy="130979"/>
            </a:xfrm>
            <a:custGeom>
              <a:avLst/>
              <a:gdLst>
                <a:gd name="connsiteX0" fmla="*/ 92548 w 92920"/>
                <a:gd name="connsiteY0" fmla="*/ 13237 h 130979"/>
                <a:gd name="connsiteX1" fmla="*/ 93156 w 92920"/>
                <a:gd name="connsiteY1" fmla="*/ 9593 h 130979"/>
                <a:gd name="connsiteX2" fmla="*/ 87285 w 92920"/>
                <a:gd name="connsiteY2" fmla="*/ 4127 h 130979"/>
                <a:gd name="connsiteX3" fmla="*/ 78985 w 92920"/>
                <a:gd name="connsiteY3" fmla="*/ 12832 h 130979"/>
                <a:gd name="connsiteX4" fmla="*/ 60158 w 92920"/>
                <a:gd name="connsiteY4" fmla="*/ 78 h 130979"/>
                <a:gd name="connsiteX5" fmla="*/ 11977 w 92920"/>
                <a:gd name="connsiteY5" fmla="*/ 57572 h 130979"/>
                <a:gd name="connsiteX6" fmla="*/ 38901 w 92920"/>
                <a:gd name="connsiteY6" fmla="*/ 89557 h 130979"/>
                <a:gd name="connsiteX7" fmla="*/ 62385 w 92920"/>
                <a:gd name="connsiteY7" fmla="*/ 77816 h 130979"/>
                <a:gd name="connsiteX8" fmla="*/ 62587 w 92920"/>
                <a:gd name="connsiteY8" fmla="*/ 78018 h 130979"/>
                <a:gd name="connsiteX9" fmla="*/ 55906 w 92920"/>
                <a:gd name="connsiteY9" fmla="*/ 104740 h 130979"/>
                <a:gd name="connsiteX10" fmla="*/ 26755 w 92920"/>
                <a:gd name="connsiteY10" fmla="*/ 126604 h 130979"/>
                <a:gd name="connsiteX11" fmla="*/ 10560 w 92920"/>
                <a:gd name="connsiteY11" fmla="*/ 124579 h 130979"/>
                <a:gd name="connsiteX12" fmla="*/ 18860 w 92920"/>
                <a:gd name="connsiteY12" fmla="*/ 114053 h 130979"/>
                <a:gd name="connsiteX13" fmla="*/ 11167 w 92920"/>
                <a:gd name="connsiteY13" fmla="*/ 106967 h 130979"/>
                <a:gd name="connsiteX14" fmla="*/ 235 w 92920"/>
                <a:gd name="connsiteY14" fmla="*/ 118709 h 130979"/>
                <a:gd name="connsiteX15" fmla="*/ 27160 w 92920"/>
                <a:gd name="connsiteY15" fmla="*/ 131058 h 130979"/>
                <a:gd name="connsiteX16" fmla="*/ 70077 w 92920"/>
                <a:gd name="connsiteY16" fmla="*/ 103121 h 130979"/>
                <a:gd name="connsiteX17" fmla="*/ 92548 w 92920"/>
                <a:gd name="connsiteY17" fmla="*/ 13237 h 130979"/>
                <a:gd name="connsiteX18" fmla="*/ 66231 w 92920"/>
                <a:gd name="connsiteY18" fmla="*/ 63645 h 130979"/>
                <a:gd name="connsiteX19" fmla="*/ 55906 w 92920"/>
                <a:gd name="connsiteY19" fmla="*/ 77816 h 130979"/>
                <a:gd name="connsiteX20" fmla="*/ 39509 w 92920"/>
                <a:gd name="connsiteY20" fmla="*/ 85103 h 130979"/>
                <a:gd name="connsiteX21" fmla="*/ 26350 w 92920"/>
                <a:gd name="connsiteY21" fmla="*/ 66479 h 130979"/>
                <a:gd name="connsiteX22" fmla="*/ 37687 w 92920"/>
                <a:gd name="connsiteY22" fmla="*/ 22549 h 130979"/>
                <a:gd name="connsiteX23" fmla="*/ 60360 w 92920"/>
                <a:gd name="connsiteY23" fmla="*/ 4532 h 130979"/>
                <a:gd name="connsiteX24" fmla="*/ 76555 w 92920"/>
                <a:gd name="connsiteY24" fmla="*/ 21942 h 130979"/>
                <a:gd name="connsiteX25" fmla="*/ 75948 w 92920"/>
                <a:gd name="connsiteY25" fmla="*/ 24979 h 130979"/>
                <a:gd name="connsiteX26" fmla="*/ 66231 w 92920"/>
                <a:gd name="connsiteY26" fmla="*/ 63645 h 13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920" h="130979">
                  <a:moveTo>
                    <a:pt x="92548" y="13237"/>
                  </a:moveTo>
                  <a:cubicBezTo>
                    <a:pt x="92751" y="12022"/>
                    <a:pt x="93156" y="11010"/>
                    <a:pt x="93156" y="9593"/>
                  </a:cubicBezTo>
                  <a:cubicBezTo>
                    <a:pt x="93156" y="6152"/>
                    <a:pt x="90726" y="4127"/>
                    <a:pt x="87285" y="4127"/>
                  </a:cubicBezTo>
                  <a:cubicBezTo>
                    <a:pt x="85260" y="4127"/>
                    <a:pt x="79794" y="5544"/>
                    <a:pt x="78985" y="12832"/>
                  </a:cubicBezTo>
                  <a:cubicBezTo>
                    <a:pt x="75341" y="5342"/>
                    <a:pt x="68255" y="78"/>
                    <a:pt x="60158" y="78"/>
                  </a:cubicBezTo>
                  <a:cubicBezTo>
                    <a:pt x="37079" y="78"/>
                    <a:pt x="11977" y="28420"/>
                    <a:pt x="11977" y="57572"/>
                  </a:cubicBezTo>
                  <a:cubicBezTo>
                    <a:pt x="11977" y="77613"/>
                    <a:pt x="24326" y="89557"/>
                    <a:pt x="38901" y="89557"/>
                  </a:cubicBezTo>
                  <a:cubicBezTo>
                    <a:pt x="50845" y="89557"/>
                    <a:pt x="60360" y="80042"/>
                    <a:pt x="62385" y="77816"/>
                  </a:cubicBezTo>
                  <a:lnTo>
                    <a:pt x="62587" y="78018"/>
                  </a:lnTo>
                  <a:cubicBezTo>
                    <a:pt x="58336" y="96035"/>
                    <a:pt x="55906" y="104335"/>
                    <a:pt x="55906" y="104740"/>
                  </a:cubicBezTo>
                  <a:cubicBezTo>
                    <a:pt x="55097" y="106562"/>
                    <a:pt x="48214" y="126604"/>
                    <a:pt x="26755" y="126604"/>
                  </a:cubicBezTo>
                  <a:cubicBezTo>
                    <a:pt x="22909" y="126604"/>
                    <a:pt x="16228" y="126401"/>
                    <a:pt x="10560" y="124579"/>
                  </a:cubicBezTo>
                  <a:cubicBezTo>
                    <a:pt x="16633" y="122757"/>
                    <a:pt x="18860" y="117494"/>
                    <a:pt x="18860" y="114053"/>
                  </a:cubicBezTo>
                  <a:cubicBezTo>
                    <a:pt x="18860" y="110813"/>
                    <a:pt x="16633" y="106967"/>
                    <a:pt x="11167" y="106967"/>
                  </a:cubicBezTo>
                  <a:cubicBezTo>
                    <a:pt x="6713" y="106967"/>
                    <a:pt x="235" y="110611"/>
                    <a:pt x="235" y="118709"/>
                  </a:cubicBezTo>
                  <a:cubicBezTo>
                    <a:pt x="235" y="127009"/>
                    <a:pt x="7725" y="131058"/>
                    <a:pt x="27160" y="131058"/>
                  </a:cubicBezTo>
                  <a:cubicBezTo>
                    <a:pt x="52465" y="131058"/>
                    <a:pt x="67041" y="115267"/>
                    <a:pt x="70077" y="103121"/>
                  </a:cubicBezTo>
                  <a:lnTo>
                    <a:pt x="92548" y="13237"/>
                  </a:lnTo>
                  <a:close/>
                  <a:moveTo>
                    <a:pt x="66231" y="63645"/>
                  </a:moveTo>
                  <a:cubicBezTo>
                    <a:pt x="65016" y="68908"/>
                    <a:pt x="60360" y="73969"/>
                    <a:pt x="55906" y="77816"/>
                  </a:cubicBezTo>
                  <a:cubicBezTo>
                    <a:pt x="51655" y="81460"/>
                    <a:pt x="45379" y="85103"/>
                    <a:pt x="39509" y="85103"/>
                  </a:cubicBezTo>
                  <a:cubicBezTo>
                    <a:pt x="29387" y="85103"/>
                    <a:pt x="26350" y="74577"/>
                    <a:pt x="26350" y="66479"/>
                  </a:cubicBezTo>
                  <a:cubicBezTo>
                    <a:pt x="26350" y="56762"/>
                    <a:pt x="32221" y="32874"/>
                    <a:pt x="37687" y="22549"/>
                  </a:cubicBezTo>
                  <a:cubicBezTo>
                    <a:pt x="43153" y="12630"/>
                    <a:pt x="51858" y="4532"/>
                    <a:pt x="60360" y="4532"/>
                  </a:cubicBezTo>
                  <a:cubicBezTo>
                    <a:pt x="73721" y="4532"/>
                    <a:pt x="76555" y="20930"/>
                    <a:pt x="76555" y="21942"/>
                  </a:cubicBezTo>
                  <a:cubicBezTo>
                    <a:pt x="76555" y="22954"/>
                    <a:pt x="76151" y="24169"/>
                    <a:pt x="75948" y="24979"/>
                  </a:cubicBezTo>
                  <a:lnTo>
                    <a:pt x="66231" y="63645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C00F863D-F40D-8E42-9CA8-2CA032FB00BE}"/>
                </a:ext>
              </a:extLst>
            </p:cNvPr>
            <p:cNvSpPr/>
            <p:nvPr>
              <p:custDataLst>
                <p:tags r:id="rId318"/>
              </p:custDataLst>
            </p:nvPr>
          </p:nvSpPr>
          <p:spPr>
            <a:xfrm>
              <a:off x="9824170" y="2549034"/>
              <a:ext cx="62635" cy="94094"/>
            </a:xfrm>
            <a:custGeom>
              <a:avLst/>
              <a:gdLst>
                <a:gd name="connsiteX0" fmla="*/ 62876 w 62635"/>
                <a:gd name="connsiteY0" fmla="*/ 68378 h 94094"/>
                <a:gd name="connsiteX1" fmla="*/ 58057 w 62635"/>
                <a:gd name="connsiteY1" fmla="*/ 68378 h 94094"/>
                <a:gd name="connsiteX2" fmla="*/ 54373 w 62635"/>
                <a:gd name="connsiteY2" fmla="*/ 81273 h 94094"/>
                <a:gd name="connsiteX3" fmla="*/ 40344 w 62635"/>
                <a:gd name="connsiteY3" fmla="*/ 82123 h 94094"/>
                <a:gd name="connsiteX4" fmla="*/ 14269 w 62635"/>
                <a:gd name="connsiteY4" fmla="*/ 82123 h 94094"/>
                <a:gd name="connsiteX5" fmla="*/ 42611 w 62635"/>
                <a:gd name="connsiteY5" fmla="*/ 58316 h 94094"/>
                <a:gd name="connsiteX6" fmla="*/ 62876 w 62635"/>
                <a:gd name="connsiteY6" fmla="*/ 27707 h 94094"/>
                <a:gd name="connsiteX7" fmla="*/ 29716 w 62635"/>
                <a:gd name="connsiteY7" fmla="*/ 74 h 94094"/>
                <a:gd name="connsiteX8" fmla="*/ 240 w 62635"/>
                <a:gd name="connsiteY8" fmla="*/ 25440 h 94094"/>
                <a:gd name="connsiteX9" fmla="*/ 7751 w 62635"/>
                <a:gd name="connsiteY9" fmla="*/ 33376 h 94094"/>
                <a:gd name="connsiteX10" fmla="*/ 15261 w 62635"/>
                <a:gd name="connsiteY10" fmla="*/ 25865 h 94094"/>
                <a:gd name="connsiteX11" fmla="*/ 6901 w 62635"/>
                <a:gd name="connsiteY11" fmla="*/ 18355 h 94094"/>
                <a:gd name="connsiteX12" fmla="*/ 27590 w 62635"/>
                <a:gd name="connsiteY12" fmla="*/ 5176 h 94094"/>
                <a:gd name="connsiteX13" fmla="*/ 49130 w 62635"/>
                <a:gd name="connsiteY13" fmla="*/ 27707 h 94094"/>
                <a:gd name="connsiteX14" fmla="*/ 35809 w 62635"/>
                <a:gd name="connsiteY14" fmla="*/ 54915 h 94094"/>
                <a:gd name="connsiteX15" fmla="*/ 1657 w 62635"/>
                <a:gd name="connsiteY15" fmla="*/ 88642 h 94094"/>
                <a:gd name="connsiteX16" fmla="*/ 240 w 62635"/>
                <a:gd name="connsiteY16" fmla="*/ 94169 h 94094"/>
                <a:gd name="connsiteX17" fmla="*/ 58624 w 62635"/>
                <a:gd name="connsiteY17" fmla="*/ 94169 h 94094"/>
                <a:gd name="connsiteX18" fmla="*/ 62876 w 62635"/>
                <a:gd name="connsiteY18" fmla="*/ 68378 h 9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4094">
                  <a:moveTo>
                    <a:pt x="62876" y="68378"/>
                  </a:moveTo>
                  <a:lnTo>
                    <a:pt x="58057" y="68378"/>
                  </a:lnTo>
                  <a:cubicBezTo>
                    <a:pt x="57632" y="71495"/>
                    <a:pt x="56215" y="79856"/>
                    <a:pt x="54373" y="81273"/>
                  </a:cubicBezTo>
                  <a:cubicBezTo>
                    <a:pt x="53239" y="82123"/>
                    <a:pt x="42328" y="82123"/>
                    <a:pt x="40344" y="82123"/>
                  </a:cubicBezTo>
                  <a:lnTo>
                    <a:pt x="14269" y="82123"/>
                  </a:lnTo>
                  <a:cubicBezTo>
                    <a:pt x="29149" y="68945"/>
                    <a:pt x="34109" y="64977"/>
                    <a:pt x="42611" y="58316"/>
                  </a:cubicBezTo>
                  <a:cubicBezTo>
                    <a:pt x="53098" y="49956"/>
                    <a:pt x="62876" y="41170"/>
                    <a:pt x="62876" y="27707"/>
                  </a:cubicBezTo>
                  <a:cubicBezTo>
                    <a:pt x="62876" y="10561"/>
                    <a:pt x="47854" y="74"/>
                    <a:pt x="29716" y="74"/>
                  </a:cubicBezTo>
                  <a:cubicBezTo>
                    <a:pt x="12144" y="74"/>
                    <a:pt x="240" y="12403"/>
                    <a:pt x="240" y="25440"/>
                  </a:cubicBezTo>
                  <a:cubicBezTo>
                    <a:pt x="240" y="32667"/>
                    <a:pt x="6334" y="33376"/>
                    <a:pt x="7751" y="33376"/>
                  </a:cubicBezTo>
                  <a:cubicBezTo>
                    <a:pt x="11152" y="33376"/>
                    <a:pt x="15261" y="30967"/>
                    <a:pt x="15261" y="25865"/>
                  </a:cubicBezTo>
                  <a:cubicBezTo>
                    <a:pt x="15261" y="23314"/>
                    <a:pt x="14269" y="18355"/>
                    <a:pt x="6901" y="18355"/>
                  </a:cubicBezTo>
                  <a:cubicBezTo>
                    <a:pt x="11294" y="8293"/>
                    <a:pt x="20930" y="5176"/>
                    <a:pt x="27590" y="5176"/>
                  </a:cubicBezTo>
                  <a:cubicBezTo>
                    <a:pt x="41761" y="5176"/>
                    <a:pt x="49130" y="16229"/>
                    <a:pt x="49130" y="27707"/>
                  </a:cubicBezTo>
                  <a:cubicBezTo>
                    <a:pt x="49130" y="40036"/>
                    <a:pt x="40344" y="49814"/>
                    <a:pt x="35809" y="54915"/>
                  </a:cubicBezTo>
                  <a:lnTo>
                    <a:pt x="1657" y="88642"/>
                  </a:lnTo>
                  <a:cubicBezTo>
                    <a:pt x="240" y="89917"/>
                    <a:pt x="240" y="90201"/>
                    <a:pt x="240" y="94169"/>
                  </a:cubicBezTo>
                  <a:lnTo>
                    <a:pt x="58624" y="94169"/>
                  </a:lnTo>
                  <a:lnTo>
                    <a:pt x="62876" y="68378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215E02CD-8BF6-02EB-3EF7-9BC12D0F7F07}"/>
                </a:ext>
              </a:extLst>
            </p:cNvPr>
            <p:cNvSpPr/>
            <p:nvPr>
              <p:custDataLst>
                <p:tags r:id="rId319"/>
              </p:custDataLst>
            </p:nvPr>
          </p:nvSpPr>
          <p:spPr>
            <a:xfrm>
              <a:off x="9917194" y="2574884"/>
              <a:ext cx="78749" cy="202440"/>
            </a:xfrm>
            <a:custGeom>
              <a:avLst/>
              <a:gdLst>
                <a:gd name="connsiteX0" fmla="*/ 77982 w 78749"/>
                <a:gd name="connsiteY0" fmla="*/ 7771 h 202440"/>
                <a:gd name="connsiteX1" fmla="*/ 78994 w 78749"/>
                <a:gd name="connsiteY1" fmla="*/ 4127 h 202440"/>
                <a:gd name="connsiteX2" fmla="*/ 74945 w 78749"/>
                <a:gd name="connsiteY2" fmla="*/ 78 h 202440"/>
                <a:gd name="connsiteX3" fmla="*/ 71504 w 78749"/>
                <a:gd name="connsiteY3" fmla="*/ 1900 h 202440"/>
                <a:gd name="connsiteX4" fmla="*/ 1257 w 78749"/>
                <a:gd name="connsiteY4" fmla="*/ 194826 h 202440"/>
                <a:gd name="connsiteX5" fmla="*/ 245 w 78749"/>
                <a:gd name="connsiteY5" fmla="*/ 198470 h 202440"/>
                <a:gd name="connsiteX6" fmla="*/ 4294 w 78749"/>
                <a:gd name="connsiteY6" fmla="*/ 202519 h 202440"/>
                <a:gd name="connsiteX7" fmla="*/ 8747 w 78749"/>
                <a:gd name="connsiteY7" fmla="*/ 197661 h 202440"/>
                <a:gd name="connsiteX8" fmla="*/ 77982 w 78749"/>
                <a:gd name="connsiteY8" fmla="*/ 777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749" h="202440">
                  <a:moveTo>
                    <a:pt x="77982" y="7771"/>
                  </a:moveTo>
                  <a:cubicBezTo>
                    <a:pt x="78994" y="5139"/>
                    <a:pt x="78994" y="4330"/>
                    <a:pt x="78994" y="4127"/>
                  </a:cubicBezTo>
                  <a:cubicBezTo>
                    <a:pt x="78994" y="1900"/>
                    <a:pt x="77172" y="78"/>
                    <a:pt x="74945" y="78"/>
                  </a:cubicBezTo>
                  <a:cubicBezTo>
                    <a:pt x="73528" y="78"/>
                    <a:pt x="72111" y="686"/>
                    <a:pt x="71504" y="1900"/>
                  </a:cubicBezTo>
                  <a:lnTo>
                    <a:pt x="1257" y="194826"/>
                  </a:lnTo>
                  <a:cubicBezTo>
                    <a:pt x="245" y="197458"/>
                    <a:pt x="245" y="198268"/>
                    <a:pt x="245" y="198470"/>
                  </a:cubicBezTo>
                  <a:cubicBezTo>
                    <a:pt x="245" y="200697"/>
                    <a:pt x="2067" y="202519"/>
                    <a:pt x="4294" y="202519"/>
                  </a:cubicBezTo>
                  <a:cubicBezTo>
                    <a:pt x="6925" y="202519"/>
                    <a:pt x="7533" y="201102"/>
                    <a:pt x="8747" y="197661"/>
                  </a:cubicBezTo>
                  <a:lnTo>
                    <a:pt x="77982" y="7771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963A0D1E-11A3-0E9B-F4B5-8A02521701D5}"/>
                </a:ext>
              </a:extLst>
            </p:cNvPr>
            <p:cNvSpPr/>
            <p:nvPr>
              <p:custDataLst>
                <p:tags r:id="rId320"/>
              </p:custDataLst>
            </p:nvPr>
          </p:nvSpPr>
          <p:spPr>
            <a:xfrm>
              <a:off x="10012949" y="2589662"/>
              <a:ext cx="89681" cy="137052"/>
            </a:xfrm>
            <a:custGeom>
              <a:avLst/>
              <a:gdLst>
                <a:gd name="connsiteX0" fmla="*/ 54099 w 89681"/>
                <a:gd name="connsiteY0" fmla="*/ 103728 h 137052"/>
                <a:gd name="connsiteX1" fmla="*/ 54099 w 89681"/>
                <a:gd name="connsiteY1" fmla="*/ 121340 h 137052"/>
                <a:gd name="connsiteX2" fmla="*/ 38714 w 89681"/>
                <a:gd name="connsiteY2" fmla="*/ 130855 h 137052"/>
                <a:gd name="connsiteX3" fmla="*/ 34462 w 89681"/>
                <a:gd name="connsiteY3" fmla="*/ 130855 h 137052"/>
                <a:gd name="connsiteX4" fmla="*/ 34462 w 89681"/>
                <a:gd name="connsiteY4" fmla="*/ 137131 h 137052"/>
                <a:gd name="connsiteX5" fmla="*/ 61792 w 89681"/>
                <a:gd name="connsiteY5" fmla="*/ 136523 h 137052"/>
                <a:gd name="connsiteX6" fmla="*/ 89324 w 89681"/>
                <a:gd name="connsiteY6" fmla="*/ 137131 h 137052"/>
                <a:gd name="connsiteX7" fmla="*/ 89324 w 89681"/>
                <a:gd name="connsiteY7" fmla="*/ 130855 h 137052"/>
                <a:gd name="connsiteX8" fmla="*/ 85072 w 89681"/>
                <a:gd name="connsiteY8" fmla="*/ 130855 h 137052"/>
                <a:gd name="connsiteX9" fmla="*/ 69687 w 89681"/>
                <a:gd name="connsiteY9" fmla="*/ 121340 h 137052"/>
                <a:gd name="connsiteX10" fmla="*/ 69687 w 89681"/>
                <a:gd name="connsiteY10" fmla="*/ 103728 h 137052"/>
                <a:gd name="connsiteX11" fmla="*/ 89931 w 89681"/>
                <a:gd name="connsiteY11" fmla="*/ 103728 h 137052"/>
                <a:gd name="connsiteX12" fmla="*/ 89931 w 89681"/>
                <a:gd name="connsiteY12" fmla="*/ 97452 h 137052"/>
                <a:gd name="connsiteX13" fmla="*/ 69687 w 89681"/>
                <a:gd name="connsiteY13" fmla="*/ 97452 h 137052"/>
                <a:gd name="connsiteX14" fmla="*/ 69687 w 89681"/>
                <a:gd name="connsiteY14" fmla="*/ 5342 h 137052"/>
                <a:gd name="connsiteX15" fmla="*/ 66448 w 89681"/>
                <a:gd name="connsiteY15" fmla="*/ 78 h 137052"/>
                <a:gd name="connsiteX16" fmla="*/ 62399 w 89681"/>
                <a:gd name="connsiteY16" fmla="*/ 2508 h 137052"/>
                <a:gd name="connsiteX17" fmla="*/ 250 w 89681"/>
                <a:gd name="connsiteY17" fmla="*/ 97452 h 137052"/>
                <a:gd name="connsiteX18" fmla="*/ 250 w 89681"/>
                <a:gd name="connsiteY18" fmla="*/ 103728 h 137052"/>
                <a:gd name="connsiteX19" fmla="*/ 54099 w 89681"/>
                <a:gd name="connsiteY19" fmla="*/ 103728 h 137052"/>
                <a:gd name="connsiteX20" fmla="*/ 55314 w 89681"/>
                <a:gd name="connsiteY20" fmla="*/ 97452 h 137052"/>
                <a:gd name="connsiteX21" fmla="*/ 5918 w 89681"/>
                <a:gd name="connsiteY21" fmla="*/ 97452 h 137052"/>
                <a:gd name="connsiteX22" fmla="*/ 55314 w 89681"/>
                <a:gd name="connsiteY22" fmla="*/ 21942 h 137052"/>
                <a:gd name="connsiteX23" fmla="*/ 55314 w 89681"/>
                <a:gd name="connsiteY23" fmla="*/ 97452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7052">
                  <a:moveTo>
                    <a:pt x="54099" y="103728"/>
                  </a:moveTo>
                  <a:lnTo>
                    <a:pt x="54099" y="121340"/>
                  </a:lnTo>
                  <a:cubicBezTo>
                    <a:pt x="54099" y="128628"/>
                    <a:pt x="53694" y="130855"/>
                    <a:pt x="38714" y="130855"/>
                  </a:cubicBezTo>
                  <a:lnTo>
                    <a:pt x="34462" y="130855"/>
                  </a:lnTo>
                  <a:lnTo>
                    <a:pt x="34462" y="137131"/>
                  </a:lnTo>
                  <a:cubicBezTo>
                    <a:pt x="42762" y="136523"/>
                    <a:pt x="53289" y="136523"/>
                    <a:pt x="61792" y="136523"/>
                  </a:cubicBezTo>
                  <a:cubicBezTo>
                    <a:pt x="70294" y="136523"/>
                    <a:pt x="81024" y="136523"/>
                    <a:pt x="89324" y="137131"/>
                  </a:cubicBezTo>
                  <a:lnTo>
                    <a:pt x="89324" y="130855"/>
                  </a:lnTo>
                  <a:lnTo>
                    <a:pt x="85072" y="130855"/>
                  </a:lnTo>
                  <a:cubicBezTo>
                    <a:pt x="70092" y="130855"/>
                    <a:pt x="69687" y="128628"/>
                    <a:pt x="69687" y="121340"/>
                  </a:cubicBezTo>
                  <a:lnTo>
                    <a:pt x="69687" y="103728"/>
                  </a:lnTo>
                  <a:lnTo>
                    <a:pt x="89931" y="103728"/>
                  </a:lnTo>
                  <a:lnTo>
                    <a:pt x="89931" y="97452"/>
                  </a:lnTo>
                  <a:lnTo>
                    <a:pt x="69687" y="97452"/>
                  </a:lnTo>
                  <a:lnTo>
                    <a:pt x="69687" y="5342"/>
                  </a:lnTo>
                  <a:cubicBezTo>
                    <a:pt x="69687" y="1293"/>
                    <a:pt x="69687" y="78"/>
                    <a:pt x="66448" y="78"/>
                  </a:cubicBezTo>
                  <a:cubicBezTo>
                    <a:pt x="64626" y="78"/>
                    <a:pt x="64019" y="78"/>
                    <a:pt x="62399" y="2508"/>
                  </a:cubicBezTo>
                  <a:lnTo>
                    <a:pt x="250" y="97452"/>
                  </a:lnTo>
                  <a:lnTo>
                    <a:pt x="250" y="103728"/>
                  </a:lnTo>
                  <a:lnTo>
                    <a:pt x="54099" y="103728"/>
                  </a:lnTo>
                  <a:close/>
                  <a:moveTo>
                    <a:pt x="55314" y="97452"/>
                  </a:moveTo>
                  <a:lnTo>
                    <a:pt x="5918" y="97452"/>
                  </a:lnTo>
                  <a:lnTo>
                    <a:pt x="55314" y="21942"/>
                  </a:lnTo>
                  <a:lnTo>
                    <a:pt x="55314" y="97452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A8E91C53-DB3E-4261-6A1C-3C7F34D6D810}"/>
                </a:ext>
              </a:extLst>
            </p:cNvPr>
            <p:cNvSpPr/>
            <p:nvPr>
              <p:custDataLst>
                <p:tags r:id="rId321"/>
              </p:custDataLst>
            </p:nvPr>
          </p:nvSpPr>
          <p:spPr>
            <a:xfrm>
              <a:off x="10113968" y="2639462"/>
              <a:ext cx="109318" cy="89478"/>
            </a:xfrm>
            <a:custGeom>
              <a:avLst/>
              <a:gdLst>
                <a:gd name="connsiteX0" fmla="*/ 48436 w 109318"/>
                <a:gd name="connsiteY0" fmla="*/ 11820 h 89478"/>
                <a:gd name="connsiteX1" fmla="*/ 71311 w 109318"/>
                <a:gd name="connsiteY1" fmla="*/ 11820 h 89478"/>
                <a:gd name="connsiteX2" fmla="*/ 62809 w 109318"/>
                <a:gd name="connsiteY2" fmla="*/ 64050 h 89478"/>
                <a:gd name="connsiteX3" fmla="*/ 64428 w 109318"/>
                <a:gd name="connsiteY3" fmla="*/ 79435 h 89478"/>
                <a:gd name="connsiteX4" fmla="*/ 71716 w 109318"/>
                <a:gd name="connsiteY4" fmla="*/ 89557 h 89478"/>
                <a:gd name="connsiteX5" fmla="*/ 80016 w 109318"/>
                <a:gd name="connsiteY5" fmla="*/ 81864 h 89478"/>
                <a:gd name="connsiteX6" fmla="*/ 78802 w 109318"/>
                <a:gd name="connsiteY6" fmla="*/ 77411 h 89478"/>
                <a:gd name="connsiteX7" fmla="*/ 72931 w 109318"/>
                <a:gd name="connsiteY7" fmla="*/ 44008 h 89478"/>
                <a:gd name="connsiteX8" fmla="*/ 76575 w 109318"/>
                <a:gd name="connsiteY8" fmla="*/ 11820 h 89478"/>
                <a:gd name="connsiteX9" fmla="*/ 99653 w 109318"/>
                <a:gd name="connsiteY9" fmla="*/ 11820 h 89478"/>
                <a:gd name="connsiteX10" fmla="*/ 109573 w 109318"/>
                <a:gd name="connsiteY10" fmla="*/ 4937 h 89478"/>
                <a:gd name="connsiteX11" fmla="*/ 101475 w 109318"/>
                <a:gd name="connsiteY11" fmla="*/ 78 h 89478"/>
                <a:gd name="connsiteX12" fmla="*/ 33657 w 109318"/>
                <a:gd name="connsiteY12" fmla="*/ 78 h 89478"/>
                <a:gd name="connsiteX13" fmla="*/ 12604 w 109318"/>
                <a:gd name="connsiteY13" fmla="*/ 9593 h 89478"/>
                <a:gd name="connsiteX14" fmla="*/ 255 w 109318"/>
                <a:gd name="connsiteY14" fmla="*/ 27813 h 89478"/>
                <a:gd name="connsiteX15" fmla="*/ 2684 w 109318"/>
                <a:gd name="connsiteY15" fmla="*/ 29837 h 89478"/>
                <a:gd name="connsiteX16" fmla="*/ 5923 w 109318"/>
                <a:gd name="connsiteY16" fmla="*/ 27408 h 89478"/>
                <a:gd name="connsiteX17" fmla="*/ 31633 w 109318"/>
                <a:gd name="connsiteY17" fmla="*/ 11820 h 89478"/>
                <a:gd name="connsiteX18" fmla="*/ 43172 w 109318"/>
                <a:gd name="connsiteY18" fmla="*/ 11820 h 89478"/>
                <a:gd name="connsiteX19" fmla="*/ 17260 w 109318"/>
                <a:gd name="connsiteY19" fmla="*/ 79233 h 89478"/>
                <a:gd name="connsiteX20" fmla="*/ 15640 w 109318"/>
                <a:gd name="connsiteY20" fmla="*/ 84091 h 89478"/>
                <a:gd name="connsiteX21" fmla="*/ 21511 w 109318"/>
                <a:gd name="connsiteY21" fmla="*/ 89557 h 89478"/>
                <a:gd name="connsiteX22" fmla="*/ 31633 w 109318"/>
                <a:gd name="connsiteY22" fmla="*/ 76399 h 89478"/>
                <a:gd name="connsiteX23" fmla="*/ 37099 w 109318"/>
                <a:gd name="connsiteY23" fmla="*/ 56559 h 89478"/>
                <a:gd name="connsiteX24" fmla="*/ 48436 w 109318"/>
                <a:gd name="connsiteY24" fmla="*/ 11820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9478">
                  <a:moveTo>
                    <a:pt x="48436" y="11820"/>
                  </a:moveTo>
                  <a:lnTo>
                    <a:pt x="71311" y="11820"/>
                  </a:lnTo>
                  <a:cubicBezTo>
                    <a:pt x="64631" y="41781"/>
                    <a:pt x="62809" y="50486"/>
                    <a:pt x="62809" y="64050"/>
                  </a:cubicBezTo>
                  <a:cubicBezTo>
                    <a:pt x="62809" y="67086"/>
                    <a:pt x="62809" y="72552"/>
                    <a:pt x="64428" y="79435"/>
                  </a:cubicBezTo>
                  <a:cubicBezTo>
                    <a:pt x="66453" y="88343"/>
                    <a:pt x="68680" y="89557"/>
                    <a:pt x="71716" y="89557"/>
                  </a:cubicBezTo>
                  <a:cubicBezTo>
                    <a:pt x="75765" y="89557"/>
                    <a:pt x="80016" y="85913"/>
                    <a:pt x="80016" y="81864"/>
                  </a:cubicBezTo>
                  <a:cubicBezTo>
                    <a:pt x="80016" y="80650"/>
                    <a:pt x="80016" y="80245"/>
                    <a:pt x="78802" y="77411"/>
                  </a:cubicBezTo>
                  <a:cubicBezTo>
                    <a:pt x="72931" y="62835"/>
                    <a:pt x="72931" y="49676"/>
                    <a:pt x="72931" y="44008"/>
                  </a:cubicBezTo>
                  <a:cubicBezTo>
                    <a:pt x="72931" y="33279"/>
                    <a:pt x="74348" y="22347"/>
                    <a:pt x="76575" y="11820"/>
                  </a:cubicBezTo>
                  <a:lnTo>
                    <a:pt x="99653" y="11820"/>
                  </a:lnTo>
                  <a:cubicBezTo>
                    <a:pt x="102285" y="11820"/>
                    <a:pt x="109573" y="11820"/>
                    <a:pt x="109573" y="4937"/>
                  </a:cubicBezTo>
                  <a:cubicBezTo>
                    <a:pt x="109573" y="78"/>
                    <a:pt x="105322" y="78"/>
                    <a:pt x="101475" y="78"/>
                  </a:cubicBezTo>
                  <a:lnTo>
                    <a:pt x="33657" y="78"/>
                  </a:lnTo>
                  <a:cubicBezTo>
                    <a:pt x="29204" y="78"/>
                    <a:pt x="21511" y="78"/>
                    <a:pt x="12604" y="9593"/>
                  </a:cubicBezTo>
                  <a:cubicBezTo>
                    <a:pt x="5518" y="17488"/>
                    <a:pt x="255" y="26801"/>
                    <a:pt x="255" y="27813"/>
                  </a:cubicBezTo>
                  <a:cubicBezTo>
                    <a:pt x="255" y="28015"/>
                    <a:pt x="255" y="29837"/>
                    <a:pt x="2684" y="29837"/>
                  </a:cubicBezTo>
                  <a:cubicBezTo>
                    <a:pt x="4304" y="29837"/>
                    <a:pt x="4708" y="29027"/>
                    <a:pt x="5923" y="27408"/>
                  </a:cubicBezTo>
                  <a:cubicBezTo>
                    <a:pt x="15843" y="11820"/>
                    <a:pt x="27584" y="11820"/>
                    <a:pt x="31633" y="11820"/>
                  </a:cubicBezTo>
                  <a:lnTo>
                    <a:pt x="43172" y="11820"/>
                  </a:lnTo>
                  <a:cubicBezTo>
                    <a:pt x="36694" y="36315"/>
                    <a:pt x="25762" y="60811"/>
                    <a:pt x="17260" y="79233"/>
                  </a:cubicBezTo>
                  <a:cubicBezTo>
                    <a:pt x="15640" y="82269"/>
                    <a:pt x="15640" y="82674"/>
                    <a:pt x="15640" y="84091"/>
                  </a:cubicBezTo>
                  <a:cubicBezTo>
                    <a:pt x="15640" y="87938"/>
                    <a:pt x="18879" y="89557"/>
                    <a:pt x="21511" y="89557"/>
                  </a:cubicBezTo>
                  <a:cubicBezTo>
                    <a:pt x="27584" y="89557"/>
                    <a:pt x="29204" y="83889"/>
                    <a:pt x="31633" y="76399"/>
                  </a:cubicBezTo>
                  <a:cubicBezTo>
                    <a:pt x="34467" y="67086"/>
                    <a:pt x="34467" y="66681"/>
                    <a:pt x="37099" y="56559"/>
                  </a:cubicBezTo>
                  <a:lnTo>
                    <a:pt x="48436" y="11820"/>
                  </a:lnTo>
                  <a:close/>
                </a:path>
              </a:pathLst>
            </a:custGeom>
            <a:solidFill>
              <a:srgbClr val="000000"/>
            </a:solidFill>
            <a:ln w="20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" name="文本框 19">
            <a:extLst>
              <a:ext uri="{FF2B5EF4-FFF2-40B4-BE49-F238E27FC236}">
                <a16:creationId xmlns:a16="http://schemas.microsoft.com/office/drawing/2014/main" id="{A1EE2017-34E4-9B94-EFB2-9FF0E1DEAABA}"/>
              </a:ext>
            </a:extLst>
          </p:cNvPr>
          <p:cNvSpPr txBox="1"/>
          <p:nvPr/>
        </p:nvSpPr>
        <p:spPr>
          <a:xfrm>
            <a:off x="607480" y="1083544"/>
            <a:ext cx="183183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Symmetric phase: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FE73E186-228C-C077-3891-00F5047E9B63}"/>
              </a:ext>
            </a:extLst>
          </p:cNvPr>
          <p:cNvSpPr txBox="1"/>
          <p:nvPr/>
        </p:nvSpPr>
        <p:spPr>
          <a:xfrm>
            <a:off x="607480" y="1644689"/>
            <a:ext cx="183183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Broken phase:</a:t>
            </a:r>
          </a:p>
        </p:txBody>
      </p:sp>
      <p:grpSp>
        <p:nvGrpSpPr>
          <p:cNvPr id="99" name="组合 98" descr="\documentclass{article}&#10;\usepackage{amsmath}&#10;\pagestyle{empty}&#10;\usepackage{color}&#10;\linespread{1.3}&#10;\newcommand{\eq}[2]{\begin{equation} \label{eq:#1} #2 \end{equation}}&#10;\newcommand{\eqal}[2]{\begin{equation}\begin{aligned} \label{eq:#1} #2 \end{aligned}\end{equation}}&#10;\newcommand{\raw}{\ensuremath{\rightarrow}}%rightarrow&#10;\newcommand{\tx}[1]{\text{#1}}&#10;\begin{document}&#10;&#10;$$&#10;\Gamma / V=\frac{\omega_{-}}{2 \pi} \mathcal{N}_{\mathrm{tr}}(\mathcal{N} V)_{\mathrm{rot}}\left(\frac{\alpha_W T}{4 \pi}\right)^3 \alpha_3^{-6} e^{-E_{\mathrm{sp}} / T} \kappa&#10;$$&#10;&#10;&#10;&#10;\end{document}" title="IguanaTex Vector Display">
            <a:extLst>
              <a:ext uri="{FF2B5EF4-FFF2-40B4-BE49-F238E27FC236}">
                <a16:creationId xmlns:a16="http://schemas.microsoft.com/office/drawing/2014/main" id="{6D93CB50-66C9-FD97-FF5A-DD89ABC29BF1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082800" y="1549400"/>
            <a:ext cx="4124960" cy="528320"/>
            <a:chOff x="4767022" y="2842656"/>
            <a:chExt cx="4116680" cy="529701"/>
          </a:xfrm>
        </p:grpSpPr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A7EAD96B-DC5F-FE85-FFF5-2A89F52FD0F9}"/>
                </a:ext>
              </a:extLst>
            </p:cNvPr>
            <p:cNvSpPr/>
            <p:nvPr>
              <p:custDataLst>
                <p:tags r:id="rId274"/>
              </p:custDataLst>
            </p:nvPr>
          </p:nvSpPr>
          <p:spPr>
            <a:xfrm>
              <a:off x="4767022" y="3042584"/>
              <a:ext cx="111140" cy="137659"/>
            </a:xfrm>
            <a:custGeom>
              <a:avLst/>
              <a:gdLst>
                <a:gd name="connsiteX0" fmla="*/ 105604 w 111140"/>
                <a:gd name="connsiteY0" fmla="*/ 80 h 137659"/>
                <a:gd name="connsiteX1" fmla="*/ 132 w 111140"/>
                <a:gd name="connsiteY1" fmla="*/ 80 h 137659"/>
                <a:gd name="connsiteX2" fmla="*/ 132 w 111140"/>
                <a:gd name="connsiteY2" fmla="*/ 6356 h 137659"/>
                <a:gd name="connsiteX3" fmla="*/ 4991 w 111140"/>
                <a:gd name="connsiteY3" fmla="*/ 6356 h 137659"/>
                <a:gd name="connsiteX4" fmla="*/ 20983 w 111140"/>
                <a:gd name="connsiteY4" fmla="*/ 15871 h 137659"/>
                <a:gd name="connsiteX5" fmla="*/ 20983 w 111140"/>
                <a:gd name="connsiteY5" fmla="*/ 121950 h 137659"/>
                <a:gd name="connsiteX6" fmla="*/ 4991 w 111140"/>
                <a:gd name="connsiteY6" fmla="*/ 131464 h 137659"/>
                <a:gd name="connsiteX7" fmla="*/ 132 w 111140"/>
                <a:gd name="connsiteY7" fmla="*/ 131464 h 137659"/>
                <a:gd name="connsiteX8" fmla="*/ 132 w 111140"/>
                <a:gd name="connsiteY8" fmla="*/ 137740 h 137659"/>
                <a:gd name="connsiteX9" fmla="*/ 30903 w 111140"/>
                <a:gd name="connsiteY9" fmla="*/ 137133 h 137659"/>
                <a:gd name="connsiteX10" fmla="*/ 64913 w 111140"/>
                <a:gd name="connsiteY10" fmla="*/ 137740 h 137659"/>
                <a:gd name="connsiteX11" fmla="*/ 64913 w 111140"/>
                <a:gd name="connsiteY11" fmla="*/ 131464 h 137659"/>
                <a:gd name="connsiteX12" fmla="*/ 58233 w 111140"/>
                <a:gd name="connsiteY12" fmla="*/ 131464 h 137659"/>
                <a:gd name="connsiteX13" fmla="*/ 39001 w 111140"/>
                <a:gd name="connsiteY13" fmla="*/ 121747 h 137659"/>
                <a:gd name="connsiteX14" fmla="*/ 39001 w 111140"/>
                <a:gd name="connsiteY14" fmla="*/ 14454 h 137659"/>
                <a:gd name="connsiteX15" fmla="*/ 48920 w 111140"/>
                <a:gd name="connsiteY15" fmla="*/ 6356 h 137659"/>
                <a:gd name="connsiteX16" fmla="*/ 69772 w 111140"/>
                <a:gd name="connsiteY16" fmla="*/ 6356 h 137659"/>
                <a:gd name="connsiteX17" fmla="*/ 106211 w 111140"/>
                <a:gd name="connsiteY17" fmla="*/ 45629 h 137659"/>
                <a:gd name="connsiteX18" fmla="*/ 111272 w 111140"/>
                <a:gd name="connsiteY18" fmla="*/ 45629 h 137659"/>
                <a:gd name="connsiteX19" fmla="*/ 105604 w 111140"/>
                <a:gd name="connsiteY19" fmla="*/ 80 h 13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140" h="137659">
                  <a:moveTo>
                    <a:pt x="105604" y="80"/>
                  </a:moveTo>
                  <a:lnTo>
                    <a:pt x="132" y="80"/>
                  </a:lnTo>
                  <a:lnTo>
                    <a:pt x="132" y="6356"/>
                  </a:lnTo>
                  <a:lnTo>
                    <a:pt x="4991" y="6356"/>
                  </a:lnTo>
                  <a:cubicBezTo>
                    <a:pt x="20579" y="6356"/>
                    <a:pt x="20983" y="8583"/>
                    <a:pt x="20983" y="15871"/>
                  </a:cubicBezTo>
                  <a:lnTo>
                    <a:pt x="20983" y="121950"/>
                  </a:lnTo>
                  <a:cubicBezTo>
                    <a:pt x="20983" y="129237"/>
                    <a:pt x="20579" y="131464"/>
                    <a:pt x="4991" y="131464"/>
                  </a:cubicBezTo>
                  <a:lnTo>
                    <a:pt x="132" y="131464"/>
                  </a:lnTo>
                  <a:lnTo>
                    <a:pt x="132" y="137740"/>
                  </a:lnTo>
                  <a:cubicBezTo>
                    <a:pt x="7217" y="137133"/>
                    <a:pt x="23008" y="137133"/>
                    <a:pt x="30903" y="137133"/>
                  </a:cubicBezTo>
                  <a:cubicBezTo>
                    <a:pt x="39203" y="137133"/>
                    <a:pt x="57625" y="137133"/>
                    <a:pt x="64913" y="137740"/>
                  </a:cubicBezTo>
                  <a:lnTo>
                    <a:pt x="64913" y="131464"/>
                  </a:lnTo>
                  <a:lnTo>
                    <a:pt x="58233" y="131464"/>
                  </a:lnTo>
                  <a:cubicBezTo>
                    <a:pt x="39001" y="131464"/>
                    <a:pt x="39001" y="128833"/>
                    <a:pt x="39001" y="121747"/>
                  </a:cubicBezTo>
                  <a:lnTo>
                    <a:pt x="39001" y="14454"/>
                  </a:lnTo>
                  <a:cubicBezTo>
                    <a:pt x="39001" y="7773"/>
                    <a:pt x="39406" y="6356"/>
                    <a:pt x="48920" y="6356"/>
                  </a:cubicBezTo>
                  <a:lnTo>
                    <a:pt x="69772" y="6356"/>
                  </a:lnTo>
                  <a:cubicBezTo>
                    <a:pt x="98721" y="6356"/>
                    <a:pt x="102972" y="18300"/>
                    <a:pt x="106211" y="45629"/>
                  </a:cubicBezTo>
                  <a:lnTo>
                    <a:pt x="111272" y="45629"/>
                  </a:lnTo>
                  <a:lnTo>
                    <a:pt x="105604" y="8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形状 59">
              <a:extLst>
                <a:ext uri="{FF2B5EF4-FFF2-40B4-BE49-F238E27FC236}">
                  <a16:creationId xmlns:a16="http://schemas.microsoft.com/office/drawing/2014/main" id="{F351F8A9-8CEE-F625-C0DA-944B72F0A7F6}"/>
                </a:ext>
              </a:extLst>
            </p:cNvPr>
            <p:cNvSpPr/>
            <p:nvPr>
              <p:custDataLst>
                <p:tags r:id="rId275"/>
              </p:custDataLst>
            </p:nvPr>
          </p:nvSpPr>
          <p:spPr>
            <a:xfrm>
              <a:off x="4898001" y="3028414"/>
              <a:ext cx="78749" cy="202440"/>
            </a:xfrm>
            <a:custGeom>
              <a:avLst/>
              <a:gdLst>
                <a:gd name="connsiteX0" fmla="*/ 77876 w 78749"/>
                <a:gd name="connsiteY0" fmla="*/ 7773 h 202440"/>
                <a:gd name="connsiteX1" fmla="*/ 78888 w 78749"/>
                <a:gd name="connsiteY1" fmla="*/ 4129 h 202440"/>
                <a:gd name="connsiteX2" fmla="*/ 74839 w 78749"/>
                <a:gd name="connsiteY2" fmla="*/ 80 h 202440"/>
                <a:gd name="connsiteX3" fmla="*/ 71397 w 78749"/>
                <a:gd name="connsiteY3" fmla="*/ 1902 h 202440"/>
                <a:gd name="connsiteX4" fmla="*/ 1150 w 78749"/>
                <a:gd name="connsiteY4" fmla="*/ 194828 h 202440"/>
                <a:gd name="connsiteX5" fmla="*/ 138 w 78749"/>
                <a:gd name="connsiteY5" fmla="*/ 198472 h 202440"/>
                <a:gd name="connsiteX6" fmla="*/ 4187 w 78749"/>
                <a:gd name="connsiteY6" fmla="*/ 202521 h 202440"/>
                <a:gd name="connsiteX7" fmla="*/ 8641 w 78749"/>
                <a:gd name="connsiteY7" fmla="*/ 197663 h 202440"/>
                <a:gd name="connsiteX8" fmla="*/ 77876 w 78749"/>
                <a:gd name="connsiteY8" fmla="*/ 777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749" h="202440">
                  <a:moveTo>
                    <a:pt x="77876" y="7773"/>
                  </a:moveTo>
                  <a:cubicBezTo>
                    <a:pt x="78888" y="5141"/>
                    <a:pt x="78888" y="4331"/>
                    <a:pt x="78888" y="4129"/>
                  </a:cubicBezTo>
                  <a:cubicBezTo>
                    <a:pt x="78888" y="1902"/>
                    <a:pt x="77066" y="80"/>
                    <a:pt x="74839" y="80"/>
                  </a:cubicBezTo>
                  <a:cubicBezTo>
                    <a:pt x="73422" y="80"/>
                    <a:pt x="72005" y="688"/>
                    <a:pt x="71397" y="1902"/>
                  </a:cubicBezTo>
                  <a:lnTo>
                    <a:pt x="1150" y="194828"/>
                  </a:lnTo>
                  <a:cubicBezTo>
                    <a:pt x="138" y="197460"/>
                    <a:pt x="138" y="198270"/>
                    <a:pt x="138" y="198472"/>
                  </a:cubicBezTo>
                  <a:cubicBezTo>
                    <a:pt x="138" y="200699"/>
                    <a:pt x="1960" y="202521"/>
                    <a:pt x="4187" y="202521"/>
                  </a:cubicBezTo>
                  <a:cubicBezTo>
                    <a:pt x="6819" y="202521"/>
                    <a:pt x="7426" y="201104"/>
                    <a:pt x="8641" y="197663"/>
                  </a:cubicBezTo>
                  <a:lnTo>
                    <a:pt x="77876" y="7773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E6FD7C8D-9333-76CB-39C7-33BEE899A114}"/>
                </a:ext>
              </a:extLst>
            </p:cNvPr>
            <p:cNvSpPr/>
            <p:nvPr>
              <p:custDataLst>
                <p:tags r:id="rId276"/>
              </p:custDataLst>
            </p:nvPr>
          </p:nvSpPr>
          <p:spPr>
            <a:xfrm>
              <a:off x="4999424" y="3041977"/>
              <a:ext cx="144340" cy="142720"/>
            </a:xfrm>
            <a:custGeom>
              <a:avLst/>
              <a:gdLst>
                <a:gd name="connsiteX0" fmla="*/ 115939 w 144340"/>
                <a:gd name="connsiteY0" fmla="*/ 23158 h 142720"/>
                <a:gd name="connsiteX1" fmla="*/ 141852 w 144340"/>
                <a:gd name="connsiteY1" fmla="*/ 6356 h 142720"/>
                <a:gd name="connsiteX2" fmla="*/ 144484 w 144340"/>
                <a:gd name="connsiteY2" fmla="*/ 2510 h 142720"/>
                <a:gd name="connsiteX3" fmla="*/ 141852 w 144340"/>
                <a:gd name="connsiteY3" fmla="*/ 80 h 142720"/>
                <a:gd name="connsiteX4" fmla="*/ 125252 w 144340"/>
                <a:gd name="connsiteY4" fmla="*/ 688 h 142720"/>
                <a:gd name="connsiteX5" fmla="*/ 105210 w 144340"/>
                <a:gd name="connsiteY5" fmla="*/ 80 h 142720"/>
                <a:gd name="connsiteX6" fmla="*/ 101364 w 144340"/>
                <a:gd name="connsiteY6" fmla="*/ 3927 h 142720"/>
                <a:gd name="connsiteX7" fmla="*/ 104603 w 144340"/>
                <a:gd name="connsiteY7" fmla="*/ 6356 h 142720"/>
                <a:gd name="connsiteX8" fmla="*/ 113915 w 144340"/>
                <a:gd name="connsiteY8" fmla="*/ 13036 h 142720"/>
                <a:gd name="connsiteX9" fmla="*/ 110878 w 144340"/>
                <a:gd name="connsiteY9" fmla="*/ 20729 h 142720"/>
                <a:gd name="connsiteX10" fmla="*/ 48729 w 144340"/>
                <a:gd name="connsiteY10" fmla="*/ 119520 h 142720"/>
                <a:gd name="connsiteX11" fmla="*/ 34963 w 144340"/>
                <a:gd name="connsiteY11" fmla="*/ 12429 h 142720"/>
                <a:gd name="connsiteX12" fmla="*/ 48931 w 144340"/>
                <a:gd name="connsiteY12" fmla="*/ 6356 h 142720"/>
                <a:gd name="connsiteX13" fmla="*/ 53992 w 144340"/>
                <a:gd name="connsiteY13" fmla="*/ 2307 h 142720"/>
                <a:gd name="connsiteX14" fmla="*/ 51158 w 144340"/>
                <a:gd name="connsiteY14" fmla="*/ 80 h 142720"/>
                <a:gd name="connsiteX15" fmla="*/ 26056 w 144340"/>
                <a:gd name="connsiteY15" fmla="*/ 688 h 142720"/>
                <a:gd name="connsiteX16" fmla="*/ 14921 w 144340"/>
                <a:gd name="connsiteY16" fmla="*/ 485 h 142720"/>
                <a:gd name="connsiteX17" fmla="*/ 3990 w 144340"/>
                <a:gd name="connsiteY17" fmla="*/ 80 h 142720"/>
                <a:gd name="connsiteX18" fmla="*/ 143 w 144340"/>
                <a:gd name="connsiteY18" fmla="*/ 3927 h 142720"/>
                <a:gd name="connsiteX19" fmla="*/ 5204 w 144340"/>
                <a:gd name="connsiteY19" fmla="*/ 6356 h 142720"/>
                <a:gd name="connsiteX20" fmla="*/ 17351 w 144340"/>
                <a:gd name="connsiteY20" fmla="*/ 13239 h 142720"/>
                <a:gd name="connsiteX21" fmla="*/ 33344 w 144340"/>
                <a:gd name="connsiteY21" fmla="*/ 138145 h 142720"/>
                <a:gd name="connsiteX22" fmla="*/ 37392 w 144340"/>
                <a:gd name="connsiteY22" fmla="*/ 142801 h 142720"/>
                <a:gd name="connsiteX23" fmla="*/ 43061 w 144340"/>
                <a:gd name="connsiteY23" fmla="*/ 139157 h 142720"/>
                <a:gd name="connsiteX24" fmla="*/ 115939 w 144340"/>
                <a:gd name="connsiteY24" fmla="*/ 23158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0" h="142720">
                  <a:moveTo>
                    <a:pt x="115939" y="23158"/>
                  </a:moveTo>
                  <a:cubicBezTo>
                    <a:pt x="125859" y="7368"/>
                    <a:pt x="134362" y="6761"/>
                    <a:pt x="141852" y="6356"/>
                  </a:cubicBezTo>
                  <a:cubicBezTo>
                    <a:pt x="144281" y="6153"/>
                    <a:pt x="144484" y="2712"/>
                    <a:pt x="144484" y="2510"/>
                  </a:cubicBezTo>
                  <a:cubicBezTo>
                    <a:pt x="144484" y="890"/>
                    <a:pt x="143471" y="80"/>
                    <a:pt x="141852" y="80"/>
                  </a:cubicBezTo>
                  <a:cubicBezTo>
                    <a:pt x="136588" y="80"/>
                    <a:pt x="130718" y="688"/>
                    <a:pt x="125252" y="688"/>
                  </a:cubicBezTo>
                  <a:cubicBezTo>
                    <a:pt x="118571" y="688"/>
                    <a:pt x="111688" y="80"/>
                    <a:pt x="105210" y="80"/>
                  </a:cubicBezTo>
                  <a:cubicBezTo>
                    <a:pt x="103995" y="80"/>
                    <a:pt x="101364" y="80"/>
                    <a:pt x="101364" y="3927"/>
                  </a:cubicBezTo>
                  <a:cubicBezTo>
                    <a:pt x="101364" y="6153"/>
                    <a:pt x="103186" y="6356"/>
                    <a:pt x="104603" y="6356"/>
                  </a:cubicBezTo>
                  <a:cubicBezTo>
                    <a:pt x="110069" y="6761"/>
                    <a:pt x="113915" y="8785"/>
                    <a:pt x="113915" y="13036"/>
                  </a:cubicBezTo>
                  <a:cubicBezTo>
                    <a:pt x="113915" y="16073"/>
                    <a:pt x="110878" y="20527"/>
                    <a:pt x="110878" y="20729"/>
                  </a:cubicBezTo>
                  <a:lnTo>
                    <a:pt x="48729" y="119520"/>
                  </a:lnTo>
                  <a:lnTo>
                    <a:pt x="34963" y="12429"/>
                  </a:lnTo>
                  <a:cubicBezTo>
                    <a:pt x="34963" y="8988"/>
                    <a:pt x="39619" y="6356"/>
                    <a:pt x="48931" y="6356"/>
                  </a:cubicBezTo>
                  <a:cubicBezTo>
                    <a:pt x="51766" y="6356"/>
                    <a:pt x="53992" y="6356"/>
                    <a:pt x="53992" y="2307"/>
                  </a:cubicBezTo>
                  <a:cubicBezTo>
                    <a:pt x="53992" y="485"/>
                    <a:pt x="52373" y="80"/>
                    <a:pt x="51158" y="80"/>
                  </a:cubicBezTo>
                  <a:cubicBezTo>
                    <a:pt x="43061" y="80"/>
                    <a:pt x="34356" y="688"/>
                    <a:pt x="26056" y="688"/>
                  </a:cubicBezTo>
                  <a:cubicBezTo>
                    <a:pt x="22412" y="688"/>
                    <a:pt x="18565" y="485"/>
                    <a:pt x="14921" y="485"/>
                  </a:cubicBezTo>
                  <a:cubicBezTo>
                    <a:pt x="11277" y="485"/>
                    <a:pt x="7431" y="80"/>
                    <a:pt x="3990" y="80"/>
                  </a:cubicBezTo>
                  <a:cubicBezTo>
                    <a:pt x="2573" y="80"/>
                    <a:pt x="143" y="80"/>
                    <a:pt x="143" y="3927"/>
                  </a:cubicBezTo>
                  <a:cubicBezTo>
                    <a:pt x="143" y="6356"/>
                    <a:pt x="1965" y="6356"/>
                    <a:pt x="5204" y="6356"/>
                  </a:cubicBezTo>
                  <a:cubicBezTo>
                    <a:pt x="16541" y="6356"/>
                    <a:pt x="16743" y="8178"/>
                    <a:pt x="17351" y="13239"/>
                  </a:cubicBezTo>
                  <a:lnTo>
                    <a:pt x="33344" y="138145"/>
                  </a:lnTo>
                  <a:cubicBezTo>
                    <a:pt x="33951" y="142194"/>
                    <a:pt x="34761" y="142801"/>
                    <a:pt x="37392" y="142801"/>
                  </a:cubicBezTo>
                  <a:cubicBezTo>
                    <a:pt x="40631" y="142801"/>
                    <a:pt x="41441" y="141789"/>
                    <a:pt x="43061" y="139157"/>
                  </a:cubicBezTo>
                  <a:lnTo>
                    <a:pt x="115939" y="2315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33D2F91C-9949-8202-E5EB-BB6563E423C8}"/>
                </a:ext>
              </a:extLst>
            </p:cNvPr>
            <p:cNvSpPr/>
            <p:nvPr>
              <p:custDataLst>
                <p:tags r:id="rId277"/>
              </p:custDataLst>
            </p:nvPr>
          </p:nvSpPr>
          <p:spPr>
            <a:xfrm>
              <a:off x="5218734" y="3105948"/>
              <a:ext cx="134623" cy="47371"/>
            </a:xfrm>
            <a:custGeom>
              <a:avLst/>
              <a:gdLst>
                <a:gd name="connsiteX0" fmla="*/ 127894 w 134623"/>
                <a:gd name="connsiteY0" fmla="*/ 8178 h 47371"/>
                <a:gd name="connsiteX1" fmla="*/ 134777 w 134623"/>
                <a:gd name="connsiteY1" fmla="*/ 4129 h 47371"/>
                <a:gd name="connsiteX2" fmla="*/ 128097 w 134623"/>
                <a:gd name="connsiteY2" fmla="*/ 80 h 47371"/>
                <a:gd name="connsiteX3" fmla="*/ 6835 w 134623"/>
                <a:gd name="connsiteY3" fmla="*/ 80 h 47371"/>
                <a:gd name="connsiteX4" fmla="*/ 154 w 134623"/>
                <a:gd name="connsiteY4" fmla="*/ 4129 h 47371"/>
                <a:gd name="connsiteX5" fmla="*/ 7037 w 134623"/>
                <a:gd name="connsiteY5" fmla="*/ 8178 h 47371"/>
                <a:gd name="connsiteX6" fmla="*/ 127894 w 134623"/>
                <a:gd name="connsiteY6" fmla="*/ 8178 h 47371"/>
                <a:gd name="connsiteX7" fmla="*/ 128097 w 134623"/>
                <a:gd name="connsiteY7" fmla="*/ 47451 h 47371"/>
                <a:gd name="connsiteX8" fmla="*/ 134777 w 134623"/>
                <a:gd name="connsiteY8" fmla="*/ 43403 h 47371"/>
                <a:gd name="connsiteX9" fmla="*/ 127894 w 134623"/>
                <a:gd name="connsiteY9" fmla="*/ 39354 h 47371"/>
                <a:gd name="connsiteX10" fmla="*/ 7037 w 134623"/>
                <a:gd name="connsiteY10" fmla="*/ 39354 h 47371"/>
                <a:gd name="connsiteX11" fmla="*/ 154 w 134623"/>
                <a:gd name="connsiteY11" fmla="*/ 43403 h 47371"/>
                <a:gd name="connsiteX12" fmla="*/ 6835 w 134623"/>
                <a:gd name="connsiteY12" fmla="*/ 47451 h 47371"/>
                <a:gd name="connsiteX13" fmla="*/ 128097 w 134623"/>
                <a:gd name="connsiteY13" fmla="*/ 47451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894" y="8178"/>
                  </a:moveTo>
                  <a:cubicBezTo>
                    <a:pt x="130931" y="8178"/>
                    <a:pt x="134777" y="8178"/>
                    <a:pt x="134777" y="4129"/>
                  </a:cubicBezTo>
                  <a:cubicBezTo>
                    <a:pt x="134777" y="80"/>
                    <a:pt x="130931" y="80"/>
                    <a:pt x="128097" y="80"/>
                  </a:cubicBezTo>
                  <a:lnTo>
                    <a:pt x="6835" y="80"/>
                  </a:lnTo>
                  <a:cubicBezTo>
                    <a:pt x="4000" y="80"/>
                    <a:pt x="154" y="80"/>
                    <a:pt x="154" y="4129"/>
                  </a:cubicBezTo>
                  <a:cubicBezTo>
                    <a:pt x="154" y="8178"/>
                    <a:pt x="4000" y="8178"/>
                    <a:pt x="7037" y="8178"/>
                  </a:cubicBezTo>
                  <a:lnTo>
                    <a:pt x="127894" y="8178"/>
                  </a:lnTo>
                  <a:close/>
                  <a:moveTo>
                    <a:pt x="128097" y="47451"/>
                  </a:moveTo>
                  <a:cubicBezTo>
                    <a:pt x="130931" y="47451"/>
                    <a:pt x="134777" y="47451"/>
                    <a:pt x="134777" y="43403"/>
                  </a:cubicBezTo>
                  <a:cubicBezTo>
                    <a:pt x="134777" y="39354"/>
                    <a:pt x="130931" y="39354"/>
                    <a:pt x="127894" y="39354"/>
                  </a:cubicBezTo>
                  <a:lnTo>
                    <a:pt x="7037" y="39354"/>
                  </a:lnTo>
                  <a:cubicBezTo>
                    <a:pt x="4000" y="39354"/>
                    <a:pt x="154" y="39354"/>
                    <a:pt x="154" y="43403"/>
                  </a:cubicBezTo>
                  <a:cubicBezTo>
                    <a:pt x="154" y="47451"/>
                    <a:pt x="4000" y="47451"/>
                    <a:pt x="6835" y="47451"/>
                  </a:cubicBezTo>
                  <a:lnTo>
                    <a:pt x="128097" y="4745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711B30A5-7D5A-1799-A960-9475FDC9AAFE}"/>
                </a:ext>
              </a:extLst>
            </p:cNvPr>
            <p:cNvSpPr/>
            <p:nvPr>
              <p:custDataLst>
                <p:tags r:id="rId278"/>
              </p:custDataLst>
            </p:nvPr>
          </p:nvSpPr>
          <p:spPr>
            <a:xfrm>
              <a:off x="5447806" y="2953813"/>
              <a:ext cx="120047" cy="91705"/>
            </a:xfrm>
            <a:custGeom>
              <a:avLst/>
              <a:gdLst>
                <a:gd name="connsiteX0" fmla="*/ 120213 w 120047"/>
                <a:gd name="connsiteY0" fmla="*/ 14244 h 91705"/>
                <a:gd name="connsiteX1" fmla="*/ 112116 w 120047"/>
                <a:gd name="connsiteY1" fmla="*/ 73 h 91705"/>
                <a:gd name="connsiteX2" fmla="*/ 101386 w 120047"/>
                <a:gd name="connsiteY2" fmla="*/ 9588 h 91705"/>
                <a:gd name="connsiteX3" fmla="*/ 104423 w 120047"/>
                <a:gd name="connsiteY3" fmla="*/ 15661 h 91705"/>
                <a:gd name="connsiteX4" fmla="*/ 111508 w 120047"/>
                <a:gd name="connsiteY4" fmla="*/ 32666 h 91705"/>
                <a:gd name="connsiteX5" fmla="*/ 101386 w 120047"/>
                <a:gd name="connsiteY5" fmla="*/ 61616 h 91705"/>
                <a:gd name="connsiteX6" fmla="*/ 78308 w 120047"/>
                <a:gd name="connsiteY6" fmla="*/ 77203 h 91705"/>
                <a:gd name="connsiteX7" fmla="*/ 58671 w 120047"/>
                <a:gd name="connsiteY7" fmla="*/ 58984 h 91705"/>
                <a:gd name="connsiteX8" fmla="*/ 65554 w 120047"/>
                <a:gd name="connsiteY8" fmla="*/ 35096 h 91705"/>
                <a:gd name="connsiteX9" fmla="*/ 61910 w 120047"/>
                <a:gd name="connsiteY9" fmla="*/ 30642 h 91705"/>
                <a:gd name="connsiteX10" fmla="*/ 56444 w 120047"/>
                <a:gd name="connsiteY10" fmla="*/ 34084 h 91705"/>
                <a:gd name="connsiteX11" fmla="*/ 51788 w 120047"/>
                <a:gd name="connsiteY11" fmla="*/ 58579 h 91705"/>
                <a:gd name="connsiteX12" fmla="*/ 24256 w 120047"/>
                <a:gd name="connsiteY12" fmla="*/ 77203 h 91705"/>
                <a:gd name="connsiteX13" fmla="*/ 6644 w 120047"/>
                <a:gd name="connsiteY13" fmla="*/ 53923 h 91705"/>
                <a:gd name="connsiteX14" fmla="*/ 27293 w 120047"/>
                <a:gd name="connsiteY14" fmla="*/ 4730 h 91705"/>
                <a:gd name="connsiteX15" fmla="*/ 23446 w 120047"/>
                <a:gd name="connsiteY15" fmla="*/ 883 h 91705"/>
                <a:gd name="connsiteX16" fmla="*/ 18183 w 120047"/>
                <a:gd name="connsiteY16" fmla="*/ 5337 h 91705"/>
                <a:gd name="connsiteX17" fmla="*/ 166 w 120047"/>
                <a:gd name="connsiteY17" fmla="*/ 62830 h 91705"/>
                <a:gd name="connsiteX18" fmla="*/ 21422 w 120047"/>
                <a:gd name="connsiteY18" fmla="*/ 91779 h 91705"/>
                <a:gd name="connsiteX19" fmla="*/ 52598 w 120047"/>
                <a:gd name="connsiteY19" fmla="*/ 70523 h 91705"/>
                <a:gd name="connsiteX20" fmla="*/ 74866 w 120047"/>
                <a:gd name="connsiteY20" fmla="*/ 91779 h 91705"/>
                <a:gd name="connsiteX21" fmla="*/ 107662 w 120047"/>
                <a:gd name="connsiteY21" fmla="*/ 64247 h 91705"/>
                <a:gd name="connsiteX22" fmla="*/ 120213 w 120047"/>
                <a:gd name="connsiteY22" fmla="*/ 14244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0047" h="91705">
                  <a:moveTo>
                    <a:pt x="120213" y="14244"/>
                  </a:moveTo>
                  <a:cubicBezTo>
                    <a:pt x="120213" y="5135"/>
                    <a:pt x="116569" y="73"/>
                    <a:pt x="112116" y="73"/>
                  </a:cubicBezTo>
                  <a:cubicBezTo>
                    <a:pt x="106852" y="73"/>
                    <a:pt x="101386" y="4932"/>
                    <a:pt x="101386" y="9588"/>
                  </a:cubicBezTo>
                  <a:cubicBezTo>
                    <a:pt x="101386" y="11613"/>
                    <a:pt x="102398" y="13839"/>
                    <a:pt x="104423" y="15661"/>
                  </a:cubicBezTo>
                  <a:cubicBezTo>
                    <a:pt x="107864" y="18698"/>
                    <a:pt x="111508" y="24164"/>
                    <a:pt x="111508" y="32666"/>
                  </a:cubicBezTo>
                  <a:cubicBezTo>
                    <a:pt x="111508" y="40764"/>
                    <a:pt x="107662" y="52303"/>
                    <a:pt x="101386" y="61616"/>
                  </a:cubicBezTo>
                  <a:cubicBezTo>
                    <a:pt x="95313" y="70320"/>
                    <a:pt x="87823" y="77203"/>
                    <a:pt x="78308" y="77203"/>
                  </a:cubicBezTo>
                  <a:cubicBezTo>
                    <a:pt x="66769" y="77203"/>
                    <a:pt x="60493" y="69916"/>
                    <a:pt x="58671" y="58984"/>
                  </a:cubicBezTo>
                  <a:cubicBezTo>
                    <a:pt x="60898" y="53720"/>
                    <a:pt x="65554" y="40764"/>
                    <a:pt x="65554" y="35096"/>
                  </a:cubicBezTo>
                  <a:cubicBezTo>
                    <a:pt x="65554" y="32666"/>
                    <a:pt x="64542" y="30642"/>
                    <a:pt x="61910" y="30642"/>
                  </a:cubicBezTo>
                  <a:cubicBezTo>
                    <a:pt x="60291" y="30642"/>
                    <a:pt x="58064" y="31047"/>
                    <a:pt x="56444" y="34084"/>
                  </a:cubicBezTo>
                  <a:cubicBezTo>
                    <a:pt x="54217" y="38132"/>
                    <a:pt x="51788" y="51291"/>
                    <a:pt x="51788" y="58579"/>
                  </a:cubicBezTo>
                  <a:cubicBezTo>
                    <a:pt x="45108" y="68094"/>
                    <a:pt x="37010" y="77203"/>
                    <a:pt x="24256" y="77203"/>
                  </a:cubicBezTo>
                  <a:cubicBezTo>
                    <a:pt x="10895" y="77203"/>
                    <a:pt x="6644" y="65259"/>
                    <a:pt x="6644" y="53923"/>
                  </a:cubicBezTo>
                  <a:cubicBezTo>
                    <a:pt x="6644" y="28618"/>
                    <a:pt x="27293" y="7361"/>
                    <a:pt x="27293" y="4730"/>
                  </a:cubicBezTo>
                  <a:cubicBezTo>
                    <a:pt x="27293" y="2503"/>
                    <a:pt x="25673" y="883"/>
                    <a:pt x="23446" y="883"/>
                  </a:cubicBezTo>
                  <a:cubicBezTo>
                    <a:pt x="20815" y="883"/>
                    <a:pt x="19398" y="3515"/>
                    <a:pt x="18183" y="5337"/>
                  </a:cubicBezTo>
                  <a:cubicBezTo>
                    <a:pt x="7858" y="20318"/>
                    <a:pt x="166" y="44408"/>
                    <a:pt x="166" y="62830"/>
                  </a:cubicBezTo>
                  <a:cubicBezTo>
                    <a:pt x="166" y="76799"/>
                    <a:pt x="4822" y="91779"/>
                    <a:pt x="21422" y="91779"/>
                  </a:cubicBezTo>
                  <a:cubicBezTo>
                    <a:pt x="35795" y="91779"/>
                    <a:pt x="45310" y="81657"/>
                    <a:pt x="52598" y="70523"/>
                  </a:cubicBezTo>
                  <a:cubicBezTo>
                    <a:pt x="54420" y="82264"/>
                    <a:pt x="62315" y="91779"/>
                    <a:pt x="74866" y="91779"/>
                  </a:cubicBezTo>
                  <a:cubicBezTo>
                    <a:pt x="90657" y="91779"/>
                    <a:pt x="100374" y="79430"/>
                    <a:pt x="107662" y="64247"/>
                  </a:cubicBezTo>
                  <a:cubicBezTo>
                    <a:pt x="112520" y="54328"/>
                    <a:pt x="120213" y="26796"/>
                    <a:pt x="120213" y="14244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4DAC95BC-2D38-35BB-8298-8A42B1D81B2E}"/>
                </a:ext>
              </a:extLst>
            </p:cNvPr>
            <p:cNvSpPr/>
            <p:nvPr>
              <p:custDataLst>
                <p:tags r:id="rId279"/>
              </p:custDataLst>
            </p:nvPr>
          </p:nvSpPr>
          <p:spPr>
            <a:xfrm>
              <a:off x="5586692" y="3034687"/>
              <a:ext cx="95795" cy="6943"/>
            </a:xfrm>
            <a:custGeom>
              <a:avLst/>
              <a:gdLst>
                <a:gd name="connsiteX0" fmla="*/ 90299 w 95795"/>
                <a:gd name="connsiteY0" fmla="*/ 7019 h 6943"/>
                <a:gd name="connsiteX1" fmla="*/ 95967 w 95795"/>
                <a:gd name="connsiteY1" fmla="*/ 3618 h 6943"/>
                <a:gd name="connsiteX2" fmla="*/ 90299 w 95795"/>
                <a:gd name="connsiteY2" fmla="*/ 75 h 6943"/>
                <a:gd name="connsiteX3" fmla="*/ 5840 w 95795"/>
                <a:gd name="connsiteY3" fmla="*/ 75 h 6943"/>
                <a:gd name="connsiteX4" fmla="*/ 172 w 95795"/>
                <a:gd name="connsiteY4" fmla="*/ 3476 h 6943"/>
                <a:gd name="connsiteX5" fmla="*/ 5840 w 95795"/>
                <a:gd name="connsiteY5" fmla="*/ 7019 h 6943"/>
                <a:gd name="connsiteX6" fmla="*/ 90299 w 95795"/>
                <a:gd name="connsiteY6" fmla="*/ 7019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95" h="6943">
                  <a:moveTo>
                    <a:pt x="90299" y="7019"/>
                  </a:moveTo>
                  <a:cubicBezTo>
                    <a:pt x="92566" y="7019"/>
                    <a:pt x="95967" y="7019"/>
                    <a:pt x="95967" y="3618"/>
                  </a:cubicBezTo>
                  <a:cubicBezTo>
                    <a:pt x="95967" y="75"/>
                    <a:pt x="92708" y="75"/>
                    <a:pt x="90299" y="75"/>
                  </a:cubicBezTo>
                  <a:lnTo>
                    <a:pt x="5840" y="75"/>
                  </a:lnTo>
                  <a:cubicBezTo>
                    <a:pt x="3573" y="75"/>
                    <a:pt x="172" y="75"/>
                    <a:pt x="172" y="3476"/>
                  </a:cubicBezTo>
                  <a:cubicBezTo>
                    <a:pt x="172" y="7019"/>
                    <a:pt x="3431" y="7019"/>
                    <a:pt x="5840" y="7019"/>
                  </a:cubicBezTo>
                  <a:lnTo>
                    <a:pt x="90299" y="7019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923C0EA4-7E58-6381-C200-C45FB4C685B2}"/>
                </a:ext>
              </a:extLst>
            </p:cNvPr>
            <p:cNvSpPr/>
            <p:nvPr>
              <p:custDataLst>
                <p:tags r:id="rId280"/>
              </p:custDataLst>
            </p:nvPr>
          </p:nvSpPr>
          <p:spPr>
            <a:xfrm>
              <a:off x="5445377" y="3125585"/>
              <a:ext cx="262657" cy="8097"/>
            </a:xfrm>
            <a:custGeom>
              <a:avLst/>
              <a:gdLst>
                <a:gd name="connsiteX0" fmla="*/ 0 w 262657"/>
                <a:gd name="connsiteY0" fmla="*/ 0 h 8097"/>
                <a:gd name="connsiteX1" fmla="*/ 262658 w 262657"/>
                <a:gd name="connsiteY1" fmla="*/ 0 h 8097"/>
                <a:gd name="connsiteX2" fmla="*/ 262658 w 262657"/>
                <a:gd name="connsiteY2" fmla="*/ 8097 h 8097"/>
                <a:gd name="connsiteX3" fmla="*/ 0 w 26265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657" h="8097">
                  <a:moveTo>
                    <a:pt x="0" y="0"/>
                  </a:moveTo>
                  <a:lnTo>
                    <a:pt x="262658" y="0"/>
                  </a:lnTo>
                  <a:lnTo>
                    <a:pt x="262658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0B799853-EC80-11A7-CE58-6ECF9710C0C7}"/>
                </a:ext>
              </a:extLst>
            </p:cNvPr>
            <p:cNvSpPr/>
            <p:nvPr>
              <p:custDataLst>
                <p:tags r:id="rId281"/>
              </p:custDataLst>
            </p:nvPr>
          </p:nvSpPr>
          <p:spPr>
            <a:xfrm>
              <a:off x="5474888" y="3184283"/>
              <a:ext cx="80773" cy="134825"/>
            </a:xfrm>
            <a:custGeom>
              <a:avLst/>
              <a:gdLst>
                <a:gd name="connsiteX0" fmla="*/ 15755 w 80773"/>
                <a:gd name="connsiteY0" fmla="*/ 119325 h 134825"/>
                <a:gd name="connsiteX1" fmla="*/ 37213 w 80773"/>
                <a:gd name="connsiteY1" fmla="*/ 98473 h 134825"/>
                <a:gd name="connsiteX2" fmla="*/ 80941 w 80773"/>
                <a:gd name="connsiteY2" fmla="*/ 39361 h 134825"/>
                <a:gd name="connsiteX3" fmla="*/ 38023 w 80773"/>
                <a:gd name="connsiteY3" fmla="*/ 87 h 134825"/>
                <a:gd name="connsiteX4" fmla="*/ 167 w 80773"/>
                <a:gd name="connsiteY4" fmla="*/ 36729 h 134825"/>
                <a:gd name="connsiteX5" fmla="*/ 10896 w 80773"/>
                <a:gd name="connsiteY5" fmla="*/ 48066 h 134825"/>
                <a:gd name="connsiteX6" fmla="*/ 21423 w 80773"/>
                <a:gd name="connsiteY6" fmla="*/ 37336 h 134825"/>
                <a:gd name="connsiteX7" fmla="*/ 10694 w 80773"/>
                <a:gd name="connsiteY7" fmla="*/ 26809 h 134825"/>
                <a:gd name="connsiteX8" fmla="*/ 8062 w 80773"/>
                <a:gd name="connsiteY8" fmla="*/ 27012 h 134825"/>
                <a:gd name="connsiteX9" fmla="*/ 35391 w 80773"/>
                <a:gd name="connsiteY9" fmla="*/ 6363 h 134825"/>
                <a:gd name="connsiteX10" fmla="*/ 62518 w 80773"/>
                <a:gd name="connsiteY10" fmla="*/ 39361 h 134825"/>
                <a:gd name="connsiteX11" fmla="*/ 41262 w 80773"/>
                <a:gd name="connsiteY11" fmla="*/ 84100 h 134825"/>
                <a:gd name="connsiteX12" fmla="*/ 2394 w 80773"/>
                <a:gd name="connsiteY12" fmla="*/ 127422 h 134825"/>
                <a:gd name="connsiteX13" fmla="*/ 167 w 80773"/>
                <a:gd name="connsiteY13" fmla="*/ 134913 h 134825"/>
                <a:gd name="connsiteX14" fmla="*/ 75272 w 80773"/>
                <a:gd name="connsiteY14" fmla="*/ 134913 h 134825"/>
                <a:gd name="connsiteX15" fmla="*/ 80941 w 80773"/>
                <a:gd name="connsiteY15" fmla="*/ 99688 h 134825"/>
                <a:gd name="connsiteX16" fmla="*/ 75880 w 80773"/>
                <a:gd name="connsiteY16" fmla="*/ 99688 h 134825"/>
                <a:gd name="connsiteX17" fmla="*/ 71426 w 80773"/>
                <a:gd name="connsiteY17" fmla="*/ 117705 h 134825"/>
                <a:gd name="connsiteX18" fmla="*/ 52194 w 80773"/>
                <a:gd name="connsiteY18" fmla="*/ 119325 h 134825"/>
                <a:gd name="connsiteX19" fmla="*/ 15755 w 80773"/>
                <a:gd name="connsiteY19" fmla="*/ 11932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55" y="119325"/>
                  </a:moveTo>
                  <a:lnTo>
                    <a:pt x="37213" y="98473"/>
                  </a:lnTo>
                  <a:cubicBezTo>
                    <a:pt x="68794" y="70536"/>
                    <a:pt x="80941" y="59605"/>
                    <a:pt x="80941" y="39361"/>
                  </a:cubicBezTo>
                  <a:cubicBezTo>
                    <a:pt x="80941" y="16282"/>
                    <a:pt x="62721" y="87"/>
                    <a:pt x="38023" y="87"/>
                  </a:cubicBezTo>
                  <a:cubicBezTo>
                    <a:pt x="15147" y="87"/>
                    <a:pt x="167" y="18712"/>
                    <a:pt x="167" y="36729"/>
                  </a:cubicBezTo>
                  <a:cubicBezTo>
                    <a:pt x="167" y="48066"/>
                    <a:pt x="10289" y="48066"/>
                    <a:pt x="10896" y="48066"/>
                  </a:cubicBezTo>
                  <a:cubicBezTo>
                    <a:pt x="14338" y="48066"/>
                    <a:pt x="21423" y="45636"/>
                    <a:pt x="21423" y="37336"/>
                  </a:cubicBezTo>
                  <a:cubicBezTo>
                    <a:pt x="21423" y="32073"/>
                    <a:pt x="17779" y="26809"/>
                    <a:pt x="10694" y="26809"/>
                  </a:cubicBezTo>
                  <a:cubicBezTo>
                    <a:pt x="9074" y="26809"/>
                    <a:pt x="8669" y="26809"/>
                    <a:pt x="8062" y="27012"/>
                  </a:cubicBezTo>
                  <a:cubicBezTo>
                    <a:pt x="12718" y="13853"/>
                    <a:pt x="23650" y="6363"/>
                    <a:pt x="35391" y="6363"/>
                  </a:cubicBezTo>
                  <a:cubicBezTo>
                    <a:pt x="53814" y="6363"/>
                    <a:pt x="62518" y="22760"/>
                    <a:pt x="62518" y="39361"/>
                  </a:cubicBezTo>
                  <a:cubicBezTo>
                    <a:pt x="62518" y="55556"/>
                    <a:pt x="52396" y="71549"/>
                    <a:pt x="41262" y="84100"/>
                  </a:cubicBezTo>
                  <a:lnTo>
                    <a:pt x="2394" y="127422"/>
                  </a:lnTo>
                  <a:cubicBezTo>
                    <a:pt x="167" y="129649"/>
                    <a:pt x="167" y="130054"/>
                    <a:pt x="167" y="134913"/>
                  </a:cubicBezTo>
                  <a:lnTo>
                    <a:pt x="75272" y="134913"/>
                  </a:lnTo>
                  <a:lnTo>
                    <a:pt x="80941" y="99688"/>
                  </a:lnTo>
                  <a:lnTo>
                    <a:pt x="75880" y="99688"/>
                  </a:lnTo>
                  <a:cubicBezTo>
                    <a:pt x="74867" y="105761"/>
                    <a:pt x="73450" y="114669"/>
                    <a:pt x="71426" y="117705"/>
                  </a:cubicBezTo>
                  <a:cubicBezTo>
                    <a:pt x="70009" y="119325"/>
                    <a:pt x="56648" y="119325"/>
                    <a:pt x="52194" y="119325"/>
                  </a:cubicBezTo>
                  <a:lnTo>
                    <a:pt x="15755" y="119325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FA78366C-3C23-4AEF-C033-8F1A8EA9DA33}"/>
                </a:ext>
              </a:extLst>
            </p:cNvPr>
            <p:cNvSpPr/>
            <p:nvPr>
              <p:custDataLst>
                <p:tags r:id="rId282"/>
              </p:custDataLst>
            </p:nvPr>
          </p:nvSpPr>
          <p:spPr>
            <a:xfrm>
              <a:off x="5571453" y="3231856"/>
              <a:ext cx="109318" cy="89478"/>
            </a:xfrm>
            <a:custGeom>
              <a:avLst/>
              <a:gdLst>
                <a:gd name="connsiteX0" fmla="*/ 48353 w 109318"/>
                <a:gd name="connsiteY0" fmla="*/ 11829 h 89478"/>
                <a:gd name="connsiteX1" fmla="*/ 71228 w 109318"/>
                <a:gd name="connsiteY1" fmla="*/ 11829 h 89478"/>
                <a:gd name="connsiteX2" fmla="*/ 62726 w 109318"/>
                <a:gd name="connsiteY2" fmla="*/ 64058 h 89478"/>
                <a:gd name="connsiteX3" fmla="*/ 64345 w 109318"/>
                <a:gd name="connsiteY3" fmla="*/ 79444 h 89478"/>
                <a:gd name="connsiteX4" fmla="*/ 71633 w 109318"/>
                <a:gd name="connsiteY4" fmla="*/ 89566 h 89478"/>
                <a:gd name="connsiteX5" fmla="*/ 79933 w 109318"/>
                <a:gd name="connsiteY5" fmla="*/ 81873 h 89478"/>
                <a:gd name="connsiteX6" fmla="*/ 78719 w 109318"/>
                <a:gd name="connsiteY6" fmla="*/ 77419 h 89478"/>
                <a:gd name="connsiteX7" fmla="*/ 72848 w 109318"/>
                <a:gd name="connsiteY7" fmla="*/ 44017 h 89478"/>
                <a:gd name="connsiteX8" fmla="*/ 76492 w 109318"/>
                <a:gd name="connsiteY8" fmla="*/ 11829 h 89478"/>
                <a:gd name="connsiteX9" fmla="*/ 99570 w 109318"/>
                <a:gd name="connsiteY9" fmla="*/ 11829 h 89478"/>
                <a:gd name="connsiteX10" fmla="*/ 109490 w 109318"/>
                <a:gd name="connsiteY10" fmla="*/ 4946 h 89478"/>
                <a:gd name="connsiteX11" fmla="*/ 101392 w 109318"/>
                <a:gd name="connsiteY11" fmla="*/ 87 h 89478"/>
                <a:gd name="connsiteX12" fmla="*/ 33574 w 109318"/>
                <a:gd name="connsiteY12" fmla="*/ 87 h 89478"/>
                <a:gd name="connsiteX13" fmla="*/ 12521 w 109318"/>
                <a:gd name="connsiteY13" fmla="*/ 9602 h 89478"/>
                <a:gd name="connsiteX14" fmla="*/ 172 w 109318"/>
                <a:gd name="connsiteY14" fmla="*/ 27821 h 89478"/>
                <a:gd name="connsiteX15" fmla="*/ 2601 w 109318"/>
                <a:gd name="connsiteY15" fmla="*/ 29846 h 89478"/>
                <a:gd name="connsiteX16" fmla="*/ 5840 w 109318"/>
                <a:gd name="connsiteY16" fmla="*/ 27417 h 89478"/>
                <a:gd name="connsiteX17" fmla="*/ 31550 w 109318"/>
                <a:gd name="connsiteY17" fmla="*/ 11829 h 89478"/>
                <a:gd name="connsiteX18" fmla="*/ 43089 w 109318"/>
                <a:gd name="connsiteY18" fmla="*/ 11829 h 89478"/>
                <a:gd name="connsiteX19" fmla="*/ 17177 w 109318"/>
                <a:gd name="connsiteY19" fmla="*/ 79241 h 89478"/>
                <a:gd name="connsiteX20" fmla="*/ 15557 w 109318"/>
                <a:gd name="connsiteY20" fmla="*/ 84100 h 89478"/>
                <a:gd name="connsiteX21" fmla="*/ 21428 w 109318"/>
                <a:gd name="connsiteY21" fmla="*/ 89566 h 89478"/>
                <a:gd name="connsiteX22" fmla="*/ 31550 w 109318"/>
                <a:gd name="connsiteY22" fmla="*/ 76407 h 89478"/>
                <a:gd name="connsiteX23" fmla="*/ 37016 w 109318"/>
                <a:gd name="connsiteY23" fmla="*/ 56568 h 89478"/>
                <a:gd name="connsiteX24" fmla="*/ 48353 w 109318"/>
                <a:gd name="connsiteY24" fmla="*/ 11829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9478">
                  <a:moveTo>
                    <a:pt x="48353" y="11829"/>
                  </a:moveTo>
                  <a:lnTo>
                    <a:pt x="71228" y="11829"/>
                  </a:lnTo>
                  <a:cubicBezTo>
                    <a:pt x="64548" y="41790"/>
                    <a:pt x="62726" y="50495"/>
                    <a:pt x="62726" y="64058"/>
                  </a:cubicBezTo>
                  <a:cubicBezTo>
                    <a:pt x="62726" y="67095"/>
                    <a:pt x="62726" y="72561"/>
                    <a:pt x="64345" y="79444"/>
                  </a:cubicBezTo>
                  <a:cubicBezTo>
                    <a:pt x="66370" y="88351"/>
                    <a:pt x="68597" y="89566"/>
                    <a:pt x="71633" y="89566"/>
                  </a:cubicBezTo>
                  <a:cubicBezTo>
                    <a:pt x="75682" y="89566"/>
                    <a:pt x="79933" y="85922"/>
                    <a:pt x="79933" y="81873"/>
                  </a:cubicBezTo>
                  <a:cubicBezTo>
                    <a:pt x="79933" y="80659"/>
                    <a:pt x="79933" y="80254"/>
                    <a:pt x="78719" y="77419"/>
                  </a:cubicBezTo>
                  <a:cubicBezTo>
                    <a:pt x="72848" y="62844"/>
                    <a:pt x="72848" y="49685"/>
                    <a:pt x="72848" y="44017"/>
                  </a:cubicBezTo>
                  <a:cubicBezTo>
                    <a:pt x="72848" y="33287"/>
                    <a:pt x="74265" y="22356"/>
                    <a:pt x="76492" y="11829"/>
                  </a:cubicBezTo>
                  <a:lnTo>
                    <a:pt x="99570" y="11829"/>
                  </a:lnTo>
                  <a:cubicBezTo>
                    <a:pt x="102202" y="11829"/>
                    <a:pt x="109490" y="11829"/>
                    <a:pt x="109490" y="4946"/>
                  </a:cubicBezTo>
                  <a:cubicBezTo>
                    <a:pt x="109490" y="87"/>
                    <a:pt x="105238" y="87"/>
                    <a:pt x="101392" y="87"/>
                  </a:cubicBezTo>
                  <a:lnTo>
                    <a:pt x="33574" y="87"/>
                  </a:lnTo>
                  <a:cubicBezTo>
                    <a:pt x="29121" y="87"/>
                    <a:pt x="21428" y="87"/>
                    <a:pt x="12521" y="9602"/>
                  </a:cubicBezTo>
                  <a:cubicBezTo>
                    <a:pt x="5435" y="17497"/>
                    <a:pt x="172" y="26809"/>
                    <a:pt x="172" y="27821"/>
                  </a:cubicBezTo>
                  <a:cubicBezTo>
                    <a:pt x="172" y="28024"/>
                    <a:pt x="172" y="29846"/>
                    <a:pt x="2601" y="29846"/>
                  </a:cubicBezTo>
                  <a:cubicBezTo>
                    <a:pt x="4220" y="29846"/>
                    <a:pt x="4625" y="29036"/>
                    <a:pt x="5840" y="27417"/>
                  </a:cubicBezTo>
                  <a:cubicBezTo>
                    <a:pt x="15760" y="11829"/>
                    <a:pt x="27501" y="11829"/>
                    <a:pt x="31550" y="11829"/>
                  </a:cubicBezTo>
                  <a:lnTo>
                    <a:pt x="43089" y="11829"/>
                  </a:lnTo>
                  <a:cubicBezTo>
                    <a:pt x="36611" y="36324"/>
                    <a:pt x="25679" y="60819"/>
                    <a:pt x="17177" y="79241"/>
                  </a:cubicBezTo>
                  <a:cubicBezTo>
                    <a:pt x="15557" y="82278"/>
                    <a:pt x="15557" y="82683"/>
                    <a:pt x="15557" y="84100"/>
                  </a:cubicBezTo>
                  <a:cubicBezTo>
                    <a:pt x="15557" y="87946"/>
                    <a:pt x="18796" y="89566"/>
                    <a:pt x="21428" y="89566"/>
                  </a:cubicBezTo>
                  <a:cubicBezTo>
                    <a:pt x="27501" y="89566"/>
                    <a:pt x="29121" y="83898"/>
                    <a:pt x="31550" y="76407"/>
                  </a:cubicBezTo>
                  <a:cubicBezTo>
                    <a:pt x="34384" y="67095"/>
                    <a:pt x="34384" y="66690"/>
                    <a:pt x="37016" y="56568"/>
                  </a:cubicBezTo>
                  <a:lnTo>
                    <a:pt x="48353" y="11829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EF2538C4-3D81-851A-FB25-9E32688B1958}"/>
                </a:ext>
              </a:extLst>
            </p:cNvPr>
            <p:cNvSpPr/>
            <p:nvPr>
              <p:custDataLst>
                <p:tags r:id="rId283"/>
              </p:custDataLst>
            </p:nvPr>
          </p:nvSpPr>
          <p:spPr>
            <a:xfrm>
              <a:off x="5726457" y="3023353"/>
              <a:ext cx="203857" cy="167013"/>
            </a:xfrm>
            <a:custGeom>
              <a:avLst/>
              <a:gdLst>
                <a:gd name="connsiteX0" fmla="*/ 67998 w 203857"/>
                <a:gd name="connsiteY0" fmla="*/ 40771 h 167013"/>
                <a:gd name="connsiteX1" fmla="*/ 85205 w 203857"/>
                <a:gd name="connsiteY1" fmla="*/ 91381 h 167013"/>
                <a:gd name="connsiteX2" fmla="*/ 115976 w 203857"/>
                <a:gd name="connsiteY2" fmla="*/ 157579 h 167013"/>
                <a:gd name="connsiteX3" fmla="*/ 120835 w 203857"/>
                <a:gd name="connsiteY3" fmla="*/ 162033 h 167013"/>
                <a:gd name="connsiteX4" fmla="*/ 130147 w 203857"/>
                <a:gd name="connsiteY4" fmla="*/ 157984 h 167013"/>
                <a:gd name="connsiteX5" fmla="*/ 135410 w 203857"/>
                <a:gd name="connsiteY5" fmla="*/ 145230 h 167013"/>
                <a:gd name="connsiteX6" fmla="*/ 166991 w 203857"/>
                <a:gd name="connsiteY6" fmla="*/ 27207 h 167013"/>
                <a:gd name="connsiteX7" fmla="*/ 196143 w 203857"/>
                <a:gd name="connsiteY7" fmla="*/ 18705 h 167013"/>
                <a:gd name="connsiteX8" fmla="*/ 204038 w 203857"/>
                <a:gd name="connsiteY8" fmla="*/ 3319 h 167013"/>
                <a:gd name="connsiteX9" fmla="*/ 199989 w 203857"/>
                <a:gd name="connsiteY9" fmla="*/ 80 h 167013"/>
                <a:gd name="connsiteX10" fmla="*/ 168206 w 203857"/>
                <a:gd name="connsiteY10" fmla="*/ 11214 h 167013"/>
                <a:gd name="connsiteX11" fmla="*/ 148367 w 203857"/>
                <a:gd name="connsiteY11" fmla="*/ 67088 h 167013"/>
                <a:gd name="connsiteX12" fmla="*/ 128527 w 203857"/>
                <a:gd name="connsiteY12" fmla="*/ 145433 h 167013"/>
                <a:gd name="connsiteX13" fmla="*/ 101400 w 203857"/>
                <a:gd name="connsiteY13" fmla="*/ 86522 h 167013"/>
                <a:gd name="connsiteX14" fmla="*/ 78727 w 203857"/>
                <a:gd name="connsiteY14" fmla="*/ 18502 h 167013"/>
                <a:gd name="connsiteX15" fmla="*/ 75488 w 203857"/>
                <a:gd name="connsiteY15" fmla="*/ 14251 h 167013"/>
                <a:gd name="connsiteX16" fmla="*/ 65163 w 203857"/>
                <a:gd name="connsiteY16" fmla="*/ 19110 h 167013"/>
                <a:gd name="connsiteX17" fmla="*/ 62734 w 203857"/>
                <a:gd name="connsiteY17" fmla="*/ 24980 h 167013"/>
                <a:gd name="connsiteX18" fmla="*/ 32570 w 203857"/>
                <a:gd name="connsiteY18" fmla="*/ 141789 h 167013"/>
                <a:gd name="connsiteX19" fmla="*/ 24473 w 203857"/>
                <a:gd name="connsiteY19" fmla="*/ 148469 h 167013"/>
                <a:gd name="connsiteX20" fmla="*/ 9290 w 203857"/>
                <a:gd name="connsiteY20" fmla="*/ 142599 h 167013"/>
                <a:gd name="connsiteX21" fmla="*/ 7670 w 203857"/>
                <a:gd name="connsiteY21" fmla="*/ 141789 h 167013"/>
                <a:gd name="connsiteX22" fmla="*/ 180 w 203857"/>
                <a:gd name="connsiteY22" fmla="*/ 156769 h 167013"/>
                <a:gd name="connsiteX23" fmla="*/ 18197 w 203857"/>
                <a:gd name="connsiteY23" fmla="*/ 167094 h 167013"/>
                <a:gd name="connsiteX24" fmla="*/ 44717 w 203857"/>
                <a:gd name="connsiteY24" fmla="*/ 129237 h 167013"/>
                <a:gd name="connsiteX25" fmla="*/ 67998 w 203857"/>
                <a:gd name="connsiteY25" fmla="*/ 40771 h 167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3857" h="167013">
                  <a:moveTo>
                    <a:pt x="67998" y="40771"/>
                  </a:moveTo>
                  <a:cubicBezTo>
                    <a:pt x="71641" y="51298"/>
                    <a:pt x="76095" y="66481"/>
                    <a:pt x="85205" y="91381"/>
                  </a:cubicBezTo>
                  <a:cubicBezTo>
                    <a:pt x="97959" y="125796"/>
                    <a:pt x="103627" y="138347"/>
                    <a:pt x="115976" y="157579"/>
                  </a:cubicBezTo>
                  <a:cubicBezTo>
                    <a:pt x="118810" y="161830"/>
                    <a:pt x="119013" y="162033"/>
                    <a:pt x="120835" y="162033"/>
                  </a:cubicBezTo>
                  <a:cubicBezTo>
                    <a:pt x="123669" y="162033"/>
                    <a:pt x="127920" y="159604"/>
                    <a:pt x="130147" y="157984"/>
                  </a:cubicBezTo>
                  <a:cubicBezTo>
                    <a:pt x="132981" y="155352"/>
                    <a:pt x="133183" y="155150"/>
                    <a:pt x="135410" y="145230"/>
                  </a:cubicBezTo>
                  <a:cubicBezTo>
                    <a:pt x="147557" y="91988"/>
                    <a:pt x="162942" y="36520"/>
                    <a:pt x="166991" y="27207"/>
                  </a:cubicBezTo>
                  <a:cubicBezTo>
                    <a:pt x="167194" y="26802"/>
                    <a:pt x="171242" y="19110"/>
                    <a:pt x="196143" y="18705"/>
                  </a:cubicBezTo>
                  <a:cubicBezTo>
                    <a:pt x="200191" y="18502"/>
                    <a:pt x="204038" y="7773"/>
                    <a:pt x="204038" y="3319"/>
                  </a:cubicBezTo>
                  <a:cubicBezTo>
                    <a:pt x="204038" y="80"/>
                    <a:pt x="202823" y="80"/>
                    <a:pt x="199989" y="80"/>
                  </a:cubicBezTo>
                  <a:cubicBezTo>
                    <a:pt x="179745" y="80"/>
                    <a:pt x="170635" y="8583"/>
                    <a:pt x="168206" y="11214"/>
                  </a:cubicBezTo>
                  <a:cubicBezTo>
                    <a:pt x="162537" y="18502"/>
                    <a:pt x="157679" y="33281"/>
                    <a:pt x="148367" y="67088"/>
                  </a:cubicBezTo>
                  <a:cubicBezTo>
                    <a:pt x="141281" y="93001"/>
                    <a:pt x="134803" y="119318"/>
                    <a:pt x="128527" y="145433"/>
                  </a:cubicBezTo>
                  <a:cubicBezTo>
                    <a:pt x="117393" y="128630"/>
                    <a:pt x="111117" y="112637"/>
                    <a:pt x="101400" y="86522"/>
                  </a:cubicBezTo>
                  <a:cubicBezTo>
                    <a:pt x="90671" y="57776"/>
                    <a:pt x="84193" y="36722"/>
                    <a:pt x="78727" y="18502"/>
                  </a:cubicBezTo>
                  <a:cubicBezTo>
                    <a:pt x="77512" y="14454"/>
                    <a:pt x="77310" y="14251"/>
                    <a:pt x="75488" y="14251"/>
                  </a:cubicBezTo>
                  <a:cubicBezTo>
                    <a:pt x="75083" y="14251"/>
                    <a:pt x="71034" y="14251"/>
                    <a:pt x="65163" y="19110"/>
                  </a:cubicBezTo>
                  <a:cubicBezTo>
                    <a:pt x="63139" y="20932"/>
                    <a:pt x="62937" y="22754"/>
                    <a:pt x="62734" y="24980"/>
                  </a:cubicBezTo>
                  <a:cubicBezTo>
                    <a:pt x="57066" y="78830"/>
                    <a:pt x="38036" y="132072"/>
                    <a:pt x="32570" y="141789"/>
                  </a:cubicBezTo>
                  <a:cubicBezTo>
                    <a:pt x="30951" y="144825"/>
                    <a:pt x="28522" y="148469"/>
                    <a:pt x="24473" y="148469"/>
                  </a:cubicBezTo>
                  <a:cubicBezTo>
                    <a:pt x="22448" y="148469"/>
                    <a:pt x="14553" y="147457"/>
                    <a:pt x="9290" y="142599"/>
                  </a:cubicBezTo>
                  <a:cubicBezTo>
                    <a:pt x="8277" y="141789"/>
                    <a:pt x="7873" y="141789"/>
                    <a:pt x="7670" y="141789"/>
                  </a:cubicBezTo>
                  <a:cubicBezTo>
                    <a:pt x="4431" y="141789"/>
                    <a:pt x="180" y="151911"/>
                    <a:pt x="180" y="156769"/>
                  </a:cubicBezTo>
                  <a:cubicBezTo>
                    <a:pt x="180" y="163045"/>
                    <a:pt x="12529" y="167094"/>
                    <a:pt x="18197" y="167094"/>
                  </a:cubicBezTo>
                  <a:cubicBezTo>
                    <a:pt x="31153" y="167094"/>
                    <a:pt x="41478" y="138550"/>
                    <a:pt x="44717" y="129237"/>
                  </a:cubicBezTo>
                  <a:cubicBezTo>
                    <a:pt x="57876" y="92596"/>
                    <a:pt x="64151" y="62432"/>
                    <a:pt x="67998" y="4077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4073F98E-6D08-35D4-F4BD-FF96FEBDE801}"/>
                </a:ext>
              </a:extLst>
            </p:cNvPr>
            <p:cNvSpPr/>
            <p:nvPr>
              <p:custDataLst>
                <p:tags r:id="rId284"/>
              </p:custDataLst>
            </p:nvPr>
          </p:nvSpPr>
          <p:spPr>
            <a:xfrm>
              <a:off x="5902538" y="3123459"/>
              <a:ext cx="49031" cy="88567"/>
            </a:xfrm>
            <a:custGeom>
              <a:avLst/>
              <a:gdLst>
                <a:gd name="connsiteX0" fmla="*/ 24562 w 49031"/>
                <a:gd name="connsiteY0" fmla="*/ 31258 h 88567"/>
                <a:gd name="connsiteX1" fmla="*/ 46668 w 49031"/>
                <a:gd name="connsiteY1" fmla="*/ 31258 h 88567"/>
                <a:gd name="connsiteX2" fmla="*/ 46668 w 49031"/>
                <a:gd name="connsiteY2" fmla="*/ 26156 h 88567"/>
                <a:gd name="connsiteX3" fmla="*/ 24562 w 49031"/>
                <a:gd name="connsiteY3" fmla="*/ 26156 h 88567"/>
                <a:gd name="connsiteX4" fmla="*/ 24562 w 49031"/>
                <a:gd name="connsiteY4" fmla="*/ 82 h 88567"/>
                <a:gd name="connsiteX5" fmla="*/ 19744 w 49031"/>
                <a:gd name="connsiteY5" fmla="*/ 82 h 88567"/>
                <a:gd name="connsiteX6" fmla="*/ 188 w 49031"/>
                <a:gd name="connsiteY6" fmla="*/ 27290 h 88567"/>
                <a:gd name="connsiteX7" fmla="*/ 188 w 49031"/>
                <a:gd name="connsiteY7" fmla="*/ 31258 h 88567"/>
                <a:gd name="connsiteX8" fmla="*/ 13367 w 49031"/>
                <a:gd name="connsiteY8" fmla="*/ 31258 h 88567"/>
                <a:gd name="connsiteX9" fmla="*/ 13367 w 49031"/>
                <a:gd name="connsiteY9" fmla="*/ 69519 h 88567"/>
                <a:gd name="connsiteX10" fmla="*/ 33206 w 49031"/>
                <a:gd name="connsiteY10" fmla="*/ 88650 h 88567"/>
                <a:gd name="connsiteX11" fmla="*/ 49219 w 49031"/>
                <a:gd name="connsiteY11" fmla="*/ 69377 h 88567"/>
                <a:gd name="connsiteX12" fmla="*/ 49219 w 49031"/>
                <a:gd name="connsiteY12" fmla="*/ 61583 h 88567"/>
                <a:gd name="connsiteX13" fmla="*/ 44401 w 49031"/>
                <a:gd name="connsiteY13" fmla="*/ 61583 h 88567"/>
                <a:gd name="connsiteX14" fmla="*/ 44401 w 49031"/>
                <a:gd name="connsiteY14" fmla="*/ 69236 h 88567"/>
                <a:gd name="connsiteX15" fmla="*/ 34340 w 49031"/>
                <a:gd name="connsiteY15" fmla="*/ 84115 h 88567"/>
                <a:gd name="connsiteX16" fmla="*/ 24562 w 49031"/>
                <a:gd name="connsiteY16" fmla="*/ 69661 h 88567"/>
                <a:gd name="connsiteX17" fmla="*/ 24562 w 49031"/>
                <a:gd name="connsiteY17" fmla="*/ 31258 h 8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031" h="88567">
                  <a:moveTo>
                    <a:pt x="24562" y="31258"/>
                  </a:moveTo>
                  <a:lnTo>
                    <a:pt x="46668" y="31258"/>
                  </a:lnTo>
                  <a:lnTo>
                    <a:pt x="46668" y="26156"/>
                  </a:lnTo>
                  <a:lnTo>
                    <a:pt x="24562" y="26156"/>
                  </a:lnTo>
                  <a:lnTo>
                    <a:pt x="24562" y="82"/>
                  </a:lnTo>
                  <a:lnTo>
                    <a:pt x="19744" y="82"/>
                  </a:lnTo>
                  <a:cubicBezTo>
                    <a:pt x="19602" y="12836"/>
                    <a:pt x="13792" y="26865"/>
                    <a:pt x="188" y="27290"/>
                  </a:cubicBezTo>
                  <a:lnTo>
                    <a:pt x="188" y="31258"/>
                  </a:lnTo>
                  <a:lnTo>
                    <a:pt x="13367" y="31258"/>
                  </a:lnTo>
                  <a:lnTo>
                    <a:pt x="13367" y="69519"/>
                  </a:lnTo>
                  <a:cubicBezTo>
                    <a:pt x="13367" y="85390"/>
                    <a:pt x="25270" y="88650"/>
                    <a:pt x="33206" y="88650"/>
                  </a:cubicBezTo>
                  <a:cubicBezTo>
                    <a:pt x="42701" y="88650"/>
                    <a:pt x="49219" y="80572"/>
                    <a:pt x="49219" y="69377"/>
                  </a:cubicBezTo>
                  <a:lnTo>
                    <a:pt x="49219" y="61583"/>
                  </a:lnTo>
                  <a:lnTo>
                    <a:pt x="44401" y="61583"/>
                  </a:lnTo>
                  <a:lnTo>
                    <a:pt x="44401" y="69236"/>
                  </a:lnTo>
                  <a:cubicBezTo>
                    <a:pt x="44401" y="78872"/>
                    <a:pt x="39866" y="84115"/>
                    <a:pt x="34340" y="84115"/>
                  </a:cubicBezTo>
                  <a:cubicBezTo>
                    <a:pt x="24562" y="84115"/>
                    <a:pt x="24562" y="72211"/>
                    <a:pt x="24562" y="69661"/>
                  </a:cubicBezTo>
                  <a:lnTo>
                    <a:pt x="24562" y="3125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33FB53D1-03FB-7AEF-BBE4-BFB0532AAA7C}"/>
                </a:ext>
              </a:extLst>
            </p:cNvPr>
            <p:cNvSpPr/>
            <p:nvPr>
              <p:custDataLst>
                <p:tags r:id="rId285"/>
              </p:custDataLst>
            </p:nvPr>
          </p:nvSpPr>
          <p:spPr>
            <a:xfrm>
              <a:off x="5968636" y="3148117"/>
              <a:ext cx="50731" cy="62493"/>
            </a:xfrm>
            <a:custGeom>
              <a:avLst/>
              <a:gdLst>
                <a:gd name="connsiteX0" fmla="*/ 21447 w 50731"/>
                <a:gd name="connsiteY0" fmla="*/ 30266 h 62493"/>
                <a:gd name="connsiteX1" fmla="*/ 40436 w 50731"/>
                <a:gd name="connsiteY1" fmla="*/ 4050 h 62493"/>
                <a:gd name="connsiteX2" fmla="*/ 38027 w 50731"/>
                <a:gd name="connsiteY2" fmla="*/ 9151 h 62493"/>
                <a:gd name="connsiteX3" fmla="*/ 44404 w 50731"/>
                <a:gd name="connsiteY3" fmla="*/ 15670 h 62493"/>
                <a:gd name="connsiteX4" fmla="*/ 50923 w 50731"/>
                <a:gd name="connsiteY4" fmla="*/ 9151 h 62493"/>
                <a:gd name="connsiteX5" fmla="*/ 39728 w 50731"/>
                <a:gd name="connsiteY5" fmla="*/ 82 h 62493"/>
                <a:gd name="connsiteX6" fmla="*/ 20597 w 50731"/>
                <a:gd name="connsiteY6" fmla="*/ 15245 h 62493"/>
                <a:gd name="connsiteX7" fmla="*/ 20455 w 50731"/>
                <a:gd name="connsiteY7" fmla="*/ 15245 h 62493"/>
                <a:gd name="connsiteX8" fmla="*/ 20455 w 50731"/>
                <a:gd name="connsiteY8" fmla="*/ 82 h 62493"/>
                <a:gd name="connsiteX9" fmla="*/ 191 w 50731"/>
                <a:gd name="connsiteY9" fmla="*/ 1641 h 62493"/>
                <a:gd name="connsiteX10" fmla="*/ 191 w 50731"/>
                <a:gd name="connsiteY10" fmla="*/ 6742 h 62493"/>
                <a:gd name="connsiteX11" fmla="*/ 10819 w 50731"/>
                <a:gd name="connsiteY11" fmla="*/ 14678 h 62493"/>
                <a:gd name="connsiteX12" fmla="*/ 10819 w 50731"/>
                <a:gd name="connsiteY12" fmla="*/ 51380 h 62493"/>
                <a:gd name="connsiteX13" fmla="*/ 191 w 50731"/>
                <a:gd name="connsiteY13" fmla="*/ 57474 h 62493"/>
                <a:gd name="connsiteX14" fmla="*/ 191 w 50731"/>
                <a:gd name="connsiteY14" fmla="*/ 62575 h 62493"/>
                <a:gd name="connsiteX15" fmla="*/ 16346 w 50731"/>
                <a:gd name="connsiteY15" fmla="*/ 62008 h 62493"/>
                <a:gd name="connsiteX16" fmla="*/ 34768 w 50731"/>
                <a:gd name="connsiteY16" fmla="*/ 62575 h 62493"/>
                <a:gd name="connsiteX17" fmla="*/ 34768 w 50731"/>
                <a:gd name="connsiteY17" fmla="*/ 57474 h 62493"/>
                <a:gd name="connsiteX18" fmla="*/ 31934 w 50731"/>
                <a:gd name="connsiteY18" fmla="*/ 57474 h 62493"/>
                <a:gd name="connsiteX19" fmla="*/ 21447 w 50731"/>
                <a:gd name="connsiteY19" fmla="*/ 51097 h 62493"/>
                <a:gd name="connsiteX20" fmla="*/ 21447 w 50731"/>
                <a:gd name="connsiteY20" fmla="*/ 30266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31" h="62493">
                  <a:moveTo>
                    <a:pt x="21447" y="30266"/>
                  </a:moveTo>
                  <a:cubicBezTo>
                    <a:pt x="21447" y="18362"/>
                    <a:pt x="26974" y="4050"/>
                    <a:pt x="40436" y="4050"/>
                  </a:cubicBezTo>
                  <a:cubicBezTo>
                    <a:pt x="39161" y="5042"/>
                    <a:pt x="38027" y="6884"/>
                    <a:pt x="38027" y="9151"/>
                  </a:cubicBezTo>
                  <a:cubicBezTo>
                    <a:pt x="38027" y="13827"/>
                    <a:pt x="41712" y="15670"/>
                    <a:pt x="44404" y="15670"/>
                  </a:cubicBezTo>
                  <a:cubicBezTo>
                    <a:pt x="47805" y="15670"/>
                    <a:pt x="50923" y="13402"/>
                    <a:pt x="50923" y="9151"/>
                  </a:cubicBezTo>
                  <a:cubicBezTo>
                    <a:pt x="50923" y="4333"/>
                    <a:pt x="46388" y="82"/>
                    <a:pt x="39728" y="82"/>
                  </a:cubicBezTo>
                  <a:cubicBezTo>
                    <a:pt x="32642" y="82"/>
                    <a:pt x="24848" y="4475"/>
                    <a:pt x="20597" y="15245"/>
                  </a:cubicBezTo>
                  <a:lnTo>
                    <a:pt x="20455" y="15245"/>
                  </a:lnTo>
                  <a:lnTo>
                    <a:pt x="20455" y="82"/>
                  </a:lnTo>
                  <a:lnTo>
                    <a:pt x="191" y="1641"/>
                  </a:lnTo>
                  <a:lnTo>
                    <a:pt x="191" y="6742"/>
                  </a:lnTo>
                  <a:cubicBezTo>
                    <a:pt x="9686" y="6742"/>
                    <a:pt x="10819" y="7734"/>
                    <a:pt x="10819" y="14678"/>
                  </a:cubicBezTo>
                  <a:lnTo>
                    <a:pt x="10819" y="51380"/>
                  </a:lnTo>
                  <a:cubicBezTo>
                    <a:pt x="10819" y="57474"/>
                    <a:pt x="9402" y="57474"/>
                    <a:pt x="191" y="57474"/>
                  </a:cubicBezTo>
                  <a:lnTo>
                    <a:pt x="191" y="62575"/>
                  </a:lnTo>
                  <a:cubicBezTo>
                    <a:pt x="900" y="62575"/>
                    <a:pt x="10536" y="62008"/>
                    <a:pt x="16346" y="62008"/>
                  </a:cubicBezTo>
                  <a:cubicBezTo>
                    <a:pt x="22439" y="62008"/>
                    <a:pt x="28675" y="62292"/>
                    <a:pt x="34768" y="62575"/>
                  </a:cubicBezTo>
                  <a:lnTo>
                    <a:pt x="34768" y="57474"/>
                  </a:lnTo>
                  <a:lnTo>
                    <a:pt x="31934" y="57474"/>
                  </a:lnTo>
                  <a:cubicBezTo>
                    <a:pt x="21447" y="57474"/>
                    <a:pt x="21447" y="55915"/>
                    <a:pt x="21447" y="51097"/>
                  </a:cubicBezTo>
                  <a:lnTo>
                    <a:pt x="21447" y="3026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形状 70">
              <a:extLst>
                <a:ext uri="{FF2B5EF4-FFF2-40B4-BE49-F238E27FC236}">
                  <a16:creationId xmlns:a16="http://schemas.microsoft.com/office/drawing/2014/main" id="{0869CF70-F440-DA23-04C4-2D024C62D22D}"/>
                </a:ext>
              </a:extLst>
            </p:cNvPr>
            <p:cNvSpPr/>
            <p:nvPr>
              <p:custDataLst>
                <p:tags r:id="rId286"/>
              </p:custDataLst>
            </p:nvPr>
          </p:nvSpPr>
          <p:spPr>
            <a:xfrm>
              <a:off x="6055119" y="3028414"/>
              <a:ext cx="46966" cy="202440"/>
            </a:xfrm>
            <a:custGeom>
              <a:avLst/>
              <a:gdLst>
                <a:gd name="connsiteX0" fmla="*/ 47161 w 46966"/>
                <a:gd name="connsiteY0" fmla="*/ 200497 h 202440"/>
                <a:gd name="connsiteX1" fmla="*/ 43720 w 46966"/>
                <a:gd name="connsiteY1" fmla="*/ 196043 h 202440"/>
                <a:gd name="connsiteX2" fmla="*/ 11936 w 46966"/>
                <a:gd name="connsiteY2" fmla="*/ 101301 h 202440"/>
                <a:gd name="connsiteX3" fmla="*/ 44529 w 46966"/>
                <a:gd name="connsiteY3" fmla="*/ 5546 h 202440"/>
                <a:gd name="connsiteX4" fmla="*/ 47161 w 46966"/>
                <a:gd name="connsiteY4" fmla="*/ 2105 h 202440"/>
                <a:gd name="connsiteX5" fmla="*/ 45137 w 46966"/>
                <a:gd name="connsiteY5" fmla="*/ 80 h 202440"/>
                <a:gd name="connsiteX6" fmla="*/ 12949 w 46966"/>
                <a:gd name="connsiteY6" fmla="*/ 39556 h 202440"/>
                <a:gd name="connsiteX7" fmla="*/ 195 w 46966"/>
                <a:gd name="connsiteY7" fmla="*/ 101301 h 202440"/>
                <a:gd name="connsiteX8" fmla="*/ 13556 w 46966"/>
                <a:gd name="connsiteY8" fmla="*/ 164462 h 202440"/>
                <a:gd name="connsiteX9" fmla="*/ 45137 w 46966"/>
                <a:gd name="connsiteY9" fmla="*/ 202521 h 202440"/>
                <a:gd name="connsiteX10" fmla="*/ 47161 w 46966"/>
                <a:gd name="connsiteY10" fmla="*/ 200497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61" y="200497"/>
                  </a:moveTo>
                  <a:cubicBezTo>
                    <a:pt x="47161" y="199889"/>
                    <a:pt x="47161" y="199484"/>
                    <a:pt x="43720" y="196043"/>
                  </a:cubicBezTo>
                  <a:cubicBezTo>
                    <a:pt x="18414" y="170535"/>
                    <a:pt x="11936" y="132274"/>
                    <a:pt x="11936" y="101301"/>
                  </a:cubicBezTo>
                  <a:cubicBezTo>
                    <a:pt x="11936" y="66076"/>
                    <a:pt x="19629" y="30851"/>
                    <a:pt x="44529" y="5546"/>
                  </a:cubicBezTo>
                  <a:cubicBezTo>
                    <a:pt x="47161" y="3117"/>
                    <a:pt x="47161" y="2712"/>
                    <a:pt x="47161" y="2105"/>
                  </a:cubicBezTo>
                  <a:cubicBezTo>
                    <a:pt x="47161" y="688"/>
                    <a:pt x="46351" y="80"/>
                    <a:pt x="45137" y="80"/>
                  </a:cubicBezTo>
                  <a:cubicBezTo>
                    <a:pt x="43112" y="80"/>
                    <a:pt x="24893" y="13846"/>
                    <a:pt x="12949" y="39556"/>
                  </a:cubicBezTo>
                  <a:cubicBezTo>
                    <a:pt x="2624" y="61825"/>
                    <a:pt x="195" y="84296"/>
                    <a:pt x="195" y="101301"/>
                  </a:cubicBezTo>
                  <a:cubicBezTo>
                    <a:pt x="195" y="117091"/>
                    <a:pt x="2422" y="141586"/>
                    <a:pt x="13556" y="164462"/>
                  </a:cubicBezTo>
                  <a:cubicBezTo>
                    <a:pt x="25702" y="189362"/>
                    <a:pt x="43112" y="202521"/>
                    <a:pt x="45137" y="202521"/>
                  </a:cubicBezTo>
                  <a:cubicBezTo>
                    <a:pt x="46351" y="202521"/>
                    <a:pt x="47161" y="201914"/>
                    <a:pt x="47161" y="200497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形状 71">
              <a:extLst>
                <a:ext uri="{FF2B5EF4-FFF2-40B4-BE49-F238E27FC236}">
                  <a16:creationId xmlns:a16="http://schemas.microsoft.com/office/drawing/2014/main" id="{FC1E56F4-7961-841D-E178-D29719B6B8E3}"/>
                </a:ext>
              </a:extLst>
            </p:cNvPr>
            <p:cNvSpPr/>
            <p:nvPr>
              <p:custDataLst>
                <p:tags r:id="rId287"/>
              </p:custDataLst>
            </p:nvPr>
          </p:nvSpPr>
          <p:spPr>
            <a:xfrm>
              <a:off x="6107933" y="3023353"/>
              <a:ext cx="203857" cy="167013"/>
            </a:xfrm>
            <a:custGeom>
              <a:avLst/>
              <a:gdLst>
                <a:gd name="connsiteX0" fmla="*/ 68016 w 203857"/>
                <a:gd name="connsiteY0" fmla="*/ 40771 h 167013"/>
                <a:gd name="connsiteX1" fmla="*/ 85224 w 203857"/>
                <a:gd name="connsiteY1" fmla="*/ 91381 h 167013"/>
                <a:gd name="connsiteX2" fmla="*/ 115995 w 203857"/>
                <a:gd name="connsiteY2" fmla="*/ 157579 h 167013"/>
                <a:gd name="connsiteX3" fmla="*/ 120853 w 203857"/>
                <a:gd name="connsiteY3" fmla="*/ 162033 h 167013"/>
                <a:gd name="connsiteX4" fmla="*/ 130166 w 203857"/>
                <a:gd name="connsiteY4" fmla="*/ 157984 h 167013"/>
                <a:gd name="connsiteX5" fmla="*/ 135429 w 203857"/>
                <a:gd name="connsiteY5" fmla="*/ 145230 h 167013"/>
                <a:gd name="connsiteX6" fmla="*/ 167010 w 203857"/>
                <a:gd name="connsiteY6" fmla="*/ 27207 h 167013"/>
                <a:gd name="connsiteX7" fmla="*/ 196161 w 203857"/>
                <a:gd name="connsiteY7" fmla="*/ 18705 h 167013"/>
                <a:gd name="connsiteX8" fmla="*/ 204057 w 203857"/>
                <a:gd name="connsiteY8" fmla="*/ 3319 h 167013"/>
                <a:gd name="connsiteX9" fmla="*/ 200008 w 203857"/>
                <a:gd name="connsiteY9" fmla="*/ 80 h 167013"/>
                <a:gd name="connsiteX10" fmla="*/ 168225 w 203857"/>
                <a:gd name="connsiteY10" fmla="*/ 11214 h 167013"/>
                <a:gd name="connsiteX11" fmla="*/ 148385 w 203857"/>
                <a:gd name="connsiteY11" fmla="*/ 67088 h 167013"/>
                <a:gd name="connsiteX12" fmla="*/ 128546 w 203857"/>
                <a:gd name="connsiteY12" fmla="*/ 145433 h 167013"/>
                <a:gd name="connsiteX13" fmla="*/ 101419 w 203857"/>
                <a:gd name="connsiteY13" fmla="*/ 86522 h 167013"/>
                <a:gd name="connsiteX14" fmla="*/ 78746 w 203857"/>
                <a:gd name="connsiteY14" fmla="*/ 18502 h 167013"/>
                <a:gd name="connsiteX15" fmla="*/ 75507 w 203857"/>
                <a:gd name="connsiteY15" fmla="*/ 14251 h 167013"/>
                <a:gd name="connsiteX16" fmla="*/ 65182 w 203857"/>
                <a:gd name="connsiteY16" fmla="*/ 19110 h 167013"/>
                <a:gd name="connsiteX17" fmla="*/ 62753 w 203857"/>
                <a:gd name="connsiteY17" fmla="*/ 24980 h 167013"/>
                <a:gd name="connsiteX18" fmla="*/ 32589 w 203857"/>
                <a:gd name="connsiteY18" fmla="*/ 141789 h 167013"/>
                <a:gd name="connsiteX19" fmla="*/ 24492 w 203857"/>
                <a:gd name="connsiteY19" fmla="*/ 148469 h 167013"/>
                <a:gd name="connsiteX20" fmla="*/ 9308 w 203857"/>
                <a:gd name="connsiteY20" fmla="*/ 142599 h 167013"/>
                <a:gd name="connsiteX21" fmla="*/ 7689 w 203857"/>
                <a:gd name="connsiteY21" fmla="*/ 141789 h 167013"/>
                <a:gd name="connsiteX22" fmla="*/ 199 w 203857"/>
                <a:gd name="connsiteY22" fmla="*/ 156769 h 167013"/>
                <a:gd name="connsiteX23" fmla="*/ 18216 w 203857"/>
                <a:gd name="connsiteY23" fmla="*/ 167094 h 167013"/>
                <a:gd name="connsiteX24" fmla="*/ 44736 w 203857"/>
                <a:gd name="connsiteY24" fmla="*/ 129237 h 167013"/>
                <a:gd name="connsiteX25" fmla="*/ 68016 w 203857"/>
                <a:gd name="connsiteY25" fmla="*/ 40771 h 167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3857" h="167013">
                  <a:moveTo>
                    <a:pt x="68016" y="40771"/>
                  </a:moveTo>
                  <a:cubicBezTo>
                    <a:pt x="71660" y="51298"/>
                    <a:pt x="76114" y="66481"/>
                    <a:pt x="85224" y="91381"/>
                  </a:cubicBezTo>
                  <a:cubicBezTo>
                    <a:pt x="97978" y="125796"/>
                    <a:pt x="103646" y="138347"/>
                    <a:pt x="115995" y="157579"/>
                  </a:cubicBezTo>
                  <a:cubicBezTo>
                    <a:pt x="118829" y="161830"/>
                    <a:pt x="119031" y="162033"/>
                    <a:pt x="120853" y="162033"/>
                  </a:cubicBezTo>
                  <a:cubicBezTo>
                    <a:pt x="123688" y="162033"/>
                    <a:pt x="127939" y="159604"/>
                    <a:pt x="130166" y="157984"/>
                  </a:cubicBezTo>
                  <a:cubicBezTo>
                    <a:pt x="133000" y="155352"/>
                    <a:pt x="133202" y="155150"/>
                    <a:pt x="135429" y="145230"/>
                  </a:cubicBezTo>
                  <a:cubicBezTo>
                    <a:pt x="147576" y="91988"/>
                    <a:pt x="162961" y="36520"/>
                    <a:pt x="167010" y="27207"/>
                  </a:cubicBezTo>
                  <a:cubicBezTo>
                    <a:pt x="167212" y="26802"/>
                    <a:pt x="171261" y="19110"/>
                    <a:pt x="196161" y="18705"/>
                  </a:cubicBezTo>
                  <a:cubicBezTo>
                    <a:pt x="200210" y="18502"/>
                    <a:pt x="204057" y="7773"/>
                    <a:pt x="204057" y="3319"/>
                  </a:cubicBezTo>
                  <a:cubicBezTo>
                    <a:pt x="204057" y="80"/>
                    <a:pt x="202842" y="80"/>
                    <a:pt x="200008" y="80"/>
                  </a:cubicBezTo>
                  <a:cubicBezTo>
                    <a:pt x="179764" y="80"/>
                    <a:pt x="170654" y="8583"/>
                    <a:pt x="168225" y="11214"/>
                  </a:cubicBezTo>
                  <a:cubicBezTo>
                    <a:pt x="162556" y="18502"/>
                    <a:pt x="157698" y="33281"/>
                    <a:pt x="148385" y="67088"/>
                  </a:cubicBezTo>
                  <a:cubicBezTo>
                    <a:pt x="141300" y="93001"/>
                    <a:pt x="134822" y="119318"/>
                    <a:pt x="128546" y="145433"/>
                  </a:cubicBezTo>
                  <a:cubicBezTo>
                    <a:pt x="117412" y="128630"/>
                    <a:pt x="111136" y="112637"/>
                    <a:pt x="101419" y="86522"/>
                  </a:cubicBezTo>
                  <a:cubicBezTo>
                    <a:pt x="90690" y="57776"/>
                    <a:pt x="84212" y="36722"/>
                    <a:pt x="78746" y="18502"/>
                  </a:cubicBezTo>
                  <a:cubicBezTo>
                    <a:pt x="77531" y="14454"/>
                    <a:pt x="77329" y="14251"/>
                    <a:pt x="75507" y="14251"/>
                  </a:cubicBezTo>
                  <a:cubicBezTo>
                    <a:pt x="75102" y="14251"/>
                    <a:pt x="71053" y="14251"/>
                    <a:pt x="65182" y="19110"/>
                  </a:cubicBezTo>
                  <a:cubicBezTo>
                    <a:pt x="63158" y="20932"/>
                    <a:pt x="62955" y="22754"/>
                    <a:pt x="62753" y="24980"/>
                  </a:cubicBezTo>
                  <a:cubicBezTo>
                    <a:pt x="57085" y="78830"/>
                    <a:pt x="38055" y="132072"/>
                    <a:pt x="32589" y="141789"/>
                  </a:cubicBezTo>
                  <a:cubicBezTo>
                    <a:pt x="30970" y="144825"/>
                    <a:pt x="28540" y="148469"/>
                    <a:pt x="24492" y="148469"/>
                  </a:cubicBezTo>
                  <a:cubicBezTo>
                    <a:pt x="22467" y="148469"/>
                    <a:pt x="14572" y="147457"/>
                    <a:pt x="9308" y="142599"/>
                  </a:cubicBezTo>
                  <a:cubicBezTo>
                    <a:pt x="8296" y="141789"/>
                    <a:pt x="7891" y="141789"/>
                    <a:pt x="7689" y="141789"/>
                  </a:cubicBezTo>
                  <a:cubicBezTo>
                    <a:pt x="4450" y="141789"/>
                    <a:pt x="199" y="151911"/>
                    <a:pt x="199" y="156769"/>
                  </a:cubicBezTo>
                  <a:cubicBezTo>
                    <a:pt x="199" y="163045"/>
                    <a:pt x="12548" y="167094"/>
                    <a:pt x="18216" y="167094"/>
                  </a:cubicBezTo>
                  <a:cubicBezTo>
                    <a:pt x="31172" y="167094"/>
                    <a:pt x="41497" y="138550"/>
                    <a:pt x="44736" y="129237"/>
                  </a:cubicBezTo>
                  <a:cubicBezTo>
                    <a:pt x="57894" y="92596"/>
                    <a:pt x="64170" y="62432"/>
                    <a:pt x="68016" y="4077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形状 72">
              <a:extLst>
                <a:ext uri="{FF2B5EF4-FFF2-40B4-BE49-F238E27FC236}">
                  <a16:creationId xmlns:a16="http://schemas.microsoft.com/office/drawing/2014/main" id="{9DC5A175-E25A-2A94-704B-031A2FF1B55A}"/>
                </a:ext>
              </a:extLst>
            </p:cNvPr>
            <p:cNvSpPr/>
            <p:nvPr>
              <p:custDataLst>
                <p:tags r:id="rId288"/>
              </p:custDataLst>
            </p:nvPr>
          </p:nvSpPr>
          <p:spPr>
            <a:xfrm>
              <a:off x="6321073" y="3041977"/>
              <a:ext cx="144340" cy="142720"/>
            </a:xfrm>
            <a:custGeom>
              <a:avLst/>
              <a:gdLst>
                <a:gd name="connsiteX0" fmla="*/ 116004 w 144340"/>
                <a:gd name="connsiteY0" fmla="*/ 23158 h 142720"/>
                <a:gd name="connsiteX1" fmla="*/ 141917 w 144340"/>
                <a:gd name="connsiteY1" fmla="*/ 6356 h 142720"/>
                <a:gd name="connsiteX2" fmla="*/ 144549 w 144340"/>
                <a:gd name="connsiteY2" fmla="*/ 2510 h 142720"/>
                <a:gd name="connsiteX3" fmla="*/ 141917 w 144340"/>
                <a:gd name="connsiteY3" fmla="*/ 80 h 142720"/>
                <a:gd name="connsiteX4" fmla="*/ 125317 w 144340"/>
                <a:gd name="connsiteY4" fmla="*/ 688 h 142720"/>
                <a:gd name="connsiteX5" fmla="*/ 105275 w 144340"/>
                <a:gd name="connsiteY5" fmla="*/ 80 h 142720"/>
                <a:gd name="connsiteX6" fmla="*/ 101429 w 144340"/>
                <a:gd name="connsiteY6" fmla="*/ 3927 h 142720"/>
                <a:gd name="connsiteX7" fmla="*/ 104668 w 144340"/>
                <a:gd name="connsiteY7" fmla="*/ 6356 h 142720"/>
                <a:gd name="connsiteX8" fmla="*/ 113980 w 144340"/>
                <a:gd name="connsiteY8" fmla="*/ 13036 h 142720"/>
                <a:gd name="connsiteX9" fmla="*/ 110943 w 144340"/>
                <a:gd name="connsiteY9" fmla="*/ 20729 h 142720"/>
                <a:gd name="connsiteX10" fmla="*/ 48794 w 144340"/>
                <a:gd name="connsiteY10" fmla="*/ 119520 h 142720"/>
                <a:gd name="connsiteX11" fmla="*/ 35028 w 144340"/>
                <a:gd name="connsiteY11" fmla="*/ 12429 h 142720"/>
                <a:gd name="connsiteX12" fmla="*/ 48997 w 144340"/>
                <a:gd name="connsiteY12" fmla="*/ 6356 h 142720"/>
                <a:gd name="connsiteX13" fmla="*/ 54058 w 144340"/>
                <a:gd name="connsiteY13" fmla="*/ 2307 h 142720"/>
                <a:gd name="connsiteX14" fmla="*/ 51223 w 144340"/>
                <a:gd name="connsiteY14" fmla="*/ 80 h 142720"/>
                <a:gd name="connsiteX15" fmla="*/ 26121 w 144340"/>
                <a:gd name="connsiteY15" fmla="*/ 688 h 142720"/>
                <a:gd name="connsiteX16" fmla="*/ 14986 w 144340"/>
                <a:gd name="connsiteY16" fmla="*/ 485 h 142720"/>
                <a:gd name="connsiteX17" fmla="*/ 4055 w 144340"/>
                <a:gd name="connsiteY17" fmla="*/ 80 h 142720"/>
                <a:gd name="connsiteX18" fmla="*/ 208 w 144340"/>
                <a:gd name="connsiteY18" fmla="*/ 3927 h 142720"/>
                <a:gd name="connsiteX19" fmla="*/ 5269 w 144340"/>
                <a:gd name="connsiteY19" fmla="*/ 6356 h 142720"/>
                <a:gd name="connsiteX20" fmla="*/ 17416 w 144340"/>
                <a:gd name="connsiteY20" fmla="*/ 13239 h 142720"/>
                <a:gd name="connsiteX21" fmla="*/ 33409 w 144340"/>
                <a:gd name="connsiteY21" fmla="*/ 138145 h 142720"/>
                <a:gd name="connsiteX22" fmla="*/ 37457 w 144340"/>
                <a:gd name="connsiteY22" fmla="*/ 142801 h 142720"/>
                <a:gd name="connsiteX23" fmla="*/ 43126 w 144340"/>
                <a:gd name="connsiteY23" fmla="*/ 139157 h 142720"/>
                <a:gd name="connsiteX24" fmla="*/ 116004 w 144340"/>
                <a:gd name="connsiteY24" fmla="*/ 23158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0" h="142720">
                  <a:moveTo>
                    <a:pt x="116004" y="23158"/>
                  </a:moveTo>
                  <a:cubicBezTo>
                    <a:pt x="125924" y="7368"/>
                    <a:pt x="134427" y="6761"/>
                    <a:pt x="141917" y="6356"/>
                  </a:cubicBezTo>
                  <a:cubicBezTo>
                    <a:pt x="144346" y="6153"/>
                    <a:pt x="144549" y="2712"/>
                    <a:pt x="144549" y="2510"/>
                  </a:cubicBezTo>
                  <a:cubicBezTo>
                    <a:pt x="144549" y="890"/>
                    <a:pt x="143536" y="80"/>
                    <a:pt x="141917" y="80"/>
                  </a:cubicBezTo>
                  <a:cubicBezTo>
                    <a:pt x="136653" y="80"/>
                    <a:pt x="130783" y="688"/>
                    <a:pt x="125317" y="688"/>
                  </a:cubicBezTo>
                  <a:cubicBezTo>
                    <a:pt x="118636" y="688"/>
                    <a:pt x="111753" y="80"/>
                    <a:pt x="105275" y="80"/>
                  </a:cubicBezTo>
                  <a:cubicBezTo>
                    <a:pt x="104060" y="80"/>
                    <a:pt x="101429" y="80"/>
                    <a:pt x="101429" y="3927"/>
                  </a:cubicBezTo>
                  <a:cubicBezTo>
                    <a:pt x="101429" y="6153"/>
                    <a:pt x="103251" y="6356"/>
                    <a:pt x="104668" y="6356"/>
                  </a:cubicBezTo>
                  <a:cubicBezTo>
                    <a:pt x="110134" y="6761"/>
                    <a:pt x="113980" y="8785"/>
                    <a:pt x="113980" y="13036"/>
                  </a:cubicBezTo>
                  <a:cubicBezTo>
                    <a:pt x="113980" y="16073"/>
                    <a:pt x="110943" y="20527"/>
                    <a:pt x="110943" y="20729"/>
                  </a:cubicBezTo>
                  <a:lnTo>
                    <a:pt x="48794" y="119520"/>
                  </a:lnTo>
                  <a:lnTo>
                    <a:pt x="35028" y="12429"/>
                  </a:lnTo>
                  <a:cubicBezTo>
                    <a:pt x="35028" y="8988"/>
                    <a:pt x="39684" y="6356"/>
                    <a:pt x="48997" y="6356"/>
                  </a:cubicBezTo>
                  <a:cubicBezTo>
                    <a:pt x="51831" y="6356"/>
                    <a:pt x="54058" y="6356"/>
                    <a:pt x="54058" y="2307"/>
                  </a:cubicBezTo>
                  <a:cubicBezTo>
                    <a:pt x="54058" y="485"/>
                    <a:pt x="52438" y="80"/>
                    <a:pt x="51223" y="80"/>
                  </a:cubicBezTo>
                  <a:cubicBezTo>
                    <a:pt x="43126" y="80"/>
                    <a:pt x="34421" y="688"/>
                    <a:pt x="26121" y="688"/>
                  </a:cubicBezTo>
                  <a:cubicBezTo>
                    <a:pt x="22477" y="688"/>
                    <a:pt x="18630" y="485"/>
                    <a:pt x="14986" y="485"/>
                  </a:cubicBezTo>
                  <a:cubicBezTo>
                    <a:pt x="11343" y="485"/>
                    <a:pt x="7496" y="80"/>
                    <a:pt x="4055" y="80"/>
                  </a:cubicBezTo>
                  <a:cubicBezTo>
                    <a:pt x="2638" y="80"/>
                    <a:pt x="208" y="80"/>
                    <a:pt x="208" y="3927"/>
                  </a:cubicBezTo>
                  <a:cubicBezTo>
                    <a:pt x="208" y="6356"/>
                    <a:pt x="2030" y="6356"/>
                    <a:pt x="5269" y="6356"/>
                  </a:cubicBezTo>
                  <a:cubicBezTo>
                    <a:pt x="16606" y="6356"/>
                    <a:pt x="16808" y="8178"/>
                    <a:pt x="17416" y="13239"/>
                  </a:cubicBezTo>
                  <a:lnTo>
                    <a:pt x="33409" y="138145"/>
                  </a:lnTo>
                  <a:cubicBezTo>
                    <a:pt x="34016" y="142194"/>
                    <a:pt x="34826" y="142801"/>
                    <a:pt x="37457" y="142801"/>
                  </a:cubicBezTo>
                  <a:cubicBezTo>
                    <a:pt x="40696" y="142801"/>
                    <a:pt x="41506" y="141789"/>
                    <a:pt x="43126" y="139157"/>
                  </a:cubicBezTo>
                  <a:lnTo>
                    <a:pt x="116004" y="2315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A5B93AC4-4D45-6FDC-4E96-315BD049D6DD}"/>
                </a:ext>
              </a:extLst>
            </p:cNvPr>
            <p:cNvSpPr/>
            <p:nvPr>
              <p:custDataLst>
                <p:tags r:id="rId289"/>
              </p:custDataLst>
            </p:nvPr>
          </p:nvSpPr>
          <p:spPr>
            <a:xfrm>
              <a:off x="6484353" y="3028414"/>
              <a:ext cx="46966" cy="202440"/>
            </a:xfrm>
            <a:custGeom>
              <a:avLst/>
              <a:gdLst>
                <a:gd name="connsiteX0" fmla="*/ 47183 w 46966"/>
                <a:gd name="connsiteY0" fmla="*/ 101301 h 202440"/>
                <a:gd name="connsiteX1" fmla="*/ 33821 w 46966"/>
                <a:gd name="connsiteY1" fmla="*/ 38139 h 202440"/>
                <a:gd name="connsiteX2" fmla="*/ 2241 w 46966"/>
                <a:gd name="connsiteY2" fmla="*/ 80 h 202440"/>
                <a:gd name="connsiteX3" fmla="*/ 216 w 46966"/>
                <a:gd name="connsiteY3" fmla="*/ 2105 h 202440"/>
                <a:gd name="connsiteX4" fmla="*/ 4063 w 46966"/>
                <a:gd name="connsiteY4" fmla="*/ 6761 h 202440"/>
                <a:gd name="connsiteX5" fmla="*/ 35441 w 46966"/>
                <a:gd name="connsiteY5" fmla="*/ 101301 h 202440"/>
                <a:gd name="connsiteX6" fmla="*/ 2848 w 46966"/>
                <a:gd name="connsiteY6" fmla="*/ 197055 h 202440"/>
                <a:gd name="connsiteX7" fmla="*/ 216 w 46966"/>
                <a:gd name="connsiteY7" fmla="*/ 200497 h 202440"/>
                <a:gd name="connsiteX8" fmla="*/ 2241 w 46966"/>
                <a:gd name="connsiteY8" fmla="*/ 202521 h 202440"/>
                <a:gd name="connsiteX9" fmla="*/ 34429 w 46966"/>
                <a:gd name="connsiteY9" fmla="*/ 163045 h 202440"/>
                <a:gd name="connsiteX10" fmla="*/ 47183 w 46966"/>
                <a:gd name="connsiteY10" fmla="*/ 101301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83" y="101301"/>
                  </a:moveTo>
                  <a:cubicBezTo>
                    <a:pt x="47183" y="85510"/>
                    <a:pt x="44956" y="61015"/>
                    <a:pt x="33821" y="38139"/>
                  </a:cubicBezTo>
                  <a:cubicBezTo>
                    <a:pt x="21675" y="13239"/>
                    <a:pt x="4265" y="80"/>
                    <a:pt x="2241" y="80"/>
                  </a:cubicBezTo>
                  <a:cubicBezTo>
                    <a:pt x="1026" y="80"/>
                    <a:pt x="216" y="890"/>
                    <a:pt x="216" y="2105"/>
                  </a:cubicBezTo>
                  <a:cubicBezTo>
                    <a:pt x="216" y="2712"/>
                    <a:pt x="216" y="3117"/>
                    <a:pt x="4063" y="6761"/>
                  </a:cubicBezTo>
                  <a:cubicBezTo>
                    <a:pt x="23902" y="26802"/>
                    <a:pt x="35441" y="58991"/>
                    <a:pt x="35441" y="101301"/>
                  </a:cubicBezTo>
                  <a:cubicBezTo>
                    <a:pt x="35441" y="135918"/>
                    <a:pt x="27951" y="171548"/>
                    <a:pt x="2848" y="197055"/>
                  </a:cubicBezTo>
                  <a:cubicBezTo>
                    <a:pt x="216" y="199484"/>
                    <a:pt x="216" y="199889"/>
                    <a:pt x="216" y="200497"/>
                  </a:cubicBezTo>
                  <a:cubicBezTo>
                    <a:pt x="216" y="201711"/>
                    <a:pt x="1026" y="202521"/>
                    <a:pt x="2241" y="202521"/>
                  </a:cubicBezTo>
                  <a:cubicBezTo>
                    <a:pt x="4265" y="202521"/>
                    <a:pt x="22485" y="188755"/>
                    <a:pt x="34429" y="163045"/>
                  </a:cubicBezTo>
                  <a:cubicBezTo>
                    <a:pt x="44753" y="140777"/>
                    <a:pt x="47183" y="118306"/>
                    <a:pt x="47183" y="10130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7AA5A9D3-6366-6B38-6D70-A83C952BB595}"/>
                </a:ext>
              </a:extLst>
            </p:cNvPr>
            <p:cNvSpPr/>
            <p:nvPr>
              <p:custDataLst>
                <p:tags r:id="rId290"/>
              </p:custDataLst>
            </p:nvPr>
          </p:nvSpPr>
          <p:spPr>
            <a:xfrm>
              <a:off x="6558485" y="3148117"/>
              <a:ext cx="50731" cy="62493"/>
            </a:xfrm>
            <a:custGeom>
              <a:avLst/>
              <a:gdLst>
                <a:gd name="connsiteX0" fmla="*/ 21476 w 50731"/>
                <a:gd name="connsiteY0" fmla="*/ 30266 h 62493"/>
                <a:gd name="connsiteX1" fmla="*/ 40465 w 50731"/>
                <a:gd name="connsiteY1" fmla="*/ 4050 h 62493"/>
                <a:gd name="connsiteX2" fmla="*/ 38056 w 50731"/>
                <a:gd name="connsiteY2" fmla="*/ 9151 h 62493"/>
                <a:gd name="connsiteX3" fmla="*/ 44433 w 50731"/>
                <a:gd name="connsiteY3" fmla="*/ 15670 h 62493"/>
                <a:gd name="connsiteX4" fmla="*/ 50952 w 50731"/>
                <a:gd name="connsiteY4" fmla="*/ 9151 h 62493"/>
                <a:gd name="connsiteX5" fmla="*/ 39757 w 50731"/>
                <a:gd name="connsiteY5" fmla="*/ 82 h 62493"/>
                <a:gd name="connsiteX6" fmla="*/ 20626 w 50731"/>
                <a:gd name="connsiteY6" fmla="*/ 15245 h 62493"/>
                <a:gd name="connsiteX7" fmla="*/ 20484 w 50731"/>
                <a:gd name="connsiteY7" fmla="*/ 15245 h 62493"/>
                <a:gd name="connsiteX8" fmla="*/ 20484 w 50731"/>
                <a:gd name="connsiteY8" fmla="*/ 82 h 62493"/>
                <a:gd name="connsiteX9" fmla="*/ 220 w 50731"/>
                <a:gd name="connsiteY9" fmla="*/ 1641 h 62493"/>
                <a:gd name="connsiteX10" fmla="*/ 220 w 50731"/>
                <a:gd name="connsiteY10" fmla="*/ 6742 h 62493"/>
                <a:gd name="connsiteX11" fmla="*/ 10848 w 50731"/>
                <a:gd name="connsiteY11" fmla="*/ 14678 h 62493"/>
                <a:gd name="connsiteX12" fmla="*/ 10848 w 50731"/>
                <a:gd name="connsiteY12" fmla="*/ 51380 h 62493"/>
                <a:gd name="connsiteX13" fmla="*/ 220 w 50731"/>
                <a:gd name="connsiteY13" fmla="*/ 57474 h 62493"/>
                <a:gd name="connsiteX14" fmla="*/ 220 w 50731"/>
                <a:gd name="connsiteY14" fmla="*/ 62575 h 62493"/>
                <a:gd name="connsiteX15" fmla="*/ 16375 w 50731"/>
                <a:gd name="connsiteY15" fmla="*/ 62008 h 62493"/>
                <a:gd name="connsiteX16" fmla="*/ 34797 w 50731"/>
                <a:gd name="connsiteY16" fmla="*/ 62575 h 62493"/>
                <a:gd name="connsiteX17" fmla="*/ 34797 w 50731"/>
                <a:gd name="connsiteY17" fmla="*/ 57474 h 62493"/>
                <a:gd name="connsiteX18" fmla="*/ 31963 w 50731"/>
                <a:gd name="connsiteY18" fmla="*/ 57474 h 62493"/>
                <a:gd name="connsiteX19" fmla="*/ 21476 w 50731"/>
                <a:gd name="connsiteY19" fmla="*/ 51097 h 62493"/>
                <a:gd name="connsiteX20" fmla="*/ 21476 w 50731"/>
                <a:gd name="connsiteY20" fmla="*/ 30266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31" h="62493">
                  <a:moveTo>
                    <a:pt x="21476" y="30266"/>
                  </a:moveTo>
                  <a:cubicBezTo>
                    <a:pt x="21476" y="18362"/>
                    <a:pt x="27003" y="4050"/>
                    <a:pt x="40465" y="4050"/>
                  </a:cubicBezTo>
                  <a:cubicBezTo>
                    <a:pt x="39190" y="5042"/>
                    <a:pt x="38056" y="6884"/>
                    <a:pt x="38056" y="9151"/>
                  </a:cubicBezTo>
                  <a:cubicBezTo>
                    <a:pt x="38056" y="13827"/>
                    <a:pt x="41741" y="15670"/>
                    <a:pt x="44433" y="15670"/>
                  </a:cubicBezTo>
                  <a:cubicBezTo>
                    <a:pt x="47834" y="15670"/>
                    <a:pt x="50952" y="13402"/>
                    <a:pt x="50952" y="9151"/>
                  </a:cubicBezTo>
                  <a:cubicBezTo>
                    <a:pt x="50952" y="4333"/>
                    <a:pt x="46417" y="82"/>
                    <a:pt x="39757" y="82"/>
                  </a:cubicBezTo>
                  <a:cubicBezTo>
                    <a:pt x="32671" y="82"/>
                    <a:pt x="24877" y="4475"/>
                    <a:pt x="20626" y="15245"/>
                  </a:cubicBezTo>
                  <a:lnTo>
                    <a:pt x="20484" y="15245"/>
                  </a:lnTo>
                  <a:lnTo>
                    <a:pt x="20484" y="82"/>
                  </a:lnTo>
                  <a:lnTo>
                    <a:pt x="220" y="1641"/>
                  </a:lnTo>
                  <a:lnTo>
                    <a:pt x="220" y="6742"/>
                  </a:lnTo>
                  <a:cubicBezTo>
                    <a:pt x="9715" y="6742"/>
                    <a:pt x="10848" y="7734"/>
                    <a:pt x="10848" y="14678"/>
                  </a:cubicBezTo>
                  <a:lnTo>
                    <a:pt x="10848" y="51380"/>
                  </a:lnTo>
                  <a:cubicBezTo>
                    <a:pt x="10848" y="57474"/>
                    <a:pt x="9431" y="57474"/>
                    <a:pt x="220" y="57474"/>
                  </a:cubicBezTo>
                  <a:lnTo>
                    <a:pt x="220" y="62575"/>
                  </a:lnTo>
                  <a:cubicBezTo>
                    <a:pt x="929" y="62575"/>
                    <a:pt x="10565" y="62008"/>
                    <a:pt x="16375" y="62008"/>
                  </a:cubicBezTo>
                  <a:cubicBezTo>
                    <a:pt x="22468" y="62008"/>
                    <a:pt x="28704" y="62292"/>
                    <a:pt x="34797" y="62575"/>
                  </a:cubicBezTo>
                  <a:lnTo>
                    <a:pt x="34797" y="57474"/>
                  </a:lnTo>
                  <a:lnTo>
                    <a:pt x="31963" y="57474"/>
                  </a:lnTo>
                  <a:cubicBezTo>
                    <a:pt x="21476" y="57474"/>
                    <a:pt x="21476" y="55915"/>
                    <a:pt x="21476" y="51097"/>
                  </a:cubicBezTo>
                  <a:lnTo>
                    <a:pt x="21476" y="30266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形状 75">
              <a:extLst>
                <a:ext uri="{FF2B5EF4-FFF2-40B4-BE49-F238E27FC236}">
                  <a16:creationId xmlns:a16="http://schemas.microsoft.com/office/drawing/2014/main" id="{A1E0BB40-8318-217A-1643-D597D10F3974}"/>
                </a:ext>
              </a:extLst>
            </p:cNvPr>
            <p:cNvSpPr/>
            <p:nvPr>
              <p:custDataLst>
                <p:tags r:id="rId291"/>
              </p:custDataLst>
            </p:nvPr>
          </p:nvSpPr>
          <p:spPr>
            <a:xfrm>
              <a:off x="6620331" y="3147408"/>
              <a:ext cx="69437" cy="64619"/>
            </a:xfrm>
            <a:custGeom>
              <a:avLst/>
              <a:gdLst>
                <a:gd name="connsiteX0" fmla="*/ 69661 w 69437"/>
                <a:gd name="connsiteY0" fmla="*/ 33100 h 64619"/>
                <a:gd name="connsiteX1" fmla="*/ 34942 w 69437"/>
                <a:gd name="connsiteY1" fmla="*/ 82 h 64619"/>
                <a:gd name="connsiteX2" fmla="*/ 223 w 69437"/>
                <a:gd name="connsiteY2" fmla="*/ 33100 h 64619"/>
                <a:gd name="connsiteX3" fmla="*/ 34942 w 69437"/>
                <a:gd name="connsiteY3" fmla="*/ 64701 h 64619"/>
                <a:gd name="connsiteX4" fmla="*/ 69661 w 69437"/>
                <a:gd name="connsiteY4" fmla="*/ 33100 h 64619"/>
                <a:gd name="connsiteX5" fmla="*/ 34942 w 69437"/>
                <a:gd name="connsiteY5" fmla="*/ 60166 h 64619"/>
                <a:gd name="connsiteX6" fmla="*/ 17370 w 69437"/>
                <a:gd name="connsiteY6" fmla="*/ 51522 h 64619"/>
                <a:gd name="connsiteX7" fmla="*/ 13119 w 69437"/>
                <a:gd name="connsiteY7" fmla="*/ 31824 h 64619"/>
                <a:gd name="connsiteX8" fmla="*/ 18220 w 69437"/>
                <a:gd name="connsiteY8" fmla="*/ 11277 h 64619"/>
                <a:gd name="connsiteX9" fmla="*/ 34942 w 69437"/>
                <a:gd name="connsiteY9" fmla="*/ 4050 h 64619"/>
                <a:gd name="connsiteX10" fmla="*/ 52372 w 69437"/>
                <a:gd name="connsiteY10" fmla="*/ 12410 h 64619"/>
                <a:gd name="connsiteX11" fmla="*/ 56765 w 69437"/>
                <a:gd name="connsiteY11" fmla="*/ 31824 h 64619"/>
                <a:gd name="connsiteX12" fmla="*/ 52230 w 69437"/>
                <a:gd name="connsiteY12" fmla="*/ 51947 h 64619"/>
                <a:gd name="connsiteX13" fmla="*/ 34942 w 69437"/>
                <a:gd name="connsiteY13" fmla="*/ 60166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437" h="64619">
                  <a:moveTo>
                    <a:pt x="69661" y="33100"/>
                  </a:moveTo>
                  <a:cubicBezTo>
                    <a:pt x="69661" y="15386"/>
                    <a:pt x="54498" y="82"/>
                    <a:pt x="34942" y="82"/>
                  </a:cubicBezTo>
                  <a:cubicBezTo>
                    <a:pt x="15386" y="82"/>
                    <a:pt x="223" y="15386"/>
                    <a:pt x="223" y="33100"/>
                  </a:cubicBezTo>
                  <a:cubicBezTo>
                    <a:pt x="223" y="50672"/>
                    <a:pt x="15811" y="64701"/>
                    <a:pt x="34942" y="64701"/>
                  </a:cubicBezTo>
                  <a:cubicBezTo>
                    <a:pt x="54073" y="64701"/>
                    <a:pt x="69661" y="50672"/>
                    <a:pt x="69661" y="33100"/>
                  </a:cubicBezTo>
                  <a:close/>
                  <a:moveTo>
                    <a:pt x="34942" y="60166"/>
                  </a:moveTo>
                  <a:cubicBezTo>
                    <a:pt x="29699" y="60166"/>
                    <a:pt x="22046" y="58466"/>
                    <a:pt x="17370" y="51522"/>
                  </a:cubicBezTo>
                  <a:cubicBezTo>
                    <a:pt x="13544" y="45712"/>
                    <a:pt x="13119" y="38343"/>
                    <a:pt x="13119" y="31824"/>
                  </a:cubicBezTo>
                  <a:cubicBezTo>
                    <a:pt x="13119" y="25731"/>
                    <a:pt x="13260" y="17370"/>
                    <a:pt x="18220" y="11277"/>
                  </a:cubicBezTo>
                  <a:cubicBezTo>
                    <a:pt x="21763" y="7167"/>
                    <a:pt x="27715" y="4050"/>
                    <a:pt x="34942" y="4050"/>
                  </a:cubicBezTo>
                  <a:cubicBezTo>
                    <a:pt x="43303" y="4050"/>
                    <a:pt x="49254" y="8017"/>
                    <a:pt x="52372" y="12410"/>
                  </a:cubicBezTo>
                  <a:cubicBezTo>
                    <a:pt x="56340" y="17937"/>
                    <a:pt x="56765" y="25022"/>
                    <a:pt x="56765" y="31824"/>
                  </a:cubicBezTo>
                  <a:cubicBezTo>
                    <a:pt x="56765" y="38626"/>
                    <a:pt x="56340" y="46137"/>
                    <a:pt x="52230" y="51947"/>
                  </a:cubicBezTo>
                  <a:cubicBezTo>
                    <a:pt x="48404" y="57332"/>
                    <a:pt x="41886" y="60166"/>
                    <a:pt x="34942" y="60166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形状 76">
              <a:extLst>
                <a:ext uri="{FF2B5EF4-FFF2-40B4-BE49-F238E27FC236}">
                  <a16:creationId xmlns:a16="http://schemas.microsoft.com/office/drawing/2014/main" id="{3C98BEE4-0C61-1AD8-FCE0-9B30DD77C5A1}"/>
                </a:ext>
              </a:extLst>
            </p:cNvPr>
            <p:cNvSpPr/>
            <p:nvPr>
              <p:custDataLst>
                <p:tags r:id="rId292"/>
              </p:custDataLst>
            </p:nvPr>
          </p:nvSpPr>
          <p:spPr>
            <a:xfrm>
              <a:off x="6699610" y="3123459"/>
              <a:ext cx="49031" cy="88567"/>
            </a:xfrm>
            <a:custGeom>
              <a:avLst/>
              <a:gdLst>
                <a:gd name="connsiteX0" fmla="*/ 24601 w 49031"/>
                <a:gd name="connsiteY0" fmla="*/ 31258 h 88567"/>
                <a:gd name="connsiteX1" fmla="*/ 46708 w 49031"/>
                <a:gd name="connsiteY1" fmla="*/ 31258 h 88567"/>
                <a:gd name="connsiteX2" fmla="*/ 46708 w 49031"/>
                <a:gd name="connsiteY2" fmla="*/ 26156 h 88567"/>
                <a:gd name="connsiteX3" fmla="*/ 24601 w 49031"/>
                <a:gd name="connsiteY3" fmla="*/ 26156 h 88567"/>
                <a:gd name="connsiteX4" fmla="*/ 24601 w 49031"/>
                <a:gd name="connsiteY4" fmla="*/ 82 h 88567"/>
                <a:gd name="connsiteX5" fmla="*/ 19783 w 49031"/>
                <a:gd name="connsiteY5" fmla="*/ 82 h 88567"/>
                <a:gd name="connsiteX6" fmla="*/ 227 w 49031"/>
                <a:gd name="connsiteY6" fmla="*/ 27290 h 88567"/>
                <a:gd name="connsiteX7" fmla="*/ 227 w 49031"/>
                <a:gd name="connsiteY7" fmla="*/ 31258 h 88567"/>
                <a:gd name="connsiteX8" fmla="*/ 13406 w 49031"/>
                <a:gd name="connsiteY8" fmla="*/ 31258 h 88567"/>
                <a:gd name="connsiteX9" fmla="*/ 13406 w 49031"/>
                <a:gd name="connsiteY9" fmla="*/ 69519 h 88567"/>
                <a:gd name="connsiteX10" fmla="*/ 33245 w 49031"/>
                <a:gd name="connsiteY10" fmla="*/ 88650 h 88567"/>
                <a:gd name="connsiteX11" fmla="*/ 49258 w 49031"/>
                <a:gd name="connsiteY11" fmla="*/ 69377 h 88567"/>
                <a:gd name="connsiteX12" fmla="*/ 49258 w 49031"/>
                <a:gd name="connsiteY12" fmla="*/ 61583 h 88567"/>
                <a:gd name="connsiteX13" fmla="*/ 44440 w 49031"/>
                <a:gd name="connsiteY13" fmla="*/ 61583 h 88567"/>
                <a:gd name="connsiteX14" fmla="*/ 44440 w 49031"/>
                <a:gd name="connsiteY14" fmla="*/ 69236 h 88567"/>
                <a:gd name="connsiteX15" fmla="*/ 34379 w 49031"/>
                <a:gd name="connsiteY15" fmla="*/ 84115 h 88567"/>
                <a:gd name="connsiteX16" fmla="*/ 24601 w 49031"/>
                <a:gd name="connsiteY16" fmla="*/ 69661 h 88567"/>
                <a:gd name="connsiteX17" fmla="*/ 24601 w 49031"/>
                <a:gd name="connsiteY17" fmla="*/ 31258 h 8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031" h="88567">
                  <a:moveTo>
                    <a:pt x="24601" y="31258"/>
                  </a:moveTo>
                  <a:lnTo>
                    <a:pt x="46708" y="31258"/>
                  </a:lnTo>
                  <a:lnTo>
                    <a:pt x="46708" y="26156"/>
                  </a:lnTo>
                  <a:lnTo>
                    <a:pt x="24601" y="26156"/>
                  </a:lnTo>
                  <a:lnTo>
                    <a:pt x="24601" y="82"/>
                  </a:lnTo>
                  <a:lnTo>
                    <a:pt x="19783" y="82"/>
                  </a:lnTo>
                  <a:cubicBezTo>
                    <a:pt x="19641" y="12836"/>
                    <a:pt x="13831" y="26865"/>
                    <a:pt x="227" y="27290"/>
                  </a:cubicBezTo>
                  <a:lnTo>
                    <a:pt x="227" y="31258"/>
                  </a:lnTo>
                  <a:lnTo>
                    <a:pt x="13406" y="31258"/>
                  </a:lnTo>
                  <a:lnTo>
                    <a:pt x="13406" y="69519"/>
                  </a:lnTo>
                  <a:cubicBezTo>
                    <a:pt x="13406" y="85390"/>
                    <a:pt x="25310" y="88650"/>
                    <a:pt x="33245" y="88650"/>
                  </a:cubicBezTo>
                  <a:cubicBezTo>
                    <a:pt x="42740" y="88650"/>
                    <a:pt x="49258" y="80572"/>
                    <a:pt x="49258" y="69377"/>
                  </a:cubicBezTo>
                  <a:lnTo>
                    <a:pt x="49258" y="61583"/>
                  </a:lnTo>
                  <a:lnTo>
                    <a:pt x="44440" y="61583"/>
                  </a:lnTo>
                  <a:lnTo>
                    <a:pt x="44440" y="69236"/>
                  </a:lnTo>
                  <a:cubicBezTo>
                    <a:pt x="44440" y="78872"/>
                    <a:pt x="39906" y="84115"/>
                    <a:pt x="34379" y="84115"/>
                  </a:cubicBezTo>
                  <a:cubicBezTo>
                    <a:pt x="24601" y="84115"/>
                    <a:pt x="24601" y="72211"/>
                    <a:pt x="24601" y="69661"/>
                  </a:cubicBezTo>
                  <a:lnTo>
                    <a:pt x="24601" y="31258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形状 77">
              <a:extLst>
                <a:ext uri="{FF2B5EF4-FFF2-40B4-BE49-F238E27FC236}">
                  <a16:creationId xmlns:a16="http://schemas.microsoft.com/office/drawing/2014/main" id="{ECD7FF73-E3CF-0BCC-9425-6A6AF81073F6}"/>
                </a:ext>
              </a:extLst>
            </p:cNvPr>
            <p:cNvSpPr/>
            <p:nvPr>
              <p:custDataLst>
                <p:tags r:id="rId293"/>
              </p:custDataLst>
            </p:nvPr>
          </p:nvSpPr>
          <p:spPr>
            <a:xfrm>
              <a:off x="6844732" y="2886702"/>
              <a:ext cx="99600" cy="485655"/>
            </a:xfrm>
            <a:custGeom>
              <a:avLst/>
              <a:gdLst>
                <a:gd name="connsiteX0" fmla="*/ 99833 w 99600"/>
                <a:gd name="connsiteY0" fmla="*/ 483697 h 485655"/>
                <a:gd name="connsiteX1" fmla="*/ 99024 w 99600"/>
                <a:gd name="connsiteY1" fmla="*/ 481875 h 485655"/>
                <a:gd name="connsiteX2" fmla="*/ 64406 w 99600"/>
                <a:gd name="connsiteY2" fmla="*/ 438958 h 485655"/>
                <a:gd name="connsiteX3" fmla="*/ 17035 w 99600"/>
                <a:gd name="connsiteY3" fmla="*/ 242995 h 485655"/>
                <a:gd name="connsiteX4" fmla="*/ 57726 w 99600"/>
                <a:gd name="connsiteY4" fmla="*/ 57964 h 485655"/>
                <a:gd name="connsiteX5" fmla="*/ 99226 w 99600"/>
                <a:gd name="connsiteY5" fmla="*/ 3710 h 485655"/>
                <a:gd name="connsiteX6" fmla="*/ 99833 w 99600"/>
                <a:gd name="connsiteY6" fmla="*/ 2091 h 485655"/>
                <a:gd name="connsiteX7" fmla="*/ 95582 w 99600"/>
                <a:gd name="connsiteY7" fmla="*/ 66 h 485655"/>
                <a:gd name="connsiteX8" fmla="*/ 89307 w 99600"/>
                <a:gd name="connsiteY8" fmla="*/ 3103 h 485655"/>
                <a:gd name="connsiteX9" fmla="*/ 233 w 99600"/>
                <a:gd name="connsiteY9" fmla="*/ 242793 h 485655"/>
                <a:gd name="connsiteX10" fmla="*/ 69872 w 99600"/>
                <a:gd name="connsiteY10" fmla="*/ 463048 h 485655"/>
                <a:gd name="connsiteX11" fmla="*/ 89914 w 99600"/>
                <a:gd name="connsiteY11" fmla="*/ 483293 h 485655"/>
                <a:gd name="connsiteX12" fmla="*/ 95582 w 99600"/>
                <a:gd name="connsiteY12" fmla="*/ 485722 h 485655"/>
                <a:gd name="connsiteX13" fmla="*/ 99833 w 99600"/>
                <a:gd name="connsiteY13" fmla="*/ 483697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833" y="483697"/>
                  </a:moveTo>
                  <a:cubicBezTo>
                    <a:pt x="99833" y="482888"/>
                    <a:pt x="99429" y="482483"/>
                    <a:pt x="99024" y="481875"/>
                  </a:cubicBezTo>
                  <a:cubicBezTo>
                    <a:pt x="91533" y="474385"/>
                    <a:pt x="77970" y="460822"/>
                    <a:pt x="64406" y="438958"/>
                  </a:cubicBezTo>
                  <a:cubicBezTo>
                    <a:pt x="31813" y="386728"/>
                    <a:pt x="17035" y="320935"/>
                    <a:pt x="17035" y="242995"/>
                  </a:cubicBezTo>
                  <a:cubicBezTo>
                    <a:pt x="17035" y="188539"/>
                    <a:pt x="24323" y="118292"/>
                    <a:pt x="57726" y="57964"/>
                  </a:cubicBezTo>
                  <a:cubicBezTo>
                    <a:pt x="73719" y="29218"/>
                    <a:pt x="90319" y="12618"/>
                    <a:pt x="99226" y="3710"/>
                  </a:cubicBezTo>
                  <a:cubicBezTo>
                    <a:pt x="99833" y="3103"/>
                    <a:pt x="99833" y="2698"/>
                    <a:pt x="99833" y="2091"/>
                  </a:cubicBezTo>
                  <a:cubicBezTo>
                    <a:pt x="99833" y="66"/>
                    <a:pt x="98416" y="66"/>
                    <a:pt x="95582" y="66"/>
                  </a:cubicBezTo>
                  <a:cubicBezTo>
                    <a:pt x="92748" y="66"/>
                    <a:pt x="92343" y="66"/>
                    <a:pt x="89307" y="3103"/>
                  </a:cubicBezTo>
                  <a:cubicBezTo>
                    <a:pt x="21489" y="64847"/>
                    <a:pt x="233" y="157565"/>
                    <a:pt x="233" y="242793"/>
                  </a:cubicBezTo>
                  <a:cubicBezTo>
                    <a:pt x="233" y="322352"/>
                    <a:pt x="18452" y="402519"/>
                    <a:pt x="69872" y="463048"/>
                  </a:cubicBezTo>
                  <a:cubicBezTo>
                    <a:pt x="73921" y="467705"/>
                    <a:pt x="81614" y="476005"/>
                    <a:pt x="89914" y="483293"/>
                  </a:cubicBezTo>
                  <a:cubicBezTo>
                    <a:pt x="92343" y="485722"/>
                    <a:pt x="92748" y="485722"/>
                    <a:pt x="95582" y="485722"/>
                  </a:cubicBezTo>
                  <a:cubicBezTo>
                    <a:pt x="98416" y="485722"/>
                    <a:pt x="99833" y="485722"/>
                    <a:pt x="99833" y="483697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形状 78">
              <a:extLst>
                <a:ext uri="{FF2B5EF4-FFF2-40B4-BE49-F238E27FC236}">
                  <a16:creationId xmlns:a16="http://schemas.microsoft.com/office/drawing/2014/main" id="{86A62404-E2F3-DDC5-6B4F-F78DA6FE6BBB}"/>
                </a:ext>
              </a:extLst>
            </p:cNvPr>
            <p:cNvSpPr/>
            <p:nvPr>
              <p:custDataLst>
                <p:tags r:id="rId294"/>
              </p:custDataLst>
            </p:nvPr>
          </p:nvSpPr>
          <p:spPr>
            <a:xfrm>
              <a:off x="6984237" y="2953813"/>
              <a:ext cx="113569" cy="91705"/>
            </a:xfrm>
            <a:custGeom>
              <a:avLst/>
              <a:gdLst>
                <a:gd name="connsiteX0" fmla="*/ 88505 w 113569"/>
                <a:gd name="connsiteY0" fmla="*/ 41776 h 91705"/>
                <a:gd name="connsiteX1" fmla="*/ 54698 w 113569"/>
                <a:gd name="connsiteY1" fmla="*/ 73 h 91705"/>
                <a:gd name="connsiteX2" fmla="*/ 241 w 113569"/>
                <a:gd name="connsiteY2" fmla="*/ 57567 h 91705"/>
                <a:gd name="connsiteX3" fmla="*/ 33036 w 113569"/>
                <a:gd name="connsiteY3" fmla="*/ 91779 h 91705"/>
                <a:gd name="connsiteX4" fmla="*/ 75751 w 113569"/>
                <a:gd name="connsiteY4" fmla="*/ 74774 h 91705"/>
                <a:gd name="connsiteX5" fmla="*/ 94174 w 113569"/>
                <a:gd name="connsiteY5" fmla="*/ 91779 h 91705"/>
                <a:gd name="connsiteX6" fmla="*/ 111179 w 113569"/>
                <a:gd name="connsiteY6" fmla="*/ 77406 h 91705"/>
                <a:gd name="connsiteX7" fmla="*/ 108749 w 113569"/>
                <a:gd name="connsiteY7" fmla="*/ 75381 h 91705"/>
                <a:gd name="connsiteX8" fmla="*/ 106118 w 113569"/>
                <a:gd name="connsiteY8" fmla="*/ 77406 h 91705"/>
                <a:gd name="connsiteX9" fmla="*/ 94781 w 113569"/>
                <a:gd name="connsiteY9" fmla="*/ 87326 h 91705"/>
                <a:gd name="connsiteX10" fmla="*/ 88505 w 113569"/>
                <a:gd name="connsiteY10" fmla="*/ 66677 h 91705"/>
                <a:gd name="connsiteX11" fmla="*/ 90530 w 113569"/>
                <a:gd name="connsiteY11" fmla="*/ 59591 h 91705"/>
                <a:gd name="connsiteX12" fmla="*/ 113810 w 113569"/>
                <a:gd name="connsiteY12" fmla="*/ 12018 h 91705"/>
                <a:gd name="connsiteX13" fmla="*/ 111381 w 113569"/>
                <a:gd name="connsiteY13" fmla="*/ 9993 h 91705"/>
                <a:gd name="connsiteX14" fmla="*/ 108344 w 113569"/>
                <a:gd name="connsiteY14" fmla="*/ 14244 h 91705"/>
                <a:gd name="connsiteX15" fmla="*/ 88505 w 113569"/>
                <a:gd name="connsiteY15" fmla="*/ 54328 h 91705"/>
                <a:gd name="connsiteX16" fmla="*/ 88505 w 113569"/>
                <a:gd name="connsiteY16" fmla="*/ 41776 h 91705"/>
                <a:gd name="connsiteX17" fmla="*/ 74942 w 113569"/>
                <a:gd name="connsiteY17" fmla="*/ 69511 h 91705"/>
                <a:gd name="connsiteX18" fmla="*/ 33441 w 113569"/>
                <a:gd name="connsiteY18" fmla="*/ 87326 h 91705"/>
                <a:gd name="connsiteX19" fmla="*/ 15222 w 113569"/>
                <a:gd name="connsiteY19" fmla="*/ 65259 h 91705"/>
                <a:gd name="connsiteX20" fmla="*/ 26963 w 113569"/>
                <a:gd name="connsiteY20" fmla="*/ 23152 h 91705"/>
                <a:gd name="connsiteX21" fmla="*/ 54495 w 113569"/>
                <a:gd name="connsiteY21" fmla="*/ 4527 h 91705"/>
                <a:gd name="connsiteX22" fmla="*/ 74537 w 113569"/>
                <a:gd name="connsiteY22" fmla="*/ 46837 h 91705"/>
                <a:gd name="connsiteX23" fmla="*/ 74942 w 113569"/>
                <a:gd name="connsiteY23" fmla="*/ 69511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569" h="91705">
                  <a:moveTo>
                    <a:pt x="88505" y="41776"/>
                  </a:moveTo>
                  <a:cubicBezTo>
                    <a:pt x="88505" y="9993"/>
                    <a:pt x="69678" y="73"/>
                    <a:pt x="54698" y="73"/>
                  </a:cubicBezTo>
                  <a:cubicBezTo>
                    <a:pt x="26963" y="73"/>
                    <a:pt x="241" y="29023"/>
                    <a:pt x="241" y="57567"/>
                  </a:cubicBezTo>
                  <a:cubicBezTo>
                    <a:pt x="241" y="76394"/>
                    <a:pt x="12388" y="91779"/>
                    <a:pt x="33036" y="91779"/>
                  </a:cubicBezTo>
                  <a:cubicBezTo>
                    <a:pt x="45790" y="91779"/>
                    <a:pt x="60366" y="87123"/>
                    <a:pt x="75751" y="74774"/>
                  </a:cubicBezTo>
                  <a:cubicBezTo>
                    <a:pt x="78383" y="85504"/>
                    <a:pt x="85064" y="91779"/>
                    <a:pt x="94174" y="91779"/>
                  </a:cubicBezTo>
                  <a:cubicBezTo>
                    <a:pt x="104903" y="91779"/>
                    <a:pt x="111179" y="80645"/>
                    <a:pt x="111179" y="77406"/>
                  </a:cubicBezTo>
                  <a:cubicBezTo>
                    <a:pt x="111179" y="75989"/>
                    <a:pt x="109964" y="75381"/>
                    <a:pt x="108749" y="75381"/>
                  </a:cubicBezTo>
                  <a:cubicBezTo>
                    <a:pt x="107332" y="75381"/>
                    <a:pt x="106725" y="75989"/>
                    <a:pt x="106118" y="77406"/>
                  </a:cubicBezTo>
                  <a:cubicBezTo>
                    <a:pt x="102474" y="87326"/>
                    <a:pt x="95186" y="87326"/>
                    <a:pt x="94781" y="87326"/>
                  </a:cubicBezTo>
                  <a:cubicBezTo>
                    <a:pt x="88505" y="87326"/>
                    <a:pt x="88505" y="71535"/>
                    <a:pt x="88505" y="66677"/>
                  </a:cubicBezTo>
                  <a:cubicBezTo>
                    <a:pt x="88505" y="62425"/>
                    <a:pt x="88505" y="62020"/>
                    <a:pt x="90530" y="59591"/>
                  </a:cubicBezTo>
                  <a:cubicBezTo>
                    <a:pt x="109559" y="35703"/>
                    <a:pt x="113810" y="12220"/>
                    <a:pt x="113810" y="12018"/>
                  </a:cubicBezTo>
                  <a:cubicBezTo>
                    <a:pt x="113810" y="11613"/>
                    <a:pt x="113608" y="9993"/>
                    <a:pt x="111381" y="9993"/>
                  </a:cubicBezTo>
                  <a:cubicBezTo>
                    <a:pt x="109357" y="9993"/>
                    <a:pt x="109357" y="10600"/>
                    <a:pt x="108344" y="14244"/>
                  </a:cubicBezTo>
                  <a:cubicBezTo>
                    <a:pt x="104701" y="26998"/>
                    <a:pt x="98020" y="42384"/>
                    <a:pt x="88505" y="54328"/>
                  </a:cubicBezTo>
                  <a:lnTo>
                    <a:pt x="88505" y="41776"/>
                  </a:lnTo>
                  <a:close/>
                  <a:moveTo>
                    <a:pt x="74942" y="69511"/>
                  </a:moveTo>
                  <a:cubicBezTo>
                    <a:pt x="57127" y="85099"/>
                    <a:pt x="41539" y="87326"/>
                    <a:pt x="33441" y="87326"/>
                  </a:cubicBezTo>
                  <a:cubicBezTo>
                    <a:pt x="21295" y="87326"/>
                    <a:pt x="15222" y="78216"/>
                    <a:pt x="15222" y="65259"/>
                  </a:cubicBezTo>
                  <a:cubicBezTo>
                    <a:pt x="15222" y="55340"/>
                    <a:pt x="20485" y="33476"/>
                    <a:pt x="26963" y="23152"/>
                  </a:cubicBezTo>
                  <a:cubicBezTo>
                    <a:pt x="36478" y="8374"/>
                    <a:pt x="47410" y="4527"/>
                    <a:pt x="54495" y="4527"/>
                  </a:cubicBezTo>
                  <a:cubicBezTo>
                    <a:pt x="74537" y="4527"/>
                    <a:pt x="74537" y="31047"/>
                    <a:pt x="74537" y="46837"/>
                  </a:cubicBezTo>
                  <a:cubicBezTo>
                    <a:pt x="74537" y="54328"/>
                    <a:pt x="74537" y="66069"/>
                    <a:pt x="74942" y="69511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形状 79">
              <a:extLst>
                <a:ext uri="{FF2B5EF4-FFF2-40B4-BE49-F238E27FC236}">
                  <a16:creationId xmlns:a16="http://schemas.microsoft.com/office/drawing/2014/main" id="{104FF883-715C-ACFB-3D90-658AAB2A66B3}"/>
                </a:ext>
              </a:extLst>
            </p:cNvPr>
            <p:cNvSpPr/>
            <p:nvPr>
              <p:custDataLst>
                <p:tags r:id="rId295"/>
              </p:custDataLst>
            </p:nvPr>
          </p:nvSpPr>
          <p:spPr>
            <a:xfrm>
              <a:off x="7116492" y="2976870"/>
              <a:ext cx="154887" cy="99621"/>
            </a:xfrm>
            <a:custGeom>
              <a:avLst/>
              <a:gdLst>
                <a:gd name="connsiteX0" fmla="*/ 136004 w 154887"/>
                <a:gd name="connsiteY0" fmla="*/ 16797 h 99621"/>
                <a:gd name="connsiteX1" fmla="*/ 138555 w 154887"/>
                <a:gd name="connsiteY1" fmla="*/ 13112 h 99621"/>
                <a:gd name="connsiteX2" fmla="*/ 151876 w 154887"/>
                <a:gd name="connsiteY2" fmla="*/ 5176 h 99621"/>
                <a:gd name="connsiteX3" fmla="*/ 155135 w 154887"/>
                <a:gd name="connsiteY3" fmla="*/ 2059 h 99621"/>
                <a:gd name="connsiteX4" fmla="*/ 153151 w 154887"/>
                <a:gd name="connsiteY4" fmla="*/ 75 h 99621"/>
                <a:gd name="connsiteX5" fmla="*/ 142381 w 154887"/>
                <a:gd name="connsiteY5" fmla="*/ 642 h 99621"/>
                <a:gd name="connsiteX6" fmla="*/ 126652 w 154887"/>
                <a:gd name="connsiteY6" fmla="*/ 75 h 99621"/>
                <a:gd name="connsiteX7" fmla="*/ 123676 w 154887"/>
                <a:gd name="connsiteY7" fmla="*/ 3193 h 99621"/>
                <a:gd name="connsiteX8" fmla="*/ 126226 w 154887"/>
                <a:gd name="connsiteY8" fmla="*/ 5176 h 99621"/>
                <a:gd name="connsiteX9" fmla="*/ 134020 w 154887"/>
                <a:gd name="connsiteY9" fmla="*/ 10136 h 99621"/>
                <a:gd name="connsiteX10" fmla="*/ 131895 w 154887"/>
                <a:gd name="connsiteY10" fmla="*/ 15238 h 99621"/>
                <a:gd name="connsiteX11" fmla="*/ 91933 w 154887"/>
                <a:gd name="connsiteY11" fmla="*/ 80849 h 99621"/>
                <a:gd name="connsiteX12" fmla="*/ 84139 w 154887"/>
                <a:gd name="connsiteY12" fmla="*/ 9286 h 99621"/>
                <a:gd name="connsiteX13" fmla="*/ 94059 w 154887"/>
                <a:gd name="connsiteY13" fmla="*/ 5176 h 99621"/>
                <a:gd name="connsiteX14" fmla="*/ 97885 w 154887"/>
                <a:gd name="connsiteY14" fmla="*/ 2059 h 99621"/>
                <a:gd name="connsiteX15" fmla="*/ 95476 w 154887"/>
                <a:gd name="connsiteY15" fmla="*/ 75 h 99621"/>
                <a:gd name="connsiteX16" fmla="*/ 86690 w 154887"/>
                <a:gd name="connsiteY16" fmla="*/ 500 h 99621"/>
                <a:gd name="connsiteX17" fmla="*/ 77337 w 154887"/>
                <a:gd name="connsiteY17" fmla="*/ 642 h 99621"/>
                <a:gd name="connsiteX18" fmla="*/ 62457 w 154887"/>
                <a:gd name="connsiteY18" fmla="*/ 75 h 99621"/>
                <a:gd name="connsiteX19" fmla="*/ 59623 w 154887"/>
                <a:gd name="connsiteY19" fmla="*/ 3193 h 99621"/>
                <a:gd name="connsiteX20" fmla="*/ 63308 w 154887"/>
                <a:gd name="connsiteY20" fmla="*/ 5176 h 99621"/>
                <a:gd name="connsiteX21" fmla="*/ 70535 w 154887"/>
                <a:gd name="connsiteY21" fmla="*/ 7586 h 99621"/>
                <a:gd name="connsiteX22" fmla="*/ 71527 w 154887"/>
                <a:gd name="connsiteY22" fmla="*/ 16797 h 99621"/>
                <a:gd name="connsiteX23" fmla="*/ 32557 w 154887"/>
                <a:gd name="connsiteY23" fmla="*/ 80849 h 99621"/>
                <a:gd name="connsiteX24" fmla="*/ 25046 w 154887"/>
                <a:gd name="connsiteY24" fmla="*/ 11412 h 99621"/>
                <a:gd name="connsiteX25" fmla="*/ 24763 w 154887"/>
                <a:gd name="connsiteY25" fmla="*/ 9286 h 99621"/>
                <a:gd name="connsiteX26" fmla="*/ 34683 w 154887"/>
                <a:gd name="connsiteY26" fmla="*/ 5176 h 99621"/>
                <a:gd name="connsiteX27" fmla="*/ 38509 w 154887"/>
                <a:gd name="connsiteY27" fmla="*/ 2059 h 99621"/>
                <a:gd name="connsiteX28" fmla="*/ 36241 w 154887"/>
                <a:gd name="connsiteY28" fmla="*/ 75 h 99621"/>
                <a:gd name="connsiteX29" fmla="*/ 17961 w 154887"/>
                <a:gd name="connsiteY29" fmla="*/ 642 h 99621"/>
                <a:gd name="connsiteX30" fmla="*/ 3082 w 154887"/>
                <a:gd name="connsiteY30" fmla="*/ 75 h 99621"/>
                <a:gd name="connsiteX31" fmla="*/ 247 w 154887"/>
                <a:gd name="connsiteY31" fmla="*/ 3051 h 99621"/>
                <a:gd name="connsiteX32" fmla="*/ 4215 w 154887"/>
                <a:gd name="connsiteY32" fmla="*/ 5176 h 99621"/>
                <a:gd name="connsiteX33" fmla="*/ 11301 w 154887"/>
                <a:gd name="connsiteY33" fmla="*/ 9569 h 99621"/>
                <a:gd name="connsiteX34" fmla="*/ 20795 w 154887"/>
                <a:gd name="connsiteY34" fmla="*/ 95870 h 99621"/>
                <a:gd name="connsiteX35" fmla="*/ 23771 w 154887"/>
                <a:gd name="connsiteY35" fmla="*/ 99696 h 99621"/>
                <a:gd name="connsiteX36" fmla="*/ 28022 w 154887"/>
                <a:gd name="connsiteY36" fmla="*/ 96862 h 99621"/>
                <a:gd name="connsiteX37" fmla="*/ 72235 w 154887"/>
                <a:gd name="connsiteY37" fmla="*/ 24024 h 99621"/>
                <a:gd name="connsiteX38" fmla="*/ 80029 w 154887"/>
                <a:gd name="connsiteY38" fmla="*/ 96012 h 99621"/>
                <a:gd name="connsiteX39" fmla="*/ 83147 w 154887"/>
                <a:gd name="connsiteY39" fmla="*/ 99696 h 99621"/>
                <a:gd name="connsiteX40" fmla="*/ 87398 w 154887"/>
                <a:gd name="connsiteY40" fmla="*/ 96720 h 99621"/>
                <a:gd name="connsiteX41" fmla="*/ 136004 w 154887"/>
                <a:gd name="connsiteY41" fmla="*/ 16797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4887" h="99621">
                  <a:moveTo>
                    <a:pt x="136004" y="16797"/>
                  </a:moveTo>
                  <a:lnTo>
                    <a:pt x="138555" y="13112"/>
                  </a:lnTo>
                  <a:cubicBezTo>
                    <a:pt x="141531" y="9286"/>
                    <a:pt x="144932" y="5743"/>
                    <a:pt x="151876" y="5176"/>
                  </a:cubicBezTo>
                  <a:cubicBezTo>
                    <a:pt x="153434" y="5035"/>
                    <a:pt x="155135" y="4893"/>
                    <a:pt x="155135" y="2059"/>
                  </a:cubicBezTo>
                  <a:cubicBezTo>
                    <a:pt x="155135" y="1067"/>
                    <a:pt x="154285" y="75"/>
                    <a:pt x="153151" y="75"/>
                  </a:cubicBezTo>
                  <a:cubicBezTo>
                    <a:pt x="149892" y="75"/>
                    <a:pt x="145782" y="642"/>
                    <a:pt x="142381" y="642"/>
                  </a:cubicBezTo>
                  <a:cubicBezTo>
                    <a:pt x="137421" y="642"/>
                    <a:pt x="131328" y="75"/>
                    <a:pt x="126652" y="75"/>
                  </a:cubicBezTo>
                  <a:cubicBezTo>
                    <a:pt x="125943" y="75"/>
                    <a:pt x="123676" y="75"/>
                    <a:pt x="123676" y="3193"/>
                  </a:cubicBezTo>
                  <a:cubicBezTo>
                    <a:pt x="123676" y="5035"/>
                    <a:pt x="125660" y="5176"/>
                    <a:pt x="126226" y="5176"/>
                  </a:cubicBezTo>
                  <a:cubicBezTo>
                    <a:pt x="129344" y="5318"/>
                    <a:pt x="134020" y="6168"/>
                    <a:pt x="134020" y="10136"/>
                  </a:cubicBezTo>
                  <a:cubicBezTo>
                    <a:pt x="134020" y="11695"/>
                    <a:pt x="132462" y="14246"/>
                    <a:pt x="131895" y="15238"/>
                  </a:cubicBezTo>
                  <a:lnTo>
                    <a:pt x="91933" y="80849"/>
                  </a:lnTo>
                  <a:lnTo>
                    <a:pt x="84139" y="9286"/>
                  </a:lnTo>
                  <a:cubicBezTo>
                    <a:pt x="84139" y="5318"/>
                    <a:pt x="92358" y="5176"/>
                    <a:pt x="94059" y="5176"/>
                  </a:cubicBezTo>
                  <a:cubicBezTo>
                    <a:pt x="95901" y="5176"/>
                    <a:pt x="97885" y="5176"/>
                    <a:pt x="97885" y="2059"/>
                  </a:cubicBezTo>
                  <a:cubicBezTo>
                    <a:pt x="97885" y="1917"/>
                    <a:pt x="97743" y="75"/>
                    <a:pt x="95476" y="75"/>
                  </a:cubicBezTo>
                  <a:cubicBezTo>
                    <a:pt x="92783" y="75"/>
                    <a:pt x="89382" y="358"/>
                    <a:pt x="86690" y="500"/>
                  </a:cubicBezTo>
                  <a:cubicBezTo>
                    <a:pt x="83856" y="642"/>
                    <a:pt x="80171" y="642"/>
                    <a:pt x="77337" y="642"/>
                  </a:cubicBezTo>
                  <a:cubicBezTo>
                    <a:pt x="74078" y="642"/>
                    <a:pt x="65717" y="75"/>
                    <a:pt x="62457" y="75"/>
                  </a:cubicBezTo>
                  <a:cubicBezTo>
                    <a:pt x="61749" y="75"/>
                    <a:pt x="59623" y="75"/>
                    <a:pt x="59623" y="3193"/>
                  </a:cubicBezTo>
                  <a:cubicBezTo>
                    <a:pt x="59623" y="5176"/>
                    <a:pt x="61466" y="5176"/>
                    <a:pt x="63308" y="5176"/>
                  </a:cubicBezTo>
                  <a:cubicBezTo>
                    <a:pt x="69401" y="5176"/>
                    <a:pt x="70110" y="6168"/>
                    <a:pt x="70535" y="7586"/>
                  </a:cubicBezTo>
                  <a:cubicBezTo>
                    <a:pt x="70677" y="8436"/>
                    <a:pt x="70960" y="12404"/>
                    <a:pt x="71527" y="16797"/>
                  </a:cubicBezTo>
                  <a:lnTo>
                    <a:pt x="32557" y="80849"/>
                  </a:lnTo>
                  <a:lnTo>
                    <a:pt x="25046" y="11412"/>
                  </a:lnTo>
                  <a:cubicBezTo>
                    <a:pt x="25046" y="10845"/>
                    <a:pt x="24763" y="9428"/>
                    <a:pt x="24763" y="9286"/>
                  </a:cubicBezTo>
                  <a:cubicBezTo>
                    <a:pt x="24763" y="5176"/>
                    <a:pt x="33549" y="5176"/>
                    <a:pt x="34683" y="5176"/>
                  </a:cubicBezTo>
                  <a:cubicBezTo>
                    <a:pt x="36525" y="5176"/>
                    <a:pt x="38509" y="5176"/>
                    <a:pt x="38509" y="2059"/>
                  </a:cubicBezTo>
                  <a:cubicBezTo>
                    <a:pt x="38509" y="1492"/>
                    <a:pt x="38084" y="75"/>
                    <a:pt x="36241" y="75"/>
                  </a:cubicBezTo>
                  <a:cubicBezTo>
                    <a:pt x="32132" y="75"/>
                    <a:pt x="22071" y="642"/>
                    <a:pt x="17961" y="642"/>
                  </a:cubicBezTo>
                  <a:cubicBezTo>
                    <a:pt x="13285" y="642"/>
                    <a:pt x="7333" y="75"/>
                    <a:pt x="3082" y="75"/>
                  </a:cubicBezTo>
                  <a:cubicBezTo>
                    <a:pt x="1665" y="75"/>
                    <a:pt x="247" y="642"/>
                    <a:pt x="247" y="3051"/>
                  </a:cubicBezTo>
                  <a:cubicBezTo>
                    <a:pt x="247" y="5176"/>
                    <a:pt x="1948" y="5176"/>
                    <a:pt x="4215" y="5176"/>
                  </a:cubicBezTo>
                  <a:cubicBezTo>
                    <a:pt x="10876" y="5176"/>
                    <a:pt x="10876" y="6027"/>
                    <a:pt x="11301" y="9569"/>
                  </a:cubicBezTo>
                  <a:lnTo>
                    <a:pt x="20795" y="95870"/>
                  </a:lnTo>
                  <a:cubicBezTo>
                    <a:pt x="21079" y="98704"/>
                    <a:pt x="21220" y="99696"/>
                    <a:pt x="23771" y="99696"/>
                  </a:cubicBezTo>
                  <a:cubicBezTo>
                    <a:pt x="26180" y="99696"/>
                    <a:pt x="27172" y="98421"/>
                    <a:pt x="28022" y="96862"/>
                  </a:cubicBezTo>
                  <a:lnTo>
                    <a:pt x="72235" y="24024"/>
                  </a:lnTo>
                  <a:lnTo>
                    <a:pt x="80029" y="96012"/>
                  </a:lnTo>
                  <a:cubicBezTo>
                    <a:pt x="80313" y="98988"/>
                    <a:pt x="81021" y="99696"/>
                    <a:pt x="83147" y="99696"/>
                  </a:cubicBezTo>
                  <a:cubicBezTo>
                    <a:pt x="85556" y="99696"/>
                    <a:pt x="86406" y="98421"/>
                    <a:pt x="87398" y="96720"/>
                  </a:cubicBezTo>
                  <a:lnTo>
                    <a:pt x="136004" y="1679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形状 80">
              <a:extLst>
                <a:ext uri="{FF2B5EF4-FFF2-40B4-BE49-F238E27FC236}">
                  <a16:creationId xmlns:a16="http://schemas.microsoft.com/office/drawing/2014/main" id="{2E695C4F-62BD-B11E-4A71-97592D243EA8}"/>
                </a:ext>
              </a:extLst>
            </p:cNvPr>
            <p:cNvSpPr/>
            <p:nvPr>
              <p:custDataLst>
                <p:tags r:id="rId296"/>
              </p:custDataLst>
            </p:nvPr>
          </p:nvSpPr>
          <p:spPr>
            <a:xfrm>
              <a:off x="7294463" y="2906239"/>
              <a:ext cx="137659" cy="137052"/>
            </a:xfrm>
            <a:custGeom>
              <a:avLst/>
              <a:gdLst>
                <a:gd name="connsiteX0" fmla="*/ 81840 w 137659"/>
                <a:gd name="connsiteY0" fmla="*/ 14244 h 137052"/>
                <a:gd name="connsiteX1" fmla="*/ 86496 w 137659"/>
                <a:gd name="connsiteY1" fmla="*/ 6754 h 137052"/>
                <a:gd name="connsiteX2" fmla="*/ 99250 w 137659"/>
                <a:gd name="connsiteY2" fmla="*/ 6349 h 137052"/>
                <a:gd name="connsiteX3" fmla="*/ 128806 w 137659"/>
                <a:gd name="connsiteY3" fmla="*/ 22949 h 137052"/>
                <a:gd name="connsiteX4" fmla="*/ 127187 w 137659"/>
                <a:gd name="connsiteY4" fmla="*/ 39145 h 137052"/>
                <a:gd name="connsiteX5" fmla="*/ 126580 w 137659"/>
                <a:gd name="connsiteY5" fmla="*/ 42991 h 137052"/>
                <a:gd name="connsiteX6" fmla="*/ 129009 w 137659"/>
                <a:gd name="connsiteY6" fmla="*/ 45623 h 137052"/>
                <a:gd name="connsiteX7" fmla="*/ 132045 w 137659"/>
                <a:gd name="connsiteY7" fmla="*/ 40967 h 137052"/>
                <a:gd name="connsiteX8" fmla="*/ 137511 w 137659"/>
                <a:gd name="connsiteY8" fmla="*/ 5742 h 137052"/>
                <a:gd name="connsiteX9" fmla="*/ 137916 w 137659"/>
                <a:gd name="connsiteY9" fmla="*/ 2300 h 137052"/>
                <a:gd name="connsiteX10" fmla="*/ 132450 w 137659"/>
                <a:gd name="connsiteY10" fmla="*/ 73 h 137052"/>
                <a:gd name="connsiteX11" fmla="*/ 20096 w 137659"/>
                <a:gd name="connsiteY11" fmla="*/ 73 h 137052"/>
                <a:gd name="connsiteX12" fmla="*/ 13618 w 137659"/>
                <a:gd name="connsiteY12" fmla="*/ 4122 h 137052"/>
                <a:gd name="connsiteX13" fmla="*/ 1471 w 137659"/>
                <a:gd name="connsiteY13" fmla="*/ 39752 h 137052"/>
                <a:gd name="connsiteX14" fmla="*/ 256 w 137659"/>
                <a:gd name="connsiteY14" fmla="*/ 43396 h 137052"/>
                <a:gd name="connsiteX15" fmla="*/ 2686 w 137659"/>
                <a:gd name="connsiteY15" fmla="*/ 45623 h 137052"/>
                <a:gd name="connsiteX16" fmla="*/ 6127 w 137659"/>
                <a:gd name="connsiteY16" fmla="*/ 41371 h 137052"/>
                <a:gd name="connsiteX17" fmla="*/ 52284 w 137659"/>
                <a:gd name="connsiteY17" fmla="*/ 6349 h 137052"/>
                <a:gd name="connsiteX18" fmla="*/ 60179 w 137659"/>
                <a:gd name="connsiteY18" fmla="*/ 6349 h 137052"/>
                <a:gd name="connsiteX19" fmla="*/ 65847 w 137659"/>
                <a:gd name="connsiteY19" fmla="*/ 8778 h 137052"/>
                <a:gd name="connsiteX20" fmla="*/ 65038 w 137659"/>
                <a:gd name="connsiteY20" fmla="*/ 13030 h 137052"/>
                <a:gd name="connsiteX21" fmla="*/ 37910 w 137659"/>
                <a:gd name="connsiteY21" fmla="*/ 121133 h 137052"/>
                <a:gd name="connsiteX22" fmla="*/ 13820 w 137659"/>
                <a:gd name="connsiteY22" fmla="*/ 130850 h 137052"/>
                <a:gd name="connsiteX23" fmla="*/ 5318 w 137659"/>
                <a:gd name="connsiteY23" fmla="*/ 134697 h 137052"/>
                <a:gd name="connsiteX24" fmla="*/ 8759 w 137659"/>
                <a:gd name="connsiteY24" fmla="*/ 137126 h 137052"/>
                <a:gd name="connsiteX25" fmla="*/ 25359 w 137659"/>
                <a:gd name="connsiteY25" fmla="*/ 136721 h 137052"/>
                <a:gd name="connsiteX26" fmla="*/ 42567 w 137659"/>
                <a:gd name="connsiteY26" fmla="*/ 136519 h 137052"/>
                <a:gd name="connsiteX27" fmla="*/ 59369 w 137659"/>
                <a:gd name="connsiteY27" fmla="*/ 136721 h 137052"/>
                <a:gd name="connsiteX28" fmla="*/ 76982 w 137659"/>
                <a:gd name="connsiteY28" fmla="*/ 137126 h 137052"/>
                <a:gd name="connsiteX29" fmla="*/ 81435 w 137659"/>
                <a:gd name="connsiteY29" fmla="*/ 133077 h 137052"/>
                <a:gd name="connsiteX30" fmla="*/ 74552 w 137659"/>
                <a:gd name="connsiteY30" fmla="*/ 130850 h 137052"/>
                <a:gd name="connsiteX31" fmla="*/ 61596 w 137659"/>
                <a:gd name="connsiteY31" fmla="*/ 130445 h 137052"/>
                <a:gd name="connsiteX32" fmla="*/ 54106 w 137659"/>
                <a:gd name="connsiteY32" fmla="*/ 125992 h 137052"/>
                <a:gd name="connsiteX33" fmla="*/ 54916 w 137659"/>
                <a:gd name="connsiteY33" fmla="*/ 121740 h 137052"/>
                <a:gd name="connsiteX34" fmla="*/ 81840 w 137659"/>
                <a:gd name="connsiteY34" fmla="*/ 14244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37052">
                  <a:moveTo>
                    <a:pt x="81840" y="14244"/>
                  </a:moveTo>
                  <a:cubicBezTo>
                    <a:pt x="83257" y="8576"/>
                    <a:pt x="84067" y="7361"/>
                    <a:pt x="86496" y="6754"/>
                  </a:cubicBezTo>
                  <a:cubicBezTo>
                    <a:pt x="88318" y="6349"/>
                    <a:pt x="94999" y="6349"/>
                    <a:pt x="99250" y="6349"/>
                  </a:cubicBezTo>
                  <a:cubicBezTo>
                    <a:pt x="119697" y="6349"/>
                    <a:pt x="128806" y="7159"/>
                    <a:pt x="128806" y="22949"/>
                  </a:cubicBezTo>
                  <a:cubicBezTo>
                    <a:pt x="128806" y="25986"/>
                    <a:pt x="127997" y="33881"/>
                    <a:pt x="127187" y="39145"/>
                  </a:cubicBezTo>
                  <a:cubicBezTo>
                    <a:pt x="126984" y="39954"/>
                    <a:pt x="126580" y="42384"/>
                    <a:pt x="126580" y="42991"/>
                  </a:cubicBezTo>
                  <a:cubicBezTo>
                    <a:pt x="126580" y="44206"/>
                    <a:pt x="127187" y="45623"/>
                    <a:pt x="129009" y="45623"/>
                  </a:cubicBezTo>
                  <a:cubicBezTo>
                    <a:pt x="131236" y="45623"/>
                    <a:pt x="131641" y="44003"/>
                    <a:pt x="132045" y="40967"/>
                  </a:cubicBezTo>
                  <a:lnTo>
                    <a:pt x="137511" y="5742"/>
                  </a:lnTo>
                  <a:cubicBezTo>
                    <a:pt x="137714" y="4932"/>
                    <a:pt x="137916" y="2908"/>
                    <a:pt x="137916" y="2300"/>
                  </a:cubicBezTo>
                  <a:cubicBezTo>
                    <a:pt x="137916" y="73"/>
                    <a:pt x="135892" y="73"/>
                    <a:pt x="132450" y="73"/>
                  </a:cubicBezTo>
                  <a:lnTo>
                    <a:pt x="20096" y="73"/>
                  </a:lnTo>
                  <a:cubicBezTo>
                    <a:pt x="15237" y="73"/>
                    <a:pt x="15035" y="276"/>
                    <a:pt x="13618" y="4122"/>
                  </a:cubicBezTo>
                  <a:lnTo>
                    <a:pt x="1471" y="39752"/>
                  </a:lnTo>
                  <a:cubicBezTo>
                    <a:pt x="1269" y="40157"/>
                    <a:pt x="256" y="42991"/>
                    <a:pt x="256" y="43396"/>
                  </a:cubicBezTo>
                  <a:cubicBezTo>
                    <a:pt x="256" y="44610"/>
                    <a:pt x="1269" y="45623"/>
                    <a:pt x="2686" y="45623"/>
                  </a:cubicBezTo>
                  <a:cubicBezTo>
                    <a:pt x="4710" y="45623"/>
                    <a:pt x="4913" y="44610"/>
                    <a:pt x="6127" y="41371"/>
                  </a:cubicBezTo>
                  <a:cubicBezTo>
                    <a:pt x="17059" y="9993"/>
                    <a:pt x="22323" y="6349"/>
                    <a:pt x="52284" y="6349"/>
                  </a:cubicBezTo>
                  <a:lnTo>
                    <a:pt x="60179" y="6349"/>
                  </a:lnTo>
                  <a:cubicBezTo>
                    <a:pt x="65847" y="6349"/>
                    <a:pt x="65847" y="7159"/>
                    <a:pt x="65847" y="8778"/>
                  </a:cubicBezTo>
                  <a:cubicBezTo>
                    <a:pt x="65847" y="9993"/>
                    <a:pt x="65240" y="12422"/>
                    <a:pt x="65038" y="13030"/>
                  </a:cubicBezTo>
                  <a:lnTo>
                    <a:pt x="37910" y="121133"/>
                  </a:lnTo>
                  <a:cubicBezTo>
                    <a:pt x="36089" y="128623"/>
                    <a:pt x="35481" y="130850"/>
                    <a:pt x="13820" y="130850"/>
                  </a:cubicBezTo>
                  <a:cubicBezTo>
                    <a:pt x="6532" y="130850"/>
                    <a:pt x="5318" y="130850"/>
                    <a:pt x="5318" y="134697"/>
                  </a:cubicBezTo>
                  <a:cubicBezTo>
                    <a:pt x="5318" y="137126"/>
                    <a:pt x="7544" y="137126"/>
                    <a:pt x="8759" y="137126"/>
                  </a:cubicBezTo>
                  <a:cubicBezTo>
                    <a:pt x="14225" y="137126"/>
                    <a:pt x="19893" y="136721"/>
                    <a:pt x="25359" y="136721"/>
                  </a:cubicBezTo>
                  <a:cubicBezTo>
                    <a:pt x="31028" y="136721"/>
                    <a:pt x="36898" y="136519"/>
                    <a:pt x="42567" y="136519"/>
                  </a:cubicBezTo>
                  <a:cubicBezTo>
                    <a:pt x="48235" y="136519"/>
                    <a:pt x="53903" y="136721"/>
                    <a:pt x="59369" y="136721"/>
                  </a:cubicBezTo>
                  <a:cubicBezTo>
                    <a:pt x="65240" y="136721"/>
                    <a:pt x="71313" y="137126"/>
                    <a:pt x="76982" y="137126"/>
                  </a:cubicBezTo>
                  <a:cubicBezTo>
                    <a:pt x="79006" y="137126"/>
                    <a:pt x="81435" y="137126"/>
                    <a:pt x="81435" y="133077"/>
                  </a:cubicBezTo>
                  <a:cubicBezTo>
                    <a:pt x="81435" y="130850"/>
                    <a:pt x="79816" y="130850"/>
                    <a:pt x="74552" y="130850"/>
                  </a:cubicBezTo>
                  <a:cubicBezTo>
                    <a:pt x="69491" y="130850"/>
                    <a:pt x="66860" y="130850"/>
                    <a:pt x="61596" y="130445"/>
                  </a:cubicBezTo>
                  <a:cubicBezTo>
                    <a:pt x="55725" y="129838"/>
                    <a:pt x="54106" y="129231"/>
                    <a:pt x="54106" y="125992"/>
                  </a:cubicBezTo>
                  <a:cubicBezTo>
                    <a:pt x="54106" y="125789"/>
                    <a:pt x="54106" y="124777"/>
                    <a:pt x="54916" y="121740"/>
                  </a:cubicBezTo>
                  <a:lnTo>
                    <a:pt x="81840" y="14244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形状 81">
              <a:extLst>
                <a:ext uri="{FF2B5EF4-FFF2-40B4-BE49-F238E27FC236}">
                  <a16:creationId xmlns:a16="http://schemas.microsoft.com/office/drawing/2014/main" id="{6B1DE5DA-3BC4-276D-23F9-E50EB6958E50}"/>
                </a:ext>
              </a:extLst>
            </p:cNvPr>
            <p:cNvSpPr/>
            <p:nvPr>
              <p:custDataLst>
                <p:tags r:id="rId297"/>
              </p:custDataLst>
            </p:nvPr>
          </p:nvSpPr>
          <p:spPr>
            <a:xfrm>
              <a:off x="6975937" y="3125585"/>
              <a:ext cx="460085" cy="8097"/>
            </a:xfrm>
            <a:custGeom>
              <a:avLst/>
              <a:gdLst>
                <a:gd name="connsiteX0" fmla="*/ 0 w 460085"/>
                <a:gd name="connsiteY0" fmla="*/ 0 h 8097"/>
                <a:gd name="connsiteX1" fmla="*/ 460086 w 460085"/>
                <a:gd name="connsiteY1" fmla="*/ 0 h 8097"/>
                <a:gd name="connsiteX2" fmla="*/ 460086 w 460085"/>
                <a:gd name="connsiteY2" fmla="*/ 8097 h 8097"/>
                <a:gd name="connsiteX3" fmla="*/ 0 w 460085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085" h="8097">
                  <a:moveTo>
                    <a:pt x="0" y="0"/>
                  </a:moveTo>
                  <a:lnTo>
                    <a:pt x="460086" y="0"/>
                  </a:lnTo>
                  <a:lnTo>
                    <a:pt x="460086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形状 82">
              <a:extLst>
                <a:ext uri="{FF2B5EF4-FFF2-40B4-BE49-F238E27FC236}">
                  <a16:creationId xmlns:a16="http://schemas.microsoft.com/office/drawing/2014/main" id="{5006FF47-C39F-B7C8-4E30-33775E21E7E2}"/>
                </a:ext>
              </a:extLst>
            </p:cNvPr>
            <p:cNvSpPr/>
            <p:nvPr>
              <p:custDataLst>
                <p:tags r:id="rId298"/>
              </p:custDataLst>
            </p:nvPr>
          </p:nvSpPr>
          <p:spPr>
            <a:xfrm>
              <a:off x="7099708" y="3182056"/>
              <a:ext cx="89681" cy="137052"/>
            </a:xfrm>
            <a:custGeom>
              <a:avLst/>
              <a:gdLst>
                <a:gd name="connsiteX0" fmla="*/ 54096 w 89681"/>
                <a:gd name="connsiteY0" fmla="*/ 103737 h 137052"/>
                <a:gd name="connsiteX1" fmla="*/ 54096 w 89681"/>
                <a:gd name="connsiteY1" fmla="*/ 121349 h 137052"/>
                <a:gd name="connsiteX2" fmla="*/ 38711 w 89681"/>
                <a:gd name="connsiteY2" fmla="*/ 130864 h 137052"/>
                <a:gd name="connsiteX3" fmla="*/ 34459 w 89681"/>
                <a:gd name="connsiteY3" fmla="*/ 130864 h 137052"/>
                <a:gd name="connsiteX4" fmla="*/ 34459 w 89681"/>
                <a:gd name="connsiteY4" fmla="*/ 137140 h 137052"/>
                <a:gd name="connsiteX5" fmla="*/ 61789 w 89681"/>
                <a:gd name="connsiteY5" fmla="*/ 136532 h 137052"/>
                <a:gd name="connsiteX6" fmla="*/ 89321 w 89681"/>
                <a:gd name="connsiteY6" fmla="*/ 137140 h 137052"/>
                <a:gd name="connsiteX7" fmla="*/ 89321 w 89681"/>
                <a:gd name="connsiteY7" fmla="*/ 130864 h 137052"/>
                <a:gd name="connsiteX8" fmla="*/ 85070 w 89681"/>
                <a:gd name="connsiteY8" fmla="*/ 130864 h 137052"/>
                <a:gd name="connsiteX9" fmla="*/ 69684 w 89681"/>
                <a:gd name="connsiteY9" fmla="*/ 121349 h 137052"/>
                <a:gd name="connsiteX10" fmla="*/ 69684 w 89681"/>
                <a:gd name="connsiteY10" fmla="*/ 103737 h 137052"/>
                <a:gd name="connsiteX11" fmla="*/ 89928 w 89681"/>
                <a:gd name="connsiteY11" fmla="*/ 103737 h 137052"/>
                <a:gd name="connsiteX12" fmla="*/ 89928 w 89681"/>
                <a:gd name="connsiteY12" fmla="*/ 97461 h 137052"/>
                <a:gd name="connsiteX13" fmla="*/ 69684 w 89681"/>
                <a:gd name="connsiteY13" fmla="*/ 97461 h 137052"/>
                <a:gd name="connsiteX14" fmla="*/ 69684 w 89681"/>
                <a:gd name="connsiteY14" fmla="*/ 5351 h 137052"/>
                <a:gd name="connsiteX15" fmla="*/ 66445 w 89681"/>
                <a:gd name="connsiteY15" fmla="*/ 87 h 137052"/>
                <a:gd name="connsiteX16" fmla="*/ 62396 w 89681"/>
                <a:gd name="connsiteY16" fmla="*/ 2516 h 137052"/>
                <a:gd name="connsiteX17" fmla="*/ 247 w 89681"/>
                <a:gd name="connsiteY17" fmla="*/ 97461 h 137052"/>
                <a:gd name="connsiteX18" fmla="*/ 247 w 89681"/>
                <a:gd name="connsiteY18" fmla="*/ 103737 h 137052"/>
                <a:gd name="connsiteX19" fmla="*/ 54096 w 89681"/>
                <a:gd name="connsiteY19" fmla="*/ 103737 h 137052"/>
                <a:gd name="connsiteX20" fmla="*/ 55311 w 89681"/>
                <a:gd name="connsiteY20" fmla="*/ 97461 h 137052"/>
                <a:gd name="connsiteX21" fmla="*/ 5915 w 89681"/>
                <a:gd name="connsiteY21" fmla="*/ 97461 h 137052"/>
                <a:gd name="connsiteX22" fmla="*/ 55311 w 89681"/>
                <a:gd name="connsiteY22" fmla="*/ 21951 h 137052"/>
                <a:gd name="connsiteX23" fmla="*/ 55311 w 89681"/>
                <a:gd name="connsiteY23" fmla="*/ 97461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7052">
                  <a:moveTo>
                    <a:pt x="54096" y="103737"/>
                  </a:moveTo>
                  <a:lnTo>
                    <a:pt x="54096" y="121349"/>
                  </a:lnTo>
                  <a:cubicBezTo>
                    <a:pt x="54096" y="128637"/>
                    <a:pt x="53691" y="130864"/>
                    <a:pt x="38711" y="130864"/>
                  </a:cubicBezTo>
                  <a:lnTo>
                    <a:pt x="34459" y="130864"/>
                  </a:lnTo>
                  <a:lnTo>
                    <a:pt x="34459" y="137140"/>
                  </a:lnTo>
                  <a:cubicBezTo>
                    <a:pt x="42759" y="136532"/>
                    <a:pt x="53286" y="136532"/>
                    <a:pt x="61789" y="136532"/>
                  </a:cubicBezTo>
                  <a:cubicBezTo>
                    <a:pt x="70291" y="136532"/>
                    <a:pt x="81021" y="136532"/>
                    <a:pt x="89321" y="137140"/>
                  </a:cubicBezTo>
                  <a:lnTo>
                    <a:pt x="89321" y="130864"/>
                  </a:lnTo>
                  <a:lnTo>
                    <a:pt x="85070" y="130864"/>
                  </a:lnTo>
                  <a:cubicBezTo>
                    <a:pt x="70089" y="130864"/>
                    <a:pt x="69684" y="128637"/>
                    <a:pt x="69684" y="121349"/>
                  </a:cubicBezTo>
                  <a:lnTo>
                    <a:pt x="69684" y="103737"/>
                  </a:lnTo>
                  <a:lnTo>
                    <a:pt x="89928" y="103737"/>
                  </a:lnTo>
                  <a:lnTo>
                    <a:pt x="89928" y="97461"/>
                  </a:lnTo>
                  <a:lnTo>
                    <a:pt x="69684" y="97461"/>
                  </a:lnTo>
                  <a:lnTo>
                    <a:pt x="69684" y="5351"/>
                  </a:lnTo>
                  <a:cubicBezTo>
                    <a:pt x="69684" y="1302"/>
                    <a:pt x="69684" y="87"/>
                    <a:pt x="66445" y="87"/>
                  </a:cubicBezTo>
                  <a:cubicBezTo>
                    <a:pt x="64623" y="87"/>
                    <a:pt x="64016" y="87"/>
                    <a:pt x="62396" y="2516"/>
                  </a:cubicBezTo>
                  <a:lnTo>
                    <a:pt x="247" y="97461"/>
                  </a:lnTo>
                  <a:lnTo>
                    <a:pt x="247" y="103737"/>
                  </a:lnTo>
                  <a:lnTo>
                    <a:pt x="54096" y="103737"/>
                  </a:lnTo>
                  <a:close/>
                  <a:moveTo>
                    <a:pt x="55311" y="97461"/>
                  </a:moveTo>
                  <a:lnTo>
                    <a:pt x="5915" y="97461"/>
                  </a:lnTo>
                  <a:lnTo>
                    <a:pt x="55311" y="21951"/>
                  </a:lnTo>
                  <a:lnTo>
                    <a:pt x="55311" y="9746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形状 83">
              <a:extLst>
                <a:ext uri="{FF2B5EF4-FFF2-40B4-BE49-F238E27FC236}">
                  <a16:creationId xmlns:a16="http://schemas.microsoft.com/office/drawing/2014/main" id="{03511759-AA0B-9B48-843B-A5937E4C7850}"/>
                </a:ext>
              </a:extLst>
            </p:cNvPr>
            <p:cNvSpPr/>
            <p:nvPr>
              <p:custDataLst>
                <p:tags r:id="rId299"/>
              </p:custDataLst>
            </p:nvPr>
          </p:nvSpPr>
          <p:spPr>
            <a:xfrm>
              <a:off x="7200726" y="3231856"/>
              <a:ext cx="109318" cy="89478"/>
            </a:xfrm>
            <a:custGeom>
              <a:avLst/>
              <a:gdLst>
                <a:gd name="connsiteX0" fmla="*/ 48433 w 109318"/>
                <a:gd name="connsiteY0" fmla="*/ 11829 h 89478"/>
                <a:gd name="connsiteX1" fmla="*/ 71309 w 109318"/>
                <a:gd name="connsiteY1" fmla="*/ 11829 h 89478"/>
                <a:gd name="connsiteX2" fmla="*/ 62806 w 109318"/>
                <a:gd name="connsiteY2" fmla="*/ 64058 h 89478"/>
                <a:gd name="connsiteX3" fmla="*/ 64426 w 109318"/>
                <a:gd name="connsiteY3" fmla="*/ 79444 h 89478"/>
                <a:gd name="connsiteX4" fmla="*/ 71713 w 109318"/>
                <a:gd name="connsiteY4" fmla="*/ 89566 h 89478"/>
                <a:gd name="connsiteX5" fmla="*/ 80014 w 109318"/>
                <a:gd name="connsiteY5" fmla="*/ 81873 h 89478"/>
                <a:gd name="connsiteX6" fmla="*/ 78799 w 109318"/>
                <a:gd name="connsiteY6" fmla="*/ 77419 h 89478"/>
                <a:gd name="connsiteX7" fmla="*/ 72928 w 109318"/>
                <a:gd name="connsiteY7" fmla="*/ 44017 h 89478"/>
                <a:gd name="connsiteX8" fmla="*/ 76572 w 109318"/>
                <a:gd name="connsiteY8" fmla="*/ 11829 h 89478"/>
                <a:gd name="connsiteX9" fmla="*/ 99650 w 109318"/>
                <a:gd name="connsiteY9" fmla="*/ 11829 h 89478"/>
                <a:gd name="connsiteX10" fmla="*/ 109570 w 109318"/>
                <a:gd name="connsiteY10" fmla="*/ 4946 h 89478"/>
                <a:gd name="connsiteX11" fmla="*/ 101472 w 109318"/>
                <a:gd name="connsiteY11" fmla="*/ 87 h 89478"/>
                <a:gd name="connsiteX12" fmla="*/ 33655 w 109318"/>
                <a:gd name="connsiteY12" fmla="*/ 87 h 89478"/>
                <a:gd name="connsiteX13" fmla="*/ 12601 w 109318"/>
                <a:gd name="connsiteY13" fmla="*/ 9602 h 89478"/>
                <a:gd name="connsiteX14" fmla="*/ 252 w 109318"/>
                <a:gd name="connsiteY14" fmla="*/ 27821 h 89478"/>
                <a:gd name="connsiteX15" fmla="*/ 2681 w 109318"/>
                <a:gd name="connsiteY15" fmla="*/ 29846 h 89478"/>
                <a:gd name="connsiteX16" fmla="*/ 5920 w 109318"/>
                <a:gd name="connsiteY16" fmla="*/ 27417 h 89478"/>
                <a:gd name="connsiteX17" fmla="*/ 31630 w 109318"/>
                <a:gd name="connsiteY17" fmla="*/ 11829 h 89478"/>
                <a:gd name="connsiteX18" fmla="*/ 43169 w 109318"/>
                <a:gd name="connsiteY18" fmla="*/ 11829 h 89478"/>
                <a:gd name="connsiteX19" fmla="*/ 17257 w 109318"/>
                <a:gd name="connsiteY19" fmla="*/ 79241 h 89478"/>
                <a:gd name="connsiteX20" fmla="*/ 15637 w 109318"/>
                <a:gd name="connsiteY20" fmla="*/ 84100 h 89478"/>
                <a:gd name="connsiteX21" fmla="*/ 21508 w 109318"/>
                <a:gd name="connsiteY21" fmla="*/ 89566 h 89478"/>
                <a:gd name="connsiteX22" fmla="*/ 31630 w 109318"/>
                <a:gd name="connsiteY22" fmla="*/ 76407 h 89478"/>
                <a:gd name="connsiteX23" fmla="*/ 37096 w 109318"/>
                <a:gd name="connsiteY23" fmla="*/ 56568 h 89478"/>
                <a:gd name="connsiteX24" fmla="*/ 48433 w 109318"/>
                <a:gd name="connsiteY24" fmla="*/ 11829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9478">
                  <a:moveTo>
                    <a:pt x="48433" y="11829"/>
                  </a:moveTo>
                  <a:lnTo>
                    <a:pt x="71309" y="11829"/>
                  </a:lnTo>
                  <a:cubicBezTo>
                    <a:pt x="64628" y="41790"/>
                    <a:pt x="62806" y="50495"/>
                    <a:pt x="62806" y="64058"/>
                  </a:cubicBezTo>
                  <a:cubicBezTo>
                    <a:pt x="62806" y="67095"/>
                    <a:pt x="62806" y="72561"/>
                    <a:pt x="64426" y="79444"/>
                  </a:cubicBezTo>
                  <a:cubicBezTo>
                    <a:pt x="66450" y="88351"/>
                    <a:pt x="68677" y="89566"/>
                    <a:pt x="71713" y="89566"/>
                  </a:cubicBezTo>
                  <a:cubicBezTo>
                    <a:pt x="75762" y="89566"/>
                    <a:pt x="80014" y="85922"/>
                    <a:pt x="80014" y="81873"/>
                  </a:cubicBezTo>
                  <a:cubicBezTo>
                    <a:pt x="80014" y="80659"/>
                    <a:pt x="80014" y="80254"/>
                    <a:pt x="78799" y="77419"/>
                  </a:cubicBezTo>
                  <a:cubicBezTo>
                    <a:pt x="72928" y="62844"/>
                    <a:pt x="72928" y="49685"/>
                    <a:pt x="72928" y="44017"/>
                  </a:cubicBezTo>
                  <a:cubicBezTo>
                    <a:pt x="72928" y="33287"/>
                    <a:pt x="74345" y="22356"/>
                    <a:pt x="76572" y="11829"/>
                  </a:cubicBezTo>
                  <a:lnTo>
                    <a:pt x="99650" y="11829"/>
                  </a:lnTo>
                  <a:cubicBezTo>
                    <a:pt x="102282" y="11829"/>
                    <a:pt x="109570" y="11829"/>
                    <a:pt x="109570" y="4946"/>
                  </a:cubicBezTo>
                  <a:cubicBezTo>
                    <a:pt x="109570" y="87"/>
                    <a:pt x="105319" y="87"/>
                    <a:pt x="101472" y="87"/>
                  </a:cubicBezTo>
                  <a:lnTo>
                    <a:pt x="33655" y="87"/>
                  </a:lnTo>
                  <a:cubicBezTo>
                    <a:pt x="29201" y="87"/>
                    <a:pt x="21508" y="87"/>
                    <a:pt x="12601" y="9602"/>
                  </a:cubicBezTo>
                  <a:cubicBezTo>
                    <a:pt x="5515" y="17497"/>
                    <a:pt x="252" y="26809"/>
                    <a:pt x="252" y="27821"/>
                  </a:cubicBezTo>
                  <a:cubicBezTo>
                    <a:pt x="252" y="28024"/>
                    <a:pt x="252" y="29846"/>
                    <a:pt x="2681" y="29846"/>
                  </a:cubicBezTo>
                  <a:cubicBezTo>
                    <a:pt x="4301" y="29846"/>
                    <a:pt x="4706" y="29036"/>
                    <a:pt x="5920" y="27417"/>
                  </a:cubicBezTo>
                  <a:cubicBezTo>
                    <a:pt x="15840" y="11829"/>
                    <a:pt x="27581" y="11829"/>
                    <a:pt x="31630" y="11829"/>
                  </a:cubicBezTo>
                  <a:lnTo>
                    <a:pt x="43169" y="11829"/>
                  </a:lnTo>
                  <a:cubicBezTo>
                    <a:pt x="36691" y="36324"/>
                    <a:pt x="25759" y="60819"/>
                    <a:pt x="17257" y="79241"/>
                  </a:cubicBezTo>
                  <a:cubicBezTo>
                    <a:pt x="15637" y="82278"/>
                    <a:pt x="15637" y="82683"/>
                    <a:pt x="15637" y="84100"/>
                  </a:cubicBezTo>
                  <a:cubicBezTo>
                    <a:pt x="15637" y="87946"/>
                    <a:pt x="18876" y="89566"/>
                    <a:pt x="21508" y="89566"/>
                  </a:cubicBezTo>
                  <a:cubicBezTo>
                    <a:pt x="27581" y="89566"/>
                    <a:pt x="29201" y="83898"/>
                    <a:pt x="31630" y="76407"/>
                  </a:cubicBezTo>
                  <a:cubicBezTo>
                    <a:pt x="34464" y="67095"/>
                    <a:pt x="34464" y="66690"/>
                    <a:pt x="37096" y="56568"/>
                  </a:cubicBezTo>
                  <a:lnTo>
                    <a:pt x="48433" y="11829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形状 84">
              <a:extLst>
                <a:ext uri="{FF2B5EF4-FFF2-40B4-BE49-F238E27FC236}">
                  <a16:creationId xmlns:a16="http://schemas.microsoft.com/office/drawing/2014/main" id="{421DB68F-F4F6-0DF3-B3AF-26A7DA0E9043}"/>
                </a:ext>
              </a:extLst>
            </p:cNvPr>
            <p:cNvSpPr/>
            <p:nvPr>
              <p:custDataLst>
                <p:tags r:id="rId300"/>
              </p:custDataLst>
            </p:nvPr>
          </p:nvSpPr>
          <p:spPr>
            <a:xfrm>
              <a:off x="7467401" y="2886702"/>
              <a:ext cx="99600" cy="485655"/>
            </a:xfrm>
            <a:custGeom>
              <a:avLst/>
              <a:gdLst>
                <a:gd name="connsiteX0" fmla="*/ 99866 w 99600"/>
                <a:gd name="connsiteY0" fmla="*/ 242995 h 485655"/>
                <a:gd name="connsiteX1" fmla="*/ 30226 w 99600"/>
                <a:gd name="connsiteY1" fmla="*/ 22740 h 485655"/>
                <a:gd name="connsiteX2" fmla="*/ 10185 w 99600"/>
                <a:gd name="connsiteY2" fmla="*/ 2495 h 485655"/>
                <a:gd name="connsiteX3" fmla="*/ 4516 w 99600"/>
                <a:gd name="connsiteY3" fmla="*/ 66 h 485655"/>
                <a:gd name="connsiteX4" fmla="*/ 265 w 99600"/>
                <a:gd name="connsiteY4" fmla="*/ 2091 h 485655"/>
                <a:gd name="connsiteX5" fmla="*/ 1480 w 99600"/>
                <a:gd name="connsiteY5" fmla="*/ 4115 h 485655"/>
                <a:gd name="connsiteX6" fmla="*/ 35692 w 99600"/>
                <a:gd name="connsiteY6" fmla="*/ 46830 h 485655"/>
                <a:gd name="connsiteX7" fmla="*/ 83063 w 99600"/>
                <a:gd name="connsiteY7" fmla="*/ 242793 h 485655"/>
                <a:gd name="connsiteX8" fmla="*/ 42373 w 99600"/>
                <a:gd name="connsiteY8" fmla="*/ 427824 h 485655"/>
                <a:gd name="connsiteX9" fmla="*/ 1075 w 99600"/>
                <a:gd name="connsiteY9" fmla="*/ 481875 h 485655"/>
                <a:gd name="connsiteX10" fmla="*/ 265 w 99600"/>
                <a:gd name="connsiteY10" fmla="*/ 483697 h 485655"/>
                <a:gd name="connsiteX11" fmla="*/ 4516 w 99600"/>
                <a:gd name="connsiteY11" fmla="*/ 485722 h 485655"/>
                <a:gd name="connsiteX12" fmla="*/ 10792 w 99600"/>
                <a:gd name="connsiteY12" fmla="*/ 482685 h 485655"/>
                <a:gd name="connsiteX13" fmla="*/ 99866 w 99600"/>
                <a:gd name="connsiteY13" fmla="*/ 242995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866" y="242995"/>
                  </a:moveTo>
                  <a:cubicBezTo>
                    <a:pt x="99866" y="163436"/>
                    <a:pt x="81646" y="83269"/>
                    <a:pt x="30226" y="22740"/>
                  </a:cubicBezTo>
                  <a:cubicBezTo>
                    <a:pt x="26177" y="18083"/>
                    <a:pt x="18485" y="9783"/>
                    <a:pt x="10185" y="2495"/>
                  </a:cubicBezTo>
                  <a:cubicBezTo>
                    <a:pt x="7755" y="66"/>
                    <a:pt x="7350" y="66"/>
                    <a:pt x="4516" y="66"/>
                  </a:cubicBezTo>
                  <a:cubicBezTo>
                    <a:pt x="2087" y="66"/>
                    <a:pt x="265" y="66"/>
                    <a:pt x="265" y="2091"/>
                  </a:cubicBezTo>
                  <a:cubicBezTo>
                    <a:pt x="265" y="2900"/>
                    <a:pt x="1075" y="3710"/>
                    <a:pt x="1480" y="4115"/>
                  </a:cubicBezTo>
                  <a:cubicBezTo>
                    <a:pt x="8565" y="11403"/>
                    <a:pt x="22129" y="24966"/>
                    <a:pt x="35692" y="46830"/>
                  </a:cubicBezTo>
                  <a:cubicBezTo>
                    <a:pt x="68285" y="99060"/>
                    <a:pt x="83063" y="164853"/>
                    <a:pt x="83063" y="242793"/>
                  </a:cubicBezTo>
                  <a:cubicBezTo>
                    <a:pt x="83063" y="297249"/>
                    <a:pt x="75775" y="367496"/>
                    <a:pt x="42373" y="427824"/>
                  </a:cubicBezTo>
                  <a:cubicBezTo>
                    <a:pt x="26380" y="456570"/>
                    <a:pt x="9577" y="473373"/>
                    <a:pt x="1075" y="481875"/>
                  </a:cubicBezTo>
                  <a:cubicBezTo>
                    <a:pt x="670" y="482483"/>
                    <a:pt x="265" y="483090"/>
                    <a:pt x="265" y="483697"/>
                  </a:cubicBezTo>
                  <a:cubicBezTo>
                    <a:pt x="265" y="485722"/>
                    <a:pt x="2087" y="485722"/>
                    <a:pt x="4516" y="485722"/>
                  </a:cubicBezTo>
                  <a:cubicBezTo>
                    <a:pt x="7350" y="485722"/>
                    <a:pt x="7755" y="485722"/>
                    <a:pt x="10792" y="482685"/>
                  </a:cubicBezTo>
                  <a:cubicBezTo>
                    <a:pt x="78610" y="420941"/>
                    <a:pt x="99866" y="328223"/>
                    <a:pt x="99866" y="242995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形状 85">
              <a:extLst>
                <a:ext uri="{FF2B5EF4-FFF2-40B4-BE49-F238E27FC236}">
                  <a16:creationId xmlns:a16="http://schemas.microsoft.com/office/drawing/2014/main" id="{A01960E9-C947-D451-A97C-E483E6CE512C}"/>
                </a:ext>
              </a:extLst>
            </p:cNvPr>
            <p:cNvSpPr/>
            <p:nvPr>
              <p:custDataLst>
                <p:tags r:id="rId301"/>
              </p:custDataLst>
            </p:nvPr>
          </p:nvSpPr>
          <p:spPr>
            <a:xfrm>
              <a:off x="7616987" y="2842656"/>
              <a:ext cx="65185" cy="96928"/>
            </a:xfrm>
            <a:custGeom>
              <a:avLst/>
              <a:gdLst>
                <a:gd name="connsiteX0" fmla="*/ 31306 w 65185"/>
                <a:gd name="connsiteY0" fmla="*/ 46832 h 96928"/>
                <a:gd name="connsiteX1" fmla="*/ 50295 w 65185"/>
                <a:gd name="connsiteY1" fmla="*/ 69647 h 96928"/>
                <a:gd name="connsiteX2" fmla="*/ 31873 w 65185"/>
                <a:gd name="connsiteY2" fmla="*/ 92462 h 96928"/>
                <a:gd name="connsiteX3" fmla="*/ 7783 w 65185"/>
                <a:gd name="connsiteY3" fmla="*/ 82543 h 96928"/>
                <a:gd name="connsiteX4" fmla="*/ 16002 w 65185"/>
                <a:gd name="connsiteY4" fmla="*/ 74607 h 96928"/>
                <a:gd name="connsiteX5" fmla="*/ 8208 w 65185"/>
                <a:gd name="connsiteY5" fmla="*/ 66813 h 96928"/>
                <a:gd name="connsiteX6" fmla="*/ 272 w 65185"/>
                <a:gd name="connsiteY6" fmla="*/ 75032 h 96928"/>
                <a:gd name="connsiteX7" fmla="*/ 32157 w 65185"/>
                <a:gd name="connsiteY7" fmla="*/ 96997 h 96928"/>
                <a:gd name="connsiteX8" fmla="*/ 65458 w 65185"/>
                <a:gd name="connsiteY8" fmla="*/ 69647 h 96928"/>
                <a:gd name="connsiteX9" fmla="*/ 40801 w 65185"/>
                <a:gd name="connsiteY9" fmla="*/ 44281 h 96928"/>
                <a:gd name="connsiteX10" fmla="*/ 61065 w 65185"/>
                <a:gd name="connsiteY10" fmla="*/ 19624 h 96928"/>
                <a:gd name="connsiteX11" fmla="*/ 32440 w 65185"/>
                <a:gd name="connsiteY11" fmla="*/ 68 h 96928"/>
                <a:gd name="connsiteX12" fmla="*/ 4665 w 65185"/>
                <a:gd name="connsiteY12" fmla="*/ 19057 h 96928"/>
                <a:gd name="connsiteX13" fmla="*/ 12034 w 65185"/>
                <a:gd name="connsiteY13" fmla="*/ 26568 h 96928"/>
                <a:gd name="connsiteX14" fmla="*/ 19261 w 65185"/>
                <a:gd name="connsiteY14" fmla="*/ 19341 h 96928"/>
                <a:gd name="connsiteX15" fmla="*/ 12034 w 65185"/>
                <a:gd name="connsiteY15" fmla="*/ 11972 h 96928"/>
                <a:gd name="connsiteX16" fmla="*/ 32015 w 65185"/>
                <a:gd name="connsiteY16" fmla="*/ 4178 h 96928"/>
                <a:gd name="connsiteX17" fmla="*/ 47319 w 65185"/>
                <a:gd name="connsiteY17" fmla="*/ 19624 h 96928"/>
                <a:gd name="connsiteX18" fmla="*/ 41651 w 65185"/>
                <a:gd name="connsiteY18" fmla="*/ 36487 h 96928"/>
                <a:gd name="connsiteX19" fmla="*/ 25921 w 65185"/>
                <a:gd name="connsiteY19" fmla="*/ 42581 h 96928"/>
                <a:gd name="connsiteX20" fmla="*/ 21387 w 65185"/>
                <a:gd name="connsiteY20" fmla="*/ 43006 h 96928"/>
                <a:gd name="connsiteX21" fmla="*/ 19970 w 65185"/>
                <a:gd name="connsiteY21" fmla="*/ 44848 h 96928"/>
                <a:gd name="connsiteX22" fmla="*/ 23654 w 65185"/>
                <a:gd name="connsiteY22" fmla="*/ 46832 h 96928"/>
                <a:gd name="connsiteX23" fmla="*/ 31306 w 65185"/>
                <a:gd name="connsiteY23" fmla="*/ 46832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306" y="46832"/>
                  </a:moveTo>
                  <a:cubicBezTo>
                    <a:pt x="42360" y="46832"/>
                    <a:pt x="50295" y="54484"/>
                    <a:pt x="50295" y="69647"/>
                  </a:cubicBezTo>
                  <a:cubicBezTo>
                    <a:pt x="50295" y="87219"/>
                    <a:pt x="40092" y="92462"/>
                    <a:pt x="31873" y="92462"/>
                  </a:cubicBezTo>
                  <a:cubicBezTo>
                    <a:pt x="26205" y="92462"/>
                    <a:pt x="13735" y="90903"/>
                    <a:pt x="7783" y="82543"/>
                  </a:cubicBezTo>
                  <a:cubicBezTo>
                    <a:pt x="14443" y="82259"/>
                    <a:pt x="16002" y="77583"/>
                    <a:pt x="16002" y="74607"/>
                  </a:cubicBezTo>
                  <a:cubicBezTo>
                    <a:pt x="16002" y="70072"/>
                    <a:pt x="12601" y="66813"/>
                    <a:pt x="8208" y="66813"/>
                  </a:cubicBezTo>
                  <a:cubicBezTo>
                    <a:pt x="4240" y="66813"/>
                    <a:pt x="272" y="69222"/>
                    <a:pt x="272" y="75032"/>
                  </a:cubicBezTo>
                  <a:cubicBezTo>
                    <a:pt x="272" y="88353"/>
                    <a:pt x="15010" y="96997"/>
                    <a:pt x="32157" y="96997"/>
                  </a:cubicBezTo>
                  <a:cubicBezTo>
                    <a:pt x="51854" y="96997"/>
                    <a:pt x="65458" y="83818"/>
                    <a:pt x="65458" y="69647"/>
                  </a:cubicBezTo>
                  <a:cubicBezTo>
                    <a:pt x="65458" y="58594"/>
                    <a:pt x="56389" y="47541"/>
                    <a:pt x="40801" y="44281"/>
                  </a:cubicBezTo>
                  <a:cubicBezTo>
                    <a:pt x="55680" y="38896"/>
                    <a:pt x="61065" y="28268"/>
                    <a:pt x="61065" y="19624"/>
                  </a:cubicBezTo>
                  <a:cubicBezTo>
                    <a:pt x="61065" y="8429"/>
                    <a:pt x="48170" y="68"/>
                    <a:pt x="32440" y="68"/>
                  </a:cubicBezTo>
                  <a:cubicBezTo>
                    <a:pt x="16710" y="68"/>
                    <a:pt x="4665" y="7721"/>
                    <a:pt x="4665" y="19057"/>
                  </a:cubicBezTo>
                  <a:cubicBezTo>
                    <a:pt x="4665" y="23875"/>
                    <a:pt x="7783" y="26568"/>
                    <a:pt x="12034" y="26568"/>
                  </a:cubicBezTo>
                  <a:cubicBezTo>
                    <a:pt x="16427" y="26568"/>
                    <a:pt x="19261" y="23308"/>
                    <a:pt x="19261" y="19341"/>
                  </a:cubicBezTo>
                  <a:cubicBezTo>
                    <a:pt x="19261" y="15231"/>
                    <a:pt x="16427" y="12255"/>
                    <a:pt x="12034" y="11972"/>
                  </a:cubicBezTo>
                  <a:cubicBezTo>
                    <a:pt x="16994" y="5737"/>
                    <a:pt x="26772" y="4178"/>
                    <a:pt x="32015" y="4178"/>
                  </a:cubicBezTo>
                  <a:cubicBezTo>
                    <a:pt x="38392" y="4178"/>
                    <a:pt x="47319" y="7295"/>
                    <a:pt x="47319" y="19624"/>
                  </a:cubicBezTo>
                  <a:cubicBezTo>
                    <a:pt x="47319" y="25576"/>
                    <a:pt x="45336" y="32094"/>
                    <a:pt x="41651" y="36487"/>
                  </a:cubicBezTo>
                  <a:cubicBezTo>
                    <a:pt x="36975" y="41872"/>
                    <a:pt x="33007" y="42156"/>
                    <a:pt x="25921" y="42581"/>
                  </a:cubicBezTo>
                  <a:cubicBezTo>
                    <a:pt x="22379" y="42864"/>
                    <a:pt x="22095" y="42864"/>
                    <a:pt x="21387" y="43006"/>
                  </a:cubicBezTo>
                  <a:cubicBezTo>
                    <a:pt x="21103" y="43006"/>
                    <a:pt x="19970" y="43289"/>
                    <a:pt x="19970" y="44848"/>
                  </a:cubicBezTo>
                  <a:cubicBezTo>
                    <a:pt x="19970" y="46832"/>
                    <a:pt x="21245" y="46832"/>
                    <a:pt x="23654" y="46832"/>
                  </a:cubicBezTo>
                  <a:lnTo>
                    <a:pt x="31306" y="4683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形状 86">
              <a:extLst>
                <a:ext uri="{FF2B5EF4-FFF2-40B4-BE49-F238E27FC236}">
                  <a16:creationId xmlns:a16="http://schemas.microsoft.com/office/drawing/2014/main" id="{1236FA05-3C01-94E2-59DE-D332D1CA62C4}"/>
                </a:ext>
              </a:extLst>
            </p:cNvPr>
            <p:cNvSpPr/>
            <p:nvPr>
              <p:custDataLst>
                <p:tags r:id="rId302"/>
              </p:custDataLst>
            </p:nvPr>
          </p:nvSpPr>
          <p:spPr>
            <a:xfrm>
              <a:off x="7742192" y="3090765"/>
              <a:ext cx="113569" cy="91705"/>
            </a:xfrm>
            <a:custGeom>
              <a:avLst/>
              <a:gdLst>
                <a:gd name="connsiteX0" fmla="*/ 88543 w 113569"/>
                <a:gd name="connsiteY0" fmla="*/ 41783 h 91705"/>
                <a:gd name="connsiteX1" fmla="*/ 54735 w 113569"/>
                <a:gd name="connsiteY1" fmla="*/ 80 h 91705"/>
                <a:gd name="connsiteX2" fmla="*/ 278 w 113569"/>
                <a:gd name="connsiteY2" fmla="*/ 57573 h 91705"/>
                <a:gd name="connsiteX3" fmla="*/ 33074 w 113569"/>
                <a:gd name="connsiteY3" fmla="*/ 91786 h 91705"/>
                <a:gd name="connsiteX4" fmla="*/ 75789 w 113569"/>
                <a:gd name="connsiteY4" fmla="*/ 74781 h 91705"/>
                <a:gd name="connsiteX5" fmla="*/ 94211 w 113569"/>
                <a:gd name="connsiteY5" fmla="*/ 91786 h 91705"/>
                <a:gd name="connsiteX6" fmla="*/ 111216 w 113569"/>
                <a:gd name="connsiteY6" fmla="*/ 77413 h 91705"/>
                <a:gd name="connsiteX7" fmla="*/ 108787 w 113569"/>
                <a:gd name="connsiteY7" fmla="*/ 75388 h 91705"/>
                <a:gd name="connsiteX8" fmla="*/ 106155 w 113569"/>
                <a:gd name="connsiteY8" fmla="*/ 77413 h 91705"/>
                <a:gd name="connsiteX9" fmla="*/ 94818 w 113569"/>
                <a:gd name="connsiteY9" fmla="*/ 87332 h 91705"/>
                <a:gd name="connsiteX10" fmla="*/ 88543 w 113569"/>
                <a:gd name="connsiteY10" fmla="*/ 66683 h 91705"/>
                <a:gd name="connsiteX11" fmla="*/ 90567 w 113569"/>
                <a:gd name="connsiteY11" fmla="*/ 59598 h 91705"/>
                <a:gd name="connsiteX12" fmla="*/ 113848 w 113569"/>
                <a:gd name="connsiteY12" fmla="*/ 12024 h 91705"/>
                <a:gd name="connsiteX13" fmla="*/ 111418 w 113569"/>
                <a:gd name="connsiteY13" fmla="*/ 10000 h 91705"/>
                <a:gd name="connsiteX14" fmla="*/ 108382 w 113569"/>
                <a:gd name="connsiteY14" fmla="*/ 14251 h 91705"/>
                <a:gd name="connsiteX15" fmla="*/ 88543 w 113569"/>
                <a:gd name="connsiteY15" fmla="*/ 54334 h 91705"/>
                <a:gd name="connsiteX16" fmla="*/ 88543 w 113569"/>
                <a:gd name="connsiteY16" fmla="*/ 41783 h 91705"/>
                <a:gd name="connsiteX17" fmla="*/ 74979 w 113569"/>
                <a:gd name="connsiteY17" fmla="*/ 69517 h 91705"/>
                <a:gd name="connsiteX18" fmla="*/ 33479 w 113569"/>
                <a:gd name="connsiteY18" fmla="*/ 87332 h 91705"/>
                <a:gd name="connsiteX19" fmla="*/ 15259 w 113569"/>
                <a:gd name="connsiteY19" fmla="*/ 65266 h 91705"/>
                <a:gd name="connsiteX20" fmla="*/ 27001 w 113569"/>
                <a:gd name="connsiteY20" fmla="*/ 23159 h 91705"/>
                <a:gd name="connsiteX21" fmla="*/ 54533 w 113569"/>
                <a:gd name="connsiteY21" fmla="*/ 4534 h 91705"/>
                <a:gd name="connsiteX22" fmla="*/ 74574 w 113569"/>
                <a:gd name="connsiteY22" fmla="*/ 46844 h 91705"/>
                <a:gd name="connsiteX23" fmla="*/ 74979 w 113569"/>
                <a:gd name="connsiteY23" fmla="*/ 69517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569" h="91705">
                  <a:moveTo>
                    <a:pt x="88543" y="41783"/>
                  </a:moveTo>
                  <a:cubicBezTo>
                    <a:pt x="88543" y="10000"/>
                    <a:pt x="69716" y="80"/>
                    <a:pt x="54735" y="80"/>
                  </a:cubicBezTo>
                  <a:cubicBezTo>
                    <a:pt x="27001" y="80"/>
                    <a:pt x="278" y="29029"/>
                    <a:pt x="278" y="57573"/>
                  </a:cubicBezTo>
                  <a:cubicBezTo>
                    <a:pt x="278" y="76400"/>
                    <a:pt x="12425" y="91786"/>
                    <a:pt x="33074" y="91786"/>
                  </a:cubicBezTo>
                  <a:cubicBezTo>
                    <a:pt x="45828" y="91786"/>
                    <a:pt x="60403" y="87130"/>
                    <a:pt x="75789" y="74781"/>
                  </a:cubicBezTo>
                  <a:cubicBezTo>
                    <a:pt x="78421" y="85510"/>
                    <a:pt x="85101" y="91786"/>
                    <a:pt x="94211" y="91786"/>
                  </a:cubicBezTo>
                  <a:cubicBezTo>
                    <a:pt x="104940" y="91786"/>
                    <a:pt x="111216" y="80652"/>
                    <a:pt x="111216" y="77413"/>
                  </a:cubicBezTo>
                  <a:cubicBezTo>
                    <a:pt x="111216" y="75996"/>
                    <a:pt x="110001" y="75388"/>
                    <a:pt x="108787" y="75388"/>
                  </a:cubicBezTo>
                  <a:cubicBezTo>
                    <a:pt x="107370" y="75388"/>
                    <a:pt x="106762" y="75996"/>
                    <a:pt x="106155" y="77413"/>
                  </a:cubicBezTo>
                  <a:cubicBezTo>
                    <a:pt x="102511" y="87332"/>
                    <a:pt x="95223" y="87332"/>
                    <a:pt x="94818" y="87332"/>
                  </a:cubicBezTo>
                  <a:cubicBezTo>
                    <a:pt x="88543" y="87332"/>
                    <a:pt x="88543" y="71542"/>
                    <a:pt x="88543" y="66683"/>
                  </a:cubicBezTo>
                  <a:cubicBezTo>
                    <a:pt x="88543" y="62432"/>
                    <a:pt x="88543" y="62027"/>
                    <a:pt x="90567" y="59598"/>
                  </a:cubicBezTo>
                  <a:cubicBezTo>
                    <a:pt x="109596" y="35710"/>
                    <a:pt x="113848" y="12227"/>
                    <a:pt x="113848" y="12024"/>
                  </a:cubicBezTo>
                  <a:cubicBezTo>
                    <a:pt x="113848" y="11619"/>
                    <a:pt x="113645" y="10000"/>
                    <a:pt x="111418" y="10000"/>
                  </a:cubicBezTo>
                  <a:cubicBezTo>
                    <a:pt x="109394" y="10000"/>
                    <a:pt x="109394" y="10607"/>
                    <a:pt x="108382" y="14251"/>
                  </a:cubicBezTo>
                  <a:cubicBezTo>
                    <a:pt x="104738" y="27005"/>
                    <a:pt x="98057" y="42390"/>
                    <a:pt x="88543" y="54334"/>
                  </a:cubicBezTo>
                  <a:lnTo>
                    <a:pt x="88543" y="41783"/>
                  </a:lnTo>
                  <a:close/>
                  <a:moveTo>
                    <a:pt x="74979" y="69517"/>
                  </a:moveTo>
                  <a:cubicBezTo>
                    <a:pt x="57164" y="85105"/>
                    <a:pt x="41576" y="87332"/>
                    <a:pt x="33479" y="87332"/>
                  </a:cubicBezTo>
                  <a:cubicBezTo>
                    <a:pt x="21332" y="87332"/>
                    <a:pt x="15259" y="78222"/>
                    <a:pt x="15259" y="65266"/>
                  </a:cubicBezTo>
                  <a:cubicBezTo>
                    <a:pt x="15259" y="55347"/>
                    <a:pt x="20522" y="33483"/>
                    <a:pt x="27001" y="23159"/>
                  </a:cubicBezTo>
                  <a:cubicBezTo>
                    <a:pt x="36515" y="8380"/>
                    <a:pt x="47447" y="4534"/>
                    <a:pt x="54533" y="4534"/>
                  </a:cubicBezTo>
                  <a:cubicBezTo>
                    <a:pt x="74574" y="4534"/>
                    <a:pt x="74574" y="31054"/>
                    <a:pt x="74574" y="46844"/>
                  </a:cubicBezTo>
                  <a:cubicBezTo>
                    <a:pt x="74574" y="54334"/>
                    <a:pt x="74574" y="66076"/>
                    <a:pt x="74979" y="69517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形状 87">
              <a:extLst>
                <a:ext uri="{FF2B5EF4-FFF2-40B4-BE49-F238E27FC236}">
                  <a16:creationId xmlns:a16="http://schemas.microsoft.com/office/drawing/2014/main" id="{ECC2807F-AF3C-ADB9-7F4F-1F2ACEEFCE1B}"/>
                </a:ext>
              </a:extLst>
            </p:cNvPr>
            <p:cNvSpPr/>
            <p:nvPr>
              <p:custDataLst>
                <p:tags r:id="rId303"/>
              </p:custDataLst>
            </p:nvPr>
          </p:nvSpPr>
          <p:spPr>
            <a:xfrm>
              <a:off x="7879448" y="3054675"/>
              <a:ext cx="95795" cy="6943"/>
            </a:xfrm>
            <a:custGeom>
              <a:avLst/>
              <a:gdLst>
                <a:gd name="connsiteX0" fmla="*/ 90411 w 95795"/>
                <a:gd name="connsiteY0" fmla="*/ 7020 h 6943"/>
                <a:gd name="connsiteX1" fmla="*/ 96080 w 95795"/>
                <a:gd name="connsiteY1" fmla="*/ 3619 h 6943"/>
                <a:gd name="connsiteX2" fmla="*/ 90411 w 95795"/>
                <a:gd name="connsiteY2" fmla="*/ 76 h 6943"/>
                <a:gd name="connsiteX3" fmla="*/ 5953 w 95795"/>
                <a:gd name="connsiteY3" fmla="*/ 76 h 6943"/>
                <a:gd name="connsiteX4" fmla="*/ 285 w 95795"/>
                <a:gd name="connsiteY4" fmla="*/ 3477 h 6943"/>
                <a:gd name="connsiteX5" fmla="*/ 5953 w 95795"/>
                <a:gd name="connsiteY5" fmla="*/ 7020 h 6943"/>
                <a:gd name="connsiteX6" fmla="*/ 90411 w 95795"/>
                <a:gd name="connsiteY6" fmla="*/ 702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95" h="6943">
                  <a:moveTo>
                    <a:pt x="90411" y="7020"/>
                  </a:moveTo>
                  <a:cubicBezTo>
                    <a:pt x="92679" y="7020"/>
                    <a:pt x="96080" y="7020"/>
                    <a:pt x="96080" y="3619"/>
                  </a:cubicBezTo>
                  <a:cubicBezTo>
                    <a:pt x="96080" y="76"/>
                    <a:pt x="92820" y="76"/>
                    <a:pt x="90411" y="76"/>
                  </a:cubicBezTo>
                  <a:lnTo>
                    <a:pt x="5953" y="76"/>
                  </a:lnTo>
                  <a:cubicBezTo>
                    <a:pt x="3686" y="76"/>
                    <a:pt x="285" y="76"/>
                    <a:pt x="285" y="3477"/>
                  </a:cubicBezTo>
                  <a:cubicBezTo>
                    <a:pt x="285" y="7020"/>
                    <a:pt x="3544" y="7020"/>
                    <a:pt x="5953" y="7020"/>
                  </a:cubicBezTo>
                  <a:lnTo>
                    <a:pt x="90411" y="702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形状 88">
              <a:extLst>
                <a:ext uri="{FF2B5EF4-FFF2-40B4-BE49-F238E27FC236}">
                  <a16:creationId xmlns:a16="http://schemas.microsoft.com/office/drawing/2014/main" id="{B7D35EB8-814E-0313-13BC-8892857A0095}"/>
                </a:ext>
              </a:extLst>
            </p:cNvPr>
            <p:cNvSpPr/>
            <p:nvPr>
              <p:custDataLst>
                <p:tags r:id="rId304"/>
              </p:custDataLst>
            </p:nvPr>
          </p:nvSpPr>
          <p:spPr>
            <a:xfrm>
              <a:off x="7998321" y="2999550"/>
              <a:ext cx="65185" cy="96928"/>
            </a:xfrm>
            <a:custGeom>
              <a:avLst/>
              <a:gdLst>
                <a:gd name="connsiteX0" fmla="*/ 13895 w 65185"/>
                <a:gd name="connsiteY0" fmla="*/ 47832 h 96928"/>
                <a:gd name="connsiteX1" fmla="*/ 20272 w 65185"/>
                <a:gd name="connsiteY1" fmla="*/ 17081 h 96928"/>
                <a:gd name="connsiteX2" fmla="*/ 41812 w 65185"/>
                <a:gd name="connsiteY2" fmla="*/ 4186 h 96928"/>
                <a:gd name="connsiteX3" fmla="*/ 54565 w 65185"/>
                <a:gd name="connsiteY3" fmla="*/ 9145 h 96928"/>
                <a:gd name="connsiteX4" fmla="*/ 48047 w 65185"/>
                <a:gd name="connsiteY4" fmla="*/ 15947 h 96928"/>
                <a:gd name="connsiteX5" fmla="*/ 54707 w 65185"/>
                <a:gd name="connsiteY5" fmla="*/ 22608 h 96928"/>
                <a:gd name="connsiteX6" fmla="*/ 61509 w 65185"/>
                <a:gd name="connsiteY6" fmla="*/ 15664 h 96928"/>
                <a:gd name="connsiteX7" fmla="*/ 41528 w 65185"/>
                <a:gd name="connsiteY7" fmla="*/ 76 h 96928"/>
                <a:gd name="connsiteX8" fmla="*/ 291 w 65185"/>
                <a:gd name="connsiteY8" fmla="*/ 49249 h 96928"/>
                <a:gd name="connsiteX9" fmla="*/ 33167 w 65185"/>
                <a:gd name="connsiteY9" fmla="*/ 97005 h 96928"/>
                <a:gd name="connsiteX10" fmla="*/ 65477 w 65185"/>
                <a:gd name="connsiteY10" fmla="*/ 65262 h 96928"/>
                <a:gd name="connsiteX11" fmla="*/ 34584 w 65185"/>
                <a:gd name="connsiteY11" fmla="*/ 33944 h 96928"/>
                <a:gd name="connsiteX12" fmla="*/ 13895 w 65185"/>
                <a:gd name="connsiteY12" fmla="*/ 47832 h 96928"/>
                <a:gd name="connsiteX13" fmla="*/ 33167 w 65185"/>
                <a:gd name="connsiteY13" fmla="*/ 92470 h 96928"/>
                <a:gd name="connsiteX14" fmla="*/ 17579 w 65185"/>
                <a:gd name="connsiteY14" fmla="*/ 82125 h 96928"/>
                <a:gd name="connsiteX15" fmla="*/ 14320 w 65185"/>
                <a:gd name="connsiteY15" fmla="*/ 62286 h 96928"/>
                <a:gd name="connsiteX16" fmla="*/ 33876 w 65185"/>
                <a:gd name="connsiteY16" fmla="*/ 37912 h 96928"/>
                <a:gd name="connsiteX17" fmla="*/ 48330 w 65185"/>
                <a:gd name="connsiteY17" fmla="*/ 45706 h 96928"/>
                <a:gd name="connsiteX18" fmla="*/ 51873 w 65185"/>
                <a:gd name="connsiteY18" fmla="*/ 65262 h 96928"/>
                <a:gd name="connsiteX19" fmla="*/ 48047 w 65185"/>
                <a:gd name="connsiteY19" fmla="*/ 84818 h 96928"/>
                <a:gd name="connsiteX20" fmla="*/ 33167 w 65185"/>
                <a:gd name="connsiteY20" fmla="*/ 92470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185" h="96928">
                  <a:moveTo>
                    <a:pt x="13895" y="47832"/>
                  </a:moveTo>
                  <a:cubicBezTo>
                    <a:pt x="13895" y="36212"/>
                    <a:pt x="14887" y="25725"/>
                    <a:pt x="20272" y="17081"/>
                  </a:cubicBezTo>
                  <a:cubicBezTo>
                    <a:pt x="25090" y="9429"/>
                    <a:pt x="32742" y="4186"/>
                    <a:pt x="41812" y="4186"/>
                  </a:cubicBezTo>
                  <a:cubicBezTo>
                    <a:pt x="46063" y="4186"/>
                    <a:pt x="51731" y="5319"/>
                    <a:pt x="54565" y="9145"/>
                  </a:cubicBezTo>
                  <a:cubicBezTo>
                    <a:pt x="51023" y="9429"/>
                    <a:pt x="48047" y="11838"/>
                    <a:pt x="48047" y="15947"/>
                  </a:cubicBezTo>
                  <a:cubicBezTo>
                    <a:pt x="48047" y="19490"/>
                    <a:pt x="50456" y="22608"/>
                    <a:pt x="54707" y="22608"/>
                  </a:cubicBezTo>
                  <a:cubicBezTo>
                    <a:pt x="58958" y="22608"/>
                    <a:pt x="61509" y="19773"/>
                    <a:pt x="61509" y="15664"/>
                  </a:cubicBezTo>
                  <a:cubicBezTo>
                    <a:pt x="61509" y="7445"/>
                    <a:pt x="55557" y="76"/>
                    <a:pt x="41528" y="76"/>
                  </a:cubicBezTo>
                  <a:cubicBezTo>
                    <a:pt x="21122" y="76"/>
                    <a:pt x="291" y="18782"/>
                    <a:pt x="291" y="49249"/>
                  </a:cubicBezTo>
                  <a:cubicBezTo>
                    <a:pt x="291" y="85951"/>
                    <a:pt x="17579" y="97005"/>
                    <a:pt x="33167" y="97005"/>
                  </a:cubicBezTo>
                  <a:cubicBezTo>
                    <a:pt x="50456" y="97005"/>
                    <a:pt x="65477" y="83826"/>
                    <a:pt x="65477" y="65262"/>
                  </a:cubicBezTo>
                  <a:cubicBezTo>
                    <a:pt x="65477" y="47265"/>
                    <a:pt x="51164" y="33944"/>
                    <a:pt x="34584" y="33944"/>
                  </a:cubicBezTo>
                  <a:cubicBezTo>
                    <a:pt x="23248" y="33944"/>
                    <a:pt x="17013" y="41455"/>
                    <a:pt x="13895" y="47832"/>
                  </a:cubicBezTo>
                  <a:close/>
                  <a:moveTo>
                    <a:pt x="33167" y="92470"/>
                  </a:moveTo>
                  <a:cubicBezTo>
                    <a:pt x="26082" y="92470"/>
                    <a:pt x="20555" y="88360"/>
                    <a:pt x="17579" y="82125"/>
                  </a:cubicBezTo>
                  <a:cubicBezTo>
                    <a:pt x="15454" y="77874"/>
                    <a:pt x="14320" y="70789"/>
                    <a:pt x="14320" y="62286"/>
                  </a:cubicBezTo>
                  <a:cubicBezTo>
                    <a:pt x="14320" y="48540"/>
                    <a:pt x="22539" y="37912"/>
                    <a:pt x="33876" y="37912"/>
                  </a:cubicBezTo>
                  <a:cubicBezTo>
                    <a:pt x="40395" y="37912"/>
                    <a:pt x="44787" y="40463"/>
                    <a:pt x="48330" y="45706"/>
                  </a:cubicBezTo>
                  <a:cubicBezTo>
                    <a:pt x="51731" y="51091"/>
                    <a:pt x="51873" y="57043"/>
                    <a:pt x="51873" y="65262"/>
                  </a:cubicBezTo>
                  <a:cubicBezTo>
                    <a:pt x="51873" y="73339"/>
                    <a:pt x="51873" y="79291"/>
                    <a:pt x="48047" y="84818"/>
                  </a:cubicBezTo>
                  <a:cubicBezTo>
                    <a:pt x="44646" y="89778"/>
                    <a:pt x="40111" y="92470"/>
                    <a:pt x="33167" y="92470"/>
                  </a:cubicBez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形状 89">
              <a:extLst>
                <a:ext uri="{FF2B5EF4-FFF2-40B4-BE49-F238E27FC236}">
                  <a16:creationId xmlns:a16="http://schemas.microsoft.com/office/drawing/2014/main" id="{953E09A7-F3C3-AC3A-7E6C-D3C2A06C995C}"/>
                </a:ext>
              </a:extLst>
            </p:cNvPr>
            <p:cNvSpPr/>
            <p:nvPr>
              <p:custDataLst>
                <p:tags r:id="rId305"/>
              </p:custDataLst>
            </p:nvPr>
          </p:nvSpPr>
          <p:spPr>
            <a:xfrm>
              <a:off x="7871046" y="3140132"/>
              <a:ext cx="65185" cy="96928"/>
            </a:xfrm>
            <a:custGeom>
              <a:avLst/>
              <a:gdLst>
                <a:gd name="connsiteX0" fmla="*/ 31319 w 65185"/>
                <a:gd name="connsiteY0" fmla="*/ 46847 h 96928"/>
                <a:gd name="connsiteX1" fmla="*/ 50308 w 65185"/>
                <a:gd name="connsiteY1" fmla="*/ 69662 h 96928"/>
                <a:gd name="connsiteX2" fmla="*/ 31886 w 65185"/>
                <a:gd name="connsiteY2" fmla="*/ 92477 h 96928"/>
                <a:gd name="connsiteX3" fmla="*/ 7795 w 65185"/>
                <a:gd name="connsiteY3" fmla="*/ 82557 h 96928"/>
                <a:gd name="connsiteX4" fmla="*/ 16014 w 65185"/>
                <a:gd name="connsiteY4" fmla="*/ 74622 h 96928"/>
                <a:gd name="connsiteX5" fmla="*/ 8220 w 65185"/>
                <a:gd name="connsiteY5" fmla="*/ 66828 h 96928"/>
                <a:gd name="connsiteX6" fmla="*/ 285 w 65185"/>
                <a:gd name="connsiteY6" fmla="*/ 75047 h 96928"/>
                <a:gd name="connsiteX7" fmla="*/ 32169 w 65185"/>
                <a:gd name="connsiteY7" fmla="*/ 97012 h 96928"/>
                <a:gd name="connsiteX8" fmla="*/ 65471 w 65185"/>
                <a:gd name="connsiteY8" fmla="*/ 69662 h 96928"/>
                <a:gd name="connsiteX9" fmla="*/ 40813 w 65185"/>
                <a:gd name="connsiteY9" fmla="*/ 44296 h 96928"/>
                <a:gd name="connsiteX10" fmla="*/ 61078 w 65185"/>
                <a:gd name="connsiteY10" fmla="*/ 19639 h 96928"/>
                <a:gd name="connsiteX11" fmla="*/ 32453 w 65185"/>
                <a:gd name="connsiteY11" fmla="*/ 83 h 96928"/>
                <a:gd name="connsiteX12" fmla="*/ 4678 w 65185"/>
                <a:gd name="connsiteY12" fmla="*/ 19072 h 96928"/>
                <a:gd name="connsiteX13" fmla="*/ 12047 w 65185"/>
                <a:gd name="connsiteY13" fmla="*/ 26582 h 96928"/>
                <a:gd name="connsiteX14" fmla="*/ 19274 w 65185"/>
                <a:gd name="connsiteY14" fmla="*/ 19355 h 96928"/>
                <a:gd name="connsiteX15" fmla="*/ 12047 w 65185"/>
                <a:gd name="connsiteY15" fmla="*/ 11986 h 96928"/>
                <a:gd name="connsiteX16" fmla="*/ 32027 w 65185"/>
                <a:gd name="connsiteY16" fmla="*/ 4192 h 96928"/>
                <a:gd name="connsiteX17" fmla="*/ 47332 w 65185"/>
                <a:gd name="connsiteY17" fmla="*/ 19639 h 96928"/>
                <a:gd name="connsiteX18" fmla="*/ 41664 w 65185"/>
                <a:gd name="connsiteY18" fmla="*/ 36502 h 96928"/>
                <a:gd name="connsiteX19" fmla="*/ 25934 w 65185"/>
                <a:gd name="connsiteY19" fmla="*/ 42595 h 96928"/>
                <a:gd name="connsiteX20" fmla="*/ 21399 w 65185"/>
                <a:gd name="connsiteY20" fmla="*/ 43021 h 96928"/>
                <a:gd name="connsiteX21" fmla="*/ 19982 w 65185"/>
                <a:gd name="connsiteY21" fmla="*/ 44863 h 96928"/>
                <a:gd name="connsiteX22" fmla="*/ 23667 w 65185"/>
                <a:gd name="connsiteY22" fmla="*/ 46847 h 96928"/>
                <a:gd name="connsiteX23" fmla="*/ 31319 w 65185"/>
                <a:gd name="connsiteY23" fmla="*/ 46847 h 9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5" h="96928">
                  <a:moveTo>
                    <a:pt x="31319" y="46847"/>
                  </a:moveTo>
                  <a:cubicBezTo>
                    <a:pt x="42372" y="46847"/>
                    <a:pt x="50308" y="54499"/>
                    <a:pt x="50308" y="69662"/>
                  </a:cubicBezTo>
                  <a:cubicBezTo>
                    <a:pt x="50308" y="87234"/>
                    <a:pt x="40105" y="92477"/>
                    <a:pt x="31886" y="92477"/>
                  </a:cubicBezTo>
                  <a:cubicBezTo>
                    <a:pt x="26217" y="92477"/>
                    <a:pt x="13747" y="90918"/>
                    <a:pt x="7795" y="82557"/>
                  </a:cubicBezTo>
                  <a:cubicBezTo>
                    <a:pt x="14456" y="82274"/>
                    <a:pt x="16014" y="77597"/>
                    <a:pt x="16014" y="74622"/>
                  </a:cubicBezTo>
                  <a:cubicBezTo>
                    <a:pt x="16014" y="70087"/>
                    <a:pt x="12613" y="66828"/>
                    <a:pt x="8220" y="66828"/>
                  </a:cubicBezTo>
                  <a:cubicBezTo>
                    <a:pt x="4253" y="66828"/>
                    <a:pt x="285" y="69237"/>
                    <a:pt x="285" y="75047"/>
                  </a:cubicBezTo>
                  <a:cubicBezTo>
                    <a:pt x="285" y="88367"/>
                    <a:pt x="15022" y="97012"/>
                    <a:pt x="32169" y="97012"/>
                  </a:cubicBezTo>
                  <a:cubicBezTo>
                    <a:pt x="51867" y="97012"/>
                    <a:pt x="65471" y="83833"/>
                    <a:pt x="65471" y="69662"/>
                  </a:cubicBezTo>
                  <a:cubicBezTo>
                    <a:pt x="65471" y="58609"/>
                    <a:pt x="56401" y="47555"/>
                    <a:pt x="40813" y="44296"/>
                  </a:cubicBezTo>
                  <a:cubicBezTo>
                    <a:pt x="55693" y="38911"/>
                    <a:pt x="61078" y="28283"/>
                    <a:pt x="61078" y="19639"/>
                  </a:cubicBezTo>
                  <a:cubicBezTo>
                    <a:pt x="61078" y="8444"/>
                    <a:pt x="48182" y="83"/>
                    <a:pt x="32453" y="83"/>
                  </a:cubicBezTo>
                  <a:cubicBezTo>
                    <a:pt x="16723" y="83"/>
                    <a:pt x="4678" y="7735"/>
                    <a:pt x="4678" y="19072"/>
                  </a:cubicBezTo>
                  <a:cubicBezTo>
                    <a:pt x="4678" y="23890"/>
                    <a:pt x="7795" y="26582"/>
                    <a:pt x="12047" y="26582"/>
                  </a:cubicBezTo>
                  <a:cubicBezTo>
                    <a:pt x="16439" y="26582"/>
                    <a:pt x="19274" y="23323"/>
                    <a:pt x="19274" y="19355"/>
                  </a:cubicBezTo>
                  <a:cubicBezTo>
                    <a:pt x="19274" y="15246"/>
                    <a:pt x="16439" y="12270"/>
                    <a:pt x="12047" y="11986"/>
                  </a:cubicBezTo>
                  <a:cubicBezTo>
                    <a:pt x="17006" y="5751"/>
                    <a:pt x="26784" y="4192"/>
                    <a:pt x="32027" y="4192"/>
                  </a:cubicBezTo>
                  <a:cubicBezTo>
                    <a:pt x="38404" y="4192"/>
                    <a:pt x="47332" y="7310"/>
                    <a:pt x="47332" y="19639"/>
                  </a:cubicBezTo>
                  <a:cubicBezTo>
                    <a:pt x="47332" y="25590"/>
                    <a:pt x="45348" y="32109"/>
                    <a:pt x="41664" y="36502"/>
                  </a:cubicBezTo>
                  <a:cubicBezTo>
                    <a:pt x="36987" y="41887"/>
                    <a:pt x="33019" y="42170"/>
                    <a:pt x="25934" y="42595"/>
                  </a:cubicBezTo>
                  <a:cubicBezTo>
                    <a:pt x="22391" y="42879"/>
                    <a:pt x="22108" y="42879"/>
                    <a:pt x="21399" y="43021"/>
                  </a:cubicBezTo>
                  <a:cubicBezTo>
                    <a:pt x="21116" y="43021"/>
                    <a:pt x="19982" y="43304"/>
                    <a:pt x="19982" y="44863"/>
                  </a:cubicBezTo>
                  <a:cubicBezTo>
                    <a:pt x="19982" y="46847"/>
                    <a:pt x="21258" y="46847"/>
                    <a:pt x="23667" y="46847"/>
                  </a:cubicBezTo>
                  <a:lnTo>
                    <a:pt x="31319" y="4684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形状 90">
              <a:extLst>
                <a:ext uri="{FF2B5EF4-FFF2-40B4-BE49-F238E27FC236}">
                  <a16:creationId xmlns:a16="http://schemas.microsoft.com/office/drawing/2014/main" id="{66FD8D23-004F-EF6A-C0AC-823C251DBF99}"/>
                </a:ext>
              </a:extLst>
            </p:cNvPr>
            <p:cNvSpPr/>
            <p:nvPr>
              <p:custDataLst>
                <p:tags r:id="rId306"/>
              </p:custDataLst>
            </p:nvPr>
          </p:nvSpPr>
          <p:spPr>
            <a:xfrm>
              <a:off x="8090799" y="3090765"/>
              <a:ext cx="77737" cy="91705"/>
            </a:xfrm>
            <a:custGeom>
              <a:avLst/>
              <a:gdLst>
                <a:gd name="connsiteX0" fmla="*/ 28840 w 77737"/>
                <a:gd name="connsiteY0" fmla="*/ 42795 h 91705"/>
                <a:gd name="connsiteX1" fmla="*/ 59813 w 77737"/>
                <a:gd name="connsiteY1" fmla="*/ 38139 h 91705"/>
                <a:gd name="connsiteX2" fmla="*/ 74996 w 77737"/>
                <a:gd name="connsiteY2" fmla="*/ 17288 h 91705"/>
                <a:gd name="connsiteX3" fmla="*/ 53335 w 77737"/>
                <a:gd name="connsiteY3" fmla="*/ 80 h 91705"/>
                <a:gd name="connsiteX4" fmla="*/ 295 w 77737"/>
                <a:gd name="connsiteY4" fmla="*/ 55144 h 91705"/>
                <a:gd name="connsiteX5" fmla="*/ 32079 w 77737"/>
                <a:gd name="connsiteY5" fmla="*/ 91786 h 91705"/>
                <a:gd name="connsiteX6" fmla="*/ 78033 w 77737"/>
                <a:gd name="connsiteY6" fmla="*/ 67898 h 91705"/>
                <a:gd name="connsiteX7" fmla="*/ 75603 w 77737"/>
                <a:gd name="connsiteY7" fmla="*/ 65266 h 91705"/>
                <a:gd name="connsiteX8" fmla="*/ 72972 w 77737"/>
                <a:gd name="connsiteY8" fmla="*/ 67291 h 91705"/>
                <a:gd name="connsiteX9" fmla="*/ 32484 w 77737"/>
                <a:gd name="connsiteY9" fmla="*/ 87332 h 91705"/>
                <a:gd name="connsiteX10" fmla="*/ 14871 w 77737"/>
                <a:gd name="connsiteY10" fmla="*/ 63849 h 91705"/>
                <a:gd name="connsiteX11" fmla="*/ 18110 w 77737"/>
                <a:gd name="connsiteY11" fmla="*/ 42795 h 91705"/>
                <a:gd name="connsiteX12" fmla="*/ 28840 w 77737"/>
                <a:gd name="connsiteY12" fmla="*/ 42795 h 91705"/>
                <a:gd name="connsiteX13" fmla="*/ 19325 w 77737"/>
                <a:gd name="connsiteY13" fmla="*/ 38342 h 91705"/>
                <a:gd name="connsiteX14" fmla="*/ 53335 w 77737"/>
                <a:gd name="connsiteY14" fmla="*/ 4534 h 91705"/>
                <a:gd name="connsiteX15" fmla="*/ 68316 w 77737"/>
                <a:gd name="connsiteY15" fmla="*/ 17288 h 91705"/>
                <a:gd name="connsiteX16" fmla="*/ 27625 w 77737"/>
                <a:gd name="connsiteY16" fmla="*/ 38342 h 91705"/>
                <a:gd name="connsiteX17" fmla="*/ 19325 w 77737"/>
                <a:gd name="connsiteY17" fmla="*/ 38342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737" h="91705">
                  <a:moveTo>
                    <a:pt x="28840" y="42795"/>
                  </a:moveTo>
                  <a:cubicBezTo>
                    <a:pt x="34710" y="42795"/>
                    <a:pt x="49691" y="42390"/>
                    <a:pt x="59813" y="38139"/>
                  </a:cubicBezTo>
                  <a:cubicBezTo>
                    <a:pt x="73984" y="32066"/>
                    <a:pt x="74996" y="20122"/>
                    <a:pt x="74996" y="17288"/>
                  </a:cubicBezTo>
                  <a:cubicBezTo>
                    <a:pt x="74996" y="8380"/>
                    <a:pt x="67303" y="80"/>
                    <a:pt x="53335" y="80"/>
                  </a:cubicBezTo>
                  <a:cubicBezTo>
                    <a:pt x="30864" y="80"/>
                    <a:pt x="295" y="19717"/>
                    <a:pt x="295" y="55144"/>
                  </a:cubicBezTo>
                  <a:cubicBezTo>
                    <a:pt x="295" y="75793"/>
                    <a:pt x="12239" y="91786"/>
                    <a:pt x="32079" y="91786"/>
                  </a:cubicBezTo>
                  <a:cubicBezTo>
                    <a:pt x="61028" y="91786"/>
                    <a:pt x="78033" y="70327"/>
                    <a:pt x="78033" y="67898"/>
                  </a:cubicBezTo>
                  <a:cubicBezTo>
                    <a:pt x="78033" y="66683"/>
                    <a:pt x="76818" y="65266"/>
                    <a:pt x="75603" y="65266"/>
                  </a:cubicBezTo>
                  <a:cubicBezTo>
                    <a:pt x="74591" y="65266"/>
                    <a:pt x="74186" y="65671"/>
                    <a:pt x="72972" y="67291"/>
                  </a:cubicBezTo>
                  <a:cubicBezTo>
                    <a:pt x="56979" y="87332"/>
                    <a:pt x="34913" y="87332"/>
                    <a:pt x="32484" y="87332"/>
                  </a:cubicBezTo>
                  <a:cubicBezTo>
                    <a:pt x="16693" y="87332"/>
                    <a:pt x="14871" y="70327"/>
                    <a:pt x="14871" y="63849"/>
                  </a:cubicBezTo>
                  <a:cubicBezTo>
                    <a:pt x="14871" y="61420"/>
                    <a:pt x="15074" y="55144"/>
                    <a:pt x="18110" y="42795"/>
                  </a:cubicBezTo>
                  <a:lnTo>
                    <a:pt x="28840" y="42795"/>
                  </a:lnTo>
                  <a:close/>
                  <a:moveTo>
                    <a:pt x="19325" y="38342"/>
                  </a:moveTo>
                  <a:cubicBezTo>
                    <a:pt x="27220" y="7571"/>
                    <a:pt x="48072" y="4534"/>
                    <a:pt x="53335" y="4534"/>
                  </a:cubicBezTo>
                  <a:cubicBezTo>
                    <a:pt x="62850" y="4534"/>
                    <a:pt x="68316" y="10405"/>
                    <a:pt x="68316" y="17288"/>
                  </a:cubicBezTo>
                  <a:cubicBezTo>
                    <a:pt x="68316" y="38342"/>
                    <a:pt x="35925" y="38342"/>
                    <a:pt x="27625" y="38342"/>
                  </a:cubicBezTo>
                  <a:lnTo>
                    <a:pt x="19325" y="3834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形状 91">
              <a:extLst>
                <a:ext uri="{FF2B5EF4-FFF2-40B4-BE49-F238E27FC236}">
                  <a16:creationId xmlns:a16="http://schemas.microsoft.com/office/drawing/2014/main" id="{6CD12605-A267-8C47-7335-43FE26401EE0}"/>
                </a:ext>
              </a:extLst>
            </p:cNvPr>
            <p:cNvSpPr/>
            <p:nvPr>
              <p:custDataLst>
                <p:tags r:id="rId307"/>
              </p:custDataLst>
            </p:nvPr>
          </p:nvSpPr>
          <p:spPr>
            <a:xfrm>
              <a:off x="8191053" y="3057688"/>
              <a:ext cx="95795" cy="6943"/>
            </a:xfrm>
            <a:custGeom>
              <a:avLst/>
              <a:gdLst>
                <a:gd name="connsiteX0" fmla="*/ 90427 w 95795"/>
                <a:gd name="connsiteY0" fmla="*/ 7020 h 6943"/>
                <a:gd name="connsiteX1" fmla="*/ 96095 w 95795"/>
                <a:gd name="connsiteY1" fmla="*/ 3619 h 6943"/>
                <a:gd name="connsiteX2" fmla="*/ 90427 w 95795"/>
                <a:gd name="connsiteY2" fmla="*/ 76 h 6943"/>
                <a:gd name="connsiteX3" fmla="*/ 5968 w 95795"/>
                <a:gd name="connsiteY3" fmla="*/ 76 h 6943"/>
                <a:gd name="connsiteX4" fmla="*/ 300 w 95795"/>
                <a:gd name="connsiteY4" fmla="*/ 3477 h 6943"/>
                <a:gd name="connsiteX5" fmla="*/ 5968 w 95795"/>
                <a:gd name="connsiteY5" fmla="*/ 7020 h 6943"/>
                <a:gd name="connsiteX6" fmla="*/ 90427 w 95795"/>
                <a:gd name="connsiteY6" fmla="*/ 702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95" h="6943">
                  <a:moveTo>
                    <a:pt x="90427" y="7020"/>
                  </a:moveTo>
                  <a:cubicBezTo>
                    <a:pt x="92694" y="7020"/>
                    <a:pt x="96095" y="7020"/>
                    <a:pt x="96095" y="3619"/>
                  </a:cubicBezTo>
                  <a:cubicBezTo>
                    <a:pt x="96095" y="76"/>
                    <a:pt x="92836" y="76"/>
                    <a:pt x="90427" y="76"/>
                  </a:cubicBezTo>
                  <a:lnTo>
                    <a:pt x="5968" y="76"/>
                  </a:lnTo>
                  <a:cubicBezTo>
                    <a:pt x="3701" y="76"/>
                    <a:pt x="300" y="76"/>
                    <a:pt x="300" y="3477"/>
                  </a:cubicBezTo>
                  <a:cubicBezTo>
                    <a:pt x="300" y="7020"/>
                    <a:pt x="3559" y="7020"/>
                    <a:pt x="5968" y="7020"/>
                  </a:cubicBezTo>
                  <a:lnTo>
                    <a:pt x="90427" y="7020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形状 92">
              <a:extLst>
                <a:ext uri="{FF2B5EF4-FFF2-40B4-BE49-F238E27FC236}">
                  <a16:creationId xmlns:a16="http://schemas.microsoft.com/office/drawing/2014/main" id="{364437CC-0FF1-D137-BBB2-893C1027A20B}"/>
                </a:ext>
              </a:extLst>
            </p:cNvPr>
            <p:cNvSpPr/>
            <p:nvPr>
              <p:custDataLst>
                <p:tags r:id="rId308"/>
              </p:custDataLst>
            </p:nvPr>
          </p:nvSpPr>
          <p:spPr>
            <a:xfrm>
              <a:off x="8312052" y="3000438"/>
              <a:ext cx="109491" cy="96220"/>
            </a:xfrm>
            <a:custGeom>
              <a:avLst/>
              <a:gdLst>
                <a:gd name="connsiteX0" fmla="*/ 102762 w 109491"/>
                <a:gd name="connsiteY0" fmla="*/ 63562 h 96220"/>
                <a:gd name="connsiteX1" fmla="*/ 103612 w 109491"/>
                <a:gd name="connsiteY1" fmla="*/ 61011 h 96220"/>
                <a:gd name="connsiteX2" fmla="*/ 101203 w 109491"/>
                <a:gd name="connsiteY2" fmla="*/ 59027 h 96220"/>
                <a:gd name="connsiteX3" fmla="*/ 99644 w 109491"/>
                <a:gd name="connsiteY3" fmla="*/ 59594 h 96220"/>
                <a:gd name="connsiteX4" fmla="*/ 97518 w 109491"/>
                <a:gd name="connsiteY4" fmla="*/ 63703 h 96220"/>
                <a:gd name="connsiteX5" fmla="*/ 57982 w 109491"/>
                <a:gd name="connsiteY5" fmla="*/ 91195 h 96220"/>
                <a:gd name="connsiteX6" fmla="*/ 33891 w 109491"/>
                <a:gd name="connsiteY6" fmla="*/ 91195 h 96220"/>
                <a:gd name="connsiteX7" fmla="*/ 29357 w 109491"/>
                <a:gd name="connsiteY7" fmla="*/ 89778 h 96220"/>
                <a:gd name="connsiteX8" fmla="*/ 29923 w 109491"/>
                <a:gd name="connsiteY8" fmla="*/ 86802 h 96220"/>
                <a:gd name="connsiteX9" fmla="*/ 39418 w 109491"/>
                <a:gd name="connsiteY9" fmla="*/ 48824 h 96220"/>
                <a:gd name="connsiteX10" fmla="*/ 55289 w 109491"/>
                <a:gd name="connsiteY10" fmla="*/ 48824 h 96220"/>
                <a:gd name="connsiteX11" fmla="*/ 68185 w 109491"/>
                <a:gd name="connsiteY11" fmla="*/ 55342 h 96220"/>
                <a:gd name="connsiteX12" fmla="*/ 67193 w 109491"/>
                <a:gd name="connsiteY12" fmla="*/ 61719 h 96220"/>
                <a:gd name="connsiteX13" fmla="*/ 66768 w 109491"/>
                <a:gd name="connsiteY13" fmla="*/ 63420 h 96220"/>
                <a:gd name="connsiteX14" fmla="*/ 69177 w 109491"/>
                <a:gd name="connsiteY14" fmla="*/ 65404 h 96220"/>
                <a:gd name="connsiteX15" fmla="*/ 71869 w 109491"/>
                <a:gd name="connsiteY15" fmla="*/ 62286 h 96220"/>
                <a:gd name="connsiteX16" fmla="*/ 79663 w 109491"/>
                <a:gd name="connsiteY16" fmla="*/ 31252 h 96220"/>
                <a:gd name="connsiteX17" fmla="*/ 80088 w 109491"/>
                <a:gd name="connsiteY17" fmla="*/ 29126 h 96220"/>
                <a:gd name="connsiteX18" fmla="*/ 77679 w 109491"/>
                <a:gd name="connsiteY18" fmla="*/ 27142 h 96220"/>
                <a:gd name="connsiteX19" fmla="*/ 74845 w 109491"/>
                <a:gd name="connsiteY19" fmla="*/ 30827 h 96220"/>
                <a:gd name="connsiteX20" fmla="*/ 55573 w 109491"/>
                <a:gd name="connsiteY20" fmla="*/ 43722 h 96220"/>
                <a:gd name="connsiteX21" fmla="*/ 40693 w 109491"/>
                <a:gd name="connsiteY21" fmla="*/ 43722 h 96220"/>
                <a:gd name="connsiteX22" fmla="*/ 49196 w 109491"/>
                <a:gd name="connsiteY22" fmla="*/ 9996 h 96220"/>
                <a:gd name="connsiteX23" fmla="*/ 56423 w 109491"/>
                <a:gd name="connsiteY23" fmla="*/ 5178 h 96220"/>
                <a:gd name="connsiteX24" fmla="*/ 79521 w 109491"/>
                <a:gd name="connsiteY24" fmla="*/ 5178 h 96220"/>
                <a:gd name="connsiteX25" fmla="*/ 102762 w 109491"/>
                <a:gd name="connsiteY25" fmla="*/ 21616 h 96220"/>
                <a:gd name="connsiteX26" fmla="*/ 102195 w 109491"/>
                <a:gd name="connsiteY26" fmla="*/ 30260 h 96220"/>
                <a:gd name="connsiteX27" fmla="*/ 104604 w 109491"/>
                <a:gd name="connsiteY27" fmla="*/ 32669 h 96220"/>
                <a:gd name="connsiteX28" fmla="*/ 107155 w 109491"/>
                <a:gd name="connsiteY28" fmla="*/ 28985 h 96220"/>
                <a:gd name="connsiteX29" fmla="*/ 109705 w 109491"/>
                <a:gd name="connsiteY29" fmla="*/ 4327 h 96220"/>
                <a:gd name="connsiteX30" fmla="*/ 105596 w 109491"/>
                <a:gd name="connsiteY30" fmla="*/ 76 h 96220"/>
                <a:gd name="connsiteX31" fmla="*/ 27656 w 109491"/>
                <a:gd name="connsiteY31" fmla="*/ 76 h 96220"/>
                <a:gd name="connsiteX32" fmla="*/ 23121 w 109491"/>
                <a:gd name="connsiteY32" fmla="*/ 3194 h 96220"/>
                <a:gd name="connsiteX33" fmla="*/ 27798 w 109491"/>
                <a:gd name="connsiteY33" fmla="*/ 5178 h 96220"/>
                <a:gd name="connsiteX34" fmla="*/ 33183 w 109491"/>
                <a:gd name="connsiteY34" fmla="*/ 5461 h 96220"/>
                <a:gd name="connsiteX35" fmla="*/ 36300 w 109491"/>
                <a:gd name="connsiteY35" fmla="*/ 7445 h 96220"/>
                <a:gd name="connsiteX36" fmla="*/ 35733 w 109491"/>
                <a:gd name="connsiteY36" fmla="*/ 10563 h 96220"/>
                <a:gd name="connsiteX37" fmla="*/ 17170 w 109491"/>
                <a:gd name="connsiteY37" fmla="*/ 84676 h 96220"/>
                <a:gd name="connsiteX38" fmla="*/ 4558 w 109491"/>
                <a:gd name="connsiteY38" fmla="*/ 91195 h 96220"/>
                <a:gd name="connsiteX39" fmla="*/ 306 w 109491"/>
                <a:gd name="connsiteY39" fmla="*/ 94312 h 96220"/>
                <a:gd name="connsiteX40" fmla="*/ 4558 w 109491"/>
                <a:gd name="connsiteY40" fmla="*/ 96296 h 96220"/>
                <a:gd name="connsiteX41" fmla="*/ 84623 w 109491"/>
                <a:gd name="connsiteY41" fmla="*/ 96296 h 96220"/>
                <a:gd name="connsiteX42" fmla="*/ 89441 w 109491"/>
                <a:gd name="connsiteY42" fmla="*/ 93746 h 96220"/>
                <a:gd name="connsiteX43" fmla="*/ 102762 w 109491"/>
                <a:gd name="connsiteY43" fmla="*/ 63562 h 9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9491" h="96220">
                  <a:moveTo>
                    <a:pt x="102762" y="63562"/>
                  </a:moveTo>
                  <a:cubicBezTo>
                    <a:pt x="103612" y="61719"/>
                    <a:pt x="103612" y="61153"/>
                    <a:pt x="103612" y="61011"/>
                  </a:cubicBezTo>
                  <a:cubicBezTo>
                    <a:pt x="103612" y="60161"/>
                    <a:pt x="103045" y="59027"/>
                    <a:pt x="101203" y="59027"/>
                  </a:cubicBezTo>
                  <a:cubicBezTo>
                    <a:pt x="100919" y="59027"/>
                    <a:pt x="100211" y="59027"/>
                    <a:pt x="99644" y="59594"/>
                  </a:cubicBezTo>
                  <a:cubicBezTo>
                    <a:pt x="99361" y="59877"/>
                    <a:pt x="99219" y="60019"/>
                    <a:pt x="97518" y="63703"/>
                  </a:cubicBezTo>
                  <a:cubicBezTo>
                    <a:pt x="88307" y="84109"/>
                    <a:pt x="81080" y="91195"/>
                    <a:pt x="57982" y="91195"/>
                  </a:cubicBezTo>
                  <a:lnTo>
                    <a:pt x="33891" y="91195"/>
                  </a:lnTo>
                  <a:cubicBezTo>
                    <a:pt x="29498" y="91195"/>
                    <a:pt x="29357" y="91053"/>
                    <a:pt x="29357" y="89778"/>
                  </a:cubicBezTo>
                  <a:cubicBezTo>
                    <a:pt x="29357" y="89636"/>
                    <a:pt x="29357" y="88927"/>
                    <a:pt x="29923" y="86802"/>
                  </a:cubicBezTo>
                  <a:lnTo>
                    <a:pt x="39418" y="48824"/>
                  </a:lnTo>
                  <a:lnTo>
                    <a:pt x="55289" y="48824"/>
                  </a:lnTo>
                  <a:cubicBezTo>
                    <a:pt x="66484" y="48824"/>
                    <a:pt x="68185" y="50666"/>
                    <a:pt x="68185" y="55342"/>
                  </a:cubicBezTo>
                  <a:cubicBezTo>
                    <a:pt x="68185" y="56901"/>
                    <a:pt x="67760" y="59310"/>
                    <a:pt x="67193" y="61719"/>
                  </a:cubicBezTo>
                  <a:cubicBezTo>
                    <a:pt x="66768" y="62995"/>
                    <a:pt x="66768" y="63136"/>
                    <a:pt x="66768" y="63420"/>
                  </a:cubicBezTo>
                  <a:cubicBezTo>
                    <a:pt x="66768" y="63703"/>
                    <a:pt x="66909" y="65404"/>
                    <a:pt x="69177" y="65404"/>
                  </a:cubicBezTo>
                  <a:cubicBezTo>
                    <a:pt x="71161" y="65404"/>
                    <a:pt x="71302" y="64695"/>
                    <a:pt x="71869" y="62286"/>
                  </a:cubicBezTo>
                  <a:lnTo>
                    <a:pt x="79663" y="31252"/>
                  </a:lnTo>
                  <a:cubicBezTo>
                    <a:pt x="80088" y="29552"/>
                    <a:pt x="80088" y="29268"/>
                    <a:pt x="80088" y="29126"/>
                  </a:cubicBezTo>
                  <a:cubicBezTo>
                    <a:pt x="80088" y="27709"/>
                    <a:pt x="78955" y="27142"/>
                    <a:pt x="77679" y="27142"/>
                  </a:cubicBezTo>
                  <a:cubicBezTo>
                    <a:pt x="75837" y="27142"/>
                    <a:pt x="75695" y="27851"/>
                    <a:pt x="74845" y="30827"/>
                  </a:cubicBezTo>
                  <a:cubicBezTo>
                    <a:pt x="71869" y="41880"/>
                    <a:pt x="67618" y="43722"/>
                    <a:pt x="55573" y="43722"/>
                  </a:cubicBezTo>
                  <a:lnTo>
                    <a:pt x="40693" y="43722"/>
                  </a:lnTo>
                  <a:lnTo>
                    <a:pt x="49196" y="9996"/>
                  </a:lnTo>
                  <a:cubicBezTo>
                    <a:pt x="50329" y="5603"/>
                    <a:pt x="50471" y="5178"/>
                    <a:pt x="56423" y="5178"/>
                  </a:cubicBezTo>
                  <a:lnTo>
                    <a:pt x="79521" y="5178"/>
                  </a:lnTo>
                  <a:cubicBezTo>
                    <a:pt x="98085" y="5178"/>
                    <a:pt x="102762" y="9004"/>
                    <a:pt x="102762" y="21616"/>
                  </a:cubicBezTo>
                  <a:cubicBezTo>
                    <a:pt x="102762" y="25300"/>
                    <a:pt x="102195" y="29552"/>
                    <a:pt x="102195" y="30260"/>
                  </a:cubicBezTo>
                  <a:cubicBezTo>
                    <a:pt x="102195" y="31394"/>
                    <a:pt x="102620" y="32669"/>
                    <a:pt x="104604" y="32669"/>
                  </a:cubicBezTo>
                  <a:cubicBezTo>
                    <a:pt x="106729" y="32669"/>
                    <a:pt x="106871" y="31394"/>
                    <a:pt x="107155" y="28985"/>
                  </a:cubicBezTo>
                  <a:lnTo>
                    <a:pt x="109705" y="4327"/>
                  </a:lnTo>
                  <a:cubicBezTo>
                    <a:pt x="110130" y="76"/>
                    <a:pt x="109139" y="76"/>
                    <a:pt x="105596" y="76"/>
                  </a:cubicBezTo>
                  <a:lnTo>
                    <a:pt x="27656" y="76"/>
                  </a:lnTo>
                  <a:cubicBezTo>
                    <a:pt x="24822" y="76"/>
                    <a:pt x="23121" y="76"/>
                    <a:pt x="23121" y="3194"/>
                  </a:cubicBezTo>
                  <a:cubicBezTo>
                    <a:pt x="23121" y="5178"/>
                    <a:pt x="24680" y="5178"/>
                    <a:pt x="27798" y="5178"/>
                  </a:cubicBezTo>
                  <a:cubicBezTo>
                    <a:pt x="30065" y="5178"/>
                    <a:pt x="30632" y="5178"/>
                    <a:pt x="33183" y="5461"/>
                  </a:cubicBezTo>
                  <a:cubicBezTo>
                    <a:pt x="36017" y="5744"/>
                    <a:pt x="36300" y="6028"/>
                    <a:pt x="36300" y="7445"/>
                  </a:cubicBezTo>
                  <a:cubicBezTo>
                    <a:pt x="36300" y="8437"/>
                    <a:pt x="35875" y="9854"/>
                    <a:pt x="35733" y="10563"/>
                  </a:cubicBezTo>
                  <a:lnTo>
                    <a:pt x="17170" y="84676"/>
                  </a:lnTo>
                  <a:cubicBezTo>
                    <a:pt x="15753" y="90203"/>
                    <a:pt x="15611" y="91195"/>
                    <a:pt x="4558" y="91195"/>
                  </a:cubicBezTo>
                  <a:cubicBezTo>
                    <a:pt x="2007" y="91195"/>
                    <a:pt x="306" y="91195"/>
                    <a:pt x="306" y="94312"/>
                  </a:cubicBezTo>
                  <a:cubicBezTo>
                    <a:pt x="306" y="96296"/>
                    <a:pt x="2007" y="96296"/>
                    <a:pt x="4558" y="96296"/>
                  </a:cubicBezTo>
                  <a:lnTo>
                    <a:pt x="84623" y="96296"/>
                  </a:lnTo>
                  <a:cubicBezTo>
                    <a:pt x="88166" y="96296"/>
                    <a:pt x="88307" y="96296"/>
                    <a:pt x="89441" y="93746"/>
                  </a:cubicBezTo>
                  <a:lnTo>
                    <a:pt x="102762" y="63562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形状 93">
              <a:extLst>
                <a:ext uri="{FF2B5EF4-FFF2-40B4-BE49-F238E27FC236}">
                  <a16:creationId xmlns:a16="http://schemas.microsoft.com/office/drawing/2014/main" id="{B1290C7D-B016-7849-2751-0554815E5587}"/>
                </a:ext>
              </a:extLst>
            </p:cNvPr>
            <p:cNvSpPr/>
            <p:nvPr>
              <p:custDataLst>
                <p:tags r:id="rId309"/>
              </p:custDataLst>
            </p:nvPr>
          </p:nvSpPr>
          <p:spPr>
            <a:xfrm>
              <a:off x="8428210" y="3071555"/>
              <a:ext cx="41297" cy="46460"/>
            </a:xfrm>
            <a:custGeom>
              <a:avLst/>
              <a:gdLst>
                <a:gd name="connsiteX0" fmla="*/ 38472 w 41297"/>
                <a:gd name="connsiteY0" fmla="*/ 2911 h 46460"/>
                <a:gd name="connsiteX1" fmla="*/ 36853 w 41297"/>
                <a:gd name="connsiteY1" fmla="*/ 77 h 46460"/>
                <a:gd name="connsiteX2" fmla="*/ 35132 w 41297"/>
                <a:gd name="connsiteY2" fmla="*/ 786 h 46460"/>
                <a:gd name="connsiteX3" fmla="*/ 32500 w 41297"/>
                <a:gd name="connsiteY3" fmla="*/ 2810 h 46460"/>
                <a:gd name="connsiteX4" fmla="*/ 31589 w 41297"/>
                <a:gd name="connsiteY4" fmla="*/ 2405 h 46460"/>
                <a:gd name="connsiteX5" fmla="*/ 20455 w 41297"/>
                <a:gd name="connsiteY5" fmla="*/ 77 h 46460"/>
                <a:gd name="connsiteX6" fmla="*/ 312 w 41297"/>
                <a:gd name="connsiteY6" fmla="*/ 12426 h 46460"/>
                <a:gd name="connsiteX7" fmla="*/ 21366 w 41297"/>
                <a:gd name="connsiteY7" fmla="*/ 25180 h 46460"/>
                <a:gd name="connsiteX8" fmla="*/ 36549 w 41297"/>
                <a:gd name="connsiteY8" fmla="*/ 34391 h 46460"/>
                <a:gd name="connsiteX9" fmla="*/ 21366 w 41297"/>
                <a:gd name="connsiteY9" fmla="*/ 43197 h 46460"/>
                <a:gd name="connsiteX10" fmla="*/ 4766 w 41297"/>
                <a:gd name="connsiteY10" fmla="*/ 29937 h 46460"/>
                <a:gd name="connsiteX11" fmla="*/ 2438 w 41297"/>
                <a:gd name="connsiteY11" fmla="*/ 27812 h 46460"/>
                <a:gd name="connsiteX12" fmla="*/ 312 w 41297"/>
                <a:gd name="connsiteY12" fmla="*/ 30747 h 46460"/>
                <a:gd name="connsiteX13" fmla="*/ 312 w 41297"/>
                <a:gd name="connsiteY13" fmla="*/ 43703 h 46460"/>
                <a:gd name="connsiteX14" fmla="*/ 1932 w 41297"/>
                <a:gd name="connsiteY14" fmla="*/ 46537 h 46460"/>
                <a:gd name="connsiteX15" fmla="*/ 4766 w 41297"/>
                <a:gd name="connsiteY15" fmla="*/ 44513 h 46460"/>
                <a:gd name="connsiteX16" fmla="*/ 7398 w 41297"/>
                <a:gd name="connsiteY16" fmla="*/ 41982 h 46460"/>
                <a:gd name="connsiteX17" fmla="*/ 21366 w 41297"/>
                <a:gd name="connsiteY17" fmla="*/ 46537 h 46460"/>
                <a:gd name="connsiteX18" fmla="*/ 41610 w 41297"/>
                <a:gd name="connsiteY18" fmla="*/ 32670 h 46460"/>
                <a:gd name="connsiteX19" fmla="*/ 35233 w 41297"/>
                <a:gd name="connsiteY19" fmla="*/ 22346 h 46460"/>
                <a:gd name="connsiteX20" fmla="*/ 19645 w 41297"/>
                <a:gd name="connsiteY20" fmla="*/ 18094 h 46460"/>
                <a:gd name="connsiteX21" fmla="*/ 5373 w 41297"/>
                <a:gd name="connsiteY21" fmla="*/ 10503 h 46460"/>
                <a:gd name="connsiteX22" fmla="*/ 20354 w 41297"/>
                <a:gd name="connsiteY22" fmla="*/ 3114 h 46460"/>
                <a:gd name="connsiteX23" fmla="*/ 34221 w 41297"/>
                <a:gd name="connsiteY23" fmla="*/ 13438 h 46460"/>
                <a:gd name="connsiteX24" fmla="*/ 36347 w 41297"/>
                <a:gd name="connsiteY24" fmla="*/ 15564 h 46460"/>
                <a:gd name="connsiteX25" fmla="*/ 38472 w 41297"/>
                <a:gd name="connsiteY25" fmla="*/ 12730 h 46460"/>
                <a:gd name="connsiteX26" fmla="*/ 38472 w 41297"/>
                <a:gd name="connsiteY26" fmla="*/ 2911 h 4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97" h="46460">
                  <a:moveTo>
                    <a:pt x="38472" y="2911"/>
                  </a:moveTo>
                  <a:cubicBezTo>
                    <a:pt x="38472" y="1191"/>
                    <a:pt x="38472" y="77"/>
                    <a:pt x="36853" y="77"/>
                  </a:cubicBezTo>
                  <a:cubicBezTo>
                    <a:pt x="36347" y="77"/>
                    <a:pt x="35942" y="178"/>
                    <a:pt x="35132" y="786"/>
                  </a:cubicBezTo>
                  <a:cubicBezTo>
                    <a:pt x="34727" y="1191"/>
                    <a:pt x="32905" y="2810"/>
                    <a:pt x="32500" y="2810"/>
                  </a:cubicBezTo>
                  <a:cubicBezTo>
                    <a:pt x="32399" y="2810"/>
                    <a:pt x="32197" y="2810"/>
                    <a:pt x="31589" y="2405"/>
                  </a:cubicBezTo>
                  <a:cubicBezTo>
                    <a:pt x="29261" y="1089"/>
                    <a:pt x="25516" y="77"/>
                    <a:pt x="20455" y="77"/>
                  </a:cubicBezTo>
                  <a:cubicBezTo>
                    <a:pt x="3754" y="77"/>
                    <a:pt x="312" y="7770"/>
                    <a:pt x="312" y="12426"/>
                  </a:cubicBezTo>
                  <a:cubicBezTo>
                    <a:pt x="312" y="21941"/>
                    <a:pt x="12054" y="23763"/>
                    <a:pt x="21366" y="25180"/>
                  </a:cubicBezTo>
                  <a:cubicBezTo>
                    <a:pt x="27237" y="26091"/>
                    <a:pt x="36549" y="27508"/>
                    <a:pt x="36549" y="34391"/>
                  </a:cubicBezTo>
                  <a:cubicBezTo>
                    <a:pt x="36549" y="37934"/>
                    <a:pt x="33614" y="43197"/>
                    <a:pt x="21366" y="43197"/>
                  </a:cubicBezTo>
                  <a:cubicBezTo>
                    <a:pt x="14483" y="43197"/>
                    <a:pt x="7802" y="40667"/>
                    <a:pt x="4766" y="29937"/>
                  </a:cubicBezTo>
                  <a:cubicBezTo>
                    <a:pt x="4260" y="28115"/>
                    <a:pt x="4159" y="27812"/>
                    <a:pt x="2438" y="27812"/>
                  </a:cubicBezTo>
                  <a:cubicBezTo>
                    <a:pt x="312" y="27812"/>
                    <a:pt x="312" y="28621"/>
                    <a:pt x="312" y="30747"/>
                  </a:cubicBezTo>
                  <a:lnTo>
                    <a:pt x="312" y="43703"/>
                  </a:lnTo>
                  <a:cubicBezTo>
                    <a:pt x="312" y="45424"/>
                    <a:pt x="312" y="46537"/>
                    <a:pt x="1932" y="46537"/>
                  </a:cubicBezTo>
                  <a:cubicBezTo>
                    <a:pt x="2741" y="46537"/>
                    <a:pt x="2843" y="46436"/>
                    <a:pt x="4766" y="44513"/>
                  </a:cubicBezTo>
                  <a:lnTo>
                    <a:pt x="7398" y="41982"/>
                  </a:lnTo>
                  <a:cubicBezTo>
                    <a:pt x="12459" y="46436"/>
                    <a:pt x="18836" y="46537"/>
                    <a:pt x="21366" y="46537"/>
                  </a:cubicBezTo>
                  <a:cubicBezTo>
                    <a:pt x="38270" y="46537"/>
                    <a:pt x="41610" y="37731"/>
                    <a:pt x="41610" y="32670"/>
                  </a:cubicBezTo>
                  <a:cubicBezTo>
                    <a:pt x="41610" y="28115"/>
                    <a:pt x="39080" y="24775"/>
                    <a:pt x="35233" y="22346"/>
                  </a:cubicBezTo>
                  <a:cubicBezTo>
                    <a:pt x="31184" y="19815"/>
                    <a:pt x="28148" y="19410"/>
                    <a:pt x="19645" y="18094"/>
                  </a:cubicBezTo>
                  <a:cubicBezTo>
                    <a:pt x="13167" y="17082"/>
                    <a:pt x="5373" y="15868"/>
                    <a:pt x="5373" y="10503"/>
                  </a:cubicBezTo>
                  <a:cubicBezTo>
                    <a:pt x="5373" y="6960"/>
                    <a:pt x="9321" y="3114"/>
                    <a:pt x="20354" y="3114"/>
                  </a:cubicBezTo>
                  <a:cubicBezTo>
                    <a:pt x="28755" y="3114"/>
                    <a:pt x="33614" y="6454"/>
                    <a:pt x="34221" y="13438"/>
                  </a:cubicBezTo>
                  <a:cubicBezTo>
                    <a:pt x="34322" y="14957"/>
                    <a:pt x="34423" y="15564"/>
                    <a:pt x="36347" y="15564"/>
                  </a:cubicBezTo>
                  <a:cubicBezTo>
                    <a:pt x="38472" y="15564"/>
                    <a:pt x="38472" y="14855"/>
                    <a:pt x="38472" y="12730"/>
                  </a:cubicBezTo>
                  <a:lnTo>
                    <a:pt x="38472" y="291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形状 94">
              <a:extLst>
                <a:ext uri="{FF2B5EF4-FFF2-40B4-BE49-F238E27FC236}">
                  <a16:creationId xmlns:a16="http://schemas.microsoft.com/office/drawing/2014/main" id="{CC50EC35-F713-A490-0212-F5E9CA09A65F}"/>
                </a:ext>
              </a:extLst>
            </p:cNvPr>
            <p:cNvSpPr/>
            <p:nvPr>
              <p:custDataLst>
                <p:tags r:id="rId310"/>
              </p:custDataLst>
            </p:nvPr>
          </p:nvSpPr>
          <p:spPr>
            <a:xfrm>
              <a:off x="8484349" y="3072163"/>
              <a:ext cx="60833" cy="64376"/>
            </a:xfrm>
            <a:custGeom>
              <a:avLst/>
              <a:gdLst>
                <a:gd name="connsiteX0" fmla="*/ 26126 w 60833"/>
                <a:gd name="connsiteY0" fmla="*/ 60000 h 64376"/>
                <a:gd name="connsiteX1" fmla="*/ 24304 w 60833"/>
                <a:gd name="connsiteY1" fmla="*/ 60000 h 64376"/>
                <a:gd name="connsiteX2" fmla="*/ 17725 w 60833"/>
                <a:gd name="connsiteY2" fmla="*/ 55951 h 64376"/>
                <a:gd name="connsiteX3" fmla="*/ 17725 w 60833"/>
                <a:gd name="connsiteY3" fmla="*/ 40160 h 64376"/>
                <a:gd name="connsiteX4" fmla="*/ 33313 w 60833"/>
                <a:gd name="connsiteY4" fmla="*/ 45930 h 64376"/>
                <a:gd name="connsiteX5" fmla="*/ 61148 w 60833"/>
                <a:gd name="connsiteY5" fmla="*/ 22953 h 64376"/>
                <a:gd name="connsiteX6" fmla="*/ 35034 w 60833"/>
                <a:gd name="connsiteY6" fmla="*/ 77 h 64376"/>
                <a:gd name="connsiteX7" fmla="*/ 17320 w 60833"/>
                <a:gd name="connsiteY7" fmla="*/ 5847 h 64376"/>
                <a:gd name="connsiteX8" fmla="*/ 17320 w 60833"/>
                <a:gd name="connsiteY8" fmla="*/ 77 h 64376"/>
                <a:gd name="connsiteX9" fmla="*/ 315 w 60833"/>
                <a:gd name="connsiteY9" fmla="*/ 1191 h 64376"/>
                <a:gd name="connsiteX10" fmla="*/ 315 w 60833"/>
                <a:gd name="connsiteY10" fmla="*/ 5644 h 64376"/>
                <a:gd name="connsiteX11" fmla="*/ 8716 w 60833"/>
                <a:gd name="connsiteY11" fmla="*/ 9997 h 64376"/>
                <a:gd name="connsiteX12" fmla="*/ 8716 w 60833"/>
                <a:gd name="connsiteY12" fmla="*/ 55951 h 64376"/>
                <a:gd name="connsiteX13" fmla="*/ 2137 w 60833"/>
                <a:gd name="connsiteY13" fmla="*/ 60000 h 64376"/>
                <a:gd name="connsiteX14" fmla="*/ 315 w 60833"/>
                <a:gd name="connsiteY14" fmla="*/ 60000 h 64376"/>
                <a:gd name="connsiteX15" fmla="*/ 315 w 60833"/>
                <a:gd name="connsiteY15" fmla="*/ 64453 h 64376"/>
                <a:gd name="connsiteX16" fmla="*/ 13271 w 60833"/>
                <a:gd name="connsiteY16" fmla="*/ 64048 h 64376"/>
                <a:gd name="connsiteX17" fmla="*/ 26126 w 60833"/>
                <a:gd name="connsiteY17" fmla="*/ 64453 h 64376"/>
                <a:gd name="connsiteX18" fmla="*/ 26126 w 60833"/>
                <a:gd name="connsiteY18" fmla="*/ 60000 h 64376"/>
                <a:gd name="connsiteX19" fmla="*/ 17725 w 60833"/>
                <a:gd name="connsiteY19" fmla="*/ 11211 h 64376"/>
                <a:gd name="connsiteX20" fmla="*/ 33819 w 60833"/>
                <a:gd name="connsiteY20" fmla="*/ 3721 h 64376"/>
                <a:gd name="connsiteX21" fmla="*/ 51026 w 60833"/>
                <a:gd name="connsiteY21" fmla="*/ 22953 h 64376"/>
                <a:gd name="connsiteX22" fmla="*/ 32604 w 60833"/>
                <a:gd name="connsiteY22" fmla="*/ 42590 h 64376"/>
                <a:gd name="connsiteX23" fmla="*/ 19142 w 60833"/>
                <a:gd name="connsiteY23" fmla="*/ 36112 h 64376"/>
                <a:gd name="connsiteX24" fmla="*/ 17725 w 60833"/>
                <a:gd name="connsiteY24" fmla="*/ 32265 h 64376"/>
                <a:gd name="connsiteX25" fmla="*/ 17725 w 60833"/>
                <a:gd name="connsiteY25" fmla="*/ 11211 h 6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833" h="64376">
                  <a:moveTo>
                    <a:pt x="26126" y="60000"/>
                  </a:moveTo>
                  <a:lnTo>
                    <a:pt x="24304" y="60000"/>
                  </a:lnTo>
                  <a:cubicBezTo>
                    <a:pt x="17725" y="60000"/>
                    <a:pt x="17725" y="59089"/>
                    <a:pt x="17725" y="55951"/>
                  </a:cubicBezTo>
                  <a:lnTo>
                    <a:pt x="17725" y="40160"/>
                  </a:lnTo>
                  <a:cubicBezTo>
                    <a:pt x="22077" y="44007"/>
                    <a:pt x="27543" y="45930"/>
                    <a:pt x="33313" y="45930"/>
                  </a:cubicBezTo>
                  <a:cubicBezTo>
                    <a:pt x="48698" y="45930"/>
                    <a:pt x="61148" y="35605"/>
                    <a:pt x="61148" y="22953"/>
                  </a:cubicBezTo>
                  <a:cubicBezTo>
                    <a:pt x="61148" y="10806"/>
                    <a:pt x="50014" y="77"/>
                    <a:pt x="35034" y="77"/>
                  </a:cubicBezTo>
                  <a:cubicBezTo>
                    <a:pt x="27037" y="77"/>
                    <a:pt x="20761" y="2911"/>
                    <a:pt x="17320" y="5847"/>
                  </a:cubicBezTo>
                  <a:lnTo>
                    <a:pt x="17320" y="77"/>
                  </a:lnTo>
                  <a:lnTo>
                    <a:pt x="315" y="1191"/>
                  </a:lnTo>
                  <a:lnTo>
                    <a:pt x="315" y="5644"/>
                  </a:lnTo>
                  <a:cubicBezTo>
                    <a:pt x="7603" y="5644"/>
                    <a:pt x="8716" y="5644"/>
                    <a:pt x="8716" y="9997"/>
                  </a:cubicBezTo>
                  <a:lnTo>
                    <a:pt x="8716" y="55951"/>
                  </a:lnTo>
                  <a:cubicBezTo>
                    <a:pt x="8716" y="59089"/>
                    <a:pt x="8716" y="60000"/>
                    <a:pt x="2137" y="60000"/>
                  </a:cubicBezTo>
                  <a:lnTo>
                    <a:pt x="315" y="60000"/>
                  </a:lnTo>
                  <a:lnTo>
                    <a:pt x="315" y="64453"/>
                  </a:lnTo>
                  <a:cubicBezTo>
                    <a:pt x="4667" y="64150"/>
                    <a:pt x="8919" y="64048"/>
                    <a:pt x="13271" y="64048"/>
                  </a:cubicBezTo>
                  <a:cubicBezTo>
                    <a:pt x="17522" y="64048"/>
                    <a:pt x="21875" y="64150"/>
                    <a:pt x="26126" y="64453"/>
                  </a:cubicBezTo>
                  <a:lnTo>
                    <a:pt x="26126" y="60000"/>
                  </a:lnTo>
                  <a:close/>
                  <a:moveTo>
                    <a:pt x="17725" y="11211"/>
                  </a:moveTo>
                  <a:cubicBezTo>
                    <a:pt x="22077" y="5037"/>
                    <a:pt x="29770" y="3721"/>
                    <a:pt x="33819" y="3721"/>
                  </a:cubicBezTo>
                  <a:cubicBezTo>
                    <a:pt x="43840" y="3721"/>
                    <a:pt x="51026" y="12730"/>
                    <a:pt x="51026" y="22953"/>
                  </a:cubicBezTo>
                  <a:cubicBezTo>
                    <a:pt x="51026" y="33986"/>
                    <a:pt x="42625" y="42590"/>
                    <a:pt x="32604" y="42590"/>
                  </a:cubicBezTo>
                  <a:cubicBezTo>
                    <a:pt x="28049" y="42590"/>
                    <a:pt x="22685" y="40667"/>
                    <a:pt x="19142" y="36112"/>
                  </a:cubicBezTo>
                  <a:cubicBezTo>
                    <a:pt x="17725" y="34391"/>
                    <a:pt x="17725" y="34188"/>
                    <a:pt x="17725" y="32265"/>
                  </a:cubicBezTo>
                  <a:lnTo>
                    <a:pt x="17725" y="1121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形状 95">
              <a:extLst>
                <a:ext uri="{FF2B5EF4-FFF2-40B4-BE49-F238E27FC236}">
                  <a16:creationId xmlns:a16="http://schemas.microsoft.com/office/drawing/2014/main" id="{C115A127-29C8-6DF5-0391-0E3086C09FAD}"/>
                </a:ext>
              </a:extLst>
            </p:cNvPr>
            <p:cNvSpPr/>
            <p:nvPr>
              <p:custDataLst>
                <p:tags r:id="rId311"/>
              </p:custDataLst>
            </p:nvPr>
          </p:nvSpPr>
          <p:spPr>
            <a:xfrm>
              <a:off x="8573606" y="2990377"/>
              <a:ext cx="60934" cy="141708"/>
            </a:xfrm>
            <a:custGeom>
              <a:avLst/>
              <a:gdLst>
                <a:gd name="connsiteX0" fmla="*/ 60404 w 60934"/>
                <a:gd name="connsiteY0" fmla="*/ 6311 h 141708"/>
                <a:gd name="connsiteX1" fmla="*/ 61254 w 60934"/>
                <a:gd name="connsiteY1" fmla="*/ 3619 h 141708"/>
                <a:gd name="connsiteX2" fmla="*/ 57853 w 60934"/>
                <a:gd name="connsiteY2" fmla="*/ 76 h 141708"/>
                <a:gd name="connsiteX3" fmla="*/ 54027 w 60934"/>
                <a:gd name="connsiteY3" fmla="*/ 3619 h 141708"/>
                <a:gd name="connsiteX4" fmla="*/ 1169 w 60934"/>
                <a:gd name="connsiteY4" fmla="*/ 135550 h 141708"/>
                <a:gd name="connsiteX5" fmla="*/ 319 w 60934"/>
                <a:gd name="connsiteY5" fmla="*/ 138242 h 141708"/>
                <a:gd name="connsiteX6" fmla="*/ 3720 w 60934"/>
                <a:gd name="connsiteY6" fmla="*/ 141785 h 141708"/>
                <a:gd name="connsiteX7" fmla="*/ 7546 w 60934"/>
                <a:gd name="connsiteY7" fmla="*/ 138242 h 141708"/>
                <a:gd name="connsiteX8" fmla="*/ 60404 w 60934"/>
                <a:gd name="connsiteY8" fmla="*/ 6311 h 14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34" h="141708">
                  <a:moveTo>
                    <a:pt x="60404" y="6311"/>
                  </a:moveTo>
                  <a:cubicBezTo>
                    <a:pt x="61254" y="4469"/>
                    <a:pt x="61254" y="4186"/>
                    <a:pt x="61254" y="3619"/>
                  </a:cubicBezTo>
                  <a:cubicBezTo>
                    <a:pt x="61254" y="1352"/>
                    <a:pt x="59412" y="76"/>
                    <a:pt x="57853" y="76"/>
                  </a:cubicBezTo>
                  <a:cubicBezTo>
                    <a:pt x="55444" y="76"/>
                    <a:pt x="54735" y="1777"/>
                    <a:pt x="54027" y="3619"/>
                  </a:cubicBezTo>
                  <a:lnTo>
                    <a:pt x="1169" y="135550"/>
                  </a:lnTo>
                  <a:cubicBezTo>
                    <a:pt x="319" y="137392"/>
                    <a:pt x="319" y="137675"/>
                    <a:pt x="319" y="138242"/>
                  </a:cubicBezTo>
                  <a:cubicBezTo>
                    <a:pt x="319" y="140509"/>
                    <a:pt x="2161" y="141785"/>
                    <a:pt x="3720" y="141785"/>
                  </a:cubicBezTo>
                  <a:cubicBezTo>
                    <a:pt x="6129" y="141785"/>
                    <a:pt x="6838" y="140084"/>
                    <a:pt x="7546" y="138242"/>
                  </a:cubicBezTo>
                  <a:lnTo>
                    <a:pt x="60404" y="6311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形状 96">
              <a:extLst>
                <a:ext uri="{FF2B5EF4-FFF2-40B4-BE49-F238E27FC236}">
                  <a16:creationId xmlns:a16="http://schemas.microsoft.com/office/drawing/2014/main" id="{760A2F9D-F67F-429A-B555-1BF5C0554043}"/>
                </a:ext>
              </a:extLst>
            </p:cNvPr>
            <p:cNvSpPr/>
            <p:nvPr>
              <p:custDataLst>
                <p:tags r:id="rId312"/>
              </p:custDataLst>
            </p:nvPr>
          </p:nvSpPr>
          <p:spPr>
            <a:xfrm>
              <a:off x="8651733" y="3000863"/>
              <a:ext cx="105856" cy="95795"/>
            </a:xfrm>
            <a:custGeom>
              <a:avLst/>
              <a:gdLst>
                <a:gd name="connsiteX0" fmla="*/ 63100 w 105856"/>
                <a:gd name="connsiteY0" fmla="*/ 10137 h 95795"/>
                <a:gd name="connsiteX1" fmla="*/ 67493 w 105856"/>
                <a:gd name="connsiteY1" fmla="*/ 5319 h 95795"/>
                <a:gd name="connsiteX2" fmla="*/ 75996 w 105856"/>
                <a:gd name="connsiteY2" fmla="*/ 5178 h 95795"/>
                <a:gd name="connsiteX3" fmla="*/ 91867 w 105856"/>
                <a:gd name="connsiteY3" fmla="*/ 6311 h 95795"/>
                <a:gd name="connsiteX4" fmla="*/ 98527 w 105856"/>
                <a:gd name="connsiteY4" fmla="*/ 17506 h 95795"/>
                <a:gd name="connsiteX5" fmla="*/ 97535 w 105856"/>
                <a:gd name="connsiteY5" fmla="*/ 28985 h 95795"/>
                <a:gd name="connsiteX6" fmla="*/ 97252 w 105856"/>
                <a:gd name="connsiteY6" fmla="*/ 30543 h 95795"/>
                <a:gd name="connsiteX7" fmla="*/ 99661 w 105856"/>
                <a:gd name="connsiteY7" fmla="*/ 32669 h 95795"/>
                <a:gd name="connsiteX8" fmla="*/ 102353 w 105856"/>
                <a:gd name="connsiteY8" fmla="*/ 29126 h 95795"/>
                <a:gd name="connsiteX9" fmla="*/ 106180 w 105856"/>
                <a:gd name="connsiteY9" fmla="*/ 2060 h 95795"/>
                <a:gd name="connsiteX10" fmla="*/ 101928 w 105856"/>
                <a:gd name="connsiteY10" fmla="*/ 76 h 95795"/>
                <a:gd name="connsiteX11" fmla="*/ 14778 w 105856"/>
                <a:gd name="connsiteY11" fmla="*/ 76 h 95795"/>
                <a:gd name="connsiteX12" fmla="*/ 9959 w 105856"/>
                <a:gd name="connsiteY12" fmla="*/ 3052 h 95795"/>
                <a:gd name="connsiteX13" fmla="*/ 1032 w 105856"/>
                <a:gd name="connsiteY13" fmla="*/ 28134 h 95795"/>
                <a:gd name="connsiteX14" fmla="*/ 323 w 105856"/>
                <a:gd name="connsiteY14" fmla="*/ 30685 h 95795"/>
                <a:gd name="connsiteX15" fmla="*/ 2732 w 105856"/>
                <a:gd name="connsiteY15" fmla="*/ 32669 h 95795"/>
                <a:gd name="connsiteX16" fmla="*/ 5708 w 105856"/>
                <a:gd name="connsiteY16" fmla="*/ 29268 h 95795"/>
                <a:gd name="connsiteX17" fmla="*/ 40143 w 105856"/>
                <a:gd name="connsiteY17" fmla="*/ 5178 h 95795"/>
                <a:gd name="connsiteX18" fmla="*/ 46095 w 105856"/>
                <a:gd name="connsiteY18" fmla="*/ 5178 h 95795"/>
                <a:gd name="connsiteX19" fmla="*/ 50488 w 105856"/>
                <a:gd name="connsiteY19" fmla="*/ 6595 h 95795"/>
                <a:gd name="connsiteX20" fmla="*/ 49921 w 105856"/>
                <a:gd name="connsiteY20" fmla="*/ 9571 h 95795"/>
                <a:gd name="connsiteX21" fmla="*/ 31216 w 105856"/>
                <a:gd name="connsiteY21" fmla="*/ 84109 h 95795"/>
                <a:gd name="connsiteX22" fmla="*/ 14636 w 105856"/>
                <a:gd name="connsiteY22" fmla="*/ 90770 h 95795"/>
                <a:gd name="connsiteX23" fmla="*/ 8259 w 105856"/>
                <a:gd name="connsiteY23" fmla="*/ 93887 h 95795"/>
                <a:gd name="connsiteX24" fmla="*/ 10668 w 105856"/>
                <a:gd name="connsiteY24" fmla="*/ 95871 h 95795"/>
                <a:gd name="connsiteX25" fmla="*/ 22855 w 105856"/>
                <a:gd name="connsiteY25" fmla="*/ 95446 h 95795"/>
                <a:gd name="connsiteX26" fmla="*/ 35042 w 105856"/>
                <a:gd name="connsiteY26" fmla="*/ 95304 h 95795"/>
                <a:gd name="connsiteX27" fmla="*/ 47796 w 105856"/>
                <a:gd name="connsiteY27" fmla="*/ 95446 h 95795"/>
                <a:gd name="connsiteX28" fmla="*/ 59699 w 105856"/>
                <a:gd name="connsiteY28" fmla="*/ 95871 h 95795"/>
                <a:gd name="connsiteX29" fmla="*/ 62958 w 105856"/>
                <a:gd name="connsiteY29" fmla="*/ 92754 h 95795"/>
                <a:gd name="connsiteX30" fmla="*/ 57148 w 105856"/>
                <a:gd name="connsiteY30" fmla="*/ 90770 h 95795"/>
                <a:gd name="connsiteX31" fmla="*/ 48929 w 105856"/>
                <a:gd name="connsiteY31" fmla="*/ 90486 h 95795"/>
                <a:gd name="connsiteX32" fmla="*/ 43828 w 105856"/>
                <a:gd name="connsiteY32" fmla="*/ 87794 h 95795"/>
                <a:gd name="connsiteX33" fmla="*/ 44395 w 105856"/>
                <a:gd name="connsiteY33" fmla="*/ 84534 h 95795"/>
                <a:gd name="connsiteX34" fmla="*/ 63100 w 105856"/>
                <a:gd name="connsiteY34" fmla="*/ 10137 h 9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856" h="95795">
                  <a:moveTo>
                    <a:pt x="63100" y="10137"/>
                  </a:moveTo>
                  <a:cubicBezTo>
                    <a:pt x="64092" y="6028"/>
                    <a:pt x="64376" y="5603"/>
                    <a:pt x="67493" y="5319"/>
                  </a:cubicBezTo>
                  <a:cubicBezTo>
                    <a:pt x="68202" y="5178"/>
                    <a:pt x="73161" y="5178"/>
                    <a:pt x="75996" y="5178"/>
                  </a:cubicBezTo>
                  <a:cubicBezTo>
                    <a:pt x="84640" y="5178"/>
                    <a:pt x="88324" y="5178"/>
                    <a:pt x="91867" y="6311"/>
                  </a:cubicBezTo>
                  <a:cubicBezTo>
                    <a:pt x="98244" y="8295"/>
                    <a:pt x="98527" y="12405"/>
                    <a:pt x="98527" y="17506"/>
                  </a:cubicBezTo>
                  <a:cubicBezTo>
                    <a:pt x="98527" y="19774"/>
                    <a:pt x="98527" y="21616"/>
                    <a:pt x="97535" y="28985"/>
                  </a:cubicBezTo>
                  <a:lnTo>
                    <a:pt x="97252" y="30543"/>
                  </a:lnTo>
                  <a:cubicBezTo>
                    <a:pt x="97252" y="31961"/>
                    <a:pt x="98244" y="32669"/>
                    <a:pt x="99661" y="32669"/>
                  </a:cubicBezTo>
                  <a:cubicBezTo>
                    <a:pt x="101787" y="32669"/>
                    <a:pt x="102070" y="31394"/>
                    <a:pt x="102353" y="29126"/>
                  </a:cubicBezTo>
                  <a:lnTo>
                    <a:pt x="106180" y="2060"/>
                  </a:lnTo>
                  <a:cubicBezTo>
                    <a:pt x="106180" y="76"/>
                    <a:pt x="104479" y="76"/>
                    <a:pt x="101928" y="76"/>
                  </a:cubicBezTo>
                  <a:lnTo>
                    <a:pt x="14778" y="76"/>
                  </a:lnTo>
                  <a:cubicBezTo>
                    <a:pt x="11235" y="76"/>
                    <a:pt x="10951" y="76"/>
                    <a:pt x="9959" y="3052"/>
                  </a:cubicBezTo>
                  <a:lnTo>
                    <a:pt x="1032" y="28134"/>
                  </a:lnTo>
                  <a:cubicBezTo>
                    <a:pt x="890" y="28701"/>
                    <a:pt x="323" y="29977"/>
                    <a:pt x="323" y="30685"/>
                  </a:cubicBezTo>
                  <a:cubicBezTo>
                    <a:pt x="323" y="31252"/>
                    <a:pt x="607" y="32669"/>
                    <a:pt x="2732" y="32669"/>
                  </a:cubicBezTo>
                  <a:cubicBezTo>
                    <a:pt x="4574" y="32669"/>
                    <a:pt x="4858" y="31961"/>
                    <a:pt x="5708" y="29268"/>
                  </a:cubicBezTo>
                  <a:cubicBezTo>
                    <a:pt x="13927" y="6595"/>
                    <a:pt x="18604" y="5178"/>
                    <a:pt x="40143" y="5178"/>
                  </a:cubicBezTo>
                  <a:lnTo>
                    <a:pt x="46095" y="5178"/>
                  </a:lnTo>
                  <a:cubicBezTo>
                    <a:pt x="50346" y="5178"/>
                    <a:pt x="50488" y="5319"/>
                    <a:pt x="50488" y="6595"/>
                  </a:cubicBezTo>
                  <a:cubicBezTo>
                    <a:pt x="50488" y="6736"/>
                    <a:pt x="50488" y="7445"/>
                    <a:pt x="49921" y="9571"/>
                  </a:cubicBezTo>
                  <a:lnTo>
                    <a:pt x="31216" y="84109"/>
                  </a:lnTo>
                  <a:cubicBezTo>
                    <a:pt x="29940" y="89353"/>
                    <a:pt x="29515" y="90770"/>
                    <a:pt x="14636" y="90770"/>
                  </a:cubicBezTo>
                  <a:cubicBezTo>
                    <a:pt x="9534" y="90770"/>
                    <a:pt x="8259" y="90770"/>
                    <a:pt x="8259" y="93887"/>
                  </a:cubicBezTo>
                  <a:cubicBezTo>
                    <a:pt x="8259" y="94312"/>
                    <a:pt x="8542" y="95871"/>
                    <a:pt x="10668" y="95871"/>
                  </a:cubicBezTo>
                  <a:cubicBezTo>
                    <a:pt x="14636" y="95871"/>
                    <a:pt x="18887" y="95446"/>
                    <a:pt x="22855" y="95446"/>
                  </a:cubicBezTo>
                  <a:cubicBezTo>
                    <a:pt x="26823" y="95446"/>
                    <a:pt x="31074" y="95304"/>
                    <a:pt x="35042" y="95304"/>
                  </a:cubicBezTo>
                  <a:cubicBezTo>
                    <a:pt x="39010" y="95304"/>
                    <a:pt x="43828" y="95304"/>
                    <a:pt x="47796" y="95446"/>
                  </a:cubicBezTo>
                  <a:cubicBezTo>
                    <a:pt x="51622" y="95588"/>
                    <a:pt x="55873" y="95871"/>
                    <a:pt x="59699" y="95871"/>
                  </a:cubicBezTo>
                  <a:cubicBezTo>
                    <a:pt x="60833" y="95871"/>
                    <a:pt x="62958" y="95871"/>
                    <a:pt x="62958" y="92754"/>
                  </a:cubicBezTo>
                  <a:cubicBezTo>
                    <a:pt x="62958" y="90770"/>
                    <a:pt x="61541" y="90770"/>
                    <a:pt x="57148" y="90770"/>
                  </a:cubicBezTo>
                  <a:cubicBezTo>
                    <a:pt x="54456" y="90770"/>
                    <a:pt x="51622" y="90628"/>
                    <a:pt x="48929" y="90486"/>
                  </a:cubicBezTo>
                  <a:cubicBezTo>
                    <a:pt x="44111" y="90061"/>
                    <a:pt x="43828" y="89494"/>
                    <a:pt x="43828" y="87794"/>
                  </a:cubicBezTo>
                  <a:cubicBezTo>
                    <a:pt x="43828" y="86802"/>
                    <a:pt x="43828" y="86518"/>
                    <a:pt x="44395" y="84534"/>
                  </a:cubicBezTo>
                  <a:lnTo>
                    <a:pt x="63100" y="10137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形状 97">
              <a:extLst>
                <a:ext uri="{FF2B5EF4-FFF2-40B4-BE49-F238E27FC236}">
                  <a16:creationId xmlns:a16="http://schemas.microsoft.com/office/drawing/2014/main" id="{922F1EB4-9523-F876-85AB-5830295466D3}"/>
                </a:ext>
              </a:extLst>
            </p:cNvPr>
            <p:cNvSpPr/>
            <p:nvPr>
              <p:custDataLst>
                <p:tags r:id="rId313"/>
              </p:custDataLst>
            </p:nvPr>
          </p:nvSpPr>
          <p:spPr>
            <a:xfrm>
              <a:off x="8784304" y="3090765"/>
              <a:ext cx="99398" cy="91705"/>
            </a:xfrm>
            <a:custGeom>
              <a:avLst/>
              <a:gdLst>
                <a:gd name="connsiteX0" fmla="*/ 1139 w 99398"/>
                <a:gd name="connsiteY0" fmla="*/ 81664 h 91705"/>
                <a:gd name="connsiteX1" fmla="*/ 329 w 99398"/>
                <a:gd name="connsiteY1" fmla="*/ 86320 h 91705"/>
                <a:gd name="connsiteX2" fmla="*/ 6200 w 99398"/>
                <a:gd name="connsiteY2" fmla="*/ 91786 h 91705"/>
                <a:gd name="connsiteX3" fmla="*/ 15108 w 99398"/>
                <a:gd name="connsiteY3" fmla="*/ 80449 h 91705"/>
                <a:gd name="connsiteX4" fmla="*/ 24622 w 99398"/>
                <a:gd name="connsiteY4" fmla="*/ 42998 h 91705"/>
                <a:gd name="connsiteX5" fmla="*/ 59240 w 99398"/>
                <a:gd name="connsiteY5" fmla="*/ 60205 h 91705"/>
                <a:gd name="connsiteX6" fmla="*/ 58835 w 99398"/>
                <a:gd name="connsiteY6" fmla="*/ 64659 h 91705"/>
                <a:gd name="connsiteX7" fmla="*/ 57823 w 99398"/>
                <a:gd name="connsiteY7" fmla="*/ 71744 h 91705"/>
                <a:gd name="connsiteX8" fmla="*/ 76447 w 99398"/>
                <a:gd name="connsiteY8" fmla="*/ 91786 h 91705"/>
                <a:gd name="connsiteX9" fmla="*/ 92238 w 99398"/>
                <a:gd name="connsiteY9" fmla="*/ 81259 h 91705"/>
                <a:gd name="connsiteX10" fmla="*/ 99728 w 99398"/>
                <a:gd name="connsiteY10" fmla="*/ 60610 h 91705"/>
                <a:gd name="connsiteX11" fmla="*/ 97299 w 99398"/>
                <a:gd name="connsiteY11" fmla="*/ 58586 h 91705"/>
                <a:gd name="connsiteX12" fmla="*/ 94464 w 99398"/>
                <a:gd name="connsiteY12" fmla="*/ 62230 h 91705"/>
                <a:gd name="connsiteX13" fmla="*/ 76852 w 99398"/>
                <a:gd name="connsiteY13" fmla="*/ 87332 h 91705"/>
                <a:gd name="connsiteX14" fmla="*/ 70374 w 99398"/>
                <a:gd name="connsiteY14" fmla="*/ 77615 h 91705"/>
                <a:gd name="connsiteX15" fmla="*/ 71994 w 99398"/>
                <a:gd name="connsiteY15" fmla="*/ 66278 h 91705"/>
                <a:gd name="connsiteX16" fmla="*/ 73006 w 99398"/>
                <a:gd name="connsiteY16" fmla="*/ 59598 h 91705"/>
                <a:gd name="connsiteX17" fmla="*/ 33732 w 99398"/>
                <a:gd name="connsiteY17" fmla="*/ 38746 h 91705"/>
                <a:gd name="connsiteX18" fmla="*/ 52357 w 99398"/>
                <a:gd name="connsiteY18" fmla="*/ 24980 h 91705"/>
                <a:gd name="connsiteX19" fmla="*/ 75637 w 99398"/>
                <a:gd name="connsiteY19" fmla="*/ 8785 h 91705"/>
                <a:gd name="connsiteX20" fmla="*/ 74625 w 99398"/>
                <a:gd name="connsiteY20" fmla="*/ 13239 h 91705"/>
                <a:gd name="connsiteX21" fmla="*/ 82318 w 99398"/>
                <a:gd name="connsiteY21" fmla="*/ 20324 h 91705"/>
                <a:gd name="connsiteX22" fmla="*/ 93250 w 99398"/>
                <a:gd name="connsiteY22" fmla="*/ 9393 h 91705"/>
                <a:gd name="connsiteX23" fmla="*/ 85152 w 99398"/>
                <a:gd name="connsiteY23" fmla="*/ 2307 h 91705"/>
                <a:gd name="connsiteX24" fmla="*/ 51952 w 99398"/>
                <a:gd name="connsiteY24" fmla="*/ 19919 h 91705"/>
                <a:gd name="connsiteX25" fmla="*/ 26039 w 99398"/>
                <a:gd name="connsiteY25" fmla="*/ 37127 h 91705"/>
                <a:gd name="connsiteX26" fmla="*/ 30088 w 99398"/>
                <a:gd name="connsiteY26" fmla="*/ 21337 h 91705"/>
                <a:gd name="connsiteX27" fmla="*/ 33732 w 99398"/>
                <a:gd name="connsiteY27" fmla="*/ 5546 h 91705"/>
                <a:gd name="connsiteX28" fmla="*/ 27861 w 99398"/>
                <a:gd name="connsiteY28" fmla="*/ 80 h 91705"/>
                <a:gd name="connsiteX29" fmla="*/ 19764 w 99398"/>
                <a:gd name="connsiteY29" fmla="*/ 7368 h 91705"/>
                <a:gd name="connsiteX30" fmla="*/ 1139 w 99398"/>
                <a:gd name="connsiteY30" fmla="*/ 81664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91705">
                  <a:moveTo>
                    <a:pt x="1139" y="81664"/>
                  </a:moveTo>
                  <a:cubicBezTo>
                    <a:pt x="329" y="84498"/>
                    <a:pt x="329" y="84903"/>
                    <a:pt x="329" y="86320"/>
                  </a:cubicBezTo>
                  <a:cubicBezTo>
                    <a:pt x="329" y="89964"/>
                    <a:pt x="3164" y="91786"/>
                    <a:pt x="6200" y="91786"/>
                  </a:cubicBezTo>
                  <a:cubicBezTo>
                    <a:pt x="12274" y="91786"/>
                    <a:pt x="13488" y="86927"/>
                    <a:pt x="15108" y="80449"/>
                  </a:cubicBezTo>
                  <a:cubicBezTo>
                    <a:pt x="17132" y="73161"/>
                    <a:pt x="15917" y="77008"/>
                    <a:pt x="24622" y="42998"/>
                  </a:cubicBezTo>
                  <a:cubicBezTo>
                    <a:pt x="41627" y="43605"/>
                    <a:pt x="59240" y="47047"/>
                    <a:pt x="59240" y="60205"/>
                  </a:cubicBezTo>
                  <a:cubicBezTo>
                    <a:pt x="59240" y="61622"/>
                    <a:pt x="59240" y="62634"/>
                    <a:pt x="58835" y="64659"/>
                  </a:cubicBezTo>
                  <a:cubicBezTo>
                    <a:pt x="58025" y="67898"/>
                    <a:pt x="57823" y="70125"/>
                    <a:pt x="57823" y="71744"/>
                  </a:cubicBezTo>
                  <a:cubicBezTo>
                    <a:pt x="57823" y="83688"/>
                    <a:pt x="65920" y="91786"/>
                    <a:pt x="76447" y="91786"/>
                  </a:cubicBezTo>
                  <a:cubicBezTo>
                    <a:pt x="82925" y="91786"/>
                    <a:pt x="88189" y="88142"/>
                    <a:pt x="92238" y="81259"/>
                  </a:cubicBezTo>
                  <a:cubicBezTo>
                    <a:pt x="97299" y="72757"/>
                    <a:pt x="99728" y="61015"/>
                    <a:pt x="99728" y="60610"/>
                  </a:cubicBezTo>
                  <a:cubicBezTo>
                    <a:pt x="99728" y="58586"/>
                    <a:pt x="97906" y="58586"/>
                    <a:pt x="97299" y="58586"/>
                  </a:cubicBezTo>
                  <a:cubicBezTo>
                    <a:pt x="95274" y="58586"/>
                    <a:pt x="95072" y="59395"/>
                    <a:pt x="94464" y="62230"/>
                  </a:cubicBezTo>
                  <a:cubicBezTo>
                    <a:pt x="90618" y="76198"/>
                    <a:pt x="85962" y="87332"/>
                    <a:pt x="76852" y="87332"/>
                  </a:cubicBezTo>
                  <a:cubicBezTo>
                    <a:pt x="72601" y="87332"/>
                    <a:pt x="70374" y="84701"/>
                    <a:pt x="70374" y="77615"/>
                  </a:cubicBezTo>
                  <a:cubicBezTo>
                    <a:pt x="70374" y="74578"/>
                    <a:pt x="71184" y="69720"/>
                    <a:pt x="71994" y="66278"/>
                  </a:cubicBezTo>
                  <a:cubicBezTo>
                    <a:pt x="72398" y="64456"/>
                    <a:pt x="73006" y="61825"/>
                    <a:pt x="73006" y="59598"/>
                  </a:cubicBezTo>
                  <a:cubicBezTo>
                    <a:pt x="73006" y="40568"/>
                    <a:pt x="45069" y="39151"/>
                    <a:pt x="33732" y="38746"/>
                  </a:cubicBezTo>
                  <a:cubicBezTo>
                    <a:pt x="40413" y="35103"/>
                    <a:pt x="46891" y="29637"/>
                    <a:pt x="52357" y="24980"/>
                  </a:cubicBezTo>
                  <a:cubicBezTo>
                    <a:pt x="61669" y="17085"/>
                    <a:pt x="67540" y="12227"/>
                    <a:pt x="75637" y="8785"/>
                  </a:cubicBezTo>
                  <a:cubicBezTo>
                    <a:pt x="75233" y="9797"/>
                    <a:pt x="74625" y="12227"/>
                    <a:pt x="74625" y="13239"/>
                  </a:cubicBezTo>
                  <a:cubicBezTo>
                    <a:pt x="74625" y="15668"/>
                    <a:pt x="76042" y="20324"/>
                    <a:pt x="82318" y="20324"/>
                  </a:cubicBezTo>
                  <a:cubicBezTo>
                    <a:pt x="88796" y="20324"/>
                    <a:pt x="93250" y="14454"/>
                    <a:pt x="93250" y="9393"/>
                  </a:cubicBezTo>
                  <a:cubicBezTo>
                    <a:pt x="93250" y="7571"/>
                    <a:pt x="92440" y="2307"/>
                    <a:pt x="85152" y="2307"/>
                  </a:cubicBezTo>
                  <a:cubicBezTo>
                    <a:pt x="72803" y="2307"/>
                    <a:pt x="60859" y="12429"/>
                    <a:pt x="51952" y="19919"/>
                  </a:cubicBezTo>
                  <a:cubicBezTo>
                    <a:pt x="38186" y="31661"/>
                    <a:pt x="33327" y="34698"/>
                    <a:pt x="26039" y="37127"/>
                  </a:cubicBezTo>
                  <a:cubicBezTo>
                    <a:pt x="26647" y="34900"/>
                    <a:pt x="29076" y="24778"/>
                    <a:pt x="30088" y="21337"/>
                  </a:cubicBezTo>
                  <a:cubicBezTo>
                    <a:pt x="31303" y="16073"/>
                    <a:pt x="33732" y="6558"/>
                    <a:pt x="33732" y="5546"/>
                  </a:cubicBezTo>
                  <a:cubicBezTo>
                    <a:pt x="33732" y="2105"/>
                    <a:pt x="31303" y="80"/>
                    <a:pt x="27861" y="80"/>
                  </a:cubicBezTo>
                  <a:cubicBezTo>
                    <a:pt x="27254" y="80"/>
                    <a:pt x="21586" y="80"/>
                    <a:pt x="19764" y="7368"/>
                  </a:cubicBezTo>
                  <a:lnTo>
                    <a:pt x="1139" y="81664"/>
                  </a:lnTo>
                  <a:close/>
                </a:path>
              </a:pathLst>
            </a:custGeom>
            <a:solidFill>
              <a:srgbClr val="000000"/>
            </a:solidFill>
            <a:ln w="203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09DB19D9-4AFD-AB3B-B8B4-F6E984ACF5AA}"/>
              </a:ext>
            </a:extLst>
          </p:cNvPr>
          <p:cNvSpPr txBox="1"/>
          <p:nvPr/>
        </p:nvSpPr>
        <p:spPr>
          <a:xfrm>
            <a:off x="5885314" y="1829354"/>
            <a:ext cx="33401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400" i="1" dirty="0">
                <a:solidFill>
                  <a:srgbClr val="850306"/>
                </a:solidFill>
              </a:rPr>
              <a:t>Carson, Li, McLerran, and Wang. PRD. 1990</a:t>
            </a:r>
            <a:endParaRPr kumimoji="1" lang="zh-CN" altLang="en-US" sz="1400" i="1" dirty="0">
              <a:solidFill>
                <a:srgbClr val="850306"/>
              </a:solidFill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B953FF35-750D-0514-C240-92C3F6543CF1}"/>
              </a:ext>
            </a:extLst>
          </p:cNvPr>
          <p:cNvSpPr txBox="1"/>
          <p:nvPr/>
        </p:nvSpPr>
        <p:spPr>
          <a:xfrm>
            <a:off x="6323298" y="1088533"/>
            <a:ext cx="28646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400" i="1" dirty="0">
                <a:solidFill>
                  <a:srgbClr val="850306"/>
                </a:solidFill>
              </a:rPr>
              <a:t>Arnold, Son, </a:t>
            </a:r>
            <a:r>
              <a:rPr kumimoji="1" lang="en-US" altLang="zh-CN" sz="1400" i="1" dirty="0" err="1">
                <a:solidFill>
                  <a:srgbClr val="850306"/>
                </a:solidFill>
              </a:rPr>
              <a:t>Yaffe</a:t>
            </a:r>
            <a:r>
              <a:rPr kumimoji="1" lang="en-US" altLang="zh-CN" sz="1400" i="1" dirty="0">
                <a:solidFill>
                  <a:srgbClr val="850306"/>
                </a:solidFill>
              </a:rPr>
              <a:t>. PRD. 1997 &amp; 1999</a:t>
            </a:r>
            <a:endParaRPr kumimoji="1" lang="zh-CN" altLang="en-US" sz="1400" i="1" dirty="0">
              <a:solidFill>
                <a:srgbClr val="850306"/>
              </a:solidFill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5759C2D4-6966-7289-30DA-9BE4D301E5F3}"/>
              </a:ext>
            </a:extLst>
          </p:cNvPr>
          <p:cNvSpPr txBox="1"/>
          <p:nvPr/>
        </p:nvSpPr>
        <p:spPr>
          <a:xfrm>
            <a:off x="634691" y="2248563"/>
            <a:ext cx="183183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altLang="zh-CN" sz="1600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SM:</a:t>
            </a:r>
          </a:p>
        </p:txBody>
      </p:sp>
      <p:grpSp>
        <p:nvGrpSpPr>
          <p:cNvPr id="116" name="组合 115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T_{c}=(159\pm1)\text{GeV}$&#10;&#10;&#10;&#10;\end{document}" title="IguanaTex Vector Display">
            <a:extLst>
              <a:ext uri="{FF2B5EF4-FFF2-40B4-BE49-F238E27FC236}">
                <a16:creationId xmlns:a16="http://schemas.microsoft.com/office/drawing/2014/main" id="{54FD9B63-F405-7E9B-13C9-4B71A7427A1D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1524000" y="2349500"/>
            <a:ext cx="1686560" cy="203200"/>
            <a:chOff x="3068212" y="3354638"/>
            <a:chExt cx="1652064" cy="182196"/>
          </a:xfrm>
        </p:grpSpPr>
        <p:sp>
          <p:nvSpPr>
            <p:cNvPr id="103" name="任意形状 102">
              <a:extLst>
                <a:ext uri="{FF2B5EF4-FFF2-40B4-BE49-F238E27FC236}">
                  <a16:creationId xmlns:a16="http://schemas.microsoft.com/office/drawing/2014/main" id="{847C3BB4-45A1-644F-F65C-EDB8F2D6DF45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>
              <a:off x="3068212" y="3367938"/>
              <a:ext cx="136001" cy="123347"/>
            </a:xfrm>
            <a:custGeom>
              <a:avLst/>
              <a:gdLst>
                <a:gd name="connsiteX0" fmla="*/ 80677 w 136001"/>
                <a:gd name="connsiteY0" fmla="*/ 12817 h 123347"/>
                <a:gd name="connsiteX1" fmla="*/ 85277 w 136001"/>
                <a:gd name="connsiteY1" fmla="*/ 6075 h 123347"/>
                <a:gd name="connsiteX2" fmla="*/ 97878 w 136001"/>
                <a:gd name="connsiteY2" fmla="*/ 5711 h 123347"/>
                <a:gd name="connsiteX3" fmla="*/ 127078 w 136001"/>
                <a:gd name="connsiteY3" fmla="*/ 20651 h 123347"/>
                <a:gd name="connsiteX4" fmla="*/ 125478 w 136001"/>
                <a:gd name="connsiteY4" fmla="*/ 35227 h 123347"/>
                <a:gd name="connsiteX5" fmla="*/ 124878 w 136001"/>
                <a:gd name="connsiteY5" fmla="*/ 38688 h 123347"/>
                <a:gd name="connsiteX6" fmla="*/ 127278 w 136001"/>
                <a:gd name="connsiteY6" fmla="*/ 41057 h 123347"/>
                <a:gd name="connsiteX7" fmla="*/ 130278 w 136001"/>
                <a:gd name="connsiteY7" fmla="*/ 36867 h 123347"/>
                <a:gd name="connsiteX8" fmla="*/ 135678 w 136001"/>
                <a:gd name="connsiteY8" fmla="*/ 5164 h 123347"/>
                <a:gd name="connsiteX9" fmla="*/ 136078 w 136001"/>
                <a:gd name="connsiteY9" fmla="*/ 2067 h 123347"/>
                <a:gd name="connsiteX10" fmla="*/ 130678 w 136001"/>
                <a:gd name="connsiteY10" fmla="*/ 63 h 123347"/>
                <a:gd name="connsiteX11" fmla="*/ 19677 w 136001"/>
                <a:gd name="connsiteY11" fmla="*/ 63 h 123347"/>
                <a:gd name="connsiteX12" fmla="*/ 13277 w 136001"/>
                <a:gd name="connsiteY12" fmla="*/ 3707 h 123347"/>
                <a:gd name="connsiteX13" fmla="*/ 1277 w 136001"/>
                <a:gd name="connsiteY13" fmla="*/ 35773 h 123347"/>
                <a:gd name="connsiteX14" fmla="*/ 77 w 136001"/>
                <a:gd name="connsiteY14" fmla="*/ 39053 h 123347"/>
                <a:gd name="connsiteX15" fmla="*/ 2477 w 136001"/>
                <a:gd name="connsiteY15" fmla="*/ 41057 h 123347"/>
                <a:gd name="connsiteX16" fmla="*/ 5877 w 136001"/>
                <a:gd name="connsiteY16" fmla="*/ 37231 h 123347"/>
                <a:gd name="connsiteX17" fmla="*/ 51477 w 136001"/>
                <a:gd name="connsiteY17" fmla="*/ 5711 h 123347"/>
                <a:gd name="connsiteX18" fmla="*/ 59277 w 136001"/>
                <a:gd name="connsiteY18" fmla="*/ 5711 h 123347"/>
                <a:gd name="connsiteX19" fmla="*/ 64877 w 136001"/>
                <a:gd name="connsiteY19" fmla="*/ 7897 h 123347"/>
                <a:gd name="connsiteX20" fmla="*/ 64077 w 136001"/>
                <a:gd name="connsiteY20" fmla="*/ 11723 h 123347"/>
                <a:gd name="connsiteX21" fmla="*/ 37277 w 136001"/>
                <a:gd name="connsiteY21" fmla="*/ 109016 h 123347"/>
                <a:gd name="connsiteX22" fmla="*/ 13477 w 136001"/>
                <a:gd name="connsiteY22" fmla="*/ 117762 h 123347"/>
                <a:gd name="connsiteX23" fmla="*/ 5077 w 136001"/>
                <a:gd name="connsiteY23" fmla="*/ 121224 h 123347"/>
                <a:gd name="connsiteX24" fmla="*/ 8477 w 136001"/>
                <a:gd name="connsiteY24" fmla="*/ 123410 h 123347"/>
                <a:gd name="connsiteX25" fmla="*/ 24877 w 136001"/>
                <a:gd name="connsiteY25" fmla="*/ 123046 h 123347"/>
                <a:gd name="connsiteX26" fmla="*/ 41877 w 136001"/>
                <a:gd name="connsiteY26" fmla="*/ 122863 h 123347"/>
                <a:gd name="connsiteX27" fmla="*/ 58477 w 136001"/>
                <a:gd name="connsiteY27" fmla="*/ 123046 h 123347"/>
                <a:gd name="connsiteX28" fmla="*/ 75877 w 136001"/>
                <a:gd name="connsiteY28" fmla="*/ 123410 h 123347"/>
                <a:gd name="connsiteX29" fmla="*/ 80277 w 136001"/>
                <a:gd name="connsiteY29" fmla="*/ 119766 h 123347"/>
                <a:gd name="connsiteX30" fmla="*/ 73477 w 136001"/>
                <a:gd name="connsiteY30" fmla="*/ 117762 h 123347"/>
                <a:gd name="connsiteX31" fmla="*/ 60677 w 136001"/>
                <a:gd name="connsiteY31" fmla="*/ 117397 h 123347"/>
                <a:gd name="connsiteX32" fmla="*/ 53277 w 136001"/>
                <a:gd name="connsiteY32" fmla="*/ 113389 h 123347"/>
                <a:gd name="connsiteX33" fmla="*/ 54077 w 136001"/>
                <a:gd name="connsiteY33" fmla="*/ 109563 h 123347"/>
                <a:gd name="connsiteX34" fmla="*/ 80677 w 136001"/>
                <a:gd name="connsiteY34" fmla="*/ 12817 h 12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001" h="123347">
                  <a:moveTo>
                    <a:pt x="80677" y="12817"/>
                  </a:moveTo>
                  <a:cubicBezTo>
                    <a:pt x="82077" y="7715"/>
                    <a:pt x="82877" y="6622"/>
                    <a:pt x="85277" y="6075"/>
                  </a:cubicBezTo>
                  <a:cubicBezTo>
                    <a:pt x="87078" y="5711"/>
                    <a:pt x="93678" y="5711"/>
                    <a:pt x="97878" y="5711"/>
                  </a:cubicBezTo>
                  <a:cubicBezTo>
                    <a:pt x="118078" y="5711"/>
                    <a:pt x="127078" y="6440"/>
                    <a:pt x="127078" y="20651"/>
                  </a:cubicBezTo>
                  <a:cubicBezTo>
                    <a:pt x="127078" y="23384"/>
                    <a:pt x="126278" y="30490"/>
                    <a:pt x="125478" y="35227"/>
                  </a:cubicBezTo>
                  <a:cubicBezTo>
                    <a:pt x="125278" y="35956"/>
                    <a:pt x="124878" y="38142"/>
                    <a:pt x="124878" y="38688"/>
                  </a:cubicBezTo>
                  <a:cubicBezTo>
                    <a:pt x="124878" y="39782"/>
                    <a:pt x="125478" y="41057"/>
                    <a:pt x="127278" y="41057"/>
                  </a:cubicBezTo>
                  <a:cubicBezTo>
                    <a:pt x="129478" y="41057"/>
                    <a:pt x="129878" y="39599"/>
                    <a:pt x="130278" y="36867"/>
                  </a:cubicBezTo>
                  <a:lnTo>
                    <a:pt x="135678" y="5164"/>
                  </a:lnTo>
                  <a:cubicBezTo>
                    <a:pt x="135878" y="4435"/>
                    <a:pt x="136078" y="2614"/>
                    <a:pt x="136078" y="2067"/>
                  </a:cubicBezTo>
                  <a:cubicBezTo>
                    <a:pt x="136078" y="63"/>
                    <a:pt x="134078" y="63"/>
                    <a:pt x="130678" y="63"/>
                  </a:cubicBezTo>
                  <a:lnTo>
                    <a:pt x="19677" y="63"/>
                  </a:lnTo>
                  <a:cubicBezTo>
                    <a:pt x="14877" y="63"/>
                    <a:pt x="14677" y="245"/>
                    <a:pt x="13277" y="3707"/>
                  </a:cubicBezTo>
                  <a:lnTo>
                    <a:pt x="1277" y="35773"/>
                  </a:lnTo>
                  <a:cubicBezTo>
                    <a:pt x="1077" y="36138"/>
                    <a:pt x="77" y="38688"/>
                    <a:pt x="77" y="39053"/>
                  </a:cubicBezTo>
                  <a:cubicBezTo>
                    <a:pt x="77" y="40146"/>
                    <a:pt x="1077" y="41057"/>
                    <a:pt x="2477" y="41057"/>
                  </a:cubicBezTo>
                  <a:cubicBezTo>
                    <a:pt x="4477" y="41057"/>
                    <a:pt x="4677" y="40146"/>
                    <a:pt x="5877" y="37231"/>
                  </a:cubicBezTo>
                  <a:cubicBezTo>
                    <a:pt x="16677" y="8990"/>
                    <a:pt x="21877" y="5711"/>
                    <a:pt x="51477" y="5711"/>
                  </a:cubicBezTo>
                  <a:lnTo>
                    <a:pt x="59277" y="5711"/>
                  </a:lnTo>
                  <a:cubicBezTo>
                    <a:pt x="64877" y="5711"/>
                    <a:pt x="64877" y="6440"/>
                    <a:pt x="64877" y="7897"/>
                  </a:cubicBezTo>
                  <a:cubicBezTo>
                    <a:pt x="64877" y="8990"/>
                    <a:pt x="64277" y="11177"/>
                    <a:pt x="64077" y="11723"/>
                  </a:cubicBezTo>
                  <a:lnTo>
                    <a:pt x="37277" y="109016"/>
                  </a:lnTo>
                  <a:cubicBezTo>
                    <a:pt x="35477" y="115758"/>
                    <a:pt x="34877" y="117762"/>
                    <a:pt x="13477" y="117762"/>
                  </a:cubicBezTo>
                  <a:cubicBezTo>
                    <a:pt x="6277" y="117762"/>
                    <a:pt x="5077" y="117762"/>
                    <a:pt x="5077" y="121224"/>
                  </a:cubicBezTo>
                  <a:cubicBezTo>
                    <a:pt x="5077" y="123410"/>
                    <a:pt x="7277" y="123410"/>
                    <a:pt x="8477" y="123410"/>
                  </a:cubicBezTo>
                  <a:cubicBezTo>
                    <a:pt x="13877" y="123410"/>
                    <a:pt x="19477" y="123046"/>
                    <a:pt x="24877" y="123046"/>
                  </a:cubicBezTo>
                  <a:cubicBezTo>
                    <a:pt x="30477" y="123046"/>
                    <a:pt x="36277" y="122863"/>
                    <a:pt x="41877" y="122863"/>
                  </a:cubicBezTo>
                  <a:cubicBezTo>
                    <a:pt x="47477" y="122863"/>
                    <a:pt x="53077" y="123046"/>
                    <a:pt x="58477" y="123046"/>
                  </a:cubicBezTo>
                  <a:cubicBezTo>
                    <a:pt x="64277" y="123046"/>
                    <a:pt x="70277" y="123410"/>
                    <a:pt x="75877" y="123410"/>
                  </a:cubicBezTo>
                  <a:cubicBezTo>
                    <a:pt x="77877" y="123410"/>
                    <a:pt x="80277" y="123410"/>
                    <a:pt x="80277" y="119766"/>
                  </a:cubicBezTo>
                  <a:cubicBezTo>
                    <a:pt x="80277" y="117762"/>
                    <a:pt x="78677" y="117762"/>
                    <a:pt x="73477" y="117762"/>
                  </a:cubicBezTo>
                  <a:cubicBezTo>
                    <a:pt x="68477" y="117762"/>
                    <a:pt x="65877" y="117762"/>
                    <a:pt x="60677" y="117397"/>
                  </a:cubicBezTo>
                  <a:cubicBezTo>
                    <a:pt x="54877" y="116851"/>
                    <a:pt x="53277" y="116304"/>
                    <a:pt x="53277" y="113389"/>
                  </a:cubicBezTo>
                  <a:cubicBezTo>
                    <a:pt x="53277" y="113207"/>
                    <a:pt x="53277" y="112296"/>
                    <a:pt x="54077" y="109563"/>
                  </a:cubicBezTo>
                  <a:lnTo>
                    <a:pt x="80677" y="12817"/>
                  </a:ln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形状 103">
              <a:extLst>
                <a:ext uri="{FF2B5EF4-FFF2-40B4-BE49-F238E27FC236}">
                  <a16:creationId xmlns:a16="http://schemas.microsoft.com/office/drawing/2014/main" id="{FD3BF8F9-62D5-1C47-0DEC-F522C78DEEF8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>
              <a:off x="3188969" y="3462370"/>
              <a:ext cx="60620" cy="57519"/>
            </a:xfrm>
            <a:custGeom>
              <a:avLst/>
              <a:gdLst>
                <a:gd name="connsiteX0" fmla="*/ 52723 w 60620"/>
                <a:gd name="connsiteY0" fmla="*/ 7461 h 57519"/>
                <a:gd name="connsiteX1" fmla="*/ 45583 w 60620"/>
                <a:gd name="connsiteY1" fmla="*/ 14604 h 57519"/>
                <a:gd name="connsiteX2" fmla="*/ 51043 w 60620"/>
                <a:gd name="connsiteY2" fmla="*/ 19322 h 57519"/>
                <a:gd name="connsiteX3" fmla="*/ 59023 w 60620"/>
                <a:gd name="connsiteY3" fmla="*/ 11160 h 57519"/>
                <a:gd name="connsiteX4" fmla="*/ 40543 w 60620"/>
                <a:gd name="connsiteY4" fmla="*/ 64 h 57519"/>
                <a:gd name="connsiteX5" fmla="*/ 83 w 60620"/>
                <a:gd name="connsiteY5" fmla="*/ 35392 h 57519"/>
                <a:gd name="connsiteX6" fmla="*/ 25983 w 60620"/>
                <a:gd name="connsiteY6" fmla="*/ 57584 h 57519"/>
                <a:gd name="connsiteX7" fmla="*/ 60703 w 60620"/>
                <a:gd name="connsiteY7" fmla="*/ 43172 h 57519"/>
                <a:gd name="connsiteX8" fmla="*/ 58323 w 60620"/>
                <a:gd name="connsiteY8" fmla="*/ 41004 h 57519"/>
                <a:gd name="connsiteX9" fmla="*/ 56083 w 60620"/>
                <a:gd name="connsiteY9" fmla="*/ 42279 h 57519"/>
                <a:gd name="connsiteX10" fmla="*/ 26263 w 60620"/>
                <a:gd name="connsiteY10" fmla="*/ 54013 h 57519"/>
                <a:gd name="connsiteX11" fmla="*/ 11703 w 60620"/>
                <a:gd name="connsiteY11" fmla="*/ 39856 h 57519"/>
                <a:gd name="connsiteX12" fmla="*/ 20943 w 60620"/>
                <a:gd name="connsiteY12" fmla="*/ 13456 h 57519"/>
                <a:gd name="connsiteX13" fmla="*/ 40543 w 60620"/>
                <a:gd name="connsiteY13" fmla="*/ 3635 h 57519"/>
                <a:gd name="connsiteX14" fmla="*/ 52723 w 60620"/>
                <a:gd name="connsiteY14" fmla="*/ 7461 h 5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620" h="57519">
                  <a:moveTo>
                    <a:pt x="52723" y="7461"/>
                  </a:moveTo>
                  <a:cubicBezTo>
                    <a:pt x="47683" y="8227"/>
                    <a:pt x="45583" y="11798"/>
                    <a:pt x="45583" y="14604"/>
                  </a:cubicBezTo>
                  <a:cubicBezTo>
                    <a:pt x="45583" y="18047"/>
                    <a:pt x="48523" y="19322"/>
                    <a:pt x="51043" y="19322"/>
                  </a:cubicBezTo>
                  <a:cubicBezTo>
                    <a:pt x="54123" y="19322"/>
                    <a:pt x="59023" y="17282"/>
                    <a:pt x="59023" y="11160"/>
                  </a:cubicBezTo>
                  <a:cubicBezTo>
                    <a:pt x="59023" y="2487"/>
                    <a:pt x="48103" y="64"/>
                    <a:pt x="40543" y="64"/>
                  </a:cubicBezTo>
                  <a:cubicBezTo>
                    <a:pt x="19543" y="64"/>
                    <a:pt x="83" y="17664"/>
                    <a:pt x="83" y="35392"/>
                  </a:cubicBezTo>
                  <a:cubicBezTo>
                    <a:pt x="83" y="46360"/>
                    <a:pt x="8483" y="57584"/>
                    <a:pt x="25983" y="57584"/>
                  </a:cubicBezTo>
                  <a:cubicBezTo>
                    <a:pt x="49643" y="57584"/>
                    <a:pt x="60703" y="44958"/>
                    <a:pt x="60703" y="43172"/>
                  </a:cubicBezTo>
                  <a:cubicBezTo>
                    <a:pt x="60703" y="42407"/>
                    <a:pt x="59443" y="41004"/>
                    <a:pt x="58323" y="41004"/>
                  </a:cubicBezTo>
                  <a:cubicBezTo>
                    <a:pt x="57483" y="41004"/>
                    <a:pt x="57203" y="41259"/>
                    <a:pt x="56083" y="42279"/>
                  </a:cubicBezTo>
                  <a:cubicBezTo>
                    <a:pt x="45163" y="54013"/>
                    <a:pt x="28783" y="54013"/>
                    <a:pt x="26263" y="54013"/>
                  </a:cubicBezTo>
                  <a:cubicBezTo>
                    <a:pt x="16183" y="54013"/>
                    <a:pt x="11703" y="47763"/>
                    <a:pt x="11703" y="39856"/>
                  </a:cubicBezTo>
                  <a:cubicBezTo>
                    <a:pt x="11703" y="36157"/>
                    <a:pt x="13663" y="22256"/>
                    <a:pt x="20943" y="13456"/>
                  </a:cubicBezTo>
                  <a:cubicBezTo>
                    <a:pt x="26263" y="7206"/>
                    <a:pt x="33543" y="3635"/>
                    <a:pt x="40543" y="3635"/>
                  </a:cubicBezTo>
                  <a:cubicBezTo>
                    <a:pt x="42503" y="3635"/>
                    <a:pt x="49223" y="3890"/>
                    <a:pt x="52723" y="7461"/>
                  </a:cubicBez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形状 104">
              <a:extLst>
                <a:ext uri="{FF2B5EF4-FFF2-40B4-BE49-F238E27FC236}">
                  <a16:creationId xmlns:a16="http://schemas.microsoft.com/office/drawing/2014/main" id="{430E0C2E-653B-F0E4-DEB6-93424E44B710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>
              <a:off x="3328519" y="3424419"/>
              <a:ext cx="133001" cy="42634"/>
            </a:xfrm>
            <a:custGeom>
              <a:avLst/>
              <a:gdLst>
                <a:gd name="connsiteX0" fmla="*/ 126291 w 133001"/>
                <a:gd name="connsiteY0" fmla="*/ 7351 h 42634"/>
                <a:gd name="connsiteX1" fmla="*/ 133091 w 133001"/>
                <a:gd name="connsiteY1" fmla="*/ 3707 h 42634"/>
                <a:gd name="connsiteX2" fmla="*/ 126490 w 133001"/>
                <a:gd name="connsiteY2" fmla="*/ 63 h 42634"/>
                <a:gd name="connsiteX3" fmla="*/ 6689 w 133001"/>
                <a:gd name="connsiteY3" fmla="*/ 63 h 42634"/>
                <a:gd name="connsiteX4" fmla="*/ 89 w 133001"/>
                <a:gd name="connsiteY4" fmla="*/ 3707 h 42634"/>
                <a:gd name="connsiteX5" fmla="*/ 6889 w 133001"/>
                <a:gd name="connsiteY5" fmla="*/ 7351 h 42634"/>
                <a:gd name="connsiteX6" fmla="*/ 126291 w 133001"/>
                <a:gd name="connsiteY6" fmla="*/ 7351 h 42634"/>
                <a:gd name="connsiteX7" fmla="*/ 126490 w 133001"/>
                <a:gd name="connsiteY7" fmla="*/ 42697 h 42634"/>
                <a:gd name="connsiteX8" fmla="*/ 133091 w 133001"/>
                <a:gd name="connsiteY8" fmla="*/ 39053 h 42634"/>
                <a:gd name="connsiteX9" fmla="*/ 126291 w 133001"/>
                <a:gd name="connsiteY9" fmla="*/ 35409 h 42634"/>
                <a:gd name="connsiteX10" fmla="*/ 6889 w 133001"/>
                <a:gd name="connsiteY10" fmla="*/ 35409 h 42634"/>
                <a:gd name="connsiteX11" fmla="*/ 89 w 133001"/>
                <a:gd name="connsiteY11" fmla="*/ 39053 h 42634"/>
                <a:gd name="connsiteX12" fmla="*/ 6689 w 133001"/>
                <a:gd name="connsiteY12" fmla="*/ 42697 h 42634"/>
                <a:gd name="connsiteX13" fmla="*/ 126490 w 133001"/>
                <a:gd name="connsiteY13" fmla="*/ 42697 h 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001" h="42634">
                  <a:moveTo>
                    <a:pt x="126291" y="7351"/>
                  </a:moveTo>
                  <a:cubicBezTo>
                    <a:pt x="129291" y="7351"/>
                    <a:pt x="133091" y="7351"/>
                    <a:pt x="133091" y="3707"/>
                  </a:cubicBezTo>
                  <a:cubicBezTo>
                    <a:pt x="133091" y="63"/>
                    <a:pt x="129291" y="63"/>
                    <a:pt x="126490" y="63"/>
                  </a:cubicBezTo>
                  <a:lnTo>
                    <a:pt x="6689" y="63"/>
                  </a:lnTo>
                  <a:cubicBezTo>
                    <a:pt x="3889" y="63"/>
                    <a:pt x="89" y="63"/>
                    <a:pt x="89" y="3707"/>
                  </a:cubicBezTo>
                  <a:cubicBezTo>
                    <a:pt x="89" y="7351"/>
                    <a:pt x="3889" y="7351"/>
                    <a:pt x="6889" y="7351"/>
                  </a:cubicBezTo>
                  <a:lnTo>
                    <a:pt x="126291" y="7351"/>
                  </a:lnTo>
                  <a:close/>
                  <a:moveTo>
                    <a:pt x="126490" y="42697"/>
                  </a:moveTo>
                  <a:cubicBezTo>
                    <a:pt x="129291" y="42697"/>
                    <a:pt x="133091" y="42697"/>
                    <a:pt x="133091" y="39053"/>
                  </a:cubicBezTo>
                  <a:cubicBezTo>
                    <a:pt x="133091" y="35409"/>
                    <a:pt x="129291" y="35409"/>
                    <a:pt x="126291" y="35409"/>
                  </a:cubicBezTo>
                  <a:lnTo>
                    <a:pt x="6889" y="35409"/>
                  </a:lnTo>
                  <a:cubicBezTo>
                    <a:pt x="3889" y="35409"/>
                    <a:pt x="89" y="35409"/>
                    <a:pt x="89" y="39053"/>
                  </a:cubicBezTo>
                  <a:cubicBezTo>
                    <a:pt x="89" y="42697"/>
                    <a:pt x="3889" y="42697"/>
                    <a:pt x="6689" y="42697"/>
                  </a:cubicBezTo>
                  <a:lnTo>
                    <a:pt x="126490" y="42697"/>
                  </a:ln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形状 105">
              <a:extLst>
                <a:ext uri="{FF2B5EF4-FFF2-40B4-BE49-F238E27FC236}">
                  <a16:creationId xmlns:a16="http://schemas.microsoft.com/office/drawing/2014/main" id="{60298C6B-1F5A-55F5-D4EE-6CA868EBC4CD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>
              <a:off x="3548231" y="3354638"/>
              <a:ext cx="46400" cy="182196"/>
            </a:xfrm>
            <a:custGeom>
              <a:avLst/>
              <a:gdLst>
                <a:gd name="connsiteX0" fmla="*/ 46500 w 46400"/>
                <a:gd name="connsiteY0" fmla="*/ 180438 h 182196"/>
                <a:gd name="connsiteX1" fmla="*/ 43100 w 46400"/>
                <a:gd name="connsiteY1" fmla="*/ 176429 h 182196"/>
                <a:gd name="connsiteX2" fmla="*/ 11700 w 46400"/>
                <a:gd name="connsiteY2" fmla="*/ 91161 h 182196"/>
                <a:gd name="connsiteX3" fmla="*/ 43900 w 46400"/>
                <a:gd name="connsiteY3" fmla="*/ 4982 h 182196"/>
                <a:gd name="connsiteX4" fmla="*/ 46500 w 46400"/>
                <a:gd name="connsiteY4" fmla="*/ 1885 h 182196"/>
                <a:gd name="connsiteX5" fmla="*/ 44500 w 46400"/>
                <a:gd name="connsiteY5" fmla="*/ 63 h 182196"/>
                <a:gd name="connsiteX6" fmla="*/ 12700 w 46400"/>
                <a:gd name="connsiteY6" fmla="*/ 35591 h 182196"/>
                <a:gd name="connsiteX7" fmla="*/ 100 w 46400"/>
                <a:gd name="connsiteY7" fmla="*/ 91161 h 182196"/>
                <a:gd name="connsiteX8" fmla="*/ 13300 w 46400"/>
                <a:gd name="connsiteY8" fmla="*/ 148007 h 182196"/>
                <a:gd name="connsiteX9" fmla="*/ 44500 w 46400"/>
                <a:gd name="connsiteY9" fmla="*/ 182260 h 182196"/>
                <a:gd name="connsiteX10" fmla="*/ 46500 w 46400"/>
                <a:gd name="connsiteY10" fmla="*/ 180438 h 1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400" h="182196">
                  <a:moveTo>
                    <a:pt x="46500" y="180438"/>
                  </a:moveTo>
                  <a:cubicBezTo>
                    <a:pt x="46500" y="179891"/>
                    <a:pt x="46500" y="179527"/>
                    <a:pt x="43100" y="176429"/>
                  </a:cubicBezTo>
                  <a:cubicBezTo>
                    <a:pt x="18100" y="153472"/>
                    <a:pt x="11700" y="119037"/>
                    <a:pt x="11700" y="91161"/>
                  </a:cubicBezTo>
                  <a:cubicBezTo>
                    <a:pt x="11700" y="59459"/>
                    <a:pt x="19300" y="27757"/>
                    <a:pt x="43900" y="4982"/>
                  </a:cubicBezTo>
                  <a:cubicBezTo>
                    <a:pt x="46500" y="2796"/>
                    <a:pt x="46500" y="2431"/>
                    <a:pt x="46500" y="1885"/>
                  </a:cubicBezTo>
                  <a:cubicBezTo>
                    <a:pt x="46500" y="609"/>
                    <a:pt x="45700" y="63"/>
                    <a:pt x="44500" y="63"/>
                  </a:cubicBezTo>
                  <a:cubicBezTo>
                    <a:pt x="42500" y="63"/>
                    <a:pt x="24500" y="12452"/>
                    <a:pt x="12700" y="35591"/>
                  </a:cubicBezTo>
                  <a:cubicBezTo>
                    <a:pt x="2500" y="55633"/>
                    <a:pt x="100" y="75857"/>
                    <a:pt x="100" y="91161"/>
                  </a:cubicBezTo>
                  <a:cubicBezTo>
                    <a:pt x="100" y="105372"/>
                    <a:pt x="2300" y="127418"/>
                    <a:pt x="13300" y="148007"/>
                  </a:cubicBezTo>
                  <a:cubicBezTo>
                    <a:pt x="25300" y="170417"/>
                    <a:pt x="42500" y="182260"/>
                    <a:pt x="44500" y="182260"/>
                  </a:cubicBezTo>
                  <a:cubicBezTo>
                    <a:pt x="45700" y="182260"/>
                    <a:pt x="46500" y="181713"/>
                    <a:pt x="46500" y="180438"/>
                  </a:cubicBez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形状 106">
              <a:extLst>
                <a:ext uri="{FF2B5EF4-FFF2-40B4-BE49-F238E27FC236}">
                  <a16:creationId xmlns:a16="http://schemas.microsoft.com/office/drawing/2014/main" id="{5B3DDD69-91B0-BA4C-91B7-2325411E8F8F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>
              <a:off x="3624010" y="3369942"/>
              <a:ext cx="66000" cy="121343"/>
            </a:xfrm>
            <a:custGeom>
              <a:avLst/>
              <a:gdLst>
                <a:gd name="connsiteX0" fmla="*/ 41104 w 66000"/>
                <a:gd name="connsiteY0" fmla="*/ 4800 h 121343"/>
                <a:gd name="connsiteX1" fmla="*/ 36504 w 66000"/>
                <a:gd name="connsiteY1" fmla="*/ 63 h 121343"/>
                <a:gd name="connsiteX2" fmla="*/ 104 w 66000"/>
                <a:gd name="connsiteY2" fmla="*/ 11723 h 121343"/>
                <a:gd name="connsiteX3" fmla="*/ 104 w 66000"/>
                <a:gd name="connsiteY3" fmla="*/ 17371 h 121343"/>
                <a:gd name="connsiteX4" fmla="*/ 26304 w 66000"/>
                <a:gd name="connsiteY4" fmla="*/ 12634 h 121343"/>
                <a:gd name="connsiteX5" fmla="*/ 26304 w 66000"/>
                <a:gd name="connsiteY5" fmla="*/ 107012 h 121343"/>
                <a:gd name="connsiteX6" fmla="*/ 7704 w 66000"/>
                <a:gd name="connsiteY6" fmla="*/ 115758 h 121343"/>
                <a:gd name="connsiteX7" fmla="*/ 1304 w 66000"/>
                <a:gd name="connsiteY7" fmla="*/ 115758 h 121343"/>
                <a:gd name="connsiteX8" fmla="*/ 1304 w 66000"/>
                <a:gd name="connsiteY8" fmla="*/ 121406 h 121343"/>
                <a:gd name="connsiteX9" fmla="*/ 33704 w 66000"/>
                <a:gd name="connsiteY9" fmla="*/ 120859 h 121343"/>
                <a:gd name="connsiteX10" fmla="*/ 66104 w 66000"/>
                <a:gd name="connsiteY10" fmla="*/ 121406 h 121343"/>
                <a:gd name="connsiteX11" fmla="*/ 66104 w 66000"/>
                <a:gd name="connsiteY11" fmla="*/ 115758 h 121343"/>
                <a:gd name="connsiteX12" fmla="*/ 59704 w 66000"/>
                <a:gd name="connsiteY12" fmla="*/ 115758 h 121343"/>
                <a:gd name="connsiteX13" fmla="*/ 41104 w 66000"/>
                <a:gd name="connsiteY13" fmla="*/ 107012 h 121343"/>
                <a:gd name="connsiteX14" fmla="*/ 41104 w 66000"/>
                <a:gd name="connsiteY14" fmla="*/ 4800 h 12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000" h="121343">
                  <a:moveTo>
                    <a:pt x="41104" y="4800"/>
                  </a:moveTo>
                  <a:cubicBezTo>
                    <a:pt x="41104" y="427"/>
                    <a:pt x="41104" y="63"/>
                    <a:pt x="36504" y="63"/>
                  </a:cubicBezTo>
                  <a:cubicBezTo>
                    <a:pt x="24104" y="11723"/>
                    <a:pt x="6504" y="11723"/>
                    <a:pt x="104" y="11723"/>
                  </a:cubicBezTo>
                  <a:lnTo>
                    <a:pt x="104" y="17371"/>
                  </a:lnTo>
                  <a:cubicBezTo>
                    <a:pt x="4104" y="17371"/>
                    <a:pt x="15904" y="17371"/>
                    <a:pt x="26304" y="12634"/>
                  </a:cubicBezTo>
                  <a:lnTo>
                    <a:pt x="26304" y="107012"/>
                  </a:lnTo>
                  <a:cubicBezTo>
                    <a:pt x="26304" y="113571"/>
                    <a:pt x="25704" y="115758"/>
                    <a:pt x="7704" y="115758"/>
                  </a:cubicBezTo>
                  <a:lnTo>
                    <a:pt x="1304" y="115758"/>
                  </a:lnTo>
                  <a:lnTo>
                    <a:pt x="1304" y="121406"/>
                  </a:lnTo>
                  <a:cubicBezTo>
                    <a:pt x="8304" y="120859"/>
                    <a:pt x="25704" y="120859"/>
                    <a:pt x="33704" y="120859"/>
                  </a:cubicBezTo>
                  <a:cubicBezTo>
                    <a:pt x="41704" y="120859"/>
                    <a:pt x="59104" y="120859"/>
                    <a:pt x="66104" y="121406"/>
                  </a:cubicBezTo>
                  <a:lnTo>
                    <a:pt x="66104" y="115758"/>
                  </a:lnTo>
                  <a:lnTo>
                    <a:pt x="59704" y="115758"/>
                  </a:lnTo>
                  <a:cubicBezTo>
                    <a:pt x="41704" y="115758"/>
                    <a:pt x="41104" y="113754"/>
                    <a:pt x="41104" y="107012"/>
                  </a:cubicBezTo>
                  <a:lnTo>
                    <a:pt x="41104" y="4800"/>
                  </a:ln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形状 107">
              <a:extLst>
                <a:ext uri="{FF2B5EF4-FFF2-40B4-BE49-F238E27FC236}">
                  <a16:creationId xmlns:a16="http://schemas.microsoft.com/office/drawing/2014/main" id="{7FFA37C6-0A5F-ACE5-1D6D-7E820F0E9FBC}"/>
                </a:ext>
              </a:extLst>
            </p:cNvPr>
            <p:cNvSpPr/>
            <p:nvPr>
              <p:custDataLst>
                <p:tags r:id="rId266"/>
              </p:custDataLst>
            </p:nvPr>
          </p:nvSpPr>
          <p:spPr>
            <a:xfrm>
              <a:off x="3716211" y="3369942"/>
              <a:ext cx="79800" cy="125351"/>
            </a:xfrm>
            <a:custGeom>
              <a:avLst/>
              <a:gdLst>
                <a:gd name="connsiteX0" fmla="*/ 79909 w 79800"/>
                <a:gd name="connsiteY0" fmla="*/ 84784 h 125351"/>
                <a:gd name="connsiteX1" fmla="*/ 41909 w 79800"/>
                <a:gd name="connsiteY1" fmla="*/ 44883 h 125351"/>
                <a:gd name="connsiteX2" fmla="*/ 16509 w 79800"/>
                <a:gd name="connsiteY2" fmla="*/ 54175 h 125351"/>
                <a:gd name="connsiteX3" fmla="*/ 16509 w 79800"/>
                <a:gd name="connsiteY3" fmla="*/ 18647 h 125351"/>
                <a:gd name="connsiteX4" fmla="*/ 33509 w 79800"/>
                <a:gd name="connsiteY4" fmla="*/ 21015 h 125351"/>
                <a:gd name="connsiteX5" fmla="*/ 72109 w 79800"/>
                <a:gd name="connsiteY5" fmla="*/ 2067 h 125351"/>
                <a:gd name="connsiteX6" fmla="*/ 70109 w 79800"/>
                <a:gd name="connsiteY6" fmla="*/ 63 h 125351"/>
                <a:gd name="connsiteX7" fmla="*/ 68509 w 79800"/>
                <a:gd name="connsiteY7" fmla="*/ 609 h 125351"/>
                <a:gd name="connsiteX8" fmla="*/ 41309 w 79800"/>
                <a:gd name="connsiteY8" fmla="*/ 5893 h 125351"/>
                <a:gd name="connsiteX9" fmla="*/ 14709 w 79800"/>
                <a:gd name="connsiteY9" fmla="*/ 792 h 125351"/>
                <a:gd name="connsiteX10" fmla="*/ 12309 w 79800"/>
                <a:gd name="connsiteY10" fmla="*/ 245 h 125351"/>
                <a:gd name="connsiteX11" fmla="*/ 10309 w 79800"/>
                <a:gd name="connsiteY11" fmla="*/ 4618 h 125351"/>
                <a:gd name="connsiteX12" fmla="*/ 10309 w 79800"/>
                <a:gd name="connsiteY12" fmla="*/ 58548 h 125351"/>
                <a:gd name="connsiteX13" fmla="*/ 13109 w 79800"/>
                <a:gd name="connsiteY13" fmla="*/ 63285 h 125351"/>
                <a:gd name="connsiteX14" fmla="*/ 15709 w 79800"/>
                <a:gd name="connsiteY14" fmla="*/ 61645 h 125351"/>
                <a:gd name="connsiteX15" fmla="*/ 41509 w 79800"/>
                <a:gd name="connsiteY15" fmla="*/ 48891 h 125351"/>
                <a:gd name="connsiteX16" fmla="*/ 58509 w 79800"/>
                <a:gd name="connsiteY16" fmla="*/ 60552 h 125351"/>
                <a:gd name="connsiteX17" fmla="*/ 62109 w 79800"/>
                <a:gd name="connsiteY17" fmla="*/ 83509 h 125351"/>
                <a:gd name="connsiteX18" fmla="*/ 57309 w 79800"/>
                <a:gd name="connsiteY18" fmla="*/ 108470 h 125351"/>
                <a:gd name="connsiteX19" fmla="*/ 35909 w 79800"/>
                <a:gd name="connsiteY19" fmla="*/ 120313 h 125351"/>
                <a:gd name="connsiteX20" fmla="*/ 6509 w 79800"/>
                <a:gd name="connsiteY20" fmla="*/ 99907 h 125351"/>
                <a:gd name="connsiteX21" fmla="*/ 9909 w 79800"/>
                <a:gd name="connsiteY21" fmla="*/ 100271 h 125351"/>
                <a:gd name="connsiteX22" fmla="*/ 19909 w 79800"/>
                <a:gd name="connsiteY22" fmla="*/ 91343 h 125351"/>
                <a:gd name="connsiteX23" fmla="*/ 9909 w 79800"/>
                <a:gd name="connsiteY23" fmla="*/ 82416 h 125351"/>
                <a:gd name="connsiteX24" fmla="*/ 109 w 79800"/>
                <a:gd name="connsiteY24" fmla="*/ 92072 h 125351"/>
                <a:gd name="connsiteX25" fmla="*/ 36309 w 79800"/>
                <a:gd name="connsiteY25" fmla="*/ 125414 h 125351"/>
                <a:gd name="connsiteX26" fmla="*/ 79909 w 79800"/>
                <a:gd name="connsiteY26" fmla="*/ 84784 h 125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" h="125351">
                  <a:moveTo>
                    <a:pt x="79909" y="84784"/>
                  </a:moveTo>
                  <a:cubicBezTo>
                    <a:pt x="79909" y="63103"/>
                    <a:pt x="63509" y="44883"/>
                    <a:pt x="41909" y="44883"/>
                  </a:cubicBezTo>
                  <a:cubicBezTo>
                    <a:pt x="32309" y="44883"/>
                    <a:pt x="23709" y="47798"/>
                    <a:pt x="16509" y="54175"/>
                  </a:cubicBezTo>
                  <a:lnTo>
                    <a:pt x="16509" y="18647"/>
                  </a:lnTo>
                  <a:cubicBezTo>
                    <a:pt x="20509" y="19740"/>
                    <a:pt x="27109" y="21015"/>
                    <a:pt x="33509" y="21015"/>
                  </a:cubicBezTo>
                  <a:cubicBezTo>
                    <a:pt x="58109" y="21015"/>
                    <a:pt x="72109" y="4435"/>
                    <a:pt x="72109" y="2067"/>
                  </a:cubicBezTo>
                  <a:cubicBezTo>
                    <a:pt x="72109" y="974"/>
                    <a:pt x="71509" y="63"/>
                    <a:pt x="70109" y="63"/>
                  </a:cubicBezTo>
                  <a:cubicBezTo>
                    <a:pt x="69909" y="63"/>
                    <a:pt x="69509" y="63"/>
                    <a:pt x="68509" y="609"/>
                  </a:cubicBezTo>
                  <a:cubicBezTo>
                    <a:pt x="64509" y="2249"/>
                    <a:pt x="54709" y="5893"/>
                    <a:pt x="41309" y="5893"/>
                  </a:cubicBezTo>
                  <a:cubicBezTo>
                    <a:pt x="33309" y="5893"/>
                    <a:pt x="24109" y="4618"/>
                    <a:pt x="14709" y="792"/>
                  </a:cubicBezTo>
                  <a:cubicBezTo>
                    <a:pt x="13109" y="245"/>
                    <a:pt x="12709" y="245"/>
                    <a:pt x="12309" y="245"/>
                  </a:cubicBezTo>
                  <a:cubicBezTo>
                    <a:pt x="10309" y="245"/>
                    <a:pt x="10309" y="1703"/>
                    <a:pt x="10309" y="4618"/>
                  </a:cubicBezTo>
                  <a:lnTo>
                    <a:pt x="10309" y="58548"/>
                  </a:lnTo>
                  <a:cubicBezTo>
                    <a:pt x="10309" y="61827"/>
                    <a:pt x="10309" y="63285"/>
                    <a:pt x="13109" y="63285"/>
                  </a:cubicBezTo>
                  <a:cubicBezTo>
                    <a:pt x="14509" y="63285"/>
                    <a:pt x="14909" y="62738"/>
                    <a:pt x="15709" y="61645"/>
                  </a:cubicBezTo>
                  <a:cubicBezTo>
                    <a:pt x="17909" y="58730"/>
                    <a:pt x="25309" y="48891"/>
                    <a:pt x="41509" y="48891"/>
                  </a:cubicBezTo>
                  <a:cubicBezTo>
                    <a:pt x="51909" y="48891"/>
                    <a:pt x="56909" y="57273"/>
                    <a:pt x="58509" y="60552"/>
                  </a:cubicBezTo>
                  <a:cubicBezTo>
                    <a:pt x="61709" y="67293"/>
                    <a:pt x="62109" y="74399"/>
                    <a:pt x="62109" y="83509"/>
                  </a:cubicBezTo>
                  <a:cubicBezTo>
                    <a:pt x="62109" y="89886"/>
                    <a:pt x="62109" y="100818"/>
                    <a:pt x="57309" y="108470"/>
                  </a:cubicBezTo>
                  <a:cubicBezTo>
                    <a:pt x="52509" y="115576"/>
                    <a:pt x="45109" y="120313"/>
                    <a:pt x="35909" y="120313"/>
                  </a:cubicBezTo>
                  <a:cubicBezTo>
                    <a:pt x="21309" y="120313"/>
                    <a:pt x="9909" y="110656"/>
                    <a:pt x="6509" y="99907"/>
                  </a:cubicBezTo>
                  <a:cubicBezTo>
                    <a:pt x="7109" y="100089"/>
                    <a:pt x="7709" y="100271"/>
                    <a:pt x="9909" y="100271"/>
                  </a:cubicBezTo>
                  <a:cubicBezTo>
                    <a:pt x="16509" y="100271"/>
                    <a:pt x="19909" y="95716"/>
                    <a:pt x="19909" y="91343"/>
                  </a:cubicBezTo>
                  <a:cubicBezTo>
                    <a:pt x="19909" y="86971"/>
                    <a:pt x="16509" y="82416"/>
                    <a:pt x="9909" y="82416"/>
                  </a:cubicBezTo>
                  <a:cubicBezTo>
                    <a:pt x="7109" y="82416"/>
                    <a:pt x="109" y="83691"/>
                    <a:pt x="109" y="92072"/>
                  </a:cubicBezTo>
                  <a:cubicBezTo>
                    <a:pt x="109" y="107741"/>
                    <a:pt x="13909" y="125414"/>
                    <a:pt x="36309" y="125414"/>
                  </a:cubicBezTo>
                  <a:cubicBezTo>
                    <a:pt x="59509" y="125414"/>
                    <a:pt x="79909" y="107923"/>
                    <a:pt x="79909" y="84784"/>
                  </a:cubicBez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形状 108">
              <a:extLst>
                <a:ext uri="{FF2B5EF4-FFF2-40B4-BE49-F238E27FC236}">
                  <a16:creationId xmlns:a16="http://schemas.microsoft.com/office/drawing/2014/main" id="{7FBA110F-EB9A-FC34-3F4D-6D74E82D894A}"/>
                </a:ext>
              </a:extLst>
            </p:cNvPr>
            <p:cNvSpPr/>
            <p:nvPr>
              <p:custDataLst>
                <p:tags r:id="rId267"/>
              </p:custDataLst>
            </p:nvPr>
          </p:nvSpPr>
          <p:spPr>
            <a:xfrm>
              <a:off x="3814613" y="3369942"/>
              <a:ext cx="83000" cy="125351"/>
            </a:xfrm>
            <a:custGeom>
              <a:avLst/>
              <a:gdLst>
                <a:gd name="connsiteX0" fmla="*/ 65114 w 83000"/>
                <a:gd name="connsiteY0" fmla="*/ 63467 h 125351"/>
                <a:gd name="connsiteX1" fmla="*/ 65114 w 83000"/>
                <a:gd name="connsiteY1" fmla="*/ 69298 h 125351"/>
                <a:gd name="connsiteX2" fmla="*/ 32714 w 83000"/>
                <a:gd name="connsiteY2" fmla="*/ 120313 h 125351"/>
                <a:gd name="connsiteX3" fmla="*/ 13114 w 83000"/>
                <a:gd name="connsiteY3" fmla="*/ 113754 h 125351"/>
                <a:gd name="connsiteX4" fmla="*/ 23514 w 83000"/>
                <a:gd name="connsiteY4" fmla="*/ 105372 h 125351"/>
                <a:gd name="connsiteX5" fmla="*/ 14314 w 83000"/>
                <a:gd name="connsiteY5" fmla="*/ 96991 h 125351"/>
                <a:gd name="connsiteX6" fmla="*/ 5114 w 83000"/>
                <a:gd name="connsiteY6" fmla="*/ 105737 h 125351"/>
                <a:gd name="connsiteX7" fmla="*/ 32914 w 83000"/>
                <a:gd name="connsiteY7" fmla="*/ 125414 h 125351"/>
                <a:gd name="connsiteX8" fmla="*/ 83114 w 83000"/>
                <a:gd name="connsiteY8" fmla="*/ 61463 h 125351"/>
                <a:gd name="connsiteX9" fmla="*/ 42314 w 83000"/>
                <a:gd name="connsiteY9" fmla="*/ 63 h 125351"/>
                <a:gd name="connsiteX10" fmla="*/ 12914 w 83000"/>
                <a:gd name="connsiteY10" fmla="*/ 11541 h 125351"/>
                <a:gd name="connsiteX11" fmla="*/ 114 w 83000"/>
                <a:gd name="connsiteY11" fmla="*/ 41057 h 125351"/>
                <a:gd name="connsiteX12" fmla="*/ 40114 w 83000"/>
                <a:gd name="connsiteY12" fmla="*/ 81687 h 125351"/>
                <a:gd name="connsiteX13" fmla="*/ 65114 w 83000"/>
                <a:gd name="connsiteY13" fmla="*/ 63467 h 125351"/>
                <a:gd name="connsiteX14" fmla="*/ 40314 w 83000"/>
                <a:gd name="connsiteY14" fmla="*/ 77496 h 125351"/>
                <a:gd name="connsiteX15" fmla="*/ 21714 w 83000"/>
                <a:gd name="connsiteY15" fmla="*/ 66018 h 125351"/>
                <a:gd name="connsiteX16" fmla="*/ 18114 w 83000"/>
                <a:gd name="connsiteY16" fmla="*/ 41239 h 125351"/>
                <a:gd name="connsiteX17" fmla="*/ 22314 w 83000"/>
                <a:gd name="connsiteY17" fmla="*/ 16096 h 125351"/>
                <a:gd name="connsiteX18" fmla="*/ 42314 w 83000"/>
                <a:gd name="connsiteY18" fmla="*/ 4618 h 125351"/>
                <a:gd name="connsiteX19" fmla="*/ 61514 w 83000"/>
                <a:gd name="connsiteY19" fmla="*/ 19011 h 125351"/>
                <a:gd name="connsiteX20" fmla="*/ 64714 w 83000"/>
                <a:gd name="connsiteY20" fmla="*/ 44701 h 125351"/>
                <a:gd name="connsiteX21" fmla="*/ 40314 w 83000"/>
                <a:gd name="connsiteY21" fmla="*/ 77496 h 125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3000" h="125351">
                  <a:moveTo>
                    <a:pt x="65114" y="63467"/>
                  </a:moveTo>
                  <a:lnTo>
                    <a:pt x="65114" y="69298"/>
                  </a:lnTo>
                  <a:cubicBezTo>
                    <a:pt x="65114" y="111932"/>
                    <a:pt x="44314" y="120313"/>
                    <a:pt x="32714" y="120313"/>
                  </a:cubicBezTo>
                  <a:cubicBezTo>
                    <a:pt x="29314" y="120313"/>
                    <a:pt x="18514" y="119948"/>
                    <a:pt x="13114" y="113754"/>
                  </a:cubicBezTo>
                  <a:cubicBezTo>
                    <a:pt x="21914" y="113754"/>
                    <a:pt x="23514" y="108470"/>
                    <a:pt x="23514" y="105372"/>
                  </a:cubicBezTo>
                  <a:cubicBezTo>
                    <a:pt x="23514" y="99724"/>
                    <a:pt x="18714" y="96991"/>
                    <a:pt x="14314" y="96991"/>
                  </a:cubicBezTo>
                  <a:cubicBezTo>
                    <a:pt x="11114" y="96991"/>
                    <a:pt x="5114" y="98631"/>
                    <a:pt x="5114" y="105737"/>
                  </a:cubicBezTo>
                  <a:cubicBezTo>
                    <a:pt x="5114" y="117944"/>
                    <a:pt x="15914" y="125414"/>
                    <a:pt x="32914" y="125414"/>
                  </a:cubicBezTo>
                  <a:cubicBezTo>
                    <a:pt x="58714" y="125414"/>
                    <a:pt x="83114" y="100635"/>
                    <a:pt x="83114" y="61463"/>
                  </a:cubicBezTo>
                  <a:cubicBezTo>
                    <a:pt x="83114" y="12452"/>
                    <a:pt x="60114" y="63"/>
                    <a:pt x="42314" y="63"/>
                  </a:cubicBezTo>
                  <a:cubicBezTo>
                    <a:pt x="31314" y="63"/>
                    <a:pt x="21514" y="3342"/>
                    <a:pt x="12914" y="11541"/>
                  </a:cubicBezTo>
                  <a:cubicBezTo>
                    <a:pt x="4714" y="19740"/>
                    <a:pt x="114" y="27392"/>
                    <a:pt x="114" y="41057"/>
                  </a:cubicBezTo>
                  <a:cubicBezTo>
                    <a:pt x="114" y="63832"/>
                    <a:pt x="17714" y="81687"/>
                    <a:pt x="40114" y="81687"/>
                  </a:cubicBezTo>
                  <a:cubicBezTo>
                    <a:pt x="52314" y="81687"/>
                    <a:pt x="60514" y="74035"/>
                    <a:pt x="65114" y="63467"/>
                  </a:cubicBezTo>
                  <a:close/>
                  <a:moveTo>
                    <a:pt x="40314" y="77496"/>
                  </a:moveTo>
                  <a:cubicBezTo>
                    <a:pt x="37114" y="77496"/>
                    <a:pt x="27914" y="77496"/>
                    <a:pt x="21714" y="66018"/>
                  </a:cubicBezTo>
                  <a:cubicBezTo>
                    <a:pt x="18114" y="59277"/>
                    <a:pt x="18114" y="50167"/>
                    <a:pt x="18114" y="41239"/>
                  </a:cubicBezTo>
                  <a:cubicBezTo>
                    <a:pt x="18114" y="31401"/>
                    <a:pt x="18114" y="22837"/>
                    <a:pt x="22314" y="16096"/>
                  </a:cubicBezTo>
                  <a:cubicBezTo>
                    <a:pt x="27714" y="6986"/>
                    <a:pt x="35314" y="4618"/>
                    <a:pt x="42314" y="4618"/>
                  </a:cubicBezTo>
                  <a:cubicBezTo>
                    <a:pt x="51514" y="4618"/>
                    <a:pt x="58114" y="10812"/>
                    <a:pt x="61514" y="19011"/>
                  </a:cubicBezTo>
                  <a:cubicBezTo>
                    <a:pt x="63914" y="24842"/>
                    <a:pt x="64714" y="36320"/>
                    <a:pt x="64714" y="44701"/>
                  </a:cubicBezTo>
                  <a:cubicBezTo>
                    <a:pt x="64714" y="59823"/>
                    <a:pt x="57914" y="77496"/>
                    <a:pt x="40314" y="77496"/>
                  </a:cubicBez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形状 109">
              <a:extLst>
                <a:ext uri="{FF2B5EF4-FFF2-40B4-BE49-F238E27FC236}">
                  <a16:creationId xmlns:a16="http://schemas.microsoft.com/office/drawing/2014/main" id="{97277FE1-255C-FD99-9C1E-35EB66E44AAD}"/>
                </a:ext>
              </a:extLst>
            </p:cNvPr>
            <p:cNvSpPr/>
            <p:nvPr>
              <p:custDataLst>
                <p:tags r:id="rId268"/>
              </p:custDataLst>
            </p:nvPr>
          </p:nvSpPr>
          <p:spPr>
            <a:xfrm>
              <a:off x="3961658" y="3369942"/>
              <a:ext cx="133401" cy="121343"/>
            </a:xfrm>
            <a:custGeom>
              <a:avLst/>
              <a:gdLst>
                <a:gd name="connsiteX0" fmla="*/ 70922 w 133401"/>
                <a:gd name="connsiteY0" fmla="*/ 64378 h 121343"/>
                <a:gd name="connsiteX1" fmla="*/ 126522 w 133401"/>
                <a:gd name="connsiteY1" fmla="*/ 64378 h 121343"/>
                <a:gd name="connsiteX2" fmla="*/ 133522 w 133401"/>
                <a:gd name="connsiteY2" fmla="*/ 60734 h 121343"/>
                <a:gd name="connsiteX3" fmla="*/ 126522 w 133401"/>
                <a:gd name="connsiteY3" fmla="*/ 57090 h 121343"/>
                <a:gd name="connsiteX4" fmla="*/ 70922 w 133401"/>
                <a:gd name="connsiteY4" fmla="*/ 57090 h 121343"/>
                <a:gd name="connsiteX5" fmla="*/ 70922 w 133401"/>
                <a:gd name="connsiteY5" fmla="*/ 6804 h 121343"/>
                <a:gd name="connsiteX6" fmla="*/ 66922 w 133401"/>
                <a:gd name="connsiteY6" fmla="*/ 63 h 121343"/>
                <a:gd name="connsiteX7" fmla="*/ 62921 w 133401"/>
                <a:gd name="connsiteY7" fmla="*/ 6257 h 121343"/>
                <a:gd name="connsiteX8" fmla="*/ 62921 w 133401"/>
                <a:gd name="connsiteY8" fmla="*/ 57090 h 121343"/>
                <a:gd name="connsiteX9" fmla="*/ 7121 w 133401"/>
                <a:gd name="connsiteY9" fmla="*/ 57090 h 121343"/>
                <a:gd name="connsiteX10" fmla="*/ 121 w 133401"/>
                <a:gd name="connsiteY10" fmla="*/ 60734 h 121343"/>
                <a:gd name="connsiteX11" fmla="*/ 7121 w 133401"/>
                <a:gd name="connsiteY11" fmla="*/ 64378 h 121343"/>
                <a:gd name="connsiteX12" fmla="*/ 62921 w 133401"/>
                <a:gd name="connsiteY12" fmla="*/ 64378 h 121343"/>
                <a:gd name="connsiteX13" fmla="*/ 62921 w 133401"/>
                <a:gd name="connsiteY13" fmla="*/ 114118 h 121343"/>
                <a:gd name="connsiteX14" fmla="*/ 7121 w 133401"/>
                <a:gd name="connsiteY14" fmla="*/ 114118 h 121343"/>
                <a:gd name="connsiteX15" fmla="*/ 121 w 133401"/>
                <a:gd name="connsiteY15" fmla="*/ 117762 h 121343"/>
                <a:gd name="connsiteX16" fmla="*/ 7121 w 133401"/>
                <a:gd name="connsiteY16" fmla="*/ 121406 h 121343"/>
                <a:gd name="connsiteX17" fmla="*/ 126522 w 133401"/>
                <a:gd name="connsiteY17" fmla="*/ 121406 h 121343"/>
                <a:gd name="connsiteX18" fmla="*/ 133522 w 133401"/>
                <a:gd name="connsiteY18" fmla="*/ 117762 h 121343"/>
                <a:gd name="connsiteX19" fmla="*/ 126522 w 133401"/>
                <a:gd name="connsiteY19" fmla="*/ 114118 h 121343"/>
                <a:gd name="connsiteX20" fmla="*/ 70922 w 133401"/>
                <a:gd name="connsiteY20" fmla="*/ 114118 h 121343"/>
                <a:gd name="connsiteX21" fmla="*/ 70922 w 133401"/>
                <a:gd name="connsiteY21" fmla="*/ 64378 h 12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3401" h="121343">
                  <a:moveTo>
                    <a:pt x="70922" y="64378"/>
                  </a:moveTo>
                  <a:lnTo>
                    <a:pt x="126522" y="64378"/>
                  </a:lnTo>
                  <a:cubicBezTo>
                    <a:pt x="129922" y="64378"/>
                    <a:pt x="133522" y="64378"/>
                    <a:pt x="133522" y="60734"/>
                  </a:cubicBezTo>
                  <a:cubicBezTo>
                    <a:pt x="133522" y="57090"/>
                    <a:pt x="129922" y="57090"/>
                    <a:pt x="126522" y="57090"/>
                  </a:cubicBezTo>
                  <a:lnTo>
                    <a:pt x="70922" y="57090"/>
                  </a:lnTo>
                  <a:lnTo>
                    <a:pt x="70922" y="6804"/>
                  </a:lnTo>
                  <a:cubicBezTo>
                    <a:pt x="70922" y="3889"/>
                    <a:pt x="70922" y="63"/>
                    <a:pt x="66922" y="63"/>
                  </a:cubicBezTo>
                  <a:cubicBezTo>
                    <a:pt x="62921" y="63"/>
                    <a:pt x="62921" y="3342"/>
                    <a:pt x="62921" y="6257"/>
                  </a:cubicBezTo>
                  <a:lnTo>
                    <a:pt x="62921" y="57090"/>
                  </a:lnTo>
                  <a:lnTo>
                    <a:pt x="7121" y="57090"/>
                  </a:lnTo>
                  <a:cubicBezTo>
                    <a:pt x="3721" y="57090"/>
                    <a:pt x="121" y="57090"/>
                    <a:pt x="121" y="60734"/>
                  </a:cubicBezTo>
                  <a:cubicBezTo>
                    <a:pt x="121" y="64378"/>
                    <a:pt x="3721" y="64378"/>
                    <a:pt x="7121" y="64378"/>
                  </a:cubicBezTo>
                  <a:lnTo>
                    <a:pt x="62921" y="64378"/>
                  </a:lnTo>
                  <a:lnTo>
                    <a:pt x="62921" y="114118"/>
                  </a:lnTo>
                  <a:lnTo>
                    <a:pt x="7121" y="114118"/>
                  </a:lnTo>
                  <a:cubicBezTo>
                    <a:pt x="3721" y="114118"/>
                    <a:pt x="121" y="114118"/>
                    <a:pt x="121" y="117762"/>
                  </a:cubicBezTo>
                  <a:cubicBezTo>
                    <a:pt x="121" y="121406"/>
                    <a:pt x="3721" y="121406"/>
                    <a:pt x="7121" y="121406"/>
                  </a:cubicBezTo>
                  <a:lnTo>
                    <a:pt x="126522" y="121406"/>
                  </a:lnTo>
                  <a:cubicBezTo>
                    <a:pt x="129922" y="121406"/>
                    <a:pt x="133522" y="121406"/>
                    <a:pt x="133522" y="117762"/>
                  </a:cubicBezTo>
                  <a:cubicBezTo>
                    <a:pt x="133522" y="114118"/>
                    <a:pt x="129922" y="114118"/>
                    <a:pt x="126522" y="114118"/>
                  </a:cubicBezTo>
                  <a:lnTo>
                    <a:pt x="70922" y="114118"/>
                  </a:lnTo>
                  <a:lnTo>
                    <a:pt x="70922" y="64378"/>
                  </a:ln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形状 110">
              <a:extLst>
                <a:ext uri="{FF2B5EF4-FFF2-40B4-BE49-F238E27FC236}">
                  <a16:creationId xmlns:a16="http://schemas.microsoft.com/office/drawing/2014/main" id="{39F6CF28-0281-34F0-FAC4-268A5D328158}"/>
                </a:ext>
              </a:extLst>
            </p:cNvPr>
            <p:cNvSpPr/>
            <p:nvPr>
              <p:custDataLst>
                <p:tags r:id="rId269"/>
              </p:custDataLst>
            </p:nvPr>
          </p:nvSpPr>
          <p:spPr>
            <a:xfrm>
              <a:off x="4168459" y="3369942"/>
              <a:ext cx="66000" cy="121343"/>
            </a:xfrm>
            <a:custGeom>
              <a:avLst/>
              <a:gdLst>
                <a:gd name="connsiteX0" fmla="*/ 41131 w 66000"/>
                <a:gd name="connsiteY0" fmla="*/ 4800 h 121343"/>
                <a:gd name="connsiteX1" fmla="*/ 36531 w 66000"/>
                <a:gd name="connsiteY1" fmla="*/ 63 h 121343"/>
                <a:gd name="connsiteX2" fmla="*/ 131 w 66000"/>
                <a:gd name="connsiteY2" fmla="*/ 11723 h 121343"/>
                <a:gd name="connsiteX3" fmla="*/ 131 w 66000"/>
                <a:gd name="connsiteY3" fmla="*/ 17371 h 121343"/>
                <a:gd name="connsiteX4" fmla="*/ 26331 w 66000"/>
                <a:gd name="connsiteY4" fmla="*/ 12634 h 121343"/>
                <a:gd name="connsiteX5" fmla="*/ 26331 w 66000"/>
                <a:gd name="connsiteY5" fmla="*/ 107012 h 121343"/>
                <a:gd name="connsiteX6" fmla="*/ 7731 w 66000"/>
                <a:gd name="connsiteY6" fmla="*/ 115758 h 121343"/>
                <a:gd name="connsiteX7" fmla="*/ 1331 w 66000"/>
                <a:gd name="connsiteY7" fmla="*/ 115758 h 121343"/>
                <a:gd name="connsiteX8" fmla="*/ 1331 w 66000"/>
                <a:gd name="connsiteY8" fmla="*/ 121406 h 121343"/>
                <a:gd name="connsiteX9" fmla="*/ 33731 w 66000"/>
                <a:gd name="connsiteY9" fmla="*/ 120859 h 121343"/>
                <a:gd name="connsiteX10" fmla="*/ 66131 w 66000"/>
                <a:gd name="connsiteY10" fmla="*/ 121406 h 121343"/>
                <a:gd name="connsiteX11" fmla="*/ 66131 w 66000"/>
                <a:gd name="connsiteY11" fmla="*/ 115758 h 121343"/>
                <a:gd name="connsiteX12" fmla="*/ 59731 w 66000"/>
                <a:gd name="connsiteY12" fmla="*/ 115758 h 121343"/>
                <a:gd name="connsiteX13" fmla="*/ 41131 w 66000"/>
                <a:gd name="connsiteY13" fmla="*/ 107012 h 121343"/>
                <a:gd name="connsiteX14" fmla="*/ 41131 w 66000"/>
                <a:gd name="connsiteY14" fmla="*/ 4800 h 12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000" h="121343">
                  <a:moveTo>
                    <a:pt x="41131" y="4800"/>
                  </a:moveTo>
                  <a:cubicBezTo>
                    <a:pt x="41131" y="427"/>
                    <a:pt x="41131" y="63"/>
                    <a:pt x="36531" y="63"/>
                  </a:cubicBezTo>
                  <a:cubicBezTo>
                    <a:pt x="24131" y="11723"/>
                    <a:pt x="6531" y="11723"/>
                    <a:pt x="131" y="11723"/>
                  </a:cubicBezTo>
                  <a:lnTo>
                    <a:pt x="131" y="17371"/>
                  </a:lnTo>
                  <a:cubicBezTo>
                    <a:pt x="4131" y="17371"/>
                    <a:pt x="15931" y="17371"/>
                    <a:pt x="26331" y="12634"/>
                  </a:cubicBezTo>
                  <a:lnTo>
                    <a:pt x="26331" y="107012"/>
                  </a:lnTo>
                  <a:cubicBezTo>
                    <a:pt x="26331" y="113571"/>
                    <a:pt x="25731" y="115758"/>
                    <a:pt x="7731" y="115758"/>
                  </a:cubicBezTo>
                  <a:lnTo>
                    <a:pt x="1331" y="115758"/>
                  </a:lnTo>
                  <a:lnTo>
                    <a:pt x="1331" y="121406"/>
                  </a:lnTo>
                  <a:cubicBezTo>
                    <a:pt x="8331" y="120859"/>
                    <a:pt x="25731" y="120859"/>
                    <a:pt x="33731" y="120859"/>
                  </a:cubicBezTo>
                  <a:cubicBezTo>
                    <a:pt x="41731" y="120859"/>
                    <a:pt x="59131" y="120859"/>
                    <a:pt x="66131" y="121406"/>
                  </a:cubicBezTo>
                  <a:lnTo>
                    <a:pt x="66131" y="115758"/>
                  </a:lnTo>
                  <a:lnTo>
                    <a:pt x="59731" y="115758"/>
                  </a:lnTo>
                  <a:cubicBezTo>
                    <a:pt x="41731" y="115758"/>
                    <a:pt x="41131" y="113754"/>
                    <a:pt x="41131" y="107012"/>
                  </a:cubicBezTo>
                  <a:lnTo>
                    <a:pt x="41131" y="4800"/>
                  </a:ln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97ADD645-5BB2-4A0E-58D8-EA4E87A7FBCB}"/>
                </a:ext>
              </a:extLst>
            </p:cNvPr>
            <p:cNvSpPr/>
            <p:nvPr>
              <p:custDataLst>
                <p:tags r:id="rId270"/>
              </p:custDataLst>
            </p:nvPr>
          </p:nvSpPr>
          <p:spPr>
            <a:xfrm>
              <a:off x="4262060" y="3354638"/>
              <a:ext cx="46400" cy="182196"/>
            </a:xfrm>
            <a:custGeom>
              <a:avLst/>
              <a:gdLst>
                <a:gd name="connsiteX0" fmla="*/ 46536 w 46400"/>
                <a:gd name="connsiteY0" fmla="*/ 91161 h 182196"/>
                <a:gd name="connsiteX1" fmla="*/ 33336 w 46400"/>
                <a:gd name="connsiteY1" fmla="*/ 34316 h 182196"/>
                <a:gd name="connsiteX2" fmla="*/ 2136 w 46400"/>
                <a:gd name="connsiteY2" fmla="*/ 63 h 182196"/>
                <a:gd name="connsiteX3" fmla="*/ 136 w 46400"/>
                <a:gd name="connsiteY3" fmla="*/ 1885 h 182196"/>
                <a:gd name="connsiteX4" fmla="*/ 3936 w 46400"/>
                <a:gd name="connsiteY4" fmla="*/ 6075 h 182196"/>
                <a:gd name="connsiteX5" fmla="*/ 34936 w 46400"/>
                <a:gd name="connsiteY5" fmla="*/ 91161 h 182196"/>
                <a:gd name="connsiteX6" fmla="*/ 2736 w 46400"/>
                <a:gd name="connsiteY6" fmla="*/ 177340 h 182196"/>
                <a:gd name="connsiteX7" fmla="*/ 136 w 46400"/>
                <a:gd name="connsiteY7" fmla="*/ 180438 h 182196"/>
                <a:gd name="connsiteX8" fmla="*/ 2136 w 46400"/>
                <a:gd name="connsiteY8" fmla="*/ 182260 h 182196"/>
                <a:gd name="connsiteX9" fmla="*/ 33936 w 46400"/>
                <a:gd name="connsiteY9" fmla="*/ 146731 h 182196"/>
                <a:gd name="connsiteX10" fmla="*/ 46536 w 46400"/>
                <a:gd name="connsiteY10" fmla="*/ 91161 h 1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400" h="182196">
                  <a:moveTo>
                    <a:pt x="46536" y="91161"/>
                  </a:moveTo>
                  <a:cubicBezTo>
                    <a:pt x="46536" y="76950"/>
                    <a:pt x="44336" y="54904"/>
                    <a:pt x="33336" y="34316"/>
                  </a:cubicBezTo>
                  <a:cubicBezTo>
                    <a:pt x="21336" y="11906"/>
                    <a:pt x="4136" y="63"/>
                    <a:pt x="2136" y="63"/>
                  </a:cubicBezTo>
                  <a:cubicBezTo>
                    <a:pt x="936" y="63"/>
                    <a:pt x="136" y="792"/>
                    <a:pt x="136" y="1885"/>
                  </a:cubicBezTo>
                  <a:cubicBezTo>
                    <a:pt x="136" y="2431"/>
                    <a:pt x="136" y="2796"/>
                    <a:pt x="3936" y="6075"/>
                  </a:cubicBezTo>
                  <a:cubicBezTo>
                    <a:pt x="23536" y="24113"/>
                    <a:pt x="34936" y="53082"/>
                    <a:pt x="34936" y="91161"/>
                  </a:cubicBezTo>
                  <a:cubicBezTo>
                    <a:pt x="34936" y="122317"/>
                    <a:pt x="27536" y="154383"/>
                    <a:pt x="2736" y="177340"/>
                  </a:cubicBezTo>
                  <a:cubicBezTo>
                    <a:pt x="136" y="179527"/>
                    <a:pt x="136" y="179891"/>
                    <a:pt x="136" y="180438"/>
                  </a:cubicBezTo>
                  <a:cubicBezTo>
                    <a:pt x="136" y="181531"/>
                    <a:pt x="936" y="182260"/>
                    <a:pt x="2136" y="182260"/>
                  </a:cubicBezTo>
                  <a:cubicBezTo>
                    <a:pt x="4136" y="182260"/>
                    <a:pt x="22136" y="169870"/>
                    <a:pt x="33936" y="146731"/>
                  </a:cubicBezTo>
                  <a:cubicBezTo>
                    <a:pt x="44136" y="126690"/>
                    <a:pt x="46536" y="106466"/>
                    <a:pt x="46536" y="91161"/>
                  </a:cubicBez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2EC90973-8CD8-4110-18F1-5BA368637614}"/>
                </a:ext>
              </a:extLst>
            </p:cNvPr>
            <p:cNvSpPr/>
            <p:nvPr>
              <p:custDataLst>
                <p:tags r:id="rId271"/>
              </p:custDataLst>
            </p:nvPr>
          </p:nvSpPr>
          <p:spPr>
            <a:xfrm>
              <a:off x="4339639" y="3362836"/>
              <a:ext cx="135801" cy="132457"/>
            </a:xfrm>
            <a:custGeom>
              <a:avLst/>
              <a:gdLst>
                <a:gd name="connsiteX0" fmla="*/ 107541 w 135801"/>
                <a:gd name="connsiteY0" fmla="*/ 117033 h 132457"/>
                <a:gd name="connsiteX1" fmla="*/ 120341 w 135801"/>
                <a:gd name="connsiteY1" fmla="*/ 128329 h 132457"/>
                <a:gd name="connsiteX2" fmla="*/ 122141 w 135801"/>
                <a:gd name="connsiteY2" fmla="*/ 124139 h 132457"/>
                <a:gd name="connsiteX3" fmla="*/ 122141 w 135801"/>
                <a:gd name="connsiteY3" fmla="*/ 92437 h 132457"/>
                <a:gd name="connsiteX4" fmla="*/ 135941 w 135801"/>
                <a:gd name="connsiteY4" fmla="*/ 84420 h 132457"/>
                <a:gd name="connsiteX5" fmla="*/ 135941 w 135801"/>
                <a:gd name="connsiteY5" fmla="*/ 78772 h 132457"/>
                <a:gd name="connsiteX6" fmla="*/ 111541 w 135801"/>
                <a:gd name="connsiteY6" fmla="*/ 79318 h 132457"/>
                <a:gd name="connsiteX7" fmla="*/ 79340 w 135801"/>
                <a:gd name="connsiteY7" fmla="*/ 78772 h 132457"/>
                <a:gd name="connsiteX8" fmla="*/ 79340 w 135801"/>
                <a:gd name="connsiteY8" fmla="*/ 84420 h 132457"/>
                <a:gd name="connsiteX9" fmla="*/ 85741 w 135801"/>
                <a:gd name="connsiteY9" fmla="*/ 84420 h 132457"/>
                <a:gd name="connsiteX10" fmla="*/ 104341 w 135801"/>
                <a:gd name="connsiteY10" fmla="*/ 93165 h 132457"/>
                <a:gd name="connsiteX11" fmla="*/ 104341 w 135801"/>
                <a:gd name="connsiteY11" fmla="*/ 104826 h 132457"/>
                <a:gd name="connsiteX12" fmla="*/ 73340 w 135801"/>
                <a:gd name="connsiteY12" fmla="*/ 126872 h 132457"/>
                <a:gd name="connsiteX13" fmla="*/ 20740 w 135801"/>
                <a:gd name="connsiteY13" fmla="*/ 66200 h 132457"/>
                <a:gd name="connsiteX14" fmla="*/ 72140 w 135801"/>
                <a:gd name="connsiteY14" fmla="*/ 5711 h 132457"/>
                <a:gd name="connsiteX15" fmla="*/ 115741 w 135801"/>
                <a:gd name="connsiteY15" fmla="*/ 48891 h 132457"/>
                <a:gd name="connsiteX16" fmla="*/ 118941 w 135801"/>
                <a:gd name="connsiteY16" fmla="*/ 51989 h 132457"/>
                <a:gd name="connsiteX17" fmla="*/ 122141 w 135801"/>
                <a:gd name="connsiteY17" fmla="*/ 47616 h 132457"/>
                <a:gd name="connsiteX18" fmla="*/ 122141 w 135801"/>
                <a:gd name="connsiteY18" fmla="*/ 4435 h 132457"/>
                <a:gd name="connsiteX19" fmla="*/ 119941 w 135801"/>
                <a:gd name="connsiteY19" fmla="*/ 63 h 132457"/>
                <a:gd name="connsiteX20" fmla="*/ 116741 w 135801"/>
                <a:gd name="connsiteY20" fmla="*/ 2249 h 132457"/>
                <a:gd name="connsiteX21" fmla="*/ 106741 w 135801"/>
                <a:gd name="connsiteY21" fmla="*/ 15732 h 132457"/>
                <a:gd name="connsiteX22" fmla="*/ 69740 w 135801"/>
                <a:gd name="connsiteY22" fmla="*/ 63 h 132457"/>
                <a:gd name="connsiteX23" fmla="*/ 140 w 135801"/>
                <a:gd name="connsiteY23" fmla="*/ 66200 h 132457"/>
                <a:gd name="connsiteX24" fmla="*/ 70140 w 135801"/>
                <a:gd name="connsiteY24" fmla="*/ 132520 h 132457"/>
                <a:gd name="connsiteX25" fmla="*/ 107541 w 135801"/>
                <a:gd name="connsiteY25" fmla="*/ 117033 h 13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5801" h="132457">
                  <a:moveTo>
                    <a:pt x="107541" y="117033"/>
                  </a:moveTo>
                  <a:cubicBezTo>
                    <a:pt x="110141" y="121041"/>
                    <a:pt x="118141" y="128329"/>
                    <a:pt x="120341" y="128329"/>
                  </a:cubicBezTo>
                  <a:cubicBezTo>
                    <a:pt x="122141" y="128329"/>
                    <a:pt x="122141" y="126872"/>
                    <a:pt x="122141" y="124139"/>
                  </a:cubicBezTo>
                  <a:lnTo>
                    <a:pt x="122141" y="92437"/>
                  </a:lnTo>
                  <a:cubicBezTo>
                    <a:pt x="122141" y="85331"/>
                    <a:pt x="122941" y="84420"/>
                    <a:pt x="135941" y="84420"/>
                  </a:cubicBezTo>
                  <a:lnTo>
                    <a:pt x="135941" y="78772"/>
                  </a:lnTo>
                  <a:cubicBezTo>
                    <a:pt x="128541" y="78954"/>
                    <a:pt x="117541" y="79318"/>
                    <a:pt x="111541" y="79318"/>
                  </a:cubicBezTo>
                  <a:cubicBezTo>
                    <a:pt x="103541" y="79318"/>
                    <a:pt x="86540" y="79318"/>
                    <a:pt x="79340" y="78772"/>
                  </a:cubicBezTo>
                  <a:lnTo>
                    <a:pt x="79340" y="84420"/>
                  </a:lnTo>
                  <a:lnTo>
                    <a:pt x="85741" y="84420"/>
                  </a:lnTo>
                  <a:cubicBezTo>
                    <a:pt x="103741" y="84420"/>
                    <a:pt x="104341" y="86424"/>
                    <a:pt x="104341" y="93165"/>
                  </a:cubicBezTo>
                  <a:lnTo>
                    <a:pt x="104341" y="104826"/>
                  </a:lnTo>
                  <a:cubicBezTo>
                    <a:pt x="104341" y="125232"/>
                    <a:pt x="78940" y="126872"/>
                    <a:pt x="73340" y="126872"/>
                  </a:cubicBezTo>
                  <a:cubicBezTo>
                    <a:pt x="60340" y="126872"/>
                    <a:pt x="20740" y="120495"/>
                    <a:pt x="20740" y="66200"/>
                  </a:cubicBezTo>
                  <a:cubicBezTo>
                    <a:pt x="20740" y="11723"/>
                    <a:pt x="60140" y="5711"/>
                    <a:pt x="72140" y="5711"/>
                  </a:cubicBezTo>
                  <a:cubicBezTo>
                    <a:pt x="93541" y="5711"/>
                    <a:pt x="111741" y="22109"/>
                    <a:pt x="115741" y="48891"/>
                  </a:cubicBezTo>
                  <a:cubicBezTo>
                    <a:pt x="116141" y="51442"/>
                    <a:pt x="116141" y="51989"/>
                    <a:pt x="118941" y="51989"/>
                  </a:cubicBezTo>
                  <a:cubicBezTo>
                    <a:pt x="122141" y="51989"/>
                    <a:pt x="122141" y="51442"/>
                    <a:pt x="122141" y="47616"/>
                  </a:cubicBezTo>
                  <a:lnTo>
                    <a:pt x="122141" y="4435"/>
                  </a:lnTo>
                  <a:cubicBezTo>
                    <a:pt x="122141" y="1338"/>
                    <a:pt x="122141" y="63"/>
                    <a:pt x="119941" y="63"/>
                  </a:cubicBezTo>
                  <a:cubicBezTo>
                    <a:pt x="119141" y="63"/>
                    <a:pt x="118341" y="63"/>
                    <a:pt x="116741" y="2249"/>
                  </a:cubicBezTo>
                  <a:lnTo>
                    <a:pt x="106741" y="15732"/>
                  </a:lnTo>
                  <a:cubicBezTo>
                    <a:pt x="100341" y="9901"/>
                    <a:pt x="89541" y="63"/>
                    <a:pt x="69740" y="63"/>
                  </a:cubicBezTo>
                  <a:cubicBezTo>
                    <a:pt x="32540" y="63"/>
                    <a:pt x="140" y="28850"/>
                    <a:pt x="140" y="66200"/>
                  </a:cubicBezTo>
                  <a:cubicBezTo>
                    <a:pt x="140" y="103551"/>
                    <a:pt x="32140" y="132520"/>
                    <a:pt x="70140" y="132520"/>
                  </a:cubicBezTo>
                  <a:cubicBezTo>
                    <a:pt x="84741" y="132520"/>
                    <a:pt x="100741" y="127783"/>
                    <a:pt x="107541" y="117033"/>
                  </a:cubicBez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形状 113">
              <a:extLst>
                <a:ext uri="{FF2B5EF4-FFF2-40B4-BE49-F238E27FC236}">
                  <a16:creationId xmlns:a16="http://schemas.microsoft.com/office/drawing/2014/main" id="{D656255F-B2D0-0E41-E72B-E1FB9D72BF41}"/>
                </a:ext>
              </a:extLst>
            </p:cNvPr>
            <p:cNvSpPr/>
            <p:nvPr>
              <p:custDataLst>
                <p:tags r:id="rId272"/>
              </p:custDataLst>
            </p:nvPr>
          </p:nvSpPr>
          <p:spPr>
            <a:xfrm>
              <a:off x="4490985" y="3409661"/>
              <a:ext cx="77400" cy="83628"/>
            </a:xfrm>
            <a:custGeom>
              <a:avLst/>
              <a:gdLst>
                <a:gd name="connsiteX0" fmla="*/ 16948 w 77400"/>
                <a:gd name="connsiteY0" fmla="*/ 35773 h 83628"/>
                <a:gd name="connsiteX1" fmla="*/ 41748 w 77400"/>
                <a:gd name="connsiteY1" fmla="*/ 4071 h 83628"/>
                <a:gd name="connsiteX2" fmla="*/ 64348 w 77400"/>
                <a:gd name="connsiteY2" fmla="*/ 35773 h 83628"/>
                <a:gd name="connsiteX3" fmla="*/ 16948 w 77400"/>
                <a:gd name="connsiteY3" fmla="*/ 35773 h 83628"/>
                <a:gd name="connsiteX4" fmla="*/ 16748 w 77400"/>
                <a:gd name="connsiteY4" fmla="*/ 39599 h 83628"/>
                <a:gd name="connsiteX5" fmla="*/ 72548 w 77400"/>
                <a:gd name="connsiteY5" fmla="*/ 39599 h 83628"/>
                <a:gd name="connsiteX6" fmla="*/ 77548 w 77400"/>
                <a:gd name="connsiteY6" fmla="*/ 35773 h 83628"/>
                <a:gd name="connsiteX7" fmla="*/ 41748 w 77400"/>
                <a:gd name="connsiteY7" fmla="*/ 63 h 83628"/>
                <a:gd name="connsiteX8" fmla="*/ 148 w 77400"/>
                <a:gd name="connsiteY8" fmla="*/ 41604 h 83628"/>
                <a:gd name="connsiteX9" fmla="*/ 44148 w 77400"/>
                <a:gd name="connsiteY9" fmla="*/ 83691 h 83628"/>
                <a:gd name="connsiteX10" fmla="*/ 77548 w 77400"/>
                <a:gd name="connsiteY10" fmla="*/ 60006 h 83628"/>
                <a:gd name="connsiteX11" fmla="*/ 74948 w 77400"/>
                <a:gd name="connsiteY11" fmla="*/ 57819 h 83628"/>
                <a:gd name="connsiteX12" fmla="*/ 72348 w 77400"/>
                <a:gd name="connsiteY12" fmla="*/ 60370 h 83628"/>
                <a:gd name="connsiteX13" fmla="*/ 45348 w 77400"/>
                <a:gd name="connsiteY13" fmla="*/ 79136 h 83628"/>
                <a:gd name="connsiteX14" fmla="*/ 22748 w 77400"/>
                <a:gd name="connsiteY14" fmla="*/ 66929 h 83628"/>
                <a:gd name="connsiteX15" fmla="*/ 16748 w 77400"/>
                <a:gd name="connsiteY15" fmla="*/ 39599 h 8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400" h="83628">
                  <a:moveTo>
                    <a:pt x="16948" y="35773"/>
                  </a:moveTo>
                  <a:cubicBezTo>
                    <a:pt x="18148" y="8626"/>
                    <a:pt x="34948" y="4071"/>
                    <a:pt x="41748" y="4071"/>
                  </a:cubicBezTo>
                  <a:cubicBezTo>
                    <a:pt x="62348" y="4071"/>
                    <a:pt x="64348" y="28668"/>
                    <a:pt x="64348" y="35773"/>
                  </a:cubicBezTo>
                  <a:lnTo>
                    <a:pt x="16948" y="35773"/>
                  </a:lnTo>
                  <a:close/>
                  <a:moveTo>
                    <a:pt x="16748" y="39599"/>
                  </a:moveTo>
                  <a:lnTo>
                    <a:pt x="72548" y="39599"/>
                  </a:lnTo>
                  <a:cubicBezTo>
                    <a:pt x="76948" y="39599"/>
                    <a:pt x="77548" y="39599"/>
                    <a:pt x="77548" y="35773"/>
                  </a:cubicBezTo>
                  <a:cubicBezTo>
                    <a:pt x="77548" y="17736"/>
                    <a:pt x="66748" y="63"/>
                    <a:pt x="41748" y="63"/>
                  </a:cubicBezTo>
                  <a:cubicBezTo>
                    <a:pt x="18548" y="63"/>
                    <a:pt x="148" y="18829"/>
                    <a:pt x="148" y="41604"/>
                  </a:cubicBezTo>
                  <a:cubicBezTo>
                    <a:pt x="148" y="66018"/>
                    <a:pt x="21148" y="83691"/>
                    <a:pt x="44148" y="83691"/>
                  </a:cubicBezTo>
                  <a:cubicBezTo>
                    <a:pt x="68548" y="83691"/>
                    <a:pt x="77548" y="63467"/>
                    <a:pt x="77548" y="60006"/>
                  </a:cubicBezTo>
                  <a:cubicBezTo>
                    <a:pt x="77548" y="58184"/>
                    <a:pt x="75948" y="57819"/>
                    <a:pt x="74948" y="57819"/>
                  </a:cubicBezTo>
                  <a:cubicBezTo>
                    <a:pt x="73148" y="57819"/>
                    <a:pt x="72748" y="58912"/>
                    <a:pt x="72348" y="60370"/>
                  </a:cubicBezTo>
                  <a:cubicBezTo>
                    <a:pt x="65348" y="79136"/>
                    <a:pt x="47348" y="79136"/>
                    <a:pt x="45348" y="79136"/>
                  </a:cubicBezTo>
                  <a:cubicBezTo>
                    <a:pt x="35348" y="79136"/>
                    <a:pt x="27348" y="73670"/>
                    <a:pt x="22748" y="66929"/>
                  </a:cubicBezTo>
                  <a:cubicBezTo>
                    <a:pt x="16748" y="58184"/>
                    <a:pt x="16748" y="46159"/>
                    <a:pt x="16748" y="39599"/>
                  </a:cubicBez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形状 114">
              <a:extLst>
                <a:ext uri="{FF2B5EF4-FFF2-40B4-BE49-F238E27FC236}">
                  <a16:creationId xmlns:a16="http://schemas.microsoft.com/office/drawing/2014/main" id="{70853879-BA83-D107-48AE-C64362CEFB8D}"/>
                </a:ext>
              </a:extLst>
            </p:cNvPr>
            <p:cNvSpPr/>
            <p:nvPr>
              <p:custDataLst>
                <p:tags r:id="rId273"/>
              </p:custDataLst>
            </p:nvPr>
          </p:nvSpPr>
          <p:spPr>
            <a:xfrm>
              <a:off x="4578075" y="3366845"/>
              <a:ext cx="142201" cy="128448"/>
            </a:xfrm>
            <a:custGeom>
              <a:avLst/>
              <a:gdLst>
                <a:gd name="connsiteX0" fmla="*/ 120553 w 142201"/>
                <a:gd name="connsiteY0" fmla="*/ 17918 h 128448"/>
                <a:gd name="connsiteX1" fmla="*/ 142353 w 142201"/>
                <a:gd name="connsiteY1" fmla="*/ 5711 h 128448"/>
                <a:gd name="connsiteX2" fmla="*/ 142353 w 142201"/>
                <a:gd name="connsiteY2" fmla="*/ 63 h 128448"/>
                <a:gd name="connsiteX3" fmla="*/ 122953 w 142201"/>
                <a:gd name="connsiteY3" fmla="*/ 609 h 128448"/>
                <a:gd name="connsiteX4" fmla="*/ 100153 w 142201"/>
                <a:gd name="connsiteY4" fmla="*/ 63 h 128448"/>
                <a:gd name="connsiteX5" fmla="*/ 100153 w 142201"/>
                <a:gd name="connsiteY5" fmla="*/ 5711 h 128448"/>
                <a:gd name="connsiteX6" fmla="*/ 114753 w 142201"/>
                <a:gd name="connsiteY6" fmla="*/ 14821 h 128448"/>
                <a:gd name="connsiteX7" fmla="*/ 113753 w 142201"/>
                <a:gd name="connsiteY7" fmla="*/ 18465 h 128448"/>
                <a:gd name="connsiteX8" fmla="*/ 77153 w 142201"/>
                <a:gd name="connsiteY8" fmla="*/ 106283 h 128448"/>
                <a:gd name="connsiteX9" fmla="*/ 38952 w 142201"/>
                <a:gd name="connsiteY9" fmla="*/ 14274 h 128448"/>
                <a:gd name="connsiteX10" fmla="*/ 37752 w 142201"/>
                <a:gd name="connsiteY10" fmla="*/ 10995 h 128448"/>
                <a:gd name="connsiteX11" fmla="*/ 54152 w 142201"/>
                <a:gd name="connsiteY11" fmla="*/ 5711 h 128448"/>
                <a:gd name="connsiteX12" fmla="*/ 54152 w 142201"/>
                <a:gd name="connsiteY12" fmla="*/ 63 h 128448"/>
                <a:gd name="connsiteX13" fmla="*/ 25552 w 142201"/>
                <a:gd name="connsiteY13" fmla="*/ 609 h 128448"/>
                <a:gd name="connsiteX14" fmla="*/ 152 w 142201"/>
                <a:gd name="connsiteY14" fmla="*/ 63 h 128448"/>
                <a:gd name="connsiteX15" fmla="*/ 152 w 142201"/>
                <a:gd name="connsiteY15" fmla="*/ 5711 h 128448"/>
                <a:gd name="connsiteX16" fmla="*/ 19752 w 142201"/>
                <a:gd name="connsiteY16" fmla="*/ 12634 h 128448"/>
                <a:gd name="connsiteX17" fmla="*/ 66153 w 142201"/>
                <a:gd name="connsiteY17" fmla="*/ 124503 h 128448"/>
                <a:gd name="connsiteX18" fmla="*/ 71153 w 142201"/>
                <a:gd name="connsiteY18" fmla="*/ 128511 h 128448"/>
                <a:gd name="connsiteX19" fmla="*/ 75953 w 142201"/>
                <a:gd name="connsiteY19" fmla="*/ 125050 h 128448"/>
                <a:gd name="connsiteX20" fmla="*/ 120553 w 142201"/>
                <a:gd name="connsiteY20" fmla="*/ 17918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2201" h="128448">
                  <a:moveTo>
                    <a:pt x="120553" y="17918"/>
                  </a:moveTo>
                  <a:cubicBezTo>
                    <a:pt x="123353" y="11177"/>
                    <a:pt x="128753" y="5893"/>
                    <a:pt x="142353" y="5711"/>
                  </a:cubicBezTo>
                  <a:lnTo>
                    <a:pt x="142353" y="63"/>
                  </a:lnTo>
                  <a:cubicBezTo>
                    <a:pt x="136153" y="427"/>
                    <a:pt x="128153" y="609"/>
                    <a:pt x="122953" y="609"/>
                  </a:cubicBezTo>
                  <a:cubicBezTo>
                    <a:pt x="116953" y="609"/>
                    <a:pt x="105353" y="245"/>
                    <a:pt x="100153" y="63"/>
                  </a:cubicBezTo>
                  <a:lnTo>
                    <a:pt x="100153" y="5711"/>
                  </a:lnTo>
                  <a:cubicBezTo>
                    <a:pt x="110553" y="5893"/>
                    <a:pt x="114753" y="10630"/>
                    <a:pt x="114753" y="14821"/>
                  </a:cubicBezTo>
                  <a:cubicBezTo>
                    <a:pt x="114753" y="16278"/>
                    <a:pt x="114153" y="17371"/>
                    <a:pt x="113753" y="18465"/>
                  </a:cubicBezTo>
                  <a:lnTo>
                    <a:pt x="77153" y="106283"/>
                  </a:lnTo>
                  <a:lnTo>
                    <a:pt x="38952" y="14274"/>
                  </a:lnTo>
                  <a:cubicBezTo>
                    <a:pt x="37752" y="11723"/>
                    <a:pt x="37752" y="11359"/>
                    <a:pt x="37752" y="10995"/>
                  </a:cubicBezTo>
                  <a:cubicBezTo>
                    <a:pt x="37752" y="5711"/>
                    <a:pt x="49152" y="5711"/>
                    <a:pt x="54152" y="5711"/>
                  </a:cubicBezTo>
                  <a:lnTo>
                    <a:pt x="54152" y="63"/>
                  </a:lnTo>
                  <a:cubicBezTo>
                    <a:pt x="46952" y="609"/>
                    <a:pt x="33152" y="609"/>
                    <a:pt x="25552" y="609"/>
                  </a:cubicBezTo>
                  <a:cubicBezTo>
                    <a:pt x="15952" y="609"/>
                    <a:pt x="7352" y="245"/>
                    <a:pt x="152" y="63"/>
                  </a:cubicBezTo>
                  <a:lnTo>
                    <a:pt x="152" y="5711"/>
                  </a:lnTo>
                  <a:cubicBezTo>
                    <a:pt x="13152" y="5711"/>
                    <a:pt x="16952" y="5711"/>
                    <a:pt x="19752" y="12634"/>
                  </a:cubicBezTo>
                  <a:lnTo>
                    <a:pt x="66153" y="124503"/>
                  </a:lnTo>
                  <a:cubicBezTo>
                    <a:pt x="67553" y="127965"/>
                    <a:pt x="68553" y="128511"/>
                    <a:pt x="71153" y="128511"/>
                  </a:cubicBezTo>
                  <a:cubicBezTo>
                    <a:pt x="74553" y="128511"/>
                    <a:pt x="74953" y="127600"/>
                    <a:pt x="75953" y="125050"/>
                  </a:cubicBezTo>
                  <a:lnTo>
                    <a:pt x="120553" y="17918"/>
                  </a:lnTo>
                  <a:close/>
                </a:path>
              </a:pathLst>
            </a:custGeom>
            <a:solidFill>
              <a:srgbClr val="000000"/>
            </a:solidFill>
            <a:ln w="19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0" name="组合 139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(T&gt;T_c)\qquad \qquad \ \ \ \  \Gamma/T^4=(18\pm3)\alpha_W^5$&#10;&#10;&#10;&#10;\end{document}" title="IguanaTex Vector Display">
            <a:extLst>
              <a:ext uri="{FF2B5EF4-FFF2-40B4-BE49-F238E27FC236}">
                <a16:creationId xmlns:a16="http://schemas.microsoft.com/office/drawing/2014/main" id="{B582E1A8-E9F1-FD8F-E255-43CE0E7068AD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1523999" y="2755900"/>
            <a:ext cx="3576320" cy="223520"/>
            <a:chOff x="3102235" y="3763373"/>
            <a:chExt cx="3573093" cy="206880"/>
          </a:xfrm>
        </p:grpSpPr>
        <p:sp>
          <p:nvSpPr>
            <p:cNvPr id="120" name="任意形状 119">
              <a:extLst>
                <a:ext uri="{FF2B5EF4-FFF2-40B4-BE49-F238E27FC236}">
                  <a16:creationId xmlns:a16="http://schemas.microsoft.com/office/drawing/2014/main" id="{7CFE22B5-76A1-80DE-4F64-0B2A95529CA9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>
              <a:off x="3102235" y="3778960"/>
              <a:ext cx="46966" cy="184037"/>
            </a:xfrm>
            <a:custGeom>
              <a:avLst/>
              <a:gdLst>
                <a:gd name="connsiteX0" fmla="*/ 47043 w 46966"/>
                <a:gd name="connsiteY0" fmla="*/ 182260 h 184037"/>
                <a:gd name="connsiteX1" fmla="*/ 43602 w 46966"/>
                <a:gd name="connsiteY1" fmla="*/ 178211 h 184037"/>
                <a:gd name="connsiteX2" fmla="*/ 11818 w 46966"/>
                <a:gd name="connsiteY2" fmla="*/ 92081 h 184037"/>
                <a:gd name="connsiteX3" fmla="*/ 44411 w 46966"/>
                <a:gd name="connsiteY3" fmla="*/ 5032 h 184037"/>
                <a:gd name="connsiteX4" fmla="*/ 47043 w 46966"/>
                <a:gd name="connsiteY4" fmla="*/ 1903 h 184037"/>
                <a:gd name="connsiteX5" fmla="*/ 45019 w 46966"/>
                <a:gd name="connsiteY5" fmla="*/ 63 h 184037"/>
                <a:gd name="connsiteX6" fmla="*/ 12830 w 46966"/>
                <a:gd name="connsiteY6" fmla="*/ 35950 h 184037"/>
                <a:gd name="connsiteX7" fmla="*/ 77 w 46966"/>
                <a:gd name="connsiteY7" fmla="*/ 92081 h 184037"/>
                <a:gd name="connsiteX8" fmla="*/ 13438 w 46966"/>
                <a:gd name="connsiteY8" fmla="*/ 149501 h 184037"/>
                <a:gd name="connsiteX9" fmla="*/ 45019 w 46966"/>
                <a:gd name="connsiteY9" fmla="*/ 184100 h 184037"/>
                <a:gd name="connsiteX10" fmla="*/ 47043 w 46966"/>
                <a:gd name="connsiteY10" fmla="*/ 182260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043" y="182260"/>
                  </a:moveTo>
                  <a:cubicBezTo>
                    <a:pt x="47043" y="181707"/>
                    <a:pt x="47043" y="181339"/>
                    <a:pt x="43602" y="178211"/>
                  </a:cubicBezTo>
                  <a:cubicBezTo>
                    <a:pt x="18296" y="155022"/>
                    <a:pt x="11818" y="120239"/>
                    <a:pt x="11818" y="92081"/>
                  </a:cubicBezTo>
                  <a:cubicBezTo>
                    <a:pt x="11818" y="60059"/>
                    <a:pt x="19511" y="28036"/>
                    <a:pt x="44411" y="5032"/>
                  </a:cubicBezTo>
                  <a:cubicBezTo>
                    <a:pt x="47043" y="2823"/>
                    <a:pt x="47043" y="2455"/>
                    <a:pt x="47043" y="1903"/>
                  </a:cubicBezTo>
                  <a:cubicBezTo>
                    <a:pt x="47043" y="615"/>
                    <a:pt x="46233" y="63"/>
                    <a:pt x="45019" y="63"/>
                  </a:cubicBezTo>
                  <a:cubicBezTo>
                    <a:pt x="42994" y="63"/>
                    <a:pt x="24774" y="12577"/>
                    <a:pt x="12830" y="35950"/>
                  </a:cubicBezTo>
                  <a:cubicBezTo>
                    <a:pt x="2506" y="56194"/>
                    <a:pt x="77" y="76622"/>
                    <a:pt x="77" y="92081"/>
                  </a:cubicBezTo>
                  <a:cubicBezTo>
                    <a:pt x="77" y="106436"/>
                    <a:pt x="2304" y="128705"/>
                    <a:pt x="13438" y="149501"/>
                  </a:cubicBezTo>
                  <a:cubicBezTo>
                    <a:pt x="25584" y="172137"/>
                    <a:pt x="42994" y="184100"/>
                    <a:pt x="45019" y="184100"/>
                  </a:cubicBezTo>
                  <a:cubicBezTo>
                    <a:pt x="46233" y="184100"/>
                    <a:pt x="47043" y="183548"/>
                    <a:pt x="47043" y="182260"/>
                  </a:cubicBez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形状 120">
              <a:extLst>
                <a:ext uri="{FF2B5EF4-FFF2-40B4-BE49-F238E27FC236}">
                  <a16:creationId xmlns:a16="http://schemas.microsoft.com/office/drawing/2014/main" id="{85CC1FFF-A776-8233-674C-99BE98A710A9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>
              <a:off x="3165779" y="3792394"/>
              <a:ext cx="137659" cy="124593"/>
            </a:xfrm>
            <a:custGeom>
              <a:avLst/>
              <a:gdLst>
                <a:gd name="connsiteX0" fmla="*/ 81664 w 137659"/>
                <a:gd name="connsiteY0" fmla="*/ 12945 h 124593"/>
                <a:gd name="connsiteX1" fmla="*/ 86320 w 137659"/>
                <a:gd name="connsiteY1" fmla="*/ 6136 h 124593"/>
                <a:gd name="connsiteX2" fmla="*/ 99074 w 137659"/>
                <a:gd name="connsiteY2" fmla="*/ 5768 h 124593"/>
                <a:gd name="connsiteX3" fmla="*/ 128631 w 137659"/>
                <a:gd name="connsiteY3" fmla="*/ 20859 h 124593"/>
                <a:gd name="connsiteX4" fmla="*/ 127011 w 137659"/>
                <a:gd name="connsiteY4" fmla="*/ 35582 h 124593"/>
                <a:gd name="connsiteX5" fmla="*/ 126404 w 137659"/>
                <a:gd name="connsiteY5" fmla="*/ 39079 h 124593"/>
                <a:gd name="connsiteX6" fmla="*/ 128833 w 137659"/>
                <a:gd name="connsiteY6" fmla="*/ 41471 h 124593"/>
                <a:gd name="connsiteX7" fmla="*/ 131870 w 137659"/>
                <a:gd name="connsiteY7" fmla="*/ 37238 h 124593"/>
                <a:gd name="connsiteX8" fmla="*/ 137335 w 137659"/>
                <a:gd name="connsiteY8" fmla="*/ 5216 h 124593"/>
                <a:gd name="connsiteX9" fmla="*/ 137740 w 137659"/>
                <a:gd name="connsiteY9" fmla="*/ 2087 h 124593"/>
                <a:gd name="connsiteX10" fmla="*/ 132274 w 137659"/>
                <a:gd name="connsiteY10" fmla="*/ 63 h 124593"/>
                <a:gd name="connsiteX11" fmla="*/ 19920 w 137659"/>
                <a:gd name="connsiteY11" fmla="*/ 63 h 124593"/>
                <a:gd name="connsiteX12" fmla="*/ 13442 w 137659"/>
                <a:gd name="connsiteY12" fmla="*/ 3743 h 124593"/>
                <a:gd name="connsiteX13" fmla="*/ 1295 w 137659"/>
                <a:gd name="connsiteY13" fmla="*/ 36134 h 124593"/>
                <a:gd name="connsiteX14" fmla="*/ 81 w 137659"/>
                <a:gd name="connsiteY14" fmla="*/ 39447 h 124593"/>
                <a:gd name="connsiteX15" fmla="*/ 2510 w 137659"/>
                <a:gd name="connsiteY15" fmla="*/ 41471 h 124593"/>
                <a:gd name="connsiteX16" fmla="*/ 5951 w 137659"/>
                <a:gd name="connsiteY16" fmla="*/ 37606 h 124593"/>
                <a:gd name="connsiteX17" fmla="*/ 52108 w 137659"/>
                <a:gd name="connsiteY17" fmla="*/ 5768 h 124593"/>
                <a:gd name="connsiteX18" fmla="*/ 60003 w 137659"/>
                <a:gd name="connsiteY18" fmla="*/ 5768 h 124593"/>
                <a:gd name="connsiteX19" fmla="*/ 65671 w 137659"/>
                <a:gd name="connsiteY19" fmla="*/ 7976 h 124593"/>
                <a:gd name="connsiteX20" fmla="*/ 64862 w 137659"/>
                <a:gd name="connsiteY20" fmla="*/ 11841 h 124593"/>
                <a:gd name="connsiteX21" fmla="*/ 37735 w 137659"/>
                <a:gd name="connsiteY21" fmla="*/ 110117 h 124593"/>
                <a:gd name="connsiteX22" fmla="*/ 13644 w 137659"/>
                <a:gd name="connsiteY22" fmla="*/ 118951 h 124593"/>
                <a:gd name="connsiteX23" fmla="*/ 5142 w 137659"/>
                <a:gd name="connsiteY23" fmla="*/ 122447 h 124593"/>
                <a:gd name="connsiteX24" fmla="*/ 8583 w 137659"/>
                <a:gd name="connsiteY24" fmla="*/ 124656 h 124593"/>
                <a:gd name="connsiteX25" fmla="*/ 25183 w 137659"/>
                <a:gd name="connsiteY25" fmla="*/ 124288 h 124593"/>
                <a:gd name="connsiteX26" fmla="*/ 42391 w 137659"/>
                <a:gd name="connsiteY26" fmla="*/ 124104 h 124593"/>
                <a:gd name="connsiteX27" fmla="*/ 59193 w 137659"/>
                <a:gd name="connsiteY27" fmla="*/ 124288 h 124593"/>
                <a:gd name="connsiteX28" fmla="*/ 76806 w 137659"/>
                <a:gd name="connsiteY28" fmla="*/ 124656 h 124593"/>
                <a:gd name="connsiteX29" fmla="*/ 81259 w 137659"/>
                <a:gd name="connsiteY29" fmla="*/ 120975 h 124593"/>
                <a:gd name="connsiteX30" fmla="*/ 74376 w 137659"/>
                <a:gd name="connsiteY30" fmla="*/ 118951 h 124593"/>
                <a:gd name="connsiteX31" fmla="*/ 61420 w 137659"/>
                <a:gd name="connsiteY31" fmla="*/ 118583 h 124593"/>
                <a:gd name="connsiteX32" fmla="*/ 53930 w 137659"/>
                <a:gd name="connsiteY32" fmla="*/ 114534 h 124593"/>
                <a:gd name="connsiteX33" fmla="*/ 54740 w 137659"/>
                <a:gd name="connsiteY33" fmla="*/ 110669 h 124593"/>
                <a:gd name="connsiteX34" fmla="*/ 81664 w 137659"/>
                <a:gd name="connsiteY34" fmla="*/ 12945 h 1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24593">
                  <a:moveTo>
                    <a:pt x="81664" y="12945"/>
                  </a:moveTo>
                  <a:cubicBezTo>
                    <a:pt x="83081" y="7792"/>
                    <a:pt x="83891" y="6688"/>
                    <a:pt x="86320" y="6136"/>
                  </a:cubicBezTo>
                  <a:cubicBezTo>
                    <a:pt x="88142" y="5768"/>
                    <a:pt x="94823" y="5768"/>
                    <a:pt x="99074" y="5768"/>
                  </a:cubicBezTo>
                  <a:cubicBezTo>
                    <a:pt x="119521" y="5768"/>
                    <a:pt x="128631" y="6504"/>
                    <a:pt x="128631" y="20859"/>
                  </a:cubicBezTo>
                  <a:cubicBezTo>
                    <a:pt x="128631" y="23620"/>
                    <a:pt x="127821" y="30797"/>
                    <a:pt x="127011" y="35582"/>
                  </a:cubicBezTo>
                  <a:cubicBezTo>
                    <a:pt x="126809" y="36318"/>
                    <a:pt x="126404" y="38527"/>
                    <a:pt x="126404" y="39079"/>
                  </a:cubicBezTo>
                  <a:cubicBezTo>
                    <a:pt x="126404" y="40183"/>
                    <a:pt x="127011" y="41471"/>
                    <a:pt x="128833" y="41471"/>
                  </a:cubicBezTo>
                  <a:cubicBezTo>
                    <a:pt x="131060" y="41471"/>
                    <a:pt x="131465" y="39999"/>
                    <a:pt x="131870" y="37238"/>
                  </a:cubicBezTo>
                  <a:lnTo>
                    <a:pt x="137335" y="5216"/>
                  </a:lnTo>
                  <a:cubicBezTo>
                    <a:pt x="137538" y="4480"/>
                    <a:pt x="137740" y="2639"/>
                    <a:pt x="137740" y="2087"/>
                  </a:cubicBezTo>
                  <a:cubicBezTo>
                    <a:pt x="137740" y="63"/>
                    <a:pt x="135716" y="63"/>
                    <a:pt x="132274" y="63"/>
                  </a:cubicBezTo>
                  <a:lnTo>
                    <a:pt x="19920" y="63"/>
                  </a:lnTo>
                  <a:cubicBezTo>
                    <a:pt x="15061" y="63"/>
                    <a:pt x="14859" y="247"/>
                    <a:pt x="13442" y="3743"/>
                  </a:cubicBezTo>
                  <a:lnTo>
                    <a:pt x="1295" y="36134"/>
                  </a:lnTo>
                  <a:cubicBezTo>
                    <a:pt x="1093" y="36502"/>
                    <a:pt x="81" y="39079"/>
                    <a:pt x="81" y="39447"/>
                  </a:cubicBezTo>
                  <a:cubicBezTo>
                    <a:pt x="81" y="40551"/>
                    <a:pt x="1093" y="41471"/>
                    <a:pt x="2510" y="41471"/>
                  </a:cubicBezTo>
                  <a:cubicBezTo>
                    <a:pt x="4534" y="41471"/>
                    <a:pt x="4737" y="40551"/>
                    <a:pt x="5951" y="37606"/>
                  </a:cubicBezTo>
                  <a:cubicBezTo>
                    <a:pt x="16883" y="9081"/>
                    <a:pt x="22147" y="5768"/>
                    <a:pt x="52108" y="5768"/>
                  </a:cubicBezTo>
                  <a:lnTo>
                    <a:pt x="60003" y="5768"/>
                  </a:lnTo>
                  <a:cubicBezTo>
                    <a:pt x="65671" y="5768"/>
                    <a:pt x="65671" y="6504"/>
                    <a:pt x="65671" y="7976"/>
                  </a:cubicBezTo>
                  <a:cubicBezTo>
                    <a:pt x="65671" y="9081"/>
                    <a:pt x="65064" y="11289"/>
                    <a:pt x="64862" y="11841"/>
                  </a:cubicBezTo>
                  <a:lnTo>
                    <a:pt x="37735" y="110117"/>
                  </a:lnTo>
                  <a:cubicBezTo>
                    <a:pt x="35913" y="116926"/>
                    <a:pt x="35305" y="118951"/>
                    <a:pt x="13644" y="118951"/>
                  </a:cubicBezTo>
                  <a:cubicBezTo>
                    <a:pt x="6356" y="118951"/>
                    <a:pt x="5142" y="118951"/>
                    <a:pt x="5142" y="122447"/>
                  </a:cubicBezTo>
                  <a:cubicBezTo>
                    <a:pt x="5142" y="124656"/>
                    <a:pt x="7368" y="124656"/>
                    <a:pt x="8583" y="124656"/>
                  </a:cubicBezTo>
                  <a:cubicBezTo>
                    <a:pt x="14049" y="124656"/>
                    <a:pt x="19717" y="124288"/>
                    <a:pt x="25183" y="124288"/>
                  </a:cubicBezTo>
                  <a:cubicBezTo>
                    <a:pt x="30852" y="124288"/>
                    <a:pt x="36722" y="124104"/>
                    <a:pt x="42391" y="124104"/>
                  </a:cubicBezTo>
                  <a:cubicBezTo>
                    <a:pt x="48059" y="124104"/>
                    <a:pt x="53727" y="124288"/>
                    <a:pt x="59193" y="124288"/>
                  </a:cubicBezTo>
                  <a:cubicBezTo>
                    <a:pt x="65064" y="124288"/>
                    <a:pt x="71137" y="124656"/>
                    <a:pt x="76806" y="124656"/>
                  </a:cubicBezTo>
                  <a:cubicBezTo>
                    <a:pt x="78830" y="124656"/>
                    <a:pt x="81259" y="124656"/>
                    <a:pt x="81259" y="120975"/>
                  </a:cubicBezTo>
                  <a:cubicBezTo>
                    <a:pt x="81259" y="118951"/>
                    <a:pt x="79640" y="118951"/>
                    <a:pt x="74376" y="118951"/>
                  </a:cubicBezTo>
                  <a:cubicBezTo>
                    <a:pt x="69315" y="118951"/>
                    <a:pt x="66684" y="118951"/>
                    <a:pt x="61420" y="118583"/>
                  </a:cubicBezTo>
                  <a:cubicBezTo>
                    <a:pt x="55549" y="118031"/>
                    <a:pt x="53930" y="117478"/>
                    <a:pt x="53930" y="114534"/>
                  </a:cubicBezTo>
                  <a:cubicBezTo>
                    <a:pt x="53930" y="114350"/>
                    <a:pt x="53930" y="113430"/>
                    <a:pt x="54740" y="110669"/>
                  </a:cubicBezTo>
                  <a:lnTo>
                    <a:pt x="81664" y="12945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形状 121">
              <a:extLst>
                <a:ext uri="{FF2B5EF4-FFF2-40B4-BE49-F238E27FC236}">
                  <a16:creationId xmlns:a16="http://schemas.microsoft.com/office/drawing/2014/main" id="{32F276A7-CC30-DF7D-48A3-DFA311648BD8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>
              <a:off x="3380374" y="3817607"/>
              <a:ext cx="123691" cy="106741"/>
            </a:xfrm>
            <a:custGeom>
              <a:avLst/>
              <a:gdLst>
                <a:gd name="connsiteX0" fmla="*/ 119936 w 123691"/>
                <a:gd name="connsiteY0" fmla="*/ 57482 h 106741"/>
                <a:gd name="connsiteX1" fmla="*/ 123782 w 123691"/>
                <a:gd name="connsiteY1" fmla="*/ 53434 h 106741"/>
                <a:gd name="connsiteX2" fmla="*/ 119936 w 123691"/>
                <a:gd name="connsiteY2" fmla="*/ 49385 h 106741"/>
                <a:gd name="connsiteX3" fmla="*/ 7783 w 123691"/>
                <a:gd name="connsiteY3" fmla="*/ 1351 h 106741"/>
                <a:gd name="connsiteX4" fmla="*/ 4139 w 123691"/>
                <a:gd name="connsiteY4" fmla="*/ 63 h 106741"/>
                <a:gd name="connsiteX5" fmla="*/ 91 w 123691"/>
                <a:gd name="connsiteY5" fmla="*/ 3744 h 106741"/>
                <a:gd name="connsiteX6" fmla="*/ 3937 w 123691"/>
                <a:gd name="connsiteY6" fmla="*/ 7792 h 106741"/>
                <a:gd name="connsiteX7" fmla="*/ 110218 w 123691"/>
                <a:gd name="connsiteY7" fmla="*/ 53434 h 106741"/>
                <a:gd name="connsiteX8" fmla="*/ 3937 w 123691"/>
                <a:gd name="connsiteY8" fmla="*/ 99075 h 106741"/>
                <a:gd name="connsiteX9" fmla="*/ 91 w 123691"/>
                <a:gd name="connsiteY9" fmla="*/ 103124 h 106741"/>
                <a:gd name="connsiteX10" fmla="*/ 4139 w 123691"/>
                <a:gd name="connsiteY10" fmla="*/ 106804 h 106741"/>
                <a:gd name="connsiteX11" fmla="*/ 7783 w 123691"/>
                <a:gd name="connsiteY11" fmla="*/ 105516 h 106741"/>
                <a:gd name="connsiteX12" fmla="*/ 119936 w 123691"/>
                <a:gd name="connsiteY12" fmla="*/ 57482 h 10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691" h="106741">
                  <a:moveTo>
                    <a:pt x="119936" y="57482"/>
                  </a:moveTo>
                  <a:cubicBezTo>
                    <a:pt x="122162" y="56562"/>
                    <a:pt x="123782" y="55642"/>
                    <a:pt x="123782" y="53434"/>
                  </a:cubicBezTo>
                  <a:cubicBezTo>
                    <a:pt x="123782" y="51225"/>
                    <a:pt x="122162" y="50305"/>
                    <a:pt x="119936" y="49385"/>
                  </a:cubicBezTo>
                  <a:lnTo>
                    <a:pt x="7783" y="1351"/>
                  </a:lnTo>
                  <a:cubicBezTo>
                    <a:pt x="5152" y="63"/>
                    <a:pt x="4747" y="63"/>
                    <a:pt x="4139" y="63"/>
                  </a:cubicBezTo>
                  <a:cubicBezTo>
                    <a:pt x="1913" y="63"/>
                    <a:pt x="91" y="1719"/>
                    <a:pt x="91" y="3744"/>
                  </a:cubicBezTo>
                  <a:cubicBezTo>
                    <a:pt x="91" y="5400"/>
                    <a:pt x="1103" y="6504"/>
                    <a:pt x="3937" y="7792"/>
                  </a:cubicBezTo>
                  <a:lnTo>
                    <a:pt x="110218" y="53434"/>
                  </a:lnTo>
                  <a:lnTo>
                    <a:pt x="3937" y="99075"/>
                  </a:lnTo>
                  <a:cubicBezTo>
                    <a:pt x="1103" y="100363"/>
                    <a:pt x="91" y="101467"/>
                    <a:pt x="91" y="103124"/>
                  </a:cubicBezTo>
                  <a:cubicBezTo>
                    <a:pt x="91" y="105148"/>
                    <a:pt x="1913" y="106804"/>
                    <a:pt x="4139" y="106804"/>
                  </a:cubicBezTo>
                  <a:cubicBezTo>
                    <a:pt x="4747" y="106804"/>
                    <a:pt x="5152" y="106804"/>
                    <a:pt x="7783" y="105516"/>
                  </a:cubicBezTo>
                  <a:lnTo>
                    <a:pt x="119936" y="57482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形状 122">
              <a:extLst>
                <a:ext uri="{FF2B5EF4-FFF2-40B4-BE49-F238E27FC236}">
                  <a16:creationId xmlns:a16="http://schemas.microsoft.com/office/drawing/2014/main" id="{1A238C21-73AA-3CA2-7FAC-13A6D510B25B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>
              <a:off x="3582116" y="3792394"/>
              <a:ext cx="137659" cy="124593"/>
            </a:xfrm>
            <a:custGeom>
              <a:avLst/>
              <a:gdLst>
                <a:gd name="connsiteX0" fmla="*/ 81685 w 137659"/>
                <a:gd name="connsiteY0" fmla="*/ 12945 h 124593"/>
                <a:gd name="connsiteX1" fmla="*/ 86341 w 137659"/>
                <a:gd name="connsiteY1" fmla="*/ 6136 h 124593"/>
                <a:gd name="connsiteX2" fmla="*/ 99095 w 137659"/>
                <a:gd name="connsiteY2" fmla="*/ 5768 h 124593"/>
                <a:gd name="connsiteX3" fmla="*/ 128651 w 137659"/>
                <a:gd name="connsiteY3" fmla="*/ 20859 h 124593"/>
                <a:gd name="connsiteX4" fmla="*/ 127032 w 137659"/>
                <a:gd name="connsiteY4" fmla="*/ 35582 h 124593"/>
                <a:gd name="connsiteX5" fmla="*/ 126424 w 137659"/>
                <a:gd name="connsiteY5" fmla="*/ 39079 h 124593"/>
                <a:gd name="connsiteX6" fmla="*/ 128853 w 137659"/>
                <a:gd name="connsiteY6" fmla="*/ 41471 h 124593"/>
                <a:gd name="connsiteX7" fmla="*/ 131890 w 137659"/>
                <a:gd name="connsiteY7" fmla="*/ 37238 h 124593"/>
                <a:gd name="connsiteX8" fmla="*/ 137356 w 137659"/>
                <a:gd name="connsiteY8" fmla="*/ 5216 h 124593"/>
                <a:gd name="connsiteX9" fmla="*/ 137761 w 137659"/>
                <a:gd name="connsiteY9" fmla="*/ 2087 h 124593"/>
                <a:gd name="connsiteX10" fmla="*/ 132295 w 137659"/>
                <a:gd name="connsiteY10" fmla="*/ 63 h 124593"/>
                <a:gd name="connsiteX11" fmla="*/ 19940 w 137659"/>
                <a:gd name="connsiteY11" fmla="*/ 63 h 124593"/>
                <a:gd name="connsiteX12" fmla="*/ 13462 w 137659"/>
                <a:gd name="connsiteY12" fmla="*/ 3743 h 124593"/>
                <a:gd name="connsiteX13" fmla="*/ 1316 w 137659"/>
                <a:gd name="connsiteY13" fmla="*/ 36134 h 124593"/>
                <a:gd name="connsiteX14" fmla="*/ 101 w 137659"/>
                <a:gd name="connsiteY14" fmla="*/ 39447 h 124593"/>
                <a:gd name="connsiteX15" fmla="*/ 2530 w 137659"/>
                <a:gd name="connsiteY15" fmla="*/ 41471 h 124593"/>
                <a:gd name="connsiteX16" fmla="*/ 5972 w 137659"/>
                <a:gd name="connsiteY16" fmla="*/ 37606 h 124593"/>
                <a:gd name="connsiteX17" fmla="*/ 52128 w 137659"/>
                <a:gd name="connsiteY17" fmla="*/ 5768 h 124593"/>
                <a:gd name="connsiteX18" fmla="*/ 60024 w 137659"/>
                <a:gd name="connsiteY18" fmla="*/ 5768 h 124593"/>
                <a:gd name="connsiteX19" fmla="*/ 65692 w 137659"/>
                <a:gd name="connsiteY19" fmla="*/ 7976 h 124593"/>
                <a:gd name="connsiteX20" fmla="*/ 64882 w 137659"/>
                <a:gd name="connsiteY20" fmla="*/ 11841 h 124593"/>
                <a:gd name="connsiteX21" fmla="*/ 37755 w 137659"/>
                <a:gd name="connsiteY21" fmla="*/ 110117 h 124593"/>
                <a:gd name="connsiteX22" fmla="*/ 13665 w 137659"/>
                <a:gd name="connsiteY22" fmla="*/ 118951 h 124593"/>
                <a:gd name="connsiteX23" fmla="*/ 5162 w 137659"/>
                <a:gd name="connsiteY23" fmla="*/ 122447 h 124593"/>
                <a:gd name="connsiteX24" fmla="*/ 8604 w 137659"/>
                <a:gd name="connsiteY24" fmla="*/ 124656 h 124593"/>
                <a:gd name="connsiteX25" fmla="*/ 25204 w 137659"/>
                <a:gd name="connsiteY25" fmla="*/ 124288 h 124593"/>
                <a:gd name="connsiteX26" fmla="*/ 42411 w 137659"/>
                <a:gd name="connsiteY26" fmla="*/ 124104 h 124593"/>
                <a:gd name="connsiteX27" fmla="*/ 59214 w 137659"/>
                <a:gd name="connsiteY27" fmla="*/ 124288 h 124593"/>
                <a:gd name="connsiteX28" fmla="*/ 76826 w 137659"/>
                <a:gd name="connsiteY28" fmla="*/ 124656 h 124593"/>
                <a:gd name="connsiteX29" fmla="*/ 81280 w 137659"/>
                <a:gd name="connsiteY29" fmla="*/ 120975 h 124593"/>
                <a:gd name="connsiteX30" fmla="*/ 74397 w 137659"/>
                <a:gd name="connsiteY30" fmla="*/ 118951 h 124593"/>
                <a:gd name="connsiteX31" fmla="*/ 61441 w 137659"/>
                <a:gd name="connsiteY31" fmla="*/ 118583 h 124593"/>
                <a:gd name="connsiteX32" fmla="*/ 53950 w 137659"/>
                <a:gd name="connsiteY32" fmla="*/ 114534 h 124593"/>
                <a:gd name="connsiteX33" fmla="*/ 54760 w 137659"/>
                <a:gd name="connsiteY33" fmla="*/ 110669 h 124593"/>
                <a:gd name="connsiteX34" fmla="*/ 81685 w 137659"/>
                <a:gd name="connsiteY34" fmla="*/ 12945 h 1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24593">
                  <a:moveTo>
                    <a:pt x="81685" y="12945"/>
                  </a:moveTo>
                  <a:cubicBezTo>
                    <a:pt x="83102" y="7792"/>
                    <a:pt x="83912" y="6688"/>
                    <a:pt x="86341" y="6136"/>
                  </a:cubicBezTo>
                  <a:cubicBezTo>
                    <a:pt x="88163" y="5768"/>
                    <a:pt x="94843" y="5768"/>
                    <a:pt x="99095" y="5768"/>
                  </a:cubicBezTo>
                  <a:cubicBezTo>
                    <a:pt x="119541" y="5768"/>
                    <a:pt x="128651" y="6504"/>
                    <a:pt x="128651" y="20859"/>
                  </a:cubicBezTo>
                  <a:cubicBezTo>
                    <a:pt x="128651" y="23620"/>
                    <a:pt x="127841" y="30797"/>
                    <a:pt x="127032" y="35582"/>
                  </a:cubicBezTo>
                  <a:cubicBezTo>
                    <a:pt x="126829" y="36318"/>
                    <a:pt x="126424" y="38527"/>
                    <a:pt x="126424" y="39079"/>
                  </a:cubicBezTo>
                  <a:cubicBezTo>
                    <a:pt x="126424" y="40183"/>
                    <a:pt x="127032" y="41471"/>
                    <a:pt x="128853" y="41471"/>
                  </a:cubicBezTo>
                  <a:cubicBezTo>
                    <a:pt x="131080" y="41471"/>
                    <a:pt x="131485" y="39999"/>
                    <a:pt x="131890" y="37238"/>
                  </a:cubicBezTo>
                  <a:lnTo>
                    <a:pt x="137356" y="5216"/>
                  </a:lnTo>
                  <a:cubicBezTo>
                    <a:pt x="137558" y="4480"/>
                    <a:pt x="137761" y="2639"/>
                    <a:pt x="137761" y="2087"/>
                  </a:cubicBezTo>
                  <a:cubicBezTo>
                    <a:pt x="137761" y="63"/>
                    <a:pt x="135736" y="63"/>
                    <a:pt x="132295" y="63"/>
                  </a:cubicBezTo>
                  <a:lnTo>
                    <a:pt x="19940" y="63"/>
                  </a:lnTo>
                  <a:cubicBezTo>
                    <a:pt x="15082" y="63"/>
                    <a:pt x="14879" y="247"/>
                    <a:pt x="13462" y="3743"/>
                  </a:cubicBezTo>
                  <a:lnTo>
                    <a:pt x="1316" y="36134"/>
                  </a:lnTo>
                  <a:cubicBezTo>
                    <a:pt x="1113" y="36502"/>
                    <a:pt x="101" y="39079"/>
                    <a:pt x="101" y="39447"/>
                  </a:cubicBezTo>
                  <a:cubicBezTo>
                    <a:pt x="101" y="40551"/>
                    <a:pt x="1113" y="41471"/>
                    <a:pt x="2530" y="41471"/>
                  </a:cubicBezTo>
                  <a:cubicBezTo>
                    <a:pt x="4555" y="41471"/>
                    <a:pt x="4757" y="40551"/>
                    <a:pt x="5972" y="37606"/>
                  </a:cubicBezTo>
                  <a:cubicBezTo>
                    <a:pt x="16904" y="9081"/>
                    <a:pt x="22167" y="5768"/>
                    <a:pt x="52128" y="5768"/>
                  </a:cubicBezTo>
                  <a:lnTo>
                    <a:pt x="60024" y="5768"/>
                  </a:lnTo>
                  <a:cubicBezTo>
                    <a:pt x="65692" y="5768"/>
                    <a:pt x="65692" y="6504"/>
                    <a:pt x="65692" y="7976"/>
                  </a:cubicBezTo>
                  <a:cubicBezTo>
                    <a:pt x="65692" y="9081"/>
                    <a:pt x="65085" y="11289"/>
                    <a:pt x="64882" y="11841"/>
                  </a:cubicBezTo>
                  <a:lnTo>
                    <a:pt x="37755" y="110117"/>
                  </a:lnTo>
                  <a:cubicBezTo>
                    <a:pt x="35933" y="116926"/>
                    <a:pt x="35326" y="118951"/>
                    <a:pt x="13665" y="118951"/>
                  </a:cubicBezTo>
                  <a:cubicBezTo>
                    <a:pt x="6377" y="118951"/>
                    <a:pt x="5162" y="118951"/>
                    <a:pt x="5162" y="122447"/>
                  </a:cubicBezTo>
                  <a:cubicBezTo>
                    <a:pt x="5162" y="124656"/>
                    <a:pt x="7389" y="124656"/>
                    <a:pt x="8604" y="124656"/>
                  </a:cubicBezTo>
                  <a:cubicBezTo>
                    <a:pt x="14070" y="124656"/>
                    <a:pt x="19738" y="124288"/>
                    <a:pt x="25204" y="124288"/>
                  </a:cubicBezTo>
                  <a:cubicBezTo>
                    <a:pt x="30872" y="124288"/>
                    <a:pt x="36743" y="124104"/>
                    <a:pt x="42411" y="124104"/>
                  </a:cubicBezTo>
                  <a:cubicBezTo>
                    <a:pt x="48080" y="124104"/>
                    <a:pt x="53748" y="124288"/>
                    <a:pt x="59214" y="124288"/>
                  </a:cubicBezTo>
                  <a:cubicBezTo>
                    <a:pt x="65085" y="124288"/>
                    <a:pt x="71158" y="124656"/>
                    <a:pt x="76826" y="124656"/>
                  </a:cubicBezTo>
                  <a:cubicBezTo>
                    <a:pt x="78851" y="124656"/>
                    <a:pt x="81280" y="124656"/>
                    <a:pt x="81280" y="120975"/>
                  </a:cubicBezTo>
                  <a:cubicBezTo>
                    <a:pt x="81280" y="118951"/>
                    <a:pt x="79660" y="118951"/>
                    <a:pt x="74397" y="118951"/>
                  </a:cubicBezTo>
                  <a:cubicBezTo>
                    <a:pt x="69336" y="118951"/>
                    <a:pt x="66704" y="118951"/>
                    <a:pt x="61441" y="118583"/>
                  </a:cubicBezTo>
                  <a:cubicBezTo>
                    <a:pt x="55570" y="118031"/>
                    <a:pt x="53950" y="117478"/>
                    <a:pt x="53950" y="114534"/>
                  </a:cubicBezTo>
                  <a:cubicBezTo>
                    <a:pt x="53950" y="114350"/>
                    <a:pt x="53950" y="113430"/>
                    <a:pt x="54760" y="110669"/>
                  </a:cubicBezTo>
                  <a:lnTo>
                    <a:pt x="81685" y="12945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形状 123">
              <a:extLst>
                <a:ext uri="{FF2B5EF4-FFF2-40B4-BE49-F238E27FC236}">
                  <a16:creationId xmlns:a16="http://schemas.microsoft.com/office/drawing/2014/main" id="{9AF894A9-E59A-6CDA-A5F5-7E416C6DB273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>
              <a:off x="3704345" y="3887780"/>
              <a:ext cx="61359" cy="58100"/>
            </a:xfrm>
            <a:custGeom>
              <a:avLst/>
              <a:gdLst>
                <a:gd name="connsiteX0" fmla="*/ 53389 w 61359"/>
                <a:gd name="connsiteY0" fmla="*/ 7536 h 58100"/>
                <a:gd name="connsiteX1" fmla="*/ 46162 w 61359"/>
                <a:gd name="connsiteY1" fmla="*/ 14750 h 58100"/>
                <a:gd name="connsiteX2" fmla="*/ 51689 w 61359"/>
                <a:gd name="connsiteY2" fmla="*/ 19517 h 58100"/>
                <a:gd name="connsiteX3" fmla="*/ 59766 w 61359"/>
                <a:gd name="connsiteY3" fmla="*/ 11272 h 58100"/>
                <a:gd name="connsiteX4" fmla="*/ 41061 w 61359"/>
                <a:gd name="connsiteY4" fmla="*/ 64 h 58100"/>
                <a:gd name="connsiteX5" fmla="*/ 107 w 61359"/>
                <a:gd name="connsiteY5" fmla="*/ 35749 h 58100"/>
                <a:gd name="connsiteX6" fmla="*/ 26323 w 61359"/>
                <a:gd name="connsiteY6" fmla="*/ 58165 h 58100"/>
                <a:gd name="connsiteX7" fmla="*/ 61467 w 61359"/>
                <a:gd name="connsiteY7" fmla="*/ 43607 h 58100"/>
                <a:gd name="connsiteX8" fmla="*/ 59058 w 61359"/>
                <a:gd name="connsiteY8" fmla="*/ 41417 h 58100"/>
                <a:gd name="connsiteX9" fmla="*/ 56790 w 61359"/>
                <a:gd name="connsiteY9" fmla="*/ 42706 h 58100"/>
                <a:gd name="connsiteX10" fmla="*/ 26606 w 61359"/>
                <a:gd name="connsiteY10" fmla="*/ 54558 h 58100"/>
                <a:gd name="connsiteX11" fmla="*/ 11869 w 61359"/>
                <a:gd name="connsiteY11" fmla="*/ 40258 h 58100"/>
                <a:gd name="connsiteX12" fmla="*/ 21221 w 61359"/>
                <a:gd name="connsiteY12" fmla="*/ 13591 h 58100"/>
                <a:gd name="connsiteX13" fmla="*/ 41061 w 61359"/>
                <a:gd name="connsiteY13" fmla="*/ 3671 h 58100"/>
                <a:gd name="connsiteX14" fmla="*/ 53389 w 61359"/>
                <a:gd name="connsiteY14" fmla="*/ 7536 h 5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59" h="58100">
                  <a:moveTo>
                    <a:pt x="53389" y="7536"/>
                  </a:moveTo>
                  <a:cubicBezTo>
                    <a:pt x="48288" y="8309"/>
                    <a:pt x="46162" y="11916"/>
                    <a:pt x="46162" y="14750"/>
                  </a:cubicBezTo>
                  <a:cubicBezTo>
                    <a:pt x="46162" y="18229"/>
                    <a:pt x="49138" y="19517"/>
                    <a:pt x="51689" y="19517"/>
                  </a:cubicBezTo>
                  <a:cubicBezTo>
                    <a:pt x="54806" y="19517"/>
                    <a:pt x="59766" y="17456"/>
                    <a:pt x="59766" y="11272"/>
                  </a:cubicBezTo>
                  <a:cubicBezTo>
                    <a:pt x="59766" y="2512"/>
                    <a:pt x="48713" y="64"/>
                    <a:pt x="41061" y="64"/>
                  </a:cubicBezTo>
                  <a:cubicBezTo>
                    <a:pt x="19804" y="64"/>
                    <a:pt x="107" y="17842"/>
                    <a:pt x="107" y="35749"/>
                  </a:cubicBezTo>
                  <a:cubicBezTo>
                    <a:pt x="107" y="46828"/>
                    <a:pt x="8609" y="58165"/>
                    <a:pt x="26323" y="58165"/>
                  </a:cubicBezTo>
                  <a:cubicBezTo>
                    <a:pt x="50272" y="58165"/>
                    <a:pt x="61467" y="45411"/>
                    <a:pt x="61467" y="43607"/>
                  </a:cubicBezTo>
                  <a:cubicBezTo>
                    <a:pt x="61467" y="42835"/>
                    <a:pt x="60191" y="41417"/>
                    <a:pt x="59058" y="41417"/>
                  </a:cubicBezTo>
                  <a:cubicBezTo>
                    <a:pt x="58207" y="41417"/>
                    <a:pt x="57924" y="41675"/>
                    <a:pt x="56790" y="42706"/>
                  </a:cubicBezTo>
                  <a:cubicBezTo>
                    <a:pt x="45737" y="54558"/>
                    <a:pt x="29157" y="54558"/>
                    <a:pt x="26606" y="54558"/>
                  </a:cubicBezTo>
                  <a:cubicBezTo>
                    <a:pt x="16403" y="54558"/>
                    <a:pt x="11869" y="48245"/>
                    <a:pt x="11869" y="40258"/>
                  </a:cubicBezTo>
                  <a:cubicBezTo>
                    <a:pt x="11869" y="36522"/>
                    <a:pt x="13853" y="22480"/>
                    <a:pt x="21221" y="13591"/>
                  </a:cubicBezTo>
                  <a:cubicBezTo>
                    <a:pt x="26606" y="7279"/>
                    <a:pt x="33975" y="3671"/>
                    <a:pt x="41061" y="3671"/>
                  </a:cubicBezTo>
                  <a:cubicBezTo>
                    <a:pt x="43045" y="3671"/>
                    <a:pt x="49847" y="3929"/>
                    <a:pt x="53389" y="7536"/>
                  </a:cubicBez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形状 124">
              <a:extLst>
                <a:ext uri="{FF2B5EF4-FFF2-40B4-BE49-F238E27FC236}">
                  <a16:creationId xmlns:a16="http://schemas.microsoft.com/office/drawing/2014/main" id="{76F86BC1-2583-0F94-8339-0C93BFBB449B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>
              <a:off x="3789568" y="3778960"/>
              <a:ext cx="46966" cy="184037"/>
            </a:xfrm>
            <a:custGeom>
              <a:avLst/>
              <a:gdLst>
                <a:gd name="connsiteX0" fmla="*/ 47077 w 46966"/>
                <a:gd name="connsiteY0" fmla="*/ 92081 h 184037"/>
                <a:gd name="connsiteX1" fmla="*/ 33716 w 46966"/>
                <a:gd name="connsiteY1" fmla="*/ 34662 h 184037"/>
                <a:gd name="connsiteX2" fmla="*/ 2135 w 46966"/>
                <a:gd name="connsiteY2" fmla="*/ 63 h 184037"/>
                <a:gd name="connsiteX3" fmla="*/ 111 w 46966"/>
                <a:gd name="connsiteY3" fmla="*/ 1903 h 184037"/>
                <a:gd name="connsiteX4" fmla="*/ 3957 w 46966"/>
                <a:gd name="connsiteY4" fmla="*/ 6136 h 184037"/>
                <a:gd name="connsiteX5" fmla="*/ 35336 w 46966"/>
                <a:gd name="connsiteY5" fmla="*/ 92081 h 184037"/>
                <a:gd name="connsiteX6" fmla="*/ 2743 w 46966"/>
                <a:gd name="connsiteY6" fmla="*/ 179131 h 184037"/>
                <a:gd name="connsiteX7" fmla="*/ 111 w 46966"/>
                <a:gd name="connsiteY7" fmla="*/ 182260 h 184037"/>
                <a:gd name="connsiteX8" fmla="*/ 2135 w 46966"/>
                <a:gd name="connsiteY8" fmla="*/ 184100 h 184037"/>
                <a:gd name="connsiteX9" fmla="*/ 34323 w 46966"/>
                <a:gd name="connsiteY9" fmla="*/ 148213 h 184037"/>
                <a:gd name="connsiteX10" fmla="*/ 47077 w 46966"/>
                <a:gd name="connsiteY10" fmla="*/ 92081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077" y="92081"/>
                  </a:moveTo>
                  <a:cubicBezTo>
                    <a:pt x="47077" y="77726"/>
                    <a:pt x="44850" y="55458"/>
                    <a:pt x="33716" y="34662"/>
                  </a:cubicBezTo>
                  <a:cubicBezTo>
                    <a:pt x="21570" y="12025"/>
                    <a:pt x="4160" y="63"/>
                    <a:pt x="2135" y="63"/>
                  </a:cubicBezTo>
                  <a:cubicBezTo>
                    <a:pt x="921" y="63"/>
                    <a:pt x="111" y="799"/>
                    <a:pt x="111" y="1903"/>
                  </a:cubicBezTo>
                  <a:cubicBezTo>
                    <a:pt x="111" y="2455"/>
                    <a:pt x="111" y="2823"/>
                    <a:pt x="3957" y="6136"/>
                  </a:cubicBezTo>
                  <a:cubicBezTo>
                    <a:pt x="23797" y="24356"/>
                    <a:pt x="35336" y="53618"/>
                    <a:pt x="35336" y="92081"/>
                  </a:cubicBezTo>
                  <a:cubicBezTo>
                    <a:pt x="35336" y="123552"/>
                    <a:pt x="27845" y="155942"/>
                    <a:pt x="2743" y="179131"/>
                  </a:cubicBezTo>
                  <a:cubicBezTo>
                    <a:pt x="111" y="181339"/>
                    <a:pt x="111" y="181707"/>
                    <a:pt x="111" y="182260"/>
                  </a:cubicBezTo>
                  <a:cubicBezTo>
                    <a:pt x="111" y="183364"/>
                    <a:pt x="921" y="184100"/>
                    <a:pt x="2135" y="184100"/>
                  </a:cubicBezTo>
                  <a:cubicBezTo>
                    <a:pt x="4160" y="184100"/>
                    <a:pt x="22379" y="171585"/>
                    <a:pt x="34323" y="148213"/>
                  </a:cubicBezTo>
                  <a:cubicBezTo>
                    <a:pt x="44648" y="127969"/>
                    <a:pt x="47077" y="107540"/>
                    <a:pt x="47077" y="92081"/>
                  </a:cubicBez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形状 125">
              <a:extLst>
                <a:ext uri="{FF2B5EF4-FFF2-40B4-BE49-F238E27FC236}">
                  <a16:creationId xmlns:a16="http://schemas.microsoft.com/office/drawing/2014/main" id="{5B5E8D0E-D1DC-A7CE-880E-E7FA0E5D15ED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>
              <a:off x="4943122" y="3791842"/>
              <a:ext cx="111140" cy="125145"/>
            </a:xfrm>
            <a:custGeom>
              <a:avLst/>
              <a:gdLst>
                <a:gd name="connsiteX0" fmla="*/ 105640 w 111140"/>
                <a:gd name="connsiteY0" fmla="*/ 63 h 125145"/>
                <a:gd name="connsiteX1" fmla="*/ 168 w 111140"/>
                <a:gd name="connsiteY1" fmla="*/ 63 h 125145"/>
                <a:gd name="connsiteX2" fmla="*/ 168 w 111140"/>
                <a:gd name="connsiteY2" fmla="*/ 5768 h 125145"/>
                <a:gd name="connsiteX3" fmla="*/ 5027 w 111140"/>
                <a:gd name="connsiteY3" fmla="*/ 5768 h 125145"/>
                <a:gd name="connsiteX4" fmla="*/ 21019 w 111140"/>
                <a:gd name="connsiteY4" fmla="*/ 14418 h 125145"/>
                <a:gd name="connsiteX5" fmla="*/ 21019 w 111140"/>
                <a:gd name="connsiteY5" fmla="*/ 110853 h 125145"/>
                <a:gd name="connsiteX6" fmla="*/ 5027 w 111140"/>
                <a:gd name="connsiteY6" fmla="*/ 119503 h 125145"/>
                <a:gd name="connsiteX7" fmla="*/ 168 w 111140"/>
                <a:gd name="connsiteY7" fmla="*/ 119503 h 125145"/>
                <a:gd name="connsiteX8" fmla="*/ 168 w 111140"/>
                <a:gd name="connsiteY8" fmla="*/ 125208 h 125145"/>
                <a:gd name="connsiteX9" fmla="*/ 30939 w 111140"/>
                <a:gd name="connsiteY9" fmla="*/ 124656 h 125145"/>
                <a:gd name="connsiteX10" fmla="*/ 64949 w 111140"/>
                <a:gd name="connsiteY10" fmla="*/ 125208 h 125145"/>
                <a:gd name="connsiteX11" fmla="*/ 64949 w 111140"/>
                <a:gd name="connsiteY11" fmla="*/ 119503 h 125145"/>
                <a:gd name="connsiteX12" fmla="*/ 58268 w 111140"/>
                <a:gd name="connsiteY12" fmla="*/ 119503 h 125145"/>
                <a:gd name="connsiteX13" fmla="*/ 39037 w 111140"/>
                <a:gd name="connsiteY13" fmla="*/ 110669 h 125145"/>
                <a:gd name="connsiteX14" fmla="*/ 39037 w 111140"/>
                <a:gd name="connsiteY14" fmla="*/ 13129 h 125145"/>
                <a:gd name="connsiteX15" fmla="*/ 48956 w 111140"/>
                <a:gd name="connsiteY15" fmla="*/ 5768 h 125145"/>
                <a:gd name="connsiteX16" fmla="*/ 69808 w 111140"/>
                <a:gd name="connsiteY16" fmla="*/ 5768 h 125145"/>
                <a:gd name="connsiteX17" fmla="*/ 106247 w 111140"/>
                <a:gd name="connsiteY17" fmla="*/ 41471 h 125145"/>
                <a:gd name="connsiteX18" fmla="*/ 111308 w 111140"/>
                <a:gd name="connsiteY18" fmla="*/ 41471 h 125145"/>
                <a:gd name="connsiteX19" fmla="*/ 105640 w 111140"/>
                <a:gd name="connsiteY19" fmla="*/ 63 h 1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140" h="125145">
                  <a:moveTo>
                    <a:pt x="105640" y="63"/>
                  </a:moveTo>
                  <a:lnTo>
                    <a:pt x="168" y="63"/>
                  </a:lnTo>
                  <a:lnTo>
                    <a:pt x="168" y="5768"/>
                  </a:lnTo>
                  <a:lnTo>
                    <a:pt x="5027" y="5768"/>
                  </a:lnTo>
                  <a:cubicBezTo>
                    <a:pt x="20614" y="5768"/>
                    <a:pt x="21019" y="7792"/>
                    <a:pt x="21019" y="14418"/>
                  </a:cubicBezTo>
                  <a:lnTo>
                    <a:pt x="21019" y="110853"/>
                  </a:lnTo>
                  <a:cubicBezTo>
                    <a:pt x="21019" y="117478"/>
                    <a:pt x="20614" y="119503"/>
                    <a:pt x="5027" y="119503"/>
                  </a:cubicBezTo>
                  <a:lnTo>
                    <a:pt x="168" y="119503"/>
                  </a:lnTo>
                  <a:lnTo>
                    <a:pt x="168" y="125208"/>
                  </a:lnTo>
                  <a:cubicBezTo>
                    <a:pt x="7253" y="124656"/>
                    <a:pt x="23044" y="124656"/>
                    <a:pt x="30939" y="124656"/>
                  </a:cubicBezTo>
                  <a:cubicBezTo>
                    <a:pt x="39239" y="124656"/>
                    <a:pt x="57661" y="124656"/>
                    <a:pt x="64949" y="125208"/>
                  </a:cubicBezTo>
                  <a:lnTo>
                    <a:pt x="64949" y="119503"/>
                  </a:lnTo>
                  <a:lnTo>
                    <a:pt x="58268" y="119503"/>
                  </a:lnTo>
                  <a:cubicBezTo>
                    <a:pt x="39037" y="119503"/>
                    <a:pt x="39037" y="117110"/>
                    <a:pt x="39037" y="110669"/>
                  </a:cubicBezTo>
                  <a:lnTo>
                    <a:pt x="39037" y="13129"/>
                  </a:lnTo>
                  <a:cubicBezTo>
                    <a:pt x="39037" y="7056"/>
                    <a:pt x="39441" y="5768"/>
                    <a:pt x="48956" y="5768"/>
                  </a:cubicBezTo>
                  <a:lnTo>
                    <a:pt x="69808" y="5768"/>
                  </a:lnTo>
                  <a:cubicBezTo>
                    <a:pt x="98757" y="5768"/>
                    <a:pt x="103008" y="16626"/>
                    <a:pt x="106247" y="41471"/>
                  </a:cubicBezTo>
                  <a:lnTo>
                    <a:pt x="111308" y="41471"/>
                  </a:lnTo>
                  <a:lnTo>
                    <a:pt x="105640" y="63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形状 126">
              <a:extLst>
                <a:ext uri="{FF2B5EF4-FFF2-40B4-BE49-F238E27FC236}">
                  <a16:creationId xmlns:a16="http://schemas.microsoft.com/office/drawing/2014/main" id="{5B64AF0E-A2CD-90BB-16D3-A669CCEEA7D5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>
              <a:off x="5074102" y="3778960"/>
              <a:ext cx="78749" cy="184037"/>
            </a:xfrm>
            <a:custGeom>
              <a:avLst/>
              <a:gdLst>
                <a:gd name="connsiteX0" fmla="*/ 77911 w 78749"/>
                <a:gd name="connsiteY0" fmla="*/ 7056 h 184037"/>
                <a:gd name="connsiteX1" fmla="*/ 78924 w 78749"/>
                <a:gd name="connsiteY1" fmla="*/ 3744 h 184037"/>
                <a:gd name="connsiteX2" fmla="*/ 74875 w 78749"/>
                <a:gd name="connsiteY2" fmla="*/ 63 h 184037"/>
                <a:gd name="connsiteX3" fmla="*/ 71433 w 78749"/>
                <a:gd name="connsiteY3" fmla="*/ 1719 h 184037"/>
                <a:gd name="connsiteX4" fmla="*/ 1186 w 78749"/>
                <a:gd name="connsiteY4" fmla="*/ 177107 h 184037"/>
                <a:gd name="connsiteX5" fmla="*/ 174 w 78749"/>
                <a:gd name="connsiteY5" fmla="*/ 180419 h 184037"/>
                <a:gd name="connsiteX6" fmla="*/ 4223 w 78749"/>
                <a:gd name="connsiteY6" fmla="*/ 184100 h 184037"/>
                <a:gd name="connsiteX7" fmla="*/ 8677 w 78749"/>
                <a:gd name="connsiteY7" fmla="*/ 179683 h 184037"/>
                <a:gd name="connsiteX8" fmla="*/ 77911 w 78749"/>
                <a:gd name="connsiteY8" fmla="*/ 7056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749" h="184037">
                  <a:moveTo>
                    <a:pt x="77911" y="7056"/>
                  </a:moveTo>
                  <a:cubicBezTo>
                    <a:pt x="78924" y="4664"/>
                    <a:pt x="78924" y="3928"/>
                    <a:pt x="78924" y="3744"/>
                  </a:cubicBezTo>
                  <a:cubicBezTo>
                    <a:pt x="78924" y="1719"/>
                    <a:pt x="77102" y="63"/>
                    <a:pt x="74875" y="63"/>
                  </a:cubicBezTo>
                  <a:cubicBezTo>
                    <a:pt x="73458" y="63"/>
                    <a:pt x="72041" y="615"/>
                    <a:pt x="71433" y="1719"/>
                  </a:cubicBezTo>
                  <a:lnTo>
                    <a:pt x="1186" y="177107"/>
                  </a:lnTo>
                  <a:cubicBezTo>
                    <a:pt x="174" y="179499"/>
                    <a:pt x="174" y="180235"/>
                    <a:pt x="174" y="180419"/>
                  </a:cubicBezTo>
                  <a:cubicBezTo>
                    <a:pt x="174" y="182444"/>
                    <a:pt x="1996" y="184100"/>
                    <a:pt x="4223" y="184100"/>
                  </a:cubicBezTo>
                  <a:cubicBezTo>
                    <a:pt x="6855" y="184100"/>
                    <a:pt x="7462" y="182812"/>
                    <a:pt x="8677" y="179683"/>
                  </a:cubicBezTo>
                  <a:lnTo>
                    <a:pt x="77911" y="7056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形状 127">
              <a:extLst>
                <a:ext uri="{FF2B5EF4-FFF2-40B4-BE49-F238E27FC236}">
                  <a16:creationId xmlns:a16="http://schemas.microsoft.com/office/drawing/2014/main" id="{FBF37C23-424F-5954-11B0-D6D1AC5ACF33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>
              <a:off x="5169047" y="3792394"/>
              <a:ext cx="137659" cy="124593"/>
            </a:xfrm>
            <a:custGeom>
              <a:avLst/>
              <a:gdLst>
                <a:gd name="connsiteX0" fmla="*/ 81763 w 137659"/>
                <a:gd name="connsiteY0" fmla="*/ 12945 h 124593"/>
                <a:gd name="connsiteX1" fmla="*/ 86419 w 137659"/>
                <a:gd name="connsiteY1" fmla="*/ 6136 h 124593"/>
                <a:gd name="connsiteX2" fmla="*/ 99173 w 137659"/>
                <a:gd name="connsiteY2" fmla="*/ 5768 h 124593"/>
                <a:gd name="connsiteX3" fmla="*/ 128729 w 137659"/>
                <a:gd name="connsiteY3" fmla="*/ 20859 h 124593"/>
                <a:gd name="connsiteX4" fmla="*/ 127110 w 137659"/>
                <a:gd name="connsiteY4" fmla="*/ 35582 h 124593"/>
                <a:gd name="connsiteX5" fmla="*/ 126502 w 137659"/>
                <a:gd name="connsiteY5" fmla="*/ 39079 h 124593"/>
                <a:gd name="connsiteX6" fmla="*/ 128932 w 137659"/>
                <a:gd name="connsiteY6" fmla="*/ 41471 h 124593"/>
                <a:gd name="connsiteX7" fmla="*/ 131968 w 137659"/>
                <a:gd name="connsiteY7" fmla="*/ 37238 h 124593"/>
                <a:gd name="connsiteX8" fmla="*/ 137434 w 137659"/>
                <a:gd name="connsiteY8" fmla="*/ 5216 h 124593"/>
                <a:gd name="connsiteX9" fmla="*/ 137839 w 137659"/>
                <a:gd name="connsiteY9" fmla="*/ 2087 h 124593"/>
                <a:gd name="connsiteX10" fmla="*/ 132373 w 137659"/>
                <a:gd name="connsiteY10" fmla="*/ 63 h 124593"/>
                <a:gd name="connsiteX11" fmla="*/ 20018 w 137659"/>
                <a:gd name="connsiteY11" fmla="*/ 63 h 124593"/>
                <a:gd name="connsiteX12" fmla="*/ 13540 w 137659"/>
                <a:gd name="connsiteY12" fmla="*/ 3743 h 124593"/>
                <a:gd name="connsiteX13" fmla="*/ 1394 w 137659"/>
                <a:gd name="connsiteY13" fmla="*/ 36134 h 124593"/>
                <a:gd name="connsiteX14" fmla="*/ 179 w 137659"/>
                <a:gd name="connsiteY14" fmla="*/ 39447 h 124593"/>
                <a:gd name="connsiteX15" fmla="*/ 2608 w 137659"/>
                <a:gd name="connsiteY15" fmla="*/ 41471 h 124593"/>
                <a:gd name="connsiteX16" fmla="*/ 6050 w 137659"/>
                <a:gd name="connsiteY16" fmla="*/ 37606 h 124593"/>
                <a:gd name="connsiteX17" fmla="*/ 52206 w 137659"/>
                <a:gd name="connsiteY17" fmla="*/ 5768 h 124593"/>
                <a:gd name="connsiteX18" fmla="*/ 60102 w 137659"/>
                <a:gd name="connsiteY18" fmla="*/ 5768 h 124593"/>
                <a:gd name="connsiteX19" fmla="*/ 65770 w 137659"/>
                <a:gd name="connsiteY19" fmla="*/ 7976 h 124593"/>
                <a:gd name="connsiteX20" fmla="*/ 64960 w 137659"/>
                <a:gd name="connsiteY20" fmla="*/ 11841 h 124593"/>
                <a:gd name="connsiteX21" fmla="*/ 37833 w 137659"/>
                <a:gd name="connsiteY21" fmla="*/ 110117 h 124593"/>
                <a:gd name="connsiteX22" fmla="*/ 13743 w 137659"/>
                <a:gd name="connsiteY22" fmla="*/ 118951 h 124593"/>
                <a:gd name="connsiteX23" fmla="*/ 5240 w 137659"/>
                <a:gd name="connsiteY23" fmla="*/ 122447 h 124593"/>
                <a:gd name="connsiteX24" fmla="*/ 8682 w 137659"/>
                <a:gd name="connsiteY24" fmla="*/ 124656 h 124593"/>
                <a:gd name="connsiteX25" fmla="*/ 25282 w 137659"/>
                <a:gd name="connsiteY25" fmla="*/ 124288 h 124593"/>
                <a:gd name="connsiteX26" fmla="*/ 42489 w 137659"/>
                <a:gd name="connsiteY26" fmla="*/ 124104 h 124593"/>
                <a:gd name="connsiteX27" fmla="*/ 59292 w 137659"/>
                <a:gd name="connsiteY27" fmla="*/ 124288 h 124593"/>
                <a:gd name="connsiteX28" fmla="*/ 76904 w 137659"/>
                <a:gd name="connsiteY28" fmla="*/ 124656 h 124593"/>
                <a:gd name="connsiteX29" fmla="*/ 81358 w 137659"/>
                <a:gd name="connsiteY29" fmla="*/ 120975 h 124593"/>
                <a:gd name="connsiteX30" fmla="*/ 74475 w 137659"/>
                <a:gd name="connsiteY30" fmla="*/ 118951 h 124593"/>
                <a:gd name="connsiteX31" fmla="*/ 61519 w 137659"/>
                <a:gd name="connsiteY31" fmla="*/ 118583 h 124593"/>
                <a:gd name="connsiteX32" fmla="*/ 54028 w 137659"/>
                <a:gd name="connsiteY32" fmla="*/ 114534 h 124593"/>
                <a:gd name="connsiteX33" fmla="*/ 54838 w 137659"/>
                <a:gd name="connsiteY33" fmla="*/ 110669 h 124593"/>
                <a:gd name="connsiteX34" fmla="*/ 81763 w 137659"/>
                <a:gd name="connsiteY34" fmla="*/ 12945 h 1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24593">
                  <a:moveTo>
                    <a:pt x="81763" y="12945"/>
                  </a:moveTo>
                  <a:cubicBezTo>
                    <a:pt x="83180" y="7792"/>
                    <a:pt x="83990" y="6688"/>
                    <a:pt x="86419" y="6136"/>
                  </a:cubicBezTo>
                  <a:cubicBezTo>
                    <a:pt x="88241" y="5768"/>
                    <a:pt x="94922" y="5768"/>
                    <a:pt x="99173" y="5768"/>
                  </a:cubicBezTo>
                  <a:cubicBezTo>
                    <a:pt x="119619" y="5768"/>
                    <a:pt x="128729" y="6504"/>
                    <a:pt x="128729" y="20859"/>
                  </a:cubicBezTo>
                  <a:cubicBezTo>
                    <a:pt x="128729" y="23620"/>
                    <a:pt x="127919" y="30797"/>
                    <a:pt x="127110" y="35582"/>
                  </a:cubicBezTo>
                  <a:cubicBezTo>
                    <a:pt x="126907" y="36318"/>
                    <a:pt x="126502" y="38527"/>
                    <a:pt x="126502" y="39079"/>
                  </a:cubicBezTo>
                  <a:cubicBezTo>
                    <a:pt x="126502" y="40183"/>
                    <a:pt x="127110" y="41471"/>
                    <a:pt x="128932" y="41471"/>
                  </a:cubicBezTo>
                  <a:cubicBezTo>
                    <a:pt x="131158" y="41471"/>
                    <a:pt x="131563" y="39999"/>
                    <a:pt x="131968" y="37238"/>
                  </a:cubicBezTo>
                  <a:lnTo>
                    <a:pt x="137434" y="5216"/>
                  </a:lnTo>
                  <a:cubicBezTo>
                    <a:pt x="137637" y="4480"/>
                    <a:pt x="137839" y="2639"/>
                    <a:pt x="137839" y="2087"/>
                  </a:cubicBezTo>
                  <a:cubicBezTo>
                    <a:pt x="137839" y="63"/>
                    <a:pt x="135815" y="63"/>
                    <a:pt x="132373" y="63"/>
                  </a:cubicBezTo>
                  <a:lnTo>
                    <a:pt x="20018" y="63"/>
                  </a:lnTo>
                  <a:cubicBezTo>
                    <a:pt x="15160" y="63"/>
                    <a:pt x="14957" y="247"/>
                    <a:pt x="13540" y="3743"/>
                  </a:cubicBezTo>
                  <a:lnTo>
                    <a:pt x="1394" y="36134"/>
                  </a:lnTo>
                  <a:cubicBezTo>
                    <a:pt x="1191" y="36502"/>
                    <a:pt x="179" y="39079"/>
                    <a:pt x="179" y="39447"/>
                  </a:cubicBezTo>
                  <a:cubicBezTo>
                    <a:pt x="179" y="40551"/>
                    <a:pt x="1191" y="41471"/>
                    <a:pt x="2608" y="41471"/>
                  </a:cubicBezTo>
                  <a:cubicBezTo>
                    <a:pt x="4633" y="41471"/>
                    <a:pt x="4835" y="40551"/>
                    <a:pt x="6050" y="37606"/>
                  </a:cubicBezTo>
                  <a:cubicBezTo>
                    <a:pt x="16982" y="9081"/>
                    <a:pt x="22245" y="5768"/>
                    <a:pt x="52206" y="5768"/>
                  </a:cubicBezTo>
                  <a:lnTo>
                    <a:pt x="60102" y="5768"/>
                  </a:lnTo>
                  <a:cubicBezTo>
                    <a:pt x="65770" y="5768"/>
                    <a:pt x="65770" y="6504"/>
                    <a:pt x="65770" y="7976"/>
                  </a:cubicBezTo>
                  <a:cubicBezTo>
                    <a:pt x="65770" y="9081"/>
                    <a:pt x="65163" y="11289"/>
                    <a:pt x="64960" y="11841"/>
                  </a:cubicBezTo>
                  <a:lnTo>
                    <a:pt x="37833" y="110117"/>
                  </a:lnTo>
                  <a:cubicBezTo>
                    <a:pt x="36011" y="116926"/>
                    <a:pt x="35404" y="118951"/>
                    <a:pt x="13743" y="118951"/>
                  </a:cubicBezTo>
                  <a:cubicBezTo>
                    <a:pt x="6455" y="118951"/>
                    <a:pt x="5240" y="118951"/>
                    <a:pt x="5240" y="122447"/>
                  </a:cubicBezTo>
                  <a:cubicBezTo>
                    <a:pt x="5240" y="124656"/>
                    <a:pt x="7467" y="124656"/>
                    <a:pt x="8682" y="124656"/>
                  </a:cubicBezTo>
                  <a:cubicBezTo>
                    <a:pt x="14148" y="124656"/>
                    <a:pt x="19816" y="124288"/>
                    <a:pt x="25282" y="124288"/>
                  </a:cubicBezTo>
                  <a:cubicBezTo>
                    <a:pt x="30950" y="124288"/>
                    <a:pt x="36821" y="124104"/>
                    <a:pt x="42489" y="124104"/>
                  </a:cubicBezTo>
                  <a:cubicBezTo>
                    <a:pt x="48158" y="124104"/>
                    <a:pt x="53826" y="124288"/>
                    <a:pt x="59292" y="124288"/>
                  </a:cubicBezTo>
                  <a:cubicBezTo>
                    <a:pt x="65163" y="124288"/>
                    <a:pt x="71236" y="124656"/>
                    <a:pt x="76904" y="124656"/>
                  </a:cubicBezTo>
                  <a:cubicBezTo>
                    <a:pt x="78929" y="124656"/>
                    <a:pt x="81358" y="124656"/>
                    <a:pt x="81358" y="120975"/>
                  </a:cubicBezTo>
                  <a:cubicBezTo>
                    <a:pt x="81358" y="118951"/>
                    <a:pt x="79738" y="118951"/>
                    <a:pt x="74475" y="118951"/>
                  </a:cubicBezTo>
                  <a:cubicBezTo>
                    <a:pt x="69414" y="118951"/>
                    <a:pt x="66782" y="118951"/>
                    <a:pt x="61519" y="118583"/>
                  </a:cubicBezTo>
                  <a:cubicBezTo>
                    <a:pt x="55648" y="118031"/>
                    <a:pt x="54028" y="117478"/>
                    <a:pt x="54028" y="114534"/>
                  </a:cubicBezTo>
                  <a:cubicBezTo>
                    <a:pt x="54028" y="114350"/>
                    <a:pt x="54028" y="113430"/>
                    <a:pt x="54838" y="110669"/>
                  </a:cubicBezTo>
                  <a:lnTo>
                    <a:pt x="81763" y="12945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形状 128">
              <a:extLst>
                <a:ext uri="{FF2B5EF4-FFF2-40B4-BE49-F238E27FC236}">
                  <a16:creationId xmlns:a16="http://schemas.microsoft.com/office/drawing/2014/main" id="{6223A6F2-8E94-1CC5-15B3-A946C53EAB9C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>
              <a:off x="5316133" y="3763373"/>
              <a:ext cx="69437" cy="86828"/>
            </a:xfrm>
            <a:custGeom>
              <a:avLst/>
              <a:gdLst>
                <a:gd name="connsiteX0" fmla="*/ 69624 w 69437"/>
                <a:gd name="connsiteY0" fmla="*/ 65760 h 86828"/>
                <a:gd name="connsiteX1" fmla="*/ 69624 w 69437"/>
                <a:gd name="connsiteY1" fmla="*/ 61123 h 86828"/>
                <a:gd name="connsiteX2" fmla="*/ 53894 w 69437"/>
                <a:gd name="connsiteY2" fmla="*/ 61123 h 86828"/>
                <a:gd name="connsiteX3" fmla="*/ 53894 w 69437"/>
                <a:gd name="connsiteY3" fmla="*/ 3666 h 86828"/>
                <a:gd name="connsiteX4" fmla="*/ 50776 w 69437"/>
                <a:gd name="connsiteY4" fmla="*/ 59 h 86828"/>
                <a:gd name="connsiteX5" fmla="*/ 47092 w 69437"/>
                <a:gd name="connsiteY5" fmla="*/ 1863 h 86828"/>
                <a:gd name="connsiteX6" fmla="*/ 186 w 69437"/>
                <a:gd name="connsiteY6" fmla="*/ 61123 h 86828"/>
                <a:gd name="connsiteX7" fmla="*/ 186 w 69437"/>
                <a:gd name="connsiteY7" fmla="*/ 65760 h 86828"/>
                <a:gd name="connsiteX8" fmla="*/ 41849 w 69437"/>
                <a:gd name="connsiteY8" fmla="*/ 65760 h 86828"/>
                <a:gd name="connsiteX9" fmla="*/ 41849 w 69437"/>
                <a:gd name="connsiteY9" fmla="*/ 76324 h 86828"/>
                <a:gd name="connsiteX10" fmla="*/ 30370 w 69437"/>
                <a:gd name="connsiteY10" fmla="*/ 82250 h 86828"/>
                <a:gd name="connsiteX11" fmla="*/ 26544 w 69437"/>
                <a:gd name="connsiteY11" fmla="*/ 82250 h 86828"/>
                <a:gd name="connsiteX12" fmla="*/ 26544 w 69437"/>
                <a:gd name="connsiteY12" fmla="*/ 86888 h 86828"/>
                <a:gd name="connsiteX13" fmla="*/ 47800 w 69437"/>
                <a:gd name="connsiteY13" fmla="*/ 86373 h 86828"/>
                <a:gd name="connsiteX14" fmla="*/ 69198 w 69437"/>
                <a:gd name="connsiteY14" fmla="*/ 86888 h 86828"/>
                <a:gd name="connsiteX15" fmla="*/ 69198 w 69437"/>
                <a:gd name="connsiteY15" fmla="*/ 82250 h 86828"/>
                <a:gd name="connsiteX16" fmla="*/ 65372 w 69437"/>
                <a:gd name="connsiteY16" fmla="*/ 82250 h 86828"/>
                <a:gd name="connsiteX17" fmla="*/ 53894 w 69437"/>
                <a:gd name="connsiteY17" fmla="*/ 76324 h 86828"/>
                <a:gd name="connsiteX18" fmla="*/ 53894 w 69437"/>
                <a:gd name="connsiteY18" fmla="*/ 65760 h 86828"/>
                <a:gd name="connsiteX19" fmla="*/ 69624 w 69437"/>
                <a:gd name="connsiteY19" fmla="*/ 65760 h 86828"/>
                <a:gd name="connsiteX20" fmla="*/ 42841 w 69437"/>
                <a:gd name="connsiteY20" fmla="*/ 13972 h 86828"/>
                <a:gd name="connsiteX21" fmla="*/ 42841 w 69437"/>
                <a:gd name="connsiteY21" fmla="*/ 61123 h 86828"/>
                <a:gd name="connsiteX22" fmla="*/ 5430 w 69437"/>
                <a:gd name="connsiteY22" fmla="*/ 61123 h 86828"/>
                <a:gd name="connsiteX23" fmla="*/ 42841 w 69437"/>
                <a:gd name="connsiteY23" fmla="*/ 13972 h 8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86828">
                  <a:moveTo>
                    <a:pt x="69624" y="65760"/>
                  </a:moveTo>
                  <a:lnTo>
                    <a:pt x="69624" y="61123"/>
                  </a:lnTo>
                  <a:lnTo>
                    <a:pt x="53894" y="61123"/>
                  </a:lnTo>
                  <a:lnTo>
                    <a:pt x="53894" y="3666"/>
                  </a:lnTo>
                  <a:cubicBezTo>
                    <a:pt x="53894" y="961"/>
                    <a:pt x="53894" y="59"/>
                    <a:pt x="50776" y="59"/>
                  </a:cubicBezTo>
                  <a:cubicBezTo>
                    <a:pt x="49076" y="59"/>
                    <a:pt x="48509" y="59"/>
                    <a:pt x="47092" y="1863"/>
                  </a:cubicBezTo>
                  <a:lnTo>
                    <a:pt x="186" y="61123"/>
                  </a:lnTo>
                  <a:lnTo>
                    <a:pt x="186" y="65760"/>
                  </a:lnTo>
                  <a:lnTo>
                    <a:pt x="41849" y="65760"/>
                  </a:lnTo>
                  <a:lnTo>
                    <a:pt x="41849" y="76324"/>
                  </a:lnTo>
                  <a:cubicBezTo>
                    <a:pt x="41849" y="80704"/>
                    <a:pt x="41849" y="82250"/>
                    <a:pt x="30370" y="82250"/>
                  </a:cubicBezTo>
                  <a:lnTo>
                    <a:pt x="26544" y="82250"/>
                  </a:lnTo>
                  <a:lnTo>
                    <a:pt x="26544" y="86888"/>
                  </a:lnTo>
                  <a:cubicBezTo>
                    <a:pt x="33630" y="86630"/>
                    <a:pt x="42699" y="86373"/>
                    <a:pt x="47800" y="86373"/>
                  </a:cubicBezTo>
                  <a:cubicBezTo>
                    <a:pt x="53044" y="86373"/>
                    <a:pt x="62113" y="86630"/>
                    <a:pt x="69198" y="86888"/>
                  </a:cubicBezTo>
                  <a:lnTo>
                    <a:pt x="69198" y="82250"/>
                  </a:lnTo>
                  <a:lnTo>
                    <a:pt x="65372" y="82250"/>
                  </a:lnTo>
                  <a:cubicBezTo>
                    <a:pt x="53894" y="82250"/>
                    <a:pt x="53894" y="80704"/>
                    <a:pt x="53894" y="76324"/>
                  </a:cubicBezTo>
                  <a:lnTo>
                    <a:pt x="53894" y="65760"/>
                  </a:lnTo>
                  <a:lnTo>
                    <a:pt x="69624" y="65760"/>
                  </a:lnTo>
                  <a:close/>
                  <a:moveTo>
                    <a:pt x="42841" y="13972"/>
                  </a:moveTo>
                  <a:lnTo>
                    <a:pt x="42841" y="61123"/>
                  </a:lnTo>
                  <a:lnTo>
                    <a:pt x="5430" y="61123"/>
                  </a:lnTo>
                  <a:lnTo>
                    <a:pt x="42841" y="13972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形状 129">
              <a:extLst>
                <a:ext uri="{FF2B5EF4-FFF2-40B4-BE49-F238E27FC236}">
                  <a16:creationId xmlns:a16="http://schemas.microsoft.com/office/drawing/2014/main" id="{B5FD5697-439A-FAA6-2BFC-B0052581A50D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>
              <a:off x="5468993" y="3849446"/>
              <a:ext cx="134623" cy="43064"/>
            </a:xfrm>
            <a:custGeom>
              <a:avLst/>
              <a:gdLst>
                <a:gd name="connsiteX0" fmla="*/ 127934 w 134623"/>
                <a:gd name="connsiteY0" fmla="*/ 7424 h 43064"/>
                <a:gd name="connsiteX1" fmla="*/ 134817 w 134623"/>
                <a:gd name="connsiteY1" fmla="*/ 3744 h 43064"/>
                <a:gd name="connsiteX2" fmla="*/ 128136 w 134623"/>
                <a:gd name="connsiteY2" fmla="*/ 63 h 43064"/>
                <a:gd name="connsiteX3" fmla="*/ 6874 w 134623"/>
                <a:gd name="connsiteY3" fmla="*/ 63 h 43064"/>
                <a:gd name="connsiteX4" fmla="*/ 194 w 134623"/>
                <a:gd name="connsiteY4" fmla="*/ 3744 h 43064"/>
                <a:gd name="connsiteX5" fmla="*/ 7077 w 134623"/>
                <a:gd name="connsiteY5" fmla="*/ 7424 h 43064"/>
                <a:gd name="connsiteX6" fmla="*/ 127934 w 134623"/>
                <a:gd name="connsiteY6" fmla="*/ 7424 h 43064"/>
                <a:gd name="connsiteX7" fmla="*/ 128136 w 134623"/>
                <a:gd name="connsiteY7" fmla="*/ 43127 h 43064"/>
                <a:gd name="connsiteX8" fmla="*/ 134817 w 134623"/>
                <a:gd name="connsiteY8" fmla="*/ 39447 h 43064"/>
                <a:gd name="connsiteX9" fmla="*/ 127934 w 134623"/>
                <a:gd name="connsiteY9" fmla="*/ 35766 h 43064"/>
                <a:gd name="connsiteX10" fmla="*/ 7077 w 134623"/>
                <a:gd name="connsiteY10" fmla="*/ 35766 h 43064"/>
                <a:gd name="connsiteX11" fmla="*/ 194 w 134623"/>
                <a:gd name="connsiteY11" fmla="*/ 39447 h 43064"/>
                <a:gd name="connsiteX12" fmla="*/ 6874 w 134623"/>
                <a:gd name="connsiteY12" fmla="*/ 43127 h 43064"/>
                <a:gd name="connsiteX13" fmla="*/ 128136 w 134623"/>
                <a:gd name="connsiteY13" fmla="*/ 43127 h 43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3064">
                  <a:moveTo>
                    <a:pt x="127934" y="7424"/>
                  </a:moveTo>
                  <a:cubicBezTo>
                    <a:pt x="130970" y="7424"/>
                    <a:pt x="134817" y="7424"/>
                    <a:pt x="134817" y="3744"/>
                  </a:cubicBezTo>
                  <a:cubicBezTo>
                    <a:pt x="134817" y="63"/>
                    <a:pt x="130970" y="63"/>
                    <a:pt x="128136" y="63"/>
                  </a:cubicBezTo>
                  <a:lnTo>
                    <a:pt x="6874" y="63"/>
                  </a:lnTo>
                  <a:cubicBezTo>
                    <a:pt x="4040" y="63"/>
                    <a:pt x="194" y="63"/>
                    <a:pt x="194" y="3744"/>
                  </a:cubicBezTo>
                  <a:cubicBezTo>
                    <a:pt x="194" y="7424"/>
                    <a:pt x="4040" y="7424"/>
                    <a:pt x="7077" y="7424"/>
                  </a:cubicBezTo>
                  <a:lnTo>
                    <a:pt x="127934" y="7424"/>
                  </a:lnTo>
                  <a:close/>
                  <a:moveTo>
                    <a:pt x="128136" y="43127"/>
                  </a:moveTo>
                  <a:cubicBezTo>
                    <a:pt x="130970" y="43127"/>
                    <a:pt x="134817" y="43127"/>
                    <a:pt x="134817" y="39447"/>
                  </a:cubicBezTo>
                  <a:cubicBezTo>
                    <a:pt x="134817" y="35766"/>
                    <a:pt x="130970" y="35766"/>
                    <a:pt x="127934" y="35766"/>
                  </a:cubicBezTo>
                  <a:lnTo>
                    <a:pt x="7077" y="35766"/>
                  </a:lnTo>
                  <a:cubicBezTo>
                    <a:pt x="4040" y="35766"/>
                    <a:pt x="194" y="35766"/>
                    <a:pt x="194" y="39447"/>
                  </a:cubicBezTo>
                  <a:cubicBezTo>
                    <a:pt x="194" y="43127"/>
                    <a:pt x="4040" y="43127"/>
                    <a:pt x="6874" y="43127"/>
                  </a:cubicBezTo>
                  <a:lnTo>
                    <a:pt x="128136" y="43127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形状 130">
              <a:extLst>
                <a:ext uri="{FF2B5EF4-FFF2-40B4-BE49-F238E27FC236}">
                  <a16:creationId xmlns:a16="http://schemas.microsoft.com/office/drawing/2014/main" id="{33D4F293-9226-F37A-E096-B34C782A0F82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>
              <a:off x="5691385" y="3778960"/>
              <a:ext cx="46966" cy="184037"/>
            </a:xfrm>
            <a:custGeom>
              <a:avLst/>
              <a:gdLst>
                <a:gd name="connsiteX0" fmla="*/ 47170 w 46966"/>
                <a:gd name="connsiteY0" fmla="*/ 182260 h 184037"/>
                <a:gd name="connsiteX1" fmla="*/ 43729 w 46966"/>
                <a:gd name="connsiteY1" fmla="*/ 178211 h 184037"/>
                <a:gd name="connsiteX2" fmla="*/ 11946 w 46966"/>
                <a:gd name="connsiteY2" fmla="*/ 92081 h 184037"/>
                <a:gd name="connsiteX3" fmla="*/ 44539 w 46966"/>
                <a:gd name="connsiteY3" fmla="*/ 5032 h 184037"/>
                <a:gd name="connsiteX4" fmla="*/ 47170 w 46966"/>
                <a:gd name="connsiteY4" fmla="*/ 1903 h 184037"/>
                <a:gd name="connsiteX5" fmla="*/ 45146 w 46966"/>
                <a:gd name="connsiteY5" fmla="*/ 63 h 184037"/>
                <a:gd name="connsiteX6" fmla="*/ 12958 w 46966"/>
                <a:gd name="connsiteY6" fmla="*/ 35950 h 184037"/>
                <a:gd name="connsiteX7" fmla="*/ 204 w 46966"/>
                <a:gd name="connsiteY7" fmla="*/ 92081 h 184037"/>
                <a:gd name="connsiteX8" fmla="*/ 13565 w 46966"/>
                <a:gd name="connsiteY8" fmla="*/ 149501 h 184037"/>
                <a:gd name="connsiteX9" fmla="*/ 45146 w 46966"/>
                <a:gd name="connsiteY9" fmla="*/ 184100 h 184037"/>
                <a:gd name="connsiteX10" fmla="*/ 47170 w 46966"/>
                <a:gd name="connsiteY10" fmla="*/ 182260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170" y="182260"/>
                  </a:moveTo>
                  <a:cubicBezTo>
                    <a:pt x="47170" y="181707"/>
                    <a:pt x="47170" y="181339"/>
                    <a:pt x="43729" y="178211"/>
                  </a:cubicBezTo>
                  <a:cubicBezTo>
                    <a:pt x="18424" y="155022"/>
                    <a:pt x="11946" y="120239"/>
                    <a:pt x="11946" y="92081"/>
                  </a:cubicBezTo>
                  <a:cubicBezTo>
                    <a:pt x="11946" y="60059"/>
                    <a:pt x="19638" y="28036"/>
                    <a:pt x="44539" y="5032"/>
                  </a:cubicBezTo>
                  <a:cubicBezTo>
                    <a:pt x="47170" y="2823"/>
                    <a:pt x="47170" y="2455"/>
                    <a:pt x="47170" y="1903"/>
                  </a:cubicBezTo>
                  <a:cubicBezTo>
                    <a:pt x="47170" y="615"/>
                    <a:pt x="46361" y="63"/>
                    <a:pt x="45146" y="63"/>
                  </a:cubicBezTo>
                  <a:cubicBezTo>
                    <a:pt x="43122" y="63"/>
                    <a:pt x="24902" y="12577"/>
                    <a:pt x="12958" y="35950"/>
                  </a:cubicBezTo>
                  <a:cubicBezTo>
                    <a:pt x="2633" y="56194"/>
                    <a:pt x="204" y="76622"/>
                    <a:pt x="204" y="92081"/>
                  </a:cubicBezTo>
                  <a:cubicBezTo>
                    <a:pt x="204" y="106436"/>
                    <a:pt x="2431" y="128705"/>
                    <a:pt x="13565" y="149501"/>
                  </a:cubicBezTo>
                  <a:cubicBezTo>
                    <a:pt x="25712" y="172137"/>
                    <a:pt x="43122" y="184100"/>
                    <a:pt x="45146" y="184100"/>
                  </a:cubicBezTo>
                  <a:cubicBezTo>
                    <a:pt x="46361" y="184100"/>
                    <a:pt x="47170" y="183548"/>
                    <a:pt x="47170" y="182260"/>
                  </a:cubicBez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形状 131">
              <a:extLst>
                <a:ext uri="{FF2B5EF4-FFF2-40B4-BE49-F238E27FC236}">
                  <a16:creationId xmlns:a16="http://schemas.microsoft.com/office/drawing/2014/main" id="{C6DAC6D4-7E2E-9AFA-AFFD-A6D62FF23F82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>
              <a:off x="5768088" y="3794419"/>
              <a:ext cx="66805" cy="122568"/>
            </a:xfrm>
            <a:custGeom>
              <a:avLst/>
              <a:gdLst>
                <a:gd name="connsiteX0" fmla="*/ 41708 w 66805"/>
                <a:gd name="connsiteY0" fmla="*/ 4848 h 122568"/>
                <a:gd name="connsiteX1" fmla="*/ 37052 w 66805"/>
                <a:gd name="connsiteY1" fmla="*/ 63 h 122568"/>
                <a:gd name="connsiteX2" fmla="*/ 208 w 66805"/>
                <a:gd name="connsiteY2" fmla="*/ 11841 h 122568"/>
                <a:gd name="connsiteX3" fmla="*/ 208 w 66805"/>
                <a:gd name="connsiteY3" fmla="*/ 17546 h 122568"/>
                <a:gd name="connsiteX4" fmla="*/ 26728 w 66805"/>
                <a:gd name="connsiteY4" fmla="*/ 12761 h 122568"/>
                <a:gd name="connsiteX5" fmla="*/ 26728 w 66805"/>
                <a:gd name="connsiteY5" fmla="*/ 108093 h 122568"/>
                <a:gd name="connsiteX6" fmla="*/ 7901 w 66805"/>
                <a:gd name="connsiteY6" fmla="*/ 116926 h 122568"/>
                <a:gd name="connsiteX7" fmla="*/ 1423 w 66805"/>
                <a:gd name="connsiteY7" fmla="*/ 116926 h 122568"/>
                <a:gd name="connsiteX8" fmla="*/ 1423 w 66805"/>
                <a:gd name="connsiteY8" fmla="*/ 122631 h 122568"/>
                <a:gd name="connsiteX9" fmla="*/ 34218 w 66805"/>
                <a:gd name="connsiteY9" fmla="*/ 122079 h 122568"/>
                <a:gd name="connsiteX10" fmla="*/ 67013 w 66805"/>
                <a:gd name="connsiteY10" fmla="*/ 122631 h 122568"/>
                <a:gd name="connsiteX11" fmla="*/ 67013 w 66805"/>
                <a:gd name="connsiteY11" fmla="*/ 116926 h 122568"/>
                <a:gd name="connsiteX12" fmla="*/ 60535 w 66805"/>
                <a:gd name="connsiteY12" fmla="*/ 116926 h 122568"/>
                <a:gd name="connsiteX13" fmla="*/ 41708 w 66805"/>
                <a:gd name="connsiteY13" fmla="*/ 108093 h 122568"/>
                <a:gd name="connsiteX14" fmla="*/ 41708 w 66805"/>
                <a:gd name="connsiteY14" fmla="*/ 4848 h 12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22568">
                  <a:moveTo>
                    <a:pt x="41708" y="4848"/>
                  </a:moveTo>
                  <a:cubicBezTo>
                    <a:pt x="41708" y="431"/>
                    <a:pt x="41708" y="63"/>
                    <a:pt x="37052" y="63"/>
                  </a:cubicBezTo>
                  <a:cubicBezTo>
                    <a:pt x="24501" y="11841"/>
                    <a:pt x="6686" y="11841"/>
                    <a:pt x="208" y="11841"/>
                  </a:cubicBezTo>
                  <a:lnTo>
                    <a:pt x="208" y="17546"/>
                  </a:lnTo>
                  <a:cubicBezTo>
                    <a:pt x="4257" y="17546"/>
                    <a:pt x="16201" y="17546"/>
                    <a:pt x="26728" y="12761"/>
                  </a:cubicBezTo>
                  <a:lnTo>
                    <a:pt x="26728" y="108093"/>
                  </a:lnTo>
                  <a:cubicBezTo>
                    <a:pt x="26728" y="114718"/>
                    <a:pt x="26120" y="116926"/>
                    <a:pt x="7901" y="116926"/>
                  </a:cubicBezTo>
                  <a:lnTo>
                    <a:pt x="1423" y="116926"/>
                  </a:lnTo>
                  <a:lnTo>
                    <a:pt x="1423" y="122631"/>
                  </a:lnTo>
                  <a:cubicBezTo>
                    <a:pt x="8508" y="122079"/>
                    <a:pt x="26120" y="122079"/>
                    <a:pt x="34218" y="122079"/>
                  </a:cubicBezTo>
                  <a:cubicBezTo>
                    <a:pt x="42316" y="122079"/>
                    <a:pt x="59928" y="122079"/>
                    <a:pt x="67013" y="122631"/>
                  </a:cubicBezTo>
                  <a:lnTo>
                    <a:pt x="67013" y="116926"/>
                  </a:lnTo>
                  <a:lnTo>
                    <a:pt x="60535" y="116926"/>
                  </a:lnTo>
                  <a:cubicBezTo>
                    <a:pt x="42316" y="116926"/>
                    <a:pt x="41708" y="114902"/>
                    <a:pt x="41708" y="108093"/>
                  </a:cubicBezTo>
                  <a:lnTo>
                    <a:pt x="41708" y="4848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形状 132">
              <a:extLst>
                <a:ext uri="{FF2B5EF4-FFF2-40B4-BE49-F238E27FC236}">
                  <a16:creationId xmlns:a16="http://schemas.microsoft.com/office/drawing/2014/main" id="{D97542CE-AC8A-DCDE-B497-56010B941BAF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>
              <a:off x="5859794" y="3794419"/>
              <a:ext cx="84012" cy="126617"/>
            </a:xfrm>
            <a:custGeom>
              <a:avLst/>
              <a:gdLst>
                <a:gd name="connsiteX0" fmla="*/ 24708 w 84012"/>
                <a:gd name="connsiteY0" fmla="*/ 38527 h 126617"/>
                <a:gd name="connsiteX1" fmla="*/ 14586 w 84012"/>
                <a:gd name="connsiteY1" fmla="*/ 23620 h 126617"/>
                <a:gd name="connsiteX2" fmla="*/ 42118 w 84012"/>
                <a:gd name="connsiteY2" fmla="*/ 4664 h 126617"/>
                <a:gd name="connsiteX3" fmla="*/ 69853 w 84012"/>
                <a:gd name="connsiteY3" fmla="*/ 27484 h 126617"/>
                <a:gd name="connsiteX4" fmla="*/ 49811 w 84012"/>
                <a:gd name="connsiteY4" fmla="*/ 53249 h 126617"/>
                <a:gd name="connsiteX5" fmla="*/ 24708 w 84012"/>
                <a:gd name="connsiteY5" fmla="*/ 38527 h 126617"/>
                <a:gd name="connsiteX6" fmla="*/ 54265 w 84012"/>
                <a:gd name="connsiteY6" fmla="*/ 56010 h 126617"/>
                <a:gd name="connsiteX7" fmla="*/ 78760 w 84012"/>
                <a:gd name="connsiteY7" fmla="*/ 27484 h 126617"/>
                <a:gd name="connsiteX8" fmla="*/ 42321 w 84012"/>
                <a:gd name="connsiteY8" fmla="*/ 63 h 126617"/>
                <a:gd name="connsiteX9" fmla="*/ 5679 w 84012"/>
                <a:gd name="connsiteY9" fmla="*/ 30797 h 126617"/>
                <a:gd name="connsiteX10" fmla="*/ 14586 w 84012"/>
                <a:gd name="connsiteY10" fmla="*/ 51041 h 126617"/>
                <a:gd name="connsiteX11" fmla="*/ 29364 w 84012"/>
                <a:gd name="connsiteY11" fmla="*/ 60979 h 126617"/>
                <a:gd name="connsiteX12" fmla="*/ 213 w 84012"/>
                <a:gd name="connsiteY12" fmla="*/ 94842 h 126617"/>
                <a:gd name="connsiteX13" fmla="*/ 42118 w 84012"/>
                <a:gd name="connsiteY13" fmla="*/ 126680 h 126617"/>
                <a:gd name="connsiteX14" fmla="*/ 84226 w 84012"/>
                <a:gd name="connsiteY14" fmla="*/ 91713 h 126617"/>
                <a:gd name="connsiteX15" fmla="*/ 74306 w 84012"/>
                <a:gd name="connsiteY15" fmla="*/ 69077 h 126617"/>
                <a:gd name="connsiteX16" fmla="*/ 54265 w 84012"/>
                <a:gd name="connsiteY16" fmla="*/ 56010 h 126617"/>
                <a:gd name="connsiteX17" fmla="*/ 34021 w 84012"/>
                <a:gd name="connsiteY17" fmla="*/ 63740 h 126617"/>
                <a:gd name="connsiteX18" fmla="*/ 58921 w 84012"/>
                <a:gd name="connsiteY18" fmla="*/ 78095 h 126617"/>
                <a:gd name="connsiteX19" fmla="*/ 74104 w 84012"/>
                <a:gd name="connsiteY19" fmla="*/ 98339 h 126617"/>
                <a:gd name="connsiteX20" fmla="*/ 42321 w 84012"/>
                <a:gd name="connsiteY20" fmla="*/ 121527 h 126617"/>
                <a:gd name="connsiteX21" fmla="*/ 10335 w 84012"/>
                <a:gd name="connsiteY21" fmla="*/ 94842 h 126617"/>
                <a:gd name="connsiteX22" fmla="*/ 34021 w 84012"/>
                <a:gd name="connsiteY22" fmla="*/ 63740 h 12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012" h="126617">
                  <a:moveTo>
                    <a:pt x="24708" y="38527"/>
                  </a:moveTo>
                  <a:cubicBezTo>
                    <a:pt x="15396" y="33005"/>
                    <a:pt x="14586" y="26748"/>
                    <a:pt x="14586" y="23620"/>
                  </a:cubicBezTo>
                  <a:cubicBezTo>
                    <a:pt x="14586" y="12393"/>
                    <a:pt x="27745" y="4664"/>
                    <a:pt x="42118" y="4664"/>
                  </a:cubicBezTo>
                  <a:cubicBezTo>
                    <a:pt x="56896" y="4664"/>
                    <a:pt x="69853" y="14234"/>
                    <a:pt x="69853" y="27484"/>
                  </a:cubicBezTo>
                  <a:cubicBezTo>
                    <a:pt x="69853" y="37974"/>
                    <a:pt x="61957" y="46808"/>
                    <a:pt x="49811" y="53249"/>
                  </a:cubicBezTo>
                  <a:lnTo>
                    <a:pt x="24708" y="38527"/>
                  </a:lnTo>
                  <a:close/>
                  <a:moveTo>
                    <a:pt x="54265" y="56010"/>
                  </a:moveTo>
                  <a:cubicBezTo>
                    <a:pt x="68840" y="49201"/>
                    <a:pt x="78760" y="39631"/>
                    <a:pt x="78760" y="27484"/>
                  </a:cubicBezTo>
                  <a:cubicBezTo>
                    <a:pt x="78760" y="10553"/>
                    <a:pt x="60743" y="63"/>
                    <a:pt x="42321" y="63"/>
                  </a:cubicBezTo>
                  <a:cubicBezTo>
                    <a:pt x="22077" y="63"/>
                    <a:pt x="5679" y="13682"/>
                    <a:pt x="5679" y="30797"/>
                  </a:cubicBezTo>
                  <a:cubicBezTo>
                    <a:pt x="5679" y="34110"/>
                    <a:pt x="6084" y="42391"/>
                    <a:pt x="14586" y="51041"/>
                  </a:cubicBezTo>
                  <a:cubicBezTo>
                    <a:pt x="16813" y="53249"/>
                    <a:pt x="24303" y="57850"/>
                    <a:pt x="29364" y="60979"/>
                  </a:cubicBezTo>
                  <a:cubicBezTo>
                    <a:pt x="17623" y="66316"/>
                    <a:pt x="213" y="76622"/>
                    <a:pt x="213" y="94842"/>
                  </a:cubicBezTo>
                  <a:cubicBezTo>
                    <a:pt x="213" y="114350"/>
                    <a:pt x="20862" y="126680"/>
                    <a:pt x="42118" y="126680"/>
                  </a:cubicBezTo>
                  <a:cubicBezTo>
                    <a:pt x="64994" y="126680"/>
                    <a:pt x="84226" y="111405"/>
                    <a:pt x="84226" y="91713"/>
                  </a:cubicBezTo>
                  <a:cubicBezTo>
                    <a:pt x="84226" y="85088"/>
                    <a:pt x="81999" y="76806"/>
                    <a:pt x="74306" y="69077"/>
                  </a:cubicBezTo>
                  <a:cubicBezTo>
                    <a:pt x="70460" y="65212"/>
                    <a:pt x="67221" y="63372"/>
                    <a:pt x="54265" y="56010"/>
                  </a:cubicBezTo>
                  <a:close/>
                  <a:moveTo>
                    <a:pt x="34021" y="63740"/>
                  </a:moveTo>
                  <a:lnTo>
                    <a:pt x="58921" y="78095"/>
                  </a:lnTo>
                  <a:cubicBezTo>
                    <a:pt x="64589" y="81591"/>
                    <a:pt x="74104" y="87112"/>
                    <a:pt x="74104" y="98339"/>
                  </a:cubicBezTo>
                  <a:cubicBezTo>
                    <a:pt x="74104" y="111957"/>
                    <a:pt x="58921" y="121527"/>
                    <a:pt x="42321" y="121527"/>
                  </a:cubicBezTo>
                  <a:cubicBezTo>
                    <a:pt x="24911" y="121527"/>
                    <a:pt x="10335" y="110117"/>
                    <a:pt x="10335" y="94842"/>
                  </a:cubicBezTo>
                  <a:cubicBezTo>
                    <a:pt x="10335" y="84168"/>
                    <a:pt x="16813" y="72389"/>
                    <a:pt x="34021" y="63740"/>
                  </a:cubicBez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形状 133">
              <a:extLst>
                <a:ext uri="{FF2B5EF4-FFF2-40B4-BE49-F238E27FC236}">
                  <a16:creationId xmlns:a16="http://schemas.microsoft.com/office/drawing/2014/main" id="{1262F2CE-6021-69FB-9731-85128C27008D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>
              <a:off x="6008632" y="3794419"/>
              <a:ext cx="135028" cy="122568"/>
            </a:xfrm>
            <a:custGeom>
              <a:avLst/>
              <a:gdLst>
                <a:gd name="connsiteX0" fmla="*/ 71884 w 135028"/>
                <a:gd name="connsiteY0" fmla="*/ 65028 h 122568"/>
                <a:gd name="connsiteX1" fmla="*/ 128163 w 135028"/>
                <a:gd name="connsiteY1" fmla="*/ 65028 h 122568"/>
                <a:gd name="connsiteX2" fmla="*/ 135248 w 135028"/>
                <a:gd name="connsiteY2" fmla="*/ 61347 h 122568"/>
                <a:gd name="connsiteX3" fmla="*/ 128163 w 135028"/>
                <a:gd name="connsiteY3" fmla="*/ 57666 h 122568"/>
                <a:gd name="connsiteX4" fmla="*/ 71884 w 135028"/>
                <a:gd name="connsiteY4" fmla="*/ 57666 h 122568"/>
                <a:gd name="connsiteX5" fmla="*/ 71884 w 135028"/>
                <a:gd name="connsiteY5" fmla="*/ 6872 h 122568"/>
                <a:gd name="connsiteX6" fmla="*/ 67835 w 135028"/>
                <a:gd name="connsiteY6" fmla="*/ 63 h 122568"/>
                <a:gd name="connsiteX7" fmla="*/ 63787 w 135028"/>
                <a:gd name="connsiteY7" fmla="*/ 6320 h 122568"/>
                <a:gd name="connsiteX8" fmla="*/ 63787 w 135028"/>
                <a:gd name="connsiteY8" fmla="*/ 57666 h 122568"/>
                <a:gd name="connsiteX9" fmla="*/ 7306 w 135028"/>
                <a:gd name="connsiteY9" fmla="*/ 57666 h 122568"/>
                <a:gd name="connsiteX10" fmla="*/ 220 w 135028"/>
                <a:gd name="connsiteY10" fmla="*/ 61347 h 122568"/>
                <a:gd name="connsiteX11" fmla="*/ 7306 w 135028"/>
                <a:gd name="connsiteY11" fmla="*/ 65028 h 122568"/>
                <a:gd name="connsiteX12" fmla="*/ 63787 w 135028"/>
                <a:gd name="connsiteY12" fmla="*/ 65028 h 122568"/>
                <a:gd name="connsiteX13" fmla="*/ 63787 w 135028"/>
                <a:gd name="connsiteY13" fmla="*/ 115270 h 122568"/>
                <a:gd name="connsiteX14" fmla="*/ 7306 w 135028"/>
                <a:gd name="connsiteY14" fmla="*/ 115270 h 122568"/>
                <a:gd name="connsiteX15" fmla="*/ 220 w 135028"/>
                <a:gd name="connsiteY15" fmla="*/ 118951 h 122568"/>
                <a:gd name="connsiteX16" fmla="*/ 7306 w 135028"/>
                <a:gd name="connsiteY16" fmla="*/ 122631 h 122568"/>
                <a:gd name="connsiteX17" fmla="*/ 128163 w 135028"/>
                <a:gd name="connsiteY17" fmla="*/ 122631 h 122568"/>
                <a:gd name="connsiteX18" fmla="*/ 135248 w 135028"/>
                <a:gd name="connsiteY18" fmla="*/ 118951 h 122568"/>
                <a:gd name="connsiteX19" fmla="*/ 128163 w 135028"/>
                <a:gd name="connsiteY19" fmla="*/ 115270 h 122568"/>
                <a:gd name="connsiteX20" fmla="*/ 71884 w 135028"/>
                <a:gd name="connsiteY20" fmla="*/ 115270 h 122568"/>
                <a:gd name="connsiteX21" fmla="*/ 71884 w 135028"/>
                <a:gd name="connsiteY21" fmla="*/ 65028 h 12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028" h="122568">
                  <a:moveTo>
                    <a:pt x="71884" y="65028"/>
                  </a:moveTo>
                  <a:lnTo>
                    <a:pt x="128163" y="65028"/>
                  </a:lnTo>
                  <a:cubicBezTo>
                    <a:pt x="131604" y="65028"/>
                    <a:pt x="135248" y="65028"/>
                    <a:pt x="135248" y="61347"/>
                  </a:cubicBezTo>
                  <a:cubicBezTo>
                    <a:pt x="135248" y="57666"/>
                    <a:pt x="131604" y="57666"/>
                    <a:pt x="128163" y="57666"/>
                  </a:cubicBezTo>
                  <a:lnTo>
                    <a:pt x="71884" y="57666"/>
                  </a:lnTo>
                  <a:lnTo>
                    <a:pt x="71884" y="6872"/>
                  </a:lnTo>
                  <a:cubicBezTo>
                    <a:pt x="71884" y="3928"/>
                    <a:pt x="71884" y="63"/>
                    <a:pt x="67835" y="63"/>
                  </a:cubicBezTo>
                  <a:cubicBezTo>
                    <a:pt x="63787" y="63"/>
                    <a:pt x="63787" y="3375"/>
                    <a:pt x="63787" y="6320"/>
                  </a:cubicBezTo>
                  <a:lnTo>
                    <a:pt x="63787" y="57666"/>
                  </a:lnTo>
                  <a:lnTo>
                    <a:pt x="7306" y="57666"/>
                  </a:lnTo>
                  <a:cubicBezTo>
                    <a:pt x="3864" y="57666"/>
                    <a:pt x="220" y="57666"/>
                    <a:pt x="220" y="61347"/>
                  </a:cubicBezTo>
                  <a:cubicBezTo>
                    <a:pt x="220" y="65028"/>
                    <a:pt x="3864" y="65028"/>
                    <a:pt x="7306" y="65028"/>
                  </a:cubicBezTo>
                  <a:lnTo>
                    <a:pt x="63787" y="65028"/>
                  </a:lnTo>
                  <a:lnTo>
                    <a:pt x="63787" y="115270"/>
                  </a:lnTo>
                  <a:lnTo>
                    <a:pt x="7306" y="115270"/>
                  </a:lnTo>
                  <a:cubicBezTo>
                    <a:pt x="3864" y="115270"/>
                    <a:pt x="220" y="115270"/>
                    <a:pt x="220" y="118951"/>
                  </a:cubicBezTo>
                  <a:cubicBezTo>
                    <a:pt x="220" y="122631"/>
                    <a:pt x="3864" y="122631"/>
                    <a:pt x="7306" y="122631"/>
                  </a:cubicBezTo>
                  <a:lnTo>
                    <a:pt x="128163" y="122631"/>
                  </a:lnTo>
                  <a:cubicBezTo>
                    <a:pt x="131604" y="122631"/>
                    <a:pt x="135248" y="122631"/>
                    <a:pt x="135248" y="118951"/>
                  </a:cubicBezTo>
                  <a:cubicBezTo>
                    <a:pt x="135248" y="115270"/>
                    <a:pt x="131604" y="115270"/>
                    <a:pt x="128163" y="115270"/>
                  </a:cubicBezTo>
                  <a:lnTo>
                    <a:pt x="71884" y="115270"/>
                  </a:lnTo>
                  <a:lnTo>
                    <a:pt x="71884" y="65028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形状 134">
              <a:extLst>
                <a:ext uri="{FF2B5EF4-FFF2-40B4-BE49-F238E27FC236}">
                  <a16:creationId xmlns:a16="http://schemas.microsoft.com/office/drawing/2014/main" id="{C16605A3-0B89-2493-A6C9-937FD07B39DB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>
              <a:off x="6208441" y="3794419"/>
              <a:ext cx="84012" cy="126617"/>
            </a:xfrm>
            <a:custGeom>
              <a:avLst/>
              <a:gdLst>
                <a:gd name="connsiteX0" fmla="*/ 50435 w 84012"/>
                <a:gd name="connsiteY0" fmla="*/ 57850 h 126617"/>
                <a:gd name="connsiteX1" fmla="*/ 78777 w 84012"/>
                <a:gd name="connsiteY1" fmla="*/ 25460 h 126617"/>
                <a:gd name="connsiteX2" fmla="*/ 41528 w 84012"/>
                <a:gd name="connsiteY2" fmla="*/ 63 h 126617"/>
                <a:gd name="connsiteX3" fmla="*/ 5696 w 84012"/>
                <a:gd name="connsiteY3" fmla="*/ 25092 h 126617"/>
                <a:gd name="connsiteX4" fmla="*/ 16021 w 84012"/>
                <a:gd name="connsiteY4" fmla="*/ 34662 h 126617"/>
                <a:gd name="connsiteX5" fmla="*/ 26345 w 84012"/>
                <a:gd name="connsiteY5" fmla="*/ 25276 h 126617"/>
                <a:gd name="connsiteX6" fmla="*/ 13794 w 84012"/>
                <a:gd name="connsiteY6" fmla="*/ 16074 h 126617"/>
                <a:gd name="connsiteX7" fmla="*/ 40718 w 84012"/>
                <a:gd name="connsiteY7" fmla="*/ 4664 h 126617"/>
                <a:gd name="connsiteX8" fmla="*/ 60153 w 84012"/>
                <a:gd name="connsiteY8" fmla="*/ 25276 h 126617"/>
                <a:gd name="connsiteX9" fmla="*/ 54484 w 84012"/>
                <a:gd name="connsiteY9" fmla="*/ 46256 h 126617"/>
                <a:gd name="connsiteX10" fmla="*/ 36467 w 84012"/>
                <a:gd name="connsiteY10" fmla="*/ 55826 h 126617"/>
                <a:gd name="connsiteX11" fmla="*/ 28572 w 84012"/>
                <a:gd name="connsiteY11" fmla="*/ 56378 h 126617"/>
                <a:gd name="connsiteX12" fmla="*/ 25535 w 84012"/>
                <a:gd name="connsiteY12" fmla="*/ 58587 h 126617"/>
                <a:gd name="connsiteX13" fmla="*/ 30394 w 84012"/>
                <a:gd name="connsiteY13" fmla="*/ 60611 h 126617"/>
                <a:gd name="connsiteX14" fmla="*/ 39301 w 84012"/>
                <a:gd name="connsiteY14" fmla="*/ 60611 h 126617"/>
                <a:gd name="connsiteX15" fmla="*/ 63392 w 84012"/>
                <a:gd name="connsiteY15" fmla="*/ 91161 h 126617"/>
                <a:gd name="connsiteX16" fmla="*/ 40516 w 84012"/>
                <a:gd name="connsiteY16" fmla="*/ 121527 h 126617"/>
                <a:gd name="connsiteX17" fmla="*/ 9542 w 84012"/>
                <a:gd name="connsiteY17" fmla="*/ 107540 h 126617"/>
                <a:gd name="connsiteX18" fmla="*/ 22904 w 84012"/>
                <a:gd name="connsiteY18" fmla="*/ 97418 h 126617"/>
                <a:gd name="connsiteX19" fmla="*/ 11567 w 84012"/>
                <a:gd name="connsiteY19" fmla="*/ 87112 h 126617"/>
                <a:gd name="connsiteX20" fmla="*/ 230 w 84012"/>
                <a:gd name="connsiteY20" fmla="*/ 97786 h 126617"/>
                <a:gd name="connsiteX21" fmla="*/ 41123 w 84012"/>
                <a:gd name="connsiteY21" fmla="*/ 126680 h 126617"/>
                <a:gd name="connsiteX22" fmla="*/ 84243 w 84012"/>
                <a:gd name="connsiteY22" fmla="*/ 91161 h 126617"/>
                <a:gd name="connsiteX23" fmla="*/ 50435 w 84012"/>
                <a:gd name="connsiteY23" fmla="*/ 57850 h 12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26617">
                  <a:moveTo>
                    <a:pt x="50435" y="57850"/>
                  </a:moveTo>
                  <a:cubicBezTo>
                    <a:pt x="67036" y="52881"/>
                    <a:pt x="78777" y="39999"/>
                    <a:pt x="78777" y="25460"/>
                  </a:cubicBezTo>
                  <a:cubicBezTo>
                    <a:pt x="78777" y="10369"/>
                    <a:pt x="60962" y="63"/>
                    <a:pt x="41528" y="63"/>
                  </a:cubicBezTo>
                  <a:cubicBezTo>
                    <a:pt x="21082" y="63"/>
                    <a:pt x="5696" y="11105"/>
                    <a:pt x="5696" y="25092"/>
                  </a:cubicBezTo>
                  <a:cubicBezTo>
                    <a:pt x="5696" y="31165"/>
                    <a:pt x="10150" y="34662"/>
                    <a:pt x="16021" y="34662"/>
                  </a:cubicBezTo>
                  <a:cubicBezTo>
                    <a:pt x="22296" y="34662"/>
                    <a:pt x="26345" y="30613"/>
                    <a:pt x="26345" y="25276"/>
                  </a:cubicBezTo>
                  <a:cubicBezTo>
                    <a:pt x="26345" y="16074"/>
                    <a:pt x="16830" y="16074"/>
                    <a:pt x="13794" y="16074"/>
                  </a:cubicBezTo>
                  <a:cubicBezTo>
                    <a:pt x="20069" y="7056"/>
                    <a:pt x="33430" y="4664"/>
                    <a:pt x="40718" y="4664"/>
                  </a:cubicBezTo>
                  <a:cubicBezTo>
                    <a:pt x="49018" y="4664"/>
                    <a:pt x="60153" y="8713"/>
                    <a:pt x="60153" y="25276"/>
                  </a:cubicBezTo>
                  <a:cubicBezTo>
                    <a:pt x="60153" y="27484"/>
                    <a:pt x="59748" y="38158"/>
                    <a:pt x="54484" y="46256"/>
                  </a:cubicBezTo>
                  <a:cubicBezTo>
                    <a:pt x="48411" y="55090"/>
                    <a:pt x="41528" y="55642"/>
                    <a:pt x="36467" y="55826"/>
                  </a:cubicBezTo>
                  <a:cubicBezTo>
                    <a:pt x="34848" y="56010"/>
                    <a:pt x="29989" y="56378"/>
                    <a:pt x="28572" y="56378"/>
                  </a:cubicBezTo>
                  <a:cubicBezTo>
                    <a:pt x="26952" y="56562"/>
                    <a:pt x="25535" y="56746"/>
                    <a:pt x="25535" y="58587"/>
                  </a:cubicBezTo>
                  <a:cubicBezTo>
                    <a:pt x="25535" y="60611"/>
                    <a:pt x="26952" y="60611"/>
                    <a:pt x="30394" y="60611"/>
                  </a:cubicBezTo>
                  <a:lnTo>
                    <a:pt x="39301" y="60611"/>
                  </a:lnTo>
                  <a:cubicBezTo>
                    <a:pt x="55901" y="60611"/>
                    <a:pt x="63392" y="73126"/>
                    <a:pt x="63392" y="91161"/>
                  </a:cubicBezTo>
                  <a:cubicBezTo>
                    <a:pt x="63392" y="116190"/>
                    <a:pt x="49423" y="121527"/>
                    <a:pt x="40516" y="121527"/>
                  </a:cubicBezTo>
                  <a:cubicBezTo>
                    <a:pt x="31811" y="121527"/>
                    <a:pt x="16628" y="118399"/>
                    <a:pt x="9542" y="107540"/>
                  </a:cubicBezTo>
                  <a:cubicBezTo>
                    <a:pt x="16628" y="108461"/>
                    <a:pt x="22904" y="104412"/>
                    <a:pt x="22904" y="97418"/>
                  </a:cubicBezTo>
                  <a:cubicBezTo>
                    <a:pt x="22904" y="90793"/>
                    <a:pt x="17438" y="87112"/>
                    <a:pt x="11567" y="87112"/>
                  </a:cubicBezTo>
                  <a:cubicBezTo>
                    <a:pt x="6708" y="87112"/>
                    <a:pt x="230" y="89689"/>
                    <a:pt x="230" y="97786"/>
                  </a:cubicBezTo>
                  <a:cubicBezTo>
                    <a:pt x="230" y="114534"/>
                    <a:pt x="19057" y="126680"/>
                    <a:pt x="41123" y="126680"/>
                  </a:cubicBezTo>
                  <a:cubicBezTo>
                    <a:pt x="65821" y="126680"/>
                    <a:pt x="84243" y="109933"/>
                    <a:pt x="84243" y="91161"/>
                  </a:cubicBezTo>
                  <a:cubicBezTo>
                    <a:pt x="84243" y="76070"/>
                    <a:pt x="71489" y="61715"/>
                    <a:pt x="50435" y="57850"/>
                  </a:cubicBez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形状 135">
              <a:extLst>
                <a:ext uri="{FF2B5EF4-FFF2-40B4-BE49-F238E27FC236}">
                  <a16:creationId xmlns:a16="http://schemas.microsoft.com/office/drawing/2014/main" id="{470C02DA-66A7-DADB-374B-6E905ADE8853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>
              <a:off x="6312698" y="3778960"/>
              <a:ext cx="46966" cy="184037"/>
            </a:xfrm>
            <a:custGeom>
              <a:avLst/>
              <a:gdLst>
                <a:gd name="connsiteX0" fmla="*/ 47201 w 46966"/>
                <a:gd name="connsiteY0" fmla="*/ 92081 h 184037"/>
                <a:gd name="connsiteX1" fmla="*/ 33840 w 46966"/>
                <a:gd name="connsiteY1" fmla="*/ 34662 h 184037"/>
                <a:gd name="connsiteX2" fmla="*/ 2260 w 46966"/>
                <a:gd name="connsiteY2" fmla="*/ 63 h 184037"/>
                <a:gd name="connsiteX3" fmla="*/ 235 w 46966"/>
                <a:gd name="connsiteY3" fmla="*/ 1903 h 184037"/>
                <a:gd name="connsiteX4" fmla="*/ 4082 w 46966"/>
                <a:gd name="connsiteY4" fmla="*/ 6136 h 184037"/>
                <a:gd name="connsiteX5" fmla="*/ 35460 w 46966"/>
                <a:gd name="connsiteY5" fmla="*/ 92081 h 184037"/>
                <a:gd name="connsiteX6" fmla="*/ 2867 w 46966"/>
                <a:gd name="connsiteY6" fmla="*/ 179131 h 184037"/>
                <a:gd name="connsiteX7" fmla="*/ 235 w 46966"/>
                <a:gd name="connsiteY7" fmla="*/ 182260 h 184037"/>
                <a:gd name="connsiteX8" fmla="*/ 2260 w 46966"/>
                <a:gd name="connsiteY8" fmla="*/ 184100 h 184037"/>
                <a:gd name="connsiteX9" fmla="*/ 34448 w 46966"/>
                <a:gd name="connsiteY9" fmla="*/ 148213 h 184037"/>
                <a:gd name="connsiteX10" fmla="*/ 47201 w 46966"/>
                <a:gd name="connsiteY10" fmla="*/ 92081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201" y="92081"/>
                  </a:moveTo>
                  <a:cubicBezTo>
                    <a:pt x="47201" y="77726"/>
                    <a:pt x="44975" y="55458"/>
                    <a:pt x="33840" y="34662"/>
                  </a:cubicBezTo>
                  <a:cubicBezTo>
                    <a:pt x="21694" y="12025"/>
                    <a:pt x="4284" y="63"/>
                    <a:pt x="2260" y="63"/>
                  </a:cubicBezTo>
                  <a:cubicBezTo>
                    <a:pt x="1045" y="63"/>
                    <a:pt x="235" y="799"/>
                    <a:pt x="235" y="1903"/>
                  </a:cubicBezTo>
                  <a:cubicBezTo>
                    <a:pt x="235" y="2455"/>
                    <a:pt x="235" y="2823"/>
                    <a:pt x="4082" y="6136"/>
                  </a:cubicBezTo>
                  <a:cubicBezTo>
                    <a:pt x="23921" y="24356"/>
                    <a:pt x="35460" y="53618"/>
                    <a:pt x="35460" y="92081"/>
                  </a:cubicBezTo>
                  <a:cubicBezTo>
                    <a:pt x="35460" y="123552"/>
                    <a:pt x="27970" y="155942"/>
                    <a:pt x="2867" y="179131"/>
                  </a:cubicBezTo>
                  <a:cubicBezTo>
                    <a:pt x="235" y="181339"/>
                    <a:pt x="235" y="181707"/>
                    <a:pt x="235" y="182260"/>
                  </a:cubicBezTo>
                  <a:cubicBezTo>
                    <a:pt x="235" y="183364"/>
                    <a:pt x="1045" y="184100"/>
                    <a:pt x="2260" y="184100"/>
                  </a:cubicBezTo>
                  <a:cubicBezTo>
                    <a:pt x="4284" y="184100"/>
                    <a:pt x="22504" y="171585"/>
                    <a:pt x="34448" y="148213"/>
                  </a:cubicBezTo>
                  <a:cubicBezTo>
                    <a:pt x="44772" y="127969"/>
                    <a:pt x="47201" y="107540"/>
                    <a:pt x="47201" y="92081"/>
                  </a:cubicBez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形状 136">
              <a:extLst>
                <a:ext uri="{FF2B5EF4-FFF2-40B4-BE49-F238E27FC236}">
                  <a16:creationId xmlns:a16="http://schemas.microsoft.com/office/drawing/2014/main" id="{23A04FF2-D274-F8B2-9FFD-7454E6AFC840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>
              <a:off x="6388186" y="3835643"/>
              <a:ext cx="113569" cy="83368"/>
            </a:xfrm>
            <a:custGeom>
              <a:avLst/>
              <a:gdLst>
                <a:gd name="connsiteX0" fmla="*/ 88503 w 113569"/>
                <a:gd name="connsiteY0" fmla="*/ 37974 h 83368"/>
                <a:gd name="connsiteX1" fmla="*/ 54696 w 113569"/>
                <a:gd name="connsiteY1" fmla="*/ 63 h 83368"/>
                <a:gd name="connsiteX2" fmla="*/ 239 w 113569"/>
                <a:gd name="connsiteY2" fmla="*/ 52329 h 83368"/>
                <a:gd name="connsiteX3" fmla="*/ 33034 w 113569"/>
                <a:gd name="connsiteY3" fmla="*/ 83432 h 83368"/>
                <a:gd name="connsiteX4" fmla="*/ 75749 w 113569"/>
                <a:gd name="connsiteY4" fmla="*/ 67972 h 83368"/>
                <a:gd name="connsiteX5" fmla="*/ 94172 w 113569"/>
                <a:gd name="connsiteY5" fmla="*/ 83432 h 83368"/>
                <a:gd name="connsiteX6" fmla="*/ 111177 w 113569"/>
                <a:gd name="connsiteY6" fmla="*/ 70365 h 83368"/>
                <a:gd name="connsiteX7" fmla="*/ 108747 w 113569"/>
                <a:gd name="connsiteY7" fmla="*/ 68525 h 83368"/>
                <a:gd name="connsiteX8" fmla="*/ 106116 w 113569"/>
                <a:gd name="connsiteY8" fmla="*/ 70365 h 83368"/>
                <a:gd name="connsiteX9" fmla="*/ 94779 w 113569"/>
                <a:gd name="connsiteY9" fmla="*/ 79383 h 83368"/>
                <a:gd name="connsiteX10" fmla="*/ 88503 w 113569"/>
                <a:gd name="connsiteY10" fmla="*/ 60611 h 83368"/>
                <a:gd name="connsiteX11" fmla="*/ 90528 w 113569"/>
                <a:gd name="connsiteY11" fmla="*/ 54170 h 83368"/>
                <a:gd name="connsiteX12" fmla="*/ 113808 w 113569"/>
                <a:gd name="connsiteY12" fmla="*/ 10921 h 83368"/>
                <a:gd name="connsiteX13" fmla="*/ 111379 w 113569"/>
                <a:gd name="connsiteY13" fmla="*/ 9081 h 83368"/>
                <a:gd name="connsiteX14" fmla="*/ 108342 w 113569"/>
                <a:gd name="connsiteY14" fmla="*/ 12945 h 83368"/>
                <a:gd name="connsiteX15" fmla="*/ 88503 w 113569"/>
                <a:gd name="connsiteY15" fmla="*/ 49385 h 83368"/>
                <a:gd name="connsiteX16" fmla="*/ 88503 w 113569"/>
                <a:gd name="connsiteY16" fmla="*/ 37974 h 83368"/>
                <a:gd name="connsiteX17" fmla="*/ 74940 w 113569"/>
                <a:gd name="connsiteY17" fmla="*/ 63188 h 83368"/>
                <a:gd name="connsiteX18" fmla="*/ 33439 w 113569"/>
                <a:gd name="connsiteY18" fmla="*/ 79383 h 83368"/>
                <a:gd name="connsiteX19" fmla="*/ 15220 w 113569"/>
                <a:gd name="connsiteY19" fmla="*/ 59323 h 83368"/>
                <a:gd name="connsiteX20" fmla="*/ 26961 w 113569"/>
                <a:gd name="connsiteY20" fmla="*/ 21043 h 83368"/>
                <a:gd name="connsiteX21" fmla="*/ 54493 w 113569"/>
                <a:gd name="connsiteY21" fmla="*/ 4112 h 83368"/>
                <a:gd name="connsiteX22" fmla="*/ 74535 w 113569"/>
                <a:gd name="connsiteY22" fmla="*/ 42575 h 83368"/>
                <a:gd name="connsiteX23" fmla="*/ 74940 w 113569"/>
                <a:gd name="connsiteY23" fmla="*/ 63188 h 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569" h="83368">
                  <a:moveTo>
                    <a:pt x="88503" y="37974"/>
                  </a:moveTo>
                  <a:cubicBezTo>
                    <a:pt x="88503" y="9081"/>
                    <a:pt x="69676" y="63"/>
                    <a:pt x="54696" y="63"/>
                  </a:cubicBezTo>
                  <a:cubicBezTo>
                    <a:pt x="26961" y="63"/>
                    <a:pt x="239" y="26380"/>
                    <a:pt x="239" y="52329"/>
                  </a:cubicBezTo>
                  <a:cubicBezTo>
                    <a:pt x="239" y="69445"/>
                    <a:pt x="12385" y="83432"/>
                    <a:pt x="33034" y="83432"/>
                  </a:cubicBezTo>
                  <a:cubicBezTo>
                    <a:pt x="45788" y="83432"/>
                    <a:pt x="60364" y="79199"/>
                    <a:pt x="75749" y="67972"/>
                  </a:cubicBezTo>
                  <a:cubicBezTo>
                    <a:pt x="78381" y="77726"/>
                    <a:pt x="85062" y="83432"/>
                    <a:pt x="94172" y="83432"/>
                  </a:cubicBezTo>
                  <a:cubicBezTo>
                    <a:pt x="104901" y="83432"/>
                    <a:pt x="111177" y="73310"/>
                    <a:pt x="111177" y="70365"/>
                  </a:cubicBezTo>
                  <a:cubicBezTo>
                    <a:pt x="111177" y="69077"/>
                    <a:pt x="109962" y="68525"/>
                    <a:pt x="108747" y="68525"/>
                  </a:cubicBezTo>
                  <a:cubicBezTo>
                    <a:pt x="107330" y="68525"/>
                    <a:pt x="106723" y="69077"/>
                    <a:pt x="106116" y="70365"/>
                  </a:cubicBezTo>
                  <a:cubicBezTo>
                    <a:pt x="102472" y="79383"/>
                    <a:pt x="95184" y="79383"/>
                    <a:pt x="94779" y="79383"/>
                  </a:cubicBezTo>
                  <a:cubicBezTo>
                    <a:pt x="88503" y="79383"/>
                    <a:pt x="88503" y="65028"/>
                    <a:pt x="88503" y="60611"/>
                  </a:cubicBezTo>
                  <a:cubicBezTo>
                    <a:pt x="88503" y="56746"/>
                    <a:pt x="88503" y="56378"/>
                    <a:pt x="90528" y="54170"/>
                  </a:cubicBezTo>
                  <a:cubicBezTo>
                    <a:pt x="109557" y="32453"/>
                    <a:pt x="113808" y="11105"/>
                    <a:pt x="113808" y="10921"/>
                  </a:cubicBezTo>
                  <a:cubicBezTo>
                    <a:pt x="113808" y="10553"/>
                    <a:pt x="113606" y="9081"/>
                    <a:pt x="111379" y="9081"/>
                  </a:cubicBezTo>
                  <a:cubicBezTo>
                    <a:pt x="109355" y="9081"/>
                    <a:pt x="109355" y="9633"/>
                    <a:pt x="108342" y="12945"/>
                  </a:cubicBezTo>
                  <a:cubicBezTo>
                    <a:pt x="104698" y="24540"/>
                    <a:pt x="98018" y="38527"/>
                    <a:pt x="88503" y="49385"/>
                  </a:cubicBezTo>
                  <a:lnTo>
                    <a:pt x="88503" y="37974"/>
                  </a:lnTo>
                  <a:close/>
                  <a:moveTo>
                    <a:pt x="74940" y="63188"/>
                  </a:moveTo>
                  <a:cubicBezTo>
                    <a:pt x="57125" y="77358"/>
                    <a:pt x="41537" y="79383"/>
                    <a:pt x="33439" y="79383"/>
                  </a:cubicBezTo>
                  <a:cubicBezTo>
                    <a:pt x="21293" y="79383"/>
                    <a:pt x="15220" y="71101"/>
                    <a:pt x="15220" y="59323"/>
                  </a:cubicBezTo>
                  <a:cubicBezTo>
                    <a:pt x="15220" y="50305"/>
                    <a:pt x="20483" y="30429"/>
                    <a:pt x="26961" y="21043"/>
                  </a:cubicBezTo>
                  <a:cubicBezTo>
                    <a:pt x="36476" y="7608"/>
                    <a:pt x="47408" y="4112"/>
                    <a:pt x="54493" y="4112"/>
                  </a:cubicBezTo>
                  <a:cubicBezTo>
                    <a:pt x="74535" y="4112"/>
                    <a:pt x="74535" y="28220"/>
                    <a:pt x="74535" y="42575"/>
                  </a:cubicBezTo>
                  <a:cubicBezTo>
                    <a:pt x="74535" y="49385"/>
                    <a:pt x="74535" y="60059"/>
                    <a:pt x="74940" y="63188"/>
                  </a:cubicBez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形状 137">
              <a:extLst>
                <a:ext uri="{FF2B5EF4-FFF2-40B4-BE49-F238E27FC236}">
                  <a16:creationId xmlns:a16="http://schemas.microsoft.com/office/drawing/2014/main" id="{566DBA1D-64C7-FC81-5BA3-21346D0384FF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>
              <a:off x="6519065" y="3764661"/>
              <a:ext cx="62635" cy="88116"/>
            </a:xfrm>
            <a:custGeom>
              <a:avLst/>
              <a:gdLst>
                <a:gd name="connsiteX0" fmla="*/ 13283 w 62635"/>
                <a:gd name="connsiteY0" fmla="*/ 13715 h 88116"/>
                <a:gd name="connsiteX1" fmla="*/ 27028 w 62635"/>
                <a:gd name="connsiteY1" fmla="*/ 15389 h 88116"/>
                <a:gd name="connsiteX2" fmla="*/ 56787 w 62635"/>
                <a:gd name="connsiteY2" fmla="*/ 1863 h 88116"/>
                <a:gd name="connsiteX3" fmla="*/ 55087 w 62635"/>
                <a:gd name="connsiteY3" fmla="*/ 59 h 88116"/>
                <a:gd name="connsiteX4" fmla="*/ 53953 w 62635"/>
                <a:gd name="connsiteY4" fmla="*/ 446 h 88116"/>
                <a:gd name="connsiteX5" fmla="*/ 32555 w 62635"/>
                <a:gd name="connsiteY5" fmla="*/ 4182 h 88116"/>
                <a:gd name="connsiteX6" fmla="*/ 11866 w 62635"/>
                <a:gd name="connsiteY6" fmla="*/ 703 h 88116"/>
                <a:gd name="connsiteX7" fmla="*/ 10023 w 62635"/>
                <a:gd name="connsiteY7" fmla="*/ 59 h 88116"/>
                <a:gd name="connsiteX8" fmla="*/ 8181 w 62635"/>
                <a:gd name="connsiteY8" fmla="*/ 3537 h 88116"/>
                <a:gd name="connsiteX9" fmla="*/ 8181 w 62635"/>
                <a:gd name="connsiteY9" fmla="*/ 41541 h 88116"/>
                <a:gd name="connsiteX10" fmla="*/ 10448 w 62635"/>
                <a:gd name="connsiteY10" fmla="*/ 45277 h 88116"/>
                <a:gd name="connsiteX11" fmla="*/ 13283 w 62635"/>
                <a:gd name="connsiteY11" fmla="*/ 43474 h 88116"/>
                <a:gd name="connsiteX12" fmla="*/ 32980 w 62635"/>
                <a:gd name="connsiteY12" fmla="*/ 35357 h 88116"/>
                <a:gd name="connsiteX13" fmla="*/ 46017 w 62635"/>
                <a:gd name="connsiteY13" fmla="*/ 42572 h 88116"/>
                <a:gd name="connsiteX14" fmla="*/ 49418 w 62635"/>
                <a:gd name="connsiteY14" fmla="*/ 59190 h 88116"/>
                <a:gd name="connsiteX15" fmla="*/ 45167 w 62635"/>
                <a:gd name="connsiteY15" fmla="*/ 76324 h 88116"/>
                <a:gd name="connsiteX16" fmla="*/ 28587 w 62635"/>
                <a:gd name="connsiteY16" fmla="*/ 84054 h 88116"/>
                <a:gd name="connsiteX17" fmla="*/ 6339 w 62635"/>
                <a:gd name="connsiteY17" fmla="*/ 70913 h 88116"/>
                <a:gd name="connsiteX18" fmla="*/ 14416 w 62635"/>
                <a:gd name="connsiteY18" fmla="*/ 64601 h 88116"/>
                <a:gd name="connsiteX19" fmla="*/ 7331 w 62635"/>
                <a:gd name="connsiteY19" fmla="*/ 58031 h 88116"/>
                <a:gd name="connsiteX20" fmla="*/ 245 w 62635"/>
                <a:gd name="connsiteY20" fmla="*/ 64987 h 88116"/>
                <a:gd name="connsiteX21" fmla="*/ 28871 w 62635"/>
                <a:gd name="connsiteY21" fmla="*/ 88176 h 88116"/>
                <a:gd name="connsiteX22" fmla="*/ 62881 w 62635"/>
                <a:gd name="connsiteY22" fmla="*/ 59706 h 88116"/>
                <a:gd name="connsiteX23" fmla="*/ 33122 w 62635"/>
                <a:gd name="connsiteY23" fmla="*/ 31750 h 88116"/>
                <a:gd name="connsiteX24" fmla="*/ 13283 w 62635"/>
                <a:gd name="connsiteY24" fmla="*/ 38063 h 88116"/>
                <a:gd name="connsiteX25" fmla="*/ 13283 w 62635"/>
                <a:gd name="connsiteY25" fmla="*/ 13715 h 8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635" h="88116">
                  <a:moveTo>
                    <a:pt x="13283" y="13715"/>
                  </a:moveTo>
                  <a:cubicBezTo>
                    <a:pt x="20510" y="15389"/>
                    <a:pt x="24761" y="15389"/>
                    <a:pt x="27028" y="15389"/>
                  </a:cubicBezTo>
                  <a:cubicBezTo>
                    <a:pt x="45734" y="15389"/>
                    <a:pt x="56787" y="3795"/>
                    <a:pt x="56787" y="1863"/>
                  </a:cubicBezTo>
                  <a:cubicBezTo>
                    <a:pt x="56787" y="446"/>
                    <a:pt x="55795" y="59"/>
                    <a:pt x="55087" y="59"/>
                  </a:cubicBezTo>
                  <a:cubicBezTo>
                    <a:pt x="54803" y="59"/>
                    <a:pt x="54520" y="59"/>
                    <a:pt x="53953" y="446"/>
                  </a:cubicBezTo>
                  <a:cubicBezTo>
                    <a:pt x="50552" y="1605"/>
                    <a:pt x="43041" y="4182"/>
                    <a:pt x="32555" y="4182"/>
                  </a:cubicBezTo>
                  <a:cubicBezTo>
                    <a:pt x="28587" y="4182"/>
                    <a:pt x="21077" y="3924"/>
                    <a:pt x="11866" y="703"/>
                  </a:cubicBezTo>
                  <a:cubicBezTo>
                    <a:pt x="10448" y="59"/>
                    <a:pt x="10165" y="59"/>
                    <a:pt x="10023" y="59"/>
                  </a:cubicBezTo>
                  <a:cubicBezTo>
                    <a:pt x="8181" y="59"/>
                    <a:pt x="8181" y="1476"/>
                    <a:pt x="8181" y="3537"/>
                  </a:cubicBezTo>
                  <a:lnTo>
                    <a:pt x="8181" y="41541"/>
                  </a:lnTo>
                  <a:cubicBezTo>
                    <a:pt x="8181" y="43731"/>
                    <a:pt x="8181" y="45277"/>
                    <a:pt x="10448" y="45277"/>
                  </a:cubicBezTo>
                  <a:cubicBezTo>
                    <a:pt x="11724" y="45277"/>
                    <a:pt x="11866" y="45019"/>
                    <a:pt x="13283" y="43474"/>
                  </a:cubicBezTo>
                  <a:cubicBezTo>
                    <a:pt x="19376" y="36388"/>
                    <a:pt x="28020" y="35357"/>
                    <a:pt x="32980" y="35357"/>
                  </a:cubicBezTo>
                  <a:cubicBezTo>
                    <a:pt x="41483" y="35357"/>
                    <a:pt x="45309" y="41541"/>
                    <a:pt x="46017" y="42572"/>
                  </a:cubicBezTo>
                  <a:cubicBezTo>
                    <a:pt x="48568" y="46823"/>
                    <a:pt x="49418" y="51718"/>
                    <a:pt x="49418" y="59190"/>
                  </a:cubicBezTo>
                  <a:cubicBezTo>
                    <a:pt x="49418" y="63055"/>
                    <a:pt x="49418" y="70656"/>
                    <a:pt x="45167" y="76324"/>
                  </a:cubicBezTo>
                  <a:cubicBezTo>
                    <a:pt x="41624" y="80962"/>
                    <a:pt x="35531" y="84054"/>
                    <a:pt x="28587" y="84054"/>
                  </a:cubicBezTo>
                  <a:cubicBezTo>
                    <a:pt x="19376" y="84054"/>
                    <a:pt x="9882" y="79416"/>
                    <a:pt x="6339" y="70913"/>
                  </a:cubicBezTo>
                  <a:cubicBezTo>
                    <a:pt x="11724" y="71300"/>
                    <a:pt x="14416" y="68079"/>
                    <a:pt x="14416" y="64601"/>
                  </a:cubicBezTo>
                  <a:cubicBezTo>
                    <a:pt x="14416" y="59061"/>
                    <a:pt x="9173" y="58031"/>
                    <a:pt x="7331" y="58031"/>
                  </a:cubicBezTo>
                  <a:cubicBezTo>
                    <a:pt x="7047" y="58031"/>
                    <a:pt x="245" y="58031"/>
                    <a:pt x="245" y="64987"/>
                  </a:cubicBezTo>
                  <a:cubicBezTo>
                    <a:pt x="245" y="76582"/>
                    <a:pt x="11866" y="88176"/>
                    <a:pt x="28871" y="88176"/>
                  </a:cubicBezTo>
                  <a:cubicBezTo>
                    <a:pt x="47009" y="88176"/>
                    <a:pt x="62881" y="75938"/>
                    <a:pt x="62881" y="59706"/>
                  </a:cubicBezTo>
                  <a:cubicBezTo>
                    <a:pt x="62881" y="45148"/>
                    <a:pt x="50694" y="31750"/>
                    <a:pt x="33122" y="31750"/>
                  </a:cubicBezTo>
                  <a:cubicBezTo>
                    <a:pt x="26887" y="31750"/>
                    <a:pt x="19518" y="33167"/>
                    <a:pt x="13283" y="38063"/>
                  </a:cubicBezTo>
                  <a:lnTo>
                    <a:pt x="13283" y="13715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形状 138">
              <a:extLst>
                <a:ext uri="{FF2B5EF4-FFF2-40B4-BE49-F238E27FC236}">
                  <a16:creationId xmlns:a16="http://schemas.microsoft.com/office/drawing/2014/main" id="{8371AE64-9AE5-5B97-DD4A-E97C4FCF0089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>
              <a:off x="6520441" y="3879689"/>
              <a:ext cx="154887" cy="90564"/>
            </a:xfrm>
            <a:custGeom>
              <a:avLst/>
              <a:gdLst>
                <a:gd name="connsiteX0" fmla="*/ 136002 w 154887"/>
                <a:gd name="connsiteY0" fmla="*/ 15267 h 90564"/>
                <a:gd name="connsiteX1" fmla="*/ 138553 w 154887"/>
                <a:gd name="connsiteY1" fmla="*/ 11917 h 90564"/>
                <a:gd name="connsiteX2" fmla="*/ 151874 w 154887"/>
                <a:gd name="connsiteY2" fmla="*/ 4703 h 90564"/>
                <a:gd name="connsiteX3" fmla="*/ 155133 w 154887"/>
                <a:gd name="connsiteY3" fmla="*/ 1869 h 90564"/>
                <a:gd name="connsiteX4" fmla="*/ 153149 w 154887"/>
                <a:gd name="connsiteY4" fmla="*/ 66 h 90564"/>
                <a:gd name="connsiteX5" fmla="*/ 142379 w 154887"/>
                <a:gd name="connsiteY5" fmla="*/ 581 h 90564"/>
                <a:gd name="connsiteX6" fmla="*/ 126649 w 154887"/>
                <a:gd name="connsiteY6" fmla="*/ 66 h 90564"/>
                <a:gd name="connsiteX7" fmla="*/ 123674 w 154887"/>
                <a:gd name="connsiteY7" fmla="*/ 2900 h 90564"/>
                <a:gd name="connsiteX8" fmla="*/ 126224 w 154887"/>
                <a:gd name="connsiteY8" fmla="*/ 4703 h 90564"/>
                <a:gd name="connsiteX9" fmla="*/ 134018 w 154887"/>
                <a:gd name="connsiteY9" fmla="*/ 9212 h 90564"/>
                <a:gd name="connsiteX10" fmla="*/ 131893 w 154887"/>
                <a:gd name="connsiteY10" fmla="*/ 13850 h 90564"/>
                <a:gd name="connsiteX11" fmla="*/ 91931 w 154887"/>
                <a:gd name="connsiteY11" fmla="*/ 73496 h 90564"/>
                <a:gd name="connsiteX12" fmla="*/ 84137 w 154887"/>
                <a:gd name="connsiteY12" fmla="*/ 8439 h 90564"/>
                <a:gd name="connsiteX13" fmla="*/ 94056 w 154887"/>
                <a:gd name="connsiteY13" fmla="*/ 4703 h 90564"/>
                <a:gd name="connsiteX14" fmla="*/ 97883 w 154887"/>
                <a:gd name="connsiteY14" fmla="*/ 1869 h 90564"/>
                <a:gd name="connsiteX15" fmla="*/ 95474 w 154887"/>
                <a:gd name="connsiteY15" fmla="*/ 66 h 90564"/>
                <a:gd name="connsiteX16" fmla="*/ 86688 w 154887"/>
                <a:gd name="connsiteY16" fmla="*/ 452 h 90564"/>
                <a:gd name="connsiteX17" fmla="*/ 77335 w 154887"/>
                <a:gd name="connsiteY17" fmla="*/ 581 h 90564"/>
                <a:gd name="connsiteX18" fmla="*/ 62455 w 154887"/>
                <a:gd name="connsiteY18" fmla="*/ 66 h 90564"/>
                <a:gd name="connsiteX19" fmla="*/ 59621 w 154887"/>
                <a:gd name="connsiteY19" fmla="*/ 2900 h 90564"/>
                <a:gd name="connsiteX20" fmla="*/ 63306 w 154887"/>
                <a:gd name="connsiteY20" fmla="*/ 4703 h 90564"/>
                <a:gd name="connsiteX21" fmla="*/ 70533 w 154887"/>
                <a:gd name="connsiteY21" fmla="*/ 6893 h 90564"/>
                <a:gd name="connsiteX22" fmla="*/ 71525 w 154887"/>
                <a:gd name="connsiteY22" fmla="*/ 15267 h 90564"/>
                <a:gd name="connsiteX23" fmla="*/ 32555 w 154887"/>
                <a:gd name="connsiteY23" fmla="*/ 73496 h 90564"/>
                <a:gd name="connsiteX24" fmla="*/ 25044 w 154887"/>
                <a:gd name="connsiteY24" fmla="*/ 10372 h 90564"/>
                <a:gd name="connsiteX25" fmla="*/ 24761 w 154887"/>
                <a:gd name="connsiteY25" fmla="*/ 8439 h 90564"/>
                <a:gd name="connsiteX26" fmla="*/ 34681 w 154887"/>
                <a:gd name="connsiteY26" fmla="*/ 4703 h 90564"/>
                <a:gd name="connsiteX27" fmla="*/ 38507 w 154887"/>
                <a:gd name="connsiteY27" fmla="*/ 1869 h 90564"/>
                <a:gd name="connsiteX28" fmla="*/ 36239 w 154887"/>
                <a:gd name="connsiteY28" fmla="*/ 66 h 90564"/>
                <a:gd name="connsiteX29" fmla="*/ 17959 w 154887"/>
                <a:gd name="connsiteY29" fmla="*/ 581 h 90564"/>
                <a:gd name="connsiteX30" fmla="*/ 3080 w 154887"/>
                <a:gd name="connsiteY30" fmla="*/ 66 h 90564"/>
                <a:gd name="connsiteX31" fmla="*/ 245 w 154887"/>
                <a:gd name="connsiteY31" fmla="*/ 2771 h 90564"/>
                <a:gd name="connsiteX32" fmla="*/ 4213 w 154887"/>
                <a:gd name="connsiteY32" fmla="*/ 4703 h 90564"/>
                <a:gd name="connsiteX33" fmla="*/ 11299 w 154887"/>
                <a:gd name="connsiteY33" fmla="*/ 8697 h 90564"/>
                <a:gd name="connsiteX34" fmla="*/ 20793 w 154887"/>
                <a:gd name="connsiteY34" fmla="*/ 87152 h 90564"/>
                <a:gd name="connsiteX35" fmla="*/ 23769 w 154887"/>
                <a:gd name="connsiteY35" fmla="*/ 90630 h 90564"/>
                <a:gd name="connsiteX36" fmla="*/ 28020 w 154887"/>
                <a:gd name="connsiteY36" fmla="*/ 88054 h 90564"/>
                <a:gd name="connsiteX37" fmla="*/ 72233 w 154887"/>
                <a:gd name="connsiteY37" fmla="*/ 21837 h 90564"/>
                <a:gd name="connsiteX38" fmla="*/ 80027 w 154887"/>
                <a:gd name="connsiteY38" fmla="*/ 87281 h 90564"/>
                <a:gd name="connsiteX39" fmla="*/ 83145 w 154887"/>
                <a:gd name="connsiteY39" fmla="*/ 90630 h 90564"/>
                <a:gd name="connsiteX40" fmla="*/ 87396 w 154887"/>
                <a:gd name="connsiteY40" fmla="*/ 87925 h 90564"/>
                <a:gd name="connsiteX41" fmla="*/ 136002 w 154887"/>
                <a:gd name="connsiteY41" fmla="*/ 15267 h 90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4887" h="90564">
                  <a:moveTo>
                    <a:pt x="136002" y="15267"/>
                  </a:moveTo>
                  <a:lnTo>
                    <a:pt x="138553" y="11917"/>
                  </a:lnTo>
                  <a:cubicBezTo>
                    <a:pt x="141529" y="8439"/>
                    <a:pt x="144930" y="5219"/>
                    <a:pt x="151874" y="4703"/>
                  </a:cubicBezTo>
                  <a:cubicBezTo>
                    <a:pt x="153432" y="4574"/>
                    <a:pt x="155133" y="4446"/>
                    <a:pt x="155133" y="1869"/>
                  </a:cubicBezTo>
                  <a:cubicBezTo>
                    <a:pt x="155133" y="967"/>
                    <a:pt x="154283" y="66"/>
                    <a:pt x="153149" y="66"/>
                  </a:cubicBezTo>
                  <a:cubicBezTo>
                    <a:pt x="149890" y="66"/>
                    <a:pt x="145780" y="581"/>
                    <a:pt x="142379" y="581"/>
                  </a:cubicBezTo>
                  <a:cubicBezTo>
                    <a:pt x="137419" y="581"/>
                    <a:pt x="131326" y="66"/>
                    <a:pt x="126649" y="66"/>
                  </a:cubicBezTo>
                  <a:cubicBezTo>
                    <a:pt x="125941" y="66"/>
                    <a:pt x="123674" y="66"/>
                    <a:pt x="123674" y="2900"/>
                  </a:cubicBezTo>
                  <a:cubicBezTo>
                    <a:pt x="123674" y="4574"/>
                    <a:pt x="125657" y="4703"/>
                    <a:pt x="126224" y="4703"/>
                  </a:cubicBezTo>
                  <a:cubicBezTo>
                    <a:pt x="129342" y="4832"/>
                    <a:pt x="134018" y="5605"/>
                    <a:pt x="134018" y="9212"/>
                  </a:cubicBezTo>
                  <a:cubicBezTo>
                    <a:pt x="134018" y="10629"/>
                    <a:pt x="132459" y="12948"/>
                    <a:pt x="131893" y="13850"/>
                  </a:cubicBezTo>
                  <a:lnTo>
                    <a:pt x="91931" y="73496"/>
                  </a:lnTo>
                  <a:lnTo>
                    <a:pt x="84137" y="8439"/>
                  </a:lnTo>
                  <a:cubicBezTo>
                    <a:pt x="84137" y="4832"/>
                    <a:pt x="92356" y="4703"/>
                    <a:pt x="94056" y="4703"/>
                  </a:cubicBezTo>
                  <a:cubicBezTo>
                    <a:pt x="95899" y="4703"/>
                    <a:pt x="97883" y="4703"/>
                    <a:pt x="97883" y="1869"/>
                  </a:cubicBezTo>
                  <a:cubicBezTo>
                    <a:pt x="97883" y="1740"/>
                    <a:pt x="97741" y="66"/>
                    <a:pt x="95474" y="66"/>
                  </a:cubicBezTo>
                  <a:cubicBezTo>
                    <a:pt x="92781" y="66"/>
                    <a:pt x="89380" y="323"/>
                    <a:pt x="86688" y="452"/>
                  </a:cubicBezTo>
                  <a:cubicBezTo>
                    <a:pt x="83853" y="581"/>
                    <a:pt x="80169" y="581"/>
                    <a:pt x="77335" y="581"/>
                  </a:cubicBezTo>
                  <a:cubicBezTo>
                    <a:pt x="74076" y="581"/>
                    <a:pt x="65715" y="66"/>
                    <a:pt x="62455" y="66"/>
                  </a:cubicBezTo>
                  <a:cubicBezTo>
                    <a:pt x="61747" y="66"/>
                    <a:pt x="59621" y="66"/>
                    <a:pt x="59621" y="2900"/>
                  </a:cubicBezTo>
                  <a:cubicBezTo>
                    <a:pt x="59621" y="4703"/>
                    <a:pt x="61464" y="4703"/>
                    <a:pt x="63306" y="4703"/>
                  </a:cubicBezTo>
                  <a:cubicBezTo>
                    <a:pt x="69399" y="4703"/>
                    <a:pt x="70108" y="5605"/>
                    <a:pt x="70533" y="6893"/>
                  </a:cubicBezTo>
                  <a:cubicBezTo>
                    <a:pt x="70675" y="7666"/>
                    <a:pt x="70958" y="11273"/>
                    <a:pt x="71525" y="15267"/>
                  </a:cubicBezTo>
                  <a:lnTo>
                    <a:pt x="32555" y="73496"/>
                  </a:lnTo>
                  <a:lnTo>
                    <a:pt x="25044" y="10372"/>
                  </a:lnTo>
                  <a:cubicBezTo>
                    <a:pt x="25044" y="9856"/>
                    <a:pt x="24761" y="8568"/>
                    <a:pt x="24761" y="8439"/>
                  </a:cubicBezTo>
                  <a:cubicBezTo>
                    <a:pt x="24761" y="4703"/>
                    <a:pt x="33547" y="4703"/>
                    <a:pt x="34681" y="4703"/>
                  </a:cubicBezTo>
                  <a:cubicBezTo>
                    <a:pt x="36523" y="4703"/>
                    <a:pt x="38507" y="4703"/>
                    <a:pt x="38507" y="1869"/>
                  </a:cubicBezTo>
                  <a:cubicBezTo>
                    <a:pt x="38507" y="1354"/>
                    <a:pt x="38082" y="66"/>
                    <a:pt x="36239" y="66"/>
                  </a:cubicBezTo>
                  <a:cubicBezTo>
                    <a:pt x="32130" y="66"/>
                    <a:pt x="22069" y="581"/>
                    <a:pt x="17959" y="581"/>
                  </a:cubicBezTo>
                  <a:cubicBezTo>
                    <a:pt x="13283" y="581"/>
                    <a:pt x="7331" y="66"/>
                    <a:pt x="3080" y="66"/>
                  </a:cubicBezTo>
                  <a:cubicBezTo>
                    <a:pt x="1662" y="66"/>
                    <a:pt x="245" y="581"/>
                    <a:pt x="245" y="2771"/>
                  </a:cubicBezTo>
                  <a:cubicBezTo>
                    <a:pt x="245" y="4703"/>
                    <a:pt x="1946" y="4703"/>
                    <a:pt x="4213" y="4703"/>
                  </a:cubicBezTo>
                  <a:cubicBezTo>
                    <a:pt x="10874" y="4703"/>
                    <a:pt x="10874" y="5476"/>
                    <a:pt x="11299" y="8697"/>
                  </a:cubicBezTo>
                  <a:lnTo>
                    <a:pt x="20793" y="87152"/>
                  </a:lnTo>
                  <a:cubicBezTo>
                    <a:pt x="21077" y="89728"/>
                    <a:pt x="21218" y="90630"/>
                    <a:pt x="23769" y="90630"/>
                  </a:cubicBezTo>
                  <a:cubicBezTo>
                    <a:pt x="26178" y="90630"/>
                    <a:pt x="27170" y="89471"/>
                    <a:pt x="28020" y="88054"/>
                  </a:cubicBezTo>
                  <a:lnTo>
                    <a:pt x="72233" y="21837"/>
                  </a:lnTo>
                  <a:lnTo>
                    <a:pt x="80027" y="87281"/>
                  </a:lnTo>
                  <a:cubicBezTo>
                    <a:pt x="80311" y="89986"/>
                    <a:pt x="81019" y="90630"/>
                    <a:pt x="83145" y="90630"/>
                  </a:cubicBezTo>
                  <a:cubicBezTo>
                    <a:pt x="85554" y="90630"/>
                    <a:pt x="86404" y="89471"/>
                    <a:pt x="87396" y="87925"/>
                  </a:cubicBezTo>
                  <a:lnTo>
                    <a:pt x="136002" y="15267"/>
                  </a:lnTo>
                  <a:close/>
                </a:path>
              </a:pathLst>
            </a:custGeom>
            <a:solidFill>
              <a:srgbClr val="000000"/>
            </a:solidFill>
            <a:ln w="20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5" name="组合 194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($130 \text{GeV}&lt;T&lt;T_{c})\ \log(\Gamma/T^4)=(0.83\pm0.01) T/\text{GeV}-(147.7\pm1.9)$&#10;&#10;&#10;&#10;\end{document}" title="IguanaTex Vector Display">
            <a:extLst>
              <a:ext uri="{FF2B5EF4-FFF2-40B4-BE49-F238E27FC236}">
                <a16:creationId xmlns:a16="http://schemas.microsoft.com/office/drawing/2014/main" id="{B7AAFB1F-4FD6-0965-F711-D82D3963CE10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511300" y="3124200"/>
            <a:ext cx="6116320" cy="223520"/>
            <a:chOff x="3092676" y="4133949"/>
            <a:chExt cx="6103060" cy="199624"/>
          </a:xfrm>
        </p:grpSpPr>
        <p:sp>
          <p:nvSpPr>
            <p:cNvPr id="144" name="任意形状 143">
              <a:extLst>
                <a:ext uri="{FF2B5EF4-FFF2-40B4-BE49-F238E27FC236}">
                  <a16:creationId xmlns:a16="http://schemas.microsoft.com/office/drawing/2014/main" id="{017216D9-A0F3-339D-E097-FDC6693F3AB8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3092676" y="4149536"/>
              <a:ext cx="46966" cy="184037"/>
            </a:xfrm>
            <a:custGeom>
              <a:avLst/>
              <a:gdLst>
                <a:gd name="connsiteX0" fmla="*/ 47043 w 46966"/>
                <a:gd name="connsiteY0" fmla="*/ 182260 h 184037"/>
                <a:gd name="connsiteX1" fmla="*/ 43602 w 46966"/>
                <a:gd name="connsiteY1" fmla="*/ 178211 h 184037"/>
                <a:gd name="connsiteX2" fmla="*/ 11818 w 46966"/>
                <a:gd name="connsiteY2" fmla="*/ 92081 h 184037"/>
                <a:gd name="connsiteX3" fmla="*/ 44411 w 46966"/>
                <a:gd name="connsiteY3" fmla="*/ 5032 h 184037"/>
                <a:gd name="connsiteX4" fmla="*/ 47043 w 46966"/>
                <a:gd name="connsiteY4" fmla="*/ 1903 h 184037"/>
                <a:gd name="connsiteX5" fmla="*/ 45019 w 46966"/>
                <a:gd name="connsiteY5" fmla="*/ 63 h 184037"/>
                <a:gd name="connsiteX6" fmla="*/ 12830 w 46966"/>
                <a:gd name="connsiteY6" fmla="*/ 35950 h 184037"/>
                <a:gd name="connsiteX7" fmla="*/ 77 w 46966"/>
                <a:gd name="connsiteY7" fmla="*/ 92081 h 184037"/>
                <a:gd name="connsiteX8" fmla="*/ 13438 w 46966"/>
                <a:gd name="connsiteY8" fmla="*/ 149501 h 184037"/>
                <a:gd name="connsiteX9" fmla="*/ 45019 w 46966"/>
                <a:gd name="connsiteY9" fmla="*/ 184100 h 184037"/>
                <a:gd name="connsiteX10" fmla="*/ 47043 w 46966"/>
                <a:gd name="connsiteY10" fmla="*/ 182260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043" y="182260"/>
                  </a:moveTo>
                  <a:cubicBezTo>
                    <a:pt x="47043" y="181707"/>
                    <a:pt x="47043" y="181339"/>
                    <a:pt x="43602" y="178211"/>
                  </a:cubicBezTo>
                  <a:cubicBezTo>
                    <a:pt x="18296" y="155022"/>
                    <a:pt x="11818" y="120239"/>
                    <a:pt x="11818" y="92081"/>
                  </a:cubicBezTo>
                  <a:cubicBezTo>
                    <a:pt x="11818" y="60059"/>
                    <a:pt x="19511" y="28036"/>
                    <a:pt x="44411" y="5032"/>
                  </a:cubicBezTo>
                  <a:cubicBezTo>
                    <a:pt x="47043" y="2823"/>
                    <a:pt x="47043" y="2455"/>
                    <a:pt x="47043" y="1903"/>
                  </a:cubicBezTo>
                  <a:cubicBezTo>
                    <a:pt x="47043" y="615"/>
                    <a:pt x="46233" y="63"/>
                    <a:pt x="45019" y="63"/>
                  </a:cubicBezTo>
                  <a:cubicBezTo>
                    <a:pt x="42994" y="63"/>
                    <a:pt x="24774" y="12577"/>
                    <a:pt x="12830" y="35950"/>
                  </a:cubicBezTo>
                  <a:cubicBezTo>
                    <a:pt x="2506" y="56194"/>
                    <a:pt x="77" y="76622"/>
                    <a:pt x="77" y="92081"/>
                  </a:cubicBezTo>
                  <a:cubicBezTo>
                    <a:pt x="77" y="106436"/>
                    <a:pt x="2304" y="128705"/>
                    <a:pt x="13438" y="149501"/>
                  </a:cubicBezTo>
                  <a:cubicBezTo>
                    <a:pt x="25584" y="172137"/>
                    <a:pt x="42994" y="184100"/>
                    <a:pt x="45019" y="184100"/>
                  </a:cubicBezTo>
                  <a:cubicBezTo>
                    <a:pt x="46233" y="184100"/>
                    <a:pt x="47043" y="183548"/>
                    <a:pt x="47043" y="182260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形状 144">
              <a:extLst>
                <a:ext uri="{FF2B5EF4-FFF2-40B4-BE49-F238E27FC236}">
                  <a16:creationId xmlns:a16="http://schemas.microsoft.com/office/drawing/2014/main" id="{12C6F0BC-0E30-8FCE-BFF7-233AA4A1B93E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3169379" y="4164995"/>
              <a:ext cx="66805" cy="122568"/>
            </a:xfrm>
            <a:custGeom>
              <a:avLst/>
              <a:gdLst>
                <a:gd name="connsiteX0" fmla="*/ 41581 w 66805"/>
                <a:gd name="connsiteY0" fmla="*/ 4848 h 122568"/>
                <a:gd name="connsiteX1" fmla="*/ 36925 w 66805"/>
                <a:gd name="connsiteY1" fmla="*/ 63 h 122568"/>
                <a:gd name="connsiteX2" fmla="*/ 81 w 66805"/>
                <a:gd name="connsiteY2" fmla="*/ 11841 h 122568"/>
                <a:gd name="connsiteX3" fmla="*/ 81 w 66805"/>
                <a:gd name="connsiteY3" fmla="*/ 17546 h 122568"/>
                <a:gd name="connsiteX4" fmla="*/ 26600 w 66805"/>
                <a:gd name="connsiteY4" fmla="*/ 12761 h 122568"/>
                <a:gd name="connsiteX5" fmla="*/ 26600 w 66805"/>
                <a:gd name="connsiteY5" fmla="*/ 108093 h 122568"/>
                <a:gd name="connsiteX6" fmla="*/ 7773 w 66805"/>
                <a:gd name="connsiteY6" fmla="*/ 116926 h 122568"/>
                <a:gd name="connsiteX7" fmla="*/ 1295 w 66805"/>
                <a:gd name="connsiteY7" fmla="*/ 116926 h 122568"/>
                <a:gd name="connsiteX8" fmla="*/ 1295 w 66805"/>
                <a:gd name="connsiteY8" fmla="*/ 122631 h 122568"/>
                <a:gd name="connsiteX9" fmla="*/ 34091 w 66805"/>
                <a:gd name="connsiteY9" fmla="*/ 122079 h 122568"/>
                <a:gd name="connsiteX10" fmla="*/ 66886 w 66805"/>
                <a:gd name="connsiteY10" fmla="*/ 122631 h 122568"/>
                <a:gd name="connsiteX11" fmla="*/ 66886 w 66805"/>
                <a:gd name="connsiteY11" fmla="*/ 116926 h 122568"/>
                <a:gd name="connsiteX12" fmla="*/ 60408 w 66805"/>
                <a:gd name="connsiteY12" fmla="*/ 116926 h 122568"/>
                <a:gd name="connsiteX13" fmla="*/ 41581 w 66805"/>
                <a:gd name="connsiteY13" fmla="*/ 108093 h 122568"/>
                <a:gd name="connsiteX14" fmla="*/ 41581 w 66805"/>
                <a:gd name="connsiteY14" fmla="*/ 4848 h 12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22568">
                  <a:moveTo>
                    <a:pt x="41581" y="4848"/>
                  </a:moveTo>
                  <a:cubicBezTo>
                    <a:pt x="41581" y="431"/>
                    <a:pt x="41581" y="63"/>
                    <a:pt x="36925" y="63"/>
                  </a:cubicBezTo>
                  <a:cubicBezTo>
                    <a:pt x="24373" y="11841"/>
                    <a:pt x="6559" y="11841"/>
                    <a:pt x="81" y="11841"/>
                  </a:cubicBezTo>
                  <a:lnTo>
                    <a:pt x="81" y="17546"/>
                  </a:lnTo>
                  <a:cubicBezTo>
                    <a:pt x="4129" y="17546"/>
                    <a:pt x="16073" y="17546"/>
                    <a:pt x="26600" y="12761"/>
                  </a:cubicBezTo>
                  <a:lnTo>
                    <a:pt x="26600" y="108093"/>
                  </a:lnTo>
                  <a:cubicBezTo>
                    <a:pt x="26600" y="114718"/>
                    <a:pt x="25993" y="116926"/>
                    <a:pt x="7773" y="116926"/>
                  </a:cubicBezTo>
                  <a:lnTo>
                    <a:pt x="1295" y="116926"/>
                  </a:lnTo>
                  <a:lnTo>
                    <a:pt x="1295" y="122631"/>
                  </a:lnTo>
                  <a:cubicBezTo>
                    <a:pt x="8381" y="122079"/>
                    <a:pt x="25993" y="122079"/>
                    <a:pt x="34091" y="122079"/>
                  </a:cubicBezTo>
                  <a:cubicBezTo>
                    <a:pt x="42188" y="122079"/>
                    <a:pt x="59801" y="122079"/>
                    <a:pt x="66886" y="122631"/>
                  </a:cubicBezTo>
                  <a:lnTo>
                    <a:pt x="66886" y="116926"/>
                  </a:lnTo>
                  <a:lnTo>
                    <a:pt x="60408" y="116926"/>
                  </a:lnTo>
                  <a:cubicBezTo>
                    <a:pt x="42188" y="116926"/>
                    <a:pt x="41581" y="114902"/>
                    <a:pt x="41581" y="108093"/>
                  </a:cubicBezTo>
                  <a:lnTo>
                    <a:pt x="41581" y="4848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形状 145">
              <a:extLst>
                <a:ext uri="{FF2B5EF4-FFF2-40B4-BE49-F238E27FC236}">
                  <a16:creationId xmlns:a16="http://schemas.microsoft.com/office/drawing/2014/main" id="{795CF2B2-449E-DCBD-4216-D3A91AB88EFD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3261085" y="4164995"/>
              <a:ext cx="84012" cy="126617"/>
            </a:xfrm>
            <a:custGeom>
              <a:avLst/>
              <a:gdLst>
                <a:gd name="connsiteX0" fmla="*/ 50291 w 84012"/>
                <a:gd name="connsiteY0" fmla="*/ 57850 h 126617"/>
                <a:gd name="connsiteX1" fmla="*/ 78633 w 84012"/>
                <a:gd name="connsiteY1" fmla="*/ 25460 h 126617"/>
                <a:gd name="connsiteX2" fmla="*/ 41383 w 84012"/>
                <a:gd name="connsiteY2" fmla="*/ 63 h 126617"/>
                <a:gd name="connsiteX3" fmla="*/ 5551 w 84012"/>
                <a:gd name="connsiteY3" fmla="*/ 25092 h 126617"/>
                <a:gd name="connsiteX4" fmla="*/ 15876 w 84012"/>
                <a:gd name="connsiteY4" fmla="*/ 34662 h 126617"/>
                <a:gd name="connsiteX5" fmla="*/ 26200 w 84012"/>
                <a:gd name="connsiteY5" fmla="*/ 25276 h 126617"/>
                <a:gd name="connsiteX6" fmla="*/ 13649 w 84012"/>
                <a:gd name="connsiteY6" fmla="*/ 16074 h 126617"/>
                <a:gd name="connsiteX7" fmla="*/ 40574 w 84012"/>
                <a:gd name="connsiteY7" fmla="*/ 4664 h 126617"/>
                <a:gd name="connsiteX8" fmla="*/ 60008 w 84012"/>
                <a:gd name="connsiteY8" fmla="*/ 25276 h 126617"/>
                <a:gd name="connsiteX9" fmla="*/ 54340 w 84012"/>
                <a:gd name="connsiteY9" fmla="*/ 46256 h 126617"/>
                <a:gd name="connsiteX10" fmla="*/ 36322 w 84012"/>
                <a:gd name="connsiteY10" fmla="*/ 55826 h 126617"/>
                <a:gd name="connsiteX11" fmla="*/ 28427 w 84012"/>
                <a:gd name="connsiteY11" fmla="*/ 56378 h 126617"/>
                <a:gd name="connsiteX12" fmla="*/ 25391 w 84012"/>
                <a:gd name="connsiteY12" fmla="*/ 58587 h 126617"/>
                <a:gd name="connsiteX13" fmla="*/ 30249 w 84012"/>
                <a:gd name="connsiteY13" fmla="*/ 60611 h 126617"/>
                <a:gd name="connsiteX14" fmla="*/ 39157 w 84012"/>
                <a:gd name="connsiteY14" fmla="*/ 60611 h 126617"/>
                <a:gd name="connsiteX15" fmla="*/ 63247 w 84012"/>
                <a:gd name="connsiteY15" fmla="*/ 91161 h 126617"/>
                <a:gd name="connsiteX16" fmla="*/ 40371 w 84012"/>
                <a:gd name="connsiteY16" fmla="*/ 121527 h 126617"/>
                <a:gd name="connsiteX17" fmla="*/ 9398 w 84012"/>
                <a:gd name="connsiteY17" fmla="*/ 107540 h 126617"/>
                <a:gd name="connsiteX18" fmla="*/ 22759 w 84012"/>
                <a:gd name="connsiteY18" fmla="*/ 97418 h 126617"/>
                <a:gd name="connsiteX19" fmla="*/ 11422 w 84012"/>
                <a:gd name="connsiteY19" fmla="*/ 87112 h 126617"/>
                <a:gd name="connsiteX20" fmla="*/ 86 w 84012"/>
                <a:gd name="connsiteY20" fmla="*/ 97786 h 126617"/>
                <a:gd name="connsiteX21" fmla="*/ 40979 w 84012"/>
                <a:gd name="connsiteY21" fmla="*/ 126680 h 126617"/>
                <a:gd name="connsiteX22" fmla="*/ 84099 w 84012"/>
                <a:gd name="connsiteY22" fmla="*/ 91161 h 126617"/>
                <a:gd name="connsiteX23" fmla="*/ 50291 w 84012"/>
                <a:gd name="connsiteY23" fmla="*/ 57850 h 12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26617">
                  <a:moveTo>
                    <a:pt x="50291" y="57850"/>
                  </a:moveTo>
                  <a:cubicBezTo>
                    <a:pt x="66891" y="52881"/>
                    <a:pt x="78633" y="39999"/>
                    <a:pt x="78633" y="25460"/>
                  </a:cubicBezTo>
                  <a:cubicBezTo>
                    <a:pt x="78633" y="10369"/>
                    <a:pt x="60818" y="63"/>
                    <a:pt x="41383" y="63"/>
                  </a:cubicBezTo>
                  <a:cubicBezTo>
                    <a:pt x="20937" y="63"/>
                    <a:pt x="5551" y="11105"/>
                    <a:pt x="5551" y="25092"/>
                  </a:cubicBezTo>
                  <a:cubicBezTo>
                    <a:pt x="5551" y="31165"/>
                    <a:pt x="10005" y="34662"/>
                    <a:pt x="15876" y="34662"/>
                  </a:cubicBezTo>
                  <a:cubicBezTo>
                    <a:pt x="22152" y="34662"/>
                    <a:pt x="26200" y="30613"/>
                    <a:pt x="26200" y="25276"/>
                  </a:cubicBezTo>
                  <a:cubicBezTo>
                    <a:pt x="26200" y="16074"/>
                    <a:pt x="16686" y="16074"/>
                    <a:pt x="13649" y="16074"/>
                  </a:cubicBezTo>
                  <a:cubicBezTo>
                    <a:pt x="19925" y="7056"/>
                    <a:pt x="33286" y="4664"/>
                    <a:pt x="40574" y="4664"/>
                  </a:cubicBezTo>
                  <a:cubicBezTo>
                    <a:pt x="48874" y="4664"/>
                    <a:pt x="60008" y="8713"/>
                    <a:pt x="60008" y="25276"/>
                  </a:cubicBezTo>
                  <a:cubicBezTo>
                    <a:pt x="60008" y="27484"/>
                    <a:pt x="59603" y="38158"/>
                    <a:pt x="54340" y="46256"/>
                  </a:cubicBezTo>
                  <a:cubicBezTo>
                    <a:pt x="48266" y="55090"/>
                    <a:pt x="41383" y="55642"/>
                    <a:pt x="36322" y="55826"/>
                  </a:cubicBezTo>
                  <a:cubicBezTo>
                    <a:pt x="34703" y="56010"/>
                    <a:pt x="29844" y="56378"/>
                    <a:pt x="28427" y="56378"/>
                  </a:cubicBezTo>
                  <a:cubicBezTo>
                    <a:pt x="26808" y="56562"/>
                    <a:pt x="25391" y="56746"/>
                    <a:pt x="25391" y="58587"/>
                  </a:cubicBezTo>
                  <a:cubicBezTo>
                    <a:pt x="25391" y="60611"/>
                    <a:pt x="26808" y="60611"/>
                    <a:pt x="30249" y="60611"/>
                  </a:cubicBezTo>
                  <a:lnTo>
                    <a:pt x="39157" y="60611"/>
                  </a:lnTo>
                  <a:cubicBezTo>
                    <a:pt x="55757" y="60611"/>
                    <a:pt x="63247" y="73126"/>
                    <a:pt x="63247" y="91161"/>
                  </a:cubicBezTo>
                  <a:cubicBezTo>
                    <a:pt x="63247" y="116190"/>
                    <a:pt x="49279" y="121527"/>
                    <a:pt x="40371" y="121527"/>
                  </a:cubicBezTo>
                  <a:cubicBezTo>
                    <a:pt x="31666" y="121527"/>
                    <a:pt x="16483" y="118399"/>
                    <a:pt x="9398" y="107540"/>
                  </a:cubicBezTo>
                  <a:cubicBezTo>
                    <a:pt x="16483" y="108461"/>
                    <a:pt x="22759" y="104412"/>
                    <a:pt x="22759" y="97418"/>
                  </a:cubicBezTo>
                  <a:cubicBezTo>
                    <a:pt x="22759" y="90793"/>
                    <a:pt x="17293" y="87112"/>
                    <a:pt x="11422" y="87112"/>
                  </a:cubicBezTo>
                  <a:cubicBezTo>
                    <a:pt x="6564" y="87112"/>
                    <a:pt x="86" y="89689"/>
                    <a:pt x="86" y="97786"/>
                  </a:cubicBezTo>
                  <a:cubicBezTo>
                    <a:pt x="86" y="114534"/>
                    <a:pt x="18913" y="126680"/>
                    <a:pt x="40979" y="126680"/>
                  </a:cubicBezTo>
                  <a:cubicBezTo>
                    <a:pt x="65676" y="126680"/>
                    <a:pt x="84099" y="109933"/>
                    <a:pt x="84099" y="91161"/>
                  </a:cubicBezTo>
                  <a:cubicBezTo>
                    <a:pt x="84099" y="76070"/>
                    <a:pt x="71345" y="61715"/>
                    <a:pt x="50291" y="57850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形状 146">
              <a:extLst>
                <a:ext uri="{FF2B5EF4-FFF2-40B4-BE49-F238E27FC236}">
                  <a16:creationId xmlns:a16="http://schemas.microsoft.com/office/drawing/2014/main" id="{549D3D54-1668-3FC7-DB96-4CD436775520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3361698" y="4164995"/>
              <a:ext cx="85227" cy="126617"/>
            </a:xfrm>
            <a:custGeom>
              <a:avLst/>
              <a:gdLst>
                <a:gd name="connsiteX0" fmla="*/ 85318 w 85227"/>
                <a:gd name="connsiteY0" fmla="*/ 63740 h 126617"/>
                <a:gd name="connsiteX1" fmla="*/ 77221 w 85227"/>
                <a:gd name="connsiteY1" fmla="*/ 20675 h 126617"/>
                <a:gd name="connsiteX2" fmla="*/ 42806 w 85227"/>
                <a:gd name="connsiteY2" fmla="*/ 63 h 126617"/>
                <a:gd name="connsiteX3" fmla="*/ 7581 w 85227"/>
                <a:gd name="connsiteY3" fmla="*/ 21963 h 126617"/>
                <a:gd name="connsiteX4" fmla="*/ 91 w 85227"/>
                <a:gd name="connsiteY4" fmla="*/ 63740 h 126617"/>
                <a:gd name="connsiteX5" fmla="*/ 9200 w 85227"/>
                <a:gd name="connsiteY5" fmla="*/ 108093 h 126617"/>
                <a:gd name="connsiteX6" fmla="*/ 42603 w 85227"/>
                <a:gd name="connsiteY6" fmla="*/ 126680 h 126617"/>
                <a:gd name="connsiteX7" fmla="*/ 77828 w 85227"/>
                <a:gd name="connsiteY7" fmla="*/ 105332 h 126617"/>
                <a:gd name="connsiteX8" fmla="*/ 85318 w 85227"/>
                <a:gd name="connsiteY8" fmla="*/ 63740 h 126617"/>
                <a:gd name="connsiteX9" fmla="*/ 42603 w 85227"/>
                <a:gd name="connsiteY9" fmla="*/ 122631 h 126617"/>
                <a:gd name="connsiteX10" fmla="*/ 19120 w 85227"/>
                <a:gd name="connsiteY10" fmla="*/ 100363 h 126617"/>
                <a:gd name="connsiteX11" fmla="*/ 16893 w 85227"/>
                <a:gd name="connsiteY11" fmla="*/ 61531 h 126617"/>
                <a:gd name="connsiteX12" fmla="*/ 18513 w 85227"/>
                <a:gd name="connsiteY12" fmla="*/ 27668 h 126617"/>
                <a:gd name="connsiteX13" fmla="*/ 42603 w 85227"/>
                <a:gd name="connsiteY13" fmla="*/ 4112 h 126617"/>
                <a:gd name="connsiteX14" fmla="*/ 66491 w 85227"/>
                <a:gd name="connsiteY14" fmla="*/ 25644 h 126617"/>
                <a:gd name="connsiteX15" fmla="*/ 68516 w 85227"/>
                <a:gd name="connsiteY15" fmla="*/ 61531 h 126617"/>
                <a:gd name="connsiteX16" fmla="*/ 66289 w 85227"/>
                <a:gd name="connsiteY16" fmla="*/ 99627 h 126617"/>
                <a:gd name="connsiteX17" fmla="*/ 42603 w 85227"/>
                <a:gd name="connsiteY17" fmla="*/ 122631 h 12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26617">
                  <a:moveTo>
                    <a:pt x="85318" y="63740"/>
                  </a:moveTo>
                  <a:cubicBezTo>
                    <a:pt x="85318" y="49017"/>
                    <a:pt x="84306" y="34294"/>
                    <a:pt x="77221" y="20675"/>
                  </a:cubicBezTo>
                  <a:cubicBezTo>
                    <a:pt x="67908" y="3007"/>
                    <a:pt x="51308" y="63"/>
                    <a:pt x="42806" y="63"/>
                  </a:cubicBezTo>
                  <a:cubicBezTo>
                    <a:pt x="30659" y="63"/>
                    <a:pt x="15881" y="4848"/>
                    <a:pt x="7581" y="21963"/>
                  </a:cubicBezTo>
                  <a:cubicBezTo>
                    <a:pt x="1103" y="34662"/>
                    <a:pt x="91" y="49017"/>
                    <a:pt x="91" y="63740"/>
                  </a:cubicBezTo>
                  <a:cubicBezTo>
                    <a:pt x="91" y="77542"/>
                    <a:pt x="900" y="94106"/>
                    <a:pt x="9200" y="108093"/>
                  </a:cubicBezTo>
                  <a:cubicBezTo>
                    <a:pt x="17905" y="123000"/>
                    <a:pt x="32684" y="126680"/>
                    <a:pt x="42603" y="126680"/>
                  </a:cubicBezTo>
                  <a:cubicBezTo>
                    <a:pt x="53535" y="126680"/>
                    <a:pt x="68920" y="122816"/>
                    <a:pt x="77828" y="105332"/>
                  </a:cubicBezTo>
                  <a:cubicBezTo>
                    <a:pt x="84306" y="92633"/>
                    <a:pt x="85318" y="78279"/>
                    <a:pt x="85318" y="63740"/>
                  </a:cubicBezTo>
                  <a:close/>
                  <a:moveTo>
                    <a:pt x="42603" y="122631"/>
                  </a:moveTo>
                  <a:cubicBezTo>
                    <a:pt x="34708" y="122631"/>
                    <a:pt x="22764" y="118031"/>
                    <a:pt x="19120" y="100363"/>
                  </a:cubicBezTo>
                  <a:cubicBezTo>
                    <a:pt x="16893" y="89321"/>
                    <a:pt x="16893" y="72389"/>
                    <a:pt x="16893" y="61531"/>
                  </a:cubicBezTo>
                  <a:cubicBezTo>
                    <a:pt x="16893" y="49753"/>
                    <a:pt x="16893" y="37606"/>
                    <a:pt x="18513" y="27668"/>
                  </a:cubicBezTo>
                  <a:cubicBezTo>
                    <a:pt x="22359" y="5768"/>
                    <a:pt x="37542" y="4112"/>
                    <a:pt x="42603" y="4112"/>
                  </a:cubicBezTo>
                  <a:cubicBezTo>
                    <a:pt x="49284" y="4112"/>
                    <a:pt x="62645" y="7424"/>
                    <a:pt x="66491" y="25644"/>
                  </a:cubicBezTo>
                  <a:cubicBezTo>
                    <a:pt x="68516" y="35950"/>
                    <a:pt x="68516" y="49937"/>
                    <a:pt x="68516" y="61531"/>
                  </a:cubicBezTo>
                  <a:cubicBezTo>
                    <a:pt x="68516" y="75334"/>
                    <a:pt x="68516" y="87848"/>
                    <a:pt x="66289" y="99627"/>
                  </a:cubicBezTo>
                  <a:cubicBezTo>
                    <a:pt x="63252" y="117110"/>
                    <a:pt x="51713" y="122631"/>
                    <a:pt x="42603" y="12263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形状 147">
              <a:extLst>
                <a:ext uri="{FF2B5EF4-FFF2-40B4-BE49-F238E27FC236}">
                  <a16:creationId xmlns:a16="http://schemas.microsoft.com/office/drawing/2014/main" id="{29B5A306-B8AD-0586-50AC-36686103E8D9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3466360" y="4157817"/>
              <a:ext cx="137457" cy="133794"/>
            </a:xfrm>
            <a:custGeom>
              <a:avLst/>
              <a:gdLst>
                <a:gd name="connsiteX0" fmla="*/ 108806 w 137457"/>
                <a:gd name="connsiteY0" fmla="*/ 118215 h 133794"/>
                <a:gd name="connsiteX1" fmla="*/ 121762 w 137457"/>
                <a:gd name="connsiteY1" fmla="*/ 129625 h 133794"/>
                <a:gd name="connsiteX2" fmla="*/ 123584 w 137457"/>
                <a:gd name="connsiteY2" fmla="*/ 125392 h 133794"/>
                <a:gd name="connsiteX3" fmla="*/ 123584 w 137457"/>
                <a:gd name="connsiteY3" fmla="*/ 93370 h 133794"/>
                <a:gd name="connsiteX4" fmla="*/ 137553 w 137457"/>
                <a:gd name="connsiteY4" fmla="*/ 85272 h 133794"/>
                <a:gd name="connsiteX5" fmla="*/ 137553 w 137457"/>
                <a:gd name="connsiteY5" fmla="*/ 79567 h 133794"/>
                <a:gd name="connsiteX6" fmla="*/ 112855 w 137457"/>
                <a:gd name="connsiteY6" fmla="*/ 80119 h 133794"/>
                <a:gd name="connsiteX7" fmla="*/ 80262 w 137457"/>
                <a:gd name="connsiteY7" fmla="*/ 79567 h 133794"/>
                <a:gd name="connsiteX8" fmla="*/ 80262 w 137457"/>
                <a:gd name="connsiteY8" fmla="*/ 85272 h 133794"/>
                <a:gd name="connsiteX9" fmla="*/ 86740 w 137457"/>
                <a:gd name="connsiteY9" fmla="*/ 85272 h 133794"/>
                <a:gd name="connsiteX10" fmla="*/ 105567 w 137457"/>
                <a:gd name="connsiteY10" fmla="*/ 94106 h 133794"/>
                <a:gd name="connsiteX11" fmla="*/ 105567 w 137457"/>
                <a:gd name="connsiteY11" fmla="*/ 105884 h 133794"/>
                <a:gd name="connsiteX12" fmla="*/ 74189 w 137457"/>
                <a:gd name="connsiteY12" fmla="*/ 128153 h 133794"/>
                <a:gd name="connsiteX13" fmla="*/ 20947 w 137457"/>
                <a:gd name="connsiteY13" fmla="*/ 66868 h 133794"/>
                <a:gd name="connsiteX14" fmla="*/ 72974 w 137457"/>
                <a:gd name="connsiteY14" fmla="*/ 5768 h 133794"/>
                <a:gd name="connsiteX15" fmla="*/ 117106 w 137457"/>
                <a:gd name="connsiteY15" fmla="*/ 49385 h 133794"/>
                <a:gd name="connsiteX16" fmla="*/ 120345 w 137457"/>
                <a:gd name="connsiteY16" fmla="*/ 52513 h 133794"/>
                <a:gd name="connsiteX17" fmla="*/ 123584 w 137457"/>
                <a:gd name="connsiteY17" fmla="*/ 48096 h 133794"/>
                <a:gd name="connsiteX18" fmla="*/ 123584 w 137457"/>
                <a:gd name="connsiteY18" fmla="*/ 4480 h 133794"/>
                <a:gd name="connsiteX19" fmla="*/ 121358 w 137457"/>
                <a:gd name="connsiteY19" fmla="*/ 63 h 133794"/>
                <a:gd name="connsiteX20" fmla="*/ 118119 w 137457"/>
                <a:gd name="connsiteY20" fmla="*/ 2271 h 133794"/>
                <a:gd name="connsiteX21" fmla="*/ 107996 w 137457"/>
                <a:gd name="connsiteY21" fmla="*/ 15890 h 133794"/>
                <a:gd name="connsiteX22" fmla="*/ 70545 w 137457"/>
                <a:gd name="connsiteY22" fmla="*/ 63 h 133794"/>
                <a:gd name="connsiteX23" fmla="*/ 96 w 137457"/>
                <a:gd name="connsiteY23" fmla="*/ 66868 h 133794"/>
                <a:gd name="connsiteX24" fmla="*/ 70950 w 137457"/>
                <a:gd name="connsiteY24" fmla="*/ 133858 h 133794"/>
                <a:gd name="connsiteX25" fmla="*/ 108806 w 137457"/>
                <a:gd name="connsiteY25" fmla="*/ 118215 h 1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457" h="133794">
                  <a:moveTo>
                    <a:pt x="108806" y="118215"/>
                  </a:moveTo>
                  <a:cubicBezTo>
                    <a:pt x="111438" y="122263"/>
                    <a:pt x="119536" y="129625"/>
                    <a:pt x="121762" y="129625"/>
                  </a:cubicBezTo>
                  <a:cubicBezTo>
                    <a:pt x="123584" y="129625"/>
                    <a:pt x="123584" y="128153"/>
                    <a:pt x="123584" y="125392"/>
                  </a:cubicBezTo>
                  <a:lnTo>
                    <a:pt x="123584" y="93370"/>
                  </a:lnTo>
                  <a:cubicBezTo>
                    <a:pt x="123584" y="86192"/>
                    <a:pt x="124394" y="85272"/>
                    <a:pt x="137553" y="85272"/>
                  </a:cubicBezTo>
                  <a:lnTo>
                    <a:pt x="137553" y="79567"/>
                  </a:lnTo>
                  <a:cubicBezTo>
                    <a:pt x="130063" y="79751"/>
                    <a:pt x="118928" y="80119"/>
                    <a:pt x="112855" y="80119"/>
                  </a:cubicBezTo>
                  <a:cubicBezTo>
                    <a:pt x="104757" y="80119"/>
                    <a:pt x="87550" y="80119"/>
                    <a:pt x="80262" y="79567"/>
                  </a:cubicBezTo>
                  <a:lnTo>
                    <a:pt x="80262" y="85272"/>
                  </a:lnTo>
                  <a:lnTo>
                    <a:pt x="86740" y="85272"/>
                  </a:lnTo>
                  <a:cubicBezTo>
                    <a:pt x="104960" y="85272"/>
                    <a:pt x="105567" y="87296"/>
                    <a:pt x="105567" y="94106"/>
                  </a:cubicBezTo>
                  <a:lnTo>
                    <a:pt x="105567" y="105884"/>
                  </a:lnTo>
                  <a:cubicBezTo>
                    <a:pt x="105567" y="126496"/>
                    <a:pt x="79857" y="128153"/>
                    <a:pt x="74189" y="128153"/>
                  </a:cubicBezTo>
                  <a:cubicBezTo>
                    <a:pt x="61030" y="128153"/>
                    <a:pt x="20947" y="121711"/>
                    <a:pt x="20947" y="66868"/>
                  </a:cubicBezTo>
                  <a:cubicBezTo>
                    <a:pt x="20947" y="11841"/>
                    <a:pt x="60828" y="5768"/>
                    <a:pt x="72974" y="5768"/>
                  </a:cubicBezTo>
                  <a:cubicBezTo>
                    <a:pt x="94635" y="5768"/>
                    <a:pt x="113058" y="22331"/>
                    <a:pt x="117106" y="49385"/>
                  </a:cubicBezTo>
                  <a:cubicBezTo>
                    <a:pt x="117511" y="51961"/>
                    <a:pt x="117511" y="52513"/>
                    <a:pt x="120345" y="52513"/>
                  </a:cubicBezTo>
                  <a:cubicBezTo>
                    <a:pt x="123584" y="52513"/>
                    <a:pt x="123584" y="51961"/>
                    <a:pt x="123584" y="48096"/>
                  </a:cubicBezTo>
                  <a:lnTo>
                    <a:pt x="123584" y="4480"/>
                  </a:lnTo>
                  <a:cubicBezTo>
                    <a:pt x="123584" y="1351"/>
                    <a:pt x="123584" y="63"/>
                    <a:pt x="121358" y="63"/>
                  </a:cubicBezTo>
                  <a:cubicBezTo>
                    <a:pt x="120548" y="63"/>
                    <a:pt x="119738" y="63"/>
                    <a:pt x="118119" y="2271"/>
                  </a:cubicBezTo>
                  <a:lnTo>
                    <a:pt x="107996" y="15890"/>
                  </a:lnTo>
                  <a:cubicBezTo>
                    <a:pt x="101518" y="10001"/>
                    <a:pt x="90587" y="63"/>
                    <a:pt x="70545" y="63"/>
                  </a:cubicBezTo>
                  <a:cubicBezTo>
                    <a:pt x="32891" y="63"/>
                    <a:pt x="96" y="29141"/>
                    <a:pt x="96" y="66868"/>
                  </a:cubicBezTo>
                  <a:cubicBezTo>
                    <a:pt x="96" y="104596"/>
                    <a:pt x="32486" y="133858"/>
                    <a:pt x="70950" y="133858"/>
                  </a:cubicBezTo>
                  <a:cubicBezTo>
                    <a:pt x="85728" y="133858"/>
                    <a:pt x="101923" y="129073"/>
                    <a:pt x="108806" y="118215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形状 148">
              <a:extLst>
                <a:ext uri="{FF2B5EF4-FFF2-40B4-BE49-F238E27FC236}">
                  <a16:creationId xmlns:a16="http://schemas.microsoft.com/office/drawing/2014/main" id="{08B8FB24-3509-3725-CEDF-F8E2E0ED671E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3619552" y="4205115"/>
              <a:ext cx="78344" cy="84473"/>
            </a:xfrm>
            <a:custGeom>
              <a:avLst/>
              <a:gdLst>
                <a:gd name="connsiteX0" fmla="*/ 17108 w 78344"/>
                <a:gd name="connsiteY0" fmla="*/ 36134 h 84473"/>
                <a:gd name="connsiteX1" fmla="*/ 42211 w 78344"/>
                <a:gd name="connsiteY1" fmla="*/ 4112 h 84473"/>
                <a:gd name="connsiteX2" fmla="*/ 65087 w 78344"/>
                <a:gd name="connsiteY2" fmla="*/ 36134 h 84473"/>
                <a:gd name="connsiteX3" fmla="*/ 17108 w 78344"/>
                <a:gd name="connsiteY3" fmla="*/ 36134 h 84473"/>
                <a:gd name="connsiteX4" fmla="*/ 16906 w 78344"/>
                <a:gd name="connsiteY4" fmla="*/ 39999 h 84473"/>
                <a:gd name="connsiteX5" fmla="*/ 73387 w 78344"/>
                <a:gd name="connsiteY5" fmla="*/ 39999 h 84473"/>
                <a:gd name="connsiteX6" fmla="*/ 78448 w 78344"/>
                <a:gd name="connsiteY6" fmla="*/ 36134 h 84473"/>
                <a:gd name="connsiteX7" fmla="*/ 42211 w 78344"/>
                <a:gd name="connsiteY7" fmla="*/ 63 h 84473"/>
                <a:gd name="connsiteX8" fmla="*/ 103 w 78344"/>
                <a:gd name="connsiteY8" fmla="*/ 42023 h 84473"/>
                <a:gd name="connsiteX9" fmla="*/ 44640 w 78344"/>
                <a:gd name="connsiteY9" fmla="*/ 84536 h 84473"/>
                <a:gd name="connsiteX10" fmla="*/ 78448 w 78344"/>
                <a:gd name="connsiteY10" fmla="*/ 60611 h 84473"/>
                <a:gd name="connsiteX11" fmla="*/ 75816 w 78344"/>
                <a:gd name="connsiteY11" fmla="*/ 58403 h 84473"/>
                <a:gd name="connsiteX12" fmla="*/ 73184 w 78344"/>
                <a:gd name="connsiteY12" fmla="*/ 60979 h 84473"/>
                <a:gd name="connsiteX13" fmla="*/ 45855 w 78344"/>
                <a:gd name="connsiteY13" fmla="*/ 79935 h 84473"/>
                <a:gd name="connsiteX14" fmla="*/ 22979 w 78344"/>
                <a:gd name="connsiteY14" fmla="*/ 67604 h 84473"/>
                <a:gd name="connsiteX15" fmla="*/ 16906 w 78344"/>
                <a:gd name="connsiteY15" fmla="*/ 39999 h 8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44" h="84473">
                  <a:moveTo>
                    <a:pt x="17108" y="36134"/>
                  </a:moveTo>
                  <a:cubicBezTo>
                    <a:pt x="18323" y="8713"/>
                    <a:pt x="35328" y="4112"/>
                    <a:pt x="42211" y="4112"/>
                  </a:cubicBezTo>
                  <a:cubicBezTo>
                    <a:pt x="63062" y="4112"/>
                    <a:pt x="65087" y="28957"/>
                    <a:pt x="65087" y="36134"/>
                  </a:cubicBezTo>
                  <a:lnTo>
                    <a:pt x="17108" y="36134"/>
                  </a:lnTo>
                  <a:close/>
                  <a:moveTo>
                    <a:pt x="16906" y="39999"/>
                  </a:moveTo>
                  <a:lnTo>
                    <a:pt x="73387" y="39999"/>
                  </a:lnTo>
                  <a:cubicBezTo>
                    <a:pt x="77841" y="39999"/>
                    <a:pt x="78448" y="39999"/>
                    <a:pt x="78448" y="36134"/>
                  </a:cubicBezTo>
                  <a:cubicBezTo>
                    <a:pt x="78448" y="17914"/>
                    <a:pt x="67516" y="63"/>
                    <a:pt x="42211" y="63"/>
                  </a:cubicBezTo>
                  <a:cubicBezTo>
                    <a:pt x="18728" y="63"/>
                    <a:pt x="103" y="19019"/>
                    <a:pt x="103" y="42023"/>
                  </a:cubicBezTo>
                  <a:cubicBezTo>
                    <a:pt x="103" y="66684"/>
                    <a:pt x="21360" y="84536"/>
                    <a:pt x="44640" y="84536"/>
                  </a:cubicBezTo>
                  <a:cubicBezTo>
                    <a:pt x="69338" y="84536"/>
                    <a:pt x="78448" y="64108"/>
                    <a:pt x="78448" y="60611"/>
                  </a:cubicBezTo>
                  <a:cubicBezTo>
                    <a:pt x="78448" y="58771"/>
                    <a:pt x="76828" y="58403"/>
                    <a:pt x="75816" y="58403"/>
                  </a:cubicBezTo>
                  <a:cubicBezTo>
                    <a:pt x="73994" y="58403"/>
                    <a:pt x="73589" y="59507"/>
                    <a:pt x="73184" y="60979"/>
                  </a:cubicBezTo>
                  <a:cubicBezTo>
                    <a:pt x="66099" y="79935"/>
                    <a:pt x="47879" y="79935"/>
                    <a:pt x="45855" y="79935"/>
                  </a:cubicBezTo>
                  <a:cubicBezTo>
                    <a:pt x="35733" y="79935"/>
                    <a:pt x="27635" y="74414"/>
                    <a:pt x="22979" y="67604"/>
                  </a:cubicBezTo>
                  <a:cubicBezTo>
                    <a:pt x="16906" y="58771"/>
                    <a:pt x="16906" y="46624"/>
                    <a:pt x="16906" y="39999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形状 149">
              <a:extLst>
                <a:ext uri="{FF2B5EF4-FFF2-40B4-BE49-F238E27FC236}">
                  <a16:creationId xmlns:a16="http://schemas.microsoft.com/office/drawing/2014/main" id="{822543DC-AB78-4A11-2C3F-8FA76D1F5735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3707704" y="4161866"/>
              <a:ext cx="143935" cy="129746"/>
            </a:xfrm>
            <a:custGeom>
              <a:avLst/>
              <a:gdLst>
                <a:gd name="connsiteX0" fmla="*/ 121977 w 143935"/>
                <a:gd name="connsiteY0" fmla="*/ 18098 h 129746"/>
                <a:gd name="connsiteX1" fmla="*/ 144043 w 143935"/>
                <a:gd name="connsiteY1" fmla="*/ 5768 h 129746"/>
                <a:gd name="connsiteX2" fmla="*/ 144043 w 143935"/>
                <a:gd name="connsiteY2" fmla="*/ 63 h 129746"/>
                <a:gd name="connsiteX3" fmla="*/ 124406 w 143935"/>
                <a:gd name="connsiteY3" fmla="*/ 615 h 129746"/>
                <a:gd name="connsiteX4" fmla="*/ 101328 w 143935"/>
                <a:gd name="connsiteY4" fmla="*/ 63 h 129746"/>
                <a:gd name="connsiteX5" fmla="*/ 101328 w 143935"/>
                <a:gd name="connsiteY5" fmla="*/ 5768 h 129746"/>
                <a:gd name="connsiteX6" fmla="*/ 116106 w 143935"/>
                <a:gd name="connsiteY6" fmla="*/ 14970 h 129746"/>
                <a:gd name="connsiteX7" fmla="*/ 115094 w 143935"/>
                <a:gd name="connsiteY7" fmla="*/ 18651 h 129746"/>
                <a:gd name="connsiteX8" fmla="*/ 78048 w 143935"/>
                <a:gd name="connsiteY8" fmla="*/ 107356 h 129746"/>
                <a:gd name="connsiteX9" fmla="*/ 39381 w 143935"/>
                <a:gd name="connsiteY9" fmla="*/ 14418 h 129746"/>
                <a:gd name="connsiteX10" fmla="*/ 38167 w 143935"/>
                <a:gd name="connsiteY10" fmla="*/ 11105 h 129746"/>
                <a:gd name="connsiteX11" fmla="*/ 54767 w 143935"/>
                <a:gd name="connsiteY11" fmla="*/ 5768 h 129746"/>
                <a:gd name="connsiteX12" fmla="*/ 54767 w 143935"/>
                <a:gd name="connsiteY12" fmla="*/ 63 h 129746"/>
                <a:gd name="connsiteX13" fmla="*/ 25818 w 143935"/>
                <a:gd name="connsiteY13" fmla="*/ 615 h 129746"/>
                <a:gd name="connsiteX14" fmla="*/ 108 w 143935"/>
                <a:gd name="connsiteY14" fmla="*/ 63 h 129746"/>
                <a:gd name="connsiteX15" fmla="*/ 108 w 143935"/>
                <a:gd name="connsiteY15" fmla="*/ 5768 h 129746"/>
                <a:gd name="connsiteX16" fmla="*/ 19947 w 143935"/>
                <a:gd name="connsiteY16" fmla="*/ 12761 h 129746"/>
                <a:gd name="connsiteX17" fmla="*/ 66913 w 143935"/>
                <a:gd name="connsiteY17" fmla="*/ 125760 h 129746"/>
                <a:gd name="connsiteX18" fmla="*/ 71974 w 143935"/>
                <a:gd name="connsiteY18" fmla="*/ 129809 h 129746"/>
                <a:gd name="connsiteX19" fmla="*/ 76833 w 143935"/>
                <a:gd name="connsiteY19" fmla="*/ 126312 h 129746"/>
                <a:gd name="connsiteX20" fmla="*/ 121977 w 143935"/>
                <a:gd name="connsiteY20" fmla="*/ 18098 h 1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935" h="129746">
                  <a:moveTo>
                    <a:pt x="121977" y="18098"/>
                  </a:moveTo>
                  <a:cubicBezTo>
                    <a:pt x="124811" y="11289"/>
                    <a:pt x="130277" y="5952"/>
                    <a:pt x="144043" y="5768"/>
                  </a:cubicBezTo>
                  <a:lnTo>
                    <a:pt x="144043" y="63"/>
                  </a:lnTo>
                  <a:cubicBezTo>
                    <a:pt x="137768" y="431"/>
                    <a:pt x="129670" y="615"/>
                    <a:pt x="124406" y="615"/>
                  </a:cubicBezTo>
                  <a:cubicBezTo>
                    <a:pt x="118333" y="615"/>
                    <a:pt x="106592" y="247"/>
                    <a:pt x="101328" y="63"/>
                  </a:cubicBezTo>
                  <a:lnTo>
                    <a:pt x="101328" y="5768"/>
                  </a:lnTo>
                  <a:cubicBezTo>
                    <a:pt x="111855" y="5952"/>
                    <a:pt x="116106" y="10737"/>
                    <a:pt x="116106" y="14970"/>
                  </a:cubicBezTo>
                  <a:cubicBezTo>
                    <a:pt x="116106" y="16442"/>
                    <a:pt x="115499" y="17546"/>
                    <a:pt x="115094" y="18651"/>
                  </a:cubicBezTo>
                  <a:lnTo>
                    <a:pt x="78048" y="107356"/>
                  </a:lnTo>
                  <a:lnTo>
                    <a:pt x="39381" y="14418"/>
                  </a:lnTo>
                  <a:cubicBezTo>
                    <a:pt x="38167" y="11841"/>
                    <a:pt x="38167" y="11473"/>
                    <a:pt x="38167" y="11105"/>
                  </a:cubicBezTo>
                  <a:cubicBezTo>
                    <a:pt x="38167" y="5768"/>
                    <a:pt x="49706" y="5768"/>
                    <a:pt x="54767" y="5768"/>
                  </a:cubicBezTo>
                  <a:lnTo>
                    <a:pt x="54767" y="63"/>
                  </a:lnTo>
                  <a:cubicBezTo>
                    <a:pt x="47479" y="615"/>
                    <a:pt x="33511" y="615"/>
                    <a:pt x="25818" y="615"/>
                  </a:cubicBezTo>
                  <a:cubicBezTo>
                    <a:pt x="16101" y="615"/>
                    <a:pt x="7396" y="247"/>
                    <a:pt x="108" y="63"/>
                  </a:cubicBezTo>
                  <a:lnTo>
                    <a:pt x="108" y="5768"/>
                  </a:lnTo>
                  <a:cubicBezTo>
                    <a:pt x="13266" y="5768"/>
                    <a:pt x="17113" y="5768"/>
                    <a:pt x="19947" y="12761"/>
                  </a:cubicBezTo>
                  <a:lnTo>
                    <a:pt x="66913" y="125760"/>
                  </a:lnTo>
                  <a:cubicBezTo>
                    <a:pt x="68330" y="129257"/>
                    <a:pt x="69343" y="129809"/>
                    <a:pt x="71974" y="129809"/>
                  </a:cubicBezTo>
                  <a:cubicBezTo>
                    <a:pt x="75416" y="129809"/>
                    <a:pt x="75821" y="128889"/>
                    <a:pt x="76833" y="126312"/>
                  </a:cubicBezTo>
                  <a:lnTo>
                    <a:pt x="121977" y="18098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形状 150">
              <a:extLst>
                <a:ext uri="{FF2B5EF4-FFF2-40B4-BE49-F238E27FC236}">
                  <a16:creationId xmlns:a16="http://schemas.microsoft.com/office/drawing/2014/main" id="{81CF47DA-2FAF-5154-5DFC-5E00ABB223C2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3928723" y="4188183"/>
              <a:ext cx="123691" cy="106741"/>
            </a:xfrm>
            <a:custGeom>
              <a:avLst/>
              <a:gdLst>
                <a:gd name="connsiteX0" fmla="*/ 119963 w 123691"/>
                <a:gd name="connsiteY0" fmla="*/ 7792 h 106741"/>
                <a:gd name="connsiteX1" fmla="*/ 123809 w 123691"/>
                <a:gd name="connsiteY1" fmla="*/ 3744 h 106741"/>
                <a:gd name="connsiteX2" fmla="*/ 119761 w 123691"/>
                <a:gd name="connsiteY2" fmla="*/ 63 h 106741"/>
                <a:gd name="connsiteX3" fmla="*/ 116117 w 123691"/>
                <a:gd name="connsiteY3" fmla="*/ 1351 h 106741"/>
                <a:gd name="connsiteX4" fmla="*/ 3964 w 123691"/>
                <a:gd name="connsiteY4" fmla="*/ 49385 h 106741"/>
                <a:gd name="connsiteX5" fmla="*/ 118 w 123691"/>
                <a:gd name="connsiteY5" fmla="*/ 53434 h 106741"/>
                <a:gd name="connsiteX6" fmla="*/ 3964 w 123691"/>
                <a:gd name="connsiteY6" fmla="*/ 57482 h 106741"/>
                <a:gd name="connsiteX7" fmla="*/ 116117 w 123691"/>
                <a:gd name="connsiteY7" fmla="*/ 105516 h 106741"/>
                <a:gd name="connsiteX8" fmla="*/ 119761 w 123691"/>
                <a:gd name="connsiteY8" fmla="*/ 106804 h 106741"/>
                <a:gd name="connsiteX9" fmla="*/ 123809 w 123691"/>
                <a:gd name="connsiteY9" fmla="*/ 103124 h 106741"/>
                <a:gd name="connsiteX10" fmla="*/ 119963 w 123691"/>
                <a:gd name="connsiteY10" fmla="*/ 99075 h 106741"/>
                <a:gd name="connsiteX11" fmla="*/ 13682 w 123691"/>
                <a:gd name="connsiteY11" fmla="*/ 53434 h 106741"/>
                <a:gd name="connsiteX12" fmla="*/ 119963 w 123691"/>
                <a:gd name="connsiteY12" fmla="*/ 7792 h 10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691" h="106741">
                  <a:moveTo>
                    <a:pt x="119963" y="7792"/>
                  </a:moveTo>
                  <a:cubicBezTo>
                    <a:pt x="122392" y="6688"/>
                    <a:pt x="123809" y="5768"/>
                    <a:pt x="123809" y="3744"/>
                  </a:cubicBezTo>
                  <a:cubicBezTo>
                    <a:pt x="123809" y="1719"/>
                    <a:pt x="121987" y="63"/>
                    <a:pt x="119761" y="63"/>
                  </a:cubicBezTo>
                  <a:cubicBezTo>
                    <a:pt x="119153" y="63"/>
                    <a:pt x="118748" y="63"/>
                    <a:pt x="116117" y="1351"/>
                  </a:cubicBezTo>
                  <a:lnTo>
                    <a:pt x="3964" y="49385"/>
                  </a:lnTo>
                  <a:cubicBezTo>
                    <a:pt x="1738" y="50305"/>
                    <a:pt x="118" y="51225"/>
                    <a:pt x="118" y="53434"/>
                  </a:cubicBezTo>
                  <a:cubicBezTo>
                    <a:pt x="118" y="55642"/>
                    <a:pt x="1738" y="56562"/>
                    <a:pt x="3964" y="57482"/>
                  </a:cubicBezTo>
                  <a:lnTo>
                    <a:pt x="116117" y="105516"/>
                  </a:lnTo>
                  <a:cubicBezTo>
                    <a:pt x="118748" y="106804"/>
                    <a:pt x="119153" y="106804"/>
                    <a:pt x="119761" y="106804"/>
                  </a:cubicBezTo>
                  <a:cubicBezTo>
                    <a:pt x="121987" y="106804"/>
                    <a:pt x="123809" y="105148"/>
                    <a:pt x="123809" y="103124"/>
                  </a:cubicBezTo>
                  <a:cubicBezTo>
                    <a:pt x="123809" y="101099"/>
                    <a:pt x="122392" y="100179"/>
                    <a:pt x="119963" y="99075"/>
                  </a:cubicBezTo>
                  <a:lnTo>
                    <a:pt x="13682" y="53434"/>
                  </a:lnTo>
                  <a:lnTo>
                    <a:pt x="119963" y="7792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形状 151">
              <a:extLst>
                <a:ext uri="{FF2B5EF4-FFF2-40B4-BE49-F238E27FC236}">
                  <a16:creationId xmlns:a16="http://schemas.microsoft.com/office/drawing/2014/main" id="{70F3A34A-5326-D446-4F2E-4843FB57C78B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4130466" y="4162970"/>
              <a:ext cx="137659" cy="124593"/>
            </a:xfrm>
            <a:custGeom>
              <a:avLst/>
              <a:gdLst>
                <a:gd name="connsiteX0" fmla="*/ 81712 w 137659"/>
                <a:gd name="connsiteY0" fmla="*/ 12945 h 124593"/>
                <a:gd name="connsiteX1" fmla="*/ 86368 w 137659"/>
                <a:gd name="connsiteY1" fmla="*/ 6136 h 124593"/>
                <a:gd name="connsiteX2" fmla="*/ 99122 w 137659"/>
                <a:gd name="connsiteY2" fmla="*/ 5768 h 124593"/>
                <a:gd name="connsiteX3" fmla="*/ 128678 w 137659"/>
                <a:gd name="connsiteY3" fmla="*/ 20859 h 124593"/>
                <a:gd name="connsiteX4" fmla="*/ 127059 w 137659"/>
                <a:gd name="connsiteY4" fmla="*/ 35582 h 124593"/>
                <a:gd name="connsiteX5" fmla="*/ 126452 w 137659"/>
                <a:gd name="connsiteY5" fmla="*/ 39079 h 124593"/>
                <a:gd name="connsiteX6" fmla="*/ 128881 w 137659"/>
                <a:gd name="connsiteY6" fmla="*/ 41471 h 124593"/>
                <a:gd name="connsiteX7" fmla="*/ 131918 w 137659"/>
                <a:gd name="connsiteY7" fmla="*/ 37238 h 124593"/>
                <a:gd name="connsiteX8" fmla="*/ 137383 w 137659"/>
                <a:gd name="connsiteY8" fmla="*/ 5216 h 124593"/>
                <a:gd name="connsiteX9" fmla="*/ 137788 w 137659"/>
                <a:gd name="connsiteY9" fmla="*/ 2087 h 124593"/>
                <a:gd name="connsiteX10" fmla="*/ 132322 w 137659"/>
                <a:gd name="connsiteY10" fmla="*/ 63 h 124593"/>
                <a:gd name="connsiteX11" fmla="*/ 19968 w 137659"/>
                <a:gd name="connsiteY11" fmla="*/ 63 h 124593"/>
                <a:gd name="connsiteX12" fmla="*/ 13490 w 137659"/>
                <a:gd name="connsiteY12" fmla="*/ 3743 h 124593"/>
                <a:gd name="connsiteX13" fmla="*/ 1343 w 137659"/>
                <a:gd name="connsiteY13" fmla="*/ 36134 h 124593"/>
                <a:gd name="connsiteX14" fmla="*/ 129 w 137659"/>
                <a:gd name="connsiteY14" fmla="*/ 39447 h 124593"/>
                <a:gd name="connsiteX15" fmla="*/ 2558 w 137659"/>
                <a:gd name="connsiteY15" fmla="*/ 41471 h 124593"/>
                <a:gd name="connsiteX16" fmla="*/ 5999 w 137659"/>
                <a:gd name="connsiteY16" fmla="*/ 37606 h 124593"/>
                <a:gd name="connsiteX17" fmla="*/ 52156 w 137659"/>
                <a:gd name="connsiteY17" fmla="*/ 5768 h 124593"/>
                <a:gd name="connsiteX18" fmla="*/ 60051 w 137659"/>
                <a:gd name="connsiteY18" fmla="*/ 5768 h 124593"/>
                <a:gd name="connsiteX19" fmla="*/ 65719 w 137659"/>
                <a:gd name="connsiteY19" fmla="*/ 7976 h 124593"/>
                <a:gd name="connsiteX20" fmla="*/ 64910 w 137659"/>
                <a:gd name="connsiteY20" fmla="*/ 11841 h 124593"/>
                <a:gd name="connsiteX21" fmla="*/ 37783 w 137659"/>
                <a:gd name="connsiteY21" fmla="*/ 110117 h 124593"/>
                <a:gd name="connsiteX22" fmla="*/ 13692 w 137659"/>
                <a:gd name="connsiteY22" fmla="*/ 118951 h 124593"/>
                <a:gd name="connsiteX23" fmla="*/ 5190 w 137659"/>
                <a:gd name="connsiteY23" fmla="*/ 122447 h 124593"/>
                <a:gd name="connsiteX24" fmla="*/ 8631 w 137659"/>
                <a:gd name="connsiteY24" fmla="*/ 124656 h 124593"/>
                <a:gd name="connsiteX25" fmla="*/ 25231 w 137659"/>
                <a:gd name="connsiteY25" fmla="*/ 124288 h 124593"/>
                <a:gd name="connsiteX26" fmla="*/ 42439 w 137659"/>
                <a:gd name="connsiteY26" fmla="*/ 124104 h 124593"/>
                <a:gd name="connsiteX27" fmla="*/ 59241 w 137659"/>
                <a:gd name="connsiteY27" fmla="*/ 124288 h 124593"/>
                <a:gd name="connsiteX28" fmla="*/ 76854 w 137659"/>
                <a:gd name="connsiteY28" fmla="*/ 124656 h 124593"/>
                <a:gd name="connsiteX29" fmla="*/ 81307 w 137659"/>
                <a:gd name="connsiteY29" fmla="*/ 120975 h 124593"/>
                <a:gd name="connsiteX30" fmla="*/ 74424 w 137659"/>
                <a:gd name="connsiteY30" fmla="*/ 118951 h 124593"/>
                <a:gd name="connsiteX31" fmla="*/ 61468 w 137659"/>
                <a:gd name="connsiteY31" fmla="*/ 118583 h 124593"/>
                <a:gd name="connsiteX32" fmla="*/ 53978 w 137659"/>
                <a:gd name="connsiteY32" fmla="*/ 114534 h 124593"/>
                <a:gd name="connsiteX33" fmla="*/ 54788 w 137659"/>
                <a:gd name="connsiteY33" fmla="*/ 110669 h 124593"/>
                <a:gd name="connsiteX34" fmla="*/ 81712 w 137659"/>
                <a:gd name="connsiteY34" fmla="*/ 12945 h 1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24593">
                  <a:moveTo>
                    <a:pt x="81712" y="12945"/>
                  </a:moveTo>
                  <a:cubicBezTo>
                    <a:pt x="83129" y="7792"/>
                    <a:pt x="83939" y="6688"/>
                    <a:pt x="86368" y="6136"/>
                  </a:cubicBezTo>
                  <a:cubicBezTo>
                    <a:pt x="88190" y="5768"/>
                    <a:pt x="94871" y="5768"/>
                    <a:pt x="99122" y="5768"/>
                  </a:cubicBezTo>
                  <a:cubicBezTo>
                    <a:pt x="119569" y="5768"/>
                    <a:pt x="128678" y="6504"/>
                    <a:pt x="128678" y="20859"/>
                  </a:cubicBezTo>
                  <a:cubicBezTo>
                    <a:pt x="128678" y="23620"/>
                    <a:pt x="127869" y="30797"/>
                    <a:pt x="127059" y="35582"/>
                  </a:cubicBezTo>
                  <a:cubicBezTo>
                    <a:pt x="126857" y="36318"/>
                    <a:pt x="126452" y="38527"/>
                    <a:pt x="126452" y="39079"/>
                  </a:cubicBezTo>
                  <a:cubicBezTo>
                    <a:pt x="126452" y="40183"/>
                    <a:pt x="127059" y="41471"/>
                    <a:pt x="128881" y="41471"/>
                  </a:cubicBezTo>
                  <a:cubicBezTo>
                    <a:pt x="131108" y="41471"/>
                    <a:pt x="131513" y="39999"/>
                    <a:pt x="131918" y="37238"/>
                  </a:cubicBezTo>
                  <a:lnTo>
                    <a:pt x="137383" y="5216"/>
                  </a:lnTo>
                  <a:cubicBezTo>
                    <a:pt x="137586" y="4480"/>
                    <a:pt x="137788" y="2639"/>
                    <a:pt x="137788" y="2087"/>
                  </a:cubicBezTo>
                  <a:cubicBezTo>
                    <a:pt x="137788" y="63"/>
                    <a:pt x="135764" y="63"/>
                    <a:pt x="132322" y="63"/>
                  </a:cubicBezTo>
                  <a:lnTo>
                    <a:pt x="19968" y="63"/>
                  </a:lnTo>
                  <a:cubicBezTo>
                    <a:pt x="15109" y="63"/>
                    <a:pt x="14907" y="247"/>
                    <a:pt x="13490" y="3743"/>
                  </a:cubicBezTo>
                  <a:lnTo>
                    <a:pt x="1343" y="36134"/>
                  </a:lnTo>
                  <a:cubicBezTo>
                    <a:pt x="1141" y="36502"/>
                    <a:pt x="129" y="39079"/>
                    <a:pt x="129" y="39447"/>
                  </a:cubicBezTo>
                  <a:cubicBezTo>
                    <a:pt x="129" y="40551"/>
                    <a:pt x="1141" y="41471"/>
                    <a:pt x="2558" y="41471"/>
                  </a:cubicBezTo>
                  <a:cubicBezTo>
                    <a:pt x="4582" y="41471"/>
                    <a:pt x="4785" y="40551"/>
                    <a:pt x="5999" y="37606"/>
                  </a:cubicBezTo>
                  <a:cubicBezTo>
                    <a:pt x="16931" y="9081"/>
                    <a:pt x="22195" y="5768"/>
                    <a:pt x="52156" y="5768"/>
                  </a:cubicBezTo>
                  <a:lnTo>
                    <a:pt x="60051" y="5768"/>
                  </a:lnTo>
                  <a:cubicBezTo>
                    <a:pt x="65719" y="5768"/>
                    <a:pt x="65719" y="6504"/>
                    <a:pt x="65719" y="7976"/>
                  </a:cubicBezTo>
                  <a:cubicBezTo>
                    <a:pt x="65719" y="9081"/>
                    <a:pt x="65112" y="11289"/>
                    <a:pt x="64910" y="11841"/>
                  </a:cubicBezTo>
                  <a:lnTo>
                    <a:pt x="37783" y="110117"/>
                  </a:lnTo>
                  <a:cubicBezTo>
                    <a:pt x="35961" y="116926"/>
                    <a:pt x="35353" y="118951"/>
                    <a:pt x="13692" y="118951"/>
                  </a:cubicBezTo>
                  <a:cubicBezTo>
                    <a:pt x="6404" y="118951"/>
                    <a:pt x="5190" y="118951"/>
                    <a:pt x="5190" y="122447"/>
                  </a:cubicBezTo>
                  <a:cubicBezTo>
                    <a:pt x="5190" y="124656"/>
                    <a:pt x="7416" y="124656"/>
                    <a:pt x="8631" y="124656"/>
                  </a:cubicBezTo>
                  <a:cubicBezTo>
                    <a:pt x="14097" y="124656"/>
                    <a:pt x="19765" y="124288"/>
                    <a:pt x="25231" y="124288"/>
                  </a:cubicBezTo>
                  <a:cubicBezTo>
                    <a:pt x="30900" y="124288"/>
                    <a:pt x="36770" y="124104"/>
                    <a:pt x="42439" y="124104"/>
                  </a:cubicBezTo>
                  <a:cubicBezTo>
                    <a:pt x="48107" y="124104"/>
                    <a:pt x="53775" y="124288"/>
                    <a:pt x="59241" y="124288"/>
                  </a:cubicBezTo>
                  <a:cubicBezTo>
                    <a:pt x="65112" y="124288"/>
                    <a:pt x="71185" y="124656"/>
                    <a:pt x="76854" y="124656"/>
                  </a:cubicBezTo>
                  <a:cubicBezTo>
                    <a:pt x="78878" y="124656"/>
                    <a:pt x="81307" y="124656"/>
                    <a:pt x="81307" y="120975"/>
                  </a:cubicBezTo>
                  <a:cubicBezTo>
                    <a:pt x="81307" y="118951"/>
                    <a:pt x="79688" y="118951"/>
                    <a:pt x="74424" y="118951"/>
                  </a:cubicBezTo>
                  <a:cubicBezTo>
                    <a:pt x="69363" y="118951"/>
                    <a:pt x="66732" y="118951"/>
                    <a:pt x="61468" y="118583"/>
                  </a:cubicBezTo>
                  <a:cubicBezTo>
                    <a:pt x="55597" y="118031"/>
                    <a:pt x="53978" y="117478"/>
                    <a:pt x="53978" y="114534"/>
                  </a:cubicBezTo>
                  <a:cubicBezTo>
                    <a:pt x="53978" y="114350"/>
                    <a:pt x="53978" y="113430"/>
                    <a:pt x="54788" y="110669"/>
                  </a:cubicBezTo>
                  <a:lnTo>
                    <a:pt x="81712" y="12945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形状 152">
              <a:extLst>
                <a:ext uri="{FF2B5EF4-FFF2-40B4-BE49-F238E27FC236}">
                  <a16:creationId xmlns:a16="http://schemas.microsoft.com/office/drawing/2014/main" id="{EA63C418-D30D-46FE-E3A2-814209FC2AD1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4345061" y="4188183"/>
              <a:ext cx="123691" cy="106741"/>
            </a:xfrm>
            <a:custGeom>
              <a:avLst/>
              <a:gdLst>
                <a:gd name="connsiteX0" fmla="*/ 119983 w 123691"/>
                <a:gd name="connsiteY0" fmla="*/ 7792 h 106741"/>
                <a:gd name="connsiteX1" fmla="*/ 123830 w 123691"/>
                <a:gd name="connsiteY1" fmla="*/ 3744 h 106741"/>
                <a:gd name="connsiteX2" fmla="*/ 119781 w 123691"/>
                <a:gd name="connsiteY2" fmla="*/ 63 h 106741"/>
                <a:gd name="connsiteX3" fmla="*/ 116137 w 123691"/>
                <a:gd name="connsiteY3" fmla="*/ 1351 h 106741"/>
                <a:gd name="connsiteX4" fmla="*/ 3985 w 123691"/>
                <a:gd name="connsiteY4" fmla="*/ 49385 h 106741"/>
                <a:gd name="connsiteX5" fmla="*/ 139 w 123691"/>
                <a:gd name="connsiteY5" fmla="*/ 53434 h 106741"/>
                <a:gd name="connsiteX6" fmla="*/ 3985 w 123691"/>
                <a:gd name="connsiteY6" fmla="*/ 57482 h 106741"/>
                <a:gd name="connsiteX7" fmla="*/ 116137 w 123691"/>
                <a:gd name="connsiteY7" fmla="*/ 105516 h 106741"/>
                <a:gd name="connsiteX8" fmla="*/ 119781 w 123691"/>
                <a:gd name="connsiteY8" fmla="*/ 106804 h 106741"/>
                <a:gd name="connsiteX9" fmla="*/ 123830 w 123691"/>
                <a:gd name="connsiteY9" fmla="*/ 103124 h 106741"/>
                <a:gd name="connsiteX10" fmla="*/ 119983 w 123691"/>
                <a:gd name="connsiteY10" fmla="*/ 99075 h 106741"/>
                <a:gd name="connsiteX11" fmla="*/ 13702 w 123691"/>
                <a:gd name="connsiteY11" fmla="*/ 53434 h 106741"/>
                <a:gd name="connsiteX12" fmla="*/ 119983 w 123691"/>
                <a:gd name="connsiteY12" fmla="*/ 7792 h 10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691" h="106741">
                  <a:moveTo>
                    <a:pt x="119983" y="7792"/>
                  </a:moveTo>
                  <a:cubicBezTo>
                    <a:pt x="122413" y="6688"/>
                    <a:pt x="123830" y="5768"/>
                    <a:pt x="123830" y="3744"/>
                  </a:cubicBezTo>
                  <a:cubicBezTo>
                    <a:pt x="123830" y="1719"/>
                    <a:pt x="122008" y="63"/>
                    <a:pt x="119781" y="63"/>
                  </a:cubicBezTo>
                  <a:cubicBezTo>
                    <a:pt x="119174" y="63"/>
                    <a:pt x="118769" y="63"/>
                    <a:pt x="116137" y="1351"/>
                  </a:cubicBezTo>
                  <a:lnTo>
                    <a:pt x="3985" y="49385"/>
                  </a:lnTo>
                  <a:cubicBezTo>
                    <a:pt x="1758" y="50305"/>
                    <a:pt x="139" y="51225"/>
                    <a:pt x="139" y="53434"/>
                  </a:cubicBezTo>
                  <a:cubicBezTo>
                    <a:pt x="139" y="55642"/>
                    <a:pt x="1758" y="56562"/>
                    <a:pt x="3985" y="57482"/>
                  </a:cubicBezTo>
                  <a:lnTo>
                    <a:pt x="116137" y="105516"/>
                  </a:lnTo>
                  <a:cubicBezTo>
                    <a:pt x="118769" y="106804"/>
                    <a:pt x="119174" y="106804"/>
                    <a:pt x="119781" y="106804"/>
                  </a:cubicBezTo>
                  <a:cubicBezTo>
                    <a:pt x="122008" y="106804"/>
                    <a:pt x="123830" y="105148"/>
                    <a:pt x="123830" y="103124"/>
                  </a:cubicBezTo>
                  <a:cubicBezTo>
                    <a:pt x="123830" y="101099"/>
                    <a:pt x="122413" y="100179"/>
                    <a:pt x="119983" y="99075"/>
                  </a:cubicBezTo>
                  <a:lnTo>
                    <a:pt x="13702" y="53434"/>
                  </a:lnTo>
                  <a:lnTo>
                    <a:pt x="119983" y="7792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形状 153">
              <a:extLst>
                <a:ext uri="{FF2B5EF4-FFF2-40B4-BE49-F238E27FC236}">
                  <a16:creationId xmlns:a16="http://schemas.microsoft.com/office/drawing/2014/main" id="{1B67520C-659B-FB93-3E4B-4E01D86FA639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4546803" y="4162970"/>
              <a:ext cx="137659" cy="124593"/>
            </a:xfrm>
            <a:custGeom>
              <a:avLst/>
              <a:gdLst>
                <a:gd name="connsiteX0" fmla="*/ 81733 w 137659"/>
                <a:gd name="connsiteY0" fmla="*/ 12945 h 124593"/>
                <a:gd name="connsiteX1" fmla="*/ 86389 w 137659"/>
                <a:gd name="connsiteY1" fmla="*/ 6136 h 124593"/>
                <a:gd name="connsiteX2" fmla="*/ 99143 w 137659"/>
                <a:gd name="connsiteY2" fmla="*/ 5768 h 124593"/>
                <a:gd name="connsiteX3" fmla="*/ 128699 w 137659"/>
                <a:gd name="connsiteY3" fmla="*/ 20859 h 124593"/>
                <a:gd name="connsiteX4" fmla="*/ 127079 w 137659"/>
                <a:gd name="connsiteY4" fmla="*/ 35582 h 124593"/>
                <a:gd name="connsiteX5" fmla="*/ 126472 w 137659"/>
                <a:gd name="connsiteY5" fmla="*/ 39079 h 124593"/>
                <a:gd name="connsiteX6" fmla="*/ 128901 w 137659"/>
                <a:gd name="connsiteY6" fmla="*/ 41471 h 124593"/>
                <a:gd name="connsiteX7" fmla="*/ 131938 w 137659"/>
                <a:gd name="connsiteY7" fmla="*/ 37238 h 124593"/>
                <a:gd name="connsiteX8" fmla="*/ 137404 w 137659"/>
                <a:gd name="connsiteY8" fmla="*/ 5216 h 124593"/>
                <a:gd name="connsiteX9" fmla="*/ 137809 w 137659"/>
                <a:gd name="connsiteY9" fmla="*/ 2087 h 124593"/>
                <a:gd name="connsiteX10" fmla="*/ 132343 w 137659"/>
                <a:gd name="connsiteY10" fmla="*/ 63 h 124593"/>
                <a:gd name="connsiteX11" fmla="*/ 19988 w 137659"/>
                <a:gd name="connsiteY11" fmla="*/ 63 h 124593"/>
                <a:gd name="connsiteX12" fmla="*/ 13510 w 137659"/>
                <a:gd name="connsiteY12" fmla="*/ 3743 h 124593"/>
                <a:gd name="connsiteX13" fmla="*/ 1364 w 137659"/>
                <a:gd name="connsiteY13" fmla="*/ 36134 h 124593"/>
                <a:gd name="connsiteX14" fmla="*/ 149 w 137659"/>
                <a:gd name="connsiteY14" fmla="*/ 39447 h 124593"/>
                <a:gd name="connsiteX15" fmla="*/ 2578 w 137659"/>
                <a:gd name="connsiteY15" fmla="*/ 41471 h 124593"/>
                <a:gd name="connsiteX16" fmla="*/ 6020 w 137659"/>
                <a:gd name="connsiteY16" fmla="*/ 37606 h 124593"/>
                <a:gd name="connsiteX17" fmla="*/ 52176 w 137659"/>
                <a:gd name="connsiteY17" fmla="*/ 5768 h 124593"/>
                <a:gd name="connsiteX18" fmla="*/ 60072 w 137659"/>
                <a:gd name="connsiteY18" fmla="*/ 5768 h 124593"/>
                <a:gd name="connsiteX19" fmla="*/ 65740 w 137659"/>
                <a:gd name="connsiteY19" fmla="*/ 7976 h 124593"/>
                <a:gd name="connsiteX20" fmla="*/ 64930 w 137659"/>
                <a:gd name="connsiteY20" fmla="*/ 11841 h 124593"/>
                <a:gd name="connsiteX21" fmla="*/ 37803 w 137659"/>
                <a:gd name="connsiteY21" fmla="*/ 110117 h 124593"/>
                <a:gd name="connsiteX22" fmla="*/ 13713 w 137659"/>
                <a:gd name="connsiteY22" fmla="*/ 118951 h 124593"/>
                <a:gd name="connsiteX23" fmla="*/ 5210 w 137659"/>
                <a:gd name="connsiteY23" fmla="*/ 122447 h 124593"/>
                <a:gd name="connsiteX24" fmla="*/ 8652 w 137659"/>
                <a:gd name="connsiteY24" fmla="*/ 124656 h 124593"/>
                <a:gd name="connsiteX25" fmla="*/ 25252 w 137659"/>
                <a:gd name="connsiteY25" fmla="*/ 124288 h 124593"/>
                <a:gd name="connsiteX26" fmla="*/ 42459 w 137659"/>
                <a:gd name="connsiteY26" fmla="*/ 124104 h 124593"/>
                <a:gd name="connsiteX27" fmla="*/ 59262 w 137659"/>
                <a:gd name="connsiteY27" fmla="*/ 124288 h 124593"/>
                <a:gd name="connsiteX28" fmla="*/ 76874 w 137659"/>
                <a:gd name="connsiteY28" fmla="*/ 124656 h 124593"/>
                <a:gd name="connsiteX29" fmla="*/ 81328 w 137659"/>
                <a:gd name="connsiteY29" fmla="*/ 120975 h 124593"/>
                <a:gd name="connsiteX30" fmla="*/ 74445 w 137659"/>
                <a:gd name="connsiteY30" fmla="*/ 118951 h 124593"/>
                <a:gd name="connsiteX31" fmla="*/ 61489 w 137659"/>
                <a:gd name="connsiteY31" fmla="*/ 118583 h 124593"/>
                <a:gd name="connsiteX32" fmla="*/ 53998 w 137659"/>
                <a:gd name="connsiteY32" fmla="*/ 114534 h 124593"/>
                <a:gd name="connsiteX33" fmla="*/ 54808 w 137659"/>
                <a:gd name="connsiteY33" fmla="*/ 110669 h 124593"/>
                <a:gd name="connsiteX34" fmla="*/ 81733 w 137659"/>
                <a:gd name="connsiteY34" fmla="*/ 12945 h 1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24593">
                  <a:moveTo>
                    <a:pt x="81733" y="12945"/>
                  </a:moveTo>
                  <a:cubicBezTo>
                    <a:pt x="83150" y="7792"/>
                    <a:pt x="83960" y="6688"/>
                    <a:pt x="86389" y="6136"/>
                  </a:cubicBezTo>
                  <a:cubicBezTo>
                    <a:pt x="88211" y="5768"/>
                    <a:pt x="94891" y="5768"/>
                    <a:pt x="99143" y="5768"/>
                  </a:cubicBezTo>
                  <a:cubicBezTo>
                    <a:pt x="119589" y="5768"/>
                    <a:pt x="128699" y="6504"/>
                    <a:pt x="128699" y="20859"/>
                  </a:cubicBezTo>
                  <a:cubicBezTo>
                    <a:pt x="128699" y="23620"/>
                    <a:pt x="127889" y="30797"/>
                    <a:pt x="127079" y="35582"/>
                  </a:cubicBezTo>
                  <a:cubicBezTo>
                    <a:pt x="126877" y="36318"/>
                    <a:pt x="126472" y="38527"/>
                    <a:pt x="126472" y="39079"/>
                  </a:cubicBezTo>
                  <a:cubicBezTo>
                    <a:pt x="126472" y="40183"/>
                    <a:pt x="127079" y="41471"/>
                    <a:pt x="128901" y="41471"/>
                  </a:cubicBezTo>
                  <a:cubicBezTo>
                    <a:pt x="131128" y="41471"/>
                    <a:pt x="131533" y="39999"/>
                    <a:pt x="131938" y="37238"/>
                  </a:cubicBezTo>
                  <a:lnTo>
                    <a:pt x="137404" y="5216"/>
                  </a:lnTo>
                  <a:cubicBezTo>
                    <a:pt x="137606" y="4480"/>
                    <a:pt x="137809" y="2639"/>
                    <a:pt x="137809" y="2087"/>
                  </a:cubicBezTo>
                  <a:cubicBezTo>
                    <a:pt x="137809" y="63"/>
                    <a:pt x="135784" y="63"/>
                    <a:pt x="132343" y="63"/>
                  </a:cubicBezTo>
                  <a:lnTo>
                    <a:pt x="19988" y="63"/>
                  </a:lnTo>
                  <a:cubicBezTo>
                    <a:pt x="15130" y="63"/>
                    <a:pt x="14927" y="247"/>
                    <a:pt x="13510" y="3743"/>
                  </a:cubicBezTo>
                  <a:lnTo>
                    <a:pt x="1364" y="36134"/>
                  </a:lnTo>
                  <a:cubicBezTo>
                    <a:pt x="1161" y="36502"/>
                    <a:pt x="149" y="39079"/>
                    <a:pt x="149" y="39447"/>
                  </a:cubicBezTo>
                  <a:cubicBezTo>
                    <a:pt x="149" y="40551"/>
                    <a:pt x="1161" y="41471"/>
                    <a:pt x="2578" y="41471"/>
                  </a:cubicBezTo>
                  <a:cubicBezTo>
                    <a:pt x="4603" y="41471"/>
                    <a:pt x="4805" y="40551"/>
                    <a:pt x="6020" y="37606"/>
                  </a:cubicBezTo>
                  <a:cubicBezTo>
                    <a:pt x="16952" y="9081"/>
                    <a:pt x="22215" y="5768"/>
                    <a:pt x="52176" y="5768"/>
                  </a:cubicBezTo>
                  <a:lnTo>
                    <a:pt x="60072" y="5768"/>
                  </a:lnTo>
                  <a:cubicBezTo>
                    <a:pt x="65740" y="5768"/>
                    <a:pt x="65740" y="6504"/>
                    <a:pt x="65740" y="7976"/>
                  </a:cubicBezTo>
                  <a:cubicBezTo>
                    <a:pt x="65740" y="9081"/>
                    <a:pt x="65133" y="11289"/>
                    <a:pt x="64930" y="11841"/>
                  </a:cubicBezTo>
                  <a:lnTo>
                    <a:pt x="37803" y="110117"/>
                  </a:lnTo>
                  <a:cubicBezTo>
                    <a:pt x="35981" y="116926"/>
                    <a:pt x="35374" y="118951"/>
                    <a:pt x="13713" y="118951"/>
                  </a:cubicBezTo>
                  <a:cubicBezTo>
                    <a:pt x="6425" y="118951"/>
                    <a:pt x="5210" y="118951"/>
                    <a:pt x="5210" y="122447"/>
                  </a:cubicBezTo>
                  <a:cubicBezTo>
                    <a:pt x="5210" y="124656"/>
                    <a:pt x="7437" y="124656"/>
                    <a:pt x="8652" y="124656"/>
                  </a:cubicBezTo>
                  <a:cubicBezTo>
                    <a:pt x="14117" y="124656"/>
                    <a:pt x="19786" y="124288"/>
                    <a:pt x="25252" y="124288"/>
                  </a:cubicBezTo>
                  <a:cubicBezTo>
                    <a:pt x="30920" y="124288"/>
                    <a:pt x="36791" y="124104"/>
                    <a:pt x="42459" y="124104"/>
                  </a:cubicBezTo>
                  <a:cubicBezTo>
                    <a:pt x="48128" y="124104"/>
                    <a:pt x="53796" y="124288"/>
                    <a:pt x="59262" y="124288"/>
                  </a:cubicBezTo>
                  <a:cubicBezTo>
                    <a:pt x="65133" y="124288"/>
                    <a:pt x="71206" y="124656"/>
                    <a:pt x="76874" y="124656"/>
                  </a:cubicBezTo>
                  <a:cubicBezTo>
                    <a:pt x="78899" y="124656"/>
                    <a:pt x="81328" y="124656"/>
                    <a:pt x="81328" y="120975"/>
                  </a:cubicBezTo>
                  <a:cubicBezTo>
                    <a:pt x="81328" y="118951"/>
                    <a:pt x="79708" y="118951"/>
                    <a:pt x="74445" y="118951"/>
                  </a:cubicBezTo>
                  <a:cubicBezTo>
                    <a:pt x="69384" y="118951"/>
                    <a:pt x="66752" y="118951"/>
                    <a:pt x="61489" y="118583"/>
                  </a:cubicBezTo>
                  <a:cubicBezTo>
                    <a:pt x="55618" y="118031"/>
                    <a:pt x="53998" y="117478"/>
                    <a:pt x="53998" y="114534"/>
                  </a:cubicBezTo>
                  <a:cubicBezTo>
                    <a:pt x="53998" y="114350"/>
                    <a:pt x="53998" y="113430"/>
                    <a:pt x="54808" y="110669"/>
                  </a:cubicBezTo>
                  <a:lnTo>
                    <a:pt x="81733" y="12945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形状 154">
              <a:extLst>
                <a:ext uri="{FF2B5EF4-FFF2-40B4-BE49-F238E27FC236}">
                  <a16:creationId xmlns:a16="http://schemas.microsoft.com/office/drawing/2014/main" id="{0BBCFBBD-ED64-0BE0-8B58-A84BB3CFF86F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4669032" y="4258356"/>
              <a:ext cx="61359" cy="58100"/>
            </a:xfrm>
            <a:custGeom>
              <a:avLst/>
              <a:gdLst>
                <a:gd name="connsiteX0" fmla="*/ 53437 w 61359"/>
                <a:gd name="connsiteY0" fmla="*/ 7536 h 58100"/>
                <a:gd name="connsiteX1" fmla="*/ 46210 w 61359"/>
                <a:gd name="connsiteY1" fmla="*/ 14750 h 58100"/>
                <a:gd name="connsiteX2" fmla="*/ 51737 w 61359"/>
                <a:gd name="connsiteY2" fmla="*/ 19517 h 58100"/>
                <a:gd name="connsiteX3" fmla="*/ 59814 w 61359"/>
                <a:gd name="connsiteY3" fmla="*/ 11272 h 58100"/>
                <a:gd name="connsiteX4" fmla="*/ 41109 w 61359"/>
                <a:gd name="connsiteY4" fmla="*/ 64 h 58100"/>
                <a:gd name="connsiteX5" fmla="*/ 155 w 61359"/>
                <a:gd name="connsiteY5" fmla="*/ 35749 h 58100"/>
                <a:gd name="connsiteX6" fmla="*/ 26371 w 61359"/>
                <a:gd name="connsiteY6" fmla="*/ 58165 h 58100"/>
                <a:gd name="connsiteX7" fmla="*/ 61515 w 61359"/>
                <a:gd name="connsiteY7" fmla="*/ 43607 h 58100"/>
                <a:gd name="connsiteX8" fmla="*/ 59106 w 61359"/>
                <a:gd name="connsiteY8" fmla="*/ 41417 h 58100"/>
                <a:gd name="connsiteX9" fmla="*/ 56838 w 61359"/>
                <a:gd name="connsiteY9" fmla="*/ 42706 h 58100"/>
                <a:gd name="connsiteX10" fmla="*/ 26654 w 61359"/>
                <a:gd name="connsiteY10" fmla="*/ 54558 h 58100"/>
                <a:gd name="connsiteX11" fmla="*/ 11917 w 61359"/>
                <a:gd name="connsiteY11" fmla="*/ 40258 h 58100"/>
                <a:gd name="connsiteX12" fmla="*/ 21269 w 61359"/>
                <a:gd name="connsiteY12" fmla="*/ 13591 h 58100"/>
                <a:gd name="connsiteX13" fmla="*/ 41109 w 61359"/>
                <a:gd name="connsiteY13" fmla="*/ 3671 h 58100"/>
                <a:gd name="connsiteX14" fmla="*/ 53437 w 61359"/>
                <a:gd name="connsiteY14" fmla="*/ 7536 h 5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59" h="58100">
                  <a:moveTo>
                    <a:pt x="53437" y="7536"/>
                  </a:moveTo>
                  <a:cubicBezTo>
                    <a:pt x="48336" y="8309"/>
                    <a:pt x="46210" y="11916"/>
                    <a:pt x="46210" y="14750"/>
                  </a:cubicBezTo>
                  <a:cubicBezTo>
                    <a:pt x="46210" y="18229"/>
                    <a:pt x="49186" y="19517"/>
                    <a:pt x="51737" y="19517"/>
                  </a:cubicBezTo>
                  <a:cubicBezTo>
                    <a:pt x="54854" y="19517"/>
                    <a:pt x="59814" y="17456"/>
                    <a:pt x="59814" y="11272"/>
                  </a:cubicBezTo>
                  <a:cubicBezTo>
                    <a:pt x="59814" y="2512"/>
                    <a:pt x="48761" y="64"/>
                    <a:pt x="41109" y="64"/>
                  </a:cubicBezTo>
                  <a:cubicBezTo>
                    <a:pt x="19852" y="64"/>
                    <a:pt x="155" y="17842"/>
                    <a:pt x="155" y="35749"/>
                  </a:cubicBezTo>
                  <a:cubicBezTo>
                    <a:pt x="155" y="46828"/>
                    <a:pt x="8657" y="58165"/>
                    <a:pt x="26371" y="58165"/>
                  </a:cubicBezTo>
                  <a:cubicBezTo>
                    <a:pt x="50320" y="58165"/>
                    <a:pt x="61515" y="45411"/>
                    <a:pt x="61515" y="43607"/>
                  </a:cubicBezTo>
                  <a:cubicBezTo>
                    <a:pt x="61515" y="42835"/>
                    <a:pt x="60239" y="41417"/>
                    <a:pt x="59106" y="41417"/>
                  </a:cubicBezTo>
                  <a:cubicBezTo>
                    <a:pt x="58255" y="41417"/>
                    <a:pt x="57972" y="41675"/>
                    <a:pt x="56838" y="42706"/>
                  </a:cubicBezTo>
                  <a:cubicBezTo>
                    <a:pt x="45785" y="54558"/>
                    <a:pt x="29205" y="54558"/>
                    <a:pt x="26654" y="54558"/>
                  </a:cubicBezTo>
                  <a:cubicBezTo>
                    <a:pt x="16451" y="54558"/>
                    <a:pt x="11917" y="48245"/>
                    <a:pt x="11917" y="40258"/>
                  </a:cubicBezTo>
                  <a:cubicBezTo>
                    <a:pt x="11917" y="36522"/>
                    <a:pt x="13901" y="22480"/>
                    <a:pt x="21269" y="13591"/>
                  </a:cubicBezTo>
                  <a:cubicBezTo>
                    <a:pt x="26654" y="7279"/>
                    <a:pt x="34023" y="3671"/>
                    <a:pt x="41109" y="3671"/>
                  </a:cubicBezTo>
                  <a:cubicBezTo>
                    <a:pt x="43093" y="3671"/>
                    <a:pt x="49895" y="3929"/>
                    <a:pt x="53437" y="7536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形状 155">
              <a:extLst>
                <a:ext uri="{FF2B5EF4-FFF2-40B4-BE49-F238E27FC236}">
                  <a16:creationId xmlns:a16="http://schemas.microsoft.com/office/drawing/2014/main" id="{F3559A04-59A8-A035-F197-5DB2ACA1FB92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4754255" y="4149536"/>
              <a:ext cx="46966" cy="184037"/>
            </a:xfrm>
            <a:custGeom>
              <a:avLst/>
              <a:gdLst>
                <a:gd name="connsiteX0" fmla="*/ 47125 w 46966"/>
                <a:gd name="connsiteY0" fmla="*/ 92081 h 184037"/>
                <a:gd name="connsiteX1" fmla="*/ 33764 w 46966"/>
                <a:gd name="connsiteY1" fmla="*/ 34662 h 184037"/>
                <a:gd name="connsiteX2" fmla="*/ 2183 w 46966"/>
                <a:gd name="connsiteY2" fmla="*/ 63 h 184037"/>
                <a:gd name="connsiteX3" fmla="*/ 159 w 46966"/>
                <a:gd name="connsiteY3" fmla="*/ 1903 h 184037"/>
                <a:gd name="connsiteX4" fmla="*/ 4005 w 46966"/>
                <a:gd name="connsiteY4" fmla="*/ 6136 h 184037"/>
                <a:gd name="connsiteX5" fmla="*/ 35384 w 46966"/>
                <a:gd name="connsiteY5" fmla="*/ 92081 h 184037"/>
                <a:gd name="connsiteX6" fmla="*/ 2791 w 46966"/>
                <a:gd name="connsiteY6" fmla="*/ 179131 h 184037"/>
                <a:gd name="connsiteX7" fmla="*/ 159 w 46966"/>
                <a:gd name="connsiteY7" fmla="*/ 182260 h 184037"/>
                <a:gd name="connsiteX8" fmla="*/ 2183 w 46966"/>
                <a:gd name="connsiteY8" fmla="*/ 184100 h 184037"/>
                <a:gd name="connsiteX9" fmla="*/ 34371 w 46966"/>
                <a:gd name="connsiteY9" fmla="*/ 148213 h 184037"/>
                <a:gd name="connsiteX10" fmla="*/ 47125 w 46966"/>
                <a:gd name="connsiteY10" fmla="*/ 92081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125" y="92081"/>
                  </a:moveTo>
                  <a:cubicBezTo>
                    <a:pt x="47125" y="77726"/>
                    <a:pt x="44898" y="55458"/>
                    <a:pt x="33764" y="34662"/>
                  </a:cubicBezTo>
                  <a:cubicBezTo>
                    <a:pt x="21618" y="12025"/>
                    <a:pt x="4208" y="63"/>
                    <a:pt x="2183" y="63"/>
                  </a:cubicBezTo>
                  <a:cubicBezTo>
                    <a:pt x="969" y="63"/>
                    <a:pt x="159" y="799"/>
                    <a:pt x="159" y="1903"/>
                  </a:cubicBezTo>
                  <a:cubicBezTo>
                    <a:pt x="159" y="2455"/>
                    <a:pt x="159" y="2823"/>
                    <a:pt x="4005" y="6136"/>
                  </a:cubicBezTo>
                  <a:cubicBezTo>
                    <a:pt x="23844" y="24356"/>
                    <a:pt x="35384" y="53618"/>
                    <a:pt x="35384" y="92081"/>
                  </a:cubicBezTo>
                  <a:cubicBezTo>
                    <a:pt x="35384" y="123552"/>
                    <a:pt x="27893" y="155942"/>
                    <a:pt x="2791" y="179131"/>
                  </a:cubicBezTo>
                  <a:cubicBezTo>
                    <a:pt x="159" y="181339"/>
                    <a:pt x="159" y="181707"/>
                    <a:pt x="159" y="182260"/>
                  </a:cubicBezTo>
                  <a:cubicBezTo>
                    <a:pt x="159" y="183364"/>
                    <a:pt x="969" y="184100"/>
                    <a:pt x="2183" y="184100"/>
                  </a:cubicBezTo>
                  <a:cubicBezTo>
                    <a:pt x="4208" y="184100"/>
                    <a:pt x="22427" y="171585"/>
                    <a:pt x="34371" y="148213"/>
                  </a:cubicBezTo>
                  <a:cubicBezTo>
                    <a:pt x="44696" y="127969"/>
                    <a:pt x="47125" y="107540"/>
                    <a:pt x="47125" y="9208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形状 156">
              <a:extLst>
                <a:ext uri="{FF2B5EF4-FFF2-40B4-BE49-F238E27FC236}">
                  <a16:creationId xmlns:a16="http://schemas.microsoft.com/office/drawing/2014/main" id="{6F76D6DF-7044-5343-0094-CEF01999060B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4929343" y="4159842"/>
              <a:ext cx="44941" cy="127721"/>
            </a:xfrm>
            <a:custGeom>
              <a:avLst/>
              <a:gdLst>
                <a:gd name="connsiteX0" fmla="*/ 29319 w 44941"/>
                <a:gd name="connsiteY0" fmla="*/ 63 h 127721"/>
                <a:gd name="connsiteX1" fmla="*/ 168 w 44941"/>
                <a:gd name="connsiteY1" fmla="*/ 2087 h 127721"/>
                <a:gd name="connsiteX2" fmla="*/ 168 w 44941"/>
                <a:gd name="connsiteY2" fmla="*/ 7792 h 127721"/>
                <a:gd name="connsiteX3" fmla="*/ 15958 w 44941"/>
                <a:gd name="connsiteY3" fmla="*/ 18098 h 127721"/>
                <a:gd name="connsiteX4" fmla="*/ 15958 w 44941"/>
                <a:gd name="connsiteY4" fmla="*/ 113798 h 127721"/>
                <a:gd name="connsiteX5" fmla="*/ 168 w 44941"/>
                <a:gd name="connsiteY5" fmla="*/ 122079 h 127721"/>
                <a:gd name="connsiteX6" fmla="*/ 168 w 44941"/>
                <a:gd name="connsiteY6" fmla="*/ 127785 h 127721"/>
                <a:gd name="connsiteX7" fmla="*/ 22639 w 44941"/>
                <a:gd name="connsiteY7" fmla="*/ 127232 h 127721"/>
                <a:gd name="connsiteX8" fmla="*/ 45110 w 44941"/>
                <a:gd name="connsiteY8" fmla="*/ 127785 h 127721"/>
                <a:gd name="connsiteX9" fmla="*/ 45110 w 44941"/>
                <a:gd name="connsiteY9" fmla="*/ 122079 h 127721"/>
                <a:gd name="connsiteX10" fmla="*/ 29319 w 44941"/>
                <a:gd name="connsiteY10" fmla="*/ 113798 h 127721"/>
                <a:gd name="connsiteX11" fmla="*/ 29319 w 44941"/>
                <a:gd name="connsiteY11" fmla="*/ 63 h 12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41" h="127721">
                  <a:moveTo>
                    <a:pt x="29319" y="63"/>
                  </a:moveTo>
                  <a:lnTo>
                    <a:pt x="168" y="2087"/>
                  </a:lnTo>
                  <a:lnTo>
                    <a:pt x="168" y="7792"/>
                  </a:lnTo>
                  <a:cubicBezTo>
                    <a:pt x="14339" y="7792"/>
                    <a:pt x="15958" y="9081"/>
                    <a:pt x="15958" y="18098"/>
                  </a:cubicBezTo>
                  <a:lnTo>
                    <a:pt x="15958" y="113798"/>
                  </a:lnTo>
                  <a:cubicBezTo>
                    <a:pt x="15958" y="122079"/>
                    <a:pt x="13731" y="122079"/>
                    <a:pt x="168" y="122079"/>
                  </a:cubicBezTo>
                  <a:lnTo>
                    <a:pt x="168" y="127785"/>
                  </a:lnTo>
                  <a:cubicBezTo>
                    <a:pt x="6848" y="127600"/>
                    <a:pt x="17578" y="127232"/>
                    <a:pt x="22639" y="127232"/>
                  </a:cubicBezTo>
                  <a:cubicBezTo>
                    <a:pt x="27700" y="127232"/>
                    <a:pt x="37619" y="127600"/>
                    <a:pt x="45110" y="127785"/>
                  </a:cubicBezTo>
                  <a:lnTo>
                    <a:pt x="45110" y="122079"/>
                  </a:lnTo>
                  <a:cubicBezTo>
                    <a:pt x="31546" y="122079"/>
                    <a:pt x="29319" y="122079"/>
                    <a:pt x="29319" y="113798"/>
                  </a:cubicBezTo>
                  <a:lnTo>
                    <a:pt x="29319" y="63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形状 157">
              <a:extLst>
                <a:ext uri="{FF2B5EF4-FFF2-40B4-BE49-F238E27FC236}">
                  <a16:creationId xmlns:a16="http://schemas.microsoft.com/office/drawing/2014/main" id="{D91D7F88-0507-FD30-1E38-9347517E439E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4984565" y="4205115"/>
              <a:ext cx="89681" cy="84473"/>
            </a:xfrm>
            <a:custGeom>
              <a:avLst/>
              <a:gdLst>
                <a:gd name="connsiteX0" fmla="*/ 89852 w 89681"/>
                <a:gd name="connsiteY0" fmla="*/ 43127 h 84473"/>
                <a:gd name="connsiteX1" fmla="*/ 45112 w 89681"/>
                <a:gd name="connsiteY1" fmla="*/ 63 h 84473"/>
                <a:gd name="connsiteX2" fmla="*/ 171 w 89681"/>
                <a:gd name="connsiteY2" fmla="*/ 43127 h 84473"/>
                <a:gd name="connsiteX3" fmla="*/ 44910 w 89681"/>
                <a:gd name="connsiteY3" fmla="*/ 84536 h 84473"/>
                <a:gd name="connsiteX4" fmla="*/ 89852 w 89681"/>
                <a:gd name="connsiteY4" fmla="*/ 43127 h 84473"/>
                <a:gd name="connsiteX5" fmla="*/ 45112 w 89681"/>
                <a:gd name="connsiteY5" fmla="*/ 79935 h 84473"/>
                <a:gd name="connsiteX6" fmla="*/ 22034 w 89681"/>
                <a:gd name="connsiteY6" fmla="*/ 67604 h 84473"/>
                <a:gd name="connsiteX7" fmla="*/ 16973 w 89681"/>
                <a:gd name="connsiteY7" fmla="*/ 41655 h 84473"/>
                <a:gd name="connsiteX8" fmla="*/ 21832 w 89681"/>
                <a:gd name="connsiteY8" fmla="*/ 16442 h 84473"/>
                <a:gd name="connsiteX9" fmla="*/ 44910 w 89681"/>
                <a:gd name="connsiteY9" fmla="*/ 4112 h 84473"/>
                <a:gd name="connsiteX10" fmla="*/ 67786 w 89681"/>
                <a:gd name="connsiteY10" fmla="*/ 16074 h 84473"/>
                <a:gd name="connsiteX11" fmla="*/ 73049 w 89681"/>
                <a:gd name="connsiteY11" fmla="*/ 41655 h 84473"/>
                <a:gd name="connsiteX12" fmla="*/ 68596 w 89681"/>
                <a:gd name="connsiteY12" fmla="*/ 66316 h 84473"/>
                <a:gd name="connsiteX13" fmla="*/ 45112 w 89681"/>
                <a:gd name="connsiteY13" fmla="*/ 79935 h 8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681" h="84473">
                  <a:moveTo>
                    <a:pt x="89852" y="43127"/>
                  </a:moveTo>
                  <a:cubicBezTo>
                    <a:pt x="89852" y="19571"/>
                    <a:pt x="69608" y="63"/>
                    <a:pt x="45112" y="63"/>
                  </a:cubicBezTo>
                  <a:cubicBezTo>
                    <a:pt x="19807" y="63"/>
                    <a:pt x="171" y="20123"/>
                    <a:pt x="171" y="43127"/>
                  </a:cubicBezTo>
                  <a:cubicBezTo>
                    <a:pt x="171" y="66868"/>
                    <a:pt x="21224" y="84536"/>
                    <a:pt x="44910" y="84536"/>
                  </a:cubicBezTo>
                  <a:cubicBezTo>
                    <a:pt x="69405" y="84536"/>
                    <a:pt x="89852" y="66500"/>
                    <a:pt x="89852" y="43127"/>
                  </a:cubicBezTo>
                  <a:close/>
                  <a:moveTo>
                    <a:pt x="45112" y="79935"/>
                  </a:moveTo>
                  <a:cubicBezTo>
                    <a:pt x="36407" y="79935"/>
                    <a:pt x="27500" y="76070"/>
                    <a:pt x="22034" y="67604"/>
                  </a:cubicBezTo>
                  <a:cubicBezTo>
                    <a:pt x="16973" y="59507"/>
                    <a:pt x="16973" y="48281"/>
                    <a:pt x="16973" y="41655"/>
                  </a:cubicBezTo>
                  <a:cubicBezTo>
                    <a:pt x="16973" y="34478"/>
                    <a:pt x="16973" y="24540"/>
                    <a:pt x="21832" y="16442"/>
                  </a:cubicBezTo>
                  <a:cubicBezTo>
                    <a:pt x="27298" y="7976"/>
                    <a:pt x="36812" y="4112"/>
                    <a:pt x="44910" y="4112"/>
                  </a:cubicBezTo>
                  <a:cubicBezTo>
                    <a:pt x="53817" y="4112"/>
                    <a:pt x="62522" y="8160"/>
                    <a:pt x="67786" y="16074"/>
                  </a:cubicBezTo>
                  <a:cubicBezTo>
                    <a:pt x="73049" y="23988"/>
                    <a:pt x="73049" y="34662"/>
                    <a:pt x="73049" y="41655"/>
                  </a:cubicBezTo>
                  <a:cubicBezTo>
                    <a:pt x="73049" y="48281"/>
                    <a:pt x="73049" y="58219"/>
                    <a:pt x="68596" y="66316"/>
                  </a:cubicBezTo>
                  <a:cubicBezTo>
                    <a:pt x="64142" y="74598"/>
                    <a:pt x="55234" y="79935"/>
                    <a:pt x="45112" y="79935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形状 158">
              <a:extLst>
                <a:ext uri="{FF2B5EF4-FFF2-40B4-BE49-F238E27FC236}">
                  <a16:creationId xmlns:a16="http://schemas.microsoft.com/office/drawing/2014/main" id="{6768E7B2-6257-5642-C8F3-5FE98B23E9E2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5085785" y="4204195"/>
              <a:ext cx="92515" cy="121280"/>
            </a:xfrm>
            <a:custGeom>
              <a:avLst/>
              <a:gdLst>
                <a:gd name="connsiteX0" fmla="*/ 39449 w 92515"/>
                <a:gd name="connsiteY0" fmla="*/ 51777 h 121280"/>
                <a:gd name="connsiteX1" fmla="*/ 21837 w 92515"/>
                <a:gd name="connsiteY1" fmla="*/ 29141 h 121280"/>
                <a:gd name="connsiteX2" fmla="*/ 25076 w 92515"/>
                <a:gd name="connsiteY2" fmla="*/ 13682 h 121280"/>
                <a:gd name="connsiteX3" fmla="*/ 39449 w 92515"/>
                <a:gd name="connsiteY3" fmla="*/ 6320 h 121280"/>
                <a:gd name="connsiteX4" fmla="*/ 57061 w 92515"/>
                <a:gd name="connsiteY4" fmla="*/ 28957 h 121280"/>
                <a:gd name="connsiteX5" fmla="*/ 53822 w 92515"/>
                <a:gd name="connsiteY5" fmla="*/ 44416 h 121280"/>
                <a:gd name="connsiteX6" fmla="*/ 39449 w 92515"/>
                <a:gd name="connsiteY6" fmla="*/ 51777 h 121280"/>
                <a:gd name="connsiteX7" fmla="*/ 15966 w 92515"/>
                <a:gd name="connsiteY7" fmla="*/ 58955 h 121280"/>
                <a:gd name="connsiteX8" fmla="*/ 19407 w 92515"/>
                <a:gd name="connsiteY8" fmla="*/ 50305 h 121280"/>
                <a:gd name="connsiteX9" fmla="*/ 39449 w 92515"/>
                <a:gd name="connsiteY9" fmla="*/ 56010 h 121280"/>
                <a:gd name="connsiteX10" fmla="*/ 72244 w 92515"/>
                <a:gd name="connsiteY10" fmla="*/ 29141 h 121280"/>
                <a:gd name="connsiteX11" fmla="*/ 63944 w 92515"/>
                <a:gd name="connsiteY11" fmla="*/ 11289 h 121280"/>
                <a:gd name="connsiteX12" fmla="*/ 82164 w 92515"/>
                <a:gd name="connsiteY12" fmla="*/ 4112 h 121280"/>
                <a:gd name="connsiteX13" fmla="*/ 84188 w 92515"/>
                <a:gd name="connsiteY13" fmla="*/ 4296 h 121280"/>
                <a:gd name="connsiteX14" fmla="*/ 80949 w 92515"/>
                <a:gd name="connsiteY14" fmla="*/ 9265 h 121280"/>
                <a:gd name="connsiteX15" fmla="*/ 86820 w 92515"/>
                <a:gd name="connsiteY15" fmla="*/ 14602 h 121280"/>
                <a:gd name="connsiteX16" fmla="*/ 92691 w 92515"/>
                <a:gd name="connsiteY16" fmla="*/ 9081 h 121280"/>
                <a:gd name="connsiteX17" fmla="*/ 82366 w 92515"/>
                <a:gd name="connsiteY17" fmla="*/ 63 h 121280"/>
                <a:gd name="connsiteX18" fmla="*/ 60908 w 92515"/>
                <a:gd name="connsiteY18" fmla="*/ 8713 h 121280"/>
                <a:gd name="connsiteX19" fmla="*/ 39449 w 92515"/>
                <a:gd name="connsiteY19" fmla="*/ 2087 h 121280"/>
                <a:gd name="connsiteX20" fmla="*/ 6654 w 92515"/>
                <a:gd name="connsiteY20" fmla="*/ 28957 h 121280"/>
                <a:gd name="connsiteX21" fmla="*/ 16168 w 92515"/>
                <a:gd name="connsiteY21" fmla="*/ 47912 h 121280"/>
                <a:gd name="connsiteX22" fmla="*/ 9893 w 92515"/>
                <a:gd name="connsiteY22" fmla="*/ 63188 h 121280"/>
                <a:gd name="connsiteX23" fmla="*/ 18800 w 92515"/>
                <a:gd name="connsiteY23" fmla="*/ 79567 h 121280"/>
                <a:gd name="connsiteX24" fmla="*/ 176 w 92515"/>
                <a:gd name="connsiteY24" fmla="*/ 97971 h 121280"/>
                <a:gd name="connsiteX25" fmla="*/ 44915 w 92515"/>
                <a:gd name="connsiteY25" fmla="*/ 121343 h 121280"/>
                <a:gd name="connsiteX26" fmla="*/ 89857 w 92515"/>
                <a:gd name="connsiteY26" fmla="*/ 97602 h 121280"/>
                <a:gd name="connsiteX27" fmla="*/ 76698 w 92515"/>
                <a:gd name="connsiteY27" fmla="*/ 76622 h 121280"/>
                <a:gd name="connsiteX28" fmla="*/ 41878 w 92515"/>
                <a:gd name="connsiteY28" fmla="*/ 71469 h 121280"/>
                <a:gd name="connsiteX29" fmla="*/ 26695 w 92515"/>
                <a:gd name="connsiteY29" fmla="*/ 71285 h 121280"/>
                <a:gd name="connsiteX30" fmla="*/ 15966 w 92515"/>
                <a:gd name="connsiteY30" fmla="*/ 58955 h 121280"/>
                <a:gd name="connsiteX31" fmla="*/ 45117 w 92515"/>
                <a:gd name="connsiteY31" fmla="*/ 117110 h 121280"/>
                <a:gd name="connsiteX32" fmla="*/ 10702 w 92515"/>
                <a:gd name="connsiteY32" fmla="*/ 97971 h 121280"/>
                <a:gd name="connsiteX33" fmla="*/ 27303 w 92515"/>
                <a:gd name="connsiteY33" fmla="*/ 82143 h 121280"/>
                <a:gd name="connsiteX34" fmla="*/ 39247 w 92515"/>
                <a:gd name="connsiteY34" fmla="*/ 82143 h 121280"/>
                <a:gd name="connsiteX35" fmla="*/ 79330 w 92515"/>
                <a:gd name="connsiteY35" fmla="*/ 97971 h 121280"/>
                <a:gd name="connsiteX36" fmla="*/ 45117 w 92515"/>
                <a:gd name="connsiteY36" fmla="*/ 117110 h 12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2515" h="121280">
                  <a:moveTo>
                    <a:pt x="39449" y="51777"/>
                  </a:moveTo>
                  <a:cubicBezTo>
                    <a:pt x="21837" y="51777"/>
                    <a:pt x="21837" y="33373"/>
                    <a:pt x="21837" y="29141"/>
                  </a:cubicBezTo>
                  <a:cubicBezTo>
                    <a:pt x="21837" y="24172"/>
                    <a:pt x="22039" y="18282"/>
                    <a:pt x="25076" y="13682"/>
                  </a:cubicBezTo>
                  <a:cubicBezTo>
                    <a:pt x="26695" y="11473"/>
                    <a:pt x="31351" y="6320"/>
                    <a:pt x="39449" y="6320"/>
                  </a:cubicBezTo>
                  <a:cubicBezTo>
                    <a:pt x="57061" y="6320"/>
                    <a:pt x="57061" y="24724"/>
                    <a:pt x="57061" y="28957"/>
                  </a:cubicBezTo>
                  <a:cubicBezTo>
                    <a:pt x="57061" y="33926"/>
                    <a:pt x="56859" y="39815"/>
                    <a:pt x="53822" y="44416"/>
                  </a:cubicBezTo>
                  <a:cubicBezTo>
                    <a:pt x="52203" y="46624"/>
                    <a:pt x="47547" y="51777"/>
                    <a:pt x="39449" y="51777"/>
                  </a:cubicBezTo>
                  <a:close/>
                  <a:moveTo>
                    <a:pt x="15966" y="58955"/>
                  </a:moveTo>
                  <a:cubicBezTo>
                    <a:pt x="15966" y="58218"/>
                    <a:pt x="15966" y="53986"/>
                    <a:pt x="19407" y="50305"/>
                  </a:cubicBezTo>
                  <a:cubicBezTo>
                    <a:pt x="27303" y="55458"/>
                    <a:pt x="35603" y="56010"/>
                    <a:pt x="39449" y="56010"/>
                  </a:cubicBezTo>
                  <a:cubicBezTo>
                    <a:pt x="58276" y="56010"/>
                    <a:pt x="72244" y="43311"/>
                    <a:pt x="72244" y="29141"/>
                  </a:cubicBezTo>
                  <a:cubicBezTo>
                    <a:pt x="72244" y="22331"/>
                    <a:pt x="69005" y="15522"/>
                    <a:pt x="63944" y="11289"/>
                  </a:cubicBezTo>
                  <a:cubicBezTo>
                    <a:pt x="71232" y="5032"/>
                    <a:pt x="78520" y="4112"/>
                    <a:pt x="82164" y="4112"/>
                  </a:cubicBezTo>
                  <a:cubicBezTo>
                    <a:pt x="82569" y="4112"/>
                    <a:pt x="83581" y="4112"/>
                    <a:pt x="84188" y="4296"/>
                  </a:cubicBezTo>
                  <a:cubicBezTo>
                    <a:pt x="81962" y="5032"/>
                    <a:pt x="80949" y="7056"/>
                    <a:pt x="80949" y="9265"/>
                  </a:cubicBezTo>
                  <a:cubicBezTo>
                    <a:pt x="80949" y="12393"/>
                    <a:pt x="83581" y="14602"/>
                    <a:pt x="86820" y="14602"/>
                  </a:cubicBezTo>
                  <a:cubicBezTo>
                    <a:pt x="88845" y="14602"/>
                    <a:pt x="92691" y="13313"/>
                    <a:pt x="92691" y="9081"/>
                  </a:cubicBezTo>
                  <a:cubicBezTo>
                    <a:pt x="92691" y="5952"/>
                    <a:pt x="90262" y="63"/>
                    <a:pt x="82366" y="63"/>
                  </a:cubicBezTo>
                  <a:cubicBezTo>
                    <a:pt x="78318" y="63"/>
                    <a:pt x="69410" y="1167"/>
                    <a:pt x="60908" y="8713"/>
                  </a:cubicBezTo>
                  <a:cubicBezTo>
                    <a:pt x="52405" y="2639"/>
                    <a:pt x="43903" y="2087"/>
                    <a:pt x="39449" y="2087"/>
                  </a:cubicBezTo>
                  <a:cubicBezTo>
                    <a:pt x="20622" y="2087"/>
                    <a:pt x="6654" y="14786"/>
                    <a:pt x="6654" y="28957"/>
                  </a:cubicBezTo>
                  <a:cubicBezTo>
                    <a:pt x="6654" y="37054"/>
                    <a:pt x="11107" y="44048"/>
                    <a:pt x="16168" y="47912"/>
                  </a:cubicBezTo>
                  <a:cubicBezTo>
                    <a:pt x="13537" y="50673"/>
                    <a:pt x="9893" y="56746"/>
                    <a:pt x="9893" y="63188"/>
                  </a:cubicBezTo>
                  <a:cubicBezTo>
                    <a:pt x="9893" y="68893"/>
                    <a:pt x="12524" y="75886"/>
                    <a:pt x="18800" y="79567"/>
                  </a:cubicBezTo>
                  <a:cubicBezTo>
                    <a:pt x="6654" y="82695"/>
                    <a:pt x="176" y="90609"/>
                    <a:pt x="176" y="97971"/>
                  </a:cubicBezTo>
                  <a:cubicBezTo>
                    <a:pt x="176" y="111221"/>
                    <a:pt x="20217" y="121343"/>
                    <a:pt x="44915" y="121343"/>
                  </a:cubicBezTo>
                  <a:cubicBezTo>
                    <a:pt x="68803" y="121343"/>
                    <a:pt x="89857" y="111957"/>
                    <a:pt x="89857" y="97602"/>
                  </a:cubicBezTo>
                  <a:cubicBezTo>
                    <a:pt x="89857" y="91161"/>
                    <a:pt x="87023" y="81775"/>
                    <a:pt x="76698" y="76622"/>
                  </a:cubicBezTo>
                  <a:cubicBezTo>
                    <a:pt x="65969" y="71469"/>
                    <a:pt x="54227" y="71469"/>
                    <a:pt x="41878" y="71469"/>
                  </a:cubicBezTo>
                  <a:cubicBezTo>
                    <a:pt x="36817" y="71469"/>
                    <a:pt x="28112" y="71469"/>
                    <a:pt x="26695" y="71285"/>
                  </a:cubicBezTo>
                  <a:cubicBezTo>
                    <a:pt x="20217" y="70549"/>
                    <a:pt x="15966" y="64844"/>
                    <a:pt x="15966" y="58955"/>
                  </a:cubicBezTo>
                  <a:close/>
                  <a:moveTo>
                    <a:pt x="45117" y="117110"/>
                  </a:moveTo>
                  <a:cubicBezTo>
                    <a:pt x="24671" y="117110"/>
                    <a:pt x="10702" y="107724"/>
                    <a:pt x="10702" y="97971"/>
                  </a:cubicBezTo>
                  <a:cubicBezTo>
                    <a:pt x="10702" y="89505"/>
                    <a:pt x="18395" y="82695"/>
                    <a:pt x="27303" y="82143"/>
                  </a:cubicBezTo>
                  <a:lnTo>
                    <a:pt x="39247" y="82143"/>
                  </a:lnTo>
                  <a:cubicBezTo>
                    <a:pt x="56657" y="82143"/>
                    <a:pt x="79330" y="82143"/>
                    <a:pt x="79330" y="97971"/>
                  </a:cubicBezTo>
                  <a:cubicBezTo>
                    <a:pt x="79330" y="107909"/>
                    <a:pt x="64957" y="117110"/>
                    <a:pt x="45117" y="117110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形状 159">
              <a:extLst>
                <a:ext uri="{FF2B5EF4-FFF2-40B4-BE49-F238E27FC236}">
                  <a16:creationId xmlns:a16="http://schemas.microsoft.com/office/drawing/2014/main" id="{05406299-72D3-5228-26CF-BAE7687E06C1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5204191" y="4149536"/>
              <a:ext cx="46966" cy="184037"/>
            </a:xfrm>
            <a:custGeom>
              <a:avLst/>
              <a:gdLst>
                <a:gd name="connsiteX0" fmla="*/ 47147 w 46966"/>
                <a:gd name="connsiteY0" fmla="*/ 182260 h 184037"/>
                <a:gd name="connsiteX1" fmla="*/ 43705 w 46966"/>
                <a:gd name="connsiteY1" fmla="*/ 178211 h 184037"/>
                <a:gd name="connsiteX2" fmla="*/ 11922 w 46966"/>
                <a:gd name="connsiteY2" fmla="*/ 92081 h 184037"/>
                <a:gd name="connsiteX3" fmla="*/ 44515 w 46966"/>
                <a:gd name="connsiteY3" fmla="*/ 5032 h 184037"/>
                <a:gd name="connsiteX4" fmla="*/ 47147 w 46966"/>
                <a:gd name="connsiteY4" fmla="*/ 1903 h 184037"/>
                <a:gd name="connsiteX5" fmla="*/ 45122 w 46966"/>
                <a:gd name="connsiteY5" fmla="*/ 63 h 184037"/>
                <a:gd name="connsiteX6" fmla="*/ 12934 w 46966"/>
                <a:gd name="connsiteY6" fmla="*/ 35950 h 184037"/>
                <a:gd name="connsiteX7" fmla="*/ 181 w 46966"/>
                <a:gd name="connsiteY7" fmla="*/ 92081 h 184037"/>
                <a:gd name="connsiteX8" fmla="*/ 13542 w 46966"/>
                <a:gd name="connsiteY8" fmla="*/ 149501 h 184037"/>
                <a:gd name="connsiteX9" fmla="*/ 45122 w 46966"/>
                <a:gd name="connsiteY9" fmla="*/ 184100 h 184037"/>
                <a:gd name="connsiteX10" fmla="*/ 47147 w 46966"/>
                <a:gd name="connsiteY10" fmla="*/ 182260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147" y="182260"/>
                  </a:moveTo>
                  <a:cubicBezTo>
                    <a:pt x="47147" y="181707"/>
                    <a:pt x="47147" y="181339"/>
                    <a:pt x="43705" y="178211"/>
                  </a:cubicBezTo>
                  <a:cubicBezTo>
                    <a:pt x="18400" y="155022"/>
                    <a:pt x="11922" y="120239"/>
                    <a:pt x="11922" y="92081"/>
                  </a:cubicBezTo>
                  <a:cubicBezTo>
                    <a:pt x="11922" y="60059"/>
                    <a:pt x="19615" y="28036"/>
                    <a:pt x="44515" y="5032"/>
                  </a:cubicBezTo>
                  <a:cubicBezTo>
                    <a:pt x="47147" y="2823"/>
                    <a:pt x="47147" y="2455"/>
                    <a:pt x="47147" y="1903"/>
                  </a:cubicBezTo>
                  <a:cubicBezTo>
                    <a:pt x="47147" y="615"/>
                    <a:pt x="46337" y="63"/>
                    <a:pt x="45122" y="63"/>
                  </a:cubicBezTo>
                  <a:cubicBezTo>
                    <a:pt x="43098" y="63"/>
                    <a:pt x="24878" y="12577"/>
                    <a:pt x="12934" y="35950"/>
                  </a:cubicBezTo>
                  <a:cubicBezTo>
                    <a:pt x="2610" y="56194"/>
                    <a:pt x="181" y="76622"/>
                    <a:pt x="181" y="92081"/>
                  </a:cubicBezTo>
                  <a:cubicBezTo>
                    <a:pt x="181" y="106436"/>
                    <a:pt x="2407" y="128705"/>
                    <a:pt x="13542" y="149501"/>
                  </a:cubicBezTo>
                  <a:cubicBezTo>
                    <a:pt x="25688" y="172137"/>
                    <a:pt x="43098" y="184100"/>
                    <a:pt x="45122" y="184100"/>
                  </a:cubicBezTo>
                  <a:cubicBezTo>
                    <a:pt x="46337" y="184100"/>
                    <a:pt x="47147" y="183548"/>
                    <a:pt x="47147" y="182260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形状 160">
              <a:extLst>
                <a:ext uri="{FF2B5EF4-FFF2-40B4-BE49-F238E27FC236}">
                  <a16:creationId xmlns:a16="http://schemas.microsoft.com/office/drawing/2014/main" id="{6611856D-72F8-BE9D-897B-7DC063D28EAC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5269557" y="4162418"/>
              <a:ext cx="111140" cy="125145"/>
            </a:xfrm>
            <a:custGeom>
              <a:avLst/>
              <a:gdLst>
                <a:gd name="connsiteX0" fmla="*/ 105656 w 111140"/>
                <a:gd name="connsiteY0" fmla="*/ 63 h 125145"/>
                <a:gd name="connsiteX1" fmla="*/ 184 w 111140"/>
                <a:gd name="connsiteY1" fmla="*/ 63 h 125145"/>
                <a:gd name="connsiteX2" fmla="*/ 184 w 111140"/>
                <a:gd name="connsiteY2" fmla="*/ 5768 h 125145"/>
                <a:gd name="connsiteX3" fmla="*/ 5043 w 111140"/>
                <a:gd name="connsiteY3" fmla="*/ 5768 h 125145"/>
                <a:gd name="connsiteX4" fmla="*/ 21036 w 111140"/>
                <a:gd name="connsiteY4" fmla="*/ 14418 h 125145"/>
                <a:gd name="connsiteX5" fmla="*/ 21036 w 111140"/>
                <a:gd name="connsiteY5" fmla="*/ 110853 h 125145"/>
                <a:gd name="connsiteX6" fmla="*/ 5043 w 111140"/>
                <a:gd name="connsiteY6" fmla="*/ 119503 h 125145"/>
                <a:gd name="connsiteX7" fmla="*/ 184 w 111140"/>
                <a:gd name="connsiteY7" fmla="*/ 119503 h 125145"/>
                <a:gd name="connsiteX8" fmla="*/ 184 w 111140"/>
                <a:gd name="connsiteY8" fmla="*/ 125208 h 125145"/>
                <a:gd name="connsiteX9" fmla="*/ 30956 w 111140"/>
                <a:gd name="connsiteY9" fmla="*/ 124656 h 125145"/>
                <a:gd name="connsiteX10" fmla="*/ 64966 w 111140"/>
                <a:gd name="connsiteY10" fmla="*/ 125208 h 125145"/>
                <a:gd name="connsiteX11" fmla="*/ 64966 w 111140"/>
                <a:gd name="connsiteY11" fmla="*/ 119503 h 125145"/>
                <a:gd name="connsiteX12" fmla="*/ 58285 w 111140"/>
                <a:gd name="connsiteY12" fmla="*/ 119503 h 125145"/>
                <a:gd name="connsiteX13" fmla="*/ 39053 w 111140"/>
                <a:gd name="connsiteY13" fmla="*/ 110669 h 125145"/>
                <a:gd name="connsiteX14" fmla="*/ 39053 w 111140"/>
                <a:gd name="connsiteY14" fmla="*/ 13129 h 125145"/>
                <a:gd name="connsiteX15" fmla="*/ 48973 w 111140"/>
                <a:gd name="connsiteY15" fmla="*/ 5768 h 125145"/>
                <a:gd name="connsiteX16" fmla="*/ 69824 w 111140"/>
                <a:gd name="connsiteY16" fmla="*/ 5768 h 125145"/>
                <a:gd name="connsiteX17" fmla="*/ 106264 w 111140"/>
                <a:gd name="connsiteY17" fmla="*/ 41471 h 125145"/>
                <a:gd name="connsiteX18" fmla="*/ 111325 w 111140"/>
                <a:gd name="connsiteY18" fmla="*/ 41471 h 125145"/>
                <a:gd name="connsiteX19" fmla="*/ 105656 w 111140"/>
                <a:gd name="connsiteY19" fmla="*/ 63 h 1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140" h="125145">
                  <a:moveTo>
                    <a:pt x="105656" y="63"/>
                  </a:moveTo>
                  <a:lnTo>
                    <a:pt x="184" y="63"/>
                  </a:lnTo>
                  <a:lnTo>
                    <a:pt x="184" y="5768"/>
                  </a:lnTo>
                  <a:lnTo>
                    <a:pt x="5043" y="5768"/>
                  </a:lnTo>
                  <a:cubicBezTo>
                    <a:pt x="20631" y="5768"/>
                    <a:pt x="21036" y="7792"/>
                    <a:pt x="21036" y="14418"/>
                  </a:cubicBezTo>
                  <a:lnTo>
                    <a:pt x="21036" y="110853"/>
                  </a:lnTo>
                  <a:cubicBezTo>
                    <a:pt x="21036" y="117478"/>
                    <a:pt x="20631" y="119503"/>
                    <a:pt x="5043" y="119503"/>
                  </a:cubicBezTo>
                  <a:lnTo>
                    <a:pt x="184" y="119503"/>
                  </a:lnTo>
                  <a:lnTo>
                    <a:pt x="184" y="125208"/>
                  </a:lnTo>
                  <a:cubicBezTo>
                    <a:pt x="7270" y="124656"/>
                    <a:pt x="23060" y="124656"/>
                    <a:pt x="30956" y="124656"/>
                  </a:cubicBezTo>
                  <a:cubicBezTo>
                    <a:pt x="39256" y="124656"/>
                    <a:pt x="57678" y="124656"/>
                    <a:pt x="64966" y="125208"/>
                  </a:cubicBezTo>
                  <a:lnTo>
                    <a:pt x="64966" y="119503"/>
                  </a:lnTo>
                  <a:lnTo>
                    <a:pt x="58285" y="119503"/>
                  </a:lnTo>
                  <a:cubicBezTo>
                    <a:pt x="39053" y="119503"/>
                    <a:pt x="39053" y="117110"/>
                    <a:pt x="39053" y="110669"/>
                  </a:cubicBezTo>
                  <a:lnTo>
                    <a:pt x="39053" y="13129"/>
                  </a:lnTo>
                  <a:cubicBezTo>
                    <a:pt x="39053" y="7056"/>
                    <a:pt x="39458" y="5768"/>
                    <a:pt x="48973" y="5768"/>
                  </a:cubicBezTo>
                  <a:lnTo>
                    <a:pt x="69824" y="5768"/>
                  </a:lnTo>
                  <a:cubicBezTo>
                    <a:pt x="98773" y="5768"/>
                    <a:pt x="103024" y="16626"/>
                    <a:pt x="106264" y="41471"/>
                  </a:cubicBezTo>
                  <a:lnTo>
                    <a:pt x="111325" y="41471"/>
                  </a:lnTo>
                  <a:lnTo>
                    <a:pt x="105656" y="63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形状 161">
              <a:extLst>
                <a:ext uri="{FF2B5EF4-FFF2-40B4-BE49-F238E27FC236}">
                  <a16:creationId xmlns:a16="http://schemas.microsoft.com/office/drawing/2014/main" id="{E57046A5-642B-DF11-E22E-FAF2623096E1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5400536" y="4149536"/>
              <a:ext cx="78749" cy="184037"/>
            </a:xfrm>
            <a:custGeom>
              <a:avLst/>
              <a:gdLst>
                <a:gd name="connsiteX0" fmla="*/ 77928 w 78749"/>
                <a:gd name="connsiteY0" fmla="*/ 7056 h 184037"/>
                <a:gd name="connsiteX1" fmla="*/ 78940 w 78749"/>
                <a:gd name="connsiteY1" fmla="*/ 3744 h 184037"/>
                <a:gd name="connsiteX2" fmla="*/ 74891 w 78749"/>
                <a:gd name="connsiteY2" fmla="*/ 63 h 184037"/>
                <a:gd name="connsiteX3" fmla="*/ 71450 w 78749"/>
                <a:gd name="connsiteY3" fmla="*/ 1719 h 184037"/>
                <a:gd name="connsiteX4" fmla="*/ 1203 w 78749"/>
                <a:gd name="connsiteY4" fmla="*/ 177107 h 184037"/>
                <a:gd name="connsiteX5" fmla="*/ 191 w 78749"/>
                <a:gd name="connsiteY5" fmla="*/ 180419 h 184037"/>
                <a:gd name="connsiteX6" fmla="*/ 4240 w 78749"/>
                <a:gd name="connsiteY6" fmla="*/ 184100 h 184037"/>
                <a:gd name="connsiteX7" fmla="*/ 8693 w 78749"/>
                <a:gd name="connsiteY7" fmla="*/ 179683 h 184037"/>
                <a:gd name="connsiteX8" fmla="*/ 77928 w 78749"/>
                <a:gd name="connsiteY8" fmla="*/ 7056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749" h="184037">
                  <a:moveTo>
                    <a:pt x="77928" y="7056"/>
                  </a:moveTo>
                  <a:cubicBezTo>
                    <a:pt x="78940" y="4664"/>
                    <a:pt x="78940" y="3928"/>
                    <a:pt x="78940" y="3744"/>
                  </a:cubicBezTo>
                  <a:cubicBezTo>
                    <a:pt x="78940" y="1719"/>
                    <a:pt x="77118" y="63"/>
                    <a:pt x="74891" y="63"/>
                  </a:cubicBezTo>
                  <a:cubicBezTo>
                    <a:pt x="73474" y="63"/>
                    <a:pt x="72057" y="615"/>
                    <a:pt x="71450" y="1719"/>
                  </a:cubicBezTo>
                  <a:lnTo>
                    <a:pt x="1203" y="177107"/>
                  </a:lnTo>
                  <a:cubicBezTo>
                    <a:pt x="191" y="179499"/>
                    <a:pt x="191" y="180235"/>
                    <a:pt x="191" y="180419"/>
                  </a:cubicBezTo>
                  <a:cubicBezTo>
                    <a:pt x="191" y="182444"/>
                    <a:pt x="2013" y="184100"/>
                    <a:pt x="4240" y="184100"/>
                  </a:cubicBezTo>
                  <a:cubicBezTo>
                    <a:pt x="6871" y="184100"/>
                    <a:pt x="7479" y="182812"/>
                    <a:pt x="8693" y="179683"/>
                  </a:cubicBezTo>
                  <a:lnTo>
                    <a:pt x="77928" y="7056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形状 162">
              <a:extLst>
                <a:ext uri="{FF2B5EF4-FFF2-40B4-BE49-F238E27FC236}">
                  <a16:creationId xmlns:a16="http://schemas.microsoft.com/office/drawing/2014/main" id="{0DAED6FE-40BC-11D9-6A3C-367CCD942C3B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5495482" y="4162970"/>
              <a:ext cx="137659" cy="124593"/>
            </a:xfrm>
            <a:custGeom>
              <a:avLst/>
              <a:gdLst>
                <a:gd name="connsiteX0" fmla="*/ 81779 w 137659"/>
                <a:gd name="connsiteY0" fmla="*/ 12945 h 124593"/>
                <a:gd name="connsiteX1" fmla="*/ 86436 w 137659"/>
                <a:gd name="connsiteY1" fmla="*/ 6136 h 124593"/>
                <a:gd name="connsiteX2" fmla="*/ 99189 w 137659"/>
                <a:gd name="connsiteY2" fmla="*/ 5768 h 124593"/>
                <a:gd name="connsiteX3" fmla="*/ 128746 w 137659"/>
                <a:gd name="connsiteY3" fmla="*/ 20859 h 124593"/>
                <a:gd name="connsiteX4" fmla="*/ 127126 w 137659"/>
                <a:gd name="connsiteY4" fmla="*/ 35582 h 124593"/>
                <a:gd name="connsiteX5" fmla="*/ 126519 w 137659"/>
                <a:gd name="connsiteY5" fmla="*/ 39079 h 124593"/>
                <a:gd name="connsiteX6" fmla="*/ 128948 w 137659"/>
                <a:gd name="connsiteY6" fmla="*/ 41471 h 124593"/>
                <a:gd name="connsiteX7" fmla="*/ 131985 w 137659"/>
                <a:gd name="connsiteY7" fmla="*/ 37238 h 124593"/>
                <a:gd name="connsiteX8" fmla="*/ 137451 w 137659"/>
                <a:gd name="connsiteY8" fmla="*/ 5216 h 124593"/>
                <a:gd name="connsiteX9" fmla="*/ 137856 w 137659"/>
                <a:gd name="connsiteY9" fmla="*/ 2087 h 124593"/>
                <a:gd name="connsiteX10" fmla="*/ 132390 w 137659"/>
                <a:gd name="connsiteY10" fmla="*/ 63 h 124593"/>
                <a:gd name="connsiteX11" fmla="*/ 20035 w 137659"/>
                <a:gd name="connsiteY11" fmla="*/ 63 h 124593"/>
                <a:gd name="connsiteX12" fmla="*/ 13557 w 137659"/>
                <a:gd name="connsiteY12" fmla="*/ 3743 h 124593"/>
                <a:gd name="connsiteX13" fmla="*/ 1410 w 137659"/>
                <a:gd name="connsiteY13" fmla="*/ 36134 h 124593"/>
                <a:gd name="connsiteX14" fmla="*/ 196 w 137659"/>
                <a:gd name="connsiteY14" fmla="*/ 39447 h 124593"/>
                <a:gd name="connsiteX15" fmla="*/ 2625 w 137659"/>
                <a:gd name="connsiteY15" fmla="*/ 41471 h 124593"/>
                <a:gd name="connsiteX16" fmla="*/ 6067 w 137659"/>
                <a:gd name="connsiteY16" fmla="*/ 37606 h 124593"/>
                <a:gd name="connsiteX17" fmla="*/ 52223 w 137659"/>
                <a:gd name="connsiteY17" fmla="*/ 5768 h 124593"/>
                <a:gd name="connsiteX18" fmla="*/ 60118 w 137659"/>
                <a:gd name="connsiteY18" fmla="*/ 5768 h 124593"/>
                <a:gd name="connsiteX19" fmla="*/ 65787 w 137659"/>
                <a:gd name="connsiteY19" fmla="*/ 7976 h 124593"/>
                <a:gd name="connsiteX20" fmla="*/ 64977 w 137659"/>
                <a:gd name="connsiteY20" fmla="*/ 11841 h 124593"/>
                <a:gd name="connsiteX21" fmla="*/ 37850 w 137659"/>
                <a:gd name="connsiteY21" fmla="*/ 110117 h 124593"/>
                <a:gd name="connsiteX22" fmla="*/ 13759 w 137659"/>
                <a:gd name="connsiteY22" fmla="*/ 118951 h 124593"/>
                <a:gd name="connsiteX23" fmla="*/ 5257 w 137659"/>
                <a:gd name="connsiteY23" fmla="*/ 122447 h 124593"/>
                <a:gd name="connsiteX24" fmla="*/ 8698 w 137659"/>
                <a:gd name="connsiteY24" fmla="*/ 124656 h 124593"/>
                <a:gd name="connsiteX25" fmla="*/ 25298 w 137659"/>
                <a:gd name="connsiteY25" fmla="*/ 124288 h 124593"/>
                <a:gd name="connsiteX26" fmla="*/ 42506 w 137659"/>
                <a:gd name="connsiteY26" fmla="*/ 124104 h 124593"/>
                <a:gd name="connsiteX27" fmla="*/ 59308 w 137659"/>
                <a:gd name="connsiteY27" fmla="*/ 124288 h 124593"/>
                <a:gd name="connsiteX28" fmla="*/ 76921 w 137659"/>
                <a:gd name="connsiteY28" fmla="*/ 124656 h 124593"/>
                <a:gd name="connsiteX29" fmla="*/ 81374 w 137659"/>
                <a:gd name="connsiteY29" fmla="*/ 120975 h 124593"/>
                <a:gd name="connsiteX30" fmla="*/ 74492 w 137659"/>
                <a:gd name="connsiteY30" fmla="*/ 118951 h 124593"/>
                <a:gd name="connsiteX31" fmla="*/ 61535 w 137659"/>
                <a:gd name="connsiteY31" fmla="*/ 118583 h 124593"/>
                <a:gd name="connsiteX32" fmla="*/ 54045 w 137659"/>
                <a:gd name="connsiteY32" fmla="*/ 114534 h 124593"/>
                <a:gd name="connsiteX33" fmla="*/ 54855 w 137659"/>
                <a:gd name="connsiteY33" fmla="*/ 110669 h 124593"/>
                <a:gd name="connsiteX34" fmla="*/ 81779 w 137659"/>
                <a:gd name="connsiteY34" fmla="*/ 12945 h 1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24593">
                  <a:moveTo>
                    <a:pt x="81779" y="12945"/>
                  </a:moveTo>
                  <a:cubicBezTo>
                    <a:pt x="83196" y="7792"/>
                    <a:pt x="84006" y="6688"/>
                    <a:pt x="86436" y="6136"/>
                  </a:cubicBezTo>
                  <a:cubicBezTo>
                    <a:pt x="88257" y="5768"/>
                    <a:pt x="94938" y="5768"/>
                    <a:pt x="99189" y="5768"/>
                  </a:cubicBezTo>
                  <a:cubicBezTo>
                    <a:pt x="119636" y="5768"/>
                    <a:pt x="128746" y="6504"/>
                    <a:pt x="128746" y="20859"/>
                  </a:cubicBezTo>
                  <a:cubicBezTo>
                    <a:pt x="128746" y="23620"/>
                    <a:pt x="127936" y="30797"/>
                    <a:pt x="127126" y="35582"/>
                  </a:cubicBezTo>
                  <a:cubicBezTo>
                    <a:pt x="126924" y="36318"/>
                    <a:pt x="126519" y="38527"/>
                    <a:pt x="126519" y="39079"/>
                  </a:cubicBezTo>
                  <a:cubicBezTo>
                    <a:pt x="126519" y="40183"/>
                    <a:pt x="127126" y="41471"/>
                    <a:pt x="128948" y="41471"/>
                  </a:cubicBezTo>
                  <a:cubicBezTo>
                    <a:pt x="131175" y="41471"/>
                    <a:pt x="131580" y="39999"/>
                    <a:pt x="131985" y="37238"/>
                  </a:cubicBezTo>
                  <a:lnTo>
                    <a:pt x="137451" y="5216"/>
                  </a:lnTo>
                  <a:cubicBezTo>
                    <a:pt x="137653" y="4480"/>
                    <a:pt x="137856" y="2639"/>
                    <a:pt x="137856" y="2087"/>
                  </a:cubicBezTo>
                  <a:cubicBezTo>
                    <a:pt x="137856" y="63"/>
                    <a:pt x="135831" y="63"/>
                    <a:pt x="132390" y="63"/>
                  </a:cubicBezTo>
                  <a:lnTo>
                    <a:pt x="20035" y="63"/>
                  </a:lnTo>
                  <a:cubicBezTo>
                    <a:pt x="15176" y="63"/>
                    <a:pt x="14974" y="247"/>
                    <a:pt x="13557" y="3743"/>
                  </a:cubicBezTo>
                  <a:lnTo>
                    <a:pt x="1410" y="36134"/>
                  </a:lnTo>
                  <a:cubicBezTo>
                    <a:pt x="1208" y="36502"/>
                    <a:pt x="196" y="39079"/>
                    <a:pt x="196" y="39447"/>
                  </a:cubicBezTo>
                  <a:cubicBezTo>
                    <a:pt x="196" y="40551"/>
                    <a:pt x="1208" y="41471"/>
                    <a:pt x="2625" y="41471"/>
                  </a:cubicBezTo>
                  <a:cubicBezTo>
                    <a:pt x="4649" y="41471"/>
                    <a:pt x="4852" y="40551"/>
                    <a:pt x="6067" y="37606"/>
                  </a:cubicBezTo>
                  <a:cubicBezTo>
                    <a:pt x="16998" y="9081"/>
                    <a:pt x="22262" y="5768"/>
                    <a:pt x="52223" y="5768"/>
                  </a:cubicBezTo>
                  <a:lnTo>
                    <a:pt x="60118" y="5768"/>
                  </a:lnTo>
                  <a:cubicBezTo>
                    <a:pt x="65787" y="5768"/>
                    <a:pt x="65787" y="6504"/>
                    <a:pt x="65787" y="7976"/>
                  </a:cubicBezTo>
                  <a:cubicBezTo>
                    <a:pt x="65787" y="9081"/>
                    <a:pt x="65179" y="11289"/>
                    <a:pt x="64977" y="11841"/>
                  </a:cubicBezTo>
                  <a:lnTo>
                    <a:pt x="37850" y="110117"/>
                  </a:lnTo>
                  <a:cubicBezTo>
                    <a:pt x="36028" y="116926"/>
                    <a:pt x="35420" y="118951"/>
                    <a:pt x="13759" y="118951"/>
                  </a:cubicBezTo>
                  <a:cubicBezTo>
                    <a:pt x="6471" y="118951"/>
                    <a:pt x="5257" y="118951"/>
                    <a:pt x="5257" y="122447"/>
                  </a:cubicBezTo>
                  <a:cubicBezTo>
                    <a:pt x="5257" y="124656"/>
                    <a:pt x="7484" y="124656"/>
                    <a:pt x="8698" y="124656"/>
                  </a:cubicBezTo>
                  <a:cubicBezTo>
                    <a:pt x="14164" y="124656"/>
                    <a:pt x="19832" y="124288"/>
                    <a:pt x="25298" y="124288"/>
                  </a:cubicBezTo>
                  <a:cubicBezTo>
                    <a:pt x="30967" y="124288"/>
                    <a:pt x="36838" y="124104"/>
                    <a:pt x="42506" y="124104"/>
                  </a:cubicBezTo>
                  <a:cubicBezTo>
                    <a:pt x="48174" y="124104"/>
                    <a:pt x="53843" y="124288"/>
                    <a:pt x="59308" y="124288"/>
                  </a:cubicBezTo>
                  <a:cubicBezTo>
                    <a:pt x="65179" y="124288"/>
                    <a:pt x="71252" y="124656"/>
                    <a:pt x="76921" y="124656"/>
                  </a:cubicBezTo>
                  <a:cubicBezTo>
                    <a:pt x="78945" y="124656"/>
                    <a:pt x="81374" y="124656"/>
                    <a:pt x="81374" y="120975"/>
                  </a:cubicBezTo>
                  <a:cubicBezTo>
                    <a:pt x="81374" y="118951"/>
                    <a:pt x="79755" y="118951"/>
                    <a:pt x="74492" y="118951"/>
                  </a:cubicBezTo>
                  <a:cubicBezTo>
                    <a:pt x="69430" y="118951"/>
                    <a:pt x="66799" y="118951"/>
                    <a:pt x="61535" y="118583"/>
                  </a:cubicBezTo>
                  <a:cubicBezTo>
                    <a:pt x="55665" y="118031"/>
                    <a:pt x="54045" y="117478"/>
                    <a:pt x="54045" y="114534"/>
                  </a:cubicBezTo>
                  <a:cubicBezTo>
                    <a:pt x="54045" y="114350"/>
                    <a:pt x="54045" y="113430"/>
                    <a:pt x="54855" y="110669"/>
                  </a:cubicBezTo>
                  <a:lnTo>
                    <a:pt x="81779" y="12945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形状 163">
              <a:extLst>
                <a:ext uri="{FF2B5EF4-FFF2-40B4-BE49-F238E27FC236}">
                  <a16:creationId xmlns:a16="http://schemas.microsoft.com/office/drawing/2014/main" id="{F15C5DDD-D8F3-D51E-B215-A3B42CF7E0AE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5642568" y="4133949"/>
              <a:ext cx="69437" cy="86828"/>
            </a:xfrm>
            <a:custGeom>
              <a:avLst/>
              <a:gdLst>
                <a:gd name="connsiteX0" fmla="*/ 69640 w 69437"/>
                <a:gd name="connsiteY0" fmla="*/ 65760 h 86828"/>
                <a:gd name="connsiteX1" fmla="*/ 69640 w 69437"/>
                <a:gd name="connsiteY1" fmla="*/ 61123 h 86828"/>
                <a:gd name="connsiteX2" fmla="*/ 53910 w 69437"/>
                <a:gd name="connsiteY2" fmla="*/ 61123 h 86828"/>
                <a:gd name="connsiteX3" fmla="*/ 53910 w 69437"/>
                <a:gd name="connsiteY3" fmla="*/ 3666 h 86828"/>
                <a:gd name="connsiteX4" fmla="*/ 50793 w 69437"/>
                <a:gd name="connsiteY4" fmla="*/ 59 h 86828"/>
                <a:gd name="connsiteX5" fmla="*/ 47108 w 69437"/>
                <a:gd name="connsiteY5" fmla="*/ 1863 h 86828"/>
                <a:gd name="connsiteX6" fmla="*/ 203 w 69437"/>
                <a:gd name="connsiteY6" fmla="*/ 61123 h 86828"/>
                <a:gd name="connsiteX7" fmla="*/ 203 w 69437"/>
                <a:gd name="connsiteY7" fmla="*/ 65760 h 86828"/>
                <a:gd name="connsiteX8" fmla="*/ 41865 w 69437"/>
                <a:gd name="connsiteY8" fmla="*/ 65760 h 86828"/>
                <a:gd name="connsiteX9" fmla="*/ 41865 w 69437"/>
                <a:gd name="connsiteY9" fmla="*/ 76324 h 86828"/>
                <a:gd name="connsiteX10" fmla="*/ 30387 w 69437"/>
                <a:gd name="connsiteY10" fmla="*/ 82250 h 86828"/>
                <a:gd name="connsiteX11" fmla="*/ 26561 w 69437"/>
                <a:gd name="connsiteY11" fmla="*/ 82250 h 86828"/>
                <a:gd name="connsiteX12" fmla="*/ 26561 w 69437"/>
                <a:gd name="connsiteY12" fmla="*/ 86888 h 86828"/>
                <a:gd name="connsiteX13" fmla="*/ 47817 w 69437"/>
                <a:gd name="connsiteY13" fmla="*/ 86373 h 86828"/>
                <a:gd name="connsiteX14" fmla="*/ 69215 w 69437"/>
                <a:gd name="connsiteY14" fmla="*/ 86888 h 86828"/>
                <a:gd name="connsiteX15" fmla="*/ 69215 w 69437"/>
                <a:gd name="connsiteY15" fmla="*/ 82250 h 86828"/>
                <a:gd name="connsiteX16" fmla="*/ 65389 w 69437"/>
                <a:gd name="connsiteY16" fmla="*/ 82250 h 86828"/>
                <a:gd name="connsiteX17" fmla="*/ 53910 w 69437"/>
                <a:gd name="connsiteY17" fmla="*/ 76324 h 86828"/>
                <a:gd name="connsiteX18" fmla="*/ 53910 w 69437"/>
                <a:gd name="connsiteY18" fmla="*/ 65760 h 86828"/>
                <a:gd name="connsiteX19" fmla="*/ 69640 w 69437"/>
                <a:gd name="connsiteY19" fmla="*/ 65760 h 86828"/>
                <a:gd name="connsiteX20" fmla="*/ 42857 w 69437"/>
                <a:gd name="connsiteY20" fmla="*/ 13972 h 86828"/>
                <a:gd name="connsiteX21" fmla="*/ 42857 w 69437"/>
                <a:gd name="connsiteY21" fmla="*/ 61123 h 86828"/>
                <a:gd name="connsiteX22" fmla="*/ 5446 w 69437"/>
                <a:gd name="connsiteY22" fmla="*/ 61123 h 86828"/>
                <a:gd name="connsiteX23" fmla="*/ 42857 w 69437"/>
                <a:gd name="connsiteY23" fmla="*/ 13972 h 8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9437" h="86828">
                  <a:moveTo>
                    <a:pt x="69640" y="65760"/>
                  </a:moveTo>
                  <a:lnTo>
                    <a:pt x="69640" y="61123"/>
                  </a:lnTo>
                  <a:lnTo>
                    <a:pt x="53910" y="61123"/>
                  </a:lnTo>
                  <a:lnTo>
                    <a:pt x="53910" y="3666"/>
                  </a:lnTo>
                  <a:cubicBezTo>
                    <a:pt x="53910" y="961"/>
                    <a:pt x="53910" y="59"/>
                    <a:pt x="50793" y="59"/>
                  </a:cubicBezTo>
                  <a:cubicBezTo>
                    <a:pt x="49092" y="59"/>
                    <a:pt x="48526" y="59"/>
                    <a:pt x="47108" y="1863"/>
                  </a:cubicBezTo>
                  <a:lnTo>
                    <a:pt x="203" y="61123"/>
                  </a:lnTo>
                  <a:lnTo>
                    <a:pt x="203" y="65760"/>
                  </a:lnTo>
                  <a:lnTo>
                    <a:pt x="41865" y="65760"/>
                  </a:lnTo>
                  <a:lnTo>
                    <a:pt x="41865" y="76324"/>
                  </a:lnTo>
                  <a:cubicBezTo>
                    <a:pt x="41865" y="80704"/>
                    <a:pt x="41865" y="82250"/>
                    <a:pt x="30387" y="82250"/>
                  </a:cubicBezTo>
                  <a:lnTo>
                    <a:pt x="26561" y="82250"/>
                  </a:lnTo>
                  <a:lnTo>
                    <a:pt x="26561" y="86888"/>
                  </a:lnTo>
                  <a:cubicBezTo>
                    <a:pt x="33646" y="86630"/>
                    <a:pt x="42715" y="86373"/>
                    <a:pt x="47817" y="86373"/>
                  </a:cubicBezTo>
                  <a:cubicBezTo>
                    <a:pt x="53060" y="86373"/>
                    <a:pt x="62130" y="86630"/>
                    <a:pt x="69215" y="86888"/>
                  </a:cubicBezTo>
                  <a:lnTo>
                    <a:pt x="69215" y="82250"/>
                  </a:lnTo>
                  <a:lnTo>
                    <a:pt x="65389" y="82250"/>
                  </a:lnTo>
                  <a:cubicBezTo>
                    <a:pt x="53910" y="82250"/>
                    <a:pt x="53910" y="80704"/>
                    <a:pt x="53910" y="76324"/>
                  </a:cubicBezTo>
                  <a:lnTo>
                    <a:pt x="53910" y="65760"/>
                  </a:lnTo>
                  <a:lnTo>
                    <a:pt x="69640" y="65760"/>
                  </a:lnTo>
                  <a:close/>
                  <a:moveTo>
                    <a:pt x="42857" y="13972"/>
                  </a:moveTo>
                  <a:lnTo>
                    <a:pt x="42857" y="61123"/>
                  </a:lnTo>
                  <a:lnTo>
                    <a:pt x="5446" y="61123"/>
                  </a:lnTo>
                  <a:lnTo>
                    <a:pt x="42857" y="13972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形状 164">
              <a:extLst>
                <a:ext uri="{FF2B5EF4-FFF2-40B4-BE49-F238E27FC236}">
                  <a16:creationId xmlns:a16="http://schemas.microsoft.com/office/drawing/2014/main" id="{7AF27769-97CE-A825-E33B-882A02C80567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5739398" y="4149536"/>
              <a:ext cx="46966" cy="184037"/>
            </a:xfrm>
            <a:custGeom>
              <a:avLst/>
              <a:gdLst>
                <a:gd name="connsiteX0" fmla="*/ 47174 w 46966"/>
                <a:gd name="connsiteY0" fmla="*/ 92081 h 184037"/>
                <a:gd name="connsiteX1" fmla="*/ 33813 w 46966"/>
                <a:gd name="connsiteY1" fmla="*/ 34662 h 184037"/>
                <a:gd name="connsiteX2" fmla="*/ 2232 w 46966"/>
                <a:gd name="connsiteY2" fmla="*/ 63 h 184037"/>
                <a:gd name="connsiteX3" fmla="*/ 207 w 46966"/>
                <a:gd name="connsiteY3" fmla="*/ 1903 h 184037"/>
                <a:gd name="connsiteX4" fmla="*/ 4054 w 46966"/>
                <a:gd name="connsiteY4" fmla="*/ 6136 h 184037"/>
                <a:gd name="connsiteX5" fmla="*/ 35432 w 46966"/>
                <a:gd name="connsiteY5" fmla="*/ 92081 h 184037"/>
                <a:gd name="connsiteX6" fmla="*/ 2839 w 46966"/>
                <a:gd name="connsiteY6" fmla="*/ 179131 h 184037"/>
                <a:gd name="connsiteX7" fmla="*/ 207 w 46966"/>
                <a:gd name="connsiteY7" fmla="*/ 182260 h 184037"/>
                <a:gd name="connsiteX8" fmla="*/ 2232 w 46966"/>
                <a:gd name="connsiteY8" fmla="*/ 184100 h 184037"/>
                <a:gd name="connsiteX9" fmla="*/ 34420 w 46966"/>
                <a:gd name="connsiteY9" fmla="*/ 148213 h 184037"/>
                <a:gd name="connsiteX10" fmla="*/ 47174 w 46966"/>
                <a:gd name="connsiteY10" fmla="*/ 92081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174" y="92081"/>
                  </a:moveTo>
                  <a:cubicBezTo>
                    <a:pt x="47174" y="77726"/>
                    <a:pt x="44947" y="55458"/>
                    <a:pt x="33813" y="34662"/>
                  </a:cubicBezTo>
                  <a:cubicBezTo>
                    <a:pt x="21666" y="12025"/>
                    <a:pt x="4256" y="63"/>
                    <a:pt x="2232" y="63"/>
                  </a:cubicBezTo>
                  <a:cubicBezTo>
                    <a:pt x="1017" y="63"/>
                    <a:pt x="207" y="799"/>
                    <a:pt x="207" y="1903"/>
                  </a:cubicBezTo>
                  <a:cubicBezTo>
                    <a:pt x="207" y="2455"/>
                    <a:pt x="207" y="2823"/>
                    <a:pt x="4054" y="6136"/>
                  </a:cubicBezTo>
                  <a:cubicBezTo>
                    <a:pt x="23893" y="24356"/>
                    <a:pt x="35432" y="53618"/>
                    <a:pt x="35432" y="92081"/>
                  </a:cubicBezTo>
                  <a:cubicBezTo>
                    <a:pt x="35432" y="123552"/>
                    <a:pt x="27942" y="155942"/>
                    <a:pt x="2839" y="179131"/>
                  </a:cubicBezTo>
                  <a:cubicBezTo>
                    <a:pt x="207" y="181339"/>
                    <a:pt x="207" y="181707"/>
                    <a:pt x="207" y="182260"/>
                  </a:cubicBezTo>
                  <a:cubicBezTo>
                    <a:pt x="207" y="183364"/>
                    <a:pt x="1017" y="184100"/>
                    <a:pt x="2232" y="184100"/>
                  </a:cubicBezTo>
                  <a:cubicBezTo>
                    <a:pt x="4256" y="184100"/>
                    <a:pt x="22476" y="171585"/>
                    <a:pt x="34420" y="148213"/>
                  </a:cubicBezTo>
                  <a:cubicBezTo>
                    <a:pt x="44744" y="127969"/>
                    <a:pt x="47174" y="107540"/>
                    <a:pt x="47174" y="9208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形状 165">
              <a:extLst>
                <a:ext uri="{FF2B5EF4-FFF2-40B4-BE49-F238E27FC236}">
                  <a16:creationId xmlns:a16="http://schemas.microsoft.com/office/drawing/2014/main" id="{C2CBA510-1333-9C3C-1589-63373FCC3265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5874155" y="4220022"/>
              <a:ext cx="134623" cy="43064"/>
            </a:xfrm>
            <a:custGeom>
              <a:avLst/>
              <a:gdLst>
                <a:gd name="connsiteX0" fmla="*/ 127954 w 134623"/>
                <a:gd name="connsiteY0" fmla="*/ 7424 h 43064"/>
                <a:gd name="connsiteX1" fmla="*/ 134837 w 134623"/>
                <a:gd name="connsiteY1" fmla="*/ 3744 h 43064"/>
                <a:gd name="connsiteX2" fmla="*/ 128157 w 134623"/>
                <a:gd name="connsiteY2" fmla="*/ 63 h 43064"/>
                <a:gd name="connsiteX3" fmla="*/ 6895 w 134623"/>
                <a:gd name="connsiteY3" fmla="*/ 63 h 43064"/>
                <a:gd name="connsiteX4" fmla="*/ 214 w 134623"/>
                <a:gd name="connsiteY4" fmla="*/ 3744 h 43064"/>
                <a:gd name="connsiteX5" fmla="*/ 7097 w 134623"/>
                <a:gd name="connsiteY5" fmla="*/ 7424 h 43064"/>
                <a:gd name="connsiteX6" fmla="*/ 127954 w 134623"/>
                <a:gd name="connsiteY6" fmla="*/ 7424 h 43064"/>
                <a:gd name="connsiteX7" fmla="*/ 128157 w 134623"/>
                <a:gd name="connsiteY7" fmla="*/ 43127 h 43064"/>
                <a:gd name="connsiteX8" fmla="*/ 134837 w 134623"/>
                <a:gd name="connsiteY8" fmla="*/ 39447 h 43064"/>
                <a:gd name="connsiteX9" fmla="*/ 127954 w 134623"/>
                <a:gd name="connsiteY9" fmla="*/ 35766 h 43064"/>
                <a:gd name="connsiteX10" fmla="*/ 7097 w 134623"/>
                <a:gd name="connsiteY10" fmla="*/ 35766 h 43064"/>
                <a:gd name="connsiteX11" fmla="*/ 214 w 134623"/>
                <a:gd name="connsiteY11" fmla="*/ 39447 h 43064"/>
                <a:gd name="connsiteX12" fmla="*/ 6895 w 134623"/>
                <a:gd name="connsiteY12" fmla="*/ 43127 h 43064"/>
                <a:gd name="connsiteX13" fmla="*/ 128157 w 134623"/>
                <a:gd name="connsiteY13" fmla="*/ 43127 h 43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3064">
                  <a:moveTo>
                    <a:pt x="127954" y="7424"/>
                  </a:moveTo>
                  <a:cubicBezTo>
                    <a:pt x="130991" y="7424"/>
                    <a:pt x="134837" y="7424"/>
                    <a:pt x="134837" y="3744"/>
                  </a:cubicBezTo>
                  <a:cubicBezTo>
                    <a:pt x="134837" y="63"/>
                    <a:pt x="130991" y="63"/>
                    <a:pt x="128157" y="63"/>
                  </a:cubicBezTo>
                  <a:lnTo>
                    <a:pt x="6895" y="63"/>
                  </a:lnTo>
                  <a:cubicBezTo>
                    <a:pt x="4060" y="63"/>
                    <a:pt x="214" y="63"/>
                    <a:pt x="214" y="3744"/>
                  </a:cubicBezTo>
                  <a:cubicBezTo>
                    <a:pt x="214" y="7424"/>
                    <a:pt x="4060" y="7424"/>
                    <a:pt x="7097" y="7424"/>
                  </a:cubicBezTo>
                  <a:lnTo>
                    <a:pt x="127954" y="7424"/>
                  </a:lnTo>
                  <a:close/>
                  <a:moveTo>
                    <a:pt x="128157" y="43127"/>
                  </a:moveTo>
                  <a:cubicBezTo>
                    <a:pt x="130991" y="43127"/>
                    <a:pt x="134837" y="43127"/>
                    <a:pt x="134837" y="39447"/>
                  </a:cubicBezTo>
                  <a:cubicBezTo>
                    <a:pt x="134837" y="35766"/>
                    <a:pt x="130991" y="35766"/>
                    <a:pt x="127954" y="35766"/>
                  </a:cubicBezTo>
                  <a:lnTo>
                    <a:pt x="7097" y="35766"/>
                  </a:lnTo>
                  <a:cubicBezTo>
                    <a:pt x="4060" y="35766"/>
                    <a:pt x="214" y="35766"/>
                    <a:pt x="214" y="39447"/>
                  </a:cubicBezTo>
                  <a:cubicBezTo>
                    <a:pt x="214" y="43127"/>
                    <a:pt x="4060" y="43127"/>
                    <a:pt x="6895" y="43127"/>
                  </a:cubicBezTo>
                  <a:lnTo>
                    <a:pt x="128157" y="43127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形状 166">
              <a:extLst>
                <a:ext uri="{FF2B5EF4-FFF2-40B4-BE49-F238E27FC236}">
                  <a16:creationId xmlns:a16="http://schemas.microsoft.com/office/drawing/2014/main" id="{22A56F65-B205-54AD-49FC-ADEF0372D344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6096547" y="4149536"/>
              <a:ext cx="46966" cy="184037"/>
            </a:xfrm>
            <a:custGeom>
              <a:avLst/>
              <a:gdLst>
                <a:gd name="connsiteX0" fmla="*/ 47191 w 46966"/>
                <a:gd name="connsiteY0" fmla="*/ 182260 h 184037"/>
                <a:gd name="connsiteX1" fmla="*/ 43749 w 46966"/>
                <a:gd name="connsiteY1" fmla="*/ 178211 h 184037"/>
                <a:gd name="connsiteX2" fmla="*/ 11966 w 46966"/>
                <a:gd name="connsiteY2" fmla="*/ 92081 h 184037"/>
                <a:gd name="connsiteX3" fmla="*/ 44559 w 46966"/>
                <a:gd name="connsiteY3" fmla="*/ 5032 h 184037"/>
                <a:gd name="connsiteX4" fmla="*/ 47191 w 46966"/>
                <a:gd name="connsiteY4" fmla="*/ 1903 h 184037"/>
                <a:gd name="connsiteX5" fmla="*/ 45166 w 46966"/>
                <a:gd name="connsiteY5" fmla="*/ 63 h 184037"/>
                <a:gd name="connsiteX6" fmla="*/ 12978 w 46966"/>
                <a:gd name="connsiteY6" fmla="*/ 35950 h 184037"/>
                <a:gd name="connsiteX7" fmla="*/ 225 w 46966"/>
                <a:gd name="connsiteY7" fmla="*/ 92081 h 184037"/>
                <a:gd name="connsiteX8" fmla="*/ 13586 w 46966"/>
                <a:gd name="connsiteY8" fmla="*/ 149501 h 184037"/>
                <a:gd name="connsiteX9" fmla="*/ 45166 w 46966"/>
                <a:gd name="connsiteY9" fmla="*/ 184100 h 184037"/>
                <a:gd name="connsiteX10" fmla="*/ 47191 w 46966"/>
                <a:gd name="connsiteY10" fmla="*/ 182260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191" y="182260"/>
                  </a:moveTo>
                  <a:cubicBezTo>
                    <a:pt x="47191" y="181707"/>
                    <a:pt x="47191" y="181339"/>
                    <a:pt x="43749" y="178211"/>
                  </a:cubicBezTo>
                  <a:cubicBezTo>
                    <a:pt x="18444" y="155022"/>
                    <a:pt x="11966" y="120239"/>
                    <a:pt x="11966" y="92081"/>
                  </a:cubicBezTo>
                  <a:cubicBezTo>
                    <a:pt x="11966" y="60059"/>
                    <a:pt x="19659" y="28036"/>
                    <a:pt x="44559" y="5032"/>
                  </a:cubicBezTo>
                  <a:cubicBezTo>
                    <a:pt x="47191" y="2823"/>
                    <a:pt x="47191" y="2455"/>
                    <a:pt x="47191" y="1903"/>
                  </a:cubicBezTo>
                  <a:cubicBezTo>
                    <a:pt x="47191" y="615"/>
                    <a:pt x="46381" y="63"/>
                    <a:pt x="45166" y="63"/>
                  </a:cubicBezTo>
                  <a:cubicBezTo>
                    <a:pt x="43142" y="63"/>
                    <a:pt x="24922" y="12577"/>
                    <a:pt x="12978" y="35950"/>
                  </a:cubicBezTo>
                  <a:cubicBezTo>
                    <a:pt x="2654" y="56194"/>
                    <a:pt x="225" y="76622"/>
                    <a:pt x="225" y="92081"/>
                  </a:cubicBezTo>
                  <a:cubicBezTo>
                    <a:pt x="225" y="106436"/>
                    <a:pt x="2451" y="128705"/>
                    <a:pt x="13586" y="149501"/>
                  </a:cubicBezTo>
                  <a:cubicBezTo>
                    <a:pt x="25732" y="172137"/>
                    <a:pt x="43142" y="184100"/>
                    <a:pt x="45166" y="184100"/>
                  </a:cubicBezTo>
                  <a:cubicBezTo>
                    <a:pt x="46381" y="184100"/>
                    <a:pt x="47191" y="183548"/>
                    <a:pt x="47191" y="182260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形状 167">
              <a:extLst>
                <a:ext uri="{FF2B5EF4-FFF2-40B4-BE49-F238E27FC236}">
                  <a16:creationId xmlns:a16="http://schemas.microsoft.com/office/drawing/2014/main" id="{5C867453-5F94-A3F0-4B3D-EE3DDF6091B3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6163128" y="4164995"/>
              <a:ext cx="85227" cy="126617"/>
            </a:xfrm>
            <a:custGeom>
              <a:avLst/>
              <a:gdLst>
                <a:gd name="connsiteX0" fmla="*/ 85456 w 85227"/>
                <a:gd name="connsiteY0" fmla="*/ 63740 h 126617"/>
                <a:gd name="connsiteX1" fmla="*/ 77358 w 85227"/>
                <a:gd name="connsiteY1" fmla="*/ 20675 h 126617"/>
                <a:gd name="connsiteX2" fmla="*/ 42943 w 85227"/>
                <a:gd name="connsiteY2" fmla="*/ 63 h 126617"/>
                <a:gd name="connsiteX3" fmla="*/ 7719 w 85227"/>
                <a:gd name="connsiteY3" fmla="*/ 21963 h 126617"/>
                <a:gd name="connsiteX4" fmla="*/ 228 w 85227"/>
                <a:gd name="connsiteY4" fmla="*/ 63740 h 126617"/>
                <a:gd name="connsiteX5" fmla="*/ 9338 w 85227"/>
                <a:gd name="connsiteY5" fmla="*/ 108093 h 126617"/>
                <a:gd name="connsiteX6" fmla="*/ 42741 w 85227"/>
                <a:gd name="connsiteY6" fmla="*/ 126680 h 126617"/>
                <a:gd name="connsiteX7" fmla="*/ 77966 w 85227"/>
                <a:gd name="connsiteY7" fmla="*/ 105332 h 126617"/>
                <a:gd name="connsiteX8" fmla="*/ 85456 w 85227"/>
                <a:gd name="connsiteY8" fmla="*/ 63740 h 126617"/>
                <a:gd name="connsiteX9" fmla="*/ 42741 w 85227"/>
                <a:gd name="connsiteY9" fmla="*/ 122631 h 126617"/>
                <a:gd name="connsiteX10" fmla="*/ 19258 w 85227"/>
                <a:gd name="connsiteY10" fmla="*/ 100363 h 126617"/>
                <a:gd name="connsiteX11" fmla="*/ 17031 w 85227"/>
                <a:gd name="connsiteY11" fmla="*/ 61531 h 126617"/>
                <a:gd name="connsiteX12" fmla="*/ 18651 w 85227"/>
                <a:gd name="connsiteY12" fmla="*/ 27668 h 126617"/>
                <a:gd name="connsiteX13" fmla="*/ 42741 w 85227"/>
                <a:gd name="connsiteY13" fmla="*/ 4112 h 126617"/>
                <a:gd name="connsiteX14" fmla="*/ 66629 w 85227"/>
                <a:gd name="connsiteY14" fmla="*/ 25644 h 126617"/>
                <a:gd name="connsiteX15" fmla="*/ 68653 w 85227"/>
                <a:gd name="connsiteY15" fmla="*/ 61531 h 126617"/>
                <a:gd name="connsiteX16" fmla="*/ 66427 w 85227"/>
                <a:gd name="connsiteY16" fmla="*/ 99627 h 126617"/>
                <a:gd name="connsiteX17" fmla="*/ 42741 w 85227"/>
                <a:gd name="connsiteY17" fmla="*/ 122631 h 12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26617">
                  <a:moveTo>
                    <a:pt x="85456" y="63740"/>
                  </a:moveTo>
                  <a:cubicBezTo>
                    <a:pt x="85456" y="49017"/>
                    <a:pt x="84444" y="34294"/>
                    <a:pt x="77358" y="20675"/>
                  </a:cubicBezTo>
                  <a:cubicBezTo>
                    <a:pt x="68046" y="3007"/>
                    <a:pt x="51446" y="63"/>
                    <a:pt x="42943" y="63"/>
                  </a:cubicBezTo>
                  <a:cubicBezTo>
                    <a:pt x="30797" y="63"/>
                    <a:pt x="16019" y="4848"/>
                    <a:pt x="7719" y="21963"/>
                  </a:cubicBezTo>
                  <a:cubicBezTo>
                    <a:pt x="1241" y="34662"/>
                    <a:pt x="228" y="49017"/>
                    <a:pt x="228" y="63740"/>
                  </a:cubicBezTo>
                  <a:cubicBezTo>
                    <a:pt x="228" y="77542"/>
                    <a:pt x="1038" y="94106"/>
                    <a:pt x="9338" y="108093"/>
                  </a:cubicBezTo>
                  <a:cubicBezTo>
                    <a:pt x="18043" y="123000"/>
                    <a:pt x="32821" y="126680"/>
                    <a:pt x="42741" y="126680"/>
                  </a:cubicBezTo>
                  <a:cubicBezTo>
                    <a:pt x="53673" y="126680"/>
                    <a:pt x="69058" y="122816"/>
                    <a:pt x="77966" y="105332"/>
                  </a:cubicBezTo>
                  <a:cubicBezTo>
                    <a:pt x="84444" y="92633"/>
                    <a:pt x="85456" y="78279"/>
                    <a:pt x="85456" y="63740"/>
                  </a:cubicBezTo>
                  <a:close/>
                  <a:moveTo>
                    <a:pt x="42741" y="122631"/>
                  </a:moveTo>
                  <a:cubicBezTo>
                    <a:pt x="34846" y="122631"/>
                    <a:pt x="22902" y="118031"/>
                    <a:pt x="19258" y="100363"/>
                  </a:cubicBezTo>
                  <a:cubicBezTo>
                    <a:pt x="17031" y="89321"/>
                    <a:pt x="17031" y="72389"/>
                    <a:pt x="17031" y="61531"/>
                  </a:cubicBezTo>
                  <a:cubicBezTo>
                    <a:pt x="17031" y="49753"/>
                    <a:pt x="17031" y="37606"/>
                    <a:pt x="18651" y="27668"/>
                  </a:cubicBezTo>
                  <a:cubicBezTo>
                    <a:pt x="22497" y="5768"/>
                    <a:pt x="37680" y="4112"/>
                    <a:pt x="42741" y="4112"/>
                  </a:cubicBezTo>
                  <a:cubicBezTo>
                    <a:pt x="49422" y="4112"/>
                    <a:pt x="62783" y="7424"/>
                    <a:pt x="66629" y="25644"/>
                  </a:cubicBezTo>
                  <a:cubicBezTo>
                    <a:pt x="68653" y="35950"/>
                    <a:pt x="68653" y="49937"/>
                    <a:pt x="68653" y="61531"/>
                  </a:cubicBezTo>
                  <a:cubicBezTo>
                    <a:pt x="68653" y="75334"/>
                    <a:pt x="68653" y="87848"/>
                    <a:pt x="66427" y="99627"/>
                  </a:cubicBezTo>
                  <a:cubicBezTo>
                    <a:pt x="63390" y="117110"/>
                    <a:pt x="51851" y="122631"/>
                    <a:pt x="42741" y="12263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形状 168">
              <a:extLst>
                <a:ext uri="{FF2B5EF4-FFF2-40B4-BE49-F238E27FC236}">
                  <a16:creationId xmlns:a16="http://schemas.microsoft.com/office/drawing/2014/main" id="{12D5204C-C8D5-FDA3-A0BB-23DB5162B484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6273863" y="4268056"/>
              <a:ext cx="21458" cy="19507"/>
            </a:xfrm>
            <a:custGeom>
              <a:avLst/>
              <a:gdLst>
                <a:gd name="connsiteX0" fmla="*/ 21692 w 21458"/>
                <a:gd name="connsiteY0" fmla="*/ 9817 h 19507"/>
                <a:gd name="connsiteX1" fmla="*/ 10963 w 21458"/>
                <a:gd name="connsiteY1" fmla="*/ 63 h 19507"/>
                <a:gd name="connsiteX2" fmla="*/ 233 w 21458"/>
                <a:gd name="connsiteY2" fmla="*/ 9817 h 19507"/>
                <a:gd name="connsiteX3" fmla="*/ 10963 w 21458"/>
                <a:gd name="connsiteY3" fmla="*/ 19571 h 19507"/>
                <a:gd name="connsiteX4" fmla="*/ 21692 w 21458"/>
                <a:gd name="connsiteY4" fmla="*/ 9817 h 1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19507">
                  <a:moveTo>
                    <a:pt x="21692" y="9817"/>
                  </a:moveTo>
                  <a:cubicBezTo>
                    <a:pt x="21692" y="4480"/>
                    <a:pt x="16834" y="63"/>
                    <a:pt x="10963" y="63"/>
                  </a:cubicBezTo>
                  <a:cubicBezTo>
                    <a:pt x="5092" y="63"/>
                    <a:pt x="233" y="4480"/>
                    <a:pt x="233" y="9817"/>
                  </a:cubicBezTo>
                  <a:cubicBezTo>
                    <a:pt x="233" y="15154"/>
                    <a:pt x="5092" y="19571"/>
                    <a:pt x="10963" y="19571"/>
                  </a:cubicBezTo>
                  <a:cubicBezTo>
                    <a:pt x="16834" y="19571"/>
                    <a:pt x="21692" y="15154"/>
                    <a:pt x="21692" y="9817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形状 169">
              <a:extLst>
                <a:ext uri="{FF2B5EF4-FFF2-40B4-BE49-F238E27FC236}">
                  <a16:creationId xmlns:a16="http://schemas.microsoft.com/office/drawing/2014/main" id="{82B492BA-1868-1096-734E-022D9124205A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6321190" y="4164995"/>
              <a:ext cx="84012" cy="126617"/>
            </a:xfrm>
            <a:custGeom>
              <a:avLst/>
              <a:gdLst>
                <a:gd name="connsiteX0" fmla="*/ 24731 w 84012"/>
                <a:gd name="connsiteY0" fmla="*/ 38527 h 126617"/>
                <a:gd name="connsiteX1" fmla="*/ 14609 w 84012"/>
                <a:gd name="connsiteY1" fmla="*/ 23620 h 126617"/>
                <a:gd name="connsiteX2" fmla="*/ 42141 w 84012"/>
                <a:gd name="connsiteY2" fmla="*/ 4664 h 126617"/>
                <a:gd name="connsiteX3" fmla="*/ 69876 w 84012"/>
                <a:gd name="connsiteY3" fmla="*/ 27484 h 126617"/>
                <a:gd name="connsiteX4" fmla="*/ 49834 w 84012"/>
                <a:gd name="connsiteY4" fmla="*/ 53249 h 126617"/>
                <a:gd name="connsiteX5" fmla="*/ 24731 w 84012"/>
                <a:gd name="connsiteY5" fmla="*/ 38527 h 126617"/>
                <a:gd name="connsiteX6" fmla="*/ 54288 w 84012"/>
                <a:gd name="connsiteY6" fmla="*/ 56010 h 126617"/>
                <a:gd name="connsiteX7" fmla="*/ 78783 w 84012"/>
                <a:gd name="connsiteY7" fmla="*/ 27484 h 126617"/>
                <a:gd name="connsiteX8" fmla="*/ 42344 w 84012"/>
                <a:gd name="connsiteY8" fmla="*/ 63 h 126617"/>
                <a:gd name="connsiteX9" fmla="*/ 5702 w 84012"/>
                <a:gd name="connsiteY9" fmla="*/ 30797 h 126617"/>
                <a:gd name="connsiteX10" fmla="*/ 14609 w 84012"/>
                <a:gd name="connsiteY10" fmla="*/ 51041 h 126617"/>
                <a:gd name="connsiteX11" fmla="*/ 29388 w 84012"/>
                <a:gd name="connsiteY11" fmla="*/ 60979 h 126617"/>
                <a:gd name="connsiteX12" fmla="*/ 236 w 84012"/>
                <a:gd name="connsiteY12" fmla="*/ 94842 h 126617"/>
                <a:gd name="connsiteX13" fmla="*/ 42141 w 84012"/>
                <a:gd name="connsiteY13" fmla="*/ 126680 h 126617"/>
                <a:gd name="connsiteX14" fmla="*/ 84249 w 84012"/>
                <a:gd name="connsiteY14" fmla="*/ 91713 h 126617"/>
                <a:gd name="connsiteX15" fmla="*/ 74330 w 84012"/>
                <a:gd name="connsiteY15" fmla="*/ 69077 h 126617"/>
                <a:gd name="connsiteX16" fmla="*/ 54288 w 84012"/>
                <a:gd name="connsiteY16" fmla="*/ 56010 h 126617"/>
                <a:gd name="connsiteX17" fmla="*/ 34044 w 84012"/>
                <a:gd name="connsiteY17" fmla="*/ 63740 h 126617"/>
                <a:gd name="connsiteX18" fmla="*/ 58944 w 84012"/>
                <a:gd name="connsiteY18" fmla="*/ 78095 h 126617"/>
                <a:gd name="connsiteX19" fmla="*/ 74127 w 84012"/>
                <a:gd name="connsiteY19" fmla="*/ 98339 h 126617"/>
                <a:gd name="connsiteX20" fmla="*/ 42344 w 84012"/>
                <a:gd name="connsiteY20" fmla="*/ 121527 h 126617"/>
                <a:gd name="connsiteX21" fmla="*/ 10358 w 84012"/>
                <a:gd name="connsiteY21" fmla="*/ 94842 h 126617"/>
                <a:gd name="connsiteX22" fmla="*/ 34044 w 84012"/>
                <a:gd name="connsiteY22" fmla="*/ 63740 h 12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012" h="126617">
                  <a:moveTo>
                    <a:pt x="24731" y="38527"/>
                  </a:moveTo>
                  <a:cubicBezTo>
                    <a:pt x="15419" y="33005"/>
                    <a:pt x="14609" y="26748"/>
                    <a:pt x="14609" y="23620"/>
                  </a:cubicBezTo>
                  <a:cubicBezTo>
                    <a:pt x="14609" y="12393"/>
                    <a:pt x="27768" y="4664"/>
                    <a:pt x="42141" y="4664"/>
                  </a:cubicBezTo>
                  <a:cubicBezTo>
                    <a:pt x="56920" y="4664"/>
                    <a:pt x="69876" y="14234"/>
                    <a:pt x="69876" y="27484"/>
                  </a:cubicBezTo>
                  <a:cubicBezTo>
                    <a:pt x="69876" y="37974"/>
                    <a:pt x="61981" y="46808"/>
                    <a:pt x="49834" y="53249"/>
                  </a:cubicBezTo>
                  <a:lnTo>
                    <a:pt x="24731" y="38527"/>
                  </a:lnTo>
                  <a:close/>
                  <a:moveTo>
                    <a:pt x="54288" y="56010"/>
                  </a:moveTo>
                  <a:cubicBezTo>
                    <a:pt x="68864" y="49201"/>
                    <a:pt x="78783" y="39631"/>
                    <a:pt x="78783" y="27484"/>
                  </a:cubicBezTo>
                  <a:cubicBezTo>
                    <a:pt x="78783" y="10553"/>
                    <a:pt x="60766" y="63"/>
                    <a:pt x="42344" y="63"/>
                  </a:cubicBezTo>
                  <a:cubicBezTo>
                    <a:pt x="22100" y="63"/>
                    <a:pt x="5702" y="13682"/>
                    <a:pt x="5702" y="30797"/>
                  </a:cubicBezTo>
                  <a:cubicBezTo>
                    <a:pt x="5702" y="34110"/>
                    <a:pt x="6107" y="42391"/>
                    <a:pt x="14609" y="51041"/>
                  </a:cubicBezTo>
                  <a:cubicBezTo>
                    <a:pt x="16836" y="53249"/>
                    <a:pt x="24327" y="57850"/>
                    <a:pt x="29388" y="60979"/>
                  </a:cubicBezTo>
                  <a:cubicBezTo>
                    <a:pt x="17646" y="66316"/>
                    <a:pt x="236" y="76622"/>
                    <a:pt x="236" y="94842"/>
                  </a:cubicBezTo>
                  <a:cubicBezTo>
                    <a:pt x="236" y="114350"/>
                    <a:pt x="20885" y="126680"/>
                    <a:pt x="42141" y="126680"/>
                  </a:cubicBezTo>
                  <a:cubicBezTo>
                    <a:pt x="65017" y="126680"/>
                    <a:pt x="84249" y="111405"/>
                    <a:pt x="84249" y="91713"/>
                  </a:cubicBezTo>
                  <a:cubicBezTo>
                    <a:pt x="84249" y="85088"/>
                    <a:pt x="82022" y="76806"/>
                    <a:pt x="74330" y="69077"/>
                  </a:cubicBezTo>
                  <a:cubicBezTo>
                    <a:pt x="70483" y="65212"/>
                    <a:pt x="67244" y="63372"/>
                    <a:pt x="54288" y="56010"/>
                  </a:cubicBezTo>
                  <a:close/>
                  <a:moveTo>
                    <a:pt x="34044" y="63740"/>
                  </a:moveTo>
                  <a:lnTo>
                    <a:pt x="58944" y="78095"/>
                  </a:lnTo>
                  <a:cubicBezTo>
                    <a:pt x="64612" y="81591"/>
                    <a:pt x="74127" y="87112"/>
                    <a:pt x="74127" y="98339"/>
                  </a:cubicBezTo>
                  <a:cubicBezTo>
                    <a:pt x="74127" y="111957"/>
                    <a:pt x="58944" y="121527"/>
                    <a:pt x="42344" y="121527"/>
                  </a:cubicBezTo>
                  <a:cubicBezTo>
                    <a:pt x="24934" y="121527"/>
                    <a:pt x="10358" y="110117"/>
                    <a:pt x="10358" y="94842"/>
                  </a:cubicBezTo>
                  <a:cubicBezTo>
                    <a:pt x="10358" y="84168"/>
                    <a:pt x="16836" y="72389"/>
                    <a:pt x="34044" y="63740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形状 170">
              <a:extLst>
                <a:ext uri="{FF2B5EF4-FFF2-40B4-BE49-F238E27FC236}">
                  <a16:creationId xmlns:a16="http://schemas.microsoft.com/office/drawing/2014/main" id="{089846A7-B5D3-7C0D-6A13-3AAF66A3E28D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6422411" y="4164995"/>
              <a:ext cx="84012" cy="126617"/>
            </a:xfrm>
            <a:custGeom>
              <a:avLst/>
              <a:gdLst>
                <a:gd name="connsiteX0" fmla="*/ 50446 w 84012"/>
                <a:gd name="connsiteY0" fmla="*/ 57850 h 126617"/>
                <a:gd name="connsiteX1" fmla="*/ 78788 w 84012"/>
                <a:gd name="connsiteY1" fmla="*/ 25460 h 126617"/>
                <a:gd name="connsiteX2" fmla="*/ 41539 w 84012"/>
                <a:gd name="connsiteY2" fmla="*/ 63 h 126617"/>
                <a:gd name="connsiteX3" fmla="*/ 5707 w 84012"/>
                <a:gd name="connsiteY3" fmla="*/ 25092 h 126617"/>
                <a:gd name="connsiteX4" fmla="*/ 16032 w 84012"/>
                <a:gd name="connsiteY4" fmla="*/ 34662 h 126617"/>
                <a:gd name="connsiteX5" fmla="*/ 26356 w 84012"/>
                <a:gd name="connsiteY5" fmla="*/ 25276 h 126617"/>
                <a:gd name="connsiteX6" fmla="*/ 13805 w 84012"/>
                <a:gd name="connsiteY6" fmla="*/ 16074 h 126617"/>
                <a:gd name="connsiteX7" fmla="*/ 40729 w 84012"/>
                <a:gd name="connsiteY7" fmla="*/ 4664 h 126617"/>
                <a:gd name="connsiteX8" fmla="*/ 60164 w 84012"/>
                <a:gd name="connsiteY8" fmla="*/ 25276 h 126617"/>
                <a:gd name="connsiteX9" fmla="*/ 54495 w 84012"/>
                <a:gd name="connsiteY9" fmla="*/ 46256 h 126617"/>
                <a:gd name="connsiteX10" fmla="*/ 36478 w 84012"/>
                <a:gd name="connsiteY10" fmla="*/ 55826 h 126617"/>
                <a:gd name="connsiteX11" fmla="*/ 28583 w 84012"/>
                <a:gd name="connsiteY11" fmla="*/ 56378 h 126617"/>
                <a:gd name="connsiteX12" fmla="*/ 25546 w 84012"/>
                <a:gd name="connsiteY12" fmla="*/ 58587 h 126617"/>
                <a:gd name="connsiteX13" fmla="*/ 30405 w 84012"/>
                <a:gd name="connsiteY13" fmla="*/ 60611 h 126617"/>
                <a:gd name="connsiteX14" fmla="*/ 39312 w 84012"/>
                <a:gd name="connsiteY14" fmla="*/ 60611 h 126617"/>
                <a:gd name="connsiteX15" fmla="*/ 63403 w 84012"/>
                <a:gd name="connsiteY15" fmla="*/ 91161 h 126617"/>
                <a:gd name="connsiteX16" fmla="*/ 40527 w 84012"/>
                <a:gd name="connsiteY16" fmla="*/ 121527 h 126617"/>
                <a:gd name="connsiteX17" fmla="*/ 9553 w 84012"/>
                <a:gd name="connsiteY17" fmla="*/ 107540 h 126617"/>
                <a:gd name="connsiteX18" fmla="*/ 22915 w 84012"/>
                <a:gd name="connsiteY18" fmla="*/ 97418 h 126617"/>
                <a:gd name="connsiteX19" fmla="*/ 11578 w 84012"/>
                <a:gd name="connsiteY19" fmla="*/ 87112 h 126617"/>
                <a:gd name="connsiteX20" fmla="*/ 241 w 84012"/>
                <a:gd name="connsiteY20" fmla="*/ 97786 h 126617"/>
                <a:gd name="connsiteX21" fmla="*/ 41134 w 84012"/>
                <a:gd name="connsiteY21" fmla="*/ 126680 h 126617"/>
                <a:gd name="connsiteX22" fmla="*/ 84254 w 84012"/>
                <a:gd name="connsiteY22" fmla="*/ 91161 h 126617"/>
                <a:gd name="connsiteX23" fmla="*/ 50446 w 84012"/>
                <a:gd name="connsiteY23" fmla="*/ 57850 h 12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26617">
                  <a:moveTo>
                    <a:pt x="50446" y="57850"/>
                  </a:moveTo>
                  <a:cubicBezTo>
                    <a:pt x="67047" y="52881"/>
                    <a:pt x="78788" y="39999"/>
                    <a:pt x="78788" y="25460"/>
                  </a:cubicBezTo>
                  <a:cubicBezTo>
                    <a:pt x="78788" y="10369"/>
                    <a:pt x="60973" y="63"/>
                    <a:pt x="41539" y="63"/>
                  </a:cubicBezTo>
                  <a:cubicBezTo>
                    <a:pt x="21093" y="63"/>
                    <a:pt x="5707" y="11105"/>
                    <a:pt x="5707" y="25092"/>
                  </a:cubicBezTo>
                  <a:cubicBezTo>
                    <a:pt x="5707" y="31165"/>
                    <a:pt x="10161" y="34662"/>
                    <a:pt x="16032" y="34662"/>
                  </a:cubicBezTo>
                  <a:cubicBezTo>
                    <a:pt x="22307" y="34662"/>
                    <a:pt x="26356" y="30613"/>
                    <a:pt x="26356" y="25276"/>
                  </a:cubicBezTo>
                  <a:cubicBezTo>
                    <a:pt x="26356" y="16074"/>
                    <a:pt x="16841" y="16074"/>
                    <a:pt x="13805" y="16074"/>
                  </a:cubicBezTo>
                  <a:cubicBezTo>
                    <a:pt x="20080" y="7056"/>
                    <a:pt x="33441" y="4664"/>
                    <a:pt x="40729" y="4664"/>
                  </a:cubicBezTo>
                  <a:cubicBezTo>
                    <a:pt x="49029" y="4664"/>
                    <a:pt x="60164" y="8713"/>
                    <a:pt x="60164" y="25276"/>
                  </a:cubicBezTo>
                  <a:cubicBezTo>
                    <a:pt x="60164" y="27484"/>
                    <a:pt x="59759" y="38158"/>
                    <a:pt x="54495" y="46256"/>
                  </a:cubicBezTo>
                  <a:cubicBezTo>
                    <a:pt x="48422" y="55090"/>
                    <a:pt x="41539" y="55642"/>
                    <a:pt x="36478" y="55826"/>
                  </a:cubicBezTo>
                  <a:cubicBezTo>
                    <a:pt x="34859" y="56010"/>
                    <a:pt x="30000" y="56378"/>
                    <a:pt x="28583" y="56378"/>
                  </a:cubicBezTo>
                  <a:cubicBezTo>
                    <a:pt x="26963" y="56562"/>
                    <a:pt x="25546" y="56746"/>
                    <a:pt x="25546" y="58587"/>
                  </a:cubicBezTo>
                  <a:cubicBezTo>
                    <a:pt x="25546" y="60611"/>
                    <a:pt x="26963" y="60611"/>
                    <a:pt x="30405" y="60611"/>
                  </a:cubicBezTo>
                  <a:lnTo>
                    <a:pt x="39312" y="60611"/>
                  </a:lnTo>
                  <a:cubicBezTo>
                    <a:pt x="55912" y="60611"/>
                    <a:pt x="63403" y="73126"/>
                    <a:pt x="63403" y="91161"/>
                  </a:cubicBezTo>
                  <a:cubicBezTo>
                    <a:pt x="63403" y="116190"/>
                    <a:pt x="49434" y="121527"/>
                    <a:pt x="40527" y="121527"/>
                  </a:cubicBezTo>
                  <a:cubicBezTo>
                    <a:pt x="31822" y="121527"/>
                    <a:pt x="16639" y="118399"/>
                    <a:pt x="9553" y="107540"/>
                  </a:cubicBezTo>
                  <a:cubicBezTo>
                    <a:pt x="16639" y="108461"/>
                    <a:pt x="22915" y="104412"/>
                    <a:pt x="22915" y="97418"/>
                  </a:cubicBezTo>
                  <a:cubicBezTo>
                    <a:pt x="22915" y="90793"/>
                    <a:pt x="17449" y="87112"/>
                    <a:pt x="11578" y="87112"/>
                  </a:cubicBezTo>
                  <a:cubicBezTo>
                    <a:pt x="6719" y="87112"/>
                    <a:pt x="241" y="89689"/>
                    <a:pt x="241" y="97786"/>
                  </a:cubicBezTo>
                  <a:cubicBezTo>
                    <a:pt x="241" y="114534"/>
                    <a:pt x="19068" y="126680"/>
                    <a:pt x="41134" y="126680"/>
                  </a:cubicBezTo>
                  <a:cubicBezTo>
                    <a:pt x="65832" y="126680"/>
                    <a:pt x="84254" y="109933"/>
                    <a:pt x="84254" y="91161"/>
                  </a:cubicBezTo>
                  <a:cubicBezTo>
                    <a:pt x="84254" y="76070"/>
                    <a:pt x="71500" y="61715"/>
                    <a:pt x="50446" y="57850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形状 171">
              <a:extLst>
                <a:ext uri="{FF2B5EF4-FFF2-40B4-BE49-F238E27FC236}">
                  <a16:creationId xmlns:a16="http://schemas.microsoft.com/office/drawing/2014/main" id="{A61BD68B-0455-508B-5C43-FF724E80830D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6571249" y="4164995"/>
              <a:ext cx="135028" cy="122568"/>
            </a:xfrm>
            <a:custGeom>
              <a:avLst/>
              <a:gdLst>
                <a:gd name="connsiteX0" fmla="*/ 71912 w 135028"/>
                <a:gd name="connsiteY0" fmla="*/ 65028 h 122568"/>
                <a:gd name="connsiteX1" fmla="*/ 128191 w 135028"/>
                <a:gd name="connsiteY1" fmla="*/ 65028 h 122568"/>
                <a:gd name="connsiteX2" fmla="*/ 135276 w 135028"/>
                <a:gd name="connsiteY2" fmla="*/ 61347 h 122568"/>
                <a:gd name="connsiteX3" fmla="*/ 128191 w 135028"/>
                <a:gd name="connsiteY3" fmla="*/ 57666 h 122568"/>
                <a:gd name="connsiteX4" fmla="*/ 71912 w 135028"/>
                <a:gd name="connsiteY4" fmla="*/ 57666 h 122568"/>
                <a:gd name="connsiteX5" fmla="*/ 71912 w 135028"/>
                <a:gd name="connsiteY5" fmla="*/ 6872 h 122568"/>
                <a:gd name="connsiteX6" fmla="*/ 67864 w 135028"/>
                <a:gd name="connsiteY6" fmla="*/ 63 h 122568"/>
                <a:gd name="connsiteX7" fmla="*/ 63815 w 135028"/>
                <a:gd name="connsiteY7" fmla="*/ 6320 h 122568"/>
                <a:gd name="connsiteX8" fmla="*/ 63815 w 135028"/>
                <a:gd name="connsiteY8" fmla="*/ 57666 h 122568"/>
                <a:gd name="connsiteX9" fmla="*/ 7334 w 135028"/>
                <a:gd name="connsiteY9" fmla="*/ 57666 h 122568"/>
                <a:gd name="connsiteX10" fmla="*/ 248 w 135028"/>
                <a:gd name="connsiteY10" fmla="*/ 61347 h 122568"/>
                <a:gd name="connsiteX11" fmla="*/ 7334 w 135028"/>
                <a:gd name="connsiteY11" fmla="*/ 65028 h 122568"/>
                <a:gd name="connsiteX12" fmla="*/ 63815 w 135028"/>
                <a:gd name="connsiteY12" fmla="*/ 65028 h 122568"/>
                <a:gd name="connsiteX13" fmla="*/ 63815 w 135028"/>
                <a:gd name="connsiteY13" fmla="*/ 115270 h 122568"/>
                <a:gd name="connsiteX14" fmla="*/ 7334 w 135028"/>
                <a:gd name="connsiteY14" fmla="*/ 115270 h 122568"/>
                <a:gd name="connsiteX15" fmla="*/ 248 w 135028"/>
                <a:gd name="connsiteY15" fmla="*/ 118951 h 122568"/>
                <a:gd name="connsiteX16" fmla="*/ 7334 w 135028"/>
                <a:gd name="connsiteY16" fmla="*/ 122631 h 122568"/>
                <a:gd name="connsiteX17" fmla="*/ 128191 w 135028"/>
                <a:gd name="connsiteY17" fmla="*/ 122631 h 122568"/>
                <a:gd name="connsiteX18" fmla="*/ 135276 w 135028"/>
                <a:gd name="connsiteY18" fmla="*/ 118951 h 122568"/>
                <a:gd name="connsiteX19" fmla="*/ 128191 w 135028"/>
                <a:gd name="connsiteY19" fmla="*/ 115270 h 122568"/>
                <a:gd name="connsiteX20" fmla="*/ 71912 w 135028"/>
                <a:gd name="connsiteY20" fmla="*/ 115270 h 122568"/>
                <a:gd name="connsiteX21" fmla="*/ 71912 w 135028"/>
                <a:gd name="connsiteY21" fmla="*/ 65028 h 12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028" h="122568">
                  <a:moveTo>
                    <a:pt x="71912" y="65028"/>
                  </a:moveTo>
                  <a:lnTo>
                    <a:pt x="128191" y="65028"/>
                  </a:lnTo>
                  <a:cubicBezTo>
                    <a:pt x="131632" y="65028"/>
                    <a:pt x="135276" y="65028"/>
                    <a:pt x="135276" y="61347"/>
                  </a:cubicBezTo>
                  <a:cubicBezTo>
                    <a:pt x="135276" y="57666"/>
                    <a:pt x="131632" y="57666"/>
                    <a:pt x="128191" y="57666"/>
                  </a:cubicBezTo>
                  <a:lnTo>
                    <a:pt x="71912" y="57666"/>
                  </a:lnTo>
                  <a:lnTo>
                    <a:pt x="71912" y="6872"/>
                  </a:lnTo>
                  <a:cubicBezTo>
                    <a:pt x="71912" y="3928"/>
                    <a:pt x="71912" y="63"/>
                    <a:pt x="67864" y="63"/>
                  </a:cubicBezTo>
                  <a:cubicBezTo>
                    <a:pt x="63815" y="63"/>
                    <a:pt x="63815" y="3375"/>
                    <a:pt x="63815" y="6320"/>
                  </a:cubicBezTo>
                  <a:lnTo>
                    <a:pt x="63815" y="57666"/>
                  </a:lnTo>
                  <a:lnTo>
                    <a:pt x="7334" y="57666"/>
                  </a:lnTo>
                  <a:cubicBezTo>
                    <a:pt x="3892" y="57666"/>
                    <a:pt x="248" y="57666"/>
                    <a:pt x="248" y="61347"/>
                  </a:cubicBezTo>
                  <a:cubicBezTo>
                    <a:pt x="248" y="65028"/>
                    <a:pt x="3892" y="65028"/>
                    <a:pt x="7334" y="65028"/>
                  </a:cubicBezTo>
                  <a:lnTo>
                    <a:pt x="63815" y="65028"/>
                  </a:lnTo>
                  <a:lnTo>
                    <a:pt x="63815" y="115270"/>
                  </a:lnTo>
                  <a:lnTo>
                    <a:pt x="7334" y="115270"/>
                  </a:lnTo>
                  <a:cubicBezTo>
                    <a:pt x="3892" y="115270"/>
                    <a:pt x="248" y="115270"/>
                    <a:pt x="248" y="118951"/>
                  </a:cubicBezTo>
                  <a:cubicBezTo>
                    <a:pt x="248" y="122631"/>
                    <a:pt x="3892" y="122631"/>
                    <a:pt x="7334" y="122631"/>
                  </a:cubicBezTo>
                  <a:lnTo>
                    <a:pt x="128191" y="122631"/>
                  </a:lnTo>
                  <a:cubicBezTo>
                    <a:pt x="131632" y="122631"/>
                    <a:pt x="135276" y="122631"/>
                    <a:pt x="135276" y="118951"/>
                  </a:cubicBezTo>
                  <a:cubicBezTo>
                    <a:pt x="135276" y="115270"/>
                    <a:pt x="131632" y="115270"/>
                    <a:pt x="128191" y="115270"/>
                  </a:cubicBezTo>
                  <a:lnTo>
                    <a:pt x="71912" y="115270"/>
                  </a:lnTo>
                  <a:lnTo>
                    <a:pt x="71912" y="65028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形状 172">
              <a:extLst>
                <a:ext uri="{FF2B5EF4-FFF2-40B4-BE49-F238E27FC236}">
                  <a16:creationId xmlns:a16="http://schemas.microsoft.com/office/drawing/2014/main" id="{F645D8C3-7441-7125-7992-525689E9E60E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6770450" y="4164995"/>
              <a:ext cx="85227" cy="126617"/>
            </a:xfrm>
            <a:custGeom>
              <a:avLst/>
              <a:gdLst>
                <a:gd name="connsiteX0" fmla="*/ 85486 w 85227"/>
                <a:gd name="connsiteY0" fmla="*/ 63740 h 126617"/>
                <a:gd name="connsiteX1" fmla="*/ 77388 w 85227"/>
                <a:gd name="connsiteY1" fmla="*/ 20675 h 126617"/>
                <a:gd name="connsiteX2" fmla="*/ 42973 w 85227"/>
                <a:gd name="connsiteY2" fmla="*/ 63 h 126617"/>
                <a:gd name="connsiteX3" fmla="*/ 7749 w 85227"/>
                <a:gd name="connsiteY3" fmla="*/ 21963 h 126617"/>
                <a:gd name="connsiteX4" fmla="*/ 258 w 85227"/>
                <a:gd name="connsiteY4" fmla="*/ 63740 h 126617"/>
                <a:gd name="connsiteX5" fmla="*/ 9368 w 85227"/>
                <a:gd name="connsiteY5" fmla="*/ 108093 h 126617"/>
                <a:gd name="connsiteX6" fmla="*/ 42771 w 85227"/>
                <a:gd name="connsiteY6" fmla="*/ 126680 h 126617"/>
                <a:gd name="connsiteX7" fmla="*/ 77996 w 85227"/>
                <a:gd name="connsiteY7" fmla="*/ 105332 h 126617"/>
                <a:gd name="connsiteX8" fmla="*/ 85486 w 85227"/>
                <a:gd name="connsiteY8" fmla="*/ 63740 h 126617"/>
                <a:gd name="connsiteX9" fmla="*/ 42771 w 85227"/>
                <a:gd name="connsiteY9" fmla="*/ 122631 h 126617"/>
                <a:gd name="connsiteX10" fmla="*/ 19288 w 85227"/>
                <a:gd name="connsiteY10" fmla="*/ 100363 h 126617"/>
                <a:gd name="connsiteX11" fmla="*/ 17061 w 85227"/>
                <a:gd name="connsiteY11" fmla="*/ 61531 h 126617"/>
                <a:gd name="connsiteX12" fmla="*/ 18680 w 85227"/>
                <a:gd name="connsiteY12" fmla="*/ 27668 h 126617"/>
                <a:gd name="connsiteX13" fmla="*/ 42771 w 85227"/>
                <a:gd name="connsiteY13" fmla="*/ 4112 h 126617"/>
                <a:gd name="connsiteX14" fmla="*/ 66659 w 85227"/>
                <a:gd name="connsiteY14" fmla="*/ 25644 h 126617"/>
                <a:gd name="connsiteX15" fmla="*/ 68683 w 85227"/>
                <a:gd name="connsiteY15" fmla="*/ 61531 h 126617"/>
                <a:gd name="connsiteX16" fmla="*/ 66456 w 85227"/>
                <a:gd name="connsiteY16" fmla="*/ 99627 h 126617"/>
                <a:gd name="connsiteX17" fmla="*/ 42771 w 85227"/>
                <a:gd name="connsiteY17" fmla="*/ 122631 h 12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26617">
                  <a:moveTo>
                    <a:pt x="85486" y="63740"/>
                  </a:moveTo>
                  <a:cubicBezTo>
                    <a:pt x="85486" y="49017"/>
                    <a:pt x="84474" y="34294"/>
                    <a:pt x="77388" y="20675"/>
                  </a:cubicBezTo>
                  <a:cubicBezTo>
                    <a:pt x="68076" y="3007"/>
                    <a:pt x="51476" y="63"/>
                    <a:pt x="42973" y="63"/>
                  </a:cubicBezTo>
                  <a:cubicBezTo>
                    <a:pt x="30827" y="63"/>
                    <a:pt x="16049" y="4848"/>
                    <a:pt x="7749" y="21963"/>
                  </a:cubicBezTo>
                  <a:cubicBezTo>
                    <a:pt x="1271" y="34662"/>
                    <a:pt x="258" y="49017"/>
                    <a:pt x="258" y="63740"/>
                  </a:cubicBezTo>
                  <a:cubicBezTo>
                    <a:pt x="258" y="77542"/>
                    <a:pt x="1068" y="94106"/>
                    <a:pt x="9368" y="108093"/>
                  </a:cubicBezTo>
                  <a:cubicBezTo>
                    <a:pt x="18073" y="123000"/>
                    <a:pt x="32851" y="126680"/>
                    <a:pt x="42771" y="126680"/>
                  </a:cubicBezTo>
                  <a:cubicBezTo>
                    <a:pt x="53703" y="126680"/>
                    <a:pt x="69088" y="122816"/>
                    <a:pt x="77996" y="105332"/>
                  </a:cubicBezTo>
                  <a:cubicBezTo>
                    <a:pt x="84474" y="92633"/>
                    <a:pt x="85486" y="78279"/>
                    <a:pt x="85486" y="63740"/>
                  </a:cubicBezTo>
                  <a:close/>
                  <a:moveTo>
                    <a:pt x="42771" y="122631"/>
                  </a:moveTo>
                  <a:cubicBezTo>
                    <a:pt x="34876" y="122631"/>
                    <a:pt x="22932" y="118031"/>
                    <a:pt x="19288" y="100363"/>
                  </a:cubicBezTo>
                  <a:cubicBezTo>
                    <a:pt x="17061" y="89321"/>
                    <a:pt x="17061" y="72389"/>
                    <a:pt x="17061" y="61531"/>
                  </a:cubicBezTo>
                  <a:cubicBezTo>
                    <a:pt x="17061" y="49753"/>
                    <a:pt x="17061" y="37606"/>
                    <a:pt x="18680" y="27668"/>
                  </a:cubicBezTo>
                  <a:cubicBezTo>
                    <a:pt x="22527" y="5768"/>
                    <a:pt x="37710" y="4112"/>
                    <a:pt x="42771" y="4112"/>
                  </a:cubicBezTo>
                  <a:cubicBezTo>
                    <a:pt x="49451" y="4112"/>
                    <a:pt x="62813" y="7424"/>
                    <a:pt x="66659" y="25644"/>
                  </a:cubicBezTo>
                  <a:cubicBezTo>
                    <a:pt x="68683" y="35950"/>
                    <a:pt x="68683" y="49937"/>
                    <a:pt x="68683" y="61531"/>
                  </a:cubicBezTo>
                  <a:cubicBezTo>
                    <a:pt x="68683" y="75334"/>
                    <a:pt x="68683" y="87848"/>
                    <a:pt x="66456" y="99627"/>
                  </a:cubicBezTo>
                  <a:cubicBezTo>
                    <a:pt x="63420" y="117110"/>
                    <a:pt x="51881" y="122631"/>
                    <a:pt x="42771" y="12263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形状 173">
              <a:extLst>
                <a:ext uri="{FF2B5EF4-FFF2-40B4-BE49-F238E27FC236}">
                  <a16:creationId xmlns:a16="http://schemas.microsoft.com/office/drawing/2014/main" id="{307EA39C-08DF-9C94-B18A-5F8FB1A66C1B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6881186" y="4268056"/>
              <a:ext cx="21458" cy="19507"/>
            </a:xfrm>
            <a:custGeom>
              <a:avLst/>
              <a:gdLst>
                <a:gd name="connsiteX0" fmla="*/ 21722 w 21458"/>
                <a:gd name="connsiteY0" fmla="*/ 9817 h 19507"/>
                <a:gd name="connsiteX1" fmla="*/ 10993 w 21458"/>
                <a:gd name="connsiteY1" fmla="*/ 63 h 19507"/>
                <a:gd name="connsiteX2" fmla="*/ 263 w 21458"/>
                <a:gd name="connsiteY2" fmla="*/ 9817 h 19507"/>
                <a:gd name="connsiteX3" fmla="*/ 10993 w 21458"/>
                <a:gd name="connsiteY3" fmla="*/ 19571 h 19507"/>
                <a:gd name="connsiteX4" fmla="*/ 21722 w 21458"/>
                <a:gd name="connsiteY4" fmla="*/ 9817 h 1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19507">
                  <a:moveTo>
                    <a:pt x="21722" y="9817"/>
                  </a:moveTo>
                  <a:cubicBezTo>
                    <a:pt x="21722" y="4480"/>
                    <a:pt x="16863" y="63"/>
                    <a:pt x="10993" y="63"/>
                  </a:cubicBezTo>
                  <a:cubicBezTo>
                    <a:pt x="5122" y="63"/>
                    <a:pt x="263" y="4480"/>
                    <a:pt x="263" y="9817"/>
                  </a:cubicBezTo>
                  <a:cubicBezTo>
                    <a:pt x="263" y="15154"/>
                    <a:pt x="5122" y="19571"/>
                    <a:pt x="10993" y="19571"/>
                  </a:cubicBezTo>
                  <a:cubicBezTo>
                    <a:pt x="16863" y="19571"/>
                    <a:pt x="21722" y="15154"/>
                    <a:pt x="21722" y="9817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形状 174">
              <a:extLst>
                <a:ext uri="{FF2B5EF4-FFF2-40B4-BE49-F238E27FC236}">
                  <a16:creationId xmlns:a16="http://schemas.microsoft.com/office/drawing/2014/main" id="{C5AEB6C9-F3C3-620B-768C-9131F2315628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6927905" y="4164995"/>
              <a:ext cx="85227" cy="126617"/>
            </a:xfrm>
            <a:custGeom>
              <a:avLst/>
              <a:gdLst>
                <a:gd name="connsiteX0" fmla="*/ 85494 w 85227"/>
                <a:gd name="connsiteY0" fmla="*/ 63740 h 126617"/>
                <a:gd name="connsiteX1" fmla="*/ 77396 w 85227"/>
                <a:gd name="connsiteY1" fmla="*/ 20675 h 126617"/>
                <a:gd name="connsiteX2" fmla="*/ 42981 w 85227"/>
                <a:gd name="connsiteY2" fmla="*/ 63 h 126617"/>
                <a:gd name="connsiteX3" fmla="*/ 7756 w 85227"/>
                <a:gd name="connsiteY3" fmla="*/ 21963 h 126617"/>
                <a:gd name="connsiteX4" fmla="*/ 266 w 85227"/>
                <a:gd name="connsiteY4" fmla="*/ 63740 h 126617"/>
                <a:gd name="connsiteX5" fmla="*/ 9376 w 85227"/>
                <a:gd name="connsiteY5" fmla="*/ 108093 h 126617"/>
                <a:gd name="connsiteX6" fmla="*/ 42779 w 85227"/>
                <a:gd name="connsiteY6" fmla="*/ 126680 h 126617"/>
                <a:gd name="connsiteX7" fmla="*/ 78003 w 85227"/>
                <a:gd name="connsiteY7" fmla="*/ 105332 h 126617"/>
                <a:gd name="connsiteX8" fmla="*/ 85494 w 85227"/>
                <a:gd name="connsiteY8" fmla="*/ 63740 h 126617"/>
                <a:gd name="connsiteX9" fmla="*/ 42779 w 85227"/>
                <a:gd name="connsiteY9" fmla="*/ 122631 h 126617"/>
                <a:gd name="connsiteX10" fmla="*/ 19295 w 85227"/>
                <a:gd name="connsiteY10" fmla="*/ 100363 h 126617"/>
                <a:gd name="connsiteX11" fmla="*/ 17069 w 85227"/>
                <a:gd name="connsiteY11" fmla="*/ 61531 h 126617"/>
                <a:gd name="connsiteX12" fmla="*/ 18688 w 85227"/>
                <a:gd name="connsiteY12" fmla="*/ 27668 h 126617"/>
                <a:gd name="connsiteX13" fmla="*/ 42779 w 85227"/>
                <a:gd name="connsiteY13" fmla="*/ 4112 h 126617"/>
                <a:gd name="connsiteX14" fmla="*/ 66667 w 85227"/>
                <a:gd name="connsiteY14" fmla="*/ 25644 h 126617"/>
                <a:gd name="connsiteX15" fmla="*/ 68691 w 85227"/>
                <a:gd name="connsiteY15" fmla="*/ 61531 h 126617"/>
                <a:gd name="connsiteX16" fmla="*/ 66464 w 85227"/>
                <a:gd name="connsiteY16" fmla="*/ 99627 h 126617"/>
                <a:gd name="connsiteX17" fmla="*/ 42779 w 85227"/>
                <a:gd name="connsiteY17" fmla="*/ 122631 h 12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26617">
                  <a:moveTo>
                    <a:pt x="85494" y="63740"/>
                  </a:moveTo>
                  <a:cubicBezTo>
                    <a:pt x="85494" y="49017"/>
                    <a:pt x="84481" y="34294"/>
                    <a:pt x="77396" y="20675"/>
                  </a:cubicBezTo>
                  <a:cubicBezTo>
                    <a:pt x="68084" y="3007"/>
                    <a:pt x="51484" y="63"/>
                    <a:pt x="42981" y="63"/>
                  </a:cubicBezTo>
                  <a:cubicBezTo>
                    <a:pt x="30835" y="63"/>
                    <a:pt x="16056" y="4848"/>
                    <a:pt x="7756" y="21963"/>
                  </a:cubicBezTo>
                  <a:cubicBezTo>
                    <a:pt x="1278" y="34662"/>
                    <a:pt x="266" y="49017"/>
                    <a:pt x="266" y="63740"/>
                  </a:cubicBezTo>
                  <a:cubicBezTo>
                    <a:pt x="266" y="77542"/>
                    <a:pt x="1076" y="94106"/>
                    <a:pt x="9376" y="108093"/>
                  </a:cubicBezTo>
                  <a:cubicBezTo>
                    <a:pt x="18081" y="123000"/>
                    <a:pt x="32859" y="126680"/>
                    <a:pt x="42779" y="126680"/>
                  </a:cubicBezTo>
                  <a:cubicBezTo>
                    <a:pt x="53710" y="126680"/>
                    <a:pt x="69096" y="122816"/>
                    <a:pt x="78003" y="105332"/>
                  </a:cubicBezTo>
                  <a:cubicBezTo>
                    <a:pt x="84481" y="92633"/>
                    <a:pt x="85494" y="78279"/>
                    <a:pt x="85494" y="63740"/>
                  </a:cubicBezTo>
                  <a:close/>
                  <a:moveTo>
                    <a:pt x="42779" y="122631"/>
                  </a:moveTo>
                  <a:cubicBezTo>
                    <a:pt x="34883" y="122631"/>
                    <a:pt x="22939" y="118031"/>
                    <a:pt x="19295" y="100363"/>
                  </a:cubicBezTo>
                  <a:cubicBezTo>
                    <a:pt x="17069" y="89321"/>
                    <a:pt x="17069" y="72389"/>
                    <a:pt x="17069" y="61531"/>
                  </a:cubicBezTo>
                  <a:cubicBezTo>
                    <a:pt x="17069" y="49753"/>
                    <a:pt x="17069" y="37606"/>
                    <a:pt x="18688" y="27668"/>
                  </a:cubicBezTo>
                  <a:cubicBezTo>
                    <a:pt x="22535" y="5768"/>
                    <a:pt x="37718" y="4112"/>
                    <a:pt x="42779" y="4112"/>
                  </a:cubicBezTo>
                  <a:cubicBezTo>
                    <a:pt x="49459" y="4112"/>
                    <a:pt x="62820" y="7424"/>
                    <a:pt x="66667" y="25644"/>
                  </a:cubicBezTo>
                  <a:cubicBezTo>
                    <a:pt x="68691" y="35950"/>
                    <a:pt x="68691" y="49937"/>
                    <a:pt x="68691" y="61531"/>
                  </a:cubicBezTo>
                  <a:cubicBezTo>
                    <a:pt x="68691" y="75334"/>
                    <a:pt x="68691" y="87848"/>
                    <a:pt x="66464" y="99627"/>
                  </a:cubicBezTo>
                  <a:cubicBezTo>
                    <a:pt x="63428" y="117110"/>
                    <a:pt x="51888" y="122631"/>
                    <a:pt x="42779" y="12263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形状 175">
              <a:extLst>
                <a:ext uri="{FF2B5EF4-FFF2-40B4-BE49-F238E27FC236}">
                  <a16:creationId xmlns:a16="http://schemas.microsoft.com/office/drawing/2014/main" id="{C80057D1-0C03-5A20-9F50-AC73192D3AB5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>
              <a:off x="7039248" y="4164995"/>
              <a:ext cx="66805" cy="122568"/>
            </a:xfrm>
            <a:custGeom>
              <a:avLst/>
              <a:gdLst>
                <a:gd name="connsiteX0" fmla="*/ 41771 w 66805"/>
                <a:gd name="connsiteY0" fmla="*/ 4848 h 122568"/>
                <a:gd name="connsiteX1" fmla="*/ 37115 w 66805"/>
                <a:gd name="connsiteY1" fmla="*/ 63 h 122568"/>
                <a:gd name="connsiteX2" fmla="*/ 271 w 66805"/>
                <a:gd name="connsiteY2" fmla="*/ 11841 h 122568"/>
                <a:gd name="connsiteX3" fmla="*/ 271 w 66805"/>
                <a:gd name="connsiteY3" fmla="*/ 17546 h 122568"/>
                <a:gd name="connsiteX4" fmla="*/ 26791 w 66805"/>
                <a:gd name="connsiteY4" fmla="*/ 12761 h 122568"/>
                <a:gd name="connsiteX5" fmla="*/ 26791 w 66805"/>
                <a:gd name="connsiteY5" fmla="*/ 108093 h 122568"/>
                <a:gd name="connsiteX6" fmla="*/ 7964 w 66805"/>
                <a:gd name="connsiteY6" fmla="*/ 116926 h 122568"/>
                <a:gd name="connsiteX7" fmla="*/ 1486 w 66805"/>
                <a:gd name="connsiteY7" fmla="*/ 116926 h 122568"/>
                <a:gd name="connsiteX8" fmla="*/ 1486 w 66805"/>
                <a:gd name="connsiteY8" fmla="*/ 122631 h 122568"/>
                <a:gd name="connsiteX9" fmla="*/ 34281 w 66805"/>
                <a:gd name="connsiteY9" fmla="*/ 122079 h 122568"/>
                <a:gd name="connsiteX10" fmla="*/ 67077 w 66805"/>
                <a:gd name="connsiteY10" fmla="*/ 122631 h 122568"/>
                <a:gd name="connsiteX11" fmla="*/ 67077 w 66805"/>
                <a:gd name="connsiteY11" fmla="*/ 116926 h 122568"/>
                <a:gd name="connsiteX12" fmla="*/ 60598 w 66805"/>
                <a:gd name="connsiteY12" fmla="*/ 116926 h 122568"/>
                <a:gd name="connsiteX13" fmla="*/ 41771 w 66805"/>
                <a:gd name="connsiteY13" fmla="*/ 108093 h 122568"/>
                <a:gd name="connsiteX14" fmla="*/ 41771 w 66805"/>
                <a:gd name="connsiteY14" fmla="*/ 4848 h 12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22568">
                  <a:moveTo>
                    <a:pt x="41771" y="4848"/>
                  </a:moveTo>
                  <a:cubicBezTo>
                    <a:pt x="41771" y="431"/>
                    <a:pt x="41771" y="63"/>
                    <a:pt x="37115" y="63"/>
                  </a:cubicBezTo>
                  <a:cubicBezTo>
                    <a:pt x="24564" y="11841"/>
                    <a:pt x="6749" y="11841"/>
                    <a:pt x="271" y="11841"/>
                  </a:cubicBezTo>
                  <a:lnTo>
                    <a:pt x="271" y="17546"/>
                  </a:lnTo>
                  <a:cubicBezTo>
                    <a:pt x="4320" y="17546"/>
                    <a:pt x="16264" y="17546"/>
                    <a:pt x="26791" y="12761"/>
                  </a:cubicBezTo>
                  <a:lnTo>
                    <a:pt x="26791" y="108093"/>
                  </a:lnTo>
                  <a:cubicBezTo>
                    <a:pt x="26791" y="114718"/>
                    <a:pt x="26183" y="116926"/>
                    <a:pt x="7964" y="116926"/>
                  </a:cubicBezTo>
                  <a:lnTo>
                    <a:pt x="1486" y="116926"/>
                  </a:lnTo>
                  <a:lnTo>
                    <a:pt x="1486" y="122631"/>
                  </a:lnTo>
                  <a:cubicBezTo>
                    <a:pt x="8571" y="122079"/>
                    <a:pt x="26183" y="122079"/>
                    <a:pt x="34281" y="122079"/>
                  </a:cubicBezTo>
                  <a:cubicBezTo>
                    <a:pt x="42379" y="122079"/>
                    <a:pt x="59991" y="122079"/>
                    <a:pt x="67077" y="122631"/>
                  </a:cubicBezTo>
                  <a:lnTo>
                    <a:pt x="67077" y="116926"/>
                  </a:lnTo>
                  <a:lnTo>
                    <a:pt x="60598" y="116926"/>
                  </a:lnTo>
                  <a:cubicBezTo>
                    <a:pt x="42379" y="116926"/>
                    <a:pt x="41771" y="114902"/>
                    <a:pt x="41771" y="108093"/>
                  </a:cubicBezTo>
                  <a:lnTo>
                    <a:pt x="41771" y="4848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形状 176">
              <a:extLst>
                <a:ext uri="{FF2B5EF4-FFF2-40B4-BE49-F238E27FC236}">
                  <a16:creationId xmlns:a16="http://schemas.microsoft.com/office/drawing/2014/main" id="{54F87A3B-0865-8EC8-BF94-B422E49594A5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>
              <a:off x="7133990" y="4149536"/>
              <a:ext cx="46966" cy="184037"/>
            </a:xfrm>
            <a:custGeom>
              <a:avLst/>
              <a:gdLst>
                <a:gd name="connsiteX0" fmla="*/ 47242 w 46966"/>
                <a:gd name="connsiteY0" fmla="*/ 92081 h 184037"/>
                <a:gd name="connsiteX1" fmla="*/ 33881 w 46966"/>
                <a:gd name="connsiteY1" fmla="*/ 34662 h 184037"/>
                <a:gd name="connsiteX2" fmla="*/ 2300 w 46966"/>
                <a:gd name="connsiteY2" fmla="*/ 63 h 184037"/>
                <a:gd name="connsiteX3" fmla="*/ 276 w 46966"/>
                <a:gd name="connsiteY3" fmla="*/ 1903 h 184037"/>
                <a:gd name="connsiteX4" fmla="*/ 4122 w 46966"/>
                <a:gd name="connsiteY4" fmla="*/ 6136 h 184037"/>
                <a:gd name="connsiteX5" fmla="*/ 35501 w 46966"/>
                <a:gd name="connsiteY5" fmla="*/ 92081 h 184037"/>
                <a:gd name="connsiteX6" fmla="*/ 2908 w 46966"/>
                <a:gd name="connsiteY6" fmla="*/ 179131 h 184037"/>
                <a:gd name="connsiteX7" fmla="*/ 276 w 46966"/>
                <a:gd name="connsiteY7" fmla="*/ 182260 h 184037"/>
                <a:gd name="connsiteX8" fmla="*/ 2300 w 46966"/>
                <a:gd name="connsiteY8" fmla="*/ 184100 h 184037"/>
                <a:gd name="connsiteX9" fmla="*/ 34489 w 46966"/>
                <a:gd name="connsiteY9" fmla="*/ 148213 h 184037"/>
                <a:gd name="connsiteX10" fmla="*/ 47242 w 46966"/>
                <a:gd name="connsiteY10" fmla="*/ 92081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242" y="92081"/>
                  </a:moveTo>
                  <a:cubicBezTo>
                    <a:pt x="47242" y="77726"/>
                    <a:pt x="45015" y="55458"/>
                    <a:pt x="33881" y="34662"/>
                  </a:cubicBezTo>
                  <a:cubicBezTo>
                    <a:pt x="21735" y="12025"/>
                    <a:pt x="4325" y="63"/>
                    <a:pt x="2300" y="63"/>
                  </a:cubicBezTo>
                  <a:cubicBezTo>
                    <a:pt x="1086" y="63"/>
                    <a:pt x="276" y="799"/>
                    <a:pt x="276" y="1903"/>
                  </a:cubicBezTo>
                  <a:cubicBezTo>
                    <a:pt x="276" y="2455"/>
                    <a:pt x="276" y="2823"/>
                    <a:pt x="4122" y="6136"/>
                  </a:cubicBezTo>
                  <a:cubicBezTo>
                    <a:pt x="23962" y="24356"/>
                    <a:pt x="35501" y="53618"/>
                    <a:pt x="35501" y="92081"/>
                  </a:cubicBezTo>
                  <a:cubicBezTo>
                    <a:pt x="35501" y="123552"/>
                    <a:pt x="28010" y="155942"/>
                    <a:pt x="2908" y="179131"/>
                  </a:cubicBezTo>
                  <a:cubicBezTo>
                    <a:pt x="276" y="181339"/>
                    <a:pt x="276" y="181707"/>
                    <a:pt x="276" y="182260"/>
                  </a:cubicBezTo>
                  <a:cubicBezTo>
                    <a:pt x="276" y="183364"/>
                    <a:pt x="1086" y="184100"/>
                    <a:pt x="2300" y="184100"/>
                  </a:cubicBezTo>
                  <a:cubicBezTo>
                    <a:pt x="4325" y="184100"/>
                    <a:pt x="22545" y="171585"/>
                    <a:pt x="34489" y="148213"/>
                  </a:cubicBezTo>
                  <a:cubicBezTo>
                    <a:pt x="44813" y="127969"/>
                    <a:pt x="47242" y="107540"/>
                    <a:pt x="47242" y="9208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形状 177">
              <a:extLst>
                <a:ext uri="{FF2B5EF4-FFF2-40B4-BE49-F238E27FC236}">
                  <a16:creationId xmlns:a16="http://schemas.microsoft.com/office/drawing/2014/main" id="{47E45448-36A9-072B-6087-509778C1EA42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>
              <a:off x="7206037" y="4162970"/>
              <a:ext cx="137659" cy="124593"/>
            </a:xfrm>
            <a:custGeom>
              <a:avLst/>
              <a:gdLst>
                <a:gd name="connsiteX0" fmla="*/ 81864 w 137659"/>
                <a:gd name="connsiteY0" fmla="*/ 12945 h 124593"/>
                <a:gd name="connsiteX1" fmla="*/ 86520 w 137659"/>
                <a:gd name="connsiteY1" fmla="*/ 6136 h 124593"/>
                <a:gd name="connsiteX2" fmla="*/ 99273 w 137659"/>
                <a:gd name="connsiteY2" fmla="*/ 5768 h 124593"/>
                <a:gd name="connsiteX3" fmla="*/ 128830 w 137659"/>
                <a:gd name="connsiteY3" fmla="*/ 20859 h 124593"/>
                <a:gd name="connsiteX4" fmla="*/ 127210 w 137659"/>
                <a:gd name="connsiteY4" fmla="*/ 35582 h 124593"/>
                <a:gd name="connsiteX5" fmla="*/ 126603 w 137659"/>
                <a:gd name="connsiteY5" fmla="*/ 39079 h 124593"/>
                <a:gd name="connsiteX6" fmla="*/ 129032 w 137659"/>
                <a:gd name="connsiteY6" fmla="*/ 41471 h 124593"/>
                <a:gd name="connsiteX7" fmla="*/ 132069 w 137659"/>
                <a:gd name="connsiteY7" fmla="*/ 37238 h 124593"/>
                <a:gd name="connsiteX8" fmla="*/ 137535 w 137659"/>
                <a:gd name="connsiteY8" fmla="*/ 5216 h 124593"/>
                <a:gd name="connsiteX9" fmla="*/ 137940 w 137659"/>
                <a:gd name="connsiteY9" fmla="*/ 2087 h 124593"/>
                <a:gd name="connsiteX10" fmla="*/ 132474 w 137659"/>
                <a:gd name="connsiteY10" fmla="*/ 63 h 124593"/>
                <a:gd name="connsiteX11" fmla="*/ 20119 w 137659"/>
                <a:gd name="connsiteY11" fmla="*/ 63 h 124593"/>
                <a:gd name="connsiteX12" fmla="*/ 13641 w 137659"/>
                <a:gd name="connsiteY12" fmla="*/ 3743 h 124593"/>
                <a:gd name="connsiteX13" fmla="*/ 1495 w 137659"/>
                <a:gd name="connsiteY13" fmla="*/ 36134 h 124593"/>
                <a:gd name="connsiteX14" fmla="*/ 280 w 137659"/>
                <a:gd name="connsiteY14" fmla="*/ 39447 h 124593"/>
                <a:gd name="connsiteX15" fmla="*/ 2709 w 137659"/>
                <a:gd name="connsiteY15" fmla="*/ 41471 h 124593"/>
                <a:gd name="connsiteX16" fmla="*/ 6151 w 137659"/>
                <a:gd name="connsiteY16" fmla="*/ 37606 h 124593"/>
                <a:gd name="connsiteX17" fmla="*/ 52307 w 137659"/>
                <a:gd name="connsiteY17" fmla="*/ 5768 h 124593"/>
                <a:gd name="connsiteX18" fmla="*/ 60202 w 137659"/>
                <a:gd name="connsiteY18" fmla="*/ 5768 h 124593"/>
                <a:gd name="connsiteX19" fmla="*/ 65871 w 137659"/>
                <a:gd name="connsiteY19" fmla="*/ 7976 h 124593"/>
                <a:gd name="connsiteX20" fmla="*/ 65061 w 137659"/>
                <a:gd name="connsiteY20" fmla="*/ 11841 h 124593"/>
                <a:gd name="connsiteX21" fmla="*/ 37934 w 137659"/>
                <a:gd name="connsiteY21" fmla="*/ 110117 h 124593"/>
                <a:gd name="connsiteX22" fmla="*/ 13843 w 137659"/>
                <a:gd name="connsiteY22" fmla="*/ 118951 h 124593"/>
                <a:gd name="connsiteX23" fmla="*/ 5341 w 137659"/>
                <a:gd name="connsiteY23" fmla="*/ 122447 h 124593"/>
                <a:gd name="connsiteX24" fmla="*/ 8782 w 137659"/>
                <a:gd name="connsiteY24" fmla="*/ 124656 h 124593"/>
                <a:gd name="connsiteX25" fmla="*/ 25383 w 137659"/>
                <a:gd name="connsiteY25" fmla="*/ 124288 h 124593"/>
                <a:gd name="connsiteX26" fmla="*/ 42590 w 137659"/>
                <a:gd name="connsiteY26" fmla="*/ 124104 h 124593"/>
                <a:gd name="connsiteX27" fmla="*/ 59393 w 137659"/>
                <a:gd name="connsiteY27" fmla="*/ 124288 h 124593"/>
                <a:gd name="connsiteX28" fmla="*/ 77005 w 137659"/>
                <a:gd name="connsiteY28" fmla="*/ 124656 h 124593"/>
                <a:gd name="connsiteX29" fmla="*/ 81459 w 137659"/>
                <a:gd name="connsiteY29" fmla="*/ 120975 h 124593"/>
                <a:gd name="connsiteX30" fmla="*/ 74576 w 137659"/>
                <a:gd name="connsiteY30" fmla="*/ 118951 h 124593"/>
                <a:gd name="connsiteX31" fmla="*/ 61619 w 137659"/>
                <a:gd name="connsiteY31" fmla="*/ 118583 h 124593"/>
                <a:gd name="connsiteX32" fmla="*/ 54129 w 137659"/>
                <a:gd name="connsiteY32" fmla="*/ 114534 h 124593"/>
                <a:gd name="connsiteX33" fmla="*/ 54939 w 137659"/>
                <a:gd name="connsiteY33" fmla="*/ 110669 h 124593"/>
                <a:gd name="connsiteX34" fmla="*/ 81864 w 137659"/>
                <a:gd name="connsiteY34" fmla="*/ 12945 h 1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24593">
                  <a:moveTo>
                    <a:pt x="81864" y="12945"/>
                  </a:moveTo>
                  <a:cubicBezTo>
                    <a:pt x="83281" y="7792"/>
                    <a:pt x="84090" y="6688"/>
                    <a:pt x="86520" y="6136"/>
                  </a:cubicBezTo>
                  <a:cubicBezTo>
                    <a:pt x="88342" y="5768"/>
                    <a:pt x="95022" y="5768"/>
                    <a:pt x="99273" y="5768"/>
                  </a:cubicBezTo>
                  <a:cubicBezTo>
                    <a:pt x="119720" y="5768"/>
                    <a:pt x="128830" y="6504"/>
                    <a:pt x="128830" y="20859"/>
                  </a:cubicBezTo>
                  <a:cubicBezTo>
                    <a:pt x="128830" y="23620"/>
                    <a:pt x="128020" y="30797"/>
                    <a:pt x="127210" y="35582"/>
                  </a:cubicBezTo>
                  <a:cubicBezTo>
                    <a:pt x="127008" y="36318"/>
                    <a:pt x="126603" y="38527"/>
                    <a:pt x="126603" y="39079"/>
                  </a:cubicBezTo>
                  <a:cubicBezTo>
                    <a:pt x="126603" y="40183"/>
                    <a:pt x="127210" y="41471"/>
                    <a:pt x="129032" y="41471"/>
                  </a:cubicBezTo>
                  <a:cubicBezTo>
                    <a:pt x="131259" y="41471"/>
                    <a:pt x="131664" y="39999"/>
                    <a:pt x="132069" y="37238"/>
                  </a:cubicBezTo>
                  <a:lnTo>
                    <a:pt x="137535" y="5216"/>
                  </a:lnTo>
                  <a:cubicBezTo>
                    <a:pt x="137737" y="4480"/>
                    <a:pt x="137940" y="2639"/>
                    <a:pt x="137940" y="2087"/>
                  </a:cubicBezTo>
                  <a:cubicBezTo>
                    <a:pt x="137940" y="63"/>
                    <a:pt x="135915" y="63"/>
                    <a:pt x="132474" y="63"/>
                  </a:cubicBezTo>
                  <a:lnTo>
                    <a:pt x="20119" y="63"/>
                  </a:lnTo>
                  <a:cubicBezTo>
                    <a:pt x="15261" y="63"/>
                    <a:pt x="15058" y="247"/>
                    <a:pt x="13641" y="3743"/>
                  </a:cubicBezTo>
                  <a:lnTo>
                    <a:pt x="1495" y="36134"/>
                  </a:lnTo>
                  <a:cubicBezTo>
                    <a:pt x="1292" y="36502"/>
                    <a:pt x="280" y="39079"/>
                    <a:pt x="280" y="39447"/>
                  </a:cubicBezTo>
                  <a:cubicBezTo>
                    <a:pt x="280" y="40551"/>
                    <a:pt x="1292" y="41471"/>
                    <a:pt x="2709" y="41471"/>
                  </a:cubicBezTo>
                  <a:cubicBezTo>
                    <a:pt x="4734" y="41471"/>
                    <a:pt x="4936" y="40551"/>
                    <a:pt x="6151" y="37606"/>
                  </a:cubicBezTo>
                  <a:cubicBezTo>
                    <a:pt x="17082" y="9081"/>
                    <a:pt x="22346" y="5768"/>
                    <a:pt x="52307" y="5768"/>
                  </a:cubicBezTo>
                  <a:lnTo>
                    <a:pt x="60202" y="5768"/>
                  </a:lnTo>
                  <a:cubicBezTo>
                    <a:pt x="65871" y="5768"/>
                    <a:pt x="65871" y="6504"/>
                    <a:pt x="65871" y="7976"/>
                  </a:cubicBezTo>
                  <a:cubicBezTo>
                    <a:pt x="65871" y="9081"/>
                    <a:pt x="65263" y="11289"/>
                    <a:pt x="65061" y="11841"/>
                  </a:cubicBezTo>
                  <a:lnTo>
                    <a:pt x="37934" y="110117"/>
                  </a:lnTo>
                  <a:cubicBezTo>
                    <a:pt x="36112" y="116926"/>
                    <a:pt x="35505" y="118951"/>
                    <a:pt x="13843" y="118951"/>
                  </a:cubicBezTo>
                  <a:cubicBezTo>
                    <a:pt x="6556" y="118951"/>
                    <a:pt x="5341" y="118951"/>
                    <a:pt x="5341" y="122447"/>
                  </a:cubicBezTo>
                  <a:cubicBezTo>
                    <a:pt x="5341" y="124656"/>
                    <a:pt x="7568" y="124656"/>
                    <a:pt x="8782" y="124656"/>
                  </a:cubicBezTo>
                  <a:cubicBezTo>
                    <a:pt x="14248" y="124656"/>
                    <a:pt x="19917" y="124288"/>
                    <a:pt x="25383" y="124288"/>
                  </a:cubicBezTo>
                  <a:cubicBezTo>
                    <a:pt x="31051" y="124288"/>
                    <a:pt x="36922" y="124104"/>
                    <a:pt x="42590" y="124104"/>
                  </a:cubicBezTo>
                  <a:cubicBezTo>
                    <a:pt x="48258" y="124104"/>
                    <a:pt x="53927" y="124288"/>
                    <a:pt x="59393" y="124288"/>
                  </a:cubicBezTo>
                  <a:cubicBezTo>
                    <a:pt x="65263" y="124288"/>
                    <a:pt x="71337" y="124656"/>
                    <a:pt x="77005" y="124656"/>
                  </a:cubicBezTo>
                  <a:cubicBezTo>
                    <a:pt x="79029" y="124656"/>
                    <a:pt x="81459" y="124656"/>
                    <a:pt x="81459" y="120975"/>
                  </a:cubicBezTo>
                  <a:cubicBezTo>
                    <a:pt x="81459" y="118951"/>
                    <a:pt x="79839" y="118951"/>
                    <a:pt x="74576" y="118951"/>
                  </a:cubicBezTo>
                  <a:cubicBezTo>
                    <a:pt x="69515" y="118951"/>
                    <a:pt x="66883" y="118951"/>
                    <a:pt x="61619" y="118583"/>
                  </a:cubicBezTo>
                  <a:cubicBezTo>
                    <a:pt x="55749" y="118031"/>
                    <a:pt x="54129" y="117478"/>
                    <a:pt x="54129" y="114534"/>
                  </a:cubicBezTo>
                  <a:cubicBezTo>
                    <a:pt x="54129" y="114350"/>
                    <a:pt x="54129" y="113430"/>
                    <a:pt x="54939" y="110669"/>
                  </a:cubicBezTo>
                  <a:lnTo>
                    <a:pt x="81864" y="12945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形状 178">
              <a:extLst>
                <a:ext uri="{FF2B5EF4-FFF2-40B4-BE49-F238E27FC236}">
                  <a16:creationId xmlns:a16="http://schemas.microsoft.com/office/drawing/2014/main" id="{D7FEB52B-CBCE-ACDE-21CE-87C9D6536471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>
              <a:off x="7353108" y="4149536"/>
              <a:ext cx="78749" cy="184037"/>
            </a:xfrm>
            <a:custGeom>
              <a:avLst/>
              <a:gdLst>
                <a:gd name="connsiteX0" fmla="*/ 78024 w 78749"/>
                <a:gd name="connsiteY0" fmla="*/ 7056 h 184037"/>
                <a:gd name="connsiteX1" fmla="*/ 79036 w 78749"/>
                <a:gd name="connsiteY1" fmla="*/ 3744 h 184037"/>
                <a:gd name="connsiteX2" fmla="*/ 74987 w 78749"/>
                <a:gd name="connsiteY2" fmla="*/ 63 h 184037"/>
                <a:gd name="connsiteX3" fmla="*/ 71546 w 78749"/>
                <a:gd name="connsiteY3" fmla="*/ 1719 h 184037"/>
                <a:gd name="connsiteX4" fmla="*/ 1299 w 78749"/>
                <a:gd name="connsiteY4" fmla="*/ 177107 h 184037"/>
                <a:gd name="connsiteX5" fmla="*/ 287 w 78749"/>
                <a:gd name="connsiteY5" fmla="*/ 180419 h 184037"/>
                <a:gd name="connsiteX6" fmla="*/ 4336 w 78749"/>
                <a:gd name="connsiteY6" fmla="*/ 184100 h 184037"/>
                <a:gd name="connsiteX7" fmla="*/ 8789 w 78749"/>
                <a:gd name="connsiteY7" fmla="*/ 179683 h 184037"/>
                <a:gd name="connsiteX8" fmla="*/ 78024 w 78749"/>
                <a:gd name="connsiteY8" fmla="*/ 7056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749" h="184037">
                  <a:moveTo>
                    <a:pt x="78024" y="7056"/>
                  </a:moveTo>
                  <a:cubicBezTo>
                    <a:pt x="79036" y="4664"/>
                    <a:pt x="79036" y="3928"/>
                    <a:pt x="79036" y="3744"/>
                  </a:cubicBezTo>
                  <a:cubicBezTo>
                    <a:pt x="79036" y="1719"/>
                    <a:pt x="77214" y="63"/>
                    <a:pt x="74987" y="63"/>
                  </a:cubicBezTo>
                  <a:cubicBezTo>
                    <a:pt x="73570" y="63"/>
                    <a:pt x="72153" y="615"/>
                    <a:pt x="71546" y="1719"/>
                  </a:cubicBezTo>
                  <a:lnTo>
                    <a:pt x="1299" y="177107"/>
                  </a:lnTo>
                  <a:cubicBezTo>
                    <a:pt x="287" y="179499"/>
                    <a:pt x="287" y="180235"/>
                    <a:pt x="287" y="180419"/>
                  </a:cubicBezTo>
                  <a:cubicBezTo>
                    <a:pt x="287" y="182444"/>
                    <a:pt x="2109" y="184100"/>
                    <a:pt x="4336" y="184100"/>
                  </a:cubicBezTo>
                  <a:cubicBezTo>
                    <a:pt x="6967" y="184100"/>
                    <a:pt x="7575" y="182812"/>
                    <a:pt x="8789" y="179683"/>
                  </a:cubicBezTo>
                  <a:lnTo>
                    <a:pt x="78024" y="7056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形状 179">
              <a:extLst>
                <a:ext uri="{FF2B5EF4-FFF2-40B4-BE49-F238E27FC236}">
                  <a16:creationId xmlns:a16="http://schemas.microsoft.com/office/drawing/2014/main" id="{6158A6B6-01F1-A9EE-1C98-B6703FBDB403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>
              <a:off x="7454531" y="4157817"/>
              <a:ext cx="137457" cy="133794"/>
            </a:xfrm>
            <a:custGeom>
              <a:avLst/>
              <a:gdLst>
                <a:gd name="connsiteX0" fmla="*/ 109003 w 137457"/>
                <a:gd name="connsiteY0" fmla="*/ 118215 h 133794"/>
                <a:gd name="connsiteX1" fmla="*/ 121959 w 137457"/>
                <a:gd name="connsiteY1" fmla="*/ 129625 h 133794"/>
                <a:gd name="connsiteX2" fmla="*/ 123781 w 137457"/>
                <a:gd name="connsiteY2" fmla="*/ 125392 h 133794"/>
                <a:gd name="connsiteX3" fmla="*/ 123781 w 137457"/>
                <a:gd name="connsiteY3" fmla="*/ 93370 h 133794"/>
                <a:gd name="connsiteX4" fmla="*/ 137749 w 137457"/>
                <a:gd name="connsiteY4" fmla="*/ 85272 h 133794"/>
                <a:gd name="connsiteX5" fmla="*/ 137749 w 137457"/>
                <a:gd name="connsiteY5" fmla="*/ 79567 h 133794"/>
                <a:gd name="connsiteX6" fmla="*/ 113051 w 137457"/>
                <a:gd name="connsiteY6" fmla="*/ 80119 h 133794"/>
                <a:gd name="connsiteX7" fmla="*/ 80458 w 137457"/>
                <a:gd name="connsiteY7" fmla="*/ 79567 h 133794"/>
                <a:gd name="connsiteX8" fmla="*/ 80458 w 137457"/>
                <a:gd name="connsiteY8" fmla="*/ 85272 h 133794"/>
                <a:gd name="connsiteX9" fmla="*/ 86936 w 137457"/>
                <a:gd name="connsiteY9" fmla="*/ 85272 h 133794"/>
                <a:gd name="connsiteX10" fmla="*/ 105763 w 137457"/>
                <a:gd name="connsiteY10" fmla="*/ 94106 h 133794"/>
                <a:gd name="connsiteX11" fmla="*/ 105763 w 137457"/>
                <a:gd name="connsiteY11" fmla="*/ 105884 h 133794"/>
                <a:gd name="connsiteX12" fmla="*/ 74385 w 137457"/>
                <a:gd name="connsiteY12" fmla="*/ 128153 h 133794"/>
                <a:gd name="connsiteX13" fmla="*/ 21143 w 137457"/>
                <a:gd name="connsiteY13" fmla="*/ 66868 h 133794"/>
                <a:gd name="connsiteX14" fmla="*/ 73170 w 137457"/>
                <a:gd name="connsiteY14" fmla="*/ 5768 h 133794"/>
                <a:gd name="connsiteX15" fmla="*/ 117303 w 137457"/>
                <a:gd name="connsiteY15" fmla="*/ 49385 h 133794"/>
                <a:gd name="connsiteX16" fmla="*/ 120542 w 137457"/>
                <a:gd name="connsiteY16" fmla="*/ 52513 h 133794"/>
                <a:gd name="connsiteX17" fmla="*/ 123781 w 137457"/>
                <a:gd name="connsiteY17" fmla="*/ 48096 h 133794"/>
                <a:gd name="connsiteX18" fmla="*/ 123781 w 137457"/>
                <a:gd name="connsiteY18" fmla="*/ 4480 h 133794"/>
                <a:gd name="connsiteX19" fmla="*/ 121554 w 137457"/>
                <a:gd name="connsiteY19" fmla="*/ 63 h 133794"/>
                <a:gd name="connsiteX20" fmla="*/ 118315 w 137457"/>
                <a:gd name="connsiteY20" fmla="*/ 2271 h 133794"/>
                <a:gd name="connsiteX21" fmla="*/ 108193 w 137457"/>
                <a:gd name="connsiteY21" fmla="*/ 15890 h 133794"/>
                <a:gd name="connsiteX22" fmla="*/ 70741 w 137457"/>
                <a:gd name="connsiteY22" fmla="*/ 63 h 133794"/>
                <a:gd name="connsiteX23" fmla="*/ 292 w 137457"/>
                <a:gd name="connsiteY23" fmla="*/ 66868 h 133794"/>
                <a:gd name="connsiteX24" fmla="*/ 71146 w 137457"/>
                <a:gd name="connsiteY24" fmla="*/ 133858 h 133794"/>
                <a:gd name="connsiteX25" fmla="*/ 109003 w 137457"/>
                <a:gd name="connsiteY25" fmla="*/ 118215 h 1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457" h="133794">
                  <a:moveTo>
                    <a:pt x="109003" y="118215"/>
                  </a:moveTo>
                  <a:cubicBezTo>
                    <a:pt x="111634" y="122263"/>
                    <a:pt x="119732" y="129625"/>
                    <a:pt x="121959" y="129625"/>
                  </a:cubicBezTo>
                  <a:cubicBezTo>
                    <a:pt x="123781" y="129625"/>
                    <a:pt x="123781" y="128153"/>
                    <a:pt x="123781" y="125392"/>
                  </a:cubicBezTo>
                  <a:lnTo>
                    <a:pt x="123781" y="93370"/>
                  </a:lnTo>
                  <a:cubicBezTo>
                    <a:pt x="123781" y="86192"/>
                    <a:pt x="124590" y="85272"/>
                    <a:pt x="137749" y="85272"/>
                  </a:cubicBezTo>
                  <a:lnTo>
                    <a:pt x="137749" y="79567"/>
                  </a:lnTo>
                  <a:cubicBezTo>
                    <a:pt x="130259" y="79751"/>
                    <a:pt x="119125" y="80119"/>
                    <a:pt x="113051" y="80119"/>
                  </a:cubicBezTo>
                  <a:cubicBezTo>
                    <a:pt x="104954" y="80119"/>
                    <a:pt x="87746" y="80119"/>
                    <a:pt x="80458" y="79567"/>
                  </a:cubicBezTo>
                  <a:lnTo>
                    <a:pt x="80458" y="85272"/>
                  </a:lnTo>
                  <a:lnTo>
                    <a:pt x="86936" y="85272"/>
                  </a:lnTo>
                  <a:cubicBezTo>
                    <a:pt x="105156" y="85272"/>
                    <a:pt x="105763" y="87296"/>
                    <a:pt x="105763" y="94106"/>
                  </a:cubicBezTo>
                  <a:lnTo>
                    <a:pt x="105763" y="105884"/>
                  </a:lnTo>
                  <a:cubicBezTo>
                    <a:pt x="105763" y="126496"/>
                    <a:pt x="80053" y="128153"/>
                    <a:pt x="74385" y="128153"/>
                  </a:cubicBezTo>
                  <a:cubicBezTo>
                    <a:pt x="61227" y="128153"/>
                    <a:pt x="21143" y="121711"/>
                    <a:pt x="21143" y="66868"/>
                  </a:cubicBezTo>
                  <a:cubicBezTo>
                    <a:pt x="21143" y="11841"/>
                    <a:pt x="61024" y="5768"/>
                    <a:pt x="73170" y="5768"/>
                  </a:cubicBezTo>
                  <a:cubicBezTo>
                    <a:pt x="94832" y="5768"/>
                    <a:pt x="113254" y="22331"/>
                    <a:pt x="117303" y="49385"/>
                  </a:cubicBezTo>
                  <a:cubicBezTo>
                    <a:pt x="117707" y="51961"/>
                    <a:pt x="117707" y="52513"/>
                    <a:pt x="120542" y="52513"/>
                  </a:cubicBezTo>
                  <a:cubicBezTo>
                    <a:pt x="123781" y="52513"/>
                    <a:pt x="123781" y="51961"/>
                    <a:pt x="123781" y="48096"/>
                  </a:cubicBezTo>
                  <a:lnTo>
                    <a:pt x="123781" y="4480"/>
                  </a:lnTo>
                  <a:cubicBezTo>
                    <a:pt x="123781" y="1351"/>
                    <a:pt x="123781" y="63"/>
                    <a:pt x="121554" y="63"/>
                  </a:cubicBezTo>
                  <a:cubicBezTo>
                    <a:pt x="120744" y="63"/>
                    <a:pt x="119934" y="63"/>
                    <a:pt x="118315" y="2271"/>
                  </a:cubicBezTo>
                  <a:lnTo>
                    <a:pt x="108193" y="15890"/>
                  </a:lnTo>
                  <a:cubicBezTo>
                    <a:pt x="101715" y="10001"/>
                    <a:pt x="90783" y="63"/>
                    <a:pt x="70741" y="63"/>
                  </a:cubicBezTo>
                  <a:cubicBezTo>
                    <a:pt x="33087" y="63"/>
                    <a:pt x="292" y="29141"/>
                    <a:pt x="292" y="66868"/>
                  </a:cubicBezTo>
                  <a:cubicBezTo>
                    <a:pt x="292" y="104596"/>
                    <a:pt x="32682" y="133858"/>
                    <a:pt x="71146" y="133858"/>
                  </a:cubicBezTo>
                  <a:cubicBezTo>
                    <a:pt x="85924" y="133858"/>
                    <a:pt x="102120" y="129073"/>
                    <a:pt x="109003" y="118215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形状 180">
              <a:extLst>
                <a:ext uri="{FF2B5EF4-FFF2-40B4-BE49-F238E27FC236}">
                  <a16:creationId xmlns:a16="http://schemas.microsoft.com/office/drawing/2014/main" id="{2531467B-7B51-26E0-03C2-65EDB887C492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>
              <a:off x="7607723" y="4205115"/>
              <a:ext cx="78344" cy="84473"/>
            </a:xfrm>
            <a:custGeom>
              <a:avLst/>
              <a:gdLst>
                <a:gd name="connsiteX0" fmla="*/ 17305 w 78344"/>
                <a:gd name="connsiteY0" fmla="*/ 36134 h 84473"/>
                <a:gd name="connsiteX1" fmla="*/ 42407 w 78344"/>
                <a:gd name="connsiteY1" fmla="*/ 4112 h 84473"/>
                <a:gd name="connsiteX2" fmla="*/ 65283 w 78344"/>
                <a:gd name="connsiteY2" fmla="*/ 36134 h 84473"/>
                <a:gd name="connsiteX3" fmla="*/ 17305 w 78344"/>
                <a:gd name="connsiteY3" fmla="*/ 36134 h 84473"/>
                <a:gd name="connsiteX4" fmla="*/ 17102 w 78344"/>
                <a:gd name="connsiteY4" fmla="*/ 39999 h 84473"/>
                <a:gd name="connsiteX5" fmla="*/ 73583 w 78344"/>
                <a:gd name="connsiteY5" fmla="*/ 39999 h 84473"/>
                <a:gd name="connsiteX6" fmla="*/ 78644 w 78344"/>
                <a:gd name="connsiteY6" fmla="*/ 36134 h 84473"/>
                <a:gd name="connsiteX7" fmla="*/ 42407 w 78344"/>
                <a:gd name="connsiteY7" fmla="*/ 63 h 84473"/>
                <a:gd name="connsiteX8" fmla="*/ 300 w 78344"/>
                <a:gd name="connsiteY8" fmla="*/ 42023 h 84473"/>
                <a:gd name="connsiteX9" fmla="*/ 44837 w 78344"/>
                <a:gd name="connsiteY9" fmla="*/ 84536 h 84473"/>
                <a:gd name="connsiteX10" fmla="*/ 78644 w 78344"/>
                <a:gd name="connsiteY10" fmla="*/ 60611 h 84473"/>
                <a:gd name="connsiteX11" fmla="*/ 76012 w 78344"/>
                <a:gd name="connsiteY11" fmla="*/ 58403 h 84473"/>
                <a:gd name="connsiteX12" fmla="*/ 73381 w 78344"/>
                <a:gd name="connsiteY12" fmla="*/ 60979 h 84473"/>
                <a:gd name="connsiteX13" fmla="*/ 46051 w 78344"/>
                <a:gd name="connsiteY13" fmla="*/ 79935 h 84473"/>
                <a:gd name="connsiteX14" fmla="*/ 23175 w 78344"/>
                <a:gd name="connsiteY14" fmla="*/ 67604 h 84473"/>
                <a:gd name="connsiteX15" fmla="*/ 17102 w 78344"/>
                <a:gd name="connsiteY15" fmla="*/ 39999 h 8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44" h="84473">
                  <a:moveTo>
                    <a:pt x="17305" y="36134"/>
                  </a:moveTo>
                  <a:cubicBezTo>
                    <a:pt x="18519" y="8713"/>
                    <a:pt x="35524" y="4112"/>
                    <a:pt x="42407" y="4112"/>
                  </a:cubicBezTo>
                  <a:cubicBezTo>
                    <a:pt x="63259" y="4112"/>
                    <a:pt x="65283" y="28957"/>
                    <a:pt x="65283" y="36134"/>
                  </a:cubicBezTo>
                  <a:lnTo>
                    <a:pt x="17305" y="36134"/>
                  </a:lnTo>
                  <a:close/>
                  <a:moveTo>
                    <a:pt x="17102" y="39999"/>
                  </a:moveTo>
                  <a:lnTo>
                    <a:pt x="73583" y="39999"/>
                  </a:lnTo>
                  <a:cubicBezTo>
                    <a:pt x="78037" y="39999"/>
                    <a:pt x="78644" y="39999"/>
                    <a:pt x="78644" y="36134"/>
                  </a:cubicBezTo>
                  <a:cubicBezTo>
                    <a:pt x="78644" y="17914"/>
                    <a:pt x="67712" y="63"/>
                    <a:pt x="42407" y="63"/>
                  </a:cubicBezTo>
                  <a:cubicBezTo>
                    <a:pt x="18924" y="63"/>
                    <a:pt x="300" y="19019"/>
                    <a:pt x="300" y="42023"/>
                  </a:cubicBezTo>
                  <a:cubicBezTo>
                    <a:pt x="300" y="66684"/>
                    <a:pt x="21556" y="84536"/>
                    <a:pt x="44837" y="84536"/>
                  </a:cubicBezTo>
                  <a:cubicBezTo>
                    <a:pt x="69534" y="84536"/>
                    <a:pt x="78644" y="64108"/>
                    <a:pt x="78644" y="60611"/>
                  </a:cubicBezTo>
                  <a:cubicBezTo>
                    <a:pt x="78644" y="58771"/>
                    <a:pt x="77025" y="58403"/>
                    <a:pt x="76012" y="58403"/>
                  </a:cubicBezTo>
                  <a:cubicBezTo>
                    <a:pt x="74191" y="58403"/>
                    <a:pt x="73786" y="59507"/>
                    <a:pt x="73381" y="60979"/>
                  </a:cubicBezTo>
                  <a:cubicBezTo>
                    <a:pt x="66295" y="79935"/>
                    <a:pt x="48076" y="79935"/>
                    <a:pt x="46051" y="79935"/>
                  </a:cubicBezTo>
                  <a:cubicBezTo>
                    <a:pt x="35929" y="79935"/>
                    <a:pt x="27832" y="74414"/>
                    <a:pt x="23175" y="67604"/>
                  </a:cubicBezTo>
                  <a:cubicBezTo>
                    <a:pt x="17102" y="58771"/>
                    <a:pt x="17102" y="46624"/>
                    <a:pt x="17102" y="39999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形状 181">
              <a:extLst>
                <a:ext uri="{FF2B5EF4-FFF2-40B4-BE49-F238E27FC236}">
                  <a16:creationId xmlns:a16="http://schemas.microsoft.com/office/drawing/2014/main" id="{9892C760-F529-4674-5732-EC1A8019CDEC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>
              <a:off x="7695875" y="4161866"/>
              <a:ext cx="143935" cy="129746"/>
            </a:xfrm>
            <a:custGeom>
              <a:avLst/>
              <a:gdLst>
                <a:gd name="connsiteX0" fmla="*/ 122173 w 143935"/>
                <a:gd name="connsiteY0" fmla="*/ 18098 h 129746"/>
                <a:gd name="connsiteX1" fmla="*/ 144239 w 143935"/>
                <a:gd name="connsiteY1" fmla="*/ 5768 h 129746"/>
                <a:gd name="connsiteX2" fmla="*/ 144239 w 143935"/>
                <a:gd name="connsiteY2" fmla="*/ 63 h 129746"/>
                <a:gd name="connsiteX3" fmla="*/ 124603 w 143935"/>
                <a:gd name="connsiteY3" fmla="*/ 615 h 129746"/>
                <a:gd name="connsiteX4" fmla="*/ 101524 w 143935"/>
                <a:gd name="connsiteY4" fmla="*/ 63 h 129746"/>
                <a:gd name="connsiteX5" fmla="*/ 101524 w 143935"/>
                <a:gd name="connsiteY5" fmla="*/ 5768 h 129746"/>
                <a:gd name="connsiteX6" fmla="*/ 116303 w 143935"/>
                <a:gd name="connsiteY6" fmla="*/ 14970 h 129746"/>
                <a:gd name="connsiteX7" fmla="*/ 115290 w 143935"/>
                <a:gd name="connsiteY7" fmla="*/ 18651 h 129746"/>
                <a:gd name="connsiteX8" fmla="*/ 78244 w 143935"/>
                <a:gd name="connsiteY8" fmla="*/ 107356 h 129746"/>
                <a:gd name="connsiteX9" fmla="*/ 39578 w 143935"/>
                <a:gd name="connsiteY9" fmla="*/ 14418 h 129746"/>
                <a:gd name="connsiteX10" fmla="*/ 38363 w 143935"/>
                <a:gd name="connsiteY10" fmla="*/ 11105 h 129746"/>
                <a:gd name="connsiteX11" fmla="*/ 54963 w 143935"/>
                <a:gd name="connsiteY11" fmla="*/ 5768 h 129746"/>
                <a:gd name="connsiteX12" fmla="*/ 54963 w 143935"/>
                <a:gd name="connsiteY12" fmla="*/ 63 h 129746"/>
                <a:gd name="connsiteX13" fmla="*/ 26014 w 143935"/>
                <a:gd name="connsiteY13" fmla="*/ 615 h 129746"/>
                <a:gd name="connsiteX14" fmla="*/ 304 w 143935"/>
                <a:gd name="connsiteY14" fmla="*/ 63 h 129746"/>
                <a:gd name="connsiteX15" fmla="*/ 304 w 143935"/>
                <a:gd name="connsiteY15" fmla="*/ 5768 h 129746"/>
                <a:gd name="connsiteX16" fmla="*/ 20143 w 143935"/>
                <a:gd name="connsiteY16" fmla="*/ 12761 h 129746"/>
                <a:gd name="connsiteX17" fmla="*/ 67110 w 143935"/>
                <a:gd name="connsiteY17" fmla="*/ 125760 h 129746"/>
                <a:gd name="connsiteX18" fmla="*/ 72171 w 143935"/>
                <a:gd name="connsiteY18" fmla="*/ 129809 h 129746"/>
                <a:gd name="connsiteX19" fmla="*/ 77029 w 143935"/>
                <a:gd name="connsiteY19" fmla="*/ 126312 h 129746"/>
                <a:gd name="connsiteX20" fmla="*/ 122173 w 143935"/>
                <a:gd name="connsiteY20" fmla="*/ 18098 h 1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935" h="129746">
                  <a:moveTo>
                    <a:pt x="122173" y="18098"/>
                  </a:moveTo>
                  <a:cubicBezTo>
                    <a:pt x="125008" y="11289"/>
                    <a:pt x="130474" y="5952"/>
                    <a:pt x="144239" y="5768"/>
                  </a:cubicBezTo>
                  <a:lnTo>
                    <a:pt x="144239" y="63"/>
                  </a:lnTo>
                  <a:cubicBezTo>
                    <a:pt x="137964" y="431"/>
                    <a:pt x="129866" y="615"/>
                    <a:pt x="124603" y="615"/>
                  </a:cubicBezTo>
                  <a:cubicBezTo>
                    <a:pt x="118530" y="615"/>
                    <a:pt x="106788" y="247"/>
                    <a:pt x="101524" y="63"/>
                  </a:cubicBezTo>
                  <a:lnTo>
                    <a:pt x="101524" y="5768"/>
                  </a:lnTo>
                  <a:cubicBezTo>
                    <a:pt x="112051" y="5952"/>
                    <a:pt x="116303" y="10737"/>
                    <a:pt x="116303" y="14970"/>
                  </a:cubicBezTo>
                  <a:cubicBezTo>
                    <a:pt x="116303" y="16442"/>
                    <a:pt x="115695" y="17546"/>
                    <a:pt x="115290" y="18651"/>
                  </a:cubicBezTo>
                  <a:lnTo>
                    <a:pt x="78244" y="107356"/>
                  </a:lnTo>
                  <a:lnTo>
                    <a:pt x="39578" y="14418"/>
                  </a:lnTo>
                  <a:cubicBezTo>
                    <a:pt x="38363" y="11841"/>
                    <a:pt x="38363" y="11473"/>
                    <a:pt x="38363" y="11105"/>
                  </a:cubicBezTo>
                  <a:cubicBezTo>
                    <a:pt x="38363" y="5768"/>
                    <a:pt x="49902" y="5768"/>
                    <a:pt x="54963" y="5768"/>
                  </a:cubicBezTo>
                  <a:lnTo>
                    <a:pt x="54963" y="63"/>
                  </a:lnTo>
                  <a:cubicBezTo>
                    <a:pt x="47675" y="615"/>
                    <a:pt x="33707" y="615"/>
                    <a:pt x="26014" y="615"/>
                  </a:cubicBezTo>
                  <a:cubicBezTo>
                    <a:pt x="16297" y="615"/>
                    <a:pt x="7592" y="247"/>
                    <a:pt x="304" y="63"/>
                  </a:cubicBezTo>
                  <a:lnTo>
                    <a:pt x="304" y="5768"/>
                  </a:lnTo>
                  <a:cubicBezTo>
                    <a:pt x="13463" y="5768"/>
                    <a:pt x="17309" y="5768"/>
                    <a:pt x="20143" y="12761"/>
                  </a:cubicBezTo>
                  <a:lnTo>
                    <a:pt x="67110" y="125760"/>
                  </a:lnTo>
                  <a:cubicBezTo>
                    <a:pt x="68527" y="129257"/>
                    <a:pt x="69539" y="129809"/>
                    <a:pt x="72171" y="129809"/>
                  </a:cubicBezTo>
                  <a:cubicBezTo>
                    <a:pt x="75612" y="129809"/>
                    <a:pt x="76017" y="128889"/>
                    <a:pt x="77029" y="126312"/>
                  </a:cubicBezTo>
                  <a:lnTo>
                    <a:pt x="122173" y="18098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形状 182">
              <a:extLst>
                <a:ext uri="{FF2B5EF4-FFF2-40B4-BE49-F238E27FC236}">
                  <a16:creationId xmlns:a16="http://schemas.microsoft.com/office/drawing/2014/main" id="{48D59CE4-C858-73BE-DAFD-1453586E004F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>
              <a:off x="7905647" y="4237873"/>
              <a:ext cx="123691" cy="7361"/>
            </a:xfrm>
            <a:custGeom>
              <a:avLst/>
              <a:gdLst>
                <a:gd name="connsiteX0" fmla="*/ 116920 w 123691"/>
                <a:gd name="connsiteY0" fmla="*/ 7424 h 7361"/>
                <a:gd name="connsiteX1" fmla="*/ 124005 w 123691"/>
                <a:gd name="connsiteY1" fmla="*/ 3744 h 7361"/>
                <a:gd name="connsiteX2" fmla="*/ 116920 w 123691"/>
                <a:gd name="connsiteY2" fmla="*/ 63 h 7361"/>
                <a:gd name="connsiteX3" fmla="*/ 7399 w 123691"/>
                <a:gd name="connsiteY3" fmla="*/ 63 h 7361"/>
                <a:gd name="connsiteX4" fmla="*/ 314 w 123691"/>
                <a:gd name="connsiteY4" fmla="*/ 3744 h 7361"/>
                <a:gd name="connsiteX5" fmla="*/ 7399 w 123691"/>
                <a:gd name="connsiteY5" fmla="*/ 7424 h 7361"/>
                <a:gd name="connsiteX6" fmla="*/ 116920 w 123691"/>
                <a:gd name="connsiteY6" fmla="*/ 7424 h 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7361">
                  <a:moveTo>
                    <a:pt x="116920" y="7424"/>
                  </a:moveTo>
                  <a:cubicBezTo>
                    <a:pt x="120361" y="7424"/>
                    <a:pt x="124005" y="7424"/>
                    <a:pt x="124005" y="3744"/>
                  </a:cubicBezTo>
                  <a:cubicBezTo>
                    <a:pt x="124005" y="63"/>
                    <a:pt x="120361" y="63"/>
                    <a:pt x="116920" y="63"/>
                  </a:cubicBezTo>
                  <a:lnTo>
                    <a:pt x="7399" y="63"/>
                  </a:lnTo>
                  <a:cubicBezTo>
                    <a:pt x="3958" y="63"/>
                    <a:pt x="314" y="63"/>
                    <a:pt x="314" y="3744"/>
                  </a:cubicBezTo>
                  <a:cubicBezTo>
                    <a:pt x="314" y="7424"/>
                    <a:pt x="3958" y="7424"/>
                    <a:pt x="7399" y="7424"/>
                  </a:cubicBezTo>
                  <a:lnTo>
                    <a:pt x="116920" y="7424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形状 183">
              <a:extLst>
                <a:ext uri="{FF2B5EF4-FFF2-40B4-BE49-F238E27FC236}">
                  <a16:creationId xmlns:a16="http://schemas.microsoft.com/office/drawing/2014/main" id="{41540B56-52A8-B6D9-8485-348767D8BFAD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>
              <a:off x="8111327" y="4149536"/>
              <a:ext cx="46966" cy="184037"/>
            </a:xfrm>
            <a:custGeom>
              <a:avLst/>
              <a:gdLst>
                <a:gd name="connsiteX0" fmla="*/ 47290 w 46966"/>
                <a:gd name="connsiteY0" fmla="*/ 182260 h 184037"/>
                <a:gd name="connsiteX1" fmla="*/ 43848 w 46966"/>
                <a:gd name="connsiteY1" fmla="*/ 178211 h 184037"/>
                <a:gd name="connsiteX2" fmla="*/ 12065 w 46966"/>
                <a:gd name="connsiteY2" fmla="*/ 92081 h 184037"/>
                <a:gd name="connsiteX3" fmla="*/ 44658 w 46966"/>
                <a:gd name="connsiteY3" fmla="*/ 5032 h 184037"/>
                <a:gd name="connsiteX4" fmla="*/ 47290 w 46966"/>
                <a:gd name="connsiteY4" fmla="*/ 1903 h 184037"/>
                <a:gd name="connsiteX5" fmla="*/ 45266 w 46966"/>
                <a:gd name="connsiteY5" fmla="*/ 63 h 184037"/>
                <a:gd name="connsiteX6" fmla="*/ 13077 w 46966"/>
                <a:gd name="connsiteY6" fmla="*/ 35950 h 184037"/>
                <a:gd name="connsiteX7" fmla="*/ 324 w 46966"/>
                <a:gd name="connsiteY7" fmla="*/ 92081 h 184037"/>
                <a:gd name="connsiteX8" fmla="*/ 13685 w 46966"/>
                <a:gd name="connsiteY8" fmla="*/ 149501 h 184037"/>
                <a:gd name="connsiteX9" fmla="*/ 45266 w 46966"/>
                <a:gd name="connsiteY9" fmla="*/ 184100 h 184037"/>
                <a:gd name="connsiteX10" fmla="*/ 47290 w 46966"/>
                <a:gd name="connsiteY10" fmla="*/ 182260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290" y="182260"/>
                  </a:moveTo>
                  <a:cubicBezTo>
                    <a:pt x="47290" y="181707"/>
                    <a:pt x="47290" y="181339"/>
                    <a:pt x="43848" y="178211"/>
                  </a:cubicBezTo>
                  <a:cubicBezTo>
                    <a:pt x="18543" y="155022"/>
                    <a:pt x="12065" y="120239"/>
                    <a:pt x="12065" y="92081"/>
                  </a:cubicBezTo>
                  <a:cubicBezTo>
                    <a:pt x="12065" y="60059"/>
                    <a:pt x="19758" y="28036"/>
                    <a:pt x="44658" y="5032"/>
                  </a:cubicBezTo>
                  <a:cubicBezTo>
                    <a:pt x="47290" y="2823"/>
                    <a:pt x="47290" y="2455"/>
                    <a:pt x="47290" y="1903"/>
                  </a:cubicBezTo>
                  <a:cubicBezTo>
                    <a:pt x="47290" y="615"/>
                    <a:pt x="46480" y="63"/>
                    <a:pt x="45266" y="63"/>
                  </a:cubicBezTo>
                  <a:cubicBezTo>
                    <a:pt x="43241" y="63"/>
                    <a:pt x="25021" y="12577"/>
                    <a:pt x="13077" y="35950"/>
                  </a:cubicBezTo>
                  <a:cubicBezTo>
                    <a:pt x="2753" y="56194"/>
                    <a:pt x="324" y="76622"/>
                    <a:pt x="324" y="92081"/>
                  </a:cubicBezTo>
                  <a:cubicBezTo>
                    <a:pt x="324" y="106436"/>
                    <a:pt x="2551" y="128705"/>
                    <a:pt x="13685" y="149501"/>
                  </a:cubicBezTo>
                  <a:cubicBezTo>
                    <a:pt x="25831" y="172137"/>
                    <a:pt x="43241" y="184100"/>
                    <a:pt x="45266" y="184100"/>
                  </a:cubicBezTo>
                  <a:cubicBezTo>
                    <a:pt x="46480" y="184100"/>
                    <a:pt x="47290" y="183548"/>
                    <a:pt x="47290" y="182260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形状 184">
              <a:extLst>
                <a:ext uri="{FF2B5EF4-FFF2-40B4-BE49-F238E27FC236}">
                  <a16:creationId xmlns:a16="http://schemas.microsoft.com/office/drawing/2014/main" id="{0CFF6016-019C-21CA-91C8-D0C884261751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>
              <a:off x="8188030" y="4164995"/>
              <a:ext cx="66805" cy="122568"/>
            </a:xfrm>
            <a:custGeom>
              <a:avLst/>
              <a:gdLst>
                <a:gd name="connsiteX0" fmla="*/ 41828 w 66805"/>
                <a:gd name="connsiteY0" fmla="*/ 4848 h 122568"/>
                <a:gd name="connsiteX1" fmla="*/ 37172 w 66805"/>
                <a:gd name="connsiteY1" fmla="*/ 63 h 122568"/>
                <a:gd name="connsiteX2" fmla="*/ 328 w 66805"/>
                <a:gd name="connsiteY2" fmla="*/ 11841 h 122568"/>
                <a:gd name="connsiteX3" fmla="*/ 328 w 66805"/>
                <a:gd name="connsiteY3" fmla="*/ 17546 h 122568"/>
                <a:gd name="connsiteX4" fmla="*/ 26847 w 66805"/>
                <a:gd name="connsiteY4" fmla="*/ 12761 h 122568"/>
                <a:gd name="connsiteX5" fmla="*/ 26847 w 66805"/>
                <a:gd name="connsiteY5" fmla="*/ 108093 h 122568"/>
                <a:gd name="connsiteX6" fmla="*/ 8020 w 66805"/>
                <a:gd name="connsiteY6" fmla="*/ 116926 h 122568"/>
                <a:gd name="connsiteX7" fmla="*/ 1542 w 66805"/>
                <a:gd name="connsiteY7" fmla="*/ 116926 h 122568"/>
                <a:gd name="connsiteX8" fmla="*/ 1542 w 66805"/>
                <a:gd name="connsiteY8" fmla="*/ 122631 h 122568"/>
                <a:gd name="connsiteX9" fmla="*/ 34338 w 66805"/>
                <a:gd name="connsiteY9" fmla="*/ 122079 h 122568"/>
                <a:gd name="connsiteX10" fmla="*/ 67133 w 66805"/>
                <a:gd name="connsiteY10" fmla="*/ 122631 h 122568"/>
                <a:gd name="connsiteX11" fmla="*/ 67133 w 66805"/>
                <a:gd name="connsiteY11" fmla="*/ 116926 h 122568"/>
                <a:gd name="connsiteX12" fmla="*/ 60655 w 66805"/>
                <a:gd name="connsiteY12" fmla="*/ 116926 h 122568"/>
                <a:gd name="connsiteX13" fmla="*/ 41828 w 66805"/>
                <a:gd name="connsiteY13" fmla="*/ 108093 h 122568"/>
                <a:gd name="connsiteX14" fmla="*/ 41828 w 66805"/>
                <a:gd name="connsiteY14" fmla="*/ 4848 h 12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22568">
                  <a:moveTo>
                    <a:pt x="41828" y="4848"/>
                  </a:moveTo>
                  <a:cubicBezTo>
                    <a:pt x="41828" y="431"/>
                    <a:pt x="41828" y="63"/>
                    <a:pt x="37172" y="63"/>
                  </a:cubicBezTo>
                  <a:cubicBezTo>
                    <a:pt x="24620" y="11841"/>
                    <a:pt x="6806" y="11841"/>
                    <a:pt x="328" y="11841"/>
                  </a:cubicBezTo>
                  <a:lnTo>
                    <a:pt x="328" y="17546"/>
                  </a:lnTo>
                  <a:cubicBezTo>
                    <a:pt x="4376" y="17546"/>
                    <a:pt x="16320" y="17546"/>
                    <a:pt x="26847" y="12761"/>
                  </a:cubicBezTo>
                  <a:lnTo>
                    <a:pt x="26847" y="108093"/>
                  </a:lnTo>
                  <a:cubicBezTo>
                    <a:pt x="26847" y="114718"/>
                    <a:pt x="26240" y="116926"/>
                    <a:pt x="8020" y="116926"/>
                  </a:cubicBezTo>
                  <a:lnTo>
                    <a:pt x="1542" y="116926"/>
                  </a:lnTo>
                  <a:lnTo>
                    <a:pt x="1542" y="122631"/>
                  </a:lnTo>
                  <a:cubicBezTo>
                    <a:pt x="8628" y="122079"/>
                    <a:pt x="26240" y="122079"/>
                    <a:pt x="34338" y="122079"/>
                  </a:cubicBezTo>
                  <a:cubicBezTo>
                    <a:pt x="42435" y="122079"/>
                    <a:pt x="60048" y="122079"/>
                    <a:pt x="67133" y="122631"/>
                  </a:cubicBezTo>
                  <a:lnTo>
                    <a:pt x="67133" y="116926"/>
                  </a:lnTo>
                  <a:lnTo>
                    <a:pt x="60655" y="116926"/>
                  </a:lnTo>
                  <a:cubicBezTo>
                    <a:pt x="42435" y="116926"/>
                    <a:pt x="41828" y="114902"/>
                    <a:pt x="41828" y="108093"/>
                  </a:cubicBezTo>
                  <a:lnTo>
                    <a:pt x="41828" y="4848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形状 185">
              <a:extLst>
                <a:ext uri="{FF2B5EF4-FFF2-40B4-BE49-F238E27FC236}">
                  <a16:creationId xmlns:a16="http://schemas.microsoft.com/office/drawing/2014/main" id="{B298A86C-ECA7-A225-56E9-70246501E44C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>
              <a:off x="8276901" y="4162970"/>
              <a:ext cx="89681" cy="124593"/>
            </a:xfrm>
            <a:custGeom>
              <a:avLst/>
              <a:gdLst>
                <a:gd name="connsiteX0" fmla="*/ 54182 w 89681"/>
                <a:gd name="connsiteY0" fmla="*/ 94290 h 124593"/>
                <a:gd name="connsiteX1" fmla="*/ 54182 w 89681"/>
                <a:gd name="connsiteY1" fmla="*/ 110301 h 124593"/>
                <a:gd name="connsiteX2" fmla="*/ 38796 w 89681"/>
                <a:gd name="connsiteY2" fmla="*/ 118951 h 124593"/>
                <a:gd name="connsiteX3" fmla="*/ 34545 w 89681"/>
                <a:gd name="connsiteY3" fmla="*/ 118951 h 124593"/>
                <a:gd name="connsiteX4" fmla="*/ 34545 w 89681"/>
                <a:gd name="connsiteY4" fmla="*/ 124656 h 124593"/>
                <a:gd name="connsiteX5" fmla="*/ 61875 w 89681"/>
                <a:gd name="connsiteY5" fmla="*/ 124104 h 124593"/>
                <a:gd name="connsiteX6" fmla="*/ 89407 w 89681"/>
                <a:gd name="connsiteY6" fmla="*/ 124656 h 124593"/>
                <a:gd name="connsiteX7" fmla="*/ 89407 w 89681"/>
                <a:gd name="connsiteY7" fmla="*/ 118951 h 124593"/>
                <a:gd name="connsiteX8" fmla="*/ 85155 w 89681"/>
                <a:gd name="connsiteY8" fmla="*/ 118951 h 124593"/>
                <a:gd name="connsiteX9" fmla="*/ 69770 w 89681"/>
                <a:gd name="connsiteY9" fmla="*/ 110301 h 124593"/>
                <a:gd name="connsiteX10" fmla="*/ 69770 w 89681"/>
                <a:gd name="connsiteY10" fmla="*/ 94290 h 124593"/>
                <a:gd name="connsiteX11" fmla="*/ 90014 w 89681"/>
                <a:gd name="connsiteY11" fmla="*/ 94290 h 124593"/>
                <a:gd name="connsiteX12" fmla="*/ 90014 w 89681"/>
                <a:gd name="connsiteY12" fmla="*/ 88585 h 124593"/>
                <a:gd name="connsiteX13" fmla="*/ 69770 w 89681"/>
                <a:gd name="connsiteY13" fmla="*/ 88585 h 124593"/>
                <a:gd name="connsiteX14" fmla="*/ 69770 w 89681"/>
                <a:gd name="connsiteY14" fmla="*/ 4848 h 124593"/>
                <a:gd name="connsiteX15" fmla="*/ 66531 w 89681"/>
                <a:gd name="connsiteY15" fmla="*/ 63 h 124593"/>
                <a:gd name="connsiteX16" fmla="*/ 62482 w 89681"/>
                <a:gd name="connsiteY16" fmla="*/ 2271 h 124593"/>
                <a:gd name="connsiteX17" fmla="*/ 333 w 89681"/>
                <a:gd name="connsiteY17" fmla="*/ 88585 h 124593"/>
                <a:gd name="connsiteX18" fmla="*/ 333 w 89681"/>
                <a:gd name="connsiteY18" fmla="*/ 94290 h 124593"/>
                <a:gd name="connsiteX19" fmla="*/ 54182 w 89681"/>
                <a:gd name="connsiteY19" fmla="*/ 94290 h 124593"/>
                <a:gd name="connsiteX20" fmla="*/ 55396 w 89681"/>
                <a:gd name="connsiteY20" fmla="*/ 88585 h 124593"/>
                <a:gd name="connsiteX21" fmla="*/ 6001 w 89681"/>
                <a:gd name="connsiteY21" fmla="*/ 88585 h 124593"/>
                <a:gd name="connsiteX22" fmla="*/ 55396 w 89681"/>
                <a:gd name="connsiteY22" fmla="*/ 19939 h 124593"/>
                <a:gd name="connsiteX23" fmla="*/ 55396 w 89681"/>
                <a:gd name="connsiteY23" fmla="*/ 88585 h 1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24593">
                  <a:moveTo>
                    <a:pt x="54182" y="94290"/>
                  </a:moveTo>
                  <a:lnTo>
                    <a:pt x="54182" y="110301"/>
                  </a:lnTo>
                  <a:cubicBezTo>
                    <a:pt x="54182" y="116926"/>
                    <a:pt x="53777" y="118951"/>
                    <a:pt x="38796" y="118951"/>
                  </a:cubicBezTo>
                  <a:lnTo>
                    <a:pt x="34545" y="118951"/>
                  </a:lnTo>
                  <a:lnTo>
                    <a:pt x="34545" y="124656"/>
                  </a:lnTo>
                  <a:cubicBezTo>
                    <a:pt x="42845" y="124104"/>
                    <a:pt x="53372" y="124104"/>
                    <a:pt x="61875" y="124104"/>
                  </a:cubicBezTo>
                  <a:cubicBezTo>
                    <a:pt x="70377" y="124104"/>
                    <a:pt x="81106" y="124104"/>
                    <a:pt x="89407" y="124656"/>
                  </a:cubicBezTo>
                  <a:lnTo>
                    <a:pt x="89407" y="118951"/>
                  </a:lnTo>
                  <a:lnTo>
                    <a:pt x="85155" y="118951"/>
                  </a:lnTo>
                  <a:cubicBezTo>
                    <a:pt x="70175" y="118951"/>
                    <a:pt x="69770" y="116926"/>
                    <a:pt x="69770" y="110301"/>
                  </a:cubicBezTo>
                  <a:lnTo>
                    <a:pt x="69770" y="94290"/>
                  </a:lnTo>
                  <a:lnTo>
                    <a:pt x="90014" y="94290"/>
                  </a:lnTo>
                  <a:lnTo>
                    <a:pt x="90014" y="88585"/>
                  </a:lnTo>
                  <a:lnTo>
                    <a:pt x="69770" y="88585"/>
                  </a:lnTo>
                  <a:lnTo>
                    <a:pt x="69770" y="4848"/>
                  </a:lnTo>
                  <a:cubicBezTo>
                    <a:pt x="69770" y="1167"/>
                    <a:pt x="69770" y="63"/>
                    <a:pt x="66531" y="63"/>
                  </a:cubicBezTo>
                  <a:cubicBezTo>
                    <a:pt x="64709" y="63"/>
                    <a:pt x="64101" y="63"/>
                    <a:pt x="62482" y="2271"/>
                  </a:cubicBezTo>
                  <a:lnTo>
                    <a:pt x="333" y="88585"/>
                  </a:lnTo>
                  <a:lnTo>
                    <a:pt x="333" y="94290"/>
                  </a:lnTo>
                  <a:lnTo>
                    <a:pt x="54182" y="94290"/>
                  </a:lnTo>
                  <a:close/>
                  <a:moveTo>
                    <a:pt x="55396" y="88585"/>
                  </a:moveTo>
                  <a:lnTo>
                    <a:pt x="6001" y="88585"/>
                  </a:lnTo>
                  <a:lnTo>
                    <a:pt x="55396" y="19939"/>
                  </a:lnTo>
                  <a:lnTo>
                    <a:pt x="55396" y="88585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形状 186">
              <a:extLst>
                <a:ext uri="{FF2B5EF4-FFF2-40B4-BE49-F238E27FC236}">
                  <a16:creationId xmlns:a16="http://schemas.microsoft.com/office/drawing/2014/main" id="{49E12754-0A83-3ACB-E54B-9F2F24405161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>
              <a:off x="8383791" y="4163154"/>
              <a:ext cx="86847" cy="128457"/>
            </a:xfrm>
            <a:custGeom>
              <a:avLst/>
              <a:gdLst>
                <a:gd name="connsiteX0" fmla="*/ 85363 w 86847"/>
                <a:gd name="connsiteY0" fmla="*/ 12393 h 128457"/>
                <a:gd name="connsiteX1" fmla="*/ 87185 w 86847"/>
                <a:gd name="connsiteY1" fmla="*/ 5952 h 128457"/>
                <a:gd name="connsiteX2" fmla="*/ 37992 w 86847"/>
                <a:gd name="connsiteY2" fmla="*/ 5952 h 128457"/>
                <a:gd name="connsiteX3" fmla="*/ 12079 w 86847"/>
                <a:gd name="connsiteY3" fmla="*/ 63 h 128457"/>
                <a:gd name="connsiteX4" fmla="*/ 7018 w 86847"/>
                <a:gd name="connsiteY4" fmla="*/ 63 h 128457"/>
                <a:gd name="connsiteX5" fmla="*/ 338 w 86847"/>
                <a:gd name="connsiteY5" fmla="*/ 37974 h 128457"/>
                <a:gd name="connsiteX6" fmla="*/ 5399 w 86847"/>
                <a:gd name="connsiteY6" fmla="*/ 37974 h 128457"/>
                <a:gd name="connsiteX7" fmla="*/ 10460 w 86847"/>
                <a:gd name="connsiteY7" fmla="*/ 21227 h 128457"/>
                <a:gd name="connsiteX8" fmla="*/ 30299 w 86847"/>
                <a:gd name="connsiteY8" fmla="*/ 20123 h 128457"/>
                <a:gd name="connsiteX9" fmla="*/ 72204 w 86847"/>
                <a:gd name="connsiteY9" fmla="*/ 20123 h 128457"/>
                <a:gd name="connsiteX10" fmla="*/ 49531 w 86847"/>
                <a:gd name="connsiteY10" fmla="*/ 49201 h 128457"/>
                <a:gd name="connsiteX11" fmla="*/ 24630 w 86847"/>
                <a:gd name="connsiteY11" fmla="*/ 118399 h 128457"/>
                <a:gd name="connsiteX12" fmla="*/ 33943 w 86847"/>
                <a:gd name="connsiteY12" fmla="*/ 128521 h 128457"/>
                <a:gd name="connsiteX13" fmla="*/ 43255 w 86847"/>
                <a:gd name="connsiteY13" fmla="*/ 118399 h 128457"/>
                <a:gd name="connsiteX14" fmla="*/ 43255 w 86847"/>
                <a:gd name="connsiteY14" fmla="*/ 109013 h 128457"/>
                <a:gd name="connsiteX15" fmla="*/ 45482 w 86847"/>
                <a:gd name="connsiteY15" fmla="*/ 78831 h 128457"/>
                <a:gd name="connsiteX16" fmla="*/ 58033 w 86847"/>
                <a:gd name="connsiteY16" fmla="*/ 47360 h 128457"/>
                <a:gd name="connsiteX17" fmla="*/ 85363 w 86847"/>
                <a:gd name="connsiteY17" fmla="*/ 12393 h 12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6847" h="128457">
                  <a:moveTo>
                    <a:pt x="85363" y="12393"/>
                  </a:moveTo>
                  <a:cubicBezTo>
                    <a:pt x="87185" y="10185"/>
                    <a:pt x="87185" y="9817"/>
                    <a:pt x="87185" y="5952"/>
                  </a:cubicBezTo>
                  <a:lnTo>
                    <a:pt x="37992" y="5952"/>
                  </a:lnTo>
                  <a:cubicBezTo>
                    <a:pt x="13294" y="5952"/>
                    <a:pt x="12889" y="3559"/>
                    <a:pt x="12079" y="63"/>
                  </a:cubicBezTo>
                  <a:lnTo>
                    <a:pt x="7018" y="63"/>
                  </a:lnTo>
                  <a:lnTo>
                    <a:pt x="338" y="37974"/>
                  </a:lnTo>
                  <a:lnTo>
                    <a:pt x="5399" y="37974"/>
                  </a:lnTo>
                  <a:cubicBezTo>
                    <a:pt x="6006" y="35030"/>
                    <a:pt x="7828" y="23435"/>
                    <a:pt x="10460" y="21227"/>
                  </a:cubicBezTo>
                  <a:cubicBezTo>
                    <a:pt x="11877" y="20123"/>
                    <a:pt x="27667" y="20123"/>
                    <a:pt x="30299" y="20123"/>
                  </a:cubicBezTo>
                  <a:lnTo>
                    <a:pt x="72204" y="20123"/>
                  </a:lnTo>
                  <a:cubicBezTo>
                    <a:pt x="69977" y="23067"/>
                    <a:pt x="53984" y="43127"/>
                    <a:pt x="49531" y="49201"/>
                  </a:cubicBezTo>
                  <a:cubicBezTo>
                    <a:pt x="31311" y="74046"/>
                    <a:pt x="24630" y="99627"/>
                    <a:pt x="24630" y="118399"/>
                  </a:cubicBezTo>
                  <a:cubicBezTo>
                    <a:pt x="24630" y="120239"/>
                    <a:pt x="24630" y="128521"/>
                    <a:pt x="33943" y="128521"/>
                  </a:cubicBezTo>
                  <a:cubicBezTo>
                    <a:pt x="43255" y="128521"/>
                    <a:pt x="43255" y="120239"/>
                    <a:pt x="43255" y="118399"/>
                  </a:cubicBezTo>
                  <a:lnTo>
                    <a:pt x="43255" y="109013"/>
                  </a:lnTo>
                  <a:cubicBezTo>
                    <a:pt x="43255" y="98891"/>
                    <a:pt x="43862" y="88769"/>
                    <a:pt x="45482" y="78831"/>
                  </a:cubicBezTo>
                  <a:cubicBezTo>
                    <a:pt x="46292" y="74598"/>
                    <a:pt x="49126" y="58771"/>
                    <a:pt x="58033" y="47360"/>
                  </a:cubicBezTo>
                  <a:lnTo>
                    <a:pt x="85363" y="12393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形状 187">
              <a:extLst>
                <a:ext uri="{FF2B5EF4-FFF2-40B4-BE49-F238E27FC236}">
                  <a16:creationId xmlns:a16="http://schemas.microsoft.com/office/drawing/2014/main" id="{4B1DCD49-EE29-EF6D-9195-9B7D6149A9CC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>
              <a:off x="8491085" y="4268056"/>
              <a:ext cx="21458" cy="19507"/>
            </a:xfrm>
            <a:custGeom>
              <a:avLst/>
              <a:gdLst>
                <a:gd name="connsiteX0" fmla="*/ 21801 w 21458"/>
                <a:gd name="connsiteY0" fmla="*/ 9817 h 19507"/>
                <a:gd name="connsiteX1" fmla="*/ 11072 w 21458"/>
                <a:gd name="connsiteY1" fmla="*/ 63 h 19507"/>
                <a:gd name="connsiteX2" fmla="*/ 343 w 21458"/>
                <a:gd name="connsiteY2" fmla="*/ 9817 h 19507"/>
                <a:gd name="connsiteX3" fmla="*/ 11072 w 21458"/>
                <a:gd name="connsiteY3" fmla="*/ 19571 h 19507"/>
                <a:gd name="connsiteX4" fmla="*/ 21801 w 21458"/>
                <a:gd name="connsiteY4" fmla="*/ 9817 h 1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19507">
                  <a:moveTo>
                    <a:pt x="21801" y="9817"/>
                  </a:moveTo>
                  <a:cubicBezTo>
                    <a:pt x="21801" y="4480"/>
                    <a:pt x="16943" y="63"/>
                    <a:pt x="11072" y="63"/>
                  </a:cubicBezTo>
                  <a:cubicBezTo>
                    <a:pt x="5201" y="63"/>
                    <a:pt x="343" y="4480"/>
                    <a:pt x="343" y="9817"/>
                  </a:cubicBezTo>
                  <a:cubicBezTo>
                    <a:pt x="343" y="15154"/>
                    <a:pt x="5201" y="19571"/>
                    <a:pt x="11072" y="19571"/>
                  </a:cubicBezTo>
                  <a:cubicBezTo>
                    <a:pt x="16943" y="19571"/>
                    <a:pt x="21801" y="15154"/>
                    <a:pt x="21801" y="9817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形状 188">
              <a:extLst>
                <a:ext uri="{FF2B5EF4-FFF2-40B4-BE49-F238E27FC236}">
                  <a16:creationId xmlns:a16="http://schemas.microsoft.com/office/drawing/2014/main" id="{E87AD973-CAAB-57A9-22DF-85B8A9DE25B0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>
              <a:off x="8541245" y="4163154"/>
              <a:ext cx="86847" cy="128457"/>
            </a:xfrm>
            <a:custGeom>
              <a:avLst/>
              <a:gdLst>
                <a:gd name="connsiteX0" fmla="*/ 85370 w 86847"/>
                <a:gd name="connsiteY0" fmla="*/ 12393 h 128457"/>
                <a:gd name="connsiteX1" fmla="*/ 87192 w 86847"/>
                <a:gd name="connsiteY1" fmla="*/ 5952 h 128457"/>
                <a:gd name="connsiteX2" fmla="*/ 37999 w 86847"/>
                <a:gd name="connsiteY2" fmla="*/ 5952 h 128457"/>
                <a:gd name="connsiteX3" fmla="*/ 12087 w 86847"/>
                <a:gd name="connsiteY3" fmla="*/ 63 h 128457"/>
                <a:gd name="connsiteX4" fmla="*/ 7026 w 86847"/>
                <a:gd name="connsiteY4" fmla="*/ 63 h 128457"/>
                <a:gd name="connsiteX5" fmla="*/ 345 w 86847"/>
                <a:gd name="connsiteY5" fmla="*/ 37974 h 128457"/>
                <a:gd name="connsiteX6" fmla="*/ 5406 w 86847"/>
                <a:gd name="connsiteY6" fmla="*/ 37974 h 128457"/>
                <a:gd name="connsiteX7" fmla="*/ 10467 w 86847"/>
                <a:gd name="connsiteY7" fmla="*/ 21227 h 128457"/>
                <a:gd name="connsiteX8" fmla="*/ 30307 w 86847"/>
                <a:gd name="connsiteY8" fmla="*/ 20123 h 128457"/>
                <a:gd name="connsiteX9" fmla="*/ 72212 w 86847"/>
                <a:gd name="connsiteY9" fmla="*/ 20123 h 128457"/>
                <a:gd name="connsiteX10" fmla="*/ 49538 w 86847"/>
                <a:gd name="connsiteY10" fmla="*/ 49201 h 128457"/>
                <a:gd name="connsiteX11" fmla="*/ 24638 w 86847"/>
                <a:gd name="connsiteY11" fmla="*/ 118399 h 128457"/>
                <a:gd name="connsiteX12" fmla="*/ 33950 w 86847"/>
                <a:gd name="connsiteY12" fmla="*/ 128521 h 128457"/>
                <a:gd name="connsiteX13" fmla="*/ 43263 w 86847"/>
                <a:gd name="connsiteY13" fmla="*/ 118399 h 128457"/>
                <a:gd name="connsiteX14" fmla="*/ 43263 w 86847"/>
                <a:gd name="connsiteY14" fmla="*/ 109013 h 128457"/>
                <a:gd name="connsiteX15" fmla="*/ 45490 w 86847"/>
                <a:gd name="connsiteY15" fmla="*/ 78831 h 128457"/>
                <a:gd name="connsiteX16" fmla="*/ 58041 w 86847"/>
                <a:gd name="connsiteY16" fmla="*/ 47360 h 128457"/>
                <a:gd name="connsiteX17" fmla="*/ 85370 w 86847"/>
                <a:gd name="connsiteY17" fmla="*/ 12393 h 12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6847" h="128457">
                  <a:moveTo>
                    <a:pt x="85370" y="12393"/>
                  </a:moveTo>
                  <a:cubicBezTo>
                    <a:pt x="87192" y="10185"/>
                    <a:pt x="87192" y="9817"/>
                    <a:pt x="87192" y="5952"/>
                  </a:cubicBezTo>
                  <a:lnTo>
                    <a:pt x="37999" y="5952"/>
                  </a:lnTo>
                  <a:cubicBezTo>
                    <a:pt x="13301" y="5952"/>
                    <a:pt x="12897" y="3559"/>
                    <a:pt x="12087" y="63"/>
                  </a:cubicBezTo>
                  <a:lnTo>
                    <a:pt x="7026" y="63"/>
                  </a:lnTo>
                  <a:lnTo>
                    <a:pt x="345" y="37974"/>
                  </a:lnTo>
                  <a:lnTo>
                    <a:pt x="5406" y="37974"/>
                  </a:lnTo>
                  <a:cubicBezTo>
                    <a:pt x="6014" y="35030"/>
                    <a:pt x="7836" y="23435"/>
                    <a:pt x="10467" y="21227"/>
                  </a:cubicBezTo>
                  <a:cubicBezTo>
                    <a:pt x="11884" y="20123"/>
                    <a:pt x="27675" y="20123"/>
                    <a:pt x="30307" y="20123"/>
                  </a:cubicBezTo>
                  <a:lnTo>
                    <a:pt x="72212" y="20123"/>
                  </a:lnTo>
                  <a:cubicBezTo>
                    <a:pt x="69985" y="23067"/>
                    <a:pt x="53992" y="43127"/>
                    <a:pt x="49538" y="49201"/>
                  </a:cubicBezTo>
                  <a:cubicBezTo>
                    <a:pt x="31319" y="74046"/>
                    <a:pt x="24638" y="99627"/>
                    <a:pt x="24638" y="118399"/>
                  </a:cubicBezTo>
                  <a:cubicBezTo>
                    <a:pt x="24638" y="120239"/>
                    <a:pt x="24638" y="128521"/>
                    <a:pt x="33950" y="128521"/>
                  </a:cubicBezTo>
                  <a:cubicBezTo>
                    <a:pt x="43263" y="128521"/>
                    <a:pt x="43263" y="120239"/>
                    <a:pt x="43263" y="118399"/>
                  </a:cubicBezTo>
                  <a:lnTo>
                    <a:pt x="43263" y="109013"/>
                  </a:lnTo>
                  <a:cubicBezTo>
                    <a:pt x="43263" y="98891"/>
                    <a:pt x="43870" y="88769"/>
                    <a:pt x="45490" y="78831"/>
                  </a:cubicBezTo>
                  <a:cubicBezTo>
                    <a:pt x="46299" y="74598"/>
                    <a:pt x="49134" y="58771"/>
                    <a:pt x="58041" y="47360"/>
                  </a:cubicBezTo>
                  <a:lnTo>
                    <a:pt x="85370" y="12393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形状 189">
              <a:extLst>
                <a:ext uri="{FF2B5EF4-FFF2-40B4-BE49-F238E27FC236}">
                  <a16:creationId xmlns:a16="http://schemas.microsoft.com/office/drawing/2014/main" id="{7962D814-948B-2250-FD67-E092F0F0DF45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>
              <a:off x="8687249" y="4164995"/>
              <a:ext cx="135028" cy="122568"/>
            </a:xfrm>
            <a:custGeom>
              <a:avLst/>
              <a:gdLst>
                <a:gd name="connsiteX0" fmla="*/ 72017 w 135028"/>
                <a:gd name="connsiteY0" fmla="*/ 65028 h 122568"/>
                <a:gd name="connsiteX1" fmla="*/ 128295 w 135028"/>
                <a:gd name="connsiteY1" fmla="*/ 65028 h 122568"/>
                <a:gd name="connsiteX2" fmla="*/ 135381 w 135028"/>
                <a:gd name="connsiteY2" fmla="*/ 61347 h 122568"/>
                <a:gd name="connsiteX3" fmla="*/ 128295 w 135028"/>
                <a:gd name="connsiteY3" fmla="*/ 57666 h 122568"/>
                <a:gd name="connsiteX4" fmla="*/ 72017 w 135028"/>
                <a:gd name="connsiteY4" fmla="*/ 57666 h 122568"/>
                <a:gd name="connsiteX5" fmla="*/ 72017 w 135028"/>
                <a:gd name="connsiteY5" fmla="*/ 6872 h 122568"/>
                <a:gd name="connsiteX6" fmla="*/ 67968 w 135028"/>
                <a:gd name="connsiteY6" fmla="*/ 63 h 122568"/>
                <a:gd name="connsiteX7" fmla="*/ 63919 w 135028"/>
                <a:gd name="connsiteY7" fmla="*/ 6320 h 122568"/>
                <a:gd name="connsiteX8" fmla="*/ 63919 w 135028"/>
                <a:gd name="connsiteY8" fmla="*/ 57666 h 122568"/>
                <a:gd name="connsiteX9" fmla="*/ 7438 w 135028"/>
                <a:gd name="connsiteY9" fmla="*/ 57666 h 122568"/>
                <a:gd name="connsiteX10" fmla="*/ 352 w 135028"/>
                <a:gd name="connsiteY10" fmla="*/ 61347 h 122568"/>
                <a:gd name="connsiteX11" fmla="*/ 7438 w 135028"/>
                <a:gd name="connsiteY11" fmla="*/ 65028 h 122568"/>
                <a:gd name="connsiteX12" fmla="*/ 63919 w 135028"/>
                <a:gd name="connsiteY12" fmla="*/ 65028 h 122568"/>
                <a:gd name="connsiteX13" fmla="*/ 63919 w 135028"/>
                <a:gd name="connsiteY13" fmla="*/ 115270 h 122568"/>
                <a:gd name="connsiteX14" fmla="*/ 7438 w 135028"/>
                <a:gd name="connsiteY14" fmla="*/ 115270 h 122568"/>
                <a:gd name="connsiteX15" fmla="*/ 352 w 135028"/>
                <a:gd name="connsiteY15" fmla="*/ 118951 h 122568"/>
                <a:gd name="connsiteX16" fmla="*/ 7438 w 135028"/>
                <a:gd name="connsiteY16" fmla="*/ 122631 h 122568"/>
                <a:gd name="connsiteX17" fmla="*/ 128295 w 135028"/>
                <a:gd name="connsiteY17" fmla="*/ 122631 h 122568"/>
                <a:gd name="connsiteX18" fmla="*/ 135381 w 135028"/>
                <a:gd name="connsiteY18" fmla="*/ 118951 h 122568"/>
                <a:gd name="connsiteX19" fmla="*/ 128295 w 135028"/>
                <a:gd name="connsiteY19" fmla="*/ 115270 h 122568"/>
                <a:gd name="connsiteX20" fmla="*/ 72017 w 135028"/>
                <a:gd name="connsiteY20" fmla="*/ 115270 h 122568"/>
                <a:gd name="connsiteX21" fmla="*/ 72017 w 135028"/>
                <a:gd name="connsiteY21" fmla="*/ 65028 h 12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028" h="122568">
                  <a:moveTo>
                    <a:pt x="72017" y="65028"/>
                  </a:moveTo>
                  <a:lnTo>
                    <a:pt x="128295" y="65028"/>
                  </a:lnTo>
                  <a:cubicBezTo>
                    <a:pt x="131737" y="65028"/>
                    <a:pt x="135381" y="65028"/>
                    <a:pt x="135381" y="61347"/>
                  </a:cubicBezTo>
                  <a:cubicBezTo>
                    <a:pt x="135381" y="57666"/>
                    <a:pt x="131737" y="57666"/>
                    <a:pt x="128295" y="57666"/>
                  </a:cubicBezTo>
                  <a:lnTo>
                    <a:pt x="72017" y="57666"/>
                  </a:lnTo>
                  <a:lnTo>
                    <a:pt x="72017" y="6872"/>
                  </a:lnTo>
                  <a:cubicBezTo>
                    <a:pt x="72017" y="3928"/>
                    <a:pt x="72017" y="63"/>
                    <a:pt x="67968" y="63"/>
                  </a:cubicBezTo>
                  <a:cubicBezTo>
                    <a:pt x="63919" y="63"/>
                    <a:pt x="63919" y="3375"/>
                    <a:pt x="63919" y="6320"/>
                  </a:cubicBezTo>
                  <a:lnTo>
                    <a:pt x="63919" y="57666"/>
                  </a:lnTo>
                  <a:lnTo>
                    <a:pt x="7438" y="57666"/>
                  </a:lnTo>
                  <a:cubicBezTo>
                    <a:pt x="3996" y="57666"/>
                    <a:pt x="352" y="57666"/>
                    <a:pt x="352" y="61347"/>
                  </a:cubicBezTo>
                  <a:cubicBezTo>
                    <a:pt x="352" y="65028"/>
                    <a:pt x="3996" y="65028"/>
                    <a:pt x="7438" y="65028"/>
                  </a:cubicBezTo>
                  <a:lnTo>
                    <a:pt x="63919" y="65028"/>
                  </a:lnTo>
                  <a:lnTo>
                    <a:pt x="63919" y="115270"/>
                  </a:lnTo>
                  <a:lnTo>
                    <a:pt x="7438" y="115270"/>
                  </a:lnTo>
                  <a:cubicBezTo>
                    <a:pt x="3996" y="115270"/>
                    <a:pt x="352" y="115270"/>
                    <a:pt x="352" y="118951"/>
                  </a:cubicBezTo>
                  <a:cubicBezTo>
                    <a:pt x="352" y="122631"/>
                    <a:pt x="3996" y="122631"/>
                    <a:pt x="7438" y="122631"/>
                  </a:cubicBezTo>
                  <a:lnTo>
                    <a:pt x="128295" y="122631"/>
                  </a:lnTo>
                  <a:cubicBezTo>
                    <a:pt x="131737" y="122631"/>
                    <a:pt x="135381" y="122631"/>
                    <a:pt x="135381" y="118951"/>
                  </a:cubicBezTo>
                  <a:cubicBezTo>
                    <a:pt x="135381" y="115270"/>
                    <a:pt x="131737" y="115270"/>
                    <a:pt x="128295" y="115270"/>
                  </a:cubicBezTo>
                  <a:lnTo>
                    <a:pt x="72017" y="115270"/>
                  </a:lnTo>
                  <a:lnTo>
                    <a:pt x="72017" y="65028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形状 190">
              <a:extLst>
                <a:ext uri="{FF2B5EF4-FFF2-40B4-BE49-F238E27FC236}">
                  <a16:creationId xmlns:a16="http://schemas.microsoft.com/office/drawing/2014/main" id="{EDFFA7A1-8C4D-E61E-A8EF-6646FAB3D2DF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>
              <a:off x="8896573" y="4164995"/>
              <a:ext cx="66805" cy="122568"/>
            </a:xfrm>
            <a:custGeom>
              <a:avLst/>
              <a:gdLst>
                <a:gd name="connsiteX0" fmla="*/ 41863 w 66805"/>
                <a:gd name="connsiteY0" fmla="*/ 4848 h 122568"/>
                <a:gd name="connsiteX1" fmla="*/ 37207 w 66805"/>
                <a:gd name="connsiteY1" fmla="*/ 63 h 122568"/>
                <a:gd name="connsiteX2" fmla="*/ 362 w 66805"/>
                <a:gd name="connsiteY2" fmla="*/ 11841 h 122568"/>
                <a:gd name="connsiteX3" fmla="*/ 362 w 66805"/>
                <a:gd name="connsiteY3" fmla="*/ 17546 h 122568"/>
                <a:gd name="connsiteX4" fmla="*/ 26882 w 66805"/>
                <a:gd name="connsiteY4" fmla="*/ 12761 h 122568"/>
                <a:gd name="connsiteX5" fmla="*/ 26882 w 66805"/>
                <a:gd name="connsiteY5" fmla="*/ 108093 h 122568"/>
                <a:gd name="connsiteX6" fmla="*/ 8055 w 66805"/>
                <a:gd name="connsiteY6" fmla="*/ 116926 h 122568"/>
                <a:gd name="connsiteX7" fmla="*/ 1577 w 66805"/>
                <a:gd name="connsiteY7" fmla="*/ 116926 h 122568"/>
                <a:gd name="connsiteX8" fmla="*/ 1577 w 66805"/>
                <a:gd name="connsiteY8" fmla="*/ 122631 h 122568"/>
                <a:gd name="connsiteX9" fmla="*/ 34373 w 66805"/>
                <a:gd name="connsiteY9" fmla="*/ 122079 h 122568"/>
                <a:gd name="connsiteX10" fmla="*/ 67168 w 66805"/>
                <a:gd name="connsiteY10" fmla="*/ 122631 h 122568"/>
                <a:gd name="connsiteX11" fmla="*/ 67168 w 66805"/>
                <a:gd name="connsiteY11" fmla="*/ 116926 h 122568"/>
                <a:gd name="connsiteX12" fmla="*/ 60690 w 66805"/>
                <a:gd name="connsiteY12" fmla="*/ 116926 h 122568"/>
                <a:gd name="connsiteX13" fmla="*/ 41863 w 66805"/>
                <a:gd name="connsiteY13" fmla="*/ 108093 h 122568"/>
                <a:gd name="connsiteX14" fmla="*/ 41863 w 66805"/>
                <a:gd name="connsiteY14" fmla="*/ 4848 h 12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22568">
                  <a:moveTo>
                    <a:pt x="41863" y="4848"/>
                  </a:moveTo>
                  <a:cubicBezTo>
                    <a:pt x="41863" y="431"/>
                    <a:pt x="41863" y="63"/>
                    <a:pt x="37207" y="63"/>
                  </a:cubicBezTo>
                  <a:cubicBezTo>
                    <a:pt x="24655" y="11841"/>
                    <a:pt x="6841" y="11841"/>
                    <a:pt x="362" y="11841"/>
                  </a:cubicBezTo>
                  <a:lnTo>
                    <a:pt x="362" y="17546"/>
                  </a:lnTo>
                  <a:cubicBezTo>
                    <a:pt x="4411" y="17546"/>
                    <a:pt x="16355" y="17546"/>
                    <a:pt x="26882" y="12761"/>
                  </a:cubicBezTo>
                  <a:lnTo>
                    <a:pt x="26882" y="108093"/>
                  </a:lnTo>
                  <a:cubicBezTo>
                    <a:pt x="26882" y="114718"/>
                    <a:pt x="26275" y="116926"/>
                    <a:pt x="8055" y="116926"/>
                  </a:cubicBezTo>
                  <a:lnTo>
                    <a:pt x="1577" y="116926"/>
                  </a:lnTo>
                  <a:lnTo>
                    <a:pt x="1577" y="122631"/>
                  </a:lnTo>
                  <a:cubicBezTo>
                    <a:pt x="8663" y="122079"/>
                    <a:pt x="26275" y="122079"/>
                    <a:pt x="34373" y="122079"/>
                  </a:cubicBezTo>
                  <a:cubicBezTo>
                    <a:pt x="42470" y="122079"/>
                    <a:pt x="60082" y="122079"/>
                    <a:pt x="67168" y="122631"/>
                  </a:cubicBezTo>
                  <a:lnTo>
                    <a:pt x="67168" y="116926"/>
                  </a:lnTo>
                  <a:lnTo>
                    <a:pt x="60690" y="116926"/>
                  </a:lnTo>
                  <a:cubicBezTo>
                    <a:pt x="42470" y="116926"/>
                    <a:pt x="41863" y="114902"/>
                    <a:pt x="41863" y="108093"/>
                  </a:cubicBezTo>
                  <a:lnTo>
                    <a:pt x="41863" y="4848"/>
                  </a:ln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形状 191">
              <a:extLst>
                <a:ext uri="{FF2B5EF4-FFF2-40B4-BE49-F238E27FC236}">
                  <a16:creationId xmlns:a16="http://schemas.microsoft.com/office/drawing/2014/main" id="{35D2F3AB-2377-CCC7-E39A-C30FDD3411F0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>
              <a:off x="8997186" y="4268056"/>
              <a:ext cx="21458" cy="19507"/>
            </a:xfrm>
            <a:custGeom>
              <a:avLst/>
              <a:gdLst>
                <a:gd name="connsiteX0" fmla="*/ 21826 w 21458"/>
                <a:gd name="connsiteY0" fmla="*/ 9817 h 19507"/>
                <a:gd name="connsiteX1" fmla="*/ 11097 w 21458"/>
                <a:gd name="connsiteY1" fmla="*/ 63 h 19507"/>
                <a:gd name="connsiteX2" fmla="*/ 367 w 21458"/>
                <a:gd name="connsiteY2" fmla="*/ 9817 h 19507"/>
                <a:gd name="connsiteX3" fmla="*/ 11097 w 21458"/>
                <a:gd name="connsiteY3" fmla="*/ 19571 h 19507"/>
                <a:gd name="connsiteX4" fmla="*/ 21826 w 21458"/>
                <a:gd name="connsiteY4" fmla="*/ 9817 h 1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19507">
                  <a:moveTo>
                    <a:pt x="21826" y="9817"/>
                  </a:moveTo>
                  <a:cubicBezTo>
                    <a:pt x="21826" y="4480"/>
                    <a:pt x="16968" y="63"/>
                    <a:pt x="11097" y="63"/>
                  </a:cubicBezTo>
                  <a:cubicBezTo>
                    <a:pt x="5226" y="63"/>
                    <a:pt x="367" y="4480"/>
                    <a:pt x="367" y="9817"/>
                  </a:cubicBezTo>
                  <a:cubicBezTo>
                    <a:pt x="367" y="15154"/>
                    <a:pt x="5226" y="19571"/>
                    <a:pt x="11097" y="19571"/>
                  </a:cubicBezTo>
                  <a:cubicBezTo>
                    <a:pt x="16968" y="19571"/>
                    <a:pt x="21826" y="15154"/>
                    <a:pt x="21826" y="9817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形状 192">
              <a:extLst>
                <a:ext uri="{FF2B5EF4-FFF2-40B4-BE49-F238E27FC236}">
                  <a16:creationId xmlns:a16="http://schemas.microsoft.com/office/drawing/2014/main" id="{ECD350D3-5BAB-12F4-2481-39E8140A12EC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>
              <a:off x="9044512" y="4164995"/>
              <a:ext cx="84012" cy="126617"/>
            </a:xfrm>
            <a:custGeom>
              <a:avLst/>
              <a:gdLst>
                <a:gd name="connsiteX0" fmla="*/ 66163 w 84012"/>
                <a:gd name="connsiteY0" fmla="*/ 64108 h 126617"/>
                <a:gd name="connsiteX1" fmla="*/ 66163 w 84012"/>
                <a:gd name="connsiteY1" fmla="*/ 69997 h 126617"/>
                <a:gd name="connsiteX2" fmla="*/ 33368 w 84012"/>
                <a:gd name="connsiteY2" fmla="*/ 121527 h 126617"/>
                <a:gd name="connsiteX3" fmla="*/ 13529 w 84012"/>
                <a:gd name="connsiteY3" fmla="*/ 114902 h 126617"/>
                <a:gd name="connsiteX4" fmla="*/ 24056 w 84012"/>
                <a:gd name="connsiteY4" fmla="*/ 106436 h 126617"/>
                <a:gd name="connsiteX5" fmla="*/ 14743 w 84012"/>
                <a:gd name="connsiteY5" fmla="*/ 97971 h 126617"/>
                <a:gd name="connsiteX6" fmla="*/ 5431 w 84012"/>
                <a:gd name="connsiteY6" fmla="*/ 106804 h 126617"/>
                <a:gd name="connsiteX7" fmla="*/ 33570 w 84012"/>
                <a:gd name="connsiteY7" fmla="*/ 126680 h 126617"/>
                <a:gd name="connsiteX8" fmla="*/ 84383 w 84012"/>
                <a:gd name="connsiteY8" fmla="*/ 62083 h 126617"/>
                <a:gd name="connsiteX9" fmla="*/ 43085 w 84012"/>
                <a:gd name="connsiteY9" fmla="*/ 63 h 126617"/>
                <a:gd name="connsiteX10" fmla="*/ 13326 w 84012"/>
                <a:gd name="connsiteY10" fmla="*/ 11657 h 126617"/>
                <a:gd name="connsiteX11" fmla="*/ 370 w 84012"/>
                <a:gd name="connsiteY11" fmla="*/ 41471 h 126617"/>
                <a:gd name="connsiteX12" fmla="*/ 40858 w 84012"/>
                <a:gd name="connsiteY12" fmla="*/ 82511 h 126617"/>
                <a:gd name="connsiteX13" fmla="*/ 66163 w 84012"/>
                <a:gd name="connsiteY13" fmla="*/ 64108 h 126617"/>
                <a:gd name="connsiteX14" fmla="*/ 41061 w 84012"/>
                <a:gd name="connsiteY14" fmla="*/ 78279 h 126617"/>
                <a:gd name="connsiteX15" fmla="*/ 22234 w 84012"/>
                <a:gd name="connsiteY15" fmla="*/ 66684 h 126617"/>
                <a:gd name="connsiteX16" fmla="*/ 18590 w 84012"/>
                <a:gd name="connsiteY16" fmla="*/ 41655 h 126617"/>
                <a:gd name="connsiteX17" fmla="*/ 22841 w 84012"/>
                <a:gd name="connsiteY17" fmla="*/ 16258 h 126617"/>
                <a:gd name="connsiteX18" fmla="*/ 43085 w 84012"/>
                <a:gd name="connsiteY18" fmla="*/ 4664 h 126617"/>
                <a:gd name="connsiteX19" fmla="*/ 62520 w 84012"/>
                <a:gd name="connsiteY19" fmla="*/ 19203 h 126617"/>
                <a:gd name="connsiteX20" fmla="*/ 65759 w 84012"/>
                <a:gd name="connsiteY20" fmla="*/ 45152 h 126617"/>
                <a:gd name="connsiteX21" fmla="*/ 41061 w 84012"/>
                <a:gd name="connsiteY21" fmla="*/ 78279 h 12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012" h="126617">
                  <a:moveTo>
                    <a:pt x="66163" y="64108"/>
                  </a:moveTo>
                  <a:lnTo>
                    <a:pt x="66163" y="69997"/>
                  </a:lnTo>
                  <a:cubicBezTo>
                    <a:pt x="66163" y="113062"/>
                    <a:pt x="45110" y="121527"/>
                    <a:pt x="33368" y="121527"/>
                  </a:cubicBezTo>
                  <a:cubicBezTo>
                    <a:pt x="29927" y="121527"/>
                    <a:pt x="18995" y="121159"/>
                    <a:pt x="13529" y="114902"/>
                  </a:cubicBezTo>
                  <a:cubicBezTo>
                    <a:pt x="22436" y="114902"/>
                    <a:pt x="24056" y="109565"/>
                    <a:pt x="24056" y="106436"/>
                  </a:cubicBezTo>
                  <a:cubicBezTo>
                    <a:pt x="24056" y="100731"/>
                    <a:pt x="19197" y="97971"/>
                    <a:pt x="14743" y="97971"/>
                  </a:cubicBezTo>
                  <a:cubicBezTo>
                    <a:pt x="11504" y="97971"/>
                    <a:pt x="5431" y="99627"/>
                    <a:pt x="5431" y="106804"/>
                  </a:cubicBezTo>
                  <a:cubicBezTo>
                    <a:pt x="5431" y="119135"/>
                    <a:pt x="16363" y="126680"/>
                    <a:pt x="33570" y="126680"/>
                  </a:cubicBezTo>
                  <a:cubicBezTo>
                    <a:pt x="59685" y="126680"/>
                    <a:pt x="84383" y="101651"/>
                    <a:pt x="84383" y="62083"/>
                  </a:cubicBezTo>
                  <a:cubicBezTo>
                    <a:pt x="84383" y="12577"/>
                    <a:pt x="61102" y="63"/>
                    <a:pt x="43085" y="63"/>
                  </a:cubicBezTo>
                  <a:cubicBezTo>
                    <a:pt x="31951" y="63"/>
                    <a:pt x="22031" y="3375"/>
                    <a:pt x="13326" y="11657"/>
                  </a:cubicBezTo>
                  <a:cubicBezTo>
                    <a:pt x="5026" y="19939"/>
                    <a:pt x="370" y="27668"/>
                    <a:pt x="370" y="41471"/>
                  </a:cubicBezTo>
                  <a:cubicBezTo>
                    <a:pt x="370" y="64476"/>
                    <a:pt x="18185" y="82511"/>
                    <a:pt x="40858" y="82511"/>
                  </a:cubicBezTo>
                  <a:cubicBezTo>
                    <a:pt x="53207" y="82511"/>
                    <a:pt x="61507" y="74782"/>
                    <a:pt x="66163" y="64108"/>
                  </a:cubicBezTo>
                  <a:close/>
                  <a:moveTo>
                    <a:pt x="41061" y="78279"/>
                  </a:moveTo>
                  <a:cubicBezTo>
                    <a:pt x="37822" y="78279"/>
                    <a:pt x="28509" y="78279"/>
                    <a:pt x="22234" y="66684"/>
                  </a:cubicBezTo>
                  <a:cubicBezTo>
                    <a:pt x="18590" y="59875"/>
                    <a:pt x="18590" y="50673"/>
                    <a:pt x="18590" y="41655"/>
                  </a:cubicBezTo>
                  <a:cubicBezTo>
                    <a:pt x="18590" y="31717"/>
                    <a:pt x="18590" y="23067"/>
                    <a:pt x="22841" y="16258"/>
                  </a:cubicBezTo>
                  <a:cubicBezTo>
                    <a:pt x="28307" y="7056"/>
                    <a:pt x="36000" y="4664"/>
                    <a:pt x="43085" y="4664"/>
                  </a:cubicBezTo>
                  <a:cubicBezTo>
                    <a:pt x="52397" y="4664"/>
                    <a:pt x="59078" y="10921"/>
                    <a:pt x="62520" y="19203"/>
                  </a:cubicBezTo>
                  <a:cubicBezTo>
                    <a:pt x="64949" y="25092"/>
                    <a:pt x="65759" y="36686"/>
                    <a:pt x="65759" y="45152"/>
                  </a:cubicBezTo>
                  <a:cubicBezTo>
                    <a:pt x="65759" y="60427"/>
                    <a:pt x="58876" y="78279"/>
                    <a:pt x="41061" y="78279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形状 193">
              <a:extLst>
                <a:ext uri="{FF2B5EF4-FFF2-40B4-BE49-F238E27FC236}">
                  <a16:creationId xmlns:a16="http://schemas.microsoft.com/office/drawing/2014/main" id="{C4349553-DBA9-2840-2E6C-EDD2F573A981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>
              <a:off x="9148770" y="4149536"/>
              <a:ext cx="46966" cy="184037"/>
            </a:xfrm>
            <a:custGeom>
              <a:avLst/>
              <a:gdLst>
                <a:gd name="connsiteX0" fmla="*/ 47341 w 46966"/>
                <a:gd name="connsiteY0" fmla="*/ 92081 h 184037"/>
                <a:gd name="connsiteX1" fmla="*/ 33980 w 46966"/>
                <a:gd name="connsiteY1" fmla="*/ 34662 h 184037"/>
                <a:gd name="connsiteX2" fmla="*/ 2400 w 46966"/>
                <a:gd name="connsiteY2" fmla="*/ 63 h 184037"/>
                <a:gd name="connsiteX3" fmla="*/ 375 w 46966"/>
                <a:gd name="connsiteY3" fmla="*/ 1903 h 184037"/>
                <a:gd name="connsiteX4" fmla="*/ 4222 w 46966"/>
                <a:gd name="connsiteY4" fmla="*/ 6136 h 184037"/>
                <a:gd name="connsiteX5" fmla="*/ 35600 w 46966"/>
                <a:gd name="connsiteY5" fmla="*/ 92081 h 184037"/>
                <a:gd name="connsiteX6" fmla="*/ 3007 w 46966"/>
                <a:gd name="connsiteY6" fmla="*/ 179131 h 184037"/>
                <a:gd name="connsiteX7" fmla="*/ 375 w 46966"/>
                <a:gd name="connsiteY7" fmla="*/ 182260 h 184037"/>
                <a:gd name="connsiteX8" fmla="*/ 2400 w 46966"/>
                <a:gd name="connsiteY8" fmla="*/ 184100 h 184037"/>
                <a:gd name="connsiteX9" fmla="*/ 34588 w 46966"/>
                <a:gd name="connsiteY9" fmla="*/ 148213 h 184037"/>
                <a:gd name="connsiteX10" fmla="*/ 47341 w 46966"/>
                <a:gd name="connsiteY10" fmla="*/ 92081 h 18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84037">
                  <a:moveTo>
                    <a:pt x="47341" y="92081"/>
                  </a:moveTo>
                  <a:cubicBezTo>
                    <a:pt x="47341" y="77726"/>
                    <a:pt x="45115" y="55458"/>
                    <a:pt x="33980" y="34662"/>
                  </a:cubicBezTo>
                  <a:cubicBezTo>
                    <a:pt x="21834" y="12025"/>
                    <a:pt x="4424" y="63"/>
                    <a:pt x="2400" y="63"/>
                  </a:cubicBezTo>
                  <a:cubicBezTo>
                    <a:pt x="1185" y="63"/>
                    <a:pt x="375" y="799"/>
                    <a:pt x="375" y="1903"/>
                  </a:cubicBezTo>
                  <a:cubicBezTo>
                    <a:pt x="375" y="2455"/>
                    <a:pt x="375" y="2823"/>
                    <a:pt x="4222" y="6136"/>
                  </a:cubicBezTo>
                  <a:cubicBezTo>
                    <a:pt x="24061" y="24356"/>
                    <a:pt x="35600" y="53618"/>
                    <a:pt x="35600" y="92081"/>
                  </a:cubicBezTo>
                  <a:cubicBezTo>
                    <a:pt x="35600" y="123552"/>
                    <a:pt x="28110" y="155942"/>
                    <a:pt x="3007" y="179131"/>
                  </a:cubicBezTo>
                  <a:cubicBezTo>
                    <a:pt x="375" y="181339"/>
                    <a:pt x="375" y="181707"/>
                    <a:pt x="375" y="182260"/>
                  </a:cubicBezTo>
                  <a:cubicBezTo>
                    <a:pt x="375" y="183364"/>
                    <a:pt x="1185" y="184100"/>
                    <a:pt x="2400" y="184100"/>
                  </a:cubicBezTo>
                  <a:cubicBezTo>
                    <a:pt x="4424" y="184100"/>
                    <a:pt x="22644" y="171585"/>
                    <a:pt x="34588" y="148213"/>
                  </a:cubicBezTo>
                  <a:cubicBezTo>
                    <a:pt x="44912" y="127969"/>
                    <a:pt x="47341" y="107540"/>
                    <a:pt x="47341" y="92081"/>
                  </a:cubicBezTo>
                  <a:close/>
                </a:path>
              </a:pathLst>
            </a:custGeom>
            <a:solidFill>
              <a:srgbClr val="000000"/>
            </a:solidFill>
            <a:ln w="20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3" name="文本框 42">
            <a:extLst>
              <a:ext uri="{FF2B5EF4-FFF2-40B4-BE49-F238E27FC236}">
                <a16:creationId xmlns:a16="http://schemas.microsoft.com/office/drawing/2014/main" id="{0CF61959-DDC2-E3B3-3A58-E9C28BEAF6A7}"/>
              </a:ext>
            </a:extLst>
          </p:cNvPr>
          <p:cNvSpPr txBox="1"/>
          <p:nvPr/>
        </p:nvSpPr>
        <p:spPr>
          <a:xfrm>
            <a:off x="5236290" y="2383592"/>
            <a:ext cx="39891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400" i="1" dirty="0">
                <a:solidFill>
                  <a:srgbClr val="850306"/>
                </a:solidFill>
              </a:rPr>
              <a:t>Lattice:</a:t>
            </a:r>
            <a:r>
              <a:rPr kumimoji="1" lang="zh-CN" altLang="en-US" sz="1400" i="1" dirty="0">
                <a:solidFill>
                  <a:srgbClr val="850306"/>
                </a:solidFill>
              </a:rPr>
              <a:t> </a:t>
            </a:r>
            <a:r>
              <a:rPr kumimoji="1" lang="en" altLang="zh-CN" sz="1400" i="1" dirty="0" err="1">
                <a:solidFill>
                  <a:srgbClr val="850306"/>
                </a:solidFill>
              </a:rPr>
              <a:t>Onofrio</a:t>
            </a:r>
            <a:r>
              <a:rPr kumimoji="1" lang="en-US" altLang="zh-CN" sz="1400" i="1" dirty="0">
                <a:solidFill>
                  <a:srgbClr val="850306"/>
                </a:solidFill>
              </a:rPr>
              <a:t>,</a:t>
            </a:r>
            <a:r>
              <a:rPr kumimoji="1" lang="zh-CN" altLang="en-US" sz="1400" i="1" dirty="0">
                <a:solidFill>
                  <a:srgbClr val="850306"/>
                </a:solidFill>
              </a:rPr>
              <a:t> </a:t>
            </a:r>
            <a:r>
              <a:rPr kumimoji="1" lang="en" altLang="zh-CN" sz="1400" i="1" dirty="0" err="1">
                <a:solidFill>
                  <a:srgbClr val="850306"/>
                </a:solidFill>
              </a:rPr>
              <a:t>Rummukainen</a:t>
            </a:r>
            <a:r>
              <a:rPr kumimoji="1" lang="en-US" altLang="zh-CN" sz="1400" i="1" dirty="0">
                <a:solidFill>
                  <a:srgbClr val="850306"/>
                </a:solidFill>
              </a:rPr>
              <a:t>,</a:t>
            </a:r>
            <a:r>
              <a:rPr kumimoji="1" lang="zh-CN" altLang="en-US" sz="1400" i="1" dirty="0">
                <a:solidFill>
                  <a:srgbClr val="850306"/>
                </a:solidFill>
              </a:rPr>
              <a:t> </a:t>
            </a:r>
            <a:r>
              <a:rPr kumimoji="1" lang="en" altLang="zh-CN" sz="1400" i="1" dirty="0" err="1">
                <a:solidFill>
                  <a:srgbClr val="850306"/>
                </a:solidFill>
              </a:rPr>
              <a:t>Tranberg</a:t>
            </a:r>
            <a:r>
              <a:rPr kumimoji="1" lang="en-US" altLang="zh-CN" sz="1400" i="1" dirty="0">
                <a:solidFill>
                  <a:srgbClr val="850306"/>
                </a:solidFill>
              </a:rPr>
              <a:t>.</a:t>
            </a:r>
            <a:r>
              <a:rPr kumimoji="1" lang="zh-CN" altLang="en-US" sz="1400" i="1" dirty="0">
                <a:solidFill>
                  <a:srgbClr val="850306"/>
                </a:solidFill>
              </a:rPr>
              <a:t> </a:t>
            </a:r>
            <a:r>
              <a:rPr kumimoji="1" lang="en-US" altLang="zh-CN" sz="1400" i="1" dirty="0">
                <a:solidFill>
                  <a:srgbClr val="850306"/>
                </a:solidFill>
              </a:rPr>
              <a:t>PRL. 2014</a:t>
            </a:r>
            <a:endParaRPr kumimoji="1" lang="zh-CN" altLang="en-US" sz="1400" i="1" dirty="0">
              <a:solidFill>
                <a:srgbClr val="850306"/>
              </a:solidFill>
            </a:endParaRPr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id="{7F2EEACA-8E08-23BD-1F23-1E1289C11678}"/>
              </a:ext>
            </a:extLst>
          </p:cNvPr>
          <p:cNvSpPr/>
          <p:nvPr/>
        </p:nvSpPr>
        <p:spPr>
          <a:xfrm>
            <a:off x="297141" y="3372059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Baryon number preservation criterion (BNPC)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75" name="组合 274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\frac{n_B\left(\Delta t_{\mathrm{EW}}\right)}{n_B(0)}&gt;e^{-X} &#10;}&#10;&#10;&#10;&#10;\end{document}" title="IguanaTex Vector Display">
            <a:extLst>
              <a:ext uri="{FF2B5EF4-FFF2-40B4-BE49-F238E27FC236}">
                <a16:creationId xmlns:a16="http://schemas.microsoft.com/office/drawing/2014/main" id="{C61D7952-F78D-220A-D32C-E66F2E0B9EBD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850900" y="4000500"/>
            <a:ext cx="1625600" cy="487680"/>
            <a:chOff x="4742004" y="5247899"/>
            <a:chExt cx="1605190" cy="458330"/>
          </a:xfrm>
        </p:grpSpPr>
        <p:sp>
          <p:nvSpPr>
            <p:cNvPr id="257" name="任意形状 256">
              <a:extLst>
                <a:ext uri="{FF2B5EF4-FFF2-40B4-BE49-F238E27FC236}">
                  <a16:creationId xmlns:a16="http://schemas.microsoft.com/office/drawing/2014/main" id="{6576192D-96E3-E67A-53D0-64490D76B6E5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4747802" y="5307653"/>
              <a:ext cx="108368" cy="87884"/>
            </a:xfrm>
            <a:custGeom>
              <a:avLst/>
              <a:gdLst>
                <a:gd name="connsiteX0" fmla="*/ 11990 w 108368"/>
                <a:gd name="connsiteY0" fmla="*/ 74376 h 87884"/>
                <a:gd name="connsiteX1" fmla="*/ 10191 w 108368"/>
                <a:gd name="connsiteY1" fmla="*/ 82718 h 87884"/>
                <a:gd name="connsiteX2" fmla="*/ 15989 w 108368"/>
                <a:gd name="connsiteY2" fmla="*/ 87956 h 87884"/>
                <a:gd name="connsiteX3" fmla="*/ 23387 w 108368"/>
                <a:gd name="connsiteY3" fmla="*/ 82524 h 87884"/>
                <a:gd name="connsiteX4" fmla="*/ 27186 w 108368"/>
                <a:gd name="connsiteY4" fmla="*/ 68168 h 87884"/>
                <a:gd name="connsiteX5" fmla="*/ 31585 w 108368"/>
                <a:gd name="connsiteY5" fmla="*/ 50707 h 87884"/>
                <a:gd name="connsiteX6" fmla="*/ 34984 w 108368"/>
                <a:gd name="connsiteY6" fmla="*/ 37709 h 87884"/>
                <a:gd name="connsiteX7" fmla="*/ 37583 w 108368"/>
                <a:gd name="connsiteY7" fmla="*/ 28008 h 87884"/>
                <a:gd name="connsiteX8" fmla="*/ 70173 w 108368"/>
                <a:gd name="connsiteY8" fmla="*/ 4340 h 87884"/>
                <a:gd name="connsiteX9" fmla="*/ 80970 w 108368"/>
                <a:gd name="connsiteY9" fmla="*/ 17920 h 87884"/>
                <a:gd name="connsiteX10" fmla="*/ 67974 w 108368"/>
                <a:gd name="connsiteY10" fmla="*/ 63123 h 87884"/>
                <a:gd name="connsiteX11" fmla="*/ 65974 w 108368"/>
                <a:gd name="connsiteY11" fmla="*/ 72048 h 87884"/>
                <a:gd name="connsiteX12" fmla="*/ 82370 w 108368"/>
                <a:gd name="connsiteY12" fmla="*/ 87956 h 87884"/>
                <a:gd name="connsiteX13" fmla="*/ 108562 w 108368"/>
                <a:gd name="connsiteY13" fmla="*/ 58079 h 87884"/>
                <a:gd name="connsiteX14" fmla="*/ 106163 w 108368"/>
                <a:gd name="connsiteY14" fmla="*/ 56139 h 87884"/>
                <a:gd name="connsiteX15" fmla="*/ 103164 w 108368"/>
                <a:gd name="connsiteY15" fmla="*/ 59631 h 87884"/>
                <a:gd name="connsiteX16" fmla="*/ 82770 w 108368"/>
                <a:gd name="connsiteY16" fmla="*/ 83688 h 87884"/>
                <a:gd name="connsiteX17" fmla="*/ 77971 w 108368"/>
                <a:gd name="connsiteY17" fmla="*/ 77286 h 87884"/>
                <a:gd name="connsiteX18" fmla="*/ 81570 w 108368"/>
                <a:gd name="connsiteY18" fmla="*/ 63511 h 87884"/>
                <a:gd name="connsiteX19" fmla="*/ 93766 w 108368"/>
                <a:gd name="connsiteY19" fmla="*/ 20830 h 87884"/>
                <a:gd name="connsiteX20" fmla="*/ 70773 w 108368"/>
                <a:gd name="connsiteY20" fmla="*/ 72 h 87884"/>
                <a:gd name="connsiteX21" fmla="*/ 39582 w 108368"/>
                <a:gd name="connsiteY21" fmla="*/ 16950 h 87884"/>
                <a:gd name="connsiteX22" fmla="*/ 21188 w 108368"/>
                <a:gd name="connsiteY22" fmla="*/ 72 h 87884"/>
                <a:gd name="connsiteX23" fmla="*/ 6192 w 108368"/>
                <a:gd name="connsiteY23" fmla="*/ 11130 h 87884"/>
                <a:gd name="connsiteX24" fmla="*/ 194 w 108368"/>
                <a:gd name="connsiteY24" fmla="*/ 29948 h 87884"/>
                <a:gd name="connsiteX25" fmla="*/ 2593 w 108368"/>
                <a:gd name="connsiteY25" fmla="*/ 31888 h 87884"/>
                <a:gd name="connsiteX26" fmla="*/ 5992 w 108368"/>
                <a:gd name="connsiteY26" fmla="*/ 27426 h 87884"/>
                <a:gd name="connsiteX27" fmla="*/ 20588 w 108368"/>
                <a:gd name="connsiteY27" fmla="*/ 4340 h 87884"/>
                <a:gd name="connsiteX28" fmla="*/ 26786 w 108368"/>
                <a:gd name="connsiteY28" fmla="*/ 13264 h 87884"/>
                <a:gd name="connsiteX29" fmla="*/ 23587 w 108368"/>
                <a:gd name="connsiteY29" fmla="*/ 29560 h 87884"/>
                <a:gd name="connsiteX30" fmla="*/ 11990 w 108368"/>
                <a:gd name="connsiteY30" fmla="*/ 74376 h 8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8368" h="87884">
                  <a:moveTo>
                    <a:pt x="11990" y="74376"/>
                  </a:moveTo>
                  <a:cubicBezTo>
                    <a:pt x="11390" y="77286"/>
                    <a:pt x="10191" y="81748"/>
                    <a:pt x="10191" y="82718"/>
                  </a:cubicBezTo>
                  <a:cubicBezTo>
                    <a:pt x="10191" y="86210"/>
                    <a:pt x="12990" y="87956"/>
                    <a:pt x="15989" y="87956"/>
                  </a:cubicBezTo>
                  <a:cubicBezTo>
                    <a:pt x="18388" y="87956"/>
                    <a:pt x="21987" y="86404"/>
                    <a:pt x="23387" y="82524"/>
                  </a:cubicBezTo>
                  <a:cubicBezTo>
                    <a:pt x="23587" y="82136"/>
                    <a:pt x="25986" y="73018"/>
                    <a:pt x="27186" y="68168"/>
                  </a:cubicBezTo>
                  <a:lnTo>
                    <a:pt x="31585" y="50707"/>
                  </a:lnTo>
                  <a:cubicBezTo>
                    <a:pt x="32784" y="46439"/>
                    <a:pt x="33984" y="42171"/>
                    <a:pt x="34984" y="37709"/>
                  </a:cubicBezTo>
                  <a:cubicBezTo>
                    <a:pt x="35783" y="34411"/>
                    <a:pt x="37383" y="28784"/>
                    <a:pt x="37583" y="28008"/>
                  </a:cubicBezTo>
                  <a:cubicBezTo>
                    <a:pt x="40582" y="21994"/>
                    <a:pt x="51179" y="4340"/>
                    <a:pt x="70173" y="4340"/>
                  </a:cubicBezTo>
                  <a:cubicBezTo>
                    <a:pt x="79171" y="4340"/>
                    <a:pt x="80970" y="11518"/>
                    <a:pt x="80970" y="17920"/>
                  </a:cubicBezTo>
                  <a:cubicBezTo>
                    <a:pt x="80970" y="29948"/>
                    <a:pt x="71173" y="54781"/>
                    <a:pt x="67974" y="63123"/>
                  </a:cubicBezTo>
                  <a:cubicBezTo>
                    <a:pt x="66174" y="67586"/>
                    <a:pt x="65974" y="69914"/>
                    <a:pt x="65974" y="72048"/>
                  </a:cubicBezTo>
                  <a:cubicBezTo>
                    <a:pt x="65974" y="81166"/>
                    <a:pt x="72972" y="87956"/>
                    <a:pt x="82370" y="87956"/>
                  </a:cubicBezTo>
                  <a:cubicBezTo>
                    <a:pt x="101164" y="87956"/>
                    <a:pt x="108562" y="59631"/>
                    <a:pt x="108562" y="58079"/>
                  </a:cubicBezTo>
                  <a:cubicBezTo>
                    <a:pt x="108562" y="56139"/>
                    <a:pt x="106763" y="56139"/>
                    <a:pt x="106163" y="56139"/>
                  </a:cubicBezTo>
                  <a:cubicBezTo>
                    <a:pt x="104163" y="56139"/>
                    <a:pt x="104163" y="56721"/>
                    <a:pt x="103164" y="59631"/>
                  </a:cubicBezTo>
                  <a:cubicBezTo>
                    <a:pt x="99165" y="72824"/>
                    <a:pt x="92567" y="83688"/>
                    <a:pt x="82770" y="83688"/>
                  </a:cubicBezTo>
                  <a:cubicBezTo>
                    <a:pt x="79371" y="83688"/>
                    <a:pt x="77971" y="81748"/>
                    <a:pt x="77971" y="77286"/>
                  </a:cubicBezTo>
                  <a:cubicBezTo>
                    <a:pt x="77971" y="72436"/>
                    <a:pt x="79770" y="67780"/>
                    <a:pt x="81570" y="63511"/>
                  </a:cubicBezTo>
                  <a:cubicBezTo>
                    <a:pt x="85369" y="53229"/>
                    <a:pt x="93766" y="31888"/>
                    <a:pt x="93766" y="20830"/>
                  </a:cubicBezTo>
                  <a:cubicBezTo>
                    <a:pt x="93766" y="7832"/>
                    <a:pt x="85169" y="72"/>
                    <a:pt x="70773" y="72"/>
                  </a:cubicBezTo>
                  <a:cubicBezTo>
                    <a:pt x="52778" y="72"/>
                    <a:pt x="42981" y="12488"/>
                    <a:pt x="39582" y="16950"/>
                  </a:cubicBezTo>
                  <a:cubicBezTo>
                    <a:pt x="38582" y="6086"/>
                    <a:pt x="30385" y="72"/>
                    <a:pt x="21188" y="72"/>
                  </a:cubicBezTo>
                  <a:cubicBezTo>
                    <a:pt x="11990" y="72"/>
                    <a:pt x="8191" y="7638"/>
                    <a:pt x="6192" y="11130"/>
                  </a:cubicBezTo>
                  <a:cubicBezTo>
                    <a:pt x="2993" y="17726"/>
                    <a:pt x="194" y="29172"/>
                    <a:pt x="194" y="29948"/>
                  </a:cubicBezTo>
                  <a:cubicBezTo>
                    <a:pt x="194" y="31888"/>
                    <a:pt x="2193" y="31888"/>
                    <a:pt x="2593" y="31888"/>
                  </a:cubicBezTo>
                  <a:cubicBezTo>
                    <a:pt x="4592" y="31888"/>
                    <a:pt x="4792" y="31694"/>
                    <a:pt x="5992" y="27426"/>
                  </a:cubicBezTo>
                  <a:cubicBezTo>
                    <a:pt x="9391" y="13652"/>
                    <a:pt x="13390" y="4340"/>
                    <a:pt x="20588" y="4340"/>
                  </a:cubicBezTo>
                  <a:cubicBezTo>
                    <a:pt x="24587" y="4340"/>
                    <a:pt x="26786" y="6862"/>
                    <a:pt x="26786" y="13264"/>
                  </a:cubicBezTo>
                  <a:cubicBezTo>
                    <a:pt x="26786" y="17338"/>
                    <a:pt x="26186" y="19472"/>
                    <a:pt x="23587" y="29560"/>
                  </a:cubicBezTo>
                  <a:lnTo>
                    <a:pt x="11990" y="74376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形状 257">
              <a:extLst>
                <a:ext uri="{FF2B5EF4-FFF2-40B4-BE49-F238E27FC236}">
                  <a16:creationId xmlns:a16="http://schemas.microsoft.com/office/drawing/2014/main" id="{473B7EA2-46F3-0A13-0CCB-9EDC6F36DB2C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4872093" y="5329750"/>
              <a:ext cx="107068" cy="92754"/>
            </a:xfrm>
            <a:custGeom>
              <a:avLst/>
              <a:gdLst>
                <a:gd name="connsiteX0" fmla="*/ 16715 w 107068"/>
                <a:gd name="connsiteY0" fmla="*/ 82234 h 92754"/>
                <a:gd name="connsiteX1" fmla="*/ 4398 w 107068"/>
                <a:gd name="connsiteY1" fmla="*/ 87938 h 92754"/>
                <a:gd name="connsiteX2" fmla="*/ 200 w 107068"/>
                <a:gd name="connsiteY2" fmla="*/ 90790 h 92754"/>
                <a:gd name="connsiteX3" fmla="*/ 4398 w 107068"/>
                <a:gd name="connsiteY3" fmla="*/ 92827 h 92754"/>
                <a:gd name="connsiteX4" fmla="*/ 58563 w 107068"/>
                <a:gd name="connsiteY4" fmla="*/ 92827 h 92754"/>
                <a:gd name="connsiteX5" fmla="*/ 100130 w 107068"/>
                <a:gd name="connsiteY5" fmla="*/ 63765 h 92754"/>
                <a:gd name="connsiteX6" fmla="*/ 76197 w 107068"/>
                <a:gd name="connsiteY6" fmla="*/ 44345 h 92754"/>
                <a:gd name="connsiteX7" fmla="*/ 107268 w 107068"/>
                <a:gd name="connsiteY7" fmla="*/ 19357 h 92754"/>
                <a:gd name="connsiteX8" fmla="*/ 78297 w 107068"/>
                <a:gd name="connsiteY8" fmla="*/ 73 h 92754"/>
                <a:gd name="connsiteX9" fmla="*/ 27352 w 107068"/>
                <a:gd name="connsiteY9" fmla="*/ 73 h 92754"/>
                <a:gd name="connsiteX10" fmla="*/ 22873 w 107068"/>
                <a:gd name="connsiteY10" fmla="*/ 3061 h 92754"/>
                <a:gd name="connsiteX11" fmla="*/ 27352 w 107068"/>
                <a:gd name="connsiteY11" fmla="*/ 4962 h 92754"/>
                <a:gd name="connsiteX12" fmla="*/ 32670 w 107068"/>
                <a:gd name="connsiteY12" fmla="*/ 5234 h 92754"/>
                <a:gd name="connsiteX13" fmla="*/ 35889 w 107068"/>
                <a:gd name="connsiteY13" fmla="*/ 7135 h 92754"/>
                <a:gd name="connsiteX14" fmla="*/ 35329 w 107068"/>
                <a:gd name="connsiteY14" fmla="*/ 10123 h 92754"/>
                <a:gd name="connsiteX15" fmla="*/ 16715 w 107068"/>
                <a:gd name="connsiteY15" fmla="*/ 82234 h 92754"/>
                <a:gd name="connsiteX16" fmla="*/ 39108 w 107068"/>
                <a:gd name="connsiteY16" fmla="*/ 42715 h 92754"/>
                <a:gd name="connsiteX17" fmla="*/ 47646 w 107068"/>
                <a:gd name="connsiteY17" fmla="*/ 9579 h 92754"/>
                <a:gd name="connsiteX18" fmla="*/ 54784 w 107068"/>
                <a:gd name="connsiteY18" fmla="*/ 4962 h 92754"/>
                <a:gd name="connsiteX19" fmla="*/ 76058 w 107068"/>
                <a:gd name="connsiteY19" fmla="*/ 4962 h 92754"/>
                <a:gd name="connsiteX20" fmla="*/ 93552 w 107068"/>
                <a:gd name="connsiteY20" fmla="*/ 19221 h 92754"/>
                <a:gd name="connsiteX21" fmla="*/ 62062 w 107068"/>
                <a:gd name="connsiteY21" fmla="*/ 42715 h 92754"/>
                <a:gd name="connsiteX22" fmla="*/ 39108 w 107068"/>
                <a:gd name="connsiteY22" fmla="*/ 42715 h 92754"/>
                <a:gd name="connsiteX23" fmla="*/ 32390 w 107068"/>
                <a:gd name="connsiteY23" fmla="*/ 87938 h 92754"/>
                <a:gd name="connsiteX24" fmla="*/ 27912 w 107068"/>
                <a:gd name="connsiteY24" fmla="*/ 86580 h 92754"/>
                <a:gd name="connsiteX25" fmla="*/ 28471 w 107068"/>
                <a:gd name="connsiteY25" fmla="*/ 83728 h 92754"/>
                <a:gd name="connsiteX26" fmla="*/ 38129 w 107068"/>
                <a:gd name="connsiteY26" fmla="*/ 46518 h 92754"/>
                <a:gd name="connsiteX27" fmla="*/ 67800 w 107068"/>
                <a:gd name="connsiteY27" fmla="*/ 46518 h 92754"/>
                <a:gd name="connsiteX28" fmla="*/ 85995 w 107068"/>
                <a:gd name="connsiteY28" fmla="*/ 62814 h 92754"/>
                <a:gd name="connsiteX29" fmla="*/ 54924 w 107068"/>
                <a:gd name="connsiteY29" fmla="*/ 87938 h 92754"/>
                <a:gd name="connsiteX30" fmla="*/ 32390 w 107068"/>
                <a:gd name="connsiteY30" fmla="*/ 87938 h 9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068" h="92754">
                  <a:moveTo>
                    <a:pt x="16715" y="82234"/>
                  </a:moveTo>
                  <a:cubicBezTo>
                    <a:pt x="15455" y="86852"/>
                    <a:pt x="15175" y="87938"/>
                    <a:pt x="4398" y="87938"/>
                  </a:cubicBezTo>
                  <a:cubicBezTo>
                    <a:pt x="2019" y="87938"/>
                    <a:pt x="200" y="87938"/>
                    <a:pt x="200" y="90790"/>
                  </a:cubicBezTo>
                  <a:cubicBezTo>
                    <a:pt x="200" y="92827"/>
                    <a:pt x="1879" y="92827"/>
                    <a:pt x="4398" y="92827"/>
                  </a:cubicBezTo>
                  <a:lnTo>
                    <a:pt x="58563" y="92827"/>
                  </a:lnTo>
                  <a:cubicBezTo>
                    <a:pt x="82076" y="92827"/>
                    <a:pt x="100130" y="77210"/>
                    <a:pt x="100130" y="63765"/>
                  </a:cubicBezTo>
                  <a:cubicBezTo>
                    <a:pt x="100130" y="54123"/>
                    <a:pt x="91033" y="45839"/>
                    <a:pt x="76197" y="44345"/>
                  </a:cubicBezTo>
                  <a:cubicBezTo>
                    <a:pt x="93133" y="41357"/>
                    <a:pt x="107268" y="31036"/>
                    <a:pt x="107268" y="19357"/>
                  </a:cubicBezTo>
                  <a:cubicBezTo>
                    <a:pt x="107268" y="9036"/>
                    <a:pt x="96492" y="73"/>
                    <a:pt x="78297" y="73"/>
                  </a:cubicBezTo>
                  <a:lnTo>
                    <a:pt x="27352" y="73"/>
                  </a:lnTo>
                  <a:cubicBezTo>
                    <a:pt x="24693" y="73"/>
                    <a:pt x="22873" y="73"/>
                    <a:pt x="22873" y="3061"/>
                  </a:cubicBezTo>
                  <a:cubicBezTo>
                    <a:pt x="22873" y="4962"/>
                    <a:pt x="24553" y="4962"/>
                    <a:pt x="27352" y="4962"/>
                  </a:cubicBezTo>
                  <a:cubicBezTo>
                    <a:pt x="27492" y="4962"/>
                    <a:pt x="30151" y="4962"/>
                    <a:pt x="32670" y="5234"/>
                  </a:cubicBezTo>
                  <a:cubicBezTo>
                    <a:pt x="35609" y="5505"/>
                    <a:pt x="35889" y="5777"/>
                    <a:pt x="35889" y="7135"/>
                  </a:cubicBezTo>
                  <a:cubicBezTo>
                    <a:pt x="35889" y="7406"/>
                    <a:pt x="35889" y="8085"/>
                    <a:pt x="35329" y="10123"/>
                  </a:cubicBezTo>
                  <a:lnTo>
                    <a:pt x="16715" y="82234"/>
                  </a:lnTo>
                  <a:close/>
                  <a:moveTo>
                    <a:pt x="39108" y="42715"/>
                  </a:moveTo>
                  <a:lnTo>
                    <a:pt x="47646" y="9579"/>
                  </a:lnTo>
                  <a:cubicBezTo>
                    <a:pt x="48765" y="5369"/>
                    <a:pt x="48905" y="4962"/>
                    <a:pt x="54784" y="4962"/>
                  </a:cubicBezTo>
                  <a:lnTo>
                    <a:pt x="76058" y="4962"/>
                  </a:lnTo>
                  <a:cubicBezTo>
                    <a:pt x="90333" y="4962"/>
                    <a:pt x="93552" y="14061"/>
                    <a:pt x="93552" y="19221"/>
                  </a:cubicBezTo>
                  <a:cubicBezTo>
                    <a:pt x="93552" y="30222"/>
                    <a:pt x="80816" y="42715"/>
                    <a:pt x="62062" y="42715"/>
                  </a:cubicBezTo>
                  <a:lnTo>
                    <a:pt x="39108" y="42715"/>
                  </a:lnTo>
                  <a:close/>
                  <a:moveTo>
                    <a:pt x="32390" y="87938"/>
                  </a:moveTo>
                  <a:cubicBezTo>
                    <a:pt x="28052" y="87938"/>
                    <a:pt x="27912" y="87802"/>
                    <a:pt x="27912" y="86580"/>
                  </a:cubicBezTo>
                  <a:cubicBezTo>
                    <a:pt x="27912" y="86444"/>
                    <a:pt x="27912" y="85765"/>
                    <a:pt x="28471" y="83728"/>
                  </a:cubicBezTo>
                  <a:lnTo>
                    <a:pt x="38129" y="46518"/>
                  </a:lnTo>
                  <a:lnTo>
                    <a:pt x="67800" y="46518"/>
                  </a:lnTo>
                  <a:cubicBezTo>
                    <a:pt x="80956" y="46518"/>
                    <a:pt x="85995" y="54938"/>
                    <a:pt x="85995" y="62814"/>
                  </a:cubicBezTo>
                  <a:cubicBezTo>
                    <a:pt x="85995" y="76259"/>
                    <a:pt x="71859" y="87938"/>
                    <a:pt x="54924" y="87938"/>
                  </a:cubicBezTo>
                  <a:lnTo>
                    <a:pt x="32390" y="87938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形状 258">
              <a:extLst>
                <a:ext uri="{FF2B5EF4-FFF2-40B4-BE49-F238E27FC236}">
                  <a16:creationId xmlns:a16="http://schemas.microsoft.com/office/drawing/2014/main" id="{4D0CF0E0-A31D-5832-7C11-F4875041FC39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5052752" y="5247899"/>
              <a:ext cx="46386" cy="194005"/>
            </a:xfrm>
            <a:custGeom>
              <a:avLst/>
              <a:gdLst>
                <a:gd name="connsiteX0" fmla="*/ 46595 w 46386"/>
                <a:gd name="connsiteY0" fmla="*/ 192137 h 194005"/>
                <a:gd name="connsiteX1" fmla="*/ 43196 w 46386"/>
                <a:gd name="connsiteY1" fmla="*/ 187869 h 194005"/>
                <a:gd name="connsiteX2" fmla="*/ 11805 w 46386"/>
                <a:gd name="connsiteY2" fmla="*/ 97074 h 194005"/>
                <a:gd name="connsiteX3" fmla="*/ 43995 w 46386"/>
                <a:gd name="connsiteY3" fmla="*/ 5310 h 194005"/>
                <a:gd name="connsiteX4" fmla="*/ 46595 w 46386"/>
                <a:gd name="connsiteY4" fmla="*/ 2012 h 194005"/>
                <a:gd name="connsiteX5" fmla="*/ 44595 w 46386"/>
                <a:gd name="connsiteY5" fmla="*/ 72 h 194005"/>
                <a:gd name="connsiteX6" fmla="*/ 12805 w 46386"/>
                <a:gd name="connsiteY6" fmla="*/ 37903 h 194005"/>
                <a:gd name="connsiteX7" fmla="*/ 208 w 46386"/>
                <a:gd name="connsiteY7" fmla="*/ 97074 h 194005"/>
                <a:gd name="connsiteX8" fmla="*/ 13404 w 46386"/>
                <a:gd name="connsiteY8" fmla="*/ 157604 h 194005"/>
                <a:gd name="connsiteX9" fmla="*/ 44595 w 46386"/>
                <a:gd name="connsiteY9" fmla="*/ 194077 h 194005"/>
                <a:gd name="connsiteX10" fmla="*/ 46595 w 46386"/>
                <a:gd name="connsiteY10" fmla="*/ 192137 h 19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86" h="194005">
                  <a:moveTo>
                    <a:pt x="46595" y="192137"/>
                  </a:moveTo>
                  <a:cubicBezTo>
                    <a:pt x="46595" y="191555"/>
                    <a:pt x="46595" y="191167"/>
                    <a:pt x="43196" y="187869"/>
                  </a:cubicBezTo>
                  <a:cubicBezTo>
                    <a:pt x="18203" y="163424"/>
                    <a:pt x="11805" y="126757"/>
                    <a:pt x="11805" y="97074"/>
                  </a:cubicBezTo>
                  <a:cubicBezTo>
                    <a:pt x="11805" y="63317"/>
                    <a:pt x="19403" y="29560"/>
                    <a:pt x="43995" y="5310"/>
                  </a:cubicBezTo>
                  <a:cubicBezTo>
                    <a:pt x="46595" y="2982"/>
                    <a:pt x="46595" y="2594"/>
                    <a:pt x="46595" y="2012"/>
                  </a:cubicBezTo>
                  <a:cubicBezTo>
                    <a:pt x="46595" y="654"/>
                    <a:pt x="45795" y="72"/>
                    <a:pt x="44595" y="72"/>
                  </a:cubicBezTo>
                  <a:cubicBezTo>
                    <a:pt x="42596" y="72"/>
                    <a:pt x="24601" y="13264"/>
                    <a:pt x="12805" y="37903"/>
                  </a:cubicBezTo>
                  <a:cubicBezTo>
                    <a:pt x="2607" y="59243"/>
                    <a:pt x="208" y="80778"/>
                    <a:pt x="208" y="97074"/>
                  </a:cubicBezTo>
                  <a:cubicBezTo>
                    <a:pt x="208" y="112207"/>
                    <a:pt x="2408" y="135682"/>
                    <a:pt x="13404" y="157604"/>
                  </a:cubicBezTo>
                  <a:cubicBezTo>
                    <a:pt x="25401" y="181467"/>
                    <a:pt x="42596" y="194077"/>
                    <a:pt x="44595" y="194077"/>
                  </a:cubicBezTo>
                  <a:cubicBezTo>
                    <a:pt x="45795" y="194077"/>
                    <a:pt x="46595" y="193495"/>
                    <a:pt x="46595" y="192137"/>
                  </a:cubicBez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形状 259">
              <a:extLst>
                <a:ext uri="{FF2B5EF4-FFF2-40B4-BE49-F238E27FC236}">
                  <a16:creationId xmlns:a16="http://schemas.microsoft.com/office/drawing/2014/main" id="{4C312304-54C1-9565-1BD0-8AC49BC179AB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5120111" y="5254495"/>
              <a:ext cx="147556" cy="138908"/>
            </a:xfrm>
            <a:custGeom>
              <a:avLst/>
              <a:gdLst>
                <a:gd name="connsiteX0" fmla="*/ 79189 w 147556"/>
                <a:gd name="connsiteY0" fmla="*/ 3564 h 138908"/>
                <a:gd name="connsiteX1" fmla="*/ 73991 w 147556"/>
                <a:gd name="connsiteY1" fmla="*/ 72 h 138908"/>
                <a:gd name="connsiteX2" fmla="*/ 68792 w 147556"/>
                <a:gd name="connsiteY2" fmla="*/ 3564 h 138908"/>
                <a:gd name="connsiteX3" fmla="*/ 1212 w 147556"/>
                <a:gd name="connsiteY3" fmla="*/ 135100 h 138908"/>
                <a:gd name="connsiteX4" fmla="*/ 212 w 147556"/>
                <a:gd name="connsiteY4" fmla="*/ 137428 h 138908"/>
                <a:gd name="connsiteX5" fmla="*/ 4611 w 147556"/>
                <a:gd name="connsiteY5" fmla="*/ 138980 h 138908"/>
                <a:gd name="connsiteX6" fmla="*/ 143370 w 147556"/>
                <a:gd name="connsiteY6" fmla="*/ 138980 h 138908"/>
                <a:gd name="connsiteX7" fmla="*/ 147769 w 147556"/>
                <a:gd name="connsiteY7" fmla="*/ 137428 h 138908"/>
                <a:gd name="connsiteX8" fmla="*/ 146769 w 147556"/>
                <a:gd name="connsiteY8" fmla="*/ 135100 h 138908"/>
                <a:gd name="connsiteX9" fmla="*/ 79189 w 147556"/>
                <a:gd name="connsiteY9" fmla="*/ 3564 h 138908"/>
                <a:gd name="connsiteX10" fmla="*/ 67592 w 147556"/>
                <a:gd name="connsiteY10" fmla="*/ 19472 h 138908"/>
                <a:gd name="connsiteX11" fmla="*/ 121377 w 147556"/>
                <a:gd name="connsiteY11" fmla="*/ 124235 h 138908"/>
                <a:gd name="connsiteX12" fmla="*/ 13608 w 147556"/>
                <a:gd name="connsiteY12" fmla="*/ 124235 h 138908"/>
                <a:gd name="connsiteX13" fmla="*/ 67592 w 147556"/>
                <a:gd name="connsiteY13" fmla="*/ 19472 h 13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556" h="138908">
                  <a:moveTo>
                    <a:pt x="79189" y="3564"/>
                  </a:moveTo>
                  <a:cubicBezTo>
                    <a:pt x="77789" y="1042"/>
                    <a:pt x="77390" y="72"/>
                    <a:pt x="73991" y="72"/>
                  </a:cubicBezTo>
                  <a:cubicBezTo>
                    <a:pt x="70591" y="72"/>
                    <a:pt x="70192" y="1042"/>
                    <a:pt x="68792" y="3564"/>
                  </a:cubicBezTo>
                  <a:lnTo>
                    <a:pt x="1212" y="135100"/>
                  </a:lnTo>
                  <a:cubicBezTo>
                    <a:pt x="212" y="136846"/>
                    <a:pt x="212" y="137234"/>
                    <a:pt x="212" y="137428"/>
                  </a:cubicBezTo>
                  <a:cubicBezTo>
                    <a:pt x="212" y="138980"/>
                    <a:pt x="1412" y="138980"/>
                    <a:pt x="4611" y="138980"/>
                  </a:cubicBezTo>
                  <a:lnTo>
                    <a:pt x="143370" y="138980"/>
                  </a:lnTo>
                  <a:cubicBezTo>
                    <a:pt x="146569" y="138980"/>
                    <a:pt x="147769" y="138980"/>
                    <a:pt x="147769" y="137428"/>
                  </a:cubicBezTo>
                  <a:cubicBezTo>
                    <a:pt x="147769" y="137234"/>
                    <a:pt x="147769" y="136846"/>
                    <a:pt x="146769" y="135100"/>
                  </a:cubicBezTo>
                  <a:lnTo>
                    <a:pt x="79189" y="3564"/>
                  </a:lnTo>
                  <a:close/>
                  <a:moveTo>
                    <a:pt x="67592" y="19472"/>
                  </a:moveTo>
                  <a:lnTo>
                    <a:pt x="121377" y="124235"/>
                  </a:lnTo>
                  <a:lnTo>
                    <a:pt x="13608" y="124235"/>
                  </a:lnTo>
                  <a:lnTo>
                    <a:pt x="67592" y="19472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形状 260">
              <a:extLst>
                <a:ext uri="{FF2B5EF4-FFF2-40B4-BE49-F238E27FC236}">
                  <a16:creationId xmlns:a16="http://schemas.microsoft.com/office/drawing/2014/main" id="{E318BE86-127F-23FA-189B-18B2D5483E9D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5281931" y="5271956"/>
              <a:ext cx="61382" cy="123581"/>
            </a:xfrm>
            <a:custGeom>
              <a:avLst/>
              <a:gdLst>
                <a:gd name="connsiteX0" fmla="*/ 36810 w 61382"/>
                <a:gd name="connsiteY0" fmla="*/ 43917 h 123581"/>
                <a:gd name="connsiteX1" fmla="*/ 55604 w 61382"/>
                <a:gd name="connsiteY1" fmla="*/ 43917 h 123581"/>
                <a:gd name="connsiteX2" fmla="*/ 61602 w 61382"/>
                <a:gd name="connsiteY2" fmla="*/ 40037 h 123581"/>
                <a:gd name="connsiteX3" fmla="*/ 56004 w 61382"/>
                <a:gd name="connsiteY3" fmla="*/ 37903 h 123581"/>
                <a:gd name="connsiteX4" fmla="*/ 38409 w 61382"/>
                <a:gd name="connsiteY4" fmla="*/ 37903 h 123581"/>
                <a:gd name="connsiteX5" fmla="*/ 46607 w 61382"/>
                <a:gd name="connsiteY5" fmla="*/ 5310 h 123581"/>
                <a:gd name="connsiteX6" fmla="*/ 40809 w 61382"/>
                <a:gd name="connsiteY6" fmla="*/ 72 h 123581"/>
                <a:gd name="connsiteX7" fmla="*/ 32811 w 61382"/>
                <a:gd name="connsiteY7" fmla="*/ 7056 h 123581"/>
                <a:gd name="connsiteX8" fmla="*/ 25013 w 61382"/>
                <a:gd name="connsiteY8" fmla="*/ 37903 h 123581"/>
                <a:gd name="connsiteX9" fmla="*/ 6219 w 61382"/>
                <a:gd name="connsiteY9" fmla="*/ 37903 h 123581"/>
                <a:gd name="connsiteX10" fmla="*/ 220 w 61382"/>
                <a:gd name="connsiteY10" fmla="*/ 41589 h 123581"/>
                <a:gd name="connsiteX11" fmla="*/ 5819 w 61382"/>
                <a:gd name="connsiteY11" fmla="*/ 43917 h 123581"/>
                <a:gd name="connsiteX12" fmla="*/ 23414 w 61382"/>
                <a:gd name="connsiteY12" fmla="*/ 43917 h 123581"/>
                <a:gd name="connsiteX13" fmla="*/ 8218 w 61382"/>
                <a:gd name="connsiteY13" fmla="*/ 105805 h 123581"/>
                <a:gd name="connsiteX14" fmla="*/ 26613 w 61382"/>
                <a:gd name="connsiteY14" fmla="*/ 123653 h 123581"/>
                <a:gd name="connsiteX15" fmla="*/ 58403 w 61382"/>
                <a:gd name="connsiteY15" fmla="*/ 93776 h 123581"/>
                <a:gd name="connsiteX16" fmla="*/ 56004 w 61382"/>
                <a:gd name="connsiteY16" fmla="*/ 91836 h 123581"/>
                <a:gd name="connsiteX17" fmla="*/ 53005 w 61382"/>
                <a:gd name="connsiteY17" fmla="*/ 94552 h 123581"/>
                <a:gd name="connsiteX18" fmla="*/ 27013 w 61382"/>
                <a:gd name="connsiteY18" fmla="*/ 119385 h 123581"/>
                <a:gd name="connsiteX19" fmla="*/ 20814 w 61382"/>
                <a:gd name="connsiteY19" fmla="*/ 110461 h 123581"/>
                <a:gd name="connsiteX20" fmla="*/ 22014 w 61382"/>
                <a:gd name="connsiteY20" fmla="*/ 101149 h 123581"/>
                <a:gd name="connsiteX21" fmla="*/ 36810 w 61382"/>
                <a:gd name="connsiteY21" fmla="*/ 43917 h 12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382" h="123581">
                  <a:moveTo>
                    <a:pt x="36810" y="43917"/>
                  </a:moveTo>
                  <a:lnTo>
                    <a:pt x="55604" y="43917"/>
                  </a:lnTo>
                  <a:cubicBezTo>
                    <a:pt x="59603" y="43917"/>
                    <a:pt x="61602" y="43917"/>
                    <a:pt x="61602" y="40037"/>
                  </a:cubicBezTo>
                  <a:cubicBezTo>
                    <a:pt x="61602" y="37903"/>
                    <a:pt x="59603" y="37903"/>
                    <a:pt x="56004" y="37903"/>
                  </a:cubicBezTo>
                  <a:lnTo>
                    <a:pt x="38409" y="37903"/>
                  </a:lnTo>
                  <a:cubicBezTo>
                    <a:pt x="45607" y="10354"/>
                    <a:pt x="46607" y="6474"/>
                    <a:pt x="46607" y="5310"/>
                  </a:cubicBezTo>
                  <a:cubicBezTo>
                    <a:pt x="46607" y="2012"/>
                    <a:pt x="44208" y="72"/>
                    <a:pt x="40809" y="72"/>
                  </a:cubicBezTo>
                  <a:cubicBezTo>
                    <a:pt x="40209" y="72"/>
                    <a:pt x="34610" y="266"/>
                    <a:pt x="32811" y="7056"/>
                  </a:cubicBezTo>
                  <a:lnTo>
                    <a:pt x="25013" y="37903"/>
                  </a:lnTo>
                  <a:lnTo>
                    <a:pt x="6219" y="37903"/>
                  </a:lnTo>
                  <a:cubicBezTo>
                    <a:pt x="2220" y="37903"/>
                    <a:pt x="220" y="37903"/>
                    <a:pt x="220" y="41589"/>
                  </a:cubicBezTo>
                  <a:cubicBezTo>
                    <a:pt x="220" y="43917"/>
                    <a:pt x="1820" y="43917"/>
                    <a:pt x="5819" y="43917"/>
                  </a:cubicBezTo>
                  <a:lnTo>
                    <a:pt x="23414" y="43917"/>
                  </a:lnTo>
                  <a:cubicBezTo>
                    <a:pt x="9018" y="99014"/>
                    <a:pt x="8218" y="102313"/>
                    <a:pt x="8218" y="105805"/>
                  </a:cubicBezTo>
                  <a:cubicBezTo>
                    <a:pt x="8218" y="116281"/>
                    <a:pt x="15816" y="123653"/>
                    <a:pt x="26613" y="123653"/>
                  </a:cubicBezTo>
                  <a:cubicBezTo>
                    <a:pt x="47007" y="123653"/>
                    <a:pt x="58403" y="95328"/>
                    <a:pt x="58403" y="93776"/>
                  </a:cubicBezTo>
                  <a:cubicBezTo>
                    <a:pt x="58403" y="91836"/>
                    <a:pt x="56804" y="91836"/>
                    <a:pt x="56004" y="91836"/>
                  </a:cubicBezTo>
                  <a:cubicBezTo>
                    <a:pt x="54205" y="91836"/>
                    <a:pt x="54005" y="92418"/>
                    <a:pt x="53005" y="94552"/>
                  </a:cubicBezTo>
                  <a:cubicBezTo>
                    <a:pt x="44407" y="114729"/>
                    <a:pt x="33811" y="119385"/>
                    <a:pt x="27013" y="119385"/>
                  </a:cubicBezTo>
                  <a:cubicBezTo>
                    <a:pt x="22814" y="119385"/>
                    <a:pt x="20814" y="116863"/>
                    <a:pt x="20814" y="110461"/>
                  </a:cubicBezTo>
                  <a:cubicBezTo>
                    <a:pt x="20814" y="105805"/>
                    <a:pt x="21214" y="104447"/>
                    <a:pt x="22014" y="101149"/>
                  </a:cubicBezTo>
                  <a:lnTo>
                    <a:pt x="36810" y="43917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形状 261">
              <a:extLst>
                <a:ext uri="{FF2B5EF4-FFF2-40B4-BE49-F238E27FC236}">
                  <a16:creationId xmlns:a16="http://schemas.microsoft.com/office/drawing/2014/main" id="{8F137CD0-04A0-7119-4D5A-B00DEA18B86D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5357371" y="5330293"/>
              <a:ext cx="94052" cy="92210"/>
            </a:xfrm>
            <a:custGeom>
              <a:avLst/>
              <a:gdLst>
                <a:gd name="connsiteX0" fmla="*/ 94276 w 94052"/>
                <a:gd name="connsiteY0" fmla="*/ 56568 h 92210"/>
                <a:gd name="connsiteX1" fmla="*/ 89518 w 94052"/>
                <a:gd name="connsiteY1" fmla="*/ 56568 h 92210"/>
                <a:gd name="connsiteX2" fmla="*/ 56767 w 94052"/>
                <a:gd name="connsiteY2" fmla="*/ 87395 h 92210"/>
                <a:gd name="connsiteX3" fmla="*/ 34654 w 94052"/>
                <a:gd name="connsiteY3" fmla="*/ 87395 h 92210"/>
                <a:gd name="connsiteX4" fmla="*/ 27936 w 94052"/>
                <a:gd name="connsiteY4" fmla="*/ 82099 h 92210"/>
                <a:gd name="connsiteX5" fmla="*/ 27936 w 94052"/>
                <a:gd name="connsiteY5" fmla="*/ 46790 h 92210"/>
                <a:gd name="connsiteX6" fmla="*/ 42072 w 94052"/>
                <a:gd name="connsiteY6" fmla="*/ 46790 h 92210"/>
                <a:gd name="connsiteX7" fmla="*/ 58307 w 94052"/>
                <a:gd name="connsiteY7" fmla="*/ 62679 h 92210"/>
                <a:gd name="connsiteX8" fmla="*/ 63066 w 94052"/>
                <a:gd name="connsiteY8" fmla="*/ 62679 h 92210"/>
                <a:gd name="connsiteX9" fmla="*/ 63066 w 94052"/>
                <a:gd name="connsiteY9" fmla="*/ 26012 h 92210"/>
                <a:gd name="connsiteX10" fmla="*/ 58307 w 94052"/>
                <a:gd name="connsiteY10" fmla="*/ 26012 h 92210"/>
                <a:gd name="connsiteX11" fmla="*/ 42072 w 94052"/>
                <a:gd name="connsiteY11" fmla="*/ 41901 h 92210"/>
                <a:gd name="connsiteX12" fmla="*/ 27936 w 94052"/>
                <a:gd name="connsiteY12" fmla="*/ 41901 h 92210"/>
                <a:gd name="connsiteX13" fmla="*/ 27936 w 94052"/>
                <a:gd name="connsiteY13" fmla="*/ 10258 h 92210"/>
                <a:gd name="connsiteX14" fmla="*/ 34654 w 94052"/>
                <a:gd name="connsiteY14" fmla="*/ 4962 h 92210"/>
                <a:gd name="connsiteX15" fmla="*/ 55648 w 94052"/>
                <a:gd name="connsiteY15" fmla="*/ 4962 h 92210"/>
                <a:gd name="connsiteX16" fmla="*/ 85179 w 94052"/>
                <a:gd name="connsiteY16" fmla="*/ 31308 h 92210"/>
                <a:gd name="connsiteX17" fmla="*/ 89938 w 94052"/>
                <a:gd name="connsiteY17" fmla="*/ 31308 h 92210"/>
                <a:gd name="connsiteX18" fmla="*/ 85739 w 94052"/>
                <a:gd name="connsiteY18" fmla="*/ 73 h 92210"/>
                <a:gd name="connsiteX19" fmla="*/ 224 w 94052"/>
                <a:gd name="connsiteY19" fmla="*/ 73 h 92210"/>
                <a:gd name="connsiteX20" fmla="*/ 224 w 94052"/>
                <a:gd name="connsiteY20" fmla="*/ 4962 h 92210"/>
                <a:gd name="connsiteX21" fmla="*/ 3583 w 94052"/>
                <a:gd name="connsiteY21" fmla="*/ 4962 h 92210"/>
                <a:gd name="connsiteX22" fmla="*/ 14640 w 94052"/>
                <a:gd name="connsiteY22" fmla="*/ 11073 h 92210"/>
                <a:gd name="connsiteX23" fmla="*/ 14640 w 94052"/>
                <a:gd name="connsiteY23" fmla="*/ 81284 h 92210"/>
                <a:gd name="connsiteX24" fmla="*/ 3583 w 94052"/>
                <a:gd name="connsiteY24" fmla="*/ 87395 h 92210"/>
                <a:gd name="connsiteX25" fmla="*/ 224 w 94052"/>
                <a:gd name="connsiteY25" fmla="*/ 87395 h 92210"/>
                <a:gd name="connsiteX26" fmla="*/ 224 w 94052"/>
                <a:gd name="connsiteY26" fmla="*/ 92284 h 92210"/>
                <a:gd name="connsiteX27" fmla="*/ 87978 w 94052"/>
                <a:gd name="connsiteY27" fmla="*/ 92284 h 92210"/>
                <a:gd name="connsiteX28" fmla="*/ 94276 w 94052"/>
                <a:gd name="connsiteY28" fmla="*/ 56568 h 92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4052" h="92210">
                  <a:moveTo>
                    <a:pt x="94276" y="56568"/>
                  </a:moveTo>
                  <a:lnTo>
                    <a:pt x="89518" y="56568"/>
                  </a:lnTo>
                  <a:cubicBezTo>
                    <a:pt x="85879" y="77074"/>
                    <a:pt x="82660" y="87395"/>
                    <a:pt x="56767" y="87395"/>
                  </a:cubicBezTo>
                  <a:lnTo>
                    <a:pt x="34654" y="87395"/>
                  </a:lnTo>
                  <a:cubicBezTo>
                    <a:pt x="28076" y="87395"/>
                    <a:pt x="27936" y="86309"/>
                    <a:pt x="27936" y="82099"/>
                  </a:cubicBezTo>
                  <a:lnTo>
                    <a:pt x="27936" y="46790"/>
                  </a:lnTo>
                  <a:lnTo>
                    <a:pt x="42072" y="46790"/>
                  </a:lnTo>
                  <a:cubicBezTo>
                    <a:pt x="56208" y="46790"/>
                    <a:pt x="58307" y="50864"/>
                    <a:pt x="58307" y="62679"/>
                  </a:cubicBezTo>
                  <a:lnTo>
                    <a:pt x="63066" y="62679"/>
                  </a:lnTo>
                  <a:lnTo>
                    <a:pt x="63066" y="26012"/>
                  </a:lnTo>
                  <a:lnTo>
                    <a:pt x="58307" y="26012"/>
                  </a:lnTo>
                  <a:cubicBezTo>
                    <a:pt x="58307" y="37827"/>
                    <a:pt x="56208" y="41901"/>
                    <a:pt x="42072" y="41901"/>
                  </a:cubicBezTo>
                  <a:lnTo>
                    <a:pt x="27936" y="41901"/>
                  </a:lnTo>
                  <a:lnTo>
                    <a:pt x="27936" y="10258"/>
                  </a:lnTo>
                  <a:cubicBezTo>
                    <a:pt x="27936" y="6048"/>
                    <a:pt x="28076" y="4962"/>
                    <a:pt x="34654" y="4962"/>
                  </a:cubicBezTo>
                  <a:lnTo>
                    <a:pt x="55648" y="4962"/>
                  </a:lnTo>
                  <a:cubicBezTo>
                    <a:pt x="78601" y="4962"/>
                    <a:pt x="82660" y="12295"/>
                    <a:pt x="85179" y="31308"/>
                  </a:cubicBezTo>
                  <a:lnTo>
                    <a:pt x="89938" y="31308"/>
                  </a:lnTo>
                  <a:lnTo>
                    <a:pt x="85739" y="73"/>
                  </a:lnTo>
                  <a:lnTo>
                    <a:pt x="224" y="73"/>
                  </a:lnTo>
                  <a:lnTo>
                    <a:pt x="224" y="4962"/>
                  </a:lnTo>
                  <a:lnTo>
                    <a:pt x="3583" y="4962"/>
                  </a:lnTo>
                  <a:cubicBezTo>
                    <a:pt x="14360" y="4962"/>
                    <a:pt x="14640" y="6320"/>
                    <a:pt x="14640" y="11073"/>
                  </a:cubicBezTo>
                  <a:lnTo>
                    <a:pt x="14640" y="81284"/>
                  </a:lnTo>
                  <a:cubicBezTo>
                    <a:pt x="14640" y="85901"/>
                    <a:pt x="14360" y="87395"/>
                    <a:pt x="3583" y="87395"/>
                  </a:cubicBezTo>
                  <a:lnTo>
                    <a:pt x="224" y="87395"/>
                  </a:lnTo>
                  <a:lnTo>
                    <a:pt x="224" y="92284"/>
                  </a:lnTo>
                  <a:lnTo>
                    <a:pt x="87978" y="92284"/>
                  </a:lnTo>
                  <a:lnTo>
                    <a:pt x="94276" y="56568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形状 262">
              <a:extLst>
                <a:ext uri="{FF2B5EF4-FFF2-40B4-BE49-F238E27FC236}">
                  <a16:creationId xmlns:a16="http://schemas.microsoft.com/office/drawing/2014/main" id="{0EDF91EF-ECD2-FEB8-0FDB-698E9E3BFDD6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5461061" y="5329750"/>
              <a:ext cx="152835" cy="95470"/>
            </a:xfrm>
            <a:custGeom>
              <a:avLst/>
              <a:gdLst>
                <a:gd name="connsiteX0" fmla="*/ 138649 w 152835"/>
                <a:gd name="connsiteY0" fmla="*/ 13925 h 95470"/>
                <a:gd name="connsiteX1" fmla="*/ 153065 w 152835"/>
                <a:gd name="connsiteY1" fmla="*/ 4962 h 95470"/>
                <a:gd name="connsiteX2" fmla="*/ 153065 w 152835"/>
                <a:gd name="connsiteY2" fmla="*/ 73 h 95470"/>
                <a:gd name="connsiteX3" fmla="*/ 140048 w 152835"/>
                <a:gd name="connsiteY3" fmla="*/ 616 h 95470"/>
                <a:gd name="connsiteX4" fmla="*/ 122274 w 152835"/>
                <a:gd name="connsiteY4" fmla="*/ 73 h 95470"/>
                <a:gd name="connsiteX5" fmla="*/ 122274 w 152835"/>
                <a:gd name="connsiteY5" fmla="*/ 4962 h 95470"/>
                <a:gd name="connsiteX6" fmla="*/ 134030 w 152835"/>
                <a:gd name="connsiteY6" fmla="*/ 11888 h 95470"/>
                <a:gd name="connsiteX7" fmla="*/ 133330 w 152835"/>
                <a:gd name="connsiteY7" fmla="*/ 14468 h 95470"/>
                <a:gd name="connsiteX8" fmla="*/ 110237 w 152835"/>
                <a:gd name="connsiteY8" fmla="*/ 77210 h 95470"/>
                <a:gd name="connsiteX9" fmla="*/ 85744 w 152835"/>
                <a:gd name="connsiteY9" fmla="*/ 10666 h 95470"/>
                <a:gd name="connsiteX10" fmla="*/ 85184 w 152835"/>
                <a:gd name="connsiteY10" fmla="*/ 8764 h 95470"/>
                <a:gd name="connsiteX11" fmla="*/ 96801 w 152835"/>
                <a:gd name="connsiteY11" fmla="*/ 4962 h 95470"/>
                <a:gd name="connsiteX12" fmla="*/ 96801 w 152835"/>
                <a:gd name="connsiteY12" fmla="*/ 73 h 95470"/>
                <a:gd name="connsiteX13" fmla="*/ 75947 w 152835"/>
                <a:gd name="connsiteY13" fmla="*/ 616 h 95470"/>
                <a:gd name="connsiteX14" fmla="*/ 58872 w 152835"/>
                <a:gd name="connsiteY14" fmla="*/ 73 h 95470"/>
                <a:gd name="connsiteX15" fmla="*/ 58872 w 152835"/>
                <a:gd name="connsiteY15" fmla="*/ 4962 h 95470"/>
                <a:gd name="connsiteX16" fmla="*/ 70209 w 152835"/>
                <a:gd name="connsiteY16" fmla="*/ 6999 h 95470"/>
                <a:gd name="connsiteX17" fmla="*/ 74128 w 152835"/>
                <a:gd name="connsiteY17" fmla="*/ 16234 h 95470"/>
                <a:gd name="connsiteX18" fmla="*/ 51594 w 152835"/>
                <a:gd name="connsiteY18" fmla="*/ 77210 h 95470"/>
                <a:gd name="connsiteX19" fmla="*/ 27241 w 152835"/>
                <a:gd name="connsiteY19" fmla="*/ 11209 h 95470"/>
                <a:gd name="connsiteX20" fmla="*/ 26542 w 152835"/>
                <a:gd name="connsiteY20" fmla="*/ 8764 h 95470"/>
                <a:gd name="connsiteX21" fmla="*/ 38158 w 152835"/>
                <a:gd name="connsiteY21" fmla="*/ 4962 h 95470"/>
                <a:gd name="connsiteX22" fmla="*/ 38158 w 152835"/>
                <a:gd name="connsiteY22" fmla="*/ 73 h 95470"/>
                <a:gd name="connsiteX23" fmla="*/ 17304 w 152835"/>
                <a:gd name="connsiteY23" fmla="*/ 616 h 95470"/>
                <a:gd name="connsiteX24" fmla="*/ 229 w 152835"/>
                <a:gd name="connsiteY24" fmla="*/ 73 h 95470"/>
                <a:gd name="connsiteX25" fmla="*/ 229 w 152835"/>
                <a:gd name="connsiteY25" fmla="*/ 4962 h 95470"/>
                <a:gd name="connsiteX26" fmla="*/ 13246 w 152835"/>
                <a:gd name="connsiteY26" fmla="*/ 9987 h 95470"/>
                <a:gd name="connsiteX27" fmla="*/ 43617 w 152835"/>
                <a:gd name="connsiteY27" fmla="*/ 92420 h 95470"/>
                <a:gd name="connsiteX28" fmla="*/ 47396 w 152835"/>
                <a:gd name="connsiteY28" fmla="*/ 95543 h 95470"/>
                <a:gd name="connsiteX29" fmla="*/ 51034 w 152835"/>
                <a:gd name="connsiteY29" fmla="*/ 92420 h 95470"/>
                <a:gd name="connsiteX30" fmla="*/ 76647 w 152835"/>
                <a:gd name="connsiteY30" fmla="*/ 23024 h 95470"/>
                <a:gd name="connsiteX31" fmla="*/ 102260 w 152835"/>
                <a:gd name="connsiteY31" fmla="*/ 92420 h 95470"/>
                <a:gd name="connsiteX32" fmla="*/ 105898 w 152835"/>
                <a:gd name="connsiteY32" fmla="*/ 95543 h 95470"/>
                <a:gd name="connsiteX33" fmla="*/ 109677 w 152835"/>
                <a:gd name="connsiteY33" fmla="*/ 92420 h 95470"/>
                <a:gd name="connsiteX34" fmla="*/ 138649 w 152835"/>
                <a:gd name="connsiteY34" fmla="*/ 13925 h 9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2835" h="95470">
                  <a:moveTo>
                    <a:pt x="138649" y="13925"/>
                  </a:moveTo>
                  <a:cubicBezTo>
                    <a:pt x="140468" y="9036"/>
                    <a:pt x="143827" y="4962"/>
                    <a:pt x="153065" y="4962"/>
                  </a:cubicBezTo>
                  <a:lnTo>
                    <a:pt x="153065" y="73"/>
                  </a:lnTo>
                  <a:cubicBezTo>
                    <a:pt x="151665" y="209"/>
                    <a:pt x="144107" y="616"/>
                    <a:pt x="140048" y="616"/>
                  </a:cubicBezTo>
                  <a:cubicBezTo>
                    <a:pt x="134170" y="616"/>
                    <a:pt x="128152" y="345"/>
                    <a:pt x="122274" y="73"/>
                  </a:cubicBezTo>
                  <a:lnTo>
                    <a:pt x="122274" y="4962"/>
                  </a:lnTo>
                  <a:cubicBezTo>
                    <a:pt x="130251" y="5098"/>
                    <a:pt x="134030" y="8357"/>
                    <a:pt x="134030" y="11888"/>
                  </a:cubicBezTo>
                  <a:cubicBezTo>
                    <a:pt x="134030" y="12431"/>
                    <a:pt x="134030" y="12703"/>
                    <a:pt x="133330" y="14468"/>
                  </a:cubicBezTo>
                  <a:lnTo>
                    <a:pt x="110237" y="77210"/>
                  </a:lnTo>
                  <a:lnTo>
                    <a:pt x="85744" y="10666"/>
                  </a:lnTo>
                  <a:cubicBezTo>
                    <a:pt x="85184" y="9172"/>
                    <a:pt x="85184" y="8900"/>
                    <a:pt x="85184" y="8764"/>
                  </a:cubicBezTo>
                  <a:cubicBezTo>
                    <a:pt x="85184" y="4962"/>
                    <a:pt x="93162" y="4962"/>
                    <a:pt x="96801" y="4962"/>
                  </a:cubicBezTo>
                  <a:lnTo>
                    <a:pt x="96801" y="73"/>
                  </a:lnTo>
                  <a:cubicBezTo>
                    <a:pt x="89803" y="345"/>
                    <a:pt x="80846" y="616"/>
                    <a:pt x="75947" y="616"/>
                  </a:cubicBezTo>
                  <a:cubicBezTo>
                    <a:pt x="70209" y="616"/>
                    <a:pt x="64611" y="480"/>
                    <a:pt x="58872" y="73"/>
                  </a:cubicBezTo>
                  <a:lnTo>
                    <a:pt x="58872" y="4962"/>
                  </a:lnTo>
                  <a:cubicBezTo>
                    <a:pt x="66290" y="4962"/>
                    <a:pt x="68669" y="5234"/>
                    <a:pt x="70209" y="6999"/>
                  </a:cubicBezTo>
                  <a:cubicBezTo>
                    <a:pt x="71189" y="8085"/>
                    <a:pt x="73008" y="13110"/>
                    <a:pt x="74128" y="16234"/>
                  </a:cubicBezTo>
                  <a:lnTo>
                    <a:pt x="51594" y="77210"/>
                  </a:lnTo>
                  <a:lnTo>
                    <a:pt x="27241" y="11209"/>
                  </a:lnTo>
                  <a:cubicBezTo>
                    <a:pt x="26542" y="9443"/>
                    <a:pt x="26542" y="9172"/>
                    <a:pt x="26542" y="8764"/>
                  </a:cubicBezTo>
                  <a:cubicBezTo>
                    <a:pt x="26542" y="4962"/>
                    <a:pt x="34519" y="4962"/>
                    <a:pt x="38158" y="4962"/>
                  </a:cubicBezTo>
                  <a:lnTo>
                    <a:pt x="38158" y="73"/>
                  </a:lnTo>
                  <a:cubicBezTo>
                    <a:pt x="31160" y="345"/>
                    <a:pt x="22203" y="616"/>
                    <a:pt x="17304" y="616"/>
                  </a:cubicBezTo>
                  <a:cubicBezTo>
                    <a:pt x="11566" y="616"/>
                    <a:pt x="5968" y="480"/>
                    <a:pt x="229" y="73"/>
                  </a:cubicBezTo>
                  <a:lnTo>
                    <a:pt x="229" y="4962"/>
                  </a:lnTo>
                  <a:cubicBezTo>
                    <a:pt x="8907" y="4962"/>
                    <a:pt x="11426" y="4962"/>
                    <a:pt x="13246" y="9987"/>
                  </a:cubicBezTo>
                  <a:lnTo>
                    <a:pt x="43617" y="92420"/>
                  </a:lnTo>
                  <a:cubicBezTo>
                    <a:pt x="44456" y="94728"/>
                    <a:pt x="45156" y="95543"/>
                    <a:pt x="47396" y="95543"/>
                  </a:cubicBezTo>
                  <a:cubicBezTo>
                    <a:pt x="49915" y="95543"/>
                    <a:pt x="50335" y="94185"/>
                    <a:pt x="51034" y="92420"/>
                  </a:cubicBezTo>
                  <a:lnTo>
                    <a:pt x="76647" y="23024"/>
                  </a:lnTo>
                  <a:lnTo>
                    <a:pt x="102260" y="92420"/>
                  </a:lnTo>
                  <a:cubicBezTo>
                    <a:pt x="102959" y="94185"/>
                    <a:pt x="103379" y="95543"/>
                    <a:pt x="105898" y="95543"/>
                  </a:cubicBezTo>
                  <a:cubicBezTo>
                    <a:pt x="108278" y="95543"/>
                    <a:pt x="108838" y="94593"/>
                    <a:pt x="109677" y="92420"/>
                  </a:cubicBezTo>
                  <a:lnTo>
                    <a:pt x="138649" y="13925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形状 263">
              <a:extLst>
                <a:ext uri="{FF2B5EF4-FFF2-40B4-BE49-F238E27FC236}">
                  <a16:creationId xmlns:a16="http://schemas.microsoft.com/office/drawing/2014/main" id="{3CF37C8B-4172-2D7B-33FE-33C5C31B35A5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5641613" y="5247899"/>
              <a:ext cx="46386" cy="194005"/>
            </a:xfrm>
            <a:custGeom>
              <a:avLst/>
              <a:gdLst>
                <a:gd name="connsiteX0" fmla="*/ 46624 w 46386"/>
                <a:gd name="connsiteY0" fmla="*/ 97074 h 194005"/>
                <a:gd name="connsiteX1" fmla="*/ 33428 w 46386"/>
                <a:gd name="connsiteY1" fmla="*/ 36545 h 194005"/>
                <a:gd name="connsiteX2" fmla="*/ 2237 w 46386"/>
                <a:gd name="connsiteY2" fmla="*/ 72 h 194005"/>
                <a:gd name="connsiteX3" fmla="*/ 238 w 46386"/>
                <a:gd name="connsiteY3" fmla="*/ 2012 h 194005"/>
                <a:gd name="connsiteX4" fmla="*/ 4037 w 46386"/>
                <a:gd name="connsiteY4" fmla="*/ 6474 h 194005"/>
                <a:gd name="connsiteX5" fmla="*/ 35028 w 46386"/>
                <a:gd name="connsiteY5" fmla="*/ 97074 h 194005"/>
                <a:gd name="connsiteX6" fmla="*/ 2837 w 46386"/>
                <a:gd name="connsiteY6" fmla="*/ 188839 h 194005"/>
                <a:gd name="connsiteX7" fmla="*/ 238 w 46386"/>
                <a:gd name="connsiteY7" fmla="*/ 192137 h 194005"/>
                <a:gd name="connsiteX8" fmla="*/ 2237 w 46386"/>
                <a:gd name="connsiteY8" fmla="*/ 194077 h 194005"/>
                <a:gd name="connsiteX9" fmla="*/ 34028 w 46386"/>
                <a:gd name="connsiteY9" fmla="*/ 156246 h 194005"/>
                <a:gd name="connsiteX10" fmla="*/ 46624 w 46386"/>
                <a:gd name="connsiteY10" fmla="*/ 97074 h 19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86" h="194005">
                  <a:moveTo>
                    <a:pt x="46624" y="97074"/>
                  </a:moveTo>
                  <a:cubicBezTo>
                    <a:pt x="46624" y="81942"/>
                    <a:pt x="44425" y="58467"/>
                    <a:pt x="33428" y="36545"/>
                  </a:cubicBezTo>
                  <a:cubicBezTo>
                    <a:pt x="21432" y="12682"/>
                    <a:pt x="4237" y="72"/>
                    <a:pt x="2237" y="72"/>
                  </a:cubicBezTo>
                  <a:cubicBezTo>
                    <a:pt x="1038" y="72"/>
                    <a:pt x="238" y="848"/>
                    <a:pt x="238" y="2012"/>
                  </a:cubicBezTo>
                  <a:cubicBezTo>
                    <a:pt x="238" y="2594"/>
                    <a:pt x="238" y="2982"/>
                    <a:pt x="4037" y="6474"/>
                  </a:cubicBezTo>
                  <a:cubicBezTo>
                    <a:pt x="23631" y="25680"/>
                    <a:pt x="35028" y="56527"/>
                    <a:pt x="35028" y="97074"/>
                  </a:cubicBezTo>
                  <a:cubicBezTo>
                    <a:pt x="35028" y="130249"/>
                    <a:pt x="27630" y="164394"/>
                    <a:pt x="2837" y="188839"/>
                  </a:cubicBezTo>
                  <a:cubicBezTo>
                    <a:pt x="238" y="191167"/>
                    <a:pt x="238" y="191555"/>
                    <a:pt x="238" y="192137"/>
                  </a:cubicBezTo>
                  <a:cubicBezTo>
                    <a:pt x="238" y="193301"/>
                    <a:pt x="1038" y="194077"/>
                    <a:pt x="2237" y="194077"/>
                  </a:cubicBezTo>
                  <a:cubicBezTo>
                    <a:pt x="4237" y="194077"/>
                    <a:pt x="22232" y="180885"/>
                    <a:pt x="34028" y="156246"/>
                  </a:cubicBezTo>
                  <a:cubicBezTo>
                    <a:pt x="44225" y="134906"/>
                    <a:pt x="46624" y="113371"/>
                    <a:pt x="46624" y="97074"/>
                  </a:cubicBez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形状 264">
              <a:extLst>
                <a:ext uri="{FF2B5EF4-FFF2-40B4-BE49-F238E27FC236}">
                  <a16:creationId xmlns:a16="http://schemas.microsoft.com/office/drawing/2014/main" id="{C79206E9-E657-3650-4CB5-2BF0CBA16332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4742004" y="5472268"/>
              <a:ext cx="965967" cy="7759"/>
            </a:xfrm>
            <a:custGeom>
              <a:avLst/>
              <a:gdLst>
                <a:gd name="connsiteX0" fmla="*/ 0 w 965967"/>
                <a:gd name="connsiteY0" fmla="*/ 0 h 7759"/>
                <a:gd name="connsiteX1" fmla="*/ 965967 w 965967"/>
                <a:gd name="connsiteY1" fmla="*/ 0 h 7759"/>
                <a:gd name="connsiteX2" fmla="*/ 965967 w 965967"/>
                <a:gd name="connsiteY2" fmla="*/ 7760 h 7759"/>
                <a:gd name="connsiteX3" fmla="*/ 0 w 965967"/>
                <a:gd name="connsiteY3" fmla="*/ 7760 h 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967" h="7759">
                  <a:moveTo>
                    <a:pt x="0" y="0"/>
                  </a:moveTo>
                  <a:lnTo>
                    <a:pt x="965967" y="0"/>
                  </a:lnTo>
                  <a:lnTo>
                    <a:pt x="965967" y="7760"/>
                  </a:lnTo>
                  <a:lnTo>
                    <a:pt x="0" y="7760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形状 265">
              <a:extLst>
                <a:ext uri="{FF2B5EF4-FFF2-40B4-BE49-F238E27FC236}">
                  <a16:creationId xmlns:a16="http://schemas.microsoft.com/office/drawing/2014/main" id="{C023BD3A-3EA7-9749-892B-E6D8A8B6A64B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4974229" y="5571977"/>
              <a:ext cx="108368" cy="87884"/>
            </a:xfrm>
            <a:custGeom>
              <a:avLst/>
              <a:gdLst>
                <a:gd name="connsiteX0" fmla="*/ 12002 w 108368"/>
                <a:gd name="connsiteY0" fmla="*/ 74389 h 87884"/>
                <a:gd name="connsiteX1" fmla="*/ 10202 w 108368"/>
                <a:gd name="connsiteY1" fmla="*/ 82732 h 87884"/>
                <a:gd name="connsiteX2" fmla="*/ 16000 w 108368"/>
                <a:gd name="connsiteY2" fmla="*/ 87970 h 87884"/>
                <a:gd name="connsiteX3" fmla="*/ 23398 w 108368"/>
                <a:gd name="connsiteY3" fmla="*/ 82538 h 87884"/>
                <a:gd name="connsiteX4" fmla="*/ 27197 w 108368"/>
                <a:gd name="connsiteY4" fmla="*/ 68181 h 87884"/>
                <a:gd name="connsiteX5" fmla="*/ 31596 w 108368"/>
                <a:gd name="connsiteY5" fmla="*/ 50721 h 87884"/>
                <a:gd name="connsiteX6" fmla="*/ 34995 w 108368"/>
                <a:gd name="connsiteY6" fmla="*/ 37722 h 87884"/>
                <a:gd name="connsiteX7" fmla="*/ 37594 w 108368"/>
                <a:gd name="connsiteY7" fmla="*/ 28022 h 87884"/>
                <a:gd name="connsiteX8" fmla="*/ 70185 w 108368"/>
                <a:gd name="connsiteY8" fmla="*/ 4353 h 87884"/>
                <a:gd name="connsiteX9" fmla="*/ 80981 w 108368"/>
                <a:gd name="connsiteY9" fmla="*/ 17934 h 87884"/>
                <a:gd name="connsiteX10" fmla="*/ 67985 w 108368"/>
                <a:gd name="connsiteY10" fmla="*/ 63137 h 87884"/>
                <a:gd name="connsiteX11" fmla="*/ 65986 w 108368"/>
                <a:gd name="connsiteY11" fmla="*/ 72061 h 87884"/>
                <a:gd name="connsiteX12" fmla="*/ 82381 w 108368"/>
                <a:gd name="connsiteY12" fmla="*/ 87970 h 87884"/>
                <a:gd name="connsiteX13" fmla="*/ 108573 w 108368"/>
                <a:gd name="connsiteY13" fmla="*/ 58093 h 87884"/>
                <a:gd name="connsiteX14" fmla="*/ 106174 w 108368"/>
                <a:gd name="connsiteY14" fmla="*/ 56153 h 87884"/>
                <a:gd name="connsiteX15" fmla="*/ 103175 w 108368"/>
                <a:gd name="connsiteY15" fmla="*/ 59645 h 87884"/>
                <a:gd name="connsiteX16" fmla="*/ 82781 w 108368"/>
                <a:gd name="connsiteY16" fmla="*/ 83702 h 87884"/>
                <a:gd name="connsiteX17" fmla="*/ 77982 w 108368"/>
                <a:gd name="connsiteY17" fmla="*/ 77299 h 87884"/>
                <a:gd name="connsiteX18" fmla="*/ 81581 w 108368"/>
                <a:gd name="connsiteY18" fmla="*/ 63525 h 87884"/>
                <a:gd name="connsiteX19" fmla="*/ 93778 w 108368"/>
                <a:gd name="connsiteY19" fmla="*/ 20844 h 87884"/>
                <a:gd name="connsiteX20" fmla="*/ 70784 w 108368"/>
                <a:gd name="connsiteY20" fmla="*/ 85 h 87884"/>
                <a:gd name="connsiteX21" fmla="*/ 39593 w 108368"/>
                <a:gd name="connsiteY21" fmla="*/ 16964 h 87884"/>
                <a:gd name="connsiteX22" fmla="*/ 21199 w 108368"/>
                <a:gd name="connsiteY22" fmla="*/ 85 h 87884"/>
                <a:gd name="connsiteX23" fmla="*/ 6203 w 108368"/>
                <a:gd name="connsiteY23" fmla="*/ 11143 h 87884"/>
                <a:gd name="connsiteX24" fmla="*/ 205 w 108368"/>
                <a:gd name="connsiteY24" fmla="*/ 29962 h 87884"/>
                <a:gd name="connsiteX25" fmla="*/ 2604 w 108368"/>
                <a:gd name="connsiteY25" fmla="*/ 31902 h 87884"/>
                <a:gd name="connsiteX26" fmla="*/ 6003 w 108368"/>
                <a:gd name="connsiteY26" fmla="*/ 27440 h 87884"/>
                <a:gd name="connsiteX27" fmla="*/ 20599 w 108368"/>
                <a:gd name="connsiteY27" fmla="*/ 4353 h 87884"/>
                <a:gd name="connsiteX28" fmla="*/ 26797 w 108368"/>
                <a:gd name="connsiteY28" fmla="*/ 13278 h 87884"/>
                <a:gd name="connsiteX29" fmla="*/ 23598 w 108368"/>
                <a:gd name="connsiteY29" fmla="*/ 29574 h 87884"/>
                <a:gd name="connsiteX30" fmla="*/ 12002 w 108368"/>
                <a:gd name="connsiteY30" fmla="*/ 74389 h 8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8368" h="87884">
                  <a:moveTo>
                    <a:pt x="12002" y="74389"/>
                  </a:moveTo>
                  <a:cubicBezTo>
                    <a:pt x="11402" y="77299"/>
                    <a:pt x="10202" y="81762"/>
                    <a:pt x="10202" y="82732"/>
                  </a:cubicBezTo>
                  <a:cubicBezTo>
                    <a:pt x="10202" y="86224"/>
                    <a:pt x="13001" y="87970"/>
                    <a:pt x="16000" y="87970"/>
                  </a:cubicBezTo>
                  <a:cubicBezTo>
                    <a:pt x="18400" y="87970"/>
                    <a:pt x="21999" y="86418"/>
                    <a:pt x="23398" y="82538"/>
                  </a:cubicBezTo>
                  <a:cubicBezTo>
                    <a:pt x="23598" y="82150"/>
                    <a:pt x="25997" y="73031"/>
                    <a:pt x="27197" y="68181"/>
                  </a:cubicBezTo>
                  <a:lnTo>
                    <a:pt x="31596" y="50721"/>
                  </a:lnTo>
                  <a:cubicBezTo>
                    <a:pt x="32795" y="46452"/>
                    <a:pt x="33995" y="42184"/>
                    <a:pt x="34995" y="37722"/>
                  </a:cubicBezTo>
                  <a:cubicBezTo>
                    <a:pt x="35795" y="34424"/>
                    <a:pt x="37394" y="28798"/>
                    <a:pt x="37594" y="28022"/>
                  </a:cubicBezTo>
                  <a:cubicBezTo>
                    <a:pt x="40593" y="22008"/>
                    <a:pt x="51190" y="4353"/>
                    <a:pt x="70185" y="4353"/>
                  </a:cubicBezTo>
                  <a:cubicBezTo>
                    <a:pt x="79182" y="4353"/>
                    <a:pt x="80981" y="11531"/>
                    <a:pt x="80981" y="17934"/>
                  </a:cubicBezTo>
                  <a:cubicBezTo>
                    <a:pt x="80981" y="29962"/>
                    <a:pt x="71184" y="54795"/>
                    <a:pt x="67985" y="63137"/>
                  </a:cubicBezTo>
                  <a:cubicBezTo>
                    <a:pt x="66186" y="67599"/>
                    <a:pt x="65986" y="69927"/>
                    <a:pt x="65986" y="72061"/>
                  </a:cubicBezTo>
                  <a:cubicBezTo>
                    <a:pt x="65986" y="81180"/>
                    <a:pt x="72984" y="87970"/>
                    <a:pt x="82381" y="87970"/>
                  </a:cubicBezTo>
                  <a:cubicBezTo>
                    <a:pt x="101175" y="87970"/>
                    <a:pt x="108573" y="59645"/>
                    <a:pt x="108573" y="58093"/>
                  </a:cubicBezTo>
                  <a:cubicBezTo>
                    <a:pt x="108573" y="56153"/>
                    <a:pt x="106774" y="56153"/>
                    <a:pt x="106174" y="56153"/>
                  </a:cubicBezTo>
                  <a:cubicBezTo>
                    <a:pt x="104175" y="56153"/>
                    <a:pt x="104175" y="56735"/>
                    <a:pt x="103175" y="59645"/>
                  </a:cubicBezTo>
                  <a:cubicBezTo>
                    <a:pt x="99176" y="72837"/>
                    <a:pt x="92578" y="83702"/>
                    <a:pt x="82781" y="83702"/>
                  </a:cubicBezTo>
                  <a:cubicBezTo>
                    <a:pt x="79382" y="83702"/>
                    <a:pt x="77982" y="81762"/>
                    <a:pt x="77982" y="77299"/>
                  </a:cubicBezTo>
                  <a:cubicBezTo>
                    <a:pt x="77982" y="72449"/>
                    <a:pt x="79782" y="67793"/>
                    <a:pt x="81581" y="63525"/>
                  </a:cubicBezTo>
                  <a:cubicBezTo>
                    <a:pt x="85380" y="53243"/>
                    <a:pt x="93778" y="31902"/>
                    <a:pt x="93778" y="20844"/>
                  </a:cubicBezTo>
                  <a:cubicBezTo>
                    <a:pt x="93778" y="7845"/>
                    <a:pt x="85180" y="85"/>
                    <a:pt x="70784" y="85"/>
                  </a:cubicBezTo>
                  <a:cubicBezTo>
                    <a:pt x="52790" y="85"/>
                    <a:pt x="42992" y="12501"/>
                    <a:pt x="39593" y="16964"/>
                  </a:cubicBezTo>
                  <a:cubicBezTo>
                    <a:pt x="38594" y="6099"/>
                    <a:pt x="30396" y="85"/>
                    <a:pt x="21199" y="85"/>
                  </a:cubicBezTo>
                  <a:cubicBezTo>
                    <a:pt x="12002" y="85"/>
                    <a:pt x="8203" y="7651"/>
                    <a:pt x="6203" y="11143"/>
                  </a:cubicBezTo>
                  <a:cubicBezTo>
                    <a:pt x="3004" y="17740"/>
                    <a:pt x="205" y="29186"/>
                    <a:pt x="205" y="29962"/>
                  </a:cubicBezTo>
                  <a:cubicBezTo>
                    <a:pt x="205" y="31902"/>
                    <a:pt x="2204" y="31902"/>
                    <a:pt x="2604" y="31902"/>
                  </a:cubicBezTo>
                  <a:cubicBezTo>
                    <a:pt x="4604" y="31902"/>
                    <a:pt x="4804" y="31708"/>
                    <a:pt x="6003" y="27440"/>
                  </a:cubicBezTo>
                  <a:cubicBezTo>
                    <a:pt x="9402" y="13666"/>
                    <a:pt x="13401" y="4353"/>
                    <a:pt x="20599" y="4353"/>
                  </a:cubicBezTo>
                  <a:cubicBezTo>
                    <a:pt x="24598" y="4353"/>
                    <a:pt x="26797" y="6875"/>
                    <a:pt x="26797" y="13278"/>
                  </a:cubicBezTo>
                  <a:cubicBezTo>
                    <a:pt x="26797" y="17352"/>
                    <a:pt x="26197" y="19486"/>
                    <a:pt x="23598" y="29574"/>
                  </a:cubicBezTo>
                  <a:lnTo>
                    <a:pt x="12002" y="74389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形状 266">
              <a:extLst>
                <a:ext uri="{FF2B5EF4-FFF2-40B4-BE49-F238E27FC236}">
                  <a16:creationId xmlns:a16="http://schemas.microsoft.com/office/drawing/2014/main" id="{5E1536A2-81B6-AD68-AA97-BD8AD3846B59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5098520" y="5594074"/>
              <a:ext cx="107068" cy="92754"/>
            </a:xfrm>
            <a:custGeom>
              <a:avLst/>
              <a:gdLst>
                <a:gd name="connsiteX0" fmla="*/ 16726 w 107068"/>
                <a:gd name="connsiteY0" fmla="*/ 82248 h 92754"/>
                <a:gd name="connsiteX1" fmla="*/ 4410 w 107068"/>
                <a:gd name="connsiteY1" fmla="*/ 87952 h 92754"/>
                <a:gd name="connsiteX2" fmla="*/ 211 w 107068"/>
                <a:gd name="connsiteY2" fmla="*/ 90804 h 92754"/>
                <a:gd name="connsiteX3" fmla="*/ 4410 w 107068"/>
                <a:gd name="connsiteY3" fmla="*/ 92841 h 92754"/>
                <a:gd name="connsiteX4" fmla="*/ 58574 w 107068"/>
                <a:gd name="connsiteY4" fmla="*/ 92841 h 92754"/>
                <a:gd name="connsiteX5" fmla="*/ 100142 w 107068"/>
                <a:gd name="connsiteY5" fmla="*/ 63779 h 92754"/>
                <a:gd name="connsiteX6" fmla="*/ 76209 w 107068"/>
                <a:gd name="connsiteY6" fmla="*/ 44359 h 92754"/>
                <a:gd name="connsiteX7" fmla="*/ 107280 w 107068"/>
                <a:gd name="connsiteY7" fmla="*/ 19371 h 92754"/>
                <a:gd name="connsiteX8" fmla="*/ 78308 w 107068"/>
                <a:gd name="connsiteY8" fmla="*/ 87 h 92754"/>
                <a:gd name="connsiteX9" fmla="*/ 27363 w 107068"/>
                <a:gd name="connsiteY9" fmla="*/ 87 h 92754"/>
                <a:gd name="connsiteX10" fmla="*/ 22884 w 107068"/>
                <a:gd name="connsiteY10" fmla="*/ 3074 h 92754"/>
                <a:gd name="connsiteX11" fmla="*/ 27363 w 107068"/>
                <a:gd name="connsiteY11" fmla="*/ 4976 h 92754"/>
                <a:gd name="connsiteX12" fmla="*/ 32681 w 107068"/>
                <a:gd name="connsiteY12" fmla="*/ 5247 h 92754"/>
                <a:gd name="connsiteX13" fmla="*/ 35901 w 107068"/>
                <a:gd name="connsiteY13" fmla="*/ 7148 h 92754"/>
                <a:gd name="connsiteX14" fmla="*/ 35341 w 107068"/>
                <a:gd name="connsiteY14" fmla="*/ 10136 h 92754"/>
                <a:gd name="connsiteX15" fmla="*/ 16726 w 107068"/>
                <a:gd name="connsiteY15" fmla="*/ 82248 h 92754"/>
                <a:gd name="connsiteX16" fmla="*/ 39120 w 107068"/>
                <a:gd name="connsiteY16" fmla="*/ 42729 h 92754"/>
                <a:gd name="connsiteX17" fmla="*/ 47657 w 107068"/>
                <a:gd name="connsiteY17" fmla="*/ 9593 h 92754"/>
                <a:gd name="connsiteX18" fmla="*/ 54795 w 107068"/>
                <a:gd name="connsiteY18" fmla="*/ 4976 h 92754"/>
                <a:gd name="connsiteX19" fmla="*/ 76069 w 107068"/>
                <a:gd name="connsiteY19" fmla="*/ 4976 h 92754"/>
                <a:gd name="connsiteX20" fmla="*/ 93564 w 107068"/>
                <a:gd name="connsiteY20" fmla="*/ 19235 h 92754"/>
                <a:gd name="connsiteX21" fmla="*/ 62073 w 107068"/>
                <a:gd name="connsiteY21" fmla="*/ 42729 h 92754"/>
                <a:gd name="connsiteX22" fmla="*/ 39120 w 107068"/>
                <a:gd name="connsiteY22" fmla="*/ 42729 h 92754"/>
                <a:gd name="connsiteX23" fmla="*/ 32402 w 107068"/>
                <a:gd name="connsiteY23" fmla="*/ 87952 h 92754"/>
                <a:gd name="connsiteX24" fmla="*/ 27923 w 107068"/>
                <a:gd name="connsiteY24" fmla="*/ 86594 h 92754"/>
                <a:gd name="connsiteX25" fmla="*/ 28483 w 107068"/>
                <a:gd name="connsiteY25" fmla="*/ 83742 h 92754"/>
                <a:gd name="connsiteX26" fmla="*/ 38140 w 107068"/>
                <a:gd name="connsiteY26" fmla="*/ 46532 h 92754"/>
                <a:gd name="connsiteX27" fmla="*/ 67811 w 107068"/>
                <a:gd name="connsiteY27" fmla="*/ 46532 h 92754"/>
                <a:gd name="connsiteX28" fmla="*/ 86006 w 107068"/>
                <a:gd name="connsiteY28" fmla="*/ 62828 h 92754"/>
                <a:gd name="connsiteX29" fmla="*/ 54935 w 107068"/>
                <a:gd name="connsiteY29" fmla="*/ 87952 h 92754"/>
                <a:gd name="connsiteX30" fmla="*/ 32402 w 107068"/>
                <a:gd name="connsiteY30" fmla="*/ 87952 h 9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068" h="92754">
                  <a:moveTo>
                    <a:pt x="16726" y="82248"/>
                  </a:moveTo>
                  <a:cubicBezTo>
                    <a:pt x="15467" y="86865"/>
                    <a:pt x="15187" y="87952"/>
                    <a:pt x="4410" y="87952"/>
                  </a:cubicBezTo>
                  <a:cubicBezTo>
                    <a:pt x="2030" y="87952"/>
                    <a:pt x="211" y="87952"/>
                    <a:pt x="211" y="90804"/>
                  </a:cubicBezTo>
                  <a:cubicBezTo>
                    <a:pt x="211" y="92841"/>
                    <a:pt x="1890" y="92841"/>
                    <a:pt x="4410" y="92841"/>
                  </a:cubicBezTo>
                  <a:lnTo>
                    <a:pt x="58574" y="92841"/>
                  </a:lnTo>
                  <a:cubicBezTo>
                    <a:pt x="82087" y="92841"/>
                    <a:pt x="100142" y="77223"/>
                    <a:pt x="100142" y="63779"/>
                  </a:cubicBezTo>
                  <a:cubicBezTo>
                    <a:pt x="100142" y="54137"/>
                    <a:pt x="91044" y="45853"/>
                    <a:pt x="76209" y="44359"/>
                  </a:cubicBezTo>
                  <a:cubicBezTo>
                    <a:pt x="93144" y="41371"/>
                    <a:pt x="107280" y="31050"/>
                    <a:pt x="107280" y="19371"/>
                  </a:cubicBezTo>
                  <a:cubicBezTo>
                    <a:pt x="107280" y="9050"/>
                    <a:pt x="96503" y="87"/>
                    <a:pt x="78308" y="87"/>
                  </a:cubicBezTo>
                  <a:lnTo>
                    <a:pt x="27363" y="87"/>
                  </a:lnTo>
                  <a:cubicBezTo>
                    <a:pt x="24704" y="87"/>
                    <a:pt x="22884" y="87"/>
                    <a:pt x="22884" y="3074"/>
                  </a:cubicBezTo>
                  <a:cubicBezTo>
                    <a:pt x="22884" y="4976"/>
                    <a:pt x="24564" y="4976"/>
                    <a:pt x="27363" y="4976"/>
                  </a:cubicBezTo>
                  <a:cubicBezTo>
                    <a:pt x="27503" y="4976"/>
                    <a:pt x="30162" y="4976"/>
                    <a:pt x="32681" y="5247"/>
                  </a:cubicBezTo>
                  <a:cubicBezTo>
                    <a:pt x="35621" y="5519"/>
                    <a:pt x="35901" y="5790"/>
                    <a:pt x="35901" y="7148"/>
                  </a:cubicBezTo>
                  <a:cubicBezTo>
                    <a:pt x="35901" y="7420"/>
                    <a:pt x="35901" y="8099"/>
                    <a:pt x="35341" y="10136"/>
                  </a:cubicBezTo>
                  <a:lnTo>
                    <a:pt x="16726" y="82248"/>
                  </a:lnTo>
                  <a:close/>
                  <a:moveTo>
                    <a:pt x="39120" y="42729"/>
                  </a:moveTo>
                  <a:lnTo>
                    <a:pt x="47657" y="9593"/>
                  </a:lnTo>
                  <a:cubicBezTo>
                    <a:pt x="48777" y="5383"/>
                    <a:pt x="48917" y="4976"/>
                    <a:pt x="54795" y="4976"/>
                  </a:cubicBezTo>
                  <a:lnTo>
                    <a:pt x="76069" y="4976"/>
                  </a:lnTo>
                  <a:cubicBezTo>
                    <a:pt x="90345" y="4976"/>
                    <a:pt x="93564" y="14074"/>
                    <a:pt x="93564" y="19235"/>
                  </a:cubicBezTo>
                  <a:cubicBezTo>
                    <a:pt x="93564" y="30235"/>
                    <a:pt x="80827" y="42729"/>
                    <a:pt x="62073" y="42729"/>
                  </a:cubicBezTo>
                  <a:lnTo>
                    <a:pt x="39120" y="42729"/>
                  </a:lnTo>
                  <a:close/>
                  <a:moveTo>
                    <a:pt x="32402" y="87952"/>
                  </a:moveTo>
                  <a:cubicBezTo>
                    <a:pt x="28063" y="87952"/>
                    <a:pt x="27923" y="87816"/>
                    <a:pt x="27923" y="86594"/>
                  </a:cubicBezTo>
                  <a:cubicBezTo>
                    <a:pt x="27923" y="86458"/>
                    <a:pt x="27923" y="85779"/>
                    <a:pt x="28483" y="83742"/>
                  </a:cubicBezTo>
                  <a:lnTo>
                    <a:pt x="38140" y="46532"/>
                  </a:lnTo>
                  <a:lnTo>
                    <a:pt x="67811" y="46532"/>
                  </a:lnTo>
                  <a:cubicBezTo>
                    <a:pt x="80967" y="46532"/>
                    <a:pt x="86006" y="54951"/>
                    <a:pt x="86006" y="62828"/>
                  </a:cubicBezTo>
                  <a:cubicBezTo>
                    <a:pt x="86006" y="76273"/>
                    <a:pt x="71870" y="87952"/>
                    <a:pt x="54935" y="87952"/>
                  </a:cubicBezTo>
                  <a:lnTo>
                    <a:pt x="32402" y="87952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形状 267">
              <a:extLst>
                <a:ext uri="{FF2B5EF4-FFF2-40B4-BE49-F238E27FC236}">
                  <a16:creationId xmlns:a16="http://schemas.microsoft.com/office/drawing/2014/main" id="{007422E4-FBDB-C331-649A-E8701C4F1B6F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5245857" y="5512224"/>
              <a:ext cx="46386" cy="194005"/>
            </a:xfrm>
            <a:custGeom>
              <a:avLst/>
              <a:gdLst>
                <a:gd name="connsiteX0" fmla="*/ 46604 w 46386"/>
                <a:gd name="connsiteY0" fmla="*/ 192151 h 194005"/>
                <a:gd name="connsiteX1" fmla="*/ 43205 w 46386"/>
                <a:gd name="connsiteY1" fmla="*/ 187883 h 194005"/>
                <a:gd name="connsiteX2" fmla="*/ 11814 w 46386"/>
                <a:gd name="connsiteY2" fmla="*/ 97088 h 194005"/>
                <a:gd name="connsiteX3" fmla="*/ 44005 w 46386"/>
                <a:gd name="connsiteY3" fmla="*/ 5323 h 194005"/>
                <a:gd name="connsiteX4" fmla="*/ 46604 w 46386"/>
                <a:gd name="connsiteY4" fmla="*/ 2025 h 194005"/>
                <a:gd name="connsiteX5" fmla="*/ 44605 w 46386"/>
                <a:gd name="connsiteY5" fmla="*/ 85 h 194005"/>
                <a:gd name="connsiteX6" fmla="*/ 12814 w 46386"/>
                <a:gd name="connsiteY6" fmla="*/ 37916 h 194005"/>
                <a:gd name="connsiteX7" fmla="*/ 218 w 46386"/>
                <a:gd name="connsiteY7" fmla="*/ 97088 h 194005"/>
                <a:gd name="connsiteX8" fmla="*/ 13414 w 46386"/>
                <a:gd name="connsiteY8" fmla="*/ 157618 h 194005"/>
                <a:gd name="connsiteX9" fmla="*/ 44605 w 46386"/>
                <a:gd name="connsiteY9" fmla="*/ 194091 h 194005"/>
                <a:gd name="connsiteX10" fmla="*/ 46604 w 46386"/>
                <a:gd name="connsiteY10" fmla="*/ 192151 h 19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86" h="194005">
                  <a:moveTo>
                    <a:pt x="46604" y="192151"/>
                  </a:moveTo>
                  <a:cubicBezTo>
                    <a:pt x="46604" y="191569"/>
                    <a:pt x="46604" y="191181"/>
                    <a:pt x="43205" y="187883"/>
                  </a:cubicBezTo>
                  <a:cubicBezTo>
                    <a:pt x="18213" y="163438"/>
                    <a:pt x="11814" y="126771"/>
                    <a:pt x="11814" y="97088"/>
                  </a:cubicBezTo>
                  <a:cubicBezTo>
                    <a:pt x="11814" y="63331"/>
                    <a:pt x="19412" y="29574"/>
                    <a:pt x="44005" y="5323"/>
                  </a:cubicBezTo>
                  <a:cubicBezTo>
                    <a:pt x="46604" y="2995"/>
                    <a:pt x="46604" y="2607"/>
                    <a:pt x="46604" y="2025"/>
                  </a:cubicBezTo>
                  <a:cubicBezTo>
                    <a:pt x="46604" y="667"/>
                    <a:pt x="45804" y="85"/>
                    <a:pt x="44605" y="85"/>
                  </a:cubicBezTo>
                  <a:cubicBezTo>
                    <a:pt x="42605" y="85"/>
                    <a:pt x="24611" y="13277"/>
                    <a:pt x="12814" y="37916"/>
                  </a:cubicBezTo>
                  <a:cubicBezTo>
                    <a:pt x="2617" y="59257"/>
                    <a:pt x="218" y="80792"/>
                    <a:pt x="218" y="97088"/>
                  </a:cubicBezTo>
                  <a:cubicBezTo>
                    <a:pt x="218" y="112220"/>
                    <a:pt x="2417" y="135695"/>
                    <a:pt x="13414" y="157618"/>
                  </a:cubicBezTo>
                  <a:cubicBezTo>
                    <a:pt x="25410" y="181481"/>
                    <a:pt x="42605" y="194091"/>
                    <a:pt x="44605" y="194091"/>
                  </a:cubicBezTo>
                  <a:cubicBezTo>
                    <a:pt x="45804" y="194091"/>
                    <a:pt x="46604" y="193509"/>
                    <a:pt x="46604" y="192151"/>
                  </a:cubicBez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形状 268">
              <a:extLst>
                <a:ext uri="{FF2B5EF4-FFF2-40B4-BE49-F238E27FC236}">
                  <a16:creationId xmlns:a16="http://schemas.microsoft.com/office/drawing/2014/main" id="{2AF59F60-97E4-BF17-3F6A-F65488FFBB0F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5311616" y="5528520"/>
              <a:ext cx="84175" cy="133475"/>
            </a:xfrm>
            <a:custGeom>
              <a:avLst/>
              <a:gdLst>
                <a:gd name="connsiteX0" fmla="*/ 84397 w 84175"/>
                <a:gd name="connsiteY0" fmla="*/ 67211 h 133475"/>
                <a:gd name="connsiteX1" fmla="*/ 76399 w 84175"/>
                <a:gd name="connsiteY1" fmla="*/ 21814 h 133475"/>
                <a:gd name="connsiteX2" fmla="*/ 42409 w 84175"/>
                <a:gd name="connsiteY2" fmla="*/ 85 h 133475"/>
                <a:gd name="connsiteX3" fmla="*/ 7620 w 84175"/>
                <a:gd name="connsiteY3" fmla="*/ 23172 h 133475"/>
                <a:gd name="connsiteX4" fmla="*/ 222 w 84175"/>
                <a:gd name="connsiteY4" fmla="*/ 67211 h 133475"/>
                <a:gd name="connsiteX5" fmla="*/ 9219 w 84175"/>
                <a:gd name="connsiteY5" fmla="*/ 113966 h 133475"/>
                <a:gd name="connsiteX6" fmla="*/ 42209 w 84175"/>
                <a:gd name="connsiteY6" fmla="*/ 133561 h 133475"/>
                <a:gd name="connsiteX7" fmla="*/ 76999 w 84175"/>
                <a:gd name="connsiteY7" fmla="*/ 111056 h 133475"/>
                <a:gd name="connsiteX8" fmla="*/ 84397 w 84175"/>
                <a:gd name="connsiteY8" fmla="*/ 67211 h 133475"/>
                <a:gd name="connsiteX9" fmla="*/ 42209 w 84175"/>
                <a:gd name="connsiteY9" fmla="*/ 129293 h 133475"/>
                <a:gd name="connsiteX10" fmla="*/ 19016 w 84175"/>
                <a:gd name="connsiteY10" fmla="*/ 105818 h 133475"/>
                <a:gd name="connsiteX11" fmla="*/ 16817 w 84175"/>
                <a:gd name="connsiteY11" fmla="*/ 64883 h 133475"/>
                <a:gd name="connsiteX12" fmla="*/ 18416 w 84175"/>
                <a:gd name="connsiteY12" fmla="*/ 29186 h 133475"/>
                <a:gd name="connsiteX13" fmla="*/ 42209 w 84175"/>
                <a:gd name="connsiteY13" fmla="*/ 4353 h 133475"/>
                <a:gd name="connsiteX14" fmla="*/ 65803 w 84175"/>
                <a:gd name="connsiteY14" fmla="*/ 27052 h 133475"/>
                <a:gd name="connsiteX15" fmla="*/ 67802 w 84175"/>
                <a:gd name="connsiteY15" fmla="*/ 64883 h 133475"/>
                <a:gd name="connsiteX16" fmla="*/ 65603 w 84175"/>
                <a:gd name="connsiteY16" fmla="*/ 105042 h 133475"/>
                <a:gd name="connsiteX17" fmla="*/ 42209 w 84175"/>
                <a:gd name="connsiteY17" fmla="*/ 129293 h 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175" h="133475">
                  <a:moveTo>
                    <a:pt x="84397" y="67211"/>
                  </a:moveTo>
                  <a:cubicBezTo>
                    <a:pt x="84397" y="51691"/>
                    <a:pt x="83397" y="36170"/>
                    <a:pt x="76399" y="21814"/>
                  </a:cubicBezTo>
                  <a:cubicBezTo>
                    <a:pt x="67202" y="3189"/>
                    <a:pt x="50807" y="85"/>
                    <a:pt x="42409" y="85"/>
                  </a:cubicBezTo>
                  <a:cubicBezTo>
                    <a:pt x="30413" y="85"/>
                    <a:pt x="15817" y="5129"/>
                    <a:pt x="7620" y="23172"/>
                  </a:cubicBezTo>
                  <a:cubicBezTo>
                    <a:pt x="1221" y="36558"/>
                    <a:pt x="222" y="51691"/>
                    <a:pt x="222" y="67211"/>
                  </a:cubicBezTo>
                  <a:cubicBezTo>
                    <a:pt x="222" y="81762"/>
                    <a:pt x="1021" y="99222"/>
                    <a:pt x="9219" y="113966"/>
                  </a:cubicBezTo>
                  <a:cubicBezTo>
                    <a:pt x="17817" y="129681"/>
                    <a:pt x="32412" y="133561"/>
                    <a:pt x="42209" y="133561"/>
                  </a:cubicBezTo>
                  <a:cubicBezTo>
                    <a:pt x="53006" y="133561"/>
                    <a:pt x="68202" y="129487"/>
                    <a:pt x="76999" y="111056"/>
                  </a:cubicBezTo>
                  <a:cubicBezTo>
                    <a:pt x="83397" y="97670"/>
                    <a:pt x="84397" y="82538"/>
                    <a:pt x="84397" y="67211"/>
                  </a:cubicBezTo>
                  <a:close/>
                  <a:moveTo>
                    <a:pt x="42209" y="129293"/>
                  </a:moveTo>
                  <a:cubicBezTo>
                    <a:pt x="34412" y="129293"/>
                    <a:pt x="22615" y="124443"/>
                    <a:pt x="19016" y="105818"/>
                  </a:cubicBezTo>
                  <a:cubicBezTo>
                    <a:pt x="16817" y="94178"/>
                    <a:pt x="16817" y="76329"/>
                    <a:pt x="16817" y="64883"/>
                  </a:cubicBezTo>
                  <a:cubicBezTo>
                    <a:pt x="16817" y="52467"/>
                    <a:pt x="16817" y="39662"/>
                    <a:pt x="18416" y="29186"/>
                  </a:cubicBezTo>
                  <a:cubicBezTo>
                    <a:pt x="22215" y="6099"/>
                    <a:pt x="37211" y="4353"/>
                    <a:pt x="42209" y="4353"/>
                  </a:cubicBezTo>
                  <a:cubicBezTo>
                    <a:pt x="48808" y="4353"/>
                    <a:pt x="62004" y="7845"/>
                    <a:pt x="65803" y="27052"/>
                  </a:cubicBezTo>
                  <a:cubicBezTo>
                    <a:pt x="67802" y="37916"/>
                    <a:pt x="67802" y="52661"/>
                    <a:pt x="67802" y="64883"/>
                  </a:cubicBezTo>
                  <a:cubicBezTo>
                    <a:pt x="67802" y="79433"/>
                    <a:pt x="67802" y="92626"/>
                    <a:pt x="65603" y="105042"/>
                  </a:cubicBezTo>
                  <a:cubicBezTo>
                    <a:pt x="62603" y="123473"/>
                    <a:pt x="51207" y="129293"/>
                    <a:pt x="42209" y="129293"/>
                  </a:cubicBez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形状 269">
              <a:extLst>
                <a:ext uri="{FF2B5EF4-FFF2-40B4-BE49-F238E27FC236}">
                  <a16:creationId xmlns:a16="http://schemas.microsoft.com/office/drawing/2014/main" id="{18E88BE4-4F06-A98C-18F3-A65A532E834A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5415186" y="5512224"/>
              <a:ext cx="46386" cy="194005"/>
            </a:xfrm>
            <a:custGeom>
              <a:avLst/>
              <a:gdLst>
                <a:gd name="connsiteX0" fmla="*/ 46613 w 46386"/>
                <a:gd name="connsiteY0" fmla="*/ 97088 h 194005"/>
                <a:gd name="connsiteX1" fmla="*/ 33417 w 46386"/>
                <a:gd name="connsiteY1" fmla="*/ 36558 h 194005"/>
                <a:gd name="connsiteX2" fmla="*/ 2226 w 46386"/>
                <a:gd name="connsiteY2" fmla="*/ 85 h 194005"/>
                <a:gd name="connsiteX3" fmla="*/ 227 w 46386"/>
                <a:gd name="connsiteY3" fmla="*/ 2025 h 194005"/>
                <a:gd name="connsiteX4" fmla="*/ 4026 w 46386"/>
                <a:gd name="connsiteY4" fmla="*/ 6487 h 194005"/>
                <a:gd name="connsiteX5" fmla="*/ 35017 w 46386"/>
                <a:gd name="connsiteY5" fmla="*/ 97088 h 194005"/>
                <a:gd name="connsiteX6" fmla="*/ 2826 w 46386"/>
                <a:gd name="connsiteY6" fmla="*/ 188853 h 194005"/>
                <a:gd name="connsiteX7" fmla="*/ 227 w 46386"/>
                <a:gd name="connsiteY7" fmla="*/ 192151 h 194005"/>
                <a:gd name="connsiteX8" fmla="*/ 2226 w 46386"/>
                <a:gd name="connsiteY8" fmla="*/ 194091 h 194005"/>
                <a:gd name="connsiteX9" fmla="*/ 34017 w 46386"/>
                <a:gd name="connsiteY9" fmla="*/ 156260 h 194005"/>
                <a:gd name="connsiteX10" fmla="*/ 46613 w 46386"/>
                <a:gd name="connsiteY10" fmla="*/ 97088 h 19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86" h="194005">
                  <a:moveTo>
                    <a:pt x="46613" y="97088"/>
                  </a:moveTo>
                  <a:cubicBezTo>
                    <a:pt x="46613" y="81956"/>
                    <a:pt x="44414" y="58481"/>
                    <a:pt x="33417" y="36558"/>
                  </a:cubicBezTo>
                  <a:cubicBezTo>
                    <a:pt x="21420" y="12695"/>
                    <a:pt x="4226" y="85"/>
                    <a:pt x="2226" y="85"/>
                  </a:cubicBezTo>
                  <a:cubicBezTo>
                    <a:pt x="1026" y="85"/>
                    <a:pt x="227" y="861"/>
                    <a:pt x="227" y="2025"/>
                  </a:cubicBezTo>
                  <a:cubicBezTo>
                    <a:pt x="227" y="2607"/>
                    <a:pt x="227" y="2995"/>
                    <a:pt x="4026" y="6487"/>
                  </a:cubicBezTo>
                  <a:cubicBezTo>
                    <a:pt x="23620" y="25694"/>
                    <a:pt x="35017" y="56541"/>
                    <a:pt x="35017" y="97088"/>
                  </a:cubicBezTo>
                  <a:cubicBezTo>
                    <a:pt x="35017" y="130263"/>
                    <a:pt x="27619" y="164408"/>
                    <a:pt x="2826" y="188853"/>
                  </a:cubicBezTo>
                  <a:cubicBezTo>
                    <a:pt x="227" y="191181"/>
                    <a:pt x="227" y="191569"/>
                    <a:pt x="227" y="192151"/>
                  </a:cubicBezTo>
                  <a:cubicBezTo>
                    <a:pt x="227" y="193315"/>
                    <a:pt x="1026" y="194091"/>
                    <a:pt x="2226" y="194091"/>
                  </a:cubicBezTo>
                  <a:cubicBezTo>
                    <a:pt x="4226" y="194091"/>
                    <a:pt x="22220" y="180899"/>
                    <a:pt x="34017" y="156260"/>
                  </a:cubicBezTo>
                  <a:cubicBezTo>
                    <a:pt x="44214" y="134919"/>
                    <a:pt x="46613" y="113384"/>
                    <a:pt x="46613" y="97088"/>
                  </a:cubicBez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形状 270">
              <a:extLst>
                <a:ext uri="{FF2B5EF4-FFF2-40B4-BE49-F238E27FC236}">
                  <a16:creationId xmlns:a16="http://schemas.microsoft.com/office/drawing/2014/main" id="{1BE47F9A-F3A1-7DF5-08AA-314D4708B922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5804097" y="5419887"/>
              <a:ext cx="122164" cy="112523"/>
            </a:xfrm>
            <a:custGeom>
              <a:avLst/>
              <a:gdLst>
                <a:gd name="connsiteX0" fmla="*/ 118611 w 122164"/>
                <a:gd name="connsiteY0" fmla="*/ 60608 h 112523"/>
                <a:gd name="connsiteX1" fmla="*/ 122410 w 122164"/>
                <a:gd name="connsiteY1" fmla="*/ 56340 h 112523"/>
                <a:gd name="connsiteX2" fmla="*/ 118611 w 122164"/>
                <a:gd name="connsiteY2" fmla="*/ 52072 h 112523"/>
                <a:gd name="connsiteX3" fmla="*/ 7844 w 122164"/>
                <a:gd name="connsiteY3" fmla="*/ 1436 h 112523"/>
                <a:gd name="connsiteX4" fmla="*/ 4245 w 122164"/>
                <a:gd name="connsiteY4" fmla="*/ 78 h 112523"/>
                <a:gd name="connsiteX5" fmla="*/ 246 w 122164"/>
                <a:gd name="connsiteY5" fmla="*/ 3958 h 112523"/>
                <a:gd name="connsiteX6" fmla="*/ 4045 w 122164"/>
                <a:gd name="connsiteY6" fmla="*/ 8227 h 112523"/>
                <a:gd name="connsiteX7" fmla="*/ 109014 w 122164"/>
                <a:gd name="connsiteY7" fmla="*/ 56340 h 112523"/>
                <a:gd name="connsiteX8" fmla="*/ 4045 w 122164"/>
                <a:gd name="connsiteY8" fmla="*/ 104453 h 112523"/>
                <a:gd name="connsiteX9" fmla="*/ 246 w 122164"/>
                <a:gd name="connsiteY9" fmla="*/ 108722 h 112523"/>
                <a:gd name="connsiteX10" fmla="*/ 4245 w 122164"/>
                <a:gd name="connsiteY10" fmla="*/ 112602 h 112523"/>
                <a:gd name="connsiteX11" fmla="*/ 7844 w 122164"/>
                <a:gd name="connsiteY11" fmla="*/ 111244 h 112523"/>
                <a:gd name="connsiteX12" fmla="*/ 118611 w 122164"/>
                <a:gd name="connsiteY12" fmla="*/ 60608 h 11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164" h="112523">
                  <a:moveTo>
                    <a:pt x="118611" y="60608"/>
                  </a:moveTo>
                  <a:cubicBezTo>
                    <a:pt x="120811" y="59638"/>
                    <a:pt x="122410" y="58668"/>
                    <a:pt x="122410" y="56340"/>
                  </a:cubicBezTo>
                  <a:cubicBezTo>
                    <a:pt x="122410" y="54012"/>
                    <a:pt x="120811" y="53042"/>
                    <a:pt x="118611" y="52072"/>
                  </a:cubicBezTo>
                  <a:lnTo>
                    <a:pt x="7844" y="1436"/>
                  </a:lnTo>
                  <a:cubicBezTo>
                    <a:pt x="5244" y="78"/>
                    <a:pt x="4844" y="78"/>
                    <a:pt x="4245" y="78"/>
                  </a:cubicBezTo>
                  <a:cubicBezTo>
                    <a:pt x="2045" y="78"/>
                    <a:pt x="246" y="1824"/>
                    <a:pt x="246" y="3958"/>
                  </a:cubicBezTo>
                  <a:cubicBezTo>
                    <a:pt x="246" y="5704"/>
                    <a:pt x="1245" y="6868"/>
                    <a:pt x="4045" y="8227"/>
                  </a:cubicBezTo>
                  <a:lnTo>
                    <a:pt x="109014" y="56340"/>
                  </a:lnTo>
                  <a:lnTo>
                    <a:pt x="4045" y="104453"/>
                  </a:lnTo>
                  <a:cubicBezTo>
                    <a:pt x="1245" y="105811"/>
                    <a:pt x="246" y="106975"/>
                    <a:pt x="246" y="108722"/>
                  </a:cubicBezTo>
                  <a:cubicBezTo>
                    <a:pt x="246" y="110856"/>
                    <a:pt x="2045" y="112602"/>
                    <a:pt x="4245" y="112602"/>
                  </a:cubicBezTo>
                  <a:cubicBezTo>
                    <a:pt x="4844" y="112602"/>
                    <a:pt x="5244" y="112602"/>
                    <a:pt x="7844" y="111244"/>
                  </a:cubicBezTo>
                  <a:lnTo>
                    <a:pt x="118611" y="60608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形状 271">
              <a:extLst>
                <a:ext uri="{FF2B5EF4-FFF2-40B4-BE49-F238E27FC236}">
                  <a16:creationId xmlns:a16="http://schemas.microsoft.com/office/drawing/2014/main" id="{2EB6C469-F1F8-1BB5-D9F6-9BF091C98398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6007748" y="5438899"/>
              <a:ext cx="76777" cy="87884"/>
            </a:xfrm>
            <a:custGeom>
              <a:avLst/>
              <a:gdLst>
                <a:gd name="connsiteX0" fmla="*/ 28448 w 76777"/>
                <a:gd name="connsiteY0" fmla="*/ 41013 h 87884"/>
                <a:gd name="connsiteX1" fmla="*/ 59039 w 76777"/>
                <a:gd name="connsiteY1" fmla="*/ 36551 h 87884"/>
                <a:gd name="connsiteX2" fmla="*/ 74035 w 76777"/>
                <a:gd name="connsiteY2" fmla="*/ 16569 h 87884"/>
                <a:gd name="connsiteX3" fmla="*/ 52641 w 76777"/>
                <a:gd name="connsiteY3" fmla="*/ 78 h 87884"/>
                <a:gd name="connsiteX4" fmla="*/ 256 w 76777"/>
                <a:gd name="connsiteY4" fmla="*/ 52848 h 87884"/>
                <a:gd name="connsiteX5" fmla="*/ 31647 w 76777"/>
                <a:gd name="connsiteY5" fmla="*/ 87963 h 87884"/>
                <a:gd name="connsiteX6" fmla="*/ 77034 w 76777"/>
                <a:gd name="connsiteY6" fmla="*/ 65070 h 87884"/>
                <a:gd name="connsiteX7" fmla="*/ 74635 w 76777"/>
                <a:gd name="connsiteY7" fmla="*/ 62548 h 87884"/>
                <a:gd name="connsiteX8" fmla="*/ 72035 w 76777"/>
                <a:gd name="connsiteY8" fmla="*/ 64488 h 87884"/>
                <a:gd name="connsiteX9" fmla="*/ 32047 w 76777"/>
                <a:gd name="connsiteY9" fmla="*/ 83695 h 87884"/>
                <a:gd name="connsiteX10" fmla="*/ 14652 w 76777"/>
                <a:gd name="connsiteY10" fmla="*/ 61190 h 87884"/>
                <a:gd name="connsiteX11" fmla="*/ 17851 w 76777"/>
                <a:gd name="connsiteY11" fmla="*/ 41013 h 87884"/>
                <a:gd name="connsiteX12" fmla="*/ 28448 w 76777"/>
                <a:gd name="connsiteY12" fmla="*/ 41013 h 87884"/>
                <a:gd name="connsiteX13" fmla="*/ 19051 w 76777"/>
                <a:gd name="connsiteY13" fmla="*/ 36745 h 87884"/>
                <a:gd name="connsiteX14" fmla="*/ 52641 w 76777"/>
                <a:gd name="connsiteY14" fmla="*/ 4346 h 87884"/>
                <a:gd name="connsiteX15" fmla="*/ 67437 w 76777"/>
                <a:gd name="connsiteY15" fmla="*/ 16569 h 87884"/>
                <a:gd name="connsiteX16" fmla="*/ 27248 w 76777"/>
                <a:gd name="connsiteY16" fmla="*/ 36745 h 87884"/>
                <a:gd name="connsiteX17" fmla="*/ 19051 w 76777"/>
                <a:gd name="connsiteY17" fmla="*/ 36745 h 8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777" h="87884">
                  <a:moveTo>
                    <a:pt x="28448" y="41013"/>
                  </a:moveTo>
                  <a:cubicBezTo>
                    <a:pt x="34246" y="41013"/>
                    <a:pt x="49042" y="40625"/>
                    <a:pt x="59039" y="36551"/>
                  </a:cubicBezTo>
                  <a:cubicBezTo>
                    <a:pt x="73035" y="30731"/>
                    <a:pt x="74035" y="19285"/>
                    <a:pt x="74035" y="16569"/>
                  </a:cubicBezTo>
                  <a:cubicBezTo>
                    <a:pt x="74035" y="8032"/>
                    <a:pt x="66437" y="78"/>
                    <a:pt x="52641" y="78"/>
                  </a:cubicBezTo>
                  <a:cubicBezTo>
                    <a:pt x="30447" y="78"/>
                    <a:pt x="256" y="18897"/>
                    <a:pt x="256" y="52848"/>
                  </a:cubicBezTo>
                  <a:cubicBezTo>
                    <a:pt x="256" y="72636"/>
                    <a:pt x="12053" y="87963"/>
                    <a:pt x="31647" y="87963"/>
                  </a:cubicBezTo>
                  <a:cubicBezTo>
                    <a:pt x="60239" y="87963"/>
                    <a:pt x="77034" y="67398"/>
                    <a:pt x="77034" y="65070"/>
                  </a:cubicBezTo>
                  <a:cubicBezTo>
                    <a:pt x="77034" y="63906"/>
                    <a:pt x="75834" y="62548"/>
                    <a:pt x="74635" y="62548"/>
                  </a:cubicBezTo>
                  <a:cubicBezTo>
                    <a:pt x="73635" y="62548"/>
                    <a:pt x="73235" y="62936"/>
                    <a:pt x="72035" y="64488"/>
                  </a:cubicBezTo>
                  <a:cubicBezTo>
                    <a:pt x="56240" y="83695"/>
                    <a:pt x="34446" y="83695"/>
                    <a:pt x="32047" y="83695"/>
                  </a:cubicBezTo>
                  <a:cubicBezTo>
                    <a:pt x="16452" y="83695"/>
                    <a:pt x="14652" y="67398"/>
                    <a:pt x="14652" y="61190"/>
                  </a:cubicBezTo>
                  <a:cubicBezTo>
                    <a:pt x="14652" y="58862"/>
                    <a:pt x="14852" y="52848"/>
                    <a:pt x="17851" y="41013"/>
                  </a:cubicBezTo>
                  <a:lnTo>
                    <a:pt x="28448" y="41013"/>
                  </a:lnTo>
                  <a:close/>
                  <a:moveTo>
                    <a:pt x="19051" y="36745"/>
                  </a:moveTo>
                  <a:cubicBezTo>
                    <a:pt x="26849" y="7256"/>
                    <a:pt x="47443" y="4346"/>
                    <a:pt x="52641" y="4346"/>
                  </a:cubicBezTo>
                  <a:cubicBezTo>
                    <a:pt x="62038" y="4346"/>
                    <a:pt x="67437" y="9973"/>
                    <a:pt x="67437" y="16569"/>
                  </a:cubicBezTo>
                  <a:cubicBezTo>
                    <a:pt x="67437" y="36745"/>
                    <a:pt x="35446" y="36745"/>
                    <a:pt x="27248" y="36745"/>
                  </a:cubicBezTo>
                  <a:lnTo>
                    <a:pt x="19051" y="36745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形状 272">
              <a:extLst>
                <a:ext uri="{FF2B5EF4-FFF2-40B4-BE49-F238E27FC236}">
                  <a16:creationId xmlns:a16="http://schemas.microsoft.com/office/drawing/2014/main" id="{82B3C867-5765-0141-7283-5A5A77E3A6F7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6106765" y="5407200"/>
              <a:ext cx="94612" cy="6654"/>
            </a:xfrm>
            <a:custGeom>
              <a:avLst/>
              <a:gdLst>
                <a:gd name="connsiteX0" fmla="*/ 89275 w 94612"/>
                <a:gd name="connsiteY0" fmla="*/ 6729 h 6654"/>
                <a:gd name="connsiteX1" fmla="*/ 94873 w 94612"/>
                <a:gd name="connsiteY1" fmla="*/ 3469 h 6654"/>
                <a:gd name="connsiteX2" fmla="*/ 89275 w 94612"/>
                <a:gd name="connsiteY2" fmla="*/ 74 h 6654"/>
                <a:gd name="connsiteX3" fmla="*/ 5859 w 94612"/>
                <a:gd name="connsiteY3" fmla="*/ 74 h 6654"/>
                <a:gd name="connsiteX4" fmla="*/ 261 w 94612"/>
                <a:gd name="connsiteY4" fmla="*/ 3333 h 6654"/>
                <a:gd name="connsiteX5" fmla="*/ 5859 w 94612"/>
                <a:gd name="connsiteY5" fmla="*/ 6729 h 6654"/>
                <a:gd name="connsiteX6" fmla="*/ 89275 w 94612"/>
                <a:gd name="connsiteY6" fmla="*/ 6729 h 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12" h="6654">
                  <a:moveTo>
                    <a:pt x="89275" y="6729"/>
                  </a:moveTo>
                  <a:cubicBezTo>
                    <a:pt x="91514" y="6729"/>
                    <a:pt x="94873" y="6729"/>
                    <a:pt x="94873" y="3469"/>
                  </a:cubicBezTo>
                  <a:cubicBezTo>
                    <a:pt x="94873" y="74"/>
                    <a:pt x="91654" y="74"/>
                    <a:pt x="89275" y="74"/>
                  </a:cubicBezTo>
                  <a:lnTo>
                    <a:pt x="5859" y="74"/>
                  </a:lnTo>
                  <a:cubicBezTo>
                    <a:pt x="3620" y="74"/>
                    <a:pt x="261" y="74"/>
                    <a:pt x="261" y="3333"/>
                  </a:cubicBezTo>
                  <a:cubicBezTo>
                    <a:pt x="261" y="6729"/>
                    <a:pt x="3480" y="6729"/>
                    <a:pt x="5859" y="6729"/>
                  </a:cubicBezTo>
                  <a:lnTo>
                    <a:pt x="89275" y="6729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形状 273">
              <a:extLst>
                <a:ext uri="{FF2B5EF4-FFF2-40B4-BE49-F238E27FC236}">
                  <a16:creationId xmlns:a16="http://schemas.microsoft.com/office/drawing/2014/main" id="{319F314A-72BB-1920-4CB5-85EEAF849834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6223611" y="5351792"/>
              <a:ext cx="123583" cy="92754"/>
            </a:xfrm>
            <a:custGeom>
              <a:avLst/>
              <a:gdLst>
                <a:gd name="connsiteX0" fmla="*/ 71087 w 123583"/>
                <a:gd name="connsiteY0" fmla="*/ 40951 h 92754"/>
                <a:gd name="connsiteX1" fmla="*/ 84383 w 123583"/>
                <a:gd name="connsiteY1" fmla="*/ 28050 h 92754"/>
                <a:gd name="connsiteX2" fmla="*/ 120352 w 123583"/>
                <a:gd name="connsiteY2" fmla="*/ 4963 h 92754"/>
                <a:gd name="connsiteX3" fmla="*/ 123851 w 123583"/>
                <a:gd name="connsiteY3" fmla="*/ 2111 h 92754"/>
                <a:gd name="connsiteX4" fmla="*/ 121892 w 123583"/>
                <a:gd name="connsiteY4" fmla="*/ 74 h 92754"/>
                <a:gd name="connsiteX5" fmla="*/ 108735 w 123583"/>
                <a:gd name="connsiteY5" fmla="*/ 617 h 92754"/>
                <a:gd name="connsiteX6" fmla="*/ 92500 w 123583"/>
                <a:gd name="connsiteY6" fmla="*/ 74 h 92754"/>
                <a:gd name="connsiteX7" fmla="*/ 89701 w 123583"/>
                <a:gd name="connsiteY7" fmla="*/ 3062 h 92754"/>
                <a:gd name="connsiteX8" fmla="*/ 91800 w 123583"/>
                <a:gd name="connsiteY8" fmla="*/ 4963 h 92754"/>
                <a:gd name="connsiteX9" fmla="*/ 96559 w 123583"/>
                <a:gd name="connsiteY9" fmla="*/ 8358 h 92754"/>
                <a:gd name="connsiteX10" fmla="*/ 93060 w 123583"/>
                <a:gd name="connsiteY10" fmla="*/ 13926 h 92754"/>
                <a:gd name="connsiteX11" fmla="*/ 68987 w 123583"/>
                <a:gd name="connsiteY11" fmla="*/ 36877 h 92754"/>
                <a:gd name="connsiteX12" fmla="*/ 54851 w 123583"/>
                <a:gd name="connsiteY12" fmla="*/ 10259 h 92754"/>
                <a:gd name="connsiteX13" fmla="*/ 54151 w 123583"/>
                <a:gd name="connsiteY13" fmla="*/ 8358 h 92754"/>
                <a:gd name="connsiteX14" fmla="*/ 61569 w 123583"/>
                <a:gd name="connsiteY14" fmla="*/ 4963 h 92754"/>
                <a:gd name="connsiteX15" fmla="*/ 64508 w 123583"/>
                <a:gd name="connsiteY15" fmla="*/ 1975 h 92754"/>
                <a:gd name="connsiteX16" fmla="*/ 62129 w 123583"/>
                <a:gd name="connsiteY16" fmla="*/ 74 h 92754"/>
                <a:gd name="connsiteX17" fmla="*/ 52752 w 123583"/>
                <a:gd name="connsiteY17" fmla="*/ 482 h 92754"/>
                <a:gd name="connsiteX18" fmla="*/ 43655 w 123583"/>
                <a:gd name="connsiteY18" fmla="*/ 617 h 92754"/>
                <a:gd name="connsiteX19" fmla="*/ 35397 w 123583"/>
                <a:gd name="connsiteY19" fmla="*/ 482 h 92754"/>
                <a:gd name="connsiteX20" fmla="*/ 27839 w 123583"/>
                <a:gd name="connsiteY20" fmla="*/ 74 h 92754"/>
                <a:gd name="connsiteX21" fmla="*/ 24900 w 123583"/>
                <a:gd name="connsiteY21" fmla="*/ 3062 h 92754"/>
                <a:gd name="connsiteX22" fmla="*/ 28959 w 123583"/>
                <a:gd name="connsiteY22" fmla="*/ 4963 h 92754"/>
                <a:gd name="connsiteX23" fmla="*/ 39176 w 123583"/>
                <a:gd name="connsiteY23" fmla="*/ 9037 h 92754"/>
                <a:gd name="connsiteX24" fmla="*/ 58770 w 123583"/>
                <a:gd name="connsiteY24" fmla="*/ 46519 h 92754"/>
                <a:gd name="connsiteX25" fmla="*/ 50932 w 123583"/>
                <a:gd name="connsiteY25" fmla="*/ 54124 h 92754"/>
                <a:gd name="connsiteX26" fmla="*/ 39176 w 123583"/>
                <a:gd name="connsiteY26" fmla="*/ 65260 h 92754"/>
                <a:gd name="connsiteX27" fmla="*/ 3766 w 123583"/>
                <a:gd name="connsiteY27" fmla="*/ 87939 h 92754"/>
                <a:gd name="connsiteX28" fmla="*/ 267 w 123583"/>
                <a:gd name="connsiteY28" fmla="*/ 90927 h 92754"/>
                <a:gd name="connsiteX29" fmla="*/ 2227 w 123583"/>
                <a:gd name="connsiteY29" fmla="*/ 92828 h 92754"/>
                <a:gd name="connsiteX30" fmla="*/ 15243 w 123583"/>
                <a:gd name="connsiteY30" fmla="*/ 92285 h 92754"/>
                <a:gd name="connsiteX31" fmla="*/ 23500 w 123583"/>
                <a:gd name="connsiteY31" fmla="*/ 92421 h 92754"/>
                <a:gd name="connsiteX32" fmla="*/ 31478 w 123583"/>
                <a:gd name="connsiteY32" fmla="*/ 92828 h 92754"/>
                <a:gd name="connsiteX33" fmla="*/ 34417 w 123583"/>
                <a:gd name="connsiteY33" fmla="*/ 89976 h 92754"/>
                <a:gd name="connsiteX34" fmla="*/ 31898 w 123583"/>
                <a:gd name="connsiteY34" fmla="*/ 87939 h 92754"/>
                <a:gd name="connsiteX35" fmla="*/ 27559 w 123583"/>
                <a:gd name="connsiteY35" fmla="*/ 84544 h 92754"/>
                <a:gd name="connsiteX36" fmla="*/ 32458 w 123583"/>
                <a:gd name="connsiteY36" fmla="*/ 77618 h 92754"/>
                <a:gd name="connsiteX37" fmla="*/ 60869 w 123583"/>
                <a:gd name="connsiteY37" fmla="*/ 50593 h 92754"/>
                <a:gd name="connsiteX38" fmla="*/ 77805 w 123583"/>
                <a:gd name="connsiteY38" fmla="*/ 82779 h 92754"/>
                <a:gd name="connsiteX39" fmla="*/ 78644 w 123583"/>
                <a:gd name="connsiteY39" fmla="*/ 84544 h 92754"/>
                <a:gd name="connsiteX40" fmla="*/ 71226 w 123583"/>
                <a:gd name="connsiteY40" fmla="*/ 87939 h 92754"/>
                <a:gd name="connsiteX41" fmla="*/ 68147 w 123583"/>
                <a:gd name="connsiteY41" fmla="*/ 90927 h 92754"/>
                <a:gd name="connsiteX42" fmla="*/ 70527 w 123583"/>
                <a:gd name="connsiteY42" fmla="*/ 92828 h 92754"/>
                <a:gd name="connsiteX43" fmla="*/ 79904 w 123583"/>
                <a:gd name="connsiteY43" fmla="*/ 92421 h 92754"/>
                <a:gd name="connsiteX44" fmla="*/ 89001 w 123583"/>
                <a:gd name="connsiteY44" fmla="*/ 92285 h 92754"/>
                <a:gd name="connsiteX45" fmla="*/ 97259 w 123583"/>
                <a:gd name="connsiteY45" fmla="*/ 92421 h 92754"/>
                <a:gd name="connsiteX46" fmla="*/ 104817 w 123583"/>
                <a:gd name="connsiteY46" fmla="*/ 92828 h 92754"/>
                <a:gd name="connsiteX47" fmla="*/ 107756 w 123583"/>
                <a:gd name="connsiteY47" fmla="*/ 89841 h 92754"/>
                <a:gd name="connsiteX48" fmla="*/ 103697 w 123583"/>
                <a:gd name="connsiteY48" fmla="*/ 87939 h 92754"/>
                <a:gd name="connsiteX49" fmla="*/ 93620 w 123583"/>
                <a:gd name="connsiteY49" fmla="*/ 84137 h 92754"/>
                <a:gd name="connsiteX50" fmla="*/ 71087 w 123583"/>
                <a:gd name="connsiteY50" fmla="*/ 40951 h 9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3583" h="92754">
                  <a:moveTo>
                    <a:pt x="71087" y="40951"/>
                  </a:moveTo>
                  <a:lnTo>
                    <a:pt x="84383" y="28050"/>
                  </a:lnTo>
                  <a:cubicBezTo>
                    <a:pt x="102297" y="10938"/>
                    <a:pt x="107756" y="5642"/>
                    <a:pt x="120352" y="4963"/>
                  </a:cubicBezTo>
                  <a:cubicBezTo>
                    <a:pt x="122172" y="4827"/>
                    <a:pt x="123851" y="4827"/>
                    <a:pt x="123851" y="2111"/>
                  </a:cubicBezTo>
                  <a:cubicBezTo>
                    <a:pt x="123851" y="482"/>
                    <a:pt x="122312" y="74"/>
                    <a:pt x="121892" y="74"/>
                  </a:cubicBezTo>
                  <a:cubicBezTo>
                    <a:pt x="117833" y="74"/>
                    <a:pt x="112934" y="617"/>
                    <a:pt x="108735" y="617"/>
                  </a:cubicBezTo>
                  <a:cubicBezTo>
                    <a:pt x="105097" y="617"/>
                    <a:pt x="96139" y="74"/>
                    <a:pt x="92500" y="74"/>
                  </a:cubicBezTo>
                  <a:cubicBezTo>
                    <a:pt x="91381" y="74"/>
                    <a:pt x="89701" y="482"/>
                    <a:pt x="89701" y="3062"/>
                  </a:cubicBezTo>
                  <a:cubicBezTo>
                    <a:pt x="89701" y="3198"/>
                    <a:pt x="89701" y="4827"/>
                    <a:pt x="91800" y="4963"/>
                  </a:cubicBezTo>
                  <a:cubicBezTo>
                    <a:pt x="93060" y="5099"/>
                    <a:pt x="96559" y="5370"/>
                    <a:pt x="96559" y="8358"/>
                  </a:cubicBezTo>
                  <a:cubicBezTo>
                    <a:pt x="96559" y="10395"/>
                    <a:pt x="94460" y="12568"/>
                    <a:pt x="93060" y="13926"/>
                  </a:cubicBezTo>
                  <a:cubicBezTo>
                    <a:pt x="91940" y="14877"/>
                    <a:pt x="74166" y="31716"/>
                    <a:pt x="68987" y="36877"/>
                  </a:cubicBezTo>
                  <a:lnTo>
                    <a:pt x="54851" y="10259"/>
                  </a:lnTo>
                  <a:cubicBezTo>
                    <a:pt x="54571" y="9852"/>
                    <a:pt x="54151" y="8901"/>
                    <a:pt x="54151" y="8358"/>
                  </a:cubicBezTo>
                  <a:cubicBezTo>
                    <a:pt x="54151" y="7408"/>
                    <a:pt x="56811" y="5235"/>
                    <a:pt x="61569" y="4963"/>
                  </a:cubicBezTo>
                  <a:cubicBezTo>
                    <a:pt x="62549" y="4963"/>
                    <a:pt x="64508" y="4827"/>
                    <a:pt x="64508" y="1975"/>
                  </a:cubicBezTo>
                  <a:cubicBezTo>
                    <a:pt x="64508" y="1840"/>
                    <a:pt x="64368" y="74"/>
                    <a:pt x="62129" y="74"/>
                  </a:cubicBezTo>
                  <a:cubicBezTo>
                    <a:pt x="59190" y="74"/>
                    <a:pt x="55691" y="482"/>
                    <a:pt x="52752" y="482"/>
                  </a:cubicBezTo>
                  <a:cubicBezTo>
                    <a:pt x="49813" y="482"/>
                    <a:pt x="46594" y="617"/>
                    <a:pt x="43655" y="617"/>
                  </a:cubicBezTo>
                  <a:cubicBezTo>
                    <a:pt x="41275" y="617"/>
                    <a:pt x="37916" y="617"/>
                    <a:pt x="35397" y="482"/>
                  </a:cubicBezTo>
                  <a:cubicBezTo>
                    <a:pt x="33018" y="346"/>
                    <a:pt x="30078" y="74"/>
                    <a:pt x="27839" y="74"/>
                  </a:cubicBezTo>
                  <a:cubicBezTo>
                    <a:pt x="27139" y="74"/>
                    <a:pt x="24900" y="74"/>
                    <a:pt x="24900" y="3062"/>
                  </a:cubicBezTo>
                  <a:cubicBezTo>
                    <a:pt x="24900" y="4963"/>
                    <a:pt x="26719" y="4963"/>
                    <a:pt x="28959" y="4963"/>
                  </a:cubicBezTo>
                  <a:cubicBezTo>
                    <a:pt x="37076" y="4963"/>
                    <a:pt x="37776" y="6321"/>
                    <a:pt x="39176" y="9037"/>
                  </a:cubicBezTo>
                  <a:lnTo>
                    <a:pt x="58770" y="46519"/>
                  </a:lnTo>
                  <a:lnTo>
                    <a:pt x="50932" y="54124"/>
                  </a:lnTo>
                  <a:cubicBezTo>
                    <a:pt x="48273" y="56569"/>
                    <a:pt x="41695" y="62680"/>
                    <a:pt x="39176" y="65260"/>
                  </a:cubicBezTo>
                  <a:cubicBezTo>
                    <a:pt x="22101" y="81692"/>
                    <a:pt x="16362" y="87396"/>
                    <a:pt x="3766" y="87939"/>
                  </a:cubicBezTo>
                  <a:cubicBezTo>
                    <a:pt x="1807" y="88075"/>
                    <a:pt x="267" y="88075"/>
                    <a:pt x="267" y="90927"/>
                  </a:cubicBezTo>
                  <a:cubicBezTo>
                    <a:pt x="267" y="91470"/>
                    <a:pt x="687" y="92828"/>
                    <a:pt x="2227" y="92828"/>
                  </a:cubicBezTo>
                  <a:cubicBezTo>
                    <a:pt x="6285" y="92828"/>
                    <a:pt x="11044" y="92285"/>
                    <a:pt x="15243" y="92285"/>
                  </a:cubicBezTo>
                  <a:cubicBezTo>
                    <a:pt x="17622" y="92285"/>
                    <a:pt x="21121" y="92285"/>
                    <a:pt x="23500" y="92421"/>
                  </a:cubicBezTo>
                  <a:cubicBezTo>
                    <a:pt x="26020" y="92557"/>
                    <a:pt x="29099" y="92828"/>
                    <a:pt x="31478" y="92828"/>
                  </a:cubicBezTo>
                  <a:cubicBezTo>
                    <a:pt x="32178" y="92828"/>
                    <a:pt x="34417" y="92828"/>
                    <a:pt x="34417" y="89976"/>
                  </a:cubicBezTo>
                  <a:cubicBezTo>
                    <a:pt x="34417" y="88075"/>
                    <a:pt x="32738" y="87939"/>
                    <a:pt x="31898" y="87939"/>
                  </a:cubicBezTo>
                  <a:cubicBezTo>
                    <a:pt x="30498" y="87804"/>
                    <a:pt x="27559" y="87396"/>
                    <a:pt x="27559" y="84544"/>
                  </a:cubicBezTo>
                  <a:cubicBezTo>
                    <a:pt x="27559" y="82371"/>
                    <a:pt x="29379" y="80606"/>
                    <a:pt x="32458" y="77618"/>
                  </a:cubicBezTo>
                  <a:lnTo>
                    <a:pt x="60869" y="50593"/>
                  </a:lnTo>
                  <a:lnTo>
                    <a:pt x="77805" y="82779"/>
                  </a:lnTo>
                  <a:cubicBezTo>
                    <a:pt x="78504" y="84137"/>
                    <a:pt x="78644" y="84408"/>
                    <a:pt x="78644" y="84544"/>
                  </a:cubicBezTo>
                  <a:cubicBezTo>
                    <a:pt x="78644" y="85359"/>
                    <a:pt x="76125" y="87532"/>
                    <a:pt x="71226" y="87939"/>
                  </a:cubicBezTo>
                  <a:cubicBezTo>
                    <a:pt x="69967" y="88075"/>
                    <a:pt x="68147" y="88075"/>
                    <a:pt x="68147" y="90927"/>
                  </a:cubicBezTo>
                  <a:cubicBezTo>
                    <a:pt x="68147" y="91063"/>
                    <a:pt x="68287" y="92828"/>
                    <a:pt x="70527" y="92828"/>
                  </a:cubicBezTo>
                  <a:cubicBezTo>
                    <a:pt x="73466" y="92828"/>
                    <a:pt x="76965" y="92421"/>
                    <a:pt x="79904" y="92421"/>
                  </a:cubicBezTo>
                  <a:cubicBezTo>
                    <a:pt x="82843" y="92421"/>
                    <a:pt x="86062" y="92285"/>
                    <a:pt x="89001" y="92285"/>
                  </a:cubicBezTo>
                  <a:cubicBezTo>
                    <a:pt x="91381" y="92285"/>
                    <a:pt x="94740" y="92285"/>
                    <a:pt x="97259" y="92421"/>
                  </a:cubicBezTo>
                  <a:cubicBezTo>
                    <a:pt x="99638" y="92557"/>
                    <a:pt x="102577" y="92828"/>
                    <a:pt x="104817" y="92828"/>
                  </a:cubicBezTo>
                  <a:cubicBezTo>
                    <a:pt x="105516" y="92828"/>
                    <a:pt x="107756" y="92828"/>
                    <a:pt x="107756" y="89841"/>
                  </a:cubicBezTo>
                  <a:cubicBezTo>
                    <a:pt x="107756" y="87939"/>
                    <a:pt x="105936" y="87939"/>
                    <a:pt x="103697" y="87939"/>
                  </a:cubicBezTo>
                  <a:cubicBezTo>
                    <a:pt x="95579" y="87939"/>
                    <a:pt x="94880" y="86446"/>
                    <a:pt x="93620" y="84137"/>
                  </a:cubicBezTo>
                  <a:lnTo>
                    <a:pt x="71087" y="40951"/>
                  </a:lnTo>
                  <a:close/>
                </a:path>
              </a:pathLst>
            </a:custGeom>
            <a:solidFill>
              <a:srgbClr val="000000"/>
            </a:solidFill>
            <a:ln w="199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53" name="组合 252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\frac{4 \pi B}{g} \frac{\bar{v}\left(T_C\right)}{T_C}  -6 \ln \frac{\bar{v}\left(T_C\right)}{T_C}&gt; -\ln X-\ln \left(\frac{\Delta t_{\mathrm{EW}}}{t_H}\right)+\ln \mathcal{Z}+\hbar \ln \kappa&#10;}&#10;&#10;&#10;&#10;\end{document}" title="IguanaTex Vector Display">
            <a:extLst>
              <a:ext uri="{FF2B5EF4-FFF2-40B4-BE49-F238E27FC236}">
                <a16:creationId xmlns:a16="http://schemas.microsoft.com/office/drawing/2014/main" id="{6A5C8399-E407-12BE-ABBC-0892E5BCA6A8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3035299" y="4000499"/>
            <a:ext cx="5689600" cy="487680"/>
            <a:chOff x="4952315" y="5500541"/>
            <a:chExt cx="5689061" cy="485655"/>
          </a:xfrm>
        </p:grpSpPr>
        <p:sp>
          <p:nvSpPr>
            <p:cNvPr id="199" name="任意形状 198">
              <a:extLst>
                <a:ext uri="{FF2B5EF4-FFF2-40B4-BE49-F238E27FC236}">
                  <a16:creationId xmlns:a16="http://schemas.microsoft.com/office/drawing/2014/main" id="{8C97C9D2-503B-7B0F-2C4B-F3E90398903F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4957983" y="5520078"/>
              <a:ext cx="89681" cy="137052"/>
            </a:xfrm>
            <a:custGeom>
              <a:avLst/>
              <a:gdLst>
                <a:gd name="connsiteX0" fmla="*/ 53943 w 89681"/>
                <a:gd name="connsiteY0" fmla="*/ 103731 h 137052"/>
                <a:gd name="connsiteX1" fmla="*/ 53943 w 89681"/>
                <a:gd name="connsiteY1" fmla="*/ 121344 h 137052"/>
                <a:gd name="connsiteX2" fmla="*/ 38558 w 89681"/>
                <a:gd name="connsiteY2" fmla="*/ 130858 h 137052"/>
                <a:gd name="connsiteX3" fmla="*/ 34307 w 89681"/>
                <a:gd name="connsiteY3" fmla="*/ 130858 h 137052"/>
                <a:gd name="connsiteX4" fmla="*/ 34307 w 89681"/>
                <a:gd name="connsiteY4" fmla="*/ 137134 h 137052"/>
                <a:gd name="connsiteX5" fmla="*/ 61636 w 89681"/>
                <a:gd name="connsiteY5" fmla="*/ 136527 h 137052"/>
                <a:gd name="connsiteX6" fmla="*/ 89168 w 89681"/>
                <a:gd name="connsiteY6" fmla="*/ 137134 h 137052"/>
                <a:gd name="connsiteX7" fmla="*/ 89168 w 89681"/>
                <a:gd name="connsiteY7" fmla="*/ 130858 h 137052"/>
                <a:gd name="connsiteX8" fmla="*/ 84917 w 89681"/>
                <a:gd name="connsiteY8" fmla="*/ 130858 h 137052"/>
                <a:gd name="connsiteX9" fmla="*/ 69531 w 89681"/>
                <a:gd name="connsiteY9" fmla="*/ 121344 h 137052"/>
                <a:gd name="connsiteX10" fmla="*/ 69531 w 89681"/>
                <a:gd name="connsiteY10" fmla="*/ 103731 h 137052"/>
                <a:gd name="connsiteX11" fmla="*/ 89775 w 89681"/>
                <a:gd name="connsiteY11" fmla="*/ 103731 h 137052"/>
                <a:gd name="connsiteX12" fmla="*/ 89775 w 89681"/>
                <a:gd name="connsiteY12" fmla="*/ 97456 h 137052"/>
                <a:gd name="connsiteX13" fmla="*/ 69531 w 89681"/>
                <a:gd name="connsiteY13" fmla="*/ 97456 h 137052"/>
                <a:gd name="connsiteX14" fmla="*/ 69531 w 89681"/>
                <a:gd name="connsiteY14" fmla="*/ 5345 h 137052"/>
                <a:gd name="connsiteX15" fmla="*/ 66292 w 89681"/>
                <a:gd name="connsiteY15" fmla="*/ 82 h 137052"/>
                <a:gd name="connsiteX16" fmla="*/ 62243 w 89681"/>
                <a:gd name="connsiteY16" fmla="*/ 2511 h 137052"/>
                <a:gd name="connsiteX17" fmla="*/ 94 w 89681"/>
                <a:gd name="connsiteY17" fmla="*/ 97456 h 137052"/>
                <a:gd name="connsiteX18" fmla="*/ 94 w 89681"/>
                <a:gd name="connsiteY18" fmla="*/ 103731 h 137052"/>
                <a:gd name="connsiteX19" fmla="*/ 53943 w 89681"/>
                <a:gd name="connsiteY19" fmla="*/ 103731 h 137052"/>
                <a:gd name="connsiteX20" fmla="*/ 55158 w 89681"/>
                <a:gd name="connsiteY20" fmla="*/ 97456 h 137052"/>
                <a:gd name="connsiteX21" fmla="*/ 5762 w 89681"/>
                <a:gd name="connsiteY21" fmla="*/ 97456 h 137052"/>
                <a:gd name="connsiteX22" fmla="*/ 55158 w 89681"/>
                <a:gd name="connsiteY22" fmla="*/ 21945 h 137052"/>
                <a:gd name="connsiteX23" fmla="*/ 55158 w 89681"/>
                <a:gd name="connsiteY23" fmla="*/ 97456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681" h="137052">
                  <a:moveTo>
                    <a:pt x="53943" y="103731"/>
                  </a:moveTo>
                  <a:lnTo>
                    <a:pt x="53943" y="121344"/>
                  </a:lnTo>
                  <a:cubicBezTo>
                    <a:pt x="53943" y="128631"/>
                    <a:pt x="53538" y="130858"/>
                    <a:pt x="38558" y="130858"/>
                  </a:cubicBezTo>
                  <a:lnTo>
                    <a:pt x="34307" y="130858"/>
                  </a:lnTo>
                  <a:lnTo>
                    <a:pt x="34307" y="137134"/>
                  </a:lnTo>
                  <a:cubicBezTo>
                    <a:pt x="42607" y="136527"/>
                    <a:pt x="53134" y="136527"/>
                    <a:pt x="61636" y="136527"/>
                  </a:cubicBezTo>
                  <a:cubicBezTo>
                    <a:pt x="70139" y="136527"/>
                    <a:pt x="80868" y="136527"/>
                    <a:pt x="89168" y="137134"/>
                  </a:cubicBezTo>
                  <a:lnTo>
                    <a:pt x="89168" y="130858"/>
                  </a:lnTo>
                  <a:lnTo>
                    <a:pt x="84917" y="130858"/>
                  </a:lnTo>
                  <a:cubicBezTo>
                    <a:pt x="69936" y="130858"/>
                    <a:pt x="69531" y="128631"/>
                    <a:pt x="69531" y="121344"/>
                  </a:cubicBezTo>
                  <a:lnTo>
                    <a:pt x="69531" y="103731"/>
                  </a:lnTo>
                  <a:lnTo>
                    <a:pt x="89775" y="103731"/>
                  </a:lnTo>
                  <a:lnTo>
                    <a:pt x="89775" y="97456"/>
                  </a:lnTo>
                  <a:lnTo>
                    <a:pt x="69531" y="97456"/>
                  </a:lnTo>
                  <a:lnTo>
                    <a:pt x="69531" y="5345"/>
                  </a:lnTo>
                  <a:cubicBezTo>
                    <a:pt x="69531" y="1296"/>
                    <a:pt x="69531" y="82"/>
                    <a:pt x="66292" y="82"/>
                  </a:cubicBezTo>
                  <a:cubicBezTo>
                    <a:pt x="64470" y="82"/>
                    <a:pt x="63863" y="82"/>
                    <a:pt x="62243" y="2511"/>
                  </a:cubicBezTo>
                  <a:lnTo>
                    <a:pt x="94" y="97456"/>
                  </a:lnTo>
                  <a:lnTo>
                    <a:pt x="94" y="103731"/>
                  </a:lnTo>
                  <a:lnTo>
                    <a:pt x="53943" y="103731"/>
                  </a:lnTo>
                  <a:close/>
                  <a:moveTo>
                    <a:pt x="55158" y="97456"/>
                  </a:moveTo>
                  <a:lnTo>
                    <a:pt x="5762" y="97456"/>
                  </a:lnTo>
                  <a:lnTo>
                    <a:pt x="55158" y="21945"/>
                  </a:lnTo>
                  <a:lnTo>
                    <a:pt x="55158" y="97456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形状 199">
              <a:extLst>
                <a:ext uri="{FF2B5EF4-FFF2-40B4-BE49-F238E27FC236}">
                  <a16:creationId xmlns:a16="http://schemas.microsoft.com/office/drawing/2014/main" id="{5E1CEB04-20F1-D4BF-3371-F33C9B14E91E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5059001" y="5569878"/>
              <a:ext cx="109318" cy="89478"/>
            </a:xfrm>
            <a:custGeom>
              <a:avLst/>
              <a:gdLst>
                <a:gd name="connsiteX0" fmla="*/ 48280 w 109318"/>
                <a:gd name="connsiteY0" fmla="*/ 11823 h 89478"/>
                <a:gd name="connsiteX1" fmla="*/ 71156 w 109318"/>
                <a:gd name="connsiteY1" fmla="*/ 11823 h 89478"/>
                <a:gd name="connsiteX2" fmla="*/ 62653 w 109318"/>
                <a:gd name="connsiteY2" fmla="*/ 64053 h 89478"/>
                <a:gd name="connsiteX3" fmla="*/ 64273 w 109318"/>
                <a:gd name="connsiteY3" fmla="*/ 79438 h 89478"/>
                <a:gd name="connsiteX4" fmla="*/ 71561 w 109318"/>
                <a:gd name="connsiteY4" fmla="*/ 89560 h 89478"/>
                <a:gd name="connsiteX5" fmla="*/ 79861 w 109318"/>
                <a:gd name="connsiteY5" fmla="*/ 81868 h 89478"/>
                <a:gd name="connsiteX6" fmla="*/ 78646 w 109318"/>
                <a:gd name="connsiteY6" fmla="*/ 77414 h 89478"/>
                <a:gd name="connsiteX7" fmla="*/ 72775 w 109318"/>
                <a:gd name="connsiteY7" fmla="*/ 44011 h 89478"/>
                <a:gd name="connsiteX8" fmla="*/ 76419 w 109318"/>
                <a:gd name="connsiteY8" fmla="*/ 11823 h 89478"/>
                <a:gd name="connsiteX9" fmla="*/ 99498 w 109318"/>
                <a:gd name="connsiteY9" fmla="*/ 11823 h 89478"/>
                <a:gd name="connsiteX10" fmla="*/ 109417 w 109318"/>
                <a:gd name="connsiteY10" fmla="*/ 4940 h 89478"/>
                <a:gd name="connsiteX11" fmla="*/ 101319 w 109318"/>
                <a:gd name="connsiteY11" fmla="*/ 82 h 89478"/>
                <a:gd name="connsiteX12" fmla="*/ 33502 w 109318"/>
                <a:gd name="connsiteY12" fmla="*/ 82 h 89478"/>
                <a:gd name="connsiteX13" fmla="*/ 12448 w 109318"/>
                <a:gd name="connsiteY13" fmla="*/ 9596 h 89478"/>
                <a:gd name="connsiteX14" fmla="*/ 99 w 109318"/>
                <a:gd name="connsiteY14" fmla="*/ 27816 h 89478"/>
                <a:gd name="connsiteX15" fmla="*/ 2528 w 109318"/>
                <a:gd name="connsiteY15" fmla="*/ 29840 h 89478"/>
                <a:gd name="connsiteX16" fmla="*/ 5767 w 109318"/>
                <a:gd name="connsiteY16" fmla="*/ 27411 h 89478"/>
                <a:gd name="connsiteX17" fmla="*/ 31477 w 109318"/>
                <a:gd name="connsiteY17" fmla="*/ 11823 h 89478"/>
                <a:gd name="connsiteX18" fmla="*/ 43017 w 109318"/>
                <a:gd name="connsiteY18" fmla="*/ 11823 h 89478"/>
                <a:gd name="connsiteX19" fmla="*/ 17104 w 109318"/>
                <a:gd name="connsiteY19" fmla="*/ 79236 h 89478"/>
                <a:gd name="connsiteX20" fmla="*/ 15485 w 109318"/>
                <a:gd name="connsiteY20" fmla="*/ 84094 h 89478"/>
                <a:gd name="connsiteX21" fmla="*/ 21355 w 109318"/>
                <a:gd name="connsiteY21" fmla="*/ 89560 h 89478"/>
                <a:gd name="connsiteX22" fmla="*/ 31477 w 109318"/>
                <a:gd name="connsiteY22" fmla="*/ 76402 h 89478"/>
                <a:gd name="connsiteX23" fmla="*/ 36943 w 109318"/>
                <a:gd name="connsiteY23" fmla="*/ 56563 h 89478"/>
                <a:gd name="connsiteX24" fmla="*/ 48280 w 109318"/>
                <a:gd name="connsiteY24" fmla="*/ 11823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9478">
                  <a:moveTo>
                    <a:pt x="48280" y="11823"/>
                  </a:moveTo>
                  <a:lnTo>
                    <a:pt x="71156" y="11823"/>
                  </a:lnTo>
                  <a:cubicBezTo>
                    <a:pt x="64475" y="41784"/>
                    <a:pt x="62653" y="50489"/>
                    <a:pt x="62653" y="64053"/>
                  </a:cubicBezTo>
                  <a:cubicBezTo>
                    <a:pt x="62653" y="67089"/>
                    <a:pt x="62653" y="72555"/>
                    <a:pt x="64273" y="79438"/>
                  </a:cubicBezTo>
                  <a:cubicBezTo>
                    <a:pt x="66297" y="88346"/>
                    <a:pt x="68524" y="89560"/>
                    <a:pt x="71561" y="89560"/>
                  </a:cubicBezTo>
                  <a:cubicBezTo>
                    <a:pt x="75610" y="89560"/>
                    <a:pt x="79861" y="85916"/>
                    <a:pt x="79861" y="81868"/>
                  </a:cubicBezTo>
                  <a:cubicBezTo>
                    <a:pt x="79861" y="80653"/>
                    <a:pt x="79861" y="80248"/>
                    <a:pt x="78646" y="77414"/>
                  </a:cubicBezTo>
                  <a:cubicBezTo>
                    <a:pt x="72775" y="62838"/>
                    <a:pt x="72775" y="49680"/>
                    <a:pt x="72775" y="44011"/>
                  </a:cubicBezTo>
                  <a:cubicBezTo>
                    <a:pt x="72775" y="33282"/>
                    <a:pt x="74192" y="22350"/>
                    <a:pt x="76419" y="11823"/>
                  </a:cubicBezTo>
                  <a:lnTo>
                    <a:pt x="99498" y="11823"/>
                  </a:lnTo>
                  <a:cubicBezTo>
                    <a:pt x="102129" y="11823"/>
                    <a:pt x="109417" y="11823"/>
                    <a:pt x="109417" y="4940"/>
                  </a:cubicBezTo>
                  <a:cubicBezTo>
                    <a:pt x="109417" y="82"/>
                    <a:pt x="105166" y="82"/>
                    <a:pt x="101319" y="82"/>
                  </a:cubicBezTo>
                  <a:lnTo>
                    <a:pt x="33502" y="82"/>
                  </a:lnTo>
                  <a:cubicBezTo>
                    <a:pt x="29048" y="82"/>
                    <a:pt x="21355" y="82"/>
                    <a:pt x="12448" y="9596"/>
                  </a:cubicBezTo>
                  <a:cubicBezTo>
                    <a:pt x="5363" y="17491"/>
                    <a:pt x="99" y="26804"/>
                    <a:pt x="99" y="27816"/>
                  </a:cubicBezTo>
                  <a:cubicBezTo>
                    <a:pt x="99" y="28018"/>
                    <a:pt x="99" y="29840"/>
                    <a:pt x="2528" y="29840"/>
                  </a:cubicBezTo>
                  <a:cubicBezTo>
                    <a:pt x="4148" y="29840"/>
                    <a:pt x="4553" y="29031"/>
                    <a:pt x="5767" y="27411"/>
                  </a:cubicBezTo>
                  <a:cubicBezTo>
                    <a:pt x="15687" y="11823"/>
                    <a:pt x="27429" y="11823"/>
                    <a:pt x="31477" y="11823"/>
                  </a:cubicBezTo>
                  <a:lnTo>
                    <a:pt x="43017" y="11823"/>
                  </a:lnTo>
                  <a:cubicBezTo>
                    <a:pt x="36538" y="36318"/>
                    <a:pt x="25607" y="60814"/>
                    <a:pt x="17104" y="79236"/>
                  </a:cubicBezTo>
                  <a:cubicBezTo>
                    <a:pt x="15485" y="82273"/>
                    <a:pt x="15485" y="82677"/>
                    <a:pt x="15485" y="84094"/>
                  </a:cubicBezTo>
                  <a:cubicBezTo>
                    <a:pt x="15485" y="87941"/>
                    <a:pt x="18724" y="89560"/>
                    <a:pt x="21355" y="89560"/>
                  </a:cubicBezTo>
                  <a:cubicBezTo>
                    <a:pt x="27429" y="89560"/>
                    <a:pt x="29048" y="83892"/>
                    <a:pt x="31477" y="76402"/>
                  </a:cubicBezTo>
                  <a:cubicBezTo>
                    <a:pt x="34312" y="67089"/>
                    <a:pt x="34312" y="66685"/>
                    <a:pt x="36943" y="56563"/>
                  </a:cubicBezTo>
                  <a:lnTo>
                    <a:pt x="48280" y="11823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形状 200">
              <a:extLst>
                <a:ext uri="{FF2B5EF4-FFF2-40B4-BE49-F238E27FC236}">
                  <a16:creationId xmlns:a16="http://schemas.microsoft.com/office/drawing/2014/main" id="{4FC54EAA-823E-947D-EA79-291756E0D257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5184698" y="5518863"/>
              <a:ext cx="144542" cy="138267"/>
            </a:xfrm>
            <a:custGeom>
              <a:avLst/>
              <a:gdLst>
                <a:gd name="connsiteX0" fmla="*/ 23993 w 144542"/>
                <a:gd name="connsiteY0" fmla="*/ 122558 h 138267"/>
                <a:gd name="connsiteX1" fmla="*/ 5571 w 144542"/>
                <a:gd name="connsiteY1" fmla="*/ 132073 h 138267"/>
                <a:gd name="connsiteX2" fmla="*/ 105 w 144542"/>
                <a:gd name="connsiteY2" fmla="*/ 136122 h 138267"/>
                <a:gd name="connsiteX3" fmla="*/ 5571 w 144542"/>
                <a:gd name="connsiteY3" fmla="*/ 138349 h 138267"/>
                <a:gd name="connsiteX4" fmla="*/ 77842 w 144542"/>
                <a:gd name="connsiteY4" fmla="*/ 138349 h 138267"/>
                <a:gd name="connsiteX5" fmla="*/ 133716 w 144542"/>
                <a:gd name="connsiteY5" fmla="*/ 94621 h 138267"/>
                <a:gd name="connsiteX6" fmla="*/ 102338 w 144542"/>
                <a:gd name="connsiteY6" fmla="*/ 66077 h 138267"/>
                <a:gd name="connsiteX7" fmla="*/ 144648 w 144542"/>
                <a:gd name="connsiteY7" fmla="*/ 28018 h 138267"/>
                <a:gd name="connsiteX8" fmla="*/ 106994 w 144542"/>
                <a:gd name="connsiteY8" fmla="*/ 82 h 138267"/>
                <a:gd name="connsiteX9" fmla="*/ 38974 w 144542"/>
                <a:gd name="connsiteY9" fmla="*/ 82 h 138267"/>
                <a:gd name="connsiteX10" fmla="*/ 33103 w 144542"/>
                <a:gd name="connsiteY10" fmla="*/ 4130 h 138267"/>
                <a:gd name="connsiteX11" fmla="*/ 38771 w 144542"/>
                <a:gd name="connsiteY11" fmla="*/ 6357 h 138267"/>
                <a:gd name="connsiteX12" fmla="*/ 46464 w 144542"/>
                <a:gd name="connsiteY12" fmla="*/ 6762 h 138267"/>
                <a:gd name="connsiteX13" fmla="*/ 51930 w 144542"/>
                <a:gd name="connsiteY13" fmla="*/ 10001 h 138267"/>
                <a:gd name="connsiteX14" fmla="*/ 51120 w 144542"/>
                <a:gd name="connsiteY14" fmla="*/ 13847 h 138267"/>
                <a:gd name="connsiteX15" fmla="*/ 23993 w 144542"/>
                <a:gd name="connsiteY15" fmla="*/ 122558 h 138267"/>
                <a:gd name="connsiteX16" fmla="*/ 54562 w 144542"/>
                <a:gd name="connsiteY16" fmla="*/ 64255 h 138267"/>
                <a:gd name="connsiteX17" fmla="*/ 67113 w 144542"/>
                <a:gd name="connsiteY17" fmla="*/ 14050 h 138267"/>
                <a:gd name="connsiteX18" fmla="*/ 78045 w 144542"/>
                <a:gd name="connsiteY18" fmla="*/ 6357 h 138267"/>
                <a:gd name="connsiteX19" fmla="*/ 104160 w 144542"/>
                <a:gd name="connsiteY19" fmla="*/ 6357 h 138267"/>
                <a:gd name="connsiteX20" fmla="*/ 126226 w 144542"/>
                <a:gd name="connsiteY20" fmla="*/ 27209 h 138267"/>
                <a:gd name="connsiteX21" fmla="*/ 84118 w 144542"/>
                <a:gd name="connsiteY21" fmla="*/ 64255 h 138267"/>
                <a:gd name="connsiteX22" fmla="*/ 54562 w 144542"/>
                <a:gd name="connsiteY22" fmla="*/ 64255 h 138267"/>
                <a:gd name="connsiteX23" fmla="*/ 45452 w 144542"/>
                <a:gd name="connsiteY23" fmla="*/ 132073 h 138267"/>
                <a:gd name="connsiteX24" fmla="*/ 40998 w 144542"/>
                <a:gd name="connsiteY24" fmla="*/ 131871 h 138267"/>
                <a:gd name="connsiteX25" fmla="*/ 38366 w 144542"/>
                <a:gd name="connsiteY25" fmla="*/ 129846 h 138267"/>
                <a:gd name="connsiteX26" fmla="*/ 39379 w 144542"/>
                <a:gd name="connsiteY26" fmla="*/ 125190 h 138267"/>
                <a:gd name="connsiteX27" fmla="*/ 53347 w 144542"/>
                <a:gd name="connsiteY27" fmla="*/ 68709 h 138267"/>
                <a:gd name="connsiteX28" fmla="*/ 91608 w 144542"/>
                <a:gd name="connsiteY28" fmla="*/ 68709 h 138267"/>
                <a:gd name="connsiteX29" fmla="*/ 114889 w 144542"/>
                <a:gd name="connsiteY29" fmla="*/ 92395 h 138267"/>
                <a:gd name="connsiteX30" fmla="*/ 72984 w 144542"/>
                <a:gd name="connsiteY30" fmla="*/ 132073 h 138267"/>
                <a:gd name="connsiteX31" fmla="*/ 45452 w 144542"/>
                <a:gd name="connsiteY31" fmla="*/ 132073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4542" h="138267">
                  <a:moveTo>
                    <a:pt x="23993" y="122558"/>
                  </a:moveTo>
                  <a:cubicBezTo>
                    <a:pt x="21969" y="130453"/>
                    <a:pt x="21564" y="132073"/>
                    <a:pt x="5571" y="132073"/>
                  </a:cubicBezTo>
                  <a:cubicBezTo>
                    <a:pt x="2130" y="132073"/>
                    <a:pt x="105" y="132073"/>
                    <a:pt x="105" y="136122"/>
                  </a:cubicBezTo>
                  <a:cubicBezTo>
                    <a:pt x="105" y="138349"/>
                    <a:pt x="1927" y="138349"/>
                    <a:pt x="5571" y="138349"/>
                  </a:cubicBezTo>
                  <a:lnTo>
                    <a:pt x="77842" y="138349"/>
                  </a:lnTo>
                  <a:cubicBezTo>
                    <a:pt x="109828" y="138349"/>
                    <a:pt x="133716" y="114461"/>
                    <a:pt x="133716" y="94621"/>
                  </a:cubicBezTo>
                  <a:cubicBezTo>
                    <a:pt x="133716" y="80046"/>
                    <a:pt x="121974" y="68304"/>
                    <a:pt x="102338" y="66077"/>
                  </a:cubicBezTo>
                  <a:cubicBezTo>
                    <a:pt x="123392" y="62231"/>
                    <a:pt x="144648" y="47250"/>
                    <a:pt x="144648" y="28018"/>
                  </a:cubicBezTo>
                  <a:cubicBezTo>
                    <a:pt x="144648" y="13038"/>
                    <a:pt x="131287" y="82"/>
                    <a:pt x="106994" y="82"/>
                  </a:cubicBezTo>
                  <a:lnTo>
                    <a:pt x="38974" y="82"/>
                  </a:lnTo>
                  <a:cubicBezTo>
                    <a:pt x="35127" y="82"/>
                    <a:pt x="33103" y="82"/>
                    <a:pt x="33103" y="4130"/>
                  </a:cubicBezTo>
                  <a:cubicBezTo>
                    <a:pt x="33103" y="6357"/>
                    <a:pt x="34925" y="6357"/>
                    <a:pt x="38771" y="6357"/>
                  </a:cubicBezTo>
                  <a:cubicBezTo>
                    <a:pt x="39176" y="6357"/>
                    <a:pt x="43023" y="6357"/>
                    <a:pt x="46464" y="6762"/>
                  </a:cubicBezTo>
                  <a:cubicBezTo>
                    <a:pt x="50108" y="7167"/>
                    <a:pt x="51930" y="7369"/>
                    <a:pt x="51930" y="10001"/>
                  </a:cubicBezTo>
                  <a:cubicBezTo>
                    <a:pt x="51930" y="10811"/>
                    <a:pt x="51728" y="11418"/>
                    <a:pt x="51120" y="13847"/>
                  </a:cubicBezTo>
                  <a:lnTo>
                    <a:pt x="23993" y="122558"/>
                  </a:lnTo>
                  <a:close/>
                  <a:moveTo>
                    <a:pt x="54562" y="64255"/>
                  </a:moveTo>
                  <a:lnTo>
                    <a:pt x="67113" y="14050"/>
                  </a:lnTo>
                  <a:cubicBezTo>
                    <a:pt x="68935" y="6965"/>
                    <a:pt x="69340" y="6357"/>
                    <a:pt x="78045" y="6357"/>
                  </a:cubicBezTo>
                  <a:lnTo>
                    <a:pt x="104160" y="6357"/>
                  </a:lnTo>
                  <a:cubicBezTo>
                    <a:pt x="121974" y="6357"/>
                    <a:pt x="126226" y="18301"/>
                    <a:pt x="126226" y="27209"/>
                  </a:cubicBezTo>
                  <a:cubicBezTo>
                    <a:pt x="126226" y="45023"/>
                    <a:pt x="108816" y="64255"/>
                    <a:pt x="84118" y="64255"/>
                  </a:cubicBezTo>
                  <a:lnTo>
                    <a:pt x="54562" y="64255"/>
                  </a:lnTo>
                  <a:close/>
                  <a:moveTo>
                    <a:pt x="45452" y="132073"/>
                  </a:moveTo>
                  <a:cubicBezTo>
                    <a:pt x="42618" y="132073"/>
                    <a:pt x="42213" y="132073"/>
                    <a:pt x="40998" y="131871"/>
                  </a:cubicBezTo>
                  <a:cubicBezTo>
                    <a:pt x="38974" y="131668"/>
                    <a:pt x="38366" y="131466"/>
                    <a:pt x="38366" y="129846"/>
                  </a:cubicBezTo>
                  <a:cubicBezTo>
                    <a:pt x="38366" y="129239"/>
                    <a:pt x="38366" y="128834"/>
                    <a:pt x="39379" y="125190"/>
                  </a:cubicBezTo>
                  <a:lnTo>
                    <a:pt x="53347" y="68709"/>
                  </a:lnTo>
                  <a:lnTo>
                    <a:pt x="91608" y="68709"/>
                  </a:lnTo>
                  <a:cubicBezTo>
                    <a:pt x="111043" y="68709"/>
                    <a:pt x="114889" y="83690"/>
                    <a:pt x="114889" y="92395"/>
                  </a:cubicBezTo>
                  <a:cubicBezTo>
                    <a:pt x="114889" y="112436"/>
                    <a:pt x="96872" y="132073"/>
                    <a:pt x="72984" y="132073"/>
                  </a:cubicBezTo>
                  <a:lnTo>
                    <a:pt x="45452" y="132073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形状 201">
              <a:extLst>
                <a:ext uri="{FF2B5EF4-FFF2-40B4-BE49-F238E27FC236}">
                  <a16:creationId xmlns:a16="http://schemas.microsoft.com/office/drawing/2014/main" id="{C901A60D-6E24-E073-B83F-FEEFA89DF2B2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4952315" y="5739424"/>
              <a:ext cx="387590" cy="8097"/>
            </a:xfrm>
            <a:custGeom>
              <a:avLst/>
              <a:gdLst>
                <a:gd name="connsiteX0" fmla="*/ 0 w 387590"/>
                <a:gd name="connsiteY0" fmla="*/ 0 h 8097"/>
                <a:gd name="connsiteX1" fmla="*/ 387591 w 387590"/>
                <a:gd name="connsiteY1" fmla="*/ 0 h 8097"/>
                <a:gd name="connsiteX2" fmla="*/ 387591 w 387590"/>
                <a:gd name="connsiteY2" fmla="*/ 8097 h 8097"/>
                <a:gd name="connsiteX3" fmla="*/ 0 w 38759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590" h="8097">
                  <a:moveTo>
                    <a:pt x="0" y="0"/>
                  </a:moveTo>
                  <a:lnTo>
                    <a:pt x="387591" y="0"/>
                  </a:lnTo>
                  <a:lnTo>
                    <a:pt x="38759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形状 202">
              <a:extLst>
                <a:ext uri="{FF2B5EF4-FFF2-40B4-BE49-F238E27FC236}">
                  <a16:creationId xmlns:a16="http://schemas.microsoft.com/office/drawing/2014/main" id="{8165AD43-5069-A3E4-DD61-BBE0E6E62750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5097236" y="5843468"/>
              <a:ext cx="92920" cy="130979"/>
            </a:xfrm>
            <a:custGeom>
              <a:avLst/>
              <a:gdLst>
                <a:gd name="connsiteX0" fmla="*/ 92414 w 92920"/>
                <a:gd name="connsiteY0" fmla="*/ 13254 h 130979"/>
                <a:gd name="connsiteX1" fmla="*/ 93021 w 92920"/>
                <a:gd name="connsiteY1" fmla="*/ 9610 h 130979"/>
                <a:gd name="connsiteX2" fmla="*/ 87151 w 92920"/>
                <a:gd name="connsiteY2" fmla="*/ 4144 h 130979"/>
                <a:gd name="connsiteX3" fmla="*/ 78851 w 92920"/>
                <a:gd name="connsiteY3" fmla="*/ 12849 h 130979"/>
                <a:gd name="connsiteX4" fmla="*/ 60024 w 92920"/>
                <a:gd name="connsiteY4" fmla="*/ 95 h 130979"/>
                <a:gd name="connsiteX5" fmla="*/ 11843 w 92920"/>
                <a:gd name="connsiteY5" fmla="*/ 57588 h 130979"/>
                <a:gd name="connsiteX6" fmla="*/ 38767 w 92920"/>
                <a:gd name="connsiteY6" fmla="*/ 89574 h 130979"/>
                <a:gd name="connsiteX7" fmla="*/ 62250 w 92920"/>
                <a:gd name="connsiteY7" fmla="*/ 77832 h 130979"/>
                <a:gd name="connsiteX8" fmla="*/ 62453 w 92920"/>
                <a:gd name="connsiteY8" fmla="*/ 78035 h 130979"/>
                <a:gd name="connsiteX9" fmla="*/ 55772 w 92920"/>
                <a:gd name="connsiteY9" fmla="*/ 104757 h 130979"/>
                <a:gd name="connsiteX10" fmla="*/ 26621 w 92920"/>
                <a:gd name="connsiteY10" fmla="*/ 126621 h 130979"/>
                <a:gd name="connsiteX11" fmla="*/ 10426 w 92920"/>
                <a:gd name="connsiteY11" fmla="*/ 124596 h 130979"/>
                <a:gd name="connsiteX12" fmla="*/ 18726 w 92920"/>
                <a:gd name="connsiteY12" fmla="*/ 114069 h 130979"/>
                <a:gd name="connsiteX13" fmla="*/ 11033 w 92920"/>
                <a:gd name="connsiteY13" fmla="*/ 106984 h 130979"/>
                <a:gd name="connsiteX14" fmla="*/ 101 w 92920"/>
                <a:gd name="connsiteY14" fmla="*/ 118725 h 130979"/>
                <a:gd name="connsiteX15" fmla="*/ 27026 w 92920"/>
                <a:gd name="connsiteY15" fmla="*/ 131074 h 130979"/>
                <a:gd name="connsiteX16" fmla="*/ 69943 w 92920"/>
                <a:gd name="connsiteY16" fmla="*/ 103138 h 130979"/>
                <a:gd name="connsiteX17" fmla="*/ 92414 w 92920"/>
                <a:gd name="connsiteY17" fmla="*/ 13254 h 130979"/>
                <a:gd name="connsiteX18" fmla="*/ 66097 w 92920"/>
                <a:gd name="connsiteY18" fmla="*/ 63662 h 130979"/>
                <a:gd name="connsiteX19" fmla="*/ 55772 w 92920"/>
                <a:gd name="connsiteY19" fmla="*/ 77832 h 130979"/>
                <a:gd name="connsiteX20" fmla="*/ 39375 w 92920"/>
                <a:gd name="connsiteY20" fmla="*/ 85120 h 130979"/>
                <a:gd name="connsiteX21" fmla="*/ 26216 w 92920"/>
                <a:gd name="connsiteY21" fmla="*/ 66496 h 130979"/>
                <a:gd name="connsiteX22" fmla="*/ 37553 w 92920"/>
                <a:gd name="connsiteY22" fmla="*/ 22566 h 130979"/>
                <a:gd name="connsiteX23" fmla="*/ 60226 w 92920"/>
                <a:gd name="connsiteY23" fmla="*/ 4549 h 130979"/>
                <a:gd name="connsiteX24" fmla="*/ 76421 w 92920"/>
                <a:gd name="connsiteY24" fmla="*/ 21959 h 130979"/>
                <a:gd name="connsiteX25" fmla="*/ 75814 w 92920"/>
                <a:gd name="connsiteY25" fmla="*/ 24995 h 130979"/>
                <a:gd name="connsiteX26" fmla="*/ 66097 w 92920"/>
                <a:gd name="connsiteY26" fmla="*/ 63662 h 13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920" h="130979">
                  <a:moveTo>
                    <a:pt x="92414" y="13254"/>
                  </a:moveTo>
                  <a:cubicBezTo>
                    <a:pt x="92617" y="12039"/>
                    <a:pt x="93021" y="11027"/>
                    <a:pt x="93021" y="9610"/>
                  </a:cubicBezTo>
                  <a:cubicBezTo>
                    <a:pt x="93021" y="6168"/>
                    <a:pt x="90592" y="4144"/>
                    <a:pt x="87151" y="4144"/>
                  </a:cubicBezTo>
                  <a:cubicBezTo>
                    <a:pt x="85126" y="4144"/>
                    <a:pt x="79660" y="5561"/>
                    <a:pt x="78851" y="12849"/>
                  </a:cubicBezTo>
                  <a:cubicBezTo>
                    <a:pt x="75207" y="5359"/>
                    <a:pt x="68121" y="95"/>
                    <a:pt x="60024" y="95"/>
                  </a:cubicBezTo>
                  <a:cubicBezTo>
                    <a:pt x="36945" y="95"/>
                    <a:pt x="11843" y="28437"/>
                    <a:pt x="11843" y="57588"/>
                  </a:cubicBezTo>
                  <a:cubicBezTo>
                    <a:pt x="11843" y="77630"/>
                    <a:pt x="24192" y="89574"/>
                    <a:pt x="38767" y="89574"/>
                  </a:cubicBezTo>
                  <a:cubicBezTo>
                    <a:pt x="50711" y="89574"/>
                    <a:pt x="60226" y="80059"/>
                    <a:pt x="62250" y="77832"/>
                  </a:cubicBezTo>
                  <a:lnTo>
                    <a:pt x="62453" y="78035"/>
                  </a:lnTo>
                  <a:cubicBezTo>
                    <a:pt x="58202" y="96052"/>
                    <a:pt x="55772" y="104352"/>
                    <a:pt x="55772" y="104757"/>
                  </a:cubicBezTo>
                  <a:cubicBezTo>
                    <a:pt x="54963" y="106579"/>
                    <a:pt x="48080" y="126621"/>
                    <a:pt x="26621" y="126621"/>
                  </a:cubicBezTo>
                  <a:cubicBezTo>
                    <a:pt x="22774" y="126621"/>
                    <a:pt x="16094" y="126418"/>
                    <a:pt x="10426" y="124596"/>
                  </a:cubicBezTo>
                  <a:cubicBezTo>
                    <a:pt x="16499" y="122774"/>
                    <a:pt x="18726" y="117511"/>
                    <a:pt x="18726" y="114069"/>
                  </a:cubicBezTo>
                  <a:cubicBezTo>
                    <a:pt x="18726" y="110830"/>
                    <a:pt x="16499" y="106984"/>
                    <a:pt x="11033" y="106984"/>
                  </a:cubicBezTo>
                  <a:cubicBezTo>
                    <a:pt x="6579" y="106984"/>
                    <a:pt x="101" y="110628"/>
                    <a:pt x="101" y="118725"/>
                  </a:cubicBezTo>
                  <a:cubicBezTo>
                    <a:pt x="101" y="127026"/>
                    <a:pt x="7591" y="131074"/>
                    <a:pt x="27026" y="131074"/>
                  </a:cubicBezTo>
                  <a:cubicBezTo>
                    <a:pt x="52331" y="131074"/>
                    <a:pt x="66907" y="115284"/>
                    <a:pt x="69943" y="103138"/>
                  </a:cubicBezTo>
                  <a:lnTo>
                    <a:pt x="92414" y="13254"/>
                  </a:lnTo>
                  <a:close/>
                  <a:moveTo>
                    <a:pt x="66097" y="63662"/>
                  </a:moveTo>
                  <a:cubicBezTo>
                    <a:pt x="64882" y="68925"/>
                    <a:pt x="60226" y="73986"/>
                    <a:pt x="55772" y="77832"/>
                  </a:cubicBezTo>
                  <a:cubicBezTo>
                    <a:pt x="51521" y="81476"/>
                    <a:pt x="45245" y="85120"/>
                    <a:pt x="39375" y="85120"/>
                  </a:cubicBezTo>
                  <a:cubicBezTo>
                    <a:pt x="29253" y="85120"/>
                    <a:pt x="26216" y="74593"/>
                    <a:pt x="26216" y="66496"/>
                  </a:cubicBezTo>
                  <a:cubicBezTo>
                    <a:pt x="26216" y="56779"/>
                    <a:pt x="32087" y="32891"/>
                    <a:pt x="37553" y="22566"/>
                  </a:cubicBezTo>
                  <a:cubicBezTo>
                    <a:pt x="43019" y="12646"/>
                    <a:pt x="51723" y="4549"/>
                    <a:pt x="60226" y="4549"/>
                  </a:cubicBezTo>
                  <a:cubicBezTo>
                    <a:pt x="73587" y="4549"/>
                    <a:pt x="76421" y="20947"/>
                    <a:pt x="76421" y="21959"/>
                  </a:cubicBezTo>
                  <a:cubicBezTo>
                    <a:pt x="76421" y="22971"/>
                    <a:pt x="76016" y="24186"/>
                    <a:pt x="75814" y="24995"/>
                  </a:cubicBezTo>
                  <a:lnTo>
                    <a:pt x="66097" y="63662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形状 203">
              <a:extLst>
                <a:ext uri="{FF2B5EF4-FFF2-40B4-BE49-F238E27FC236}">
                  <a16:creationId xmlns:a16="http://schemas.microsoft.com/office/drawing/2014/main" id="{27EE1133-5A55-BE8B-C20A-DE4DD41FFCA4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5410168" y="5537690"/>
              <a:ext cx="73081" cy="6275"/>
            </a:xfrm>
            <a:custGeom>
              <a:avLst/>
              <a:gdLst>
                <a:gd name="connsiteX0" fmla="*/ 73197 w 73081"/>
                <a:gd name="connsiteY0" fmla="*/ 6357 h 6275"/>
                <a:gd name="connsiteX1" fmla="*/ 73197 w 73081"/>
                <a:gd name="connsiteY1" fmla="*/ 82 h 6275"/>
                <a:gd name="connsiteX2" fmla="*/ 116 w 73081"/>
                <a:gd name="connsiteY2" fmla="*/ 82 h 6275"/>
                <a:gd name="connsiteX3" fmla="*/ 116 w 73081"/>
                <a:gd name="connsiteY3" fmla="*/ 6357 h 6275"/>
                <a:gd name="connsiteX4" fmla="*/ 73197 w 73081"/>
                <a:gd name="connsiteY4" fmla="*/ 6357 h 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81" h="6275">
                  <a:moveTo>
                    <a:pt x="73197" y="6357"/>
                  </a:moveTo>
                  <a:lnTo>
                    <a:pt x="73197" y="82"/>
                  </a:lnTo>
                  <a:lnTo>
                    <a:pt x="116" y="82"/>
                  </a:lnTo>
                  <a:lnTo>
                    <a:pt x="116" y="6357"/>
                  </a:lnTo>
                  <a:lnTo>
                    <a:pt x="73197" y="6357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形状 204">
              <a:extLst>
                <a:ext uri="{FF2B5EF4-FFF2-40B4-BE49-F238E27FC236}">
                  <a16:creationId xmlns:a16="http://schemas.microsoft.com/office/drawing/2014/main" id="{942A5B18-E8CC-CD62-A73E-9573815EB87C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5394362" y="5567651"/>
              <a:ext cx="88871" cy="91705"/>
            </a:xfrm>
            <a:custGeom>
              <a:avLst/>
              <a:gdLst>
                <a:gd name="connsiteX0" fmla="*/ 88987 w 88871"/>
                <a:gd name="connsiteY0" fmla="*/ 14252 h 91705"/>
                <a:gd name="connsiteX1" fmla="*/ 80080 w 88871"/>
                <a:gd name="connsiteY1" fmla="*/ 82 h 91705"/>
                <a:gd name="connsiteX2" fmla="*/ 70160 w 88871"/>
                <a:gd name="connsiteY2" fmla="*/ 9799 h 91705"/>
                <a:gd name="connsiteX3" fmla="*/ 73399 w 88871"/>
                <a:gd name="connsiteY3" fmla="*/ 15872 h 91705"/>
                <a:gd name="connsiteX4" fmla="*/ 80282 w 88871"/>
                <a:gd name="connsiteY4" fmla="*/ 32472 h 91705"/>
                <a:gd name="connsiteX5" fmla="*/ 44248 w 88871"/>
                <a:gd name="connsiteY5" fmla="*/ 87334 h 91705"/>
                <a:gd name="connsiteX6" fmla="*/ 29267 w 88871"/>
                <a:gd name="connsiteY6" fmla="*/ 69721 h 91705"/>
                <a:gd name="connsiteX7" fmla="*/ 41009 w 88871"/>
                <a:gd name="connsiteY7" fmla="*/ 26804 h 91705"/>
                <a:gd name="connsiteX8" fmla="*/ 43438 w 88871"/>
                <a:gd name="connsiteY8" fmla="*/ 16682 h 91705"/>
                <a:gd name="connsiteX9" fmla="*/ 26838 w 88871"/>
                <a:gd name="connsiteY9" fmla="*/ 82 h 91705"/>
                <a:gd name="connsiteX10" fmla="*/ 116 w 88871"/>
                <a:gd name="connsiteY10" fmla="*/ 31257 h 91705"/>
                <a:gd name="connsiteX11" fmla="*/ 2545 w 88871"/>
                <a:gd name="connsiteY11" fmla="*/ 33282 h 91705"/>
                <a:gd name="connsiteX12" fmla="*/ 5784 w 88871"/>
                <a:gd name="connsiteY12" fmla="*/ 29638 h 91705"/>
                <a:gd name="connsiteX13" fmla="*/ 26230 w 88871"/>
                <a:gd name="connsiteY13" fmla="*/ 4535 h 91705"/>
                <a:gd name="connsiteX14" fmla="*/ 31291 w 88871"/>
                <a:gd name="connsiteY14" fmla="*/ 11013 h 91705"/>
                <a:gd name="connsiteX15" fmla="*/ 27850 w 88871"/>
                <a:gd name="connsiteY15" fmla="*/ 25184 h 91705"/>
                <a:gd name="connsiteX16" fmla="*/ 16311 w 88871"/>
                <a:gd name="connsiteY16" fmla="*/ 66685 h 91705"/>
                <a:gd name="connsiteX17" fmla="*/ 43438 w 88871"/>
                <a:gd name="connsiteY17" fmla="*/ 91787 h 91705"/>
                <a:gd name="connsiteX18" fmla="*/ 88987 w 88871"/>
                <a:gd name="connsiteY18" fmla="*/ 14252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8987" y="14252"/>
                  </a:moveTo>
                  <a:cubicBezTo>
                    <a:pt x="88987" y="3321"/>
                    <a:pt x="83724" y="82"/>
                    <a:pt x="80080" y="82"/>
                  </a:cubicBezTo>
                  <a:cubicBezTo>
                    <a:pt x="75019" y="82"/>
                    <a:pt x="70160" y="5345"/>
                    <a:pt x="70160" y="9799"/>
                  </a:cubicBezTo>
                  <a:cubicBezTo>
                    <a:pt x="70160" y="12430"/>
                    <a:pt x="71172" y="13645"/>
                    <a:pt x="73399" y="15872"/>
                  </a:cubicBezTo>
                  <a:cubicBezTo>
                    <a:pt x="77650" y="19921"/>
                    <a:pt x="80282" y="25184"/>
                    <a:pt x="80282" y="32472"/>
                  </a:cubicBezTo>
                  <a:cubicBezTo>
                    <a:pt x="80282" y="40975"/>
                    <a:pt x="67933" y="87334"/>
                    <a:pt x="44248" y="87334"/>
                  </a:cubicBezTo>
                  <a:cubicBezTo>
                    <a:pt x="33923" y="87334"/>
                    <a:pt x="29267" y="80248"/>
                    <a:pt x="29267" y="69721"/>
                  </a:cubicBezTo>
                  <a:cubicBezTo>
                    <a:pt x="29267" y="58384"/>
                    <a:pt x="34733" y="43606"/>
                    <a:pt x="41009" y="26804"/>
                  </a:cubicBezTo>
                  <a:cubicBezTo>
                    <a:pt x="42426" y="23362"/>
                    <a:pt x="43438" y="20528"/>
                    <a:pt x="43438" y="16682"/>
                  </a:cubicBezTo>
                  <a:cubicBezTo>
                    <a:pt x="43438" y="7572"/>
                    <a:pt x="36960" y="82"/>
                    <a:pt x="26838" y="82"/>
                  </a:cubicBezTo>
                  <a:cubicBezTo>
                    <a:pt x="7808" y="82"/>
                    <a:pt x="116" y="29435"/>
                    <a:pt x="116" y="31257"/>
                  </a:cubicBezTo>
                  <a:cubicBezTo>
                    <a:pt x="116" y="33282"/>
                    <a:pt x="2140" y="33282"/>
                    <a:pt x="2545" y="33282"/>
                  </a:cubicBezTo>
                  <a:cubicBezTo>
                    <a:pt x="4569" y="33282"/>
                    <a:pt x="4772" y="32877"/>
                    <a:pt x="5784" y="29638"/>
                  </a:cubicBezTo>
                  <a:cubicBezTo>
                    <a:pt x="11655" y="9191"/>
                    <a:pt x="20360" y="4535"/>
                    <a:pt x="26230" y="4535"/>
                  </a:cubicBezTo>
                  <a:cubicBezTo>
                    <a:pt x="27850" y="4535"/>
                    <a:pt x="31291" y="4535"/>
                    <a:pt x="31291" y="11013"/>
                  </a:cubicBezTo>
                  <a:cubicBezTo>
                    <a:pt x="31291" y="16074"/>
                    <a:pt x="29267" y="21540"/>
                    <a:pt x="27850" y="25184"/>
                  </a:cubicBezTo>
                  <a:cubicBezTo>
                    <a:pt x="18943" y="48667"/>
                    <a:pt x="16311" y="57980"/>
                    <a:pt x="16311" y="66685"/>
                  </a:cubicBezTo>
                  <a:cubicBezTo>
                    <a:pt x="16311" y="88548"/>
                    <a:pt x="34126" y="91787"/>
                    <a:pt x="43438" y="91787"/>
                  </a:cubicBezTo>
                  <a:cubicBezTo>
                    <a:pt x="77448" y="91787"/>
                    <a:pt x="88987" y="24779"/>
                    <a:pt x="88987" y="14252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形状 205">
              <a:extLst>
                <a:ext uri="{FF2B5EF4-FFF2-40B4-BE49-F238E27FC236}">
                  <a16:creationId xmlns:a16="http://schemas.microsoft.com/office/drawing/2014/main" id="{7B6B934E-14CE-C324-FD13-DAD27A8CE64B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5547663" y="5505299"/>
              <a:ext cx="46966" cy="202440"/>
            </a:xfrm>
            <a:custGeom>
              <a:avLst/>
              <a:gdLst>
                <a:gd name="connsiteX0" fmla="*/ 47089 w 46966"/>
                <a:gd name="connsiteY0" fmla="*/ 200498 h 202440"/>
                <a:gd name="connsiteX1" fmla="*/ 43647 w 46966"/>
                <a:gd name="connsiteY1" fmla="*/ 196044 h 202440"/>
                <a:gd name="connsiteX2" fmla="*/ 11864 w 46966"/>
                <a:gd name="connsiteY2" fmla="*/ 101302 h 202440"/>
                <a:gd name="connsiteX3" fmla="*/ 44457 w 46966"/>
                <a:gd name="connsiteY3" fmla="*/ 5547 h 202440"/>
                <a:gd name="connsiteX4" fmla="*/ 47089 w 46966"/>
                <a:gd name="connsiteY4" fmla="*/ 2106 h 202440"/>
                <a:gd name="connsiteX5" fmla="*/ 45064 w 46966"/>
                <a:gd name="connsiteY5" fmla="*/ 82 h 202440"/>
                <a:gd name="connsiteX6" fmla="*/ 12876 w 46966"/>
                <a:gd name="connsiteY6" fmla="*/ 39558 h 202440"/>
                <a:gd name="connsiteX7" fmla="*/ 122 w 46966"/>
                <a:gd name="connsiteY7" fmla="*/ 101302 h 202440"/>
                <a:gd name="connsiteX8" fmla="*/ 13484 w 46966"/>
                <a:gd name="connsiteY8" fmla="*/ 164464 h 202440"/>
                <a:gd name="connsiteX9" fmla="*/ 45064 w 46966"/>
                <a:gd name="connsiteY9" fmla="*/ 202522 h 202440"/>
                <a:gd name="connsiteX10" fmla="*/ 47089 w 46966"/>
                <a:gd name="connsiteY10" fmla="*/ 20049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089" y="200498"/>
                  </a:moveTo>
                  <a:cubicBezTo>
                    <a:pt x="47089" y="199891"/>
                    <a:pt x="47089" y="199486"/>
                    <a:pt x="43647" y="196044"/>
                  </a:cubicBezTo>
                  <a:cubicBezTo>
                    <a:pt x="18342" y="170537"/>
                    <a:pt x="11864" y="132275"/>
                    <a:pt x="11864" y="101302"/>
                  </a:cubicBezTo>
                  <a:cubicBezTo>
                    <a:pt x="11864" y="66077"/>
                    <a:pt x="19557" y="30853"/>
                    <a:pt x="44457" y="5547"/>
                  </a:cubicBezTo>
                  <a:cubicBezTo>
                    <a:pt x="47089" y="3118"/>
                    <a:pt x="47089" y="2713"/>
                    <a:pt x="47089" y="2106"/>
                  </a:cubicBezTo>
                  <a:cubicBezTo>
                    <a:pt x="47089" y="689"/>
                    <a:pt x="46279" y="82"/>
                    <a:pt x="45064" y="82"/>
                  </a:cubicBezTo>
                  <a:cubicBezTo>
                    <a:pt x="43040" y="82"/>
                    <a:pt x="24820" y="13848"/>
                    <a:pt x="12876" y="39558"/>
                  </a:cubicBezTo>
                  <a:cubicBezTo>
                    <a:pt x="2552" y="61826"/>
                    <a:pt x="122" y="84297"/>
                    <a:pt x="122" y="101302"/>
                  </a:cubicBezTo>
                  <a:cubicBezTo>
                    <a:pt x="122" y="117092"/>
                    <a:pt x="2349" y="141588"/>
                    <a:pt x="13484" y="164464"/>
                  </a:cubicBezTo>
                  <a:cubicBezTo>
                    <a:pt x="25630" y="189364"/>
                    <a:pt x="43040" y="202522"/>
                    <a:pt x="45064" y="202522"/>
                  </a:cubicBezTo>
                  <a:cubicBezTo>
                    <a:pt x="46279" y="202522"/>
                    <a:pt x="47089" y="201915"/>
                    <a:pt x="47089" y="200498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形状 206">
              <a:extLst>
                <a:ext uri="{FF2B5EF4-FFF2-40B4-BE49-F238E27FC236}">
                  <a16:creationId xmlns:a16="http://schemas.microsoft.com/office/drawing/2014/main" id="{B3F63A19-3DB0-1301-18BF-9C5D1FD98087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5611207" y="5520078"/>
              <a:ext cx="137659" cy="137052"/>
            </a:xfrm>
            <a:custGeom>
              <a:avLst/>
              <a:gdLst>
                <a:gd name="connsiteX0" fmla="*/ 81710 w 137659"/>
                <a:gd name="connsiteY0" fmla="*/ 14252 h 137052"/>
                <a:gd name="connsiteX1" fmla="*/ 86366 w 137659"/>
                <a:gd name="connsiteY1" fmla="*/ 6762 h 137052"/>
                <a:gd name="connsiteX2" fmla="*/ 99120 w 137659"/>
                <a:gd name="connsiteY2" fmla="*/ 6357 h 137052"/>
                <a:gd name="connsiteX3" fmla="*/ 128676 w 137659"/>
                <a:gd name="connsiteY3" fmla="*/ 22957 h 137052"/>
                <a:gd name="connsiteX4" fmla="*/ 127057 w 137659"/>
                <a:gd name="connsiteY4" fmla="*/ 39153 h 137052"/>
                <a:gd name="connsiteX5" fmla="*/ 126449 w 137659"/>
                <a:gd name="connsiteY5" fmla="*/ 42999 h 137052"/>
                <a:gd name="connsiteX6" fmla="*/ 128879 w 137659"/>
                <a:gd name="connsiteY6" fmla="*/ 45631 h 137052"/>
                <a:gd name="connsiteX7" fmla="*/ 131915 w 137659"/>
                <a:gd name="connsiteY7" fmla="*/ 40975 h 137052"/>
                <a:gd name="connsiteX8" fmla="*/ 137381 w 137659"/>
                <a:gd name="connsiteY8" fmla="*/ 5750 h 137052"/>
                <a:gd name="connsiteX9" fmla="*/ 137786 w 137659"/>
                <a:gd name="connsiteY9" fmla="*/ 2308 h 137052"/>
                <a:gd name="connsiteX10" fmla="*/ 132320 w 137659"/>
                <a:gd name="connsiteY10" fmla="*/ 82 h 137052"/>
                <a:gd name="connsiteX11" fmla="*/ 19965 w 137659"/>
                <a:gd name="connsiteY11" fmla="*/ 82 h 137052"/>
                <a:gd name="connsiteX12" fmla="*/ 13487 w 137659"/>
                <a:gd name="connsiteY12" fmla="*/ 4130 h 137052"/>
                <a:gd name="connsiteX13" fmla="*/ 1341 w 137659"/>
                <a:gd name="connsiteY13" fmla="*/ 39760 h 137052"/>
                <a:gd name="connsiteX14" fmla="*/ 126 w 137659"/>
                <a:gd name="connsiteY14" fmla="*/ 43404 h 137052"/>
                <a:gd name="connsiteX15" fmla="*/ 2556 w 137659"/>
                <a:gd name="connsiteY15" fmla="*/ 45631 h 137052"/>
                <a:gd name="connsiteX16" fmla="*/ 5997 w 137659"/>
                <a:gd name="connsiteY16" fmla="*/ 41379 h 137052"/>
                <a:gd name="connsiteX17" fmla="*/ 52154 w 137659"/>
                <a:gd name="connsiteY17" fmla="*/ 6357 h 137052"/>
                <a:gd name="connsiteX18" fmla="*/ 60049 w 137659"/>
                <a:gd name="connsiteY18" fmla="*/ 6357 h 137052"/>
                <a:gd name="connsiteX19" fmla="*/ 65717 w 137659"/>
                <a:gd name="connsiteY19" fmla="*/ 8786 h 137052"/>
                <a:gd name="connsiteX20" fmla="*/ 64907 w 137659"/>
                <a:gd name="connsiteY20" fmla="*/ 13038 h 137052"/>
                <a:gd name="connsiteX21" fmla="*/ 37780 w 137659"/>
                <a:gd name="connsiteY21" fmla="*/ 121141 h 137052"/>
                <a:gd name="connsiteX22" fmla="*/ 13690 w 137659"/>
                <a:gd name="connsiteY22" fmla="*/ 130858 h 137052"/>
                <a:gd name="connsiteX23" fmla="*/ 5187 w 137659"/>
                <a:gd name="connsiteY23" fmla="*/ 134705 h 137052"/>
                <a:gd name="connsiteX24" fmla="*/ 8629 w 137659"/>
                <a:gd name="connsiteY24" fmla="*/ 137134 h 137052"/>
                <a:gd name="connsiteX25" fmla="*/ 25229 w 137659"/>
                <a:gd name="connsiteY25" fmla="*/ 136729 h 137052"/>
                <a:gd name="connsiteX26" fmla="*/ 42436 w 137659"/>
                <a:gd name="connsiteY26" fmla="*/ 136527 h 137052"/>
                <a:gd name="connsiteX27" fmla="*/ 59239 w 137659"/>
                <a:gd name="connsiteY27" fmla="*/ 136729 h 137052"/>
                <a:gd name="connsiteX28" fmla="*/ 76851 w 137659"/>
                <a:gd name="connsiteY28" fmla="*/ 137134 h 137052"/>
                <a:gd name="connsiteX29" fmla="*/ 81305 w 137659"/>
                <a:gd name="connsiteY29" fmla="*/ 133085 h 137052"/>
                <a:gd name="connsiteX30" fmla="*/ 74422 w 137659"/>
                <a:gd name="connsiteY30" fmla="*/ 130858 h 137052"/>
                <a:gd name="connsiteX31" fmla="*/ 61466 w 137659"/>
                <a:gd name="connsiteY31" fmla="*/ 130453 h 137052"/>
                <a:gd name="connsiteX32" fmla="*/ 53976 w 137659"/>
                <a:gd name="connsiteY32" fmla="*/ 126000 h 137052"/>
                <a:gd name="connsiteX33" fmla="*/ 54785 w 137659"/>
                <a:gd name="connsiteY33" fmla="*/ 121748 h 137052"/>
                <a:gd name="connsiteX34" fmla="*/ 81710 w 137659"/>
                <a:gd name="connsiteY34" fmla="*/ 14252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37052">
                  <a:moveTo>
                    <a:pt x="81710" y="14252"/>
                  </a:moveTo>
                  <a:cubicBezTo>
                    <a:pt x="83127" y="8584"/>
                    <a:pt x="83937" y="7369"/>
                    <a:pt x="86366" y="6762"/>
                  </a:cubicBezTo>
                  <a:cubicBezTo>
                    <a:pt x="88188" y="6357"/>
                    <a:pt x="94869" y="6357"/>
                    <a:pt x="99120" y="6357"/>
                  </a:cubicBezTo>
                  <a:cubicBezTo>
                    <a:pt x="119566" y="6357"/>
                    <a:pt x="128676" y="7167"/>
                    <a:pt x="128676" y="22957"/>
                  </a:cubicBezTo>
                  <a:cubicBezTo>
                    <a:pt x="128676" y="25994"/>
                    <a:pt x="127866" y="33889"/>
                    <a:pt x="127057" y="39153"/>
                  </a:cubicBezTo>
                  <a:cubicBezTo>
                    <a:pt x="126854" y="39962"/>
                    <a:pt x="126449" y="42392"/>
                    <a:pt x="126449" y="42999"/>
                  </a:cubicBezTo>
                  <a:cubicBezTo>
                    <a:pt x="126449" y="44214"/>
                    <a:pt x="127057" y="45631"/>
                    <a:pt x="128879" y="45631"/>
                  </a:cubicBezTo>
                  <a:cubicBezTo>
                    <a:pt x="131106" y="45631"/>
                    <a:pt x="131510" y="44011"/>
                    <a:pt x="131915" y="40975"/>
                  </a:cubicBezTo>
                  <a:lnTo>
                    <a:pt x="137381" y="5750"/>
                  </a:lnTo>
                  <a:cubicBezTo>
                    <a:pt x="137584" y="4940"/>
                    <a:pt x="137786" y="2916"/>
                    <a:pt x="137786" y="2308"/>
                  </a:cubicBezTo>
                  <a:cubicBezTo>
                    <a:pt x="137786" y="82"/>
                    <a:pt x="135762" y="82"/>
                    <a:pt x="132320" y="82"/>
                  </a:cubicBezTo>
                  <a:lnTo>
                    <a:pt x="19965" y="82"/>
                  </a:lnTo>
                  <a:cubicBezTo>
                    <a:pt x="15107" y="82"/>
                    <a:pt x="14904" y="284"/>
                    <a:pt x="13487" y="4130"/>
                  </a:cubicBezTo>
                  <a:lnTo>
                    <a:pt x="1341" y="39760"/>
                  </a:lnTo>
                  <a:cubicBezTo>
                    <a:pt x="1138" y="40165"/>
                    <a:pt x="126" y="42999"/>
                    <a:pt x="126" y="43404"/>
                  </a:cubicBezTo>
                  <a:cubicBezTo>
                    <a:pt x="126" y="44619"/>
                    <a:pt x="1138" y="45631"/>
                    <a:pt x="2556" y="45631"/>
                  </a:cubicBezTo>
                  <a:cubicBezTo>
                    <a:pt x="4580" y="45631"/>
                    <a:pt x="4782" y="44619"/>
                    <a:pt x="5997" y="41379"/>
                  </a:cubicBezTo>
                  <a:cubicBezTo>
                    <a:pt x="16929" y="10001"/>
                    <a:pt x="22192" y="6357"/>
                    <a:pt x="52154" y="6357"/>
                  </a:cubicBezTo>
                  <a:lnTo>
                    <a:pt x="60049" y="6357"/>
                  </a:lnTo>
                  <a:cubicBezTo>
                    <a:pt x="65717" y="6357"/>
                    <a:pt x="65717" y="7167"/>
                    <a:pt x="65717" y="8786"/>
                  </a:cubicBezTo>
                  <a:cubicBezTo>
                    <a:pt x="65717" y="10001"/>
                    <a:pt x="65110" y="12430"/>
                    <a:pt x="64907" y="13038"/>
                  </a:cubicBezTo>
                  <a:lnTo>
                    <a:pt x="37780" y="121141"/>
                  </a:lnTo>
                  <a:cubicBezTo>
                    <a:pt x="35958" y="128631"/>
                    <a:pt x="35351" y="130858"/>
                    <a:pt x="13690" y="130858"/>
                  </a:cubicBezTo>
                  <a:cubicBezTo>
                    <a:pt x="6402" y="130858"/>
                    <a:pt x="5187" y="130858"/>
                    <a:pt x="5187" y="134705"/>
                  </a:cubicBezTo>
                  <a:cubicBezTo>
                    <a:pt x="5187" y="137134"/>
                    <a:pt x="7414" y="137134"/>
                    <a:pt x="8629" y="137134"/>
                  </a:cubicBezTo>
                  <a:cubicBezTo>
                    <a:pt x="14095" y="137134"/>
                    <a:pt x="19763" y="136729"/>
                    <a:pt x="25229" y="136729"/>
                  </a:cubicBezTo>
                  <a:cubicBezTo>
                    <a:pt x="30897" y="136729"/>
                    <a:pt x="36768" y="136527"/>
                    <a:pt x="42436" y="136527"/>
                  </a:cubicBezTo>
                  <a:cubicBezTo>
                    <a:pt x="48105" y="136527"/>
                    <a:pt x="53773" y="136729"/>
                    <a:pt x="59239" y="136729"/>
                  </a:cubicBezTo>
                  <a:cubicBezTo>
                    <a:pt x="65110" y="136729"/>
                    <a:pt x="71183" y="137134"/>
                    <a:pt x="76851" y="137134"/>
                  </a:cubicBezTo>
                  <a:cubicBezTo>
                    <a:pt x="78876" y="137134"/>
                    <a:pt x="81305" y="137134"/>
                    <a:pt x="81305" y="133085"/>
                  </a:cubicBezTo>
                  <a:cubicBezTo>
                    <a:pt x="81305" y="130858"/>
                    <a:pt x="79686" y="130858"/>
                    <a:pt x="74422" y="130858"/>
                  </a:cubicBezTo>
                  <a:cubicBezTo>
                    <a:pt x="69361" y="130858"/>
                    <a:pt x="66729" y="130858"/>
                    <a:pt x="61466" y="130453"/>
                  </a:cubicBezTo>
                  <a:cubicBezTo>
                    <a:pt x="55595" y="129846"/>
                    <a:pt x="53976" y="129239"/>
                    <a:pt x="53976" y="126000"/>
                  </a:cubicBezTo>
                  <a:cubicBezTo>
                    <a:pt x="53976" y="125797"/>
                    <a:pt x="53976" y="124785"/>
                    <a:pt x="54785" y="121748"/>
                  </a:cubicBezTo>
                  <a:lnTo>
                    <a:pt x="81710" y="14252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形状 207">
              <a:extLst>
                <a:ext uri="{FF2B5EF4-FFF2-40B4-BE49-F238E27FC236}">
                  <a16:creationId xmlns:a16="http://schemas.microsoft.com/office/drawing/2014/main" id="{1F28E1B2-B96B-F1BA-B861-76CC185A4462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5734570" y="5587875"/>
              <a:ext cx="109540" cy="102455"/>
            </a:xfrm>
            <a:custGeom>
              <a:avLst/>
              <a:gdLst>
                <a:gd name="connsiteX0" fmla="*/ 109673 w 109540"/>
                <a:gd name="connsiteY0" fmla="*/ 1925 h 102455"/>
                <a:gd name="connsiteX1" fmla="*/ 107831 w 109540"/>
                <a:gd name="connsiteY1" fmla="*/ 83 h 102455"/>
                <a:gd name="connsiteX2" fmla="*/ 105280 w 109540"/>
                <a:gd name="connsiteY2" fmla="*/ 1784 h 102455"/>
                <a:gd name="connsiteX3" fmla="*/ 94935 w 109540"/>
                <a:gd name="connsiteY3" fmla="*/ 12695 h 102455"/>
                <a:gd name="connsiteX4" fmla="*/ 68294 w 109540"/>
                <a:gd name="connsiteY4" fmla="*/ 83 h 102455"/>
                <a:gd name="connsiteX5" fmla="*/ 132 w 109540"/>
                <a:gd name="connsiteY5" fmla="*/ 62577 h 102455"/>
                <a:gd name="connsiteX6" fmla="*/ 43637 w 109540"/>
                <a:gd name="connsiteY6" fmla="*/ 102538 h 102455"/>
                <a:gd name="connsiteX7" fmla="*/ 79489 w 109540"/>
                <a:gd name="connsiteY7" fmla="*/ 88651 h 102455"/>
                <a:gd name="connsiteX8" fmla="*/ 93801 w 109540"/>
                <a:gd name="connsiteY8" fmla="*/ 65694 h 102455"/>
                <a:gd name="connsiteX9" fmla="*/ 91392 w 109540"/>
                <a:gd name="connsiteY9" fmla="*/ 63852 h 102455"/>
                <a:gd name="connsiteX10" fmla="*/ 88842 w 109540"/>
                <a:gd name="connsiteY10" fmla="*/ 66119 h 102455"/>
                <a:gd name="connsiteX11" fmla="*/ 46046 w 109540"/>
                <a:gd name="connsiteY11" fmla="*/ 97437 h 102455"/>
                <a:gd name="connsiteX12" fmla="*/ 14303 w 109540"/>
                <a:gd name="connsiteY12" fmla="*/ 66969 h 102455"/>
                <a:gd name="connsiteX13" fmla="*/ 31591 w 109540"/>
                <a:gd name="connsiteY13" fmla="*/ 22615 h 102455"/>
                <a:gd name="connsiteX14" fmla="*/ 69711 w 109540"/>
                <a:gd name="connsiteY14" fmla="*/ 5185 h 102455"/>
                <a:gd name="connsiteX15" fmla="*/ 95785 w 109540"/>
                <a:gd name="connsiteY15" fmla="*/ 32959 h 102455"/>
                <a:gd name="connsiteX16" fmla="*/ 95360 w 109540"/>
                <a:gd name="connsiteY16" fmla="*/ 38769 h 102455"/>
                <a:gd name="connsiteX17" fmla="*/ 97911 w 109540"/>
                <a:gd name="connsiteY17" fmla="*/ 40612 h 102455"/>
                <a:gd name="connsiteX18" fmla="*/ 100887 w 109540"/>
                <a:gd name="connsiteY18" fmla="*/ 37494 h 102455"/>
                <a:gd name="connsiteX19" fmla="*/ 109673 w 109540"/>
                <a:gd name="connsiteY19" fmla="*/ 1925 h 10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540" h="102455">
                  <a:moveTo>
                    <a:pt x="109673" y="1925"/>
                  </a:moveTo>
                  <a:cubicBezTo>
                    <a:pt x="109673" y="1217"/>
                    <a:pt x="109248" y="83"/>
                    <a:pt x="107831" y="83"/>
                  </a:cubicBezTo>
                  <a:cubicBezTo>
                    <a:pt x="106839" y="83"/>
                    <a:pt x="106555" y="366"/>
                    <a:pt x="105280" y="1784"/>
                  </a:cubicBezTo>
                  <a:lnTo>
                    <a:pt x="94935" y="12695"/>
                  </a:lnTo>
                  <a:cubicBezTo>
                    <a:pt x="93660" y="10995"/>
                    <a:pt x="85724" y="83"/>
                    <a:pt x="68294" y="83"/>
                  </a:cubicBezTo>
                  <a:cubicBezTo>
                    <a:pt x="33859" y="83"/>
                    <a:pt x="132" y="30550"/>
                    <a:pt x="132" y="62577"/>
                  </a:cubicBezTo>
                  <a:cubicBezTo>
                    <a:pt x="132" y="85675"/>
                    <a:pt x="18271" y="102538"/>
                    <a:pt x="43637" y="102538"/>
                  </a:cubicBezTo>
                  <a:cubicBezTo>
                    <a:pt x="51289" y="102538"/>
                    <a:pt x="64893" y="100980"/>
                    <a:pt x="79489" y="88651"/>
                  </a:cubicBezTo>
                  <a:cubicBezTo>
                    <a:pt x="90684" y="79156"/>
                    <a:pt x="93801" y="66828"/>
                    <a:pt x="93801" y="65694"/>
                  </a:cubicBezTo>
                  <a:cubicBezTo>
                    <a:pt x="93801" y="63852"/>
                    <a:pt x="92101" y="63852"/>
                    <a:pt x="91392" y="63852"/>
                  </a:cubicBezTo>
                  <a:cubicBezTo>
                    <a:pt x="89550" y="63852"/>
                    <a:pt x="89267" y="64560"/>
                    <a:pt x="88842" y="66119"/>
                  </a:cubicBezTo>
                  <a:cubicBezTo>
                    <a:pt x="83032" y="85533"/>
                    <a:pt x="63192" y="97437"/>
                    <a:pt x="46046" y="97437"/>
                  </a:cubicBezTo>
                  <a:cubicBezTo>
                    <a:pt x="31025" y="97437"/>
                    <a:pt x="14303" y="89359"/>
                    <a:pt x="14303" y="66969"/>
                  </a:cubicBezTo>
                  <a:cubicBezTo>
                    <a:pt x="14303" y="62860"/>
                    <a:pt x="15295" y="40470"/>
                    <a:pt x="31591" y="22615"/>
                  </a:cubicBezTo>
                  <a:cubicBezTo>
                    <a:pt x="41369" y="11703"/>
                    <a:pt x="56249" y="5185"/>
                    <a:pt x="69711" y="5185"/>
                  </a:cubicBezTo>
                  <a:cubicBezTo>
                    <a:pt x="86149" y="5185"/>
                    <a:pt x="95785" y="17088"/>
                    <a:pt x="95785" y="32959"/>
                  </a:cubicBezTo>
                  <a:cubicBezTo>
                    <a:pt x="95785" y="36927"/>
                    <a:pt x="95360" y="37919"/>
                    <a:pt x="95360" y="38769"/>
                  </a:cubicBezTo>
                  <a:cubicBezTo>
                    <a:pt x="95360" y="40612"/>
                    <a:pt x="97202" y="40612"/>
                    <a:pt x="97911" y="40612"/>
                  </a:cubicBezTo>
                  <a:cubicBezTo>
                    <a:pt x="100178" y="40612"/>
                    <a:pt x="100178" y="40187"/>
                    <a:pt x="100887" y="37494"/>
                  </a:cubicBezTo>
                  <a:lnTo>
                    <a:pt x="109673" y="1925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形状 208">
              <a:extLst>
                <a:ext uri="{FF2B5EF4-FFF2-40B4-BE49-F238E27FC236}">
                  <a16:creationId xmlns:a16="http://schemas.microsoft.com/office/drawing/2014/main" id="{8200946C-6437-7892-B205-B092BAE78630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5872350" y="5505299"/>
              <a:ext cx="46966" cy="202440"/>
            </a:xfrm>
            <a:custGeom>
              <a:avLst/>
              <a:gdLst>
                <a:gd name="connsiteX0" fmla="*/ 47105 w 46966"/>
                <a:gd name="connsiteY0" fmla="*/ 101302 h 202440"/>
                <a:gd name="connsiteX1" fmla="*/ 33744 w 46966"/>
                <a:gd name="connsiteY1" fmla="*/ 38140 h 202440"/>
                <a:gd name="connsiteX2" fmla="*/ 2163 w 46966"/>
                <a:gd name="connsiteY2" fmla="*/ 82 h 202440"/>
                <a:gd name="connsiteX3" fmla="*/ 139 w 46966"/>
                <a:gd name="connsiteY3" fmla="*/ 2106 h 202440"/>
                <a:gd name="connsiteX4" fmla="*/ 3985 w 46966"/>
                <a:gd name="connsiteY4" fmla="*/ 6762 h 202440"/>
                <a:gd name="connsiteX5" fmla="*/ 35364 w 46966"/>
                <a:gd name="connsiteY5" fmla="*/ 101302 h 202440"/>
                <a:gd name="connsiteX6" fmla="*/ 2771 w 46966"/>
                <a:gd name="connsiteY6" fmla="*/ 197056 h 202440"/>
                <a:gd name="connsiteX7" fmla="*/ 139 w 46966"/>
                <a:gd name="connsiteY7" fmla="*/ 200498 h 202440"/>
                <a:gd name="connsiteX8" fmla="*/ 2163 w 46966"/>
                <a:gd name="connsiteY8" fmla="*/ 202522 h 202440"/>
                <a:gd name="connsiteX9" fmla="*/ 34351 w 46966"/>
                <a:gd name="connsiteY9" fmla="*/ 163046 h 202440"/>
                <a:gd name="connsiteX10" fmla="*/ 47105 w 46966"/>
                <a:gd name="connsiteY10" fmla="*/ 10130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05" y="101302"/>
                  </a:moveTo>
                  <a:cubicBezTo>
                    <a:pt x="47105" y="85512"/>
                    <a:pt x="44878" y="61016"/>
                    <a:pt x="33744" y="38140"/>
                  </a:cubicBezTo>
                  <a:cubicBezTo>
                    <a:pt x="21598" y="13240"/>
                    <a:pt x="4188" y="82"/>
                    <a:pt x="2163" y="82"/>
                  </a:cubicBezTo>
                  <a:cubicBezTo>
                    <a:pt x="949" y="82"/>
                    <a:pt x="139" y="891"/>
                    <a:pt x="139" y="2106"/>
                  </a:cubicBezTo>
                  <a:cubicBezTo>
                    <a:pt x="139" y="2713"/>
                    <a:pt x="139" y="3118"/>
                    <a:pt x="3985" y="6762"/>
                  </a:cubicBezTo>
                  <a:cubicBezTo>
                    <a:pt x="23824" y="26804"/>
                    <a:pt x="35364" y="58992"/>
                    <a:pt x="35364" y="101302"/>
                  </a:cubicBezTo>
                  <a:cubicBezTo>
                    <a:pt x="35364" y="135919"/>
                    <a:pt x="27873" y="171549"/>
                    <a:pt x="2771" y="197056"/>
                  </a:cubicBezTo>
                  <a:cubicBezTo>
                    <a:pt x="139" y="199486"/>
                    <a:pt x="139" y="199891"/>
                    <a:pt x="139" y="200498"/>
                  </a:cubicBezTo>
                  <a:cubicBezTo>
                    <a:pt x="139" y="201713"/>
                    <a:pt x="949" y="202522"/>
                    <a:pt x="2163" y="202522"/>
                  </a:cubicBezTo>
                  <a:cubicBezTo>
                    <a:pt x="4188" y="202522"/>
                    <a:pt x="22407" y="188756"/>
                    <a:pt x="34351" y="163046"/>
                  </a:cubicBezTo>
                  <a:cubicBezTo>
                    <a:pt x="44676" y="140778"/>
                    <a:pt x="47105" y="118307"/>
                    <a:pt x="47105" y="101302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形状 209">
              <a:extLst>
                <a:ext uri="{FF2B5EF4-FFF2-40B4-BE49-F238E27FC236}">
                  <a16:creationId xmlns:a16="http://schemas.microsoft.com/office/drawing/2014/main" id="{DDB61234-F4E0-756B-6748-D76908334456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5388491" y="5739424"/>
              <a:ext cx="551047" cy="8097"/>
            </a:xfrm>
            <a:custGeom>
              <a:avLst/>
              <a:gdLst>
                <a:gd name="connsiteX0" fmla="*/ 0 w 551047"/>
                <a:gd name="connsiteY0" fmla="*/ 0 h 8097"/>
                <a:gd name="connsiteX1" fmla="*/ 551048 w 551047"/>
                <a:gd name="connsiteY1" fmla="*/ 0 h 8097"/>
                <a:gd name="connsiteX2" fmla="*/ 551048 w 551047"/>
                <a:gd name="connsiteY2" fmla="*/ 8097 h 8097"/>
                <a:gd name="connsiteX3" fmla="*/ 0 w 55104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1047" h="8097">
                  <a:moveTo>
                    <a:pt x="0" y="0"/>
                  </a:moveTo>
                  <a:lnTo>
                    <a:pt x="551048" y="0"/>
                  </a:lnTo>
                  <a:lnTo>
                    <a:pt x="551048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形状 210">
              <a:extLst>
                <a:ext uri="{FF2B5EF4-FFF2-40B4-BE49-F238E27FC236}">
                  <a16:creationId xmlns:a16="http://schemas.microsoft.com/office/drawing/2014/main" id="{1FA27CF1-5BA7-43D8-44CF-9A58F935600F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5541642" y="5795895"/>
              <a:ext cx="137659" cy="137052"/>
            </a:xfrm>
            <a:custGeom>
              <a:avLst/>
              <a:gdLst>
                <a:gd name="connsiteX0" fmla="*/ 81707 w 137659"/>
                <a:gd name="connsiteY0" fmla="*/ 14266 h 137052"/>
                <a:gd name="connsiteX1" fmla="*/ 86363 w 137659"/>
                <a:gd name="connsiteY1" fmla="*/ 6776 h 137052"/>
                <a:gd name="connsiteX2" fmla="*/ 99116 w 137659"/>
                <a:gd name="connsiteY2" fmla="*/ 6371 h 137052"/>
                <a:gd name="connsiteX3" fmla="*/ 128673 w 137659"/>
                <a:gd name="connsiteY3" fmla="*/ 22971 h 137052"/>
                <a:gd name="connsiteX4" fmla="*/ 127053 w 137659"/>
                <a:gd name="connsiteY4" fmla="*/ 39166 h 137052"/>
                <a:gd name="connsiteX5" fmla="*/ 126446 w 137659"/>
                <a:gd name="connsiteY5" fmla="*/ 43013 h 137052"/>
                <a:gd name="connsiteX6" fmla="*/ 128875 w 137659"/>
                <a:gd name="connsiteY6" fmla="*/ 45644 h 137052"/>
                <a:gd name="connsiteX7" fmla="*/ 131912 w 137659"/>
                <a:gd name="connsiteY7" fmla="*/ 40988 h 137052"/>
                <a:gd name="connsiteX8" fmla="*/ 137378 w 137659"/>
                <a:gd name="connsiteY8" fmla="*/ 5763 h 137052"/>
                <a:gd name="connsiteX9" fmla="*/ 137783 w 137659"/>
                <a:gd name="connsiteY9" fmla="*/ 2322 h 137052"/>
                <a:gd name="connsiteX10" fmla="*/ 132317 w 137659"/>
                <a:gd name="connsiteY10" fmla="*/ 95 h 137052"/>
                <a:gd name="connsiteX11" fmla="*/ 19962 w 137659"/>
                <a:gd name="connsiteY11" fmla="*/ 95 h 137052"/>
                <a:gd name="connsiteX12" fmla="*/ 13484 w 137659"/>
                <a:gd name="connsiteY12" fmla="*/ 4144 h 137052"/>
                <a:gd name="connsiteX13" fmla="*/ 1337 w 137659"/>
                <a:gd name="connsiteY13" fmla="*/ 39774 h 137052"/>
                <a:gd name="connsiteX14" fmla="*/ 123 w 137659"/>
                <a:gd name="connsiteY14" fmla="*/ 43417 h 137052"/>
                <a:gd name="connsiteX15" fmla="*/ 2552 w 137659"/>
                <a:gd name="connsiteY15" fmla="*/ 45644 h 137052"/>
                <a:gd name="connsiteX16" fmla="*/ 5994 w 137659"/>
                <a:gd name="connsiteY16" fmla="*/ 41393 h 137052"/>
                <a:gd name="connsiteX17" fmla="*/ 52150 w 137659"/>
                <a:gd name="connsiteY17" fmla="*/ 6371 h 137052"/>
                <a:gd name="connsiteX18" fmla="*/ 60045 w 137659"/>
                <a:gd name="connsiteY18" fmla="*/ 6371 h 137052"/>
                <a:gd name="connsiteX19" fmla="*/ 65714 w 137659"/>
                <a:gd name="connsiteY19" fmla="*/ 8800 h 137052"/>
                <a:gd name="connsiteX20" fmla="*/ 64904 w 137659"/>
                <a:gd name="connsiteY20" fmla="*/ 13051 h 137052"/>
                <a:gd name="connsiteX21" fmla="*/ 37777 w 137659"/>
                <a:gd name="connsiteY21" fmla="*/ 121155 h 137052"/>
                <a:gd name="connsiteX22" fmla="*/ 13686 w 137659"/>
                <a:gd name="connsiteY22" fmla="*/ 130872 h 137052"/>
                <a:gd name="connsiteX23" fmla="*/ 5184 w 137659"/>
                <a:gd name="connsiteY23" fmla="*/ 134718 h 137052"/>
                <a:gd name="connsiteX24" fmla="*/ 8625 w 137659"/>
                <a:gd name="connsiteY24" fmla="*/ 137148 h 137052"/>
                <a:gd name="connsiteX25" fmla="*/ 25226 w 137659"/>
                <a:gd name="connsiteY25" fmla="*/ 136743 h 137052"/>
                <a:gd name="connsiteX26" fmla="*/ 42433 w 137659"/>
                <a:gd name="connsiteY26" fmla="*/ 136540 h 137052"/>
                <a:gd name="connsiteX27" fmla="*/ 59236 w 137659"/>
                <a:gd name="connsiteY27" fmla="*/ 136743 h 137052"/>
                <a:gd name="connsiteX28" fmla="*/ 76848 w 137659"/>
                <a:gd name="connsiteY28" fmla="*/ 137148 h 137052"/>
                <a:gd name="connsiteX29" fmla="*/ 81302 w 137659"/>
                <a:gd name="connsiteY29" fmla="*/ 133099 h 137052"/>
                <a:gd name="connsiteX30" fmla="*/ 74419 w 137659"/>
                <a:gd name="connsiteY30" fmla="*/ 130872 h 137052"/>
                <a:gd name="connsiteX31" fmla="*/ 61462 w 137659"/>
                <a:gd name="connsiteY31" fmla="*/ 130467 h 137052"/>
                <a:gd name="connsiteX32" fmla="*/ 53972 w 137659"/>
                <a:gd name="connsiteY32" fmla="*/ 126013 h 137052"/>
                <a:gd name="connsiteX33" fmla="*/ 54782 w 137659"/>
                <a:gd name="connsiteY33" fmla="*/ 121762 h 137052"/>
                <a:gd name="connsiteX34" fmla="*/ 81707 w 137659"/>
                <a:gd name="connsiteY34" fmla="*/ 14266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37052">
                  <a:moveTo>
                    <a:pt x="81707" y="14266"/>
                  </a:moveTo>
                  <a:cubicBezTo>
                    <a:pt x="83124" y="8598"/>
                    <a:pt x="83933" y="7383"/>
                    <a:pt x="86363" y="6776"/>
                  </a:cubicBezTo>
                  <a:cubicBezTo>
                    <a:pt x="88185" y="6371"/>
                    <a:pt x="94865" y="6371"/>
                    <a:pt x="99116" y="6371"/>
                  </a:cubicBezTo>
                  <a:cubicBezTo>
                    <a:pt x="119563" y="6371"/>
                    <a:pt x="128673" y="7181"/>
                    <a:pt x="128673" y="22971"/>
                  </a:cubicBezTo>
                  <a:cubicBezTo>
                    <a:pt x="128673" y="26008"/>
                    <a:pt x="127863" y="33903"/>
                    <a:pt x="127053" y="39166"/>
                  </a:cubicBezTo>
                  <a:cubicBezTo>
                    <a:pt x="126851" y="39976"/>
                    <a:pt x="126446" y="42405"/>
                    <a:pt x="126446" y="43013"/>
                  </a:cubicBezTo>
                  <a:cubicBezTo>
                    <a:pt x="126446" y="44227"/>
                    <a:pt x="127053" y="45644"/>
                    <a:pt x="128875" y="45644"/>
                  </a:cubicBezTo>
                  <a:cubicBezTo>
                    <a:pt x="131102" y="45644"/>
                    <a:pt x="131507" y="44025"/>
                    <a:pt x="131912" y="40988"/>
                  </a:cubicBezTo>
                  <a:lnTo>
                    <a:pt x="137378" y="5763"/>
                  </a:lnTo>
                  <a:cubicBezTo>
                    <a:pt x="137580" y="4954"/>
                    <a:pt x="137783" y="2929"/>
                    <a:pt x="137783" y="2322"/>
                  </a:cubicBezTo>
                  <a:cubicBezTo>
                    <a:pt x="137783" y="95"/>
                    <a:pt x="135758" y="95"/>
                    <a:pt x="132317" y="95"/>
                  </a:cubicBezTo>
                  <a:lnTo>
                    <a:pt x="19962" y="95"/>
                  </a:lnTo>
                  <a:cubicBezTo>
                    <a:pt x="15103" y="95"/>
                    <a:pt x="14901" y="298"/>
                    <a:pt x="13484" y="4144"/>
                  </a:cubicBezTo>
                  <a:lnTo>
                    <a:pt x="1337" y="39774"/>
                  </a:lnTo>
                  <a:cubicBezTo>
                    <a:pt x="1135" y="40178"/>
                    <a:pt x="123" y="43013"/>
                    <a:pt x="123" y="43417"/>
                  </a:cubicBezTo>
                  <a:cubicBezTo>
                    <a:pt x="123" y="44632"/>
                    <a:pt x="1135" y="45644"/>
                    <a:pt x="2552" y="45644"/>
                  </a:cubicBezTo>
                  <a:cubicBezTo>
                    <a:pt x="4577" y="45644"/>
                    <a:pt x="4779" y="44632"/>
                    <a:pt x="5994" y="41393"/>
                  </a:cubicBezTo>
                  <a:cubicBezTo>
                    <a:pt x="16925" y="10015"/>
                    <a:pt x="22189" y="6371"/>
                    <a:pt x="52150" y="6371"/>
                  </a:cubicBezTo>
                  <a:lnTo>
                    <a:pt x="60045" y="6371"/>
                  </a:lnTo>
                  <a:cubicBezTo>
                    <a:pt x="65714" y="6371"/>
                    <a:pt x="65714" y="7181"/>
                    <a:pt x="65714" y="8800"/>
                  </a:cubicBezTo>
                  <a:cubicBezTo>
                    <a:pt x="65714" y="10015"/>
                    <a:pt x="65106" y="12444"/>
                    <a:pt x="64904" y="13051"/>
                  </a:cubicBezTo>
                  <a:lnTo>
                    <a:pt x="37777" y="121155"/>
                  </a:lnTo>
                  <a:cubicBezTo>
                    <a:pt x="35955" y="128645"/>
                    <a:pt x="35348" y="130872"/>
                    <a:pt x="13686" y="130872"/>
                  </a:cubicBezTo>
                  <a:cubicBezTo>
                    <a:pt x="6399" y="130872"/>
                    <a:pt x="5184" y="130872"/>
                    <a:pt x="5184" y="134718"/>
                  </a:cubicBezTo>
                  <a:cubicBezTo>
                    <a:pt x="5184" y="137148"/>
                    <a:pt x="7411" y="137148"/>
                    <a:pt x="8625" y="137148"/>
                  </a:cubicBezTo>
                  <a:cubicBezTo>
                    <a:pt x="14091" y="137148"/>
                    <a:pt x="19760" y="136743"/>
                    <a:pt x="25226" y="136743"/>
                  </a:cubicBezTo>
                  <a:cubicBezTo>
                    <a:pt x="30894" y="136743"/>
                    <a:pt x="36765" y="136540"/>
                    <a:pt x="42433" y="136540"/>
                  </a:cubicBezTo>
                  <a:cubicBezTo>
                    <a:pt x="48101" y="136540"/>
                    <a:pt x="53770" y="136743"/>
                    <a:pt x="59236" y="136743"/>
                  </a:cubicBezTo>
                  <a:cubicBezTo>
                    <a:pt x="65106" y="136743"/>
                    <a:pt x="71180" y="137148"/>
                    <a:pt x="76848" y="137148"/>
                  </a:cubicBezTo>
                  <a:cubicBezTo>
                    <a:pt x="78872" y="137148"/>
                    <a:pt x="81302" y="137148"/>
                    <a:pt x="81302" y="133099"/>
                  </a:cubicBezTo>
                  <a:cubicBezTo>
                    <a:pt x="81302" y="130872"/>
                    <a:pt x="79682" y="130872"/>
                    <a:pt x="74419" y="130872"/>
                  </a:cubicBezTo>
                  <a:cubicBezTo>
                    <a:pt x="69358" y="130872"/>
                    <a:pt x="66726" y="130872"/>
                    <a:pt x="61462" y="130467"/>
                  </a:cubicBezTo>
                  <a:cubicBezTo>
                    <a:pt x="55592" y="129860"/>
                    <a:pt x="53972" y="129252"/>
                    <a:pt x="53972" y="126013"/>
                  </a:cubicBezTo>
                  <a:cubicBezTo>
                    <a:pt x="53972" y="125811"/>
                    <a:pt x="53972" y="124799"/>
                    <a:pt x="54782" y="121762"/>
                  </a:cubicBezTo>
                  <a:lnTo>
                    <a:pt x="81707" y="14266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形状 211">
              <a:extLst>
                <a:ext uri="{FF2B5EF4-FFF2-40B4-BE49-F238E27FC236}">
                  <a16:creationId xmlns:a16="http://schemas.microsoft.com/office/drawing/2014/main" id="{7E65DF78-819A-AFB4-4354-1B28DC71F422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5665005" y="5863692"/>
              <a:ext cx="109540" cy="102455"/>
            </a:xfrm>
            <a:custGeom>
              <a:avLst/>
              <a:gdLst>
                <a:gd name="connsiteX0" fmla="*/ 109669 w 109540"/>
                <a:gd name="connsiteY0" fmla="*/ 1939 h 102455"/>
                <a:gd name="connsiteX1" fmla="*/ 107827 w 109540"/>
                <a:gd name="connsiteY1" fmla="*/ 97 h 102455"/>
                <a:gd name="connsiteX2" fmla="*/ 105276 w 109540"/>
                <a:gd name="connsiteY2" fmla="*/ 1797 h 102455"/>
                <a:gd name="connsiteX3" fmla="*/ 94932 w 109540"/>
                <a:gd name="connsiteY3" fmla="*/ 12709 h 102455"/>
                <a:gd name="connsiteX4" fmla="*/ 68291 w 109540"/>
                <a:gd name="connsiteY4" fmla="*/ 97 h 102455"/>
                <a:gd name="connsiteX5" fmla="*/ 129 w 109540"/>
                <a:gd name="connsiteY5" fmla="*/ 62590 h 102455"/>
                <a:gd name="connsiteX6" fmla="*/ 43633 w 109540"/>
                <a:gd name="connsiteY6" fmla="*/ 102552 h 102455"/>
                <a:gd name="connsiteX7" fmla="*/ 79485 w 109540"/>
                <a:gd name="connsiteY7" fmla="*/ 88664 h 102455"/>
                <a:gd name="connsiteX8" fmla="*/ 93798 w 109540"/>
                <a:gd name="connsiteY8" fmla="*/ 65708 h 102455"/>
                <a:gd name="connsiteX9" fmla="*/ 91389 w 109540"/>
                <a:gd name="connsiteY9" fmla="*/ 63865 h 102455"/>
                <a:gd name="connsiteX10" fmla="*/ 88838 w 109540"/>
                <a:gd name="connsiteY10" fmla="*/ 66133 h 102455"/>
                <a:gd name="connsiteX11" fmla="*/ 46042 w 109540"/>
                <a:gd name="connsiteY11" fmla="*/ 97450 h 102455"/>
                <a:gd name="connsiteX12" fmla="*/ 14300 w 109540"/>
                <a:gd name="connsiteY12" fmla="*/ 66983 h 102455"/>
                <a:gd name="connsiteX13" fmla="*/ 31588 w 109540"/>
                <a:gd name="connsiteY13" fmla="*/ 22628 h 102455"/>
                <a:gd name="connsiteX14" fmla="*/ 69708 w 109540"/>
                <a:gd name="connsiteY14" fmla="*/ 5198 h 102455"/>
                <a:gd name="connsiteX15" fmla="*/ 95782 w 109540"/>
                <a:gd name="connsiteY15" fmla="*/ 32973 h 102455"/>
                <a:gd name="connsiteX16" fmla="*/ 95357 w 109540"/>
                <a:gd name="connsiteY16" fmla="*/ 38783 h 102455"/>
                <a:gd name="connsiteX17" fmla="*/ 97908 w 109540"/>
                <a:gd name="connsiteY17" fmla="*/ 40625 h 102455"/>
                <a:gd name="connsiteX18" fmla="*/ 100883 w 109540"/>
                <a:gd name="connsiteY18" fmla="*/ 37508 h 102455"/>
                <a:gd name="connsiteX19" fmla="*/ 109669 w 109540"/>
                <a:gd name="connsiteY19" fmla="*/ 1939 h 10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540" h="102455">
                  <a:moveTo>
                    <a:pt x="109669" y="1939"/>
                  </a:moveTo>
                  <a:cubicBezTo>
                    <a:pt x="109669" y="1230"/>
                    <a:pt x="109244" y="97"/>
                    <a:pt x="107827" y="97"/>
                  </a:cubicBezTo>
                  <a:cubicBezTo>
                    <a:pt x="106835" y="97"/>
                    <a:pt x="106552" y="380"/>
                    <a:pt x="105276" y="1797"/>
                  </a:cubicBezTo>
                  <a:lnTo>
                    <a:pt x="94932" y="12709"/>
                  </a:lnTo>
                  <a:cubicBezTo>
                    <a:pt x="93656" y="11008"/>
                    <a:pt x="85721" y="97"/>
                    <a:pt x="68291" y="97"/>
                  </a:cubicBezTo>
                  <a:cubicBezTo>
                    <a:pt x="33855" y="97"/>
                    <a:pt x="129" y="30564"/>
                    <a:pt x="129" y="62590"/>
                  </a:cubicBezTo>
                  <a:cubicBezTo>
                    <a:pt x="129" y="85689"/>
                    <a:pt x="18267" y="102552"/>
                    <a:pt x="43633" y="102552"/>
                  </a:cubicBezTo>
                  <a:cubicBezTo>
                    <a:pt x="51285" y="102552"/>
                    <a:pt x="64890" y="100993"/>
                    <a:pt x="79485" y="88664"/>
                  </a:cubicBezTo>
                  <a:cubicBezTo>
                    <a:pt x="90680" y="79170"/>
                    <a:pt x="93798" y="66841"/>
                    <a:pt x="93798" y="65708"/>
                  </a:cubicBezTo>
                  <a:cubicBezTo>
                    <a:pt x="93798" y="63865"/>
                    <a:pt x="92098" y="63865"/>
                    <a:pt x="91389" y="63865"/>
                  </a:cubicBezTo>
                  <a:cubicBezTo>
                    <a:pt x="89547" y="63865"/>
                    <a:pt x="89263" y="64574"/>
                    <a:pt x="88838" y="66133"/>
                  </a:cubicBezTo>
                  <a:cubicBezTo>
                    <a:pt x="83028" y="85547"/>
                    <a:pt x="63189" y="97450"/>
                    <a:pt x="46042" y="97450"/>
                  </a:cubicBezTo>
                  <a:cubicBezTo>
                    <a:pt x="31021" y="97450"/>
                    <a:pt x="14300" y="89373"/>
                    <a:pt x="14300" y="66983"/>
                  </a:cubicBezTo>
                  <a:cubicBezTo>
                    <a:pt x="14300" y="62874"/>
                    <a:pt x="15291" y="40484"/>
                    <a:pt x="31588" y="22628"/>
                  </a:cubicBezTo>
                  <a:cubicBezTo>
                    <a:pt x="41366" y="11717"/>
                    <a:pt x="56245" y="5198"/>
                    <a:pt x="69708" y="5198"/>
                  </a:cubicBezTo>
                  <a:cubicBezTo>
                    <a:pt x="86146" y="5198"/>
                    <a:pt x="95782" y="17102"/>
                    <a:pt x="95782" y="32973"/>
                  </a:cubicBezTo>
                  <a:cubicBezTo>
                    <a:pt x="95782" y="36941"/>
                    <a:pt x="95357" y="37933"/>
                    <a:pt x="95357" y="38783"/>
                  </a:cubicBezTo>
                  <a:cubicBezTo>
                    <a:pt x="95357" y="40625"/>
                    <a:pt x="97199" y="40625"/>
                    <a:pt x="97908" y="40625"/>
                  </a:cubicBezTo>
                  <a:cubicBezTo>
                    <a:pt x="100175" y="40625"/>
                    <a:pt x="100175" y="40200"/>
                    <a:pt x="100883" y="37508"/>
                  </a:cubicBezTo>
                  <a:lnTo>
                    <a:pt x="109669" y="1939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形状 212">
              <a:extLst>
                <a:ext uri="{FF2B5EF4-FFF2-40B4-BE49-F238E27FC236}">
                  <a16:creationId xmlns:a16="http://schemas.microsoft.com/office/drawing/2014/main" id="{4E29A3A4-CCC8-9DFC-1448-3D5A4F7204F4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6025620" y="5739424"/>
              <a:ext cx="123691" cy="8097"/>
            </a:xfrm>
            <a:custGeom>
              <a:avLst/>
              <a:gdLst>
                <a:gd name="connsiteX0" fmla="*/ 116752 w 123691"/>
                <a:gd name="connsiteY0" fmla="*/ 8186 h 8097"/>
                <a:gd name="connsiteX1" fmla="*/ 123837 w 123691"/>
                <a:gd name="connsiteY1" fmla="*/ 4137 h 8097"/>
                <a:gd name="connsiteX2" fmla="*/ 116752 w 123691"/>
                <a:gd name="connsiteY2" fmla="*/ 88 h 8097"/>
                <a:gd name="connsiteX3" fmla="*/ 7232 w 123691"/>
                <a:gd name="connsiteY3" fmla="*/ 88 h 8097"/>
                <a:gd name="connsiteX4" fmla="*/ 146 w 123691"/>
                <a:gd name="connsiteY4" fmla="*/ 4137 h 8097"/>
                <a:gd name="connsiteX5" fmla="*/ 7232 w 123691"/>
                <a:gd name="connsiteY5" fmla="*/ 8186 h 8097"/>
                <a:gd name="connsiteX6" fmla="*/ 116752 w 123691"/>
                <a:gd name="connsiteY6" fmla="*/ 818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752" y="8186"/>
                  </a:moveTo>
                  <a:cubicBezTo>
                    <a:pt x="120194" y="8186"/>
                    <a:pt x="123837" y="8186"/>
                    <a:pt x="123837" y="4137"/>
                  </a:cubicBezTo>
                  <a:cubicBezTo>
                    <a:pt x="123837" y="88"/>
                    <a:pt x="120194" y="88"/>
                    <a:pt x="116752" y="88"/>
                  </a:cubicBezTo>
                  <a:lnTo>
                    <a:pt x="7232" y="88"/>
                  </a:lnTo>
                  <a:cubicBezTo>
                    <a:pt x="3790" y="88"/>
                    <a:pt x="146" y="88"/>
                    <a:pt x="146" y="4137"/>
                  </a:cubicBezTo>
                  <a:cubicBezTo>
                    <a:pt x="146" y="8186"/>
                    <a:pt x="3790" y="8186"/>
                    <a:pt x="7232" y="8186"/>
                  </a:cubicBezTo>
                  <a:lnTo>
                    <a:pt x="116752" y="8186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形状 213">
              <a:extLst>
                <a:ext uri="{FF2B5EF4-FFF2-40B4-BE49-F238E27FC236}">
                  <a16:creationId xmlns:a16="http://schemas.microsoft.com/office/drawing/2014/main" id="{0A03294F-88B1-0FC8-3655-D5F6371266F1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6219760" y="5659257"/>
              <a:ext cx="84012" cy="139279"/>
            </a:xfrm>
            <a:custGeom>
              <a:avLst/>
              <a:gdLst>
                <a:gd name="connsiteX0" fmla="*/ 18376 w 84012"/>
                <a:gd name="connsiteY0" fmla="*/ 68513 h 139279"/>
                <a:gd name="connsiteX1" fmla="*/ 18376 w 84012"/>
                <a:gd name="connsiteY1" fmla="*/ 63655 h 139279"/>
                <a:gd name="connsiteX2" fmla="*/ 53803 w 84012"/>
                <a:gd name="connsiteY2" fmla="*/ 5149 h 139279"/>
                <a:gd name="connsiteX3" fmla="*/ 71618 w 84012"/>
                <a:gd name="connsiteY3" fmla="*/ 13247 h 139279"/>
                <a:gd name="connsiteX4" fmla="*/ 60483 w 84012"/>
                <a:gd name="connsiteY4" fmla="*/ 22357 h 139279"/>
                <a:gd name="connsiteX5" fmla="*/ 69796 w 84012"/>
                <a:gd name="connsiteY5" fmla="*/ 31669 h 139279"/>
                <a:gd name="connsiteX6" fmla="*/ 79108 w 84012"/>
                <a:gd name="connsiteY6" fmla="*/ 21952 h 139279"/>
                <a:gd name="connsiteX7" fmla="*/ 53398 w 84012"/>
                <a:gd name="connsiteY7" fmla="*/ 88 h 139279"/>
                <a:gd name="connsiteX8" fmla="*/ 156 w 84012"/>
                <a:gd name="connsiteY8" fmla="*/ 70943 h 139279"/>
                <a:gd name="connsiteX9" fmla="*/ 42466 w 84012"/>
                <a:gd name="connsiteY9" fmla="*/ 139368 h 139279"/>
                <a:gd name="connsiteX10" fmla="*/ 84169 w 84012"/>
                <a:gd name="connsiteY10" fmla="*/ 93616 h 139279"/>
                <a:gd name="connsiteX11" fmla="*/ 43681 w 84012"/>
                <a:gd name="connsiteY11" fmla="*/ 48472 h 139279"/>
                <a:gd name="connsiteX12" fmla="*/ 18376 w 84012"/>
                <a:gd name="connsiteY12" fmla="*/ 68513 h 139279"/>
                <a:gd name="connsiteX13" fmla="*/ 42466 w 84012"/>
                <a:gd name="connsiteY13" fmla="*/ 133699 h 139279"/>
                <a:gd name="connsiteX14" fmla="*/ 22425 w 84012"/>
                <a:gd name="connsiteY14" fmla="*/ 118516 h 139279"/>
                <a:gd name="connsiteX15" fmla="*/ 18781 w 84012"/>
                <a:gd name="connsiteY15" fmla="*/ 89162 h 139279"/>
                <a:gd name="connsiteX16" fmla="*/ 43478 w 84012"/>
                <a:gd name="connsiteY16" fmla="*/ 53128 h 139279"/>
                <a:gd name="connsiteX17" fmla="*/ 62305 w 84012"/>
                <a:gd name="connsiteY17" fmla="*/ 65679 h 139279"/>
                <a:gd name="connsiteX18" fmla="*/ 65949 w 84012"/>
                <a:gd name="connsiteY18" fmla="*/ 93414 h 139279"/>
                <a:gd name="connsiteX19" fmla="*/ 62508 w 84012"/>
                <a:gd name="connsiteY19" fmla="*/ 120541 h 139279"/>
                <a:gd name="connsiteX20" fmla="*/ 42466 w 84012"/>
                <a:gd name="connsiteY20" fmla="*/ 133699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4012" h="139279">
                  <a:moveTo>
                    <a:pt x="18376" y="68513"/>
                  </a:moveTo>
                  <a:lnTo>
                    <a:pt x="18376" y="63655"/>
                  </a:lnTo>
                  <a:cubicBezTo>
                    <a:pt x="18376" y="12437"/>
                    <a:pt x="43478" y="5149"/>
                    <a:pt x="53803" y="5149"/>
                  </a:cubicBezTo>
                  <a:cubicBezTo>
                    <a:pt x="58661" y="5149"/>
                    <a:pt x="67164" y="6364"/>
                    <a:pt x="71618" y="13247"/>
                  </a:cubicBezTo>
                  <a:cubicBezTo>
                    <a:pt x="68581" y="13247"/>
                    <a:pt x="60483" y="13247"/>
                    <a:pt x="60483" y="22357"/>
                  </a:cubicBezTo>
                  <a:cubicBezTo>
                    <a:pt x="60483" y="28632"/>
                    <a:pt x="65342" y="31669"/>
                    <a:pt x="69796" y="31669"/>
                  </a:cubicBezTo>
                  <a:cubicBezTo>
                    <a:pt x="73035" y="31669"/>
                    <a:pt x="79108" y="29847"/>
                    <a:pt x="79108" y="21952"/>
                  </a:cubicBezTo>
                  <a:cubicBezTo>
                    <a:pt x="79108" y="9805"/>
                    <a:pt x="70201" y="88"/>
                    <a:pt x="53398" y="88"/>
                  </a:cubicBezTo>
                  <a:cubicBezTo>
                    <a:pt x="27486" y="88"/>
                    <a:pt x="156" y="26203"/>
                    <a:pt x="156" y="70943"/>
                  </a:cubicBezTo>
                  <a:cubicBezTo>
                    <a:pt x="156" y="124994"/>
                    <a:pt x="23639" y="139368"/>
                    <a:pt x="42466" y="139368"/>
                  </a:cubicBezTo>
                  <a:cubicBezTo>
                    <a:pt x="64937" y="139368"/>
                    <a:pt x="84169" y="120338"/>
                    <a:pt x="84169" y="93616"/>
                  </a:cubicBezTo>
                  <a:cubicBezTo>
                    <a:pt x="84169" y="67906"/>
                    <a:pt x="66152" y="48472"/>
                    <a:pt x="43681" y="48472"/>
                  </a:cubicBezTo>
                  <a:cubicBezTo>
                    <a:pt x="29915" y="48472"/>
                    <a:pt x="22425" y="58796"/>
                    <a:pt x="18376" y="68513"/>
                  </a:cubicBezTo>
                  <a:close/>
                  <a:moveTo>
                    <a:pt x="42466" y="133699"/>
                  </a:moveTo>
                  <a:cubicBezTo>
                    <a:pt x="29712" y="133699"/>
                    <a:pt x="23639" y="121553"/>
                    <a:pt x="22425" y="118516"/>
                  </a:cubicBezTo>
                  <a:cubicBezTo>
                    <a:pt x="18781" y="109001"/>
                    <a:pt x="18781" y="92806"/>
                    <a:pt x="18781" y="89162"/>
                  </a:cubicBezTo>
                  <a:cubicBezTo>
                    <a:pt x="18781" y="73372"/>
                    <a:pt x="25259" y="53128"/>
                    <a:pt x="43478" y="53128"/>
                  </a:cubicBezTo>
                  <a:cubicBezTo>
                    <a:pt x="46717" y="53128"/>
                    <a:pt x="56030" y="53128"/>
                    <a:pt x="62305" y="65679"/>
                  </a:cubicBezTo>
                  <a:cubicBezTo>
                    <a:pt x="65949" y="73169"/>
                    <a:pt x="65949" y="83494"/>
                    <a:pt x="65949" y="93414"/>
                  </a:cubicBezTo>
                  <a:cubicBezTo>
                    <a:pt x="65949" y="103131"/>
                    <a:pt x="65949" y="113253"/>
                    <a:pt x="62508" y="120541"/>
                  </a:cubicBezTo>
                  <a:cubicBezTo>
                    <a:pt x="56435" y="132687"/>
                    <a:pt x="47122" y="133699"/>
                    <a:pt x="42466" y="133699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形状 214">
              <a:extLst>
                <a:ext uri="{FF2B5EF4-FFF2-40B4-BE49-F238E27FC236}">
                  <a16:creationId xmlns:a16="http://schemas.microsoft.com/office/drawing/2014/main" id="{61F1DA34-AA67-7F5D-610A-93470E4181EA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6352898" y="5653589"/>
              <a:ext cx="44941" cy="140493"/>
            </a:xfrm>
            <a:custGeom>
              <a:avLst/>
              <a:gdLst>
                <a:gd name="connsiteX0" fmla="*/ 29314 w 44941"/>
                <a:gd name="connsiteY0" fmla="*/ 88 h 140493"/>
                <a:gd name="connsiteX1" fmla="*/ 163 w 44941"/>
                <a:gd name="connsiteY1" fmla="*/ 2315 h 140493"/>
                <a:gd name="connsiteX2" fmla="*/ 163 w 44941"/>
                <a:gd name="connsiteY2" fmla="*/ 8591 h 140493"/>
                <a:gd name="connsiteX3" fmla="*/ 15953 w 44941"/>
                <a:gd name="connsiteY3" fmla="*/ 19927 h 140493"/>
                <a:gd name="connsiteX4" fmla="*/ 15953 w 44941"/>
                <a:gd name="connsiteY4" fmla="*/ 125197 h 140493"/>
                <a:gd name="connsiteX5" fmla="*/ 163 w 44941"/>
                <a:gd name="connsiteY5" fmla="*/ 134307 h 140493"/>
                <a:gd name="connsiteX6" fmla="*/ 163 w 44941"/>
                <a:gd name="connsiteY6" fmla="*/ 140582 h 140493"/>
                <a:gd name="connsiteX7" fmla="*/ 22634 w 44941"/>
                <a:gd name="connsiteY7" fmla="*/ 139975 h 140493"/>
                <a:gd name="connsiteX8" fmla="*/ 45105 w 44941"/>
                <a:gd name="connsiteY8" fmla="*/ 140582 h 140493"/>
                <a:gd name="connsiteX9" fmla="*/ 45105 w 44941"/>
                <a:gd name="connsiteY9" fmla="*/ 134307 h 140493"/>
                <a:gd name="connsiteX10" fmla="*/ 29314 w 44941"/>
                <a:gd name="connsiteY10" fmla="*/ 125197 h 140493"/>
                <a:gd name="connsiteX11" fmla="*/ 29314 w 44941"/>
                <a:gd name="connsiteY11" fmla="*/ 88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41" h="140493">
                  <a:moveTo>
                    <a:pt x="29314" y="88"/>
                  </a:moveTo>
                  <a:lnTo>
                    <a:pt x="163" y="2315"/>
                  </a:lnTo>
                  <a:lnTo>
                    <a:pt x="163" y="8591"/>
                  </a:lnTo>
                  <a:cubicBezTo>
                    <a:pt x="14334" y="8591"/>
                    <a:pt x="15953" y="10008"/>
                    <a:pt x="15953" y="19927"/>
                  </a:cubicBezTo>
                  <a:lnTo>
                    <a:pt x="15953" y="125197"/>
                  </a:lnTo>
                  <a:cubicBezTo>
                    <a:pt x="15953" y="134307"/>
                    <a:pt x="13726" y="134307"/>
                    <a:pt x="163" y="134307"/>
                  </a:cubicBezTo>
                  <a:lnTo>
                    <a:pt x="163" y="140582"/>
                  </a:lnTo>
                  <a:cubicBezTo>
                    <a:pt x="6843" y="140380"/>
                    <a:pt x="17573" y="139975"/>
                    <a:pt x="22634" y="139975"/>
                  </a:cubicBezTo>
                  <a:cubicBezTo>
                    <a:pt x="27695" y="139975"/>
                    <a:pt x="37614" y="140380"/>
                    <a:pt x="45105" y="140582"/>
                  </a:cubicBezTo>
                  <a:lnTo>
                    <a:pt x="45105" y="134307"/>
                  </a:lnTo>
                  <a:cubicBezTo>
                    <a:pt x="31541" y="134307"/>
                    <a:pt x="29314" y="134307"/>
                    <a:pt x="29314" y="125197"/>
                  </a:cubicBezTo>
                  <a:lnTo>
                    <a:pt x="29314" y="88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形状 215">
              <a:extLst>
                <a:ext uri="{FF2B5EF4-FFF2-40B4-BE49-F238E27FC236}">
                  <a16:creationId xmlns:a16="http://schemas.microsoft.com/office/drawing/2014/main" id="{DE534418-7B27-C437-E1FF-767AFBA1A0B1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6408929" y="5704604"/>
              <a:ext cx="101827" cy="89478"/>
            </a:xfrm>
            <a:custGeom>
              <a:avLst/>
              <a:gdLst>
                <a:gd name="connsiteX0" fmla="*/ 15956 w 101827"/>
                <a:gd name="connsiteY0" fmla="*/ 19927 h 89478"/>
                <a:gd name="connsiteX1" fmla="*/ 15956 w 101827"/>
                <a:gd name="connsiteY1" fmla="*/ 74182 h 89478"/>
                <a:gd name="connsiteX2" fmla="*/ 165 w 101827"/>
                <a:gd name="connsiteY2" fmla="*/ 83291 h 89478"/>
                <a:gd name="connsiteX3" fmla="*/ 165 w 101827"/>
                <a:gd name="connsiteY3" fmla="*/ 89567 h 89478"/>
                <a:gd name="connsiteX4" fmla="*/ 23041 w 101827"/>
                <a:gd name="connsiteY4" fmla="*/ 88960 h 89478"/>
                <a:gd name="connsiteX5" fmla="*/ 45715 w 101827"/>
                <a:gd name="connsiteY5" fmla="*/ 89567 h 89478"/>
                <a:gd name="connsiteX6" fmla="*/ 45715 w 101827"/>
                <a:gd name="connsiteY6" fmla="*/ 83291 h 89478"/>
                <a:gd name="connsiteX7" fmla="*/ 29924 w 101827"/>
                <a:gd name="connsiteY7" fmla="*/ 74182 h 89478"/>
                <a:gd name="connsiteX8" fmla="*/ 29924 w 101827"/>
                <a:gd name="connsiteY8" fmla="*/ 36933 h 89478"/>
                <a:gd name="connsiteX9" fmla="*/ 57254 w 101827"/>
                <a:gd name="connsiteY9" fmla="*/ 4542 h 89478"/>
                <a:gd name="connsiteX10" fmla="*/ 72234 w 101827"/>
                <a:gd name="connsiteY10" fmla="*/ 27013 h 89478"/>
                <a:gd name="connsiteX11" fmla="*/ 72234 w 101827"/>
                <a:gd name="connsiteY11" fmla="*/ 74182 h 89478"/>
                <a:gd name="connsiteX12" fmla="*/ 56444 w 101827"/>
                <a:gd name="connsiteY12" fmla="*/ 83291 h 89478"/>
                <a:gd name="connsiteX13" fmla="*/ 56444 w 101827"/>
                <a:gd name="connsiteY13" fmla="*/ 89567 h 89478"/>
                <a:gd name="connsiteX14" fmla="*/ 79320 w 101827"/>
                <a:gd name="connsiteY14" fmla="*/ 88960 h 89478"/>
                <a:gd name="connsiteX15" fmla="*/ 101993 w 101827"/>
                <a:gd name="connsiteY15" fmla="*/ 89567 h 89478"/>
                <a:gd name="connsiteX16" fmla="*/ 101993 w 101827"/>
                <a:gd name="connsiteY16" fmla="*/ 83291 h 89478"/>
                <a:gd name="connsiteX17" fmla="*/ 86203 w 101827"/>
                <a:gd name="connsiteY17" fmla="*/ 77218 h 89478"/>
                <a:gd name="connsiteX18" fmla="*/ 86203 w 101827"/>
                <a:gd name="connsiteY18" fmla="*/ 38552 h 89478"/>
                <a:gd name="connsiteX19" fmla="*/ 79927 w 101827"/>
                <a:gd name="connsiteY19" fmla="*/ 7579 h 89478"/>
                <a:gd name="connsiteX20" fmla="*/ 58671 w 101827"/>
                <a:gd name="connsiteY20" fmla="*/ 88 h 89478"/>
                <a:gd name="connsiteX21" fmla="*/ 28710 w 101827"/>
                <a:gd name="connsiteY21" fmla="*/ 21345 h 89478"/>
                <a:gd name="connsiteX22" fmla="*/ 28710 w 101827"/>
                <a:gd name="connsiteY22" fmla="*/ 88 h 89478"/>
                <a:gd name="connsiteX23" fmla="*/ 165 w 101827"/>
                <a:gd name="connsiteY23" fmla="*/ 2315 h 89478"/>
                <a:gd name="connsiteX24" fmla="*/ 165 w 101827"/>
                <a:gd name="connsiteY24" fmla="*/ 8591 h 89478"/>
                <a:gd name="connsiteX25" fmla="*/ 15956 w 101827"/>
                <a:gd name="connsiteY25" fmla="*/ 1992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5956" y="19927"/>
                  </a:moveTo>
                  <a:lnTo>
                    <a:pt x="15956" y="74182"/>
                  </a:lnTo>
                  <a:cubicBezTo>
                    <a:pt x="15956" y="83291"/>
                    <a:pt x="13729" y="83291"/>
                    <a:pt x="165" y="83291"/>
                  </a:cubicBezTo>
                  <a:lnTo>
                    <a:pt x="165" y="89567"/>
                  </a:lnTo>
                  <a:cubicBezTo>
                    <a:pt x="7251" y="89365"/>
                    <a:pt x="17575" y="88960"/>
                    <a:pt x="23041" y="88960"/>
                  </a:cubicBezTo>
                  <a:cubicBezTo>
                    <a:pt x="28305" y="88960"/>
                    <a:pt x="38832" y="89365"/>
                    <a:pt x="45715" y="89567"/>
                  </a:cubicBezTo>
                  <a:lnTo>
                    <a:pt x="45715" y="83291"/>
                  </a:lnTo>
                  <a:cubicBezTo>
                    <a:pt x="32151" y="83291"/>
                    <a:pt x="29924" y="83291"/>
                    <a:pt x="29924" y="74182"/>
                  </a:cubicBezTo>
                  <a:lnTo>
                    <a:pt x="29924" y="36933"/>
                  </a:lnTo>
                  <a:cubicBezTo>
                    <a:pt x="29924" y="15879"/>
                    <a:pt x="44298" y="4542"/>
                    <a:pt x="57254" y="4542"/>
                  </a:cubicBezTo>
                  <a:cubicBezTo>
                    <a:pt x="70008" y="4542"/>
                    <a:pt x="72234" y="15474"/>
                    <a:pt x="72234" y="27013"/>
                  </a:cubicBezTo>
                  <a:lnTo>
                    <a:pt x="72234" y="74182"/>
                  </a:lnTo>
                  <a:cubicBezTo>
                    <a:pt x="72234" y="83291"/>
                    <a:pt x="70008" y="83291"/>
                    <a:pt x="56444" y="83291"/>
                  </a:cubicBezTo>
                  <a:lnTo>
                    <a:pt x="56444" y="89567"/>
                  </a:lnTo>
                  <a:cubicBezTo>
                    <a:pt x="63529" y="89365"/>
                    <a:pt x="73854" y="88960"/>
                    <a:pt x="79320" y="88960"/>
                  </a:cubicBezTo>
                  <a:cubicBezTo>
                    <a:pt x="84583" y="88960"/>
                    <a:pt x="95110" y="89365"/>
                    <a:pt x="101993" y="89567"/>
                  </a:cubicBezTo>
                  <a:lnTo>
                    <a:pt x="101993" y="83291"/>
                  </a:lnTo>
                  <a:cubicBezTo>
                    <a:pt x="91466" y="83291"/>
                    <a:pt x="86405" y="83291"/>
                    <a:pt x="86203" y="77218"/>
                  </a:cubicBezTo>
                  <a:lnTo>
                    <a:pt x="86203" y="38552"/>
                  </a:lnTo>
                  <a:cubicBezTo>
                    <a:pt x="86203" y="21142"/>
                    <a:pt x="86203" y="14866"/>
                    <a:pt x="79927" y="7579"/>
                  </a:cubicBezTo>
                  <a:cubicBezTo>
                    <a:pt x="77093" y="4137"/>
                    <a:pt x="70412" y="88"/>
                    <a:pt x="58671" y="88"/>
                  </a:cubicBezTo>
                  <a:cubicBezTo>
                    <a:pt x="43893" y="88"/>
                    <a:pt x="34378" y="8793"/>
                    <a:pt x="28710" y="21345"/>
                  </a:cubicBezTo>
                  <a:lnTo>
                    <a:pt x="28710" y="88"/>
                  </a:lnTo>
                  <a:lnTo>
                    <a:pt x="165" y="2315"/>
                  </a:lnTo>
                  <a:lnTo>
                    <a:pt x="165" y="8591"/>
                  </a:lnTo>
                  <a:cubicBezTo>
                    <a:pt x="14336" y="8591"/>
                    <a:pt x="15956" y="10008"/>
                    <a:pt x="15956" y="19927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形状 216">
              <a:extLst>
                <a:ext uri="{FF2B5EF4-FFF2-40B4-BE49-F238E27FC236}">
                  <a16:creationId xmlns:a16="http://schemas.microsoft.com/office/drawing/2014/main" id="{1EF38964-2CF7-FAD7-F747-DF96948A30BD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6594628" y="5537690"/>
              <a:ext cx="73081" cy="6275"/>
            </a:xfrm>
            <a:custGeom>
              <a:avLst/>
              <a:gdLst>
                <a:gd name="connsiteX0" fmla="*/ 73255 w 73081"/>
                <a:gd name="connsiteY0" fmla="*/ 6357 h 6275"/>
                <a:gd name="connsiteX1" fmla="*/ 73255 w 73081"/>
                <a:gd name="connsiteY1" fmla="*/ 82 h 6275"/>
                <a:gd name="connsiteX2" fmla="*/ 174 w 73081"/>
                <a:gd name="connsiteY2" fmla="*/ 82 h 6275"/>
                <a:gd name="connsiteX3" fmla="*/ 174 w 73081"/>
                <a:gd name="connsiteY3" fmla="*/ 6357 h 6275"/>
                <a:gd name="connsiteX4" fmla="*/ 73255 w 73081"/>
                <a:gd name="connsiteY4" fmla="*/ 6357 h 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81" h="6275">
                  <a:moveTo>
                    <a:pt x="73255" y="6357"/>
                  </a:moveTo>
                  <a:lnTo>
                    <a:pt x="73255" y="82"/>
                  </a:lnTo>
                  <a:lnTo>
                    <a:pt x="174" y="82"/>
                  </a:lnTo>
                  <a:lnTo>
                    <a:pt x="174" y="6357"/>
                  </a:lnTo>
                  <a:lnTo>
                    <a:pt x="73255" y="6357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形状 217">
              <a:extLst>
                <a:ext uri="{FF2B5EF4-FFF2-40B4-BE49-F238E27FC236}">
                  <a16:creationId xmlns:a16="http://schemas.microsoft.com/office/drawing/2014/main" id="{5664A004-C8C0-C395-6224-E3C57A08A47B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6578822" y="5567651"/>
              <a:ext cx="88871" cy="91705"/>
            </a:xfrm>
            <a:custGeom>
              <a:avLst/>
              <a:gdLst>
                <a:gd name="connsiteX0" fmla="*/ 89045 w 88871"/>
                <a:gd name="connsiteY0" fmla="*/ 14252 h 91705"/>
                <a:gd name="connsiteX1" fmla="*/ 80138 w 88871"/>
                <a:gd name="connsiteY1" fmla="*/ 82 h 91705"/>
                <a:gd name="connsiteX2" fmla="*/ 70218 w 88871"/>
                <a:gd name="connsiteY2" fmla="*/ 9799 h 91705"/>
                <a:gd name="connsiteX3" fmla="*/ 73457 w 88871"/>
                <a:gd name="connsiteY3" fmla="*/ 15872 h 91705"/>
                <a:gd name="connsiteX4" fmla="*/ 80340 w 88871"/>
                <a:gd name="connsiteY4" fmla="*/ 32472 h 91705"/>
                <a:gd name="connsiteX5" fmla="*/ 44306 w 88871"/>
                <a:gd name="connsiteY5" fmla="*/ 87334 h 91705"/>
                <a:gd name="connsiteX6" fmla="*/ 29325 w 88871"/>
                <a:gd name="connsiteY6" fmla="*/ 69721 h 91705"/>
                <a:gd name="connsiteX7" fmla="*/ 41067 w 88871"/>
                <a:gd name="connsiteY7" fmla="*/ 26804 h 91705"/>
                <a:gd name="connsiteX8" fmla="*/ 43496 w 88871"/>
                <a:gd name="connsiteY8" fmla="*/ 16682 h 91705"/>
                <a:gd name="connsiteX9" fmla="*/ 26896 w 88871"/>
                <a:gd name="connsiteY9" fmla="*/ 82 h 91705"/>
                <a:gd name="connsiteX10" fmla="*/ 174 w 88871"/>
                <a:gd name="connsiteY10" fmla="*/ 31257 h 91705"/>
                <a:gd name="connsiteX11" fmla="*/ 2603 w 88871"/>
                <a:gd name="connsiteY11" fmla="*/ 33282 h 91705"/>
                <a:gd name="connsiteX12" fmla="*/ 5842 w 88871"/>
                <a:gd name="connsiteY12" fmla="*/ 29638 h 91705"/>
                <a:gd name="connsiteX13" fmla="*/ 26289 w 88871"/>
                <a:gd name="connsiteY13" fmla="*/ 4535 h 91705"/>
                <a:gd name="connsiteX14" fmla="*/ 31350 w 88871"/>
                <a:gd name="connsiteY14" fmla="*/ 11013 h 91705"/>
                <a:gd name="connsiteX15" fmla="*/ 27908 w 88871"/>
                <a:gd name="connsiteY15" fmla="*/ 25184 h 91705"/>
                <a:gd name="connsiteX16" fmla="*/ 16369 w 88871"/>
                <a:gd name="connsiteY16" fmla="*/ 66685 h 91705"/>
                <a:gd name="connsiteX17" fmla="*/ 43496 w 88871"/>
                <a:gd name="connsiteY17" fmla="*/ 91787 h 91705"/>
                <a:gd name="connsiteX18" fmla="*/ 89045 w 88871"/>
                <a:gd name="connsiteY18" fmla="*/ 14252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045" y="14252"/>
                  </a:moveTo>
                  <a:cubicBezTo>
                    <a:pt x="89045" y="3321"/>
                    <a:pt x="83782" y="82"/>
                    <a:pt x="80138" y="82"/>
                  </a:cubicBezTo>
                  <a:cubicBezTo>
                    <a:pt x="75077" y="82"/>
                    <a:pt x="70218" y="5345"/>
                    <a:pt x="70218" y="9799"/>
                  </a:cubicBezTo>
                  <a:cubicBezTo>
                    <a:pt x="70218" y="12430"/>
                    <a:pt x="71231" y="13645"/>
                    <a:pt x="73457" y="15872"/>
                  </a:cubicBezTo>
                  <a:cubicBezTo>
                    <a:pt x="77709" y="19921"/>
                    <a:pt x="80340" y="25184"/>
                    <a:pt x="80340" y="32472"/>
                  </a:cubicBezTo>
                  <a:cubicBezTo>
                    <a:pt x="80340" y="40975"/>
                    <a:pt x="67992" y="87334"/>
                    <a:pt x="44306" y="87334"/>
                  </a:cubicBezTo>
                  <a:cubicBezTo>
                    <a:pt x="33981" y="87334"/>
                    <a:pt x="29325" y="80248"/>
                    <a:pt x="29325" y="69721"/>
                  </a:cubicBezTo>
                  <a:cubicBezTo>
                    <a:pt x="29325" y="58384"/>
                    <a:pt x="34791" y="43606"/>
                    <a:pt x="41067" y="26804"/>
                  </a:cubicBezTo>
                  <a:cubicBezTo>
                    <a:pt x="42484" y="23362"/>
                    <a:pt x="43496" y="20528"/>
                    <a:pt x="43496" y="16682"/>
                  </a:cubicBezTo>
                  <a:cubicBezTo>
                    <a:pt x="43496" y="7572"/>
                    <a:pt x="37018" y="82"/>
                    <a:pt x="26896" y="82"/>
                  </a:cubicBezTo>
                  <a:cubicBezTo>
                    <a:pt x="7867" y="82"/>
                    <a:pt x="174" y="29435"/>
                    <a:pt x="174" y="31257"/>
                  </a:cubicBezTo>
                  <a:cubicBezTo>
                    <a:pt x="174" y="33282"/>
                    <a:pt x="2198" y="33282"/>
                    <a:pt x="2603" y="33282"/>
                  </a:cubicBezTo>
                  <a:cubicBezTo>
                    <a:pt x="4628" y="33282"/>
                    <a:pt x="4830" y="32877"/>
                    <a:pt x="5842" y="29638"/>
                  </a:cubicBezTo>
                  <a:cubicBezTo>
                    <a:pt x="11713" y="9191"/>
                    <a:pt x="20418" y="4535"/>
                    <a:pt x="26289" y="4535"/>
                  </a:cubicBezTo>
                  <a:cubicBezTo>
                    <a:pt x="27908" y="4535"/>
                    <a:pt x="31350" y="4535"/>
                    <a:pt x="31350" y="11013"/>
                  </a:cubicBezTo>
                  <a:cubicBezTo>
                    <a:pt x="31350" y="16074"/>
                    <a:pt x="29325" y="21540"/>
                    <a:pt x="27908" y="25184"/>
                  </a:cubicBezTo>
                  <a:cubicBezTo>
                    <a:pt x="19001" y="48667"/>
                    <a:pt x="16369" y="57980"/>
                    <a:pt x="16369" y="66685"/>
                  </a:cubicBezTo>
                  <a:cubicBezTo>
                    <a:pt x="16369" y="88548"/>
                    <a:pt x="34184" y="91787"/>
                    <a:pt x="43496" y="91787"/>
                  </a:cubicBezTo>
                  <a:cubicBezTo>
                    <a:pt x="77506" y="91787"/>
                    <a:pt x="89045" y="24779"/>
                    <a:pt x="89045" y="14252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形状 218">
              <a:extLst>
                <a:ext uri="{FF2B5EF4-FFF2-40B4-BE49-F238E27FC236}">
                  <a16:creationId xmlns:a16="http://schemas.microsoft.com/office/drawing/2014/main" id="{5FBD3477-D63F-AE48-0379-82D95330FA91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6732123" y="5505299"/>
              <a:ext cx="46966" cy="202440"/>
            </a:xfrm>
            <a:custGeom>
              <a:avLst/>
              <a:gdLst>
                <a:gd name="connsiteX0" fmla="*/ 47147 w 46966"/>
                <a:gd name="connsiteY0" fmla="*/ 200498 h 202440"/>
                <a:gd name="connsiteX1" fmla="*/ 43705 w 46966"/>
                <a:gd name="connsiteY1" fmla="*/ 196044 h 202440"/>
                <a:gd name="connsiteX2" fmla="*/ 11922 w 46966"/>
                <a:gd name="connsiteY2" fmla="*/ 101302 h 202440"/>
                <a:gd name="connsiteX3" fmla="*/ 44515 w 46966"/>
                <a:gd name="connsiteY3" fmla="*/ 5547 h 202440"/>
                <a:gd name="connsiteX4" fmla="*/ 47147 w 46966"/>
                <a:gd name="connsiteY4" fmla="*/ 2106 h 202440"/>
                <a:gd name="connsiteX5" fmla="*/ 45123 w 46966"/>
                <a:gd name="connsiteY5" fmla="*/ 82 h 202440"/>
                <a:gd name="connsiteX6" fmla="*/ 12934 w 46966"/>
                <a:gd name="connsiteY6" fmla="*/ 39558 h 202440"/>
                <a:gd name="connsiteX7" fmla="*/ 181 w 46966"/>
                <a:gd name="connsiteY7" fmla="*/ 101302 h 202440"/>
                <a:gd name="connsiteX8" fmla="*/ 13542 w 46966"/>
                <a:gd name="connsiteY8" fmla="*/ 164464 h 202440"/>
                <a:gd name="connsiteX9" fmla="*/ 45123 w 46966"/>
                <a:gd name="connsiteY9" fmla="*/ 202522 h 202440"/>
                <a:gd name="connsiteX10" fmla="*/ 47147 w 46966"/>
                <a:gd name="connsiteY10" fmla="*/ 20049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47" y="200498"/>
                  </a:moveTo>
                  <a:cubicBezTo>
                    <a:pt x="47147" y="199891"/>
                    <a:pt x="47147" y="199486"/>
                    <a:pt x="43705" y="196044"/>
                  </a:cubicBezTo>
                  <a:cubicBezTo>
                    <a:pt x="18400" y="170537"/>
                    <a:pt x="11922" y="132275"/>
                    <a:pt x="11922" y="101302"/>
                  </a:cubicBezTo>
                  <a:cubicBezTo>
                    <a:pt x="11922" y="66077"/>
                    <a:pt x="19615" y="30853"/>
                    <a:pt x="44515" y="5547"/>
                  </a:cubicBezTo>
                  <a:cubicBezTo>
                    <a:pt x="47147" y="3118"/>
                    <a:pt x="47147" y="2713"/>
                    <a:pt x="47147" y="2106"/>
                  </a:cubicBezTo>
                  <a:cubicBezTo>
                    <a:pt x="47147" y="689"/>
                    <a:pt x="46337" y="82"/>
                    <a:pt x="45123" y="82"/>
                  </a:cubicBezTo>
                  <a:cubicBezTo>
                    <a:pt x="43098" y="82"/>
                    <a:pt x="24878" y="13848"/>
                    <a:pt x="12934" y="39558"/>
                  </a:cubicBezTo>
                  <a:cubicBezTo>
                    <a:pt x="2610" y="61826"/>
                    <a:pt x="181" y="84297"/>
                    <a:pt x="181" y="101302"/>
                  </a:cubicBezTo>
                  <a:cubicBezTo>
                    <a:pt x="181" y="117092"/>
                    <a:pt x="2408" y="141588"/>
                    <a:pt x="13542" y="164464"/>
                  </a:cubicBezTo>
                  <a:cubicBezTo>
                    <a:pt x="25688" y="189364"/>
                    <a:pt x="43098" y="202522"/>
                    <a:pt x="45123" y="202522"/>
                  </a:cubicBezTo>
                  <a:cubicBezTo>
                    <a:pt x="46337" y="202522"/>
                    <a:pt x="47147" y="201915"/>
                    <a:pt x="47147" y="200498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形状 219">
              <a:extLst>
                <a:ext uri="{FF2B5EF4-FFF2-40B4-BE49-F238E27FC236}">
                  <a16:creationId xmlns:a16="http://schemas.microsoft.com/office/drawing/2014/main" id="{DFB74688-4C16-3EF0-0050-B8D751B31A31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6795667" y="5520078"/>
              <a:ext cx="137659" cy="137052"/>
            </a:xfrm>
            <a:custGeom>
              <a:avLst/>
              <a:gdLst>
                <a:gd name="connsiteX0" fmla="*/ 81768 w 137659"/>
                <a:gd name="connsiteY0" fmla="*/ 14252 h 137052"/>
                <a:gd name="connsiteX1" fmla="*/ 86424 w 137659"/>
                <a:gd name="connsiteY1" fmla="*/ 6762 h 137052"/>
                <a:gd name="connsiteX2" fmla="*/ 99178 w 137659"/>
                <a:gd name="connsiteY2" fmla="*/ 6357 h 137052"/>
                <a:gd name="connsiteX3" fmla="*/ 128735 w 137659"/>
                <a:gd name="connsiteY3" fmla="*/ 22957 h 137052"/>
                <a:gd name="connsiteX4" fmla="*/ 127115 w 137659"/>
                <a:gd name="connsiteY4" fmla="*/ 39153 h 137052"/>
                <a:gd name="connsiteX5" fmla="*/ 126508 w 137659"/>
                <a:gd name="connsiteY5" fmla="*/ 42999 h 137052"/>
                <a:gd name="connsiteX6" fmla="*/ 128937 w 137659"/>
                <a:gd name="connsiteY6" fmla="*/ 45631 h 137052"/>
                <a:gd name="connsiteX7" fmla="*/ 131974 w 137659"/>
                <a:gd name="connsiteY7" fmla="*/ 40975 h 137052"/>
                <a:gd name="connsiteX8" fmla="*/ 137439 w 137659"/>
                <a:gd name="connsiteY8" fmla="*/ 5750 h 137052"/>
                <a:gd name="connsiteX9" fmla="*/ 137844 w 137659"/>
                <a:gd name="connsiteY9" fmla="*/ 2308 h 137052"/>
                <a:gd name="connsiteX10" fmla="*/ 132378 w 137659"/>
                <a:gd name="connsiteY10" fmla="*/ 82 h 137052"/>
                <a:gd name="connsiteX11" fmla="*/ 20024 w 137659"/>
                <a:gd name="connsiteY11" fmla="*/ 82 h 137052"/>
                <a:gd name="connsiteX12" fmla="*/ 13546 w 137659"/>
                <a:gd name="connsiteY12" fmla="*/ 4130 h 137052"/>
                <a:gd name="connsiteX13" fmla="*/ 1399 w 137659"/>
                <a:gd name="connsiteY13" fmla="*/ 39760 h 137052"/>
                <a:gd name="connsiteX14" fmla="*/ 185 w 137659"/>
                <a:gd name="connsiteY14" fmla="*/ 43404 h 137052"/>
                <a:gd name="connsiteX15" fmla="*/ 2614 w 137659"/>
                <a:gd name="connsiteY15" fmla="*/ 45631 h 137052"/>
                <a:gd name="connsiteX16" fmla="*/ 6055 w 137659"/>
                <a:gd name="connsiteY16" fmla="*/ 41379 h 137052"/>
                <a:gd name="connsiteX17" fmla="*/ 52212 w 137659"/>
                <a:gd name="connsiteY17" fmla="*/ 6357 h 137052"/>
                <a:gd name="connsiteX18" fmla="*/ 60107 w 137659"/>
                <a:gd name="connsiteY18" fmla="*/ 6357 h 137052"/>
                <a:gd name="connsiteX19" fmla="*/ 65775 w 137659"/>
                <a:gd name="connsiteY19" fmla="*/ 8786 h 137052"/>
                <a:gd name="connsiteX20" fmla="*/ 64966 w 137659"/>
                <a:gd name="connsiteY20" fmla="*/ 13038 h 137052"/>
                <a:gd name="connsiteX21" fmla="*/ 37839 w 137659"/>
                <a:gd name="connsiteY21" fmla="*/ 121141 h 137052"/>
                <a:gd name="connsiteX22" fmla="*/ 13748 w 137659"/>
                <a:gd name="connsiteY22" fmla="*/ 130858 h 137052"/>
                <a:gd name="connsiteX23" fmla="*/ 5246 w 137659"/>
                <a:gd name="connsiteY23" fmla="*/ 134705 h 137052"/>
                <a:gd name="connsiteX24" fmla="*/ 8687 w 137659"/>
                <a:gd name="connsiteY24" fmla="*/ 137134 h 137052"/>
                <a:gd name="connsiteX25" fmla="*/ 25287 w 137659"/>
                <a:gd name="connsiteY25" fmla="*/ 136729 h 137052"/>
                <a:gd name="connsiteX26" fmla="*/ 42495 w 137659"/>
                <a:gd name="connsiteY26" fmla="*/ 136527 h 137052"/>
                <a:gd name="connsiteX27" fmla="*/ 59297 w 137659"/>
                <a:gd name="connsiteY27" fmla="*/ 136729 h 137052"/>
                <a:gd name="connsiteX28" fmla="*/ 76910 w 137659"/>
                <a:gd name="connsiteY28" fmla="*/ 137134 h 137052"/>
                <a:gd name="connsiteX29" fmla="*/ 81363 w 137659"/>
                <a:gd name="connsiteY29" fmla="*/ 133085 h 137052"/>
                <a:gd name="connsiteX30" fmla="*/ 74480 w 137659"/>
                <a:gd name="connsiteY30" fmla="*/ 130858 h 137052"/>
                <a:gd name="connsiteX31" fmla="*/ 61524 w 137659"/>
                <a:gd name="connsiteY31" fmla="*/ 130453 h 137052"/>
                <a:gd name="connsiteX32" fmla="*/ 54034 w 137659"/>
                <a:gd name="connsiteY32" fmla="*/ 126000 h 137052"/>
                <a:gd name="connsiteX33" fmla="*/ 54844 w 137659"/>
                <a:gd name="connsiteY33" fmla="*/ 121748 h 137052"/>
                <a:gd name="connsiteX34" fmla="*/ 81768 w 137659"/>
                <a:gd name="connsiteY34" fmla="*/ 14252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37052">
                  <a:moveTo>
                    <a:pt x="81768" y="14252"/>
                  </a:moveTo>
                  <a:cubicBezTo>
                    <a:pt x="83185" y="8584"/>
                    <a:pt x="83995" y="7369"/>
                    <a:pt x="86424" y="6762"/>
                  </a:cubicBezTo>
                  <a:cubicBezTo>
                    <a:pt x="88246" y="6357"/>
                    <a:pt x="94927" y="6357"/>
                    <a:pt x="99178" y="6357"/>
                  </a:cubicBezTo>
                  <a:cubicBezTo>
                    <a:pt x="119625" y="6357"/>
                    <a:pt x="128735" y="7167"/>
                    <a:pt x="128735" y="22957"/>
                  </a:cubicBezTo>
                  <a:cubicBezTo>
                    <a:pt x="128735" y="25994"/>
                    <a:pt x="127925" y="33889"/>
                    <a:pt x="127115" y="39153"/>
                  </a:cubicBezTo>
                  <a:cubicBezTo>
                    <a:pt x="126913" y="39962"/>
                    <a:pt x="126508" y="42392"/>
                    <a:pt x="126508" y="42999"/>
                  </a:cubicBezTo>
                  <a:cubicBezTo>
                    <a:pt x="126508" y="44214"/>
                    <a:pt x="127115" y="45631"/>
                    <a:pt x="128937" y="45631"/>
                  </a:cubicBezTo>
                  <a:cubicBezTo>
                    <a:pt x="131164" y="45631"/>
                    <a:pt x="131569" y="44011"/>
                    <a:pt x="131974" y="40975"/>
                  </a:cubicBezTo>
                  <a:lnTo>
                    <a:pt x="137439" y="5750"/>
                  </a:lnTo>
                  <a:cubicBezTo>
                    <a:pt x="137642" y="4940"/>
                    <a:pt x="137844" y="2916"/>
                    <a:pt x="137844" y="2308"/>
                  </a:cubicBezTo>
                  <a:cubicBezTo>
                    <a:pt x="137844" y="82"/>
                    <a:pt x="135820" y="82"/>
                    <a:pt x="132378" y="82"/>
                  </a:cubicBezTo>
                  <a:lnTo>
                    <a:pt x="20024" y="82"/>
                  </a:lnTo>
                  <a:cubicBezTo>
                    <a:pt x="15165" y="82"/>
                    <a:pt x="14963" y="284"/>
                    <a:pt x="13546" y="4130"/>
                  </a:cubicBezTo>
                  <a:lnTo>
                    <a:pt x="1399" y="39760"/>
                  </a:lnTo>
                  <a:cubicBezTo>
                    <a:pt x="1197" y="40165"/>
                    <a:pt x="185" y="42999"/>
                    <a:pt x="185" y="43404"/>
                  </a:cubicBezTo>
                  <a:cubicBezTo>
                    <a:pt x="185" y="44619"/>
                    <a:pt x="1197" y="45631"/>
                    <a:pt x="2614" y="45631"/>
                  </a:cubicBezTo>
                  <a:cubicBezTo>
                    <a:pt x="4638" y="45631"/>
                    <a:pt x="4841" y="44619"/>
                    <a:pt x="6055" y="41379"/>
                  </a:cubicBezTo>
                  <a:cubicBezTo>
                    <a:pt x="16987" y="10001"/>
                    <a:pt x="22251" y="6357"/>
                    <a:pt x="52212" y="6357"/>
                  </a:cubicBezTo>
                  <a:lnTo>
                    <a:pt x="60107" y="6357"/>
                  </a:lnTo>
                  <a:cubicBezTo>
                    <a:pt x="65775" y="6357"/>
                    <a:pt x="65775" y="7167"/>
                    <a:pt x="65775" y="8786"/>
                  </a:cubicBezTo>
                  <a:cubicBezTo>
                    <a:pt x="65775" y="10001"/>
                    <a:pt x="65168" y="12430"/>
                    <a:pt x="64966" y="13038"/>
                  </a:cubicBezTo>
                  <a:lnTo>
                    <a:pt x="37839" y="121141"/>
                  </a:lnTo>
                  <a:cubicBezTo>
                    <a:pt x="36017" y="128631"/>
                    <a:pt x="35409" y="130858"/>
                    <a:pt x="13748" y="130858"/>
                  </a:cubicBezTo>
                  <a:cubicBezTo>
                    <a:pt x="6460" y="130858"/>
                    <a:pt x="5246" y="130858"/>
                    <a:pt x="5246" y="134705"/>
                  </a:cubicBezTo>
                  <a:cubicBezTo>
                    <a:pt x="5246" y="137134"/>
                    <a:pt x="7472" y="137134"/>
                    <a:pt x="8687" y="137134"/>
                  </a:cubicBezTo>
                  <a:cubicBezTo>
                    <a:pt x="14153" y="137134"/>
                    <a:pt x="19821" y="136729"/>
                    <a:pt x="25287" y="136729"/>
                  </a:cubicBezTo>
                  <a:cubicBezTo>
                    <a:pt x="30956" y="136729"/>
                    <a:pt x="36826" y="136527"/>
                    <a:pt x="42495" y="136527"/>
                  </a:cubicBezTo>
                  <a:cubicBezTo>
                    <a:pt x="48163" y="136527"/>
                    <a:pt x="53831" y="136729"/>
                    <a:pt x="59297" y="136729"/>
                  </a:cubicBezTo>
                  <a:cubicBezTo>
                    <a:pt x="65168" y="136729"/>
                    <a:pt x="71241" y="137134"/>
                    <a:pt x="76910" y="137134"/>
                  </a:cubicBezTo>
                  <a:cubicBezTo>
                    <a:pt x="78934" y="137134"/>
                    <a:pt x="81363" y="137134"/>
                    <a:pt x="81363" y="133085"/>
                  </a:cubicBezTo>
                  <a:cubicBezTo>
                    <a:pt x="81363" y="130858"/>
                    <a:pt x="79744" y="130858"/>
                    <a:pt x="74480" y="130858"/>
                  </a:cubicBezTo>
                  <a:cubicBezTo>
                    <a:pt x="69419" y="130858"/>
                    <a:pt x="66788" y="130858"/>
                    <a:pt x="61524" y="130453"/>
                  </a:cubicBezTo>
                  <a:cubicBezTo>
                    <a:pt x="55653" y="129846"/>
                    <a:pt x="54034" y="129239"/>
                    <a:pt x="54034" y="126000"/>
                  </a:cubicBezTo>
                  <a:cubicBezTo>
                    <a:pt x="54034" y="125797"/>
                    <a:pt x="54034" y="124785"/>
                    <a:pt x="54844" y="121748"/>
                  </a:cubicBezTo>
                  <a:lnTo>
                    <a:pt x="81768" y="14252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形状 220">
              <a:extLst>
                <a:ext uri="{FF2B5EF4-FFF2-40B4-BE49-F238E27FC236}">
                  <a16:creationId xmlns:a16="http://schemas.microsoft.com/office/drawing/2014/main" id="{B51C61C6-D91A-6C52-A286-939C724A0CC9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6919029" y="5587875"/>
              <a:ext cx="109540" cy="102455"/>
            </a:xfrm>
            <a:custGeom>
              <a:avLst/>
              <a:gdLst>
                <a:gd name="connsiteX0" fmla="*/ 109731 w 109540"/>
                <a:gd name="connsiteY0" fmla="*/ 1925 h 102455"/>
                <a:gd name="connsiteX1" fmla="*/ 107889 w 109540"/>
                <a:gd name="connsiteY1" fmla="*/ 83 h 102455"/>
                <a:gd name="connsiteX2" fmla="*/ 105338 w 109540"/>
                <a:gd name="connsiteY2" fmla="*/ 1784 h 102455"/>
                <a:gd name="connsiteX3" fmla="*/ 94993 w 109540"/>
                <a:gd name="connsiteY3" fmla="*/ 12695 h 102455"/>
                <a:gd name="connsiteX4" fmla="*/ 68352 w 109540"/>
                <a:gd name="connsiteY4" fmla="*/ 83 h 102455"/>
                <a:gd name="connsiteX5" fmla="*/ 190 w 109540"/>
                <a:gd name="connsiteY5" fmla="*/ 62577 h 102455"/>
                <a:gd name="connsiteX6" fmla="*/ 43695 w 109540"/>
                <a:gd name="connsiteY6" fmla="*/ 102538 h 102455"/>
                <a:gd name="connsiteX7" fmla="*/ 79547 w 109540"/>
                <a:gd name="connsiteY7" fmla="*/ 88651 h 102455"/>
                <a:gd name="connsiteX8" fmla="*/ 93860 w 109540"/>
                <a:gd name="connsiteY8" fmla="*/ 65694 h 102455"/>
                <a:gd name="connsiteX9" fmla="*/ 91451 w 109540"/>
                <a:gd name="connsiteY9" fmla="*/ 63852 h 102455"/>
                <a:gd name="connsiteX10" fmla="*/ 88900 w 109540"/>
                <a:gd name="connsiteY10" fmla="*/ 66119 h 102455"/>
                <a:gd name="connsiteX11" fmla="*/ 46104 w 109540"/>
                <a:gd name="connsiteY11" fmla="*/ 97437 h 102455"/>
                <a:gd name="connsiteX12" fmla="*/ 14361 w 109540"/>
                <a:gd name="connsiteY12" fmla="*/ 66969 h 102455"/>
                <a:gd name="connsiteX13" fmla="*/ 31650 w 109540"/>
                <a:gd name="connsiteY13" fmla="*/ 22615 h 102455"/>
                <a:gd name="connsiteX14" fmla="*/ 69769 w 109540"/>
                <a:gd name="connsiteY14" fmla="*/ 5185 h 102455"/>
                <a:gd name="connsiteX15" fmla="*/ 95844 w 109540"/>
                <a:gd name="connsiteY15" fmla="*/ 32959 h 102455"/>
                <a:gd name="connsiteX16" fmla="*/ 95419 w 109540"/>
                <a:gd name="connsiteY16" fmla="*/ 38769 h 102455"/>
                <a:gd name="connsiteX17" fmla="*/ 97969 w 109540"/>
                <a:gd name="connsiteY17" fmla="*/ 40612 h 102455"/>
                <a:gd name="connsiteX18" fmla="*/ 100945 w 109540"/>
                <a:gd name="connsiteY18" fmla="*/ 37494 h 102455"/>
                <a:gd name="connsiteX19" fmla="*/ 109731 w 109540"/>
                <a:gd name="connsiteY19" fmla="*/ 1925 h 10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540" h="102455">
                  <a:moveTo>
                    <a:pt x="109731" y="1925"/>
                  </a:moveTo>
                  <a:cubicBezTo>
                    <a:pt x="109731" y="1217"/>
                    <a:pt x="109306" y="83"/>
                    <a:pt x="107889" y="83"/>
                  </a:cubicBezTo>
                  <a:cubicBezTo>
                    <a:pt x="106897" y="83"/>
                    <a:pt x="106614" y="366"/>
                    <a:pt x="105338" y="1784"/>
                  </a:cubicBezTo>
                  <a:lnTo>
                    <a:pt x="94993" y="12695"/>
                  </a:lnTo>
                  <a:cubicBezTo>
                    <a:pt x="93718" y="10995"/>
                    <a:pt x="85782" y="83"/>
                    <a:pt x="68352" y="83"/>
                  </a:cubicBezTo>
                  <a:cubicBezTo>
                    <a:pt x="33917" y="83"/>
                    <a:pt x="190" y="30550"/>
                    <a:pt x="190" y="62577"/>
                  </a:cubicBezTo>
                  <a:cubicBezTo>
                    <a:pt x="190" y="85675"/>
                    <a:pt x="18329" y="102538"/>
                    <a:pt x="43695" y="102538"/>
                  </a:cubicBezTo>
                  <a:cubicBezTo>
                    <a:pt x="51347" y="102538"/>
                    <a:pt x="64951" y="100980"/>
                    <a:pt x="79547" y="88651"/>
                  </a:cubicBezTo>
                  <a:cubicBezTo>
                    <a:pt x="90742" y="79156"/>
                    <a:pt x="93860" y="66828"/>
                    <a:pt x="93860" y="65694"/>
                  </a:cubicBezTo>
                  <a:cubicBezTo>
                    <a:pt x="93860" y="63852"/>
                    <a:pt x="92159" y="63852"/>
                    <a:pt x="91451" y="63852"/>
                  </a:cubicBezTo>
                  <a:cubicBezTo>
                    <a:pt x="89609" y="63852"/>
                    <a:pt x="89325" y="64560"/>
                    <a:pt x="88900" y="66119"/>
                  </a:cubicBezTo>
                  <a:cubicBezTo>
                    <a:pt x="83090" y="85533"/>
                    <a:pt x="63251" y="97437"/>
                    <a:pt x="46104" y="97437"/>
                  </a:cubicBezTo>
                  <a:cubicBezTo>
                    <a:pt x="31083" y="97437"/>
                    <a:pt x="14361" y="89359"/>
                    <a:pt x="14361" y="66969"/>
                  </a:cubicBezTo>
                  <a:cubicBezTo>
                    <a:pt x="14361" y="62860"/>
                    <a:pt x="15353" y="40470"/>
                    <a:pt x="31650" y="22615"/>
                  </a:cubicBezTo>
                  <a:cubicBezTo>
                    <a:pt x="41428" y="11703"/>
                    <a:pt x="56307" y="5185"/>
                    <a:pt x="69769" y="5185"/>
                  </a:cubicBezTo>
                  <a:cubicBezTo>
                    <a:pt x="86208" y="5185"/>
                    <a:pt x="95844" y="17088"/>
                    <a:pt x="95844" y="32959"/>
                  </a:cubicBezTo>
                  <a:cubicBezTo>
                    <a:pt x="95844" y="36927"/>
                    <a:pt x="95419" y="37919"/>
                    <a:pt x="95419" y="38769"/>
                  </a:cubicBezTo>
                  <a:cubicBezTo>
                    <a:pt x="95419" y="40612"/>
                    <a:pt x="97261" y="40612"/>
                    <a:pt x="97969" y="40612"/>
                  </a:cubicBezTo>
                  <a:cubicBezTo>
                    <a:pt x="100237" y="40612"/>
                    <a:pt x="100237" y="40187"/>
                    <a:pt x="100945" y="37494"/>
                  </a:cubicBezTo>
                  <a:lnTo>
                    <a:pt x="109731" y="1925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形状 221">
              <a:extLst>
                <a:ext uri="{FF2B5EF4-FFF2-40B4-BE49-F238E27FC236}">
                  <a16:creationId xmlns:a16="http://schemas.microsoft.com/office/drawing/2014/main" id="{62FE7FD7-C23A-7BD7-5B92-0CB5E8CB09B9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7056810" y="5505299"/>
              <a:ext cx="46966" cy="202440"/>
            </a:xfrm>
            <a:custGeom>
              <a:avLst/>
              <a:gdLst>
                <a:gd name="connsiteX0" fmla="*/ 47163 w 46966"/>
                <a:gd name="connsiteY0" fmla="*/ 101302 h 202440"/>
                <a:gd name="connsiteX1" fmla="*/ 33802 w 46966"/>
                <a:gd name="connsiteY1" fmla="*/ 38140 h 202440"/>
                <a:gd name="connsiteX2" fmla="*/ 2222 w 46966"/>
                <a:gd name="connsiteY2" fmla="*/ 82 h 202440"/>
                <a:gd name="connsiteX3" fmla="*/ 197 w 46966"/>
                <a:gd name="connsiteY3" fmla="*/ 2106 h 202440"/>
                <a:gd name="connsiteX4" fmla="*/ 4043 w 46966"/>
                <a:gd name="connsiteY4" fmla="*/ 6762 h 202440"/>
                <a:gd name="connsiteX5" fmla="*/ 35422 w 46966"/>
                <a:gd name="connsiteY5" fmla="*/ 101302 h 202440"/>
                <a:gd name="connsiteX6" fmla="*/ 2829 w 46966"/>
                <a:gd name="connsiteY6" fmla="*/ 197056 h 202440"/>
                <a:gd name="connsiteX7" fmla="*/ 197 w 46966"/>
                <a:gd name="connsiteY7" fmla="*/ 200498 h 202440"/>
                <a:gd name="connsiteX8" fmla="*/ 2222 w 46966"/>
                <a:gd name="connsiteY8" fmla="*/ 202522 h 202440"/>
                <a:gd name="connsiteX9" fmla="*/ 34410 w 46966"/>
                <a:gd name="connsiteY9" fmla="*/ 163046 h 202440"/>
                <a:gd name="connsiteX10" fmla="*/ 47163 w 46966"/>
                <a:gd name="connsiteY10" fmla="*/ 10130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63" y="101302"/>
                  </a:moveTo>
                  <a:cubicBezTo>
                    <a:pt x="47163" y="85512"/>
                    <a:pt x="44937" y="61016"/>
                    <a:pt x="33802" y="38140"/>
                  </a:cubicBezTo>
                  <a:cubicBezTo>
                    <a:pt x="21656" y="13240"/>
                    <a:pt x="4246" y="82"/>
                    <a:pt x="2222" y="82"/>
                  </a:cubicBezTo>
                  <a:cubicBezTo>
                    <a:pt x="1007" y="82"/>
                    <a:pt x="197" y="891"/>
                    <a:pt x="197" y="2106"/>
                  </a:cubicBezTo>
                  <a:cubicBezTo>
                    <a:pt x="197" y="2713"/>
                    <a:pt x="197" y="3118"/>
                    <a:pt x="4043" y="6762"/>
                  </a:cubicBezTo>
                  <a:cubicBezTo>
                    <a:pt x="23883" y="26804"/>
                    <a:pt x="35422" y="58992"/>
                    <a:pt x="35422" y="101302"/>
                  </a:cubicBezTo>
                  <a:cubicBezTo>
                    <a:pt x="35422" y="135919"/>
                    <a:pt x="27931" y="171549"/>
                    <a:pt x="2829" y="197056"/>
                  </a:cubicBezTo>
                  <a:cubicBezTo>
                    <a:pt x="197" y="199486"/>
                    <a:pt x="197" y="199891"/>
                    <a:pt x="197" y="200498"/>
                  </a:cubicBezTo>
                  <a:cubicBezTo>
                    <a:pt x="197" y="201713"/>
                    <a:pt x="1007" y="202522"/>
                    <a:pt x="2222" y="202522"/>
                  </a:cubicBezTo>
                  <a:cubicBezTo>
                    <a:pt x="4246" y="202522"/>
                    <a:pt x="22466" y="188756"/>
                    <a:pt x="34410" y="163046"/>
                  </a:cubicBezTo>
                  <a:cubicBezTo>
                    <a:pt x="44734" y="140778"/>
                    <a:pt x="47163" y="118307"/>
                    <a:pt x="47163" y="101302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形状 222">
              <a:extLst>
                <a:ext uri="{FF2B5EF4-FFF2-40B4-BE49-F238E27FC236}">
                  <a16:creationId xmlns:a16="http://schemas.microsoft.com/office/drawing/2014/main" id="{3C2FA3ED-26E0-00FC-0533-A544FDD1C049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6572951" y="5739424"/>
              <a:ext cx="551047" cy="8097"/>
            </a:xfrm>
            <a:custGeom>
              <a:avLst/>
              <a:gdLst>
                <a:gd name="connsiteX0" fmla="*/ 0 w 551047"/>
                <a:gd name="connsiteY0" fmla="*/ 0 h 8097"/>
                <a:gd name="connsiteX1" fmla="*/ 551047 w 551047"/>
                <a:gd name="connsiteY1" fmla="*/ 0 h 8097"/>
                <a:gd name="connsiteX2" fmla="*/ 551047 w 551047"/>
                <a:gd name="connsiteY2" fmla="*/ 8097 h 8097"/>
                <a:gd name="connsiteX3" fmla="*/ 0 w 55104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1047" h="8097">
                  <a:moveTo>
                    <a:pt x="0" y="0"/>
                  </a:moveTo>
                  <a:lnTo>
                    <a:pt x="551047" y="0"/>
                  </a:lnTo>
                  <a:lnTo>
                    <a:pt x="551047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形状 223">
              <a:extLst>
                <a:ext uri="{FF2B5EF4-FFF2-40B4-BE49-F238E27FC236}">
                  <a16:creationId xmlns:a16="http://schemas.microsoft.com/office/drawing/2014/main" id="{4AE2995C-8EF1-E62F-83EB-7BF01A0EE945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6726102" y="5795895"/>
              <a:ext cx="137659" cy="137052"/>
            </a:xfrm>
            <a:custGeom>
              <a:avLst/>
              <a:gdLst>
                <a:gd name="connsiteX0" fmla="*/ 81765 w 137659"/>
                <a:gd name="connsiteY0" fmla="*/ 14266 h 137052"/>
                <a:gd name="connsiteX1" fmla="*/ 86421 w 137659"/>
                <a:gd name="connsiteY1" fmla="*/ 6776 h 137052"/>
                <a:gd name="connsiteX2" fmla="*/ 99175 w 137659"/>
                <a:gd name="connsiteY2" fmla="*/ 6371 h 137052"/>
                <a:gd name="connsiteX3" fmla="*/ 128731 w 137659"/>
                <a:gd name="connsiteY3" fmla="*/ 22971 h 137052"/>
                <a:gd name="connsiteX4" fmla="*/ 127112 w 137659"/>
                <a:gd name="connsiteY4" fmla="*/ 39166 h 137052"/>
                <a:gd name="connsiteX5" fmla="*/ 126504 w 137659"/>
                <a:gd name="connsiteY5" fmla="*/ 43013 h 137052"/>
                <a:gd name="connsiteX6" fmla="*/ 128934 w 137659"/>
                <a:gd name="connsiteY6" fmla="*/ 45644 h 137052"/>
                <a:gd name="connsiteX7" fmla="*/ 131970 w 137659"/>
                <a:gd name="connsiteY7" fmla="*/ 40988 h 137052"/>
                <a:gd name="connsiteX8" fmla="*/ 137436 w 137659"/>
                <a:gd name="connsiteY8" fmla="*/ 5763 h 137052"/>
                <a:gd name="connsiteX9" fmla="*/ 137841 w 137659"/>
                <a:gd name="connsiteY9" fmla="*/ 2322 h 137052"/>
                <a:gd name="connsiteX10" fmla="*/ 132375 w 137659"/>
                <a:gd name="connsiteY10" fmla="*/ 95 h 137052"/>
                <a:gd name="connsiteX11" fmla="*/ 20020 w 137659"/>
                <a:gd name="connsiteY11" fmla="*/ 95 h 137052"/>
                <a:gd name="connsiteX12" fmla="*/ 13542 w 137659"/>
                <a:gd name="connsiteY12" fmla="*/ 4144 h 137052"/>
                <a:gd name="connsiteX13" fmla="*/ 1396 w 137659"/>
                <a:gd name="connsiteY13" fmla="*/ 39774 h 137052"/>
                <a:gd name="connsiteX14" fmla="*/ 181 w 137659"/>
                <a:gd name="connsiteY14" fmla="*/ 43417 h 137052"/>
                <a:gd name="connsiteX15" fmla="*/ 2610 w 137659"/>
                <a:gd name="connsiteY15" fmla="*/ 45644 h 137052"/>
                <a:gd name="connsiteX16" fmla="*/ 6052 w 137659"/>
                <a:gd name="connsiteY16" fmla="*/ 41393 h 137052"/>
                <a:gd name="connsiteX17" fmla="*/ 52208 w 137659"/>
                <a:gd name="connsiteY17" fmla="*/ 6371 h 137052"/>
                <a:gd name="connsiteX18" fmla="*/ 60104 w 137659"/>
                <a:gd name="connsiteY18" fmla="*/ 6371 h 137052"/>
                <a:gd name="connsiteX19" fmla="*/ 65772 w 137659"/>
                <a:gd name="connsiteY19" fmla="*/ 8800 h 137052"/>
                <a:gd name="connsiteX20" fmla="*/ 64962 w 137659"/>
                <a:gd name="connsiteY20" fmla="*/ 13051 h 137052"/>
                <a:gd name="connsiteX21" fmla="*/ 37835 w 137659"/>
                <a:gd name="connsiteY21" fmla="*/ 121155 h 137052"/>
                <a:gd name="connsiteX22" fmla="*/ 13745 w 137659"/>
                <a:gd name="connsiteY22" fmla="*/ 130872 h 137052"/>
                <a:gd name="connsiteX23" fmla="*/ 5242 w 137659"/>
                <a:gd name="connsiteY23" fmla="*/ 134718 h 137052"/>
                <a:gd name="connsiteX24" fmla="*/ 8684 w 137659"/>
                <a:gd name="connsiteY24" fmla="*/ 137148 h 137052"/>
                <a:gd name="connsiteX25" fmla="*/ 25284 w 137659"/>
                <a:gd name="connsiteY25" fmla="*/ 136743 h 137052"/>
                <a:gd name="connsiteX26" fmla="*/ 42491 w 137659"/>
                <a:gd name="connsiteY26" fmla="*/ 136540 h 137052"/>
                <a:gd name="connsiteX27" fmla="*/ 59294 w 137659"/>
                <a:gd name="connsiteY27" fmla="*/ 136743 h 137052"/>
                <a:gd name="connsiteX28" fmla="*/ 76906 w 137659"/>
                <a:gd name="connsiteY28" fmla="*/ 137148 h 137052"/>
                <a:gd name="connsiteX29" fmla="*/ 81360 w 137659"/>
                <a:gd name="connsiteY29" fmla="*/ 133099 h 137052"/>
                <a:gd name="connsiteX30" fmla="*/ 74477 w 137659"/>
                <a:gd name="connsiteY30" fmla="*/ 130872 h 137052"/>
                <a:gd name="connsiteX31" fmla="*/ 61521 w 137659"/>
                <a:gd name="connsiteY31" fmla="*/ 130467 h 137052"/>
                <a:gd name="connsiteX32" fmla="*/ 54030 w 137659"/>
                <a:gd name="connsiteY32" fmla="*/ 126013 h 137052"/>
                <a:gd name="connsiteX33" fmla="*/ 54840 w 137659"/>
                <a:gd name="connsiteY33" fmla="*/ 121762 h 137052"/>
                <a:gd name="connsiteX34" fmla="*/ 81765 w 137659"/>
                <a:gd name="connsiteY34" fmla="*/ 14266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659" h="137052">
                  <a:moveTo>
                    <a:pt x="81765" y="14266"/>
                  </a:moveTo>
                  <a:cubicBezTo>
                    <a:pt x="83182" y="8598"/>
                    <a:pt x="83992" y="7383"/>
                    <a:pt x="86421" y="6776"/>
                  </a:cubicBezTo>
                  <a:cubicBezTo>
                    <a:pt x="88243" y="6371"/>
                    <a:pt x="94923" y="6371"/>
                    <a:pt x="99175" y="6371"/>
                  </a:cubicBezTo>
                  <a:cubicBezTo>
                    <a:pt x="119621" y="6371"/>
                    <a:pt x="128731" y="7181"/>
                    <a:pt x="128731" y="22971"/>
                  </a:cubicBezTo>
                  <a:cubicBezTo>
                    <a:pt x="128731" y="26008"/>
                    <a:pt x="127921" y="33903"/>
                    <a:pt x="127112" y="39166"/>
                  </a:cubicBezTo>
                  <a:cubicBezTo>
                    <a:pt x="126909" y="39976"/>
                    <a:pt x="126504" y="42405"/>
                    <a:pt x="126504" y="43013"/>
                  </a:cubicBezTo>
                  <a:cubicBezTo>
                    <a:pt x="126504" y="44227"/>
                    <a:pt x="127112" y="45644"/>
                    <a:pt x="128934" y="45644"/>
                  </a:cubicBezTo>
                  <a:cubicBezTo>
                    <a:pt x="131160" y="45644"/>
                    <a:pt x="131565" y="44025"/>
                    <a:pt x="131970" y="40988"/>
                  </a:cubicBezTo>
                  <a:lnTo>
                    <a:pt x="137436" y="5763"/>
                  </a:lnTo>
                  <a:cubicBezTo>
                    <a:pt x="137638" y="4954"/>
                    <a:pt x="137841" y="2929"/>
                    <a:pt x="137841" y="2322"/>
                  </a:cubicBezTo>
                  <a:cubicBezTo>
                    <a:pt x="137841" y="95"/>
                    <a:pt x="135817" y="95"/>
                    <a:pt x="132375" y="95"/>
                  </a:cubicBezTo>
                  <a:lnTo>
                    <a:pt x="20020" y="95"/>
                  </a:lnTo>
                  <a:cubicBezTo>
                    <a:pt x="15162" y="95"/>
                    <a:pt x="14959" y="298"/>
                    <a:pt x="13542" y="4144"/>
                  </a:cubicBezTo>
                  <a:lnTo>
                    <a:pt x="1396" y="39774"/>
                  </a:lnTo>
                  <a:cubicBezTo>
                    <a:pt x="1193" y="40178"/>
                    <a:pt x="181" y="43013"/>
                    <a:pt x="181" y="43417"/>
                  </a:cubicBezTo>
                  <a:cubicBezTo>
                    <a:pt x="181" y="44632"/>
                    <a:pt x="1193" y="45644"/>
                    <a:pt x="2610" y="45644"/>
                  </a:cubicBezTo>
                  <a:cubicBezTo>
                    <a:pt x="4635" y="45644"/>
                    <a:pt x="4837" y="44632"/>
                    <a:pt x="6052" y="41393"/>
                  </a:cubicBezTo>
                  <a:cubicBezTo>
                    <a:pt x="16984" y="10015"/>
                    <a:pt x="22247" y="6371"/>
                    <a:pt x="52208" y="6371"/>
                  </a:cubicBezTo>
                  <a:lnTo>
                    <a:pt x="60104" y="6371"/>
                  </a:lnTo>
                  <a:cubicBezTo>
                    <a:pt x="65772" y="6371"/>
                    <a:pt x="65772" y="7181"/>
                    <a:pt x="65772" y="8800"/>
                  </a:cubicBezTo>
                  <a:cubicBezTo>
                    <a:pt x="65772" y="10015"/>
                    <a:pt x="65165" y="12444"/>
                    <a:pt x="64962" y="13051"/>
                  </a:cubicBezTo>
                  <a:lnTo>
                    <a:pt x="37835" y="121155"/>
                  </a:lnTo>
                  <a:cubicBezTo>
                    <a:pt x="36013" y="128645"/>
                    <a:pt x="35406" y="130872"/>
                    <a:pt x="13745" y="130872"/>
                  </a:cubicBezTo>
                  <a:cubicBezTo>
                    <a:pt x="6457" y="130872"/>
                    <a:pt x="5242" y="130872"/>
                    <a:pt x="5242" y="134718"/>
                  </a:cubicBezTo>
                  <a:cubicBezTo>
                    <a:pt x="5242" y="137148"/>
                    <a:pt x="7469" y="137148"/>
                    <a:pt x="8684" y="137148"/>
                  </a:cubicBezTo>
                  <a:cubicBezTo>
                    <a:pt x="14150" y="137148"/>
                    <a:pt x="19818" y="136743"/>
                    <a:pt x="25284" y="136743"/>
                  </a:cubicBezTo>
                  <a:cubicBezTo>
                    <a:pt x="30952" y="136743"/>
                    <a:pt x="36823" y="136540"/>
                    <a:pt x="42491" y="136540"/>
                  </a:cubicBezTo>
                  <a:cubicBezTo>
                    <a:pt x="48160" y="136540"/>
                    <a:pt x="53828" y="136743"/>
                    <a:pt x="59294" y="136743"/>
                  </a:cubicBezTo>
                  <a:cubicBezTo>
                    <a:pt x="65165" y="136743"/>
                    <a:pt x="71238" y="137148"/>
                    <a:pt x="76906" y="137148"/>
                  </a:cubicBezTo>
                  <a:cubicBezTo>
                    <a:pt x="78931" y="137148"/>
                    <a:pt x="81360" y="137148"/>
                    <a:pt x="81360" y="133099"/>
                  </a:cubicBezTo>
                  <a:cubicBezTo>
                    <a:pt x="81360" y="130872"/>
                    <a:pt x="79740" y="130872"/>
                    <a:pt x="74477" y="130872"/>
                  </a:cubicBezTo>
                  <a:cubicBezTo>
                    <a:pt x="69416" y="130872"/>
                    <a:pt x="66784" y="130872"/>
                    <a:pt x="61521" y="130467"/>
                  </a:cubicBezTo>
                  <a:cubicBezTo>
                    <a:pt x="55650" y="129860"/>
                    <a:pt x="54030" y="129252"/>
                    <a:pt x="54030" y="126013"/>
                  </a:cubicBezTo>
                  <a:cubicBezTo>
                    <a:pt x="54030" y="125811"/>
                    <a:pt x="54030" y="124799"/>
                    <a:pt x="54840" y="121762"/>
                  </a:cubicBezTo>
                  <a:lnTo>
                    <a:pt x="81765" y="14266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形状 224">
              <a:extLst>
                <a:ext uri="{FF2B5EF4-FFF2-40B4-BE49-F238E27FC236}">
                  <a16:creationId xmlns:a16="http://schemas.microsoft.com/office/drawing/2014/main" id="{B38A6054-F9C4-E010-F982-5CEFE84141CC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6849464" y="5863692"/>
              <a:ext cx="109540" cy="102455"/>
            </a:xfrm>
            <a:custGeom>
              <a:avLst/>
              <a:gdLst>
                <a:gd name="connsiteX0" fmla="*/ 109728 w 109540"/>
                <a:gd name="connsiteY0" fmla="*/ 1939 h 102455"/>
                <a:gd name="connsiteX1" fmla="*/ 107886 w 109540"/>
                <a:gd name="connsiteY1" fmla="*/ 97 h 102455"/>
                <a:gd name="connsiteX2" fmla="*/ 105335 w 109540"/>
                <a:gd name="connsiteY2" fmla="*/ 1797 h 102455"/>
                <a:gd name="connsiteX3" fmla="*/ 94990 w 109540"/>
                <a:gd name="connsiteY3" fmla="*/ 12709 h 102455"/>
                <a:gd name="connsiteX4" fmla="*/ 68349 w 109540"/>
                <a:gd name="connsiteY4" fmla="*/ 97 h 102455"/>
                <a:gd name="connsiteX5" fmla="*/ 187 w 109540"/>
                <a:gd name="connsiteY5" fmla="*/ 62590 h 102455"/>
                <a:gd name="connsiteX6" fmla="*/ 43692 w 109540"/>
                <a:gd name="connsiteY6" fmla="*/ 102552 h 102455"/>
                <a:gd name="connsiteX7" fmla="*/ 79544 w 109540"/>
                <a:gd name="connsiteY7" fmla="*/ 88664 h 102455"/>
                <a:gd name="connsiteX8" fmla="*/ 93856 w 109540"/>
                <a:gd name="connsiteY8" fmla="*/ 65708 h 102455"/>
                <a:gd name="connsiteX9" fmla="*/ 91447 w 109540"/>
                <a:gd name="connsiteY9" fmla="*/ 63865 h 102455"/>
                <a:gd name="connsiteX10" fmla="*/ 88897 w 109540"/>
                <a:gd name="connsiteY10" fmla="*/ 66133 h 102455"/>
                <a:gd name="connsiteX11" fmla="*/ 46101 w 109540"/>
                <a:gd name="connsiteY11" fmla="*/ 97450 h 102455"/>
                <a:gd name="connsiteX12" fmla="*/ 14358 w 109540"/>
                <a:gd name="connsiteY12" fmla="*/ 66983 h 102455"/>
                <a:gd name="connsiteX13" fmla="*/ 31646 w 109540"/>
                <a:gd name="connsiteY13" fmla="*/ 22628 h 102455"/>
                <a:gd name="connsiteX14" fmla="*/ 69766 w 109540"/>
                <a:gd name="connsiteY14" fmla="*/ 5198 h 102455"/>
                <a:gd name="connsiteX15" fmla="*/ 95840 w 109540"/>
                <a:gd name="connsiteY15" fmla="*/ 32973 h 102455"/>
                <a:gd name="connsiteX16" fmla="*/ 95415 w 109540"/>
                <a:gd name="connsiteY16" fmla="*/ 38783 h 102455"/>
                <a:gd name="connsiteX17" fmla="*/ 97966 w 109540"/>
                <a:gd name="connsiteY17" fmla="*/ 40625 h 102455"/>
                <a:gd name="connsiteX18" fmla="*/ 100942 w 109540"/>
                <a:gd name="connsiteY18" fmla="*/ 37508 h 102455"/>
                <a:gd name="connsiteX19" fmla="*/ 109728 w 109540"/>
                <a:gd name="connsiteY19" fmla="*/ 1939 h 10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540" h="102455">
                  <a:moveTo>
                    <a:pt x="109728" y="1939"/>
                  </a:moveTo>
                  <a:cubicBezTo>
                    <a:pt x="109728" y="1230"/>
                    <a:pt x="109303" y="97"/>
                    <a:pt x="107886" y="97"/>
                  </a:cubicBezTo>
                  <a:cubicBezTo>
                    <a:pt x="106894" y="97"/>
                    <a:pt x="106610" y="380"/>
                    <a:pt x="105335" y="1797"/>
                  </a:cubicBezTo>
                  <a:lnTo>
                    <a:pt x="94990" y="12709"/>
                  </a:lnTo>
                  <a:cubicBezTo>
                    <a:pt x="93715" y="11008"/>
                    <a:pt x="85779" y="97"/>
                    <a:pt x="68349" y="97"/>
                  </a:cubicBezTo>
                  <a:cubicBezTo>
                    <a:pt x="33914" y="97"/>
                    <a:pt x="187" y="30564"/>
                    <a:pt x="187" y="62590"/>
                  </a:cubicBezTo>
                  <a:cubicBezTo>
                    <a:pt x="187" y="85689"/>
                    <a:pt x="18326" y="102552"/>
                    <a:pt x="43692" y="102552"/>
                  </a:cubicBezTo>
                  <a:cubicBezTo>
                    <a:pt x="51344" y="102552"/>
                    <a:pt x="64948" y="100993"/>
                    <a:pt x="79544" y="88664"/>
                  </a:cubicBezTo>
                  <a:cubicBezTo>
                    <a:pt x="90739" y="79170"/>
                    <a:pt x="93856" y="66841"/>
                    <a:pt x="93856" y="65708"/>
                  </a:cubicBezTo>
                  <a:cubicBezTo>
                    <a:pt x="93856" y="63865"/>
                    <a:pt x="92156" y="63865"/>
                    <a:pt x="91447" y="63865"/>
                  </a:cubicBezTo>
                  <a:cubicBezTo>
                    <a:pt x="89605" y="63865"/>
                    <a:pt x="89322" y="64574"/>
                    <a:pt x="88897" y="66133"/>
                  </a:cubicBezTo>
                  <a:cubicBezTo>
                    <a:pt x="83086" y="85547"/>
                    <a:pt x="63247" y="97450"/>
                    <a:pt x="46101" y="97450"/>
                  </a:cubicBezTo>
                  <a:cubicBezTo>
                    <a:pt x="31079" y="97450"/>
                    <a:pt x="14358" y="89373"/>
                    <a:pt x="14358" y="66983"/>
                  </a:cubicBezTo>
                  <a:cubicBezTo>
                    <a:pt x="14358" y="62874"/>
                    <a:pt x="15350" y="40484"/>
                    <a:pt x="31646" y="22628"/>
                  </a:cubicBezTo>
                  <a:cubicBezTo>
                    <a:pt x="41424" y="11717"/>
                    <a:pt x="56304" y="5198"/>
                    <a:pt x="69766" y="5198"/>
                  </a:cubicBezTo>
                  <a:cubicBezTo>
                    <a:pt x="86204" y="5198"/>
                    <a:pt x="95840" y="17102"/>
                    <a:pt x="95840" y="32973"/>
                  </a:cubicBezTo>
                  <a:cubicBezTo>
                    <a:pt x="95840" y="36941"/>
                    <a:pt x="95415" y="37933"/>
                    <a:pt x="95415" y="38783"/>
                  </a:cubicBezTo>
                  <a:cubicBezTo>
                    <a:pt x="95415" y="40625"/>
                    <a:pt x="97257" y="40625"/>
                    <a:pt x="97966" y="40625"/>
                  </a:cubicBezTo>
                  <a:cubicBezTo>
                    <a:pt x="100233" y="40625"/>
                    <a:pt x="100233" y="40200"/>
                    <a:pt x="100942" y="37508"/>
                  </a:cubicBezTo>
                  <a:lnTo>
                    <a:pt x="109728" y="1939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形状 225">
              <a:extLst>
                <a:ext uri="{FF2B5EF4-FFF2-40B4-BE49-F238E27FC236}">
                  <a16:creationId xmlns:a16="http://schemas.microsoft.com/office/drawing/2014/main" id="{79A7DAD5-F3E5-8623-F751-0FFC576D07FA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7221326" y="5684765"/>
              <a:ext cx="123691" cy="117415"/>
            </a:xfrm>
            <a:custGeom>
              <a:avLst/>
              <a:gdLst>
                <a:gd name="connsiteX0" fmla="*/ 120050 w 123691"/>
                <a:gd name="connsiteY0" fmla="*/ 63250 h 117415"/>
                <a:gd name="connsiteX1" fmla="*/ 123896 w 123691"/>
                <a:gd name="connsiteY1" fmla="*/ 58796 h 117415"/>
                <a:gd name="connsiteX2" fmla="*/ 120050 w 123691"/>
                <a:gd name="connsiteY2" fmla="*/ 54342 h 117415"/>
                <a:gd name="connsiteX3" fmla="*/ 7898 w 123691"/>
                <a:gd name="connsiteY3" fmla="*/ 1505 h 117415"/>
                <a:gd name="connsiteX4" fmla="*/ 4254 w 123691"/>
                <a:gd name="connsiteY4" fmla="*/ 88 h 117415"/>
                <a:gd name="connsiteX5" fmla="*/ 205 w 123691"/>
                <a:gd name="connsiteY5" fmla="*/ 4137 h 117415"/>
                <a:gd name="connsiteX6" fmla="*/ 4051 w 123691"/>
                <a:gd name="connsiteY6" fmla="*/ 8591 h 117415"/>
                <a:gd name="connsiteX7" fmla="*/ 110333 w 123691"/>
                <a:gd name="connsiteY7" fmla="*/ 58796 h 117415"/>
                <a:gd name="connsiteX8" fmla="*/ 4051 w 123691"/>
                <a:gd name="connsiteY8" fmla="*/ 109001 h 117415"/>
                <a:gd name="connsiteX9" fmla="*/ 205 w 123691"/>
                <a:gd name="connsiteY9" fmla="*/ 113455 h 117415"/>
                <a:gd name="connsiteX10" fmla="*/ 4254 w 123691"/>
                <a:gd name="connsiteY10" fmla="*/ 117504 h 117415"/>
                <a:gd name="connsiteX11" fmla="*/ 7898 w 123691"/>
                <a:gd name="connsiteY11" fmla="*/ 116087 h 117415"/>
                <a:gd name="connsiteX12" fmla="*/ 120050 w 123691"/>
                <a:gd name="connsiteY12" fmla="*/ 63250 h 11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691" h="117415">
                  <a:moveTo>
                    <a:pt x="120050" y="63250"/>
                  </a:moveTo>
                  <a:cubicBezTo>
                    <a:pt x="122277" y="62238"/>
                    <a:pt x="123896" y="61225"/>
                    <a:pt x="123896" y="58796"/>
                  </a:cubicBezTo>
                  <a:cubicBezTo>
                    <a:pt x="123896" y="56367"/>
                    <a:pt x="122277" y="55355"/>
                    <a:pt x="120050" y="54342"/>
                  </a:cubicBezTo>
                  <a:lnTo>
                    <a:pt x="7898" y="1505"/>
                  </a:lnTo>
                  <a:cubicBezTo>
                    <a:pt x="5266" y="88"/>
                    <a:pt x="4861" y="88"/>
                    <a:pt x="4254" y="88"/>
                  </a:cubicBezTo>
                  <a:cubicBezTo>
                    <a:pt x="2027" y="88"/>
                    <a:pt x="205" y="1910"/>
                    <a:pt x="205" y="4137"/>
                  </a:cubicBezTo>
                  <a:cubicBezTo>
                    <a:pt x="205" y="5959"/>
                    <a:pt x="1217" y="7174"/>
                    <a:pt x="4051" y="8591"/>
                  </a:cubicBezTo>
                  <a:lnTo>
                    <a:pt x="110333" y="58796"/>
                  </a:lnTo>
                  <a:lnTo>
                    <a:pt x="4051" y="109001"/>
                  </a:lnTo>
                  <a:cubicBezTo>
                    <a:pt x="1217" y="110419"/>
                    <a:pt x="205" y="111633"/>
                    <a:pt x="205" y="113455"/>
                  </a:cubicBezTo>
                  <a:cubicBezTo>
                    <a:pt x="205" y="115682"/>
                    <a:pt x="2027" y="117504"/>
                    <a:pt x="4254" y="117504"/>
                  </a:cubicBezTo>
                  <a:cubicBezTo>
                    <a:pt x="4861" y="117504"/>
                    <a:pt x="5266" y="117504"/>
                    <a:pt x="7898" y="116087"/>
                  </a:cubicBezTo>
                  <a:lnTo>
                    <a:pt x="120050" y="63250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形状 226">
              <a:extLst>
                <a:ext uri="{FF2B5EF4-FFF2-40B4-BE49-F238E27FC236}">
                  <a16:creationId xmlns:a16="http://schemas.microsoft.com/office/drawing/2014/main" id="{4CA71D84-3752-CC19-C1A2-869073CD975A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7435013" y="5739424"/>
              <a:ext cx="123691" cy="8097"/>
            </a:xfrm>
            <a:custGeom>
              <a:avLst/>
              <a:gdLst>
                <a:gd name="connsiteX0" fmla="*/ 116821 w 123691"/>
                <a:gd name="connsiteY0" fmla="*/ 8186 h 8097"/>
                <a:gd name="connsiteX1" fmla="*/ 123907 w 123691"/>
                <a:gd name="connsiteY1" fmla="*/ 4137 h 8097"/>
                <a:gd name="connsiteX2" fmla="*/ 116821 w 123691"/>
                <a:gd name="connsiteY2" fmla="*/ 88 h 8097"/>
                <a:gd name="connsiteX3" fmla="*/ 7301 w 123691"/>
                <a:gd name="connsiteY3" fmla="*/ 88 h 8097"/>
                <a:gd name="connsiteX4" fmla="*/ 215 w 123691"/>
                <a:gd name="connsiteY4" fmla="*/ 4137 h 8097"/>
                <a:gd name="connsiteX5" fmla="*/ 7301 w 123691"/>
                <a:gd name="connsiteY5" fmla="*/ 8186 h 8097"/>
                <a:gd name="connsiteX6" fmla="*/ 116821 w 123691"/>
                <a:gd name="connsiteY6" fmla="*/ 818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821" y="8186"/>
                  </a:moveTo>
                  <a:cubicBezTo>
                    <a:pt x="120263" y="8186"/>
                    <a:pt x="123907" y="8186"/>
                    <a:pt x="123907" y="4137"/>
                  </a:cubicBezTo>
                  <a:cubicBezTo>
                    <a:pt x="123907" y="88"/>
                    <a:pt x="120263" y="88"/>
                    <a:pt x="116821" y="88"/>
                  </a:cubicBezTo>
                  <a:lnTo>
                    <a:pt x="7301" y="88"/>
                  </a:lnTo>
                  <a:cubicBezTo>
                    <a:pt x="3859" y="88"/>
                    <a:pt x="215" y="88"/>
                    <a:pt x="215" y="4137"/>
                  </a:cubicBezTo>
                  <a:cubicBezTo>
                    <a:pt x="215" y="8186"/>
                    <a:pt x="3859" y="8186"/>
                    <a:pt x="7301" y="8186"/>
                  </a:cubicBezTo>
                  <a:lnTo>
                    <a:pt x="116821" y="8186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形状 227">
              <a:extLst>
                <a:ext uri="{FF2B5EF4-FFF2-40B4-BE49-F238E27FC236}">
                  <a16:creationId xmlns:a16="http://schemas.microsoft.com/office/drawing/2014/main" id="{2DD8495F-FB3E-81BA-CDF0-2F734F774BC6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7616084" y="5653589"/>
              <a:ext cx="44941" cy="140493"/>
            </a:xfrm>
            <a:custGeom>
              <a:avLst/>
              <a:gdLst>
                <a:gd name="connsiteX0" fmla="*/ 29376 w 44941"/>
                <a:gd name="connsiteY0" fmla="*/ 88 h 140493"/>
                <a:gd name="connsiteX1" fmla="*/ 225 w 44941"/>
                <a:gd name="connsiteY1" fmla="*/ 2315 h 140493"/>
                <a:gd name="connsiteX2" fmla="*/ 225 w 44941"/>
                <a:gd name="connsiteY2" fmla="*/ 8591 h 140493"/>
                <a:gd name="connsiteX3" fmla="*/ 16015 w 44941"/>
                <a:gd name="connsiteY3" fmla="*/ 19927 h 140493"/>
                <a:gd name="connsiteX4" fmla="*/ 16015 w 44941"/>
                <a:gd name="connsiteY4" fmla="*/ 125197 h 140493"/>
                <a:gd name="connsiteX5" fmla="*/ 225 w 44941"/>
                <a:gd name="connsiteY5" fmla="*/ 134307 h 140493"/>
                <a:gd name="connsiteX6" fmla="*/ 225 w 44941"/>
                <a:gd name="connsiteY6" fmla="*/ 140582 h 140493"/>
                <a:gd name="connsiteX7" fmla="*/ 22696 w 44941"/>
                <a:gd name="connsiteY7" fmla="*/ 139975 h 140493"/>
                <a:gd name="connsiteX8" fmla="*/ 45167 w 44941"/>
                <a:gd name="connsiteY8" fmla="*/ 140582 h 140493"/>
                <a:gd name="connsiteX9" fmla="*/ 45167 w 44941"/>
                <a:gd name="connsiteY9" fmla="*/ 134307 h 140493"/>
                <a:gd name="connsiteX10" fmla="*/ 29376 w 44941"/>
                <a:gd name="connsiteY10" fmla="*/ 125197 h 140493"/>
                <a:gd name="connsiteX11" fmla="*/ 29376 w 44941"/>
                <a:gd name="connsiteY11" fmla="*/ 88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41" h="140493">
                  <a:moveTo>
                    <a:pt x="29376" y="88"/>
                  </a:moveTo>
                  <a:lnTo>
                    <a:pt x="225" y="2315"/>
                  </a:lnTo>
                  <a:lnTo>
                    <a:pt x="225" y="8591"/>
                  </a:lnTo>
                  <a:cubicBezTo>
                    <a:pt x="14396" y="8591"/>
                    <a:pt x="16015" y="10008"/>
                    <a:pt x="16015" y="19927"/>
                  </a:cubicBezTo>
                  <a:lnTo>
                    <a:pt x="16015" y="125197"/>
                  </a:lnTo>
                  <a:cubicBezTo>
                    <a:pt x="16015" y="134307"/>
                    <a:pt x="13788" y="134307"/>
                    <a:pt x="225" y="134307"/>
                  </a:cubicBezTo>
                  <a:lnTo>
                    <a:pt x="225" y="140582"/>
                  </a:lnTo>
                  <a:cubicBezTo>
                    <a:pt x="6905" y="140380"/>
                    <a:pt x="17635" y="139975"/>
                    <a:pt x="22696" y="139975"/>
                  </a:cubicBezTo>
                  <a:cubicBezTo>
                    <a:pt x="27757" y="139975"/>
                    <a:pt x="37676" y="140380"/>
                    <a:pt x="45167" y="140582"/>
                  </a:cubicBezTo>
                  <a:lnTo>
                    <a:pt x="45167" y="134307"/>
                  </a:lnTo>
                  <a:cubicBezTo>
                    <a:pt x="31603" y="134307"/>
                    <a:pt x="29376" y="134307"/>
                    <a:pt x="29376" y="125197"/>
                  </a:cubicBezTo>
                  <a:lnTo>
                    <a:pt x="29376" y="88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形状 228">
              <a:extLst>
                <a:ext uri="{FF2B5EF4-FFF2-40B4-BE49-F238E27FC236}">
                  <a16:creationId xmlns:a16="http://schemas.microsoft.com/office/drawing/2014/main" id="{DA1B89F9-5BCF-F725-785A-9A278C38B214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7672116" y="5704604"/>
              <a:ext cx="101827" cy="89478"/>
            </a:xfrm>
            <a:custGeom>
              <a:avLst/>
              <a:gdLst>
                <a:gd name="connsiteX0" fmla="*/ 16018 w 101827"/>
                <a:gd name="connsiteY0" fmla="*/ 19927 h 89478"/>
                <a:gd name="connsiteX1" fmla="*/ 16018 w 101827"/>
                <a:gd name="connsiteY1" fmla="*/ 74182 h 89478"/>
                <a:gd name="connsiteX2" fmla="*/ 228 w 101827"/>
                <a:gd name="connsiteY2" fmla="*/ 83291 h 89478"/>
                <a:gd name="connsiteX3" fmla="*/ 228 w 101827"/>
                <a:gd name="connsiteY3" fmla="*/ 89567 h 89478"/>
                <a:gd name="connsiteX4" fmla="*/ 23103 w 101827"/>
                <a:gd name="connsiteY4" fmla="*/ 88960 h 89478"/>
                <a:gd name="connsiteX5" fmla="*/ 45777 w 101827"/>
                <a:gd name="connsiteY5" fmla="*/ 89567 h 89478"/>
                <a:gd name="connsiteX6" fmla="*/ 45777 w 101827"/>
                <a:gd name="connsiteY6" fmla="*/ 83291 h 89478"/>
                <a:gd name="connsiteX7" fmla="*/ 29986 w 101827"/>
                <a:gd name="connsiteY7" fmla="*/ 74182 h 89478"/>
                <a:gd name="connsiteX8" fmla="*/ 29986 w 101827"/>
                <a:gd name="connsiteY8" fmla="*/ 36933 h 89478"/>
                <a:gd name="connsiteX9" fmla="*/ 57316 w 101827"/>
                <a:gd name="connsiteY9" fmla="*/ 4542 h 89478"/>
                <a:gd name="connsiteX10" fmla="*/ 72297 w 101827"/>
                <a:gd name="connsiteY10" fmla="*/ 27013 h 89478"/>
                <a:gd name="connsiteX11" fmla="*/ 72297 w 101827"/>
                <a:gd name="connsiteY11" fmla="*/ 74182 h 89478"/>
                <a:gd name="connsiteX12" fmla="*/ 56506 w 101827"/>
                <a:gd name="connsiteY12" fmla="*/ 83291 h 89478"/>
                <a:gd name="connsiteX13" fmla="*/ 56506 w 101827"/>
                <a:gd name="connsiteY13" fmla="*/ 89567 h 89478"/>
                <a:gd name="connsiteX14" fmla="*/ 79382 w 101827"/>
                <a:gd name="connsiteY14" fmla="*/ 88960 h 89478"/>
                <a:gd name="connsiteX15" fmla="*/ 102055 w 101827"/>
                <a:gd name="connsiteY15" fmla="*/ 89567 h 89478"/>
                <a:gd name="connsiteX16" fmla="*/ 102055 w 101827"/>
                <a:gd name="connsiteY16" fmla="*/ 83291 h 89478"/>
                <a:gd name="connsiteX17" fmla="*/ 86265 w 101827"/>
                <a:gd name="connsiteY17" fmla="*/ 77218 h 89478"/>
                <a:gd name="connsiteX18" fmla="*/ 86265 w 101827"/>
                <a:gd name="connsiteY18" fmla="*/ 38552 h 89478"/>
                <a:gd name="connsiteX19" fmla="*/ 79989 w 101827"/>
                <a:gd name="connsiteY19" fmla="*/ 7579 h 89478"/>
                <a:gd name="connsiteX20" fmla="*/ 58733 w 101827"/>
                <a:gd name="connsiteY20" fmla="*/ 88 h 89478"/>
                <a:gd name="connsiteX21" fmla="*/ 28772 w 101827"/>
                <a:gd name="connsiteY21" fmla="*/ 21345 h 89478"/>
                <a:gd name="connsiteX22" fmla="*/ 28772 w 101827"/>
                <a:gd name="connsiteY22" fmla="*/ 88 h 89478"/>
                <a:gd name="connsiteX23" fmla="*/ 228 w 101827"/>
                <a:gd name="connsiteY23" fmla="*/ 2315 h 89478"/>
                <a:gd name="connsiteX24" fmla="*/ 228 w 101827"/>
                <a:gd name="connsiteY24" fmla="*/ 8591 h 89478"/>
                <a:gd name="connsiteX25" fmla="*/ 16018 w 101827"/>
                <a:gd name="connsiteY25" fmla="*/ 1992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6018" y="19927"/>
                  </a:moveTo>
                  <a:lnTo>
                    <a:pt x="16018" y="74182"/>
                  </a:lnTo>
                  <a:cubicBezTo>
                    <a:pt x="16018" y="83291"/>
                    <a:pt x="13791" y="83291"/>
                    <a:pt x="228" y="83291"/>
                  </a:cubicBezTo>
                  <a:lnTo>
                    <a:pt x="228" y="89567"/>
                  </a:lnTo>
                  <a:cubicBezTo>
                    <a:pt x="7313" y="89365"/>
                    <a:pt x="17638" y="88960"/>
                    <a:pt x="23103" y="88960"/>
                  </a:cubicBezTo>
                  <a:cubicBezTo>
                    <a:pt x="28367" y="88960"/>
                    <a:pt x="38894" y="89365"/>
                    <a:pt x="45777" y="89567"/>
                  </a:cubicBezTo>
                  <a:lnTo>
                    <a:pt x="45777" y="83291"/>
                  </a:lnTo>
                  <a:cubicBezTo>
                    <a:pt x="32213" y="83291"/>
                    <a:pt x="29986" y="83291"/>
                    <a:pt x="29986" y="74182"/>
                  </a:cubicBezTo>
                  <a:lnTo>
                    <a:pt x="29986" y="36933"/>
                  </a:lnTo>
                  <a:cubicBezTo>
                    <a:pt x="29986" y="15879"/>
                    <a:pt x="44360" y="4542"/>
                    <a:pt x="57316" y="4542"/>
                  </a:cubicBezTo>
                  <a:cubicBezTo>
                    <a:pt x="70070" y="4542"/>
                    <a:pt x="72297" y="15474"/>
                    <a:pt x="72297" y="27013"/>
                  </a:cubicBezTo>
                  <a:lnTo>
                    <a:pt x="72297" y="74182"/>
                  </a:lnTo>
                  <a:cubicBezTo>
                    <a:pt x="72297" y="83291"/>
                    <a:pt x="70070" y="83291"/>
                    <a:pt x="56506" y="83291"/>
                  </a:cubicBezTo>
                  <a:lnTo>
                    <a:pt x="56506" y="89567"/>
                  </a:lnTo>
                  <a:cubicBezTo>
                    <a:pt x="63592" y="89365"/>
                    <a:pt x="73916" y="88960"/>
                    <a:pt x="79382" y="88960"/>
                  </a:cubicBezTo>
                  <a:cubicBezTo>
                    <a:pt x="84645" y="88960"/>
                    <a:pt x="95172" y="89365"/>
                    <a:pt x="102055" y="89567"/>
                  </a:cubicBezTo>
                  <a:lnTo>
                    <a:pt x="102055" y="83291"/>
                  </a:lnTo>
                  <a:cubicBezTo>
                    <a:pt x="91528" y="83291"/>
                    <a:pt x="86467" y="83291"/>
                    <a:pt x="86265" y="77218"/>
                  </a:cubicBezTo>
                  <a:lnTo>
                    <a:pt x="86265" y="38552"/>
                  </a:lnTo>
                  <a:cubicBezTo>
                    <a:pt x="86265" y="21142"/>
                    <a:pt x="86265" y="14866"/>
                    <a:pt x="79989" y="7579"/>
                  </a:cubicBezTo>
                  <a:cubicBezTo>
                    <a:pt x="77155" y="4137"/>
                    <a:pt x="70475" y="88"/>
                    <a:pt x="58733" y="88"/>
                  </a:cubicBezTo>
                  <a:cubicBezTo>
                    <a:pt x="43955" y="88"/>
                    <a:pt x="34440" y="8793"/>
                    <a:pt x="28772" y="21345"/>
                  </a:cubicBezTo>
                  <a:lnTo>
                    <a:pt x="28772" y="88"/>
                  </a:lnTo>
                  <a:lnTo>
                    <a:pt x="228" y="2315"/>
                  </a:lnTo>
                  <a:lnTo>
                    <a:pt x="228" y="8591"/>
                  </a:lnTo>
                  <a:cubicBezTo>
                    <a:pt x="14398" y="8591"/>
                    <a:pt x="16018" y="10008"/>
                    <a:pt x="16018" y="19927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形状 229">
              <a:extLst>
                <a:ext uri="{FF2B5EF4-FFF2-40B4-BE49-F238E27FC236}">
                  <a16:creationId xmlns:a16="http://schemas.microsoft.com/office/drawing/2014/main" id="{369738D6-3ACB-84E8-4EF0-1098D4CFB2CA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7817310" y="5655816"/>
              <a:ext cx="166811" cy="138267"/>
            </a:xfrm>
            <a:custGeom>
              <a:avLst/>
              <a:gdLst>
                <a:gd name="connsiteX0" fmla="*/ 92953 w 166811"/>
                <a:gd name="connsiteY0" fmla="*/ 55152 h 138267"/>
                <a:gd name="connsiteX1" fmla="*/ 75948 w 166811"/>
                <a:gd name="connsiteY1" fmla="*/ 14866 h 138267"/>
                <a:gd name="connsiteX2" fmla="*/ 74935 w 166811"/>
                <a:gd name="connsiteY2" fmla="*/ 12235 h 138267"/>
                <a:gd name="connsiteX3" fmla="*/ 86879 w 166811"/>
                <a:gd name="connsiteY3" fmla="*/ 6364 h 138267"/>
                <a:gd name="connsiteX4" fmla="*/ 90928 w 166811"/>
                <a:gd name="connsiteY4" fmla="*/ 2518 h 138267"/>
                <a:gd name="connsiteX5" fmla="*/ 87892 w 166811"/>
                <a:gd name="connsiteY5" fmla="*/ 88 h 138267"/>
                <a:gd name="connsiteX6" fmla="*/ 62384 w 166811"/>
                <a:gd name="connsiteY6" fmla="*/ 696 h 138267"/>
                <a:gd name="connsiteX7" fmla="*/ 39711 w 166811"/>
                <a:gd name="connsiteY7" fmla="*/ 88 h 138267"/>
                <a:gd name="connsiteX8" fmla="*/ 36067 w 166811"/>
                <a:gd name="connsiteY8" fmla="*/ 4137 h 138267"/>
                <a:gd name="connsiteX9" fmla="*/ 40723 w 166811"/>
                <a:gd name="connsiteY9" fmla="*/ 6364 h 138267"/>
                <a:gd name="connsiteX10" fmla="*/ 55906 w 166811"/>
                <a:gd name="connsiteY10" fmla="*/ 12842 h 138267"/>
                <a:gd name="connsiteX11" fmla="*/ 79794 w 166811"/>
                <a:gd name="connsiteY11" fmla="*/ 69323 h 138267"/>
                <a:gd name="connsiteX12" fmla="*/ 37079 w 166811"/>
                <a:gd name="connsiteY12" fmla="*/ 115277 h 138267"/>
                <a:gd name="connsiteX13" fmla="*/ 34447 w 166811"/>
                <a:gd name="connsiteY13" fmla="*/ 117504 h 138267"/>
                <a:gd name="connsiteX14" fmla="*/ 4689 w 166811"/>
                <a:gd name="connsiteY14" fmla="*/ 132080 h 138267"/>
                <a:gd name="connsiteX15" fmla="*/ 235 w 166811"/>
                <a:gd name="connsiteY15" fmla="*/ 136129 h 138267"/>
                <a:gd name="connsiteX16" fmla="*/ 2867 w 166811"/>
                <a:gd name="connsiteY16" fmla="*/ 138355 h 138267"/>
                <a:gd name="connsiteX17" fmla="*/ 21896 w 166811"/>
                <a:gd name="connsiteY17" fmla="*/ 137748 h 138267"/>
                <a:gd name="connsiteX18" fmla="*/ 44569 w 166811"/>
                <a:gd name="connsiteY18" fmla="*/ 138355 h 138267"/>
                <a:gd name="connsiteX19" fmla="*/ 48213 w 166811"/>
                <a:gd name="connsiteY19" fmla="*/ 134307 h 138267"/>
                <a:gd name="connsiteX20" fmla="*/ 45784 w 166811"/>
                <a:gd name="connsiteY20" fmla="*/ 132080 h 138267"/>
                <a:gd name="connsiteX21" fmla="*/ 37686 w 166811"/>
                <a:gd name="connsiteY21" fmla="*/ 125804 h 138267"/>
                <a:gd name="connsiteX22" fmla="*/ 43152 w 166811"/>
                <a:gd name="connsiteY22" fmla="*/ 116694 h 138267"/>
                <a:gd name="connsiteX23" fmla="*/ 63801 w 166811"/>
                <a:gd name="connsiteY23" fmla="*/ 94831 h 138267"/>
                <a:gd name="connsiteX24" fmla="*/ 82021 w 166811"/>
                <a:gd name="connsiteY24" fmla="*/ 74991 h 138267"/>
                <a:gd name="connsiteX25" fmla="*/ 102467 w 166811"/>
                <a:gd name="connsiteY25" fmla="*/ 123375 h 138267"/>
                <a:gd name="connsiteX26" fmla="*/ 103480 w 166811"/>
                <a:gd name="connsiteY26" fmla="*/ 126209 h 138267"/>
                <a:gd name="connsiteX27" fmla="*/ 91738 w 166811"/>
                <a:gd name="connsiteY27" fmla="*/ 132080 h 138267"/>
                <a:gd name="connsiteX28" fmla="*/ 87689 w 166811"/>
                <a:gd name="connsiteY28" fmla="*/ 135926 h 138267"/>
                <a:gd name="connsiteX29" fmla="*/ 90726 w 166811"/>
                <a:gd name="connsiteY29" fmla="*/ 138355 h 138267"/>
                <a:gd name="connsiteX30" fmla="*/ 116233 w 166811"/>
                <a:gd name="connsiteY30" fmla="*/ 137748 h 138267"/>
                <a:gd name="connsiteX31" fmla="*/ 138704 w 166811"/>
                <a:gd name="connsiteY31" fmla="*/ 138355 h 138267"/>
                <a:gd name="connsiteX32" fmla="*/ 142551 w 166811"/>
                <a:gd name="connsiteY32" fmla="*/ 134509 h 138267"/>
                <a:gd name="connsiteX33" fmla="*/ 138907 w 166811"/>
                <a:gd name="connsiteY33" fmla="*/ 132080 h 138267"/>
                <a:gd name="connsiteX34" fmla="*/ 121497 w 166811"/>
                <a:gd name="connsiteY34" fmla="*/ 123172 h 138267"/>
                <a:gd name="connsiteX35" fmla="*/ 95382 w 166811"/>
                <a:gd name="connsiteY35" fmla="*/ 60618 h 138267"/>
                <a:gd name="connsiteX36" fmla="*/ 136882 w 166811"/>
                <a:gd name="connsiteY36" fmla="*/ 16688 h 138267"/>
                <a:gd name="connsiteX37" fmla="*/ 162592 w 166811"/>
                <a:gd name="connsiteY37" fmla="*/ 6364 h 138267"/>
                <a:gd name="connsiteX38" fmla="*/ 167046 w 166811"/>
                <a:gd name="connsiteY38" fmla="*/ 2315 h 138267"/>
                <a:gd name="connsiteX39" fmla="*/ 164414 w 166811"/>
                <a:gd name="connsiteY39" fmla="*/ 88 h 138267"/>
                <a:gd name="connsiteX40" fmla="*/ 145385 w 166811"/>
                <a:gd name="connsiteY40" fmla="*/ 696 h 138267"/>
                <a:gd name="connsiteX41" fmla="*/ 122914 w 166811"/>
                <a:gd name="connsiteY41" fmla="*/ 88 h 138267"/>
                <a:gd name="connsiteX42" fmla="*/ 119068 w 166811"/>
                <a:gd name="connsiteY42" fmla="*/ 4137 h 138267"/>
                <a:gd name="connsiteX43" fmla="*/ 121497 w 166811"/>
                <a:gd name="connsiteY43" fmla="*/ 6364 h 138267"/>
                <a:gd name="connsiteX44" fmla="*/ 129595 w 166811"/>
                <a:gd name="connsiteY44" fmla="*/ 12640 h 138267"/>
                <a:gd name="connsiteX45" fmla="*/ 125748 w 166811"/>
                <a:gd name="connsiteY45" fmla="*/ 19927 h 138267"/>
                <a:gd name="connsiteX46" fmla="*/ 92953 w 166811"/>
                <a:gd name="connsiteY46" fmla="*/ 55152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6811" h="138267">
                  <a:moveTo>
                    <a:pt x="92953" y="55152"/>
                  </a:moveTo>
                  <a:lnTo>
                    <a:pt x="75948" y="14866"/>
                  </a:lnTo>
                  <a:cubicBezTo>
                    <a:pt x="75340" y="13247"/>
                    <a:pt x="74935" y="12437"/>
                    <a:pt x="74935" y="12235"/>
                  </a:cubicBezTo>
                  <a:cubicBezTo>
                    <a:pt x="74935" y="11020"/>
                    <a:pt x="78377" y="7174"/>
                    <a:pt x="86879" y="6364"/>
                  </a:cubicBezTo>
                  <a:cubicBezTo>
                    <a:pt x="88904" y="6161"/>
                    <a:pt x="90928" y="5959"/>
                    <a:pt x="90928" y="2518"/>
                  </a:cubicBezTo>
                  <a:cubicBezTo>
                    <a:pt x="90928" y="88"/>
                    <a:pt x="88499" y="88"/>
                    <a:pt x="87892" y="88"/>
                  </a:cubicBezTo>
                  <a:cubicBezTo>
                    <a:pt x="79592" y="88"/>
                    <a:pt x="70887" y="696"/>
                    <a:pt x="62384" y="696"/>
                  </a:cubicBezTo>
                  <a:cubicBezTo>
                    <a:pt x="57323" y="696"/>
                    <a:pt x="44772" y="88"/>
                    <a:pt x="39711" y="88"/>
                  </a:cubicBezTo>
                  <a:cubicBezTo>
                    <a:pt x="38496" y="88"/>
                    <a:pt x="36067" y="88"/>
                    <a:pt x="36067" y="4137"/>
                  </a:cubicBezTo>
                  <a:cubicBezTo>
                    <a:pt x="36067" y="6364"/>
                    <a:pt x="38091" y="6364"/>
                    <a:pt x="40723" y="6364"/>
                  </a:cubicBezTo>
                  <a:cubicBezTo>
                    <a:pt x="52869" y="6364"/>
                    <a:pt x="54084" y="8388"/>
                    <a:pt x="55906" y="12842"/>
                  </a:cubicBezTo>
                  <a:lnTo>
                    <a:pt x="79794" y="69323"/>
                  </a:lnTo>
                  <a:lnTo>
                    <a:pt x="37079" y="115277"/>
                  </a:lnTo>
                  <a:lnTo>
                    <a:pt x="34447" y="117504"/>
                  </a:lnTo>
                  <a:cubicBezTo>
                    <a:pt x="24528" y="128233"/>
                    <a:pt x="15013" y="131472"/>
                    <a:pt x="4689" y="132080"/>
                  </a:cubicBezTo>
                  <a:cubicBezTo>
                    <a:pt x="2057" y="132282"/>
                    <a:pt x="235" y="132282"/>
                    <a:pt x="235" y="136129"/>
                  </a:cubicBezTo>
                  <a:cubicBezTo>
                    <a:pt x="235" y="136331"/>
                    <a:pt x="235" y="138355"/>
                    <a:pt x="2867" y="138355"/>
                  </a:cubicBezTo>
                  <a:cubicBezTo>
                    <a:pt x="8940" y="138355"/>
                    <a:pt x="15620" y="137748"/>
                    <a:pt x="21896" y="137748"/>
                  </a:cubicBezTo>
                  <a:cubicBezTo>
                    <a:pt x="29386" y="137748"/>
                    <a:pt x="37281" y="138355"/>
                    <a:pt x="44569" y="138355"/>
                  </a:cubicBezTo>
                  <a:cubicBezTo>
                    <a:pt x="45784" y="138355"/>
                    <a:pt x="48213" y="138355"/>
                    <a:pt x="48213" y="134307"/>
                  </a:cubicBezTo>
                  <a:cubicBezTo>
                    <a:pt x="48213" y="132282"/>
                    <a:pt x="46189" y="132080"/>
                    <a:pt x="45784" y="132080"/>
                  </a:cubicBezTo>
                  <a:cubicBezTo>
                    <a:pt x="43962" y="131877"/>
                    <a:pt x="37686" y="131472"/>
                    <a:pt x="37686" y="125804"/>
                  </a:cubicBezTo>
                  <a:cubicBezTo>
                    <a:pt x="37686" y="122565"/>
                    <a:pt x="40723" y="119326"/>
                    <a:pt x="43152" y="116694"/>
                  </a:cubicBezTo>
                  <a:lnTo>
                    <a:pt x="63801" y="94831"/>
                  </a:lnTo>
                  <a:lnTo>
                    <a:pt x="82021" y="74991"/>
                  </a:lnTo>
                  <a:lnTo>
                    <a:pt x="102467" y="123375"/>
                  </a:lnTo>
                  <a:cubicBezTo>
                    <a:pt x="103277" y="125602"/>
                    <a:pt x="103480" y="125804"/>
                    <a:pt x="103480" y="126209"/>
                  </a:cubicBezTo>
                  <a:cubicBezTo>
                    <a:pt x="103480" y="127828"/>
                    <a:pt x="99633" y="131270"/>
                    <a:pt x="91738" y="132080"/>
                  </a:cubicBezTo>
                  <a:cubicBezTo>
                    <a:pt x="89511" y="132282"/>
                    <a:pt x="87689" y="132485"/>
                    <a:pt x="87689" y="135926"/>
                  </a:cubicBezTo>
                  <a:cubicBezTo>
                    <a:pt x="87689" y="138355"/>
                    <a:pt x="89916" y="138355"/>
                    <a:pt x="90726" y="138355"/>
                  </a:cubicBezTo>
                  <a:cubicBezTo>
                    <a:pt x="96394" y="138355"/>
                    <a:pt x="110565" y="137748"/>
                    <a:pt x="116233" y="137748"/>
                  </a:cubicBezTo>
                  <a:cubicBezTo>
                    <a:pt x="121294" y="137748"/>
                    <a:pt x="133643" y="138355"/>
                    <a:pt x="138704" y="138355"/>
                  </a:cubicBezTo>
                  <a:cubicBezTo>
                    <a:pt x="140121" y="138355"/>
                    <a:pt x="142551" y="138355"/>
                    <a:pt x="142551" y="134509"/>
                  </a:cubicBezTo>
                  <a:cubicBezTo>
                    <a:pt x="142551" y="132080"/>
                    <a:pt x="140526" y="132080"/>
                    <a:pt x="138907" y="132080"/>
                  </a:cubicBezTo>
                  <a:cubicBezTo>
                    <a:pt x="125343" y="131877"/>
                    <a:pt x="124938" y="131270"/>
                    <a:pt x="121497" y="123172"/>
                  </a:cubicBezTo>
                  <a:cubicBezTo>
                    <a:pt x="113602" y="104345"/>
                    <a:pt x="100038" y="72765"/>
                    <a:pt x="95382" y="60618"/>
                  </a:cubicBezTo>
                  <a:cubicBezTo>
                    <a:pt x="109148" y="46447"/>
                    <a:pt x="130404" y="22357"/>
                    <a:pt x="136882" y="16688"/>
                  </a:cubicBezTo>
                  <a:cubicBezTo>
                    <a:pt x="142753" y="11830"/>
                    <a:pt x="150446" y="6971"/>
                    <a:pt x="162592" y="6364"/>
                  </a:cubicBezTo>
                  <a:cubicBezTo>
                    <a:pt x="165224" y="6161"/>
                    <a:pt x="167046" y="6161"/>
                    <a:pt x="167046" y="2315"/>
                  </a:cubicBezTo>
                  <a:cubicBezTo>
                    <a:pt x="167046" y="2113"/>
                    <a:pt x="167046" y="88"/>
                    <a:pt x="164414" y="88"/>
                  </a:cubicBezTo>
                  <a:cubicBezTo>
                    <a:pt x="158341" y="88"/>
                    <a:pt x="151661" y="696"/>
                    <a:pt x="145385" y="696"/>
                  </a:cubicBezTo>
                  <a:cubicBezTo>
                    <a:pt x="137895" y="696"/>
                    <a:pt x="130202" y="88"/>
                    <a:pt x="122914" y="88"/>
                  </a:cubicBezTo>
                  <a:cubicBezTo>
                    <a:pt x="121699" y="88"/>
                    <a:pt x="119068" y="88"/>
                    <a:pt x="119068" y="4137"/>
                  </a:cubicBezTo>
                  <a:cubicBezTo>
                    <a:pt x="119068" y="5554"/>
                    <a:pt x="120080" y="6161"/>
                    <a:pt x="121497" y="6364"/>
                  </a:cubicBezTo>
                  <a:cubicBezTo>
                    <a:pt x="123319" y="6566"/>
                    <a:pt x="129595" y="6971"/>
                    <a:pt x="129595" y="12640"/>
                  </a:cubicBezTo>
                  <a:cubicBezTo>
                    <a:pt x="129595" y="15474"/>
                    <a:pt x="127368" y="18106"/>
                    <a:pt x="125748" y="19927"/>
                  </a:cubicBezTo>
                  <a:lnTo>
                    <a:pt x="92953" y="55152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形状 230">
              <a:extLst>
                <a:ext uri="{FF2B5EF4-FFF2-40B4-BE49-F238E27FC236}">
                  <a16:creationId xmlns:a16="http://schemas.microsoft.com/office/drawing/2014/main" id="{9FF8D881-A5D9-1B38-8910-8EF93391F4C1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8057235" y="5739424"/>
              <a:ext cx="123691" cy="8097"/>
            </a:xfrm>
            <a:custGeom>
              <a:avLst/>
              <a:gdLst>
                <a:gd name="connsiteX0" fmla="*/ 116852 w 123691"/>
                <a:gd name="connsiteY0" fmla="*/ 8186 h 8097"/>
                <a:gd name="connsiteX1" fmla="*/ 123937 w 123691"/>
                <a:gd name="connsiteY1" fmla="*/ 4137 h 8097"/>
                <a:gd name="connsiteX2" fmla="*/ 116852 w 123691"/>
                <a:gd name="connsiteY2" fmla="*/ 88 h 8097"/>
                <a:gd name="connsiteX3" fmla="*/ 7332 w 123691"/>
                <a:gd name="connsiteY3" fmla="*/ 88 h 8097"/>
                <a:gd name="connsiteX4" fmla="*/ 246 w 123691"/>
                <a:gd name="connsiteY4" fmla="*/ 4137 h 8097"/>
                <a:gd name="connsiteX5" fmla="*/ 7332 w 123691"/>
                <a:gd name="connsiteY5" fmla="*/ 8186 h 8097"/>
                <a:gd name="connsiteX6" fmla="*/ 116852 w 123691"/>
                <a:gd name="connsiteY6" fmla="*/ 818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852" y="8186"/>
                  </a:moveTo>
                  <a:cubicBezTo>
                    <a:pt x="120293" y="8186"/>
                    <a:pt x="123937" y="8186"/>
                    <a:pt x="123937" y="4137"/>
                  </a:cubicBezTo>
                  <a:cubicBezTo>
                    <a:pt x="123937" y="88"/>
                    <a:pt x="120293" y="88"/>
                    <a:pt x="116852" y="88"/>
                  </a:cubicBezTo>
                  <a:lnTo>
                    <a:pt x="7332" y="88"/>
                  </a:lnTo>
                  <a:cubicBezTo>
                    <a:pt x="3890" y="88"/>
                    <a:pt x="246" y="88"/>
                    <a:pt x="246" y="4137"/>
                  </a:cubicBezTo>
                  <a:cubicBezTo>
                    <a:pt x="246" y="8186"/>
                    <a:pt x="3890" y="8186"/>
                    <a:pt x="7332" y="8186"/>
                  </a:cubicBezTo>
                  <a:lnTo>
                    <a:pt x="116852" y="8186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形状 231">
              <a:extLst>
                <a:ext uri="{FF2B5EF4-FFF2-40B4-BE49-F238E27FC236}">
                  <a16:creationId xmlns:a16="http://schemas.microsoft.com/office/drawing/2014/main" id="{BA3A6DA3-D58E-71C6-BC71-2CE5D1A14C01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8249553" y="5653589"/>
              <a:ext cx="44941" cy="140493"/>
            </a:xfrm>
            <a:custGeom>
              <a:avLst/>
              <a:gdLst>
                <a:gd name="connsiteX0" fmla="*/ 29408 w 44941"/>
                <a:gd name="connsiteY0" fmla="*/ 88 h 140493"/>
                <a:gd name="connsiteX1" fmla="*/ 256 w 44941"/>
                <a:gd name="connsiteY1" fmla="*/ 2315 h 140493"/>
                <a:gd name="connsiteX2" fmla="*/ 256 w 44941"/>
                <a:gd name="connsiteY2" fmla="*/ 8591 h 140493"/>
                <a:gd name="connsiteX3" fmla="*/ 16046 w 44941"/>
                <a:gd name="connsiteY3" fmla="*/ 19927 h 140493"/>
                <a:gd name="connsiteX4" fmla="*/ 16046 w 44941"/>
                <a:gd name="connsiteY4" fmla="*/ 125197 h 140493"/>
                <a:gd name="connsiteX5" fmla="*/ 256 w 44941"/>
                <a:gd name="connsiteY5" fmla="*/ 134307 h 140493"/>
                <a:gd name="connsiteX6" fmla="*/ 256 w 44941"/>
                <a:gd name="connsiteY6" fmla="*/ 140582 h 140493"/>
                <a:gd name="connsiteX7" fmla="*/ 22727 w 44941"/>
                <a:gd name="connsiteY7" fmla="*/ 139975 h 140493"/>
                <a:gd name="connsiteX8" fmla="*/ 45198 w 44941"/>
                <a:gd name="connsiteY8" fmla="*/ 140582 h 140493"/>
                <a:gd name="connsiteX9" fmla="*/ 45198 w 44941"/>
                <a:gd name="connsiteY9" fmla="*/ 134307 h 140493"/>
                <a:gd name="connsiteX10" fmla="*/ 29408 w 44941"/>
                <a:gd name="connsiteY10" fmla="*/ 125197 h 140493"/>
                <a:gd name="connsiteX11" fmla="*/ 29408 w 44941"/>
                <a:gd name="connsiteY11" fmla="*/ 88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41" h="140493">
                  <a:moveTo>
                    <a:pt x="29408" y="88"/>
                  </a:moveTo>
                  <a:lnTo>
                    <a:pt x="256" y="2315"/>
                  </a:lnTo>
                  <a:lnTo>
                    <a:pt x="256" y="8591"/>
                  </a:lnTo>
                  <a:cubicBezTo>
                    <a:pt x="14427" y="8591"/>
                    <a:pt x="16046" y="10008"/>
                    <a:pt x="16046" y="19927"/>
                  </a:cubicBezTo>
                  <a:lnTo>
                    <a:pt x="16046" y="125197"/>
                  </a:lnTo>
                  <a:cubicBezTo>
                    <a:pt x="16046" y="134307"/>
                    <a:pt x="13820" y="134307"/>
                    <a:pt x="256" y="134307"/>
                  </a:cubicBezTo>
                  <a:lnTo>
                    <a:pt x="256" y="140582"/>
                  </a:lnTo>
                  <a:cubicBezTo>
                    <a:pt x="6937" y="140380"/>
                    <a:pt x="17666" y="139975"/>
                    <a:pt x="22727" y="139975"/>
                  </a:cubicBezTo>
                  <a:cubicBezTo>
                    <a:pt x="27788" y="139975"/>
                    <a:pt x="37708" y="140380"/>
                    <a:pt x="45198" y="140582"/>
                  </a:cubicBezTo>
                  <a:lnTo>
                    <a:pt x="45198" y="134307"/>
                  </a:lnTo>
                  <a:cubicBezTo>
                    <a:pt x="31634" y="134307"/>
                    <a:pt x="29408" y="134307"/>
                    <a:pt x="29408" y="125197"/>
                  </a:cubicBezTo>
                  <a:lnTo>
                    <a:pt x="29408" y="88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形状 232">
              <a:extLst>
                <a:ext uri="{FF2B5EF4-FFF2-40B4-BE49-F238E27FC236}">
                  <a16:creationId xmlns:a16="http://schemas.microsoft.com/office/drawing/2014/main" id="{CEF1687C-3FB8-D77B-658D-27D9EBCDC5F9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8305585" y="5704604"/>
              <a:ext cx="101827" cy="89478"/>
            </a:xfrm>
            <a:custGeom>
              <a:avLst/>
              <a:gdLst>
                <a:gd name="connsiteX0" fmla="*/ 16049 w 101827"/>
                <a:gd name="connsiteY0" fmla="*/ 19927 h 89478"/>
                <a:gd name="connsiteX1" fmla="*/ 16049 w 101827"/>
                <a:gd name="connsiteY1" fmla="*/ 74182 h 89478"/>
                <a:gd name="connsiteX2" fmla="*/ 259 w 101827"/>
                <a:gd name="connsiteY2" fmla="*/ 83291 h 89478"/>
                <a:gd name="connsiteX3" fmla="*/ 259 w 101827"/>
                <a:gd name="connsiteY3" fmla="*/ 89567 h 89478"/>
                <a:gd name="connsiteX4" fmla="*/ 23135 w 101827"/>
                <a:gd name="connsiteY4" fmla="*/ 88960 h 89478"/>
                <a:gd name="connsiteX5" fmla="*/ 45808 w 101827"/>
                <a:gd name="connsiteY5" fmla="*/ 89567 h 89478"/>
                <a:gd name="connsiteX6" fmla="*/ 45808 w 101827"/>
                <a:gd name="connsiteY6" fmla="*/ 83291 h 89478"/>
                <a:gd name="connsiteX7" fmla="*/ 30018 w 101827"/>
                <a:gd name="connsiteY7" fmla="*/ 74182 h 89478"/>
                <a:gd name="connsiteX8" fmla="*/ 30018 w 101827"/>
                <a:gd name="connsiteY8" fmla="*/ 36933 h 89478"/>
                <a:gd name="connsiteX9" fmla="*/ 57347 w 101827"/>
                <a:gd name="connsiteY9" fmla="*/ 4542 h 89478"/>
                <a:gd name="connsiteX10" fmla="*/ 72328 w 101827"/>
                <a:gd name="connsiteY10" fmla="*/ 27013 h 89478"/>
                <a:gd name="connsiteX11" fmla="*/ 72328 w 101827"/>
                <a:gd name="connsiteY11" fmla="*/ 74182 h 89478"/>
                <a:gd name="connsiteX12" fmla="*/ 56537 w 101827"/>
                <a:gd name="connsiteY12" fmla="*/ 83291 h 89478"/>
                <a:gd name="connsiteX13" fmla="*/ 56537 w 101827"/>
                <a:gd name="connsiteY13" fmla="*/ 89567 h 89478"/>
                <a:gd name="connsiteX14" fmla="*/ 79413 w 101827"/>
                <a:gd name="connsiteY14" fmla="*/ 88960 h 89478"/>
                <a:gd name="connsiteX15" fmla="*/ 102087 w 101827"/>
                <a:gd name="connsiteY15" fmla="*/ 89567 h 89478"/>
                <a:gd name="connsiteX16" fmla="*/ 102087 w 101827"/>
                <a:gd name="connsiteY16" fmla="*/ 83291 h 89478"/>
                <a:gd name="connsiteX17" fmla="*/ 86296 w 101827"/>
                <a:gd name="connsiteY17" fmla="*/ 77218 h 89478"/>
                <a:gd name="connsiteX18" fmla="*/ 86296 w 101827"/>
                <a:gd name="connsiteY18" fmla="*/ 38552 h 89478"/>
                <a:gd name="connsiteX19" fmla="*/ 80020 w 101827"/>
                <a:gd name="connsiteY19" fmla="*/ 7579 h 89478"/>
                <a:gd name="connsiteX20" fmla="*/ 58764 w 101827"/>
                <a:gd name="connsiteY20" fmla="*/ 88 h 89478"/>
                <a:gd name="connsiteX21" fmla="*/ 28803 w 101827"/>
                <a:gd name="connsiteY21" fmla="*/ 21345 h 89478"/>
                <a:gd name="connsiteX22" fmla="*/ 28803 w 101827"/>
                <a:gd name="connsiteY22" fmla="*/ 88 h 89478"/>
                <a:gd name="connsiteX23" fmla="*/ 259 w 101827"/>
                <a:gd name="connsiteY23" fmla="*/ 2315 h 89478"/>
                <a:gd name="connsiteX24" fmla="*/ 259 w 101827"/>
                <a:gd name="connsiteY24" fmla="*/ 8591 h 89478"/>
                <a:gd name="connsiteX25" fmla="*/ 16049 w 101827"/>
                <a:gd name="connsiteY25" fmla="*/ 1992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6049" y="19927"/>
                  </a:moveTo>
                  <a:lnTo>
                    <a:pt x="16049" y="74182"/>
                  </a:lnTo>
                  <a:cubicBezTo>
                    <a:pt x="16049" y="83291"/>
                    <a:pt x="13822" y="83291"/>
                    <a:pt x="259" y="83291"/>
                  </a:cubicBezTo>
                  <a:lnTo>
                    <a:pt x="259" y="89567"/>
                  </a:lnTo>
                  <a:cubicBezTo>
                    <a:pt x="7344" y="89365"/>
                    <a:pt x="17669" y="88960"/>
                    <a:pt x="23135" y="88960"/>
                  </a:cubicBezTo>
                  <a:cubicBezTo>
                    <a:pt x="28398" y="88960"/>
                    <a:pt x="38925" y="89365"/>
                    <a:pt x="45808" y="89567"/>
                  </a:cubicBezTo>
                  <a:lnTo>
                    <a:pt x="45808" y="83291"/>
                  </a:lnTo>
                  <a:cubicBezTo>
                    <a:pt x="32244" y="83291"/>
                    <a:pt x="30018" y="83291"/>
                    <a:pt x="30018" y="74182"/>
                  </a:cubicBezTo>
                  <a:lnTo>
                    <a:pt x="30018" y="36933"/>
                  </a:lnTo>
                  <a:cubicBezTo>
                    <a:pt x="30018" y="15879"/>
                    <a:pt x="44391" y="4542"/>
                    <a:pt x="57347" y="4542"/>
                  </a:cubicBezTo>
                  <a:cubicBezTo>
                    <a:pt x="70101" y="4542"/>
                    <a:pt x="72328" y="15474"/>
                    <a:pt x="72328" y="27013"/>
                  </a:cubicBezTo>
                  <a:lnTo>
                    <a:pt x="72328" y="74182"/>
                  </a:lnTo>
                  <a:cubicBezTo>
                    <a:pt x="72328" y="83291"/>
                    <a:pt x="70101" y="83291"/>
                    <a:pt x="56537" y="83291"/>
                  </a:cubicBezTo>
                  <a:lnTo>
                    <a:pt x="56537" y="89567"/>
                  </a:lnTo>
                  <a:cubicBezTo>
                    <a:pt x="63623" y="89365"/>
                    <a:pt x="73947" y="88960"/>
                    <a:pt x="79413" y="88960"/>
                  </a:cubicBezTo>
                  <a:cubicBezTo>
                    <a:pt x="84677" y="88960"/>
                    <a:pt x="95204" y="89365"/>
                    <a:pt x="102087" y="89567"/>
                  </a:cubicBezTo>
                  <a:lnTo>
                    <a:pt x="102087" y="83291"/>
                  </a:lnTo>
                  <a:cubicBezTo>
                    <a:pt x="91560" y="83291"/>
                    <a:pt x="86499" y="83291"/>
                    <a:pt x="86296" y="77218"/>
                  </a:cubicBezTo>
                  <a:lnTo>
                    <a:pt x="86296" y="38552"/>
                  </a:lnTo>
                  <a:cubicBezTo>
                    <a:pt x="86296" y="21142"/>
                    <a:pt x="86296" y="14866"/>
                    <a:pt x="80020" y="7579"/>
                  </a:cubicBezTo>
                  <a:cubicBezTo>
                    <a:pt x="77186" y="4137"/>
                    <a:pt x="70506" y="88"/>
                    <a:pt x="58764" y="88"/>
                  </a:cubicBezTo>
                  <a:cubicBezTo>
                    <a:pt x="43986" y="88"/>
                    <a:pt x="34471" y="8793"/>
                    <a:pt x="28803" y="21345"/>
                  </a:cubicBezTo>
                  <a:lnTo>
                    <a:pt x="28803" y="88"/>
                  </a:lnTo>
                  <a:lnTo>
                    <a:pt x="259" y="2315"/>
                  </a:lnTo>
                  <a:lnTo>
                    <a:pt x="259" y="8591"/>
                  </a:lnTo>
                  <a:cubicBezTo>
                    <a:pt x="14430" y="8591"/>
                    <a:pt x="16049" y="10008"/>
                    <a:pt x="16049" y="19927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形状 233">
              <a:extLst>
                <a:ext uri="{FF2B5EF4-FFF2-40B4-BE49-F238E27FC236}">
                  <a16:creationId xmlns:a16="http://schemas.microsoft.com/office/drawing/2014/main" id="{686F6587-6441-965D-00EF-8CC3BEF69265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8487421" y="5500541"/>
              <a:ext cx="99600" cy="485655"/>
            </a:xfrm>
            <a:custGeom>
              <a:avLst/>
              <a:gdLst>
                <a:gd name="connsiteX0" fmla="*/ 99867 w 99600"/>
                <a:gd name="connsiteY0" fmla="*/ 483705 h 485655"/>
                <a:gd name="connsiteX1" fmla="*/ 99057 w 99600"/>
                <a:gd name="connsiteY1" fmla="*/ 481883 h 485655"/>
                <a:gd name="connsiteX2" fmla="*/ 64440 w 99600"/>
                <a:gd name="connsiteY2" fmla="*/ 438966 h 485655"/>
                <a:gd name="connsiteX3" fmla="*/ 17069 w 99600"/>
                <a:gd name="connsiteY3" fmla="*/ 243003 h 485655"/>
                <a:gd name="connsiteX4" fmla="*/ 57759 w 99600"/>
                <a:gd name="connsiteY4" fmla="*/ 57972 h 485655"/>
                <a:gd name="connsiteX5" fmla="*/ 99260 w 99600"/>
                <a:gd name="connsiteY5" fmla="*/ 3718 h 485655"/>
                <a:gd name="connsiteX6" fmla="*/ 99867 w 99600"/>
                <a:gd name="connsiteY6" fmla="*/ 2099 h 485655"/>
                <a:gd name="connsiteX7" fmla="*/ 95616 w 99600"/>
                <a:gd name="connsiteY7" fmla="*/ 74 h 485655"/>
                <a:gd name="connsiteX8" fmla="*/ 89340 w 99600"/>
                <a:gd name="connsiteY8" fmla="*/ 3111 h 485655"/>
                <a:gd name="connsiteX9" fmla="*/ 266 w 99600"/>
                <a:gd name="connsiteY9" fmla="*/ 242801 h 485655"/>
                <a:gd name="connsiteX10" fmla="*/ 69906 w 99600"/>
                <a:gd name="connsiteY10" fmla="*/ 463056 h 485655"/>
                <a:gd name="connsiteX11" fmla="*/ 89947 w 99600"/>
                <a:gd name="connsiteY11" fmla="*/ 483301 h 485655"/>
                <a:gd name="connsiteX12" fmla="*/ 95616 w 99600"/>
                <a:gd name="connsiteY12" fmla="*/ 485730 h 485655"/>
                <a:gd name="connsiteX13" fmla="*/ 99867 w 99600"/>
                <a:gd name="connsiteY13" fmla="*/ 483705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867" y="483705"/>
                  </a:moveTo>
                  <a:cubicBezTo>
                    <a:pt x="99867" y="482896"/>
                    <a:pt x="99462" y="482491"/>
                    <a:pt x="99057" y="481883"/>
                  </a:cubicBezTo>
                  <a:cubicBezTo>
                    <a:pt x="91567" y="474393"/>
                    <a:pt x="78003" y="460830"/>
                    <a:pt x="64440" y="438966"/>
                  </a:cubicBezTo>
                  <a:cubicBezTo>
                    <a:pt x="31847" y="386736"/>
                    <a:pt x="17069" y="320943"/>
                    <a:pt x="17069" y="243003"/>
                  </a:cubicBezTo>
                  <a:cubicBezTo>
                    <a:pt x="17069" y="188547"/>
                    <a:pt x="24356" y="118300"/>
                    <a:pt x="57759" y="57972"/>
                  </a:cubicBezTo>
                  <a:cubicBezTo>
                    <a:pt x="73752" y="29226"/>
                    <a:pt x="90352" y="12626"/>
                    <a:pt x="99260" y="3718"/>
                  </a:cubicBezTo>
                  <a:cubicBezTo>
                    <a:pt x="99867" y="3111"/>
                    <a:pt x="99867" y="2706"/>
                    <a:pt x="99867" y="2099"/>
                  </a:cubicBezTo>
                  <a:cubicBezTo>
                    <a:pt x="99867" y="74"/>
                    <a:pt x="98450" y="74"/>
                    <a:pt x="95616" y="74"/>
                  </a:cubicBezTo>
                  <a:cubicBezTo>
                    <a:pt x="92781" y="74"/>
                    <a:pt x="92377" y="74"/>
                    <a:pt x="89340" y="3111"/>
                  </a:cubicBezTo>
                  <a:cubicBezTo>
                    <a:pt x="21522" y="64855"/>
                    <a:pt x="266" y="157573"/>
                    <a:pt x="266" y="242801"/>
                  </a:cubicBezTo>
                  <a:cubicBezTo>
                    <a:pt x="266" y="322360"/>
                    <a:pt x="18486" y="402527"/>
                    <a:pt x="69906" y="463056"/>
                  </a:cubicBezTo>
                  <a:cubicBezTo>
                    <a:pt x="73954" y="467713"/>
                    <a:pt x="81647" y="476013"/>
                    <a:pt x="89947" y="483301"/>
                  </a:cubicBezTo>
                  <a:cubicBezTo>
                    <a:pt x="92377" y="485730"/>
                    <a:pt x="92781" y="485730"/>
                    <a:pt x="95616" y="485730"/>
                  </a:cubicBezTo>
                  <a:cubicBezTo>
                    <a:pt x="98450" y="485730"/>
                    <a:pt x="99867" y="485730"/>
                    <a:pt x="99867" y="483705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形状 234">
              <a:extLst>
                <a:ext uri="{FF2B5EF4-FFF2-40B4-BE49-F238E27FC236}">
                  <a16:creationId xmlns:a16="http://schemas.microsoft.com/office/drawing/2014/main" id="{6C280134-A154-69BC-514A-F619049B38AA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8628141" y="5512182"/>
              <a:ext cx="149401" cy="144947"/>
            </a:xfrm>
            <a:custGeom>
              <a:avLst/>
              <a:gdLst>
                <a:gd name="connsiteX0" fmla="*/ 80239 w 149401"/>
                <a:gd name="connsiteY0" fmla="*/ 3725 h 144947"/>
                <a:gd name="connsiteX1" fmla="*/ 74975 w 149401"/>
                <a:gd name="connsiteY1" fmla="*/ 82 h 144947"/>
                <a:gd name="connsiteX2" fmla="*/ 69712 w 149401"/>
                <a:gd name="connsiteY2" fmla="*/ 3725 h 144947"/>
                <a:gd name="connsiteX3" fmla="*/ 1287 w 149401"/>
                <a:gd name="connsiteY3" fmla="*/ 140980 h 144947"/>
                <a:gd name="connsiteX4" fmla="*/ 275 w 149401"/>
                <a:gd name="connsiteY4" fmla="*/ 143410 h 144947"/>
                <a:gd name="connsiteX5" fmla="*/ 4728 w 149401"/>
                <a:gd name="connsiteY5" fmla="*/ 145029 h 144947"/>
                <a:gd name="connsiteX6" fmla="*/ 145222 w 149401"/>
                <a:gd name="connsiteY6" fmla="*/ 145029 h 144947"/>
                <a:gd name="connsiteX7" fmla="*/ 149676 w 149401"/>
                <a:gd name="connsiteY7" fmla="*/ 143410 h 144947"/>
                <a:gd name="connsiteX8" fmla="*/ 148664 w 149401"/>
                <a:gd name="connsiteY8" fmla="*/ 140980 h 144947"/>
                <a:gd name="connsiteX9" fmla="*/ 80239 w 149401"/>
                <a:gd name="connsiteY9" fmla="*/ 3725 h 144947"/>
                <a:gd name="connsiteX10" fmla="*/ 68497 w 149401"/>
                <a:gd name="connsiteY10" fmla="*/ 20326 h 144947"/>
                <a:gd name="connsiteX11" fmla="*/ 122954 w 149401"/>
                <a:gd name="connsiteY11" fmla="*/ 129644 h 144947"/>
                <a:gd name="connsiteX12" fmla="*/ 13838 w 149401"/>
                <a:gd name="connsiteY12" fmla="*/ 129644 h 144947"/>
                <a:gd name="connsiteX13" fmla="*/ 68497 w 149401"/>
                <a:gd name="connsiteY13" fmla="*/ 20326 h 14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401" h="144947">
                  <a:moveTo>
                    <a:pt x="80239" y="3725"/>
                  </a:moveTo>
                  <a:cubicBezTo>
                    <a:pt x="78822" y="1094"/>
                    <a:pt x="78417" y="82"/>
                    <a:pt x="74975" y="82"/>
                  </a:cubicBezTo>
                  <a:cubicBezTo>
                    <a:pt x="71534" y="82"/>
                    <a:pt x="71129" y="1094"/>
                    <a:pt x="69712" y="3725"/>
                  </a:cubicBezTo>
                  <a:lnTo>
                    <a:pt x="1287" y="140980"/>
                  </a:lnTo>
                  <a:cubicBezTo>
                    <a:pt x="275" y="142802"/>
                    <a:pt x="275" y="143207"/>
                    <a:pt x="275" y="143410"/>
                  </a:cubicBezTo>
                  <a:cubicBezTo>
                    <a:pt x="275" y="145029"/>
                    <a:pt x="1489" y="145029"/>
                    <a:pt x="4728" y="145029"/>
                  </a:cubicBezTo>
                  <a:lnTo>
                    <a:pt x="145222" y="145029"/>
                  </a:lnTo>
                  <a:cubicBezTo>
                    <a:pt x="148461" y="145029"/>
                    <a:pt x="149676" y="145029"/>
                    <a:pt x="149676" y="143410"/>
                  </a:cubicBezTo>
                  <a:cubicBezTo>
                    <a:pt x="149676" y="143207"/>
                    <a:pt x="149676" y="142802"/>
                    <a:pt x="148664" y="140980"/>
                  </a:cubicBezTo>
                  <a:lnTo>
                    <a:pt x="80239" y="3725"/>
                  </a:lnTo>
                  <a:close/>
                  <a:moveTo>
                    <a:pt x="68497" y="20326"/>
                  </a:moveTo>
                  <a:lnTo>
                    <a:pt x="122954" y="129644"/>
                  </a:lnTo>
                  <a:lnTo>
                    <a:pt x="13838" y="129644"/>
                  </a:lnTo>
                  <a:lnTo>
                    <a:pt x="68497" y="20326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形状 235">
              <a:extLst>
                <a:ext uri="{FF2B5EF4-FFF2-40B4-BE49-F238E27FC236}">
                  <a16:creationId xmlns:a16="http://schemas.microsoft.com/office/drawing/2014/main" id="{20734180-FCFB-F072-5572-DA0FBE27DC5D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8791983" y="5530402"/>
              <a:ext cx="62149" cy="128954"/>
            </a:xfrm>
            <a:custGeom>
              <a:avLst/>
              <a:gdLst>
                <a:gd name="connsiteX0" fmla="*/ 37329 w 62149"/>
                <a:gd name="connsiteY0" fmla="*/ 45833 h 128954"/>
                <a:gd name="connsiteX1" fmla="*/ 56359 w 62149"/>
                <a:gd name="connsiteY1" fmla="*/ 45833 h 128954"/>
                <a:gd name="connsiteX2" fmla="*/ 62432 w 62149"/>
                <a:gd name="connsiteY2" fmla="*/ 41784 h 128954"/>
                <a:gd name="connsiteX3" fmla="*/ 56764 w 62149"/>
                <a:gd name="connsiteY3" fmla="*/ 39557 h 128954"/>
                <a:gd name="connsiteX4" fmla="*/ 38949 w 62149"/>
                <a:gd name="connsiteY4" fmla="*/ 39557 h 128954"/>
                <a:gd name="connsiteX5" fmla="*/ 47249 w 62149"/>
                <a:gd name="connsiteY5" fmla="*/ 5547 h 128954"/>
                <a:gd name="connsiteX6" fmla="*/ 41378 w 62149"/>
                <a:gd name="connsiteY6" fmla="*/ 82 h 128954"/>
                <a:gd name="connsiteX7" fmla="*/ 33281 w 62149"/>
                <a:gd name="connsiteY7" fmla="*/ 7369 h 128954"/>
                <a:gd name="connsiteX8" fmla="*/ 25385 w 62149"/>
                <a:gd name="connsiteY8" fmla="*/ 39557 h 128954"/>
                <a:gd name="connsiteX9" fmla="*/ 6356 w 62149"/>
                <a:gd name="connsiteY9" fmla="*/ 39557 h 128954"/>
                <a:gd name="connsiteX10" fmla="*/ 283 w 62149"/>
                <a:gd name="connsiteY10" fmla="*/ 43404 h 128954"/>
                <a:gd name="connsiteX11" fmla="*/ 5951 w 62149"/>
                <a:gd name="connsiteY11" fmla="*/ 45833 h 128954"/>
                <a:gd name="connsiteX12" fmla="*/ 23766 w 62149"/>
                <a:gd name="connsiteY12" fmla="*/ 45833 h 128954"/>
                <a:gd name="connsiteX13" fmla="*/ 8380 w 62149"/>
                <a:gd name="connsiteY13" fmla="*/ 110412 h 128954"/>
                <a:gd name="connsiteX14" fmla="*/ 27005 w 62149"/>
                <a:gd name="connsiteY14" fmla="*/ 129036 h 128954"/>
                <a:gd name="connsiteX15" fmla="*/ 59193 w 62149"/>
                <a:gd name="connsiteY15" fmla="*/ 97860 h 128954"/>
                <a:gd name="connsiteX16" fmla="*/ 56764 w 62149"/>
                <a:gd name="connsiteY16" fmla="*/ 95836 h 128954"/>
                <a:gd name="connsiteX17" fmla="*/ 53727 w 62149"/>
                <a:gd name="connsiteY17" fmla="*/ 98670 h 128954"/>
                <a:gd name="connsiteX18" fmla="*/ 27410 w 62149"/>
                <a:gd name="connsiteY18" fmla="*/ 124583 h 128954"/>
                <a:gd name="connsiteX19" fmla="*/ 21134 w 62149"/>
                <a:gd name="connsiteY19" fmla="*/ 115270 h 128954"/>
                <a:gd name="connsiteX20" fmla="*/ 22349 w 62149"/>
                <a:gd name="connsiteY20" fmla="*/ 105553 h 128954"/>
                <a:gd name="connsiteX21" fmla="*/ 37329 w 62149"/>
                <a:gd name="connsiteY21" fmla="*/ 45833 h 12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149" h="128954">
                  <a:moveTo>
                    <a:pt x="37329" y="45833"/>
                  </a:moveTo>
                  <a:lnTo>
                    <a:pt x="56359" y="45833"/>
                  </a:lnTo>
                  <a:cubicBezTo>
                    <a:pt x="60408" y="45833"/>
                    <a:pt x="62432" y="45833"/>
                    <a:pt x="62432" y="41784"/>
                  </a:cubicBezTo>
                  <a:cubicBezTo>
                    <a:pt x="62432" y="39557"/>
                    <a:pt x="60408" y="39557"/>
                    <a:pt x="56764" y="39557"/>
                  </a:cubicBezTo>
                  <a:lnTo>
                    <a:pt x="38949" y="39557"/>
                  </a:lnTo>
                  <a:cubicBezTo>
                    <a:pt x="46237" y="10811"/>
                    <a:pt x="47249" y="6762"/>
                    <a:pt x="47249" y="5547"/>
                  </a:cubicBezTo>
                  <a:cubicBezTo>
                    <a:pt x="47249" y="2106"/>
                    <a:pt x="44820" y="82"/>
                    <a:pt x="41378" y="82"/>
                  </a:cubicBezTo>
                  <a:cubicBezTo>
                    <a:pt x="40771" y="82"/>
                    <a:pt x="35103" y="284"/>
                    <a:pt x="33281" y="7369"/>
                  </a:cubicBezTo>
                  <a:lnTo>
                    <a:pt x="25385" y="39557"/>
                  </a:lnTo>
                  <a:lnTo>
                    <a:pt x="6356" y="39557"/>
                  </a:lnTo>
                  <a:cubicBezTo>
                    <a:pt x="2307" y="39557"/>
                    <a:pt x="283" y="39557"/>
                    <a:pt x="283" y="43404"/>
                  </a:cubicBezTo>
                  <a:cubicBezTo>
                    <a:pt x="283" y="45833"/>
                    <a:pt x="1902" y="45833"/>
                    <a:pt x="5951" y="45833"/>
                  </a:cubicBezTo>
                  <a:lnTo>
                    <a:pt x="23766" y="45833"/>
                  </a:lnTo>
                  <a:cubicBezTo>
                    <a:pt x="9190" y="103326"/>
                    <a:pt x="8380" y="106768"/>
                    <a:pt x="8380" y="110412"/>
                  </a:cubicBezTo>
                  <a:cubicBezTo>
                    <a:pt x="8380" y="121344"/>
                    <a:pt x="16073" y="129036"/>
                    <a:pt x="27005" y="129036"/>
                  </a:cubicBezTo>
                  <a:cubicBezTo>
                    <a:pt x="47654" y="129036"/>
                    <a:pt x="59193" y="99480"/>
                    <a:pt x="59193" y="97860"/>
                  </a:cubicBezTo>
                  <a:cubicBezTo>
                    <a:pt x="59193" y="95836"/>
                    <a:pt x="57574" y="95836"/>
                    <a:pt x="56764" y="95836"/>
                  </a:cubicBezTo>
                  <a:cubicBezTo>
                    <a:pt x="54942" y="95836"/>
                    <a:pt x="54739" y="96443"/>
                    <a:pt x="53727" y="98670"/>
                  </a:cubicBezTo>
                  <a:cubicBezTo>
                    <a:pt x="45022" y="119724"/>
                    <a:pt x="34293" y="124583"/>
                    <a:pt x="27410" y="124583"/>
                  </a:cubicBezTo>
                  <a:cubicBezTo>
                    <a:pt x="23159" y="124583"/>
                    <a:pt x="21134" y="121951"/>
                    <a:pt x="21134" y="115270"/>
                  </a:cubicBezTo>
                  <a:cubicBezTo>
                    <a:pt x="21134" y="110412"/>
                    <a:pt x="21539" y="108995"/>
                    <a:pt x="22349" y="105553"/>
                  </a:cubicBezTo>
                  <a:lnTo>
                    <a:pt x="37329" y="45833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形状 236">
              <a:extLst>
                <a:ext uri="{FF2B5EF4-FFF2-40B4-BE49-F238E27FC236}">
                  <a16:creationId xmlns:a16="http://schemas.microsoft.com/office/drawing/2014/main" id="{C9AB4793-5D29-91D5-A448-B609BCF02317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8868367" y="5591276"/>
              <a:ext cx="95228" cy="96220"/>
            </a:xfrm>
            <a:custGeom>
              <a:avLst/>
              <a:gdLst>
                <a:gd name="connsiteX0" fmla="*/ 95515 w 95228"/>
                <a:gd name="connsiteY0" fmla="*/ 59034 h 96220"/>
                <a:gd name="connsiteX1" fmla="*/ 90697 w 95228"/>
                <a:gd name="connsiteY1" fmla="*/ 59034 h 96220"/>
                <a:gd name="connsiteX2" fmla="*/ 57537 w 95228"/>
                <a:gd name="connsiteY2" fmla="*/ 91202 h 96220"/>
                <a:gd name="connsiteX3" fmla="*/ 35147 w 95228"/>
                <a:gd name="connsiteY3" fmla="*/ 91202 h 96220"/>
                <a:gd name="connsiteX4" fmla="*/ 28345 w 95228"/>
                <a:gd name="connsiteY4" fmla="*/ 85675 h 96220"/>
                <a:gd name="connsiteX5" fmla="*/ 28345 w 95228"/>
                <a:gd name="connsiteY5" fmla="*/ 48831 h 96220"/>
                <a:gd name="connsiteX6" fmla="*/ 42657 w 95228"/>
                <a:gd name="connsiteY6" fmla="*/ 48831 h 96220"/>
                <a:gd name="connsiteX7" fmla="*/ 59095 w 95228"/>
                <a:gd name="connsiteY7" fmla="*/ 65411 h 96220"/>
                <a:gd name="connsiteX8" fmla="*/ 63914 w 95228"/>
                <a:gd name="connsiteY8" fmla="*/ 65411 h 96220"/>
                <a:gd name="connsiteX9" fmla="*/ 63914 w 95228"/>
                <a:gd name="connsiteY9" fmla="*/ 27149 h 96220"/>
                <a:gd name="connsiteX10" fmla="*/ 59095 w 95228"/>
                <a:gd name="connsiteY10" fmla="*/ 27149 h 96220"/>
                <a:gd name="connsiteX11" fmla="*/ 42657 w 95228"/>
                <a:gd name="connsiteY11" fmla="*/ 43729 h 96220"/>
                <a:gd name="connsiteX12" fmla="*/ 28345 w 95228"/>
                <a:gd name="connsiteY12" fmla="*/ 43729 h 96220"/>
                <a:gd name="connsiteX13" fmla="*/ 28345 w 95228"/>
                <a:gd name="connsiteY13" fmla="*/ 10711 h 96220"/>
                <a:gd name="connsiteX14" fmla="*/ 35147 w 95228"/>
                <a:gd name="connsiteY14" fmla="*/ 5185 h 96220"/>
                <a:gd name="connsiteX15" fmla="*/ 56403 w 95228"/>
                <a:gd name="connsiteY15" fmla="*/ 5185 h 96220"/>
                <a:gd name="connsiteX16" fmla="*/ 86304 w 95228"/>
                <a:gd name="connsiteY16" fmla="*/ 32676 h 96220"/>
                <a:gd name="connsiteX17" fmla="*/ 91122 w 95228"/>
                <a:gd name="connsiteY17" fmla="*/ 32676 h 96220"/>
                <a:gd name="connsiteX18" fmla="*/ 86870 w 95228"/>
                <a:gd name="connsiteY18" fmla="*/ 83 h 96220"/>
                <a:gd name="connsiteX19" fmla="*/ 286 w 95228"/>
                <a:gd name="connsiteY19" fmla="*/ 83 h 96220"/>
                <a:gd name="connsiteX20" fmla="*/ 286 w 95228"/>
                <a:gd name="connsiteY20" fmla="*/ 5185 h 96220"/>
                <a:gd name="connsiteX21" fmla="*/ 3687 w 95228"/>
                <a:gd name="connsiteY21" fmla="*/ 5185 h 96220"/>
                <a:gd name="connsiteX22" fmla="*/ 14882 w 95228"/>
                <a:gd name="connsiteY22" fmla="*/ 11561 h 96220"/>
                <a:gd name="connsiteX23" fmla="*/ 14882 w 95228"/>
                <a:gd name="connsiteY23" fmla="*/ 84825 h 96220"/>
                <a:gd name="connsiteX24" fmla="*/ 3687 w 95228"/>
                <a:gd name="connsiteY24" fmla="*/ 91202 h 96220"/>
                <a:gd name="connsiteX25" fmla="*/ 286 w 95228"/>
                <a:gd name="connsiteY25" fmla="*/ 91202 h 96220"/>
                <a:gd name="connsiteX26" fmla="*/ 286 w 95228"/>
                <a:gd name="connsiteY26" fmla="*/ 96303 h 96220"/>
                <a:gd name="connsiteX27" fmla="*/ 89138 w 95228"/>
                <a:gd name="connsiteY27" fmla="*/ 96303 h 96220"/>
                <a:gd name="connsiteX28" fmla="*/ 95515 w 95228"/>
                <a:gd name="connsiteY28" fmla="*/ 59034 h 9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5228" h="96220">
                  <a:moveTo>
                    <a:pt x="95515" y="59034"/>
                  </a:moveTo>
                  <a:lnTo>
                    <a:pt x="90697" y="59034"/>
                  </a:lnTo>
                  <a:cubicBezTo>
                    <a:pt x="87012" y="80432"/>
                    <a:pt x="83753" y="91202"/>
                    <a:pt x="57537" y="91202"/>
                  </a:cubicBezTo>
                  <a:lnTo>
                    <a:pt x="35147" y="91202"/>
                  </a:lnTo>
                  <a:cubicBezTo>
                    <a:pt x="28486" y="91202"/>
                    <a:pt x="28345" y="90068"/>
                    <a:pt x="28345" y="85675"/>
                  </a:cubicBezTo>
                  <a:lnTo>
                    <a:pt x="28345" y="48831"/>
                  </a:lnTo>
                  <a:lnTo>
                    <a:pt x="42657" y="48831"/>
                  </a:lnTo>
                  <a:cubicBezTo>
                    <a:pt x="56970" y="48831"/>
                    <a:pt x="59095" y="53082"/>
                    <a:pt x="59095" y="65411"/>
                  </a:cubicBezTo>
                  <a:lnTo>
                    <a:pt x="63914" y="65411"/>
                  </a:lnTo>
                  <a:lnTo>
                    <a:pt x="63914" y="27149"/>
                  </a:lnTo>
                  <a:lnTo>
                    <a:pt x="59095" y="27149"/>
                  </a:lnTo>
                  <a:cubicBezTo>
                    <a:pt x="59095" y="39478"/>
                    <a:pt x="56970" y="43729"/>
                    <a:pt x="42657" y="43729"/>
                  </a:cubicBezTo>
                  <a:lnTo>
                    <a:pt x="28345" y="43729"/>
                  </a:lnTo>
                  <a:lnTo>
                    <a:pt x="28345" y="10711"/>
                  </a:lnTo>
                  <a:cubicBezTo>
                    <a:pt x="28345" y="6318"/>
                    <a:pt x="28486" y="5185"/>
                    <a:pt x="35147" y="5185"/>
                  </a:cubicBezTo>
                  <a:lnTo>
                    <a:pt x="56403" y="5185"/>
                  </a:lnTo>
                  <a:cubicBezTo>
                    <a:pt x="79643" y="5185"/>
                    <a:pt x="83753" y="12837"/>
                    <a:pt x="86304" y="32676"/>
                  </a:cubicBezTo>
                  <a:lnTo>
                    <a:pt x="91122" y="32676"/>
                  </a:lnTo>
                  <a:lnTo>
                    <a:pt x="86870" y="83"/>
                  </a:lnTo>
                  <a:lnTo>
                    <a:pt x="286" y="83"/>
                  </a:lnTo>
                  <a:lnTo>
                    <a:pt x="286" y="5185"/>
                  </a:lnTo>
                  <a:lnTo>
                    <a:pt x="3687" y="5185"/>
                  </a:lnTo>
                  <a:cubicBezTo>
                    <a:pt x="14599" y="5185"/>
                    <a:pt x="14882" y="6602"/>
                    <a:pt x="14882" y="11561"/>
                  </a:cubicBezTo>
                  <a:lnTo>
                    <a:pt x="14882" y="84825"/>
                  </a:lnTo>
                  <a:cubicBezTo>
                    <a:pt x="14882" y="89643"/>
                    <a:pt x="14599" y="91202"/>
                    <a:pt x="3687" y="91202"/>
                  </a:cubicBezTo>
                  <a:lnTo>
                    <a:pt x="286" y="91202"/>
                  </a:lnTo>
                  <a:lnTo>
                    <a:pt x="286" y="96303"/>
                  </a:lnTo>
                  <a:lnTo>
                    <a:pt x="89138" y="96303"/>
                  </a:lnTo>
                  <a:lnTo>
                    <a:pt x="95515" y="59034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形状 237">
              <a:extLst>
                <a:ext uri="{FF2B5EF4-FFF2-40B4-BE49-F238E27FC236}">
                  <a16:creationId xmlns:a16="http://schemas.microsoft.com/office/drawing/2014/main" id="{0361E07E-3C53-10DA-1856-AB3F3719C028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8973353" y="5590709"/>
              <a:ext cx="154745" cy="99621"/>
            </a:xfrm>
            <a:custGeom>
              <a:avLst/>
              <a:gdLst>
                <a:gd name="connsiteX0" fmla="*/ 140442 w 154745"/>
                <a:gd name="connsiteY0" fmla="*/ 14537 h 99621"/>
                <a:gd name="connsiteX1" fmla="*/ 155038 w 154745"/>
                <a:gd name="connsiteY1" fmla="*/ 5185 h 99621"/>
                <a:gd name="connsiteX2" fmla="*/ 155038 w 154745"/>
                <a:gd name="connsiteY2" fmla="*/ 83 h 99621"/>
                <a:gd name="connsiteX3" fmla="*/ 141859 w 154745"/>
                <a:gd name="connsiteY3" fmla="*/ 650 h 99621"/>
                <a:gd name="connsiteX4" fmla="*/ 123862 w 154745"/>
                <a:gd name="connsiteY4" fmla="*/ 83 h 99621"/>
                <a:gd name="connsiteX5" fmla="*/ 123862 w 154745"/>
                <a:gd name="connsiteY5" fmla="*/ 5185 h 99621"/>
                <a:gd name="connsiteX6" fmla="*/ 135765 w 154745"/>
                <a:gd name="connsiteY6" fmla="*/ 12412 h 99621"/>
                <a:gd name="connsiteX7" fmla="*/ 135057 w 154745"/>
                <a:gd name="connsiteY7" fmla="*/ 15104 h 99621"/>
                <a:gd name="connsiteX8" fmla="*/ 111675 w 154745"/>
                <a:gd name="connsiteY8" fmla="*/ 80573 h 99621"/>
                <a:gd name="connsiteX9" fmla="*/ 86876 w 154745"/>
                <a:gd name="connsiteY9" fmla="*/ 11136 h 99621"/>
                <a:gd name="connsiteX10" fmla="*/ 86309 w 154745"/>
                <a:gd name="connsiteY10" fmla="*/ 9152 h 99621"/>
                <a:gd name="connsiteX11" fmla="*/ 98071 w 154745"/>
                <a:gd name="connsiteY11" fmla="*/ 5185 h 99621"/>
                <a:gd name="connsiteX12" fmla="*/ 98071 w 154745"/>
                <a:gd name="connsiteY12" fmla="*/ 83 h 99621"/>
                <a:gd name="connsiteX13" fmla="*/ 76956 w 154745"/>
                <a:gd name="connsiteY13" fmla="*/ 650 h 99621"/>
                <a:gd name="connsiteX14" fmla="*/ 59668 w 154745"/>
                <a:gd name="connsiteY14" fmla="*/ 83 h 99621"/>
                <a:gd name="connsiteX15" fmla="*/ 59668 w 154745"/>
                <a:gd name="connsiteY15" fmla="*/ 5185 h 99621"/>
                <a:gd name="connsiteX16" fmla="*/ 71146 w 154745"/>
                <a:gd name="connsiteY16" fmla="*/ 7310 h 99621"/>
                <a:gd name="connsiteX17" fmla="*/ 75114 w 154745"/>
                <a:gd name="connsiteY17" fmla="*/ 16946 h 99621"/>
                <a:gd name="connsiteX18" fmla="*/ 52299 w 154745"/>
                <a:gd name="connsiteY18" fmla="*/ 80573 h 99621"/>
                <a:gd name="connsiteX19" fmla="*/ 27642 w 154745"/>
                <a:gd name="connsiteY19" fmla="*/ 11703 h 99621"/>
                <a:gd name="connsiteX20" fmla="*/ 26933 w 154745"/>
                <a:gd name="connsiteY20" fmla="*/ 9152 h 99621"/>
                <a:gd name="connsiteX21" fmla="*/ 38695 w 154745"/>
                <a:gd name="connsiteY21" fmla="*/ 5185 h 99621"/>
                <a:gd name="connsiteX22" fmla="*/ 38695 w 154745"/>
                <a:gd name="connsiteY22" fmla="*/ 83 h 99621"/>
                <a:gd name="connsiteX23" fmla="*/ 17580 w 154745"/>
                <a:gd name="connsiteY23" fmla="*/ 650 h 99621"/>
                <a:gd name="connsiteX24" fmla="*/ 292 w 154745"/>
                <a:gd name="connsiteY24" fmla="*/ 83 h 99621"/>
                <a:gd name="connsiteX25" fmla="*/ 292 w 154745"/>
                <a:gd name="connsiteY25" fmla="*/ 5185 h 99621"/>
                <a:gd name="connsiteX26" fmla="*/ 13471 w 154745"/>
                <a:gd name="connsiteY26" fmla="*/ 10428 h 99621"/>
                <a:gd name="connsiteX27" fmla="*/ 44221 w 154745"/>
                <a:gd name="connsiteY27" fmla="*/ 96445 h 99621"/>
                <a:gd name="connsiteX28" fmla="*/ 48048 w 154745"/>
                <a:gd name="connsiteY28" fmla="*/ 99704 h 99621"/>
                <a:gd name="connsiteX29" fmla="*/ 51732 w 154745"/>
                <a:gd name="connsiteY29" fmla="*/ 96445 h 99621"/>
                <a:gd name="connsiteX30" fmla="*/ 77665 w 154745"/>
                <a:gd name="connsiteY30" fmla="*/ 24032 h 99621"/>
                <a:gd name="connsiteX31" fmla="*/ 103597 w 154745"/>
                <a:gd name="connsiteY31" fmla="*/ 96445 h 99621"/>
                <a:gd name="connsiteX32" fmla="*/ 107282 w 154745"/>
                <a:gd name="connsiteY32" fmla="*/ 99704 h 99621"/>
                <a:gd name="connsiteX33" fmla="*/ 111108 w 154745"/>
                <a:gd name="connsiteY33" fmla="*/ 96445 h 99621"/>
                <a:gd name="connsiteX34" fmla="*/ 140442 w 154745"/>
                <a:gd name="connsiteY34" fmla="*/ 14537 h 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4745" h="99621">
                  <a:moveTo>
                    <a:pt x="140442" y="14537"/>
                  </a:moveTo>
                  <a:cubicBezTo>
                    <a:pt x="142284" y="9436"/>
                    <a:pt x="145685" y="5185"/>
                    <a:pt x="155038" y="5185"/>
                  </a:cubicBezTo>
                  <a:lnTo>
                    <a:pt x="155038" y="83"/>
                  </a:lnTo>
                  <a:cubicBezTo>
                    <a:pt x="153620" y="225"/>
                    <a:pt x="145968" y="650"/>
                    <a:pt x="141859" y="650"/>
                  </a:cubicBezTo>
                  <a:cubicBezTo>
                    <a:pt x="135907" y="650"/>
                    <a:pt x="129813" y="366"/>
                    <a:pt x="123862" y="83"/>
                  </a:cubicBezTo>
                  <a:lnTo>
                    <a:pt x="123862" y="5185"/>
                  </a:lnTo>
                  <a:cubicBezTo>
                    <a:pt x="131939" y="5326"/>
                    <a:pt x="135765" y="8727"/>
                    <a:pt x="135765" y="12412"/>
                  </a:cubicBezTo>
                  <a:cubicBezTo>
                    <a:pt x="135765" y="12978"/>
                    <a:pt x="135765" y="13262"/>
                    <a:pt x="135057" y="15104"/>
                  </a:cubicBezTo>
                  <a:lnTo>
                    <a:pt x="111675" y="80573"/>
                  </a:lnTo>
                  <a:lnTo>
                    <a:pt x="86876" y="11136"/>
                  </a:lnTo>
                  <a:cubicBezTo>
                    <a:pt x="86309" y="9578"/>
                    <a:pt x="86309" y="9294"/>
                    <a:pt x="86309" y="9152"/>
                  </a:cubicBezTo>
                  <a:cubicBezTo>
                    <a:pt x="86309" y="5185"/>
                    <a:pt x="94386" y="5185"/>
                    <a:pt x="98071" y="5185"/>
                  </a:cubicBezTo>
                  <a:lnTo>
                    <a:pt x="98071" y="83"/>
                  </a:lnTo>
                  <a:cubicBezTo>
                    <a:pt x="90985" y="366"/>
                    <a:pt x="81916" y="650"/>
                    <a:pt x="76956" y="650"/>
                  </a:cubicBezTo>
                  <a:cubicBezTo>
                    <a:pt x="71146" y="650"/>
                    <a:pt x="65478" y="508"/>
                    <a:pt x="59668" y="83"/>
                  </a:cubicBezTo>
                  <a:lnTo>
                    <a:pt x="59668" y="5185"/>
                  </a:lnTo>
                  <a:cubicBezTo>
                    <a:pt x="67178" y="5185"/>
                    <a:pt x="69587" y="5468"/>
                    <a:pt x="71146" y="7310"/>
                  </a:cubicBezTo>
                  <a:cubicBezTo>
                    <a:pt x="72138" y="8444"/>
                    <a:pt x="73980" y="13687"/>
                    <a:pt x="75114" y="16946"/>
                  </a:cubicBezTo>
                  <a:lnTo>
                    <a:pt x="52299" y="80573"/>
                  </a:lnTo>
                  <a:lnTo>
                    <a:pt x="27642" y="11703"/>
                  </a:lnTo>
                  <a:cubicBezTo>
                    <a:pt x="26933" y="9861"/>
                    <a:pt x="26933" y="9578"/>
                    <a:pt x="26933" y="9152"/>
                  </a:cubicBezTo>
                  <a:cubicBezTo>
                    <a:pt x="26933" y="5185"/>
                    <a:pt x="35010" y="5185"/>
                    <a:pt x="38695" y="5185"/>
                  </a:cubicBezTo>
                  <a:lnTo>
                    <a:pt x="38695" y="83"/>
                  </a:lnTo>
                  <a:cubicBezTo>
                    <a:pt x="31609" y="366"/>
                    <a:pt x="22540" y="650"/>
                    <a:pt x="17580" y="650"/>
                  </a:cubicBezTo>
                  <a:cubicBezTo>
                    <a:pt x="11770" y="650"/>
                    <a:pt x="6102" y="508"/>
                    <a:pt x="292" y="83"/>
                  </a:cubicBezTo>
                  <a:lnTo>
                    <a:pt x="292" y="5185"/>
                  </a:lnTo>
                  <a:cubicBezTo>
                    <a:pt x="9078" y="5185"/>
                    <a:pt x="11628" y="5185"/>
                    <a:pt x="13471" y="10428"/>
                  </a:cubicBezTo>
                  <a:lnTo>
                    <a:pt x="44221" y="96445"/>
                  </a:lnTo>
                  <a:cubicBezTo>
                    <a:pt x="45072" y="98854"/>
                    <a:pt x="45780" y="99704"/>
                    <a:pt x="48048" y="99704"/>
                  </a:cubicBezTo>
                  <a:cubicBezTo>
                    <a:pt x="50598" y="99704"/>
                    <a:pt x="51023" y="98287"/>
                    <a:pt x="51732" y="96445"/>
                  </a:cubicBezTo>
                  <a:lnTo>
                    <a:pt x="77665" y="24032"/>
                  </a:lnTo>
                  <a:lnTo>
                    <a:pt x="103597" y="96445"/>
                  </a:lnTo>
                  <a:cubicBezTo>
                    <a:pt x="104306" y="98287"/>
                    <a:pt x="104731" y="99704"/>
                    <a:pt x="107282" y="99704"/>
                  </a:cubicBezTo>
                  <a:cubicBezTo>
                    <a:pt x="109691" y="99704"/>
                    <a:pt x="110258" y="98712"/>
                    <a:pt x="111108" y="96445"/>
                  </a:cubicBezTo>
                  <a:lnTo>
                    <a:pt x="140442" y="14537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形状 238">
              <a:extLst>
                <a:ext uri="{FF2B5EF4-FFF2-40B4-BE49-F238E27FC236}">
                  <a16:creationId xmlns:a16="http://schemas.microsoft.com/office/drawing/2014/main" id="{BEE68E49-0396-95F7-66C4-5DD145A40266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8618626" y="5739424"/>
              <a:ext cx="525996" cy="8097"/>
            </a:xfrm>
            <a:custGeom>
              <a:avLst/>
              <a:gdLst>
                <a:gd name="connsiteX0" fmla="*/ 0 w 525996"/>
                <a:gd name="connsiteY0" fmla="*/ 0 h 8097"/>
                <a:gd name="connsiteX1" fmla="*/ 525996 w 525996"/>
                <a:gd name="connsiteY1" fmla="*/ 0 h 8097"/>
                <a:gd name="connsiteX2" fmla="*/ 525996 w 525996"/>
                <a:gd name="connsiteY2" fmla="*/ 8097 h 8097"/>
                <a:gd name="connsiteX3" fmla="*/ 0 w 525996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996" h="8097">
                  <a:moveTo>
                    <a:pt x="0" y="0"/>
                  </a:moveTo>
                  <a:lnTo>
                    <a:pt x="525996" y="0"/>
                  </a:lnTo>
                  <a:lnTo>
                    <a:pt x="525996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形状 239">
              <a:extLst>
                <a:ext uri="{FF2B5EF4-FFF2-40B4-BE49-F238E27FC236}">
                  <a16:creationId xmlns:a16="http://schemas.microsoft.com/office/drawing/2014/main" id="{B56ED947-BE62-6AE3-4117-961C9FF6E8CB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8772955" y="5806219"/>
              <a:ext cx="62149" cy="128954"/>
            </a:xfrm>
            <a:custGeom>
              <a:avLst/>
              <a:gdLst>
                <a:gd name="connsiteX0" fmla="*/ 37329 w 62149"/>
                <a:gd name="connsiteY0" fmla="*/ 45847 h 128954"/>
                <a:gd name="connsiteX1" fmla="*/ 56358 w 62149"/>
                <a:gd name="connsiteY1" fmla="*/ 45847 h 128954"/>
                <a:gd name="connsiteX2" fmla="*/ 62431 w 62149"/>
                <a:gd name="connsiteY2" fmla="*/ 41798 h 128954"/>
                <a:gd name="connsiteX3" fmla="*/ 56763 w 62149"/>
                <a:gd name="connsiteY3" fmla="*/ 39571 h 128954"/>
                <a:gd name="connsiteX4" fmla="*/ 38948 w 62149"/>
                <a:gd name="connsiteY4" fmla="*/ 39571 h 128954"/>
                <a:gd name="connsiteX5" fmla="*/ 47248 w 62149"/>
                <a:gd name="connsiteY5" fmla="*/ 5561 h 128954"/>
                <a:gd name="connsiteX6" fmla="*/ 41377 w 62149"/>
                <a:gd name="connsiteY6" fmla="*/ 95 h 128954"/>
                <a:gd name="connsiteX7" fmla="*/ 33280 w 62149"/>
                <a:gd name="connsiteY7" fmla="*/ 7383 h 128954"/>
                <a:gd name="connsiteX8" fmla="*/ 25385 w 62149"/>
                <a:gd name="connsiteY8" fmla="*/ 39571 h 128954"/>
                <a:gd name="connsiteX9" fmla="*/ 6355 w 62149"/>
                <a:gd name="connsiteY9" fmla="*/ 39571 h 128954"/>
                <a:gd name="connsiteX10" fmla="*/ 282 w 62149"/>
                <a:gd name="connsiteY10" fmla="*/ 43417 h 128954"/>
                <a:gd name="connsiteX11" fmla="*/ 5950 w 62149"/>
                <a:gd name="connsiteY11" fmla="*/ 45847 h 128954"/>
                <a:gd name="connsiteX12" fmla="*/ 23765 w 62149"/>
                <a:gd name="connsiteY12" fmla="*/ 45847 h 128954"/>
                <a:gd name="connsiteX13" fmla="*/ 8380 w 62149"/>
                <a:gd name="connsiteY13" fmla="*/ 110425 h 128954"/>
                <a:gd name="connsiteX14" fmla="*/ 27004 w 62149"/>
                <a:gd name="connsiteY14" fmla="*/ 129050 h 128954"/>
                <a:gd name="connsiteX15" fmla="*/ 59192 w 62149"/>
                <a:gd name="connsiteY15" fmla="*/ 97874 h 128954"/>
                <a:gd name="connsiteX16" fmla="*/ 56763 w 62149"/>
                <a:gd name="connsiteY16" fmla="*/ 95850 h 128954"/>
                <a:gd name="connsiteX17" fmla="*/ 53726 w 62149"/>
                <a:gd name="connsiteY17" fmla="*/ 98684 h 128954"/>
                <a:gd name="connsiteX18" fmla="*/ 27409 w 62149"/>
                <a:gd name="connsiteY18" fmla="*/ 124596 h 128954"/>
                <a:gd name="connsiteX19" fmla="*/ 21133 w 62149"/>
                <a:gd name="connsiteY19" fmla="*/ 115284 h 128954"/>
                <a:gd name="connsiteX20" fmla="*/ 22348 w 62149"/>
                <a:gd name="connsiteY20" fmla="*/ 105567 h 128954"/>
                <a:gd name="connsiteX21" fmla="*/ 37329 w 62149"/>
                <a:gd name="connsiteY21" fmla="*/ 45847 h 12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149" h="128954">
                  <a:moveTo>
                    <a:pt x="37329" y="45847"/>
                  </a:moveTo>
                  <a:lnTo>
                    <a:pt x="56358" y="45847"/>
                  </a:lnTo>
                  <a:cubicBezTo>
                    <a:pt x="60407" y="45847"/>
                    <a:pt x="62431" y="45847"/>
                    <a:pt x="62431" y="41798"/>
                  </a:cubicBezTo>
                  <a:cubicBezTo>
                    <a:pt x="62431" y="39571"/>
                    <a:pt x="60407" y="39571"/>
                    <a:pt x="56763" y="39571"/>
                  </a:cubicBezTo>
                  <a:lnTo>
                    <a:pt x="38948" y="39571"/>
                  </a:lnTo>
                  <a:cubicBezTo>
                    <a:pt x="46236" y="10824"/>
                    <a:pt x="47248" y="6776"/>
                    <a:pt x="47248" y="5561"/>
                  </a:cubicBezTo>
                  <a:cubicBezTo>
                    <a:pt x="47248" y="2120"/>
                    <a:pt x="44819" y="95"/>
                    <a:pt x="41377" y="95"/>
                  </a:cubicBezTo>
                  <a:cubicBezTo>
                    <a:pt x="40770" y="95"/>
                    <a:pt x="35102" y="298"/>
                    <a:pt x="33280" y="7383"/>
                  </a:cubicBezTo>
                  <a:lnTo>
                    <a:pt x="25385" y="39571"/>
                  </a:lnTo>
                  <a:lnTo>
                    <a:pt x="6355" y="39571"/>
                  </a:lnTo>
                  <a:cubicBezTo>
                    <a:pt x="2306" y="39571"/>
                    <a:pt x="282" y="39571"/>
                    <a:pt x="282" y="43417"/>
                  </a:cubicBezTo>
                  <a:cubicBezTo>
                    <a:pt x="282" y="45847"/>
                    <a:pt x="1901" y="45847"/>
                    <a:pt x="5950" y="45847"/>
                  </a:cubicBezTo>
                  <a:lnTo>
                    <a:pt x="23765" y="45847"/>
                  </a:lnTo>
                  <a:cubicBezTo>
                    <a:pt x="9189" y="103340"/>
                    <a:pt x="8380" y="106781"/>
                    <a:pt x="8380" y="110425"/>
                  </a:cubicBezTo>
                  <a:cubicBezTo>
                    <a:pt x="8380" y="121357"/>
                    <a:pt x="16072" y="129050"/>
                    <a:pt x="27004" y="129050"/>
                  </a:cubicBezTo>
                  <a:cubicBezTo>
                    <a:pt x="47653" y="129050"/>
                    <a:pt x="59192" y="99494"/>
                    <a:pt x="59192" y="97874"/>
                  </a:cubicBezTo>
                  <a:cubicBezTo>
                    <a:pt x="59192" y="95850"/>
                    <a:pt x="57573" y="95850"/>
                    <a:pt x="56763" y="95850"/>
                  </a:cubicBezTo>
                  <a:cubicBezTo>
                    <a:pt x="54941" y="95850"/>
                    <a:pt x="54738" y="96457"/>
                    <a:pt x="53726" y="98684"/>
                  </a:cubicBezTo>
                  <a:cubicBezTo>
                    <a:pt x="45021" y="119738"/>
                    <a:pt x="34292" y="124596"/>
                    <a:pt x="27409" y="124596"/>
                  </a:cubicBezTo>
                  <a:cubicBezTo>
                    <a:pt x="23158" y="124596"/>
                    <a:pt x="21133" y="121965"/>
                    <a:pt x="21133" y="115284"/>
                  </a:cubicBezTo>
                  <a:cubicBezTo>
                    <a:pt x="21133" y="110425"/>
                    <a:pt x="21538" y="109008"/>
                    <a:pt x="22348" y="105567"/>
                  </a:cubicBezTo>
                  <a:lnTo>
                    <a:pt x="37329" y="45847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形状 240">
              <a:extLst>
                <a:ext uri="{FF2B5EF4-FFF2-40B4-BE49-F238E27FC236}">
                  <a16:creationId xmlns:a16="http://schemas.microsoft.com/office/drawing/2014/main" id="{D75652E0-B333-4B0F-BBEC-57AACB929D6E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8851181" y="5866526"/>
              <a:ext cx="126262" cy="96786"/>
            </a:xfrm>
            <a:custGeom>
              <a:avLst/>
              <a:gdLst>
                <a:gd name="connsiteX0" fmla="*/ 109684 w 126262"/>
                <a:gd name="connsiteY0" fmla="*/ 11575 h 96786"/>
                <a:gd name="connsiteX1" fmla="*/ 121730 w 126262"/>
                <a:gd name="connsiteY1" fmla="*/ 5198 h 96786"/>
                <a:gd name="connsiteX2" fmla="*/ 126548 w 126262"/>
                <a:gd name="connsiteY2" fmla="*/ 2081 h 96786"/>
                <a:gd name="connsiteX3" fmla="*/ 124280 w 126262"/>
                <a:gd name="connsiteY3" fmla="*/ 97 h 96786"/>
                <a:gd name="connsiteX4" fmla="*/ 105717 w 126262"/>
                <a:gd name="connsiteY4" fmla="*/ 663 h 96786"/>
                <a:gd name="connsiteX5" fmla="*/ 95939 w 126262"/>
                <a:gd name="connsiteY5" fmla="*/ 522 h 96786"/>
                <a:gd name="connsiteX6" fmla="*/ 87011 w 126262"/>
                <a:gd name="connsiteY6" fmla="*/ 97 h 96786"/>
                <a:gd name="connsiteX7" fmla="*/ 84035 w 126262"/>
                <a:gd name="connsiteY7" fmla="*/ 3214 h 96786"/>
                <a:gd name="connsiteX8" fmla="*/ 88570 w 126262"/>
                <a:gd name="connsiteY8" fmla="*/ 5198 h 96786"/>
                <a:gd name="connsiteX9" fmla="*/ 93955 w 126262"/>
                <a:gd name="connsiteY9" fmla="*/ 5482 h 96786"/>
                <a:gd name="connsiteX10" fmla="*/ 97214 w 126262"/>
                <a:gd name="connsiteY10" fmla="*/ 7465 h 96786"/>
                <a:gd name="connsiteX11" fmla="*/ 96647 w 126262"/>
                <a:gd name="connsiteY11" fmla="*/ 10583 h 96786"/>
                <a:gd name="connsiteX12" fmla="*/ 88287 w 126262"/>
                <a:gd name="connsiteY12" fmla="*/ 44026 h 96786"/>
                <a:gd name="connsiteX13" fmla="*/ 40814 w 126262"/>
                <a:gd name="connsiteY13" fmla="*/ 44026 h 96786"/>
                <a:gd name="connsiteX14" fmla="*/ 49033 w 126262"/>
                <a:gd name="connsiteY14" fmla="*/ 11150 h 96786"/>
                <a:gd name="connsiteX15" fmla="*/ 61504 w 126262"/>
                <a:gd name="connsiteY15" fmla="*/ 5198 h 96786"/>
                <a:gd name="connsiteX16" fmla="*/ 65755 w 126262"/>
                <a:gd name="connsiteY16" fmla="*/ 2081 h 96786"/>
                <a:gd name="connsiteX17" fmla="*/ 63488 w 126262"/>
                <a:gd name="connsiteY17" fmla="*/ 97 h 96786"/>
                <a:gd name="connsiteX18" fmla="*/ 44924 w 126262"/>
                <a:gd name="connsiteY18" fmla="*/ 663 h 96786"/>
                <a:gd name="connsiteX19" fmla="*/ 35146 w 126262"/>
                <a:gd name="connsiteY19" fmla="*/ 522 h 96786"/>
                <a:gd name="connsiteX20" fmla="*/ 26218 w 126262"/>
                <a:gd name="connsiteY20" fmla="*/ 97 h 96786"/>
                <a:gd name="connsiteX21" fmla="*/ 23242 w 126262"/>
                <a:gd name="connsiteY21" fmla="*/ 3214 h 96786"/>
                <a:gd name="connsiteX22" fmla="*/ 27777 w 126262"/>
                <a:gd name="connsiteY22" fmla="*/ 5198 h 96786"/>
                <a:gd name="connsiteX23" fmla="*/ 33162 w 126262"/>
                <a:gd name="connsiteY23" fmla="*/ 5482 h 96786"/>
                <a:gd name="connsiteX24" fmla="*/ 36421 w 126262"/>
                <a:gd name="connsiteY24" fmla="*/ 7465 h 96786"/>
                <a:gd name="connsiteX25" fmla="*/ 35854 w 126262"/>
                <a:gd name="connsiteY25" fmla="*/ 10583 h 96786"/>
                <a:gd name="connsiteX26" fmla="*/ 17007 w 126262"/>
                <a:gd name="connsiteY26" fmla="*/ 85830 h 96786"/>
                <a:gd name="connsiteX27" fmla="*/ 4537 w 126262"/>
                <a:gd name="connsiteY27" fmla="*/ 91782 h 96786"/>
                <a:gd name="connsiteX28" fmla="*/ 285 w 126262"/>
                <a:gd name="connsiteY28" fmla="*/ 94758 h 96786"/>
                <a:gd name="connsiteX29" fmla="*/ 2553 w 126262"/>
                <a:gd name="connsiteY29" fmla="*/ 96884 h 96786"/>
                <a:gd name="connsiteX30" fmla="*/ 20975 w 126262"/>
                <a:gd name="connsiteY30" fmla="*/ 96317 h 96786"/>
                <a:gd name="connsiteX31" fmla="*/ 30753 w 126262"/>
                <a:gd name="connsiteY31" fmla="*/ 96458 h 96786"/>
                <a:gd name="connsiteX32" fmla="*/ 39822 w 126262"/>
                <a:gd name="connsiteY32" fmla="*/ 96884 h 96786"/>
                <a:gd name="connsiteX33" fmla="*/ 42798 w 126262"/>
                <a:gd name="connsiteY33" fmla="*/ 93908 h 96786"/>
                <a:gd name="connsiteX34" fmla="*/ 38122 w 126262"/>
                <a:gd name="connsiteY34" fmla="*/ 91782 h 96786"/>
                <a:gd name="connsiteX35" fmla="*/ 32737 w 126262"/>
                <a:gd name="connsiteY35" fmla="*/ 91499 h 96786"/>
                <a:gd name="connsiteX36" fmla="*/ 29619 w 126262"/>
                <a:gd name="connsiteY36" fmla="*/ 89373 h 96786"/>
                <a:gd name="connsiteX37" fmla="*/ 30186 w 126262"/>
                <a:gd name="connsiteY37" fmla="*/ 86255 h 96786"/>
                <a:gd name="connsiteX38" fmla="*/ 39539 w 126262"/>
                <a:gd name="connsiteY38" fmla="*/ 49128 h 96786"/>
                <a:gd name="connsiteX39" fmla="*/ 87011 w 126262"/>
                <a:gd name="connsiteY39" fmla="*/ 49128 h 96786"/>
                <a:gd name="connsiteX40" fmla="*/ 77800 w 126262"/>
                <a:gd name="connsiteY40" fmla="*/ 85830 h 96786"/>
                <a:gd name="connsiteX41" fmla="*/ 65330 w 126262"/>
                <a:gd name="connsiteY41" fmla="*/ 91782 h 96786"/>
                <a:gd name="connsiteX42" fmla="*/ 61078 w 126262"/>
                <a:gd name="connsiteY42" fmla="*/ 94758 h 96786"/>
                <a:gd name="connsiteX43" fmla="*/ 63346 w 126262"/>
                <a:gd name="connsiteY43" fmla="*/ 96884 h 96786"/>
                <a:gd name="connsiteX44" fmla="*/ 81768 w 126262"/>
                <a:gd name="connsiteY44" fmla="*/ 96317 h 96786"/>
                <a:gd name="connsiteX45" fmla="*/ 91546 w 126262"/>
                <a:gd name="connsiteY45" fmla="*/ 96458 h 96786"/>
                <a:gd name="connsiteX46" fmla="*/ 100615 w 126262"/>
                <a:gd name="connsiteY46" fmla="*/ 96884 h 96786"/>
                <a:gd name="connsiteX47" fmla="*/ 103591 w 126262"/>
                <a:gd name="connsiteY47" fmla="*/ 93908 h 96786"/>
                <a:gd name="connsiteX48" fmla="*/ 98915 w 126262"/>
                <a:gd name="connsiteY48" fmla="*/ 91782 h 96786"/>
                <a:gd name="connsiteX49" fmla="*/ 93530 w 126262"/>
                <a:gd name="connsiteY49" fmla="*/ 91499 h 96786"/>
                <a:gd name="connsiteX50" fmla="*/ 90412 w 126262"/>
                <a:gd name="connsiteY50" fmla="*/ 89373 h 96786"/>
                <a:gd name="connsiteX51" fmla="*/ 90979 w 126262"/>
                <a:gd name="connsiteY51" fmla="*/ 86255 h 96786"/>
                <a:gd name="connsiteX52" fmla="*/ 109684 w 126262"/>
                <a:gd name="connsiteY52" fmla="*/ 11575 h 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6262" h="96786">
                  <a:moveTo>
                    <a:pt x="109684" y="11575"/>
                  </a:moveTo>
                  <a:cubicBezTo>
                    <a:pt x="110960" y="6332"/>
                    <a:pt x="111243" y="5198"/>
                    <a:pt x="121730" y="5198"/>
                  </a:cubicBezTo>
                  <a:cubicBezTo>
                    <a:pt x="124847" y="5198"/>
                    <a:pt x="126548" y="5198"/>
                    <a:pt x="126548" y="2081"/>
                  </a:cubicBezTo>
                  <a:cubicBezTo>
                    <a:pt x="126548" y="1514"/>
                    <a:pt x="126123" y="97"/>
                    <a:pt x="124280" y="97"/>
                  </a:cubicBezTo>
                  <a:cubicBezTo>
                    <a:pt x="120171" y="97"/>
                    <a:pt x="109826" y="663"/>
                    <a:pt x="105717" y="663"/>
                  </a:cubicBezTo>
                  <a:cubicBezTo>
                    <a:pt x="103308" y="663"/>
                    <a:pt x="98348" y="663"/>
                    <a:pt x="95939" y="522"/>
                  </a:cubicBezTo>
                  <a:cubicBezTo>
                    <a:pt x="93105" y="380"/>
                    <a:pt x="89704" y="97"/>
                    <a:pt x="87011" y="97"/>
                  </a:cubicBezTo>
                  <a:cubicBezTo>
                    <a:pt x="86161" y="97"/>
                    <a:pt x="84035" y="97"/>
                    <a:pt x="84035" y="3214"/>
                  </a:cubicBezTo>
                  <a:cubicBezTo>
                    <a:pt x="84035" y="5198"/>
                    <a:pt x="85736" y="5198"/>
                    <a:pt x="88570" y="5198"/>
                  </a:cubicBezTo>
                  <a:cubicBezTo>
                    <a:pt x="88712" y="5198"/>
                    <a:pt x="91404" y="5198"/>
                    <a:pt x="93955" y="5482"/>
                  </a:cubicBezTo>
                  <a:cubicBezTo>
                    <a:pt x="96931" y="5765"/>
                    <a:pt x="97214" y="6048"/>
                    <a:pt x="97214" y="7465"/>
                  </a:cubicBezTo>
                  <a:cubicBezTo>
                    <a:pt x="97214" y="7607"/>
                    <a:pt x="97214" y="8457"/>
                    <a:pt x="96647" y="10583"/>
                  </a:cubicBezTo>
                  <a:lnTo>
                    <a:pt x="88287" y="44026"/>
                  </a:lnTo>
                  <a:lnTo>
                    <a:pt x="40814" y="44026"/>
                  </a:lnTo>
                  <a:lnTo>
                    <a:pt x="49033" y="11150"/>
                  </a:lnTo>
                  <a:cubicBezTo>
                    <a:pt x="50309" y="6332"/>
                    <a:pt x="50592" y="5198"/>
                    <a:pt x="61504" y="5198"/>
                  </a:cubicBezTo>
                  <a:cubicBezTo>
                    <a:pt x="63913" y="5198"/>
                    <a:pt x="65755" y="5198"/>
                    <a:pt x="65755" y="2081"/>
                  </a:cubicBezTo>
                  <a:cubicBezTo>
                    <a:pt x="65755" y="1514"/>
                    <a:pt x="65330" y="97"/>
                    <a:pt x="63488" y="97"/>
                  </a:cubicBezTo>
                  <a:cubicBezTo>
                    <a:pt x="59378" y="97"/>
                    <a:pt x="49033" y="663"/>
                    <a:pt x="44924" y="663"/>
                  </a:cubicBezTo>
                  <a:cubicBezTo>
                    <a:pt x="42515" y="663"/>
                    <a:pt x="37555" y="663"/>
                    <a:pt x="35146" y="522"/>
                  </a:cubicBezTo>
                  <a:cubicBezTo>
                    <a:pt x="32312" y="380"/>
                    <a:pt x="28911" y="97"/>
                    <a:pt x="26218" y="97"/>
                  </a:cubicBezTo>
                  <a:cubicBezTo>
                    <a:pt x="25368" y="97"/>
                    <a:pt x="23242" y="97"/>
                    <a:pt x="23242" y="3214"/>
                  </a:cubicBezTo>
                  <a:cubicBezTo>
                    <a:pt x="23242" y="5198"/>
                    <a:pt x="24943" y="5198"/>
                    <a:pt x="27777" y="5198"/>
                  </a:cubicBezTo>
                  <a:cubicBezTo>
                    <a:pt x="27919" y="5198"/>
                    <a:pt x="30611" y="5198"/>
                    <a:pt x="33162" y="5482"/>
                  </a:cubicBezTo>
                  <a:cubicBezTo>
                    <a:pt x="36138" y="5765"/>
                    <a:pt x="36421" y="6048"/>
                    <a:pt x="36421" y="7465"/>
                  </a:cubicBezTo>
                  <a:cubicBezTo>
                    <a:pt x="36421" y="7749"/>
                    <a:pt x="36421" y="8457"/>
                    <a:pt x="35854" y="10583"/>
                  </a:cubicBezTo>
                  <a:lnTo>
                    <a:pt x="17007" y="85830"/>
                  </a:lnTo>
                  <a:cubicBezTo>
                    <a:pt x="15873" y="90648"/>
                    <a:pt x="15590" y="91782"/>
                    <a:pt x="4537" y="91782"/>
                  </a:cubicBezTo>
                  <a:cubicBezTo>
                    <a:pt x="2128" y="91782"/>
                    <a:pt x="285" y="91782"/>
                    <a:pt x="285" y="94758"/>
                  </a:cubicBezTo>
                  <a:cubicBezTo>
                    <a:pt x="285" y="96175"/>
                    <a:pt x="1277" y="96884"/>
                    <a:pt x="2553" y="96884"/>
                  </a:cubicBezTo>
                  <a:cubicBezTo>
                    <a:pt x="6662" y="96884"/>
                    <a:pt x="16865" y="96317"/>
                    <a:pt x="20975" y="96317"/>
                  </a:cubicBezTo>
                  <a:cubicBezTo>
                    <a:pt x="23384" y="96317"/>
                    <a:pt x="28344" y="96317"/>
                    <a:pt x="30753" y="96458"/>
                  </a:cubicBezTo>
                  <a:cubicBezTo>
                    <a:pt x="33587" y="96600"/>
                    <a:pt x="37130" y="96884"/>
                    <a:pt x="39822" y="96884"/>
                  </a:cubicBezTo>
                  <a:cubicBezTo>
                    <a:pt x="40531" y="96884"/>
                    <a:pt x="42798" y="96884"/>
                    <a:pt x="42798" y="93908"/>
                  </a:cubicBezTo>
                  <a:cubicBezTo>
                    <a:pt x="42798" y="91782"/>
                    <a:pt x="41381" y="91782"/>
                    <a:pt x="38122" y="91782"/>
                  </a:cubicBezTo>
                  <a:cubicBezTo>
                    <a:pt x="35854" y="91782"/>
                    <a:pt x="35287" y="91782"/>
                    <a:pt x="32737" y="91499"/>
                  </a:cubicBezTo>
                  <a:cubicBezTo>
                    <a:pt x="29619" y="91074"/>
                    <a:pt x="29619" y="90790"/>
                    <a:pt x="29619" y="89373"/>
                  </a:cubicBezTo>
                  <a:cubicBezTo>
                    <a:pt x="29619" y="89231"/>
                    <a:pt x="29619" y="88381"/>
                    <a:pt x="30186" y="86255"/>
                  </a:cubicBezTo>
                  <a:lnTo>
                    <a:pt x="39539" y="49128"/>
                  </a:lnTo>
                  <a:lnTo>
                    <a:pt x="87011" y="49128"/>
                  </a:lnTo>
                  <a:lnTo>
                    <a:pt x="77800" y="85830"/>
                  </a:lnTo>
                  <a:cubicBezTo>
                    <a:pt x="76666" y="90648"/>
                    <a:pt x="76383" y="91782"/>
                    <a:pt x="65330" y="91782"/>
                  </a:cubicBezTo>
                  <a:cubicBezTo>
                    <a:pt x="62921" y="91782"/>
                    <a:pt x="61078" y="91782"/>
                    <a:pt x="61078" y="94758"/>
                  </a:cubicBezTo>
                  <a:cubicBezTo>
                    <a:pt x="61078" y="96175"/>
                    <a:pt x="62070" y="96884"/>
                    <a:pt x="63346" y="96884"/>
                  </a:cubicBezTo>
                  <a:cubicBezTo>
                    <a:pt x="67455" y="96884"/>
                    <a:pt x="77658" y="96317"/>
                    <a:pt x="81768" y="96317"/>
                  </a:cubicBezTo>
                  <a:cubicBezTo>
                    <a:pt x="84177" y="96317"/>
                    <a:pt x="89137" y="96317"/>
                    <a:pt x="91546" y="96458"/>
                  </a:cubicBezTo>
                  <a:cubicBezTo>
                    <a:pt x="94380" y="96600"/>
                    <a:pt x="97923" y="96884"/>
                    <a:pt x="100615" y="96884"/>
                  </a:cubicBezTo>
                  <a:cubicBezTo>
                    <a:pt x="101324" y="96884"/>
                    <a:pt x="103591" y="96884"/>
                    <a:pt x="103591" y="93908"/>
                  </a:cubicBezTo>
                  <a:cubicBezTo>
                    <a:pt x="103591" y="91782"/>
                    <a:pt x="102174" y="91782"/>
                    <a:pt x="98915" y="91782"/>
                  </a:cubicBezTo>
                  <a:cubicBezTo>
                    <a:pt x="96647" y="91782"/>
                    <a:pt x="96080" y="91782"/>
                    <a:pt x="93530" y="91499"/>
                  </a:cubicBezTo>
                  <a:cubicBezTo>
                    <a:pt x="90412" y="91074"/>
                    <a:pt x="90412" y="90790"/>
                    <a:pt x="90412" y="89373"/>
                  </a:cubicBezTo>
                  <a:cubicBezTo>
                    <a:pt x="90412" y="88523"/>
                    <a:pt x="90837" y="87106"/>
                    <a:pt x="90979" y="86255"/>
                  </a:cubicBezTo>
                  <a:lnTo>
                    <a:pt x="109684" y="11575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形状 241">
              <a:extLst>
                <a:ext uri="{FF2B5EF4-FFF2-40B4-BE49-F238E27FC236}">
                  <a16:creationId xmlns:a16="http://schemas.microsoft.com/office/drawing/2014/main" id="{C3F03A4B-6907-6419-7049-75ABEED22EEF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9176000" y="5500541"/>
              <a:ext cx="99600" cy="485655"/>
            </a:xfrm>
            <a:custGeom>
              <a:avLst/>
              <a:gdLst>
                <a:gd name="connsiteX0" fmla="*/ 99902 w 99600"/>
                <a:gd name="connsiteY0" fmla="*/ 243003 h 485655"/>
                <a:gd name="connsiteX1" fmla="*/ 30263 w 99600"/>
                <a:gd name="connsiteY1" fmla="*/ 22748 h 485655"/>
                <a:gd name="connsiteX2" fmla="*/ 10221 w 99600"/>
                <a:gd name="connsiteY2" fmla="*/ 2504 h 485655"/>
                <a:gd name="connsiteX3" fmla="*/ 4553 w 99600"/>
                <a:gd name="connsiteY3" fmla="*/ 74 h 485655"/>
                <a:gd name="connsiteX4" fmla="*/ 302 w 99600"/>
                <a:gd name="connsiteY4" fmla="*/ 2099 h 485655"/>
                <a:gd name="connsiteX5" fmla="*/ 1516 w 99600"/>
                <a:gd name="connsiteY5" fmla="*/ 4123 h 485655"/>
                <a:gd name="connsiteX6" fmla="*/ 35729 w 99600"/>
                <a:gd name="connsiteY6" fmla="*/ 46838 h 485655"/>
                <a:gd name="connsiteX7" fmla="*/ 83100 w 99600"/>
                <a:gd name="connsiteY7" fmla="*/ 242801 h 485655"/>
                <a:gd name="connsiteX8" fmla="*/ 42409 w 99600"/>
                <a:gd name="connsiteY8" fmla="*/ 427832 h 485655"/>
                <a:gd name="connsiteX9" fmla="*/ 1111 w 99600"/>
                <a:gd name="connsiteY9" fmla="*/ 481883 h 485655"/>
                <a:gd name="connsiteX10" fmla="*/ 302 w 99600"/>
                <a:gd name="connsiteY10" fmla="*/ 483705 h 485655"/>
                <a:gd name="connsiteX11" fmla="*/ 4553 w 99600"/>
                <a:gd name="connsiteY11" fmla="*/ 485730 h 485655"/>
                <a:gd name="connsiteX12" fmla="*/ 10829 w 99600"/>
                <a:gd name="connsiteY12" fmla="*/ 482693 h 485655"/>
                <a:gd name="connsiteX13" fmla="*/ 99902 w 99600"/>
                <a:gd name="connsiteY13" fmla="*/ 243003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902" y="243003"/>
                  </a:moveTo>
                  <a:cubicBezTo>
                    <a:pt x="99902" y="163444"/>
                    <a:pt x="81683" y="83277"/>
                    <a:pt x="30263" y="22748"/>
                  </a:cubicBezTo>
                  <a:cubicBezTo>
                    <a:pt x="26214" y="18091"/>
                    <a:pt x="18521" y="9791"/>
                    <a:pt x="10221" y="2504"/>
                  </a:cubicBezTo>
                  <a:cubicBezTo>
                    <a:pt x="7792" y="74"/>
                    <a:pt x="7387" y="74"/>
                    <a:pt x="4553" y="74"/>
                  </a:cubicBezTo>
                  <a:cubicBezTo>
                    <a:pt x="2124" y="74"/>
                    <a:pt x="302" y="74"/>
                    <a:pt x="302" y="2099"/>
                  </a:cubicBezTo>
                  <a:cubicBezTo>
                    <a:pt x="302" y="2908"/>
                    <a:pt x="1111" y="3718"/>
                    <a:pt x="1516" y="4123"/>
                  </a:cubicBezTo>
                  <a:cubicBezTo>
                    <a:pt x="8602" y="11411"/>
                    <a:pt x="22165" y="24974"/>
                    <a:pt x="35729" y="46838"/>
                  </a:cubicBezTo>
                  <a:cubicBezTo>
                    <a:pt x="68322" y="99068"/>
                    <a:pt x="83100" y="164861"/>
                    <a:pt x="83100" y="242801"/>
                  </a:cubicBezTo>
                  <a:cubicBezTo>
                    <a:pt x="83100" y="297257"/>
                    <a:pt x="75812" y="367504"/>
                    <a:pt x="42409" y="427832"/>
                  </a:cubicBezTo>
                  <a:cubicBezTo>
                    <a:pt x="26416" y="456578"/>
                    <a:pt x="9614" y="473381"/>
                    <a:pt x="1111" y="481883"/>
                  </a:cubicBezTo>
                  <a:cubicBezTo>
                    <a:pt x="706" y="482491"/>
                    <a:pt x="302" y="483098"/>
                    <a:pt x="302" y="483705"/>
                  </a:cubicBezTo>
                  <a:cubicBezTo>
                    <a:pt x="302" y="485730"/>
                    <a:pt x="2124" y="485730"/>
                    <a:pt x="4553" y="485730"/>
                  </a:cubicBezTo>
                  <a:cubicBezTo>
                    <a:pt x="7387" y="485730"/>
                    <a:pt x="7792" y="485730"/>
                    <a:pt x="10829" y="482693"/>
                  </a:cubicBezTo>
                  <a:cubicBezTo>
                    <a:pt x="78646" y="420949"/>
                    <a:pt x="99902" y="328231"/>
                    <a:pt x="99902" y="243003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形状 242">
              <a:extLst>
                <a:ext uri="{FF2B5EF4-FFF2-40B4-BE49-F238E27FC236}">
                  <a16:creationId xmlns:a16="http://schemas.microsoft.com/office/drawing/2014/main" id="{6EB96A0E-ABBE-C9B5-BD7B-0610FAFDCCFF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9374257" y="5676060"/>
              <a:ext cx="134623" cy="134825"/>
            </a:xfrm>
            <a:custGeom>
              <a:avLst/>
              <a:gdLst>
                <a:gd name="connsiteX0" fmla="*/ 71773 w 134623"/>
                <a:gd name="connsiteY0" fmla="*/ 71550 h 134825"/>
                <a:gd name="connsiteX1" fmla="*/ 128254 w 134623"/>
                <a:gd name="connsiteY1" fmla="*/ 71550 h 134825"/>
                <a:gd name="connsiteX2" fmla="*/ 134934 w 134623"/>
                <a:gd name="connsiteY2" fmla="*/ 67501 h 134825"/>
                <a:gd name="connsiteX3" fmla="*/ 128254 w 134623"/>
                <a:gd name="connsiteY3" fmla="*/ 63452 h 134825"/>
                <a:gd name="connsiteX4" fmla="*/ 71773 w 134623"/>
                <a:gd name="connsiteY4" fmla="*/ 63452 h 134825"/>
                <a:gd name="connsiteX5" fmla="*/ 71773 w 134623"/>
                <a:gd name="connsiteY5" fmla="*/ 6769 h 134825"/>
                <a:gd name="connsiteX6" fmla="*/ 67724 w 134623"/>
                <a:gd name="connsiteY6" fmla="*/ 88 h 134825"/>
                <a:gd name="connsiteX7" fmla="*/ 63675 w 134623"/>
                <a:gd name="connsiteY7" fmla="*/ 6769 h 134825"/>
                <a:gd name="connsiteX8" fmla="*/ 63675 w 134623"/>
                <a:gd name="connsiteY8" fmla="*/ 63452 h 134825"/>
                <a:gd name="connsiteX9" fmla="*/ 6992 w 134623"/>
                <a:gd name="connsiteY9" fmla="*/ 63452 h 134825"/>
                <a:gd name="connsiteX10" fmla="*/ 311 w 134623"/>
                <a:gd name="connsiteY10" fmla="*/ 67501 h 134825"/>
                <a:gd name="connsiteX11" fmla="*/ 6992 w 134623"/>
                <a:gd name="connsiteY11" fmla="*/ 71550 h 134825"/>
                <a:gd name="connsiteX12" fmla="*/ 63675 w 134623"/>
                <a:gd name="connsiteY12" fmla="*/ 71550 h 134825"/>
                <a:gd name="connsiteX13" fmla="*/ 63675 w 134623"/>
                <a:gd name="connsiteY13" fmla="*/ 128233 h 134825"/>
                <a:gd name="connsiteX14" fmla="*/ 67724 w 134623"/>
                <a:gd name="connsiteY14" fmla="*/ 134914 h 134825"/>
                <a:gd name="connsiteX15" fmla="*/ 71773 w 134623"/>
                <a:gd name="connsiteY15" fmla="*/ 128233 h 134825"/>
                <a:gd name="connsiteX16" fmla="*/ 71773 w 134623"/>
                <a:gd name="connsiteY16" fmla="*/ 7155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773" y="71550"/>
                  </a:moveTo>
                  <a:lnTo>
                    <a:pt x="128254" y="71550"/>
                  </a:lnTo>
                  <a:cubicBezTo>
                    <a:pt x="131088" y="71550"/>
                    <a:pt x="134934" y="71550"/>
                    <a:pt x="134934" y="67501"/>
                  </a:cubicBezTo>
                  <a:cubicBezTo>
                    <a:pt x="134934" y="63452"/>
                    <a:pt x="131088" y="63452"/>
                    <a:pt x="128254" y="63452"/>
                  </a:cubicBezTo>
                  <a:lnTo>
                    <a:pt x="71773" y="63452"/>
                  </a:lnTo>
                  <a:lnTo>
                    <a:pt x="71773" y="6769"/>
                  </a:lnTo>
                  <a:cubicBezTo>
                    <a:pt x="71773" y="3935"/>
                    <a:pt x="71773" y="88"/>
                    <a:pt x="67724" y="88"/>
                  </a:cubicBezTo>
                  <a:cubicBezTo>
                    <a:pt x="63675" y="88"/>
                    <a:pt x="63675" y="3935"/>
                    <a:pt x="63675" y="6769"/>
                  </a:cubicBezTo>
                  <a:lnTo>
                    <a:pt x="63675" y="63452"/>
                  </a:lnTo>
                  <a:lnTo>
                    <a:pt x="6992" y="63452"/>
                  </a:lnTo>
                  <a:cubicBezTo>
                    <a:pt x="4158" y="63452"/>
                    <a:pt x="311" y="63452"/>
                    <a:pt x="311" y="67501"/>
                  </a:cubicBezTo>
                  <a:cubicBezTo>
                    <a:pt x="311" y="71550"/>
                    <a:pt x="4158" y="71550"/>
                    <a:pt x="6992" y="71550"/>
                  </a:cubicBezTo>
                  <a:lnTo>
                    <a:pt x="63675" y="71550"/>
                  </a:lnTo>
                  <a:lnTo>
                    <a:pt x="63675" y="128233"/>
                  </a:lnTo>
                  <a:cubicBezTo>
                    <a:pt x="63675" y="131067"/>
                    <a:pt x="63675" y="134914"/>
                    <a:pt x="67724" y="134914"/>
                  </a:cubicBezTo>
                  <a:cubicBezTo>
                    <a:pt x="71773" y="134914"/>
                    <a:pt x="71773" y="131067"/>
                    <a:pt x="71773" y="128233"/>
                  </a:cubicBezTo>
                  <a:lnTo>
                    <a:pt x="71773" y="71550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形状 243">
              <a:extLst>
                <a:ext uri="{FF2B5EF4-FFF2-40B4-BE49-F238E27FC236}">
                  <a16:creationId xmlns:a16="http://schemas.microsoft.com/office/drawing/2014/main" id="{7D125314-8932-D17F-0F05-555B170DFF5E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9572041" y="5653589"/>
              <a:ext cx="44941" cy="140493"/>
            </a:xfrm>
            <a:custGeom>
              <a:avLst/>
              <a:gdLst>
                <a:gd name="connsiteX0" fmla="*/ 29473 w 44941"/>
                <a:gd name="connsiteY0" fmla="*/ 88 h 140493"/>
                <a:gd name="connsiteX1" fmla="*/ 321 w 44941"/>
                <a:gd name="connsiteY1" fmla="*/ 2315 h 140493"/>
                <a:gd name="connsiteX2" fmla="*/ 321 w 44941"/>
                <a:gd name="connsiteY2" fmla="*/ 8591 h 140493"/>
                <a:gd name="connsiteX3" fmla="*/ 16111 w 44941"/>
                <a:gd name="connsiteY3" fmla="*/ 19927 h 140493"/>
                <a:gd name="connsiteX4" fmla="*/ 16111 w 44941"/>
                <a:gd name="connsiteY4" fmla="*/ 125197 h 140493"/>
                <a:gd name="connsiteX5" fmla="*/ 321 w 44941"/>
                <a:gd name="connsiteY5" fmla="*/ 134307 h 140493"/>
                <a:gd name="connsiteX6" fmla="*/ 321 w 44941"/>
                <a:gd name="connsiteY6" fmla="*/ 140582 h 140493"/>
                <a:gd name="connsiteX7" fmla="*/ 22792 w 44941"/>
                <a:gd name="connsiteY7" fmla="*/ 139975 h 140493"/>
                <a:gd name="connsiteX8" fmla="*/ 45263 w 44941"/>
                <a:gd name="connsiteY8" fmla="*/ 140582 h 140493"/>
                <a:gd name="connsiteX9" fmla="*/ 45263 w 44941"/>
                <a:gd name="connsiteY9" fmla="*/ 134307 h 140493"/>
                <a:gd name="connsiteX10" fmla="*/ 29473 w 44941"/>
                <a:gd name="connsiteY10" fmla="*/ 125197 h 140493"/>
                <a:gd name="connsiteX11" fmla="*/ 29473 w 44941"/>
                <a:gd name="connsiteY11" fmla="*/ 88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41" h="140493">
                  <a:moveTo>
                    <a:pt x="29473" y="88"/>
                  </a:moveTo>
                  <a:lnTo>
                    <a:pt x="321" y="2315"/>
                  </a:lnTo>
                  <a:lnTo>
                    <a:pt x="321" y="8591"/>
                  </a:lnTo>
                  <a:cubicBezTo>
                    <a:pt x="14492" y="8591"/>
                    <a:pt x="16111" y="10008"/>
                    <a:pt x="16111" y="19927"/>
                  </a:cubicBezTo>
                  <a:lnTo>
                    <a:pt x="16111" y="125197"/>
                  </a:lnTo>
                  <a:cubicBezTo>
                    <a:pt x="16111" y="134307"/>
                    <a:pt x="13885" y="134307"/>
                    <a:pt x="321" y="134307"/>
                  </a:cubicBezTo>
                  <a:lnTo>
                    <a:pt x="321" y="140582"/>
                  </a:lnTo>
                  <a:cubicBezTo>
                    <a:pt x="7002" y="140380"/>
                    <a:pt x="17731" y="139975"/>
                    <a:pt x="22792" y="139975"/>
                  </a:cubicBezTo>
                  <a:cubicBezTo>
                    <a:pt x="27853" y="139975"/>
                    <a:pt x="37773" y="140380"/>
                    <a:pt x="45263" y="140582"/>
                  </a:cubicBezTo>
                  <a:lnTo>
                    <a:pt x="45263" y="134307"/>
                  </a:lnTo>
                  <a:cubicBezTo>
                    <a:pt x="31699" y="134307"/>
                    <a:pt x="29473" y="134307"/>
                    <a:pt x="29473" y="125197"/>
                  </a:cubicBezTo>
                  <a:lnTo>
                    <a:pt x="29473" y="88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形状 244">
              <a:extLst>
                <a:ext uri="{FF2B5EF4-FFF2-40B4-BE49-F238E27FC236}">
                  <a16:creationId xmlns:a16="http://schemas.microsoft.com/office/drawing/2014/main" id="{880C4EB6-54A6-1F86-DAB1-CAEFE386E194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9628073" y="5704604"/>
              <a:ext cx="101827" cy="89478"/>
            </a:xfrm>
            <a:custGeom>
              <a:avLst/>
              <a:gdLst>
                <a:gd name="connsiteX0" fmla="*/ 16114 w 101827"/>
                <a:gd name="connsiteY0" fmla="*/ 19927 h 89478"/>
                <a:gd name="connsiteX1" fmla="*/ 16114 w 101827"/>
                <a:gd name="connsiteY1" fmla="*/ 74182 h 89478"/>
                <a:gd name="connsiteX2" fmla="*/ 324 w 101827"/>
                <a:gd name="connsiteY2" fmla="*/ 83291 h 89478"/>
                <a:gd name="connsiteX3" fmla="*/ 324 w 101827"/>
                <a:gd name="connsiteY3" fmla="*/ 89567 h 89478"/>
                <a:gd name="connsiteX4" fmla="*/ 23200 w 101827"/>
                <a:gd name="connsiteY4" fmla="*/ 88960 h 89478"/>
                <a:gd name="connsiteX5" fmla="*/ 45873 w 101827"/>
                <a:gd name="connsiteY5" fmla="*/ 89567 h 89478"/>
                <a:gd name="connsiteX6" fmla="*/ 45873 w 101827"/>
                <a:gd name="connsiteY6" fmla="*/ 83291 h 89478"/>
                <a:gd name="connsiteX7" fmla="*/ 30083 w 101827"/>
                <a:gd name="connsiteY7" fmla="*/ 74182 h 89478"/>
                <a:gd name="connsiteX8" fmla="*/ 30083 w 101827"/>
                <a:gd name="connsiteY8" fmla="*/ 36933 h 89478"/>
                <a:gd name="connsiteX9" fmla="*/ 57412 w 101827"/>
                <a:gd name="connsiteY9" fmla="*/ 4542 h 89478"/>
                <a:gd name="connsiteX10" fmla="*/ 72393 w 101827"/>
                <a:gd name="connsiteY10" fmla="*/ 27013 h 89478"/>
                <a:gd name="connsiteX11" fmla="*/ 72393 w 101827"/>
                <a:gd name="connsiteY11" fmla="*/ 74182 h 89478"/>
                <a:gd name="connsiteX12" fmla="*/ 56602 w 101827"/>
                <a:gd name="connsiteY12" fmla="*/ 83291 h 89478"/>
                <a:gd name="connsiteX13" fmla="*/ 56602 w 101827"/>
                <a:gd name="connsiteY13" fmla="*/ 89567 h 89478"/>
                <a:gd name="connsiteX14" fmla="*/ 79478 w 101827"/>
                <a:gd name="connsiteY14" fmla="*/ 88960 h 89478"/>
                <a:gd name="connsiteX15" fmla="*/ 102152 w 101827"/>
                <a:gd name="connsiteY15" fmla="*/ 89567 h 89478"/>
                <a:gd name="connsiteX16" fmla="*/ 102152 w 101827"/>
                <a:gd name="connsiteY16" fmla="*/ 83291 h 89478"/>
                <a:gd name="connsiteX17" fmla="*/ 86361 w 101827"/>
                <a:gd name="connsiteY17" fmla="*/ 77218 h 89478"/>
                <a:gd name="connsiteX18" fmla="*/ 86361 w 101827"/>
                <a:gd name="connsiteY18" fmla="*/ 38552 h 89478"/>
                <a:gd name="connsiteX19" fmla="*/ 80086 w 101827"/>
                <a:gd name="connsiteY19" fmla="*/ 7579 h 89478"/>
                <a:gd name="connsiteX20" fmla="*/ 58829 w 101827"/>
                <a:gd name="connsiteY20" fmla="*/ 88 h 89478"/>
                <a:gd name="connsiteX21" fmla="*/ 28868 w 101827"/>
                <a:gd name="connsiteY21" fmla="*/ 21345 h 89478"/>
                <a:gd name="connsiteX22" fmla="*/ 28868 w 101827"/>
                <a:gd name="connsiteY22" fmla="*/ 88 h 89478"/>
                <a:gd name="connsiteX23" fmla="*/ 324 w 101827"/>
                <a:gd name="connsiteY23" fmla="*/ 2315 h 89478"/>
                <a:gd name="connsiteX24" fmla="*/ 324 w 101827"/>
                <a:gd name="connsiteY24" fmla="*/ 8591 h 89478"/>
                <a:gd name="connsiteX25" fmla="*/ 16114 w 101827"/>
                <a:gd name="connsiteY25" fmla="*/ 1992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6114" y="19927"/>
                  </a:moveTo>
                  <a:lnTo>
                    <a:pt x="16114" y="74182"/>
                  </a:lnTo>
                  <a:cubicBezTo>
                    <a:pt x="16114" y="83291"/>
                    <a:pt x="13887" y="83291"/>
                    <a:pt x="324" y="83291"/>
                  </a:cubicBezTo>
                  <a:lnTo>
                    <a:pt x="324" y="89567"/>
                  </a:lnTo>
                  <a:cubicBezTo>
                    <a:pt x="7409" y="89365"/>
                    <a:pt x="17734" y="88960"/>
                    <a:pt x="23200" y="88960"/>
                  </a:cubicBezTo>
                  <a:cubicBezTo>
                    <a:pt x="28463" y="88960"/>
                    <a:pt x="38990" y="89365"/>
                    <a:pt x="45873" y="89567"/>
                  </a:cubicBezTo>
                  <a:lnTo>
                    <a:pt x="45873" y="83291"/>
                  </a:lnTo>
                  <a:cubicBezTo>
                    <a:pt x="32310" y="83291"/>
                    <a:pt x="30083" y="83291"/>
                    <a:pt x="30083" y="74182"/>
                  </a:cubicBezTo>
                  <a:lnTo>
                    <a:pt x="30083" y="36933"/>
                  </a:lnTo>
                  <a:cubicBezTo>
                    <a:pt x="30083" y="15879"/>
                    <a:pt x="44456" y="4542"/>
                    <a:pt x="57412" y="4542"/>
                  </a:cubicBezTo>
                  <a:cubicBezTo>
                    <a:pt x="70166" y="4542"/>
                    <a:pt x="72393" y="15474"/>
                    <a:pt x="72393" y="27013"/>
                  </a:cubicBezTo>
                  <a:lnTo>
                    <a:pt x="72393" y="74182"/>
                  </a:lnTo>
                  <a:cubicBezTo>
                    <a:pt x="72393" y="83291"/>
                    <a:pt x="70166" y="83291"/>
                    <a:pt x="56602" y="83291"/>
                  </a:cubicBezTo>
                  <a:lnTo>
                    <a:pt x="56602" y="89567"/>
                  </a:lnTo>
                  <a:cubicBezTo>
                    <a:pt x="63688" y="89365"/>
                    <a:pt x="74012" y="88960"/>
                    <a:pt x="79478" y="88960"/>
                  </a:cubicBezTo>
                  <a:cubicBezTo>
                    <a:pt x="84742" y="88960"/>
                    <a:pt x="95269" y="89365"/>
                    <a:pt x="102152" y="89567"/>
                  </a:cubicBezTo>
                  <a:lnTo>
                    <a:pt x="102152" y="83291"/>
                  </a:lnTo>
                  <a:cubicBezTo>
                    <a:pt x="91625" y="83291"/>
                    <a:pt x="86564" y="83291"/>
                    <a:pt x="86361" y="77218"/>
                  </a:cubicBezTo>
                  <a:lnTo>
                    <a:pt x="86361" y="38552"/>
                  </a:lnTo>
                  <a:cubicBezTo>
                    <a:pt x="86361" y="21142"/>
                    <a:pt x="86361" y="14866"/>
                    <a:pt x="80086" y="7579"/>
                  </a:cubicBezTo>
                  <a:cubicBezTo>
                    <a:pt x="77251" y="4137"/>
                    <a:pt x="70571" y="88"/>
                    <a:pt x="58829" y="88"/>
                  </a:cubicBezTo>
                  <a:cubicBezTo>
                    <a:pt x="44051" y="88"/>
                    <a:pt x="34536" y="8793"/>
                    <a:pt x="28868" y="21345"/>
                  </a:cubicBezTo>
                  <a:lnTo>
                    <a:pt x="28868" y="88"/>
                  </a:lnTo>
                  <a:lnTo>
                    <a:pt x="324" y="2315"/>
                  </a:lnTo>
                  <a:lnTo>
                    <a:pt x="324" y="8591"/>
                  </a:lnTo>
                  <a:cubicBezTo>
                    <a:pt x="14495" y="8591"/>
                    <a:pt x="16114" y="10008"/>
                    <a:pt x="16114" y="19927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形状 245">
              <a:extLst>
                <a:ext uri="{FF2B5EF4-FFF2-40B4-BE49-F238E27FC236}">
                  <a16:creationId xmlns:a16="http://schemas.microsoft.com/office/drawing/2014/main" id="{9C403B3B-B1D0-BC60-6256-BB3B96B5D094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9775292" y="5655816"/>
              <a:ext cx="147781" cy="138267"/>
            </a:xfrm>
            <a:custGeom>
              <a:avLst/>
              <a:gdLst>
                <a:gd name="connsiteX0" fmla="*/ 87583 w 147781"/>
                <a:gd name="connsiteY0" fmla="*/ 67299 h 138267"/>
                <a:gd name="connsiteX1" fmla="*/ 100742 w 147781"/>
                <a:gd name="connsiteY1" fmla="*/ 69323 h 138267"/>
                <a:gd name="connsiteX2" fmla="*/ 101349 w 147781"/>
                <a:gd name="connsiteY2" fmla="*/ 70740 h 138267"/>
                <a:gd name="connsiteX3" fmla="*/ 103981 w 147781"/>
                <a:gd name="connsiteY3" fmla="*/ 72765 h 138267"/>
                <a:gd name="connsiteX4" fmla="*/ 113495 w 147781"/>
                <a:gd name="connsiteY4" fmla="*/ 65072 h 138267"/>
                <a:gd name="connsiteX5" fmla="*/ 100337 w 147781"/>
                <a:gd name="connsiteY5" fmla="*/ 58796 h 138267"/>
                <a:gd name="connsiteX6" fmla="*/ 97098 w 147781"/>
                <a:gd name="connsiteY6" fmla="*/ 58391 h 138267"/>
                <a:gd name="connsiteX7" fmla="*/ 101956 w 147781"/>
                <a:gd name="connsiteY7" fmla="*/ 53128 h 138267"/>
                <a:gd name="connsiteX8" fmla="*/ 148113 w 147781"/>
                <a:gd name="connsiteY8" fmla="*/ 1505 h 138267"/>
                <a:gd name="connsiteX9" fmla="*/ 146493 w 147781"/>
                <a:gd name="connsiteY9" fmla="*/ 88 h 138267"/>
                <a:gd name="connsiteX10" fmla="*/ 133942 w 147781"/>
                <a:gd name="connsiteY10" fmla="*/ 5757 h 138267"/>
                <a:gd name="connsiteX11" fmla="*/ 113495 w 147781"/>
                <a:gd name="connsiteY11" fmla="*/ 3530 h 138267"/>
                <a:gd name="connsiteX12" fmla="*/ 87178 w 147781"/>
                <a:gd name="connsiteY12" fmla="*/ 88 h 138267"/>
                <a:gd name="connsiteX13" fmla="*/ 51346 w 147781"/>
                <a:gd name="connsiteY13" fmla="*/ 11223 h 138267"/>
                <a:gd name="connsiteX14" fmla="*/ 31507 w 147781"/>
                <a:gd name="connsiteY14" fmla="*/ 34706 h 138267"/>
                <a:gd name="connsiteX15" fmla="*/ 33329 w 147781"/>
                <a:gd name="connsiteY15" fmla="*/ 36325 h 138267"/>
                <a:gd name="connsiteX16" fmla="*/ 51144 w 147781"/>
                <a:gd name="connsiteY16" fmla="*/ 24988 h 138267"/>
                <a:gd name="connsiteX17" fmla="*/ 70173 w 147781"/>
                <a:gd name="connsiteY17" fmla="*/ 12640 h 138267"/>
                <a:gd name="connsiteX18" fmla="*/ 89810 w 147781"/>
                <a:gd name="connsiteY18" fmla="*/ 14866 h 138267"/>
                <a:gd name="connsiteX19" fmla="*/ 115520 w 147781"/>
                <a:gd name="connsiteY19" fmla="*/ 18308 h 138267"/>
                <a:gd name="connsiteX20" fmla="*/ 122605 w 147781"/>
                <a:gd name="connsiteY20" fmla="*/ 17701 h 138267"/>
                <a:gd name="connsiteX21" fmla="*/ 84951 w 147781"/>
                <a:gd name="connsiteY21" fmla="*/ 58594 h 138267"/>
                <a:gd name="connsiteX22" fmla="*/ 64707 w 147781"/>
                <a:gd name="connsiteY22" fmla="*/ 58594 h 138267"/>
                <a:gd name="connsiteX23" fmla="*/ 52156 w 147781"/>
                <a:gd name="connsiteY23" fmla="*/ 65477 h 138267"/>
                <a:gd name="connsiteX24" fmla="*/ 57419 w 147781"/>
                <a:gd name="connsiteY24" fmla="*/ 67299 h 138267"/>
                <a:gd name="connsiteX25" fmla="*/ 75841 w 147781"/>
                <a:gd name="connsiteY25" fmla="*/ 67299 h 138267"/>
                <a:gd name="connsiteX26" fmla="*/ 38592 w 147781"/>
                <a:gd name="connsiteY26" fmla="*/ 102118 h 138267"/>
                <a:gd name="connsiteX27" fmla="*/ 6809 w 147781"/>
                <a:gd name="connsiteY27" fmla="*/ 129853 h 138267"/>
                <a:gd name="connsiteX28" fmla="*/ 331 w 147781"/>
                <a:gd name="connsiteY28" fmla="*/ 136938 h 138267"/>
                <a:gd name="connsiteX29" fmla="*/ 1951 w 147781"/>
                <a:gd name="connsiteY29" fmla="*/ 138355 h 138267"/>
                <a:gd name="connsiteX30" fmla="*/ 11465 w 147781"/>
                <a:gd name="connsiteY30" fmla="*/ 134711 h 138267"/>
                <a:gd name="connsiteX31" fmla="*/ 21790 w 147781"/>
                <a:gd name="connsiteY31" fmla="*/ 132687 h 138267"/>
                <a:gd name="connsiteX32" fmla="*/ 53371 w 147781"/>
                <a:gd name="connsiteY32" fmla="*/ 135319 h 138267"/>
                <a:gd name="connsiteX33" fmla="*/ 86571 w 147781"/>
                <a:gd name="connsiteY33" fmla="*/ 138355 h 138267"/>
                <a:gd name="connsiteX34" fmla="*/ 119771 w 147781"/>
                <a:gd name="connsiteY34" fmla="*/ 124185 h 138267"/>
                <a:gd name="connsiteX35" fmla="*/ 135764 w 147781"/>
                <a:gd name="connsiteY35" fmla="*/ 97665 h 138267"/>
                <a:gd name="connsiteX36" fmla="*/ 133942 w 147781"/>
                <a:gd name="connsiteY36" fmla="*/ 96248 h 138267"/>
                <a:gd name="connsiteX37" fmla="*/ 116127 w 147781"/>
                <a:gd name="connsiteY37" fmla="*/ 107989 h 138267"/>
                <a:gd name="connsiteX38" fmla="*/ 106613 w 147781"/>
                <a:gd name="connsiteY38" fmla="*/ 125804 h 138267"/>
                <a:gd name="connsiteX39" fmla="*/ 74829 w 147781"/>
                <a:gd name="connsiteY39" fmla="*/ 123375 h 138267"/>
                <a:gd name="connsiteX40" fmla="*/ 38795 w 147781"/>
                <a:gd name="connsiteY40" fmla="*/ 120136 h 138267"/>
                <a:gd name="connsiteX41" fmla="*/ 28875 w 147781"/>
                <a:gd name="connsiteY41" fmla="*/ 120945 h 138267"/>
                <a:gd name="connsiteX42" fmla="*/ 87583 w 147781"/>
                <a:gd name="connsiteY42" fmla="*/ 67299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7781" h="138267">
                  <a:moveTo>
                    <a:pt x="87583" y="67299"/>
                  </a:moveTo>
                  <a:cubicBezTo>
                    <a:pt x="95681" y="67501"/>
                    <a:pt x="99527" y="68311"/>
                    <a:pt x="100742" y="69323"/>
                  </a:cubicBezTo>
                  <a:cubicBezTo>
                    <a:pt x="100944" y="69525"/>
                    <a:pt x="101147" y="70335"/>
                    <a:pt x="101349" y="70740"/>
                  </a:cubicBezTo>
                  <a:cubicBezTo>
                    <a:pt x="101349" y="72765"/>
                    <a:pt x="102969" y="72765"/>
                    <a:pt x="103981" y="72765"/>
                  </a:cubicBezTo>
                  <a:cubicBezTo>
                    <a:pt x="107220" y="72765"/>
                    <a:pt x="113495" y="69323"/>
                    <a:pt x="113495" y="65072"/>
                  </a:cubicBezTo>
                  <a:cubicBezTo>
                    <a:pt x="113495" y="60011"/>
                    <a:pt x="104993" y="58999"/>
                    <a:pt x="100337" y="58796"/>
                  </a:cubicBezTo>
                  <a:cubicBezTo>
                    <a:pt x="99932" y="58796"/>
                    <a:pt x="97098" y="58594"/>
                    <a:pt x="97098" y="58391"/>
                  </a:cubicBezTo>
                  <a:cubicBezTo>
                    <a:pt x="97098" y="57986"/>
                    <a:pt x="100337" y="54950"/>
                    <a:pt x="101956" y="53128"/>
                  </a:cubicBezTo>
                  <a:cubicBezTo>
                    <a:pt x="121188" y="33896"/>
                    <a:pt x="148113" y="3530"/>
                    <a:pt x="148113" y="1505"/>
                  </a:cubicBezTo>
                  <a:cubicBezTo>
                    <a:pt x="148113" y="898"/>
                    <a:pt x="147910" y="88"/>
                    <a:pt x="146493" y="88"/>
                  </a:cubicBezTo>
                  <a:cubicBezTo>
                    <a:pt x="145076" y="88"/>
                    <a:pt x="139813" y="1303"/>
                    <a:pt x="133942" y="5757"/>
                  </a:cubicBezTo>
                  <a:cubicBezTo>
                    <a:pt x="130298" y="5757"/>
                    <a:pt x="125237" y="5757"/>
                    <a:pt x="113495" y="3530"/>
                  </a:cubicBezTo>
                  <a:cubicBezTo>
                    <a:pt x="102361" y="1505"/>
                    <a:pt x="95073" y="88"/>
                    <a:pt x="87178" y="88"/>
                  </a:cubicBezTo>
                  <a:cubicBezTo>
                    <a:pt x="74222" y="88"/>
                    <a:pt x="62076" y="4744"/>
                    <a:pt x="51346" y="11223"/>
                  </a:cubicBezTo>
                  <a:cubicBezTo>
                    <a:pt x="33126" y="22762"/>
                    <a:pt x="31507" y="34503"/>
                    <a:pt x="31507" y="34706"/>
                  </a:cubicBezTo>
                  <a:cubicBezTo>
                    <a:pt x="31507" y="35313"/>
                    <a:pt x="31709" y="36325"/>
                    <a:pt x="33329" y="36325"/>
                  </a:cubicBezTo>
                  <a:cubicBezTo>
                    <a:pt x="37175" y="36325"/>
                    <a:pt x="49322" y="30454"/>
                    <a:pt x="51144" y="24988"/>
                  </a:cubicBezTo>
                  <a:cubicBezTo>
                    <a:pt x="53775" y="17093"/>
                    <a:pt x="56407" y="12640"/>
                    <a:pt x="70173" y="12640"/>
                  </a:cubicBezTo>
                  <a:cubicBezTo>
                    <a:pt x="71995" y="12640"/>
                    <a:pt x="77663" y="12640"/>
                    <a:pt x="89810" y="14866"/>
                  </a:cubicBezTo>
                  <a:cubicBezTo>
                    <a:pt x="99932" y="16688"/>
                    <a:pt x="108232" y="18308"/>
                    <a:pt x="115520" y="18308"/>
                  </a:cubicBezTo>
                  <a:cubicBezTo>
                    <a:pt x="117949" y="18308"/>
                    <a:pt x="120378" y="18308"/>
                    <a:pt x="122605" y="17701"/>
                  </a:cubicBezTo>
                  <a:cubicBezTo>
                    <a:pt x="111876" y="30252"/>
                    <a:pt x="102564" y="40576"/>
                    <a:pt x="84951" y="58594"/>
                  </a:cubicBezTo>
                  <a:lnTo>
                    <a:pt x="64707" y="58594"/>
                  </a:lnTo>
                  <a:cubicBezTo>
                    <a:pt x="53978" y="58594"/>
                    <a:pt x="52156" y="64667"/>
                    <a:pt x="52156" y="65477"/>
                  </a:cubicBezTo>
                  <a:cubicBezTo>
                    <a:pt x="52156" y="67299"/>
                    <a:pt x="53978" y="67299"/>
                    <a:pt x="57419" y="67299"/>
                  </a:cubicBezTo>
                  <a:lnTo>
                    <a:pt x="75841" y="67299"/>
                  </a:lnTo>
                  <a:cubicBezTo>
                    <a:pt x="74424" y="68918"/>
                    <a:pt x="64910" y="78433"/>
                    <a:pt x="38592" y="102118"/>
                  </a:cubicBezTo>
                  <a:cubicBezTo>
                    <a:pt x="38187" y="102523"/>
                    <a:pt x="23612" y="115682"/>
                    <a:pt x="6809" y="129853"/>
                  </a:cubicBezTo>
                  <a:cubicBezTo>
                    <a:pt x="4177" y="132080"/>
                    <a:pt x="331" y="135521"/>
                    <a:pt x="331" y="136938"/>
                  </a:cubicBezTo>
                  <a:cubicBezTo>
                    <a:pt x="331" y="137546"/>
                    <a:pt x="533" y="138355"/>
                    <a:pt x="1951" y="138355"/>
                  </a:cubicBezTo>
                  <a:cubicBezTo>
                    <a:pt x="4582" y="138355"/>
                    <a:pt x="8834" y="136331"/>
                    <a:pt x="11465" y="134711"/>
                  </a:cubicBezTo>
                  <a:cubicBezTo>
                    <a:pt x="15109" y="132687"/>
                    <a:pt x="18551" y="132687"/>
                    <a:pt x="21790" y="132687"/>
                  </a:cubicBezTo>
                  <a:cubicBezTo>
                    <a:pt x="30900" y="132687"/>
                    <a:pt x="44058" y="134307"/>
                    <a:pt x="53371" y="135319"/>
                  </a:cubicBezTo>
                  <a:cubicBezTo>
                    <a:pt x="63088" y="136736"/>
                    <a:pt x="76651" y="138355"/>
                    <a:pt x="86571" y="138355"/>
                  </a:cubicBezTo>
                  <a:cubicBezTo>
                    <a:pt x="101349" y="138355"/>
                    <a:pt x="113293" y="130055"/>
                    <a:pt x="119771" y="124185"/>
                  </a:cubicBezTo>
                  <a:cubicBezTo>
                    <a:pt x="132120" y="113253"/>
                    <a:pt x="135764" y="98879"/>
                    <a:pt x="135764" y="97665"/>
                  </a:cubicBezTo>
                  <a:cubicBezTo>
                    <a:pt x="135764" y="96450"/>
                    <a:pt x="134954" y="96248"/>
                    <a:pt x="133942" y="96248"/>
                  </a:cubicBezTo>
                  <a:cubicBezTo>
                    <a:pt x="130096" y="96248"/>
                    <a:pt x="117949" y="102118"/>
                    <a:pt x="116127" y="107989"/>
                  </a:cubicBezTo>
                  <a:cubicBezTo>
                    <a:pt x="114913" y="111836"/>
                    <a:pt x="112888" y="118719"/>
                    <a:pt x="106613" y="125804"/>
                  </a:cubicBezTo>
                  <a:cubicBezTo>
                    <a:pt x="100539" y="125804"/>
                    <a:pt x="93454" y="125804"/>
                    <a:pt x="74829" y="123375"/>
                  </a:cubicBezTo>
                  <a:cubicBezTo>
                    <a:pt x="64707" y="122160"/>
                    <a:pt x="49524" y="120136"/>
                    <a:pt x="38795" y="120136"/>
                  </a:cubicBezTo>
                  <a:cubicBezTo>
                    <a:pt x="37580" y="120136"/>
                    <a:pt x="32722" y="120136"/>
                    <a:pt x="28875" y="120945"/>
                  </a:cubicBezTo>
                  <a:lnTo>
                    <a:pt x="87583" y="67299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形状 246">
              <a:extLst>
                <a:ext uri="{FF2B5EF4-FFF2-40B4-BE49-F238E27FC236}">
                  <a16:creationId xmlns:a16="http://schemas.microsoft.com/office/drawing/2014/main" id="{A02EF392-3A05-43FC-27AA-020AC3526FF0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9986920" y="5676060"/>
              <a:ext cx="134623" cy="134825"/>
            </a:xfrm>
            <a:custGeom>
              <a:avLst/>
              <a:gdLst>
                <a:gd name="connsiteX0" fmla="*/ 71803 w 134623"/>
                <a:gd name="connsiteY0" fmla="*/ 71550 h 134825"/>
                <a:gd name="connsiteX1" fmla="*/ 128284 w 134623"/>
                <a:gd name="connsiteY1" fmla="*/ 71550 h 134825"/>
                <a:gd name="connsiteX2" fmla="*/ 134964 w 134623"/>
                <a:gd name="connsiteY2" fmla="*/ 67501 h 134825"/>
                <a:gd name="connsiteX3" fmla="*/ 128284 w 134623"/>
                <a:gd name="connsiteY3" fmla="*/ 63452 h 134825"/>
                <a:gd name="connsiteX4" fmla="*/ 71803 w 134623"/>
                <a:gd name="connsiteY4" fmla="*/ 63452 h 134825"/>
                <a:gd name="connsiteX5" fmla="*/ 71803 w 134623"/>
                <a:gd name="connsiteY5" fmla="*/ 6769 h 134825"/>
                <a:gd name="connsiteX6" fmla="*/ 67754 w 134623"/>
                <a:gd name="connsiteY6" fmla="*/ 88 h 134825"/>
                <a:gd name="connsiteX7" fmla="*/ 63705 w 134623"/>
                <a:gd name="connsiteY7" fmla="*/ 6769 h 134825"/>
                <a:gd name="connsiteX8" fmla="*/ 63705 w 134623"/>
                <a:gd name="connsiteY8" fmla="*/ 63452 h 134825"/>
                <a:gd name="connsiteX9" fmla="*/ 7022 w 134623"/>
                <a:gd name="connsiteY9" fmla="*/ 63452 h 134825"/>
                <a:gd name="connsiteX10" fmla="*/ 341 w 134623"/>
                <a:gd name="connsiteY10" fmla="*/ 67501 h 134825"/>
                <a:gd name="connsiteX11" fmla="*/ 7022 w 134623"/>
                <a:gd name="connsiteY11" fmla="*/ 71550 h 134825"/>
                <a:gd name="connsiteX12" fmla="*/ 63705 w 134623"/>
                <a:gd name="connsiteY12" fmla="*/ 71550 h 134825"/>
                <a:gd name="connsiteX13" fmla="*/ 63705 w 134623"/>
                <a:gd name="connsiteY13" fmla="*/ 128233 h 134825"/>
                <a:gd name="connsiteX14" fmla="*/ 67754 w 134623"/>
                <a:gd name="connsiteY14" fmla="*/ 134914 h 134825"/>
                <a:gd name="connsiteX15" fmla="*/ 71803 w 134623"/>
                <a:gd name="connsiteY15" fmla="*/ 128233 h 134825"/>
                <a:gd name="connsiteX16" fmla="*/ 71803 w 134623"/>
                <a:gd name="connsiteY16" fmla="*/ 71550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4825">
                  <a:moveTo>
                    <a:pt x="71803" y="71550"/>
                  </a:moveTo>
                  <a:lnTo>
                    <a:pt x="128284" y="71550"/>
                  </a:lnTo>
                  <a:cubicBezTo>
                    <a:pt x="131118" y="71550"/>
                    <a:pt x="134964" y="71550"/>
                    <a:pt x="134964" y="67501"/>
                  </a:cubicBezTo>
                  <a:cubicBezTo>
                    <a:pt x="134964" y="63452"/>
                    <a:pt x="131118" y="63452"/>
                    <a:pt x="128284" y="63452"/>
                  </a:cubicBezTo>
                  <a:lnTo>
                    <a:pt x="71803" y="63452"/>
                  </a:lnTo>
                  <a:lnTo>
                    <a:pt x="71803" y="6769"/>
                  </a:lnTo>
                  <a:cubicBezTo>
                    <a:pt x="71803" y="3935"/>
                    <a:pt x="71803" y="88"/>
                    <a:pt x="67754" y="88"/>
                  </a:cubicBezTo>
                  <a:cubicBezTo>
                    <a:pt x="63705" y="88"/>
                    <a:pt x="63705" y="3935"/>
                    <a:pt x="63705" y="6769"/>
                  </a:cubicBezTo>
                  <a:lnTo>
                    <a:pt x="63705" y="63452"/>
                  </a:lnTo>
                  <a:lnTo>
                    <a:pt x="7022" y="63452"/>
                  </a:lnTo>
                  <a:cubicBezTo>
                    <a:pt x="4188" y="63452"/>
                    <a:pt x="341" y="63452"/>
                    <a:pt x="341" y="67501"/>
                  </a:cubicBezTo>
                  <a:cubicBezTo>
                    <a:pt x="341" y="71550"/>
                    <a:pt x="4188" y="71550"/>
                    <a:pt x="7022" y="71550"/>
                  </a:cubicBezTo>
                  <a:lnTo>
                    <a:pt x="63705" y="71550"/>
                  </a:lnTo>
                  <a:lnTo>
                    <a:pt x="63705" y="128233"/>
                  </a:lnTo>
                  <a:cubicBezTo>
                    <a:pt x="63705" y="131067"/>
                    <a:pt x="63705" y="134914"/>
                    <a:pt x="67754" y="134914"/>
                  </a:cubicBezTo>
                  <a:cubicBezTo>
                    <a:pt x="71803" y="134914"/>
                    <a:pt x="71803" y="131067"/>
                    <a:pt x="71803" y="128233"/>
                  </a:cubicBezTo>
                  <a:lnTo>
                    <a:pt x="71803" y="71550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形状 247">
              <a:extLst>
                <a:ext uri="{FF2B5EF4-FFF2-40B4-BE49-F238E27FC236}">
                  <a16:creationId xmlns:a16="http://schemas.microsoft.com/office/drawing/2014/main" id="{6B956A0D-F177-EB69-45ED-7C6FCD762BB7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10191992" y="5674643"/>
              <a:ext cx="73081" cy="6275"/>
            </a:xfrm>
            <a:custGeom>
              <a:avLst/>
              <a:gdLst>
                <a:gd name="connsiteX0" fmla="*/ 73432 w 73081"/>
                <a:gd name="connsiteY0" fmla="*/ 6364 h 6275"/>
                <a:gd name="connsiteX1" fmla="*/ 73432 w 73081"/>
                <a:gd name="connsiteY1" fmla="*/ 88 h 6275"/>
                <a:gd name="connsiteX2" fmla="*/ 351 w 73081"/>
                <a:gd name="connsiteY2" fmla="*/ 88 h 6275"/>
                <a:gd name="connsiteX3" fmla="*/ 351 w 73081"/>
                <a:gd name="connsiteY3" fmla="*/ 6364 h 6275"/>
                <a:gd name="connsiteX4" fmla="*/ 73432 w 73081"/>
                <a:gd name="connsiteY4" fmla="*/ 6364 h 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81" h="6275">
                  <a:moveTo>
                    <a:pt x="73432" y="6364"/>
                  </a:moveTo>
                  <a:lnTo>
                    <a:pt x="73432" y="88"/>
                  </a:lnTo>
                  <a:lnTo>
                    <a:pt x="351" y="88"/>
                  </a:lnTo>
                  <a:lnTo>
                    <a:pt x="351" y="6364"/>
                  </a:lnTo>
                  <a:lnTo>
                    <a:pt x="73432" y="6364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形状 248">
              <a:extLst>
                <a:ext uri="{FF2B5EF4-FFF2-40B4-BE49-F238E27FC236}">
                  <a16:creationId xmlns:a16="http://schemas.microsoft.com/office/drawing/2014/main" id="{5C2EB46B-481F-794A-3802-6ED21886B2D4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10189161" y="5653589"/>
              <a:ext cx="99398" cy="142720"/>
            </a:xfrm>
            <a:custGeom>
              <a:avLst/>
              <a:gdLst>
                <a:gd name="connsiteX0" fmla="*/ 47318 w 99398"/>
                <a:gd name="connsiteY0" fmla="*/ 2315 h 142720"/>
                <a:gd name="connsiteX1" fmla="*/ 44686 w 99398"/>
                <a:gd name="connsiteY1" fmla="*/ 88 h 142720"/>
                <a:gd name="connsiteX2" fmla="*/ 19988 w 99398"/>
                <a:gd name="connsiteY2" fmla="*/ 2113 h 142720"/>
                <a:gd name="connsiteX3" fmla="*/ 16142 w 99398"/>
                <a:gd name="connsiteY3" fmla="*/ 6161 h 142720"/>
                <a:gd name="connsiteX4" fmla="*/ 21000 w 99398"/>
                <a:gd name="connsiteY4" fmla="*/ 8591 h 142720"/>
                <a:gd name="connsiteX5" fmla="*/ 31122 w 99398"/>
                <a:gd name="connsiteY5" fmla="*/ 12032 h 142720"/>
                <a:gd name="connsiteX6" fmla="*/ 30515 w 99398"/>
                <a:gd name="connsiteY6" fmla="*/ 16081 h 142720"/>
                <a:gd name="connsiteX7" fmla="*/ 1161 w 99398"/>
                <a:gd name="connsiteY7" fmla="*/ 132687 h 142720"/>
                <a:gd name="connsiteX8" fmla="*/ 351 w 99398"/>
                <a:gd name="connsiteY8" fmla="*/ 137141 h 142720"/>
                <a:gd name="connsiteX9" fmla="*/ 6222 w 99398"/>
                <a:gd name="connsiteY9" fmla="*/ 142809 h 142720"/>
                <a:gd name="connsiteX10" fmla="*/ 13712 w 99398"/>
                <a:gd name="connsiteY10" fmla="*/ 137546 h 142720"/>
                <a:gd name="connsiteX11" fmla="*/ 17559 w 99398"/>
                <a:gd name="connsiteY11" fmla="*/ 122160 h 142720"/>
                <a:gd name="connsiteX12" fmla="*/ 22012 w 99398"/>
                <a:gd name="connsiteY12" fmla="*/ 103940 h 142720"/>
                <a:gd name="connsiteX13" fmla="*/ 25454 w 99398"/>
                <a:gd name="connsiteY13" fmla="*/ 90377 h 142720"/>
                <a:gd name="connsiteX14" fmla="*/ 27681 w 99398"/>
                <a:gd name="connsiteY14" fmla="*/ 81267 h 142720"/>
                <a:gd name="connsiteX15" fmla="*/ 41447 w 99398"/>
                <a:gd name="connsiteY15" fmla="*/ 62642 h 142720"/>
                <a:gd name="connsiteX16" fmla="*/ 60881 w 99398"/>
                <a:gd name="connsiteY16" fmla="*/ 55557 h 142720"/>
                <a:gd name="connsiteX17" fmla="*/ 71813 w 99398"/>
                <a:gd name="connsiteY17" fmla="*/ 69728 h 142720"/>
                <a:gd name="connsiteX18" fmla="*/ 59262 w 99398"/>
                <a:gd name="connsiteY18" fmla="*/ 115075 h 142720"/>
                <a:gd name="connsiteX19" fmla="*/ 56630 w 99398"/>
                <a:gd name="connsiteY19" fmla="*/ 126209 h 142720"/>
                <a:gd name="connsiteX20" fmla="*/ 73230 w 99398"/>
                <a:gd name="connsiteY20" fmla="*/ 142809 h 142720"/>
                <a:gd name="connsiteX21" fmla="*/ 99750 w 99398"/>
                <a:gd name="connsiteY21" fmla="*/ 111633 h 142720"/>
                <a:gd name="connsiteX22" fmla="*/ 97320 w 99398"/>
                <a:gd name="connsiteY22" fmla="*/ 109609 h 142720"/>
                <a:gd name="connsiteX23" fmla="*/ 94284 w 99398"/>
                <a:gd name="connsiteY23" fmla="*/ 113253 h 142720"/>
                <a:gd name="connsiteX24" fmla="*/ 73635 w 99398"/>
                <a:gd name="connsiteY24" fmla="*/ 138355 h 142720"/>
                <a:gd name="connsiteX25" fmla="*/ 68776 w 99398"/>
                <a:gd name="connsiteY25" fmla="*/ 131675 h 142720"/>
                <a:gd name="connsiteX26" fmla="*/ 72420 w 99398"/>
                <a:gd name="connsiteY26" fmla="*/ 117302 h 142720"/>
                <a:gd name="connsiteX27" fmla="*/ 84769 w 99398"/>
                <a:gd name="connsiteY27" fmla="*/ 72765 h 142720"/>
                <a:gd name="connsiteX28" fmla="*/ 61488 w 99398"/>
                <a:gd name="connsiteY28" fmla="*/ 51103 h 142720"/>
                <a:gd name="connsiteX29" fmla="*/ 31527 w 99398"/>
                <a:gd name="connsiteY29" fmla="*/ 66691 h 142720"/>
                <a:gd name="connsiteX30" fmla="*/ 47318 w 99398"/>
                <a:gd name="connsiteY30" fmla="*/ 2315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42720">
                  <a:moveTo>
                    <a:pt x="47318" y="2315"/>
                  </a:moveTo>
                  <a:cubicBezTo>
                    <a:pt x="47318" y="2113"/>
                    <a:pt x="47318" y="88"/>
                    <a:pt x="44686" y="88"/>
                  </a:cubicBezTo>
                  <a:cubicBezTo>
                    <a:pt x="40030" y="88"/>
                    <a:pt x="25251" y="1708"/>
                    <a:pt x="19988" y="2113"/>
                  </a:cubicBezTo>
                  <a:cubicBezTo>
                    <a:pt x="18368" y="2315"/>
                    <a:pt x="16142" y="2518"/>
                    <a:pt x="16142" y="6161"/>
                  </a:cubicBezTo>
                  <a:cubicBezTo>
                    <a:pt x="16142" y="8591"/>
                    <a:pt x="17964" y="8591"/>
                    <a:pt x="21000" y="8591"/>
                  </a:cubicBezTo>
                  <a:cubicBezTo>
                    <a:pt x="30717" y="8591"/>
                    <a:pt x="31122" y="10008"/>
                    <a:pt x="31122" y="12032"/>
                  </a:cubicBezTo>
                  <a:lnTo>
                    <a:pt x="30515" y="16081"/>
                  </a:lnTo>
                  <a:lnTo>
                    <a:pt x="1161" y="132687"/>
                  </a:lnTo>
                  <a:cubicBezTo>
                    <a:pt x="351" y="135521"/>
                    <a:pt x="351" y="135926"/>
                    <a:pt x="351" y="137141"/>
                  </a:cubicBezTo>
                  <a:cubicBezTo>
                    <a:pt x="351" y="141797"/>
                    <a:pt x="4400" y="142809"/>
                    <a:pt x="6222" y="142809"/>
                  </a:cubicBezTo>
                  <a:cubicBezTo>
                    <a:pt x="9461" y="142809"/>
                    <a:pt x="12700" y="140380"/>
                    <a:pt x="13712" y="137546"/>
                  </a:cubicBezTo>
                  <a:lnTo>
                    <a:pt x="17559" y="122160"/>
                  </a:lnTo>
                  <a:lnTo>
                    <a:pt x="22012" y="103940"/>
                  </a:lnTo>
                  <a:cubicBezTo>
                    <a:pt x="23227" y="99487"/>
                    <a:pt x="24442" y="95033"/>
                    <a:pt x="25454" y="90377"/>
                  </a:cubicBezTo>
                  <a:cubicBezTo>
                    <a:pt x="25859" y="89162"/>
                    <a:pt x="27478" y="82482"/>
                    <a:pt x="27681" y="81267"/>
                  </a:cubicBezTo>
                  <a:cubicBezTo>
                    <a:pt x="28288" y="79445"/>
                    <a:pt x="34564" y="68108"/>
                    <a:pt x="41447" y="62642"/>
                  </a:cubicBezTo>
                  <a:cubicBezTo>
                    <a:pt x="45900" y="59403"/>
                    <a:pt x="52176" y="55557"/>
                    <a:pt x="60881" y="55557"/>
                  </a:cubicBezTo>
                  <a:cubicBezTo>
                    <a:pt x="69586" y="55557"/>
                    <a:pt x="71813" y="62440"/>
                    <a:pt x="71813" y="69728"/>
                  </a:cubicBezTo>
                  <a:cubicBezTo>
                    <a:pt x="71813" y="80660"/>
                    <a:pt x="64120" y="102726"/>
                    <a:pt x="59262" y="115075"/>
                  </a:cubicBezTo>
                  <a:cubicBezTo>
                    <a:pt x="57642" y="119731"/>
                    <a:pt x="56630" y="122160"/>
                    <a:pt x="56630" y="126209"/>
                  </a:cubicBezTo>
                  <a:cubicBezTo>
                    <a:pt x="56630" y="135724"/>
                    <a:pt x="63715" y="142809"/>
                    <a:pt x="73230" y="142809"/>
                  </a:cubicBezTo>
                  <a:cubicBezTo>
                    <a:pt x="92259" y="142809"/>
                    <a:pt x="99750" y="113253"/>
                    <a:pt x="99750" y="111633"/>
                  </a:cubicBezTo>
                  <a:cubicBezTo>
                    <a:pt x="99750" y="109609"/>
                    <a:pt x="97928" y="109609"/>
                    <a:pt x="97320" y="109609"/>
                  </a:cubicBezTo>
                  <a:cubicBezTo>
                    <a:pt x="95296" y="109609"/>
                    <a:pt x="95296" y="110216"/>
                    <a:pt x="94284" y="113253"/>
                  </a:cubicBezTo>
                  <a:cubicBezTo>
                    <a:pt x="91247" y="123982"/>
                    <a:pt x="84769" y="138355"/>
                    <a:pt x="73635" y="138355"/>
                  </a:cubicBezTo>
                  <a:cubicBezTo>
                    <a:pt x="70193" y="138355"/>
                    <a:pt x="68776" y="136331"/>
                    <a:pt x="68776" y="131675"/>
                  </a:cubicBezTo>
                  <a:cubicBezTo>
                    <a:pt x="68776" y="126614"/>
                    <a:pt x="70598" y="121755"/>
                    <a:pt x="72420" y="117302"/>
                  </a:cubicBezTo>
                  <a:cubicBezTo>
                    <a:pt x="75659" y="108597"/>
                    <a:pt x="84769" y="84506"/>
                    <a:pt x="84769" y="72765"/>
                  </a:cubicBezTo>
                  <a:cubicBezTo>
                    <a:pt x="84769" y="59606"/>
                    <a:pt x="76671" y="51103"/>
                    <a:pt x="61488" y="51103"/>
                  </a:cubicBezTo>
                  <a:cubicBezTo>
                    <a:pt x="48735" y="51103"/>
                    <a:pt x="39017" y="57379"/>
                    <a:pt x="31527" y="66691"/>
                  </a:cubicBezTo>
                  <a:lnTo>
                    <a:pt x="47318" y="2315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形状 249">
              <a:extLst>
                <a:ext uri="{FF2B5EF4-FFF2-40B4-BE49-F238E27FC236}">
                  <a16:creationId xmlns:a16="http://schemas.microsoft.com/office/drawing/2014/main" id="{FD0CFB3B-FEAF-C2E1-E1F2-A45F895F7FDF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10335084" y="5653589"/>
              <a:ext cx="44941" cy="140493"/>
            </a:xfrm>
            <a:custGeom>
              <a:avLst/>
              <a:gdLst>
                <a:gd name="connsiteX0" fmla="*/ 29510 w 44941"/>
                <a:gd name="connsiteY0" fmla="*/ 88 h 140493"/>
                <a:gd name="connsiteX1" fmla="*/ 359 w 44941"/>
                <a:gd name="connsiteY1" fmla="*/ 2315 h 140493"/>
                <a:gd name="connsiteX2" fmla="*/ 359 w 44941"/>
                <a:gd name="connsiteY2" fmla="*/ 8591 h 140493"/>
                <a:gd name="connsiteX3" fmla="*/ 16149 w 44941"/>
                <a:gd name="connsiteY3" fmla="*/ 19927 h 140493"/>
                <a:gd name="connsiteX4" fmla="*/ 16149 w 44941"/>
                <a:gd name="connsiteY4" fmla="*/ 125197 h 140493"/>
                <a:gd name="connsiteX5" fmla="*/ 359 w 44941"/>
                <a:gd name="connsiteY5" fmla="*/ 134307 h 140493"/>
                <a:gd name="connsiteX6" fmla="*/ 359 w 44941"/>
                <a:gd name="connsiteY6" fmla="*/ 140582 h 140493"/>
                <a:gd name="connsiteX7" fmla="*/ 22830 w 44941"/>
                <a:gd name="connsiteY7" fmla="*/ 139975 h 140493"/>
                <a:gd name="connsiteX8" fmla="*/ 45301 w 44941"/>
                <a:gd name="connsiteY8" fmla="*/ 140582 h 140493"/>
                <a:gd name="connsiteX9" fmla="*/ 45301 w 44941"/>
                <a:gd name="connsiteY9" fmla="*/ 134307 h 140493"/>
                <a:gd name="connsiteX10" fmla="*/ 29510 w 44941"/>
                <a:gd name="connsiteY10" fmla="*/ 125197 h 140493"/>
                <a:gd name="connsiteX11" fmla="*/ 29510 w 44941"/>
                <a:gd name="connsiteY11" fmla="*/ 88 h 1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41" h="140493">
                  <a:moveTo>
                    <a:pt x="29510" y="88"/>
                  </a:moveTo>
                  <a:lnTo>
                    <a:pt x="359" y="2315"/>
                  </a:lnTo>
                  <a:lnTo>
                    <a:pt x="359" y="8591"/>
                  </a:lnTo>
                  <a:cubicBezTo>
                    <a:pt x="14530" y="8591"/>
                    <a:pt x="16149" y="10008"/>
                    <a:pt x="16149" y="19927"/>
                  </a:cubicBezTo>
                  <a:lnTo>
                    <a:pt x="16149" y="125197"/>
                  </a:lnTo>
                  <a:cubicBezTo>
                    <a:pt x="16149" y="134307"/>
                    <a:pt x="13922" y="134307"/>
                    <a:pt x="359" y="134307"/>
                  </a:cubicBezTo>
                  <a:lnTo>
                    <a:pt x="359" y="140582"/>
                  </a:lnTo>
                  <a:cubicBezTo>
                    <a:pt x="7039" y="140380"/>
                    <a:pt x="17769" y="139975"/>
                    <a:pt x="22830" y="139975"/>
                  </a:cubicBezTo>
                  <a:cubicBezTo>
                    <a:pt x="27891" y="139975"/>
                    <a:pt x="37810" y="140380"/>
                    <a:pt x="45301" y="140582"/>
                  </a:cubicBezTo>
                  <a:lnTo>
                    <a:pt x="45301" y="134307"/>
                  </a:lnTo>
                  <a:cubicBezTo>
                    <a:pt x="31737" y="134307"/>
                    <a:pt x="29510" y="134307"/>
                    <a:pt x="29510" y="125197"/>
                  </a:cubicBezTo>
                  <a:lnTo>
                    <a:pt x="29510" y="88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形状 250">
              <a:extLst>
                <a:ext uri="{FF2B5EF4-FFF2-40B4-BE49-F238E27FC236}">
                  <a16:creationId xmlns:a16="http://schemas.microsoft.com/office/drawing/2014/main" id="{3A8582C1-DC09-2FD0-7281-6C8D3674A09F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10391116" y="5704604"/>
              <a:ext cx="101827" cy="89478"/>
            </a:xfrm>
            <a:custGeom>
              <a:avLst/>
              <a:gdLst>
                <a:gd name="connsiteX0" fmla="*/ 16152 w 101827"/>
                <a:gd name="connsiteY0" fmla="*/ 19927 h 89478"/>
                <a:gd name="connsiteX1" fmla="*/ 16152 w 101827"/>
                <a:gd name="connsiteY1" fmla="*/ 74182 h 89478"/>
                <a:gd name="connsiteX2" fmla="*/ 361 w 101827"/>
                <a:gd name="connsiteY2" fmla="*/ 83291 h 89478"/>
                <a:gd name="connsiteX3" fmla="*/ 361 w 101827"/>
                <a:gd name="connsiteY3" fmla="*/ 89567 h 89478"/>
                <a:gd name="connsiteX4" fmla="*/ 23237 w 101827"/>
                <a:gd name="connsiteY4" fmla="*/ 88960 h 89478"/>
                <a:gd name="connsiteX5" fmla="*/ 45911 w 101827"/>
                <a:gd name="connsiteY5" fmla="*/ 89567 h 89478"/>
                <a:gd name="connsiteX6" fmla="*/ 45911 w 101827"/>
                <a:gd name="connsiteY6" fmla="*/ 83291 h 89478"/>
                <a:gd name="connsiteX7" fmla="*/ 30120 w 101827"/>
                <a:gd name="connsiteY7" fmla="*/ 74182 h 89478"/>
                <a:gd name="connsiteX8" fmla="*/ 30120 w 101827"/>
                <a:gd name="connsiteY8" fmla="*/ 36933 h 89478"/>
                <a:gd name="connsiteX9" fmla="*/ 57450 w 101827"/>
                <a:gd name="connsiteY9" fmla="*/ 4542 h 89478"/>
                <a:gd name="connsiteX10" fmla="*/ 72430 w 101827"/>
                <a:gd name="connsiteY10" fmla="*/ 27013 h 89478"/>
                <a:gd name="connsiteX11" fmla="*/ 72430 w 101827"/>
                <a:gd name="connsiteY11" fmla="*/ 74182 h 89478"/>
                <a:gd name="connsiteX12" fmla="*/ 56640 w 101827"/>
                <a:gd name="connsiteY12" fmla="*/ 83291 h 89478"/>
                <a:gd name="connsiteX13" fmla="*/ 56640 w 101827"/>
                <a:gd name="connsiteY13" fmla="*/ 89567 h 89478"/>
                <a:gd name="connsiteX14" fmla="*/ 79516 w 101827"/>
                <a:gd name="connsiteY14" fmla="*/ 88960 h 89478"/>
                <a:gd name="connsiteX15" fmla="*/ 102189 w 101827"/>
                <a:gd name="connsiteY15" fmla="*/ 89567 h 89478"/>
                <a:gd name="connsiteX16" fmla="*/ 102189 w 101827"/>
                <a:gd name="connsiteY16" fmla="*/ 83291 h 89478"/>
                <a:gd name="connsiteX17" fmla="*/ 86399 w 101827"/>
                <a:gd name="connsiteY17" fmla="*/ 77218 h 89478"/>
                <a:gd name="connsiteX18" fmla="*/ 86399 w 101827"/>
                <a:gd name="connsiteY18" fmla="*/ 38552 h 89478"/>
                <a:gd name="connsiteX19" fmla="*/ 80123 w 101827"/>
                <a:gd name="connsiteY19" fmla="*/ 7579 h 89478"/>
                <a:gd name="connsiteX20" fmla="*/ 58867 w 101827"/>
                <a:gd name="connsiteY20" fmla="*/ 88 h 89478"/>
                <a:gd name="connsiteX21" fmla="*/ 28906 w 101827"/>
                <a:gd name="connsiteY21" fmla="*/ 21345 h 89478"/>
                <a:gd name="connsiteX22" fmla="*/ 28906 w 101827"/>
                <a:gd name="connsiteY22" fmla="*/ 88 h 89478"/>
                <a:gd name="connsiteX23" fmla="*/ 361 w 101827"/>
                <a:gd name="connsiteY23" fmla="*/ 2315 h 89478"/>
                <a:gd name="connsiteX24" fmla="*/ 361 w 101827"/>
                <a:gd name="connsiteY24" fmla="*/ 8591 h 89478"/>
                <a:gd name="connsiteX25" fmla="*/ 16152 w 101827"/>
                <a:gd name="connsiteY25" fmla="*/ 1992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9478">
                  <a:moveTo>
                    <a:pt x="16152" y="19927"/>
                  </a:moveTo>
                  <a:lnTo>
                    <a:pt x="16152" y="74182"/>
                  </a:lnTo>
                  <a:cubicBezTo>
                    <a:pt x="16152" y="83291"/>
                    <a:pt x="13925" y="83291"/>
                    <a:pt x="361" y="83291"/>
                  </a:cubicBezTo>
                  <a:lnTo>
                    <a:pt x="361" y="89567"/>
                  </a:lnTo>
                  <a:cubicBezTo>
                    <a:pt x="7447" y="89365"/>
                    <a:pt x="17771" y="88960"/>
                    <a:pt x="23237" y="88960"/>
                  </a:cubicBezTo>
                  <a:cubicBezTo>
                    <a:pt x="28501" y="88960"/>
                    <a:pt x="39028" y="89365"/>
                    <a:pt x="45911" y="89567"/>
                  </a:cubicBezTo>
                  <a:lnTo>
                    <a:pt x="45911" y="83291"/>
                  </a:lnTo>
                  <a:cubicBezTo>
                    <a:pt x="32347" y="83291"/>
                    <a:pt x="30120" y="83291"/>
                    <a:pt x="30120" y="74182"/>
                  </a:cubicBezTo>
                  <a:lnTo>
                    <a:pt x="30120" y="36933"/>
                  </a:lnTo>
                  <a:cubicBezTo>
                    <a:pt x="30120" y="15879"/>
                    <a:pt x="44494" y="4542"/>
                    <a:pt x="57450" y="4542"/>
                  </a:cubicBezTo>
                  <a:cubicBezTo>
                    <a:pt x="70204" y="4542"/>
                    <a:pt x="72430" y="15474"/>
                    <a:pt x="72430" y="27013"/>
                  </a:cubicBezTo>
                  <a:lnTo>
                    <a:pt x="72430" y="74182"/>
                  </a:lnTo>
                  <a:cubicBezTo>
                    <a:pt x="72430" y="83291"/>
                    <a:pt x="70204" y="83291"/>
                    <a:pt x="56640" y="83291"/>
                  </a:cubicBezTo>
                  <a:lnTo>
                    <a:pt x="56640" y="89567"/>
                  </a:lnTo>
                  <a:cubicBezTo>
                    <a:pt x="63725" y="89365"/>
                    <a:pt x="74050" y="88960"/>
                    <a:pt x="79516" y="88960"/>
                  </a:cubicBezTo>
                  <a:cubicBezTo>
                    <a:pt x="84779" y="88960"/>
                    <a:pt x="95306" y="89365"/>
                    <a:pt x="102189" y="89567"/>
                  </a:cubicBezTo>
                  <a:lnTo>
                    <a:pt x="102189" y="83291"/>
                  </a:lnTo>
                  <a:cubicBezTo>
                    <a:pt x="91662" y="83291"/>
                    <a:pt x="86601" y="83291"/>
                    <a:pt x="86399" y="77218"/>
                  </a:cubicBezTo>
                  <a:lnTo>
                    <a:pt x="86399" y="38552"/>
                  </a:lnTo>
                  <a:cubicBezTo>
                    <a:pt x="86399" y="21142"/>
                    <a:pt x="86399" y="14866"/>
                    <a:pt x="80123" y="7579"/>
                  </a:cubicBezTo>
                  <a:cubicBezTo>
                    <a:pt x="77289" y="4137"/>
                    <a:pt x="70608" y="88"/>
                    <a:pt x="58867" y="88"/>
                  </a:cubicBezTo>
                  <a:cubicBezTo>
                    <a:pt x="44089" y="88"/>
                    <a:pt x="34574" y="8793"/>
                    <a:pt x="28906" y="21345"/>
                  </a:cubicBezTo>
                  <a:lnTo>
                    <a:pt x="28906" y="88"/>
                  </a:lnTo>
                  <a:lnTo>
                    <a:pt x="361" y="2315"/>
                  </a:lnTo>
                  <a:lnTo>
                    <a:pt x="361" y="8591"/>
                  </a:lnTo>
                  <a:cubicBezTo>
                    <a:pt x="14532" y="8591"/>
                    <a:pt x="16152" y="10008"/>
                    <a:pt x="16152" y="19927"/>
                  </a:cubicBez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形状 251">
              <a:extLst>
                <a:ext uri="{FF2B5EF4-FFF2-40B4-BE49-F238E27FC236}">
                  <a16:creationId xmlns:a16="http://schemas.microsoft.com/office/drawing/2014/main" id="{4DDDE8EC-270F-7CF1-5179-C4C11F7068B4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10541978" y="5704604"/>
              <a:ext cx="99398" cy="91705"/>
            </a:xfrm>
            <a:custGeom>
              <a:avLst/>
              <a:gdLst>
                <a:gd name="connsiteX0" fmla="*/ 1178 w 99398"/>
                <a:gd name="connsiteY0" fmla="*/ 81672 h 91705"/>
                <a:gd name="connsiteX1" fmla="*/ 369 w 99398"/>
                <a:gd name="connsiteY1" fmla="*/ 86328 h 91705"/>
                <a:gd name="connsiteX2" fmla="*/ 6239 w 99398"/>
                <a:gd name="connsiteY2" fmla="*/ 91794 h 91705"/>
                <a:gd name="connsiteX3" fmla="*/ 15147 w 99398"/>
                <a:gd name="connsiteY3" fmla="*/ 80457 h 91705"/>
                <a:gd name="connsiteX4" fmla="*/ 24662 w 99398"/>
                <a:gd name="connsiteY4" fmla="*/ 43006 h 91705"/>
                <a:gd name="connsiteX5" fmla="*/ 59279 w 99398"/>
                <a:gd name="connsiteY5" fmla="*/ 60213 h 91705"/>
                <a:gd name="connsiteX6" fmla="*/ 58874 w 99398"/>
                <a:gd name="connsiteY6" fmla="*/ 64667 h 91705"/>
                <a:gd name="connsiteX7" fmla="*/ 57862 w 99398"/>
                <a:gd name="connsiteY7" fmla="*/ 71752 h 91705"/>
                <a:gd name="connsiteX8" fmla="*/ 76486 w 99398"/>
                <a:gd name="connsiteY8" fmla="*/ 91794 h 91705"/>
                <a:gd name="connsiteX9" fmla="*/ 92277 w 99398"/>
                <a:gd name="connsiteY9" fmla="*/ 81267 h 91705"/>
                <a:gd name="connsiteX10" fmla="*/ 99767 w 99398"/>
                <a:gd name="connsiteY10" fmla="*/ 60618 h 91705"/>
                <a:gd name="connsiteX11" fmla="*/ 97338 w 99398"/>
                <a:gd name="connsiteY11" fmla="*/ 58594 h 91705"/>
                <a:gd name="connsiteX12" fmla="*/ 94504 w 99398"/>
                <a:gd name="connsiteY12" fmla="*/ 62238 h 91705"/>
                <a:gd name="connsiteX13" fmla="*/ 76891 w 99398"/>
                <a:gd name="connsiteY13" fmla="*/ 87340 h 91705"/>
                <a:gd name="connsiteX14" fmla="*/ 70413 w 99398"/>
                <a:gd name="connsiteY14" fmla="*/ 77623 h 91705"/>
                <a:gd name="connsiteX15" fmla="*/ 72033 w 99398"/>
                <a:gd name="connsiteY15" fmla="*/ 66286 h 91705"/>
                <a:gd name="connsiteX16" fmla="*/ 73045 w 99398"/>
                <a:gd name="connsiteY16" fmla="*/ 59606 h 91705"/>
                <a:gd name="connsiteX17" fmla="*/ 33771 w 99398"/>
                <a:gd name="connsiteY17" fmla="*/ 38754 h 91705"/>
                <a:gd name="connsiteX18" fmla="*/ 52396 w 99398"/>
                <a:gd name="connsiteY18" fmla="*/ 24989 h 91705"/>
                <a:gd name="connsiteX19" fmla="*/ 75677 w 99398"/>
                <a:gd name="connsiteY19" fmla="*/ 8793 h 91705"/>
                <a:gd name="connsiteX20" fmla="*/ 74664 w 99398"/>
                <a:gd name="connsiteY20" fmla="*/ 13247 h 91705"/>
                <a:gd name="connsiteX21" fmla="*/ 82357 w 99398"/>
                <a:gd name="connsiteY21" fmla="*/ 20332 h 91705"/>
                <a:gd name="connsiteX22" fmla="*/ 93289 w 99398"/>
                <a:gd name="connsiteY22" fmla="*/ 9401 h 91705"/>
                <a:gd name="connsiteX23" fmla="*/ 85191 w 99398"/>
                <a:gd name="connsiteY23" fmla="*/ 2315 h 91705"/>
                <a:gd name="connsiteX24" fmla="*/ 51991 w 99398"/>
                <a:gd name="connsiteY24" fmla="*/ 19927 h 91705"/>
                <a:gd name="connsiteX25" fmla="*/ 26079 w 99398"/>
                <a:gd name="connsiteY25" fmla="*/ 37135 h 91705"/>
                <a:gd name="connsiteX26" fmla="*/ 30127 w 99398"/>
                <a:gd name="connsiteY26" fmla="*/ 21345 h 91705"/>
                <a:gd name="connsiteX27" fmla="*/ 33771 w 99398"/>
                <a:gd name="connsiteY27" fmla="*/ 5554 h 91705"/>
                <a:gd name="connsiteX28" fmla="*/ 27901 w 99398"/>
                <a:gd name="connsiteY28" fmla="*/ 88 h 91705"/>
                <a:gd name="connsiteX29" fmla="*/ 19803 w 99398"/>
                <a:gd name="connsiteY29" fmla="*/ 7376 h 91705"/>
                <a:gd name="connsiteX30" fmla="*/ 1178 w 99398"/>
                <a:gd name="connsiteY30" fmla="*/ 81672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91705">
                  <a:moveTo>
                    <a:pt x="1178" y="81672"/>
                  </a:moveTo>
                  <a:cubicBezTo>
                    <a:pt x="369" y="84506"/>
                    <a:pt x="369" y="84911"/>
                    <a:pt x="369" y="86328"/>
                  </a:cubicBezTo>
                  <a:cubicBezTo>
                    <a:pt x="369" y="89972"/>
                    <a:pt x="3203" y="91794"/>
                    <a:pt x="6239" y="91794"/>
                  </a:cubicBezTo>
                  <a:cubicBezTo>
                    <a:pt x="12313" y="91794"/>
                    <a:pt x="13527" y="86935"/>
                    <a:pt x="15147" y="80457"/>
                  </a:cubicBezTo>
                  <a:cubicBezTo>
                    <a:pt x="17171" y="73169"/>
                    <a:pt x="15957" y="77016"/>
                    <a:pt x="24662" y="43006"/>
                  </a:cubicBezTo>
                  <a:cubicBezTo>
                    <a:pt x="41667" y="43613"/>
                    <a:pt x="59279" y="47055"/>
                    <a:pt x="59279" y="60213"/>
                  </a:cubicBezTo>
                  <a:cubicBezTo>
                    <a:pt x="59279" y="61630"/>
                    <a:pt x="59279" y="62643"/>
                    <a:pt x="58874" y="64667"/>
                  </a:cubicBezTo>
                  <a:cubicBezTo>
                    <a:pt x="58064" y="67906"/>
                    <a:pt x="57862" y="70133"/>
                    <a:pt x="57862" y="71752"/>
                  </a:cubicBezTo>
                  <a:cubicBezTo>
                    <a:pt x="57862" y="83696"/>
                    <a:pt x="65959" y="91794"/>
                    <a:pt x="76486" y="91794"/>
                  </a:cubicBezTo>
                  <a:cubicBezTo>
                    <a:pt x="82964" y="91794"/>
                    <a:pt x="88228" y="88150"/>
                    <a:pt x="92277" y="81267"/>
                  </a:cubicBezTo>
                  <a:cubicBezTo>
                    <a:pt x="97338" y="72765"/>
                    <a:pt x="99767" y="61023"/>
                    <a:pt x="99767" y="60618"/>
                  </a:cubicBezTo>
                  <a:cubicBezTo>
                    <a:pt x="99767" y="58594"/>
                    <a:pt x="97945" y="58594"/>
                    <a:pt x="97338" y="58594"/>
                  </a:cubicBezTo>
                  <a:cubicBezTo>
                    <a:pt x="95313" y="58594"/>
                    <a:pt x="95111" y="59403"/>
                    <a:pt x="94504" y="62238"/>
                  </a:cubicBezTo>
                  <a:cubicBezTo>
                    <a:pt x="90657" y="76206"/>
                    <a:pt x="86001" y="87340"/>
                    <a:pt x="76891" y="87340"/>
                  </a:cubicBezTo>
                  <a:cubicBezTo>
                    <a:pt x="72640" y="87340"/>
                    <a:pt x="70413" y="84709"/>
                    <a:pt x="70413" y="77623"/>
                  </a:cubicBezTo>
                  <a:cubicBezTo>
                    <a:pt x="70413" y="74587"/>
                    <a:pt x="71223" y="69728"/>
                    <a:pt x="72033" y="66286"/>
                  </a:cubicBezTo>
                  <a:cubicBezTo>
                    <a:pt x="72438" y="64464"/>
                    <a:pt x="73045" y="61833"/>
                    <a:pt x="73045" y="59606"/>
                  </a:cubicBezTo>
                  <a:cubicBezTo>
                    <a:pt x="73045" y="40576"/>
                    <a:pt x="45108" y="39159"/>
                    <a:pt x="33771" y="38754"/>
                  </a:cubicBezTo>
                  <a:cubicBezTo>
                    <a:pt x="40452" y="35111"/>
                    <a:pt x="46930" y="29645"/>
                    <a:pt x="52396" y="24989"/>
                  </a:cubicBezTo>
                  <a:cubicBezTo>
                    <a:pt x="61708" y="17093"/>
                    <a:pt x="67579" y="12235"/>
                    <a:pt x="75677" y="8793"/>
                  </a:cubicBezTo>
                  <a:cubicBezTo>
                    <a:pt x="75272" y="9805"/>
                    <a:pt x="74664" y="12235"/>
                    <a:pt x="74664" y="13247"/>
                  </a:cubicBezTo>
                  <a:cubicBezTo>
                    <a:pt x="74664" y="15676"/>
                    <a:pt x="76082" y="20332"/>
                    <a:pt x="82357" y="20332"/>
                  </a:cubicBezTo>
                  <a:cubicBezTo>
                    <a:pt x="88835" y="20332"/>
                    <a:pt x="93289" y="14462"/>
                    <a:pt x="93289" y="9401"/>
                  </a:cubicBezTo>
                  <a:cubicBezTo>
                    <a:pt x="93289" y="7579"/>
                    <a:pt x="92479" y="2315"/>
                    <a:pt x="85191" y="2315"/>
                  </a:cubicBezTo>
                  <a:cubicBezTo>
                    <a:pt x="72842" y="2315"/>
                    <a:pt x="60898" y="12437"/>
                    <a:pt x="51991" y="19927"/>
                  </a:cubicBezTo>
                  <a:cubicBezTo>
                    <a:pt x="38225" y="31669"/>
                    <a:pt x="33366" y="34706"/>
                    <a:pt x="26079" y="37135"/>
                  </a:cubicBezTo>
                  <a:cubicBezTo>
                    <a:pt x="26686" y="34908"/>
                    <a:pt x="29115" y="24786"/>
                    <a:pt x="30127" y="21345"/>
                  </a:cubicBezTo>
                  <a:cubicBezTo>
                    <a:pt x="31342" y="16081"/>
                    <a:pt x="33771" y="6566"/>
                    <a:pt x="33771" y="5554"/>
                  </a:cubicBezTo>
                  <a:cubicBezTo>
                    <a:pt x="33771" y="2113"/>
                    <a:pt x="31342" y="88"/>
                    <a:pt x="27901" y="88"/>
                  </a:cubicBezTo>
                  <a:cubicBezTo>
                    <a:pt x="27293" y="88"/>
                    <a:pt x="21625" y="88"/>
                    <a:pt x="19803" y="7376"/>
                  </a:cubicBezTo>
                  <a:lnTo>
                    <a:pt x="1178" y="81672"/>
                  </a:lnTo>
                  <a:close/>
                </a:path>
              </a:pathLst>
            </a:custGeom>
            <a:solidFill>
              <a:srgbClr val="000000"/>
            </a:solidFill>
            <a:ln w="20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3" name="文本框 52">
            <a:extLst>
              <a:ext uri="{FF2B5EF4-FFF2-40B4-BE49-F238E27FC236}">
                <a16:creationId xmlns:a16="http://schemas.microsoft.com/office/drawing/2014/main" id="{62C1FCB3-EF5F-8150-0C92-B9780F7E046A}"/>
              </a:ext>
            </a:extLst>
          </p:cNvPr>
          <p:cNvSpPr txBox="1"/>
          <p:nvPr/>
        </p:nvSpPr>
        <p:spPr>
          <a:xfrm>
            <a:off x="6555984" y="3618280"/>
            <a:ext cx="25880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400" i="1" dirty="0">
                <a:solidFill>
                  <a:srgbClr val="850306"/>
                </a:solidFill>
              </a:rPr>
              <a:t>Patel, Ramsey-</a:t>
            </a:r>
            <a:r>
              <a:rPr kumimoji="1" lang="en-US" altLang="zh-CN" sz="1400" i="1" dirty="0" err="1">
                <a:solidFill>
                  <a:srgbClr val="850306"/>
                </a:solidFill>
              </a:rPr>
              <a:t>Musolf</a:t>
            </a:r>
            <a:r>
              <a:rPr kumimoji="1" lang="en-US" altLang="zh-CN" sz="1400" i="1" dirty="0">
                <a:solidFill>
                  <a:srgbClr val="850306"/>
                </a:solidFill>
              </a:rPr>
              <a:t>.</a:t>
            </a:r>
            <a:r>
              <a:rPr kumimoji="1" lang="zh-CN" altLang="en-US" sz="1400" i="1" dirty="0">
                <a:solidFill>
                  <a:srgbClr val="850306"/>
                </a:solidFill>
              </a:rPr>
              <a:t> </a:t>
            </a:r>
            <a:r>
              <a:rPr kumimoji="1" lang="en-US" altLang="zh-CN" sz="1400" i="1" dirty="0">
                <a:solidFill>
                  <a:srgbClr val="850306"/>
                </a:solidFill>
              </a:rPr>
              <a:t>PRD. 2013</a:t>
            </a:r>
            <a:endParaRPr kumimoji="1" lang="zh-CN" altLang="en-US" sz="1400" i="1" dirty="0">
              <a:solidFill>
                <a:srgbClr val="850306"/>
              </a:solidFill>
            </a:endParaRPr>
          </a:p>
        </p:txBody>
      </p:sp>
      <p:grpSp>
        <p:nvGrpSpPr>
          <p:cNvPr id="390" name="组合 389" descr="\documentclass{article}&#10;\usepackage{amsmath}&#10;\pagestyle{empty}&#10;\usepackage{color}&#10;\linespread{1.3}&#10;\newcommand{\eq}[2]{\begin{equation} \label{eq:#1} #2 \end{equation}}&#10;\newcommand{\eqal}[2]{\begin{equation}\begin{aligned} \label{eq:#1} #2 \end{aligned}\end{equation}}&#10;\newcommand{\raw}{\ensuremath{\rightarrow}}%rightarrow&#10;\newcommand{\tx}[1]{\text{#1}}&#10;\begin{document}&#10;&#10;$$&#10;\kappa=\left(\frac{\left.\left.\operatorname{det}\left(\delta^2 S_{\mathrm{gf}} / \delta \phi^2\right)\right|_{\phi=\phi_{\mathrm{vac}}} \Delta_{\mathrm{FP}}\right|_{\phi=\phi_{\mathrm{sp}}}}{\left.\left.\operatorname{det}^{\prime}\left(\delta^2 S_{\mathrm{gf}} / \delta \phi^2\right)\right|_{\phi=\phi_{\mathrm{sp}}} \Delta_{\mathrm{FP}}\right|_{\phi=\phi_{\mathrm{vac}}}}\right)^{1 / 2}&#10;$$&#10;&#10;&#10;&#10;\end{document}" title="IguanaTex Vector Display">
            <a:extLst>
              <a:ext uri="{FF2B5EF4-FFF2-40B4-BE49-F238E27FC236}">
                <a16:creationId xmlns:a16="http://schemas.microsoft.com/office/drawing/2014/main" id="{FF8EE66A-5A60-9027-D318-5C69785B7CCB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4660900" y="4610099"/>
            <a:ext cx="4043680" cy="934720"/>
            <a:chOff x="7391887" y="5878003"/>
            <a:chExt cx="4033192" cy="910551"/>
          </a:xfrm>
        </p:grpSpPr>
        <p:sp>
          <p:nvSpPr>
            <p:cNvPr id="311" name="任意形状 310">
              <a:extLst>
                <a:ext uri="{FF2B5EF4-FFF2-40B4-BE49-F238E27FC236}">
                  <a16:creationId xmlns:a16="http://schemas.microsoft.com/office/drawing/2014/main" id="{771811CB-05C7-D74D-B5AB-C3DC834D4E17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7391887" y="6328150"/>
              <a:ext cx="99398" cy="89712"/>
            </a:xfrm>
            <a:custGeom>
              <a:avLst/>
              <a:gdLst>
                <a:gd name="connsiteX0" fmla="*/ 943 w 99398"/>
                <a:gd name="connsiteY0" fmla="*/ 79901 h 89712"/>
                <a:gd name="connsiteX1" fmla="*/ 134 w 99398"/>
                <a:gd name="connsiteY1" fmla="*/ 84456 h 89712"/>
                <a:gd name="connsiteX2" fmla="*/ 6004 w 99398"/>
                <a:gd name="connsiteY2" fmla="*/ 89803 h 89712"/>
                <a:gd name="connsiteX3" fmla="*/ 14912 w 99398"/>
                <a:gd name="connsiteY3" fmla="*/ 78713 h 89712"/>
                <a:gd name="connsiteX4" fmla="*/ 24427 w 99398"/>
                <a:gd name="connsiteY4" fmla="*/ 42075 h 89712"/>
                <a:gd name="connsiteX5" fmla="*/ 59044 w 99398"/>
                <a:gd name="connsiteY5" fmla="*/ 58909 h 89712"/>
                <a:gd name="connsiteX6" fmla="*/ 58639 w 99398"/>
                <a:gd name="connsiteY6" fmla="*/ 63266 h 89712"/>
                <a:gd name="connsiteX7" fmla="*/ 57627 w 99398"/>
                <a:gd name="connsiteY7" fmla="*/ 70197 h 89712"/>
                <a:gd name="connsiteX8" fmla="*/ 76251 w 99398"/>
                <a:gd name="connsiteY8" fmla="*/ 89803 h 89712"/>
                <a:gd name="connsiteX9" fmla="*/ 92042 w 99398"/>
                <a:gd name="connsiteY9" fmla="*/ 79505 h 89712"/>
                <a:gd name="connsiteX10" fmla="*/ 99532 w 99398"/>
                <a:gd name="connsiteY10" fmla="*/ 59305 h 89712"/>
                <a:gd name="connsiteX11" fmla="*/ 97103 w 99398"/>
                <a:gd name="connsiteY11" fmla="*/ 57324 h 89712"/>
                <a:gd name="connsiteX12" fmla="*/ 94269 w 99398"/>
                <a:gd name="connsiteY12" fmla="*/ 60889 h 89712"/>
                <a:gd name="connsiteX13" fmla="*/ 76656 w 99398"/>
                <a:gd name="connsiteY13" fmla="*/ 85446 h 89712"/>
                <a:gd name="connsiteX14" fmla="*/ 70178 w 99398"/>
                <a:gd name="connsiteY14" fmla="*/ 75940 h 89712"/>
                <a:gd name="connsiteX15" fmla="*/ 71798 w 99398"/>
                <a:gd name="connsiteY15" fmla="*/ 64850 h 89712"/>
                <a:gd name="connsiteX16" fmla="*/ 72810 w 99398"/>
                <a:gd name="connsiteY16" fmla="*/ 58315 h 89712"/>
                <a:gd name="connsiteX17" fmla="*/ 33536 w 99398"/>
                <a:gd name="connsiteY17" fmla="*/ 37916 h 89712"/>
                <a:gd name="connsiteX18" fmla="*/ 52161 w 99398"/>
                <a:gd name="connsiteY18" fmla="*/ 24450 h 89712"/>
                <a:gd name="connsiteX19" fmla="*/ 75442 w 99398"/>
                <a:gd name="connsiteY19" fmla="*/ 8607 h 89712"/>
                <a:gd name="connsiteX20" fmla="*/ 74429 w 99398"/>
                <a:gd name="connsiteY20" fmla="*/ 12963 h 89712"/>
                <a:gd name="connsiteX21" fmla="*/ 82122 w 99398"/>
                <a:gd name="connsiteY21" fmla="*/ 19895 h 89712"/>
                <a:gd name="connsiteX22" fmla="*/ 93054 w 99398"/>
                <a:gd name="connsiteY22" fmla="*/ 9201 h 89712"/>
                <a:gd name="connsiteX23" fmla="*/ 84956 w 99398"/>
                <a:gd name="connsiteY23" fmla="*/ 2269 h 89712"/>
                <a:gd name="connsiteX24" fmla="*/ 51756 w 99398"/>
                <a:gd name="connsiteY24" fmla="*/ 19499 h 89712"/>
                <a:gd name="connsiteX25" fmla="*/ 25844 w 99398"/>
                <a:gd name="connsiteY25" fmla="*/ 36332 h 89712"/>
                <a:gd name="connsiteX26" fmla="*/ 29892 w 99398"/>
                <a:gd name="connsiteY26" fmla="*/ 20885 h 89712"/>
                <a:gd name="connsiteX27" fmla="*/ 33536 w 99398"/>
                <a:gd name="connsiteY27" fmla="*/ 5438 h 89712"/>
                <a:gd name="connsiteX28" fmla="*/ 27666 w 99398"/>
                <a:gd name="connsiteY28" fmla="*/ 91 h 89712"/>
                <a:gd name="connsiteX29" fmla="*/ 19568 w 99398"/>
                <a:gd name="connsiteY29" fmla="*/ 7220 h 89712"/>
                <a:gd name="connsiteX30" fmla="*/ 943 w 99398"/>
                <a:gd name="connsiteY30" fmla="*/ 79901 h 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89712">
                  <a:moveTo>
                    <a:pt x="943" y="79901"/>
                  </a:moveTo>
                  <a:cubicBezTo>
                    <a:pt x="134" y="82673"/>
                    <a:pt x="134" y="83070"/>
                    <a:pt x="134" y="84456"/>
                  </a:cubicBezTo>
                  <a:cubicBezTo>
                    <a:pt x="134" y="88021"/>
                    <a:pt x="2968" y="89803"/>
                    <a:pt x="6004" y="89803"/>
                  </a:cubicBezTo>
                  <a:cubicBezTo>
                    <a:pt x="12078" y="89803"/>
                    <a:pt x="13292" y="85050"/>
                    <a:pt x="14912" y="78713"/>
                  </a:cubicBezTo>
                  <a:cubicBezTo>
                    <a:pt x="16936" y="71583"/>
                    <a:pt x="15722" y="75346"/>
                    <a:pt x="24427" y="42075"/>
                  </a:cubicBezTo>
                  <a:cubicBezTo>
                    <a:pt x="41432" y="42669"/>
                    <a:pt x="59044" y="46036"/>
                    <a:pt x="59044" y="58909"/>
                  </a:cubicBezTo>
                  <a:cubicBezTo>
                    <a:pt x="59044" y="60295"/>
                    <a:pt x="59044" y="61285"/>
                    <a:pt x="58639" y="63266"/>
                  </a:cubicBezTo>
                  <a:cubicBezTo>
                    <a:pt x="57829" y="66434"/>
                    <a:pt x="57627" y="68613"/>
                    <a:pt x="57627" y="70197"/>
                  </a:cubicBezTo>
                  <a:cubicBezTo>
                    <a:pt x="57627" y="81881"/>
                    <a:pt x="65724" y="89803"/>
                    <a:pt x="76251" y="89803"/>
                  </a:cubicBezTo>
                  <a:cubicBezTo>
                    <a:pt x="82729" y="89803"/>
                    <a:pt x="87993" y="86238"/>
                    <a:pt x="92042" y="79505"/>
                  </a:cubicBezTo>
                  <a:cubicBezTo>
                    <a:pt x="97103" y="71187"/>
                    <a:pt x="99532" y="59701"/>
                    <a:pt x="99532" y="59305"/>
                  </a:cubicBezTo>
                  <a:cubicBezTo>
                    <a:pt x="99532" y="57324"/>
                    <a:pt x="97710" y="57324"/>
                    <a:pt x="97103" y="57324"/>
                  </a:cubicBezTo>
                  <a:cubicBezTo>
                    <a:pt x="95078" y="57324"/>
                    <a:pt x="94876" y="58117"/>
                    <a:pt x="94269" y="60889"/>
                  </a:cubicBezTo>
                  <a:cubicBezTo>
                    <a:pt x="90422" y="74554"/>
                    <a:pt x="85766" y="85446"/>
                    <a:pt x="76656" y="85446"/>
                  </a:cubicBezTo>
                  <a:cubicBezTo>
                    <a:pt x="72405" y="85446"/>
                    <a:pt x="70178" y="82872"/>
                    <a:pt x="70178" y="75940"/>
                  </a:cubicBezTo>
                  <a:cubicBezTo>
                    <a:pt x="70178" y="72970"/>
                    <a:pt x="70988" y="68217"/>
                    <a:pt x="71798" y="64850"/>
                  </a:cubicBezTo>
                  <a:cubicBezTo>
                    <a:pt x="72203" y="63068"/>
                    <a:pt x="72810" y="60493"/>
                    <a:pt x="72810" y="58315"/>
                  </a:cubicBezTo>
                  <a:cubicBezTo>
                    <a:pt x="72810" y="39699"/>
                    <a:pt x="44873" y="38313"/>
                    <a:pt x="33536" y="37916"/>
                  </a:cubicBezTo>
                  <a:cubicBezTo>
                    <a:pt x="40217" y="34352"/>
                    <a:pt x="46695" y="29005"/>
                    <a:pt x="52161" y="24450"/>
                  </a:cubicBezTo>
                  <a:cubicBezTo>
                    <a:pt x="61473" y="16726"/>
                    <a:pt x="67344" y="11973"/>
                    <a:pt x="75442" y="8607"/>
                  </a:cubicBezTo>
                  <a:cubicBezTo>
                    <a:pt x="75037" y="9597"/>
                    <a:pt x="74429" y="11973"/>
                    <a:pt x="74429" y="12963"/>
                  </a:cubicBezTo>
                  <a:cubicBezTo>
                    <a:pt x="74429" y="15340"/>
                    <a:pt x="75847" y="19895"/>
                    <a:pt x="82122" y="19895"/>
                  </a:cubicBezTo>
                  <a:cubicBezTo>
                    <a:pt x="88600" y="19895"/>
                    <a:pt x="93054" y="14152"/>
                    <a:pt x="93054" y="9201"/>
                  </a:cubicBezTo>
                  <a:cubicBezTo>
                    <a:pt x="93054" y="7418"/>
                    <a:pt x="92244" y="2269"/>
                    <a:pt x="84956" y="2269"/>
                  </a:cubicBezTo>
                  <a:cubicBezTo>
                    <a:pt x="72607" y="2269"/>
                    <a:pt x="60663" y="12171"/>
                    <a:pt x="51756" y="19499"/>
                  </a:cubicBezTo>
                  <a:cubicBezTo>
                    <a:pt x="37990" y="30985"/>
                    <a:pt x="33132" y="33956"/>
                    <a:pt x="25844" y="36332"/>
                  </a:cubicBezTo>
                  <a:cubicBezTo>
                    <a:pt x="26451" y="34154"/>
                    <a:pt x="28880" y="24252"/>
                    <a:pt x="29892" y="20885"/>
                  </a:cubicBezTo>
                  <a:cubicBezTo>
                    <a:pt x="31107" y="15736"/>
                    <a:pt x="33536" y="6428"/>
                    <a:pt x="33536" y="5438"/>
                  </a:cubicBezTo>
                  <a:cubicBezTo>
                    <a:pt x="33536" y="2071"/>
                    <a:pt x="31107" y="91"/>
                    <a:pt x="27666" y="91"/>
                  </a:cubicBezTo>
                  <a:cubicBezTo>
                    <a:pt x="27058" y="91"/>
                    <a:pt x="21390" y="91"/>
                    <a:pt x="19568" y="7220"/>
                  </a:cubicBezTo>
                  <a:lnTo>
                    <a:pt x="943" y="79901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形状 311">
              <a:extLst>
                <a:ext uri="{FF2B5EF4-FFF2-40B4-BE49-F238E27FC236}">
                  <a16:creationId xmlns:a16="http://schemas.microsoft.com/office/drawing/2014/main" id="{314B4321-812F-582A-18C0-40DF9288868D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7564960" y="6343003"/>
              <a:ext cx="134623" cy="46341"/>
            </a:xfrm>
            <a:custGeom>
              <a:avLst/>
              <a:gdLst>
                <a:gd name="connsiteX0" fmla="*/ 127882 w 134623"/>
                <a:gd name="connsiteY0" fmla="*/ 8012 h 46341"/>
                <a:gd name="connsiteX1" fmla="*/ 134765 w 134623"/>
                <a:gd name="connsiteY1" fmla="*/ 4052 h 46341"/>
                <a:gd name="connsiteX2" fmla="*/ 128085 w 134623"/>
                <a:gd name="connsiteY2" fmla="*/ 91 h 46341"/>
                <a:gd name="connsiteX3" fmla="*/ 6823 w 134623"/>
                <a:gd name="connsiteY3" fmla="*/ 91 h 46341"/>
                <a:gd name="connsiteX4" fmla="*/ 142 w 134623"/>
                <a:gd name="connsiteY4" fmla="*/ 4052 h 46341"/>
                <a:gd name="connsiteX5" fmla="*/ 7025 w 134623"/>
                <a:gd name="connsiteY5" fmla="*/ 8012 h 46341"/>
                <a:gd name="connsiteX6" fmla="*/ 127882 w 134623"/>
                <a:gd name="connsiteY6" fmla="*/ 8012 h 46341"/>
                <a:gd name="connsiteX7" fmla="*/ 128085 w 134623"/>
                <a:gd name="connsiteY7" fmla="*/ 46432 h 46341"/>
                <a:gd name="connsiteX8" fmla="*/ 134765 w 134623"/>
                <a:gd name="connsiteY8" fmla="*/ 42471 h 46341"/>
                <a:gd name="connsiteX9" fmla="*/ 127882 w 134623"/>
                <a:gd name="connsiteY9" fmla="*/ 38511 h 46341"/>
                <a:gd name="connsiteX10" fmla="*/ 7025 w 134623"/>
                <a:gd name="connsiteY10" fmla="*/ 38511 h 46341"/>
                <a:gd name="connsiteX11" fmla="*/ 142 w 134623"/>
                <a:gd name="connsiteY11" fmla="*/ 42471 h 46341"/>
                <a:gd name="connsiteX12" fmla="*/ 6823 w 134623"/>
                <a:gd name="connsiteY12" fmla="*/ 46432 h 46341"/>
                <a:gd name="connsiteX13" fmla="*/ 128085 w 134623"/>
                <a:gd name="connsiteY13" fmla="*/ 46432 h 46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6341">
                  <a:moveTo>
                    <a:pt x="127882" y="8012"/>
                  </a:moveTo>
                  <a:cubicBezTo>
                    <a:pt x="130919" y="8012"/>
                    <a:pt x="134765" y="8012"/>
                    <a:pt x="134765" y="4052"/>
                  </a:cubicBezTo>
                  <a:cubicBezTo>
                    <a:pt x="134765" y="91"/>
                    <a:pt x="130919" y="91"/>
                    <a:pt x="128085" y="91"/>
                  </a:cubicBezTo>
                  <a:lnTo>
                    <a:pt x="6823" y="91"/>
                  </a:lnTo>
                  <a:cubicBezTo>
                    <a:pt x="3989" y="91"/>
                    <a:pt x="142" y="91"/>
                    <a:pt x="142" y="4052"/>
                  </a:cubicBezTo>
                  <a:cubicBezTo>
                    <a:pt x="142" y="8012"/>
                    <a:pt x="3989" y="8012"/>
                    <a:pt x="7025" y="8012"/>
                  </a:cubicBezTo>
                  <a:lnTo>
                    <a:pt x="127882" y="8012"/>
                  </a:lnTo>
                  <a:close/>
                  <a:moveTo>
                    <a:pt x="128085" y="46432"/>
                  </a:moveTo>
                  <a:cubicBezTo>
                    <a:pt x="130919" y="46432"/>
                    <a:pt x="134765" y="46432"/>
                    <a:pt x="134765" y="42471"/>
                  </a:cubicBezTo>
                  <a:cubicBezTo>
                    <a:pt x="134765" y="38511"/>
                    <a:pt x="130919" y="38511"/>
                    <a:pt x="127882" y="38511"/>
                  </a:cubicBezTo>
                  <a:lnTo>
                    <a:pt x="7025" y="38511"/>
                  </a:lnTo>
                  <a:cubicBezTo>
                    <a:pt x="3989" y="38511"/>
                    <a:pt x="142" y="38511"/>
                    <a:pt x="142" y="42471"/>
                  </a:cubicBezTo>
                  <a:cubicBezTo>
                    <a:pt x="142" y="46432"/>
                    <a:pt x="3989" y="46432"/>
                    <a:pt x="6823" y="46432"/>
                  </a:cubicBezTo>
                  <a:lnTo>
                    <a:pt x="128085" y="46432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形状 312">
              <a:extLst>
                <a:ext uri="{FF2B5EF4-FFF2-40B4-BE49-F238E27FC236}">
                  <a16:creationId xmlns:a16="http://schemas.microsoft.com/office/drawing/2014/main" id="{15B986C2-1A19-56BA-B6C1-1782F5252023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7826221" y="5950484"/>
              <a:ext cx="111544" cy="358254"/>
            </a:xfrm>
            <a:custGeom>
              <a:avLst/>
              <a:gdLst>
                <a:gd name="connsiteX0" fmla="*/ 16955 w 111544"/>
                <a:gd name="connsiteY0" fmla="*/ 358322 h 358254"/>
                <a:gd name="connsiteX1" fmla="*/ 22624 w 111544"/>
                <a:gd name="connsiteY1" fmla="*/ 355550 h 358254"/>
                <a:gd name="connsiteX2" fmla="*/ 110280 w 111544"/>
                <a:gd name="connsiteY2" fmla="*/ 4623 h 358254"/>
                <a:gd name="connsiteX3" fmla="*/ 111698 w 111544"/>
                <a:gd name="connsiteY3" fmla="*/ 2048 h 358254"/>
                <a:gd name="connsiteX4" fmla="*/ 107041 w 111544"/>
                <a:gd name="connsiteY4" fmla="*/ 68 h 358254"/>
                <a:gd name="connsiteX5" fmla="*/ 102993 w 111544"/>
                <a:gd name="connsiteY5" fmla="*/ 464 h 358254"/>
                <a:gd name="connsiteX6" fmla="*/ 56026 w 111544"/>
                <a:gd name="connsiteY6" fmla="*/ 69778 h 358254"/>
                <a:gd name="connsiteX7" fmla="*/ 5011 w 111544"/>
                <a:gd name="connsiteY7" fmla="*/ 254153 h 358254"/>
                <a:gd name="connsiteX8" fmla="*/ 153 w 111544"/>
                <a:gd name="connsiteY8" fmla="*/ 348420 h 358254"/>
                <a:gd name="connsiteX9" fmla="*/ 153 w 111544"/>
                <a:gd name="connsiteY9" fmla="*/ 356144 h 358254"/>
                <a:gd name="connsiteX10" fmla="*/ 5821 w 111544"/>
                <a:gd name="connsiteY10" fmla="*/ 358322 h 358254"/>
                <a:gd name="connsiteX11" fmla="*/ 16955 w 111544"/>
                <a:gd name="connsiteY11" fmla="*/ 358322 h 35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544" h="358254">
                  <a:moveTo>
                    <a:pt x="16955" y="358322"/>
                  </a:moveTo>
                  <a:cubicBezTo>
                    <a:pt x="21409" y="358322"/>
                    <a:pt x="22624" y="358322"/>
                    <a:pt x="22624" y="355550"/>
                  </a:cubicBezTo>
                  <a:cubicBezTo>
                    <a:pt x="23028" y="216724"/>
                    <a:pt x="39426" y="101464"/>
                    <a:pt x="110280" y="4623"/>
                  </a:cubicBezTo>
                  <a:cubicBezTo>
                    <a:pt x="111698" y="2840"/>
                    <a:pt x="111698" y="2444"/>
                    <a:pt x="111698" y="2048"/>
                  </a:cubicBezTo>
                  <a:cubicBezTo>
                    <a:pt x="111698" y="68"/>
                    <a:pt x="110280" y="68"/>
                    <a:pt x="107041" y="68"/>
                  </a:cubicBezTo>
                  <a:cubicBezTo>
                    <a:pt x="103802" y="68"/>
                    <a:pt x="103398" y="68"/>
                    <a:pt x="102993" y="464"/>
                  </a:cubicBezTo>
                  <a:cubicBezTo>
                    <a:pt x="102183" y="1058"/>
                    <a:pt x="76473" y="29972"/>
                    <a:pt x="56026" y="69778"/>
                  </a:cubicBezTo>
                  <a:cubicBezTo>
                    <a:pt x="29304" y="122060"/>
                    <a:pt x="12502" y="182067"/>
                    <a:pt x="5011" y="254153"/>
                  </a:cubicBezTo>
                  <a:cubicBezTo>
                    <a:pt x="4404" y="260292"/>
                    <a:pt x="153" y="301485"/>
                    <a:pt x="153" y="348420"/>
                  </a:cubicBezTo>
                  <a:lnTo>
                    <a:pt x="153" y="356144"/>
                  </a:lnTo>
                  <a:cubicBezTo>
                    <a:pt x="355" y="358322"/>
                    <a:pt x="1570" y="358322"/>
                    <a:pt x="5821" y="358322"/>
                  </a:cubicBezTo>
                  <a:lnTo>
                    <a:pt x="16955" y="358322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形状 313">
              <a:extLst>
                <a:ext uri="{FF2B5EF4-FFF2-40B4-BE49-F238E27FC236}">
                  <a16:creationId xmlns:a16="http://schemas.microsoft.com/office/drawing/2014/main" id="{DED4375A-27AC-0FA2-4C85-7EA43E6BD0B9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7826221" y="6304781"/>
              <a:ext cx="22470" cy="122784"/>
            </a:xfrm>
            <a:custGeom>
              <a:avLst/>
              <a:gdLst>
                <a:gd name="connsiteX0" fmla="*/ 22624 w 22470"/>
                <a:gd name="connsiteY0" fmla="*/ 5432 h 122784"/>
                <a:gd name="connsiteX1" fmla="*/ 16955 w 22470"/>
                <a:gd name="connsiteY1" fmla="*/ 85 h 122784"/>
                <a:gd name="connsiteX2" fmla="*/ 5821 w 22470"/>
                <a:gd name="connsiteY2" fmla="*/ 85 h 122784"/>
                <a:gd name="connsiteX3" fmla="*/ 153 w 22470"/>
                <a:gd name="connsiteY3" fmla="*/ 5432 h 122784"/>
                <a:gd name="connsiteX4" fmla="*/ 153 w 22470"/>
                <a:gd name="connsiteY4" fmla="*/ 117523 h 122784"/>
                <a:gd name="connsiteX5" fmla="*/ 5821 w 22470"/>
                <a:gd name="connsiteY5" fmla="*/ 122870 h 122784"/>
                <a:gd name="connsiteX6" fmla="*/ 16955 w 22470"/>
                <a:gd name="connsiteY6" fmla="*/ 122870 h 122784"/>
                <a:gd name="connsiteX7" fmla="*/ 22624 w 22470"/>
                <a:gd name="connsiteY7" fmla="*/ 117523 h 122784"/>
                <a:gd name="connsiteX8" fmla="*/ 22624 w 22470"/>
                <a:gd name="connsiteY8" fmla="*/ 5432 h 12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0" h="122784">
                  <a:moveTo>
                    <a:pt x="22624" y="5432"/>
                  </a:moveTo>
                  <a:cubicBezTo>
                    <a:pt x="22624" y="283"/>
                    <a:pt x="22421" y="85"/>
                    <a:pt x="16955" y="85"/>
                  </a:cubicBezTo>
                  <a:lnTo>
                    <a:pt x="5821" y="85"/>
                  </a:lnTo>
                  <a:cubicBezTo>
                    <a:pt x="355" y="85"/>
                    <a:pt x="153" y="283"/>
                    <a:pt x="153" y="5432"/>
                  </a:cubicBezTo>
                  <a:lnTo>
                    <a:pt x="153" y="117523"/>
                  </a:lnTo>
                  <a:cubicBezTo>
                    <a:pt x="153" y="122672"/>
                    <a:pt x="355" y="122870"/>
                    <a:pt x="5821" y="122870"/>
                  </a:cubicBezTo>
                  <a:lnTo>
                    <a:pt x="16955" y="122870"/>
                  </a:lnTo>
                  <a:cubicBezTo>
                    <a:pt x="22421" y="122870"/>
                    <a:pt x="22624" y="122672"/>
                    <a:pt x="22624" y="117523"/>
                  </a:cubicBezTo>
                  <a:lnTo>
                    <a:pt x="22624" y="5432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形状 314">
              <a:extLst>
                <a:ext uri="{FF2B5EF4-FFF2-40B4-BE49-F238E27FC236}">
                  <a16:creationId xmlns:a16="http://schemas.microsoft.com/office/drawing/2014/main" id="{08B0D333-AECC-4F2E-533D-F863578624C3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7826221" y="6423606"/>
              <a:ext cx="111544" cy="358254"/>
            </a:xfrm>
            <a:custGeom>
              <a:avLst/>
              <a:gdLst>
                <a:gd name="connsiteX0" fmla="*/ 5821 w 111544"/>
                <a:gd name="connsiteY0" fmla="*/ 92 h 358254"/>
                <a:gd name="connsiteX1" fmla="*/ 153 w 111544"/>
                <a:gd name="connsiteY1" fmla="*/ 2270 h 358254"/>
                <a:gd name="connsiteX2" fmla="*/ 153 w 111544"/>
                <a:gd name="connsiteY2" fmla="*/ 9994 h 358254"/>
                <a:gd name="connsiteX3" fmla="*/ 28494 w 111544"/>
                <a:gd name="connsiteY3" fmla="*/ 221896 h 358254"/>
                <a:gd name="connsiteX4" fmla="*/ 98539 w 111544"/>
                <a:gd name="connsiteY4" fmla="*/ 352999 h 358254"/>
                <a:gd name="connsiteX5" fmla="*/ 103195 w 111544"/>
                <a:gd name="connsiteY5" fmla="*/ 357950 h 358254"/>
                <a:gd name="connsiteX6" fmla="*/ 107041 w 111544"/>
                <a:gd name="connsiteY6" fmla="*/ 358346 h 358254"/>
                <a:gd name="connsiteX7" fmla="*/ 111698 w 111544"/>
                <a:gd name="connsiteY7" fmla="*/ 356366 h 358254"/>
                <a:gd name="connsiteX8" fmla="*/ 110483 w 111544"/>
                <a:gd name="connsiteY8" fmla="*/ 353791 h 358254"/>
                <a:gd name="connsiteX9" fmla="*/ 22624 w 111544"/>
                <a:gd name="connsiteY9" fmla="*/ 2864 h 358254"/>
                <a:gd name="connsiteX10" fmla="*/ 16955 w 111544"/>
                <a:gd name="connsiteY10" fmla="*/ 92 h 358254"/>
                <a:gd name="connsiteX11" fmla="*/ 5821 w 111544"/>
                <a:gd name="connsiteY11" fmla="*/ 92 h 35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544" h="358254">
                  <a:moveTo>
                    <a:pt x="5821" y="92"/>
                  </a:moveTo>
                  <a:cubicBezTo>
                    <a:pt x="1570" y="92"/>
                    <a:pt x="355" y="92"/>
                    <a:pt x="153" y="2270"/>
                  </a:cubicBezTo>
                  <a:lnTo>
                    <a:pt x="153" y="9994"/>
                  </a:lnTo>
                  <a:cubicBezTo>
                    <a:pt x="153" y="130996"/>
                    <a:pt x="22219" y="201894"/>
                    <a:pt x="28494" y="221896"/>
                  </a:cubicBezTo>
                  <a:cubicBezTo>
                    <a:pt x="42260" y="265861"/>
                    <a:pt x="64731" y="312203"/>
                    <a:pt x="98539" y="352999"/>
                  </a:cubicBezTo>
                  <a:cubicBezTo>
                    <a:pt x="101576" y="356564"/>
                    <a:pt x="102385" y="357554"/>
                    <a:pt x="103195" y="357950"/>
                  </a:cubicBezTo>
                  <a:cubicBezTo>
                    <a:pt x="103600" y="358148"/>
                    <a:pt x="103802" y="358346"/>
                    <a:pt x="107041" y="358346"/>
                  </a:cubicBezTo>
                  <a:cubicBezTo>
                    <a:pt x="110280" y="358346"/>
                    <a:pt x="111698" y="358346"/>
                    <a:pt x="111698" y="356366"/>
                  </a:cubicBezTo>
                  <a:cubicBezTo>
                    <a:pt x="111698" y="355970"/>
                    <a:pt x="111698" y="355573"/>
                    <a:pt x="110483" y="353791"/>
                  </a:cubicBezTo>
                  <a:cubicBezTo>
                    <a:pt x="43070" y="262297"/>
                    <a:pt x="22826" y="152186"/>
                    <a:pt x="22624" y="2864"/>
                  </a:cubicBezTo>
                  <a:cubicBezTo>
                    <a:pt x="22624" y="92"/>
                    <a:pt x="21409" y="92"/>
                    <a:pt x="16955" y="92"/>
                  </a:cubicBezTo>
                  <a:lnTo>
                    <a:pt x="5821" y="92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形状 315">
              <a:extLst>
                <a:ext uri="{FF2B5EF4-FFF2-40B4-BE49-F238E27FC236}">
                  <a16:creationId xmlns:a16="http://schemas.microsoft.com/office/drawing/2014/main" id="{7B342ED7-F238-05F3-C6A5-43D192752F1C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8038547" y="6023323"/>
              <a:ext cx="99803" cy="139618"/>
            </a:xfrm>
            <a:custGeom>
              <a:avLst/>
              <a:gdLst>
                <a:gd name="connsiteX0" fmla="*/ 70210 w 99803"/>
                <a:gd name="connsiteY0" fmla="*/ 126626 h 139618"/>
                <a:gd name="connsiteX1" fmla="*/ 70210 w 99803"/>
                <a:gd name="connsiteY1" fmla="*/ 139696 h 139618"/>
                <a:gd name="connsiteX2" fmla="*/ 99969 w 99803"/>
                <a:gd name="connsiteY2" fmla="*/ 137518 h 139618"/>
                <a:gd name="connsiteX3" fmla="*/ 99969 w 99803"/>
                <a:gd name="connsiteY3" fmla="*/ 131378 h 139618"/>
                <a:gd name="connsiteX4" fmla="*/ 84179 w 99803"/>
                <a:gd name="connsiteY4" fmla="*/ 120288 h 139618"/>
                <a:gd name="connsiteX5" fmla="*/ 84179 w 99803"/>
                <a:gd name="connsiteY5" fmla="*/ 78 h 139618"/>
                <a:gd name="connsiteX6" fmla="*/ 55027 w 99803"/>
                <a:gd name="connsiteY6" fmla="*/ 2256 h 139618"/>
                <a:gd name="connsiteX7" fmla="*/ 55027 w 99803"/>
                <a:gd name="connsiteY7" fmla="*/ 8396 h 139618"/>
                <a:gd name="connsiteX8" fmla="*/ 70818 w 99803"/>
                <a:gd name="connsiteY8" fmla="*/ 19486 h 139618"/>
                <a:gd name="connsiteX9" fmla="*/ 70818 w 99803"/>
                <a:gd name="connsiteY9" fmla="*/ 62263 h 139618"/>
                <a:gd name="connsiteX10" fmla="*/ 45310 w 99803"/>
                <a:gd name="connsiteY10" fmla="*/ 49984 h 139618"/>
                <a:gd name="connsiteX11" fmla="*/ 166 w 99803"/>
                <a:gd name="connsiteY11" fmla="*/ 94939 h 139618"/>
                <a:gd name="connsiteX12" fmla="*/ 43083 w 99803"/>
                <a:gd name="connsiteY12" fmla="*/ 139696 h 139618"/>
                <a:gd name="connsiteX13" fmla="*/ 70210 w 99803"/>
                <a:gd name="connsiteY13" fmla="*/ 126626 h 139618"/>
                <a:gd name="connsiteX14" fmla="*/ 70210 w 99803"/>
                <a:gd name="connsiteY14" fmla="*/ 73551 h 139618"/>
                <a:gd name="connsiteX15" fmla="*/ 70210 w 99803"/>
                <a:gd name="connsiteY15" fmla="*/ 114149 h 139618"/>
                <a:gd name="connsiteX16" fmla="*/ 67983 w 99803"/>
                <a:gd name="connsiteY16" fmla="*/ 121476 h 139618"/>
                <a:gd name="connsiteX17" fmla="*/ 44095 w 99803"/>
                <a:gd name="connsiteY17" fmla="*/ 135339 h 139618"/>
                <a:gd name="connsiteX18" fmla="*/ 22839 w 99803"/>
                <a:gd name="connsiteY18" fmla="*/ 122665 h 139618"/>
                <a:gd name="connsiteX19" fmla="*/ 16968 w 99803"/>
                <a:gd name="connsiteY19" fmla="*/ 95137 h 139618"/>
                <a:gd name="connsiteX20" fmla="*/ 23244 w 99803"/>
                <a:gd name="connsiteY20" fmla="*/ 67015 h 139618"/>
                <a:gd name="connsiteX21" fmla="*/ 46120 w 99803"/>
                <a:gd name="connsiteY21" fmla="*/ 54341 h 139618"/>
                <a:gd name="connsiteX22" fmla="*/ 67983 w 99803"/>
                <a:gd name="connsiteY22" fmla="*/ 66223 h 139618"/>
                <a:gd name="connsiteX23" fmla="*/ 70210 w 99803"/>
                <a:gd name="connsiteY23" fmla="*/ 73551 h 13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803" h="139618">
                  <a:moveTo>
                    <a:pt x="70210" y="126626"/>
                  </a:moveTo>
                  <a:lnTo>
                    <a:pt x="70210" y="139696"/>
                  </a:lnTo>
                  <a:lnTo>
                    <a:pt x="99969" y="137518"/>
                  </a:lnTo>
                  <a:lnTo>
                    <a:pt x="99969" y="131378"/>
                  </a:lnTo>
                  <a:cubicBezTo>
                    <a:pt x="85798" y="131378"/>
                    <a:pt x="84179" y="129992"/>
                    <a:pt x="84179" y="120288"/>
                  </a:cubicBezTo>
                  <a:lnTo>
                    <a:pt x="84179" y="78"/>
                  </a:lnTo>
                  <a:lnTo>
                    <a:pt x="55027" y="2256"/>
                  </a:lnTo>
                  <a:lnTo>
                    <a:pt x="55027" y="8396"/>
                  </a:lnTo>
                  <a:cubicBezTo>
                    <a:pt x="69198" y="8396"/>
                    <a:pt x="70818" y="9782"/>
                    <a:pt x="70818" y="19486"/>
                  </a:cubicBezTo>
                  <a:lnTo>
                    <a:pt x="70818" y="62263"/>
                  </a:lnTo>
                  <a:cubicBezTo>
                    <a:pt x="64947" y="55133"/>
                    <a:pt x="56242" y="49984"/>
                    <a:pt x="45310" y="49984"/>
                  </a:cubicBezTo>
                  <a:cubicBezTo>
                    <a:pt x="21422" y="49984"/>
                    <a:pt x="166" y="69392"/>
                    <a:pt x="166" y="94939"/>
                  </a:cubicBezTo>
                  <a:cubicBezTo>
                    <a:pt x="166" y="120090"/>
                    <a:pt x="20005" y="139696"/>
                    <a:pt x="43083" y="139696"/>
                  </a:cubicBezTo>
                  <a:cubicBezTo>
                    <a:pt x="56039" y="139696"/>
                    <a:pt x="65149" y="132963"/>
                    <a:pt x="70210" y="126626"/>
                  </a:cubicBezTo>
                  <a:close/>
                  <a:moveTo>
                    <a:pt x="70210" y="73551"/>
                  </a:moveTo>
                  <a:lnTo>
                    <a:pt x="70210" y="114149"/>
                  </a:lnTo>
                  <a:cubicBezTo>
                    <a:pt x="70210" y="117714"/>
                    <a:pt x="70210" y="118110"/>
                    <a:pt x="67983" y="121476"/>
                  </a:cubicBezTo>
                  <a:cubicBezTo>
                    <a:pt x="61910" y="130982"/>
                    <a:pt x="52800" y="135339"/>
                    <a:pt x="44095" y="135339"/>
                  </a:cubicBezTo>
                  <a:cubicBezTo>
                    <a:pt x="34985" y="135339"/>
                    <a:pt x="27698" y="130190"/>
                    <a:pt x="22839" y="122665"/>
                  </a:cubicBezTo>
                  <a:cubicBezTo>
                    <a:pt x="17576" y="114545"/>
                    <a:pt x="16968" y="103257"/>
                    <a:pt x="16968" y="95137"/>
                  </a:cubicBezTo>
                  <a:cubicBezTo>
                    <a:pt x="16968" y="87810"/>
                    <a:pt x="17373" y="75927"/>
                    <a:pt x="23244" y="67015"/>
                  </a:cubicBezTo>
                  <a:cubicBezTo>
                    <a:pt x="27495" y="60876"/>
                    <a:pt x="35188" y="54341"/>
                    <a:pt x="46120" y="54341"/>
                  </a:cubicBezTo>
                  <a:cubicBezTo>
                    <a:pt x="53205" y="54341"/>
                    <a:pt x="61708" y="57312"/>
                    <a:pt x="67983" y="66223"/>
                  </a:cubicBezTo>
                  <a:cubicBezTo>
                    <a:pt x="70210" y="69590"/>
                    <a:pt x="70210" y="69986"/>
                    <a:pt x="70210" y="73551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形状 316">
              <a:extLst>
                <a:ext uri="{FF2B5EF4-FFF2-40B4-BE49-F238E27FC236}">
                  <a16:creationId xmlns:a16="http://schemas.microsoft.com/office/drawing/2014/main" id="{1A48BF0B-0F41-6336-57B4-7ACB49EEC209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8149800" y="6072041"/>
              <a:ext cx="78344" cy="90900"/>
            </a:xfrm>
            <a:custGeom>
              <a:avLst/>
              <a:gdLst>
                <a:gd name="connsiteX0" fmla="*/ 17176 w 78344"/>
                <a:gd name="connsiteY0" fmla="*/ 38894 h 90900"/>
                <a:gd name="connsiteX1" fmla="*/ 42279 w 78344"/>
                <a:gd name="connsiteY1" fmla="*/ 4435 h 90900"/>
                <a:gd name="connsiteX2" fmla="*/ 65155 w 78344"/>
                <a:gd name="connsiteY2" fmla="*/ 38894 h 90900"/>
                <a:gd name="connsiteX3" fmla="*/ 17176 w 78344"/>
                <a:gd name="connsiteY3" fmla="*/ 38894 h 90900"/>
                <a:gd name="connsiteX4" fmla="*/ 16974 w 78344"/>
                <a:gd name="connsiteY4" fmla="*/ 43053 h 90900"/>
                <a:gd name="connsiteX5" fmla="*/ 73455 w 78344"/>
                <a:gd name="connsiteY5" fmla="*/ 43053 h 90900"/>
                <a:gd name="connsiteX6" fmla="*/ 78516 w 78344"/>
                <a:gd name="connsiteY6" fmla="*/ 38894 h 90900"/>
                <a:gd name="connsiteX7" fmla="*/ 42279 w 78344"/>
                <a:gd name="connsiteY7" fmla="*/ 78 h 90900"/>
                <a:gd name="connsiteX8" fmla="*/ 171 w 78344"/>
                <a:gd name="connsiteY8" fmla="*/ 45231 h 90900"/>
                <a:gd name="connsiteX9" fmla="*/ 44708 w 78344"/>
                <a:gd name="connsiteY9" fmla="*/ 90978 h 90900"/>
                <a:gd name="connsiteX10" fmla="*/ 78516 w 78344"/>
                <a:gd name="connsiteY10" fmla="*/ 65233 h 90900"/>
                <a:gd name="connsiteX11" fmla="*/ 75884 w 78344"/>
                <a:gd name="connsiteY11" fmla="*/ 62857 h 90900"/>
                <a:gd name="connsiteX12" fmla="*/ 73252 w 78344"/>
                <a:gd name="connsiteY12" fmla="*/ 65629 h 90900"/>
                <a:gd name="connsiteX13" fmla="*/ 45923 w 78344"/>
                <a:gd name="connsiteY13" fmla="*/ 86027 h 90900"/>
                <a:gd name="connsiteX14" fmla="*/ 23047 w 78344"/>
                <a:gd name="connsiteY14" fmla="*/ 72759 h 90900"/>
                <a:gd name="connsiteX15" fmla="*/ 16974 w 78344"/>
                <a:gd name="connsiteY15" fmla="*/ 43053 h 9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44" h="90900">
                  <a:moveTo>
                    <a:pt x="17176" y="38894"/>
                  </a:moveTo>
                  <a:cubicBezTo>
                    <a:pt x="18391" y="9386"/>
                    <a:pt x="35396" y="4435"/>
                    <a:pt x="42279" y="4435"/>
                  </a:cubicBezTo>
                  <a:cubicBezTo>
                    <a:pt x="63130" y="4435"/>
                    <a:pt x="65155" y="31170"/>
                    <a:pt x="65155" y="38894"/>
                  </a:cubicBezTo>
                  <a:lnTo>
                    <a:pt x="17176" y="38894"/>
                  </a:lnTo>
                  <a:close/>
                  <a:moveTo>
                    <a:pt x="16974" y="43053"/>
                  </a:moveTo>
                  <a:lnTo>
                    <a:pt x="73455" y="43053"/>
                  </a:lnTo>
                  <a:cubicBezTo>
                    <a:pt x="77908" y="43053"/>
                    <a:pt x="78516" y="43053"/>
                    <a:pt x="78516" y="38894"/>
                  </a:cubicBezTo>
                  <a:cubicBezTo>
                    <a:pt x="78516" y="19288"/>
                    <a:pt x="67584" y="78"/>
                    <a:pt x="42279" y="78"/>
                  </a:cubicBezTo>
                  <a:cubicBezTo>
                    <a:pt x="18796" y="78"/>
                    <a:pt x="171" y="20476"/>
                    <a:pt x="171" y="45231"/>
                  </a:cubicBezTo>
                  <a:cubicBezTo>
                    <a:pt x="171" y="71768"/>
                    <a:pt x="21427" y="90978"/>
                    <a:pt x="44708" y="90978"/>
                  </a:cubicBezTo>
                  <a:cubicBezTo>
                    <a:pt x="69406" y="90978"/>
                    <a:pt x="78516" y="68996"/>
                    <a:pt x="78516" y="65233"/>
                  </a:cubicBezTo>
                  <a:cubicBezTo>
                    <a:pt x="78516" y="63253"/>
                    <a:pt x="76896" y="62857"/>
                    <a:pt x="75884" y="62857"/>
                  </a:cubicBezTo>
                  <a:cubicBezTo>
                    <a:pt x="74062" y="62857"/>
                    <a:pt x="73657" y="64045"/>
                    <a:pt x="73252" y="65629"/>
                  </a:cubicBezTo>
                  <a:cubicBezTo>
                    <a:pt x="66167" y="86027"/>
                    <a:pt x="47947" y="86027"/>
                    <a:pt x="45923" y="86027"/>
                  </a:cubicBezTo>
                  <a:cubicBezTo>
                    <a:pt x="35801" y="86027"/>
                    <a:pt x="27703" y="80086"/>
                    <a:pt x="23047" y="72759"/>
                  </a:cubicBezTo>
                  <a:cubicBezTo>
                    <a:pt x="16974" y="63253"/>
                    <a:pt x="16974" y="50182"/>
                    <a:pt x="16974" y="43053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形状 317">
              <a:extLst>
                <a:ext uri="{FF2B5EF4-FFF2-40B4-BE49-F238E27FC236}">
                  <a16:creationId xmlns:a16="http://schemas.microsoft.com/office/drawing/2014/main" id="{61F955E5-2752-8E0D-5CF6-E48E4AB8A879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8237952" y="6038968"/>
              <a:ext cx="63363" cy="123973"/>
            </a:xfrm>
            <a:custGeom>
              <a:avLst/>
              <a:gdLst>
                <a:gd name="connsiteX0" fmla="*/ 31352 w 63363"/>
                <a:gd name="connsiteY0" fmla="*/ 42657 h 123973"/>
                <a:gd name="connsiteX1" fmla="*/ 60301 w 63363"/>
                <a:gd name="connsiteY1" fmla="*/ 42657 h 123973"/>
                <a:gd name="connsiteX2" fmla="*/ 60301 w 63363"/>
                <a:gd name="connsiteY2" fmla="*/ 36517 h 123973"/>
                <a:gd name="connsiteX3" fmla="*/ 31352 w 63363"/>
                <a:gd name="connsiteY3" fmla="*/ 36517 h 123973"/>
                <a:gd name="connsiteX4" fmla="*/ 31352 w 63363"/>
                <a:gd name="connsiteY4" fmla="*/ 78 h 123973"/>
                <a:gd name="connsiteX5" fmla="*/ 26291 w 63363"/>
                <a:gd name="connsiteY5" fmla="*/ 78 h 123973"/>
                <a:gd name="connsiteX6" fmla="*/ 176 w 63363"/>
                <a:gd name="connsiteY6" fmla="*/ 38300 h 123973"/>
                <a:gd name="connsiteX7" fmla="*/ 176 w 63363"/>
                <a:gd name="connsiteY7" fmla="*/ 42657 h 123973"/>
                <a:gd name="connsiteX8" fmla="*/ 17383 w 63363"/>
                <a:gd name="connsiteY8" fmla="*/ 42657 h 123973"/>
                <a:gd name="connsiteX9" fmla="*/ 17383 w 63363"/>
                <a:gd name="connsiteY9" fmla="*/ 97316 h 123973"/>
                <a:gd name="connsiteX10" fmla="*/ 43498 w 63363"/>
                <a:gd name="connsiteY10" fmla="*/ 124051 h 123973"/>
                <a:gd name="connsiteX11" fmla="*/ 63540 w 63363"/>
                <a:gd name="connsiteY11" fmla="*/ 97316 h 123973"/>
                <a:gd name="connsiteX12" fmla="*/ 63540 w 63363"/>
                <a:gd name="connsiteY12" fmla="*/ 86027 h 123973"/>
                <a:gd name="connsiteX13" fmla="*/ 58479 w 63363"/>
                <a:gd name="connsiteY13" fmla="*/ 86027 h 123973"/>
                <a:gd name="connsiteX14" fmla="*/ 58479 w 63363"/>
                <a:gd name="connsiteY14" fmla="*/ 96920 h 123973"/>
                <a:gd name="connsiteX15" fmla="*/ 44915 w 63363"/>
                <a:gd name="connsiteY15" fmla="*/ 119100 h 123973"/>
                <a:gd name="connsiteX16" fmla="*/ 31352 w 63363"/>
                <a:gd name="connsiteY16" fmla="*/ 97712 h 123973"/>
                <a:gd name="connsiteX17" fmla="*/ 31352 w 63363"/>
                <a:gd name="connsiteY17" fmla="*/ 42657 h 12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363" h="123973">
                  <a:moveTo>
                    <a:pt x="31352" y="42657"/>
                  </a:moveTo>
                  <a:lnTo>
                    <a:pt x="60301" y="42657"/>
                  </a:lnTo>
                  <a:lnTo>
                    <a:pt x="60301" y="36517"/>
                  </a:lnTo>
                  <a:lnTo>
                    <a:pt x="31352" y="36517"/>
                  </a:lnTo>
                  <a:lnTo>
                    <a:pt x="31352" y="78"/>
                  </a:lnTo>
                  <a:lnTo>
                    <a:pt x="26291" y="78"/>
                  </a:lnTo>
                  <a:cubicBezTo>
                    <a:pt x="26088" y="16317"/>
                    <a:pt x="20015" y="37508"/>
                    <a:pt x="176" y="38300"/>
                  </a:cubicBezTo>
                  <a:lnTo>
                    <a:pt x="176" y="42657"/>
                  </a:lnTo>
                  <a:lnTo>
                    <a:pt x="17383" y="42657"/>
                  </a:lnTo>
                  <a:lnTo>
                    <a:pt x="17383" y="97316"/>
                  </a:lnTo>
                  <a:cubicBezTo>
                    <a:pt x="17383" y="121675"/>
                    <a:pt x="36210" y="124051"/>
                    <a:pt x="43498" y="124051"/>
                  </a:cubicBezTo>
                  <a:cubicBezTo>
                    <a:pt x="57871" y="124051"/>
                    <a:pt x="63540" y="109990"/>
                    <a:pt x="63540" y="97316"/>
                  </a:cubicBezTo>
                  <a:lnTo>
                    <a:pt x="63540" y="86027"/>
                  </a:lnTo>
                  <a:lnTo>
                    <a:pt x="58479" y="86027"/>
                  </a:lnTo>
                  <a:lnTo>
                    <a:pt x="58479" y="96920"/>
                  </a:lnTo>
                  <a:cubicBezTo>
                    <a:pt x="58479" y="111575"/>
                    <a:pt x="52405" y="119100"/>
                    <a:pt x="44915" y="119100"/>
                  </a:cubicBezTo>
                  <a:cubicBezTo>
                    <a:pt x="31352" y="119100"/>
                    <a:pt x="31352" y="101078"/>
                    <a:pt x="31352" y="97712"/>
                  </a:cubicBezTo>
                  <a:lnTo>
                    <a:pt x="31352" y="42657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形状 318">
              <a:extLst>
                <a:ext uri="{FF2B5EF4-FFF2-40B4-BE49-F238E27FC236}">
                  <a16:creationId xmlns:a16="http://schemas.microsoft.com/office/drawing/2014/main" id="{03409F58-6249-9EF8-AEB1-A0E683785D35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8377343" y="5992427"/>
              <a:ext cx="52837" cy="237449"/>
            </a:xfrm>
            <a:custGeom>
              <a:avLst/>
              <a:gdLst>
                <a:gd name="connsiteX0" fmla="*/ 53018 w 52837"/>
                <a:gd name="connsiteY0" fmla="*/ 235539 h 237449"/>
                <a:gd name="connsiteX1" fmla="*/ 52208 w 52837"/>
                <a:gd name="connsiteY1" fmla="*/ 233757 h 237449"/>
                <a:gd name="connsiteX2" fmla="*/ 20628 w 52837"/>
                <a:gd name="connsiteY2" fmla="*/ 175731 h 237449"/>
                <a:gd name="connsiteX3" fmla="*/ 14150 w 52837"/>
                <a:gd name="connsiteY3" fmla="*/ 118894 h 237449"/>
                <a:gd name="connsiteX4" fmla="*/ 51196 w 52837"/>
                <a:gd name="connsiteY4" fmla="*/ 4625 h 237449"/>
                <a:gd name="connsiteX5" fmla="*/ 53018 w 52837"/>
                <a:gd name="connsiteY5" fmla="*/ 2050 h 237449"/>
                <a:gd name="connsiteX6" fmla="*/ 50589 w 52837"/>
                <a:gd name="connsiteY6" fmla="*/ 70 h 237449"/>
                <a:gd name="connsiteX7" fmla="*/ 33989 w 52837"/>
                <a:gd name="connsiteY7" fmla="*/ 14923 h 237449"/>
                <a:gd name="connsiteX8" fmla="*/ 181 w 52837"/>
                <a:gd name="connsiteY8" fmla="*/ 118696 h 237449"/>
                <a:gd name="connsiteX9" fmla="*/ 31762 w 52837"/>
                <a:gd name="connsiteY9" fmla="*/ 220092 h 237449"/>
                <a:gd name="connsiteX10" fmla="*/ 50589 w 52837"/>
                <a:gd name="connsiteY10" fmla="*/ 237520 h 237449"/>
                <a:gd name="connsiteX11" fmla="*/ 53018 w 52837"/>
                <a:gd name="connsiteY11" fmla="*/ 235539 h 23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837" h="237449">
                  <a:moveTo>
                    <a:pt x="53018" y="235539"/>
                  </a:moveTo>
                  <a:cubicBezTo>
                    <a:pt x="53018" y="234747"/>
                    <a:pt x="52613" y="234351"/>
                    <a:pt x="52208" y="233757"/>
                  </a:cubicBezTo>
                  <a:cubicBezTo>
                    <a:pt x="42896" y="224053"/>
                    <a:pt x="29130" y="208012"/>
                    <a:pt x="20628" y="175731"/>
                  </a:cubicBezTo>
                  <a:cubicBezTo>
                    <a:pt x="15972" y="157710"/>
                    <a:pt x="14150" y="137312"/>
                    <a:pt x="14150" y="118894"/>
                  </a:cubicBezTo>
                  <a:cubicBezTo>
                    <a:pt x="14150" y="66809"/>
                    <a:pt x="26903" y="30370"/>
                    <a:pt x="51196" y="4625"/>
                  </a:cubicBezTo>
                  <a:cubicBezTo>
                    <a:pt x="53018" y="2842"/>
                    <a:pt x="53018" y="2446"/>
                    <a:pt x="53018" y="2050"/>
                  </a:cubicBezTo>
                  <a:cubicBezTo>
                    <a:pt x="53018" y="70"/>
                    <a:pt x="51399" y="70"/>
                    <a:pt x="50589" y="70"/>
                  </a:cubicBezTo>
                  <a:cubicBezTo>
                    <a:pt x="47552" y="70"/>
                    <a:pt x="36621" y="11952"/>
                    <a:pt x="33989" y="14923"/>
                  </a:cubicBezTo>
                  <a:cubicBezTo>
                    <a:pt x="13340" y="38886"/>
                    <a:pt x="181" y="74533"/>
                    <a:pt x="181" y="118696"/>
                  </a:cubicBezTo>
                  <a:cubicBezTo>
                    <a:pt x="181" y="146818"/>
                    <a:pt x="5242" y="186624"/>
                    <a:pt x="31762" y="220092"/>
                  </a:cubicBezTo>
                  <a:cubicBezTo>
                    <a:pt x="33786" y="222469"/>
                    <a:pt x="46945" y="237520"/>
                    <a:pt x="50589" y="237520"/>
                  </a:cubicBezTo>
                  <a:cubicBezTo>
                    <a:pt x="51399" y="237520"/>
                    <a:pt x="53018" y="237520"/>
                    <a:pt x="53018" y="235539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形状 319">
              <a:extLst>
                <a:ext uri="{FF2B5EF4-FFF2-40B4-BE49-F238E27FC236}">
                  <a16:creationId xmlns:a16="http://schemas.microsoft.com/office/drawing/2014/main" id="{8EB24312-B32B-E4ED-E0B9-23EF1AAB5167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8447860" y="6019956"/>
              <a:ext cx="83000" cy="143182"/>
            </a:xfrm>
            <a:custGeom>
              <a:avLst/>
              <a:gdLst>
                <a:gd name="connsiteX0" fmla="*/ 45128 w 83000"/>
                <a:gd name="connsiteY0" fmla="*/ 54341 h 143182"/>
                <a:gd name="connsiteX1" fmla="*/ 186 w 83000"/>
                <a:gd name="connsiteY1" fmla="*/ 109990 h 143182"/>
                <a:gd name="connsiteX2" fmla="*/ 32171 w 83000"/>
                <a:gd name="connsiteY2" fmla="*/ 143261 h 143182"/>
                <a:gd name="connsiteX3" fmla="*/ 72660 w 83000"/>
                <a:gd name="connsiteY3" fmla="*/ 84839 h 143182"/>
                <a:gd name="connsiteX4" fmla="*/ 57679 w 83000"/>
                <a:gd name="connsiteY4" fmla="*/ 48004 h 143182"/>
                <a:gd name="connsiteX5" fmla="*/ 38447 w 83000"/>
                <a:gd name="connsiteY5" fmla="*/ 15525 h 143182"/>
                <a:gd name="connsiteX6" fmla="*/ 49581 w 83000"/>
                <a:gd name="connsiteY6" fmla="*/ 6415 h 143182"/>
                <a:gd name="connsiteX7" fmla="*/ 63955 w 83000"/>
                <a:gd name="connsiteY7" fmla="*/ 11762 h 143182"/>
                <a:gd name="connsiteX8" fmla="*/ 75089 w 83000"/>
                <a:gd name="connsiteY8" fmla="*/ 16713 h 143182"/>
                <a:gd name="connsiteX9" fmla="*/ 83186 w 83000"/>
                <a:gd name="connsiteY9" fmla="*/ 8792 h 143182"/>
                <a:gd name="connsiteX10" fmla="*/ 72660 w 83000"/>
                <a:gd name="connsiteY10" fmla="*/ 2256 h 143182"/>
                <a:gd name="connsiteX11" fmla="*/ 56059 w 83000"/>
                <a:gd name="connsiteY11" fmla="*/ 78 h 143182"/>
                <a:gd name="connsiteX12" fmla="*/ 32981 w 83000"/>
                <a:gd name="connsiteY12" fmla="*/ 20476 h 143182"/>
                <a:gd name="connsiteX13" fmla="*/ 45128 w 83000"/>
                <a:gd name="connsiteY13" fmla="*/ 54341 h 143182"/>
                <a:gd name="connsiteX14" fmla="*/ 47557 w 83000"/>
                <a:gd name="connsiteY14" fmla="*/ 58698 h 143182"/>
                <a:gd name="connsiteX15" fmla="*/ 58691 w 83000"/>
                <a:gd name="connsiteY15" fmla="*/ 92761 h 143182"/>
                <a:gd name="connsiteX16" fmla="*/ 32171 w 83000"/>
                <a:gd name="connsiteY16" fmla="*/ 138904 h 143182"/>
                <a:gd name="connsiteX17" fmla="*/ 12737 w 83000"/>
                <a:gd name="connsiteY17" fmla="*/ 115535 h 143182"/>
                <a:gd name="connsiteX18" fmla="*/ 47557 w 83000"/>
                <a:gd name="connsiteY18" fmla="*/ 58698 h 14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000" h="143182">
                  <a:moveTo>
                    <a:pt x="45128" y="54341"/>
                  </a:moveTo>
                  <a:cubicBezTo>
                    <a:pt x="19822" y="60282"/>
                    <a:pt x="186" y="86027"/>
                    <a:pt x="186" y="109990"/>
                  </a:cubicBezTo>
                  <a:cubicBezTo>
                    <a:pt x="186" y="129002"/>
                    <a:pt x="13142" y="143261"/>
                    <a:pt x="32171" y="143261"/>
                  </a:cubicBezTo>
                  <a:cubicBezTo>
                    <a:pt x="55857" y="143261"/>
                    <a:pt x="72660" y="112169"/>
                    <a:pt x="72660" y="84839"/>
                  </a:cubicBezTo>
                  <a:cubicBezTo>
                    <a:pt x="72660" y="66817"/>
                    <a:pt x="64562" y="56915"/>
                    <a:pt x="57679" y="48004"/>
                  </a:cubicBezTo>
                  <a:cubicBezTo>
                    <a:pt x="50391" y="39092"/>
                    <a:pt x="38447" y="24239"/>
                    <a:pt x="38447" y="15525"/>
                  </a:cubicBezTo>
                  <a:cubicBezTo>
                    <a:pt x="38447" y="11168"/>
                    <a:pt x="42496" y="6415"/>
                    <a:pt x="49581" y="6415"/>
                  </a:cubicBezTo>
                  <a:cubicBezTo>
                    <a:pt x="55655" y="6415"/>
                    <a:pt x="59703" y="8990"/>
                    <a:pt x="63955" y="11762"/>
                  </a:cubicBezTo>
                  <a:cubicBezTo>
                    <a:pt x="68003" y="14139"/>
                    <a:pt x="72052" y="16713"/>
                    <a:pt x="75089" y="16713"/>
                  </a:cubicBezTo>
                  <a:cubicBezTo>
                    <a:pt x="80150" y="16713"/>
                    <a:pt x="83186" y="11960"/>
                    <a:pt x="83186" y="8792"/>
                  </a:cubicBezTo>
                  <a:cubicBezTo>
                    <a:pt x="83186" y="4435"/>
                    <a:pt x="79947" y="3841"/>
                    <a:pt x="72660" y="2256"/>
                  </a:cubicBezTo>
                  <a:cubicBezTo>
                    <a:pt x="62133" y="78"/>
                    <a:pt x="59298" y="78"/>
                    <a:pt x="56059" y="78"/>
                  </a:cubicBezTo>
                  <a:cubicBezTo>
                    <a:pt x="40269" y="78"/>
                    <a:pt x="32981" y="8594"/>
                    <a:pt x="32981" y="20476"/>
                  </a:cubicBezTo>
                  <a:cubicBezTo>
                    <a:pt x="32981" y="31170"/>
                    <a:pt x="38852" y="42260"/>
                    <a:pt x="45128" y="54341"/>
                  </a:cubicBezTo>
                  <a:close/>
                  <a:moveTo>
                    <a:pt x="47557" y="58698"/>
                  </a:moveTo>
                  <a:cubicBezTo>
                    <a:pt x="52618" y="67808"/>
                    <a:pt x="58691" y="78502"/>
                    <a:pt x="58691" y="92761"/>
                  </a:cubicBezTo>
                  <a:cubicBezTo>
                    <a:pt x="58691" y="105831"/>
                    <a:pt x="50998" y="138904"/>
                    <a:pt x="32171" y="138904"/>
                  </a:cubicBezTo>
                  <a:cubicBezTo>
                    <a:pt x="21037" y="138904"/>
                    <a:pt x="12737" y="130586"/>
                    <a:pt x="12737" y="115535"/>
                  </a:cubicBezTo>
                  <a:cubicBezTo>
                    <a:pt x="12737" y="103059"/>
                    <a:pt x="20227" y="65827"/>
                    <a:pt x="47557" y="5869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形状 320">
              <a:extLst>
                <a:ext uri="{FF2B5EF4-FFF2-40B4-BE49-F238E27FC236}">
                  <a16:creationId xmlns:a16="http://schemas.microsoft.com/office/drawing/2014/main" id="{CB650582-05F1-DE06-E3C1-FFAEBD1CED2F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8545921" y="5996846"/>
              <a:ext cx="62635" cy="92048"/>
            </a:xfrm>
            <a:custGeom>
              <a:avLst/>
              <a:gdLst>
                <a:gd name="connsiteX0" fmla="*/ 62826 w 62635"/>
                <a:gd name="connsiteY0" fmla="*/ 66893 h 92048"/>
                <a:gd name="connsiteX1" fmla="*/ 58008 w 62635"/>
                <a:gd name="connsiteY1" fmla="*/ 66893 h 92048"/>
                <a:gd name="connsiteX2" fmla="*/ 54323 w 62635"/>
                <a:gd name="connsiteY2" fmla="*/ 79508 h 92048"/>
                <a:gd name="connsiteX3" fmla="*/ 40294 w 62635"/>
                <a:gd name="connsiteY3" fmla="*/ 80340 h 92048"/>
                <a:gd name="connsiteX4" fmla="*/ 14220 w 62635"/>
                <a:gd name="connsiteY4" fmla="*/ 80340 h 92048"/>
                <a:gd name="connsiteX5" fmla="*/ 42561 w 62635"/>
                <a:gd name="connsiteY5" fmla="*/ 57050 h 92048"/>
                <a:gd name="connsiteX6" fmla="*/ 62826 w 62635"/>
                <a:gd name="connsiteY6" fmla="*/ 27107 h 92048"/>
                <a:gd name="connsiteX7" fmla="*/ 29666 w 62635"/>
                <a:gd name="connsiteY7" fmla="*/ 74 h 92048"/>
                <a:gd name="connsiteX8" fmla="*/ 191 w 62635"/>
                <a:gd name="connsiteY8" fmla="*/ 24889 h 92048"/>
                <a:gd name="connsiteX9" fmla="*/ 7701 w 62635"/>
                <a:gd name="connsiteY9" fmla="*/ 32652 h 92048"/>
                <a:gd name="connsiteX10" fmla="*/ 15212 w 62635"/>
                <a:gd name="connsiteY10" fmla="*/ 25305 h 92048"/>
                <a:gd name="connsiteX11" fmla="*/ 6851 w 62635"/>
                <a:gd name="connsiteY11" fmla="*/ 17957 h 92048"/>
                <a:gd name="connsiteX12" fmla="*/ 27540 w 62635"/>
                <a:gd name="connsiteY12" fmla="*/ 5065 h 92048"/>
                <a:gd name="connsiteX13" fmla="*/ 49080 w 62635"/>
                <a:gd name="connsiteY13" fmla="*/ 27107 h 92048"/>
                <a:gd name="connsiteX14" fmla="*/ 35759 w 62635"/>
                <a:gd name="connsiteY14" fmla="*/ 53723 h 92048"/>
                <a:gd name="connsiteX15" fmla="*/ 1608 w 62635"/>
                <a:gd name="connsiteY15" fmla="*/ 86717 h 92048"/>
                <a:gd name="connsiteX16" fmla="*/ 191 w 62635"/>
                <a:gd name="connsiteY16" fmla="*/ 92123 h 92048"/>
                <a:gd name="connsiteX17" fmla="*/ 58574 w 62635"/>
                <a:gd name="connsiteY17" fmla="*/ 92123 h 92048"/>
                <a:gd name="connsiteX18" fmla="*/ 62826 w 62635"/>
                <a:gd name="connsiteY18" fmla="*/ 66893 h 9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048">
                  <a:moveTo>
                    <a:pt x="62826" y="66893"/>
                  </a:moveTo>
                  <a:lnTo>
                    <a:pt x="58008" y="66893"/>
                  </a:lnTo>
                  <a:cubicBezTo>
                    <a:pt x="57583" y="69943"/>
                    <a:pt x="56165" y="78122"/>
                    <a:pt x="54323" y="79508"/>
                  </a:cubicBezTo>
                  <a:cubicBezTo>
                    <a:pt x="53190" y="80340"/>
                    <a:pt x="42278" y="80340"/>
                    <a:pt x="40294" y="80340"/>
                  </a:cubicBezTo>
                  <a:lnTo>
                    <a:pt x="14220" y="80340"/>
                  </a:lnTo>
                  <a:cubicBezTo>
                    <a:pt x="29099" y="67448"/>
                    <a:pt x="34059" y="63566"/>
                    <a:pt x="42561" y="57050"/>
                  </a:cubicBezTo>
                  <a:cubicBezTo>
                    <a:pt x="53048" y="48871"/>
                    <a:pt x="62826" y="40276"/>
                    <a:pt x="62826" y="27107"/>
                  </a:cubicBezTo>
                  <a:cubicBezTo>
                    <a:pt x="62826" y="10333"/>
                    <a:pt x="47805" y="74"/>
                    <a:pt x="29666" y="74"/>
                  </a:cubicBezTo>
                  <a:cubicBezTo>
                    <a:pt x="12094" y="74"/>
                    <a:pt x="191" y="12135"/>
                    <a:pt x="191" y="24889"/>
                  </a:cubicBezTo>
                  <a:cubicBezTo>
                    <a:pt x="191" y="31959"/>
                    <a:pt x="6284" y="32652"/>
                    <a:pt x="7701" y="32652"/>
                  </a:cubicBezTo>
                  <a:cubicBezTo>
                    <a:pt x="11102" y="32652"/>
                    <a:pt x="15212" y="30295"/>
                    <a:pt x="15212" y="25305"/>
                  </a:cubicBezTo>
                  <a:cubicBezTo>
                    <a:pt x="15212" y="22809"/>
                    <a:pt x="14220" y="17957"/>
                    <a:pt x="6851" y="17957"/>
                  </a:cubicBezTo>
                  <a:cubicBezTo>
                    <a:pt x="11244" y="8115"/>
                    <a:pt x="20880" y="5065"/>
                    <a:pt x="27540" y="5065"/>
                  </a:cubicBezTo>
                  <a:cubicBezTo>
                    <a:pt x="41711" y="5065"/>
                    <a:pt x="49080" y="15878"/>
                    <a:pt x="49080" y="27107"/>
                  </a:cubicBezTo>
                  <a:cubicBezTo>
                    <a:pt x="49080" y="39167"/>
                    <a:pt x="40294" y="48733"/>
                    <a:pt x="35759" y="53723"/>
                  </a:cubicBezTo>
                  <a:lnTo>
                    <a:pt x="1608" y="86717"/>
                  </a:lnTo>
                  <a:cubicBezTo>
                    <a:pt x="191" y="87965"/>
                    <a:pt x="191" y="88242"/>
                    <a:pt x="191" y="92123"/>
                  </a:cubicBezTo>
                  <a:lnTo>
                    <a:pt x="58574" y="92123"/>
                  </a:lnTo>
                  <a:lnTo>
                    <a:pt x="62826" y="66893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形状 321">
              <a:extLst>
                <a:ext uri="{FF2B5EF4-FFF2-40B4-BE49-F238E27FC236}">
                  <a16:creationId xmlns:a16="http://schemas.microsoft.com/office/drawing/2014/main" id="{909A5E06-C25C-01E0-D4AD-93C1520C6839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8638338" y="6021144"/>
              <a:ext cx="120047" cy="143975"/>
            </a:xfrm>
            <a:custGeom>
              <a:avLst/>
              <a:gdLst>
                <a:gd name="connsiteX0" fmla="*/ 120242 w 120047"/>
                <a:gd name="connsiteY0" fmla="*/ 2058 h 143975"/>
                <a:gd name="connsiteX1" fmla="*/ 118016 w 120047"/>
                <a:gd name="connsiteY1" fmla="*/ 78 h 143975"/>
                <a:gd name="connsiteX2" fmla="*/ 114372 w 120047"/>
                <a:gd name="connsiteY2" fmla="*/ 3049 h 143975"/>
                <a:gd name="connsiteX3" fmla="*/ 104655 w 120047"/>
                <a:gd name="connsiteY3" fmla="*/ 14337 h 143975"/>
                <a:gd name="connsiteX4" fmla="*/ 75705 w 120047"/>
                <a:gd name="connsiteY4" fmla="*/ 78 h 143975"/>
                <a:gd name="connsiteX5" fmla="*/ 25703 w 120047"/>
                <a:gd name="connsiteY5" fmla="*/ 46815 h 143975"/>
                <a:gd name="connsiteX6" fmla="*/ 46756 w 120047"/>
                <a:gd name="connsiteY6" fmla="*/ 74937 h 143975"/>
                <a:gd name="connsiteX7" fmla="*/ 68418 w 120047"/>
                <a:gd name="connsiteY7" fmla="*/ 80482 h 143975"/>
                <a:gd name="connsiteX8" fmla="*/ 87042 w 120047"/>
                <a:gd name="connsiteY8" fmla="*/ 101474 h 143975"/>
                <a:gd name="connsiteX9" fmla="*/ 50603 w 120047"/>
                <a:gd name="connsiteY9" fmla="*/ 137914 h 143975"/>
                <a:gd name="connsiteX10" fmla="*/ 15176 w 120047"/>
                <a:gd name="connsiteY10" fmla="*/ 109000 h 143975"/>
                <a:gd name="connsiteX11" fmla="*/ 16390 w 120047"/>
                <a:gd name="connsiteY11" fmla="*/ 98306 h 143975"/>
                <a:gd name="connsiteX12" fmla="*/ 16795 w 120047"/>
                <a:gd name="connsiteY12" fmla="*/ 96920 h 143975"/>
                <a:gd name="connsiteX13" fmla="*/ 14366 w 120047"/>
                <a:gd name="connsiteY13" fmla="*/ 94741 h 143975"/>
                <a:gd name="connsiteX14" fmla="*/ 12341 w 120047"/>
                <a:gd name="connsiteY14" fmla="*/ 95533 h 143975"/>
                <a:gd name="connsiteX15" fmla="*/ 195 w 120047"/>
                <a:gd name="connsiteY15" fmla="*/ 142073 h 143975"/>
                <a:gd name="connsiteX16" fmla="*/ 2422 w 120047"/>
                <a:gd name="connsiteY16" fmla="*/ 144053 h 143975"/>
                <a:gd name="connsiteX17" fmla="*/ 6066 w 120047"/>
                <a:gd name="connsiteY17" fmla="*/ 141082 h 143975"/>
                <a:gd name="connsiteX18" fmla="*/ 15985 w 120047"/>
                <a:gd name="connsiteY18" fmla="*/ 129794 h 143975"/>
                <a:gd name="connsiteX19" fmla="*/ 50198 w 120047"/>
                <a:gd name="connsiteY19" fmla="*/ 144053 h 143975"/>
                <a:gd name="connsiteX20" fmla="*/ 101618 w 120047"/>
                <a:gd name="connsiteY20" fmla="*/ 93157 h 143975"/>
                <a:gd name="connsiteX21" fmla="*/ 91698 w 120047"/>
                <a:gd name="connsiteY21" fmla="*/ 69986 h 143975"/>
                <a:gd name="connsiteX22" fmla="*/ 65988 w 120047"/>
                <a:gd name="connsiteY22" fmla="*/ 60084 h 143975"/>
                <a:gd name="connsiteX23" fmla="*/ 52425 w 120047"/>
                <a:gd name="connsiteY23" fmla="*/ 56519 h 143975"/>
                <a:gd name="connsiteX24" fmla="*/ 40076 w 120047"/>
                <a:gd name="connsiteY24" fmla="*/ 38498 h 143975"/>
                <a:gd name="connsiteX25" fmla="*/ 75503 w 120047"/>
                <a:gd name="connsiteY25" fmla="*/ 5623 h 143975"/>
                <a:gd name="connsiteX26" fmla="*/ 104655 w 120047"/>
                <a:gd name="connsiteY26" fmla="*/ 36319 h 143975"/>
                <a:gd name="connsiteX27" fmla="*/ 103845 w 120047"/>
                <a:gd name="connsiteY27" fmla="*/ 47410 h 143975"/>
                <a:gd name="connsiteX28" fmla="*/ 106274 w 120047"/>
                <a:gd name="connsiteY28" fmla="*/ 49390 h 143975"/>
                <a:gd name="connsiteX29" fmla="*/ 109311 w 120047"/>
                <a:gd name="connsiteY29" fmla="*/ 45429 h 143975"/>
                <a:gd name="connsiteX30" fmla="*/ 120242 w 120047"/>
                <a:gd name="connsiteY30" fmla="*/ 2058 h 14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0047" h="143975">
                  <a:moveTo>
                    <a:pt x="120242" y="2058"/>
                  </a:moveTo>
                  <a:cubicBezTo>
                    <a:pt x="120242" y="1464"/>
                    <a:pt x="119838" y="78"/>
                    <a:pt x="118016" y="78"/>
                  </a:cubicBezTo>
                  <a:cubicBezTo>
                    <a:pt x="117003" y="78"/>
                    <a:pt x="116801" y="276"/>
                    <a:pt x="114372" y="3049"/>
                  </a:cubicBezTo>
                  <a:lnTo>
                    <a:pt x="104655" y="14337"/>
                  </a:lnTo>
                  <a:cubicBezTo>
                    <a:pt x="99391" y="5029"/>
                    <a:pt x="88864" y="78"/>
                    <a:pt x="75705" y="78"/>
                  </a:cubicBezTo>
                  <a:cubicBezTo>
                    <a:pt x="49995" y="78"/>
                    <a:pt x="25703" y="22853"/>
                    <a:pt x="25703" y="46815"/>
                  </a:cubicBezTo>
                  <a:cubicBezTo>
                    <a:pt x="25703" y="62857"/>
                    <a:pt x="36432" y="71966"/>
                    <a:pt x="46756" y="74937"/>
                  </a:cubicBezTo>
                  <a:lnTo>
                    <a:pt x="68418" y="80482"/>
                  </a:lnTo>
                  <a:cubicBezTo>
                    <a:pt x="75908" y="82265"/>
                    <a:pt x="87042" y="85235"/>
                    <a:pt x="87042" y="101474"/>
                  </a:cubicBezTo>
                  <a:cubicBezTo>
                    <a:pt x="87042" y="119298"/>
                    <a:pt x="70442" y="137914"/>
                    <a:pt x="50603" y="137914"/>
                  </a:cubicBezTo>
                  <a:cubicBezTo>
                    <a:pt x="37647" y="137914"/>
                    <a:pt x="15176" y="133557"/>
                    <a:pt x="15176" y="109000"/>
                  </a:cubicBezTo>
                  <a:cubicBezTo>
                    <a:pt x="15176" y="104247"/>
                    <a:pt x="16188" y="99494"/>
                    <a:pt x="16390" y="98306"/>
                  </a:cubicBezTo>
                  <a:cubicBezTo>
                    <a:pt x="16593" y="97514"/>
                    <a:pt x="16795" y="97316"/>
                    <a:pt x="16795" y="96920"/>
                  </a:cubicBezTo>
                  <a:cubicBezTo>
                    <a:pt x="16795" y="94939"/>
                    <a:pt x="15378" y="94741"/>
                    <a:pt x="14366" y="94741"/>
                  </a:cubicBezTo>
                  <a:cubicBezTo>
                    <a:pt x="13354" y="94741"/>
                    <a:pt x="12949" y="94939"/>
                    <a:pt x="12341" y="95533"/>
                  </a:cubicBezTo>
                  <a:cubicBezTo>
                    <a:pt x="11532" y="96325"/>
                    <a:pt x="195" y="141479"/>
                    <a:pt x="195" y="142073"/>
                  </a:cubicBezTo>
                  <a:cubicBezTo>
                    <a:pt x="195" y="143261"/>
                    <a:pt x="1207" y="144053"/>
                    <a:pt x="2422" y="144053"/>
                  </a:cubicBezTo>
                  <a:cubicBezTo>
                    <a:pt x="3434" y="144053"/>
                    <a:pt x="3637" y="143855"/>
                    <a:pt x="6066" y="141082"/>
                  </a:cubicBezTo>
                  <a:lnTo>
                    <a:pt x="15985" y="129794"/>
                  </a:lnTo>
                  <a:cubicBezTo>
                    <a:pt x="24690" y="141280"/>
                    <a:pt x="38456" y="144053"/>
                    <a:pt x="50198" y="144053"/>
                  </a:cubicBezTo>
                  <a:cubicBezTo>
                    <a:pt x="77730" y="144053"/>
                    <a:pt x="101618" y="117714"/>
                    <a:pt x="101618" y="93157"/>
                  </a:cubicBezTo>
                  <a:cubicBezTo>
                    <a:pt x="101618" y="79492"/>
                    <a:pt x="94735" y="72759"/>
                    <a:pt x="91698" y="69986"/>
                  </a:cubicBezTo>
                  <a:cubicBezTo>
                    <a:pt x="87042" y="65431"/>
                    <a:pt x="84006" y="64639"/>
                    <a:pt x="65988" y="60084"/>
                  </a:cubicBezTo>
                  <a:cubicBezTo>
                    <a:pt x="61535" y="58896"/>
                    <a:pt x="54247" y="56915"/>
                    <a:pt x="52425" y="56519"/>
                  </a:cubicBezTo>
                  <a:cubicBezTo>
                    <a:pt x="46959" y="54737"/>
                    <a:pt x="40076" y="48994"/>
                    <a:pt x="40076" y="38498"/>
                  </a:cubicBezTo>
                  <a:cubicBezTo>
                    <a:pt x="40076" y="22456"/>
                    <a:pt x="56271" y="5623"/>
                    <a:pt x="75503" y="5623"/>
                  </a:cubicBezTo>
                  <a:cubicBezTo>
                    <a:pt x="92306" y="5623"/>
                    <a:pt x="104655" y="14139"/>
                    <a:pt x="104655" y="36319"/>
                  </a:cubicBezTo>
                  <a:cubicBezTo>
                    <a:pt x="104655" y="42657"/>
                    <a:pt x="103845" y="46221"/>
                    <a:pt x="103845" y="47410"/>
                  </a:cubicBezTo>
                  <a:cubicBezTo>
                    <a:pt x="103845" y="47608"/>
                    <a:pt x="103845" y="49390"/>
                    <a:pt x="106274" y="49390"/>
                  </a:cubicBezTo>
                  <a:cubicBezTo>
                    <a:pt x="108298" y="49390"/>
                    <a:pt x="108501" y="48796"/>
                    <a:pt x="109311" y="45429"/>
                  </a:cubicBezTo>
                  <a:lnTo>
                    <a:pt x="120242" y="2058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形状 322">
              <a:extLst>
                <a:ext uri="{FF2B5EF4-FFF2-40B4-BE49-F238E27FC236}">
                  <a16:creationId xmlns:a16="http://schemas.microsoft.com/office/drawing/2014/main" id="{4D68E75A-0FA0-3112-9155-3EE9BFBE928C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8757473" y="6127947"/>
              <a:ext cx="71704" cy="90939"/>
            </a:xfrm>
            <a:custGeom>
              <a:avLst/>
              <a:gdLst>
                <a:gd name="connsiteX0" fmla="*/ 15081 w 71704"/>
                <a:gd name="connsiteY0" fmla="*/ 37925 h 90939"/>
                <a:gd name="connsiteX1" fmla="*/ 30527 w 71704"/>
                <a:gd name="connsiteY1" fmla="*/ 42222 h 90939"/>
                <a:gd name="connsiteX2" fmla="*/ 55751 w 71704"/>
                <a:gd name="connsiteY2" fmla="*/ 21844 h 90939"/>
                <a:gd name="connsiteX3" fmla="*/ 49799 w 71704"/>
                <a:gd name="connsiteY3" fmla="*/ 8536 h 90939"/>
                <a:gd name="connsiteX4" fmla="*/ 64112 w 71704"/>
                <a:gd name="connsiteY4" fmla="*/ 3961 h 90939"/>
                <a:gd name="connsiteX5" fmla="*/ 62836 w 71704"/>
                <a:gd name="connsiteY5" fmla="*/ 7288 h 90939"/>
                <a:gd name="connsiteX6" fmla="*/ 67371 w 71704"/>
                <a:gd name="connsiteY6" fmla="*/ 11724 h 90939"/>
                <a:gd name="connsiteX7" fmla="*/ 71906 w 71704"/>
                <a:gd name="connsiteY7" fmla="*/ 7150 h 90939"/>
                <a:gd name="connsiteX8" fmla="*/ 63545 w 71704"/>
                <a:gd name="connsiteY8" fmla="*/ 79 h 90939"/>
                <a:gd name="connsiteX9" fmla="*/ 47107 w 71704"/>
                <a:gd name="connsiteY9" fmla="*/ 6456 h 90939"/>
                <a:gd name="connsiteX10" fmla="*/ 30668 w 71704"/>
                <a:gd name="connsiteY10" fmla="*/ 1466 h 90939"/>
                <a:gd name="connsiteX11" fmla="*/ 5444 w 71704"/>
                <a:gd name="connsiteY11" fmla="*/ 21844 h 90939"/>
                <a:gd name="connsiteX12" fmla="*/ 12246 w 71704"/>
                <a:gd name="connsiteY12" fmla="*/ 35845 h 90939"/>
                <a:gd name="connsiteX13" fmla="*/ 7995 w 71704"/>
                <a:gd name="connsiteY13" fmla="*/ 47074 h 90939"/>
                <a:gd name="connsiteX14" fmla="*/ 13947 w 71704"/>
                <a:gd name="connsiteY14" fmla="*/ 59412 h 90939"/>
                <a:gd name="connsiteX15" fmla="*/ 201 w 71704"/>
                <a:gd name="connsiteY15" fmla="*/ 73275 h 90939"/>
                <a:gd name="connsiteX16" fmla="*/ 34920 w 71704"/>
                <a:gd name="connsiteY16" fmla="*/ 91019 h 90939"/>
                <a:gd name="connsiteX17" fmla="*/ 69638 w 71704"/>
                <a:gd name="connsiteY17" fmla="*/ 72998 h 90939"/>
                <a:gd name="connsiteX18" fmla="*/ 60144 w 71704"/>
                <a:gd name="connsiteY18" fmla="*/ 57194 h 90939"/>
                <a:gd name="connsiteX19" fmla="*/ 29676 w 71704"/>
                <a:gd name="connsiteY19" fmla="*/ 52897 h 90939"/>
                <a:gd name="connsiteX20" fmla="*/ 20324 w 71704"/>
                <a:gd name="connsiteY20" fmla="*/ 52758 h 90939"/>
                <a:gd name="connsiteX21" fmla="*/ 13238 w 71704"/>
                <a:gd name="connsiteY21" fmla="*/ 43609 h 90939"/>
                <a:gd name="connsiteX22" fmla="*/ 15081 w 71704"/>
                <a:gd name="connsiteY22" fmla="*/ 37925 h 90939"/>
                <a:gd name="connsiteX23" fmla="*/ 30668 w 71704"/>
                <a:gd name="connsiteY23" fmla="*/ 38064 h 90939"/>
                <a:gd name="connsiteX24" fmla="*/ 16781 w 71704"/>
                <a:gd name="connsiteY24" fmla="*/ 21844 h 90939"/>
                <a:gd name="connsiteX25" fmla="*/ 19615 w 71704"/>
                <a:gd name="connsiteY25" fmla="*/ 10477 h 90939"/>
                <a:gd name="connsiteX26" fmla="*/ 30527 w 71704"/>
                <a:gd name="connsiteY26" fmla="*/ 5625 h 90939"/>
                <a:gd name="connsiteX27" fmla="*/ 44414 w 71704"/>
                <a:gd name="connsiteY27" fmla="*/ 21844 h 90939"/>
                <a:gd name="connsiteX28" fmla="*/ 41580 w 71704"/>
                <a:gd name="connsiteY28" fmla="*/ 33212 h 90939"/>
                <a:gd name="connsiteX29" fmla="*/ 30668 w 71704"/>
                <a:gd name="connsiteY29" fmla="*/ 38064 h 90939"/>
                <a:gd name="connsiteX30" fmla="*/ 30668 w 71704"/>
                <a:gd name="connsiteY30" fmla="*/ 62185 h 90939"/>
                <a:gd name="connsiteX31" fmla="*/ 60994 w 71704"/>
                <a:gd name="connsiteY31" fmla="*/ 73136 h 90939"/>
                <a:gd name="connsiteX32" fmla="*/ 34920 w 71704"/>
                <a:gd name="connsiteY32" fmla="*/ 86861 h 90939"/>
                <a:gd name="connsiteX33" fmla="*/ 8845 w 71704"/>
                <a:gd name="connsiteY33" fmla="*/ 73136 h 90939"/>
                <a:gd name="connsiteX34" fmla="*/ 22449 w 71704"/>
                <a:gd name="connsiteY34" fmla="*/ 62185 h 90939"/>
                <a:gd name="connsiteX35" fmla="*/ 30668 w 71704"/>
                <a:gd name="connsiteY35" fmla="*/ 62185 h 9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704" h="90939">
                  <a:moveTo>
                    <a:pt x="15081" y="37925"/>
                  </a:moveTo>
                  <a:cubicBezTo>
                    <a:pt x="17206" y="39173"/>
                    <a:pt x="22308" y="42222"/>
                    <a:pt x="30527" y="42222"/>
                  </a:cubicBezTo>
                  <a:cubicBezTo>
                    <a:pt x="45123" y="42222"/>
                    <a:pt x="55751" y="32657"/>
                    <a:pt x="55751" y="21844"/>
                  </a:cubicBezTo>
                  <a:cubicBezTo>
                    <a:pt x="55751" y="16438"/>
                    <a:pt x="53200" y="12140"/>
                    <a:pt x="49799" y="8536"/>
                  </a:cubicBezTo>
                  <a:cubicBezTo>
                    <a:pt x="56176" y="4100"/>
                    <a:pt x="61703" y="3961"/>
                    <a:pt x="64112" y="3961"/>
                  </a:cubicBezTo>
                  <a:cubicBezTo>
                    <a:pt x="63545" y="4516"/>
                    <a:pt x="62836" y="5070"/>
                    <a:pt x="62836" y="7288"/>
                  </a:cubicBezTo>
                  <a:cubicBezTo>
                    <a:pt x="62836" y="10061"/>
                    <a:pt x="64962" y="11724"/>
                    <a:pt x="67371" y="11724"/>
                  </a:cubicBezTo>
                  <a:cubicBezTo>
                    <a:pt x="69355" y="11724"/>
                    <a:pt x="71906" y="10338"/>
                    <a:pt x="71906" y="7150"/>
                  </a:cubicBezTo>
                  <a:cubicBezTo>
                    <a:pt x="71906" y="3961"/>
                    <a:pt x="69213" y="79"/>
                    <a:pt x="63545" y="79"/>
                  </a:cubicBezTo>
                  <a:cubicBezTo>
                    <a:pt x="61419" y="79"/>
                    <a:pt x="53767" y="495"/>
                    <a:pt x="47107" y="6456"/>
                  </a:cubicBezTo>
                  <a:cubicBezTo>
                    <a:pt x="42855" y="3407"/>
                    <a:pt x="36904" y="1466"/>
                    <a:pt x="30668" y="1466"/>
                  </a:cubicBezTo>
                  <a:cubicBezTo>
                    <a:pt x="16072" y="1466"/>
                    <a:pt x="5444" y="11031"/>
                    <a:pt x="5444" y="21844"/>
                  </a:cubicBezTo>
                  <a:cubicBezTo>
                    <a:pt x="5444" y="27251"/>
                    <a:pt x="8278" y="32241"/>
                    <a:pt x="12246" y="35845"/>
                  </a:cubicBezTo>
                  <a:cubicBezTo>
                    <a:pt x="11113" y="37093"/>
                    <a:pt x="7995" y="41668"/>
                    <a:pt x="7995" y="47074"/>
                  </a:cubicBezTo>
                  <a:cubicBezTo>
                    <a:pt x="7995" y="48877"/>
                    <a:pt x="8420" y="55392"/>
                    <a:pt x="13947" y="59412"/>
                  </a:cubicBezTo>
                  <a:cubicBezTo>
                    <a:pt x="7570" y="61492"/>
                    <a:pt x="201" y="66066"/>
                    <a:pt x="201" y="73275"/>
                  </a:cubicBezTo>
                  <a:cubicBezTo>
                    <a:pt x="201" y="83395"/>
                    <a:pt x="15789" y="91019"/>
                    <a:pt x="34920" y="91019"/>
                  </a:cubicBezTo>
                  <a:cubicBezTo>
                    <a:pt x="52917" y="91019"/>
                    <a:pt x="69638" y="84088"/>
                    <a:pt x="69638" y="72998"/>
                  </a:cubicBezTo>
                  <a:cubicBezTo>
                    <a:pt x="69638" y="68839"/>
                    <a:pt x="67938" y="61353"/>
                    <a:pt x="60144" y="57194"/>
                  </a:cubicBezTo>
                  <a:cubicBezTo>
                    <a:pt x="51783" y="52897"/>
                    <a:pt x="43422" y="52897"/>
                    <a:pt x="29676" y="52897"/>
                  </a:cubicBezTo>
                  <a:cubicBezTo>
                    <a:pt x="26559" y="52897"/>
                    <a:pt x="21457" y="52897"/>
                    <a:pt x="20324" y="52758"/>
                  </a:cubicBezTo>
                  <a:cubicBezTo>
                    <a:pt x="15789" y="51788"/>
                    <a:pt x="13238" y="47629"/>
                    <a:pt x="13238" y="43609"/>
                  </a:cubicBezTo>
                  <a:cubicBezTo>
                    <a:pt x="13238" y="40143"/>
                    <a:pt x="14230" y="39034"/>
                    <a:pt x="15081" y="37925"/>
                  </a:cubicBezTo>
                  <a:close/>
                  <a:moveTo>
                    <a:pt x="30668" y="38064"/>
                  </a:moveTo>
                  <a:cubicBezTo>
                    <a:pt x="16781" y="38064"/>
                    <a:pt x="16781" y="24755"/>
                    <a:pt x="16781" y="21844"/>
                  </a:cubicBezTo>
                  <a:cubicBezTo>
                    <a:pt x="16781" y="19626"/>
                    <a:pt x="16781" y="14081"/>
                    <a:pt x="19615" y="10477"/>
                  </a:cubicBezTo>
                  <a:cubicBezTo>
                    <a:pt x="21599" y="8120"/>
                    <a:pt x="25425" y="5625"/>
                    <a:pt x="30527" y="5625"/>
                  </a:cubicBezTo>
                  <a:cubicBezTo>
                    <a:pt x="44414" y="5625"/>
                    <a:pt x="44414" y="18933"/>
                    <a:pt x="44414" y="21844"/>
                  </a:cubicBezTo>
                  <a:cubicBezTo>
                    <a:pt x="44414" y="24062"/>
                    <a:pt x="44414" y="29607"/>
                    <a:pt x="41580" y="33212"/>
                  </a:cubicBezTo>
                  <a:cubicBezTo>
                    <a:pt x="39596" y="35568"/>
                    <a:pt x="35770" y="38064"/>
                    <a:pt x="30668" y="38064"/>
                  </a:cubicBezTo>
                  <a:close/>
                  <a:moveTo>
                    <a:pt x="30668" y="62185"/>
                  </a:moveTo>
                  <a:cubicBezTo>
                    <a:pt x="43281" y="62185"/>
                    <a:pt x="60994" y="62185"/>
                    <a:pt x="60994" y="73136"/>
                  </a:cubicBezTo>
                  <a:cubicBezTo>
                    <a:pt x="60994" y="80484"/>
                    <a:pt x="49799" y="86861"/>
                    <a:pt x="34920" y="86861"/>
                  </a:cubicBezTo>
                  <a:cubicBezTo>
                    <a:pt x="20040" y="86861"/>
                    <a:pt x="8845" y="80345"/>
                    <a:pt x="8845" y="73136"/>
                  </a:cubicBezTo>
                  <a:cubicBezTo>
                    <a:pt x="8845" y="68284"/>
                    <a:pt x="13380" y="62323"/>
                    <a:pt x="22449" y="62185"/>
                  </a:cubicBezTo>
                  <a:lnTo>
                    <a:pt x="30668" y="62185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形状 323">
              <a:extLst>
                <a:ext uri="{FF2B5EF4-FFF2-40B4-BE49-F238E27FC236}">
                  <a16:creationId xmlns:a16="http://schemas.microsoft.com/office/drawing/2014/main" id="{0ABDF84E-62BF-8536-4D75-0EACFBE21E29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8839019" y="6092874"/>
              <a:ext cx="50023" cy="97594"/>
            </a:xfrm>
            <a:custGeom>
              <a:avLst/>
              <a:gdLst>
                <a:gd name="connsiteX0" fmla="*/ 23020 w 50023"/>
                <a:gd name="connsiteY0" fmla="*/ 42916 h 97594"/>
                <a:gd name="connsiteX1" fmla="*/ 40734 w 50023"/>
                <a:gd name="connsiteY1" fmla="*/ 42916 h 97594"/>
                <a:gd name="connsiteX2" fmla="*/ 40734 w 50023"/>
                <a:gd name="connsiteY2" fmla="*/ 37925 h 97594"/>
                <a:gd name="connsiteX3" fmla="*/ 22453 w 50023"/>
                <a:gd name="connsiteY3" fmla="*/ 37925 h 97594"/>
                <a:gd name="connsiteX4" fmla="*/ 22453 w 50023"/>
                <a:gd name="connsiteY4" fmla="*/ 22399 h 97594"/>
                <a:gd name="connsiteX5" fmla="*/ 36199 w 50023"/>
                <a:gd name="connsiteY5" fmla="*/ 3961 h 97594"/>
                <a:gd name="connsiteX6" fmla="*/ 40309 w 50023"/>
                <a:gd name="connsiteY6" fmla="*/ 4654 h 97594"/>
                <a:gd name="connsiteX7" fmla="*/ 37191 w 50023"/>
                <a:gd name="connsiteY7" fmla="*/ 10199 h 97594"/>
                <a:gd name="connsiteX8" fmla="*/ 43710 w 50023"/>
                <a:gd name="connsiteY8" fmla="*/ 16576 h 97594"/>
                <a:gd name="connsiteX9" fmla="*/ 50228 w 50023"/>
                <a:gd name="connsiteY9" fmla="*/ 10199 h 97594"/>
                <a:gd name="connsiteX10" fmla="*/ 36341 w 50023"/>
                <a:gd name="connsiteY10" fmla="*/ 79 h 97594"/>
                <a:gd name="connsiteX11" fmla="*/ 12392 w 50023"/>
                <a:gd name="connsiteY11" fmla="*/ 22399 h 97594"/>
                <a:gd name="connsiteX12" fmla="*/ 12392 w 50023"/>
                <a:gd name="connsiteY12" fmla="*/ 37925 h 97594"/>
                <a:gd name="connsiteX13" fmla="*/ 205 w 50023"/>
                <a:gd name="connsiteY13" fmla="*/ 37925 h 97594"/>
                <a:gd name="connsiteX14" fmla="*/ 205 w 50023"/>
                <a:gd name="connsiteY14" fmla="*/ 42916 h 97594"/>
                <a:gd name="connsiteX15" fmla="*/ 12392 w 50023"/>
                <a:gd name="connsiteY15" fmla="*/ 42916 h 97594"/>
                <a:gd name="connsiteX16" fmla="*/ 12392 w 50023"/>
                <a:gd name="connsiteY16" fmla="*/ 86722 h 97594"/>
                <a:gd name="connsiteX17" fmla="*/ 1764 w 50023"/>
                <a:gd name="connsiteY17" fmla="*/ 92683 h 97594"/>
                <a:gd name="connsiteX18" fmla="*/ 1764 w 50023"/>
                <a:gd name="connsiteY18" fmla="*/ 97674 h 97594"/>
                <a:gd name="connsiteX19" fmla="*/ 17919 w 50023"/>
                <a:gd name="connsiteY19" fmla="*/ 97119 h 97594"/>
                <a:gd name="connsiteX20" fmla="*/ 36341 w 50023"/>
                <a:gd name="connsiteY20" fmla="*/ 97674 h 97594"/>
                <a:gd name="connsiteX21" fmla="*/ 36341 w 50023"/>
                <a:gd name="connsiteY21" fmla="*/ 92683 h 97594"/>
                <a:gd name="connsiteX22" fmla="*/ 33507 w 50023"/>
                <a:gd name="connsiteY22" fmla="*/ 92683 h 97594"/>
                <a:gd name="connsiteX23" fmla="*/ 23020 w 50023"/>
                <a:gd name="connsiteY23" fmla="*/ 86445 h 97594"/>
                <a:gd name="connsiteX24" fmla="*/ 23020 w 50023"/>
                <a:gd name="connsiteY24" fmla="*/ 42916 h 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023" h="97594">
                  <a:moveTo>
                    <a:pt x="23020" y="42916"/>
                  </a:moveTo>
                  <a:lnTo>
                    <a:pt x="40734" y="42916"/>
                  </a:lnTo>
                  <a:lnTo>
                    <a:pt x="40734" y="37925"/>
                  </a:lnTo>
                  <a:lnTo>
                    <a:pt x="22453" y="37925"/>
                  </a:lnTo>
                  <a:lnTo>
                    <a:pt x="22453" y="22399"/>
                  </a:lnTo>
                  <a:cubicBezTo>
                    <a:pt x="22453" y="9783"/>
                    <a:pt x="30106" y="3961"/>
                    <a:pt x="36199" y="3961"/>
                  </a:cubicBezTo>
                  <a:cubicBezTo>
                    <a:pt x="37474" y="3961"/>
                    <a:pt x="38892" y="4238"/>
                    <a:pt x="40309" y="4654"/>
                  </a:cubicBezTo>
                  <a:cubicBezTo>
                    <a:pt x="38325" y="5763"/>
                    <a:pt x="37191" y="7981"/>
                    <a:pt x="37191" y="10199"/>
                  </a:cubicBezTo>
                  <a:cubicBezTo>
                    <a:pt x="37191" y="13942"/>
                    <a:pt x="39884" y="16576"/>
                    <a:pt x="43710" y="16576"/>
                  </a:cubicBezTo>
                  <a:cubicBezTo>
                    <a:pt x="47536" y="16576"/>
                    <a:pt x="50228" y="13942"/>
                    <a:pt x="50228" y="10199"/>
                  </a:cubicBezTo>
                  <a:cubicBezTo>
                    <a:pt x="50228" y="4238"/>
                    <a:pt x="44135" y="79"/>
                    <a:pt x="36341" y="79"/>
                  </a:cubicBezTo>
                  <a:cubicBezTo>
                    <a:pt x="25146" y="79"/>
                    <a:pt x="12392" y="7843"/>
                    <a:pt x="12392" y="22399"/>
                  </a:cubicBezTo>
                  <a:lnTo>
                    <a:pt x="12392" y="37925"/>
                  </a:lnTo>
                  <a:lnTo>
                    <a:pt x="205" y="37925"/>
                  </a:lnTo>
                  <a:lnTo>
                    <a:pt x="205" y="42916"/>
                  </a:lnTo>
                  <a:lnTo>
                    <a:pt x="12392" y="42916"/>
                  </a:lnTo>
                  <a:lnTo>
                    <a:pt x="12392" y="86722"/>
                  </a:lnTo>
                  <a:cubicBezTo>
                    <a:pt x="12392" y="92683"/>
                    <a:pt x="10975" y="92683"/>
                    <a:pt x="1764" y="92683"/>
                  </a:cubicBezTo>
                  <a:lnTo>
                    <a:pt x="1764" y="97674"/>
                  </a:lnTo>
                  <a:cubicBezTo>
                    <a:pt x="2472" y="97674"/>
                    <a:pt x="12109" y="97119"/>
                    <a:pt x="17919" y="97119"/>
                  </a:cubicBezTo>
                  <a:cubicBezTo>
                    <a:pt x="24012" y="97119"/>
                    <a:pt x="30247" y="97396"/>
                    <a:pt x="36341" y="97674"/>
                  </a:cubicBezTo>
                  <a:lnTo>
                    <a:pt x="36341" y="92683"/>
                  </a:lnTo>
                  <a:lnTo>
                    <a:pt x="33507" y="92683"/>
                  </a:lnTo>
                  <a:cubicBezTo>
                    <a:pt x="23020" y="92683"/>
                    <a:pt x="23020" y="91158"/>
                    <a:pt x="23020" y="86445"/>
                  </a:cubicBezTo>
                  <a:lnTo>
                    <a:pt x="23020" y="42916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形状 324">
              <a:extLst>
                <a:ext uri="{FF2B5EF4-FFF2-40B4-BE49-F238E27FC236}">
                  <a16:creationId xmlns:a16="http://schemas.microsoft.com/office/drawing/2014/main" id="{A83851CD-1F1B-0DE7-68DF-99C741F5BD69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8915405" y="6012233"/>
              <a:ext cx="78749" cy="198039"/>
            </a:xfrm>
            <a:custGeom>
              <a:avLst/>
              <a:gdLst>
                <a:gd name="connsiteX0" fmla="*/ 77946 w 78749"/>
                <a:gd name="connsiteY0" fmla="*/ 7603 h 198039"/>
                <a:gd name="connsiteX1" fmla="*/ 78958 w 78749"/>
                <a:gd name="connsiteY1" fmla="*/ 4039 h 198039"/>
                <a:gd name="connsiteX2" fmla="*/ 74909 w 78749"/>
                <a:gd name="connsiteY2" fmla="*/ 78 h 198039"/>
                <a:gd name="connsiteX3" fmla="*/ 71468 w 78749"/>
                <a:gd name="connsiteY3" fmla="*/ 1860 h 198039"/>
                <a:gd name="connsiteX4" fmla="*/ 1221 w 78749"/>
                <a:gd name="connsiteY4" fmla="*/ 190592 h 198039"/>
                <a:gd name="connsiteX5" fmla="*/ 209 w 78749"/>
                <a:gd name="connsiteY5" fmla="*/ 194157 h 198039"/>
                <a:gd name="connsiteX6" fmla="*/ 4257 w 78749"/>
                <a:gd name="connsiteY6" fmla="*/ 198118 h 198039"/>
                <a:gd name="connsiteX7" fmla="*/ 8711 w 78749"/>
                <a:gd name="connsiteY7" fmla="*/ 193365 h 198039"/>
                <a:gd name="connsiteX8" fmla="*/ 77946 w 78749"/>
                <a:gd name="connsiteY8" fmla="*/ 7603 h 19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749" h="198039">
                  <a:moveTo>
                    <a:pt x="77946" y="7603"/>
                  </a:moveTo>
                  <a:cubicBezTo>
                    <a:pt x="78958" y="5029"/>
                    <a:pt x="78958" y="4237"/>
                    <a:pt x="78958" y="4039"/>
                  </a:cubicBezTo>
                  <a:cubicBezTo>
                    <a:pt x="78958" y="1860"/>
                    <a:pt x="77136" y="78"/>
                    <a:pt x="74909" y="78"/>
                  </a:cubicBezTo>
                  <a:cubicBezTo>
                    <a:pt x="73492" y="78"/>
                    <a:pt x="72075" y="672"/>
                    <a:pt x="71468" y="1860"/>
                  </a:cubicBezTo>
                  <a:lnTo>
                    <a:pt x="1221" y="190592"/>
                  </a:lnTo>
                  <a:cubicBezTo>
                    <a:pt x="209" y="193167"/>
                    <a:pt x="209" y="193959"/>
                    <a:pt x="209" y="194157"/>
                  </a:cubicBezTo>
                  <a:cubicBezTo>
                    <a:pt x="209" y="196336"/>
                    <a:pt x="2031" y="198118"/>
                    <a:pt x="4257" y="198118"/>
                  </a:cubicBezTo>
                  <a:cubicBezTo>
                    <a:pt x="6889" y="198118"/>
                    <a:pt x="7496" y="196732"/>
                    <a:pt x="8711" y="193365"/>
                  </a:cubicBezTo>
                  <a:lnTo>
                    <a:pt x="77946" y="7603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形状 325">
              <a:extLst>
                <a:ext uri="{FF2B5EF4-FFF2-40B4-BE49-F238E27FC236}">
                  <a16:creationId xmlns:a16="http://schemas.microsoft.com/office/drawing/2014/main" id="{9535C10E-D791-96D9-A754-BCBA212DAA7C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9013994" y="6019956"/>
              <a:ext cx="83000" cy="143182"/>
            </a:xfrm>
            <a:custGeom>
              <a:avLst/>
              <a:gdLst>
                <a:gd name="connsiteX0" fmla="*/ 45155 w 83000"/>
                <a:gd name="connsiteY0" fmla="*/ 54341 h 143182"/>
                <a:gd name="connsiteX1" fmla="*/ 214 w 83000"/>
                <a:gd name="connsiteY1" fmla="*/ 109990 h 143182"/>
                <a:gd name="connsiteX2" fmla="*/ 32199 w 83000"/>
                <a:gd name="connsiteY2" fmla="*/ 143261 h 143182"/>
                <a:gd name="connsiteX3" fmla="*/ 72687 w 83000"/>
                <a:gd name="connsiteY3" fmla="*/ 84839 h 143182"/>
                <a:gd name="connsiteX4" fmla="*/ 57707 w 83000"/>
                <a:gd name="connsiteY4" fmla="*/ 48004 h 143182"/>
                <a:gd name="connsiteX5" fmla="*/ 38475 w 83000"/>
                <a:gd name="connsiteY5" fmla="*/ 15525 h 143182"/>
                <a:gd name="connsiteX6" fmla="*/ 49609 w 83000"/>
                <a:gd name="connsiteY6" fmla="*/ 6415 h 143182"/>
                <a:gd name="connsiteX7" fmla="*/ 63982 w 83000"/>
                <a:gd name="connsiteY7" fmla="*/ 11762 h 143182"/>
                <a:gd name="connsiteX8" fmla="*/ 75117 w 83000"/>
                <a:gd name="connsiteY8" fmla="*/ 16713 h 143182"/>
                <a:gd name="connsiteX9" fmla="*/ 83214 w 83000"/>
                <a:gd name="connsiteY9" fmla="*/ 8792 h 143182"/>
                <a:gd name="connsiteX10" fmla="*/ 72687 w 83000"/>
                <a:gd name="connsiteY10" fmla="*/ 2256 h 143182"/>
                <a:gd name="connsiteX11" fmla="*/ 56087 w 83000"/>
                <a:gd name="connsiteY11" fmla="*/ 78 h 143182"/>
                <a:gd name="connsiteX12" fmla="*/ 33009 w 83000"/>
                <a:gd name="connsiteY12" fmla="*/ 20476 h 143182"/>
                <a:gd name="connsiteX13" fmla="*/ 45155 w 83000"/>
                <a:gd name="connsiteY13" fmla="*/ 54341 h 143182"/>
                <a:gd name="connsiteX14" fmla="*/ 47585 w 83000"/>
                <a:gd name="connsiteY14" fmla="*/ 58698 h 143182"/>
                <a:gd name="connsiteX15" fmla="*/ 58719 w 83000"/>
                <a:gd name="connsiteY15" fmla="*/ 92761 h 143182"/>
                <a:gd name="connsiteX16" fmla="*/ 32199 w 83000"/>
                <a:gd name="connsiteY16" fmla="*/ 138904 h 143182"/>
                <a:gd name="connsiteX17" fmla="*/ 12765 w 83000"/>
                <a:gd name="connsiteY17" fmla="*/ 115535 h 143182"/>
                <a:gd name="connsiteX18" fmla="*/ 47585 w 83000"/>
                <a:gd name="connsiteY18" fmla="*/ 58698 h 14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000" h="143182">
                  <a:moveTo>
                    <a:pt x="45155" y="54341"/>
                  </a:moveTo>
                  <a:cubicBezTo>
                    <a:pt x="19850" y="60282"/>
                    <a:pt x="214" y="86027"/>
                    <a:pt x="214" y="109990"/>
                  </a:cubicBezTo>
                  <a:cubicBezTo>
                    <a:pt x="214" y="129002"/>
                    <a:pt x="13170" y="143261"/>
                    <a:pt x="32199" y="143261"/>
                  </a:cubicBezTo>
                  <a:cubicBezTo>
                    <a:pt x="55885" y="143261"/>
                    <a:pt x="72687" y="112169"/>
                    <a:pt x="72687" y="84839"/>
                  </a:cubicBezTo>
                  <a:cubicBezTo>
                    <a:pt x="72687" y="66817"/>
                    <a:pt x="64590" y="56915"/>
                    <a:pt x="57707" y="48004"/>
                  </a:cubicBezTo>
                  <a:cubicBezTo>
                    <a:pt x="50419" y="39092"/>
                    <a:pt x="38475" y="24239"/>
                    <a:pt x="38475" y="15525"/>
                  </a:cubicBezTo>
                  <a:cubicBezTo>
                    <a:pt x="38475" y="11168"/>
                    <a:pt x="42524" y="6415"/>
                    <a:pt x="49609" y="6415"/>
                  </a:cubicBezTo>
                  <a:cubicBezTo>
                    <a:pt x="55682" y="6415"/>
                    <a:pt x="59731" y="8990"/>
                    <a:pt x="63982" y="11762"/>
                  </a:cubicBezTo>
                  <a:cubicBezTo>
                    <a:pt x="68031" y="14139"/>
                    <a:pt x="72080" y="16713"/>
                    <a:pt x="75117" y="16713"/>
                  </a:cubicBezTo>
                  <a:cubicBezTo>
                    <a:pt x="80178" y="16713"/>
                    <a:pt x="83214" y="11960"/>
                    <a:pt x="83214" y="8792"/>
                  </a:cubicBezTo>
                  <a:cubicBezTo>
                    <a:pt x="83214" y="4435"/>
                    <a:pt x="79975" y="3841"/>
                    <a:pt x="72687" y="2256"/>
                  </a:cubicBezTo>
                  <a:cubicBezTo>
                    <a:pt x="62160" y="78"/>
                    <a:pt x="59326" y="78"/>
                    <a:pt x="56087" y="78"/>
                  </a:cubicBezTo>
                  <a:cubicBezTo>
                    <a:pt x="40297" y="78"/>
                    <a:pt x="33009" y="8594"/>
                    <a:pt x="33009" y="20476"/>
                  </a:cubicBezTo>
                  <a:cubicBezTo>
                    <a:pt x="33009" y="31170"/>
                    <a:pt x="38880" y="42260"/>
                    <a:pt x="45155" y="54341"/>
                  </a:cubicBezTo>
                  <a:close/>
                  <a:moveTo>
                    <a:pt x="47585" y="58698"/>
                  </a:moveTo>
                  <a:cubicBezTo>
                    <a:pt x="52646" y="67808"/>
                    <a:pt x="58719" y="78502"/>
                    <a:pt x="58719" y="92761"/>
                  </a:cubicBezTo>
                  <a:cubicBezTo>
                    <a:pt x="58719" y="105831"/>
                    <a:pt x="51026" y="138904"/>
                    <a:pt x="32199" y="138904"/>
                  </a:cubicBezTo>
                  <a:cubicBezTo>
                    <a:pt x="21065" y="138904"/>
                    <a:pt x="12765" y="130586"/>
                    <a:pt x="12765" y="115535"/>
                  </a:cubicBezTo>
                  <a:cubicBezTo>
                    <a:pt x="12765" y="103059"/>
                    <a:pt x="20255" y="65827"/>
                    <a:pt x="47585" y="5869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形状 326">
              <a:extLst>
                <a:ext uri="{FF2B5EF4-FFF2-40B4-BE49-F238E27FC236}">
                  <a16:creationId xmlns:a16="http://schemas.microsoft.com/office/drawing/2014/main" id="{32EC9677-8D0D-8BDF-7FDC-B3D4AB0B30A8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9113046" y="6023323"/>
              <a:ext cx="106079" cy="178037"/>
            </a:xfrm>
            <a:custGeom>
              <a:avLst/>
              <a:gdLst>
                <a:gd name="connsiteX0" fmla="*/ 78765 w 106079"/>
                <a:gd name="connsiteY0" fmla="*/ 4831 h 178037"/>
                <a:gd name="connsiteX1" fmla="*/ 79373 w 106079"/>
                <a:gd name="connsiteY1" fmla="*/ 2058 h 178037"/>
                <a:gd name="connsiteX2" fmla="*/ 76943 w 106079"/>
                <a:gd name="connsiteY2" fmla="*/ 78 h 178037"/>
                <a:gd name="connsiteX3" fmla="*/ 73907 w 106079"/>
                <a:gd name="connsiteY3" fmla="*/ 4039 h 178037"/>
                <a:gd name="connsiteX4" fmla="*/ 62165 w 106079"/>
                <a:gd name="connsiteY4" fmla="*/ 49786 h 178037"/>
                <a:gd name="connsiteX5" fmla="*/ 218 w 106079"/>
                <a:gd name="connsiteY5" fmla="*/ 104049 h 178037"/>
                <a:gd name="connsiteX6" fmla="*/ 39087 w 106079"/>
                <a:gd name="connsiteY6" fmla="*/ 139894 h 178037"/>
                <a:gd name="connsiteX7" fmla="*/ 34431 w 106079"/>
                <a:gd name="connsiteY7" fmla="*/ 158510 h 178037"/>
                <a:gd name="connsiteX8" fmla="*/ 29977 w 106079"/>
                <a:gd name="connsiteY8" fmla="*/ 175937 h 178037"/>
                <a:gd name="connsiteX9" fmla="*/ 32406 w 106079"/>
                <a:gd name="connsiteY9" fmla="*/ 178116 h 178037"/>
                <a:gd name="connsiteX10" fmla="*/ 34431 w 106079"/>
                <a:gd name="connsiteY10" fmla="*/ 177324 h 178037"/>
                <a:gd name="connsiteX11" fmla="*/ 36658 w 106079"/>
                <a:gd name="connsiteY11" fmla="*/ 169402 h 178037"/>
                <a:gd name="connsiteX12" fmla="*/ 44351 w 106079"/>
                <a:gd name="connsiteY12" fmla="*/ 139894 h 178037"/>
                <a:gd name="connsiteX13" fmla="*/ 106297 w 106079"/>
                <a:gd name="connsiteY13" fmla="*/ 85631 h 178037"/>
                <a:gd name="connsiteX14" fmla="*/ 67429 w 106079"/>
                <a:gd name="connsiteY14" fmla="*/ 49786 h 178037"/>
                <a:gd name="connsiteX15" fmla="*/ 78765 w 106079"/>
                <a:gd name="connsiteY15" fmla="*/ 4831 h 178037"/>
                <a:gd name="connsiteX16" fmla="*/ 40099 w 106079"/>
                <a:gd name="connsiteY16" fmla="*/ 135537 h 178037"/>
                <a:gd name="connsiteX17" fmla="*/ 13377 w 106079"/>
                <a:gd name="connsiteY17" fmla="*/ 108208 h 178037"/>
                <a:gd name="connsiteX18" fmla="*/ 60951 w 106079"/>
                <a:gd name="connsiteY18" fmla="*/ 54143 h 178037"/>
                <a:gd name="connsiteX19" fmla="*/ 40099 w 106079"/>
                <a:gd name="connsiteY19" fmla="*/ 135537 h 178037"/>
                <a:gd name="connsiteX20" fmla="*/ 66214 w 106079"/>
                <a:gd name="connsiteY20" fmla="*/ 54143 h 178037"/>
                <a:gd name="connsiteX21" fmla="*/ 93139 w 106079"/>
                <a:gd name="connsiteY21" fmla="*/ 81472 h 178037"/>
                <a:gd name="connsiteX22" fmla="*/ 45363 w 106079"/>
                <a:gd name="connsiteY22" fmla="*/ 135537 h 178037"/>
                <a:gd name="connsiteX23" fmla="*/ 66214 w 106079"/>
                <a:gd name="connsiteY23" fmla="*/ 54143 h 17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78037">
                  <a:moveTo>
                    <a:pt x="78765" y="4831"/>
                  </a:moveTo>
                  <a:cubicBezTo>
                    <a:pt x="78765" y="4435"/>
                    <a:pt x="79373" y="2256"/>
                    <a:pt x="79373" y="2058"/>
                  </a:cubicBezTo>
                  <a:cubicBezTo>
                    <a:pt x="79373" y="1860"/>
                    <a:pt x="79373" y="78"/>
                    <a:pt x="76943" y="78"/>
                  </a:cubicBezTo>
                  <a:cubicBezTo>
                    <a:pt x="74919" y="78"/>
                    <a:pt x="74717" y="672"/>
                    <a:pt x="73907" y="4039"/>
                  </a:cubicBezTo>
                  <a:lnTo>
                    <a:pt x="62165" y="49786"/>
                  </a:lnTo>
                  <a:cubicBezTo>
                    <a:pt x="29977" y="50776"/>
                    <a:pt x="218" y="77116"/>
                    <a:pt x="218" y="104049"/>
                  </a:cubicBezTo>
                  <a:cubicBezTo>
                    <a:pt x="218" y="122863"/>
                    <a:pt x="14389" y="138508"/>
                    <a:pt x="39087" y="139894"/>
                  </a:cubicBezTo>
                  <a:cubicBezTo>
                    <a:pt x="37468" y="146033"/>
                    <a:pt x="36050" y="152371"/>
                    <a:pt x="34431" y="158510"/>
                  </a:cubicBezTo>
                  <a:cubicBezTo>
                    <a:pt x="32002" y="167818"/>
                    <a:pt x="29977" y="175343"/>
                    <a:pt x="29977" y="175937"/>
                  </a:cubicBezTo>
                  <a:cubicBezTo>
                    <a:pt x="29977" y="177918"/>
                    <a:pt x="31394" y="178116"/>
                    <a:pt x="32406" y="178116"/>
                  </a:cubicBezTo>
                  <a:cubicBezTo>
                    <a:pt x="33419" y="178116"/>
                    <a:pt x="33824" y="177918"/>
                    <a:pt x="34431" y="177324"/>
                  </a:cubicBezTo>
                  <a:cubicBezTo>
                    <a:pt x="34836" y="176928"/>
                    <a:pt x="36050" y="172175"/>
                    <a:pt x="36658" y="169402"/>
                  </a:cubicBezTo>
                  <a:lnTo>
                    <a:pt x="44351" y="139894"/>
                  </a:lnTo>
                  <a:cubicBezTo>
                    <a:pt x="76943" y="138904"/>
                    <a:pt x="106297" y="112169"/>
                    <a:pt x="106297" y="85631"/>
                  </a:cubicBezTo>
                  <a:cubicBezTo>
                    <a:pt x="106297" y="69986"/>
                    <a:pt x="95568" y="51766"/>
                    <a:pt x="67429" y="49786"/>
                  </a:cubicBezTo>
                  <a:lnTo>
                    <a:pt x="78765" y="4831"/>
                  </a:lnTo>
                  <a:close/>
                  <a:moveTo>
                    <a:pt x="40099" y="135537"/>
                  </a:moveTo>
                  <a:cubicBezTo>
                    <a:pt x="27953" y="134943"/>
                    <a:pt x="13377" y="128012"/>
                    <a:pt x="13377" y="108208"/>
                  </a:cubicBezTo>
                  <a:cubicBezTo>
                    <a:pt x="13377" y="84443"/>
                    <a:pt x="30787" y="56717"/>
                    <a:pt x="60951" y="54143"/>
                  </a:cubicBezTo>
                  <a:lnTo>
                    <a:pt x="40099" y="135537"/>
                  </a:lnTo>
                  <a:close/>
                  <a:moveTo>
                    <a:pt x="66214" y="54143"/>
                  </a:moveTo>
                  <a:cubicBezTo>
                    <a:pt x="81600" y="54935"/>
                    <a:pt x="93139" y="64045"/>
                    <a:pt x="93139" y="81472"/>
                  </a:cubicBezTo>
                  <a:cubicBezTo>
                    <a:pt x="93139" y="104841"/>
                    <a:pt x="75729" y="133161"/>
                    <a:pt x="45363" y="135537"/>
                  </a:cubicBezTo>
                  <a:lnTo>
                    <a:pt x="66214" y="54143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形状 327">
              <a:extLst>
                <a:ext uri="{FF2B5EF4-FFF2-40B4-BE49-F238E27FC236}">
                  <a16:creationId xmlns:a16="http://schemas.microsoft.com/office/drawing/2014/main" id="{41594DBD-3C45-2199-D201-79CCBF5ACDF6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9232675" y="5996846"/>
              <a:ext cx="62635" cy="92048"/>
            </a:xfrm>
            <a:custGeom>
              <a:avLst/>
              <a:gdLst>
                <a:gd name="connsiteX0" fmla="*/ 62860 w 62635"/>
                <a:gd name="connsiteY0" fmla="*/ 66893 h 92048"/>
                <a:gd name="connsiteX1" fmla="*/ 58041 w 62635"/>
                <a:gd name="connsiteY1" fmla="*/ 66893 h 92048"/>
                <a:gd name="connsiteX2" fmla="*/ 54357 w 62635"/>
                <a:gd name="connsiteY2" fmla="*/ 79508 h 92048"/>
                <a:gd name="connsiteX3" fmla="*/ 40328 w 62635"/>
                <a:gd name="connsiteY3" fmla="*/ 80340 h 92048"/>
                <a:gd name="connsiteX4" fmla="*/ 14253 w 62635"/>
                <a:gd name="connsiteY4" fmla="*/ 80340 h 92048"/>
                <a:gd name="connsiteX5" fmla="*/ 42595 w 62635"/>
                <a:gd name="connsiteY5" fmla="*/ 57050 h 92048"/>
                <a:gd name="connsiteX6" fmla="*/ 62860 w 62635"/>
                <a:gd name="connsiteY6" fmla="*/ 27107 h 92048"/>
                <a:gd name="connsiteX7" fmla="*/ 29700 w 62635"/>
                <a:gd name="connsiteY7" fmla="*/ 74 h 92048"/>
                <a:gd name="connsiteX8" fmla="*/ 224 w 62635"/>
                <a:gd name="connsiteY8" fmla="*/ 24889 h 92048"/>
                <a:gd name="connsiteX9" fmla="*/ 7735 w 62635"/>
                <a:gd name="connsiteY9" fmla="*/ 32652 h 92048"/>
                <a:gd name="connsiteX10" fmla="*/ 15245 w 62635"/>
                <a:gd name="connsiteY10" fmla="*/ 25305 h 92048"/>
                <a:gd name="connsiteX11" fmla="*/ 6885 w 62635"/>
                <a:gd name="connsiteY11" fmla="*/ 17957 h 92048"/>
                <a:gd name="connsiteX12" fmla="*/ 27574 w 62635"/>
                <a:gd name="connsiteY12" fmla="*/ 5065 h 92048"/>
                <a:gd name="connsiteX13" fmla="*/ 49114 w 62635"/>
                <a:gd name="connsiteY13" fmla="*/ 27107 h 92048"/>
                <a:gd name="connsiteX14" fmla="*/ 35793 w 62635"/>
                <a:gd name="connsiteY14" fmla="*/ 53723 h 92048"/>
                <a:gd name="connsiteX15" fmla="*/ 1641 w 62635"/>
                <a:gd name="connsiteY15" fmla="*/ 86717 h 92048"/>
                <a:gd name="connsiteX16" fmla="*/ 224 w 62635"/>
                <a:gd name="connsiteY16" fmla="*/ 92123 h 92048"/>
                <a:gd name="connsiteX17" fmla="*/ 58608 w 62635"/>
                <a:gd name="connsiteY17" fmla="*/ 92123 h 92048"/>
                <a:gd name="connsiteX18" fmla="*/ 62860 w 62635"/>
                <a:gd name="connsiteY18" fmla="*/ 66893 h 9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048">
                  <a:moveTo>
                    <a:pt x="62860" y="66893"/>
                  </a:moveTo>
                  <a:lnTo>
                    <a:pt x="58041" y="66893"/>
                  </a:lnTo>
                  <a:cubicBezTo>
                    <a:pt x="57616" y="69943"/>
                    <a:pt x="56199" y="78122"/>
                    <a:pt x="54357" y="79508"/>
                  </a:cubicBezTo>
                  <a:cubicBezTo>
                    <a:pt x="53223" y="80340"/>
                    <a:pt x="42312" y="80340"/>
                    <a:pt x="40328" y="80340"/>
                  </a:cubicBezTo>
                  <a:lnTo>
                    <a:pt x="14253" y="80340"/>
                  </a:lnTo>
                  <a:cubicBezTo>
                    <a:pt x="29133" y="67448"/>
                    <a:pt x="34093" y="63566"/>
                    <a:pt x="42595" y="57050"/>
                  </a:cubicBezTo>
                  <a:cubicBezTo>
                    <a:pt x="53082" y="48871"/>
                    <a:pt x="62860" y="40276"/>
                    <a:pt x="62860" y="27107"/>
                  </a:cubicBezTo>
                  <a:cubicBezTo>
                    <a:pt x="62860" y="10333"/>
                    <a:pt x="47838" y="74"/>
                    <a:pt x="29700" y="74"/>
                  </a:cubicBezTo>
                  <a:cubicBezTo>
                    <a:pt x="12128" y="74"/>
                    <a:pt x="224" y="12135"/>
                    <a:pt x="224" y="24889"/>
                  </a:cubicBezTo>
                  <a:cubicBezTo>
                    <a:pt x="224" y="31959"/>
                    <a:pt x="6318" y="32652"/>
                    <a:pt x="7735" y="32652"/>
                  </a:cubicBezTo>
                  <a:cubicBezTo>
                    <a:pt x="11136" y="32652"/>
                    <a:pt x="15245" y="30295"/>
                    <a:pt x="15245" y="25305"/>
                  </a:cubicBezTo>
                  <a:cubicBezTo>
                    <a:pt x="15245" y="22809"/>
                    <a:pt x="14253" y="17957"/>
                    <a:pt x="6885" y="17957"/>
                  </a:cubicBezTo>
                  <a:cubicBezTo>
                    <a:pt x="11278" y="8115"/>
                    <a:pt x="20914" y="5065"/>
                    <a:pt x="27574" y="5065"/>
                  </a:cubicBezTo>
                  <a:cubicBezTo>
                    <a:pt x="41745" y="5065"/>
                    <a:pt x="49114" y="15878"/>
                    <a:pt x="49114" y="27107"/>
                  </a:cubicBezTo>
                  <a:cubicBezTo>
                    <a:pt x="49114" y="39167"/>
                    <a:pt x="40328" y="48733"/>
                    <a:pt x="35793" y="53723"/>
                  </a:cubicBezTo>
                  <a:lnTo>
                    <a:pt x="1641" y="86717"/>
                  </a:lnTo>
                  <a:cubicBezTo>
                    <a:pt x="224" y="87965"/>
                    <a:pt x="224" y="88242"/>
                    <a:pt x="224" y="92123"/>
                  </a:cubicBezTo>
                  <a:lnTo>
                    <a:pt x="58608" y="92123"/>
                  </a:lnTo>
                  <a:lnTo>
                    <a:pt x="62860" y="66893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形状 328">
              <a:extLst>
                <a:ext uri="{FF2B5EF4-FFF2-40B4-BE49-F238E27FC236}">
                  <a16:creationId xmlns:a16="http://schemas.microsoft.com/office/drawing/2014/main" id="{FB5D0ADD-7A4D-4D80-1AB5-0610FACFB0CC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9323473" y="5992427"/>
              <a:ext cx="52837" cy="237449"/>
            </a:xfrm>
            <a:custGeom>
              <a:avLst/>
              <a:gdLst>
                <a:gd name="connsiteX0" fmla="*/ 53066 w 52837"/>
                <a:gd name="connsiteY0" fmla="*/ 118894 h 237449"/>
                <a:gd name="connsiteX1" fmla="*/ 21485 w 52837"/>
                <a:gd name="connsiteY1" fmla="*/ 17497 h 237449"/>
                <a:gd name="connsiteX2" fmla="*/ 2658 w 52837"/>
                <a:gd name="connsiteY2" fmla="*/ 70 h 237449"/>
                <a:gd name="connsiteX3" fmla="*/ 229 w 52837"/>
                <a:gd name="connsiteY3" fmla="*/ 2050 h 237449"/>
                <a:gd name="connsiteX4" fmla="*/ 1443 w 52837"/>
                <a:gd name="connsiteY4" fmla="*/ 4031 h 237449"/>
                <a:gd name="connsiteX5" fmla="*/ 32619 w 52837"/>
                <a:gd name="connsiteY5" fmla="*/ 61858 h 237449"/>
                <a:gd name="connsiteX6" fmla="*/ 39097 w 52837"/>
                <a:gd name="connsiteY6" fmla="*/ 118696 h 237449"/>
                <a:gd name="connsiteX7" fmla="*/ 32012 w 52837"/>
                <a:gd name="connsiteY7" fmla="*/ 178306 h 237449"/>
                <a:gd name="connsiteX8" fmla="*/ 2051 w 52837"/>
                <a:gd name="connsiteY8" fmla="*/ 232965 h 237449"/>
                <a:gd name="connsiteX9" fmla="*/ 229 w 52837"/>
                <a:gd name="connsiteY9" fmla="*/ 235539 h 237449"/>
                <a:gd name="connsiteX10" fmla="*/ 2658 w 52837"/>
                <a:gd name="connsiteY10" fmla="*/ 237520 h 237449"/>
                <a:gd name="connsiteX11" fmla="*/ 19258 w 52837"/>
                <a:gd name="connsiteY11" fmla="*/ 222667 h 237449"/>
                <a:gd name="connsiteX12" fmla="*/ 53066 w 52837"/>
                <a:gd name="connsiteY12" fmla="*/ 118894 h 23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837" h="237449">
                  <a:moveTo>
                    <a:pt x="53066" y="118894"/>
                  </a:moveTo>
                  <a:cubicBezTo>
                    <a:pt x="53066" y="90772"/>
                    <a:pt x="48005" y="50966"/>
                    <a:pt x="21485" y="17497"/>
                  </a:cubicBezTo>
                  <a:cubicBezTo>
                    <a:pt x="19461" y="15121"/>
                    <a:pt x="6302" y="70"/>
                    <a:pt x="2658" y="70"/>
                  </a:cubicBezTo>
                  <a:cubicBezTo>
                    <a:pt x="1646" y="70"/>
                    <a:pt x="229" y="466"/>
                    <a:pt x="229" y="2050"/>
                  </a:cubicBezTo>
                  <a:cubicBezTo>
                    <a:pt x="229" y="2842"/>
                    <a:pt x="634" y="3437"/>
                    <a:pt x="1443" y="4031"/>
                  </a:cubicBezTo>
                  <a:cubicBezTo>
                    <a:pt x="11161" y="14329"/>
                    <a:pt x="24319" y="30370"/>
                    <a:pt x="32619" y="61858"/>
                  </a:cubicBezTo>
                  <a:cubicBezTo>
                    <a:pt x="37275" y="79880"/>
                    <a:pt x="39097" y="100278"/>
                    <a:pt x="39097" y="118696"/>
                  </a:cubicBezTo>
                  <a:cubicBezTo>
                    <a:pt x="39097" y="138698"/>
                    <a:pt x="37275" y="158898"/>
                    <a:pt x="32012" y="178306"/>
                  </a:cubicBezTo>
                  <a:cubicBezTo>
                    <a:pt x="24319" y="206031"/>
                    <a:pt x="12375" y="221875"/>
                    <a:pt x="2051" y="232965"/>
                  </a:cubicBezTo>
                  <a:cubicBezTo>
                    <a:pt x="229" y="234747"/>
                    <a:pt x="229" y="235143"/>
                    <a:pt x="229" y="235539"/>
                  </a:cubicBezTo>
                  <a:cubicBezTo>
                    <a:pt x="229" y="237124"/>
                    <a:pt x="1646" y="237520"/>
                    <a:pt x="2658" y="237520"/>
                  </a:cubicBezTo>
                  <a:cubicBezTo>
                    <a:pt x="5695" y="237520"/>
                    <a:pt x="16829" y="225439"/>
                    <a:pt x="19258" y="222667"/>
                  </a:cubicBezTo>
                  <a:cubicBezTo>
                    <a:pt x="39907" y="198704"/>
                    <a:pt x="53066" y="163057"/>
                    <a:pt x="53066" y="118894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形状 329">
              <a:extLst>
                <a:ext uri="{FF2B5EF4-FFF2-40B4-BE49-F238E27FC236}">
                  <a16:creationId xmlns:a16="http://schemas.microsoft.com/office/drawing/2014/main" id="{F6908D76-B205-00BB-0488-3501E1D19DE8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9436705" y="5988269"/>
              <a:ext cx="8704" cy="127141"/>
            </a:xfrm>
            <a:custGeom>
              <a:avLst/>
              <a:gdLst>
                <a:gd name="connsiteX0" fmla="*/ 233 w 8704"/>
                <a:gd name="connsiteY0" fmla="*/ 119884 h 127141"/>
                <a:gd name="connsiteX1" fmla="*/ 4485 w 8704"/>
                <a:gd name="connsiteY1" fmla="*/ 127211 h 127141"/>
                <a:gd name="connsiteX2" fmla="*/ 8938 w 8704"/>
                <a:gd name="connsiteY2" fmla="*/ 119884 h 127141"/>
                <a:gd name="connsiteX3" fmla="*/ 8938 w 8704"/>
                <a:gd name="connsiteY3" fmla="*/ 7397 h 127141"/>
                <a:gd name="connsiteX4" fmla="*/ 4687 w 8704"/>
                <a:gd name="connsiteY4" fmla="*/ 70 h 127141"/>
                <a:gd name="connsiteX5" fmla="*/ 233 w 8704"/>
                <a:gd name="connsiteY5" fmla="*/ 7397 h 127141"/>
                <a:gd name="connsiteX6" fmla="*/ 233 w 8704"/>
                <a:gd name="connsiteY6" fmla="*/ 119884 h 1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7141">
                  <a:moveTo>
                    <a:pt x="233" y="119884"/>
                  </a:moveTo>
                  <a:cubicBezTo>
                    <a:pt x="233" y="123052"/>
                    <a:pt x="233" y="127211"/>
                    <a:pt x="4485" y="127211"/>
                  </a:cubicBezTo>
                  <a:cubicBezTo>
                    <a:pt x="8938" y="127211"/>
                    <a:pt x="8938" y="123250"/>
                    <a:pt x="8938" y="119884"/>
                  </a:cubicBezTo>
                  <a:lnTo>
                    <a:pt x="8938" y="7397"/>
                  </a:lnTo>
                  <a:cubicBezTo>
                    <a:pt x="8938" y="4228"/>
                    <a:pt x="8938" y="70"/>
                    <a:pt x="4687" y="70"/>
                  </a:cubicBezTo>
                  <a:cubicBezTo>
                    <a:pt x="233" y="70"/>
                    <a:pt x="233" y="4030"/>
                    <a:pt x="233" y="7397"/>
                  </a:cubicBezTo>
                  <a:lnTo>
                    <a:pt x="233" y="119884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形状 330">
              <a:extLst>
                <a:ext uri="{FF2B5EF4-FFF2-40B4-BE49-F238E27FC236}">
                  <a16:creationId xmlns:a16="http://schemas.microsoft.com/office/drawing/2014/main" id="{C291CD24-B85D-04A2-2811-B50AC553FC46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9436705" y="6107094"/>
              <a:ext cx="8704" cy="127141"/>
            </a:xfrm>
            <a:custGeom>
              <a:avLst/>
              <a:gdLst>
                <a:gd name="connsiteX0" fmla="*/ 233 w 8704"/>
                <a:gd name="connsiteY0" fmla="*/ 119890 h 127141"/>
                <a:gd name="connsiteX1" fmla="*/ 4485 w 8704"/>
                <a:gd name="connsiteY1" fmla="*/ 127217 h 127141"/>
                <a:gd name="connsiteX2" fmla="*/ 8938 w 8704"/>
                <a:gd name="connsiteY2" fmla="*/ 119890 h 127141"/>
                <a:gd name="connsiteX3" fmla="*/ 8938 w 8704"/>
                <a:gd name="connsiteY3" fmla="*/ 7403 h 127141"/>
                <a:gd name="connsiteX4" fmla="*/ 4687 w 8704"/>
                <a:gd name="connsiteY4" fmla="*/ 75 h 127141"/>
                <a:gd name="connsiteX5" fmla="*/ 233 w 8704"/>
                <a:gd name="connsiteY5" fmla="*/ 7403 h 127141"/>
                <a:gd name="connsiteX6" fmla="*/ 233 w 8704"/>
                <a:gd name="connsiteY6" fmla="*/ 119890 h 1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7141">
                  <a:moveTo>
                    <a:pt x="233" y="119890"/>
                  </a:moveTo>
                  <a:cubicBezTo>
                    <a:pt x="233" y="123058"/>
                    <a:pt x="233" y="127217"/>
                    <a:pt x="4485" y="127217"/>
                  </a:cubicBezTo>
                  <a:cubicBezTo>
                    <a:pt x="8938" y="127217"/>
                    <a:pt x="8938" y="123256"/>
                    <a:pt x="8938" y="119890"/>
                  </a:cubicBezTo>
                  <a:lnTo>
                    <a:pt x="8938" y="7403"/>
                  </a:lnTo>
                  <a:cubicBezTo>
                    <a:pt x="8938" y="4234"/>
                    <a:pt x="8938" y="75"/>
                    <a:pt x="4687" y="75"/>
                  </a:cubicBezTo>
                  <a:cubicBezTo>
                    <a:pt x="233" y="75"/>
                    <a:pt x="233" y="4036"/>
                    <a:pt x="233" y="7403"/>
                  </a:cubicBezTo>
                  <a:lnTo>
                    <a:pt x="233" y="119890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形状 331">
              <a:extLst>
                <a:ext uri="{FF2B5EF4-FFF2-40B4-BE49-F238E27FC236}">
                  <a16:creationId xmlns:a16="http://schemas.microsoft.com/office/drawing/2014/main" id="{14424FF0-AB58-3ACB-4D2C-28892585B75F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9484751" y="6143772"/>
              <a:ext cx="81765" cy="124487"/>
            </a:xfrm>
            <a:custGeom>
              <a:avLst/>
              <a:gdLst>
                <a:gd name="connsiteX0" fmla="*/ 60038 w 81765"/>
                <a:gd name="connsiteY0" fmla="*/ 1884 h 124487"/>
                <a:gd name="connsiteX1" fmla="*/ 57629 w 81765"/>
                <a:gd name="connsiteY1" fmla="*/ 82 h 124487"/>
                <a:gd name="connsiteX2" fmla="*/ 54795 w 81765"/>
                <a:gd name="connsiteY2" fmla="*/ 3132 h 124487"/>
                <a:gd name="connsiteX3" fmla="*/ 46717 w 81765"/>
                <a:gd name="connsiteY3" fmla="*/ 34878 h 124487"/>
                <a:gd name="connsiteX4" fmla="*/ 237 w 81765"/>
                <a:gd name="connsiteY4" fmla="*/ 72169 h 124487"/>
                <a:gd name="connsiteX5" fmla="*/ 30562 w 81765"/>
                <a:gd name="connsiteY5" fmla="*/ 97815 h 124487"/>
                <a:gd name="connsiteX6" fmla="*/ 27303 w 81765"/>
                <a:gd name="connsiteY6" fmla="*/ 110846 h 124487"/>
                <a:gd name="connsiteX7" fmla="*/ 24327 w 81765"/>
                <a:gd name="connsiteY7" fmla="*/ 122906 h 124487"/>
                <a:gd name="connsiteX8" fmla="*/ 26594 w 81765"/>
                <a:gd name="connsiteY8" fmla="*/ 124570 h 124487"/>
                <a:gd name="connsiteX9" fmla="*/ 29570 w 81765"/>
                <a:gd name="connsiteY9" fmla="*/ 121243 h 124487"/>
                <a:gd name="connsiteX10" fmla="*/ 35522 w 81765"/>
                <a:gd name="connsiteY10" fmla="*/ 97953 h 124487"/>
                <a:gd name="connsiteX11" fmla="*/ 82003 w 81765"/>
                <a:gd name="connsiteY11" fmla="*/ 60662 h 124487"/>
                <a:gd name="connsiteX12" fmla="*/ 51677 w 81765"/>
                <a:gd name="connsiteY12" fmla="*/ 35016 h 124487"/>
                <a:gd name="connsiteX13" fmla="*/ 60038 w 81765"/>
                <a:gd name="connsiteY13" fmla="*/ 1884 h 124487"/>
                <a:gd name="connsiteX14" fmla="*/ 31554 w 81765"/>
                <a:gd name="connsiteY14" fmla="*/ 93933 h 124487"/>
                <a:gd name="connsiteX15" fmla="*/ 10581 w 81765"/>
                <a:gd name="connsiteY15" fmla="*/ 74525 h 124487"/>
                <a:gd name="connsiteX16" fmla="*/ 45583 w 81765"/>
                <a:gd name="connsiteY16" fmla="*/ 38898 h 124487"/>
                <a:gd name="connsiteX17" fmla="*/ 31554 w 81765"/>
                <a:gd name="connsiteY17" fmla="*/ 93933 h 124487"/>
                <a:gd name="connsiteX18" fmla="*/ 50543 w 81765"/>
                <a:gd name="connsiteY18" fmla="*/ 38898 h 124487"/>
                <a:gd name="connsiteX19" fmla="*/ 71658 w 81765"/>
                <a:gd name="connsiteY19" fmla="*/ 58306 h 124487"/>
                <a:gd name="connsiteX20" fmla="*/ 36514 w 81765"/>
                <a:gd name="connsiteY20" fmla="*/ 93933 h 124487"/>
                <a:gd name="connsiteX21" fmla="*/ 50543 w 81765"/>
                <a:gd name="connsiteY21" fmla="*/ 38898 h 12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487">
                  <a:moveTo>
                    <a:pt x="60038" y="1884"/>
                  </a:moveTo>
                  <a:cubicBezTo>
                    <a:pt x="60038" y="82"/>
                    <a:pt x="58337" y="82"/>
                    <a:pt x="57629" y="82"/>
                  </a:cubicBezTo>
                  <a:cubicBezTo>
                    <a:pt x="55503" y="82"/>
                    <a:pt x="55361" y="775"/>
                    <a:pt x="54795" y="3132"/>
                  </a:cubicBezTo>
                  <a:lnTo>
                    <a:pt x="46717" y="34878"/>
                  </a:lnTo>
                  <a:cubicBezTo>
                    <a:pt x="21635" y="35987"/>
                    <a:pt x="237" y="53592"/>
                    <a:pt x="237" y="72169"/>
                  </a:cubicBezTo>
                  <a:cubicBezTo>
                    <a:pt x="237" y="87833"/>
                    <a:pt x="14833" y="97260"/>
                    <a:pt x="30562" y="97815"/>
                  </a:cubicBezTo>
                  <a:cubicBezTo>
                    <a:pt x="29429" y="102112"/>
                    <a:pt x="28437" y="106548"/>
                    <a:pt x="27303" y="110846"/>
                  </a:cubicBezTo>
                  <a:cubicBezTo>
                    <a:pt x="25603" y="117361"/>
                    <a:pt x="24327" y="122490"/>
                    <a:pt x="24327" y="122906"/>
                  </a:cubicBezTo>
                  <a:cubicBezTo>
                    <a:pt x="24327" y="124570"/>
                    <a:pt x="26169" y="124570"/>
                    <a:pt x="26594" y="124570"/>
                  </a:cubicBezTo>
                  <a:cubicBezTo>
                    <a:pt x="28720" y="124570"/>
                    <a:pt x="28862" y="124154"/>
                    <a:pt x="29570" y="121243"/>
                  </a:cubicBezTo>
                  <a:lnTo>
                    <a:pt x="35522" y="97953"/>
                  </a:lnTo>
                  <a:cubicBezTo>
                    <a:pt x="59754" y="96983"/>
                    <a:pt x="82003" y="79516"/>
                    <a:pt x="82003" y="60662"/>
                  </a:cubicBezTo>
                  <a:cubicBezTo>
                    <a:pt x="82003" y="46106"/>
                    <a:pt x="68965" y="35709"/>
                    <a:pt x="51677" y="35016"/>
                  </a:cubicBezTo>
                  <a:lnTo>
                    <a:pt x="60038" y="1884"/>
                  </a:lnTo>
                  <a:close/>
                  <a:moveTo>
                    <a:pt x="31554" y="93933"/>
                  </a:moveTo>
                  <a:cubicBezTo>
                    <a:pt x="20643" y="93379"/>
                    <a:pt x="10581" y="87556"/>
                    <a:pt x="10581" y="74525"/>
                  </a:cubicBezTo>
                  <a:cubicBezTo>
                    <a:pt x="10581" y="60662"/>
                    <a:pt x="21351" y="41116"/>
                    <a:pt x="45583" y="38898"/>
                  </a:cubicBezTo>
                  <a:lnTo>
                    <a:pt x="31554" y="93933"/>
                  </a:lnTo>
                  <a:close/>
                  <a:moveTo>
                    <a:pt x="50543" y="38898"/>
                  </a:moveTo>
                  <a:cubicBezTo>
                    <a:pt x="61455" y="39314"/>
                    <a:pt x="71658" y="45136"/>
                    <a:pt x="71658" y="58306"/>
                  </a:cubicBezTo>
                  <a:cubicBezTo>
                    <a:pt x="71658" y="73416"/>
                    <a:pt x="59471" y="91992"/>
                    <a:pt x="36514" y="93933"/>
                  </a:cubicBezTo>
                  <a:lnTo>
                    <a:pt x="50543" y="38898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形状 332">
              <a:extLst>
                <a:ext uri="{FF2B5EF4-FFF2-40B4-BE49-F238E27FC236}">
                  <a16:creationId xmlns:a16="http://schemas.microsoft.com/office/drawing/2014/main" id="{5281C094-7A21-C318-D678-10C323D434D1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9582091" y="6186608"/>
              <a:ext cx="104297" cy="37290"/>
            </a:xfrm>
            <a:custGeom>
              <a:avLst/>
              <a:gdLst>
                <a:gd name="connsiteX0" fmla="*/ 99154 w 104297"/>
                <a:gd name="connsiteY0" fmla="*/ 6875 h 37290"/>
                <a:gd name="connsiteX1" fmla="*/ 104539 w 104297"/>
                <a:gd name="connsiteY1" fmla="*/ 3409 h 37290"/>
                <a:gd name="connsiteX2" fmla="*/ 99296 w 104297"/>
                <a:gd name="connsiteY2" fmla="*/ 82 h 37290"/>
                <a:gd name="connsiteX3" fmla="*/ 5485 w 104297"/>
                <a:gd name="connsiteY3" fmla="*/ 82 h 37290"/>
                <a:gd name="connsiteX4" fmla="*/ 241 w 104297"/>
                <a:gd name="connsiteY4" fmla="*/ 3409 h 37290"/>
                <a:gd name="connsiteX5" fmla="*/ 5626 w 104297"/>
                <a:gd name="connsiteY5" fmla="*/ 6875 h 37290"/>
                <a:gd name="connsiteX6" fmla="*/ 99154 w 104297"/>
                <a:gd name="connsiteY6" fmla="*/ 6875 h 37290"/>
                <a:gd name="connsiteX7" fmla="*/ 99296 w 104297"/>
                <a:gd name="connsiteY7" fmla="*/ 37373 h 37290"/>
                <a:gd name="connsiteX8" fmla="*/ 104539 w 104297"/>
                <a:gd name="connsiteY8" fmla="*/ 34046 h 37290"/>
                <a:gd name="connsiteX9" fmla="*/ 99154 w 104297"/>
                <a:gd name="connsiteY9" fmla="*/ 30580 h 37290"/>
                <a:gd name="connsiteX10" fmla="*/ 5626 w 104297"/>
                <a:gd name="connsiteY10" fmla="*/ 30580 h 37290"/>
                <a:gd name="connsiteX11" fmla="*/ 241 w 104297"/>
                <a:gd name="connsiteY11" fmla="*/ 34046 h 37290"/>
                <a:gd name="connsiteX12" fmla="*/ 5485 w 104297"/>
                <a:gd name="connsiteY12" fmla="*/ 37373 h 37290"/>
                <a:gd name="connsiteX13" fmla="*/ 99296 w 104297"/>
                <a:gd name="connsiteY13" fmla="*/ 37373 h 37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97" h="37290">
                  <a:moveTo>
                    <a:pt x="99154" y="6875"/>
                  </a:moveTo>
                  <a:cubicBezTo>
                    <a:pt x="101280" y="6875"/>
                    <a:pt x="104539" y="6875"/>
                    <a:pt x="104539" y="3409"/>
                  </a:cubicBezTo>
                  <a:cubicBezTo>
                    <a:pt x="104539" y="82"/>
                    <a:pt x="101138" y="82"/>
                    <a:pt x="99296" y="82"/>
                  </a:cubicBezTo>
                  <a:lnTo>
                    <a:pt x="5485" y="82"/>
                  </a:lnTo>
                  <a:cubicBezTo>
                    <a:pt x="3642" y="82"/>
                    <a:pt x="241" y="82"/>
                    <a:pt x="241" y="3409"/>
                  </a:cubicBezTo>
                  <a:cubicBezTo>
                    <a:pt x="241" y="6875"/>
                    <a:pt x="3501" y="6875"/>
                    <a:pt x="5626" y="6875"/>
                  </a:cubicBezTo>
                  <a:lnTo>
                    <a:pt x="99154" y="6875"/>
                  </a:lnTo>
                  <a:close/>
                  <a:moveTo>
                    <a:pt x="99296" y="37373"/>
                  </a:moveTo>
                  <a:cubicBezTo>
                    <a:pt x="101138" y="37373"/>
                    <a:pt x="104539" y="37373"/>
                    <a:pt x="104539" y="34046"/>
                  </a:cubicBezTo>
                  <a:cubicBezTo>
                    <a:pt x="104539" y="30580"/>
                    <a:pt x="101280" y="30580"/>
                    <a:pt x="99154" y="30580"/>
                  </a:cubicBezTo>
                  <a:lnTo>
                    <a:pt x="5626" y="30580"/>
                  </a:lnTo>
                  <a:cubicBezTo>
                    <a:pt x="3501" y="30580"/>
                    <a:pt x="241" y="30580"/>
                    <a:pt x="241" y="34046"/>
                  </a:cubicBezTo>
                  <a:cubicBezTo>
                    <a:pt x="241" y="37373"/>
                    <a:pt x="3642" y="37373"/>
                    <a:pt x="5485" y="37373"/>
                  </a:cubicBezTo>
                  <a:lnTo>
                    <a:pt x="99296" y="37373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形状 333">
              <a:extLst>
                <a:ext uri="{FF2B5EF4-FFF2-40B4-BE49-F238E27FC236}">
                  <a16:creationId xmlns:a16="http://schemas.microsoft.com/office/drawing/2014/main" id="{E45EF7E5-2893-3599-979B-4BD0FBCC18F7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9706368" y="6143772"/>
              <a:ext cx="81765" cy="124487"/>
            </a:xfrm>
            <a:custGeom>
              <a:avLst/>
              <a:gdLst>
                <a:gd name="connsiteX0" fmla="*/ 60049 w 81765"/>
                <a:gd name="connsiteY0" fmla="*/ 1884 h 124487"/>
                <a:gd name="connsiteX1" fmla="*/ 57640 w 81765"/>
                <a:gd name="connsiteY1" fmla="*/ 82 h 124487"/>
                <a:gd name="connsiteX2" fmla="*/ 54805 w 81765"/>
                <a:gd name="connsiteY2" fmla="*/ 3132 h 124487"/>
                <a:gd name="connsiteX3" fmla="*/ 46728 w 81765"/>
                <a:gd name="connsiteY3" fmla="*/ 34878 h 124487"/>
                <a:gd name="connsiteX4" fmla="*/ 248 w 81765"/>
                <a:gd name="connsiteY4" fmla="*/ 72169 h 124487"/>
                <a:gd name="connsiteX5" fmla="*/ 30573 w 81765"/>
                <a:gd name="connsiteY5" fmla="*/ 97815 h 124487"/>
                <a:gd name="connsiteX6" fmla="*/ 27314 w 81765"/>
                <a:gd name="connsiteY6" fmla="*/ 110846 h 124487"/>
                <a:gd name="connsiteX7" fmla="*/ 24338 w 81765"/>
                <a:gd name="connsiteY7" fmla="*/ 122906 h 124487"/>
                <a:gd name="connsiteX8" fmla="*/ 26605 w 81765"/>
                <a:gd name="connsiteY8" fmla="*/ 124570 h 124487"/>
                <a:gd name="connsiteX9" fmla="*/ 29581 w 81765"/>
                <a:gd name="connsiteY9" fmla="*/ 121243 h 124487"/>
                <a:gd name="connsiteX10" fmla="*/ 35533 w 81765"/>
                <a:gd name="connsiteY10" fmla="*/ 97953 h 124487"/>
                <a:gd name="connsiteX11" fmla="*/ 82013 w 81765"/>
                <a:gd name="connsiteY11" fmla="*/ 60662 h 124487"/>
                <a:gd name="connsiteX12" fmla="*/ 51688 w 81765"/>
                <a:gd name="connsiteY12" fmla="*/ 35016 h 124487"/>
                <a:gd name="connsiteX13" fmla="*/ 60049 w 81765"/>
                <a:gd name="connsiteY13" fmla="*/ 1884 h 124487"/>
                <a:gd name="connsiteX14" fmla="*/ 31565 w 81765"/>
                <a:gd name="connsiteY14" fmla="*/ 93933 h 124487"/>
                <a:gd name="connsiteX15" fmla="*/ 10592 w 81765"/>
                <a:gd name="connsiteY15" fmla="*/ 74525 h 124487"/>
                <a:gd name="connsiteX16" fmla="*/ 45594 w 81765"/>
                <a:gd name="connsiteY16" fmla="*/ 38898 h 124487"/>
                <a:gd name="connsiteX17" fmla="*/ 31565 w 81765"/>
                <a:gd name="connsiteY17" fmla="*/ 93933 h 124487"/>
                <a:gd name="connsiteX18" fmla="*/ 50554 w 81765"/>
                <a:gd name="connsiteY18" fmla="*/ 38898 h 124487"/>
                <a:gd name="connsiteX19" fmla="*/ 71669 w 81765"/>
                <a:gd name="connsiteY19" fmla="*/ 58306 h 124487"/>
                <a:gd name="connsiteX20" fmla="*/ 36525 w 81765"/>
                <a:gd name="connsiteY20" fmla="*/ 93933 h 124487"/>
                <a:gd name="connsiteX21" fmla="*/ 50554 w 81765"/>
                <a:gd name="connsiteY21" fmla="*/ 38898 h 12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487">
                  <a:moveTo>
                    <a:pt x="60049" y="1884"/>
                  </a:moveTo>
                  <a:cubicBezTo>
                    <a:pt x="60049" y="82"/>
                    <a:pt x="58348" y="82"/>
                    <a:pt x="57640" y="82"/>
                  </a:cubicBezTo>
                  <a:cubicBezTo>
                    <a:pt x="55514" y="82"/>
                    <a:pt x="55372" y="775"/>
                    <a:pt x="54805" y="3132"/>
                  </a:cubicBezTo>
                  <a:lnTo>
                    <a:pt x="46728" y="34878"/>
                  </a:lnTo>
                  <a:cubicBezTo>
                    <a:pt x="21646" y="35987"/>
                    <a:pt x="248" y="53592"/>
                    <a:pt x="248" y="72169"/>
                  </a:cubicBezTo>
                  <a:cubicBezTo>
                    <a:pt x="248" y="87833"/>
                    <a:pt x="14844" y="97260"/>
                    <a:pt x="30573" y="97815"/>
                  </a:cubicBezTo>
                  <a:cubicBezTo>
                    <a:pt x="29440" y="102112"/>
                    <a:pt x="28448" y="106548"/>
                    <a:pt x="27314" y="110846"/>
                  </a:cubicBezTo>
                  <a:cubicBezTo>
                    <a:pt x="25613" y="117361"/>
                    <a:pt x="24338" y="122490"/>
                    <a:pt x="24338" y="122906"/>
                  </a:cubicBezTo>
                  <a:cubicBezTo>
                    <a:pt x="24338" y="124570"/>
                    <a:pt x="26180" y="124570"/>
                    <a:pt x="26605" y="124570"/>
                  </a:cubicBezTo>
                  <a:cubicBezTo>
                    <a:pt x="28731" y="124570"/>
                    <a:pt x="28873" y="124154"/>
                    <a:pt x="29581" y="121243"/>
                  </a:cubicBezTo>
                  <a:lnTo>
                    <a:pt x="35533" y="97953"/>
                  </a:lnTo>
                  <a:cubicBezTo>
                    <a:pt x="59765" y="96983"/>
                    <a:pt x="82013" y="79516"/>
                    <a:pt x="82013" y="60662"/>
                  </a:cubicBezTo>
                  <a:cubicBezTo>
                    <a:pt x="82013" y="46106"/>
                    <a:pt x="68976" y="35709"/>
                    <a:pt x="51688" y="35016"/>
                  </a:cubicBezTo>
                  <a:lnTo>
                    <a:pt x="60049" y="1884"/>
                  </a:lnTo>
                  <a:close/>
                  <a:moveTo>
                    <a:pt x="31565" y="93933"/>
                  </a:moveTo>
                  <a:cubicBezTo>
                    <a:pt x="20654" y="93379"/>
                    <a:pt x="10592" y="87556"/>
                    <a:pt x="10592" y="74525"/>
                  </a:cubicBezTo>
                  <a:cubicBezTo>
                    <a:pt x="10592" y="60662"/>
                    <a:pt x="21362" y="41116"/>
                    <a:pt x="45594" y="38898"/>
                  </a:cubicBezTo>
                  <a:lnTo>
                    <a:pt x="31565" y="93933"/>
                  </a:lnTo>
                  <a:close/>
                  <a:moveTo>
                    <a:pt x="50554" y="38898"/>
                  </a:moveTo>
                  <a:cubicBezTo>
                    <a:pt x="61466" y="39314"/>
                    <a:pt x="71669" y="45136"/>
                    <a:pt x="71669" y="58306"/>
                  </a:cubicBezTo>
                  <a:cubicBezTo>
                    <a:pt x="71669" y="73416"/>
                    <a:pt x="59482" y="91992"/>
                    <a:pt x="36525" y="93933"/>
                  </a:cubicBezTo>
                  <a:lnTo>
                    <a:pt x="50554" y="38898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形状 334">
              <a:extLst>
                <a:ext uri="{FF2B5EF4-FFF2-40B4-BE49-F238E27FC236}">
                  <a16:creationId xmlns:a16="http://schemas.microsoft.com/office/drawing/2014/main" id="{AA926966-ECEA-5CD6-83DA-FE2E2A9E3A78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9799457" y="6217106"/>
              <a:ext cx="60934" cy="43766"/>
            </a:xfrm>
            <a:custGeom>
              <a:avLst/>
              <a:gdLst>
                <a:gd name="connsiteX0" fmla="*/ 50559 w 60934"/>
                <a:gd name="connsiteY0" fmla="*/ 10381 h 43766"/>
                <a:gd name="connsiteX1" fmla="*/ 61187 w 60934"/>
                <a:gd name="connsiteY1" fmla="*/ 4440 h 43766"/>
                <a:gd name="connsiteX2" fmla="*/ 61187 w 60934"/>
                <a:gd name="connsiteY2" fmla="*/ 83 h 43766"/>
                <a:gd name="connsiteX3" fmla="*/ 52381 w 60934"/>
                <a:gd name="connsiteY3" fmla="*/ 479 h 43766"/>
                <a:gd name="connsiteX4" fmla="*/ 42056 w 60934"/>
                <a:gd name="connsiteY4" fmla="*/ 83 h 43766"/>
                <a:gd name="connsiteX5" fmla="*/ 42056 w 60934"/>
                <a:gd name="connsiteY5" fmla="*/ 4440 h 43766"/>
                <a:gd name="connsiteX6" fmla="*/ 46510 w 60934"/>
                <a:gd name="connsiteY6" fmla="*/ 8005 h 43766"/>
                <a:gd name="connsiteX7" fmla="*/ 46004 w 60934"/>
                <a:gd name="connsiteY7" fmla="*/ 9985 h 43766"/>
                <a:gd name="connsiteX8" fmla="*/ 33149 w 60934"/>
                <a:gd name="connsiteY8" fmla="*/ 34542 h 43766"/>
                <a:gd name="connsiteX9" fmla="*/ 19282 w 60934"/>
                <a:gd name="connsiteY9" fmla="*/ 8104 h 43766"/>
                <a:gd name="connsiteX10" fmla="*/ 18776 w 60934"/>
                <a:gd name="connsiteY10" fmla="*/ 6519 h 43766"/>
                <a:gd name="connsiteX11" fmla="*/ 24242 w 60934"/>
                <a:gd name="connsiteY11" fmla="*/ 4440 h 43766"/>
                <a:gd name="connsiteX12" fmla="*/ 24242 w 60934"/>
                <a:gd name="connsiteY12" fmla="*/ 83 h 43766"/>
                <a:gd name="connsiteX13" fmla="*/ 11589 w 60934"/>
                <a:gd name="connsiteY13" fmla="*/ 479 h 43766"/>
                <a:gd name="connsiteX14" fmla="*/ 252 w 60934"/>
                <a:gd name="connsiteY14" fmla="*/ 83 h 43766"/>
                <a:gd name="connsiteX15" fmla="*/ 252 w 60934"/>
                <a:gd name="connsiteY15" fmla="*/ 4440 h 43766"/>
                <a:gd name="connsiteX16" fmla="*/ 9261 w 60934"/>
                <a:gd name="connsiteY16" fmla="*/ 7410 h 43766"/>
                <a:gd name="connsiteX17" fmla="*/ 27177 w 60934"/>
                <a:gd name="connsiteY17" fmla="*/ 41572 h 43766"/>
                <a:gd name="connsiteX18" fmla="*/ 30720 w 60934"/>
                <a:gd name="connsiteY18" fmla="*/ 43850 h 43766"/>
                <a:gd name="connsiteX19" fmla="*/ 34262 w 60934"/>
                <a:gd name="connsiteY19" fmla="*/ 41572 h 43766"/>
                <a:gd name="connsiteX20" fmla="*/ 50559 w 60934"/>
                <a:gd name="connsiteY20" fmla="*/ 10381 h 4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934" h="43766">
                  <a:moveTo>
                    <a:pt x="50559" y="10381"/>
                  </a:moveTo>
                  <a:cubicBezTo>
                    <a:pt x="52280" y="7113"/>
                    <a:pt x="54911" y="4539"/>
                    <a:pt x="61187" y="4440"/>
                  </a:cubicBezTo>
                  <a:lnTo>
                    <a:pt x="61187" y="83"/>
                  </a:lnTo>
                  <a:cubicBezTo>
                    <a:pt x="58555" y="281"/>
                    <a:pt x="55924" y="479"/>
                    <a:pt x="52381" y="479"/>
                  </a:cubicBezTo>
                  <a:cubicBezTo>
                    <a:pt x="52280" y="479"/>
                    <a:pt x="45700" y="380"/>
                    <a:pt x="42056" y="83"/>
                  </a:cubicBezTo>
                  <a:lnTo>
                    <a:pt x="42056" y="4440"/>
                  </a:lnTo>
                  <a:cubicBezTo>
                    <a:pt x="44789" y="4539"/>
                    <a:pt x="46510" y="5727"/>
                    <a:pt x="46510" y="8005"/>
                  </a:cubicBezTo>
                  <a:cubicBezTo>
                    <a:pt x="46510" y="8995"/>
                    <a:pt x="46105" y="9886"/>
                    <a:pt x="46004" y="9985"/>
                  </a:cubicBezTo>
                  <a:lnTo>
                    <a:pt x="33149" y="34542"/>
                  </a:lnTo>
                  <a:lnTo>
                    <a:pt x="19282" y="8104"/>
                  </a:lnTo>
                  <a:cubicBezTo>
                    <a:pt x="19079" y="7708"/>
                    <a:pt x="18776" y="7113"/>
                    <a:pt x="18776" y="6519"/>
                  </a:cubicBezTo>
                  <a:cubicBezTo>
                    <a:pt x="18776" y="4440"/>
                    <a:pt x="22217" y="4440"/>
                    <a:pt x="24242" y="4440"/>
                  </a:cubicBezTo>
                  <a:lnTo>
                    <a:pt x="24242" y="83"/>
                  </a:lnTo>
                  <a:cubicBezTo>
                    <a:pt x="19585" y="380"/>
                    <a:pt x="12298" y="479"/>
                    <a:pt x="11589" y="479"/>
                  </a:cubicBezTo>
                  <a:cubicBezTo>
                    <a:pt x="7540" y="479"/>
                    <a:pt x="4504" y="479"/>
                    <a:pt x="252" y="83"/>
                  </a:cubicBezTo>
                  <a:lnTo>
                    <a:pt x="252" y="4440"/>
                  </a:lnTo>
                  <a:cubicBezTo>
                    <a:pt x="6326" y="4440"/>
                    <a:pt x="7743" y="4440"/>
                    <a:pt x="9261" y="7410"/>
                  </a:cubicBezTo>
                  <a:lnTo>
                    <a:pt x="27177" y="41572"/>
                  </a:lnTo>
                  <a:cubicBezTo>
                    <a:pt x="27886" y="42959"/>
                    <a:pt x="28392" y="43850"/>
                    <a:pt x="30720" y="43850"/>
                  </a:cubicBezTo>
                  <a:cubicBezTo>
                    <a:pt x="33048" y="43850"/>
                    <a:pt x="33554" y="42860"/>
                    <a:pt x="34262" y="41572"/>
                  </a:cubicBezTo>
                  <a:lnTo>
                    <a:pt x="50559" y="10381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形状 335">
              <a:extLst>
                <a:ext uri="{FF2B5EF4-FFF2-40B4-BE49-F238E27FC236}">
                  <a16:creationId xmlns:a16="http://schemas.microsoft.com/office/drawing/2014/main" id="{C16880B7-9B2E-FABB-104A-D3F73F68F063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9867462" y="6215423"/>
              <a:ext cx="56987" cy="45450"/>
            </a:xfrm>
            <a:custGeom>
              <a:avLst/>
              <a:gdLst>
                <a:gd name="connsiteX0" fmla="*/ 44894 w 56987"/>
                <a:gd name="connsiteY0" fmla="*/ 15035 h 45450"/>
                <a:gd name="connsiteX1" fmla="*/ 22119 w 56987"/>
                <a:gd name="connsiteY1" fmla="*/ 83 h 45450"/>
                <a:gd name="connsiteX2" fmla="*/ 4203 w 56987"/>
                <a:gd name="connsiteY2" fmla="*/ 8797 h 45450"/>
                <a:gd name="connsiteX3" fmla="*/ 9568 w 56987"/>
                <a:gd name="connsiteY3" fmla="*/ 14144 h 45450"/>
                <a:gd name="connsiteX4" fmla="*/ 14933 w 56987"/>
                <a:gd name="connsiteY4" fmla="*/ 8896 h 45450"/>
                <a:gd name="connsiteX5" fmla="*/ 12604 w 56987"/>
                <a:gd name="connsiteY5" fmla="*/ 4440 h 45450"/>
                <a:gd name="connsiteX6" fmla="*/ 21917 w 56987"/>
                <a:gd name="connsiteY6" fmla="*/ 3351 h 45450"/>
                <a:gd name="connsiteX7" fmla="*/ 35885 w 56987"/>
                <a:gd name="connsiteY7" fmla="*/ 15134 h 45450"/>
                <a:gd name="connsiteX8" fmla="*/ 35885 w 56987"/>
                <a:gd name="connsiteY8" fmla="*/ 17709 h 45450"/>
                <a:gd name="connsiteX9" fmla="*/ 12807 w 56987"/>
                <a:gd name="connsiteY9" fmla="*/ 21174 h 45450"/>
                <a:gd name="connsiteX10" fmla="*/ 256 w 56987"/>
                <a:gd name="connsiteY10" fmla="*/ 34047 h 45450"/>
                <a:gd name="connsiteX11" fmla="*/ 20095 w 56987"/>
                <a:gd name="connsiteY11" fmla="*/ 45533 h 45450"/>
                <a:gd name="connsiteX12" fmla="*/ 37100 w 56987"/>
                <a:gd name="connsiteY12" fmla="*/ 37413 h 45450"/>
                <a:gd name="connsiteX13" fmla="*/ 44995 w 56987"/>
                <a:gd name="connsiteY13" fmla="*/ 45038 h 45450"/>
                <a:gd name="connsiteX14" fmla="*/ 57243 w 56987"/>
                <a:gd name="connsiteY14" fmla="*/ 35532 h 45450"/>
                <a:gd name="connsiteX15" fmla="*/ 57243 w 56987"/>
                <a:gd name="connsiteY15" fmla="*/ 30086 h 45450"/>
                <a:gd name="connsiteX16" fmla="*/ 52991 w 56987"/>
                <a:gd name="connsiteY16" fmla="*/ 30086 h 45450"/>
                <a:gd name="connsiteX17" fmla="*/ 52991 w 56987"/>
                <a:gd name="connsiteY17" fmla="*/ 35334 h 45450"/>
                <a:gd name="connsiteX18" fmla="*/ 48943 w 56987"/>
                <a:gd name="connsiteY18" fmla="*/ 40681 h 45450"/>
                <a:gd name="connsiteX19" fmla="*/ 44894 w 56987"/>
                <a:gd name="connsiteY19" fmla="*/ 35334 h 45450"/>
                <a:gd name="connsiteX20" fmla="*/ 44894 w 56987"/>
                <a:gd name="connsiteY20" fmla="*/ 15035 h 45450"/>
                <a:gd name="connsiteX21" fmla="*/ 35885 w 56987"/>
                <a:gd name="connsiteY21" fmla="*/ 30383 h 45450"/>
                <a:gd name="connsiteX22" fmla="*/ 21208 w 56987"/>
                <a:gd name="connsiteY22" fmla="*/ 42265 h 45450"/>
                <a:gd name="connsiteX23" fmla="*/ 9568 w 56987"/>
                <a:gd name="connsiteY23" fmla="*/ 34047 h 45450"/>
                <a:gd name="connsiteX24" fmla="*/ 35885 w 56987"/>
                <a:gd name="connsiteY24" fmla="*/ 20679 h 45450"/>
                <a:gd name="connsiteX25" fmla="*/ 35885 w 56987"/>
                <a:gd name="connsiteY25" fmla="*/ 30383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987" h="45450">
                  <a:moveTo>
                    <a:pt x="44894" y="15035"/>
                  </a:moveTo>
                  <a:cubicBezTo>
                    <a:pt x="44894" y="5529"/>
                    <a:pt x="34671" y="83"/>
                    <a:pt x="22119" y="83"/>
                  </a:cubicBezTo>
                  <a:cubicBezTo>
                    <a:pt x="15945" y="83"/>
                    <a:pt x="4203" y="380"/>
                    <a:pt x="4203" y="8797"/>
                  </a:cubicBezTo>
                  <a:cubicBezTo>
                    <a:pt x="4203" y="12460"/>
                    <a:pt x="7037" y="14144"/>
                    <a:pt x="9568" y="14144"/>
                  </a:cubicBezTo>
                  <a:cubicBezTo>
                    <a:pt x="12301" y="14144"/>
                    <a:pt x="14933" y="12262"/>
                    <a:pt x="14933" y="8896"/>
                  </a:cubicBezTo>
                  <a:cubicBezTo>
                    <a:pt x="14933" y="6519"/>
                    <a:pt x="13515" y="5034"/>
                    <a:pt x="12604" y="4440"/>
                  </a:cubicBezTo>
                  <a:cubicBezTo>
                    <a:pt x="15945" y="3351"/>
                    <a:pt x="20803" y="3351"/>
                    <a:pt x="21917" y="3351"/>
                  </a:cubicBezTo>
                  <a:cubicBezTo>
                    <a:pt x="30521" y="3351"/>
                    <a:pt x="35885" y="8005"/>
                    <a:pt x="35885" y="15134"/>
                  </a:cubicBezTo>
                  <a:lnTo>
                    <a:pt x="35885" y="17709"/>
                  </a:lnTo>
                  <a:cubicBezTo>
                    <a:pt x="26067" y="18204"/>
                    <a:pt x="20601" y="18501"/>
                    <a:pt x="12807" y="21174"/>
                  </a:cubicBezTo>
                  <a:cubicBezTo>
                    <a:pt x="6126" y="23452"/>
                    <a:pt x="256" y="27611"/>
                    <a:pt x="256" y="34047"/>
                  </a:cubicBezTo>
                  <a:cubicBezTo>
                    <a:pt x="256" y="43355"/>
                    <a:pt x="11997" y="45533"/>
                    <a:pt x="20095" y="45533"/>
                  </a:cubicBezTo>
                  <a:cubicBezTo>
                    <a:pt x="27889" y="45533"/>
                    <a:pt x="33962" y="42464"/>
                    <a:pt x="37100" y="37413"/>
                  </a:cubicBezTo>
                  <a:cubicBezTo>
                    <a:pt x="37505" y="40879"/>
                    <a:pt x="39833" y="45038"/>
                    <a:pt x="44995" y="45038"/>
                  </a:cubicBezTo>
                  <a:cubicBezTo>
                    <a:pt x="45704" y="45038"/>
                    <a:pt x="57243" y="45038"/>
                    <a:pt x="57243" y="35532"/>
                  </a:cubicBezTo>
                  <a:lnTo>
                    <a:pt x="57243" y="30086"/>
                  </a:lnTo>
                  <a:lnTo>
                    <a:pt x="52991" y="30086"/>
                  </a:lnTo>
                  <a:lnTo>
                    <a:pt x="52991" y="35334"/>
                  </a:lnTo>
                  <a:cubicBezTo>
                    <a:pt x="52991" y="36324"/>
                    <a:pt x="52991" y="40681"/>
                    <a:pt x="48943" y="40681"/>
                  </a:cubicBezTo>
                  <a:cubicBezTo>
                    <a:pt x="44894" y="40681"/>
                    <a:pt x="44894" y="36324"/>
                    <a:pt x="44894" y="35334"/>
                  </a:cubicBezTo>
                  <a:lnTo>
                    <a:pt x="44894" y="15035"/>
                  </a:lnTo>
                  <a:close/>
                  <a:moveTo>
                    <a:pt x="35885" y="30383"/>
                  </a:moveTo>
                  <a:cubicBezTo>
                    <a:pt x="35885" y="41275"/>
                    <a:pt x="23739" y="42265"/>
                    <a:pt x="21208" y="42265"/>
                  </a:cubicBezTo>
                  <a:cubicBezTo>
                    <a:pt x="15236" y="42265"/>
                    <a:pt x="9568" y="39196"/>
                    <a:pt x="9568" y="34047"/>
                  </a:cubicBezTo>
                  <a:cubicBezTo>
                    <a:pt x="9568" y="30779"/>
                    <a:pt x="11694" y="21669"/>
                    <a:pt x="35885" y="20679"/>
                  </a:cubicBezTo>
                  <a:lnTo>
                    <a:pt x="35885" y="30383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形状 336">
              <a:extLst>
                <a:ext uri="{FF2B5EF4-FFF2-40B4-BE49-F238E27FC236}">
                  <a16:creationId xmlns:a16="http://schemas.microsoft.com/office/drawing/2014/main" id="{8EEC8801-4182-345B-97A4-32083796F906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9935337" y="6215423"/>
              <a:ext cx="48079" cy="45450"/>
            </a:xfrm>
            <a:custGeom>
              <a:avLst/>
              <a:gdLst>
                <a:gd name="connsiteX0" fmla="*/ 38419 w 48079"/>
                <a:gd name="connsiteY0" fmla="*/ 4539 h 45450"/>
                <a:gd name="connsiteX1" fmla="*/ 36192 w 48079"/>
                <a:gd name="connsiteY1" fmla="*/ 8896 h 45450"/>
                <a:gd name="connsiteX2" fmla="*/ 41557 w 48079"/>
                <a:gd name="connsiteY2" fmla="*/ 14144 h 45450"/>
                <a:gd name="connsiteX3" fmla="*/ 46922 w 48079"/>
                <a:gd name="connsiteY3" fmla="*/ 8797 h 45450"/>
                <a:gd name="connsiteX4" fmla="*/ 28601 w 48079"/>
                <a:gd name="connsiteY4" fmla="*/ 83 h 45450"/>
                <a:gd name="connsiteX5" fmla="*/ 259 w 48079"/>
                <a:gd name="connsiteY5" fmla="*/ 23056 h 45450"/>
                <a:gd name="connsiteX6" fmla="*/ 27386 w 48079"/>
                <a:gd name="connsiteY6" fmla="*/ 45533 h 45450"/>
                <a:gd name="connsiteX7" fmla="*/ 48339 w 48079"/>
                <a:gd name="connsiteY7" fmla="*/ 32562 h 45450"/>
                <a:gd name="connsiteX8" fmla="*/ 46213 w 48079"/>
                <a:gd name="connsiteY8" fmla="*/ 31175 h 45450"/>
                <a:gd name="connsiteX9" fmla="*/ 43986 w 48079"/>
                <a:gd name="connsiteY9" fmla="*/ 32661 h 45450"/>
                <a:gd name="connsiteX10" fmla="*/ 28702 w 48079"/>
                <a:gd name="connsiteY10" fmla="*/ 41968 h 45450"/>
                <a:gd name="connsiteX11" fmla="*/ 10381 w 48079"/>
                <a:gd name="connsiteY11" fmla="*/ 22957 h 45450"/>
                <a:gd name="connsiteX12" fmla="*/ 15037 w 48079"/>
                <a:gd name="connsiteY12" fmla="*/ 8995 h 45450"/>
                <a:gd name="connsiteX13" fmla="*/ 29006 w 48079"/>
                <a:gd name="connsiteY13" fmla="*/ 3648 h 45450"/>
                <a:gd name="connsiteX14" fmla="*/ 38419 w 48079"/>
                <a:gd name="connsiteY14" fmla="*/ 4539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79" h="45450">
                  <a:moveTo>
                    <a:pt x="38419" y="4539"/>
                  </a:moveTo>
                  <a:cubicBezTo>
                    <a:pt x="37002" y="5529"/>
                    <a:pt x="36192" y="7113"/>
                    <a:pt x="36192" y="8896"/>
                  </a:cubicBezTo>
                  <a:cubicBezTo>
                    <a:pt x="36192" y="12163"/>
                    <a:pt x="38723" y="14144"/>
                    <a:pt x="41557" y="14144"/>
                  </a:cubicBezTo>
                  <a:cubicBezTo>
                    <a:pt x="43986" y="14144"/>
                    <a:pt x="46922" y="12559"/>
                    <a:pt x="46922" y="8797"/>
                  </a:cubicBezTo>
                  <a:cubicBezTo>
                    <a:pt x="46922" y="380"/>
                    <a:pt x="35686" y="83"/>
                    <a:pt x="28601" y="83"/>
                  </a:cubicBezTo>
                  <a:cubicBezTo>
                    <a:pt x="8762" y="83"/>
                    <a:pt x="259" y="13154"/>
                    <a:pt x="259" y="23056"/>
                  </a:cubicBezTo>
                  <a:cubicBezTo>
                    <a:pt x="259" y="35334"/>
                    <a:pt x="12102" y="45533"/>
                    <a:pt x="27386" y="45533"/>
                  </a:cubicBezTo>
                  <a:cubicBezTo>
                    <a:pt x="44897" y="45533"/>
                    <a:pt x="48339" y="33453"/>
                    <a:pt x="48339" y="32562"/>
                  </a:cubicBezTo>
                  <a:cubicBezTo>
                    <a:pt x="48339" y="31175"/>
                    <a:pt x="46820" y="31175"/>
                    <a:pt x="46213" y="31175"/>
                  </a:cubicBezTo>
                  <a:cubicBezTo>
                    <a:pt x="44594" y="31175"/>
                    <a:pt x="44492" y="31472"/>
                    <a:pt x="43986" y="32661"/>
                  </a:cubicBezTo>
                  <a:cubicBezTo>
                    <a:pt x="40545" y="40879"/>
                    <a:pt x="33156" y="41968"/>
                    <a:pt x="28702" y="41968"/>
                  </a:cubicBezTo>
                  <a:cubicBezTo>
                    <a:pt x="19997" y="41968"/>
                    <a:pt x="10381" y="36225"/>
                    <a:pt x="10381" y="22957"/>
                  </a:cubicBezTo>
                  <a:cubicBezTo>
                    <a:pt x="10381" y="18600"/>
                    <a:pt x="11292" y="13154"/>
                    <a:pt x="15037" y="8995"/>
                  </a:cubicBezTo>
                  <a:cubicBezTo>
                    <a:pt x="19896" y="3648"/>
                    <a:pt x="25868" y="3648"/>
                    <a:pt x="29006" y="3648"/>
                  </a:cubicBezTo>
                  <a:cubicBezTo>
                    <a:pt x="32042" y="3648"/>
                    <a:pt x="34876" y="3648"/>
                    <a:pt x="38419" y="4539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形状 337">
              <a:extLst>
                <a:ext uri="{FF2B5EF4-FFF2-40B4-BE49-F238E27FC236}">
                  <a16:creationId xmlns:a16="http://schemas.microsoft.com/office/drawing/2014/main" id="{9348D44F-7F65-12CD-037C-39103F8CAD11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10053404" y="6018966"/>
              <a:ext cx="149401" cy="141796"/>
            </a:xfrm>
            <a:custGeom>
              <a:avLst/>
              <a:gdLst>
                <a:gd name="connsiteX0" fmla="*/ 80229 w 149401"/>
                <a:gd name="connsiteY0" fmla="*/ 3643 h 141796"/>
                <a:gd name="connsiteX1" fmla="*/ 74965 w 149401"/>
                <a:gd name="connsiteY1" fmla="*/ 78 h 141796"/>
                <a:gd name="connsiteX2" fmla="*/ 69702 w 149401"/>
                <a:gd name="connsiteY2" fmla="*/ 3643 h 141796"/>
                <a:gd name="connsiteX3" fmla="*/ 1277 w 149401"/>
                <a:gd name="connsiteY3" fmla="*/ 137914 h 141796"/>
                <a:gd name="connsiteX4" fmla="*/ 265 w 149401"/>
                <a:gd name="connsiteY4" fmla="*/ 140290 h 141796"/>
                <a:gd name="connsiteX5" fmla="*/ 4718 w 149401"/>
                <a:gd name="connsiteY5" fmla="*/ 141875 h 141796"/>
                <a:gd name="connsiteX6" fmla="*/ 145212 w 149401"/>
                <a:gd name="connsiteY6" fmla="*/ 141875 h 141796"/>
                <a:gd name="connsiteX7" fmla="*/ 149666 w 149401"/>
                <a:gd name="connsiteY7" fmla="*/ 140290 h 141796"/>
                <a:gd name="connsiteX8" fmla="*/ 148654 w 149401"/>
                <a:gd name="connsiteY8" fmla="*/ 137914 h 141796"/>
                <a:gd name="connsiteX9" fmla="*/ 80229 w 149401"/>
                <a:gd name="connsiteY9" fmla="*/ 3643 h 141796"/>
                <a:gd name="connsiteX10" fmla="*/ 68487 w 149401"/>
                <a:gd name="connsiteY10" fmla="*/ 19882 h 141796"/>
                <a:gd name="connsiteX11" fmla="*/ 122944 w 149401"/>
                <a:gd name="connsiteY11" fmla="*/ 126824 h 141796"/>
                <a:gd name="connsiteX12" fmla="*/ 13828 w 149401"/>
                <a:gd name="connsiteY12" fmla="*/ 126824 h 141796"/>
                <a:gd name="connsiteX13" fmla="*/ 68487 w 149401"/>
                <a:gd name="connsiteY13" fmla="*/ 19882 h 1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401" h="141796">
                  <a:moveTo>
                    <a:pt x="80229" y="3643"/>
                  </a:moveTo>
                  <a:cubicBezTo>
                    <a:pt x="78812" y="1068"/>
                    <a:pt x="78407" y="78"/>
                    <a:pt x="74965" y="78"/>
                  </a:cubicBezTo>
                  <a:cubicBezTo>
                    <a:pt x="71524" y="78"/>
                    <a:pt x="71119" y="1068"/>
                    <a:pt x="69702" y="3643"/>
                  </a:cubicBezTo>
                  <a:lnTo>
                    <a:pt x="1277" y="137914"/>
                  </a:lnTo>
                  <a:cubicBezTo>
                    <a:pt x="265" y="139696"/>
                    <a:pt x="265" y="140092"/>
                    <a:pt x="265" y="140290"/>
                  </a:cubicBezTo>
                  <a:cubicBezTo>
                    <a:pt x="265" y="141875"/>
                    <a:pt x="1479" y="141875"/>
                    <a:pt x="4718" y="141875"/>
                  </a:cubicBezTo>
                  <a:lnTo>
                    <a:pt x="145212" y="141875"/>
                  </a:lnTo>
                  <a:cubicBezTo>
                    <a:pt x="148451" y="141875"/>
                    <a:pt x="149666" y="141875"/>
                    <a:pt x="149666" y="140290"/>
                  </a:cubicBezTo>
                  <a:cubicBezTo>
                    <a:pt x="149666" y="140092"/>
                    <a:pt x="149666" y="139696"/>
                    <a:pt x="148654" y="137914"/>
                  </a:cubicBezTo>
                  <a:lnTo>
                    <a:pt x="80229" y="3643"/>
                  </a:lnTo>
                  <a:close/>
                  <a:moveTo>
                    <a:pt x="68487" y="19882"/>
                  </a:moveTo>
                  <a:lnTo>
                    <a:pt x="122944" y="126824"/>
                  </a:lnTo>
                  <a:lnTo>
                    <a:pt x="13828" y="126824"/>
                  </a:lnTo>
                  <a:lnTo>
                    <a:pt x="68487" y="19882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形状 338">
              <a:extLst>
                <a:ext uri="{FF2B5EF4-FFF2-40B4-BE49-F238E27FC236}">
                  <a16:creationId xmlns:a16="http://schemas.microsoft.com/office/drawing/2014/main" id="{6367717E-85D6-66ED-A050-4EE6234710CE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10220526" y="6096340"/>
              <a:ext cx="88709" cy="94128"/>
            </a:xfrm>
            <a:custGeom>
              <a:avLst/>
              <a:gdLst>
                <a:gd name="connsiteX0" fmla="*/ 84731 w 88709"/>
                <a:gd name="connsiteY0" fmla="*/ 79 h 94128"/>
                <a:gd name="connsiteX1" fmla="*/ 273 w 88709"/>
                <a:gd name="connsiteY1" fmla="*/ 79 h 94128"/>
                <a:gd name="connsiteX2" fmla="*/ 273 w 88709"/>
                <a:gd name="connsiteY2" fmla="*/ 5070 h 94128"/>
                <a:gd name="connsiteX3" fmla="*/ 3674 w 88709"/>
                <a:gd name="connsiteY3" fmla="*/ 5070 h 94128"/>
                <a:gd name="connsiteX4" fmla="*/ 14869 w 88709"/>
                <a:gd name="connsiteY4" fmla="*/ 11308 h 94128"/>
                <a:gd name="connsiteX5" fmla="*/ 14869 w 88709"/>
                <a:gd name="connsiteY5" fmla="*/ 82979 h 94128"/>
                <a:gd name="connsiteX6" fmla="*/ 3674 w 88709"/>
                <a:gd name="connsiteY6" fmla="*/ 89217 h 94128"/>
                <a:gd name="connsiteX7" fmla="*/ 273 w 88709"/>
                <a:gd name="connsiteY7" fmla="*/ 89217 h 94128"/>
                <a:gd name="connsiteX8" fmla="*/ 273 w 88709"/>
                <a:gd name="connsiteY8" fmla="*/ 94208 h 94128"/>
                <a:gd name="connsiteX9" fmla="*/ 21813 w 88709"/>
                <a:gd name="connsiteY9" fmla="*/ 93653 h 94128"/>
                <a:gd name="connsiteX10" fmla="*/ 46612 w 88709"/>
                <a:gd name="connsiteY10" fmla="*/ 94208 h 94128"/>
                <a:gd name="connsiteX11" fmla="*/ 46612 w 88709"/>
                <a:gd name="connsiteY11" fmla="*/ 89217 h 94128"/>
                <a:gd name="connsiteX12" fmla="*/ 41652 w 88709"/>
                <a:gd name="connsiteY12" fmla="*/ 89217 h 94128"/>
                <a:gd name="connsiteX13" fmla="*/ 28331 w 88709"/>
                <a:gd name="connsiteY13" fmla="*/ 82840 h 94128"/>
                <a:gd name="connsiteX14" fmla="*/ 28331 w 88709"/>
                <a:gd name="connsiteY14" fmla="*/ 49570 h 94128"/>
                <a:gd name="connsiteX15" fmla="*/ 42077 w 88709"/>
                <a:gd name="connsiteY15" fmla="*/ 49570 h 94128"/>
                <a:gd name="connsiteX16" fmla="*/ 58232 w 88709"/>
                <a:gd name="connsiteY16" fmla="*/ 65789 h 94128"/>
                <a:gd name="connsiteX17" fmla="*/ 63050 w 88709"/>
                <a:gd name="connsiteY17" fmla="*/ 65789 h 94128"/>
                <a:gd name="connsiteX18" fmla="*/ 63050 w 88709"/>
                <a:gd name="connsiteY18" fmla="*/ 28360 h 94128"/>
                <a:gd name="connsiteX19" fmla="*/ 58232 w 88709"/>
                <a:gd name="connsiteY19" fmla="*/ 28360 h 94128"/>
                <a:gd name="connsiteX20" fmla="*/ 42077 w 88709"/>
                <a:gd name="connsiteY20" fmla="*/ 44579 h 94128"/>
                <a:gd name="connsiteX21" fmla="*/ 28331 w 88709"/>
                <a:gd name="connsiteY21" fmla="*/ 44579 h 94128"/>
                <a:gd name="connsiteX22" fmla="*/ 28331 w 88709"/>
                <a:gd name="connsiteY22" fmla="*/ 10477 h 94128"/>
                <a:gd name="connsiteX23" fmla="*/ 35133 w 88709"/>
                <a:gd name="connsiteY23" fmla="*/ 5070 h 94128"/>
                <a:gd name="connsiteX24" fmla="*/ 54973 w 88709"/>
                <a:gd name="connsiteY24" fmla="*/ 5070 h 94128"/>
                <a:gd name="connsiteX25" fmla="*/ 84165 w 88709"/>
                <a:gd name="connsiteY25" fmla="*/ 31964 h 94128"/>
                <a:gd name="connsiteX26" fmla="*/ 88983 w 88709"/>
                <a:gd name="connsiteY26" fmla="*/ 31964 h 94128"/>
                <a:gd name="connsiteX27" fmla="*/ 84731 w 88709"/>
                <a:gd name="connsiteY27" fmla="*/ 79 h 9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8709" h="94128">
                  <a:moveTo>
                    <a:pt x="84731" y="79"/>
                  </a:moveTo>
                  <a:lnTo>
                    <a:pt x="273" y="79"/>
                  </a:lnTo>
                  <a:lnTo>
                    <a:pt x="273" y="5070"/>
                  </a:lnTo>
                  <a:lnTo>
                    <a:pt x="3674" y="5070"/>
                  </a:lnTo>
                  <a:cubicBezTo>
                    <a:pt x="14586" y="5070"/>
                    <a:pt x="14869" y="6456"/>
                    <a:pt x="14869" y="11308"/>
                  </a:cubicBezTo>
                  <a:lnTo>
                    <a:pt x="14869" y="82979"/>
                  </a:lnTo>
                  <a:cubicBezTo>
                    <a:pt x="14869" y="87692"/>
                    <a:pt x="14586" y="89217"/>
                    <a:pt x="3674" y="89217"/>
                  </a:cubicBezTo>
                  <a:lnTo>
                    <a:pt x="273" y="89217"/>
                  </a:lnTo>
                  <a:lnTo>
                    <a:pt x="273" y="94208"/>
                  </a:lnTo>
                  <a:cubicBezTo>
                    <a:pt x="415" y="94208"/>
                    <a:pt x="16428" y="93653"/>
                    <a:pt x="21813" y="93653"/>
                  </a:cubicBezTo>
                  <a:cubicBezTo>
                    <a:pt x="27623" y="93653"/>
                    <a:pt x="44486" y="94069"/>
                    <a:pt x="46612" y="94208"/>
                  </a:cubicBezTo>
                  <a:lnTo>
                    <a:pt x="46612" y="89217"/>
                  </a:lnTo>
                  <a:lnTo>
                    <a:pt x="41652" y="89217"/>
                  </a:lnTo>
                  <a:cubicBezTo>
                    <a:pt x="28331" y="89217"/>
                    <a:pt x="28331" y="87415"/>
                    <a:pt x="28331" y="82840"/>
                  </a:cubicBezTo>
                  <a:lnTo>
                    <a:pt x="28331" y="49570"/>
                  </a:lnTo>
                  <a:lnTo>
                    <a:pt x="42077" y="49570"/>
                  </a:lnTo>
                  <a:cubicBezTo>
                    <a:pt x="56248" y="49570"/>
                    <a:pt x="58232" y="53728"/>
                    <a:pt x="58232" y="65789"/>
                  </a:cubicBezTo>
                  <a:lnTo>
                    <a:pt x="63050" y="65789"/>
                  </a:lnTo>
                  <a:lnTo>
                    <a:pt x="63050" y="28360"/>
                  </a:lnTo>
                  <a:lnTo>
                    <a:pt x="58232" y="28360"/>
                  </a:lnTo>
                  <a:cubicBezTo>
                    <a:pt x="58232" y="40282"/>
                    <a:pt x="56248" y="44579"/>
                    <a:pt x="42077" y="44579"/>
                  </a:cubicBezTo>
                  <a:lnTo>
                    <a:pt x="28331" y="44579"/>
                  </a:lnTo>
                  <a:lnTo>
                    <a:pt x="28331" y="10477"/>
                  </a:lnTo>
                  <a:cubicBezTo>
                    <a:pt x="28331" y="6179"/>
                    <a:pt x="28473" y="5070"/>
                    <a:pt x="35133" y="5070"/>
                  </a:cubicBezTo>
                  <a:lnTo>
                    <a:pt x="54973" y="5070"/>
                  </a:lnTo>
                  <a:cubicBezTo>
                    <a:pt x="77788" y="5070"/>
                    <a:pt x="81614" y="12556"/>
                    <a:pt x="84165" y="31964"/>
                  </a:cubicBezTo>
                  <a:lnTo>
                    <a:pt x="88983" y="31964"/>
                  </a:lnTo>
                  <a:lnTo>
                    <a:pt x="84731" y="79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形状 339">
              <a:extLst>
                <a:ext uri="{FF2B5EF4-FFF2-40B4-BE49-F238E27FC236}">
                  <a16:creationId xmlns:a16="http://schemas.microsoft.com/office/drawing/2014/main" id="{3DBB0D51-07DF-E8C7-337A-0E66DF1AA9CA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10325264" y="6095785"/>
              <a:ext cx="90551" cy="94682"/>
            </a:xfrm>
            <a:custGeom>
              <a:avLst/>
              <a:gdLst>
                <a:gd name="connsiteX0" fmla="*/ 28336 w 90551"/>
                <a:gd name="connsiteY0" fmla="*/ 51788 h 94682"/>
                <a:gd name="connsiteX1" fmla="*/ 54127 w 90551"/>
                <a:gd name="connsiteY1" fmla="*/ 51788 h 94682"/>
                <a:gd name="connsiteX2" fmla="*/ 90830 w 90551"/>
                <a:gd name="connsiteY2" fmla="*/ 26142 h 94682"/>
                <a:gd name="connsiteX3" fmla="*/ 54127 w 90551"/>
                <a:gd name="connsiteY3" fmla="*/ 79 h 94682"/>
                <a:gd name="connsiteX4" fmla="*/ 278 w 90551"/>
                <a:gd name="connsiteY4" fmla="*/ 79 h 94682"/>
                <a:gd name="connsiteX5" fmla="*/ 278 w 90551"/>
                <a:gd name="connsiteY5" fmla="*/ 5070 h 94682"/>
                <a:gd name="connsiteX6" fmla="*/ 3679 w 90551"/>
                <a:gd name="connsiteY6" fmla="*/ 5070 h 94682"/>
                <a:gd name="connsiteX7" fmla="*/ 14874 w 90551"/>
                <a:gd name="connsiteY7" fmla="*/ 11308 h 94682"/>
                <a:gd name="connsiteX8" fmla="*/ 14874 w 90551"/>
                <a:gd name="connsiteY8" fmla="*/ 83534 h 94682"/>
                <a:gd name="connsiteX9" fmla="*/ 3679 w 90551"/>
                <a:gd name="connsiteY9" fmla="*/ 89772 h 94682"/>
                <a:gd name="connsiteX10" fmla="*/ 278 w 90551"/>
                <a:gd name="connsiteY10" fmla="*/ 89772 h 94682"/>
                <a:gd name="connsiteX11" fmla="*/ 278 w 90551"/>
                <a:gd name="connsiteY11" fmla="*/ 94762 h 94682"/>
                <a:gd name="connsiteX12" fmla="*/ 21534 w 90551"/>
                <a:gd name="connsiteY12" fmla="*/ 94208 h 94682"/>
                <a:gd name="connsiteX13" fmla="*/ 42932 w 90551"/>
                <a:gd name="connsiteY13" fmla="*/ 94762 h 94682"/>
                <a:gd name="connsiteX14" fmla="*/ 42932 w 90551"/>
                <a:gd name="connsiteY14" fmla="*/ 89772 h 94682"/>
                <a:gd name="connsiteX15" fmla="*/ 39531 w 90551"/>
                <a:gd name="connsiteY15" fmla="*/ 89772 h 94682"/>
                <a:gd name="connsiteX16" fmla="*/ 28336 w 90551"/>
                <a:gd name="connsiteY16" fmla="*/ 83534 h 94682"/>
                <a:gd name="connsiteX17" fmla="*/ 28336 w 90551"/>
                <a:gd name="connsiteY17" fmla="*/ 51788 h 94682"/>
                <a:gd name="connsiteX18" fmla="*/ 50585 w 90551"/>
                <a:gd name="connsiteY18" fmla="*/ 5070 h 94682"/>
                <a:gd name="connsiteX19" fmla="*/ 75667 w 90551"/>
                <a:gd name="connsiteY19" fmla="*/ 26142 h 94682"/>
                <a:gd name="connsiteX20" fmla="*/ 50585 w 90551"/>
                <a:gd name="connsiteY20" fmla="*/ 47352 h 94682"/>
                <a:gd name="connsiteX21" fmla="*/ 27770 w 90551"/>
                <a:gd name="connsiteY21" fmla="*/ 47352 h 94682"/>
                <a:gd name="connsiteX22" fmla="*/ 27770 w 90551"/>
                <a:gd name="connsiteY22" fmla="*/ 10477 h 94682"/>
                <a:gd name="connsiteX23" fmla="*/ 34572 w 90551"/>
                <a:gd name="connsiteY23" fmla="*/ 5070 h 94682"/>
                <a:gd name="connsiteX24" fmla="*/ 50585 w 90551"/>
                <a:gd name="connsiteY24" fmla="*/ 5070 h 94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551" h="94682">
                  <a:moveTo>
                    <a:pt x="28336" y="51788"/>
                  </a:moveTo>
                  <a:lnTo>
                    <a:pt x="54127" y="51788"/>
                  </a:lnTo>
                  <a:cubicBezTo>
                    <a:pt x="74675" y="51788"/>
                    <a:pt x="90830" y="40143"/>
                    <a:pt x="90830" y="26142"/>
                  </a:cubicBezTo>
                  <a:cubicBezTo>
                    <a:pt x="90830" y="12417"/>
                    <a:pt x="74959" y="79"/>
                    <a:pt x="54127" y="79"/>
                  </a:cubicBezTo>
                  <a:lnTo>
                    <a:pt x="278" y="79"/>
                  </a:lnTo>
                  <a:lnTo>
                    <a:pt x="278" y="5070"/>
                  </a:lnTo>
                  <a:lnTo>
                    <a:pt x="3679" y="5070"/>
                  </a:lnTo>
                  <a:cubicBezTo>
                    <a:pt x="14591" y="5070"/>
                    <a:pt x="14874" y="6456"/>
                    <a:pt x="14874" y="11308"/>
                  </a:cubicBezTo>
                  <a:lnTo>
                    <a:pt x="14874" y="83534"/>
                  </a:lnTo>
                  <a:cubicBezTo>
                    <a:pt x="14874" y="88247"/>
                    <a:pt x="14591" y="89772"/>
                    <a:pt x="3679" y="89772"/>
                  </a:cubicBezTo>
                  <a:lnTo>
                    <a:pt x="278" y="89772"/>
                  </a:lnTo>
                  <a:lnTo>
                    <a:pt x="278" y="94762"/>
                  </a:lnTo>
                  <a:cubicBezTo>
                    <a:pt x="7364" y="94485"/>
                    <a:pt x="16433" y="94208"/>
                    <a:pt x="21534" y="94208"/>
                  </a:cubicBezTo>
                  <a:cubicBezTo>
                    <a:pt x="26778" y="94208"/>
                    <a:pt x="35847" y="94485"/>
                    <a:pt x="42932" y="94762"/>
                  </a:cubicBezTo>
                  <a:lnTo>
                    <a:pt x="42932" y="89772"/>
                  </a:lnTo>
                  <a:lnTo>
                    <a:pt x="39531" y="89772"/>
                  </a:lnTo>
                  <a:cubicBezTo>
                    <a:pt x="28620" y="89772"/>
                    <a:pt x="28336" y="88385"/>
                    <a:pt x="28336" y="83534"/>
                  </a:cubicBezTo>
                  <a:lnTo>
                    <a:pt x="28336" y="51788"/>
                  </a:lnTo>
                  <a:close/>
                  <a:moveTo>
                    <a:pt x="50585" y="5070"/>
                  </a:moveTo>
                  <a:cubicBezTo>
                    <a:pt x="74250" y="5070"/>
                    <a:pt x="75667" y="18101"/>
                    <a:pt x="75667" y="26142"/>
                  </a:cubicBezTo>
                  <a:cubicBezTo>
                    <a:pt x="75667" y="32241"/>
                    <a:pt x="75667" y="47352"/>
                    <a:pt x="50585" y="47352"/>
                  </a:cubicBezTo>
                  <a:lnTo>
                    <a:pt x="27770" y="47352"/>
                  </a:lnTo>
                  <a:lnTo>
                    <a:pt x="27770" y="10477"/>
                  </a:lnTo>
                  <a:cubicBezTo>
                    <a:pt x="27770" y="6179"/>
                    <a:pt x="27911" y="5070"/>
                    <a:pt x="34572" y="5070"/>
                  </a:cubicBezTo>
                  <a:lnTo>
                    <a:pt x="50585" y="5070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形状 340">
              <a:extLst>
                <a:ext uri="{FF2B5EF4-FFF2-40B4-BE49-F238E27FC236}">
                  <a16:creationId xmlns:a16="http://schemas.microsoft.com/office/drawing/2014/main" id="{0CED09E2-F84C-5AF8-5A4C-B9023C4301CC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10465333" y="5928856"/>
              <a:ext cx="8704" cy="127141"/>
            </a:xfrm>
            <a:custGeom>
              <a:avLst/>
              <a:gdLst>
                <a:gd name="connsiteX0" fmla="*/ 284 w 8704"/>
                <a:gd name="connsiteY0" fmla="*/ 119881 h 127141"/>
                <a:gd name="connsiteX1" fmla="*/ 4535 w 8704"/>
                <a:gd name="connsiteY1" fmla="*/ 127208 h 127141"/>
                <a:gd name="connsiteX2" fmla="*/ 8989 w 8704"/>
                <a:gd name="connsiteY2" fmla="*/ 119881 h 127141"/>
                <a:gd name="connsiteX3" fmla="*/ 8989 w 8704"/>
                <a:gd name="connsiteY3" fmla="*/ 7394 h 127141"/>
                <a:gd name="connsiteX4" fmla="*/ 4738 w 8704"/>
                <a:gd name="connsiteY4" fmla="*/ 67 h 127141"/>
                <a:gd name="connsiteX5" fmla="*/ 284 w 8704"/>
                <a:gd name="connsiteY5" fmla="*/ 7394 h 127141"/>
                <a:gd name="connsiteX6" fmla="*/ 284 w 8704"/>
                <a:gd name="connsiteY6" fmla="*/ 119881 h 1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7141">
                  <a:moveTo>
                    <a:pt x="284" y="119881"/>
                  </a:moveTo>
                  <a:cubicBezTo>
                    <a:pt x="284" y="123049"/>
                    <a:pt x="284" y="127208"/>
                    <a:pt x="4535" y="127208"/>
                  </a:cubicBezTo>
                  <a:cubicBezTo>
                    <a:pt x="8989" y="127208"/>
                    <a:pt x="8989" y="123247"/>
                    <a:pt x="8989" y="119881"/>
                  </a:cubicBezTo>
                  <a:lnTo>
                    <a:pt x="8989" y="7394"/>
                  </a:lnTo>
                  <a:cubicBezTo>
                    <a:pt x="8989" y="4225"/>
                    <a:pt x="8989" y="67"/>
                    <a:pt x="4738" y="67"/>
                  </a:cubicBezTo>
                  <a:cubicBezTo>
                    <a:pt x="284" y="67"/>
                    <a:pt x="284" y="4027"/>
                    <a:pt x="284" y="7394"/>
                  </a:cubicBezTo>
                  <a:lnTo>
                    <a:pt x="284" y="119881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形状 341">
              <a:extLst>
                <a:ext uri="{FF2B5EF4-FFF2-40B4-BE49-F238E27FC236}">
                  <a16:creationId xmlns:a16="http://schemas.microsoft.com/office/drawing/2014/main" id="{CF360D7C-A43D-ACE6-FDF4-2EC28351C21C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10465333" y="6047681"/>
              <a:ext cx="8704" cy="127141"/>
            </a:xfrm>
            <a:custGeom>
              <a:avLst/>
              <a:gdLst>
                <a:gd name="connsiteX0" fmla="*/ 284 w 8704"/>
                <a:gd name="connsiteY0" fmla="*/ 119887 h 127141"/>
                <a:gd name="connsiteX1" fmla="*/ 4535 w 8704"/>
                <a:gd name="connsiteY1" fmla="*/ 127214 h 127141"/>
                <a:gd name="connsiteX2" fmla="*/ 8989 w 8704"/>
                <a:gd name="connsiteY2" fmla="*/ 119887 h 127141"/>
                <a:gd name="connsiteX3" fmla="*/ 8989 w 8704"/>
                <a:gd name="connsiteY3" fmla="*/ 7400 h 127141"/>
                <a:gd name="connsiteX4" fmla="*/ 4738 w 8704"/>
                <a:gd name="connsiteY4" fmla="*/ 73 h 127141"/>
                <a:gd name="connsiteX5" fmla="*/ 284 w 8704"/>
                <a:gd name="connsiteY5" fmla="*/ 7400 h 127141"/>
                <a:gd name="connsiteX6" fmla="*/ 284 w 8704"/>
                <a:gd name="connsiteY6" fmla="*/ 119887 h 1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7141">
                  <a:moveTo>
                    <a:pt x="284" y="119887"/>
                  </a:moveTo>
                  <a:cubicBezTo>
                    <a:pt x="284" y="123055"/>
                    <a:pt x="284" y="127214"/>
                    <a:pt x="4535" y="127214"/>
                  </a:cubicBezTo>
                  <a:cubicBezTo>
                    <a:pt x="8989" y="127214"/>
                    <a:pt x="8989" y="123253"/>
                    <a:pt x="8989" y="119887"/>
                  </a:cubicBezTo>
                  <a:lnTo>
                    <a:pt x="8989" y="7400"/>
                  </a:lnTo>
                  <a:cubicBezTo>
                    <a:pt x="8989" y="4231"/>
                    <a:pt x="8989" y="73"/>
                    <a:pt x="4738" y="73"/>
                  </a:cubicBezTo>
                  <a:cubicBezTo>
                    <a:pt x="284" y="73"/>
                    <a:pt x="284" y="4033"/>
                    <a:pt x="284" y="7400"/>
                  </a:cubicBezTo>
                  <a:lnTo>
                    <a:pt x="284" y="119887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形状 342">
              <a:extLst>
                <a:ext uri="{FF2B5EF4-FFF2-40B4-BE49-F238E27FC236}">
                  <a16:creationId xmlns:a16="http://schemas.microsoft.com/office/drawing/2014/main" id="{E5281E86-430F-9EA8-E38F-624A86495964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10465333" y="6166506"/>
              <a:ext cx="8704" cy="127141"/>
            </a:xfrm>
            <a:custGeom>
              <a:avLst/>
              <a:gdLst>
                <a:gd name="connsiteX0" fmla="*/ 284 w 8704"/>
                <a:gd name="connsiteY0" fmla="*/ 119893 h 127141"/>
                <a:gd name="connsiteX1" fmla="*/ 4535 w 8704"/>
                <a:gd name="connsiteY1" fmla="*/ 127220 h 127141"/>
                <a:gd name="connsiteX2" fmla="*/ 8989 w 8704"/>
                <a:gd name="connsiteY2" fmla="*/ 119893 h 127141"/>
                <a:gd name="connsiteX3" fmla="*/ 8989 w 8704"/>
                <a:gd name="connsiteY3" fmla="*/ 7406 h 127141"/>
                <a:gd name="connsiteX4" fmla="*/ 4738 w 8704"/>
                <a:gd name="connsiteY4" fmla="*/ 78 h 127141"/>
                <a:gd name="connsiteX5" fmla="*/ 284 w 8704"/>
                <a:gd name="connsiteY5" fmla="*/ 7406 h 127141"/>
                <a:gd name="connsiteX6" fmla="*/ 284 w 8704"/>
                <a:gd name="connsiteY6" fmla="*/ 119893 h 1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7141">
                  <a:moveTo>
                    <a:pt x="284" y="119893"/>
                  </a:moveTo>
                  <a:cubicBezTo>
                    <a:pt x="284" y="123061"/>
                    <a:pt x="284" y="127220"/>
                    <a:pt x="4535" y="127220"/>
                  </a:cubicBezTo>
                  <a:cubicBezTo>
                    <a:pt x="8989" y="127220"/>
                    <a:pt x="8989" y="123259"/>
                    <a:pt x="8989" y="119893"/>
                  </a:cubicBezTo>
                  <a:lnTo>
                    <a:pt x="8989" y="7406"/>
                  </a:lnTo>
                  <a:cubicBezTo>
                    <a:pt x="8989" y="4237"/>
                    <a:pt x="8989" y="78"/>
                    <a:pt x="4738" y="78"/>
                  </a:cubicBezTo>
                  <a:cubicBezTo>
                    <a:pt x="284" y="78"/>
                    <a:pt x="284" y="4039"/>
                    <a:pt x="284" y="7406"/>
                  </a:cubicBezTo>
                  <a:lnTo>
                    <a:pt x="284" y="119893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形状 343">
              <a:extLst>
                <a:ext uri="{FF2B5EF4-FFF2-40B4-BE49-F238E27FC236}">
                  <a16:creationId xmlns:a16="http://schemas.microsoft.com/office/drawing/2014/main" id="{457155CE-CEED-7644-3003-C26243AFF519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10513378" y="6203184"/>
              <a:ext cx="81765" cy="124487"/>
            </a:xfrm>
            <a:custGeom>
              <a:avLst/>
              <a:gdLst>
                <a:gd name="connsiteX0" fmla="*/ 60088 w 81765"/>
                <a:gd name="connsiteY0" fmla="*/ 1887 h 124487"/>
                <a:gd name="connsiteX1" fmla="*/ 57679 w 81765"/>
                <a:gd name="connsiteY1" fmla="*/ 85 h 124487"/>
                <a:gd name="connsiteX2" fmla="*/ 54845 w 81765"/>
                <a:gd name="connsiteY2" fmla="*/ 3135 h 124487"/>
                <a:gd name="connsiteX3" fmla="*/ 46768 w 81765"/>
                <a:gd name="connsiteY3" fmla="*/ 34881 h 124487"/>
                <a:gd name="connsiteX4" fmla="*/ 287 w 81765"/>
                <a:gd name="connsiteY4" fmla="*/ 72172 h 124487"/>
                <a:gd name="connsiteX5" fmla="*/ 30613 w 81765"/>
                <a:gd name="connsiteY5" fmla="*/ 97818 h 124487"/>
                <a:gd name="connsiteX6" fmla="*/ 27354 w 81765"/>
                <a:gd name="connsiteY6" fmla="*/ 110849 h 124487"/>
                <a:gd name="connsiteX7" fmla="*/ 24378 w 81765"/>
                <a:gd name="connsiteY7" fmla="*/ 122909 h 124487"/>
                <a:gd name="connsiteX8" fmla="*/ 26645 w 81765"/>
                <a:gd name="connsiteY8" fmla="*/ 124573 h 124487"/>
                <a:gd name="connsiteX9" fmla="*/ 29621 w 81765"/>
                <a:gd name="connsiteY9" fmla="*/ 121246 h 124487"/>
                <a:gd name="connsiteX10" fmla="*/ 35573 w 81765"/>
                <a:gd name="connsiteY10" fmla="*/ 97956 h 124487"/>
                <a:gd name="connsiteX11" fmla="*/ 82053 w 81765"/>
                <a:gd name="connsiteY11" fmla="*/ 60665 h 124487"/>
                <a:gd name="connsiteX12" fmla="*/ 51728 w 81765"/>
                <a:gd name="connsiteY12" fmla="*/ 35019 h 124487"/>
                <a:gd name="connsiteX13" fmla="*/ 60088 w 81765"/>
                <a:gd name="connsiteY13" fmla="*/ 1887 h 124487"/>
                <a:gd name="connsiteX14" fmla="*/ 31605 w 81765"/>
                <a:gd name="connsiteY14" fmla="*/ 93936 h 124487"/>
                <a:gd name="connsiteX15" fmla="*/ 10632 w 81765"/>
                <a:gd name="connsiteY15" fmla="*/ 74528 h 124487"/>
                <a:gd name="connsiteX16" fmla="*/ 45634 w 81765"/>
                <a:gd name="connsiteY16" fmla="*/ 38901 h 124487"/>
                <a:gd name="connsiteX17" fmla="*/ 31605 w 81765"/>
                <a:gd name="connsiteY17" fmla="*/ 93936 h 124487"/>
                <a:gd name="connsiteX18" fmla="*/ 50594 w 81765"/>
                <a:gd name="connsiteY18" fmla="*/ 38901 h 124487"/>
                <a:gd name="connsiteX19" fmla="*/ 71708 w 81765"/>
                <a:gd name="connsiteY19" fmla="*/ 58309 h 124487"/>
                <a:gd name="connsiteX20" fmla="*/ 36565 w 81765"/>
                <a:gd name="connsiteY20" fmla="*/ 93936 h 124487"/>
                <a:gd name="connsiteX21" fmla="*/ 50594 w 81765"/>
                <a:gd name="connsiteY21" fmla="*/ 38901 h 12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487">
                  <a:moveTo>
                    <a:pt x="60088" y="1887"/>
                  </a:moveTo>
                  <a:cubicBezTo>
                    <a:pt x="60088" y="85"/>
                    <a:pt x="58388" y="85"/>
                    <a:pt x="57679" y="85"/>
                  </a:cubicBezTo>
                  <a:cubicBezTo>
                    <a:pt x="55554" y="85"/>
                    <a:pt x="55412" y="778"/>
                    <a:pt x="54845" y="3135"/>
                  </a:cubicBezTo>
                  <a:lnTo>
                    <a:pt x="46768" y="34881"/>
                  </a:lnTo>
                  <a:cubicBezTo>
                    <a:pt x="21685" y="35990"/>
                    <a:pt x="287" y="53595"/>
                    <a:pt x="287" y="72172"/>
                  </a:cubicBezTo>
                  <a:cubicBezTo>
                    <a:pt x="287" y="87836"/>
                    <a:pt x="14883" y="97263"/>
                    <a:pt x="30613" y="97818"/>
                  </a:cubicBezTo>
                  <a:cubicBezTo>
                    <a:pt x="29479" y="102115"/>
                    <a:pt x="28487" y="106551"/>
                    <a:pt x="27354" y="110849"/>
                  </a:cubicBezTo>
                  <a:cubicBezTo>
                    <a:pt x="25653" y="117364"/>
                    <a:pt x="24378" y="122493"/>
                    <a:pt x="24378" y="122909"/>
                  </a:cubicBezTo>
                  <a:cubicBezTo>
                    <a:pt x="24378" y="124573"/>
                    <a:pt x="26220" y="124573"/>
                    <a:pt x="26645" y="124573"/>
                  </a:cubicBezTo>
                  <a:cubicBezTo>
                    <a:pt x="28771" y="124573"/>
                    <a:pt x="28912" y="124157"/>
                    <a:pt x="29621" y="121246"/>
                  </a:cubicBezTo>
                  <a:lnTo>
                    <a:pt x="35573" y="97956"/>
                  </a:lnTo>
                  <a:cubicBezTo>
                    <a:pt x="59805" y="96986"/>
                    <a:pt x="82053" y="79519"/>
                    <a:pt x="82053" y="60665"/>
                  </a:cubicBezTo>
                  <a:cubicBezTo>
                    <a:pt x="82053" y="46109"/>
                    <a:pt x="69016" y="35712"/>
                    <a:pt x="51728" y="35019"/>
                  </a:cubicBezTo>
                  <a:lnTo>
                    <a:pt x="60088" y="1887"/>
                  </a:lnTo>
                  <a:close/>
                  <a:moveTo>
                    <a:pt x="31605" y="93936"/>
                  </a:moveTo>
                  <a:cubicBezTo>
                    <a:pt x="20693" y="93382"/>
                    <a:pt x="10632" y="87559"/>
                    <a:pt x="10632" y="74528"/>
                  </a:cubicBezTo>
                  <a:cubicBezTo>
                    <a:pt x="10632" y="60665"/>
                    <a:pt x="21402" y="41119"/>
                    <a:pt x="45634" y="38901"/>
                  </a:cubicBezTo>
                  <a:lnTo>
                    <a:pt x="31605" y="93936"/>
                  </a:lnTo>
                  <a:close/>
                  <a:moveTo>
                    <a:pt x="50594" y="38901"/>
                  </a:moveTo>
                  <a:cubicBezTo>
                    <a:pt x="61505" y="39317"/>
                    <a:pt x="71708" y="45139"/>
                    <a:pt x="71708" y="58309"/>
                  </a:cubicBezTo>
                  <a:cubicBezTo>
                    <a:pt x="71708" y="73419"/>
                    <a:pt x="59522" y="91995"/>
                    <a:pt x="36565" y="93936"/>
                  </a:cubicBezTo>
                  <a:lnTo>
                    <a:pt x="50594" y="38901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形状 344">
              <a:extLst>
                <a:ext uri="{FF2B5EF4-FFF2-40B4-BE49-F238E27FC236}">
                  <a16:creationId xmlns:a16="http://schemas.microsoft.com/office/drawing/2014/main" id="{03065343-6821-8346-E298-72269E9E896D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10610719" y="6246020"/>
              <a:ext cx="104297" cy="37290"/>
            </a:xfrm>
            <a:custGeom>
              <a:avLst/>
              <a:gdLst>
                <a:gd name="connsiteX0" fmla="*/ 99205 w 104297"/>
                <a:gd name="connsiteY0" fmla="*/ 6878 h 37290"/>
                <a:gd name="connsiteX1" fmla="*/ 104590 w 104297"/>
                <a:gd name="connsiteY1" fmla="*/ 3412 h 37290"/>
                <a:gd name="connsiteX2" fmla="*/ 99346 w 104297"/>
                <a:gd name="connsiteY2" fmla="*/ 85 h 37290"/>
                <a:gd name="connsiteX3" fmla="*/ 5535 w 104297"/>
                <a:gd name="connsiteY3" fmla="*/ 85 h 37290"/>
                <a:gd name="connsiteX4" fmla="*/ 292 w 104297"/>
                <a:gd name="connsiteY4" fmla="*/ 3412 h 37290"/>
                <a:gd name="connsiteX5" fmla="*/ 5677 w 104297"/>
                <a:gd name="connsiteY5" fmla="*/ 6878 h 37290"/>
                <a:gd name="connsiteX6" fmla="*/ 99205 w 104297"/>
                <a:gd name="connsiteY6" fmla="*/ 6878 h 37290"/>
                <a:gd name="connsiteX7" fmla="*/ 99346 w 104297"/>
                <a:gd name="connsiteY7" fmla="*/ 37376 h 37290"/>
                <a:gd name="connsiteX8" fmla="*/ 104590 w 104297"/>
                <a:gd name="connsiteY8" fmla="*/ 34049 h 37290"/>
                <a:gd name="connsiteX9" fmla="*/ 99205 w 104297"/>
                <a:gd name="connsiteY9" fmla="*/ 30583 h 37290"/>
                <a:gd name="connsiteX10" fmla="*/ 5677 w 104297"/>
                <a:gd name="connsiteY10" fmla="*/ 30583 h 37290"/>
                <a:gd name="connsiteX11" fmla="*/ 292 w 104297"/>
                <a:gd name="connsiteY11" fmla="*/ 34049 h 37290"/>
                <a:gd name="connsiteX12" fmla="*/ 5535 w 104297"/>
                <a:gd name="connsiteY12" fmla="*/ 37376 h 37290"/>
                <a:gd name="connsiteX13" fmla="*/ 99346 w 104297"/>
                <a:gd name="connsiteY13" fmla="*/ 37376 h 37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97" h="37290">
                  <a:moveTo>
                    <a:pt x="99205" y="6878"/>
                  </a:moveTo>
                  <a:cubicBezTo>
                    <a:pt x="101330" y="6878"/>
                    <a:pt x="104590" y="6878"/>
                    <a:pt x="104590" y="3412"/>
                  </a:cubicBezTo>
                  <a:cubicBezTo>
                    <a:pt x="104590" y="85"/>
                    <a:pt x="101189" y="85"/>
                    <a:pt x="99346" y="85"/>
                  </a:cubicBezTo>
                  <a:lnTo>
                    <a:pt x="5535" y="85"/>
                  </a:lnTo>
                  <a:cubicBezTo>
                    <a:pt x="3693" y="85"/>
                    <a:pt x="292" y="85"/>
                    <a:pt x="292" y="3412"/>
                  </a:cubicBezTo>
                  <a:cubicBezTo>
                    <a:pt x="292" y="6878"/>
                    <a:pt x="3551" y="6878"/>
                    <a:pt x="5677" y="6878"/>
                  </a:cubicBezTo>
                  <a:lnTo>
                    <a:pt x="99205" y="6878"/>
                  </a:lnTo>
                  <a:close/>
                  <a:moveTo>
                    <a:pt x="99346" y="37376"/>
                  </a:moveTo>
                  <a:cubicBezTo>
                    <a:pt x="101189" y="37376"/>
                    <a:pt x="104590" y="37376"/>
                    <a:pt x="104590" y="34049"/>
                  </a:cubicBezTo>
                  <a:cubicBezTo>
                    <a:pt x="104590" y="30583"/>
                    <a:pt x="101330" y="30583"/>
                    <a:pt x="99205" y="30583"/>
                  </a:cubicBezTo>
                  <a:lnTo>
                    <a:pt x="5677" y="30583"/>
                  </a:lnTo>
                  <a:cubicBezTo>
                    <a:pt x="3551" y="30583"/>
                    <a:pt x="292" y="30583"/>
                    <a:pt x="292" y="34049"/>
                  </a:cubicBezTo>
                  <a:cubicBezTo>
                    <a:pt x="292" y="37376"/>
                    <a:pt x="3693" y="37376"/>
                    <a:pt x="5535" y="37376"/>
                  </a:cubicBezTo>
                  <a:lnTo>
                    <a:pt x="99346" y="37376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形状 345">
              <a:extLst>
                <a:ext uri="{FF2B5EF4-FFF2-40B4-BE49-F238E27FC236}">
                  <a16:creationId xmlns:a16="http://schemas.microsoft.com/office/drawing/2014/main" id="{AAD9F74A-3DD4-0D23-56A1-7109E4A57BFB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10734996" y="6203184"/>
              <a:ext cx="81765" cy="124487"/>
            </a:xfrm>
            <a:custGeom>
              <a:avLst/>
              <a:gdLst>
                <a:gd name="connsiteX0" fmla="*/ 60099 w 81765"/>
                <a:gd name="connsiteY0" fmla="*/ 1887 h 124487"/>
                <a:gd name="connsiteX1" fmla="*/ 57690 w 81765"/>
                <a:gd name="connsiteY1" fmla="*/ 85 h 124487"/>
                <a:gd name="connsiteX2" fmla="*/ 54856 w 81765"/>
                <a:gd name="connsiteY2" fmla="*/ 3135 h 124487"/>
                <a:gd name="connsiteX3" fmla="*/ 46779 w 81765"/>
                <a:gd name="connsiteY3" fmla="*/ 34881 h 124487"/>
                <a:gd name="connsiteX4" fmla="*/ 298 w 81765"/>
                <a:gd name="connsiteY4" fmla="*/ 72172 h 124487"/>
                <a:gd name="connsiteX5" fmla="*/ 30624 w 81765"/>
                <a:gd name="connsiteY5" fmla="*/ 97818 h 124487"/>
                <a:gd name="connsiteX6" fmla="*/ 27365 w 81765"/>
                <a:gd name="connsiteY6" fmla="*/ 110849 h 124487"/>
                <a:gd name="connsiteX7" fmla="*/ 24389 w 81765"/>
                <a:gd name="connsiteY7" fmla="*/ 122909 h 124487"/>
                <a:gd name="connsiteX8" fmla="*/ 26656 w 81765"/>
                <a:gd name="connsiteY8" fmla="*/ 124573 h 124487"/>
                <a:gd name="connsiteX9" fmla="*/ 29632 w 81765"/>
                <a:gd name="connsiteY9" fmla="*/ 121246 h 124487"/>
                <a:gd name="connsiteX10" fmla="*/ 35584 w 81765"/>
                <a:gd name="connsiteY10" fmla="*/ 97956 h 124487"/>
                <a:gd name="connsiteX11" fmla="*/ 82064 w 81765"/>
                <a:gd name="connsiteY11" fmla="*/ 60665 h 124487"/>
                <a:gd name="connsiteX12" fmla="*/ 51738 w 81765"/>
                <a:gd name="connsiteY12" fmla="*/ 35019 h 124487"/>
                <a:gd name="connsiteX13" fmla="*/ 60099 w 81765"/>
                <a:gd name="connsiteY13" fmla="*/ 1887 h 124487"/>
                <a:gd name="connsiteX14" fmla="*/ 31616 w 81765"/>
                <a:gd name="connsiteY14" fmla="*/ 93936 h 124487"/>
                <a:gd name="connsiteX15" fmla="*/ 10643 w 81765"/>
                <a:gd name="connsiteY15" fmla="*/ 74528 h 124487"/>
                <a:gd name="connsiteX16" fmla="*/ 45645 w 81765"/>
                <a:gd name="connsiteY16" fmla="*/ 38901 h 124487"/>
                <a:gd name="connsiteX17" fmla="*/ 31616 w 81765"/>
                <a:gd name="connsiteY17" fmla="*/ 93936 h 124487"/>
                <a:gd name="connsiteX18" fmla="*/ 50605 w 81765"/>
                <a:gd name="connsiteY18" fmla="*/ 38901 h 124487"/>
                <a:gd name="connsiteX19" fmla="*/ 71719 w 81765"/>
                <a:gd name="connsiteY19" fmla="*/ 58309 h 124487"/>
                <a:gd name="connsiteX20" fmla="*/ 36576 w 81765"/>
                <a:gd name="connsiteY20" fmla="*/ 93936 h 124487"/>
                <a:gd name="connsiteX21" fmla="*/ 50605 w 81765"/>
                <a:gd name="connsiteY21" fmla="*/ 38901 h 12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487">
                  <a:moveTo>
                    <a:pt x="60099" y="1887"/>
                  </a:moveTo>
                  <a:cubicBezTo>
                    <a:pt x="60099" y="85"/>
                    <a:pt x="58399" y="85"/>
                    <a:pt x="57690" y="85"/>
                  </a:cubicBezTo>
                  <a:cubicBezTo>
                    <a:pt x="55565" y="85"/>
                    <a:pt x="55423" y="778"/>
                    <a:pt x="54856" y="3135"/>
                  </a:cubicBezTo>
                  <a:lnTo>
                    <a:pt x="46779" y="34881"/>
                  </a:lnTo>
                  <a:cubicBezTo>
                    <a:pt x="21696" y="35990"/>
                    <a:pt x="298" y="53595"/>
                    <a:pt x="298" y="72172"/>
                  </a:cubicBezTo>
                  <a:cubicBezTo>
                    <a:pt x="298" y="87836"/>
                    <a:pt x="14894" y="97263"/>
                    <a:pt x="30624" y="97818"/>
                  </a:cubicBezTo>
                  <a:cubicBezTo>
                    <a:pt x="29490" y="102115"/>
                    <a:pt x="28498" y="106551"/>
                    <a:pt x="27365" y="110849"/>
                  </a:cubicBezTo>
                  <a:cubicBezTo>
                    <a:pt x="25664" y="117364"/>
                    <a:pt x="24389" y="122493"/>
                    <a:pt x="24389" y="122909"/>
                  </a:cubicBezTo>
                  <a:cubicBezTo>
                    <a:pt x="24389" y="124573"/>
                    <a:pt x="26231" y="124573"/>
                    <a:pt x="26656" y="124573"/>
                  </a:cubicBezTo>
                  <a:cubicBezTo>
                    <a:pt x="28782" y="124573"/>
                    <a:pt x="28923" y="124157"/>
                    <a:pt x="29632" y="121246"/>
                  </a:cubicBezTo>
                  <a:lnTo>
                    <a:pt x="35584" y="97956"/>
                  </a:lnTo>
                  <a:cubicBezTo>
                    <a:pt x="59816" y="96986"/>
                    <a:pt x="82064" y="79519"/>
                    <a:pt x="82064" y="60665"/>
                  </a:cubicBezTo>
                  <a:cubicBezTo>
                    <a:pt x="82064" y="46109"/>
                    <a:pt x="69027" y="35712"/>
                    <a:pt x="51738" y="35019"/>
                  </a:cubicBezTo>
                  <a:lnTo>
                    <a:pt x="60099" y="1887"/>
                  </a:lnTo>
                  <a:close/>
                  <a:moveTo>
                    <a:pt x="31616" y="93936"/>
                  </a:moveTo>
                  <a:cubicBezTo>
                    <a:pt x="20704" y="93382"/>
                    <a:pt x="10643" y="87559"/>
                    <a:pt x="10643" y="74528"/>
                  </a:cubicBezTo>
                  <a:cubicBezTo>
                    <a:pt x="10643" y="60665"/>
                    <a:pt x="21413" y="41119"/>
                    <a:pt x="45645" y="38901"/>
                  </a:cubicBezTo>
                  <a:lnTo>
                    <a:pt x="31616" y="93936"/>
                  </a:lnTo>
                  <a:close/>
                  <a:moveTo>
                    <a:pt x="50605" y="38901"/>
                  </a:moveTo>
                  <a:cubicBezTo>
                    <a:pt x="61516" y="39317"/>
                    <a:pt x="71719" y="45139"/>
                    <a:pt x="71719" y="58309"/>
                  </a:cubicBezTo>
                  <a:cubicBezTo>
                    <a:pt x="71719" y="73419"/>
                    <a:pt x="59532" y="91995"/>
                    <a:pt x="36576" y="93936"/>
                  </a:cubicBezTo>
                  <a:lnTo>
                    <a:pt x="50605" y="38901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形状 346">
              <a:extLst>
                <a:ext uri="{FF2B5EF4-FFF2-40B4-BE49-F238E27FC236}">
                  <a16:creationId xmlns:a16="http://schemas.microsoft.com/office/drawing/2014/main" id="{49195950-704B-7F77-7E07-71F6AA255E14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10829502" y="6274835"/>
              <a:ext cx="41297" cy="45450"/>
            </a:xfrm>
            <a:custGeom>
              <a:avLst/>
              <a:gdLst>
                <a:gd name="connsiteX0" fmla="*/ 38463 w 41297"/>
                <a:gd name="connsiteY0" fmla="*/ 2859 h 45450"/>
                <a:gd name="connsiteX1" fmla="*/ 36844 w 41297"/>
                <a:gd name="connsiteY1" fmla="*/ 86 h 45450"/>
                <a:gd name="connsiteX2" fmla="*/ 35123 w 41297"/>
                <a:gd name="connsiteY2" fmla="*/ 779 h 45450"/>
                <a:gd name="connsiteX3" fmla="*/ 32491 w 41297"/>
                <a:gd name="connsiteY3" fmla="*/ 2759 h 45450"/>
                <a:gd name="connsiteX4" fmla="*/ 31580 w 41297"/>
                <a:gd name="connsiteY4" fmla="*/ 2363 h 45450"/>
                <a:gd name="connsiteX5" fmla="*/ 20446 w 41297"/>
                <a:gd name="connsiteY5" fmla="*/ 86 h 45450"/>
                <a:gd name="connsiteX6" fmla="*/ 303 w 41297"/>
                <a:gd name="connsiteY6" fmla="*/ 12166 h 45450"/>
                <a:gd name="connsiteX7" fmla="*/ 21357 w 41297"/>
                <a:gd name="connsiteY7" fmla="*/ 24643 h 45450"/>
                <a:gd name="connsiteX8" fmla="*/ 36540 w 41297"/>
                <a:gd name="connsiteY8" fmla="*/ 33654 h 45450"/>
                <a:gd name="connsiteX9" fmla="*/ 21357 w 41297"/>
                <a:gd name="connsiteY9" fmla="*/ 42268 h 45450"/>
                <a:gd name="connsiteX10" fmla="*/ 4757 w 41297"/>
                <a:gd name="connsiteY10" fmla="*/ 29297 h 45450"/>
                <a:gd name="connsiteX11" fmla="*/ 2429 w 41297"/>
                <a:gd name="connsiteY11" fmla="*/ 27217 h 45450"/>
                <a:gd name="connsiteX12" fmla="*/ 303 w 41297"/>
                <a:gd name="connsiteY12" fmla="*/ 30089 h 45450"/>
                <a:gd name="connsiteX13" fmla="*/ 303 w 41297"/>
                <a:gd name="connsiteY13" fmla="*/ 42764 h 45450"/>
                <a:gd name="connsiteX14" fmla="*/ 1923 w 41297"/>
                <a:gd name="connsiteY14" fmla="*/ 45536 h 45450"/>
                <a:gd name="connsiteX15" fmla="*/ 4757 w 41297"/>
                <a:gd name="connsiteY15" fmla="*/ 43556 h 45450"/>
                <a:gd name="connsiteX16" fmla="*/ 7388 w 41297"/>
                <a:gd name="connsiteY16" fmla="*/ 41080 h 45450"/>
                <a:gd name="connsiteX17" fmla="*/ 21357 w 41297"/>
                <a:gd name="connsiteY17" fmla="*/ 45536 h 45450"/>
                <a:gd name="connsiteX18" fmla="*/ 41601 w 41297"/>
                <a:gd name="connsiteY18" fmla="*/ 31970 h 45450"/>
                <a:gd name="connsiteX19" fmla="*/ 35224 w 41297"/>
                <a:gd name="connsiteY19" fmla="*/ 21870 h 45450"/>
                <a:gd name="connsiteX20" fmla="*/ 19636 w 41297"/>
                <a:gd name="connsiteY20" fmla="*/ 17712 h 45450"/>
                <a:gd name="connsiteX21" fmla="*/ 5364 w 41297"/>
                <a:gd name="connsiteY21" fmla="*/ 10285 h 45450"/>
                <a:gd name="connsiteX22" fmla="*/ 20345 w 41297"/>
                <a:gd name="connsiteY22" fmla="*/ 3057 h 45450"/>
                <a:gd name="connsiteX23" fmla="*/ 34212 w 41297"/>
                <a:gd name="connsiteY23" fmla="*/ 13157 h 45450"/>
                <a:gd name="connsiteX24" fmla="*/ 36337 w 41297"/>
                <a:gd name="connsiteY24" fmla="*/ 15236 h 45450"/>
                <a:gd name="connsiteX25" fmla="*/ 38463 w 41297"/>
                <a:gd name="connsiteY25" fmla="*/ 12463 h 45450"/>
                <a:gd name="connsiteX26" fmla="*/ 38463 w 41297"/>
                <a:gd name="connsiteY26" fmla="*/ 2859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97" h="45450">
                  <a:moveTo>
                    <a:pt x="38463" y="2859"/>
                  </a:moveTo>
                  <a:cubicBezTo>
                    <a:pt x="38463" y="1175"/>
                    <a:pt x="38463" y="86"/>
                    <a:pt x="36844" y="86"/>
                  </a:cubicBezTo>
                  <a:cubicBezTo>
                    <a:pt x="36337" y="86"/>
                    <a:pt x="35933" y="185"/>
                    <a:pt x="35123" y="779"/>
                  </a:cubicBezTo>
                  <a:cubicBezTo>
                    <a:pt x="34718" y="1175"/>
                    <a:pt x="32896" y="2759"/>
                    <a:pt x="32491" y="2759"/>
                  </a:cubicBezTo>
                  <a:cubicBezTo>
                    <a:pt x="32390" y="2759"/>
                    <a:pt x="32187" y="2759"/>
                    <a:pt x="31580" y="2363"/>
                  </a:cubicBezTo>
                  <a:cubicBezTo>
                    <a:pt x="29252" y="1076"/>
                    <a:pt x="25507" y="86"/>
                    <a:pt x="20446" y="86"/>
                  </a:cubicBezTo>
                  <a:cubicBezTo>
                    <a:pt x="3745" y="86"/>
                    <a:pt x="303" y="7611"/>
                    <a:pt x="303" y="12166"/>
                  </a:cubicBezTo>
                  <a:cubicBezTo>
                    <a:pt x="303" y="21474"/>
                    <a:pt x="12045" y="23257"/>
                    <a:pt x="21357" y="24643"/>
                  </a:cubicBezTo>
                  <a:cubicBezTo>
                    <a:pt x="27228" y="25534"/>
                    <a:pt x="36540" y="26920"/>
                    <a:pt x="36540" y="33654"/>
                  </a:cubicBezTo>
                  <a:cubicBezTo>
                    <a:pt x="36540" y="37119"/>
                    <a:pt x="33605" y="42268"/>
                    <a:pt x="21357" y="42268"/>
                  </a:cubicBezTo>
                  <a:cubicBezTo>
                    <a:pt x="14474" y="42268"/>
                    <a:pt x="7793" y="39793"/>
                    <a:pt x="4757" y="29297"/>
                  </a:cubicBezTo>
                  <a:cubicBezTo>
                    <a:pt x="4251" y="27514"/>
                    <a:pt x="4149" y="27217"/>
                    <a:pt x="2429" y="27217"/>
                  </a:cubicBezTo>
                  <a:cubicBezTo>
                    <a:pt x="303" y="27217"/>
                    <a:pt x="303" y="28010"/>
                    <a:pt x="303" y="30089"/>
                  </a:cubicBezTo>
                  <a:lnTo>
                    <a:pt x="303" y="42764"/>
                  </a:lnTo>
                  <a:cubicBezTo>
                    <a:pt x="303" y="44447"/>
                    <a:pt x="303" y="45536"/>
                    <a:pt x="1923" y="45536"/>
                  </a:cubicBezTo>
                  <a:cubicBezTo>
                    <a:pt x="2732" y="45536"/>
                    <a:pt x="2834" y="45437"/>
                    <a:pt x="4757" y="43556"/>
                  </a:cubicBezTo>
                  <a:lnTo>
                    <a:pt x="7388" y="41080"/>
                  </a:lnTo>
                  <a:cubicBezTo>
                    <a:pt x="12449" y="45437"/>
                    <a:pt x="18826" y="45536"/>
                    <a:pt x="21357" y="45536"/>
                  </a:cubicBezTo>
                  <a:cubicBezTo>
                    <a:pt x="38261" y="45536"/>
                    <a:pt x="41601" y="36921"/>
                    <a:pt x="41601" y="31970"/>
                  </a:cubicBezTo>
                  <a:cubicBezTo>
                    <a:pt x="41601" y="27514"/>
                    <a:pt x="39070" y="24247"/>
                    <a:pt x="35224" y="21870"/>
                  </a:cubicBezTo>
                  <a:cubicBezTo>
                    <a:pt x="31175" y="19395"/>
                    <a:pt x="28139" y="18999"/>
                    <a:pt x="19636" y="17712"/>
                  </a:cubicBezTo>
                  <a:cubicBezTo>
                    <a:pt x="13158" y="16721"/>
                    <a:pt x="5364" y="15533"/>
                    <a:pt x="5364" y="10285"/>
                  </a:cubicBezTo>
                  <a:cubicBezTo>
                    <a:pt x="5364" y="6819"/>
                    <a:pt x="9312" y="3057"/>
                    <a:pt x="20345" y="3057"/>
                  </a:cubicBezTo>
                  <a:cubicBezTo>
                    <a:pt x="28746" y="3057"/>
                    <a:pt x="33605" y="6324"/>
                    <a:pt x="34212" y="13157"/>
                  </a:cubicBezTo>
                  <a:cubicBezTo>
                    <a:pt x="34313" y="14642"/>
                    <a:pt x="34414" y="15236"/>
                    <a:pt x="36337" y="15236"/>
                  </a:cubicBezTo>
                  <a:cubicBezTo>
                    <a:pt x="38463" y="15236"/>
                    <a:pt x="38463" y="14543"/>
                    <a:pt x="38463" y="12463"/>
                  </a:cubicBezTo>
                  <a:lnTo>
                    <a:pt x="38463" y="2859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形状 347">
              <a:extLst>
                <a:ext uri="{FF2B5EF4-FFF2-40B4-BE49-F238E27FC236}">
                  <a16:creationId xmlns:a16="http://schemas.microsoft.com/office/drawing/2014/main" id="{FA7EEACE-1CA7-79EF-3DA7-79317820939B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10885641" y="6275429"/>
              <a:ext cx="60833" cy="62976"/>
            </a:xfrm>
            <a:custGeom>
              <a:avLst/>
              <a:gdLst>
                <a:gd name="connsiteX0" fmla="*/ 26117 w 60833"/>
                <a:gd name="connsiteY0" fmla="*/ 58706 h 62976"/>
                <a:gd name="connsiteX1" fmla="*/ 24295 w 60833"/>
                <a:gd name="connsiteY1" fmla="*/ 58706 h 62976"/>
                <a:gd name="connsiteX2" fmla="*/ 17716 w 60833"/>
                <a:gd name="connsiteY2" fmla="*/ 54745 h 62976"/>
                <a:gd name="connsiteX3" fmla="*/ 17716 w 60833"/>
                <a:gd name="connsiteY3" fmla="*/ 39298 h 62976"/>
                <a:gd name="connsiteX4" fmla="*/ 33304 w 60833"/>
                <a:gd name="connsiteY4" fmla="*/ 44942 h 62976"/>
                <a:gd name="connsiteX5" fmla="*/ 61139 w 60833"/>
                <a:gd name="connsiteY5" fmla="*/ 22464 h 62976"/>
                <a:gd name="connsiteX6" fmla="*/ 35024 w 60833"/>
                <a:gd name="connsiteY6" fmla="*/ 86 h 62976"/>
                <a:gd name="connsiteX7" fmla="*/ 17311 w 60833"/>
                <a:gd name="connsiteY7" fmla="*/ 5730 h 62976"/>
                <a:gd name="connsiteX8" fmla="*/ 17311 w 60833"/>
                <a:gd name="connsiteY8" fmla="*/ 86 h 62976"/>
                <a:gd name="connsiteX9" fmla="*/ 306 w 60833"/>
                <a:gd name="connsiteY9" fmla="*/ 1175 h 62976"/>
                <a:gd name="connsiteX10" fmla="*/ 306 w 60833"/>
                <a:gd name="connsiteY10" fmla="*/ 5532 h 62976"/>
                <a:gd name="connsiteX11" fmla="*/ 8707 w 60833"/>
                <a:gd name="connsiteY11" fmla="*/ 9790 h 62976"/>
                <a:gd name="connsiteX12" fmla="*/ 8707 w 60833"/>
                <a:gd name="connsiteY12" fmla="*/ 54745 h 62976"/>
                <a:gd name="connsiteX13" fmla="*/ 2128 w 60833"/>
                <a:gd name="connsiteY13" fmla="*/ 58706 h 62976"/>
                <a:gd name="connsiteX14" fmla="*/ 306 w 60833"/>
                <a:gd name="connsiteY14" fmla="*/ 58706 h 62976"/>
                <a:gd name="connsiteX15" fmla="*/ 306 w 60833"/>
                <a:gd name="connsiteY15" fmla="*/ 63063 h 62976"/>
                <a:gd name="connsiteX16" fmla="*/ 13262 w 60833"/>
                <a:gd name="connsiteY16" fmla="*/ 62667 h 62976"/>
                <a:gd name="connsiteX17" fmla="*/ 26117 w 60833"/>
                <a:gd name="connsiteY17" fmla="*/ 63063 h 62976"/>
                <a:gd name="connsiteX18" fmla="*/ 26117 w 60833"/>
                <a:gd name="connsiteY18" fmla="*/ 58706 h 62976"/>
                <a:gd name="connsiteX19" fmla="*/ 17716 w 60833"/>
                <a:gd name="connsiteY19" fmla="*/ 10978 h 62976"/>
                <a:gd name="connsiteX20" fmla="*/ 33810 w 60833"/>
                <a:gd name="connsiteY20" fmla="*/ 3651 h 62976"/>
                <a:gd name="connsiteX21" fmla="*/ 51017 w 60833"/>
                <a:gd name="connsiteY21" fmla="*/ 22464 h 62976"/>
                <a:gd name="connsiteX22" fmla="*/ 32595 w 60833"/>
                <a:gd name="connsiteY22" fmla="*/ 41674 h 62976"/>
                <a:gd name="connsiteX23" fmla="*/ 19133 w 60833"/>
                <a:gd name="connsiteY23" fmla="*/ 35337 h 62976"/>
                <a:gd name="connsiteX24" fmla="*/ 17716 w 60833"/>
                <a:gd name="connsiteY24" fmla="*/ 31574 h 62976"/>
                <a:gd name="connsiteX25" fmla="*/ 17716 w 60833"/>
                <a:gd name="connsiteY25" fmla="*/ 10978 h 6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833" h="62976">
                  <a:moveTo>
                    <a:pt x="26117" y="58706"/>
                  </a:moveTo>
                  <a:lnTo>
                    <a:pt x="24295" y="58706"/>
                  </a:lnTo>
                  <a:cubicBezTo>
                    <a:pt x="17716" y="58706"/>
                    <a:pt x="17716" y="57815"/>
                    <a:pt x="17716" y="54745"/>
                  </a:cubicBezTo>
                  <a:lnTo>
                    <a:pt x="17716" y="39298"/>
                  </a:lnTo>
                  <a:cubicBezTo>
                    <a:pt x="22068" y="43061"/>
                    <a:pt x="27534" y="44942"/>
                    <a:pt x="33304" y="44942"/>
                  </a:cubicBezTo>
                  <a:cubicBezTo>
                    <a:pt x="48689" y="44942"/>
                    <a:pt x="61139" y="34842"/>
                    <a:pt x="61139" y="22464"/>
                  </a:cubicBezTo>
                  <a:cubicBezTo>
                    <a:pt x="61139" y="10582"/>
                    <a:pt x="50005" y="86"/>
                    <a:pt x="35024" y="86"/>
                  </a:cubicBezTo>
                  <a:cubicBezTo>
                    <a:pt x="27028" y="86"/>
                    <a:pt x="20752" y="2858"/>
                    <a:pt x="17311" y="5730"/>
                  </a:cubicBezTo>
                  <a:lnTo>
                    <a:pt x="17311" y="86"/>
                  </a:lnTo>
                  <a:lnTo>
                    <a:pt x="306" y="1175"/>
                  </a:lnTo>
                  <a:lnTo>
                    <a:pt x="306" y="5532"/>
                  </a:lnTo>
                  <a:cubicBezTo>
                    <a:pt x="7594" y="5532"/>
                    <a:pt x="8707" y="5532"/>
                    <a:pt x="8707" y="9790"/>
                  </a:cubicBezTo>
                  <a:lnTo>
                    <a:pt x="8707" y="54745"/>
                  </a:lnTo>
                  <a:cubicBezTo>
                    <a:pt x="8707" y="57815"/>
                    <a:pt x="8707" y="58706"/>
                    <a:pt x="2128" y="58706"/>
                  </a:cubicBezTo>
                  <a:lnTo>
                    <a:pt x="306" y="58706"/>
                  </a:lnTo>
                  <a:lnTo>
                    <a:pt x="306" y="63063"/>
                  </a:lnTo>
                  <a:cubicBezTo>
                    <a:pt x="4658" y="62766"/>
                    <a:pt x="8909" y="62667"/>
                    <a:pt x="13262" y="62667"/>
                  </a:cubicBezTo>
                  <a:cubicBezTo>
                    <a:pt x="17513" y="62667"/>
                    <a:pt x="21866" y="62766"/>
                    <a:pt x="26117" y="63063"/>
                  </a:cubicBezTo>
                  <a:lnTo>
                    <a:pt x="26117" y="58706"/>
                  </a:lnTo>
                  <a:close/>
                  <a:moveTo>
                    <a:pt x="17716" y="10978"/>
                  </a:moveTo>
                  <a:cubicBezTo>
                    <a:pt x="22068" y="4938"/>
                    <a:pt x="29761" y="3651"/>
                    <a:pt x="33810" y="3651"/>
                  </a:cubicBezTo>
                  <a:cubicBezTo>
                    <a:pt x="43831" y="3651"/>
                    <a:pt x="51017" y="12463"/>
                    <a:pt x="51017" y="22464"/>
                  </a:cubicBezTo>
                  <a:cubicBezTo>
                    <a:pt x="51017" y="33258"/>
                    <a:pt x="42616" y="41674"/>
                    <a:pt x="32595" y="41674"/>
                  </a:cubicBezTo>
                  <a:cubicBezTo>
                    <a:pt x="28040" y="41674"/>
                    <a:pt x="22675" y="39793"/>
                    <a:pt x="19133" y="35337"/>
                  </a:cubicBezTo>
                  <a:cubicBezTo>
                    <a:pt x="17716" y="33654"/>
                    <a:pt x="17716" y="33456"/>
                    <a:pt x="17716" y="31574"/>
                  </a:cubicBezTo>
                  <a:lnTo>
                    <a:pt x="17716" y="10978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形状 348">
              <a:extLst>
                <a:ext uri="{FF2B5EF4-FFF2-40B4-BE49-F238E27FC236}">
                  <a16:creationId xmlns:a16="http://schemas.microsoft.com/office/drawing/2014/main" id="{B0C10B66-F9B3-CC93-28F8-924C1B0C4008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7968739" y="6362213"/>
              <a:ext cx="3019708" cy="7921"/>
            </a:xfrm>
            <a:custGeom>
              <a:avLst/>
              <a:gdLst>
                <a:gd name="connsiteX0" fmla="*/ 0 w 3019708"/>
                <a:gd name="connsiteY0" fmla="*/ 0 h 7921"/>
                <a:gd name="connsiteX1" fmla="*/ 3019709 w 3019708"/>
                <a:gd name="connsiteY1" fmla="*/ 0 h 7921"/>
                <a:gd name="connsiteX2" fmla="*/ 3019709 w 3019708"/>
                <a:gd name="connsiteY2" fmla="*/ 7921 h 7921"/>
                <a:gd name="connsiteX3" fmla="*/ 0 w 3019708"/>
                <a:gd name="connsiteY3" fmla="*/ 7921 h 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19708" h="7921">
                  <a:moveTo>
                    <a:pt x="0" y="0"/>
                  </a:moveTo>
                  <a:lnTo>
                    <a:pt x="3019709" y="0"/>
                  </a:lnTo>
                  <a:lnTo>
                    <a:pt x="3019709" y="7921"/>
                  </a:lnTo>
                  <a:lnTo>
                    <a:pt x="0" y="7921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形状 349">
              <a:extLst>
                <a:ext uri="{FF2B5EF4-FFF2-40B4-BE49-F238E27FC236}">
                  <a16:creationId xmlns:a16="http://schemas.microsoft.com/office/drawing/2014/main" id="{967EE4F6-EB09-442D-5851-D9EB162AACD7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8024208" y="6484206"/>
              <a:ext cx="99803" cy="139618"/>
            </a:xfrm>
            <a:custGeom>
              <a:avLst/>
              <a:gdLst>
                <a:gd name="connsiteX0" fmla="*/ 70209 w 99803"/>
                <a:gd name="connsiteY0" fmla="*/ 126649 h 139618"/>
                <a:gd name="connsiteX1" fmla="*/ 70209 w 99803"/>
                <a:gd name="connsiteY1" fmla="*/ 139719 h 139618"/>
                <a:gd name="connsiteX2" fmla="*/ 99968 w 99803"/>
                <a:gd name="connsiteY2" fmla="*/ 137541 h 139618"/>
                <a:gd name="connsiteX3" fmla="*/ 99968 w 99803"/>
                <a:gd name="connsiteY3" fmla="*/ 131402 h 139618"/>
                <a:gd name="connsiteX4" fmla="*/ 84178 w 99803"/>
                <a:gd name="connsiteY4" fmla="*/ 120311 h 139618"/>
                <a:gd name="connsiteX5" fmla="*/ 84178 w 99803"/>
                <a:gd name="connsiteY5" fmla="*/ 101 h 139618"/>
                <a:gd name="connsiteX6" fmla="*/ 55026 w 99803"/>
                <a:gd name="connsiteY6" fmla="*/ 2280 h 139618"/>
                <a:gd name="connsiteX7" fmla="*/ 55026 w 99803"/>
                <a:gd name="connsiteY7" fmla="*/ 8419 h 139618"/>
                <a:gd name="connsiteX8" fmla="*/ 70817 w 99803"/>
                <a:gd name="connsiteY8" fmla="*/ 19509 h 139618"/>
                <a:gd name="connsiteX9" fmla="*/ 70817 w 99803"/>
                <a:gd name="connsiteY9" fmla="*/ 62286 h 139618"/>
                <a:gd name="connsiteX10" fmla="*/ 45309 w 99803"/>
                <a:gd name="connsiteY10" fmla="*/ 50007 h 139618"/>
                <a:gd name="connsiteX11" fmla="*/ 165 w 99803"/>
                <a:gd name="connsiteY11" fmla="*/ 94962 h 139618"/>
                <a:gd name="connsiteX12" fmla="*/ 43082 w 99803"/>
                <a:gd name="connsiteY12" fmla="*/ 139719 h 139618"/>
                <a:gd name="connsiteX13" fmla="*/ 70209 w 99803"/>
                <a:gd name="connsiteY13" fmla="*/ 126649 h 139618"/>
                <a:gd name="connsiteX14" fmla="*/ 70209 w 99803"/>
                <a:gd name="connsiteY14" fmla="*/ 73574 h 139618"/>
                <a:gd name="connsiteX15" fmla="*/ 70209 w 99803"/>
                <a:gd name="connsiteY15" fmla="*/ 114172 h 139618"/>
                <a:gd name="connsiteX16" fmla="*/ 67983 w 99803"/>
                <a:gd name="connsiteY16" fmla="*/ 121500 h 139618"/>
                <a:gd name="connsiteX17" fmla="*/ 44095 w 99803"/>
                <a:gd name="connsiteY17" fmla="*/ 135362 h 139618"/>
                <a:gd name="connsiteX18" fmla="*/ 22838 w 99803"/>
                <a:gd name="connsiteY18" fmla="*/ 122688 h 139618"/>
                <a:gd name="connsiteX19" fmla="*/ 16968 w 99803"/>
                <a:gd name="connsiteY19" fmla="*/ 95160 h 139618"/>
                <a:gd name="connsiteX20" fmla="*/ 23243 w 99803"/>
                <a:gd name="connsiteY20" fmla="*/ 67039 h 139618"/>
                <a:gd name="connsiteX21" fmla="*/ 46119 w 99803"/>
                <a:gd name="connsiteY21" fmla="*/ 54364 h 139618"/>
                <a:gd name="connsiteX22" fmla="*/ 67983 w 99803"/>
                <a:gd name="connsiteY22" fmla="*/ 66247 h 139618"/>
                <a:gd name="connsiteX23" fmla="*/ 70209 w 99803"/>
                <a:gd name="connsiteY23" fmla="*/ 73574 h 13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803" h="139618">
                  <a:moveTo>
                    <a:pt x="70209" y="126649"/>
                  </a:moveTo>
                  <a:lnTo>
                    <a:pt x="70209" y="139719"/>
                  </a:lnTo>
                  <a:lnTo>
                    <a:pt x="99968" y="137541"/>
                  </a:lnTo>
                  <a:lnTo>
                    <a:pt x="99968" y="131402"/>
                  </a:lnTo>
                  <a:cubicBezTo>
                    <a:pt x="85797" y="131402"/>
                    <a:pt x="84178" y="130015"/>
                    <a:pt x="84178" y="120311"/>
                  </a:cubicBezTo>
                  <a:lnTo>
                    <a:pt x="84178" y="101"/>
                  </a:lnTo>
                  <a:lnTo>
                    <a:pt x="55026" y="2280"/>
                  </a:lnTo>
                  <a:lnTo>
                    <a:pt x="55026" y="8419"/>
                  </a:lnTo>
                  <a:cubicBezTo>
                    <a:pt x="69197" y="8419"/>
                    <a:pt x="70817" y="9805"/>
                    <a:pt x="70817" y="19509"/>
                  </a:cubicBezTo>
                  <a:lnTo>
                    <a:pt x="70817" y="62286"/>
                  </a:lnTo>
                  <a:cubicBezTo>
                    <a:pt x="64946" y="55156"/>
                    <a:pt x="56241" y="50007"/>
                    <a:pt x="45309" y="50007"/>
                  </a:cubicBezTo>
                  <a:cubicBezTo>
                    <a:pt x="21421" y="50007"/>
                    <a:pt x="165" y="69415"/>
                    <a:pt x="165" y="94962"/>
                  </a:cubicBezTo>
                  <a:cubicBezTo>
                    <a:pt x="165" y="120113"/>
                    <a:pt x="20004" y="139719"/>
                    <a:pt x="43082" y="139719"/>
                  </a:cubicBezTo>
                  <a:cubicBezTo>
                    <a:pt x="56039" y="139719"/>
                    <a:pt x="65148" y="132986"/>
                    <a:pt x="70209" y="126649"/>
                  </a:cubicBezTo>
                  <a:close/>
                  <a:moveTo>
                    <a:pt x="70209" y="73574"/>
                  </a:moveTo>
                  <a:lnTo>
                    <a:pt x="70209" y="114172"/>
                  </a:lnTo>
                  <a:cubicBezTo>
                    <a:pt x="70209" y="117737"/>
                    <a:pt x="70209" y="118133"/>
                    <a:pt x="67983" y="121500"/>
                  </a:cubicBezTo>
                  <a:cubicBezTo>
                    <a:pt x="61909" y="131006"/>
                    <a:pt x="52800" y="135362"/>
                    <a:pt x="44095" y="135362"/>
                  </a:cubicBezTo>
                  <a:cubicBezTo>
                    <a:pt x="34985" y="135362"/>
                    <a:pt x="27697" y="130213"/>
                    <a:pt x="22838" y="122688"/>
                  </a:cubicBezTo>
                  <a:cubicBezTo>
                    <a:pt x="17575" y="114568"/>
                    <a:pt x="16968" y="103280"/>
                    <a:pt x="16968" y="95160"/>
                  </a:cubicBezTo>
                  <a:cubicBezTo>
                    <a:pt x="16968" y="87833"/>
                    <a:pt x="17372" y="75950"/>
                    <a:pt x="23243" y="67039"/>
                  </a:cubicBezTo>
                  <a:cubicBezTo>
                    <a:pt x="27494" y="60899"/>
                    <a:pt x="35187" y="54364"/>
                    <a:pt x="46119" y="54364"/>
                  </a:cubicBezTo>
                  <a:cubicBezTo>
                    <a:pt x="53204" y="54364"/>
                    <a:pt x="61707" y="57335"/>
                    <a:pt x="67983" y="66247"/>
                  </a:cubicBezTo>
                  <a:cubicBezTo>
                    <a:pt x="70209" y="69613"/>
                    <a:pt x="70209" y="70009"/>
                    <a:pt x="70209" y="73574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形状 350">
              <a:extLst>
                <a:ext uri="{FF2B5EF4-FFF2-40B4-BE49-F238E27FC236}">
                  <a16:creationId xmlns:a16="http://schemas.microsoft.com/office/drawing/2014/main" id="{455B7F7A-CF8B-DF45-8E5F-20946801AAB7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8135461" y="6532924"/>
              <a:ext cx="78344" cy="90900"/>
            </a:xfrm>
            <a:custGeom>
              <a:avLst/>
              <a:gdLst>
                <a:gd name="connsiteX0" fmla="*/ 17176 w 78344"/>
                <a:gd name="connsiteY0" fmla="*/ 38917 h 90900"/>
                <a:gd name="connsiteX1" fmla="*/ 42278 w 78344"/>
                <a:gd name="connsiteY1" fmla="*/ 4458 h 90900"/>
                <a:gd name="connsiteX2" fmla="*/ 65154 w 78344"/>
                <a:gd name="connsiteY2" fmla="*/ 38917 h 90900"/>
                <a:gd name="connsiteX3" fmla="*/ 17176 w 78344"/>
                <a:gd name="connsiteY3" fmla="*/ 38917 h 90900"/>
                <a:gd name="connsiteX4" fmla="*/ 16973 w 78344"/>
                <a:gd name="connsiteY4" fmla="*/ 43076 h 90900"/>
                <a:gd name="connsiteX5" fmla="*/ 73454 w 78344"/>
                <a:gd name="connsiteY5" fmla="*/ 43076 h 90900"/>
                <a:gd name="connsiteX6" fmla="*/ 78515 w 78344"/>
                <a:gd name="connsiteY6" fmla="*/ 38917 h 90900"/>
                <a:gd name="connsiteX7" fmla="*/ 42278 w 78344"/>
                <a:gd name="connsiteY7" fmla="*/ 101 h 90900"/>
                <a:gd name="connsiteX8" fmla="*/ 170 w 78344"/>
                <a:gd name="connsiteY8" fmla="*/ 45254 h 90900"/>
                <a:gd name="connsiteX9" fmla="*/ 44707 w 78344"/>
                <a:gd name="connsiteY9" fmla="*/ 91002 h 90900"/>
                <a:gd name="connsiteX10" fmla="*/ 78515 w 78344"/>
                <a:gd name="connsiteY10" fmla="*/ 65256 h 90900"/>
                <a:gd name="connsiteX11" fmla="*/ 75883 w 78344"/>
                <a:gd name="connsiteY11" fmla="*/ 62880 h 90900"/>
                <a:gd name="connsiteX12" fmla="*/ 73252 w 78344"/>
                <a:gd name="connsiteY12" fmla="*/ 65652 h 90900"/>
                <a:gd name="connsiteX13" fmla="*/ 45922 w 78344"/>
                <a:gd name="connsiteY13" fmla="*/ 86051 h 90900"/>
                <a:gd name="connsiteX14" fmla="*/ 23046 w 78344"/>
                <a:gd name="connsiteY14" fmla="*/ 72782 h 90900"/>
                <a:gd name="connsiteX15" fmla="*/ 16973 w 78344"/>
                <a:gd name="connsiteY15" fmla="*/ 43076 h 9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44" h="90900">
                  <a:moveTo>
                    <a:pt x="17176" y="38917"/>
                  </a:moveTo>
                  <a:cubicBezTo>
                    <a:pt x="18390" y="9409"/>
                    <a:pt x="35395" y="4458"/>
                    <a:pt x="42278" y="4458"/>
                  </a:cubicBezTo>
                  <a:cubicBezTo>
                    <a:pt x="63130" y="4458"/>
                    <a:pt x="65154" y="31193"/>
                    <a:pt x="65154" y="38917"/>
                  </a:cubicBezTo>
                  <a:lnTo>
                    <a:pt x="17176" y="38917"/>
                  </a:lnTo>
                  <a:close/>
                  <a:moveTo>
                    <a:pt x="16973" y="43076"/>
                  </a:moveTo>
                  <a:lnTo>
                    <a:pt x="73454" y="43076"/>
                  </a:lnTo>
                  <a:cubicBezTo>
                    <a:pt x="77908" y="43076"/>
                    <a:pt x="78515" y="43076"/>
                    <a:pt x="78515" y="38917"/>
                  </a:cubicBezTo>
                  <a:cubicBezTo>
                    <a:pt x="78515" y="19311"/>
                    <a:pt x="67583" y="101"/>
                    <a:pt x="42278" y="101"/>
                  </a:cubicBezTo>
                  <a:cubicBezTo>
                    <a:pt x="18795" y="101"/>
                    <a:pt x="170" y="20499"/>
                    <a:pt x="170" y="45254"/>
                  </a:cubicBezTo>
                  <a:cubicBezTo>
                    <a:pt x="170" y="71792"/>
                    <a:pt x="21427" y="91002"/>
                    <a:pt x="44707" y="91002"/>
                  </a:cubicBezTo>
                  <a:cubicBezTo>
                    <a:pt x="69405" y="91002"/>
                    <a:pt x="78515" y="69019"/>
                    <a:pt x="78515" y="65256"/>
                  </a:cubicBezTo>
                  <a:cubicBezTo>
                    <a:pt x="78515" y="63276"/>
                    <a:pt x="76896" y="62880"/>
                    <a:pt x="75883" y="62880"/>
                  </a:cubicBezTo>
                  <a:cubicBezTo>
                    <a:pt x="74061" y="62880"/>
                    <a:pt x="73657" y="64068"/>
                    <a:pt x="73252" y="65652"/>
                  </a:cubicBezTo>
                  <a:cubicBezTo>
                    <a:pt x="66166" y="86051"/>
                    <a:pt x="47947" y="86051"/>
                    <a:pt x="45922" y="86051"/>
                  </a:cubicBezTo>
                  <a:cubicBezTo>
                    <a:pt x="35800" y="86051"/>
                    <a:pt x="27702" y="80109"/>
                    <a:pt x="23046" y="72782"/>
                  </a:cubicBezTo>
                  <a:cubicBezTo>
                    <a:pt x="16973" y="63276"/>
                    <a:pt x="16973" y="50205"/>
                    <a:pt x="16973" y="43076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形状 351">
              <a:extLst>
                <a:ext uri="{FF2B5EF4-FFF2-40B4-BE49-F238E27FC236}">
                  <a16:creationId xmlns:a16="http://schemas.microsoft.com/office/drawing/2014/main" id="{5CD84183-F14E-40E8-C6F2-2B00B98A74A5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8223613" y="6499851"/>
              <a:ext cx="63363" cy="123973"/>
            </a:xfrm>
            <a:custGeom>
              <a:avLst/>
              <a:gdLst>
                <a:gd name="connsiteX0" fmla="*/ 31351 w 63363"/>
                <a:gd name="connsiteY0" fmla="*/ 42680 h 123973"/>
                <a:gd name="connsiteX1" fmla="*/ 60300 w 63363"/>
                <a:gd name="connsiteY1" fmla="*/ 42680 h 123973"/>
                <a:gd name="connsiteX2" fmla="*/ 60300 w 63363"/>
                <a:gd name="connsiteY2" fmla="*/ 36541 h 123973"/>
                <a:gd name="connsiteX3" fmla="*/ 31351 w 63363"/>
                <a:gd name="connsiteY3" fmla="*/ 36541 h 123973"/>
                <a:gd name="connsiteX4" fmla="*/ 31351 w 63363"/>
                <a:gd name="connsiteY4" fmla="*/ 101 h 123973"/>
                <a:gd name="connsiteX5" fmla="*/ 26290 w 63363"/>
                <a:gd name="connsiteY5" fmla="*/ 101 h 123973"/>
                <a:gd name="connsiteX6" fmla="*/ 175 w 63363"/>
                <a:gd name="connsiteY6" fmla="*/ 38323 h 123973"/>
                <a:gd name="connsiteX7" fmla="*/ 175 w 63363"/>
                <a:gd name="connsiteY7" fmla="*/ 42680 h 123973"/>
                <a:gd name="connsiteX8" fmla="*/ 17382 w 63363"/>
                <a:gd name="connsiteY8" fmla="*/ 42680 h 123973"/>
                <a:gd name="connsiteX9" fmla="*/ 17382 w 63363"/>
                <a:gd name="connsiteY9" fmla="*/ 97339 h 123973"/>
                <a:gd name="connsiteX10" fmla="*/ 43497 w 63363"/>
                <a:gd name="connsiteY10" fmla="*/ 124074 h 123973"/>
                <a:gd name="connsiteX11" fmla="*/ 63539 w 63363"/>
                <a:gd name="connsiteY11" fmla="*/ 97339 h 123973"/>
                <a:gd name="connsiteX12" fmla="*/ 63539 w 63363"/>
                <a:gd name="connsiteY12" fmla="*/ 86051 h 123973"/>
                <a:gd name="connsiteX13" fmla="*/ 58478 w 63363"/>
                <a:gd name="connsiteY13" fmla="*/ 86051 h 123973"/>
                <a:gd name="connsiteX14" fmla="*/ 58478 w 63363"/>
                <a:gd name="connsiteY14" fmla="*/ 96943 h 123973"/>
                <a:gd name="connsiteX15" fmla="*/ 44914 w 63363"/>
                <a:gd name="connsiteY15" fmla="*/ 119123 h 123973"/>
                <a:gd name="connsiteX16" fmla="*/ 31351 w 63363"/>
                <a:gd name="connsiteY16" fmla="*/ 97735 h 123973"/>
                <a:gd name="connsiteX17" fmla="*/ 31351 w 63363"/>
                <a:gd name="connsiteY17" fmla="*/ 42680 h 12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363" h="123973">
                  <a:moveTo>
                    <a:pt x="31351" y="42680"/>
                  </a:moveTo>
                  <a:lnTo>
                    <a:pt x="60300" y="42680"/>
                  </a:lnTo>
                  <a:lnTo>
                    <a:pt x="60300" y="36541"/>
                  </a:lnTo>
                  <a:lnTo>
                    <a:pt x="31351" y="36541"/>
                  </a:lnTo>
                  <a:lnTo>
                    <a:pt x="31351" y="101"/>
                  </a:lnTo>
                  <a:lnTo>
                    <a:pt x="26290" y="101"/>
                  </a:lnTo>
                  <a:cubicBezTo>
                    <a:pt x="26087" y="16340"/>
                    <a:pt x="20014" y="37531"/>
                    <a:pt x="175" y="38323"/>
                  </a:cubicBezTo>
                  <a:lnTo>
                    <a:pt x="175" y="42680"/>
                  </a:lnTo>
                  <a:lnTo>
                    <a:pt x="17382" y="42680"/>
                  </a:lnTo>
                  <a:lnTo>
                    <a:pt x="17382" y="97339"/>
                  </a:lnTo>
                  <a:cubicBezTo>
                    <a:pt x="17382" y="121698"/>
                    <a:pt x="36209" y="124074"/>
                    <a:pt x="43497" y="124074"/>
                  </a:cubicBezTo>
                  <a:cubicBezTo>
                    <a:pt x="57871" y="124074"/>
                    <a:pt x="63539" y="110013"/>
                    <a:pt x="63539" y="97339"/>
                  </a:cubicBezTo>
                  <a:lnTo>
                    <a:pt x="63539" y="86051"/>
                  </a:lnTo>
                  <a:lnTo>
                    <a:pt x="58478" y="86051"/>
                  </a:lnTo>
                  <a:lnTo>
                    <a:pt x="58478" y="96943"/>
                  </a:lnTo>
                  <a:cubicBezTo>
                    <a:pt x="58478" y="111598"/>
                    <a:pt x="52405" y="119123"/>
                    <a:pt x="44914" y="119123"/>
                  </a:cubicBezTo>
                  <a:cubicBezTo>
                    <a:pt x="31351" y="119123"/>
                    <a:pt x="31351" y="101102"/>
                    <a:pt x="31351" y="97735"/>
                  </a:cubicBezTo>
                  <a:lnTo>
                    <a:pt x="31351" y="42680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形状 352">
              <a:extLst>
                <a:ext uri="{FF2B5EF4-FFF2-40B4-BE49-F238E27FC236}">
                  <a16:creationId xmlns:a16="http://schemas.microsoft.com/office/drawing/2014/main" id="{04CDAE3B-05B2-F632-99A7-0EBB75E231A9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8305295" y="6455584"/>
              <a:ext cx="35568" cy="71809"/>
            </a:xfrm>
            <a:custGeom>
              <a:avLst/>
              <a:gdLst>
                <a:gd name="connsiteX0" fmla="*/ 34472 w 35568"/>
                <a:gd name="connsiteY0" fmla="*/ 12157 h 71809"/>
                <a:gd name="connsiteX1" fmla="*/ 35748 w 35568"/>
                <a:gd name="connsiteY1" fmla="*/ 7721 h 71809"/>
                <a:gd name="connsiteX2" fmla="*/ 27387 w 35568"/>
                <a:gd name="connsiteY2" fmla="*/ 97 h 71809"/>
                <a:gd name="connsiteX3" fmla="*/ 19593 w 35568"/>
                <a:gd name="connsiteY3" fmla="*/ 6612 h 71809"/>
                <a:gd name="connsiteX4" fmla="*/ 887 w 35568"/>
                <a:gd name="connsiteY4" fmla="*/ 66638 h 71809"/>
                <a:gd name="connsiteX5" fmla="*/ 179 w 35568"/>
                <a:gd name="connsiteY5" fmla="*/ 68856 h 71809"/>
                <a:gd name="connsiteX6" fmla="*/ 5705 w 35568"/>
                <a:gd name="connsiteY6" fmla="*/ 71906 h 71809"/>
                <a:gd name="connsiteX7" fmla="*/ 7831 w 35568"/>
                <a:gd name="connsiteY7" fmla="*/ 69549 h 71809"/>
                <a:gd name="connsiteX8" fmla="*/ 34472 w 35568"/>
                <a:gd name="connsiteY8" fmla="*/ 12157 h 7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8" h="71809">
                  <a:moveTo>
                    <a:pt x="34472" y="12157"/>
                  </a:moveTo>
                  <a:cubicBezTo>
                    <a:pt x="35606" y="9801"/>
                    <a:pt x="35748" y="8692"/>
                    <a:pt x="35748" y="7721"/>
                  </a:cubicBezTo>
                  <a:cubicBezTo>
                    <a:pt x="35748" y="3424"/>
                    <a:pt x="31780" y="97"/>
                    <a:pt x="27387" y="97"/>
                  </a:cubicBezTo>
                  <a:cubicBezTo>
                    <a:pt x="22002" y="97"/>
                    <a:pt x="20301" y="4394"/>
                    <a:pt x="19593" y="6612"/>
                  </a:cubicBezTo>
                  <a:lnTo>
                    <a:pt x="887" y="66638"/>
                  </a:lnTo>
                  <a:cubicBezTo>
                    <a:pt x="746" y="66915"/>
                    <a:pt x="179" y="68718"/>
                    <a:pt x="179" y="68856"/>
                  </a:cubicBezTo>
                  <a:cubicBezTo>
                    <a:pt x="179" y="70520"/>
                    <a:pt x="4572" y="71906"/>
                    <a:pt x="5705" y="71906"/>
                  </a:cubicBezTo>
                  <a:cubicBezTo>
                    <a:pt x="6697" y="71906"/>
                    <a:pt x="6839" y="71629"/>
                    <a:pt x="7831" y="69549"/>
                  </a:cubicBezTo>
                  <a:lnTo>
                    <a:pt x="34472" y="12157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形状 353">
              <a:extLst>
                <a:ext uri="{FF2B5EF4-FFF2-40B4-BE49-F238E27FC236}">
                  <a16:creationId xmlns:a16="http://schemas.microsoft.com/office/drawing/2014/main" id="{6D2A3D7F-A1FE-8228-E7CA-41B6F93A64DD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8409070" y="6473116"/>
              <a:ext cx="46966" cy="198039"/>
            </a:xfrm>
            <a:custGeom>
              <a:avLst/>
              <a:gdLst>
                <a:gd name="connsiteX0" fmla="*/ 47150 w 46966"/>
                <a:gd name="connsiteY0" fmla="*/ 196161 h 198039"/>
                <a:gd name="connsiteX1" fmla="*/ 43708 w 46966"/>
                <a:gd name="connsiteY1" fmla="*/ 191804 h 198039"/>
                <a:gd name="connsiteX2" fmla="*/ 11925 w 46966"/>
                <a:gd name="connsiteY2" fmla="*/ 99121 h 198039"/>
                <a:gd name="connsiteX3" fmla="*/ 44518 w 46966"/>
                <a:gd name="connsiteY3" fmla="*/ 5448 h 198039"/>
                <a:gd name="connsiteX4" fmla="*/ 47150 w 46966"/>
                <a:gd name="connsiteY4" fmla="*/ 2082 h 198039"/>
                <a:gd name="connsiteX5" fmla="*/ 45125 w 46966"/>
                <a:gd name="connsiteY5" fmla="*/ 101 h 198039"/>
                <a:gd name="connsiteX6" fmla="*/ 12937 w 46966"/>
                <a:gd name="connsiteY6" fmla="*/ 38719 h 198039"/>
                <a:gd name="connsiteX7" fmla="*/ 183 w 46966"/>
                <a:gd name="connsiteY7" fmla="*/ 99121 h 198039"/>
                <a:gd name="connsiteX8" fmla="*/ 13544 w 46966"/>
                <a:gd name="connsiteY8" fmla="*/ 160910 h 198039"/>
                <a:gd name="connsiteX9" fmla="*/ 45125 w 46966"/>
                <a:gd name="connsiteY9" fmla="*/ 198141 h 198039"/>
                <a:gd name="connsiteX10" fmla="*/ 47150 w 46966"/>
                <a:gd name="connsiteY10" fmla="*/ 196161 h 19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8039">
                  <a:moveTo>
                    <a:pt x="47150" y="196161"/>
                  </a:moveTo>
                  <a:cubicBezTo>
                    <a:pt x="47150" y="195567"/>
                    <a:pt x="47150" y="195171"/>
                    <a:pt x="43708" y="191804"/>
                  </a:cubicBezTo>
                  <a:cubicBezTo>
                    <a:pt x="18403" y="166851"/>
                    <a:pt x="11925" y="129421"/>
                    <a:pt x="11925" y="99121"/>
                  </a:cubicBezTo>
                  <a:cubicBezTo>
                    <a:pt x="11925" y="64662"/>
                    <a:pt x="19618" y="30203"/>
                    <a:pt x="44518" y="5448"/>
                  </a:cubicBezTo>
                  <a:cubicBezTo>
                    <a:pt x="47150" y="3072"/>
                    <a:pt x="47150" y="2676"/>
                    <a:pt x="47150" y="2082"/>
                  </a:cubicBezTo>
                  <a:cubicBezTo>
                    <a:pt x="47150" y="695"/>
                    <a:pt x="46340" y="101"/>
                    <a:pt x="45125" y="101"/>
                  </a:cubicBezTo>
                  <a:cubicBezTo>
                    <a:pt x="43101" y="101"/>
                    <a:pt x="24881" y="13568"/>
                    <a:pt x="12937" y="38719"/>
                  </a:cubicBezTo>
                  <a:cubicBezTo>
                    <a:pt x="2613" y="60503"/>
                    <a:pt x="183" y="82486"/>
                    <a:pt x="183" y="99121"/>
                  </a:cubicBezTo>
                  <a:cubicBezTo>
                    <a:pt x="183" y="114568"/>
                    <a:pt x="2410" y="138531"/>
                    <a:pt x="13544" y="160910"/>
                  </a:cubicBezTo>
                  <a:cubicBezTo>
                    <a:pt x="25691" y="185269"/>
                    <a:pt x="43101" y="198141"/>
                    <a:pt x="45125" y="198141"/>
                  </a:cubicBezTo>
                  <a:cubicBezTo>
                    <a:pt x="46340" y="198141"/>
                    <a:pt x="47150" y="197547"/>
                    <a:pt x="47150" y="196161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形状 354">
              <a:extLst>
                <a:ext uri="{FF2B5EF4-FFF2-40B4-BE49-F238E27FC236}">
                  <a16:creationId xmlns:a16="http://schemas.microsoft.com/office/drawing/2014/main" id="{ABCC3CF4-1AEB-C0BD-64BC-D8084240EF0C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8476258" y="6480839"/>
              <a:ext cx="83000" cy="143182"/>
            </a:xfrm>
            <a:custGeom>
              <a:avLst/>
              <a:gdLst>
                <a:gd name="connsiteX0" fmla="*/ 45129 w 83000"/>
                <a:gd name="connsiteY0" fmla="*/ 54364 h 143182"/>
                <a:gd name="connsiteX1" fmla="*/ 187 w 83000"/>
                <a:gd name="connsiteY1" fmla="*/ 110013 h 143182"/>
                <a:gd name="connsiteX2" fmla="*/ 32173 w 83000"/>
                <a:gd name="connsiteY2" fmla="*/ 143284 h 143182"/>
                <a:gd name="connsiteX3" fmla="*/ 72661 w 83000"/>
                <a:gd name="connsiteY3" fmla="*/ 84862 h 143182"/>
                <a:gd name="connsiteX4" fmla="*/ 57680 w 83000"/>
                <a:gd name="connsiteY4" fmla="*/ 48027 h 143182"/>
                <a:gd name="connsiteX5" fmla="*/ 38448 w 83000"/>
                <a:gd name="connsiteY5" fmla="*/ 15548 h 143182"/>
                <a:gd name="connsiteX6" fmla="*/ 49583 w 83000"/>
                <a:gd name="connsiteY6" fmla="*/ 6438 h 143182"/>
                <a:gd name="connsiteX7" fmla="*/ 63956 w 83000"/>
                <a:gd name="connsiteY7" fmla="*/ 11786 h 143182"/>
                <a:gd name="connsiteX8" fmla="*/ 75090 w 83000"/>
                <a:gd name="connsiteY8" fmla="*/ 16737 h 143182"/>
                <a:gd name="connsiteX9" fmla="*/ 83188 w 83000"/>
                <a:gd name="connsiteY9" fmla="*/ 8815 h 143182"/>
                <a:gd name="connsiteX10" fmla="*/ 72661 w 83000"/>
                <a:gd name="connsiteY10" fmla="*/ 2280 h 143182"/>
                <a:gd name="connsiteX11" fmla="*/ 56061 w 83000"/>
                <a:gd name="connsiteY11" fmla="*/ 101 h 143182"/>
                <a:gd name="connsiteX12" fmla="*/ 32983 w 83000"/>
                <a:gd name="connsiteY12" fmla="*/ 20499 h 143182"/>
                <a:gd name="connsiteX13" fmla="*/ 45129 w 83000"/>
                <a:gd name="connsiteY13" fmla="*/ 54364 h 143182"/>
                <a:gd name="connsiteX14" fmla="*/ 47558 w 83000"/>
                <a:gd name="connsiteY14" fmla="*/ 58721 h 143182"/>
                <a:gd name="connsiteX15" fmla="*/ 58693 w 83000"/>
                <a:gd name="connsiteY15" fmla="*/ 92784 h 143182"/>
                <a:gd name="connsiteX16" fmla="*/ 32173 w 83000"/>
                <a:gd name="connsiteY16" fmla="*/ 138927 h 143182"/>
                <a:gd name="connsiteX17" fmla="*/ 12738 w 83000"/>
                <a:gd name="connsiteY17" fmla="*/ 115558 h 143182"/>
                <a:gd name="connsiteX18" fmla="*/ 47558 w 83000"/>
                <a:gd name="connsiteY18" fmla="*/ 58721 h 14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000" h="143182">
                  <a:moveTo>
                    <a:pt x="45129" y="54364"/>
                  </a:moveTo>
                  <a:cubicBezTo>
                    <a:pt x="19824" y="60305"/>
                    <a:pt x="187" y="86051"/>
                    <a:pt x="187" y="110013"/>
                  </a:cubicBezTo>
                  <a:cubicBezTo>
                    <a:pt x="187" y="129025"/>
                    <a:pt x="13143" y="143284"/>
                    <a:pt x="32173" y="143284"/>
                  </a:cubicBezTo>
                  <a:cubicBezTo>
                    <a:pt x="55858" y="143284"/>
                    <a:pt x="72661" y="112192"/>
                    <a:pt x="72661" y="84862"/>
                  </a:cubicBezTo>
                  <a:cubicBezTo>
                    <a:pt x="72661" y="66841"/>
                    <a:pt x="64563" y="56939"/>
                    <a:pt x="57680" y="48027"/>
                  </a:cubicBezTo>
                  <a:cubicBezTo>
                    <a:pt x="50392" y="39115"/>
                    <a:pt x="38448" y="24262"/>
                    <a:pt x="38448" y="15548"/>
                  </a:cubicBezTo>
                  <a:cubicBezTo>
                    <a:pt x="38448" y="11191"/>
                    <a:pt x="42497" y="6438"/>
                    <a:pt x="49583" y="6438"/>
                  </a:cubicBezTo>
                  <a:cubicBezTo>
                    <a:pt x="55656" y="6438"/>
                    <a:pt x="59705" y="9013"/>
                    <a:pt x="63956" y="11786"/>
                  </a:cubicBezTo>
                  <a:cubicBezTo>
                    <a:pt x="68005" y="14162"/>
                    <a:pt x="72054" y="16737"/>
                    <a:pt x="75090" y="16737"/>
                  </a:cubicBezTo>
                  <a:cubicBezTo>
                    <a:pt x="80151" y="16737"/>
                    <a:pt x="83188" y="11984"/>
                    <a:pt x="83188" y="8815"/>
                  </a:cubicBezTo>
                  <a:cubicBezTo>
                    <a:pt x="83188" y="4458"/>
                    <a:pt x="79949" y="3864"/>
                    <a:pt x="72661" y="2280"/>
                  </a:cubicBezTo>
                  <a:cubicBezTo>
                    <a:pt x="62134" y="101"/>
                    <a:pt x="59300" y="101"/>
                    <a:pt x="56061" y="101"/>
                  </a:cubicBezTo>
                  <a:cubicBezTo>
                    <a:pt x="40270" y="101"/>
                    <a:pt x="32983" y="8617"/>
                    <a:pt x="32983" y="20499"/>
                  </a:cubicBezTo>
                  <a:cubicBezTo>
                    <a:pt x="32983" y="31193"/>
                    <a:pt x="38853" y="42284"/>
                    <a:pt x="45129" y="54364"/>
                  </a:cubicBezTo>
                  <a:close/>
                  <a:moveTo>
                    <a:pt x="47558" y="58721"/>
                  </a:moveTo>
                  <a:cubicBezTo>
                    <a:pt x="52619" y="67831"/>
                    <a:pt x="58693" y="78525"/>
                    <a:pt x="58693" y="92784"/>
                  </a:cubicBezTo>
                  <a:cubicBezTo>
                    <a:pt x="58693" y="105855"/>
                    <a:pt x="51000" y="138927"/>
                    <a:pt x="32173" y="138927"/>
                  </a:cubicBezTo>
                  <a:cubicBezTo>
                    <a:pt x="21039" y="138927"/>
                    <a:pt x="12738" y="130610"/>
                    <a:pt x="12738" y="115558"/>
                  </a:cubicBezTo>
                  <a:cubicBezTo>
                    <a:pt x="12738" y="103082"/>
                    <a:pt x="20229" y="65850"/>
                    <a:pt x="47558" y="58721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形状 355">
              <a:extLst>
                <a:ext uri="{FF2B5EF4-FFF2-40B4-BE49-F238E27FC236}">
                  <a16:creationId xmlns:a16="http://schemas.microsoft.com/office/drawing/2014/main" id="{2349B351-5A80-55A3-5FFA-26C47C2A58AD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8574319" y="6472385"/>
              <a:ext cx="62635" cy="92048"/>
            </a:xfrm>
            <a:custGeom>
              <a:avLst/>
              <a:gdLst>
                <a:gd name="connsiteX0" fmla="*/ 62827 w 62635"/>
                <a:gd name="connsiteY0" fmla="*/ 66917 h 92048"/>
                <a:gd name="connsiteX1" fmla="*/ 58009 w 62635"/>
                <a:gd name="connsiteY1" fmla="*/ 66917 h 92048"/>
                <a:gd name="connsiteX2" fmla="*/ 54325 w 62635"/>
                <a:gd name="connsiteY2" fmla="*/ 79532 h 92048"/>
                <a:gd name="connsiteX3" fmla="*/ 40295 w 62635"/>
                <a:gd name="connsiteY3" fmla="*/ 80364 h 92048"/>
                <a:gd name="connsiteX4" fmla="*/ 14221 w 62635"/>
                <a:gd name="connsiteY4" fmla="*/ 80364 h 92048"/>
                <a:gd name="connsiteX5" fmla="*/ 42563 w 62635"/>
                <a:gd name="connsiteY5" fmla="*/ 57074 h 92048"/>
                <a:gd name="connsiteX6" fmla="*/ 62827 w 62635"/>
                <a:gd name="connsiteY6" fmla="*/ 27131 h 92048"/>
                <a:gd name="connsiteX7" fmla="*/ 29667 w 62635"/>
                <a:gd name="connsiteY7" fmla="*/ 98 h 92048"/>
                <a:gd name="connsiteX8" fmla="*/ 192 w 62635"/>
                <a:gd name="connsiteY8" fmla="*/ 24913 h 92048"/>
                <a:gd name="connsiteX9" fmla="*/ 7702 w 62635"/>
                <a:gd name="connsiteY9" fmla="*/ 32676 h 92048"/>
                <a:gd name="connsiteX10" fmla="*/ 15213 w 62635"/>
                <a:gd name="connsiteY10" fmla="*/ 25329 h 92048"/>
                <a:gd name="connsiteX11" fmla="*/ 6852 w 62635"/>
                <a:gd name="connsiteY11" fmla="*/ 17981 h 92048"/>
                <a:gd name="connsiteX12" fmla="*/ 27542 w 62635"/>
                <a:gd name="connsiteY12" fmla="*/ 5089 h 92048"/>
                <a:gd name="connsiteX13" fmla="*/ 49081 w 62635"/>
                <a:gd name="connsiteY13" fmla="*/ 27131 h 92048"/>
                <a:gd name="connsiteX14" fmla="*/ 35761 w 62635"/>
                <a:gd name="connsiteY14" fmla="*/ 53747 h 92048"/>
                <a:gd name="connsiteX15" fmla="*/ 1609 w 62635"/>
                <a:gd name="connsiteY15" fmla="*/ 86741 h 92048"/>
                <a:gd name="connsiteX16" fmla="*/ 192 w 62635"/>
                <a:gd name="connsiteY16" fmla="*/ 92147 h 92048"/>
                <a:gd name="connsiteX17" fmla="*/ 58576 w 62635"/>
                <a:gd name="connsiteY17" fmla="*/ 92147 h 92048"/>
                <a:gd name="connsiteX18" fmla="*/ 62827 w 62635"/>
                <a:gd name="connsiteY18" fmla="*/ 66917 h 9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048">
                  <a:moveTo>
                    <a:pt x="62827" y="66917"/>
                  </a:moveTo>
                  <a:lnTo>
                    <a:pt x="58009" y="66917"/>
                  </a:lnTo>
                  <a:cubicBezTo>
                    <a:pt x="57584" y="69967"/>
                    <a:pt x="56167" y="78146"/>
                    <a:pt x="54325" y="79532"/>
                  </a:cubicBezTo>
                  <a:cubicBezTo>
                    <a:pt x="53191" y="80364"/>
                    <a:pt x="42279" y="80364"/>
                    <a:pt x="40295" y="80364"/>
                  </a:cubicBezTo>
                  <a:lnTo>
                    <a:pt x="14221" y="80364"/>
                  </a:lnTo>
                  <a:cubicBezTo>
                    <a:pt x="29100" y="67471"/>
                    <a:pt x="34060" y="63590"/>
                    <a:pt x="42563" y="57074"/>
                  </a:cubicBezTo>
                  <a:cubicBezTo>
                    <a:pt x="53049" y="48895"/>
                    <a:pt x="62827" y="40300"/>
                    <a:pt x="62827" y="27131"/>
                  </a:cubicBezTo>
                  <a:cubicBezTo>
                    <a:pt x="62827" y="10357"/>
                    <a:pt x="47806" y="98"/>
                    <a:pt x="29667" y="98"/>
                  </a:cubicBezTo>
                  <a:cubicBezTo>
                    <a:pt x="12095" y="98"/>
                    <a:pt x="192" y="12159"/>
                    <a:pt x="192" y="24913"/>
                  </a:cubicBezTo>
                  <a:cubicBezTo>
                    <a:pt x="192" y="31983"/>
                    <a:pt x="6285" y="32676"/>
                    <a:pt x="7702" y="32676"/>
                  </a:cubicBezTo>
                  <a:cubicBezTo>
                    <a:pt x="11104" y="32676"/>
                    <a:pt x="15213" y="30319"/>
                    <a:pt x="15213" y="25329"/>
                  </a:cubicBezTo>
                  <a:cubicBezTo>
                    <a:pt x="15213" y="22833"/>
                    <a:pt x="14221" y="17981"/>
                    <a:pt x="6852" y="17981"/>
                  </a:cubicBezTo>
                  <a:cubicBezTo>
                    <a:pt x="11245" y="8139"/>
                    <a:pt x="20881" y="5089"/>
                    <a:pt x="27542" y="5089"/>
                  </a:cubicBezTo>
                  <a:cubicBezTo>
                    <a:pt x="41713" y="5089"/>
                    <a:pt x="49081" y="15902"/>
                    <a:pt x="49081" y="27131"/>
                  </a:cubicBezTo>
                  <a:cubicBezTo>
                    <a:pt x="49081" y="39191"/>
                    <a:pt x="40295" y="48757"/>
                    <a:pt x="35761" y="53747"/>
                  </a:cubicBezTo>
                  <a:lnTo>
                    <a:pt x="1609" y="86741"/>
                  </a:lnTo>
                  <a:cubicBezTo>
                    <a:pt x="192" y="87988"/>
                    <a:pt x="192" y="88266"/>
                    <a:pt x="192" y="92147"/>
                  </a:cubicBezTo>
                  <a:lnTo>
                    <a:pt x="58576" y="92147"/>
                  </a:lnTo>
                  <a:lnTo>
                    <a:pt x="62827" y="66917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形状 356">
              <a:extLst>
                <a:ext uri="{FF2B5EF4-FFF2-40B4-BE49-F238E27FC236}">
                  <a16:creationId xmlns:a16="http://schemas.microsoft.com/office/drawing/2014/main" id="{49C9ACEC-2596-7370-2ED7-EFC64481C625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8666736" y="6482028"/>
              <a:ext cx="120047" cy="143975"/>
            </a:xfrm>
            <a:custGeom>
              <a:avLst/>
              <a:gdLst>
                <a:gd name="connsiteX0" fmla="*/ 120244 w 120047"/>
                <a:gd name="connsiteY0" fmla="*/ 2082 h 143975"/>
                <a:gd name="connsiteX1" fmla="*/ 118017 w 120047"/>
                <a:gd name="connsiteY1" fmla="*/ 101 h 143975"/>
                <a:gd name="connsiteX2" fmla="*/ 114373 w 120047"/>
                <a:gd name="connsiteY2" fmla="*/ 3072 h 143975"/>
                <a:gd name="connsiteX3" fmla="*/ 104656 w 120047"/>
                <a:gd name="connsiteY3" fmla="*/ 14360 h 143975"/>
                <a:gd name="connsiteX4" fmla="*/ 75707 w 120047"/>
                <a:gd name="connsiteY4" fmla="*/ 101 h 143975"/>
                <a:gd name="connsiteX5" fmla="*/ 25704 w 120047"/>
                <a:gd name="connsiteY5" fmla="*/ 46839 h 143975"/>
                <a:gd name="connsiteX6" fmla="*/ 46758 w 120047"/>
                <a:gd name="connsiteY6" fmla="*/ 74960 h 143975"/>
                <a:gd name="connsiteX7" fmla="*/ 68419 w 120047"/>
                <a:gd name="connsiteY7" fmla="*/ 80505 h 143975"/>
                <a:gd name="connsiteX8" fmla="*/ 87044 w 120047"/>
                <a:gd name="connsiteY8" fmla="*/ 101498 h 143975"/>
                <a:gd name="connsiteX9" fmla="*/ 50604 w 120047"/>
                <a:gd name="connsiteY9" fmla="*/ 137937 h 143975"/>
                <a:gd name="connsiteX10" fmla="*/ 15177 w 120047"/>
                <a:gd name="connsiteY10" fmla="*/ 109023 h 143975"/>
                <a:gd name="connsiteX11" fmla="*/ 16392 w 120047"/>
                <a:gd name="connsiteY11" fmla="*/ 98329 h 143975"/>
                <a:gd name="connsiteX12" fmla="*/ 16797 w 120047"/>
                <a:gd name="connsiteY12" fmla="*/ 96943 h 143975"/>
                <a:gd name="connsiteX13" fmla="*/ 14367 w 120047"/>
                <a:gd name="connsiteY13" fmla="*/ 94764 h 143975"/>
                <a:gd name="connsiteX14" fmla="*/ 12343 w 120047"/>
                <a:gd name="connsiteY14" fmla="*/ 95556 h 143975"/>
                <a:gd name="connsiteX15" fmla="*/ 196 w 120047"/>
                <a:gd name="connsiteY15" fmla="*/ 142096 h 143975"/>
                <a:gd name="connsiteX16" fmla="*/ 2423 w 120047"/>
                <a:gd name="connsiteY16" fmla="*/ 144076 h 143975"/>
                <a:gd name="connsiteX17" fmla="*/ 6067 w 120047"/>
                <a:gd name="connsiteY17" fmla="*/ 141106 h 143975"/>
                <a:gd name="connsiteX18" fmla="*/ 15987 w 120047"/>
                <a:gd name="connsiteY18" fmla="*/ 129817 h 143975"/>
                <a:gd name="connsiteX19" fmla="*/ 50199 w 120047"/>
                <a:gd name="connsiteY19" fmla="*/ 144076 h 143975"/>
                <a:gd name="connsiteX20" fmla="*/ 101619 w 120047"/>
                <a:gd name="connsiteY20" fmla="*/ 93180 h 143975"/>
                <a:gd name="connsiteX21" fmla="*/ 91700 w 120047"/>
                <a:gd name="connsiteY21" fmla="*/ 70009 h 143975"/>
                <a:gd name="connsiteX22" fmla="*/ 65990 w 120047"/>
                <a:gd name="connsiteY22" fmla="*/ 60107 h 143975"/>
                <a:gd name="connsiteX23" fmla="*/ 52426 w 120047"/>
                <a:gd name="connsiteY23" fmla="*/ 56543 h 143975"/>
                <a:gd name="connsiteX24" fmla="*/ 40077 w 120047"/>
                <a:gd name="connsiteY24" fmla="*/ 38521 h 143975"/>
                <a:gd name="connsiteX25" fmla="*/ 75504 w 120047"/>
                <a:gd name="connsiteY25" fmla="*/ 5646 h 143975"/>
                <a:gd name="connsiteX26" fmla="*/ 104656 w 120047"/>
                <a:gd name="connsiteY26" fmla="*/ 36342 h 143975"/>
                <a:gd name="connsiteX27" fmla="*/ 103846 w 120047"/>
                <a:gd name="connsiteY27" fmla="*/ 47433 h 143975"/>
                <a:gd name="connsiteX28" fmla="*/ 106275 w 120047"/>
                <a:gd name="connsiteY28" fmla="*/ 49413 h 143975"/>
                <a:gd name="connsiteX29" fmla="*/ 109312 w 120047"/>
                <a:gd name="connsiteY29" fmla="*/ 45452 h 143975"/>
                <a:gd name="connsiteX30" fmla="*/ 120244 w 120047"/>
                <a:gd name="connsiteY30" fmla="*/ 2082 h 14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0047" h="143975">
                  <a:moveTo>
                    <a:pt x="120244" y="2082"/>
                  </a:moveTo>
                  <a:cubicBezTo>
                    <a:pt x="120244" y="1487"/>
                    <a:pt x="119839" y="101"/>
                    <a:pt x="118017" y="101"/>
                  </a:cubicBezTo>
                  <a:cubicBezTo>
                    <a:pt x="117005" y="101"/>
                    <a:pt x="116802" y="299"/>
                    <a:pt x="114373" y="3072"/>
                  </a:cubicBezTo>
                  <a:lnTo>
                    <a:pt x="104656" y="14360"/>
                  </a:lnTo>
                  <a:cubicBezTo>
                    <a:pt x="99392" y="5052"/>
                    <a:pt x="88866" y="101"/>
                    <a:pt x="75707" y="101"/>
                  </a:cubicBezTo>
                  <a:cubicBezTo>
                    <a:pt x="49997" y="101"/>
                    <a:pt x="25704" y="22876"/>
                    <a:pt x="25704" y="46839"/>
                  </a:cubicBezTo>
                  <a:cubicBezTo>
                    <a:pt x="25704" y="62880"/>
                    <a:pt x="36433" y="71990"/>
                    <a:pt x="46758" y="74960"/>
                  </a:cubicBezTo>
                  <a:lnTo>
                    <a:pt x="68419" y="80505"/>
                  </a:lnTo>
                  <a:cubicBezTo>
                    <a:pt x="75909" y="82288"/>
                    <a:pt x="87044" y="85258"/>
                    <a:pt x="87044" y="101498"/>
                  </a:cubicBezTo>
                  <a:cubicBezTo>
                    <a:pt x="87044" y="119321"/>
                    <a:pt x="70443" y="137937"/>
                    <a:pt x="50604" y="137937"/>
                  </a:cubicBezTo>
                  <a:cubicBezTo>
                    <a:pt x="37648" y="137937"/>
                    <a:pt x="15177" y="133580"/>
                    <a:pt x="15177" y="109023"/>
                  </a:cubicBezTo>
                  <a:cubicBezTo>
                    <a:pt x="15177" y="104270"/>
                    <a:pt x="16189" y="99517"/>
                    <a:pt x="16392" y="98329"/>
                  </a:cubicBezTo>
                  <a:cubicBezTo>
                    <a:pt x="16594" y="97537"/>
                    <a:pt x="16797" y="97339"/>
                    <a:pt x="16797" y="96943"/>
                  </a:cubicBezTo>
                  <a:cubicBezTo>
                    <a:pt x="16797" y="94962"/>
                    <a:pt x="15379" y="94764"/>
                    <a:pt x="14367" y="94764"/>
                  </a:cubicBezTo>
                  <a:cubicBezTo>
                    <a:pt x="13355" y="94764"/>
                    <a:pt x="12950" y="94962"/>
                    <a:pt x="12343" y="95556"/>
                  </a:cubicBezTo>
                  <a:cubicBezTo>
                    <a:pt x="11533" y="96349"/>
                    <a:pt x="196" y="141502"/>
                    <a:pt x="196" y="142096"/>
                  </a:cubicBezTo>
                  <a:cubicBezTo>
                    <a:pt x="196" y="143284"/>
                    <a:pt x="1209" y="144076"/>
                    <a:pt x="2423" y="144076"/>
                  </a:cubicBezTo>
                  <a:cubicBezTo>
                    <a:pt x="3435" y="144076"/>
                    <a:pt x="3638" y="143878"/>
                    <a:pt x="6067" y="141106"/>
                  </a:cubicBezTo>
                  <a:lnTo>
                    <a:pt x="15987" y="129817"/>
                  </a:lnTo>
                  <a:cubicBezTo>
                    <a:pt x="24692" y="141304"/>
                    <a:pt x="38458" y="144076"/>
                    <a:pt x="50199" y="144076"/>
                  </a:cubicBezTo>
                  <a:cubicBezTo>
                    <a:pt x="77731" y="144076"/>
                    <a:pt x="101619" y="117737"/>
                    <a:pt x="101619" y="93180"/>
                  </a:cubicBezTo>
                  <a:cubicBezTo>
                    <a:pt x="101619" y="79515"/>
                    <a:pt x="94736" y="72782"/>
                    <a:pt x="91700" y="70009"/>
                  </a:cubicBezTo>
                  <a:cubicBezTo>
                    <a:pt x="87044" y="65454"/>
                    <a:pt x="84007" y="64662"/>
                    <a:pt x="65990" y="60107"/>
                  </a:cubicBezTo>
                  <a:cubicBezTo>
                    <a:pt x="61536" y="58919"/>
                    <a:pt x="54248" y="56939"/>
                    <a:pt x="52426" y="56543"/>
                  </a:cubicBezTo>
                  <a:cubicBezTo>
                    <a:pt x="46960" y="54760"/>
                    <a:pt x="40077" y="49017"/>
                    <a:pt x="40077" y="38521"/>
                  </a:cubicBezTo>
                  <a:cubicBezTo>
                    <a:pt x="40077" y="22480"/>
                    <a:pt x="56273" y="5646"/>
                    <a:pt x="75504" y="5646"/>
                  </a:cubicBezTo>
                  <a:cubicBezTo>
                    <a:pt x="92307" y="5646"/>
                    <a:pt x="104656" y="14162"/>
                    <a:pt x="104656" y="36342"/>
                  </a:cubicBezTo>
                  <a:cubicBezTo>
                    <a:pt x="104656" y="42680"/>
                    <a:pt x="103846" y="46244"/>
                    <a:pt x="103846" y="47433"/>
                  </a:cubicBezTo>
                  <a:cubicBezTo>
                    <a:pt x="103846" y="47631"/>
                    <a:pt x="103846" y="49413"/>
                    <a:pt x="106275" y="49413"/>
                  </a:cubicBezTo>
                  <a:cubicBezTo>
                    <a:pt x="108300" y="49413"/>
                    <a:pt x="108502" y="48819"/>
                    <a:pt x="109312" y="45452"/>
                  </a:cubicBezTo>
                  <a:lnTo>
                    <a:pt x="120244" y="2082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形状 357">
              <a:extLst>
                <a:ext uri="{FF2B5EF4-FFF2-40B4-BE49-F238E27FC236}">
                  <a16:creationId xmlns:a16="http://schemas.microsoft.com/office/drawing/2014/main" id="{0973A5C3-F76F-D3F4-37FE-A95A83BC2F2B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8785871" y="6588830"/>
              <a:ext cx="71704" cy="90939"/>
            </a:xfrm>
            <a:custGeom>
              <a:avLst/>
              <a:gdLst>
                <a:gd name="connsiteX0" fmla="*/ 15082 w 71704"/>
                <a:gd name="connsiteY0" fmla="*/ 37948 h 90939"/>
                <a:gd name="connsiteX1" fmla="*/ 30528 w 71704"/>
                <a:gd name="connsiteY1" fmla="*/ 42246 h 90939"/>
                <a:gd name="connsiteX2" fmla="*/ 55752 w 71704"/>
                <a:gd name="connsiteY2" fmla="*/ 21867 h 90939"/>
                <a:gd name="connsiteX3" fmla="*/ 49801 w 71704"/>
                <a:gd name="connsiteY3" fmla="*/ 8559 h 90939"/>
                <a:gd name="connsiteX4" fmla="*/ 64113 w 71704"/>
                <a:gd name="connsiteY4" fmla="*/ 3984 h 90939"/>
                <a:gd name="connsiteX5" fmla="*/ 62838 w 71704"/>
                <a:gd name="connsiteY5" fmla="*/ 7311 h 90939"/>
                <a:gd name="connsiteX6" fmla="*/ 67372 w 71704"/>
                <a:gd name="connsiteY6" fmla="*/ 11747 h 90939"/>
                <a:gd name="connsiteX7" fmla="*/ 71907 w 71704"/>
                <a:gd name="connsiteY7" fmla="*/ 7173 h 90939"/>
                <a:gd name="connsiteX8" fmla="*/ 63546 w 71704"/>
                <a:gd name="connsiteY8" fmla="*/ 103 h 90939"/>
                <a:gd name="connsiteX9" fmla="*/ 47108 w 71704"/>
                <a:gd name="connsiteY9" fmla="*/ 6480 h 90939"/>
                <a:gd name="connsiteX10" fmla="*/ 30670 w 71704"/>
                <a:gd name="connsiteY10" fmla="*/ 1489 h 90939"/>
                <a:gd name="connsiteX11" fmla="*/ 5446 w 71704"/>
                <a:gd name="connsiteY11" fmla="*/ 21867 h 90939"/>
                <a:gd name="connsiteX12" fmla="*/ 12248 w 71704"/>
                <a:gd name="connsiteY12" fmla="*/ 35869 h 90939"/>
                <a:gd name="connsiteX13" fmla="*/ 7996 w 71704"/>
                <a:gd name="connsiteY13" fmla="*/ 47098 h 90939"/>
                <a:gd name="connsiteX14" fmla="*/ 13948 w 71704"/>
                <a:gd name="connsiteY14" fmla="*/ 59435 h 90939"/>
                <a:gd name="connsiteX15" fmla="*/ 203 w 71704"/>
                <a:gd name="connsiteY15" fmla="*/ 73298 h 90939"/>
                <a:gd name="connsiteX16" fmla="*/ 34921 w 71704"/>
                <a:gd name="connsiteY16" fmla="*/ 91043 h 90939"/>
                <a:gd name="connsiteX17" fmla="*/ 69640 w 71704"/>
                <a:gd name="connsiteY17" fmla="*/ 73021 h 90939"/>
                <a:gd name="connsiteX18" fmla="*/ 60145 w 71704"/>
                <a:gd name="connsiteY18" fmla="*/ 57217 h 90939"/>
                <a:gd name="connsiteX19" fmla="*/ 29678 w 71704"/>
                <a:gd name="connsiteY19" fmla="*/ 52920 h 90939"/>
                <a:gd name="connsiteX20" fmla="*/ 20325 w 71704"/>
                <a:gd name="connsiteY20" fmla="*/ 52781 h 90939"/>
                <a:gd name="connsiteX21" fmla="*/ 13240 w 71704"/>
                <a:gd name="connsiteY21" fmla="*/ 43632 h 90939"/>
                <a:gd name="connsiteX22" fmla="*/ 15082 w 71704"/>
                <a:gd name="connsiteY22" fmla="*/ 37948 h 90939"/>
                <a:gd name="connsiteX23" fmla="*/ 30670 w 71704"/>
                <a:gd name="connsiteY23" fmla="*/ 38087 h 90939"/>
                <a:gd name="connsiteX24" fmla="*/ 16782 w 71704"/>
                <a:gd name="connsiteY24" fmla="*/ 21867 h 90939"/>
                <a:gd name="connsiteX25" fmla="*/ 19617 w 71704"/>
                <a:gd name="connsiteY25" fmla="*/ 10500 h 90939"/>
                <a:gd name="connsiteX26" fmla="*/ 30528 w 71704"/>
                <a:gd name="connsiteY26" fmla="*/ 5648 h 90939"/>
                <a:gd name="connsiteX27" fmla="*/ 44416 w 71704"/>
                <a:gd name="connsiteY27" fmla="*/ 21867 h 90939"/>
                <a:gd name="connsiteX28" fmla="*/ 41581 w 71704"/>
                <a:gd name="connsiteY28" fmla="*/ 33235 h 90939"/>
                <a:gd name="connsiteX29" fmla="*/ 30670 w 71704"/>
                <a:gd name="connsiteY29" fmla="*/ 38087 h 90939"/>
                <a:gd name="connsiteX30" fmla="*/ 30670 w 71704"/>
                <a:gd name="connsiteY30" fmla="*/ 62208 h 90939"/>
                <a:gd name="connsiteX31" fmla="*/ 60996 w 71704"/>
                <a:gd name="connsiteY31" fmla="*/ 73160 h 90939"/>
                <a:gd name="connsiteX32" fmla="*/ 34921 w 71704"/>
                <a:gd name="connsiteY32" fmla="*/ 86884 h 90939"/>
                <a:gd name="connsiteX33" fmla="*/ 8847 w 71704"/>
                <a:gd name="connsiteY33" fmla="*/ 73160 h 90939"/>
                <a:gd name="connsiteX34" fmla="*/ 22451 w 71704"/>
                <a:gd name="connsiteY34" fmla="*/ 62208 h 90939"/>
                <a:gd name="connsiteX35" fmla="*/ 30670 w 71704"/>
                <a:gd name="connsiteY35" fmla="*/ 62208 h 9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704" h="90939">
                  <a:moveTo>
                    <a:pt x="15082" y="37948"/>
                  </a:moveTo>
                  <a:cubicBezTo>
                    <a:pt x="17208" y="39196"/>
                    <a:pt x="22309" y="42246"/>
                    <a:pt x="30528" y="42246"/>
                  </a:cubicBezTo>
                  <a:cubicBezTo>
                    <a:pt x="45124" y="42246"/>
                    <a:pt x="55752" y="32680"/>
                    <a:pt x="55752" y="21867"/>
                  </a:cubicBezTo>
                  <a:cubicBezTo>
                    <a:pt x="55752" y="16461"/>
                    <a:pt x="53202" y="12163"/>
                    <a:pt x="49801" y="8559"/>
                  </a:cubicBezTo>
                  <a:cubicBezTo>
                    <a:pt x="56177" y="4123"/>
                    <a:pt x="61704" y="3984"/>
                    <a:pt x="64113" y="3984"/>
                  </a:cubicBezTo>
                  <a:cubicBezTo>
                    <a:pt x="63546" y="4539"/>
                    <a:pt x="62838" y="5093"/>
                    <a:pt x="62838" y="7311"/>
                  </a:cubicBezTo>
                  <a:cubicBezTo>
                    <a:pt x="62838" y="10084"/>
                    <a:pt x="64963" y="11747"/>
                    <a:pt x="67372" y="11747"/>
                  </a:cubicBezTo>
                  <a:cubicBezTo>
                    <a:pt x="69356" y="11747"/>
                    <a:pt x="71907" y="10361"/>
                    <a:pt x="71907" y="7173"/>
                  </a:cubicBezTo>
                  <a:cubicBezTo>
                    <a:pt x="71907" y="3984"/>
                    <a:pt x="69215" y="103"/>
                    <a:pt x="63546" y="103"/>
                  </a:cubicBezTo>
                  <a:cubicBezTo>
                    <a:pt x="61421" y="103"/>
                    <a:pt x="53768" y="519"/>
                    <a:pt x="47108" y="6480"/>
                  </a:cubicBezTo>
                  <a:cubicBezTo>
                    <a:pt x="42857" y="3430"/>
                    <a:pt x="36905" y="1489"/>
                    <a:pt x="30670" y="1489"/>
                  </a:cubicBezTo>
                  <a:cubicBezTo>
                    <a:pt x="16074" y="1489"/>
                    <a:pt x="5446" y="11054"/>
                    <a:pt x="5446" y="21867"/>
                  </a:cubicBezTo>
                  <a:cubicBezTo>
                    <a:pt x="5446" y="27274"/>
                    <a:pt x="8280" y="32264"/>
                    <a:pt x="12248" y="35869"/>
                  </a:cubicBezTo>
                  <a:cubicBezTo>
                    <a:pt x="11114" y="37116"/>
                    <a:pt x="7996" y="41691"/>
                    <a:pt x="7996" y="47098"/>
                  </a:cubicBezTo>
                  <a:cubicBezTo>
                    <a:pt x="7996" y="48900"/>
                    <a:pt x="8422" y="55415"/>
                    <a:pt x="13948" y="59435"/>
                  </a:cubicBezTo>
                  <a:cubicBezTo>
                    <a:pt x="7571" y="61515"/>
                    <a:pt x="203" y="66090"/>
                    <a:pt x="203" y="73298"/>
                  </a:cubicBezTo>
                  <a:cubicBezTo>
                    <a:pt x="203" y="83418"/>
                    <a:pt x="15790" y="91043"/>
                    <a:pt x="34921" y="91043"/>
                  </a:cubicBezTo>
                  <a:cubicBezTo>
                    <a:pt x="52918" y="91043"/>
                    <a:pt x="69640" y="84111"/>
                    <a:pt x="69640" y="73021"/>
                  </a:cubicBezTo>
                  <a:cubicBezTo>
                    <a:pt x="69640" y="68862"/>
                    <a:pt x="67939" y="61376"/>
                    <a:pt x="60145" y="57217"/>
                  </a:cubicBezTo>
                  <a:cubicBezTo>
                    <a:pt x="51784" y="52920"/>
                    <a:pt x="43424" y="52920"/>
                    <a:pt x="29678" y="52920"/>
                  </a:cubicBezTo>
                  <a:cubicBezTo>
                    <a:pt x="26560" y="52920"/>
                    <a:pt x="21459" y="52920"/>
                    <a:pt x="20325" y="52781"/>
                  </a:cubicBezTo>
                  <a:cubicBezTo>
                    <a:pt x="15790" y="51811"/>
                    <a:pt x="13240" y="47652"/>
                    <a:pt x="13240" y="43632"/>
                  </a:cubicBezTo>
                  <a:cubicBezTo>
                    <a:pt x="13240" y="40166"/>
                    <a:pt x="14232" y="39057"/>
                    <a:pt x="15082" y="37948"/>
                  </a:cubicBezTo>
                  <a:close/>
                  <a:moveTo>
                    <a:pt x="30670" y="38087"/>
                  </a:moveTo>
                  <a:cubicBezTo>
                    <a:pt x="16782" y="38087"/>
                    <a:pt x="16782" y="24778"/>
                    <a:pt x="16782" y="21867"/>
                  </a:cubicBezTo>
                  <a:cubicBezTo>
                    <a:pt x="16782" y="19649"/>
                    <a:pt x="16782" y="14104"/>
                    <a:pt x="19617" y="10500"/>
                  </a:cubicBezTo>
                  <a:cubicBezTo>
                    <a:pt x="21601" y="8143"/>
                    <a:pt x="25427" y="5648"/>
                    <a:pt x="30528" y="5648"/>
                  </a:cubicBezTo>
                  <a:cubicBezTo>
                    <a:pt x="44416" y="5648"/>
                    <a:pt x="44416" y="18956"/>
                    <a:pt x="44416" y="21867"/>
                  </a:cubicBezTo>
                  <a:cubicBezTo>
                    <a:pt x="44416" y="24085"/>
                    <a:pt x="44416" y="29630"/>
                    <a:pt x="41581" y="33235"/>
                  </a:cubicBezTo>
                  <a:cubicBezTo>
                    <a:pt x="39598" y="35591"/>
                    <a:pt x="35771" y="38087"/>
                    <a:pt x="30670" y="38087"/>
                  </a:cubicBezTo>
                  <a:close/>
                  <a:moveTo>
                    <a:pt x="30670" y="62208"/>
                  </a:moveTo>
                  <a:cubicBezTo>
                    <a:pt x="43282" y="62208"/>
                    <a:pt x="60996" y="62208"/>
                    <a:pt x="60996" y="73160"/>
                  </a:cubicBezTo>
                  <a:cubicBezTo>
                    <a:pt x="60996" y="80507"/>
                    <a:pt x="49801" y="86884"/>
                    <a:pt x="34921" y="86884"/>
                  </a:cubicBezTo>
                  <a:cubicBezTo>
                    <a:pt x="20042" y="86884"/>
                    <a:pt x="8847" y="80368"/>
                    <a:pt x="8847" y="73160"/>
                  </a:cubicBezTo>
                  <a:cubicBezTo>
                    <a:pt x="8847" y="68308"/>
                    <a:pt x="13381" y="62347"/>
                    <a:pt x="22451" y="62208"/>
                  </a:cubicBezTo>
                  <a:lnTo>
                    <a:pt x="30670" y="62208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形状 358">
              <a:extLst>
                <a:ext uri="{FF2B5EF4-FFF2-40B4-BE49-F238E27FC236}">
                  <a16:creationId xmlns:a16="http://schemas.microsoft.com/office/drawing/2014/main" id="{3D1A044B-809E-EEFA-2B22-883A5C841238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8867417" y="6553757"/>
              <a:ext cx="50023" cy="97594"/>
            </a:xfrm>
            <a:custGeom>
              <a:avLst/>
              <a:gdLst>
                <a:gd name="connsiteX0" fmla="*/ 23022 w 50023"/>
                <a:gd name="connsiteY0" fmla="*/ 42939 h 97594"/>
                <a:gd name="connsiteX1" fmla="*/ 40735 w 50023"/>
                <a:gd name="connsiteY1" fmla="*/ 42939 h 97594"/>
                <a:gd name="connsiteX2" fmla="*/ 40735 w 50023"/>
                <a:gd name="connsiteY2" fmla="*/ 37948 h 97594"/>
                <a:gd name="connsiteX3" fmla="*/ 22455 w 50023"/>
                <a:gd name="connsiteY3" fmla="*/ 37948 h 97594"/>
                <a:gd name="connsiteX4" fmla="*/ 22455 w 50023"/>
                <a:gd name="connsiteY4" fmla="*/ 22422 h 97594"/>
                <a:gd name="connsiteX5" fmla="*/ 36200 w 50023"/>
                <a:gd name="connsiteY5" fmla="*/ 3984 h 97594"/>
                <a:gd name="connsiteX6" fmla="*/ 40310 w 50023"/>
                <a:gd name="connsiteY6" fmla="*/ 4677 h 97594"/>
                <a:gd name="connsiteX7" fmla="*/ 37192 w 50023"/>
                <a:gd name="connsiteY7" fmla="*/ 10223 h 97594"/>
                <a:gd name="connsiteX8" fmla="*/ 43711 w 50023"/>
                <a:gd name="connsiteY8" fmla="*/ 16599 h 97594"/>
                <a:gd name="connsiteX9" fmla="*/ 50230 w 50023"/>
                <a:gd name="connsiteY9" fmla="*/ 10223 h 97594"/>
                <a:gd name="connsiteX10" fmla="*/ 36342 w 50023"/>
                <a:gd name="connsiteY10" fmla="*/ 103 h 97594"/>
                <a:gd name="connsiteX11" fmla="*/ 12393 w 50023"/>
                <a:gd name="connsiteY11" fmla="*/ 22422 h 97594"/>
                <a:gd name="connsiteX12" fmla="*/ 12393 w 50023"/>
                <a:gd name="connsiteY12" fmla="*/ 37948 h 97594"/>
                <a:gd name="connsiteX13" fmla="*/ 206 w 50023"/>
                <a:gd name="connsiteY13" fmla="*/ 37948 h 97594"/>
                <a:gd name="connsiteX14" fmla="*/ 206 w 50023"/>
                <a:gd name="connsiteY14" fmla="*/ 42939 h 97594"/>
                <a:gd name="connsiteX15" fmla="*/ 12393 w 50023"/>
                <a:gd name="connsiteY15" fmla="*/ 42939 h 97594"/>
                <a:gd name="connsiteX16" fmla="*/ 12393 w 50023"/>
                <a:gd name="connsiteY16" fmla="*/ 86745 h 97594"/>
                <a:gd name="connsiteX17" fmla="*/ 1765 w 50023"/>
                <a:gd name="connsiteY17" fmla="*/ 92706 h 97594"/>
                <a:gd name="connsiteX18" fmla="*/ 1765 w 50023"/>
                <a:gd name="connsiteY18" fmla="*/ 97697 h 97594"/>
                <a:gd name="connsiteX19" fmla="*/ 17920 w 50023"/>
                <a:gd name="connsiteY19" fmla="*/ 97142 h 97594"/>
                <a:gd name="connsiteX20" fmla="*/ 36342 w 50023"/>
                <a:gd name="connsiteY20" fmla="*/ 97697 h 97594"/>
                <a:gd name="connsiteX21" fmla="*/ 36342 w 50023"/>
                <a:gd name="connsiteY21" fmla="*/ 92706 h 97594"/>
                <a:gd name="connsiteX22" fmla="*/ 33508 w 50023"/>
                <a:gd name="connsiteY22" fmla="*/ 92706 h 97594"/>
                <a:gd name="connsiteX23" fmla="*/ 23022 w 50023"/>
                <a:gd name="connsiteY23" fmla="*/ 86468 h 97594"/>
                <a:gd name="connsiteX24" fmla="*/ 23022 w 50023"/>
                <a:gd name="connsiteY24" fmla="*/ 42939 h 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023" h="97594">
                  <a:moveTo>
                    <a:pt x="23022" y="42939"/>
                  </a:moveTo>
                  <a:lnTo>
                    <a:pt x="40735" y="42939"/>
                  </a:lnTo>
                  <a:lnTo>
                    <a:pt x="40735" y="37948"/>
                  </a:lnTo>
                  <a:lnTo>
                    <a:pt x="22455" y="37948"/>
                  </a:lnTo>
                  <a:lnTo>
                    <a:pt x="22455" y="22422"/>
                  </a:lnTo>
                  <a:cubicBezTo>
                    <a:pt x="22455" y="9807"/>
                    <a:pt x="30107" y="3984"/>
                    <a:pt x="36200" y="3984"/>
                  </a:cubicBezTo>
                  <a:cubicBezTo>
                    <a:pt x="37476" y="3984"/>
                    <a:pt x="38893" y="4261"/>
                    <a:pt x="40310" y="4677"/>
                  </a:cubicBezTo>
                  <a:cubicBezTo>
                    <a:pt x="38326" y="5786"/>
                    <a:pt x="37192" y="8004"/>
                    <a:pt x="37192" y="10223"/>
                  </a:cubicBezTo>
                  <a:cubicBezTo>
                    <a:pt x="37192" y="13965"/>
                    <a:pt x="39885" y="16599"/>
                    <a:pt x="43711" y="16599"/>
                  </a:cubicBezTo>
                  <a:cubicBezTo>
                    <a:pt x="47537" y="16599"/>
                    <a:pt x="50230" y="13965"/>
                    <a:pt x="50230" y="10223"/>
                  </a:cubicBezTo>
                  <a:cubicBezTo>
                    <a:pt x="50230" y="4261"/>
                    <a:pt x="44136" y="103"/>
                    <a:pt x="36342" y="103"/>
                  </a:cubicBezTo>
                  <a:cubicBezTo>
                    <a:pt x="25147" y="103"/>
                    <a:pt x="12393" y="7866"/>
                    <a:pt x="12393" y="22422"/>
                  </a:cubicBezTo>
                  <a:lnTo>
                    <a:pt x="12393" y="37948"/>
                  </a:lnTo>
                  <a:lnTo>
                    <a:pt x="206" y="37948"/>
                  </a:lnTo>
                  <a:lnTo>
                    <a:pt x="206" y="42939"/>
                  </a:lnTo>
                  <a:lnTo>
                    <a:pt x="12393" y="42939"/>
                  </a:lnTo>
                  <a:lnTo>
                    <a:pt x="12393" y="86745"/>
                  </a:lnTo>
                  <a:cubicBezTo>
                    <a:pt x="12393" y="92706"/>
                    <a:pt x="10976" y="92706"/>
                    <a:pt x="1765" y="92706"/>
                  </a:cubicBezTo>
                  <a:lnTo>
                    <a:pt x="1765" y="97697"/>
                  </a:lnTo>
                  <a:cubicBezTo>
                    <a:pt x="2474" y="97697"/>
                    <a:pt x="12110" y="97142"/>
                    <a:pt x="17920" y="97142"/>
                  </a:cubicBezTo>
                  <a:cubicBezTo>
                    <a:pt x="24014" y="97142"/>
                    <a:pt x="30249" y="97419"/>
                    <a:pt x="36342" y="97697"/>
                  </a:cubicBezTo>
                  <a:lnTo>
                    <a:pt x="36342" y="92706"/>
                  </a:lnTo>
                  <a:lnTo>
                    <a:pt x="33508" y="92706"/>
                  </a:lnTo>
                  <a:cubicBezTo>
                    <a:pt x="23022" y="92706"/>
                    <a:pt x="23022" y="91181"/>
                    <a:pt x="23022" y="86468"/>
                  </a:cubicBezTo>
                  <a:lnTo>
                    <a:pt x="23022" y="42939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形状 359">
              <a:extLst>
                <a:ext uri="{FF2B5EF4-FFF2-40B4-BE49-F238E27FC236}">
                  <a16:creationId xmlns:a16="http://schemas.microsoft.com/office/drawing/2014/main" id="{5D6CBD33-D917-DD82-CBF3-B1F42F80CD87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8943802" y="6473116"/>
              <a:ext cx="78749" cy="198039"/>
            </a:xfrm>
            <a:custGeom>
              <a:avLst/>
              <a:gdLst>
                <a:gd name="connsiteX0" fmla="*/ 77947 w 78749"/>
                <a:gd name="connsiteY0" fmla="*/ 7627 h 198039"/>
                <a:gd name="connsiteX1" fmla="*/ 78959 w 78749"/>
                <a:gd name="connsiteY1" fmla="*/ 4062 h 198039"/>
                <a:gd name="connsiteX2" fmla="*/ 74911 w 78749"/>
                <a:gd name="connsiteY2" fmla="*/ 101 h 198039"/>
                <a:gd name="connsiteX3" fmla="*/ 71469 w 78749"/>
                <a:gd name="connsiteY3" fmla="*/ 1884 h 198039"/>
                <a:gd name="connsiteX4" fmla="*/ 1222 w 78749"/>
                <a:gd name="connsiteY4" fmla="*/ 190616 h 198039"/>
                <a:gd name="connsiteX5" fmla="*/ 210 w 78749"/>
                <a:gd name="connsiteY5" fmla="*/ 194180 h 198039"/>
                <a:gd name="connsiteX6" fmla="*/ 4259 w 78749"/>
                <a:gd name="connsiteY6" fmla="*/ 198141 h 198039"/>
                <a:gd name="connsiteX7" fmla="*/ 8713 w 78749"/>
                <a:gd name="connsiteY7" fmla="*/ 193388 h 198039"/>
                <a:gd name="connsiteX8" fmla="*/ 77947 w 78749"/>
                <a:gd name="connsiteY8" fmla="*/ 7627 h 19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749" h="198039">
                  <a:moveTo>
                    <a:pt x="77947" y="7627"/>
                  </a:moveTo>
                  <a:cubicBezTo>
                    <a:pt x="78959" y="5052"/>
                    <a:pt x="78959" y="4260"/>
                    <a:pt x="78959" y="4062"/>
                  </a:cubicBezTo>
                  <a:cubicBezTo>
                    <a:pt x="78959" y="1884"/>
                    <a:pt x="77138" y="101"/>
                    <a:pt x="74911" y="101"/>
                  </a:cubicBezTo>
                  <a:cubicBezTo>
                    <a:pt x="73494" y="101"/>
                    <a:pt x="72077" y="695"/>
                    <a:pt x="71469" y="1884"/>
                  </a:cubicBezTo>
                  <a:lnTo>
                    <a:pt x="1222" y="190616"/>
                  </a:lnTo>
                  <a:cubicBezTo>
                    <a:pt x="210" y="193190"/>
                    <a:pt x="210" y="193982"/>
                    <a:pt x="210" y="194180"/>
                  </a:cubicBezTo>
                  <a:cubicBezTo>
                    <a:pt x="210" y="196359"/>
                    <a:pt x="2032" y="198141"/>
                    <a:pt x="4259" y="198141"/>
                  </a:cubicBezTo>
                  <a:cubicBezTo>
                    <a:pt x="6891" y="198141"/>
                    <a:pt x="7498" y="196755"/>
                    <a:pt x="8713" y="193388"/>
                  </a:cubicBezTo>
                  <a:lnTo>
                    <a:pt x="77947" y="7627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形状 360">
              <a:extLst>
                <a:ext uri="{FF2B5EF4-FFF2-40B4-BE49-F238E27FC236}">
                  <a16:creationId xmlns:a16="http://schemas.microsoft.com/office/drawing/2014/main" id="{B34D7171-4192-08EC-EACE-A595C34A0E88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9042391" y="6480839"/>
              <a:ext cx="83000" cy="143182"/>
            </a:xfrm>
            <a:custGeom>
              <a:avLst/>
              <a:gdLst>
                <a:gd name="connsiteX0" fmla="*/ 45157 w 83000"/>
                <a:gd name="connsiteY0" fmla="*/ 54364 h 143182"/>
                <a:gd name="connsiteX1" fmla="*/ 215 w 83000"/>
                <a:gd name="connsiteY1" fmla="*/ 110013 h 143182"/>
                <a:gd name="connsiteX2" fmla="*/ 32201 w 83000"/>
                <a:gd name="connsiteY2" fmla="*/ 143284 h 143182"/>
                <a:gd name="connsiteX3" fmla="*/ 72689 w 83000"/>
                <a:gd name="connsiteY3" fmla="*/ 84862 h 143182"/>
                <a:gd name="connsiteX4" fmla="*/ 57708 w 83000"/>
                <a:gd name="connsiteY4" fmla="*/ 48027 h 143182"/>
                <a:gd name="connsiteX5" fmla="*/ 38476 w 83000"/>
                <a:gd name="connsiteY5" fmla="*/ 15548 h 143182"/>
                <a:gd name="connsiteX6" fmla="*/ 49611 w 83000"/>
                <a:gd name="connsiteY6" fmla="*/ 6438 h 143182"/>
                <a:gd name="connsiteX7" fmla="*/ 63984 w 83000"/>
                <a:gd name="connsiteY7" fmla="*/ 11786 h 143182"/>
                <a:gd name="connsiteX8" fmla="*/ 75118 w 83000"/>
                <a:gd name="connsiteY8" fmla="*/ 16737 h 143182"/>
                <a:gd name="connsiteX9" fmla="*/ 83216 w 83000"/>
                <a:gd name="connsiteY9" fmla="*/ 8815 h 143182"/>
                <a:gd name="connsiteX10" fmla="*/ 72689 w 83000"/>
                <a:gd name="connsiteY10" fmla="*/ 2280 h 143182"/>
                <a:gd name="connsiteX11" fmla="*/ 56089 w 83000"/>
                <a:gd name="connsiteY11" fmla="*/ 101 h 143182"/>
                <a:gd name="connsiteX12" fmla="*/ 33010 w 83000"/>
                <a:gd name="connsiteY12" fmla="*/ 20499 h 143182"/>
                <a:gd name="connsiteX13" fmla="*/ 45157 w 83000"/>
                <a:gd name="connsiteY13" fmla="*/ 54364 h 143182"/>
                <a:gd name="connsiteX14" fmla="*/ 47586 w 83000"/>
                <a:gd name="connsiteY14" fmla="*/ 58721 h 143182"/>
                <a:gd name="connsiteX15" fmla="*/ 58720 w 83000"/>
                <a:gd name="connsiteY15" fmla="*/ 92784 h 143182"/>
                <a:gd name="connsiteX16" fmla="*/ 32201 w 83000"/>
                <a:gd name="connsiteY16" fmla="*/ 138927 h 143182"/>
                <a:gd name="connsiteX17" fmla="*/ 12766 w 83000"/>
                <a:gd name="connsiteY17" fmla="*/ 115558 h 143182"/>
                <a:gd name="connsiteX18" fmla="*/ 47586 w 83000"/>
                <a:gd name="connsiteY18" fmla="*/ 58721 h 14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000" h="143182">
                  <a:moveTo>
                    <a:pt x="45157" y="54364"/>
                  </a:moveTo>
                  <a:cubicBezTo>
                    <a:pt x="19852" y="60305"/>
                    <a:pt x="215" y="86051"/>
                    <a:pt x="215" y="110013"/>
                  </a:cubicBezTo>
                  <a:cubicBezTo>
                    <a:pt x="215" y="129025"/>
                    <a:pt x="13171" y="143284"/>
                    <a:pt x="32201" y="143284"/>
                  </a:cubicBezTo>
                  <a:cubicBezTo>
                    <a:pt x="55886" y="143284"/>
                    <a:pt x="72689" y="112192"/>
                    <a:pt x="72689" y="84862"/>
                  </a:cubicBezTo>
                  <a:cubicBezTo>
                    <a:pt x="72689" y="66841"/>
                    <a:pt x="64591" y="56939"/>
                    <a:pt x="57708" y="48027"/>
                  </a:cubicBezTo>
                  <a:cubicBezTo>
                    <a:pt x="50420" y="39115"/>
                    <a:pt x="38476" y="24262"/>
                    <a:pt x="38476" y="15548"/>
                  </a:cubicBezTo>
                  <a:cubicBezTo>
                    <a:pt x="38476" y="11191"/>
                    <a:pt x="42525" y="6438"/>
                    <a:pt x="49611" y="6438"/>
                  </a:cubicBezTo>
                  <a:cubicBezTo>
                    <a:pt x="55684" y="6438"/>
                    <a:pt x="59733" y="9013"/>
                    <a:pt x="63984" y="11786"/>
                  </a:cubicBezTo>
                  <a:cubicBezTo>
                    <a:pt x="68033" y="14162"/>
                    <a:pt x="72081" y="16737"/>
                    <a:pt x="75118" y="16737"/>
                  </a:cubicBezTo>
                  <a:cubicBezTo>
                    <a:pt x="80179" y="16737"/>
                    <a:pt x="83216" y="11984"/>
                    <a:pt x="83216" y="8815"/>
                  </a:cubicBezTo>
                  <a:cubicBezTo>
                    <a:pt x="83216" y="4458"/>
                    <a:pt x="79977" y="3864"/>
                    <a:pt x="72689" y="2280"/>
                  </a:cubicBezTo>
                  <a:cubicBezTo>
                    <a:pt x="62162" y="101"/>
                    <a:pt x="59328" y="101"/>
                    <a:pt x="56089" y="101"/>
                  </a:cubicBezTo>
                  <a:cubicBezTo>
                    <a:pt x="40298" y="101"/>
                    <a:pt x="33010" y="8617"/>
                    <a:pt x="33010" y="20499"/>
                  </a:cubicBezTo>
                  <a:cubicBezTo>
                    <a:pt x="33010" y="31193"/>
                    <a:pt x="38881" y="42284"/>
                    <a:pt x="45157" y="54364"/>
                  </a:cubicBezTo>
                  <a:close/>
                  <a:moveTo>
                    <a:pt x="47586" y="58721"/>
                  </a:moveTo>
                  <a:cubicBezTo>
                    <a:pt x="52647" y="67831"/>
                    <a:pt x="58720" y="78525"/>
                    <a:pt x="58720" y="92784"/>
                  </a:cubicBezTo>
                  <a:cubicBezTo>
                    <a:pt x="58720" y="105855"/>
                    <a:pt x="51028" y="138927"/>
                    <a:pt x="32201" y="138927"/>
                  </a:cubicBezTo>
                  <a:cubicBezTo>
                    <a:pt x="21066" y="138927"/>
                    <a:pt x="12766" y="130610"/>
                    <a:pt x="12766" y="115558"/>
                  </a:cubicBezTo>
                  <a:cubicBezTo>
                    <a:pt x="12766" y="103082"/>
                    <a:pt x="20257" y="65850"/>
                    <a:pt x="47586" y="58721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形状 361">
              <a:extLst>
                <a:ext uri="{FF2B5EF4-FFF2-40B4-BE49-F238E27FC236}">
                  <a16:creationId xmlns:a16="http://schemas.microsoft.com/office/drawing/2014/main" id="{14FBF2FC-B51A-3444-84CF-1476671C1E3F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9141444" y="6484206"/>
              <a:ext cx="106079" cy="178037"/>
            </a:xfrm>
            <a:custGeom>
              <a:avLst/>
              <a:gdLst>
                <a:gd name="connsiteX0" fmla="*/ 78767 w 106079"/>
                <a:gd name="connsiteY0" fmla="*/ 4854 h 178037"/>
                <a:gd name="connsiteX1" fmla="*/ 79374 w 106079"/>
                <a:gd name="connsiteY1" fmla="*/ 2082 h 178037"/>
                <a:gd name="connsiteX2" fmla="*/ 76945 w 106079"/>
                <a:gd name="connsiteY2" fmla="*/ 101 h 178037"/>
                <a:gd name="connsiteX3" fmla="*/ 73908 w 106079"/>
                <a:gd name="connsiteY3" fmla="*/ 4062 h 178037"/>
                <a:gd name="connsiteX4" fmla="*/ 62167 w 106079"/>
                <a:gd name="connsiteY4" fmla="*/ 49809 h 178037"/>
                <a:gd name="connsiteX5" fmla="*/ 220 w 106079"/>
                <a:gd name="connsiteY5" fmla="*/ 104072 h 178037"/>
                <a:gd name="connsiteX6" fmla="*/ 39088 w 106079"/>
                <a:gd name="connsiteY6" fmla="*/ 139917 h 178037"/>
                <a:gd name="connsiteX7" fmla="*/ 34432 w 106079"/>
                <a:gd name="connsiteY7" fmla="*/ 158533 h 178037"/>
                <a:gd name="connsiteX8" fmla="*/ 29979 w 106079"/>
                <a:gd name="connsiteY8" fmla="*/ 175961 h 178037"/>
                <a:gd name="connsiteX9" fmla="*/ 32408 w 106079"/>
                <a:gd name="connsiteY9" fmla="*/ 178139 h 178037"/>
                <a:gd name="connsiteX10" fmla="*/ 34432 w 106079"/>
                <a:gd name="connsiteY10" fmla="*/ 177347 h 178037"/>
                <a:gd name="connsiteX11" fmla="*/ 36659 w 106079"/>
                <a:gd name="connsiteY11" fmla="*/ 169425 h 178037"/>
                <a:gd name="connsiteX12" fmla="*/ 44352 w 106079"/>
                <a:gd name="connsiteY12" fmla="*/ 139917 h 178037"/>
                <a:gd name="connsiteX13" fmla="*/ 106299 w 106079"/>
                <a:gd name="connsiteY13" fmla="*/ 85654 h 178037"/>
                <a:gd name="connsiteX14" fmla="*/ 67430 w 106079"/>
                <a:gd name="connsiteY14" fmla="*/ 49809 h 178037"/>
                <a:gd name="connsiteX15" fmla="*/ 78767 w 106079"/>
                <a:gd name="connsiteY15" fmla="*/ 4854 h 178037"/>
                <a:gd name="connsiteX16" fmla="*/ 40101 w 106079"/>
                <a:gd name="connsiteY16" fmla="*/ 135561 h 178037"/>
                <a:gd name="connsiteX17" fmla="*/ 13378 w 106079"/>
                <a:gd name="connsiteY17" fmla="*/ 108231 h 178037"/>
                <a:gd name="connsiteX18" fmla="*/ 60952 w 106079"/>
                <a:gd name="connsiteY18" fmla="*/ 54166 h 178037"/>
                <a:gd name="connsiteX19" fmla="*/ 40101 w 106079"/>
                <a:gd name="connsiteY19" fmla="*/ 135561 h 178037"/>
                <a:gd name="connsiteX20" fmla="*/ 66216 w 106079"/>
                <a:gd name="connsiteY20" fmla="*/ 54166 h 178037"/>
                <a:gd name="connsiteX21" fmla="*/ 93140 w 106079"/>
                <a:gd name="connsiteY21" fmla="*/ 81496 h 178037"/>
                <a:gd name="connsiteX22" fmla="*/ 45364 w 106079"/>
                <a:gd name="connsiteY22" fmla="*/ 135561 h 178037"/>
                <a:gd name="connsiteX23" fmla="*/ 66216 w 106079"/>
                <a:gd name="connsiteY23" fmla="*/ 54166 h 17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78037">
                  <a:moveTo>
                    <a:pt x="78767" y="4854"/>
                  </a:moveTo>
                  <a:cubicBezTo>
                    <a:pt x="78767" y="4458"/>
                    <a:pt x="79374" y="2280"/>
                    <a:pt x="79374" y="2082"/>
                  </a:cubicBezTo>
                  <a:cubicBezTo>
                    <a:pt x="79374" y="1884"/>
                    <a:pt x="79374" y="101"/>
                    <a:pt x="76945" y="101"/>
                  </a:cubicBezTo>
                  <a:cubicBezTo>
                    <a:pt x="74920" y="101"/>
                    <a:pt x="74718" y="695"/>
                    <a:pt x="73908" y="4062"/>
                  </a:cubicBezTo>
                  <a:lnTo>
                    <a:pt x="62167" y="49809"/>
                  </a:lnTo>
                  <a:cubicBezTo>
                    <a:pt x="29979" y="50799"/>
                    <a:pt x="220" y="77139"/>
                    <a:pt x="220" y="104072"/>
                  </a:cubicBezTo>
                  <a:cubicBezTo>
                    <a:pt x="220" y="122886"/>
                    <a:pt x="14391" y="138531"/>
                    <a:pt x="39088" y="139917"/>
                  </a:cubicBezTo>
                  <a:cubicBezTo>
                    <a:pt x="37469" y="146057"/>
                    <a:pt x="36052" y="152394"/>
                    <a:pt x="34432" y="158533"/>
                  </a:cubicBezTo>
                  <a:cubicBezTo>
                    <a:pt x="32003" y="167841"/>
                    <a:pt x="29979" y="175367"/>
                    <a:pt x="29979" y="175961"/>
                  </a:cubicBezTo>
                  <a:cubicBezTo>
                    <a:pt x="29979" y="177941"/>
                    <a:pt x="31396" y="178139"/>
                    <a:pt x="32408" y="178139"/>
                  </a:cubicBezTo>
                  <a:cubicBezTo>
                    <a:pt x="33420" y="178139"/>
                    <a:pt x="33825" y="177941"/>
                    <a:pt x="34432" y="177347"/>
                  </a:cubicBezTo>
                  <a:cubicBezTo>
                    <a:pt x="34837" y="176951"/>
                    <a:pt x="36052" y="172198"/>
                    <a:pt x="36659" y="169425"/>
                  </a:cubicBezTo>
                  <a:lnTo>
                    <a:pt x="44352" y="139917"/>
                  </a:lnTo>
                  <a:cubicBezTo>
                    <a:pt x="76945" y="138927"/>
                    <a:pt x="106299" y="112192"/>
                    <a:pt x="106299" y="85654"/>
                  </a:cubicBezTo>
                  <a:cubicBezTo>
                    <a:pt x="106299" y="70009"/>
                    <a:pt x="95569" y="51790"/>
                    <a:pt x="67430" y="49809"/>
                  </a:cubicBezTo>
                  <a:lnTo>
                    <a:pt x="78767" y="4854"/>
                  </a:lnTo>
                  <a:close/>
                  <a:moveTo>
                    <a:pt x="40101" y="135561"/>
                  </a:moveTo>
                  <a:cubicBezTo>
                    <a:pt x="27954" y="134966"/>
                    <a:pt x="13378" y="128035"/>
                    <a:pt x="13378" y="108231"/>
                  </a:cubicBezTo>
                  <a:cubicBezTo>
                    <a:pt x="13378" y="84466"/>
                    <a:pt x="30788" y="56741"/>
                    <a:pt x="60952" y="54166"/>
                  </a:cubicBezTo>
                  <a:lnTo>
                    <a:pt x="40101" y="135561"/>
                  </a:lnTo>
                  <a:close/>
                  <a:moveTo>
                    <a:pt x="66216" y="54166"/>
                  </a:moveTo>
                  <a:cubicBezTo>
                    <a:pt x="81601" y="54958"/>
                    <a:pt x="93140" y="64068"/>
                    <a:pt x="93140" y="81496"/>
                  </a:cubicBezTo>
                  <a:cubicBezTo>
                    <a:pt x="93140" y="104864"/>
                    <a:pt x="75730" y="133184"/>
                    <a:pt x="45364" y="135561"/>
                  </a:cubicBezTo>
                  <a:lnTo>
                    <a:pt x="66216" y="54166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形状 362">
              <a:extLst>
                <a:ext uri="{FF2B5EF4-FFF2-40B4-BE49-F238E27FC236}">
                  <a16:creationId xmlns:a16="http://schemas.microsoft.com/office/drawing/2014/main" id="{799E8E6E-4B09-4BAD-6015-D38BA1351D9C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9261073" y="6472385"/>
              <a:ext cx="62635" cy="92048"/>
            </a:xfrm>
            <a:custGeom>
              <a:avLst/>
              <a:gdLst>
                <a:gd name="connsiteX0" fmla="*/ 62861 w 62635"/>
                <a:gd name="connsiteY0" fmla="*/ 66917 h 92048"/>
                <a:gd name="connsiteX1" fmla="*/ 58043 w 62635"/>
                <a:gd name="connsiteY1" fmla="*/ 66917 h 92048"/>
                <a:gd name="connsiteX2" fmla="*/ 54358 w 62635"/>
                <a:gd name="connsiteY2" fmla="*/ 79532 h 92048"/>
                <a:gd name="connsiteX3" fmla="*/ 40329 w 62635"/>
                <a:gd name="connsiteY3" fmla="*/ 80364 h 92048"/>
                <a:gd name="connsiteX4" fmla="*/ 14255 w 62635"/>
                <a:gd name="connsiteY4" fmla="*/ 80364 h 92048"/>
                <a:gd name="connsiteX5" fmla="*/ 42597 w 62635"/>
                <a:gd name="connsiteY5" fmla="*/ 57074 h 92048"/>
                <a:gd name="connsiteX6" fmla="*/ 62861 w 62635"/>
                <a:gd name="connsiteY6" fmla="*/ 27131 h 92048"/>
                <a:gd name="connsiteX7" fmla="*/ 29701 w 62635"/>
                <a:gd name="connsiteY7" fmla="*/ 98 h 92048"/>
                <a:gd name="connsiteX8" fmla="*/ 226 w 62635"/>
                <a:gd name="connsiteY8" fmla="*/ 24913 h 92048"/>
                <a:gd name="connsiteX9" fmla="*/ 7736 w 62635"/>
                <a:gd name="connsiteY9" fmla="*/ 32676 h 92048"/>
                <a:gd name="connsiteX10" fmla="*/ 15247 w 62635"/>
                <a:gd name="connsiteY10" fmla="*/ 25329 h 92048"/>
                <a:gd name="connsiteX11" fmla="*/ 6886 w 62635"/>
                <a:gd name="connsiteY11" fmla="*/ 17981 h 92048"/>
                <a:gd name="connsiteX12" fmla="*/ 27575 w 62635"/>
                <a:gd name="connsiteY12" fmla="*/ 5089 h 92048"/>
                <a:gd name="connsiteX13" fmla="*/ 49115 w 62635"/>
                <a:gd name="connsiteY13" fmla="*/ 27131 h 92048"/>
                <a:gd name="connsiteX14" fmla="*/ 35795 w 62635"/>
                <a:gd name="connsiteY14" fmla="*/ 53747 h 92048"/>
                <a:gd name="connsiteX15" fmla="*/ 1643 w 62635"/>
                <a:gd name="connsiteY15" fmla="*/ 86741 h 92048"/>
                <a:gd name="connsiteX16" fmla="*/ 226 w 62635"/>
                <a:gd name="connsiteY16" fmla="*/ 92147 h 92048"/>
                <a:gd name="connsiteX17" fmla="*/ 58610 w 62635"/>
                <a:gd name="connsiteY17" fmla="*/ 92147 h 92048"/>
                <a:gd name="connsiteX18" fmla="*/ 62861 w 62635"/>
                <a:gd name="connsiteY18" fmla="*/ 66917 h 9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048">
                  <a:moveTo>
                    <a:pt x="62861" y="66917"/>
                  </a:moveTo>
                  <a:lnTo>
                    <a:pt x="58043" y="66917"/>
                  </a:lnTo>
                  <a:cubicBezTo>
                    <a:pt x="57618" y="69967"/>
                    <a:pt x="56201" y="78146"/>
                    <a:pt x="54358" y="79532"/>
                  </a:cubicBezTo>
                  <a:cubicBezTo>
                    <a:pt x="53225" y="80364"/>
                    <a:pt x="42313" y="80364"/>
                    <a:pt x="40329" y="80364"/>
                  </a:cubicBezTo>
                  <a:lnTo>
                    <a:pt x="14255" y="80364"/>
                  </a:lnTo>
                  <a:cubicBezTo>
                    <a:pt x="29134" y="67471"/>
                    <a:pt x="34094" y="63590"/>
                    <a:pt x="42597" y="57074"/>
                  </a:cubicBezTo>
                  <a:cubicBezTo>
                    <a:pt x="53083" y="48895"/>
                    <a:pt x="62861" y="40300"/>
                    <a:pt x="62861" y="27131"/>
                  </a:cubicBezTo>
                  <a:cubicBezTo>
                    <a:pt x="62861" y="10357"/>
                    <a:pt x="47840" y="98"/>
                    <a:pt x="29701" y="98"/>
                  </a:cubicBezTo>
                  <a:cubicBezTo>
                    <a:pt x="12129" y="98"/>
                    <a:pt x="226" y="12159"/>
                    <a:pt x="226" y="24913"/>
                  </a:cubicBezTo>
                  <a:cubicBezTo>
                    <a:pt x="226" y="31983"/>
                    <a:pt x="6319" y="32676"/>
                    <a:pt x="7736" y="32676"/>
                  </a:cubicBezTo>
                  <a:cubicBezTo>
                    <a:pt x="11137" y="32676"/>
                    <a:pt x="15247" y="30319"/>
                    <a:pt x="15247" y="25329"/>
                  </a:cubicBezTo>
                  <a:cubicBezTo>
                    <a:pt x="15247" y="22833"/>
                    <a:pt x="14255" y="17981"/>
                    <a:pt x="6886" y="17981"/>
                  </a:cubicBezTo>
                  <a:cubicBezTo>
                    <a:pt x="11279" y="8139"/>
                    <a:pt x="20915" y="5089"/>
                    <a:pt x="27575" y="5089"/>
                  </a:cubicBezTo>
                  <a:cubicBezTo>
                    <a:pt x="41746" y="5089"/>
                    <a:pt x="49115" y="15902"/>
                    <a:pt x="49115" y="27131"/>
                  </a:cubicBezTo>
                  <a:cubicBezTo>
                    <a:pt x="49115" y="39191"/>
                    <a:pt x="40329" y="48757"/>
                    <a:pt x="35795" y="53747"/>
                  </a:cubicBezTo>
                  <a:lnTo>
                    <a:pt x="1643" y="86741"/>
                  </a:lnTo>
                  <a:cubicBezTo>
                    <a:pt x="226" y="87988"/>
                    <a:pt x="226" y="88266"/>
                    <a:pt x="226" y="92147"/>
                  </a:cubicBezTo>
                  <a:lnTo>
                    <a:pt x="58610" y="92147"/>
                  </a:lnTo>
                  <a:lnTo>
                    <a:pt x="62861" y="66917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形状 363">
              <a:extLst>
                <a:ext uri="{FF2B5EF4-FFF2-40B4-BE49-F238E27FC236}">
                  <a16:creationId xmlns:a16="http://schemas.microsoft.com/office/drawing/2014/main" id="{5403C5E8-B6D0-96EA-3222-28D22CBABE49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9354502" y="6473116"/>
              <a:ext cx="46966" cy="198039"/>
            </a:xfrm>
            <a:custGeom>
              <a:avLst/>
              <a:gdLst>
                <a:gd name="connsiteX0" fmla="*/ 47196 w 46966"/>
                <a:gd name="connsiteY0" fmla="*/ 99121 h 198039"/>
                <a:gd name="connsiteX1" fmla="*/ 33835 w 46966"/>
                <a:gd name="connsiteY1" fmla="*/ 37333 h 198039"/>
                <a:gd name="connsiteX2" fmla="*/ 2255 w 46966"/>
                <a:gd name="connsiteY2" fmla="*/ 101 h 198039"/>
                <a:gd name="connsiteX3" fmla="*/ 230 w 46966"/>
                <a:gd name="connsiteY3" fmla="*/ 2082 h 198039"/>
                <a:gd name="connsiteX4" fmla="*/ 4077 w 46966"/>
                <a:gd name="connsiteY4" fmla="*/ 6636 h 198039"/>
                <a:gd name="connsiteX5" fmla="*/ 35455 w 46966"/>
                <a:gd name="connsiteY5" fmla="*/ 99121 h 198039"/>
                <a:gd name="connsiteX6" fmla="*/ 2862 w 46966"/>
                <a:gd name="connsiteY6" fmla="*/ 192794 h 198039"/>
                <a:gd name="connsiteX7" fmla="*/ 230 w 46966"/>
                <a:gd name="connsiteY7" fmla="*/ 196161 h 198039"/>
                <a:gd name="connsiteX8" fmla="*/ 2255 w 46966"/>
                <a:gd name="connsiteY8" fmla="*/ 198141 h 198039"/>
                <a:gd name="connsiteX9" fmla="*/ 34443 w 46966"/>
                <a:gd name="connsiteY9" fmla="*/ 159523 h 198039"/>
                <a:gd name="connsiteX10" fmla="*/ 47196 w 46966"/>
                <a:gd name="connsiteY10" fmla="*/ 99121 h 19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8039">
                  <a:moveTo>
                    <a:pt x="47196" y="99121"/>
                  </a:moveTo>
                  <a:cubicBezTo>
                    <a:pt x="47196" y="83674"/>
                    <a:pt x="44970" y="59711"/>
                    <a:pt x="33835" y="37333"/>
                  </a:cubicBezTo>
                  <a:cubicBezTo>
                    <a:pt x="21689" y="12974"/>
                    <a:pt x="4279" y="101"/>
                    <a:pt x="2255" y="101"/>
                  </a:cubicBezTo>
                  <a:cubicBezTo>
                    <a:pt x="1040" y="101"/>
                    <a:pt x="230" y="893"/>
                    <a:pt x="230" y="2082"/>
                  </a:cubicBezTo>
                  <a:cubicBezTo>
                    <a:pt x="230" y="2676"/>
                    <a:pt x="230" y="3072"/>
                    <a:pt x="4077" y="6636"/>
                  </a:cubicBezTo>
                  <a:cubicBezTo>
                    <a:pt x="23916" y="26242"/>
                    <a:pt x="35455" y="57731"/>
                    <a:pt x="35455" y="99121"/>
                  </a:cubicBezTo>
                  <a:cubicBezTo>
                    <a:pt x="35455" y="132986"/>
                    <a:pt x="27965" y="167841"/>
                    <a:pt x="2862" y="192794"/>
                  </a:cubicBezTo>
                  <a:cubicBezTo>
                    <a:pt x="230" y="195171"/>
                    <a:pt x="230" y="195567"/>
                    <a:pt x="230" y="196161"/>
                  </a:cubicBezTo>
                  <a:cubicBezTo>
                    <a:pt x="230" y="197349"/>
                    <a:pt x="1040" y="198141"/>
                    <a:pt x="2255" y="198141"/>
                  </a:cubicBezTo>
                  <a:cubicBezTo>
                    <a:pt x="4279" y="198141"/>
                    <a:pt x="22499" y="184674"/>
                    <a:pt x="34443" y="159523"/>
                  </a:cubicBezTo>
                  <a:cubicBezTo>
                    <a:pt x="44767" y="137739"/>
                    <a:pt x="47196" y="115757"/>
                    <a:pt x="47196" y="99121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形状 364">
              <a:extLst>
                <a:ext uri="{FF2B5EF4-FFF2-40B4-BE49-F238E27FC236}">
                  <a16:creationId xmlns:a16="http://schemas.microsoft.com/office/drawing/2014/main" id="{DEFEC642-F948-CD32-A6F6-3DC281D8F983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9451044" y="6449152"/>
              <a:ext cx="8704" cy="127141"/>
            </a:xfrm>
            <a:custGeom>
              <a:avLst/>
              <a:gdLst>
                <a:gd name="connsiteX0" fmla="*/ 234 w 8704"/>
                <a:gd name="connsiteY0" fmla="*/ 119907 h 127141"/>
                <a:gd name="connsiteX1" fmla="*/ 4485 w 8704"/>
                <a:gd name="connsiteY1" fmla="*/ 127234 h 127141"/>
                <a:gd name="connsiteX2" fmla="*/ 8939 w 8704"/>
                <a:gd name="connsiteY2" fmla="*/ 119907 h 127141"/>
                <a:gd name="connsiteX3" fmla="*/ 8939 w 8704"/>
                <a:gd name="connsiteY3" fmla="*/ 7420 h 127141"/>
                <a:gd name="connsiteX4" fmla="*/ 4688 w 8704"/>
                <a:gd name="connsiteY4" fmla="*/ 93 h 127141"/>
                <a:gd name="connsiteX5" fmla="*/ 234 w 8704"/>
                <a:gd name="connsiteY5" fmla="*/ 7420 h 127141"/>
                <a:gd name="connsiteX6" fmla="*/ 234 w 8704"/>
                <a:gd name="connsiteY6" fmla="*/ 119907 h 1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7141">
                  <a:moveTo>
                    <a:pt x="234" y="119907"/>
                  </a:moveTo>
                  <a:cubicBezTo>
                    <a:pt x="234" y="123076"/>
                    <a:pt x="234" y="127234"/>
                    <a:pt x="4485" y="127234"/>
                  </a:cubicBezTo>
                  <a:cubicBezTo>
                    <a:pt x="8939" y="127234"/>
                    <a:pt x="8939" y="123274"/>
                    <a:pt x="8939" y="119907"/>
                  </a:cubicBezTo>
                  <a:lnTo>
                    <a:pt x="8939" y="7420"/>
                  </a:lnTo>
                  <a:cubicBezTo>
                    <a:pt x="8939" y="4252"/>
                    <a:pt x="8939" y="93"/>
                    <a:pt x="4688" y="93"/>
                  </a:cubicBezTo>
                  <a:cubicBezTo>
                    <a:pt x="234" y="93"/>
                    <a:pt x="234" y="4053"/>
                    <a:pt x="234" y="7420"/>
                  </a:cubicBezTo>
                  <a:lnTo>
                    <a:pt x="234" y="119907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形状 365">
              <a:extLst>
                <a:ext uri="{FF2B5EF4-FFF2-40B4-BE49-F238E27FC236}">
                  <a16:creationId xmlns:a16="http://schemas.microsoft.com/office/drawing/2014/main" id="{D030A5CE-BE42-DA77-C687-EB2FD226872C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9451044" y="6567977"/>
              <a:ext cx="8704" cy="127141"/>
            </a:xfrm>
            <a:custGeom>
              <a:avLst/>
              <a:gdLst>
                <a:gd name="connsiteX0" fmla="*/ 234 w 8704"/>
                <a:gd name="connsiteY0" fmla="*/ 119913 h 127141"/>
                <a:gd name="connsiteX1" fmla="*/ 4485 w 8704"/>
                <a:gd name="connsiteY1" fmla="*/ 127240 h 127141"/>
                <a:gd name="connsiteX2" fmla="*/ 8939 w 8704"/>
                <a:gd name="connsiteY2" fmla="*/ 119913 h 127141"/>
                <a:gd name="connsiteX3" fmla="*/ 8939 w 8704"/>
                <a:gd name="connsiteY3" fmla="*/ 7426 h 127141"/>
                <a:gd name="connsiteX4" fmla="*/ 4688 w 8704"/>
                <a:gd name="connsiteY4" fmla="*/ 99 h 127141"/>
                <a:gd name="connsiteX5" fmla="*/ 234 w 8704"/>
                <a:gd name="connsiteY5" fmla="*/ 7426 h 127141"/>
                <a:gd name="connsiteX6" fmla="*/ 234 w 8704"/>
                <a:gd name="connsiteY6" fmla="*/ 119913 h 1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7141">
                  <a:moveTo>
                    <a:pt x="234" y="119913"/>
                  </a:moveTo>
                  <a:cubicBezTo>
                    <a:pt x="234" y="123081"/>
                    <a:pt x="234" y="127240"/>
                    <a:pt x="4485" y="127240"/>
                  </a:cubicBezTo>
                  <a:cubicBezTo>
                    <a:pt x="8939" y="127240"/>
                    <a:pt x="8939" y="123280"/>
                    <a:pt x="8939" y="119913"/>
                  </a:cubicBezTo>
                  <a:lnTo>
                    <a:pt x="8939" y="7426"/>
                  </a:lnTo>
                  <a:cubicBezTo>
                    <a:pt x="8939" y="4258"/>
                    <a:pt x="8939" y="99"/>
                    <a:pt x="4688" y="99"/>
                  </a:cubicBezTo>
                  <a:cubicBezTo>
                    <a:pt x="234" y="99"/>
                    <a:pt x="234" y="4059"/>
                    <a:pt x="234" y="7426"/>
                  </a:cubicBezTo>
                  <a:lnTo>
                    <a:pt x="234" y="119913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形状 366">
              <a:extLst>
                <a:ext uri="{FF2B5EF4-FFF2-40B4-BE49-F238E27FC236}">
                  <a16:creationId xmlns:a16="http://schemas.microsoft.com/office/drawing/2014/main" id="{D94E72C3-F2EC-23F3-EA3A-972E949A9C71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9499090" y="6604655"/>
              <a:ext cx="81765" cy="124487"/>
            </a:xfrm>
            <a:custGeom>
              <a:avLst/>
              <a:gdLst>
                <a:gd name="connsiteX0" fmla="*/ 60038 w 81765"/>
                <a:gd name="connsiteY0" fmla="*/ 1907 h 124487"/>
                <a:gd name="connsiteX1" fmla="*/ 57629 w 81765"/>
                <a:gd name="connsiteY1" fmla="*/ 105 h 124487"/>
                <a:gd name="connsiteX2" fmla="*/ 54795 w 81765"/>
                <a:gd name="connsiteY2" fmla="*/ 3155 h 124487"/>
                <a:gd name="connsiteX3" fmla="*/ 46718 w 81765"/>
                <a:gd name="connsiteY3" fmla="*/ 34901 h 124487"/>
                <a:gd name="connsiteX4" fmla="*/ 237 w 81765"/>
                <a:gd name="connsiteY4" fmla="*/ 72192 h 124487"/>
                <a:gd name="connsiteX5" fmla="*/ 30563 w 81765"/>
                <a:gd name="connsiteY5" fmla="*/ 97838 h 124487"/>
                <a:gd name="connsiteX6" fmla="*/ 27304 w 81765"/>
                <a:gd name="connsiteY6" fmla="*/ 110869 h 124487"/>
                <a:gd name="connsiteX7" fmla="*/ 24328 w 81765"/>
                <a:gd name="connsiteY7" fmla="*/ 122930 h 124487"/>
                <a:gd name="connsiteX8" fmla="*/ 26595 w 81765"/>
                <a:gd name="connsiteY8" fmla="*/ 124593 h 124487"/>
                <a:gd name="connsiteX9" fmla="*/ 29571 w 81765"/>
                <a:gd name="connsiteY9" fmla="*/ 121266 h 124487"/>
                <a:gd name="connsiteX10" fmla="*/ 35523 w 81765"/>
                <a:gd name="connsiteY10" fmla="*/ 97977 h 124487"/>
                <a:gd name="connsiteX11" fmla="*/ 82003 w 81765"/>
                <a:gd name="connsiteY11" fmla="*/ 60686 h 124487"/>
                <a:gd name="connsiteX12" fmla="*/ 51678 w 81765"/>
                <a:gd name="connsiteY12" fmla="*/ 35039 h 124487"/>
                <a:gd name="connsiteX13" fmla="*/ 60038 w 81765"/>
                <a:gd name="connsiteY13" fmla="*/ 1907 h 124487"/>
                <a:gd name="connsiteX14" fmla="*/ 31555 w 81765"/>
                <a:gd name="connsiteY14" fmla="*/ 93956 h 124487"/>
                <a:gd name="connsiteX15" fmla="*/ 10582 w 81765"/>
                <a:gd name="connsiteY15" fmla="*/ 74548 h 124487"/>
                <a:gd name="connsiteX16" fmla="*/ 45584 w 81765"/>
                <a:gd name="connsiteY16" fmla="*/ 38921 h 124487"/>
                <a:gd name="connsiteX17" fmla="*/ 31555 w 81765"/>
                <a:gd name="connsiteY17" fmla="*/ 93956 h 124487"/>
                <a:gd name="connsiteX18" fmla="*/ 50544 w 81765"/>
                <a:gd name="connsiteY18" fmla="*/ 38921 h 124487"/>
                <a:gd name="connsiteX19" fmla="*/ 71659 w 81765"/>
                <a:gd name="connsiteY19" fmla="*/ 58329 h 124487"/>
                <a:gd name="connsiteX20" fmla="*/ 36515 w 81765"/>
                <a:gd name="connsiteY20" fmla="*/ 93956 h 124487"/>
                <a:gd name="connsiteX21" fmla="*/ 50544 w 81765"/>
                <a:gd name="connsiteY21" fmla="*/ 38921 h 12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487">
                  <a:moveTo>
                    <a:pt x="60038" y="1907"/>
                  </a:moveTo>
                  <a:cubicBezTo>
                    <a:pt x="60038" y="105"/>
                    <a:pt x="58338" y="105"/>
                    <a:pt x="57629" y="105"/>
                  </a:cubicBezTo>
                  <a:cubicBezTo>
                    <a:pt x="55504" y="105"/>
                    <a:pt x="55362" y="798"/>
                    <a:pt x="54795" y="3155"/>
                  </a:cubicBezTo>
                  <a:lnTo>
                    <a:pt x="46718" y="34901"/>
                  </a:lnTo>
                  <a:cubicBezTo>
                    <a:pt x="21635" y="36010"/>
                    <a:pt x="237" y="53616"/>
                    <a:pt x="237" y="72192"/>
                  </a:cubicBezTo>
                  <a:cubicBezTo>
                    <a:pt x="237" y="87857"/>
                    <a:pt x="14833" y="97283"/>
                    <a:pt x="30563" y="97838"/>
                  </a:cubicBezTo>
                  <a:cubicBezTo>
                    <a:pt x="29429" y="102135"/>
                    <a:pt x="28437" y="106571"/>
                    <a:pt x="27304" y="110869"/>
                  </a:cubicBezTo>
                  <a:cubicBezTo>
                    <a:pt x="25603" y="117384"/>
                    <a:pt x="24328" y="122514"/>
                    <a:pt x="24328" y="122930"/>
                  </a:cubicBezTo>
                  <a:cubicBezTo>
                    <a:pt x="24328" y="124593"/>
                    <a:pt x="26170" y="124593"/>
                    <a:pt x="26595" y="124593"/>
                  </a:cubicBezTo>
                  <a:cubicBezTo>
                    <a:pt x="28721" y="124593"/>
                    <a:pt x="28863" y="124177"/>
                    <a:pt x="29571" y="121266"/>
                  </a:cubicBezTo>
                  <a:lnTo>
                    <a:pt x="35523" y="97977"/>
                  </a:lnTo>
                  <a:cubicBezTo>
                    <a:pt x="59755" y="97006"/>
                    <a:pt x="82003" y="79539"/>
                    <a:pt x="82003" y="60686"/>
                  </a:cubicBezTo>
                  <a:cubicBezTo>
                    <a:pt x="82003" y="46130"/>
                    <a:pt x="68966" y="35733"/>
                    <a:pt x="51678" y="35039"/>
                  </a:cubicBezTo>
                  <a:lnTo>
                    <a:pt x="60038" y="1907"/>
                  </a:lnTo>
                  <a:close/>
                  <a:moveTo>
                    <a:pt x="31555" y="93956"/>
                  </a:moveTo>
                  <a:cubicBezTo>
                    <a:pt x="20643" y="93402"/>
                    <a:pt x="10582" y="87579"/>
                    <a:pt x="10582" y="74548"/>
                  </a:cubicBezTo>
                  <a:cubicBezTo>
                    <a:pt x="10582" y="60686"/>
                    <a:pt x="21352" y="41139"/>
                    <a:pt x="45584" y="38921"/>
                  </a:cubicBezTo>
                  <a:lnTo>
                    <a:pt x="31555" y="93956"/>
                  </a:lnTo>
                  <a:close/>
                  <a:moveTo>
                    <a:pt x="50544" y="38921"/>
                  </a:moveTo>
                  <a:cubicBezTo>
                    <a:pt x="61456" y="39337"/>
                    <a:pt x="71659" y="45159"/>
                    <a:pt x="71659" y="58329"/>
                  </a:cubicBezTo>
                  <a:cubicBezTo>
                    <a:pt x="71659" y="73439"/>
                    <a:pt x="59472" y="92016"/>
                    <a:pt x="36515" y="93956"/>
                  </a:cubicBezTo>
                  <a:lnTo>
                    <a:pt x="50544" y="38921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形状 367">
              <a:extLst>
                <a:ext uri="{FF2B5EF4-FFF2-40B4-BE49-F238E27FC236}">
                  <a16:creationId xmlns:a16="http://schemas.microsoft.com/office/drawing/2014/main" id="{1A4932DA-F2E3-D1BE-0B47-9F8571845C05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9596430" y="6647491"/>
              <a:ext cx="104297" cy="37290"/>
            </a:xfrm>
            <a:custGeom>
              <a:avLst/>
              <a:gdLst>
                <a:gd name="connsiteX0" fmla="*/ 99155 w 104297"/>
                <a:gd name="connsiteY0" fmla="*/ 6898 h 37290"/>
                <a:gd name="connsiteX1" fmla="*/ 104540 w 104297"/>
                <a:gd name="connsiteY1" fmla="*/ 3432 h 37290"/>
                <a:gd name="connsiteX2" fmla="*/ 99296 w 104297"/>
                <a:gd name="connsiteY2" fmla="*/ 105 h 37290"/>
                <a:gd name="connsiteX3" fmla="*/ 5485 w 104297"/>
                <a:gd name="connsiteY3" fmla="*/ 105 h 37290"/>
                <a:gd name="connsiteX4" fmla="*/ 242 w 104297"/>
                <a:gd name="connsiteY4" fmla="*/ 3432 h 37290"/>
                <a:gd name="connsiteX5" fmla="*/ 5627 w 104297"/>
                <a:gd name="connsiteY5" fmla="*/ 6898 h 37290"/>
                <a:gd name="connsiteX6" fmla="*/ 99155 w 104297"/>
                <a:gd name="connsiteY6" fmla="*/ 6898 h 37290"/>
                <a:gd name="connsiteX7" fmla="*/ 99296 w 104297"/>
                <a:gd name="connsiteY7" fmla="*/ 37396 h 37290"/>
                <a:gd name="connsiteX8" fmla="*/ 104540 w 104297"/>
                <a:gd name="connsiteY8" fmla="*/ 34069 h 37290"/>
                <a:gd name="connsiteX9" fmla="*/ 99155 w 104297"/>
                <a:gd name="connsiteY9" fmla="*/ 30603 h 37290"/>
                <a:gd name="connsiteX10" fmla="*/ 5627 w 104297"/>
                <a:gd name="connsiteY10" fmla="*/ 30603 h 37290"/>
                <a:gd name="connsiteX11" fmla="*/ 242 w 104297"/>
                <a:gd name="connsiteY11" fmla="*/ 34069 h 37290"/>
                <a:gd name="connsiteX12" fmla="*/ 5485 w 104297"/>
                <a:gd name="connsiteY12" fmla="*/ 37396 h 37290"/>
                <a:gd name="connsiteX13" fmla="*/ 99296 w 104297"/>
                <a:gd name="connsiteY13" fmla="*/ 37396 h 37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97" h="37290">
                  <a:moveTo>
                    <a:pt x="99155" y="6898"/>
                  </a:moveTo>
                  <a:cubicBezTo>
                    <a:pt x="101280" y="6898"/>
                    <a:pt x="104540" y="6898"/>
                    <a:pt x="104540" y="3432"/>
                  </a:cubicBezTo>
                  <a:cubicBezTo>
                    <a:pt x="104540" y="105"/>
                    <a:pt x="101139" y="105"/>
                    <a:pt x="99296" y="105"/>
                  </a:cubicBezTo>
                  <a:lnTo>
                    <a:pt x="5485" y="105"/>
                  </a:lnTo>
                  <a:cubicBezTo>
                    <a:pt x="3643" y="105"/>
                    <a:pt x="242" y="105"/>
                    <a:pt x="242" y="3432"/>
                  </a:cubicBezTo>
                  <a:cubicBezTo>
                    <a:pt x="242" y="6898"/>
                    <a:pt x="3501" y="6898"/>
                    <a:pt x="5627" y="6898"/>
                  </a:cubicBezTo>
                  <a:lnTo>
                    <a:pt x="99155" y="6898"/>
                  </a:lnTo>
                  <a:close/>
                  <a:moveTo>
                    <a:pt x="99296" y="37396"/>
                  </a:moveTo>
                  <a:cubicBezTo>
                    <a:pt x="101139" y="37396"/>
                    <a:pt x="104540" y="37396"/>
                    <a:pt x="104540" y="34069"/>
                  </a:cubicBezTo>
                  <a:cubicBezTo>
                    <a:pt x="104540" y="30603"/>
                    <a:pt x="101280" y="30603"/>
                    <a:pt x="99155" y="30603"/>
                  </a:cubicBezTo>
                  <a:lnTo>
                    <a:pt x="5627" y="30603"/>
                  </a:lnTo>
                  <a:cubicBezTo>
                    <a:pt x="3501" y="30603"/>
                    <a:pt x="242" y="30603"/>
                    <a:pt x="242" y="34069"/>
                  </a:cubicBezTo>
                  <a:cubicBezTo>
                    <a:pt x="242" y="37396"/>
                    <a:pt x="3643" y="37396"/>
                    <a:pt x="5485" y="37396"/>
                  </a:cubicBezTo>
                  <a:lnTo>
                    <a:pt x="99296" y="37396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形状 368">
              <a:extLst>
                <a:ext uri="{FF2B5EF4-FFF2-40B4-BE49-F238E27FC236}">
                  <a16:creationId xmlns:a16="http://schemas.microsoft.com/office/drawing/2014/main" id="{AD295B5B-891D-8436-E4D8-D507A3E7EFD8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9720707" y="6604655"/>
              <a:ext cx="81765" cy="124487"/>
            </a:xfrm>
            <a:custGeom>
              <a:avLst/>
              <a:gdLst>
                <a:gd name="connsiteX0" fmla="*/ 60049 w 81765"/>
                <a:gd name="connsiteY0" fmla="*/ 1907 h 124487"/>
                <a:gd name="connsiteX1" fmla="*/ 57640 w 81765"/>
                <a:gd name="connsiteY1" fmla="*/ 105 h 124487"/>
                <a:gd name="connsiteX2" fmla="*/ 54806 w 81765"/>
                <a:gd name="connsiteY2" fmla="*/ 3155 h 124487"/>
                <a:gd name="connsiteX3" fmla="*/ 46729 w 81765"/>
                <a:gd name="connsiteY3" fmla="*/ 34901 h 124487"/>
                <a:gd name="connsiteX4" fmla="*/ 248 w 81765"/>
                <a:gd name="connsiteY4" fmla="*/ 72192 h 124487"/>
                <a:gd name="connsiteX5" fmla="*/ 30574 w 81765"/>
                <a:gd name="connsiteY5" fmla="*/ 97838 h 124487"/>
                <a:gd name="connsiteX6" fmla="*/ 27315 w 81765"/>
                <a:gd name="connsiteY6" fmla="*/ 110869 h 124487"/>
                <a:gd name="connsiteX7" fmla="*/ 24339 w 81765"/>
                <a:gd name="connsiteY7" fmla="*/ 122930 h 124487"/>
                <a:gd name="connsiteX8" fmla="*/ 26606 w 81765"/>
                <a:gd name="connsiteY8" fmla="*/ 124593 h 124487"/>
                <a:gd name="connsiteX9" fmla="*/ 29582 w 81765"/>
                <a:gd name="connsiteY9" fmla="*/ 121266 h 124487"/>
                <a:gd name="connsiteX10" fmla="*/ 35534 w 81765"/>
                <a:gd name="connsiteY10" fmla="*/ 97977 h 124487"/>
                <a:gd name="connsiteX11" fmla="*/ 82014 w 81765"/>
                <a:gd name="connsiteY11" fmla="*/ 60686 h 124487"/>
                <a:gd name="connsiteX12" fmla="*/ 51689 w 81765"/>
                <a:gd name="connsiteY12" fmla="*/ 35039 h 124487"/>
                <a:gd name="connsiteX13" fmla="*/ 60049 w 81765"/>
                <a:gd name="connsiteY13" fmla="*/ 1907 h 124487"/>
                <a:gd name="connsiteX14" fmla="*/ 31566 w 81765"/>
                <a:gd name="connsiteY14" fmla="*/ 93956 h 124487"/>
                <a:gd name="connsiteX15" fmla="*/ 10593 w 81765"/>
                <a:gd name="connsiteY15" fmla="*/ 74548 h 124487"/>
                <a:gd name="connsiteX16" fmla="*/ 45595 w 81765"/>
                <a:gd name="connsiteY16" fmla="*/ 38921 h 124487"/>
                <a:gd name="connsiteX17" fmla="*/ 31566 w 81765"/>
                <a:gd name="connsiteY17" fmla="*/ 93956 h 124487"/>
                <a:gd name="connsiteX18" fmla="*/ 50555 w 81765"/>
                <a:gd name="connsiteY18" fmla="*/ 38921 h 124487"/>
                <a:gd name="connsiteX19" fmla="*/ 71669 w 81765"/>
                <a:gd name="connsiteY19" fmla="*/ 58329 h 124487"/>
                <a:gd name="connsiteX20" fmla="*/ 36526 w 81765"/>
                <a:gd name="connsiteY20" fmla="*/ 93956 h 124487"/>
                <a:gd name="connsiteX21" fmla="*/ 50555 w 81765"/>
                <a:gd name="connsiteY21" fmla="*/ 38921 h 12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487">
                  <a:moveTo>
                    <a:pt x="60049" y="1907"/>
                  </a:moveTo>
                  <a:cubicBezTo>
                    <a:pt x="60049" y="105"/>
                    <a:pt x="58349" y="105"/>
                    <a:pt x="57640" y="105"/>
                  </a:cubicBezTo>
                  <a:cubicBezTo>
                    <a:pt x="55515" y="105"/>
                    <a:pt x="55373" y="798"/>
                    <a:pt x="54806" y="3155"/>
                  </a:cubicBezTo>
                  <a:lnTo>
                    <a:pt x="46729" y="34901"/>
                  </a:lnTo>
                  <a:cubicBezTo>
                    <a:pt x="21646" y="36010"/>
                    <a:pt x="248" y="53616"/>
                    <a:pt x="248" y="72192"/>
                  </a:cubicBezTo>
                  <a:cubicBezTo>
                    <a:pt x="248" y="87857"/>
                    <a:pt x="14844" y="97283"/>
                    <a:pt x="30574" y="97838"/>
                  </a:cubicBezTo>
                  <a:cubicBezTo>
                    <a:pt x="29440" y="102135"/>
                    <a:pt x="28448" y="106571"/>
                    <a:pt x="27315" y="110869"/>
                  </a:cubicBezTo>
                  <a:cubicBezTo>
                    <a:pt x="25614" y="117384"/>
                    <a:pt x="24339" y="122514"/>
                    <a:pt x="24339" y="122930"/>
                  </a:cubicBezTo>
                  <a:cubicBezTo>
                    <a:pt x="24339" y="124593"/>
                    <a:pt x="26181" y="124593"/>
                    <a:pt x="26606" y="124593"/>
                  </a:cubicBezTo>
                  <a:cubicBezTo>
                    <a:pt x="28732" y="124593"/>
                    <a:pt x="28873" y="124177"/>
                    <a:pt x="29582" y="121266"/>
                  </a:cubicBezTo>
                  <a:lnTo>
                    <a:pt x="35534" y="97977"/>
                  </a:lnTo>
                  <a:cubicBezTo>
                    <a:pt x="59766" y="97006"/>
                    <a:pt x="82014" y="79539"/>
                    <a:pt x="82014" y="60686"/>
                  </a:cubicBezTo>
                  <a:cubicBezTo>
                    <a:pt x="82014" y="46130"/>
                    <a:pt x="68977" y="35733"/>
                    <a:pt x="51689" y="35039"/>
                  </a:cubicBezTo>
                  <a:lnTo>
                    <a:pt x="60049" y="1907"/>
                  </a:lnTo>
                  <a:close/>
                  <a:moveTo>
                    <a:pt x="31566" y="93956"/>
                  </a:moveTo>
                  <a:cubicBezTo>
                    <a:pt x="20654" y="93402"/>
                    <a:pt x="10593" y="87579"/>
                    <a:pt x="10593" y="74548"/>
                  </a:cubicBezTo>
                  <a:cubicBezTo>
                    <a:pt x="10593" y="60686"/>
                    <a:pt x="21363" y="41139"/>
                    <a:pt x="45595" y="38921"/>
                  </a:cubicBezTo>
                  <a:lnTo>
                    <a:pt x="31566" y="93956"/>
                  </a:lnTo>
                  <a:close/>
                  <a:moveTo>
                    <a:pt x="50555" y="38921"/>
                  </a:moveTo>
                  <a:cubicBezTo>
                    <a:pt x="61466" y="39337"/>
                    <a:pt x="71669" y="45159"/>
                    <a:pt x="71669" y="58329"/>
                  </a:cubicBezTo>
                  <a:cubicBezTo>
                    <a:pt x="71669" y="73439"/>
                    <a:pt x="59483" y="92016"/>
                    <a:pt x="36526" y="93956"/>
                  </a:cubicBezTo>
                  <a:lnTo>
                    <a:pt x="50555" y="38921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形状 369">
              <a:extLst>
                <a:ext uri="{FF2B5EF4-FFF2-40B4-BE49-F238E27FC236}">
                  <a16:creationId xmlns:a16="http://schemas.microsoft.com/office/drawing/2014/main" id="{9E8782C1-7C93-08D6-2D25-9619BD398270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9815214" y="6676306"/>
              <a:ext cx="41297" cy="45450"/>
            </a:xfrm>
            <a:custGeom>
              <a:avLst/>
              <a:gdLst>
                <a:gd name="connsiteX0" fmla="*/ 38413 w 41297"/>
                <a:gd name="connsiteY0" fmla="*/ 2879 h 45450"/>
                <a:gd name="connsiteX1" fmla="*/ 36794 w 41297"/>
                <a:gd name="connsiteY1" fmla="*/ 106 h 45450"/>
                <a:gd name="connsiteX2" fmla="*/ 35073 w 41297"/>
                <a:gd name="connsiteY2" fmla="*/ 799 h 45450"/>
                <a:gd name="connsiteX3" fmla="*/ 32441 w 41297"/>
                <a:gd name="connsiteY3" fmla="*/ 2780 h 45450"/>
                <a:gd name="connsiteX4" fmla="*/ 31530 w 41297"/>
                <a:gd name="connsiteY4" fmla="*/ 2384 h 45450"/>
                <a:gd name="connsiteX5" fmla="*/ 20396 w 41297"/>
                <a:gd name="connsiteY5" fmla="*/ 106 h 45450"/>
                <a:gd name="connsiteX6" fmla="*/ 253 w 41297"/>
                <a:gd name="connsiteY6" fmla="*/ 12187 h 45450"/>
                <a:gd name="connsiteX7" fmla="*/ 21307 w 41297"/>
                <a:gd name="connsiteY7" fmla="*/ 24663 h 45450"/>
                <a:gd name="connsiteX8" fmla="*/ 36490 w 41297"/>
                <a:gd name="connsiteY8" fmla="*/ 33674 h 45450"/>
                <a:gd name="connsiteX9" fmla="*/ 21307 w 41297"/>
                <a:gd name="connsiteY9" fmla="*/ 42289 h 45450"/>
                <a:gd name="connsiteX10" fmla="*/ 4707 w 41297"/>
                <a:gd name="connsiteY10" fmla="*/ 29317 h 45450"/>
                <a:gd name="connsiteX11" fmla="*/ 2379 w 41297"/>
                <a:gd name="connsiteY11" fmla="*/ 27238 h 45450"/>
                <a:gd name="connsiteX12" fmla="*/ 253 w 41297"/>
                <a:gd name="connsiteY12" fmla="*/ 30109 h 45450"/>
                <a:gd name="connsiteX13" fmla="*/ 253 w 41297"/>
                <a:gd name="connsiteY13" fmla="*/ 42784 h 45450"/>
                <a:gd name="connsiteX14" fmla="*/ 1873 w 41297"/>
                <a:gd name="connsiteY14" fmla="*/ 45556 h 45450"/>
                <a:gd name="connsiteX15" fmla="*/ 4707 w 41297"/>
                <a:gd name="connsiteY15" fmla="*/ 43576 h 45450"/>
                <a:gd name="connsiteX16" fmla="*/ 7339 w 41297"/>
                <a:gd name="connsiteY16" fmla="*/ 41100 h 45450"/>
                <a:gd name="connsiteX17" fmla="*/ 21307 w 41297"/>
                <a:gd name="connsiteY17" fmla="*/ 45556 h 45450"/>
                <a:gd name="connsiteX18" fmla="*/ 41551 w 41297"/>
                <a:gd name="connsiteY18" fmla="*/ 31991 h 45450"/>
                <a:gd name="connsiteX19" fmla="*/ 35174 w 41297"/>
                <a:gd name="connsiteY19" fmla="*/ 21891 h 45450"/>
                <a:gd name="connsiteX20" fmla="*/ 19586 w 41297"/>
                <a:gd name="connsiteY20" fmla="*/ 17732 h 45450"/>
                <a:gd name="connsiteX21" fmla="*/ 5314 w 41297"/>
                <a:gd name="connsiteY21" fmla="*/ 10305 h 45450"/>
                <a:gd name="connsiteX22" fmla="*/ 20295 w 41297"/>
                <a:gd name="connsiteY22" fmla="*/ 3077 h 45450"/>
                <a:gd name="connsiteX23" fmla="*/ 34162 w 41297"/>
                <a:gd name="connsiteY23" fmla="*/ 13177 h 45450"/>
                <a:gd name="connsiteX24" fmla="*/ 36288 w 41297"/>
                <a:gd name="connsiteY24" fmla="*/ 15256 h 45450"/>
                <a:gd name="connsiteX25" fmla="*/ 38413 w 41297"/>
                <a:gd name="connsiteY25" fmla="*/ 12484 h 45450"/>
                <a:gd name="connsiteX26" fmla="*/ 38413 w 41297"/>
                <a:gd name="connsiteY26" fmla="*/ 2879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97" h="45450">
                  <a:moveTo>
                    <a:pt x="38413" y="2879"/>
                  </a:moveTo>
                  <a:cubicBezTo>
                    <a:pt x="38413" y="1195"/>
                    <a:pt x="38413" y="106"/>
                    <a:pt x="36794" y="106"/>
                  </a:cubicBezTo>
                  <a:cubicBezTo>
                    <a:pt x="36288" y="106"/>
                    <a:pt x="35883" y="205"/>
                    <a:pt x="35073" y="799"/>
                  </a:cubicBezTo>
                  <a:cubicBezTo>
                    <a:pt x="34668" y="1195"/>
                    <a:pt x="32846" y="2780"/>
                    <a:pt x="32441" y="2780"/>
                  </a:cubicBezTo>
                  <a:cubicBezTo>
                    <a:pt x="32340" y="2780"/>
                    <a:pt x="32138" y="2780"/>
                    <a:pt x="31530" y="2384"/>
                  </a:cubicBezTo>
                  <a:cubicBezTo>
                    <a:pt x="29202" y="1096"/>
                    <a:pt x="25457" y="106"/>
                    <a:pt x="20396" y="106"/>
                  </a:cubicBezTo>
                  <a:cubicBezTo>
                    <a:pt x="3695" y="106"/>
                    <a:pt x="253" y="7632"/>
                    <a:pt x="253" y="12187"/>
                  </a:cubicBezTo>
                  <a:cubicBezTo>
                    <a:pt x="253" y="21494"/>
                    <a:pt x="11995" y="23277"/>
                    <a:pt x="21307" y="24663"/>
                  </a:cubicBezTo>
                  <a:cubicBezTo>
                    <a:pt x="27178" y="25554"/>
                    <a:pt x="36490" y="26941"/>
                    <a:pt x="36490" y="33674"/>
                  </a:cubicBezTo>
                  <a:cubicBezTo>
                    <a:pt x="36490" y="37140"/>
                    <a:pt x="33555" y="42289"/>
                    <a:pt x="21307" y="42289"/>
                  </a:cubicBezTo>
                  <a:cubicBezTo>
                    <a:pt x="14424" y="42289"/>
                    <a:pt x="7743" y="39813"/>
                    <a:pt x="4707" y="29317"/>
                  </a:cubicBezTo>
                  <a:cubicBezTo>
                    <a:pt x="4201" y="27535"/>
                    <a:pt x="4099" y="27238"/>
                    <a:pt x="2379" y="27238"/>
                  </a:cubicBezTo>
                  <a:cubicBezTo>
                    <a:pt x="253" y="27238"/>
                    <a:pt x="253" y="28030"/>
                    <a:pt x="253" y="30109"/>
                  </a:cubicBezTo>
                  <a:lnTo>
                    <a:pt x="253" y="42784"/>
                  </a:lnTo>
                  <a:cubicBezTo>
                    <a:pt x="253" y="44467"/>
                    <a:pt x="253" y="45556"/>
                    <a:pt x="1873" y="45556"/>
                  </a:cubicBezTo>
                  <a:cubicBezTo>
                    <a:pt x="2682" y="45556"/>
                    <a:pt x="2784" y="45457"/>
                    <a:pt x="4707" y="43576"/>
                  </a:cubicBezTo>
                  <a:lnTo>
                    <a:pt x="7339" y="41100"/>
                  </a:lnTo>
                  <a:cubicBezTo>
                    <a:pt x="12400" y="45457"/>
                    <a:pt x="18776" y="45556"/>
                    <a:pt x="21307" y="45556"/>
                  </a:cubicBezTo>
                  <a:cubicBezTo>
                    <a:pt x="38211" y="45556"/>
                    <a:pt x="41551" y="36942"/>
                    <a:pt x="41551" y="31991"/>
                  </a:cubicBezTo>
                  <a:cubicBezTo>
                    <a:pt x="41551" y="27535"/>
                    <a:pt x="39021" y="24267"/>
                    <a:pt x="35174" y="21891"/>
                  </a:cubicBezTo>
                  <a:cubicBezTo>
                    <a:pt x="31125" y="19415"/>
                    <a:pt x="28089" y="19019"/>
                    <a:pt x="19586" y="17732"/>
                  </a:cubicBezTo>
                  <a:cubicBezTo>
                    <a:pt x="13108" y="16741"/>
                    <a:pt x="5314" y="15553"/>
                    <a:pt x="5314" y="10305"/>
                  </a:cubicBezTo>
                  <a:cubicBezTo>
                    <a:pt x="5314" y="6839"/>
                    <a:pt x="9262" y="3077"/>
                    <a:pt x="20295" y="3077"/>
                  </a:cubicBezTo>
                  <a:cubicBezTo>
                    <a:pt x="28696" y="3077"/>
                    <a:pt x="33555" y="6344"/>
                    <a:pt x="34162" y="13177"/>
                  </a:cubicBezTo>
                  <a:cubicBezTo>
                    <a:pt x="34263" y="14662"/>
                    <a:pt x="34364" y="15256"/>
                    <a:pt x="36288" y="15256"/>
                  </a:cubicBezTo>
                  <a:cubicBezTo>
                    <a:pt x="38413" y="15256"/>
                    <a:pt x="38413" y="14563"/>
                    <a:pt x="38413" y="12484"/>
                  </a:cubicBezTo>
                  <a:lnTo>
                    <a:pt x="38413" y="2879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形状 370">
              <a:extLst>
                <a:ext uri="{FF2B5EF4-FFF2-40B4-BE49-F238E27FC236}">
                  <a16:creationId xmlns:a16="http://schemas.microsoft.com/office/drawing/2014/main" id="{B56D21A8-5710-3740-49F7-70C354F1C747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9871352" y="6676900"/>
              <a:ext cx="60833" cy="62976"/>
            </a:xfrm>
            <a:custGeom>
              <a:avLst/>
              <a:gdLst>
                <a:gd name="connsiteX0" fmla="*/ 26067 w 60833"/>
                <a:gd name="connsiteY0" fmla="*/ 58726 h 62976"/>
                <a:gd name="connsiteX1" fmla="*/ 24245 w 60833"/>
                <a:gd name="connsiteY1" fmla="*/ 58726 h 62976"/>
                <a:gd name="connsiteX2" fmla="*/ 17666 w 60833"/>
                <a:gd name="connsiteY2" fmla="*/ 54765 h 62976"/>
                <a:gd name="connsiteX3" fmla="*/ 17666 w 60833"/>
                <a:gd name="connsiteY3" fmla="*/ 39318 h 62976"/>
                <a:gd name="connsiteX4" fmla="*/ 33254 w 60833"/>
                <a:gd name="connsiteY4" fmla="*/ 44962 h 62976"/>
                <a:gd name="connsiteX5" fmla="*/ 61089 w 60833"/>
                <a:gd name="connsiteY5" fmla="*/ 22485 h 62976"/>
                <a:gd name="connsiteX6" fmla="*/ 34974 w 60833"/>
                <a:gd name="connsiteY6" fmla="*/ 106 h 62976"/>
                <a:gd name="connsiteX7" fmla="*/ 17261 w 60833"/>
                <a:gd name="connsiteY7" fmla="*/ 5750 h 62976"/>
                <a:gd name="connsiteX8" fmla="*/ 17261 w 60833"/>
                <a:gd name="connsiteY8" fmla="*/ 106 h 62976"/>
                <a:gd name="connsiteX9" fmla="*/ 256 w 60833"/>
                <a:gd name="connsiteY9" fmla="*/ 1195 h 62976"/>
                <a:gd name="connsiteX10" fmla="*/ 256 w 60833"/>
                <a:gd name="connsiteY10" fmla="*/ 5552 h 62976"/>
                <a:gd name="connsiteX11" fmla="*/ 8657 w 60833"/>
                <a:gd name="connsiteY11" fmla="*/ 9810 h 62976"/>
                <a:gd name="connsiteX12" fmla="*/ 8657 w 60833"/>
                <a:gd name="connsiteY12" fmla="*/ 54765 h 62976"/>
                <a:gd name="connsiteX13" fmla="*/ 2078 w 60833"/>
                <a:gd name="connsiteY13" fmla="*/ 58726 h 62976"/>
                <a:gd name="connsiteX14" fmla="*/ 256 w 60833"/>
                <a:gd name="connsiteY14" fmla="*/ 58726 h 62976"/>
                <a:gd name="connsiteX15" fmla="*/ 256 w 60833"/>
                <a:gd name="connsiteY15" fmla="*/ 63083 h 62976"/>
                <a:gd name="connsiteX16" fmla="*/ 13212 w 60833"/>
                <a:gd name="connsiteY16" fmla="*/ 62687 h 62976"/>
                <a:gd name="connsiteX17" fmla="*/ 26067 w 60833"/>
                <a:gd name="connsiteY17" fmla="*/ 63083 h 62976"/>
                <a:gd name="connsiteX18" fmla="*/ 26067 w 60833"/>
                <a:gd name="connsiteY18" fmla="*/ 58726 h 62976"/>
                <a:gd name="connsiteX19" fmla="*/ 17666 w 60833"/>
                <a:gd name="connsiteY19" fmla="*/ 10998 h 62976"/>
                <a:gd name="connsiteX20" fmla="*/ 33760 w 60833"/>
                <a:gd name="connsiteY20" fmla="*/ 3671 h 62976"/>
                <a:gd name="connsiteX21" fmla="*/ 50967 w 60833"/>
                <a:gd name="connsiteY21" fmla="*/ 22485 h 62976"/>
                <a:gd name="connsiteX22" fmla="*/ 32545 w 60833"/>
                <a:gd name="connsiteY22" fmla="*/ 41695 h 62976"/>
                <a:gd name="connsiteX23" fmla="*/ 19083 w 60833"/>
                <a:gd name="connsiteY23" fmla="*/ 35357 h 62976"/>
                <a:gd name="connsiteX24" fmla="*/ 17666 w 60833"/>
                <a:gd name="connsiteY24" fmla="*/ 31594 h 62976"/>
                <a:gd name="connsiteX25" fmla="*/ 17666 w 60833"/>
                <a:gd name="connsiteY25" fmla="*/ 10998 h 6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0833" h="62976">
                  <a:moveTo>
                    <a:pt x="26067" y="58726"/>
                  </a:moveTo>
                  <a:lnTo>
                    <a:pt x="24245" y="58726"/>
                  </a:lnTo>
                  <a:cubicBezTo>
                    <a:pt x="17666" y="58726"/>
                    <a:pt x="17666" y="57835"/>
                    <a:pt x="17666" y="54765"/>
                  </a:cubicBezTo>
                  <a:lnTo>
                    <a:pt x="17666" y="39318"/>
                  </a:lnTo>
                  <a:cubicBezTo>
                    <a:pt x="22018" y="43081"/>
                    <a:pt x="27484" y="44962"/>
                    <a:pt x="33254" y="44962"/>
                  </a:cubicBezTo>
                  <a:cubicBezTo>
                    <a:pt x="48639" y="44962"/>
                    <a:pt x="61089" y="34862"/>
                    <a:pt x="61089" y="22485"/>
                  </a:cubicBezTo>
                  <a:cubicBezTo>
                    <a:pt x="61089" y="10602"/>
                    <a:pt x="49955" y="106"/>
                    <a:pt x="34974" y="106"/>
                  </a:cubicBezTo>
                  <a:cubicBezTo>
                    <a:pt x="26978" y="106"/>
                    <a:pt x="20702" y="2879"/>
                    <a:pt x="17261" y="5750"/>
                  </a:cubicBezTo>
                  <a:lnTo>
                    <a:pt x="17261" y="106"/>
                  </a:lnTo>
                  <a:lnTo>
                    <a:pt x="256" y="1195"/>
                  </a:lnTo>
                  <a:lnTo>
                    <a:pt x="256" y="5552"/>
                  </a:lnTo>
                  <a:cubicBezTo>
                    <a:pt x="7544" y="5552"/>
                    <a:pt x="8657" y="5552"/>
                    <a:pt x="8657" y="9810"/>
                  </a:cubicBezTo>
                  <a:lnTo>
                    <a:pt x="8657" y="54765"/>
                  </a:lnTo>
                  <a:cubicBezTo>
                    <a:pt x="8657" y="57835"/>
                    <a:pt x="8657" y="58726"/>
                    <a:pt x="2078" y="58726"/>
                  </a:cubicBezTo>
                  <a:lnTo>
                    <a:pt x="256" y="58726"/>
                  </a:lnTo>
                  <a:lnTo>
                    <a:pt x="256" y="63083"/>
                  </a:lnTo>
                  <a:cubicBezTo>
                    <a:pt x="4608" y="62786"/>
                    <a:pt x="8860" y="62687"/>
                    <a:pt x="13212" y="62687"/>
                  </a:cubicBezTo>
                  <a:cubicBezTo>
                    <a:pt x="17463" y="62687"/>
                    <a:pt x="21816" y="62786"/>
                    <a:pt x="26067" y="63083"/>
                  </a:cubicBezTo>
                  <a:lnTo>
                    <a:pt x="26067" y="58726"/>
                  </a:lnTo>
                  <a:close/>
                  <a:moveTo>
                    <a:pt x="17666" y="10998"/>
                  </a:moveTo>
                  <a:cubicBezTo>
                    <a:pt x="22018" y="4958"/>
                    <a:pt x="29711" y="3671"/>
                    <a:pt x="33760" y="3671"/>
                  </a:cubicBezTo>
                  <a:cubicBezTo>
                    <a:pt x="43781" y="3671"/>
                    <a:pt x="50967" y="12484"/>
                    <a:pt x="50967" y="22485"/>
                  </a:cubicBezTo>
                  <a:cubicBezTo>
                    <a:pt x="50967" y="33278"/>
                    <a:pt x="42566" y="41695"/>
                    <a:pt x="32545" y="41695"/>
                  </a:cubicBezTo>
                  <a:cubicBezTo>
                    <a:pt x="27990" y="41695"/>
                    <a:pt x="22626" y="39813"/>
                    <a:pt x="19083" y="35357"/>
                  </a:cubicBezTo>
                  <a:cubicBezTo>
                    <a:pt x="17666" y="33674"/>
                    <a:pt x="17666" y="33476"/>
                    <a:pt x="17666" y="31594"/>
                  </a:cubicBezTo>
                  <a:lnTo>
                    <a:pt x="17666" y="10998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形状 371">
              <a:extLst>
                <a:ext uri="{FF2B5EF4-FFF2-40B4-BE49-F238E27FC236}">
                  <a16:creationId xmlns:a16="http://schemas.microsoft.com/office/drawing/2014/main" id="{27C55091-CACF-024A-6661-05C6922D716B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10003073" y="6479849"/>
              <a:ext cx="149401" cy="141796"/>
            </a:xfrm>
            <a:custGeom>
              <a:avLst/>
              <a:gdLst>
                <a:gd name="connsiteX0" fmla="*/ 80226 w 149401"/>
                <a:gd name="connsiteY0" fmla="*/ 3666 h 141796"/>
                <a:gd name="connsiteX1" fmla="*/ 74963 w 149401"/>
                <a:gd name="connsiteY1" fmla="*/ 101 h 141796"/>
                <a:gd name="connsiteX2" fmla="*/ 69699 w 149401"/>
                <a:gd name="connsiteY2" fmla="*/ 3666 h 141796"/>
                <a:gd name="connsiteX3" fmla="*/ 1274 w 149401"/>
                <a:gd name="connsiteY3" fmla="*/ 137937 h 141796"/>
                <a:gd name="connsiteX4" fmla="*/ 262 w 149401"/>
                <a:gd name="connsiteY4" fmla="*/ 140313 h 141796"/>
                <a:gd name="connsiteX5" fmla="*/ 4716 w 149401"/>
                <a:gd name="connsiteY5" fmla="*/ 141898 h 141796"/>
                <a:gd name="connsiteX6" fmla="*/ 145210 w 149401"/>
                <a:gd name="connsiteY6" fmla="*/ 141898 h 141796"/>
                <a:gd name="connsiteX7" fmla="*/ 149664 w 149401"/>
                <a:gd name="connsiteY7" fmla="*/ 140313 h 141796"/>
                <a:gd name="connsiteX8" fmla="*/ 148651 w 149401"/>
                <a:gd name="connsiteY8" fmla="*/ 137937 h 141796"/>
                <a:gd name="connsiteX9" fmla="*/ 80226 w 149401"/>
                <a:gd name="connsiteY9" fmla="*/ 3666 h 141796"/>
                <a:gd name="connsiteX10" fmla="*/ 68485 w 149401"/>
                <a:gd name="connsiteY10" fmla="*/ 19905 h 141796"/>
                <a:gd name="connsiteX11" fmla="*/ 122941 w 149401"/>
                <a:gd name="connsiteY11" fmla="*/ 126847 h 141796"/>
                <a:gd name="connsiteX12" fmla="*/ 13826 w 149401"/>
                <a:gd name="connsiteY12" fmla="*/ 126847 h 141796"/>
                <a:gd name="connsiteX13" fmla="*/ 68485 w 149401"/>
                <a:gd name="connsiteY13" fmla="*/ 19905 h 1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401" h="141796">
                  <a:moveTo>
                    <a:pt x="80226" y="3666"/>
                  </a:moveTo>
                  <a:cubicBezTo>
                    <a:pt x="78809" y="1091"/>
                    <a:pt x="78404" y="101"/>
                    <a:pt x="74963" y="101"/>
                  </a:cubicBezTo>
                  <a:cubicBezTo>
                    <a:pt x="71521" y="101"/>
                    <a:pt x="71117" y="1091"/>
                    <a:pt x="69699" y="3666"/>
                  </a:cubicBezTo>
                  <a:lnTo>
                    <a:pt x="1274" y="137937"/>
                  </a:lnTo>
                  <a:cubicBezTo>
                    <a:pt x="262" y="139719"/>
                    <a:pt x="262" y="140115"/>
                    <a:pt x="262" y="140313"/>
                  </a:cubicBezTo>
                  <a:cubicBezTo>
                    <a:pt x="262" y="141898"/>
                    <a:pt x="1477" y="141898"/>
                    <a:pt x="4716" y="141898"/>
                  </a:cubicBezTo>
                  <a:lnTo>
                    <a:pt x="145210" y="141898"/>
                  </a:lnTo>
                  <a:cubicBezTo>
                    <a:pt x="148449" y="141898"/>
                    <a:pt x="149664" y="141898"/>
                    <a:pt x="149664" y="140313"/>
                  </a:cubicBezTo>
                  <a:cubicBezTo>
                    <a:pt x="149664" y="140115"/>
                    <a:pt x="149664" y="139719"/>
                    <a:pt x="148651" y="137937"/>
                  </a:cubicBezTo>
                  <a:lnTo>
                    <a:pt x="80226" y="3666"/>
                  </a:lnTo>
                  <a:close/>
                  <a:moveTo>
                    <a:pt x="68485" y="19905"/>
                  </a:moveTo>
                  <a:lnTo>
                    <a:pt x="122941" y="126847"/>
                  </a:lnTo>
                  <a:lnTo>
                    <a:pt x="13826" y="126847"/>
                  </a:lnTo>
                  <a:lnTo>
                    <a:pt x="68485" y="19905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形状 372">
              <a:extLst>
                <a:ext uri="{FF2B5EF4-FFF2-40B4-BE49-F238E27FC236}">
                  <a16:creationId xmlns:a16="http://schemas.microsoft.com/office/drawing/2014/main" id="{C67C4DBA-3876-76CF-44BF-0F4B0B40C38E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10170196" y="6557223"/>
              <a:ext cx="88709" cy="94128"/>
            </a:xfrm>
            <a:custGeom>
              <a:avLst/>
              <a:gdLst>
                <a:gd name="connsiteX0" fmla="*/ 84729 w 88709"/>
                <a:gd name="connsiteY0" fmla="*/ 103 h 94128"/>
                <a:gd name="connsiteX1" fmla="*/ 271 w 88709"/>
                <a:gd name="connsiteY1" fmla="*/ 103 h 94128"/>
                <a:gd name="connsiteX2" fmla="*/ 271 w 88709"/>
                <a:gd name="connsiteY2" fmla="*/ 5093 h 94128"/>
                <a:gd name="connsiteX3" fmla="*/ 3672 w 88709"/>
                <a:gd name="connsiteY3" fmla="*/ 5093 h 94128"/>
                <a:gd name="connsiteX4" fmla="*/ 14867 w 88709"/>
                <a:gd name="connsiteY4" fmla="*/ 11332 h 94128"/>
                <a:gd name="connsiteX5" fmla="*/ 14867 w 88709"/>
                <a:gd name="connsiteY5" fmla="*/ 83002 h 94128"/>
                <a:gd name="connsiteX6" fmla="*/ 3672 w 88709"/>
                <a:gd name="connsiteY6" fmla="*/ 89240 h 94128"/>
                <a:gd name="connsiteX7" fmla="*/ 271 w 88709"/>
                <a:gd name="connsiteY7" fmla="*/ 89240 h 94128"/>
                <a:gd name="connsiteX8" fmla="*/ 271 w 88709"/>
                <a:gd name="connsiteY8" fmla="*/ 94231 h 94128"/>
                <a:gd name="connsiteX9" fmla="*/ 21810 w 88709"/>
                <a:gd name="connsiteY9" fmla="*/ 93677 h 94128"/>
                <a:gd name="connsiteX10" fmla="*/ 46609 w 88709"/>
                <a:gd name="connsiteY10" fmla="*/ 94231 h 94128"/>
                <a:gd name="connsiteX11" fmla="*/ 46609 w 88709"/>
                <a:gd name="connsiteY11" fmla="*/ 89240 h 94128"/>
                <a:gd name="connsiteX12" fmla="*/ 41649 w 88709"/>
                <a:gd name="connsiteY12" fmla="*/ 89240 h 94128"/>
                <a:gd name="connsiteX13" fmla="*/ 28329 w 88709"/>
                <a:gd name="connsiteY13" fmla="*/ 82864 h 94128"/>
                <a:gd name="connsiteX14" fmla="*/ 28329 w 88709"/>
                <a:gd name="connsiteY14" fmla="*/ 49593 h 94128"/>
                <a:gd name="connsiteX15" fmla="*/ 42075 w 88709"/>
                <a:gd name="connsiteY15" fmla="*/ 49593 h 94128"/>
                <a:gd name="connsiteX16" fmla="*/ 58229 w 88709"/>
                <a:gd name="connsiteY16" fmla="*/ 65812 h 94128"/>
                <a:gd name="connsiteX17" fmla="*/ 63047 w 88709"/>
                <a:gd name="connsiteY17" fmla="*/ 65812 h 94128"/>
                <a:gd name="connsiteX18" fmla="*/ 63047 w 88709"/>
                <a:gd name="connsiteY18" fmla="*/ 28383 h 94128"/>
                <a:gd name="connsiteX19" fmla="*/ 58229 w 88709"/>
                <a:gd name="connsiteY19" fmla="*/ 28383 h 94128"/>
                <a:gd name="connsiteX20" fmla="*/ 42075 w 88709"/>
                <a:gd name="connsiteY20" fmla="*/ 44602 h 94128"/>
                <a:gd name="connsiteX21" fmla="*/ 28329 w 88709"/>
                <a:gd name="connsiteY21" fmla="*/ 44602 h 94128"/>
                <a:gd name="connsiteX22" fmla="*/ 28329 w 88709"/>
                <a:gd name="connsiteY22" fmla="*/ 10500 h 94128"/>
                <a:gd name="connsiteX23" fmla="*/ 35131 w 88709"/>
                <a:gd name="connsiteY23" fmla="*/ 5093 h 94128"/>
                <a:gd name="connsiteX24" fmla="*/ 54970 w 88709"/>
                <a:gd name="connsiteY24" fmla="*/ 5093 h 94128"/>
                <a:gd name="connsiteX25" fmla="*/ 84162 w 88709"/>
                <a:gd name="connsiteY25" fmla="*/ 31987 h 94128"/>
                <a:gd name="connsiteX26" fmla="*/ 88980 w 88709"/>
                <a:gd name="connsiteY26" fmla="*/ 31987 h 94128"/>
                <a:gd name="connsiteX27" fmla="*/ 84729 w 88709"/>
                <a:gd name="connsiteY27" fmla="*/ 103 h 9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8709" h="94128">
                  <a:moveTo>
                    <a:pt x="84729" y="103"/>
                  </a:moveTo>
                  <a:lnTo>
                    <a:pt x="271" y="103"/>
                  </a:lnTo>
                  <a:lnTo>
                    <a:pt x="271" y="5093"/>
                  </a:lnTo>
                  <a:lnTo>
                    <a:pt x="3672" y="5093"/>
                  </a:lnTo>
                  <a:cubicBezTo>
                    <a:pt x="14583" y="5093"/>
                    <a:pt x="14867" y="6480"/>
                    <a:pt x="14867" y="11332"/>
                  </a:cubicBezTo>
                  <a:lnTo>
                    <a:pt x="14867" y="83002"/>
                  </a:lnTo>
                  <a:cubicBezTo>
                    <a:pt x="14867" y="87716"/>
                    <a:pt x="14583" y="89240"/>
                    <a:pt x="3672" y="89240"/>
                  </a:cubicBezTo>
                  <a:lnTo>
                    <a:pt x="271" y="89240"/>
                  </a:lnTo>
                  <a:lnTo>
                    <a:pt x="271" y="94231"/>
                  </a:lnTo>
                  <a:cubicBezTo>
                    <a:pt x="412" y="94231"/>
                    <a:pt x="16425" y="93677"/>
                    <a:pt x="21810" y="93677"/>
                  </a:cubicBezTo>
                  <a:cubicBezTo>
                    <a:pt x="27620" y="93677"/>
                    <a:pt x="44484" y="94092"/>
                    <a:pt x="46609" y="94231"/>
                  </a:cubicBezTo>
                  <a:lnTo>
                    <a:pt x="46609" y="89240"/>
                  </a:lnTo>
                  <a:lnTo>
                    <a:pt x="41649" y="89240"/>
                  </a:lnTo>
                  <a:cubicBezTo>
                    <a:pt x="28329" y="89240"/>
                    <a:pt x="28329" y="87438"/>
                    <a:pt x="28329" y="82864"/>
                  </a:cubicBezTo>
                  <a:lnTo>
                    <a:pt x="28329" y="49593"/>
                  </a:lnTo>
                  <a:lnTo>
                    <a:pt x="42075" y="49593"/>
                  </a:lnTo>
                  <a:cubicBezTo>
                    <a:pt x="56245" y="49593"/>
                    <a:pt x="58229" y="53752"/>
                    <a:pt x="58229" y="65812"/>
                  </a:cubicBezTo>
                  <a:lnTo>
                    <a:pt x="63047" y="65812"/>
                  </a:lnTo>
                  <a:lnTo>
                    <a:pt x="63047" y="28383"/>
                  </a:lnTo>
                  <a:lnTo>
                    <a:pt x="58229" y="28383"/>
                  </a:lnTo>
                  <a:cubicBezTo>
                    <a:pt x="58229" y="40305"/>
                    <a:pt x="56245" y="44602"/>
                    <a:pt x="42075" y="44602"/>
                  </a:cubicBezTo>
                  <a:lnTo>
                    <a:pt x="28329" y="44602"/>
                  </a:lnTo>
                  <a:lnTo>
                    <a:pt x="28329" y="10500"/>
                  </a:lnTo>
                  <a:cubicBezTo>
                    <a:pt x="28329" y="6202"/>
                    <a:pt x="28471" y="5093"/>
                    <a:pt x="35131" y="5093"/>
                  </a:cubicBezTo>
                  <a:lnTo>
                    <a:pt x="54970" y="5093"/>
                  </a:lnTo>
                  <a:cubicBezTo>
                    <a:pt x="77785" y="5093"/>
                    <a:pt x="81611" y="12579"/>
                    <a:pt x="84162" y="31987"/>
                  </a:cubicBezTo>
                  <a:lnTo>
                    <a:pt x="88980" y="31987"/>
                  </a:lnTo>
                  <a:lnTo>
                    <a:pt x="84729" y="103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形状 373">
              <a:extLst>
                <a:ext uri="{FF2B5EF4-FFF2-40B4-BE49-F238E27FC236}">
                  <a16:creationId xmlns:a16="http://schemas.microsoft.com/office/drawing/2014/main" id="{948B2B63-F8BA-4825-AC62-301A1A448DF2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10274934" y="6556669"/>
              <a:ext cx="90551" cy="94682"/>
            </a:xfrm>
            <a:custGeom>
              <a:avLst/>
              <a:gdLst>
                <a:gd name="connsiteX0" fmla="*/ 28334 w 90551"/>
                <a:gd name="connsiteY0" fmla="*/ 51811 h 94682"/>
                <a:gd name="connsiteX1" fmla="*/ 54125 w 90551"/>
                <a:gd name="connsiteY1" fmla="*/ 51811 h 94682"/>
                <a:gd name="connsiteX2" fmla="*/ 90827 w 90551"/>
                <a:gd name="connsiteY2" fmla="*/ 26165 h 94682"/>
                <a:gd name="connsiteX3" fmla="*/ 54125 w 90551"/>
                <a:gd name="connsiteY3" fmla="*/ 103 h 94682"/>
                <a:gd name="connsiteX4" fmla="*/ 276 w 90551"/>
                <a:gd name="connsiteY4" fmla="*/ 103 h 94682"/>
                <a:gd name="connsiteX5" fmla="*/ 276 w 90551"/>
                <a:gd name="connsiteY5" fmla="*/ 5093 h 94682"/>
                <a:gd name="connsiteX6" fmla="*/ 3677 w 90551"/>
                <a:gd name="connsiteY6" fmla="*/ 5093 h 94682"/>
                <a:gd name="connsiteX7" fmla="*/ 14872 w 90551"/>
                <a:gd name="connsiteY7" fmla="*/ 11332 h 94682"/>
                <a:gd name="connsiteX8" fmla="*/ 14872 w 90551"/>
                <a:gd name="connsiteY8" fmla="*/ 83557 h 94682"/>
                <a:gd name="connsiteX9" fmla="*/ 3677 w 90551"/>
                <a:gd name="connsiteY9" fmla="*/ 89795 h 94682"/>
                <a:gd name="connsiteX10" fmla="*/ 276 w 90551"/>
                <a:gd name="connsiteY10" fmla="*/ 89795 h 94682"/>
                <a:gd name="connsiteX11" fmla="*/ 276 w 90551"/>
                <a:gd name="connsiteY11" fmla="*/ 94786 h 94682"/>
                <a:gd name="connsiteX12" fmla="*/ 21532 w 90551"/>
                <a:gd name="connsiteY12" fmla="*/ 94231 h 94682"/>
                <a:gd name="connsiteX13" fmla="*/ 42930 w 90551"/>
                <a:gd name="connsiteY13" fmla="*/ 94786 h 94682"/>
                <a:gd name="connsiteX14" fmla="*/ 42930 w 90551"/>
                <a:gd name="connsiteY14" fmla="*/ 89795 h 94682"/>
                <a:gd name="connsiteX15" fmla="*/ 39529 w 90551"/>
                <a:gd name="connsiteY15" fmla="*/ 89795 h 94682"/>
                <a:gd name="connsiteX16" fmla="*/ 28334 w 90551"/>
                <a:gd name="connsiteY16" fmla="*/ 83557 h 94682"/>
                <a:gd name="connsiteX17" fmla="*/ 28334 w 90551"/>
                <a:gd name="connsiteY17" fmla="*/ 51811 h 94682"/>
                <a:gd name="connsiteX18" fmla="*/ 50582 w 90551"/>
                <a:gd name="connsiteY18" fmla="*/ 5093 h 94682"/>
                <a:gd name="connsiteX19" fmla="*/ 75665 w 90551"/>
                <a:gd name="connsiteY19" fmla="*/ 26165 h 94682"/>
                <a:gd name="connsiteX20" fmla="*/ 50582 w 90551"/>
                <a:gd name="connsiteY20" fmla="*/ 47375 h 94682"/>
                <a:gd name="connsiteX21" fmla="*/ 27767 w 90551"/>
                <a:gd name="connsiteY21" fmla="*/ 47375 h 94682"/>
                <a:gd name="connsiteX22" fmla="*/ 27767 w 90551"/>
                <a:gd name="connsiteY22" fmla="*/ 10500 h 94682"/>
                <a:gd name="connsiteX23" fmla="*/ 34569 w 90551"/>
                <a:gd name="connsiteY23" fmla="*/ 5093 h 94682"/>
                <a:gd name="connsiteX24" fmla="*/ 50582 w 90551"/>
                <a:gd name="connsiteY24" fmla="*/ 5093 h 94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551" h="94682">
                  <a:moveTo>
                    <a:pt x="28334" y="51811"/>
                  </a:moveTo>
                  <a:lnTo>
                    <a:pt x="54125" y="51811"/>
                  </a:lnTo>
                  <a:cubicBezTo>
                    <a:pt x="74673" y="51811"/>
                    <a:pt x="90827" y="40166"/>
                    <a:pt x="90827" y="26165"/>
                  </a:cubicBezTo>
                  <a:cubicBezTo>
                    <a:pt x="90827" y="12441"/>
                    <a:pt x="74956" y="103"/>
                    <a:pt x="54125" y="103"/>
                  </a:cubicBezTo>
                  <a:lnTo>
                    <a:pt x="276" y="103"/>
                  </a:lnTo>
                  <a:lnTo>
                    <a:pt x="276" y="5093"/>
                  </a:lnTo>
                  <a:lnTo>
                    <a:pt x="3677" y="5093"/>
                  </a:lnTo>
                  <a:cubicBezTo>
                    <a:pt x="14588" y="5093"/>
                    <a:pt x="14872" y="6480"/>
                    <a:pt x="14872" y="11332"/>
                  </a:cubicBezTo>
                  <a:lnTo>
                    <a:pt x="14872" y="83557"/>
                  </a:lnTo>
                  <a:cubicBezTo>
                    <a:pt x="14872" y="88270"/>
                    <a:pt x="14588" y="89795"/>
                    <a:pt x="3677" y="89795"/>
                  </a:cubicBezTo>
                  <a:lnTo>
                    <a:pt x="276" y="89795"/>
                  </a:lnTo>
                  <a:lnTo>
                    <a:pt x="276" y="94786"/>
                  </a:lnTo>
                  <a:cubicBezTo>
                    <a:pt x="7361" y="94508"/>
                    <a:pt x="16430" y="94231"/>
                    <a:pt x="21532" y="94231"/>
                  </a:cubicBezTo>
                  <a:cubicBezTo>
                    <a:pt x="26775" y="94231"/>
                    <a:pt x="35845" y="94508"/>
                    <a:pt x="42930" y="94786"/>
                  </a:cubicBezTo>
                  <a:lnTo>
                    <a:pt x="42930" y="89795"/>
                  </a:lnTo>
                  <a:lnTo>
                    <a:pt x="39529" y="89795"/>
                  </a:lnTo>
                  <a:cubicBezTo>
                    <a:pt x="28617" y="89795"/>
                    <a:pt x="28334" y="88409"/>
                    <a:pt x="28334" y="83557"/>
                  </a:cubicBezTo>
                  <a:lnTo>
                    <a:pt x="28334" y="51811"/>
                  </a:lnTo>
                  <a:close/>
                  <a:moveTo>
                    <a:pt x="50582" y="5093"/>
                  </a:moveTo>
                  <a:cubicBezTo>
                    <a:pt x="74248" y="5093"/>
                    <a:pt x="75665" y="18124"/>
                    <a:pt x="75665" y="26165"/>
                  </a:cubicBezTo>
                  <a:cubicBezTo>
                    <a:pt x="75665" y="32264"/>
                    <a:pt x="75665" y="47375"/>
                    <a:pt x="50582" y="47375"/>
                  </a:cubicBezTo>
                  <a:lnTo>
                    <a:pt x="27767" y="47375"/>
                  </a:lnTo>
                  <a:lnTo>
                    <a:pt x="27767" y="10500"/>
                  </a:lnTo>
                  <a:cubicBezTo>
                    <a:pt x="27767" y="6202"/>
                    <a:pt x="27909" y="5093"/>
                    <a:pt x="34569" y="5093"/>
                  </a:cubicBezTo>
                  <a:lnTo>
                    <a:pt x="50582" y="5093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形状 374">
              <a:extLst>
                <a:ext uri="{FF2B5EF4-FFF2-40B4-BE49-F238E27FC236}">
                  <a16:creationId xmlns:a16="http://schemas.microsoft.com/office/drawing/2014/main" id="{DF9D2E91-1CF9-7A01-F7BB-FD162F7B82AA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10415003" y="6389739"/>
              <a:ext cx="8704" cy="127141"/>
            </a:xfrm>
            <a:custGeom>
              <a:avLst/>
              <a:gdLst>
                <a:gd name="connsiteX0" fmla="*/ 282 w 8704"/>
                <a:gd name="connsiteY0" fmla="*/ 119904 h 127141"/>
                <a:gd name="connsiteX1" fmla="*/ 4533 w 8704"/>
                <a:gd name="connsiteY1" fmla="*/ 127231 h 127141"/>
                <a:gd name="connsiteX2" fmla="*/ 8986 w 8704"/>
                <a:gd name="connsiteY2" fmla="*/ 119904 h 127141"/>
                <a:gd name="connsiteX3" fmla="*/ 8986 w 8704"/>
                <a:gd name="connsiteY3" fmla="*/ 7417 h 127141"/>
                <a:gd name="connsiteX4" fmla="*/ 4735 w 8704"/>
                <a:gd name="connsiteY4" fmla="*/ 90 h 127141"/>
                <a:gd name="connsiteX5" fmla="*/ 282 w 8704"/>
                <a:gd name="connsiteY5" fmla="*/ 7417 h 127141"/>
                <a:gd name="connsiteX6" fmla="*/ 282 w 8704"/>
                <a:gd name="connsiteY6" fmla="*/ 119904 h 1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7141">
                  <a:moveTo>
                    <a:pt x="282" y="119904"/>
                  </a:moveTo>
                  <a:cubicBezTo>
                    <a:pt x="282" y="123073"/>
                    <a:pt x="282" y="127231"/>
                    <a:pt x="4533" y="127231"/>
                  </a:cubicBezTo>
                  <a:cubicBezTo>
                    <a:pt x="8986" y="127231"/>
                    <a:pt x="8986" y="123271"/>
                    <a:pt x="8986" y="119904"/>
                  </a:cubicBezTo>
                  <a:lnTo>
                    <a:pt x="8986" y="7417"/>
                  </a:lnTo>
                  <a:cubicBezTo>
                    <a:pt x="8986" y="4249"/>
                    <a:pt x="8986" y="90"/>
                    <a:pt x="4735" y="90"/>
                  </a:cubicBezTo>
                  <a:cubicBezTo>
                    <a:pt x="282" y="90"/>
                    <a:pt x="282" y="4050"/>
                    <a:pt x="282" y="7417"/>
                  </a:cubicBezTo>
                  <a:lnTo>
                    <a:pt x="282" y="119904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形状 375">
              <a:extLst>
                <a:ext uri="{FF2B5EF4-FFF2-40B4-BE49-F238E27FC236}">
                  <a16:creationId xmlns:a16="http://schemas.microsoft.com/office/drawing/2014/main" id="{BDC1CB2A-5BB5-16D1-DF45-066360F5F491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10415003" y="6508564"/>
              <a:ext cx="8704" cy="127141"/>
            </a:xfrm>
            <a:custGeom>
              <a:avLst/>
              <a:gdLst>
                <a:gd name="connsiteX0" fmla="*/ 282 w 8704"/>
                <a:gd name="connsiteY0" fmla="*/ 119910 h 127141"/>
                <a:gd name="connsiteX1" fmla="*/ 4533 w 8704"/>
                <a:gd name="connsiteY1" fmla="*/ 127237 h 127141"/>
                <a:gd name="connsiteX2" fmla="*/ 8986 w 8704"/>
                <a:gd name="connsiteY2" fmla="*/ 119910 h 127141"/>
                <a:gd name="connsiteX3" fmla="*/ 8986 w 8704"/>
                <a:gd name="connsiteY3" fmla="*/ 7423 h 127141"/>
                <a:gd name="connsiteX4" fmla="*/ 4735 w 8704"/>
                <a:gd name="connsiteY4" fmla="*/ 96 h 127141"/>
                <a:gd name="connsiteX5" fmla="*/ 282 w 8704"/>
                <a:gd name="connsiteY5" fmla="*/ 7423 h 127141"/>
                <a:gd name="connsiteX6" fmla="*/ 282 w 8704"/>
                <a:gd name="connsiteY6" fmla="*/ 119910 h 1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7141">
                  <a:moveTo>
                    <a:pt x="282" y="119910"/>
                  </a:moveTo>
                  <a:cubicBezTo>
                    <a:pt x="282" y="123078"/>
                    <a:pt x="282" y="127237"/>
                    <a:pt x="4533" y="127237"/>
                  </a:cubicBezTo>
                  <a:cubicBezTo>
                    <a:pt x="8986" y="127237"/>
                    <a:pt x="8986" y="123277"/>
                    <a:pt x="8986" y="119910"/>
                  </a:cubicBezTo>
                  <a:lnTo>
                    <a:pt x="8986" y="7423"/>
                  </a:lnTo>
                  <a:cubicBezTo>
                    <a:pt x="8986" y="4255"/>
                    <a:pt x="8986" y="96"/>
                    <a:pt x="4735" y="96"/>
                  </a:cubicBezTo>
                  <a:cubicBezTo>
                    <a:pt x="282" y="96"/>
                    <a:pt x="282" y="4056"/>
                    <a:pt x="282" y="7423"/>
                  </a:cubicBezTo>
                  <a:lnTo>
                    <a:pt x="282" y="119910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形状 376">
              <a:extLst>
                <a:ext uri="{FF2B5EF4-FFF2-40B4-BE49-F238E27FC236}">
                  <a16:creationId xmlns:a16="http://schemas.microsoft.com/office/drawing/2014/main" id="{C4E49453-FF59-4ECA-A5AF-5CBB81FA8FC5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10415003" y="6627390"/>
              <a:ext cx="8704" cy="127141"/>
            </a:xfrm>
            <a:custGeom>
              <a:avLst/>
              <a:gdLst>
                <a:gd name="connsiteX0" fmla="*/ 282 w 8704"/>
                <a:gd name="connsiteY0" fmla="*/ 119916 h 127141"/>
                <a:gd name="connsiteX1" fmla="*/ 4533 w 8704"/>
                <a:gd name="connsiteY1" fmla="*/ 127243 h 127141"/>
                <a:gd name="connsiteX2" fmla="*/ 8986 w 8704"/>
                <a:gd name="connsiteY2" fmla="*/ 119916 h 127141"/>
                <a:gd name="connsiteX3" fmla="*/ 8986 w 8704"/>
                <a:gd name="connsiteY3" fmla="*/ 7429 h 127141"/>
                <a:gd name="connsiteX4" fmla="*/ 4735 w 8704"/>
                <a:gd name="connsiteY4" fmla="*/ 102 h 127141"/>
                <a:gd name="connsiteX5" fmla="*/ 282 w 8704"/>
                <a:gd name="connsiteY5" fmla="*/ 7429 h 127141"/>
                <a:gd name="connsiteX6" fmla="*/ 282 w 8704"/>
                <a:gd name="connsiteY6" fmla="*/ 119916 h 1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4" h="127141">
                  <a:moveTo>
                    <a:pt x="282" y="119916"/>
                  </a:moveTo>
                  <a:cubicBezTo>
                    <a:pt x="282" y="123084"/>
                    <a:pt x="282" y="127243"/>
                    <a:pt x="4533" y="127243"/>
                  </a:cubicBezTo>
                  <a:cubicBezTo>
                    <a:pt x="8986" y="127243"/>
                    <a:pt x="8986" y="123283"/>
                    <a:pt x="8986" y="119916"/>
                  </a:cubicBezTo>
                  <a:lnTo>
                    <a:pt x="8986" y="7429"/>
                  </a:lnTo>
                  <a:cubicBezTo>
                    <a:pt x="8986" y="4260"/>
                    <a:pt x="8986" y="102"/>
                    <a:pt x="4735" y="102"/>
                  </a:cubicBezTo>
                  <a:cubicBezTo>
                    <a:pt x="282" y="102"/>
                    <a:pt x="282" y="4062"/>
                    <a:pt x="282" y="7429"/>
                  </a:cubicBezTo>
                  <a:lnTo>
                    <a:pt x="282" y="119916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形状 377">
              <a:extLst>
                <a:ext uri="{FF2B5EF4-FFF2-40B4-BE49-F238E27FC236}">
                  <a16:creationId xmlns:a16="http://schemas.microsoft.com/office/drawing/2014/main" id="{D59AB68D-C143-C3B4-840D-5907405E3F30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10463048" y="6664067"/>
              <a:ext cx="81765" cy="124487"/>
            </a:xfrm>
            <a:custGeom>
              <a:avLst/>
              <a:gdLst>
                <a:gd name="connsiteX0" fmla="*/ 60086 w 81765"/>
                <a:gd name="connsiteY0" fmla="*/ 1910 h 124487"/>
                <a:gd name="connsiteX1" fmla="*/ 57677 w 81765"/>
                <a:gd name="connsiteY1" fmla="*/ 108 h 124487"/>
                <a:gd name="connsiteX2" fmla="*/ 54843 w 81765"/>
                <a:gd name="connsiteY2" fmla="*/ 3158 h 124487"/>
                <a:gd name="connsiteX3" fmla="*/ 46765 w 81765"/>
                <a:gd name="connsiteY3" fmla="*/ 34904 h 124487"/>
                <a:gd name="connsiteX4" fmla="*/ 285 w 81765"/>
                <a:gd name="connsiteY4" fmla="*/ 72195 h 124487"/>
                <a:gd name="connsiteX5" fmla="*/ 30610 w 81765"/>
                <a:gd name="connsiteY5" fmla="*/ 97841 h 124487"/>
                <a:gd name="connsiteX6" fmla="*/ 27351 w 81765"/>
                <a:gd name="connsiteY6" fmla="*/ 110872 h 124487"/>
                <a:gd name="connsiteX7" fmla="*/ 24375 w 81765"/>
                <a:gd name="connsiteY7" fmla="*/ 122933 h 124487"/>
                <a:gd name="connsiteX8" fmla="*/ 26643 w 81765"/>
                <a:gd name="connsiteY8" fmla="*/ 124596 h 124487"/>
                <a:gd name="connsiteX9" fmla="*/ 29619 w 81765"/>
                <a:gd name="connsiteY9" fmla="*/ 121269 h 124487"/>
                <a:gd name="connsiteX10" fmla="*/ 35570 w 81765"/>
                <a:gd name="connsiteY10" fmla="*/ 97979 h 124487"/>
                <a:gd name="connsiteX11" fmla="*/ 82051 w 81765"/>
                <a:gd name="connsiteY11" fmla="*/ 60689 h 124487"/>
                <a:gd name="connsiteX12" fmla="*/ 51725 w 81765"/>
                <a:gd name="connsiteY12" fmla="*/ 35042 h 124487"/>
                <a:gd name="connsiteX13" fmla="*/ 60086 w 81765"/>
                <a:gd name="connsiteY13" fmla="*/ 1910 h 124487"/>
                <a:gd name="connsiteX14" fmla="*/ 31602 w 81765"/>
                <a:gd name="connsiteY14" fmla="*/ 93959 h 124487"/>
                <a:gd name="connsiteX15" fmla="*/ 10630 w 81765"/>
                <a:gd name="connsiteY15" fmla="*/ 74551 h 124487"/>
                <a:gd name="connsiteX16" fmla="*/ 45632 w 81765"/>
                <a:gd name="connsiteY16" fmla="*/ 38924 h 124487"/>
                <a:gd name="connsiteX17" fmla="*/ 31602 w 81765"/>
                <a:gd name="connsiteY17" fmla="*/ 93959 h 124487"/>
                <a:gd name="connsiteX18" fmla="*/ 50591 w 81765"/>
                <a:gd name="connsiteY18" fmla="*/ 38924 h 124487"/>
                <a:gd name="connsiteX19" fmla="*/ 71706 w 81765"/>
                <a:gd name="connsiteY19" fmla="*/ 58332 h 124487"/>
                <a:gd name="connsiteX20" fmla="*/ 36562 w 81765"/>
                <a:gd name="connsiteY20" fmla="*/ 93959 h 124487"/>
                <a:gd name="connsiteX21" fmla="*/ 50591 w 81765"/>
                <a:gd name="connsiteY21" fmla="*/ 38924 h 12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487">
                  <a:moveTo>
                    <a:pt x="60086" y="1910"/>
                  </a:moveTo>
                  <a:cubicBezTo>
                    <a:pt x="60086" y="108"/>
                    <a:pt x="58385" y="108"/>
                    <a:pt x="57677" y="108"/>
                  </a:cubicBezTo>
                  <a:cubicBezTo>
                    <a:pt x="55551" y="108"/>
                    <a:pt x="55409" y="801"/>
                    <a:pt x="54843" y="3158"/>
                  </a:cubicBezTo>
                  <a:lnTo>
                    <a:pt x="46765" y="34904"/>
                  </a:lnTo>
                  <a:cubicBezTo>
                    <a:pt x="21683" y="36013"/>
                    <a:pt x="285" y="53619"/>
                    <a:pt x="285" y="72195"/>
                  </a:cubicBezTo>
                  <a:cubicBezTo>
                    <a:pt x="285" y="87860"/>
                    <a:pt x="14881" y="97286"/>
                    <a:pt x="30610" y="97841"/>
                  </a:cubicBezTo>
                  <a:cubicBezTo>
                    <a:pt x="29477" y="102138"/>
                    <a:pt x="28485" y="106574"/>
                    <a:pt x="27351" y="110872"/>
                  </a:cubicBezTo>
                  <a:cubicBezTo>
                    <a:pt x="25651" y="117387"/>
                    <a:pt x="24375" y="122517"/>
                    <a:pt x="24375" y="122933"/>
                  </a:cubicBezTo>
                  <a:cubicBezTo>
                    <a:pt x="24375" y="124596"/>
                    <a:pt x="26218" y="124596"/>
                    <a:pt x="26643" y="124596"/>
                  </a:cubicBezTo>
                  <a:cubicBezTo>
                    <a:pt x="28768" y="124596"/>
                    <a:pt x="28910" y="124180"/>
                    <a:pt x="29619" y="121269"/>
                  </a:cubicBezTo>
                  <a:lnTo>
                    <a:pt x="35570" y="97979"/>
                  </a:lnTo>
                  <a:cubicBezTo>
                    <a:pt x="59802" y="97009"/>
                    <a:pt x="82051" y="79542"/>
                    <a:pt x="82051" y="60689"/>
                  </a:cubicBezTo>
                  <a:cubicBezTo>
                    <a:pt x="82051" y="46133"/>
                    <a:pt x="69014" y="35736"/>
                    <a:pt x="51725" y="35042"/>
                  </a:cubicBezTo>
                  <a:lnTo>
                    <a:pt x="60086" y="1910"/>
                  </a:lnTo>
                  <a:close/>
                  <a:moveTo>
                    <a:pt x="31602" y="93959"/>
                  </a:moveTo>
                  <a:cubicBezTo>
                    <a:pt x="20691" y="93405"/>
                    <a:pt x="10630" y="87582"/>
                    <a:pt x="10630" y="74551"/>
                  </a:cubicBezTo>
                  <a:cubicBezTo>
                    <a:pt x="10630" y="60689"/>
                    <a:pt x="21399" y="41142"/>
                    <a:pt x="45632" y="38924"/>
                  </a:cubicBezTo>
                  <a:lnTo>
                    <a:pt x="31602" y="93959"/>
                  </a:lnTo>
                  <a:close/>
                  <a:moveTo>
                    <a:pt x="50591" y="38924"/>
                  </a:moveTo>
                  <a:cubicBezTo>
                    <a:pt x="61503" y="39340"/>
                    <a:pt x="71706" y="45162"/>
                    <a:pt x="71706" y="58332"/>
                  </a:cubicBezTo>
                  <a:cubicBezTo>
                    <a:pt x="71706" y="73442"/>
                    <a:pt x="59519" y="92019"/>
                    <a:pt x="36562" y="93959"/>
                  </a:cubicBezTo>
                  <a:lnTo>
                    <a:pt x="50591" y="38924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形状 378">
              <a:extLst>
                <a:ext uri="{FF2B5EF4-FFF2-40B4-BE49-F238E27FC236}">
                  <a16:creationId xmlns:a16="http://schemas.microsoft.com/office/drawing/2014/main" id="{5DB6144E-F4F7-04FE-F7A4-9FF95B79C0DA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10560389" y="6706903"/>
              <a:ext cx="104297" cy="37290"/>
            </a:xfrm>
            <a:custGeom>
              <a:avLst/>
              <a:gdLst>
                <a:gd name="connsiteX0" fmla="*/ 99202 w 104297"/>
                <a:gd name="connsiteY0" fmla="*/ 6901 h 37290"/>
                <a:gd name="connsiteX1" fmla="*/ 104587 w 104297"/>
                <a:gd name="connsiteY1" fmla="*/ 3435 h 37290"/>
                <a:gd name="connsiteX2" fmla="*/ 99344 w 104297"/>
                <a:gd name="connsiteY2" fmla="*/ 108 h 37290"/>
                <a:gd name="connsiteX3" fmla="*/ 5533 w 104297"/>
                <a:gd name="connsiteY3" fmla="*/ 108 h 37290"/>
                <a:gd name="connsiteX4" fmla="*/ 290 w 104297"/>
                <a:gd name="connsiteY4" fmla="*/ 3435 h 37290"/>
                <a:gd name="connsiteX5" fmla="*/ 5675 w 104297"/>
                <a:gd name="connsiteY5" fmla="*/ 6901 h 37290"/>
                <a:gd name="connsiteX6" fmla="*/ 99202 w 104297"/>
                <a:gd name="connsiteY6" fmla="*/ 6901 h 37290"/>
                <a:gd name="connsiteX7" fmla="*/ 99344 w 104297"/>
                <a:gd name="connsiteY7" fmla="*/ 37399 h 37290"/>
                <a:gd name="connsiteX8" fmla="*/ 104587 w 104297"/>
                <a:gd name="connsiteY8" fmla="*/ 34072 h 37290"/>
                <a:gd name="connsiteX9" fmla="*/ 99202 w 104297"/>
                <a:gd name="connsiteY9" fmla="*/ 30606 h 37290"/>
                <a:gd name="connsiteX10" fmla="*/ 5675 w 104297"/>
                <a:gd name="connsiteY10" fmla="*/ 30606 h 37290"/>
                <a:gd name="connsiteX11" fmla="*/ 290 w 104297"/>
                <a:gd name="connsiteY11" fmla="*/ 34072 h 37290"/>
                <a:gd name="connsiteX12" fmla="*/ 5533 w 104297"/>
                <a:gd name="connsiteY12" fmla="*/ 37399 h 37290"/>
                <a:gd name="connsiteX13" fmla="*/ 99344 w 104297"/>
                <a:gd name="connsiteY13" fmla="*/ 37399 h 37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97" h="37290">
                  <a:moveTo>
                    <a:pt x="99202" y="6901"/>
                  </a:moveTo>
                  <a:cubicBezTo>
                    <a:pt x="101328" y="6901"/>
                    <a:pt x="104587" y="6901"/>
                    <a:pt x="104587" y="3435"/>
                  </a:cubicBezTo>
                  <a:cubicBezTo>
                    <a:pt x="104587" y="108"/>
                    <a:pt x="101186" y="108"/>
                    <a:pt x="99344" y="108"/>
                  </a:cubicBezTo>
                  <a:lnTo>
                    <a:pt x="5533" y="108"/>
                  </a:lnTo>
                  <a:cubicBezTo>
                    <a:pt x="3691" y="108"/>
                    <a:pt x="290" y="108"/>
                    <a:pt x="290" y="3435"/>
                  </a:cubicBezTo>
                  <a:cubicBezTo>
                    <a:pt x="290" y="6901"/>
                    <a:pt x="3549" y="6901"/>
                    <a:pt x="5675" y="6901"/>
                  </a:cubicBezTo>
                  <a:lnTo>
                    <a:pt x="99202" y="6901"/>
                  </a:lnTo>
                  <a:close/>
                  <a:moveTo>
                    <a:pt x="99344" y="37399"/>
                  </a:moveTo>
                  <a:cubicBezTo>
                    <a:pt x="101186" y="37399"/>
                    <a:pt x="104587" y="37399"/>
                    <a:pt x="104587" y="34072"/>
                  </a:cubicBezTo>
                  <a:cubicBezTo>
                    <a:pt x="104587" y="30606"/>
                    <a:pt x="101328" y="30606"/>
                    <a:pt x="99202" y="30606"/>
                  </a:cubicBezTo>
                  <a:lnTo>
                    <a:pt x="5675" y="30606"/>
                  </a:lnTo>
                  <a:cubicBezTo>
                    <a:pt x="3549" y="30606"/>
                    <a:pt x="290" y="30606"/>
                    <a:pt x="290" y="34072"/>
                  </a:cubicBezTo>
                  <a:cubicBezTo>
                    <a:pt x="290" y="37399"/>
                    <a:pt x="3691" y="37399"/>
                    <a:pt x="5533" y="37399"/>
                  </a:cubicBezTo>
                  <a:lnTo>
                    <a:pt x="99344" y="37399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形状 379">
              <a:extLst>
                <a:ext uri="{FF2B5EF4-FFF2-40B4-BE49-F238E27FC236}">
                  <a16:creationId xmlns:a16="http://schemas.microsoft.com/office/drawing/2014/main" id="{949576F2-6AFE-0A7D-CED7-3DB279C462EC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10684666" y="6664067"/>
              <a:ext cx="81765" cy="124487"/>
            </a:xfrm>
            <a:custGeom>
              <a:avLst/>
              <a:gdLst>
                <a:gd name="connsiteX0" fmla="*/ 60097 w 81765"/>
                <a:gd name="connsiteY0" fmla="*/ 1910 h 124487"/>
                <a:gd name="connsiteX1" fmla="*/ 57688 w 81765"/>
                <a:gd name="connsiteY1" fmla="*/ 108 h 124487"/>
                <a:gd name="connsiteX2" fmla="*/ 54854 w 81765"/>
                <a:gd name="connsiteY2" fmla="*/ 3158 h 124487"/>
                <a:gd name="connsiteX3" fmla="*/ 46776 w 81765"/>
                <a:gd name="connsiteY3" fmla="*/ 34904 h 124487"/>
                <a:gd name="connsiteX4" fmla="*/ 296 w 81765"/>
                <a:gd name="connsiteY4" fmla="*/ 72195 h 124487"/>
                <a:gd name="connsiteX5" fmla="*/ 30621 w 81765"/>
                <a:gd name="connsiteY5" fmla="*/ 97841 h 124487"/>
                <a:gd name="connsiteX6" fmla="*/ 27362 w 81765"/>
                <a:gd name="connsiteY6" fmla="*/ 110872 h 124487"/>
                <a:gd name="connsiteX7" fmla="*/ 24386 w 81765"/>
                <a:gd name="connsiteY7" fmla="*/ 122933 h 124487"/>
                <a:gd name="connsiteX8" fmla="*/ 26654 w 81765"/>
                <a:gd name="connsiteY8" fmla="*/ 124596 h 124487"/>
                <a:gd name="connsiteX9" fmla="*/ 29629 w 81765"/>
                <a:gd name="connsiteY9" fmla="*/ 121269 h 124487"/>
                <a:gd name="connsiteX10" fmla="*/ 35581 w 81765"/>
                <a:gd name="connsiteY10" fmla="*/ 97979 h 124487"/>
                <a:gd name="connsiteX11" fmla="*/ 82062 w 81765"/>
                <a:gd name="connsiteY11" fmla="*/ 60689 h 124487"/>
                <a:gd name="connsiteX12" fmla="*/ 51736 w 81765"/>
                <a:gd name="connsiteY12" fmla="*/ 35042 h 124487"/>
                <a:gd name="connsiteX13" fmla="*/ 60097 w 81765"/>
                <a:gd name="connsiteY13" fmla="*/ 1910 h 124487"/>
                <a:gd name="connsiteX14" fmla="*/ 31613 w 81765"/>
                <a:gd name="connsiteY14" fmla="*/ 93959 h 124487"/>
                <a:gd name="connsiteX15" fmla="*/ 10640 w 81765"/>
                <a:gd name="connsiteY15" fmla="*/ 74551 h 124487"/>
                <a:gd name="connsiteX16" fmla="*/ 45643 w 81765"/>
                <a:gd name="connsiteY16" fmla="*/ 38924 h 124487"/>
                <a:gd name="connsiteX17" fmla="*/ 31613 w 81765"/>
                <a:gd name="connsiteY17" fmla="*/ 93959 h 124487"/>
                <a:gd name="connsiteX18" fmla="*/ 50602 w 81765"/>
                <a:gd name="connsiteY18" fmla="*/ 38924 h 124487"/>
                <a:gd name="connsiteX19" fmla="*/ 71717 w 81765"/>
                <a:gd name="connsiteY19" fmla="*/ 58332 h 124487"/>
                <a:gd name="connsiteX20" fmla="*/ 36573 w 81765"/>
                <a:gd name="connsiteY20" fmla="*/ 93959 h 124487"/>
                <a:gd name="connsiteX21" fmla="*/ 50602 w 81765"/>
                <a:gd name="connsiteY21" fmla="*/ 38924 h 12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765" h="124487">
                  <a:moveTo>
                    <a:pt x="60097" y="1910"/>
                  </a:moveTo>
                  <a:cubicBezTo>
                    <a:pt x="60097" y="108"/>
                    <a:pt x="58396" y="108"/>
                    <a:pt x="57688" y="108"/>
                  </a:cubicBezTo>
                  <a:cubicBezTo>
                    <a:pt x="55562" y="108"/>
                    <a:pt x="55420" y="801"/>
                    <a:pt x="54854" y="3158"/>
                  </a:cubicBezTo>
                  <a:lnTo>
                    <a:pt x="46776" y="34904"/>
                  </a:lnTo>
                  <a:cubicBezTo>
                    <a:pt x="21694" y="36013"/>
                    <a:pt x="296" y="53619"/>
                    <a:pt x="296" y="72195"/>
                  </a:cubicBezTo>
                  <a:cubicBezTo>
                    <a:pt x="296" y="87860"/>
                    <a:pt x="14892" y="97286"/>
                    <a:pt x="30621" y="97841"/>
                  </a:cubicBezTo>
                  <a:cubicBezTo>
                    <a:pt x="29488" y="102138"/>
                    <a:pt x="28496" y="106574"/>
                    <a:pt x="27362" y="110872"/>
                  </a:cubicBezTo>
                  <a:cubicBezTo>
                    <a:pt x="25662" y="117387"/>
                    <a:pt x="24386" y="122517"/>
                    <a:pt x="24386" y="122933"/>
                  </a:cubicBezTo>
                  <a:cubicBezTo>
                    <a:pt x="24386" y="124596"/>
                    <a:pt x="26228" y="124596"/>
                    <a:pt x="26654" y="124596"/>
                  </a:cubicBezTo>
                  <a:cubicBezTo>
                    <a:pt x="28779" y="124596"/>
                    <a:pt x="28921" y="124180"/>
                    <a:pt x="29629" y="121269"/>
                  </a:cubicBezTo>
                  <a:lnTo>
                    <a:pt x="35581" y="97979"/>
                  </a:lnTo>
                  <a:cubicBezTo>
                    <a:pt x="59813" y="97009"/>
                    <a:pt x="82062" y="79542"/>
                    <a:pt x="82062" y="60689"/>
                  </a:cubicBezTo>
                  <a:cubicBezTo>
                    <a:pt x="82062" y="46133"/>
                    <a:pt x="69024" y="35736"/>
                    <a:pt x="51736" y="35042"/>
                  </a:cubicBezTo>
                  <a:lnTo>
                    <a:pt x="60097" y="1910"/>
                  </a:lnTo>
                  <a:close/>
                  <a:moveTo>
                    <a:pt x="31613" y="93959"/>
                  </a:moveTo>
                  <a:cubicBezTo>
                    <a:pt x="20702" y="93405"/>
                    <a:pt x="10640" y="87582"/>
                    <a:pt x="10640" y="74551"/>
                  </a:cubicBezTo>
                  <a:cubicBezTo>
                    <a:pt x="10640" y="60689"/>
                    <a:pt x="21410" y="41142"/>
                    <a:pt x="45643" y="38924"/>
                  </a:cubicBezTo>
                  <a:lnTo>
                    <a:pt x="31613" y="93959"/>
                  </a:lnTo>
                  <a:close/>
                  <a:moveTo>
                    <a:pt x="50602" y="38924"/>
                  </a:moveTo>
                  <a:cubicBezTo>
                    <a:pt x="61514" y="39340"/>
                    <a:pt x="71717" y="45162"/>
                    <a:pt x="71717" y="58332"/>
                  </a:cubicBezTo>
                  <a:cubicBezTo>
                    <a:pt x="71717" y="73442"/>
                    <a:pt x="59530" y="92019"/>
                    <a:pt x="36573" y="93959"/>
                  </a:cubicBezTo>
                  <a:lnTo>
                    <a:pt x="50602" y="38924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形状 380">
              <a:extLst>
                <a:ext uri="{FF2B5EF4-FFF2-40B4-BE49-F238E27FC236}">
                  <a16:creationId xmlns:a16="http://schemas.microsoft.com/office/drawing/2014/main" id="{9D6D4A04-867F-1105-A362-311E967570B4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10777755" y="6737402"/>
              <a:ext cx="60934" cy="43766"/>
            </a:xfrm>
            <a:custGeom>
              <a:avLst/>
              <a:gdLst>
                <a:gd name="connsiteX0" fmla="*/ 50607 w 60934"/>
                <a:gd name="connsiteY0" fmla="*/ 10407 h 43766"/>
                <a:gd name="connsiteX1" fmla="*/ 61235 w 60934"/>
                <a:gd name="connsiteY1" fmla="*/ 4466 h 43766"/>
                <a:gd name="connsiteX2" fmla="*/ 61235 w 60934"/>
                <a:gd name="connsiteY2" fmla="*/ 109 h 43766"/>
                <a:gd name="connsiteX3" fmla="*/ 52429 w 60934"/>
                <a:gd name="connsiteY3" fmla="*/ 505 h 43766"/>
                <a:gd name="connsiteX4" fmla="*/ 42105 w 60934"/>
                <a:gd name="connsiteY4" fmla="*/ 109 h 43766"/>
                <a:gd name="connsiteX5" fmla="*/ 42105 w 60934"/>
                <a:gd name="connsiteY5" fmla="*/ 4466 h 43766"/>
                <a:gd name="connsiteX6" fmla="*/ 46558 w 60934"/>
                <a:gd name="connsiteY6" fmla="*/ 8031 h 43766"/>
                <a:gd name="connsiteX7" fmla="*/ 46052 w 60934"/>
                <a:gd name="connsiteY7" fmla="*/ 10011 h 43766"/>
                <a:gd name="connsiteX8" fmla="*/ 33197 w 60934"/>
                <a:gd name="connsiteY8" fmla="*/ 34568 h 43766"/>
                <a:gd name="connsiteX9" fmla="*/ 19330 w 60934"/>
                <a:gd name="connsiteY9" fmla="*/ 8130 h 43766"/>
                <a:gd name="connsiteX10" fmla="*/ 18824 w 60934"/>
                <a:gd name="connsiteY10" fmla="*/ 6545 h 43766"/>
                <a:gd name="connsiteX11" fmla="*/ 24290 w 60934"/>
                <a:gd name="connsiteY11" fmla="*/ 4466 h 43766"/>
                <a:gd name="connsiteX12" fmla="*/ 24290 w 60934"/>
                <a:gd name="connsiteY12" fmla="*/ 109 h 43766"/>
                <a:gd name="connsiteX13" fmla="*/ 11637 w 60934"/>
                <a:gd name="connsiteY13" fmla="*/ 505 h 43766"/>
                <a:gd name="connsiteX14" fmla="*/ 301 w 60934"/>
                <a:gd name="connsiteY14" fmla="*/ 109 h 43766"/>
                <a:gd name="connsiteX15" fmla="*/ 301 w 60934"/>
                <a:gd name="connsiteY15" fmla="*/ 4466 h 43766"/>
                <a:gd name="connsiteX16" fmla="*/ 9309 w 60934"/>
                <a:gd name="connsiteY16" fmla="*/ 7437 h 43766"/>
                <a:gd name="connsiteX17" fmla="*/ 27225 w 60934"/>
                <a:gd name="connsiteY17" fmla="*/ 41599 h 43766"/>
                <a:gd name="connsiteX18" fmla="*/ 30768 w 60934"/>
                <a:gd name="connsiteY18" fmla="*/ 43876 h 43766"/>
                <a:gd name="connsiteX19" fmla="*/ 34311 w 60934"/>
                <a:gd name="connsiteY19" fmla="*/ 41599 h 43766"/>
                <a:gd name="connsiteX20" fmla="*/ 50607 w 60934"/>
                <a:gd name="connsiteY20" fmla="*/ 10407 h 4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934" h="43766">
                  <a:moveTo>
                    <a:pt x="50607" y="10407"/>
                  </a:moveTo>
                  <a:cubicBezTo>
                    <a:pt x="52328" y="7140"/>
                    <a:pt x="54960" y="4565"/>
                    <a:pt x="61235" y="4466"/>
                  </a:cubicBezTo>
                  <a:lnTo>
                    <a:pt x="61235" y="109"/>
                  </a:lnTo>
                  <a:cubicBezTo>
                    <a:pt x="58603" y="307"/>
                    <a:pt x="55972" y="505"/>
                    <a:pt x="52429" y="505"/>
                  </a:cubicBezTo>
                  <a:cubicBezTo>
                    <a:pt x="52328" y="505"/>
                    <a:pt x="45749" y="406"/>
                    <a:pt x="42105" y="109"/>
                  </a:cubicBezTo>
                  <a:lnTo>
                    <a:pt x="42105" y="4466"/>
                  </a:lnTo>
                  <a:cubicBezTo>
                    <a:pt x="44838" y="4565"/>
                    <a:pt x="46558" y="5753"/>
                    <a:pt x="46558" y="8031"/>
                  </a:cubicBezTo>
                  <a:cubicBezTo>
                    <a:pt x="46558" y="9021"/>
                    <a:pt x="46153" y="9912"/>
                    <a:pt x="46052" y="10011"/>
                  </a:cubicBezTo>
                  <a:lnTo>
                    <a:pt x="33197" y="34568"/>
                  </a:lnTo>
                  <a:lnTo>
                    <a:pt x="19330" y="8130"/>
                  </a:lnTo>
                  <a:cubicBezTo>
                    <a:pt x="19128" y="7734"/>
                    <a:pt x="18824" y="7140"/>
                    <a:pt x="18824" y="6545"/>
                  </a:cubicBezTo>
                  <a:cubicBezTo>
                    <a:pt x="18824" y="4466"/>
                    <a:pt x="22265" y="4466"/>
                    <a:pt x="24290" y="4466"/>
                  </a:cubicBezTo>
                  <a:lnTo>
                    <a:pt x="24290" y="109"/>
                  </a:lnTo>
                  <a:cubicBezTo>
                    <a:pt x="19634" y="406"/>
                    <a:pt x="12346" y="505"/>
                    <a:pt x="11637" y="505"/>
                  </a:cubicBezTo>
                  <a:cubicBezTo>
                    <a:pt x="7588" y="505"/>
                    <a:pt x="4552" y="505"/>
                    <a:pt x="301" y="109"/>
                  </a:cubicBezTo>
                  <a:lnTo>
                    <a:pt x="301" y="4466"/>
                  </a:lnTo>
                  <a:cubicBezTo>
                    <a:pt x="6374" y="4466"/>
                    <a:pt x="7791" y="4466"/>
                    <a:pt x="9309" y="7437"/>
                  </a:cubicBezTo>
                  <a:lnTo>
                    <a:pt x="27225" y="41599"/>
                  </a:lnTo>
                  <a:cubicBezTo>
                    <a:pt x="27934" y="42985"/>
                    <a:pt x="28440" y="43876"/>
                    <a:pt x="30768" y="43876"/>
                  </a:cubicBezTo>
                  <a:cubicBezTo>
                    <a:pt x="33096" y="43876"/>
                    <a:pt x="33602" y="42886"/>
                    <a:pt x="34311" y="41599"/>
                  </a:cubicBezTo>
                  <a:lnTo>
                    <a:pt x="50607" y="10407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形状 381">
              <a:extLst>
                <a:ext uri="{FF2B5EF4-FFF2-40B4-BE49-F238E27FC236}">
                  <a16:creationId xmlns:a16="http://schemas.microsoft.com/office/drawing/2014/main" id="{B63CC3B9-F334-037F-1839-ED18BA12994C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10845759" y="6735718"/>
              <a:ext cx="56987" cy="45450"/>
            </a:xfrm>
            <a:custGeom>
              <a:avLst/>
              <a:gdLst>
                <a:gd name="connsiteX0" fmla="*/ 44942 w 56987"/>
                <a:gd name="connsiteY0" fmla="*/ 15061 h 45450"/>
                <a:gd name="connsiteX1" fmla="*/ 22167 w 56987"/>
                <a:gd name="connsiteY1" fmla="*/ 109 h 45450"/>
                <a:gd name="connsiteX2" fmla="*/ 4251 w 56987"/>
                <a:gd name="connsiteY2" fmla="*/ 8823 h 45450"/>
                <a:gd name="connsiteX3" fmla="*/ 9616 w 56987"/>
                <a:gd name="connsiteY3" fmla="*/ 14170 h 45450"/>
                <a:gd name="connsiteX4" fmla="*/ 14981 w 56987"/>
                <a:gd name="connsiteY4" fmla="*/ 8922 h 45450"/>
                <a:gd name="connsiteX5" fmla="*/ 12653 w 56987"/>
                <a:gd name="connsiteY5" fmla="*/ 4466 h 45450"/>
                <a:gd name="connsiteX6" fmla="*/ 21965 w 56987"/>
                <a:gd name="connsiteY6" fmla="*/ 3377 h 45450"/>
                <a:gd name="connsiteX7" fmla="*/ 35933 w 56987"/>
                <a:gd name="connsiteY7" fmla="*/ 15160 h 45450"/>
                <a:gd name="connsiteX8" fmla="*/ 35933 w 56987"/>
                <a:gd name="connsiteY8" fmla="*/ 17735 h 45450"/>
                <a:gd name="connsiteX9" fmla="*/ 12855 w 56987"/>
                <a:gd name="connsiteY9" fmla="*/ 21200 h 45450"/>
                <a:gd name="connsiteX10" fmla="*/ 304 w 56987"/>
                <a:gd name="connsiteY10" fmla="*/ 34073 h 45450"/>
                <a:gd name="connsiteX11" fmla="*/ 20143 w 56987"/>
                <a:gd name="connsiteY11" fmla="*/ 45559 h 45450"/>
                <a:gd name="connsiteX12" fmla="*/ 37148 w 56987"/>
                <a:gd name="connsiteY12" fmla="*/ 37440 h 45450"/>
                <a:gd name="connsiteX13" fmla="*/ 45043 w 56987"/>
                <a:gd name="connsiteY13" fmla="*/ 45064 h 45450"/>
                <a:gd name="connsiteX14" fmla="*/ 57291 w 56987"/>
                <a:gd name="connsiteY14" fmla="*/ 35558 h 45450"/>
                <a:gd name="connsiteX15" fmla="*/ 57291 w 56987"/>
                <a:gd name="connsiteY15" fmla="*/ 30112 h 45450"/>
                <a:gd name="connsiteX16" fmla="*/ 53040 w 56987"/>
                <a:gd name="connsiteY16" fmla="*/ 30112 h 45450"/>
                <a:gd name="connsiteX17" fmla="*/ 53040 w 56987"/>
                <a:gd name="connsiteY17" fmla="*/ 35360 h 45450"/>
                <a:gd name="connsiteX18" fmla="*/ 48991 w 56987"/>
                <a:gd name="connsiteY18" fmla="*/ 40707 h 45450"/>
                <a:gd name="connsiteX19" fmla="*/ 44942 w 56987"/>
                <a:gd name="connsiteY19" fmla="*/ 35360 h 45450"/>
                <a:gd name="connsiteX20" fmla="*/ 44942 w 56987"/>
                <a:gd name="connsiteY20" fmla="*/ 15061 h 45450"/>
                <a:gd name="connsiteX21" fmla="*/ 35933 w 56987"/>
                <a:gd name="connsiteY21" fmla="*/ 30409 h 45450"/>
                <a:gd name="connsiteX22" fmla="*/ 21256 w 56987"/>
                <a:gd name="connsiteY22" fmla="*/ 42292 h 45450"/>
                <a:gd name="connsiteX23" fmla="*/ 9616 w 56987"/>
                <a:gd name="connsiteY23" fmla="*/ 34073 h 45450"/>
                <a:gd name="connsiteX24" fmla="*/ 35933 w 56987"/>
                <a:gd name="connsiteY24" fmla="*/ 20705 h 45450"/>
                <a:gd name="connsiteX25" fmla="*/ 35933 w 56987"/>
                <a:gd name="connsiteY25" fmla="*/ 30409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987" h="45450">
                  <a:moveTo>
                    <a:pt x="44942" y="15061"/>
                  </a:moveTo>
                  <a:cubicBezTo>
                    <a:pt x="44942" y="5555"/>
                    <a:pt x="34719" y="109"/>
                    <a:pt x="22167" y="109"/>
                  </a:cubicBezTo>
                  <a:cubicBezTo>
                    <a:pt x="15993" y="109"/>
                    <a:pt x="4251" y="406"/>
                    <a:pt x="4251" y="8823"/>
                  </a:cubicBezTo>
                  <a:cubicBezTo>
                    <a:pt x="4251" y="12487"/>
                    <a:pt x="7086" y="14170"/>
                    <a:pt x="9616" y="14170"/>
                  </a:cubicBezTo>
                  <a:cubicBezTo>
                    <a:pt x="12349" y="14170"/>
                    <a:pt x="14981" y="12289"/>
                    <a:pt x="14981" y="8922"/>
                  </a:cubicBezTo>
                  <a:cubicBezTo>
                    <a:pt x="14981" y="6545"/>
                    <a:pt x="13564" y="5060"/>
                    <a:pt x="12653" y="4466"/>
                  </a:cubicBezTo>
                  <a:cubicBezTo>
                    <a:pt x="15993" y="3377"/>
                    <a:pt x="20851" y="3377"/>
                    <a:pt x="21965" y="3377"/>
                  </a:cubicBezTo>
                  <a:cubicBezTo>
                    <a:pt x="30569" y="3377"/>
                    <a:pt x="35933" y="8031"/>
                    <a:pt x="35933" y="15160"/>
                  </a:cubicBezTo>
                  <a:lnTo>
                    <a:pt x="35933" y="17735"/>
                  </a:lnTo>
                  <a:cubicBezTo>
                    <a:pt x="26115" y="18230"/>
                    <a:pt x="20649" y="18527"/>
                    <a:pt x="12855" y="21200"/>
                  </a:cubicBezTo>
                  <a:cubicBezTo>
                    <a:pt x="6175" y="23478"/>
                    <a:pt x="304" y="27637"/>
                    <a:pt x="304" y="34073"/>
                  </a:cubicBezTo>
                  <a:cubicBezTo>
                    <a:pt x="304" y="43381"/>
                    <a:pt x="12045" y="45559"/>
                    <a:pt x="20143" y="45559"/>
                  </a:cubicBezTo>
                  <a:cubicBezTo>
                    <a:pt x="27937" y="45559"/>
                    <a:pt x="34010" y="42490"/>
                    <a:pt x="37148" y="37440"/>
                  </a:cubicBezTo>
                  <a:cubicBezTo>
                    <a:pt x="37553" y="40905"/>
                    <a:pt x="39881" y="45064"/>
                    <a:pt x="45043" y="45064"/>
                  </a:cubicBezTo>
                  <a:cubicBezTo>
                    <a:pt x="45752" y="45064"/>
                    <a:pt x="57291" y="45064"/>
                    <a:pt x="57291" y="35558"/>
                  </a:cubicBezTo>
                  <a:lnTo>
                    <a:pt x="57291" y="30112"/>
                  </a:lnTo>
                  <a:lnTo>
                    <a:pt x="53040" y="30112"/>
                  </a:lnTo>
                  <a:lnTo>
                    <a:pt x="53040" y="35360"/>
                  </a:lnTo>
                  <a:cubicBezTo>
                    <a:pt x="53040" y="36350"/>
                    <a:pt x="53040" y="40707"/>
                    <a:pt x="48991" y="40707"/>
                  </a:cubicBezTo>
                  <a:cubicBezTo>
                    <a:pt x="44942" y="40707"/>
                    <a:pt x="44942" y="36350"/>
                    <a:pt x="44942" y="35360"/>
                  </a:cubicBezTo>
                  <a:lnTo>
                    <a:pt x="44942" y="15061"/>
                  </a:lnTo>
                  <a:close/>
                  <a:moveTo>
                    <a:pt x="35933" y="30409"/>
                  </a:moveTo>
                  <a:cubicBezTo>
                    <a:pt x="35933" y="41301"/>
                    <a:pt x="23787" y="42292"/>
                    <a:pt x="21256" y="42292"/>
                  </a:cubicBezTo>
                  <a:cubicBezTo>
                    <a:pt x="15284" y="42292"/>
                    <a:pt x="9616" y="39222"/>
                    <a:pt x="9616" y="34073"/>
                  </a:cubicBezTo>
                  <a:cubicBezTo>
                    <a:pt x="9616" y="30805"/>
                    <a:pt x="11742" y="21695"/>
                    <a:pt x="35933" y="20705"/>
                  </a:cubicBezTo>
                  <a:lnTo>
                    <a:pt x="35933" y="30409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形状 382">
              <a:extLst>
                <a:ext uri="{FF2B5EF4-FFF2-40B4-BE49-F238E27FC236}">
                  <a16:creationId xmlns:a16="http://schemas.microsoft.com/office/drawing/2014/main" id="{BDABAD88-1CDE-DD83-8FE8-9E9CF0677BF9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10913634" y="6735718"/>
              <a:ext cx="48079" cy="45450"/>
            </a:xfrm>
            <a:custGeom>
              <a:avLst/>
              <a:gdLst>
                <a:gd name="connsiteX0" fmla="*/ 38467 w 48079"/>
                <a:gd name="connsiteY0" fmla="*/ 4565 h 45450"/>
                <a:gd name="connsiteX1" fmla="*/ 36240 w 48079"/>
                <a:gd name="connsiteY1" fmla="*/ 8922 h 45450"/>
                <a:gd name="connsiteX2" fmla="*/ 41605 w 48079"/>
                <a:gd name="connsiteY2" fmla="*/ 14170 h 45450"/>
                <a:gd name="connsiteX3" fmla="*/ 46970 w 48079"/>
                <a:gd name="connsiteY3" fmla="*/ 8823 h 45450"/>
                <a:gd name="connsiteX4" fmla="*/ 28649 w 48079"/>
                <a:gd name="connsiteY4" fmla="*/ 109 h 45450"/>
                <a:gd name="connsiteX5" fmla="*/ 307 w 48079"/>
                <a:gd name="connsiteY5" fmla="*/ 23082 h 45450"/>
                <a:gd name="connsiteX6" fmla="*/ 27434 w 48079"/>
                <a:gd name="connsiteY6" fmla="*/ 45559 h 45450"/>
                <a:gd name="connsiteX7" fmla="*/ 48387 w 48079"/>
                <a:gd name="connsiteY7" fmla="*/ 32588 h 45450"/>
                <a:gd name="connsiteX8" fmla="*/ 46261 w 48079"/>
                <a:gd name="connsiteY8" fmla="*/ 31201 h 45450"/>
                <a:gd name="connsiteX9" fmla="*/ 44034 w 48079"/>
                <a:gd name="connsiteY9" fmla="*/ 32687 h 45450"/>
                <a:gd name="connsiteX10" fmla="*/ 28750 w 48079"/>
                <a:gd name="connsiteY10" fmla="*/ 41995 h 45450"/>
                <a:gd name="connsiteX11" fmla="*/ 10429 w 48079"/>
                <a:gd name="connsiteY11" fmla="*/ 22983 h 45450"/>
                <a:gd name="connsiteX12" fmla="*/ 15085 w 48079"/>
                <a:gd name="connsiteY12" fmla="*/ 9021 h 45450"/>
                <a:gd name="connsiteX13" fmla="*/ 29054 w 48079"/>
                <a:gd name="connsiteY13" fmla="*/ 3674 h 45450"/>
                <a:gd name="connsiteX14" fmla="*/ 38467 w 48079"/>
                <a:gd name="connsiteY14" fmla="*/ 4565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79" h="45450">
                  <a:moveTo>
                    <a:pt x="38467" y="4565"/>
                  </a:moveTo>
                  <a:cubicBezTo>
                    <a:pt x="37050" y="5555"/>
                    <a:pt x="36240" y="7140"/>
                    <a:pt x="36240" y="8922"/>
                  </a:cubicBezTo>
                  <a:cubicBezTo>
                    <a:pt x="36240" y="12190"/>
                    <a:pt x="38771" y="14170"/>
                    <a:pt x="41605" y="14170"/>
                  </a:cubicBezTo>
                  <a:cubicBezTo>
                    <a:pt x="44034" y="14170"/>
                    <a:pt x="46970" y="12586"/>
                    <a:pt x="46970" y="8823"/>
                  </a:cubicBezTo>
                  <a:cubicBezTo>
                    <a:pt x="46970" y="406"/>
                    <a:pt x="35734" y="109"/>
                    <a:pt x="28649" y="109"/>
                  </a:cubicBezTo>
                  <a:cubicBezTo>
                    <a:pt x="8810" y="109"/>
                    <a:pt x="307" y="13180"/>
                    <a:pt x="307" y="23082"/>
                  </a:cubicBezTo>
                  <a:cubicBezTo>
                    <a:pt x="307" y="35360"/>
                    <a:pt x="12150" y="45559"/>
                    <a:pt x="27434" y="45559"/>
                  </a:cubicBezTo>
                  <a:cubicBezTo>
                    <a:pt x="44945" y="45559"/>
                    <a:pt x="48387" y="33479"/>
                    <a:pt x="48387" y="32588"/>
                  </a:cubicBezTo>
                  <a:cubicBezTo>
                    <a:pt x="48387" y="31201"/>
                    <a:pt x="46869" y="31201"/>
                    <a:pt x="46261" y="31201"/>
                  </a:cubicBezTo>
                  <a:cubicBezTo>
                    <a:pt x="44642" y="31201"/>
                    <a:pt x="44540" y="31498"/>
                    <a:pt x="44034" y="32687"/>
                  </a:cubicBezTo>
                  <a:cubicBezTo>
                    <a:pt x="40593" y="40905"/>
                    <a:pt x="33204" y="41995"/>
                    <a:pt x="28750" y="41995"/>
                  </a:cubicBezTo>
                  <a:cubicBezTo>
                    <a:pt x="20045" y="41995"/>
                    <a:pt x="10429" y="36251"/>
                    <a:pt x="10429" y="22983"/>
                  </a:cubicBezTo>
                  <a:cubicBezTo>
                    <a:pt x="10429" y="18626"/>
                    <a:pt x="11340" y="13180"/>
                    <a:pt x="15085" y="9021"/>
                  </a:cubicBezTo>
                  <a:cubicBezTo>
                    <a:pt x="19944" y="3674"/>
                    <a:pt x="25916" y="3674"/>
                    <a:pt x="29054" y="3674"/>
                  </a:cubicBezTo>
                  <a:cubicBezTo>
                    <a:pt x="32090" y="3674"/>
                    <a:pt x="34925" y="3674"/>
                    <a:pt x="38467" y="4565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形状 383">
              <a:extLst>
                <a:ext uri="{FF2B5EF4-FFF2-40B4-BE49-F238E27FC236}">
                  <a16:creationId xmlns:a16="http://schemas.microsoft.com/office/drawing/2014/main" id="{FB244A0C-6F31-00FA-85F7-45AB82FD30A3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11019218" y="5950484"/>
              <a:ext cx="111544" cy="358254"/>
            </a:xfrm>
            <a:custGeom>
              <a:avLst/>
              <a:gdLst>
                <a:gd name="connsiteX0" fmla="*/ 111857 w 111544"/>
                <a:gd name="connsiteY0" fmla="*/ 348420 h 358254"/>
                <a:gd name="connsiteX1" fmla="*/ 83516 w 111544"/>
                <a:gd name="connsiteY1" fmla="*/ 136517 h 358254"/>
                <a:gd name="connsiteX2" fmla="*/ 13471 w 111544"/>
                <a:gd name="connsiteY2" fmla="*/ 5415 h 358254"/>
                <a:gd name="connsiteX3" fmla="*/ 8815 w 111544"/>
                <a:gd name="connsiteY3" fmla="*/ 464 h 358254"/>
                <a:gd name="connsiteX4" fmla="*/ 4969 w 111544"/>
                <a:gd name="connsiteY4" fmla="*/ 68 h 358254"/>
                <a:gd name="connsiteX5" fmla="*/ 312 w 111544"/>
                <a:gd name="connsiteY5" fmla="*/ 2048 h 358254"/>
                <a:gd name="connsiteX6" fmla="*/ 2944 w 111544"/>
                <a:gd name="connsiteY6" fmla="*/ 6405 h 358254"/>
                <a:gd name="connsiteX7" fmla="*/ 89386 w 111544"/>
                <a:gd name="connsiteY7" fmla="*/ 355550 h 358254"/>
                <a:gd name="connsiteX8" fmla="*/ 95055 w 111544"/>
                <a:gd name="connsiteY8" fmla="*/ 358322 h 358254"/>
                <a:gd name="connsiteX9" fmla="*/ 106189 w 111544"/>
                <a:gd name="connsiteY9" fmla="*/ 358322 h 358254"/>
                <a:gd name="connsiteX10" fmla="*/ 111857 w 111544"/>
                <a:gd name="connsiteY10" fmla="*/ 356144 h 358254"/>
                <a:gd name="connsiteX11" fmla="*/ 111857 w 111544"/>
                <a:gd name="connsiteY11" fmla="*/ 348420 h 35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544" h="358254">
                  <a:moveTo>
                    <a:pt x="111857" y="348420"/>
                  </a:moveTo>
                  <a:cubicBezTo>
                    <a:pt x="111857" y="227418"/>
                    <a:pt x="89791" y="156519"/>
                    <a:pt x="83516" y="136517"/>
                  </a:cubicBezTo>
                  <a:cubicBezTo>
                    <a:pt x="69750" y="92552"/>
                    <a:pt x="47279" y="46211"/>
                    <a:pt x="13471" y="5415"/>
                  </a:cubicBezTo>
                  <a:cubicBezTo>
                    <a:pt x="10434" y="1850"/>
                    <a:pt x="9625" y="860"/>
                    <a:pt x="8815" y="464"/>
                  </a:cubicBezTo>
                  <a:cubicBezTo>
                    <a:pt x="8410" y="266"/>
                    <a:pt x="8208" y="68"/>
                    <a:pt x="4969" y="68"/>
                  </a:cubicBezTo>
                  <a:cubicBezTo>
                    <a:pt x="1932" y="68"/>
                    <a:pt x="312" y="68"/>
                    <a:pt x="312" y="2048"/>
                  </a:cubicBezTo>
                  <a:cubicBezTo>
                    <a:pt x="312" y="2444"/>
                    <a:pt x="312" y="2840"/>
                    <a:pt x="2944" y="6405"/>
                  </a:cubicBezTo>
                  <a:cubicBezTo>
                    <a:pt x="73394" y="102653"/>
                    <a:pt x="89184" y="221476"/>
                    <a:pt x="89386" y="355550"/>
                  </a:cubicBezTo>
                  <a:cubicBezTo>
                    <a:pt x="89386" y="358322"/>
                    <a:pt x="90601" y="358322"/>
                    <a:pt x="95055" y="358322"/>
                  </a:cubicBezTo>
                  <a:lnTo>
                    <a:pt x="106189" y="358322"/>
                  </a:lnTo>
                  <a:cubicBezTo>
                    <a:pt x="110440" y="358322"/>
                    <a:pt x="111655" y="358322"/>
                    <a:pt x="111857" y="356144"/>
                  </a:cubicBezTo>
                  <a:lnTo>
                    <a:pt x="111857" y="348420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形状 384">
              <a:extLst>
                <a:ext uri="{FF2B5EF4-FFF2-40B4-BE49-F238E27FC236}">
                  <a16:creationId xmlns:a16="http://schemas.microsoft.com/office/drawing/2014/main" id="{29C8B3FB-231C-1B23-CBE0-6264B669B646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11108292" y="6304781"/>
              <a:ext cx="22470" cy="122784"/>
            </a:xfrm>
            <a:custGeom>
              <a:avLst/>
              <a:gdLst>
                <a:gd name="connsiteX0" fmla="*/ 22783 w 22470"/>
                <a:gd name="connsiteY0" fmla="*/ 5432 h 122784"/>
                <a:gd name="connsiteX1" fmla="*/ 17115 w 22470"/>
                <a:gd name="connsiteY1" fmla="*/ 85 h 122784"/>
                <a:gd name="connsiteX2" fmla="*/ 5981 w 22470"/>
                <a:gd name="connsiteY2" fmla="*/ 85 h 122784"/>
                <a:gd name="connsiteX3" fmla="*/ 312 w 22470"/>
                <a:gd name="connsiteY3" fmla="*/ 5432 h 122784"/>
                <a:gd name="connsiteX4" fmla="*/ 312 w 22470"/>
                <a:gd name="connsiteY4" fmla="*/ 117523 h 122784"/>
                <a:gd name="connsiteX5" fmla="*/ 5981 w 22470"/>
                <a:gd name="connsiteY5" fmla="*/ 122870 h 122784"/>
                <a:gd name="connsiteX6" fmla="*/ 17115 w 22470"/>
                <a:gd name="connsiteY6" fmla="*/ 122870 h 122784"/>
                <a:gd name="connsiteX7" fmla="*/ 22783 w 22470"/>
                <a:gd name="connsiteY7" fmla="*/ 117523 h 122784"/>
                <a:gd name="connsiteX8" fmla="*/ 22783 w 22470"/>
                <a:gd name="connsiteY8" fmla="*/ 5432 h 12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0" h="122784">
                  <a:moveTo>
                    <a:pt x="22783" y="5432"/>
                  </a:moveTo>
                  <a:cubicBezTo>
                    <a:pt x="22783" y="283"/>
                    <a:pt x="22581" y="85"/>
                    <a:pt x="17115" y="85"/>
                  </a:cubicBezTo>
                  <a:lnTo>
                    <a:pt x="5981" y="85"/>
                  </a:lnTo>
                  <a:cubicBezTo>
                    <a:pt x="515" y="85"/>
                    <a:pt x="312" y="283"/>
                    <a:pt x="312" y="5432"/>
                  </a:cubicBezTo>
                  <a:lnTo>
                    <a:pt x="312" y="117523"/>
                  </a:lnTo>
                  <a:cubicBezTo>
                    <a:pt x="312" y="122672"/>
                    <a:pt x="515" y="122870"/>
                    <a:pt x="5981" y="122870"/>
                  </a:cubicBezTo>
                  <a:lnTo>
                    <a:pt x="17115" y="122870"/>
                  </a:lnTo>
                  <a:cubicBezTo>
                    <a:pt x="22581" y="122870"/>
                    <a:pt x="22783" y="122672"/>
                    <a:pt x="22783" y="117523"/>
                  </a:cubicBezTo>
                  <a:lnTo>
                    <a:pt x="22783" y="5432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形状 385">
              <a:extLst>
                <a:ext uri="{FF2B5EF4-FFF2-40B4-BE49-F238E27FC236}">
                  <a16:creationId xmlns:a16="http://schemas.microsoft.com/office/drawing/2014/main" id="{BAE2FFB8-58C3-1580-4FED-92F4CF80A783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11019218" y="6423606"/>
              <a:ext cx="111544" cy="358254"/>
            </a:xfrm>
            <a:custGeom>
              <a:avLst/>
              <a:gdLst>
                <a:gd name="connsiteX0" fmla="*/ 111857 w 111544"/>
                <a:gd name="connsiteY0" fmla="*/ 2270 h 358254"/>
                <a:gd name="connsiteX1" fmla="*/ 106189 w 111544"/>
                <a:gd name="connsiteY1" fmla="*/ 92 h 358254"/>
                <a:gd name="connsiteX2" fmla="*/ 95055 w 111544"/>
                <a:gd name="connsiteY2" fmla="*/ 92 h 358254"/>
                <a:gd name="connsiteX3" fmla="*/ 89386 w 111544"/>
                <a:gd name="connsiteY3" fmla="*/ 2864 h 358254"/>
                <a:gd name="connsiteX4" fmla="*/ 83920 w 111544"/>
                <a:gd name="connsiteY4" fmla="*/ 119708 h 358254"/>
                <a:gd name="connsiteX5" fmla="*/ 1729 w 111544"/>
                <a:gd name="connsiteY5" fmla="*/ 353791 h 358254"/>
                <a:gd name="connsiteX6" fmla="*/ 312 w 111544"/>
                <a:gd name="connsiteY6" fmla="*/ 356366 h 358254"/>
                <a:gd name="connsiteX7" fmla="*/ 4969 w 111544"/>
                <a:gd name="connsiteY7" fmla="*/ 358346 h 358254"/>
                <a:gd name="connsiteX8" fmla="*/ 9017 w 111544"/>
                <a:gd name="connsiteY8" fmla="*/ 357950 h 358254"/>
                <a:gd name="connsiteX9" fmla="*/ 55984 w 111544"/>
                <a:gd name="connsiteY9" fmla="*/ 288636 h 358254"/>
                <a:gd name="connsiteX10" fmla="*/ 106999 w 111544"/>
                <a:gd name="connsiteY10" fmla="*/ 104261 h 358254"/>
                <a:gd name="connsiteX11" fmla="*/ 111857 w 111544"/>
                <a:gd name="connsiteY11" fmla="*/ 9994 h 358254"/>
                <a:gd name="connsiteX12" fmla="*/ 111857 w 111544"/>
                <a:gd name="connsiteY12" fmla="*/ 2270 h 35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544" h="358254">
                  <a:moveTo>
                    <a:pt x="111857" y="2270"/>
                  </a:moveTo>
                  <a:cubicBezTo>
                    <a:pt x="111655" y="92"/>
                    <a:pt x="110440" y="92"/>
                    <a:pt x="106189" y="92"/>
                  </a:cubicBezTo>
                  <a:lnTo>
                    <a:pt x="95055" y="92"/>
                  </a:lnTo>
                  <a:cubicBezTo>
                    <a:pt x="90601" y="92"/>
                    <a:pt x="89386" y="92"/>
                    <a:pt x="89386" y="2864"/>
                  </a:cubicBezTo>
                  <a:cubicBezTo>
                    <a:pt x="89386" y="23262"/>
                    <a:pt x="89184" y="70396"/>
                    <a:pt x="83920" y="119708"/>
                  </a:cubicBezTo>
                  <a:cubicBezTo>
                    <a:pt x="72989" y="222095"/>
                    <a:pt x="46064" y="292993"/>
                    <a:pt x="1729" y="353791"/>
                  </a:cubicBezTo>
                  <a:cubicBezTo>
                    <a:pt x="312" y="355573"/>
                    <a:pt x="312" y="355970"/>
                    <a:pt x="312" y="356366"/>
                  </a:cubicBezTo>
                  <a:cubicBezTo>
                    <a:pt x="312" y="358346"/>
                    <a:pt x="1932" y="358346"/>
                    <a:pt x="4969" y="358346"/>
                  </a:cubicBezTo>
                  <a:cubicBezTo>
                    <a:pt x="8208" y="358346"/>
                    <a:pt x="8612" y="358346"/>
                    <a:pt x="9017" y="357950"/>
                  </a:cubicBezTo>
                  <a:cubicBezTo>
                    <a:pt x="9827" y="357356"/>
                    <a:pt x="35537" y="328442"/>
                    <a:pt x="55984" y="288636"/>
                  </a:cubicBezTo>
                  <a:cubicBezTo>
                    <a:pt x="82706" y="236353"/>
                    <a:pt x="99508" y="176347"/>
                    <a:pt x="106999" y="104261"/>
                  </a:cubicBezTo>
                  <a:cubicBezTo>
                    <a:pt x="107606" y="98121"/>
                    <a:pt x="111857" y="56929"/>
                    <a:pt x="111857" y="9994"/>
                  </a:cubicBezTo>
                  <a:lnTo>
                    <a:pt x="111857" y="2270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形状 386">
              <a:extLst>
                <a:ext uri="{FF2B5EF4-FFF2-40B4-BE49-F238E27FC236}">
                  <a16:creationId xmlns:a16="http://schemas.microsoft.com/office/drawing/2014/main" id="{E77249C7-6CB3-3F93-8AAF-AD3D159C3139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11205322" y="5889925"/>
              <a:ext cx="51581" cy="92048"/>
            </a:xfrm>
            <a:custGeom>
              <a:avLst/>
              <a:gdLst>
                <a:gd name="connsiteX0" fmla="*/ 32347 w 51581"/>
                <a:gd name="connsiteY0" fmla="*/ 3951 h 92048"/>
                <a:gd name="connsiteX1" fmla="*/ 28096 w 51581"/>
                <a:gd name="connsiteY1" fmla="*/ 69 h 92048"/>
                <a:gd name="connsiteX2" fmla="*/ 321 w 51581"/>
                <a:gd name="connsiteY2" fmla="*/ 8941 h 92048"/>
                <a:gd name="connsiteX3" fmla="*/ 321 w 51581"/>
                <a:gd name="connsiteY3" fmla="*/ 13932 h 92048"/>
                <a:gd name="connsiteX4" fmla="*/ 20869 w 51581"/>
                <a:gd name="connsiteY4" fmla="*/ 10050 h 92048"/>
                <a:gd name="connsiteX5" fmla="*/ 20869 w 51581"/>
                <a:gd name="connsiteY5" fmla="*/ 80750 h 92048"/>
                <a:gd name="connsiteX6" fmla="*/ 6698 w 51581"/>
                <a:gd name="connsiteY6" fmla="*/ 87127 h 92048"/>
                <a:gd name="connsiteX7" fmla="*/ 1313 w 51581"/>
                <a:gd name="connsiteY7" fmla="*/ 87127 h 92048"/>
                <a:gd name="connsiteX8" fmla="*/ 1313 w 51581"/>
                <a:gd name="connsiteY8" fmla="*/ 92118 h 92048"/>
                <a:gd name="connsiteX9" fmla="*/ 26537 w 51581"/>
                <a:gd name="connsiteY9" fmla="*/ 91563 h 92048"/>
                <a:gd name="connsiteX10" fmla="*/ 51903 w 51581"/>
                <a:gd name="connsiteY10" fmla="*/ 92118 h 92048"/>
                <a:gd name="connsiteX11" fmla="*/ 51903 w 51581"/>
                <a:gd name="connsiteY11" fmla="*/ 87127 h 92048"/>
                <a:gd name="connsiteX12" fmla="*/ 46518 w 51581"/>
                <a:gd name="connsiteY12" fmla="*/ 87127 h 92048"/>
                <a:gd name="connsiteX13" fmla="*/ 32347 w 51581"/>
                <a:gd name="connsiteY13" fmla="*/ 80750 h 92048"/>
                <a:gd name="connsiteX14" fmla="*/ 32347 w 51581"/>
                <a:gd name="connsiteY14" fmla="*/ 3951 h 9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81" h="92048">
                  <a:moveTo>
                    <a:pt x="32347" y="3951"/>
                  </a:moveTo>
                  <a:cubicBezTo>
                    <a:pt x="32347" y="208"/>
                    <a:pt x="32064" y="69"/>
                    <a:pt x="28096" y="69"/>
                  </a:cubicBezTo>
                  <a:cubicBezTo>
                    <a:pt x="19027" y="8803"/>
                    <a:pt x="6131" y="8941"/>
                    <a:pt x="321" y="8941"/>
                  </a:cubicBezTo>
                  <a:lnTo>
                    <a:pt x="321" y="13932"/>
                  </a:lnTo>
                  <a:cubicBezTo>
                    <a:pt x="3722" y="13932"/>
                    <a:pt x="13075" y="13932"/>
                    <a:pt x="20869" y="10050"/>
                  </a:cubicBezTo>
                  <a:lnTo>
                    <a:pt x="20869" y="80750"/>
                  </a:lnTo>
                  <a:cubicBezTo>
                    <a:pt x="20869" y="85325"/>
                    <a:pt x="20869" y="87127"/>
                    <a:pt x="6698" y="87127"/>
                  </a:cubicBezTo>
                  <a:lnTo>
                    <a:pt x="1313" y="87127"/>
                  </a:lnTo>
                  <a:lnTo>
                    <a:pt x="1313" y="92118"/>
                  </a:lnTo>
                  <a:cubicBezTo>
                    <a:pt x="3864" y="91979"/>
                    <a:pt x="21294" y="91563"/>
                    <a:pt x="26537" y="91563"/>
                  </a:cubicBezTo>
                  <a:cubicBezTo>
                    <a:pt x="30930" y="91563"/>
                    <a:pt x="48785" y="91979"/>
                    <a:pt x="51903" y="92118"/>
                  </a:cubicBezTo>
                  <a:lnTo>
                    <a:pt x="51903" y="87127"/>
                  </a:lnTo>
                  <a:lnTo>
                    <a:pt x="46518" y="87127"/>
                  </a:lnTo>
                  <a:cubicBezTo>
                    <a:pt x="32347" y="87127"/>
                    <a:pt x="32347" y="85325"/>
                    <a:pt x="32347" y="80750"/>
                  </a:cubicBezTo>
                  <a:lnTo>
                    <a:pt x="32347" y="3951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形状 387">
              <a:extLst>
                <a:ext uri="{FF2B5EF4-FFF2-40B4-BE49-F238E27FC236}">
                  <a16:creationId xmlns:a16="http://schemas.microsoft.com/office/drawing/2014/main" id="{6259920D-DC9B-BAFF-26F5-1BF975716B78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11281483" y="5878003"/>
              <a:ext cx="60934" cy="138627"/>
            </a:xfrm>
            <a:custGeom>
              <a:avLst/>
              <a:gdLst>
                <a:gd name="connsiteX0" fmla="*/ 60410 w 60934"/>
                <a:gd name="connsiteY0" fmla="*/ 6169 h 138627"/>
                <a:gd name="connsiteX1" fmla="*/ 61260 w 60934"/>
                <a:gd name="connsiteY1" fmla="*/ 3535 h 138627"/>
                <a:gd name="connsiteX2" fmla="*/ 57859 w 60934"/>
                <a:gd name="connsiteY2" fmla="*/ 69 h 138627"/>
                <a:gd name="connsiteX3" fmla="*/ 54033 w 60934"/>
                <a:gd name="connsiteY3" fmla="*/ 3535 h 138627"/>
                <a:gd name="connsiteX4" fmla="*/ 1175 w 60934"/>
                <a:gd name="connsiteY4" fmla="*/ 132597 h 138627"/>
                <a:gd name="connsiteX5" fmla="*/ 325 w 60934"/>
                <a:gd name="connsiteY5" fmla="*/ 135231 h 138627"/>
                <a:gd name="connsiteX6" fmla="*/ 3726 w 60934"/>
                <a:gd name="connsiteY6" fmla="*/ 138697 h 138627"/>
                <a:gd name="connsiteX7" fmla="*/ 7552 w 60934"/>
                <a:gd name="connsiteY7" fmla="*/ 135231 h 138627"/>
                <a:gd name="connsiteX8" fmla="*/ 60410 w 60934"/>
                <a:gd name="connsiteY8" fmla="*/ 6169 h 13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34" h="138627">
                  <a:moveTo>
                    <a:pt x="60410" y="6169"/>
                  </a:moveTo>
                  <a:cubicBezTo>
                    <a:pt x="61260" y="4366"/>
                    <a:pt x="61260" y="4089"/>
                    <a:pt x="61260" y="3535"/>
                  </a:cubicBezTo>
                  <a:cubicBezTo>
                    <a:pt x="61260" y="1317"/>
                    <a:pt x="59418" y="69"/>
                    <a:pt x="57859" y="69"/>
                  </a:cubicBezTo>
                  <a:cubicBezTo>
                    <a:pt x="55450" y="69"/>
                    <a:pt x="54741" y="1733"/>
                    <a:pt x="54033" y="3535"/>
                  </a:cubicBezTo>
                  <a:lnTo>
                    <a:pt x="1175" y="132597"/>
                  </a:lnTo>
                  <a:cubicBezTo>
                    <a:pt x="325" y="134400"/>
                    <a:pt x="325" y="134677"/>
                    <a:pt x="325" y="135231"/>
                  </a:cubicBezTo>
                  <a:cubicBezTo>
                    <a:pt x="325" y="137449"/>
                    <a:pt x="2167" y="138697"/>
                    <a:pt x="3726" y="138697"/>
                  </a:cubicBezTo>
                  <a:cubicBezTo>
                    <a:pt x="6135" y="138697"/>
                    <a:pt x="6844" y="137033"/>
                    <a:pt x="7552" y="135231"/>
                  </a:cubicBezTo>
                  <a:lnTo>
                    <a:pt x="60410" y="6169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形状 388">
              <a:extLst>
                <a:ext uri="{FF2B5EF4-FFF2-40B4-BE49-F238E27FC236}">
                  <a16:creationId xmlns:a16="http://schemas.microsoft.com/office/drawing/2014/main" id="{C6D0E6E0-C709-5C4E-A154-A917F07F7A69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11362444" y="5889925"/>
              <a:ext cx="62635" cy="92048"/>
            </a:xfrm>
            <a:custGeom>
              <a:avLst/>
              <a:gdLst>
                <a:gd name="connsiteX0" fmla="*/ 62964 w 62635"/>
                <a:gd name="connsiteY0" fmla="*/ 66888 h 92048"/>
                <a:gd name="connsiteX1" fmla="*/ 58146 w 62635"/>
                <a:gd name="connsiteY1" fmla="*/ 66888 h 92048"/>
                <a:gd name="connsiteX2" fmla="*/ 54462 w 62635"/>
                <a:gd name="connsiteY2" fmla="*/ 79503 h 92048"/>
                <a:gd name="connsiteX3" fmla="*/ 40433 w 62635"/>
                <a:gd name="connsiteY3" fmla="*/ 80335 h 92048"/>
                <a:gd name="connsiteX4" fmla="*/ 14358 w 62635"/>
                <a:gd name="connsiteY4" fmla="*/ 80335 h 92048"/>
                <a:gd name="connsiteX5" fmla="*/ 42700 w 62635"/>
                <a:gd name="connsiteY5" fmla="*/ 57045 h 92048"/>
                <a:gd name="connsiteX6" fmla="*/ 62964 w 62635"/>
                <a:gd name="connsiteY6" fmla="*/ 27101 h 92048"/>
                <a:gd name="connsiteX7" fmla="*/ 29805 w 62635"/>
                <a:gd name="connsiteY7" fmla="*/ 69 h 92048"/>
                <a:gd name="connsiteX8" fmla="*/ 329 w 62635"/>
                <a:gd name="connsiteY8" fmla="*/ 24883 h 92048"/>
                <a:gd name="connsiteX9" fmla="*/ 7840 w 62635"/>
                <a:gd name="connsiteY9" fmla="*/ 32647 h 92048"/>
                <a:gd name="connsiteX10" fmla="*/ 15350 w 62635"/>
                <a:gd name="connsiteY10" fmla="*/ 25299 h 92048"/>
                <a:gd name="connsiteX11" fmla="*/ 6989 w 62635"/>
                <a:gd name="connsiteY11" fmla="*/ 17952 h 92048"/>
                <a:gd name="connsiteX12" fmla="*/ 27679 w 62635"/>
                <a:gd name="connsiteY12" fmla="*/ 5060 h 92048"/>
                <a:gd name="connsiteX13" fmla="*/ 49219 w 62635"/>
                <a:gd name="connsiteY13" fmla="*/ 27101 h 92048"/>
                <a:gd name="connsiteX14" fmla="*/ 35898 w 62635"/>
                <a:gd name="connsiteY14" fmla="*/ 53718 h 92048"/>
                <a:gd name="connsiteX15" fmla="*/ 1746 w 62635"/>
                <a:gd name="connsiteY15" fmla="*/ 86711 h 92048"/>
                <a:gd name="connsiteX16" fmla="*/ 329 w 62635"/>
                <a:gd name="connsiteY16" fmla="*/ 92118 h 92048"/>
                <a:gd name="connsiteX17" fmla="*/ 58713 w 62635"/>
                <a:gd name="connsiteY17" fmla="*/ 92118 h 92048"/>
                <a:gd name="connsiteX18" fmla="*/ 62964 w 62635"/>
                <a:gd name="connsiteY18" fmla="*/ 66888 h 9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2048">
                  <a:moveTo>
                    <a:pt x="62964" y="66888"/>
                  </a:moveTo>
                  <a:lnTo>
                    <a:pt x="58146" y="66888"/>
                  </a:lnTo>
                  <a:cubicBezTo>
                    <a:pt x="57721" y="69937"/>
                    <a:pt x="56304" y="78117"/>
                    <a:pt x="54462" y="79503"/>
                  </a:cubicBezTo>
                  <a:cubicBezTo>
                    <a:pt x="53328" y="80335"/>
                    <a:pt x="42417" y="80335"/>
                    <a:pt x="40433" y="80335"/>
                  </a:cubicBezTo>
                  <a:lnTo>
                    <a:pt x="14358" y="80335"/>
                  </a:lnTo>
                  <a:cubicBezTo>
                    <a:pt x="29238" y="67442"/>
                    <a:pt x="34198" y="63561"/>
                    <a:pt x="42700" y="57045"/>
                  </a:cubicBezTo>
                  <a:cubicBezTo>
                    <a:pt x="53186" y="48866"/>
                    <a:pt x="62964" y="40271"/>
                    <a:pt x="62964" y="27101"/>
                  </a:cubicBezTo>
                  <a:cubicBezTo>
                    <a:pt x="62964" y="10327"/>
                    <a:pt x="47943" y="69"/>
                    <a:pt x="29805" y="69"/>
                  </a:cubicBezTo>
                  <a:cubicBezTo>
                    <a:pt x="12233" y="69"/>
                    <a:pt x="329" y="12130"/>
                    <a:pt x="329" y="24883"/>
                  </a:cubicBezTo>
                  <a:cubicBezTo>
                    <a:pt x="329" y="31953"/>
                    <a:pt x="6423" y="32647"/>
                    <a:pt x="7840" y="32647"/>
                  </a:cubicBezTo>
                  <a:cubicBezTo>
                    <a:pt x="11241" y="32647"/>
                    <a:pt x="15350" y="30290"/>
                    <a:pt x="15350" y="25299"/>
                  </a:cubicBezTo>
                  <a:cubicBezTo>
                    <a:pt x="15350" y="22804"/>
                    <a:pt x="14358" y="17952"/>
                    <a:pt x="6989" y="17952"/>
                  </a:cubicBezTo>
                  <a:cubicBezTo>
                    <a:pt x="11382" y="8109"/>
                    <a:pt x="21019" y="5060"/>
                    <a:pt x="27679" y="5060"/>
                  </a:cubicBezTo>
                  <a:cubicBezTo>
                    <a:pt x="41850" y="5060"/>
                    <a:pt x="49219" y="15873"/>
                    <a:pt x="49219" y="27101"/>
                  </a:cubicBezTo>
                  <a:cubicBezTo>
                    <a:pt x="49219" y="39162"/>
                    <a:pt x="40433" y="48727"/>
                    <a:pt x="35898" y="53718"/>
                  </a:cubicBezTo>
                  <a:lnTo>
                    <a:pt x="1746" y="86711"/>
                  </a:lnTo>
                  <a:cubicBezTo>
                    <a:pt x="329" y="87959"/>
                    <a:pt x="329" y="88236"/>
                    <a:pt x="329" y="92118"/>
                  </a:cubicBezTo>
                  <a:lnTo>
                    <a:pt x="58713" y="92118"/>
                  </a:lnTo>
                  <a:lnTo>
                    <a:pt x="62964" y="66888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07" name="组合 306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athcal{Z}=\left(\frac{13 n_f}{2}\right) \mathcal{N}_{\text {tr }}(\mathcal{N V})_{\text {rot }}\left(\frac{\omega_{-} t_H}{\pi}\right)&#10;$$&#10;&#10;&#10;&#10;\end{document}" title="IguanaTex Vector Display">
            <a:extLst>
              <a:ext uri="{FF2B5EF4-FFF2-40B4-BE49-F238E27FC236}">
                <a16:creationId xmlns:a16="http://schemas.microsoft.com/office/drawing/2014/main" id="{9A57D67B-743B-B82E-F533-20E78458AC9C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952499" y="4889499"/>
            <a:ext cx="3190240" cy="487680"/>
            <a:chOff x="4087343" y="6186543"/>
            <a:chExt cx="3185097" cy="485655"/>
          </a:xfrm>
        </p:grpSpPr>
        <p:sp>
          <p:nvSpPr>
            <p:cNvPr id="279" name="任意形状 278">
              <a:extLst>
                <a:ext uri="{FF2B5EF4-FFF2-40B4-BE49-F238E27FC236}">
                  <a16:creationId xmlns:a16="http://schemas.microsoft.com/office/drawing/2014/main" id="{4B83DEA7-D05B-1B7B-FC4D-72FAA98B0410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4087343" y="6341818"/>
              <a:ext cx="147781" cy="138267"/>
            </a:xfrm>
            <a:custGeom>
              <a:avLst/>
              <a:gdLst>
                <a:gd name="connsiteX0" fmla="*/ 87406 w 147781"/>
                <a:gd name="connsiteY0" fmla="*/ 67289 h 138267"/>
                <a:gd name="connsiteX1" fmla="*/ 100565 w 147781"/>
                <a:gd name="connsiteY1" fmla="*/ 69313 h 138267"/>
                <a:gd name="connsiteX2" fmla="*/ 101172 w 147781"/>
                <a:gd name="connsiteY2" fmla="*/ 70730 h 138267"/>
                <a:gd name="connsiteX3" fmla="*/ 103804 w 147781"/>
                <a:gd name="connsiteY3" fmla="*/ 72755 h 138267"/>
                <a:gd name="connsiteX4" fmla="*/ 113318 w 147781"/>
                <a:gd name="connsiteY4" fmla="*/ 65062 h 138267"/>
                <a:gd name="connsiteX5" fmla="*/ 100160 w 147781"/>
                <a:gd name="connsiteY5" fmla="*/ 58786 h 138267"/>
                <a:gd name="connsiteX6" fmla="*/ 96921 w 147781"/>
                <a:gd name="connsiteY6" fmla="*/ 58381 h 138267"/>
                <a:gd name="connsiteX7" fmla="*/ 101779 w 147781"/>
                <a:gd name="connsiteY7" fmla="*/ 53118 h 138267"/>
                <a:gd name="connsiteX8" fmla="*/ 147936 w 147781"/>
                <a:gd name="connsiteY8" fmla="*/ 1495 h 138267"/>
                <a:gd name="connsiteX9" fmla="*/ 146316 w 147781"/>
                <a:gd name="connsiteY9" fmla="*/ 78 h 138267"/>
                <a:gd name="connsiteX10" fmla="*/ 133765 w 147781"/>
                <a:gd name="connsiteY10" fmla="*/ 5747 h 138267"/>
                <a:gd name="connsiteX11" fmla="*/ 113318 w 147781"/>
                <a:gd name="connsiteY11" fmla="*/ 3520 h 138267"/>
                <a:gd name="connsiteX12" fmla="*/ 87001 w 147781"/>
                <a:gd name="connsiteY12" fmla="*/ 78 h 138267"/>
                <a:gd name="connsiteX13" fmla="*/ 51169 w 147781"/>
                <a:gd name="connsiteY13" fmla="*/ 11213 h 138267"/>
                <a:gd name="connsiteX14" fmla="*/ 31330 w 147781"/>
                <a:gd name="connsiteY14" fmla="*/ 34696 h 138267"/>
                <a:gd name="connsiteX15" fmla="*/ 33152 w 147781"/>
                <a:gd name="connsiteY15" fmla="*/ 36315 h 138267"/>
                <a:gd name="connsiteX16" fmla="*/ 50967 w 147781"/>
                <a:gd name="connsiteY16" fmla="*/ 24979 h 138267"/>
                <a:gd name="connsiteX17" fmla="*/ 69996 w 147781"/>
                <a:gd name="connsiteY17" fmla="*/ 12630 h 138267"/>
                <a:gd name="connsiteX18" fmla="*/ 89633 w 147781"/>
                <a:gd name="connsiteY18" fmla="*/ 14856 h 138267"/>
                <a:gd name="connsiteX19" fmla="*/ 115343 w 147781"/>
                <a:gd name="connsiteY19" fmla="*/ 18298 h 138267"/>
                <a:gd name="connsiteX20" fmla="*/ 122428 w 147781"/>
                <a:gd name="connsiteY20" fmla="*/ 17691 h 138267"/>
                <a:gd name="connsiteX21" fmla="*/ 84774 w 147781"/>
                <a:gd name="connsiteY21" fmla="*/ 58584 h 138267"/>
                <a:gd name="connsiteX22" fmla="*/ 64530 w 147781"/>
                <a:gd name="connsiteY22" fmla="*/ 58584 h 138267"/>
                <a:gd name="connsiteX23" fmla="*/ 51979 w 147781"/>
                <a:gd name="connsiteY23" fmla="*/ 65467 h 138267"/>
                <a:gd name="connsiteX24" fmla="*/ 57242 w 147781"/>
                <a:gd name="connsiteY24" fmla="*/ 67289 h 138267"/>
                <a:gd name="connsiteX25" fmla="*/ 75664 w 147781"/>
                <a:gd name="connsiteY25" fmla="*/ 67289 h 138267"/>
                <a:gd name="connsiteX26" fmla="*/ 38415 w 147781"/>
                <a:gd name="connsiteY26" fmla="*/ 102108 h 138267"/>
                <a:gd name="connsiteX27" fmla="*/ 6632 w 147781"/>
                <a:gd name="connsiteY27" fmla="*/ 129843 h 138267"/>
                <a:gd name="connsiteX28" fmla="*/ 154 w 147781"/>
                <a:gd name="connsiteY28" fmla="*/ 136928 h 138267"/>
                <a:gd name="connsiteX29" fmla="*/ 1774 w 147781"/>
                <a:gd name="connsiteY29" fmla="*/ 138345 h 138267"/>
                <a:gd name="connsiteX30" fmla="*/ 11288 w 147781"/>
                <a:gd name="connsiteY30" fmla="*/ 134701 h 138267"/>
                <a:gd name="connsiteX31" fmla="*/ 21613 w 147781"/>
                <a:gd name="connsiteY31" fmla="*/ 132677 h 138267"/>
                <a:gd name="connsiteX32" fmla="*/ 53194 w 147781"/>
                <a:gd name="connsiteY32" fmla="*/ 135309 h 138267"/>
                <a:gd name="connsiteX33" fmla="*/ 86394 w 147781"/>
                <a:gd name="connsiteY33" fmla="*/ 138345 h 138267"/>
                <a:gd name="connsiteX34" fmla="*/ 119594 w 147781"/>
                <a:gd name="connsiteY34" fmla="*/ 124175 h 138267"/>
                <a:gd name="connsiteX35" fmla="*/ 135587 w 147781"/>
                <a:gd name="connsiteY35" fmla="*/ 97655 h 138267"/>
                <a:gd name="connsiteX36" fmla="*/ 133765 w 147781"/>
                <a:gd name="connsiteY36" fmla="*/ 96238 h 138267"/>
                <a:gd name="connsiteX37" fmla="*/ 115950 w 147781"/>
                <a:gd name="connsiteY37" fmla="*/ 107979 h 138267"/>
                <a:gd name="connsiteX38" fmla="*/ 106435 w 147781"/>
                <a:gd name="connsiteY38" fmla="*/ 125794 h 138267"/>
                <a:gd name="connsiteX39" fmla="*/ 74652 w 147781"/>
                <a:gd name="connsiteY39" fmla="*/ 123365 h 138267"/>
                <a:gd name="connsiteX40" fmla="*/ 38618 w 147781"/>
                <a:gd name="connsiteY40" fmla="*/ 120126 h 138267"/>
                <a:gd name="connsiteX41" fmla="*/ 28698 w 147781"/>
                <a:gd name="connsiteY41" fmla="*/ 120935 h 138267"/>
                <a:gd name="connsiteX42" fmla="*/ 87406 w 147781"/>
                <a:gd name="connsiteY42" fmla="*/ 67289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7781" h="138267">
                  <a:moveTo>
                    <a:pt x="87406" y="67289"/>
                  </a:moveTo>
                  <a:cubicBezTo>
                    <a:pt x="95504" y="67491"/>
                    <a:pt x="99350" y="68301"/>
                    <a:pt x="100565" y="69313"/>
                  </a:cubicBezTo>
                  <a:cubicBezTo>
                    <a:pt x="100767" y="69516"/>
                    <a:pt x="100970" y="70325"/>
                    <a:pt x="101172" y="70730"/>
                  </a:cubicBezTo>
                  <a:cubicBezTo>
                    <a:pt x="101172" y="72755"/>
                    <a:pt x="102792" y="72755"/>
                    <a:pt x="103804" y="72755"/>
                  </a:cubicBezTo>
                  <a:cubicBezTo>
                    <a:pt x="107043" y="72755"/>
                    <a:pt x="113318" y="69313"/>
                    <a:pt x="113318" y="65062"/>
                  </a:cubicBezTo>
                  <a:cubicBezTo>
                    <a:pt x="113318" y="60001"/>
                    <a:pt x="104816" y="58989"/>
                    <a:pt x="100160" y="58786"/>
                  </a:cubicBezTo>
                  <a:cubicBezTo>
                    <a:pt x="99755" y="58786"/>
                    <a:pt x="96921" y="58584"/>
                    <a:pt x="96921" y="58381"/>
                  </a:cubicBezTo>
                  <a:cubicBezTo>
                    <a:pt x="96921" y="57976"/>
                    <a:pt x="100160" y="54940"/>
                    <a:pt x="101779" y="53118"/>
                  </a:cubicBezTo>
                  <a:cubicBezTo>
                    <a:pt x="121011" y="33886"/>
                    <a:pt x="147936" y="3520"/>
                    <a:pt x="147936" y="1495"/>
                  </a:cubicBezTo>
                  <a:cubicBezTo>
                    <a:pt x="147936" y="888"/>
                    <a:pt x="147733" y="78"/>
                    <a:pt x="146316" y="78"/>
                  </a:cubicBezTo>
                  <a:cubicBezTo>
                    <a:pt x="144899" y="78"/>
                    <a:pt x="139636" y="1293"/>
                    <a:pt x="133765" y="5747"/>
                  </a:cubicBezTo>
                  <a:cubicBezTo>
                    <a:pt x="130121" y="5747"/>
                    <a:pt x="125060" y="5747"/>
                    <a:pt x="113318" y="3520"/>
                  </a:cubicBezTo>
                  <a:cubicBezTo>
                    <a:pt x="102184" y="1495"/>
                    <a:pt x="94896" y="78"/>
                    <a:pt x="87001" y="78"/>
                  </a:cubicBezTo>
                  <a:cubicBezTo>
                    <a:pt x="74045" y="78"/>
                    <a:pt x="61898" y="4734"/>
                    <a:pt x="51169" y="11213"/>
                  </a:cubicBezTo>
                  <a:cubicBezTo>
                    <a:pt x="32949" y="22752"/>
                    <a:pt x="31330" y="34493"/>
                    <a:pt x="31330" y="34696"/>
                  </a:cubicBezTo>
                  <a:cubicBezTo>
                    <a:pt x="31330" y="35303"/>
                    <a:pt x="31532" y="36315"/>
                    <a:pt x="33152" y="36315"/>
                  </a:cubicBezTo>
                  <a:cubicBezTo>
                    <a:pt x="36998" y="36315"/>
                    <a:pt x="49145" y="30444"/>
                    <a:pt x="50967" y="24979"/>
                  </a:cubicBezTo>
                  <a:cubicBezTo>
                    <a:pt x="53598" y="17083"/>
                    <a:pt x="56230" y="12630"/>
                    <a:pt x="69996" y="12630"/>
                  </a:cubicBezTo>
                  <a:cubicBezTo>
                    <a:pt x="71818" y="12630"/>
                    <a:pt x="77486" y="12630"/>
                    <a:pt x="89633" y="14856"/>
                  </a:cubicBezTo>
                  <a:cubicBezTo>
                    <a:pt x="99755" y="16678"/>
                    <a:pt x="108055" y="18298"/>
                    <a:pt x="115343" y="18298"/>
                  </a:cubicBezTo>
                  <a:cubicBezTo>
                    <a:pt x="117772" y="18298"/>
                    <a:pt x="120201" y="18298"/>
                    <a:pt x="122428" y="17691"/>
                  </a:cubicBezTo>
                  <a:cubicBezTo>
                    <a:pt x="111699" y="30242"/>
                    <a:pt x="102387" y="40566"/>
                    <a:pt x="84774" y="58584"/>
                  </a:cubicBezTo>
                  <a:lnTo>
                    <a:pt x="64530" y="58584"/>
                  </a:lnTo>
                  <a:cubicBezTo>
                    <a:pt x="53801" y="58584"/>
                    <a:pt x="51979" y="64657"/>
                    <a:pt x="51979" y="65467"/>
                  </a:cubicBezTo>
                  <a:cubicBezTo>
                    <a:pt x="51979" y="67289"/>
                    <a:pt x="53801" y="67289"/>
                    <a:pt x="57242" y="67289"/>
                  </a:cubicBezTo>
                  <a:lnTo>
                    <a:pt x="75664" y="67289"/>
                  </a:lnTo>
                  <a:cubicBezTo>
                    <a:pt x="74247" y="68908"/>
                    <a:pt x="64733" y="78423"/>
                    <a:pt x="38415" y="102108"/>
                  </a:cubicBezTo>
                  <a:cubicBezTo>
                    <a:pt x="38010" y="102513"/>
                    <a:pt x="23435" y="115672"/>
                    <a:pt x="6632" y="129843"/>
                  </a:cubicBezTo>
                  <a:cubicBezTo>
                    <a:pt x="4000" y="132070"/>
                    <a:pt x="154" y="135511"/>
                    <a:pt x="154" y="136928"/>
                  </a:cubicBezTo>
                  <a:cubicBezTo>
                    <a:pt x="154" y="137536"/>
                    <a:pt x="356" y="138345"/>
                    <a:pt x="1774" y="138345"/>
                  </a:cubicBezTo>
                  <a:cubicBezTo>
                    <a:pt x="4405" y="138345"/>
                    <a:pt x="8657" y="136321"/>
                    <a:pt x="11288" y="134701"/>
                  </a:cubicBezTo>
                  <a:cubicBezTo>
                    <a:pt x="14932" y="132677"/>
                    <a:pt x="18374" y="132677"/>
                    <a:pt x="21613" y="132677"/>
                  </a:cubicBezTo>
                  <a:cubicBezTo>
                    <a:pt x="30723" y="132677"/>
                    <a:pt x="43881" y="134297"/>
                    <a:pt x="53194" y="135309"/>
                  </a:cubicBezTo>
                  <a:cubicBezTo>
                    <a:pt x="62911" y="136726"/>
                    <a:pt x="76474" y="138345"/>
                    <a:pt x="86394" y="138345"/>
                  </a:cubicBezTo>
                  <a:cubicBezTo>
                    <a:pt x="101172" y="138345"/>
                    <a:pt x="113116" y="130045"/>
                    <a:pt x="119594" y="124175"/>
                  </a:cubicBezTo>
                  <a:cubicBezTo>
                    <a:pt x="131943" y="113243"/>
                    <a:pt x="135587" y="98869"/>
                    <a:pt x="135587" y="97655"/>
                  </a:cubicBezTo>
                  <a:cubicBezTo>
                    <a:pt x="135587" y="96440"/>
                    <a:pt x="134777" y="96238"/>
                    <a:pt x="133765" y="96238"/>
                  </a:cubicBezTo>
                  <a:cubicBezTo>
                    <a:pt x="129919" y="96238"/>
                    <a:pt x="117772" y="102108"/>
                    <a:pt x="115950" y="107979"/>
                  </a:cubicBezTo>
                  <a:cubicBezTo>
                    <a:pt x="114736" y="111826"/>
                    <a:pt x="112711" y="118709"/>
                    <a:pt x="106435" y="125794"/>
                  </a:cubicBezTo>
                  <a:cubicBezTo>
                    <a:pt x="100362" y="125794"/>
                    <a:pt x="93277" y="125794"/>
                    <a:pt x="74652" y="123365"/>
                  </a:cubicBezTo>
                  <a:cubicBezTo>
                    <a:pt x="64530" y="122150"/>
                    <a:pt x="49347" y="120126"/>
                    <a:pt x="38618" y="120126"/>
                  </a:cubicBezTo>
                  <a:cubicBezTo>
                    <a:pt x="37403" y="120126"/>
                    <a:pt x="32545" y="120126"/>
                    <a:pt x="28698" y="120935"/>
                  </a:cubicBezTo>
                  <a:lnTo>
                    <a:pt x="87406" y="67289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形状 279">
              <a:extLst>
                <a:ext uri="{FF2B5EF4-FFF2-40B4-BE49-F238E27FC236}">
                  <a16:creationId xmlns:a16="http://schemas.microsoft.com/office/drawing/2014/main" id="{42C9DA61-16A8-C5FA-510F-DAE6135D6DA9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4310218" y="6405790"/>
              <a:ext cx="134623" cy="47371"/>
            </a:xfrm>
            <a:custGeom>
              <a:avLst/>
              <a:gdLst>
                <a:gd name="connsiteX0" fmla="*/ 127905 w 134623"/>
                <a:gd name="connsiteY0" fmla="*/ 8176 h 47371"/>
                <a:gd name="connsiteX1" fmla="*/ 134788 w 134623"/>
                <a:gd name="connsiteY1" fmla="*/ 4127 h 47371"/>
                <a:gd name="connsiteX2" fmla="*/ 128107 w 134623"/>
                <a:gd name="connsiteY2" fmla="*/ 78 h 47371"/>
                <a:gd name="connsiteX3" fmla="*/ 6845 w 134623"/>
                <a:gd name="connsiteY3" fmla="*/ 78 h 47371"/>
                <a:gd name="connsiteX4" fmla="*/ 165 w 134623"/>
                <a:gd name="connsiteY4" fmla="*/ 4127 h 47371"/>
                <a:gd name="connsiteX5" fmla="*/ 7048 w 134623"/>
                <a:gd name="connsiteY5" fmla="*/ 8176 h 47371"/>
                <a:gd name="connsiteX6" fmla="*/ 127905 w 134623"/>
                <a:gd name="connsiteY6" fmla="*/ 8176 h 47371"/>
                <a:gd name="connsiteX7" fmla="*/ 128107 w 134623"/>
                <a:gd name="connsiteY7" fmla="*/ 47449 h 47371"/>
                <a:gd name="connsiteX8" fmla="*/ 134788 w 134623"/>
                <a:gd name="connsiteY8" fmla="*/ 43401 h 47371"/>
                <a:gd name="connsiteX9" fmla="*/ 127905 w 134623"/>
                <a:gd name="connsiteY9" fmla="*/ 39352 h 47371"/>
                <a:gd name="connsiteX10" fmla="*/ 7048 w 134623"/>
                <a:gd name="connsiteY10" fmla="*/ 39352 h 47371"/>
                <a:gd name="connsiteX11" fmla="*/ 165 w 134623"/>
                <a:gd name="connsiteY11" fmla="*/ 43401 h 47371"/>
                <a:gd name="connsiteX12" fmla="*/ 6845 w 134623"/>
                <a:gd name="connsiteY12" fmla="*/ 47449 h 47371"/>
                <a:gd name="connsiteX13" fmla="*/ 128107 w 134623"/>
                <a:gd name="connsiteY13" fmla="*/ 4744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905" y="8176"/>
                  </a:moveTo>
                  <a:cubicBezTo>
                    <a:pt x="130942" y="8176"/>
                    <a:pt x="134788" y="8176"/>
                    <a:pt x="134788" y="4127"/>
                  </a:cubicBezTo>
                  <a:cubicBezTo>
                    <a:pt x="134788" y="78"/>
                    <a:pt x="130942" y="78"/>
                    <a:pt x="128107" y="78"/>
                  </a:cubicBezTo>
                  <a:lnTo>
                    <a:pt x="6845" y="78"/>
                  </a:lnTo>
                  <a:cubicBezTo>
                    <a:pt x="4011" y="78"/>
                    <a:pt x="165" y="78"/>
                    <a:pt x="165" y="4127"/>
                  </a:cubicBezTo>
                  <a:cubicBezTo>
                    <a:pt x="165" y="8176"/>
                    <a:pt x="4011" y="8176"/>
                    <a:pt x="7048" y="8176"/>
                  </a:cubicBezTo>
                  <a:lnTo>
                    <a:pt x="127905" y="8176"/>
                  </a:lnTo>
                  <a:close/>
                  <a:moveTo>
                    <a:pt x="128107" y="47449"/>
                  </a:moveTo>
                  <a:cubicBezTo>
                    <a:pt x="130942" y="47449"/>
                    <a:pt x="134788" y="47449"/>
                    <a:pt x="134788" y="43401"/>
                  </a:cubicBezTo>
                  <a:cubicBezTo>
                    <a:pt x="134788" y="39352"/>
                    <a:pt x="130942" y="39352"/>
                    <a:pt x="127905" y="39352"/>
                  </a:cubicBezTo>
                  <a:lnTo>
                    <a:pt x="7048" y="39352"/>
                  </a:lnTo>
                  <a:cubicBezTo>
                    <a:pt x="4011" y="39352"/>
                    <a:pt x="165" y="39352"/>
                    <a:pt x="165" y="43401"/>
                  </a:cubicBezTo>
                  <a:cubicBezTo>
                    <a:pt x="165" y="47449"/>
                    <a:pt x="4011" y="47449"/>
                    <a:pt x="6845" y="47449"/>
                  </a:cubicBezTo>
                  <a:lnTo>
                    <a:pt x="128107" y="47449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形状 280">
              <a:extLst>
                <a:ext uri="{FF2B5EF4-FFF2-40B4-BE49-F238E27FC236}">
                  <a16:creationId xmlns:a16="http://schemas.microsoft.com/office/drawing/2014/main" id="{C5A0C36D-33CA-6F3A-0DDB-23BEF8DC1B4E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4554675" y="6186543"/>
              <a:ext cx="99600" cy="485655"/>
            </a:xfrm>
            <a:custGeom>
              <a:avLst/>
              <a:gdLst>
                <a:gd name="connsiteX0" fmla="*/ 99776 w 99600"/>
                <a:gd name="connsiteY0" fmla="*/ 483695 h 485655"/>
                <a:gd name="connsiteX1" fmla="*/ 98966 w 99600"/>
                <a:gd name="connsiteY1" fmla="*/ 481874 h 485655"/>
                <a:gd name="connsiteX2" fmla="*/ 64349 w 99600"/>
                <a:gd name="connsiteY2" fmla="*/ 438956 h 485655"/>
                <a:gd name="connsiteX3" fmla="*/ 16978 w 99600"/>
                <a:gd name="connsiteY3" fmla="*/ 242993 h 485655"/>
                <a:gd name="connsiteX4" fmla="*/ 57669 w 99600"/>
                <a:gd name="connsiteY4" fmla="*/ 57962 h 485655"/>
                <a:gd name="connsiteX5" fmla="*/ 99169 w 99600"/>
                <a:gd name="connsiteY5" fmla="*/ 3708 h 485655"/>
                <a:gd name="connsiteX6" fmla="*/ 99776 w 99600"/>
                <a:gd name="connsiteY6" fmla="*/ 2089 h 485655"/>
                <a:gd name="connsiteX7" fmla="*/ 95525 w 99600"/>
                <a:gd name="connsiteY7" fmla="*/ 64 h 485655"/>
                <a:gd name="connsiteX8" fmla="*/ 89249 w 99600"/>
                <a:gd name="connsiteY8" fmla="*/ 3101 h 485655"/>
                <a:gd name="connsiteX9" fmla="*/ 175 w 99600"/>
                <a:gd name="connsiteY9" fmla="*/ 242791 h 485655"/>
                <a:gd name="connsiteX10" fmla="*/ 69815 w 99600"/>
                <a:gd name="connsiteY10" fmla="*/ 463046 h 485655"/>
                <a:gd name="connsiteX11" fmla="*/ 89857 w 99600"/>
                <a:gd name="connsiteY11" fmla="*/ 483291 h 485655"/>
                <a:gd name="connsiteX12" fmla="*/ 95525 w 99600"/>
                <a:gd name="connsiteY12" fmla="*/ 485720 h 485655"/>
                <a:gd name="connsiteX13" fmla="*/ 99776 w 99600"/>
                <a:gd name="connsiteY13" fmla="*/ 483695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776" y="483695"/>
                  </a:moveTo>
                  <a:cubicBezTo>
                    <a:pt x="99776" y="482886"/>
                    <a:pt x="99371" y="482481"/>
                    <a:pt x="98966" y="481874"/>
                  </a:cubicBezTo>
                  <a:cubicBezTo>
                    <a:pt x="91476" y="474383"/>
                    <a:pt x="77913" y="460820"/>
                    <a:pt x="64349" y="438956"/>
                  </a:cubicBezTo>
                  <a:cubicBezTo>
                    <a:pt x="31756" y="386726"/>
                    <a:pt x="16978" y="320933"/>
                    <a:pt x="16978" y="242993"/>
                  </a:cubicBezTo>
                  <a:cubicBezTo>
                    <a:pt x="16978" y="188537"/>
                    <a:pt x="24266" y="118290"/>
                    <a:pt x="57669" y="57962"/>
                  </a:cubicBezTo>
                  <a:cubicBezTo>
                    <a:pt x="73661" y="29216"/>
                    <a:pt x="90262" y="12616"/>
                    <a:pt x="99169" y="3708"/>
                  </a:cubicBezTo>
                  <a:cubicBezTo>
                    <a:pt x="99776" y="3101"/>
                    <a:pt x="99776" y="2696"/>
                    <a:pt x="99776" y="2089"/>
                  </a:cubicBezTo>
                  <a:cubicBezTo>
                    <a:pt x="99776" y="64"/>
                    <a:pt x="98359" y="64"/>
                    <a:pt x="95525" y="64"/>
                  </a:cubicBezTo>
                  <a:cubicBezTo>
                    <a:pt x="92691" y="64"/>
                    <a:pt x="92286" y="64"/>
                    <a:pt x="89249" y="3101"/>
                  </a:cubicBezTo>
                  <a:cubicBezTo>
                    <a:pt x="21432" y="64845"/>
                    <a:pt x="175" y="157563"/>
                    <a:pt x="175" y="242791"/>
                  </a:cubicBezTo>
                  <a:cubicBezTo>
                    <a:pt x="175" y="322350"/>
                    <a:pt x="18395" y="402517"/>
                    <a:pt x="69815" y="463046"/>
                  </a:cubicBezTo>
                  <a:cubicBezTo>
                    <a:pt x="73864" y="467703"/>
                    <a:pt x="81557" y="476003"/>
                    <a:pt x="89857" y="483291"/>
                  </a:cubicBezTo>
                  <a:cubicBezTo>
                    <a:pt x="92286" y="485720"/>
                    <a:pt x="92691" y="485720"/>
                    <a:pt x="95525" y="485720"/>
                  </a:cubicBezTo>
                  <a:cubicBezTo>
                    <a:pt x="98359" y="485720"/>
                    <a:pt x="99776" y="485720"/>
                    <a:pt x="99776" y="483695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形状 281">
              <a:extLst>
                <a:ext uri="{FF2B5EF4-FFF2-40B4-BE49-F238E27FC236}">
                  <a16:creationId xmlns:a16="http://schemas.microsoft.com/office/drawing/2014/main" id="{6A9CB2B9-B055-CB23-F665-32E89207B959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4703898" y="6208307"/>
              <a:ext cx="66805" cy="134825"/>
            </a:xfrm>
            <a:custGeom>
              <a:avLst/>
              <a:gdLst>
                <a:gd name="connsiteX0" fmla="*/ 41684 w 66805"/>
                <a:gd name="connsiteY0" fmla="*/ 5335 h 134825"/>
                <a:gd name="connsiteX1" fmla="*/ 37028 w 66805"/>
                <a:gd name="connsiteY1" fmla="*/ 72 h 134825"/>
                <a:gd name="connsiteX2" fmla="*/ 184 w 66805"/>
                <a:gd name="connsiteY2" fmla="*/ 13028 h 134825"/>
                <a:gd name="connsiteX3" fmla="*/ 184 w 66805"/>
                <a:gd name="connsiteY3" fmla="*/ 19303 h 134825"/>
                <a:gd name="connsiteX4" fmla="*/ 26704 w 66805"/>
                <a:gd name="connsiteY4" fmla="*/ 14040 h 134825"/>
                <a:gd name="connsiteX5" fmla="*/ 26704 w 66805"/>
                <a:gd name="connsiteY5" fmla="*/ 118904 h 134825"/>
                <a:gd name="connsiteX6" fmla="*/ 7877 w 66805"/>
                <a:gd name="connsiteY6" fmla="*/ 128621 h 134825"/>
                <a:gd name="connsiteX7" fmla="*/ 1398 w 66805"/>
                <a:gd name="connsiteY7" fmla="*/ 128621 h 134825"/>
                <a:gd name="connsiteX8" fmla="*/ 1398 w 66805"/>
                <a:gd name="connsiteY8" fmla="*/ 134897 h 134825"/>
                <a:gd name="connsiteX9" fmla="*/ 34194 w 66805"/>
                <a:gd name="connsiteY9" fmla="*/ 134290 h 134825"/>
                <a:gd name="connsiteX10" fmla="*/ 66989 w 66805"/>
                <a:gd name="connsiteY10" fmla="*/ 134897 h 134825"/>
                <a:gd name="connsiteX11" fmla="*/ 66989 w 66805"/>
                <a:gd name="connsiteY11" fmla="*/ 128621 h 134825"/>
                <a:gd name="connsiteX12" fmla="*/ 60511 w 66805"/>
                <a:gd name="connsiteY12" fmla="*/ 128621 h 134825"/>
                <a:gd name="connsiteX13" fmla="*/ 41684 w 66805"/>
                <a:gd name="connsiteY13" fmla="*/ 118904 h 134825"/>
                <a:gd name="connsiteX14" fmla="*/ 41684 w 66805"/>
                <a:gd name="connsiteY14" fmla="*/ 5335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684" y="5335"/>
                  </a:moveTo>
                  <a:cubicBezTo>
                    <a:pt x="41684" y="476"/>
                    <a:pt x="41684" y="72"/>
                    <a:pt x="37028" y="72"/>
                  </a:cubicBezTo>
                  <a:cubicBezTo>
                    <a:pt x="24477" y="13028"/>
                    <a:pt x="6662" y="13028"/>
                    <a:pt x="184" y="13028"/>
                  </a:cubicBezTo>
                  <a:lnTo>
                    <a:pt x="184" y="19303"/>
                  </a:lnTo>
                  <a:cubicBezTo>
                    <a:pt x="4233" y="19303"/>
                    <a:pt x="16177" y="19303"/>
                    <a:pt x="26704" y="14040"/>
                  </a:cubicBezTo>
                  <a:lnTo>
                    <a:pt x="26704" y="118904"/>
                  </a:lnTo>
                  <a:cubicBezTo>
                    <a:pt x="26704" y="126192"/>
                    <a:pt x="26096" y="128621"/>
                    <a:pt x="7877" y="128621"/>
                  </a:cubicBezTo>
                  <a:lnTo>
                    <a:pt x="1398" y="128621"/>
                  </a:lnTo>
                  <a:lnTo>
                    <a:pt x="1398" y="134897"/>
                  </a:lnTo>
                  <a:cubicBezTo>
                    <a:pt x="8484" y="134290"/>
                    <a:pt x="26096" y="134290"/>
                    <a:pt x="34194" y="134290"/>
                  </a:cubicBezTo>
                  <a:cubicBezTo>
                    <a:pt x="42292" y="134290"/>
                    <a:pt x="59904" y="134290"/>
                    <a:pt x="66989" y="134897"/>
                  </a:cubicBezTo>
                  <a:lnTo>
                    <a:pt x="66989" y="128621"/>
                  </a:lnTo>
                  <a:lnTo>
                    <a:pt x="60511" y="128621"/>
                  </a:lnTo>
                  <a:cubicBezTo>
                    <a:pt x="42292" y="128621"/>
                    <a:pt x="41684" y="126395"/>
                    <a:pt x="41684" y="118904"/>
                  </a:cubicBezTo>
                  <a:lnTo>
                    <a:pt x="41684" y="533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形状 282">
              <a:extLst>
                <a:ext uri="{FF2B5EF4-FFF2-40B4-BE49-F238E27FC236}">
                  <a16:creationId xmlns:a16="http://schemas.microsoft.com/office/drawing/2014/main" id="{C6DE236C-773A-C067-7A13-AD8D58777901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4795604" y="6208307"/>
              <a:ext cx="84012" cy="139279"/>
            </a:xfrm>
            <a:custGeom>
              <a:avLst/>
              <a:gdLst>
                <a:gd name="connsiteX0" fmla="*/ 50394 w 84012"/>
                <a:gd name="connsiteY0" fmla="*/ 63638 h 139279"/>
                <a:gd name="connsiteX1" fmla="*/ 78736 w 84012"/>
                <a:gd name="connsiteY1" fmla="*/ 28008 h 139279"/>
                <a:gd name="connsiteX2" fmla="*/ 41487 w 84012"/>
                <a:gd name="connsiteY2" fmla="*/ 72 h 139279"/>
                <a:gd name="connsiteX3" fmla="*/ 5655 w 84012"/>
                <a:gd name="connsiteY3" fmla="*/ 27604 h 139279"/>
                <a:gd name="connsiteX4" fmla="*/ 15979 w 84012"/>
                <a:gd name="connsiteY4" fmla="*/ 38130 h 139279"/>
                <a:gd name="connsiteX5" fmla="*/ 26304 w 84012"/>
                <a:gd name="connsiteY5" fmla="*/ 27806 h 139279"/>
                <a:gd name="connsiteX6" fmla="*/ 13752 w 84012"/>
                <a:gd name="connsiteY6" fmla="*/ 17684 h 139279"/>
                <a:gd name="connsiteX7" fmla="*/ 40677 w 84012"/>
                <a:gd name="connsiteY7" fmla="*/ 5133 h 139279"/>
                <a:gd name="connsiteX8" fmla="*/ 60111 w 84012"/>
                <a:gd name="connsiteY8" fmla="*/ 27806 h 139279"/>
                <a:gd name="connsiteX9" fmla="*/ 54443 w 84012"/>
                <a:gd name="connsiteY9" fmla="*/ 50884 h 139279"/>
                <a:gd name="connsiteX10" fmla="*/ 36426 w 84012"/>
                <a:gd name="connsiteY10" fmla="*/ 61411 h 139279"/>
                <a:gd name="connsiteX11" fmla="*/ 28531 w 84012"/>
                <a:gd name="connsiteY11" fmla="*/ 62018 h 139279"/>
                <a:gd name="connsiteX12" fmla="*/ 25494 w 84012"/>
                <a:gd name="connsiteY12" fmla="*/ 64448 h 139279"/>
                <a:gd name="connsiteX13" fmla="*/ 30353 w 84012"/>
                <a:gd name="connsiteY13" fmla="*/ 66675 h 139279"/>
                <a:gd name="connsiteX14" fmla="*/ 39260 w 84012"/>
                <a:gd name="connsiteY14" fmla="*/ 66675 h 139279"/>
                <a:gd name="connsiteX15" fmla="*/ 63350 w 84012"/>
                <a:gd name="connsiteY15" fmla="*/ 100280 h 139279"/>
                <a:gd name="connsiteX16" fmla="*/ 40475 w 84012"/>
                <a:gd name="connsiteY16" fmla="*/ 133683 h 139279"/>
                <a:gd name="connsiteX17" fmla="*/ 9501 w 84012"/>
                <a:gd name="connsiteY17" fmla="*/ 118297 h 139279"/>
                <a:gd name="connsiteX18" fmla="*/ 22862 w 84012"/>
                <a:gd name="connsiteY18" fmla="*/ 107163 h 139279"/>
                <a:gd name="connsiteX19" fmla="*/ 11526 w 84012"/>
                <a:gd name="connsiteY19" fmla="*/ 95826 h 139279"/>
                <a:gd name="connsiteX20" fmla="*/ 189 w 84012"/>
                <a:gd name="connsiteY20" fmla="*/ 107568 h 139279"/>
                <a:gd name="connsiteX21" fmla="*/ 41082 w 84012"/>
                <a:gd name="connsiteY21" fmla="*/ 139351 h 139279"/>
                <a:gd name="connsiteX22" fmla="*/ 84202 w 84012"/>
                <a:gd name="connsiteY22" fmla="*/ 100280 h 139279"/>
                <a:gd name="connsiteX23" fmla="*/ 50394 w 84012"/>
                <a:gd name="connsiteY23" fmla="*/ 63638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012" h="139279">
                  <a:moveTo>
                    <a:pt x="50394" y="63638"/>
                  </a:moveTo>
                  <a:cubicBezTo>
                    <a:pt x="66994" y="58172"/>
                    <a:pt x="78736" y="44001"/>
                    <a:pt x="78736" y="28008"/>
                  </a:cubicBezTo>
                  <a:cubicBezTo>
                    <a:pt x="78736" y="11408"/>
                    <a:pt x="60921" y="72"/>
                    <a:pt x="41487" y="72"/>
                  </a:cubicBezTo>
                  <a:cubicBezTo>
                    <a:pt x="21040" y="72"/>
                    <a:pt x="5655" y="12218"/>
                    <a:pt x="5655" y="27604"/>
                  </a:cubicBezTo>
                  <a:cubicBezTo>
                    <a:pt x="5655" y="34284"/>
                    <a:pt x="10108" y="38130"/>
                    <a:pt x="15979" y="38130"/>
                  </a:cubicBezTo>
                  <a:cubicBezTo>
                    <a:pt x="22255" y="38130"/>
                    <a:pt x="26304" y="33677"/>
                    <a:pt x="26304" y="27806"/>
                  </a:cubicBezTo>
                  <a:cubicBezTo>
                    <a:pt x="26304" y="17684"/>
                    <a:pt x="16789" y="17684"/>
                    <a:pt x="13752" y="17684"/>
                  </a:cubicBezTo>
                  <a:cubicBezTo>
                    <a:pt x="20028" y="7764"/>
                    <a:pt x="33389" y="5133"/>
                    <a:pt x="40677" y="5133"/>
                  </a:cubicBezTo>
                  <a:cubicBezTo>
                    <a:pt x="48977" y="5133"/>
                    <a:pt x="60111" y="9586"/>
                    <a:pt x="60111" y="27806"/>
                  </a:cubicBezTo>
                  <a:cubicBezTo>
                    <a:pt x="60111" y="30235"/>
                    <a:pt x="59706" y="41977"/>
                    <a:pt x="54443" y="50884"/>
                  </a:cubicBezTo>
                  <a:cubicBezTo>
                    <a:pt x="48370" y="60601"/>
                    <a:pt x="41487" y="61209"/>
                    <a:pt x="36426" y="61411"/>
                  </a:cubicBezTo>
                  <a:cubicBezTo>
                    <a:pt x="34806" y="61614"/>
                    <a:pt x="29948" y="62018"/>
                    <a:pt x="28531" y="62018"/>
                  </a:cubicBezTo>
                  <a:cubicBezTo>
                    <a:pt x="26911" y="62221"/>
                    <a:pt x="25494" y="62423"/>
                    <a:pt x="25494" y="64448"/>
                  </a:cubicBezTo>
                  <a:cubicBezTo>
                    <a:pt x="25494" y="66675"/>
                    <a:pt x="26911" y="66675"/>
                    <a:pt x="30353" y="66675"/>
                  </a:cubicBezTo>
                  <a:lnTo>
                    <a:pt x="39260" y="66675"/>
                  </a:lnTo>
                  <a:cubicBezTo>
                    <a:pt x="55860" y="66675"/>
                    <a:pt x="63350" y="80441"/>
                    <a:pt x="63350" y="100280"/>
                  </a:cubicBezTo>
                  <a:cubicBezTo>
                    <a:pt x="63350" y="127812"/>
                    <a:pt x="49382" y="133683"/>
                    <a:pt x="40475" y="133683"/>
                  </a:cubicBezTo>
                  <a:cubicBezTo>
                    <a:pt x="31770" y="133683"/>
                    <a:pt x="16587" y="130241"/>
                    <a:pt x="9501" y="118297"/>
                  </a:cubicBezTo>
                  <a:cubicBezTo>
                    <a:pt x="16587" y="119309"/>
                    <a:pt x="22862" y="114856"/>
                    <a:pt x="22862" y="107163"/>
                  </a:cubicBezTo>
                  <a:cubicBezTo>
                    <a:pt x="22862" y="99875"/>
                    <a:pt x="17396" y="95826"/>
                    <a:pt x="11526" y="95826"/>
                  </a:cubicBezTo>
                  <a:cubicBezTo>
                    <a:pt x="6667" y="95826"/>
                    <a:pt x="189" y="98660"/>
                    <a:pt x="189" y="107568"/>
                  </a:cubicBezTo>
                  <a:cubicBezTo>
                    <a:pt x="189" y="125990"/>
                    <a:pt x="19016" y="139351"/>
                    <a:pt x="41082" y="139351"/>
                  </a:cubicBezTo>
                  <a:cubicBezTo>
                    <a:pt x="65780" y="139351"/>
                    <a:pt x="84202" y="120929"/>
                    <a:pt x="84202" y="100280"/>
                  </a:cubicBezTo>
                  <a:cubicBezTo>
                    <a:pt x="84202" y="83680"/>
                    <a:pt x="71448" y="67889"/>
                    <a:pt x="50394" y="6363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形状 283">
              <a:extLst>
                <a:ext uri="{FF2B5EF4-FFF2-40B4-BE49-F238E27FC236}">
                  <a16:creationId xmlns:a16="http://schemas.microsoft.com/office/drawing/2014/main" id="{6593E282-48FF-6C2D-AE6D-9B0F0AABEF4E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4894193" y="6253654"/>
              <a:ext cx="109722" cy="91705"/>
            </a:xfrm>
            <a:custGeom>
              <a:avLst/>
              <a:gdLst>
                <a:gd name="connsiteX0" fmla="*/ 12138 w 109722"/>
                <a:gd name="connsiteY0" fmla="*/ 77606 h 91705"/>
                <a:gd name="connsiteX1" fmla="*/ 10316 w 109722"/>
                <a:gd name="connsiteY1" fmla="*/ 86311 h 91705"/>
                <a:gd name="connsiteX2" fmla="*/ 16187 w 109722"/>
                <a:gd name="connsiteY2" fmla="*/ 91777 h 91705"/>
                <a:gd name="connsiteX3" fmla="*/ 23677 w 109722"/>
                <a:gd name="connsiteY3" fmla="*/ 86109 h 91705"/>
                <a:gd name="connsiteX4" fmla="*/ 27523 w 109722"/>
                <a:gd name="connsiteY4" fmla="*/ 71128 h 91705"/>
                <a:gd name="connsiteX5" fmla="*/ 31977 w 109722"/>
                <a:gd name="connsiteY5" fmla="*/ 52909 h 91705"/>
                <a:gd name="connsiteX6" fmla="*/ 35419 w 109722"/>
                <a:gd name="connsiteY6" fmla="*/ 39345 h 91705"/>
                <a:gd name="connsiteX7" fmla="*/ 38050 w 109722"/>
                <a:gd name="connsiteY7" fmla="*/ 29223 h 91705"/>
                <a:gd name="connsiteX8" fmla="*/ 71048 w 109722"/>
                <a:gd name="connsiteY8" fmla="*/ 4525 h 91705"/>
                <a:gd name="connsiteX9" fmla="*/ 81980 w 109722"/>
                <a:gd name="connsiteY9" fmla="*/ 18696 h 91705"/>
                <a:gd name="connsiteX10" fmla="*/ 68821 w 109722"/>
                <a:gd name="connsiteY10" fmla="*/ 65865 h 91705"/>
                <a:gd name="connsiteX11" fmla="*/ 66797 w 109722"/>
                <a:gd name="connsiteY11" fmla="*/ 75177 h 91705"/>
                <a:gd name="connsiteX12" fmla="*/ 83397 w 109722"/>
                <a:gd name="connsiteY12" fmla="*/ 91777 h 91705"/>
                <a:gd name="connsiteX13" fmla="*/ 109917 w 109722"/>
                <a:gd name="connsiteY13" fmla="*/ 60601 h 91705"/>
                <a:gd name="connsiteX14" fmla="*/ 107487 w 109722"/>
                <a:gd name="connsiteY14" fmla="*/ 58577 h 91705"/>
                <a:gd name="connsiteX15" fmla="*/ 104451 w 109722"/>
                <a:gd name="connsiteY15" fmla="*/ 62221 h 91705"/>
                <a:gd name="connsiteX16" fmla="*/ 83802 w 109722"/>
                <a:gd name="connsiteY16" fmla="*/ 87324 h 91705"/>
                <a:gd name="connsiteX17" fmla="*/ 78943 w 109722"/>
                <a:gd name="connsiteY17" fmla="*/ 80643 h 91705"/>
                <a:gd name="connsiteX18" fmla="*/ 82587 w 109722"/>
                <a:gd name="connsiteY18" fmla="*/ 66270 h 91705"/>
                <a:gd name="connsiteX19" fmla="*/ 94936 w 109722"/>
                <a:gd name="connsiteY19" fmla="*/ 21733 h 91705"/>
                <a:gd name="connsiteX20" fmla="*/ 71655 w 109722"/>
                <a:gd name="connsiteY20" fmla="*/ 72 h 91705"/>
                <a:gd name="connsiteX21" fmla="*/ 40075 w 109722"/>
                <a:gd name="connsiteY21" fmla="*/ 17684 h 91705"/>
                <a:gd name="connsiteX22" fmla="*/ 21450 w 109722"/>
                <a:gd name="connsiteY22" fmla="*/ 72 h 91705"/>
                <a:gd name="connsiteX23" fmla="*/ 6267 w 109722"/>
                <a:gd name="connsiteY23" fmla="*/ 11611 h 91705"/>
                <a:gd name="connsiteX24" fmla="*/ 194 w 109722"/>
                <a:gd name="connsiteY24" fmla="*/ 31247 h 91705"/>
                <a:gd name="connsiteX25" fmla="*/ 2623 w 109722"/>
                <a:gd name="connsiteY25" fmla="*/ 33272 h 91705"/>
                <a:gd name="connsiteX26" fmla="*/ 6065 w 109722"/>
                <a:gd name="connsiteY26" fmla="*/ 28616 h 91705"/>
                <a:gd name="connsiteX27" fmla="*/ 20843 w 109722"/>
                <a:gd name="connsiteY27" fmla="*/ 4525 h 91705"/>
                <a:gd name="connsiteX28" fmla="*/ 27118 w 109722"/>
                <a:gd name="connsiteY28" fmla="*/ 13838 h 91705"/>
                <a:gd name="connsiteX29" fmla="*/ 23879 w 109722"/>
                <a:gd name="connsiteY29" fmla="*/ 30843 h 91705"/>
                <a:gd name="connsiteX30" fmla="*/ 12138 w 109722"/>
                <a:gd name="connsiteY30" fmla="*/ 77606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9722" h="91705">
                  <a:moveTo>
                    <a:pt x="12138" y="77606"/>
                  </a:moveTo>
                  <a:cubicBezTo>
                    <a:pt x="11530" y="80643"/>
                    <a:pt x="10316" y="85299"/>
                    <a:pt x="10316" y="86311"/>
                  </a:cubicBezTo>
                  <a:cubicBezTo>
                    <a:pt x="10316" y="89955"/>
                    <a:pt x="13150" y="91777"/>
                    <a:pt x="16187" y="91777"/>
                  </a:cubicBezTo>
                  <a:cubicBezTo>
                    <a:pt x="18616" y="91777"/>
                    <a:pt x="22260" y="90158"/>
                    <a:pt x="23677" y="86109"/>
                  </a:cubicBezTo>
                  <a:cubicBezTo>
                    <a:pt x="23879" y="85704"/>
                    <a:pt x="26309" y="76189"/>
                    <a:pt x="27523" y="71128"/>
                  </a:cubicBezTo>
                  <a:lnTo>
                    <a:pt x="31977" y="52909"/>
                  </a:lnTo>
                  <a:cubicBezTo>
                    <a:pt x="33192" y="48455"/>
                    <a:pt x="34406" y="44001"/>
                    <a:pt x="35419" y="39345"/>
                  </a:cubicBezTo>
                  <a:cubicBezTo>
                    <a:pt x="36228" y="35904"/>
                    <a:pt x="37848" y="30033"/>
                    <a:pt x="38050" y="29223"/>
                  </a:cubicBezTo>
                  <a:cubicBezTo>
                    <a:pt x="41087" y="22947"/>
                    <a:pt x="51816" y="4525"/>
                    <a:pt x="71048" y="4525"/>
                  </a:cubicBezTo>
                  <a:cubicBezTo>
                    <a:pt x="80158" y="4525"/>
                    <a:pt x="81980" y="12016"/>
                    <a:pt x="81980" y="18696"/>
                  </a:cubicBezTo>
                  <a:cubicBezTo>
                    <a:pt x="81980" y="31247"/>
                    <a:pt x="72060" y="57160"/>
                    <a:pt x="68821" y="65865"/>
                  </a:cubicBezTo>
                  <a:cubicBezTo>
                    <a:pt x="66999" y="70521"/>
                    <a:pt x="66797" y="72950"/>
                    <a:pt x="66797" y="75177"/>
                  </a:cubicBezTo>
                  <a:cubicBezTo>
                    <a:pt x="66797" y="84692"/>
                    <a:pt x="73882" y="91777"/>
                    <a:pt x="83397" y="91777"/>
                  </a:cubicBezTo>
                  <a:cubicBezTo>
                    <a:pt x="102426" y="91777"/>
                    <a:pt x="109917" y="62221"/>
                    <a:pt x="109917" y="60601"/>
                  </a:cubicBezTo>
                  <a:cubicBezTo>
                    <a:pt x="109917" y="58577"/>
                    <a:pt x="108095" y="58577"/>
                    <a:pt x="107487" y="58577"/>
                  </a:cubicBezTo>
                  <a:cubicBezTo>
                    <a:pt x="105463" y="58577"/>
                    <a:pt x="105463" y="59184"/>
                    <a:pt x="104451" y="62221"/>
                  </a:cubicBezTo>
                  <a:cubicBezTo>
                    <a:pt x="100402" y="75987"/>
                    <a:pt x="93721" y="87324"/>
                    <a:pt x="83802" y="87324"/>
                  </a:cubicBezTo>
                  <a:cubicBezTo>
                    <a:pt x="80360" y="87324"/>
                    <a:pt x="78943" y="85299"/>
                    <a:pt x="78943" y="80643"/>
                  </a:cubicBezTo>
                  <a:cubicBezTo>
                    <a:pt x="78943" y="75582"/>
                    <a:pt x="80765" y="70723"/>
                    <a:pt x="82587" y="66270"/>
                  </a:cubicBezTo>
                  <a:cubicBezTo>
                    <a:pt x="86434" y="55540"/>
                    <a:pt x="94936" y="33272"/>
                    <a:pt x="94936" y="21733"/>
                  </a:cubicBezTo>
                  <a:cubicBezTo>
                    <a:pt x="94936" y="8169"/>
                    <a:pt x="86231" y="72"/>
                    <a:pt x="71655" y="72"/>
                  </a:cubicBezTo>
                  <a:cubicBezTo>
                    <a:pt x="53436" y="72"/>
                    <a:pt x="43516" y="13028"/>
                    <a:pt x="40075" y="17684"/>
                  </a:cubicBezTo>
                  <a:cubicBezTo>
                    <a:pt x="39062" y="6347"/>
                    <a:pt x="30762" y="72"/>
                    <a:pt x="21450" y="72"/>
                  </a:cubicBezTo>
                  <a:cubicBezTo>
                    <a:pt x="12138" y="72"/>
                    <a:pt x="8291" y="7967"/>
                    <a:pt x="6267" y="11611"/>
                  </a:cubicBezTo>
                  <a:cubicBezTo>
                    <a:pt x="3028" y="18494"/>
                    <a:pt x="194" y="30438"/>
                    <a:pt x="194" y="31247"/>
                  </a:cubicBezTo>
                  <a:cubicBezTo>
                    <a:pt x="194" y="33272"/>
                    <a:pt x="2218" y="33272"/>
                    <a:pt x="2623" y="33272"/>
                  </a:cubicBezTo>
                  <a:cubicBezTo>
                    <a:pt x="4648" y="33272"/>
                    <a:pt x="4850" y="33069"/>
                    <a:pt x="6065" y="28616"/>
                  </a:cubicBezTo>
                  <a:cubicBezTo>
                    <a:pt x="9506" y="14242"/>
                    <a:pt x="13555" y="4525"/>
                    <a:pt x="20843" y="4525"/>
                  </a:cubicBezTo>
                  <a:cubicBezTo>
                    <a:pt x="24892" y="4525"/>
                    <a:pt x="27118" y="7157"/>
                    <a:pt x="27118" y="13838"/>
                  </a:cubicBezTo>
                  <a:cubicBezTo>
                    <a:pt x="27118" y="18089"/>
                    <a:pt x="26511" y="20316"/>
                    <a:pt x="23879" y="30843"/>
                  </a:cubicBezTo>
                  <a:lnTo>
                    <a:pt x="12138" y="7760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形状 284">
              <a:extLst>
                <a:ext uri="{FF2B5EF4-FFF2-40B4-BE49-F238E27FC236}">
                  <a16:creationId xmlns:a16="http://schemas.microsoft.com/office/drawing/2014/main" id="{FA5AD665-478A-159D-F51F-BB2014ED2C11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5020179" y="6273736"/>
              <a:ext cx="75247" cy="128671"/>
            </a:xfrm>
            <a:custGeom>
              <a:avLst/>
              <a:gdLst>
                <a:gd name="connsiteX0" fmla="*/ 47530 w 75247"/>
                <a:gd name="connsiteY0" fmla="*/ 43861 h 128671"/>
                <a:gd name="connsiteX1" fmla="*/ 61418 w 75247"/>
                <a:gd name="connsiteY1" fmla="*/ 43861 h 128671"/>
                <a:gd name="connsiteX2" fmla="*/ 66094 w 75247"/>
                <a:gd name="connsiteY2" fmla="*/ 40743 h 128671"/>
                <a:gd name="connsiteX3" fmla="*/ 61701 w 75247"/>
                <a:gd name="connsiteY3" fmla="*/ 38759 h 128671"/>
                <a:gd name="connsiteX4" fmla="*/ 48522 w 75247"/>
                <a:gd name="connsiteY4" fmla="*/ 38759 h 128671"/>
                <a:gd name="connsiteX5" fmla="*/ 54049 w 75247"/>
                <a:gd name="connsiteY5" fmla="*/ 10134 h 128671"/>
                <a:gd name="connsiteX6" fmla="*/ 61276 w 75247"/>
                <a:gd name="connsiteY6" fmla="*/ 4041 h 128671"/>
                <a:gd name="connsiteX7" fmla="*/ 67936 w 75247"/>
                <a:gd name="connsiteY7" fmla="*/ 5741 h 128671"/>
                <a:gd name="connsiteX8" fmla="*/ 61701 w 75247"/>
                <a:gd name="connsiteY8" fmla="*/ 13535 h 128671"/>
                <a:gd name="connsiteX9" fmla="*/ 67370 w 75247"/>
                <a:gd name="connsiteY9" fmla="*/ 18779 h 128671"/>
                <a:gd name="connsiteX10" fmla="*/ 75447 w 75247"/>
                <a:gd name="connsiteY10" fmla="*/ 10134 h 128671"/>
                <a:gd name="connsiteX11" fmla="*/ 61276 w 75247"/>
                <a:gd name="connsiteY11" fmla="*/ 73 h 128671"/>
                <a:gd name="connsiteX12" fmla="*/ 44271 w 75247"/>
                <a:gd name="connsiteY12" fmla="*/ 10701 h 128671"/>
                <a:gd name="connsiteX13" fmla="*/ 37327 w 75247"/>
                <a:gd name="connsiteY13" fmla="*/ 38759 h 128671"/>
                <a:gd name="connsiteX14" fmla="*/ 26132 w 75247"/>
                <a:gd name="connsiteY14" fmla="*/ 38759 h 128671"/>
                <a:gd name="connsiteX15" fmla="*/ 21456 w 75247"/>
                <a:gd name="connsiteY15" fmla="*/ 41877 h 128671"/>
                <a:gd name="connsiteX16" fmla="*/ 25849 w 75247"/>
                <a:gd name="connsiteY16" fmla="*/ 43861 h 128671"/>
                <a:gd name="connsiteX17" fmla="*/ 36335 w 75247"/>
                <a:gd name="connsiteY17" fmla="*/ 43861 h 128671"/>
                <a:gd name="connsiteX18" fmla="*/ 23865 w 75247"/>
                <a:gd name="connsiteY18" fmla="*/ 110889 h 128671"/>
                <a:gd name="connsiteX19" fmla="*/ 13946 w 75247"/>
                <a:gd name="connsiteY19" fmla="*/ 124777 h 128671"/>
                <a:gd name="connsiteX20" fmla="*/ 7710 w 75247"/>
                <a:gd name="connsiteY20" fmla="*/ 123076 h 128671"/>
                <a:gd name="connsiteX21" fmla="*/ 13946 w 75247"/>
                <a:gd name="connsiteY21" fmla="*/ 115282 h 128671"/>
                <a:gd name="connsiteX22" fmla="*/ 8277 w 75247"/>
                <a:gd name="connsiteY22" fmla="*/ 110039 h 128671"/>
                <a:gd name="connsiteX23" fmla="*/ 200 w 75247"/>
                <a:gd name="connsiteY23" fmla="*/ 118683 h 128671"/>
                <a:gd name="connsiteX24" fmla="*/ 13946 w 75247"/>
                <a:gd name="connsiteY24" fmla="*/ 128744 h 128671"/>
                <a:gd name="connsiteX25" fmla="*/ 30951 w 75247"/>
                <a:gd name="connsiteY25" fmla="*/ 116274 h 128671"/>
                <a:gd name="connsiteX26" fmla="*/ 39595 w 75247"/>
                <a:gd name="connsiteY26" fmla="*/ 87649 h 128671"/>
                <a:gd name="connsiteX27" fmla="*/ 47530 w 75247"/>
                <a:gd name="connsiteY27" fmla="*/ 43861 h 12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247" h="128671">
                  <a:moveTo>
                    <a:pt x="47530" y="43861"/>
                  </a:moveTo>
                  <a:lnTo>
                    <a:pt x="61418" y="43861"/>
                  </a:lnTo>
                  <a:cubicBezTo>
                    <a:pt x="64252" y="43861"/>
                    <a:pt x="66094" y="43861"/>
                    <a:pt x="66094" y="40743"/>
                  </a:cubicBezTo>
                  <a:cubicBezTo>
                    <a:pt x="66094" y="38759"/>
                    <a:pt x="64252" y="38759"/>
                    <a:pt x="61701" y="38759"/>
                  </a:cubicBezTo>
                  <a:lnTo>
                    <a:pt x="48522" y="38759"/>
                  </a:lnTo>
                  <a:cubicBezTo>
                    <a:pt x="51782" y="20763"/>
                    <a:pt x="52915" y="14244"/>
                    <a:pt x="54049" y="10134"/>
                  </a:cubicBezTo>
                  <a:cubicBezTo>
                    <a:pt x="54758" y="7017"/>
                    <a:pt x="57875" y="4041"/>
                    <a:pt x="61276" y="4041"/>
                  </a:cubicBezTo>
                  <a:cubicBezTo>
                    <a:pt x="61418" y="4041"/>
                    <a:pt x="65244" y="4041"/>
                    <a:pt x="67936" y="5741"/>
                  </a:cubicBezTo>
                  <a:cubicBezTo>
                    <a:pt x="62126" y="7584"/>
                    <a:pt x="61701" y="12685"/>
                    <a:pt x="61701" y="13535"/>
                  </a:cubicBezTo>
                  <a:cubicBezTo>
                    <a:pt x="61701" y="16653"/>
                    <a:pt x="64110" y="18779"/>
                    <a:pt x="67370" y="18779"/>
                  </a:cubicBezTo>
                  <a:cubicBezTo>
                    <a:pt x="71196" y="18779"/>
                    <a:pt x="75447" y="15519"/>
                    <a:pt x="75447" y="10134"/>
                  </a:cubicBezTo>
                  <a:cubicBezTo>
                    <a:pt x="75447" y="3616"/>
                    <a:pt x="68503" y="73"/>
                    <a:pt x="61276" y="73"/>
                  </a:cubicBezTo>
                  <a:cubicBezTo>
                    <a:pt x="55041" y="73"/>
                    <a:pt x="48097" y="3616"/>
                    <a:pt x="44271" y="10701"/>
                  </a:cubicBezTo>
                  <a:cubicBezTo>
                    <a:pt x="41437" y="15944"/>
                    <a:pt x="40303" y="22321"/>
                    <a:pt x="37327" y="38759"/>
                  </a:cubicBezTo>
                  <a:lnTo>
                    <a:pt x="26132" y="38759"/>
                  </a:lnTo>
                  <a:cubicBezTo>
                    <a:pt x="23298" y="38759"/>
                    <a:pt x="21456" y="38759"/>
                    <a:pt x="21456" y="41877"/>
                  </a:cubicBezTo>
                  <a:cubicBezTo>
                    <a:pt x="21456" y="43861"/>
                    <a:pt x="23298" y="43861"/>
                    <a:pt x="25849" y="43861"/>
                  </a:cubicBezTo>
                  <a:lnTo>
                    <a:pt x="36335" y="43861"/>
                  </a:lnTo>
                  <a:cubicBezTo>
                    <a:pt x="36194" y="44711"/>
                    <a:pt x="27266" y="95726"/>
                    <a:pt x="23865" y="110889"/>
                  </a:cubicBezTo>
                  <a:cubicBezTo>
                    <a:pt x="23157" y="114007"/>
                    <a:pt x="20748" y="124777"/>
                    <a:pt x="13946" y="124777"/>
                  </a:cubicBezTo>
                  <a:cubicBezTo>
                    <a:pt x="13804" y="124777"/>
                    <a:pt x="10403" y="124777"/>
                    <a:pt x="7710" y="123076"/>
                  </a:cubicBezTo>
                  <a:cubicBezTo>
                    <a:pt x="13520" y="121234"/>
                    <a:pt x="13946" y="116132"/>
                    <a:pt x="13946" y="115282"/>
                  </a:cubicBezTo>
                  <a:cubicBezTo>
                    <a:pt x="13946" y="112165"/>
                    <a:pt x="11536" y="110039"/>
                    <a:pt x="8277" y="110039"/>
                  </a:cubicBezTo>
                  <a:cubicBezTo>
                    <a:pt x="4451" y="110039"/>
                    <a:pt x="200" y="113298"/>
                    <a:pt x="200" y="118683"/>
                  </a:cubicBezTo>
                  <a:cubicBezTo>
                    <a:pt x="200" y="125060"/>
                    <a:pt x="6860" y="128744"/>
                    <a:pt x="13946" y="128744"/>
                  </a:cubicBezTo>
                  <a:cubicBezTo>
                    <a:pt x="23015" y="128744"/>
                    <a:pt x="29250" y="119392"/>
                    <a:pt x="30951" y="116274"/>
                  </a:cubicBezTo>
                  <a:cubicBezTo>
                    <a:pt x="36052" y="106780"/>
                    <a:pt x="39311" y="89349"/>
                    <a:pt x="39595" y="87649"/>
                  </a:cubicBezTo>
                  <a:lnTo>
                    <a:pt x="47530" y="4386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形状 285">
              <a:extLst>
                <a:ext uri="{FF2B5EF4-FFF2-40B4-BE49-F238E27FC236}">
                  <a16:creationId xmlns:a16="http://schemas.microsoft.com/office/drawing/2014/main" id="{0B95156C-E4DC-76B9-1CBE-68DF86BF2FB4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4685880" y="6425426"/>
              <a:ext cx="428900" cy="8097"/>
            </a:xfrm>
            <a:custGeom>
              <a:avLst/>
              <a:gdLst>
                <a:gd name="connsiteX0" fmla="*/ 0 w 428900"/>
                <a:gd name="connsiteY0" fmla="*/ 0 h 8097"/>
                <a:gd name="connsiteX1" fmla="*/ 428901 w 428900"/>
                <a:gd name="connsiteY1" fmla="*/ 0 h 8097"/>
                <a:gd name="connsiteX2" fmla="*/ 428901 w 428900"/>
                <a:gd name="connsiteY2" fmla="*/ 8097 h 8097"/>
                <a:gd name="connsiteX3" fmla="*/ 0 w 42890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900" h="8097">
                  <a:moveTo>
                    <a:pt x="0" y="0"/>
                  </a:moveTo>
                  <a:lnTo>
                    <a:pt x="428901" y="0"/>
                  </a:lnTo>
                  <a:lnTo>
                    <a:pt x="42890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形状 286">
              <a:extLst>
                <a:ext uri="{FF2B5EF4-FFF2-40B4-BE49-F238E27FC236}">
                  <a16:creationId xmlns:a16="http://schemas.microsoft.com/office/drawing/2014/main" id="{3650642F-D1CF-6B61-FAEE-726E1D1B4994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4859842" y="6484124"/>
              <a:ext cx="80773" cy="134825"/>
            </a:xfrm>
            <a:custGeom>
              <a:avLst/>
              <a:gdLst>
                <a:gd name="connsiteX0" fmla="*/ 15780 w 80773"/>
                <a:gd name="connsiteY0" fmla="*/ 119323 h 134825"/>
                <a:gd name="connsiteX1" fmla="*/ 37239 w 80773"/>
                <a:gd name="connsiteY1" fmla="*/ 98471 h 134825"/>
                <a:gd name="connsiteX2" fmla="*/ 80966 w 80773"/>
                <a:gd name="connsiteY2" fmla="*/ 39359 h 134825"/>
                <a:gd name="connsiteX3" fmla="*/ 38048 w 80773"/>
                <a:gd name="connsiteY3" fmla="*/ 85 h 134825"/>
                <a:gd name="connsiteX4" fmla="*/ 192 w 80773"/>
                <a:gd name="connsiteY4" fmla="*/ 36727 h 134825"/>
                <a:gd name="connsiteX5" fmla="*/ 10921 w 80773"/>
                <a:gd name="connsiteY5" fmla="*/ 48064 h 134825"/>
                <a:gd name="connsiteX6" fmla="*/ 21448 w 80773"/>
                <a:gd name="connsiteY6" fmla="*/ 37334 h 134825"/>
                <a:gd name="connsiteX7" fmla="*/ 10719 w 80773"/>
                <a:gd name="connsiteY7" fmla="*/ 26807 h 134825"/>
                <a:gd name="connsiteX8" fmla="*/ 8087 w 80773"/>
                <a:gd name="connsiteY8" fmla="*/ 27010 h 134825"/>
                <a:gd name="connsiteX9" fmla="*/ 35417 w 80773"/>
                <a:gd name="connsiteY9" fmla="*/ 6361 h 134825"/>
                <a:gd name="connsiteX10" fmla="*/ 62544 w 80773"/>
                <a:gd name="connsiteY10" fmla="*/ 39359 h 134825"/>
                <a:gd name="connsiteX11" fmla="*/ 41287 w 80773"/>
                <a:gd name="connsiteY11" fmla="*/ 84098 h 134825"/>
                <a:gd name="connsiteX12" fmla="*/ 2419 w 80773"/>
                <a:gd name="connsiteY12" fmla="*/ 127420 h 134825"/>
                <a:gd name="connsiteX13" fmla="*/ 192 w 80773"/>
                <a:gd name="connsiteY13" fmla="*/ 134911 h 134825"/>
                <a:gd name="connsiteX14" fmla="*/ 75297 w 80773"/>
                <a:gd name="connsiteY14" fmla="*/ 134911 h 134825"/>
                <a:gd name="connsiteX15" fmla="*/ 80966 w 80773"/>
                <a:gd name="connsiteY15" fmla="*/ 99686 h 134825"/>
                <a:gd name="connsiteX16" fmla="*/ 75905 w 80773"/>
                <a:gd name="connsiteY16" fmla="*/ 99686 h 134825"/>
                <a:gd name="connsiteX17" fmla="*/ 71451 w 80773"/>
                <a:gd name="connsiteY17" fmla="*/ 117703 h 134825"/>
                <a:gd name="connsiteX18" fmla="*/ 52219 w 80773"/>
                <a:gd name="connsiteY18" fmla="*/ 119323 h 134825"/>
                <a:gd name="connsiteX19" fmla="*/ 15780 w 80773"/>
                <a:gd name="connsiteY19" fmla="*/ 11932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80" y="119323"/>
                  </a:moveTo>
                  <a:lnTo>
                    <a:pt x="37239" y="98471"/>
                  </a:lnTo>
                  <a:cubicBezTo>
                    <a:pt x="68819" y="70535"/>
                    <a:pt x="80966" y="59603"/>
                    <a:pt x="80966" y="39359"/>
                  </a:cubicBezTo>
                  <a:cubicBezTo>
                    <a:pt x="80966" y="16280"/>
                    <a:pt x="62746" y="85"/>
                    <a:pt x="38048" y="85"/>
                  </a:cubicBezTo>
                  <a:cubicBezTo>
                    <a:pt x="15173" y="85"/>
                    <a:pt x="192" y="18710"/>
                    <a:pt x="192" y="36727"/>
                  </a:cubicBezTo>
                  <a:cubicBezTo>
                    <a:pt x="192" y="48064"/>
                    <a:pt x="10314" y="48064"/>
                    <a:pt x="10921" y="48064"/>
                  </a:cubicBezTo>
                  <a:cubicBezTo>
                    <a:pt x="14363" y="48064"/>
                    <a:pt x="21448" y="45634"/>
                    <a:pt x="21448" y="37334"/>
                  </a:cubicBezTo>
                  <a:cubicBezTo>
                    <a:pt x="21448" y="32071"/>
                    <a:pt x="17804" y="26807"/>
                    <a:pt x="10719" y="26807"/>
                  </a:cubicBezTo>
                  <a:cubicBezTo>
                    <a:pt x="9099" y="26807"/>
                    <a:pt x="8694" y="26807"/>
                    <a:pt x="8087" y="27010"/>
                  </a:cubicBezTo>
                  <a:cubicBezTo>
                    <a:pt x="12743" y="13851"/>
                    <a:pt x="23675" y="6361"/>
                    <a:pt x="35417" y="6361"/>
                  </a:cubicBezTo>
                  <a:cubicBezTo>
                    <a:pt x="53839" y="6361"/>
                    <a:pt x="62544" y="22759"/>
                    <a:pt x="62544" y="39359"/>
                  </a:cubicBezTo>
                  <a:cubicBezTo>
                    <a:pt x="62544" y="55554"/>
                    <a:pt x="52422" y="71547"/>
                    <a:pt x="41287" y="84098"/>
                  </a:cubicBezTo>
                  <a:lnTo>
                    <a:pt x="2419" y="127420"/>
                  </a:lnTo>
                  <a:cubicBezTo>
                    <a:pt x="192" y="129647"/>
                    <a:pt x="192" y="130052"/>
                    <a:pt x="192" y="134911"/>
                  </a:cubicBezTo>
                  <a:lnTo>
                    <a:pt x="75297" y="134911"/>
                  </a:lnTo>
                  <a:lnTo>
                    <a:pt x="80966" y="99686"/>
                  </a:lnTo>
                  <a:lnTo>
                    <a:pt x="75905" y="99686"/>
                  </a:lnTo>
                  <a:cubicBezTo>
                    <a:pt x="74893" y="105759"/>
                    <a:pt x="73476" y="114667"/>
                    <a:pt x="71451" y="117703"/>
                  </a:cubicBezTo>
                  <a:cubicBezTo>
                    <a:pt x="70034" y="119323"/>
                    <a:pt x="56673" y="119323"/>
                    <a:pt x="52219" y="119323"/>
                  </a:cubicBezTo>
                  <a:lnTo>
                    <a:pt x="15780" y="11932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形状 287">
              <a:extLst>
                <a:ext uri="{FF2B5EF4-FFF2-40B4-BE49-F238E27FC236}">
                  <a16:creationId xmlns:a16="http://schemas.microsoft.com/office/drawing/2014/main" id="{DF5591F2-405A-5AE9-46AA-3A0CFB02C87C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5146159" y="6186543"/>
              <a:ext cx="99600" cy="485655"/>
            </a:xfrm>
            <a:custGeom>
              <a:avLst/>
              <a:gdLst>
                <a:gd name="connsiteX0" fmla="*/ 99807 w 99600"/>
                <a:gd name="connsiteY0" fmla="*/ 242993 h 485655"/>
                <a:gd name="connsiteX1" fmla="*/ 30167 w 99600"/>
                <a:gd name="connsiteY1" fmla="*/ 22738 h 485655"/>
                <a:gd name="connsiteX2" fmla="*/ 10126 w 99600"/>
                <a:gd name="connsiteY2" fmla="*/ 2494 h 485655"/>
                <a:gd name="connsiteX3" fmla="*/ 4457 w 99600"/>
                <a:gd name="connsiteY3" fmla="*/ 64 h 485655"/>
                <a:gd name="connsiteX4" fmla="*/ 206 w 99600"/>
                <a:gd name="connsiteY4" fmla="*/ 2089 h 485655"/>
                <a:gd name="connsiteX5" fmla="*/ 1421 w 99600"/>
                <a:gd name="connsiteY5" fmla="*/ 4113 h 485655"/>
                <a:gd name="connsiteX6" fmla="*/ 35633 w 99600"/>
                <a:gd name="connsiteY6" fmla="*/ 46828 h 485655"/>
                <a:gd name="connsiteX7" fmla="*/ 83004 w 99600"/>
                <a:gd name="connsiteY7" fmla="*/ 242791 h 485655"/>
                <a:gd name="connsiteX8" fmla="*/ 42314 w 99600"/>
                <a:gd name="connsiteY8" fmla="*/ 427822 h 485655"/>
                <a:gd name="connsiteX9" fmla="*/ 1016 w 99600"/>
                <a:gd name="connsiteY9" fmla="*/ 481874 h 485655"/>
                <a:gd name="connsiteX10" fmla="*/ 206 w 99600"/>
                <a:gd name="connsiteY10" fmla="*/ 483695 h 485655"/>
                <a:gd name="connsiteX11" fmla="*/ 4457 w 99600"/>
                <a:gd name="connsiteY11" fmla="*/ 485720 h 485655"/>
                <a:gd name="connsiteX12" fmla="*/ 10733 w 99600"/>
                <a:gd name="connsiteY12" fmla="*/ 482683 h 485655"/>
                <a:gd name="connsiteX13" fmla="*/ 99807 w 99600"/>
                <a:gd name="connsiteY13" fmla="*/ 242993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807" y="242993"/>
                  </a:moveTo>
                  <a:cubicBezTo>
                    <a:pt x="99807" y="163434"/>
                    <a:pt x="81587" y="83267"/>
                    <a:pt x="30167" y="22738"/>
                  </a:cubicBezTo>
                  <a:cubicBezTo>
                    <a:pt x="26119" y="18081"/>
                    <a:pt x="18426" y="9781"/>
                    <a:pt x="10126" y="2494"/>
                  </a:cubicBezTo>
                  <a:cubicBezTo>
                    <a:pt x="7696" y="64"/>
                    <a:pt x="7292" y="64"/>
                    <a:pt x="4457" y="64"/>
                  </a:cubicBezTo>
                  <a:cubicBezTo>
                    <a:pt x="2028" y="64"/>
                    <a:pt x="206" y="64"/>
                    <a:pt x="206" y="2089"/>
                  </a:cubicBezTo>
                  <a:cubicBezTo>
                    <a:pt x="206" y="2898"/>
                    <a:pt x="1016" y="3708"/>
                    <a:pt x="1421" y="4113"/>
                  </a:cubicBezTo>
                  <a:cubicBezTo>
                    <a:pt x="8506" y="11401"/>
                    <a:pt x="22070" y="24964"/>
                    <a:pt x="35633" y="46828"/>
                  </a:cubicBezTo>
                  <a:cubicBezTo>
                    <a:pt x="68226" y="99058"/>
                    <a:pt x="83004" y="164851"/>
                    <a:pt x="83004" y="242791"/>
                  </a:cubicBezTo>
                  <a:cubicBezTo>
                    <a:pt x="83004" y="297247"/>
                    <a:pt x="75717" y="367494"/>
                    <a:pt x="42314" y="427822"/>
                  </a:cubicBezTo>
                  <a:cubicBezTo>
                    <a:pt x="26321" y="456568"/>
                    <a:pt x="9518" y="473371"/>
                    <a:pt x="1016" y="481874"/>
                  </a:cubicBezTo>
                  <a:cubicBezTo>
                    <a:pt x="611" y="482481"/>
                    <a:pt x="206" y="483088"/>
                    <a:pt x="206" y="483695"/>
                  </a:cubicBezTo>
                  <a:cubicBezTo>
                    <a:pt x="206" y="485720"/>
                    <a:pt x="2028" y="485720"/>
                    <a:pt x="4457" y="485720"/>
                  </a:cubicBezTo>
                  <a:cubicBezTo>
                    <a:pt x="7292" y="485720"/>
                    <a:pt x="7696" y="485720"/>
                    <a:pt x="10733" y="482683"/>
                  </a:cubicBezTo>
                  <a:cubicBezTo>
                    <a:pt x="78551" y="420939"/>
                    <a:pt x="99807" y="328221"/>
                    <a:pt x="99807" y="242993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形状 288">
              <a:extLst>
                <a:ext uri="{FF2B5EF4-FFF2-40B4-BE49-F238E27FC236}">
                  <a16:creationId xmlns:a16="http://schemas.microsoft.com/office/drawing/2014/main" id="{60585784-AC06-47BA-D678-3A0137F72CC2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5315962" y="6323194"/>
              <a:ext cx="203857" cy="167013"/>
            </a:xfrm>
            <a:custGeom>
              <a:avLst/>
              <a:gdLst>
                <a:gd name="connsiteX0" fmla="*/ 68033 w 203857"/>
                <a:gd name="connsiteY0" fmla="*/ 40769 h 167013"/>
                <a:gd name="connsiteX1" fmla="*/ 85240 w 203857"/>
                <a:gd name="connsiteY1" fmla="*/ 91379 h 167013"/>
                <a:gd name="connsiteX2" fmla="*/ 116011 w 203857"/>
                <a:gd name="connsiteY2" fmla="*/ 157577 h 167013"/>
                <a:gd name="connsiteX3" fmla="*/ 120870 w 203857"/>
                <a:gd name="connsiteY3" fmla="*/ 162031 h 167013"/>
                <a:gd name="connsiteX4" fmla="*/ 130182 w 203857"/>
                <a:gd name="connsiteY4" fmla="*/ 157982 h 167013"/>
                <a:gd name="connsiteX5" fmla="*/ 135446 w 203857"/>
                <a:gd name="connsiteY5" fmla="*/ 145228 h 167013"/>
                <a:gd name="connsiteX6" fmla="*/ 167026 w 203857"/>
                <a:gd name="connsiteY6" fmla="*/ 27205 h 167013"/>
                <a:gd name="connsiteX7" fmla="*/ 196178 w 203857"/>
                <a:gd name="connsiteY7" fmla="*/ 18703 h 167013"/>
                <a:gd name="connsiteX8" fmla="*/ 204073 w 203857"/>
                <a:gd name="connsiteY8" fmla="*/ 3317 h 167013"/>
                <a:gd name="connsiteX9" fmla="*/ 200024 w 203857"/>
                <a:gd name="connsiteY9" fmla="*/ 78 h 167013"/>
                <a:gd name="connsiteX10" fmla="*/ 168241 w 203857"/>
                <a:gd name="connsiteY10" fmla="*/ 11213 h 167013"/>
                <a:gd name="connsiteX11" fmla="*/ 148402 w 203857"/>
                <a:gd name="connsiteY11" fmla="*/ 67086 h 167013"/>
                <a:gd name="connsiteX12" fmla="*/ 128563 w 203857"/>
                <a:gd name="connsiteY12" fmla="*/ 145431 h 167013"/>
                <a:gd name="connsiteX13" fmla="*/ 101436 w 203857"/>
                <a:gd name="connsiteY13" fmla="*/ 86521 h 167013"/>
                <a:gd name="connsiteX14" fmla="*/ 78762 w 203857"/>
                <a:gd name="connsiteY14" fmla="*/ 18500 h 167013"/>
                <a:gd name="connsiteX15" fmla="*/ 75523 w 203857"/>
                <a:gd name="connsiteY15" fmla="*/ 14249 h 167013"/>
                <a:gd name="connsiteX16" fmla="*/ 65199 w 203857"/>
                <a:gd name="connsiteY16" fmla="*/ 19108 h 167013"/>
                <a:gd name="connsiteX17" fmla="*/ 62769 w 203857"/>
                <a:gd name="connsiteY17" fmla="*/ 24979 h 167013"/>
                <a:gd name="connsiteX18" fmla="*/ 32606 w 203857"/>
                <a:gd name="connsiteY18" fmla="*/ 141787 h 167013"/>
                <a:gd name="connsiteX19" fmla="*/ 24508 w 203857"/>
                <a:gd name="connsiteY19" fmla="*/ 148467 h 167013"/>
                <a:gd name="connsiteX20" fmla="*/ 9325 w 203857"/>
                <a:gd name="connsiteY20" fmla="*/ 142597 h 167013"/>
                <a:gd name="connsiteX21" fmla="*/ 7705 w 203857"/>
                <a:gd name="connsiteY21" fmla="*/ 141787 h 167013"/>
                <a:gd name="connsiteX22" fmla="*/ 215 w 203857"/>
                <a:gd name="connsiteY22" fmla="*/ 156768 h 167013"/>
                <a:gd name="connsiteX23" fmla="*/ 18232 w 203857"/>
                <a:gd name="connsiteY23" fmla="*/ 167092 h 167013"/>
                <a:gd name="connsiteX24" fmla="*/ 44752 w 203857"/>
                <a:gd name="connsiteY24" fmla="*/ 129236 h 167013"/>
                <a:gd name="connsiteX25" fmla="*/ 68033 w 203857"/>
                <a:gd name="connsiteY25" fmla="*/ 40769 h 167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3857" h="167013">
                  <a:moveTo>
                    <a:pt x="68033" y="40769"/>
                  </a:moveTo>
                  <a:cubicBezTo>
                    <a:pt x="71677" y="51296"/>
                    <a:pt x="76130" y="66479"/>
                    <a:pt x="85240" y="91379"/>
                  </a:cubicBezTo>
                  <a:cubicBezTo>
                    <a:pt x="97994" y="125794"/>
                    <a:pt x="103662" y="138345"/>
                    <a:pt x="116011" y="157577"/>
                  </a:cubicBezTo>
                  <a:cubicBezTo>
                    <a:pt x="118846" y="161829"/>
                    <a:pt x="119048" y="162031"/>
                    <a:pt x="120870" y="162031"/>
                  </a:cubicBezTo>
                  <a:cubicBezTo>
                    <a:pt x="123704" y="162031"/>
                    <a:pt x="127955" y="159602"/>
                    <a:pt x="130182" y="157982"/>
                  </a:cubicBezTo>
                  <a:cubicBezTo>
                    <a:pt x="133016" y="155350"/>
                    <a:pt x="133219" y="155148"/>
                    <a:pt x="135446" y="145228"/>
                  </a:cubicBezTo>
                  <a:cubicBezTo>
                    <a:pt x="147592" y="91986"/>
                    <a:pt x="162978" y="36518"/>
                    <a:pt x="167026" y="27205"/>
                  </a:cubicBezTo>
                  <a:cubicBezTo>
                    <a:pt x="167229" y="26800"/>
                    <a:pt x="171278" y="19108"/>
                    <a:pt x="196178" y="18703"/>
                  </a:cubicBezTo>
                  <a:cubicBezTo>
                    <a:pt x="200227" y="18500"/>
                    <a:pt x="204073" y="7771"/>
                    <a:pt x="204073" y="3317"/>
                  </a:cubicBezTo>
                  <a:cubicBezTo>
                    <a:pt x="204073" y="78"/>
                    <a:pt x="202858" y="78"/>
                    <a:pt x="200024" y="78"/>
                  </a:cubicBezTo>
                  <a:cubicBezTo>
                    <a:pt x="179780" y="78"/>
                    <a:pt x="170670" y="8581"/>
                    <a:pt x="168241" y="11213"/>
                  </a:cubicBezTo>
                  <a:cubicBezTo>
                    <a:pt x="162573" y="18500"/>
                    <a:pt x="157714" y="33279"/>
                    <a:pt x="148402" y="67086"/>
                  </a:cubicBezTo>
                  <a:cubicBezTo>
                    <a:pt x="141316" y="92999"/>
                    <a:pt x="134838" y="119316"/>
                    <a:pt x="128563" y="145431"/>
                  </a:cubicBezTo>
                  <a:cubicBezTo>
                    <a:pt x="117428" y="128628"/>
                    <a:pt x="111153" y="112635"/>
                    <a:pt x="101436" y="86521"/>
                  </a:cubicBezTo>
                  <a:cubicBezTo>
                    <a:pt x="90706" y="57774"/>
                    <a:pt x="84228" y="36720"/>
                    <a:pt x="78762" y="18500"/>
                  </a:cubicBezTo>
                  <a:cubicBezTo>
                    <a:pt x="77548" y="14452"/>
                    <a:pt x="77345" y="14249"/>
                    <a:pt x="75523" y="14249"/>
                  </a:cubicBezTo>
                  <a:cubicBezTo>
                    <a:pt x="75118" y="14249"/>
                    <a:pt x="71069" y="14249"/>
                    <a:pt x="65199" y="19108"/>
                  </a:cubicBezTo>
                  <a:cubicBezTo>
                    <a:pt x="63174" y="20930"/>
                    <a:pt x="62972" y="22752"/>
                    <a:pt x="62769" y="24979"/>
                  </a:cubicBezTo>
                  <a:cubicBezTo>
                    <a:pt x="57101" y="78828"/>
                    <a:pt x="38072" y="132070"/>
                    <a:pt x="32606" y="141787"/>
                  </a:cubicBezTo>
                  <a:cubicBezTo>
                    <a:pt x="30986" y="144824"/>
                    <a:pt x="28557" y="148467"/>
                    <a:pt x="24508" y="148467"/>
                  </a:cubicBezTo>
                  <a:cubicBezTo>
                    <a:pt x="22484" y="148467"/>
                    <a:pt x="14588" y="147455"/>
                    <a:pt x="9325" y="142597"/>
                  </a:cubicBezTo>
                  <a:cubicBezTo>
                    <a:pt x="8313" y="141787"/>
                    <a:pt x="7908" y="141787"/>
                    <a:pt x="7705" y="141787"/>
                  </a:cubicBezTo>
                  <a:cubicBezTo>
                    <a:pt x="4466" y="141787"/>
                    <a:pt x="215" y="151909"/>
                    <a:pt x="215" y="156768"/>
                  </a:cubicBezTo>
                  <a:cubicBezTo>
                    <a:pt x="215" y="163043"/>
                    <a:pt x="12564" y="167092"/>
                    <a:pt x="18232" y="167092"/>
                  </a:cubicBezTo>
                  <a:cubicBezTo>
                    <a:pt x="31189" y="167092"/>
                    <a:pt x="41513" y="138548"/>
                    <a:pt x="44752" y="129236"/>
                  </a:cubicBezTo>
                  <a:cubicBezTo>
                    <a:pt x="57911" y="92594"/>
                    <a:pt x="64186" y="62430"/>
                    <a:pt x="68033" y="40769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形状 289">
              <a:extLst>
                <a:ext uri="{FF2B5EF4-FFF2-40B4-BE49-F238E27FC236}">
                  <a16:creationId xmlns:a16="http://schemas.microsoft.com/office/drawing/2014/main" id="{8104BD67-6651-86B7-131A-4066FBC30FF5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5492043" y="6423300"/>
              <a:ext cx="49031" cy="88567"/>
            </a:xfrm>
            <a:custGeom>
              <a:avLst/>
              <a:gdLst>
                <a:gd name="connsiteX0" fmla="*/ 24597 w 49031"/>
                <a:gd name="connsiteY0" fmla="*/ 31256 h 88567"/>
                <a:gd name="connsiteX1" fmla="*/ 46704 w 49031"/>
                <a:gd name="connsiteY1" fmla="*/ 31256 h 88567"/>
                <a:gd name="connsiteX2" fmla="*/ 46704 w 49031"/>
                <a:gd name="connsiteY2" fmla="*/ 26154 h 88567"/>
                <a:gd name="connsiteX3" fmla="*/ 24597 w 49031"/>
                <a:gd name="connsiteY3" fmla="*/ 26154 h 88567"/>
                <a:gd name="connsiteX4" fmla="*/ 24597 w 49031"/>
                <a:gd name="connsiteY4" fmla="*/ 80 h 88567"/>
                <a:gd name="connsiteX5" fmla="*/ 19779 w 49031"/>
                <a:gd name="connsiteY5" fmla="*/ 80 h 88567"/>
                <a:gd name="connsiteX6" fmla="*/ 223 w 49031"/>
                <a:gd name="connsiteY6" fmla="*/ 27288 h 88567"/>
                <a:gd name="connsiteX7" fmla="*/ 223 w 49031"/>
                <a:gd name="connsiteY7" fmla="*/ 31256 h 88567"/>
                <a:gd name="connsiteX8" fmla="*/ 13402 w 49031"/>
                <a:gd name="connsiteY8" fmla="*/ 31256 h 88567"/>
                <a:gd name="connsiteX9" fmla="*/ 13402 w 49031"/>
                <a:gd name="connsiteY9" fmla="*/ 69517 h 88567"/>
                <a:gd name="connsiteX10" fmla="*/ 33241 w 49031"/>
                <a:gd name="connsiteY10" fmla="*/ 88648 h 88567"/>
                <a:gd name="connsiteX11" fmla="*/ 49254 w 49031"/>
                <a:gd name="connsiteY11" fmla="*/ 69375 h 88567"/>
                <a:gd name="connsiteX12" fmla="*/ 49254 w 49031"/>
                <a:gd name="connsiteY12" fmla="*/ 61581 h 88567"/>
                <a:gd name="connsiteX13" fmla="*/ 44436 w 49031"/>
                <a:gd name="connsiteY13" fmla="*/ 61581 h 88567"/>
                <a:gd name="connsiteX14" fmla="*/ 44436 w 49031"/>
                <a:gd name="connsiteY14" fmla="*/ 69234 h 88567"/>
                <a:gd name="connsiteX15" fmla="*/ 34375 w 49031"/>
                <a:gd name="connsiteY15" fmla="*/ 84113 h 88567"/>
                <a:gd name="connsiteX16" fmla="*/ 24597 w 49031"/>
                <a:gd name="connsiteY16" fmla="*/ 69659 h 88567"/>
                <a:gd name="connsiteX17" fmla="*/ 24597 w 49031"/>
                <a:gd name="connsiteY17" fmla="*/ 31256 h 8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031" h="88567">
                  <a:moveTo>
                    <a:pt x="24597" y="31256"/>
                  </a:moveTo>
                  <a:lnTo>
                    <a:pt x="46704" y="31256"/>
                  </a:lnTo>
                  <a:lnTo>
                    <a:pt x="46704" y="26154"/>
                  </a:lnTo>
                  <a:lnTo>
                    <a:pt x="24597" y="26154"/>
                  </a:lnTo>
                  <a:lnTo>
                    <a:pt x="24597" y="80"/>
                  </a:lnTo>
                  <a:lnTo>
                    <a:pt x="19779" y="80"/>
                  </a:lnTo>
                  <a:cubicBezTo>
                    <a:pt x="19637" y="12834"/>
                    <a:pt x="13827" y="26863"/>
                    <a:pt x="223" y="27288"/>
                  </a:cubicBezTo>
                  <a:lnTo>
                    <a:pt x="223" y="31256"/>
                  </a:lnTo>
                  <a:lnTo>
                    <a:pt x="13402" y="31256"/>
                  </a:lnTo>
                  <a:lnTo>
                    <a:pt x="13402" y="69517"/>
                  </a:lnTo>
                  <a:cubicBezTo>
                    <a:pt x="13402" y="85388"/>
                    <a:pt x="25306" y="88648"/>
                    <a:pt x="33241" y="88648"/>
                  </a:cubicBezTo>
                  <a:cubicBezTo>
                    <a:pt x="42736" y="88648"/>
                    <a:pt x="49254" y="80570"/>
                    <a:pt x="49254" y="69375"/>
                  </a:cubicBezTo>
                  <a:lnTo>
                    <a:pt x="49254" y="61581"/>
                  </a:lnTo>
                  <a:lnTo>
                    <a:pt x="44436" y="61581"/>
                  </a:lnTo>
                  <a:lnTo>
                    <a:pt x="44436" y="69234"/>
                  </a:lnTo>
                  <a:cubicBezTo>
                    <a:pt x="44436" y="78870"/>
                    <a:pt x="39902" y="84113"/>
                    <a:pt x="34375" y="84113"/>
                  </a:cubicBezTo>
                  <a:cubicBezTo>
                    <a:pt x="24597" y="84113"/>
                    <a:pt x="24597" y="72209"/>
                    <a:pt x="24597" y="69659"/>
                  </a:cubicBezTo>
                  <a:lnTo>
                    <a:pt x="24597" y="3125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形状 290">
              <a:extLst>
                <a:ext uri="{FF2B5EF4-FFF2-40B4-BE49-F238E27FC236}">
                  <a16:creationId xmlns:a16="http://schemas.microsoft.com/office/drawing/2014/main" id="{7FDDA38C-ED59-6D21-7B28-9E41BAC1CB0B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5558140" y="6447958"/>
              <a:ext cx="50731" cy="62493"/>
            </a:xfrm>
            <a:custGeom>
              <a:avLst/>
              <a:gdLst>
                <a:gd name="connsiteX0" fmla="*/ 21483 w 50731"/>
                <a:gd name="connsiteY0" fmla="*/ 30264 h 62493"/>
                <a:gd name="connsiteX1" fmla="*/ 40472 w 50731"/>
                <a:gd name="connsiteY1" fmla="*/ 4048 h 62493"/>
                <a:gd name="connsiteX2" fmla="*/ 38063 w 50731"/>
                <a:gd name="connsiteY2" fmla="*/ 9149 h 62493"/>
                <a:gd name="connsiteX3" fmla="*/ 44440 w 50731"/>
                <a:gd name="connsiteY3" fmla="*/ 15668 h 62493"/>
                <a:gd name="connsiteX4" fmla="*/ 50958 w 50731"/>
                <a:gd name="connsiteY4" fmla="*/ 9149 h 62493"/>
                <a:gd name="connsiteX5" fmla="*/ 39763 w 50731"/>
                <a:gd name="connsiteY5" fmla="*/ 80 h 62493"/>
                <a:gd name="connsiteX6" fmla="*/ 20632 w 50731"/>
                <a:gd name="connsiteY6" fmla="*/ 15243 h 62493"/>
                <a:gd name="connsiteX7" fmla="*/ 20491 w 50731"/>
                <a:gd name="connsiteY7" fmla="*/ 15243 h 62493"/>
                <a:gd name="connsiteX8" fmla="*/ 20491 w 50731"/>
                <a:gd name="connsiteY8" fmla="*/ 80 h 62493"/>
                <a:gd name="connsiteX9" fmla="*/ 226 w 50731"/>
                <a:gd name="connsiteY9" fmla="*/ 1639 h 62493"/>
                <a:gd name="connsiteX10" fmla="*/ 226 w 50731"/>
                <a:gd name="connsiteY10" fmla="*/ 6740 h 62493"/>
                <a:gd name="connsiteX11" fmla="*/ 10855 w 50731"/>
                <a:gd name="connsiteY11" fmla="*/ 14676 h 62493"/>
                <a:gd name="connsiteX12" fmla="*/ 10855 w 50731"/>
                <a:gd name="connsiteY12" fmla="*/ 51378 h 62493"/>
                <a:gd name="connsiteX13" fmla="*/ 226 w 50731"/>
                <a:gd name="connsiteY13" fmla="*/ 57472 h 62493"/>
                <a:gd name="connsiteX14" fmla="*/ 226 w 50731"/>
                <a:gd name="connsiteY14" fmla="*/ 62573 h 62493"/>
                <a:gd name="connsiteX15" fmla="*/ 16381 w 50731"/>
                <a:gd name="connsiteY15" fmla="*/ 62006 h 62493"/>
                <a:gd name="connsiteX16" fmla="*/ 34803 w 50731"/>
                <a:gd name="connsiteY16" fmla="*/ 62573 h 62493"/>
                <a:gd name="connsiteX17" fmla="*/ 34803 w 50731"/>
                <a:gd name="connsiteY17" fmla="*/ 57472 h 62493"/>
                <a:gd name="connsiteX18" fmla="*/ 31969 w 50731"/>
                <a:gd name="connsiteY18" fmla="*/ 57472 h 62493"/>
                <a:gd name="connsiteX19" fmla="*/ 21483 w 50731"/>
                <a:gd name="connsiteY19" fmla="*/ 51095 h 62493"/>
                <a:gd name="connsiteX20" fmla="*/ 21483 w 50731"/>
                <a:gd name="connsiteY20" fmla="*/ 30264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31" h="62493">
                  <a:moveTo>
                    <a:pt x="21483" y="30264"/>
                  </a:moveTo>
                  <a:cubicBezTo>
                    <a:pt x="21483" y="18360"/>
                    <a:pt x="27009" y="4048"/>
                    <a:pt x="40472" y="4048"/>
                  </a:cubicBezTo>
                  <a:cubicBezTo>
                    <a:pt x="39196" y="5040"/>
                    <a:pt x="38063" y="6882"/>
                    <a:pt x="38063" y="9149"/>
                  </a:cubicBezTo>
                  <a:cubicBezTo>
                    <a:pt x="38063" y="13826"/>
                    <a:pt x="41747" y="15668"/>
                    <a:pt x="44440" y="15668"/>
                  </a:cubicBezTo>
                  <a:cubicBezTo>
                    <a:pt x="47841" y="15668"/>
                    <a:pt x="50958" y="13400"/>
                    <a:pt x="50958" y="9149"/>
                  </a:cubicBezTo>
                  <a:cubicBezTo>
                    <a:pt x="50958" y="4331"/>
                    <a:pt x="46423" y="80"/>
                    <a:pt x="39763" y="80"/>
                  </a:cubicBezTo>
                  <a:cubicBezTo>
                    <a:pt x="32678" y="80"/>
                    <a:pt x="24884" y="4473"/>
                    <a:pt x="20632" y="15243"/>
                  </a:cubicBezTo>
                  <a:lnTo>
                    <a:pt x="20491" y="15243"/>
                  </a:lnTo>
                  <a:lnTo>
                    <a:pt x="20491" y="80"/>
                  </a:lnTo>
                  <a:lnTo>
                    <a:pt x="226" y="1639"/>
                  </a:lnTo>
                  <a:lnTo>
                    <a:pt x="226" y="6740"/>
                  </a:lnTo>
                  <a:cubicBezTo>
                    <a:pt x="9721" y="6740"/>
                    <a:pt x="10855" y="7732"/>
                    <a:pt x="10855" y="14676"/>
                  </a:cubicBezTo>
                  <a:lnTo>
                    <a:pt x="10855" y="51378"/>
                  </a:lnTo>
                  <a:cubicBezTo>
                    <a:pt x="10855" y="57472"/>
                    <a:pt x="9437" y="57472"/>
                    <a:pt x="226" y="57472"/>
                  </a:cubicBezTo>
                  <a:lnTo>
                    <a:pt x="226" y="62573"/>
                  </a:lnTo>
                  <a:cubicBezTo>
                    <a:pt x="935" y="62573"/>
                    <a:pt x="10571" y="62006"/>
                    <a:pt x="16381" y="62006"/>
                  </a:cubicBezTo>
                  <a:cubicBezTo>
                    <a:pt x="22475" y="62006"/>
                    <a:pt x="28710" y="62290"/>
                    <a:pt x="34803" y="62573"/>
                  </a:cubicBezTo>
                  <a:lnTo>
                    <a:pt x="34803" y="57472"/>
                  </a:lnTo>
                  <a:lnTo>
                    <a:pt x="31969" y="57472"/>
                  </a:lnTo>
                  <a:cubicBezTo>
                    <a:pt x="21483" y="57472"/>
                    <a:pt x="21483" y="55913"/>
                    <a:pt x="21483" y="51095"/>
                  </a:cubicBezTo>
                  <a:lnTo>
                    <a:pt x="21483" y="3026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形状 291">
              <a:extLst>
                <a:ext uri="{FF2B5EF4-FFF2-40B4-BE49-F238E27FC236}">
                  <a16:creationId xmlns:a16="http://schemas.microsoft.com/office/drawing/2014/main" id="{0C639778-FBF0-883C-1003-BF75D489A252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5699170" y="6328255"/>
              <a:ext cx="46966" cy="202440"/>
            </a:xfrm>
            <a:custGeom>
              <a:avLst/>
              <a:gdLst>
                <a:gd name="connsiteX0" fmla="*/ 47199 w 46966"/>
                <a:gd name="connsiteY0" fmla="*/ 200495 h 202440"/>
                <a:gd name="connsiteX1" fmla="*/ 43758 w 46966"/>
                <a:gd name="connsiteY1" fmla="*/ 196041 h 202440"/>
                <a:gd name="connsiteX2" fmla="*/ 11974 w 46966"/>
                <a:gd name="connsiteY2" fmla="*/ 101299 h 202440"/>
                <a:gd name="connsiteX3" fmla="*/ 44567 w 46966"/>
                <a:gd name="connsiteY3" fmla="*/ 5544 h 202440"/>
                <a:gd name="connsiteX4" fmla="*/ 47199 w 46966"/>
                <a:gd name="connsiteY4" fmla="*/ 2103 h 202440"/>
                <a:gd name="connsiteX5" fmla="*/ 45175 w 46966"/>
                <a:gd name="connsiteY5" fmla="*/ 78 h 202440"/>
                <a:gd name="connsiteX6" fmla="*/ 12987 w 46966"/>
                <a:gd name="connsiteY6" fmla="*/ 39554 h 202440"/>
                <a:gd name="connsiteX7" fmla="*/ 233 w 46966"/>
                <a:gd name="connsiteY7" fmla="*/ 101299 h 202440"/>
                <a:gd name="connsiteX8" fmla="*/ 13594 w 46966"/>
                <a:gd name="connsiteY8" fmla="*/ 164460 h 202440"/>
                <a:gd name="connsiteX9" fmla="*/ 45175 w 46966"/>
                <a:gd name="connsiteY9" fmla="*/ 202519 h 202440"/>
                <a:gd name="connsiteX10" fmla="*/ 47199 w 46966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99" y="200495"/>
                  </a:moveTo>
                  <a:cubicBezTo>
                    <a:pt x="47199" y="199887"/>
                    <a:pt x="47199" y="199483"/>
                    <a:pt x="43758" y="196041"/>
                  </a:cubicBezTo>
                  <a:cubicBezTo>
                    <a:pt x="18452" y="170534"/>
                    <a:pt x="11974" y="132272"/>
                    <a:pt x="11974" y="101299"/>
                  </a:cubicBezTo>
                  <a:cubicBezTo>
                    <a:pt x="11974" y="66074"/>
                    <a:pt x="19667" y="30849"/>
                    <a:pt x="44567" y="5544"/>
                  </a:cubicBezTo>
                  <a:cubicBezTo>
                    <a:pt x="47199" y="3115"/>
                    <a:pt x="47199" y="2710"/>
                    <a:pt x="47199" y="2103"/>
                  </a:cubicBezTo>
                  <a:cubicBezTo>
                    <a:pt x="47199" y="686"/>
                    <a:pt x="46389" y="78"/>
                    <a:pt x="45175" y="78"/>
                  </a:cubicBezTo>
                  <a:cubicBezTo>
                    <a:pt x="43150" y="78"/>
                    <a:pt x="24931" y="13844"/>
                    <a:pt x="12987" y="39554"/>
                  </a:cubicBezTo>
                  <a:cubicBezTo>
                    <a:pt x="2662" y="61823"/>
                    <a:pt x="233" y="84294"/>
                    <a:pt x="233" y="101299"/>
                  </a:cubicBezTo>
                  <a:cubicBezTo>
                    <a:pt x="233" y="117089"/>
                    <a:pt x="2460" y="141584"/>
                    <a:pt x="13594" y="164460"/>
                  </a:cubicBezTo>
                  <a:cubicBezTo>
                    <a:pt x="25740" y="189360"/>
                    <a:pt x="43150" y="202519"/>
                    <a:pt x="45175" y="202519"/>
                  </a:cubicBezTo>
                  <a:cubicBezTo>
                    <a:pt x="46389" y="202519"/>
                    <a:pt x="47199" y="201912"/>
                    <a:pt x="47199" y="200495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形状 292">
              <a:extLst>
                <a:ext uri="{FF2B5EF4-FFF2-40B4-BE49-F238E27FC236}">
                  <a16:creationId xmlns:a16="http://schemas.microsoft.com/office/drawing/2014/main" id="{39760AC9-6771-DD35-9459-15C4BF0DB1E4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5751985" y="6323194"/>
              <a:ext cx="203857" cy="167013"/>
            </a:xfrm>
            <a:custGeom>
              <a:avLst/>
              <a:gdLst>
                <a:gd name="connsiteX0" fmla="*/ 68054 w 203857"/>
                <a:gd name="connsiteY0" fmla="*/ 40769 h 167013"/>
                <a:gd name="connsiteX1" fmla="*/ 85262 w 203857"/>
                <a:gd name="connsiteY1" fmla="*/ 91379 h 167013"/>
                <a:gd name="connsiteX2" fmla="*/ 116033 w 203857"/>
                <a:gd name="connsiteY2" fmla="*/ 157577 h 167013"/>
                <a:gd name="connsiteX3" fmla="*/ 120891 w 203857"/>
                <a:gd name="connsiteY3" fmla="*/ 162031 h 167013"/>
                <a:gd name="connsiteX4" fmla="*/ 130204 w 203857"/>
                <a:gd name="connsiteY4" fmla="*/ 157982 h 167013"/>
                <a:gd name="connsiteX5" fmla="*/ 135467 w 203857"/>
                <a:gd name="connsiteY5" fmla="*/ 145228 h 167013"/>
                <a:gd name="connsiteX6" fmla="*/ 167048 w 203857"/>
                <a:gd name="connsiteY6" fmla="*/ 27205 h 167013"/>
                <a:gd name="connsiteX7" fmla="*/ 196199 w 203857"/>
                <a:gd name="connsiteY7" fmla="*/ 18703 h 167013"/>
                <a:gd name="connsiteX8" fmla="*/ 204095 w 203857"/>
                <a:gd name="connsiteY8" fmla="*/ 3317 h 167013"/>
                <a:gd name="connsiteX9" fmla="*/ 200046 w 203857"/>
                <a:gd name="connsiteY9" fmla="*/ 78 h 167013"/>
                <a:gd name="connsiteX10" fmla="*/ 168263 w 203857"/>
                <a:gd name="connsiteY10" fmla="*/ 11213 h 167013"/>
                <a:gd name="connsiteX11" fmla="*/ 148423 w 203857"/>
                <a:gd name="connsiteY11" fmla="*/ 67086 h 167013"/>
                <a:gd name="connsiteX12" fmla="*/ 128584 w 203857"/>
                <a:gd name="connsiteY12" fmla="*/ 145431 h 167013"/>
                <a:gd name="connsiteX13" fmla="*/ 101457 w 203857"/>
                <a:gd name="connsiteY13" fmla="*/ 86521 h 167013"/>
                <a:gd name="connsiteX14" fmla="*/ 78784 w 203857"/>
                <a:gd name="connsiteY14" fmla="*/ 18500 h 167013"/>
                <a:gd name="connsiteX15" fmla="*/ 75545 w 203857"/>
                <a:gd name="connsiteY15" fmla="*/ 14249 h 167013"/>
                <a:gd name="connsiteX16" fmla="*/ 65220 w 203857"/>
                <a:gd name="connsiteY16" fmla="*/ 19108 h 167013"/>
                <a:gd name="connsiteX17" fmla="*/ 62791 w 203857"/>
                <a:gd name="connsiteY17" fmla="*/ 24979 h 167013"/>
                <a:gd name="connsiteX18" fmla="*/ 32627 w 203857"/>
                <a:gd name="connsiteY18" fmla="*/ 141787 h 167013"/>
                <a:gd name="connsiteX19" fmla="*/ 24530 w 203857"/>
                <a:gd name="connsiteY19" fmla="*/ 148467 h 167013"/>
                <a:gd name="connsiteX20" fmla="*/ 9346 w 203857"/>
                <a:gd name="connsiteY20" fmla="*/ 142597 h 167013"/>
                <a:gd name="connsiteX21" fmla="*/ 7727 w 203857"/>
                <a:gd name="connsiteY21" fmla="*/ 141787 h 167013"/>
                <a:gd name="connsiteX22" fmla="*/ 237 w 203857"/>
                <a:gd name="connsiteY22" fmla="*/ 156768 h 167013"/>
                <a:gd name="connsiteX23" fmla="*/ 18254 w 203857"/>
                <a:gd name="connsiteY23" fmla="*/ 167092 h 167013"/>
                <a:gd name="connsiteX24" fmla="*/ 44774 w 203857"/>
                <a:gd name="connsiteY24" fmla="*/ 129236 h 167013"/>
                <a:gd name="connsiteX25" fmla="*/ 68054 w 203857"/>
                <a:gd name="connsiteY25" fmla="*/ 40769 h 167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3857" h="167013">
                  <a:moveTo>
                    <a:pt x="68054" y="40769"/>
                  </a:moveTo>
                  <a:cubicBezTo>
                    <a:pt x="71698" y="51296"/>
                    <a:pt x="76152" y="66479"/>
                    <a:pt x="85262" y="91379"/>
                  </a:cubicBezTo>
                  <a:cubicBezTo>
                    <a:pt x="98016" y="125794"/>
                    <a:pt x="103684" y="138345"/>
                    <a:pt x="116033" y="157577"/>
                  </a:cubicBezTo>
                  <a:cubicBezTo>
                    <a:pt x="118867" y="161829"/>
                    <a:pt x="119069" y="162031"/>
                    <a:pt x="120891" y="162031"/>
                  </a:cubicBezTo>
                  <a:cubicBezTo>
                    <a:pt x="123726" y="162031"/>
                    <a:pt x="127977" y="159602"/>
                    <a:pt x="130204" y="157982"/>
                  </a:cubicBezTo>
                  <a:cubicBezTo>
                    <a:pt x="133038" y="155350"/>
                    <a:pt x="133240" y="155148"/>
                    <a:pt x="135467" y="145228"/>
                  </a:cubicBezTo>
                  <a:cubicBezTo>
                    <a:pt x="147614" y="91986"/>
                    <a:pt x="162999" y="36518"/>
                    <a:pt x="167048" y="27205"/>
                  </a:cubicBezTo>
                  <a:cubicBezTo>
                    <a:pt x="167250" y="26800"/>
                    <a:pt x="171299" y="19108"/>
                    <a:pt x="196199" y="18703"/>
                  </a:cubicBezTo>
                  <a:cubicBezTo>
                    <a:pt x="200248" y="18500"/>
                    <a:pt x="204095" y="7771"/>
                    <a:pt x="204095" y="3317"/>
                  </a:cubicBezTo>
                  <a:cubicBezTo>
                    <a:pt x="204095" y="78"/>
                    <a:pt x="202880" y="78"/>
                    <a:pt x="200046" y="78"/>
                  </a:cubicBezTo>
                  <a:cubicBezTo>
                    <a:pt x="179802" y="78"/>
                    <a:pt x="170692" y="8581"/>
                    <a:pt x="168263" y="11213"/>
                  </a:cubicBezTo>
                  <a:cubicBezTo>
                    <a:pt x="162594" y="18500"/>
                    <a:pt x="157736" y="33279"/>
                    <a:pt x="148423" y="67086"/>
                  </a:cubicBezTo>
                  <a:cubicBezTo>
                    <a:pt x="141338" y="92999"/>
                    <a:pt x="134860" y="119316"/>
                    <a:pt x="128584" y="145431"/>
                  </a:cubicBezTo>
                  <a:cubicBezTo>
                    <a:pt x="117450" y="128628"/>
                    <a:pt x="111174" y="112635"/>
                    <a:pt x="101457" y="86521"/>
                  </a:cubicBezTo>
                  <a:cubicBezTo>
                    <a:pt x="90728" y="57774"/>
                    <a:pt x="84250" y="36720"/>
                    <a:pt x="78784" y="18500"/>
                  </a:cubicBezTo>
                  <a:cubicBezTo>
                    <a:pt x="77569" y="14452"/>
                    <a:pt x="77367" y="14249"/>
                    <a:pt x="75545" y="14249"/>
                  </a:cubicBezTo>
                  <a:cubicBezTo>
                    <a:pt x="75140" y="14249"/>
                    <a:pt x="71091" y="14249"/>
                    <a:pt x="65220" y="19108"/>
                  </a:cubicBezTo>
                  <a:cubicBezTo>
                    <a:pt x="63196" y="20930"/>
                    <a:pt x="62993" y="22752"/>
                    <a:pt x="62791" y="24979"/>
                  </a:cubicBezTo>
                  <a:cubicBezTo>
                    <a:pt x="57122" y="78828"/>
                    <a:pt x="38093" y="132070"/>
                    <a:pt x="32627" y="141787"/>
                  </a:cubicBezTo>
                  <a:cubicBezTo>
                    <a:pt x="31008" y="144824"/>
                    <a:pt x="28578" y="148467"/>
                    <a:pt x="24530" y="148467"/>
                  </a:cubicBezTo>
                  <a:cubicBezTo>
                    <a:pt x="22505" y="148467"/>
                    <a:pt x="14610" y="147455"/>
                    <a:pt x="9346" y="142597"/>
                  </a:cubicBezTo>
                  <a:cubicBezTo>
                    <a:pt x="8334" y="141787"/>
                    <a:pt x="7929" y="141787"/>
                    <a:pt x="7727" y="141787"/>
                  </a:cubicBezTo>
                  <a:cubicBezTo>
                    <a:pt x="4488" y="141787"/>
                    <a:pt x="237" y="151909"/>
                    <a:pt x="237" y="156768"/>
                  </a:cubicBezTo>
                  <a:cubicBezTo>
                    <a:pt x="237" y="163043"/>
                    <a:pt x="12585" y="167092"/>
                    <a:pt x="18254" y="167092"/>
                  </a:cubicBezTo>
                  <a:cubicBezTo>
                    <a:pt x="31210" y="167092"/>
                    <a:pt x="41535" y="138548"/>
                    <a:pt x="44774" y="129236"/>
                  </a:cubicBezTo>
                  <a:cubicBezTo>
                    <a:pt x="57932" y="92594"/>
                    <a:pt x="64208" y="62430"/>
                    <a:pt x="68054" y="40769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形状 293">
              <a:extLst>
                <a:ext uri="{FF2B5EF4-FFF2-40B4-BE49-F238E27FC236}">
                  <a16:creationId xmlns:a16="http://schemas.microsoft.com/office/drawing/2014/main" id="{436213DC-8168-C823-BA00-2C479D79952F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5960671" y="6341818"/>
              <a:ext cx="126727" cy="147376"/>
            </a:xfrm>
            <a:custGeom>
              <a:avLst/>
              <a:gdLst>
                <a:gd name="connsiteX0" fmla="*/ 48022 w 126727"/>
                <a:gd name="connsiteY0" fmla="*/ 120935 h 147376"/>
                <a:gd name="connsiteX1" fmla="*/ 51059 w 126727"/>
                <a:gd name="connsiteY1" fmla="*/ 74779 h 147376"/>
                <a:gd name="connsiteX2" fmla="*/ 14215 w 126727"/>
                <a:gd name="connsiteY2" fmla="*/ 78 h 147376"/>
                <a:gd name="connsiteX3" fmla="*/ 246 w 126727"/>
                <a:gd name="connsiteY3" fmla="*/ 8581 h 147376"/>
                <a:gd name="connsiteX4" fmla="*/ 4093 w 126727"/>
                <a:gd name="connsiteY4" fmla="*/ 10200 h 147376"/>
                <a:gd name="connsiteX5" fmla="*/ 36078 w 126727"/>
                <a:gd name="connsiteY5" fmla="*/ 82067 h 147376"/>
                <a:gd name="connsiteX6" fmla="*/ 31017 w 126727"/>
                <a:gd name="connsiteY6" fmla="*/ 140370 h 147376"/>
                <a:gd name="connsiteX7" fmla="*/ 30612 w 126727"/>
                <a:gd name="connsiteY7" fmla="*/ 144014 h 147376"/>
                <a:gd name="connsiteX8" fmla="*/ 32029 w 126727"/>
                <a:gd name="connsiteY8" fmla="*/ 147455 h 147376"/>
                <a:gd name="connsiteX9" fmla="*/ 108957 w 126727"/>
                <a:gd name="connsiteY9" fmla="*/ 70933 h 147376"/>
                <a:gd name="connsiteX10" fmla="*/ 126974 w 126727"/>
                <a:gd name="connsiteY10" fmla="*/ 23561 h 147376"/>
                <a:gd name="connsiteX11" fmla="*/ 107337 w 126727"/>
                <a:gd name="connsiteY11" fmla="*/ 78 h 147376"/>
                <a:gd name="connsiteX12" fmla="*/ 98632 w 126727"/>
                <a:gd name="connsiteY12" fmla="*/ 15464 h 147376"/>
                <a:gd name="connsiteX13" fmla="*/ 102074 w 126727"/>
                <a:gd name="connsiteY13" fmla="*/ 18703 h 147376"/>
                <a:gd name="connsiteX14" fmla="*/ 118067 w 126727"/>
                <a:gd name="connsiteY14" fmla="*/ 35910 h 147376"/>
                <a:gd name="connsiteX15" fmla="*/ 48022 w 126727"/>
                <a:gd name="connsiteY15" fmla="*/ 120935 h 14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727" h="147376">
                  <a:moveTo>
                    <a:pt x="48022" y="120935"/>
                  </a:moveTo>
                  <a:cubicBezTo>
                    <a:pt x="51059" y="96035"/>
                    <a:pt x="51059" y="77816"/>
                    <a:pt x="51059" y="74779"/>
                  </a:cubicBezTo>
                  <a:cubicBezTo>
                    <a:pt x="51059" y="60406"/>
                    <a:pt x="51059" y="78"/>
                    <a:pt x="14215" y="78"/>
                  </a:cubicBezTo>
                  <a:cubicBezTo>
                    <a:pt x="7332" y="78"/>
                    <a:pt x="246" y="5747"/>
                    <a:pt x="246" y="8581"/>
                  </a:cubicBezTo>
                  <a:cubicBezTo>
                    <a:pt x="246" y="9998"/>
                    <a:pt x="1258" y="9998"/>
                    <a:pt x="4093" y="10200"/>
                  </a:cubicBezTo>
                  <a:cubicBezTo>
                    <a:pt x="33649" y="12832"/>
                    <a:pt x="36078" y="59191"/>
                    <a:pt x="36078" y="82067"/>
                  </a:cubicBezTo>
                  <a:cubicBezTo>
                    <a:pt x="36078" y="102513"/>
                    <a:pt x="33447" y="126806"/>
                    <a:pt x="31017" y="140370"/>
                  </a:cubicBezTo>
                  <a:cubicBezTo>
                    <a:pt x="30612" y="142799"/>
                    <a:pt x="30612" y="143204"/>
                    <a:pt x="30612" y="144014"/>
                  </a:cubicBezTo>
                  <a:cubicBezTo>
                    <a:pt x="30612" y="145026"/>
                    <a:pt x="30612" y="147455"/>
                    <a:pt x="32029" y="147455"/>
                  </a:cubicBezTo>
                  <a:cubicBezTo>
                    <a:pt x="34256" y="147455"/>
                    <a:pt x="83247" y="110004"/>
                    <a:pt x="108957" y="70933"/>
                  </a:cubicBezTo>
                  <a:cubicBezTo>
                    <a:pt x="119281" y="55142"/>
                    <a:pt x="126974" y="37125"/>
                    <a:pt x="126974" y="23561"/>
                  </a:cubicBezTo>
                  <a:cubicBezTo>
                    <a:pt x="126974" y="6354"/>
                    <a:pt x="115638" y="78"/>
                    <a:pt x="107337" y="78"/>
                  </a:cubicBezTo>
                  <a:cubicBezTo>
                    <a:pt x="101467" y="78"/>
                    <a:pt x="98632" y="12832"/>
                    <a:pt x="98632" y="15464"/>
                  </a:cubicBezTo>
                  <a:cubicBezTo>
                    <a:pt x="98632" y="18500"/>
                    <a:pt x="99645" y="18500"/>
                    <a:pt x="102074" y="18703"/>
                  </a:cubicBezTo>
                  <a:cubicBezTo>
                    <a:pt x="115638" y="20322"/>
                    <a:pt x="118067" y="31052"/>
                    <a:pt x="118067" y="35910"/>
                  </a:cubicBezTo>
                  <a:cubicBezTo>
                    <a:pt x="118067" y="52308"/>
                    <a:pt x="82842" y="93808"/>
                    <a:pt x="48022" y="120935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形状 294">
              <a:extLst>
                <a:ext uri="{FF2B5EF4-FFF2-40B4-BE49-F238E27FC236}">
                  <a16:creationId xmlns:a16="http://schemas.microsoft.com/office/drawing/2014/main" id="{512F6479-28DA-E491-481A-667354A0D00F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6106024" y="6328255"/>
              <a:ext cx="46966" cy="202440"/>
            </a:xfrm>
            <a:custGeom>
              <a:avLst/>
              <a:gdLst>
                <a:gd name="connsiteX0" fmla="*/ 47219 w 46966"/>
                <a:gd name="connsiteY0" fmla="*/ 101299 h 202440"/>
                <a:gd name="connsiteX1" fmla="*/ 33858 w 46966"/>
                <a:gd name="connsiteY1" fmla="*/ 38137 h 202440"/>
                <a:gd name="connsiteX2" fmla="*/ 2278 w 46966"/>
                <a:gd name="connsiteY2" fmla="*/ 78 h 202440"/>
                <a:gd name="connsiteX3" fmla="*/ 253 w 46966"/>
                <a:gd name="connsiteY3" fmla="*/ 2103 h 202440"/>
                <a:gd name="connsiteX4" fmla="*/ 4100 w 46966"/>
                <a:gd name="connsiteY4" fmla="*/ 6759 h 202440"/>
                <a:gd name="connsiteX5" fmla="*/ 35478 w 46966"/>
                <a:gd name="connsiteY5" fmla="*/ 101299 h 202440"/>
                <a:gd name="connsiteX6" fmla="*/ 2885 w 46966"/>
                <a:gd name="connsiteY6" fmla="*/ 197053 h 202440"/>
                <a:gd name="connsiteX7" fmla="*/ 253 w 46966"/>
                <a:gd name="connsiteY7" fmla="*/ 200495 h 202440"/>
                <a:gd name="connsiteX8" fmla="*/ 2278 w 46966"/>
                <a:gd name="connsiteY8" fmla="*/ 202519 h 202440"/>
                <a:gd name="connsiteX9" fmla="*/ 34466 w 46966"/>
                <a:gd name="connsiteY9" fmla="*/ 163043 h 202440"/>
                <a:gd name="connsiteX10" fmla="*/ 47219 w 46966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19" y="101299"/>
                  </a:moveTo>
                  <a:cubicBezTo>
                    <a:pt x="47219" y="85508"/>
                    <a:pt x="44993" y="61013"/>
                    <a:pt x="33858" y="38137"/>
                  </a:cubicBezTo>
                  <a:cubicBezTo>
                    <a:pt x="21712" y="13237"/>
                    <a:pt x="4302" y="78"/>
                    <a:pt x="2278" y="78"/>
                  </a:cubicBezTo>
                  <a:cubicBezTo>
                    <a:pt x="1063" y="78"/>
                    <a:pt x="253" y="888"/>
                    <a:pt x="253" y="2103"/>
                  </a:cubicBezTo>
                  <a:cubicBezTo>
                    <a:pt x="253" y="2710"/>
                    <a:pt x="253" y="3115"/>
                    <a:pt x="4100" y="6759"/>
                  </a:cubicBezTo>
                  <a:cubicBezTo>
                    <a:pt x="23939" y="26800"/>
                    <a:pt x="35478" y="58989"/>
                    <a:pt x="35478" y="101299"/>
                  </a:cubicBezTo>
                  <a:cubicBezTo>
                    <a:pt x="35478" y="135916"/>
                    <a:pt x="27988" y="171546"/>
                    <a:pt x="2885" y="197053"/>
                  </a:cubicBezTo>
                  <a:cubicBezTo>
                    <a:pt x="253" y="199483"/>
                    <a:pt x="253" y="199887"/>
                    <a:pt x="253" y="200495"/>
                  </a:cubicBezTo>
                  <a:cubicBezTo>
                    <a:pt x="253" y="201709"/>
                    <a:pt x="1063" y="202519"/>
                    <a:pt x="2278" y="202519"/>
                  </a:cubicBezTo>
                  <a:cubicBezTo>
                    <a:pt x="4302" y="202519"/>
                    <a:pt x="22522" y="188753"/>
                    <a:pt x="34466" y="163043"/>
                  </a:cubicBezTo>
                  <a:cubicBezTo>
                    <a:pt x="44790" y="140775"/>
                    <a:pt x="47219" y="118304"/>
                    <a:pt x="47219" y="101299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形状 295">
              <a:extLst>
                <a:ext uri="{FF2B5EF4-FFF2-40B4-BE49-F238E27FC236}">
                  <a16:creationId xmlns:a16="http://schemas.microsoft.com/office/drawing/2014/main" id="{D97D4123-619C-6510-5AB0-32718DB47B47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6180156" y="6447958"/>
              <a:ext cx="50731" cy="62493"/>
            </a:xfrm>
            <a:custGeom>
              <a:avLst/>
              <a:gdLst>
                <a:gd name="connsiteX0" fmla="*/ 21513 w 50731"/>
                <a:gd name="connsiteY0" fmla="*/ 30264 h 62493"/>
                <a:gd name="connsiteX1" fmla="*/ 40502 w 50731"/>
                <a:gd name="connsiteY1" fmla="*/ 4048 h 62493"/>
                <a:gd name="connsiteX2" fmla="*/ 38093 w 50731"/>
                <a:gd name="connsiteY2" fmla="*/ 9149 h 62493"/>
                <a:gd name="connsiteX3" fmla="*/ 44470 w 50731"/>
                <a:gd name="connsiteY3" fmla="*/ 15668 h 62493"/>
                <a:gd name="connsiteX4" fmla="*/ 50989 w 50731"/>
                <a:gd name="connsiteY4" fmla="*/ 9149 h 62493"/>
                <a:gd name="connsiteX5" fmla="*/ 39794 w 50731"/>
                <a:gd name="connsiteY5" fmla="*/ 80 h 62493"/>
                <a:gd name="connsiteX6" fmla="*/ 20663 w 50731"/>
                <a:gd name="connsiteY6" fmla="*/ 15243 h 62493"/>
                <a:gd name="connsiteX7" fmla="*/ 20521 w 50731"/>
                <a:gd name="connsiteY7" fmla="*/ 15243 h 62493"/>
                <a:gd name="connsiteX8" fmla="*/ 20521 w 50731"/>
                <a:gd name="connsiteY8" fmla="*/ 80 h 62493"/>
                <a:gd name="connsiteX9" fmla="*/ 257 w 50731"/>
                <a:gd name="connsiteY9" fmla="*/ 1639 h 62493"/>
                <a:gd name="connsiteX10" fmla="*/ 257 w 50731"/>
                <a:gd name="connsiteY10" fmla="*/ 6740 h 62493"/>
                <a:gd name="connsiteX11" fmla="*/ 10885 w 50731"/>
                <a:gd name="connsiteY11" fmla="*/ 14676 h 62493"/>
                <a:gd name="connsiteX12" fmla="*/ 10885 w 50731"/>
                <a:gd name="connsiteY12" fmla="*/ 51378 h 62493"/>
                <a:gd name="connsiteX13" fmla="*/ 257 w 50731"/>
                <a:gd name="connsiteY13" fmla="*/ 57472 h 62493"/>
                <a:gd name="connsiteX14" fmla="*/ 257 w 50731"/>
                <a:gd name="connsiteY14" fmla="*/ 62573 h 62493"/>
                <a:gd name="connsiteX15" fmla="*/ 16412 w 50731"/>
                <a:gd name="connsiteY15" fmla="*/ 62006 h 62493"/>
                <a:gd name="connsiteX16" fmla="*/ 34834 w 50731"/>
                <a:gd name="connsiteY16" fmla="*/ 62573 h 62493"/>
                <a:gd name="connsiteX17" fmla="*/ 34834 w 50731"/>
                <a:gd name="connsiteY17" fmla="*/ 57472 h 62493"/>
                <a:gd name="connsiteX18" fmla="*/ 32000 w 50731"/>
                <a:gd name="connsiteY18" fmla="*/ 57472 h 62493"/>
                <a:gd name="connsiteX19" fmla="*/ 21513 w 50731"/>
                <a:gd name="connsiteY19" fmla="*/ 51095 h 62493"/>
                <a:gd name="connsiteX20" fmla="*/ 21513 w 50731"/>
                <a:gd name="connsiteY20" fmla="*/ 30264 h 6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31" h="62493">
                  <a:moveTo>
                    <a:pt x="21513" y="30264"/>
                  </a:moveTo>
                  <a:cubicBezTo>
                    <a:pt x="21513" y="18360"/>
                    <a:pt x="27040" y="4048"/>
                    <a:pt x="40502" y="4048"/>
                  </a:cubicBezTo>
                  <a:cubicBezTo>
                    <a:pt x="39227" y="5040"/>
                    <a:pt x="38093" y="6882"/>
                    <a:pt x="38093" y="9149"/>
                  </a:cubicBezTo>
                  <a:cubicBezTo>
                    <a:pt x="38093" y="13826"/>
                    <a:pt x="41778" y="15668"/>
                    <a:pt x="44470" y="15668"/>
                  </a:cubicBezTo>
                  <a:cubicBezTo>
                    <a:pt x="47871" y="15668"/>
                    <a:pt x="50989" y="13400"/>
                    <a:pt x="50989" y="9149"/>
                  </a:cubicBezTo>
                  <a:cubicBezTo>
                    <a:pt x="50989" y="4331"/>
                    <a:pt x="46454" y="80"/>
                    <a:pt x="39794" y="80"/>
                  </a:cubicBezTo>
                  <a:cubicBezTo>
                    <a:pt x="32708" y="80"/>
                    <a:pt x="24914" y="4473"/>
                    <a:pt x="20663" y="15243"/>
                  </a:cubicBezTo>
                  <a:lnTo>
                    <a:pt x="20521" y="15243"/>
                  </a:lnTo>
                  <a:lnTo>
                    <a:pt x="20521" y="80"/>
                  </a:lnTo>
                  <a:lnTo>
                    <a:pt x="257" y="1639"/>
                  </a:lnTo>
                  <a:lnTo>
                    <a:pt x="257" y="6740"/>
                  </a:lnTo>
                  <a:cubicBezTo>
                    <a:pt x="9752" y="6740"/>
                    <a:pt x="10885" y="7732"/>
                    <a:pt x="10885" y="14676"/>
                  </a:cubicBezTo>
                  <a:lnTo>
                    <a:pt x="10885" y="51378"/>
                  </a:lnTo>
                  <a:cubicBezTo>
                    <a:pt x="10885" y="57472"/>
                    <a:pt x="9468" y="57472"/>
                    <a:pt x="257" y="57472"/>
                  </a:cubicBezTo>
                  <a:lnTo>
                    <a:pt x="257" y="62573"/>
                  </a:lnTo>
                  <a:cubicBezTo>
                    <a:pt x="966" y="62573"/>
                    <a:pt x="10602" y="62006"/>
                    <a:pt x="16412" y="62006"/>
                  </a:cubicBezTo>
                  <a:cubicBezTo>
                    <a:pt x="22505" y="62006"/>
                    <a:pt x="28740" y="62290"/>
                    <a:pt x="34834" y="62573"/>
                  </a:cubicBezTo>
                  <a:lnTo>
                    <a:pt x="34834" y="57472"/>
                  </a:lnTo>
                  <a:lnTo>
                    <a:pt x="32000" y="57472"/>
                  </a:lnTo>
                  <a:cubicBezTo>
                    <a:pt x="21513" y="57472"/>
                    <a:pt x="21513" y="55913"/>
                    <a:pt x="21513" y="51095"/>
                  </a:cubicBezTo>
                  <a:lnTo>
                    <a:pt x="21513" y="3026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形状 296">
              <a:extLst>
                <a:ext uri="{FF2B5EF4-FFF2-40B4-BE49-F238E27FC236}">
                  <a16:creationId xmlns:a16="http://schemas.microsoft.com/office/drawing/2014/main" id="{747ACFED-50E7-4CEB-020D-E2D5A9755679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6242002" y="6447249"/>
              <a:ext cx="69437" cy="64619"/>
            </a:xfrm>
            <a:custGeom>
              <a:avLst/>
              <a:gdLst>
                <a:gd name="connsiteX0" fmla="*/ 69697 w 69437"/>
                <a:gd name="connsiteY0" fmla="*/ 33098 h 64619"/>
                <a:gd name="connsiteX1" fmla="*/ 34979 w 69437"/>
                <a:gd name="connsiteY1" fmla="*/ 80 h 64619"/>
                <a:gd name="connsiteX2" fmla="*/ 260 w 69437"/>
                <a:gd name="connsiteY2" fmla="*/ 33098 h 64619"/>
                <a:gd name="connsiteX3" fmla="*/ 34979 w 69437"/>
                <a:gd name="connsiteY3" fmla="*/ 64699 h 64619"/>
                <a:gd name="connsiteX4" fmla="*/ 69697 w 69437"/>
                <a:gd name="connsiteY4" fmla="*/ 33098 h 64619"/>
                <a:gd name="connsiteX5" fmla="*/ 34979 w 69437"/>
                <a:gd name="connsiteY5" fmla="*/ 60164 h 64619"/>
                <a:gd name="connsiteX6" fmla="*/ 17407 w 69437"/>
                <a:gd name="connsiteY6" fmla="*/ 51520 h 64619"/>
                <a:gd name="connsiteX7" fmla="*/ 13156 w 69437"/>
                <a:gd name="connsiteY7" fmla="*/ 31823 h 64619"/>
                <a:gd name="connsiteX8" fmla="*/ 18257 w 69437"/>
                <a:gd name="connsiteY8" fmla="*/ 11275 h 64619"/>
                <a:gd name="connsiteX9" fmla="*/ 34979 w 69437"/>
                <a:gd name="connsiteY9" fmla="*/ 4048 h 64619"/>
                <a:gd name="connsiteX10" fmla="*/ 52409 w 69437"/>
                <a:gd name="connsiteY10" fmla="*/ 12408 h 64619"/>
                <a:gd name="connsiteX11" fmla="*/ 56802 w 69437"/>
                <a:gd name="connsiteY11" fmla="*/ 31823 h 64619"/>
                <a:gd name="connsiteX12" fmla="*/ 52267 w 69437"/>
                <a:gd name="connsiteY12" fmla="*/ 51945 h 64619"/>
                <a:gd name="connsiteX13" fmla="*/ 34979 w 69437"/>
                <a:gd name="connsiteY13" fmla="*/ 60164 h 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437" h="64619">
                  <a:moveTo>
                    <a:pt x="69697" y="33098"/>
                  </a:moveTo>
                  <a:cubicBezTo>
                    <a:pt x="69697" y="15384"/>
                    <a:pt x="54535" y="80"/>
                    <a:pt x="34979" y="80"/>
                  </a:cubicBezTo>
                  <a:cubicBezTo>
                    <a:pt x="15423" y="80"/>
                    <a:pt x="260" y="15384"/>
                    <a:pt x="260" y="33098"/>
                  </a:cubicBezTo>
                  <a:cubicBezTo>
                    <a:pt x="260" y="50670"/>
                    <a:pt x="15848" y="64699"/>
                    <a:pt x="34979" y="64699"/>
                  </a:cubicBezTo>
                  <a:cubicBezTo>
                    <a:pt x="54109" y="64699"/>
                    <a:pt x="69697" y="50670"/>
                    <a:pt x="69697" y="33098"/>
                  </a:cubicBezTo>
                  <a:close/>
                  <a:moveTo>
                    <a:pt x="34979" y="60164"/>
                  </a:moveTo>
                  <a:cubicBezTo>
                    <a:pt x="29736" y="60164"/>
                    <a:pt x="22083" y="58464"/>
                    <a:pt x="17407" y="51520"/>
                  </a:cubicBezTo>
                  <a:cubicBezTo>
                    <a:pt x="13581" y="45710"/>
                    <a:pt x="13156" y="38341"/>
                    <a:pt x="13156" y="31823"/>
                  </a:cubicBezTo>
                  <a:cubicBezTo>
                    <a:pt x="13156" y="25729"/>
                    <a:pt x="13297" y="17368"/>
                    <a:pt x="18257" y="11275"/>
                  </a:cubicBezTo>
                  <a:cubicBezTo>
                    <a:pt x="21800" y="7165"/>
                    <a:pt x="27752" y="4048"/>
                    <a:pt x="34979" y="4048"/>
                  </a:cubicBezTo>
                  <a:cubicBezTo>
                    <a:pt x="43340" y="4048"/>
                    <a:pt x="49291" y="8015"/>
                    <a:pt x="52409" y="12408"/>
                  </a:cubicBezTo>
                  <a:cubicBezTo>
                    <a:pt x="56377" y="17935"/>
                    <a:pt x="56802" y="25021"/>
                    <a:pt x="56802" y="31823"/>
                  </a:cubicBezTo>
                  <a:cubicBezTo>
                    <a:pt x="56802" y="38625"/>
                    <a:pt x="56377" y="46135"/>
                    <a:pt x="52267" y="51945"/>
                  </a:cubicBezTo>
                  <a:cubicBezTo>
                    <a:pt x="48441" y="57330"/>
                    <a:pt x="41922" y="60164"/>
                    <a:pt x="34979" y="60164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形状 297">
              <a:extLst>
                <a:ext uri="{FF2B5EF4-FFF2-40B4-BE49-F238E27FC236}">
                  <a16:creationId xmlns:a16="http://schemas.microsoft.com/office/drawing/2014/main" id="{D1911533-E853-E9C1-31EF-C58C488262AD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6321281" y="6423300"/>
              <a:ext cx="49031" cy="88567"/>
            </a:xfrm>
            <a:custGeom>
              <a:avLst/>
              <a:gdLst>
                <a:gd name="connsiteX0" fmla="*/ 24638 w 49031"/>
                <a:gd name="connsiteY0" fmla="*/ 31256 h 88567"/>
                <a:gd name="connsiteX1" fmla="*/ 46745 w 49031"/>
                <a:gd name="connsiteY1" fmla="*/ 31256 h 88567"/>
                <a:gd name="connsiteX2" fmla="*/ 46745 w 49031"/>
                <a:gd name="connsiteY2" fmla="*/ 26154 h 88567"/>
                <a:gd name="connsiteX3" fmla="*/ 24638 w 49031"/>
                <a:gd name="connsiteY3" fmla="*/ 26154 h 88567"/>
                <a:gd name="connsiteX4" fmla="*/ 24638 w 49031"/>
                <a:gd name="connsiteY4" fmla="*/ 80 h 88567"/>
                <a:gd name="connsiteX5" fmla="*/ 19820 w 49031"/>
                <a:gd name="connsiteY5" fmla="*/ 80 h 88567"/>
                <a:gd name="connsiteX6" fmla="*/ 264 w 49031"/>
                <a:gd name="connsiteY6" fmla="*/ 27288 h 88567"/>
                <a:gd name="connsiteX7" fmla="*/ 264 w 49031"/>
                <a:gd name="connsiteY7" fmla="*/ 31256 h 88567"/>
                <a:gd name="connsiteX8" fmla="*/ 13443 w 49031"/>
                <a:gd name="connsiteY8" fmla="*/ 31256 h 88567"/>
                <a:gd name="connsiteX9" fmla="*/ 13443 w 49031"/>
                <a:gd name="connsiteY9" fmla="*/ 69517 h 88567"/>
                <a:gd name="connsiteX10" fmla="*/ 33282 w 49031"/>
                <a:gd name="connsiteY10" fmla="*/ 88648 h 88567"/>
                <a:gd name="connsiteX11" fmla="*/ 49295 w 49031"/>
                <a:gd name="connsiteY11" fmla="*/ 69375 h 88567"/>
                <a:gd name="connsiteX12" fmla="*/ 49295 w 49031"/>
                <a:gd name="connsiteY12" fmla="*/ 61581 h 88567"/>
                <a:gd name="connsiteX13" fmla="*/ 44477 w 49031"/>
                <a:gd name="connsiteY13" fmla="*/ 61581 h 88567"/>
                <a:gd name="connsiteX14" fmla="*/ 44477 w 49031"/>
                <a:gd name="connsiteY14" fmla="*/ 69234 h 88567"/>
                <a:gd name="connsiteX15" fmla="*/ 34416 w 49031"/>
                <a:gd name="connsiteY15" fmla="*/ 84113 h 88567"/>
                <a:gd name="connsiteX16" fmla="*/ 24638 w 49031"/>
                <a:gd name="connsiteY16" fmla="*/ 69659 h 88567"/>
                <a:gd name="connsiteX17" fmla="*/ 24638 w 49031"/>
                <a:gd name="connsiteY17" fmla="*/ 31256 h 8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031" h="88567">
                  <a:moveTo>
                    <a:pt x="24638" y="31256"/>
                  </a:moveTo>
                  <a:lnTo>
                    <a:pt x="46745" y="31256"/>
                  </a:lnTo>
                  <a:lnTo>
                    <a:pt x="46745" y="26154"/>
                  </a:lnTo>
                  <a:lnTo>
                    <a:pt x="24638" y="26154"/>
                  </a:lnTo>
                  <a:lnTo>
                    <a:pt x="24638" y="80"/>
                  </a:lnTo>
                  <a:lnTo>
                    <a:pt x="19820" y="80"/>
                  </a:lnTo>
                  <a:cubicBezTo>
                    <a:pt x="19678" y="12834"/>
                    <a:pt x="13868" y="26863"/>
                    <a:pt x="264" y="27288"/>
                  </a:cubicBezTo>
                  <a:lnTo>
                    <a:pt x="264" y="31256"/>
                  </a:lnTo>
                  <a:lnTo>
                    <a:pt x="13443" y="31256"/>
                  </a:lnTo>
                  <a:lnTo>
                    <a:pt x="13443" y="69517"/>
                  </a:lnTo>
                  <a:cubicBezTo>
                    <a:pt x="13443" y="85388"/>
                    <a:pt x="25347" y="88648"/>
                    <a:pt x="33282" y="88648"/>
                  </a:cubicBezTo>
                  <a:cubicBezTo>
                    <a:pt x="42777" y="88648"/>
                    <a:pt x="49295" y="80570"/>
                    <a:pt x="49295" y="69375"/>
                  </a:cubicBezTo>
                  <a:lnTo>
                    <a:pt x="49295" y="61581"/>
                  </a:lnTo>
                  <a:lnTo>
                    <a:pt x="44477" y="61581"/>
                  </a:lnTo>
                  <a:lnTo>
                    <a:pt x="44477" y="69234"/>
                  </a:lnTo>
                  <a:cubicBezTo>
                    <a:pt x="44477" y="78870"/>
                    <a:pt x="39943" y="84113"/>
                    <a:pt x="34416" y="84113"/>
                  </a:cubicBezTo>
                  <a:cubicBezTo>
                    <a:pt x="24638" y="84113"/>
                    <a:pt x="24638" y="72209"/>
                    <a:pt x="24638" y="69659"/>
                  </a:cubicBezTo>
                  <a:lnTo>
                    <a:pt x="24638" y="3125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形状 298">
              <a:extLst>
                <a:ext uri="{FF2B5EF4-FFF2-40B4-BE49-F238E27FC236}">
                  <a16:creationId xmlns:a16="http://schemas.microsoft.com/office/drawing/2014/main" id="{E9F4E9CC-7717-19FC-1083-13BE704175F7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6520950" y="6186543"/>
              <a:ext cx="99600" cy="485655"/>
            </a:xfrm>
            <a:custGeom>
              <a:avLst/>
              <a:gdLst>
                <a:gd name="connsiteX0" fmla="*/ 99873 w 99600"/>
                <a:gd name="connsiteY0" fmla="*/ 483695 h 485655"/>
                <a:gd name="connsiteX1" fmla="*/ 99063 w 99600"/>
                <a:gd name="connsiteY1" fmla="*/ 481874 h 485655"/>
                <a:gd name="connsiteX2" fmla="*/ 64446 w 99600"/>
                <a:gd name="connsiteY2" fmla="*/ 438956 h 485655"/>
                <a:gd name="connsiteX3" fmla="*/ 17075 w 99600"/>
                <a:gd name="connsiteY3" fmla="*/ 242993 h 485655"/>
                <a:gd name="connsiteX4" fmla="*/ 57765 w 99600"/>
                <a:gd name="connsiteY4" fmla="*/ 57962 h 485655"/>
                <a:gd name="connsiteX5" fmla="*/ 99266 w 99600"/>
                <a:gd name="connsiteY5" fmla="*/ 3708 h 485655"/>
                <a:gd name="connsiteX6" fmla="*/ 99873 w 99600"/>
                <a:gd name="connsiteY6" fmla="*/ 2089 h 485655"/>
                <a:gd name="connsiteX7" fmla="*/ 95622 w 99600"/>
                <a:gd name="connsiteY7" fmla="*/ 64 h 485655"/>
                <a:gd name="connsiteX8" fmla="*/ 89346 w 99600"/>
                <a:gd name="connsiteY8" fmla="*/ 3101 h 485655"/>
                <a:gd name="connsiteX9" fmla="*/ 272 w 99600"/>
                <a:gd name="connsiteY9" fmla="*/ 242791 h 485655"/>
                <a:gd name="connsiteX10" fmla="*/ 69912 w 99600"/>
                <a:gd name="connsiteY10" fmla="*/ 463046 h 485655"/>
                <a:gd name="connsiteX11" fmla="*/ 89953 w 99600"/>
                <a:gd name="connsiteY11" fmla="*/ 483291 h 485655"/>
                <a:gd name="connsiteX12" fmla="*/ 95622 w 99600"/>
                <a:gd name="connsiteY12" fmla="*/ 485720 h 485655"/>
                <a:gd name="connsiteX13" fmla="*/ 99873 w 99600"/>
                <a:gd name="connsiteY13" fmla="*/ 483695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873" y="483695"/>
                  </a:moveTo>
                  <a:cubicBezTo>
                    <a:pt x="99873" y="482886"/>
                    <a:pt x="99468" y="482481"/>
                    <a:pt x="99063" y="481874"/>
                  </a:cubicBezTo>
                  <a:cubicBezTo>
                    <a:pt x="91573" y="474383"/>
                    <a:pt x="78009" y="460820"/>
                    <a:pt x="64446" y="438956"/>
                  </a:cubicBezTo>
                  <a:cubicBezTo>
                    <a:pt x="31853" y="386726"/>
                    <a:pt x="17075" y="320933"/>
                    <a:pt x="17075" y="242993"/>
                  </a:cubicBezTo>
                  <a:cubicBezTo>
                    <a:pt x="17075" y="188537"/>
                    <a:pt x="24363" y="118290"/>
                    <a:pt x="57765" y="57962"/>
                  </a:cubicBezTo>
                  <a:cubicBezTo>
                    <a:pt x="73758" y="29216"/>
                    <a:pt x="90358" y="12616"/>
                    <a:pt x="99266" y="3708"/>
                  </a:cubicBezTo>
                  <a:cubicBezTo>
                    <a:pt x="99873" y="3101"/>
                    <a:pt x="99873" y="2696"/>
                    <a:pt x="99873" y="2089"/>
                  </a:cubicBezTo>
                  <a:cubicBezTo>
                    <a:pt x="99873" y="64"/>
                    <a:pt x="98456" y="64"/>
                    <a:pt x="95622" y="64"/>
                  </a:cubicBezTo>
                  <a:cubicBezTo>
                    <a:pt x="92788" y="64"/>
                    <a:pt x="92383" y="64"/>
                    <a:pt x="89346" y="3101"/>
                  </a:cubicBezTo>
                  <a:cubicBezTo>
                    <a:pt x="21528" y="64845"/>
                    <a:pt x="272" y="157563"/>
                    <a:pt x="272" y="242791"/>
                  </a:cubicBezTo>
                  <a:cubicBezTo>
                    <a:pt x="272" y="322350"/>
                    <a:pt x="18492" y="402517"/>
                    <a:pt x="69912" y="463046"/>
                  </a:cubicBezTo>
                  <a:cubicBezTo>
                    <a:pt x="73961" y="467703"/>
                    <a:pt x="81653" y="476003"/>
                    <a:pt x="89953" y="483291"/>
                  </a:cubicBezTo>
                  <a:cubicBezTo>
                    <a:pt x="92383" y="485720"/>
                    <a:pt x="92788" y="485720"/>
                    <a:pt x="95622" y="485720"/>
                  </a:cubicBezTo>
                  <a:cubicBezTo>
                    <a:pt x="98456" y="485720"/>
                    <a:pt x="99873" y="485720"/>
                    <a:pt x="99873" y="483695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形状 299">
              <a:extLst>
                <a:ext uri="{FF2B5EF4-FFF2-40B4-BE49-F238E27FC236}">
                  <a16:creationId xmlns:a16="http://schemas.microsoft.com/office/drawing/2014/main" id="{A1BB9170-441A-1D77-2F72-634E17557A18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6654584" y="6253654"/>
              <a:ext cx="120047" cy="91705"/>
            </a:xfrm>
            <a:custGeom>
              <a:avLst/>
              <a:gdLst>
                <a:gd name="connsiteX0" fmla="*/ 120328 w 120047"/>
                <a:gd name="connsiteY0" fmla="*/ 14242 h 91705"/>
                <a:gd name="connsiteX1" fmla="*/ 112230 w 120047"/>
                <a:gd name="connsiteY1" fmla="*/ 72 h 91705"/>
                <a:gd name="connsiteX2" fmla="*/ 101501 w 120047"/>
                <a:gd name="connsiteY2" fmla="*/ 9586 h 91705"/>
                <a:gd name="connsiteX3" fmla="*/ 104538 w 120047"/>
                <a:gd name="connsiteY3" fmla="*/ 15660 h 91705"/>
                <a:gd name="connsiteX4" fmla="*/ 111623 w 120047"/>
                <a:gd name="connsiteY4" fmla="*/ 32665 h 91705"/>
                <a:gd name="connsiteX5" fmla="*/ 101501 w 120047"/>
                <a:gd name="connsiteY5" fmla="*/ 61614 h 91705"/>
                <a:gd name="connsiteX6" fmla="*/ 78423 w 120047"/>
                <a:gd name="connsiteY6" fmla="*/ 77202 h 91705"/>
                <a:gd name="connsiteX7" fmla="*/ 58786 w 120047"/>
                <a:gd name="connsiteY7" fmla="*/ 58982 h 91705"/>
                <a:gd name="connsiteX8" fmla="*/ 65669 w 120047"/>
                <a:gd name="connsiteY8" fmla="*/ 35094 h 91705"/>
                <a:gd name="connsiteX9" fmla="*/ 62025 w 120047"/>
                <a:gd name="connsiteY9" fmla="*/ 30640 h 91705"/>
                <a:gd name="connsiteX10" fmla="*/ 56559 w 120047"/>
                <a:gd name="connsiteY10" fmla="*/ 34082 h 91705"/>
                <a:gd name="connsiteX11" fmla="*/ 51903 w 120047"/>
                <a:gd name="connsiteY11" fmla="*/ 58577 h 91705"/>
                <a:gd name="connsiteX12" fmla="*/ 24371 w 120047"/>
                <a:gd name="connsiteY12" fmla="*/ 77202 h 91705"/>
                <a:gd name="connsiteX13" fmla="*/ 6759 w 120047"/>
                <a:gd name="connsiteY13" fmla="*/ 53921 h 91705"/>
                <a:gd name="connsiteX14" fmla="*/ 27408 w 120047"/>
                <a:gd name="connsiteY14" fmla="*/ 4728 h 91705"/>
                <a:gd name="connsiteX15" fmla="*/ 23561 w 120047"/>
                <a:gd name="connsiteY15" fmla="*/ 881 h 91705"/>
                <a:gd name="connsiteX16" fmla="*/ 18298 w 120047"/>
                <a:gd name="connsiteY16" fmla="*/ 5335 h 91705"/>
                <a:gd name="connsiteX17" fmla="*/ 281 w 120047"/>
                <a:gd name="connsiteY17" fmla="*/ 62828 h 91705"/>
                <a:gd name="connsiteX18" fmla="*/ 21537 w 120047"/>
                <a:gd name="connsiteY18" fmla="*/ 91777 h 91705"/>
                <a:gd name="connsiteX19" fmla="*/ 52713 w 120047"/>
                <a:gd name="connsiteY19" fmla="*/ 70521 h 91705"/>
                <a:gd name="connsiteX20" fmla="*/ 74981 w 120047"/>
                <a:gd name="connsiteY20" fmla="*/ 91777 h 91705"/>
                <a:gd name="connsiteX21" fmla="*/ 107777 w 120047"/>
                <a:gd name="connsiteY21" fmla="*/ 64245 h 91705"/>
                <a:gd name="connsiteX22" fmla="*/ 120328 w 120047"/>
                <a:gd name="connsiteY22" fmla="*/ 14242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0047" h="91705">
                  <a:moveTo>
                    <a:pt x="120328" y="14242"/>
                  </a:moveTo>
                  <a:cubicBezTo>
                    <a:pt x="120328" y="5133"/>
                    <a:pt x="116684" y="72"/>
                    <a:pt x="112230" y="72"/>
                  </a:cubicBezTo>
                  <a:cubicBezTo>
                    <a:pt x="106967" y="72"/>
                    <a:pt x="101501" y="4930"/>
                    <a:pt x="101501" y="9586"/>
                  </a:cubicBezTo>
                  <a:cubicBezTo>
                    <a:pt x="101501" y="11611"/>
                    <a:pt x="102513" y="13838"/>
                    <a:pt x="104538" y="15660"/>
                  </a:cubicBezTo>
                  <a:cubicBezTo>
                    <a:pt x="107979" y="18696"/>
                    <a:pt x="111623" y="24162"/>
                    <a:pt x="111623" y="32665"/>
                  </a:cubicBezTo>
                  <a:cubicBezTo>
                    <a:pt x="111623" y="40762"/>
                    <a:pt x="107777" y="52301"/>
                    <a:pt x="101501" y="61614"/>
                  </a:cubicBezTo>
                  <a:cubicBezTo>
                    <a:pt x="95428" y="70319"/>
                    <a:pt x="87937" y="77202"/>
                    <a:pt x="78423" y="77202"/>
                  </a:cubicBezTo>
                  <a:cubicBezTo>
                    <a:pt x="66884" y="77202"/>
                    <a:pt x="60608" y="69914"/>
                    <a:pt x="58786" y="58982"/>
                  </a:cubicBezTo>
                  <a:cubicBezTo>
                    <a:pt x="61013" y="53718"/>
                    <a:pt x="65669" y="40762"/>
                    <a:pt x="65669" y="35094"/>
                  </a:cubicBezTo>
                  <a:cubicBezTo>
                    <a:pt x="65669" y="32665"/>
                    <a:pt x="64657" y="30640"/>
                    <a:pt x="62025" y="30640"/>
                  </a:cubicBezTo>
                  <a:cubicBezTo>
                    <a:pt x="60406" y="30640"/>
                    <a:pt x="58179" y="31045"/>
                    <a:pt x="56559" y="34082"/>
                  </a:cubicBezTo>
                  <a:cubicBezTo>
                    <a:pt x="54332" y="38130"/>
                    <a:pt x="51903" y="51289"/>
                    <a:pt x="51903" y="58577"/>
                  </a:cubicBezTo>
                  <a:cubicBezTo>
                    <a:pt x="45222" y="68092"/>
                    <a:pt x="37125" y="77202"/>
                    <a:pt x="24371" y="77202"/>
                  </a:cubicBezTo>
                  <a:cubicBezTo>
                    <a:pt x="11010" y="77202"/>
                    <a:pt x="6759" y="65258"/>
                    <a:pt x="6759" y="53921"/>
                  </a:cubicBezTo>
                  <a:cubicBezTo>
                    <a:pt x="6759" y="28616"/>
                    <a:pt x="27408" y="7359"/>
                    <a:pt x="27408" y="4728"/>
                  </a:cubicBezTo>
                  <a:cubicBezTo>
                    <a:pt x="27408" y="2501"/>
                    <a:pt x="25788" y="881"/>
                    <a:pt x="23561" y="881"/>
                  </a:cubicBezTo>
                  <a:cubicBezTo>
                    <a:pt x="20930" y="881"/>
                    <a:pt x="19512" y="3513"/>
                    <a:pt x="18298" y="5335"/>
                  </a:cubicBezTo>
                  <a:cubicBezTo>
                    <a:pt x="7973" y="20316"/>
                    <a:pt x="281" y="44406"/>
                    <a:pt x="281" y="62828"/>
                  </a:cubicBezTo>
                  <a:cubicBezTo>
                    <a:pt x="281" y="76797"/>
                    <a:pt x="4937" y="91777"/>
                    <a:pt x="21537" y="91777"/>
                  </a:cubicBezTo>
                  <a:cubicBezTo>
                    <a:pt x="35910" y="91777"/>
                    <a:pt x="45425" y="81655"/>
                    <a:pt x="52713" y="70521"/>
                  </a:cubicBezTo>
                  <a:cubicBezTo>
                    <a:pt x="54535" y="82263"/>
                    <a:pt x="62430" y="91777"/>
                    <a:pt x="74981" y="91777"/>
                  </a:cubicBezTo>
                  <a:cubicBezTo>
                    <a:pt x="90772" y="91777"/>
                    <a:pt x="100489" y="79428"/>
                    <a:pt x="107777" y="64245"/>
                  </a:cubicBezTo>
                  <a:cubicBezTo>
                    <a:pt x="112635" y="54326"/>
                    <a:pt x="120328" y="26794"/>
                    <a:pt x="120328" y="14242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形状 300">
              <a:extLst>
                <a:ext uri="{FF2B5EF4-FFF2-40B4-BE49-F238E27FC236}">
                  <a16:creationId xmlns:a16="http://schemas.microsoft.com/office/drawing/2014/main" id="{B513F534-B89B-69C8-DF18-0972C82A22C6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6793469" y="6334528"/>
              <a:ext cx="95795" cy="6943"/>
            </a:xfrm>
            <a:custGeom>
              <a:avLst/>
              <a:gdLst>
                <a:gd name="connsiteX0" fmla="*/ 90413 w 95795"/>
                <a:gd name="connsiteY0" fmla="*/ 7017 h 6943"/>
                <a:gd name="connsiteX1" fmla="*/ 96082 w 95795"/>
                <a:gd name="connsiteY1" fmla="*/ 3616 h 6943"/>
                <a:gd name="connsiteX2" fmla="*/ 90413 w 95795"/>
                <a:gd name="connsiteY2" fmla="*/ 73 h 6943"/>
                <a:gd name="connsiteX3" fmla="*/ 5955 w 95795"/>
                <a:gd name="connsiteY3" fmla="*/ 73 h 6943"/>
                <a:gd name="connsiteX4" fmla="*/ 287 w 95795"/>
                <a:gd name="connsiteY4" fmla="*/ 3474 h 6943"/>
                <a:gd name="connsiteX5" fmla="*/ 5955 w 95795"/>
                <a:gd name="connsiteY5" fmla="*/ 7017 h 6943"/>
                <a:gd name="connsiteX6" fmla="*/ 90413 w 95795"/>
                <a:gd name="connsiteY6" fmla="*/ 7017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95" h="6943">
                  <a:moveTo>
                    <a:pt x="90413" y="7017"/>
                  </a:moveTo>
                  <a:cubicBezTo>
                    <a:pt x="92681" y="7017"/>
                    <a:pt x="96082" y="7017"/>
                    <a:pt x="96082" y="3616"/>
                  </a:cubicBezTo>
                  <a:cubicBezTo>
                    <a:pt x="96082" y="73"/>
                    <a:pt x="92823" y="73"/>
                    <a:pt x="90413" y="73"/>
                  </a:cubicBezTo>
                  <a:lnTo>
                    <a:pt x="5955" y="73"/>
                  </a:lnTo>
                  <a:cubicBezTo>
                    <a:pt x="3688" y="73"/>
                    <a:pt x="287" y="73"/>
                    <a:pt x="287" y="3474"/>
                  </a:cubicBezTo>
                  <a:cubicBezTo>
                    <a:pt x="287" y="7017"/>
                    <a:pt x="3546" y="7017"/>
                    <a:pt x="5955" y="7017"/>
                  </a:cubicBezTo>
                  <a:lnTo>
                    <a:pt x="90413" y="701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形状 301">
              <a:extLst>
                <a:ext uri="{FF2B5EF4-FFF2-40B4-BE49-F238E27FC236}">
                  <a16:creationId xmlns:a16="http://schemas.microsoft.com/office/drawing/2014/main" id="{9CEF2DD4-93F4-9E66-ACFB-687A6B70EBF4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6919469" y="6216405"/>
              <a:ext cx="62149" cy="128954"/>
            </a:xfrm>
            <a:custGeom>
              <a:avLst/>
              <a:gdLst>
                <a:gd name="connsiteX0" fmla="*/ 37340 w 62149"/>
                <a:gd name="connsiteY0" fmla="*/ 45823 h 128954"/>
                <a:gd name="connsiteX1" fmla="*/ 56370 w 62149"/>
                <a:gd name="connsiteY1" fmla="*/ 45823 h 128954"/>
                <a:gd name="connsiteX2" fmla="*/ 62443 w 62149"/>
                <a:gd name="connsiteY2" fmla="*/ 41774 h 128954"/>
                <a:gd name="connsiteX3" fmla="*/ 56775 w 62149"/>
                <a:gd name="connsiteY3" fmla="*/ 39548 h 128954"/>
                <a:gd name="connsiteX4" fmla="*/ 38960 w 62149"/>
                <a:gd name="connsiteY4" fmla="*/ 39548 h 128954"/>
                <a:gd name="connsiteX5" fmla="*/ 47260 w 62149"/>
                <a:gd name="connsiteY5" fmla="*/ 5537 h 128954"/>
                <a:gd name="connsiteX6" fmla="*/ 41389 w 62149"/>
                <a:gd name="connsiteY6" fmla="*/ 72 h 128954"/>
                <a:gd name="connsiteX7" fmla="*/ 33291 w 62149"/>
                <a:gd name="connsiteY7" fmla="*/ 7359 h 128954"/>
                <a:gd name="connsiteX8" fmla="*/ 25396 w 62149"/>
                <a:gd name="connsiteY8" fmla="*/ 39548 h 128954"/>
                <a:gd name="connsiteX9" fmla="*/ 6367 w 62149"/>
                <a:gd name="connsiteY9" fmla="*/ 39548 h 128954"/>
                <a:gd name="connsiteX10" fmla="*/ 294 w 62149"/>
                <a:gd name="connsiteY10" fmla="*/ 43394 h 128954"/>
                <a:gd name="connsiteX11" fmla="*/ 5962 w 62149"/>
                <a:gd name="connsiteY11" fmla="*/ 45823 h 128954"/>
                <a:gd name="connsiteX12" fmla="*/ 23777 w 62149"/>
                <a:gd name="connsiteY12" fmla="*/ 45823 h 128954"/>
                <a:gd name="connsiteX13" fmla="*/ 8391 w 62149"/>
                <a:gd name="connsiteY13" fmla="*/ 110402 h 128954"/>
                <a:gd name="connsiteX14" fmla="*/ 27016 w 62149"/>
                <a:gd name="connsiteY14" fmla="*/ 129026 h 128954"/>
                <a:gd name="connsiteX15" fmla="*/ 59204 w 62149"/>
                <a:gd name="connsiteY15" fmla="*/ 97850 h 128954"/>
                <a:gd name="connsiteX16" fmla="*/ 56775 w 62149"/>
                <a:gd name="connsiteY16" fmla="*/ 95826 h 128954"/>
                <a:gd name="connsiteX17" fmla="*/ 53738 w 62149"/>
                <a:gd name="connsiteY17" fmla="*/ 98660 h 128954"/>
                <a:gd name="connsiteX18" fmla="*/ 27421 w 62149"/>
                <a:gd name="connsiteY18" fmla="*/ 124573 h 128954"/>
                <a:gd name="connsiteX19" fmla="*/ 21145 w 62149"/>
                <a:gd name="connsiteY19" fmla="*/ 115260 h 128954"/>
                <a:gd name="connsiteX20" fmla="*/ 22360 w 62149"/>
                <a:gd name="connsiteY20" fmla="*/ 105543 h 128954"/>
                <a:gd name="connsiteX21" fmla="*/ 37340 w 62149"/>
                <a:gd name="connsiteY21" fmla="*/ 45823 h 12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149" h="128954">
                  <a:moveTo>
                    <a:pt x="37340" y="45823"/>
                  </a:moveTo>
                  <a:lnTo>
                    <a:pt x="56370" y="45823"/>
                  </a:lnTo>
                  <a:cubicBezTo>
                    <a:pt x="60418" y="45823"/>
                    <a:pt x="62443" y="45823"/>
                    <a:pt x="62443" y="41774"/>
                  </a:cubicBezTo>
                  <a:cubicBezTo>
                    <a:pt x="62443" y="39548"/>
                    <a:pt x="60418" y="39548"/>
                    <a:pt x="56775" y="39548"/>
                  </a:cubicBezTo>
                  <a:lnTo>
                    <a:pt x="38960" y="39548"/>
                  </a:lnTo>
                  <a:cubicBezTo>
                    <a:pt x="46248" y="10801"/>
                    <a:pt x="47260" y="6752"/>
                    <a:pt x="47260" y="5537"/>
                  </a:cubicBezTo>
                  <a:cubicBezTo>
                    <a:pt x="47260" y="2096"/>
                    <a:pt x="44831" y="72"/>
                    <a:pt x="41389" y="72"/>
                  </a:cubicBezTo>
                  <a:cubicBezTo>
                    <a:pt x="40782" y="72"/>
                    <a:pt x="35113" y="274"/>
                    <a:pt x="33291" y="7359"/>
                  </a:cubicBezTo>
                  <a:lnTo>
                    <a:pt x="25396" y="39548"/>
                  </a:lnTo>
                  <a:lnTo>
                    <a:pt x="6367" y="39548"/>
                  </a:lnTo>
                  <a:cubicBezTo>
                    <a:pt x="2318" y="39548"/>
                    <a:pt x="294" y="39548"/>
                    <a:pt x="294" y="43394"/>
                  </a:cubicBezTo>
                  <a:cubicBezTo>
                    <a:pt x="294" y="45823"/>
                    <a:pt x="1913" y="45823"/>
                    <a:pt x="5962" y="45823"/>
                  </a:cubicBezTo>
                  <a:lnTo>
                    <a:pt x="23777" y="45823"/>
                  </a:lnTo>
                  <a:cubicBezTo>
                    <a:pt x="9201" y="103316"/>
                    <a:pt x="8391" y="106758"/>
                    <a:pt x="8391" y="110402"/>
                  </a:cubicBezTo>
                  <a:cubicBezTo>
                    <a:pt x="8391" y="121334"/>
                    <a:pt x="16084" y="129026"/>
                    <a:pt x="27016" y="129026"/>
                  </a:cubicBezTo>
                  <a:cubicBezTo>
                    <a:pt x="47665" y="129026"/>
                    <a:pt x="59204" y="99470"/>
                    <a:pt x="59204" y="97850"/>
                  </a:cubicBezTo>
                  <a:cubicBezTo>
                    <a:pt x="59204" y="95826"/>
                    <a:pt x="57584" y="95826"/>
                    <a:pt x="56775" y="95826"/>
                  </a:cubicBezTo>
                  <a:cubicBezTo>
                    <a:pt x="54953" y="95826"/>
                    <a:pt x="54750" y="96433"/>
                    <a:pt x="53738" y="98660"/>
                  </a:cubicBezTo>
                  <a:cubicBezTo>
                    <a:pt x="45033" y="119714"/>
                    <a:pt x="34304" y="124573"/>
                    <a:pt x="27421" y="124573"/>
                  </a:cubicBezTo>
                  <a:cubicBezTo>
                    <a:pt x="23169" y="124573"/>
                    <a:pt x="21145" y="121941"/>
                    <a:pt x="21145" y="115260"/>
                  </a:cubicBezTo>
                  <a:cubicBezTo>
                    <a:pt x="21145" y="110402"/>
                    <a:pt x="21550" y="108985"/>
                    <a:pt x="22360" y="105543"/>
                  </a:cubicBezTo>
                  <a:lnTo>
                    <a:pt x="37340" y="45823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形状 302">
              <a:extLst>
                <a:ext uri="{FF2B5EF4-FFF2-40B4-BE49-F238E27FC236}">
                  <a16:creationId xmlns:a16="http://schemas.microsoft.com/office/drawing/2014/main" id="{3D3D88DC-A8DC-2090-5AC1-680FAA758490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6997695" y="6276711"/>
              <a:ext cx="126262" cy="96786"/>
            </a:xfrm>
            <a:custGeom>
              <a:avLst/>
              <a:gdLst>
                <a:gd name="connsiteX0" fmla="*/ 109696 w 126262"/>
                <a:gd name="connsiteY0" fmla="*/ 11551 h 96786"/>
                <a:gd name="connsiteX1" fmla="*/ 121741 w 126262"/>
                <a:gd name="connsiteY1" fmla="*/ 5175 h 96786"/>
                <a:gd name="connsiteX2" fmla="*/ 126559 w 126262"/>
                <a:gd name="connsiteY2" fmla="*/ 2057 h 96786"/>
                <a:gd name="connsiteX3" fmla="*/ 124292 w 126262"/>
                <a:gd name="connsiteY3" fmla="*/ 73 h 96786"/>
                <a:gd name="connsiteX4" fmla="*/ 105728 w 126262"/>
                <a:gd name="connsiteY4" fmla="*/ 640 h 96786"/>
                <a:gd name="connsiteX5" fmla="*/ 95950 w 126262"/>
                <a:gd name="connsiteY5" fmla="*/ 498 h 96786"/>
                <a:gd name="connsiteX6" fmla="*/ 87023 w 126262"/>
                <a:gd name="connsiteY6" fmla="*/ 73 h 96786"/>
                <a:gd name="connsiteX7" fmla="*/ 84047 w 126262"/>
                <a:gd name="connsiteY7" fmla="*/ 3191 h 96786"/>
                <a:gd name="connsiteX8" fmla="*/ 88582 w 126262"/>
                <a:gd name="connsiteY8" fmla="*/ 5175 h 96786"/>
                <a:gd name="connsiteX9" fmla="*/ 93967 w 126262"/>
                <a:gd name="connsiteY9" fmla="*/ 5458 h 96786"/>
                <a:gd name="connsiteX10" fmla="*/ 97226 w 126262"/>
                <a:gd name="connsiteY10" fmla="*/ 7442 h 96786"/>
                <a:gd name="connsiteX11" fmla="*/ 96659 w 126262"/>
                <a:gd name="connsiteY11" fmla="*/ 10559 h 96786"/>
                <a:gd name="connsiteX12" fmla="*/ 88298 w 126262"/>
                <a:gd name="connsiteY12" fmla="*/ 44003 h 96786"/>
                <a:gd name="connsiteX13" fmla="*/ 40826 w 126262"/>
                <a:gd name="connsiteY13" fmla="*/ 44003 h 96786"/>
                <a:gd name="connsiteX14" fmla="*/ 49045 w 126262"/>
                <a:gd name="connsiteY14" fmla="*/ 11126 h 96786"/>
                <a:gd name="connsiteX15" fmla="*/ 61515 w 126262"/>
                <a:gd name="connsiteY15" fmla="*/ 5175 h 96786"/>
                <a:gd name="connsiteX16" fmla="*/ 65766 w 126262"/>
                <a:gd name="connsiteY16" fmla="*/ 2057 h 96786"/>
                <a:gd name="connsiteX17" fmla="*/ 63499 w 126262"/>
                <a:gd name="connsiteY17" fmla="*/ 73 h 96786"/>
                <a:gd name="connsiteX18" fmla="*/ 44935 w 126262"/>
                <a:gd name="connsiteY18" fmla="*/ 640 h 96786"/>
                <a:gd name="connsiteX19" fmla="*/ 35157 w 126262"/>
                <a:gd name="connsiteY19" fmla="*/ 498 h 96786"/>
                <a:gd name="connsiteX20" fmla="*/ 26230 w 126262"/>
                <a:gd name="connsiteY20" fmla="*/ 73 h 96786"/>
                <a:gd name="connsiteX21" fmla="*/ 23254 w 126262"/>
                <a:gd name="connsiteY21" fmla="*/ 3191 h 96786"/>
                <a:gd name="connsiteX22" fmla="*/ 27789 w 126262"/>
                <a:gd name="connsiteY22" fmla="*/ 5175 h 96786"/>
                <a:gd name="connsiteX23" fmla="*/ 33174 w 126262"/>
                <a:gd name="connsiteY23" fmla="*/ 5458 h 96786"/>
                <a:gd name="connsiteX24" fmla="*/ 36433 w 126262"/>
                <a:gd name="connsiteY24" fmla="*/ 7442 h 96786"/>
                <a:gd name="connsiteX25" fmla="*/ 35866 w 126262"/>
                <a:gd name="connsiteY25" fmla="*/ 10559 h 96786"/>
                <a:gd name="connsiteX26" fmla="*/ 17019 w 126262"/>
                <a:gd name="connsiteY26" fmla="*/ 85807 h 96786"/>
                <a:gd name="connsiteX27" fmla="*/ 4548 w 126262"/>
                <a:gd name="connsiteY27" fmla="*/ 91759 h 96786"/>
                <a:gd name="connsiteX28" fmla="*/ 297 w 126262"/>
                <a:gd name="connsiteY28" fmla="*/ 94734 h 96786"/>
                <a:gd name="connsiteX29" fmla="*/ 2564 w 126262"/>
                <a:gd name="connsiteY29" fmla="*/ 96860 h 96786"/>
                <a:gd name="connsiteX30" fmla="*/ 20987 w 126262"/>
                <a:gd name="connsiteY30" fmla="*/ 96293 h 96786"/>
                <a:gd name="connsiteX31" fmla="*/ 30764 w 126262"/>
                <a:gd name="connsiteY31" fmla="*/ 96435 h 96786"/>
                <a:gd name="connsiteX32" fmla="*/ 39834 w 126262"/>
                <a:gd name="connsiteY32" fmla="*/ 96860 h 96786"/>
                <a:gd name="connsiteX33" fmla="*/ 42810 w 126262"/>
                <a:gd name="connsiteY33" fmla="*/ 93884 h 96786"/>
                <a:gd name="connsiteX34" fmla="*/ 38133 w 126262"/>
                <a:gd name="connsiteY34" fmla="*/ 91759 h 96786"/>
                <a:gd name="connsiteX35" fmla="*/ 32748 w 126262"/>
                <a:gd name="connsiteY35" fmla="*/ 91475 h 96786"/>
                <a:gd name="connsiteX36" fmla="*/ 29631 w 126262"/>
                <a:gd name="connsiteY36" fmla="*/ 89349 h 96786"/>
                <a:gd name="connsiteX37" fmla="*/ 30198 w 126262"/>
                <a:gd name="connsiteY37" fmla="*/ 86232 h 96786"/>
                <a:gd name="connsiteX38" fmla="*/ 39550 w 126262"/>
                <a:gd name="connsiteY38" fmla="*/ 49104 h 96786"/>
                <a:gd name="connsiteX39" fmla="*/ 87023 w 126262"/>
                <a:gd name="connsiteY39" fmla="*/ 49104 h 96786"/>
                <a:gd name="connsiteX40" fmla="*/ 77812 w 126262"/>
                <a:gd name="connsiteY40" fmla="*/ 85807 h 96786"/>
                <a:gd name="connsiteX41" fmla="*/ 65341 w 126262"/>
                <a:gd name="connsiteY41" fmla="*/ 91759 h 96786"/>
                <a:gd name="connsiteX42" fmla="*/ 61090 w 126262"/>
                <a:gd name="connsiteY42" fmla="*/ 94734 h 96786"/>
                <a:gd name="connsiteX43" fmla="*/ 63357 w 126262"/>
                <a:gd name="connsiteY43" fmla="*/ 96860 h 96786"/>
                <a:gd name="connsiteX44" fmla="*/ 81780 w 126262"/>
                <a:gd name="connsiteY44" fmla="*/ 96293 h 96786"/>
                <a:gd name="connsiteX45" fmla="*/ 91557 w 126262"/>
                <a:gd name="connsiteY45" fmla="*/ 96435 h 96786"/>
                <a:gd name="connsiteX46" fmla="*/ 100627 w 126262"/>
                <a:gd name="connsiteY46" fmla="*/ 96860 h 96786"/>
                <a:gd name="connsiteX47" fmla="*/ 103603 w 126262"/>
                <a:gd name="connsiteY47" fmla="*/ 93884 h 96786"/>
                <a:gd name="connsiteX48" fmla="*/ 98926 w 126262"/>
                <a:gd name="connsiteY48" fmla="*/ 91759 h 96786"/>
                <a:gd name="connsiteX49" fmla="*/ 93541 w 126262"/>
                <a:gd name="connsiteY49" fmla="*/ 91475 h 96786"/>
                <a:gd name="connsiteX50" fmla="*/ 90424 w 126262"/>
                <a:gd name="connsiteY50" fmla="*/ 89349 h 96786"/>
                <a:gd name="connsiteX51" fmla="*/ 90991 w 126262"/>
                <a:gd name="connsiteY51" fmla="*/ 86232 h 96786"/>
                <a:gd name="connsiteX52" fmla="*/ 109696 w 126262"/>
                <a:gd name="connsiteY52" fmla="*/ 11551 h 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6262" h="96786">
                  <a:moveTo>
                    <a:pt x="109696" y="11551"/>
                  </a:moveTo>
                  <a:cubicBezTo>
                    <a:pt x="110972" y="6308"/>
                    <a:pt x="111255" y="5175"/>
                    <a:pt x="121741" y="5175"/>
                  </a:cubicBezTo>
                  <a:cubicBezTo>
                    <a:pt x="124859" y="5175"/>
                    <a:pt x="126559" y="5175"/>
                    <a:pt x="126559" y="2057"/>
                  </a:cubicBezTo>
                  <a:cubicBezTo>
                    <a:pt x="126559" y="1490"/>
                    <a:pt x="126134" y="73"/>
                    <a:pt x="124292" y="73"/>
                  </a:cubicBezTo>
                  <a:cubicBezTo>
                    <a:pt x="120183" y="73"/>
                    <a:pt x="109838" y="640"/>
                    <a:pt x="105728" y="640"/>
                  </a:cubicBezTo>
                  <a:cubicBezTo>
                    <a:pt x="103319" y="640"/>
                    <a:pt x="98359" y="640"/>
                    <a:pt x="95950" y="498"/>
                  </a:cubicBezTo>
                  <a:cubicBezTo>
                    <a:pt x="93116" y="356"/>
                    <a:pt x="89715" y="73"/>
                    <a:pt x="87023" y="73"/>
                  </a:cubicBezTo>
                  <a:cubicBezTo>
                    <a:pt x="86173" y="73"/>
                    <a:pt x="84047" y="73"/>
                    <a:pt x="84047" y="3191"/>
                  </a:cubicBezTo>
                  <a:cubicBezTo>
                    <a:pt x="84047" y="5175"/>
                    <a:pt x="85747" y="5175"/>
                    <a:pt x="88582" y="5175"/>
                  </a:cubicBezTo>
                  <a:cubicBezTo>
                    <a:pt x="88723" y="5175"/>
                    <a:pt x="91416" y="5175"/>
                    <a:pt x="93967" y="5458"/>
                  </a:cubicBezTo>
                  <a:cubicBezTo>
                    <a:pt x="96942" y="5741"/>
                    <a:pt x="97226" y="6025"/>
                    <a:pt x="97226" y="7442"/>
                  </a:cubicBezTo>
                  <a:cubicBezTo>
                    <a:pt x="97226" y="7584"/>
                    <a:pt x="97226" y="8434"/>
                    <a:pt x="96659" y="10559"/>
                  </a:cubicBezTo>
                  <a:lnTo>
                    <a:pt x="88298" y="44003"/>
                  </a:lnTo>
                  <a:lnTo>
                    <a:pt x="40826" y="44003"/>
                  </a:lnTo>
                  <a:lnTo>
                    <a:pt x="49045" y="11126"/>
                  </a:lnTo>
                  <a:cubicBezTo>
                    <a:pt x="50320" y="6308"/>
                    <a:pt x="50604" y="5175"/>
                    <a:pt x="61515" y="5175"/>
                  </a:cubicBezTo>
                  <a:cubicBezTo>
                    <a:pt x="63924" y="5175"/>
                    <a:pt x="65766" y="5175"/>
                    <a:pt x="65766" y="2057"/>
                  </a:cubicBezTo>
                  <a:cubicBezTo>
                    <a:pt x="65766" y="1490"/>
                    <a:pt x="65341" y="73"/>
                    <a:pt x="63499" y="73"/>
                  </a:cubicBezTo>
                  <a:cubicBezTo>
                    <a:pt x="59390" y="73"/>
                    <a:pt x="49045" y="640"/>
                    <a:pt x="44935" y="640"/>
                  </a:cubicBezTo>
                  <a:cubicBezTo>
                    <a:pt x="42526" y="640"/>
                    <a:pt x="37567" y="640"/>
                    <a:pt x="35157" y="498"/>
                  </a:cubicBezTo>
                  <a:cubicBezTo>
                    <a:pt x="32323" y="356"/>
                    <a:pt x="28922" y="73"/>
                    <a:pt x="26230" y="73"/>
                  </a:cubicBezTo>
                  <a:cubicBezTo>
                    <a:pt x="25380" y="73"/>
                    <a:pt x="23254" y="73"/>
                    <a:pt x="23254" y="3191"/>
                  </a:cubicBezTo>
                  <a:cubicBezTo>
                    <a:pt x="23254" y="5175"/>
                    <a:pt x="24954" y="5175"/>
                    <a:pt x="27789" y="5175"/>
                  </a:cubicBezTo>
                  <a:cubicBezTo>
                    <a:pt x="27930" y="5175"/>
                    <a:pt x="30623" y="5175"/>
                    <a:pt x="33174" y="5458"/>
                  </a:cubicBezTo>
                  <a:cubicBezTo>
                    <a:pt x="36149" y="5741"/>
                    <a:pt x="36433" y="6025"/>
                    <a:pt x="36433" y="7442"/>
                  </a:cubicBezTo>
                  <a:cubicBezTo>
                    <a:pt x="36433" y="7725"/>
                    <a:pt x="36433" y="8434"/>
                    <a:pt x="35866" y="10559"/>
                  </a:cubicBezTo>
                  <a:lnTo>
                    <a:pt x="17019" y="85807"/>
                  </a:lnTo>
                  <a:cubicBezTo>
                    <a:pt x="15885" y="90625"/>
                    <a:pt x="15602" y="91759"/>
                    <a:pt x="4548" y="91759"/>
                  </a:cubicBezTo>
                  <a:cubicBezTo>
                    <a:pt x="2139" y="91759"/>
                    <a:pt x="297" y="91759"/>
                    <a:pt x="297" y="94734"/>
                  </a:cubicBezTo>
                  <a:cubicBezTo>
                    <a:pt x="297" y="96151"/>
                    <a:pt x="1289" y="96860"/>
                    <a:pt x="2564" y="96860"/>
                  </a:cubicBezTo>
                  <a:cubicBezTo>
                    <a:pt x="6674" y="96860"/>
                    <a:pt x="16877" y="96293"/>
                    <a:pt x="20987" y="96293"/>
                  </a:cubicBezTo>
                  <a:cubicBezTo>
                    <a:pt x="23396" y="96293"/>
                    <a:pt x="28355" y="96293"/>
                    <a:pt x="30764" y="96435"/>
                  </a:cubicBezTo>
                  <a:cubicBezTo>
                    <a:pt x="33599" y="96577"/>
                    <a:pt x="37141" y="96860"/>
                    <a:pt x="39834" y="96860"/>
                  </a:cubicBezTo>
                  <a:cubicBezTo>
                    <a:pt x="40542" y="96860"/>
                    <a:pt x="42810" y="96860"/>
                    <a:pt x="42810" y="93884"/>
                  </a:cubicBezTo>
                  <a:cubicBezTo>
                    <a:pt x="42810" y="91759"/>
                    <a:pt x="41393" y="91759"/>
                    <a:pt x="38133" y="91759"/>
                  </a:cubicBezTo>
                  <a:cubicBezTo>
                    <a:pt x="35866" y="91759"/>
                    <a:pt x="35299" y="91759"/>
                    <a:pt x="32748" y="91475"/>
                  </a:cubicBezTo>
                  <a:cubicBezTo>
                    <a:pt x="29631" y="91050"/>
                    <a:pt x="29631" y="90767"/>
                    <a:pt x="29631" y="89349"/>
                  </a:cubicBezTo>
                  <a:cubicBezTo>
                    <a:pt x="29631" y="89208"/>
                    <a:pt x="29631" y="88358"/>
                    <a:pt x="30198" y="86232"/>
                  </a:cubicBezTo>
                  <a:lnTo>
                    <a:pt x="39550" y="49104"/>
                  </a:lnTo>
                  <a:lnTo>
                    <a:pt x="87023" y="49104"/>
                  </a:lnTo>
                  <a:lnTo>
                    <a:pt x="77812" y="85807"/>
                  </a:lnTo>
                  <a:cubicBezTo>
                    <a:pt x="76678" y="90625"/>
                    <a:pt x="76395" y="91759"/>
                    <a:pt x="65341" y="91759"/>
                  </a:cubicBezTo>
                  <a:cubicBezTo>
                    <a:pt x="62932" y="91759"/>
                    <a:pt x="61090" y="91759"/>
                    <a:pt x="61090" y="94734"/>
                  </a:cubicBezTo>
                  <a:cubicBezTo>
                    <a:pt x="61090" y="96151"/>
                    <a:pt x="62082" y="96860"/>
                    <a:pt x="63357" y="96860"/>
                  </a:cubicBezTo>
                  <a:cubicBezTo>
                    <a:pt x="67467" y="96860"/>
                    <a:pt x="77670" y="96293"/>
                    <a:pt x="81780" y="96293"/>
                  </a:cubicBezTo>
                  <a:cubicBezTo>
                    <a:pt x="84189" y="96293"/>
                    <a:pt x="89148" y="96293"/>
                    <a:pt x="91557" y="96435"/>
                  </a:cubicBezTo>
                  <a:cubicBezTo>
                    <a:pt x="94392" y="96577"/>
                    <a:pt x="97934" y="96860"/>
                    <a:pt x="100627" y="96860"/>
                  </a:cubicBezTo>
                  <a:cubicBezTo>
                    <a:pt x="101335" y="96860"/>
                    <a:pt x="103603" y="96860"/>
                    <a:pt x="103603" y="93884"/>
                  </a:cubicBezTo>
                  <a:cubicBezTo>
                    <a:pt x="103603" y="91759"/>
                    <a:pt x="102186" y="91759"/>
                    <a:pt x="98926" y="91759"/>
                  </a:cubicBezTo>
                  <a:cubicBezTo>
                    <a:pt x="96659" y="91759"/>
                    <a:pt x="96092" y="91759"/>
                    <a:pt x="93541" y="91475"/>
                  </a:cubicBezTo>
                  <a:cubicBezTo>
                    <a:pt x="90424" y="91050"/>
                    <a:pt x="90424" y="90767"/>
                    <a:pt x="90424" y="89349"/>
                  </a:cubicBezTo>
                  <a:cubicBezTo>
                    <a:pt x="90424" y="88499"/>
                    <a:pt x="90849" y="87082"/>
                    <a:pt x="90991" y="86232"/>
                  </a:cubicBezTo>
                  <a:lnTo>
                    <a:pt x="109696" y="1155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形状 303">
              <a:extLst>
                <a:ext uri="{FF2B5EF4-FFF2-40B4-BE49-F238E27FC236}">
                  <a16:creationId xmlns:a16="http://schemas.microsoft.com/office/drawing/2014/main" id="{836266AA-D678-25D4-41FE-284F3D323BD0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6652155" y="6425426"/>
              <a:ext cx="489307" cy="8097"/>
            </a:xfrm>
            <a:custGeom>
              <a:avLst/>
              <a:gdLst>
                <a:gd name="connsiteX0" fmla="*/ 0 w 489307"/>
                <a:gd name="connsiteY0" fmla="*/ 0 h 8097"/>
                <a:gd name="connsiteX1" fmla="*/ 489308 w 489307"/>
                <a:gd name="connsiteY1" fmla="*/ 0 h 8097"/>
                <a:gd name="connsiteX2" fmla="*/ 489308 w 489307"/>
                <a:gd name="connsiteY2" fmla="*/ 8097 h 8097"/>
                <a:gd name="connsiteX3" fmla="*/ 0 w 489307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307" h="8097">
                  <a:moveTo>
                    <a:pt x="0" y="0"/>
                  </a:moveTo>
                  <a:lnTo>
                    <a:pt x="489308" y="0"/>
                  </a:lnTo>
                  <a:lnTo>
                    <a:pt x="489308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形状 304">
              <a:extLst>
                <a:ext uri="{FF2B5EF4-FFF2-40B4-BE49-F238E27FC236}">
                  <a16:creationId xmlns:a16="http://schemas.microsoft.com/office/drawing/2014/main" id="{E3DF82E7-AB8F-1079-D00A-D7BFD07A048B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6840945" y="6531698"/>
              <a:ext cx="109318" cy="89478"/>
            </a:xfrm>
            <a:custGeom>
              <a:avLst/>
              <a:gdLst>
                <a:gd name="connsiteX0" fmla="*/ 48471 w 109318"/>
                <a:gd name="connsiteY0" fmla="*/ 11827 h 89478"/>
                <a:gd name="connsiteX1" fmla="*/ 71346 w 109318"/>
                <a:gd name="connsiteY1" fmla="*/ 11827 h 89478"/>
                <a:gd name="connsiteX2" fmla="*/ 62844 w 109318"/>
                <a:gd name="connsiteY2" fmla="*/ 64056 h 89478"/>
                <a:gd name="connsiteX3" fmla="*/ 64463 w 109318"/>
                <a:gd name="connsiteY3" fmla="*/ 79442 h 89478"/>
                <a:gd name="connsiteX4" fmla="*/ 71751 w 109318"/>
                <a:gd name="connsiteY4" fmla="*/ 89564 h 89478"/>
                <a:gd name="connsiteX5" fmla="*/ 80051 w 109318"/>
                <a:gd name="connsiteY5" fmla="*/ 81871 h 89478"/>
                <a:gd name="connsiteX6" fmla="*/ 78837 w 109318"/>
                <a:gd name="connsiteY6" fmla="*/ 77418 h 89478"/>
                <a:gd name="connsiteX7" fmla="*/ 72966 w 109318"/>
                <a:gd name="connsiteY7" fmla="*/ 44015 h 89478"/>
                <a:gd name="connsiteX8" fmla="*/ 76610 w 109318"/>
                <a:gd name="connsiteY8" fmla="*/ 11827 h 89478"/>
                <a:gd name="connsiteX9" fmla="*/ 99688 w 109318"/>
                <a:gd name="connsiteY9" fmla="*/ 11827 h 89478"/>
                <a:gd name="connsiteX10" fmla="*/ 109608 w 109318"/>
                <a:gd name="connsiteY10" fmla="*/ 4944 h 89478"/>
                <a:gd name="connsiteX11" fmla="*/ 101510 w 109318"/>
                <a:gd name="connsiteY11" fmla="*/ 85 h 89478"/>
                <a:gd name="connsiteX12" fmla="*/ 33692 w 109318"/>
                <a:gd name="connsiteY12" fmla="*/ 85 h 89478"/>
                <a:gd name="connsiteX13" fmla="*/ 12639 w 109318"/>
                <a:gd name="connsiteY13" fmla="*/ 9600 h 89478"/>
                <a:gd name="connsiteX14" fmla="*/ 290 w 109318"/>
                <a:gd name="connsiteY14" fmla="*/ 27820 h 89478"/>
                <a:gd name="connsiteX15" fmla="*/ 2719 w 109318"/>
                <a:gd name="connsiteY15" fmla="*/ 29844 h 89478"/>
                <a:gd name="connsiteX16" fmla="*/ 5958 w 109318"/>
                <a:gd name="connsiteY16" fmla="*/ 27415 h 89478"/>
                <a:gd name="connsiteX17" fmla="*/ 31668 w 109318"/>
                <a:gd name="connsiteY17" fmla="*/ 11827 h 89478"/>
                <a:gd name="connsiteX18" fmla="*/ 43207 w 109318"/>
                <a:gd name="connsiteY18" fmla="*/ 11827 h 89478"/>
                <a:gd name="connsiteX19" fmla="*/ 17295 w 109318"/>
                <a:gd name="connsiteY19" fmla="*/ 79240 h 89478"/>
                <a:gd name="connsiteX20" fmla="*/ 15675 w 109318"/>
                <a:gd name="connsiteY20" fmla="*/ 84098 h 89478"/>
                <a:gd name="connsiteX21" fmla="*/ 21546 w 109318"/>
                <a:gd name="connsiteY21" fmla="*/ 89564 h 89478"/>
                <a:gd name="connsiteX22" fmla="*/ 31668 w 109318"/>
                <a:gd name="connsiteY22" fmla="*/ 76405 h 89478"/>
                <a:gd name="connsiteX23" fmla="*/ 37134 w 109318"/>
                <a:gd name="connsiteY23" fmla="*/ 56566 h 89478"/>
                <a:gd name="connsiteX24" fmla="*/ 48471 w 109318"/>
                <a:gd name="connsiteY24" fmla="*/ 11827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9478">
                  <a:moveTo>
                    <a:pt x="48471" y="11827"/>
                  </a:moveTo>
                  <a:lnTo>
                    <a:pt x="71346" y="11827"/>
                  </a:lnTo>
                  <a:cubicBezTo>
                    <a:pt x="64666" y="41788"/>
                    <a:pt x="62844" y="50493"/>
                    <a:pt x="62844" y="64056"/>
                  </a:cubicBezTo>
                  <a:cubicBezTo>
                    <a:pt x="62844" y="67093"/>
                    <a:pt x="62844" y="72559"/>
                    <a:pt x="64463" y="79442"/>
                  </a:cubicBezTo>
                  <a:cubicBezTo>
                    <a:pt x="66488" y="88349"/>
                    <a:pt x="68715" y="89564"/>
                    <a:pt x="71751" y="89564"/>
                  </a:cubicBezTo>
                  <a:cubicBezTo>
                    <a:pt x="75800" y="89564"/>
                    <a:pt x="80051" y="85920"/>
                    <a:pt x="80051" y="81871"/>
                  </a:cubicBezTo>
                  <a:cubicBezTo>
                    <a:pt x="80051" y="80657"/>
                    <a:pt x="80051" y="80252"/>
                    <a:pt x="78837" y="77418"/>
                  </a:cubicBezTo>
                  <a:cubicBezTo>
                    <a:pt x="72966" y="62842"/>
                    <a:pt x="72966" y="49683"/>
                    <a:pt x="72966" y="44015"/>
                  </a:cubicBezTo>
                  <a:cubicBezTo>
                    <a:pt x="72966" y="33285"/>
                    <a:pt x="74383" y="22354"/>
                    <a:pt x="76610" y="11827"/>
                  </a:cubicBezTo>
                  <a:lnTo>
                    <a:pt x="99688" y="11827"/>
                  </a:lnTo>
                  <a:cubicBezTo>
                    <a:pt x="102320" y="11827"/>
                    <a:pt x="109608" y="11827"/>
                    <a:pt x="109608" y="4944"/>
                  </a:cubicBezTo>
                  <a:cubicBezTo>
                    <a:pt x="109608" y="85"/>
                    <a:pt x="105356" y="85"/>
                    <a:pt x="101510" y="85"/>
                  </a:cubicBezTo>
                  <a:lnTo>
                    <a:pt x="33692" y="85"/>
                  </a:lnTo>
                  <a:cubicBezTo>
                    <a:pt x="29239" y="85"/>
                    <a:pt x="21546" y="85"/>
                    <a:pt x="12639" y="9600"/>
                  </a:cubicBezTo>
                  <a:cubicBezTo>
                    <a:pt x="5553" y="17495"/>
                    <a:pt x="290" y="26807"/>
                    <a:pt x="290" y="27820"/>
                  </a:cubicBezTo>
                  <a:cubicBezTo>
                    <a:pt x="290" y="28022"/>
                    <a:pt x="290" y="29844"/>
                    <a:pt x="2719" y="29844"/>
                  </a:cubicBezTo>
                  <a:cubicBezTo>
                    <a:pt x="4338" y="29844"/>
                    <a:pt x="4743" y="29034"/>
                    <a:pt x="5958" y="27415"/>
                  </a:cubicBezTo>
                  <a:cubicBezTo>
                    <a:pt x="15878" y="11827"/>
                    <a:pt x="27619" y="11827"/>
                    <a:pt x="31668" y="11827"/>
                  </a:cubicBezTo>
                  <a:lnTo>
                    <a:pt x="43207" y="11827"/>
                  </a:lnTo>
                  <a:cubicBezTo>
                    <a:pt x="36729" y="36322"/>
                    <a:pt x="25797" y="60817"/>
                    <a:pt x="17295" y="79240"/>
                  </a:cubicBezTo>
                  <a:cubicBezTo>
                    <a:pt x="15675" y="82276"/>
                    <a:pt x="15675" y="82681"/>
                    <a:pt x="15675" y="84098"/>
                  </a:cubicBezTo>
                  <a:cubicBezTo>
                    <a:pt x="15675" y="87944"/>
                    <a:pt x="18914" y="89564"/>
                    <a:pt x="21546" y="89564"/>
                  </a:cubicBezTo>
                  <a:cubicBezTo>
                    <a:pt x="27619" y="89564"/>
                    <a:pt x="29239" y="83896"/>
                    <a:pt x="31668" y="76405"/>
                  </a:cubicBezTo>
                  <a:cubicBezTo>
                    <a:pt x="34502" y="67093"/>
                    <a:pt x="34502" y="66688"/>
                    <a:pt x="37134" y="56566"/>
                  </a:cubicBezTo>
                  <a:lnTo>
                    <a:pt x="48471" y="1182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形状 305">
              <a:extLst>
                <a:ext uri="{FF2B5EF4-FFF2-40B4-BE49-F238E27FC236}">
                  <a16:creationId xmlns:a16="http://schemas.microsoft.com/office/drawing/2014/main" id="{4FB92706-D4A5-0C75-84BB-57C98AB553E0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7172840" y="6186543"/>
              <a:ext cx="99600" cy="485655"/>
            </a:xfrm>
            <a:custGeom>
              <a:avLst/>
              <a:gdLst>
                <a:gd name="connsiteX0" fmla="*/ 99907 w 99600"/>
                <a:gd name="connsiteY0" fmla="*/ 242993 h 485655"/>
                <a:gd name="connsiteX1" fmla="*/ 30267 w 99600"/>
                <a:gd name="connsiteY1" fmla="*/ 22738 h 485655"/>
                <a:gd name="connsiteX2" fmla="*/ 10226 w 99600"/>
                <a:gd name="connsiteY2" fmla="*/ 2494 h 485655"/>
                <a:gd name="connsiteX3" fmla="*/ 4557 w 99600"/>
                <a:gd name="connsiteY3" fmla="*/ 64 h 485655"/>
                <a:gd name="connsiteX4" fmla="*/ 306 w 99600"/>
                <a:gd name="connsiteY4" fmla="*/ 2089 h 485655"/>
                <a:gd name="connsiteX5" fmla="*/ 1521 w 99600"/>
                <a:gd name="connsiteY5" fmla="*/ 4113 h 485655"/>
                <a:gd name="connsiteX6" fmla="*/ 35733 w 99600"/>
                <a:gd name="connsiteY6" fmla="*/ 46828 h 485655"/>
                <a:gd name="connsiteX7" fmla="*/ 83104 w 99600"/>
                <a:gd name="connsiteY7" fmla="*/ 242791 h 485655"/>
                <a:gd name="connsiteX8" fmla="*/ 42414 w 99600"/>
                <a:gd name="connsiteY8" fmla="*/ 427822 h 485655"/>
                <a:gd name="connsiteX9" fmla="*/ 1116 w 99600"/>
                <a:gd name="connsiteY9" fmla="*/ 481874 h 485655"/>
                <a:gd name="connsiteX10" fmla="*/ 306 w 99600"/>
                <a:gd name="connsiteY10" fmla="*/ 483695 h 485655"/>
                <a:gd name="connsiteX11" fmla="*/ 4557 w 99600"/>
                <a:gd name="connsiteY11" fmla="*/ 485720 h 485655"/>
                <a:gd name="connsiteX12" fmla="*/ 10833 w 99600"/>
                <a:gd name="connsiteY12" fmla="*/ 482683 h 485655"/>
                <a:gd name="connsiteX13" fmla="*/ 99907 w 99600"/>
                <a:gd name="connsiteY13" fmla="*/ 242993 h 4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00" h="485655">
                  <a:moveTo>
                    <a:pt x="99907" y="242993"/>
                  </a:moveTo>
                  <a:cubicBezTo>
                    <a:pt x="99907" y="163434"/>
                    <a:pt x="81687" y="83267"/>
                    <a:pt x="30267" y="22738"/>
                  </a:cubicBezTo>
                  <a:cubicBezTo>
                    <a:pt x="26218" y="18081"/>
                    <a:pt x="18526" y="9781"/>
                    <a:pt x="10226" y="2494"/>
                  </a:cubicBezTo>
                  <a:cubicBezTo>
                    <a:pt x="7796" y="64"/>
                    <a:pt x="7391" y="64"/>
                    <a:pt x="4557" y="64"/>
                  </a:cubicBezTo>
                  <a:cubicBezTo>
                    <a:pt x="2128" y="64"/>
                    <a:pt x="306" y="64"/>
                    <a:pt x="306" y="2089"/>
                  </a:cubicBezTo>
                  <a:cubicBezTo>
                    <a:pt x="306" y="2898"/>
                    <a:pt x="1116" y="3708"/>
                    <a:pt x="1521" y="4113"/>
                  </a:cubicBezTo>
                  <a:cubicBezTo>
                    <a:pt x="8606" y="11401"/>
                    <a:pt x="22170" y="24964"/>
                    <a:pt x="35733" y="46828"/>
                  </a:cubicBezTo>
                  <a:cubicBezTo>
                    <a:pt x="68326" y="99058"/>
                    <a:pt x="83104" y="164851"/>
                    <a:pt x="83104" y="242791"/>
                  </a:cubicBezTo>
                  <a:cubicBezTo>
                    <a:pt x="83104" y="297247"/>
                    <a:pt x="75816" y="367494"/>
                    <a:pt x="42414" y="427822"/>
                  </a:cubicBezTo>
                  <a:cubicBezTo>
                    <a:pt x="26421" y="456568"/>
                    <a:pt x="9618" y="473371"/>
                    <a:pt x="1116" y="481874"/>
                  </a:cubicBezTo>
                  <a:cubicBezTo>
                    <a:pt x="711" y="482481"/>
                    <a:pt x="306" y="483088"/>
                    <a:pt x="306" y="483695"/>
                  </a:cubicBezTo>
                  <a:cubicBezTo>
                    <a:pt x="306" y="485720"/>
                    <a:pt x="2128" y="485720"/>
                    <a:pt x="4557" y="485720"/>
                  </a:cubicBezTo>
                  <a:cubicBezTo>
                    <a:pt x="7391" y="485720"/>
                    <a:pt x="7796" y="485720"/>
                    <a:pt x="10833" y="482683"/>
                  </a:cubicBezTo>
                  <a:cubicBezTo>
                    <a:pt x="78651" y="420939"/>
                    <a:pt x="99907" y="328221"/>
                    <a:pt x="99907" y="242993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238380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本框 12">
            <a:extLst>
              <a:ext uri="{FF2B5EF4-FFF2-40B4-BE49-F238E27FC236}">
                <a16:creationId xmlns:a16="http://schemas.microsoft.com/office/drawing/2014/main" id="{E934D33A-4946-40C4-E17B-358880F0EB19}"/>
              </a:ext>
            </a:extLst>
          </p:cNvPr>
          <p:cNvSpPr txBox="1"/>
          <p:nvPr/>
        </p:nvSpPr>
        <p:spPr>
          <a:xfrm>
            <a:off x="215424" y="6082151"/>
            <a:ext cx="32351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100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* </a:t>
            </a:r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Morrissey, Ramsey-</a:t>
            </a:r>
            <a:r>
              <a:rPr kumimoji="1" lang="en-US" altLang="zh-CN" sz="1100" i="1" dirty="0" err="1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Musolf</a:t>
            </a:r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New J. Phys. 2012.</a:t>
            </a:r>
            <a:endParaRPr kumimoji="1" lang="zh-CN" altLang="en-US" sz="1100" i="1" dirty="0">
              <a:solidFill>
                <a:srgbClr val="85030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First order electroweak phase transition (EWPT) &amp; EWBG 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E94B2E03-C11A-B59B-37C9-D4EF379F70BE}"/>
              </a:ext>
            </a:extLst>
          </p:cNvPr>
          <p:cNvGrpSpPr/>
          <p:nvPr/>
        </p:nvGrpSpPr>
        <p:grpSpPr>
          <a:xfrm>
            <a:off x="103502" y="1422195"/>
            <a:ext cx="4476207" cy="3709202"/>
            <a:chOff x="4572000" y="2960551"/>
            <a:chExt cx="3786131" cy="3137371"/>
          </a:xfrm>
        </p:grpSpPr>
        <p:pic>
          <p:nvPicPr>
            <p:cNvPr id="15" name="图片 14">
              <a:extLst>
                <a:ext uri="{FF2B5EF4-FFF2-40B4-BE49-F238E27FC236}">
                  <a16:creationId xmlns:a16="http://schemas.microsoft.com/office/drawing/2014/main" id="{E50E1FA9-84E4-36E2-3982-9DD3AF494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774131" y="2960551"/>
              <a:ext cx="3584000" cy="2864070"/>
            </a:xfrm>
            <a:prstGeom prst="rect">
              <a:avLst/>
            </a:prstGeom>
            <a:effectLst>
              <a:outerShdw blurRad="50800" dist="38100" dir="2700000" algn="tl" rotWithShape="0">
                <a:srgbClr val="003399">
                  <a:alpha val="40000"/>
                </a:srgbClr>
              </a:outerShdw>
            </a:effectLst>
          </p:spPr>
        </p:pic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40B864BE-04C9-009A-8774-3AEFF0E5CFB6}"/>
                </a:ext>
              </a:extLst>
            </p:cNvPr>
            <p:cNvSpPr txBox="1"/>
            <p:nvPr/>
          </p:nvSpPr>
          <p:spPr>
            <a:xfrm>
              <a:off x="4572000" y="5836312"/>
              <a:ext cx="3133597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1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Credit: from </a:t>
              </a:r>
              <a:r>
                <a:rPr kumimoji="1" lang="en-US" altLang="zh-CN" sz="1100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 </a:t>
              </a:r>
              <a:r>
                <a:rPr kumimoji="1" lang="en-US" altLang="zh-CN" sz="11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endParaRPr lang="zh-CN" altLang="en-US" sz="1100" dirty="0"/>
            </a:p>
          </p:txBody>
        </p:sp>
      </p:grpSp>
      <p:sp>
        <p:nvSpPr>
          <p:cNvPr id="49" name="文本框 48">
            <a:extLst>
              <a:ext uri="{FF2B5EF4-FFF2-40B4-BE49-F238E27FC236}">
                <a16:creationId xmlns:a16="http://schemas.microsoft.com/office/drawing/2014/main" id="{96EB934E-8BED-C598-2DE9-4468184FFCE3}"/>
              </a:ext>
            </a:extLst>
          </p:cNvPr>
          <p:cNvSpPr txBox="1"/>
          <p:nvPr/>
        </p:nvSpPr>
        <p:spPr>
          <a:xfrm>
            <a:off x="1716997" y="1977777"/>
            <a:ext cx="3704740" cy="5094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altLang="zh-CN" sz="1300" b="1" i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Different for </a:t>
            </a:r>
          </a:p>
          <a:p>
            <a:pPr algn="ctr"/>
            <a:r>
              <a:rPr kumimoji="1" lang="en-US" altLang="zh-CN" sz="1300" b="1" i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fermion and anti-fermion!</a:t>
            </a:r>
            <a:endParaRPr lang="zh-CN" altLang="en-US" sz="1300" b="1" dirty="0">
              <a:solidFill>
                <a:srgbClr val="C00000"/>
              </a:solidFill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D7CA47BE-A1CF-DD34-4EC4-D34441E68C7A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Research Motivation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539E300D-85D6-537C-9314-81DAC2B766CA}"/>
              </a:ext>
            </a:extLst>
          </p:cNvPr>
          <p:cNvGrpSpPr/>
          <p:nvPr/>
        </p:nvGrpSpPr>
        <p:grpSpPr>
          <a:xfrm>
            <a:off x="5409248" y="1550221"/>
            <a:ext cx="3734752" cy="2536648"/>
            <a:chOff x="5409248" y="1550221"/>
            <a:chExt cx="3734752" cy="2536648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8DDEFC95-A1AD-BE33-280E-60C3C7FA4421}"/>
                </a:ext>
              </a:extLst>
            </p:cNvPr>
            <p:cNvSpPr txBox="1"/>
            <p:nvPr/>
          </p:nvSpPr>
          <p:spPr>
            <a:xfrm>
              <a:off x="5409248" y="2176658"/>
              <a:ext cx="37347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CN" sz="2000" b="1" i="1" dirty="0">
                  <a:solidFill>
                    <a:srgbClr val="003399"/>
                  </a:solidFill>
                </a:rPr>
                <a:t>Sufficient large nucleation rate</a:t>
              </a:r>
              <a:endParaRPr lang="zh-CN" altLang="en-US" sz="2000" b="1" i="1" dirty="0">
                <a:solidFill>
                  <a:srgbClr val="003399"/>
                </a:solidFill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A9DACA1D-CEEF-5E14-1B0D-749498ACEA9B}"/>
                </a:ext>
              </a:extLst>
            </p:cNvPr>
            <p:cNvSpPr txBox="1"/>
            <p:nvPr/>
          </p:nvSpPr>
          <p:spPr>
            <a:xfrm>
              <a:off x="5409248" y="2777821"/>
              <a:ext cx="37347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CN" sz="2000" b="1" i="1" dirty="0">
                  <a:solidFill>
                    <a:srgbClr val="003399"/>
                  </a:solidFill>
                </a:rPr>
                <a:t>Sufficient CP-violating phase</a:t>
              </a:r>
              <a:endParaRPr lang="zh-CN" altLang="en-US" sz="2000" b="1" i="1" dirty="0">
                <a:solidFill>
                  <a:srgbClr val="003399"/>
                </a:solidFill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5618A7AD-B1F4-A160-E0BB-A53863D637D2}"/>
                </a:ext>
              </a:extLst>
            </p:cNvPr>
            <p:cNvSpPr txBox="1"/>
            <p:nvPr/>
          </p:nvSpPr>
          <p:spPr>
            <a:xfrm>
              <a:off x="5409248" y="3378983"/>
              <a:ext cx="3734752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CN" sz="2000" b="1" i="1" dirty="0">
                  <a:solidFill>
                    <a:srgbClr val="C00000"/>
                  </a:solidFill>
                </a:rPr>
                <a:t>Sufficient large </a:t>
              </a:r>
              <a:r>
                <a:rPr lang="en-US" altLang="zh-CN" sz="2000" b="1" i="1" dirty="0" err="1">
                  <a:solidFill>
                    <a:srgbClr val="C00000"/>
                  </a:solidFill>
                </a:rPr>
                <a:t>sphaleron</a:t>
              </a:r>
              <a:r>
                <a:rPr lang="en-US" altLang="zh-CN" sz="2000" b="1" i="1" dirty="0">
                  <a:solidFill>
                    <a:srgbClr val="C00000"/>
                  </a:solidFill>
                </a:rPr>
                <a:t> rate in broken phase</a:t>
              </a:r>
              <a:endParaRPr lang="zh-CN" altLang="en-US" sz="2000" b="1" i="1" dirty="0">
                <a:solidFill>
                  <a:srgbClr val="C00000"/>
                </a:solidFill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2AAD68A7-FAF3-379C-F4B5-99F825F08278}"/>
                </a:ext>
              </a:extLst>
            </p:cNvPr>
            <p:cNvSpPr txBox="1"/>
            <p:nvPr/>
          </p:nvSpPr>
          <p:spPr>
            <a:xfrm>
              <a:off x="5647687" y="1550221"/>
              <a:ext cx="2732520" cy="4308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2200" b="1" i="1" dirty="0">
                  <a:solidFill>
                    <a:srgbClr val="003399"/>
                  </a:solidFill>
                </a:rPr>
                <a:t>Successful EWBG</a:t>
              </a:r>
              <a:endParaRPr lang="zh-CN" altLang="en-US" sz="2200" b="1" i="1" dirty="0">
                <a:solidFill>
                  <a:srgbClr val="003399"/>
                </a:solidFill>
              </a:endParaRPr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24670EDD-2E3D-867E-B416-3C5D729AD851}"/>
              </a:ext>
            </a:extLst>
          </p:cNvPr>
          <p:cNvGrpSpPr/>
          <p:nvPr/>
        </p:nvGrpSpPr>
        <p:grpSpPr>
          <a:xfrm>
            <a:off x="5041899" y="5079999"/>
            <a:ext cx="4188176" cy="1182866"/>
            <a:chOff x="5041899" y="5079999"/>
            <a:chExt cx="4188176" cy="1182866"/>
          </a:xfrm>
        </p:grpSpPr>
        <p:grpSp>
          <p:nvGrpSpPr>
            <p:cNvPr id="66" name="组合 65">
              <a:extLst>
                <a:ext uri="{FF2B5EF4-FFF2-40B4-BE49-F238E27FC236}">
                  <a16:creationId xmlns:a16="http://schemas.microsoft.com/office/drawing/2014/main" id="{DC0ED78D-799D-9203-D6CF-B5218731C03A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5041899" y="5079999"/>
              <a:ext cx="1805940" cy="251460"/>
              <a:chOff x="9432023" y="6507045"/>
              <a:chExt cx="1766069" cy="228137"/>
            </a:xfrm>
          </p:grpSpPr>
          <p:sp>
            <p:nvSpPr>
              <p:cNvPr id="53" name="任意形状 52">
                <a:extLst>
                  <a:ext uri="{FF2B5EF4-FFF2-40B4-BE49-F238E27FC236}">
                    <a16:creationId xmlns:a16="http://schemas.microsoft.com/office/drawing/2014/main" id="{ECEDA6AD-F011-260A-965C-41236EC148D2}"/>
                  </a:ext>
                </a:extLst>
              </p:cNvPr>
              <p:cNvSpPr/>
              <p:nvPr>
                <p:custDataLst>
                  <p:tags r:id="rId2"/>
                </p:custDataLst>
              </p:nvPr>
            </p:nvSpPr>
            <p:spPr>
              <a:xfrm>
                <a:off x="9432023" y="6560439"/>
                <a:ext cx="123449" cy="140788"/>
              </a:xfrm>
              <a:custGeom>
                <a:avLst/>
                <a:gdLst>
                  <a:gd name="connsiteX0" fmla="*/ 117348 w 123449"/>
                  <a:gd name="connsiteY0" fmla="*/ 78 h 140788"/>
                  <a:gd name="connsiteX1" fmla="*/ 194 w 123449"/>
                  <a:gd name="connsiteY1" fmla="*/ 78 h 140788"/>
                  <a:gd name="connsiteX2" fmla="*/ 194 w 123449"/>
                  <a:gd name="connsiteY2" fmla="*/ 6497 h 140788"/>
                  <a:gd name="connsiteX3" fmla="*/ 5591 w 123449"/>
                  <a:gd name="connsiteY3" fmla="*/ 6497 h 140788"/>
                  <a:gd name="connsiteX4" fmla="*/ 23355 w 123449"/>
                  <a:gd name="connsiteY4" fmla="*/ 16228 h 140788"/>
                  <a:gd name="connsiteX5" fmla="*/ 23355 w 123449"/>
                  <a:gd name="connsiteY5" fmla="*/ 124717 h 140788"/>
                  <a:gd name="connsiteX6" fmla="*/ 5591 w 123449"/>
                  <a:gd name="connsiteY6" fmla="*/ 134448 h 140788"/>
                  <a:gd name="connsiteX7" fmla="*/ 194 w 123449"/>
                  <a:gd name="connsiteY7" fmla="*/ 134448 h 140788"/>
                  <a:gd name="connsiteX8" fmla="*/ 194 w 123449"/>
                  <a:gd name="connsiteY8" fmla="*/ 140867 h 140788"/>
                  <a:gd name="connsiteX9" fmla="*/ 34373 w 123449"/>
                  <a:gd name="connsiteY9" fmla="*/ 140246 h 140788"/>
                  <a:gd name="connsiteX10" fmla="*/ 72150 w 123449"/>
                  <a:gd name="connsiteY10" fmla="*/ 140867 h 140788"/>
                  <a:gd name="connsiteX11" fmla="*/ 72150 w 123449"/>
                  <a:gd name="connsiteY11" fmla="*/ 134448 h 140788"/>
                  <a:gd name="connsiteX12" fmla="*/ 64730 w 123449"/>
                  <a:gd name="connsiteY12" fmla="*/ 134448 h 140788"/>
                  <a:gd name="connsiteX13" fmla="*/ 43368 w 123449"/>
                  <a:gd name="connsiteY13" fmla="*/ 124510 h 140788"/>
                  <a:gd name="connsiteX14" fmla="*/ 43368 w 123449"/>
                  <a:gd name="connsiteY14" fmla="*/ 14778 h 140788"/>
                  <a:gd name="connsiteX15" fmla="*/ 54386 w 123449"/>
                  <a:gd name="connsiteY15" fmla="*/ 6497 h 140788"/>
                  <a:gd name="connsiteX16" fmla="*/ 77547 w 123449"/>
                  <a:gd name="connsiteY16" fmla="*/ 6497 h 140788"/>
                  <a:gd name="connsiteX17" fmla="*/ 118022 w 123449"/>
                  <a:gd name="connsiteY17" fmla="*/ 46663 h 140788"/>
                  <a:gd name="connsiteX18" fmla="*/ 123644 w 123449"/>
                  <a:gd name="connsiteY18" fmla="*/ 46663 h 140788"/>
                  <a:gd name="connsiteX19" fmla="*/ 117348 w 123449"/>
                  <a:gd name="connsiteY19" fmla="*/ 78 h 14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449" h="140788">
                    <a:moveTo>
                      <a:pt x="117348" y="78"/>
                    </a:moveTo>
                    <a:lnTo>
                      <a:pt x="194" y="78"/>
                    </a:lnTo>
                    <a:lnTo>
                      <a:pt x="194" y="6497"/>
                    </a:lnTo>
                    <a:lnTo>
                      <a:pt x="5591" y="6497"/>
                    </a:lnTo>
                    <a:cubicBezTo>
                      <a:pt x="22905" y="6497"/>
                      <a:pt x="23355" y="8774"/>
                      <a:pt x="23355" y="16228"/>
                    </a:cubicBezTo>
                    <a:lnTo>
                      <a:pt x="23355" y="124717"/>
                    </a:lnTo>
                    <a:cubicBezTo>
                      <a:pt x="23355" y="132171"/>
                      <a:pt x="22905" y="134448"/>
                      <a:pt x="5591" y="134448"/>
                    </a:cubicBezTo>
                    <a:lnTo>
                      <a:pt x="194" y="134448"/>
                    </a:lnTo>
                    <a:lnTo>
                      <a:pt x="194" y="140867"/>
                    </a:lnTo>
                    <a:cubicBezTo>
                      <a:pt x="8064" y="140246"/>
                      <a:pt x="25603" y="140246"/>
                      <a:pt x="34373" y="140246"/>
                    </a:cubicBezTo>
                    <a:cubicBezTo>
                      <a:pt x="43593" y="140246"/>
                      <a:pt x="64055" y="140246"/>
                      <a:pt x="72150" y="140867"/>
                    </a:cubicBezTo>
                    <a:lnTo>
                      <a:pt x="72150" y="134448"/>
                    </a:lnTo>
                    <a:lnTo>
                      <a:pt x="64730" y="134448"/>
                    </a:lnTo>
                    <a:cubicBezTo>
                      <a:pt x="43368" y="134448"/>
                      <a:pt x="43368" y="131757"/>
                      <a:pt x="43368" y="124510"/>
                    </a:cubicBezTo>
                    <a:lnTo>
                      <a:pt x="43368" y="14778"/>
                    </a:lnTo>
                    <a:cubicBezTo>
                      <a:pt x="43368" y="7946"/>
                      <a:pt x="43817" y="6497"/>
                      <a:pt x="54386" y="6497"/>
                    </a:cubicBezTo>
                    <a:lnTo>
                      <a:pt x="77547" y="6497"/>
                    </a:lnTo>
                    <a:cubicBezTo>
                      <a:pt x="109702" y="6497"/>
                      <a:pt x="114424" y="18712"/>
                      <a:pt x="118022" y="46663"/>
                    </a:cubicBezTo>
                    <a:lnTo>
                      <a:pt x="123644" y="46663"/>
                    </a:lnTo>
                    <a:lnTo>
                      <a:pt x="117348" y="78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形状 53">
                <a:extLst>
                  <a:ext uri="{FF2B5EF4-FFF2-40B4-BE49-F238E27FC236}">
                    <a16:creationId xmlns:a16="http://schemas.microsoft.com/office/drawing/2014/main" id="{5C72959F-60A2-D9D8-00F8-40E0A1F67A9C}"/>
                  </a:ext>
                </a:extLst>
              </p:cNvPr>
              <p:cNvSpPr/>
              <p:nvPr>
                <p:custDataLst>
                  <p:tags r:id="rId3"/>
                </p:custDataLst>
              </p:nvPr>
            </p:nvSpPr>
            <p:spPr>
              <a:xfrm>
                <a:off x="9569707" y="6633297"/>
                <a:ext cx="171885" cy="101885"/>
              </a:xfrm>
              <a:custGeom>
                <a:avLst/>
                <a:gdLst>
                  <a:gd name="connsiteX0" fmla="*/ 155873 w 171885"/>
                  <a:gd name="connsiteY0" fmla="*/ 14863 h 101885"/>
                  <a:gd name="connsiteX1" fmla="*/ 172086 w 171885"/>
                  <a:gd name="connsiteY1" fmla="*/ 5297 h 101885"/>
                  <a:gd name="connsiteX2" fmla="*/ 172086 w 171885"/>
                  <a:gd name="connsiteY2" fmla="*/ 80 h 101885"/>
                  <a:gd name="connsiteX3" fmla="*/ 157447 w 171885"/>
                  <a:gd name="connsiteY3" fmla="*/ 660 h 101885"/>
                  <a:gd name="connsiteX4" fmla="*/ 137457 w 171885"/>
                  <a:gd name="connsiteY4" fmla="*/ 80 h 101885"/>
                  <a:gd name="connsiteX5" fmla="*/ 137457 w 171885"/>
                  <a:gd name="connsiteY5" fmla="*/ 5297 h 101885"/>
                  <a:gd name="connsiteX6" fmla="*/ 150679 w 171885"/>
                  <a:gd name="connsiteY6" fmla="*/ 12689 h 101885"/>
                  <a:gd name="connsiteX7" fmla="*/ 149892 w 171885"/>
                  <a:gd name="connsiteY7" fmla="*/ 15442 h 101885"/>
                  <a:gd name="connsiteX8" fmla="*/ 123920 w 171885"/>
                  <a:gd name="connsiteY8" fmla="*/ 82400 h 101885"/>
                  <a:gd name="connsiteX9" fmla="*/ 96374 w 171885"/>
                  <a:gd name="connsiteY9" fmla="*/ 11384 h 101885"/>
                  <a:gd name="connsiteX10" fmla="*/ 95744 w 171885"/>
                  <a:gd name="connsiteY10" fmla="*/ 9355 h 101885"/>
                  <a:gd name="connsiteX11" fmla="*/ 108809 w 171885"/>
                  <a:gd name="connsiteY11" fmla="*/ 5297 h 101885"/>
                  <a:gd name="connsiteX12" fmla="*/ 108809 w 171885"/>
                  <a:gd name="connsiteY12" fmla="*/ 80 h 101885"/>
                  <a:gd name="connsiteX13" fmla="*/ 85356 w 171885"/>
                  <a:gd name="connsiteY13" fmla="*/ 660 h 101885"/>
                  <a:gd name="connsiteX14" fmla="*/ 66153 w 171885"/>
                  <a:gd name="connsiteY14" fmla="*/ 80 h 101885"/>
                  <a:gd name="connsiteX15" fmla="*/ 66153 w 171885"/>
                  <a:gd name="connsiteY15" fmla="*/ 5297 h 101885"/>
                  <a:gd name="connsiteX16" fmla="*/ 78902 w 171885"/>
                  <a:gd name="connsiteY16" fmla="*/ 7471 h 101885"/>
                  <a:gd name="connsiteX17" fmla="*/ 83310 w 171885"/>
                  <a:gd name="connsiteY17" fmla="*/ 17326 h 101885"/>
                  <a:gd name="connsiteX18" fmla="*/ 57968 w 171885"/>
                  <a:gd name="connsiteY18" fmla="*/ 82400 h 101885"/>
                  <a:gd name="connsiteX19" fmla="*/ 30579 w 171885"/>
                  <a:gd name="connsiteY19" fmla="*/ 11964 h 101885"/>
                  <a:gd name="connsiteX20" fmla="*/ 29792 w 171885"/>
                  <a:gd name="connsiteY20" fmla="*/ 9355 h 101885"/>
                  <a:gd name="connsiteX21" fmla="*/ 42857 w 171885"/>
                  <a:gd name="connsiteY21" fmla="*/ 5297 h 101885"/>
                  <a:gd name="connsiteX22" fmla="*/ 42857 w 171885"/>
                  <a:gd name="connsiteY22" fmla="*/ 80 h 101885"/>
                  <a:gd name="connsiteX23" fmla="*/ 19403 w 171885"/>
                  <a:gd name="connsiteY23" fmla="*/ 660 h 101885"/>
                  <a:gd name="connsiteX24" fmla="*/ 200 w 171885"/>
                  <a:gd name="connsiteY24" fmla="*/ 80 h 101885"/>
                  <a:gd name="connsiteX25" fmla="*/ 200 w 171885"/>
                  <a:gd name="connsiteY25" fmla="*/ 5297 h 101885"/>
                  <a:gd name="connsiteX26" fmla="*/ 14839 w 171885"/>
                  <a:gd name="connsiteY26" fmla="*/ 10660 h 101885"/>
                  <a:gd name="connsiteX27" fmla="*/ 48995 w 171885"/>
                  <a:gd name="connsiteY27" fmla="*/ 98632 h 101885"/>
                  <a:gd name="connsiteX28" fmla="*/ 53245 w 171885"/>
                  <a:gd name="connsiteY28" fmla="*/ 101965 h 101885"/>
                  <a:gd name="connsiteX29" fmla="*/ 57338 w 171885"/>
                  <a:gd name="connsiteY29" fmla="*/ 98632 h 101885"/>
                  <a:gd name="connsiteX30" fmla="*/ 86143 w 171885"/>
                  <a:gd name="connsiteY30" fmla="*/ 24573 h 101885"/>
                  <a:gd name="connsiteX31" fmla="*/ 114948 w 171885"/>
                  <a:gd name="connsiteY31" fmla="*/ 98632 h 101885"/>
                  <a:gd name="connsiteX32" fmla="*/ 119040 w 171885"/>
                  <a:gd name="connsiteY32" fmla="*/ 101965 h 101885"/>
                  <a:gd name="connsiteX33" fmla="*/ 123290 w 171885"/>
                  <a:gd name="connsiteY33" fmla="*/ 98632 h 101885"/>
                  <a:gd name="connsiteX34" fmla="*/ 155873 w 171885"/>
                  <a:gd name="connsiteY34" fmla="*/ 14863 h 10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71885" h="101885">
                    <a:moveTo>
                      <a:pt x="155873" y="14863"/>
                    </a:moveTo>
                    <a:cubicBezTo>
                      <a:pt x="157919" y="9645"/>
                      <a:pt x="161697" y="5297"/>
                      <a:pt x="172086" y="5297"/>
                    </a:cubicBezTo>
                    <a:lnTo>
                      <a:pt x="172086" y="80"/>
                    </a:lnTo>
                    <a:cubicBezTo>
                      <a:pt x="170511" y="225"/>
                      <a:pt x="162012" y="660"/>
                      <a:pt x="157447" y="660"/>
                    </a:cubicBezTo>
                    <a:cubicBezTo>
                      <a:pt x="150836" y="660"/>
                      <a:pt x="144068" y="370"/>
                      <a:pt x="137457" y="80"/>
                    </a:cubicBezTo>
                    <a:lnTo>
                      <a:pt x="137457" y="5297"/>
                    </a:lnTo>
                    <a:cubicBezTo>
                      <a:pt x="146429" y="5442"/>
                      <a:pt x="150679" y="8920"/>
                      <a:pt x="150679" y="12689"/>
                    </a:cubicBezTo>
                    <a:cubicBezTo>
                      <a:pt x="150679" y="13268"/>
                      <a:pt x="150679" y="13558"/>
                      <a:pt x="149892" y="15442"/>
                    </a:cubicBezTo>
                    <a:lnTo>
                      <a:pt x="123920" y="82400"/>
                    </a:lnTo>
                    <a:lnTo>
                      <a:pt x="96374" y="11384"/>
                    </a:lnTo>
                    <a:cubicBezTo>
                      <a:pt x="95744" y="9790"/>
                      <a:pt x="95744" y="9500"/>
                      <a:pt x="95744" y="9355"/>
                    </a:cubicBezTo>
                    <a:cubicBezTo>
                      <a:pt x="95744" y="5297"/>
                      <a:pt x="104717" y="5297"/>
                      <a:pt x="108809" y="5297"/>
                    </a:cubicBezTo>
                    <a:lnTo>
                      <a:pt x="108809" y="80"/>
                    </a:lnTo>
                    <a:cubicBezTo>
                      <a:pt x="100939" y="370"/>
                      <a:pt x="90865" y="660"/>
                      <a:pt x="85356" y="660"/>
                    </a:cubicBezTo>
                    <a:cubicBezTo>
                      <a:pt x="78902" y="660"/>
                      <a:pt x="72606" y="515"/>
                      <a:pt x="66153" y="80"/>
                    </a:cubicBezTo>
                    <a:lnTo>
                      <a:pt x="66153" y="5297"/>
                    </a:lnTo>
                    <a:cubicBezTo>
                      <a:pt x="74495" y="5297"/>
                      <a:pt x="77171" y="5587"/>
                      <a:pt x="78902" y="7471"/>
                    </a:cubicBezTo>
                    <a:cubicBezTo>
                      <a:pt x="80004" y="8631"/>
                      <a:pt x="82050" y="13993"/>
                      <a:pt x="83310" y="17326"/>
                    </a:cubicBezTo>
                    <a:lnTo>
                      <a:pt x="57968" y="82400"/>
                    </a:lnTo>
                    <a:lnTo>
                      <a:pt x="30579" y="11964"/>
                    </a:lnTo>
                    <a:cubicBezTo>
                      <a:pt x="29792" y="10080"/>
                      <a:pt x="29792" y="9790"/>
                      <a:pt x="29792" y="9355"/>
                    </a:cubicBezTo>
                    <a:cubicBezTo>
                      <a:pt x="29792" y="5297"/>
                      <a:pt x="38764" y="5297"/>
                      <a:pt x="42857" y="5297"/>
                    </a:cubicBezTo>
                    <a:lnTo>
                      <a:pt x="42857" y="80"/>
                    </a:lnTo>
                    <a:cubicBezTo>
                      <a:pt x="34986" y="370"/>
                      <a:pt x="24913" y="660"/>
                      <a:pt x="19403" y="660"/>
                    </a:cubicBezTo>
                    <a:cubicBezTo>
                      <a:pt x="12950" y="660"/>
                      <a:pt x="6654" y="515"/>
                      <a:pt x="200" y="80"/>
                    </a:cubicBezTo>
                    <a:lnTo>
                      <a:pt x="200" y="5297"/>
                    </a:lnTo>
                    <a:cubicBezTo>
                      <a:pt x="9959" y="5297"/>
                      <a:pt x="12792" y="5297"/>
                      <a:pt x="14839" y="10660"/>
                    </a:cubicBezTo>
                    <a:lnTo>
                      <a:pt x="48995" y="98632"/>
                    </a:lnTo>
                    <a:cubicBezTo>
                      <a:pt x="49940" y="101095"/>
                      <a:pt x="50727" y="101965"/>
                      <a:pt x="53245" y="101965"/>
                    </a:cubicBezTo>
                    <a:cubicBezTo>
                      <a:pt x="56079" y="101965"/>
                      <a:pt x="56551" y="100516"/>
                      <a:pt x="57338" y="98632"/>
                    </a:cubicBezTo>
                    <a:lnTo>
                      <a:pt x="86143" y="24573"/>
                    </a:lnTo>
                    <a:lnTo>
                      <a:pt x="114948" y="98632"/>
                    </a:lnTo>
                    <a:cubicBezTo>
                      <a:pt x="115735" y="100516"/>
                      <a:pt x="116207" y="101965"/>
                      <a:pt x="119040" y="101965"/>
                    </a:cubicBezTo>
                    <a:cubicBezTo>
                      <a:pt x="121716" y="101965"/>
                      <a:pt x="122346" y="100951"/>
                      <a:pt x="123290" y="98632"/>
                    </a:cubicBezTo>
                    <a:lnTo>
                      <a:pt x="155873" y="14863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形状 54">
                <a:extLst>
                  <a:ext uri="{FF2B5EF4-FFF2-40B4-BE49-F238E27FC236}">
                    <a16:creationId xmlns:a16="http://schemas.microsoft.com/office/drawing/2014/main" id="{FABE3612-BC7B-EE8A-EC79-DE7A915AC765}"/>
                  </a:ext>
                </a:extLst>
              </p:cNvPr>
              <p:cNvSpPr/>
              <p:nvPr>
                <p:custDataLst>
                  <p:tags r:id="rId4"/>
                </p:custDataLst>
              </p:nvPr>
            </p:nvSpPr>
            <p:spPr>
              <a:xfrm>
                <a:off x="9757301" y="6630398"/>
                <a:ext cx="77128" cy="104783"/>
              </a:xfrm>
              <a:custGeom>
                <a:avLst/>
                <a:gdLst>
                  <a:gd name="connsiteX0" fmla="*/ 28384 w 77128"/>
                  <a:gd name="connsiteY0" fmla="*/ 41530 h 104783"/>
                  <a:gd name="connsiteX1" fmla="*/ 10282 w 77128"/>
                  <a:gd name="connsiteY1" fmla="*/ 23413 h 104783"/>
                  <a:gd name="connsiteX2" fmla="*/ 34208 w 77128"/>
                  <a:gd name="connsiteY2" fmla="*/ 4718 h 104783"/>
                  <a:gd name="connsiteX3" fmla="*/ 67105 w 77128"/>
                  <a:gd name="connsiteY3" fmla="*/ 32979 h 104783"/>
                  <a:gd name="connsiteX4" fmla="*/ 69938 w 77128"/>
                  <a:gd name="connsiteY4" fmla="*/ 35877 h 104783"/>
                  <a:gd name="connsiteX5" fmla="*/ 72614 w 77128"/>
                  <a:gd name="connsiteY5" fmla="*/ 32109 h 104783"/>
                  <a:gd name="connsiteX6" fmla="*/ 72614 w 77128"/>
                  <a:gd name="connsiteY6" fmla="*/ 3848 h 104783"/>
                  <a:gd name="connsiteX7" fmla="*/ 70410 w 77128"/>
                  <a:gd name="connsiteY7" fmla="*/ 80 h 104783"/>
                  <a:gd name="connsiteX8" fmla="*/ 67735 w 77128"/>
                  <a:gd name="connsiteY8" fmla="*/ 2109 h 104783"/>
                  <a:gd name="connsiteX9" fmla="*/ 62068 w 77128"/>
                  <a:gd name="connsiteY9" fmla="*/ 10225 h 104783"/>
                  <a:gd name="connsiteX10" fmla="*/ 34208 w 77128"/>
                  <a:gd name="connsiteY10" fmla="*/ 80 h 104783"/>
                  <a:gd name="connsiteX11" fmla="*/ 208 w 77128"/>
                  <a:gd name="connsiteY11" fmla="*/ 27761 h 104783"/>
                  <a:gd name="connsiteX12" fmla="*/ 9810 w 77128"/>
                  <a:gd name="connsiteY12" fmla="*/ 47037 h 104783"/>
                  <a:gd name="connsiteX13" fmla="*/ 38300 w 77128"/>
                  <a:gd name="connsiteY13" fmla="*/ 57182 h 104783"/>
                  <a:gd name="connsiteX14" fmla="*/ 60337 w 77128"/>
                  <a:gd name="connsiteY14" fmla="*/ 64718 h 104783"/>
                  <a:gd name="connsiteX15" fmla="*/ 67262 w 77128"/>
                  <a:gd name="connsiteY15" fmla="*/ 79211 h 104783"/>
                  <a:gd name="connsiteX16" fmla="*/ 43022 w 77128"/>
                  <a:gd name="connsiteY16" fmla="*/ 99646 h 104783"/>
                  <a:gd name="connsiteX17" fmla="*/ 5560 w 77128"/>
                  <a:gd name="connsiteY17" fmla="*/ 72255 h 104783"/>
                  <a:gd name="connsiteX18" fmla="*/ 2884 w 77128"/>
                  <a:gd name="connsiteY18" fmla="*/ 69066 h 104783"/>
                  <a:gd name="connsiteX19" fmla="*/ 208 w 77128"/>
                  <a:gd name="connsiteY19" fmla="*/ 72979 h 104783"/>
                  <a:gd name="connsiteX20" fmla="*/ 208 w 77128"/>
                  <a:gd name="connsiteY20" fmla="*/ 101095 h 104783"/>
                  <a:gd name="connsiteX21" fmla="*/ 2412 w 77128"/>
                  <a:gd name="connsiteY21" fmla="*/ 104864 h 104783"/>
                  <a:gd name="connsiteX22" fmla="*/ 4930 w 77128"/>
                  <a:gd name="connsiteY22" fmla="*/ 103124 h 104783"/>
                  <a:gd name="connsiteX23" fmla="*/ 10754 w 77128"/>
                  <a:gd name="connsiteY23" fmla="*/ 94864 h 104783"/>
                  <a:gd name="connsiteX24" fmla="*/ 43022 w 77128"/>
                  <a:gd name="connsiteY24" fmla="*/ 104864 h 104783"/>
                  <a:gd name="connsiteX25" fmla="*/ 77336 w 77128"/>
                  <a:gd name="connsiteY25" fmla="*/ 75153 h 104783"/>
                  <a:gd name="connsiteX26" fmla="*/ 51679 w 77128"/>
                  <a:gd name="connsiteY26" fmla="*/ 46457 h 104783"/>
                  <a:gd name="connsiteX27" fmla="*/ 28384 w 77128"/>
                  <a:gd name="connsiteY27" fmla="*/ 41530 h 104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128" h="104783">
                    <a:moveTo>
                      <a:pt x="28384" y="41530"/>
                    </a:moveTo>
                    <a:cubicBezTo>
                      <a:pt x="14532" y="38631"/>
                      <a:pt x="10282" y="29500"/>
                      <a:pt x="10282" y="23413"/>
                    </a:cubicBezTo>
                    <a:cubicBezTo>
                      <a:pt x="10282" y="13848"/>
                      <a:pt x="19884" y="4718"/>
                      <a:pt x="34208" y="4718"/>
                    </a:cubicBezTo>
                    <a:cubicBezTo>
                      <a:pt x="55457" y="4718"/>
                      <a:pt x="64587" y="17761"/>
                      <a:pt x="67105" y="32979"/>
                    </a:cubicBezTo>
                    <a:cubicBezTo>
                      <a:pt x="67420" y="35153"/>
                      <a:pt x="67577" y="35877"/>
                      <a:pt x="69938" y="35877"/>
                    </a:cubicBezTo>
                    <a:cubicBezTo>
                      <a:pt x="72614" y="35877"/>
                      <a:pt x="72614" y="34863"/>
                      <a:pt x="72614" y="32109"/>
                    </a:cubicBezTo>
                    <a:lnTo>
                      <a:pt x="72614" y="3848"/>
                    </a:lnTo>
                    <a:cubicBezTo>
                      <a:pt x="72614" y="1384"/>
                      <a:pt x="72614" y="80"/>
                      <a:pt x="70410" y="80"/>
                    </a:cubicBezTo>
                    <a:cubicBezTo>
                      <a:pt x="69151" y="80"/>
                      <a:pt x="68836" y="515"/>
                      <a:pt x="67735" y="2109"/>
                    </a:cubicBezTo>
                    <a:lnTo>
                      <a:pt x="62068" y="10225"/>
                    </a:lnTo>
                    <a:cubicBezTo>
                      <a:pt x="51679" y="515"/>
                      <a:pt x="38615" y="80"/>
                      <a:pt x="34208" y="80"/>
                    </a:cubicBezTo>
                    <a:cubicBezTo>
                      <a:pt x="14375" y="80"/>
                      <a:pt x="208" y="13123"/>
                      <a:pt x="208" y="27761"/>
                    </a:cubicBezTo>
                    <a:cubicBezTo>
                      <a:pt x="208" y="35877"/>
                      <a:pt x="4143" y="42109"/>
                      <a:pt x="9810" y="47037"/>
                    </a:cubicBezTo>
                    <a:cubicBezTo>
                      <a:pt x="16106" y="52689"/>
                      <a:pt x="21300" y="53704"/>
                      <a:pt x="38300" y="57182"/>
                    </a:cubicBezTo>
                    <a:cubicBezTo>
                      <a:pt x="52624" y="60081"/>
                      <a:pt x="55772" y="60660"/>
                      <a:pt x="60337" y="64718"/>
                    </a:cubicBezTo>
                    <a:cubicBezTo>
                      <a:pt x="63957" y="68052"/>
                      <a:pt x="67262" y="72689"/>
                      <a:pt x="67262" y="79211"/>
                    </a:cubicBezTo>
                    <a:cubicBezTo>
                      <a:pt x="67262" y="89356"/>
                      <a:pt x="58133" y="99646"/>
                      <a:pt x="43022" y="99646"/>
                    </a:cubicBezTo>
                    <a:cubicBezTo>
                      <a:pt x="27754" y="99646"/>
                      <a:pt x="6662" y="94139"/>
                      <a:pt x="5560" y="72255"/>
                    </a:cubicBezTo>
                    <a:cubicBezTo>
                      <a:pt x="5403" y="69936"/>
                      <a:pt x="5403" y="69066"/>
                      <a:pt x="2884" y="69066"/>
                    </a:cubicBezTo>
                    <a:cubicBezTo>
                      <a:pt x="208" y="69066"/>
                      <a:pt x="208" y="70081"/>
                      <a:pt x="208" y="72979"/>
                    </a:cubicBezTo>
                    <a:lnTo>
                      <a:pt x="208" y="101095"/>
                    </a:lnTo>
                    <a:cubicBezTo>
                      <a:pt x="208" y="103559"/>
                      <a:pt x="208" y="104864"/>
                      <a:pt x="2412" y="104864"/>
                    </a:cubicBezTo>
                    <a:cubicBezTo>
                      <a:pt x="3671" y="104864"/>
                      <a:pt x="3986" y="104429"/>
                      <a:pt x="4930" y="103124"/>
                    </a:cubicBezTo>
                    <a:cubicBezTo>
                      <a:pt x="6347" y="101385"/>
                      <a:pt x="9495" y="96748"/>
                      <a:pt x="10754" y="94864"/>
                    </a:cubicBezTo>
                    <a:cubicBezTo>
                      <a:pt x="20671" y="102835"/>
                      <a:pt x="32791" y="104864"/>
                      <a:pt x="43022" y="104864"/>
                    </a:cubicBezTo>
                    <a:cubicBezTo>
                      <a:pt x="63799" y="104864"/>
                      <a:pt x="77336" y="90516"/>
                      <a:pt x="77336" y="75153"/>
                    </a:cubicBezTo>
                    <a:cubicBezTo>
                      <a:pt x="77336" y="62110"/>
                      <a:pt x="67420" y="49791"/>
                      <a:pt x="51679" y="46457"/>
                    </a:cubicBezTo>
                    <a:lnTo>
                      <a:pt x="28384" y="41530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形状 55">
                <a:extLst>
                  <a:ext uri="{FF2B5EF4-FFF2-40B4-BE49-F238E27FC236}">
                    <a16:creationId xmlns:a16="http://schemas.microsoft.com/office/drawing/2014/main" id="{DBABFE8E-66FE-90B4-6726-7B10E9B508B6}"/>
                  </a:ext>
                </a:extLst>
              </p:cNvPr>
              <p:cNvSpPr/>
              <p:nvPr>
                <p:custDataLst>
                  <p:tags r:id="rId5"/>
                </p:custDataLst>
              </p:nvPr>
            </p:nvSpPr>
            <p:spPr>
              <a:xfrm>
                <a:off x="9931894" y="6625243"/>
                <a:ext cx="149533" cy="48447"/>
              </a:xfrm>
              <a:custGeom>
                <a:avLst/>
                <a:gdLst>
                  <a:gd name="connsiteX0" fmla="*/ 142104 w 149533"/>
                  <a:gd name="connsiteY0" fmla="*/ 8360 h 48447"/>
                  <a:gd name="connsiteX1" fmla="*/ 149750 w 149533"/>
                  <a:gd name="connsiteY1" fmla="*/ 4219 h 48447"/>
                  <a:gd name="connsiteX2" fmla="*/ 142329 w 149533"/>
                  <a:gd name="connsiteY2" fmla="*/ 78 h 48447"/>
                  <a:gd name="connsiteX3" fmla="*/ 7636 w 149533"/>
                  <a:gd name="connsiteY3" fmla="*/ 78 h 48447"/>
                  <a:gd name="connsiteX4" fmla="*/ 216 w 149533"/>
                  <a:gd name="connsiteY4" fmla="*/ 4219 h 48447"/>
                  <a:gd name="connsiteX5" fmla="*/ 7861 w 149533"/>
                  <a:gd name="connsiteY5" fmla="*/ 8360 h 48447"/>
                  <a:gd name="connsiteX6" fmla="*/ 142104 w 149533"/>
                  <a:gd name="connsiteY6" fmla="*/ 8360 h 48447"/>
                  <a:gd name="connsiteX7" fmla="*/ 142329 w 149533"/>
                  <a:gd name="connsiteY7" fmla="*/ 48526 h 48447"/>
                  <a:gd name="connsiteX8" fmla="*/ 149750 w 149533"/>
                  <a:gd name="connsiteY8" fmla="*/ 44385 h 48447"/>
                  <a:gd name="connsiteX9" fmla="*/ 142104 w 149533"/>
                  <a:gd name="connsiteY9" fmla="*/ 40244 h 48447"/>
                  <a:gd name="connsiteX10" fmla="*/ 7861 w 149533"/>
                  <a:gd name="connsiteY10" fmla="*/ 40244 h 48447"/>
                  <a:gd name="connsiteX11" fmla="*/ 216 w 149533"/>
                  <a:gd name="connsiteY11" fmla="*/ 44385 h 48447"/>
                  <a:gd name="connsiteX12" fmla="*/ 7636 w 149533"/>
                  <a:gd name="connsiteY12" fmla="*/ 48526 h 48447"/>
                  <a:gd name="connsiteX13" fmla="*/ 142329 w 149533"/>
                  <a:gd name="connsiteY13" fmla="*/ 48526 h 48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533" h="48447">
                    <a:moveTo>
                      <a:pt x="142104" y="8360"/>
                    </a:moveTo>
                    <a:cubicBezTo>
                      <a:pt x="145477" y="8360"/>
                      <a:pt x="149750" y="8360"/>
                      <a:pt x="149750" y="4219"/>
                    </a:cubicBezTo>
                    <a:cubicBezTo>
                      <a:pt x="149750" y="78"/>
                      <a:pt x="145477" y="78"/>
                      <a:pt x="142329" y="78"/>
                    </a:cubicBezTo>
                    <a:lnTo>
                      <a:pt x="7636" y="78"/>
                    </a:lnTo>
                    <a:cubicBezTo>
                      <a:pt x="4488" y="78"/>
                      <a:pt x="216" y="78"/>
                      <a:pt x="216" y="4219"/>
                    </a:cubicBezTo>
                    <a:cubicBezTo>
                      <a:pt x="216" y="8360"/>
                      <a:pt x="4488" y="8360"/>
                      <a:pt x="7861" y="8360"/>
                    </a:cubicBezTo>
                    <a:lnTo>
                      <a:pt x="142104" y="8360"/>
                    </a:lnTo>
                    <a:close/>
                    <a:moveTo>
                      <a:pt x="142329" y="48526"/>
                    </a:moveTo>
                    <a:cubicBezTo>
                      <a:pt x="145477" y="48526"/>
                      <a:pt x="149750" y="48526"/>
                      <a:pt x="149750" y="44385"/>
                    </a:cubicBezTo>
                    <a:cubicBezTo>
                      <a:pt x="149750" y="40244"/>
                      <a:pt x="145477" y="40244"/>
                      <a:pt x="142104" y="40244"/>
                    </a:cubicBezTo>
                    <a:lnTo>
                      <a:pt x="7861" y="40244"/>
                    </a:lnTo>
                    <a:cubicBezTo>
                      <a:pt x="4488" y="40244"/>
                      <a:pt x="216" y="40244"/>
                      <a:pt x="216" y="44385"/>
                    </a:cubicBezTo>
                    <a:cubicBezTo>
                      <a:pt x="216" y="48526"/>
                      <a:pt x="4488" y="48526"/>
                      <a:pt x="7636" y="48526"/>
                    </a:cubicBezTo>
                    <a:lnTo>
                      <a:pt x="142329" y="48526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形状 56">
                <a:extLst>
                  <a:ext uri="{FF2B5EF4-FFF2-40B4-BE49-F238E27FC236}">
                    <a16:creationId xmlns:a16="http://schemas.microsoft.com/office/drawing/2014/main" id="{284B957A-F364-ABF6-0E59-E5A8F11858A7}"/>
                  </a:ext>
                </a:extLst>
              </p:cNvPr>
              <p:cNvSpPr/>
              <p:nvPr>
                <p:custDataLst>
                  <p:tags r:id="rId6"/>
                </p:custDataLst>
              </p:nvPr>
            </p:nvSpPr>
            <p:spPr>
              <a:xfrm>
                <a:off x="10164526" y="6552986"/>
                <a:ext cx="154256" cy="148241"/>
              </a:xfrm>
              <a:custGeom>
                <a:avLst/>
                <a:gdLst>
                  <a:gd name="connsiteX0" fmla="*/ 32607 w 154256"/>
                  <a:gd name="connsiteY0" fmla="*/ 124510 h 148241"/>
                  <a:gd name="connsiteX1" fmla="*/ 4949 w 154256"/>
                  <a:gd name="connsiteY1" fmla="*/ 141902 h 148241"/>
                  <a:gd name="connsiteX2" fmla="*/ 226 w 154256"/>
                  <a:gd name="connsiteY2" fmla="*/ 146043 h 148241"/>
                  <a:gd name="connsiteX3" fmla="*/ 3150 w 154256"/>
                  <a:gd name="connsiteY3" fmla="*/ 148320 h 148241"/>
                  <a:gd name="connsiteX4" fmla="*/ 22488 w 154256"/>
                  <a:gd name="connsiteY4" fmla="*/ 147699 h 148241"/>
                  <a:gd name="connsiteX5" fmla="*/ 44974 w 154256"/>
                  <a:gd name="connsiteY5" fmla="*/ 148320 h 148241"/>
                  <a:gd name="connsiteX6" fmla="*/ 49247 w 154256"/>
                  <a:gd name="connsiteY6" fmla="*/ 144386 h 148241"/>
                  <a:gd name="connsiteX7" fmla="*/ 45649 w 154256"/>
                  <a:gd name="connsiteY7" fmla="*/ 141902 h 148241"/>
                  <a:gd name="connsiteX8" fmla="*/ 35080 w 154256"/>
                  <a:gd name="connsiteY8" fmla="*/ 134655 h 148241"/>
                  <a:gd name="connsiteX9" fmla="*/ 38228 w 154256"/>
                  <a:gd name="connsiteY9" fmla="*/ 126995 h 148241"/>
                  <a:gd name="connsiteX10" fmla="*/ 55318 w 154256"/>
                  <a:gd name="connsiteY10" fmla="*/ 100494 h 148241"/>
                  <a:gd name="connsiteX11" fmla="*/ 111758 w 154256"/>
                  <a:gd name="connsiteY11" fmla="*/ 100494 h 148241"/>
                  <a:gd name="connsiteX12" fmla="*/ 115356 w 154256"/>
                  <a:gd name="connsiteY12" fmla="*/ 135070 h 148241"/>
                  <a:gd name="connsiteX13" fmla="*/ 99166 w 154256"/>
                  <a:gd name="connsiteY13" fmla="*/ 141902 h 148241"/>
                  <a:gd name="connsiteX14" fmla="*/ 93769 w 154256"/>
                  <a:gd name="connsiteY14" fmla="*/ 146043 h 148241"/>
                  <a:gd name="connsiteX15" fmla="*/ 96918 w 154256"/>
                  <a:gd name="connsiteY15" fmla="*/ 148320 h 148241"/>
                  <a:gd name="connsiteX16" fmla="*/ 125025 w 154256"/>
                  <a:gd name="connsiteY16" fmla="*/ 147699 h 148241"/>
                  <a:gd name="connsiteX17" fmla="*/ 150435 w 154256"/>
                  <a:gd name="connsiteY17" fmla="*/ 148320 h 148241"/>
                  <a:gd name="connsiteX18" fmla="*/ 154482 w 154256"/>
                  <a:gd name="connsiteY18" fmla="*/ 144179 h 148241"/>
                  <a:gd name="connsiteX19" fmla="*/ 149311 w 154256"/>
                  <a:gd name="connsiteY19" fmla="*/ 141902 h 148241"/>
                  <a:gd name="connsiteX20" fmla="*/ 134695 w 154256"/>
                  <a:gd name="connsiteY20" fmla="*/ 134448 h 148241"/>
                  <a:gd name="connsiteX21" fmla="*/ 120978 w 154256"/>
                  <a:gd name="connsiteY21" fmla="*/ 5047 h 148241"/>
                  <a:gd name="connsiteX22" fmla="*/ 116705 w 154256"/>
                  <a:gd name="connsiteY22" fmla="*/ 78 h 148241"/>
                  <a:gd name="connsiteX23" fmla="*/ 110859 w 154256"/>
                  <a:gd name="connsiteY23" fmla="*/ 3598 h 148241"/>
                  <a:gd name="connsiteX24" fmla="*/ 32607 w 154256"/>
                  <a:gd name="connsiteY24" fmla="*/ 124510 h 148241"/>
                  <a:gd name="connsiteX25" fmla="*/ 59590 w 154256"/>
                  <a:gd name="connsiteY25" fmla="*/ 94075 h 148241"/>
                  <a:gd name="connsiteX26" fmla="*/ 103888 w 154256"/>
                  <a:gd name="connsiteY26" fmla="*/ 25751 h 148241"/>
                  <a:gd name="connsiteX27" fmla="*/ 111084 w 154256"/>
                  <a:gd name="connsiteY27" fmla="*/ 94075 h 148241"/>
                  <a:gd name="connsiteX28" fmla="*/ 59590 w 154256"/>
                  <a:gd name="connsiteY28" fmla="*/ 94075 h 14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4256" h="148241">
                    <a:moveTo>
                      <a:pt x="32607" y="124510"/>
                    </a:moveTo>
                    <a:cubicBezTo>
                      <a:pt x="23612" y="138382"/>
                      <a:pt x="14842" y="141281"/>
                      <a:pt x="4949" y="141902"/>
                    </a:cubicBezTo>
                    <a:cubicBezTo>
                      <a:pt x="2250" y="142109"/>
                      <a:pt x="226" y="142109"/>
                      <a:pt x="226" y="146043"/>
                    </a:cubicBezTo>
                    <a:cubicBezTo>
                      <a:pt x="226" y="147285"/>
                      <a:pt x="1351" y="148320"/>
                      <a:pt x="3150" y="148320"/>
                    </a:cubicBezTo>
                    <a:cubicBezTo>
                      <a:pt x="9221" y="148320"/>
                      <a:pt x="16192" y="147699"/>
                      <a:pt x="22488" y="147699"/>
                    </a:cubicBezTo>
                    <a:cubicBezTo>
                      <a:pt x="29908" y="147699"/>
                      <a:pt x="37779" y="148320"/>
                      <a:pt x="44974" y="148320"/>
                    </a:cubicBezTo>
                    <a:cubicBezTo>
                      <a:pt x="46323" y="148320"/>
                      <a:pt x="49247" y="148320"/>
                      <a:pt x="49247" y="144386"/>
                    </a:cubicBezTo>
                    <a:cubicBezTo>
                      <a:pt x="49247" y="142109"/>
                      <a:pt x="47223" y="141902"/>
                      <a:pt x="45649" y="141902"/>
                    </a:cubicBezTo>
                    <a:cubicBezTo>
                      <a:pt x="40477" y="141488"/>
                      <a:pt x="35080" y="139832"/>
                      <a:pt x="35080" y="134655"/>
                    </a:cubicBezTo>
                    <a:cubicBezTo>
                      <a:pt x="35080" y="132171"/>
                      <a:pt x="36429" y="129894"/>
                      <a:pt x="38228" y="126995"/>
                    </a:cubicBezTo>
                    <a:lnTo>
                      <a:pt x="55318" y="100494"/>
                    </a:lnTo>
                    <a:lnTo>
                      <a:pt x="111758" y="100494"/>
                    </a:lnTo>
                    <a:cubicBezTo>
                      <a:pt x="112208" y="104841"/>
                      <a:pt x="115356" y="132999"/>
                      <a:pt x="115356" y="135070"/>
                    </a:cubicBezTo>
                    <a:cubicBezTo>
                      <a:pt x="115356" y="141281"/>
                      <a:pt x="103663" y="141902"/>
                      <a:pt x="99166" y="141902"/>
                    </a:cubicBezTo>
                    <a:cubicBezTo>
                      <a:pt x="96018" y="141902"/>
                      <a:pt x="93769" y="141902"/>
                      <a:pt x="93769" y="146043"/>
                    </a:cubicBezTo>
                    <a:cubicBezTo>
                      <a:pt x="93769" y="148320"/>
                      <a:pt x="96468" y="148320"/>
                      <a:pt x="96918" y="148320"/>
                    </a:cubicBezTo>
                    <a:cubicBezTo>
                      <a:pt x="106137" y="148320"/>
                      <a:pt x="115806" y="147699"/>
                      <a:pt x="125025" y="147699"/>
                    </a:cubicBezTo>
                    <a:cubicBezTo>
                      <a:pt x="130647" y="147699"/>
                      <a:pt x="144813" y="148320"/>
                      <a:pt x="150435" y="148320"/>
                    </a:cubicBezTo>
                    <a:cubicBezTo>
                      <a:pt x="151784" y="148320"/>
                      <a:pt x="154482" y="148320"/>
                      <a:pt x="154482" y="144179"/>
                    </a:cubicBezTo>
                    <a:cubicBezTo>
                      <a:pt x="154482" y="141902"/>
                      <a:pt x="152234" y="141902"/>
                      <a:pt x="149311" y="141902"/>
                    </a:cubicBezTo>
                    <a:cubicBezTo>
                      <a:pt x="135369" y="141902"/>
                      <a:pt x="135369" y="140453"/>
                      <a:pt x="134695" y="134448"/>
                    </a:cubicBezTo>
                    <a:lnTo>
                      <a:pt x="120978" y="5047"/>
                    </a:lnTo>
                    <a:cubicBezTo>
                      <a:pt x="120528" y="906"/>
                      <a:pt x="120528" y="78"/>
                      <a:pt x="116705" y="78"/>
                    </a:cubicBezTo>
                    <a:cubicBezTo>
                      <a:pt x="113108" y="78"/>
                      <a:pt x="112208" y="1528"/>
                      <a:pt x="110859" y="3598"/>
                    </a:cubicBezTo>
                    <a:lnTo>
                      <a:pt x="32607" y="124510"/>
                    </a:lnTo>
                    <a:close/>
                    <a:moveTo>
                      <a:pt x="59590" y="94075"/>
                    </a:moveTo>
                    <a:lnTo>
                      <a:pt x="103888" y="25751"/>
                    </a:lnTo>
                    <a:lnTo>
                      <a:pt x="111084" y="94075"/>
                    </a:lnTo>
                    <a:lnTo>
                      <a:pt x="59590" y="94075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形状 57">
                <a:extLst>
                  <a:ext uri="{FF2B5EF4-FFF2-40B4-BE49-F238E27FC236}">
                    <a16:creationId xmlns:a16="http://schemas.microsoft.com/office/drawing/2014/main" id="{BA9AC35E-D98E-D860-A362-CC6DEDD0EE36}"/>
                  </a:ext>
                </a:extLst>
              </p:cNvPr>
              <p:cNvSpPr/>
              <p:nvPr>
                <p:custDataLst>
                  <p:tags r:id="rId7"/>
                </p:custDataLst>
              </p:nvPr>
            </p:nvSpPr>
            <p:spPr>
              <a:xfrm>
                <a:off x="10373124" y="6609715"/>
                <a:ext cx="86347" cy="93789"/>
              </a:xfrm>
              <a:custGeom>
                <a:avLst/>
                <a:gdLst>
                  <a:gd name="connsiteX0" fmla="*/ 31941 w 86347"/>
                  <a:gd name="connsiteY0" fmla="*/ 43764 h 93789"/>
                  <a:gd name="connsiteX1" fmla="*/ 66345 w 86347"/>
                  <a:gd name="connsiteY1" fmla="*/ 39002 h 93789"/>
                  <a:gd name="connsiteX2" fmla="*/ 83210 w 86347"/>
                  <a:gd name="connsiteY2" fmla="*/ 17677 h 93789"/>
                  <a:gd name="connsiteX3" fmla="*/ 59150 w 86347"/>
                  <a:gd name="connsiteY3" fmla="*/ 78 h 93789"/>
                  <a:gd name="connsiteX4" fmla="*/ 236 w 86347"/>
                  <a:gd name="connsiteY4" fmla="*/ 56394 h 93789"/>
                  <a:gd name="connsiteX5" fmla="*/ 35539 w 86347"/>
                  <a:gd name="connsiteY5" fmla="*/ 93868 h 93789"/>
                  <a:gd name="connsiteX6" fmla="*/ 86583 w 86347"/>
                  <a:gd name="connsiteY6" fmla="*/ 69437 h 93789"/>
                  <a:gd name="connsiteX7" fmla="*/ 83885 w 86347"/>
                  <a:gd name="connsiteY7" fmla="*/ 66746 h 93789"/>
                  <a:gd name="connsiteX8" fmla="*/ 80961 w 86347"/>
                  <a:gd name="connsiteY8" fmla="*/ 68816 h 93789"/>
                  <a:gd name="connsiteX9" fmla="*/ 35989 w 86347"/>
                  <a:gd name="connsiteY9" fmla="*/ 89313 h 93789"/>
                  <a:gd name="connsiteX10" fmla="*/ 16426 w 86347"/>
                  <a:gd name="connsiteY10" fmla="*/ 65296 h 93789"/>
                  <a:gd name="connsiteX11" fmla="*/ 20023 w 86347"/>
                  <a:gd name="connsiteY11" fmla="*/ 43764 h 93789"/>
                  <a:gd name="connsiteX12" fmla="*/ 31941 w 86347"/>
                  <a:gd name="connsiteY12" fmla="*/ 43764 h 93789"/>
                  <a:gd name="connsiteX13" fmla="*/ 21373 w 86347"/>
                  <a:gd name="connsiteY13" fmla="*/ 39209 h 93789"/>
                  <a:gd name="connsiteX14" fmla="*/ 59150 w 86347"/>
                  <a:gd name="connsiteY14" fmla="*/ 4633 h 93789"/>
                  <a:gd name="connsiteX15" fmla="*/ 75790 w 86347"/>
                  <a:gd name="connsiteY15" fmla="*/ 17677 h 93789"/>
                  <a:gd name="connsiteX16" fmla="*/ 30592 w 86347"/>
                  <a:gd name="connsiteY16" fmla="*/ 39209 h 93789"/>
                  <a:gd name="connsiteX17" fmla="*/ 21373 w 86347"/>
                  <a:gd name="connsiteY17" fmla="*/ 39209 h 9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6347" h="93789">
                    <a:moveTo>
                      <a:pt x="31941" y="43764"/>
                    </a:moveTo>
                    <a:cubicBezTo>
                      <a:pt x="38462" y="43764"/>
                      <a:pt x="55102" y="43350"/>
                      <a:pt x="66345" y="39002"/>
                    </a:cubicBezTo>
                    <a:cubicBezTo>
                      <a:pt x="82086" y="32791"/>
                      <a:pt x="83210" y="20575"/>
                      <a:pt x="83210" y="17677"/>
                    </a:cubicBezTo>
                    <a:cubicBezTo>
                      <a:pt x="83210" y="8567"/>
                      <a:pt x="74665" y="78"/>
                      <a:pt x="59150" y="78"/>
                    </a:cubicBezTo>
                    <a:cubicBezTo>
                      <a:pt x="34190" y="78"/>
                      <a:pt x="236" y="20161"/>
                      <a:pt x="236" y="56394"/>
                    </a:cubicBezTo>
                    <a:cubicBezTo>
                      <a:pt x="236" y="77512"/>
                      <a:pt x="13502" y="93868"/>
                      <a:pt x="35539" y="93868"/>
                    </a:cubicBezTo>
                    <a:cubicBezTo>
                      <a:pt x="67694" y="93868"/>
                      <a:pt x="86583" y="71922"/>
                      <a:pt x="86583" y="69437"/>
                    </a:cubicBezTo>
                    <a:cubicBezTo>
                      <a:pt x="86583" y="68195"/>
                      <a:pt x="85234" y="66746"/>
                      <a:pt x="83885" y="66746"/>
                    </a:cubicBezTo>
                    <a:cubicBezTo>
                      <a:pt x="82760" y="66746"/>
                      <a:pt x="82311" y="67160"/>
                      <a:pt x="80961" y="68816"/>
                    </a:cubicBezTo>
                    <a:cubicBezTo>
                      <a:pt x="63197" y="89313"/>
                      <a:pt x="38687" y="89313"/>
                      <a:pt x="35989" y="89313"/>
                    </a:cubicBezTo>
                    <a:cubicBezTo>
                      <a:pt x="18449" y="89313"/>
                      <a:pt x="16426" y="71922"/>
                      <a:pt x="16426" y="65296"/>
                    </a:cubicBezTo>
                    <a:cubicBezTo>
                      <a:pt x="16426" y="62812"/>
                      <a:pt x="16651" y="56394"/>
                      <a:pt x="20023" y="43764"/>
                    </a:cubicBezTo>
                    <a:lnTo>
                      <a:pt x="31941" y="43764"/>
                    </a:lnTo>
                    <a:close/>
                    <a:moveTo>
                      <a:pt x="21373" y="39209"/>
                    </a:moveTo>
                    <a:cubicBezTo>
                      <a:pt x="30142" y="7739"/>
                      <a:pt x="53303" y="4633"/>
                      <a:pt x="59150" y="4633"/>
                    </a:cubicBezTo>
                    <a:cubicBezTo>
                      <a:pt x="69718" y="4633"/>
                      <a:pt x="75790" y="10637"/>
                      <a:pt x="75790" y="17677"/>
                    </a:cubicBezTo>
                    <a:cubicBezTo>
                      <a:pt x="75790" y="39209"/>
                      <a:pt x="39811" y="39209"/>
                      <a:pt x="30592" y="39209"/>
                    </a:cubicBezTo>
                    <a:lnTo>
                      <a:pt x="21373" y="39209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形状 58">
                <a:extLst>
                  <a:ext uri="{FF2B5EF4-FFF2-40B4-BE49-F238E27FC236}">
                    <a16:creationId xmlns:a16="http://schemas.microsoft.com/office/drawing/2014/main" id="{97AE5D2D-92CD-3E28-890D-AD106C73F454}"/>
                  </a:ext>
                </a:extLst>
              </p:cNvPr>
              <p:cNvSpPr/>
              <p:nvPr>
                <p:custDataLst>
                  <p:tags r:id="rId8"/>
                </p:custDataLst>
              </p:nvPr>
            </p:nvSpPr>
            <p:spPr>
              <a:xfrm>
                <a:off x="10484482" y="6575886"/>
                <a:ext cx="106405" cy="7101"/>
              </a:xfrm>
              <a:custGeom>
                <a:avLst/>
                <a:gdLst>
                  <a:gd name="connsiteX0" fmla="*/ 100349 w 106405"/>
                  <a:gd name="connsiteY0" fmla="*/ 7176 h 7101"/>
                  <a:gd name="connsiteX1" fmla="*/ 106645 w 106405"/>
                  <a:gd name="connsiteY1" fmla="*/ 3697 h 7101"/>
                  <a:gd name="connsiteX2" fmla="*/ 100349 w 106405"/>
                  <a:gd name="connsiteY2" fmla="*/ 74 h 7101"/>
                  <a:gd name="connsiteX3" fmla="*/ 6536 w 106405"/>
                  <a:gd name="connsiteY3" fmla="*/ 74 h 7101"/>
                  <a:gd name="connsiteX4" fmla="*/ 240 w 106405"/>
                  <a:gd name="connsiteY4" fmla="*/ 3552 h 7101"/>
                  <a:gd name="connsiteX5" fmla="*/ 6536 w 106405"/>
                  <a:gd name="connsiteY5" fmla="*/ 7176 h 7101"/>
                  <a:gd name="connsiteX6" fmla="*/ 100349 w 106405"/>
                  <a:gd name="connsiteY6" fmla="*/ 7176 h 7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405" h="7101">
                    <a:moveTo>
                      <a:pt x="100349" y="7176"/>
                    </a:moveTo>
                    <a:cubicBezTo>
                      <a:pt x="102868" y="7176"/>
                      <a:pt x="106645" y="7176"/>
                      <a:pt x="106645" y="3697"/>
                    </a:cubicBezTo>
                    <a:cubicBezTo>
                      <a:pt x="106645" y="74"/>
                      <a:pt x="103025" y="74"/>
                      <a:pt x="100349" y="74"/>
                    </a:cubicBezTo>
                    <a:lnTo>
                      <a:pt x="6536" y="74"/>
                    </a:lnTo>
                    <a:cubicBezTo>
                      <a:pt x="4018" y="74"/>
                      <a:pt x="240" y="74"/>
                      <a:pt x="240" y="3552"/>
                    </a:cubicBezTo>
                    <a:cubicBezTo>
                      <a:pt x="240" y="7176"/>
                      <a:pt x="3860" y="7176"/>
                      <a:pt x="6536" y="7176"/>
                    </a:cubicBezTo>
                    <a:lnTo>
                      <a:pt x="100349" y="7176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60" name="任意形状 59">
                <a:extLst>
                  <a:ext uri="{FF2B5EF4-FFF2-40B4-BE49-F238E27FC236}">
                    <a16:creationId xmlns:a16="http://schemas.microsoft.com/office/drawing/2014/main" id="{6F34C324-B6D9-5FDC-8CDF-95D33ED03653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10618883" y="6517335"/>
                <a:ext cx="121618" cy="98406"/>
              </a:xfrm>
              <a:custGeom>
                <a:avLst/>
                <a:gdLst>
                  <a:gd name="connsiteX0" fmla="*/ 114050 w 121618"/>
                  <a:gd name="connsiteY0" fmla="*/ 65002 h 98406"/>
                  <a:gd name="connsiteX1" fmla="*/ 114994 w 121618"/>
                  <a:gd name="connsiteY1" fmla="*/ 62394 h 98406"/>
                  <a:gd name="connsiteX2" fmla="*/ 112318 w 121618"/>
                  <a:gd name="connsiteY2" fmla="*/ 60365 h 98406"/>
                  <a:gd name="connsiteX3" fmla="*/ 110587 w 121618"/>
                  <a:gd name="connsiteY3" fmla="*/ 60944 h 98406"/>
                  <a:gd name="connsiteX4" fmla="*/ 108226 w 121618"/>
                  <a:gd name="connsiteY4" fmla="*/ 65147 h 98406"/>
                  <a:gd name="connsiteX5" fmla="*/ 64310 w 121618"/>
                  <a:gd name="connsiteY5" fmla="*/ 93264 h 98406"/>
                  <a:gd name="connsiteX6" fmla="*/ 37551 w 121618"/>
                  <a:gd name="connsiteY6" fmla="*/ 93264 h 98406"/>
                  <a:gd name="connsiteX7" fmla="*/ 32514 w 121618"/>
                  <a:gd name="connsiteY7" fmla="*/ 91814 h 98406"/>
                  <a:gd name="connsiteX8" fmla="*/ 33144 w 121618"/>
                  <a:gd name="connsiteY8" fmla="*/ 88771 h 98406"/>
                  <a:gd name="connsiteX9" fmla="*/ 43690 w 121618"/>
                  <a:gd name="connsiteY9" fmla="*/ 49930 h 98406"/>
                  <a:gd name="connsiteX10" fmla="*/ 61319 w 121618"/>
                  <a:gd name="connsiteY10" fmla="*/ 49930 h 98406"/>
                  <a:gd name="connsiteX11" fmla="*/ 75643 w 121618"/>
                  <a:gd name="connsiteY11" fmla="*/ 56597 h 98406"/>
                  <a:gd name="connsiteX12" fmla="*/ 74541 w 121618"/>
                  <a:gd name="connsiteY12" fmla="*/ 63118 h 98406"/>
                  <a:gd name="connsiteX13" fmla="*/ 74069 w 121618"/>
                  <a:gd name="connsiteY13" fmla="*/ 64858 h 98406"/>
                  <a:gd name="connsiteX14" fmla="*/ 76745 w 121618"/>
                  <a:gd name="connsiteY14" fmla="*/ 66887 h 98406"/>
                  <a:gd name="connsiteX15" fmla="*/ 79735 w 121618"/>
                  <a:gd name="connsiteY15" fmla="*/ 63698 h 98406"/>
                  <a:gd name="connsiteX16" fmla="*/ 88393 w 121618"/>
                  <a:gd name="connsiteY16" fmla="*/ 31959 h 98406"/>
                  <a:gd name="connsiteX17" fmla="*/ 88865 w 121618"/>
                  <a:gd name="connsiteY17" fmla="*/ 29785 h 98406"/>
                  <a:gd name="connsiteX18" fmla="*/ 86189 w 121618"/>
                  <a:gd name="connsiteY18" fmla="*/ 27756 h 98406"/>
                  <a:gd name="connsiteX19" fmla="*/ 83041 w 121618"/>
                  <a:gd name="connsiteY19" fmla="*/ 31524 h 98406"/>
                  <a:gd name="connsiteX20" fmla="*/ 61634 w 121618"/>
                  <a:gd name="connsiteY20" fmla="*/ 44712 h 98406"/>
                  <a:gd name="connsiteX21" fmla="*/ 45107 w 121618"/>
                  <a:gd name="connsiteY21" fmla="*/ 44712 h 98406"/>
                  <a:gd name="connsiteX22" fmla="*/ 54551 w 121618"/>
                  <a:gd name="connsiteY22" fmla="*/ 10219 h 98406"/>
                  <a:gd name="connsiteX23" fmla="*/ 62578 w 121618"/>
                  <a:gd name="connsiteY23" fmla="*/ 5292 h 98406"/>
                  <a:gd name="connsiteX24" fmla="*/ 88235 w 121618"/>
                  <a:gd name="connsiteY24" fmla="*/ 5292 h 98406"/>
                  <a:gd name="connsiteX25" fmla="*/ 114050 w 121618"/>
                  <a:gd name="connsiteY25" fmla="*/ 22103 h 98406"/>
                  <a:gd name="connsiteX26" fmla="*/ 113420 w 121618"/>
                  <a:gd name="connsiteY26" fmla="*/ 30944 h 98406"/>
                  <a:gd name="connsiteX27" fmla="*/ 116096 w 121618"/>
                  <a:gd name="connsiteY27" fmla="*/ 33408 h 98406"/>
                  <a:gd name="connsiteX28" fmla="*/ 118929 w 121618"/>
                  <a:gd name="connsiteY28" fmla="*/ 29640 h 98406"/>
                  <a:gd name="connsiteX29" fmla="*/ 121762 w 121618"/>
                  <a:gd name="connsiteY29" fmla="*/ 4422 h 98406"/>
                  <a:gd name="connsiteX30" fmla="*/ 117198 w 121618"/>
                  <a:gd name="connsiteY30" fmla="*/ 74 h 98406"/>
                  <a:gd name="connsiteX31" fmla="*/ 30625 w 121618"/>
                  <a:gd name="connsiteY31" fmla="*/ 74 h 98406"/>
                  <a:gd name="connsiteX32" fmla="*/ 25588 w 121618"/>
                  <a:gd name="connsiteY32" fmla="*/ 3263 h 98406"/>
                  <a:gd name="connsiteX33" fmla="*/ 30783 w 121618"/>
                  <a:gd name="connsiteY33" fmla="*/ 5292 h 98406"/>
                  <a:gd name="connsiteX34" fmla="*/ 36764 w 121618"/>
                  <a:gd name="connsiteY34" fmla="*/ 5582 h 98406"/>
                  <a:gd name="connsiteX35" fmla="*/ 40227 w 121618"/>
                  <a:gd name="connsiteY35" fmla="*/ 7611 h 98406"/>
                  <a:gd name="connsiteX36" fmla="*/ 39597 w 121618"/>
                  <a:gd name="connsiteY36" fmla="*/ 10799 h 98406"/>
                  <a:gd name="connsiteX37" fmla="*/ 18977 w 121618"/>
                  <a:gd name="connsiteY37" fmla="*/ 86597 h 98406"/>
                  <a:gd name="connsiteX38" fmla="*/ 4968 w 121618"/>
                  <a:gd name="connsiteY38" fmla="*/ 93264 h 98406"/>
                  <a:gd name="connsiteX39" fmla="*/ 246 w 121618"/>
                  <a:gd name="connsiteY39" fmla="*/ 96452 h 98406"/>
                  <a:gd name="connsiteX40" fmla="*/ 4968 w 121618"/>
                  <a:gd name="connsiteY40" fmla="*/ 98481 h 98406"/>
                  <a:gd name="connsiteX41" fmla="*/ 93902 w 121618"/>
                  <a:gd name="connsiteY41" fmla="*/ 98481 h 98406"/>
                  <a:gd name="connsiteX42" fmla="*/ 99254 w 121618"/>
                  <a:gd name="connsiteY42" fmla="*/ 95872 h 98406"/>
                  <a:gd name="connsiteX43" fmla="*/ 114050 w 121618"/>
                  <a:gd name="connsiteY43" fmla="*/ 65002 h 9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21618" h="98406">
                    <a:moveTo>
                      <a:pt x="114050" y="65002"/>
                    </a:moveTo>
                    <a:cubicBezTo>
                      <a:pt x="114994" y="63118"/>
                      <a:pt x="114994" y="62539"/>
                      <a:pt x="114994" y="62394"/>
                    </a:cubicBezTo>
                    <a:cubicBezTo>
                      <a:pt x="114994" y="61524"/>
                      <a:pt x="114364" y="60365"/>
                      <a:pt x="112318" y="60365"/>
                    </a:cubicBezTo>
                    <a:cubicBezTo>
                      <a:pt x="112003" y="60365"/>
                      <a:pt x="111216" y="60365"/>
                      <a:pt x="110587" y="60944"/>
                    </a:cubicBezTo>
                    <a:cubicBezTo>
                      <a:pt x="110272" y="61234"/>
                      <a:pt x="110114" y="61379"/>
                      <a:pt x="108226" y="65147"/>
                    </a:cubicBezTo>
                    <a:cubicBezTo>
                      <a:pt x="97994" y="86017"/>
                      <a:pt x="89967" y="93264"/>
                      <a:pt x="64310" y="93264"/>
                    </a:cubicBezTo>
                    <a:lnTo>
                      <a:pt x="37551" y="93264"/>
                    </a:lnTo>
                    <a:cubicBezTo>
                      <a:pt x="32672" y="93264"/>
                      <a:pt x="32514" y="93119"/>
                      <a:pt x="32514" y="91814"/>
                    </a:cubicBezTo>
                    <a:cubicBezTo>
                      <a:pt x="32514" y="91669"/>
                      <a:pt x="32514" y="90945"/>
                      <a:pt x="33144" y="88771"/>
                    </a:cubicBezTo>
                    <a:lnTo>
                      <a:pt x="43690" y="49930"/>
                    </a:lnTo>
                    <a:lnTo>
                      <a:pt x="61319" y="49930"/>
                    </a:lnTo>
                    <a:cubicBezTo>
                      <a:pt x="73754" y="49930"/>
                      <a:pt x="75643" y="51814"/>
                      <a:pt x="75643" y="56597"/>
                    </a:cubicBezTo>
                    <a:cubicBezTo>
                      <a:pt x="75643" y="58191"/>
                      <a:pt x="75171" y="60655"/>
                      <a:pt x="74541" y="63118"/>
                    </a:cubicBezTo>
                    <a:cubicBezTo>
                      <a:pt x="74069" y="64423"/>
                      <a:pt x="74069" y="64568"/>
                      <a:pt x="74069" y="64858"/>
                    </a:cubicBezTo>
                    <a:cubicBezTo>
                      <a:pt x="74069" y="65147"/>
                      <a:pt x="74226" y="66887"/>
                      <a:pt x="76745" y="66887"/>
                    </a:cubicBezTo>
                    <a:cubicBezTo>
                      <a:pt x="78948" y="66887"/>
                      <a:pt x="79106" y="66162"/>
                      <a:pt x="79735" y="63698"/>
                    </a:cubicBezTo>
                    <a:lnTo>
                      <a:pt x="88393" y="31959"/>
                    </a:lnTo>
                    <a:cubicBezTo>
                      <a:pt x="88865" y="30219"/>
                      <a:pt x="88865" y="29930"/>
                      <a:pt x="88865" y="29785"/>
                    </a:cubicBezTo>
                    <a:cubicBezTo>
                      <a:pt x="88865" y="28335"/>
                      <a:pt x="87606" y="27756"/>
                      <a:pt x="86189" y="27756"/>
                    </a:cubicBezTo>
                    <a:cubicBezTo>
                      <a:pt x="84143" y="27756"/>
                      <a:pt x="83985" y="28480"/>
                      <a:pt x="83041" y="31524"/>
                    </a:cubicBezTo>
                    <a:cubicBezTo>
                      <a:pt x="79735" y="42828"/>
                      <a:pt x="75013" y="44712"/>
                      <a:pt x="61634" y="44712"/>
                    </a:cubicBezTo>
                    <a:lnTo>
                      <a:pt x="45107" y="44712"/>
                    </a:lnTo>
                    <a:lnTo>
                      <a:pt x="54551" y="10219"/>
                    </a:lnTo>
                    <a:cubicBezTo>
                      <a:pt x="55810" y="5726"/>
                      <a:pt x="55967" y="5292"/>
                      <a:pt x="62578" y="5292"/>
                    </a:cubicBezTo>
                    <a:lnTo>
                      <a:pt x="88235" y="5292"/>
                    </a:lnTo>
                    <a:cubicBezTo>
                      <a:pt x="108855" y="5292"/>
                      <a:pt x="114050" y="9205"/>
                      <a:pt x="114050" y="22103"/>
                    </a:cubicBezTo>
                    <a:cubicBezTo>
                      <a:pt x="114050" y="25872"/>
                      <a:pt x="113420" y="30219"/>
                      <a:pt x="113420" y="30944"/>
                    </a:cubicBezTo>
                    <a:cubicBezTo>
                      <a:pt x="113420" y="32104"/>
                      <a:pt x="113892" y="33408"/>
                      <a:pt x="116096" y="33408"/>
                    </a:cubicBezTo>
                    <a:cubicBezTo>
                      <a:pt x="118457" y="33408"/>
                      <a:pt x="118614" y="32104"/>
                      <a:pt x="118929" y="29640"/>
                    </a:cubicBezTo>
                    <a:lnTo>
                      <a:pt x="121762" y="4422"/>
                    </a:lnTo>
                    <a:cubicBezTo>
                      <a:pt x="122235" y="74"/>
                      <a:pt x="121133" y="74"/>
                      <a:pt x="117198" y="74"/>
                    </a:cubicBezTo>
                    <a:lnTo>
                      <a:pt x="30625" y="74"/>
                    </a:lnTo>
                    <a:cubicBezTo>
                      <a:pt x="27477" y="74"/>
                      <a:pt x="25588" y="74"/>
                      <a:pt x="25588" y="3263"/>
                    </a:cubicBezTo>
                    <a:cubicBezTo>
                      <a:pt x="25588" y="5292"/>
                      <a:pt x="27320" y="5292"/>
                      <a:pt x="30783" y="5292"/>
                    </a:cubicBezTo>
                    <a:cubicBezTo>
                      <a:pt x="33301" y="5292"/>
                      <a:pt x="33931" y="5292"/>
                      <a:pt x="36764" y="5582"/>
                    </a:cubicBezTo>
                    <a:cubicBezTo>
                      <a:pt x="39912" y="5871"/>
                      <a:pt x="40227" y="6161"/>
                      <a:pt x="40227" y="7611"/>
                    </a:cubicBezTo>
                    <a:cubicBezTo>
                      <a:pt x="40227" y="8625"/>
                      <a:pt x="39755" y="10074"/>
                      <a:pt x="39597" y="10799"/>
                    </a:cubicBezTo>
                    <a:lnTo>
                      <a:pt x="18977" y="86597"/>
                    </a:lnTo>
                    <a:cubicBezTo>
                      <a:pt x="17403" y="92249"/>
                      <a:pt x="17246" y="93264"/>
                      <a:pt x="4968" y="93264"/>
                    </a:cubicBezTo>
                    <a:cubicBezTo>
                      <a:pt x="2135" y="93264"/>
                      <a:pt x="246" y="93264"/>
                      <a:pt x="246" y="96452"/>
                    </a:cubicBezTo>
                    <a:cubicBezTo>
                      <a:pt x="246" y="98481"/>
                      <a:pt x="2135" y="98481"/>
                      <a:pt x="4968" y="98481"/>
                    </a:cubicBezTo>
                    <a:lnTo>
                      <a:pt x="93902" y="98481"/>
                    </a:lnTo>
                    <a:cubicBezTo>
                      <a:pt x="97837" y="98481"/>
                      <a:pt x="97994" y="98481"/>
                      <a:pt x="99254" y="95872"/>
                    </a:cubicBezTo>
                    <a:lnTo>
                      <a:pt x="114050" y="65002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形状 60">
                <a:extLst>
                  <a:ext uri="{FF2B5EF4-FFF2-40B4-BE49-F238E27FC236}">
                    <a16:creationId xmlns:a16="http://schemas.microsoft.com/office/drawing/2014/main" id="{7DB08BBB-CEDE-F2BF-7008-56AA05445F0D}"/>
                  </a:ext>
                </a:extLst>
              </p:cNvPr>
              <p:cNvSpPr/>
              <p:nvPr>
                <p:custDataLst>
                  <p:tags r:id="rId10"/>
                </p:custDataLst>
              </p:nvPr>
            </p:nvSpPr>
            <p:spPr>
              <a:xfrm>
                <a:off x="10747907" y="6591334"/>
                <a:ext cx="45872" cy="47516"/>
              </a:xfrm>
              <a:custGeom>
                <a:avLst/>
                <a:gdLst>
                  <a:gd name="connsiteX0" fmla="*/ 42639 w 45872"/>
                  <a:gd name="connsiteY0" fmla="*/ 2974 h 47516"/>
                  <a:gd name="connsiteX1" fmla="*/ 40840 w 45872"/>
                  <a:gd name="connsiteY1" fmla="*/ 75 h 47516"/>
                  <a:gd name="connsiteX2" fmla="*/ 38929 w 45872"/>
                  <a:gd name="connsiteY2" fmla="*/ 800 h 47516"/>
                  <a:gd name="connsiteX3" fmla="*/ 36005 w 45872"/>
                  <a:gd name="connsiteY3" fmla="*/ 2870 h 47516"/>
                  <a:gd name="connsiteX4" fmla="*/ 34994 w 45872"/>
                  <a:gd name="connsiteY4" fmla="*/ 2456 h 47516"/>
                  <a:gd name="connsiteX5" fmla="*/ 22626 w 45872"/>
                  <a:gd name="connsiteY5" fmla="*/ 75 h 47516"/>
                  <a:gd name="connsiteX6" fmla="*/ 252 w 45872"/>
                  <a:gd name="connsiteY6" fmla="*/ 12705 h 47516"/>
                  <a:gd name="connsiteX7" fmla="*/ 23638 w 45872"/>
                  <a:gd name="connsiteY7" fmla="*/ 25748 h 47516"/>
                  <a:gd name="connsiteX8" fmla="*/ 40503 w 45872"/>
                  <a:gd name="connsiteY8" fmla="*/ 35169 h 47516"/>
                  <a:gd name="connsiteX9" fmla="*/ 23638 w 45872"/>
                  <a:gd name="connsiteY9" fmla="*/ 44175 h 47516"/>
                  <a:gd name="connsiteX10" fmla="*/ 5199 w 45872"/>
                  <a:gd name="connsiteY10" fmla="*/ 30614 h 47516"/>
                  <a:gd name="connsiteX11" fmla="*/ 2613 w 45872"/>
                  <a:gd name="connsiteY11" fmla="*/ 28440 h 47516"/>
                  <a:gd name="connsiteX12" fmla="*/ 252 w 45872"/>
                  <a:gd name="connsiteY12" fmla="*/ 31442 h 47516"/>
                  <a:gd name="connsiteX13" fmla="*/ 252 w 45872"/>
                  <a:gd name="connsiteY13" fmla="*/ 44693 h 47516"/>
                  <a:gd name="connsiteX14" fmla="*/ 2051 w 45872"/>
                  <a:gd name="connsiteY14" fmla="*/ 47591 h 47516"/>
                  <a:gd name="connsiteX15" fmla="*/ 5199 w 45872"/>
                  <a:gd name="connsiteY15" fmla="*/ 45521 h 47516"/>
                  <a:gd name="connsiteX16" fmla="*/ 8122 w 45872"/>
                  <a:gd name="connsiteY16" fmla="*/ 42933 h 47516"/>
                  <a:gd name="connsiteX17" fmla="*/ 23638 w 45872"/>
                  <a:gd name="connsiteY17" fmla="*/ 47591 h 47516"/>
                  <a:gd name="connsiteX18" fmla="*/ 46124 w 45872"/>
                  <a:gd name="connsiteY18" fmla="*/ 33409 h 47516"/>
                  <a:gd name="connsiteX19" fmla="*/ 39041 w 45872"/>
                  <a:gd name="connsiteY19" fmla="*/ 22850 h 47516"/>
                  <a:gd name="connsiteX20" fmla="*/ 21727 w 45872"/>
                  <a:gd name="connsiteY20" fmla="*/ 18502 h 47516"/>
                  <a:gd name="connsiteX21" fmla="*/ 5874 w 45872"/>
                  <a:gd name="connsiteY21" fmla="*/ 10738 h 47516"/>
                  <a:gd name="connsiteX22" fmla="*/ 22514 w 45872"/>
                  <a:gd name="connsiteY22" fmla="*/ 3181 h 47516"/>
                  <a:gd name="connsiteX23" fmla="*/ 37917 w 45872"/>
                  <a:gd name="connsiteY23" fmla="*/ 13740 h 47516"/>
                  <a:gd name="connsiteX24" fmla="*/ 40278 w 45872"/>
                  <a:gd name="connsiteY24" fmla="*/ 15914 h 47516"/>
                  <a:gd name="connsiteX25" fmla="*/ 42639 w 45872"/>
                  <a:gd name="connsiteY25" fmla="*/ 13015 h 47516"/>
                  <a:gd name="connsiteX26" fmla="*/ 42639 w 45872"/>
                  <a:gd name="connsiteY26" fmla="*/ 2974 h 4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5872" h="47516">
                    <a:moveTo>
                      <a:pt x="42639" y="2974"/>
                    </a:moveTo>
                    <a:cubicBezTo>
                      <a:pt x="42639" y="1214"/>
                      <a:pt x="42639" y="75"/>
                      <a:pt x="40840" y="75"/>
                    </a:cubicBezTo>
                    <a:cubicBezTo>
                      <a:pt x="40278" y="75"/>
                      <a:pt x="39828" y="179"/>
                      <a:pt x="38929" y="800"/>
                    </a:cubicBezTo>
                    <a:cubicBezTo>
                      <a:pt x="38479" y="1214"/>
                      <a:pt x="36455" y="2870"/>
                      <a:pt x="36005" y="2870"/>
                    </a:cubicBezTo>
                    <a:cubicBezTo>
                      <a:pt x="35893" y="2870"/>
                      <a:pt x="35668" y="2870"/>
                      <a:pt x="34994" y="2456"/>
                    </a:cubicBezTo>
                    <a:cubicBezTo>
                      <a:pt x="32408" y="1110"/>
                      <a:pt x="28248" y="75"/>
                      <a:pt x="22626" y="75"/>
                    </a:cubicBezTo>
                    <a:cubicBezTo>
                      <a:pt x="4075" y="75"/>
                      <a:pt x="252" y="7943"/>
                      <a:pt x="252" y="12705"/>
                    </a:cubicBezTo>
                    <a:cubicBezTo>
                      <a:pt x="252" y="22436"/>
                      <a:pt x="13294" y="24299"/>
                      <a:pt x="23638" y="25748"/>
                    </a:cubicBezTo>
                    <a:cubicBezTo>
                      <a:pt x="30159" y="26680"/>
                      <a:pt x="40503" y="28129"/>
                      <a:pt x="40503" y="35169"/>
                    </a:cubicBezTo>
                    <a:cubicBezTo>
                      <a:pt x="40503" y="38792"/>
                      <a:pt x="37242" y="44175"/>
                      <a:pt x="23638" y="44175"/>
                    </a:cubicBezTo>
                    <a:cubicBezTo>
                      <a:pt x="15993" y="44175"/>
                      <a:pt x="8572" y="41587"/>
                      <a:pt x="5199" y="30614"/>
                    </a:cubicBezTo>
                    <a:cubicBezTo>
                      <a:pt x="4637" y="28751"/>
                      <a:pt x="4525" y="28440"/>
                      <a:pt x="2613" y="28440"/>
                    </a:cubicBezTo>
                    <a:cubicBezTo>
                      <a:pt x="252" y="28440"/>
                      <a:pt x="252" y="29268"/>
                      <a:pt x="252" y="31442"/>
                    </a:cubicBezTo>
                    <a:lnTo>
                      <a:pt x="252" y="44693"/>
                    </a:lnTo>
                    <a:cubicBezTo>
                      <a:pt x="252" y="46453"/>
                      <a:pt x="252" y="47591"/>
                      <a:pt x="2051" y="47591"/>
                    </a:cubicBezTo>
                    <a:cubicBezTo>
                      <a:pt x="2951" y="47591"/>
                      <a:pt x="3063" y="47488"/>
                      <a:pt x="5199" y="45521"/>
                    </a:cubicBezTo>
                    <a:lnTo>
                      <a:pt x="8122" y="42933"/>
                    </a:lnTo>
                    <a:cubicBezTo>
                      <a:pt x="13744" y="47488"/>
                      <a:pt x="20827" y="47591"/>
                      <a:pt x="23638" y="47591"/>
                    </a:cubicBezTo>
                    <a:cubicBezTo>
                      <a:pt x="42414" y="47591"/>
                      <a:pt x="46124" y="38585"/>
                      <a:pt x="46124" y="33409"/>
                    </a:cubicBezTo>
                    <a:cubicBezTo>
                      <a:pt x="46124" y="28751"/>
                      <a:pt x="43314" y="25334"/>
                      <a:pt x="39041" y="22850"/>
                    </a:cubicBezTo>
                    <a:cubicBezTo>
                      <a:pt x="34544" y="20262"/>
                      <a:pt x="31171" y="19848"/>
                      <a:pt x="21727" y="18502"/>
                    </a:cubicBezTo>
                    <a:cubicBezTo>
                      <a:pt x="14531" y="17467"/>
                      <a:pt x="5874" y="16225"/>
                      <a:pt x="5874" y="10738"/>
                    </a:cubicBezTo>
                    <a:cubicBezTo>
                      <a:pt x="5874" y="7115"/>
                      <a:pt x="10259" y="3181"/>
                      <a:pt x="22514" y="3181"/>
                    </a:cubicBezTo>
                    <a:cubicBezTo>
                      <a:pt x="31846" y="3181"/>
                      <a:pt x="37242" y="6597"/>
                      <a:pt x="37917" y="13740"/>
                    </a:cubicBezTo>
                    <a:cubicBezTo>
                      <a:pt x="38029" y="15293"/>
                      <a:pt x="38142" y="15914"/>
                      <a:pt x="40278" y="15914"/>
                    </a:cubicBezTo>
                    <a:cubicBezTo>
                      <a:pt x="42639" y="15914"/>
                      <a:pt x="42639" y="15189"/>
                      <a:pt x="42639" y="13015"/>
                    </a:cubicBezTo>
                    <a:lnTo>
                      <a:pt x="42639" y="2974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形状 61">
                <a:extLst>
                  <a:ext uri="{FF2B5EF4-FFF2-40B4-BE49-F238E27FC236}">
                    <a16:creationId xmlns:a16="http://schemas.microsoft.com/office/drawing/2014/main" id="{785D5387-43FC-F503-4EAD-6990730F3434}"/>
                  </a:ext>
                </a:extLst>
              </p:cNvPr>
              <p:cNvSpPr/>
              <p:nvPr>
                <p:custDataLst>
                  <p:tags r:id="rId11"/>
                </p:custDataLst>
              </p:nvPr>
            </p:nvSpPr>
            <p:spPr>
              <a:xfrm>
                <a:off x="10810263" y="6591955"/>
                <a:ext cx="67571" cy="65839"/>
              </a:xfrm>
              <a:custGeom>
                <a:avLst/>
                <a:gdLst>
                  <a:gd name="connsiteX0" fmla="*/ 28925 w 67571"/>
                  <a:gd name="connsiteY0" fmla="*/ 61360 h 65839"/>
                  <a:gd name="connsiteX1" fmla="*/ 26901 w 67571"/>
                  <a:gd name="connsiteY1" fmla="*/ 61360 h 65839"/>
                  <a:gd name="connsiteX2" fmla="*/ 19593 w 67571"/>
                  <a:gd name="connsiteY2" fmla="*/ 57219 h 65839"/>
                  <a:gd name="connsiteX3" fmla="*/ 19593 w 67571"/>
                  <a:gd name="connsiteY3" fmla="*/ 41070 h 65839"/>
                  <a:gd name="connsiteX4" fmla="*/ 36908 w 67571"/>
                  <a:gd name="connsiteY4" fmla="*/ 46970 h 65839"/>
                  <a:gd name="connsiteX5" fmla="*/ 67826 w 67571"/>
                  <a:gd name="connsiteY5" fmla="*/ 23471 h 65839"/>
                  <a:gd name="connsiteX6" fmla="*/ 38819 w 67571"/>
                  <a:gd name="connsiteY6" fmla="*/ 75 h 65839"/>
                  <a:gd name="connsiteX7" fmla="*/ 19143 w 67571"/>
                  <a:gd name="connsiteY7" fmla="*/ 5976 h 65839"/>
                  <a:gd name="connsiteX8" fmla="*/ 19143 w 67571"/>
                  <a:gd name="connsiteY8" fmla="*/ 75 h 65839"/>
                  <a:gd name="connsiteX9" fmla="*/ 255 w 67571"/>
                  <a:gd name="connsiteY9" fmla="*/ 1214 h 65839"/>
                  <a:gd name="connsiteX10" fmla="*/ 255 w 67571"/>
                  <a:gd name="connsiteY10" fmla="*/ 5769 h 65839"/>
                  <a:gd name="connsiteX11" fmla="*/ 9587 w 67571"/>
                  <a:gd name="connsiteY11" fmla="*/ 10220 h 65839"/>
                  <a:gd name="connsiteX12" fmla="*/ 9587 w 67571"/>
                  <a:gd name="connsiteY12" fmla="*/ 57219 h 65839"/>
                  <a:gd name="connsiteX13" fmla="*/ 2279 w 67571"/>
                  <a:gd name="connsiteY13" fmla="*/ 61360 h 65839"/>
                  <a:gd name="connsiteX14" fmla="*/ 255 w 67571"/>
                  <a:gd name="connsiteY14" fmla="*/ 61360 h 65839"/>
                  <a:gd name="connsiteX15" fmla="*/ 255 w 67571"/>
                  <a:gd name="connsiteY15" fmla="*/ 65915 h 65839"/>
                  <a:gd name="connsiteX16" fmla="*/ 14646 w 67571"/>
                  <a:gd name="connsiteY16" fmla="*/ 65500 h 65839"/>
                  <a:gd name="connsiteX17" fmla="*/ 28925 w 67571"/>
                  <a:gd name="connsiteY17" fmla="*/ 65915 h 65839"/>
                  <a:gd name="connsiteX18" fmla="*/ 28925 w 67571"/>
                  <a:gd name="connsiteY18" fmla="*/ 61360 h 65839"/>
                  <a:gd name="connsiteX19" fmla="*/ 19593 w 67571"/>
                  <a:gd name="connsiteY19" fmla="*/ 11463 h 65839"/>
                  <a:gd name="connsiteX20" fmla="*/ 37470 w 67571"/>
                  <a:gd name="connsiteY20" fmla="*/ 3802 h 65839"/>
                  <a:gd name="connsiteX21" fmla="*/ 56583 w 67571"/>
                  <a:gd name="connsiteY21" fmla="*/ 23471 h 65839"/>
                  <a:gd name="connsiteX22" fmla="*/ 36121 w 67571"/>
                  <a:gd name="connsiteY22" fmla="*/ 43554 h 65839"/>
                  <a:gd name="connsiteX23" fmla="*/ 21167 w 67571"/>
                  <a:gd name="connsiteY23" fmla="*/ 36929 h 65839"/>
                  <a:gd name="connsiteX24" fmla="*/ 19593 w 67571"/>
                  <a:gd name="connsiteY24" fmla="*/ 32995 h 65839"/>
                  <a:gd name="connsiteX25" fmla="*/ 19593 w 67571"/>
                  <a:gd name="connsiteY25" fmla="*/ 11463 h 6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7571" h="65839">
                    <a:moveTo>
                      <a:pt x="28925" y="61360"/>
                    </a:moveTo>
                    <a:lnTo>
                      <a:pt x="26901" y="61360"/>
                    </a:lnTo>
                    <a:cubicBezTo>
                      <a:pt x="19593" y="61360"/>
                      <a:pt x="19593" y="60428"/>
                      <a:pt x="19593" y="57219"/>
                    </a:cubicBezTo>
                    <a:lnTo>
                      <a:pt x="19593" y="41070"/>
                    </a:lnTo>
                    <a:cubicBezTo>
                      <a:pt x="24428" y="45003"/>
                      <a:pt x="30499" y="46970"/>
                      <a:pt x="36908" y="46970"/>
                    </a:cubicBezTo>
                    <a:cubicBezTo>
                      <a:pt x="53997" y="46970"/>
                      <a:pt x="67826" y="36411"/>
                      <a:pt x="67826" y="23471"/>
                    </a:cubicBezTo>
                    <a:cubicBezTo>
                      <a:pt x="67826" y="11048"/>
                      <a:pt x="55459" y="75"/>
                      <a:pt x="38819" y="75"/>
                    </a:cubicBezTo>
                    <a:cubicBezTo>
                      <a:pt x="29937" y="75"/>
                      <a:pt x="22966" y="2974"/>
                      <a:pt x="19143" y="5976"/>
                    </a:cubicBezTo>
                    <a:lnTo>
                      <a:pt x="19143" y="75"/>
                    </a:lnTo>
                    <a:lnTo>
                      <a:pt x="255" y="1214"/>
                    </a:lnTo>
                    <a:lnTo>
                      <a:pt x="255" y="5769"/>
                    </a:lnTo>
                    <a:cubicBezTo>
                      <a:pt x="8350" y="5769"/>
                      <a:pt x="9587" y="5769"/>
                      <a:pt x="9587" y="10220"/>
                    </a:cubicBezTo>
                    <a:lnTo>
                      <a:pt x="9587" y="57219"/>
                    </a:lnTo>
                    <a:cubicBezTo>
                      <a:pt x="9587" y="60428"/>
                      <a:pt x="9587" y="61360"/>
                      <a:pt x="2279" y="61360"/>
                    </a:cubicBezTo>
                    <a:lnTo>
                      <a:pt x="255" y="61360"/>
                    </a:lnTo>
                    <a:lnTo>
                      <a:pt x="255" y="65915"/>
                    </a:lnTo>
                    <a:cubicBezTo>
                      <a:pt x="5090" y="65604"/>
                      <a:pt x="9812" y="65500"/>
                      <a:pt x="14646" y="65500"/>
                    </a:cubicBezTo>
                    <a:cubicBezTo>
                      <a:pt x="19368" y="65500"/>
                      <a:pt x="24203" y="65604"/>
                      <a:pt x="28925" y="65915"/>
                    </a:cubicBezTo>
                    <a:lnTo>
                      <a:pt x="28925" y="61360"/>
                    </a:lnTo>
                    <a:close/>
                    <a:moveTo>
                      <a:pt x="19593" y="11463"/>
                    </a:moveTo>
                    <a:cubicBezTo>
                      <a:pt x="24428" y="5148"/>
                      <a:pt x="32973" y="3802"/>
                      <a:pt x="37470" y="3802"/>
                    </a:cubicBezTo>
                    <a:cubicBezTo>
                      <a:pt x="48601" y="3802"/>
                      <a:pt x="56583" y="13015"/>
                      <a:pt x="56583" y="23471"/>
                    </a:cubicBezTo>
                    <a:cubicBezTo>
                      <a:pt x="56583" y="34755"/>
                      <a:pt x="47251" y="43554"/>
                      <a:pt x="36121" y="43554"/>
                    </a:cubicBezTo>
                    <a:cubicBezTo>
                      <a:pt x="31061" y="43554"/>
                      <a:pt x="25102" y="41587"/>
                      <a:pt x="21167" y="36929"/>
                    </a:cubicBezTo>
                    <a:cubicBezTo>
                      <a:pt x="19593" y="35169"/>
                      <a:pt x="19593" y="34962"/>
                      <a:pt x="19593" y="32995"/>
                    </a:cubicBezTo>
                    <a:lnTo>
                      <a:pt x="19593" y="11463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形状 62">
                <a:extLst>
                  <a:ext uri="{FF2B5EF4-FFF2-40B4-BE49-F238E27FC236}">
                    <a16:creationId xmlns:a16="http://schemas.microsoft.com/office/drawing/2014/main" id="{31D1B865-B9C9-87FB-3D1D-8F78FD3D4742}"/>
                  </a:ext>
                </a:extLst>
              </p:cNvPr>
              <p:cNvSpPr/>
              <p:nvPr>
                <p:custDataLst>
                  <p:tags r:id="rId12"/>
                </p:custDataLst>
              </p:nvPr>
            </p:nvSpPr>
            <p:spPr>
              <a:xfrm>
                <a:off x="10895263" y="6565868"/>
                <a:ext cx="67571" cy="71843"/>
              </a:xfrm>
              <a:custGeom>
                <a:avLst/>
                <a:gdLst>
                  <a:gd name="connsiteX0" fmla="*/ 58498 w 67571"/>
                  <a:gd name="connsiteY0" fmla="*/ 40655 h 71843"/>
                  <a:gd name="connsiteX1" fmla="*/ 39610 w 67571"/>
                  <a:gd name="connsiteY1" fmla="*/ 26163 h 71843"/>
                  <a:gd name="connsiteX2" fmla="*/ 19147 w 67571"/>
                  <a:gd name="connsiteY2" fmla="*/ 35583 h 71843"/>
                  <a:gd name="connsiteX3" fmla="*/ 19147 w 67571"/>
                  <a:gd name="connsiteY3" fmla="*/ 75 h 71843"/>
                  <a:gd name="connsiteX4" fmla="*/ 259 w 67571"/>
                  <a:gd name="connsiteY4" fmla="*/ 1214 h 71843"/>
                  <a:gd name="connsiteX5" fmla="*/ 259 w 67571"/>
                  <a:gd name="connsiteY5" fmla="*/ 5769 h 71843"/>
                  <a:gd name="connsiteX6" fmla="*/ 9591 w 67571"/>
                  <a:gd name="connsiteY6" fmla="*/ 11566 h 71843"/>
                  <a:gd name="connsiteX7" fmla="*/ 9591 w 67571"/>
                  <a:gd name="connsiteY7" fmla="*/ 63223 h 71843"/>
                  <a:gd name="connsiteX8" fmla="*/ 2282 w 67571"/>
                  <a:gd name="connsiteY8" fmla="*/ 67364 h 71843"/>
                  <a:gd name="connsiteX9" fmla="*/ 259 w 67571"/>
                  <a:gd name="connsiteY9" fmla="*/ 67364 h 71843"/>
                  <a:gd name="connsiteX10" fmla="*/ 259 w 67571"/>
                  <a:gd name="connsiteY10" fmla="*/ 71919 h 71843"/>
                  <a:gd name="connsiteX11" fmla="*/ 14650 w 67571"/>
                  <a:gd name="connsiteY11" fmla="*/ 71505 h 71843"/>
                  <a:gd name="connsiteX12" fmla="*/ 28929 w 67571"/>
                  <a:gd name="connsiteY12" fmla="*/ 71919 h 71843"/>
                  <a:gd name="connsiteX13" fmla="*/ 28929 w 67571"/>
                  <a:gd name="connsiteY13" fmla="*/ 67364 h 71843"/>
                  <a:gd name="connsiteX14" fmla="*/ 26905 w 67571"/>
                  <a:gd name="connsiteY14" fmla="*/ 67364 h 71843"/>
                  <a:gd name="connsiteX15" fmla="*/ 19597 w 67571"/>
                  <a:gd name="connsiteY15" fmla="*/ 63223 h 71843"/>
                  <a:gd name="connsiteX16" fmla="*/ 19597 w 67571"/>
                  <a:gd name="connsiteY16" fmla="*/ 45210 h 71843"/>
                  <a:gd name="connsiteX17" fmla="*/ 38261 w 67571"/>
                  <a:gd name="connsiteY17" fmla="*/ 29579 h 71843"/>
                  <a:gd name="connsiteX18" fmla="*/ 48492 w 67571"/>
                  <a:gd name="connsiteY18" fmla="*/ 40552 h 71843"/>
                  <a:gd name="connsiteX19" fmla="*/ 48492 w 67571"/>
                  <a:gd name="connsiteY19" fmla="*/ 63223 h 71843"/>
                  <a:gd name="connsiteX20" fmla="*/ 41184 w 67571"/>
                  <a:gd name="connsiteY20" fmla="*/ 67364 h 71843"/>
                  <a:gd name="connsiteX21" fmla="*/ 39160 w 67571"/>
                  <a:gd name="connsiteY21" fmla="*/ 67364 h 71843"/>
                  <a:gd name="connsiteX22" fmla="*/ 39160 w 67571"/>
                  <a:gd name="connsiteY22" fmla="*/ 71919 h 71843"/>
                  <a:gd name="connsiteX23" fmla="*/ 53551 w 67571"/>
                  <a:gd name="connsiteY23" fmla="*/ 71505 h 71843"/>
                  <a:gd name="connsiteX24" fmla="*/ 67830 w 67571"/>
                  <a:gd name="connsiteY24" fmla="*/ 71919 h 71843"/>
                  <a:gd name="connsiteX25" fmla="*/ 67830 w 67571"/>
                  <a:gd name="connsiteY25" fmla="*/ 67364 h 71843"/>
                  <a:gd name="connsiteX26" fmla="*/ 65806 w 67571"/>
                  <a:gd name="connsiteY26" fmla="*/ 67364 h 71843"/>
                  <a:gd name="connsiteX27" fmla="*/ 58498 w 67571"/>
                  <a:gd name="connsiteY27" fmla="*/ 63223 h 71843"/>
                  <a:gd name="connsiteX28" fmla="*/ 58498 w 67571"/>
                  <a:gd name="connsiteY28" fmla="*/ 40655 h 71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7571" h="71843">
                    <a:moveTo>
                      <a:pt x="58498" y="40655"/>
                    </a:moveTo>
                    <a:cubicBezTo>
                      <a:pt x="58498" y="29268"/>
                      <a:pt x="50066" y="26163"/>
                      <a:pt x="39610" y="26163"/>
                    </a:cubicBezTo>
                    <a:cubicBezTo>
                      <a:pt x="26680" y="26163"/>
                      <a:pt x="20834" y="33202"/>
                      <a:pt x="19147" y="35583"/>
                    </a:cubicBezTo>
                    <a:lnTo>
                      <a:pt x="19147" y="75"/>
                    </a:lnTo>
                    <a:lnTo>
                      <a:pt x="259" y="1214"/>
                    </a:lnTo>
                    <a:lnTo>
                      <a:pt x="259" y="5769"/>
                    </a:lnTo>
                    <a:cubicBezTo>
                      <a:pt x="8579" y="5769"/>
                      <a:pt x="9591" y="6494"/>
                      <a:pt x="9591" y="11566"/>
                    </a:cubicBezTo>
                    <a:lnTo>
                      <a:pt x="9591" y="63223"/>
                    </a:lnTo>
                    <a:cubicBezTo>
                      <a:pt x="9591" y="66432"/>
                      <a:pt x="9591" y="67364"/>
                      <a:pt x="2282" y="67364"/>
                    </a:cubicBezTo>
                    <a:lnTo>
                      <a:pt x="259" y="67364"/>
                    </a:lnTo>
                    <a:lnTo>
                      <a:pt x="259" y="71919"/>
                    </a:lnTo>
                    <a:cubicBezTo>
                      <a:pt x="5093" y="71608"/>
                      <a:pt x="9815" y="71505"/>
                      <a:pt x="14650" y="71505"/>
                    </a:cubicBezTo>
                    <a:cubicBezTo>
                      <a:pt x="19372" y="71505"/>
                      <a:pt x="24207" y="71608"/>
                      <a:pt x="28929" y="71919"/>
                    </a:cubicBezTo>
                    <a:lnTo>
                      <a:pt x="28929" y="67364"/>
                    </a:lnTo>
                    <a:lnTo>
                      <a:pt x="26905" y="67364"/>
                    </a:lnTo>
                    <a:cubicBezTo>
                      <a:pt x="19597" y="67364"/>
                      <a:pt x="19597" y="66432"/>
                      <a:pt x="19597" y="63223"/>
                    </a:cubicBezTo>
                    <a:lnTo>
                      <a:pt x="19597" y="45210"/>
                    </a:lnTo>
                    <a:cubicBezTo>
                      <a:pt x="19597" y="33512"/>
                      <a:pt x="31290" y="29579"/>
                      <a:pt x="38261" y="29579"/>
                    </a:cubicBezTo>
                    <a:cubicBezTo>
                      <a:pt x="46581" y="29579"/>
                      <a:pt x="48492" y="33927"/>
                      <a:pt x="48492" y="40552"/>
                    </a:cubicBezTo>
                    <a:lnTo>
                      <a:pt x="48492" y="63223"/>
                    </a:lnTo>
                    <a:cubicBezTo>
                      <a:pt x="48492" y="66432"/>
                      <a:pt x="48492" y="67364"/>
                      <a:pt x="41184" y="67364"/>
                    </a:cubicBezTo>
                    <a:lnTo>
                      <a:pt x="39160" y="67364"/>
                    </a:lnTo>
                    <a:lnTo>
                      <a:pt x="39160" y="71919"/>
                    </a:lnTo>
                    <a:cubicBezTo>
                      <a:pt x="43995" y="71608"/>
                      <a:pt x="48717" y="71505"/>
                      <a:pt x="53551" y="71505"/>
                    </a:cubicBezTo>
                    <a:cubicBezTo>
                      <a:pt x="58273" y="71505"/>
                      <a:pt x="63108" y="71608"/>
                      <a:pt x="67830" y="71919"/>
                    </a:cubicBezTo>
                    <a:lnTo>
                      <a:pt x="67830" y="67364"/>
                    </a:lnTo>
                    <a:lnTo>
                      <a:pt x="65806" y="67364"/>
                    </a:lnTo>
                    <a:cubicBezTo>
                      <a:pt x="58498" y="67364"/>
                      <a:pt x="58498" y="66432"/>
                      <a:pt x="58498" y="63223"/>
                    </a:cubicBezTo>
                    <a:lnTo>
                      <a:pt x="58498" y="40655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形状 63">
                <a:extLst>
                  <a:ext uri="{FF2B5EF4-FFF2-40B4-BE49-F238E27FC236}">
                    <a16:creationId xmlns:a16="http://schemas.microsoft.com/office/drawing/2014/main" id="{68A8ECAB-48DA-47E8-46C4-01A4BD0CB223}"/>
                  </a:ext>
                </a:extLst>
              </p:cNvPr>
              <p:cNvSpPr/>
              <p:nvPr>
                <p:custDataLst>
                  <p:tags r:id="rId13"/>
                </p:custDataLst>
              </p:nvPr>
            </p:nvSpPr>
            <p:spPr>
              <a:xfrm>
                <a:off x="10993732" y="6507045"/>
                <a:ext cx="67683" cy="144929"/>
              </a:xfrm>
              <a:custGeom>
                <a:avLst/>
                <a:gdLst>
                  <a:gd name="connsiteX0" fmla="*/ 67002 w 67683"/>
                  <a:gd name="connsiteY0" fmla="*/ 6451 h 144929"/>
                  <a:gd name="connsiteX1" fmla="*/ 67947 w 67683"/>
                  <a:gd name="connsiteY1" fmla="*/ 3697 h 144929"/>
                  <a:gd name="connsiteX2" fmla="*/ 64169 w 67683"/>
                  <a:gd name="connsiteY2" fmla="*/ 74 h 144929"/>
                  <a:gd name="connsiteX3" fmla="*/ 59919 w 67683"/>
                  <a:gd name="connsiteY3" fmla="*/ 3697 h 144929"/>
                  <a:gd name="connsiteX4" fmla="*/ 1207 w 67683"/>
                  <a:gd name="connsiteY4" fmla="*/ 138627 h 144929"/>
                  <a:gd name="connsiteX5" fmla="*/ 263 w 67683"/>
                  <a:gd name="connsiteY5" fmla="*/ 141380 h 144929"/>
                  <a:gd name="connsiteX6" fmla="*/ 4041 w 67683"/>
                  <a:gd name="connsiteY6" fmla="*/ 145003 h 144929"/>
                  <a:gd name="connsiteX7" fmla="*/ 8291 w 67683"/>
                  <a:gd name="connsiteY7" fmla="*/ 141380 h 144929"/>
                  <a:gd name="connsiteX8" fmla="*/ 67002 w 67683"/>
                  <a:gd name="connsiteY8" fmla="*/ 6451 h 144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683" h="144929">
                    <a:moveTo>
                      <a:pt x="67002" y="6451"/>
                    </a:moveTo>
                    <a:cubicBezTo>
                      <a:pt x="67947" y="4567"/>
                      <a:pt x="67947" y="4277"/>
                      <a:pt x="67947" y="3697"/>
                    </a:cubicBezTo>
                    <a:cubicBezTo>
                      <a:pt x="67947" y="1379"/>
                      <a:pt x="65900" y="74"/>
                      <a:pt x="64169" y="74"/>
                    </a:cubicBezTo>
                    <a:cubicBezTo>
                      <a:pt x="61493" y="74"/>
                      <a:pt x="60706" y="1813"/>
                      <a:pt x="59919" y="3697"/>
                    </a:cubicBezTo>
                    <a:lnTo>
                      <a:pt x="1207" y="138627"/>
                    </a:lnTo>
                    <a:cubicBezTo>
                      <a:pt x="263" y="140511"/>
                      <a:pt x="263" y="140800"/>
                      <a:pt x="263" y="141380"/>
                    </a:cubicBezTo>
                    <a:cubicBezTo>
                      <a:pt x="263" y="143699"/>
                      <a:pt x="2309" y="145003"/>
                      <a:pt x="4041" y="145003"/>
                    </a:cubicBezTo>
                    <a:cubicBezTo>
                      <a:pt x="6717" y="145003"/>
                      <a:pt x="7504" y="143264"/>
                      <a:pt x="8291" y="141380"/>
                    </a:cubicBezTo>
                    <a:lnTo>
                      <a:pt x="67002" y="6451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形状 64">
                <a:extLst>
                  <a:ext uri="{FF2B5EF4-FFF2-40B4-BE49-F238E27FC236}">
                    <a16:creationId xmlns:a16="http://schemas.microsoft.com/office/drawing/2014/main" id="{F942DB77-4010-E0CB-856B-0343F670FF98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11080512" y="6517770"/>
                <a:ext cx="117580" cy="97972"/>
              </a:xfrm>
              <a:custGeom>
                <a:avLst/>
                <a:gdLst>
                  <a:gd name="connsiteX0" fmla="*/ 69997 w 117580"/>
                  <a:gd name="connsiteY0" fmla="*/ 10364 h 97972"/>
                  <a:gd name="connsiteX1" fmla="*/ 74877 w 117580"/>
                  <a:gd name="connsiteY1" fmla="*/ 5437 h 97972"/>
                  <a:gd name="connsiteX2" fmla="*/ 84321 w 117580"/>
                  <a:gd name="connsiteY2" fmla="*/ 5292 h 97972"/>
                  <a:gd name="connsiteX3" fmla="*/ 101950 w 117580"/>
                  <a:gd name="connsiteY3" fmla="*/ 6451 h 97972"/>
                  <a:gd name="connsiteX4" fmla="*/ 109348 w 117580"/>
                  <a:gd name="connsiteY4" fmla="*/ 17900 h 97972"/>
                  <a:gd name="connsiteX5" fmla="*/ 108246 w 117580"/>
                  <a:gd name="connsiteY5" fmla="*/ 29640 h 97972"/>
                  <a:gd name="connsiteX6" fmla="*/ 107931 w 117580"/>
                  <a:gd name="connsiteY6" fmla="*/ 31234 h 97972"/>
                  <a:gd name="connsiteX7" fmla="*/ 110607 w 117580"/>
                  <a:gd name="connsiteY7" fmla="*/ 33408 h 97972"/>
                  <a:gd name="connsiteX8" fmla="*/ 113598 w 117580"/>
                  <a:gd name="connsiteY8" fmla="*/ 29785 h 97972"/>
                  <a:gd name="connsiteX9" fmla="*/ 117848 w 117580"/>
                  <a:gd name="connsiteY9" fmla="*/ 2103 h 97972"/>
                  <a:gd name="connsiteX10" fmla="*/ 113126 w 117580"/>
                  <a:gd name="connsiteY10" fmla="*/ 74 h 97972"/>
                  <a:gd name="connsiteX11" fmla="*/ 16322 w 117580"/>
                  <a:gd name="connsiteY11" fmla="*/ 74 h 97972"/>
                  <a:gd name="connsiteX12" fmla="*/ 10971 w 117580"/>
                  <a:gd name="connsiteY12" fmla="*/ 3118 h 97972"/>
                  <a:gd name="connsiteX13" fmla="*/ 1054 w 117580"/>
                  <a:gd name="connsiteY13" fmla="*/ 28770 h 97972"/>
                  <a:gd name="connsiteX14" fmla="*/ 267 w 117580"/>
                  <a:gd name="connsiteY14" fmla="*/ 31379 h 97972"/>
                  <a:gd name="connsiteX15" fmla="*/ 2943 w 117580"/>
                  <a:gd name="connsiteY15" fmla="*/ 33408 h 97972"/>
                  <a:gd name="connsiteX16" fmla="*/ 6248 w 117580"/>
                  <a:gd name="connsiteY16" fmla="*/ 29930 h 97972"/>
                  <a:gd name="connsiteX17" fmla="*/ 44498 w 117580"/>
                  <a:gd name="connsiteY17" fmla="*/ 5292 h 97972"/>
                  <a:gd name="connsiteX18" fmla="*/ 51109 w 117580"/>
                  <a:gd name="connsiteY18" fmla="*/ 5292 h 97972"/>
                  <a:gd name="connsiteX19" fmla="*/ 55988 w 117580"/>
                  <a:gd name="connsiteY19" fmla="*/ 6741 h 97972"/>
                  <a:gd name="connsiteX20" fmla="*/ 55358 w 117580"/>
                  <a:gd name="connsiteY20" fmla="*/ 9784 h 97972"/>
                  <a:gd name="connsiteX21" fmla="*/ 34581 w 117580"/>
                  <a:gd name="connsiteY21" fmla="*/ 86017 h 97972"/>
                  <a:gd name="connsiteX22" fmla="*/ 16165 w 117580"/>
                  <a:gd name="connsiteY22" fmla="*/ 92829 h 97972"/>
                  <a:gd name="connsiteX23" fmla="*/ 9082 w 117580"/>
                  <a:gd name="connsiteY23" fmla="*/ 96017 h 97972"/>
                  <a:gd name="connsiteX24" fmla="*/ 11758 w 117580"/>
                  <a:gd name="connsiteY24" fmla="*/ 98046 h 97972"/>
                  <a:gd name="connsiteX25" fmla="*/ 25294 w 117580"/>
                  <a:gd name="connsiteY25" fmla="*/ 97612 h 97972"/>
                  <a:gd name="connsiteX26" fmla="*/ 38831 w 117580"/>
                  <a:gd name="connsiteY26" fmla="*/ 97467 h 97972"/>
                  <a:gd name="connsiteX27" fmla="*/ 52997 w 117580"/>
                  <a:gd name="connsiteY27" fmla="*/ 97612 h 97972"/>
                  <a:gd name="connsiteX28" fmla="*/ 66219 w 117580"/>
                  <a:gd name="connsiteY28" fmla="*/ 98046 h 97972"/>
                  <a:gd name="connsiteX29" fmla="*/ 69840 w 117580"/>
                  <a:gd name="connsiteY29" fmla="*/ 94858 h 97972"/>
                  <a:gd name="connsiteX30" fmla="*/ 63386 w 117580"/>
                  <a:gd name="connsiteY30" fmla="*/ 92829 h 97972"/>
                  <a:gd name="connsiteX31" fmla="*/ 54257 w 117580"/>
                  <a:gd name="connsiteY31" fmla="*/ 92539 h 97972"/>
                  <a:gd name="connsiteX32" fmla="*/ 48590 w 117580"/>
                  <a:gd name="connsiteY32" fmla="*/ 89785 h 97972"/>
                  <a:gd name="connsiteX33" fmla="*/ 49220 w 117580"/>
                  <a:gd name="connsiteY33" fmla="*/ 86452 h 97972"/>
                  <a:gd name="connsiteX34" fmla="*/ 69997 w 117580"/>
                  <a:gd name="connsiteY34" fmla="*/ 10364 h 97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7580" h="97972">
                    <a:moveTo>
                      <a:pt x="69997" y="10364"/>
                    </a:moveTo>
                    <a:cubicBezTo>
                      <a:pt x="71099" y="6161"/>
                      <a:pt x="71414" y="5726"/>
                      <a:pt x="74877" y="5437"/>
                    </a:cubicBezTo>
                    <a:cubicBezTo>
                      <a:pt x="75664" y="5292"/>
                      <a:pt x="81173" y="5292"/>
                      <a:pt x="84321" y="5292"/>
                    </a:cubicBezTo>
                    <a:cubicBezTo>
                      <a:pt x="93923" y="5292"/>
                      <a:pt x="98015" y="5292"/>
                      <a:pt x="101950" y="6451"/>
                    </a:cubicBezTo>
                    <a:cubicBezTo>
                      <a:pt x="109033" y="8480"/>
                      <a:pt x="109348" y="12683"/>
                      <a:pt x="109348" y="17900"/>
                    </a:cubicBezTo>
                    <a:cubicBezTo>
                      <a:pt x="109348" y="20219"/>
                      <a:pt x="109348" y="22103"/>
                      <a:pt x="108246" y="29640"/>
                    </a:cubicBezTo>
                    <a:lnTo>
                      <a:pt x="107931" y="31234"/>
                    </a:lnTo>
                    <a:cubicBezTo>
                      <a:pt x="107931" y="32683"/>
                      <a:pt x="109033" y="33408"/>
                      <a:pt x="110607" y="33408"/>
                    </a:cubicBezTo>
                    <a:cubicBezTo>
                      <a:pt x="112968" y="33408"/>
                      <a:pt x="113283" y="32104"/>
                      <a:pt x="113598" y="29785"/>
                    </a:cubicBezTo>
                    <a:lnTo>
                      <a:pt x="117848" y="2103"/>
                    </a:lnTo>
                    <a:cubicBezTo>
                      <a:pt x="117848" y="74"/>
                      <a:pt x="115959" y="74"/>
                      <a:pt x="113126" y="74"/>
                    </a:cubicBezTo>
                    <a:lnTo>
                      <a:pt x="16322" y="74"/>
                    </a:lnTo>
                    <a:cubicBezTo>
                      <a:pt x="12387" y="74"/>
                      <a:pt x="12072" y="74"/>
                      <a:pt x="10971" y="3118"/>
                    </a:cubicBezTo>
                    <a:lnTo>
                      <a:pt x="1054" y="28770"/>
                    </a:lnTo>
                    <a:cubicBezTo>
                      <a:pt x="897" y="29350"/>
                      <a:pt x="267" y="30654"/>
                      <a:pt x="267" y="31379"/>
                    </a:cubicBezTo>
                    <a:cubicBezTo>
                      <a:pt x="267" y="31959"/>
                      <a:pt x="582" y="33408"/>
                      <a:pt x="2943" y="33408"/>
                    </a:cubicBezTo>
                    <a:cubicBezTo>
                      <a:pt x="4989" y="33408"/>
                      <a:pt x="5304" y="32683"/>
                      <a:pt x="6248" y="29930"/>
                    </a:cubicBezTo>
                    <a:cubicBezTo>
                      <a:pt x="15378" y="6741"/>
                      <a:pt x="20572" y="5292"/>
                      <a:pt x="44498" y="5292"/>
                    </a:cubicBezTo>
                    <a:lnTo>
                      <a:pt x="51109" y="5292"/>
                    </a:lnTo>
                    <a:cubicBezTo>
                      <a:pt x="55831" y="5292"/>
                      <a:pt x="55988" y="5437"/>
                      <a:pt x="55988" y="6741"/>
                    </a:cubicBezTo>
                    <a:cubicBezTo>
                      <a:pt x="55988" y="6886"/>
                      <a:pt x="55988" y="7611"/>
                      <a:pt x="55358" y="9784"/>
                    </a:cubicBezTo>
                    <a:lnTo>
                      <a:pt x="34581" y="86017"/>
                    </a:lnTo>
                    <a:cubicBezTo>
                      <a:pt x="33165" y="91380"/>
                      <a:pt x="32692" y="92829"/>
                      <a:pt x="16165" y="92829"/>
                    </a:cubicBezTo>
                    <a:cubicBezTo>
                      <a:pt x="10498" y="92829"/>
                      <a:pt x="9082" y="92829"/>
                      <a:pt x="9082" y="96017"/>
                    </a:cubicBezTo>
                    <a:cubicBezTo>
                      <a:pt x="9082" y="96452"/>
                      <a:pt x="9396" y="98046"/>
                      <a:pt x="11758" y="98046"/>
                    </a:cubicBezTo>
                    <a:cubicBezTo>
                      <a:pt x="16165" y="98046"/>
                      <a:pt x="20887" y="97612"/>
                      <a:pt x="25294" y="97612"/>
                    </a:cubicBezTo>
                    <a:cubicBezTo>
                      <a:pt x="29702" y="97612"/>
                      <a:pt x="34424" y="97467"/>
                      <a:pt x="38831" y="97467"/>
                    </a:cubicBezTo>
                    <a:cubicBezTo>
                      <a:pt x="43238" y="97467"/>
                      <a:pt x="48590" y="97467"/>
                      <a:pt x="52997" y="97612"/>
                    </a:cubicBezTo>
                    <a:cubicBezTo>
                      <a:pt x="57247" y="97756"/>
                      <a:pt x="61969" y="98046"/>
                      <a:pt x="66219" y="98046"/>
                    </a:cubicBezTo>
                    <a:cubicBezTo>
                      <a:pt x="67479" y="98046"/>
                      <a:pt x="69840" y="98046"/>
                      <a:pt x="69840" y="94858"/>
                    </a:cubicBezTo>
                    <a:cubicBezTo>
                      <a:pt x="69840" y="92829"/>
                      <a:pt x="68266" y="92829"/>
                      <a:pt x="63386" y="92829"/>
                    </a:cubicBezTo>
                    <a:cubicBezTo>
                      <a:pt x="60395" y="92829"/>
                      <a:pt x="57247" y="92684"/>
                      <a:pt x="54257" y="92539"/>
                    </a:cubicBezTo>
                    <a:cubicBezTo>
                      <a:pt x="48905" y="92104"/>
                      <a:pt x="48590" y="91525"/>
                      <a:pt x="48590" y="89785"/>
                    </a:cubicBezTo>
                    <a:cubicBezTo>
                      <a:pt x="48590" y="88771"/>
                      <a:pt x="48590" y="88481"/>
                      <a:pt x="49220" y="86452"/>
                    </a:cubicBezTo>
                    <a:lnTo>
                      <a:pt x="69997" y="10364"/>
                    </a:lnTo>
                    <a:close/>
                  </a:path>
                </a:pathLst>
              </a:custGeom>
              <a:solidFill>
                <a:srgbClr val="000000"/>
              </a:solidFill>
              <a:ln w="225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cxnSp>
          <p:nvCxnSpPr>
            <p:cNvPr id="14" name="肘形连接符 13">
              <a:extLst>
                <a:ext uri="{FF2B5EF4-FFF2-40B4-BE49-F238E27FC236}">
                  <a16:creationId xmlns:a16="http://schemas.microsoft.com/office/drawing/2014/main" id="{4086C649-2D75-80AE-0599-F031660418A1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5897466" y="5333989"/>
              <a:ext cx="745106" cy="774091"/>
            </a:xfrm>
            <a:prstGeom prst="bentConnector2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FF8FD0DE-50CD-AB0D-210A-84448E9EC2A5}"/>
                </a:ext>
              </a:extLst>
            </p:cNvPr>
            <p:cNvSpPr txBox="1"/>
            <p:nvPr/>
          </p:nvSpPr>
          <p:spPr>
            <a:xfrm>
              <a:off x="6653554" y="5924311"/>
              <a:ext cx="180594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600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Dynamic Part</a:t>
              </a:r>
              <a:endParaRPr lang="zh-CN" altLang="en-US" sz="1600" b="1" dirty="0">
                <a:solidFill>
                  <a:srgbClr val="003399"/>
                </a:solidFill>
              </a:endParaRPr>
            </a:p>
          </p:txBody>
        </p:sp>
        <p:cxnSp>
          <p:nvCxnSpPr>
            <p:cNvPr id="40" name="肘形连接符 39">
              <a:extLst>
                <a:ext uri="{FF2B5EF4-FFF2-40B4-BE49-F238E27FC236}">
                  <a16:creationId xmlns:a16="http://schemas.microsoft.com/office/drawing/2014/main" id="{14EA0EE4-270F-798B-7AF4-4D9BD6523C55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30585" y="5413478"/>
              <a:ext cx="380040" cy="251408"/>
            </a:xfrm>
            <a:prstGeom prst="bentConnector3">
              <a:avLst>
                <a:gd name="adj1" fmla="val 100952"/>
              </a:avLst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8FC44EB9-6167-2F45-F88E-FA8CA9FB0484}"/>
                </a:ext>
              </a:extLst>
            </p:cNvPr>
            <p:cNvSpPr txBox="1"/>
            <p:nvPr/>
          </p:nvSpPr>
          <p:spPr>
            <a:xfrm>
              <a:off x="6660799" y="5558931"/>
              <a:ext cx="256927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600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Statistical Part</a:t>
              </a:r>
              <a:endParaRPr lang="zh-CN" altLang="en-US" sz="1600" b="1" dirty="0">
                <a:solidFill>
                  <a:srgbClr val="003399"/>
                </a:solidFill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0AA2B21C-4485-0BDF-313F-5E43AAAE3C4C}"/>
              </a:ext>
            </a:extLst>
          </p:cNvPr>
          <p:cNvGrpSpPr/>
          <p:nvPr/>
        </p:nvGrpSpPr>
        <p:grpSpPr>
          <a:xfrm>
            <a:off x="103502" y="3329333"/>
            <a:ext cx="5324954" cy="707886"/>
            <a:chOff x="103502" y="3329333"/>
            <a:chExt cx="5324954" cy="707886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29072553-263D-29A4-9858-66D157EF1FA1}"/>
                </a:ext>
              </a:extLst>
            </p:cNvPr>
            <p:cNvSpPr txBox="1"/>
            <p:nvPr/>
          </p:nvSpPr>
          <p:spPr>
            <a:xfrm>
              <a:off x="103502" y="3603227"/>
              <a:ext cx="2100554" cy="3743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1" lang="en-US" altLang="zh-CN" sz="1600" b="1" i="1" dirty="0">
                  <a:solidFill>
                    <a:srgbClr val="1F3764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My focus!</a:t>
              </a:r>
              <a:endParaRPr lang="zh-CN" altLang="en-US" sz="1600" b="1" dirty="0">
                <a:solidFill>
                  <a:srgbClr val="1F3764"/>
                </a:solidFill>
              </a:endParaRPr>
            </a:p>
          </p:txBody>
        </p:sp>
        <p:pic>
          <p:nvPicPr>
            <p:cNvPr id="30" name="图形 29" descr="昏暗小太阳 纯色填充">
              <a:extLst>
                <a:ext uri="{FF2B5EF4-FFF2-40B4-BE49-F238E27FC236}">
                  <a16:creationId xmlns:a16="http://schemas.microsoft.com/office/drawing/2014/main" id="{5A6239DC-6C19-BC31-6ACA-14A5AC102320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4720570" y="3329333"/>
              <a:ext cx="707886" cy="707886"/>
            </a:xfrm>
            <a:prstGeom prst="rect">
              <a:avLst/>
            </a:prstGeom>
          </p:spPr>
        </p:pic>
      </p:grpSp>
      <p:pic>
        <p:nvPicPr>
          <p:cNvPr id="50" name="图形 49" descr="昏暗小太阳 纯色填充">
            <a:extLst>
              <a:ext uri="{FF2B5EF4-FFF2-40B4-BE49-F238E27FC236}">
                <a16:creationId xmlns:a16="http://schemas.microsoft.com/office/drawing/2014/main" id="{81E52A82-DC38-A6BC-234E-9663F6E230C2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8220690" y="5374265"/>
            <a:ext cx="707886" cy="707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6351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Electroweak </a:t>
            </a:r>
            <a:r>
              <a:rPr kumimoji="1" lang="en-US" altLang="zh-CN" sz="2000" b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sphaleron</a:t>
            </a: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under scalar </a:t>
            </a:r>
            <a:r>
              <a:rPr kumimoji="1" lang="en-US" altLang="zh-CN" sz="2000" b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multiplet</a:t>
            </a: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extension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3F223EF0-2AA7-64D2-5624-2E972F812997}"/>
              </a:ext>
            </a:extLst>
          </p:cNvPr>
          <p:cNvSpPr txBox="1"/>
          <p:nvPr/>
        </p:nvSpPr>
        <p:spPr>
          <a:xfrm>
            <a:off x="859918" y="1666079"/>
            <a:ext cx="199085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altLang="zh-CN" b="1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Formal consideration: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Research Structure</a:t>
            </a: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F790FF77-422B-DDD9-3ACE-531312D6C436}"/>
              </a:ext>
            </a:extLst>
          </p:cNvPr>
          <p:cNvSpPr txBox="1"/>
          <p:nvPr/>
        </p:nvSpPr>
        <p:spPr>
          <a:xfrm>
            <a:off x="397340" y="3152960"/>
            <a:ext cx="311503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altLang="zh-CN" b="1" i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Multiple EWSB patterns:</a:t>
            </a:r>
          </a:p>
        </p:txBody>
      </p:sp>
      <p:pic>
        <p:nvPicPr>
          <p:cNvPr id="84" name="图片 83" descr="图表, 折线图&#10;&#10;描述已自动生成">
            <a:extLst>
              <a:ext uri="{FF2B5EF4-FFF2-40B4-BE49-F238E27FC236}">
                <a16:creationId xmlns:a16="http://schemas.microsoft.com/office/drawing/2014/main" id="{76FC79E6-AA2B-D3CB-ED19-6DDF9FC724E9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856" y="3901983"/>
            <a:ext cx="8706733" cy="2250229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DE53F60C-35DB-C0BC-B9D3-D7B2B6EF0048}"/>
              </a:ext>
            </a:extLst>
          </p:cNvPr>
          <p:cNvGrpSpPr/>
          <p:nvPr/>
        </p:nvGrpSpPr>
        <p:grpSpPr>
          <a:xfrm>
            <a:off x="2988589" y="870476"/>
            <a:ext cx="6232743" cy="2008261"/>
            <a:chOff x="2988589" y="870476"/>
            <a:chExt cx="6232743" cy="2008261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F8AAA4BF-EB7C-178B-C472-3E14CBA53EB9}"/>
                </a:ext>
              </a:extLst>
            </p:cNvPr>
            <p:cNvGrpSpPr/>
            <p:nvPr/>
          </p:nvGrpSpPr>
          <p:grpSpPr>
            <a:xfrm>
              <a:off x="2988589" y="1083544"/>
              <a:ext cx="6069350" cy="1795193"/>
              <a:chOff x="2988589" y="1083544"/>
              <a:chExt cx="6069350" cy="1795193"/>
            </a:xfrm>
          </p:grpSpPr>
          <p:sp>
            <p:nvSpPr>
              <p:cNvPr id="44" name="文本框 43">
                <a:extLst>
                  <a:ext uri="{FF2B5EF4-FFF2-40B4-BE49-F238E27FC236}">
                    <a16:creationId xmlns:a16="http://schemas.microsoft.com/office/drawing/2014/main" id="{B9AEEAB5-9249-6DCD-BFFA-52E86A130FD9}"/>
                  </a:ext>
                </a:extLst>
              </p:cNvPr>
              <p:cNvSpPr txBox="1"/>
              <p:nvPr/>
            </p:nvSpPr>
            <p:spPr>
              <a:xfrm>
                <a:off x="2988589" y="1083544"/>
                <a:ext cx="4757609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Wingdings" pitchFamily="2" charset="2"/>
                  <a:buChar char="u"/>
                </a:pPr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Different </a:t>
                </a:r>
                <a:r>
                  <a:rPr kumimoji="1" lang="en-US" altLang="zh-CN" sz="1700" b="1" i="1" dirty="0" err="1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sphaleron</a:t>
                </a:r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configurations</a:t>
                </a:r>
              </a:p>
            </p:txBody>
          </p:sp>
          <p:sp>
            <p:nvSpPr>
              <p:cNvPr id="46" name="文本框 45">
                <a:extLst>
                  <a:ext uri="{FF2B5EF4-FFF2-40B4-BE49-F238E27FC236}">
                    <a16:creationId xmlns:a16="http://schemas.microsoft.com/office/drawing/2014/main" id="{6DFEFCCE-A792-6087-E521-91811387CA33}"/>
                  </a:ext>
                </a:extLst>
              </p:cNvPr>
              <p:cNvSpPr txBox="1"/>
              <p:nvPr/>
            </p:nvSpPr>
            <p:spPr>
              <a:xfrm>
                <a:off x="2988589" y="1443856"/>
                <a:ext cx="5295491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Wingdings" pitchFamily="2" charset="2"/>
                  <a:buChar char="u"/>
                </a:pPr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Invariance property of the 1-from</a:t>
                </a:r>
              </a:p>
            </p:txBody>
          </p:sp>
          <p:grpSp>
            <p:nvGrpSpPr>
              <p:cNvPr id="82" name="组合 81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i(U^{\infty -1})dU^\infty = \sum_{a=1}^3 F_a T_a&#10;$$&#10;&#10;&#10;&#10;\end{document}" title="IguanaTex Vector Display">
                <a:extLst>
                  <a:ext uri="{FF2B5EF4-FFF2-40B4-BE49-F238E27FC236}">
                    <a16:creationId xmlns:a16="http://schemas.microsoft.com/office/drawing/2014/main" id="{BDFA85F3-EE77-3D08-6194-150168FA9944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1"/>
                </p:custDataLst>
              </p:nvPr>
            </p:nvGrpSpPr>
            <p:grpSpPr>
              <a:xfrm>
                <a:off x="6883399" y="1358899"/>
                <a:ext cx="2095500" cy="552450"/>
                <a:chOff x="10288483" y="2546133"/>
                <a:chExt cx="2082471" cy="529499"/>
              </a:xfrm>
            </p:grpSpPr>
            <p:sp>
              <p:nvSpPr>
                <p:cNvPr id="51" name="任意形状 50">
                  <a:extLst>
                    <a:ext uri="{FF2B5EF4-FFF2-40B4-BE49-F238E27FC236}">
                      <a16:creationId xmlns:a16="http://schemas.microsoft.com/office/drawing/2014/main" id="{873C37D8-E205-9D87-3A41-672B0D7FFBF3}"/>
                    </a:ext>
                  </a:extLst>
                </p:cNvPr>
                <p:cNvSpPr/>
                <p:nvPr>
                  <p:custDataLst>
                    <p:tags r:id="rId2"/>
                  </p:custDataLst>
                </p:nvPr>
              </p:nvSpPr>
              <p:spPr>
                <a:xfrm>
                  <a:off x="10288483" y="2739236"/>
                  <a:ext cx="50104" cy="123139"/>
                </a:xfrm>
                <a:custGeom>
                  <a:avLst/>
                  <a:gdLst>
                    <a:gd name="connsiteX0" fmla="*/ 48574 w 50104"/>
                    <a:gd name="connsiteY0" fmla="*/ 6678 h 123139"/>
                    <a:gd name="connsiteX1" fmla="*/ 41552 w 50104"/>
                    <a:gd name="connsiteY1" fmla="*/ 82 h 123139"/>
                    <a:gd name="connsiteX2" fmla="*/ 31304 w 50104"/>
                    <a:gd name="connsiteY2" fmla="*/ 9794 h 123139"/>
                    <a:gd name="connsiteX3" fmla="*/ 38516 w 50104"/>
                    <a:gd name="connsiteY3" fmla="*/ 16390 h 123139"/>
                    <a:gd name="connsiteX4" fmla="*/ 48574 w 50104"/>
                    <a:gd name="connsiteY4" fmla="*/ 6678 h 123139"/>
                    <a:gd name="connsiteX5" fmla="*/ 34150 w 50104"/>
                    <a:gd name="connsiteY5" fmla="*/ 75578 h 123139"/>
                    <a:gd name="connsiteX6" fmla="*/ 38326 w 50104"/>
                    <a:gd name="connsiteY6" fmla="*/ 64950 h 123139"/>
                    <a:gd name="connsiteX7" fmla="*/ 40793 w 50104"/>
                    <a:gd name="connsiteY7" fmla="*/ 55238 h 123139"/>
                    <a:gd name="connsiteX8" fmla="*/ 25230 w 50104"/>
                    <a:gd name="connsiteY8" fmla="*/ 40212 h 123139"/>
                    <a:gd name="connsiteX9" fmla="*/ 178 w 50104"/>
                    <a:gd name="connsiteY9" fmla="*/ 68432 h 123139"/>
                    <a:gd name="connsiteX10" fmla="*/ 2456 w 50104"/>
                    <a:gd name="connsiteY10" fmla="*/ 70264 h 123139"/>
                    <a:gd name="connsiteX11" fmla="*/ 5492 w 50104"/>
                    <a:gd name="connsiteY11" fmla="*/ 66966 h 123139"/>
                    <a:gd name="connsiteX12" fmla="*/ 24661 w 50104"/>
                    <a:gd name="connsiteY12" fmla="*/ 44243 h 123139"/>
                    <a:gd name="connsiteX13" fmla="*/ 29406 w 50104"/>
                    <a:gd name="connsiteY13" fmla="*/ 50107 h 123139"/>
                    <a:gd name="connsiteX14" fmla="*/ 27318 w 50104"/>
                    <a:gd name="connsiteY14" fmla="*/ 59636 h 123139"/>
                    <a:gd name="connsiteX15" fmla="*/ 14223 w 50104"/>
                    <a:gd name="connsiteY15" fmla="*/ 93536 h 123139"/>
                    <a:gd name="connsiteX16" fmla="*/ 9858 w 50104"/>
                    <a:gd name="connsiteY16" fmla="*/ 108196 h 123139"/>
                    <a:gd name="connsiteX17" fmla="*/ 25420 w 50104"/>
                    <a:gd name="connsiteY17" fmla="*/ 123222 h 123139"/>
                    <a:gd name="connsiteX18" fmla="*/ 50283 w 50104"/>
                    <a:gd name="connsiteY18" fmla="*/ 95002 h 123139"/>
                    <a:gd name="connsiteX19" fmla="*/ 48005 w 50104"/>
                    <a:gd name="connsiteY19" fmla="*/ 93170 h 123139"/>
                    <a:gd name="connsiteX20" fmla="*/ 45158 w 50104"/>
                    <a:gd name="connsiteY20" fmla="*/ 96468 h 123139"/>
                    <a:gd name="connsiteX21" fmla="*/ 25800 w 50104"/>
                    <a:gd name="connsiteY21" fmla="*/ 119190 h 123139"/>
                    <a:gd name="connsiteX22" fmla="*/ 21245 w 50104"/>
                    <a:gd name="connsiteY22" fmla="*/ 113143 h 123139"/>
                    <a:gd name="connsiteX23" fmla="*/ 26749 w 50104"/>
                    <a:gd name="connsiteY23" fmla="*/ 94819 h 123139"/>
                    <a:gd name="connsiteX24" fmla="*/ 34150 w 50104"/>
                    <a:gd name="connsiteY24" fmla="*/ 75578 h 123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0104" h="123139">
                      <a:moveTo>
                        <a:pt x="48574" y="6678"/>
                      </a:moveTo>
                      <a:cubicBezTo>
                        <a:pt x="48574" y="3014"/>
                        <a:pt x="45917" y="82"/>
                        <a:pt x="41552" y="82"/>
                      </a:cubicBezTo>
                      <a:cubicBezTo>
                        <a:pt x="36428" y="82"/>
                        <a:pt x="31304" y="4846"/>
                        <a:pt x="31304" y="9794"/>
                      </a:cubicBezTo>
                      <a:cubicBezTo>
                        <a:pt x="31304" y="13275"/>
                        <a:pt x="33961" y="16390"/>
                        <a:pt x="38516" y="16390"/>
                      </a:cubicBezTo>
                      <a:cubicBezTo>
                        <a:pt x="42881" y="16390"/>
                        <a:pt x="48574" y="12176"/>
                        <a:pt x="48574" y="6678"/>
                      </a:cubicBezTo>
                      <a:close/>
                      <a:moveTo>
                        <a:pt x="34150" y="75578"/>
                      </a:moveTo>
                      <a:cubicBezTo>
                        <a:pt x="36428" y="70264"/>
                        <a:pt x="36428" y="69898"/>
                        <a:pt x="38326" y="64950"/>
                      </a:cubicBezTo>
                      <a:cubicBezTo>
                        <a:pt x="39844" y="61285"/>
                        <a:pt x="40793" y="58720"/>
                        <a:pt x="40793" y="55238"/>
                      </a:cubicBezTo>
                      <a:cubicBezTo>
                        <a:pt x="40793" y="46992"/>
                        <a:pt x="34720" y="40212"/>
                        <a:pt x="25230" y="40212"/>
                      </a:cubicBezTo>
                      <a:cubicBezTo>
                        <a:pt x="7390" y="40212"/>
                        <a:pt x="178" y="66782"/>
                        <a:pt x="178" y="68432"/>
                      </a:cubicBezTo>
                      <a:cubicBezTo>
                        <a:pt x="178" y="70264"/>
                        <a:pt x="2076" y="70264"/>
                        <a:pt x="2456" y="70264"/>
                      </a:cubicBezTo>
                      <a:cubicBezTo>
                        <a:pt x="4354" y="70264"/>
                        <a:pt x="4544" y="69898"/>
                        <a:pt x="5492" y="66966"/>
                      </a:cubicBezTo>
                      <a:cubicBezTo>
                        <a:pt x="10617" y="49741"/>
                        <a:pt x="18208" y="44243"/>
                        <a:pt x="24661" y="44243"/>
                      </a:cubicBezTo>
                      <a:cubicBezTo>
                        <a:pt x="26179" y="44243"/>
                        <a:pt x="29406" y="44243"/>
                        <a:pt x="29406" y="50107"/>
                      </a:cubicBezTo>
                      <a:cubicBezTo>
                        <a:pt x="29406" y="53955"/>
                        <a:pt x="28077" y="57804"/>
                        <a:pt x="27318" y="59636"/>
                      </a:cubicBezTo>
                      <a:cubicBezTo>
                        <a:pt x="25800" y="64400"/>
                        <a:pt x="17259" y="85657"/>
                        <a:pt x="14223" y="93536"/>
                      </a:cubicBezTo>
                      <a:cubicBezTo>
                        <a:pt x="12325" y="98300"/>
                        <a:pt x="9858" y="104347"/>
                        <a:pt x="9858" y="108196"/>
                      </a:cubicBezTo>
                      <a:cubicBezTo>
                        <a:pt x="9858" y="116808"/>
                        <a:pt x="16310" y="123222"/>
                        <a:pt x="25420" y="123222"/>
                      </a:cubicBezTo>
                      <a:cubicBezTo>
                        <a:pt x="43260" y="123222"/>
                        <a:pt x="50283" y="96651"/>
                        <a:pt x="50283" y="95002"/>
                      </a:cubicBezTo>
                      <a:cubicBezTo>
                        <a:pt x="50283" y="93170"/>
                        <a:pt x="48574" y="93170"/>
                        <a:pt x="48005" y="93170"/>
                      </a:cubicBezTo>
                      <a:cubicBezTo>
                        <a:pt x="46107" y="93170"/>
                        <a:pt x="46107" y="93719"/>
                        <a:pt x="45158" y="96468"/>
                      </a:cubicBezTo>
                      <a:cubicBezTo>
                        <a:pt x="41742" y="108012"/>
                        <a:pt x="35479" y="119190"/>
                        <a:pt x="25800" y="119190"/>
                      </a:cubicBezTo>
                      <a:cubicBezTo>
                        <a:pt x="22573" y="119190"/>
                        <a:pt x="21245" y="117358"/>
                        <a:pt x="21245" y="113143"/>
                      </a:cubicBezTo>
                      <a:cubicBezTo>
                        <a:pt x="21245" y="108562"/>
                        <a:pt x="22384" y="105997"/>
                        <a:pt x="26749" y="94819"/>
                      </a:cubicBezTo>
                      <a:lnTo>
                        <a:pt x="34150" y="755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" name="任意形状 55">
                  <a:extLst>
                    <a:ext uri="{FF2B5EF4-FFF2-40B4-BE49-F238E27FC236}">
                      <a16:creationId xmlns:a16="http://schemas.microsoft.com/office/drawing/2014/main" id="{1266B86C-9609-099F-CB60-4B435AF904C7}"/>
                    </a:ext>
                  </a:extLst>
                </p:cNvPr>
                <p:cNvSpPr/>
                <p:nvPr>
                  <p:custDataLst>
                    <p:tags r:id="rId3"/>
                  </p:custDataLst>
                </p:nvPr>
              </p:nvSpPr>
              <p:spPr>
                <a:xfrm>
                  <a:off x="10367153" y="2722928"/>
                  <a:ext cx="44030" cy="183243"/>
                </a:xfrm>
                <a:custGeom>
                  <a:avLst/>
                  <a:gdLst>
                    <a:gd name="connsiteX0" fmla="*/ 44213 w 44030"/>
                    <a:gd name="connsiteY0" fmla="*/ 181493 h 183243"/>
                    <a:gd name="connsiteX1" fmla="*/ 40986 w 44030"/>
                    <a:gd name="connsiteY1" fmla="*/ 177462 h 183243"/>
                    <a:gd name="connsiteX2" fmla="*/ 11190 w 44030"/>
                    <a:gd name="connsiteY2" fmla="*/ 91704 h 183243"/>
                    <a:gd name="connsiteX3" fmla="*/ 41745 w 44030"/>
                    <a:gd name="connsiteY3" fmla="*/ 5029 h 183243"/>
                    <a:gd name="connsiteX4" fmla="*/ 44213 w 44030"/>
                    <a:gd name="connsiteY4" fmla="*/ 1914 h 183243"/>
                    <a:gd name="connsiteX5" fmla="*/ 42315 w 44030"/>
                    <a:gd name="connsiteY5" fmla="*/ 82 h 183243"/>
                    <a:gd name="connsiteX6" fmla="*/ 12139 w 44030"/>
                    <a:gd name="connsiteY6" fmla="*/ 35814 h 183243"/>
                    <a:gd name="connsiteX7" fmla="*/ 182 w 44030"/>
                    <a:gd name="connsiteY7" fmla="*/ 91704 h 183243"/>
                    <a:gd name="connsiteX8" fmla="*/ 12708 w 44030"/>
                    <a:gd name="connsiteY8" fmla="*/ 148876 h 183243"/>
                    <a:gd name="connsiteX9" fmla="*/ 42315 w 44030"/>
                    <a:gd name="connsiteY9" fmla="*/ 183326 h 183243"/>
                    <a:gd name="connsiteX10" fmla="*/ 44213 w 44030"/>
                    <a:gd name="connsiteY10" fmla="*/ 181493 h 18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030" h="183243">
                      <a:moveTo>
                        <a:pt x="44213" y="181493"/>
                      </a:moveTo>
                      <a:cubicBezTo>
                        <a:pt x="44213" y="180943"/>
                        <a:pt x="44213" y="180577"/>
                        <a:pt x="40986" y="177462"/>
                      </a:cubicBezTo>
                      <a:cubicBezTo>
                        <a:pt x="17263" y="154373"/>
                        <a:pt x="11190" y="119740"/>
                        <a:pt x="11190" y="91704"/>
                      </a:cubicBezTo>
                      <a:cubicBezTo>
                        <a:pt x="11190" y="59819"/>
                        <a:pt x="18402" y="27935"/>
                        <a:pt x="41745" y="5029"/>
                      </a:cubicBezTo>
                      <a:cubicBezTo>
                        <a:pt x="44213" y="2830"/>
                        <a:pt x="44213" y="2464"/>
                        <a:pt x="44213" y="1914"/>
                      </a:cubicBezTo>
                      <a:cubicBezTo>
                        <a:pt x="44213" y="631"/>
                        <a:pt x="43454" y="82"/>
                        <a:pt x="42315" y="82"/>
                      </a:cubicBezTo>
                      <a:cubicBezTo>
                        <a:pt x="40417" y="82"/>
                        <a:pt x="23336" y="12542"/>
                        <a:pt x="12139" y="35814"/>
                      </a:cubicBezTo>
                      <a:cubicBezTo>
                        <a:pt x="2459" y="55971"/>
                        <a:pt x="182" y="76311"/>
                        <a:pt x="182" y="91704"/>
                      </a:cubicBezTo>
                      <a:cubicBezTo>
                        <a:pt x="182" y="105997"/>
                        <a:pt x="2270" y="128169"/>
                        <a:pt x="12708" y="148876"/>
                      </a:cubicBezTo>
                      <a:cubicBezTo>
                        <a:pt x="24095" y="171415"/>
                        <a:pt x="40417" y="183326"/>
                        <a:pt x="42315" y="183326"/>
                      </a:cubicBezTo>
                      <a:cubicBezTo>
                        <a:pt x="43454" y="183326"/>
                        <a:pt x="44213" y="182776"/>
                        <a:pt x="44213" y="18149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" name="任意形状 56">
                  <a:extLst>
                    <a:ext uri="{FF2B5EF4-FFF2-40B4-BE49-F238E27FC236}">
                      <a16:creationId xmlns:a16="http://schemas.microsoft.com/office/drawing/2014/main" id="{A3466BA1-4DFF-E897-50D3-6F73D7282094}"/>
                    </a:ext>
                  </a:extLst>
                </p:cNvPr>
                <p:cNvSpPr/>
                <p:nvPr>
                  <p:custDataLst>
                    <p:tags r:id="rId4"/>
                  </p:custDataLst>
                </p:nvPr>
              </p:nvSpPr>
              <p:spPr>
                <a:xfrm>
                  <a:off x="10434887" y="2735205"/>
                  <a:ext cx="131523" cy="129186"/>
                </a:xfrm>
                <a:custGeom>
                  <a:avLst/>
                  <a:gdLst>
                    <a:gd name="connsiteX0" fmla="*/ 107985 w 131523"/>
                    <a:gd name="connsiteY0" fmla="*/ 19322 h 129186"/>
                    <a:gd name="connsiteX1" fmla="*/ 128483 w 131523"/>
                    <a:gd name="connsiteY1" fmla="*/ 5762 h 129186"/>
                    <a:gd name="connsiteX2" fmla="*/ 131709 w 131523"/>
                    <a:gd name="connsiteY2" fmla="*/ 2097 h 129186"/>
                    <a:gd name="connsiteX3" fmla="*/ 129242 w 131523"/>
                    <a:gd name="connsiteY3" fmla="*/ 82 h 129186"/>
                    <a:gd name="connsiteX4" fmla="*/ 109883 w 131523"/>
                    <a:gd name="connsiteY4" fmla="*/ 631 h 129186"/>
                    <a:gd name="connsiteX5" fmla="*/ 90145 w 131523"/>
                    <a:gd name="connsiteY5" fmla="*/ 82 h 129186"/>
                    <a:gd name="connsiteX6" fmla="*/ 86729 w 131523"/>
                    <a:gd name="connsiteY6" fmla="*/ 3747 h 129186"/>
                    <a:gd name="connsiteX7" fmla="*/ 90145 w 131523"/>
                    <a:gd name="connsiteY7" fmla="*/ 5762 h 129186"/>
                    <a:gd name="connsiteX8" fmla="*/ 103051 w 131523"/>
                    <a:gd name="connsiteY8" fmla="*/ 13825 h 129186"/>
                    <a:gd name="connsiteX9" fmla="*/ 102482 w 131523"/>
                    <a:gd name="connsiteY9" fmla="*/ 17673 h 129186"/>
                    <a:gd name="connsiteX10" fmla="*/ 85401 w 131523"/>
                    <a:gd name="connsiteY10" fmla="*/ 83091 h 129186"/>
                    <a:gd name="connsiteX11" fmla="*/ 38143 w 131523"/>
                    <a:gd name="connsiteY11" fmla="*/ 123588 h 129186"/>
                    <a:gd name="connsiteX12" fmla="*/ 14989 w 131523"/>
                    <a:gd name="connsiteY12" fmla="*/ 99766 h 129186"/>
                    <a:gd name="connsiteX13" fmla="*/ 17077 w 131523"/>
                    <a:gd name="connsiteY13" fmla="*/ 85473 h 129186"/>
                    <a:gd name="connsiteX14" fmla="*/ 35486 w 131523"/>
                    <a:gd name="connsiteY14" fmla="*/ 14191 h 129186"/>
                    <a:gd name="connsiteX15" fmla="*/ 51429 w 131523"/>
                    <a:gd name="connsiteY15" fmla="*/ 5762 h 129186"/>
                    <a:gd name="connsiteX16" fmla="*/ 57881 w 131523"/>
                    <a:gd name="connsiteY16" fmla="*/ 2097 h 129186"/>
                    <a:gd name="connsiteX17" fmla="*/ 55224 w 131523"/>
                    <a:gd name="connsiteY17" fmla="*/ 82 h 129186"/>
                    <a:gd name="connsiteX18" fmla="*/ 30931 w 131523"/>
                    <a:gd name="connsiteY18" fmla="*/ 631 h 129186"/>
                    <a:gd name="connsiteX19" fmla="*/ 6449 w 131523"/>
                    <a:gd name="connsiteY19" fmla="*/ 82 h 129186"/>
                    <a:gd name="connsiteX20" fmla="*/ 2843 w 131523"/>
                    <a:gd name="connsiteY20" fmla="*/ 3747 h 129186"/>
                    <a:gd name="connsiteX21" fmla="*/ 8157 w 131523"/>
                    <a:gd name="connsiteY21" fmla="*/ 5762 h 129186"/>
                    <a:gd name="connsiteX22" fmla="*/ 15369 w 131523"/>
                    <a:gd name="connsiteY22" fmla="*/ 6129 h 129186"/>
                    <a:gd name="connsiteX23" fmla="*/ 20493 w 131523"/>
                    <a:gd name="connsiteY23" fmla="*/ 9061 h 129186"/>
                    <a:gd name="connsiteX24" fmla="*/ 17267 w 131523"/>
                    <a:gd name="connsiteY24" fmla="*/ 22071 h 129186"/>
                    <a:gd name="connsiteX25" fmla="*/ 13091 w 131523"/>
                    <a:gd name="connsiteY25" fmla="*/ 38196 h 129186"/>
                    <a:gd name="connsiteX26" fmla="*/ 1514 w 131523"/>
                    <a:gd name="connsiteY26" fmla="*/ 83458 h 129186"/>
                    <a:gd name="connsiteX27" fmla="*/ 186 w 131523"/>
                    <a:gd name="connsiteY27" fmla="*/ 94086 h 129186"/>
                    <a:gd name="connsiteX28" fmla="*/ 37384 w 131523"/>
                    <a:gd name="connsiteY28" fmla="*/ 129269 h 129186"/>
                    <a:gd name="connsiteX29" fmla="*/ 91094 w 131523"/>
                    <a:gd name="connsiteY29" fmla="*/ 84374 h 129186"/>
                    <a:gd name="connsiteX30" fmla="*/ 107985 w 131523"/>
                    <a:gd name="connsiteY30" fmla="*/ 19322 h 129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31523" h="129186">
                      <a:moveTo>
                        <a:pt x="107985" y="19322"/>
                      </a:moveTo>
                      <a:cubicBezTo>
                        <a:pt x="109883" y="11809"/>
                        <a:pt x="113300" y="6312"/>
                        <a:pt x="128483" y="5762"/>
                      </a:cubicBezTo>
                      <a:cubicBezTo>
                        <a:pt x="129432" y="5762"/>
                        <a:pt x="131709" y="5579"/>
                        <a:pt x="131709" y="2097"/>
                      </a:cubicBezTo>
                      <a:cubicBezTo>
                        <a:pt x="131709" y="1914"/>
                        <a:pt x="131709" y="82"/>
                        <a:pt x="129242" y="82"/>
                      </a:cubicBezTo>
                      <a:cubicBezTo>
                        <a:pt x="122979" y="82"/>
                        <a:pt x="116336" y="631"/>
                        <a:pt x="109883" y="631"/>
                      </a:cubicBezTo>
                      <a:cubicBezTo>
                        <a:pt x="103431" y="631"/>
                        <a:pt x="96408" y="82"/>
                        <a:pt x="90145" y="82"/>
                      </a:cubicBezTo>
                      <a:cubicBezTo>
                        <a:pt x="89007" y="82"/>
                        <a:pt x="86729" y="82"/>
                        <a:pt x="86729" y="3747"/>
                      </a:cubicBezTo>
                      <a:cubicBezTo>
                        <a:pt x="86729" y="5762"/>
                        <a:pt x="88627" y="5762"/>
                        <a:pt x="90145" y="5762"/>
                      </a:cubicBezTo>
                      <a:cubicBezTo>
                        <a:pt x="100963" y="5945"/>
                        <a:pt x="103051" y="9794"/>
                        <a:pt x="103051" y="13825"/>
                      </a:cubicBezTo>
                      <a:cubicBezTo>
                        <a:pt x="103051" y="14375"/>
                        <a:pt x="102671" y="17123"/>
                        <a:pt x="102482" y="17673"/>
                      </a:cubicBezTo>
                      <a:lnTo>
                        <a:pt x="85401" y="83091"/>
                      </a:lnTo>
                      <a:cubicBezTo>
                        <a:pt x="78948" y="107646"/>
                        <a:pt x="57122" y="123588"/>
                        <a:pt x="38143" y="123588"/>
                      </a:cubicBezTo>
                      <a:cubicBezTo>
                        <a:pt x="25238" y="123588"/>
                        <a:pt x="14989" y="115525"/>
                        <a:pt x="14989" y="99766"/>
                      </a:cubicBezTo>
                      <a:cubicBezTo>
                        <a:pt x="14989" y="99400"/>
                        <a:pt x="14989" y="93536"/>
                        <a:pt x="17077" y="85473"/>
                      </a:cubicBezTo>
                      <a:lnTo>
                        <a:pt x="35486" y="14191"/>
                      </a:lnTo>
                      <a:cubicBezTo>
                        <a:pt x="37194" y="7595"/>
                        <a:pt x="37574" y="5762"/>
                        <a:pt x="51429" y="5762"/>
                      </a:cubicBezTo>
                      <a:cubicBezTo>
                        <a:pt x="56363" y="5762"/>
                        <a:pt x="57881" y="5762"/>
                        <a:pt x="57881" y="2097"/>
                      </a:cubicBezTo>
                      <a:cubicBezTo>
                        <a:pt x="57881" y="82"/>
                        <a:pt x="55794" y="82"/>
                        <a:pt x="55224" y="82"/>
                      </a:cubicBezTo>
                      <a:cubicBezTo>
                        <a:pt x="49910" y="82"/>
                        <a:pt x="36245" y="631"/>
                        <a:pt x="30931" y="631"/>
                      </a:cubicBezTo>
                      <a:cubicBezTo>
                        <a:pt x="25428" y="631"/>
                        <a:pt x="11953" y="82"/>
                        <a:pt x="6449" y="82"/>
                      </a:cubicBezTo>
                      <a:cubicBezTo>
                        <a:pt x="4930" y="82"/>
                        <a:pt x="2843" y="82"/>
                        <a:pt x="2843" y="3747"/>
                      </a:cubicBezTo>
                      <a:cubicBezTo>
                        <a:pt x="2843" y="5762"/>
                        <a:pt x="4551" y="5762"/>
                        <a:pt x="8157" y="5762"/>
                      </a:cubicBezTo>
                      <a:cubicBezTo>
                        <a:pt x="8536" y="5762"/>
                        <a:pt x="12142" y="5762"/>
                        <a:pt x="15369" y="6129"/>
                      </a:cubicBezTo>
                      <a:cubicBezTo>
                        <a:pt x="18785" y="6495"/>
                        <a:pt x="20493" y="6678"/>
                        <a:pt x="20493" y="9061"/>
                      </a:cubicBezTo>
                      <a:cubicBezTo>
                        <a:pt x="20493" y="10160"/>
                        <a:pt x="18405" y="17856"/>
                        <a:pt x="17267" y="22071"/>
                      </a:cubicBezTo>
                      <a:lnTo>
                        <a:pt x="13091" y="38196"/>
                      </a:lnTo>
                      <a:cubicBezTo>
                        <a:pt x="11383" y="45343"/>
                        <a:pt x="2273" y="79976"/>
                        <a:pt x="1514" y="83458"/>
                      </a:cubicBezTo>
                      <a:cubicBezTo>
                        <a:pt x="186" y="88588"/>
                        <a:pt x="186" y="91337"/>
                        <a:pt x="186" y="94086"/>
                      </a:cubicBezTo>
                      <a:cubicBezTo>
                        <a:pt x="186" y="116442"/>
                        <a:pt x="17456" y="129269"/>
                        <a:pt x="37384" y="129269"/>
                      </a:cubicBezTo>
                      <a:cubicBezTo>
                        <a:pt x="61298" y="129269"/>
                        <a:pt x="84831" y="108562"/>
                        <a:pt x="91094" y="84374"/>
                      </a:cubicBezTo>
                      <a:lnTo>
                        <a:pt x="107985" y="193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" name="任意形状 57">
                  <a:extLst>
                    <a:ext uri="{FF2B5EF4-FFF2-40B4-BE49-F238E27FC236}">
                      <a16:creationId xmlns:a16="http://schemas.microsoft.com/office/drawing/2014/main" id="{4F77D847-9B20-9A63-1494-0B21F0788D71}"/>
                    </a:ext>
                  </a:extLst>
                </p:cNvPr>
                <p:cNvSpPr/>
                <p:nvPr>
                  <p:custDataLst>
                    <p:tags r:id="rId5"/>
                  </p:custDataLst>
                </p:nvPr>
              </p:nvSpPr>
              <p:spPr>
                <a:xfrm>
                  <a:off x="10582675" y="2728133"/>
                  <a:ext cx="130726" cy="57850"/>
                </a:xfrm>
                <a:custGeom>
                  <a:avLst/>
                  <a:gdLst>
                    <a:gd name="connsiteX0" fmla="*/ 66752 w 130726"/>
                    <a:gd name="connsiteY0" fmla="*/ 21499 h 57850"/>
                    <a:gd name="connsiteX1" fmla="*/ 52537 w 130726"/>
                    <a:gd name="connsiteY1" fmla="*/ 7902 h 57850"/>
                    <a:gd name="connsiteX2" fmla="*/ 28624 w 130726"/>
                    <a:gd name="connsiteY2" fmla="*/ 78 h 57850"/>
                    <a:gd name="connsiteX3" fmla="*/ 194 w 130726"/>
                    <a:gd name="connsiteY3" fmla="*/ 29067 h 57850"/>
                    <a:gd name="connsiteX4" fmla="*/ 28225 w 130726"/>
                    <a:gd name="connsiteY4" fmla="*/ 57928 h 57850"/>
                    <a:gd name="connsiteX5" fmla="*/ 64361 w 130726"/>
                    <a:gd name="connsiteY5" fmla="*/ 36506 h 57850"/>
                    <a:gd name="connsiteX6" fmla="*/ 78576 w 130726"/>
                    <a:gd name="connsiteY6" fmla="*/ 50103 h 57850"/>
                    <a:gd name="connsiteX7" fmla="*/ 102489 w 130726"/>
                    <a:gd name="connsiteY7" fmla="*/ 57928 h 57850"/>
                    <a:gd name="connsiteX8" fmla="*/ 130920 w 130726"/>
                    <a:gd name="connsiteY8" fmla="*/ 28939 h 57850"/>
                    <a:gd name="connsiteX9" fmla="*/ 102888 w 130726"/>
                    <a:gd name="connsiteY9" fmla="*/ 78 h 57850"/>
                    <a:gd name="connsiteX10" fmla="*/ 66752 w 130726"/>
                    <a:gd name="connsiteY10" fmla="*/ 21499 h 57850"/>
                    <a:gd name="connsiteX11" fmla="*/ 71004 w 130726"/>
                    <a:gd name="connsiteY11" fmla="*/ 26245 h 57850"/>
                    <a:gd name="connsiteX12" fmla="*/ 104084 w 130726"/>
                    <a:gd name="connsiteY12" fmla="*/ 4952 h 57850"/>
                    <a:gd name="connsiteX13" fmla="*/ 127200 w 130726"/>
                    <a:gd name="connsiteY13" fmla="*/ 28939 h 57850"/>
                    <a:gd name="connsiteX14" fmla="*/ 104615 w 130726"/>
                    <a:gd name="connsiteY14" fmla="*/ 50873 h 57850"/>
                    <a:gd name="connsiteX15" fmla="*/ 71004 w 130726"/>
                    <a:gd name="connsiteY15" fmla="*/ 26245 h 57850"/>
                    <a:gd name="connsiteX16" fmla="*/ 60110 w 130726"/>
                    <a:gd name="connsiteY16" fmla="*/ 31760 h 57850"/>
                    <a:gd name="connsiteX17" fmla="*/ 27030 w 130726"/>
                    <a:gd name="connsiteY17" fmla="*/ 53053 h 57850"/>
                    <a:gd name="connsiteX18" fmla="*/ 3913 w 130726"/>
                    <a:gd name="connsiteY18" fmla="*/ 29067 h 57850"/>
                    <a:gd name="connsiteX19" fmla="*/ 26498 w 130726"/>
                    <a:gd name="connsiteY19" fmla="*/ 7132 h 57850"/>
                    <a:gd name="connsiteX20" fmla="*/ 60110 w 130726"/>
                    <a:gd name="connsiteY20" fmla="*/ 31760 h 57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30726" h="57850">
                      <a:moveTo>
                        <a:pt x="66752" y="21499"/>
                      </a:moveTo>
                      <a:cubicBezTo>
                        <a:pt x="59711" y="13546"/>
                        <a:pt x="57586" y="11365"/>
                        <a:pt x="52537" y="7902"/>
                      </a:cubicBezTo>
                      <a:cubicBezTo>
                        <a:pt x="44433" y="2258"/>
                        <a:pt x="35931" y="78"/>
                        <a:pt x="28624" y="78"/>
                      </a:cubicBezTo>
                      <a:cubicBezTo>
                        <a:pt x="12150" y="78"/>
                        <a:pt x="194" y="13674"/>
                        <a:pt x="194" y="29067"/>
                      </a:cubicBezTo>
                      <a:cubicBezTo>
                        <a:pt x="194" y="44074"/>
                        <a:pt x="11619" y="57928"/>
                        <a:pt x="28225" y="57928"/>
                      </a:cubicBezTo>
                      <a:cubicBezTo>
                        <a:pt x="46692" y="57928"/>
                        <a:pt x="59578" y="43305"/>
                        <a:pt x="64361" y="36506"/>
                      </a:cubicBezTo>
                      <a:cubicBezTo>
                        <a:pt x="71402" y="44459"/>
                        <a:pt x="73528" y="46640"/>
                        <a:pt x="78576" y="50103"/>
                      </a:cubicBezTo>
                      <a:cubicBezTo>
                        <a:pt x="86680" y="55747"/>
                        <a:pt x="95183" y="57928"/>
                        <a:pt x="102489" y="57928"/>
                      </a:cubicBezTo>
                      <a:cubicBezTo>
                        <a:pt x="118963" y="57928"/>
                        <a:pt x="130920" y="44331"/>
                        <a:pt x="130920" y="28939"/>
                      </a:cubicBezTo>
                      <a:cubicBezTo>
                        <a:pt x="130920" y="13931"/>
                        <a:pt x="119495" y="78"/>
                        <a:pt x="102888" y="78"/>
                      </a:cubicBezTo>
                      <a:cubicBezTo>
                        <a:pt x="84422" y="78"/>
                        <a:pt x="71535" y="14700"/>
                        <a:pt x="66752" y="21499"/>
                      </a:cubicBezTo>
                      <a:close/>
                      <a:moveTo>
                        <a:pt x="71004" y="26245"/>
                      </a:moveTo>
                      <a:cubicBezTo>
                        <a:pt x="76318" y="17907"/>
                        <a:pt x="87876" y="4952"/>
                        <a:pt x="104084" y="4952"/>
                      </a:cubicBezTo>
                      <a:cubicBezTo>
                        <a:pt x="117767" y="4952"/>
                        <a:pt x="127200" y="16625"/>
                        <a:pt x="127200" y="28939"/>
                      </a:cubicBezTo>
                      <a:cubicBezTo>
                        <a:pt x="127200" y="41253"/>
                        <a:pt x="116837" y="50873"/>
                        <a:pt x="104615" y="50873"/>
                      </a:cubicBezTo>
                      <a:cubicBezTo>
                        <a:pt x="92260" y="50873"/>
                        <a:pt x="83757" y="41124"/>
                        <a:pt x="71004" y="26245"/>
                      </a:cubicBezTo>
                      <a:close/>
                      <a:moveTo>
                        <a:pt x="60110" y="31760"/>
                      </a:moveTo>
                      <a:cubicBezTo>
                        <a:pt x="54796" y="40098"/>
                        <a:pt x="43238" y="53053"/>
                        <a:pt x="27030" y="53053"/>
                      </a:cubicBezTo>
                      <a:cubicBezTo>
                        <a:pt x="13346" y="53053"/>
                        <a:pt x="3913" y="41381"/>
                        <a:pt x="3913" y="29067"/>
                      </a:cubicBezTo>
                      <a:cubicBezTo>
                        <a:pt x="3913" y="16753"/>
                        <a:pt x="14276" y="7132"/>
                        <a:pt x="26498" y="7132"/>
                      </a:cubicBezTo>
                      <a:cubicBezTo>
                        <a:pt x="38853" y="7132"/>
                        <a:pt x="47356" y="16881"/>
                        <a:pt x="60110" y="3176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形状 58">
                  <a:extLst>
                    <a:ext uri="{FF2B5EF4-FFF2-40B4-BE49-F238E27FC236}">
                      <a16:creationId xmlns:a16="http://schemas.microsoft.com/office/drawing/2014/main" id="{869EFBD7-0D78-1138-586E-A5856D39E7CE}"/>
                    </a:ext>
                  </a:extLst>
                </p:cNvPr>
                <p:cNvSpPr/>
                <p:nvPr>
                  <p:custDataLst>
                    <p:tags r:id="rId6"/>
                  </p:custDataLst>
                </p:nvPr>
              </p:nvSpPr>
              <p:spPr>
                <a:xfrm>
                  <a:off x="10738098" y="2749426"/>
                  <a:ext cx="89807" cy="6285"/>
                </a:xfrm>
                <a:custGeom>
                  <a:avLst/>
                  <a:gdLst>
                    <a:gd name="connsiteX0" fmla="*/ 84695 w 89807"/>
                    <a:gd name="connsiteY0" fmla="*/ 6363 h 6285"/>
                    <a:gd name="connsiteX1" fmla="*/ 90009 w 89807"/>
                    <a:gd name="connsiteY1" fmla="*/ 3284 h 6285"/>
                    <a:gd name="connsiteX2" fmla="*/ 84695 w 89807"/>
                    <a:gd name="connsiteY2" fmla="*/ 78 h 6285"/>
                    <a:gd name="connsiteX3" fmla="*/ 5516 w 89807"/>
                    <a:gd name="connsiteY3" fmla="*/ 78 h 6285"/>
                    <a:gd name="connsiteX4" fmla="*/ 202 w 89807"/>
                    <a:gd name="connsiteY4" fmla="*/ 3156 h 6285"/>
                    <a:gd name="connsiteX5" fmla="*/ 5516 w 89807"/>
                    <a:gd name="connsiteY5" fmla="*/ 6363 h 6285"/>
                    <a:gd name="connsiteX6" fmla="*/ 84695 w 89807"/>
                    <a:gd name="connsiteY6" fmla="*/ 6363 h 6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807" h="6285">
                      <a:moveTo>
                        <a:pt x="84695" y="6363"/>
                      </a:moveTo>
                      <a:cubicBezTo>
                        <a:pt x="86821" y="6363"/>
                        <a:pt x="90009" y="6363"/>
                        <a:pt x="90009" y="3284"/>
                      </a:cubicBezTo>
                      <a:cubicBezTo>
                        <a:pt x="90009" y="78"/>
                        <a:pt x="86954" y="78"/>
                        <a:pt x="84695" y="78"/>
                      </a:cubicBezTo>
                      <a:lnTo>
                        <a:pt x="5516" y="78"/>
                      </a:lnTo>
                      <a:cubicBezTo>
                        <a:pt x="3390" y="78"/>
                        <a:pt x="202" y="78"/>
                        <a:pt x="202" y="3156"/>
                      </a:cubicBezTo>
                      <a:cubicBezTo>
                        <a:pt x="202" y="6363"/>
                        <a:pt x="3257" y="6363"/>
                        <a:pt x="5516" y="6363"/>
                      </a:cubicBezTo>
                      <a:lnTo>
                        <a:pt x="84695" y="63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" name="任意形状 60">
                  <a:extLst>
                    <a:ext uri="{FF2B5EF4-FFF2-40B4-BE49-F238E27FC236}">
                      <a16:creationId xmlns:a16="http://schemas.microsoft.com/office/drawing/2014/main" id="{805D12AB-C23C-8C9E-5047-CC4C7977831B}"/>
                    </a:ext>
                  </a:extLst>
                </p:cNvPr>
                <p:cNvSpPr/>
                <p:nvPr>
                  <p:custDataLst>
                    <p:tags r:id="rId7"/>
                  </p:custDataLst>
                </p:nvPr>
              </p:nvSpPr>
              <p:spPr>
                <a:xfrm>
                  <a:off x="10856849" y="2699529"/>
                  <a:ext cx="48358" cy="85171"/>
                </a:xfrm>
                <a:custGeom>
                  <a:avLst/>
                  <a:gdLst>
                    <a:gd name="connsiteX0" fmla="*/ 30232 w 48358"/>
                    <a:gd name="connsiteY0" fmla="*/ 3669 h 85171"/>
                    <a:gd name="connsiteX1" fmla="*/ 26247 w 48358"/>
                    <a:gd name="connsiteY1" fmla="*/ 78 h 85171"/>
                    <a:gd name="connsiteX2" fmla="*/ 208 w 48358"/>
                    <a:gd name="connsiteY2" fmla="*/ 8287 h 85171"/>
                    <a:gd name="connsiteX3" fmla="*/ 208 w 48358"/>
                    <a:gd name="connsiteY3" fmla="*/ 12905 h 85171"/>
                    <a:gd name="connsiteX4" fmla="*/ 19471 w 48358"/>
                    <a:gd name="connsiteY4" fmla="*/ 9313 h 85171"/>
                    <a:gd name="connsiteX5" fmla="*/ 19471 w 48358"/>
                    <a:gd name="connsiteY5" fmla="*/ 74731 h 85171"/>
                    <a:gd name="connsiteX6" fmla="*/ 6186 w 48358"/>
                    <a:gd name="connsiteY6" fmla="*/ 80632 h 85171"/>
                    <a:gd name="connsiteX7" fmla="*/ 1138 w 48358"/>
                    <a:gd name="connsiteY7" fmla="*/ 80632 h 85171"/>
                    <a:gd name="connsiteX8" fmla="*/ 1138 w 48358"/>
                    <a:gd name="connsiteY8" fmla="*/ 85249 h 85171"/>
                    <a:gd name="connsiteX9" fmla="*/ 24785 w 48358"/>
                    <a:gd name="connsiteY9" fmla="*/ 84736 h 85171"/>
                    <a:gd name="connsiteX10" fmla="*/ 48566 w 48358"/>
                    <a:gd name="connsiteY10" fmla="*/ 85249 h 85171"/>
                    <a:gd name="connsiteX11" fmla="*/ 48566 w 48358"/>
                    <a:gd name="connsiteY11" fmla="*/ 80632 h 85171"/>
                    <a:gd name="connsiteX12" fmla="*/ 43517 w 48358"/>
                    <a:gd name="connsiteY12" fmla="*/ 80632 h 85171"/>
                    <a:gd name="connsiteX13" fmla="*/ 30232 w 48358"/>
                    <a:gd name="connsiteY13" fmla="*/ 74731 h 85171"/>
                    <a:gd name="connsiteX14" fmla="*/ 30232 w 48358"/>
                    <a:gd name="connsiteY14" fmla="*/ 3669 h 85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358" h="85171">
                      <a:moveTo>
                        <a:pt x="30232" y="3669"/>
                      </a:moveTo>
                      <a:cubicBezTo>
                        <a:pt x="30232" y="206"/>
                        <a:pt x="29967" y="78"/>
                        <a:pt x="26247" y="78"/>
                      </a:cubicBezTo>
                      <a:cubicBezTo>
                        <a:pt x="17744" y="8159"/>
                        <a:pt x="5655" y="8287"/>
                        <a:pt x="208" y="8287"/>
                      </a:cubicBezTo>
                      <a:lnTo>
                        <a:pt x="208" y="12905"/>
                      </a:lnTo>
                      <a:cubicBezTo>
                        <a:pt x="3396" y="12905"/>
                        <a:pt x="12164" y="12905"/>
                        <a:pt x="19471" y="9313"/>
                      </a:cubicBezTo>
                      <a:lnTo>
                        <a:pt x="19471" y="74731"/>
                      </a:lnTo>
                      <a:cubicBezTo>
                        <a:pt x="19471" y="78964"/>
                        <a:pt x="19471" y="80632"/>
                        <a:pt x="6186" y="80632"/>
                      </a:cubicBezTo>
                      <a:lnTo>
                        <a:pt x="1138" y="80632"/>
                      </a:lnTo>
                      <a:lnTo>
                        <a:pt x="1138" y="85249"/>
                      </a:lnTo>
                      <a:cubicBezTo>
                        <a:pt x="3529" y="85121"/>
                        <a:pt x="19870" y="84736"/>
                        <a:pt x="24785" y="84736"/>
                      </a:cubicBezTo>
                      <a:cubicBezTo>
                        <a:pt x="28904" y="84736"/>
                        <a:pt x="45643" y="85121"/>
                        <a:pt x="48566" y="85249"/>
                      </a:cubicBezTo>
                      <a:lnTo>
                        <a:pt x="48566" y="80632"/>
                      </a:lnTo>
                      <a:lnTo>
                        <a:pt x="43517" y="80632"/>
                      </a:lnTo>
                      <a:cubicBezTo>
                        <a:pt x="30232" y="80632"/>
                        <a:pt x="30232" y="78964"/>
                        <a:pt x="30232" y="74731"/>
                      </a:cubicBezTo>
                      <a:lnTo>
                        <a:pt x="30232" y="36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形状 61">
                  <a:extLst>
                    <a:ext uri="{FF2B5EF4-FFF2-40B4-BE49-F238E27FC236}">
                      <a16:creationId xmlns:a16="http://schemas.microsoft.com/office/drawing/2014/main" id="{7A4A3408-6FBB-BD4A-C714-DC1E495E7E03}"/>
                    </a:ext>
                  </a:extLst>
                </p:cNvPr>
                <p:cNvSpPr/>
                <p:nvPr>
                  <p:custDataLst>
                    <p:tags r:id="rId8"/>
                  </p:custDataLst>
                </p:nvPr>
              </p:nvSpPr>
              <p:spPr>
                <a:xfrm>
                  <a:off x="10938327" y="2722928"/>
                  <a:ext cx="44030" cy="183243"/>
                </a:xfrm>
                <a:custGeom>
                  <a:avLst/>
                  <a:gdLst>
                    <a:gd name="connsiteX0" fmla="*/ 44243 w 44030"/>
                    <a:gd name="connsiteY0" fmla="*/ 91704 h 183243"/>
                    <a:gd name="connsiteX1" fmla="*/ 31717 w 44030"/>
                    <a:gd name="connsiteY1" fmla="*/ 34532 h 183243"/>
                    <a:gd name="connsiteX2" fmla="*/ 2110 w 44030"/>
                    <a:gd name="connsiteY2" fmla="*/ 82 h 183243"/>
                    <a:gd name="connsiteX3" fmla="*/ 212 w 44030"/>
                    <a:gd name="connsiteY3" fmla="*/ 1914 h 183243"/>
                    <a:gd name="connsiteX4" fmla="*/ 3818 w 44030"/>
                    <a:gd name="connsiteY4" fmla="*/ 6129 h 183243"/>
                    <a:gd name="connsiteX5" fmla="*/ 33235 w 44030"/>
                    <a:gd name="connsiteY5" fmla="*/ 91704 h 183243"/>
                    <a:gd name="connsiteX6" fmla="*/ 2679 w 44030"/>
                    <a:gd name="connsiteY6" fmla="*/ 178378 h 183243"/>
                    <a:gd name="connsiteX7" fmla="*/ 212 w 44030"/>
                    <a:gd name="connsiteY7" fmla="*/ 181493 h 183243"/>
                    <a:gd name="connsiteX8" fmla="*/ 2110 w 44030"/>
                    <a:gd name="connsiteY8" fmla="*/ 183326 h 183243"/>
                    <a:gd name="connsiteX9" fmla="*/ 32286 w 44030"/>
                    <a:gd name="connsiteY9" fmla="*/ 147593 h 183243"/>
                    <a:gd name="connsiteX10" fmla="*/ 44243 w 44030"/>
                    <a:gd name="connsiteY10" fmla="*/ 91704 h 18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030" h="183243">
                      <a:moveTo>
                        <a:pt x="44243" y="91704"/>
                      </a:moveTo>
                      <a:cubicBezTo>
                        <a:pt x="44243" y="77411"/>
                        <a:pt x="42155" y="55238"/>
                        <a:pt x="31717" y="34532"/>
                      </a:cubicBezTo>
                      <a:cubicBezTo>
                        <a:pt x="20330" y="11993"/>
                        <a:pt x="4008" y="82"/>
                        <a:pt x="2110" y="82"/>
                      </a:cubicBezTo>
                      <a:cubicBezTo>
                        <a:pt x="971" y="82"/>
                        <a:pt x="212" y="815"/>
                        <a:pt x="212" y="1914"/>
                      </a:cubicBezTo>
                      <a:cubicBezTo>
                        <a:pt x="212" y="2464"/>
                        <a:pt x="212" y="2830"/>
                        <a:pt x="3818" y="6129"/>
                      </a:cubicBezTo>
                      <a:cubicBezTo>
                        <a:pt x="22417" y="24270"/>
                        <a:pt x="33235" y="53406"/>
                        <a:pt x="33235" y="91704"/>
                      </a:cubicBezTo>
                      <a:cubicBezTo>
                        <a:pt x="33235" y="123038"/>
                        <a:pt x="26213" y="155289"/>
                        <a:pt x="2679" y="178378"/>
                      </a:cubicBezTo>
                      <a:cubicBezTo>
                        <a:pt x="212" y="180577"/>
                        <a:pt x="212" y="180943"/>
                        <a:pt x="212" y="181493"/>
                      </a:cubicBezTo>
                      <a:cubicBezTo>
                        <a:pt x="212" y="182593"/>
                        <a:pt x="971" y="183326"/>
                        <a:pt x="2110" y="183326"/>
                      </a:cubicBezTo>
                      <a:cubicBezTo>
                        <a:pt x="4008" y="183326"/>
                        <a:pt x="21089" y="170865"/>
                        <a:pt x="32286" y="147593"/>
                      </a:cubicBezTo>
                      <a:cubicBezTo>
                        <a:pt x="41966" y="127436"/>
                        <a:pt x="44243" y="107096"/>
                        <a:pt x="44243" y="9170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形状 62">
                  <a:extLst>
                    <a:ext uri="{FF2B5EF4-FFF2-40B4-BE49-F238E27FC236}">
                      <a16:creationId xmlns:a16="http://schemas.microsoft.com/office/drawing/2014/main" id="{FCB8C785-B51A-2259-192F-6AA5B1FBD30A}"/>
                    </a:ext>
                  </a:extLst>
                </p:cNvPr>
                <p:cNvSpPr/>
                <p:nvPr>
                  <p:custDataLst>
                    <p:tags r:id="rId9"/>
                  </p:custDataLst>
                </p:nvPr>
              </p:nvSpPr>
              <p:spPr>
                <a:xfrm>
                  <a:off x="11008907" y="2733189"/>
                  <a:ext cx="90339" cy="129186"/>
                </a:xfrm>
                <a:custGeom>
                  <a:avLst/>
                  <a:gdLst>
                    <a:gd name="connsiteX0" fmla="*/ 90555 w 90339"/>
                    <a:gd name="connsiteY0" fmla="*/ 2097 h 129186"/>
                    <a:gd name="connsiteX1" fmla="*/ 88088 w 90339"/>
                    <a:gd name="connsiteY1" fmla="*/ 82 h 129186"/>
                    <a:gd name="connsiteX2" fmla="*/ 63985 w 90339"/>
                    <a:gd name="connsiteY2" fmla="*/ 2097 h 129186"/>
                    <a:gd name="connsiteX3" fmla="*/ 61328 w 90339"/>
                    <a:gd name="connsiteY3" fmla="*/ 5579 h 129186"/>
                    <a:gd name="connsiteX4" fmla="*/ 65883 w 90339"/>
                    <a:gd name="connsiteY4" fmla="*/ 7778 h 129186"/>
                    <a:gd name="connsiteX5" fmla="*/ 75372 w 90339"/>
                    <a:gd name="connsiteY5" fmla="*/ 10893 h 129186"/>
                    <a:gd name="connsiteX6" fmla="*/ 74803 w 90339"/>
                    <a:gd name="connsiteY6" fmla="*/ 14558 h 129186"/>
                    <a:gd name="connsiteX7" fmla="*/ 63416 w 90339"/>
                    <a:gd name="connsiteY7" fmla="*/ 57987 h 129186"/>
                    <a:gd name="connsiteX8" fmla="*/ 45955 w 90339"/>
                    <a:gd name="connsiteY8" fmla="*/ 46259 h 129186"/>
                    <a:gd name="connsiteX9" fmla="*/ 216 w 90339"/>
                    <a:gd name="connsiteY9" fmla="*/ 99950 h 129186"/>
                    <a:gd name="connsiteX10" fmla="*/ 25458 w 90339"/>
                    <a:gd name="connsiteY10" fmla="*/ 129269 h 129186"/>
                    <a:gd name="connsiteX11" fmla="*/ 50130 w 90339"/>
                    <a:gd name="connsiteY11" fmla="*/ 115525 h 129186"/>
                    <a:gd name="connsiteX12" fmla="*/ 67401 w 90339"/>
                    <a:gd name="connsiteY12" fmla="*/ 129269 h 129186"/>
                    <a:gd name="connsiteX13" fmla="*/ 81446 w 90339"/>
                    <a:gd name="connsiteY13" fmla="*/ 119190 h 129186"/>
                    <a:gd name="connsiteX14" fmla="*/ 87139 w 90339"/>
                    <a:gd name="connsiteY14" fmla="*/ 101049 h 129186"/>
                    <a:gd name="connsiteX15" fmla="*/ 84862 w 90339"/>
                    <a:gd name="connsiteY15" fmla="*/ 99217 h 129186"/>
                    <a:gd name="connsiteX16" fmla="*/ 82205 w 90339"/>
                    <a:gd name="connsiteY16" fmla="*/ 102515 h 129186"/>
                    <a:gd name="connsiteX17" fmla="*/ 67781 w 90339"/>
                    <a:gd name="connsiteY17" fmla="*/ 125237 h 129186"/>
                    <a:gd name="connsiteX18" fmla="*/ 62087 w 90339"/>
                    <a:gd name="connsiteY18" fmla="*/ 116808 h 129186"/>
                    <a:gd name="connsiteX19" fmla="*/ 63226 w 90339"/>
                    <a:gd name="connsiteY19" fmla="*/ 108012 h 129186"/>
                    <a:gd name="connsiteX20" fmla="*/ 90555 w 90339"/>
                    <a:gd name="connsiteY20" fmla="*/ 2097 h 129186"/>
                    <a:gd name="connsiteX21" fmla="*/ 51079 w 90339"/>
                    <a:gd name="connsiteY21" fmla="*/ 105447 h 129186"/>
                    <a:gd name="connsiteX22" fmla="*/ 47284 w 90339"/>
                    <a:gd name="connsiteY22" fmla="*/ 112227 h 129186"/>
                    <a:gd name="connsiteX23" fmla="*/ 25838 w 90339"/>
                    <a:gd name="connsiteY23" fmla="*/ 125237 h 129186"/>
                    <a:gd name="connsiteX24" fmla="*/ 13691 w 90339"/>
                    <a:gd name="connsiteY24" fmla="*/ 108012 h 129186"/>
                    <a:gd name="connsiteX25" fmla="*/ 24129 w 90339"/>
                    <a:gd name="connsiteY25" fmla="*/ 67882 h 129186"/>
                    <a:gd name="connsiteX26" fmla="*/ 46145 w 90339"/>
                    <a:gd name="connsiteY26" fmla="*/ 50291 h 129186"/>
                    <a:gd name="connsiteX27" fmla="*/ 61138 w 90339"/>
                    <a:gd name="connsiteY27" fmla="*/ 66416 h 129186"/>
                    <a:gd name="connsiteX28" fmla="*/ 60569 w 90339"/>
                    <a:gd name="connsiteY28" fmla="*/ 69531 h 129186"/>
                    <a:gd name="connsiteX29" fmla="*/ 51079 w 90339"/>
                    <a:gd name="connsiteY29" fmla="*/ 105447 h 129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0339" h="129186">
                      <a:moveTo>
                        <a:pt x="90555" y="2097"/>
                      </a:moveTo>
                      <a:cubicBezTo>
                        <a:pt x="90555" y="1914"/>
                        <a:pt x="90555" y="82"/>
                        <a:pt x="88088" y="82"/>
                      </a:cubicBezTo>
                      <a:cubicBezTo>
                        <a:pt x="85241" y="82"/>
                        <a:pt x="67211" y="1731"/>
                        <a:pt x="63985" y="2097"/>
                      </a:cubicBezTo>
                      <a:cubicBezTo>
                        <a:pt x="62467" y="2281"/>
                        <a:pt x="61328" y="3197"/>
                        <a:pt x="61328" y="5579"/>
                      </a:cubicBezTo>
                      <a:cubicBezTo>
                        <a:pt x="61328" y="7778"/>
                        <a:pt x="63036" y="7778"/>
                        <a:pt x="65883" y="7778"/>
                      </a:cubicBezTo>
                      <a:cubicBezTo>
                        <a:pt x="74993" y="7778"/>
                        <a:pt x="75372" y="9061"/>
                        <a:pt x="75372" y="10893"/>
                      </a:cubicBezTo>
                      <a:lnTo>
                        <a:pt x="74803" y="14558"/>
                      </a:lnTo>
                      <a:lnTo>
                        <a:pt x="63416" y="57987"/>
                      </a:lnTo>
                      <a:cubicBezTo>
                        <a:pt x="59999" y="51207"/>
                        <a:pt x="54496" y="46259"/>
                        <a:pt x="45955" y="46259"/>
                      </a:cubicBezTo>
                      <a:cubicBezTo>
                        <a:pt x="23750" y="46259"/>
                        <a:pt x="216" y="73196"/>
                        <a:pt x="216" y="99950"/>
                      </a:cubicBezTo>
                      <a:cubicBezTo>
                        <a:pt x="216" y="117175"/>
                        <a:pt x="10654" y="129269"/>
                        <a:pt x="25458" y="129269"/>
                      </a:cubicBezTo>
                      <a:cubicBezTo>
                        <a:pt x="29254" y="129269"/>
                        <a:pt x="38743" y="128536"/>
                        <a:pt x="50130" y="115525"/>
                      </a:cubicBezTo>
                      <a:cubicBezTo>
                        <a:pt x="51649" y="123222"/>
                        <a:pt x="58291" y="129269"/>
                        <a:pt x="67401" y="129269"/>
                      </a:cubicBezTo>
                      <a:cubicBezTo>
                        <a:pt x="74044" y="129269"/>
                        <a:pt x="78409" y="125054"/>
                        <a:pt x="81446" y="119190"/>
                      </a:cubicBezTo>
                      <a:cubicBezTo>
                        <a:pt x="84672" y="112593"/>
                        <a:pt x="87139" y="101416"/>
                        <a:pt x="87139" y="101049"/>
                      </a:cubicBezTo>
                      <a:cubicBezTo>
                        <a:pt x="87139" y="99217"/>
                        <a:pt x="85431" y="99217"/>
                        <a:pt x="84862" y="99217"/>
                      </a:cubicBezTo>
                      <a:cubicBezTo>
                        <a:pt x="82964" y="99217"/>
                        <a:pt x="82774" y="99950"/>
                        <a:pt x="82205" y="102515"/>
                      </a:cubicBezTo>
                      <a:cubicBezTo>
                        <a:pt x="78978" y="114426"/>
                        <a:pt x="75562" y="125237"/>
                        <a:pt x="67781" y="125237"/>
                      </a:cubicBezTo>
                      <a:cubicBezTo>
                        <a:pt x="62656" y="125237"/>
                        <a:pt x="62087" y="120473"/>
                        <a:pt x="62087" y="116808"/>
                      </a:cubicBezTo>
                      <a:cubicBezTo>
                        <a:pt x="62087" y="112410"/>
                        <a:pt x="62467" y="111127"/>
                        <a:pt x="63226" y="108012"/>
                      </a:cubicBezTo>
                      <a:lnTo>
                        <a:pt x="90555" y="2097"/>
                      </a:lnTo>
                      <a:close/>
                      <a:moveTo>
                        <a:pt x="51079" y="105447"/>
                      </a:moveTo>
                      <a:cubicBezTo>
                        <a:pt x="50130" y="108745"/>
                        <a:pt x="50130" y="109112"/>
                        <a:pt x="47284" y="112227"/>
                      </a:cubicBezTo>
                      <a:cubicBezTo>
                        <a:pt x="38933" y="122305"/>
                        <a:pt x="31152" y="125237"/>
                        <a:pt x="25838" y="125237"/>
                      </a:cubicBezTo>
                      <a:cubicBezTo>
                        <a:pt x="16348" y="125237"/>
                        <a:pt x="13691" y="115159"/>
                        <a:pt x="13691" y="108012"/>
                      </a:cubicBezTo>
                      <a:cubicBezTo>
                        <a:pt x="13691" y="98850"/>
                        <a:pt x="19764" y="76311"/>
                        <a:pt x="24129" y="67882"/>
                      </a:cubicBezTo>
                      <a:cubicBezTo>
                        <a:pt x="30013" y="57071"/>
                        <a:pt x="38553" y="50291"/>
                        <a:pt x="46145" y="50291"/>
                      </a:cubicBezTo>
                      <a:cubicBezTo>
                        <a:pt x="58481" y="50291"/>
                        <a:pt x="61138" y="65317"/>
                        <a:pt x="61138" y="66416"/>
                      </a:cubicBezTo>
                      <a:cubicBezTo>
                        <a:pt x="61138" y="67515"/>
                        <a:pt x="60759" y="68615"/>
                        <a:pt x="60569" y="69531"/>
                      </a:cubicBezTo>
                      <a:lnTo>
                        <a:pt x="51079" y="1054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形状 63">
                  <a:extLst>
                    <a:ext uri="{FF2B5EF4-FFF2-40B4-BE49-F238E27FC236}">
                      <a16:creationId xmlns:a16="http://schemas.microsoft.com/office/drawing/2014/main" id="{4ED39CAB-C2DE-4F71-E136-F0BBD1067B37}"/>
                    </a:ext>
                  </a:extLst>
                </p:cNvPr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11112814" y="2735205"/>
                  <a:ext cx="131523" cy="129186"/>
                </a:xfrm>
                <a:custGeom>
                  <a:avLst/>
                  <a:gdLst>
                    <a:gd name="connsiteX0" fmla="*/ 108021 w 131523"/>
                    <a:gd name="connsiteY0" fmla="*/ 19322 h 129186"/>
                    <a:gd name="connsiteX1" fmla="*/ 128518 w 131523"/>
                    <a:gd name="connsiteY1" fmla="*/ 5762 h 129186"/>
                    <a:gd name="connsiteX2" fmla="*/ 131745 w 131523"/>
                    <a:gd name="connsiteY2" fmla="*/ 2097 h 129186"/>
                    <a:gd name="connsiteX3" fmla="*/ 129277 w 131523"/>
                    <a:gd name="connsiteY3" fmla="*/ 82 h 129186"/>
                    <a:gd name="connsiteX4" fmla="*/ 109919 w 131523"/>
                    <a:gd name="connsiteY4" fmla="*/ 631 h 129186"/>
                    <a:gd name="connsiteX5" fmla="*/ 90181 w 131523"/>
                    <a:gd name="connsiteY5" fmla="*/ 82 h 129186"/>
                    <a:gd name="connsiteX6" fmla="*/ 86765 w 131523"/>
                    <a:gd name="connsiteY6" fmla="*/ 3747 h 129186"/>
                    <a:gd name="connsiteX7" fmla="*/ 90181 w 131523"/>
                    <a:gd name="connsiteY7" fmla="*/ 5762 h 129186"/>
                    <a:gd name="connsiteX8" fmla="*/ 103087 w 131523"/>
                    <a:gd name="connsiteY8" fmla="*/ 13825 h 129186"/>
                    <a:gd name="connsiteX9" fmla="*/ 102517 w 131523"/>
                    <a:gd name="connsiteY9" fmla="*/ 17673 h 129186"/>
                    <a:gd name="connsiteX10" fmla="*/ 85436 w 131523"/>
                    <a:gd name="connsiteY10" fmla="*/ 83091 h 129186"/>
                    <a:gd name="connsiteX11" fmla="*/ 38179 w 131523"/>
                    <a:gd name="connsiteY11" fmla="*/ 123588 h 129186"/>
                    <a:gd name="connsiteX12" fmla="*/ 15025 w 131523"/>
                    <a:gd name="connsiteY12" fmla="*/ 99766 h 129186"/>
                    <a:gd name="connsiteX13" fmla="*/ 17112 w 131523"/>
                    <a:gd name="connsiteY13" fmla="*/ 85473 h 129186"/>
                    <a:gd name="connsiteX14" fmla="*/ 35522 w 131523"/>
                    <a:gd name="connsiteY14" fmla="*/ 14191 h 129186"/>
                    <a:gd name="connsiteX15" fmla="*/ 51464 w 131523"/>
                    <a:gd name="connsiteY15" fmla="*/ 5762 h 129186"/>
                    <a:gd name="connsiteX16" fmla="*/ 57917 w 131523"/>
                    <a:gd name="connsiteY16" fmla="*/ 2097 h 129186"/>
                    <a:gd name="connsiteX17" fmla="*/ 55260 w 131523"/>
                    <a:gd name="connsiteY17" fmla="*/ 82 h 129186"/>
                    <a:gd name="connsiteX18" fmla="*/ 30967 w 131523"/>
                    <a:gd name="connsiteY18" fmla="*/ 631 h 129186"/>
                    <a:gd name="connsiteX19" fmla="*/ 6484 w 131523"/>
                    <a:gd name="connsiteY19" fmla="*/ 82 h 129186"/>
                    <a:gd name="connsiteX20" fmla="*/ 2878 w 131523"/>
                    <a:gd name="connsiteY20" fmla="*/ 3747 h 129186"/>
                    <a:gd name="connsiteX21" fmla="*/ 8192 w 131523"/>
                    <a:gd name="connsiteY21" fmla="*/ 5762 h 129186"/>
                    <a:gd name="connsiteX22" fmla="*/ 15404 w 131523"/>
                    <a:gd name="connsiteY22" fmla="*/ 6129 h 129186"/>
                    <a:gd name="connsiteX23" fmla="*/ 20529 w 131523"/>
                    <a:gd name="connsiteY23" fmla="*/ 9061 h 129186"/>
                    <a:gd name="connsiteX24" fmla="*/ 17302 w 131523"/>
                    <a:gd name="connsiteY24" fmla="*/ 22071 h 129186"/>
                    <a:gd name="connsiteX25" fmla="*/ 13127 w 131523"/>
                    <a:gd name="connsiteY25" fmla="*/ 38196 h 129186"/>
                    <a:gd name="connsiteX26" fmla="*/ 1550 w 131523"/>
                    <a:gd name="connsiteY26" fmla="*/ 83458 h 129186"/>
                    <a:gd name="connsiteX27" fmla="*/ 221 w 131523"/>
                    <a:gd name="connsiteY27" fmla="*/ 94086 h 129186"/>
                    <a:gd name="connsiteX28" fmla="*/ 37420 w 131523"/>
                    <a:gd name="connsiteY28" fmla="*/ 129269 h 129186"/>
                    <a:gd name="connsiteX29" fmla="*/ 91130 w 131523"/>
                    <a:gd name="connsiteY29" fmla="*/ 84374 h 129186"/>
                    <a:gd name="connsiteX30" fmla="*/ 108021 w 131523"/>
                    <a:gd name="connsiteY30" fmla="*/ 19322 h 129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31523" h="129186">
                      <a:moveTo>
                        <a:pt x="108021" y="19322"/>
                      </a:moveTo>
                      <a:cubicBezTo>
                        <a:pt x="109919" y="11809"/>
                        <a:pt x="113335" y="6312"/>
                        <a:pt x="128518" y="5762"/>
                      </a:cubicBezTo>
                      <a:cubicBezTo>
                        <a:pt x="129467" y="5762"/>
                        <a:pt x="131745" y="5579"/>
                        <a:pt x="131745" y="2097"/>
                      </a:cubicBezTo>
                      <a:cubicBezTo>
                        <a:pt x="131745" y="1914"/>
                        <a:pt x="131745" y="82"/>
                        <a:pt x="129277" y="82"/>
                      </a:cubicBezTo>
                      <a:cubicBezTo>
                        <a:pt x="123014" y="82"/>
                        <a:pt x="116372" y="631"/>
                        <a:pt x="109919" y="631"/>
                      </a:cubicBezTo>
                      <a:cubicBezTo>
                        <a:pt x="103466" y="631"/>
                        <a:pt x="96444" y="82"/>
                        <a:pt x="90181" y="82"/>
                      </a:cubicBezTo>
                      <a:cubicBezTo>
                        <a:pt x="89042" y="82"/>
                        <a:pt x="86765" y="82"/>
                        <a:pt x="86765" y="3747"/>
                      </a:cubicBezTo>
                      <a:cubicBezTo>
                        <a:pt x="86765" y="5762"/>
                        <a:pt x="88663" y="5762"/>
                        <a:pt x="90181" y="5762"/>
                      </a:cubicBezTo>
                      <a:cubicBezTo>
                        <a:pt x="100999" y="5945"/>
                        <a:pt x="103087" y="9794"/>
                        <a:pt x="103087" y="13825"/>
                      </a:cubicBezTo>
                      <a:cubicBezTo>
                        <a:pt x="103087" y="14375"/>
                        <a:pt x="102707" y="17123"/>
                        <a:pt x="102517" y="17673"/>
                      </a:cubicBezTo>
                      <a:lnTo>
                        <a:pt x="85436" y="83091"/>
                      </a:lnTo>
                      <a:cubicBezTo>
                        <a:pt x="78983" y="107646"/>
                        <a:pt x="57158" y="123588"/>
                        <a:pt x="38179" y="123588"/>
                      </a:cubicBezTo>
                      <a:cubicBezTo>
                        <a:pt x="25273" y="123588"/>
                        <a:pt x="15025" y="115525"/>
                        <a:pt x="15025" y="99766"/>
                      </a:cubicBezTo>
                      <a:cubicBezTo>
                        <a:pt x="15025" y="99400"/>
                        <a:pt x="15025" y="93536"/>
                        <a:pt x="17112" y="85473"/>
                      </a:cubicBezTo>
                      <a:lnTo>
                        <a:pt x="35522" y="14191"/>
                      </a:lnTo>
                      <a:cubicBezTo>
                        <a:pt x="37230" y="7595"/>
                        <a:pt x="37610" y="5762"/>
                        <a:pt x="51464" y="5762"/>
                      </a:cubicBezTo>
                      <a:cubicBezTo>
                        <a:pt x="56399" y="5762"/>
                        <a:pt x="57917" y="5762"/>
                        <a:pt x="57917" y="2097"/>
                      </a:cubicBezTo>
                      <a:cubicBezTo>
                        <a:pt x="57917" y="82"/>
                        <a:pt x="55829" y="82"/>
                        <a:pt x="55260" y="82"/>
                      </a:cubicBezTo>
                      <a:cubicBezTo>
                        <a:pt x="49946" y="82"/>
                        <a:pt x="36281" y="631"/>
                        <a:pt x="30967" y="631"/>
                      </a:cubicBezTo>
                      <a:cubicBezTo>
                        <a:pt x="25463" y="631"/>
                        <a:pt x="11988" y="82"/>
                        <a:pt x="6484" y="82"/>
                      </a:cubicBezTo>
                      <a:cubicBezTo>
                        <a:pt x="4966" y="82"/>
                        <a:pt x="2878" y="82"/>
                        <a:pt x="2878" y="3747"/>
                      </a:cubicBezTo>
                      <a:cubicBezTo>
                        <a:pt x="2878" y="5762"/>
                        <a:pt x="4586" y="5762"/>
                        <a:pt x="8192" y="5762"/>
                      </a:cubicBezTo>
                      <a:cubicBezTo>
                        <a:pt x="8572" y="5762"/>
                        <a:pt x="12178" y="5762"/>
                        <a:pt x="15404" y="6129"/>
                      </a:cubicBezTo>
                      <a:cubicBezTo>
                        <a:pt x="18821" y="6495"/>
                        <a:pt x="20529" y="6678"/>
                        <a:pt x="20529" y="9061"/>
                      </a:cubicBezTo>
                      <a:cubicBezTo>
                        <a:pt x="20529" y="10160"/>
                        <a:pt x="18441" y="17856"/>
                        <a:pt x="17302" y="22071"/>
                      </a:cubicBezTo>
                      <a:lnTo>
                        <a:pt x="13127" y="38196"/>
                      </a:lnTo>
                      <a:cubicBezTo>
                        <a:pt x="11419" y="45343"/>
                        <a:pt x="2309" y="79976"/>
                        <a:pt x="1550" y="83458"/>
                      </a:cubicBezTo>
                      <a:cubicBezTo>
                        <a:pt x="221" y="88588"/>
                        <a:pt x="221" y="91337"/>
                        <a:pt x="221" y="94086"/>
                      </a:cubicBezTo>
                      <a:cubicBezTo>
                        <a:pt x="221" y="116442"/>
                        <a:pt x="17492" y="129269"/>
                        <a:pt x="37420" y="129269"/>
                      </a:cubicBezTo>
                      <a:cubicBezTo>
                        <a:pt x="61333" y="129269"/>
                        <a:pt x="84867" y="108562"/>
                        <a:pt x="91130" y="84374"/>
                      </a:cubicBezTo>
                      <a:lnTo>
                        <a:pt x="108021" y="193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任意形状 65">
                  <a:extLst>
                    <a:ext uri="{FF2B5EF4-FFF2-40B4-BE49-F238E27FC236}">
                      <a16:creationId xmlns:a16="http://schemas.microsoft.com/office/drawing/2014/main" id="{40C7E953-35C1-C163-7D73-9CF77112C5CB}"/>
                    </a:ext>
                  </a:extLst>
                </p:cNvPr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11260603" y="2728133"/>
                  <a:ext cx="130726" cy="57850"/>
                </a:xfrm>
                <a:custGeom>
                  <a:avLst/>
                  <a:gdLst>
                    <a:gd name="connsiteX0" fmla="*/ 66788 w 130726"/>
                    <a:gd name="connsiteY0" fmla="*/ 21499 h 57850"/>
                    <a:gd name="connsiteX1" fmla="*/ 52573 w 130726"/>
                    <a:gd name="connsiteY1" fmla="*/ 7902 h 57850"/>
                    <a:gd name="connsiteX2" fmla="*/ 28659 w 130726"/>
                    <a:gd name="connsiteY2" fmla="*/ 78 h 57850"/>
                    <a:gd name="connsiteX3" fmla="*/ 229 w 130726"/>
                    <a:gd name="connsiteY3" fmla="*/ 29067 h 57850"/>
                    <a:gd name="connsiteX4" fmla="*/ 28261 w 130726"/>
                    <a:gd name="connsiteY4" fmla="*/ 57928 h 57850"/>
                    <a:gd name="connsiteX5" fmla="*/ 64397 w 130726"/>
                    <a:gd name="connsiteY5" fmla="*/ 36506 h 57850"/>
                    <a:gd name="connsiteX6" fmla="*/ 78612 w 130726"/>
                    <a:gd name="connsiteY6" fmla="*/ 50103 h 57850"/>
                    <a:gd name="connsiteX7" fmla="*/ 102525 w 130726"/>
                    <a:gd name="connsiteY7" fmla="*/ 57928 h 57850"/>
                    <a:gd name="connsiteX8" fmla="*/ 130955 w 130726"/>
                    <a:gd name="connsiteY8" fmla="*/ 28939 h 57850"/>
                    <a:gd name="connsiteX9" fmla="*/ 102924 w 130726"/>
                    <a:gd name="connsiteY9" fmla="*/ 78 h 57850"/>
                    <a:gd name="connsiteX10" fmla="*/ 66788 w 130726"/>
                    <a:gd name="connsiteY10" fmla="*/ 21499 h 57850"/>
                    <a:gd name="connsiteX11" fmla="*/ 71039 w 130726"/>
                    <a:gd name="connsiteY11" fmla="*/ 26245 h 57850"/>
                    <a:gd name="connsiteX12" fmla="*/ 104119 w 130726"/>
                    <a:gd name="connsiteY12" fmla="*/ 4952 h 57850"/>
                    <a:gd name="connsiteX13" fmla="*/ 127236 w 130726"/>
                    <a:gd name="connsiteY13" fmla="*/ 28939 h 57850"/>
                    <a:gd name="connsiteX14" fmla="*/ 104651 w 130726"/>
                    <a:gd name="connsiteY14" fmla="*/ 50873 h 57850"/>
                    <a:gd name="connsiteX15" fmla="*/ 71039 w 130726"/>
                    <a:gd name="connsiteY15" fmla="*/ 26245 h 57850"/>
                    <a:gd name="connsiteX16" fmla="*/ 60145 w 130726"/>
                    <a:gd name="connsiteY16" fmla="*/ 31760 h 57850"/>
                    <a:gd name="connsiteX17" fmla="*/ 27065 w 130726"/>
                    <a:gd name="connsiteY17" fmla="*/ 53053 h 57850"/>
                    <a:gd name="connsiteX18" fmla="*/ 3949 w 130726"/>
                    <a:gd name="connsiteY18" fmla="*/ 29067 h 57850"/>
                    <a:gd name="connsiteX19" fmla="*/ 26534 w 130726"/>
                    <a:gd name="connsiteY19" fmla="*/ 7132 h 57850"/>
                    <a:gd name="connsiteX20" fmla="*/ 60145 w 130726"/>
                    <a:gd name="connsiteY20" fmla="*/ 31760 h 57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30726" h="57850">
                      <a:moveTo>
                        <a:pt x="66788" y="21499"/>
                      </a:moveTo>
                      <a:cubicBezTo>
                        <a:pt x="59747" y="13546"/>
                        <a:pt x="57621" y="11365"/>
                        <a:pt x="52573" y="7902"/>
                      </a:cubicBezTo>
                      <a:cubicBezTo>
                        <a:pt x="44469" y="2258"/>
                        <a:pt x="35966" y="78"/>
                        <a:pt x="28659" y="78"/>
                      </a:cubicBezTo>
                      <a:cubicBezTo>
                        <a:pt x="12186" y="78"/>
                        <a:pt x="229" y="13674"/>
                        <a:pt x="229" y="29067"/>
                      </a:cubicBezTo>
                      <a:cubicBezTo>
                        <a:pt x="229" y="44074"/>
                        <a:pt x="11654" y="57928"/>
                        <a:pt x="28261" y="57928"/>
                      </a:cubicBezTo>
                      <a:cubicBezTo>
                        <a:pt x="46727" y="57928"/>
                        <a:pt x="59614" y="43305"/>
                        <a:pt x="64397" y="36506"/>
                      </a:cubicBezTo>
                      <a:cubicBezTo>
                        <a:pt x="71438" y="44459"/>
                        <a:pt x="73563" y="46640"/>
                        <a:pt x="78612" y="50103"/>
                      </a:cubicBezTo>
                      <a:cubicBezTo>
                        <a:pt x="86716" y="55747"/>
                        <a:pt x="95218" y="57928"/>
                        <a:pt x="102525" y="57928"/>
                      </a:cubicBezTo>
                      <a:cubicBezTo>
                        <a:pt x="118999" y="57928"/>
                        <a:pt x="130955" y="44331"/>
                        <a:pt x="130955" y="28939"/>
                      </a:cubicBezTo>
                      <a:cubicBezTo>
                        <a:pt x="130955" y="13931"/>
                        <a:pt x="119530" y="78"/>
                        <a:pt x="102924" y="78"/>
                      </a:cubicBezTo>
                      <a:cubicBezTo>
                        <a:pt x="84457" y="78"/>
                        <a:pt x="71571" y="14700"/>
                        <a:pt x="66788" y="21499"/>
                      </a:cubicBezTo>
                      <a:close/>
                      <a:moveTo>
                        <a:pt x="71039" y="26245"/>
                      </a:moveTo>
                      <a:cubicBezTo>
                        <a:pt x="76353" y="17907"/>
                        <a:pt x="87911" y="4952"/>
                        <a:pt x="104119" y="4952"/>
                      </a:cubicBezTo>
                      <a:cubicBezTo>
                        <a:pt x="117803" y="4952"/>
                        <a:pt x="127236" y="16625"/>
                        <a:pt x="127236" y="28939"/>
                      </a:cubicBezTo>
                      <a:cubicBezTo>
                        <a:pt x="127236" y="41253"/>
                        <a:pt x="116873" y="50873"/>
                        <a:pt x="104651" y="50873"/>
                      </a:cubicBezTo>
                      <a:cubicBezTo>
                        <a:pt x="92295" y="50873"/>
                        <a:pt x="83793" y="41124"/>
                        <a:pt x="71039" y="26245"/>
                      </a:cubicBezTo>
                      <a:close/>
                      <a:moveTo>
                        <a:pt x="60145" y="31760"/>
                      </a:moveTo>
                      <a:cubicBezTo>
                        <a:pt x="54831" y="40098"/>
                        <a:pt x="43273" y="53053"/>
                        <a:pt x="27065" y="53053"/>
                      </a:cubicBezTo>
                      <a:cubicBezTo>
                        <a:pt x="13382" y="53053"/>
                        <a:pt x="3949" y="41381"/>
                        <a:pt x="3949" y="29067"/>
                      </a:cubicBezTo>
                      <a:cubicBezTo>
                        <a:pt x="3949" y="16753"/>
                        <a:pt x="14311" y="7132"/>
                        <a:pt x="26534" y="7132"/>
                      </a:cubicBezTo>
                      <a:cubicBezTo>
                        <a:pt x="38889" y="7132"/>
                        <a:pt x="47392" y="16881"/>
                        <a:pt x="60145" y="3176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" name="任意形状 67">
                  <a:extLst>
                    <a:ext uri="{FF2B5EF4-FFF2-40B4-BE49-F238E27FC236}">
                      <a16:creationId xmlns:a16="http://schemas.microsoft.com/office/drawing/2014/main" id="{9A82468E-59FF-1787-8550-51FD0353F7DA}"/>
                    </a:ext>
                  </a:extLst>
                </p:cNvPr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11474512" y="2793110"/>
                  <a:ext cx="126209" cy="42879"/>
                </a:xfrm>
                <a:custGeom>
                  <a:avLst/>
                  <a:gdLst>
                    <a:gd name="connsiteX0" fmla="*/ 119997 w 126209"/>
                    <a:gd name="connsiteY0" fmla="*/ 7411 h 42879"/>
                    <a:gd name="connsiteX1" fmla="*/ 126450 w 126209"/>
                    <a:gd name="connsiteY1" fmla="*/ 3747 h 42879"/>
                    <a:gd name="connsiteX2" fmla="*/ 120187 w 126209"/>
                    <a:gd name="connsiteY2" fmla="*/ 82 h 42879"/>
                    <a:gd name="connsiteX3" fmla="*/ 6503 w 126209"/>
                    <a:gd name="connsiteY3" fmla="*/ 82 h 42879"/>
                    <a:gd name="connsiteX4" fmla="*/ 240 w 126209"/>
                    <a:gd name="connsiteY4" fmla="*/ 3747 h 42879"/>
                    <a:gd name="connsiteX5" fmla="*/ 6693 w 126209"/>
                    <a:gd name="connsiteY5" fmla="*/ 7411 h 42879"/>
                    <a:gd name="connsiteX6" fmla="*/ 119997 w 126209"/>
                    <a:gd name="connsiteY6" fmla="*/ 7411 h 42879"/>
                    <a:gd name="connsiteX7" fmla="*/ 120187 w 126209"/>
                    <a:gd name="connsiteY7" fmla="*/ 42961 h 42879"/>
                    <a:gd name="connsiteX8" fmla="*/ 126450 w 126209"/>
                    <a:gd name="connsiteY8" fmla="*/ 39296 h 42879"/>
                    <a:gd name="connsiteX9" fmla="*/ 119997 w 126209"/>
                    <a:gd name="connsiteY9" fmla="*/ 35631 h 42879"/>
                    <a:gd name="connsiteX10" fmla="*/ 6693 w 126209"/>
                    <a:gd name="connsiteY10" fmla="*/ 35631 h 42879"/>
                    <a:gd name="connsiteX11" fmla="*/ 240 w 126209"/>
                    <a:gd name="connsiteY11" fmla="*/ 39296 h 42879"/>
                    <a:gd name="connsiteX12" fmla="*/ 6503 w 126209"/>
                    <a:gd name="connsiteY12" fmla="*/ 42961 h 42879"/>
                    <a:gd name="connsiteX13" fmla="*/ 120187 w 126209"/>
                    <a:gd name="connsiteY13" fmla="*/ 42961 h 4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6209" h="42879">
                      <a:moveTo>
                        <a:pt x="119997" y="7411"/>
                      </a:moveTo>
                      <a:cubicBezTo>
                        <a:pt x="122844" y="7411"/>
                        <a:pt x="126450" y="7411"/>
                        <a:pt x="126450" y="3747"/>
                      </a:cubicBezTo>
                      <a:cubicBezTo>
                        <a:pt x="126450" y="82"/>
                        <a:pt x="122844" y="82"/>
                        <a:pt x="120187" y="82"/>
                      </a:cubicBezTo>
                      <a:lnTo>
                        <a:pt x="6503" y="82"/>
                      </a:lnTo>
                      <a:cubicBezTo>
                        <a:pt x="3846" y="82"/>
                        <a:pt x="240" y="82"/>
                        <a:pt x="240" y="3747"/>
                      </a:cubicBezTo>
                      <a:cubicBezTo>
                        <a:pt x="240" y="7411"/>
                        <a:pt x="3846" y="7411"/>
                        <a:pt x="6693" y="7411"/>
                      </a:cubicBezTo>
                      <a:lnTo>
                        <a:pt x="119997" y="7411"/>
                      </a:lnTo>
                      <a:close/>
                      <a:moveTo>
                        <a:pt x="120187" y="42961"/>
                      </a:moveTo>
                      <a:cubicBezTo>
                        <a:pt x="122844" y="42961"/>
                        <a:pt x="126450" y="42961"/>
                        <a:pt x="126450" y="39296"/>
                      </a:cubicBezTo>
                      <a:cubicBezTo>
                        <a:pt x="126450" y="35631"/>
                        <a:pt x="122844" y="35631"/>
                        <a:pt x="119997" y="35631"/>
                      </a:cubicBezTo>
                      <a:lnTo>
                        <a:pt x="6693" y="35631"/>
                      </a:lnTo>
                      <a:cubicBezTo>
                        <a:pt x="3846" y="35631"/>
                        <a:pt x="240" y="35631"/>
                        <a:pt x="240" y="39296"/>
                      </a:cubicBezTo>
                      <a:cubicBezTo>
                        <a:pt x="240" y="42961"/>
                        <a:pt x="3846" y="42961"/>
                        <a:pt x="6503" y="42961"/>
                      </a:cubicBezTo>
                      <a:lnTo>
                        <a:pt x="120187" y="429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" name="任意形状 68">
                  <a:extLst>
                    <a:ext uri="{FF2B5EF4-FFF2-40B4-BE49-F238E27FC236}">
                      <a16:creationId xmlns:a16="http://schemas.microsoft.com/office/drawing/2014/main" id="{FF4FF878-4712-A9B4-D4B0-211E76C0E256}"/>
                    </a:ext>
                  </a:extLst>
                </p:cNvPr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11770806" y="2546133"/>
                  <a:ext cx="61111" cy="87737"/>
                </a:xfrm>
                <a:custGeom>
                  <a:avLst/>
                  <a:gdLst>
                    <a:gd name="connsiteX0" fmla="*/ 29351 w 61111"/>
                    <a:gd name="connsiteY0" fmla="*/ 42399 h 87737"/>
                    <a:gd name="connsiteX1" fmla="*/ 47153 w 61111"/>
                    <a:gd name="connsiteY1" fmla="*/ 63050 h 87737"/>
                    <a:gd name="connsiteX2" fmla="*/ 29882 w 61111"/>
                    <a:gd name="connsiteY2" fmla="*/ 83702 h 87737"/>
                    <a:gd name="connsiteX3" fmla="*/ 7297 w 61111"/>
                    <a:gd name="connsiteY3" fmla="*/ 74723 h 87737"/>
                    <a:gd name="connsiteX4" fmla="*/ 15003 w 61111"/>
                    <a:gd name="connsiteY4" fmla="*/ 67540 h 87737"/>
                    <a:gd name="connsiteX5" fmla="*/ 7696 w 61111"/>
                    <a:gd name="connsiteY5" fmla="*/ 60485 h 87737"/>
                    <a:gd name="connsiteX6" fmla="*/ 256 w 61111"/>
                    <a:gd name="connsiteY6" fmla="*/ 67924 h 87737"/>
                    <a:gd name="connsiteX7" fmla="*/ 30148 w 61111"/>
                    <a:gd name="connsiteY7" fmla="*/ 87806 h 87737"/>
                    <a:gd name="connsiteX8" fmla="*/ 61368 w 61111"/>
                    <a:gd name="connsiteY8" fmla="*/ 63050 h 87737"/>
                    <a:gd name="connsiteX9" fmla="*/ 38252 w 61111"/>
                    <a:gd name="connsiteY9" fmla="*/ 40090 h 87737"/>
                    <a:gd name="connsiteX10" fmla="*/ 57250 w 61111"/>
                    <a:gd name="connsiteY10" fmla="*/ 17771 h 87737"/>
                    <a:gd name="connsiteX11" fmla="*/ 30413 w 61111"/>
                    <a:gd name="connsiteY11" fmla="*/ 69 h 87737"/>
                    <a:gd name="connsiteX12" fmla="*/ 4375 w 61111"/>
                    <a:gd name="connsiteY12" fmla="*/ 17258 h 87737"/>
                    <a:gd name="connsiteX13" fmla="*/ 11283 w 61111"/>
                    <a:gd name="connsiteY13" fmla="*/ 24056 h 87737"/>
                    <a:gd name="connsiteX14" fmla="*/ 18058 w 61111"/>
                    <a:gd name="connsiteY14" fmla="*/ 17514 h 87737"/>
                    <a:gd name="connsiteX15" fmla="*/ 11283 w 61111"/>
                    <a:gd name="connsiteY15" fmla="*/ 10844 h 87737"/>
                    <a:gd name="connsiteX16" fmla="*/ 30015 w 61111"/>
                    <a:gd name="connsiteY16" fmla="*/ 3789 h 87737"/>
                    <a:gd name="connsiteX17" fmla="*/ 44363 w 61111"/>
                    <a:gd name="connsiteY17" fmla="*/ 17771 h 87737"/>
                    <a:gd name="connsiteX18" fmla="*/ 39049 w 61111"/>
                    <a:gd name="connsiteY18" fmla="*/ 33035 h 87737"/>
                    <a:gd name="connsiteX19" fmla="*/ 24302 w 61111"/>
                    <a:gd name="connsiteY19" fmla="*/ 38550 h 87737"/>
                    <a:gd name="connsiteX20" fmla="*/ 20051 w 61111"/>
                    <a:gd name="connsiteY20" fmla="*/ 38935 h 87737"/>
                    <a:gd name="connsiteX21" fmla="*/ 18723 w 61111"/>
                    <a:gd name="connsiteY21" fmla="*/ 40603 h 87737"/>
                    <a:gd name="connsiteX22" fmla="*/ 22177 w 61111"/>
                    <a:gd name="connsiteY22" fmla="*/ 42399 h 87737"/>
                    <a:gd name="connsiteX23" fmla="*/ 29351 w 61111"/>
                    <a:gd name="connsiteY23" fmla="*/ 42399 h 87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1111" h="87737">
                      <a:moveTo>
                        <a:pt x="29351" y="42399"/>
                      </a:moveTo>
                      <a:cubicBezTo>
                        <a:pt x="39713" y="42399"/>
                        <a:pt x="47153" y="49325"/>
                        <a:pt x="47153" y="63050"/>
                      </a:cubicBezTo>
                      <a:cubicBezTo>
                        <a:pt x="47153" y="78956"/>
                        <a:pt x="37587" y="83702"/>
                        <a:pt x="29882" y="83702"/>
                      </a:cubicBezTo>
                      <a:cubicBezTo>
                        <a:pt x="24568" y="83702"/>
                        <a:pt x="12877" y="82291"/>
                        <a:pt x="7297" y="74723"/>
                      </a:cubicBezTo>
                      <a:cubicBezTo>
                        <a:pt x="13541" y="74466"/>
                        <a:pt x="15003" y="70233"/>
                        <a:pt x="15003" y="67540"/>
                      </a:cubicBezTo>
                      <a:cubicBezTo>
                        <a:pt x="15003" y="63435"/>
                        <a:pt x="11814" y="60485"/>
                        <a:pt x="7696" y="60485"/>
                      </a:cubicBezTo>
                      <a:cubicBezTo>
                        <a:pt x="3976" y="60485"/>
                        <a:pt x="256" y="62665"/>
                        <a:pt x="256" y="67924"/>
                      </a:cubicBezTo>
                      <a:cubicBezTo>
                        <a:pt x="256" y="79982"/>
                        <a:pt x="14073" y="87806"/>
                        <a:pt x="30148" y="87806"/>
                      </a:cubicBezTo>
                      <a:cubicBezTo>
                        <a:pt x="48614" y="87806"/>
                        <a:pt x="61368" y="75877"/>
                        <a:pt x="61368" y="63050"/>
                      </a:cubicBezTo>
                      <a:cubicBezTo>
                        <a:pt x="61368" y="53045"/>
                        <a:pt x="52865" y="43040"/>
                        <a:pt x="38252" y="40090"/>
                      </a:cubicBezTo>
                      <a:cubicBezTo>
                        <a:pt x="52201" y="35215"/>
                        <a:pt x="57250" y="25595"/>
                        <a:pt x="57250" y="17771"/>
                      </a:cubicBezTo>
                      <a:cubicBezTo>
                        <a:pt x="57250" y="7637"/>
                        <a:pt x="45160" y="69"/>
                        <a:pt x="30413" y="69"/>
                      </a:cubicBezTo>
                      <a:cubicBezTo>
                        <a:pt x="15667" y="69"/>
                        <a:pt x="4375" y="6996"/>
                        <a:pt x="4375" y="17258"/>
                      </a:cubicBezTo>
                      <a:cubicBezTo>
                        <a:pt x="4375" y="21619"/>
                        <a:pt x="7297" y="24056"/>
                        <a:pt x="11283" y="24056"/>
                      </a:cubicBezTo>
                      <a:cubicBezTo>
                        <a:pt x="15401" y="24056"/>
                        <a:pt x="18058" y="21106"/>
                        <a:pt x="18058" y="17514"/>
                      </a:cubicBezTo>
                      <a:cubicBezTo>
                        <a:pt x="18058" y="13794"/>
                        <a:pt x="15401" y="11101"/>
                        <a:pt x="11283" y="10844"/>
                      </a:cubicBezTo>
                      <a:cubicBezTo>
                        <a:pt x="15933" y="5200"/>
                        <a:pt x="25099" y="3789"/>
                        <a:pt x="30015" y="3789"/>
                      </a:cubicBezTo>
                      <a:cubicBezTo>
                        <a:pt x="35993" y="3789"/>
                        <a:pt x="44363" y="6611"/>
                        <a:pt x="44363" y="17771"/>
                      </a:cubicBezTo>
                      <a:cubicBezTo>
                        <a:pt x="44363" y="23158"/>
                        <a:pt x="42503" y="29058"/>
                        <a:pt x="39049" y="33035"/>
                      </a:cubicBezTo>
                      <a:cubicBezTo>
                        <a:pt x="34665" y="37909"/>
                        <a:pt x="30945" y="38166"/>
                        <a:pt x="24302" y="38550"/>
                      </a:cubicBezTo>
                      <a:cubicBezTo>
                        <a:pt x="20981" y="38807"/>
                        <a:pt x="20715" y="38807"/>
                        <a:pt x="20051" y="38935"/>
                      </a:cubicBezTo>
                      <a:cubicBezTo>
                        <a:pt x="19785" y="38935"/>
                        <a:pt x="18723" y="39192"/>
                        <a:pt x="18723" y="40603"/>
                      </a:cubicBezTo>
                      <a:cubicBezTo>
                        <a:pt x="18723" y="42399"/>
                        <a:pt x="19918" y="42399"/>
                        <a:pt x="22177" y="42399"/>
                      </a:cubicBezTo>
                      <a:lnTo>
                        <a:pt x="29351" y="423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" name="任意形状 69">
                  <a:extLst>
                    <a:ext uri="{FF2B5EF4-FFF2-40B4-BE49-F238E27FC236}">
                      <a16:creationId xmlns:a16="http://schemas.microsoft.com/office/drawing/2014/main" id="{2DF96B32-20FC-96BF-5B6F-49E0D1E5D9BD}"/>
                    </a:ext>
                  </a:extLst>
                </p:cNvPr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11675017" y="2686278"/>
                  <a:ext cx="252608" cy="256541"/>
                </a:xfrm>
                <a:custGeom>
                  <a:avLst/>
                  <a:gdLst>
                    <a:gd name="connsiteX0" fmla="*/ 229895 w 252608"/>
                    <a:gd name="connsiteY0" fmla="*/ 256614 h 256541"/>
                    <a:gd name="connsiteX1" fmla="*/ 252859 w 252608"/>
                    <a:gd name="connsiteY1" fmla="*/ 197976 h 256541"/>
                    <a:gd name="connsiteX2" fmla="*/ 248114 w 252608"/>
                    <a:gd name="connsiteY2" fmla="*/ 197976 h 256541"/>
                    <a:gd name="connsiteX3" fmla="*/ 198769 w 252608"/>
                    <a:gd name="connsiteY3" fmla="*/ 234991 h 256541"/>
                    <a:gd name="connsiteX4" fmla="*/ 139745 w 252608"/>
                    <a:gd name="connsiteY4" fmla="*/ 240671 h 256541"/>
                    <a:gd name="connsiteX5" fmla="*/ 25303 w 252608"/>
                    <a:gd name="connsiteY5" fmla="*/ 240671 h 256541"/>
                    <a:gd name="connsiteX6" fmla="*/ 121905 w 252608"/>
                    <a:gd name="connsiteY6" fmla="*/ 131275 h 256541"/>
                    <a:gd name="connsiteX7" fmla="*/ 123613 w 252608"/>
                    <a:gd name="connsiteY7" fmla="*/ 128343 h 256541"/>
                    <a:gd name="connsiteX8" fmla="*/ 122285 w 252608"/>
                    <a:gd name="connsiteY8" fmla="*/ 125594 h 256541"/>
                    <a:gd name="connsiteX9" fmla="*/ 33843 w 252608"/>
                    <a:gd name="connsiteY9" fmla="*/ 8868 h 256541"/>
                    <a:gd name="connsiteX10" fmla="*/ 137847 w 252608"/>
                    <a:gd name="connsiteY10" fmla="*/ 8868 h 256541"/>
                    <a:gd name="connsiteX11" fmla="*/ 182258 w 252608"/>
                    <a:gd name="connsiteY11" fmla="*/ 11800 h 256541"/>
                    <a:gd name="connsiteX12" fmla="*/ 224011 w 252608"/>
                    <a:gd name="connsiteY12" fmla="*/ 25543 h 256541"/>
                    <a:gd name="connsiteX13" fmla="*/ 248114 w 252608"/>
                    <a:gd name="connsiteY13" fmla="*/ 51564 h 256541"/>
                    <a:gd name="connsiteX14" fmla="*/ 252859 w 252608"/>
                    <a:gd name="connsiteY14" fmla="*/ 51564 h 256541"/>
                    <a:gd name="connsiteX15" fmla="*/ 229895 w 252608"/>
                    <a:gd name="connsiteY15" fmla="*/ 72 h 256541"/>
                    <a:gd name="connsiteX16" fmla="*/ 5565 w 252608"/>
                    <a:gd name="connsiteY16" fmla="*/ 72 h 256541"/>
                    <a:gd name="connsiteX17" fmla="*/ 441 w 252608"/>
                    <a:gd name="connsiteY17" fmla="*/ 1355 h 256541"/>
                    <a:gd name="connsiteX18" fmla="*/ 251 w 252608"/>
                    <a:gd name="connsiteY18" fmla="*/ 7402 h 256541"/>
                    <a:gd name="connsiteX19" fmla="*/ 100649 w 252608"/>
                    <a:gd name="connsiteY19" fmla="*/ 140071 h 256541"/>
                    <a:gd name="connsiteX20" fmla="*/ 2339 w 252608"/>
                    <a:gd name="connsiteY20" fmla="*/ 251300 h 256541"/>
                    <a:gd name="connsiteX21" fmla="*/ 441 w 252608"/>
                    <a:gd name="connsiteY21" fmla="*/ 254598 h 256541"/>
                    <a:gd name="connsiteX22" fmla="*/ 5565 w 252608"/>
                    <a:gd name="connsiteY22" fmla="*/ 256614 h 256541"/>
                    <a:gd name="connsiteX23" fmla="*/ 229895 w 252608"/>
                    <a:gd name="connsiteY23" fmla="*/ 256614 h 25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52608" h="256541">
                      <a:moveTo>
                        <a:pt x="229895" y="256614"/>
                      </a:moveTo>
                      <a:lnTo>
                        <a:pt x="252859" y="197976"/>
                      </a:lnTo>
                      <a:lnTo>
                        <a:pt x="248114" y="197976"/>
                      </a:lnTo>
                      <a:cubicBezTo>
                        <a:pt x="240713" y="217033"/>
                        <a:pt x="220595" y="229494"/>
                        <a:pt x="198769" y="234991"/>
                      </a:cubicBezTo>
                      <a:cubicBezTo>
                        <a:pt x="194784" y="235907"/>
                        <a:pt x="176185" y="240671"/>
                        <a:pt x="139745" y="240671"/>
                      </a:cubicBezTo>
                      <a:lnTo>
                        <a:pt x="25303" y="240671"/>
                      </a:lnTo>
                      <a:lnTo>
                        <a:pt x="121905" y="131275"/>
                      </a:lnTo>
                      <a:cubicBezTo>
                        <a:pt x="123234" y="129809"/>
                        <a:pt x="123613" y="129259"/>
                        <a:pt x="123613" y="128343"/>
                      </a:cubicBezTo>
                      <a:cubicBezTo>
                        <a:pt x="123613" y="127976"/>
                        <a:pt x="123613" y="127427"/>
                        <a:pt x="122285" y="125594"/>
                      </a:cubicBezTo>
                      <a:lnTo>
                        <a:pt x="33843" y="8868"/>
                      </a:lnTo>
                      <a:lnTo>
                        <a:pt x="137847" y="8868"/>
                      </a:lnTo>
                      <a:cubicBezTo>
                        <a:pt x="163279" y="8868"/>
                        <a:pt x="180550" y="11433"/>
                        <a:pt x="182258" y="11800"/>
                      </a:cubicBezTo>
                      <a:cubicBezTo>
                        <a:pt x="192506" y="13266"/>
                        <a:pt x="209018" y="16381"/>
                        <a:pt x="224011" y="25543"/>
                      </a:cubicBezTo>
                      <a:cubicBezTo>
                        <a:pt x="228756" y="28475"/>
                        <a:pt x="241662" y="36721"/>
                        <a:pt x="248114" y="51564"/>
                      </a:cubicBezTo>
                      <a:lnTo>
                        <a:pt x="252859" y="51564"/>
                      </a:lnTo>
                      <a:lnTo>
                        <a:pt x="229895" y="72"/>
                      </a:lnTo>
                      <a:lnTo>
                        <a:pt x="5565" y="72"/>
                      </a:lnTo>
                      <a:cubicBezTo>
                        <a:pt x="1200" y="72"/>
                        <a:pt x="1010" y="255"/>
                        <a:pt x="441" y="1355"/>
                      </a:cubicBezTo>
                      <a:cubicBezTo>
                        <a:pt x="251" y="1905"/>
                        <a:pt x="251" y="5386"/>
                        <a:pt x="251" y="7402"/>
                      </a:cubicBezTo>
                      <a:lnTo>
                        <a:pt x="100649" y="140071"/>
                      </a:lnTo>
                      <a:lnTo>
                        <a:pt x="2339" y="251300"/>
                      </a:lnTo>
                      <a:cubicBezTo>
                        <a:pt x="441" y="253499"/>
                        <a:pt x="441" y="254415"/>
                        <a:pt x="441" y="254598"/>
                      </a:cubicBezTo>
                      <a:cubicBezTo>
                        <a:pt x="441" y="256614"/>
                        <a:pt x="2149" y="256614"/>
                        <a:pt x="5565" y="256614"/>
                      </a:cubicBezTo>
                      <a:lnTo>
                        <a:pt x="229895" y="2566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" name="任意形状 70">
                  <a:extLst>
                    <a:ext uri="{FF2B5EF4-FFF2-40B4-BE49-F238E27FC236}">
                      <a16:creationId xmlns:a16="http://schemas.microsoft.com/office/drawing/2014/main" id="{47517F06-048B-3509-02D5-44D0242C9610}"/>
                    </a:ext>
                  </a:extLst>
                </p:cNvPr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11672320" y="3017782"/>
                  <a:ext cx="67754" cy="57850"/>
                </a:xfrm>
                <a:custGeom>
                  <a:avLst/>
                  <a:gdLst>
                    <a:gd name="connsiteX0" fmla="*/ 48210 w 67754"/>
                    <a:gd name="connsiteY0" fmla="*/ 7661 h 57850"/>
                    <a:gd name="connsiteX1" fmla="*/ 34527 w 67754"/>
                    <a:gd name="connsiteY1" fmla="*/ 93 h 57850"/>
                    <a:gd name="connsiteX2" fmla="*/ 251 w 67754"/>
                    <a:gd name="connsiteY2" fmla="*/ 36651 h 57850"/>
                    <a:gd name="connsiteX3" fmla="*/ 20312 w 67754"/>
                    <a:gd name="connsiteY3" fmla="*/ 57943 h 57850"/>
                    <a:gd name="connsiteX4" fmla="*/ 39176 w 67754"/>
                    <a:gd name="connsiteY4" fmla="*/ 48964 h 57850"/>
                    <a:gd name="connsiteX5" fmla="*/ 52860 w 67754"/>
                    <a:gd name="connsiteY5" fmla="*/ 57943 h 57850"/>
                    <a:gd name="connsiteX6" fmla="*/ 63356 w 67754"/>
                    <a:gd name="connsiteY6" fmla="*/ 51145 h 57850"/>
                    <a:gd name="connsiteX7" fmla="*/ 68005 w 67754"/>
                    <a:gd name="connsiteY7" fmla="*/ 38318 h 57850"/>
                    <a:gd name="connsiteX8" fmla="*/ 65880 w 67754"/>
                    <a:gd name="connsiteY8" fmla="*/ 36651 h 57850"/>
                    <a:gd name="connsiteX9" fmla="*/ 62957 w 67754"/>
                    <a:gd name="connsiteY9" fmla="*/ 40627 h 57850"/>
                    <a:gd name="connsiteX10" fmla="*/ 53259 w 67754"/>
                    <a:gd name="connsiteY10" fmla="*/ 54352 h 57850"/>
                    <a:gd name="connsiteX11" fmla="*/ 48875 w 67754"/>
                    <a:gd name="connsiteY11" fmla="*/ 48067 h 57850"/>
                    <a:gd name="connsiteX12" fmla="*/ 50867 w 67754"/>
                    <a:gd name="connsiteY12" fmla="*/ 37933 h 57850"/>
                    <a:gd name="connsiteX13" fmla="*/ 53790 w 67754"/>
                    <a:gd name="connsiteY13" fmla="*/ 26389 h 57850"/>
                    <a:gd name="connsiteX14" fmla="*/ 56447 w 67754"/>
                    <a:gd name="connsiteY14" fmla="*/ 16640 h 57850"/>
                    <a:gd name="connsiteX15" fmla="*/ 58839 w 67754"/>
                    <a:gd name="connsiteY15" fmla="*/ 6635 h 57850"/>
                    <a:gd name="connsiteX16" fmla="*/ 54322 w 67754"/>
                    <a:gd name="connsiteY16" fmla="*/ 2530 h 57850"/>
                    <a:gd name="connsiteX17" fmla="*/ 48210 w 67754"/>
                    <a:gd name="connsiteY17" fmla="*/ 7661 h 57850"/>
                    <a:gd name="connsiteX18" fmla="*/ 39708 w 67754"/>
                    <a:gd name="connsiteY18" fmla="*/ 40627 h 57850"/>
                    <a:gd name="connsiteX19" fmla="*/ 32932 w 67754"/>
                    <a:gd name="connsiteY19" fmla="*/ 49221 h 57850"/>
                    <a:gd name="connsiteX20" fmla="*/ 20710 w 67754"/>
                    <a:gd name="connsiteY20" fmla="*/ 54352 h 57850"/>
                    <a:gd name="connsiteX21" fmla="*/ 11012 w 67754"/>
                    <a:gd name="connsiteY21" fmla="*/ 41910 h 57850"/>
                    <a:gd name="connsiteX22" fmla="*/ 17920 w 67754"/>
                    <a:gd name="connsiteY22" fmla="*/ 15871 h 57850"/>
                    <a:gd name="connsiteX23" fmla="*/ 34527 w 67754"/>
                    <a:gd name="connsiteY23" fmla="*/ 3685 h 57850"/>
                    <a:gd name="connsiteX24" fmla="*/ 46350 w 67754"/>
                    <a:gd name="connsiteY24" fmla="*/ 14844 h 57850"/>
                    <a:gd name="connsiteX25" fmla="*/ 45952 w 67754"/>
                    <a:gd name="connsiteY25" fmla="*/ 16640 h 57850"/>
                    <a:gd name="connsiteX26" fmla="*/ 39708 w 67754"/>
                    <a:gd name="connsiteY26" fmla="*/ 40627 h 57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7754" h="57850">
                      <a:moveTo>
                        <a:pt x="48210" y="7661"/>
                      </a:moveTo>
                      <a:cubicBezTo>
                        <a:pt x="45421" y="3428"/>
                        <a:pt x="40904" y="93"/>
                        <a:pt x="34527" y="93"/>
                      </a:cubicBezTo>
                      <a:cubicBezTo>
                        <a:pt x="17522" y="93"/>
                        <a:pt x="251" y="18180"/>
                        <a:pt x="251" y="36651"/>
                      </a:cubicBezTo>
                      <a:cubicBezTo>
                        <a:pt x="251" y="49093"/>
                        <a:pt x="8886" y="57943"/>
                        <a:pt x="20312" y="57943"/>
                      </a:cubicBezTo>
                      <a:cubicBezTo>
                        <a:pt x="27486" y="57943"/>
                        <a:pt x="33862" y="53967"/>
                        <a:pt x="39176" y="48964"/>
                      </a:cubicBezTo>
                      <a:cubicBezTo>
                        <a:pt x="41701" y="56661"/>
                        <a:pt x="49406" y="57943"/>
                        <a:pt x="52860" y="57943"/>
                      </a:cubicBezTo>
                      <a:cubicBezTo>
                        <a:pt x="57643" y="57943"/>
                        <a:pt x="60964" y="55121"/>
                        <a:pt x="63356" y="51145"/>
                      </a:cubicBezTo>
                      <a:cubicBezTo>
                        <a:pt x="66278" y="46143"/>
                        <a:pt x="68005" y="38831"/>
                        <a:pt x="68005" y="38318"/>
                      </a:cubicBezTo>
                      <a:cubicBezTo>
                        <a:pt x="68005" y="36651"/>
                        <a:pt x="66278" y="36651"/>
                        <a:pt x="65880" y="36651"/>
                      </a:cubicBezTo>
                      <a:cubicBezTo>
                        <a:pt x="64020" y="36651"/>
                        <a:pt x="63887" y="37164"/>
                        <a:pt x="62957" y="40627"/>
                      </a:cubicBezTo>
                      <a:cubicBezTo>
                        <a:pt x="61363" y="46784"/>
                        <a:pt x="58839" y="54352"/>
                        <a:pt x="53259" y="54352"/>
                      </a:cubicBezTo>
                      <a:cubicBezTo>
                        <a:pt x="49805" y="54352"/>
                        <a:pt x="48875" y="51530"/>
                        <a:pt x="48875" y="48067"/>
                      </a:cubicBezTo>
                      <a:cubicBezTo>
                        <a:pt x="48875" y="45886"/>
                        <a:pt x="49937" y="41268"/>
                        <a:pt x="50867" y="37933"/>
                      </a:cubicBezTo>
                      <a:cubicBezTo>
                        <a:pt x="51797" y="34470"/>
                        <a:pt x="53126" y="29211"/>
                        <a:pt x="53790" y="26389"/>
                      </a:cubicBezTo>
                      <a:lnTo>
                        <a:pt x="56447" y="16640"/>
                      </a:lnTo>
                      <a:cubicBezTo>
                        <a:pt x="57244" y="13305"/>
                        <a:pt x="58839" y="7276"/>
                        <a:pt x="58839" y="6635"/>
                      </a:cubicBezTo>
                      <a:cubicBezTo>
                        <a:pt x="58839" y="3813"/>
                        <a:pt x="56447" y="2530"/>
                        <a:pt x="54322" y="2530"/>
                      </a:cubicBezTo>
                      <a:cubicBezTo>
                        <a:pt x="52063" y="2530"/>
                        <a:pt x="49008" y="4070"/>
                        <a:pt x="48210" y="7661"/>
                      </a:cubicBezTo>
                      <a:close/>
                      <a:moveTo>
                        <a:pt x="39708" y="40627"/>
                      </a:moveTo>
                      <a:cubicBezTo>
                        <a:pt x="38778" y="44218"/>
                        <a:pt x="35855" y="46784"/>
                        <a:pt x="32932" y="49221"/>
                      </a:cubicBezTo>
                      <a:cubicBezTo>
                        <a:pt x="31737" y="50247"/>
                        <a:pt x="26423" y="54352"/>
                        <a:pt x="20710" y="54352"/>
                      </a:cubicBezTo>
                      <a:cubicBezTo>
                        <a:pt x="15795" y="54352"/>
                        <a:pt x="11012" y="51017"/>
                        <a:pt x="11012" y="41910"/>
                      </a:cubicBezTo>
                      <a:cubicBezTo>
                        <a:pt x="11012" y="35111"/>
                        <a:pt x="14865" y="21001"/>
                        <a:pt x="17920" y="15871"/>
                      </a:cubicBezTo>
                      <a:cubicBezTo>
                        <a:pt x="24031" y="5609"/>
                        <a:pt x="30807" y="3685"/>
                        <a:pt x="34527" y="3685"/>
                      </a:cubicBezTo>
                      <a:cubicBezTo>
                        <a:pt x="43826" y="3685"/>
                        <a:pt x="46350" y="13433"/>
                        <a:pt x="46350" y="14844"/>
                      </a:cubicBezTo>
                      <a:cubicBezTo>
                        <a:pt x="46350" y="15358"/>
                        <a:pt x="46085" y="16255"/>
                        <a:pt x="45952" y="16640"/>
                      </a:cubicBezTo>
                      <a:lnTo>
                        <a:pt x="39708" y="406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" name="任意形状 71">
                  <a:extLst>
                    <a:ext uri="{FF2B5EF4-FFF2-40B4-BE49-F238E27FC236}">
                      <a16:creationId xmlns:a16="http://schemas.microsoft.com/office/drawing/2014/main" id="{C961D415-28D4-70D0-0BD2-DEC42D2ECCF9}"/>
                    </a:ext>
                  </a:extLst>
                </p:cNvPr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11755839" y="3024965"/>
                  <a:ext cx="97778" cy="34504"/>
                </a:xfrm>
                <a:custGeom>
                  <a:avLst/>
                  <a:gdLst>
                    <a:gd name="connsiteX0" fmla="*/ 92986 w 97778"/>
                    <a:gd name="connsiteY0" fmla="*/ 6379 h 34504"/>
                    <a:gd name="connsiteX1" fmla="*/ 98034 w 97778"/>
                    <a:gd name="connsiteY1" fmla="*/ 3172 h 34504"/>
                    <a:gd name="connsiteX2" fmla="*/ 93119 w 97778"/>
                    <a:gd name="connsiteY2" fmla="*/ 93 h 34504"/>
                    <a:gd name="connsiteX3" fmla="*/ 5171 w 97778"/>
                    <a:gd name="connsiteY3" fmla="*/ 93 h 34504"/>
                    <a:gd name="connsiteX4" fmla="*/ 255 w 97778"/>
                    <a:gd name="connsiteY4" fmla="*/ 3172 h 34504"/>
                    <a:gd name="connsiteX5" fmla="*/ 5304 w 97778"/>
                    <a:gd name="connsiteY5" fmla="*/ 6379 h 34504"/>
                    <a:gd name="connsiteX6" fmla="*/ 92986 w 97778"/>
                    <a:gd name="connsiteY6" fmla="*/ 6379 h 34504"/>
                    <a:gd name="connsiteX7" fmla="*/ 93119 w 97778"/>
                    <a:gd name="connsiteY7" fmla="*/ 34598 h 34504"/>
                    <a:gd name="connsiteX8" fmla="*/ 98034 w 97778"/>
                    <a:gd name="connsiteY8" fmla="*/ 31520 h 34504"/>
                    <a:gd name="connsiteX9" fmla="*/ 92986 w 97778"/>
                    <a:gd name="connsiteY9" fmla="*/ 28313 h 34504"/>
                    <a:gd name="connsiteX10" fmla="*/ 5304 w 97778"/>
                    <a:gd name="connsiteY10" fmla="*/ 28313 h 34504"/>
                    <a:gd name="connsiteX11" fmla="*/ 255 w 97778"/>
                    <a:gd name="connsiteY11" fmla="*/ 31520 h 34504"/>
                    <a:gd name="connsiteX12" fmla="*/ 5171 w 97778"/>
                    <a:gd name="connsiteY12" fmla="*/ 34598 h 34504"/>
                    <a:gd name="connsiteX13" fmla="*/ 93119 w 97778"/>
                    <a:gd name="connsiteY13" fmla="*/ 34598 h 34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7778" h="34504">
                      <a:moveTo>
                        <a:pt x="92986" y="6379"/>
                      </a:moveTo>
                      <a:cubicBezTo>
                        <a:pt x="94979" y="6379"/>
                        <a:pt x="98034" y="6379"/>
                        <a:pt x="98034" y="3172"/>
                      </a:cubicBezTo>
                      <a:cubicBezTo>
                        <a:pt x="98034" y="93"/>
                        <a:pt x="94846" y="93"/>
                        <a:pt x="93119" y="93"/>
                      </a:cubicBezTo>
                      <a:lnTo>
                        <a:pt x="5171" y="93"/>
                      </a:lnTo>
                      <a:cubicBezTo>
                        <a:pt x="3444" y="93"/>
                        <a:pt x="255" y="93"/>
                        <a:pt x="255" y="3172"/>
                      </a:cubicBezTo>
                      <a:cubicBezTo>
                        <a:pt x="255" y="6379"/>
                        <a:pt x="3311" y="6379"/>
                        <a:pt x="5304" y="6379"/>
                      </a:cubicBezTo>
                      <a:lnTo>
                        <a:pt x="92986" y="6379"/>
                      </a:lnTo>
                      <a:close/>
                      <a:moveTo>
                        <a:pt x="93119" y="34598"/>
                      </a:moveTo>
                      <a:cubicBezTo>
                        <a:pt x="94846" y="34598"/>
                        <a:pt x="98034" y="34598"/>
                        <a:pt x="98034" y="31520"/>
                      </a:cubicBezTo>
                      <a:cubicBezTo>
                        <a:pt x="98034" y="28313"/>
                        <a:pt x="94979" y="28313"/>
                        <a:pt x="92986" y="28313"/>
                      </a:cubicBezTo>
                      <a:lnTo>
                        <a:pt x="5304" y="28313"/>
                      </a:lnTo>
                      <a:cubicBezTo>
                        <a:pt x="3311" y="28313"/>
                        <a:pt x="255" y="28313"/>
                        <a:pt x="255" y="31520"/>
                      </a:cubicBezTo>
                      <a:cubicBezTo>
                        <a:pt x="255" y="34598"/>
                        <a:pt x="3444" y="34598"/>
                        <a:pt x="5171" y="34598"/>
                      </a:cubicBezTo>
                      <a:lnTo>
                        <a:pt x="93119" y="345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" name="任意形状 72">
                  <a:extLst>
                    <a:ext uri="{FF2B5EF4-FFF2-40B4-BE49-F238E27FC236}">
                      <a16:creationId xmlns:a16="http://schemas.microsoft.com/office/drawing/2014/main" id="{0216C971-892A-9EF5-1BBE-D323E335BBDA}"/>
                    </a:ext>
                  </a:extLst>
                </p:cNvPr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11877529" y="2989178"/>
                  <a:ext cx="48358" cy="85171"/>
                </a:xfrm>
                <a:custGeom>
                  <a:avLst/>
                  <a:gdLst>
                    <a:gd name="connsiteX0" fmla="*/ 30286 w 48358"/>
                    <a:gd name="connsiteY0" fmla="*/ 3685 h 85171"/>
                    <a:gd name="connsiteX1" fmla="*/ 26300 w 48358"/>
                    <a:gd name="connsiteY1" fmla="*/ 93 h 85171"/>
                    <a:gd name="connsiteX2" fmla="*/ 261 w 48358"/>
                    <a:gd name="connsiteY2" fmla="*/ 8303 h 85171"/>
                    <a:gd name="connsiteX3" fmla="*/ 261 w 48358"/>
                    <a:gd name="connsiteY3" fmla="*/ 12920 h 85171"/>
                    <a:gd name="connsiteX4" fmla="*/ 19525 w 48358"/>
                    <a:gd name="connsiteY4" fmla="*/ 9329 h 85171"/>
                    <a:gd name="connsiteX5" fmla="*/ 19525 w 48358"/>
                    <a:gd name="connsiteY5" fmla="*/ 74747 h 85171"/>
                    <a:gd name="connsiteX6" fmla="*/ 6240 w 48358"/>
                    <a:gd name="connsiteY6" fmla="*/ 80647 h 85171"/>
                    <a:gd name="connsiteX7" fmla="*/ 1191 w 48358"/>
                    <a:gd name="connsiteY7" fmla="*/ 80647 h 85171"/>
                    <a:gd name="connsiteX8" fmla="*/ 1191 w 48358"/>
                    <a:gd name="connsiteY8" fmla="*/ 85265 h 85171"/>
                    <a:gd name="connsiteX9" fmla="*/ 24839 w 48358"/>
                    <a:gd name="connsiteY9" fmla="*/ 84752 h 85171"/>
                    <a:gd name="connsiteX10" fmla="*/ 48619 w 48358"/>
                    <a:gd name="connsiteY10" fmla="*/ 85265 h 85171"/>
                    <a:gd name="connsiteX11" fmla="*/ 48619 w 48358"/>
                    <a:gd name="connsiteY11" fmla="*/ 80647 h 85171"/>
                    <a:gd name="connsiteX12" fmla="*/ 43571 w 48358"/>
                    <a:gd name="connsiteY12" fmla="*/ 80647 h 85171"/>
                    <a:gd name="connsiteX13" fmla="*/ 30286 w 48358"/>
                    <a:gd name="connsiteY13" fmla="*/ 74747 h 85171"/>
                    <a:gd name="connsiteX14" fmla="*/ 30286 w 48358"/>
                    <a:gd name="connsiteY14" fmla="*/ 3685 h 85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358" h="85171">
                      <a:moveTo>
                        <a:pt x="30286" y="3685"/>
                      </a:moveTo>
                      <a:cubicBezTo>
                        <a:pt x="30286" y="222"/>
                        <a:pt x="30020" y="93"/>
                        <a:pt x="26300" y="93"/>
                      </a:cubicBezTo>
                      <a:cubicBezTo>
                        <a:pt x="17798" y="8174"/>
                        <a:pt x="5708" y="8303"/>
                        <a:pt x="261" y="8303"/>
                      </a:cubicBezTo>
                      <a:lnTo>
                        <a:pt x="261" y="12920"/>
                      </a:lnTo>
                      <a:cubicBezTo>
                        <a:pt x="3450" y="12920"/>
                        <a:pt x="12218" y="12920"/>
                        <a:pt x="19525" y="9329"/>
                      </a:cubicBezTo>
                      <a:lnTo>
                        <a:pt x="19525" y="74747"/>
                      </a:lnTo>
                      <a:cubicBezTo>
                        <a:pt x="19525" y="78980"/>
                        <a:pt x="19525" y="80647"/>
                        <a:pt x="6240" y="80647"/>
                      </a:cubicBezTo>
                      <a:lnTo>
                        <a:pt x="1191" y="80647"/>
                      </a:lnTo>
                      <a:lnTo>
                        <a:pt x="1191" y="85265"/>
                      </a:lnTo>
                      <a:cubicBezTo>
                        <a:pt x="3583" y="85137"/>
                        <a:pt x="19923" y="84752"/>
                        <a:pt x="24839" y="84752"/>
                      </a:cubicBezTo>
                      <a:cubicBezTo>
                        <a:pt x="28957" y="84752"/>
                        <a:pt x="45697" y="85137"/>
                        <a:pt x="48619" y="85265"/>
                      </a:cubicBezTo>
                      <a:lnTo>
                        <a:pt x="48619" y="80647"/>
                      </a:lnTo>
                      <a:lnTo>
                        <a:pt x="43571" y="80647"/>
                      </a:lnTo>
                      <a:cubicBezTo>
                        <a:pt x="30286" y="80647"/>
                        <a:pt x="30286" y="78980"/>
                        <a:pt x="30286" y="74747"/>
                      </a:cubicBezTo>
                      <a:lnTo>
                        <a:pt x="30286" y="36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" name="任意形状 77">
                  <a:extLst>
                    <a:ext uri="{FF2B5EF4-FFF2-40B4-BE49-F238E27FC236}">
                      <a16:creationId xmlns:a16="http://schemas.microsoft.com/office/drawing/2014/main" id="{2A98F7A2-D3B0-F4F5-1D55-CD6EC80C32FC}"/>
                    </a:ext>
                  </a:extLst>
                </p:cNvPr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11977543" y="2735755"/>
                  <a:ext cx="134897" cy="124605"/>
                </a:xfrm>
                <a:custGeom>
                  <a:avLst/>
                  <a:gdLst>
                    <a:gd name="connsiteX0" fmla="*/ 50561 w 134897"/>
                    <a:gd name="connsiteY0" fmla="*/ 65133 h 124605"/>
                    <a:gd name="connsiteX1" fmla="*/ 68970 w 134897"/>
                    <a:gd name="connsiteY1" fmla="*/ 65133 h 124605"/>
                    <a:gd name="connsiteX2" fmla="*/ 84723 w 134897"/>
                    <a:gd name="connsiteY2" fmla="*/ 73379 h 124605"/>
                    <a:gd name="connsiteX3" fmla="*/ 83394 w 134897"/>
                    <a:gd name="connsiteY3" fmla="*/ 82358 h 124605"/>
                    <a:gd name="connsiteX4" fmla="*/ 82825 w 134897"/>
                    <a:gd name="connsiteY4" fmla="*/ 84374 h 124605"/>
                    <a:gd name="connsiteX5" fmla="*/ 85102 w 134897"/>
                    <a:gd name="connsiteY5" fmla="*/ 86573 h 124605"/>
                    <a:gd name="connsiteX6" fmla="*/ 87949 w 134897"/>
                    <a:gd name="connsiteY6" fmla="*/ 82725 h 124605"/>
                    <a:gd name="connsiteX7" fmla="*/ 98388 w 134897"/>
                    <a:gd name="connsiteY7" fmla="*/ 42961 h 124605"/>
                    <a:gd name="connsiteX8" fmla="*/ 98957 w 134897"/>
                    <a:gd name="connsiteY8" fmla="*/ 40029 h 124605"/>
                    <a:gd name="connsiteX9" fmla="*/ 96679 w 134897"/>
                    <a:gd name="connsiteY9" fmla="*/ 38013 h 124605"/>
                    <a:gd name="connsiteX10" fmla="*/ 93833 w 134897"/>
                    <a:gd name="connsiteY10" fmla="*/ 41861 h 124605"/>
                    <a:gd name="connsiteX11" fmla="*/ 69350 w 134897"/>
                    <a:gd name="connsiteY11" fmla="*/ 59453 h 124605"/>
                    <a:gd name="connsiteX12" fmla="*/ 52079 w 134897"/>
                    <a:gd name="connsiteY12" fmla="*/ 59453 h 124605"/>
                    <a:gd name="connsiteX13" fmla="*/ 64226 w 134897"/>
                    <a:gd name="connsiteY13" fmla="*/ 12909 h 124605"/>
                    <a:gd name="connsiteX14" fmla="*/ 74474 w 134897"/>
                    <a:gd name="connsiteY14" fmla="*/ 5762 h 124605"/>
                    <a:gd name="connsiteX15" fmla="*/ 99526 w 134897"/>
                    <a:gd name="connsiteY15" fmla="*/ 5762 h 124605"/>
                    <a:gd name="connsiteX16" fmla="*/ 127235 w 134897"/>
                    <a:gd name="connsiteY16" fmla="*/ 25919 h 124605"/>
                    <a:gd name="connsiteX17" fmla="*/ 126666 w 134897"/>
                    <a:gd name="connsiteY17" fmla="*/ 35814 h 124605"/>
                    <a:gd name="connsiteX18" fmla="*/ 126286 w 134897"/>
                    <a:gd name="connsiteY18" fmla="*/ 39113 h 124605"/>
                    <a:gd name="connsiteX19" fmla="*/ 128564 w 134897"/>
                    <a:gd name="connsiteY19" fmla="*/ 41312 h 124605"/>
                    <a:gd name="connsiteX20" fmla="*/ 131221 w 134897"/>
                    <a:gd name="connsiteY20" fmla="*/ 36730 h 124605"/>
                    <a:gd name="connsiteX21" fmla="*/ 135017 w 134897"/>
                    <a:gd name="connsiteY21" fmla="*/ 5029 h 124605"/>
                    <a:gd name="connsiteX22" fmla="*/ 129892 w 134897"/>
                    <a:gd name="connsiteY22" fmla="*/ 82 h 124605"/>
                    <a:gd name="connsiteX23" fmla="*/ 36896 w 134897"/>
                    <a:gd name="connsiteY23" fmla="*/ 82 h 124605"/>
                    <a:gd name="connsiteX24" fmla="*/ 31202 w 134897"/>
                    <a:gd name="connsiteY24" fmla="*/ 3747 h 124605"/>
                    <a:gd name="connsiteX25" fmla="*/ 36517 w 134897"/>
                    <a:gd name="connsiteY25" fmla="*/ 5762 h 124605"/>
                    <a:gd name="connsiteX26" fmla="*/ 48853 w 134897"/>
                    <a:gd name="connsiteY26" fmla="*/ 9061 h 124605"/>
                    <a:gd name="connsiteX27" fmla="*/ 47904 w 134897"/>
                    <a:gd name="connsiteY27" fmla="*/ 13458 h 124605"/>
                    <a:gd name="connsiteX28" fmla="*/ 22852 w 134897"/>
                    <a:gd name="connsiteY28" fmla="*/ 110395 h 124605"/>
                    <a:gd name="connsiteX29" fmla="*/ 5581 w 134897"/>
                    <a:gd name="connsiteY29" fmla="*/ 119007 h 124605"/>
                    <a:gd name="connsiteX30" fmla="*/ 267 w 134897"/>
                    <a:gd name="connsiteY30" fmla="*/ 122489 h 124605"/>
                    <a:gd name="connsiteX31" fmla="*/ 3114 w 134897"/>
                    <a:gd name="connsiteY31" fmla="*/ 124688 h 124605"/>
                    <a:gd name="connsiteX32" fmla="*/ 28166 w 134897"/>
                    <a:gd name="connsiteY32" fmla="*/ 124138 h 124605"/>
                    <a:gd name="connsiteX33" fmla="*/ 56444 w 134897"/>
                    <a:gd name="connsiteY33" fmla="*/ 124688 h 124605"/>
                    <a:gd name="connsiteX34" fmla="*/ 60430 w 134897"/>
                    <a:gd name="connsiteY34" fmla="*/ 121206 h 124605"/>
                    <a:gd name="connsiteX35" fmla="*/ 59291 w 134897"/>
                    <a:gd name="connsiteY35" fmla="*/ 119190 h 124605"/>
                    <a:gd name="connsiteX36" fmla="*/ 53977 w 134897"/>
                    <a:gd name="connsiteY36" fmla="*/ 119007 h 124605"/>
                    <a:gd name="connsiteX37" fmla="*/ 44108 w 134897"/>
                    <a:gd name="connsiteY37" fmla="*/ 118640 h 124605"/>
                    <a:gd name="connsiteX38" fmla="*/ 38035 w 134897"/>
                    <a:gd name="connsiteY38" fmla="*/ 114976 h 124605"/>
                    <a:gd name="connsiteX39" fmla="*/ 38794 w 134897"/>
                    <a:gd name="connsiteY39" fmla="*/ 110761 h 124605"/>
                    <a:gd name="connsiteX40" fmla="*/ 50561 w 134897"/>
                    <a:gd name="connsiteY40" fmla="*/ 65133 h 124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134897" h="124605">
                      <a:moveTo>
                        <a:pt x="50561" y="65133"/>
                      </a:moveTo>
                      <a:lnTo>
                        <a:pt x="68970" y="65133"/>
                      </a:lnTo>
                      <a:cubicBezTo>
                        <a:pt x="83204" y="65133"/>
                        <a:pt x="84723" y="68065"/>
                        <a:pt x="84723" y="73379"/>
                      </a:cubicBezTo>
                      <a:cubicBezTo>
                        <a:pt x="84723" y="74662"/>
                        <a:pt x="84723" y="76861"/>
                        <a:pt x="83394" y="82358"/>
                      </a:cubicBezTo>
                      <a:cubicBezTo>
                        <a:pt x="83015" y="83274"/>
                        <a:pt x="82825" y="84007"/>
                        <a:pt x="82825" y="84374"/>
                      </a:cubicBezTo>
                      <a:cubicBezTo>
                        <a:pt x="82825" y="85840"/>
                        <a:pt x="83964" y="86573"/>
                        <a:pt x="85102" y="86573"/>
                      </a:cubicBezTo>
                      <a:cubicBezTo>
                        <a:pt x="87000" y="86573"/>
                        <a:pt x="87000" y="86023"/>
                        <a:pt x="87949" y="82725"/>
                      </a:cubicBezTo>
                      <a:lnTo>
                        <a:pt x="98388" y="42961"/>
                      </a:lnTo>
                      <a:cubicBezTo>
                        <a:pt x="98957" y="40945"/>
                        <a:pt x="98957" y="40579"/>
                        <a:pt x="98957" y="40029"/>
                      </a:cubicBezTo>
                      <a:cubicBezTo>
                        <a:pt x="98957" y="39662"/>
                        <a:pt x="98577" y="38013"/>
                        <a:pt x="96679" y="38013"/>
                      </a:cubicBezTo>
                      <a:cubicBezTo>
                        <a:pt x="94782" y="38013"/>
                        <a:pt x="94592" y="38929"/>
                        <a:pt x="93833" y="41861"/>
                      </a:cubicBezTo>
                      <a:cubicBezTo>
                        <a:pt x="89847" y="56154"/>
                        <a:pt x="85482" y="59453"/>
                        <a:pt x="69350" y="59453"/>
                      </a:cubicBezTo>
                      <a:lnTo>
                        <a:pt x="52079" y="59453"/>
                      </a:lnTo>
                      <a:lnTo>
                        <a:pt x="64226" y="12909"/>
                      </a:lnTo>
                      <a:cubicBezTo>
                        <a:pt x="65934" y="6495"/>
                        <a:pt x="66124" y="5762"/>
                        <a:pt x="74474" y="5762"/>
                      </a:cubicBezTo>
                      <a:lnTo>
                        <a:pt x="99526" y="5762"/>
                      </a:lnTo>
                      <a:cubicBezTo>
                        <a:pt x="122870" y="5762"/>
                        <a:pt x="127235" y="11809"/>
                        <a:pt x="127235" y="25919"/>
                      </a:cubicBezTo>
                      <a:cubicBezTo>
                        <a:pt x="127235" y="30134"/>
                        <a:pt x="127235" y="30867"/>
                        <a:pt x="126666" y="35814"/>
                      </a:cubicBezTo>
                      <a:cubicBezTo>
                        <a:pt x="126286" y="38196"/>
                        <a:pt x="126286" y="38563"/>
                        <a:pt x="126286" y="39113"/>
                      </a:cubicBezTo>
                      <a:cubicBezTo>
                        <a:pt x="126286" y="40029"/>
                        <a:pt x="126856" y="41312"/>
                        <a:pt x="128564" y="41312"/>
                      </a:cubicBezTo>
                      <a:cubicBezTo>
                        <a:pt x="130652" y="41312"/>
                        <a:pt x="130841" y="40212"/>
                        <a:pt x="131221" y="36730"/>
                      </a:cubicBezTo>
                      <a:lnTo>
                        <a:pt x="135017" y="5029"/>
                      </a:lnTo>
                      <a:cubicBezTo>
                        <a:pt x="135586" y="82"/>
                        <a:pt x="134637" y="82"/>
                        <a:pt x="129892" y="82"/>
                      </a:cubicBezTo>
                      <a:lnTo>
                        <a:pt x="36896" y="82"/>
                      </a:lnTo>
                      <a:cubicBezTo>
                        <a:pt x="33100" y="82"/>
                        <a:pt x="31202" y="82"/>
                        <a:pt x="31202" y="3747"/>
                      </a:cubicBezTo>
                      <a:cubicBezTo>
                        <a:pt x="31202" y="5762"/>
                        <a:pt x="32911" y="5762"/>
                        <a:pt x="36517" y="5762"/>
                      </a:cubicBezTo>
                      <a:cubicBezTo>
                        <a:pt x="43539" y="5762"/>
                        <a:pt x="48853" y="5762"/>
                        <a:pt x="48853" y="9061"/>
                      </a:cubicBezTo>
                      <a:cubicBezTo>
                        <a:pt x="48853" y="9794"/>
                        <a:pt x="48853" y="10160"/>
                        <a:pt x="47904" y="13458"/>
                      </a:cubicBezTo>
                      <a:lnTo>
                        <a:pt x="22852" y="110395"/>
                      </a:lnTo>
                      <a:cubicBezTo>
                        <a:pt x="20954" y="117541"/>
                        <a:pt x="20574" y="119007"/>
                        <a:pt x="5581" y="119007"/>
                      </a:cubicBezTo>
                      <a:cubicBezTo>
                        <a:pt x="2355" y="119007"/>
                        <a:pt x="267" y="119007"/>
                        <a:pt x="267" y="122489"/>
                      </a:cubicBezTo>
                      <a:cubicBezTo>
                        <a:pt x="267" y="124688"/>
                        <a:pt x="2544" y="124688"/>
                        <a:pt x="3114" y="124688"/>
                      </a:cubicBezTo>
                      <a:cubicBezTo>
                        <a:pt x="8618" y="124688"/>
                        <a:pt x="22662" y="124138"/>
                        <a:pt x="28166" y="124138"/>
                      </a:cubicBezTo>
                      <a:cubicBezTo>
                        <a:pt x="34429" y="124138"/>
                        <a:pt x="50181" y="124688"/>
                        <a:pt x="56444" y="124688"/>
                      </a:cubicBezTo>
                      <a:cubicBezTo>
                        <a:pt x="58152" y="124688"/>
                        <a:pt x="60430" y="124688"/>
                        <a:pt x="60430" y="121206"/>
                      </a:cubicBezTo>
                      <a:cubicBezTo>
                        <a:pt x="60430" y="119740"/>
                        <a:pt x="59291" y="119373"/>
                        <a:pt x="59291" y="119190"/>
                      </a:cubicBezTo>
                      <a:cubicBezTo>
                        <a:pt x="58722" y="119007"/>
                        <a:pt x="58342" y="119007"/>
                        <a:pt x="53977" y="119007"/>
                      </a:cubicBezTo>
                      <a:cubicBezTo>
                        <a:pt x="49802" y="119007"/>
                        <a:pt x="48853" y="119007"/>
                        <a:pt x="44108" y="118640"/>
                      </a:cubicBezTo>
                      <a:cubicBezTo>
                        <a:pt x="38604" y="118091"/>
                        <a:pt x="38035" y="117358"/>
                        <a:pt x="38035" y="114976"/>
                      </a:cubicBezTo>
                      <a:cubicBezTo>
                        <a:pt x="38035" y="114609"/>
                        <a:pt x="38035" y="113510"/>
                        <a:pt x="38794" y="110761"/>
                      </a:cubicBezTo>
                      <a:lnTo>
                        <a:pt x="50561" y="651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" name="任意形状 78">
                  <a:extLst>
                    <a:ext uri="{FF2B5EF4-FFF2-40B4-BE49-F238E27FC236}">
                      <a16:creationId xmlns:a16="http://schemas.microsoft.com/office/drawing/2014/main" id="{35D88152-C9E9-B770-3A66-26EC9E3320B0}"/>
                    </a:ext>
                  </a:extLst>
                </p:cNvPr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12100480" y="2831280"/>
                  <a:ext cx="67754" cy="57850"/>
                </a:xfrm>
                <a:custGeom>
                  <a:avLst/>
                  <a:gdLst>
                    <a:gd name="connsiteX0" fmla="*/ 48233 w 67754"/>
                    <a:gd name="connsiteY0" fmla="*/ 7651 h 57850"/>
                    <a:gd name="connsiteX1" fmla="*/ 34549 w 67754"/>
                    <a:gd name="connsiteY1" fmla="*/ 83 h 57850"/>
                    <a:gd name="connsiteX2" fmla="*/ 273 w 67754"/>
                    <a:gd name="connsiteY2" fmla="*/ 36640 h 57850"/>
                    <a:gd name="connsiteX3" fmla="*/ 20334 w 67754"/>
                    <a:gd name="connsiteY3" fmla="*/ 57933 h 57850"/>
                    <a:gd name="connsiteX4" fmla="*/ 39199 w 67754"/>
                    <a:gd name="connsiteY4" fmla="*/ 48954 h 57850"/>
                    <a:gd name="connsiteX5" fmla="*/ 52883 w 67754"/>
                    <a:gd name="connsiteY5" fmla="*/ 57933 h 57850"/>
                    <a:gd name="connsiteX6" fmla="*/ 63378 w 67754"/>
                    <a:gd name="connsiteY6" fmla="*/ 51135 h 57850"/>
                    <a:gd name="connsiteX7" fmla="*/ 68028 w 67754"/>
                    <a:gd name="connsiteY7" fmla="*/ 38308 h 57850"/>
                    <a:gd name="connsiteX8" fmla="*/ 65902 w 67754"/>
                    <a:gd name="connsiteY8" fmla="*/ 36640 h 57850"/>
                    <a:gd name="connsiteX9" fmla="*/ 62979 w 67754"/>
                    <a:gd name="connsiteY9" fmla="*/ 40617 h 57850"/>
                    <a:gd name="connsiteX10" fmla="*/ 53281 w 67754"/>
                    <a:gd name="connsiteY10" fmla="*/ 54342 h 57850"/>
                    <a:gd name="connsiteX11" fmla="*/ 48897 w 67754"/>
                    <a:gd name="connsiteY11" fmla="*/ 48056 h 57850"/>
                    <a:gd name="connsiteX12" fmla="*/ 50890 w 67754"/>
                    <a:gd name="connsiteY12" fmla="*/ 37923 h 57850"/>
                    <a:gd name="connsiteX13" fmla="*/ 53813 w 67754"/>
                    <a:gd name="connsiteY13" fmla="*/ 26379 h 57850"/>
                    <a:gd name="connsiteX14" fmla="*/ 56470 w 67754"/>
                    <a:gd name="connsiteY14" fmla="*/ 16630 h 57850"/>
                    <a:gd name="connsiteX15" fmla="*/ 58861 w 67754"/>
                    <a:gd name="connsiteY15" fmla="*/ 6625 h 57850"/>
                    <a:gd name="connsiteX16" fmla="*/ 54344 w 67754"/>
                    <a:gd name="connsiteY16" fmla="*/ 2520 h 57850"/>
                    <a:gd name="connsiteX17" fmla="*/ 48233 w 67754"/>
                    <a:gd name="connsiteY17" fmla="*/ 7651 h 57850"/>
                    <a:gd name="connsiteX18" fmla="*/ 39730 w 67754"/>
                    <a:gd name="connsiteY18" fmla="*/ 40617 h 57850"/>
                    <a:gd name="connsiteX19" fmla="*/ 32955 w 67754"/>
                    <a:gd name="connsiteY19" fmla="*/ 49211 h 57850"/>
                    <a:gd name="connsiteX20" fmla="*/ 20733 w 67754"/>
                    <a:gd name="connsiteY20" fmla="*/ 54342 h 57850"/>
                    <a:gd name="connsiteX21" fmla="*/ 11034 w 67754"/>
                    <a:gd name="connsiteY21" fmla="*/ 41899 h 57850"/>
                    <a:gd name="connsiteX22" fmla="*/ 17943 w 67754"/>
                    <a:gd name="connsiteY22" fmla="*/ 15860 h 57850"/>
                    <a:gd name="connsiteX23" fmla="*/ 34549 w 67754"/>
                    <a:gd name="connsiteY23" fmla="*/ 3675 h 57850"/>
                    <a:gd name="connsiteX24" fmla="*/ 46373 w 67754"/>
                    <a:gd name="connsiteY24" fmla="*/ 14834 h 57850"/>
                    <a:gd name="connsiteX25" fmla="*/ 45974 w 67754"/>
                    <a:gd name="connsiteY25" fmla="*/ 16630 h 57850"/>
                    <a:gd name="connsiteX26" fmla="*/ 39730 w 67754"/>
                    <a:gd name="connsiteY26" fmla="*/ 40617 h 57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7754" h="57850">
                      <a:moveTo>
                        <a:pt x="48233" y="7651"/>
                      </a:moveTo>
                      <a:cubicBezTo>
                        <a:pt x="45443" y="3418"/>
                        <a:pt x="40926" y="83"/>
                        <a:pt x="34549" y="83"/>
                      </a:cubicBezTo>
                      <a:cubicBezTo>
                        <a:pt x="17544" y="83"/>
                        <a:pt x="273" y="18169"/>
                        <a:pt x="273" y="36640"/>
                      </a:cubicBezTo>
                      <a:cubicBezTo>
                        <a:pt x="273" y="49083"/>
                        <a:pt x="8909" y="57933"/>
                        <a:pt x="20334" y="57933"/>
                      </a:cubicBezTo>
                      <a:cubicBezTo>
                        <a:pt x="27508" y="57933"/>
                        <a:pt x="33885" y="53957"/>
                        <a:pt x="39199" y="48954"/>
                      </a:cubicBezTo>
                      <a:cubicBezTo>
                        <a:pt x="41723" y="56651"/>
                        <a:pt x="49429" y="57933"/>
                        <a:pt x="52883" y="57933"/>
                      </a:cubicBezTo>
                      <a:cubicBezTo>
                        <a:pt x="57665" y="57933"/>
                        <a:pt x="60987" y="55111"/>
                        <a:pt x="63378" y="51135"/>
                      </a:cubicBezTo>
                      <a:cubicBezTo>
                        <a:pt x="66301" y="46132"/>
                        <a:pt x="68028" y="38821"/>
                        <a:pt x="68028" y="38308"/>
                      </a:cubicBezTo>
                      <a:cubicBezTo>
                        <a:pt x="68028" y="36640"/>
                        <a:pt x="66301" y="36640"/>
                        <a:pt x="65902" y="36640"/>
                      </a:cubicBezTo>
                      <a:cubicBezTo>
                        <a:pt x="64042" y="36640"/>
                        <a:pt x="63909" y="37153"/>
                        <a:pt x="62979" y="40617"/>
                      </a:cubicBezTo>
                      <a:cubicBezTo>
                        <a:pt x="61385" y="46774"/>
                        <a:pt x="58861" y="54342"/>
                        <a:pt x="53281" y="54342"/>
                      </a:cubicBezTo>
                      <a:cubicBezTo>
                        <a:pt x="49827" y="54342"/>
                        <a:pt x="48897" y="51520"/>
                        <a:pt x="48897" y="48056"/>
                      </a:cubicBezTo>
                      <a:cubicBezTo>
                        <a:pt x="48897" y="45876"/>
                        <a:pt x="49960" y="41258"/>
                        <a:pt x="50890" y="37923"/>
                      </a:cubicBezTo>
                      <a:cubicBezTo>
                        <a:pt x="51820" y="34460"/>
                        <a:pt x="53148" y="29201"/>
                        <a:pt x="53813" y="26379"/>
                      </a:cubicBezTo>
                      <a:lnTo>
                        <a:pt x="56470" y="16630"/>
                      </a:lnTo>
                      <a:cubicBezTo>
                        <a:pt x="57267" y="13295"/>
                        <a:pt x="58861" y="7266"/>
                        <a:pt x="58861" y="6625"/>
                      </a:cubicBezTo>
                      <a:cubicBezTo>
                        <a:pt x="58861" y="3803"/>
                        <a:pt x="56470" y="2520"/>
                        <a:pt x="54344" y="2520"/>
                      </a:cubicBezTo>
                      <a:cubicBezTo>
                        <a:pt x="52086" y="2520"/>
                        <a:pt x="49030" y="4060"/>
                        <a:pt x="48233" y="7651"/>
                      </a:cubicBezTo>
                      <a:close/>
                      <a:moveTo>
                        <a:pt x="39730" y="40617"/>
                      </a:moveTo>
                      <a:cubicBezTo>
                        <a:pt x="38800" y="44208"/>
                        <a:pt x="35878" y="46774"/>
                        <a:pt x="32955" y="49211"/>
                      </a:cubicBezTo>
                      <a:cubicBezTo>
                        <a:pt x="31759" y="50237"/>
                        <a:pt x="26445" y="54342"/>
                        <a:pt x="20733" y="54342"/>
                      </a:cubicBezTo>
                      <a:cubicBezTo>
                        <a:pt x="15817" y="54342"/>
                        <a:pt x="11034" y="51007"/>
                        <a:pt x="11034" y="41899"/>
                      </a:cubicBezTo>
                      <a:cubicBezTo>
                        <a:pt x="11034" y="35101"/>
                        <a:pt x="14887" y="20991"/>
                        <a:pt x="17943" y="15860"/>
                      </a:cubicBezTo>
                      <a:cubicBezTo>
                        <a:pt x="24054" y="5599"/>
                        <a:pt x="30829" y="3675"/>
                        <a:pt x="34549" y="3675"/>
                      </a:cubicBezTo>
                      <a:cubicBezTo>
                        <a:pt x="43849" y="3675"/>
                        <a:pt x="46373" y="13423"/>
                        <a:pt x="46373" y="14834"/>
                      </a:cubicBezTo>
                      <a:cubicBezTo>
                        <a:pt x="46373" y="15347"/>
                        <a:pt x="46107" y="16245"/>
                        <a:pt x="45974" y="16630"/>
                      </a:cubicBezTo>
                      <a:lnTo>
                        <a:pt x="39730" y="406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" name="任意形状 79">
                  <a:extLst>
                    <a:ext uri="{FF2B5EF4-FFF2-40B4-BE49-F238E27FC236}">
                      <a16:creationId xmlns:a16="http://schemas.microsoft.com/office/drawing/2014/main" id="{F0687A95-AAC9-12AF-CA7C-A33A6E3C2F2B}"/>
                    </a:ext>
                  </a:extLst>
                </p:cNvPr>
                <p:cNvSpPr/>
                <p:nvPr>
                  <p:custDataLst>
                    <p:tags r:id="rId20"/>
                  </p:custDataLst>
                </p:nvPr>
              </p:nvSpPr>
              <p:spPr>
                <a:xfrm>
                  <a:off x="12188744" y="2736305"/>
                  <a:ext cx="129056" cy="124056"/>
                </a:xfrm>
                <a:custGeom>
                  <a:avLst/>
                  <a:gdLst>
                    <a:gd name="connsiteX0" fmla="*/ 76763 w 129056"/>
                    <a:gd name="connsiteY0" fmla="*/ 12909 h 124056"/>
                    <a:gd name="connsiteX1" fmla="*/ 81128 w 129056"/>
                    <a:gd name="connsiteY1" fmla="*/ 6129 h 124056"/>
                    <a:gd name="connsiteX2" fmla="*/ 93085 w 129056"/>
                    <a:gd name="connsiteY2" fmla="*/ 5762 h 124056"/>
                    <a:gd name="connsiteX3" fmla="*/ 120794 w 129056"/>
                    <a:gd name="connsiteY3" fmla="*/ 20788 h 124056"/>
                    <a:gd name="connsiteX4" fmla="*/ 119275 w 129056"/>
                    <a:gd name="connsiteY4" fmla="*/ 35448 h 124056"/>
                    <a:gd name="connsiteX5" fmla="*/ 118706 w 129056"/>
                    <a:gd name="connsiteY5" fmla="*/ 38929 h 124056"/>
                    <a:gd name="connsiteX6" fmla="*/ 120984 w 129056"/>
                    <a:gd name="connsiteY6" fmla="*/ 41312 h 124056"/>
                    <a:gd name="connsiteX7" fmla="*/ 123830 w 129056"/>
                    <a:gd name="connsiteY7" fmla="*/ 37097 h 124056"/>
                    <a:gd name="connsiteX8" fmla="*/ 128955 w 129056"/>
                    <a:gd name="connsiteY8" fmla="*/ 5213 h 124056"/>
                    <a:gd name="connsiteX9" fmla="*/ 129334 w 129056"/>
                    <a:gd name="connsiteY9" fmla="*/ 2097 h 124056"/>
                    <a:gd name="connsiteX10" fmla="*/ 124210 w 129056"/>
                    <a:gd name="connsiteY10" fmla="*/ 82 h 124056"/>
                    <a:gd name="connsiteX11" fmla="*/ 18877 w 129056"/>
                    <a:gd name="connsiteY11" fmla="*/ 82 h 124056"/>
                    <a:gd name="connsiteX12" fmla="*/ 12804 w 129056"/>
                    <a:gd name="connsiteY12" fmla="*/ 3747 h 124056"/>
                    <a:gd name="connsiteX13" fmla="*/ 1417 w 129056"/>
                    <a:gd name="connsiteY13" fmla="*/ 35998 h 124056"/>
                    <a:gd name="connsiteX14" fmla="*/ 278 w 129056"/>
                    <a:gd name="connsiteY14" fmla="*/ 39296 h 124056"/>
                    <a:gd name="connsiteX15" fmla="*/ 2556 w 129056"/>
                    <a:gd name="connsiteY15" fmla="*/ 41312 h 124056"/>
                    <a:gd name="connsiteX16" fmla="*/ 5782 w 129056"/>
                    <a:gd name="connsiteY16" fmla="*/ 37463 h 124056"/>
                    <a:gd name="connsiteX17" fmla="*/ 49054 w 129056"/>
                    <a:gd name="connsiteY17" fmla="*/ 5762 h 124056"/>
                    <a:gd name="connsiteX18" fmla="*/ 56456 w 129056"/>
                    <a:gd name="connsiteY18" fmla="*/ 5762 h 124056"/>
                    <a:gd name="connsiteX19" fmla="*/ 61770 w 129056"/>
                    <a:gd name="connsiteY19" fmla="*/ 7961 h 124056"/>
                    <a:gd name="connsiteX20" fmla="*/ 61010 w 129056"/>
                    <a:gd name="connsiteY20" fmla="*/ 11809 h 124056"/>
                    <a:gd name="connsiteX21" fmla="*/ 35579 w 129056"/>
                    <a:gd name="connsiteY21" fmla="*/ 109662 h 124056"/>
                    <a:gd name="connsiteX22" fmla="*/ 12994 w 129056"/>
                    <a:gd name="connsiteY22" fmla="*/ 118457 h 124056"/>
                    <a:gd name="connsiteX23" fmla="*/ 5023 w 129056"/>
                    <a:gd name="connsiteY23" fmla="*/ 121939 h 124056"/>
                    <a:gd name="connsiteX24" fmla="*/ 8249 w 129056"/>
                    <a:gd name="connsiteY24" fmla="*/ 124138 h 124056"/>
                    <a:gd name="connsiteX25" fmla="*/ 23812 w 129056"/>
                    <a:gd name="connsiteY25" fmla="*/ 123771 h 124056"/>
                    <a:gd name="connsiteX26" fmla="*/ 39944 w 129056"/>
                    <a:gd name="connsiteY26" fmla="*/ 123588 h 124056"/>
                    <a:gd name="connsiteX27" fmla="*/ 55696 w 129056"/>
                    <a:gd name="connsiteY27" fmla="*/ 123771 h 124056"/>
                    <a:gd name="connsiteX28" fmla="*/ 72208 w 129056"/>
                    <a:gd name="connsiteY28" fmla="*/ 124138 h 124056"/>
                    <a:gd name="connsiteX29" fmla="*/ 76383 w 129056"/>
                    <a:gd name="connsiteY29" fmla="*/ 120473 h 124056"/>
                    <a:gd name="connsiteX30" fmla="*/ 69931 w 129056"/>
                    <a:gd name="connsiteY30" fmla="*/ 118457 h 124056"/>
                    <a:gd name="connsiteX31" fmla="*/ 57784 w 129056"/>
                    <a:gd name="connsiteY31" fmla="*/ 118091 h 124056"/>
                    <a:gd name="connsiteX32" fmla="*/ 50762 w 129056"/>
                    <a:gd name="connsiteY32" fmla="*/ 114059 h 124056"/>
                    <a:gd name="connsiteX33" fmla="*/ 51521 w 129056"/>
                    <a:gd name="connsiteY33" fmla="*/ 110211 h 124056"/>
                    <a:gd name="connsiteX34" fmla="*/ 76763 w 129056"/>
                    <a:gd name="connsiteY34" fmla="*/ 12909 h 124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29056" h="124056">
                      <a:moveTo>
                        <a:pt x="76763" y="12909"/>
                      </a:moveTo>
                      <a:cubicBezTo>
                        <a:pt x="78091" y="7778"/>
                        <a:pt x="78851" y="6678"/>
                        <a:pt x="81128" y="6129"/>
                      </a:cubicBezTo>
                      <a:cubicBezTo>
                        <a:pt x="82836" y="5762"/>
                        <a:pt x="89099" y="5762"/>
                        <a:pt x="93085" y="5762"/>
                      </a:cubicBezTo>
                      <a:cubicBezTo>
                        <a:pt x="112253" y="5762"/>
                        <a:pt x="120794" y="6495"/>
                        <a:pt x="120794" y="20788"/>
                      </a:cubicBezTo>
                      <a:cubicBezTo>
                        <a:pt x="120794" y="23537"/>
                        <a:pt x="120035" y="30683"/>
                        <a:pt x="119275" y="35448"/>
                      </a:cubicBezTo>
                      <a:cubicBezTo>
                        <a:pt x="119086" y="36181"/>
                        <a:pt x="118706" y="38380"/>
                        <a:pt x="118706" y="38929"/>
                      </a:cubicBezTo>
                      <a:cubicBezTo>
                        <a:pt x="118706" y="40029"/>
                        <a:pt x="119275" y="41312"/>
                        <a:pt x="120984" y="41312"/>
                      </a:cubicBezTo>
                      <a:cubicBezTo>
                        <a:pt x="123071" y="41312"/>
                        <a:pt x="123451" y="39846"/>
                        <a:pt x="123830" y="37097"/>
                      </a:cubicBezTo>
                      <a:lnTo>
                        <a:pt x="128955" y="5213"/>
                      </a:lnTo>
                      <a:cubicBezTo>
                        <a:pt x="129144" y="4480"/>
                        <a:pt x="129334" y="2647"/>
                        <a:pt x="129334" y="2097"/>
                      </a:cubicBezTo>
                      <a:cubicBezTo>
                        <a:pt x="129334" y="82"/>
                        <a:pt x="127436" y="82"/>
                        <a:pt x="124210" y="82"/>
                      </a:cubicBezTo>
                      <a:lnTo>
                        <a:pt x="18877" y="82"/>
                      </a:lnTo>
                      <a:cubicBezTo>
                        <a:pt x="14323" y="82"/>
                        <a:pt x="14133" y="265"/>
                        <a:pt x="12804" y="3747"/>
                      </a:cubicBezTo>
                      <a:lnTo>
                        <a:pt x="1417" y="35998"/>
                      </a:lnTo>
                      <a:cubicBezTo>
                        <a:pt x="1227" y="36364"/>
                        <a:pt x="278" y="38929"/>
                        <a:pt x="278" y="39296"/>
                      </a:cubicBezTo>
                      <a:cubicBezTo>
                        <a:pt x="278" y="40395"/>
                        <a:pt x="1227" y="41312"/>
                        <a:pt x="2556" y="41312"/>
                      </a:cubicBezTo>
                      <a:cubicBezTo>
                        <a:pt x="4454" y="41312"/>
                        <a:pt x="4643" y="40395"/>
                        <a:pt x="5782" y="37463"/>
                      </a:cubicBezTo>
                      <a:cubicBezTo>
                        <a:pt x="16031" y="9061"/>
                        <a:pt x="20965" y="5762"/>
                        <a:pt x="49054" y="5762"/>
                      </a:cubicBezTo>
                      <a:lnTo>
                        <a:pt x="56456" y="5762"/>
                      </a:lnTo>
                      <a:cubicBezTo>
                        <a:pt x="61770" y="5762"/>
                        <a:pt x="61770" y="6495"/>
                        <a:pt x="61770" y="7961"/>
                      </a:cubicBezTo>
                      <a:cubicBezTo>
                        <a:pt x="61770" y="9061"/>
                        <a:pt x="61200" y="11260"/>
                        <a:pt x="61010" y="11809"/>
                      </a:cubicBezTo>
                      <a:lnTo>
                        <a:pt x="35579" y="109662"/>
                      </a:lnTo>
                      <a:cubicBezTo>
                        <a:pt x="33871" y="116442"/>
                        <a:pt x="33301" y="118457"/>
                        <a:pt x="12994" y="118457"/>
                      </a:cubicBezTo>
                      <a:cubicBezTo>
                        <a:pt x="6162" y="118457"/>
                        <a:pt x="5023" y="118457"/>
                        <a:pt x="5023" y="121939"/>
                      </a:cubicBezTo>
                      <a:cubicBezTo>
                        <a:pt x="5023" y="124138"/>
                        <a:pt x="7111" y="124138"/>
                        <a:pt x="8249" y="124138"/>
                      </a:cubicBezTo>
                      <a:cubicBezTo>
                        <a:pt x="13374" y="124138"/>
                        <a:pt x="18688" y="123771"/>
                        <a:pt x="23812" y="123771"/>
                      </a:cubicBezTo>
                      <a:cubicBezTo>
                        <a:pt x="29126" y="123771"/>
                        <a:pt x="34630" y="123588"/>
                        <a:pt x="39944" y="123588"/>
                      </a:cubicBezTo>
                      <a:cubicBezTo>
                        <a:pt x="45258" y="123588"/>
                        <a:pt x="50572" y="123771"/>
                        <a:pt x="55696" y="123771"/>
                      </a:cubicBezTo>
                      <a:cubicBezTo>
                        <a:pt x="61200" y="123771"/>
                        <a:pt x="66894" y="124138"/>
                        <a:pt x="72208" y="124138"/>
                      </a:cubicBezTo>
                      <a:cubicBezTo>
                        <a:pt x="74106" y="124138"/>
                        <a:pt x="76383" y="124138"/>
                        <a:pt x="76383" y="120473"/>
                      </a:cubicBezTo>
                      <a:cubicBezTo>
                        <a:pt x="76383" y="118457"/>
                        <a:pt x="74865" y="118457"/>
                        <a:pt x="69931" y="118457"/>
                      </a:cubicBezTo>
                      <a:cubicBezTo>
                        <a:pt x="65186" y="118457"/>
                        <a:pt x="62719" y="118457"/>
                        <a:pt x="57784" y="118091"/>
                      </a:cubicBezTo>
                      <a:cubicBezTo>
                        <a:pt x="52280" y="117541"/>
                        <a:pt x="50762" y="116991"/>
                        <a:pt x="50762" y="114059"/>
                      </a:cubicBezTo>
                      <a:cubicBezTo>
                        <a:pt x="50762" y="113876"/>
                        <a:pt x="50762" y="112960"/>
                        <a:pt x="51521" y="110211"/>
                      </a:cubicBezTo>
                      <a:lnTo>
                        <a:pt x="76763" y="129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" name="任意形状 80">
                  <a:extLst>
                    <a:ext uri="{FF2B5EF4-FFF2-40B4-BE49-F238E27FC236}">
                      <a16:creationId xmlns:a16="http://schemas.microsoft.com/office/drawing/2014/main" id="{832E78FC-0DC4-2B1A-32BF-9C5EB75B0DE8}"/>
                    </a:ext>
                  </a:extLst>
                </p:cNvPr>
                <p:cNvSpPr/>
                <p:nvPr>
                  <p:custDataLst>
                    <p:tags r:id="rId21"/>
                  </p:custDataLst>
                </p:nvPr>
              </p:nvSpPr>
              <p:spPr>
                <a:xfrm>
                  <a:off x="12303200" y="2831280"/>
                  <a:ext cx="67754" cy="57850"/>
                </a:xfrm>
                <a:custGeom>
                  <a:avLst/>
                  <a:gdLst>
                    <a:gd name="connsiteX0" fmla="*/ 48244 w 67754"/>
                    <a:gd name="connsiteY0" fmla="*/ 7651 h 57850"/>
                    <a:gd name="connsiteX1" fmla="*/ 34560 w 67754"/>
                    <a:gd name="connsiteY1" fmla="*/ 83 h 57850"/>
                    <a:gd name="connsiteX2" fmla="*/ 284 w 67754"/>
                    <a:gd name="connsiteY2" fmla="*/ 36640 h 57850"/>
                    <a:gd name="connsiteX3" fmla="*/ 20345 w 67754"/>
                    <a:gd name="connsiteY3" fmla="*/ 57933 h 57850"/>
                    <a:gd name="connsiteX4" fmla="*/ 39210 w 67754"/>
                    <a:gd name="connsiteY4" fmla="*/ 48954 h 57850"/>
                    <a:gd name="connsiteX5" fmla="*/ 52893 w 67754"/>
                    <a:gd name="connsiteY5" fmla="*/ 57933 h 57850"/>
                    <a:gd name="connsiteX6" fmla="*/ 63389 w 67754"/>
                    <a:gd name="connsiteY6" fmla="*/ 51135 h 57850"/>
                    <a:gd name="connsiteX7" fmla="*/ 68038 w 67754"/>
                    <a:gd name="connsiteY7" fmla="*/ 38308 h 57850"/>
                    <a:gd name="connsiteX8" fmla="*/ 65913 w 67754"/>
                    <a:gd name="connsiteY8" fmla="*/ 36640 h 57850"/>
                    <a:gd name="connsiteX9" fmla="*/ 62990 w 67754"/>
                    <a:gd name="connsiteY9" fmla="*/ 40617 h 57850"/>
                    <a:gd name="connsiteX10" fmla="*/ 53292 w 67754"/>
                    <a:gd name="connsiteY10" fmla="*/ 54342 h 57850"/>
                    <a:gd name="connsiteX11" fmla="*/ 48908 w 67754"/>
                    <a:gd name="connsiteY11" fmla="*/ 48056 h 57850"/>
                    <a:gd name="connsiteX12" fmla="*/ 50901 w 67754"/>
                    <a:gd name="connsiteY12" fmla="*/ 37923 h 57850"/>
                    <a:gd name="connsiteX13" fmla="*/ 53823 w 67754"/>
                    <a:gd name="connsiteY13" fmla="*/ 26379 h 57850"/>
                    <a:gd name="connsiteX14" fmla="*/ 56480 w 67754"/>
                    <a:gd name="connsiteY14" fmla="*/ 16630 h 57850"/>
                    <a:gd name="connsiteX15" fmla="*/ 58872 w 67754"/>
                    <a:gd name="connsiteY15" fmla="*/ 6625 h 57850"/>
                    <a:gd name="connsiteX16" fmla="*/ 54355 w 67754"/>
                    <a:gd name="connsiteY16" fmla="*/ 2520 h 57850"/>
                    <a:gd name="connsiteX17" fmla="*/ 48244 w 67754"/>
                    <a:gd name="connsiteY17" fmla="*/ 7651 h 57850"/>
                    <a:gd name="connsiteX18" fmla="*/ 39741 w 67754"/>
                    <a:gd name="connsiteY18" fmla="*/ 40617 h 57850"/>
                    <a:gd name="connsiteX19" fmla="*/ 32966 w 67754"/>
                    <a:gd name="connsiteY19" fmla="*/ 49211 h 57850"/>
                    <a:gd name="connsiteX20" fmla="*/ 20743 w 67754"/>
                    <a:gd name="connsiteY20" fmla="*/ 54342 h 57850"/>
                    <a:gd name="connsiteX21" fmla="*/ 11045 w 67754"/>
                    <a:gd name="connsiteY21" fmla="*/ 41899 h 57850"/>
                    <a:gd name="connsiteX22" fmla="*/ 17953 w 67754"/>
                    <a:gd name="connsiteY22" fmla="*/ 15860 h 57850"/>
                    <a:gd name="connsiteX23" fmla="*/ 34560 w 67754"/>
                    <a:gd name="connsiteY23" fmla="*/ 3675 h 57850"/>
                    <a:gd name="connsiteX24" fmla="*/ 46384 w 67754"/>
                    <a:gd name="connsiteY24" fmla="*/ 14834 h 57850"/>
                    <a:gd name="connsiteX25" fmla="*/ 45985 w 67754"/>
                    <a:gd name="connsiteY25" fmla="*/ 16630 h 57850"/>
                    <a:gd name="connsiteX26" fmla="*/ 39741 w 67754"/>
                    <a:gd name="connsiteY26" fmla="*/ 40617 h 57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7754" h="57850">
                      <a:moveTo>
                        <a:pt x="48244" y="7651"/>
                      </a:moveTo>
                      <a:cubicBezTo>
                        <a:pt x="45454" y="3418"/>
                        <a:pt x="40937" y="83"/>
                        <a:pt x="34560" y="83"/>
                      </a:cubicBezTo>
                      <a:cubicBezTo>
                        <a:pt x="17555" y="83"/>
                        <a:pt x="284" y="18169"/>
                        <a:pt x="284" y="36640"/>
                      </a:cubicBezTo>
                      <a:cubicBezTo>
                        <a:pt x="284" y="49083"/>
                        <a:pt x="8919" y="57933"/>
                        <a:pt x="20345" y="57933"/>
                      </a:cubicBezTo>
                      <a:cubicBezTo>
                        <a:pt x="27519" y="57933"/>
                        <a:pt x="33896" y="53957"/>
                        <a:pt x="39210" y="48954"/>
                      </a:cubicBezTo>
                      <a:cubicBezTo>
                        <a:pt x="41734" y="56651"/>
                        <a:pt x="49439" y="57933"/>
                        <a:pt x="52893" y="57933"/>
                      </a:cubicBezTo>
                      <a:cubicBezTo>
                        <a:pt x="57676" y="57933"/>
                        <a:pt x="60997" y="55111"/>
                        <a:pt x="63389" y="51135"/>
                      </a:cubicBezTo>
                      <a:cubicBezTo>
                        <a:pt x="66311" y="46132"/>
                        <a:pt x="68038" y="38821"/>
                        <a:pt x="68038" y="38308"/>
                      </a:cubicBezTo>
                      <a:cubicBezTo>
                        <a:pt x="68038" y="36640"/>
                        <a:pt x="66311" y="36640"/>
                        <a:pt x="65913" y="36640"/>
                      </a:cubicBezTo>
                      <a:cubicBezTo>
                        <a:pt x="64053" y="36640"/>
                        <a:pt x="63920" y="37153"/>
                        <a:pt x="62990" y="40617"/>
                      </a:cubicBezTo>
                      <a:cubicBezTo>
                        <a:pt x="61396" y="46774"/>
                        <a:pt x="58872" y="54342"/>
                        <a:pt x="53292" y="54342"/>
                      </a:cubicBezTo>
                      <a:cubicBezTo>
                        <a:pt x="49838" y="54342"/>
                        <a:pt x="48908" y="51520"/>
                        <a:pt x="48908" y="48056"/>
                      </a:cubicBezTo>
                      <a:cubicBezTo>
                        <a:pt x="48908" y="45876"/>
                        <a:pt x="49971" y="41258"/>
                        <a:pt x="50901" y="37923"/>
                      </a:cubicBezTo>
                      <a:cubicBezTo>
                        <a:pt x="51831" y="34460"/>
                        <a:pt x="53159" y="29201"/>
                        <a:pt x="53823" y="26379"/>
                      </a:cubicBezTo>
                      <a:lnTo>
                        <a:pt x="56480" y="16630"/>
                      </a:lnTo>
                      <a:cubicBezTo>
                        <a:pt x="57277" y="13295"/>
                        <a:pt x="58872" y="7266"/>
                        <a:pt x="58872" y="6625"/>
                      </a:cubicBezTo>
                      <a:cubicBezTo>
                        <a:pt x="58872" y="3803"/>
                        <a:pt x="56480" y="2520"/>
                        <a:pt x="54355" y="2520"/>
                      </a:cubicBezTo>
                      <a:cubicBezTo>
                        <a:pt x="52096" y="2520"/>
                        <a:pt x="49041" y="4060"/>
                        <a:pt x="48244" y="7651"/>
                      </a:cubicBezTo>
                      <a:close/>
                      <a:moveTo>
                        <a:pt x="39741" y="40617"/>
                      </a:moveTo>
                      <a:cubicBezTo>
                        <a:pt x="38811" y="44208"/>
                        <a:pt x="35888" y="46774"/>
                        <a:pt x="32966" y="49211"/>
                      </a:cubicBezTo>
                      <a:cubicBezTo>
                        <a:pt x="31770" y="50237"/>
                        <a:pt x="26456" y="54342"/>
                        <a:pt x="20743" y="54342"/>
                      </a:cubicBezTo>
                      <a:cubicBezTo>
                        <a:pt x="15828" y="54342"/>
                        <a:pt x="11045" y="51007"/>
                        <a:pt x="11045" y="41899"/>
                      </a:cubicBezTo>
                      <a:cubicBezTo>
                        <a:pt x="11045" y="35101"/>
                        <a:pt x="14898" y="20991"/>
                        <a:pt x="17953" y="15860"/>
                      </a:cubicBezTo>
                      <a:cubicBezTo>
                        <a:pt x="24065" y="5599"/>
                        <a:pt x="30840" y="3675"/>
                        <a:pt x="34560" y="3675"/>
                      </a:cubicBezTo>
                      <a:cubicBezTo>
                        <a:pt x="43859" y="3675"/>
                        <a:pt x="46384" y="13423"/>
                        <a:pt x="46384" y="14834"/>
                      </a:cubicBezTo>
                      <a:cubicBezTo>
                        <a:pt x="46384" y="15347"/>
                        <a:pt x="46118" y="16245"/>
                        <a:pt x="45985" y="16630"/>
                      </a:cubicBezTo>
                      <a:lnTo>
                        <a:pt x="39741" y="406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2" name="文本框 51">
                <a:extLst>
                  <a:ext uri="{FF2B5EF4-FFF2-40B4-BE49-F238E27FC236}">
                    <a16:creationId xmlns:a16="http://schemas.microsoft.com/office/drawing/2014/main" id="{76723490-B073-8E07-338C-825E4E99E8C7}"/>
                  </a:ext>
                </a:extLst>
              </p:cNvPr>
              <p:cNvSpPr txBox="1"/>
              <p:nvPr/>
            </p:nvSpPr>
            <p:spPr>
              <a:xfrm>
                <a:off x="2988589" y="1804168"/>
                <a:ext cx="5295491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Wingdings" pitchFamily="2" charset="2"/>
                  <a:buChar char="u"/>
                </a:pPr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Constrains from Gauge transformation DOF </a:t>
                </a:r>
              </a:p>
            </p:txBody>
          </p:sp>
          <p:sp>
            <p:nvSpPr>
              <p:cNvPr id="53" name="文本框 52">
                <a:extLst>
                  <a:ext uri="{FF2B5EF4-FFF2-40B4-BE49-F238E27FC236}">
                    <a16:creationId xmlns:a16="http://schemas.microsoft.com/office/drawing/2014/main" id="{BB8A9304-FEAA-591D-F909-1FD2ABD3A479}"/>
                  </a:ext>
                </a:extLst>
              </p:cNvPr>
              <p:cNvSpPr txBox="1"/>
              <p:nvPr/>
            </p:nvSpPr>
            <p:spPr>
              <a:xfrm>
                <a:off x="2988589" y="2164480"/>
                <a:ext cx="5295491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Wingdings" pitchFamily="2" charset="2"/>
                  <a:buChar char="u"/>
                </a:pPr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Baryonic charge number check</a:t>
                </a:r>
              </a:p>
            </p:txBody>
          </p:sp>
          <p:sp>
            <p:nvSpPr>
              <p:cNvPr id="54" name="文本框 53">
                <a:extLst>
                  <a:ext uri="{FF2B5EF4-FFF2-40B4-BE49-F238E27FC236}">
                    <a16:creationId xmlns:a16="http://schemas.microsoft.com/office/drawing/2014/main" id="{F4E409C7-F595-E93D-0FB3-56DE9532EDBA}"/>
                  </a:ext>
                </a:extLst>
              </p:cNvPr>
              <p:cNvSpPr txBox="1"/>
              <p:nvPr/>
            </p:nvSpPr>
            <p:spPr>
              <a:xfrm>
                <a:off x="2988589" y="2524794"/>
                <a:ext cx="6069350" cy="3539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Wingdings" pitchFamily="2" charset="2"/>
                  <a:buChar char="u"/>
                </a:pPr>
                <a:r>
                  <a:rPr kumimoji="1" lang="en-US" altLang="zh-CN" sz="1700" b="1" i="1" dirty="0" err="1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Sphaleron</a:t>
                </a:r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energy and EOM boundary conditions</a:t>
                </a:r>
              </a:p>
            </p:txBody>
          </p:sp>
        </p:grp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E1AE7089-C9CF-38B7-0F11-31444C93E78A}"/>
                </a:ext>
              </a:extLst>
            </p:cNvPr>
            <p:cNvSpPr txBox="1"/>
            <p:nvPr/>
          </p:nvSpPr>
          <p:spPr>
            <a:xfrm>
              <a:off x="6899863" y="870476"/>
              <a:ext cx="232146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1100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JHEP 11, 096 (2014), 1409.4086.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7427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Equivalence of different configurations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Formal: Different </a:t>
            </a:r>
            <a:r>
              <a:rPr lang="en-US" altLang="zh-CN" sz="2400" b="1" dirty="0" err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sphaleron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configurations </a:t>
            </a:r>
          </a:p>
        </p:txBody>
      </p:sp>
      <p:grpSp>
        <p:nvGrpSpPr>
          <p:cNvPr id="184" name="组合 183">
            <a:extLst>
              <a:ext uri="{FF2B5EF4-FFF2-40B4-BE49-F238E27FC236}">
                <a16:creationId xmlns:a16="http://schemas.microsoft.com/office/drawing/2014/main" id="{1D58CCA5-DF65-212B-B8C4-FAF61E07390C}"/>
              </a:ext>
            </a:extLst>
          </p:cNvPr>
          <p:cNvGrpSpPr/>
          <p:nvPr/>
        </p:nvGrpSpPr>
        <p:grpSpPr>
          <a:xfrm>
            <a:off x="111309" y="985520"/>
            <a:ext cx="8957387" cy="1344879"/>
            <a:chOff x="111309" y="985520"/>
            <a:chExt cx="8957387" cy="1344879"/>
          </a:xfrm>
        </p:grpSpPr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F790FF77-422B-DDD9-3ACE-531312D6C436}"/>
                </a:ext>
              </a:extLst>
            </p:cNvPr>
            <p:cNvSpPr txBox="1"/>
            <p:nvPr/>
          </p:nvSpPr>
          <p:spPr>
            <a:xfrm>
              <a:off x="186612" y="1178183"/>
              <a:ext cx="2397548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1" lang="en-US" altLang="zh-CN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Manton &amp; </a:t>
              </a:r>
              <a:r>
                <a:rPr kumimoji="1" lang="en-US" altLang="zh-CN" b="1" i="1" dirty="0" err="1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Klinkhamer</a:t>
              </a:r>
              <a:r>
                <a:rPr kumimoji="1" lang="en-US" altLang="zh-CN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(1983,1984)</a:t>
              </a:r>
            </a:p>
          </p:txBody>
        </p:sp>
        <p:grpSp>
          <p:nvGrpSpPr>
            <p:cNvPr id="183" name="组合 182">
              <a:extLst>
                <a:ext uri="{FF2B5EF4-FFF2-40B4-BE49-F238E27FC236}">
                  <a16:creationId xmlns:a16="http://schemas.microsoft.com/office/drawing/2014/main" id="{58122D24-BE3E-8DA3-74E3-D1B5AD131900}"/>
                </a:ext>
              </a:extLst>
            </p:cNvPr>
            <p:cNvGrpSpPr>
              <a:grpSpLocks noChangeAspect="1"/>
            </p:cNvGrpSpPr>
            <p:nvPr>
              <p:custDataLst>
                <p:tags r:id="rId324"/>
              </p:custDataLst>
            </p:nvPr>
          </p:nvGrpSpPr>
          <p:grpSpPr>
            <a:xfrm>
              <a:off x="3606799" y="1066799"/>
              <a:ext cx="3616960" cy="1158240"/>
              <a:chOff x="6548675" y="2345549"/>
              <a:chExt cx="3600669" cy="1131083"/>
            </a:xfrm>
          </p:grpSpPr>
          <p:sp>
            <p:nvSpPr>
              <p:cNvPr id="122" name="任意形状 121">
                <a:extLst>
                  <a:ext uri="{FF2B5EF4-FFF2-40B4-BE49-F238E27FC236}">
                    <a16:creationId xmlns:a16="http://schemas.microsoft.com/office/drawing/2014/main" id="{15C66175-A1A7-B0FE-C77A-C3656D0733C8}"/>
                  </a:ext>
                </a:extLst>
              </p:cNvPr>
              <p:cNvSpPr/>
              <p:nvPr>
                <p:custDataLst>
                  <p:tags r:id="rId325"/>
                </p:custDataLst>
              </p:nvPr>
            </p:nvSpPr>
            <p:spPr>
              <a:xfrm>
                <a:off x="6548675" y="2557767"/>
                <a:ext cx="170455" cy="135841"/>
              </a:xfrm>
              <a:custGeom>
                <a:avLst/>
                <a:gdLst>
                  <a:gd name="connsiteX0" fmla="*/ 146712 w 170455"/>
                  <a:gd name="connsiteY0" fmla="*/ 15396 h 135841"/>
                  <a:gd name="connsiteX1" fmla="*/ 163717 w 170455"/>
                  <a:gd name="connsiteY1" fmla="*/ 6247 h 135841"/>
                  <a:gd name="connsiteX2" fmla="*/ 170600 w 170455"/>
                  <a:gd name="connsiteY2" fmla="*/ 2270 h 135841"/>
                  <a:gd name="connsiteX3" fmla="*/ 167765 w 170455"/>
                  <a:gd name="connsiteY3" fmla="*/ 82 h 135841"/>
                  <a:gd name="connsiteX4" fmla="*/ 141853 w 170455"/>
                  <a:gd name="connsiteY4" fmla="*/ 678 h 135841"/>
                  <a:gd name="connsiteX5" fmla="*/ 115738 w 170455"/>
                  <a:gd name="connsiteY5" fmla="*/ 82 h 135841"/>
                  <a:gd name="connsiteX6" fmla="*/ 111892 w 170455"/>
                  <a:gd name="connsiteY6" fmla="*/ 4060 h 135841"/>
                  <a:gd name="connsiteX7" fmla="*/ 117560 w 170455"/>
                  <a:gd name="connsiteY7" fmla="*/ 6247 h 135841"/>
                  <a:gd name="connsiteX8" fmla="*/ 125253 w 170455"/>
                  <a:gd name="connsiteY8" fmla="*/ 6645 h 135841"/>
                  <a:gd name="connsiteX9" fmla="*/ 130719 w 170455"/>
                  <a:gd name="connsiteY9" fmla="*/ 9827 h 135841"/>
                  <a:gd name="connsiteX10" fmla="*/ 129909 w 170455"/>
                  <a:gd name="connsiteY10" fmla="*/ 13606 h 135841"/>
                  <a:gd name="connsiteX11" fmla="*/ 117763 w 170455"/>
                  <a:gd name="connsiteY11" fmla="*/ 62135 h 135841"/>
                  <a:gd name="connsiteX12" fmla="*/ 56018 w 170455"/>
                  <a:gd name="connsiteY12" fmla="*/ 62135 h 135841"/>
                  <a:gd name="connsiteX13" fmla="*/ 67962 w 170455"/>
                  <a:gd name="connsiteY13" fmla="*/ 15396 h 135841"/>
                  <a:gd name="connsiteX14" fmla="*/ 84967 w 170455"/>
                  <a:gd name="connsiteY14" fmla="*/ 6247 h 135841"/>
                  <a:gd name="connsiteX15" fmla="*/ 91850 w 170455"/>
                  <a:gd name="connsiteY15" fmla="*/ 2270 h 135841"/>
                  <a:gd name="connsiteX16" fmla="*/ 89016 w 170455"/>
                  <a:gd name="connsiteY16" fmla="*/ 82 h 135841"/>
                  <a:gd name="connsiteX17" fmla="*/ 63104 w 170455"/>
                  <a:gd name="connsiteY17" fmla="*/ 678 h 135841"/>
                  <a:gd name="connsiteX18" fmla="*/ 36989 w 170455"/>
                  <a:gd name="connsiteY18" fmla="*/ 82 h 135841"/>
                  <a:gd name="connsiteX19" fmla="*/ 33142 w 170455"/>
                  <a:gd name="connsiteY19" fmla="*/ 4060 h 135841"/>
                  <a:gd name="connsiteX20" fmla="*/ 38811 w 170455"/>
                  <a:gd name="connsiteY20" fmla="*/ 6247 h 135841"/>
                  <a:gd name="connsiteX21" fmla="*/ 46503 w 170455"/>
                  <a:gd name="connsiteY21" fmla="*/ 6645 h 135841"/>
                  <a:gd name="connsiteX22" fmla="*/ 51969 w 170455"/>
                  <a:gd name="connsiteY22" fmla="*/ 9827 h 135841"/>
                  <a:gd name="connsiteX23" fmla="*/ 51159 w 170455"/>
                  <a:gd name="connsiteY23" fmla="*/ 13606 h 135841"/>
                  <a:gd name="connsiteX24" fmla="*/ 24032 w 170455"/>
                  <a:gd name="connsiteY24" fmla="*/ 120410 h 135841"/>
                  <a:gd name="connsiteX25" fmla="*/ 5610 w 170455"/>
                  <a:gd name="connsiteY25" fmla="*/ 129758 h 135841"/>
                  <a:gd name="connsiteX26" fmla="*/ 144 w 170455"/>
                  <a:gd name="connsiteY26" fmla="*/ 133735 h 135841"/>
                  <a:gd name="connsiteX27" fmla="*/ 2979 w 170455"/>
                  <a:gd name="connsiteY27" fmla="*/ 135923 h 135841"/>
                  <a:gd name="connsiteX28" fmla="*/ 28689 w 170455"/>
                  <a:gd name="connsiteY28" fmla="*/ 135326 h 135841"/>
                  <a:gd name="connsiteX29" fmla="*/ 41645 w 170455"/>
                  <a:gd name="connsiteY29" fmla="*/ 135525 h 135841"/>
                  <a:gd name="connsiteX30" fmla="*/ 54803 w 170455"/>
                  <a:gd name="connsiteY30" fmla="*/ 135923 h 135841"/>
                  <a:gd name="connsiteX31" fmla="*/ 58852 w 170455"/>
                  <a:gd name="connsiteY31" fmla="*/ 131945 h 135841"/>
                  <a:gd name="connsiteX32" fmla="*/ 53184 w 170455"/>
                  <a:gd name="connsiteY32" fmla="*/ 129758 h 135841"/>
                  <a:gd name="connsiteX33" fmla="*/ 40025 w 170455"/>
                  <a:gd name="connsiteY33" fmla="*/ 126178 h 135841"/>
                  <a:gd name="connsiteX34" fmla="*/ 40633 w 170455"/>
                  <a:gd name="connsiteY34" fmla="*/ 122796 h 135841"/>
                  <a:gd name="connsiteX35" fmla="*/ 54399 w 170455"/>
                  <a:gd name="connsiteY35" fmla="*/ 68301 h 135841"/>
                  <a:gd name="connsiteX36" fmla="*/ 116143 w 170455"/>
                  <a:gd name="connsiteY36" fmla="*/ 68301 h 135841"/>
                  <a:gd name="connsiteX37" fmla="*/ 102175 w 170455"/>
                  <a:gd name="connsiteY37" fmla="*/ 123194 h 135841"/>
                  <a:gd name="connsiteX38" fmla="*/ 83752 w 170455"/>
                  <a:gd name="connsiteY38" fmla="*/ 129758 h 135841"/>
                  <a:gd name="connsiteX39" fmla="*/ 78894 w 170455"/>
                  <a:gd name="connsiteY39" fmla="*/ 133735 h 135841"/>
                  <a:gd name="connsiteX40" fmla="*/ 81728 w 170455"/>
                  <a:gd name="connsiteY40" fmla="*/ 135923 h 135841"/>
                  <a:gd name="connsiteX41" fmla="*/ 107438 w 170455"/>
                  <a:gd name="connsiteY41" fmla="*/ 135326 h 135841"/>
                  <a:gd name="connsiteX42" fmla="*/ 120394 w 170455"/>
                  <a:gd name="connsiteY42" fmla="*/ 135525 h 135841"/>
                  <a:gd name="connsiteX43" fmla="*/ 133553 w 170455"/>
                  <a:gd name="connsiteY43" fmla="*/ 135923 h 135841"/>
                  <a:gd name="connsiteX44" fmla="*/ 137602 w 170455"/>
                  <a:gd name="connsiteY44" fmla="*/ 131945 h 135841"/>
                  <a:gd name="connsiteX45" fmla="*/ 131933 w 170455"/>
                  <a:gd name="connsiteY45" fmla="*/ 129758 h 135841"/>
                  <a:gd name="connsiteX46" fmla="*/ 118775 w 170455"/>
                  <a:gd name="connsiteY46" fmla="*/ 126178 h 135841"/>
                  <a:gd name="connsiteX47" fmla="*/ 119382 w 170455"/>
                  <a:gd name="connsiteY47" fmla="*/ 122796 h 135841"/>
                  <a:gd name="connsiteX48" fmla="*/ 146712 w 170455"/>
                  <a:gd name="connsiteY48" fmla="*/ 15396 h 13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70455" h="135841">
                    <a:moveTo>
                      <a:pt x="146712" y="15396"/>
                    </a:moveTo>
                    <a:cubicBezTo>
                      <a:pt x="148534" y="8236"/>
                      <a:pt x="148938" y="6247"/>
                      <a:pt x="163717" y="6247"/>
                    </a:cubicBezTo>
                    <a:cubicBezTo>
                      <a:pt x="168980" y="6247"/>
                      <a:pt x="170600" y="6247"/>
                      <a:pt x="170600" y="2270"/>
                    </a:cubicBezTo>
                    <a:cubicBezTo>
                      <a:pt x="170600" y="82"/>
                      <a:pt x="168373" y="82"/>
                      <a:pt x="167765" y="82"/>
                    </a:cubicBezTo>
                    <a:cubicBezTo>
                      <a:pt x="162097" y="82"/>
                      <a:pt x="147521" y="678"/>
                      <a:pt x="141853" y="678"/>
                    </a:cubicBezTo>
                    <a:cubicBezTo>
                      <a:pt x="135982" y="678"/>
                      <a:pt x="121609" y="82"/>
                      <a:pt x="115738" y="82"/>
                    </a:cubicBezTo>
                    <a:cubicBezTo>
                      <a:pt x="114119" y="82"/>
                      <a:pt x="111892" y="82"/>
                      <a:pt x="111892" y="4060"/>
                    </a:cubicBezTo>
                    <a:cubicBezTo>
                      <a:pt x="111892" y="6247"/>
                      <a:pt x="113714" y="6247"/>
                      <a:pt x="117560" y="6247"/>
                    </a:cubicBezTo>
                    <a:cubicBezTo>
                      <a:pt x="117965" y="6247"/>
                      <a:pt x="121811" y="6247"/>
                      <a:pt x="125253" y="6645"/>
                    </a:cubicBezTo>
                    <a:cubicBezTo>
                      <a:pt x="128897" y="7043"/>
                      <a:pt x="130719" y="7242"/>
                      <a:pt x="130719" y="9827"/>
                    </a:cubicBezTo>
                    <a:cubicBezTo>
                      <a:pt x="130719" y="10623"/>
                      <a:pt x="130516" y="11021"/>
                      <a:pt x="129909" y="13606"/>
                    </a:cubicBezTo>
                    <a:lnTo>
                      <a:pt x="117763" y="62135"/>
                    </a:lnTo>
                    <a:lnTo>
                      <a:pt x="56018" y="62135"/>
                    </a:lnTo>
                    <a:lnTo>
                      <a:pt x="67962" y="15396"/>
                    </a:lnTo>
                    <a:cubicBezTo>
                      <a:pt x="69784" y="8236"/>
                      <a:pt x="70391" y="6247"/>
                      <a:pt x="84967" y="6247"/>
                    </a:cubicBezTo>
                    <a:cubicBezTo>
                      <a:pt x="90231" y="6247"/>
                      <a:pt x="91850" y="6247"/>
                      <a:pt x="91850" y="2270"/>
                    </a:cubicBezTo>
                    <a:cubicBezTo>
                      <a:pt x="91850" y="82"/>
                      <a:pt x="89623" y="82"/>
                      <a:pt x="89016" y="82"/>
                    </a:cubicBezTo>
                    <a:cubicBezTo>
                      <a:pt x="83348" y="82"/>
                      <a:pt x="68772" y="678"/>
                      <a:pt x="63104" y="678"/>
                    </a:cubicBezTo>
                    <a:cubicBezTo>
                      <a:pt x="57233" y="678"/>
                      <a:pt x="42859" y="82"/>
                      <a:pt x="36989" y="82"/>
                    </a:cubicBezTo>
                    <a:cubicBezTo>
                      <a:pt x="35369" y="82"/>
                      <a:pt x="33142" y="82"/>
                      <a:pt x="33142" y="4060"/>
                    </a:cubicBezTo>
                    <a:cubicBezTo>
                      <a:pt x="33142" y="6247"/>
                      <a:pt x="34964" y="6247"/>
                      <a:pt x="38811" y="6247"/>
                    </a:cubicBezTo>
                    <a:cubicBezTo>
                      <a:pt x="39215" y="6247"/>
                      <a:pt x="43062" y="6247"/>
                      <a:pt x="46503" y="6645"/>
                    </a:cubicBezTo>
                    <a:cubicBezTo>
                      <a:pt x="50147" y="7043"/>
                      <a:pt x="51969" y="7242"/>
                      <a:pt x="51969" y="9827"/>
                    </a:cubicBezTo>
                    <a:cubicBezTo>
                      <a:pt x="51969" y="10623"/>
                      <a:pt x="51767" y="11220"/>
                      <a:pt x="51159" y="13606"/>
                    </a:cubicBezTo>
                    <a:lnTo>
                      <a:pt x="24032" y="120410"/>
                    </a:lnTo>
                    <a:cubicBezTo>
                      <a:pt x="22008" y="128166"/>
                      <a:pt x="21603" y="129758"/>
                      <a:pt x="5610" y="129758"/>
                    </a:cubicBezTo>
                    <a:cubicBezTo>
                      <a:pt x="1966" y="129758"/>
                      <a:pt x="144" y="129758"/>
                      <a:pt x="144" y="133735"/>
                    </a:cubicBezTo>
                    <a:cubicBezTo>
                      <a:pt x="144" y="135923"/>
                      <a:pt x="2574" y="135923"/>
                      <a:pt x="2979" y="135923"/>
                    </a:cubicBezTo>
                    <a:cubicBezTo>
                      <a:pt x="8647" y="135923"/>
                      <a:pt x="23020" y="135326"/>
                      <a:pt x="28689" y="135326"/>
                    </a:cubicBezTo>
                    <a:cubicBezTo>
                      <a:pt x="32940" y="135326"/>
                      <a:pt x="37394" y="135525"/>
                      <a:pt x="41645" y="135525"/>
                    </a:cubicBezTo>
                    <a:cubicBezTo>
                      <a:pt x="46098" y="135525"/>
                      <a:pt x="50552" y="135923"/>
                      <a:pt x="54803" y="135923"/>
                    </a:cubicBezTo>
                    <a:cubicBezTo>
                      <a:pt x="56423" y="135923"/>
                      <a:pt x="58852" y="135923"/>
                      <a:pt x="58852" y="131945"/>
                    </a:cubicBezTo>
                    <a:cubicBezTo>
                      <a:pt x="58852" y="129758"/>
                      <a:pt x="57030" y="129758"/>
                      <a:pt x="53184" y="129758"/>
                    </a:cubicBezTo>
                    <a:cubicBezTo>
                      <a:pt x="45694" y="129758"/>
                      <a:pt x="40025" y="129758"/>
                      <a:pt x="40025" y="126178"/>
                    </a:cubicBezTo>
                    <a:cubicBezTo>
                      <a:pt x="40025" y="124984"/>
                      <a:pt x="40430" y="123990"/>
                      <a:pt x="40633" y="122796"/>
                    </a:cubicBezTo>
                    <a:lnTo>
                      <a:pt x="54399" y="68301"/>
                    </a:lnTo>
                    <a:lnTo>
                      <a:pt x="116143" y="68301"/>
                    </a:lnTo>
                    <a:cubicBezTo>
                      <a:pt x="107641" y="101316"/>
                      <a:pt x="102984" y="120211"/>
                      <a:pt x="102175" y="123194"/>
                    </a:cubicBezTo>
                    <a:cubicBezTo>
                      <a:pt x="100150" y="129559"/>
                      <a:pt x="96304" y="129758"/>
                      <a:pt x="83752" y="129758"/>
                    </a:cubicBezTo>
                    <a:cubicBezTo>
                      <a:pt x="80716" y="129758"/>
                      <a:pt x="78894" y="129758"/>
                      <a:pt x="78894" y="133735"/>
                    </a:cubicBezTo>
                    <a:cubicBezTo>
                      <a:pt x="78894" y="135923"/>
                      <a:pt x="81323" y="135923"/>
                      <a:pt x="81728" y="135923"/>
                    </a:cubicBezTo>
                    <a:cubicBezTo>
                      <a:pt x="87396" y="135923"/>
                      <a:pt x="101770" y="135326"/>
                      <a:pt x="107438" y="135326"/>
                    </a:cubicBezTo>
                    <a:cubicBezTo>
                      <a:pt x="111689" y="135326"/>
                      <a:pt x="116143" y="135525"/>
                      <a:pt x="120394" y="135525"/>
                    </a:cubicBezTo>
                    <a:cubicBezTo>
                      <a:pt x="124848" y="135525"/>
                      <a:pt x="129302" y="135923"/>
                      <a:pt x="133553" y="135923"/>
                    </a:cubicBezTo>
                    <a:cubicBezTo>
                      <a:pt x="135172" y="135923"/>
                      <a:pt x="137602" y="135923"/>
                      <a:pt x="137602" y="131945"/>
                    </a:cubicBezTo>
                    <a:cubicBezTo>
                      <a:pt x="137602" y="129758"/>
                      <a:pt x="135780" y="129758"/>
                      <a:pt x="131933" y="129758"/>
                    </a:cubicBezTo>
                    <a:cubicBezTo>
                      <a:pt x="124443" y="129758"/>
                      <a:pt x="118775" y="129758"/>
                      <a:pt x="118775" y="126178"/>
                    </a:cubicBezTo>
                    <a:cubicBezTo>
                      <a:pt x="118775" y="124984"/>
                      <a:pt x="119180" y="123990"/>
                      <a:pt x="119382" y="122796"/>
                    </a:cubicBezTo>
                    <a:lnTo>
                      <a:pt x="146712" y="1539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形状 122">
                <a:extLst>
                  <a:ext uri="{FF2B5EF4-FFF2-40B4-BE49-F238E27FC236}">
                    <a16:creationId xmlns:a16="http://schemas.microsoft.com/office/drawing/2014/main" id="{E63B66D3-8971-47C2-94FF-ABF766B34B33}"/>
                  </a:ext>
                </a:extLst>
              </p:cNvPr>
              <p:cNvSpPr/>
              <p:nvPr>
                <p:custDataLst>
                  <p:tags r:id="rId326"/>
                </p:custDataLst>
              </p:nvPr>
            </p:nvSpPr>
            <p:spPr>
              <a:xfrm>
                <a:off x="6745549" y="2544442"/>
                <a:ext cx="46966" cy="198889"/>
              </a:xfrm>
              <a:custGeom>
                <a:avLst/>
                <a:gdLst>
                  <a:gd name="connsiteX0" fmla="*/ 47120 w 46966"/>
                  <a:gd name="connsiteY0" fmla="*/ 196982 h 198889"/>
                  <a:gd name="connsiteX1" fmla="*/ 43678 w 46966"/>
                  <a:gd name="connsiteY1" fmla="*/ 192607 h 198889"/>
                  <a:gd name="connsiteX2" fmla="*/ 11895 w 46966"/>
                  <a:gd name="connsiteY2" fmla="*/ 99526 h 198889"/>
                  <a:gd name="connsiteX3" fmla="*/ 44488 w 46966"/>
                  <a:gd name="connsiteY3" fmla="*/ 5452 h 198889"/>
                  <a:gd name="connsiteX4" fmla="*/ 47120 w 46966"/>
                  <a:gd name="connsiteY4" fmla="*/ 2071 h 198889"/>
                  <a:gd name="connsiteX5" fmla="*/ 45095 w 46966"/>
                  <a:gd name="connsiteY5" fmla="*/ 82 h 198889"/>
                  <a:gd name="connsiteX6" fmla="*/ 12907 w 46966"/>
                  <a:gd name="connsiteY6" fmla="*/ 38865 h 198889"/>
                  <a:gd name="connsiteX7" fmla="*/ 153 w 46966"/>
                  <a:gd name="connsiteY7" fmla="*/ 99526 h 198889"/>
                  <a:gd name="connsiteX8" fmla="*/ 13515 w 46966"/>
                  <a:gd name="connsiteY8" fmla="*/ 161580 h 198889"/>
                  <a:gd name="connsiteX9" fmla="*/ 45095 w 46966"/>
                  <a:gd name="connsiteY9" fmla="*/ 198971 h 198889"/>
                  <a:gd name="connsiteX10" fmla="*/ 47120 w 46966"/>
                  <a:gd name="connsiteY10" fmla="*/ 196982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120" y="196982"/>
                    </a:moveTo>
                    <a:cubicBezTo>
                      <a:pt x="47120" y="196385"/>
                      <a:pt x="47120" y="195988"/>
                      <a:pt x="43678" y="192607"/>
                    </a:cubicBezTo>
                    <a:cubicBezTo>
                      <a:pt x="18373" y="167547"/>
                      <a:pt x="11895" y="129956"/>
                      <a:pt x="11895" y="99526"/>
                    </a:cubicBezTo>
                    <a:cubicBezTo>
                      <a:pt x="11895" y="64920"/>
                      <a:pt x="19588" y="30313"/>
                      <a:pt x="44488" y="5452"/>
                    </a:cubicBezTo>
                    <a:cubicBezTo>
                      <a:pt x="47120" y="3065"/>
                      <a:pt x="47120" y="2667"/>
                      <a:pt x="47120" y="2071"/>
                    </a:cubicBezTo>
                    <a:cubicBezTo>
                      <a:pt x="47120" y="678"/>
                      <a:pt x="46310" y="82"/>
                      <a:pt x="45095" y="82"/>
                    </a:cubicBezTo>
                    <a:cubicBezTo>
                      <a:pt x="43071" y="82"/>
                      <a:pt x="24851" y="13606"/>
                      <a:pt x="12907" y="38865"/>
                    </a:cubicBezTo>
                    <a:cubicBezTo>
                      <a:pt x="2583" y="60743"/>
                      <a:pt x="153" y="82820"/>
                      <a:pt x="153" y="99526"/>
                    </a:cubicBezTo>
                    <a:cubicBezTo>
                      <a:pt x="153" y="115040"/>
                      <a:pt x="2380" y="139105"/>
                      <a:pt x="13515" y="161580"/>
                    </a:cubicBezTo>
                    <a:cubicBezTo>
                      <a:pt x="25661" y="186043"/>
                      <a:pt x="43071" y="198971"/>
                      <a:pt x="45095" y="198971"/>
                    </a:cubicBezTo>
                    <a:cubicBezTo>
                      <a:pt x="46310" y="198971"/>
                      <a:pt x="47120" y="198374"/>
                      <a:pt x="47120" y="1969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形状 123">
                <a:extLst>
                  <a:ext uri="{FF2B5EF4-FFF2-40B4-BE49-F238E27FC236}">
                    <a16:creationId xmlns:a16="http://schemas.microsoft.com/office/drawing/2014/main" id="{19926D94-A0A1-C2B9-0F72-811786375F40}"/>
                  </a:ext>
                </a:extLst>
              </p:cNvPr>
              <p:cNvSpPr/>
              <p:nvPr>
                <p:custDataLst>
                  <p:tags r:id="rId327"/>
                </p:custDataLst>
              </p:nvPr>
            </p:nvSpPr>
            <p:spPr>
              <a:xfrm>
                <a:off x="6810308" y="2605700"/>
                <a:ext cx="109722" cy="130869"/>
              </a:xfrm>
              <a:custGeom>
                <a:avLst/>
                <a:gdLst>
                  <a:gd name="connsiteX0" fmla="*/ 40848 w 109722"/>
                  <a:gd name="connsiteY0" fmla="*/ 18181 h 130869"/>
                  <a:gd name="connsiteX1" fmla="*/ 43885 w 109722"/>
                  <a:gd name="connsiteY1" fmla="*/ 5452 h 130869"/>
                  <a:gd name="connsiteX2" fmla="*/ 38014 w 109722"/>
                  <a:gd name="connsiteY2" fmla="*/ 82 h 130869"/>
                  <a:gd name="connsiteX3" fmla="*/ 29916 w 109722"/>
                  <a:gd name="connsiteY3" fmla="*/ 7242 h 130869"/>
                  <a:gd name="connsiteX4" fmla="*/ 765 w 109722"/>
                  <a:gd name="connsiteY4" fmla="*/ 122399 h 130869"/>
                  <a:gd name="connsiteX5" fmla="*/ 157 w 109722"/>
                  <a:gd name="connsiteY5" fmla="*/ 125581 h 130869"/>
                  <a:gd name="connsiteX6" fmla="*/ 5826 w 109722"/>
                  <a:gd name="connsiteY6" fmla="*/ 130951 h 130869"/>
                  <a:gd name="connsiteX7" fmla="*/ 12911 w 109722"/>
                  <a:gd name="connsiteY7" fmla="*/ 126774 h 130869"/>
                  <a:gd name="connsiteX8" fmla="*/ 24045 w 109722"/>
                  <a:gd name="connsiteY8" fmla="*/ 84013 h 130869"/>
                  <a:gd name="connsiteX9" fmla="*/ 43682 w 109722"/>
                  <a:gd name="connsiteY9" fmla="*/ 90179 h 130869"/>
                  <a:gd name="connsiteX10" fmla="*/ 70607 w 109722"/>
                  <a:gd name="connsiteY10" fmla="*/ 75660 h 130869"/>
                  <a:gd name="connsiteX11" fmla="*/ 88826 w 109722"/>
                  <a:gd name="connsiteY11" fmla="*/ 90179 h 130869"/>
                  <a:gd name="connsiteX12" fmla="*/ 103807 w 109722"/>
                  <a:gd name="connsiteY12" fmla="*/ 79240 h 130869"/>
                  <a:gd name="connsiteX13" fmla="*/ 109880 w 109722"/>
                  <a:gd name="connsiteY13" fmla="*/ 59550 h 130869"/>
                  <a:gd name="connsiteX14" fmla="*/ 107451 w 109722"/>
                  <a:gd name="connsiteY14" fmla="*/ 57561 h 130869"/>
                  <a:gd name="connsiteX15" fmla="*/ 104617 w 109722"/>
                  <a:gd name="connsiteY15" fmla="*/ 61141 h 130869"/>
                  <a:gd name="connsiteX16" fmla="*/ 89231 w 109722"/>
                  <a:gd name="connsiteY16" fmla="*/ 85803 h 130869"/>
                  <a:gd name="connsiteX17" fmla="*/ 83158 w 109722"/>
                  <a:gd name="connsiteY17" fmla="*/ 76654 h 130869"/>
                  <a:gd name="connsiteX18" fmla="*/ 87207 w 109722"/>
                  <a:gd name="connsiteY18" fmla="*/ 55970 h 130869"/>
                  <a:gd name="connsiteX19" fmla="*/ 92875 w 109722"/>
                  <a:gd name="connsiteY19" fmla="*/ 34490 h 130869"/>
                  <a:gd name="connsiteX20" fmla="*/ 96317 w 109722"/>
                  <a:gd name="connsiteY20" fmla="*/ 20965 h 130869"/>
                  <a:gd name="connsiteX21" fmla="*/ 99353 w 109722"/>
                  <a:gd name="connsiteY21" fmla="*/ 7640 h 130869"/>
                  <a:gd name="connsiteX22" fmla="*/ 93483 w 109722"/>
                  <a:gd name="connsiteY22" fmla="*/ 2270 h 130869"/>
                  <a:gd name="connsiteX23" fmla="*/ 85587 w 109722"/>
                  <a:gd name="connsiteY23" fmla="*/ 9231 h 130869"/>
                  <a:gd name="connsiteX24" fmla="*/ 76073 w 109722"/>
                  <a:gd name="connsiteY24" fmla="*/ 46423 h 130869"/>
                  <a:gd name="connsiteX25" fmla="*/ 70809 w 109722"/>
                  <a:gd name="connsiteY25" fmla="*/ 66710 h 130869"/>
                  <a:gd name="connsiteX26" fmla="*/ 44492 w 109722"/>
                  <a:gd name="connsiteY26" fmla="*/ 85803 h 130869"/>
                  <a:gd name="connsiteX27" fmla="*/ 29511 w 109722"/>
                  <a:gd name="connsiteY27" fmla="*/ 68500 h 130869"/>
                  <a:gd name="connsiteX28" fmla="*/ 32345 w 109722"/>
                  <a:gd name="connsiteY28" fmla="*/ 51594 h 130869"/>
                  <a:gd name="connsiteX29" fmla="*/ 40848 w 109722"/>
                  <a:gd name="connsiteY29" fmla="*/ 18181 h 130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30869">
                    <a:moveTo>
                      <a:pt x="40848" y="18181"/>
                    </a:moveTo>
                    <a:cubicBezTo>
                      <a:pt x="41860" y="14004"/>
                      <a:pt x="43885" y="6446"/>
                      <a:pt x="43885" y="5452"/>
                    </a:cubicBezTo>
                    <a:cubicBezTo>
                      <a:pt x="43885" y="2071"/>
                      <a:pt x="41455" y="82"/>
                      <a:pt x="38014" y="82"/>
                    </a:cubicBezTo>
                    <a:cubicBezTo>
                      <a:pt x="37406" y="82"/>
                      <a:pt x="31738" y="281"/>
                      <a:pt x="29916" y="7242"/>
                    </a:cubicBezTo>
                    <a:lnTo>
                      <a:pt x="765" y="122399"/>
                    </a:lnTo>
                    <a:cubicBezTo>
                      <a:pt x="157" y="124785"/>
                      <a:pt x="157" y="125183"/>
                      <a:pt x="157" y="125581"/>
                    </a:cubicBezTo>
                    <a:cubicBezTo>
                      <a:pt x="157" y="128564"/>
                      <a:pt x="2384" y="130951"/>
                      <a:pt x="5826" y="130951"/>
                    </a:cubicBezTo>
                    <a:cubicBezTo>
                      <a:pt x="10077" y="130951"/>
                      <a:pt x="12506" y="127371"/>
                      <a:pt x="12911" y="126774"/>
                    </a:cubicBezTo>
                    <a:cubicBezTo>
                      <a:pt x="13721" y="124984"/>
                      <a:pt x="16353" y="114642"/>
                      <a:pt x="24045" y="84013"/>
                    </a:cubicBezTo>
                    <a:cubicBezTo>
                      <a:pt x="30523" y="89383"/>
                      <a:pt x="39633" y="90179"/>
                      <a:pt x="43682" y="90179"/>
                    </a:cubicBezTo>
                    <a:cubicBezTo>
                      <a:pt x="57853" y="90179"/>
                      <a:pt x="65748" y="81229"/>
                      <a:pt x="70607" y="75660"/>
                    </a:cubicBezTo>
                    <a:cubicBezTo>
                      <a:pt x="72429" y="84610"/>
                      <a:pt x="79919" y="90179"/>
                      <a:pt x="88826" y="90179"/>
                    </a:cubicBezTo>
                    <a:cubicBezTo>
                      <a:pt x="95912" y="90179"/>
                      <a:pt x="100568" y="85604"/>
                      <a:pt x="103807" y="79240"/>
                    </a:cubicBezTo>
                    <a:cubicBezTo>
                      <a:pt x="107249" y="72080"/>
                      <a:pt x="109880" y="59947"/>
                      <a:pt x="109880" y="59550"/>
                    </a:cubicBezTo>
                    <a:cubicBezTo>
                      <a:pt x="109880" y="57561"/>
                      <a:pt x="108058" y="57561"/>
                      <a:pt x="107451" y="57561"/>
                    </a:cubicBezTo>
                    <a:cubicBezTo>
                      <a:pt x="105427" y="57561"/>
                      <a:pt x="105224" y="58356"/>
                      <a:pt x="104617" y="61141"/>
                    </a:cubicBezTo>
                    <a:cubicBezTo>
                      <a:pt x="101175" y="74069"/>
                      <a:pt x="97531" y="85803"/>
                      <a:pt x="89231" y="85803"/>
                    </a:cubicBezTo>
                    <a:cubicBezTo>
                      <a:pt x="83765" y="85803"/>
                      <a:pt x="83158" y="80632"/>
                      <a:pt x="83158" y="76654"/>
                    </a:cubicBezTo>
                    <a:cubicBezTo>
                      <a:pt x="83158" y="72279"/>
                      <a:pt x="85587" y="62931"/>
                      <a:pt x="87207" y="55970"/>
                    </a:cubicBezTo>
                    <a:lnTo>
                      <a:pt x="92875" y="34490"/>
                    </a:lnTo>
                    <a:cubicBezTo>
                      <a:pt x="93483" y="31506"/>
                      <a:pt x="95507" y="23949"/>
                      <a:pt x="96317" y="20965"/>
                    </a:cubicBezTo>
                    <a:cubicBezTo>
                      <a:pt x="97329" y="16391"/>
                      <a:pt x="99353" y="8833"/>
                      <a:pt x="99353" y="7640"/>
                    </a:cubicBezTo>
                    <a:cubicBezTo>
                      <a:pt x="99353" y="4060"/>
                      <a:pt x="96519" y="2270"/>
                      <a:pt x="93483" y="2270"/>
                    </a:cubicBezTo>
                    <a:cubicBezTo>
                      <a:pt x="92470" y="2270"/>
                      <a:pt x="87207" y="2468"/>
                      <a:pt x="85587" y="9231"/>
                    </a:cubicBezTo>
                    <a:lnTo>
                      <a:pt x="76073" y="46423"/>
                    </a:lnTo>
                    <a:cubicBezTo>
                      <a:pt x="73643" y="56367"/>
                      <a:pt x="71417" y="64721"/>
                      <a:pt x="70809" y="66710"/>
                    </a:cubicBezTo>
                    <a:cubicBezTo>
                      <a:pt x="70607" y="67704"/>
                      <a:pt x="60890" y="85803"/>
                      <a:pt x="44492" y="85803"/>
                    </a:cubicBezTo>
                    <a:cubicBezTo>
                      <a:pt x="34370" y="85803"/>
                      <a:pt x="29511" y="79240"/>
                      <a:pt x="29511" y="68500"/>
                    </a:cubicBezTo>
                    <a:cubicBezTo>
                      <a:pt x="29511" y="62732"/>
                      <a:pt x="30928" y="57163"/>
                      <a:pt x="32345" y="51594"/>
                    </a:cubicBezTo>
                    <a:lnTo>
                      <a:pt x="40848" y="18181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形状 124">
                <a:extLst>
                  <a:ext uri="{FF2B5EF4-FFF2-40B4-BE49-F238E27FC236}">
                    <a16:creationId xmlns:a16="http://schemas.microsoft.com/office/drawing/2014/main" id="{EE86966A-3910-DA4F-66FA-F8109F7A225A}"/>
                  </a:ext>
                </a:extLst>
              </p:cNvPr>
              <p:cNvSpPr/>
              <p:nvPr>
                <p:custDataLst>
                  <p:tags r:id="rId328"/>
                </p:custDataLst>
              </p:nvPr>
            </p:nvSpPr>
            <p:spPr>
              <a:xfrm>
                <a:off x="6943625" y="2672526"/>
                <a:ext cx="23685" cy="59467"/>
              </a:xfrm>
              <a:custGeom>
                <a:avLst/>
                <a:gdLst>
                  <a:gd name="connsiteX0" fmla="*/ 23849 w 23685"/>
                  <a:gd name="connsiteY0" fmla="*/ 20965 h 59467"/>
                  <a:gd name="connsiteX1" fmla="*/ 10893 w 23685"/>
                  <a:gd name="connsiteY1" fmla="*/ 82 h 59467"/>
                  <a:gd name="connsiteX2" fmla="*/ 163 w 23685"/>
                  <a:gd name="connsiteY2" fmla="*/ 10623 h 59467"/>
                  <a:gd name="connsiteX3" fmla="*/ 10893 w 23685"/>
                  <a:gd name="connsiteY3" fmla="*/ 21164 h 59467"/>
                  <a:gd name="connsiteX4" fmla="*/ 17978 w 23685"/>
                  <a:gd name="connsiteY4" fmla="*/ 18579 h 59467"/>
                  <a:gd name="connsiteX5" fmla="*/ 18990 w 23685"/>
                  <a:gd name="connsiteY5" fmla="*/ 17982 h 59467"/>
                  <a:gd name="connsiteX6" fmla="*/ 19395 w 23685"/>
                  <a:gd name="connsiteY6" fmla="*/ 20965 h 59467"/>
                  <a:gd name="connsiteX7" fmla="*/ 5629 w 23685"/>
                  <a:gd name="connsiteY7" fmla="*/ 54180 h 59467"/>
                  <a:gd name="connsiteX8" fmla="*/ 3402 w 23685"/>
                  <a:gd name="connsiteY8" fmla="*/ 57362 h 59467"/>
                  <a:gd name="connsiteX9" fmla="*/ 5427 w 23685"/>
                  <a:gd name="connsiteY9" fmla="*/ 59550 h 59467"/>
                  <a:gd name="connsiteX10" fmla="*/ 23849 w 23685"/>
                  <a:gd name="connsiteY10" fmla="*/ 20965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49" y="20965"/>
                    </a:moveTo>
                    <a:cubicBezTo>
                      <a:pt x="23849" y="7838"/>
                      <a:pt x="18788" y="82"/>
                      <a:pt x="10893" y="82"/>
                    </a:cubicBezTo>
                    <a:cubicBezTo>
                      <a:pt x="4212" y="82"/>
                      <a:pt x="163" y="5054"/>
                      <a:pt x="163" y="10623"/>
                    </a:cubicBezTo>
                    <a:cubicBezTo>
                      <a:pt x="163" y="15993"/>
                      <a:pt x="4212" y="21164"/>
                      <a:pt x="10893" y="21164"/>
                    </a:cubicBezTo>
                    <a:cubicBezTo>
                      <a:pt x="13322" y="21164"/>
                      <a:pt x="15954" y="20368"/>
                      <a:pt x="17978" y="18579"/>
                    </a:cubicBezTo>
                    <a:cubicBezTo>
                      <a:pt x="18585" y="18181"/>
                      <a:pt x="18788" y="17982"/>
                      <a:pt x="18990" y="17982"/>
                    </a:cubicBezTo>
                    <a:cubicBezTo>
                      <a:pt x="19193" y="17982"/>
                      <a:pt x="19395" y="18181"/>
                      <a:pt x="19395" y="20965"/>
                    </a:cubicBezTo>
                    <a:cubicBezTo>
                      <a:pt x="19395" y="35683"/>
                      <a:pt x="12310" y="47616"/>
                      <a:pt x="5629" y="54180"/>
                    </a:cubicBezTo>
                    <a:cubicBezTo>
                      <a:pt x="3402" y="56367"/>
                      <a:pt x="3402" y="56765"/>
                      <a:pt x="3402" y="57362"/>
                    </a:cubicBezTo>
                    <a:cubicBezTo>
                      <a:pt x="3402" y="58754"/>
                      <a:pt x="4415" y="59550"/>
                      <a:pt x="5427" y="59550"/>
                    </a:cubicBezTo>
                    <a:cubicBezTo>
                      <a:pt x="7654" y="59550"/>
                      <a:pt x="23849" y="44235"/>
                      <a:pt x="23849" y="20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形状 125">
                <a:extLst>
                  <a:ext uri="{FF2B5EF4-FFF2-40B4-BE49-F238E27FC236}">
                    <a16:creationId xmlns:a16="http://schemas.microsoft.com/office/drawing/2014/main" id="{751824D8-5FDE-99E9-7954-29924DADE429}"/>
                  </a:ext>
                </a:extLst>
              </p:cNvPr>
              <p:cNvSpPr/>
              <p:nvPr>
                <p:custDataLst>
                  <p:tags r:id="rId329"/>
                </p:custDataLst>
              </p:nvPr>
            </p:nvSpPr>
            <p:spPr>
              <a:xfrm>
                <a:off x="7020844" y="2554983"/>
                <a:ext cx="85632" cy="179398"/>
              </a:xfrm>
              <a:custGeom>
                <a:avLst/>
                <a:gdLst>
                  <a:gd name="connsiteX0" fmla="*/ 26688 w 85632"/>
                  <a:gd name="connsiteY0" fmla="*/ 77847 h 179398"/>
                  <a:gd name="connsiteX1" fmla="*/ 168 w 85632"/>
                  <a:gd name="connsiteY1" fmla="*/ 118023 h 179398"/>
                  <a:gd name="connsiteX2" fmla="*/ 6039 w 85632"/>
                  <a:gd name="connsiteY2" fmla="*/ 133735 h 179398"/>
                  <a:gd name="connsiteX3" fmla="*/ 29522 w 85632"/>
                  <a:gd name="connsiteY3" fmla="*/ 146663 h 179398"/>
                  <a:gd name="connsiteX4" fmla="*/ 54017 w 85632"/>
                  <a:gd name="connsiteY4" fmla="*/ 156011 h 179398"/>
                  <a:gd name="connsiteX5" fmla="*/ 61102 w 85632"/>
                  <a:gd name="connsiteY5" fmla="*/ 164563 h 179398"/>
                  <a:gd name="connsiteX6" fmla="*/ 51183 w 85632"/>
                  <a:gd name="connsiteY6" fmla="*/ 175104 h 179398"/>
                  <a:gd name="connsiteX7" fmla="*/ 33368 w 85632"/>
                  <a:gd name="connsiteY7" fmla="*/ 168740 h 179398"/>
                  <a:gd name="connsiteX8" fmla="*/ 31141 w 85632"/>
                  <a:gd name="connsiteY8" fmla="*/ 167745 h 179398"/>
                  <a:gd name="connsiteX9" fmla="*/ 29117 w 85632"/>
                  <a:gd name="connsiteY9" fmla="*/ 169933 h 179398"/>
                  <a:gd name="connsiteX10" fmla="*/ 51183 w 85632"/>
                  <a:gd name="connsiteY10" fmla="*/ 179480 h 179398"/>
                  <a:gd name="connsiteX11" fmla="*/ 72237 w 85632"/>
                  <a:gd name="connsiteY11" fmla="*/ 158199 h 179398"/>
                  <a:gd name="connsiteX12" fmla="*/ 62520 w 85632"/>
                  <a:gd name="connsiteY12" fmla="*/ 144078 h 179398"/>
                  <a:gd name="connsiteX13" fmla="*/ 50171 w 85632"/>
                  <a:gd name="connsiteY13" fmla="*/ 139503 h 179398"/>
                  <a:gd name="connsiteX14" fmla="*/ 37822 w 85632"/>
                  <a:gd name="connsiteY14" fmla="*/ 134929 h 179398"/>
                  <a:gd name="connsiteX15" fmla="*/ 25675 w 85632"/>
                  <a:gd name="connsiteY15" fmla="*/ 130155 h 179398"/>
                  <a:gd name="connsiteX16" fmla="*/ 10492 w 85632"/>
                  <a:gd name="connsiteY16" fmla="*/ 112454 h 179398"/>
                  <a:gd name="connsiteX17" fmla="*/ 35393 w 85632"/>
                  <a:gd name="connsiteY17" fmla="*/ 78643 h 179398"/>
                  <a:gd name="connsiteX18" fmla="*/ 53207 w 85632"/>
                  <a:gd name="connsiteY18" fmla="*/ 81229 h 179398"/>
                  <a:gd name="connsiteX19" fmla="*/ 72034 w 85632"/>
                  <a:gd name="connsiteY19" fmla="*/ 75063 h 179398"/>
                  <a:gd name="connsiteX20" fmla="*/ 55434 w 85632"/>
                  <a:gd name="connsiteY20" fmla="*/ 69693 h 179398"/>
                  <a:gd name="connsiteX21" fmla="*/ 38429 w 85632"/>
                  <a:gd name="connsiteY21" fmla="*/ 72080 h 179398"/>
                  <a:gd name="connsiteX22" fmla="*/ 32356 w 85632"/>
                  <a:gd name="connsiteY22" fmla="*/ 56566 h 179398"/>
                  <a:gd name="connsiteX23" fmla="*/ 54827 w 85632"/>
                  <a:gd name="connsiteY23" fmla="*/ 22755 h 179398"/>
                  <a:gd name="connsiteX24" fmla="*/ 67783 w 85632"/>
                  <a:gd name="connsiteY24" fmla="*/ 27131 h 179398"/>
                  <a:gd name="connsiteX25" fmla="*/ 85800 w 85632"/>
                  <a:gd name="connsiteY25" fmla="*/ 20965 h 179398"/>
                  <a:gd name="connsiteX26" fmla="*/ 68998 w 85632"/>
                  <a:gd name="connsiteY26" fmla="*/ 15595 h 179398"/>
                  <a:gd name="connsiteX27" fmla="*/ 56244 w 85632"/>
                  <a:gd name="connsiteY27" fmla="*/ 16590 h 179398"/>
                  <a:gd name="connsiteX28" fmla="*/ 55232 w 85632"/>
                  <a:gd name="connsiteY28" fmla="*/ 10026 h 179398"/>
                  <a:gd name="connsiteX29" fmla="*/ 56244 w 85632"/>
                  <a:gd name="connsiteY29" fmla="*/ 2667 h 179398"/>
                  <a:gd name="connsiteX30" fmla="*/ 53815 w 85632"/>
                  <a:gd name="connsiteY30" fmla="*/ 82 h 179398"/>
                  <a:gd name="connsiteX31" fmla="*/ 50171 w 85632"/>
                  <a:gd name="connsiteY31" fmla="*/ 9827 h 179398"/>
                  <a:gd name="connsiteX32" fmla="*/ 51588 w 85632"/>
                  <a:gd name="connsiteY32" fmla="*/ 17584 h 179398"/>
                  <a:gd name="connsiteX33" fmla="*/ 16161 w 85632"/>
                  <a:gd name="connsiteY33" fmla="*/ 54776 h 179398"/>
                  <a:gd name="connsiteX34" fmla="*/ 29319 w 85632"/>
                  <a:gd name="connsiteY34" fmla="*/ 75859 h 179398"/>
                  <a:gd name="connsiteX35" fmla="*/ 26688 w 85632"/>
                  <a:gd name="connsiteY35" fmla="*/ 77847 h 179398"/>
                  <a:gd name="connsiteX36" fmla="*/ 59483 w 85632"/>
                  <a:gd name="connsiteY36" fmla="*/ 20965 h 179398"/>
                  <a:gd name="connsiteX37" fmla="*/ 69200 w 85632"/>
                  <a:gd name="connsiteY37" fmla="*/ 19971 h 179398"/>
                  <a:gd name="connsiteX38" fmla="*/ 80537 w 85632"/>
                  <a:gd name="connsiteY38" fmla="*/ 21164 h 179398"/>
                  <a:gd name="connsiteX39" fmla="*/ 67985 w 85632"/>
                  <a:gd name="connsiteY39" fmla="*/ 22755 h 179398"/>
                  <a:gd name="connsiteX40" fmla="*/ 59483 w 85632"/>
                  <a:gd name="connsiteY40" fmla="*/ 20965 h 179398"/>
                  <a:gd name="connsiteX41" fmla="*/ 43693 w 85632"/>
                  <a:gd name="connsiteY41" fmla="*/ 75262 h 179398"/>
                  <a:gd name="connsiteX42" fmla="*/ 55232 w 85632"/>
                  <a:gd name="connsiteY42" fmla="*/ 74069 h 179398"/>
                  <a:gd name="connsiteX43" fmla="*/ 66771 w 85632"/>
                  <a:gd name="connsiteY43" fmla="*/ 75262 h 179398"/>
                  <a:gd name="connsiteX44" fmla="*/ 53815 w 85632"/>
                  <a:gd name="connsiteY44" fmla="*/ 76853 h 179398"/>
                  <a:gd name="connsiteX45" fmla="*/ 43693 w 85632"/>
                  <a:gd name="connsiteY45" fmla="*/ 75262 h 179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79398">
                    <a:moveTo>
                      <a:pt x="26688" y="77847"/>
                    </a:moveTo>
                    <a:cubicBezTo>
                      <a:pt x="4621" y="92168"/>
                      <a:pt x="168" y="110863"/>
                      <a:pt x="168" y="118023"/>
                    </a:cubicBezTo>
                    <a:cubicBezTo>
                      <a:pt x="168" y="127570"/>
                      <a:pt x="5634" y="133139"/>
                      <a:pt x="6039" y="133735"/>
                    </a:cubicBezTo>
                    <a:cubicBezTo>
                      <a:pt x="12517" y="140299"/>
                      <a:pt x="14339" y="141094"/>
                      <a:pt x="29522" y="146663"/>
                    </a:cubicBezTo>
                    <a:lnTo>
                      <a:pt x="54017" y="156011"/>
                    </a:lnTo>
                    <a:cubicBezTo>
                      <a:pt x="57054" y="157403"/>
                      <a:pt x="61102" y="158795"/>
                      <a:pt x="61102" y="164563"/>
                    </a:cubicBezTo>
                    <a:cubicBezTo>
                      <a:pt x="61102" y="169138"/>
                      <a:pt x="57459" y="175104"/>
                      <a:pt x="51183" y="175104"/>
                    </a:cubicBezTo>
                    <a:cubicBezTo>
                      <a:pt x="42275" y="175104"/>
                      <a:pt x="35595" y="170331"/>
                      <a:pt x="33368" y="168740"/>
                    </a:cubicBezTo>
                    <a:cubicBezTo>
                      <a:pt x="32153" y="167944"/>
                      <a:pt x="31951" y="167745"/>
                      <a:pt x="31141" y="167745"/>
                    </a:cubicBezTo>
                    <a:cubicBezTo>
                      <a:pt x="29522" y="167745"/>
                      <a:pt x="29117" y="169138"/>
                      <a:pt x="29117" y="169933"/>
                    </a:cubicBezTo>
                    <a:cubicBezTo>
                      <a:pt x="29117" y="172320"/>
                      <a:pt x="39846" y="179480"/>
                      <a:pt x="51183" y="179480"/>
                    </a:cubicBezTo>
                    <a:cubicBezTo>
                      <a:pt x="63734" y="179480"/>
                      <a:pt x="72237" y="167944"/>
                      <a:pt x="72237" y="158199"/>
                    </a:cubicBezTo>
                    <a:cubicBezTo>
                      <a:pt x="72237" y="148652"/>
                      <a:pt x="64746" y="145072"/>
                      <a:pt x="62520" y="144078"/>
                    </a:cubicBezTo>
                    <a:cubicBezTo>
                      <a:pt x="59685" y="143083"/>
                      <a:pt x="52802" y="140498"/>
                      <a:pt x="50171" y="139503"/>
                    </a:cubicBezTo>
                    <a:cubicBezTo>
                      <a:pt x="46122" y="137912"/>
                      <a:pt x="42073" y="136321"/>
                      <a:pt x="37822" y="134929"/>
                    </a:cubicBezTo>
                    <a:lnTo>
                      <a:pt x="25675" y="130155"/>
                    </a:lnTo>
                    <a:cubicBezTo>
                      <a:pt x="16566" y="126575"/>
                      <a:pt x="10492" y="120808"/>
                      <a:pt x="10492" y="112454"/>
                    </a:cubicBezTo>
                    <a:cubicBezTo>
                      <a:pt x="10492" y="104300"/>
                      <a:pt x="18387" y="86996"/>
                      <a:pt x="35393" y="78643"/>
                    </a:cubicBezTo>
                    <a:cubicBezTo>
                      <a:pt x="42883" y="81229"/>
                      <a:pt x="48956" y="81229"/>
                      <a:pt x="53207" y="81229"/>
                    </a:cubicBezTo>
                    <a:cubicBezTo>
                      <a:pt x="59281" y="81229"/>
                      <a:pt x="72034" y="81229"/>
                      <a:pt x="72034" y="75063"/>
                    </a:cubicBezTo>
                    <a:cubicBezTo>
                      <a:pt x="72034" y="70091"/>
                      <a:pt x="63329" y="69693"/>
                      <a:pt x="55434" y="69693"/>
                    </a:cubicBezTo>
                    <a:cubicBezTo>
                      <a:pt x="51790" y="69693"/>
                      <a:pt x="45919" y="69693"/>
                      <a:pt x="38429" y="72080"/>
                    </a:cubicBezTo>
                    <a:cubicBezTo>
                      <a:pt x="33166" y="66909"/>
                      <a:pt x="32356" y="60345"/>
                      <a:pt x="32356" y="56566"/>
                    </a:cubicBezTo>
                    <a:cubicBezTo>
                      <a:pt x="32356" y="45429"/>
                      <a:pt x="39644" y="30114"/>
                      <a:pt x="54827" y="22755"/>
                    </a:cubicBezTo>
                    <a:cubicBezTo>
                      <a:pt x="58471" y="27131"/>
                      <a:pt x="63127" y="27131"/>
                      <a:pt x="67783" y="27131"/>
                    </a:cubicBezTo>
                    <a:cubicBezTo>
                      <a:pt x="72844" y="27131"/>
                      <a:pt x="85800" y="27131"/>
                      <a:pt x="85800" y="20965"/>
                    </a:cubicBezTo>
                    <a:cubicBezTo>
                      <a:pt x="85800" y="15794"/>
                      <a:pt x="76893" y="15595"/>
                      <a:pt x="68998" y="15595"/>
                    </a:cubicBezTo>
                    <a:cubicBezTo>
                      <a:pt x="66366" y="15595"/>
                      <a:pt x="61507" y="15595"/>
                      <a:pt x="56244" y="16590"/>
                    </a:cubicBezTo>
                    <a:cubicBezTo>
                      <a:pt x="55637" y="14800"/>
                      <a:pt x="55232" y="13407"/>
                      <a:pt x="55232" y="10026"/>
                    </a:cubicBezTo>
                    <a:cubicBezTo>
                      <a:pt x="55232" y="7242"/>
                      <a:pt x="56244" y="3065"/>
                      <a:pt x="56244" y="2667"/>
                    </a:cubicBezTo>
                    <a:cubicBezTo>
                      <a:pt x="56244" y="1076"/>
                      <a:pt x="55232" y="82"/>
                      <a:pt x="53815" y="82"/>
                    </a:cubicBezTo>
                    <a:cubicBezTo>
                      <a:pt x="50171" y="82"/>
                      <a:pt x="50171" y="9231"/>
                      <a:pt x="50171" y="9827"/>
                    </a:cubicBezTo>
                    <a:cubicBezTo>
                      <a:pt x="50171" y="13805"/>
                      <a:pt x="51385" y="16788"/>
                      <a:pt x="51588" y="17584"/>
                    </a:cubicBezTo>
                    <a:cubicBezTo>
                      <a:pt x="29927" y="23551"/>
                      <a:pt x="16161" y="39462"/>
                      <a:pt x="16161" y="54776"/>
                    </a:cubicBezTo>
                    <a:cubicBezTo>
                      <a:pt x="16161" y="62135"/>
                      <a:pt x="19805" y="70489"/>
                      <a:pt x="29319" y="75859"/>
                    </a:cubicBezTo>
                    <a:lnTo>
                      <a:pt x="26688" y="77847"/>
                    </a:lnTo>
                    <a:close/>
                    <a:moveTo>
                      <a:pt x="59483" y="20965"/>
                    </a:moveTo>
                    <a:cubicBezTo>
                      <a:pt x="62722" y="19971"/>
                      <a:pt x="66973" y="19971"/>
                      <a:pt x="69200" y="19971"/>
                    </a:cubicBezTo>
                    <a:cubicBezTo>
                      <a:pt x="76083" y="19971"/>
                      <a:pt x="76893" y="20170"/>
                      <a:pt x="80537" y="21164"/>
                    </a:cubicBezTo>
                    <a:cubicBezTo>
                      <a:pt x="78917" y="21761"/>
                      <a:pt x="76893" y="22755"/>
                      <a:pt x="67985" y="22755"/>
                    </a:cubicBezTo>
                    <a:cubicBezTo>
                      <a:pt x="64139" y="22755"/>
                      <a:pt x="61710" y="22755"/>
                      <a:pt x="59483" y="20965"/>
                    </a:cubicBezTo>
                    <a:close/>
                    <a:moveTo>
                      <a:pt x="43693" y="75262"/>
                    </a:moveTo>
                    <a:cubicBezTo>
                      <a:pt x="48349" y="74069"/>
                      <a:pt x="52802" y="74069"/>
                      <a:pt x="55232" y="74069"/>
                    </a:cubicBezTo>
                    <a:cubicBezTo>
                      <a:pt x="62317" y="74069"/>
                      <a:pt x="63127" y="74267"/>
                      <a:pt x="66771" y="75262"/>
                    </a:cubicBezTo>
                    <a:cubicBezTo>
                      <a:pt x="65151" y="76057"/>
                      <a:pt x="63127" y="76853"/>
                      <a:pt x="53815" y="76853"/>
                    </a:cubicBezTo>
                    <a:cubicBezTo>
                      <a:pt x="49158" y="76853"/>
                      <a:pt x="47337" y="76853"/>
                      <a:pt x="43693" y="752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形状 126">
                <a:extLst>
                  <a:ext uri="{FF2B5EF4-FFF2-40B4-BE49-F238E27FC236}">
                    <a16:creationId xmlns:a16="http://schemas.microsoft.com/office/drawing/2014/main" id="{435B6121-733D-37BE-4BFC-669588965562}"/>
                  </a:ext>
                </a:extLst>
              </p:cNvPr>
              <p:cNvSpPr/>
              <p:nvPr>
                <p:custDataLst>
                  <p:tags r:id="rId330"/>
                </p:custDataLst>
              </p:nvPr>
            </p:nvSpPr>
            <p:spPr>
              <a:xfrm>
                <a:off x="7131480" y="2672526"/>
                <a:ext cx="23685" cy="59467"/>
              </a:xfrm>
              <a:custGeom>
                <a:avLst/>
                <a:gdLst>
                  <a:gd name="connsiteX0" fmla="*/ 23858 w 23685"/>
                  <a:gd name="connsiteY0" fmla="*/ 20965 h 59467"/>
                  <a:gd name="connsiteX1" fmla="*/ 10902 w 23685"/>
                  <a:gd name="connsiteY1" fmla="*/ 82 h 59467"/>
                  <a:gd name="connsiteX2" fmla="*/ 173 w 23685"/>
                  <a:gd name="connsiteY2" fmla="*/ 10623 h 59467"/>
                  <a:gd name="connsiteX3" fmla="*/ 10902 w 23685"/>
                  <a:gd name="connsiteY3" fmla="*/ 21164 h 59467"/>
                  <a:gd name="connsiteX4" fmla="*/ 17987 w 23685"/>
                  <a:gd name="connsiteY4" fmla="*/ 18579 h 59467"/>
                  <a:gd name="connsiteX5" fmla="*/ 19000 w 23685"/>
                  <a:gd name="connsiteY5" fmla="*/ 17982 h 59467"/>
                  <a:gd name="connsiteX6" fmla="*/ 19405 w 23685"/>
                  <a:gd name="connsiteY6" fmla="*/ 20965 h 59467"/>
                  <a:gd name="connsiteX7" fmla="*/ 5639 w 23685"/>
                  <a:gd name="connsiteY7" fmla="*/ 54180 h 59467"/>
                  <a:gd name="connsiteX8" fmla="*/ 3412 w 23685"/>
                  <a:gd name="connsiteY8" fmla="*/ 57362 h 59467"/>
                  <a:gd name="connsiteX9" fmla="*/ 5436 w 23685"/>
                  <a:gd name="connsiteY9" fmla="*/ 59550 h 59467"/>
                  <a:gd name="connsiteX10" fmla="*/ 23858 w 23685"/>
                  <a:gd name="connsiteY10" fmla="*/ 20965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58" y="20965"/>
                    </a:moveTo>
                    <a:cubicBezTo>
                      <a:pt x="23858" y="7838"/>
                      <a:pt x="18797" y="82"/>
                      <a:pt x="10902" y="82"/>
                    </a:cubicBezTo>
                    <a:cubicBezTo>
                      <a:pt x="4221" y="82"/>
                      <a:pt x="173" y="5054"/>
                      <a:pt x="173" y="10623"/>
                    </a:cubicBezTo>
                    <a:cubicBezTo>
                      <a:pt x="173" y="15993"/>
                      <a:pt x="4221" y="21164"/>
                      <a:pt x="10902" y="21164"/>
                    </a:cubicBezTo>
                    <a:cubicBezTo>
                      <a:pt x="13331" y="21164"/>
                      <a:pt x="15963" y="20368"/>
                      <a:pt x="17987" y="18579"/>
                    </a:cubicBezTo>
                    <a:cubicBezTo>
                      <a:pt x="18595" y="18181"/>
                      <a:pt x="18797" y="17982"/>
                      <a:pt x="19000" y="17982"/>
                    </a:cubicBezTo>
                    <a:cubicBezTo>
                      <a:pt x="19202" y="17982"/>
                      <a:pt x="19405" y="18181"/>
                      <a:pt x="19405" y="20965"/>
                    </a:cubicBezTo>
                    <a:cubicBezTo>
                      <a:pt x="19405" y="35683"/>
                      <a:pt x="12319" y="47616"/>
                      <a:pt x="5639" y="54180"/>
                    </a:cubicBezTo>
                    <a:cubicBezTo>
                      <a:pt x="3412" y="56367"/>
                      <a:pt x="3412" y="56765"/>
                      <a:pt x="3412" y="57362"/>
                    </a:cubicBezTo>
                    <a:cubicBezTo>
                      <a:pt x="3412" y="58754"/>
                      <a:pt x="4424" y="59550"/>
                      <a:pt x="5436" y="59550"/>
                    </a:cubicBezTo>
                    <a:cubicBezTo>
                      <a:pt x="7663" y="59550"/>
                      <a:pt x="23858" y="44235"/>
                      <a:pt x="23858" y="20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形状 127">
                <a:extLst>
                  <a:ext uri="{FF2B5EF4-FFF2-40B4-BE49-F238E27FC236}">
                    <a16:creationId xmlns:a16="http://schemas.microsoft.com/office/drawing/2014/main" id="{ED9FBFFC-7047-A37C-7858-A78F58FF9DCA}"/>
                  </a:ext>
                </a:extLst>
              </p:cNvPr>
              <p:cNvSpPr/>
              <p:nvPr>
                <p:custDataLst>
                  <p:tags r:id="rId331"/>
                </p:custDataLst>
              </p:nvPr>
            </p:nvSpPr>
            <p:spPr>
              <a:xfrm>
                <a:off x="7212546" y="2553392"/>
                <a:ext cx="83608" cy="142404"/>
              </a:xfrm>
              <a:custGeom>
                <a:avLst/>
                <a:gdLst>
                  <a:gd name="connsiteX0" fmla="*/ 83785 w 83608"/>
                  <a:gd name="connsiteY0" fmla="*/ 40854 h 142404"/>
                  <a:gd name="connsiteX1" fmla="*/ 59492 w 83608"/>
                  <a:gd name="connsiteY1" fmla="*/ 82 h 142404"/>
                  <a:gd name="connsiteX2" fmla="*/ 177 w 83608"/>
                  <a:gd name="connsiteY2" fmla="*/ 101714 h 142404"/>
                  <a:gd name="connsiteX3" fmla="*/ 24470 w 83608"/>
                  <a:gd name="connsiteY3" fmla="*/ 142487 h 142404"/>
                  <a:gd name="connsiteX4" fmla="*/ 83785 w 83608"/>
                  <a:gd name="connsiteY4" fmla="*/ 40854 h 142404"/>
                  <a:gd name="connsiteX5" fmla="*/ 21636 w 83608"/>
                  <a:gd name="connsiteY5" fmla="*/ 68102 h 142404"/>
                  <a:gd name="connsiteX6" fmla="*/ 37224 w 83608"/>
                  <a:gd name="connsiteY6" fmla="*/ 25341 h 142404"/>
                  <a:gd name="connsiteX7" fmla="*/ 59290 w 83608"/>
                  <a:gd name="connsiteY7" fmla="*/ 4457 h 142404"/>
                  <a:gd name="connsiteX8" fmla="*/ 70424 w 83608"/>
                  <a:gd name="connsiteY8" fmla="*/ 28523 h 142404"/>
                  <a:gd name="connsiteX9" fmla="*/ 63946 w 83608"/>
                  <a:gd name="connsiteY9" fmla="*/ 68102 h 142404"/>
                  <a:gd name="connsiteX10" fmla="*/ 21636 w 83608"/>
                  <a:gd name="connsiteY10" fmla="*/ 68102 h 142404"/>
                  <a:gd name="connsiteX11" fmla="*/ 62124 w 83608"/>
                  <a:gd name="connsiteY11" fmla="*/ 74466 h 142404"/>
                  <a:gd name="connsiteX12" fmla="*/ 47953 w 83608"/>
                  <a:gd name="connsiteY12" fmla="*/ 114841 h 142404"/>
                  <a:gd name="connsiteX13" fmla="*/ 24470 w 83608"/>
                  <a:gd name="connsiteY13" fmla="*/ 138111 h 142404"/>
                  <a:gd name="connsiteX14" fmla="*/ 13538 w 83608"/>
                  <a:gd name="connsiteY14" fmla="*/ 113846 h 142404"/>
                  <a:gd name="connsiteX15" fmla="*/ 20016 w 83608"/>
                  <a:gd name="connsiteY15" fmla="*/ 74466 h 142404"/>
                  <a:gd name="connsiteX16" fmla="*/ 62124 w 83608"/>
                  <a:gd name="connsiteY16" fmla="*/ 74466 h 14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608" h="142404">
                    <a:moveTo>
                      <a:pt x="83785" y="40854"/>
                    </a:moveTo>
                    <a:cubicBezTo>
                      <a:pt x="83785" y="27727"/>
                      <a:pt x="80141" y="82"/>
                      <a:pt x="59492" y="82"/>
                    </a:cubicBezTo>
                    <a:cubicBezTo>
                      <a:pt x="31353" y="82"/>
                      <a:pt x="177" y="56169"/>
                      <a:pt x="177" y="101714"/>
                    </a:cubicBezTo>
                    <a:cubicBezTo>
                      <a:pt x="177" y="120410"/>
                      <a:pt x="6048" y="142487"/>
                      <a:pt x="24470" y="142487"/>
                    </a:cubicBezTo>
                    <a:cubicBezTo>
                      <a:pt x="53014" y="142487"/>
                      <a:pt x="83785" y="85405"/>
                      <a:pt x="83785" y="40854"/>
                    </a:cubicBezTo>
                    <a:close/>
                    <a:moveTo>
                      <a:pt x="21636" y="68102"/>
                    </a:moveTo>
                    <a:cubicBezTo>
                      <a:pt x="25077" y="55373"/>
                      <a:pt x="29126" y="39462"/>
                      <a:pt x="37224" y="25341"/>
                    </a:cubicBezTo>
                    <a:cubicBezTo>
                      <a:pt x="42690" y="15595"/>
                      <a:pt x="50180" y="4457"/>
                      <a:pt x="59290" y="4457"/>
                    </a:cubicBezTo>
                    <a:cubicBezTo>
                      <a:pt x="69209" y="4457"/>
                      <a:pt x="70424" y="17186"/>
                      <a:pt x="70424" y="28523"/>
                    </a:cubicBezTo>
                    <a:cubicBezTo>
                      <a:pt x="70424" y="38269"/>
                      <a:pt x="68804" y="48412"/>
                      <a:pt x="63946" y="68102"/>
                    </a:cubicBezTo>
                    <a:lnTo>
                      <a:pt x="21636" y="68102"/>
                    </a:lnTo>
                    <a:close/>
                    <a:moveTo>
                      <a:pt x="62124" y="74466"/>
                    </a:moveTo>
                    <a:cubicBezTo>
                      <a:pt x="59897" y="83615"/>
                      <a:pt x="55646" y="100521"/>
                      <a:pt x="47953" y="114841"/>
                    </a:cubicBezTo>
                    <a:cubicBezTo>
                      <a:pt x="40868" y="128365"/>
                      <a:pt x="33175" y="138111"/>
                      <a:pt x="24470" y="138111"/>
                    </a:cubicBezTo>
                    <a:cubicBezTo>
                      <a:pt x="17789" y="138111"/>
                      <a:pt x="13538" y="132343"/>
                      <a:pt x="13538" y="113846"/>
                    </a:cubicBezTo>
                    <a:cubicBezTo>
                      <a:pt x="13538" y="105493"/>
                      <a:pt x="14753" y="93958"/>
                      <a:pt x="20016" y="74466"/>
                    </a:cubicBezTo>
                    <a:lnTo>
                      <a:pt x="62124" y="7446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形状 128">
                <a:extLst>
                  <a:ext uri="{FF2B5EF4-FFF2-40B4-BE49-F238E27FC236}">
                    <a16:creationId xmlns:a16="http://schemas.microsoft.com/office/drawing/2014/main" id="{7B8EA585-F7FF-2E62-7078-066CA0EA7929}"/>
                  </a:ext>
                </a:extLst>
              </p:cNvPr>
              <p:cNvSpPr/>
              <p:nvPr>
                <p:custDataLst>
                  <p:tags r:id="rId332"/>
                </p:custDataLst>
              </p:nvPr>
            </p:nvSpPr>
            <p:spPr>
              <a:xfrm>
                <a:off x="7322111" y="2672526"/>
                <a:ext cx="23685" cy="59467"/>
              </a:xfrm>
              <a:custGeom>
                <a:avLst/>
                <a:gdLst>
                  <a:gd name="connsiteX0" fmla="*/ 23868 w 23685"/>
                  <a:gd name="connsiteY0" fmla="*/ 20965 h 59467"/>
                  <a:gd name="connsiteX1" fmla="*/ 10911 w 23685"/>
                  <a:gd name="connsiteY1" fmla="*/ 82 h 59467"/>
                  <a:gd name="connsiteX2" fmla="*/ 182 w 23685"/>
                  <a:gd name="connsiteY2" fmla="*/ 10623 h 59467"/>
                  <a:gd name="connsiteX3" fmla="*/ 10911 w 23685"/>
                  <a:gd name="connsiteY3" fmla="*/ 21164 h 59467"/>
                  <a:gd name="connsiteX4" fmla="*/ 17997 w 23685"/>
                  <a:gd name="connsiteY4" fmla="*/ 18579 h 59467"/>
                  <a:gd name="connsiteX5" fmla="*/ 19009 w 23685"/>
                  <a:gd name="connsiteY5" fmla="*/ 17982 h 59467"/>
                  <a:gd name="connsiteX6" fmla="*/ 19414 w 23685"/>
                  <a:gd name="connsiteY6" fmla="*/ 20965 h 59467"/>
                  <a:gd name="connsiteX7" fmla="*/ 5648 w 23685"/>
                  <a:gd name="connsiteY7" fmla="*/ 54180 h 59467"/>
                  <a:gd name="connsiteX8" fmla="*/ 3421 w 23685"/>
                  <a:gd name="connsiteY8" fmla="*/ 57362 h 59467"/>
                  <a:gd name="connsiteX9" fmla="*/ 5445 w 23685"/>
                  <a:gd name="connsiteY9" fmla="*/ 59550 h 59467"/>
                  <a:gd name="connsiteX10" fmla="*/ 23868 w 23685"/>
                  <a:gd name="connsiteY10" fmla="*/ 20965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68" y="20965"/>
                    </a:moveTo>
                    <a:cubicBezTo>
                      <a:pt x="23868" y="7838"/>
                      <a:pt x="18807" y="82"/>
                      <a:pt x="10911" y="82"/>
                    </a:cubicBezTo>
                    <a:cubicBezTo>
                      <a:pt x="4231" y="82"/>
                      <a:pt x="182" y="5054"/>
                      <a:pt x="182" y="10623"/>
                    </a:cubicBezTo>
                    <a:cubicBezTo>
                      <a:pt x="182" y="15993"/>
                      <a:pt x="4231" y="21164"/>
                      <a:pt x="10911" y="21164"/>
                    </a:cubicBezTo>
                    <a:cubicBezTo>
                      <a:pt x="13341" y="21164"/>
                      <a:pt x="15972" y="20368"/>
                      <a:pt x="17997" y="18579"/>
                    </a:cubicBezTo>
                    <a:cubicBezTo>
                      <a:pt x="18604" y="18181"/>
                      <a:pt x="18807" y="17982"/>
                      <a:pt x="19009" y="17982"/>
                    </a:cubicBezTo>
                    <a:cubicBezTo>
                      <a:pt x="19211" y="17982"/>
                      <a:pt x="19414" y="18181"/>
                      <a:pt x="19414" y="20965"/>
                    </a:cubicBezTo>
                    <a:cubicBezTo>
                      <a:pt x="19414" y="35683"/>
                      <a:pt x="12328" y="47616"/>
                      <a:pt x="5648" y="54180"/>
                    </a:cubicBezTo>
                    <a:cubicBezTo>
                      <a:pt x="3421" y="56367"/>
                      <a:pt x="3421" y="56765"/>
                      <a:pt x="3421" y="57362"/>
                    </a:cubicBezTo>
                    <a:cubicBezTo>
                      <a:pt x="3421" y="58754"/>
                      <a:pt x="4433" y="59550"/>
                      <a:pt x="5445" y="59550"/>
                    </a:cubicBezTo>
                    <a:cubicBezTo>
                      <a:pt x="7672" y="59550"/>
                      <a:pt x="23868" y="44235"/>
                      <a:pt x="23868" y="20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形状 129">
                <a:extLst>
                  <a:ext uri="{FF2B5EF4-FFF2-40B4-BE49-F238E27FC236}">
                    <a16:creationId xmlns:a16="http://schemas.microsoft.com/office/drawing/2014/main" id="{95E52634-2F3F-DF61-A1E0-86A09E4F3A47}"/>
                  </a:ext>
                </a:extLst>
              </p:cNvPr>
              <p:cNvSpPr/>
              <p:nvPr>
                <p:custDataLst>
                  <p:tags r:id="rId333"/>
                </p:custDataLst>
              </p:nvPr>
            </p:nvSpPr>
            <p:spPr>
              <a:xfrm>
                <a:off x="7404594" y="2555580"/>
                <a:ext cx="106079" cy="178801"/>
              </a:xfrm>
              <a:custGeom>
                <a:avLst/>
                <a:gdLst>
                  <a:gd name="connsiteX0" fmla="*/ 78733 w 106079"/>
                  <a:gd name="connsiteY0" fmla="*/ 4855 h 178801"/>
                  <a:gd name="connsiteX1" fmla="*/ 79341 w 106079"/>
                  <a:gd name="connsiteY1" fmla="*/ 2071 h 178801"/>
                  <a:gd name="connsiteX2" fmla="*/ 76912 w 106079"/>
                  <a:gd name="connsiteY2" fmla="*/ 82 h 178801"/>
                  <a:gd name="connsiteX3" fmla="*/ 73875 w 106079"/>
                  <a:gd name="connsiteY3" fmla="*/ 4060 h 178801"/>
                  <a:gd name="connsiteX4" fmla="*/ 62133 w 106079"/>
                  <a:gd name="connsiteY4" fmla="*/ 50003 h 178801"/>
                  <a:gd name="connsiteX5" fmla="*/ 186 w 106079"/>
                  <a:gd name="connsiteY5" fmla="*/ 104499 h 178801"/>
                  <a:gd name="connsiteX6" fmla="*/ 39055 w 106079"/>
                  <a:gd name="connsiteY6" fmla="*/ 140498 h 178801"/>
                  <a:gd name="connsiteX7" fmla="*/ 34399 w 106079"/>
                  <a:gd name="connsiteY7" fmla="*/ 159193 h 178801"/>
                  <a:gd name="connsiteX8" fmla="*/ 29945 w 106079"/>
                  <a:gd name="connsiteY8" fmla="*/ 176695 h 178801"/>
                  <a:gd name="connsiteX9" fmla="*/ 32375 w 106079"/>
                  <a:gd name="connsiteY9" fmla="*/ 178883 h 178801"/>
                  <a:gd name="connsiteX10" fmla="*/ 34399 w 106079"/>
                  <a:gd name="connsiteY10" fmla="*/ 178088 h 178801"/>
                  <a:gd name="connsiteX11" fmla="*/ 36626 w 106079"/>
                  <a:gd name="connsiteY11" fmla="*/ 170132 h 178801"/>
                  <a:gd name="connsiteX12" fmla="*/ 44319 w 106079"/>
                  <a:gd name="connsiteY12" fmla="*/ 140498 h 178801"/>
                  <a:gd name="connsiteX13" fmla="*/ 106265 w 106079"/>
                  <a:gd name="connsiteY13" fmla="*/ 86002 h 178801"/>
                  <a:gd name="connsiteX14" fmla="*/ 67397 w 106079"/>
                  <a:gd name="connsiteY14" fmla="*/ 50003 h 178801"/>
                  <a:gd name="connsiteX15" fmla="*/ 78733 w 106079"/>
                  <a:gd name="connsiteY15" fmla="*/ 4855 h 178801"/>
                  <a:gd name="connsiteX16" fmla="*/ 40067 w 106079"/>
                  <a:gd name="connsiteY16" fmla="*/ 136122 h 178801"/>
                  <a:gd name="connsiteX17" fmla="*/ 13345 w 106079"/>
                  <a:gd name="connsiteY17" fmla="*/ 108675 h 178801"/>
                  <a:gd name="connsiteX18" fmla="*/ 60919 w 106079"/>
                  <a:gd name="connsiteY18" fmla="*/ 54379 h 178801"/>
                  <a:gd name="connsiteX19" fmla="*/ 40067 w 106079"/>
                  <a:gd name="connsiteY19" fmla="*/ 136122 h 178801"/>
                  <a:gd name="connsiteX20" fmla="*/ 66182 w 106079"/>
                  <a:gd name="connsiteY20" fmla="*/ 54379 h 178801"/>
                  <a:gd name="connsiteX21" fmla="*/ 93107 w 106079"/>
                  <a:gd name="connsiteY21" fmla="*/ 81825 h 178801"/>
                  <a:gd name="connsiteX22" fmla="*/ 45331 w 106079"/>
                  <a:gd name="connsiteY22" fmla="*/ 136122 h 178801"/>
                  <a:gd name="connsiteX23" fmla="*/ 66182 w 106079"/>
                  <a:gd name="connsiteY23" fmla="*/ 54379 h 17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78801">
                    <a:moveTo>
                      <a:pt x="78733" y="4855"/>
                    </a:moveTo>
                    <a:cubicBezTo>
                      <a:pt x="78733" y="4457"/>
                      <a:pt x="79341" y="2270"/>
                      <a:pt x="79341" y="2071"/>
                    </a:cubicBezTo>
                    <a:cubicBezTo>
                      <a:pt x="79341" y="1872"/>
                      <a:pt x="79341" y="82"/>
                      <a:pt x="76912" y="82"/>
                    </a:cubicBezTo>
                    <a:cubicBezTo>
                      <a:pt x="74887" y="82"/>
                      <a:pt x="74685" y="678"/>
                      <a:pt x="73875" y="4060"/>
                    </a:cubicBezTo>
                    <a:lnTo>
                      <a:pt x="62133" y="50003"/>
                    </a:lnTo>
                    <a:cubicBezTo>
                      <a:pt x="29945" y="50997"/>
                      <a:pt x="186" y="77450"/>
                      <a:pt x="186" y="104499"/>
                    </a:cubicBezTo>
                    <a:cubicBezTo>
                      <a:pt x="186" y="123393"/>
                      <a:pt x="14357" y="139105"/>
                      <a:pt x="39055" y="140498"/>
                    </a:cubicBezTo>
                    <a:cubicBezTo>
                      <a:pt x="37436" y="146663"/>
                      <a:pt x="36018" y="153028"/>
                      <a:pt x="34399" y="159193"/>
                    </a:cubicBezTo>
                    <a:cubicBezTo>
                      <a:pt x="31970" y="168541"/>
                      <a:pt x="29945" y="176099"/>
                      <a:pt x="29945" y="176695"/>
                    </a:cubicBezTo>
                    <a:cubicBezTo>
                      <a:pt x="29945" y="178684"/>
                      <a:pt x="31362" y="178883"/>
                      <a:pt x="32375" y="178883"/>
                    </a:cubicBezTo>
                    <a:cubicBezTo>
                      <a:pt x="33387" y="178883"/>
                      <a:pt x="33792" y="178684"/>
                      <a:pt x="34399" y="178088"/>
                    </a:cubicBezTo>
                    <a:cubicBezTo>
                      <a:pt x="34804" y="177690"/>
                      <a:pt x="36018" y="172917"/>
                      <a:pt x="36626" y="170132"/>
                    </a:cubicBezTo>
                    <a:lnTo>
                      <a:pt x="44319" y="140498"/>
                    </a:lnTo>
                    <a:cubicBezTo>
                      <a:pt x="76912" y="139503"/>
                      <a:pt x="106265" y="112653"/>
                      <a:pt x="106265" y="86002"/>
                    </a:cubicBezTo>
                    <a:cubicBezTo>
                      <a:pt x="106265" y="70290"/>
                      <a:pt x="95536" y="51992"/>
                      <a:pt x="67397" y="50003"/>
                    </a:cubicBezTo>
                    <a:lnTo>
                      <a:pt x="78733" y="4855"/>
                    </a:lnTo>
                    <a:close/>
                    <a:moveTo>
                      <a:pt x="40067" y="136122"/>
                    </a:moveTo>
                    <a:cubicBezTo>
                      <a:pt x="27921" y="135525"/>
                      <a:pt x="13345" y="128564"/>
                      <a:pt x="13345" y="108675"/>
                    </a:cubicBezTo>
                    <a:cubicBezTo>
                      <a:pt x="13345" y="84809"/>
                      <a:pt x="30755" y="56964"/>
                      <a:pt x="60919" y="54379"/>
                    </a:cubicBezTo>
                    <a:lnTo>
                      <a:pt x="40067" y="136122"/>
                    </a:lnTo>
                    <a:close/>
                    <a:moveTo>
                      <a:pt x="66182" y="54379"/>
                    </a:moveTo>
                    <a:cubicBezTo>
                      <a:pt x="81568" y="55174"/>
                      <a:pt x="93107" y="64323"/>
                      <a:pt x="93107" y="81825"/>
                    </a:cubicBezTo>
                    <a:cubicBezTo>
                      <a:pt x="93107" y="105294"/>
                      <a:pt x="75697" y="133735"/>
                      <a:pt x="45331" y="136122"/>
                    </a:cubicBezTo>
                    <a:lnTo>
                      <a:pt x="66182" y="54379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形状 130">
                <a:extLst>
                  <a:ext uri="{FF2B5EF4-FFF2-40B4-BE49-F238E27FC236}">
                    <a16:creationId xmlns:a16="http://schemas.microsoft.com/office/drawing/2014/main" id="{7E7B99AC-275D-529B-C2C4-763D49908B21}"/>
                  </a:ext>
                </a:extLst>
              </p:cNvPr>
              <p:cNvSpPr/>
              <p:nvPr>
                <p:custDataLst>
                  <p:tags r:id="rId334"/>
                </p:custDataLst>
              </p:nvPr>
            </p:nvSpPr>
            <p:spPr>
              <a:xfrm>
                <a:off x="7526835" y="2544442"/>
                <a:ext cx="46966" cy="198889"/>
              </a:xfrm>
              <a:custGeom>
                <a:avLst/>
                <a:gdLst>
                  <a:gd name="connsiteX0" fmla="*/ 47159 w 46966"/>
                  <a:gd name="connsiteY0" fmla="*/ 99526 h 198889"/>
                  <a:gd name="connsiteX1" fmla="*/ 33798 w 46966"/>
                  <a:gd name="connsiteY1" fmla="*/ 37473 h 198889"/>
                  <a:gd name="connsiteX2" fmla="*/ 2217 w 46966"/>
                  <a:gd name="connsiteY2" fmla="*/ 82 h 198889"/>
                  <a:gd name="connsiteX3" fmla="*/ 192 w 46966"/>
                  <a:gd name="connsiteY3" fmla="*/ 2071 h 198889"/>
                  <a:gd name="connsiteX4" fmla="*/ 4039 w 46966"/>
                  <a:gd name="connsiteY4" fmla="*/ 6645 h 198889"/>
                  <a:gd name="connsiteX5" fmla="*/ 35417 w 46966"/>
                  <a:gd name="connsiteY5" fmla="*/ 99526 h 198889"/>
                  <a:gd name="connsiteX6" fmla="*/ 2824 w 46966"/>
                  <a:gd name="connsiteY6" fmla="*/ 193601 h 198889"/>
                  <a:gd name="connsiteX7" fmla="*/ 192 w 46966"/>
                  <a:gd name="connsiteY7" fmla="*/ 196982 h 198889"/>
                  <a:gd name="connsiteX8" fmla="*/ 2217 w 46966"/>
                  <a:gd name="connsiteY8" fmla="*/ 198971 h 198889"/>
                  <a:gd name="connsiteX9" fmla="*/ 34405 w 46966"/>
                  <a:gd name="connsiteY9" fmla="*/ 160188 h 198889"/>
                  <a:gd name="connsiteX10" fmla="*/ 47159 w 46966"/>
                  <a:gd name="connsiteY10" fmla="*/ 99526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159" y="99526"/>
                    </a:moveTo>
                    <a:cubicBezTo>
                      <a:pt x="47159" y="84013"/>
                      <a:pt x="44932" y="59947"/>
                      <a:pt x="33798" y="37473"/>
                    </a:cubicBezTo>
                    <a:cubicBezTo>
                      <a:pt x="21651" y="13010"/>
                      <a:pt x="4241" y="82"/>
                      <a:pt x="2217" y="82"/>
                    </a:cubicBezTo>
                    <a:cubicBezTo>
                      <a:pt x="1002" y="82"/>
                      <a:pt x="192" y="877"/>
                      <a:pt x="192" y="2071"/>
                    </a:cubicBezTo>
                    <a:cubicBezTo>
                      <a:pt x="192" y="2667"/>
                      <a:pt x="192" y="3065"/>
                      <a:pt x="4039" y="6645"/>
                    </a:cubicBezTo>
                    <a:cubicBezTo>
                      <a:pt x="23878" y="26335"/>
                      <a:pt x="35417" y="57959"/>
                      <a:pt x="35417" y="99526"/>
                    </a:cubicBezTo>
                    <a:cubicBezTo>
                      <a:pt x="35417" y="133536"/>
                      <a:pt x="27927" y="168541"/>
                      <a:pt x="2824" y="193601"/>
                    </a:cubicBezTo>
                    <a:cubicBezTo>
                      <a:pt x="192" y="195988"/>
                      <a:pt x="192" y="196385"/>
                      <a:pt x="192" y="196982"/>
                    </a:cubicBezTo>
                    <a:cubicBezTo>
                      <a:pt x="192" y="198175"/>
                      <a:pt x="1002" y="198971"/>
                      <a:pt x="2217" y="198971"/>
                    </a:cubicBezTo>
                    <a:cubicBezTo>
                      <a:pt x="4241" y="198971"/>
                      <a:pt x="22461" y="185447"/>
                      <a:pt x="34405" y="160188"/>
                    </a:cubicBezTo>
                    <a:cubicBezTo>
                      <a:pt x="44729" y="138310"/>
                      <a:pt x="47159" y="116233"/>
                      <a:pt x="47159" y="995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形状 131">
                <a:extLst>
                  <a:ext uri="{FF2B5EF4-FFF2-40B4-BE49-F238E27FC236}">
                    <a16:creationId xmlns:a16="http://schemas.microsoft.com/office/drawing/2014/main" id="{88D1CE48-E606-7ED2-D5AB-9E91A500E144}"/>
                  </a:ext>
                </a:extLst>
              </p:cNvPr>
              <p:cNvSpPr/>
              <p:nvPr>
                <p:custDataLst>
                  <p:tags r:id="rId335"/>
                </p:custDataLst>
              </p:nvPr>
            </p:nvSpPr>
            <p:spPr>
              <a:xfrm>
                <a:off x="7661592" y="2620616"/>
                <a:ext cx="134623" cy="46540"/>
              </a:xfrm>
              <a:custGeom>
                <a:avLst/>
                <a:gdLst>
                  <a:gd name="connsiteX0" fmla="*/ 127939 w 134623"/>
                  <a:gd name="connsiteY0" fmla="*/ 8037 h 46540"/>
                  <a:gd name="connsiteX1" fmla="*/ 134822 w 134623"/>
                  <a:gd name="connsiteY1" fmla="*/ 4060 h 46540"/>
                  <a:gd name="connsiteX2" fmla="*/ 128142 w 134623"/>
                  <a:gd name="connsiteY2" fmla="*/ 82 h 46540"/>
                  <a:gd name="connsiteX3" fmla="*/ 6880 w 134623"/>
                  <a:gd name="connsiteY3" fmla="*/ 82 h 46540"/>
                  <a:gd name="connsiteX4" fmla="*/ 199 w 134623"/>
                  <a:gd name="connsiteY4" fmla="*/ 4060 h 46540"/>
                  <a:gd name="connsiteX5" fmla="*/ 7082 w 134623"/>
                  <a:gd name="connsiteY5" fmla="*/ 8037 h 46540"/>
                  <a:gd name="connsiteX6" fmla="*/ 127939 w 134623"/>
                  <a:gd name="connsiteY6" fmla="*/ 8037 h 46540"/>
                  <a:gd name="connsiteX7" fmla="*/ 128142 w 134623"/>
                  <a:gd name="connsiteY7" fmla="*/ 46622 h 46540"/>
                  <a:gd name="connsiteX8" fmla="*/ 134822 w 134623"/>
                  <a:gd name="connsiteY8" fmla="*/ 42644 h 46540"/>
                  <a:gd name="connsiteX9" fmla="*/ 127939 w 134623"/>
                  <a:gd name="connsiteY9" fmla="*/ 38666 h 46540"/>
                  <a:gd name="connsiteX10" fmla="*/ 7082 w 134623"/>
                  <a:gd name="connsiteY10" fmla="*/ 38666 h 46540"/>
                  <a:gd name="connsiteX11" fmla="*/ 199 w 134623"/>
                  <a:gd name="connsiteY11" fmla="*/ 42644 h 46540"/>
                  <a:gd name="connsiteX12" fmla="*/ 6880 w 134623"/>
                  <a:gd name="connsiteY12" fmla="*/ 46622 h 46540"/>
                  <a:gd name="connsiteX13" fmla="*/ 128142 w 134623"/>
                  <a:gd name="connsiteY13" fmla="*/ 46622 h 4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540">
                    <a:moveTo>
                      <a:pt x="127939" y="8037"/>
                    </a:moveTo>
                    <a:cubicBezTo>
                      <a:pt x="130976" y="8037"/>
                      <a:pt x="134822" y="8037"/>
                      <a:pt x="134822" y="4060"/>
                    </a:cubicBezTo>
                    <a:cubicBezTo>
                      <a:pt x="134822" y="82"/>
                      <a:pt x="130976" y="82"/>
                      <a:pt x="128142" y="82"/>
                    </a:cubicBezTo>
                    <a:lnTo>
                      <a:pt x="6880" y="82"/>
                    </a:lnTo>
                    <a:cubicBezTo>
                      <a:pt x="4045" y="82"/>
                      <a:pt x="199" y="82"/>
                      <a:pt x="199" y="4060"/>
                    </a:cubicBezTo>
                    <a:cubicBezTo>
                      <a:pt x="199" y="8037"/>
                      <a:pt x="4045" y="8037"/>
                      <a:pt x="7082" y="8037"/>
                    </a:cubicBezTo>
                    <a:lnTo>
                      <a:pt x="127939" y="8037"/>
                    </a:lnTo>
                    <a:close/>
                    <a:moveTo>
                      <a:pt x="128142" y="46622"/>
                    </a:moveTo>
                    <a:cubicBezTo>
                      <a:pt x="130976" y="46622"/>
                      <a:pt x="134822" y="46622"/>
                      <a:pt x="134822" y="42644"/>
                    </a:cubicBezTo>
                    <a:cubicBezTo>
                      <a:pt x="134822" y="38666"/>
                      <a:pt x="130976" y="38666"/>
                      <a:pt x="127939" y="38666"/>
                    </a:cubicBezTo>
                    <a:lnTo>
                      <a:pt x="7082" y="38666"/>
                    </a:lnTo>
                    <a:cubicBezTo>
                      <a:pt x="4045" y="38666"/>
                      <a:pt x="199" y="38666"/>
                      <a:pt x="199" y="42644"/>
                    </a:cubicBezTo>
                    <a:cubicBezTo>
                      <a:pt x="199" y="46622"/>
                      <a:pt x="4045" y="46622"/>
                      <a:pt x="6880" y="46622"/>
                    </a:cubicBezTo>
                    <a:lnTo>
                      <a:pt x="128142" y="46622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形状 132">
                <a:extLst>
                  <a:ext uri="{FF2B5EF4-FFF2-40B4-BE49-F238E27FC236}">
                    <a16:creationId xmlns:a16="http://schemas.microsoft.com/office/drawing/2014/main" id="{6BBB41CB-86A6-4DB5-5A38-429A6B143236}"/>
                  </a:ext>
                </a:extLst>
              </p:cNvPr>
              <p:cNvSpPr/>
              <p:nvPr>
                <p:custDataLst>
                  <p:tags r:id="rId336"/>
                </p:custDataLst>
              </p:nvPr>
            </p:nvSpPr>
            <p:spPr>
              <a:xfrm>
                <a:off x="7976371" y="2471150"/>
                <a:ext cx="88871" cy="90096"/>
              </a:xfrm>
              <a:custGeom>
                <a:avLst/>
                <a:gdLst>
                  <a:gd name="connsiteX0" fmla="*/ 89086 w 88871"/>
                  <a:gd name="connsiteY0" fmla="*/ 13997 h 90096"/>
                  <a:gd name="connsiteX1" fmla="*/ 80179 w 88871"/>
                  <a:gd name="connsiteY1" fmla="*/ 75 h 90096"/>
                  <a:gd name="connsiteX2" fmla="*/ 70259 w 88871"/>
                  <a:gd name="connsiteY2" fmla="*/ 9622 h 90096"/>
                  <a:gd name="connsiteX3" fmla="*/ 73498 w 88871"/>
                  <a:gd name="connsiteY3" fmla="*/ 15588 h 90096"/>
                  <a:gd name="connsiteX4" fmla="*/ 80381 w 88871"/>
                  <a:gd name="connsiteY4" fmla="*/ 31897 h 90096"/>
                  <a:gd name="connsiteX5" fmla="*/ 44347 w 88871"/>
                  <a:gd name="connsiteY5" fmla="*/ 85796 h 90096"/>
                  <a:gd name="connsiteX6" fmla="*/ 29366 w 88871"/>
                  <a:gd name="connsiteY6" fmla="*/ 68493 h 90096"/>
                  <a:gd name="connsiteX7" fmla="*/ 41108 w 88871"/>
                  <a:gd name="connsiteY7" fmla="*/ 26328 h 90096"/>
                  <a:gd name="connsiteX8" fmla="*/ 43537 w 88871"/>
                  <a:gd name="connsiteY8" fmla="*/ 16384 h 90096"/>
                  <a:gd name="connsiteX9" fmla="*/ 26937 w 88871"/>
                  <a:gd name="connsiteY9" fmla="*/ 75 h 90096"/>
                  <a:gd name="connsiteX10" fmla="*/ 215 w 88871"/>
                  <a:gd name="connsiteY10" fmla="*/ 30704 h 90096"/>
                  <a:gd name="connsiteX11" fmla="*/ 2644 w 88871"/>
                  <a:gd name="connsiteY11" fmla="*/ 32693 h 90096"/>
                  <a:gd name="connsiteX12" fmla="*/ 5883 w 88871"/>
                  <a:gd name="connsiteY12" fmla="*/ 29113 h 90096"/>
                  <a:gd name="connsiteX13" fmla="*/ 26330 w 88871"/>
                  <a:gd name="connsiteY13" fmla="*/ 4451 h 90096"/>
                  <a:gd name="connsiteX14" fmla="*/ 31391 w 88871"/>
                  <a:gd name="connsiteY14" fmla="*/ 10815 h 90096"/>
                  <a:gd name="connsiteX15" fmla="*/ 27949 w 88871"/>
                  <a:gd name="connsiteY15" fmla="*/ 24737 h 90096"/>
                  <a:gd name="connsiteX16" fmla="*/ 16410 w 88871"/>
                  <a:gd name="connsiteY16" fmla="*/ 65510 h 90096"/>
                  <a:gd name="connsiteX17" fmla="*/ 43537 w 88871"/>
                  <a:gd name="connsiteY17" fmla="*/ 90172 h 90096"/>
                  <a:gd name="connsiteX18" fmla="*/ 89086 w 88871"/>
                  <a:gd name="connsiteY18" fmla="*/ 13997 h 9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71" h="90096">
                    <a:moveTo>
                      <a:pt x="89086" y="13997"/>
                    </a:moveTo>
                    <a:cubicBezTo>
                      <a:pt x="89086" y="3257"/>
                      <a:pt x="83823" y="75"/>
                      <a:pt x="80179" y="75"/>
                    </a:cubicBezTo>
                    <a:cubicBezTo>
                      <a:pt x="75118" y="75"/>
                      <a:pt x="70259" y="5246"/>
                      <a:pt x="70259" y="9622"/>
                    </a:cubicBezTo>
                    <a:cubicBezTo>
                      <a:pt x="70259" y="12207"/>
                      <a:pt x="71271" y="13401"/>
                      <a:pt x="73498" y="15588"/>
                    </a:cubicBezTo>
                    <a:cubicBezTo>
                      <a:pt x="77750" y="19566"/>
                      <a:pt x="80381" y="24737"/>
                      <a:pt x="80381" y="31897"/>
                    </a:cubicBezTo>
                    <a:cubicBezTo>
                      <a:pt x="80381" y="40251"/>
                      <a:pt x="68032" y="85796"/>
                      <a:pt x="44347" y="85796"/>
                    </a:cubicBezTo>
                    <a:cubicBezTo>
                      <a:pt x="34022" y="85796"/>
                      <a:pt x="29366" y="78835"/>
                      <a:pt x="29366" y="68493"/>
                    </a:cubicBezTo>
                    <a:cubicBezTo>
                      <a:pt x="29366" y="57355"/>
                      <a:pt x="34832" y="42836"/>
                      <a:pt x="41108" y="26328"/>
                    </a:cubicBezTo>
                    <a:cubicBezTo>
                      <a:pt x="42525" y="22947"/>
                      <a:pt x="43537" y="20163"/>
                      <a:pt x="43537" y="16384"/>
                    </a:cubicBezTo>
                    <a:cubicBezTo>
                      <a:pt x="43537" y="7434"/>
                      <a:pt x="37059" y="75"/>
                      <a:pt x="26937" y="75"/>
                    </a:cubicBezTo>
                    <a:cubicBezTo>
                      <a:pt x="7908" y="75"/>
                      <a:pt x="215" y="28914"/>
                      <a:pt x="215" y="30704"/>
                    </a:cubicBezTo>
                    <a:cubicBezTo>
                      <a:pt x="215" y="32693"/>
                      <a:pt x="2239" y="32693"/>
                      <a:pt x="2644" y="32693"/>
                    </a:cubicBezTo>
                    <a:cubicBezTo>
                      <a:pt x="4668" y="32693"/>
                      <a:pt x="4871" y="32295"/>
                      <a:pt x="5883" y="29113"/>
                    </a:cubicBezTo>
                    <a:cubicBezTo>
                      <a:pt x="11754" y="9025"/>
                      <a:pt x="20459" y="4451"/>
                      <a:pt x="26330" y="4451"/>
                    </a:cubicBezTo>
                    <a:cubicBezTo>
                      <a:pt x="27949" y="4451"/>
                      <a:pt x="31391" y="4451"/>
                      <a:pt x="31391" y="10815"/>
                    </a:cubicBezTo>
                    <a:cubicBezTo>
                      <a:pt x="31391" y="15787"/>
                      <a:pt x="29366" y="21157"/>
                      <a:pt x="27949" y="24737"/>
                    </a:cubicBezTo>
                    <a:cubicBezTo>
                      <a:pt x="19042" y="47808"/>
                      <a:pt x="16410" y="56957"/>
                      <a:pt x="16410" y="65510"/>
                    </a:cubicBezTo>
                    <a:cubicBezTo>
                      <a:pt x="16410" y="86990"/>
                      <a:pt x="34225" y="90172"/>
                      <a:pt x="43537" y="90172"/>
                    </a:cubicBezTo>
                    <a:cubicBezTo>
                      <a:pt x="77547" y="90172"/>
                      <a:pt x="89086" y="24340"/>
                      <a:pt x="89086" y="1399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形状 133">
                <a:extLst>
                  <a:ext uri="{FF2B5EF4-FFF2-40B4-BE49-F238E27FC236}">
                    <a16:creationId xmlns:a16="http://schemas.microsoft.com/office/drawing/2014/main" id="{87042192-3295-BE00-8188-9B826638C816}"/>
                  </a:ext>
                </a:extLst>
              </p:cNvPr>
              <p:cNvSpPr/>
              <p:nvPr>
                <p:custDataLst>
                  <p:tags r:id="rId337"/>
                </p:custDataLst>
              </p:nvPr>
            </p:nvSpPr>
            <p:spPr>
              <a:xfrm>
                <a:off x="7888235" y="2639909"/>
                <a:ext cx="269921" cy="7955"/>
              </a:xfrm>
              <a:custGeom>
                <a:avLst/>
                <a:gdLst>
                  <a:gd name="connsiteX0" fmla="*/ 0 w 269921"/>
                  <a:gd name="connsiteY0" fmla="*/ 0 h 7955"/>
                  <a:gd name="connsiteX1" fmla="*/ 269922 w 269921"/>
                  <a:gd name="connsiteY1" fmla="*/ 0 h 7955"/>
                  <a:gd name="connsiteX2" fmla="*/ 269922 w 269921"/>
                  <a:gd name="connsiteY2" fmla="*/ 7955 h 7955"/>
                  <a:gd name="connsiteX3" fmla="*/ 0 w 269921"/>
                  <a:gd name="connsiteY3" fmla="*/ 7955 h 7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921" h="7955">
                    <a:moveTo>
                      <a:pt x="0" y="0"/>
                    </a:moveTo>
                    <a:lnTo>
                      <a:pt x="269922" y="0"/>
                    </a:lnTo>
                    <a:lnTo>
                      <a:pt x="269922" y="7955"/>
                    </a:lnTo>
                    <a:lnTo>
                      <a:pt x="0" y="7955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形状 134">
                <a:extLst>
                  <a:ext uri="{FF2B5EF4-FFF2-40B4-BE49-F238E27FC236}">
                    <a16:creationId xmlns:a16="http://schemas.microsoft.com/office/drawing/2014/main" id="{0FF7D439-6A48-29CA-E06A-F263754CFCFC}"/>
                  </a:ext>
                </a:extLst>
              </p:cNvPr>
              <p:cNvSpPr/>
              <p:nvPr>
                <p:custDataLst>
                  <p:tags r:id="rId338"/>
                </p:custDataLst>
              </p:nvPr>
            </p:nvSpPr>
            <p:spPr>
              <a:xfrm>
                <a:off x="7903013" y="2679684"/>
                <a:ext cx="157903" cy="198889"/>
              </a:xfrm>
              <a:custGeom>
                <a:avLst/>
                <a:gdLst>
                  <a:gd name="connsiteX0" fmla="*/ 64182 w 157903"/>
                  <a:gd name="connsiteY0" fmla="*/ 178087 h 198889"/>
                  <a:gd name="connsiteX1" fmla="*/ 28552 w 157903"/>
                  <a:gd name="connsiteY1" fmla="*/ 100719 h 198889"/>
                  <a:gd name="connsiteX2" fmla="*/ 25516 w 157903"/>
                  <a:gd name="connsiteY2" fmla="*/ 97537 h 198889"/>
                  <a:gd name="connsiteX3" fmla="*/ 22074 w 157903"/>
                  <a:gd name="connsiteY3" fmla="*/ 99128 h 198889"/>
                  <a:gd name="connsiteX4" fmla="*/ 2842 w 157903"/>
                  <a:gd name="connsiteY4" fmla="*/ 113448 h 198889"/>
                  <a:gd name="connsiteX5" fmla="*/ 211 w 157903"/>
                  <a:gd name="connsiteY5" fmla="*/ 116631 h 198889"/>
                  <a:gd name="connsiteX6" fmla="*/ 2235 w 157903"/>
                  <a:gd name="connsiteY6" fmla="*/ 118818 h 198889"/>
                  <a:gd name="connsiteX7" fmla="*/ 9118 w 157903"/>
                  <a:gd name="connsiteY7" fmla="*/ 114443 h 198889"/>
                  <a:gd name="connsiteX8" fmla="*/ 15596 w 157903"/>
                  <a:gd name="connsiteY8" fmla="*/ 109669 h 198889"/>
                  <a:gd name="connsiteX9" fmla="*/ 55477 w 157903"/>
                  <a:gd name="connsiteY9" fmla="*/ 195789 h 198889"/>
                  <a:gd name="connsiteX10" fmla="*/ 59728 w 157903"/>
                  <a:gd name="connsiteY10" fmla="*/ 198971 h 198889"/>
                  <a:gd name="connsiteX11" fmla="*/ 64789 w 157903"/>
                  <a:gd name="connsiteY11" fmla="*/ 194993 h 198889"/>
                  <a:gd name="connsiteX12" fmla="*/ 156698 w 157903"/>
                  <a:gd name="connsiteY12" fmla="*/ 8037 h 198889"/>
                  <a:gd name="connsiteX13" fmla="*/ 158115 w 157903"/>
                  <a:gd name="connsiteY13" fmla="*/ 4059 h 198889"/>
                  <a:gd name="connsiteX14" fmla="*/ 154066 w 157903"/>
                  <a:gd name="connsiteY14" fmla="*/ 81 h 198889"/>
                  <a:gd name="connsiteX15" fmla="*/ 149410 w 157903"/>
                  <a:gd name="connsiteY15" fmla="*/ 4258 h 198889"/>
                  <a:gd name="connsiteX16" fmla="*/ 64182 w 157903"/>
                  <a:gd name="connsiteY16" fmla="*/ 178087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903" h="198889">
                    <a:moveTo>
                      <a:pt x="64182" y="178087"/>
                    </a:moveTo>
                    <a:lnTo>
                      <a:pt x="28552" y="100719"/>
                    </a:lnTo>
                    <a:cubicBezTo>
                      <a:pt x="27135" y="97537"/>
                      <a:pt x="26123" y="97537"/>
                      <a:pt x="25516" y="97537"/>
                    </a:cubicBezTo>
                    <a:cubicBezTo>
                      <a:pt x="25313" y="97537"/>
                      <a:pt x="24301" y="97537"/>
                      <a:pt x="22074" y="99128"/>
                    </a:cubicBezTo>
                    <a:lnTo>
                      <a:pt x="2842" y="113448"/>
                    </a:lnTo>
                    <a:cubicBezTo>
                      <a:pt x="211" y="115437"/>
                      <a:pt x="211" y="116034"/>
                      <a:pt x="211" y="116631"/>
                    </a:cubicBezTo>
                    <a:cubicBezTo>
                      <a:pt x="211" y="117625"/>
                      <a:pt x="818" y="118818"/>
                      <a:pt x="2235" y="118818"/>
                    </a:cubicBezTo>
                    <a:cubicBezTo>
                      <a:pt x="3450" y="118818"/>
                      <a:pt x="6891" y="116034"/>
                      <a:pt x="9118" y="114443"/>
                    </a:cubicBezTo>
                    <a:cubicBezTo>
                      <a:pt x="10333" y="113448"/>
                      <a:pt x="13369" y="111261"/>
                      <a:pt x="15596" y="109669"/>
                    </a:cubicBezTo>
                    <a:lnTo>
                      <a:pt x="55477" y="195789"/>
                    </a:lnTo>
                    <a:cubicBezTo>
                      <a:pt x="56894" y="198971"/>
                      <a:pt x="57906" y="198971"/>
                      <a:pt x="59728" y="198971"/>
                    </a:cubicBezTo>
                    <a:cubicBezTo>
                      <a:pt x="62765" y="198971"/>
                      <a:pt x="63372" y="197777"/>
                      <a:pt x="64789" y="194993"/>
                    </a:cubicBezTo>
                    <a:lnTo>
                      <a:pt x="156698" y="8037"/>
                    </a:lnTo>
                    <a:cubicBezTo>
                      <a:pt x="158115" y="5253"/>
                      <a:pt x="158115" y="4457"/>
                      <a:pt x="158115" y="4059"/>
                    </a:cubicBezTo>
                    <a:cubicBezTo>
                      <a:pt x="158115" y="2070"/>
                      <a:pt x="156495" y="81"/>
                      <a:pt x="154066" y="81"/>
                    </a:cubicBezTo>
                    <a:cubicBezTo>
                      <a:pt x="152446" y="81"/>
                      <a:pt x="151029" y="1076"/>
                      <a:pt x="149410" y="4258"/>
                    </a:cubicBezTo>
                    <a:lnTo>
                      <a:pt x="64182" y="178087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形状 135">
                <a:extLst>
                  <a:ext uri="{FF2B5EF4-FFF2-40B4-BE49-F238E27FC236}">
                    <a16:creationId xmlns:a16="http://schemas.microsoft.com/office/drawing/2014/main" id="{C34812FC-5898-9B48-AB50-8FF5BFDF666E}"/>
                  </a:ext>
                </a:extLst>
              </p:cNvPr>
              <p:cNvSpPr/>
              <p:nvPr>
                <p:custDataLst>
                  <p:tags r:id="rId339"/>
                </p:custDataLst>
              </p:nvPr>
            </p:nvSpPr>
            <p:spPr>
              <a:xfrm>
                <a:off x="8056936" y="2679684"/>
                <a:ext cx="101220" cy="7955"/>
              </a:xfrm>
              <a:custGeom>
                <a:avLst/>
                <a:gdLst>
                  <a:gd name="connsiteX0" fmla="*/ 0 w 101220"/>
                  <a:gd name="connsiteY0" fmla="*/ 0 h 7955"/>
                  <a:gd name="connsiteX1" fmla="*/ 101221 w 101220"/>
                  <a:gd name="connsiteY1" fmla="*/ 0 h 7955"/>
                  <a:gd name="connsiteX2" fmla="*/ 101221 w 101220"/>
                  <a:gd name="connsiteY2" fmla="*/ 7955 h 7955"/>
                  <a:gd name="connsiteX3" fmla="*/ 0 w 101220"/>
                  <a:gd name="connsiteY3" fmla="*/ 7955 h 7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220" h="7955">
                    <a:moveTo>
                      <a:pt x="0" y="0"/>
                    </a:moveTo>
                    <a:lnTo>
                      <a:pt x="101221" y="0"/>
                    </a:lnTo>
                    <a:lnTo>
                      <a:pt x="101221" y="7955"/>
                    </a:lnTo>
                    <a:lnTo>
                      <a:pt x="0" y="7955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形状 136">
                <a:extLst>
                  <a:ext uri="{FF2B5EF4-FFF2-40B4-BE49-F238E27FC236}">
                    <a16:creationId xmlns:a16="http://schemas.microsoft.com/office/drawing/2014/main" id="{B79AE7E7-890C-3DB3-3F6D-091F922E089D}"/>
                  </a:ext>
                </a:extLst>
              </p:cNvPr>
              <p:cNvSpPr/>
              <p:nvPr>
                <p:custDataLst>
                  <p:tags r:id="rId340"/>
                </p:custDataLst>
              </p:nvPr>
            </p:nvSpPr>
            <p:spPr>
              <a:xfrm>
                <a:off x="8067058" y="2719705"/>
                <a:ext cx="80773" cy="132460"/>
              </a:xfrm>
              <a:custGeom>
                <a:avLst/>
                <a:gdLst>
                  <a:gd name="connsiteX0" fmla="*/ 15807 w 80773"/>
                  <a:gd name="connsiteY0" fmla="*/ 117236 h 132460"/>
                  <a:gd name="connsiteX1" fmla="*/ 37266 w 80773"/>
                  <a:gd name="connsiteY1" fmla="*/ 96750 h 132460"/>
                  <a:gd name="connsiteX2" fmla="*/ 80993 w 80773"/>
                  <a:gd name="connsiteY2" fmla="*/ 38674 h 132460"/>
                  <a:gd name="connsiteX3" fmla="*/ 38075 w 80773"/>
                  <a:gd name="connsiteY3" fmla="*/ 90 h 132460"/>
                  <a:gd name="connsiteX4" fmla="*/ 219 w 80773"/>
                  <a:gd name="connsiteY4" fmla="*/ 36089 h 132460"/>
                  <a:gd name="connsiteX5" fmla="*/ 10948 w 80773"/>
                  <a:gd name="connsiteY5" fmla="*/ 47226 h 132460"/>
                  <a:gd name="connsiteX6" fmla="*/ 21475 w 80773"/>
                  <a:gd name="connsiteY6" fmla="*/ 36685 h 132460"/>
                  <a:gd name="connsiteX7" fmla="*/ 10746 w 80773"/>
                  <a:gd name="connsiteY7" fmla="*/ 26343 h 132460"/>
                  <a:gd name="connsiteX8" fmla="*/ 8114 w 80773"/>
                  <a:gd name="connsiteY8" fmla="*/ 26542 h 132460"/>
                  <a:gd name="connsiteX9" fmla="*/ 35444 w 80773"/>
                  <a:gd name="connsiteY9" fmla="*/ 6255 h 132460"/>
                  <a:gd name="connsiteX10" fmla="*/ 62571 w 80773"/>
                  <a:gd name="connsiteY10" fmla="*/ 38674 h 132460"/>
                  <a:gd name="connsiteX11" fmla="*/ 41315 w 80773"/>
                  <a:gd name="connsiteY11" fmla="*/ 82629 h 132460"/>
                  <a:gd name="connsiteX12" fmla="*/ 2446 w 80773"/>
                  <a:gd name="connsiteY12" fmla="*/ 125191 h 132460"/>
                  <a:gd name="connsiteX13" fmla="*/ 219 w 80773"/>
                  <a:gd name="connsiteY13" fmla="*/ 132550 h 132460"/>
                  <a:gd name="connsiteX14" fmla="*/ 75325 w 80773"/>
                  <a:gd name="connsiteY14" fmla="*/ 132550 h 132460"/>
                  <a:gd name="connsiteX15" fmla="*/ 80993 w 80773"/>
                  <a:gd name="connsiteY15" fmla="*/ 97943 h 132460"/>
                  <a:gd name="connsiteX16" fmla="*/ 75932 w 80773"/>
                  <a:gd name="connsiteY16" fmla="*/ 97943 h 132460"/>
                  <a:gd name="connsiteX17" fmla="*/ 71478 w 80773"/>
                  <a:gd name="connsiteY17" fmla="*/ 115644 h 132460"/>
                  <a:gd name="connsiteX18" fmla="*/ 52246 w 80773"/>
                  <a:gd name="connsiteY18" fmla="*/ 117236 h 132460"/>
                  <a:gd name="connsiteX19" fmla="*/ 15807 w 80773"/>
                  <a:gd name="connsiteY19" fmla="*/ 117236 h 1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2460">
                    <a:moveTo>
                      <a:pt x="15807" y="117236"/>
                    </a:moveTo>
                    <a:lnTo>
                      <a:pt x="37266" y="96750"/>
                    </a:lnTo>
                    <a:cubicBezTo>
                      <a:pt x="68846" y="69303"/>
                      <a:pt x="80993" y="58563"/>
                      <a:pt x="80993" y="38674"/>
                    </a:cubicBezTo>
                    <a:cubicBezTo>
                      <a:pt x="80993" y="16001"/>
                      <a:pt x="62773" y="90"/>
                      <a:pt x="38075" y="90"/>
                    </a:cubicBezTo>
                    <a:cubicBezTo>
                      <a:pt x="15200" y="90"/>
                      <a:pt x="219" y="18388"/>
                      <a:pt x="219" y="36089"/>
                    </a:cubicBezTo>
                    <a:cubicBezTo>
                      <a:pt x="219" y="47226"/>
                      <a:pt x="10341" y="47226"/>
                      <a:pt x="10948" y="47226"/>
                    </a:cubicBezTo>
                    <a:cubicBezTo>
                      <a:pt x="14390" y="47226"/>
                      <a:pt x="21475" y="44840"/>
                      <a:pt x="21475" y="36685"/>
                    </a:cubicBezTo>
                    <a:cubicBezTo>
                      <a:pt x="21475" y="31514"/>
                      <a:pt x="17831" y="26343"/>
                      <a:pt x="10746" y="26343"/>
                    </a:cubicBezTo>
                    <a:cubicBezTo>
                      <a:pt x="9126" y="26343"/>
                      <a:pt x="8722" y="26343"/>
                      <a:pt x="8114" y="26542"/>
                    </a:cubicBezTo>
                    <a:cubicBezTo>
                      <a:pt x="12770" y="13614"/>
                      <a:pt x="23702" y="6255"/>
                      <a:pt x="35444" y="6255"/>
                    </a:cubicBezTo>
                    <a:cubicBezTo>
                      <a:pt x="53866" y="6255"/>
                      <a:pt x="62571" y="22365"/>
                      <a:pt x="62571" y="38674"/>
                    </a:cubicBezTo>
                    <a:cubicBezTo>
                      <a:pt x="62571" y="54585"/>
                      <a:pt x="52449" y="70298"/>
                      <a:pt x="41315" y="82629"/>
                    </a:cubicBezTo>
                    <a:lnTo>
                      <a:pt x="2446" y="125191"/>
                    </a:lnTo>
                    <a:cubicBezTo>
                      <a:pt x="219" y="127379"/>
                      <a:pt x="219" y="127777"/>
                      <a:pt x="219" y="132550"/>
                    </a:cubicBezTo>
                    <a:lnTo>
                      <a:pt x="75325" y="132550"/>
                    </a:lnTo>
                    <a:lnTo>
                      <a:pt x="80993" y="97943"/>
                    </a:lnTo>
                    <a:lnTo>
                      <a:pt x="75932" y="97943"/>
                    </a:lnTo>
                    <a:cubicBezTo>
                      <a:pt x="74920" y="103910"/>
                      <a:pt x="73503" y="112661"/>
                      <a:pt x="71478" y="115644"/>
                    </a:cubicBezTo>
                    <a:cubicBezTo>
                      <a:pt x="70061" y="117236"/>
                      <a:pt x="56700" y="117236"/>
                      <a:pt x="52246" y="117236"/>
                    </a:cubicBezTo>
                    <a:lnTo>
                      <a:pt x="15807" y="11723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形状 137">
                <a:extLst>
                  <a:ext uri="{FF2B5EF4-FFF2-40B4-BE49-F238E27FC236}">
                    <a16:creationId xmlns:a16="http://schemas.microsoft.com/office/drawing/2014/main" id="{699C71BD-C5E4-EB63-1511-68BCB1356616}"/>
                  </a:ext>
                </a:extLst>
              </p:cNvPr>
              <p:cNvSpPr/>
              <p:nvPr>
                <p:custDataLst>
                  <p:tags r:id="rId341"/>
                </p:custDataLst>
              </p:nvPr>
            </p:nvSpPr>
            <p:spPr>
              <a:xfrm>
                <a:off x="8193584" y="2555580"/>
                <a:ext cx="99398" cy="140216"/>
              </a:xfrm>
              <a:custGeom>
                <a:avLst/>
                <a:gdLst>
                  <a:gd name="connsiteX0" fmla="*/ 47191 w 99398"/>
                  <a:gd name="connsiteY0" fmla="*/ 2270 h 140216"/>
                  <a:gd name="connsiteX1" fmla="*/ 44560 w 99398"/>
                  <a:gd name="connsiteY1" fmla="*/ 82 h 140216"/>
                  <a:gd name="connsiteX2" fmla="*/ 19862 w 99398"/>
                  <a:gd name="connsiteY2" fmla="*/ 2071 h 140216"/>
                  <a:gd name="connsiteX3" fmla="*/ 16016 w 99398"/>
                  <a:gd name="connsiteY3" fmla="*/ 6048 h 140216"/>
                  <a:gd name="connsiteX4" fmla="*/ 20874 w 99398"/>
                  <a:gd name="connsiteY4" fmla="*/ 8435 h 140216"/>
                  <a:gd name="connsiteX5" fmla="*/ 30996 w 99398"/>
                  <a:gd name="connsiteY5" fmla="*/ 11816 h 140216"/>
                  <a:gd name="connsiteX6" fmla="*/ 30389 w 99398"/>
                  <a:gd name="connsiteY6" fmla="*/ 15794 h 140216"/>
                  <a:gd name="connsiteX7" fmla="*/ 1035 w 99398"/>
                  <a:gd name="connsiteY7" fmla="*/ 130354 h 140216"/>
                  <a:gd name="connsiteX8" fmla="*/ 225 w 99398"/>
                  <a:gd name="connsiteY8" fmla="*/ 134730 h 140216"/>
                  <a:gd name="connsiteX9" fmla="*/ 6096 w 99398"/>
                  <a:gd name="connsiteY9" fmla="*/ 140299 h 140216"/>
                  <a:gd name="connsiteX10" fmla="*/ 13586 w 99398"/>
                  <a:gd name="connsiteY10" fmla="*/ 135128 h 140216"/>
                  <a:gd name="connsiteX11" fmla="*/ 17433 w 99398"/>
                  <a:gd name="connsiteY11" fmla="*/ 120012 h 140216"/>
                  <a:gd name="connsiteX12" fmla="*/ 21886 w 99398"/>
                  <a:gd name="connsiteY12" fmla="*/ 102112 h 140216"/>
                  <a:gd name="connsiteX13" fmla="*/ 25328 w 99398"/>
                  <a:gd name="connsiteY13" fmla="*/ 88786 h 140216"/>
                  <a:gd name="connsiteX14" fmla="*/ 27555 w 99398"/>
                  <a:gd name="connsiteY14" fmla="*/ 79836 h 140216"/>
                  <a:gd name="connsiteX15" fmla="*/ 41321 w 99398"/>
                  <a:gd name="connsiteY15" fmla="*/ 61539 h 140216"/>
                  <a:gd name="connsiteX16" fmla="*/ 60755 w 99398"/>
                  <a:gd name="connsiteY16" fmla="*/ 54577 h 140216"/>
                  <a:gd name="connsiteX17" fmla="*/ 71687 w 99398"/>
                  <a:gd name="connsiteY17" fmla="*/ 68500 h 140216"/>
                  <a:gd name="connsiteX18" fmla="*/ 59135 w 99398"/>
                  <a:gd name="connsiteY18" fmla="*/ 113051 h 140216"/>
                  <a:gd name="connsiteX19" fmla="*/ 56504 w 99398"/>
                  <a:gd name="connsiteY19" fmla="*/ 123990 h 140216"/>
                  <a:gd name="connsiteX20" fmla="*/ 73104 w 99398"/>
                  <a:gd name="connsiteY20" fmla="*/ 140299 h 140216"/>
                  <a:gd name="connsiteX21" fmla="*/ 99624 w 99398"/>
                  <a:gd name="connsiteY21" fmla="*/ 109670 h 140216"/>
                  <a:gd name="connsiteX22" fmla="*/ 97194 w 99398"/>
                  <a:gd name="connsiteY22" fmla="*/ 107681 h 140216"/>
                  <a:gd name="connsiteX23" fmla="*/ 94158 w 99398"/>
                  <a:gd name="connsiteY23" fmla="*/ 111261 h 140216"/>
                  <a:gd name="connsiteX24" fmla="*/ 73509 w 99398"/>
                  <a:gd name="connsiteY24" fmla="*/ 135923 h 140216"/>
                  <a:gd name="connsiteX25" fmla="*/ 68650 w 99398"/>
                  <a:gd name="connsiteY25" fmla="*/ 129360 h 140216"/>
                  <a:gd name="connsiteX26" fmla="*/ 72294 w 99398"/>
                  <a:gd name="connsiteY26" fmla="*/ 115239 h 140216"/>
                  <a:gd name="connsiteX27" fmla="*/ 84643 w 99398"/>
                  <a:gd name="connsiteY27" fmla="*/ 71483 h 140216"/>
                  <a:gd name="connsiteX28" fmla="*/ 61362 w 99398"/>
                  <a:gd name="connsiteY28" fmla="*/ 50202 h 140216"/>
                  <a:gd name="connsiteX29" fmla="*/ 31401 w 99398"/>
                  <a:gd name="connsiteY29" fmla="*/ 65516 h 140216"/>
                  <a:gd name="connsiteX30" fmla="*/ 47191 w 99398"/>
                  <a:gd name="connsiteY30" fmla="*/ 2270 h 1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9398" h="140216">
                    <a:moveTo>
                      <a:pt x="47191" y="2270"/>
                    </a:moveTo>
                    <a:cubicBezTo>
                      <a:pt x="47191" y="2071"/>
                      <a:pt x="47191" y="82"/>
                      <a:pt x="44560" y="82"/>
                    </a:cubicBezTo>
                    <a:cubicBezTo>
                      <a:pt x="39904" y="82"/>
                      <a:pt x="25125" y="1673"/>
                      <a:pt x="19862" y="2071"/>
                    </a:cubicBezTo>
                    <a:cubicBezTo>
                      <a:pt x="18242" y="2270"/>
                      <a:pt x="16016" y="2468"/>
                      <a:pt x="16016" y="6048"/>
                    </a:cubicBezTo>
                    <a:cubicBezTo>
                      <a:pt x="16016" y="8435"/>
                      <a:pt x="17838" y="8435"/>
                      <a:pt x="20874" y="8435"/>
                    </a:cubicBezTo>
                    <a:cubicBezTo>
                      <a:pt x="30591" y="8435"/>
                      <a:pt x="30996" y="9827"/>
                      <a:pt x="30996" y="11816"/>
                    </a:cubicBezTo>
                    <a:lnTo>
                      <a:pt x="30389" y="15794"/>
                    </a:lnTo>
                    <a:lnTo>
                      <a:pt x="1035" y="130354"/>
                    </a:lnTo>
                    <a:cubicBezTo>
                      <a:pt x="225" y="133139"/>
                      <a:pt x="225" y="133536"/>
                      <a:pt x="225" y="134730"/>
                    </a:cubicBezTo>
                    <a:cubicBezTo>
                      <a:pt x="225" y="139304"/>
                      <a:pt x="4274" y="140299"/>
                      <a:pt x="6096" y="140299"/>
                    </a:cubicBezTo>
                    <a:cubicBezTo>
                      <a:pt x="9335" y="140299"/>
                      <a:pt x="12574" y="137912"/>
                      <a:pt x="13586" y="135128"/>
                    </a:cubicBezTo>
                    <a:lnTo>
                      <a:pt x="17433" y="120012"/>
                    </a:lnTo>
                    <a:lnTo>
                      <a:pt x="21886" y="102112"/>
                    </a:lnTo>
                    <a:cubicBezTo>
                      <a:pt x="23101" y="97736"/>
                      <a:pt x="24316" y="93361"/>
                      <a:pt x="25328" y="88786"/>
                    </a:cubicBezTo>
                    <a:cubicBezTo>
                      <a:pt x="25733" y="87593"/>
                      <a:pt x="27352" y="81030"/>
                      <a:pt x="27555" y="79836"/>
                    </a:cubicBezTo>
                    <a:cubicBezTo>
                      <a:pt x="28162" y="78046"/>
                      <a:pt x="34438" y="66909"/>
                      <a:pt x="41321" y="61539"/>
                    </a:cubicBezTo>
                    <a:cubicBezTo>
                      <a:pt x="45774" y="58356"/>
                      <a:pt x="52050" y="54577"/>
                      <a:pt x="60755" y="54577"/>
                    </a:cubicBezTo>
                    <a:cubicBezTo>
                      <a:pt x="69460" y="54577"/>
                      <a:pt x="71687" y="61340"/>
                      <a:pt x="71687" y="68500"/>
                    </a:cubicBezTo>
                    <a:cubicBezTo>
                      <a:pt x="71687" y="79240"/>
                      <a:pt x="63994" y="100919"/>
                      <a:pt x="59135" y="113051"/>
                    </a:cubicBezTo>
                    <a:cubicBezTo>
                      <a:pt x="57516" y="117625"/>
                      <a:pt x="56504" y="120012"/>
                      <a:pt x="56504" y="123990"/>
                    </a:cubicBezTo>
                    <a:cubicBezTo>
                      <a:pt x="56504" y="133338"/>
                      <a:pt x="63589" y="140299"/>
                      <a:pt x="73104" y="140299"/>
                    </a:cubicBezTo>
                    <a:cubicBezTo>
                      <a:pt x="92133" y="140299"/>
                      <a:pt x="99624" y="111261"/>
                      <a:pt x="99624" y="109670"/>
                    </a:cubicBezTo>
                    <a:cubicBezTo>
                      <a:pt x="99624" y="107681"/>
                      <a:pt x="97802" y="107681"/>
                      <a:pt x="97194" y="107681"/>
                    </a:cubicBezTo>
                    <a:cubicBezTo>
                      <a:pt x="95170" y="107681"/>
                      <a:pt x="95170" y="108278"/>
                      <a:pt x="94158" y="111261"/>
                    </a:cubicBezTo>
                    <a:cubicBezTo>
                      <a:pt x="91121" y="121802"/>
                      <a:pt x="84643" y="135923"/>
                      <a:pt x="73509" y="135923"/>
                    </a:cubicBezTo>
                    <a:cubicBezTo>
                      <a:pt x="70067" y="135923"/>
                      <a:pt x="68650" y="133934"/>
                      <a:pt x="68650" y="129360"/>
                    </a:cubicBezTo>
                    <a:cubicBezTo>
                      <a:pt x="68650" y="124388"/>
                      <a:pt x="70472" y="119614"/>
                      <a:pt x="72294" y="115239"/>
                    </a:cubicBezTo>
                    <a:cubicBezTo>
                      <a:pt x="75533" y="106686"/>
                      <a:pt x="84643" y="83019"/>
                      <a:pt x="84643" y="71483"/>
                    </a:cubicBezTo>
                    <a:cubicBezTo>
                      <a:pt x="84643" y="58555"/>
                      <a:pt x="76545" y="50202"/>
                      <a:pt x="61362" y="50202"/>
                    </a:cubicBezTo>
                    <a:cubicBezTo>
                      <a:pt x="48609" y="50202"/>
                      <a:pt x="38891" y="56367"/>
                      <a:pt x="31401" y="65516"/>
                    </a:cubicBezTo>
                    <a:lnTo>
                      <a:pt x="47191" y="2270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形状 138">
                <a:extLst>
                  <a:ext uri="{FF2B5EF4-FFF2-40B4-BE49-F238E27FC236}">
                    <a16:creationId xmlns:a16="http://schemas.microsoft.com/office/drawing/2014/main" id="{029F8CB8-488E-F8E4-BFC6-3E17884AFCF6}"/>
                  </a:ext>
                </a:extLst>
              </p:cNvPr>
              <p:cNvSpPr/>
              <p:nvPr>
                <p:custDataLst>
                  <p:tags r:id="rId342"/>
                </p:custDataLst>
              </p:nvPr>
            </p:nvSpPr>
            <p:spPr>
              <a:xfrm>
                <a:off x="8319129" y="2544442"/>
                <a:ext cx="46966" cy="198889"/>
              </a:xfrm>
              <a:custGeom>
                <a:avLst/>
                <a:gdLst>
                  <a:gd name="connsiteX0" fmla="*/ 47197 w 46966"/>
                  <a:gd name="connsiteY0" fmla="*/ 196982 h 198889"/>
                  <a:gd name="connsiteX1" fmla="*/ 43756 w 46966"/>
                  <a:gd name="connsiteY1" fmla="*/ 192607 h 198889"/>
                  <a:gd name="connsiteX2" fmla="*/ 11973 w 46966"/>
                  <a:gd name="connsiteY2" fmla="*/ 99526 h 198889"/>
                  <a:gd name="connsiteX3" fmla="*/ 44565 w 46966"/>
                  <a:gd name="connsiteY3" fmla="*/ 5452 h 198889"/>
                  <a:gd name="connsiteX4" fmla="*/ 47197 w 46966"/>
                  <a:gd name="connsiteY4" fmla="*/ 2071 h 198889"/>
                  <a:gd name="connsiteX5" fmla="*/ 45173 w 46966"/>
                  <a:gd name="connsiteY5" fmla="*/ 82 h 198889"/>
                  <a:gd name="connsiteX6" fmla="*/ 12985 w 46966"/>
                  <a:gd name="connsiteY6" fmla="*/ 38865 h 198889"/>
                  <a:gd name="connsiteX7" fmla="*/ 231 w 46966"/>
                  <a:gd name="connsiteY7" fmla="*/ 99526 h 198889"/>
                  <a:gd name="connsiteX8" fmla="*/ 13592 w 46966"/>
                  <a:gd name="connsiteY8" fmla="*/ 161580 h 198889"/>
                  <a:gd name="connsiteX9" fmla="*/ 45173 w 46966"/>
                  <a:gd name="connsiteY9" fmla="*/ 198971 h 198889"/>
                  <a:gd name="connsiteX10" fmla="*/ 47197 w 46966"/>
                  <a:gd name="connsiteY10" fmla="*/ 196982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197" y="196982"/>
                    </a:moveTo>
                    <a:cubicBezTo>
                      <a:pt x="47197" y="196385"/>
                      <a:pt x="47197" y="195988"/>
                      <a:pt x="43756" y="192607"/>
                    </a:cubicBezTo>
                    <a:cubicBezTo>
                      <a:pt x="18451" y="167547"/>
                      <a:pt x="11973" y="129956"/>
                      <a:pt x="11973" y="99526"/>
                    </a:cubicBezTo>
                    <a:cubicBezTo>
                      <a:pt x="11973" y="64920"/>
                      <a:pt x="19665" y="30313"/>
                      <a:pt x="44565" y="5452"/>
                    </a:cubicBezTo>
                    <a:cubicBezTo>
                      <a:pt x="47197" y="3065"/>
                      <a:pt x="47197" y="2667"/>
                      <a:pt x="47197" y="2071"/>
                    </a:cubicBezTo>
                    <a:cubicBezTo>
                      <a:pt x="47197" y="678"/>
                      <a:pt x="46387" y="82"/>
                      <a:pt x="45173" y="82"/>
                    </a:cubicBezTo>
                    <a:cubicBezTo>
                      <a:pt x="43148" y="82"/>
                      <a:pt x="24929" y="13606"/>
                      <a:pt x="12985" y="38865"/>
                    </a:cubicBezTo>
                    <a:cubicBezTo>
                      <a:pt x="2660" y="60743"/>
                      <a:pt x="231" y="82820"/>
                      <a:pt x="231" y="99526"/>
                    </a:cubicBezTo>
                    <a:cubicBezTo>
                      <a:pt x="231" y="115040"/>
                      <a:pt x="2458" y="139105"/>
                      <a:pt x="13592" y="161580"/>
                    </a:cubicBezTo>
                    <a:cubicBezTo>
                      <a:pt x="25738" y="186043"/>
                      <a:pt x="43148" y="198971"/>
                      <a:pt x="45173" y="198971"/>
                    </a:cubicBezTo>
                    <a:cubicBezTo>
                      <a:pt x="46387" y="198971"/>
                      <a:pt x="47197" y="198374"/>
                      <a:pt x="47197" y="1969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形状 139">
                <a:extLst>
                  <a:ext uri="{FF2B5EF4-FFF2-40B4-BE49-F238E27FC236}">
                    <a16:creationId xmlns:a16="http://schemas.microsoft.com/office/drawing/2014/main" id="{6B618C87-5E77-5A6B-0613-B4DCD5E3DC0E}"/>
                  </a:ext>
                </a:extLst>
              </p:cNvPr>
              <p:cNvSpPr/>
              <p:nvPr>
                <p:custDataLst>
                  <p:tags r:id="rId343"/>
                </p:custDataLst>
              </p:nvPr>
            </p:nvSpPr>
            <p:spPr>
              <a:xfrm>
                <a:off x="8382471" y="2554983"/>
                <a:ext cx="85632" cy="179398"/>
              </a:xfrm>
              <a:custGeom>
                <a:avLst/>
                <a:gdLst>
                  <a:gd name="connsiteX0" fmla="*/ 26755 w 85632"/>
                  <a:gd name="connsiteY0" fmla="*/ 77847 h 179398"/>
                  <a:gd name="connsiteX1" fmla="*/ 235 w 85632"/>
                  <a:gd name="connsiteY1" fmla="*/ 118023 h 179398"/>
                  <a:gd name="connsiteX2" fmla="*/ 6106 w 85632"/>
                  <a:gd name="connsiteY2" fmla="*/ 133735 h 179398"/>
                  <a:gd name="connsiteX3" fmla="*/ 29589 w 85632"/>
                  <a:gd name="connsiteY3" fmla="*/ 146663 h 179398"/>
                  <a:gd name="connsiteX4" fmla="*/ 54084 w 85632"/>
                  <a:gd name="connsiteY4" fmla="*/ 156011 h 179398"/>
                  <a:gd name="connsiteX5" fmla="*/ 61169 w 85632"/>
                  <a:gd name="connsiteY5" fmla="*/ 164563 h 179398"/>
                  <a:gd name="connsiteX6" fmla="*/ 51250 w 85632"/>
                  <a:gd name="connsiteY6" fmla="*/ 175104 h 179398"/>
                  <a:gd name="connsiteX7" fmla="*/ 33435 w 85632"/>
                  <a:gd name="connsiteY7" fmla="*/ 168740 h 179398"/>
                  <a:gd name="connsiteX8" fmla="*/ 31208 w 85632"/>
                  <a:gd name="connsiteY8" fmla="*/ 167745 h 179398"/>
                  <a:gd name="connsiteX9" fmla="*/ 29184 w 85632"/>
                  <a:gd name="connsiteY9" fmla="*/ 169933 h 179398"/>
                  <a:gd name="connsiteX10" fmla="*/ 51250 w 85632"/>
                  <a:gd name="connsiteY10" fmla="*/ 179480 h 179398"/>
                  <a:gd name="connsiteX11" fmla="*/ 72304 w 85632"/>
                  <a:gd name="connsiteY11" fmla="*/ 158199 h 179398"/>
                  <a:gd name="connsiteX12" fmla="*/ 62587 w 85632"/>
                  <a:gd name="connsiteY12" fmla="*/ 144078 h 179398"/>
                  <a:gd name="connsiteX13" fmla="*/ 50238 w 85632"/>
                  <a:gd name="connsiteY13" fmla="*/ 139503 h 179398"/>
                  <a:gd name="connsiteX14" fmla="*/ 37889 w 85632"/>
                  <a:gd name="connsiteY14" fmla="*/ 134929 h 179398"/>
                  <a:gd name="connsiteX15" fmla="*/ 25742 w 85632"/>
                  <a:gd name="connsiteY15" fmla="*/ 130155 h 179398"/>
                  <a:gd name="connsiteX16" fmla="*/ 10559 w 85632"/>
                  <a:gd name="connsiteY16" fmla="*/ 112454 h 179398"/>
                  <a:gd name="connsiteX17" fmla="*/ 35460 w 85632"/>
                  <a:gd name="connsiteY17" fmla="*/ 78643 h 179398"/>
                  <a:gd name="connsiteX18" fmla="*/ 53274 w 85632"/>
                  <a:gd name="connsiteY18" fmla="*/ 81229 h 179398"/>
                  <a:gd name="connsiteX19" fmla="*/ 72101 w 85632"/>
                  <a:gd name="connsiteY19" fmla="*/ 75063 h 179398"/>
                  <a:gd name="connsiteX20" fmla="*/ 55501 w 85632"/>
                  <a:gd name="connsiteY20" fmla="*/ 69693 h 179398"/>
                  <a:gd name="connsiteX21" fmla="*/ 38496 w 85632"/>
                  <a:gd name="connsiteY21" fmla="*/ 72080 h 179398"/>
                  <a:gd name="connsiteX22" fmla="*/ 32423 w 85632"/>
                  <a:gd name="connsiteY22" fmla="*/ 56566 h 179398"/>
                  <a:gd name="connsiteX23" fmla="*/ 54894 w 85632"/>
                  <a:gd name="connsiteY23" fmla="*/ 22755 h 179398"/>
                  <a:gd name="connsiteX24" fmla="*/ 67850 w 85632"/>
                  <a:gd name="connsiteY24" fmla="*/ 27131 h 179398"/>
                  <a:gd name="connsiteX25" fmla="*/ 85867 w 85632"/>
                  <a:gd name="connsiteY25" fmla="*/ 20965 h 179398"/>
                  <a:gd name="connsiteX26" fmla="*/ 69065 w 85632"/>
                  <a:gd name="connsiteY26" fmla="*/ 15595 h 179398"/>
                  <a:gd name="connsiteX27" fmla="*/ 56311 w 85632"/>
                  <a:gd name="connsiteY27" fmla="*/ 16590 h 179398"/>
                  <a:gd name="connsiteX28" fmla="*/ 55299 w 85632"/>
                  <a:gd name="connsiteY28" fmla="*/ 10026 h 179398"/>
                  <a:gd name="connsiteX29" fmla="*/ 56311 w 85632"/>
                  <a:gd name="connsiteY29" fmla="*/ 2667 h 179398"/>
                  <a:gd name="connsiteX30" fmla="*/ 53882 w 85632"/>
                  <a:gd name="connsiteY30" fmla="*/ 82 h 179398"/>
                  <a:gd name="connsiteX31" fmla="*/ 50238 w 85632"/>
                  <a:gd name="connsiteY31" fmla="*/ 9827 h 179398"/>
                  <a:gd name="connsiteX32" fmla="*/ 51655 w 85632"/>
                  <a:gd name="connsiteY32" fmla="*/ 17584 h 179398"/>
                  <a:gd name="connsiteX33" fmla="*/ 16228 w 85632"/>
                  <a:gd name="connsiteY33" fmla="*/ 54776 h 179398"/>
                  <a:gd name="connsiteX34" fmla="*/ 29386 w 85632"/>
                  <a:gd name="connsiteY34" fmla="*/ 75859 h 179398"/>
                  <a:gd name="connsiteX35" fmla="*/ 26755 w 85632"/>
                  <a:gd name="connsiteY35" fmla="*/ 77847 h 179398"/>
                  <a:gd name="connsiteX36" fmla="*/ 59550 w 85632"/>
                  <a:gd name="connsiteY36" fmla="*/ 20965 h 179398"/>
                  <a:gd name="connsiteX37" fmla="*/ 69267 w 85632"/>
                  <a:gd name="connsiteY37" fmla="*/ 19971 h 179398"/>
                  <a:gd name="connsiteX38" fmla="*/ 80604 w 85632"/>
                  <a:gd name="connsiteY38" fmla="*/ 21164 h 179398"/>
                  <a:gd name="connsiteX39" fmla="*/ 68052 w 85632"/>
                  <a:gd name="connsiteY39" fmla="*/ 22755 h 179398"/>
                  <a:gd name="connsiteX40" fmla="*/ 59550 w 85632"/>
                  <a:gd name="connsiteY40" fmla="*/ 20965 h 179398"/>
                  <a:gd name="connsiteX41" fmla="*/ 43760 w 85632"/>
                  <a:gd name="connsiteY41" fmla="*/ 75262 h 179398"/>
                  <a:gd name="connsiteX42" fmla="*/ 55299 w 85632"/>
                  <a:gd name="connsiteY42" fmla="*/ 74069 h 179398"/>
                  <a:gd name="connsiteX43" fmla="*/ 66838 w 85632"/>
                  <a:gd name="connsiteY43" fmla="*/ 75262 h 179398"/>
                  <a:gd name="connsiteX44" fmla="*/ 53882 w 85632"/>
                  <a:gd name="connsiteY44" fmla="*/ 76853 h 179398"/>
                  <a:gd name="connsiteX45" fmla="*/ 43760 w 85632"/>
                  <a:gd name="connsiteY45" fmla="*/ 75262 h 179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79398">
                    <a:moveTo>
                      <a:pt x="26755" y="77847"/>
                    </a:moveTo>
                    <a:cubicBezTo>
                      <a:pt x="4689" y="92168"/>
                      <a:pt x="235" y="110863"/>
                      <a:pt x="235" y="118023"/>
                    </a:cubicBezTo>
                    <a:cubicBezTo>
                      <a:pt x="235" y="127570"/>
                      <a:pt x="5701" y="133139"/>
                      <a:pt x="6106" y="133735"/>
                    </a:cubicBezTo>
                    <a:cubicBezTo>
                      <a:pt x="12584" y="140299"/>
                      <a:pt x="14406" y="141094"/>
                      <a:pt x="29589" y="146663"/>
                    </a:cubicBezTo>
                    <a:lnTo>
                      <a:pt x="54084" y="156011"/>
                    </a:lnTo>
                    <a:cubicBezTo>
                      <a:pt x="57121" y="157403"/>
                      <a:pt x="61169" y="158795"/>
                      <a:pt x="61169" y="164563"/>
                    </a:cubicBezTo>
                    <a:cubicBezTo>
                      <a:pt x="61169" y="169138"/>
                      <a:pt x="57526" y="175104"/>
                      <a:pt x="51250" y="175104"/>
                    </a:cubicBezTo>
                    <a:cubicBezTo>
                      <a:pt x="42343" y="175104"/>
                      <a:pt x="35662" y="170331"/>
                      <a:pt x="33435" y="168740"/>
                    </a:cubicBezTo>
                    <a:cubicBezTo>
                      <a:pt x="32220" y="167944"/>
                      <a:pt x="32018" y="167745"/>
                      <a:pt x="31208" y="167745"/>
                    </a:cubicBezTo>
                    <a:cubicBezTo>
                      <a:pt x="29589" y="167745"/>
                      <a:pt x="29184" y="169138"/>
                      <a:pt x="29184" y="169933"/>
                    </a:cubicBezTo>
                    <a:cubicBezTo>
                      <a:pt x="29184" y="172320"/>
                      <a:pt x="39913" y="179480"/>
                      <a:pt x="51250" y="179480"/>
                    </a:cubicBezTo>
                    <a:cubicBezTo>
                      <a:pt x="63801" y="179480"/>
                      <a:pt x="72304" y="167944"/>
                      <a:pt x="72304" y="158199"/>
                    </a:cubicBezTo>
                    <a:cubicBezTo>
                      <a:pt x="72304" y="148652"/>
                      <a:pt x="64813" y="145072"/>
                      <a:pt x="62587" y="144078"/>
                    </a:cubicBezTo>
                    <a:cubicBezTo>
                      <a:pt x="59752" y="143083"/>
                      <a:pt x="52869" y="140498"/>
                      <a:pt x="50238" y="139503"/>
                    </a:cubicBezTo>
                    <a:cubicBezTo>
                      <a:pt x="46189" y="137912"/>
                      <a:pt x="42140" y="136321"/>
                      <a:pt x="37889" y="134929"/>
                    </a:cubicBezTo>
                    <a:lnTo>
                      <a:pt x="25742" y="130155"/>
                    </a:lnTo>
                    <a:cubicBezTo>
                      <a:pt x="16633" y="126575"/>
                      <a:pt x="10559" y="120808"/>
                      <a:pt x="10559" y="112454"/>
                    </a:cubicBezTo>
                    <a:cubicBezTo>
                      <a:pt x="10559" y="104300"/>
                      <a:pt x="18454" y="86996"/>
                      <a:pt x="35460" y="78643"/>
                    </a:cubicBezTo>
                    <a:cubicBezTo>
                      <a:pt x="42950" y="81229"/>
                      <a:pt x="49023" y="81229"/>
                      <a:pt x="53274" y="81229"/>
                    </a:cubicBezTo>
                    <a:cubicBezTo>
                      <a:pt x="59348" y="81229"/>
                      <a:pt x="72101" y="81229"/>
                      <a:pt x="72101" y="75063"/>
                    </a:cubicBezTo>
                    <a:cubicBezTo>
                      <a:pt x="72101" y="70091"/>
                      <a:pt x="63396" y="69693"/>
                      <a:pt x="55501" y="69693"/>
                    </a:cubicBezTo>
                    <a:cubicBezTo>
                      <a:pt x="51857" y="69693"/>
                      <a:pt x="45986" y="69693"/>
                      <a:pt x="38496" y="72080"/>
                    </a:cubicBezTo>
                    <a:cubicBezTo>
                      <a:pt x="33233" y="66909"/>
                      <a:pt x="32423" y="60345"/>
                      <a:pt x="32423" y="56566"/>
                    </a:cubicBezTo>
                    <a:cubicBezTo>
                      <a:pt x="32423" y="45429"/>
                      <a:pt x="39711" y="30114"/>
                      <a:pt x="54894" y="22755"/>
                    </a:cubicBezTo>
                    <a:cubicBezTo>
                      <a:pt x="58538" y="27131"/>
                      <a:pt x="63194" y="27131"/>
                      <a:pt x="67850" y="27131"/>
                    </a:cubicBezTo>
                    <a:cubicBezTo>
                      <a:pt x="72911" y="27131"/>
                      <a:pt x="85867" y="27131"/>
                      <a:pt x="85867" y="20965"/>
                    </a:cubicBezTo>
                    <a:cubicBezTo>
                      <a:pt x="85867" y="15794"/>
                      <a:pt x="76960" y="15595"/>
                      <a:pt x="69065" y="15595"/>
                    </a:cubicBezTo>
                    <a:cubicBezTo>
                      <a:pt x="66433" y="15595"/>
                      <a:pt x="61574" y="15595"/>
                      <a:pt x="56311" y="16590"/>
                    </a:cubicBezTo>
                    <a:cubicBezTo>
                      <a:pt x="55704" y="14800"/>
                      <a:pt x="55299" y="13407"/>
                      <a:pt x="55299" y="10026"/>
                    </a:cubicBezTo>
                    <a:cubicBezTo>
                      <a:pt x="55299" y="7242"/>
                      <a:pt x="56311" y="3065"/>
                      <a:pt x="56311" y="2667"/>
                    </a:cubicBezTo>
                    <a:cubicBezTo>
                      <a:pt x="56311" y="1076"/>
                      <a:pt x="55299" y="82"/>
                      <a:pt x="53882" y="82"/>
                    </a:cubicBezTo>
                    <a:cubicBezTo>
                      <a:pt x="50238" y="82"/>
                      <a:pt x="50238" y="9231"/>
                      <a:pt x="50238" y="9827"/>
                    </a:cubicBezTo>
                    <a:cubicBezTo>
                      <a:pt x="50238" y="13805"/>
                      <a:pt x="51452" y="16788"/>
                      <a:pt x="51655" y="17584"/>
                    </a:cubicBezTo>
                    <a:cubicBezTo>
                      <a:pt x="29994" y="23551"/>
                      <a:pt x="16228" y="39462"/>
                      <a:pt x="16228" y="54776"/>
                    </a:cubicBezTo>
                    <a:cubicBezTo>
                      <a:pt x="16228" y="62135"/>
                      <a:pt x="19872" y="70489"/>
                      <a:pt x="29386" y="75859"/>
                    </a:cubicBezTo>
                    <a:lnTo>
                      <a:pt x="26755" y="77847"/>
                    </a:lnTo>
                    <a:close/>
                    <a:moveTo>
                      <a:pt x="59550" y="20965"/>
                    </a:moveTo>
                    <a:cubicBezTo>
                      <a:pt x="62789" y="19971"/>
                      <a:pt x="67040" y="19971"/>
                      <a:pt x="69267" y="19971"/>
                    </a:cubicBezTo>
                    <a:cubicBezTo>
                      <a:pt x="76150" y="19971"/>
                      <a:pt x="76960" y="20170"/>
                      <a:pt x="80604" y="21164"/>
                    </a:cubicBezTo>
                    <a:cubicBezTo>
                      <a:pt x="78984" y="21761"/>
                      <a:pt x="76960" y="22755"/>
                      <a:pt x="68052" y="22755"/>
                    </a:cubicBezTo>
                    <a:cubicBezTo>
                      <a:pt x="64206" y="22755"/>
                      <a:pt x="61777" y="22755"/>
                      <a:pt x="59550" y="20965"/>
                    </a:cubicBezTo>
                    <a:close/>
                    <a:moveTo>
                      <a:pt x="43760" y="75262"/>
                    </a:moveTo>
                    <a:cubicBezTo>
                      <a:pt x="48416" y="74069"/>
                      <a:pt x="52869" y="74069"/>
                      <a:pt x="55299" y="74069"/>
                    </a:cubicBezTo>
                    <a:cubicBezTo>
                      <a:pt x="62384" y="74069"/>
                      <a:pt x="63194" y="74267"/>
                      <a:pt x="66838" y="75262"/>
                    </a:cubicBezTo>
                    <a:cubicBezTo>
                      <a:pt x="65218" y="76057"/>
                      <a:pt x="63194" y="76853"/>
                      <a:pt x="53882" y="76853"/>
                    </a:cubicBezTo>
                    <a:cubicBezTo>
                      <a:pt x="49225" y="76853"/>
                      <a:pt x="47404" y="76853"/>
                      <a:pt x="43760" y="752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形状 140">
                <a:extLst>
                  <a:ext uri="{FF2B5EF4-FFF2-40B4-BE49-F238E27FC236}">
                    <a16:creationId xmlns:a16="http://schemas.microsoft.com/office/drawing/2014/main" id="{FF1299A3-A5F0-1E97-5202-544848250EE5}"/>
                  </a:ext>
                </a:extLst>
              </p:cNvPr>
              <p:cNvSpPr/>
              <p:nvPr>
                <p:custDataLst>
                  <p:tags r:id="rId344"/>
                </p:custDataLst>
              </p:nvPr>
            </p:nvSpPr>
            <p:spPr>
              <a:xfrm>
                <a:off x="8487236" y="2544442"/>
                <a:ext cx="46966" cy="198889"/>
              </a:xfrm>
              <a:custGeom>
                <a:avLst/>
                <a:gdLst>
                  <a:gd name="connsiteX0" fmla="*/ 47206 w 46966"/>
                  <a:gd name="connsiteY0" fmla="*/ 99526 h 198889"/>
                  <a:gd name="connsiteX1" fmla="*/ 33845 w 46966"/>
                  <a:gd name="connsiteY1" fmla="*/ 37473 h 198889"/>
                  <a:gd name="connsiteX2" fmla="*/ 2264 w 46966"/>
                  <a:gd name="connsiteY2" fmla="*/ 82 h 198889"/>
                  <a:gd name="connsiteX3" fmla="*/ 240 w 46966"/>
                  <a:gd name="connsiteY3" fmla="*/ 2071 h 198889"/>
                  <a:gd name="connsiteX4" fmla="*/ 4086 w 46966"/>
                  <a:gd name="connsiteY4" fmla="*/ 6645 h 198889"/>
                  <a:gd name="connsiteX5" fmla="*/ 35464 w 46966"/>
                  <a:gd name="connsiteY5" fmla="*/ 99526 h 198889"/>
                  <a:gd name="connsiteX6" fmla="*/ 2871 w 46966"/>
                  <a:gd name="connsiteY6" fmla="*/ 193601 h 198889"/>
                  <a:gd name="connsiteX7" fmla="*/ 240 w 46966"/>
                  <a:gd name="connsiteY7" fmla="*/ 196982 h 198889"/>
                  <a:gd name="connsiteX8" fmla="*/ 2264 w 46966"/>
                  <a:gd name="connsiteY8" fmla="*/ 198971 h 198889"/>
                  <a:gd name="connsiteX9" fmla="*/ 34452 w 46966"/>
                  <a:gd name="connsiteY9" fmla="*/ 160188 h 198889"/>
                  <a:gd name="connsiteX10" fmla="*/ 47206 w 46966"/>
                  <a:gd name="connsiteY10" fmla="*/ 99526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206" y="99526"/>
                    </a:moveTo>
                    <a:cubicBezTo>
                      <a:pt x="47206" y="84013"/>
                      <a:pt x="44979" y="59947"/>
                      <a:pt x="33845" y="37473"/>
                    </a:cubicBezTo>
                    <a:cubicBezTo>
                      <a:pt x="21698" y="13010"/>
                      <a:pt x="4288" y="82"/>
                      <a:pt x="2264" y="82"/>
                    </a:cubicBezTo>
                    <a:cubicBezTo>
                      <a:pt x="1049" y="82"/>
                      <a:pt x="240" y="877"/>
                      <a:pt x="240" y="2071"/>
                    </a:cubicBezTo>
                    <a:cubicBezTo>
                      <a:pt x="240" y="2667"/>
                      <a:pt x="240" y="3065"/>
                      <a:pt x="4086" y="6645"/>
                    </a:cubicBezTo>
                    <a:cubicBezTo>
                      <a:pt x="23925" y="26335"/>
                      <a:pt x="35464" y="57959"/>
                      <a:pt x="35464" y="99526"/>
                    </a:cubicBezTo>
                    <a:cubicBezTo>
                      <a:pt x="35464" y="133536"/>
                      <a:pt x="27974" y="168541"/>
                      <a:pt x="2871" y="193601"/>
                    </a:cubicBezTo>
                    <a:cubicBezTo>
                      <a:pt x="240" y="195988"/>
                      <a:pt x="240" y="196385"/>
                      <a:pt x="240" y="196982"/>
                    </a:cubicBezTo>
                    <a:cubicBezTo>
                      <a:pt x="240" y="198175"/>
                      <a:pt x="1049" y="198971"/>
                      <a:pt x="2264" y="198971"/>
                    </a:cubicBezTo>
                    <a:cubicBezTo>
                      <a:pt x="4288" y="198971"/>
                      <a:pt x="22508" y="185447"/>
                      <a:pt x="34452" y="160188"/>
                    </a:cubicBezTo>
                    <a:cubicBezTo>
                      <a:pt x="44777" y="138310"/>
                      <a:pt x="47206" y="116233"/>
                      <a:pt x="47206" y="995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形状 141">
                <a:extLst>
                  <a:ext uri="{FF2B5EF4-FFF2-40B4-BE49-F238E27FC236}">
                    <a16:creationId xmlns:a16="http://schemas.microsoft.com/office/drawing/2014/main" id="{183ADC42-B499-7EF0-8434-EFA39FCAA357}"/>
                  </a:ext>
                </a:extLst>
              </p:cNvPr>
              <p:cNvSpPr/>
              <p:nvPr>
                <p:custDataLst>
                  <p:tags r:id="rId345"/>
                </p:custDataLst>
              </p:nvPr>
            </p:nvSpPr>
            <p:spPr>
              <a:xfrm>
                <a:off x="8567988" y="2557767"/>
                <a:ext cx="140291" cy="140216"/>
              </a:xfrm>
              <a:custGeom>
                <a:avLst/>
                <a:gdLst>
                  <a:gd name="connsiteX0" fmla="*/ 115230 w 140291"/>
                  <a:gd name="connsiteY0" fmla="*/ 20965 h 140216"/>
                  <a:gd name="connsiteX1" fmla="*/ 137094 w 140291"/>
                  <a:gd name="connsiteY1" fmla="*/ 6247 h 140216"/>
                  <a:gd name="connsiteX2" fmla="*/ 140535 w 140291"/>
                  <a:gd name="connsiteY2" fmla="*/ 2270 h 140216"/>
                  <a:gd name="connsiteX3" fmla="*/ 137903 w 140291"/>
                  <a:gd name="connsiteY3" fmla="*/ 82 h 140216"/>
                  <a:gd name="connsiteX4" fmla="*/ 117254 w 140291"/>
                  <a:gd name="connsiteY4" fmla="*/ 678 h 140216"/>
                  <a:gd name="connsiteX5" fmla="*/ 96200 w 140291"/>
                  <a:gd name="connsiteY5" fmla="*/ 82 h 140216"/>
                  <a:gd name="connsiteX6" fmla="*/ 92557 w 140291"/>
                  <a:gd name="connsiteY6" fmla="*/ 4060 h 140216"/>
                  <a:gd name="connsiteX7" fmla="*/ 96200 w 140291"/>
                  <a:gd name="connsiteY7" fmla="*/ 6247 h 140216"/>
                  <a:gd name="connsiteX8" fmla="*/ 109966 w 140291"/>
                  <a:gd name="connsiteY8" fmla="*/ 14998 h 140216"/>
                  <a:gd name="connsiteX9" fmla="*/ 109359 w 140291"/>
                  <a:gd name="connsiteY9" fmla="*/ 19175 h 140216"/>
                  <a:gd name="connsiteX10" fmla="*/ 91139 w 140291"/>
                  <a:gd name="connsiteY10" fmla="*/ 90179 h 140216"/>
                  <a:gd name="connsiteX11" fmla="*/ 40732 w 140291"/>
                  <a:gd name="connsiteY11" fmla="*/ 134133 h 140216"/>
                  <a:gd name="connsiteX12" fmla="*/ 16034 w 140291"/>
                  <a:gd name="connsiteY12" fmla="*/ 108278 h 140216"/>
                  <a:gd name="connsiteX13" fmla="*/ 18261 w 140291"/>
                  <a:gd name="connsiteY13" fmla="*/ 92764 h 140216"/>
                  <a:gd name="connsiteX14" fmla="*/ 37898 w 140291"/>
                  <a:gd name="connsiteY14" fmla="*/ 15396 h 140216"/>
                  <a:gd name="connsiteX15" fmla="*/ 54903 w 140291"/>
                  <a:gd name="connsiteY15" fmla="*/ 6247 h 140216"/>
                  <a:gd name="connsiteX16" fmla="*/ 61786 w 140291"/>
                  <a:gd name="connsiteY16" fmla="*/ 2270 h 140216"/>
                  <a:gd name="connsiteX17" fmla="*/ 58951 w 140291"/>
                  <a:gd name="connsiteY17" fmla="*/ 82 h 140216"/>
                  <a:gd name="connsiteX18" fmla="*/ 33039 w 140291"/>
                  <a:gd name="connsiteY18" fmla="*/ 678 h 140216"/>
                  <a:gd name="connsiteX19" fmla="*/ 6924 w 140291"/>
                  <a:gd name="connsiteY19" fmla="*/ 82 h 140216"/>
                  <a:gd name="connsiteX20" fmla="*/ 3078 w 140291"/>
                  <a:gd name="connsiteY20" fmla="*/ 4060 h 140216"/>
                  <a:gd name="connsiteX21" fmla="*/ 8746 w 140291"/>
                  <a:gd name="connsiteY21" fmla="*/ 6247 h 140216"/>
                  <a:gd name="connsiteX22" fmla="*/ 16439 w 140291"/>
                  <a:gd name="connsiteY22" fmla="*/ 6645 h 140216"/>
                  <a:gd name="connsiteX23" fmla="*/ 21905 w 140291"/>
                  <a:gd name="connsiteY23" fmla="*/ 9827 h 140216"/>
                  <a:gd name="connsiteX24" fmla="*/ 18463 w 140291"/>
                  <a:gd name="connsiteY24" fmla="*/ 23949 h 140216"/>
                  <a:gd name="connsiteX25" fmla="*/ 14009 w 140291"/>
                  <a:gd name="connsiteY25" fmla="*/ 41451 h 140216"/>
                  <a:gd name="connsiteX26" fmla="*/ 1661 w 140291"/>
                  <a:gd name="connsiteY26" fmla="*/ 90576 h 140216"/>
                  <a:gd name="connsiteX27" fmla="*/ 243 w 140291"/>
                  <a:gd name="connsiteY27" fmla="*/ 102112 h 140216"/>
                  <a:gd name="connsiteX28" fmla="*/ 39922 w 140291"/>
                  <a:gd name="connsiteY28" fmla="*/ 140299 h 140216"/>
                  <a:gd name="connsiteX29" fmla="*/ 97213 w 140291"/>
                  <a:gd name="connsiteY29" fmla="*/ 91571 h 140216"/>
                  <a:gd name="connsiteX30" fmla="*/ 115230 w 140291"/>
                  <a:gd name="connsiteY30" fmla="*/ 20965 h 1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0216">
                    <a:moveTo>
                      <a:pt x="115230" y="20965"/>
                    </a:moveTo>
                    <a:cubicBezTo>
                      <a:pt x="117254" y="12811"/>
                      <a:pt x="120898" y="6844"/>
                      <a:pt x="137094" y="6247"/>
                    </a:cubicBezTo>
                    <a:cubicBezTo>
                      <a:pt x="138106" y="6247"/>
                      <a:pt x="140535" y="6048"/>
                      <a:pt x="140535" y="2270"/>
                    </a:cubicBezTo>
                    <a:cubicBezTo>
                      <a:pt x="140535" y="2071"/>
                      <a:pt x="140535" y="82"/>
                      <a:pt x="137903" y="82"/>
                    </a:cubicBezTo>
                    <a:cubicBezTo>
                      <a:pt x="131223" y="82"/>
                      <a:pt x="124137" y="678"/>
                      <a:pt x="117254" y="678"/>
                    </a:cubicBezTo>
                    <a:cubicBezTo>
                      <a:pt x="110371" y="678"/>
                      <a:pt x="102881" y="82"/>
                      <a:pt x="96200" y="82"/>
                    </a:cubicBezTo>
                    <a:cubicBezTo>
                      <a:pt x="94986" y="82"/>
                      <a:pt x="92557" y="82"/>
                      <a:pt x="92557" y="4060"/>
                    </a:cubicBezTo>
                    <a:cubicBezTo>
                      <a:pt x="92557" y="6247"/>
                      <a:pt x="94581" y="6247"/>
                      <a:pt x="96200" y="6247"/>
                    </a:cubicBezTo>
                    <a:cubicBezTo>
                      <a:pt x="107740" y="6446"/>
                      <a:pt x="109966" y="10623"/>
                      <a:pt x="109966" y="14998"/>
                    </a:cubicBezTo>
                    <a:cubicBezTo>
                      <a:pt x="109966" y="15595"/>
                      <a:pt x="109562" y="18578"/>
                      <a:pt x="109359" y="19175"/>
                    </a:cubicBezTo>
                    <a:lnTo>
                      <a:pt x="91139" y="90179"/>
                    </a:lnTo>
                    <a:cubicBezTo>
                      <a:pt x="84256" y="116830"/>
                      <a:pt x="60976" y="134133"/>
                      <a:pt x="40732" y="134133"/>
                    </a:cubicBezTo>
                    <a:cubicBezTo>
                      <a:pt x="26966" y="134133"/>
                      <a:pt x="16034" y="125382"/>
                      <a:pt x="16034" y="108278"/>
                    </a:cubicBezTo>
                    <a:cubicBezTo>
                      <a:pt x="16034" y="107880"/>
                      <a:pt x="16034" y="101515"/>
                      <a:pt x="18261" y="92764"/>
                    </a:cubicBezTo>
                    <a:lnTo>
                      <a:pt x="37898" y="15396"/>
                    </a:lnTo>
                    <a:cubicBezTo>
                      <a:pt x="39719" y="8236"/>
                      <a:pt x="40124" y="6247"/>
                      <a:pt x="54903" y="6247"/>
                    </a:cubicBezTo>
                    <a:cubicBezTo>
                      <a:pt x="60166" y="6247"/>
                      <a:pt x="61786" y="6247"/>
                      <a:pt x="61786" y="2270"/>
                    </a:cubicBezTo>
                    <a:cubicBezTo>
                      <a:pt x="61786" y="82"/>
                      <a:pt x="59559" y="82"/>
                      <a:pt x="58951" y="82"/>
                    </a:cubicBezTo>
                    <a:cubicBezTo>
                      <a:pt x="53283" y="82"/>
                      <a:pt x="38707" y="678"/>
                      <a:pt x="33039" y="678"/>
                    </a:cubicBezTo>
                    <a:cubicBezTo>
                      <a:pt x="27168" y="678"/>
                      <a:pt x="12795" y="82"/>
                      <a:pt x="6924" y="82"/>
                    </a:cubicBezTo>
                    <a:cubicBezTo>
                      <a:pt x="5305" y="82"/>
                      <a:pt x="3078" y="82"/>
                      <a:pt x="3078" y="4060"/>
                    </a:cubicBezTo>
                    <a:cubicBezTo>
                      <a:pt x="3078" y="6247"/>
                      <a:pt x="4900" y="6247"/>
                      <a:pt x="8746" y="6247"/>
                    </a:cubicBezTo>
                    <a:cubicBezTo>
                      <a:pt x="9151" y="6247"/>
                      <a:pt x="12997" y="6247"/>
                      <a:pt x="16439" y="6645"/>
                    </a:cubicBezTo>
                    <a:cubicBezTo>
                      <a:pt x="20083" y="7043"/>
                      <a:pt x="21905" y="7242"/>
                      <a:pt x="21905" y="9827"/>
                    </a:cubicBezTo>
                    <a:cubicBezTo>
                      <a:pt x="21905" y="11021"/>
                      <a:pt x="19678" y="19374"/>
                      <a:pt x="18463" y="23949"/>
                    </a:cubicBezTo>
                    <a:lnTo>
                      <a:pt x="14009" y="41451"/>
                    </a:lnTo>
                    <a:cubicBezTo>
                      <a:pt x="12188" y="49207"/>
                      <a:pt x="2470" y="86798"/>
                      <a:pt x="1661" y="90576"/>
                    </a:cubicBezTo>
                    <a:cubicBezTo>
                      <a:pt x="243" y="96145"/>
                      <a:pt x="243" y="99129"/>
                      <a:pt x="243" y="102112"/>
                    </a:cubicBezTo>
                    <a:cubicBezTo>
                      <a:pt x="243" y="126376"/>
                      <a:pt x="18666" y="140299"/>
                      <a:pt x="39922" y="140299"/>
                    </a:cubicBezTo>
                    <a:cubicBezTo>
                      <a:pt x="65429" y="140299"/>
                      <a:pt x="90532" y="117824"/>
                      <a:pt x="97213" y="91571"/>
                    </a:cubicBezTo>
                    <a:lnTo>
                      <a:pt x="115230" y="20965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形状 142">
                <a:extLst>
                  <a:ext uri="{FF2B5EF4-FFF2-40B4-BE49-F238E27FC236}">
                    <a16:creationId xmlns:a16="http://schemas.microsoft.com/office/drawing/2014/main" id="{4556CBB1-4A74-652E-298E-F6F499126E77}"/>
                  </a:ext>
                </a:extLst>
              </p:cNvPr>
              <p:cNvSpPr/>
              <p:nvPr>
                <p:custDataLst>
                  <p:tags r:id="rId346"/>
                </p:custDataLst>
              </p:nvPr>
            </p:nvSpPr>
            <p:spPr>
              <a:xfrm>
                <a:off x="8725629" y="2550092"/>
                <a:ext cx="139441" cy="62789"/>
              </a:xfrm>
              <a:custGeom>
                <a:avLst/>
                <a:gdLst>
                  <a:gd name="connsiteX0" fmla="*/ 71247 w 139441"/>
                  <a:gd name="connsiteY0" fmla="*/ 23328 h 62789"/>
                  <a:gd name="connsiteX1" fmla="*/ 56085 w 139441"/>
                  <a:gd name="connsiteY1" fmla="*/ 8570 h 62789"/>
                  <a:gd name="connsiteX2" fmla="*/ 30577 w 139441"/>
                  <a:gd name="connsiteY2" fmla="*/ 78 h 62789"/>
                  <a:gd name="connsiteX3" fmla="*/ 251 w 139441"/>
                  <a:gd name="connsiteY3" fmla="*/ 31542 h 62789"/>
                  <a:gd name="connsiteX4" fmla="*/ 30152 w 139441"/>
                  <a:gd name="connsiteY4" fmla="*/ 62867 h 62789"/>
                  <a:gd name="connsiteX5" fmla="*/ 68697 w 139441"/>
                  <a:gd name="connsiteY5" fmla="*/ 39617 h 62789"/>
                  <a:gd name="connsiteX6" fmla="*/ 83859 w 139441"/>
                  <a:gd name="connsiteY6" fmla="*/ 54374 h 62789"/>
                  <a:gd name="connsiteX7" fmla="*/ 109367 w 139441"/>
                  <a:gd name="connsiteY7" fmla="*/ 62867 h 62789"/>
                  <a:gd name="connsiteX8" fmla="*/ 139693 w 139441"/>
                  <a:gd name="connsiteY8" fmla="*/ 31403 h 62789"/>
                  <a:gd name="connsiteX9" fmla="*/ 109792 w 139441"/>
                  <a:gd name="connsiteY9" fmla="*/ 78 h 62789"/>
                  <a:gd name="connsiteX10" fmla="*/ 71247 w 139441"/>
                  <a:gd name="connsiteY10" fmla="*/ 23328 h 62789"/>
                  <a:gd name="connsiteX11" fmla="*/ 75782 w 139441"/>
                  <a:gd name="connsiteY11" fmla="*/ 28479 h 62789"/>
                  <a:gd name="connsiteX12" fmla="*/ 111068 w 139441"/>
                  <a:gd name="connsiteY12" fmla="*/ 5368 h 62789"/>
                  <a:gd name="connsiteX13" fmla="*/ 135725 w 139441"/>
                  <a:gd name="connsiteY13" fmla="*/ 31403 h 62789"/>
                  <a:gd name="connsiteX14" fmla="*/ 111634 w 139441"/>
                  <a:gd name="connsiteY14" fmla="*/ 55210 h 62789"/>
                  <a:gd name="connsiteX15" fmla="*/ 75782 w 139441"/>
                  <a:gd name="connsiteY15" fmla="*/ 28479 h 62789"/>
                  <a:gd name="connsiteX16" fmla="*/ 64162 w 139441"/>
                  <a:gd name="connsiteY16" fmla="*/ 34466 h 62789"/>
                  <a:gd name="connsiteX17" fmla="*/ 28877 w 139441"/>
                  <a:gd name="connsiteY17" fmla="*/ 57577 h 62789"/>
                  <a:gd name="connsiteX18" fmla="*/ 4219 w 139441"/>
                  <a:gd name="connsiteY18" fmla="*/ 31542 h 62789"/>
                  <a:gd name="connsiteX19" fmla="*/ 28310 w 139441"/>
                  <a:gd name="connsiteY19" fmla="*/ 7735 h 62789"/>
                  <a:gd name="connsiteX20" fmla="*/ 64162 w 139441"/>
                  <a:gd name="connsiteY20" fmla="*/ 34466 h 6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2789">
                    <a:moveTo>
                      <a:pt x="71247" y="23328"/>
                    </a:moveTo>
                    <a:cubicBezTo>
                      <a:pt x="63737" y="14696"/>
                      <a:pt x="61470" y="12329"/>
                      <a:pt x="56085" y="8570"/>
                    </a:cubicBezTo>
                    <a:cubicBezTo>
                      <a:pt x="47440" y="2444"/>
                      <a:pt x="38371" y="78"/>
                      <a:pt x="30577" y="78"/>
                    </a:cubicBezTo>
                    <a:cubicBezTo>
                      <a:pt x="13005" y="78"/>
                      <a:pt x="251" y="14835"/>
                      <a:pt x="251" y="31542"/>
                    </a:cubicBezTo>
                    <a:cubicBezTo>
                      <a:pt x="251" y="47831"/>
                      <a:pt x="12438" y="62867"/>
                      <a:pt x="30152" y="62867"/>
                    </a:cubicBezTo>
                    <a:cubicBezTo>
                      <a:pt x="49849" y="62867"/>
                      <a:pt x="63595" y="46996"/>
                      <a:pt x="68697" y="39617"/>
                    </a:cubicBezTo>
                    <a:cubicBezTo>
                      <a:pt x="76207" y="48249"/>
                      <a:pt x="78475" y="50615"/>
                      <a:pt x="83859" y="54374"/>
                    </a:cubicBezTo>
                    <a:cubicBezTo>
                      <a:pt x="92504" y="60500"/>
                      <a:pt x="101573" y="62867"/>
                      <a:pt x="109367" y="62867"/>
                    </a:cubicBezTo>
                    <a:cubicBezTo>
                      <a:pt x="126939" y="62867"/>
                      <a:pt x="139693" y="48109"/>
                      <a:pt x="139693" y="31403"/>
                    </a:cubicBezTo>
                    <a:cubicBezTo>
                      <a:pt x="139693" y="15114"/>
                      <a:pt x="127506" y="78"/>
                      <a:pt x="109792" y="78"/>
                    </a:cubicBezTo>
                    <a:cubicBezTo>
                      <a:pt x="90095" y="78"/>
                      <a:pt x="76349" y="15949"/>
                      <a:pt x="71247" y="23328"/>
                    </a:cubicBezTo>
                    <a:close/>
                    <a:moveTo>
                      <a:pt x="75782" y="28479"/>
                    </a:moveTo>
                    <a:cubicBezTo>
                      <a:pt x="81450" y="19430"/>
                      <a:pt x="93779" y="5368"/>
                      <a:pt x="111068" y="5368"/>
                    </a:cubicBezTo>
                    <a:cubicBezTo>
                      <a:pt x="125664" y="5368"/>
                      <a:pt x="135725" y="18037"/>
                      <a:pt x="135725" y="31403"/>
                    </a:cubicBezTo>
                    <a:cubicBezTo>
                      <a:pt x="135725" y="44768"/>
                      <a:pt x="124672" y="55210"/>
                      <a:pt x="111634" y="55210"/>
                    </a:cubicBezTo>
                    <a:cubicBezTo>
                      <a:pt x="98455" y="55210"/>
                      <a:pt x="89386" y="44629"/>
                      <a:pt x="75782" y="28479"/>
                    </a:cubicBezTo>
                    <a:close/>
                    <a:moveTo>
                      <a:pt x="64162" y="34466"/>
                    </a:moveTo>
                    <a:cubicBezTo>
                      <a:pt x="58494" y="43515"/>
                      <a:pt x="46165" y="57577"/>
                      <a:pt x="28877" y="57577"/>
                    </a:cubicBezTo>
                    <a:cubicBezTo>
                      <a:pt x="14281" y="57577"/>
                      <a:pt x="4219" y="44907"/>
                      <a:pt x="4219" y="31542"/>
                    </a:cubicBezTo>
                    <a:cubicBezTo>
                      <a:pt x="4219" y="18177"/>
                      <a:pt x="15273" y="7735"/>
                      <a:pt x="28310" y="7735"/>
                    </a:cubicBezTo>
                    <a:cubicBezTo>
                      <a:pt x="41489" y="7735"/>
                      <a:pt x="50558" y="18316"/>
                      <a:pt x="64162" y="344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形状 143">
                <a:extLst>
                  <a:ext uri="{FF2B5EF4-FFF2-40B4-BE49-F238E27FC236}">
                    <a16:creationId xmlns:a16="http://schemas.microsoft.com/office/drawing/2014/main" id="{49EC4E21-C95E-5162-6D75-29851FE7FFA6}"/>
                  </a:ext>
                </a:extLst>
              </p:cNvPr>
              <p:cNvSpPr/>
              <p:nvPr>
                <p:custDataLst>
                  <p:tags r:id="rId347"/>
                </p:custDataLst>
              </p:nvPr>
            </p:nvSpPr>
            <p:spPr>
              <a:xfrm>
                <a:off x="8967746" y="2345549"/>
                <a:ext cx="105471" cy="596468"/>
              </a:xfrm>
              <a:custGeom>
                <a:avLst/>
                <a:gdLst>
                  <a:gd name="connsiteX0" fmla="*/ 105733 w 105471"/>
                  <a:gd name="connsiteY0" fmla="*/ 594545 h 596468"/>
                  <a:gd name="connsiteX1" fmla="*/ 104519 w 105471"/>
                  <a:gd name="connsiteY1" fmla="*/ 592158 h 596468"/>
                  <a:gd name="connsiteX2" fmla="*/ 56945 w 105471"/>
                  <a:gd name="connsiteY2" fmla="*/ 515984 h 596468"/>
                  <a:gd name="connsiteX3" fmla="*/ 19898 w 105471"/>
                  <a:gd name="connsiteY3" fmla="*/ 298399 h 596468"/>
                  <a:gd name="connsiteX4" fmla="*/ 59779 w 105471"/>
                  <a:gd name="connsiteY4" fmla="*/ 74052 h 596468"/>
                  <a:gd name="connsiteX5" fmla="*/ 104923 w 105471"/>
                  <a:gd name="connsiteY5" fmla="*/ 3844 h 596468"/>
                  <a:gd name="connsiteX6" fmla="*/ 105733 w 105471"/>
                  <a:gd name="connsiteY6" fmla="*/ 2054 h 596468"/>
                  <a:gd name="connsiteX7" fmla="*/ 101279 w 105471"/>
                  <a:gd name="connsiteY7" fmla="*/ 65 h 596468"/>
                  <a:gd name="connsiteX8" fmla="*/ 97433 w 105471"/>
                  <a:gd name="connsiteY8" fmla="*/ 463 h 596468"/>
                  <a:gd name="connsiteX9" fmla="*/ 68889 w 105471"/>
                  <a:gd name="connsiteY9" fmla="*/ 34473 h 596468"/>
                  <a:gd name="connsiteX10" fmla="*/ 6740 w 105471"/>
                  <a:gd name="connsiteY10" fmla="*/ 201142 h 596468"/>
                  <a:gd name="connsiteX11" fmla="*/ 261 w 105471"/>
                  <a:gd name="connsiteY11" fmla="*/ 298200 h 596468"/>
                  <a:gd name="connsiteX12" fmla="*/ 42167 w 105471"/>
                  <a:gd name="connsiteY12" fmla="*/ 516580 h 596468"/>
                  <a:gd name="connsiteX13" fmla="*/ 95814 w 105471"/>
                  <a:gd name="connsiteY13" fmla="*/ 594744 h 596468"/>
                  <a:gd name="connsiteX14" fmla="*/ 101279 w 105471"/>
                  <a:gd name="connsiteY14" fmla="*/ 596534 h 596468"/>
                  <a:gd name="connsiteX15" fmla="*/ 105733 w 105471"/>
                  <a:gd name="connsiteY15" fmla="*/ 594545 h 596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596468">
                    <a:moveTo>
                      <a:pt x="105733" y="594545"/>
                    </a:moveTo>
                    <a:cubicBezTo>
                      <a:pt x="105733" y="593948"/>
                      <a:pt x="105733" y="593550"/>
                      <a:pt x="104519" y="592158"/>
                    </a:cubicBezTo>
                    <a:cubicBezTo>
                      <a:pt x="85084" y="569087"/>
                      <a:pt x="68889" y="543629"/>
                      <a:pt x="56945" y="515984"/>
                    </a:cubicBezTo>
                    <a:cubicBezTo>
                      <a:pt x="30425" y="455123"/>
                      <a:pt x="19898" y="383921"/>
                      <a:pt x="19898" y="298399"/>
                    </a:cubicBezTo>
                    <a:cubicBezTo>
                      <a:pt x="19898" y="213672"/>
                      <a:pt x="29818" y="139287"/>
                      <a:pt x="59779" y="74052"/>
                    </a:cubicBezTo>
                    <a:cubicBezTo>
                      <a:pt x="71521" y="48793"/>
                      <a:pt x="86906" y="25324"/>
                      <a:pt x="104923" y="3844"/>
                    </a:cubicBezTo>
                    <a:cubicBezTo>
                      <a:pt x="105328" y="3247"/>
                      <a:pt x="105733" y="2849"/>
                      <a:pt x="105733" y="2054"/>
                    </a:cubicBezTo>
                    <a:cubicBezTo>
                      <a:pt x="105733" y="65"/>
                      <a:pt x="104316" y="65"/>
                      <a:pt x="101279" y="65"/>
                    </a:cubicBezTo>
                    <a:cubicBezTo>
                      <a:pt x="98243" y="65"/>
                      <a:pt x="97838" y="65"/>
                      <a:pt x="97433" y="463"/>
                    </a:cubicBezTo>
                    <a:cubicBezTo>
                      <a:pt x="97231" y="661"/>
                      <a:pt x="84679" y="12595"/>
                      <a:pt x="68889" y="34473"/>
                    </a:cubicBezTo>
                    <a:cubicBezTo>
                      <a:pt x="33664" y="83399"/>
                      <a:pt x="15849" y="141873"/>
                      <a:pt x="6740" y="201142"/>
                    </a:cubicBezTo>
                    <a:cubicBezTo>
                      <a:pt x="1881" y="233163"/>
                      <a:pt x="261" y="265781"/>
                      <a:pt x="261" y="298200"/>
                    </a:cubicBezTo>
                    <a:cubicBezTo>
                      <a:pt x="261" y="372584"/>
                      <a:pt x="9776" y="448560"/>
                      <a:pt x="42167" y="516580"/>
                    </a:cubicBezTo>
                    <a:cubicBezTo>
                      <a:pt x="56540" y="546811"/>
                      <a:pt x="75772" y="574059"/>
                      <a:pt x="95814" y="594744"/>
                    </a:cubicBezTo>
                    <a:cubicBezTo>
                      <a:pt x="97636" y="596335"/>
                      <a:pt x="97838" y="596534"/>
                      <a:pt x="101279" y="596534"/>
                    </a:cubicBezTo>
                    <a:cubicBezTo>
                      <a:pt x="104316" y="596534"/>
                      <a:pt x="105733" y="596534"/>
                      <a:pt x="105733" y="5945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" name="任意形状 144">
                <a:extLst>
                  <a:ext uri="{FF2B5EF4-FFF2-40B4-BE49-F238E27FC236}">
                    <a16:creationId xmlns:a16="http://schemas.microsoft.com/office/drawing/2014/main" id="{C457B719-BF99-36B4-60C4-3360AD406ADB}"/>
                  </a:ext>
                </a:extLst>
              </p:cNvPr>
              <p:cNvSpPr/>
              <p:nvPr>
                <p:custDataLst>
                  <p:tags r:id="rId348"/>
                </p:custDataLst>
              </p:nvPr>
            </p:nvSpPr>
            <p:spPr>
              <a:xfrm>
                <a:off x="9189351" y="2418345"/>
                <a:ext cx="85227" cy="136835"/>
              </a:xfrm>
              <a:custGeom>
                <a:avLst/>
                <a:gdLst>
                  <a:gd name="connsiteX0" fmla="*/ 85502 w 85227"/>
                  <a:gd name="connsiteY0" fmla="*/ 68890 h 136835"/>
                  <a:gd name="connsiteX1" fmla="*/ 77404 w 85227"/>
                  <a:gd name="connsiteY1" fmla="*/ 22350 h 136835"/>
                  <a:gd name="connsiteX2" fmla="*/ 42989 w 85227"/>
                  <a:gd name="connsiteY2" fmla="*/ 75 h 136835"/>
                  <a:gd name="connsiteX3" fmla="*/ 7765 w 85227"/>
                  <a:gd name="connsiteY3" fmla="*/ 23742 h 136835"/>
                  <a:gd name="connsiteX4" fmla="*/ 274 w 85227"/>
                  <a:gd name="connsiteY4" fmla="*/ 68890 h 136835"/>
                  <a:gd name="connsiteX5" fmla="*/ 9384 w 85227"/>
                  <a:gd name="connsiteY5" fmla="*/ 116823 h 136835"/>
                  <a:gd name="connsiteX6" fmla="*/ 42787 w 85227"/>
                  <a:gd name="connsiteY6" fmla="*/ 136910 h 136835"/>
                  <a:gd name="connsiteX7" fmla="*/ 78012 w 85227"/>
                  <a:gd name="connsiteY7" fmla="*/ 113839 h 136835"/>
                  <a:gd name="connsiteX8" fmla="*/ 85502 w 85227"/>
                  <a:gd name="connsiteY8" fmla="*/ 68890 h 136835"/>
                  <a:gd name="connsiteX9" fmla="*/ 42787 w 85227"/>
                  <a:gd name="connsiteY9" fmla="*/ 132535 h 136835"/>
                  <a:gd name="connsiteX10" fmla="*/ 19304 w 85227"/>
                  <a:gd name="connsiteY10" fmla="*/ 108469 h 136835"/>
                  <a:gd name="connsiteX11" fmla="*/ 17077 w 85227"/>
                  <a:gd name="connsiteY11" fmla="*/ 66504 h 136835"/>
                  <a:gd name="connsiteX12" fmla="*/ 18696 w 85227"/>
                  <a:gd name="connsiteY12" fmla="*/ 29908 h 136835"/>
                  <a:gd name="connsiteX13" fmla="*/ 42787 w 85227"/>
                  <a:gd name="connsiteY13" fmla="*/ 4450 h 136835"/>
                  <a:gd name="connsiteX14" fmla="*/ 66675 w 85227"/>
                  <a:gd name="connsiteY14" fmla="*/ 27720 h 136835"/>
                  <a:gd name="connsiteX15" fmla="*/ 68699 w 85227"/>
                  <a:gd name="connsiteY15" fmla="*/ 66504 h 136835"/>
                  <a:gd name="connsiteX16" fmla="*/ 66473 w 85227"/>
                  <a:gd name="connsiteY16" fmla="*/ 107674 h 136835"/>
                  <a:gd name="connsiteX17" fmla="*/ 42787 w 85227"/>
                  <a:gd name="connsiteY17" fmla="*/ 132535 h 136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6835">
                    <a:moveTo>
                      <a:pt x="85502" y="68890"/>
                    </a:moveTo>
                    <a:cubicBezTo>
                      <a:pt x="85502" y="52979"/>
                      <a:pt x="84490" y="37068"/>
                      <a:pt x="77404" y="22350"/>
                    </a:cubicBezTo>
                    <a:cubicBezTo>
                      <a:pt x="68092" y="3257"/>
                      <a:pt x="51492" y="75"/>
                      <a:pt x="42989" y="75"/>
                    </a:cubicBezTo>
                    <a:cubicBezTo>
                      <a:pt x="30843" y="75"/>
                      <a:pt x="16065" y="5246"/>
                      <a:pt x="7765" y="23742"/>
                    </a:cubicBezTo>
                    <a:cubicBezTo>
                      <a:pt x="1287" y="37466"/>
                      <a:pt x="274" y="52979"/>
                      <a:pt x="274" y="68890"/>
                    </a:cubicBezTo>
                    <a:cubicBezTo>
                      <a:pt x="274" y="83807"/>
                      <a:pt x="1084" y="101707"/>
                      <a:pt x="9384" y="116823"/>
                    </a:cubicBezTo>
                    <a:cubicBezTo>
                      <a:pt x="18089" y="132933"/>
                      <a:pt x="32867" y="136910"/>
                      <a:pt x="42787" y="136910"/>
                    </a:cubicBezTo>
                    <a:cubicBezTo>
                      <a:pt x="53719" y="136910"/>
                      <a:pt x="69104" y="132734"/>
                      <a:pt x="78012" y="113839"/>
                    </a:cubicBezTo>
                    <a:cubicBezTo>
                      <a:pt x="84490" y="100116"/>
                      <a:pt x="85502" y="84603"/>
                      <a:pt x="85502" y="68890"/>
                    </a:cubicBezTo>
                    <a:close/>
                    <a:moveTo>
                      <a:pt x="42787" y="132535"/>
                    </a:moveTo>
                    <a:cubicBezTo>
                      <a:pt x="34892" y="132535"/>
                      <a:pt x="22948" y="127563"/>
                      <a:pt x="19304" y="108469"/>
                    </a:cubicBezTo>
                    <a:cubicBezTo>
                      <a:pt x="17077" y="96536"/>
                      <a:pt x="17077" y="78238"/>
                      <a:pt x="17077" y="66504"/>
                    </a:cubicBezTo>
                    <a:cubicBezTo>
                      <a:pt x="17077" y="53775"/>
                      <a:pt x="17077" y="40648"/>
                      <a:pt x="18696" y="29908"/>
                    </a:cubicBezTo>
                    <a:cubicBezTo>
                      <a:pt x="22543" y="6240"/>
                      <a:pt x="37726" y="4450"/>
                      <a:pt x="42787" y="4450"/>
                    </a:cubicBezTo>
                    <a:cubicBezTo>
                      <a:pt x="49467" y="4450"/>
                      <a:pt x="62829" y="8030"/>
                      <a:pt x="66675" y="27720"/>
                    </a:cubicBezTo>
                    <a:cubicBezTo>
                      <a:pt x="68699" y="38858"/>
                      <a:pt x="68699" y="53974"/>
                      <a:pt x="68699" y="66504"/>
                    </a:cubicBezTo>
                    <a:cubicBezTo>
                      <a:pt x="68699" y="81420"/>
                      <a:pt x="68699" y="94945"/>
                      <a:pt x="66473" y="107674"/>
                    </a:cubicBezTo>
                    <a:cubicBezTo>
                      <a:pt x="63436" y="126568"/>
                      <a:pt x="51897" y="132535"/>
                      <a:pt x="42787" y="1325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" name="任意形状 145">
                <a:extLst>
                  <a:ext uri="{FF2B5EF4-FFF2-40B4-BE49-F238E27FC236}">
                    <a16:creationId xmlns:a16="http://schemas.microsoft.com/office/drawing/2014/main" id="{592FBC39-90FC-7A05-F853-320DB180E82D}"/>
                  </a:ext>
                </a:extLst>
              </p:cNvPr>
              <p:cNvSpPr/>
              <p:nvPr>
                <p:custDataLst>
                  <p:tags r:id="rId349"/>
                </p:custDataLst>
              </p:nvPr>
            </p:nvSpPr>
            <p:spPr>
              <a:xfrm>
                <a:off x="9199473" y="2728613"/>
                <a:ext cx="66805" cy="132460"/>
              </a:xfrm>
              <a:custGeom>
                <a:avLst/>
                <a:gdLst>
                  <a:gd name="connsiteX0" fmla="*/ 41775 w 66805"/>
                  <a:gd name="connsiteY0" fmla="*/ 5261 h 132460"/>
                  <a:gd name="connsiteX1" fmla="*/ 37119 w 66805"/>
                  <a:gd name="connsiteY1" fmla="*/ 90 h 132460"/>
                  <a:gd name="connsiteX2" fmla="*/ 274 w 66805"/>
                  <a:gd name="connsiteY2" fmla="*/ 12819 h 132460"/>
                  <a:gd name="connsiteX3" fmla="*/ 274 w 66805"/>
                  <a:gd name="connsiteY3" fmla="*/ 18985 h 132460"/>
                  <a:gd name="connsiteX4" fmla="*/ 26794 w 66805"/>
                  <a:gd name="connsiteY4" fmla="*/ 13814 h 132460"/>
                  <a:gd name="connsiteX5" fmla="*/ 26794 w 66805"/>
                  <a:gd name="connsiteY5" fmla="*/ 116838 h 132460"/>
                  <a:gd name="connsiteX6" fmla="*/ 7967 w 66805"/>
                  <a:gd name="connsiteY6" fmla="*/ 126385 h 132460"/>
                  <a:gd name="connsiteX7" fmla="*/ 1489 w 66805"/>
                  <a:gd name="connsiteY7" fmla="*/ 126385 h 132460"/>
                  <a:gd name="connsiteX8" fmla="*/ 1489 w 66805"/>
                  <a:gd name="connsiteY8" fmla="*/ 132550 h 132460"/>
                  <a:gd name="connsiteX9" fmla="*/ 34284 w 66805"/>
                  <a:gd name="connsiteY9" fmla="*/ 131954 h 132460"/>
                  <a:gd name="connsiteX10" fmla="*/ 67080 w 66805"/>
                  <a:gd name="connsiteY10" fmla="*/ 132550 h 132460"/>
                  <a:gd name="connsiteX11" fmla="*/ 67080 w 66805"/>
                  <a:gd name="connsiteY11" fmla="*/ 126385 h 132460"/>
                  <a:gd name="connsiteX12" fmla="*/ 60602 w 66805"/>
                  <a:gd name="connsiteY12" fmla="*/ 126385 h 132460"/>
                  <a:gd name="connsiteX13" fmla="*/ 41775 w 66805"/>
                  <a:gd name="connsiteY13" fmla="*/ 116838 h 132460"/>
                  <a:gd name="connsiteX14" fmla="*/ 41775 w 66805"/>
                  <a:gd name="connsiteY14" fmla="*/ 5261 h 1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2460">
                    <a:moveTo>
                      <a:pt x="41775" y="5261"/>
                    </a:moveTo>
                    <a:cubicBezTo>
                      <a:pt x="41775" y="488"/>
                      <a:pt x="41775" y="90"/>
                      <a:pt x="37119" y="90"/>
                    </a:cubicBezTo>
                    <a:cubicBezTo>
                      <a:pt x="24567" y="12819"/>
                      <a:pt x="6752" y="12819"/>
                      <a:pt x="274" y="12819"/>
                    </a:cubicBezTo>
                    <a:lnTo>
                      <a:pt x="274" y="18985"/>
                    </a:lnTo>
                    <a:cubicBezTo>
                      <a:pt x="4323" y="18985"/>
                      <a:pt x="16267" y="18985"/>
                      <a:pt x="26794" y="13814"/>
                    </a:cubicBezTo>
                    <a:lnTo>
                      <a:pt x="26794" y="116838"/>
                    </a:lnTo>
                    <a:cubicBezTo>
                      <a:pt x="26794" y="123998"/>
                      <a:pt x="26187" y="126385"/>
                      <a:pt x="7967" y="126385"/>
                    </a:cubicBezTo>
                    <a:lnTo>
                      <a:pt x="1489" y="126385"/>
                    </a:lnTo>
                    <a:lnTo>
                      <a:pt x="1489" y="132550"/>
                    </a:lnTo>
                    <a:cubicBezTo>
                      <a:pt x="8574" y="131954"/>
                      <a:pt x="26187" y="131954"/>
                      <a:pt x="34284" y="131954"/>
                    </a:cubicBezTo>
                    <a:cubicBezTo>
                      <a:pt x="42382" y="131954"/>
                      <a:pt x="59994" y="131954"/>
                      <a:pt x="67080" y="132550"/>
                    </a:cubicBezTo>
                    <a:lnTo>
                      <a:pt x="67080" y="126385"/>
                    </a:lnTo>
                    <a:lnTo>
                      <a:pt x="60602" y="126385"/>
                    </a:lnTo>
                    <a:cubicBezTo>
                      <a:pt x="42382" y="126385"/>
                      <a:pt x="41775" y="124197"/>
                      <a:pt x="41775" y="116838"/>
                    </a:cubicBezTo>
                    <a:lnTo>
                      <a:pt x="41775" y="5261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形状 146">
                <a:extLst>
                  <a:ext uri="{FF2B5EF4-FFF2-40B4-BE49-F238E27FC236}">
                    <a16:creationId xmlns:a16="http://schemas.microsoft.com/office/drawing/2014/main" id="{24942CCA-A1CA-CFEF-E1F6-5CD54B8122AC}"/>
                  </a:ext>
                </a:extLst>
              </p:cNvPr>
              <p:cNvSpPr/>
              <p:nvPr>
                <p:custDataLst>
                  <p:tags r:id="rId350"/>
                </p:custDataLst>
              </p:nvPr>
            </p:nvSpPr>
            <p:spPr>
              <a:xfrm>
                <a:off x="9390780" y="2345549"/>
                <a:ext cx="105471" cy="596468"/>
              </a:xfrm>
              <a:custGeom>
                <a:avLst/>
                <a:gdLst>
                  <a:gd name="connsiteX0" fmla="*/ 105756 w 105471"/>
                  <a:gd name="connsiteY0" fmla="*/ 298399 h 596468"/>
                  <a:gd name="connsiteX1" fmla="*/ 63851 w 105471"/>
                  <a:gd name="connsiteY1" fmla="*/ 80018 h 596468"/>
                  <a:gd name="connsiteX2" fmla="*/ 10204 w 105471"/>
                  <a:gd name="connsiteY2" fmla="*/ 1855 h 596468"/>
                  <a:gd name="connsiteX3" fmla="*/ 4738 w 105471"/>
                  <a:gd name="connsiteY3" fmla="*/ 65 h 596468"/>
                  <a:gd name="connsiteX4" fmla="*/ 284 w 105471"/>
                  <a:gd name="connsiteY4" fmla="*/ 2054 h 596468"/>
                  <a:gd name="connsiteX5" fmla="*/ 1499 w 105471"/>
                  <a:gd name="connsiteY5" fmla="*/ 4440 h 596468"/>
                  <a:gd name="connsiteX6" fmla="*/ 49073 w 105471"/>
                  <a:gd name="connsiteY6" fmla="*/ 80615 h 596468"/>
                  <a:gd name="connsiteX7" fmla="*/ 86119 w 105471"/>
                  <a:gd name="connsiteY7" fmla="*/ 298200 h 596468"/>
                  <a:gd name="connsiteX8" fmla="*/ 46238 w 105471"/>
                  <a:gd name="connsiteY8" fmla="*/ 522547 h 596468"/>
                  <a:gd name="connsiteX9" fmla="*/ 1094 w 105471"/>
                  <a:gd name="connsiteY9" fmla="*/ 592755 h 596468"/>
                  <a:gd name="connsiteX10" fmla="*/ 284 w 105471"/>
                  <a:gd name="connsiteY10" fmla="*/ 594545 h 596468"/>
                  <a:gd name="connsiteX11" fmla="*/ 4738 w 105471"/>
                  <a:gd name="connsiteY11" fmla="*/ 596534 h 596468"/>
                  <a:gd name="connsiteX12" fmla="*/ 8584 w 105471"/>
                  <a:gd name="connsiteY12" fmla="*/ 596136 h 596468"/>
                  <a:gd name="connsiteX13" fmla="*/ 37129 w 105471"/>
                  <a:gd name="connsiteY13" fmla="*/ 562126 h 596468"/>
                  <a:gd name="connsiteX14" fmla="*/ 99278 w 105471"/>
                  <a:gd name="connsiteY14" fmla="*/ 395457 h 596468"/>
                  <a:gd name="connsiteX15" fmla="*/ 105756 w 105471"/>
                  <a:gd name="connsiteY15" fmla="*/ 298399 h 596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596468">
                    <a:moveTo>
                      <a:pt x="105756" y="298399"/>
                    </a:moveTo>
                    <a:cubicBezTo>
                      <a:pt x="105756" y="224014"/>
                      <a:pt x="96241" y="148038"/>
                      <a:pt x="63851" y="80018"/>
                    </a:cubicBezTo>
                    <a:cubicBezTo>
                      <a:pt x="49477" y="49787"/>
                      <a:pt x="30246" y="22539"/>
                      <a:pt x="10204" y="1855"/>
                    </a:cubicBezTo>
                    <a:cubicBezTo>
                      <a:pt x="8382" y="264"/>
                      <a:pt x="8180" y="65"/>
                      <a:pt x="4738" y="65"/>
                    </a:cubicBezTo>
                    <a:cubicBezTo>
                      <a:pt x="1904" y="65"/>
                      <a:pt x="284" y="65"/>
                      <a:pt x="284" y="2054"/>
                    </a:cubicBezTo>
                    <a:cubicBezTo>
                      <a:pt x="284" y="2849"/>
                      <a:pt x="1094" y="3844"/>
                      <a:pt x="1499" y="4440"/>
                    </a:cubicBezTo>
                    <a:cubicBezTo>
                      <a:pt x="20933" y="27511"/>
                      <a:pt x="37129" y="52969"/>
                      <a:pt x="49073" y="80615"/>
                    </a:cubicBezTo>
                    <a:cubicBezTo>
                      <a:pt x="75592" y="141475"/>
                      <a:pt x="86119" y="212677"/>
                      <a:pt x="86119" y="298200"/>
                    </a:cubicBezTo>
                    <a:cubicBezTo>
                      <a:pt x="86119" y="382927"/>
                      <a:pt x="76200" y="457311"/>
                      <a:pt x="46238" y="522547"/>
                    </a:cubicBezTo>
                    <a:cubicBezTo>
                      <a:pt x="34497" y="547806"/>
                      <a:pt x="19111" y="571275"/>
                      <a:pt x="1094" y="592755"/>
                    </a:cubicBezTo>
                    <a:cubicBezTo>
                      <a:pt x="892" y="593153"/>
                      <a:pt x="284" y="593948"/>
                      <a:pt x="284" y="594545"/>
                    </a:cubicBezTo>
                    <a:cubicBezTo>
                      <a:pt x="284" y="596534"/>
                      <a:pt x="1904" y="596534"/>
                      <a:pt x="4738" y="596534"/>
                    </a:cubicBezTo>
                    <a:cubicBezTo>
                      <a:pt x="7775" y="596534"/>
                      <a:pt x="8180" y="596534"/>
                      <a:pt x="8584" y="596136"/>
                    </a:cubicBezTo>
                    <a:cubicBezTo>
                      <a:pt x="8787" y="595937"/>
                      <a:pt x="21338" y="584004"/>
                      <a:pt x="37129" y="562126"/>
                    </a:cubicBezTo>
                    <a:cubicBezTo>
                      <a:pt x="72353" y="513199"/>
                      <a:pt x="90168" y="454726"/>
                      <a:pt x="99278" y="395457"/>
                    </a:cubicBezTo>
                    <a:cubicBezTo>
                      <a:pt x="104136" y="363435"/>
                      <a:pt x="105756" y="330818"/>
                      <a:pt x="105756" y="2983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形状 147">
                <a:extLst>
                  <a:ext uri="{FF2B5EF4-FFF2-40B4-BE49-F238E27FC236}">
                    <a16:creationId xmlns:a16="http://schemas.microsoft.com/office/drawing/2014/main" id="{B3EB036A-FB02-0F7C-EB40-50412EF7E857}"/>
                  </a:ext>
                </a:extLst>
              </p:cNvPr>
              <p:cNvSpPr/>
              <p:nvPr>
                <p:custDataLst>
                  <p:tags r:id="rId351"/>
                </p:custDataLst>
              </p:nvPr>
            </p:nvSpPr>
            <p:spPr>
              <a:xfrm>
                <a:off x="9595313" y="2672526"/>
                <a:ext cx="23685" cy="59467"/>
              </a:xfrm>
              <a:custGeom>
                <a:avLst/>
                <a:gdLst>
                  <a:gd name="connsiteX0" fmla="*/ 23979 w 23685"/>
                  <a:gd name="connsiteY0" fmla="*/ 20965 h 59467"/>
                  <a:gd name="connsiteX1" fmla="*/ 11023 w 23685"/>
                  <a:gd name="connsiteY1" fmla="*/ 82 h 59467"/>
                  <a:gd name="connsiteX2" fmla="*/ 294 w 23685"/>
                  <a:gd name="connsiteY2" fmla="*/ 10623 h 59467"/>
                  <a:gd name="connsiteX3" fmla="*/ 11023 w 23685"/>
                  <a:gd name="connsiteY3" fmla="*/ 21164 h 59467"/>
                  <a:gd name="connsiteX4" fmla="*/ 18109 w 23685"/>
                  <a:gd name="connsiteY4" fmla="*/ 18579 h 59467"/>
                  <a:gd name="connsiteX5" fmla="*/ 19121 w 23685"/>
                  <a:gd name="connsiteY5" fmla="*/ 17982 h 59467"/>
                  <a:gd name="connsiteX6" fmla="*/ 19526 w 23685"/>
                  <a:gd name="connsiteY6" fmla="*/ 20965 h 59467"/>
                  <a:gd name="connsiteX7" fmla="*/ 5760 w 23685"/>
                  <a:gd name="connsiteY7" fmla="*/ 54180 h 59467"/>
                  <a:gd name="connsiteX8" fmla="*/ 3533 w 23685"/>
                  <a:gd name="connsiteY8" fmla="*/ 57362 h 59467"/>
                  <a:gd name="connsiteX9" fmla="*/ 5557 w 23685"/>
                  <a:gd name="connsiteY9" fmla="*/ 59550 h 59467"/>
                  <a:gd name="connsiteX10" fmla="*/ 23979 w 23685"/>
                  <a:gd name="connsiteY10" fmla="*/ 20965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979" y="20965"/>
                    </a:moveTo>
                    <a:cubicBezTo>
                      <a:pt x="23979" y="7838"/>
                      <a:pt x="18918" y="82"/>
                      <a:pt x="11023" y="82"/>
                    </a:cubicBezTo>
                    <a:cubicBezTo>
                      <a:pt x="4343" y="82"/>
                      <a:pt x="294" y="5054"/>
                      <a:pt x="294" y="10623"/>
                    </a:cubicBezTo>
                    <a:cubicBezTo>
                      <a:pt x="294" y="15993"/>
                      <a:pt x="4343" y="21164"/>
                      <a:pt x="11023" y="21164"/>
                    </a:cubicBezTo>
                    <a:cubicBezTo>
                      <a:pt x="13453" y="21164"/>
                      <a:pt x="16084" y="20368"/>
                      <a:pt x="18109" y="18579"/>
                    </a:cubicBezTo>
                    <a:cubicBezTo>
                      <a:pt x="18716" y="18181"/>
                      <a:pt x="18918" y="17982"/>
                      <a:pt x="19121" y="17982"/>
                    </a:cubicBezTo>
                    <a:cubicBezTo>
                      <a:pt x="19323" y="17982"/>
                      <a:pt x="19526" y="18181"/>
                      <a:pt x="19526" y="20965"/>
                    </a:cubicBezTo>
                    <a:cubicBezTo>
                      <a:pt x="19526" y="35683"/>
                      <a:pt x="12440" y="47616"/>
                      <a:pt x="5760" y="54180"/>
                    </a:cubicBezTo>
                    <a:cubicBezTo>
                      <a:pt x="3533" y="56367"/>
                      <a:pt x="3533" y="56765"/>
                      <a:pt x="3533" y="57362"/>
                    </a:cubicBezTo>
                    <a:cubicBezTo>
                      <a:pt x="3533" y="58754"/>
                      <a:pt x="4545" y="59550"/>
                      <a:pt x="5557" y="59550"/>
                    </a:cubicBezTo>
                    <a:cubicBezTo>
                      <a:pt x="7784" y="59550"/>
                      <a:pt x="23979" y="44235"/>
                      <a:pt x="23979" y="20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形状 148">
                <a:extLst>
                  <a:ext uri="{FF2B5EF4-FFF2-40B4-BE49-F238E27FC236}">
                    <a16:creationId xmlns:a16="http://schemas.microsoft.com/office/drawing/2014/main" id="{C1C7ECF2-DBF5-AF5B-5C85-CE3170ACACCE}"/>
                  </a:ext>
                </a:extLst>
              </p:cNvPr>
              <p:cNvSpPr/>
              <p:nvPr>
                <p:custDataLst>
                  <p:tags r:id="rId352"/>
                </p:custDataLst>
              </p:nvPr>
            </p:nvSpPr>
            <p:spPr>
              <a:xfrm>
                <a:off x="6549080" y="3160607"/>
                <a:ext cx="159118" cy="138824"/>
              </a:xfrm>
              <a:custGeom>
                <a:avLst/>
                <a:gdLst>
                  <a:gd name="connsiteX0" fmla="*/ 87801 w 159118"/>
                  <a:gd name="connsiteY0" fmla="*/ 5283 h 138824"/>
                  <a:gd name="connsiteX1" fmla="*/ 79704 w 159118"/>
                  <a:gd name="connsiteY1" fmla="*/ 112 h 138824"/>
                  <a:gd name="connsiteX2" fmla="*/ 71808 w 159118"/>
                  <a:gd name="connsiteY2" fmla="*/ 5283 h 138824"/>
                  <a:gd name="connsiteX3" fmla="*/ 21603 w 159118"/>
                  <a:gd name="connsiteY3" fmla="*/ 125015 h 138824"/>
                  <a:gd name="connsiteX4" fmla="*/ 4396 w 159118"/>
                  <a:gd name="connsiteY4" fmla="*/ 129589 h 138824"/>
                  <a:gd name="connsiteX5" fmla="*/ 144 w 159118"/>
                  <a:gd name="connsiteY5" fmla="*/ 129589 h 138824"/>
                  <a:gd name="connsiteX6" fmla="*/ 144 w 159118"/>
                  <a:gd name="connsiteY6" fmla="*/ 138937 h 138824"/>
                  <a:gd name="connsiteX7" fmla="*/ 23830 w 159118"/>
                  <a:gd name="connsiteY7" fmla="*/ 138340 h 138824"/>
                  <a:gd name="connsiteX8" fmla="*/ 50552 w 159118"/>
                  <a:gd name="connsiteY8" fmla="*/ 138937 h 138824"/>
                  <a:gd name="connsiteX9" fmla="*/ 50552 w 159118"/>
                  <a:gd name="connsiteY9" fmla="*/ 129589 h 138824"/>
                  <a:gd name="connsiteX10" fmla="*/ 32535 w 159118"/>
                  <a:gd name="connsiteY10" fmla="*/ 127004 h 138824"/>
                  <a:gd name="connsiteX11" fmla="*/ 33345 w 159118"/>
                  <a:gd name="connsiteY11" fmla="*/ 124617 h 138824"/>
                  <a:gd name="connsiteX12" fmla="*/ 43467 w 159118"/>
                  <a:gd name="connsiteY12" fmla="*/ 100551 h 138824"/>
                  <a:gd name="connsiteX13" fmla="*/ 97721 w 159118"/>
                  <a:gd name="connsiteY13" fmla="*/ 100551 h 138824"/>
                  <a:gd name="connsiteX14" fmla="*/ 109867 w 159118"/>
                  <a:gd name="connsiteY14" fmla="*/ 129589 h 138824"/>
                  <a:gd name="connsiteX15" fmla="*/ 90635 w 159118"/>
                  <a:gd name="connsiteY15" fmla="*/ 129589 h 138824"/>
                  <a:gd name="connsiteX16" fmla="*/ 90635 w 159118"/>
                  <a:gd name="connsiteY16" fmla="*/ 138937 h 138824"/>
                  <a:gd name="connsiteX17" fmla="*/ 126265 w 159118"/>
                  <a:gd name="connsiteY17" fmla="*/ 138340 h 138824"/>
                  <a:gd name="connsiteX18" fmla="*/ 159263 w 159118"/>
                  <a:gd name="connsiteY18" fmla="*/ 138937 h 138824"/>
                  <a:gd name="connsiteX19" fmla="*/ 159263 w 159118"/>
                  <a:gd name="connsiteY19" fmla="*/ 129589 h 138824"/>
                  <a:gd name="connsiteX20" fmla="*/ 139626 w 159118"/>
                  <a:gd name="connsiteY20" fmla="*/ 129589 h 138824"/>
                  <a:gd name="connsiteX21" fmla="*/ 87801 w 159118"/>
                  <a:gd name="connsiteY21" fmla="*/ 5283 h 138824"/>
                  <a:gd name="connsiteX22" fmla="*/ 70594 w 159118"/>
                  <a:gd name="connsiteY22" fmla="*/ 35912 h 138824"/>
                  <a:gd name="connsiteX23" fmla="*/ 93672 w 159118"/>
                  <a:gd name="connsiteY23" fmla="*/ 91203 h 138824"/>
                  <a:gd name="connsiteX24" fmla="*/ 47516 w 159118"/>
                  <a:gd name="connsiteY24" fmla="*/ 91203 h 138824"/>
                  <a:gd name="connsiteX25" fmla="*/ 70594 w 159118"/>
                  <a:gd name="connsiteY25" fmla="*/ 35912 h 138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9118" h="138824">
                    <a:moveTo>
                      <a:pt x="87801" y="5283"/>
                    </a:moveTo>
                    <a:cubicBezTo>
                      <a:pt x="85574" y="112"/>
                      <a:pt x="83145" y="112"/>
                      <a:pt x="79704" y="112"/>
                    </a:cubicBezTo>
                    <a:cubicBezTo>
                      <a:pt x="74035" y="112"/>
                      <a:pt x="73226" y="1703"/>
                      <a:pt x="71808" y="5283"/>
                    </a:cubicBezTo>
                    <a:lnTo>
                      <a:pt x="21603" y="125015"/>
                    </a:lnTo>
                    <a:cubicBezTo>
                      <a:pt x="20388" y="127998"/>
                      <a:pt x="19781" y="129589"/>
                      <a:pt x="4396" y="129589"/>
                    </a:cubicBezTo>
                    <a:lnTo>
                      <a:pt x="144" y="129589"/>
                    </a:lnTo>
                    <a:lnTo>
                      <a:pt x="144" y="138937"/>
                    </a:lnTo>
                    <a:cubicBezTo>
                      <a:pt x="7837" y="138738"/>
                      <a:pt x="17554" y="138340"/>
                      <a:pt x="23830" y="138340"/>
                    </a:cubicBezTo>
                    <a:cubicBezTo>
                      <a:pt x="31725" y="138340"/>
                      <a:pt x="43062" y="138340"/>
                      <a:pt x="50552" y="138937"/>
                    </a:cubicBezTo>
                    <a:lnTo>
                      <a:pt x="50552" y="129589"/>
                    </a:lnTo>
                    <a:cubicBezTo>
                      <a:pt x="50147" y="129589"/>
                      <a:pt x="32535" y="129589"/>
                      <a:pt x="32535" y="127004"/>
                    </a:cubicBezTo>
                    <a:cubicBezTo>
                      <a:pt x="32535" y="126805"/>
                      <a:pt x="33142" y="124816"/>
                      <a:pt x="33345" y="124617"/>
                    </a:cubicBezTo>
                    <a:lnTo>
                      <a:pt x="43467" y="100551"/>
                    </a:lnTo>
                    <a:lnTo>
                      <a:pt x="97721" y="100551"/>
                    </a:lnTo>
                    <a:lnTo>
                      <a:pt x="109867" y="129589"/>
                    </a:lnTo>
                    <a:lnTo>
                      <a:pt x="90635" y="129589"/>
                    </a:lnTo>
                    <a:lnTo>
                      <a:pt x="90635" y="138937"/>
                    </a:lnTo>
                    <a:cubicBezTo>
                      <a:pt x="98328" y="138340"/>
                      <a:pt x="117560" y="138340"/>
                      <a:pt x="126265" y="138340"/>
                    </a:cubicBezTo>
                    <a:cubicBezTo>
                      <a:pt x="134363" y="138340"/>
                      <a:pt x="152177" y="138340"/>
                      <a:pt x="159263" y="138937"/>
                    </a:cubicBezTo>
                    <a:lnTo>
                      <a:pt x="159263" y="129589"/>
                    </a:lnTo>
                    <a:lnTo>
                      <a:pt x="139626" y="129589"/>
                    </a:lnTo>
                    <a:lnTo>
                      <a:pt x="87801" y="5283"/>
                    </a:lnTo>
                    <a:close/>
                    <a:moveTo>
                      <a:pt x="70594" y="35912"/>
                    </a:moveTo>
                    <a:lnTo>
                      <a:pt x="93672" y="91203"/>
                    </a:lnTo>
                    <a:lnTo>
                      <a:pt x="47516" y="91203"/>
                    </a:lnTo>
                    <a:lnTo>
                      <a:pt x="70594" y="35912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形状 149">
                <a:extLst>
                  <a:ext uri="{FF2B5EF4-FFF2-40B4-BE49-F238E27FC236}">
                    <a16:creationId xmlns:a16="http://schemas.microsoft.com/office/drawing/2014/main" id="{2D1F9368-E17D-AC69-D563-74E2E3B799AF}"/>
                  </a:ext>
                </a:extLst>
              </p:cNvPr>
              <p:cNvSpPr/>
              <p:nvPr>
                <p:custDataLst>
                  <p:tags r:id="rId353"/>
                </p:custDataLst>
              </p:nvPr>
            </p:nvSpPr>
            <p:spPr>
              <a:xfrm>
                <a:off x="6723451" y="3236961"/>
                <a:ext cx="42937" cy="93696"/>
              </a:xfrm>
              <a:custGeom>
                <a:avLst/>
                <a:gdLst>
                  <a:gd name="connsiteX0" fmla="*/ 39406 w 42937"/>
                  <a:gd name="connsiteY0" fmla="*/ 5404 h 93696"/>
                  <a:gd name="connsiteX1" fmla="*/ 33738 w 42937"/>
                  <a:gd name="connsiteY1" fmla="*/ 114 h 93696"/>
                  <a:gd name="connsiteX2" fmla="*/ 25802 w 42937"/>
                  <a:gd name="connsiteY2" fmla="*/ 7771 h 93696"/>
                  <a:gd name="connsiteX3" fmla="*/ 31471 w 42937"/>
                  <a:gd name="connsiteY3" fmla="*/ 13061 h 93696"/>
                  <a:gd name="connsiteX4" fmla="*/ 39406 w 42937"/>
                  <a:gd name="connsiteY4" fmla="*/ 5404 h 93696"/>
                  <a:gd name="connsiteX5" fmla="*/ 10498 w 42937"/>
                  <a:gd name="connsiteY5" fmla="*/ 76129 h 93696"/>
                  <a:gd name="connsiteX6" fmla="*/ 9222 w 42937"/>
                  <a:gd name="connsiteY6" fmla="*/ 81976 h 93696"/>
                  <a:gd name="connsiteX7" fmla="*/ 22685 w 42937"/>
                  <a:gd name="connsiteY7" fmla="*/ 93810 h 93696"/>
                  <a:gd name="connsiteX8" fmla="*/ 43091 w 42937"/>
                  <a:gd name="connsiteY8" fmla="*/ 72509 h 93696"/>
                  <a:gd name="connsiteX9" fmla="*/ 40823 w 42937"/>
                  <a:gd name="connsiteY9" fmla="*/ 70699 h 93696"/>
                  <a:gd name="connsiteX10" fmla="*/ 38131 w 42937"/>
                  <a:gd name="connsiteY10" fmla="*/ 73066 h 93696"/>
                  <a:gd name="connsiteX11" fmla="*/ 23110 w 42937"/>
                  <a:gd name="connsiteY11" fmla="*/ 89912 h 93696"/>
                  <a:gd name="connsiteX12" fmla="*/ 19567 w 42937"/>
                  <a:gd name="connsiteY12" fmla="*/ 85039 h 93696"/>
                  <a:gd name="connsiteX13" fmla="*/ 21834 w 42937"/>
                  <a:gd name="connsiteY13" fmla="*/ 76129 h 93696"/>
                  <a:gd name="connsiteX14" fmla="*/ 26369 w 42937"/>
                  <a:gd name="connsiteY14" fmla="*/ 64991 h 93696"/>
                  <a:gd name="connsiteX15" fmla="*/ 33313 w 42937"/>
                  <a:gd name="connsiteY15" fmla="*/ 47310 h 93696"/>
                  <a:gd name="connsiteX16" fmla="*/ 34163 w 42937"/>
                  <a:gd name="connsiteY16" fmla="*/ 42855 h 93696"/>
                  <a:gd name="connsiteX17" fmla="*/ 20701 w 42937"/>
                  <a:gd name="connsiteY17" fmla="*/ 31021 h 93696"/>
                  <a:gd name="connsiteX18" fmla="*/ 153 w 42937"/>
                  <a:gd name="connsiteY18" fmla="*/ 52322 h 93696"/>
                  <a:gd name="connsiteX19" fmla="*/ 2562 w 42937"/>
                  <a:gd name="connsiteY19" fmla="*/ 54132 h 93696"/>
                  <a:gd name="connsiteX20" fmla="*/ 5113 w 42937"/>
                  <a:gd name="connsiteY20" fmla="*/ 51904 h 93696"/>
                  <a:gd name="connsiteX21" fmla="*/ 20276 w 42937"/>
                  <a:gd name="connsiteY21" fmla="*/ 34919 h 93696"/>
                  <a:gd name="connsiteX22" fmla="*/ 23818 w 42937"/>
                  <a:gd name="connsiteY22" fmla="*/ 39792 h 93696"/>
                  <a:gd name="connsiteX23" fmla="*/ 19425 w 42937"/>
                  <a:gd name="connsiteY23" fmla="*/ 53714 h 93696"/>
                  <a:gd name="connsiteX24" fmla="*/ 10498 w 42937"/>
                  <a:gd name="connsiteY24" fmla="*/ 76129 h 93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3696">
                    <a:moveTo>
                      <a:pt x="39406" y="5404"/>
                    </a:moveTo>
                    <a:cubicBezTo>
                      <a:pt x="39406" y="3177"/>
                      <a:pt x="37706" y="114"/>
                      <a:pt x="33738" y="114"/>
                    </a:cubicBezTo>
                    <a:cubicBezTo>
                      <a:pt x="29912" y="114"/>
                      <a:pt x="25802" y="3733"/>
                      <a:pt x="25802" y="7771"/>
                    </a:cubicBezTo>
                    <a:cubicBezTo>
                      <a:pt x="25802" y="10138"/>
                      <a:pt x="27645" y="13061"/>
                      <a:pt x="31471" y="13061"/>
                    </a:cubicBezTo>
                    <a:cubicBezTo>
                      <a:pt x="35580" y="13061"/>
                      <a:pt x="39406" y="9163"/>
                      <a:pt x="39406" y="5404"/>
                    </a:cubicBezTo>
                    <a:close/>
                    <a:moveTo>
                      <a:pt x="10498" y="76129"/>
                    </a:moveTo>
                    <a:cubicBezTo>
                      <a:pt x="9931" y="77939"/>
                      <a:pt x="9222" y="79610"/>
                      <a:pt x="9222" y="81976"/>
                    </a:cubicBezTo>
                    <a:cubicBezTo>
                      <a:pt x="9222" y="88520"/>
                      <a:pt x="14891" y="93810"/>
                      <a:pt x="22685" y="93810"/>
                    </a:cubicBezTo>
                    <a:cubicBezTo>
                      <a:pt x="36856" y="93810"/>
                      <a:pt x="43091" y="74598"/>
                      <a:pt x="43091" y="72509"/>
                    </a:cubicBezTo>
                    <a:cubicBezTo>
                      <a:pt x="43091" y="70699"/>
                      <a:pt x="41249" y="70699"/>
                      <a:pt x="40823" y="70699"/>
                    </a:cubicBezTo>
                    <a:cubicBezTo>
                      <a:pt x="38840" y="70699"/>
                      <a:pt x="38698" y="71535"/>
                      <a:pt x="38131" y="73066"/>
                    </a:cubicBezTo>
                    <a:cubicBezTo>
                      <a:pt x="34872" y="84204"/>
                      <a:pt x="28636" y="89912"/>
                      <a:pt x="23110" y="89912"/>
                    </a:cubicBezTo>
                    <a:cubicBezTo>
                      <a:pt x="20276" y="89912"/>
                      <a:pt x="19567" y="88102"/>
                      <a:pt x="19567" y="85039"/>
                    </a:cubicBezTo>
                    <a:cubicBezTo>
                      <a:pt x="19567" y="81837"/>
                      <a:pt x="20559" y="79192"/>
                      <a:pt x="21834" y="76129"/>
                    </a:cubicBezTo>
                    <a:cubicBezTo>
                      <a:pt x="23252" y="72370"/>
                      <a:pt x="24810" y="68611"/>
                      <a:pt x="26369" y="64991"/>
                    </a:cubicBezTo>
                    <a:cubicBezTo>
                      <a:pt x="27645" y="61650"/>
                      <a:pt x="32746" y="48981"/>
                      <a:pt x="33313" y="47310"/>
                    </a:cubicBezTo>
                    <a:cubicBezTo>
                      <a:pt x="33738" y="45918"/>
                      <a:pt x="34163" y="44247"/>
                      <a:pt x="34163" y="42855"/>
                    </a:cubicBezTo>
                    <a:cubicBezTo>
                      <a:pt x="34163" y="36311"/>
                      <a:pt x="28495" y="31021"/>
                      <a:pt x="20701" y="31021"/>
                    </a:cubicBezTo>
                    <a:cubicBezTo>
                      <a:pt x="6672" y="31021"/>
                      <a:pt x="153" y="49955"/>
                      <a:pt x="153" y="52322"/>
                    </a:cubicBezTo>
                    <a:cubicBezTo>
                      <a:pt x="153" y="54132"/>
                      <a:pt x="2137" y="54132"/>
                      <a:pt x="2562" y="54132"/>
                    </a:cubicBezTo>
                    <a:cubicBezTo>
                      <a:pt x="4546" y="54132"/>
                      <a:pt x="4688" y="53436"/>
                      <a:pt x="5113" y="51904"/>
                    </a:cubicBezTo>
                    <a:cubicBezTo>
                      <a:pt x="8797" y="39931"/>
                      <a:pt x="15032" y="34919"/>
                      <a:pt x="20276" y="34919"/>
                    </a:cubicBezTo>
                    <a:cubicBezTo>
                      <a:pt x="22543" y="34919"/>
                      <a:pt x="23818" y="36033"/>
                      <a:pt x="23818" y="39792"/>
                    </a:cubicBezTo>
                    <a:cubicBezTo>
                      <a:pt x="23818" y="42994"/>
                      <a:pt x="22968" y="45082"/>
                      <a:pt x="19425" y="53714"/>
                    </a:cubicBezTo>
                    <a:lnTo>
                      <a:pt x="10498" y="76129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形状 150">
                <a:extLst>
                  <a:ext uri="{FF2B5EF4-FFF2-40B4-BE49-F238E27FC236}">
                    <a16:creationId xmlns:a16="http://schemas.microsoft.com/office/drawing/2014/main" id="{6664BBD8-7388-2A83-29C6-603292803321}"/>
                  </a:ext>
                </a:extLst>
              </p:cNvPr>
              <p:cNvSpPr/>
              <p:nvPr>
                <p:custDataLst>
                  <p:tags r:id="rId354"/>
                </p:custDataLst>
              </p:nvPr>
            </p:nvSpPr>
            <p:spPr>
              <a:xfrm>
                <a:off x="6804230" y="3150265"/>
                <a:ext cx="46966" cy="198889"/>
              </a:xfrm>
              <a:custGeom>
                <a:avLst/>
                <a:gdLst>
                  <a:gd name="connsiteX0" fmla="*/ 47123 w 46966"/>
                  <a:gd name="connsiteY0" fmla="*/ 197013 h 198889"/>
                  <a:gd name="connsiteX1" fmla="*/ 43681 w 46966"/>
                  <a:gd name="connsiteY1" fmla="*/ 192637 h 198889"/>
                  <a:gd name="connsiteX2" fmla="*/ 11898 w 46966"/>
                  <a:gd name="connsiteY2" fmla="*/ 99557 h 198889"/>
                  <a:gd name="connsiteX3" fmla="*/ 44491 w 46966"/>
                  <a:gd name="connsiteY3" fmla="*/ 5482 h 198889"/>
                  <a:gd name="connsiteX4" fmla="*/ 47123 w 46966"/>
                  <a:gd name="connsiteY4" fmla="*/ 2101 h 198889"/>
                  <a:gd name="connsiteX5" fmla="*/ 45098 w 46966"/>
                  <a:gd name="connsiteY5" fmla="*/ 112 h 198889"/>
                  <a:gd name="connsiteX6" fmla="*/ 12910 w 46966"/>
                  <a:gd name="connsiteY6" fmla="*/ 38896 h 198889"/>
                  <a:gd name="connsiteX7" fmla="*/ 156 w 46966"/>
                  <a:gd name="connsiteY7" fmla="*/ 99557 h 198889"/>
                  <a:gd name="connsiteX8" fmla="*/ 13517 w 46966"/>
                  <a:gd name="connsiteY8" fmla="*/ 161610 h 198889"/>
                  <a:gd name="connsiteX9" fmla="*/ 45098 w 46966"/>
                  <a:gd name="connsiteY9" fmla="*/ 199001 h 198889"/>
                  <a:gd name="connsiteX10" fmla="*/ 47123 w 46966"/>
                  <a:gd name="connsiteY10" fmla="*/ 197013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123" y="197013"/>
                    </a:moveTo>
                    <a:cubicBezTo>
                      <a:pt x="47123" y="196416"/>
                      <a:pt x="47123" y="196018"/>
                      <a:pt x="43681" y="192637"/>
                    </a:cubicBezTo>
                    <a:cubicBezTo>
                      <a:pt x="18376" y="167577"/>
                      <a:pt x="11898" y="129987"/>
                      <a:pt x="11898" y="99557"/>
                    </a:cubicBezTo>
                    <a:cubicBezTo>
                      <a:pt x="11898" y="64950"/>
                      <a:pt x="19591" y="30343"/>
                      <a:pt x="44491" y="5482"/>
                    </a:cubicBezTo>
                    <a:cubicBezTo>
                      <a:pt x="47123" y="3095"/>
                      <a:pt x="47123" y="2698"/>
                      <a:pt x="47123" y="2101"/>
                    </a:cubicBezTo>
                    <a:cubicBezTo>
                      <a:pt x="47123" y="709"/>
                      <a:pt x="46313" y="112"/>
                      <a:pt x="45098" y="112"/>
                    </a:cubicBezTo>
                    <a:cubicBezTo>
                      <a:pt x="43074" y="112"/>
                      <a:pt x="24854" y="13637"/>
                      <a:pt x="12910" y="38896"/>
                    </a:cubicBezTo>
                    <a:cubicBezTo>
                      <a:pt x="2586" y="60773"/>
                      <a:pt x="156" y="82850"/>
                      <a:pt x="156" y="99557"/>
                    </a:cubicBezTo>
                    <a:cubicBezTo>
                      <a:pt x="156" y="115070"/>
                      <a:pt x="2383" y="139136"/>
                      <a:pt x="13517" y="161610"/>
                    </a:cubicBezTo>
                    <a:cubicBezTo>
                      <a:pt x="25664" y="186074"/>
                      <a:pt x="43074" y="199001"/>
                      <a:pt x="45098" y="199001"/>
                    </a:cubicBezTo>
                    <a:cubicBezTo>
                      <a:pt x="46313" y="199001"/>
                      <a:pt x="47123" y="198405"/>
                      <a:pt x="47123" y="1970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形状 151">
                <a:extLst>
                  <a:ext uri="{FF2B5EF4-FFF2-40B4-BE49-F238E27FC236}">
                    <a16:creationId xmlns:a16="http://schemas.microsoft.com/office/drawing/2014/main" id="{337A161E-A33D-00BE-DBF9-4C1A3E8BF127}"/>
                  </a:ext>
                </a:extLst>
              </p:cNvPr>
              <p:cNvSpPr/>
              <p:nvPr>
                <p:custDataLst>
                  <p:tags r:id="rId355"/>
                </p:custDataLst>
              </p:nvPr>
            </p:nvSpPr>
            <p:spPr>
              <a:xfrm>
                <a:off x="6868989" y="3211523"/>
                <a:ext cx="109722" cy="130869"/>
              </a:xfrm>
              <a:custGeom>
                <a:avLst/>
                <a:gdLst>
                  <a:gd name="connsiteX0" fmla="*/ 40851 w 109722"/>
                  <a:gd name="connsiteY0" fmla="*/ 18211 h 130869"/>
                  <a:gd name="connsiteX1" fmla="*/ 43887 w 109722"/>
                  <a:gd name="connsiteY1" fmla="*/ 5482 h 130869"/>
                  <a:gd name="connsiteX2" fmla="*/ 38017 w 109722"/>
                  <a:gd name="connsiteY2" fmla="*/ 112 h 130869"/>
                  <a:gd name="connsiteX3" fmla="*/ 29919 w 109722"/>
                  <a:gd name="connsiteY3" fmla="*/ 7272 h 130869"/>
                  <a:gd name="connsiteX4" fmla="*/ 768 w 109722"/>
                  <a:gd name="connsiteY4" fmla="*/ 122429 h 130869"/>
                  <a:gd name="connsiteX5" fmla="*/ 160 w 109722"/>
                  <a:gd name="connsiteY5" fmla="*/ 125611 h 130869"/>
                  <a:gd name="connsiteX6" fmla="*/ 5829 w 109722"/>
                  <a:gd name="connsiteY6" fmla="*/ 130981 h 130869"/>
                  <a:gd name="connsiteX7" fmla="*/ 12914 w 109722"/>
                  <a:gd name="connsiteY7" fmla="*/ 126805 h 130869"/>
                  <a:gd name="connsiteX8" fmla="*/ 24048 w 109722"/>
                  <a:gd name="connsiteY8" fmla="*/ 84043 h 130869"/>
                  <a:gd name="connsiteX9" fmla="*/ 43685 w 109722"/>
                  <a:gd name="connsiteY9" fmla="*/ 90209 h 130869"/>
                  <a:gd name="connsiteX10" fmla="*/ 70610 w 109722"/>
                  <a:gd name="connsiteY10" fmla="*/ 75690 h 130869"/>
                  <a:gd name="connsiteX11" fmla="*/ 88829 w 109722"/>
                  <a:gd name="connsiteY11" fmla="*/ 90209 h 130869"/>
                  <a:gd name="connsiteX12" fmla="*/ 103810 w 109722"/>
                  <a:gd name="connsiteY12" fmla="*/ 79270 h 130869"/>
                  <a:gd name="connsiteX13" fmla="*/ 109883 w 109722"/>
                  <a:gd name="connsiteY13" fmla="*/ 59580 h 130869"/>
                  <a:gd name="connsiteX14" fmla="*/ 107454 w 109722"/>
                  <a:gd name="connsiteY14" fmla="*/ 57591 h 130869"/>
                  <a:gd name="connsiteX15" fmla="*/ 104620 w 109722"/>
                  <a:gd name="connsiteY15" fmla="*/ 61171 h 130869"/>
                  <a:gd name="connsiteX16" fmla="*/ 89234 w 109722"/>
                  <a:gd name="connsiteY16" fmla="*/ 85833 h 130869"/>
                  <a:gd name="connsiteX17" fmla="*/ 83161 w 109722"/>
                  <a:gd name="connsiteY17" fmla="*/ 76685 h 130869"/>
                  <a:gd name="connsiteX18" fmla="*/ 87210 w 109722"/>
                  <a:gd name="connsiteY18" fmla="*/ 56000 h 130869"/>
                  <a:gd name="connsiteX19" fmla="*/ 92878 w 109722"/>
                  <a:gd name="connsiteY19" fmla="*/ 34520 h 130869"/>
                  <a:gd name="connsiteX20" fmla="*/ 96320 w 109722"/>
                  <a:gd name="connsiteY20" fmla="*/ 20996 h 130869"/>
                  <a:gd name="connsiteX21" fmla="*/ 99356 w 109722"/>
                  <a:gd name="connsiteY21" fmla="*/ 7670 h 130869"/>
                  <a:gd name="connsiteX22" fmla="*/ 93485 w 109722"/>
                  <a:gd name="connsiteY22" fmla="*/ 2300 h 130869"/>
                  <a:gd name="connsiteX23" fmla="*/ 85590 w 109722"/>
                  <a:gd name="connsiteY23" fmla="*/ 9261 h 130869"/>
                  <a:gd name="connsiteX24" fmla="*/ 76076 w 109722"/>
                  <a:gd name="connsiteY24" fmla="*/ 46453 h 130869"/>
                  <a:gd name="connsiteX25" fmla="*/ 70812 w 109722"/>
                  <a:gd name="connsiteY25" fmla="*/ 66740 h 130869"/>
                  <a:gd name="connsiteX26" fmla="*/ 44495 w 109722"/>
                  <a:gd name="connsiteY26" fmla="*/ 85833 h 130869"/>
                  <a:gd name="connsiteX27" fmla="*/ 29514 w 109722"/>
                  <a:gd name="connsiteY27" fmla="*/ 68530 h 130869"/>
                  <a:gd name="connsiteX28" fmla="*/ 32348 w 109722"/>
                  <a:gd name="connsiteY28" fmla="*/ 51624 h 130869"/>
                  <a:gd name="connsiteX29" fmla="*/ 40851 w 109722"/>
                  <a:gd name="connsiteY29" fmla="*/ 18211 h 130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30869">
                    <a:moveTo>
                      <a:pt x="40851" y="18211"/>
                    </a:moveTo>
                    <a:cubicBezTo>
                      <a:pt x="41863" y="14034"/>
                      <a:pt x="43887" y="6477"/>
                      <a:pt x="43887" y="5482"/>
                    </a:cubicBezTo>
                    <a:cubicBezTo>
                      <a:pt x="43887" y="2101"/>
                      <a:pt x="41458" y="112"/>
                      <a:pt x="38017" y="112"/>
                    </a:cubicBezTo>
                    <a:cubicBezTo>
                      <a:pt x="37409" y="112"/>
                      <a:pt x="31741" y="311"/>
                      <a:pt x="29919" y="7272"/>
                    </a:cubicBezTo>
                    <a:lnTo>
                      <a:pt x="768" y="122429"/>
                    </a:lnTo>
                    <a:cubicBezTo>
                      <a:pt x="160" y="124816"/>
                      <a:pt x="160" y="125213"/>
                      <a:pt x="160" y="125611"/>
                    </a:cubicBezTo>
                    <a:cubicBezTo>
                      <a:pt x="160" y="128595"/>
                      <a:pt x="2387" y="130981"/>
                      <a:pt x="5829" y="130981"/>
                    </a:cubicBezTo>
                    <a:cubicBezTo>
                      <a:pt x="10080" y="130981"/>
                      <a:pt x="12509" y="127401"/>
                      <a:pt x="12914" y="126805"/>
                    </a:cubicBezTo>
                    <a:cubicBezTo>
                      <a:pt x="13724" y="125015"/>
                      <a:pt x="16356" y="114672"/>
                      <a:pt x="24048" y="84043"/>
                    </a:cubicBezTo>
                    <a:cubicBezTo>
                      <a:pt x="30526" y="89413"/>
                      <a:pt x="39636" y="90209"/>
                      <a:pt x="43685" y="90209"/>
                    </a:cubicBezTo>
                    <a:cubicBezTo>
                      <a:pt x="57856" y="90209"/>
                      <a:pt x="65751" y="81259"/>
                      <a:pt x="70610" y="75690"/>
                    </a:cubicBezTo>
                    <a:cubicBezTo>
                      <a:pt x="72432" y="84640"/>
                      <a:pt x="79922" y="90209"/>
                      <a:pt x="88829" y="90209"/>
                    </a:cubicBezTo>
                    <a:cubicBezTo>
                      <a:pt x="95915" y="90209"/>
                      <a:pt x="100571" y="85635"/>
                      <a:pt x="103810" y="79270"/>
                    </a:cubicBezTo>
                    <a:cubicBezTo>
                      <a:pt x="107251" y="72110"/>
                      <a:pt x="109883" y="59978"/>
                      <a:pt x="109883" y="59580"/>
                    </a:cubicBezTo>
                    <a:cubicBezTo>
                      <a:pt x="109883" y="57591"/>
                      <a:pt x="108061" y="57591"/>
                      <a:pt x="107454" y="57591"/>
                    </a:cubicBezTo>
                    <a:cubicBezTo>
                      <a:pt x="105430" y="57591"/>
                      <a:pt x="105227" y="58387"/>
                      <a:pt x="104620" y="61171"/>
                    </a:cubicBezTo>
                    <a:cubicBezTo>
                      <a:pt x="101178" y="74099"/>
                      <a:pt x="97534" y="85833"/>
                      <a:pt x="89234" y="85833"/>
                    </a:cubicBezTo>
                    <a:cubicBezTo>
                      <a:pt x="83768" y="85833"/>
                      <a:pt x="83161" y="80662"/>
                      <a:pt x="83161" y="76685"/>
                    </a:cubicBezTo>
                    <a:cubicBezTo>
                      <a:pt x="83161" y="72309"/>
                      <a:pt x="85590" y="62961"/>
                      <a:pt x="87210" y="56000"/>
                    </a:cubicBezTo>
                    <a:lnTo>
                      <a:pt x="92878" y="34520"/>
                    </a:lnTo>
                    <a:cubicBezTo>
                      <a:pt x="93485" y="31537"/>
                      <a:pt x="95510" y="23979"/>
                      <a:pt x="96320" y="20996"/>
                    </a:cubicBezTo>
                    <a:cubicBezTo>
                      <a:pt x="97332" y="16421"/>
                      <a:pt x="99356" y="8863"/>
                      <a:pt x="99356" y="7670"/>
                    </a:cubicBezTo>
                    <a:cubicBezTo>
                      <a:pt x="99356" y="4090"/>
                      <a:pt x="96522" y="2300"/>
                      <a:pt x="93485" y="2300"/>
                    </a:cubicBezTo>
                    <a:cubicBezTo>
                      <a:pt x="92473" y="2300"/>
                      <a:pt x="87210" y="2499"/>
                      <a:pt x="85590" y="9261"/>
                    </a:cubicBezTo>
                    <a:lnTo>
                      <a:pt x="76076" y="46453"/>
                    </a:lnTo>
                    <a:cubicBezTo>
                      <a:pt x="73646" y="56398"/>
                      <a:pt x="71419" y="64751"/>
                      <a:pt x="70812" y="66740"/>
                    </a:cubicBezTo>
                    <a:cubicBezTo>
                      <a:pt x="70610" y="67735"/>
                      <a:pt x="60893" y="85833"/>
                      <a:pt x="44495" y="85833"/>
                    </a:cubicBezTo>
                    <a:cubicBezTo>
                      <a:pt x="34373" y="85833"/>
                      <a:pt x="29514" y="79270"/>
                      <a:pt x="29514" y="68530"/>
                    </a:cubicBezTo>
                    <a:cubicBezTo>
                      <a:pt x="29514" y="62762"/>
                      <a:pt x="30931" y="57193"/>
                      <a:pt x="32348" y="51624"/>
                    </a:cubicBezTo>
                    <a:lnTo>
                      <a:pt x="40851" y="18211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形状 152">
                <a:extLst>
                  <a:ext uri="{FF2B5EF4-FFF2-40B4-BE49-F238E27FC236}">
                    <a16:creationId xmlns:a16="http://schemas.microsoft.com/office/drawing/2014/main" id="{8DF02088-9BF0-62F7-67AB-5525572586CE}"/>
                  </a:ext>
                </a:extLst>
              </p:cNvPr>
              <p:cNvSpPr/>
              <p:nvPr>
                <p:custDataLst>
                  <p:tags r:id="rId356"/>
                </p:custDataLst>
              </p:nvPr>
            </p:nvSpPr>
            <p:spPr>
              <a:xfrm>
                <a:off x="7002307" y="3278350"/>
                <a:ext cx="23685" cy="59467"/>
              </a:xfrm>
              <a:custGeom>
                <a:avLst/>
                <a:gdLst>
                  <a:gd name="connsiteX0" fmla="*/ 23852 w 23685"/>
                  <a:gd name="connsiteY0" fmla="*/ 20996 h 59467"/>
                  <a:gd name="connsiteX1" fmla="*/ 10896 w 23685"/>
                  <a:gd name="connsiteY1" fmla="*/ 112 h 59467"/>
                  <a:gd name="connsiteX2" fmla="*/ 166 w 23685"/>
                  <a:gd name="connsiteY2" fmla="*/ 10653 h 59467"/>
                  <a:gd name="connsiteX3" fmla="*/ 10896 w 23685"/>
                  <a:gd name="connsiteY3" fmla="*/ 21194 h 59467"/>
                  <a:gd name="connsiteX4" fmla="*/ 17981 w 23685"/>
                  <a:gd name="connsiteY4" fmla="*/ 18609 h 59467"/>
                  <a:gd name="connsiteX5" fmla="*/ 18993 w 23685"/>
                  <a:gd name="connsiteY5" fmla="*/ 18012 h 59467"/>
                  <a:gd name="connsiteX6" fmla="*/ 19398 w 23685"/>
                  <a:gd name="connsiteY6" fmla="*/ 20996 h 59467"/>
                  <a:gd name="connsiteX7" fmla="*/ 5632 w 23685"/>
                  <a:gd name="connsiteY7" fmla="*/ 54210 h 59467"/>
                  <a:gd name="connsiteX8" fmla="*/ 3405 w 23685"/>
                  <a:gd name="connsiteY8" fmla="*/ 57392 h 59467"/>
                  <a:gd name="connsiteX9" fmla="*/ 5430 w 23685"/>
                  <a:gd name="connsiteY9" fmla="*/ 59580 h 59467"/>
                  <a:gd name="connsiteX10" fmla="*/ 23852 w 23685"/>
                  <a:gd name="connsiteY10" fmla="*/ 20996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52" y="20996"/>
                    </a:moveTo>
                    <a:cubicBezTo>
                      <a:pt x="23852" y="7869"/>
                      <a:pt x="18791" y="112"/>
                      <a:pt x="10896" y="112"/>
                    </a:cubicBezTo>
                    <a:cubicBezTo>
                      <a:pt x="4215" y="112"/>
                      <a:pt x="166" y="5084"/>
                      <a:pt x="166" y="10653"/>
                    </a:cubicBezTo>
                    <a:cubicBezTo>
                      <a:pt x="166" y="16023"/>
                      <a:pt x="4215" y="21194"/>
                      <a:pt x="10896" y="21194"/>
                    </a:cubicBezTo>
                    <a:cubicBezTo>
                      <a:pt x="13325" y="21194"/>
                      <a:pt x="15957" y="20399"/>
                      <a:pt x="17981" y="18609"/>
                    </a:cubicBezTo>
                    <a:cubicBezTo>
                      <a:pt x="18588" y="18211"/>
                      <a:pt x="18791" y="18012"/>
                      <a:pt x="18993" y="18012"/>
                    </a:cubicBezTo>
                    <a:cubicBezTo>
                      <a:pt x="19196" y="18012"/>
                      <a:pt x="19398" y="18211"/>
                      <a:pt x="19398" y="20996"/>
                    </a:cubicBezTo>
                    <a:cubicBezTo>
                      <a:pt x="19398" y="35713"/>
                      <a:pt x="12313" y="47647"/>
                      <a:pt x="5632" y="54210"/>
                    </a:cubicBezTo>
                    <a:cubicBezTo>
                      <a:pt x="3405" y="56398"/>
                      <a:pt x="3405" y="56796"/>
                      <a:pt x="3405" y="57392"/>
                    </a:cubicBezTo>
                    <a:cubicBezTo>
                      <a:pt x="3405" y="58784"/>
                      <a:pt x="4418" y="59580"/>
                      <a:pt x="5430" y="59580"/>
                    </a:cubicBezTo>
                    <a:cubicBezTo>
                      <a:pt x="7657" y="59580"/>
                      <a:pt x="23852" y="44266"/>
                      <a:pt x="23852" y="2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形状 153">
                <a:extLst>
                  <a:ext uri="{FF2B5EF4-FFF2-40B4-BE49-F238E27FC236}">
                    <a16:creationId xmlns:a16="http://schemas.microsoft.com/office/drawing/2014/main" id="{7261D665-B781-E75D-28E1-FDCBD4CD4716}"/>
                  </a:ext>
                </a:extLst>
              </p:cNvPr>
              <p:cNvSpPr/>
              <p:nvPr>
                <p:custDataLst>
                  <p:tags r:id="rId357"/>
                </p:custDataLst>
              </p:nvPr>
            </p:nvSpPr>
            <p:spPr>
              <a:xfrm>
                <a:off x="7079526" y="3160806"/>
                <a:ext cx="85632" cy="179398"/>
              </a:xfrm>
              <a:custGeom>
                <a:avLst/>
                <a:gdLst>
                  <a:gd name="connsiteX0" fmla="*/ 26690 w 85632"/>
                  <a:gd name="connsiteY0" fmla="*/ 77878 h 179398"/>
                  <a:gd name="connsiteX1" fmla="*/ 171 w 85632"/>
                  <a:gd name="connsiteY1" fmla="*/ 118053 h 179398"/>
                  <a:gd name="connsiteX2" fmla="*/ 6041 w 85632"/>
                  <a:gd name="connsiteY2" fmla="*/ 133766 h 179398"/>
                  <a:gd name="connsiteX3" fmla="*/ 29525 w 85632"/>
                  <a:gd name="connsiteY3" fmla="*/ 146694 h 179398"/>
                  <a:gd name="connsiteX4" fmla="*/ 54020 w 85632"/>
                  <a:gd name="connsiteY4" fmla="*/ 156041 h 179398"/>
                  <a:gd name="connsiteX5" fmla="*/ 61105 w 85632"/>
                  <a:gd name="connsiteY5" fmla="*/ 164594 h 179398"/>
                  <a:gd name="connsiteX6" fmla="*/ 51186 w 85632"/>
                  <a:gd name="connsiteY6" fmla="*/ 175135 h 179398"/>
                  <a:gd name="connsiteX7" fmla="*/ 33371 w 85632"/>
                  <a:gd name="connsiteY7" fmla="*/ 168770 h 179398"/>
                  <a:gd name="connsiteX8" fmla="*/ 31144 w 85632"/>
                  <a:gd name="connsiteY8" fmla="*/ 167776 h 179398"/>
                  <a:gd name="connsiteX9" fmla="*/ 29120 w 85632"/>
                  <a:gd name="connsiteY9" fmla="*/ 169964 h 179398"/>
                  <a:gd name="connsiteX10" fmla="*/ 51186 w 85632"/>
                  <a:gd name="connsiteY10" fmla="*/ 179510 h 179398"/>
                  <a:gd name="connsiteX11" fmla="*/ 72240 w 85632"/>
                  <a:gd name="connsiteY11" fmla="*/ 158229 h 179398"/>
                  <a:gd name="connsiteX12" fmla="*/ 62522 w 85632"/>
                  <a:gd name="connsiteY12" fmla="*/ 144108 h 179398"/>
                  <a:gd name="connsiteX13" fmla="*/ 50174 w 85632"/>
                  <a:gd name="connsiteY13" fmla="*/ 139534 h 179398"/>
                  <a:gd name="connsiteX14" fmla="*/ 37825 w 85632"/>
                  <a:gd name="connsiteY14" fmla="*/ 134959 h 179398"/>
                  <a:gd name="connsiteX15" fmla="*/ 25678 w 85632"/>
                  <a:gd name="connsiteY15" fmla="*/ 130186 h 179398"/>
                  <a:gd name="connsiteX16" fmla="*/ 10495 w 85632"/>
                  <a:gd name="connsiteY16" fmla="*/ 112485 h 179398"/>
                  <a:gd name="connsiteX17" fmla="*/ 35395 w 85632"/>
                  <a:gd name="connsiteY17" fmla="*/ 78673 h 179398"/>
                  <a:gd name="connsiteX18" fmla="*/ 53210 w 85632"/>
                  <a:gd name="connsiteY18" fmla="*/ 81259 h 179398"/>
                  <a:gd name="connsiteX19" fmla="*/ 72037 w 85632"/>
                  <a:gd name="connsiteY19" fmla="*/ 75093 h 179398"/>
                  <a:gd name="connsiteX20" fmla="*/ 55437 w 85632"/>
                  <a:gd name="connsiteY20" fmla="*/ 69723 h 179398"/>
                  <a:gd name="connsiteX21" fmla="*/ 38432 w 85632"/>
                  <a:gd name="connsiteY21" fmla="*/ 72110 h 179398"/>
                  <a:gd name="connsiteX22" fmla="*/ 32359 w 85632"/>
                  <a:gd name="connsiteY22" fmla="*/ 56597 h 179398"/>
                  <a:gd name="connsiteX23" fmla="*/ 54830 w 85632"/>
                  <a:gd name="connsiteY23" fmla="*/ 22786 h 179398"/>
                  <a:gd name="connsiteX24" fmla="*/ 67786 w 85632"/>
                  <a:gd name="connsiteY24" fmla="*/ 27161 h 179398"/>
                  <a:gd name="connsiteX25" fmla="*/ 85803 w 85632"/>
                  <a:gd name="connsiteY25" fmla="*/ 20996 h 179398"/>
                  <a:gd name="connsiteX26" fmla="*/ 69001 w 85632"/>
                  <a:gd name="connsiteY26" fmla="*/ 15626 h 179398"/>
                  <a:gd name="connsiteX27" fmla="*/ 56247 w 85632"/>
                  <a:gd name="connsiteY27" fmla="*/ 16620 h 179398"/>
                  <a:gd name="connsiteX28" fmla="*/ 55235 w 85632"/>
                  <a:gd name="connsiteY28" fmla="*/ 10057 h 179398"/>
                  <a:gd name="connsiteX29" fmla="*/ 56247 w 85632"/>
                  <a:gd name="connsiteY29" fmla="*/ 2698 h 179398"/>
                  <a:gd name="connsiteX30" fmla="*/ 53818 w 85632"/>
                  <a:gd name="connsiteY30" fmla="*/ 112 h 179398"/>
                  <a:gd name="connsiteX31" fmla="*/ 50174 w 85632"/>
                  <a:gd name="connsiteY31" fmla="*/ 9858 h 179398"/>
                  <a:gd name="connsiteX32" fmla="*/ 51591 w 85632"/>
                  <a:gd name="connsiteY32" fmla="*/ 17614 h 179398"/>
                  <a:gd name="connsiteX33" fmla="*/ 16164 w 85632"/>
                  <a:gd name="connsiteY33" fmla="*/ 54807 h 179398"/>
                  <a:gd name="connsiteX34" fmla="*/ 29322 w 85632"/>
                  <a:gd name="connsiteY34" fmla="*/ 75889 h 179398"/>
                  <a:gd name="connsiteX35" fmla="*/ 26690 w 85632"/>
                  <a:gd name="connsiteY35" fmla="*/ 77878 h 179398"/>
                  <a:gd name="connsiteX36" fmla="*/ 59486 w 85632"/>
                  <a:gd name="connsiteY36" fmla="*/ 20996 h 179398"/>
                  <a:gd name="connsiteX37" fmla="*/ 69203 w 85632"/>
                  <a:gd name="connsiteY37" fmla="*/ 20001 h 179398"/>
                  <a:gd name="connsiteX38" fmla="*/ 80540 w 85632"/>
                  <a:gd name="connsiteY38" fmla="*/ 21194 h 179398"/>
                  <a:gd name="connsiteX39" fmla="*/ 67988 w 85632"/>
                  <a:gd name="connsiteY39" fmla="*/ 22786 h 179398"/>
                  <a:gd name="connsiteX40" fmla="*/ 59486 w 85632"/>
                  <a:gd name="connsiteY40" fmla="*/ 20996 h 179398"/>
                  <a:gd name="connsiteX41" fmla="*/ 43695 w 85632"/>
                  <a:gd name="connsiteY41" fmla="*/ 75292 h 179398"/>
                  <a:gd name="connsiteX42" fmla="*/ 55235 w 85632"/>
                  <a:gd name="connsiteY42" fmla="*/ 74099 h 179398"/>
                  <a:gd name="connsiteX43" fmla="*/ 66774 w 85632"/>
                  <a:gd name="connsiteY43" fmla="*/ 75292 h 179398"/>
                  <a:gd name="connsiteX44" fmla="*/ 53818 w 85632"/>
                  <a:gd name="connsiteY44" fmla="*/ 76883 h 179398"/>
                  <a:gd name="connsiteX45" fmla="*/ 43695 w 85632"/>
                  <a:gd name="connsiteY45" fmla="*/ 75292 h 179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79398">
                    <a:moveTo>
                      <a:pt x="26690" y="77878"/>
                    </a:moveTo>
                    <a:cubicBezTo>
                      <a:pt x="4624" y="92198"/>
                      <a:pt x="171" y="110893"/>
                      <a:pt x="171" y="118053"/>
                    </a:cubicBezTo>
                    <a:cubicBezTo>
                      <a:pt x="171" y="127600"/>
                      <a:pt x="5637" y="133169"/>
                      <a:pt x="6041" y="133766"/>
                    </a:cubicBezTo>
                    <a:cubicBezTo>
                      <a:pt x="12520" y="140329"/>
                      <a:pt x="14342" y="141125"/>
                      <a:pt x="29525" y="146694"/>
                    </a:cubicBezTo>
                    <a:lnTo>
                      <a:pt x="54020" y="156041"/>
                    </a:lnTo>
                    <a:cubicBezTo>
                      <a:pt x="57057" y="157434"/>
                      <a:pt x="61105" y="158826"/>
                      <a:pt x="61105" y="164594"/>
                    </a:cubicBezTo>
                    <a:cubicBezTo>
                      <a:pt x="61105" y="169168"/>
                      <a:pt x="57461" y="175135"/>
                      <a:pt x="51186" y="175135"/>
                    </a:cubicBezTo>
                    <a:cubicBezTo>
                      <a:pt x="42278" y="175135"/>
                      <a:pt x="35598" y="170361"/>
                      <a:pt x="33371" y="168770"/>
                    </a:cubicBezTo>
                    <a:cubicBezTo>
                      <a:pt x="32156" y="167975"/>
                      <a:pt x="31954" y="167776"/>
                      <a:pt x="31144" y="167776"/>
                    </a:cubicBezTo>
                    <a:cubicBezTo>
                      <a:pt x="29525" y="167776"/>
                      <a:pt x="29120" y="169168"/>
                      <a:pt x="29120" y="169964"/>
                    </a:cubicBezTo>
                    <a:cubicBezTo>
                      <a:pt x="29120" y="172350"/>
                      <a:pt x="39849" y="179510"/>
                      <a:pt x="51186" y="179510"/>
                    </a:cubicBezTo>
                    <a:cubicBezTo>
                      <a:pt x="63737" y="179510"/>
                      <a:pt x="72240" y="167975"/>
                      <a:pt x="72240" y="158229"/>
                    </a:cubicBezTo>
                    <a:cubicBezTo>
                      <a:pt x="72240" y="148682"/>
                      <a:pt x="64749" y="145102"/>
                      <a:pt x="62522" y="144108"/>
                    </a:cubicBezTo>
                    <a:cubicBezTo>
                      <a:pt x="59688" y="143114"/>
                      <a:pt x="52805" y="140528"/>
                      <a:pt x="50174" y="139534"/>
                    </a:cubicBezTo>
                    <a:cubicBezTo>
                      <a:pt x="46125" y="137942"/>
                      <a:pt x="42076" y="136351"/>
                      <a:pt x="37825" y="134959"/>
                    </a:cubicBezTo>
                    <a:lnTo>
                      <a:pt x="25678" y="130186"/>
                    </a:lnTo>
                    <a:cubicBezTo>
                      <a:pt x="16568" y="126606"/>
                      <a:pt x="10495" y="120838"/>
                      <a:pt x="10495" y="112485"/>
                    </a:cubicBezTo>
                    <a:cubicBezTo>
                      <a:pt x="10495" y="104330"/>
                      <a:pt x="18390" y="87027"/>
                      <a:pt x="35395" y="78673"/>
                    </a:cubicBezTo>
                    <a:cubicBezTo>
                      <a:pt x="42886" y="81259"/>
                      <a:pt x="48959" y="81259"/>
                      <a:pt x="53210" y="81259"/>
                    </a:cubicBezTo>
                    <a:cubicBezTo>
                      <a:pt x="59283" y="81259"/>
                      <a:pt x="72037" y="81259"/>
                      <a:pt x="72037" y="75093"/>
                    </a:cubicBezTo>
                    <a:cubicBezTo>
                      <a:pt x="72037" y="70121"/>
                      <a:pt x="63332" y="69723"/>
                      <a:pt x="55437" y="69723"/>
                    </a:cubicBezTo>
                    <a:cubicBezTo>
                      <a:pt x="51793" y="69723"/>
                      <a:pt x="45922" y="69723"/>
                      <a:pt x="38432" y="72110"/>
                    </a:cubicBezTo>
                    <a:cubicBezTo>
                      <a:pt x="33169" y="66939"/>
                      <a:pt x="32359" y="60376"/>
                      <a:pt x="32359" y="56597"/>
                    </a:cubicBezTo>
                    <a:cubicBezTo>
                      <a:pt x="32359" y="45459"/>
                      <a:pt x="39647" y="30144"/>
                      <a:pt x="54830" y="22786"/>
                    </a:cubicBezTo>
                    <a:cubicBezTo>
                      <a:pt x="58474" y="27161"/>
                      <a:pt x="63130" y="27161"/>
                      <a:pt x="67786" y="27161"/>
                    </a:cubicBezTo>
                    <a:cubicBezTo>
                      <a:pt x="72847" y="27161"/>
                      <a:pt x="85803" y="27161"/>
                      <a:pt x="85803" y="20996"/>
                    </a:cubicBezTo>
                    <a:cubicBezTo>
                      <a:pt x="85803" y="15824"/>
                      <a:pt x="76896" y="15626"/>
                      <a:pt x="69001" y="15626"/>
                    </a:cubicBezTo>
                    <a:cubicBezTo>
                      <a:pt x="66369" y="15626"/>
                      <a:pt x="61510" y="15626"/>
                      <a:pt x="56247" y="16620"/>
                    </a:cubicBezTo>
                    <a:cubicBezTo>
                      <a:pt x="55639" y="14830"/>
                      <a:pt x="55235" y="13438"/>
                      <a:pt x="55235" y="10057"/>
                    </a:cubicBezTo>
                    <a:cubicBezTo>
                      <a:pt x="55235" y="7272"/>
                      <a:pt x="56247" y="3095"/>
                      <a:pt x="56247" y="2698"/>
                    </a:cubicBezTo>
                    <a:cubicBezTo>
                      <a:pt x="56247" y="1107"/>
                      <a:pt x="55235" y="112"/>
                      <a:pt x="53818" y="112"/>
                    </a:cubicBezTo>
                    <a:cubicBezTo>
                      <a:pt x="50174" y="112"/>
                      <a:pt x="50174" y="9261"/>
                      <a:pt x="50174" y="9858"/>
                    </a:cubicBezTo>
                    <a:cubicBezTo>
                      <a:pt x="50174" y="13836"/>
                      <a:pt x="51388" y="16819"/>
                      <a:pt x="51591" y="17614"/>
                    </a:cubicBezTo>
                    <a:cubicBezTo>
                      <a:pt x="29929" y="23581"/>
                      <a:pt x="16164" y="39492"/>
                      <a:pt x="16164" y="54807"/>
                    </a:cubicBezTo>
                    <a:cubicBezTo>
                      <a:pt x="16164" y="62166"/>
                      <a:pt x="19807" y="70519"/>
                      <a:pt x="29322" y="75889"/>
                    </a:cubicBezTo>
                    <a:lnTo>
                      <a:pt x="26690" y="77878"/>
                    </a:lnTo>
                    <a:close/>
                    <a:moveTo>
                      <a:pt x="59486" y="20996"/>
                    </a:moveTo>
                    <a:cubicBezTo>
                      <a:pt x="62725" y="20001"/>
                      <a:pt x="66976" y="20001"/>
                      <a:pt x="69203" y="20001"/>
                    </a:cubicBezTo>
                    <a:cubicBezTo>
                      <a:pt x="76086" y="20001"/>
                      <a:pt x="76896" y="20200"/>
                      <a:pt x="80540" y="21194"/>
                    </a:cubicBezTo>
                    <a:cubicBezTo>
                      <a:pt x="78920" y="21791"/>
                      <a:pt x="76896" y="22786"/>
                      <a:pt x="67988" y="22786"/>
                    </a:cubicBezTo>
                    <a:cubicBezTo>
                      <a:pt x="64142" y="22786"/>
                      <a:pt x="61713" y="22786"/>
                      <a:pt x="59486" y="20996"/>
                    </a:cubicBezTo>
                    <a:close/>
                    <a:moveTo>
                      <a:pt x="43695" y="75292"/>
                    </a:moveTo>
                    <a:cubicBezTo>
                      <a:pt x="48352" y="74099"/>
                      <a:pt x="52805" y="74099"/>
                      <a:pt x="55235" y="74099"/>
                    </a:cubicBezTo>
                    <a:cubicBezTo>
                      <a:pt x="62320" y="74099"/>
                      <a:pt x="63130" y="74298"/>
                      <a:pt x="66774" y="75292"/>
                    </a:cubicBezTo>
                    <a:cubicBezTo>
                      <a:pt x="65154" y="76088"/>
                      <a:pt x="63130" y="76883"/>
                      <a:pt x="53818" y="76883"/>
                    </a:cubicBezTo>
                    <a:cubicBezTo>
                      <a:pt x="49161" y="76883"/>
                      <a:pt x="47339" y="76883"/>
                      <a:pt x="43695" y="752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形状 154">
                <a:extLst>
                  <a:ext uri="{FF2B5EF4-FFF2-40B4-BE49-F238E27FC236}">
                    <a16:creationId xmlns:a16="http://schemas.microsoft.com/office/drawing/2014/main" id="{A7C09CEB-87F1-6F1A-7973-BB35EB6D5549}"/>
                  </a:ext>
                </a:extLst>
              </p:cNvPr>
              <p:cNvSpPr/>
              <p:nvPr>
                <p:custDataLst>
                  <p:tags r:id="rId358"/>
                </p:custDataLst>
              </p:nvPr>
            </p:nvSpPr>
            <p:spPr>
              <a:xfrm>
                <a:off x="7190162" y="3278350"/>
                <a:ext cx="23685" cy="59467"/>
              </a:xfrm>
              <a:custGeom>
                <a:avLst/>
                <a:gdLst>
                  <a:gd name="connsiteX0" fmla="*/ 23861 w 23685"/>
                  <a:gd name="connsiteY0" fmla="*/ 20996 h 59467"/>
                  <a:gd name="connsiteX1" fmla="*/ 10905 w 23685"/>
                  <a:gd name="connsiteY1" fmla="*/ 112 h 59467"/>
                  <a:gd name="connsiteX2" fmla="*/ 176 w 23685"/>
                  <a:gd name="connsiteY2" fmla="*/ 10653 h 59467"/>
                  <a:gd name="connsiteX3" fmla="*/ 10905 w 23685"/>
                  <a:gd name="connsiteY3" fmla="*/ 21194 h 59467"/>
                  <a:gd name="connsiteX4" fmla="*/ 17990 w 23685"/>
                  <a:gd name="connsiteY4" fmla="*/ 18609 h 59467"/>
                  <a:gd name="connsiteX5" fmla="*/ 19003 w 23685"/>
                  <a:gd name="connsiteY5" fmla="*/ 18012 h 59467"/>
                  <a:gd name="connsiteX6" fmla="*/ 19407 w 23685"/>
                  <a:gd name="connsiteY6" fmla="*/ 20996 h 59467"/>
                  <a:gd name="connsiteX7" fmla="*/ 5641 w 23685"/>
                  <a:gd name="connsiteY7" fmla="*/ 54210 h 59467"/>
                  <a:gd name="connsiteX8" fmla="*/ 3415 w 23685"/>
                  <a:gd name="connsiteY8" fmla="*/ 57392 h 59467"/>
                  <a:gd name="connsiteX9" fmla="*/ 5439 w 23685"/>
                  <a:gd name="connsiteY9" fmla="*/ 59580 h 59467"/>
                  <a:gd name="connsiteX10" fmla="*/ 23861 w 23685"/>
                  <a:gd name="connsiteY10" fmla="*/ 20996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61" y="20996"/>
                    </a:moveTo>
                    <a:cubicBezTo>
                      <a:pt x="23861" y="7869"/>
                      <a:pt x="18800" y="112"/>
                      <a:pt x="10905" y="112"/>
                    </a:cubicBezTo>
                    <a:cubicBezTo>
                      <a:pt x="4224" y="112"/>
                      <a:pt x="176" y="5084"/>
                      <a:pt x="176" y="10653"/>
                    </a:cubicBezTo>
                    <a:cubicBezTo>
                      <a:pt x="176" y="16023"/>
                      <a:pt x="4224" y="21194"/>
                      <a:pt x="10905" y="21194"/>
                    </a:cubicBezTo>
                    <a:cubicBezTo>
                      <a:pt x="13334" y="21194"/>
                      <a:pt x="15966" y="20399"/>
                      <a:pt x="17990" y="18609"/>
                    </a:cubicBezTo>
                    <a:cubicBezTo>
                      <a:pt x="18598" y="18211"/>
                      <a:pt x="18800" y="18012"/>
                      <a:pt x="19003" y="18012"/>
                    </a:cubicBezTo>
                    <a:cubicBezTo>
                      <a:pt x="19205" y="18012"/>
                      <a:pt x="19407" y="18211"/>
                      <a:pt x="19407" y="20996"/>
                    </a:cubicBezTo>
                    <a:cubicBezTo>
                      <a:pt x="19407" y="35713"/>
                      <a:pt x="12322" y="47647"/>
                      <a:pt x="5641" y="54210"/>
                    </a:cubicBezTo>
                    <a:cubicBezTo>
                      <a:pt x="3415" y="56398"/>
                      <a:pt x="3415" y="56796"/>
                      <a:pt x="3415" y="57392"/>
                    </a:cubicBezTo>
                    <a:cubicBezTo>
                      <a:pt x="3415" y="58784"/>
                      <a:pt x="4427" y="59580"/>
                      <a:pt x="5439" y="59580"/>
                    </a:cubicBezTo>
                    <a:cubicBezTo>
                      <a:pt x="7666" y="59580"/>
                      <a:pt x="23861" y="44266"/>
                      <a:pt x="23861" y="2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形状 155">
                <a:extLst>
                  <a:ext uri="{FF2B5EF4-FFF2-40B4-BE49-F238E27FC236}">
                    <a16:creationId xmlns:a16="http://schemas.microsoft.com/office/drawing/2014/main" id="{2523D2A1-ACF6-2387-1DFF-8CF75A0DCEBF}"/>
                  </a:ext>
                </a:extLst>
              </p:cNvPr>
              <p:cNvSpPr/>
              <p:nvPr>
                <p:custDataLst>
                  <p:tags r:id="rId359"/>
                </p:custDataLst>
              </p:nvPr>
            </p:nvSpPr>
            <p:spPr>
              <a:xfrm>
                <a:off x="7271227" y="3159215"/>
                <a:ext cx="83608" cy="142404"/>
              </a:xfrm>
              <a:custGeom>
                <a:avLst/>
                <a:gdLst>
                  <a:gd name="connsiteX0" fmla="*/ 83788 w 83608"/>
                  <a:gd name="connsiteY0" fmla="*/ 40884 h 142404"/>
                  <a:gd name="connsiteX1" fmla="*/ 59495 w 83608"/>
                  <a:gd name="connsiteY1" fmla="*/ 112 h 142404"/>
                  <a:gd name="connsiteX2" fmla="*/ 180 w 83608"/>
                  <a:gd name="connsiteY2" fmla="*/ 101745 h 142404"/>
                  <a:gd name="connsiteX3" fmla="*/ 24473 w 83608"/>
                  <a:gd name="connsiteY3" fmla="*/ 142517 h 142404"/>
                  <a:gd name="connsiteX4" fmla="*/ 83788 w 83608"/>
                  <a:gd name="connsiteY4" fmla="*/ 40884 h 142404"/>
                  <a:gd name="connsiteX5" fmla="*/ 21639 w 83608"/>
                  <a:gd name="connsiteY5" fmla="*/ 68132 h 142404"/>
                  <a:gd name="connsiteX6" fmla="*/ 37227 w 83608"/>
                  <a:gd name="connsiteY6" fmla="*/ 25371 h 142404"/>
                  <a:gd name="connsiteX7" fmla="*/ 59293 w 83608"/>
                  <a:gd name="connsiteY7" fmla="*/ 4488 h 142404"/>
                  <a:gd name="connsiteX8" fmla="*/ 70427 w 83608"/>
                  <a:gd name="connsiteY8" fmla="*/ 28553 h 142404"/>
                  <a:gd name="connsiteX9" fmla="*/ 63949 w 83608"/>
                  <a:gd name="connsiteY9" fmla="*/ 68132 h 142404"/>
                  <a:gd name="connsiteX10" fmla="*/ 21639 w 83608"/>
                  <a:gd name="connsiteY10" fmla="*/ 68132 h 142404"/>
                  <a:gd name="connsiteX11" fmla="*/ 62127 w 83608"/>
                  <a:gd name="connsiteY11" fmla="*/ 74497 h 142404"/>
                  <a:gd name="connsiteX12" fmla="*/ 47956 w 83608"/>
                  <a:gd name="connsiteY12" fmla="*/ 114871 h 142404"/>
                  <a:gd name="connsiteX13" fmla="*/ 24473 w 83608"/>
                  <a:gd name="connsiteY13" fmla="*/ 138141 h 142404"/>
                  <a:gd name="connsiteX14" fmla="*/ 13541 w 83608"/>
                  <a:gd name="connsiteY14" fmla="*/ 113877 h 142404"/>
                  <a:gd name="connsiteX15" fmla="*/ 20019 w 83608"/>
                  <a:gd name="connsiteY15" fmla="*/ 74497 h 142404"/>
                  <a:gd name="connsiteX16" fmla="*/ 62127 w 83608"/>
                  <a:gd name="connsiteY16" fmla="*/ 74497 h 14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608" h="142404">
                    <a:moveTo>
                      <a:pt x="83788" y="40884"/>
                    </a:moveTo>
                    <a:cubicBezTo>
                      <a:pt x="83788" y="27758"/>
                      <a:pt x="80144" y="112"/>
                      <a:pt x="59495" y="112"/>
                    </a:cubicBezTo>
                    <a:cubicBezTo>
                      <a:pt x="31356" y="112"/>
                      <a:pt x="180" y="56199"/>
                      <a:pt x="180" y="101745"/>
                    </a:cubicBezTo>
                    <a:cubicBezTo>
                      <a:pt x="180" y="120440"/>
                      <a:pt x="6051" y="142517"/>
                      <a:pt x="24473" y="142517"/>
                    </a:cubicBezTo>
                    <a:cubicBezTo>
                      <a:pt x="53017" y="142517"/>
                      <a:pt x="83788" y="85436"/>
                      <a:pt x="83788" y="40884"/>
                    </a:cubicBezTo>
                    <a:close/>
                    <a:moveTo>
                      <a:pt x="21639" y="68132"/>
                    </a:moveTo>
                    <a:cubicBezTo>
                      <a:pt x="25080" y="55403"/>
                      <a:pt x="29129" y="39492"/>
                      <a:pt x="37227" y="25371"/>
                    </a:cubicBezTo>
                    <a:cubicBezTo>
                      <a:pt x="42693" y="15626"/>
                      <a:pt x="50183" y="4488"/>
                      <a:pt x="59293" y="4488"/>
                    </a:cubicBezTo>
                    <a:cubicBezTo>
                      <a:pt x="69212" y="4488"/>
                      <a:pt x="70427" y="17217"/>
                      <a:pt x="70427" y="28553"/>
                    </a:cubicBezTo>
                    <a:cubicBezTo>
                      <a:pt x="70427" y="38299"/>
                      <a:pt x="68807" y="48442"/>
                      <a:pt x="63949" y="68132"/>
                    </a:cubicBezTo>
                    <a:lnTo>
                      <a:pt x="21639" y="68132"/>
                    </a:lnTo>
                    <a:close/>
                    <a:moveTo>
                      <a:pt x="62127" y="74497"/>
                    </a:moveTo>
                    <a:cubicBezTo>
                      <a:pt x="59900" y="83646"/>
                      <a:pt x="55649" y="100551"/>
                      <a:pt x="47956" y="114871"/>
                    </a:cubicBezTo>
                    <a:cubicBezTo>
                      <a:pt x="40871" y="128396"/>
                      <a:pt x="33178" y="138141"/>
                      <a:pt x="24473" y="138141"/>
                    </a:cubicBezTo>
                    <a:cubicBezTo>
                      <a:pt x="17792" y="138141"/>
                      <a:pt x="13541" y="132373"/>
                      <a:pt x="13541" y="113877"/>
                    </a:cubicBezTo>
                    <a:cubicBezTo>
                      <a:pt x="13541" y="105523"/>
                      <a:pt x="14756" y="93988"/>
                      <a:pt x="20019" y="74497"/>
                    </a:cubicBezTo>
                    <a:lnTo>
                      <a:pt x="62127" y="74497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形状 156">
                <a:extLst>
                  <a:ext uri="{FF2B5EF4-FFF2-40B4-BE49-F238E27FC236}">
                    <a16:creationId xmlns:a16="http://schemas.microsoft.com/office/drawing/2014/main" id="{A84DDF7F-A7D9-99F4-160C-1341A86392A4}"/>
                  </a:ext>
                </a:extLst>
              </p:cNvPr>
              <p:cNvSpPr/>
              <p:nvPr>
                <p:custDataLst>
                  <p:tags r:id="rId360"/>
                </p:custDataLst>
              </p:nvPr>
            </p:nvSpPr>
            <p:spPr>
              <a:xfrm>
                <a:off x="7380793" y="3278350"/>
                <a:ext cx="23685" cy="59467"/>
              </a:xfrm>
              <a:custGeom>
                <a:avLst/>
                <a:gdLst>
                  <a:gd name="connsiteX0" fmla="*/ 23870 w 23685"/>
                  <a:gd name="connsiteY0" fmla="*/ 20996 h 59467"/>
                  <a:gd name="connsiteX1" fmla="*/ 10914 w 23685"/>
                  <a:gd name="connsiteY1" fmla="*/ 112 h 59467"/>
                  <a:gd name="connsiteX2" fmla="*/ 185 w 23685"/>
                  <a:gd name="connsiteY2" fmla="*/ 10653 h 59467"/>
                  <a:gd name="connsiteX3" fmla="*/ 10914 w 23685"/>
                  <a:gd name="connsiteY3" fmla="*/ 21194 h 59467"/>
                  <a:gd name="connsiteX4" fmla="*/ 18000 w 23685"/>
                  <a:gd name="connsiteY4" fmla="*/ 18609 h 59467"/>
                  <a:gd name="connsiteX5" fmla="*/ 19012 w 23685"/>
                  <a:gd name="connsiteY5" fmla="*/ 18012 h 59467"/>
                  <a:gd name="connsiteX6" fmla="*/ 19417 w 23685"/>
                  <a:gd name="connsiteY6" fmla="*/ 20996 h 59467"/>
                  <a:gd name="connsiteX7" fmla="*/ 5651 w 23685"/>
                  <a:gd name="connsiteY7" fmla="*/ 54210 h 59467"/>
                  <a:gd name="connsiteX8" fmla="*/ 3424 w 23685"/>
                  <a:gd name="connsiteY8" fmla="*/ 57392 h 59467"/>
                  <a:gd name="connsiteX9" fmla="*/ 5448 w 23685"/>
                  <a:gd name="connsiteY9" fmla="*/ 59580 h 59467"/>
                  <a:gd name="connsiteX10" fmla="*/ 23870 w 23685"/>
                  <a:gd name="connsiteY10" fmla="*/ 20996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70" y="20996"/>
                    </a:moveTo>
                    <a:cubicBezTo>
                      <a:pt x="23870" y="7869"/>
                      <a:pt x="18809" y="112"/>
                      <a:pt x="10914" y="112"/>
                    </a:cubicBezTo>
                    <a:cubicBezTo>
                      <a:pt x="4234" y="112"/>
                      <a:pt x="185" y="5084"/>
                      <a:pt x="185" y="10653"/>
                    </a:cubicBezTo>
                    <a:cubicBezTo>
                      <a:pt x="185" y="16023"/>
                      <a:pt x="4234" y="21194"/>
                      <a:pt x="10914" y="21194"/>
                    </a:cubicBezTo>
                    <a:cubicBezTo>
                      <a:pt x="13344" y="21194"/>
                      <a:pt x="15975" y="20399"/>
                      <a:pt x="18000" y="18609"/>
                    </a:cubicBezTo>
                    <a:cubicBezTo>
                      <a:pt x="18607" y="18211"/>
                      <a:pt x="18809" y="18012"/>
                      <a:pt x="19012" y="18012"/>
                    </a:cubicBezTo>
                    <a:cubicBezTo>
                      <a:pt x="19214" y="18012"/>
                      <a:pt x="19417" y="18211"/>
                      <a:pt x="19417" y="20996"/>
                    </a:cubicBezTo>
                    <a:cubicBezTo>
                      <a:pt x="19417" y="35713"/>
                      <a:pt x="12331" y="47647"/>
                      <a:pt x="5651" y="54210"/>
                    </a:cubicBezTo>
                    <a:cubicBezTo>
                      <a:pt x="3424" y="56398"/>
                      <a:pt x="3424" y="56796"/>
                      <a:pt x="3424" y="57392"/>
                    </a:cubicBezTo>
                    <a:cubicBezTo>
                      <a:pt x="3424" y="58784"/>
                      <a:pt x="4436" y="59580"/>
                      <a:pt x="5448" y="59580"/>
                    </a:cubicBezTo>
                    <a:cubicBezTo>
                      <a:pt x="7675" y="59580"/>
                      <a:pt x="23870" y="44266"/>
                      <a:pt x="23870" y="2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形状 157">
                <a:extLst>
                  <a:ext uri="{FF2B5EF4-FFF2-40B4-BE49-F238E27FC236}">
                    <a16:creationId xmlns:a16="http://schemas.microsoft.com/office/drawing/2014/main" id="{5C1629CE-0C32-520D-76F5-90B84A051E1C}"/>
                  </a:ext>
                </a:extLst>
              </p:cNvPr>
              <p:cNvSpPr/>
              <p:nvPr>
                <p:custDataLst>
                  <p:tags r:id="rId361"/>
                </p:custDataLst>
              </p:nvPr>
            </p:nvSpPr>
            <p:spPr>
              <a:xfrm>
                <a:off x="7463276" y="3161403"/>
                <a:ext cx="106079" cy="178801"/>
              </a:xfrm>
              <a:custGeom>
                <a:avLst/>
                <a:gdLst>
                  <a:gd name="connsiteX0" fmla="*/ 78736 w 106079"/>
                  <a:gd name="connsiteY0" fmla="*/ 4885 h 178801"/>
                  <a:gd name="connsiteX1" fmla="*/ 79344 w 106079"/>
                  <a:gd name="connsiteY1" fmla="*/ 2101 h 178801"/>
                  <a:gd name="connsiteX2" fmla="*/ 76914 w 106079"/>
                  <a:gd name="connsiteY2" fmla="*/ 112 h 178801"/>
                  <a:gd name="connsiteX3" fmla="*/ 73878 w 106079"/>
                  <a:gd name="connsiteY3" fmla="*/ 4090 h 178801"/>
                  <a:gd name="connsiteX4" fmla="*/ 62136 w 106079"/>
                  <a:gd name="connsiteY4" fmla="*/ 50033 h 178801"/>
                  <a:gd name="connsiteX5" fmla="*/ 189 w 106079"/>
                  <a:gd name="connsiteY5" fmla="*/ 104529 h 178801"/>
                  <a:gd name="connsiteX6" fmla="*/ 39058 w 106079"/>
                  <a:gd name="connsiteY6" fmla="*/ 140528 h 178801"/>
                  <a:gd name="connsiteX7" fmla="*/ 34402 w 106079"/>
                  <a:gd name="connsiteY7" fmla="*/ 159224 h 178801"/>
                  <a:gd name="connsiteX8" fmla="*/ 29948 w 106079"/>
                  <a:gd name="connsiteY8" fmla="*/ 176726 h 178801"/>
                  <a:gd name="connsiteX9" fmla="*/ 32377 w 106079"/>
                  <a:gd name="connsiteY9" fmla="*/ 178914 h 178801"/>
                  <a:gd name="connsiteX10" fmla="*/ 34402 w 106079"/>
                  <a:gd name="connsiteY10" fmla="*/ 178118 h 178801"/>
                  <a:gd name="connsiteX11" fmla="*/ 36629 w 106079"/>
                  <a:gd name="connsiteY11" fmla="*/ 170162 h 178801"/>
                  <a:gd name="connsiteX12" fmla="*/ 44321 w 106079"/>
                  <a:gd name="connsiteY12" fmla="*/ 140528 h 178801"/>
                  <a:gd name="connsiteX13" fmla="*/ 106268 w 106079"/>
                  <a:gd name="connsiteY13" fmla="*/ 86032 h 178801"/>
                  <a:gd name="connsiteX14" fmla="*/ 67400 w 106079"/>
                  <a:gd name="connsiteY14" fmla="*/ 50033 h 178801"/>
                  <a:gd name="connsiteX15" fmla="*/ 78736 w 106079"/>
                  <a:gd name="connsiteY15" fmla="*/ 4885 h 178801"/>
                  <a:gd name="connsiteX16" fmla="*/ 40070 w 106079"/>
                  <a:gd name="connsiteY16" fmla="*/ 136152 h 178801"/>
                  <a:gd name="connsiteX17" fmla="*/ 13348 w 106079"/>
                  <a:gd name="connsiteY17" fmla="*/ 108706 h 178801"/>
                  <a:gd name="connsiteX18" fmla="*/ 60922 w 106079"/>
                  <a:gd name="connsiteY18" fmla="*/ 54409 h 178801"/>
                  <a:gd name="connsiteX19" fmla="*/ 40070 w 106079"/>
                  <a:gd name="connsiteY19" fmla="*/ 136152 h 178801"/>
                  <a:gd name="connsiteX20" fmla="*/ 66185 w 106079"/>
                  <a:gd name="connsiteY20" fmla="*/ 54409 h 178801"/>
                  <a:gd name="connsiteX21" fmla="*/ 93110 w 106079"/>
                  <a:gd name="connsiteY21" fmla="*/ 81856 h 178801"/>
                  <a:gd name="connsiteX22" fmla="*/ 45334 w 106079"/>
                  <a:gd name="connsiteY22" fmla="*/ 136152 h 178801"/>
                  <a:gd name="connsiteX23" fmla="*/ 66185 w 106079"/>
                  <a:gd name="connsiteY23" fmla="*/ 54409 h 17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78801">
                    <a:moveTo>
                      <a:pt x="78736" y="4885"/>
                    </a:moveTo>
                    <a:cubicBezTo>
                      <a:pt x="78736" y="4488"/>
                      <a:pt x="79344" y="2300"/>
                      <a:pt x="79344" y="2101"/>
                    </a:cubicBezTo>
                    <a:cubicBezTo>
                      <a:pt x="79344" y="1902"/>
                      <a:pt x="79344" y="112"/>
                      <a:pt x="76914" y="112"/>
                    </a:cubicBezTo>
                    <a:cubicBezTo>
                      <a:pt x="74890" y="112"/>
                      <a:pt x="74688" y="709"/>
                      <a:pt x="73878" y="4090"/>
                    </a:cubicBezTo>
                    <a:lnTo>
                      <a:pt x="62136" y="50033"/>
                    </a:lnTo>
                    <a:cubicBezTo>
                      <a:pt x="29948" y="51028"/>
                      <a:pt x="189" y="77480"/>
                      <a:pt x="189" y="104529"/>
                    </a:cubicBezTo>
                    <a:cubicBezTo>
                      <a:pt x="189" y="123423"/>
                      <a:pt x="14360" y="139136"/>
                      <a:pt x="39058" y="140528"/>
                    </a:cubicBezTo>
                    <a:cubicBezTo>
                      <a:pt x="37438" y="146694"/>
                      <a:pt x="36021" y="153058"/>
                      <a:pt x="34402" y="159224"/>
                    </a:cubicBezTo>
                    <a:cubicBezTo>
                      <a:pt x="31973" y="168571"/>
                      <a:pt x="29948" y="176129"/>
                      <a:pt x="29948" y="176726"/>
                    </a:cubicBezTo>
                    <a:cubicBezTo>
                      <a:pt x="29948" y="178715"/>
                      <a:pt x="31365" y="178914"/>
                      <a:pt x="32377" y="178914"/>
                    </a:cubicBezTo>
                    <a:cubicBezTo>
                      <a:pt x="33390" y="178914"/>
                      <a:pt x="33795" y="178715"/>
                      <a:pt x="34402" y="178118"/>
                    </a:cubicBezTo>
                    <a:cubicBezTo>
                      <a:pt x="34807" y="177720"/>
                      <a:pt x="36021" y="172947"/>
                      <a:pt x="36629" y="170162"/>
                    </a:cubicBezTo>
                    <a:lnTo>
                      <a:pt x="44321" y="140528"/>
                    </a:lnTo>
                    <a:cubicBezTo>
                      <a:pt x="76914" y="139534"/>
                      <a:pt x="106268" y="112683"/>
                      <a:pt x="106268" y="86032"/>
                    </a:cubicBezTo>
                    <a:cubicBezTo>
                      <a:pt x="106268" y="70320"/>
                      <a:pt x="95539" y="52022"/>
                      <a:pt x="67400" y="50033"/>
                    </a:cubicBezTo>
                    <a:lnTo>
                      <a:pt x="78736" y="4885"/>
                    </a:lnTo>
                    <a:close/>
                    <a:moveTo>
                      <a:pt x="40070" y="136152"/>
                    </a:moveTo>
                    <a:cubicBezTo>
                      <a:pt x="27924" y="135556"/>
                      <a:pt x="13348" y="128595"/>
                      <a:pt x="13348" y="108706"/>
                    </a:cubicBezTo>
                    <a:cubicBezTo>
                      <a:pt x="13348" y="84839"/>
                      <a:pt x="30758" y="56994"/>
                      <a:pt x="60922" y="54409"/>
                    </a:cubicBezTo>
                    <a:lnTo>
                      <a:pt x="40070" y="136152"/>
                    </a:lnTo>
                    <a:close/>
                    <a:moveTo>
                      <a:pt x="66185" y="54409"/>
                    </a:moveTo>
                    <a:cubicBezTo>
                      <a:pt x="81571" y="55204"/>
                      <a:pt x="93110" y="64353"/>
                      <a:pt x="93110" y="81856"/>
                    </a:cubicBezTo>
                    <a:cubicBezTo>
                      <a:pt x="93110" y="105325"/>
                      <a:pt x="75700" y="133766"/>
                      <a:pt x="45334" y="136152"/>
                    </a:cubicBezTo>
                    <a:lnTo>
                      <a:pt x="66185" y="54409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形状 158">
                <a:extLst>
                  <a:ext uri="{FF2B5EF4-FFF2-40B4-BE49-F238E27FC236}">
                    <a16:creationId xmlns:a16="http://schemas.microsoft.com/office/drawing/2014/main" id="{FB3BB414-71C3-0C4F-E7A8-25B071BBFF9C}"/>
                  </a:ext>
                </a:extLst>
              </p:cNvPr>
              <p:cNvSpPr/>
              <p:nvPr>
                <p:custDataLst>
                  <p:tags r:id="rId362"/>
                </p:custDataLst>
              </p:nvPr>
            </p:nvSpPr>
            <p:spPr>
              <a:xfrm>
                <a:off x="7585516" y="3150265"/>
                <a:ext cx="46966" cy="198889"/>
              </a:xfrm>
              <a:custGeom>
                <a:avLst/>
                <a:gdLst>
                  <a:gd name="connsiteX0" fmla="*/ 47162 w 46966"/>
                  <a:gd name="connsiteY0" fmla="*/ 99557 h 198889"/>
                  <a:gd name="connsiteX1" fmla="*/ 33800 w 46966"/>
                  <a:gd name="connsiteY1" fmla="*/ 37503 h 198889"/>
                  <a:gd name="connsiteX2" fmla="*/ 2220 w 46966"/>
                  <a:gd name="connsiteY2" fmla="*/ 112 h 198889"/>
                  <a:gd name="connsiteX3" fmla="*/ 195 w 46966"/>
                  <a:gd name="connsiteY3" fmla="*/ 2101 h 198889"/>
                  <a:gd name="connsiteX4" fmla="*/ 4042 w 46966"/>
                  <a:gd name="connsiteY4" fmla="*/ 6675 h 198889"/>
                  <a:gd name="connsiteX5" fmla="*/ 35420 w 46966"/>
                  <a:gd name="connsiteY5" fmla="*/ 99557 h 198889"/>
                  <a:gd name="connsiteX6" fmla="*/ 2827 w 46966"/>
                  <a:gd name="connsiteY6" fmla="*/ 193631 h 198889"/>
                  <a:gd name="connsiteX7" fmla="*/ 195 w 46966"/>
                  <a:gd name="connsiteY7" fmla="*/ 197013 h 198889"/>
                  <a:gd name="connsiteX8" fmla="*/ 2220 w 46966"/>
                  <a:gd name="connsiteY8" fmla="*/ 199001 h 198889"/>
                  <a:gd name="connsiteX9" fmla="*/ 34408 w 46966"/>
                  <a:gd name="connsiteY9" fmla="*/ 160218 h 198889"/>
                  <a:gd name="connsiteX10" fmla="*/ 47162 w 46966"/>
                  <a:gd name="connsiteY10" fmla="*/ 99557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162" y="99557"/>
                    </a:moveTo>
                    <a:cubicBezTo>
                      <a:pt x="47162" y="84043"/>
                      <a:pt x="44935" y="59978"/>
                      <a:pt x="33800" y="37503"/>
                    </a:cubicBezTo>
                    <a:cubicBezTo>
                      <a:pt x="21654" y="13040"/>
                      <a:pt x="4244" y="112"/>
                      <a:pt x="2220" y="112"/>
                    </a:cubicBezTo>
                    <a:cubicBezTo>
                      <a:pt x="1005" y="112"/>
                      <a:pt x="195" y="908"/>
                      <a:pt x="195" y="2101"/>
                    </a:cubicBezTo>
                    <a:cubicBezTo>
                      <a:pt x="195" y="2698"/>
                      <a:pt x="195" y="3095"/>
                      <a:pt x="4042" y="6675"/>
                    </a:cubicBezTo>
                    <a:cubicBezTo>
                      <a:pt x="23881" y="26366"/>
                      <a:pt x="35420" y="57989"/>
                      <a:pt x="35420" y="99557"/>
                    </a:cubicBezTo>
                    <a:cubicBezTo>
                      <a:pt x="35420" y="133567"/>
                      <a:pt x="27930" y="168571"/>
                      <a:pt x="2827" y="193631"/>
                    </a:cubicBezTo>
                    <a:cubicBezTo>
                      <a:pt x="195" y="196018"/>
                      <a:pt x="195" y="196416"/>
                      <a:pt x="195" y="197013"/>
                    </a:cubicBezTo>
                    <a:cubicBezTo>
                      <a:pt x="195" y="198206"/>
                      <a:pt x="1005" y="199001"/>
                      <a:pt x="2220" y="199001"/>
                    </a:cubicBezTo>
                    <a:cubicBezTo>
                      <a:pt x="4244" y="199001"/>
                      <a:pt x="22464" y="185477"/>
                      <a:pt x="34408" y="160218"/>
                    </a:cubicBezTo>
                    <a:cubicBezTo>
                      <a:pt x="44732" y="138340"/>
                      <a:pt x="47162" y="116263"/>
                      <a:pt x="47162" y="99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形状 159">
                <a:extLst>
                  <a:ext uri="{FF2B5EF4-FFF2-40B4-BE49-F238E27FC236}">
                    <a16:creationId xmlns:a16="http://schemas.microsoft.com/office/drawing/2014/main" id="{A4188865-0366-EFD2-3276-6D8600FA8065}"/>
                  </a:ext>
                </a:extLst>
              </p:cNvPr>
              <p:cNvSpPr/>
              <p:nvPr>
                <p:custDataLst>
                  <p:tags r:id="rId363"/>
                </p:custDataLst>
              </p:nvPr>
            </p:nvSpPr>
            <p:spPr>
              <a:xfrm>
                <a:off x="7660802" y="3161403"/>
                <a:ext cx="96361" cy="140216"/>
              </a:xfrm>
              <a:custGeom>
                <a:avLst/>
                <a:gdLst>
                  <a:gd name="connsiteX0" fmla="*/ 96561 w 96361"/>
                  <a:gd name="connsiteY0" fmla="*/ 2300 h 140216"/>
                  <a:gd name="connsiteX1" fmla="*/ 93929 w 96361"/>
                  <a:gd name="connsiteY1" fmla="*/ 112 h 140216"/>
                  <a:gd name="connsiteX2" fmla="*/ 68219 w 96361"/>
                  <a:gd name="connsiteY2" fmla="*/ 2300 h 140216"/>
                  <a:gd name="connsiteX3" fmla="*/ 65385 w 96361"/>
                  <a:gd name="connsiteY3" fmla="*/ 6079 h 140216"/>
                  <a:gd name="connsiteX4" fmla="*/ 70244 w 96361"/>
                  <a:gd name="connsiteY4" fmla="*/ 8465 h 140216"/>
                  <a:gd name="connsiteX5" fmla="*/ 80366 w 96361"/>
                  <a:gd name="connsiteY5" fmla="*/ 11847 h 140216"/>
                  <a:gd name="connsiteX6" fmla="*/ 79758 w 96361"/>
                  <a:gd name="connsiteY6" fmla="*/ 15824 h 140216"/>
                  <a:gd name="connsiteX7" fmla="*/ 67612 w 96361"/>
                  <a:gd name="connsiteY7" fmla="*/ 62961 h 140216"/>
                  <a:gd name="connsiteX8" fmla="*/ 48987 w 96361"/>
                  <a:gd name="connsiteY8" fmla="*/ 50232 h 140216"/>
                  <a:gd name="connsiteX9" fmla="*/ 199 w 96361"/>
                  <a:gd name="connsiteY9" fmla="*/ 108507 h 140216"/>
                  <a:gd name="connsiteX10" fmla="*/ 27124 w 96361"/>
                  <a:gd name="connsiteY10" fmla="*/ 140329 h 140216"/>
                  <a:gd name="connsiteX11" fmla="*/ 53441 w 96361"/>
                  <a:gd name="connsiteY11" fmla="*/ 125412 h 140216"/>
                  <a:gd name="connsiteX12" fmla="*/ 71863 w 96361"/>
                  <a:gd name="connsiteY12" fmla="*/ 140329 h 140216"/>
                  <a:gd name="connsiteX13" fmla="*/ 86844 w 96361"/>
                  <a:gd name="connsiteY13" fmla="*/ 129390 h 140216"/>
                  <a:gd name="connsiteX14" fmla="*/ 92917 w 96361"/>
                  <a:gd name="connsiteY14" fmla="*/ 109700 h 140216"/>
                  <a:gd name="connsiteX15" fmla="*/ 90488 w 96361"/>
                  <a:gd name="connsiteY15" fmla="*/ 107711 h 140216"/>
                  <a:gd name="connsiteX16" fmla="*/ 87654 w 96361"/>
                  <a:gd name="connsiteY16" fmla="*/ 111291 h 140216"/>
                  <a:gd name="connsiteX17" fmla="*/ 72268 w 96361"/>
                  <a:gd name="connsiteY17" fmla="*/ 135954 h 140216"/>
                  <a:gd name="connsiteX18" fmla="*/ 66195 w 96361"/>
                  <a:gd name="connsiteY18" fmla="*/ 126805 h 140216"/>
                  <a:gd name="connsiteX19" fmla="*/ 67409 w 96361"/>
                  <a:gd name="connsiteY19" fmla="*/ 117258 h 140216"/>
                  <a:gd name="connsiteX20" fmla="*/ 96561 w 96361"/>
                  <a:gd name="connsiteY20" fmla="*/ 2300 h 140216"/>
                  <a:gd name="connsiteX21" fmla="*/ 54453 w 96361"/>
                  <a:gd name="connsiteY21" fmla="*/ 114473 h 140216"/>
                  <a:gd name="connsiteX22" fmla="*/ 50404 w 96361"/>
                  <a:gd name="connsiteY22" fmla="*/ 121832 h 140216"/>
                  <a:gd name="connsiteX23" fmla="*/ 27529 w 96361"/>
                  <a:gd name="connsiteY23" fmla="*/ 135954 h 140216"/>
                  <a:gd name="connsiteX24" fmla="*/ 14572 w 96361"/>
                  <a:gd name="connsiteY24" fmla="*/ 117258 h 140216"/>
                  <a:gd name="connsiteX25" fmla="*/ 25707 w 96361"/>
                  <a:gd name="connsiteY25" fmla="*/ 73701 h 140216"/>
                  <a:gd name="connsiteX26" fmla="*/ 49190 w 96361"/>
                  <a:gd name="connsiteY26" fmla="*/ 54608 h 140216"/>
                  <a:gd name="connsiteX27" fmla="*/ 65183 w 96361"/>
                  <a:gd name="connsiteY27" fmla="*/ 72110 h 140216"/>
                  <a:gd name="connsiteX28" fmla="*/ 64575 w 96361"/>
                  <a:gd name="connsiteY28" fmla="*/ 75491 h 140216"/>
                  <a:gd name="connsiteX29" fmla="*/ 54453 w 96361"/>
                  <a:gd name="connsiteY29" fmla="*/ 114473 h 1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6361" h="140216">
                    <a:moveTo>
                      <a:pt x="96561" y="2300"/>
                    </a:moveTo>
                    <a:cubicBezTo>
                      <a:pt x="96561" y="2101"/>
                      <a:pt x="96561" y="112"/>
                      <a:pt x="93929" y="112"/>
                    </a:cubicBezTo>
                    <a:cubicBezTo>
                      <a:pt x="90893" y="112"/>
                      <a:pt x="71661" y="1902"/>
                      <a:pt x="68219" y="2300"/>
                    </a:cubicBezTo>
                    <a:cubicBezTo>
                      <a:pt x="66600" y="2499"/>
                      <a:pt x="65385" y="3493"/>
                      <a:pt x="65385" y="6079"/>
                    </a:cubicBezTo>
                    <a:cubicBezTo>
                      <a:pt x="65385" y="8465"/>
                      <a:pt x="67207" y="8465"/>
                      <a:pt x="70244" y="8465"/>
                    </a:cubicBezTo>
                    <a:cubicBezTo>
                      <a:pt x="79961" y="8465"/>
                      <a:pt x="80366" y="9858"/>
                      <a:pt x="80366" y="11847"/>
                    </a:cubicBezTo>
                    <a:lnTo>
                      <a:pt x="79758" y="15824"/>
                    </a:lnTo>
                    <a:lnTo>
                      <a:pt x="67612" y="62961"/>
                    </a:lnTo>
                    <a:cubicBezTo>
                      <a:pt x="63968" y="55602"/>
                      <a:pt x="58097" y="50232"/>
                      <a:pt x="48987" y="50232"/>
                    </a:cubicBezTo>
                    <a:cubicBezTo>
                      <a:pt x="25302" y="50232"/>
                      <a:pt x="199" y="79469"/>
                      <a:pt x="199" y="108507"/>
                    </a:cubicBezTo>
                    <a:cubicBezTo>
                      <a:pt x="199" y="127202"/>
                      <a:pt x="11333" y="140329"/>
                      <a:pt x="27124" y="140329"/>
                    </a:cubicBezTo>
                    <a:cubicBezTo>
                      <a:pt x="31173" y="140329"/>
                      <a:pt x="41295" y="139534"/>
                      <a:pt x="53441" y="125412"/>
                    </a:cubicBezTo>
                    <a:cubicBezTo>
                      <a:pt x="55061" y="133766"/>
                      <a:pt x="62146" y="140329"/>
                      <a:pt x="71863" y="140329"/>
                    </a:cubicBezTo>
                    <a:cubicBezTo>
                      <a:pt x="78949" y="140329"/>
                      <a:pt x="83605" y="135755"/>
                      <a:pt x="86844" y="129390"/>
                    </a:cubicBezTo>
                    <a:cubicBezTo>
                      <a:pt x="90285" y="122230"/>
                      <a:pt x="92917" y="110098"/>
                      <a:pt x="92917" y="109700"/>
                    </a:cubicBezTo>
                    <a:cubicBezTo>
                      <a:pt x="92917" y="107711"/>
                      <a:pt x="91095" y="107711"/>
                      <a:pt x="90488" y="107711"/>
                    </a:cubicBezTo>
                    <a:cubicBezTo>
                      <a:pt x="88463" y="107711"/>
                      <a:pt x="88261" y="108507"/>
                      <a:pt x="87654" y="111291"/>
                    </a:cubicBezTo>
                    <a:cubicBezTo>
                      <a:pt x="84212" y="124219"/>
                      <a:pt x="80568" y="135954"/>
                      <a:pt x="72268" y="135954"/>
                    </a:cubicBezTo>
                    <a:cubicBezTo>
                      <a:pt x="66802" y="135954"/>
                      <a:pt x="66195" y="130782"/>
                      <a:pt x="66195" y="126805"/>
                    </a:cubicBezTo>
                    <a:cubicBezTo>
                      <a:pt x="66195" y="122031"/>
                      <a:pt x="66600" y="120639"/>
                      <a:pt x="67409" y="117258"/>
                    </a:cubicBezTo>
                    <a:lnTo>
                      <a:pt x="96561" y="2300"/>
                    </a:lnTo>
                    <a:close/>
                    <a:moveTo>
                      <a:pt x="54453" y="114473"/>
                    </a:moveTo>
                    <a:cubicBezTo>
                      <a:pt x="53441" y="118053"/>
                      <a:pt x="53441" y="118451"/>
                      <a:pt x="50404" y="121832"/>
                    </a:cubicBezTo>
                    <a:cubicBezTo>
                      <a:pt x="41497" y="132771"/>
                      <a:pt x="33197" y="135954"/>
                      <a:pt x="27529" y="135954"/>
                    </a:cubicBezTo>
                    <a:cubicBezTo>
                      <a:pt x="17407" y="135954"/>
                      <a:pt x="14572" y="125015"/>
                      <a:pt x="14572" y="117258"/>
                    </a:cubicBezTo>
                    <a:cubicBezTo>
                      <a:pt x="14572" y="107313"/>
                      <a:pt x="21051" y="82850"/>
                      <a:pt x="25707" y="73701"/>
                    </a:cubicBezTo>
                    <a:cubicBezTo>
                      <a:pt x="31982" y="61967"/>
                      <a:pt x="41092" y="54608"/>
                      <a:pt x="49190" y="54608"/>
                    </a:cubicBezTo>
                    <a:cubicBezTo>
                      <a:pt x="62348" y="54608"/>
                      <a:pt x="65183" y="70917"/>
                      <a:pt x="65183" y="72110"/>
                    </a:cubicBezTo>
                    <a:cubicBezTo>
                      <a:pt x="65183" y="73303"/>
                      <a:pt x="64778" y="74497"/>
                      <a:pt x="64575" y="75491"/>
                    </a:cubicBezTo>
                    <a:lnTo>
                      <a:pt x="54453" y="114473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形状 160">
                <a:extLst>
                  <a:ext uri="{FF2B5EF4-FFF2-40B4-BE49-F238E27FC236}">
                    <a16:creationId xmlns:a16="http://schemas.microsoft.com/office/drawing/2014/main" id="{E6CCAA4A-69BF-F976-1C76-C09A2BA168C1}"/>
                  </a:ext>
                </a:extLst>
              </p:cNvPr>
              <p:cNvSpPr/>
              <p:nvPr>
                <p:custDataLst>
                  <p:tags r:id="rId364"/>
                </p:custDataLst>
              </p:nvPr>
            </p:nvSpPr>
            <p:spPr>
              <a:xfrm>
                <a:off x="7763943" y="3211523"/>
                <a:ext cx="100815" cy="90096"/>
              </a:xfrm>
              <a:custGeom>
                <a:avLst/>
                <a:gdLst>
                  <a:gd name="connsiteX0" fmla="*/ 61949 w 100815"/>
                  <a:gd name="connsiteY0" fmla="*/ 27957 h 90096"/>
                  <a:gd name="connsiteX1" fmla="*/ 81990 w 100815"/>
                  <a:gd name="connsiteY1" fmla="*/ 4488 h 90096"/>
                  <a:gd name="connsiteX2" fmla="*/ 92112 w 100815"/>
                  <a:gd name="connsiteY2" fmla="*/ 7073 h 90096"/>
                  <a:gd name="connsiteX3" fmla="*/ 82395 w 100815"/>
                  <a:gd name="connsiteY3" fmla="*/ 17813 h 90096"/>
                  <a:gd name="connsiteX4" fmla="*/ 90088 w 100815"/>
                  <a:gd name="connsiteY4" fmla="*/ 24774 h 90096"/>
                  <a:gd name="connsiteX5" fmla="*/ 101020 w 100815"/>
                  <a:gd name="connsiteY5" fmla="*/ 13239 h 90096"/>
                  <a:gd name="connsiteX6" fmla="*/ 82193 w 100815"/>
                  <a:gd name="connsiteY6" fmla="*/ 112 h 90096"/>
                  <a:gd name="connsiteX7" fmla="*/ 60937 w 100815"/>
                  <a:gd name="connsiteY7" fmla="*/ 15228 h 90096"/>
                  <a:gd name="connsiteX8" fmla="*/ 39073 w 100815"/>
                  <a:gd name="connsiteY8" fmla="*/ 112 h 90096"/>
                  <a:gd name="connsiteX9" fmla="*/ 6480 w 100815"/>
                  <a:gd name="connsiteY9" fmla="*/ 30741 h 90096"/>
                  <a:gd name="connsiteX10" fmla="*/ 8909 w 100815"/>
                  <a:gd name="connsiteY10" fmla="*/ 32730 h 90096"/>
                  <a:gd name="connsiteX11" fmla="*/ 11541 w 100815"/>
                  <a:gd name="connsiteY11" fmla="*/ 30542 h 90096"/>
                  <a:gd name="connsiteX12" fmla="*/ 38668 w 100815"/>
                  <a:gd name="connsiteY12" fmla="*/ 4488 h 90096"/>
                  <a:gd name="connsiteX13" fmla="*/ 49600 w 100815"/>
                  <a:gd name="connsiteY13" fmla="*/ 17813 h 90096"/>
                  <a:gd name="connsiteX14" fmla="*/ 38668 w 100815"/>
                  <a:gd name="connsiteY14" fmla="*/ 65149 h 90096"/>
                  <a:gd name="connsiteX15" fmla="*/ 19436 w 100815"/>
                  <a:gd name="connsiteY15" fmla="*/ 85833 h 90096"/>
                  <a:gd name="connsiteX16" fmla="*/ 9314 w 100815"/>
                  <a:gd name="connsiteY16" fmla="*/ 83248 h 90096"/>
                  <a:gd name="connsiteX17" fmla="*/ 18829 w 100815"/>
                  <a:gd name="connsiteY17" fmla="*/ 72508 h 90096"/>
                  <a:gd name="connsiteX18" fmla="*/ 11339 w 100815"/>
                  <a:gd name="connsiteY18" fmla="*/ 65547 h 90096"/>
                  <a:gd name="connsiteX19" fmla="*/ 204 w 100815"/>
                  <a:gd name="connsiteY19" fmla="*/ 77082 h 90096"/>
                  <a:gd name="connsiteX20" fmla="*/ 19234 w 100815"/>
                  <a:gd name="connsiteY20" fmla="*/ 90209 h 90096"/>
                  <a:gd name="connsiteX21" fmla="*/ 40490 w 100815"/>
                  <a:gd name="connsiteY21" fmla="*/ 75093 h 90096"/>
                  <a:gd name="connsiteX22" fmla="*/ 62354 w 100815"/>
                  <a:gd name="connsiteY22" fmla="*/ 90209 h 90096"/>
                  <a:gd name="connsiteX23" fmla="*/ 94744 w 100815"/>
                  <a:gd name="connsiteY23" fmla="*/ 59580 h 90096"/>
                  <a:gd name="connsiteX24" fmla="*/ 92315 w 100815"/>
                  <a:gd name="connsiteY24" fmla="*/ 57591 h 90096"/>
                  <a:gd name="connsiteX25" fmla="*/ 89683 w 100815"/>
                  <a:gd name="connsiteY25" fmla="*/ 59779 h 90096"/>
                  <a:gd name="connsiteX26" fmla="*/ 62759 w 100815"/>
                  <a:gd name="connsiteY26" fmla="*/ 85833 h 90096"/>
                  <a:gd name="connsiteX27" fmla="*/ 51624 w 100815"/>
                  <a:gd name="connsiteY27" fmla="*/ 72707 h 90096"/>
                  <a:gd name="connsiteX28" fmla="*/ 55066 w 100815"/>
                  <a:gd name="connsiteY28" fmla="*/ 55204 h 90096"/>
                  <a:gd name="connsiteX29" fmla="*/ 61949 w 100815"/>
                  <a:gd name="connsiteY29" fmla="*/ 27957 h 9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0815" h="90096">
                    <a:moveTo>
                      <a:pt x="61949" y="27957"/>
                    </a:moveTo>
                    <a:cubicBezTo>
                      <a:pt x="63163" y="22786"/>
                      <a:pt x="67820" y="4488"/>
                      <a:pt x="81990" y="4488"/>
                    </a:cubicBezTo>
                    <a:cubicBezTo>
                      <a:pt x="83003" y="4488"/>
                      <a:pt x="87861" y="4488"/>
                      <a:pt x="92112" y="7073"/>
                    </a:cubicBezTo>
                    <a:cubicBezTo>
                      <a:pt x="86444" y="8068"/>
                      <a:pt x="82395" y="13040"/>
                      <a:pt x="82395" y="17813"/>
                    </a:cubicBezTo>
                    <a:cubicBezTo>
                      <a:pt x="82395" y="20996"/>
                      <a:pt x="84622" y="24774"/>
                      <a:pt x="90088" y="24774"/>
                    </a:cubicBezTo>
                    <a:cubicBezTo>
                      <a:pt x="94542" y="24774"/>
                      <a:pt x="101020" y="21194"/>
                      <a:pt x="101020" y="13239"/>
                    </a:cubicBezTo>
                    <a:cubicBezTo>
                      <a:pt x="101020" y="2897"/>
                      <a:pt x="89076" y="112"/>
                      <a:pt x="82193" y="112"/>
                    </a:cubicBezTo>
                    <a:cubicBezTo>
                      <a:pt x="70451" y="112"/>
                      <a:pt x="63366" y="10653"/>
                      <a:pt x="60937" y="15228"/>
                    </a:cubicBezTo>
                    <a:cubicBezTo>
                      <a:pt x="55876" y="2101"/>
                      <a:pt x="44944" y="112"/>
                      <a:pt x="39073" y="112"/>
                    </a:cubicBezTo>
                    <a:cubicBezTo>
                      <a:pt x="18019" y="112"/>
                      <a:pt x="6480" y="25769"/>
                      <a:pt x="6480" y="30741"/>
                    </a:cubicBezTo>
                    <a:cubicBezTo>
                      <a:pt x="6480" y="32730"/>
                      <a:pt x="8504" y="32730"/>
                      <a:pt x="8909" y="32730"/>
                    </a:cubicBezTo>
                    <a:cubicBezTo>
                      <a:pt x="10529" y="32730"/>
                      <a:pt x="11136" y="32332"/>
                      <a:pt x="11541" y="30542"/>
                    </a:cubicBezTo>
                    <a:cubicBezTo>
                      <a:pt x="18424" y="9460"/>
                      <a:pt x="31785" y="4488"/>
                      <a:pt x="38668" y="4488"/>
                    </a:cubicBezTo>
                    <a:cubicBezTo>
                      <a:pt x="42514" y="4488"/>
                      <a:pt x="49600" y="6278"/>
                      <a:pt x="49600" y="17813"/>
                    </a:cubicBezTo>
                    <a:cubicBezTo>
                      <a:pt x="49600" y="23979"/>
                      <a:pt x="46158" y="37304"/>
                      <a:pt x="38668" y="65149"/>
                    </a:cubicBezTo>
                    <a:cubicBezTo>
                      <a:pt x="35429" y="77480"/>
                      <a:pt x="28344" y="85833"/>
                      <a:pt x="19436" y="85833"/>
                    </a:cubicBezTo>
                    <a:cubicBezTo>
                      <a:pt x="18222" y="85833"/>
                      <a:pt x="13565" y="85833"/>
                      <a:pt x="9314" y="83248"/>
                    </a:cubicBezTo>
                    <a:cubicBezTo>
                      <a:pt x="14375" y="82253"/>
                      <a:pt x="18829" y="78077"/>
                      <a:pt x="18829" y="72508"/>
                    </a:cubicBezTo>
                    <a:cubicBezTo>
                      <a:pt x="18829" y="67138"/>
                      <a:pt x="14375" y="65547"/>
                      <a:pt x="11339" y="65547"/>
                    </a:cubicBezTo>
                    <a:cubicBezTo>
                      <a:pt x="5265" y="65547"/>
                      <a:pt x="204" y="70718"/>
                      <a:pt x="204" y="77082"/>
                    </a:cubicBezTo>
                    <a:cubicBezTo>
                      <a:pt x="204" y="86231"/>
                      <a:pt x="10326" y="90209"/>
                      <a:pt x="19234" y="90209"/>
                    </a:cubicBezTo>
                    <a:cubicBezTo>
                      <a:pt x="32595" y="90209"/>
                      <a:pt x="39883" y="76287"/>
                      <a:pt x="40490" y="75093"/>
                    </a:cubicBezTo>
                    <a:cubicBezTo>
                      <a:pt x="42919" y="82452"/>
                      <a:pt x="50207" y="90209"/>
                      <a:pt x="62354" y="90209"/>
                    </a:cubicBezTo>
                    <a:cubicBezTo>
                      <a:pt x="83205" y="90209"/>
                      <a:pt x="94744" y="64552"/>
                      <a:pt x="94744" y="59580"/>
                    </a:cubicBezTo>
                    <a:cubicBezTo>
                      <a:pt x="94744" y="57591"/>
                      <a:pt x="92922" y="57591"/>
                      <a:pt x="92315" y="57591"/>
                    </a:cubicBezTo>
                    <a:cubicBezTo>
                      <a:pt x="90493" y="57591"/>
                      <a:pt x="90088" y="58387"/>
                      <a:pt x="89683" y="59779"/>
                    </a:cubicBezTo>
                    <a:cubicBezTo>
                      <a:pt x="83003" y="81060"/>
                      <a:pt x="69237" y="85833"/>
                      <a:pt x="62759" y="85833"/>
                    </a:cubicBezTo>
                    <a:cubicBezTo>
                      <a:pt x="54863" y="85833"/>
                      <a:pt x="51624" y="79469"/>
                      <a:pt x="51624" y="72707"/>
                    </a:cubicBezTo>
                    <a:cubicBezTo>
                      <a:pt x="51624" y="68331"/>
                      <a:pt x="52839" y="63956"/>
                      <a:pt x="55066" y="55204"/>
                    </a:cubicBezTo>
                    <a:lnTo>
                      <a:pt x="61949" y="27957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形状 161">
                <a:extLst>
                  <a:ext uri="{FF2B5EF4-FFF2-40B4-BE49-F238E27FC236}">
                    <a16:creationId xmlns:a16="http://schemas.microsoft.com/office/drawing/2014/main" id="{C97E73B3-F2DB-A9AE-ABFF-8C764FB81A73}"/>
                  </a:ext>
                </a:extLst>
              </p:cNvPr>
              <p:cNvSpPr/>
              <p:nvPr>
                <p:custDataLst>
                  <p:tags r:id="rId365"/>
                </p:custDataLst>
              </p:nvPr>
            </p:nvSpPr>
            <p:spPr>
              <a:xfrm>
                <a:off x="7880434" y="3125008"/>
                <a:ext cx="42937" cy="93696"/>
              </a:xfrm>
              <a:custGeom>
                <a:avLst/>
                <a:gdLst>
                  <a:gd name="connsiteX0" fmla="*/ 39463 w 42937"/>
                  <a:gd name="connsiteY0" fmla="*/ 5398 h 93696"/>
                  <a:gd name="connsiteX1" fmla="*/ 33795 w 42937"/>
                  <a:gd name="connsiteY1" fmla="*/ 108 h 93696"/>
                  <a:gd name="connsiteX2" fmla="*/ 25859 w 42937"/>
                  <a:gd name="connsiteY2" fmla="*/ 7765 h 93696"/>
                  <a:gd name="connsiteX3" fmla="*/ 31528 w 42937"/>
                  <a:gd name="connsiteY3" fmla="*/ 13056 h 93696"/>
                  <a:gd name="connsiteX4" fmla="*/ 39463 w 42937"/>
                  <a:gd name="connsiteY4" fmla="*/ 5398 h 93696"/>
                  <a:gd name="connsiteX5" fmla="*/ 10555 w 42937"/>
                  <a:gd name="connsiteY5" fmla="*/ 76124 h 93696"/>
                  <a:gd name="connsiteX6" fmla="*/ 9279 w 42937"/>
                  <a:gd name="connsiteY6" fmla="*/ 81971 h 93696"/>
                  <a:gd name="connsiteX7" fmla="*/ 22742 w 42937"/>
                  <a:gd name="connsiteY7" fmla="*/ 93805 h 93696"/>
                  <a:gd name="connsiteX8" fmla="*/ 43148 w 42937"/>
                  <a:gd name="connsiteY8" fmla="*/ 72504 h 93696"/>
                  <a:gd name="connsiteX9" fmla="*/ 40880 w 42937"/>
                  <a:gd name="connsiteY9" fmla="*/ 70694 h 93696"/>
                  <a:gd name="connsiteX10" fmla="*/ 38188 w 42937"/>
                  <a:gd name="connsiteY10" fmla="*/ 73061 h 93696"/>
                  <a:gd name="connsiteX11" fmla="*/ 23167 w 42937"/>
                  <a:gd name="connsiteY11" fmla="*/ 89907 h 93696"/>
                  <a:gd name="connsiteX12" fmla="*/ 19624 w 42937"/>
                  <a:gd name="connsiteY12" fmla="*/ 85034 h 93696"/>
                  <a:gd name="connsiteX13" fmla="*/ 21891 w 42937"/>
                  <a:gd name="connsiteY13" fmla="*/ 76124 h 93696"/>
                  <a:gd name="connsiteX14" fmla="*/ 26426 w 42937"/>
                  <a:gd name="connsiteY14" fmla="*/ 64986 h 93696"/>
                  <a:gd name="connsiteX15" fmla="*/ 33370 w 42937"/>
                  <a:gd name="connsiteY15" fmla="*/ 47304 h 93696"/>
                  <a:gd name="connsiteX16" fmla="*/ 34220 w 42937"/>
                  <a:gd name="connsiteY16" fmla="*/ 42849 h 93696"/>
                  <a:gd name="connsiteX17" fmla="*/ 20758 w 42937"/>
                  <a:gd name="connsiteY17" fmla="*/ 31015 h 93696"/>
                  <a:gd name="connsiteX18" fmla="*/ 210 w 42937"/>
                  <a:gd name="connsiteY18" fmla="*/ 52316 h 93696"/>
                  <a:gd name="connsiteX19" fmla="*/ 2619 w 42937"/>
                  <a:gd name="connsiteY19" fmla="*/ 54126 h 93696"/>
                  <a:gd name="connsiteX20" fmla="*/ 5170 w 42937"/>
                  <a:gd name="connsiteY20" fmla="*/ 51899 h 93696"/>
                  <a:gd name="connsiteX21" fmla="*/ 20333 w 42937"/>
                  <a:gd name="connsiteY21" fmla="*/ 34914 h 93696"/>
                  <a:gd name="connsiteX22" fmla="*/ 23875 w 42937"/>
                  <a:gd name="connsiteY22" fmla="*/ 39786 h 93696"/>
                  <a:gd name="connsiteX23" fmla="*/ 19482 w 42937"/>
                  <a:gd name="connsiteY23" fmla="*/ 53709 h 93696"/>
                  <a:gd name="connsiteX24" fmla="*/ 10555 w 42937"/>
                  <a:gd name="connsiteY24" fmla="*/ 76124 h 93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3696">
                    <a:moveTo>
                      <a:pt x="39463" y="5398"/>
                    </a:moveTo>
                    <a:cubicBezTo>
                      <a:pt x="39463" y="3171"/>
                      <a:pt x="37763" y="108"/>
                      <a:pt x="33795" y="108"/>
                    </a:cubicBezTo>
                    <a:cubicBezTo>
                      <a:pt x="29969" y="108"/>
                      <a:pt x="25859" y="3728"/>
                      <a:pt x="25859" y="7765"/>
                    </a:cubicBezTo>
                    <a:cubicBezTo>
                      <a:pt x="25859" y="10132"/>
                      <a:pt x="27701" y="13056"/>
                      <a:pt x="31528" y="13056"/>
                    </a:cubicBezTo>
                    <a:cubicBezTo>
                      <a:pt x="35637" y="13056"/>
                      <a:pt x="39463" y="9157"/>
                      <a:pt x="39463" y="5398"/>
                    </a:cubicBezTo>
                    <a:close/>
                    <a:moveTo>
                      <a:pt x="10555" y="76124"/>
                    </a:moveTo>
                    <a:cubicBezTo>
                      <a:pt x="9988" y="77933"/>
                      <a:pt x="9279" y="79604"/>
                      <a:pt x="9279" y="81971"/>
                    </a:cubicBezTo>
                    <a:cubicBezTo>
                      <a:pt x="9279" y="88514"/>
                      <a:pt x="14948" y="93805"/>
                      <a:pt x="22742" y="93805"/>
                    </a:cubicBezTo>
                    <a:cubicBezTo>
                      <a:pt x="36913" y="93805"/>
                      <a:pt x="43148" y="74592"/>
                      <a:pt x="43148" y="72504"/>
                    </a:cubicBezTo>
                    <a:cubicBezTo>
                      <a:pt x="43148" y="70694"/>
                      <a:pt x="41305" y="70694"/>
                      <a:pt x="40880" y="70694"/>
                    </a:cubicBezTo>
                    <a:cubicBezTo>
                      <a:pt x="38896" y="70694"/>
                      <a:pt x="38755" y="71529"/>
                      <a:pt x="38188" y="73061"/>
                    </a:cubicBezTo>
                    <a:cubicBezTo>
                      <a:pt x="34929" y="84198"/>
                      <a:pt x="28693" y="89907"/>
                      <a:pt x="23167" y="89907"/>
                    </a:cubicBezTo>
                    <a:cubicBezTo>
                      <a:pt x="20333" y="89907"/>
                      <a:pt x="19624" y="88097"/>
                      <a:pt x="19624" y="85034"/>
                    </a:cubicBezTo>
                    <a:cubicBezTo>
                      <a:pt x="19624" y="81832"/>
                      <a:pt x="20616" y="79186"/>
                      <a:pt x="21891" y="76124"/>
                    </a:cubicBezTo>
                    <a:cubicBezTo>
                      <a:pt x="23309" y="72364"/>
                      <a:pt x="24867" y="68605"/>
                      <a:pt x="26426" y="64986"/>
                    </a:cubicBezTo>
                    <a:cubicBezTo>
                      <a:pt x="27701" y="61644"/>
                      <a:pt x="32803" y="48975"/>
                      <a:pt x="33370" y="47304"/>
                    </a:cubicBezTo>
                    <a:cubicBezTo>
                      <a:pt x="33795" y="45912"/>
                      <a:pt x="34220" y="44242"/>
                      <a:pt x="34220" y="42849"/>
                    </a:cubicBezTo>
                    <a:cubicBezTo>
                      <a:pt x="34220" y="36306"/>
                      <a:pt x="28552" y="31015"/>
                      <a:pt x="20758" y="31015"/>
                    </a:cubicBezTo>
                    <a:cubicBezTo>
                      <a:pt x="6729" y="31015"/>
                      <a:pt x="210" y="49950"/>
                      <a:pt x="210" y="52316"/>
                    </a:cubicBezTo>
                    <a:cubicBezTo>
                      <a:pt x="210" y="54126"/>
                      <a:pt x="2194" y="54126"/>
                      <a:pt x="2619" y="54126"/>
                    </a:cubicBezTo>
                    <a:cubicBezTo>
                      <a:pt x="4603" y="54126"/>
                      <a:pt x="4745" y="53430"/>
                      <a:pt x="5170" y="51899"/>
                    </a:cubicBezTo>
                    <a:cubicBezTo>
                      <a:pt x="8854" y="39926"/>
                      <a:pt x="15089" y="34914"/>
                      <a:pt x="20333" y="34914"/>
                    </a:cubicBezTo>
                    <a:cubicBezTo>
                      <a:pt x="22600" y="34914"/>
                      <a:pt x="23875" y="36027"/>
                      <a:pt x="23875" y="39786"/>
                    </a:cubicBezTo>
                    <a:cubicBezTo>
                      <a:pt x="23875" y="42989"/>
                      <a:pt x="23025" y="45077"/>
                      <a:pt x="19482" y="53709"/>
                    </a:cubicBezTo>
                    <a:lnTo>
                      <a:pt x="10555" y="76124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形状 162">
                <a:extLst>
                  <a:ext uri="{FF2B5EF4-FFF2-40B4-BE49-F238E27FC236}">
                    <a16:creationId xmlns:a16="http://schemas.microsoft.com/office/drawing/2014/main" id="{5DBC658A-2641-7FA7-0EC3-A198D3C9CED4}"/>
                  </a:ext>
                </a:extLst>
              </p:cNvPr>
              <p:cNvSpPr/>
              <p:nvPr>
                <p:custDataLst>
                  <p:tags r:id="rId366"/>
                </p:custDataLst>
              </p:nvPr>
            </p:nvSpPr>
            <p:spPr>
              <a:xfrm>
                <a:off x="8008740" y="3226440"/>
                <a:ext cx="134623" cy="46540"/>
              </a:xfrm>
              <a:custGeom>
                <a:avLst/>
                <a:gdLst>
                  <a:gd name="connsiteX0" fmla="*/ 127956 w 134623"/>
                  <a:gd name="connsiteY0" fmla="*/ 8068 h 46540"/>
                  <a:gd name="connsiteX1" fmla="*/ 134839 w 134623"/>
                  <a:gd name="connsiteY1" fmla="*/ 4090 h 46540"/>
                  <a:gd name="connsiteX2" fmla="*/ 128159 w 134623"/>
                  <a:gd name="connsiteY2" fmla="*/ 112 h 46540"/>
                  <a:gd name="connsiteX3" fmla="*/ 6897 w 134623"/>
                  <a:gd name="connsiteY3" fmla="*/ 112 h 46540"/>
                  <a:gd name="connsiteX4" fmla="*/ 216 w 134623"/>
                  <a:gd name="connsiteY4" fmla="*/ 4090 h 46540"/>
                  <a:gd name="connsiteX5" fmla="*/ 7099 w 134623"/>
                  <a:gd name="connsiteY5" fmla="*/ 8068 h 46540"/>
                  <a:gd name="connsiteX6" fmla="*/ 127956 w 134623"/>
                  <a:gd name="connsiteY6" fmla="*/ 8068 h 46540"/>
                  <a:gd name="connsiteX7" fmla="*/ 128159 w 134623"/>
                  <a:gd name="connsiteY7" fmla="*/ 46652 h 46540"/>
                  <a:gd name="connsiteX8" fmla="*/ 134839 w 134623"/>
                  <a:gd name="connsiteY8" fmla="*/ 42674 h 46540"/>
                  <a:gd name="connsiteX9" fmla="*/ 127956 w 134623"/>
                  <a:gd name="connsiteY9" fmla="*/ 38697 h 46540"/>
                  <a:gd name="connsiteX10" fmla="*/ 7099 w 134623"/>
                  <a:gd name="connsiteY10" fmla="*/ 38697 h 46540"/>
                  <a:gd name="connsiteX11" fmla="*/ 216 w 134623"/>
                  <a:gd name="connsiteY11" fmla="*/ 42674 h 46540"/>
                  <a:gd name="connsiteX12" fmla="*/ 6897 w 134623"/>
                  <a:gd name="connsiteY12" fmla="*/ 46652 h 46540"/>
                  <a:gd name="connsiteX13" fmla="*/ 128159 w 134623"/>
                  <a:gd name="connsiteY13" fmla="*/ 46652 h 4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540">
                    <a:moveTo>
                      <a:pt x="127956" y="8068"/>
                    </a:moveTo>
                    <a:cubicBezTo>
                      <a:pt x="130993" y="8068"/>
                      <a:pt x="134839" y="8068"/>
                      <a:pt x="134839" y="4090"/>
                    </a:cubicBezTo>
                    <a:cubicBezTo>
                      <a:pt x="134839" y="112"/>
                      <a:pt x="130993" y="112"/>
                      <a:pt x="128159" y="112"/>
                    </a:cubicBezTo>
                    <a:lnTo>
                      <a:pt x="6897" y="112"/>
                    </a:lnTo>
                    <a:cubicBezTo>
                      <a:pt x="4062" y="112"/>
                      <a:pt x="216" y="112"/>
                      <a:pt x="216" y="4090"/>
                    </a:cubicBezTo>
                    <a:cubicBezTo>
                      <a:pt x="216" y="8068"/>
                      <a:pt x="4062" y="8068"/>
                      <a:pt x="7099" y="8068"/>
                    </a:cubicBezTo>
                    <a:lnTo>
                      <a:pt x="127956" y="8068"/>
                    </a:lnTo>
                    <a:close/>
                    <a:moveTo>
                      <a:pt x="128159" y="46652"/>
                    </a:moveTo>
                    <a:cubicBezTo>
                      <a:pt x="130993" y="46652"/>
                      <a:pt x="134839" y="46652"/>
                      <a:pt x="134839" y="42674"/>
                    </a:cubicBezTo>
                    <a:cubicBezTo>
                      <a:pt x="134839" y="38697"/>
                      <a:pt x="130993" y="38697"/>
                      <a:pt x="127956" y="38697"/>
                    </a:cubicBezTo>
                    <a:lnTo>
                      <a:pt x="7099" y="38697"/>
                    </a:lnTo>
                    <a:cubicBezTo>
                      <a:pt x="4062" y="38697"/>
                      <a:pt x="216" y="38697"/>
                      <a:pt x="216" y="42674"/>
                    </a:cubicBezTo>
                    <a:cubicBezTo>
                      <a:pt x="216" y="46652"/>
                      <a:pt x="4062" y="46652"/>
                      <a:pt x="6897" y="46652"/>
                    </a:cubicBezTo>
                    <a:lnTo>
                      <a:pt x="128159" y="46652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形状 163">
                <a:extLst>
                  <a:ext uri="{FF2B5EF4-FFF2-40B4-BE49-F238E27FC236}">
                    <a16:creationId xmlns:a16="http://schemas.microsoft.com/office/drawing/2014/main" id="{0F4DA666-3D84-9C72-7B64-2B6A84693262}"/>
                  </a:ext>
                </a:extLst>
              </p:cNvPr>
              <p:cNvSpPr/>
              <p:nvPr>
                <p:custDataLst>
                  <p:tags r:id="rId367"/>
                </p:custDataLst>
              </p:nvPr>
            </p:nvSpPr>
            <p:spPr>
              <a:xfrm>
                <a:off x="8227893" y="3245732"/>
                <a:ext cx="123691" cy="7955"/>
              </a:xfrm>
              <a:custGeom>
                <a:avLst/>
                <a:gdLst>
                  <a:gd name="connsiteX0" fmla="*/ 116833 w 123691"/>
                  <a:gd name="connsiteY0" fmla="*/ 8068 h 7955"/>
                  <a:gd name="connsiteX1" fmla="*/ 123918 w 123691"/>
                  <a:gd name="connsiteY1" fmla="*/ 4090 h 7955"/>
                  <a:gd name="connsiteX2" fmla="*/ 116833 w 123691"/>
                  <a:gd name="connsiteY2" fmla="*/ 112 h 7955"/>
                  <a:gd name="connsiteX3" fmla="*/ 7312 w 123691"/>
                  <a:gd name="connsiteY3" fmla="*/ 112 h 7955"/>
                  <a:gd name="connsiteX4" fmla="*/ 227 w 123691"/>
                  <a:gd name="connsiteY4" fmla="*/ 4090 h 7955"/>
                  <a:gd name="connsiteX5" fmla="*/ 7312 w 123691"/>
                  <a:gd name="connsiteY5" fmla="*/ 8068 h 7955"/>
                  <a:gd name="connsiteX6" fmla="*/ 116833 w 123691"/>
                  <a:gd name="connsiteY6" fmla="*/ 8068 h 7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7955">
                    <a:moveTo>
                      <a:pt x="116833" y="8068"/>
                    </a:moveTo>
                    <a:cubicBezTo>
                      <a:pt x="120274" y="8068"/>
                      <a:pt x="123918" y="8068"/>
                      <a:pt x="123918" y="4090"/>
                    </a:cubicBezTo>
                    <a:cubicBezTo>
                      <a:pt x="123918" y="112"/>
                      <a:pt x="120274" y="112"/>
                      <a:pt x="116833" y="112"/>
                    </a:cubicBezTo>
                    <a:lnTo>
                      <a:pt x="7312" y="112"/>
                    </a:lnTo>
                    <a:cubicBezTo>
                      <a:pt x="3871" y="112"/>
                      <a:pt x="227" y="112"/>
                      <a:pt x="227" y="4090"/>
                    </a:cubicBezTo>
                    <a:cubicBezTo>
                      <a:pt x="227" y="8068"/>
                      <a:pt x="3871" y="8068"/>
                      <a:pt x="7312" y="8068"/>
                    </a:cubicBezTo>
                    <a:lnTo>
                      <a:pt x="116833" y="8068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形状 164">
                <a:extLst>
                  <a:ext uri="{FF2B5EF4-FFF2-40B4-BE49-F238E27FC236}">
                    <a16:creationId xmlns:a16="http://schemas.microsoft.com/office/drawing/2014/main" id="{F7289257-8E9D-F680-28D1-39A6F49B90D0}"/>
                  </a:ext>
                </a:extLst>
              </p:cNvPr>
              <p:cNvSpPr/>
              <p:nvPr>
                <p:custDataLst>
                  <p:tags r:id="rId368"/>
                </p:custDataLst>
              </p:nvPr>
            </p:nvSpPr>
            <p:spPr>
              <a:xfrm>
                <a:off x="8415748" y="3033416"/>
                <a:ext cx="53444" cy="133653"/>
              </a:xfrm>
              <a:custGeom>
                <a:avLst/>
                <a:gdLst>
                  <a:gd name="connsiteX0" fmla="*/ 51859 w 53444"/>
                  <a:gd name="connsiteY0" fmla="*/ 7265 h 133653"/>
                  <a:gd name="connsiteX1" fmla="*/ 44368 w 53444"/>
                  <a:gd name="connsiteY1" fmla="*/ 105 h 133653"/>
                  <a:gd name="connsiteX2" fmla="*/ 33437 w 53444"/>
                  <a:gd name="connsiteY2" fmla="*/ 10647 h 133653"/>
                  <a:gd name="connsiteX3" fmla="*/ 41129 w 53444"/>
                  <a:gd name="connsiteY3" fmla="*/ 17807 h 133653"/>
                  <a:gd name="connsiteX4" fmla="*/ 51859 w 53444"/>
                  <a:gd name="connsiteY4" fmla="*/ 7265 h 133653"/>
                  <a:gd name="connsiteX5" fmla="*/ 36473 w 53444"/>
                  <a:gd name="connsiteY5" fmla="*/ 82048 h 133653"/>
                  <a:gd name="connsiteX6" fmla="*/ 40927 w 53444"/>
                  <a:gd name="connsiteY6" fmla="*/ 70512 h 133653"/>
                  <a:gd name="connsiteX7" fmla="*/ 43559 w 53444"/>
                  <a:gd name="connsiteY7" fmla="*/ 59971 h 133653"/>
                  <a:gd name="connsiteX8" fmla="*/ 26959 w 53444"/>
                  <a:gd name="connsiteY8" fmla="*/ 43662 h 133653"/>
                  <a:gd name="connsiteX9" fmla="*/ 236 w 53444"/>
                  <a:gd name="connsiteY9" fmla="*/ 74291 h 133653"/>
                  <a:gd name="connsiteX10" fmla="*/ 2666 w 53444"/>
                  <a:gd name="connsiteY10" fmla="*/ 76280 h 133653"/>
                  <a:gd name="connsiteX11" fmla="*/ 5905 w 53444"/>
                  <a:gd name="connsiteY11" fmla="*/ 72700 h 133653"/>
                  <a:gd name="connsiteX12" fmla="*/ 26351 w 53444"/>
                  <a:gd name="connsiteY12" fmla="*/ 48038 h 133653"/>
                  <a:gd name="connsiteX13" fmla="*/ 31412 w 53444"/>
                  <a:gd name="connsiteY13" fmla="*/ 54402 h 133653"/>
                  <a:gd name="connsiteX14" fmla="*/ 29185 w 53444"/>
                  <a:gd name="connsiteY14" fmla="*/ 64744 h 133653"/>
                  <a:gd name="connsiteX15" fmla="*/ 15217 w 53444"/>
                  <a:gd name="connsiteY15" fmla="*/ 101539 h 133653"/>
                  <a:gd name="connsiteX16" fmla="*/ 10561 w 53444"/>
                  <a:gd name="connsiteY16" fmla="*/ 117450 h 133653"/>
                  <a:gd name="connsiteX17" fmla="*/ 27161 w 53444"/>
                  <a:gd name="connsiteY17" fmla="*/ 133759 h 133653"/>
                  <a:gd name="connsiteX18" fmla="*/ 53681 w 53444"/>
                  <a:gd name="connsiteY18" fmla="*/ 103130 h 133653"/>
                  <a:gd name="connsiteX19" fmla="*/ 51251 w 53444"/>
                  <a:gd name="connsiteY19" fmla="*/ 101141 h 133653"/>
                  <a:gd name="connsiteX20" fmla="*/ 48215 w 53444"/>
                  <a:gd name="connsiteY20" fmla="*/ 104721 h 133653"/>
                  <a:gd name="connsiteX21" fmla="*/ 27566 w 53444"/>
                  <a:gd name="connsiteY21" fmla="*/ 129383 h 133653"/>
                  <a:gd name="connsiteX22" fmla="*/ 22707 w 53444"/>
                  <a:gd name="connsiteY22" fmla="*/ 122820 h 133653"/>
                  <a:gd name="connsiteX23" fmla="*/ 28578 w 53444"/>
                  <a:gd name="connsiteY23" fmla="*/ 102931 h 133653"/>
                  <a:gd name="connsiteX24" fmla="*/ 36473 w 53444"/>
                  <a:gd name="connsiteY24" fmla="*/ 82048 h 133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444" h="133653">
                    <a:moveTo>
                      <a:pt x="51859" y="7265"/>
                    </a:moveTo>
                    <a:cubicBezTo>
                      <a:pt x="51859" y="3288"/>
                      <a:pt x="49025" y="105"/>
                      <a:pt x="44368" y="105"/>
                    </a:cubicBezTo>
                    <a:cubicBezTo>
                      <a:pt x="38903" y="105"/>
                      <a:pt x="33437" y="5277"/>
                      <a:pt x="33437" y="10647"/>
                    </a:cubicBezTo>
                    <a:cubicBezTo>
                      <a:pt x="33437" y="14425"/>
                      <a:pt x="36271" y="17807"/>
                      <a:pt x="41129" y="17807"/>
                    </a:cubicBezTo>
                    <a:cubicBezTo>
                      <a:pt x="45786" y="17807"/>
                      <a:pt x="51859" y="13232"/>
                      <a:pt x="51859" y="7265"/>
                    </a:cubicBezTo>
                    <a:close/>
                    <a:moveTo>
                      <a:pt x="36473" y="82048"/>
                    </a:moveTo>
                    <a:cubicBezTo>
                      <a:pt x="38903" y="76280"/>
                      <a:pt x="38903" y="75882"/>
                      <a:pt x="40927" y="70512"/>
                    </a:cubicBezTo>
                    <a:cubicBezTo>
                      <a:pt x="42547" y="66534"/>
                      <a:pt x="43559" y="63750"/>
                      <a:pt x="43559" y="59971"/>
                    </a:cubicBezTo>
                    <a:cubicBezTo>
                      <a:pt x="43559" y="51021"/>
                      <a:pt x="37081" y="43662"/>
                      <a:pt x="26959" y="43662"/>
                    </a:cubicBezTo>
                    <a:cubicBezTo>
                      <a:pt x="7929" y="43662"/>
                      <a:pt x="236" y="72501"/>
                      <a:pt x="236" y="74291"/>
                    </a:cubicBezTo>
                    <a:cubicBezTo>
                      <a:pt x="236" y="76280"/>
                      <a:pt x="2261" y="76280"/>
                      <a:pt x="2666" y="76280"/>
                    </a:cubicBezTo>
                    <a:cubicBezTo>
                      <a:pt x="4690" y="76280"/>
                      <a:pt x="4893" y="75882"/>
                      <a:pt x="5905" y="72700"/>
                    </a:cubicBezTo>
                    <a:cubicBezTo>
                      <a:pt x="11371" y="54004"/>
                      <a:pt x="19468" y="48038"/>
                      <a:pt x="26351" y="48038"/>
                    </a:cubicBezTo>
                    <a:cubicBezTo>
                      <a:pt x="27971" y="48038"/>
                      <a:pt x="31412" y="48038"/>
                      <a:pt x="31412" y="54402"/>
                    </a:cubicBezTo>
                    <a:cubicBezTo>
                      <a:pt x="31412" y="58579"/>
                      <a:pt x="29995" y="62756"/>
                      <a:pt x="29185" y="64744"/>
                    </a:cubicBezTo>
                    <a:cubicBezTo>
                      <a:pt x="27566" y="69916"/>
                      <a:pt x="18456" y="92987"/>
                      <a:pt x="15217" y="101539"/>
                    </a:cubicBezTo>
                    <a:cubicBezTo>
                      <a:pt x="13193" y="106710"/>
                      <a:pt x="10561" y="113273"/>
                      <a:pt x="10561" y="117450"/>
                    </a:cubicBezTo>
                    <a:cubicBezTo>
                      <a:pt x="10561" y="126798"/>
                      <a:pt x="17444" y="133759"/>
                      <a:pt x="27161" y="133759"/>
                    </a:cubicBezTo>
                    <a:cubicBezTo>
                      <a:pt x="46190" y="133759"/>
                      <a:pt x="53681" y="104920"/>
                      <a:pt x="53681" y="103130"/>
                    </a:cubicBezTo>
                    <a:cubicBezTo>
                      <a:pt x="53681" y="101141"/>
                      <a:pt x="51859" y="101141"/>
                      <a:pt x="51251" y="101141"/>
                    </a:cubicBezTo>
                    <a:cubicBezTo>
                      <a:pt x="49227" y="101141"/>
                      <a:pt x="49227" y="101738"/>
                      <a:pt x="48215" y="104721"/>
                    </a:cubicBezTo>
                    <a:cubicBezTo>
                      <a:pt x="44571" y="117251"/>
                      <a:pt x="37890" y="129383"/>
                      <a:pt x="27566" y="129383"/>
                    </a:cubicBezTo>
                    <a:cubicBezTo>
                      <a:pt x="24124" y="129383"/>
                      <a:pt x="22707" y="127395"/>
                      <a:pt x="22707" y="122820"/>
                    </a:cubicBezTo>
                    <a:cubicBezTo>
                      <a:pt x="22707" y="117848"/>
                      <a:pt x="23922" y="115063"/>
                      <a:pt x="28578" y="102931"/>
                    </a:cubicBezTo>
                    <a:lnTo>
                      <a:pt x="36473" y="82048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形状 165">
                <a:extLst>
                  <a:ext uri="{FF2B5EF4-FFF2-40B4-BE49-F238E27FC236}">
                    <a16:creationId xmlns:a16="http://schemas.microsoft.com/office/drawing/2014/main" id="{7DDB0CDC-56F3-DF7A-8EFF-09DDDB6DFCFF}"/>
                  </a:ext>
                </a:extLst>
              </p:cNvPr>
              <p:cNvSpPr/>
              <p:nvPr>
                <p:custDataLst>
                  <p:tags r:id="rId369"/>
                </p:custDataLst>
              </p:nvPr>
            </p:nvSpPr>
            <p:spPr>
              <a:xfrm>
                <a:off x="8392838" y="3245732"/>
                <a:ext cx="103821" cy="7955"/>
              </a:xfrm>
              <a:custGeom>
                <a:avLst/>
                <a:gdLst>
                  <a:gd name="connsiteX0" fmla="*/ 0 w 103821"/>
                  <a:gd name="connsiteY0" fmla="*/ 0 h 7955"/>
                  <a:gd name="connsiteX1" fmla="*/ 103821 w 103821"/>
                  <a:gd name="connsiteY1" fmla="*/ 0 h 7955"/>
                  <a:gd name="connsiteX2" fmla="*/ 103821 w 103821"/>
                  <a:gd name="connsiteY2" fmla="*/ 7955 h 7955"/>
                  <a:gd name="connsiteX3" fmla="*/ 0 w 103821"/>
                  <a:gd name="connsiteY3" fmla="*/ 7955 h 7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1" h="7955">
                    <a:moveTo>
                      <a:pt x="0" y="0"/>
                    </a:moveTo>
                    <a:lnTo>
                      <a:pt x="103821" y="0"/>
                    </a:lnTo>
                    <a:lnTo>
                      <a:pt x="103821" y="7955"/>
                    </a:lnTo>
                    <a:lnTo>
                      <a:pt x="0" y="7955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形状 166">
                <a:extLst>
                  <a:ext uri="{FF2B5EF4-FFF2-40B4-BE49-F238E27FC236}">
                    <a16:creationId xmlns:a16="http://schemas.microsoft.com/office/drawing/2014/main" id="{973A42CC-818F-1193-08D9-F1DCE6A4550B}"/>
                  </a:ext>
                </a:extLst>
              </p:cNvPr>
              <p:cNvSpPr/>
              <p:nvPr>
                <p:custDataLst>
                  <p:tags r:id="rId370"/>
                </p:custDataLst>
              </p:nvPr>
            </p:nvSpPr>
            <p:spPr>
              <a:xfrm>
                <a:off x="8395874" y="3347951"/>
                <a:ext cx="92920" cy="128681"/>
              </a:xfrm>
              <a:custGeom>
                <a:avLst/>
                <a:gdLst>
                  <a:gd name="connsiteX0" fmla="*/ 92549 w 92920"/>
                  <a:gd name="connsiteY0" fmla="*/ 13047 h 128681"/>
                  <a:gd name="connsiteX1" fmla="*/ 93156 w 92920"/>
                  <a:gd name="connsiteY1" fmla="*/ 9467 h 128681"/>
                  <a:gd name="connsiteX2" fmla="*/ 87285 w 92920"/>
                  <a:gd name="connsiteY2" fmla="*/ 4097 h 128681"/>
                  <a:gd name="connsiteX3" fmla="*/ 78985 w 92920"/>
                  <a:gd name="connsiteY3" fmla="*/ 12649 h 128681"/>
                  <a:gd name="connsiteX4" fmla="*/ 60158 w 92920"/>
                  <a:gd name="connsiteY4" fmla="*/ 119 h 128681"/>
                  <a:gd name="connsiteX5" fmla="*/ 11977 w 92920"/>
                  <a:gd name="connsiteY5" fmla="*/ 56604 h 128681"/>
                  <a:gd name="connsiteX6" fmla="*/ 38902 w 92920"/>
                  <a:gd name="connsiteY6" fmla="*/ 88028 h 128681"/>
                  <a:gd name="connsiteX7" fmla="*/ 62385 w 92920"/>
                  <a:gd name="connsiteY7" fmla="*/ 76492 h 128681"/>
                  <a:gd name="connsiteX8" fmla="*/ 62587 w 92920"/>
                  <a:gd name="connsiteY8" fmla="*/ 76691 h 128681"/>
                  <a:gd name="connsiteX9" fmla="*/ 55907 w 92920"/>
                  <a:gd name="connsiteY9" fmla="*/ 102945 h 128681"/>
                  <a:gd name="connsiteX10" fmla="*/ 26755 w 92920"/>
                  <a:gd name="connsiteY10" fmla="*/ 124425 h 128681"/>
                  <a:gd name="connsiteX11" fmla="*/ 10560 w 92920"/>
                  <a:gd name="connsiteY11" fmla="*/ 122436 h 128681"/>
                  <a:gd name="connsiteX12" fmla="*/ 18860 w 92920"/>
                  <a:gd name="connsiteY12" fmla="*/ 112094 h 128681"/>
                  <a:gd name="connsiteX13" fmla="*/ 11167 w 92920"/>
                  <a:gd name="connsiteY13" fmla="*/ 105133 h 128681"/>
                  <a:gd name="connsiteX14" fmla="*/ 236 w 92920"/>
                  <a:gd name="connsiteY14" fmla="*/ 116668 h 128681"/>
                  <a:gd name="connsiteX15" fmla="*/ 27160 w 92920"/>
                  <a:gd name="connsiteY15" fmla="*/ 128800 h 128681"/>
                  <a:gd name="connsiteX16" fmla="*/ 70078 w 92920"/>
                  <a:gd name="connsiteY16" fmla="*/ 101354 h 128681"/>
                  <a:gd name="connsiteX17" fmla="*/ 92549 w 92920"/>
                  <a:gd name="connsiteY17" fmla="*/ 13047 h 128681"/>
                  <a:gd name="connsiteX18" fmla="*/ 66231 w 92920"/>
                  <a:gd name="connsiteY18" fmla="*/ 62570 h 128681"/>
                  <a:gd name="connsiteX19" fmla="*/ 55907 w 92920"/>
                  <a:gd name="connsiteY19" fmla="*/ 76492 h 128681"/>
                  <a:gd name="connsiteX20" fmla="*/ 39509 w 92920"/>
                  <a:gd name="connsiteY20" fmla="*/ 83652 h 128681"/>
                  <a:gd name="connsiteX21" fmla="*/ 26350 w 92920"/>
                  <a:gd name="connsiteY21" fmla="*/ 65355 h 128681"/>
                  <a:gd name="connsiteX22" fmla="*/ 37687 w 92920"/>
                  <a:gd name="connsiteY22" fmla="*/ 22196 h 128681"/>
                  <a:gd name="connsiteX23" fmla="*/ 60360 w 92920"/>
                  <a:gd name="connsiteY23" fmla="*/ 4495 h 128681"/>
                  <a:gd name="connsiteX24" fmla="*/ 76556 w 92920"/>
                  <a:gd name="connsiteY24" fmla="*/ 21599 h 128681"/>
                  <a:gd name="connsiteX25" fmla="*/ 75948 w 92920"/>
                  <a:gd name="connsiteY25" fmla="*/ 24582 h 128681"/>
                  <a:gd name="connsiteX26" fmla="*/ 66231 w 92920"/>
                  <a:gd name="connsiteY26" fmla="*/ 62570 h 12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28681">
                    <a:moveTo>
                      <a:pt x="92549" y="13047"/>
                    </a:moveTo>
                    <a:cubicBezTo>
                      <a:pt x="92751" y="11853"/>
                      <a:pt x="93156" y="10859"/>
                      <a:pt x="93156" y="9467"/>
                    </a:cubicBezTo>
                    <a:cubicBezTo>
                      <a:pt x="93156" y="6086"/>
                      <a:pt x="90727" y="4097"/>
                      <a:pt x="87285" y="4097"/>
                    </a:cubicBezTo>
                    <a:cubicBezTo>
                      <a:pt x="85261" y="4097"/>
                      <a:pt x="79795" y="5489"/>
                      <a:pt x="78985" y="12649"/>
                    </a:cubicBezTo>
                    <a:cubicBezTo>
                      <a:pt x="75341" y="5290"/>
                      <a:pt x="68256" y="119"/>
                      <a:pt x="60158" y="119"/>
                    </a:cubicBezTo>
                    <a:cubicBezTo>
                      <a:pt x="37080" y="119"/>
                      <a:pt x="11977" y="27963"/>
                      <a:pt x="11977" y="56604"/>
                    </a:cubicBezTo>
                    <a:cubicBezTo>
                      <a:pt x="11977" y="76294"/>
                      <a:pt x="24326" y="88028"/>
                      <a:pt x="38902" y="88028"/>
                    </a:cubicBezTo>
                    <a:cubicBezTo>
                      <a:pt x="50846" y="88028"/>
                      <a:pt x="60360" y="78680"/>
                      <a:pt x="62385" y="76492"/>
                    </a:cubicBezTo>
                    <a:lnTo>
                      <a:pt x="62587" y="76691"/>
                    </a:lnTo>
                    <a:cubicBezTo>
                      <a:pt x="58336" y="94392"/>
                      <a:pt x="55907" y="102547"/>
                      <a:pt x="55907" y="102945"/>
                    </a:cubicBezTo>
                    <a:cubicBezTo>
                      <a:pt x="55097" y="104735"/>
                      <a:pt x="48214" y="124425"/>
                      <a:pt x="26755" y="124425"/>
                    </a:cubicBezTo>
                    <a:cubicBezTo>
                      <a:pt x="22909" y="124425"/>
                      <a:pt x="16228" y="124226"/>
                      <a:pt x="10560" y="122436"/>
                    </a:cubicBezTo>
                    <a:cubicBezTo>
                      <a:pt x="16633" y="120646"/>
                      <a:pt x="18860" y="115475"/>
                      <a:pt x="18860" y="112094"/>
                    </a:cubicBezTo>
                    <a:cubicBezTo>
                      <a:pt x="18860" y="108911"/>
                      <a:pt x="16633" y="105133"/>
                      <a:pt x="11167" y="105133"/>
                    </a:cubicBezTo>
                    <a:cubicBezTo>
                      <a:pt x="6714" y="105133"/>
                      <a:pt x="236" y="108713"/>
                      <a:pt x="236" y="116668"/>
                    </a:cubicBezTo>
                    <a:cubicBezTo>
                      <a:pt x="236" y="124823"/>
                      <a:pt x="7726" y="128800"/>
                      <a:pt x="27160" y="128800"/>
                    </a:cubicBezTo>
                    <a:cubicBezTo>
                      <a:pt x="52465" y="128800"/>
                      <a:pt x="67041" y="113287"/>
                      <a:pt x="70078" y="101354"/>
                    </a:cubicBezTo>
                    <a:lnTo>
                      <a:pt x="92549" y="13047"/>
                    </a:lnTo>
                    <a:close/>
                    <a:moveTo>
                      <a:pt x="66231" y="62570"/>
                    </a:moveTo>
                    <a:cubicBezTo>
                      <a:pt x="65017" y="67741"/>
                      <a:pt x="60360" y="72714"/>
                      <a:pt x="55907" y="76492"/>
                    </a:cubicBezTo>
                    <a:cubicBezTo>
                      <a:pt x="51656" y="80072"/>
                      <a:pt x="45380" y="83652"/>
                      <a:pt x="39509" y="83652"/>
                    </a:cubicBezTo>
                    <a:cubicBezTo>
                      <a:pt x="29387" y="83652"/>
                      <a:pt x="26350" y="73310"/>
                      <a:pt x="26350" y="65355"/>
                    </a:cubicBezTo>
                    <a:cubicBezTo>
                      <a:pt x="26350" y="55808"/>
                      <a:pt x="32221" y="32339"/>
                      <a:pt x="37687" y="22196"/>
                    </a:cubicBezTo>
                    <a:cubicBezTo>
                      <a:pt x="43153" y="12450"/>
                      <a:pt x="51858" y="4495"/>
                      <a:pt x="60360" y="4495"/>
                    </a:cubicBezTo>
                    <a:cubicBezTo>
                      <a:pt x="73722" y="4495"/>
                      <a:pt x="76556" y="20605"/>
                      <a:pt x="76556" y="21599"/>
                    </a:cubicBezTo>
                    <a:cubicBezTo>
                      <a:pt x="76556" y="22593"/>
                      <a:pt x="76151" y="23787"/>
                      <a:pt x="75948" y="24582"/>
                    </a:cubicBezTo>
                    <a:lnTo>
                      <a:pt x="66231" y="62570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形状 167">
                <a:extLst>
                  <a:ext uri="{FF2B5EF4-FFF2-40B4-BE49-F238E27FC236}">
                    <a16:creationId xmlns:a16="http://schemas.microsoft.com/office/drawing/2014/main" id="{CD43722C-B7EE-90F7-F71F-58CCE5D09415}"/>
                  </a:ext>
                </a:extLst>
              </p:cNvPr>
              <p:cNvSpPr/>
              <p:nvPr>
                <p:custDataLst>
                  <p:tags r:id="rId371"/>
                </p:custDataLst>
              </p:nvPr>
            </p:nvSpPr>
            <p:spPr>
              <a:xfrm>
                <a:off x="8531681" y="3159215"/>
                <a:ext cx="101017" cy="180989"/>
              </a:xfrm>
              <a:custGeom>
                <a:avLst/>
                <a:gdLst>
                  <a:gd name="connsiteX0" fmla="*/ 63808 w 101017"/>
                  <a:gd name="connsiteY0" fmla="*/ 60773 h 180989"/>
                  <a:gd name="connsiteX1" fmla="*/ 81218 w 101017"/>
                  <a:gd name="connsiteY1" fmla="*/ 60773 h 180989"/>
                  <a:gd name="connsiteX2" fmla="*/ 87291 w 101017"/>
                  <a:gd name="connsiteY2" fmla="*/ 56796 h 180989"/>
                  <a:gd name="connsiteX3" fmla="*/ 81826 w 101017"/>
                  <a:gd name="connsiteY3" fmla="*/ 54608 h 180989"/>
                  <a:gd name="connsiteX4" fmla="*/ 65023 w 101017"/>
                  <a:gd name="connsiteY4" fmla="*/ 54608 h 180989"/>
                  <a:gd name="connsiteX5" fmla="*/ 69274 w 101017"/>
                  <a:gd name="connsiteY5" fmla="*/ 31934 h 180989"/>
                  <a:gd name="connsiteX6" fmla="*/ 74133 w 101017"/>
                  <a:gd name="connsiteY6" fmla="*/ 11250 h 180989"/>
                  <a:gd name="connsiteX7" fmla="*/ 83647 w 101017"/>
                  <a:gd name="connsiteY7" fmla="*/ 4488 h 180989"/>
                  <a:gd name="connsiteX8" fmla="*/ 93567 w 101017"/>
                  <a:gd name="connsiteY8" fmla="*/ 8068 h 180989"/>
                  <a:gd name="connsiteX9" fmla="*/ 82635 w 101017"/>
                  <a:gd name="connsiteY9" fmla="*/ 18808 h 180989"/>
                  <a:gd name="connsiteX10" fmla="*/ 90126 w 101017"/>
                  <a:gd name="connsiteY10" fmla="*/ 25769 h 180989"/>
                  <a:gd name="connsiteX11" fmla="*/ 101260 w 101017"/>
                  <a:gd name="connsiteY11" fmla="*/ 13836 h 180989"/>
                  <a:gd name="connsiteX12" fmla="*/ 83647 w 101017"/>
                  <a:gd name="connsiteY12" fmla="*/ 112 h 180989"/>
                  <a:gd name="connsiteX13" fmla="*/ 57937 w 101017"/>
                  <a:gd name="connsiteY13" fmla="*/ 23382 h 180989"/>
                  <a:gd name="connsiteX14" fmla="*/ 51257 w 101017"/>
                  <a:gd name="connsiteY14" fmla="*/ 54608 h 180989"/>
                  <a:gd name="connsiteX15" fmla="*/ 37289 w 101017"/>
                  <a:gd name="connsiteY15" fmla="*/ 54608 h 180989"/>
                  <a:gd name="connsiteX16" fmla="*/ 31215 w 101017"/>
                  <a:gd name="connsiteY16" fmla="*/ 58387 h 180989"/>
                  <a:gd name="connsiteX17" fmla="*/ 36884 w 101017"/>
                  <a:gd name="connsiteY17" fmla="*/ 60773 h 180989"/>
                  <a:gd name="connsiteX18" fmla="*/ 50245 w 101017"/>
                  <a:gd name="connsiteY18" fmla="*/ 60773 h 180989"/>
                  <a:gd name="connsiteX19" fmla="*/ 35062 w 101017"/>
                  <a:gd name="connsiteY19" fmla="*/ 139335 h 180989"/>
                  <a:gd name="connsiteX20" fmla="*/ 17449 w 101017"/>
                  <a:gd name="connsiteY20" fmla="*/ 176726 h 180989"/>
                  <a:gd name="connsiteX21" fmla="*/ 7732 w 101017"/>
                  <a:gd name="connsiteY21" fmla="*/ 173146 h 180989"/>
                  <a:gd name="connsiteX22" fmla="*/ 18866 w 101017"/>
                  <a:gd name="connsiteY22" fmla="*/ 162406 h 180989"/>
                  <a:gd name="connsiteX23" fmla="*/ 11376 w 101017"/>
                  <a:gd name="connsiteY23" fmla="*/ 155445 h 180989"/>
                  <a:gd name="connsiteX24" fmla="*/ 242 w 101017"/>
                  <a:gd name="connsiteY24" fmla="*/ 167378 h 180989"/>
                  <a:gd name="connsiteX25" fmla="*/ 17449 w 101017"/>
                  <a:gd name="connsiteY25" fmla="*/ 181101 h 180989"/>
                  <a:gd name="connsiteX26" fmla="*/ 40325 w 101017"/>
                  <a:gd name="connsiteY26" fmla="*/ 161809 h 180989"/>
                  <a:gd name="connsiteX27" fmla="*/ 51662 w 101017"/>
                  <a:gd name="connsiteY27" fmla="*/ 123821 h 180989"/>
                  <a:gd name="connsiteX28" fmla="*/ 63808 w 101017"/>
                  <a:gd name="connsiteY28" fmla="*/ 60773 h 1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017" h="180989">
                    <a:moveTo>
                      <a:pt x="63808" y="60773"/>
                    </a:moveTo>
                    <a:lnTo>
                      <a:pt x="81218" y="60773"/>
                    </a:lnTo>
                    <a:cubicBezTo>
                      <a:pt x="85267" y="60773"/>
                      <a:pt x="87291" y="60773"/>
                      <a:pt x="87291" y="56796"/>
                    </a:cubicBezTo>
                    <a:cubicBezTo>
                      <a:pt x="87291" y="54608"/>
                      <a:pt x="85267" y="54608"/>
                      <a:pt x="81826" y="54608"/>
                    </a:cubicBezTo>
                    <a:lnTo>
                      <a:pt x="65023" y="54608"/>
                    </a:lnTo>
                    <a:lnTo>
                      <a:pt x="69274" y="31934"/>
                    </a:lnTo>
                    <a:cubicBezTo>
                      <a:pt x="70084" y="27758"/>
                      <a:pt x="72918" y="13637"/>
                      <a:pt x="74133" y="11250"/>
                    </a:cubicBezTo>
                    <a:cubicBezTo>
                      <a:pt x="75955" y="7471"/>
                      <a:pt x="79396" y="4488"/>
                      <a:pt x="83647" y="4488"/>
                    </a:cubicBezTo>
                    <a:cubicBezTo>
                      <a:pt x="84457" y="4488"/>
                      <a:pt x="89721" y="4488"/>
                      <a:pt x="93567" y="8068"/>
                    </a:cubicBezTo>
                    <a:cubicBezTo>
                      <a:pt x="84660" y="8863"/>
                      <a:pt x="82635" y="15824"/>
                      <a:pt x="82635" y="18808"/>
                    </a:cubicBezTo>
                    <a:cubicBezTo>
                      <a:pt x="82635" y="23382"/>
                      <a:pt x="86279" y="25769"/>
                      <a:pt x="90126" y="25769"/>
                    </a:cubicBezTo>
                    <a:cubicBezTo>
                      <a:pt x="95389" y="25769"/>
                      <a:pt x="101260" y="21393"/>
                      <a:pt x="101260" y="13836"/>
                    </a:cubicBezTo>
                    <a:cubicBezTo>
                      <a:pt x="101260" y="4687"/>
                      <a:pt x="91948" y="112"/>
                      <a:pt x="83647" y="112"/>
                    </a:cubicBezTo>
                    <a:cubicBezTo>
                      <a:pt x="76764" y="112"/>
                      <a:pt x="64011" y="3692"/>
                      <a:pt x="57937" y="23382"/>
                    </a:cubicBezTo>
                    <a:cubicBezTo>
                      <a:pt x="56723" y="27559"/>
                      <a:pt x="56116" y="29548"/>
                      <a:pt x="51257" y="54608"/>
                    </a:cubicBezTo>
                    <a:lnTo>
                      <a:pt x="37289" y="54608"/>
                    </a:lnTo>
                    <a:cubicBezTo>
                      <a:pt x="33442" y="54608"/>
                      <a:pt x="31215" y="54608"/>
                      <a:pt x="31215" y="58387"/>
                    </a:cubicBezTo>
                    <a:cubicBezTo>
                      <a:pt x="31215" y="60773"/>
                      <a:pt x="33037" y="60773"/>
                      <a:pt x="36884" y="60773"/>
                    </a:cubicBezTo>
                    <a:lnTo>
                      <a:pt x="50245" y="60773"/>
                    </a:lnTo>
                    <a:lnTo>
                      <a:pt x="35062" y="139335"/>
                    </a:lnTo>
                    <a:cubicBezTo>
                      <a:pt x="31418" y="158627"/>
                      <a:pt x="27976" y="176726"/>
                      <a:pt x="17449" y="176726"/>
                    </a:cubicBezTo>
                    <a:cubicBezTo>
                      <a:pt x="16640" y="176726"/>
                      <a:pt x="11579" y="176726"/>
                      <a:pt x="7732" y="173146"/>
                    </a:cubicBezTo>
                    <a:cubicBezTo>
                      <a:pt x="17044" y="172549"/>
                      <a:pt x="18866" y="165389"/>
                      <a:pt x="18866" y="162406"/>
                    </a:cubicBezTo>
                    <a:cubicBezTo>
                      <a:pt x="18866" y="157831"/>
                      <a:pt x="15222" y="155445"/>
                      <a:pt x="11376" y="155445"/>
                    </a:cubicBezTo>
                    <a:cubicBezTo>
                      <a:pt x="6113" y="155445"/>
                      <a:pt x="242" y="159820"/>
                      <a:pt x="242" y="167378"/>
                    </a:cubicBezTo>
                    <a:cubicBezTo>
                      <a:pt x="242" y="176328"/>
                      <a:pt x="9149" y="181101"/>
                      <a:pt x="17449" y="181101"/>
                    </a:cubicBezTo>
                    <a:cubicBezTo>
                      <a:pt x="28584" y="181101"/>
                      <a:pt x="36681" y="169367"/>
                      <a:pt x="40325" y="161809"/>
                    </a:cubicBezTo>
                    <a:cubicBezTo>
                      <a:pt x="46803" y="149279"/>
                      <a:pt x="51459" y="125213"/>
                      <a:pt x="51662" y="123821"/>
                    </a:cubicBezTo>
                    <a:lnTo>
                      <a:pt x="63808" y="60773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形状 168">
                <a:extLst>
                  <a:ext uri="{FF2B5EF4-FFF2-40B4-BE49-F238E27FC236}">
                    <a16:creationId xmlns:a16="http://schemas.microsoft.com/office/drawing/2014/main" id="{F26EF04E-9057-9748-3146-39F1EE72156D}"/>
                  </a:ext>
                </a:extLst>
              </p:cNvPr>
              <p:cNvSpPr/>
              <p:nvPr>
                <p:custDataLst>
                  <p:tags r:id="rId372"/>
                </p:custDataLst>
              </p:nvPr>
            </p:nvSpPr>
            <p:spPr>
              <a:xfrm>
                <a:off x="8661896" y="3150265"/>
                <a:ext cx="46966" cy="198889"/>
              </a:xfrm>
              <a:custGeom>
                <a:avLst/>
                <a:gdLst>
                  <a:gd name="connsiteX0" fmla="*/ 47214 w 46966"/>
                  <a:gd name="connsiteY0" fmla="*/ 197013 h 198889"/>
                  <a:gd name="connsiteX1" fmla="*/ 43773 w 46966"/>
                  <a:gd name="connsiteY1" fmla="*/ 192637 h 198889"/>
                  <a:gd name="connsiteX2" fmla="*/ 11989 w 46966"/>
                  <a:gd name="connsiteY2" fmla="*/ 99557 h 198889"/>
                  <a:gd name="connsiteX3" fmla="*/ 44582 w 46966"/>
                  <a:gd name="connsiteY3" fmla="*/ 5482 h 198889"/>
                  <a:gd name="connsiteX4" fmla="*/ 47214 w 46966"/>
                  <a:gd name="connsiteY4" fmla="*/ 2101 h 198889"/>
                  <a:gd name="connsiteX5" fmla="*/ 45190 w 46966"/>
                  <a:gd name="connsiteY5" fmla="*/ 112 h 198889"/>
                  <a:gd name="connsiteX6" fmla="*/ 13002 w 46966"/>
                  <a:gd name="connsiteY6" fmla="*/ 38896 h 198889"/>
                  <a:gd name="connsiteX7" fmla="*/ 248 w 46966"/>
                  <a:gd name="connsiteY7" fmla="*/ 99557 h 198889"/>
                  <a:gd name="connsiteX8" fmla="*/ 13609 w 46966"/>
                  <a:gd name="connsiteY8" fmla="*/ 161610 h 198889"/>
                  <a:gd name="connsiteX9" fmla="*/ 45190 w 46966"/>
                  <a:gd name="connsiteY9" fmla="*/ 199001 h 198889"/>
                  <a:gd name="connsiteX10" fmla="*/ 47214 w 46966"/>
                  <a:gd name="connsiteY10" fmla="*/ 197013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214" y="197013"/>
                    </a:moveTo>
                    <a:cubicBezTo>
                      <a:pt x="47214" y="196416"/>
                      <a:pt x="47214" y="196018"/>
                      <a:pt x="43773" y="192637"/>
                    </a:cubicBezTo>
                    <a:cubicBezTo>
                      <a:pt x="18467" y="167577"/>
                      <a:pt x="11989" y="129987"/>
                      <a:pt x="11989" y="99557"/>
                    </a:cubicBezTo>
                    <a:cubicBezTo>
                      <a:pt x="11989" y="64950"/>
                      <a:pt x="19682" y="30343"/>
                      <a:pt x="44582" y="5482"/>
                    </a:cubicBezTo>
                    <a:cubicBezTo>
                      <a:pt x="47214" y="3095"/>
                      <a:pt x="47214" y="2698"/>
                      <a:pt x="47214" y="2101"/>
                    </a:cubicBezTo>
                    <a:cubicBezTo>
                      <a:pt x="47214" y="709"/>
                      <a:pt x="46404" y="112"/>
                      <a:pt x="45190" y="112"/>
                    </a:cubicBezTo>
                    <a:cubicBezTo>
                      <a:pt x="43165" y="112"/>
                      <a:pt x="24946" y="13637"/>
                      <a:pt x="13002" y="38896"/>
                    </a:cubicBezTo>
                    <a:cubicBezTo>
                      <a:pt x="2677" y="60773"/>
                      <a:pt x="248" y="82850"/>
                      <a:pt x="248" y="99557"/>
                    </a:cubicBezTo>
                    <a:cubicBezTo>
                      <a:pt x="248" y="115070"/>
                      <a:pt x="2475" y="139136"/>
                      <a:pt x="13609" y="161610"/>
                    </a:cubicBezTo>
                    <a:cubicBezTo>
                      <a:pt x="25755" y="186074"/>
                      <a:pt x="43165" y="199001"/>
                      <a:pt x="45190" y="199001"/>
                    </a:cubicBezTo>
                    <a:cubicBezTo>
                      <a:pt x="46404" y="199001"/>
                      <a:pt x="47214" y="198405"/>
                      <a:pt x="47214" y="1970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" name="任意形状 169">
                <a:extLst>
                  <a:ext uri="{FF2B5EF4-FFF2-40B4-BE49-F238E27FC236}">
                    <a16:creationId xmlns:a16="http://schemas.microsoft.com/office/drawing/2014/main" id="{2F1817A5-BD1B-A360-C553-09818FCBD313}"/>
                  </a:ext>
                </a:extLst>
              </p:cNvPr>
              <p:cNvSpPr/>
              <p:nvPr>
                <p:custDataLst>
                  <p:tags r:id="rId373"/>
                </p:custDataLst>
              </p:nvPr>
            </p:nvSpPr>
            <p:spPr>
              <a:xfrm>
                <a:off x="8725238" y="3160806"/>
                <a:ext cx="85632" cy="179398"/>
              </a:xfrm>
              <a:custGeom>
                <a:avLst/>
                <a:gdLst>
                  <a:gd name="connsiteX0" fmla="*/ 26771 w 85632"/>
                  <a:gd name="connsiteY0" fmla="*/ 77878 h 179398"/>
                  <a:gd name="connsiteX1" fmla="*/ 252 w 85632"/>
                  <a:gd name="connsiteY1" fmla="*/ 118053 h 179398"/>
                  <a:gd name="connsiteX2" fmla="*/ 6122 w 85632"/>
                  <a:gd name="connsiteY2" fmla="*/ 133766 h 179398"/>
                  <a:gd name="connsiteX3" fmla="*/ 29606 w 85632"/>
                  <a:gd name="connsiteY3" fmla="*/ 146694 h 179398"/>
                  <a:gd name="connsiteX4" fmla="*/ 54101 w 85632"/>
                  <a:gd name="connsiteY4" fmla="*/ 156041 h 179398"/>
                  <a:gd name="connsiteX5" fmla="*/ 61186 w 85632"/>
                  <a:gd name="connsiteY5" fmla="*/ 164594 h 179398"/>
                  <a:gd name="connsiteX6" fmla="*/ 51267 w 85632"/>
                  <a:gd name="connsiteY6" fmla="*/ 175135 h 179398"/>
                  <a:gd name="connsiteX7" fmla="*/ 33452 w 85632"/>
                  <a:gd name="connsiteY7" fmla="*/ 168770 h 179398"/>
                  <a:gd name="connsiteX8" fmla="*/ 31225 w 85632"/>
                  <a:gd name="connsiteY8" fmla="*/ 167776 h 179398"/>
                  <a:gd name="connsiteX9" fmla="*/ 29201 w 85632"/>
                  <a:gd name="connsiteY9" fmla="*/ 169964 h 179398"/>
                  <a:gd name="connsiteX10" fmla="*/ 51267 w 85632"/>
                  <a:gd name="connsiteY10" fmla="*/ 179510 h 179398"/>
                  <a:gd name="connsiteX11" fmla="*/ 72321 w 85632"/>
                  <a:gd name="connsiteY11" fmla="*/ 158229 h 179398"/>
                  <a:gd name="connsiteX12" fmla="*/ 62603 w 85632"/>
                  <a:gd name="connsiteY12" fmla="*/ 144108 h 179398"/>
                  <a:gd name="connsiteX13" fmla="*/ 50255 w 85632"/>
                  <a:gd name="connsiteY13" fmla="*/ 139534 h 179398"/>
                  <a:gd name="connsiteX14" fmla="*/ 37906 w 85632"/>
                  <a:gd name="connsiteY14" fmla="*/ 134959 h 179398"/>
                  <a:gd name="connsiteX15" fmla="*/ 25759 w 85632"/>
                  <a:gd name="connsiteY15" fmla="*/ 130186 h 179398"/>
                  <a:gd name="connsiteX16" fmla="*/ 10576 w 85632"/>
                  <a:gd name="connsiteY16" fmla="*/ 112485 h 179398"/>
                  <a:gd name="connsiteX17" fmla="*/ 35476 w 85632"/>
                  <a:gd name="connsiteY17" fmla="*/ 78673 h 179398"/>
                  <a:gd name="connsiteX18" fmla="*/ 53291 w 85632"/>
                  <a:gd name="connsiteY18" fmla="*/ 81259 h 179398"/>
                  <a:gd name="connsiteX19" fmla="*/ 72118 w 85632"/>
                  <a:gd name="connsiteY19" fmla="*/ 75093 h 179398"/>
                  <a:gd name="connsiteX20" fmla="*/ 55518 w 85632"/>
                  <a:gd name="connsiteY20" fmla="*/ 69723 h 179398"/>
                  <a:gd name="connsiteX21" fmla="*/ 38513 w 85632"/>
                  <a:gd name="connsiteY21" fmla="*/ 72110 h 179398"/>
                  <a:gd name="connsiteX22" fmla="*/ 32440 w 85632"/>
                  <a:gd name="connsiteY22" fmla="*/ 56597 h 179398"/>
                  <a:gd name="connsiteX23" fmla="*/ 54911 w 85632"/>
                  <a:gd name="connsiteY23" fmla="*/ 22786 h 179398"/>
                  <a:gd name="connsiteX24" fmla="*/ 67867 w 85632"/>
                  <a:gd name="connsiteY24" fmla="*/ 27161 h 179398"/>
                  <a:gd name="connsiteX25" fmla="*/ 85884 w 85632"/>
                  <a:gd name="connsiteY25" fmla="*/ 20996 h 179398"/>
                  <a:gd name="connsiteX26" fmla="*/ 69082 w 85632"/>
                  <a:gd name="connsiteY26" fmla="*/ 15626 h 179398"/>
                  <a:gd name="connsiteX27" fmla="*/ 56328 w 85632"/>
                  <a:gd name="connsiteY27" fmla="*/ 16620 h 179398"/>
                  <a:gd name="connsiteX28" fmla="*/ 55316 w 85632"/>
                  <a:gd name="connsiteY28" fmla="*/ 10057 h 179398"/>
                  <a:gd name="connsiteX29" fmla="*/ 56328 w 85632"/>
                  <a:gd name="connsiteY29" fmla="*/ 2698 h 179398"/>
                  <a:gd name="connsiteX30" fmla="*/ 53898 w 85632"/>
                  <a:gd name="connsiteY30" fmla="*/ 112 h 179398"/>
                  <a:gd name="connsiteX31" fmla="*/ 50255 w 85632"/>
                  <a:gd name="connsiteY31" fmla="*/ 9858 h 179398"/>
                  <a:gd name="connsiteX32" fmla="*/ 51672 w 85632"/>
                  <a:gd name="connsiteY32" fmla="*/ 17614 h 179398"/>
                  <a:gd name="connsiteX33" fmla="*/ 16244 w 85632"/>
                  <a:gd name="connsiteY33" fmla="*/ 54807 h 179398"/>
                  <a:gd name="connsiteX34" fmla="*/ 29403 w 85632"/>
                  <a:gd name="connsiteY34" fmla="*/ 75889 h 179398"/>
                  <a:gd name="connsiteX35" fmla="*/ 26771 w 85632"/>
                  <a:gd name="connsiteY35" fmla="*/ 77878 h 179398"/>
                  <a:gd name="connsiteX36" fmla="*/ 59567 w 85632"/>
                  <a:gd name="connsiteY36" fmla="*/ 20996 h 179398"/>
                  <a:gd name="connsiteX37" fmla="*/ 69284 w 85632"/>
                  <a:gd name="connsiteY37" fmla="*/ 20001 h 179398"/>
                  <a:gd name="connsiteX38" fmla="*/ 80621 w 85632"/>
                  <a:gd name="connsiteY38" fmla="*/ 21194 h 179398"/>
                  <a:gd name="connsiteX39" fmla="*/ 68069 w 85632"/>
                  <a:gd name="connsiteY39" fmla="*/ 22786 h 179398"/>
                  <a:gd name="connsiteX40" fmla="*/ 59567 w 85632"/>
                  <a:gd name="connsiteY40" fmla="*/ 20996 h 179398"/>
                  <a:gd name="connsiteX41" fmla="*/ 43776 w 85632"/>
                  <a:gd name="connsiteY41" fmla="*/ 75292 h 179398"/>
                  <a:gd name="connsiteX42" fmla="*/ 55316 w 85632"/>
                  <a:gd name="connsiteY42" fmla="*/ 74099 h 179398"/>
                  <a:gd name="connsiteX43" fmla="*/ 66855 w 85632"/>
                  <a:gd name="connsiteY43" fmla="*/ 75292 h 179398"/>
                  <a:gd name="connsiteX44" fmla="*/ 53898 w 85632"/>
                  <a:gd name="connsiteY44" fmla="*/ 76883 h 179398"/>
                  <a:gd name="connsiteX45" fmla="*/ 43776 w 85632"/>
                  <a:gd name="connsiteY45" fmla="*/ 75292 h 179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79398">
                    <a:moveTo>
                      <a:pt x="26771" y="77878"/>
                    </a:moveTo>
                    <a:cubicBezTo>
                      <a:pt x="4705" y="92198"/>
                      <a:pt x="252" y="110893"/>
                      <a:pt x="252" y="118053"/>
                    </a:cubicBezTo>
                    <a:cubicBezTo>
                      <a:pt x="252" y="127600"/>
                      <a:pt x="5718" y="133169"/>
                      <a:pt x="6122" y="133766"/>
                    </a:cubicBezTo>
                    <a:cubicBezTo>
                      <a:pt x="12601" y="140329"/>
                      <a:pt x="14423" y="141125"/>
                      <a:pt x="29606" y="146694"/>
                    </a:cubicBezTo>
                    <a:lnTo>
                      <a:pt x="54101" y="156041"/>
                    </a:lnTo>
                    <a:cubicBezTo>
                      <a:pt x="57138" y="157434"/>
                      <a:pt x="61186" y="158826"/>
                      <a:pt x="61186" y="164594"/>
                    </a:cubicBezTo>
                    <a:cubicBezTo>
                      <a:pt x="61186" y="169168"/>
                      <a:pt x="57542" y="175135"/>
                      <a:pt x="51267" y="175135"/>
                    </a:cubicBezTo>
                    <a:cubicBezTo>
                      <a:pt x="42359" y="175135"/>
                      <a:pt x="35679" y="170361"/>
                      <a:pt x="33452" y="168770"/>
                    </a:cubicBezTo>
                    <a:cubicBezTo>
                      <a:pt x="32237" y="167975"/>
                      <a:pt x="32035" y="167776"/>
                      <a:pt x="31225" y="167776"/>
                    </a:cubicBezTo>
                    <a:cubicBezTo>
                      <a:pt x="29606" y="167776"/>
                      <a:pt x="29201" y="169168"/>
                      <a:pt x="29201" y="169964"/>
                    </a:cubicBezTo>
                    <a:cubicBezTo>
                      <a:pt x="29201" y="172350"/>
                      <a:pt x="39930" y="179510"/>
                      <a:pt x="51267" y="179510"/>
                    </a:cubicBezTo>
                    <a:cubicBezTo>
                      <a:pt x="63818" y="179510"/>
                      <a:pt x="72321" y="167975"/>
                      <a:pt x="72321" y="158229"/>
                    </a:cubicBezTo>
                    <a:cubicBezTo>
                      <a:pt x="72321" y="148682"/>
                      <a:pt x="64830" y="145102"/>
                      <a:pt x="62603" y="144108"/>
                    </a:cubicBezTo>
                    <a:cubicBezTo>
                      <a:pt x="59769" y="143114"/>
                      <a:pt x="52886" y="140528"/>
                      <a:pt x="50255" y="139534"/>
                    </a:cubicBezTo>
                    <a:cubicBezTo>
                      <a:pt x="46206" y="137942"/>
                      <a:pt x="42157" y="136351"/>
                      <a:pt x="37906" y="134959"/>
                    </a:cubicBezTo>
                    <a:lnTo>
                      <a:pt x="25759" y="130186"/>
                    </a:lnTo>
                    <a:cubicBezTo>
                      <a:pt x="16649" y="126606"/>
                      <a:pt x="10576" y="120838"/>
                      <a:pt x="10576" y="112485"/>
                    </a:cubicBezTo>
                    <a:cubicBezTo>
                      <a:pt x="10576" y="104330"/>
                      <a:pt x="18471" y="87027"/>
                      <a:pt x="35476" y="78673"/>
                    </a:cubicBezTo>
                    <a:cubicBezTo>
                      <a:pt x="42967" y="81259"/>
                      <a:pt x="49040" y="81259"/>
                      <a:pt x="53291" y="81259"/>
                    </a:cubicBezTo>
                    <a:cubicBezTo>
                      <a:pt x="59364" y="81259"/>
                      <a:pt x="72118" y="81259"/>
                      <a:pt x="72118" y="75093"/>
                    </a:cubicBezTo>
                    <a:cubicBezTo>
                      <a:pt x="72118" y="70121"/>
                      <a:pt x="63413" y="69723"/>
                      <a:pt x="55518" y="69723"/>
                    </a:cubicBezTo>
                    <a:cubicBezTo>
                      <a:pt x="51874" y="69723"/>
                      <a:pt x="46003" y="69723"/>
                      <a:pt x="38513" y="72110"/>
                    </a:cubicBezTo>
                    <a:cubicBezTo>
                      <a:pt x="33250" y="66939"/>
                      <a:pt x="32440" y="60376"/>
                      <a:pt x="32440" y="56597"/>
                    </a:cubicBezTo>
                    <a:cubicBezTo>
                      <a:pt x="32440" y="45459"/>
                      <a:pt x="39728" y="30144"/>
                      <a:pt x="54911" y="22786"/>
                    </a:cubicBezTo>
                    <a:cubicBezTo>
                      <a:pt x="58555" y="27161"/>
                      <a:pt x="63211" y="27161"/>
                      <a:pt x="67867" y="27161"/>
                    </a:cubicBezTo>
                    <a:cubicBezTo>
                      <a:pt x="72928" y="27161"/>
                      <a:pt x="85884" y="27161"/>
                      <a:pt x="85884" y="20996"/>
                    </a:cubicBezTo>
                    <a:cubicBezTo>
                      <a:pt x="85884" y="15824"/>
                      <a:pt x="76977" y="15626"/>
                      <a:pt x="69082" y="15626"/>
                    </a:cubicBezTo>
                    <a:cubicBezTo>
                      <a:pt x="66450" y="15626"/>
                      <a:pt x="61591" y="15626"/>
                      <a:pt x="56328" y="16620"/>
                    </a:cubicBezTo>
                    <a:cubicBezTo>
                      <a:pt x="55720" y="14830"/>
                      <a:pt x="55316" y="13438"/>
                      <a:pt x="55316" y="10057"/>
                    </a:cubicBezTo>
                    <a:cubicBezTo>
                      <a:pt x="55316" y="7272"/>
                      <a:pt x="56328" y="3095"/>
                      <a:pt x="56328" y="2698"/>
                    </a:cubicBezTo>
                    <a:cubicBezTo>
                      <a:pt x="56328" y="1107"/>
                      <a:pt x="55316" y="112"/>
                      <a:pt x="53898" y="112"/>
                    </a:cubicBezTo>
                    <a:cubicBezTo>
                      <a:pt x="50255" y="112"/>
                      <a:pt x="50255" y="9261"/>
                      <a:pt x="50255" y="9858"/>
                    </a:cubicBezTo>
                    <a:cubicBezTo>
                      <a:pt x="50255" y="13836"/>
                      <a:pt x="51469" y="16819"/>
                      <a:pt x="51672" y="17614"/>
                    </a:cubicBezTo>
                    <a:cubicBezTo>
                      <a:pt x="30010" y="23581"/>
                      <a:pt x="16244" y="39492"/>
                      <a:pt x="16244" y="54807"/>
                    </a:cubicBezTo>
                    <a:cubicBezTo>
                      <a:pt x="16244" y="62166"/>
                      <a:pt x="19888" y="70519"/>
                      <a:pt x="29403" y="75889"/>
                    </a:cubicBezTo>
                    <a:lnTo>
                      <a:pt x="26771" y="77878"/>
                    </a:lnTo>
                    <a:close/>
                    <a:moveTo>
                      <a:pt x="59567" y="20996"/>
                    </a:moveTo>
                    <a:cubicBezTo>
                      <a:pt x="62806" y="20001"/>
                      <a:pt x="67057" y="20001"/>
                      <a:pt x="69284" y="20001"/>
                    </a:cubicBezTo>
                    <a:cubicBezTo>
                      <a:pt x="76167" y="20001"/>
                      <a:pt x="76977" y="20200"/>
                      <a:pt x="80621" y="21194"/>
                    </a:cubicBezTo>
                    <a:cubicBezTo>
                      <a:pt x="79001" y="21791"/>
                      <a:pt x="76977" y="22786"/>
                      <a:pt x="68069" y="22786"/>
                    </a:cubicBezTo>
                    <a:cubicBezTo>
                      <a:pt x="64223" y="22786"/>
                      <a:pt x="61794" y="22786"/>
                      <a:pt x="59567" y="20996"/>
                    </a:cubicBezTo>
                    <a:close/>
                    <a:moveTo>
                      <a:pt x="43776" y="75292"/>
                    </a:moveTo>
                    <a:cubicBezTo>
                      <a:pt x="48433" y="74099"/>
                      <a:pt x="52886" y="74099"/>
                      <a:pt x="55316" y="74099"/>
                    </a:cubicBezTo>
                    <a:cubicBezTo>
                      <a:pt x="62401" y="74099"/>
                      <a:pt x="63211" y="74298"/>
                      <a:pt x="66855" y="75292"/>
                    </a:cubicBezTo>
                    <a:cubicBezTo>
                      <a:pt x="65235" y="76088"/>
                      <a:pt x="63211" y="76883"/>
                      <a:pt x="53898" y="76883"/>
                    </a:cubicBezTo>
                    <a:cubicBezTo>
                      <a:pt x="49242" y="76883"/>
                      <a:pt x="47420" y="76883"/>
                      <a:pt x="43776" y="752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形状 170">
                <a:extLst>
                  <a:ext uri="{FF2B5EF4-FFF2-40B4-BE49-F238E27FC236}">
                    <a16:creationId xmlns:a16="http://schemas.microsoft.com/office/drawing/2014/main" id="{658B6B29-456A-7B85-2D8D-51D50B264758}"/>
                  </a:ext>
                </a:extLst>
              </p:cNvPr>
              <p:cNvSpPr/>
              <p:nvPr>
                <p:custDataLst>
                  <p:tags r:id="rId374"/>
                </p:custDataLst>
              </p:nvPr>
            </p:nvSpPr>
            <p:spPr>
              <a:xfrm>
                <a:off x="8830003" y="3150265"/>
                <a:ext cx="46966" cy="198889"/>
              </a:xfrm>
              <a:custGeom>
                <a:avLst/>
                <a:gdLst>
                  <a:gd name="connsiteX0" fmla="*/ 47223 w 46966"/>
                  <a:gd name="connsiteY0" fmla="*/ 99557 h 198889"/>
                  <a:gd name="connsiteX1" fmla="*/ 33862 w 46966"/>
                  <a:gd name="connsiteY1" fmla="*/ 37503 h 198889"/>
                  <a:gd name="connsiteX2" fmla="*/ 2281 w 46966"/>
                  <a:gd name="connsiteY2" fmla="*/ 112 h 198889"/>
                  <a:gd name="connsiteX3" fmla="*/ 256 w 46966"/>
                  <a:gd name="connsiteY3" fmla="*/ 2101 h 198889"/>
                  <a:gd name="connsiteX4" fmla="*/ 4103 w 46966"/>
                  <a:gd name="connsiteY4" fmla="*/ 6675 h 198889"/>
                  <a:gd name="connsiteX5" fmla="*/ 35481 w 46966"/>
                  <a:gd name="connsiteY5" fmla="*/ 99557 h 198889"/>
                  <a:gd name="connsiteX6" fmla="*/ 2888 w 46966"/>
                  <a:gd name="connsiteY6" fmla="*/ 193631 h 198889"/>
                  <a:gd name="connsiteX7" fmla="*/ 256 w 46966"/>
                  <a:gd name="connsiteY7" fmla="*/ 197013 h 198889"/>
                  <a:gd name="connsiteX8" fmla="*/ 2281 w 46966"/>
                  <a:gd name="connsiteY8" fmla="*/ 199001 h 198889"/>
                  <a:gd name="connsiteX9" fmla="*/ 34469 w 46966"/>
                  <a:gd name="connsiteY9" fmla="*/ 160218 h 198889"/>
                  <a:gd name="connsiteX10" fmla="*/ 47223 w 46966"/>
                  <a:gd name="connsiteY10" fmla="*/ 99557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223" y="99557"/>
                    </a:moveTo>
                    <a:cubicBezTo>
                      <a:pt x="47223" y="84043"/>
                      <a:pt x="44996" y="59978"/>
                      <a:pt x="33862" y="37503"/>
                    </a:cubicBezTo>
                    <a:cubicBezTo>
                      <a:pt x="21715" y="13040"/>
                      <a:pt x="4305" y="112"/>
                      <a:pt x="2281" y="112"/>
                    </a:cubicBezTo>
                    <a:cubicBezTo>
                      <a:pt x="1066" y="112"/>
                      <a:pt x="256" y="908"/>
                      <a:pt x="256" y="2101"/>
                    </a:cubicBezTo>
                    <a:cubicBezTo>
                      <a:pt x="256" y="2698"/>
                      <a:pt x="256" y="3095"/>
                      <a:pt x="4103" y="6675"/>
                    </a:cubicBezTo>
                    <a:cubicBezTo>
                      <a:pt x="23942" y="26366"/>
                      <a:pt x="35481" y="57989"/>
                      <a:pt x="35481" y="99557"/>
                    </a:cubicBezTo>
                    <a:cubicBezTo>
                      <a:pt x="35481" y="133567"/>
                      <a:pt x="27991" y="168571"/>
                      <a:pt x="2888" y="193631"/>
                    </a:cubicBezTo>
                    <a:cubicBezTo>
                      <a:pt x="256" y="196018"/>
                      <a:pt x="256" y="196416"/>
                      <a:pt x="256" y="197013"/>
                    </a:cubicBezTo>
                    <a:cubicBezTo>
                      <a:pt x="256" y="198206"/>
                      <a:pt x="1066" y="199001"/>
                      <a:pt x="2281" y="199001"/>
                    </a:cubicBezTo>
                    <a:cubicBezTo>
                      <a:pt x="4305" y="199001"/>
                      <a:pt x="22525" y="185477"/>
                      <a:pt x="34469" y="160218"/>
                    </a:cubicBezTo>
                    <a:cubicBezTo>
                      <a:pt x="44793" y="138340"/>
                      <a:pt x="47223" y="116263"/>
                      <a:pt x="47223" y="99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形状 171">
                <a:extLst>
                  <a:ext uri="{FF2B5EF4-FFF2-40B4-BE49-F238E27FC236}">
                    <a16:creationId xmlns:a16="http://schemas.microsoft.com/office/drawing/2014/main" id="{9B28FA1C-4EE9-450C-A8DB-21CE4D6F480C}"/>
                  </a:ext>
                </a:extLst>
              </p:cNvPr>
              <p:cNvSpPr/>
              <p:nvPr>
                <p:custDataLst>
                  <p:tags r:id="rId375"/>
                </p:custDataLst>
              </p:nvPr>
            </p:nvSpPr>
            <p:spPr>
              <a:xfrm>
                <a:off x="8905289" y="3157027"/>
                <a:ext cx="106483" cy="146780"/>
              </a:xfrm>
              <a:custGeom>
                <a:avLst/>
                <a:gdLst>
                  <a:gd name="connsiteX0" fmla="*/ 85893 w 106483"/>
                  <a:gd name="connsiteY0" fmla="*/ 75093 h 146780"/>
                  <a:gd name="connsiteX1" fmla="*/ 59778 w 106483"/>
                  <a:gd name="connsiteY1" fmla="*/ 51624 h 146780"/>
                  <a:gd name="connsiteX2" fmla="*/ 18480 w 106483"/>
                  <a:gd name="connsiteY2" fmla="*/ 70320 h 146780"/>
                  <a:gd name="connsiteX3" fmla="*/ 260 w 106483"/>
                  <a:gd name="connsiteY3" fmla="*/ 111490 h 146780"/>
                  <a:gd name="connsiteX4" fmla="*/ 37509 w 106483"/>
                  <a:gd name="connsiteY4" fmla="*/ 146892 h 146780"/>
                  <a:gd name="connsiteX5" fmla="*/ 106744 w 106483"/>
                  <a:gd name="connsiteY5" fmla="*/ 51624 h 146780"/>
                  <a:gd name="connsiteX6" fmla="*/ 63017 w 106483"/>
                  <a:gd name="connsiteY6" fmla="*/ 112 h 146780"/>
                  <a:gd name="connsiteX7" fmla="*/ 24351 w 106483"/>
                  <a:gd name="connsiteY7" fmla="*/ 31537 h 146780"/>
                  <a:gd name="connsiteX8" fmla="*/ 32044 w 106483"/>
                  <a:gd name="connsiteY8" fmla="*/ 38498 h 146780"/>
                  <a:gd name="connsiteX9" fmla="*/ 42975 w 106483"/>
                  <a:gd name="connsiteY9" fmla="*/ 27957 h 146780"/>
                  <a:gd name="connsiteX10" fmla="*/ 33461 w 106483"/>
                  <a:gd name="connsiteY10" fmla="*/ 20996 h 146780"/>
                  <a:gd name="connsiteX11" fmla="*/ 62612 w 106483"/>
                  <a:gd name="connsiteY11" fmla="*/ 5084 h 146780"/>
                  <a:gd name="connsiteX12" fmla="*/ 91561 w 106483"/>
                  <a:gd name="connsiteY12" fmla="*/ 41083 h 146780"/>
                  <a:gd name="connsiteX13" fmla="*/ 86095 w 106483"/>
                  <a:gd name="connsiteY13" fmla="*/ 75093 h 146780"/>
                  <a:gd name="connsiteX14" fmla="*/ 85893 w 106483"/>
                  <a:gd name="connsiteY14" fmla="*/ 75093 h 146780"/>
                  <a:gd name="connsiteX15" fmla="*/ 38117 w 106483"/>
                  <a:gd name="connsiteY15" fmla="*/ 141324 h 146780"/>
                  <a:gd name="connsiteX16" fmla="*/ 15848 w 106483"/>
                  <a:gd name="connsiteY16" fmla="*/ 118849 h 146780"/>
                  <a:gd name="connsiteX17" fmla="*/ 29209 w 106483"/>
                  <a:gd name="connsiteY17" fmla="*/ 73701 h 146780"/>
                  <a:gd name="connsiteX18" fmla="*/ 59778 w 106483"/>
                  <a:gd name="connsiteY18" fmla="*/ 56000 h 146780"/>
                  <a:gd name="connsiteX19" fmla="*/ 82249 w 106483"/>
                  <a:gd name="connsiteY19" fmla="*/ 82253 h 146780"/>
                  <a:gd name="connsiteX20" fmla="*/ 38117 w 106483"/>
                  <a:gd name="connsiteY20" fmla="*/ 141324 h 146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6483" h="146780">
                    <a:moveTo>
                      <a:pt x="85893" y="75093"/>
                    </a:moveTo>
                    <a:cubicBezTo>
                      <a:pt x="83868" y="62762"/>
                      <a:pt x="75568" y="51624"/>
                      <a:pt x="59778" y="51624"/>
                    </a:cubicBezTo>
                    <a:cubicBezTo>
                      <a:pt x="47429" y="51624"/>
                      <a:pt x="34270" y="54807"/>
                      <a:pt x="18480" y="70320"/>
                    </a:cubicBezTo>
                    <a:cubicBezTo>
                      <a:pt x="1677" y="86828"/>
                      <a:pt x="260" y="105325"/>
                      <a:pt x="260" y="111490"/>
                    </a:cubicBezTo>
                    <a:cubicBezTo>
                      <a:pt x="260" y="123821"/>
                      <a:pt x="9168" y="146892"/>
                      <a:pt x="37509" y="146892"/>
                    </a:cubicBezTo>
                    <a:cubicBezTo>
                      <a:pt x="85690" y="146892"/>
                      <a:pt x="106744" y="80066"/>
                      <a:pt x="106744" y="51624"/>
                    </a:cubicBezTo>
                    <a:cubicBezTo>
                      <a:pt x="106744" y="20001"/>
                      <a:pt x="87917" y="112"/>
                      <a:pt x="63017" y="112"/>
                    </a:cubicBezTo>
                    <a:cubicBezTo>
                      <a:pt x="33663" y="112"/>
                      <a:pt x="24351" y="25968"/>
                      <a:pt x="24351" y="31537"/>
                    </a:cubicBezTo>
                    <a:cubicBezTo>
                      <a:pt x="24351" y="34321"/>
                      <a:pt x="25970" y="38498"/>
                      <a:pt x="32044" y="38498"/>
                    </a:cubicBezTo>
                    <a:cubicBezTo>
                      <a:pt x="38724" y="38498"/>
                      <a:pt x="42975" y="32531"/>
                      <a:pt x="42975" y="27957"/>
                    </a:cubicBezTo>
                    <a:cubicBezTo>
                      <a:pt x="42975" y="20996"/>
                      <a:pt x="36700" y="20996"/>
                      <a:pt x="33461" y="20996"/>
                    </a:cubicBezTo>
                    <a:cubicBezTo>
                      <a:pt x="42368" y="6278"/>
                      <a:pt x="56741" y="5084"/>
                      <a:pt x="62612" y="5084"/>
                    </a:cubicBezTo>
                    <a:cubicBezTo>
                      <a:pt x="77390" y="5084"/>
                      <a:pt x="91561" y="15427"/>
                      <a:pt x="91561" y="41083"/>
                    </a:cubicBezTo>
                    <a:cubicBezTo>
                      <a:pt x="91561" y="48840"/>
                      <a:pt x="90347" y="58983"/>
                      <a:pt x="86095" y="75093"/>
                    </a:cubicBezTo>
                    <a:lnTo>
                      <a:pt x="85893" y="75093"/>
                    </a:lnTo>
                    <a:close/>
                    <a:moveTo>
                      <a:pt x="38117" y="141324"/>
                    </a:moveTo>
                    <a:cubicBezTo>
                      <a:pt x="15848" y="141324"/>
                      <a:pt x="15848" y="120838"/>
                      <a:pt x="15848" y="118849"/>
                    </a:cubicBezTo>
                    <a:cubicBezTo>
                      <a:pt x="15848" y="113479"/>
                      <a:pt x="20909" y="85635"/>
                      <a:pt x="29209" y="73701"/>
                    </a:cubicBezTo>
                    <a:cubicBezTo>
                      <a:pt x="37307" y="62364"/>
                      <a:pt x="47227" y="56000"/>
                      <a:pt x="59778" y="56000"/>
                    </a:cubicBezTo>
                    <a:cubicBezTo>
                      <a:pt x="81844" y="56000"/>
                      <a:pt x="82249" y="78276"/>
                      <a:pt x="82249" y="82253"/>
                    </a:cubicBezTo>
                    <a:cubicBezTo>
                      <a:pt x="82249" y="96573"/>
                      <a:pt x="69293" y="141324"/>
                      <a:pt x="38117" y="1413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形状 172">
                <a:extLst>
                  <a:ext uri="{FF2B5EF4-FFF2-40B4-BE49-F238E27FC236}">
                    <a16:creationId xmlns:a16="http://schemas.microsoft.com/office/drawing/2014/main" id="{A6B7EFAB-D45B-541C-E01E-D8DC4DAEEFC2}"/>
                  </a:ext>
                </a:extLst>
              </p:cNvPr>
              <p:cNvSpPr/>
              <p:nvPr>
                <p:custDataLst>
                  <p:tags r:id="rId376"/>
                </p:custDataLst>
              </p:nvPr>
            </p:nvSpPr>
            <p:spPr>
              <a:xfrm>
                <a:off x="9011328" y="3236961"/>
                <a:ext cx="42937" cy="93696"/>
              </a:xfrm>
              <a:custGeom>
                <a:avLst/>
                <a:gdLst>
                  <a:gd name="connsiteX0" fmla="*/ 39519 w 42937"/>
                  <a:gd name="connsiteY0" fmla="*/ 5404 h 93696"/>
                  <a:gd name="connsiteX1" fmla="*/ 33851 w 42937"/>
                  <a:gd name="connsiteY1" fmla="*/ 114 h 93696"/>
                  <a:gd name="connsiteX2" fmla="*/ 25915 w 42937"/>
                  <a:gd name="connsiteY2" fmla="*/ 7771 h 93696"/>
                  <a:gd name="connsiteX3" fmla="*/ 31583 w 42937"/>
                  <a:gd name="connsiteY3" fmla="*/ 13061 h 93696"/>
                  <a:gd name="connsiteX4" fmla="*/ 39519 w 42937"/>
                  <a:gd name="connsiteY4" fmla="*/ 5404 h 93696"/>
                  <a:gd name="connsiteX5" fmla="*/ 10610 w 42937"/>
                  <a:gd name="connsiteY5" fmla="*/ 76129 h 93696"/>
                  <a:gd name="connsiteX6" fmla="*/ 9335 w 42937"/>
                  <a:gd name="connsiteY6" fmla="*/ 81976 h 93696"/>
                  <a:gd name="connsiteX7" fmla="*/ 22797 w 42937"/>
                  <a:gd name="connsiteY7" fmla="*/ 93810 h 93696"/>
                  <a:gd name="connsiteX8" fmla="*/ 43203 w 42937"/>
                  <a:gd name="connsiteY8" fmla="*/ 72509 h 93696"/>
                  <a:gd name="connsiteX9" fmla="*/ 40936 w 42937"/>
                  <a:gd name="connsiteY9" fmla="*/ 70699 h 93696"/>
                  <a:gd name="connsiteX10" fmla="*/ 38244 w 42937"/>
                  <a:gd name="connsiteY10" fmla="*/ 73066 h 93696"/>
                  <a:gd name="connsiteX11" fmla="*/ 23222 w 42937"/>
                  <a:gd name="connsiteY11" fmla="*/ 89912 h 93696"/>
                  <a:gd name="connsiteX12" fmla="*/ 19680 w 42937"/>
                  <a:gd name="connsiteY12" fmla="*/ 85039 h 93696"/>
                  <a:gd name="connsiteX13" fmla="*/ 21947 w 42937"/>
                  <a:gd name="connsiteY13" fmla="*/ 76129 h 93696"/>
                  <a:gd name="connsiteX14" fmla="*/ 26482 w 42937"/>
                  <a:gd name="connsiteY14" fmla="*/ 64991 h 93696"/>
                  <a:gd name="connsiteX15" fmla="*/ 33425 w 42937"/>
                  <a:gd name="connsiteY15" fmla="*/ 47310 h 93696"/>
                  <a:gd name="connsiteX16" fmla="*/ 34276 w 42937"/>
                  <a:gd name="connsiteY16" fmla="*/ 42855 h 93696"/>
                  <a:gd name="connsiteX17" fmla="*/ 20813 w 42937"/>
                  <a:gd name="connsiteY17" fmla="*/ 31021 h 93696"/>
                  <a:gd name="connsiteX18" fmla="*/ 266 w 42937"/>
                  <a:gd name="connsiteY18" fmla="*/ 52322 h 93696"/>
                  <a:gd name="connsiteX19" fmla="*/ 2675 w 42937"/>
                  <a:gd name="connsiteY19" fmla="*/ 54132 h 93696"/>
                  <a:gd name="connsiteX20" fmla="*/ 5225 w 42937"/>
                  <a:gd name="connsiteY20" fmla="*/ 51904 h 93696"/>
                  <a:gd name="connsiteX21" fmla="*/ 20388 w 42937"/>
                  <a:gd name="connsiteY21" fmla="*/ 34919 h 93696"/>
                  <a:gd name="connsiteX22" fmla="*/ 23931 w 42937"/>
                  <a:gd name="connsiteY22" fmla="*/ 39792 h 93696"/>
                  <a:gd name="connsiteX23" fmla="*/ 19538 w 42937"/>
                  <a:gd name="connsiteY23" fmla="*/ 53714 h 93696"/>
                  <a:gd name="connsiteX24" fmla="*/ 10610 w 42937"/>
                  <a:gd name="connsiteY24" fmla="*/ 76129 h 93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3696">
                    <a:moveTo>
                      <a:pt x="39519" y="5404"/>
                    </a:moveTo>
                    <a:cubicBezTo>
                      <a:pt x="39519" y="3177"/>
                      <a:pt x="37818" y="114"/>
                      <a:pt x="33851" y="114"/>
                    </a:cubicBezTo>
                    <a:cubicBezTo>
                      <a:pt x="30024" y="114"/>
                      <a:pt x="25915" y="3733"/>
                      <a:pt x="25915" y="7771"/>
                    </a:cubicBezTo>
                    <a:cubicBezTo>
                      <a:pt x="25915" y="10138"/>
                      <a:pt x="27757" y="13061"/>
                      <a:pt x="31583" y="13061"/>
                    </a:cubicBezTo>
                    <a:cubicBezTo>
                      <a:pt x="35693" y="13061"/>
                      <a:pt x="39519" y="9163"/>
                      <a:pt x="39519" y="5404"/>
                    </a:cubicBezTo>
                    <a:close/>
                    <a:moveTo>
                      <a:pt x="10610" y="76129"/>
                    </a:moveTo>
                    <a:cubicBezTo>
                      <a:pt x="10044" y="77939"/>
                      <a:pt x="9335" y="79610"/>
                      <a:pt x="9335" y="81976"/>
                    </a:cubicBezTo>
                    <a:cubicBezTo>
                      <a:pt x="9335" y="88520"/>
                      <a:pt x="15003" y="93810"/>
                      <a:pt x="22797" y="93810"/>
                    </a:cubicBezTo>
                    <a:cubicBezTo>
                      <a:pt x="36968" y="93810"/>
                      <a:pt x="43203" y="74598"/>
                      <a:pt x="43203" y="72509"/>
                    </a:cubicBezTo>
                    <a:cubicBezTo>
                      <a:pt x="43203" y="70699"/>
                      <a:pt x="41361" y="70699"/>
                      <a:pt x="40936" y="70699"/>
                    </a:cubicBezTo>
                    <a:cubicBezTo>
                      <a:pt x="38952" y="70699"/>
                      <a:pt x="38810" y="71535"/>
                      <a:pt x="38244" y="73066"/>
                    </a:cubicBezTo>
                    <a:cubicBezTo>
                      <a:pt x="34984" y="84204"/>
                      <a:pt x="28749" y="89912"/>
                      <a:pt x="23222" y="89912"/>
                    </a:cubicBezTo>
                    <a:cubicBezTo>
                      <a:pt x="20388" y="89912"/>
                      <a:pt x="19680" y="88102"/>
                      <a:pt x="19680" y="85039"/>
                    </a:cubicBezTo>
                    <a:cubicBezTo>
                      <a:pt x="19680" y="81837"/>
                      <a:pt x="20672" y="79192"/>
                      <a:pt x="21947" y="76129"/>
                    </a:cubicBezTo>
                    <a:cubicBezTo>
                      <a:pt x="23364" y="72370"/>
                      <a:pt x="24923" y="68611"/>
                      <a:pt x="26482" y="64991"/>
                    </a:cubicBezTo>
                    <a:cubicBezTo>
                      <a:pt x="27757" y="61650"/>
                      <a:pt x="32859" y="48981"/>
                      <a:pt x="33425" y="47310"/>
                    </a:cubicBezTo>
                    <a:cubicBezTo>
                      <a:pt x="33851" y="45918"/>
                      <a:pt x="34276" y="44247"/>
                      <a:pt x="34276" y="42855"/>
                    </a:cubicBezTo>
                    <a:cubicBezTo>
                      <a:pt x="34276" y="36311"/>
                      <a:pt x="28607" y="31021"/>
                      <a:pt x="20813" y="31021"/>
                    </a:cubicBezTo>
                    <a:cubicBezTo>
                      <a:pt x="6784" y="31021"/>
                      <a:pt x="266" y="49955"/>
                      <a:pt x="266" y="52322"/>
                    </a:cubicBezTo>
                    <a:cubicBezTo>
                      <a:pt x="266" y="54132"/>
                      <a:pt x="2250" y="54132"/>
                      <a:pt x="2675" y="54132"/>
                    </a:cubicBezTo>
                    <a:cubicBezTo>
                      <a:pt x="4659" y="54132"/>
                      <a:pt x="4800" y="53436"/>
                      <a:pt x="5225" y="51904"/>
                    </a:cubicBezTo>
                    <a:cubicBezTo>
                      <a:pt x="8910" y="39931"/>
                      <a:pt x="15145" y="34919"/>
                      <a:pt x="20388" y="34919"/>
                    </a:cubicBezTo>
                    <a:cubicBezTo>
                      <a:pt x="22656" y="34919"/>
                      <a:pt x="23931" y="36033"/>
                      <a:pt x="23931" y="39792"/>
                    </a:cubicBezTo>
                    <a:cubicBezTo>
                      <a:pt x="23931" y="42994"/>
                      <a:pt x="23081" y="45082"/>
                      <a:pt x="19538" y="53714"/>
                    </a:cubicBezTo>
                    <a:lnTo>
                      <a:pt x="10610" y="76129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形状 173">
                <a:extLst>
                  <a:ext uri="{FF2B5EF4-FFF2-40B4-BE49-F238E27FC236}">
                    <a16:creationId xmlns:a16="http://schemas.microsoft.com/office/drawing/2014/main" id="{702EE730-999B-8A64-FE7F-48E0AF18A6BC}"/>
                  </a:ext>
                </a:extLst>
              </p:cNvPr>
              <p:cNvSpPr/>
              <p:nvPr>
                <p:custDataLst>
                  <p:tags r:id="rId377"/>
                </p:custDataLst>
              </p:nvPr>
            </p:nvSpPr>
            <p:spPr>
              <a:xfrm>
                <a:off x="9085630" y="3163591"/>
                <a:ext cx="140291" cy="140216"/>
              </a:xfrm>
              <a:custGeom>
                <a:avLst/>
                <a:gdLst>
                  <a:gd name="connsiteX0" fmla="*/ 115255 w 140291"/>
                  <a:gd name="connsiteY0" fmla="*/ 20996 h 140216"/>
                  <a:gd name="connsiteX1" fmla="*/ 137119 w 140291"/>
                  <a:gd name="connsiteY1" fmla="*/ 6278 h 140216"/>
                  <a:gd name="connsiteX2" fmla="*/ 140560 w 140291"/>
                  <a:gd name="connsiteY2" fmla="*/ 2300 h 140216"/>
                  <a:gd name="connsiteX3" fmla="*/ 137929 w 140291"/>
                  <a:gd name="connsiteY3" fmla="*/ 112 h 140216"/>
                  <a:gd name="connsiteX4" fmla="*/ 117280 w 140291"/>
                  <a:gd name="connsiteY4" fmla="*/ 709 h 140216"/>
                  <a:gd name="connsiteX5" fmla="*/ 96226 w 140291"/>
                  <a:gd name="connsiteY5" fmla="*/ 112 h 140216"/>
                  <a:gd name="connsiteX6" fmla="*/ 92582 w 140291"/>
                  <a:gd name="connsiteY6" fmla="*/ 4090 h 140216"/>
                  <a:gd name="connsiteX7" fmla="*/ 96226 w 140291"/>
                  <a:gd name="connsiteY7" fmla="*/ 6278 h 140216"/>
                  <a:gd name="connsiteX8" fmla="*/ 109992 w 140291"/>
                  <a:gd name="connsiteY8" fmla="*/ 15029 h 140216"/>
                  <a:gd name="connsiteX9" fmla="*/ 109385 w 140291"/>
                  <a:gd name="connsiteY9" fmla="*/ 19205 h 140216"/>
                  <a:gd name="connsiteX10" fmla="*/ 91165 w 140291"/>
                  <a:gd name="connsiteY10" fmla="*/ 90209 h 140216"/>
                  <a:gd name="connsiteX11" fmla="*/ 40757 w 140291"/>
                  <a:gd name="connsiteY11" fmla="*/ 134163 h 140216"/>
                  <a:gd name="connsiteX12" fmla="*/ 16059 w 140291"/>
                  <a:gd name="connsiteY12" fmla="*/ 108308 h 140216"/>
                  <a:gd name="connsiteX13" fmla="*/ 18286 w 140291"/>
                  <a:gd name="connsiteY13" fmla="*/ 92795 h 140216"/>
                  <a:gd name="connsiteX14" fmla="*/ 37923 w 140291"/>
                  <a:gd name="connsiteY14" fmla="*/ 15427 h 140216"/>
                  <a:gd name="connsiteX15" fmla="*/ 54928 w 140291"/>
                  <a:gd name="connsiteY15" fmla="*/ 6278 h 140216"/>
                  <a:gd name="connsiteX16" fmla="*/ 61811 w 140291"/>
                  <a:gd name="connsiteY16" fmla="*/ 2300 h 140216"/>
                  <a:gd name="connsiteX17" fmla="*/ 58977 w 140291"/>
                  <a:gd name="connsiteY17" fmla="*/ 112 h 140216"/>
                  <a:gd name="connsiteX18" fmla="*/ 33064 w 140291"/>
                  <a:gd name="connsiteY18" fmla="*/ 709 h 140216"/>
                  <a:gd name="connsiteX19" fmla="*/ 6950 w 140291"/>
                  <a:gd name="connsiteY19" fmla="*/ 112 h 140216"/>
                  <a:gd name="connsiteX20" fmla="*/ 3103 w 140291"/>
                  <a:gd name="connsiteY20" fmla="*/ 4090 h 140216"/>
                  <a:gd name="connsiteX21" fmla="*/ 8771 w 140291"/>
                  <a:gd name="connsiteY21" fmla="*/ 6278 h 140216"/>
                  <a:gd name="connsiteX22" fmla="*/ 16464 w 140291"/>
                  <a:gd name="connsiteY22" fmla="*/ 6675 h 140216"/>
                  <a:gd name="connsiteX23" fmla="*/ 21930 w 140291"/>
                  <a:gd name="connsiteY23" fmla="*/ 9858 h 140216"/>
                  <a:gd name="connsiteX24" fmla="*/ 18489 w 140291"/>
                  <a:gd name="connsiteY24" fmla="*/ 23979 h 140216"/>
                  <a:gd name="connsiteX25" fmla="*/ 14035 w 140291"/>
                  <a:gd name="connsiteY25" fmla="*/ 41481 h 140216"/>
                  <a:gd name="connsiteX26" fmla="*/ 1686 w 140291"/>
                  <a:gd name="connsiteY26" fmla="*/ 90607 h 140216"/>
                  <a:gd name="connsiteX27" fmla="*/ 269 w 140291"/>
                  <a:gd name="connsiteY27" fmla="*/ 102142 h 140216"/>
                  <a:gd name="connsiteX28" fmla="*/ 39947 w 140291"/>
                  <a:gd name="connsiteY28" fmla="*/ 140329 h 140216"/>
                  <a:gd name="connsiteX29" fmla="*/ 97238 w 140291"/>
                  <a:gd name="connsiteY29" fmla="*/ 91601 h 140216"/>
                  <a:gd name="connsiteX30" fmla="*/ 115255 w 140291"/>
                  <a:gd name="connsiteY30" fmla="*/ 20996 h 1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0216">
                    <a:moveTo>
                      <a:pt x="115255" y="20996"/>
                    </a:moveTo>
                    <a:cubicBezTo>
                      <a:pt x="117280" y="12841"/>
                      <a:pt x="120924" y="6874"/>
                      <a:pt x="137119" y="6278"/>
                    </a:cubicBezTo>
                    <a:cubicBezTo>
                      <a:pt x="138131" y="6278"/>
                      <a:pt x="140560" y="6079"/>
                      <a:pt x="140560" y="2300"/>
                    </a:cubicBezTo>
                    <a:cubicBezTo>
                      <a:pt x="140560" y="2101"/>
                      <a:pt x="140560" y="112"/>
                      <a:pt x="137929" y="112"/>
                    </a:cubicBezTo>
                    <a:cubicBezTo>
                      <a:pt x="131248" y="112"/>
                      <a:pt x="124163" y="709"/>
                      <a:pt x="117280" y="709"/>
                    </a:cubicBezTo>
                    <a:cubicBezTo>
                      <a:pt x="110397" y="709"/>
                      <a:pt x="102906" y="112"/>
                      <a:pt x="96226" y="112"/>
                    </a:cubicBezTo>
                    <a:cubicBezTo>
                      <a:pt x="95011" y="112"/>
                      <a:pt x="92582" y="112"/>
                      <a:pt x="92582" y="4090"/>
                    </a:cubicBezTo>
                    <a:cubicBezTo>
                      <a:pt x="92582" y="6278"/>
                      <a:pt x="94606" y="6278"/>
                      <a:pt x="96226" y="6278"/>
                    </a:cubicBezTo>
                    <a:cubicBezTo>
                      <a:pt x="107765" y="6477"/>
                      <a:pt x="109992" y="10653"/>
                      <a:pt x="109992" y="15029"/>
                    </a:cubicBezTo>
                    <a:cubicBezTo>
                      <a:pt x="109992" y="15625"/>
                      <a:pt x="109587" y="18609"/>
                      <a:pt x="109385" y="19205"/>
                    </a:cubicBezTo>
                    <a:lnTo>
                      <a:pt x="91165" y="90209"/>
                    </a:lnTo>
                    <a:cubicBezTo>
                      <a:pt x="84282" y="116860"/>
                      <a:pt x="61001" y="134163"/>
                      <a:pt x="40757" y="134163"/>
                    </a:cubicBezTo>
                    <a:cubicBezTo>
                      <a:pt x="26991" y="134163"/>
                      <a:pt x="16059" y="125412"/>
                      <a:pt x="16059" y="108308"/>
                    </a:cubicBezTo>
                    <a:cubicBezTo>
                      <a:pt x="16059" y="107910"/>
                      <a:pt x="16059" y="101546"/>
                      <a:pt x="18286" y="92795"/>
                    </a:cubicBezTo>
                    <a:lnTo>
                      <a:pt x="37923" y="15427"/>
                    </a:lnTo>
                    <a:cubicBezTo>
                      <a:pt x="39745" y="8267"/>
                      <a:pt x="40150" y="6278"/>
                      <a:pt x="54928" y="6278"/>
                    </a:cubicBezTo>
                    <a:cubicBezTo>
                      <a:pt x="60191" y="6278"/>
                      <a:pt x="61811" y="6278"/>
                      <a:pt x="61811" y="2300"/>
                    </a:cubicBezTo>
                    <a:cubicBezTo>
                      <a:pt x="61811" y="112"/>
                      <a:pt x="59584" y="112"/>
                      <a:pt x="58977" y="112"/>
                    </a:cubicBezTo>
                    <a:cubicBezTo>
                      <a:pt x="53308" y="112"/>
                      <a:pt x="38733" y="709"/>
                      <a:pt x="33064" y="709"/>
                    </a:cubicBezTo>
                    <a:cubicBezTo>
                      <a:pt x="27194" y="709"/>
                      <a:pt x="12820" y="112"/>
                      <a:pt x="6950" y="112"/>
                    </a:cubicBezTo>
                    <a:cubicBezTo>
                      <a:pt x="5330" y="112"/>
                      <a:pt x="3103" y="112"/>
                      <a:pt x="3103" y="4090"/>
                    </a:cubicBezTo>
                    <a:cubicBezTo>
                      <a:pt x="3103" y="6278"/>
                      <a:pt x="4925" y="6278"/>
                      <a:pt x="8771" y="6278"/>
                    </a:cubicBezTo>
                    <a:cubicBezTo>
                      <a:pt x="9176" y="6278"/>
                      <a:pt x="13023" y="6278"/>
                      <a:pt x="16464" y="6675"/>
                    </a:cubicBezTo>
                    <a:cubicBezTo>
                      <a:pt x="20108" y="7073"/>
                      <a:pt x="21930" y="7272"/>
                      <a:pt x="21930" y="9858"/>
                    </a:cubicBezTo>
                    <a:cubicBezTo>
                      <a:pt x="21930" y="11051"/>
                      <a:pt x="19703" y="19404"/>
                      <a:pt x="18489" y="23979"/>
                    </a:cubicBezTo>
                    <a:lnTo>
                      <a:pt x="14035" y="41481"/>
                    </a:lnTo>
                    <a:cubicBezTo>
                      <a:pt x="12213" y="49238"/>
                      <a:pt x="2496" y="86828"/>
                      <a:pt x="1686" y="90607"/>
                    </a:cubicBezTo>
                    <a:cubicBezTo>
                      <a:pt x="269" y="96176"/>
                      <a:pt x="269" y="99159"/>
                      <a:pt x="269" y="102142"/>
                    </a:cubicBezTo>
                    <a:cubicBezTo>
                      <a:pt x="269" y="126407"/>
                      <a:pt x="18691" y="140329"/>
                      <a:pt x="39947" y="140329"/>
                    </a:cubicBezTo>
                    <a:cubicBezTo>
                      <a:pt x="65455" y="140329"/>
                      <a:pt x="90558" y="117855"/>
                      <a:pt x="97238" y="91601"/>
                    </a:cubicBezTo>
                    <a:lnTo>
                      <a:pt x="115255" y="2099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形状 174">
                <a:extLst>
                  <a:ext uri="{FF2B5EF4-FFF2-40B4-BE49-F238E27FC236}">
                    <a16:creationId xmlns:a16="http://schemas.microsoft.com/office/drawing/2014/main" id="{12022DAD-6431-2ED2-939F-D5AF3874E7B5}"/>
                  </a:ext>
                </a:extLst>
              </p:cNvPr>
              <p:cNvSpPr/>
              <p:nvPr>
                <p:custDataLst>
                  <p:tags r:id="rId378"/>
                </p:custDataLst>
              </p:nvPr>
            </p:nvSpPr>
            <p:spPr>
              <a:xfrm>
                <a:off x="9243271" y="3155915"/>
                <a:ext cx="139441" cy="62789"/>
              </a:xfrm>
              <a:custGeom>
                <a:avLst/>
                <a:gdLst>
                  <a:gd name="connsiteX0" fmla="*/ 71273 w 139441"/>
                  <a:gd name="connsiteY0" fmla="*/ 23358 h 62789"/>
                  <a:gd name="connsiteX1" fmla="*/ 56110 w 139441"/>
                  <a:gd name="connsiteY1" fmla="*/ 8601 h 62789"/>
                  <a:gd name="connsiteX2" fmla="*/ 30603 w 139441"/>
                  <a:gd name="connsiteY2" fmla="*/ 108 h 62789"/>
                  <a:gd name="connsiteX3" fmla="*/ 277 w 139441"/>
                  <a:gd name="connsiteY3" fmla="*/ 31572 h 62789"/>
                  <a:gd name="connsiteX4" fmla="*/ 30177 w 139441"/>
                  <a:gd name="connsiteY4" fmla="*/ 62897 h 62789"/>
                  <a:gd name="connsiteX5" fmla="*/ 68722 w 139441"/>
                  <a:gd name="connsiteY5" fmla="*/ 39647 h 62789"/>
                  <a:gd name="connsiteX6" fmla="*/ 83885 w 139441"/>
                  <a:gd name="connsiteY6" fmla="*/ 54405 h 62789"/>
                  <a:gd name="connsiteX7" fmla="*/ 109392 w 139441"/>
                  <a:gd name="connsiteY7" fmla="*/ 62897 h 62789"/>
                  <a:gd name="connsiteX8" fmla="*/ 139718 w 139441"/>
                  <a:gd name="connsiteY8" fmla="*/ 31433 h 62789"/>
                  <a:gd name="connsiteX9" fmla="*/ 109818 w 139441"/>
                  <a:gd name="connsiteY9" fmla="*/ 108 h 62789"/>
                  <a:gd name="connsiteX10" fmla="*/ 71273 w 139441"/>
                  <a:gd name="connsiteY10" fmla="*/ 23358 h 62789"/>
                  <a:gd name="connsiteX11" fmla="*/ 75808 w 139441"/>
                  <a:gd name="connsiteY11" fmla="*/ 28509 h 62789"/>
                  <a:gd name="connsiteX12" fmla="*/ 111093 w 139441"/>
                  <a:gd name="connsiteY12" fmla="*/ 5398 h 62789"/>
                  <a:gd name="connsiteX13" fmla="*/ 135750 w 139441"/>
                  <a:gd name="connsiteY13" fmla="*/ 31433 h 62789"/>
                  <a:gd name="connsiteX14" fmla="*/ 111660 w 139441"/>
                  <a:gd name="connsiteY14" fmla="*/ 55240 h 62789"/>
                  <a:gd name="connsiteX15" fmla="*/ 75808 w 139441"/>
                  <a:gd name="connsiteY15" fmla="*/ 28509 h 62789"/>
                  <a:gd name="connsiteX16" fmla="*/ 64187 w 139441"/>
                  <a:gd name="connsiteY16" fmla="*/ 34496 h 62789"/>
                  <a:gd name="connsiteX17" fmla="*/ 28902 w 139441"/>
                  <a:gd name="connsiteY17" fmla="*/ 57607 h 62789"/>
                  <a:gd name="connsiteX18" fmla="*/ 4245 w 139441"/>
                  <a:gd name="connsiteY18" fmla="*/ 31572 h 62789"/>
                  <a:gd name="connsiteX19" fmla="*/ 28335 w 139441"/>
                  <a:gd name="connsiteY19" fmla="*/ 7765 h 62789"/>
                  <a:gd name="connsiteX20" fmla="*/ 64187 w 139441"/>
                  <a:gd name="connsiteY20" fmla="*/ 34496 h 6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2789">
                    <a:moveTo>
                      <a:pt x="71273" y="23358"/>
                    </a:moveTo>
                    <a:cubicBezTo>
                      <a:pt x="63762" y="14726"/>
                      <a:pt x="61495" y="12360"/>
                      <a:pt x="56110" y="8601"/>
                    </a:cubicBezTo>
                    <a:cubicBezTo>
                      <a:pt x="47466" y="2475"/>
                      <a:pt x="38396" y="108"/>
                      <a:pt x="30603" y="108"/>
                    </a:cubicBezTo>
                    <a:cubicBezTo>
                      <a:pt x="13031" y="108"/>
                      <a:pt x="277" y="14866"/>
                      <a:pt x="277" y="31572"/>
                    </a:cubicBezTo>
                    <a:cubicBezTo>
                      <a:pt x="277" y="47861"/>
                      <a:pt x="12464" y="62897"/>
                      <a:pt x="30177" y="62897"/>
                    </a:cubicBezTo>
                    <a:cubicBezTo>
                      <a:pt x="49875" y="62897"/>
                      <a:pt x="63621" y="47026"/>
                      <a:pt x="68722" y="39647"/>
                    </a:cubicBezTo>
                    <a:cubicBezTo>
                      <a:pt x="76233" y="48279"/>
                      <a:pt x="78500" y="50646"/>
                      <a:pt x="83885" y="54405"/>
                    </a:cubicBezTo>
                    <a:cubicBezTo>
                      <a:pt x="92529" y="60531"/>
                      <a:pt x="101599" y="62897"/>
                      <a:pt x="109392" y="62897"/>
                    </a:cubicBezTo>
                    <a:cubicBezTo>
                      <a:pt x="126964" y="62897"/>
                      <a:pt x="139718" y="48140"/>
                      <a:pt x="139718" y="31433"/>
                    </a:cubicBezTo>
                    <a:cubicBezTo>
                      <a:pt x="139718" y="15144"/>
                      <a:pt x="127531" y="108"/>
                      <a:pt x="109818" y="108"/>
                    </a:cubicBezTo>
                    <a:cubicBezTo>
                      <a:pt x="90120" y="108"/>
                      <a:pt x="76374" y="15979"/>
                      <a:pt x="71273" y="23358"/>
                    </a:cubicBezTo>
                    <a:close/>
                    <a:moveTo>
                      <a:pt x="75808" y="28509"/>
                    </a:moveTo>
                    <a:cubicBezTo>
                      <a:pt x="81476" y="19460"/>
                      <a:pt x="93805" y="5398"/>
                      <a:pt x="111093" y="5398"/>
                    </a:cubicBezTo>
                    <a:cubicBezTo>
                      <a:pt x="125689" y="5398"/>
                      <a:pt x="135750" y="18068"/>
                      <a:pt x="135750" y="31433"/>
                    </a:cubicBezTo>
                    <a:cubicBezTo>
                      <a:pt x="135750" y="44798"/>
                      <a:pt x="124697" y="55240"/>
                      <a:pt x="111660" y="55240"/>
                    </a:cubicBezTo>
                    <a:cubicBezTo>
                      <a:pt x="98481" y="55240"/>
                      <a:pt x="89412" y="44659"/>
                      <a:pt x="75808" y="28509"/>
                    </a:cubicBezTo>
                    <a:close/>
                    <a:moveTo>
                      <a:pt x="64187" y="34496"/>
                    </a:moveTo>
                    <a:cubicBezTo>
                      <a:pt x="58519" y="43545"/>
                      <a:pt x="46190" y="57607"/>
                      <a:pt x="28902" y="57607"/>
                    </a:cubicBezTo>
                    <a:cubicBezTo>
                      <a:pt x="14306" y="57607"/>
                      <a:pt x="4245" y="44938"/>
                      <a:pt x="4245" y="31572"/>
                    </a:cubicBezTo>
                    <a:cubicBezTo>
                      <a:pt x="4245" y="18207"/>
                      <a:pt x="15298" y="7765"/>
                      <a:pt x="28335" y="7765"/>
                    </a:cubicBezTo>
                    <a:cubicBezTo>
                      <a:pt x="41514" y="7765"/>
                      <a:pt x="50583" y="18346"/>
                      <a:pt x="64187" y="344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形状 175">
                <a:extLst>
                  <a:ext uri="{FF2B5EF4-FFF2-40B4-BE49-F238E27FC236}">
                    <a16:creationId xmlns:a16="http://schemas.microsoft.com/office/drawing/2014/main" id="{50782D32-C606-2402-C4FC-34E47893F69F}"/>
                  </a:ext>
                </a:extLst>
              </p:cNvPr>
              <p:cNvSpPr/>
              <p:nvPr>
                <p:custDataLst>
                  <p:tags r:id="rId379"/>
                </p:custDataLst>
              </p:nvPr>
            </p:nvSpPr>
            <p:spPr>
              <a:xfrm>
                <a:off x="9423914" y="3150265"/>
                <a:ext cx="46966" cy="198889"/>
              </a:xfrm>
              <a:custGeom>
                <a:avLst/>
                <a:gdLst>
                  <a:gd name="connsiteX0" fmla="*/ 47252 w 46966"/>
                  <a:gd name="connsiteY0" fmla="*/ 197013 h 198889"/>
                  <a:gd name="connsiteX1" fmla="*/ 43810 w 46966"/>
                  <a:gd name="connsiteY1" fmla="*/ 192637 h 198889"/>
                  <a:gd name="connsiteX2" fmla="*/ 12027 w 46966"/>
                  <a:gd name="connsiteY2" fmla="*/ 99557 h 198889"/>
                  <a:gd name="connsiteX3" fmla="*/ 44620 w 46966"/>
                  <a:gd name="connsiteY3" fmla="*/ 5482 h 198889"/>
                  <a:gd name="connsiteX4" fmla="*/ 47252 w 46966"/>
                  <a:gd name="connsiteY4" fmla="*/ 2101 h 198889"/>
                  <a:gd name="connsiteX5" fmla="*/ 45227 w 46966"/>
                  <a:gd name="connsiteY5" fmla="*/ 112 h 198889"/>
                  <a:gd name="connsiteX6" fmla="*/ 13039 w 46966"/>
                  <a:gd name="connsiteY6" fmla="*/ 38896 h 198889"/>
                  <a:gd name="connsiteX7" fmla="*/ 285 w 46966"/>
                  <a:gd name="connsiteY7" fmla="*/ 99557 h 198889"/>
                  <a:gd name="connsiteX8" fmla="*/ 13646 w 46966"/>
                  <a:gd name="connsiteY8" fmla="*/ 161610 h 198889"/>
                  <a:gd name="connsiteX9" fmla="*/ 45227 w 46966"/>
                  <a:gd name="connsiteY9" fmla="*/ 199001 h 198889"/>
                  <a:gd name="connsiteX10" fmla="*/ 47252 w 46966"/>
                  <a:gd name="connsiteY10" fmla="*/ 197013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252" y="197013"/>
                    </a:moveTo>
                    <a:cubicBezTo>
                      <a:pt x="47252" y="196416"/>
                      <a:pt x="47252" y="196018"/>
                      <a:pt x="43810" y="192637"/>
                    </a:cubicBezTo>
                    <a:cubicBezTo>
                      <a:pt x="18505" y="167577"/>
                      <a:pt x="12027" y="129987"/>
                      <a:pt x="12027" y="99557"/>
                    </a:cubicBezTo>
                    <a:cubicBezTo>
                      <a:pt x="12027" y="64950"/>
                      <a:pt x="19720" y="30343"/>
                      <a:pt x="44620" y="5482"/>
                    </a:cubicBezTo>
                    <a:cubicBezTo>
                      <a:pt x="47252" y="3095"/>
                      <a:pt x="47252" y="2698"/>
                      <a:pt x="47252" y="2101"/>
                    </a:cubicBezTo>
                    <a:cubicBezTo>
                      <a:pt x="47252" y="709"/>
                      <a:pt x="46442" y="112"/>
                      <a:pt x="45227" y="112"/>
                    </a:cubicBezTo>
                    <a:cubicBezTo>
                      <a:pt x="43203" y="112"/>
                      <a:pt x="24983" y="13637"/>
                      <a:pt x="13039" y="38896"/>
                    </a:cubicBezTo>
                    <a:cubicBezTo>
                      <a:pt x="2715" y="60773"/>
                      <a:pt x="285" y="82850"/>
                      <a:pt x="285" y="99557"/>
                    </a:cubicBezTo>
                    <a:cubicBezTo>
                      <a:pt x="285" y="115070"/>
                      <a:pt x="2512" y="139136"/>
                      <a:pt x="13646" y="161610"/>
                    </a:cubicBezTo>
                    <a:cubicBezTo>
                      <a:pt x="25793" y="186074"/>
                      <a:pt x="43203" y="199001"/>
                      <a:pt x="45227" y="199001"/>
                    </a:cubicBezTo>
                    <a:cubicBezTo>
                      <a:pt x="46442" y="199001"/>
                      <a:pt x="47252" y="198405"/>
                      <a:pt x="47252" y="1970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形状 176">
                <a:extLst>
                  <a:ext uri="{FF2B5EF4-FFF2-40B4-BE49-F238E27FC236}">
                    <a16:creationId xmlns:a16="http://schemas.microsoft.com/office/drawing/2014/main" id="{78C0FD48-05D8-F57B-2B4E-492F133CB73A}"/>
                  </a:ext>
                </a:extLst>
              </p:cNvPr>
              <p:cNvSpPr/>
              <p:nvPr>
                <p:custDataLst>
                  <p:tags r:id="rId380"/>
                </p:custDataLst>
              </p:nvPr>
            </p:nvSpPr>
            <p:spPr>
              <a:xfrm>
                <a:off x="9496163" y="3163591"/>
                <a:ext cx="140291" cy="140216"/>
              </a:xfrm>
              <a:custGeom>
                <a:avLst/>
                <a:gdLst>
                  <a:gd name="connsiteX0" fmla="*/ 115276 w 140291"/>
                  <a:gd name="connsiteY0" fmla="*/ 20996 h 140216"/>
                  <a:gd name="connsiteX1" fmla="*/ 137139 w 140291"/>
                  <a:gd name="connsiteY1" fmla="*/ 6278 h 140216"/>
                  <a:gd name="connsiteX2" fmla="*/ 140581 w 140291"/>
                  <a:gd name="connsiteY2" fmla="*/ 2300 h 140216"/>
                  <a:gd name="connsiteX3" fmla="*/ 137949 w 140291"/>
                  <a:gd name="connsiteY3" fmla="*/ 112 h 140216"/>
                  <a:gd name="connsiteX4" fmla="*/ 117300 w 140291"/>
                  <a:gd name="connsiteY4" fmla="*/ 709 h 140216"/>
                  <a:gd name="connsiteX5" fmla="*/ 96246 w 140291"/>
                  <a:gd name="connsiteY5" fmla="*/ 112 h 140216"/>
                  <a:gd name="connsiteX6" fmla="*/ 92602 w 140291"/>
                  <a:gd name="connsiteY6" fmla="*/ 4090 h 140216"/>
                  <a:gd name="connsiteX7" fmla="*/ 96246 w 140291"/>
                  <a:gd name="connsiteY7" fmla="*/ 6278 h 140216"/>
                  <a:gd name="connsiteX8" fmla="*/ 110012 w 140291"/>
                  <a:gd name="connsiteY8" fmla="*/ 15029 h 140216"/>
                  <a:gd name="connsiteX9" fmla="*/ 109405 w 140291"/>
                  <a:gd name="connsiteY9" fmla="*/ 19205 h 140216"/>
                  <a:gd name="connsiteX10" fmla="*/ 91185 w 140291"/>
                  <a:gd name="connsiteY10" fmla="*/ 90209 h 140216"/>
                  <a:gd name="connsiteX11" fmla="*/ 40777 w 140291"/>
                  <a:gd name="connsiteY11" fmla="*/ 134163 h 140216"/>
                  <a:gd name="connsiteX12" fmla="*/ 16080 w 140291"/>
                  <a:gd name="connsiteY12" fmla="*/ 108308 h 140216"/>
                  <a:gd name="connsiteX13" fmla="*/ 18306 w 140291"/>
                  <a:gd name="connsiteY13" fmla="*/ 92795 h 140216"/>
                  <a:gd name="connsiteX14" fmla="*/ 37943 w 140291"/>
                  <a:gd name="connsiteY14" fmla="*/ 15427 h 140216"/>
                  <a:gd name="connsiteX15" fmla="*/ 54948 w 140291"/>
                  <a:gd name="connsiteY15" fmla="*/ 6278 h 140216"/>
                  <a:gd name="connsiteX16" fmla="*/ 61831 w 140291"/>
                  <a:gd name="connsiteY16" fmla="*/ 2300 h 140216"/>
                  <a:gd name="connsiteX17" fmla="*/ 58997 w 140291"/>
                  <a:gd name="connsiteY17" fmla="*/ 112 h 140216"/>
                  <a:gd name="connsiteX18" fmla="*/ 33085 w 140291"/>
                  <a:gd name="connsiteY18" fmla="*/ 709 h 140216"/>
                  <a:gd name="connsiteX19" fmla="*/ 6970 w 140291"/>
                  <a:gd name="connsiteY19" fmla="*/ 112 h 140216"/>
                  <a:gd name="connsiteX20" fmla="*/ 3123 w 140291"/>
                  <a:gd name="connsiteY20" fmla="*/ 4090 h 140216"/>
                  <a:gd name="connsiteX21" fmla="*/ 8792 w 140291"/>
                  <a:gd name="connsiteY21" fmla="*/ 6278 h 140216"/>
                  <a:gd name="connsiteX22" fmla="*/ 16484 w 140291"/>
                  <a:gd name="connsiteY22" fmla="*/ 6675 h 140216"/>
                  <a:gd name="connsiteX23" fmla="*/ 21950 w 140291"/>
                  <a:gd name="connsiteY23" fmla="*/ 9858 h 140216"/>
                  <a:gd name="connsiteX24" fmla="*/ 18509 w 140291"/>
                  <a:gd name="connsiteY24" fmla="*/ 23979 h 140216"/>
                  <a:gd name="connsiteX25" fmla="*/ 14055 w 140291"/>
                  <a:gd name="connsiteY25" fmla="*/ 41481 h 140216"/>
                  <a:gd name="connsiteX26" fmla="*/ 1706 w 140291"/>
                  <a:gd name="connsiteY26" fmla="*/ 90607 h 140216"/>
                  <a:gd name="connsiteX27" fmla="*/ 289 w 140291"/>
                  <a:gd name="connsiteY27" fmla="*/ 102142 h 140216"/>
                  <a:gd name="connsiteX28" fmla="*/ 39968 w 140291"/>
                  <a:gd name="connsiteY28" fmla="*/ 140329 h 140216"/>
                  <a:gd name="connsiteX29" fmla="*/ 97258 w 140291"/>
                  <a:gd name="connsiteY29" fmla="*/ 91601 h 140216"/>
                  <a:gd name="connsiteX30" fmla="*/ 115276 w 140291"/>
                  <a:gd name="connsiteY30" fmla="*/ 20996 h 1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0216">
                    <a:moveTo>
                      <a:pt x="115276" y="20996"/>
                    </a:moveTo>
                    <a:cubicBezTo>
                      <a:pt x="117300" y="12841"/>
                      <a:pt x="120944" y="6874"/>
                      <a:pt x="137139" y="6278"/>
                    </a:cubicBezTo>
                    <a:cubicBezTo>
                      <a:pt x="138151" y="6278"/>
                      <a:pt x="140581" y="6079"/>
                      <a:pt x="140581" y="2300"/>
                    </a:cubicBezTo>
                    <a:cubicBezTo>
                      <a:pt x="140581" y="2101"/>
                      <a:pt x="140581" y="112"/>
                      <a:pt x="137949" y="112"/>
                    </a:cubicBezTo>
                    <a:cubicBezTo>
                      <a:pt x="131268" y="112"/>
                      <a:pt x="124183" y="709"/>
                      <a:pt x="117300" y="709"/>
                    </a:cubicBezTo>
                    <a:cubicBezTo>
                      <a:pt x="110417" y="709"/>
                      <a:pt x="102927" y="112"/>
                      <a:pt x="96246" y="112"/>
                    </a:cubicBezTo>
                    <a:cubicBezTo>
                      <a:pt x="95031" y="112"/>
                      <a:pt x="92602" y="112"/>
                      <a:pt x="92602" y="4090"/>
                    </a:cubicBezTo>
                    <a:cubicBezTo>
                      <a:pt x="92602" y="6278"/>
                      <a:pt x="94627" y="6278"/>
                      <a:pt x="96246" y="6278"/>
                    </a:cubicBezTo>
                    <a:cubicBezTo>
                      <a:pt x="107785" y="6477"/>
                      <a:pt x="110012" y="10653"/>
                      <a:pt x="110012" y="15029"/>
                    </a:cubicBezTo>
                    <a:cubicBezTo>
                      <a:pt x="110012" y="15625"/>
                      <a:pt x="109607" y="18609"/>
                      <a:pt x="109405" y="19205"/>
                    </a:cubicBezTo>
                    <a:lnTo>
                      <a:pt x="91185" y="90209"/>
                    </a:lnTo>
                    <a:cubicBezTo>
                      <a:pt x="84302" y="116860"/>
                      <a:pt x="61021" y="134163"/>
                      <a:pt x="40777" y="134163"/>
                    </a:cubicBezTo>
                    <a:cubicBezTo>
                      <a:pt x="27011" y="134163"/>
                      <a:pt x="16080" y="125412"/>
                      <a:pt x="16080" y="108308"/>
                    </a:cubicBezTo>
                    <a:cubicBezTo>
                      <a:pt x="16080" y="107910"/>
                      <a:pt x="16080" y="101546"/>
                      <a:pt x="18306" y="92795"/>
                    </a:cubicBezTo>
                    <a:lnTo>
                      <a:pt x="37943" y="15427"/>
                    </a:lnTo>
                    <a:cubicBezTo>
                      <a:pt x="39765" y="8267"/>
                      <a:pt x="40170" y="6278"/>
                      <a:pt x="54948" y="6278"/>
                    </a:cubicBezTo>
                    <a:cubicBezTo>
                      <a:pt x="60212" y="6278"/>
                      <a:pt x="61831" y="6278"/>
                      <a:pt x="61831" y="2300"/>
                    </a:cubicBezTo>
                    <a:cubicBezTo>
                      <a:pt x="61831" y="112"/>
                      <a:pt x="59604" y="112"/>
                      <a:pt x="58997" y="112"/>
                    </a:cubicBezTo>
                    <a:cubicBezTo>
                      <a:pt x="53329" y="112"/>
                      <a:pt x="38753" y="709"/>
                      <a:pt x="33085" y="709"/>
                    </a:cubicBezTo>
                    <a:cubicBezTo>
                      <a:pt x="27214" y="709"/>
                      <a:pt x="12841" y="112"/>
                      <a:pt x="6970" y="112"/>
                    </a:cubicBezTo>
                    <a:cubicBezTo>
                      <a:pt x="5350" y="112"/>
                      <a:pt x="3123" y="112"/>
                      <a:pt x="3123" y="4090"/>
                    </a:cubicBezTo>
                    <a:cubicBezTo>
                      <a:pt x="3123" y="6278"/>
                      <a:pt x="4945" y="6278"/>
                      <a:pt x="8792" y="6278"/>
                    </a:cubicBezTo>
                    <a:cubicBezTo>
                      <a:pt x="9197" y="6278"/>
                      <a:pt x="13043" y="6278"/>
                      <a:pt x="16484" y="6675"/>
                    </a:cubicBezTo>
                    <a:cubicBezTo>
                      <a:pt x="20128" y="7073"/>
                      <a:pt x="21950" y="7272"/>
                      <a:pt x="21950" y="9858"/>
                    </a:cubicBezTo>
                    <a:cubicBezTo>
                      <a:pt x="21950" y="11051"/>
                      <a:pt x="19723" y="19404"/>
                      <a:pt x="18509" y="23979"/>
                    </a:cubicBezTo>
                    <a:lnTo>
                      <a:pt x="14055" y="41481"/>
                    </a:lnTo>
                    <a:cubicBezTo>
                      <a:pt x="12233" y="49238"/>
                      <a:pt x="2516" y="86828"/>
                      <a:pt x="1706" y="90607"/>
                    </a:cubicBezTo>
                    <a:cubicBezTo>
                      <a:pt x="289" y="96176"/>
                      <a:pt x="289" y="99159"/>
                      <a:pt x="289" y="102142"/>
                    </a:cubicBezTo>
                    <a:cubicBezTo>
                      <a:pt x="289" y="126407"/>
                      <a:pt x="18711" y="140329"/>
                      <a:pt x="39968" y="140329"/>
                    </a:cubicBezTo>
                    <a:cubicBezTo>
                      <a:pt x="65475" y="140329"/>
                      <a:pt x="90578" y="117855"/>
                      <a:pt x="97258" y="91601"/>
                    </a:cubicBezTo>
                    <a:lnTo>
                      <a:pt x="115276" y="2099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形状 177">
                <a:extLst>
                  <a:ext uri="{FF2B5EF4-FFF2-40B4-BE49-F238E27FC236}">
                    <a16:creationId xmlns:a16="http://schemas.microsoft.com/office/drawing/2014/main" id="{855BF74B-1588-6FFF-E8DF-DECC410458C8}"/>
                  </a:ext>
                </a:extLst>
              </p:cNvPr>
              <p:cNvSpPr/>
              <p:nvPr>
                <p:custDataLst>
                  <p:tags r:id="rId381"/>
                </p:custDataLst>
              </p:nvPr>
            </p:nvSpPr>
            <p:spPr>
              <a:xfrm>
                <a:off x="9653804" y="3155915"/>
                <a:ext cx="139441" cy="62789"/>
              </a:xfrm>
              <a:custGeom>
                <a:avLst/>
                <a:gdLst>
                  <a:gd name="connsiteX0" fmla="*/ 71293 w 139441"/>
                  <a:gd name="connsiteY0" fmla="*/ 23358 h 62789"/>
                  <a:gd name="connsiteX1" fmla="*/ 56130 w 139441"/>
                  <a:gd name="connsiteY1" fmla="*/ 8601 h 62789"/>
                  <a:gd name="connsiteX2" fmla="*/ 30623 w 139441"/>
                  <a:gd name="connsiteY2" fmla="*/ 108 h 62789"/>
                  <a:gd name="connsiteX3" fmla="*/ 297 w 139441"/>
                  <a:gd name="connsiteY3" fmla="*/ 31572 h 62789"/>
                  <a:gd name="connsiteX4" fmla="*/ 30198 w 139441"/>
                  <a:gd name="connsiteY4" fmla="*/ 62897 h 62789"/>
                  <a:gd name="connsiteX5" fmla="*/ 68742 w 139441"/>
                  <a:gd name="connsiteY5" fmla="*/ 39647 h 62789"/>
                  <a:gd name="connsiteX6" fmla="*/ 83905 w 139441"/>
                  <a:gd name="connsiteY6" fmla="*/ 54405 h 62789"/>
                  <a:gd name="connsiteX7" fmla="*/ 109413 w 139441"/>
                  <a:gd name="connsiteY7" fmla="*/ 62897 h 62789"/>
                  <a:gd name="connsiteX8" fmla="*/ 139738 w 139441"/>
                  <a:gd name="connsiteY8" fmla="*/ 31433 h 62789"/>
                  <a:gd name="connsiteX9" fmla="*/ 109838 w 139441"/>
                  <a:gd name="connsiteY9" fmla="*/ 108 h 62789"/>
                  <a:gd name="connsiteX10" fmla="*/ 71293 w 139441"/>
                  <a:gd name="connsiteY10" fmla="*/ 23358 h 62789"/>
                  <a:gd name="connsiteX11" fmla="*/ 75828 w 139441"/>
                  <a:gd name="connsiteY11" fmla="*/ 28509 h 62789"/>
                  <a:gd name="connsiteX12" fmla="*/ 111113 w 139441"/>
                  <a:gd name="connsiteY12" fmla="*/ 5398 h 62789"/>
                  <a:gd name="connsiteX13" fmla="*/ 135770 w 139441"/>
                  <a:gd name="connsiteY13" fmla="*/ 31433 h 62789"/>
                  <a:gd name="connsiteX14" fmla="*/ 111680 w 139441"/>
                  <a:gd name="connsiteY14" fmla="*/ 55240 h 62789"/>
                  <a:gd name="connsiteX15" fmla="*/ 75828 w 139441"/>
                  <a:gd name="connsiteY15" fmla="*/ 28509 h 62789"/>
                  <a:gd name="connsiteX16" fmla="*/ 64208 w 139441"/>
                  <a:gd name="connsiteY16" fmla="*/ 34496 h 62789"/>
                  <a:gd name="connsiteX17" fmla="*/ 28922 w 139441"/>
                  <a:gd name="connsiteY17" fmla="*/ 57607 h 62789"/>
                  <a:gd name="connsiteX18" fmla="*/ 4265 w 139441"/>
                  <a:gd name="connsiteY18" fmla="*/ 31572 h 62789"/>
                  <a:gd name="connsiteX19" fmla="*/ 28355 w 139441"/>
                  <a:gd name="connsiteY19" fmla="*/ 7765 h 62789"/>
                  <a:gd name="connsiteX20" fmla="*/ 64208 w 139441"/>
                  <a:gd name="connsiteY20" fmla="*/ 34496 h 6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2789">
                    <a:moveTo>
                      <a:pt x="71293" y="23358"/>
                    </a:moveTo>
                    <a:cubicBezTo>
                      <a:pt x="63783" y="14726"/>
                      <a:pt x="61515" y="12360"/>
                      <a:pt x="56130" y="8601"/>
                    </a:cubicBezTo>
                    <a:cubicBezTo>
                      <a:pt x="47486" y="2475"/>
                      <a:pt x="38417" y="108"/>
                      <a:pt x="30623" y="108"/>
                    </a:cubicBezTo>
                    <a:cubicBezTo>
                      <a:pt x="13051" y="108"/>
                      <a:pt x="297" y="14866"/>
                      <a:pt x="297" y="31572"/>
                    </a:cubicBezTo>
                    <a:cubicBezTo>
                      <a:pt x="297" y="47861"/>
                      <a:pt x="12484" y="62897"/>
                      <a:pt x="30198" y="62897"/>
                    </a:cubicBezTo>
                    <a:cubicBezTo>
                      <a:pt x="49895" y="62897"/>
                      <a:pt x="63641" y="47026"/>
                      <a:pt x="68742" y="39647"/>
                    </a:cubicBezTo>
                    <a:cubicBezTo>
                      <a:pt x="76253" y="48279"/>
                      <a:pt x="78520" y="50646"/>
                      <a:pt x="83905" y="54405"/>
                    </a:cubicBezTo>
                    <a:cubicBezTo>
                      <a:pt x="92549" y="60531"/>
                      <a:pt x="101619" y="62897"/>
                      <a:pt x="109413" y="62897"/>
                    </a:cubicBezTo>
                    <a:cubicBezTo>
                      <a:pt x="126985" y="62897"/>
                      <a:pt x="139738" y="48140"/>
                      <a:pt x="139738" y="31433"/>
                    </a:cubicBezTo>
                    <a:cubicBezTo>
                      <a:pt x="139738" y="15144"/>
                      <a:pt x="127551" y="108"/>
                      <a:pt x="109838" y="108"/>
                    </a:cubicBezTo>
                    <a:cubicBezTo>
                      <a:pt x="90140" y="108"/>
                      <a:pt x="76395" y="15979"/>
                      <a:pt x="71293" y="23358"/>
                    </a:cubicBezTo>
                    <a:close/>
                    <a:moveTo>
                      <a:pt x="75828" y="28509"/>
                    </a:moveTo>
                    <a:cubicBezTo>
                      <a:pt x="81496" y="19460"/>
                      <a:pt x="93825" y="5398"/>
                      <a:pt x="111113" y="5398"/>
                    </a:cubicBezTo>
                    <a:cubicBezTo>
                      <a:pt x="125709" y="5398"/>
                      <a:pt x="135770" y="18068"/>
                      <a:pt x="135770" y="31433"/>
                    </a:cubicBezTo>
                    <a:cubicBezTo>
                      <a:pt x="135770" y="44798"/>
                      <a:pt x="124717" y="55240"/>
                      <a:pt x="111680" y="55240"/>
                    </a:cubicBezTo>
                    <a:cubicBezTo>
                      <a:pt x="98501" y="55240"/>
                      <a:pt x="89432" y="44659"/>
                      <a:pt x="75828" y="28509"/>
                    </a:cubicBezTo>
                    <a:close/>
                    <a:moveTo>
                      <a:pt x="64208" y="34496"/>
                    </a:moveTo>
                    <a:cubicBezTo>
                      <a:pt x="58539" y="43545"/>
                      <a:pt x="46211" y="57607"/>
                      <a:pt x="28922" y="57607"/>
                    </a:cubicBezTo>
                    <a:cubicBezTo>
                      <a:pt x="14326" y="57607"/>
                      <a:pt x="4265" y="44938"/>
                      <a:pt x="4265" y="31572"/>
                    </a:cubicBezTo>
                    <a:cubicBezTo>
                      <a:pt x="4265" y="18207"/>
                      <a:pt x="15318" y="7765"/>
                      <a:pt x="28355" y="7765"/>
                    </a:cubicBezTo>
                    <a:cubicBezTo>
                      <a:pt x="41534" y="7765"/>
                      <a:pt x="50604" y="18346"/>
                      <a:pt x="64208" y="344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形状 178">
                <a:extLst>
                  <a:ext uri="{FF2B5EF4-FFF2-40B4-BE49-F238E27FC236}">
                    <a16:creationId xmlns:a16="http://schemas.microsoft.com/office/drawing/2014/main" id="{20F27A12-7E47-BF52-F213-F9EF75118EB6}"/>
                  </a:ext>
                </a:extLst>
              </p:cNvPr>
              <p:cNvSpPr/>
              <p:nvPr>
                <p:custDataLst>
                  <p:tags r:id="rId382"/>
                </p:custDataLst>
              </p:nvPr>
            </p:nvSpPr>
            <p:spPr>
              <a:xfrm>
                <a:off x="9825945" y="3150265"/>
                <a:ext cx="46966" cy="198889"/>
              </a:xfrm>
              <a:custGeom>
                <a:avLst/>
                <a:gdLst>
                  <a:gd name="connsiteX0" fmla="*/ 47272 w 46966"/>
                  <a:gd name="connsiteY0" fmla="*/ 99557 h 198889"/>
                  <a:gd name="connsiteX1" fmla="*/ 33911 w 46966"/>
                  <a:gd name="connsiteY1" fmla="*/ 37503 h 198889"/>
                  <a:gd name="connsiteX2" fmla="*/ 2330 w 46966"/>
                  <a:gd name="connsiteY2" fmla="*/ 112 h 198889"/>
                  <a:gd name="connsiteX3" fmla="*/ 306 w 46966"/>
                  <a:gd name="connsiteY3" fmla="*/ 2101 h 198889"/>
                  <a:gd name="connsiteX4" fmla="*/ 4152 w 46966"/>
                  <a:gd name="connsiteY4" fmla="*/ 6675 h 198889"/>
                  <a:gd name="connsiteX5" fmla="*/ 35530 w 46966"/>
                  <a:gd name="connsiteY5" fmla="*/ 99557 h 198889"/>
                  <a:gd name="connsiteX6" fmla="*/ 2937 w 46966"/>
                  <a:gd name="connsiteY6" fmla="*/ 193631 h 198889"/>
                  <a:gd name="connsiteX7" fmla="*/ 306 w 46966"/>
                  <a:gd name="connsiteY7" fmla="*/ 197013 h 198889"/>
                  <a:gd name="connsiteX8" fmla="*/ 2330 w 46966"/>
                  <a:gd name="connsiteY8" fmla="*/ 199001 h 198889"/>
                  <a:gd name="connsiteX9" fmla="*/ 34518 w 46966"/>
                  <a:gd name="connsiteY9" fmla="*/ 160218 h 198889"/>
                  <a:gd name="connsiteX10" fmla="*/ 47272 w 46966"/>
                  <a:gd name="connsiteY10" fmla="*/ 99557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272" y="99557"/>
                    </a:moveTo>
                    <a:cubicBezTo>
                      <a:pt x="47272" y="84043"/>
                      <a:pt x="45045" y="59978"/>
                      <a:pt x="33911" y="37503"/>
                    </a:cubicBezTo>
                    <a:cubicBezTo>
                      <a:pt x="21764" y="13040"/>
                      <a:pt x="4354" y="112"/>
                      <a:pt x="2330" y="112"/>
                    </a:cubicBezTo>
                    <a:cubicBezTo>
                      <a:pt x="1115" y="112"/>
                      <a:pt x="306" y="908"/>
                      <a:pt x="306" y="2101"/>
                    </a:cubicBezTo>
                    <a:cubicBezTo>
                      <a:pt x="306" y="2698"/>
                      <a:pt x="306" y="3095"/>
                      <a:pt x="4152" y="6675"/>
                    </a:cubicBezTo>
                    <a:cubicBezTo>
                      <a:pt x="23991" y="26366"/>
                      <a:pt x="35530" y="57989"/>
                      <a:pt x="35530" y="99557"/>
                    </a:cubicBezTo>
                    <a:cubicBezTo>
                      <a:pt x="35530" y="133567"/>
                      <a:pt x="28040" y="168571"/>
                      <a:pt x="2937" y="193631"/>
                    </a:cubicBezTo>
                    <a:cubicBezTo>
                      <a:pt x="306" y="196018"/>
                      <a:pt x="306" y="196416"/>
                      <a:pt x="306" y="197013"/>
                    </a:cubicBezTo>
                    <a:cubicBezTo>
                      <a:pt x="306" y="198206"/>
                      <a:pt x="1115" y="199001"/>
                      <a:pt x="2330" y="199001"/>
                    </a:cubicBezTo>
                    <a:cubicBezTo>
                      <a:pt x="4354" y="199001"/>
                      <a:pt x="22574" y="185477"/>
                      <a:pt x="34518" y="160218"/>
                    </a:cubicBezTo>
                    <a:cubicBezTo>
                      <a:pt x="44842" y="138340"/>
                      <a:pt x="47272" y="116263"/>
                      <a:pt x="47272" y="99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形状 179">
                <a:extLst>
                  <a:ext uri="{FF2B5EF4-FFF2-40B4-BE49-F238E27FC236}">
                    <a16:creationId xmlns:a16="http://schemas.microsoft.com/office/drawing/2014/main" id="{861FEF05-2FBA-3D98-7B1D-7FF31C11C4E0}"/>
                  </a:ext>
                </a:extLst>
              </p:cNvPr>
              <p:cNvSpPr/>
              <p:nvPr>
                <p:custDataLst>
                  <p:tags r:id="rId383"/>
                </p:custDataLst>
              </p:nvPr>
            </p:nvSpPr>
            <p:spPr>
              <a:xfrm>
                <a:off x="9908437" y="3179026"/>
                <a:ext cx="95795" cy="6821"/>
              </a:xfrm>
              <a:custGeom>
                <a:avLst/>
                <a:gdLst>
                  <a:gd name="connsiteX0" fmla="*/ 90436 w 95795"/>
                  <a:gd name="connsiteY0" fmla="*/ 6930 h 6821"/>
                  <a:gd name="connsiteX1" fmla="*/ 96104 w 95795"/>
                  <a:gd name="connsiteY1" fmla="*/ 3589 h 6821"/>
                  <a:gd name="connsiteX2" fmla="*/ 90436 w 95795"/>
                  <a:gd name="connsiteY2" fmla="*/ 108 h 6821"/>
                  <a:gd name="connsiteX3" fmla="*/ 5978 w 95795"/>
                  <a:gd name="connsiteY3" fmla="*/ 108 h 6821"/>
                  <a:gd name="connsiteX4" fmla="*/ 309 w 95795"/>
                  <a:gd name="connsiteY4" fmla="*/ 3449 h 6821"/>
                  <a:gd name="connsiteX5" fmla="*/ 5978 w 95795"/>
                  <a:gd name="connsiteY5" fmla="*/ 6930 h 6821"/>
                  <a:gd name="connsiteX6" fmla="*/ 90436 w 95795"/>
                  <a:gd name="connsiteY6" fmla="*/ 6930 h 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5" h="6821">
                    <a:moveTo>
                      <a:pt x="90436" y="6930"/>
                    </a:moveTo>
                    <a:cubicBezTo>
                      <a:pt x="92703" y="6930"/>
                      <a:pt x="96104" y="6930"/>
                      <a:pt x="96104" y="3589"/>
                    </a:cubicBezTo>
                    <a:cubicBezTo>
                      <a:pt x="96104" y="108"/>
                      <a:pt x="92845" y="108"/>
                      <a:pt x="90436" y="108"/>
                    </a:cubicBezTo>
                    <a:lnTo>
                      <a:pt x="5978" y="108"/>
                    </a:lnTo>
                    <a:cubicBezTo>
                      <a:pt x="3710" y="108"/>
                      <a:pt x="309" y="108"/>
                      <a:pt x="309" y="3449"/>
                    </a:cubicBezTo>
                    <a:cubicBezTo>
                      <a:pt x="309" y="6930"/>
                      <a:pt x="3569" y="6930"/>
                      <a:pt x="5978" y="6930"/>
                    </a:cubicBezTo>
                    <a:lnTo>
                      <a:pt x="90436" y="6930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" name="任意形状 180">
                <a:extLst>
                  <a:ext uri="{FF2B5EF4-FFF2-40B4-BE49-F238E27FC236}">
                    <a16:creationId xmlns:a16="http://schemas.microsoft.com/office/drawing/2014/main" id="{DEB0B756-4A2D-0E65-789F-E02CFEB6D495}"/>
                  </a:ext>
                </a:extLst>
              </p:cNvPr>
              <p:cNvSpPr/>
              <p:nvPr>
                <p:custDataLst>
                  <p:tags r:id="rId384"/>
                </p:custDataLst>
              </p:nvPr>
            </p:nvSpPr>
            <p:spPr>
              <a:xfrm>
                <a:off x="10035105" y="3124869"/>
                <a:ext cx="51581" cy="92443"/>
              </a:xfrm>
              <a:custGeom>
                <a:avLst/>
                <a:gdLst>
                  <a:gd name="connsiteX0" fmla="*/ 32342 w 51581"/>
                  <a:gd name="connsiteY0" fmla="*/ 4006 h 92443"/>
                  <a:gd name="connsiteX1" fmla="*/ 28091 w 51581"/>
                  <a:gd name="connsiteY1" fmla="*/ 108 h 92443"/>
                  <a:gd name="connsiteX2" fmla="*/ 316 w 51581"/>
                  <a:gd name="connsiteY2" fmla="*/ 9018 h 92443"/>
                  <a:gd name="connsiteX3" fmla="*/ 316 w 51581"/>
                  <a:gd name="connsiteY3" fmla="*/ 14030 h 92443"/>
                  <a:gd name="connsiteX4" fmla="*/ 20863 w 51581"/>
                  <a:gd name="connsiteY4" fmla="*/ 10132 h 92443"/>
                  <a:gd name="connsiteX5" fmla="*/ 20863 w 51581"/>
                  <a:gd name="connsiteY5" fmla="*/ 81135 h 92443"/>
                  <a:gd name="connsiteX6" fmla="*/ 6693 w 51581"/>
                  <a:gd name="connsiteY6" fmla="*/ 87540 h 92443"/>
                  <a:gd name="connsiteX7" fmla="*/ 1308 w 51581"/>
                  <a:gd name="connsiteY7" fmla="*/ 87540 h 92443"/>
                  <a:gd name="connsiteX8" fmla="*/ 1308 w 51581"/>
                  <a:gd name="connsiteY8" fmla="*/ 92552 h 92443"/>
                  <a:gd name="connsiteX9" fmla="*/ 26532 w 51581"/>
                  <a:gd name="connsiteY9" fmla="*/ 91995 h 92443"/>
                  <a:gd name="connsiteX10" fmla="*/ 51898 w 51581"/>
                  <a:gd name="connsiteY10" fmla="*/ 92552 h 92443"/>
                  <a:gd name="connsiteX11" fmla="*/ 51898 w 51581"/>
                  <a:gd name="connsiteY11" fmla="*/ 87540 h 92443"/>
                  <a:gd name="connsiteX12" fmla="*/ 46513 w 51581"/>
                  <a:gd name="connsiteY12" fmla="*/ 87540 h 92443"/>
                  <a:gd name="connsiteX13" fmla="*/ 32342 w 51581"/>
                  <a:gd name="connsiteY13" fmla="*/ 81135 h 92443"/>
                  <a:gd name="connsiteX14" fmla="*/ 32342 w 51581"/>
                  <a:gd name="connsiteY14" fmla="*/ 4006 h 9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2443">
                    <a:moveTo>
                      <a:pt x="32342" y="4006"/>
                    </a:moveTo>
                    <a:cubicBezTo>
                      <a:pt x="32342" y="247"/>
                      <a:pt x="32058" y="108"/>
                      <a:pt x="28091" y="108"/>
                    </a:cubicBezTo>
                    <a:cubicBezTo>
                      <a:pt x="19021" y="8879"/>
                      <a:pt x="6126" y="9018"/>
                      <a:pt x="316" y="9018"/>
                    </a:cubicBezTo>
                    <a:lnTo>
                      <a:pt x="316" y="14030"/>
                    </a:lnTo>
                    <a:cubicBezTo>
                      <a:pt x="3717" y="14030"/>
                      <a:pt x="13069" y="14030"/>
                      <a:pt x="20863" y="10132"/>
                    </a:cubicBezTo>
                    <a:lnTo>
                      <a:pt x="20863" y="81135"/>
                    </a:lnTo>
                    <a:cubicBezTo>
                      <a:pt x="20863" y="85730"/>
                      <a:pt x="20863" y="87540"/>
                      <a:pt x="6693" y="87540"/>
                    </a:cubicBezTo>
                    <a:lnTo>
                      <a:pt x="1308" y="87540"/>
                    </a:lnTo>
                    <a:lnTo>
                      <a:pt x="1308" y="92552"/>
                    </a:lnTo>
                    <a:cubicBezTo>
                      <a:pt x="3858" y="92413"/>
                      <a:pt x="21288" y="91995"/>
                      <a:pt x="26532" y="91995"/>
                    </a:cubicBezTo>
                    <a:cubicBezTo>
                      <a:pt x="30925" y="91995"/>
                      <a:pt x="48780" y="92413"/>
                      <a:pt x="51898" y="92552"/>
                    </a:cubicBezTo>
                    <a:lnTo>
                      <a:pt x="51898" y="87540"/>
                    </a:lnTo>
                    <a:lnTo>
                      <a:pt x="46513" y="87540"/>
                    </a:lnTo>
                    <a:cubicBezTo>
                      <a:pt x="32342" y="87540"/>
                      <a:pt x="32342" y="85730"/>
                      <a:pt x="32342" y="81135"/>
                    </a:cubicBezTo>
                    <a:lnTo>
                      <a:pt x="32342" y="400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" name="任意形状 181">
                <a:extLst>
                  <a:ext uri="{FF2B5EF4-FFF2-40B4-BE49-F238E27FC236}">
                    <a16:creationId xmlns:a16="http://schemas.microsoft.com/office/drawing/2014/main" id="{19024FDB-0821-B716-2C4C-D1D882CFD1E3}"/>
                  </a:ext>
                </a:extLst>
              </p:cNvPr>
              <p:cNvSpPr/>
              <p:nvPr>
                <p:custDataLst>
                  <p:tags r:id="rId385"/>
                </p:custDataLst>
              </p:nvPr>
            </p:nvSpPr>
            <p:spPr>
              <a:xfrm>
                <a:off x="10127886" y="3278350"/>
                <a:ext cx="21458" cy="21082"/>
              </a:xfrm>
              <a:custGeom>
                <a:avLst/>
                <a:gdLst>
                  <a:gd name="connsiteX0" fmla="*/ 21779 w 21458"/>
                  <a:gd name="connsiteY0" fmla="*/ 10653 h 21082"/>
                  <a:gd name="connsiteX1" fmla="*/ 11049 w 21458"/>
                  <a:gd name="connsiteY1" fmla="*/ 112 h 21082"/>
                  <a:gd name="connsiteX2" fmla="*/ 320 w 21458"/>
                  <a:gd name="connsiteY2" fmla="*/ 10653 h 21082"/>
                  <a:gd name="connsiteX3" fmla="*/ 11049 w 21458"/>
                  <a:gd name="connsiteY3" fmla="*/ 21194 h 21082"/>
                  <a:gd name="connsiteX4" fmla="*/ 21779 w 21458"/>
                  <a:gd name="connsiteY4" fmla="*/ 10653 h 21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58" h="21082">
                    <a:moveTo>
                      <a:pt x="21779" y="10653"/>
                    </a:moveTo>
                    <a:cubicBezTo>
                      <a:pt x="21779" y="4885"/>
                      <a:pt x="16920" y="112"/>
                      <a:pt x="11049" y="112"/>
                    </a:cubicBezTo>
                    <a:cubicBezTo>
                      <a:pt x="5179" y="112"/>
                      <a:pt x="320" y="4885"/>
                      <a:pt x="320" y="10653"/>
                    </a:cubicBezTo>
                    <a:cubicBezTo>
                      <a:pt x="320" y="16421"/>
                      <a:pt x="5179" y="21194"/>
                      <a:pt x="11049" y="21194"/>
                    </a:cubicBezTo>
                    <a:cubicBezTo>
                      <a:pt x="16920" y="21194"/>
                      <a:pt x="21779" y="16421"/>
                      <a:pt x="21779" y="1065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7" name="圆角矩形 36">
              <a:extLst>
                <a:ext uri="{FF2B5EF4-FFF2-40B4-BE49-F238E27FC236}">
                  <a16:creationId xmlns:a16="http://schemas.microsoft.com/office/drawing/2014/main" id="{20848A5A-1550-3382-DF7D-FD04D6482B92}"/>
                </a:ext>
              </a:extLst>
            </p:cNvPr>
            <p:cNvSpPr/>
            <p:nvPr/>
          </p:nvSpPr>
          <p:spPr>
            <a:xfrm>
              <a:off x="111309" y="985520"/>
              <a:ext cx="8957387" cy="1344879"/>
            </a:xfrm>
            <a:prstGeom prst="roundRect">
              <a:avLst/>
            </a:prstGeom>
            <a:noFill/>
            <a:ln w="2222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grpSp>
        <p:nvGrpSpPr>
          <p:cNvPr id="116" name="组合 115">
            <a:extLst>
              <a:ext uri="{FF2B5EF4-FFF2-40B4-BE49-F238E27FC236}">
                <a16:creationId xmlns:a16="http://schemas.microsoft.com/office/drawing/2014/main" id="{12B5D50D-49E2-88F7-FA4D-4BED2150978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374899" y="1435099"/>
            <a:ext cx="868680" cy="228600"/>
            <a:chOff x="7275166" y="2894017"/>
            <a:chExt cx="861309" cy="204971"/>
          </a:xfrm>
        </p:grpSpPr>
        <p:sp>
          <p:nvSpPr>
            <p:cNvPr id="109" name="任意形状 108">
              <a:extLst>
                <a:ext uri="{FF2B5EF4-FFF2-40B4-BE49-F238E27FC236}">
                  <a16:creationId xmlns:a16="http://schemas.microsoft.com/office/drawing/2014/main" id="{12052898-1D11-FEE5-F643-0C47E3132AAB}"/>
                </a:ext>
              </a:extLst>
            </p:cNvPr>
            <p:cNvSpPr/>
            <p:nvPr>
              <p:custDataLst>
                <p:tags r:id="rId317"/>
              </p:custDataLst>
            </p:nvPr>
          </p:nvSpPr>
          <p:spPr>
            <a:xfrm>
              <a:off x="7275166" y="2957148"/>
              <a:ext cx="123438" cy="134871"/>
            </a:xfrm>
            <a:custGeom>
              <a:avLst/>
              <a:gdLst>
                <a:gd name="connsiteX0" fmla="*/ 45991 w 123438"/>
                <a:gd name="connsiteY0" fmla="*/ 18731 h 134871"/>
                <a:gd name="connsiteX1" fmla="*/ 49407 w 123438"/>
                <a:gd name="connsiteY1" fmla="*/ 5613 h 134871"/>
                <a:gd name="connsiteX2" fmla="*/ 42803 w 123438"/>
                <a:gd name="connsiteY2" fmla="*/ 78 h 134871"/>
                <a:gd name="connsiteX3" fmla="*/ 33693 w 123438"/>
                <a:gd name="connsiteY3" fmla="*/ 7457 h 134871"/>
                <a:gd name="connsiteX4" fmla="*/ 897 w 123438"/>
                <a:gd name="connsiteY4" fmla="*/ 126136 h 134871"/>
                <a:gd name="connsiteX5" fmla="*/ 214 w 123438"/>
                <a:gd name="connsiteY5" fmla="*/ 129415 h 134871"/>
                <a:gd name="connsiteX6" fmla="*/ 6591 w 123438"/>
                <a:gd name="connsiteY6" fmla="*/ 134949 h 134871"/>
                <a:gd name="connsiteX7" fmla="*/ 14562 w 123438"/>
                <a:gd name="connsiteY7" fmla="*/ 130645 h 134871"/>
                <a:gd name="connsiteX8" fmla="*/ 27088 w 123438"/>
                <a:gd name="connsiteY8" fmla="*/ 86576 h 134871"/>
                <a:gd name="connsiteX9" fmla="*/ 49179 w 123438"/>
                <a:gd name="connsiteY9" fmla="*/ 92930 h 134871"/>
                <a:gd name="connsiteX10" fmla="*/ 79470 w 123438"/>
                <a:gd name="connsiteY10" fmla="*/ 77967 h 134871"/>
                <a:gd name="connsiteX11" fmla="*/ 99967 w 123438"/>
                <a:gd name="connsiteY11" fmla="*/ 92930 h 134871"/>
                <a:gd name="connsiteX12" fmla="*/ 116820 w 123438"/>
                <a:gd name="connsiteY12" fmla="*/ 81657 h 134871"/>
                <a:gd name="connsiteX13" fmla="*/ 123652 w 123438"/>
                <a:gd name="connsiteY13" fmla="*/ 61365 h 134871"/>
                <a:gd name="connsiteX14" fmla="*/ 120919 w 123438"/>
                <a:gd name="connsiteY14" fmla="*/ 59315 h 134871"/>
                <a:gd name="connsiteX15" fmla="*/ 117731 w 123438"/>
                <a:gd name="connsiteY15" fmla="*/ 63005 h 134871"/>
                <a:gd name="connsiteX16" fmla="*/ 100422 w 123438"/>
                <a:gd name="connsiteY16" fmla="*/ 88421 h 134871"/>
                <a:gd name="connsiteX17" fmla="*/ 93590 w 123438"/>
                <a:gd name="connsiteY17" fmla="*/ 78992 h 134871"/>
                <a:gd name="connsiteX18" fmla="*/ 98145 w 123438"/>
                <a:gd name="connsiteY18" fmla="*/ 57675 h 134871"/>
                <a:gd name="connsiteX19" fmla="*/ 104522 w 123438"/>
                <a:gd name="connsiteY19" fmla="*/ 35538 h 134871"/>
                <a:gd name="connsiteX20" fmla="*/ 108393 w 123438"/>
                <a:gd name="connsiteY20" fmla="*/ 21600 h 134871"/>
                <a:gd name="connsiteX21" fmla="*/ 111810 w 123438"/>
                <a:gd name="connsiteY21" fmla="*/ 7867 h 134871"/>
                <a:gd name="connsiteX22" fmla="*/ 105205 w 123438"/>
                <a:gd name="connsiteY22" fmla="*/ 2333 h 134871"/>
                <a:gd name="connsiteX23" fmla="*/ 96323 w 123438"/>
                <a:gd name="connsiteY23" fmla="*/ 9507 h 134871"/>
                <a:gd name="connsiteX24" fmla="*/ 85619 w 123438"/>
                <a:gd name="connsiteY24" fmla="*/ 47837 h 134871"/>
                <a:gd name="connsiteX25" fmla="*/ 79697 w 123438"/>
                <a:gd name="connsiteY25" fmla="*/ 68744 h 134871"/>
                <a:gd name="connsiteX26" fmla="*/ 50090 w 123438"/>
                <a:gd name="connsiteY26" fmla="*/ 88421 h 134871"/>
                <a:gd name="connsiteX27" fmla="*/ 33237 w 123438"/>
                <a:gd name="connsiteY27" fmla="*/ 70588 h 134871"/>
                <a:gd name="connsiteX28" fmla="*/ 36426 w 123438"/>
                <a:gd name="connsiteY28" fmla="*/ 53166 h 134871"/>
                <a:gd name="connsiteX29" fmla="*/ 45991 w 123438"/>
                <a:gd name="connsiteY29" fmla="*/ 18731 h 13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3438" h="134871">
                  <a:moveTo>
                    <a:pt x="45991" y="18731"/>
                  </a:moveTo>
                  <a:cubicBezTo>
                    <a:pt x="47130" y="14426"/>
                    <a:pt x="49407" y="6637"/>
                    <a:pt x="49407" y="5613"/>
                  </a:cubicBezTo>
                  <a:cubicBezTo>
                    <a:pt x="49407" y="2128"/>
                    <a:pt x="46674" y="78"/>
                    <a:pt x="42803" y="78"/>
                  </a:cubicBezTo>
                  <a:cubicBezTo>
                    <a:pt x="42119" y="78"/>
                    <a:pt x="35742" y="283"/>
                    <a:pt x="33693" y="7457"/>
                  </a:cubicBezTo>
                  <a:lnTo>
                    <a:pt x="897" y="126136"/>
                  </a:lnTo>
                  <a:cubicBezTo>
                    <a:pt x="214" y="128595"/>
                    <a:pt x="214" y="129005"/>
                    <a:pt x="214" y="129415"/>
                  </a:cubicBezTo>
                  <a:cubicBezTo>
                    <a:pt x="214" y="132490"/>
                    <a:pt x="2719" y="134949"/>
                    <a:pt x="6591" y="134949"/>
                  </a:cubicBezTo>
                  <a:cubicBezTo>
                    <a:pt x="11374" y="134949"/>
                    <a:pt x="14107" y="131260"/>
                    <a:pt x="14562" y="130645"/>
                  </a:cubicBezTo>
                  <a:cubicBezTo>
                    <a:pt x="15473" y="128800"/>
                    <a:pt x="18434" y="118142"/>
                    <a:pt x="27088" y="86576"/>
                  </a:cubicBezTo>
                  <a:cubicBezTo>
                    <a:pt x="34376" y="92110"/>
                    <a:pt x="44625" y="92930"/>
                    <a:pt x="49179" y="92930"/>
                  </a:cubicBezTo>
                  <a:cubicBezTo>
                    <a:pt x="65122" y="92930"/>
                    <a:pt x="74004" y="83707"/>
                    <a:pt x="79470" y="77967"/>
                  </a:cubicBezTo>
                  <a:cubicBezTo>
                    <a:pt x="81519" y="87191"/>
                    <a:pt x="89946" y="92930"/>
                    <a:pt x="99967" y="92930"/>
                  </a:cubicBezTo>
                  <a:cubicBezTo>
                    <a:pt x="107938" y="92930"/>
                    <a:pt x="113176" y="88216"/>
                    <a:pt x="116820" y="81657"/>
                  </a:cubicBezTo>
                  <a:cubicBezTo>
                    <a:pt x="120692" y="74278"/>
                    <a:pt x="123652" y="61775"/>
                    <a:pt x="123652" y="61365"/>
                  </a:cubicBezTo>
                  <a:cubicBezTo>
                    <a:pt x="123652" y="59315"/>
                    <a:pt x="121603" y="59315"/>
                    <a:pt x="120919" y="59315"/>
                  </a:cubicBezTo>
                  <a:cubicBezTo>
                    <a:pt x="118642" y="59315"/>
                    <a:pt x="118414" y="60135"/>
                    <a:pt x="117731" y="63005"/>
                  </a:cubicBezTo>
                  <a:cubicBezTo>
                    <a:pt x="113859" y="76328"/>
                    <a:pt x="109760" y="88421"/>
                    <a:pt x="100422" y="88421"/>
                  </a:cubicBezTo>
                  <a:cubicBezTo>
                    <a:pt x="94273" y="88421"/>
                    <a:pt x="93590" y="83092"/>
                    <a:pt x="93590" y="78992"/>
                  </a:cubicBezTo>
                  <a:cubicBezTo>
                    <a:pt x="93590" y="74483"/>
                    <a:pt x="96323" y="64849"/>
                    <a:pt x="98145" y="57675"/>
                  </a:cubicBezTo>
                  <a:lnTo>
                    <a:pt x="104522" y="35538"/>
                  </a:lnTo>
                  <a:cubicBezTo>
                    <a:pt x="105205" y="32464"/>
                    <a:pt x="107482" y="24675"/>
                    <a:pt x="108393" y="21600"/>
                  </a:cubicBezTo>
                  <a:cubicBezTo>
                    <a:pt x="109532" y="16886"/>
                    <a:pt x="111810" y="9097"/>
                    <a:pt x="111810" y="7867"/>
                  </a:cubicBezTo>
                  <a:cubicBezTo>
                    <a:pt x="111810" y="4178"/>
                    <a:pt x="108621" y="2333"/>
                    <a:pt x="105205" y="2333"/>
                  </a:cubicBezTo>
                  <a:cubicBezTo>
                    <a:pt x="104066" y="2333"/>
                    <a:pt x="98145" y="2538"/>
                    <a:pt x="96323" y="9507"/>
                  </a:cubicBezTo>
                  <a:lnTo>
                    <a:pt x="85619" y="47837"/>
                  </a:lnTo>
                  <a:cubicBezTo>
                    <a:pt x="82886" y="58085"/>
                    <a:pt x="80381" y="66694"/>
                    <a:pt x="79697" y="68744"/>
                  </a:cubicBezTo>
                  <a:cubicBezTo>
                    <a:pt x="79470" y="69769"/>
                    <a:pt x="68538" y="88421"/>
                    <a:pt x="50090" y="88421"/>
                  </a:cubicBezTo>
                  <a:cubicBezTo>
                    <a:pt x="38703" y="88421"/>
                    <a:pt x="33237" y="81657"/>
                    <a:pt x="33237" y="70588"/>
                  </a:cubicBezTo>
                  <a:cubicBezTo>
                    <a:pt x="33237" y="64644"/>
                    <a:pt x="34831" y="58905"/>
                    <a:pt x="36426" y="53166"/>
                  </a:cubicBezTo>
                  <a:lnTo>
                    <a:pt x="45991" y="18731"/>
                  </a:ln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形状 109">
              <a:extLst>
                <a:ext uri="{FF2B5EF4-FFF2-40B4-BE49-F238E27FC236}">
                  <a16:creationId xmlns:a16="http://schemas.microsoft.com/office/drawing/2014/main" id="{0CC537A2-64F4-FE35-0BC7-014D38F25B85}"/>
                </a:ext>
              </a:extLst>
            </p:cNvPr>
            <p:cNvSpPr/>
            <p:nvPr>
              <p:custDataLst>
                <p:tags r:id="rId318"/>
              </p:custDataLst>
            </p:nvPr>
          </p:nvSpPr>
          <p:spPr>
            <a:xfrm>
              <a:off x="7487726" y="2937061"/>
              <a:ext cx="113872" cy="118883"/>
            </a:xfrm>
            <a:custGeom>
              <a:avLst/>
              <a:gdLst>
                <a:gd name="connsiteX0" fmla="*/ 106125 w 113872"/>
                <a:gd name="connsiteY0" fmla="*/ 63619 h 118883"/>
                <a:gd name="connsiteX1" fmla="*/ 114096 w 113872"/>
                <a:gd name="connsiteY1" fmla="*/ 59520 h 118883"/>
                <a:gd name="connsiteX2" fmla="*/ 106125 w 113872"/>
                <a:gd name="connsiteY2" fmla="*/ 55421 h 118883"/>
                <a:gd name="connsiteX3" fmla="*/ 9560 w 113872"/>
                <a:gd name="connsiteY3" fmla="*/ 55421 h 118883"/>
                <a:gd name="connsiteX4" fmla="*/ 70596 w 113872"/>
                <a:gd name="connsiteY4" fmla="*/ 8277 h 118883"/>
                <a:gd name="connsiteX5" fmla="*/ 106125 w 113872"/>
                <a:gd name="connsiteY5" fmla="*/ 8277 h 118883"/>
                <a:gd name="connsiteX6" fmla="*/ 114096 w 113872"/>
                <a:gd name="connsiteY6" fmla="*/ 4178 h 118883"/>
                <a:gd name="connsiteX7" fmla="*/ 106125 w 113872"/>
                <a:gd name="connsiteY7" fmla="*/ 78 h 118883"/>
                <a:gd name="connsiteX8" fmla="*/ 70141 w 113872"/>
                <a:gd name="connsiteY8" fmla="*/ 78 h 118883"/>
                <a:gd name="connsiteX9" fmla="*/ 223 w 113872"/>
                <a:gd name="connsiteY9" fmla="*/ 59520 h 118883"/>
                <a:gd name="connsiteX10" fmla="*/ 70141 w 113872"/>
                <a:gd name="connsiteY10" fmla="*/ 118962 h 118883"/>
                <a:gd name="connsiteX11" fmla="*/ 106125 w 113872"/>
                <a:gd name="connsiteY11" fmla="*/ 118962 h 118883"/>
                <a:gd name="connsiteX12" fmla="*/ 114096 w 113872"/>
                <a:gd name="connsiteY12" fmla="*/ 114862 h 118883"/>
                <a:gd name="connsiteX13" fmla="*/ 106125 w 113872"/>
                <a:gd name="connsiteY13" fmla="*/ 110763 h 118883"/>
                <a:gd name="connsiteX14" fmla="*/ 70596 w 113872"/>
                <a:gd name="connsiteY14" fmla="*/ 110763 h 118883"/>
                <a:gd name="connsiteX15" fmla="*/ 9560 w 113872"/>
                <a:gd name="connsiteY15" fmla="*/ 63619 h 118883"/>
                <a:gd name="connsiteX16" fmla="*/ 106125 w 113872"/>
                <a:gd name="connsiteY16" fmla="*/ 63619 h 11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3872" h="118883">
                  <a:moveTo>
                    <a:pt x="106125" y="63619"/>
                  </a:moveTo>
                  <a:cubicBezTo>
                    <a:pt x="109996" y="63619"/>
                    <a:pt x="114096" y="63619"/>
                    <a:pt x="114096" y="59520"/>
                  </a:cubicBezTo>
                  <a:cubicBezTo>
                    <a:pt x="114096" y="55421"/>
                    <a:pt x="109996" y="55421"/>
                    <a:pt x="106125" y="55421"/>
                  </a:cubicBezTo>
                  <a:lnTo>
                    <a:pt x="9560" y="55421"/>
                  </a:lnTo>
                  <a:cubicBezTo>
                    <a:pt x="12293" y="27954"/>
                    <a:pt x="38484" y="8277"/>
                    <a:pt x="70596" y="8277"/>
                  </a:cubicBezTo>
                  <a:lnTo>
                    <a:pt x="106125" y="8277"/>
                  </a:lnTo>
                  <a:cubicBezTo>
                    <a:pt x="109996" y="8277"/>
                    <a:pt x="114096" y="8277"/>
                    <a:pt x="114096" y="4178"/>
                  </a:cubicBezTo>
                  <a:cubicBezTo>
                    <a:pt x="114096" y="78"/>
                    <a:pt x="109996" y="78"/>
                    <a:pt x="106125" y="78"/>
                  </a:cubicBezTo>
                  <a:lnTo>
                    <a:pt x="70141" y="78"/>
                  </a:lnTo>
                  <a:cubicBezTo>
                    <a:pt x="31196" y="78"/>
                    <a:pt x="223" y="26725"/>
                    <a:pt x="223" y="59520"/>
                  </a:cubicBezTo>
                  <a:cubicBezTo>
                    <a:pt x="223" y="92315"/>
                    <a:pt x="31196" y="118962"/>
                    <a:pt x="70141" y="118962"/>
                  </a:cubicBezTo>
                  <a:lnTo>
                    <a:pt x="106125" y="118962"/>
                  </a:lnTo>
                  <a:cubicBezTo>
                    <a:pt x="109996" y="118962"/>
                    <a:pt x="114096" y="118962"/>
                    <a:pt x="114096" y="114862"/>
                  </a:cubicBezTo>
                  <a:cubicBezTo>
                    <a:pt x="114096" y="110763"/>
                    <a:pt x="109996" y="110763"/>
                    <a:pt x="106125" y="110763"/>
                  </a:cubicBezTo>
                  <a:lnTo>
                    <a:pt x="70596" y="110763"/>
                  </a:lnTo>
                  <a:cubicBezTo>
                    <a:pt x="38484" y="110763"/>
                    <a:pt x="12293" y="91086"/>
                    <a:pt x="9560" y="63619"/>
                  </a:cubicBezTo>
                  <a:lnTo>
                    <a:pt x="106125" y="63619"/>
                  </a:ln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形状 110">
              <a:extLst>
                <a:ext uri="{FF2B5EF4-FFF2-40B4-BE49-F238E27FC236}">
                  <a16:creationId xmlns:a16="http://schemas.microsoft.com/office/drawing/2014/main" id="{62AED0E2-3053-4988-6DA0-B83A4DD2575E}"/>
                </a:ext>
              </a:extLst>
            </p:cNvPr>
            <p:cNvSpPr/>
            <p:nvPr>
              <p:custDataLst>
                <p:tags r:id="rId319"/>
              </p:custDataLst>
            </p:nvPr>
          </p:nvSpPr>
          <p:spPr>
            <a:xfrm>
              <a:off x="7710790" y="2894017"/>
              <a:ext cx="31201" cy="204971"/>
            </a:xfrm>
            <a:custGeom>
              <a:avLst/>
              <a:gdLst>
                <a:gd name="connsiteX0" fmla="*/ 31433 w 31201"/>
                <a:gd name="connsiteY0" fmla="*/ 205050 h 204971"/>
                <a:gd name="connsiteX1" fmla="*/ 31433 w 31201"/>
                <a:gd name="connsiteY1" fmla="*/ 196851 h 204971"/>
                <a:gd name="connsiteX2" fmla="*/ 9342 w 31201"/>
                <a:gd name="connsiteY2" fmla="*/ 196851 h 204971"/>
                <a:gd name="connsiteX3" fmla="*/ 9342 w 31201"/>
                <a:gd name="connsiteY3" fmla="*/ 8277 h 204971"/>
                <a:gd name="connsiteX4" fmla="*/ 31433 w 31201"/>
                <a:gd name="connsiteY4" fmla="*/ 8277 h 204971"/>
                <a:gd name="connsiteX5" fmla="*/ 31433 w 31201"/>
                <a:gd name="connsiteY5" fmla="*/ 78 h 204971"/>
                <a:gd name="connsiteX6" fmla="*/ 232 w 31201"/>
                <a:gd name="connsiteY6" fmla="*/ 78 h 204971"/>
                <a:gd name="connsiteX7" fmla="*/ 232 w 31201"/>
                <a:gd name="connsiteY7" fmla="*/ 205050 h 204971"/>
                <a:gd name="connsiteX8" fmla="*/ 31433 w 31201"/>
                <a:gd name="connsiteY8" fmla="*/ 205050 h 20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01" h="204971">
                  <a:moveTo>
                    <a:pt x="31433" y="205050"/>
                  </a:moveTo>
                  <a:lnTo>
                    <a:pt x="31433" y="196851"/>
                  </a:lnTo>
                  <a:lnTo>
                    <a:pt x="9342" y="196851"/>
                  </a:lnTo>
                  <a:lnTo>
                    <a:pt x="9342" y="8277"/>
                  </a:lnTo>
                  <a:lnTo>
                    <a:pt x="31433" y="8277"/>
                  </a:lnTo>
                  <a:lnTo>
                    <a:pt x="31433" y="78"/>
                  </a:lnTo>
                  <a:lnTo>
                    <a:pt x="232" y="78"/>
                  </a:lnTo>
                  <a:lnTo>
                    <a:pt x="232" y="205050"/>
                  </a:lnTo>
                  <a:lnTo>
                    <a:pt x="31433" y="205050"/>
                  </a:ln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形状 111">
              <a:extLst>
                <a:ext uri="{FF2B5EF4-FFF2-40B4-BE49-F238E27FC236}">
                  <a16:creationId xmlns:a16="http://schemas.microsoft.com/office/drawing/2014/main" id="{2FE3CCC2-6B77-E3E5-F3CA-E5F484D8B8F3}"/>
                </a:ext>
              </a:extLst>
            </p:cNvPr>
            <p:cNvSpPr/>
            <p:nvPr>
              <p:custDataLst>
                <p:tags r:id="rId320"/>
              </p:custDataLst>
            </p:nvPr>
          </p:nvSpPr>
          <p:spPr>
            <a:xfrm>
              <a:off x="7756061" y="2911234"/>
              <a:ext cx="95881" cy="141020"/>
            </a:xfrm>
            <a:custGeom>
              <a:avLst/>
              <a:gdLst>
                <a:gd name="connsiteX0" fmla="*/ 96116 w 95881"/>
                <a:gd name="connsiteY0" fmla="*/ 70998 h 141020"/>
                <a:gd name="connsiteX1" fmla="*/ 87006 w 95881"/>
                <a:gd name="connsiteY1" fmla="*/ 23035 h 141020"/>
                <a:gd name="connsiteX2" fmla="*/ 48289 w 95881"/>
                <a:gd name="connsiteY2" fmla="*/ 78 h 141020"/>
                <a:gd name="connsiteX3" fmla="*/ 8662 w 95881"/>
                <a:gd name="connsiteY3" fmla="*/ 24470 h 141020"/>
                <a:gd name="connsiteX4" fmla="*/ 235 w 95881"/>
                <a:gd name="connsiteY4" fmla="*/ 70998 h 141020"/>
                <a:gd name="connsiteX5" fmla="*/ 10484 w 95881"/>
                <a:gd name="connsiteY5" fmla="*/ 120396 h 141020"/>
                <a:gd name="connsiteX6" fmla="*/ 48062 w 95881"/>
                <a:gd name="connsiteY6" fmla="*/ 141099 h 141020"/>
                <a:gd name="connsiteX7" fmla="*/ 87689 w 95881"/>
                <a:gd name="connsiteY7" fmla="*/ 117322 h 141020"/>
                <a:gd name="connsiteX8" fmla="*/ 96116 w 95881"/>
                <a:gd name="connsiteY8" fmla="*/ 70998 h 141020"/>
                <a:gd name="connsiteX9" fmla="*/ 48062 w 95881"/>
                <a:gd name="connsiteY9" fmla="*/ 136589 h 141020"/>
                <a:gd name="connsiteX10" fmla="*/ 21643 w 95881"/>
                <a:gd name="connsiteY10" fmla="*/ 111788 h 141020"/>
                <a:gd name="connsiteX11" fmla="*/ 19138 w 95881"/>
                <a:gd name="connsiteY11" fmla="*/ 68539 h 141020"/>
                <a:gd name="connsiteX12" fmla="*/ 20960 w 95881"/>
                <a:gd name="connsiteY12" fmla="*/ 30824 h 141020"/>
                <a:gd name="connsiteX13" fmla="*/ 48062 w 95881"/>
                <a:gd name="connsiteY13" fmla="*/ 4588 h 141020"/>
                <a:gd name="connsiteX14" fmla="*/ 74936 w 95881"/>
                <a:gd name="connsiteY14" fmla="*/ 28569 h 141020"/>
                <a:gd name="connsiteX15" fmla="*/ 77213 w 95881"/>
                <a:gd name="connsiteY15" fmla="*/ 68539 h 141020"/>
                <a:gd name="connsiteX16" fmla="*/ 74708 w 95881"/>
                <a:gd name="connsiteY16" fmla="*/ 110968 h 141020"/>
                <a:gd name="connsiteX17" fmla="*/ 48062 w 95881"/>
                <a:gd name="connsiteY17" fmla="*/ 136589 h 14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881" h="141020">
                  <a:moveTo>
                    <a:pt x="96116" y="70998"/>
                  </a:moveTo>
                  <a:cubicBezTo>
                    <a:pt x="96116" y="54601"/>
                    <a:pt x="94977" y="38203"/>
                    <a:pt x="87006" y="23035"/>
                  </a:cubicBezTo>
                  <a:cubicBezTo>
                    <a:pt x="76530" y="3358"/>
                    <a:pt x="57855" y="78"/>
                    <a:pt x="48289" y="78"/>
                  </a:cubicBezTo>
                  <a:cubicBezTo>
                    <a:pt x="34625" y="78"/>
                    <a:pt x="17999" y="5408"/>
                    <a:pt x="8662" y="24470"/>
                  </a:cubicBezTo>
                  <a:cubicBezTo>
                    <a:pt x="1374" y="38613"/>
                    <a:pt x="235" y="54601"/>
                    <a:pt x="235" y="70998"/>
                  </a:cubicBezTo>
                  <a:cubicBezTo>
                    <a:pt x="235" y="86371"/>
                    <a:pt x="1146" y="104819"/>
                    <a:pt x="10484" y="120396"/>
                  </a:cubicBezTo>
                  <a:cubicBezTo>
                    <a:pt x="20277" y="136999"/>
                    <a:pt x="36902" y="141099"/>
                    <a:pt x="48062" y="141099"/>
                  </a:cubicBezTo>
                  <a:cubicBezTo>
                    <a:pt x="60360" y="141099"/>
                    <a:pt x="77669" y="136794"/>
                    <a:pt x="87689" y="117322"/>
                  </a:cubicBezTo>
                  <a:cubicBezTo>
                    <a:pt x="94977" y="103179"/>
                    <a:pt x="96116" y="87191"/>
                    <a:pt x="96116" y="70998"/>
                  </a:cubicBezTo>
                  <a:close/>
                  <a:moveTo>
                    <a:pt x="48062" y="136589"/>
                  </a:moveTo>
                  <a:cubicBezTo>
                    <a:pt x="39180" y="136589"/>
                    <a:pt x="25743" y="131465"/>
                    <a:pt x="21643" y="111788"/>
                  </a:cubicBezTo>
                  <a:cubicBezTo>
                    <a:pt x="19138" y="99489"/>
                    <a:pt x="19138" y="80632"/>
                    <a:pt x="19138" y="68539"/>
                  </a:cubicBezTo>
                  <a:cubicBezTo>
                    <a:pt x="19138" y="55421"/>
                    <a:pt x="19138" y="41892"/>
                    <a:pt x="20960" y="30824"/>
                  </a:cubicBezTo>
                  <a:cubicBezTo>
                    <a:pt x="25287" y="6432"/>
                    <a:pt x="42368" y="4588"/>
                    <a:pt x="48062" y="4588"/>
                  </a:cubicBezTo>
                  <a:cubicBezTo>
                    <a:pt x="55577" y="4588"/>
                    <a:pt x="70608" y="8277"/>
                    <a:pt x="74936" y="28569"/>
                  </a:cubicBezTo>
                  <a:cubicBezTo>
                    <a:pt x="77213" y="40048"/>
                    <a:pt x="77213" y="55626"/>
                    <a:pt x="77213" y="68539"/>
                  </a:cubicBezTo>
                  <a:cubicBezTo>
                    <a:pt x="77213" y="83912"/>
                    <a:pt x="77213" y="97850"/>
                    <a:pt x="74708" y="110968"/>
                  </a:cubicBezTo>
                  <a:cubicBezTo>
                    <a:pt x="71292" y="130440"/>
                    <a:pt x="58310" y="136589"/>
                    <a:pt x="48062" y="136589"/>
                  </a:cubicBez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形状 112">
              <a:extLst>
                <a:ext uri="{FF2B5EF4-FFF2-40B4-BE49-F238E27FC236}">
                  <a16:creationId xmlns:a16="http://schemas.microsoft.com/office/drawing/2014/main" id="{37EC0DC5-B481-3FB4-67E4-E81281F6F321}"/>
                </a:ext>
              </a:extLst>
            </p:cNvPr>
            <p:cNvSpPr/>
            <p:nvPr>
              <p:custDataLst>
                <p:tags r:id="rId321"/>
              </p:custDataLst>
            </p:nvPr>
          </p:nvSpPr>
          <p:spPr>
            <a:xfrm>
              <a:off x="7880638" y="3026018"/>
              <a:ext cx="26646" cy="61286"/>
            </a:xfrm>
            <a:custGeom>
              <a:avLst/>
              <a:gdLst>
                <a:gd name="connsiteX0" fmla="*/ 26886 w 26646"/>
                <a:gd name="connsiteY0" fmla="*/ 21600 h 61286"/>
                <a:gd name="connsiteX1" fmla="*/ 12311 w 26646"/>
                <a:gd name="connsiteY1" fmla="*/ 78 h 61286"/>
                <a:gd name="connsiteX2" fmla="*/ 240 w 26646"/>
                <a:gd name="connsiteY2" fmla="*/ 10942 h 61286"/>
                <a:gd name="connsiteX3" fmla="*/ 12311 w 26646"/>
                <a:gd name="connsiteY3" fmla="*/ 21805 h 61286"/>
                <a:gd name="connsiteX4" fmla="*/ 20282 w 26646"/>
                <a:gd name="connsiteY4" fmla="*/ 19141 h 61286"/>
                <a:gd name="connsiteX5" fmla="*/ 21420 w 26646"/>
                <a:gd name="connsiteY5" fmla="*/ 18526 h 61286"/>
                <a:gd name="connsiteX6" fmla="*/ 21876 w 26646"/>
                <a:gd name="connsiteY6" fmla="*/ 21600 h 61286"/>
                <a:gd name="connsiteX7" fmla="*/ 6389 w 26646"/>
                <a:gd name="connsiteY7" fmla="*/ 55831 h 61286"/>
                <a:gd name="connsiteX8" fmla="*/ 3884 w 26646"/>
                <a:gd name="connsiteY8" fmla="*/ 59110 h 61286"/>
                <a:gd name="connsiteX9" fmla="*/ 6161 w 26646"/>
                <a:gd name="connsiteY9" fmla="*/ 61365 h 61286"/>
                <a:gd name="connsiteX10" fmla="*/ 26886 w 26646"/>
                <a:gd name="connsiteY10" fmla="*/ 21600 h 6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46" h="61286">
                  <a:moveTo>
                    <a:pt x="26886" y="21600"/>
                  </a:moveTo>
                  <a:cubicBezTo>
                    <a:pt x="26886" y="8072"/>
                    <a:pt x="21193" y="78"/>
                    <a:pt x="12311" y="78"/>
                  </a:cubicBezTo>
                  <a:cubicBezTo>
                    <a:pt x="4795" y="78"/>
                    <a:pt x="240" y="5203"/>
                    <a:pt x="240" y="10942"/>
                  </a:cubicBezTo>
                  <a:cubicBezTo>
                    <a:pt x="240" y="16476"/>
                    <a:pt x="4795" y="21805"/>
                    <a:pt x="12311" y="21805"/>
                  </a:cubicBezTo>
                  <a:cubicBezTo>
                    <a:pt x="15043" y="21805"/>
                    <a:pt x="18004" y="20985"/>
                    <a:pt x="20282" y="19141"/>
                  </a:cubicBezTo>
                  <a:cubicBezTo>
                    <a:pt x="20965" y="18731"/>
                    <a:pt x="21193" y="18526"/>
                    <a:pt x="21420" y="18526"/>
                  </a:cubicBezTo>
                  <a:cubicBezTo>
                    <a:pt x="21648" y="18526"/>
                    <a:pt x="21876" y="18731"/>
                    <a:pt x="21876" y="21600"/>
                  </a:cubicBezTo>
                  <a:cubicBezTo>
                    <a:pt x="21876" y="36768"/>
                    <a:pt x="13905" y="49066"/>
                    <a:pt x="6389" y="55831"/>
                  </a:cubicBezTo>
                  <a:cubicBezTo>
                    <a:pt x="3884" y="58085"/>
                    <a:pt x="3884" y="58495"/>
                    <a:pt x="3884" y="59110"/>
                  </a:cubicBezTo>
                  <a:cubicBezTo>
                    <a:pt x="3884" y="60545"/>
                    <a:pt x="5023" y="61365"/>
                    <a:pt x="6161" y="61365"/>
                  </a:cubicBezTo>
                  <a:cubicBezTo>
                    <a:pt x="8667" y="61365"/>
                    <a:pt x="26886" y="45582"/>
                    <a:pt x="26886" y="21600"/>
                  </a:cubicBez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形状 113">
              <a:extLst>
                <a:ext uri="{FF2B5EF4-FFF2-40B4-BE49-F238E27FC236}">
                  <a16:creationId xmlns:a16="http://schemas.microsoft.com/office/drawing/2014/main" id="{E1D4DAF1-C646-9E63-B731-2830C5E77F16}"/>
                </a:ext>
              </a:extLst>
            </p:cNvPr>
            <p:cNvSpPr/>
            <p:nvPr>
              <p:custDataLst>
                <p:tags r:id="rId322"/>
              </p:custDataLst>
            </p:nvPr>
          </p:nvSpPr>
          <p:spPr>
            <a:xfrm>
              <a:off x="7968421" y="2959402"/>
              <a:ext cx="122982" cy="90597"/>
            </a:xfrm>
            <a:custGeom>
              <a:avLst/>
              <a:gdLst>
                <a:gd name="connsiteX0" fmla="*/ 54448 w 122982"/>
                <a:gd name="connsiteY0" fmla="*/ 11967 h 90597"/>
                <a:gd name="connsiteX1" fmla="*/ 80183 w 122982"/>
                <a:gd name="connsiteY1" fmla="*/ 11967 h 90597"/>
                <a:gd name="connsiteX2" fmla="*/ 70618 w 122982"/>
                <a:gd name="connsiteY2" fmla="*/ 64849 h 90597"/>
                <a:gd name="connsiteX3" fmla="*/ 72440 w 122982"/>
                <a:gd name="connsiteY3" fmla="*/ 80427 h 90597"/>
                <a:gd name="connsiteX4" fmla="*/ 80639 w 122982"/>
                <a:gd name="connsiteY4" fmla="*/ 90676 h 90597"/>
                <a:gd name="connsiteX5" fmla="*/ 89976 w 122982"/>
                <a:gd name="connsiteY5" fmla="*/ 82887 h 90597"/>
                <a:gd name="connsiteX6" fmla="*/ 88610 w 122982"/>
                <a:gd name="connsiteY6" fmla="*/ 78377 h 90597"/>
                <a:gd name="connsiteX7" fmla="*/ 82005 w 122982"/>
                <a:gd name="connsiteY7" fmla="*/ 44557 h 90597"/>
                <a:gd name="connsiteX8" fmla="*/ 86105 w 122982"/>
                <a:gd name="connsiteY8" fmla="*/ 11967 h 90597"/>
                <a:gd name="connsiteX9" fmla="*/ 112068 w 122982"/>
                <a:gd name="connsiteY9" fmla="*/ 11967 h 90597"/>
                <a:gd name="connsiteX10" fmla="*/ 123227 w 122982"/>
                <a:gd name="connsiteY10" fmla="*/ 4998 h 90597"/>
                <a:gd name="connsiteX11" fmla="*/ 114117 w 122982"/>
                <a:gd name="connsiteY11" fmla="*/ 78 h 90597"/>
                <a:gd name="connsiteX12" fmla="*/ 37822 w 122982"/>
                <a:gd name="connsiteY12" fmla="*/ 78 h 90597"/>
                <a:gd name="connsiteX13" fmla="*/ 14137 w 122982"/>
                <a:gd name="connsiteY13" fmla="*/ 9712 h 90597"/>
                <a:gd name="connsiteX14" fmla="*/ 244 w 122982"/>
                <a:gd name="connsiteY14" fmla="*/ 28159 h 90597"/>
                <a:gd name="connsiteX15" fmla="*/ 2977 w 122982"/>
                <a:gd name="connsiteY15" fmla="*/ 30209 h 90597"/>
                <a:gd name="connsiteX16" fmla="*/ 6621 w 122982"/>
                <a:gd name="connsiteY16" fmla="*/ 27749 h 90597"/>
                <a:gd name="connsiteX17" fmla="*/ 35545 w 122982"/>
                <a:gd name="connsiteY17" fmla="*/ 11967 h 90597"/>
                <a:gd name="connsiteX18" fmla="*/ 48527 w 122982"/>
                <a:gd name="connsiteY18" fmla="*/ 11967 h 90597"/>
                <a:gd name="connsiteX19" fmla="*/ 19375 w 122982"/>
                <a:gd name="connsiteY19" fmla="*/ 80222 h 90597"/>
                <a:gd name="connsiteX20" fmla="*/ 17553 w 122982"/>
                <a:gd name="connsiteY20" fmla="*/ 85141 h 90597"/>
                <a:gd name="connsiteX21" fmla="*/ 24158 w 122982"/>
                <a:gd name="connsiteY21" fmla="*/ 90676 h 90597"/>
                <a:gd name="connsiteX22" fmla="*/ 35545 w 122982"/>
                <a:gd name="connsiteY22" fmla="*/ 77353 h 90597"/>
                <a:gd name="connsiteX23" fmla="*/ 41694 w 122982"/>
                <a:gd name="connsiteY23" fmla="*/ 57265 h 90597"/>
                <a:gd name="connsiteX24" fmla="*/ 54448 w 122982"/>
                <a:gd name="connsiteY24" fmla="*/ 11967 h 9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2982" h="90597">
                  <a:moveTo>
                    <a:pt x="54448" y="11967"/>
                  </a:moveTo>
                  <a:lnTo>
                    <a:pt x="80183" y="11967"/>
                  </a:lnTo>
                  <a:cubicBezTo>
                    <a:pt x="72668" y="42302"/>
                    <a:pt x="70618" y="51116"/>
                    <a:pt x="70618" y="64849"/>
                  </a:cubicBezTo>
                  <a:cubicBezTo>
                    <a:pt x="70618" y="67924"/>
                    <a:pt x="70618" y="73458"/>
                    <a:pt x="72440" y="80427"/>
                  </a:cubicBezTo>
                  <a:cubicBezTo>
                    <a:pt x="74717" y="89446"/>
                    <a:pt x="77223" y="90676"/>
                    <a:pt x="80639" y="90676"/>
                  </a:cubicBezTo>
                  <a:cubicBezTo>
                    <a:pt x="85194" y="90676"/>
                    <a:pt x="89976" y="86986"/>
                    <a:pt x="89976" y="82887"/>
                  </a:cubicBezTo>
                  <a:cubicBezTo>
                    <a:pt x="89976" y="81657"/>
                    <a:pt x="89976" y="81247"/>
                    <a:pt x="88610" y="78377"/>
                  </a:cubicBezTo>
                  <a:cubicBezTo>
                    <a:pt x="82005" y="63619"/>
                    <a:pt x="82005" y="50296"/>
                    <a:pt x="82005" y="44557"/>
                  </a:cubicBezTo>
                  <a:cubicBezTo>
                    <a:pt x="82005" y="33694"/>
                    <a:pt x="83599" y="22625"/>
                    <a:pt x="86105" y="11967"/>
                  </a:cubicBezTo>
                  <a:lnTo>
                    <a:pt x="112068" y="11967"/>
                  </a:lnTo>
                  <a:cubicBezTo>
                    <a:pt x="115028" y="11967"/>
                    <a:pt x="123227" y="11967"/>
                    <a:pt x="123227" y="4998"/>
                  </a:cubicBezTo>
                  <a:cubicBezTo>
                    <a:pt x="123227" y="78"/>
                    <a:pt x="118445" y="78"/>
                    <a:pt x="114117" y="78"/>
                  </a:cubicBezTo>
                  <a:lnTo>
                    <a:pt x="37822" y="78"/>
                  </a:lnTo>
                  <a:cubicBezTo>
                    <a:pt x="32812" y="78"/>
                    <a:pt x="24158" y="78"/>
                    <a:pt x="14137" y="9712"/>
                  </a:cubicBezTo>
                  <a:cubicBezTo>
                    <a:pt x="6166" y="17706"/>
                    <a:pt x="244" y="27135"/>
                    <a:pt x="244" y="28159"/>
                  </a:cubicBezTo>
                  <a:cubicBezTo>
                    <a:pt x="244" y="28364"/>
                    <a:pt x="244" y="30209"/>
                    <a:pt x="2977" y="30209"/>
                  </a:cubicBezTo>
                  <a:cubicBezTo>
                    <a:pt x="4799" y="30209"/>
                    <a:pt x="5255" y="29389"/>
                    <a:pt x="6621" y="27749"/>
                  </a:cubicBezTo>
                  <a:cubicBezTo>
                    <a:pt x="17781" y="11967"/>
                    <a:pt x="30990" y="11967"/>
                    <a:pt x="35545" y="11967"/>
                  </a:cubicBezTo>
                  <a:lnTo>
                    <a:pt x="48527" y="11967"/>
                  </a:lnTo>
                  <a:cubicBezTo>
                    <a:pt x="41239" y="36768"/>
                    <a:pt x="28940" y="61570"/>
                    <a:pt x="19375" y="80222"/>
                  </a:cubicBezTo>
                  <a:cubicBezTo>
                    <a:pt x="17553" y="83297"/>
                    <a:pt x="17553" y="83707"/>
                    <a:pt x="17553" y="85141"/>
                  </a:cubicBezTo>
                  <a:cubicBezTo>
                    <a:pt x="17553" y="89036"/>
                    <a:pt x="21197" y="90676"/>
                    <a:pt x="24158" y="90676"/>
                  </a:cubicBezTo>
                  <a:cubicBezTo>
                    <a:pt x="30990" y="90676"/>
                    <a:pt x="32812" y="84936"/>
                    <a:pt x="35545" y="77353"/>
                  </a:cubicBezTo>
                  <a:cubicBezTo>
                    <a:pt x="38733" y="67924"/>
                    <a:pt x="38733" y="67514"/>
                    <a:pt x="41694" y="57265"/>
                  </a:cubicBezTo>
                  <a:lnTo>
                    <a:pt x="54448" y="11967"/>
                  </a:ln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形状 114">
              <a:extLst>
                <a:ext uri="{FF2B5EF4-FFF2-40B4-BE49-F238E27FC236}">
                  <a16:creationId xmlns:a16="http://schemas.microsoft.com/office/drawing/2014/main" id="{59F74AA0-32BA-AEED-2B92-F88799288B7D}"/>
                </a:ext>
              </a:extLst>
            </p:cNvPr>
            <p:cNvSpPr/>
            <p:nvPr>
              <p:custDataLst>
                <p:tags r:id="rId323"/>
              </p:custDataLst>
            </p:nvPr>
          </p:nvSpPr>
          <p:spPr>
            <a:xfrm>
              <a:off x="8105274" y="2894017"/>
              <a:ext cx="31201" cy="204971"/>
            </a:xfrm>
            <a:custGeom>
              <a:avLst/>
              <a:gdLst>
                <a:gd name="connsiteX0" fmla="*/ 31452 w 31201"/>
                <a:gd name="connsiteY0" fmla="*/ 78 h 204971"/>
                <a:gd name="connsiteX1" fmla="*/ 250 w 31201"/>
                <a:gd name="connsiteY1" fmla="*/ 78 h 204971"/>
                <a:gd name="connsiteX2" fmla="*/ 250 w 31201"/>
                <a:gd name="connsiteY2" fmla="*/ 8277 h 204971"/>
                <a:gd name="connsiteX3" fmla="*/ 22342 w 31201"/>
                <a:gd name="connsiteY3" fmla="*/ 8277 h 204971"/>
                <a:gd name="connsiteX4" fmla="*/ 22342 w 31201"/>
                <a:gd name="connsiteY4" fmla="*/ 196851 h 204971"/>
                <a:gd name="connsiteX5" fmla="*/ 250 w 31201"/>
                <a:gd name="connsiteY5" fmla="*/ 196851 h 204971"/>
                <a:gd name="connsiteX6" fmla="*/ 250 w 31201"/>
                <a:gd name="connsiteY6" fmla="*/ 205050 h 204971"/>
                <a:gd name="connsiteX7" fmla="*/ 31452 w 31201"/>
                <a:gd name="connsiteY7" fmla="*/ 205050 h 204971"/>
                <a:gd name="connsiteX8" fmla="*/ 31452 w 31201"/>
                <a:gd name="connsiteY8" fmla="*/ 78 h 20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01" h="204971">
                  <a:moveTo>
                    <a:pt x="31452" y="78"/>
                  </a:moveTo>
                  <a:lnTo>
                    <a:pt x="250" y="78"/>
                  </a:lnTo>
                  <a:lnTo>
                    <a:pt x="250" y="8277"/>
                  </a:lnTo>
                  <a:lnTo>
                    <a:pt x="22342" y="8277"/>
                  </a:lnTo>
                  <a:lnTo>
                    <a:pt x="22342" y="196851"/>
                  </a:lnTo>
                  <a:lnTo>
                    <a:pt x="250" y="196851"/>
                  </a:lnTo>
                  <a:lnTo>
                    <a:pt x="250" y="205050"/>
                  </a:lnTo>
                  <a:lnTo>
                    <a:pt x="31452" y="205050"/>
                  </a:lnTo>
                  <a:lnTo>
                    <a:pt x="31452" y="78"/>
                  </a:ln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49" name="组合 548">
            <a:extLst>
              <a:ext uri="{FF2B5EF4-FFF2-40B4-BE49-F238E27FC236}">
                <a16:creationId xmlns:a16="http://schemas.microsoft.com/office/drawing/2014/main" id="{A19D062F-0224-BAF6-EF00-6AC2C40EFA86}"/>
              </a:ext>
            </a:extLst>
          </p:cNvPr>
          <p:cNvGrpSpPr/>
          <p:nvPr/>
        </p:nvGrpSpPr>
        <p:grpSpPr>
          <a:xfrm>
            <a:off x="222042" y="5397500"/>
            <a:ext cx="8563818" cy="995680"/>
            <a:chOff x="222042" y="5397500"/>
            <a:chExt cx="8563818" cy="995680"/>
          </a:xfrm>
        </p:grpSpPr>
        <p:grpSp>
          <p:nvGrpSpPr>
            <p:cNvPr id="546" name="组合 545">
              <a:extLst>
                <a:ext uri="{FF2B5EF4-FFF2-40B4-BE49-F238E27FC236}">
                  <a16:creationId xmlns:a16="http://schemas.microsoft.com/office/drawing/2014/main" id="{E3F67A15-0E06-2A1E-558A-7A2C51C73B1A}"/>
                </a:ext>
              </a:extLst>
            </p:cNvPr>
            <p:cNvGrpSpPr>
              <a:grpSpLocks noChangeAspect="1"/>
            </p:cNvGrpSpPr>
            <p:nvPr>
              <p:custDataLst>
                <p:tags r:id="rId201"/>
              </p:custDataLst>
            </p:nvPr>
          </p:nvGrpSpPr>
          <p:grpSpPr>
            <a:xfrm>
              <a:off x="2222500" y="5397500"/>
              <a:ext cx="6563360" cy="995680"/>
              <a:chOff x="3689242" y="6893826"/>
              <a:chExt cx="6561000" cy="980802"/>
            </a:xfrm>
          </p:grpSpPr>
          <p:sp>
            <p:nvSpPr>
              <p:cNvPr id="434" name="任意形状 433">
                <a:extLst>
                  <a:ext uri="{FF2B5EF4-FFF2-40B4-BE49-F238E27FC236}">
                    <a16:creationId xmlns:a16="http://schemas.microsoft.com/office/drawing/2014/main" id="{2996CA87-D1FA-8D31-882D-95E414BCDEDA}"/>
                  </a:ext>
                </a:extLst>
              </p:cNvPr>
              <p:cNvSpPr/>
              <p:nvPr>
                <p:custDataLst>
                  <p:tags r:id="rId212"/>
                </p:custDataLst>
              </p:nvPr>
            </p:nvSpPr>
            <p:spPr>
              <a:xfrm>
                <a:off x="3689242" y="7023289"/>
                <a:ext cx="159118" cy="141303"/>
              </a:xfrm>
              <a:custGeom>
                <a:avLst/>
                <a:gdLst>
                  <a:gd name="connsiteX0" fmla="*/ 87728 w 159118"/>
                  <a:gd name="connsiteY0" fmla="*/ 5351 h 141303"/>
                  <a:gd name="connsiteX1" fmla="*/ 79631 w 159118"/>
                  <a:gd name="connsiteY1" fmla="*/ 87 h 141303"/>
                  <a:gd name="connsiteX2" fmla="*/ 71736 w 159118"/>
                  <a:gd name="connsiteY2" fmla="*/ 5351 h 141303"/>
                  <a:gd name="connsiteX3" fmla="*/ 21530 w 159118"/>
                  <a:gd name="connsiteY3" fmla="*/ 127220 h 141303"/>
                  <a:gd name="connsiteX4" fmla="*/ 4323 w 159118"/>
                  <a:gd name="connsiteY4" fmla="*/ 131876 h 141303"/>
                  <a:gd name="connsiteX5" fmla="*/ 72 w 159118"/>
                  <a:gd name="connsiteY5" fmla="*/ 131876 h 141303"/>
                  <a:gd name="connsiteX6" fmla="*/ 72 w 159118"/>
                  <a:gd name="connsiteY6" fmla="*/ 141391 h 141303"/>
                  <a:gd name="connsiteX7" fmla="*/ 23757 w 159118"/>
                  <a:gd name="connsiteY7" fmla="*/ 140783 h 141303"/>
                  <a:gd name="connsiteX8" fmla="*/ 50479 w 159118"/>
                  <a:gd name="connsiteY8" fmla="*/ 141391 h 141303"/>
                  <a:gd name="connsiteX9" fmla="*/ 50479 w 159118"/>
                  <a:gd name="connsiteY9" fmla="*/ 131876 h 141303"/>
                  <a:gd name="connsiteX10" fmla="*/ 32462 w 159118"/>
                  <a:gd name="connsiteY10" fmla="*/ 129244 h 141303"/>
                  <a:gd name="connsiteX11" fmla="*/ 33272 w 159118"/>
                  <a:gd name="connsiteY11" fmla="*/ 126815 h 141303"/>
                  <a:gd name="connsiteX12" fmla="*/ 43394 w 159118"/>
                  <a:gd name="connsiteY12" fmla="*/ 102320 h 141303"/>
                  <a:gd name="connsiteX13" fmla="*/ 97648 w 159118"/>
                  <a:gd name="connsiteY13" fmla="*/ 102320 h 141303"/>
                  <a:gd name="connsiteX14" fmla="*/ 109794 w 159118"/>
                  <a:gd name="connsiteY14" fmla="*/ 131876 h 141303"/>
                  <a:gd name="connsiteX15" fmla="*/ 90563 w 159118"/>
                  <a:gd name="connsiteY15" fmla="*/ 131876 h 141303"/>
                  <a:gd name="connsiteX16" fmla="*/ 90563 w 159118"/>
                  <a:gd name="connsiteY16" fmla="*/ 141391 h 141303"/>
                  <a:gd name="connsiteX17" fmla="*/ 126192 w 159118"/>
                  <a:gd name="connsiteY17" fmla="*/ 140783 h 141303"/>
                  <a:gd name="connsiteX18" fmla="*/ 159190 w 159118"/>
                  <a:gd name="connsiteY18" fmla="*/ 141391 h 141303"/>
                  <a:gd name="connsiteX19" fmla="*/ 159190 w 159118"/>
                  <a:gd name="connsiteY19" fmla="*/ 131876 h 141303"/>
                  <a:gd name="connsiteX20" fmla="*/ 139553 w 159118"/>
                  <a:gd name="connsiteY20" fmla="*/ 131876 h 141303"/>
                  <a:gd name="connsiteX21" fmla="*/ 87728 w 159118"/>
                  <a:gd name="connsiteY21" fmla="*/ 5351 h 141303"/>
                  <a:gd name="connsiteX22" fmla="*/ 70521 w 159118"/>
                  <a:gd name="connsiteY22" fmla="*/ 36526 h 141303"/>
                  <a:gd name="connsiteX23" fmla="*/ 93599 w 159118"/>
                  <a:gd name="connsiteY23" fmla="*/ 92805 h 141303"/>
                  <a:gd name="connsiteX24" fmla="*/ 47443 w 159118"/>
                  <a:gd name="connsiteY24" fmla="*/ 92805 h 141303"/>
                  <a:gd name="connsiteX25" fmla="*/ 70521 w 159118"/>
                  <a:gd name="connsiteY25" fmla="*/ 36526 h 141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9118" h="141303">
                    <a:moveTo>
                      <a:pt x="87728" y="5351"/>
                    </a:moveTo>
                    <a:cubicBezTo>
                      <a:pt x="85502" y="87"/>
                      <a:pt x="83072" y="87"/>
                      <a:pt x="79631" y="87"/>
                    </a:cubicBezTo>
                    <a:cubicBezTo>
                      <a:pt x="73962" y="87"/>
                      <a:pt x="73153" y="1707"/>
                      <a:pt x="71736" y="5351"/>
                    </a:cubicBezTo>
                    <a:lnTo>
                      <a:pt x="21530" y="127220"/>
                    </a:lnTo>
                    <a:cubicBezTo>
                      <a:pt x="20316" y="130257"/>
                      <a:pt x="19708" y="131876"/>
                      <a:pt x="4323" y="131876"/>
                    </a:cubicBezTo>
                    <a:lnTo>
                      <a:pt x="72" y="131876"/>
                    </a:lnTo>
                    <a:lnTo>
                      <a:pt x="72" y="141391"/>
                    </a:lnTo>
                    <a:cubicBezTo>
                      <a:pt x="7764" y="141188"/>
                      <a:pt x="17481" y="140783"/>
                      <a:pt x="23757" y="140783"/>
                    </a:cubicBezTo>
                    <a:cubicBezTo>
                      <a:pt x="31652" y="140783"/>
                      <a:pt x="42989" y="140783"/>
                      <a:pt x="50479" y="141391"/>
                    </a:cubicBezTo>
                    <a:lnTo>
                      <a:pt x="50479" y="131876"/>
                    </a:lnTo>
                    <a:cubicBezTo>
                      <a:pt x="50074" y="131876"/>
                      <a:pt x="32462" y="131876"/>
                      <a:pt x="32462" y="129244"/>
                    </a:cubicBezTo>
                    <a:cubicBezTo>
                      <a:pt x="32462" y="129042"/>
                      <a:pt x="33069" y="127017"/>
                      <a:pt x="33272" y="126815"/>
                    </a:cubicBezTo>
                    <a:lnTo>
                      <a:pt x="43394" y="102320"/>
                    </a:lnTo>
                    <a:lnTo>
                      <a:pt x="97648" y="102320"/>
                    </a:lnTo>
                    <a:lnTo>
                      <a:pt x="109794" y="131876"/>
                    </a:lnTo>
                    <a:lnTo>
                      <a:pt x="90563" y="131876"/>
                    </a:lnTo>
                    <a:lnTo>
                      <a:pt x="90563" y="141391"/>
                    </a:lnTo>
                    <a:cubicBezTo>
                      <a:pt x="98255" y="140783"/>
                      <a:pt x="117487" y="140783"/>
                      <a:pt x="126192" y="140783"/>
                    </a:cubicBezTo>
                    <a:cubicBezTo>
                      <a:pt x="134290" y="140783"/>
                      <a:pt x="152105" y="140783"/>
                      <a:pt x="159190" y="141391"/>
                    </a:cubicBezTo>
                    <a:lnTo>
                      <a:pt x="159190" y="131876"/>
                    </a:lnTo>
                    <a:lnTo>
                      <a:pt x="139553" y="131876"/>
                    </a:lnTo>
                    <a:lnTo>
                      <a:pt x="87728" y="5351"/>
                    </a:lnTo>
                    <a:close/>
                    <a:moveTo>
                      <a:pt x="70521" y="36526"/>
                    </a:moveTo>
                    <a:lnTo>
                      <a:pt x="93599" y="92805"/>
                    </a:lnTo>
                    <a:lnTo>
                      <a:pt x="47443" y="92805"/>
                    </a:lnTo>
                    <a:lnTo>
                      <a:pt x="70521" y="36526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形状 434">
                <a:extLst>
                  <a:ext uri="{FF2B5EF4-FFF2-40B4-BE49-F238E27FC236}">
                    <a16:creationId xmlns:a16="http://schemas.microsoft.com/office/drawing/2014/main" id="{A976380A-9BDA-BDA0-C2EE-1C100DC57E3A}"/>
                  </a:ext>
                </a:extLst>
              </p:cNvPr>
              <p:cNvSpPr/>
              <p:nvPr>
                <p:custDataLst>
                  <p:tags r:id="rId213"/>
                </p:custDataLst>
              </p:nvPr>
            </p:nvSpPr>
            <p:spPr>
              <a:xfrm>
                <a:off x="3866447" y="7096471"/>
                <a:ext cx="35143" cy="98487"/>
              </a:xfrm>
              <a:custGeom>
                <a:avLst/>
                <a:gdLst>
                  <a:gd name="connsiteX0" fmla="*/ 27713 w 35143"/>
                  <a:gd name="connsiteY0" fmla="*/ 11709 h 98487"/>
                  <a:gd name="connsiteX1" fmla="*/ 16235 w 35143"/>
                  <a:gd name="connsiteY1" fmla="*/ 89 h 98487"/>
                  <a:gd name="connsiteX2" fmla="*/ 4615 w 35143"/>
                  <a:gd name="connsiteY2" fmla="*/ 11567 h 98487"/>
                  <a:gd name="connsiteX3" fmla="*/ 16093 w 35143"/>
                  <a:gd name="connsiteY3" fmla="*/ 23187 h 98487"/>
                  <a:gd name="connsiteX4" fmla="*/ 27713 w 35143"/>
                  <a:gd name="connsiteY4" fmla="*/ 11709 h 98487"/>
                  <a:gd name="connsiteX5" fmla="*/ 505 w 35143"/>
                  <a:gd name="connsiteY5" fmla="*/ 35941 h 98487"/>
                  <a:gd name="connsiteX6" fmla="*/ 505 w 35143"/>
                  <a:gd name="connsiteY6" fmla="*/ 43876 h 98487"/>
                  <a:gd name="connsiteX7" fmla="*/ 9575 w 35143"/>
                  <a:gd name="connsiteY7" fmla="*/ 49403 h 98487"/>
                  <a:gd name="connsiteX8" fmla="*/ 9575 w 35143"/>
                  <a:gd name="connsiteY8" fmla="*/ 90640 h 98487"/>
                  <a:gd name="connsiteX9" fmla="*/ 80 w 35143"/>
                  <a:gd name="connsiteY9" fmla="*/ 90640 h 98487"/>
                  <a:gd name="connsiteX10" fmla="*/ 80 w 35143"/>
                  <a:gd name="connsiteY10" fmla="*/ 98576 h 98487"/>
                  <a:gd name="connsiteX11" fmla="*/ 17935 w 35143"/>
                  <a:gd name="connsiteY11" fmla="*/ 98009 h 98487"/>
                  <a:gd name="connsiteX12" fmla="*/ 35224 w 35143"/>
                  <a:gd name="connsiteY12" fmla="*/ 98576 h 98487"/>
                  <a:gd name="connsiteX13" fmla="*/ 35224 w 35143"/>
                  <a:gd name="connsiteY13" fmla="*/ 90640 h 98487"/>
                  <a:gd name="connsiteX14" fmla="*/ 26580 w 35143"/>
                  <a:gd name="connsiteY14" fmla="*/ 90640 h 98487"/>
                  <a:gd name="connsiteX15" fmla="*/ 26580 w 35143"/>
                  <a:gd name="connsiteY15" fmla="*/ 34807 h 98487"/>
                  <a:gd name="connsiteX16" fmla="*/ 505 w 35143"/>
                  <a:gd name="connsiteY16" fmla="*/ 35941 h 98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143" h="98487">
                    <a:moveTo>
                      <a:pt x="27713" y="11709"/>
                    </a:moveTo>
                    <a:cubicBezTo>
                      <a:pt x="27713" y="4907"/>
                      <a:pt x="22187" y="89"/>
                      <a:pt x="16235" y="89"/>
                    </a:cubicBezTo>
                    <a:cubicBezTo>
                      <a:pt x="9433" y="89"/>
                      <a:pt x="4615" y="5615"/>
                      <a:pt x="4615" y="11567"/>
                    </a:cubicBezTo>
                    <a:cubicBezTo>
                      <a:pt x="4615" y="18369"/>
                      <a:pt x="10142" y="23187"/>
                      <a:pt x="16093" y="23187"/>
                    </a:cubicBezTo>
                    <a:cubicBezTo>
                      <a:pt x="22895" y="23187"/>
                      <a:pt x="27713" y="17660"/>
                      <a:pt x="27713" y="11709"/>
                    </a:cubicBezTo>
                    <a:close/>
                    <a:moveTo>
                      <a:pt x="505" y="35941"/>
                    </a:moveTo>
                    <a:lnTo>
                      <a:pt x="505" y="43876"/>
                    </a:lnTo>
                    <a:cubicBezTo>
                      <a:pt x="8583" y="43876"/>
                      <a:pt x="9575" y="43876"/>
                      <a:pt x="9575" y="49403"/>
                    </a:cubicBezTo>
                    <a:lnTo>
                      <a:pt x="9575" y="90640"/>
                    </a:lnTo>
                    <a:lnTo>
                      <a:pt x="80" y="90640"/>
                    </a:lnTo>
                    <a:lnTo>
                      <a:pt x="80" y="98576"/>
                    </a:lnTo>
                    <a:cubicBezTo>
                      <a:pt x="364" y="98576"/>
                      <a:pt x="11559" y="98009"/>
                      <a:pt x="17935" y="98009"/>
                    </a:cubicBezTo>
                    <a:cubicBezTo>
                      <a:pt x="23746" y="98009"/>
                      <a:pt x="29414" y="98151"/>
                      <a:pt x="35224" y="98576"/>
                    </a:cubicBezTo>
                    <a:lnTo>
                      <a:pt x="35224" y="90640"/>
                    </a:lnTo>
                    <a:lnTo>
                      <a:pt x="26580" y="90640"/>
                    </a:lnTo>
                    <a:lnTo>
                      <a:pt x="26580" y="34807"/>
                    </a:lnTo>
                    <a:lnTo>
                      <a:pt x="505" y="35941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形状 435">
                <a:extLst>
                  <a:ext uri="{FF2B5EF4-FFF2-40B4-BE49-F238E27FC236}">
                    <a16:creationId xmlns:a16="http://schemas.microsoft.com/office/drawing/2014/main" id="{897230B7-087A-7BB2-AC8E-2F44624A9AFC}"/>
                  </a:ext>
                </a:extLst>
              </p:cNvPr>
              <p:cNvSpPr/>
              <p:nvPr>
                <p:custDataLst>
                  <p:tags r:id="rId214"/>
                </p:custDataLst>
              </p:nvPr>
            </p:nvSpPr>
            <p:spPr>
              <a:xfrm>
                <a:off x="3926625" y="7024098"/>
                <a:ext cx="96361" cy="142720"/>
              </a:xfrm>
              <a:custGeom>
                <a:avLst/>
                <a:gdLst>
                  <a:gd name="connsiteX0" fmla="*/ 96445 w 96361"/>
                  <a:gd name="connsiteY0" fmla="*/ 2314 h 142720"/>
                  <a:gd name="connsiteX1" fmla="*/ 93813 w 96361"/>
                  <a:gd name="connsiteY1" fmla="*/ 87 h 142720"/>
                  <a:gd name="connsiteX2" fmla="*/ 68103 w 96361"/>
                  <a:gd name="connsiteY2" fmla="*/ 2314 h 142720"/>
                  <a:gd name="connsiteX3" fmla="*/ 65269 w 96361"/>
                  <a:gd name="connsiteY3" fmla="*/ 6160 h 142720"/>
                  <a:gd name="connsiteX4" fmla="*/ 70128 w 96361"/>
                  <a:gd name="connsiteY4" fmla="*/ 8590 h 142720"/>
                  <a:gd name="connsiteX5" fmla="*/ 80250 w 96361"/>
                  <a:gd name="connsiteY5" fmla="*/ 12031 h 142720"/>
                  <a:gd name="connsiteX6" fmla="*/ 79642 w 96361"/>
                  <a:gd name="connsiteY6" fmla="*/ 16080 h 142720"/>
                  <a:gd name="connsiteX7" fmla="*/ 67496 w 96361"/>
                  <a:gd name="connsiteY7" fmla="*/ 64058 h 142720"/>
                  <a:gd name="connsiteX8" fmla="*/ 48871 w 96361"/>
                  <a:gd name="connsiteY8" fmla="*/ 51102 h 142720"/>
                  <a:gd name="connsiteX9" fmla="*/ 83 w 96361"/>
                  <a:gd name="connsiteY9" fmla="*/ 110417 h 142720"/>
                  <a:gd name="connsiteX10" fmla="*/ 27008 w 96361"/>
                  <a:gd name="connsiteY10" fmla="*/ 142808 h 142720"/>
                  <a:gd name="connsiteX11" fmla="*/ 53325 w 96361"/>
                  <a:gd name="connsiteY11" fmla="*/ 127625 h 142720"/>
                  <a:gd name="connsiteX12" fmla="*/ 71747 w 96361"/>
                  <a:gd name="connsiteY12" fmla="*/ 142808 h 142720"/>
                  <a:gd name="connsiteX13" fmla="*/ 86728 w 96361"/>
                  <a:gd name="connsiteY13" fmla="*/ 131674 h 142720"/>
                  <a:gd name="connsiteX14" fmla="*/ 92801 w 96361"/>
                  <a:gd name="connsiteY14" fmla="*/ 111632 h 142720"/>
                  <a:gd name="connsiteX15" fmla="*/ 90372 w 96361"/>
                  <a:gd name="connsiteY15" fmla="*/ 109608 h 142720"/>
                  <a:gd name="connsiteX16" fmla="*/ 87538 w 96361"/>
                  <a:gd name="connsiteY16" fmla="*/ 113251 h 142720"/>
                  <a:gd name="connsiteX17" fmla="*/ 72152 w 96361"/>
                  <a:gd name="connsiteY17" fmla="*/ 138354 h 142720"/>
                  <a:gd name="connsiteX18" fmla="*/ 66079 w 96361"/>
                  <a:gd name="connsiteY18" fmla="*/ 129042 h 142720"/>
                  <a:gd name="connsiteX19" fmla="*/ 67294 w 96361"/>
                  <a:gd name="connsiteY19" fmla="*/ 119325 h 142720"/>
                  <a:gd name="connsiteX20" fmla="*/ 96445 w 96361"/>
                  <a:gd name="connsiteY20" fmla="*/ 2314 h 142720"/>
                  <a:gd name="connsiteX21" fmla="*/ 54337 w 96361"/>
                  <a:gd name="connsiteY21" fmla="*/ 116491 h 142720"/>
                  <a:gd name="connsiteX22" fmla="*/ 50289 w 96361"/>
                  <a:gd name="connsiteY22" fmla="*/ 123981 h 142720"/>
                  <a:gd name="connsiteX23" fmla="*/ 27413 w 96361"/>
                  <a:gd name="connsiteY23" fmla="*/ 138354 h 142720"/>
                  <a:gd name="connsiteX24" fmla="*/ 14457 w 96361"/>
                  <a:gd name="connsiteY24" fmla="*/ 119325 h 142720"/>
                  <a:gd name="connsiteX25" fmla="*/ 25591 w 96361"/>
                  <a:gd name="connsiteY25" fmla="*/ 74990 h 142720"/>
                  <a:gd name="connsiteX26" fmla="*/ 49074 w 96361"/>
                  <a:gd name="connsiteY26" fmla="*/ 55556 h 142720"/>
                  <a:gd name="connsiteX27" fmla="*/ 65067 w 96361"/>
                  <a:gd name="connsiteY27" fmla="*/ 73371 h 142720"/>
                  <a:gd name="connsiteX28" fmla="*/ 64459 w 96361"/>
                  <a:gd name="connsiteY28" fmla="*/ 76812 h 142720"/>
                  <a:gd name="connsiteX29" fmla="*/ 54337 w 96361"/>
                  <a:gd name="connsiteY29" fmla="*/ 116491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6361" h="142720">
                    <a:moveTo>
                      <a:pt x="96445" y="2314"/>
                    </a:moveTo>
                    <a:cubicBezTo>
                      <a:pt x="96445" y="2111"/>
                      <a:pt x="96445" y="87"/>
                      <a:pt x="93813" y="87"/>
                    </a:cubicBezTo>
                    <a:cubicBezTo>
                      <a:pt x="90777" y="87"/>
                      <a:pt x="71545" y="1909"/>
                      <a:pt x="68103" y="2314"/>
                    </a:cubicBezTo>
                    <a:cubicBezTo>
                      <a:pt x="66484" y="2516"/>
                      <a:pt x="65269" y="3529"/>
                      <a:pt x="65269" y="6160"/>
                    </a:cubicBezTo>
                    <a:cubicBezTo>
                      <a:pt x="65269" y="8590"/>
                      <a:pt x="67091" y="8590"/>
                      <a:pt x="70128" y="8590"/>
                    </a:cubicBezTo>
                    <a:cubicBezTo>
                      <a:pt x="79845" y="8590"/>
                      <a:pt x="80250" y="10007"/>
                      <a:pt x="80250" y="12031"/>
                    </a:cubicBezTo>
                    <a:lnTo>
                      <a:pt x="79642" y="16080"/>
                    </a:lnTo>
                    <a:lnTo>
                      <a:pt x="67496" y="64058"/>
                    </a:lnTo>
                    <a:cubicBezTo>
                      <a:pt x="63852" y="56568"/>
                      <a:pt x="57981" y="51102"/>
                      <a:pt x="48871" y="51102"/>
                    </a:cubicBezTo>
                    <a:cubicBezTo>
                      <a:pt x="25186" y="51102"/>
                      <a:pt x="83" y="80861"/>
                      <a:pt x="83" y="110417"/>
                    </a:cubicBezTo>
                    <a:cubicBezTo>
                      <a:pt x="83" y="129447"/>
                      <a:pt x="11217" y="142808"/>
                      <a:pt x="27008" y="142808"/>
                    </a:cubicBezTo>
                    <a:cubicBezTo>
                      <a:pt x="31057" y="142808"/>
                      <a:pt x="41179" y="141998"/>
                      <a:pt x="53325" y="127625"/>
                    </a:cubicBezTo>
                    <a:cubicBezTo>
                      <a:pt x="54945" y="136127"/>
                      <a:pt x="62030" y="142808"/>
                      <a:pt x="71747" y="142808"/>
                    </a:cubicBezTo>
                    <a:cubicBezTo>
                      <a:pt x="78833" y="142808"/>
                      <a:pt x="83489" y="138152"/>
                      <a:pt x="86728" y="131674"/>
                    </a:cubicBezTo>
                    <a:cubicBezTo>
                      <a:pt x="90169" y="124386"/>
                      <a:pt x="92801" y="112037"/>
                      <a:pt x="92801" y="111632"/>
                    </a:cubicBezTo>
                    <a:cubicBezTo>
                      <a:pt x="92801" y="109608"/>
                      <a:pt x="90979" y="109608"/>
                      <a:pt x="90372" y="109608"/>
                    </a:cubicBezTo>
                    <a:cubicBezTo>
                      <a:pt x="88347" y="109608"/>
                      <a:pt x="88145" y="110417"/>
                      <a:pt x="87538" y="113251"/>
                    </a:cubicBezTo>
                    <a:cubicBezTo>
                      <a:pt x="84096" y="126410"/>
                      <a:pt x="80452" y="138354"/>
                      <a:pt x="72152" y="138354"/>
                    </a:cubicBezTo>
                    <a:cubicBezTo>
                      <a:pt x="66686" y="138354"/>
                      <a:pt x="66079" y="133091"/>
                      <a:pt x="66079" y="129042"/>
                    </a:cubicBezTo>
                    <a:cubicBezTo>
                      <a:pt x="66079" y="124183"/>
                      <a:pt x="66484" y="122766"/>
                      <a:pt x="67294" y="119325"/>
                    </a:cubicBezTo>
                    <a:lnTo>
                      <a:pt x="96445" y="2314"/>
                    </a:lnTo>
                    <a:close/>
                    <a:moveTo>
                      <a:pt x="54337" y="116491"/>
                    </a:moveTo>
                    <a:cubicBezTo>
                      <a:pt x="53325" y="120134"/>
                      <a:pt x="53325" y="120539"/>
                      <a:pt x="50289" y="123981"/>
                    </a:cubicBezTo>
                    <a:cubicBezTo>
                      <a:pt x="41381" y="135115"/>
                      <a:pt x="33081" y="138354"/>
                      <a:pt x="27413" y="138354"/>
                    </a:cubicBezTo>
                    <a:cubicBezTo>
                      <a:pt x="17291" y="138354"/>
                      <a:pt x="14457" y="127220"/>
                      <a:pt x="14457" y="119325"/>
                    </a:cubicBezTo>
                    <a:cubicBezTo>
                      <a:pt x="14457" y="109203"/>
                      <a:pt x="20935" y="84302"/>
                      <a:pt x="25591" y="74990"/>
                    </a:cubicBezTo>
                    <a:cubicBezTo>
                      <a:pt x="31866" y="63046"/>
                      <a:pt x="40976" y="55556"/>
                      <a:pt x="49074" y="55556"/>
                    </a:cubicBezTo>
                    <a:cubicBezTo>
                      <a:pt x="62233" y="55556"/>
                      <a:pt x="65067" y="72156"/>
                      <a:pt x="65067" y="73371"/>
                    </a:cubicBezTo>
                    <a:cubicBezTo>
                      <a:pt x="65067" y="74585"/>
                      <a:pt x="64662" y="75800"/>
                      <a:pt x="64459" y="76812"/>
                    </a:cubicBezTo>
                    <a:lnTo>
                      <a:pt x="54337" y="116491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形状 436">
                <a:extLst>
                  <a:ext uri="{FF2B5EF4-FFF2-40B4-BE49-F238E27FC236}">
                    <a16:creationId xmlns:a16="http://schemas.microsoft.com/office/drawing/2014/main" id="{5264F1AA-10E6-E094-5157-F15197D7B3C8}"/>
                  </a:ext>
                </a:extLst>
              </p:cNvPr>
              <p:cNvSpPr/>
              <p:nvPr>
                <p:custDataLst>
                  <p:tags r:id="rId215"/>
                </p:custDataLst>
              </p:nvPr>
            </p:nvSpPr>
            <p:spPr>
              <a:xfrm>
                <a:off x="4029767" y="7075113"/>
                <a:ext cx="100815" cy="91705"/>
              </a:xfrm>
              <a:custGeom>
                <a:avLst/>
                <a:gdLst>
                  <a:gd name="connsiteX0" fmla="*/ 61833 w 100815"/>
                  <a:gd name="connsiteY0" fmla="*/ 28429 h 91705"/>
                  <a:gd name="connsiteX1" fmla="*/ 81875 w 100815"/>
                  <a:gd name="connsiteY1" fmla="*/ 4541 h 91705"/>
                  <a:gd name="connsiteX2" fmla="*/ 91997 w 100815"/>
                  <a:gd name="connsiteY2" fmla="*/ 7172 h 91705"/>
                  <a:gd name="connsiteX3" fmla="*/ 82279 w 100815"/>
                  <a:gd name="connsiteY3" fmla="*/ 18104 h 91705"/>
                  <a:gd name="connsiteX4" fmla="*/ 89972 w 100815"/>
                  <a:gd name="connsiteY4" fmla="*/ 25190 h 91705"/>
                  <a:gd name="connsiteX5" fmla="*/ 100904 w 100815"/>
                  <a:gd name="connsiteY5" fmla="*/ 13448 h 91705"/>
                  <a:gd name="connsiteX6" fmla="*/ 82077 w 100815"/>
                  <a:gd name="connsiteY6" fmla="*/ 87 h 91705"/>
                  <a:gd name="connsiteX7" fmla="*/ 60821 w 100815"/>
                  <a:gd name="connsiteY7" fmla="*/ 15473 h 91705"/>
                  <a:gd name="connsiteX8" fmla="*/ 38957 w 100815"/>
                  <a:gd name="connsiteY8" fmla="*/ 87 h 91705"/>
                  <a:gd name="connsiteX9" fmla="*/ 6364 w 100815"/>
                  <a:gd name="connsiteY9" fmla="*/ 31263 h 91705"/>
                  <a:gd name="connsiteX10" fmla="*/ 8793 w 100815"/>
                  <a:gd name="connsiteY10" fmla="*/ 33287 h 91705"/>
                  <a:gd name="connsiteX11" fmla="*/ 11425 w 100815"/>
                  <a:gd name="connsiteY11" fmla="*/ 31060 h 91705"/>
                  <a:gd name="connsiteX12" fmla="*/ 38552 w 100815"/>
                  <a:gd name="connsiteY12" fmla="*/ 4541 h 91705"/>
                  <a:gd name="connsiteX13" fmla="*/ 49484 w 100815"/>
                  <a:gd name="connsiteY13" fmla="*/ 18104 h 91705"/>
                  <a:gd name="connsiteX14" fmla="*/ 38552 w 100815"/>
                  <a:gd name="connsiteY14" fmla="*/ 66285 h 91705"/>
                  <a:gd name="connsiteX15" fmla="*/ 19320 w 100815"/>
                  <a:gd name="connsiteY15" fmla="*/ 87339 h 91705"/>
                  <a:gd name="connsiteX16" fmla="*/ 9198 w 100815"/>
                  <a:gd name="connsiteY16" fmla="*/ 84707 h 91705"/>
                  <a:gd name="connsiteX17" fmla="*/ 18713 w 100815"/>
                  <a:gd name="connsiteY17" fmla="*/ 73776 h 91705"/>
                  <a:gd name="connsiteX18" fmla="*/ 11223 w 100815"/>
                  <a:gd name="connsiteY18" fmla="*/ 66690 h 91705"/>
                  <a:gd name="connsiteX19" fmla="*/ 88 w 100815"/>
                  <a:gd name="connsiteY19" fmla="*/ 78432 h 91705"/>
                  <a:gd name="connsiteX20" fmla="*/ 19118 w 100815"/>
                  <a:gd name="connsiteY20" fmla="*/ 91793 h 91705"/>
                  <a:gd name="connsiteX21" fmla="*/ 40374 w 100815"/>
                  <a:gd name="connsiteY21" fmla="*/ 76407 h 91705"/>
                  <a:gd name="connsiteX22" fmla="*/ 62238 w 100815"/>
                  <a:gd name="connsiteY22" fmla="*/ 91793 h 91705"/>
                  <a:gd name="connsiteX23" fmla="*/ 94628 w 100815"/>
                  <a:gd name="connsiteY23" fmla="*/ 60617 h 91705"/>
                  <a:gd name="connsiteX24" fmla="*/ 92199 w 100815"/>
                  <a:gd name="connsiteY24" fmla="*/ 58592 h 91705"/>
                  <a:gd name="connsiteX25" fmla="*/ 89567 w 100815"/>
                  <a:gd name="connsiteY25" fmla="*/ 60819 h 91705"/>
                  <a:gd name="connsiteX26" fmla="*/ 62643 w 100815"/>
                  <a:gd name="connsiteY26" fmla="*/ 87339 h 91705"/>
                  <a:gd name="connsiteX27" fmla="*/ 51508 w 100815"/>
                  <a:gd name="connsiteY27" fmla="*/ 73978 h 91705"/>
                  <a:gd name="connsiteX28" fmla="*/ 54950 w 100815"/>
                  <a:gd name="connsiteY28" fmla="*/ 56163 h 91705"/>
                  <a:gd name="connsiteX29" fmla="*/ 61833 w 100815"/>
                  <a:gd name="connsiteY29" fmla="*/ 28429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0815" h="91705">
                    <a:moveTo>
                      <a:pt x="61833" y="28429"/>
                    </a:moveTo>
                    <a:cubicBezTo>
                      <a:pt x="63048" y="23165"/>
                      <a:pt x="67704" y="4541"/>
                      <a:pt x="81875" y="4541"/>
                    </a:cubicBezTo>
                    <a:cubicBezTo>
                      <a:pt x="82887" y="4541"/>
                      <a:pt x="87745" y="4541"/>
                      <a:pt x="91997" y="7172"/>
                    </a:cubicBezTo>
                    <a:cubicBezTo>
                      <a:pt x="86328" y="8185"/>
                      <a:pt x="82279" y="13246"/>
                      <a:pt x="82279" y="18104"/>
                    </a:cubicBezTo>
                    <a:cubicBezTo>
                      <a:pt x="82279" y="21343"/>
                      <a:pt x="84506" y="25190"/>
                      <a:pt x="89972" y="25190"/>
                    </a:cubicBezTo>
                    <a:cubicBezTo>
                      <a:pt x="94426" y="25190"/>
                      <a:pt x="100904" y="21546"/>
                      <a:pt x="100904" y="13448"/>
                    </a:cubicBezTo>
                    <a:cubicBezTo>
                      <a:pt x="100904" y="2921"/>
                      <a:pt x="88960" y="87"/>
                      <a:pt x="82077" y="87"/>
                    </a:cubicBezTo>
                    <a:cubicBezTo>
                      <a:pt x="70335" y="87"/>
                      <a:pt x="63250" y="10816"/>
                      <a:pt x="60821" y="15473"/>
                    </a:cubicBezTo>
                    <a:cubicBezTo>
                      <a:pt x="55760" y="2111"/>
                      <a:pt x="44828" y="87"/>
                      <a:pt x="38957" y="87"/>
                    </a:cubicBezTo>
                    <a:cubicBezTo>
                      <a:pt x="17903" y="87"/>
                      <a:pt x="6364" y="26202"/>
                      <a:pt x="6364" y="31263"/>
                    </a:cubicBezTo>
                    <a:cubicBezTo>
                      <a:pt x="6364" y="33287"/>
                      <a:pt x="8388" y="33287"/>
                      <a:pt x="8793" y="33287"/>
                    </a:cubicBezTo>
                    <a:cubicBezTo>
                      <a:pt x="10413" y="33287"/>
                      <a:pt x="11020" y="32882"/>
                      <a:pt x="11425" y="31060"/>
                    </a:cubicBezTo>
                    <a:cubicBezTo>
                      <a:pt x="18308" y="9602"/>
                      <a:pt x="31669" y="4541"/>
                      <a:pt x="38552" y="4541"/>
                    </a:cubicBezTo>
                    <a:cubicBezTo>
                      <a:pt x="42399" y="4541"/>
                      <a:pt x="49484" y="6363"/>
                      <a:pt x="49484" y="18104"/>
                    </a:cubicBezTo>
                    <a:cubicBezTo>
                      <a:pt x="49484" y="24380"/>
                      <a:pt x="46042" y="37943"/>
                      <a:pt x="38552" y="66285"/>
                    </a:cubicBezTo>
                    <a:cubicBezTo>
                      <a:pt x="35313" y="78837"/>
                      <a:pt x="28228" y="87339"/>
                      <a:pt x="19320" y="87339"/>
                    </a:cubicBezTo>
                    <a:cubicBezTo>
                      <a:pt x="18106" y="87339"/>
                      <a:pt x="13450" y="87339"/>
                      <a:pt x="9198" y="84707"/>
                    </a:cubicBezTo>
                    <a:cubicBezTo>
                      <a:pt x="14259" y="83695"/>
                      <a:pt x="18713" y="79444"/>
                      <a:pt x="18713" y="73776"/>
                    </a:cubicBezTo>
                    <a:cubicBezTo>
                      <a:pt x="18713" y="68310"/>
                      <a:pt x="14259" y="66690"/>
                      <a:pt x="11223" y="66690"/>
                    </a:cubicBezTo>
                    <a:cubicBezTo>
                      <a:pt x="5149" y="66690"/>
                      <a:pt x="88" y="71954"/>
                      <a:pt x="88" y="78432"/>
                    </a:cubicBezTo>
                    <a:cubicBezTo>
                      <a:pt x="88" y="87744"/>
                      <a:pt x="10210" y="91793"/>
                      <a:pt x="19118" y="91793"/>
                    </a:cubicBezTo>
                    <a:cubicBezTo>
                      <a:pt x="32479" y="91793"/>
                      <a:pt x="39767" y="77622"/>
                      <a:pt x="40374" y="76407"/>
                    </a:cubicBezTo>
                    <a:cubicBezTo>
                      <a:pt x="42803" y="83898"/>
                      <a:pt x="50091" y="91793"/>
                      <a:pt x="62238" y="91793"/>
                    </a:cubicBezTo>
                    <a:cubicBezTo>
                      <a:pt x="83089" y="91793"/>
                      <a:pt x="94628" y="65678"/>
                      <a:pt x="94628" y="60617"/>
                    </a:cubicBezTo>
                    <a:cubicBezTo>
                      <a:pt x="94628" y="58592"/>
                      <a:pt x="92806" y="58592"/>
                      <a:pt x="92199" y="58592"/>
                    </a:cubicBezTo>
                    <a:cubicBezTo>
                      <a:pt x="90377" y="58592"/>
                      <a:pt x="89972" y="59402"/>
                      <a:pt x="89567" y="60819"/>
                    </a:cubicBezTo>
                    <a:cubicBezTo>
                      <a:pt x="82887" y="82480"/>
                      <a:pt x="69121" y="87339"/>
                      <a:pt x="62643" y="87339"/>
                    </a:cubicBezTo>
                    <a:cubicBezTo>
                      <a:pt x="54747" y="87339"/>
                      <a:pt x="51508" y="80861"/>
                      <a:pt x="51508" y="73978"/>
                    </a:cubicBezTo>
                    <a:cubicBezTo>
                      <a:pt x="51508" y="69524"/>
                      <a:pt x="52723" y="65071"/>
                      <a:pt x="54950" y="56163"/>
                    </a:cubicBezTo>
                    <a:lnTo>
                      <a:pt x="61833" y="28429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形状 437">
                <a:extLst>
                  <a:ext uri="{FF2B5EF4-FFF2-40B4-BE49-F238E27FC236}">
                    <a16:creationId xmlns:a16="http://schemas.microsoft.com/office/drawing/2014/main" id="{993C9F53-1173-8595-9E2A-327F65AB1E26}"/>
                  </a:ext>
                </a:extLst>
              </p:cNvPr>
              <p:cNvSpPr/>
              <p:nvPr>
                <p:custDataLst>
                  <p:tags r:id="rId216"/>
                </p:custDataLst>
              </p:nvPr>
            </p:nvSpPr>
            <p:spPr>
              <a:xfrm>
                <a:off x="4146257" y="6987053"/>
                <a:ext cx="42937" cy="95369"/>
              </a:xfrm>
              <a:custGeom>
                <a:avLst/>
                <a:gdLst>
                  <a:gd name="connsiteX0" fmla="*/ 39347 w 42937"/>
                  <a:gd name="connsiteY0" fmla="*/ 5468 h 95369"/>
                  <a:gd name="connsiteX1" fmla="*/ 33679 w 42937"/>
                  <a:gd name="connsiteY1" fmla="*/ 83 h 95369"/>
                  <a:gd name="connsiteX2" fmla="*/ 25743 w 42937"/>
                  <a:gd name="connsiteY2" fmla="*/ 7877 h 95369"/>
                  <a:gd name="connsiteX3" fmla="*/ 31412 w 42937"/>
                  <a:gd name="connsiteY3" fmla="*/ 13262 h 95369"/>
                  <a:gd name="connsiteX4" fmla="*/ 39347 w 42937"/>
                  <a:gd name="connsiteY4" fmla="*/ 5468 h 95369"/>
                  <a:gd name="connsiteX5" fmla="*/ 10439 w 42937"/>
                  <a:gd name="connsiteY5" fmla="*/ 77456 h 95369"/>
                  <a:gd name="connsiteX6" fmla="*/ 9163 w 42937"/>
                  <a:gd name="connsiteY6" fmla="*/ 83408 h 95369"/>
                  <a:gd name="connsiteX7" fmla="*/ 22626 w 42937"/>
                  <a:gd name="connsiteY7" fmla="*/ 95453 h 95369"/>
                  <a:gd name="connsiteX8" fmla="*/ 43032 w 42937"/>
                  <a:gd name="connsiteY8" fmla="*/ 73771 h 95369"/>
                  <a:gd name="connsiteX9" fmla="*/ 40764 w 42937"/>
                  <a:gd name="connsiteY9" fmla="*/ 71929 h 95369"/>
                  <a:gd name="connsiteX10" fmla="*/ 38072 w 42937"/>
                  <a:gd name="connsiteY10" fmla="*/ 74338 h 95369"/>
                  <a:gd name="connsiteX11" fmla="*/ 23051 w 42937"/>
                  <a:gd name="connsiteY11" fmla="*/ 91485 h 95369"/>
                  <a:gd name="connsiteX12" fmla="*/ 19508 w 42937"/>
                  <a:gd name="connsiteY12" fmla="*/ 86525 h 95369"/>
                  <a:gd name="connsiteX13" fmla="*/ 21776 w 42937"/>
                  <a:gd name="connsiteY13" fmla="*/ 77456 h 95369"/>
                  <a:gd name="connsiteX14" fmla="*/ 26310 w 42937"/>
                  <a:gd name="connsiteY14" fmla="*/ 66119 h 95369"/>
                  <a:gd name="connsiteX15" fmla="*/ 33254 w 42937"/>
                  <a:gd name="connsiteY15" fmla="*/ 48122 h 95369"/>
                  <a:gd name="connsiteX16" fmla="*/ 34104 w 42937"/>
                  <a:gd name="connsiteY16" fmla="*/ 43587 h 95369"/>
                  <a:gd name="connsiteX17" fmla="*/ 20642 w 42937"/>
                  <a:gd name="connsiteY17" fmla="*/ 31542 h 95369"/>
                  <a:gd name="connsiteX18" fmla="*/ 94 w 42937"/>
                  <a:gd name="connsiteY18" fmla="*/ 53224 h 95369"/>
                  <a:gd name="connsiteX19" fmla="*/ 2503 w 42937"/>
                  <a:gd name="connsiteY19" fmla="*/ 55066 h 95369"/>
                  <a:gd name="connsiteX20" fmla="*/ 5054 w 42937"/>
                  <a:gd name="connsiteY20" fmla="*/ 52799 h 95369"/>
                  <a:gd name="connsiteX21" fmla="*/ 20217 w 42937"/>
                  <a:gd name="connsiteY21" fmla="*/ 35510 h 95369"/>
                  <a:gd name="connsiteX22" fmla="*/ 23759 w 42937"/>
                  <a:gd name="connsiteY22" fmla="*/ 40470 h 95369"/>
                  <a:gd name="connsiteX23" fmla="*/ 19366 w 42937"/>
                  <a:gd name="connsiteY23" fmla="*/ 54641 h 95369"/>
                  <a:gd name="connsiteX24" fmla="*/ 10439 w 42937"/>
                  <a:gd name="connsiteY24" fmla="*/ 77456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5369">
                    <a:moveTo>
                      <a:pt x="39347" y="5468"/>
                    </a:moveTo>
                    <a:cubicBezTo>
                      <a:pt x="39347" y="3201"/>
                      <a:pt x="37647" y="83"/>
                      <a:pt x="33679" y="83"/>
                    </a:cubicBezTo>
                    <a:cubicBezTo>
                      <a:pt x="29853" y="83"/>
                      <a:pt x="25743" y="3767"/>
                      <a:pt x="25743" y="7877"/>
                    </a:cubicBezTo>
                    <a:cubicBezTo>
                      <a:pt x="25743" y="10286"/>
                      <a:pt x="27586" y="13262"/>
                      <a:pt x="31412" y="13262"/>
                    </a:cubicBezTo>
                    <a:cubicBezTo>
                      <a:pt x="35521" y="13262"/>
                      <a:pt x="39347" y="9294"/>
                      <a:pt x="39347" y="5468"/>
                    </a:cubicBezTo>
                    <a:close/>
                    <a:moveTo>
                      <a:pt x="10439" y="77456"/>
                    </a:moveTo>
                    <a:cubicBezTo>
                      <a:pt x="9872" y="79298"/>
                      <a:pt x="9163" y="80999"/>
                      <a:pt x="9163" y="83408"/>
                    </a:cubicBezTo>
                    <a:cubicBezTo>
                      <a:pt x="9163" y="90068"/>
                      <a:pt x="14832" y="95453"/>
                      <a:pt x="22626" y="95453"/>
                    </a:cubicBezTo>
                    <a:cubicBezTo>
                      <a:pt x="36797" y="95453"/>
                      <a:pt x="43032" y="75897"/>
                      <a:pt x="43032" y="73771"/>
                    </a:cubicBezTo>
                    <a:cubicBezTo>
                      <a:pt x="43032" y="71929"/>
                      <a:pt x="41190" y="71929"/>
                      <a:pt x="40764" y="71929"/>
                    </a:cubicBezTo>
                    <a:cubicBezTo>
                      <a:pt x="38781" y="71929"/>
                      <a:pt x="38639" y="72779"/>
                      <a:pt x="38072" y="74338"/>
                    </a:cubicBezTo>
                    <a:cubicBezTo>
                      <a:pt x="34813" y="85675"/>
                      <a:pt x="28578" y="91485"/>
                      <a:pt x="23051" y="91485"/>
                    </a:cubicBezTo>
                    <a:cubicBezTo>
                      <a:pt x="20217" y="91485"/>
                      <a:pt x="19508" y="89643"/>
                      <a:pt x="19508" y="86525"/>
                    </a:cubicBezTo>
                    <a:cubicBezTo>
                      <a:pt x="19508" y="83266"/>
                      <a:pt x="20500" y="80573"/>
                      <a:pt x="21776" y="77456"/>
                    </a:cubicBezTo>
                    <a:cubicBezTo>
                      <a:pt x="23193" y="73630"/>
                      <a:pt x="24751" y="69804"/>
                      <a:pt x="26310" y="66119"/>
                    </a:cubicBezTo>
                    <a:cubicBezTo>
                      <a:pt x="27586" y="62718"/>
                      <a:pt x="32687" y="49823"/>
                      <a:pt x="33254" y="48122"/>
                    </a:cubicBezTo>
                    <a:cubicBezTo>
                      <a:pt x="33679" y="46705"/>
                      <a:pt x="34104" y="45005"/>
                      <a:pt x="34104" y="43587"/>
                    </a:cubicBezTo>
                    <a:cubicBezTo>
                      <a:pt x="34104" y="36927"/>
                      <a:pt x="28436" y="31542"/>
                      <a:pt x="20642" y="31542"/>
                    </a:cubicBezTo>
                    <a:cubicBezTo>
                      <a:pt x="6613" y="31542"/>
                      <a:pt x="94" y="50815"/>
                      <a:pt x="94" y="53224"/>
                    </a:cubicBezTo>
                    <a:cubicBezTo>
                      <a:pt x="94" y="55066"/>
                      <a:pt x="2078" y="55066"/>
                      <a:pt x="2503" y="55066"/>
                    </a:cubicBezTo>
                    <a:cubicBezTo>
                      <a:pt x="4487" y="55066"/>
                      <a:pt x="4629" y="54357"/>
                      <a:pt x="5054" y="52799"/>
                    </a:cubicBezTo>
                    <a:cubicBezTo>
                      <a:pt x="8738" y="40612"/>
                      <a:pt x="14974" y="35510"/>
                      <a:pt x="20217" y="35510"/>
                    </a:cubicBezTo>
                    <a:cubicBezTo>
                      <a:pt x="22484" y="35510"/>
                      <a:pt x="23759" y="36644"/>
                      <a:pt x="23759" y="40470"/>
                    </a:cubicBezTo>
                    <a:cubicBezTo>
                      <a:pt x="23759" y="43729"/>
                      <a:pt x="22909" y="45855"/>
                      <a:pt x="19366" y="54641"/>
                    </a:cubicBezTo>
                    <a:lnTo>
                      <a:pt x="10439" y="77456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形状 438">
                <a:extLst>
                  <a:ext uri="{FF2B5EF4-FFF2-40B4-BE49-F238E27FC236}">
                    <a16:creationId xmlns:a16="http://schemas.microsoft.com/office/drawing/2014/main" id="{39FB2552-0A58-E465-6F32-E3803384F5BD}"/>
                  </a:ext>
                </a:extLst>
              </p:cNvPr>
              <p:cNvSpPr/>
              <p:nvPr>
                <p:custDataLst>
                  <p:tags r:id="rId217"/>
                </p:custDataLst>
              </p:nvPr>
            </p:nvSpPr>
            <p:spPr>
              <a:xfrm>
                <a:off x="4274361" y="7061145"/>
                <a:ext cx="179767" cy="105674"/>
              </a:xfrm>
              <a:custGeom>
                <a:avLst/>
                <a:gdLst>
                  <a:gd name="connsiteX0" fmla="*/ 157802 w 179767"/>
                  <a:gd name="connsiteY0" fmla="*/ 56973 h 105674"/>
                  <a:gd name="connsiteX1" fmla="*/ 139582 w 179767"/>
                  <a:gd name="connsiteY1" fmla="*/ 76407 h 105674"/>
                  <a:gd name="connsiteX2" fmla="*/ 128853 w 179767"/>
                  <a:gd name="connsiteY2" fmla="*/ 103332 h 105674"/>
                  <a:gd name="connsiteX3" fmla="*/ 132901 w 179767"/>
                  <a:gd name="connsiteY3" fmla="*/ 105761 h 105674"/>
                  <a:gd name="connsiteX4" fmla="*/ 137355 w 179767"/>
                  <a:gd name="connsiteY4" fmla="*/ 101712 h 105674"/>
                  <a:gd name="connsiteX5" fmla="*/ 176831 w 179767"/>
                  <a:gd name="connsiteY5" fmla="*/ 55556 h 105674"/>
                  <a:gd name="connsiteX6" fmla="*/ 179868 w 179767"/>
                  <a:gd name="connsiteY6" fmla="*/ 52924 h 105674"/>
                  <a:gd name="connsiteX7" fmla="*/ 178248 w 179767"/>
                  <a:gd name="connsiteY7" fmla="*/ 50697 h 105674"/>
                  <a:gd name="connsiteX8" fmla="*/ 137153 w 179767"/>
                  <a:gd name="connsiteY8" fmla="*/ 3124 h 105674"/>
                  <a:gd name="connsiteX9" fmla="*/ 132901 w 179767"/>
                  <a:gd name="connsiteY9" fmla="*/ 87 h 105674"/>
                  <a:gd name="connsiteX10" fmla="*/ 128853 w 179767"/>
                  <a:gd name="connsiteY10" fmla="*/ 2516 h 105674"/>
                  <a:gd name="connsiteX11" fmla="*/ 139177 w 179767"/>
                  <a:gd name="connsiteY11" fmla="*/ 29239 h 105674"/>
                  <a:gd name="connsiteX12" fmla="*/ 157802 w 179767"/>
                  <a:gd name="connsiteY12" fmla="*/ 48875 h 105674"/>
                  <a:gd name="connsiteX13" fmla="*/ 7388 w 179767"/>
                  <a:gd name="connsiteY13" fmla="*/ 48875 h 105674"/>
                  <a:gd name="connsiteX14" fmla="*/ 100 w 179767"/>
                  <a:gd name="connsiteY14" fmla="*/ 52924 h 105674"/>
                  <a:gd name="connsiteX15" fmla="*/ 7388 w 179767"/>
                  <a:gd name="connsiteY15" fmla="*/ 56973 h 105674"/>
                  <a:gd name="connsiteX16" fmla="*/ 157802 w 179767"/>
                  <a:gd name="connsiteY16" fmla="*/ 56973 h 105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9767" h="105674">
                    <a:moveTo>
                      <a:pt x="157802" y="56973"/>
                    </a:moveTo>
                    <a:cubicBezTo>
                      <a:pt x="146667" y="65475"/>
                      <a:pt x="141201" y="73776"/>
                      <a:pt x="139582" y="76407"/>
                    </a:cubicBezTo>
                    <a:cubicBezTo>
                      <a:pt x="130472" y="90376"/>
                      <a:pt x="128853" y="103129"/>
                      <a:pt x="128853" y="103332"/>
                    </a:cubicBezTo>
                    <a:cubicBezTo>
                      <a:pt x="128853" y="105761"/>
                      <a:pt x="131282" y="105761"/>
                      <a:pt x="132901" y="105761"/>
                    </a:cubicBezTo>
                    <a:cubicBezTo>
                      <a:pt x="136343" y="105761"/>
                      <a:pt x="136545" y="105356"/>
                      <a:pt x="137355" y="101712"/>
                    </a:cubicBezTo>
                    <a:cubicBezTo>
                      <a:pt x="142011" y="81873"/>
                      <a:pt x="153955" y="64868"/>
                      <a:pt x="176831" y="55556"/>
                    </a:cubicBezTo>
                    <a:cubicBezTo>
                      <a:pt x="179260" y="54746"/>
                      <a:pt x="179868" y="54341"/>
                      <a:pt x="179868" y="52924"/>
                    </a:cubicBezTo>
                    <a:cubicBezTo>
                      <a:pt x="179868" y="51507"/>
                      <a:pt x="178653" y="50900"/>
                      <a:pt x="178248" y="50697"/>
                    </a:cubicBezTo>
                    <a:cubicBezTo>
                      <a:pt x="169341" y="47256"/>
                      <a:pt x="144845" y="37134"/>
                      <a:pt x="137153" y="3124"/>
                    </a:cubicBezTo>
                    <a:cubicBezTo>
                      <a:pt x="136545" y="694"/>
                      <a:pt x="136343" y="87"/>
                      <a:pt x="132901" y="87"/>
                    </a:cubicBezTo>
                    <a:cubicBezTo>
                      <a:pt x="131282" y="87"/>
                      <a:pt x="128853" y="87"/>
                      <a:pt x="128853" y="2516"/>
                    </a:cubicBezTo>
                    <a:cubicBezTo>
                      <a:pt x="128853" y="2921"/>
                      <a:pt x="130675" y="15675"/>
                      <a:pt x="139177" y="29239"/>
                    </a:cubicBezTo>
                    <a:cubicBezTo>
                      <a:pt x="143226" y="35312"/>
                      <a:pt x="149097" y="42397"/>
                      <a:pt x="157802" y="48875"/>
                    </a:cubicBezTo>
                    <a:lnTo>
                      <a:pt x="7388" y="48875"/>
                    </a:lnTo>
                    <a:cubicBezTo>
                      <a:pt x="3744" y="48875"/>
                      <a:pt x="100" y="48875"/>
                      <a:pt x="100" y="52924"/>
                    </a:cubicBezTo>
                    <a:cubicBezTo>
                      <a:pt x="100" y="56973"/>
                      <a:pt x="3744" y="56973"/>
                      <a:pt x="7388" y="56973"/>
                    </a:cubicBezTo>
                    <a:lnTo>
                      <a:pt x="157802" y="56973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形状 439">
                <a:extLst>
                  <a:ext uri="{FF2B5EF4-FFF2-40B4-BE49-F238E27FC236}">
                    <a16:creationId xmlns:a16="http://schemas.microsoft.com/office/drawing/2014/main" id="{5EA9D0A4-41BE-D7EE-9F8D-554A721E106D}"/>
                  </a:ext>
                </a:extLst>
              </p:cNvPr>
              <p:cNvSpPr/>
              <p:nvPr>
                <p:custDataLst>
                  <p:tags r:id="rId218"/>
                </p:custDataLst>
              </p:nvPr>
            </p:nvSpPr>
            <p:spPr>
              <a:xfrm>
                <a:off x="4541942" y="7012762"/>
                <a:ext cx="46966" cy="202440"/>
              </a:xfrm>
              <a:custGeom>
                <a:avLst/>
                <a:gdLst>
                  <a:gd name="connsiteX0" fmla="*/ 47079 w 46966"/>
                  <a:gd name="connsiteY0" fmla="*/ 200503 h 202440"/>
                  <a:gd name="connsiteX1" fmla="*/ 43638 w 46966"/>
                  <a:gd name="connsiteY1" fmla="*/ 196050 h 202440"/>
                  <a:gd name="connsiteX2" fmla="*/ 11855 w 46966"/>
                  <a:gd name="connsiteY2" fmla="*/ 101307 h 202440"/>
                  <a:gd name="connsiteX3" fmla="*/ 44447 w 46966"/>
                  <a:gd name="connsiteY3" fmla="*/ 5553 h 202440"/>
                  <a:gd name="connsiteX4" fmla="*/ 47079 w 46966"/>
                  <a:gd name="connsiteY4" fmla="*/ 2111 h 202440"/>
                  <a:gd name="connsiteX5" fmla="*/ 45055 w 46966"/>
                  <a:gd name="connsiteY5" fmla="*/ 87 h 202440"/>
                  <a:gd name="connsiteX6" fmla="*/ 12867 w 46966"/>
                  <a:gd name="connsiteY6" fmla="*/ 39563 h 202440"/>
                  <a:gd name="connsiteX7" fmla="*/ 113 w 46966"/>
                  <a:gd name="connsiteY7" fmla="*/ 101307 h 202440"/>
                  <a:gd name="connsiteX8" fmla="*/ 13474 w 46966"/>
                  <a:gd name="connsiteY8" fmla="*/ 164469 h 202440"/>
                  <a:gd name="connsiteX9" fmla="*/ 45055 w 46966"/>
                  <a:gd name="connsiteY9" fmla="*/ 202528 h 202440"/>
                  <a:gd name="connsiteX10" fmla="*/ 47079 w 46966"/>
                  <a:gd name="connsiteY10" fmla="*/ 200503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079" y="200503"/>
                    </a:moveTo>
                    <a:cubicBezTo>
                      <a:pt x="47079" y="199896"/>
                      <a:pt x="47079" y="199491"/>
                      <a:pt x="43638" y="196050"/>
                    </a:cubicBezTo>
                    <a:cubicBezTo>
                      <a:pt x="18333" y="170542"/>
                      <a:pt x="11855" y="132281"/>
                      <a:pt x="11855" y="101307"/>
                    </a:cubicBezTo>
                    <a:cubicBezTo>
                      <a:pt x="11855" y="66083"/>
                      <a:pt x="19547" y="30858"/>
                      <a:pt x="44447" y="5553"/>
                    </a:cubicBezTo>
                    <a:cubicBezTo>
                      <a:pt x="47079" y="3124"/>
                      <a:pt x="47079" y="2719"/>
                      <a:pt x="47079" y="2111"/>
                    </a:cubicBezTo>
                    <a:cubicBezTo>
                      <a:pt x="47079" y="694"/>
                      <a:pt x="46269" y="87"/>
                      <a:pt x="45055" y="87"/>
                    </a:cubicBezTo>
                    <a:cubicBezTo>
                      <a:pt x="43030" y="87"/>
                      <a:pt x="24811" y="13853"/>
                      <a:pt x="12867" y="39563"/>
                    </a:cubicBezTo>
                    <a:cubicBezTo>
                      <a:pt x="2542" y="61831"/>
                      <a:pt x="113" y="84302"/>
                      <a:pt x="113" y="101307"/>
                    </a:cubicBezTo>
                    <a:cubicBezTo>
                      <a:pt x="113" y="117098"/>
                      <a:pt x="2340" y="141593"/>
                      <a:pt x="13474" y="164469"/>
                    </a:cubicBezTo>
                    <a:cubicBezTo>
                      <a:pt x="25620" y="189369"/>
                      <a:pt x="43030" y="202528"/>
                      <a:pt x="45055" y="202528"/>
                    </a:cubicBezTo>
                    <a:cubicBezTo>
                      <a:pt x="46269" y="202528"/>
                      <a:pt x="47079" y="201921"/>
                      <a:pt x="47079" y="200503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形状 440">
                <a:extLst>
                  <a:ext uri="{FF2B5EF4-FFF2-40B4-BE49-F238E27FC236}">
                    <a16:creationId xmlns:a16="http://schemas.microsoft.com/office/drawing/2014/main" id="{A83738A1-5AB8-1BBC-9AC6-A2A34956F364}"/>
                  </a:ext>
                </a:extLst>
              </p:cNvPr>
              <p:cNvSpPr/>
              <p:nvPr>
                <p:custDataLst>
                  <p:tags r:id="rId219"/>
                </p:custDataLst>
              </p:nvPr>
            </p:nvSpPr>
            <p:spPr>
              <a:xfrm>
                <a:off x="4614191" y="7026325"/>
                <a:ext cx="140291" cy="142720"/>
              </a:xfrm>
              <a:custGeom>
                <a:avLst/>
                <a:gdLst>
                  <a:gd name="connsiteX0" fmla="*/ 115103 w 140291"/>
                  <a:gd name="connsiteY0" fmla="*/ 21343 h 142720"/>
                  <a:gd name="connsiteX1" fmla="*/ 136967 w 140291"/>
                  <a:gd name="connsiteY1" fmla="*/ 6363 h 142720"/>
                  <a:gd name="connsiteX2" fmla="*/ 140408 w 140291"/>
                  <a:gd name="connsiteY2" fmla="*/ 2314 h 142720"/>
                  <a:gd name="connsiteX3" fmla="*/ 137777 w 140291"/>
                  <a:gd name="connsiteY3" fmla="*/ 87 h 142720"/>
                  <a:gd name="connsiteX4" fmla="*/ 117128 w 140291"/>
                  <a:gd name="connsiteY4" fmla="*/ 694 h 142720"/>
                  <a:gd name="connsiteX5" fmla="*/ 96074 w 140291"/>
                  <a:gd name="connsiteY5" fmla="*/ 87 h 142720"/>
                  <a:gd name="connsiteX6" fmla="*/ 92430 w 140291"/>
                  <a:gd name="connsiteY6" fmla="*/ 4136 h 142720"/>
                  <a:gd name="connsiteX7" fmla="*/ 96074 w 140291"/>
                  <a:gd name="connsiteY7" fmla="*/ 6363 h 142720"/>
                  <a:gd name="connsiteX8" fmla="*/ 109840 w 140291"/>
                  <a:gd name="connsiteY8" fmla="*/ 15270 h 142720"/>
                  <a:gd name="connsiteX9" fmla="*/ 109232 w 140291"/>
                  <a:gd name="connsiteY9" fmla="*/ 19521 h 142720"/>
                  <a:gd name="connsiteX10" fmla="*/ 91013 w 140291"/>
                  <a:gd name="connsiteY10" fmla="*/ 91793 h 142720"/>
                  <a:gd name="connsiteX11" fmla="*/ 40605 w 140291"/>
                  <a:gd name="connsiteY11" fmla="*/ 136532 h 142720"/>
                  <a:gd name="connsiteX12" fmla="*/ 15907 w 140291"/>
                  <a:gd name="connsiteY12" fmla="*/ 110215 h 142720"/>
                  <a:gd name="connsiteX13" fmla="*/ 18134 w 140291"/>
                  <a:gd name="connsiteY13" fmla="*/ 94424 h 142720"/>
                  <a:gd name="connsiteX14" fmla="*/ 37771 w 140291"/>
                  <a:gd name="connsiteY14" fmla="*/ 15675 h 142720"/>
                  <a:gd name="connsiteX15" fmla="*/ 54776 w 140291"/>
                  <a:gd name="connsiteY15" fmla="*/ 6363 h 142720"/>
                  <a:gd name="connsiteX16" fmla="*/ 61659 w 140291"/>
                  <a:gd name="connsiteY16" fmla="*/ 2314 h 142720"/>
                  <a:gd name="connsiteX17" fmla="*/ 58825 w 140291"/>
                  <a:gd name="connsiteY17" fmla="*/ 87 h 142720"/>
                  <a:gd name="connsiteX18" fmla="*/ 32912 w 140291"/>
                  <a:gd name="connsiteY18" fmla="*/ 694 h 142720"/>
                  <a:gd name="connsiteX19" fmla="*/ 6797 w 140291"/>
                  <a:gd name="connsiteY19" fmla="*/ 87 h 142720"/>
                  <a:gd name="connsiteX20" fmla="*/ 2951 w 140291"/>
                  <a:gd name="connsiteY20" fmla="*/ 4136 h 142720"/>
                  <a:gd name="connsiteX21" fmla="*/ 8619 w 140291"/>
                  <a:gd name="connsiteY21" fmla="*/ 6363 h 142720"/>
                  <a:gd name="connsiteX22" fmla="*/ 16312 w 140291"/>
                  <a:gd name="connsiteY22" fmla="*/ 6768 h 142720"/>
                  <a:gd name="connsiteX23" fmla="*/ 21778 w 140291"/>
                  <a:gd name="connsiteY23" fmla="*/ 10007 h 142720"/>
                  <a:gd name="connsiteX24" fmla="*/ 18336 w 140291"/>
                  <a:gd name="connsiteY24" fmla="*/ 24380 h 142720"/>
                  <a:gd name="connsiteX25" fmla="*/ 13883 w 140291"/>
                  <a:gd name="connsiteY25" fmla="*/ 42195 h 142720"/>
                  <a:gd name="connsiteX26" fmla="*/ 1534 w 140291"/>
                  <a:gd name="connsiteY26" fmla="*/ 92198 h 142720"/>
                  <a:gd name="connsiteX27" fmla="*/ 117 w 140291"/>
                  <a:gd name="connsiteY27" fmla="*/ 103939 h 142720"/>
                  <a:gd name="connsiteX28" fmla="*/ 39795 w 140291"/>
                  <a:gd name="connsiteY28" fmla="*/ 142808 h 142720"/>
                  <a:gd name="connsiteX29" fmla="*/ 97086 w 140291"/>
                  <a:gd name="connsiteY29" fmla="*/ 93210 h 142720"/>
                  <a:gd name="connsiteX30" fmla="*/ 115103 w 140291"/>
                  <a:gd name="connsiteY30" fmla="*/ 21343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2720">
                    <a:moveTo>
                      <a:pt x="115103" y="21343"/>
                    </a:moveTo>
                    <a:cubicBezTo>
                      <a:pt x="117128" y="13043"/>
                      <a:pt x="120772" y="6970"/>
                      <a:pt x="136967" y="6363"/>
                    </a:cubicBezTo>
                    <a:cubicBezTo>
                      <a:pt x="137979" y="6363"/>
                      <a:pt x="140408" y="6160"/>
                      <a:pt x="140408" y="2314"/>
                    </a:cubicBezTo>
                    <a:cubicBezTo>
                      <a:pt x="140408" y="2111"/>
                      <a:pt x="140408" y="87"/>
                      <a:pt x="137777" y="87"/>
                    </a:cubicBezTo>
                    <a:cubicBezTo>
                      <a:pt x="131096" y="87"/>
                      <a:pt x="124011" y="694"/>
                      <a:pt x="117128" y="694"/>
                    </a:cubicBezTo>
                    <a:cubicBezTo>
                      <a:pt x="110245" y="694"/>
                      <a:pt x="102754" y="87"/>
                      <a:pt x="96074" y="87"/>
                    </a:cubicBezTo>
                    <a:cubicBezTo>
                      <a:pt x="94859" y="87"/>
                      <a:pt x="92430" y="87"/>
                      <a:pt x="92430" y="4136"/>
                    </a:cubicBezTo>
                    <a:cubicBezTo>
                      <a:pt x="92430" y="6363"/>
                      <a:pt x="94454" y="6363"/>
                      <a:pt x="96074" y="6363"/>
                    </a:cubicBezTo>
                    <a:cubicBezTo>
                      <a:pt x="107613" y="6565"/>
                      <a:pt x="109840" y="10816"/>
                      <a:pt x="109840" y="15270"/>
                    </a:cubicBezTo>
                    <a:cubicBezTo>
                      <a:pt x="109840" y="15877"/>
                      <a:pt x="109435" y="18914"/>
                      <a:pt x="109232" y="19521"/>
                    </a:cubicBezTo>
                    <a:lnTo>
                      <a:pt x="91013" y="91793"/>
                    </a:lnTo>
                    <a:cubicBezTo>
                      <a:pt x="84130" y="118920"/>
                      <a:pt x="60849" y="136532"/>
                      <a:pt x="40605" y="136532"/>
                    </a:cubicBezTo>
                    <a:cubicBezTo>
                      <a:pt x="26839" y="136532"/>
                      <a:pt x="15907" y="127625"/>
                      <a:pt x="15907" y="110215"/>
                    </a:cubicBezTo>
                    <a:cubicBezTo>
                      <a:pt x="15907" y="109810"/>
                      <a:pt x="15907" y="103332"/>
                      <a:pt x="18134" y="94424"/>
                    </a:cubicBezTo>
                    <a:lnTo>
                      <a:pt x="37771" y="15675"/>
                    </a:lnTo>
                    <a:cubicBezTo>
                      <a:pt x="39593" y="8387"/>
                      <a:pt x="39998" y="6363"/>
                      <a:pt x="54776" y="6363"/>
                    </a:cubicBezTo>
                    <a:cubicBezTo>
                      <a:pt x="60039" y="6363"/>
                      <a:pt x="61659" y="6363"/>
                      <a:pt x="61659" y="2314"/>
                    </a:cubicBezTo>
                    <a:cubicBezTo>
                      <a:pt x="61659" y="87"/>
                      <a:pt x="59432" y="87"/>
                      <a:pt x="58825" y="87"/>
                    </a:cubicBezTo>
                    <a:cubicBezTo>
                      <a:pt x="53156" y="87"/>
                      <a:pt x="38581" y="694"/>
                      <a:pt x="32912" y="694"/>
                    </a:cubicBezTo>
                    <a:cubicBezTo>
                      <a:pt x="27041" y="694"/>
                      <a:pt x="12668" y="87"/>
                      <a:pt x="6797" y="87"/>
                    </a:cubicBezTo>
                    <a:cubicBezTo>
                      <a:pt x="5178" y="87"/>
                      <a:pt x="2951" y="87"/>
                      <a:pt x="2951" y="4136"/>
                    </a:cubicBezTo>
                    <a:cubicBezTo>
                      <a:pt x="2951" y="6363"/>
                      <a:pt x="4773" y="6363"/>
                      <a:pt x="8619" y="6363"/>
                    </a:cubicBezTo>
                    <a:cubicBezTo>
                      <a:pt x="9024" y="6363"/>
                      <a:pt x="12871" y="6363"/>
                      <a:pt x="16312" y="6768"/>
                    </a:cubicBezTo>
                    <a:cubicBezTo>
                      <a:pt x="19956" y="7172"/>
                      <a:pt x="21778" y="7375"/>
                      <a:pt x="21778" y="10007"/>
                    </a:cubicBezTo>
                    <a:cubicBezTo>
                      <a:pt x="21778" y="11221"/>
                      <a:pt x="19551" y="19724"/>
                      <a:pt x="18336" y="24380"/>
                    </a:cubicBezTo>
                    <a:lnTo>
                      <a:pt x="13883" y="42195"/>
                    </a:lnTo>
                    <a:cubicBezTo>
                      <a:pt x="12061" y="50090"/>
                      <a:pt x="2344" y="88351"/>
                      <a:pt x="1534" y="92198"/>
                    </a:cubicBezTo>
                    <a:cubicBezTo>
                      <a:pt x="117" y="97866"/>
                      <a:pt x="117" y="100903"/>
                      <a:pt x="117" y="103939"/>
                    </a:cubicBezTo>
                    <a:cubicBezTo>
                      <a:pt x="117" y="128637"/>
                      <a:pt x="18539" y="142808"/>
                      <a:pt x="39795" y="142808"/>
                    </a:cubicBezTo>
                    <a:cubicBezTo>
                      <a:pt x="65303" y="142808"/>
                      <a:pt x="90405" y="119932"/>
                      <a:pt x="97086" y="93210"/>
                    </a:cubicBezTo>
                    <a:lnTo>
                      <a:pt x="115103" y="21343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形状 441">
                <a:extLst>
                  <a:ext uri="{FF2B5EF4-FFF2-40B4-BE49-F238E27FC236}">
                    <a16:creationId xmlns:a16="http://schemas.microsoft.com/office/drawing/2014/main" id="{672C0469-0F10-17B1-1506-8A6FF339F0D7}"/>
                  </a:ext>
                </a:extLst>
              </p:cNvPr>
              <p:cNvSpPr/>
              <p:nvPr>
                <p:custDataLst>
                  <p:tags r:id="rId220"/>
                </p:custDataLst>
              </p:nvPr>
            </p:nvSpPr>
            <p:spPr>
              <a:xfrm>
                <a:off x="4771832" y="7018513"/>
                <a:ext cx="139441" cy="63910"/>
              </a:xfrm>
              <a:custGeom>
                <a:avLst/>
                <a:gdLst>
                  <a:gd name="connsiteX0" fmla="*/ 71121 w 139441"/>
                  <a:gd name="connsiteY0" fmla="*/ 23748 h 63910"/>
                  <a:gd name="connsiteX1" fmla="*/ 55958 w 139441"/>
                  <a:gd name="connsiteY1" fmla="*/ 8727 h 63910"/>
                  <a:gd name="connsiteX2" fmla="*/ 30450 w 139441"/>
                  <a:gd name="connsiteY2" fmla="*/ 83 h 63910"/>
                  <a:gd name="connsiteX3" fmla="*/ 125 w 139441"/>
                  <a:gd name="connsiteY3" fmla="*/ 32109 h 63910"/>
                  <a:gd name="connsiteX4" fmla="*/ 30025 w 139441"/>
                  <a:gd name="connsiteY4" fmla="*/ 63993 h 63910"/>
                  <a:gd name="connsiteX5" fmla="*/ 68570 w 139441"/>
                  <a:gd name="connsiteY5" fmla="*/ 40328 h 63910"/>
                  <a:gd name="connsiteX6" fmla="*/ 83733 w 139441"/>
                  <a:gd name="connsiteY6" fmla="*/ 55349 h 63910"/>
                  <a:gd name="connsiteX7" fmla="*/ 109240 w 139441"/>
                  <a:gd name="connsiteY7" fmla="*/ 63993 h 63910"/>
                  <a:gd name="connsiteX8" fmla="*/ 139566 w 139441"/>
                  <a:gd name="connsiteY8" fmla="*/ 31967 h 63910"/>
                  <a:gd name="connsiteX9" fmla="*/ 109665 w 139441"/>
                  <a:gd name="connsiteY9" fmla="*/ 83 h 63910"/>
                  <a:gd name="connsiteX10" fmla="*/ 71121 w 139441"/>
                  <a:gd name="connsiteY10" fmla="*/ 23748 h 63910"/>
                  <a:gd name="connsiteX11" fmla="*/ 75655 w 139441"/>
                  <a:gd name="connsiteY11" fmla="*/ 28991 h 63910"/>
                  <a:gd name="connsiteX12" fmla="*/ 110941 w 139441"/>
                  <a:gd name="connsiteY12" fmla="*/ 5468 h 63910"/>
                  <a:gd name="connsiteX13" fmla="*/ 135598 w 139441"/>
                  <a:gd name="connsiteY13" fmla="*/ 31967 h 63910"/>
                  <a:gd name="connsiteX14" fmla="*/ 111508 w 139441"/>
                  <a:gd name="connsiteY14" fmla="*/ 56200 h 63910"/>
                  <a:gd name="connsiteX15" fmla="*/ 75655 w 139441"/>
                  <a:gd name="connsiteY15" fmla="*/ 28991 h 63910"/>
                  <a:gd name="connsiteX16" fmla="*/ 64035 w 139441"/>
                  <a:gd name="connsiteY16" fmla="*/ 35085 h 63910"/>
                  <a:gd name="connsiteX17" fmla="*/ 28750 w 139441"/>
                  <a:gd name="connsiteY17" fmla="*/ 58609 h 63910"/>
                  <a:gd name="connsiteX18" fmla="*/ 4093 w 139441"/>
                  <a:gd name="connsiteY18" fmla="*/ 32109 h 63910"/>
                  <a:gd name="connsiteX19" fmla="*/ 28183 w 139441"/>
                  <a:gd name="connsiteY19" fmla="*/ 7877 h 63910"/>
                  <a:gd name="connsiteX20" fmla="*/ 64035 w 139441"/>
                  <a:gd name="connsiteY20" fmla="*/ 35085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3910">
                    <a:moveTo>
                      <a:pt x="71121" y="23748"/>
                    </a:moveTo>
                    <a:cubicBezTo>
                      <a:pt x="63610" y="14962"/>
                      <a:pt x="61343" y="12553"/>
                      <a:pt x="55958" y="8727"/>
                    </a:cubicBezTo>
                    <a:cubicBezTo>
                      <a:pt x="47314" y="2492"/>
                      <a:pt x="38244" y="83"/>
                      <a:pt x="30450" y="83"/>
                    </a:cubicBezTo>
                    <a:cubicBezTo>
                      <a:pt x="12878" y="83"/>
                      <a:pt x="125" y="15104"/>
                      <a:pt x="125" y="32109"/>
                    </a:cubicBezTo>
                    <a:cubicBezTo>
                      <a:pt x="125" y="48689"/>
                      <a:pt x="12312" y="63993"/>
                      <a:pt x="30025" y="63993"/>
                    </a:cubicBezTo>
                    <a:cubicBezTo>
                      <a:pt x="49723" y="63993"/>
                      <a:pt x="63468" y="47839"/>
                      <a:pt x="68570" y="40328"/>
                    </a:cubicBezTo>
                    <a:cubicBezTo>
                      <a:pt x="76081" y="49114"/>
                      <a:pt x="78348" y="51523"/>
                      <a:pt x="83733" y="55349"/>
                    </a:cubicBezTo>
                    <a:cubicBezTo>
                      <a:pt x="92377" y="61584"/>
                      <a:pt x="101446" y="63993"/>
                      <a:pt x="109240" y="63993"/>
                    </a:cubicBezTo>
                    <a:cubicBezTo>
                      <a:pt x="126812" y="63993"/>
                      <a:pt x="139566" y="48972"/>
                      <a:pt x="139566" y="31967"/>
                    </a:cubicBezTo>
                    <a:cubicBezTo>
                      <a:pt x="139566" y="15387"/>
                      <a:pt x="127379" y="83"/>
                      <a:pt x="109665" y="83"/>
                    </a:cubicBezTo>
                    <a:cubicBezTo>
                      <a:pt x="89968" y="83"/>
                      <a:pt x="76222" y="16238"/>
                      <a:pt x="71121" y="23748"/>
                    </a:cubicBezTo>
                    <a:close/>
                    <a:moveTo>
                      <a:pt x="75655" y="28991"/>
                    </a:moveTo>
                    <a:cubicBezTo>
                      <a:pt x="81324" y="19780"/>
                      <a:pt x="93652" y="5468"/>
                      <a:pt x="110941" y="5468"/>
                    </a:cubicBezTo>
                    <a:cubicBezTo>
                      <a:pt x="125537" y="5468"/>
                      <a:pt x="135598" y="18363"/>
                      <a:pt x="135598" y="31967"/>
                    </a:cubicBezTo>
                    <a:cubicBezTo>
                      <a:pt x="135598" y="45571"/>
                      <a:pt x="124545" y="56200"/>
                      <a:pt x="111508" y="56200"/>
                    </a:cubicBezTo>
                    <a:cubicBezTo>
                      <a:pt x="98329" y="56200"/>
                      <a:pt x="89259" y="45430"/>
                      <a:pt x="75655" y="28991"/>
                    </a:cubicBezTo>
                    <a:close/>
                    <a:moveTo>
                      <a:pt x="64035" y="35085"/>
                    </a:moveTo>
                    <a:cubicBezTo>
                      <a:pt x="58367" y="44296"/>
                      <a:pt x="46038" y="58609"/>
                      <a:pt x="28750" y="58609"/>
                    </a:cubicBezTo>
                    <a:cubicBezTo>
                      <a:pt x="14154" y="58609"/>
                      <a:pt x="4093" y="45713"/>
                      <a:pt x="4093" y="32109"/>
                    </a:cubicBezTo>
                    <a:cubicBezTo>
                      <a:pt x="4093" y="18505"/>
                      <a:pt x="15146" y="7877"/>
                      <a:pt x="28183" y="7877"/>
                    </a:cubicBezTo>
                    <a:cubicBezTo>
                      <a:pt x="41362" y="7877"/>
                      <a:pt x="50431" y="18647"/>
                      <a:pt x="64035" y="35085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形状 442">
                <a:extLst>
                  <a:ext uri="{FF2B5EF4-FFF2-40B4-BE49-F238E27FC236}">
                    <a16:creationId xmlns:a16="http://schemas.microsoft.com/office/drawing/2014/main" id="{2900D660-6431-913A-36C9-0ABA4413AC0C}"/>
                  </a:ext>
                </a:extLst>
              </p:cNvPr>
              <p:cNvSpPr/>
              <p:nvPr>
                <p:custDataLst>
                  <p:tags r:id="rId221"/>
                </p:custDataLst>
              </p:nvPr>
            </p:nvSpPr>
            <p:spPr>
              <a:xfrm>
                <a:off x="4943973" y="7012762"/>
                <a:ext cx="46966" cy="202440"/>
              </a:xfrm>
              <a:custGeom>
                <a:avLst/>
                <a:gdLst>
                  <a:gd name="connsiteX0" fmla="*/ 47099 w 46966"/>
                  <a:gd name="connsiteY0" fmla="*/ 101307 h 202440"/>
                  <a:gd name="connsiteX1" fmla="*/ 33738 w 46966"/>
                  <a:gd name="connsiteY1" fmla="*/ 38146 h 202440"/>
                  <a:gd name="connsiteX2" fmla="*/ 2158 w 46966"/>
                  <a:gd name="connsiteY2" fmla="*/ 87 h 202440"/>
                  <a:gd name="connsiteX3" fmla="*/ 133 w 46966"/>
                  <a:gd name="connsiteY3" fmla="*/ 2111 h 202440"/>
                  <a:gd name="connsiteX4" fmla="*/ 3980 w 46966"/>
                  <a:gd name="connsiteY4" fmla="*/ 6768 h 202440"/>
                  <a:gd name="connsiteX5" fmla="*/ 35358 w 46966"/>
                  <a:gd name="connsiteY5" fmla="*/ 101307 h 202440"/>
                  <a:gd name="connsiteX6" fmla="*/ 2765 w 46966"/>
                  <a:gd name="connsiteY6" fmla="*/ 197062 h 202440"/>
                  <a:gd name="connsiteX7" fmla="*/ 133 w 46966"/>
                  <a:gd name="connsiteY7" fmla="*/ 200503 h 202440"/>
                  <a:gd name="connsiteX8" fmla="*/ 2158 w 46966"/>
                  <a:gd name="connsiteY8" fmla="*/ 202528 h 202440"/>
                  <a:gd name="connsiteX9" fmla="*/ 34346 w 46966"/>
                  <a:gd name="connsiteY9" fmla="*/ 163052 h 202440"/>
                  <a:gd name="connsiteX10" fmla="*/ 47099 w 46966"/>
                  <a:gd name="connsiteY10" fmla="*/ 101307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099" y="101307"/>
                    </a:moveTo>
                    <a:cubicBezTo>
                      <a:pt x="47099" y="85517"/>
                      <a:pt x="44873" y="61022"/>
                      <a:pt x="33738" y="38146"/>
                    </a:cubicBezTo>
                    <a:cubicBezTo>
                      <a:pt x="21592" y="13246"/>
                      <a:pt x="4182" y="87"/>
                      <a:pt x="2158" y="87"/>
                    </a:cubicBezTo>
                    <a:cubicBezTo>
                      <a:pt x="943" y="87"/>
                      <a:pt x="133" y="897"/>
                      <a:pt x="133" y="2111"/>
                    </a:cubicBezTo>
                    <a:cubicBezTo>
                      <a:pt x="133" y="2719"/>
                      <a:pt x="133" y="3124"/>
                      <a:pt x="3980" y="6768"/>
                    </a:cubicBezTo>
                    <a:cubicBezTo>
                      <a:pt x="23819" y="26809"/>
                      <a:pt x="35358" y="58997"/>
                      <a:pt x="35358" y="101307"/>
                    </a:cubicBezTo>
                    <a:cubicBezTo>
                      <a:pt x="35358" y="135925"/>
                      <a:pt x="27868" y="171554"/>
                      <a:pt x="2765" y="197062"/>
                    </a:cubicBezTo>
                    <a:cubicBezTo>
                      <a:pt x="133" y="199491"/>
                      <a:pt x="133" y="199896"/>
                      <a:pt x="133" y="200503"/>
                    </a:cubicBezTo>
                    <a:cubicBezTo>
                      <a:pt x="133" y="201718"/>
                      <a:pt x="943" y="202528"/>
                      <a:pt x="2158" y="202528"/>
                    </a:cubicBezTo>
                    <a:cubicBezTo>
                      <a:pt x="4182" y="202528"/>
                      <a:pt x="22402" y="188762"/>
                      <a:pt x="34346" y="163052"/>
                    </a:cubicBezTo>
                    <a:cubicBezTo>
                      <a:pt x="44670" y="140783"/>
                      <a:pt x="47099" y="118312"/>
                      <a:pt x="47099" y="101307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形状 443">
                <a:extLst>
                  <a:ext uri="{FF2B5EF4-FFF2-40B4-BE49-F238E27FC236}">
                    <a16:creationId xmlns:a16="http://schemas.microsoft.com/office/drawing/2014/main" id="{AA71934C-9578-EF9F-9E91-DCE859F526F7}"/>
                  </a:ext>
                </a:extLst>
              </p:cNvPr>
              <p:cNvSpPr/>
              <p:nvPr>
                <p:custDataLst>
                  <p:tags r:id="rId222"/>
                </p:custDataLst>
              </p:nvPr>
            </p:nvSpPr>
            <p:spPr>
              <a:xfrm>
                <a:off x="5026465" y="7042036"/>
                <a:ext cx="95795" cy="6943"/>
              </a:xfrm>
              <a:custGeom>
                <a:avLst/>
                <a:gdLst>
                  <a:gd name="connsiteX0" fmla="*/ 90264 w 95795"/>
                  <a:gd name="connsiteY0" fmla="*/ 7027 h 6943"/>
                  <a:gd name="connsiteX1" fmla="*/ 95932 w 95795"/>
                  <a:gd name="connsiteY1" fmla="*/ 3626 h 6943"/>
                  <a:gd name="connsiteX2" fmla="*/ 90264 w 95795"/>
                  <a:gd name="connsiteY2" fmla="*/ 83 h 6943"/>
                  <a:gd name="connsiteX3" fmla="*/ 5805 w 95795"/>
                  <a:gd name="connsiteY3" fmla="*/ 83 h 6943"/>
                  <a:gd name="connsiteX4" fmla="*/ 137 w 95795"/>
                  <a:gd name="connsiteY4" fmla="*/ 3484 h 6943"/>
                  <a:gd name="connsiteX5" fmla="*/ 5805 w 95795"/>
                  <a:gd name="connsiteY5" fmla="*/ 7027 h 6943"/>
                  <a:gd name="connsiteX6" fmla="*/ 90264 w 95795"/>
                  <a:gd name="connsiteY6" fmla="*/ 7027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5" h="6943">
                    <a:moveTo>
                      <a:pt x="90264" y="7027"/>
                    </a:moveTo>
                    <a:cubicBezTo>
                      <a:pt x="92531" y="7027"/>
                      <a:pt x="95932" y="7027"/>
                      <a:pt x="95932" y="3626"/>
                    </a:cubicBezTo>
                    <a:cubicBezTo>
                      <a:pt x="95932" y="83"/>
                      <a:pt x="92673" y="83"/>
                      <a:pt x="90264" y="83"/>
                    </a:cubicBezTo>
                    <a:lnTo>
                      <a:pt x="5805" y="83"/>
                    </a:lnTo>
                    <a:cubicBezTo>
                      <a:pt x="3538" y="83"/>
                      <a:pt x="137" y="83"/>
                      <a:pt x="137" y="3484"/>
                    </a:cubicBezTo>
                    <a:cubicBezTo>
                      <a:pt x="137" y="7027"/>
                      <a:pt x="3396" y="7027"/>
                      <a:pt x="5805" y="7027"/>
                    </a:cubicBezTo>
                    <a:lnTo>
                      <a:pt x="90264" y="702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形状 444">
                <a:extLst>
                  <a:ext uri="{FF2B5EF4-FFF2-40B4-BE49-F238E27FC236}">
                    <a16:creationId xmlns:a16="http://schemas.microsoft.com/office/drawing/2014/main" id="{8F5884D8-FA06-FA0D-8517-E99A014A2EC7}"/>
                  </a:ext>
                </a:extLst>
              </p:cNvPr>
              <p:cNvSpPr/>
              <p:nvPr>
                <p:custDataLst>
                  <p:tags r:id="rId223"/>
                </p:custDataLst>
              </p:nvPr>
            </p:nvSpPr>
            <p:spPr>
              <a:xfrm>
                <a:off x="5153133" y="6986912"/>
                <a:ext cx="51581" cy="94094"/>
              </a:xfrm>
              <a:custGeom>
                <a:avLst/>
                <a:gdLst>
                  <a:gd name="connsiteX0" fmla="*/ 32169 w 51581"/>
                  <a:gd name="connsiteY0" fmla="*/ 4051 h 94094"/>
                  <a:gd name="connsiteX1" fmla="*/ 27918 w 51581"/>
                  <a:gd name="connsiteY1" fmla="*/ 83 h 94094"/>
                  <a:gd name="connsiteX2" fmla="*/ 143 w 51581"/>
                  <a:gd name="connsiteY2" fmla="*/ 9152 h 94094"/>
                  <a:gd name="connsiteX3" fmla="*/ 143 w 51581"/>
                  <a:gd name="connsiteY3" fmla="*/ 14254 h 94094"/>
                  <a:gd name="connsiteX4" fmla="*/ 20691 w 51581"/>
                  <a:gd name="connsiteY4" fmla="*/ 10286 h 94094"/>
                  <a:gd name="connsiteX5" fmla="*/ 20691 w 51581"/>
                  <a:gd name="connsiteY5" fmla="*/ 82557 h 94094"/>
                  <a:gd name="connsiteX6" fmla="*/ 6520 w 51581"/>
                  <a:gd name="connsiteY6" fmla="*/ 89076 h 94094"/>
                  <a:gd name="connsiteX7" fmla="*/ 1135 w 51581"/>
                  <a:gd name="connsiteY7" fmla="*/ 89076 h 94094"/>
                  <a:gd name="connsiteX8" fmla="*/ 1135 w 51581"/>
                  <a:gd name="connsiteY8" fmla="*/ 94177 h 94094"/>
                  <a:gd name="connsiteX9" fmla="*/ 26359 w 51581"/>
                  <a:gd name="connsiteY9" fmla="*/ 93611 h 94094"/>
                  <a:gd name="connsiteX10" fmla="*/ 51725 w 51581"/>
                  <a:gd name="connsiteY10" fmla="*/ 94177 h 94094"/>
                  <a:gd name="connsiteX11" fmla="*/ 51725 w 51581"/>
                  <a:gd name="connsiteY11" fmla="*/ 89076 h 94094"/>
                  <a:gd name="connsiteX12" fmla="*/ 46340 w 51581"/>
                  <a:gd name="connsiteY12" fmla="*/ 89076 h 94094"/>
                  <a:gd name="connsiteX13" fmla="*/ 32169 w 51581"/>
                  <a:gd name="connsiteY13" fmla="*/ 82557 h 94094"/>
                  <a:gd name="connsiteX14" fmla="*/ 32169 w 51581"/>
                  <a:gd name="connsiteY14" fmla="*/ 4051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4094">
                    <a:moveTo>
                      <a:pt x="32169" y="4051"/>
                    </a:moveTo>
                    <a:cubicBezTo>
                      <a:pt x="32169" y="225"/>
                      <a:pt x="31886" y="83"/>
                      <a:pt x="27918" y="83"/>
                    </a:cubicBezTo>
                    <a:cubicBezTo>
                      <a:pt x="18849" y="9011"/>
                      <a:pt x="5953" y="9152"/>
                      <a:pt x="143" y="9152"/>
                    </a:cubicBezTo>
                    <a:lnTo>
                      <a:pt x="143" y="14254"/>
                    </a:lnTo>
                    <a:cubicBezTo>
                      <a:pt x="3544" y="14254"/>
                      <a:pt x="12897" y="14254"/>
                      <a:pt x="20691" y="10286"/>
                    </a:cubicBezTo>
                    <a:lnTo>
                      <a:pt x="20691" y="82557"/>
                    </a:lnTo>
                    <a:cubicBezTo>
                      <a:pt x="20691" y="87234"/>
                      <a:pt x="20691" y="89076"/>
                      <a:pt x="6520" y="89076"/>
                    </a:cubicBezTo>
                    <a:lnTo>
                      <a:pt x="1135" y="89076"/>
                    </a:lnTo>
                    <a:lnTo>
                      <a:pt x="1135" y="94177"/>
                    </a:lnTo>
                    <a:cubicBezTo>
                      <a:pt x="3686" y="94036"/>
                      <a:pt x="21116" y="93611"/>
                      <a:pt x="26359" y="93611"/>
                    </a:cubicBezTo>
                    <a:cubicBezTo>
                      <a:pt x="30752" y="93611"/>
                      <a:pt x="48608" y="94036"/>
                      <a:pt x="51725" y="94177"/>
                    </a:cubicBezTo>
                    <a:lnTo>
                      <a:pt x="51725" y="89076"/>
                    </a:lnTo>
                    <a:lnTo>
                      <a:pt x="46340" y="89076"/>
                    </a:lnTo>
                    <a:cubicBezTo>
                      <a:pt x="32169" y="89076"/>
                      <a:pt x="32169" y="87234"/>
                      <a:pt x="32169" y="82557"/>
                    </a:cubicBezTo>
                    <a:lnTo>
                      <a:pt x="32169" y="4051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形状 445">
                <a:extLst>
                  <a:ext uri="{FF2B5EF4-FFF2-40B4-BE49-F238E27FC236}">
                    <a16:creationId xmlns:a16="http://schemas.microsoft.com/office/drawing/2014/main" id="{308ADA5F-92F9-BF4D-BB6C-6BB81F7B9294}"/>
                  </a:ext>
                </a:extLst>
              </p:cNvPr>
              <p:cNvSpPr/>
              <p:nvPr>
                <p:custDataLst>
                  <p:tags r:id="rId224"/>
                </p:custDataLst>
              </p:nvPr>
            </p:nvSpPr>
            <p:spPr>
              <a:xfrm>
                <a:off x="5248546" y="7012762"/>
                <a:ext cx="46966" cy="202440"/>
              </a:xfrm>
              <a:custGeom>
                <a:avLst/>
                <a:gdLst>
                  <a:gd name="connsiteX0" fmla="*/ 47114 w 46966"/>
                  <a:gd name="connsiteY0" fmla="*/ 200503 h 202440"/>
                  <a:gd name="connsiteX1" fmla="*/ 43673 w 46966"/>
                  <a:gd name="connsiteY1" fmla="*/ 196050 h 202440"/>
                  <a:gd name="connsiteX2" fmla="*/ 11889 w 46966"/>
                  <a:gd name="connsiteY2" fmla="*/ 101307 h 202440"/>
                  <a:gd name="connsiteX3" fmla="*/ 44482 w 46966"/>
                  <a:gd name="connsiteY3" fmla="*/ 5553 h 202440"/>
                  <a:gd name="connsiteX4" fmla="*/ 47114 w 46966"/>
                  <a:gd name="connsiteY4" fmla="*/ 2111 h 202440"/>
                  <a:gd name="connsiteX5" fmla="*/ 45090 w 46966"/>
                  <a:gd name="connsiteY5" fmla="*/ 87 h 202440"/>
                  <a:gd name="connsiteX6" fmla="*/ 12901 w 46966"/>
                  <a:gd name="connsiteY6" fmla="*/ 39563 h 202440"/>
                  <a:gd name="connsiteX7" fmla="*/ 148 w 46966"/>
                  <a:gd name="connsiteY7" fmla="*/ 101307 h 202440"/>
                  <a:gd name="connsiteX8" fmla="*/ 13509 w 46966"/>
                  <a:gd name="connsiteY8" fmla="*/ 164469 h 202440"/>
                  <a:gd name="connsiteX9" fmla="*/ 45090 w 46966"/>
                  <a:gd name="connsiteY9" fmla="*/ 202528 h 202440"/>
                  <a:gd name="connsiteX10" fmla="*/ 47114 w 46966"/>
                  <a:gd name="connsiteY10" fmla="*/ 200503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114" y="200503"/>
                    </a:moveTo>
                    <a:cubicBezTo>
                      <a:pt x="47114" y="199896"/>
                      <a:pt x="47114" y="199491"/>
                      <a:pt x="43673" y="196050"/>
                    </a:cubicBezTo>
                    <a:cubicBezTo>
                      <a:pt x="18367" y="170542"/>
                      <a:pt x="11889" y="132281"/>
                      <a:pt x="11889" y="101307"/>
                    </a:cubicBezTo>
                    <a:cubicBezTo>
                      <a:pt x="11889" y="66083"/>
                      <a:pt x="19582" y="30858"/>
                      <a:pt x="44482" y="5553"/>
                    </a:cubicBezTo>
                    <a:cubicBezTo>
                      <a:pt x="47114" y="3124"/>
                      <a:pt x="47114" y="2719"/>
                      <a:pt x="47114" y="2111"/>
                    </a:cubicBezTo>
                    <a:cubicBezTo>
                      <a:pt x="47114" y="694"/>
                      <a:pt x="46304" y="87"/>
                      <a:pt x="45090" y="87"/>
                    </a:cubicBezTo>
                    <a:cubicBezTo>
                      <a:pt x="43065" y="87"/>
                      <a:pt x="24845" y="13853"/>
                      <a:pt x="12901" y="39563"/>
                    </a:cubicBezTo>
                    <a:cubicBezTo>
                      <a:pt x="2577" y="61831"/>
                      <a:pt x="148" y="84302"/>
                      <a:pt x="148" y="101307"/>
                    </a:cubicBezTo>
                    <a:cubicBezTo>
                      <a:pt x="148" y="117098"/>
                      <a:pt x="2375" y="141593"/>
                      <a:pt x="13509" y="164469"/>
                    </a:cubicBezTo>
                    <a:cubicBezTo>
                      <a:pt x="25655" y="189369"/>
                      <a:pt x="43065" y="202528"/>
                      <a:pt x="45090" y="202528"/>
                    </a:cubicBezTo>
                    <a:cubicBezTo>
                      <a:pt x="46304" y="202528"/>
                      <a:pt x="47114" y="201921"/>
                      <a:pt x="47114" y="200503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形状 446">
                <a:extLst>
                  <a:ext uri="{FF2B5EF4-FFF2-40B4-BE49-F238E27FC236}">
                    <a16:creationId xmlns:a16="http://schemas.microsoft.com/office/drawing/2014/main" id="{887E7293-6756-ACFD-BFEF-ED8EBFA9535F}"/>
                  </a:ext>
                </a:extLst>
              </p:cNvPr>
              <p:cNvSpPr/>
              <p:nvPr>
                <p:custDataLst>
                  <p:tags r:id="rId225"/>
                </p:custDataLst>
              </p:nvPr>
            </p:nvSpPr>
            <p:spPr>
              <a:xfrm>
                <a:off x="5324034" y="7109933"/>
                <a:ext cx="123691" cy="8097"/>
              </a:xfrm>
              <a:custGeom>
                <a:avLst/>
                <a:gdLst>
                  <a:gd name="connsiteX0" fmla="*/ 116758 w 123691"/>
                  <a:gd name="connsiteY0" fmla="*/ 8185 h 8097"/>
                  <a:gd name="connsiteX1" fmla="*/ 123843 w 123691"/>
                  <a:gd name="connsiteY1" fmla="*/ 4136 h 8097"/>
                  <a:gd name="connsiteX2" fmla="*/ 116758 w 123691"/>
                  <a:gd name="connsiteY2" fmla="*/ 87 h 8097"/>
                  <a:gd name="connsiteX3" fmla="*/ 7237 w 123691"/>
                  <a:gd name="connsiteY3" fmla="*/ 87 h 8097"/>
                  <a:gd name="connsiteX4" fmla="*/ 152 w 123691"/>
                  <a:gd name="connsiteY4" fmla="*/ 4136 h 8097"/>
                  <a:gd name="connsiteX5" fmla="*/ 7237 w 123691"/>
                  <a:gd name="connsiteY5" fmla="*/ 8185 h 8097"/>
                  <a:gd name="connsiteX6" fmla="*/ 116758 w 123691"/>
                  <a:gd name="connsiteY6" fmla="*/ 8185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8097">
                    <a:moveTo>
                      <a:pt x="116758" y="8185"/>
                    </a:moveTo>
                    <a:cubicBezTo>
                      <a:pt x="120199" y="8185"/>
                      <a:pt x="123843" y="8185"/>
                      <a:pt x="123843" y="4136"/>
                    </a:cubicBezTo>
                    <a:cubicBezTo>
                      <a:pt x="123843" y="87"/>
                      <a:pt x="120199" y="87"/>
                      <a:pt x="116758" y="87"/>
                    </a:cubicBezTo>
                    <a:lnTo>
                      <a:pt x="7237" y="87"/>
                    </a:lnTo>
                    <a:cubicBezTo>
                      <a:pt x="3796" y="87"/>
                      <a:pt x="152" y="87"/>
                      <a:pt x="152" y="4136"/>
                    </a:cubicBezTo>
                    <a:cubicBezTo>
                      <a:pt x="152" y="8185"/>
                      <a:pt x="3796" y="8185"/>
                      <a:pt x="7237" y="8185"/>
                    </a:cubicBezTo>
                    <a:lnTo>
                      <a:pt x="116758" y="8185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形状 447">
                <a:extLst>
                  <a:ext uri="{FF2B5EF4-FFF2-40B4-BE49-F238E27FC236}">
                    <a16:creationId xmlns:a16="http://schemas.microsoft.com/office/drawing/2014/main" id="{54742DAA-EBAD-539E-C37A-E39C0A45A49B}"/>
                  </a:ext>
                </a:extLst>
              </p:cNvPr>
              <p:cNvSpPr/>
              <p:nvPr>
                <p:custDataLst>
                  <p:tags r:id="rId226"/>
                </p:custDataLst>
              </p:nvPr>
            </p:nvSpPr>
            <p:spPr>
              <a:xfrm>
                <a:off x="5511889" y="6893826"/>
                <a:ext cx="53444" cy="136040"/>
              </a:xfrm>
              <a:custGeom>
                <a:avLst/>
                <a:gdLst>
                  <a:gd name="connsiteX0" fmla="*/ 51784 w 53444"/>
                  <a:gd name="connsiteY0" fmla="*/ 7368 h 136040"/>
                  <a:gd name="connsiteX1" fmla="*/ 44293 w 53444"/>
                  <a:gd name="connsiteY1" fmla="*/ 80 h 136040"/>
                  <a:gd name="connsiteX2" fmla="*/ 33362 w 53444"/>
                  <a:gd name="connsiteY2" fmla="*/ 10810 h 136040"/>
                  <a:gd name="connsiteX3" fmla="*/ 41054 w 53444"/>
                  <a:gd name="connsiteY3" fmla="*/ 18098 h 136040"/>
                  <a:gd name="connsiteX4" fmla="*/ 51784 w 53444"/>
                  <a:gd name="connsiteY4" fmla="*/ 7368 h 136040"/>
                  <a:gd name="connsiteX5" fmla="*/ 36398 w 53444"/>
                  <a:gd name="connsiteY5" fmla="*/ 83486 h 136040"/>
                  <a:gd name="connsiteX6" fmla="*/ 40852 w 53444"/>
                  <a:gd name="connsiteY6" fmla="*/ 71744 h 136040"/>
                  <a:gd name="connsiteX7" fmla="*/ 43484 w 53444"/>
                  <a:gd name="connsiteY7" fmla="*/ 61015 h 136040"/>
                  <a:gd name="connsiteX8" fmla="*/ 26884 w 53444"/>
                  <a:gd name="connsiteY8" fmla="*/ 44415 h 136040"/>
                  <a:gd name="connsiteX9" fmla="*/ 161 w 53444"/>
                  <a:gd name="connsiteY9" fmla="*/ 75591 h 136040"/>
                  <a:gd name="connsiteX10" fmla="*/ 2591 w 53444"/>
                  <a:gd name="connsiteY10" fmla="*/ 77615 h 136040"/>
                  <a:gd name="connsiteX11" fmla="*/ 5830 w 53444"/>
                  <a:gd name="connsiteY11" fmla="*/ 73971 h 136040"/>
                  <a:gd name="connsiteX12" fmla="*/ 26276 w 53444"/>
                  <a:gd name="connsiteY12" fmla="*/ 48869 h 136040"/>
                  <a:gd name="connsiteX13" fmla="*/ 31337 w 53444"/>
                  <a:gd name="connsiteY13" fmla="*/ 55347 h 136040"/>
                  <a:gd name="connsiteX14" fmla="*/ 29110 w 53444"/>
                  <a:gd name="connsiteY14" fmla="*/ 65874 h 136040"/>
                  <a:gd name="connsiteX15" fmla="*/ 15142 w 53444"/>
                  <a:gd name="connsiteY15" fmla="*/ 103325 h 136040"/>
                  <a:gd name="connsiteX16" fmla="*/ 10486 w 53444"/>
                  <a:gd name="connsiteY16" fmla="*/ 119520 h 136040"/>
                  <a:gd name="connsiteX17" fmla="*/ 27086 w 53444"/>
                  <a:gd name="connsiteY17" fmla="*/ 136121 h 136040"/>
                  <a:gd name="connsiteX18" fmla="*/ 53606 w 53444"/>
                  <a:gd name="connsiteY18" fmla="*/ 104945 h 136040"/>
                  <a:gd name="connsiteX19" fmla="*/ 51176 w 53444"/>
                  <a:gd name="connsiteY19" fmla="*/ 102920 h 136040"/>
                  <a:gd name="connsiteX20" fmla="*/ 48140 w 53444"/>
                  <a:gd name="connsiteY20" fmla="*/ 106564 h 136040"/>
                  <a:gd name="connsiteX21" fmla="*/ 27491 w 53444"/>
                  <a:gd name="connsiteY21" fmla="*/ 131667 h 136040"/>
                  <a:gd name="connsiteX22" fmla="*/ 22632 w 53444"/>
                  <a:gd name="connsiteY22" fmla="*/ 124986 h 136040"/>
                  <a:gd name="connsiteX23" fmla="*/ 28503 w 53444"/>
                  <a:gd name="connsiteY23" fmla="*/ 104742 h 136040"/>
                  <a:gd name="connsiteX24" fmla="*/ 36398 w 53444"/>
                  <a:gd name="connsiteY24" fmla="*/ 83486 h 13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444" h="136040">
                    <a:moveTo>
                      <a:pt x="51784" y="7368"/>
                    </a:moveTo>
                    <a:cubicBezTo>
                      <a:pt x="51784" y="3319"/>
                      <a:pt x="48950" y="80"/>
                      <a:pt x="44293" y="80"/>
                    </a:cubicBezTo>
                    <a:cubicBezTo>
                      <a:pt x="38828" y="80"/>
                      <a:pt x="33362" y="5344"/>
                      <a:pt x="33362" y="10810"/>
                    </a:cubicBezTo>
                    <a:cubicBezTo>
                      <a:pt x="33362" y="14656"/>
                      <a:pt x="36196" y="18098"/>
                      <a:pt x="41054" y="18098"/>
                    </a:cubicBezTo>
                    <a:cubicBezTo>
                      <a:pt x="45711" y="18098"/>
                      <a:pt x="51784" y="13441"/>
                      <a:pt x="51784" y="7368"/>
                    </a:cubicBezTo>
                    <a:close/>
                    <a:moveTo>
                      <a:pt x="36398" y="83486"/>
                    </a:moveTo>
                    <a:cubicBezTo>
                      <a:pt x="38828" y="77615"/>
                      <a:pt x="38828" y="77210"/>
                      <a:pt x="40852" y="71744"/>
                    </a:cubicBezTo>
                    <a:cubicBezTo>
                      <a:pt x="42471" y="67696"/>
                      <a:pt x="43484" y="64861"/>
                      <a:pt x="43484" y="61015"/>
                    </a:cubicBezTo>
                    <a:cubicBezTo>
                      <a:pt x="43484" y="51905"/>
                      <a:pt x="37006" y="44415"/>
                      <a:pt x="26884" y="44415"/>
                    </a:cubicBezTo>
                    <a:cubicBezTo>
                      <a:pt x="7854" y="44415"/>
                      <a:pt x="161" y="73769"/>
                      <a:pt x="161" y="75591"/>
                    </a:cubicBezTo>
                    <a:cubicBezTo>
                      <a:pt x="161" y="77615"/>
                      <a:pt x="2186" y="77615"/>
                      <a:pt x="2591" y="77615"/>
                    </a:cubicBezTo>
                    <a:cubicBezTo>
                      <a:pt x="4615" y="77615"/>
                      <a:pt x="4817" y="77210"/>
                      <a:pt x="5830" y="73971"/>
                    </a:cubicBezTo>
                    <a:cubicBezTo>
                      <a:pt x="11296" y="54942"/>
                      <a:pt x="19393" y="48869"/>
                      <a:pt x="26276" y="48869"/>
                    </a:cubicBezTo>
                    <a:cubicBezTo>
                      <a:pt x="27896" y="48869"/>
                      <a:pt x="31337" y="48869"/>
                      <a:pt x="31337" y="55347"/>
                    </a:cubicBezTo>
                    <a:cubicBezTo>
                      <a:pt x="31337" y="59598"/>
                      <a:pt x="29920" y="63849"/>
                      <a:pt x="29110" y="65874"/>
                    </a:cubicBezTo>
                    <a:cubicBezTo>
                      <a:pt x="27491" y="71137"/>
                      <a:pt x="18381" y="94620"/>
                      <a:pt x="15142" y="103325"/>
                    </a:cubicBezTo>
                    <a:cubicBezTo>
                      <a:pt x="13118" y="108589"/>
                      <a:pt x="10486" y="115269"/>
                      <a:pt x="10486" y="119520"/>
                    </a:cubicBezTo>
                    <a:cubicBezTo>
                      <a:pt x="10486" y="129035"/>
                      <a:pt x="17369" y="136121"/>
                      <a:pt x="27086" y="136121"/>
                    </a:cubicBezTo>
                    <a:cubicBezTo>
                      <a:pt x="46115" y="136121"/>
                      <a:pt x="53606" y="106767"/>
                      <a:pt x="53606" y="104945"/>
                    </a:cubicBezTo>
                    <a:cubicBezTo>
                      <a:pt x="53606" y="102920"/>
                      <a:pt x="51784" y="102920"/>
                      <a:pt x="51176" y="102920"/>
                    </a:cubicBezTo>
                    <a:cubicBezTo>
                      <a:pt x="49152" y="102920"/>
                      <a:pt x="49152" y="103528"/>
                      <a:pt x="48140" y="106564"/>
                    </a:cubicBezTo>
                    <a:cubicBezTo>
                      <a:pt x="44496" y="119318"/>
                      <a:pt x="37815" y="131667"/>
                      <a:pt x="27491" y="131667"/>
                    </a:cubicBezTo>
                    <a:cubicBezTo>
                      <a:pt x="24049" y="131667"/>
                      <a:pt x="22632" y="129642"/>
                      <a:pt x="22632" y="124986"/>
                    </a:cubicBezTo>
                    <a:cubicBezTo>
                      <a:pt x="22632" y="119925"/>
                      <a:pt x="23847" y="117091"/>
                      <a:pt x="28503" y="104742"/>
                    </a:cubicBezTo>
                    <a:lnTo>
                      <a:pt x="36398" y="83486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形状 448">
                <a:extLst>
                  <a:ext uri="{FF2B5EF4-FFF2-40B4-BE49-F238E27FC236}">
                    <a16:creationId xmlns:a16="http://schemas.microsoft.com/office/drawing/2014/main" id="{8F785CEB-115F-63BB-7F72-D640ABC8E012}"/>
                  </a:ext>
                </a:extLst>
              </p:cNvPr>
              <p:cNvSpPr/>
              <p:nvPr>
                <p:custDataLst>
                  <p:tags r:id="rId227"/>
                </p:custDataLst>
              </p:nvPr>
            </p:nvSpPr>
            <p:spPr>
              <a:xfrm>
                <a:off x="5488979" y="7109933"/>
                <a:ext cx="103821" cy="8097"/>
              </a:xfrm>
              <a:custGeom>
                <a:avLst/>
                <a:gdLst>
                  <a:gd name="connsiteX0" fmla="*/ 0 w 103821"/>
                  <a:gd name="connsiteY0" fmla="*/ 0 h 8097"/>
                  <a:gd name="connsiteX1" fmla="*/ 103821 w 103821"/>
                  <a:gd name="connsiteY1" fmla="*/ 0 h 8097"/>
                  <a:gd name="connsiteX2" fmla="*/ 103821 w 103821"/>
                  <a:gd name="connsiteY2" fmla="*/ 8097 h 8097"/>
                  <a:gd name="connsiteX3" fmla="*/ 0 w 103821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1" h="8097">
                    <a:moveTo>
                      <a:pt x="0" y="0"/>
                    </a:moveTo>
                    <a:lnTo>
                      <a:pt x="103821" y="0"/>
                    </a:lnTo>
                    <a:lnTo>
                      <a:pt x="103821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形状 450">
                <a:extLst>
                  <a:ext uri="{FF2B5EF4-FFF2-40B4-BE49-F238E27FC236}">
                    <a16:creationId xmlns:a16="http://schemas.microsoft.com/office/drawing/2014/main" id="{9128A755-68A8-D19C-E1B6-9DB0E64A0139}"/>
                  </a:ext>
                </a:extLst>
              </p:cNvPr>
              <p:cNvSpPr/>
              <p:nvPr>
                <p:custDataLst>
                  <p:tags r:id="rId228"/>
                </p:custDataLst>
              </p:nvPr>
            </p:nvSpPr>
            <p:spPr>
              <a:xfrm>
                <a:off x="5492015" y="7213978"/>
                <a:ext cx="92920" cy="130979"/>
              </a:xfrm>
              <a:custGeom>
                <a:avLst/>
                <a:gdLst>
                  <a:gd name="connsiteX0" fmla="*/ 92474 w 92920"/>
                  <a:gd name="connsiteY0" fmla="*/ 13253 h 130979"/>
                  <a:gd name="connsiteX1" fmla="*/ 93081 w 92920"/>
                  <a:gd name="connsiteY1" fmla="*/ 9609 h 130979"/>
                  <a:gd name="connsiteX2" fmla="*/ 87210 w 92920"/>
                  <a:gd name="connsiteY2" fmla="*/ 4143 h 130979"/>
                  <a:gd name="connsiteX3" fmla="*/ 78910 w 92920"/>
                  <a:gd name="connsiteY3" fmla="*/ 12848 h 130979"/>
                  <a:gd name="connsiteX4" fmla="*/ 60083 w 92920"/>
                  <a:gd name="connsiteY4" fmla="*/ 94 h 130979"/>
                  <a:gd name="connsiteX5" fmla="*/ 11902 w 92920"/>
                  <a:gd name="connsiteY5" fmla="*/ 57587 h 130979"/>
                  <a:gd name="connsiteX6" fmla="*/ 38827 w 92920"/>
                  <a:gd name="connsiteY6" fmla="*/ 89573 h 130979"/>
                  <a:gd name="connsiteX7" fmla="*/ 62310 w 92920"/>
                  <a:gd name="connsiteY7" fmla="*/ 77831 h 130979"/>
                  <a:gd name="connsiteX8" fmla="*/ 62512 w 92920"/>
                  <a:gd name="connsiteY8" fmla="*/ 78034 h 130979"/>
                  <a:gd name="connsiteX9" fmla="*/ 55832 w 92920"/>
                  <a:gd name="connsiteY9" fmla="*/ 104756 h 130979"/>
                  <a:gd name="connsiteX10" fmla="*/ 26680 w 92920"/>
                  <a:gd name="connsiteY10" fmla="*/ 126619 h 130979"/>
                  <a:gd name="connsiteX11" fmla="*/ 10485 w 92920"/>
                  <a:gd name="connsiteY11" fmla="*/ 124595 h 130979"/>
                  <a:gd name="connsiteX12" fmla="*/ 18785 w 92920"/>
                  <a:gd name="connsiteY12" fmla="*/ 114068 h 130979"/>
                  <a:gd name="connsiteX13" fmla="*/ 11092 w 92920"/>
                  <a:gd name="connsiteY13" fmla="*/ 106983 h 130979"/>
                  <a:gd name="connsiteX14" fmla="*/ 161 w 92920"/>
                  <a:gd name="connsiteY14" fmla="*/ 118724 h 130979"/>
                  <a:gd name="connsiteX15" fmla="*/ 27085 w 92920"/>
                  <a:gd name="connsiteY15" fmla="*/ 131073 h 130979"/>
                  <a:gd name="connsiteX16" fmla="*/ 70003 w 92920"/>
                  <a:gd name="connsiteY16" fmla="*/ 103136 h 130979"/>
                  <a:gd name="connsiteX17" fmla="*/ 92474 w 92920"/>
                  <a:gd name="connsiteY17" fmla="*/ 13253 h 130979"/>
                  <a:gd name="connsiteX18" fmla="*/ 66156 w 92920"/>
                  <a:gd name="connsiteY18" fmla="*/ 63660 h 130979"/>
                  <a:gd name="connsiteX19" fmla="*/ 55832 w 92920"/>
                  <a:gd name="connsiteY19" fmla="*/ 77831 h 130979"/>
                  <a:gd name="connsiteX20" fmla="*/ 39434 w 92920"/>
                  <a:gd name="connsiteY20" fmla="*/ 85119 h 130979"/>
                  <a:gd name="connsiteX21" fmla="*/ 26275 w 92920"/>
                  <a:gd name="connsiteY21" fmla="*/ 66494 h 130979"/>
                  <a:gd name="connsiteX22" fmla="*/ 37612 w 92920"/>
                  <a:gd name="connsiteY22" fmla="*/ 22565 h 130979"/>
                  <a:gd name="connsiteX23" fmla="*/ 60285 w 92920"/>
                  <a:gd name="connsiteY23" fmla="*/ 4548 h 130979"/>
                  <a:gd name="connsiteX24" fmla="*/ 76481 w 92920"/>
                  <a:gd name="connsiteY24" fmla="*/ 21957 h 130979"/>
                  <a:gd name="connsiteX25" fmla="*/ 75873 w 92920"/>
                  <a:gd name="connsiteY25" fmla="*/ 24994 h 130979"/>
                  <a:gd name="connsiteX26" fmla="*/ 66156 w 92920"/>
                  <a:gd name="connsiteY26" fmla="*/ 63660 h 130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30979">
                    <a:moveTo>
                      <a:pt x="92474" y="13253"/>
                    </a:moveTo>
                    <a:cubicBezTo>
                      <a:pt x="92676" y="12038"/>
                      <a:pt x="93081" y="11026"/>
                      <a:pt x="93081" y="9609"/>
                    </a:cubicBezTo>
                    <a:cubicBezTo>
                      <a:pt x="93081" y="6167"/>
                      <a:pt x="90652" y="4143"/>
                      <a:pt x="87210" y="4143"/>
                    </a:cubicBezTo>
                    <a:cubicBezTo>
                      <a:pt x="85186" y="4143"/>
                      <a:pt x="79720" y="5560"/>
                      <a:pt x="78910" y="12848"/>
                    </a:cubicBezTo>
                    <a:cubicBezTo>
                      <a:pt x="75266" y="5357"/>
                      <a:pt x="68181" y="94"/>
                      <a:pt x="60083" y="94"/>
                    </a:cubicBezTo>
                    <a:cubicBezTo>
                      <a:pt x="37005" y="94"/>
                      <a:pt x="11902" y="28436"/>
                      <a:pt x="11902" y="57587"/>
                    </a:cubicBezTo>
                    <a:cubicBezTo>
                      <a:pt x="11902" y="77629"/>
                      <a:pt x="24251" y="89573"/>
                      <a:pt x="38827" y="89573"/>
                    </a:cubicBezTo>
                    <a:cubicBezTo>
                      <a:pt x="50771" y="89573"/>
                      <a:pt x="60285" y="80058"/>
                      <a:pt x="62310" y="77831"/>
                    </a:cubicBezTo>
                    <a:lnTo>
                      <a:pt x="62512" y="78034"/>
                    </a:lnTo>
                    <a:cubicBezTo>
                      <a:pt x="58261" y="96051"/>
                      <a:pt x="55832" y="104351"/>
                      <a:pt x="55832" y="104756"/>
                    </a:cubicBezTo>
                    <a:cubicBezTo>
                      <a:pt x="55022" y="106578"/>
                      <a:pt x="48139" y="126619"/>
                      <a:pt x="26680" y="126619"/>
                    </a:cubicBezTo>
                    <a:cubicBezTo>
                      <a:pt x="22834" y="126619"/>
                      <a:pt x="16153" y="126417"/>
                      <a:pt x="10485" y="124595"/>
                    </a:cubicBezTo>
                    <a:cubicBezTo>
                      <a:pt x="16558" y="122773"/>
                      <a:pt x="18785" y="117510"/>
                      <a:pt x="18785" y="114068"/>
                    </a:cubicBezTo>
                    <a:cubicBezTo>
                      <a:pt x="18785" y="110829"/>
                      <a:pt x="16558" y="106983"/>
                      <a:pt x="11092" y="106983"/>
                    </a:cubicBezTo>
                    <a:cubicBezTo>
                      <a:pt x="6639" y="106983"/>
                      <a:pt x="161" y="110627"/>
                      <a:pt x="161" y="118724"/>
                    </a:cubicBezTo>
                    <a:cubicBezTo>
                      <a:pt x="161" y="127024"/>
                      <a:pt x="7651" y="131073"/>
                      <a:pt x="27085" y="131073"/>
                    </a:cubicBezTo>
                    <a:cubicBezTo>
                      <a:pt x="52390" y="131073"/>
                      <a:pt x="66966" y="115283"/>
                      <a:pt x="70003" y="103136"/>
                    </a:cubicBezTo>
                    <a:lnTo>
                      <a:pt x="92474" y="13253"/>
                    </a:lnTo>
                    <a:close/>
                    <a:moveTo>
                      <a:pt x="66156" y="63660"/>
                    </a:moveTo>
                    <a:cubicBezTo>
                      <a:pt x="64942" y="68924"/>
                      <a:pt x="60285" y="73985"/>
                      <a:pt x="55832" y="77831"/>
                    </a:cubicBezTo>
                    <a:cubicBezTo>
                      <a:pt x="51580" y="81475"/>
                      <a:pt x="45305" y="85119"/>
                      <a:pt x="39434" y="85119"/>
                    </a:cubicBezTo>
                    <a:cubicBezTo>
                      <a:pt x="29312" y="85119"/>
                      <a:pt x="26275" y="74592"/>
                      <a:pt x="26275" y="66494"/>
                    </a:cubicBezTo>
                    <a:cubicBezTo>
                      <a:pt x="26275" y="56777"/>
                      <a:pt x="32146" y="32889"/>
                      <a:pt x="37612" y="22565"/>
                    </a:cubicBezTo>
                    <a:cubicBezTo>
                      <a:pt x="43078" y="12645"/>
                      <a:pt x="51783" y="4548"/>
                      <a:pt x="60285" y="4548"/>
                    </a:cubicBezTo>
                    <a:cubicBezTo>
                      <a:pt x="73647" y="4548"/>
                      <a:pt x="76481" y="20945"/>
                      <a:pt x="76481" y="21957"/>
                    </a:cubicBezTo>
                    <a:cubicBezTo>
                      <a:pt x="76481" y="22970"/>
                      <a:pt x="76076" y="24184"/>
                      <a:pt x="75873" y="24994"/>
                    </a:cubicBezTo>
                    <a:lnTo>
                      <a:pt x="66156" y="63660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形状 451">
                <a:extLst>
                  <a:ext uri="{FF2B5EF4-FFF2-40B4-BE49-F238E27FC236}">
                    <a16:creationId xmlns:a16="http://schemas.microsoft.com/office/drawing/2014/main" id="{D2AF161B-707E-2AE4-7131-25DA5776F8CA}"/>
                  </a:ext>
                </a:extLst>
              </p:cNvPr>
              <p:cNvSpPr/>
              <p:nvPr>
                <p:custDataLst>
                  <p:tags r:id="rId229"/>
                </p:custDataLst>
              </p:nvPr>
            </p:nvSpPr>
            <p:spPr>
              <a:xfrm>
                <a:off x="5627822" y="7021871"/>
                <a:ext cx="101017" cy="184221"/>
              </a:xfrm>
              <a:custGeom>
                <a:avLst/>
                <a:gdLst>
                  <a:gd name="connsiteX0" fmla="*/ 63733 w 101017"/>
                  <a:gd name="connsiteY0" fmla="*/ 61831 h 184221"/>
                  <a:gd name="connsiteX1" fmla="*/ 81143 w 101017"/>
                  <a:gd name="connsiteY1" fmla="*/ 61831 h 184221"/>
                  <a:gd name="connsiteX2" fmla="*/ 87216 w 101017"/>
                  <a:gd name="connsiteY2" fmla="*/ 57783 h 184221"/>
                  <a:gd name="connsiteX3" fmla="*/ 81750 w 101017"/>
                  <a:gd name="connsiteY3" fmla="*/ 55556 h 184221"/>
                  <a:gd name="connsiteX4" fmla="*/ 64948 w 101017"/>
                  <a:gd name="connsiteY4" fmla="*/ 55556 h 184221"/>
                  <a:gd name="connsiteX5" fmla="*/ 69199 w 101017"/>
                  <a:gd name="connsiteY5" fmla="*/ 32478 h 184221"/>
                  <a:gd name="connsiteX6" fmla="*/ 74058 w 101017"/>
                  <a:gd name="connsiteY6" fmla="*/ 11424 h 184221"/>
                  <a:gd name="connsiteX7" fmla="*/ 83572 w 101017"/>
                  <a:gd name="connsiteY7" fmla="*/ 4541 h 184221"/>
                  <a:gd name="connsiteX8" fmla="*/ 93492 w 101017"/>
                  <a:gd name="connsiteY8" fmla="*/ 8185 h 184221"/>
                  <a:gd name="connsiteX9" fmla="*/ 82560 w 101017"/>
                  <a:gd name="connsiteY9" fmla="*/ 19116 h 184221"/>
                  <a:gd name="connsiteX10" fmla="*/ 90051 w 101017"/>
                  <a:gd name="connsiteY10" fmla="*/ 26202 h 184221"/>
                  <a:gd name="connsiteX11" fmla="*/ 101185 w 101017"/>
                  <a:gd name="connsiteY11" fmla="*/ 14055 h 184221"/>
                  <a:gd name="connsiteX12" fmla="*/ 83572 w 101017"/>
                  <a:gd name="connsiteY12" fmla="*/ 87 h 184221"/>
                  <a:gd name="connsiteX13" fmla="*/ 57862 w 101017"/>
                  <a:gd name="connsiteY13" fmla="*/ 23773 h 184221"/>
                  <a:gd name="connsiteX14" fmla="*/ 51182 w 101017"/>
                  <a:gd name="connsiteY14" fmla="*/ 55556 h 184221"/>
                  <a:gd name="connsiteX15" fmla="*/ 37214 w 101017"/>
                  <a:gd name="connsiteY15" fmla="*/ 55556 h 184221"/>
                  <a:gd name="connsiteX16" fmla="*/ 31140 w 101017"/>
                  <a:gd name="connsiteY16" fmla="*/ 59402 h 184221"/>
                  <a:gd name="connsiteX17" fmla="*/ 36809 w 101017"/>
                  <a:gd name="connsiteY17" fmla="*/ 61831 h 184221"/>
                  <a:gd name="connsiteX18" fmla="*/ 50170 w 101017"/>
                  <a:gd name="connsiteY18" fmla="*/ 61831 h 184221"/>
                  <a:gd name="connsiteX19" fmla="*/ 34987 w 101017"/>
                  <a:gd name="connsiteY19" fmla="*/ 141796 h 184221"/>
                  <a:gd name="connsiteX20" fmla="*/ 17374 w 101017"/>
                  <a:gd name="connsiteY20" fmla="*/ 179855 h 184221"/>
                  <a:gd name="connsiteX21" fmla="*/ 7657 w 101017"/>
                  <a:gd name="connsiteY21" fmla="*/ 176211 h 184221"/>
                  <a:gd name="connsiteX22" fmla="*/ 18791 w 101017"/>
                  <a:gd name="connsiteY22" fmla="*/ 165279 h 184221"/>
                  <a:gd name="connsiteX23" fmla="*/ 11301 w 101017"/>
                  <a:gd name="connsiteY23" fmla="*/ 158193 h 184221"/>
                  <a:gd name="connsiteX24" fmla="*/ 167 w 101017"/>
                  <a:gd name="connsiteY24" fmla="*/ 170340 h 184221"/>
                  <a:gd name="connsiteX25" fmla="*/ 17374 w 101017"/>
                  <a:gd name="connsiteY25" fmla="*/ 184308 h 184221"/>
                  <a:gd name="connsiteX26" fmla="*/ 40250 w 101017"/>
                  <a:gd name="connsiteY26" fmla="*/ 164671 h 184221"/>
                  <a:gd name="connsiteX27" fmla="*/ 51587 w 101017"/>
                  <a:gd name="connsiteY27" fmla="*/ 126005 h 184221"/>
                  <a:gd name="connsiteX28" fmla="*/ 63733 w 101017"/>
                  <a:gd name="connsiteY28" fmla="*/ 61831 h 18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017" h="184221">
                    <a:moveTo>
                      <a:pt x="63733" y="61831"/>
                    </a:moveTo>
                    <a:lnTo>
                      <a:pt x="81143" y="61831"/>
                    </a:lnTo>
                    <a:cubicBezTo>
                      <a:pt x="85192" y="61831"/>
                      <a:pt x="87216" y="61831"/>
                      <a:pt x="87216" y="57783"/>
                    </a:cubicBezTo>
                    <a:cubicBezTo>
                      <a:pt x="87216" y="55556"/>
                      <a:pt x="85192" y="55556"/>
                      <a:pt x="81750" y="55556"/>
                    </a:cubicBezTo>
                    <a:lnTo>
                      <a:pt x="64948" y="55556"/>
                    </a:lnTo>
                    <a:lnTo>
                      <a:pt x="69199" y="32478"/>
                    </a:lnTo>
                    <a:cubicBezTo>
                      <a:pt x="70009" y="28226"/>
                      <a:pt x="72843" y="13853"/>
                      <a:pt x="74058" y="11424"/>
                    </a:cubicBezTo>
                    <a:cubicBezTo>
                      <a:pt x="75880" y="7577"/>
                      <a:pt x="79321" y="4541"/>
                      <a:pt x="83572" y="4541"/>
                    </a:cubicBezTo>
                    <a:cubicBezTo>
                      <a:pt x="84382" y="4541"/>
                      <a:pt x="89646" y="4541"/>
                      <a:pt x="93492" y="8185"/>
                    </a:cubicBezTo>
                    <a:cubicBezTo>
                      <a:pt x="84585" y="8994"/>
                      <a:pt x="82560" y="16080"/>
                      <a:pt x="82560" y="19116"/>
                    </a:cubicBezTo>
                    <a:cubicBezTo>
                      <a:pt x="82560" y="23773"/>
                      <a:pt x="86204" y="26202"/>
                      <a:pt x="90051" y="26202"/>
                    </a:cubicBezTo>
                    <a:cubicBezTo>
                      <a:pt x="95314" y="26202"/>
                      <a:pt x="101185" y="21748"/>
                      <a:pt x="101185" y="14055"/>
                    </a:cubicBezTo>
                    <a:cubicBezTo>
                      <a:pt x="101185" y="4743"/>
                      <a:pt x="91873" y="87"/>
                      <a:pt x="83572" y="87"/>
                    </a:cubicBezTo>
                    <a:cubicBezTo>
                      <a:pt x="76689" y="87"/>
                      <a:pt x="63936" y="3731"/>
                      <a:pt x="57862" y="23773"/>
                    </a:cubicBezTo>
                    <a:cubicBezTo>
                      <a:pt x="56648" y="28024"/>
                      <a:pt x="56041" y="30048"/>
                      <a:pt x="51182" y="55556"/>
                    </a:cubicBezTo>
                    <a:lnTo>
                      <a:pt x="37214" y="55556"/>
                    </a:lnTo>
                    <a:cubicBezTo>
                      <a:pt x="33367" y="55556"/>
                      <a:pt x="31140" y="55556"/>
                      <a:pt x="31140" y="59402"/>
                    </a:cubicBezTo>
                    <a:cubicBezTo>
                      <a:pt x="31140" y="61831"/>
                      <a:pt x="32962" y="61831"/>
                      <a:pt x="36809" y="61831"/>
                    </a:cubicBezTo>
                    <a:lnTo>
                      <a:pt x="50170" y="61831"/>
                    </a:lnTo>
                    <a:lnTo>
                      <a:pt x="34987" y="141796"/>
                    </a:lnTo>
                    <a:cubicBezTo>
                      <a:pt x="31343" y="161432"/>
                      <a:pt x="27901" y="179855"/>
                      <a:pt x="17374" y="179855"/>
                    </a:cubicBezTo>
                    <a:cubicBezTo>
                      <a:pt x="16565" y="179855"/>
                      <a:pt x="11504" y="179855"/>
                      <a:pt x="7657" y="176211"/>
                    </a:cubicBezTo>
                    <a:cubicBezTo>
                      <a:pt x="16969" y="175603"/>
                      <a:pt x="18791" y="168315"/>
                      <a:pt x="18791" y="165279"/>
                    </a:cubicBezTo>
                    <a:cubicBezTo>
                      <a:pt x="18791" y="160623"/>
                      <a:pt x="15147" y="158193"/>
                      <a:pt x="11301" y="158193"/>
                    </a:cubicBezTo>
                    <a:cubicBezTo>
                      <a:pt x="6038" y="158193"/>
                      <a:pt x="167" y="162647"/>
                      <a:pt x="167" y="170340"/>
                    </a:cubicBezTo>
                    <a:cubicBezTo>
                      <a:pt x="167" y="179450"/>
                      <a:pt x="9074" y="184308"/>
                      <a:pt x="17374" y="184308"/>
                    </a:cubicBezTo>
                    <a:cubicBezTo>
                      <a:pt x="28509" y="184308"/>
                      <a:pt x="36606" y="172364"/>
                      <a:pt x="40250" y="164671"/>
                    </a:cubicBezTo>
                    <a:cubicBezTo>
                      <a:pt x="46728" y="151918"/>
                      <a:pt x="51384" y="127422"/>
                      <a:pt x="51587" y="126005"/>
                    </a:cubicBezTo>
                    <a:lnTo>
                      <a:pt x="63733" y="61831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形状 452">
                <a:extLst>
                  <a:ext uri="{FF2B5EF4-FFF2-40B4-BE49-F238E27FC236}">
                    <a16:creationId xmlns:a16="http://schemas.microsoft.com/office/drawing/2014/main" id="{79844878-023E-CA77-E999-18B40A46BF28}"/>
                  </a:ext>
                </a:extLst>
              </p:cNvPr>
              <p:cNvSpPr/>
              <p:nvPr>
                <p:custDataLst>
                  <p:tags r:id="rId230"/>
                </p:custDataLst>
              </p:nvPr>
            </p:nvSpPr>
            <p:spPr>
              <a:xfrm>
                <a:off x="5758037" y="7012762"/>
                <a:ext cx="46966" cy="202440"/>
              </a:xfrm>
              <a:custGeom>
                <a:avLst/>
                <a:gdLst>
                  <a:gd name="connsiteX0" fmla="*/ 47139 w 46966"/>
                  <a:gd name="connsiteY0" fmla="*/ 200503 h 202440"/>
                  <a:gd name="connsiteX1" fmla="*/ 43698 w 46966"/>
                  <a:gd name="connsiteY1" fmla="*/ 196050 h 202440"/>
                  <a:gd name="connsiteX2" fmla="*/ 11914 w 46966"/>
                  <a:gd name="connsiteY2" fmla="*/ 101307 h 202440"/>
                  <a:gd name="connsiteX3" fmla="*/ 44507 w 46966"/>
                  <a:gd name="connsiteY3" fmla="*/ 5553 h 202440"/>
                  <a:gd name="connsiteX4" fmla="*/ 47139 w 46966"/>
                  <a:gd name="connsiteY4" fmla="*/ 2111 h 202440"/>
                  <a:gd name="connsiteX5" fmla="*/ 45115 w 46966"/>
                  <a:gd name="connsiteY5" fmla="*/ 87 h 202440"/>
                  <a:gd name="connsiteX6" fmla="*/ 12927 w 46966"/>
                  <a:gd name="connsiteY6" fmla="*/ 39563 h 202440"/>
                  <a:gd name="connsiteX7" fmla="*/ 173 w 46966"/>
                  <a:gd name="connsiteY7" fmla="*/ 101307 h 202440"/>
                  <a:gd name="connsiteX8" fmla="*/ 13534 w 46966"/>
                  <a:gd name="connsiteY8" fmla="*/ 164469 h 202440"/>
                  <a:gd name="connsiteX9" fmla="*/ 45115 w 46966"/>
                  <a:gd name="connsiteY9" fmla="*/ 202528 h 202440"/>
                  <a:gd name="connsiteX10" fmla="*/ 47139 w 46966"/>
                  <a:gd name="connsiteY10" fmla="*/ 200503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139" y="200503"/>
                    </a:moveTo>
                    <a:cubicBezTo>
                      <a:pt x="47139" y="199896"/>
                      <a:pt x="47139" y="199491"/>
                      <a:pt x="43698" y="196050"/>
                    </a:cubicBezTo>
                    <a:cubicBezTo>
                      <a:pt x="18392" y="170542"/>
                      <a:pt x="11914" y="132281"/>
                      <a:pt x="11914" y="101307"/>
                    </a:cubicBezTo>
                    <a:cubicBezTo>
                      <a:pt x="11914" y="66083"/>
                      <a:pt x="19607" y="30858"/>
                      <a:pt x="44507" y="5553"/>
                    </a:cubicBezTo>
                    <a:cubicBezTo>
                      <a:pt x="47139" y="3124"/>
                      <a:pt x="47139" y="2719"/>
                      <a:pt x="47139" y="2111"/>
                    </a:cubicBezTo>
                    <a:cubicBezTo>
                      <a:pt x="47139" y="694"/>
                      <a:pt x="46329" y="87"/>
                      <a:pt x="45115" y="87"/>
                    </a:cubicBezTo>
                    <a:cubicBezTo>
                      <a:pt x="43090" y="87"/>
                      <a:pt x="24871" y="13853"/>
                      <a:pt x="12927" y="39563"/>
                    </a:cubicBezTo>
                    <a:cubicBezTo>
                      <a:pt x="2602" y="61831"/>
                      <a:pt x="173" y="84302"/>
                      <a:pt x="173" y="101307"/>
                    </a:cubicBezTo>
                    <a:cubicBezTo>
                      <a:pt x="173" y="117098"/>
                      <a:pt x="2400" y="141593"/>
                      <a:pt x="13534" y="164469"/>
                    </a:cubicBezTo>
                    <a:cubicBezTo>
                      <a:pt x="25680" y="189369"/>
                      <a:pt x="43090" y="202528"/>
                      <a:pt x="45115" y="202528"/>
                    </a:cubicBezTo>
                    <a:cubicBezTo>
                      <a:pt x="46329" y="202528"/>
                      <a:pt x="47139" y="201921"/>
                      <a:pt x="47139" y="200503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形状 453">
                <a:extLst>
                  <a:ext uri="{FF2B5EF4-FFF2-40B4-BE49-F238E27FC236}">
                    <a16:creationId xmlns:a16="http://schemas.microsoft.com/office/drawing/2014/main" id="{5FE7E349-446C-DA5E-452B-F962B5739B13}"/>
                  </a:ext>
                </a:extLst>
              </p:cNvPr>
              <p:cNvSpPr/>
              <p:nvPr>
                <p:custDataLst>
                  <p:tags r:id="rId231"/>
                </p:custDataLst>
              </p:nvPr>
            </p:nvSpPr>
            <p:spPr>
              <a:xfrm>
                <a:off x="5821379" y="7023491"/>
                <a:ext cx="85632" cy="182601"/>
              </a:xfrm>
              <a:custGeom>
                <a:avLst/>
                <a:gdLst>
                  <a:gd name="connsiteX0" fmla="*/ 26696 w 85632"/>
                  <a:gd name="connsiteY0" fmla="*/ 79241 h 182601"/>
                  <a:gd name="connsiteX1" fmla="*/ 177 w 85632"/>
                  <a:gd name="connsiteY1" fmla="*/ 120134 h 182601"/>
                  <a:gd name="connsiteX2" fmla="*/ 6047 w 85632"/>
                  <a:gd name="connsiteY2" fmla="*/ 136127 h 182601"/>
                  <a:gd name="connsiteX3" fmla="*/ 29531 w 85632"/>
                  <a:gd name="connsiteY3" fmla="*/ 149286 h 182601"/>
                  <a:gd name="connsiteX4" fmla="*/ 54026 w 85632"/>
                  <a:gd name="connsiteY4" fmla="*/ 158801 h 182601"/>
                  <a:gd name="connsiteX5" fmla="*/ 61111 w 85632"/>
                  <a:gd name="connsiteY5" fmla="*/ 167506 h 182601"/>
                  <a:gd name="connsiteX6" fmla="*/ 51192 w 85632"/>
                  <a:gd name="connsiteY6" fmla="*/ 178235 h 182601"/>
                  <a:gd name="connsiteX7" fmla="*/ 33377 w 85632"/>
                  <a:gd name="connsiteY7" fmla="*/ 171757 h 182601"/>
                  <a:gd name="connsiteX8" fmla="*/ 31150 w 85632"/>
                  <a:gd name="connsiteY8" fmla="*/ 170745 h 182601"/>
                  <a:gd name="connsiteX9" fmla="*/ 29126 w 85632"/>
                  <a:gd name="connsiteY9" fmla="*/ 172972 h 182601"/>
                  <a:gd name="connsiteX10" fmla="*/ 51192 w 85632"/>
                  <a:gd name="connsiteY10" fmla="*/ 182689 h 182601"/>
                  <a:gd name="connsiteX11" fmla="*/ 72246 w 85632"/>
                  <a:gd name="connsiteY11" fmla="*/ 161028 h 182601"/>
                  <a:gd name="connsiteX12" fmla="*/ 62528 w 85632"/>
                  <a:gd name="connsiteY12" fmla="*/ 146654 h 182601"/>
                  <a:gd name="connsiteX13" fmla="*/ 50180 w 85632"/>
                  <a:gd name="connsiteY13" fmla="*/ 141998 h 182601"/>
                  <a:gd name="connsiteX14" fmla="*/ 37831 w 85632"/>
                  <a:gd name="connsiteY14" fmla="*/ 137342 h 182601"/>
                  <a:gd name="connsiteX15" fmla="*/ 25684 w 85632"/>
                  <a:gd name="connsiteY15" fmla="*/ 132483 h 182601"/>
                  <a:gd name="connsiteX16" fmla="*/ 10501 w 85632"/>
                  <a:gd name="connsiteY16" fmla="*/ 114466 h 182601"/>
                  <a:gd name="connsiteX17" fmla="*/ 35401 w 85632"/>
                  <a:gd name="connsiteY17" fmla="*/ 80051 h 182601"/>
                  <a:gd name="connsiteX18" fmla="*/ 53216 w 85632"/>
                  <a:gd name="connsiteY18" fmla="*/ 82683 h 182601"/>
                  <a:gd name="connsiteX19" fmla="*/ 72043 w 85632"/>
                  <a:gd name="connsiteY19" fmla="*/ 76407 h 182601"/>
                  <a:gd name="connsiteX20" fmla="*/ 55443 w 85632"/>
                  <a:gd name="connsiteY20" fmla="*/ 70941 h 182601"/>
                  <a:gd name="connsiteX21" fmla="*/ 38438 w 85632"/>
                  <a:gd name="connsiteY21" fmla="*/ 73371 h 182601"/>
                  <a:gd name="connsiteX22" fmla="*/ 32365 w 85632"/>
                  <a:gd name="connsiteY22" fmla="*/ 57580 h 182601"/>
                  <a:gd name="connsiteX23" fmla="*/ 54836 w 85632"/>
                  <a:gd name="connsiteY23" fmla="*/ 23165 h 182601"/>
                  <a:gd name="connsiteX24" fmla="*/ 67792 w 85632"/>
                  <a:gd name="connsiteY24" fmla="*/ 27619 h 182601"/>
                  <a:gd name="connsiteX25" fmla="*/ 85809 w 85632"/>
                  <a:gd name="connsiteY25" fmla="*/ 21343 h 182601"/>
                  <a:gd name="connsiteX26" fmla="*/ 69007 w 85632"/>
                  <a:gd name="connsiteY26" fmla="*/ 15877 h 182601"/>
                  <a:gd name="connsiteX27" fmla="*/ 56253 w 85632"/>
                  <a:gd name="connsiteY27" fmla="*/ 16890 h 182601"/>
                  <a:gd name="connsiteX28" fmla="*/ 55241 w 85632"/>
                  <a:gd name="connsiteY28" fmla="*/ 10209 h 182601"/>
                  <a:gd name="connsiteX29" fmla="*/ 56253 w 85632"/>
                  <a:gd name="connsiteY29" fmla="*/ 2719 h 182601"/>
                  <a:gd name="connsiteX30" fmla="*/ 53823 w 85632"/>
                  <a:gd name="connsiteY30" fmla="*/ 87 h 182601"/>
                  <a:gd name="connsiteX31" fmla="*/ 50180 w 85632"/>
                  <a:gd name="connsiteY31" fmla="*/ 10007 h 182601"/>
                  <a:gd name="connsiteX32" fmla="*/ 51597 w 85632"/>
                  <a:gd name="connsiteY32" fmla="*/ 17902 h 182601"/>
                  <a:gd name="connsiteX33" fmla="*/ 16169 w 85632"/>
                  <a:gd name="connsiteY33" fmla="*/ 55758 h 182601"/>
                  <a:gd name="connsiteX34" fmla="*/ 29328 w 85632"/>
                  <a:gd name="connsiteY34" fmla="*/ 77217 h 182601"/>
                  <a:gd name="connsiteX35" fmla="*/ 26696 w 85632"/>
                  <a:gd name="connsiteY35" fmla="*/ 79241 h 182601"/>
                  <a:gd name="connsiteX36" fmla="*/ 59492 w 85632"/>
                  <a:gd name="connsiteY36" fmla="*/ 21343 h 182601"/>
                  <a:gd name="connsiteX37" fmla="*/ 69209 w 85632"/>
                  <a:gd name="connsiteY37" fmla="*/ 20331 h 182601"/>
                  <a:gd name="connsiteX38" fmla="*/ 80546 w 85632"/>
                  <a:gd name="connsiteY38" fmla="*/ 21546 h 182601"/>
                  <a:gd name="connsiteX39" fmla="*/ 67994 w 85632"/>
                  <a:gd name="connsiteY39" fmla="*/ 23165 h 182601"/>
                  <a:gd name="connsiteX40" fmla="*/ 59492 w 85632"/>
                  <a:gd name="connsiteY40" fmla="*/ 21343 h 182601"/>
                  <a:gd name="connsiteX41" fmla="*/ 43701 w 85632"/>
                  <a:gd name="connsiteY41" fmla="*/ 76610 h 182601"/>
                  <a:gd name="connsiteX42" fmla="*/ 55241 w 85632"/>
                  <a:gd name="connsiteY42" fmla="*/ 75395 h 182601"/>
                  <a:gd name="connsiteX43" fmla="*/ 66780 w 85632"/>
                  <a:gd name="connsiteY43" fmla="*/ 76610 h 182601"/>
                  <a:gd name="connsiteX44" fmla="*/ 53823 w 85632"/>
                  <a:gd name="connsiteY44" fmla="*/ 78229 h 182601"/>
                  <a:gd name="connsiteX45" fmla="*/ 43701 w 85632"/>
                  <a:gd name="connsiteY45" fmla="*/ 76610 h 18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2601">
                    <a:moveTo>
                      <a:pt x="26696" y="79241"/>
                    </a:moveTo>
                    <a:cubicBezTo>
                      <a:pt x="4630" y="93817"/>
                      <a:pt x="177" y="112847"/>
                      <a:pt x="177" y="120134"/>
                    </a:cubicBezTo>
                    <a:cubicBezTo>
                      <a:pt x="177" y="129852"/>
                      <a:pt x="5643" y="135520"/>
                      <a:pt x="6047" y="136127"/>
                    </a:cubicBezTo>
                    <a:cubicBezTo>
                      <a:pt x="12526" y="142808"/>
                      <a:pt x="14348" y="143618"/>
                      <a:pt x="29531" y="149286"/>
                    </a:cubicBezTo>
                    <a:lnTo>
                      <a:pt x="54026" y="158801"/>
                    </a:lnTo>
                    <a:cubicBezTo>
                      <a:pt x="57063" y="160218"/>
                      <a:pt x="61111" y="161635"/>
                      <a:pt x="61111" y="167506"/>
                    </a:cubicBezTo>
                    <a:cubicBezTo>
                      <a:pt x="61111" y="172162"/>
                      <a:pt x="57467" y="178235"/>
                      <a:pt x="51192" y="178235"/>
                    </a:cubicBezTo>
                    <a:cubicBezTo>
                      <a:pt x="42284" y="178235"/>
                      <a:pt x="35604" y="173376"/>
                      <a:pt x="33377" y="171757"/>
                    </a:cubicBezTo>
                    <a:cubicBezTo>
                      <a:pt x="32162" y="170947"/>
                      <a:pt x="31960" y="170745"/>
                      <a:pt x="31150" y="170745"/>
                    </a:cubicBezTo>
                    <a:cubicBezTo>
                      <a:pt x="29531" y="170745"/>
                      <a:pt x="29126" y="172162"/>
                      <a:pt x="29126" y="172972"/>
                    </a:cubicBezTo>
                    <a:cubicBezTo>
                      <a:pt x="29126" y="175401"/>
                      <a:pt x="39855" y="182689"/>
                      <a:pt x="51192" y="182689"/>
                    </a:cubicBezTo>
                    <a:cubicBezTo>
                      <a:pt x="63743" y="182689"/>
                      <a:pt x="72246" y="170947"/>
                      <a:pt x="72246" y="161028"/>
                    </a:cubicBezTo>
                    <a:cubicBezTo>
                      <a:pt x="72246" y="151310"/>
                      <a:pt x="64755" y="147666"/>
                      <a:pt x="62528" y="146654"/>
                    </a:cubicBezTo>
                    <a:cubicBezTo>
                      <a:pt x="59694" y="145642"/>
                      <a:pt x="52811" y="143010"/>
                      <a:pt x="50180" y="141998"/>
                    </a:cubicBezTo>
                    <a:cubicBezTo>
                      <a:pt x="46131" y="140379"/>
                      <a:pt x="42082" y="138759"/>
                      <a:pt x="37831" y="137342"/>
                    </a:cubicBezTo>
                    <a:lnTo>
                      <a:pt x="25684" y="132483"/>
                    </a:lnTo>
                    <a:cubicBezTo>
                      <a:pt x="16574" y="128839"/>
                      <a:pt x="10501" y="122969"/>
                      <a:pt x="10501" y="114466"/>
                    </a:cubicBezTo>
                    <a:cubicBezTo>
                      <a:pt x="10501" y="106166"/>
                      <a:pt x="18396" y="88554"/>
                      <a:pt x="35401" y="80051"/>
                    </a:cubicBezTo>
                    <a:cubicBezTo>
                      <a:pt x="42892" y="82683"/>
                      <a:pt x="48965" y="82683"/>
                      <a:pt x="53216" y="82683"/>
                    </a:cubicBezTo>
                    <a:cubicBezTo>
                      <a:pt x="59289" y="82683"/>
                      <a:pt x="72043" y="82683"/>
                      <a:pt x="72043" y="76407"/>
                    </a:cubicBezTo>
                    <a:cubicBezTo>
                      <a:pt x="72043" y="71346"/>
                      <a:pt x="63338" y="70941"/>
                      <a:pt x="55443" y="70941"/>
                    </a:cubicBezTo>
                    <a:cubicBezTo>
                      <a:pt x="51799" y="70941"/>
                      <a:pt x="45928" y="70941"/>
                      <a:pt x="38438" y="73371"/>
                    </a:cubicBezTo>
                    <a:cubicBezTo>
                      <a:pt x="33175" y="68107"/>
                      <a:pt x="32365" y="61427"/>
                      <a:pt x="32365" y="57580"/>
                    </a:cubicBezTo>
                    <a:cubicBezTo>
                      <a:pt x="32365" y="46244"/>
                      <a:pt x="39653" y="30656"/>
                      <a:pt x="54836" y="23165"/>
                    </a:cubicBezTo>
                    <a:cubicBezTo>
                      <a:pt x="58480" y="27619"/>
                      <a:pt x="63136" y="27619"/>
                      <a:pt x="67792" y="27619"/>
                    </a:cubicBezTo>
                    <a:cubicBezTo>
                      <a:pt x="72853" y="27619"/>
                      <a:pt x="85809" y="27619"/>
                      <a:pt x="85809" y="21343"/>
                    </a:cubicBezTo>
                    <a:cubicBezTo>
                      <a:pt x="85809" y="16080"/>
                      <a:pt x="76902" y="15877"/>
                      <a:pt x="69007" y="15877"/>
                    </a:cubicBezTo>
                    <a:cubicBezTo>
                      <a:pt x="66375" y="15877"/>
                      <a:pt x="61516" y="15877"/>
                      <a:pt x="56253" y="16890"/>
                    </a:cubicBezTo>
                    <a:cubicBezTo>
                      <a:pt x="55645" y="15068"/>
                      <a:pt x="55241" y="13651"/>
                      <a:pt x="55241" y="10209"/>
                    </a:cubicBezTo>
                    <a:cubicBezTo>
                      <a:pt x="55241" y="7375"/>
                      <a:pt x="56253" y="3124"/>
                      <a:pt x="56253" y="2719"/>
                    </a:cubicBezTo>
                    <a:cubicBezTo>
                      <a:pt x="56253" y="1099"/>
                      <a:pt x="55241" y="87"/>
                      <a:pt x="53823" y="87"/>
                    </a:cubicBezTo>
                    <a:cubicBezTo>
                      <a:pt x="50180" y="87"/>
                      <a:pt x="50180" y="9399"/>
                      <a:pt x="50180" y="10007"/>
                    </a:cubicBezTo>
                    <a:cubicBezTo>
                      <a:pt x="50180" y="14055"/>
                      <a:pt x="51394" y="17092"/>
                      <a:pt x="51597" y="17902"/>
                    </a:cubicBezTo>
                    <a:cubicBezTo>
                      <a:pt x="29935" y="23975"/>
                      <a:pt x="16169" y="40170"/>
                      <a:pt x="16169" y="55758"/>
                    </a:cubicBezTo>
                    <a:cubicBezTo>
                      <a:pt x="16169" y="63249"/>
                      <a:pt x="19813" y="71751"/>
                      <a:pt x="29328" y="77217"/>
                    </a:cubicBezTo>
                    <a:lnTo>
                      <a:pt x="26696" y="79241"/>
                    </a:lnTo>
                    <a:close/>
                    <a:moveTo>
                      <a:pt x="59492" y="21343"/>
                    </a:moveTo>
                    <a:cubicBezTo>
                      <a:pt x="62731" y="20331"/>
                      <a:pt x="66982" y="20331"/>
                      <a:pt x="69209" y="20331"/>
                    </a:cubicBezTo>
                    <a:cubicBezTo>
                      <a:pt x="76092" y="20331"/>
                      <a:pt x="76902" y="20534"/>
                      <a:pt x="80546" y="21546"/>
                    </a:cubicBezTo>
                    <a:cubicBezTo>
                      <a:pt x="78926" y="22153"/>
                      <a:pt x="76902" y="23165"/>
                      <a:pt x="67994" y="23165"/>
                    </a:cubicBezTo>
                    <a:cubicBezTo>
                      <a:pt x="64148" y="23165"/>
                      <a:pt x="61719" y="23165"/>
                      <a:pt x="59492" y="21343"/>
                    </a:cubicBezTo>
                    <a:close/>
                    <a:moveTo>
                      <a:pt x="43701" y="76610"/>
                    </a:moveTo>
                    <a:cubicBezTo>
                      <a:pt x="48358" y="75395"/>
                      <a:pt x="52811" y="75395"/>
                      <a:pt x="55241" y="75395"/>
                    </a:cubicBezTo>
                    <a:cubicBezTo>
                      <a:pt x="62326" y="75395"/>
                      <a:pt x="63136" y="75597"/>
                      <a:pt x="66780" y="76610"/>
                    </a:cubicBezTo>
                    <a:cubicBezTo>
                      <a:pt x="65160" y="77419"/>
                      <a:pt x="63136" y="78229"/>
                      <a:pt x="53823" y="78229"/>
                    </a:cubicBezTo>
                    <a:cubicBezTo>
                      <a:pt x="49167" y="78229"/>
                      <a:pt x="47345" y="78229"/>
                      <a:pt x="43701" y="76610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形状 454">
                <a:extLst>
                  <a:ext uri="{FF2B5EF4-FFF2-40B4-BE49-F238E27FC236}">
                    <a16:creationId xmlns:a16="http://schemas.microsoft.com/office/drawing/2014/main" id="{3B09D077-E43A-E228-AFF0-9B962885AE9D}"/>
                  </a:ext>
                </a:extLst>
              </p:cNvPr>
              <p:cNvSpPr/>
              <p:nvPr>
                <p:custDataLst>
                  <p:tags r:id="rId232"/>
                </p:custDataLst>
              </p:nvPr>
            </p:nvSpPr>
            <p:spPr>
              <a:xfrm>
                <a:off x="5926144" y="7012762"/>
                <a:ext cx="46966" cy="202440"/>
              </a:xfrm>
              <a:custGeom>
                <a:avLst/>
                <a:gdLst>
                  <a:gd name="connsiteX0" fmla="*/ 47148 w 46966"/>
                  <a:gd name="connsiteY0" fmla="*/ 101307 h 202440"/>
                  <a:gd name="connsiteX1" fmla="*/ 33787 w 46966"/>
                  <a:gd name="connsiteY1" fmla="*/ 38146 h 202440"/>
                  <a:gd name="connsiteX2" fmla="*/ 2206 w 46966"/>
                  <a:gd name="connsiteY2" fmla="*/ 87 h 202440"/>
                  <a:gd name="connsiteX3" fmla="*/ 181 w 46966"/>
                  <a:gd name="connsiteY3" fmla="*/ 2111 h 202440"/>
                  <a:gd name="connsiteX4" fmla="*/ 4028 w 46966"/>
                  <a:gd name="connsiteY4" fmla="*/ 6768 h 202440"/>
                  <a:gd name="connsiteX5" fmla="*/ 35406 w 46966"/>
                  <a:gd name="connsiteY5" fmla="*/ 101307 h 202440"/>
                  <a:gd name="connsiteX6" fmla="*/ 2813 w 46966"/>
                  <a:gd name="connsiteY6" fmla="*/ 197062 h 202440"/>
                  <a:gd name="connsiteX7" fmla="*/ 181 w 46966"/>
                  <a:gd name="connsiteY7" fmla="*/ 200503 h 202440"/>
                  <a:gd name="connsiteX8" fmla="*/ 2206 w 46966"/>
                  <a:gd name="connsiteY8" fmla="*/ 202528 h 202440"/>
                  <a:gd name="connsiteX9" fmla="*/ 34394 w 46966"/>
                  <a:gd name="connsiteY9" fmla="*/ 163052 h 202440"/>
                  <a:gd name="connsiteX10" fmla="*/ 47148 w 46966"/>
                  <a:gd name="connsiteY10" fmla="*/ 101307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148" y="101307"/>
                    </a:moveTo>
                    <a:cubicBezTo>
                      <a:pt x="47148" y="85517"/>
                      <a:pt x="44921" y="61022"/>
                      <a:pt x="33787" y="38146"/>
                    </a:cubicBezTo>
                    <a:cubicBezTo>
                      <a:pt x="21640" y="13246"/>
                      <a:pt x="4230" y="87"/>
                      <a:pt x="2206" y="87"/>
                    </a:cubicBezTo>
                    <a:cubicBezTo>
                      <a:pt x="991" y="87"/>
                      <a:pt x="181" y="897"/>
                      <a:pt x="181" y="2111"/>
                    </a:cubicBezTo>
                    <a:cubicBezTo>
                      <a:pt x="181" y="2719"/>
                      <a:pt x="181" y="3124"/>
                      <a:pt x="4028" y="6768"/>
                    </a:cubicBezTo>
                    <a:cubicBezTo>
                      <a:pt x="23867" y="26809"/>
                      <a:pt x="35406" y="58997"/>
                      <a:pt x="35406" y="101307"/>
                    </a:cubicBezTo>
                    <a:cubicBezTo>
                      <a:pt x="35406" y="135925"/>
                      <a:pt x="27916" y="171554"/>
                      <a:pt x="2813" y="197062"/>
                    </a:cubicBezTo>
                    <a:cubicBezTo>
                      <a:pt x="181" y="199491"/>
                      <a:pt x="181" y="199896"/>
                      <a:pt x="181" y="200503"/>
                    </a:cubicBezTo>
                    <a:cubicBezTo>
                      <a:pt x="181" y="201718"/>
                      <a:pt x="991" y="202528"/>
                      <a:pt x="2206" y="202528"/>
                    </a:cubicBezTo>
                    <a:cubicBezTo>
                      <a:pt x="4230" y="202528"/>
                      <a:pt x="22450" y="188762"/>
                      <a:pt x="34394" y="163052"/>
                    </a:cubicBezTo>
                    <a:cubicBezTo>
                      <a:pt x="44718" y="140783"/>
                      <a:pt x="47148" y="118312"/>
                      <a:pt x="47148" y="101307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形状 455">
                <a:extLst>
                  <a:ext uri="{FF2B5EF4-FFF2-40B4-BE49-F238E27FC236}">
                    <a16:creationId xmlns:a16="http://schemas.microsoft.com/office/drawing/2014/main" id="{F348D42C-4004-7689-C210-9C1F9767D30B}"/>
                  </a:ext>
                </a:extLst>
              </p:cNvPr>
              <p:cNvSpPr/>
              <p:nvPr>
                <p:custDataLst>
                  <p:tags r:id="rId233"/>
                </p:custDataLst>
              </p:nvPr>
            </p:nvSpPr>
            <p:spPr>
              <a:xfrm>
                <a:off x="6001430" y="7019645"/>
                <a:ext cx="106483" cy="149401"/>
              </a:xfrm>
              <a:custGeom>
                <a:avLst/>
                <a:gdLst>
                  <a:gd name="connsiteX0" fmla="*/ 85818 w 106483"/>
                  <a:gd name="connsiteY0" fmla="*/ 76407 h 149401"/>
                  <a:gd name="connsiteX1" fmla="*/ 59703 w 106483"/>
                  <a:gd name="connsiteY1" fmla="*/ 52519 h 149401"/>
                  <a:gd name="connsiteX2" fmla="*/ 18405 w 106483"/>
                  <a:gd name="connsiteY2" fmla="*/ 71549 h 149401"/>
                  <a:gd name="connsiteX3" fmla="*/ 185 w 106483"/>
                  <a:gd name="connsiteY3" fmla="*/ 113454 h 149401"/>
                  <a:gd name="connsiteX4" fmla="*/ 37434 w 106483"/>
                  <a:gd name="connsiteY4" fmla="*/ 149488 h 149401"/>
                  <a:gd name="connsiteX5" fmla="*/ 106669 w 106483"/>
                  <a:gd name="connsiteY5" fmla="*/ 52519 h 149401"/>
                  <a:gd name="connsiteX6" fmla="*/ 62942 w 106483"/>
                  <a:gd name="connsiteY6" fmla="*/ 87 h 149401"/>
                  <a:gd name="connsiteX7" fmla="*/ 24276 w 106483"/>
                  <a:gd name="connsiteY7" fmla="*/ 32073 h 149401"/>
                  <a:gd name="connsiteX8" fmla="*/ 31969 w 106483"/>
                  <a:gd name="connsiteY8" fmla="*/ 39158 h 149401"/>
                  <a:gd name="connsiteX9" fmla="*/ 42900 w 106483"/>
                  <a:gd name="connsiteY9" fmla="*/ 28429 h 149401"/>
                  <a:gd name="connsiteX10" fmla="*/ 33386 w 106483"/>
                  <a:gd name="connsiteY10" fmla="*/ 21343 h 149401"/>
                  <a:gd name="connsiteX11" fmla="*/ 62537 w 106483"/>
                  <a:gd name="connsiteY11" fmla="*/ 5148 h 149401"/>
                  <a:gd name="connsiteX12" fmla="*/ 91486 w 106483"/>
                  <a:gd name="connsiteY12" fmla="*/ 41790 h 149401"/>
                  <a:gd name="connsiteX13" fmla="*/ 86020 w 106483"/>
                  <a:gd name="connsiteY13" fmla="*/ 76407 h 149401"/>
                  <a:gd name="connsiteX14" fmla="*/ 85818 w 106483"/>
                  <a:gd name="connsiteY14" fmla="*/ 76407 h 149401"/>
                  <a:gd name="connsiteX15" fmla="*/ 38042 w 106483"/>
                  <a:gd name="connsiteY15" fmla="*/ 143820 h 149401"/>
                  <a:gd name="connsiteX16" fmla="*/ 15773 w 106483"/>
                  <a:gd name="connsiteY16" fmla="*/ 120944 h 149401"/>
                  <a:gd name="connsiteX17" fmla="*/ 29134 w 106483"/>
                  <a:gd name="connsiteY17" fmla="*/ 74990 h 149401"/>
                  <a:gd name="connsiteX18" fmla="*/ 59703 w 106483"/>
                  <a:gd name="connsiteY18" fmla="*/ 56973 h 149401"/>
                  <a:gd name="connsiteX19" fmla="*/ 82174 w 106483"/>
                  <a:gd name="connsiteY19" fmla="*/ 83695 h 149401"/>
                  <a:gd name="connsiteX20" fmla="*/ 38042 w 106483"/>
                  <a:gd name="connsiteY20" fmla="*/ 143820 h 149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6483" h="149401">
                    <a:moveTo>
                      <a:pt x="85818" y="76407"/>
                    </a:moveTo>
                    <a:cubicBezTo>
                      <a:pt x="83793" y="63856"/>
                      <a:pt x="75493" y="52519"/>
                      <a:pt x="59703" y="52519"/>
                    </a:cubicBezTo>
                    <a:cubicBezTo>
                      <a:pt x="47354" y="52519"/>
                      <a:pt x="34195" y="55758"/>
                      <a:pt x="18405" y="71549"/>
                    </a:cubicBezTo>
                    <a:cubicBezTo>
                      <a:pt x="1602" y="88351"/>
                      <a:pt x="185" y="107178"/>
                      <a:pt x="185" y="113454"/>
                    </a:cubicBezTo>
                    <a:cubicBezTo>
                      <a:pt x="185" y="126005"/>
                      <a:pt x="9093" y="149488"/>
                      <a:pt x="37434" y="149488"/>
                    </a:cubicBezTo>
                    <a:cubicBezTo>
                      <a:pt x="85615" y="149488"/>
                      <a:pt x="106669" y="81468"/>
                      <a:pt x="106669" y="52519"/>
                    </a:cubicBezTo>
                    <a:cubicBezTo>
                      <a:pt x="106669" y="20331"/>
                      <a:pt x="87842" y="87"/>
                      <a:pt x="62942" y="87"/>
                    </a:cubicBezTo>
                    <a:cubicBezTo>
                      <a:pt x="33588" y="87"/>
                      <a:pt x="24276" y="26404"/>
                      <a:pt x="24276" y="32073"/>
                    </a:cubicBezTo>
                    <a:cubicBezTo>
                      <a:pt x="24276" y="34907"/>
                      <a:pt x="25895" y="39158"/>
                      <a:pt x="31969" y="39158"/>
                    </a:cubicBezTo>
                    <a:cubicBezTo>
                      <a:pt x="38649" y="39158"/>
                      <a:pt x="42900" y="33085"/>
                      <a:pt x="42900" y="28429"/>
                    </a:cubicBezTo>
                    <a:cubicBezTo>
                      <a:pt x="42900" y="21343"/>
                      <a:pt x="36625" y="21343"/>
                      <a:pt x="33386" y="21343"/>
                    </a:cubicBezTo>
                    <a:cubicBezTo>
                      <a:pt x="42293" y="6363"/>
                      <a:pt x="56666" y="5148"/>
                      <a:pt x="62537" y="5148"/>
                    </a:cubicBezTo>
                    <a:cubicBezTo>
                      <a:pt x="77315" y="5148"/>
                      <a:pt x="91486" y="15675"/>
                      <a:pt x="91486" y="41790"/>
                    </a:cubicBezTo>
                    <a:cubicBezTo>
                      <a:pt x="91486" y="49685"/>
                      <a:pt x="90272" y="60010"/>
                      <a:pt x="86020" y="76407"/>
                    </a:cubicBezTo>
                    <a:lnTo>
                      <a:pt x="85818" y="76407"/>
                    </a:lnTo>
                    <a:close/>
                    <a:moveTo>
                      <a:pt x="38042" y="143820"/>
                    </a:moveTo>
                    <a:cubicBezTo>
                      <a:pt x="15773" y="143820"/>
                      <a:pt x="15773" y="122969"/>
                      <a:pt x="15773" y="120944"/>
                    </a:cubicBezTo>
                    <a:cubicBezTo>
                      <a:pt x="15773" y="115478"/>
                      <a:pt x="20834" y="87137"/>
                      <a:pt x="29134" y="74990"/>
                    </a:cubicBezTo>
                    <a:cubicBezTo>
                      <a:pt x="37232" y="63451"/>
                      <a:pt x="47152" y="56973"/>
                      <a:pt x="59703" y="56973"/>
                    </a:cubicBezTo>
                    <a:cubicBezTo>
                      <a:pt x="81769" y="56973"/>
                      <a:pt x="82174" y="79646"/>
                      <a:pt x="82174" y="83695"/>
                    </a:cubicBezTo>
                    <a:cubicBezTo>
                      <a:pt x="82174" y="98271"/>
                      <a:pt x="69218" y="143820"/>
                      <a:pt x="38042" y="143820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形状 456">
                <a:extLst>
                  <a:ext uri="{FF2B5EF4-FFF2-40B4-BE49-F238E27FC236}">
                    <a16:creationId xmlns:a16="http://schemas.microsoft.com/office/drawing/2014/main" id="{EA1C0437-35C9-FD86-9A6A-8E2BC11B09CF}"/>
                  </a:ext>
                </a:extLst>
              </p:cNvPr>
              <p:cNvSpPr/>
              <p:nvPr>
                <p:custDataLst>
                  <p:tags r:id="rId234"/>
                </p:custDataLst>
              </p:nvPr>
            </p:nvSpPr>
            <p:spPr>
              <a:xfrm>
                <a:off x="6107469" y="7101005"/>
                <a:ext cx="42937" cy="95369"/>
              </a:xfrm>
              <a:custGeom>
                <a:avLst/>
                <a:gdLst>
                  <a:gd name="connsiteX0" fmla="*/ 39444 w 42937"/>
                  <a:gd name="connsiteY0" fmla="*/ 5473 h 95369"/>
                  <a:gd name="connsiteX1" fmla="*/ 33776 w 42937"/>
                  <a:gd name="connsiteY1" fmla="*/ 89 h 95369"/>
                  <a:gd name="connsiteX2" fmla="*/ 25840 w 42937"/>
                  <a:gd name="connsiteY2" fmla="*/ 7882 h 95369"/>
                  <a:gd name="connsiteX3" fmla="*/ 31508 w 42937"/>
                  <a:gd name="connsiteY3" fmla="*/ 13267 h 95369"/>
                  <a:gd name="connsiteX4" fmla="*/ 39444 w 42937"/>
                  <a:gd name="connsiteY4" fmla="*/ 5473 h 95369"/>
                  <a:gd name="connsiteX5" fmla="*/ 10535 w 42937"/>
                  <a:gd name="connsiteY5" fmla="*/ 77461 h 95369"/>
                  <a:gd name="connsiteX6" fmla="*/ 9260 w 42937"/>
                  <a:gd name="connsiteY6" fmla="*/ 83413 h 95369"/>
                  <a:gd name="connsiteX7" fmla="*/ 22722 w 42937"/>
                  <a:gd name="connsiteY7" fmla="*/ 95458 h 95369"/>
                  <a:gd name="connsiteX8" fmla="*/ 43128 w 42937"/>
                  <a:gd name="connsiteY8" fmla="*/ 73777 h 95369"/>
                  <a:gd name="connsiteX9" fmla="*/ 40861 w 42937"/>
                  <a:gd name="connsiteY9" fmla="*/ 71935 h 95369"/>
                  <a:gd name="connsiteX10" fmla="*/ 38169 w 42937"/>
                  <a:gd name="connsiteY10" fmla="*/ 74344 h 95369"/>
                  <a:gd name="connsiteX11" fmla="*/ 23147 w 42937"/>
                  <a:gd name="connsiteY11" fmla="*/ 91491 h 95369"/>
                  <a:gd name="connsiteX12" fmla="*/ 19605 w 42937"/>
                  <a:gd name="connsiteY12" fmla="*/ 86531 h 95369"/>
                  <a:gd name="connsiteX13" fmla="*/ 21872 w 42937"/>
                  <a:gd name="connsiteY13" fmla="*/ 77461 h 95369"/>
                  <a:gd name="connsiteX14" fmla="*/ 26407 w 42937"/>
                  <a:gd name="connsiteY14" fmla="*/ 66125 h 95369"/>
                  <a:gd name="connsiteX15" fmla="*/ 33350 w 42937"/>
                  <a:gd name="connsiteY15" fmla="*/ 48128 h 95369"/>
                  <a:gd name="connsiteX16" fmla="*/ 34201 w 42937"/>
                  <a:gd name="connsiteY16" fmla="*/ 43593 h 95369"/>
                  <a:gd name="connsiteX17" fmla="*/ 20738 w 42937"/>
                  <a:gd name="connsiteY17" fmla="*/ 31548 h 95369"/>
                  <a:gd name="connsiteX18" fmla="*/ 191 w 42937"/>
                  <a:gd name="connsiteY18" fmla="*/ 53229 h 95369"/>
                  <a:gd name="connsiteX19" fmla="*/ 2600 w 42937"/>
                  <a:gd name="connsiteY19" fmla="*/ 55071 h 95369"/>
                  <a:gd name="connsiteX20" fmla="*/ 5150 w 42937"/>
                  <a:gd name="connsiteY20" fmla="*/ 52804 h 95369"/>
                  <a:gd name="connsiteX21" fmla="*/ 20313 w 42937"/>
                  <a:gd name="connsiteY21" fmla="*/ 35516 h 95369"/>
                  <a:gd name="connsiteX22" fmla="*/ 23856 w 42937"/>
                  <a:gd name="connsiteY22" fmla="*/ 40475 h 95369"/>
                  <a:gd name="connsiteX23" fmla="*/ 19463 w 42937"/>
                  <a:gd name="connsiteY23" fmla="*/ 54646 h 95369"/>
                  <a:gd name="connsiteX24" fmla="*/ 10535 w 42937"/>
                  <a:gd name="connsiteY24" fmla="*/ 77461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5369">
                    <a:moveTo>
                      <a:pt x="39444" y="5473"/>
                    </a:moveTo>
                    <a:cubicBezTo>
                      <a:pt x="39444" y="3206"/>
                      <a:pt x="37743" y="89"/>
                      <a:pt x="33776" y="89"/>
                    </a:cubicBezTo>
                    <a:cubicBezTo>
                      <a:pt x="29949" y="89"/>
                      <a:pt x="25840" y="3773"/>
                      <a:pt x="25840" y="7882"/>
                    </a:cubicBezTo>
                    <a:cubicBezTo>
                      <a:pt x="25840" y="10292"/>
                      <a:pt x="27682" y="13267"/>
                      <a:pt x="31508" y="13267"/>
                    </a:cubicBezTo>
                    <a:cubicBezTo>
                      <a:pt x="35618" y="13267"/>
                      <a:pt x="39444" y="9300"/>
                      <a:pt x="39444" y="5473"/>
                    </a:cubicBezTo>
                    <a:close/>
                    <a:moveTo>
                      <a:pt x="10535" y="77461"/>
                    </a:moveTo>
                    <a:cubicBezTo>
                      <a:pt x="9969" y="79304"/>
                      <a:pt x="9260" y="81004"/>
                      <a:pt x="9260" y="83413"/>
                    </a:cubicBezTo>
                    <a:cubicBezTo>
                      <a:pt x="9260" y="90073"/>
                      <a:pt x="14928" y="95458"/>
                      <a:pt x="22722" y="95458"/>
                    </a:cubicBezTo>
                    <a:cubicBezTo>
                      <a:pt x="36893" y="95458"/>
                      <a:pt x="43128" y="75903"/>
                      <a:pt x="43128" y="73777"/>
                    </a:cubicBezTo>
                    <a:cubicBezTo>
                      <a:pt x="43128" y="71935"/>
                      <a:pt x="41286" y="71935"/>
                      <a:pt x="40861" y="71935"/>
                    </a:cubicBezTo>
                    <a:cubicBezTo>
                      <a:pt x="38877" y="71935"/>
                      <a:pt x="38735" y="72785"/>
                      <a:pt x="38169" y="74344"/>
                    </a:cubicBezTo>
                    <a:cubicBezTo>
                      <a:pt x="34909" y="85681"/>
                      <a:pt x="28674" y="91491"/>
                      <a:pt x="23147" y="91491"/>
                    </a:cubicBezTo>
                    <a:cubicBezTo>
                      <a:pt x="20313" y="91491"/>
                      <a:pt x="19605" y="89648"/>
                      <a:pt x="19605" y="86531"/>
                    </a:cubicBezTo>
                    <a:cubicBezTo>
                      <a:pt x="19605" y="83271"/>
                      <a:pt x="20597" y="80579"/>
                      <a:pt x="21872" y="77461"/>
                    </a:cubicBezTo>
                    <a:cubicBezTo>
                      <a:pt x="23289" y="73635"/>
                      <a:pt x="24848" y="69809"/>
                      <a:pt x="26407" y="66125"/>
                    </a:cubicBezTo>
                    <a:cubicBezTo>
                      <a:pt x="27682" y="62724"/>
                      <a:pt x="32784" y="49828"/>
                      <a:pt x="33350" y="48128"/>
                    </a:cubicBezTo>
                    <a:cubicBezTo>
                      <a:pt x="33776" y="46711"/>
                      <a:pt x="34201" y="45010"/>
                      <a:pt x="34201" y="43593"/>
                    </a:cubicBezTo>
                    <a:cubicBezTo>
                      <a:pt x="34201" y="36933"/>
                      <a:pt x="28532" y="31548"/>
                      <a:pt x="20738" y="31548"/>
                    </a:cubicBezTo>
                    <a:cubicBezTo>
                      <a:pt x="6709" y="31548"/>
                      <a:pt x="191" y="50820"/>
                      <a:pt x="191" y="53229"/>
                    </a:cubicBezTo>
                    <a:cubicBezTo>
                      <a:pt x="191" y="55071"/>
                      <a:pt x="2175" y="55071"/>
                      <a:pt x="2600" y="55071"/>
                    </a:cubicBezTo>
                    <a:cubicBezTo>
                      <a:pt x="4584" y="55071"/>
                      <a:pt x="4725" y="54363"/>
                      <a:pt x="5150" y="52804"/>
                    </a:cubicBezTo>
                    <a:cubicBezTo>
                      <a:pt x="8835" y="40617"/>
                      <a:pt x="15070" y="35516"/>
                      <a:pt x="20313" y="35516"/>
                    </a:cubicBezTo>
                    <a:cubicBezTo>
                      <a:pt x="22581" y="35516"/>
                      <a:pt x="23856" y="36649"/>
                      <a:pt x="23856" y="40475"/>
                    </a:cubicBezTo>
                    <a:cubicBezTo>
                      <a:pt x="23856" y="43735"/>
                      <a:pt x="23006" y="45860"/>
                      <a:pt x="19463" y="54646"/>
                    </a:cubicBezTo>
                    <a:lnTo>
                      <a:pt x="10535" y="77461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形状 457">
                <a:extLst>
                  <a:ext uri="{FF2B5EF4-FFF2-40B4-BE49-F238E27FC236}">
                    <a16:creationId xmlns:a16="http://schemas.microsoft.com/office/drawing/2014/main" id="{C881F45A-EEE8-DEFC-6509-96F141B4AEE7}"/>
                  </a:ext>
                </a:extLst>
              </p:cNvPr>
              <p:cNvSpPr/>
              <p:nvPr>
                <p:custDataLst>
                  <p:tags r:id="rId235"/>
                </p:custDataLst>
              </p:nvPr>
            </p:nvSpPr>
            <p:spPr>
              <a:xfrm>
                <a:off x="6181771" y="7026325"/>
                <a:ext cx="140291" cy="142720"/>
              </a:xfrm>
              <a:custGeom>
                <a:avLst/>
                <a:gdLst>
                  <a:gd name="connsiteX0" fmla="*/ 115180 w 140291"/>
                  <a:gd name="connsiteY0" fmla="*/ 21343 h 142720"/>
                  <a:gd name="connsiteX1" fmla="*/ 137044 w 140291"/>
                  <a:gd name="connsiteY1" fmla="*/ 6363 h 142720"/>
                  <a:gd name="connsiteX2" fmla="*/ 140485 w 140291"/>
                  <a:gd name="connsiteY2" fmla="*/ 2314 h 142720"/>
                  <a:gd name="connsiteX3" fmla="*/ 137854 w 140291"/>
                  <a:gd name="connsiteY3" fmla="*/ 87 h 142720"/>
                  <a:gd name="connsiteX4" fmla="*/ 117205 w 140291"/>
                  <a:gd name="connsiteY4" fmla="*/ 694 h 142720"/>
                  <a:gd name="connsiteX5" fmla="*/ 96151 w 140291"/>
                  <a:gd name="connsiteY5" fmla="*/ 87 h 142720"/>
                  <a:gd name="connsiteX6" fmla="*/ 92507 w 140291"/>
                  <a:gd name="connsiteY6" fmla="*/ 4136 h 142720"/>
                  <a:gd name="connsiteX7" fmla="*/ 96151 w 140291"/>
                  <a:gd name="connsiteY7" fmla="*/ 6363 h 142720"/>
                  <a:gd name="connsiteX8" fmla="*/ 109917 w 140291"/>
                  <a:gd name="connsiteY8" fmla="*/ 15270 h 142720"/>
                  <a:gd name="connsiteX9" fmla="*/ 109310 w 140291"/>
                  <a:gd name="connsiteY9" fmla="*/ 19521 h 142720"/>
                  <a:gd name="connsiteX10" fmla="*/ 91090 w 140291"/>
                  <a:gd name="connsiteY10" fmla="*/ 91793 h 142720"/>
                  <a:gd name="connsiteX11" fmla="*/ 40682 w 140291"/>
                  <a:gd name="connsiteY11" fmla="*/ 136532 h 142720"/>
                  <a:gd name="connsiteX12" fmla="*/ 15984 w 140291"/>
                  <a:gd name="connsiteY12" fmla="*/ 110215 h 142720"/>
                  <a:gd name="connsiteX13" fmla="*/ 18211 w 140291"/>
                  <a:gd name="connsiteY13" fmla="*/ 94424 h 142720"/>
                  <a:gd name="connsiteX14" fmla="*/ 37848 w 140291"/>
                  <a:gd name="connsiteY14" fmla="*/ 15675 h 142720"/>
                  <a:gd name="connsiteX15" fmla="*/ 54853 w 140291"/>
                  <a:gd name="connsiteY15" fmla="*/ 6363 h 142720"/>
                  <a:gd name="connsiteX16" fmla="*/ 61736 w 140291"/>
                  <a:gd name="connsiteY16" fmla="*/ 2314 h 142720"/>
                  <a:gd name="connsiteX17" fmla="*/ 58902 w 140291"/>
                  <a:gd name="connsiteY17" fmla="*/ 87 h 142720"/>
                  <a:gd name="connsiteX18" fmla="*/ 32989 w 140291"/>
                  <a:gd name="connsiteY18" fmla="*/ 694 h 142720"/>
                  <a:gd name="connsiteX19" fmla="*/ 6875 w 140291"/>
                  <a:gd name="connsiteY19" fmla="*/ 87 h 142720"/>
                  <a:gd name="connsiteX20" fmla="*/ 3028 w 140291"/>
                  <a:gd name="connsiteY20" fmla="*/ 4136 h 142720"/>
                  <a:gd name="connsiteX21" fmla="*/ 8696 w 140291"/>
                  <a:gd name="connsiteY21" fmla="*/ 6363 h 142720"/>
                  <a:gd name="connsiteX22" fmla="*/ 16389 w 140291"/>
                  <a:gd name="connsiteY22" fmla="*/ 6768 h 142720"/>
                  <a:gd name="connsiteX23" fmla="*/ 21855 w 140291"/>
                  <a:gd name="connsiteY23" fmla="*/ 10007 h 142720"/>
                  <a:gd name="connsiteX24" fmla="*/ 18414 w 140291"/>
                  <a:gd name="connsiteY24" fmla="*/ 24380 h 142720"/>
                  <a:gd name="connsiteX25" fmla="*/ 13960 w 140291"/>
                  <a:gd name="connsiteY25" fmla="*/ 42195 h 142720"/>
                  <a:gd name="connsiteX26" fmla="*/ 1611 w 140291"/>
                  <a:gd name="connsiteY26" fmla="*/ 92198 h 142720"/>
                  <a:gd name="connsiteX27" fmla="*/ 194 w 140291"/>
                  <a:gd name="connsiteY27" fmla="*/ 103939 h 142720"/>
                  <a:gd name="connsiteX28" fmla="*/ 39872 w 140291"/>
                  <a:gd name="connsiteY28" fmla="*/ 142808 h 142720"/>
                  <a:gd name="connsiteX29" fmla="*/ 97163 w 140291"/>
                  <a:gd name="connsiteY29" fmla="*/ 93210 h 142720"/>
                  <a:gd name="connsiteX30" fmla="*/ 115180 w 140291"/>
                  <a:gd name="connsiteY30" fmla="*/ 21343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2720">
                    <a:moveTo>
                      <a:pt x="115180" y="21343"/>
                    </a:moveTo>
                    <a:cubicBezTo>
                      <a:pt x="117205" y="13043"/>
                      <a:pt x="120849" y="6970"/>
                      <a:pt x="137044" y="6363"/>
                    </a:cubicBezTo>
                    <a:cubicBezTo>
                      <a:pt x="138056" y="6363"/>
                      <a:pt x="140485" y="6160"/>
                      <a:pt x="140485" y="2314"/>
                    </a:cubicBezTo>
                    <a:cubicBezTo>
                      <a:pt x="140485" y="2111"/>
                      <a:pt x="140485" y="87"/>
                      <a:pt x="137854" y="87"/>
                    </a:cubicBezTo>
                    <a:cubicBezTo>
                      <a:pt x="131173" y="87"/>
                      <a:pt x="124088" y="694"/>
                      <a:pt x="117205" y="694"/>
                    </a:cubicBezTo>
                    <a:cubicBezTo>
                      <a:pt x="110322" y="694"/>
                      <a:pt x="102831" y="87"/>
                      <a:pt x="96151" y="87"/>
                    </a:cubicBezTo>
                    <a:cubicBezTo>
                      <a:pt x="94936" y="87"/>
                      <a:pt x="92507" y="87"/>
                      <a:pt x="92507" y="4136"/>
                    </a:cubicBezTo>
                    <a:cubicBezTo>
                      <a:pt x="92507" y="6363"/>
                      <a:pt x="94531" y="6363"/>
                      <a:pt x="96151" y="6363"/>
                    </a:cubicBezTo>
                    <a:cubicBezTo>
                      <a:pt x="107690" y="6565"/>
                      <a:pt x="109917" y="10816"/>
                      <a:pt x="109917" y="15270"/>
                    </a:cubicBezTo>
                    <a:cubicBezTo>
                      <a:pt x="109917" y="15877"/>
                      <a:pt x="109512" y="18914"/>
                      <a:pt x="109310" y="19521"/>
                    </a:cubicBezTo>
                    <a:lnTo>
                      <a:pt x="91090" y="91793"/>
                    </a:lnTo>
                    <a:cubicBezTo>
                      <a:pt x="84207" y="118920"/>
                      <a:pt x="60926" y="136532"/>
                      <a:pt x="40682" y="136532"/>
                    </a:cubicBezTo>
                    <a:cubicBezTo>
                      <a:pt x="26916" y="136532"/>
                      <a:pt x="15984" y="127625"/>
                      <a:pt x="15984" y="110215"/>
                    </a:cubicBezTo>
                    <a:cubicBezTo>
                      <a:pt x="15984" y="109810"/>
                      <a:pt x="15984" y="103332"/>
                      <a:pt x="18211" y="94424"/>
                    </a:cubicBezTo>
                    <a:lnTo>
                      <a:pt x="37848" y="15675"/>
                    </a:lnTo>
                    <a:cubicBezTo>
                      <a:pt x="39670" y="8387"/>
                      <a:pt x="40075" y="6363"/>
                      <a:pt x="54853" y="6363"/>
                    </a:cubicBezTo>
                    <a:cubicBezTo>
                      <a:pt x="60116" y="6363"/>
                      <a:pt x="61736" y="6363"/>
                      <a:pt x="61736" y="2314"/>
                    </a:cubicBezTo>
                    <a:cubicBezTo>
                      <a:pt x="61736" y="87"/>
                      <a:pt x="59509" y="87"/>
                      <a:pt x="58902" y="87"/>
                    </a:cubicBezTo>
                    <a:cubicBezTo>
                      <a:pt x="53233" y="87"/>
                      <a:pt x="38658" y="694"/>
                      <a:pt x="32989" y="694"/>
                    </a:cubicBezTo>
                    <a:cubicBezTo>
                      <a:pt x="27119" y="694"/>
                      <a:pt x="12745" y="87"/>
                      <a:pt x="6875" y="87"/>
                    </a:cubicBezTo>
                    <a:cubicBezTo>
                      <a:pt x="5255" y="87"/>
                      <a:pt x="3028" y="87"/>
                      <a:pt x="3028" y="4136"/>
                    </a:cubicBezTo>
                    <a:cubicBezTo>
                      <a:pt x="3028" y="6363"/>
                      <a:pt x="4850" y="6363"/>
                      <a:pt x="8696" y="6363"/>
                    </a:cubicBezTo>
                    <a:cubicBezTo>
                      <a:pt x="9101" y="6363"/>
                      <a:pt x="12948" y="6363"/>
                      <a:pt x="16389" y="6768"/>
                    </a:cubicBezTo>
                    <a:cubicBezTo>
                      <a:pt x="20033" y="7172"/>
                      <a:pt x="21855" y="7375"/>
                      <a:pt x="21855" y="10007"/>
                    </a:cubicBezTo>
                    <a:cubicBezTo>
                      <a:pt x="21855" y="11221"/>
                      <a:pt x="19628" y="19724"/>
                      <a:pt x="18414" y="24380"/>
                    </a:cubicBezTo>
                    <a:lnTo>
                      <a:pt x="13960" y="42195"/>
                    </a:lnTo>
                    <a:cubicBezTo>
                      <a:pt x="12138" y="50090"/>
                      <a:pt x="2421" y="88351"/>
                      <a:pt x="1611" y="92198"/>
                    </a:cubicBezTo>
                    <a:cubicBezTo>
                      <a:pt x="194" y="97866"/>
                      <a:pt x="194" y="100903"/>
                      <a:pt x="194" y="103939"/>
                    </a:cubicBezTo>
                    <a:cubicBezTo>
                      <a:pt x="194" y="128637"/>
                      <a:pt x="18616" y="142808"/>
                      <a:pt x="39872" y="142808"/>
                    </a:cubicBezTo>
                    <a:cubicBezTo>
                      <a:pt x="65380" y="142808"/>
                      <a:pt x="90483" y="119932"/>
                      <a:pt x="97163" y="93210"/>
                    </a:cubicBezTo>
                    <a:lnTo>
                      <a:pt x="115180" y="21343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形状 458">
                <a:extLst>
                  <a:ext uri="{FF2B5EF4-FFF2-40B4-BE49-F238E27FC236}">
                    <a16:creationId xmlns:a16="http://schemas.microsoft.com/office/drawing/2014/main" id="{972B4CEA-4CF1-E51F-79BE-6001EF405943}"/>
                  </a:ext>
                </a:extLst>
              </p:cNvPr>
              <p:cNvSpPr/>
              <p:nvPr>
                <p:custDataLst>
                  <p:tags r:id="rId236"/>
                </p:custDataLst>
              </p:nvPr>
            </p:nvSpPr>
            <p:spPr>
              <a:xfrm>
                <a:off x="6339412" y="7018513"/>
                <a:ext cx="139441" cy="63910"/>
              </a:xfrm>
              <a:custGeom>
                <a:avLst/>
                <a:gdLst>
                  <a:gd name="connsiteX0" fmla="*/ 71198 w 139441"/>
                  <a:gd name="connsiteY0" fmla="*/ 23748 h 63910"/>
                  <a:gd name="connsiteX1" fmla="*/ 56035 w 139441"/>
                  <a:gd name="connsiteY1" fmla="*/ 8727 h 63910"/>
                  <a:gd name="connsiteX2" fmla="*/ 30527 w 139441"/>
                  <a:gd name="connsiteY2" fmla="*/ 83 h 63910"/>
                  <a:gd name="connsiteX3" fmla="*/ 202 w 139441"/>
                  <a:gd name="connsiteY3" fmla="*/ 32109 h 63910"/>
                  <a:gd name="connsiteX4" fmla="*/ 30102 w 139441"/>
                  <a:gd name="connsiteY4" fmla="*/ 63993 h 63910"/>
                  <a:gd name="connsiteX5" fmla="*/ 68647 w 139441"/>
                  <a:gd name="connsiteY5" fmla="*/ 40328 h 63910"/>
                  <a:gd name="connsiteX6" fmla="*/ 83810 w 139441"/>
                  <a:gd name="connsiteY6" fmla="*/ 55349 h 63910"/>
                  <a:gd name="connsiteX7" fmla="*/ 109317 w 139441"/>
                  <a:gd name="connsiteY7" fmla="*/ 63993 h 63910"/>
                  <a:gd name="connsiteX8" fmla="*/ 139643 w 139441"/>
                  <a:gd name="connsiteY8" fmla="*/ 31967 h 63910"/>
                  <a:gd name="connsiteX9" fmla="*/ 109743 w 139441"/>
                  <a:gd name="connsiteY9" fmla="*/ 83 h 63910"/>
                  <a:gd name="connsiteX10" fmla="*/ 71198 w 139441"/>
                  <a:gd name="connsiteY10" fmla="*/ 23748 h 63910"/>
                  <a:gd name="connsiteX11" fmla="*/ 75733 w 139441"/>
                  <a:gd name="connsiteY11" fmla="*/ 28991 h 63910"/>
                  <a:gd name="connsiteX12" fmla="*/ 111018 w 139441"/>
                  <a:gd name="connsiteY12" fmla="*/ 5468 h 63910"/>
                  <a:gd name="connsiteX13" fmla="*/ 135675 w 139441"/>
                  <a:gd name="connsiteY13" fmla="*/ 31967 h 63910"/>
                  <a:gd name="connsiteX14" fmla="*/ 111585 w 139441"/>
                  <a:gd name="connsiteY14" fmla="*/ 56200 h 63910"/>
                  <a:gd name="connsiteX15" fmla="*/ 75733 w 139441"/>
                  <a:gd name="connsiteY15" fmla="*/ 28991 h 63910"/>
                  <a:gd name="connsiteX16" fmla="*/ 64112 w 139441"/>
                  <a:gd name="connsiteY16" fmla="*/ 35085 h 63910"/>
                  <a:gd name="connsiteX17" fmla="*/ 28827 w 139441"/>
                  <a:gd name="connsiteY17" fmla="*/ 58609 h 63910"/>
                  <a:gd name="connsiteX18" fmla="*/ 4170 w 139441"/>
                  <a:gd name="connsiteY18" fmla="*/ 32109 h 63910"/>
                  <a:gd name="connsiteX19" fmla="*/ 28260 w 139441"/>
                  <a:gd name="connsiteY19" fmla="*/ 7877 h 63910"/>
                  <a:gd name="connsiteX20" fmla="*/ 64112 w 139441"/>
                  <a:gd name="connsiteY20" fmla="*/ 35085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3910">
                    <a:moveTo>
                      <a:pt x="71198" y="23748"/>
                    </a:moveTo>
                    <a:cubicBezTo>
                      <a:pt x="63687" y="14962"/>
                      <a:pt x="61420" y="12553"/>
                      <a:pt x="56035" y="8727"/>
                    </a:cubicBezTo>
                    <a:cubicBezTo>
                      <a:pt x="47391" y="2492"/>
                      <a:pt x="38321" y="83"/>
                      <a:pt x="30527" y="83"/>
                    </a:cubicBezTo>
                    <a:cubicBezTo>
                      <a:pt x="12956" y="83"/>
                      <a:pt x="202" y="15104"/>
                      <a:pt x="202" y="32109"/>
                    </a:cubicBezTo>
                    <a:cubicBezTo>
                      <a:pt x="202" y="48689"/>
                      <a:pt x="12389" y="63993"/>
                      <a:pt x="30102" y="63993"/>
                    </a:cubicBezTo>
                    <a:cubicBezTo>
                      <a:pt x="49800" y="63993"/>
                      <a:pt x="63546" y="47839"/>
                      <a:pt x="68647" y="40328"/>
                    </a:cubicBezTo>
                    <a:cubicBezTo>
                      <a:pt x="76158" y="49114"/>
                      <a:pt x="78425" y="51523"/>
                      <a:pt x="83810" y="55349"/>
                    </a:cubicBezTo>
                    <a:cubicBezTo>
                      <a:pt x="92454" y="61584"/>
                      <a:pt x="101523" y="63993"/>
                      <a:pt x="109317" y="63993"/>
                    </a:cubicBezTo>
                    <a:cubicBezTo>
                      <a:pt x="126889" y="63993"/>
                      <a:pt x="139643" y="48972"/>
                      <a:pt x="139643" y="31967"/>
                    </a:cubicBezTo>
                    <a:cubicBezTo>
                      <a:pt x="139643" y="15387"/>
                      <a:pt x="127456" y="83"/>
                      <a:pt x="109743" y="83"/>
                    </a:cubicBezTo>
                    <a:cubicBezTo>
                      <a:pt x="90045" y="83"/>
                      <a:pt x="76299" y="16238"/>
                      <a:pt x="71198" y="23748"/>
                    </a:cubicBezTo>
                    <a:close/>
                    <a:moveTo>
                      <a:pt x="75733" y="28991"/>
                    </a:moveTo>
                    <a:cubicBezTo>
                      <a:pt x="81401" y="19780"/>
                      <a:pt x="93730" y="5468"/>
                      <a:pt x="111018" y="5468"/>
                    </a:cubicBezTo>
                    <a:cubicBezTo>
                      <a:pt x="125614" y="5468"/>
                      <a:pt x="135675" y="18363"/>
                      <a:pt x="135675" y="31967"/>
                    </a:cubicBezTo>
                    <a:cubicBezTo>
                      <a:pt x="135675" y="45571"/>
                      <a:pt x="124622" y="56200"/>
                      <a:pt x="111585" y="56200"/>
                    </a:cubicBezTo>
                    <a:cubicBezTo>
                      <a:pt x="98406" y="56200"/>
                      <a:pt x="89337" y="45430"/>
                      <a:pt x="75733" y="28991"/>
                    </a:cubicBezTo>
                    <a:close/>
                    <a:moveTo>
                      <a:pt x="64112" y="35085"/>
                    </a:moveTo>
                    <a:cubicBezTo>
                      <a:pt x="58444" y="44296"/>
                      <a:pt x="46115" y="58609"/>
                      <a:pt x="28827" y="58609"/>
                    </a:cubicBezTo>
                    <a:cubicBezTo>
                      <a:pt x="14231" y="58609"/>
                      <a:pt x="4170" y="45713"/>
                      <a:pt x="4170" y="32109"/>
                    </a:cubicBezTo>
                    <a:cubicBezTo>
                      <a:pt x="4170" y="18505"/>
                      <a:pt x="15223" y="7877"/>
                      <a:pt x="28260" y="7877"/>
                    </a:cubicBezTo>
                    <a:cubicBezTo>
                      <a:pt x="41439" y="7877"/>
                      <a:pt x="50508" y="18647"/>
                      <a:pt x="64112" y="35085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形状 459">
                <a:extLst>
                  <a:ext uri="{FF2B5EF4-FFF2-40B4-BE49-F238E27FC236}">
                    <a16:creationId xmlns:a16="http://schemas.microsoft.com/office/drawing/2014/main" id="{61F84468-F136-713E-701F-28573F2D828D}"/>
                  </a:ext>
                </a:extLst>
              </p:cNvPr>
              <p:cNvSpPr/>
              <p:nvPr>
                <p:custDataLst>
                  <p:tags r:id="rId237"/>
                </p:custDataLst>
              </p:nvPr>
            </p:nvSpPr>
            <p:spPr>
              <a:xfrm>
                <a:off x="6520055" y="7012762"/>
                <a:ext cx="46966" cy="202440"/>
              </a:xfrm>
              <a:custGeom>
                <a:avLst/>
                <a:gdLst>
                  <a:gd name="connsiteX0" fmla="*/ 47177 w 46966"/>
                  <a:gd name="connsiteY0" fmla="*/ 200503 h 202440"/>
                  <a:gd name="connsiteX1" fmla="*/ 43735 w 46966"/>
                  <a:gd name="connsiteY1" fmla="*/ 196050 h 202440"/>
                  <a:gd name="connsiteX2" fmla="*/ 11952 w 46966"/>
                  <a:gd name="connsiteY2" fmla="*/ 101307 h 202440"/>
                  <a:gd name="connsiteX3" fmla="*/ 44545 w 46966"/>
                  <a:gd name="connsiteY3" fmla="*/ 5553 h 202440"/>
                  <a:gd name="connsiteX4" fmla="*/ 47177 w 46966"/>
                  <a:gd name="connsiteY4" fmla="*/ 2111 h 202440"/>
                  <a:gd name="connsiteX5" fmla="*/ 45152 w 46966"/>
                  <a:gd name="connsiteY5" fmla="*/ 87 h 202440"/>
                  <a:gd name="connsiteX6" fmla="*/ 12964 w 46966"/>
                  <a:gd name="connsiteY6" fmla="*/ 39563 h 202440"/>
                  <a:gd name="connsiteX7" fmla="*/ 210 w 46966"/>
                  <a:gd name="connsiteY7" fmla="*/ 101307 h 202440"/>
                  <a:gd name="connsiteX8" fmla="*/ 13571 w 46966"/>
                  <a:gd name="connsiteY8" fmla="*/ 164469 h 202440"/>
                  <a:gd name="connsiteX9" fmla="*/ 45152 w 46966"/>
                  <a:gd name="connsiteY9" fmla="*/ 202528 h 202440"/>
                  <a:gd name="connsiteX10" fmla="*/ 47177 w 46966"/>
                  <a:gd name="connsiteY10" fmla="*/ 200503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177" y="200503"/>
                    </a:moveTo>
                    <a:cubicBezTo>
                      <a:pt x="47177" y="199896"/>
                      <a:pt x="47177" y="199491"/>
                      <a:pt x="43735" y="196050"/>
                    </a:cubicBezTo>
                    <a:cubicBezTo>
                      <a:pt x="18430" y="170542"/>
                      <a:pt x="11952" y="132281"/>
                      <a:pt x="11952" y="101307"/>
                    </a:cubicBezTo>
                    <a:cubicBezTo>
                      <a:pt x="11952" y="66083"/>
                      <a:pt x="19645" y="30858"/>
                      <a:pt x="44545" y="5553"/>
                    </a:cubicBezTo>
                    <a:cubicBezTo>
                      <a:pt x="47177" y="3124"/>
                      <a:pt x="47177" y="2719"/>
                      <a:pt x="47177" y="2111"/>
                    </a:cubicBezTo>
                    <a:cubicBezTo>
                      <a:pt x="47177" y="694"/>
                      <a:pt x="46367" y="87"/>
                      <a:pt x="45152" y="87"/>
                    </a:cubicBezTo>
                    <a:cubicBezTo>
                      <a:pt x="43128" y="87"/>
                      <a:pt x="24908" y="13853"/>
                      <a:pt x="12964" y="39563"/>
                    </a:cubicBezTo>
                    <a:cubicBezTo>
                      <a:pt x="2640" y="61831"/>
                      <a:pt x="210" y="84302"/>
                      <a:pt x="210" y="101307"/>
                    </a:cubicBezTo>
                    <a:cubicBezTo>
                      <a:pt x="210" y="117098"/>
                      <a:pt x="2437" y="141593"/>
                      <a:pt x="13571" y="164469"/>
                    </a:cubicBezTo>
                    <a:cubicBezTo>
                      <a:pt x="25718" y="189369"/>
                      <a:pt x="43128" y="202528"/>
                      <a:pt x="45152" y="202528"/>
                    </a:cubicBezTo>
                    <a:cubicBezTo>
                      <a:pt x="46367" y="202528"/>
                      <a:pt x="47177" y="201921"/>
                      <a:pt x="47177" y="200503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形状 460">
                <a:extLst>
                  <a:ext uri="{FF2B5EF4-FFF2-40B4-BE49-F238E27FC236}">
                    <a16:creationId xmlns:a16="http://schemas.microsoft.com/office/drawing/2014/main" id="{008CF7D5-3E2B-8C3F-DC67-93F26FC613DB}"/>
                  </a:ext>
                </a:extLst>
              </p:cNvPr>
              <p:cNvSpPr/>
              <p:nvPr>
                <p:custDataLst>
                  <p:tags r:id="rId238"/>
                </p:custDataLst>
              </p:nvPr>
            </p:nvSpPr>
            <p:spPr>
              <a:xfrm>
                <a:off x="6592304" y="7026325"/>
                <a:ext cx="140291" cy="142720"/>
              </a:xfrm>
              <a:custGeom>
                <a:avLst/>
                <a:gdLst>
                  <a:gd name="connsiteX0" fmla="*/ 115201 w 140291"/>
                  <a:gd name="connsiteY0" fmla="*/ 21343 h 142720"/>
                  <a:gd name="connsiteX1" fmla="*/ 137064 w 140291"/>
                  <a:gd name="connsiteY1" fmla="*/ 6363 h 142720"/>
                  <a:gd name="connsiteX2" fmla="*/ 140506 w 140291"/>
                  <a:gd name="connsiteY2" fmla="*/ 2314 h 142720"/>
                  <a:gd name="connsiteX3" fmla="*/ 137874 w 140291"/>
                  <a:gd name="connsiteY3" fmla="*/ 87 h 142720"/>
                  <a:gd name="connsiteX4" fmla="*/ 117225 w 140291"/>
                  <a:gd name="connsiteY4" fmla="*/ 694 h 142720"/>
                  <a:gd name="connsiteX5" fmla="*/ 96171 w 140291"/>
                  <a:gd name="connsiteY5" fmla="*/ 87 h 142720"/>
                  <a:gd name="connsiteX6" fmla="*/ 92527 w 140291"/>
                  <a:gd name="connsiteY6" fmla="*/ 4136 h 142720"/>
                  <a:gd name="connsiteX7" fmla="*/ 96171 w 140291"/>
                  <a:gd name="connsiteY7" fmla="*/ 6363 h 142720"/>
                  <a:gd name="connsiteX8" fmla="*/ 109937 w 140291"/>
                  <a:gd name="connsiteY8" fmla="*/ 15270 h 142720"/>
                  <a:gd name="connsiteX9" fmla="*/ 109330 w 140291"/>
                  <a:gd name="connsiteY9" fmla="*/ 19521 h 142720"/>
                  <a:gd name="connsiteX10" fmla="*/ 91110 w 140291"/>
                  <a:gd name="connsiteY10" fmla="*/ 91793 h 142720"/>
                  <a:gd name="connsiteX11" fmla="*/ 40702 w 140291"/>
                  <a:gd name="connsiteY11" fmla="*/ 136532 h 142720"/>
                  <a:gd name="connsiteX12" fmla="*/ 16005 w 140291"/>
                  <a:gd name="connsiteY12" fmla="*/ 110215 h 142720"/>
                  <a:gd name="connsiteX13" fmla="*/ 18231 w 140291"/>
                  <a:gd name="connsiteY13" fmla="*/ 94424 h 142720"/>
                  <a:gd name="connsiteX14" fmla="*/ 37868 w 140291"/>
                  <a:gd name="connsiteY14" fmla="*/ 15675 h 142720"/>
                  <a:gd name="connsiteX15" fmla="*/ 54873 w 140291"/>
                  <a:gd name="connsiteY15" fmla="*/ 6363 h 142720"/>
                  <a:gd name="connsiteX16" fmla="*/ 61756 w 140291"/>
                  <a:gd name="connsiteY16" fmla="*/ 2314 h 142720"/>
                  <a:gd name="connsiteX17" fmla="*/ 58922 w 140291"/>
                  <a:gd name="connsiteY17" fmla="*/ 87 h 142720"/>
                  <a:gd name="connsiteX18" fmla="*/ 33010 w 140291"/>
                  <a:gd name="connsiteY18" fmla="*/ 694 h 142720"/>
                  <a:gd name="connsiteX19" fmla="*/ 6895 w 140291"/>
                  <a:gd name="connsiteY19" fmla="*/ 87 h 142720"/>
                  <a:gd name="connsiteX20" fmla="*/ 3048 w 140291"/>
                  <a:gd name="connsiteY20" fmla="*/ 4136 h 142720"/>
                  <a:gd name="connsiteX21" fmla="*/ 8717 w 140291"/>
                  <a:gd name="connsiteY21" fmla="*/ 6363 h 142720"/>
                  <a:gd name="connsiteX22" fmla="*/ 16409 w 140291"/>
                  <a:gd name="connsiteY22" fmla="*/ 6768 h 142720"/>
                  <a:gd name="connsiteX23" fmla="*/ 21875 w 140291"/>
                  <a:gd name="connsiteY23" fmla="*/ 10007 h 142720"/>
                  <a:gd name="connsiteX24" fmla="*/ 18434 w 140291"/>
                  <a:gd name="connsiteY24" fmla="*/ 24380 h 142720"/>
                  <a:gd name="connsiteX25" fmla="*/ 13980 w 140291"/>
                  <a:gd name="connsiteY25" fmla="*/ 42195 h 142720"/>
                  <a:gd name="connsiteX26" fmla="*/ 1631 w 140291"/>
                  <a:gd name="connsiteY26" fmla="*/ 92198 h 142720"/>
                  <a:gd name="connsiteX27" fmla="*/ 214 w 140291"/>
                  <a:gd name="connsiteY27" fmla="*/ 103939 h 142720"/>
                  <a:gd name="connsiteX28" fmla="*/ 39893 w 140291"/>
                  <a:gd name="connsiteY28" fmla="*/ 142808 h 142720"/>
                  <a:gd name="connsiteX29" fmla="*/ 97183 w 140291"/>
                  <a:gd name="connsiteY29" fmla="*/ 93210 h 142720"/>
                  <a:gd name="connsiteX30" fmla="*/ 115201 w 140291"/>
                  <a:gd name="connsiteY30" fmla="*/ 21343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2720">
                    <a:moveTo>
                      <a:pt x="115201" y="21343"/>
                    </a:moveTo>
                    <a:cubicBezTo>
                      <a:pt x="117225" y="13043"/>
                      <a:pt x="120869" y="6970"/>
                      <a:pt x="137064" y="6363"/>
                    </a:cubicBezTo>
                    <a:cubicBezTo>
                      <a:pt x="138076" y="6363"/>
                      <a:pt x="140506" y="6160"/>
                      <a:pt x="140506" y="2314"/>
                    </a:cubicBezTo>
                    <a:cubicBezTo>
                      <a:pt x="140506" y="2111"/>
                      <a:pt x="140506" y="87"/>
                      <a:pt x="137874" y="87"/>
                    </a:cubicBezTo>
                    <a:cubicBezTo>
                      <a:pt x="131193" y="87"/>
                      <a:pt x="124108" y="694"/>
                      <a:pt x="117225" y="694"/>
                    </a:cubicBezTo>
                    <a:cubicBezTo>
                      <a:pt x="110342" y="694"/>
                      <a:pt x="102852" y="87"/>
                      <a:pt x="96171" y="87"/>
                    </a:cubicBezTo>
                    <a:cubicBezTo>
                      <a:pt x="94956" y="87"/>
                      <a:pt x="92527" y="87"/>
                      <a:pt x="92527" y="4136"/>
                    </a:cubicBezTo>
                    <a:cubicBezTo>
                      <a:pt x="92527" y="6363"/>
                      <a:pt x="94552" y="6363"/>
                      <a:pt x="96171" y="6363"/>
                    </a:cubicBezTo>
                    <a:cubicBezTo>
                      <a:pt x="107710" y="6565"/>
                      <a:pt x="109937" y="10816"/>
                      <a:pt x="109937" y="15270"/>
                    </a:cubicBezTo>
                    <a:cubicBezTo>
                      <a:pt x="109937" y="15877"/>
                      <a:pt x="109532" y="18914"/>
                      <a:pt x="109330" y="19521"/>
                    </a:cubicBezTo>
                    <a:lnTo>
                      <a:pt x="91110" y="91793"/>
                    </a:lnTo>
                    <a:cubicBezTo>
                      <a:pt x="84227" y="118920"/>
                      <a:pt x="60946" y="136532"/>
                      <a:pt x="40702" y="136532"/>
                    </a:cubicBezTo>
                    <a:cubicBezTo>
                      <a:pt x="26936" y="136532"/>
                      <a:pt x="16005" y="127625"/>
                      <a:pt x="16005" y="110215"/>
                    </a:cubicBezTo>
                    <a:cubicBezTo>
                      <a:pt x="16005" y="109810"/>
                      <a:pt x="16005" y="103332"/>
                      <a:pt x="18231" y="94424"/>
                    </a:cubicBezTo>
                    <a:lnTo>
                      <a:pt x="37868" y="15675"/>
                    </a:lnTo>
                    <a:cubicBezTo>
                      <a:pt x="39690" y="8387"/>
                      <a:pt x="40095" y="6363"/>
                      <a:pt x="54873" y="6363"/>
                    </a:cubicBezTo>
                    <a:cubicBezTo>
                      <a:pt x="60137" y="6363"/>
                      <a:pt x="61756" y="6363"/>
                      <a:pt x="61756" y="2314"/>
                    </a:cubicBezTo>
                    <a:cubicBezTo>
                      <a:pt x="61756" y="87"/>
                      <a:pt x="59529" y="87"/>
                      <a:pt x="58922" y="87"/>
                    </a:cubicBezTo>
                    <a:cubicBezTo>
                      <a:pt x="53254" y="87"/>
                      <a:pt x="38678" y="694"/>
                      <a:pt x="33010" y="694"/>
                    </a:cubicBezTo>
                    <a:cubicBezTo>
                      <a:pt x="27139" y="694"/>
                      <a:pt x="12765" y="87"/>
                      <a:pt x="6895" y="87"/>
                    </a:cubicBezTo>
                    <a:cubicBezTo>
                      <a:pt x="5275" y="87"/>
                      <a:pt x="3048" y="87"/>
                      <a:pt x="3048" y="4136"/>
                    </a:cubicBezTo>
                    <a:cubicBezTo>
                      <a:pt x="3048" y="6363"/>
                      <a:pt x="4870" y="6363"/>
                      <a:pt x="8717" y="6363"/>
                    </a:cubicBezTo>
                    <a:cubicBezTo>
                      <a:pt x="9122" y="6363"/>
                      <a:pt x="12968" y="6363"/>
                      <a:pt x="16409" y="6768"/>
                    </a:cubicBezTo>
                    <a:cubicBezTo>
                      <a:pt x="20053" y="7172"/>
                      <a:pt x="21875" y="7375"/>
                      <a:pt x="21875" y="10007"/>
                    </a:cubicBezTo>
                    <a:cubicBezTo>
                      <a:pt x="21875" y="11221"/>
                      <a:pt x="19648" y="19724"/>
                      <a:pt x="18434" y="24380"/>
                    </a:cubicBezTo>
                    <a:lnTo>
                      <a:pt x="13980" y="42195"/>
                    </a:lnTo>
                    <a:cubicBezTo>
                      <a:pt x="12158" y="50090"/>
                      <a:pt x="2441" y="88351"/>
                      <a:pt x="1631" y="92198"/>
                    </a:cubicBezTo>
                    <a:cubicBezTo>
                      <a:pt x="214" y="97866"/>
                      <a:pt x="214" y="100903"/>
                      <a:pt x="214" y="103939"/>
                    </a:cubicBezTo>
                    <a:cubicBezTo>
                      <a:pt x="214" y="128637"/>
                      <a:pt x="18636" y="142808"/>
                      <a:pt x="39893" y="142808"/>
                    </a:cubicBezTo>
                    <a:cubicBezTo>
                      <a:pt x="65400" y="142808"/>
                      <a:pt x="90503" y="119932"/>
                      <a:pt x="97183" y="93210"/>
                    </a:cubicBezTo>
                    <a:lnTo>
                      <a:pt x="115201" y="21343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形状 461">
                <a:extLst>
                  <a:ext uri="{FF2B5EF4-FFF2-40B4-BE49-F238E27FC236}">
                    <a16:creationId xmlns:a16="http://schemas.microsoft.com/office/drawing/2014/main" id="{3857C6DC-7B47-4D04-BDA3-AF34577C7B12}"/>
                  </a:ext>
                </a:extLst>
              </p:cNvPr>
              <p:cNvSpPr/>
              <p:nvPr>
                <p:custDataLst>
                  <p:tags r:id="rId239"/>
                </p:custDataLst>
              </p:nvPr>
            </p:nvSpPr>
            <p:spPr>
              <a:xfrm>
                <a:off x="6749945" y="7018513"/>
                <a:ext cx="139441" cy="63910"/>
              </a:xfrm>
              <a:custGeom>
                <a:avLst/>
                <a:gdLst>
                  <a:gd name="connsiteX0" fmla="*/ 71218 w 139441"/>
                  <a:gd name="connsiteY0" fmla="*/ 23748 h 63910"/>
                  <a:gd name="connsiteX1" fmla="*/ 56055 w 139441"/>
                  <a:gd name="connsiteY1" fmla="*/ 8727 h 63910"/>
                  <a:gd name="connsiteX2" fmla="*/ 30548 w 139441"/>
                  <a:gd name="connsiteY2" fmla="*/ 83 h 63910"/>
                  <a:gd name="connsiteX3" fmla="*/ 222 w 139441"/>
                  <a:gd name="connsiteY3" fmla="*/ 32109 h 63910"/>
                  <a:gd name="connsiteX4" fmla="*/ 30123 w 139441"/>
                  <a:gd name="connsiteY4" fmla="*/ 63993 h 63910"/>
                  <a:gd name="connsiteX5" fmla="*/ 68667 w 139441"/>
                  <a:gd name="connsiteY5" fmla="*/ 40328 h 63910"/>
                  <a:gd name="connsiteX6" fmla="*/ 83830 w 139441"/>
                  <a:gd name="connsiteY6" fmla="*/ 55349 h 63910"/>
                  <a:gd name="connsiteX7" fmla="*/ 109338 w 139441"/>
                  <a:gd name="connsiteY7" fmla="*/ 63993 h 63910"/>
                  <a:gd name="connsiteX8" fmla="*/ 139663 w 139441"/>
                  <a:gd name="connsiteY8" fmla="*/ 31967 h 63910"/>
                  <a:gd name="connsiteX9" fmla="*/ 109763 w 139441"/>
                  <a:gd name="connsiteY9" fmla="*/ 83 h 63910"/>
                  <a:gd name="connsiteX10" fmla="*/ 71218 w 139441"/>
                  <a:gd name="connsiteY10" fmla="*/ 23748 h 63910"/>
                  <a:gd name="connsiteX11" fmla="*/ 75753 w 139441"/>
                  <a:gd name="connsiteY11" fmla="*/ 28991 h 63910"/>
                  <a:gd name="connsiteX12" fmla="*/ 111038 w 139441"/>
                  <a:gd name="connsiteY12" fmla="*/ 5468 h 63910"/>
                  <a:gd name="connsiteX13" fmla="*/ 135695 w 139441"/>
                  <a:gd name="connsiteY13" fmla="*/ 31967 h 63910"/>
                  <a:gd name="connsiteX14" fmla="*/ 111605 w 139441"/>
                  <a:gd name="connsiteY14" fmla="*/ 56200 h 63910"/>
                  <a:gd name="connsiteX15" fmla="*/ 75753 w 139441"/>
                  <a:gd name="connsiteY15" fmla="*/ 28991 h 63910"/>
                  <a:gd name="connsiteX16" fmla="*/ 64133 w 139441"/>
                  <a:gd name="connsiteY16" fmla="*/ 35085 h 63910"/>
                  <a:gd name="connsiteX17" fmla="*/ 28847 w 139441"/>
                  <a:gd name="connsiteY17" fmla="*/ 58609 h 63910"/>
                  <a:gd name="connsiteX18" fmla="*/ 4190 w 139441"/>
                  <a:gd name="connsiteY18" fmla="*/ 32109 h 63910"/>
                  <a:gd name="connsiteX19" fmla="*/ 28280 w 139441"/>
                  <a:gd name="connsiteY19" fmla="*/ 7877 h 63910"/>
                  <a:gd name="connsiteX20" fmla="*/ 64133 w 139441"/>
                  <a:gd name="connsiteY20" fmla="*/ 35085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3910">
                    <a:moveTo>
                      <a:pt x="71218" y="23748"/>
                    </a:moveTo>
                    <a:cubicBezTo>
                      <a:pt x="63707" y="14962"/>
                      <a:pt x="61440" y="12553"/>
                      <a:pt x="56055" y="8727"/>
                    </a:cubicBezTo>
                    <a:cubicBezTo>
                      <a:pt x="47411" y="2492"/>
                      <a:pt x="38342" y="83"/>
                      <a:pt x="30548" y="83"/>
                    </a:cubicBezTo>
                    <a:cubicBezTo>
                      <a:pt x="12976" y="83"/>
                      <a:pt x="222" y="15104"/>
                      <a:pt x="222" y="32109"/>
                    </a:cubicBezTo>
                    <a:cubicBezTo>
                      <a:pt x="222" y="48689"/>
                      <a:pt x="12409" y="63993"/>
                      <a:pt x="30123" y="63993"/>
                    </a:cubicBezTo>
                    <a:cubicBezTo>
                      <a:pt x="49820" y="63993"/>
                      <a:pt x="63566" y="47839"/>
                      <a:pt x="68667" y="40328"/>
                    </a:cubicBezTo>
                    <a:cubicBezTo>
                      <a:pt x="76178" y="49114"/>
                      <a:pt x="78445" y="51523"/>
                      <a:pt x="83830" y="55349"/>
                    </a:cubicBezTo>
                    <a:cubicBezTo>
                      <a:pt x="92474" y="61584"/>
                      <a:pt x="101544" y="63993"/>
                      <a:pt x="109338" y="63993"/>
                    </a:cubicBezTo>
                    <a:cubicBezTo>
                      <a:pt x="126910" y="63993"/>
                      <a:pt x="139663" y="48972"/>
                      <a:pt x="139663" y="31967"/>
                    </a:cubicBezTo>
                    <a:cubicBezTo>
                      <a:pt x="139663" y="15387"/>
                      <a:pt x="127476" y="83"/>
                      <a:pt x="109763" y="83"/>
                    </a:cubicBezTo>
                    <a:cubicBezTo>
                      <a:pt x="90065" y="83"/>
                      <a:pt x="76320" y="16238"/>
                      <a:pt x="71218" y="23748"/>
                    </a:cubicBezTo>
                    <a:close/>
                    <a:moveTo>
                      <a:pt x="75753" y="28991"/>
                    </a:moveTo>
                    <a:cubicBezTo>
                      <a:pt x="81421" y="19780"/>
                      <a:pt x="93750" y="5468"/>
                      <a:pt x="111038" y="5468"/>
                    </a:cubicBezTo>
                    <a:cubicBezTo>
                      <a:pt x="125634" y="5468"/>
                      <a:pt x="135695" y="18363"/>
                      <a:pt x="135695" y="31967"/>
                    </a:cubicBezTo>
                    <a:cubicBezTo>
                      <a:pt x="135695" y="45571"/>
                      <a:pt x="124642" y="56200"/>
                      <a:pt x="111605" y="56200"/>
                    </a:cubicBezTo>
                    <a:cubicBezTo>
                      <a:pt x="98426" y="56200"/>
                      <a:pt x="89357" y="45430"/>
                      <a:pt x="75753" y="28991"/>
                    </a:cubicBezTo>
                    <a:close/>
                    <a:moveTo>
                      <a:pt x="64133" y="35085"/>
                    </a:moveTo>
                    <a:cubicBezTo>
                      <a:pt x="58464" y="44296"/>
                      <a:pt x="46136" y="58609"/>
                      <a:pt x="28847" y="58609"/>
                    </a:cubicBezTo>
                    <a:cubicBezTo>
                      <a:pt x="14251" y="58609"/>
                      <a:pt x="4190" y="45713"/>
                      <a:pt x="4190" y="32109"/>
                    </a:cubicBezTo>
                    <a:cubicBezTo>
                      <a:pt x="4190" y="18505"/>
                      <a:pt x="15243" y="7877"/>
                      <a:pt x="28280" y="7877"/>
                    </a:cubicBezTo>
                    <a:cubicBezTo>
                      <a:pt x="41459" y="7877"/>
                      <a:pt x="50529" y="18647"/>
                      <a:pt x="64133" y="35085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形状 462">
                <a:extLst>
                  <a:ext uri="{FF2B5EF4-FFF2-40B4-BE49-F238E27FC236}">
                    <a16:creationId xmlns:a16="http://schemas.microsoft.com/office/drawing/2014/main" id="{9F27377A-CDFA-D6C0-23DF-C251E5E2B238}"/>
                  </a:ext>
                </a:extLst>
              </p:cNvPr>
              <p:cNvSpPr/>
              <p:nvPr>
                <p:custDataLst>
                  <p:tags r:id="rId240"/>
                </p:custDataLst>
              </p:nvPr>
            </p:nvSpPr>
            <p:spPr>
              <a:xfrm>
                <a:off x="6922086" y="7012762"/>
                <a:ext cx="46966" cy="202440"/>
              </a:xfrm>
              <a:custGeom>
                <a:avLst/>
                <a:gdLst>
                  <a:gd name="connsiteX0" fmla="*/ 47197 w 46966"/>
                  <a:gd name="connsiteY0" fmla="*/ 101307 h 202440"/>
                  <a:gd name="connsiteX1" fmla="*/ 33836 w 46966"/>
                  <a:gd name="connsiteY1" fmla="*/ 38146 h 202440"/>
                  <a:gd name="connsiteX2" fmla="*/ 2255 w 46966"/>
                  <a:gd name="connsiteY2" fmla="*/ 87 h 202440"/>
                  <a:gd name="connsiteX3" fmla="*/ 230 w 46966"/>
                  <a:gd name="connsiteY3" fmla="*/ 2111 h 202440"/>
                  <a:gd name="connsiteX4" fmla="*/ 4077 w 46966"/>
                  <a:gd name="connsiteY4" fmla="*/ 6768 h 202440"/>
                  <a:gd name="connsiteX5" fmla="*/ 35455 w 46966"/>
                  <a:gd name="connsiteY5" fmla="*/ 101307 h 202440"/>
                  <a:gd name="connsiteX6" fmla="*/ 2862 w 46966"/>
                  <a:gd name="connsiteY6" fmla="*/ 197062 h 202440"/>
                  <a:gd name="connsiteX7" fmla="*/ 230 w 46966"/>
                  <a:gd name="connsiteY7" fmla="*/ 200503 h 202440"/>
                  <a:gd name="connsiteX8" fmla="*/ 2255 w 46966"/>
                  <a:gd name="connsiteY8" fmla="*/ 202528 h 202440"/>
                  <a:gd name="connsiteX9" fmla="*/ 34443 w 46966"/>
                  <a:gd name="connsiteY9" fmla="*/ 163052 h 202440"/>
                  <a:gd name="connsiteX10" fmla="*/ 47197 w 46966"/>
                  <a:gd name="connsiteY10" fmla="*/ 101307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197" y="101307"/>
                    </a:moveTo>
                    <a:cubicBezTo>
                      <a:pt x="47197" y="85517"/>
                      <a:pt x="44970" y="61022"/>
                      <a:pt x="33836" y="38146"/>
                    </a:cubicBezTo>
                    <a:cubicBezTo>
                      <a:pt x="21689" y="13246"/>
                      <a:pt x="4279" y="87"/>
                      <a:pt x="2255" y="87"/>
                    </a:cubicBezTo>
                    <a:cubicBezTo>
                      <a:pt x="1040" y="87"/>
                      <a:pt x="230" y="897"/>
                      <a:pt x="230" y="2111"/>
                    </a:cubicBezTo>
                    <a:cubicBezTo>
                      <a:pt x="230" y="2719"/>
                      <a:pt x="230" y="3124"/>
                      <a:pt x="4077" y="6768"/>
                    </a:cubicBezTo>
                    <a:cubicBezTo>
                      <a:pt x="23916" y="26809"/>
                      <a:pt x="35455" y="58997"/>
                      <a:pt x="35455" y="101307"/>
                    </a:cubicBezTo>
                    <a:cubicBezTo>
                      <a:pt x="35455" y="135925"/>
                      <a:pt x="27965" y="171554"/>
                      <a:pt x="2862" y="197062"/>
                    </a:cubicBezTo>
                    <a:cubicBezTo>
                      <a:pt x="230" y="199491"/>
                      <a:pt x="230" y="199896"/>
                      <a:pt x="230" y="200503"/>
                    </a:cubicBezTo>
                    <a:cubicBezTo>
                      <a:pt x="230" y="201718"/>
                      <a:pt x="1040" y="202528"/>
                      <a:pt x="2255" y="202528"/>
                    </a:cubicBezTo>
                    <a:cubicBezTo>
                      <a:pt x="4279" y="202528"/>
                      <a:pt x="22499" y="188762"/>
                      <a:pt x="34443" y="163052"/>
                    </a:cubicBezTo>
                    <a:cubicBezTo>
                      <a:pt x="44767" y="140783"/>
                      <a:pt x="47197" y="118312"/>
                      <a:pt x="47197" y="101307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形状 463">
                <a:extLst>
                  <a:ext uri="{FF2B5EF4-FFF2-40B4-BE49-F238E27FC236}">
                    <a16:creationId xmlns:a16="http://schemas.microsoft.com/office/drawing/2014/main" id="{2ADC5DA5-7B0E-8FEF-1F42-53C6B3DE76F5}"/>
                  </a:ext>
                </a:extLst>
              </p:cNvPr>
              <p:cNvSpPr/>
              <p:nvPr>
                <p:custDataLst>
                  <p:tags r:id="rId241"/>
                </p:custDataLst>
              </p:nvPr>
            </p:nvSpPr>
            <p:spPr>
              <a:xfrm>
                <a:off x="7004578" y="7042036"/>
                <a:ext cx="95795" cy="6943"/>
              </a:xfrm>
              <a:custGeom>
                <a:avLst/>
                <a:gdLst>
                  <a:gd name="connsiteX0" fmla="*/ 90361 w 95795"/>
                  <a:gd name="connsiteY0" fmla="*/ 7027 h 6943"/>
                  <a:gd name="connsiteX1" fmla="*/ 96029 w 95795"/>
                  <a:gd name="connsiteY1" fmla="*/ 3626 h 6943"/>
                  <a:gd name="connsiteX2" fmla="*/ 90361 w 95795"/>
                  <a:gd name="connsiteY2" fmla="*/ 83 h 6943"/>
                  <a:gd name="connsiteX3" fmla="*/ 5903 w 95795"/>
                  <a:gd name="connsiteY3" fmla="*/ 83 h 6943"/>
                  <a:gd name="connsiteX4" fmla="*/ 234 w 95795"/>
                  <a:gd name="connsiteY4" fmla="*/ 3484 h 6943"/>
                  <a:gd name="connsiteX5" fmla="*/ 5903 w 95795"/>
                  <a:gd name="connsiteY5" fmla="*/ 7027 h 6943"/>
                  <a:gd name="connsiteX6" fmla="*/ 90361 w 95795"/>
                  <a:gd name="connsiteY6" fmla="*/ 7027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5" h="6943">
                    <a:moveTo>
                      <a:pt x="90361" y="7027"/>
                    </a:moveTo>
                    <a:cubicBezTo>
                      <a:pt x="92628" y="7027"/>
                      <a:pt x="96029" y="7027"/>
                      <a:pt x="96029" y="3626"/>
                    </a:cubicBezTo>
                    <a:cubicBezTo>
                      <a:pt x="96029" y="83"/>
                      <a:pt x="92770" y="83"/>
                      <a:pt x="90361" y="83"/>
                    </a:cubicBezTo>
                    <a:lnTo>
                      <a:pt x="5903" y="83"/>
                    </a:lnTo>
                    <a:cubicBezTo>
                      <a:pt x="3635" y="83"/>
                      <a:pt x="234" y="83"/>
                      <a:pt x="234" y="3484"/>
                    </a:cubicBezTo>
                    <a:cubicBezTo>
                      <a:pt x="234" y="7027"/>
                      <a:pt x="3494" y="7027"/>
                      <a:pt x="5903" y="7027"/>
                    </a:cubicBezTo>
                    <a:lnTo>
                      <a:pt x="90361" y="702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形状 464">
                <a:extLst>
                  <a:ext uri="{FF2B5EF4-FFF2-40B4-BE49-F238E27FC236}">
                    <a16:creationId xmlns:a16="http://schemas.microsoft.com/office/drawing/2014/main" id="{1AB0FF23-4CED-9ECA-4DD3-D4851FD801EF}"/>
                  </a:ext>
                </a:extLst>
              </p:cNvPr>
              <p:cNvSpPr/>
              <p:nvPr>
                <p:custDataLst>
                  <p:tags r:id="rId242"/>
                </p:custDataLst>
              </p:nvPr>
            </p:nvSpPr>
            <p:spPr>
              <a:xfrm>
                <a:off x="7131246" y="6986912"/>
                <a:ext cx="51581" cy="94094"/>
              </a:xfrm>
              <a:custGeom>
                <a:avLst/>
                <a:gdLst>
                  <a:gd name="connsiteX0" fmla="*/ 32267 w 51581"/>
                  <a:gd name="connsiteY0" fmla="*/ 4051 h 94094"/>
                  <a:gd name="connsiteX1" fmla="*/ 28015 w 51581"/>
                  <a:gd name="connsiteY1" fmla="*/ 83 h 94094"/>
                  <a:gd name="connsiteX2" fmla="*/ 241 w 51581"/>
                  <a:gd name="connsiteY2" fmla="*/ 9152 h 94094"/>
                  <a:gd name="connsiteX3" fmla="*/ 241 w 51581"/>
                  <a:gd name="connsiteY3" fmla="*/ 14254 h 94094"/>
                  <a:gd name="connsiteX4" fmla="*/ 20788 w 51581"/>
                  <a:gd name="connsiteY4" fmla="*/ 10286 h 94094"/>
                  <a:gd name="connsiteX5" fmla="*/ 20788 w 51581"/>
                  <a:gd name="connsiteY5" fmla="*/ 82557 h 94094"/>
                  <a:gd name="connsiteX6" fmla="*/ 6617 w 51581"/>
                  <a:gd name="connsiteY6" fmla="*/ 89076 h 94094"/>
                  <a:gd name="connsiteX7" fmla="*/ 1233 w 51581"/>
                  <a:gd name="connsiteY7" fmla="*/ 89076 h 94094"/>
                  <a:gd name="connsiteX8" fmla="*/ 1233 w 51581"/>
                  <a:gd name="connsiteY8" fmla="*/ 94177 h 94094"/>
                  <a:gd name="connsiteX9" fmla="*/ 26457 w 51581"/>
                  <a:gd name="connsiteY9" fmla="*/ 93611 h 94094"/>
                  <a:gd name="connsiteX10" fmla="*/ 51823 w 51581"/>
                  <a:gd name="connsiteY10" fmla="*/ 94177 h 94094"/>
                  <a:gd name="connsiteX11" fmla="*/ 51823 w 51581"/>
                  <a:gd name="connsiteY11" fmla="*/ 89076 h 94094"/>
                  <a:gd name="connsiteX12" fmla="*/ 46438 w 51581"/>
                  <a:gd name="connsiteY12" fmla="*/ 89076 h 94094"/>
                  <a:gd name="connsiteX13" fmla="*/ 32267 w 51581"/>
                  <a:gd name="connsiteY13" fmla="*/ 82557 h 94094"/>
                  <a:gd name="connsiteX14" fmla="*/ 32267 w 51581"/>
                  <a:gd name="connsiteY14" fmla="*/ 4051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4094">
                    <a:moveTo>
                      <a:pt x="32267" y="4051"/>
                    </a:moveTo>
                    <a:cubicBezTo>
                      <a:pt x="32267" y="225"/>
                      <a:pt x="31983" y="83"/>
                      <a:pt x="28015" y="83"/>
                    </a:cubicBezTo>
                    <a:cubicBezTo>
                      <a:pt x="18946" y="9011"/>
                      <a:pt x="6051" y="9152"/>
                      <a:pt x="241" y="9152"/>
                    </a:cubicBezTo>
                    <a:lnTo>
                      <a:pt x="241" y="14254"/>
                    </a:lnTo>
                    <a:cubicBezTo>
                      <a:pt x="3642" y="14254"/>
                      <a:pt x="12994" y="14254"/>
                      <a:pt x="20788" y="10286"/>
                    </a:cubicBezTo>
                    <a:lnTo>
                      <a:pt x="20788" y="82557"/>
                    </a:lnTo>
                    <a:cubicBezTo>
                      <a:pt x="20788" y="87234"/>
                      <a:pt x="20788" y="89076"/>
                      <a:pt x="6617" y="89076"/>
                    </a:cubicBezTo>
                    <a:lnTo>
                      <a:pt x="1233" y="89076"/>
                    </a:lnTo>
                    <a:lnTo>
                      <a:pt x="1233" y="94177"/>
                    </a:lnTo>
                    <a:cubicBezTo>
                      <a:pt x="3783" y="94036"/>
                      <a:pt x="21213" y="93611"/>
                      <a:pt x="26457" y="93611"/>
                    </a:cubicBezTo>
                    <a:cubicBezTo>
                      <a:pt x="30850" y="93611"/>
                      <a:pt x="48705" y="94036"/>
                      <a:pt x="51823" y="94177"/>
                    </a:cubicBezTo>
                    <a:lnTo>
                      <a:pt x="51823" y="89076"/>
                    </a:lnTo>
                    <a:lnTo>
                      <a:pt x="46438" y="89076"/>
                    </a:lnTo>
                    <a:cubicBezTo>
                      <a:pt x="32267" y="89076"/>
                      <a:pt x="32267" y="87234"/>
                      <a:pt x="32267" y="82557"/>
                    </a:cubicBezTo>
                    <a:lnTo>
                      <a:pt x="32267" y="4051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形状 465">
                <a:extLst>
                  <a:ext uri="{FF2B5EF4-FFF2-40B4-BE49-F238E27FC236}">
                    <a16:creationId xmlns:a16="http://schemas.microsoft.com/office/drawing/2014/main" id="{67DD0590-56F5-5617-A6FF-AB1C07D9F5EA}"/>
                  </a:ext>
                </a:extLst>
              </p:cNvPr>
              <p:cNvSpPr/>
              <p:nvPr>
                <p:custDataLst>
                  <p:tags r:id="rId243"/>
                </p:custDataLst>
              </p:nvPr>
            </p:nvSpPr>
            <p:spPr>
              <a:xfrm>
                <a:off x="7218156" y="7012762"/>
                <a:ext cx="46966" cy="202440"/>
              </a:xfrm>
              <a:custGeom>
                <a:avLst/>
                <a:gdLst>
                  <a:gd name="connsiteX0" fmla="*/ 47211 w 46966"/>
                  <a:gd name="connsiteY0" fmla="*/ 101307 h 202440"/>
                  <a:gd name="connsiteX1" fmla="*/ 33850 w 46966"/>
                  <a:gd name="connsiteY1" fmla="*/ 38146 h 202440"/>
                  <a:gd name="connsiteX2" fmla="*/ 2269 w 46966"/>
                  <a:gd name="connsiteY2" fmla="*/ 87 h 202440"/>
                  <a:gd name="connsiteX3" fmla="*/ 245 w 46966"/>
                  <a:gd name="connsiteY3" fmla="*/ 2111 h 202440"/>
                  <a:gd name="connsiteX4" fmla="*/ 4091 w 46966"/>
                  <a:gd name="connsiteY4" fmla="*/ 6768 h 202440"/>
                  <a:gd name="connsiteX5" fmla="*/ 35470 w 46966"/>
                  <a:gd name="connsiteY5" fmla="*/ 101307 h 202440"/>
                  <a:gd name="connsiteX6" fmla="*/ 2877 w 46966"/>
                  <a:gd name="connsiteY6" fmla="*/ 197062 h 202440"/>
                  <a:gd name="connsiteX7" fmla="*/ 245 w 46966"/>
                  <a:gd name="connsiteY7" fmla="*/ 200503 h 202440"/>
                  <a:gd name="connsiteX8" fmla="*/ 2269 w 46966"/>
                  <a:gd name="connsiteY8" fmla="*/ 202528 h 202440"/>
                  <a:gd name="connsiteX9" fmla="*/ 34458 w 46966"/>
                  <a:gd name="connsiteY9" fmla="*/ 163052 h 202440"/>
                  <a:gd name="connsiteX10" fmla="*/ 47211 w 46966"/>
                  <a:gd name="connsiteY10" fmla="*/ 101307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211" y="101307"/>
                    </a:moveTo>
                    <a:cubicBezTo>
                      <a:pt x="47211" y="85517"/>
                      <a:pt x="44984" y="61022"/>
                      <a:pt x="33850" y="38146"/>
                    </a:cubicBezTo>
                    <a:cubicBezTo>
                      <a:pt x="21704" y="13246"/>
                      <a:pt x="4294" y="87"/>
                      <a:pt x="2269" y="87"/>
                    </a:cubicBezTo>
                    <a:cubicBezTo>
                      <a:pt x="1055" y="87"/>
                      <a:pt x="245" y="897"/>
                      <a:pt x="245" y="2111"/>
                    </a:cubicBezTo>
                    <a:cubicBezTo>
                      <a:pt x="245" y="2719"/>
                      <a:pt x="245" y="3124"/>
                      <a:pt x="4091" y="6768"/>
                    </a:cubicBezTo>
                    <a:cubicBezTo>
                      <a:pt x="23931" y="26809"/>
                      <a:pt x="35470" y="58997"/>
                      <a:pt x="35470" y="101307"/>
                    </a:cubicBezTo>
                    <a:cubicBezTo>
                      <a:pt x="35470" y="135925"/>
                      <a:pt x="27979" y="171554"/>
                      <a:pt x="2877" y="197062"/>
                    </a:cubicBezTo>
                    <a:cubicBezTo>
                      <a:pt x="245" y="199491"/>
                      <a:pt x="245" y="199896"/>
                      <a:pt x="245" y="200503"/>
                    </a:cubicBezTo>
                    <a:cubicBezTo>
                      <a:pt x="245" y="201718"/>
                      <a:pt x="1055" y="202528"/>
                      <a:pt x="2269" y="202528"/>
                    </a:cubicBezTo>
                    <a:cubicBezTo>
                      <a:pt x="4294" y="202528"/>
                      <a:pt x="22514" y="188762"/>
                      <a:pt x="34458" y="163052"/>
                    </a:cubicBezTo>
                    <a:cubicBezTo>
                      <a:pt x="44782" y="140783"/>
                      <a:pt x="47211" y="118312"/>
                      <a:pt x="47211" y="101307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形状 466">
                <a:extLst>
                  <a:ext uri="{FF2B5EF4-FFF2-40B4-BE49-F238E27FC236}">
                    <a16:creationId xmlns:a16="http://schemas.microsoft.com/office/drawing/2014/main" id="{543F5CF8-0993-6E6D-F702-C044D80E3D3D}"/>
                  </a:ext>
                </a:extLst>
              </p:cNvPr>
              <p:cNvSpPr/>
              <p:nvPr>
                <p:custDataLst>
                  <p:tags r:id="rId244"/>
                </p:custDataLst>
              </p:nvPr>
            </p:nvSpPr>
            <p:spPr>
              <a:xfrm>
                <a:off x="7298908" y="7026325"/>
                <a:ext cx="140291" cy="142720"/>
              </a:xfrm>
              <a:custGeom>
                <a:avLst/>
                <a:gdLst>
                  <a:gd name="connsiteX0" fmla="*/ 115235 w 140291"/>
                  <a:gd name="connsiteY0" fmla="*/ 21343 h 142720"/>
                  <a:gd name="connsiteX1" fmla="*/ 137099 w 140291"/>
                  <a:gd name="connsiteY1" fmla="*/ 6363 h 142720"/>
                  <a:gd name="connsiteX2" fmla="*/ 140540 w 140291"/>
                  <a:gd name="connsiteY2" fmla="*/ 2314 h 142720"/>
                  <a:gd name="connsiteX3" fmla="*/ 137909 w 140291"/>
                  <a:gd name="connsiteY3" fmla="*/ 87 h 142720"/>
                  <a:gd name="connsiteX4" fmla="*/ 117260 w 140291"/>
                  <a:gd name="connsiteY4" fmla="*/ 694 h 142720"/>
                  <a:gd name="connsiteX5" fmla="*/ 96206 w 140291"/>
                  <a:gd name="connsiteY5" fmla="*/ 87 h 142720"/>
                  <a:gd name="connsiteX6" fmla="*/ 92562 w 140291"/>
                  <a:gd name="connsiteY6" fmla="*/ 4136 h 142720"/>
                  <a:gd name="connsiteX7" fmla="*/ 96206 w 140291"/>
                  <a:gd name="connsiteY7" fmla="*/ 6363 h 142720"/>
                  <a:gd name="connsiteX8" fmla="*/ 109972 w 140291"/>
                  <a:gd name="connsiteY8" fmla="*/ 15270 h 142720"/>
                  <a:gd name="connsiteX9" fmla="*/ 109365 w 140291"/>
                  <a:gd name="connsiteY9" fmla="*/ 19521 h 142720"/>
                  <a:gd name="connsiteX10" fmla="*/ 91145 w 140291"/>
                  <a:gd name="connsiteY10" fmla="*/ 91793 h 142720"/>
                  <a:gd name="connsiteX11" fmla="*/ 40737 w 140291"/>
                  <a:gd name="connsiteY11" fmla="*/ 136532 h 142720"/>
                  <a:gd name="connsiteX12" fmla="*/ 16039 w 140291"/>
                  <a:gd name="connsiteY12" fmla="*/ 110215 h 142720"/>
                  <a:gd name="connsiteX13" fmla="*/ 18266 w 140291"/>
                  <a:gd name="connsiteY13" fmla="*/ 94424 h 142720"/>
                  <a:gd name="connsiteX14" fmla="*/ 37903 w 140291"/>
                  <a:gd name="connsiteY14" fmla="*/ 15675 h 142720"/>
                  <a:gd name="connsiteX15" fmla="*/ 54908 w 140291"/>
                  <a:gd name="connsiteY15" fmla="*/ 6363 h 142720"/>
                  <a:gd name="connsiteX16" fmla="*/ 61791 w 140291"/>
                  <a:gd name="connsiteY16" fmla="*/ 2314 h 142720"/>
                  <a:gd name="connsiteX17" fmla="*/ 58957 w 140291"/>
                  <a:gd name="connsiteY17" fmla="*/ 87 h 142720"/>
                  <a:gd name="connsiteX18" fmla="*/ 33044 w 140291"/>
                  <a:gd name="connsiteY18" fmla="*/ 694 h 142720"/>
                  <a:gd name="connsiteX19" fmla="*/ 6929 w 140291"/>
                  <a:gd name="connsiteY19" fmla="*/ 87 h 142720"/>
                  <a:gd name="connsiteX20" fmla="*/ 3083 w 140291"/>
                  <a:gd name="connsiteY20" fmla="*/ 4136 h 142720"/>
                  <a:gd name="connsiteX21" fmla="*/ 8751 w 140291"/>
                  <a:gd name="connsiteY21" fmla="*/ 6363 h 142720"/>
                  <a:gd name="connsiteX22" fmla="*/ 16444 w 140291"/>
                  <a:gd name="connsiteY22" fmla="*/ 6768 h 142720"/>
                  <a:gd name="connsiteX23" fmla="*/ 21910 w 140291"/>
                  <a:gd name="connsiteY23" fmla="*/ 10007 h 142720"/>
                  <a:gd name="connsiteX24" fmla="*/ 18469 w 140291"/>
                  <a:gd name="connsiteY24" fmla="*/ 24380 h 142720"/>
                  <a:gd name="connsiteX25" fmla="*/ 14015 w 140291"/>
                  <a:gd name="connsiteY25" fmla="*/ 42195 h 142720"/>
                  <a:gd name="connsiteX26" fmla="*/ 1666 w 140291"/>
                  <a:gd name="connsiteY26" fmla="*/ 92198 h 142720"/>
                  <a:gd name="connsiteX27" fmla="*/ 249 w 140291"/>
                  <a:gd name="connsiteY27" fmla="*/ 103939 h 142720"/>
                  <a:gd name="connsiteX28" fmla="*/ 39927 w 140291"/>
                  <a:gd name="connsiteY28" fmla="*/ 142808 h 142720"/>
                  <a:gd name="connsiteX29" fmla="*/ 97218 w 140291"/>
                  <a:gd name="connsiteY29" fmla="*/ 93210 h 142720"/>
                  <a:gd name="connsiteX30" fmla="*/ 115235 w 140291"/>
                  <a:gd name="connsiteY30" fmla="*/ 21343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2720">
                    <a:moveTo>
                      <a:pt x="115235" y="21343"/>
                    </a:moveTo>
                    <a:cubicBezTo>
                      <a:pt x="117260" y="13043"/>
                      <a:pt x="120904" y="6970"/>
                      <a:pt x="137099" y="6363"/>
                    </a:cubicBezTo>
                    <a:cubicBezTo>
                      <a:pt x="138111" y="6363"/>
                      <a:pt x="140540" y="6160"/>
                      <a:pt x="140540" y="2314"/>
                    </a:cubicBezTo>
                    <a:cubicBezTo>
                      <a:pt x="140540" y="2111"/>
                      <a:pt x="140540" y="87"/>
                      <a:pt x="137909" y="87"/>
                    </a:cubicBezTo>
                    <a:cubicBezTo>
                      <a:pt x="131228" y="87"/>
                      <a:pt x="124143" y="694"/>
                      <a:pt x="117260" y="694"/>
                    </a:cubicBezTo>
                    <a:cubicBezTo>
                      <a:pt x="110377" y="694"/>
                      <a:pt x="102886" y="87"/>
                      <a:pt x="96206" y="87"/>
                    </a:cubicBezTo>
                    <a:cubicBezTo>
                      <a:pt x="94991" y="87"/>
                      <a:pt x="92562" y="87"/>
                      <a:pt x="92562" y="4136"/>
                    </a:cubicBezTo>
                    <a:cubicBezTo>
                      <a:pt x="92562" y="6363"/>
                      <a:pt x="94586" y="6363"/>
                      <a:pt x="96206" y="6363"/>
                    </a:cubicBezTo>
                    <a:cubicBezTo>
                      <a:pt x="107745" y="6565"/>
                      <a:pt x="109972" y="10816"/>
                      <a:pt x="109972" y="15270"/>
                    </a:cubicBezTo>
                    <a:cubicBezTo>
                      <a:pt x="109972" y="15877"/>
                      <a:pt x="109567" y="18914"/>
                      <a:pt x="109365" y="19521"/>
                    </a:cubicBezTo>
                    <a:lnTo>
                      <a:pt x="91145" y="91793"/>
                    </a:lnTo>
                    <a:cubicBezTo>
                      <a:pt x="84262" y="118920"/>
                      <a:pt x="60981" y="136532"/>
                      <a:pt x="40737" y="136532"/>
                    </a:cubicBezTo>
                    <a:cubicBezTo>
                      <a:pt x="26971" y="136532"/>
                      <a:pt x="16039" y="127625"/>
                      <a:pt x="16039" y="110215"/>
                    </a:cubicBezTo>
                    <a:cubicBezTo>
                      <a:pt x="16039" y="109810"/>
                      <a:pt x="16039" y="103332"/>
                      <a:pt x="18266" y="94424"/>
                    </a:cubicBezTo>
                    <a:lnTo>
                      <a:pt x="37903" y="15675"/>
                    </a:lnTo>
                    <a:cubicBezTo>
                      <a:pt x="39725" y="8387"/>
                      <a:pt x="40130" y="6363"/>
                      <a:pt x="54908" y="6363"/>
                    </a:cubicBezTo>
                    <a:cubicBezTo>
                      <a:pt x="60171" y="6363"/>
                      <a:pt x="61791" y="6363"/>
                      <a:pt x="61791" y="2314"/>
                    </a:cubicBezTo>
                    <a:cubicBezTo>
                      <a:pt x="61791" y="87"/>
                      <a:pt x="59564" y="87"/>
                      <a:pt x="58957" y="87"/>
                    </a:cubicBezTo>
                    <a:cubicBezTo>
                      <a:pt x="53288" y="87"/>
                      <a:pt x="38713" y="694"/>
                      <a:pt x="33044" y="694"/>
                    </a:cubicBezTo>
                    <a:cubicBezTo>
                      <a:pt x="27174" y="694"/>
                      <a:pt x="12800" y="87"/>
                      <a:pt x="6929" y="87"/>
                    </a:cubicBezTo>
                    <a:cubicBezTo>
                      <a:pt x="5310" y="87"/>
                      <a:pt x="3083" y="87"/>
                      <a:pt x="3083" y="4136"/>
                    </a:cubicBezTo>
                    <a:cubicBezTo>
                      <a:pt x="3083" y="6363"/>
                      <a:pt x="4905" y="6363"/>
                      <a:pt x="8751" y="6363"/>
                    </a:cubicBezTo>
                    <a:cubicBezTo>
                      <a:pt x="9156" y="6363"/>
                      <a:pt x="13003" y="6363"/>
                      <a:pt x="16444" y="6768"/>
                    </a:cubicBezTo>
                    <a:cubicBezTo>
                      <a:pt x="20088" y="7172"/>
                      <a:pt x="21910" y="7375"/>
                      <a:pt x="21910" y="10007"/>
                    </a:cubicBezTo>
                    <a:cubicBezTo>
                      <a:pt x="21910" y="11221"/>
                      <a:pt x="19683" y="19724"/>
                      <a:pt x="18469" y="24380"/>
                    </a:cubicBezTo>
                    <a:lnTo>
                      <a:pt x="14015" y="42195"/>
                    </a:lnTo>
                    <a:cubicBezTo>
                      <a:pt x="12193" y="50090"/>
                      <a:pt x="2476" y="88351"/>
                      <a:pt x="1666" y="92198"/>
                    </a:cubicBezTo>
                    <a:cubicBezTo>
                      <a:pt x="249" y="97866"/>
                      <a:pt x="249" y="100903"/>
                      <a:pt x="249" y="103939"/>
                    </a:cubicBezTo>
                    <a:cubicBezTo>
                      <a:pt x="249" y="128637"/>
                      <a:pt x="18671" y="142808"/>
                      <a:pt x="39927" y="142808"/>
                    </a:cubicBezTo>
                    <a:cubicBezTo>
                      <a:pt x="65435" y="142808"/>
                      <a:pt x="90538" y="119932"/>
                      <a:pt x="97218" y="93210"/>
                    </a:cubicBezTo>
                    <a:lnTo>
                      <a:pt x="115235" y="21343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形状 467">
                <a:extLst>
                  <a:ext uri="{FF2B5EF4-FFF2-40B4-BE49-F238E27FC236}">
                    <a16:creationId xmlns:a16="http://schemas.microsoft.com/office/drawing/2014/main" id="{A1D6BAF0-665D-5077-C53D-8AB115B574F6}"/>
                  </a:ext>
                </a:extLst>
              </p:cNvPr>
              <p:cNvSpPr/>
              <p:nvPr>
                <p:custDataLst>
                  <p:tags r:id="rId245"/>
                </p:custDataLst>
              </p:nvPr>
            </p:nvSpPr>
            <p:spPr>
              <a:xfrm>
                <a:off x="7456549" y="7018513"/>
                <a:ext cx="139441" cy="63910"/>
              </a:xfrm>
              <a:custGeom>
                <a:avLst/>
                <a:gdLst>
                  <a:gd name="connsiteX0" fmla="*/ 71253 w 139441"/>
                  <a:gd name="connsiteY0" fmla="*/ 23748 h 63910"/>
                  <a:gd name="connsiteX1" fmla="*/ 56090 w 139441"/>
                  <a:gd name="connsiteY1" fmla="*/ 8727 h 63910"/>
                  <a:gd name="connsiteX2" fmla="*/ 30582 w 139441"/>
                  <a:gd name="connsiteY2" fmla="*/ 83 h 63910"/>
                  <a:gd name="connsiteX3" fmla="*/ 257 w 139441"/>
                  <a:gd name="connsiteY3" fmla="*/ 32109 h 63910"/>
                  <a:gd name="connsiteX4" fmla="*/ 30157 w 139441"/>
                  <a:gd name="connsiteY4" fmla="*/ 63993 h 63910"/>
                  <a:gd name="connsiteX5" fmla="*/ 68702 w 139441"/>
                  <a:gd name="connsiteY5" fmla="*/ 40328 h 63910"/>
                  <a:gd name="connsiteX6" fmla="*/ 83865 w 139441"/>
                  <a:gd name="connsiteY6" fmla="*/ 55349 h 63910"/>
                  <a:gd name="connsiteX7" fmla="*/ 109372 w 139441"/>
                  <a:gd name="connsiteY7" fmla="*/ 63993 h 63910"/>
                  <a:gd name="connsiteX8" fmla="*/ 139698 w 139441"/>
                  <a:gd name="connsiteY8" fmla="*/ 31967 h 63910"/>
                  <a:gd name="connsiteX9" fmla="*/ 109798 w 139441"/>
                  <a:gd name="connsiteY9" fmla="*/ 83 h 63910"/>
                  <a:gd name="connsiteX10" fmla="*/ 71253 w 139441"/>
                  <a:gd name="connsiteY10" fmla="*/ 23748 h 63910"/>
                  <a:gd name="connsiteX11" fmla="*/ 75788 w 139441"/>
                  <a:gd name="connsiteY11" fmla="*/ 28991 h 63910"/>
                  <a:gd name="connsiteX12" fmla="*/ 111073 w 139441"/>
                  <a:gd name="connsiteY12" fmla="*/ 5468 h 63910"/>
                  <a:gd name="connsiteX13" fmla="*/ 135730 w 139441"/>
                  <a:gd name="connsiteY13" fmla="*/ 31967 h 63910"/>
                  <a:gd name="connsiteX14" fmla="*/ 111640 w 139441"/>
                  <a:gd name="connsiteY14" fmla="*/ 56200 h 63910"/>
                  <a:gd name="connsiteX15" fmla="*/ 75788 w 139441"/>
                  <a:gd name="connsiteY15" fmla="*/ 28991 h 63910"/>
                  <a:gd name="connsiteX16" fmla="*/ 64167 w 139441"/>
                  <a:gd name="connsiteY16" fmla="*/ 35085 h 63910"/>
                  <a:gd name="connsiteX17" fmla="*/ 28882 w 139441"/>
                  <a:gd name="connsiteY17" fmla="*/ 58609 h 63910"/>
                  <a:gd name="connsiteX18" fmla="*/ 4225 w 139441"/>
                  <a:gd name="connsiteY18" fmla="*/ 32109 h 63910"/>
                  <a:gd name="connsiteX19" fmla="*/ 28315 w 139441"/>
                  <a:gd name="connsiteY19" fmla="*/ 7877 h 63910"/>
                  <a:gd name="connsiteX20" fmla="*/ 64167 w 139441"/>
                  <a:gd name="connsiteY20" fmla="*/ 35085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3910">
                    <a:moveTo>
                      <a:pt x="71253" y="23748"/>
                    </a:moveTo>
                    <a:cubicBezTo>
                      <a:pt x="63742" y="14962"/>
                      <a:pt x="61475" y="12553"/>
                      <a:pt x="56090" y="8727"/>
                    </a:cubicBezTo>
                    <a:cubicBezTo>
                      <a:pt x="47446" y="2492"/>
                      <a:pt x="38376" y="83"/>
                      <a:pt x="30582" y="83"/>
                    </a:cubicBezTo>
                    <a:cubicBezTo>
                      <a:pt x="13011" y="83"/>
                      <a:pt x="257" y="15104"/>
                      <a:pt x="257" y="32109"/>
                    </a:cubicBezTo>
                    <a:cubicBezTo>
                      <a:pt x="257" y="48689"/>
                      <a:pt x="12444" y="63993"/>
                      <a:pt x="30157" y="63993"/>
                    </a:cubicBezTo>
                    <a:cubicBezTo>
                      <a:pt x="49855" y="63993"/>
                      <a:pt x="63601" y="47839"/>
                      <a:pt x="68702" y="40328"/>
                    </a:cubicBezTo>
                    <a:cubicBezTo>
                      <a:pt x="76213" y="49114"/>
                      <a:pt x="78480" y="51523"/>
                      <a:pt x="83865" y="55349"/>
                    </a:cubicBezTo>
                    <a:cubicBezTo>
                      <a:pt x="92509" y="61584"/>
                      <a:pt x="101578" y="63993"/>
                      <a:pt x="109372" y="63993"/>
                    </a:cubicBezTo>
                    <a:cubicBezTo>
                      <a:pt x="126944" y="63993"/>
                      <a:pt x="139698" y="48972"/>
                      <a:pt x="139698" y="31967"/>
                    </a:cubicBezTo>
                    <a:cubicBezTo>
                      <a:pt x="139698" y="15387"/>
                      <a:pt x="127511" y="83"/>
                      <a:pt x="109798" y="83"/>
                    </a:cubicBezTo>
                    <a:cubicBezTo>
                      <a:pt x="90100" y="83"/>
                      <a:pt x="76354" y="16238"/>
                      <a:pt x="71253" y="23748"/>
                    </a:cubicBezTo>
                    <a:close/>
                    <a:moveTo>
                      <a:pt x="75788" y="28991"/>
                    </a:moveTo>
                    <a:cubicBezTo>
                      <a:pt x="81456" y="19780"/>
                      <a:pt x="93785" y="5468"/>
                      <a:pt x="111073" y="5468"/>
                    </a:cubicBezTo>
                    <a:cubicBezTo>
                      <a:pt x="125669" y="5468"/>
                      <a:pt x="135730" y="18363"/>
                      <a:pt x="135730" y="31967"/>
                    </a:cubicBezTo>
                    <a:cubicBezTo>
                      <a:pt x="135730" y="45571"/>
                      <a:pt x="124677" y="56200"/>
                      <a:pt x="111640" y="56200"/>
                    </a:cubicBezTo>
                    <a:cubicBezTo>
                      <a:pt x="98461" y="56200"/>
                      <a:pt x="89392" y="45430"/>
                      <a:pt x="75788" y="28991"/>
                    </a:cubicBezTo>
                    <a:close/>
                    <a:moveTo>
                      <a:pt x="64167" y="35085"/>
                    </a:moveTo>
                    <a:cubicBezTo>
                      <a:pt x="58499" y="44296"/>
                      <a:pt x="46170" y="58609"/>
                      <a:pt x="28882" y="58609"/>
                    </a:cubicBezTo>
                    <a:cubicBezTo>
                      <a:pt x="14286" y="58609"/>
                      <a:pt x="4225" y="45713"/>
                      <a:pt x="4225" y="32109"/>
                    </a:cubicBezTo>
                    <a:cubicBezTo>
                      <a:pt x="4225" y="18505"/>
                      <a:pt x="15278" y="7877"/>
                      <a:pt x="28315" y="7877"/>
                    </a:cubicBezTo>
                    <a:cubicBezTo>
                      <a:pt x="41494" y="7877"/>
                      <a:pt x="50563" y="18647"/>
                      <a:pt x="64167" y="35085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形状 468">
                <a:extLst>
                  <a:ext uri="{FF2B5EF4-FFF2-40B4-BE49-F238E27FC236}">
                    <a16:creationId xmlns:a16="http://schemas.microsoft.com/office/drawing/2014/main" id="{C2FD348D-76C7-7718-4EC6-773ED285BA87}"/>
                  </a:ext>
                </a:extLst>
              </p:cNvPr>
              <p:cNvSpPr/>
              <p:nvPr>
                <p:custDataLst>
                  <p:tags r:id="rId246"/>
                </p:custDataLst>
              </p:nvPr>
            </p:nvSpPr>
            <p:spPr>
              <a:xfrm>
                <a:off x="7678939" y="7109933"/>
                <a:ext cx="123691" cy="8097"/>
              </a:xfrm>
              <a:custGeom>
                <a:avLst/>
                <a:gdLst>
                  <a:gd name="connsiteX0" fmla="*/ 116873 w 123691"/>
                  <a:gd name="connsiteY0" fmla="*/ 8185 h 8097"/>
                  <a:gd name="connsiteX1" fmla="*/ 123959 w 123691"/>
                  <a:gd name="connsiteY1" fmla="*/ 4136 h 8097"/>
                  <a:gd name="connsiteX2" fmla="*/ 116873 w 123691"/>
                  <a:gd name="connsiteY2" fmla="*/ 87 h 8097"/>
                  <a:gd name="connsiteX3" fmla="*/ 7353 w 123691"/>
                  <a:gd name="connsiteY3" fmla="*/ 87 h 8097"/>
                  <a:gd name="connsiteX4" fmla="*/ 267 w 123691"/>
                  <a:gd name="connsiteY4" fmla="*/ 4136 h 8097"/>
                  <a:gd name="connsiteX5" fmla="*/ 7353 w 123691"/>
                  <a:gd name="connsiteY5" fmla="*/ 8185 h 8097"/>
                  <a:gd name="connsiteX6" fmla="*/ 116873 w 123691"/>
                  <a:gd name="connsiteY6" fmla="*/ 8185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8097">
                    <a:moveTo>
                      <a:pt x="116873" y="8185"/>
                    </a:moveTo>
                    <a:cubicBezTo>
                      <a:pt x="120315" y="8185"/>
                      <a:pt x="123959" y="8185"/>
                      <a:pt x="123959" y="4136"/>
                    </a:cubicBezTo>
                    <a:cubicBezTo>
                      <a:pt x="123959" y="87"/>
                      <a:pt x="120315" y="87"/>
                      <a:pt x="116873" y="87"/>
                    </a:cubicBezTo>
                    <a:lnTo>
                      <a:pt x="7353" y="87"/>
                    </a:lnTo>
                    <a:cubicBezTo>
                      <a:pt x="3911" y="87"/>
                      <a:pt x="267" y="87"/>
                      <a:pt x="267" y="4136"/>
                    </a:cubicBezTo>
                    <a:cubicBezTo>
                      <a:pt x="267" y="8185"/>
                      <a:pt x="3911" y="8185"/>
                      <a:pt x="7353" y="8185"/>
                    </a:cubicBezTo>
                    <a:lnTo>
                      <a:pt x="116873" y="8185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形状 469">
                <a:extLst>
                  <a:ext uri="{FF2B5EF4-FFF2-40B4-BE49-F238E27FC236}">
                    <a16:creationId xmlns:a16="http://schemas.microsoft.com/office/drawing/2014/main" id="{C5ED83CE-7B3C-19D4-8D5A-3B4CFCB686E4}"/>
                  </a:ext>
                </a:extLst>
              </p:cNvPr>
              <p:cNvSpPr/>
              <p:nvPr>
                <p:custDataLst>
                  <p:tags r:id="rId247"/>
                </p:custDataLst>
              </p:nvPr>
            </p:nvSpPr>
            <p:spPr>
              <a:xfrm>
                <a:off x="7911779" y="6893826"/>
                <a:ext cx="53444" cy="136040"/>
              </a:xfrm>
              <a:custGeom>
                <a:avLst/>
                <a:gdLst>
                  <a:gd name="connsiteX0" fmla="*/ 51902 w 53444"/>
                  <a:gd name="connsiteY0" fmla="*/ 7368 h 136040"/>
                  <a:gd name="connsiteX1" fmla="*/ 44412 w 53444"/>
                  <a:gd name="connsiteY1" fmla="*/ 80 h 136040"/>
                  <a:gd name="connsiteX2" fmla="*/ 33480 w 53444"/>
                  <a:gd name="connsiteY2" fmla="*/ 10810 h 136040"/>
                  <a:gd name="connsiteX3" fmla="*/ 41173 w 53444"/>
                  <a:gd name="connsiteY3" fmla="*/ 18098 h 136040"/>
                  <a:gd name="connsiteX4" fmla="*/ 51902 w 53444"/>
                  <a:gd name="connsiteY4" fmla="*/ 7368 h 136040"/>
                  <a:gd name="connsiteX5" fmla="*/ 36516 w 53444"/>
                  <a:gd name="connsiteY5" fmla="*/ 83486 h 136040"/>
                  <a:gd name="connsiteX6" fmla="*/ 40970 w 53444"/>
                  <a:gd name="connsiteY6" fmla="*/ 71744 h 136040"/>
                  <a:gd name="connsiteX7" fmla="*/ 43602 w 53444"/>
                  <a:gd name="connsiteY7" fmla="*/ 61015 h 136040"/>
                  <a:gd name="connsiteX8" fmla="*/ 27002 w 53444"/>
                  <a:gd name="connsiteY8" fmla="*/ 44415 h 136040"/>
                  <a:gd name="connsiteX9" fmla="*/ 279 w 53444"/>
                  <a:gd name="connsiteY9" fmla="*/ 75591 h 136040"/>
                  <a:gd name="connsiteX10" fmla="*/ 2709 w 53444"/>
                  <a:gd name="connsiteY10" fmla="*/ 77615 h 136040"/>
                  <a:gd name="connsiteX11" fmla="*/ 5948 w 53444"/>
                  <a:gd name="connsiteY11" fmla="*/ 73971 h 136040"/>
                  <a:gd name="connsiteX12" fmla="*/ 26394 w 53444"/>
                  <a:gd name="connsiteY12" fmla="*/ 48869 h 136040"/>
                  <a:gd name="connsiteX13" fmla="*/ 31455 w 53444"/>
                  <a:gd name="connsiteY13" fmla="*/ 55347 h 136040"/>
                  <a:gd name="connsiteX14" fmla="*/ 29229 w 53444"/>
                  <a:gd name="connsiteY14" fmla="*/ 65874 h 136040"/>
                  <a:gd name="connsiteX15" fmla="*/ 15260 w 53444"/>
                  <a:gd name="connsiteY15" fmla="*/ 103325 h 136040"/>
                  <a:gd name="connsiteX16" fmla="*/ 10604 w 53444"/>
                  <a:gd name="connsiteY16" fmla="*/ 119520 h 136040"/>
                  <a:gd name="connsiteX17" fmla="*/ 27204 w 53444"/>
                  <a:gd name="connsiteY17" fmla="*/ 136121 h 136040"/>
                  <a:gd name="connsiteX18" fmla="*/ 53724 w 53444"/>
                  <a:gd name="connsiteY18" fmla="*/ 104945 h 136040"/>
                  <a:gd name="connsiteX19" fmla="*/ 51295 w 53444"/>
                  <a:gd name="connsiteY19" fmla="*/ 102920 h 136040"/>
                  <a:gd name="connsiteX20" fmla="*/ 48258 w 53444"/>
                  <a:gd name="connsiteY20" fmla="*/ 106564 h 136040"/>
                  <a:gd name="connsiteX21" fmla="*/ 27609 w 53444"/>
                  <a:gd name="connsiteY21" fmla="*/ 131667 h 136040"/>
                  <a:gd name="connsiteX22" fmla="*/ 22750 w 53444"/>
                  <a:gd name="connsiteY22" fmla="*/ 124986 h 136040"/>
                  <a:gd name="connsiteX23" fmla="*/ 28621 w 53444"/>
                  <a:gd name="connsiteY23" fmla="*/ 104742 h 136040"/>
                  <a:gd name="connsiteX24" fmla="*/ 36516 w 53444"/>
                  <a:gd name="connsiteY24" fmla="*/ 83486 h 13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444" h="136040">
                    <a:moveTo>
                      <a:pt x="51902" y="7368"/>
                    </a:moveTo>
                    <a:cubicBezTo>
                      <a:pt x="51902" y="3319"/>
                      <a:pt x="49068" y="80"/>
                      <a:pt x="44412" y="80"/>
                    </a:cubicBezTo>
                    <a:cubicBezTo>
                      <a:pt x="38946" y="80"/>
                      <a:pt x="33480" y="5344"/>
                      <a:pt x="33480" y="10810"/>
                    </a:cubicBezTo>
                    <a:cubicBezTo>
                      <a:pt x="33480" y="14656"/>
                      <a:pt x="36314" y="18098"/>
                      <a:pt x="41173" y="18098"/>
                    </a:cubicBezTo>
                    <a:cubicBezTo>
                      <a:pt x="45829" y="18098"/>
                      <a:pt x="51902" y="13441"/>
                      <a:pt x="51902" y="7368"/>
                    </a:cubicBezTo>
                    <a:close/>
                    <a:moveTo>
                      <a:pt x="36516" y="83486"/>
                    </a:moveTo>
                    <a:cubicBezTo>
                      <a:pt x="38946" y="77615"/>
                      <a:pt x="38946" y="77210"/>
                      <a:pt x="40970" y="71744"/>
                    </a:cubicBezTo>
                    <a:cubicBezTo>
                      <a:pt x="42590" y="67696"/>
                      <a:pt x="43602" y="64861"/>
                      <a:pt x="43602" y="61015"/>
                    </a:cubicBezTo>
                    <a:cubicBezTo>
                      <a:pt x="43602" y="51905"/>
                      <a:pt x="37124" y="44415"/>
                      <a:pt x="27002" y="44415"/>
                    </a:cubicBezTo>
                    <a:cubicBezTo>
                      <a:pt x="7972" y="44415"/>
                      <a:pt x="279" y="73769"/>
                      <a:pt x="279" y="75591"/>
                    </a:cubicBezTo>
                    <a:cubicBezTo>
                      <a:pt x="279" y="77615"/>
                      <a:pt x="2304" y="77615"/>
                      <a:pt x="2709" y="77615"/>
                    </a:cubicBezTo>
                    <a:cubicBezTo>
                      <a:pt x="4733" y="77615"/>
                      <a:pt x="4936" y="77210"/>
                      <a:pt x="5948" y="73971"/>
                    </a:cubicBezTo>
                    <a:cubicBezTo>
                      <a:pt x="11414" y="54942"/>
                      <a:pt x="19511" y="48869"/>
                      <a:pt x="26394" y="48869"/>
                    </a:cubicBezTo>
                    <a:cubicBezTo>
                      <a:pt x="28014" y="48869"/>
                      <a:pt x="31455" y="48869"/>
                      <a:pt x="31455" y="55347"/>
                    </a:cubicBezTo>
                    <a:cubicBezTo>
                      <a:pt x="31455" y="59598"/>
                      <a:pt x="30038" y="63849"/>
                      <a:pt x="29229" y="65874"/>
                    </a:cubicBezTo>
                    <a:cubicBezTo>
                      <a:pt x="27609" y="71137"/>
                      <a:pt x="18499" y="94620"/>
                      <a:pt x="15260" y="103325"/>
                    </a:cubicBezTo>
                    <a:cubicBezTo>
                      <a:pt x="13236" y="108589"/>
                      <a:pt x="10604" y="115269"/>
                      <a:pt x="10604" y="119520"/>
                    </a:cubicBezTo>
                    <a:cubicBezTo>
                      <a:pt x="10604" y="129035"/>
                      <a:pt x="17487" y="136121"/>
                      <a:pt x="27204" y="136121"/>
                    </a:cubicBezTo>
                    <a:cubicBezTo>
                      <a:pt x="46234" y="136121"/>
                      <a:pt x="53724" y="106767"/>
                      <a:pt x="53724" y="104945"/>
                    </a:cubicBezTo>
                    <a:cubicBezTo>
                      <a:pt x="53724" y="102920"/>
                      <a:pt x="51902" y="102920"/>
                      <a:pt x="51295" y="102920"/>
                    </a:cubicBezTo>
                    <a:cubicBezTo>
                      <a:pt x="49270" y="102920"/>
                      <a:pt x="49270" y="103528"/>
                      <a:pt x="48258" y="106564"/>
                    </a:cubicBezTo>
                    <a:cubicBezTo>
                      <a:pt x="44614" y="119318"/>
                      <a:pt x="37933" y="131667"/>
                      <a:pt x="27609" y="131667"/>
                    </a:cubicBezTo>
                    <a:cubicBezTo>
                      <a:pt x="24167" y="131667"/>
                      <a:pt x="22750" y="129642"/>
                      <a:pt x="22750" y="124986"/>
                    </a:cubicBezTo>
                    <a:cubicBezTo>
                      <a:pt x="22750" y="119925"/>
                      <a:pt x="23965" y="117091"/>
                      <a:pt x="28621" y="104742"/>
                    </a:cubicBezTo>
                    <a:lnTo>
                      <a:pt x="36516" y="83486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形状 470">
                <a:extLst>
                  <a:ext uri="{FF2B5EF4-FFF2-40B4-BE49-F238E27FC236}">
                    <a16:creationId xmlns:a16="http://schemas.microsoft.com/office/drawing/2014/main" id="{28206906-3BD3-7CB1-D25B-E8669D27D349}"/>
                  </a:ext>
                </a:extLst>
              </p:cNvPr>
              <p:cNvSpPr/>
              <p:nvPr>
                <p:custDataLst>
                  <p:tags r:id="rId248"/>
                </p:custDataLst>
              </p:nvPr>
            </p:nvSpPr>
            <p:spPr>
              <a:xfrm>
                <a:off x="7888869" y="7109933"/>
                <a:ext cx="103821" cy="8097"/>
              </a:xfrm>
              <a:custGeom>
                <a:avLst/>
                <a:gdLst>
                  <a:gd name="connsiteX0" fmla="*/ 0 w 103821"/>
                  <a:gd name="connsiteY0" fmla="*/ 0 h 8097"/>
                  <a:gd name="connsiteX1" fmla="*/ 103821 w 103821"/>
                  <a:gd name="connsiteY1" fmla="*/ 0 h 8097"/>
                  <a:gd name="connsiteX2" fmla="*/ 103821 w 103821"/>
                  <a:gd name="connsiteY2" fmla="*/ 8097 h 8097"/>
                  <a:gd name="connsiteX3" fmla="*/ 0 w 103821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1" h="8097">
                    <a:moveTo>
                      <a:pt x="0" y="0"/>
                    </a:moveTo>
                    <a:lnTo>
                      <a:pt x="103821" y="0"/>
                    </a:lnTo>
                    <a:lnTo>
                      <a:pt x="103821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形状 472">
                <a:extLst>
                  <a:ext uri="{FF2B5EF4-FFF2-40B4-BE49-F238E27FC236}">
                    <a16:creationId xmlns:a16="http://schemas.microsoft.com/office/drawing/2014/main" id="{394987DE-7051-566C-0618-DCAD2A2472A2}"/>
                  </a:ext>
                </a:extLst>
              </p:cNvPr>
              <p:cNvSpPr/>
              <p:nvPr>
                <p:custDataLst>
                  <p:tags r:id="rId249"/>
                </p:custDataLst>
              </p:nvPr>
            </p:nvSpPr>
            <p:spPr>
              <a:xfrm>
                <a:off x="7891906" y="7213978"/>
                <a:ext cx="92920" cy="130979"/>
              </a:xfrm>
              <a:custGeom>
                <a:avLst/>
                <a:gdLst>
                  <a:gd name="connsiteX0" fmla="*/ 92592 w 92920"/>
                  <a:gd name="connsiteY0" fmla="*/ 13253 h 130979"/>
                  <a:gd name="connsiteX1" fmla="*/ 93199 w 92920"/>
                  <a:gd name="connsiteY1" fmla="*/ 9609 h 130979"/>
                  <a:gd name="connsiteX2" fmla="*/ 87328 w 92920"/>
                  <a:gd name="connsiteY2" fmla="*/ 4143 h 130979"/>
                  <a:gd name="connsiteX3" fmla="*/ 79028 w 92920"/>
                  <a:gd name="connsiteY3" fmla="*/ 12848 h 130979"/>
                  <a:gd name="connsiteX4" fmla="*/ 60201 w 92920"/>
                  <a:gd name="connsiteY4" fmla="*/ 94 h 130979"/>
                  <a:gd name="connsiteX5" fmla="*/ 12020 w 92920"/>
                  <a:gd name="connsiteY5" fmla="*/ 57587 h 130979"/>
                  <a:gd name="connsiteX6" fmla="*/ 38945 w 92920"/>
                  <a:gd name="connsiteY6" fmla="*/ 89573 h 130979"/>
                  <a:gd name="connsiteX7" fmla="*/ 62428 w 92920"/>
                  <a:gd name="connsiteY7" fmla="*/ 77831 h 130979"/>
                  <a:gd name="connsiteX8" fmla="*/ 62630 w 92920"/>
                  <a:gd name="connsiteY8" fmla="*/ 78034 h 130979"/>
                  <a:gd name="connsiteX9" fmla="*/ 55950 w 92920"/>
                  <a:gd name="connsiteY9" fmla="*/ 104756 h 130979"/>
                  <a:gd name="connsiteX10" fmla="*/ 26798 w 92920"/>
                  <a:gd name="connsiteY10" fmla="*/ 126619 h 130979"/>
                  <a:gd name="connsiteX11" fmla="*/ 10603 w 92920"/>
                  <a:gd name="connsiteY11" fmla="*/ 124595 h 130979"/>
                  <a:gd name="connsiteX12" fmla="*/ 18903 w 92920"/>
                  <a:gd name="connsiteY12" fmla="*/ 114068 h 130979"/>
                  <a:gd name="connsiteX13" fmla="*/ 11210 w 92920"/>
                  <a:gd name="connsiteY13" fmla="*/ 106983 h 130979"/>
                  <a:gd name="connsiteX14" fmla="*/ 279 w 92920"/>
                  <a:gd name="connsiteY14" fmla="*/ 118724 h 130979"/>
                  <a:gd name="connsiteX15" fmla="*/ 27203 w 92920"/>
                  <a:gd name="connsiteY15" fmla="*/ 131073 h 130979"/>
                  <a:gd name="connsiteX16" fmla="*/ 70121 w 92920"/>
                  <a:gd name="connsiteY16" fmla="*/ 103136 h 130979"/>
                  <a:gd name="connsiteX17" fmla="*/ 92592 w 92920"/>
                  <a:gd name="connsiteY17" fmla="*/ 13253 h 130979"/>
                  <a:gd name="connsiteX18" fmla="*/ 66274 w 92920"/>
                  <a:gd name="connsiteY18" fmla="*/ 63660 h 130979"/>
                  <a:gd name="connsiteX19" fmla="*/ 55950 w 92920"/>
                  <a:gd name="connsiteY19" fmla="*/ 77831 h 130979"/>
                  <a:gd name="connsiteX20" fmla="*/ 39552 w 92920"/>
                  <a:gd name="connsiteY20" fmla="*/ 85119 h 130979"/>
                  <a:gd name="connsiteX21" fmla="*/ 26393 w 92920"/>
                  <a:gd name="connsiteY21" fmla="*/ 66494 h 130979"/>
                  <a:gd name="connsiteX22" fmla="*/ 37730 w 92920"/>
                  <a:gd name="connsiteY22" fmla="*/ 22565 h 130979"/>
                  <a:gd name="connsiteX23" fmla="*/ 60404 w 92920"/>
                  <a:gd name="connsiteY23" fmla="*/ 4548 h 130979"/>
                  <a:gd name="connsiteX24" fmla="*/ 76599 w 92920"/>
                  <a:gd name="connsiteY24" fmla="*/ 21957 h 130979"/>
                  <a:gd name="connsiteX25" fmla="*/ 75992 w 92920"/>
                  <a:gd name="connsiteY25" fmla="*/ 24994 h 130979"/>
                  <a:gd name="connsiteX26" fmla="*/ 66274 w 92920"/>
                  <a:gd name="connsiteY26" fmla="*/ 63660 h 130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30979">
                    <a:moveTo>
                      <a:pt x="92592" y="13253"/>
                    </a:moveTo>
                    <a:cubicBezTo>
                      <a:pt x="92794" y="12038"/>
                      <a:pt x="93199" y="11026"/>
                      <a:pt x="93199" y="9609"/>
                    </a:cubicBezTo>
                    <a:cubicBezTo>
                      <a:pt x="93199" y="6167"/>
                      <a:pt x="90770" y="4143"/>
                      <a:pt x="87328" y="4143"/>
                    </a:cubicBezTo>
                    <a:cubicBezTo>
                      <a:pt x="85304" y="4143"/>
                      <a:pt x="79838" y="5560"/>
                      <a:pt x="79028" y="12848"/>
                    </a:cubicBezTo>
                    <a:cubicBezTo>
                      <a:pt x="75384" y="5357"/>
                      <a:pt x="68299" y="94"/>
                      <a:pt x="60201" y="94"/>
                    </a:cubicBezTo>
                    <a:cubicBezTo>
                      <a:pt x="37123" y="94"/>
                      <a:pt x="12020" y="28436"/>
                      <a:pt x="12020" y="57587"/>
                    </a:cubicBezTo>
                    <a:cubicBezTo>
                      <a:pt x="12020" y="77629"/>
                      <a:pt x="24369" y="89573"/>
                      <a:pt x="38945" y="89573"/>
                    </a:cubicBezTo>
                    <a:cubicBezTo>
                      <a:pt x="50889" y="89573"/>
                      <a:pt x="60404" y="80058"/>
                      <a:pt x="62428" y="77831"/>
                    </a:cubicBezTo>
                    <a:lnTo>
                      <a:pt x="62630" y="78034"/>
                    </a:lnTo>
                    <a:cubicBezTo>
                      <a:pt x="58379" y="96051"/>
                      <a:pt x="55950" y="104351"/>
                      <a:pt x="55950" y="104756"/>
                    </a:cubicBezTo>
                    <a:cubicBezTo>
                      <a:pt x="55140" y="106578"/>
                      <a:pt x="48257" y="126619"/>
                      <a:pt x="26798" y="126619"/>
                    </a:cubicBezTo>
                    <a:cubicBezTo>
                      <a:pt x="22952" y="126619"/>
                      <a:pt x="16271" y="126417"/>
                      <a:pt x="10603" y="124595"/>
                    </a:cubicBezTo>
                    <a:cubicBezTo>
                      <a:pt x="16676" y="122773"/>
                      <a:pt x="18903" y="117510"/>
                      <a:pt x="18903" y="114068"/>
                    </a:cubicBezTo>
                    <a:cubicBezTo>
                      <a:pt x="18903" y="110829"/>
                      <a:pt x="16676" y="106983"/>
                      <a:pt x="11210" y="106983"/>
                    </a:cubicBezTo>
                    <a:cubicBezTo>
                      <a:pt x="6757" y="106983"/>
                      <a:pt x="279" y="110627"/>
                      <a:pt x="279" y="118724"/>
                    </a:cubicBezTo>
                    <a:cubicBezTo>
                      <a:pt x="279" y="127024"/>
                      <a:pt x="7769" y="131073"/>
                      <a:pt x="27203" y="131073"/>
                    </a:cubicBezTo>
                    <a:cubicBezTo>
                      <a:pt x="52508" y="131073"/>
                      <a:pt x="67084" y="115283"/>
                      <a:pt x="70121" y="103136"/>
                    </a:cubicBezTo>
                    <a:lnTo>
                      <a:pt x="92592" y="13253"/>
                    </a:lnTo>
                    <a:close/>
                    <a:moveTo>
                      <a:pt x="66274" y="63660"/>
                    </a:moveTo>
                    <a:cubicBezTo>
                      <a:pt x="65060" y="68924"/>
                      <a:pt x="60404" y="73985"/>
                      <a:pt x="55950" y="77831"/>
                    </a:cubicBezTo>
                    <a:cubicBezTo>
                      <a:pt x="51699" y="81475"/>
                      <a:pt x="45423" y="85119"/>
                      <a:pt x="39552" y="85119"/>
                    </a:cubicBezTo>
                    <a:cubicBezTo>
                      <a:pt x="29430" y="85119"/>
                      <a:pt x="26393" y="74592"/>
                      <a:pt x="26393" y="66494"/>
                    </a:cubicBezTo>
                    <a:cubicBezTo>
                      <a:pt x="26393" y="56777"/>
                      <a:pt x="32264" y="32889"/>
                      <a:pt x="37730" y="22565"/>
                    </a:cubicBezTo>
                    <a:cubicBezTo>
                      <a:pt x="43196" y="12645"/>
                      <a:pt x="51901" y="4548"/>
                      <a:pt x="60404" y="4548"/>
                    </a:cubicBezTo>
                    <a:cubicBezTo>
                      <a:pt x="73765" y="4548"/>
                      <a:pt x="76599" y="20945"/>
                      <a:pt x="76599" y="21957"/>
                    </a:cubicBezTo>
                    <a:cubicBezTo>
                      <a:pt x="76599" y="22970"/>
                      <a:pt x="76194" y="24184"/>
                      <a:pt x="75992" y="24994"/>
                    </a:cubicBezTo>
                    <a:lnTo>
                      <a:pt x="66274" y="63660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形状 473">
                <a:extLst>
                  <a:ext uri="{FF2B5EF4-FFF2-40B4-BE49-F238E27FC236}">
                    <a16:creationId xmlns:a16="http://schemas.microsoft.com/office/drawing/2014/main" id="{011145D2-8F52-E495-7B94-42C1115BE4C8}"/>
                  </a:ext>
                </a:extLst>
              </p:cNvPr>
              <p:cNvSpPr/>
              <p:nvPr>
                <p:custDataLst>
                  <p:tags r:id="rId250"/>
                </p:custDataLst>
              </p:nvPr>
            </p:nvSpPr>
            <p:spPr>
              <a:xfrm>
                <a:off x="8025081" y="7019645"/>
                <a:ext cx="106483" cy="149401"/>
              </a:xfrm>
              <a:custGeom>
                <a:avLst/>
                <a:gdLst>
                  <a:gd name="connsiteX0" fmla="*/ 85917 w 106483"/>
                  <a:gd name="connsiteY0" fmla="*/ 76407 h 149401"/>
                  <a:gd name="connsiteX1" fmla="*/ 59803 w 106483"/>
                  <a:gd name="connsiteY1" fmla="*/ 52519 h 149401"/>
                  <a:gd name="connsiteX2" fmla="*/ 18505 w 106483"/>
                  <a:gd name="connsiteY2" fmla="*/ 71549 h 149401"/>
                  <a:gd name="connsiteX3" fmla="*/ 285 w 106483"/>
                  <a:gd name="connsiteY3" fmla="*/ 113454 h 149401"/>
                  <a:gd name="connsiteX4" fmla="*/ 37534 w 106483"/>
                  <a:gd name="connsiteY4" fmla="*/ 149488 h 149401"/>
                  <a:gd name="connsiteX5" fmla="*/ 106769 w 106483"/>
                  <a:gd name="connsiteY5" fmla="*/ 52519 h 149401"/>
                  <a:gd name="connsiteX6" fmla="*/ 63042 w 106483"/>
                  <a:gd name="connsiteY6" fmla="*/ 87 h 149401"/>
                  <a:gd name="connsiteX7" fmla="*/ 24375 w 106483"/>
                  <a:gd name="connsiteY7" fmla="*/ 32073 h 149401"/>
                  <a:gd name="connsiteX8" fmla="*/ 32068 w 106483"/>
                  <a:gd name="connsiteY8" fmla="*/ 39158 h 149401"/>
                  <a:gd name="connsiteX9" fmla="*/ 43000 w 106483"/>
                  <a:gd name="connsiteY9" fmla="*/ 28429 h 149401"/>
                  <a:gd name="connsiteX10" fmla="*/ 33485 w 106483"/>
                  <a:gd name="connsiteY10" fmla="*/ 21343 h 149401"/>
                  <a:gd name="connsiteX11" fmla="*/ 62637 w 106483"/>
                  <a:gd name="connsiteY11" fmla="*/ 5148 h 149401"/>
                  <a:gd name="connsiteX12" fmla="*/ 91586 w 106483"/>
                  <a:gd name="connsiteY12" fmla="*/ 41790 h 149401"/>
                  <a:gd name="connsiteX13" fmla="*/ 86120 w 106483"/>
                  <a:gd name="connsiteY13" fmla="*/ 76407 h 149401"/>
                  <a:gd name="connsiteX14" fmla="*/ 85917 w 106483"/>
                  <a:gd name="connsiteY14" fmla="*/ 76407 h 149401"/>
                  <a:gd name="connsiteX15" fmla="*/ 38141 w 106483"/>
                  <a:gd name="connsiteY15" fmla="*/ 143820 h 149401"/>
                  <a:gd name="connsiteX16" fmla="*/ 15873 w 106483"/>
                  <a:gd name="connsiteY16" fmla="*/ 120944 h 149401"/>
                  <a:gd name="connsiteX17" fmla="*/ 29234 w 106483"/>
                  <a:gd name="connsiteY17" fmla="*/ 74990 h 149401"/>
                  <a:gd name="connsiteX18" fmla="*/ 59803 w 106483"/>
                  <a:gd name="connsiteY18" fmla="*/ 56973 h 149401"/>
                  <a:gd name="connsiteX19" fmla="*/ 82273 w 106483"/>
                  <a:gd name="connsiteY19" fmla="*/ 83695 h 149401"/>
                  <a:gd name="connsiteX20" fmla="*/ 38141 w 106483"/>
                  <a:gd name="connsiteY20" fmla="*/ 143820 h 149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6483" h="149401">
                    <a:moveTo>
                      <a:pt x="85917" y="76407"/>
                    </a:moveTo>
                    <a:cubicBezTo>
                      <a:pt x="83893" y="63856"/>
                      <a:pt x="75593" y="52519"/>
                      <a:pt x="59803" y="52519"/>
                    </a:cubicBezTo>
                    <a:cubicBezTo>
                      <a:pt x="47454" y="52519"/>
                      <a:pt x="34295" y="55758"/>
                      <a:pt x="18505" y="71549"/>
                    </a:cubicBezTo>
                    <a:cubicBezTo>
                      <a:pt x="1702" y="88351"/>
                      <a:pt x="285" y="107178"/>
                      <a:pt x="285" y="113454"/>
                    </a:cubicBezTo>
                    <a:cubicBezTo>
                      <a:pt x="285" y="126005"/>
                      <a:pt x="9192" y="149488"/>
                      <a:pt x="37534" y="149488"/>
                    </a:cubicBezTo>
                    <a:cubicBezTo>
                      <a:pt x="85715" y="149488"/>
                      <a:pt x="106769" y="81468"/>
                      <a:pt x="106769" y="52519"/>
                    </a:cubicBezTo>
                    <a:cubicBezTo>
                      <a:pt x="106769" y="20331"/>
                      <a:pt x="87942" y="87"/>
                      <a:pt x="63042" y="87"/>
                    </a:cubicBezTo>
                    <a:cubicBezTo>
                      <a:pt x="33688" y="87"/>
                      <a:pt x="24375" y="26404"/>
                      <a:pt x="24375" y="32073"/>
                    </a:cubicBezTo>
                    <a:cubicBezTo>
                      <a:pt x="24375" y="34907"/>
                      <a:pt x="25995" y="39158"/>
                      <a:pt x="32068" y="39158"/>
                    </a:cubicBezTo>
                    <a:cubicBezTo>
                      <a:pt x="38749" y="39158"/>
                      <a:pt x="43000" y="33085"/>
                      <a:pt x="43000" y="28429"/>
                    </a:cubicBezTo>
                    <a:cubicBezTo>
                      <a:pt x="43000" y="21343"/>
                      <a:pt x="36724" y="21343"/>
                      <a:pt x="33485" y="21343"/>
                    </a:cubicBezTo>
                    <a:cubicBezTo>
                      <a:pt x="42393" y="6363"/>
                      <a:pt x="56766" y="5148"/>
                      <a:pt x="62637" y="5148"/>
                    </a:cubicBezTo>
                    <a:cubicBezTo>
                      <a:pt x="77415" y="5148"/>
                      <a:pt x="91586" y="15675"/>
                      <a:pt x="91586" y="41790"/>
                    </a:cubicBezTo>
                    <a:cubicBezTo>
                      <a:pt x="91586" y="49685"/>
                      <a:pt x="90371" y="60010"/>
                      <a:pt x="86120" y="76407"/>
                    </a:cubicBezTo>
                    <a:lnTo>
                      <a:pt x="85917" y="76407"/>
                    </a:lnTo>
                    <a:close/>
                    <a:moveTo>
                      <a:pt x="38141" y="143820"/>
                    </a:moveTo>
                    <a:cubicBezTo>
                      <a:pt x="15873" y="143820"/>
                      <a:pt x="15873" y="122969"/>
                      <a:pt x="15873" y="120944"/>
                    </a:cubicBezTo>
                    <a:cubicBezTo>
                      <a:pt x="15873" y="115478"/>
                      <a:pt x="20934" y="87137"/>
                      <a:pt x="29234" y="74990"/>
                    </a:cubicBezTo>
                    <a:cubicBezTo>
                      <a:pt x="37332" y="63451"/>
                      <a:pt x="47251" y="56973"/>
                      <a:pt x="59803" y="56973"/>
                    </a:cubicBezTo>
                    <a:cubicBezTo>
                      <a:pt x="81869" y="56973"/>
                      <a:pt x="82273" y="79646"/>
                      <a:pt x="82273" y="83695"/>
                    </a:cubicBezTo>
                    <a:cubicBezTo>
                      <a:pt x="82273" y="98271"/>
                      <a:pt x="69317" y="143820"/>
                      <a:pt x="38141" y="143820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形状 474">
                <a:extLst>
                  <a:ext uri="{FF2B5EF4-FFF2-40B4-BE49-F238E27FC236}">
                    <a16:creationId xmlns:a16="http://schemas.microsoft.com/office/drawing/2014/main" id="{F6B89142-6765-43B4-66C5-16D66591699F}"/>
                  </a:ext>
                </a:extLst>
              </p:cNvPr>
              <p:cNvSpPr/>
              <p:nvPr>
                <p:custDataLst>
                  <p:tags r:id="rId251"/>
                </p:custDataLst>
              </p:nvPr>
            </p:nvSpPr>
            <p:spPr>
              <a:xfrm>
                <a:off x="8131120" y="7101005"/>
                <a:ext cx="42937" cy="95369"/>
              </a:xfrm>
              <a:custGeom>
                <a:avLst/>
                <a:gdLst>
                  <a:gd name="connsiteX0" fmla="*/ 39544 w 42937"/>
                  <a:gd name="connsiteY0" fmla="*/ 5473 h 95369"/>
                  <a:gd name="connsiteX1" fmla="*/ 33875 w 42937"/>
                  <a:gd name="connsiteY1" fmla="*/ 89 h 95369"/>
                  <a:gd name="connsiteX2" fmla="*/ 25939 w 42937"/>
                  <a:gd name="connsiteY2" fmla="*/ 7882 h 95369"/>
                  <a:gd name="connsiteX3" fmla="*/ 31608 w 42937"/>
                  <a:gd name="connsiteY3" fmla="*/ 13267 h 95369"/>
                  <a:gd name="connsiteX4" fmla="*/ 39544 w 42937"/>
                  <a:gd name="connsiteY4" fmla="*/ 5473 h 95369"/>
                  <a:gd name="connsiteX5" fmla="*/ 10635 w 42937"/>
                  <a:gd name="connsiteY5" fmla="*/ 77461 h 95369"/>
                  <a:gd name="connsiteX6" fmla="*/ 9360 w 42937"/>
                  <a:gd name="connsiteY6" fmla="*/ 83413 h 95369"/>
                  <a:gd name="connsiteX7" fmla="*/ 22822 w 42937"/>
                  <a:gd name="connsiteY7" fmla="*/ 95458 h 95369"/>
                  <a:gd name="connsiteX8" fmla="*/ 43228 w 42937"/>
                  <a:gd name="connsiteY8" fmla="*/ 73777 h 95369"/>
                  <a:gd name="connsiteX9" fmla="*/ 40961 w 42937"/>
                  <a:gd name="connsiteY9" fmla="*/ 71935 h 95369"/>
                  <a:gd name="connsiteX10" fmla="*/ 38268 w 42937"/>
                  <a:gd name="connsiteY10" fmla="*/ 74344 h 95369"/>
                  <a:gd name="connsiteX11" fmla="*/ 23247 w 42937"/>
                  <a:gd name="connsiteY11" fmla="*/ 91491 h 95369"/>
                  <a:gd name="connsiteX12" fmla="*/ 19704 w 42937"/>
                  <a:gd name="connsiteY12" fmla="*/ 86531 h 95369"/>
                  <a:gd name="connsiteX13" fmla="*/ 21972 w 42937"/>
                  <a:gd name="connsiteY13" fmla="*/ 77461 h 95369"/>
                  <a:gd name="connsiteX14" fmla="*/ 26506 w 42937"/>
                  <a:gd name="connsiteY14" fmla="*/ 66125 h 95369"/>
                  <a:gd name="connsiteX15" fmla="*/ 33450 w 42937"/>
                  <a:gd name="connsiteY15" fmla="*/ 48128 h 95369"/>
                  <a:gd name="connsiteX16" fmla="*/ 34300 w 42937"/>
                  <a:gd name="connsiteY16" fmla="*/ 43593 h 95369"/>
                  <a:gd name="connsiteX17" fmla="*/ 20838 w 42937"/>
                  <a:gd name="connsiteY17" fmla="*/ 31548 h 95369"/>
                  <a:gd name="connsiteX18" fmla="*/ 290 w 42937"/>
                  <a:gd name="connsiteY18" fmla="*/ 53229 h 95369"/>
                  <a:gd name="connsiteX19" fmla="*/ 2699 w 42937"/>
                  <a:gd name="connsiteY19" fmla="*/ 55071 h 95369"/>
                  <a:gd name="connsiteX20" fmla="*/ 5250 w 42937"/>
                  <a:gd name="connsiteY20" fmla="*/ 52804 h 95369"/>
                  <a:gd name="connsiteX21" fmla="*/ 20413 w 42937"/>
                  <a:gd name="connsiteY21" fmla="*/ 35516 h 95369"/>
                  <a:gd name="connsiteX22" fmla="*/ 23956 w 42937"/>
                  <a:gd name="connsiteY22" fmla="*/ 40475 h 95369"/>
                  <a:gd name="connsiteX23" fmla="*/ 19563 w 42937"/>
                  <a:gd name="connsiteY23" fmla="*/ 54646 h 95369"/>
                  <a:gd name="connsiteX24" fmla="*/ 10635 w 42937"/>
                  <a:gd name="connsiteY24" fmla="*/ 77461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5369">
                    <a:moveTo>
                      <a:pt x="39544" y="5473"/>
                    </a:moveTo>
                    <a:cubicBezTo>
                      <a:pt x="39544" y="3206"/>
                      <a:pt x="37843" y="89"/>
                      <a:pt x="33875" y="89"/>
                    </a:cubicBezTo>
                    <a:cubicBezTo>
                      <a:pt x="30049" y="89"/>
                      <a:pt x="25939" y="3773"/>
                      <a:pt x="25939" y="7882"/>
                    </a:cubicBezTo>
                    <a:cubicBezTo>
                      <a:pt x="25939" y="10292"/>
                      <a:pt x="27782" y="13267"/>
                      <a:pt x="31608" y="13267"/>
                    </a:cubicBezTo>
                    <a:cubicBezTo>
                      <a:pt x="35717" y="13267"/>
                      <a:pt x="39544" y="9300"/>
                      <a:pt x="39544" y="5473"/>
                    </a:cubicBezTo>
                    <a:close/>
                    <a:moveTo>
                      <a:pt x="10635" y="77461"/>
                    </a:moveTo>
                    <a:cubicBezTo>
                      <a:pt x="10068" y="79304"/>
                      <a:pt x="9360" y="81004"/>
                      <a:pt x="9360" y="83413"/>
                    </a:cubicBezTo>
                    <a:cubicBezTo>
                      <a:pt x="9360" y="90073"/>
                      <a:pt x="15028" y="95458"/>
                      <a:pt x="22822" y="95458"/>
                    </a:cubicBezTo>
                    <a:cubicBezTo>
                      <a:pt x="36993" y="95458"/>
                      <a:pt x="43228" y="75903"/>
                      <a:pt x="43228" y="73777"/>
                    </a:cubicBezTo>
                    <a:cubicBezTo>
                      <a:pt x="43228" y="71935"/>
                      <a:pt x="41386" y="71935"/>
                      <a:pt x="40961" y="71935"/>
                    </a:cubicBezTo>
                    <a:cubicBezTo>
                      <a:pt x="38977" y="71935"/>
                      <a:pt x="38835" y="72785"/>
                      <a:pt x="38268" y="74344"/>
                    </a:cubicBezTo>
                    <a:cubicBezTo>
                      <a:pt x="35009" y="85681"/>
                      <a:pt x="28774" y="91491"/>
                      <a:pt x="23247" y="91491"/>
                    </a:cubicBezTo>
                    <a:cubicBezTo>
                      <a:pt x="20413" y="91491"/>
                      <a:pt x="19704" y="89648"/>
                      <a:pt x="19704" y="86531"/>
                    </a:cubicBezTo>
                    <a:cubicBezTo>
                      <a:pt x="19704" y="83271"/>
                      <a:pt x="20696" y="80579"/>
                      <a:pt x="21972" y="77461"/>
                    </a:cubicBezTo>
                    <a:cubicBezTo>
                      <a:pt x="23389" y="73635"/>
                      <a:pt x="24948" y="69809"/>
                      <a:pt x="26506" y="66125"/>
                    </a:cubicBezTo>
                    <a:cubicBezTo>
                      <a:pt x="27782" y="62724"/>
                      <a:pt x="32883" y="49828"/>
                      <a:pt x="33450" y="48128"/>
                    </a:cubicBezTo>
                    <a:cubicBezTo>
                      <a:pt x="33875" y="46711"/>
                      <a:pt x="34300" y="45010"/>
                      <a:pt x="34300" y="43593"/>
                    </a:cubicBezTo>
                    <a:cubicBezTo>
                      <a:pt x="34300" y="36933"/>
                      <a:pt x="28632" y="31548"/>
                      <a:pt x="20838" y="31548"/>
                    </a:cubicBezTo>
                    <a:cubicBezTo>
                      <a:pt x="6809" y="31548"/>
                      <a:pt x="290" y="50820"/>
                      <a:pt x="290" y="53229"/>
                    </a:cubicBezTo>
                    <a:cubicBezTo>
                      <a:pt x="290" y="55071"/>
                      <a:pt x="2274" y="55071"/>
                      <a:pt x="2699" y="55071"/>
                    </a:cubicBezTo>
                    <a:cubicBezTo>
                      <a:pt x="4683" y="55071"/>
                      <a:pt x="4825" y="54363"/>
                      <a:pt x="5250" y="52804"/>
                    </a:cubicBezTo>
                    <a:cubicBezTo>
                      <a:pt x="8934" y="40617"/>
                      <a:pt x="15170" y="35516"/>
                      <a:pt x="20413" y="35516"/>
                    </a:cubicBezTo>
                    <a:cubicBezTo>
                      <a:pt x="22680" y="35516"/>
                      <a:pt x="23956" y="36649"/>
                      <a:pt x="23956" y="40475"/>
                    </a:cubicBezTo>
                    <a:cubicBezTo>
                      <a:pt x="23956" y="43735"/>
                      <a:pt x="23105" y="45860"/>
                      <a:pt x="19563" y="54646"/>
                    </a:cubicBezTo>
                    <a:lnTo>
                      <a:pt x="10635" y="77461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形状 475">
                <a:extLst>
                  <a:ext uri="{FF2B5EF4-FFF2-40B4-BE49-F238E27FC236}">
                    <a16:creationId xmlns:a16="http://schemas.microsoft.com/office/drawing/2014/main" id="{152B8006-3007-ADBB-0512-9C2811DC7B56}"/>
                  </a:ext>
                </a:extLst>
              </p:cNvPr>
              <p:cNvSpPr/>
              <p:nvPr>
                <p:custDataLst>
                  <p:tags r:id="rId252"/>
                </p:custDataLst>
              </p:nvPr>
            </p:nvSpPr>
            <p:spPr>
              <a:xfrm>
                <a:off x="8211900" y="7012762"/>
                <a:ext cx="46966" cy="202440"/>
              </a:xfrm>
              <a:custGeom>
                <a:avLst/>
                <a:gdLst>
                  <a:gd name="connsiteX0" fmla="*/ 47260 w 46966"/>
                  <a:gd name="connsiteY0" fmla="*/ 200503 h 202440"/>
                  <a:gd name="connsiteX1" fmla="*/ 43818 w 46966"/>
                  <a:gd name="connsiteY1" fmla="*/ 196050 h 202440"/>
                  <a:gd name="connsiteX2" fmla="*/ 12035 w 46966"/>
                  <a:gd name="connsiteY2" fmla="*/ 101307 h 202440"/>
                  <a:gd name="connsiteX3" fmla="*/ 44628 w 46966"/>
                  <a:gd name="connsiteY3" fmla="*/ 5553 h 202440"/>
                  <a:gd name="connsiteX4" fmla="*/ 47260 w 46966"/>
                  <a:gd name="connsiteY4" fmla="*/ 2111 h 202440"/>
                  <a:gd name="connsiteX5" fmla="*/ 45235 w 46966"/>
                  <a:gd name="connsiteY5" fmla="*/ 87 h 202440"/>
                  <a:gd name="connsiteX6" fmla="*/ 13047 w 46966"/>
                  <a:gd name="connsiteY6" fmla="*/ 39563 h 202440"/>
                  <a:gd name="connsiteX7" fmla="*/ 294 w 46966"/>
                  <a:gd name="connsiteY7" fmla="*/ 101307 h 202440"/>
                  <a:gd name="connsiteX8" fmla="*/ 13655 w 46966"/>
                  <a:gd name="connsiteY8" fmla="*/ 164469 h 202440"/>
                  <a:gd name="connsiteX9" fmla="*/ 45235 w 46966"/>
                  <a:gd name="connsiteY9" fmla="*/ 202528 h 202440"/>
                  <a:gd name="connsiteX10" fmla="*/ 47260 w 46966"/>
                  <a:gd name="connsiteY10" fmla="*/ 200503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260" y="200503"/>
                    </a:moveTo>
                    <a:cubicBezTo>
                      <a:pt x="47260" y="199896"/>
                      <a:pt x="47260" y="199491"/>
                      <a:pt x="43818" y="196050"/>
                    </a:cubicBezTo>
                    <a:cubicBezTo>
                      <a:pt x="18513" y="170542"/>
                      <a:pt x="12035" y="132281"/>
                      <a:pt x="12035" y="101307"/>
                    </a:cubicBezTo>
                    <a:cubicBezTo>
                      <a:pt x="12035" y="66083"/>
                      <a:pt x="19728" y="30858"/>
                      <a:pt x="44628" y="5553"/>
                    </a:cubicBezTo>
                    <a:cubicBezTo>
                      <a:pt x="47260" y="3124"/>
                      <a:pt x="47260" y="2719"/>
                      <a:pt x="47260" y="2111"/>
                    </a:cubicBezTo>
                    <a:cubicBezTo>
                      <a:pt x="47260" y="694"/>
                      <a:pt x="46450" y="87"/>
                      <a:pt x="45235" y="87"/>
                    </a:cubicBezTo>
                    <a:cubicBezTo>
                      <a:pt x="43211" y="87"/>
                      <a:pt x="24991" y="13853"/>
                      <a:pt x="13047" y="39563"/>
                    </a:cubicBezTo>
                    <a:cubicBezTo>
                      <a:pt x="2723" y="61831"/>
                      <a:pt x="294" y="84302"/>
                      <a:pt x="294" y="101307"/>
                    </a:cubicBezTo>
                    <a:cubicBezTo>
                      <a:pt x="294" y="117098"/>
                      <a:pt x="2520" y="141593"/>
                      <a:pt x="13655" y="164469"/>
                    </a:cubicBezTo>
                    <a:cubicBezTo>
                      <a:pt x="25801" y="189369"/>
                      <a:pt x="43211" y="202528"/>
                      <a:pt x="45235" y="202528"/>
                    </a:cubicBezTo>
                    <a:cubicBezTo>
                      <a:pt x="46450" y="202528"/>
                      <a:pt x="47260" y="201921"/>
                      <a:pt x="47260" y="200503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形状 476">
                <a:extLst>
                  <a:ext uri="{FF2B5EF4-FFF2-40B4-BE49-F238E27FC236}">
                    <a16:creationId xmlns:a16="http://schemas.microsoft.com/office/drawing/2014/main" id="{55E7BB4D-DAC5-57BE-BB73-21D3912A8E54}"/>
                  </a:ext>
                </a:extLst>
              </p:cNvPr>
              <p:cNvSpPr/>
              <p:nvPr>
                <p:custDataLst>
                  <p:tags r:id="rId253"/>
                </p:custDataLst>
              </p:nvPr>
            </p:nvSpPr>
            <p:spPr>
              <a:xfrm>
                <a:off x="8284149" y="7026325"/>
                <a:ext cx="140291" cy="142720"/>
              </a:xfrm>
              <a:custGeom>
                <a:avLst/>
                <a:gdLst>
                  <a:gd name="connsiteX0" fmla="*/ 115284 w 140291"/>
                  <a:gd name="connsiteY0" fmla="*/ 21343 h 142720"/>
                  <a:gd name="connsiteX1" fmla="*/ 137147 w 140291"/>
                  <a:gd name="connsiteY1" fmla="*/ 6363 h 142720"/>
                  <a:gd name="connsiteX2" fmla="*/ 140589 w 140291"/>
                  <a:gd name="connsiteY2" fmla="*/ 2314 h 142720"/>
                  <a:gd name="connsiteX3" fmla="*/ 137957 w 140291"/>
                  <a:gd name="connsiteY3" fmla="*/ 87 h 142720"/>
                  <a:gd name="connsiteX4" fmla="*/ 117308 w 140291"/>
                  <a:gd name="connsiteY4" fmla="*/ 694 h 142720"/>
                  <a:gd name="connsiteX5" fmla="*/ 96254 w 140291"/>
                  <a:gd name="connsiteY5" fmla="*/ 87 h 142720"/>
                  <a:gd name="connsiteX6" fmla="*/ 92610 w 140291"/>
                  <a:gd name="connsiteY6" fmla="*/ 4136 h 142720"/>
                  <a:gd name="connsiteX7" fmla="*/ 96254 w 140291"/>
                  <a:gd name="connsiteY7" fmla="*/ 6363 h 142720"/>
                  <a:gd name="connsiteX8" fmla="*/ 110020 w 140291"/>
                  <a:gd name="connsiteY8" fmla="*/ 15270 h 142720"/>
                  <a:gd name="connsiteX9" fmla="*/ 109413 w 140291"/>
                  <a:gd name="connsiteY9" fmla="*/ 19521 h 142720"/>
                  <a:gd name="connsiteX10" fmla="*/ 91193 w 140291"/>
                  <a:gd name="connsiteY10" fmla="*/ 91793 h 142720"/>
                  <a:gd name="connsiteX11" fmla="*/ 40786 w 140291"/>
                  <a:gd name="connsiteY11" fmla="*/ 136532 h 142720"/>
                  <a:gd name="connsiteX12" fmla="*/ 16088 w 140291"/>
                  <a:gd name="connsiteY12" fmla="*/ 110215 h 142720"/>
                  <a:gd name="connsiteX13" fmla="*/ 18315 w 140291"/>
                  <a:gd name="connsiteY13" fmla="*/ 94424 h 142720"/>
                  <a:gd name="connsiteX14" fmla="*/ 37951 w 140291"/>
                  <a:gd name="connsiteY14" fmla="*/ 15675 h 142720"/>
                  <a:gd name="connsiteX15" fmla="*/ 54956 w 140291"/>
                  <a:gd name="connsiteY15" fmla="*/ 6363 h 142720"/>
                  <a:gd name="connsiteX16" fmla="*/ 61839 w 140291"/>
                  <a:gd name="connsiteY16" fmla="*/ 2314 h 142720"/>
                  <a:gd name="connsiteX17" fmla="*/ 59005 w 140291"/>
                  <a:gd name="connsiteY17" fmla="*/ 87 h 142720"/>
                  <a:gd name="connsiteX18" fmla="*/ 33093 w 140291"/>
                  <a:gd name="connsiteY18" fmla="*/ 694 h 142720"/>
                  <a:gd name="connsiteX19" fmla="*/ 6978 w 140291"/>
                  <a:gd name="connsiteY19" fmla="*/ 87 h 142720"/>
                  <a:gd name="connsiteX20" fmla="*/ 3132 w 140291"/>
                  <a:gd name="connsiteY20" fmla="*/ 4136 h 142720"/>
                  <a:gd name="connsiteX21" fmla="*/ 8800 w 140291"/>
                  <a:gd name="connsiteY21" fmla="*/ 6363 h 142720"/>
                  <a:gd name="connsiteX22" fmla="*/ 16493 w 140291"/>
                  <a:gd name="connsiteY22" fmla="*/ 6768 h 142720"/>
                  <a:gd name="connsiteX23" fmla="*/ 21959 w 140291"/>
                  <a:gd name="connsiteY23" fmla="*/ 10007 h 142720"/>
                  <a:gd name="connsiteX24" fmla="*/ 18517 w 140291"/>
                  <a:gd name="connsiteY24" fmla="*/ 24380 h 142720"/>
                  <a:gd name="connsiteX25" fmla="*/ 14063 w 140291"/>
                  <a:gd name="connsiteY25" fmla="*/ 42195 h 142720"/>
                  <a:gd name="connsiteX26" fmla="*/ 1714 w 140291"/>
                  <a:gd name="connsiteY26" fmla="*/ 92198 h 142720"/>
                  <a:gd name="connsiteX27" fmla="*/ 297 w 140291"/>
                  <a:gd name="connsiteY27" fmla="*/ 103939 h 142720"/>
                  <a:gd name="connsiteX28" fmla="*/ 39976 w 140291"/>
                  <a:gd name="connsiteY28" fmla="*/ 142808 h 142720"/>
                  <a:gd name="connsiteX29" fmla="*/ 97267 w 140291"/>
                  <a:gd name="connsiteY29" fmla="*/ 93210 h 142720"/>
                  <a:gd name="connsiteX30" fmla="*/ 115284 w 140291"/>
                  <a:gd name="connsiteY30" fmla="*/ 21343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2720">
                    <a:moveTo>
                      <a:pt x="115284" y="21343"/>
                    </a:moveTo>
                    <a:cubicBezTo>
                      <a:pt x="117308" y="13043"/>
                      <a:pt x="120952" y="6970"/>
                      <a:pt x="137147" y="6363"/>
                    </a:cubicBezTo>
                    <a:cubicBezTo>
                      <a:pt x="138160" y="6363"/>
                      <a:pt x="140589" y="6160"/>
                      <a:pt x="140589" y="2314"/>
                    </a:cubicBezTo>
                    <a:cubicBezTo>
                      <a:pt x="140589" y="2111"/>
                      <a:pt x="140589" y="87"/>
                      <a:pt x="137957" y="87"/>
                    </a:cubicBezTo>
                    <a:cubicBezTo>
                      <a:pt x="131277" y="87"/>
                      <a:pt x="124191" y="694"/>
                      <a:pt x="117308" y="694"/>
                    </a:cubicBezTo>
                    <a:cubicBezTo>
                      <a:pt x="110425" y="694"/>
                      <a:pt x="102935" y="87"/>
                      <a:pt x="96254" y="87"/>
                    </a:cubicBezTo>
                    <a:cubicBezTo>
                      <a:pt x="95040" y="87"/>
                      <a:pt x="92610" y="87"/>
                      <a:pt x="92610" y="4136"/>
                    </a:cubicBezTo>
                    <a:cubicBezTo>
                      <a:pt x="92610" y="6363"/>
                      <a:pt x="94635" y="6363"/>
                      <a:pt x="96254" y="6363"/>
                    </a:cubicBezTo>
                    <a:cubicBezTo>
                      <a:pt x="107794" y="6565"/>
                      <a:pt x="110020" y="10816"/>
                      <a:pt x="110020" y="15270"/>
                    </a:cubicBezTo>
                    <a:cubicBezTo>
                      <a:pt x="110020" y="15877"/>
                      <a:pt x="109615" y="18914"/>
                      <a:pt x="109413" y="19521"/>
                    </a:cubicBezTo>
                    <a:lnTo>
                      <a:pt x="91193" y="91793"/>
                    </a:lnTo>
                    <a:cubicBezTo>
                      <a:pt x="84310" y="118920"/>
                      <a:pt x="61030" y="136532"/>
                      <a:pt x="40786" y="136532"/>
                    </a:cubicBezTo>
                    <a:cubicBezTo>
                      <a:pt x="27020" y="136532"/>
                      <a:pt x="16088" y="127625"/>
                      <a:pt x="16088" y="110215"/>
                    </a:cubicBezTo>
                    <a:cubicBezTo>
                      <a:pt x="16088" y="109810"/>
                      <a:pt x="16088" y="103332"/>
                      <a:pt x="18315" y="94424"/>
                    </a:cubicBezTo>
                    <a:lnTo>
                      <a:pt x="37951" y="15675"/>
                    </a:lnTo>
                    <a:cubicBezTo>
                      <a:pt x="39773" y="8387"/>
                      <a:pt x="40178" y="6363"/>
                      <a:pt x="54956" y="6363"/>
                    </a:cubicBezTo>
                    <a:cubicBezTo>
                      <a:pt x="60220" y="6363"/>
                      <a:pt x="61839" y="6363"/>
                      <a:pt x="61839" y="2314"/>
                    </a:cubicBezTo>
                    <a:cubicBezTo>
                      <a:pt x="61839" y="87"/>
                      <a:pt x="59613" y="87"/>
                      <a:pt x="59005" y="87"/>
                    </a:cubicBezTo>
                    <a:cubicBezTo>
                      <a:pt x="53337" y="87"/>
                      <a:pt x="38761" y="694"/>
                      <a:pt x="33093" y="694"/>
                    </a:cubicBezTo>
                    <a:cubicBezTo>
                      <a:pt x="27222" y="694"/>
                      <a:pt x="12849" y="87"/>
                      <a:pt x="6978" y="87"/>
                    </a:cubicBezTo>
                    <a:cubicBezTo>
                      <a:pt x="5358" y="87"/>
                      <a:pt x="3132" y="87"/>
                      <a:pt x="3132" y="4136"/>
                    </a:cubicBezTo>
                    <a:cubicBezTo>
                      <a:pt x="3132" y="6363"/>
                      <a:pt x="4954" y="6363"/>
                      <a:pt x="8800" y="6363"/>
                    </a:cubicBezTo>
                    <a:cubicBezTo>
                      <a:pt x="9205" y="6363"/>
                      <a:pt x="13051" y="6363"/>
                      <a:pt x="16493" y="6768"/>
                    </a:cubicBezTo>
                    <a:cubicBezTo>
                      <a:pt x="20137" y="7172"/>
                      <a:pt x="21959" y="7375"/>
                      <a:pt x="21959" y="10007"/>
                    </a:cubicBezTo>
                    <a:cubicBezTo>
                      <a:pt x="21959" y="11221"/>
                      <a:pt x="19732" y="19724"/>
                      <a:pt x="18517" y="24380"/>
                    </a:cubicBezTo>
                    <a:lnTo>
                      <a:pt x="14063" y="42195"/>
                    </a:lnTo>
                    <a:cubicBezTo>
                      <a:pt x="12241" y="50090"/>
                      <a:pt x="2524" y="88351"/>
                      <a:pt x="1714" y="92198"/>
                    </a:cubicBezTo>
                    <a:cubicBezTo>
                      <a:pt x="297" y="97866"/>
                      <a:pt x="297" y="100903"/>
                      <a:pt x="297" y="103939"/>
                    </a:cubicBezTo>
                    <a:cubicBezTo>
                      <a:pt x="297" y="128637"/>
                      <a:pt x="18720" y="142808"/>
                      <a:pt x="39976" y="142808"/>
                    </a:cubicBezTo>
                    <a:cubicBezTo>
                      <a:pt x="65483" y="142808"/>
                      <a:pt x="90586" y="119932"/>
                      <a:pt x="97267" y="93210"/>
                    </a:cubicBezTo>
                    <a:lnTo>
                      <a:pt x="115284" y="21343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形状 477">
                <a:extLst>
                  <a:ext uri="{FF2B5EF4-FFF2-40B4-BE49-F238E27FC236}">
                    <a16:creationId xmlns:a16="http://schemas.microsoft.com/office/drawing/2014/main" id="{539B6824-5235-84E0-B133-554824832FAB}"/>
                  </a:ext>
                </a:extLst>
              </p:cNvPr>
              <p:cNvSpPr/>
              <p:nvPr>
                <p:custDataLst>
                  <p:tags r:id="rId254"/>
                </p:custDataLst>
              </p:nvPr>
            </p:nvSpPr>
            <p:spPr>
              <a:xfrm>
                <a:off x="8441790" y="7018513"/>
                <a:ext cx="139441" cy="63910"/>
              </a:xfrm>
              <a:custGeom>
                <a:avLst/>
                <a:gdLst>
                  <a:gd name="connsiteX0" fmla="*/ 71301 w 139441"/>
                  <a:gd name="connsiteY0" fmla="*/ 23748 h 63910"/>
                  <a:gd name="connsiteX1" fmla="*/ 56138 w 139441"/>
                  <a:gd name="connsiteY1" fmla="*/ 8727 h 63910"/>
                  <a:gd name="connsiteX2" fmla="*/ 30631 w 139441"/>
                  <a:gd name="connsiteY2" fmla="*/ 83 h 63910"/>
                  <a:gd name="connsiteX3" fmla="*/ 305 w 139441"/>
                  <a:gd name="connsiteY3" fmla="*/ 32109 h 63910"/>
                  <a:gd name="connsiteX4" fmla="*/ 30206 w 139441"/>
                  <a:gd name="connsiteY4" fmla="*/ 63993 h 63910"/>
                  <a:gd name="connsiteX5" fmla="*/ 68751 w 139441"/>
                  <a:gd name="connsiteY5" fmla="*/ 40328 h 63910"/>
                  <a:gd name="connsiteX6" fmla="*/ 83913 w 139441"/>
                  <a:gd name="connsiteY6" fmla="*/ 55349 h 63910"/>
                  <a:gd name="connsiteX7" fmla="*/ 109421 w 139441"/>
                  <a:gd name="connsiteY7" fmla="*/ 63993 h 63910"/>
                  <a:gd name="connsiteX8" fmla="*/ 139747 w 139441"/>
                  <a:gd name="connsiteY8" fmla="*/ 31967 h 63910"/>
                  <a:gd name="connsiteX9" fmla="*/ 109846 w 139441"/>
                  <a:gd name="connsiteY9" fmla="*/ 83 h 63910"/>
                  <a:gd name="connsiteX10" fmla="*/ 71301 w 139441"/>
                  <a:gd name="connsiteY10" fmla="*/ 23748 h 63910"/>
                  <a:gd name="connsiteX11" fmla="*/ 75836 w 139441"/>
                  <a:gd name="connsiteY11" fmla="*/ 28991 h 63910"/>
                  <a:gd name="connsiteX12" fmla="*/ 111121 w 139441"/>
                  <a:gd name="connsiteY12" fmla="*/ 5468 h 63910"/>
                  <a:gd name="connsiteX13" fmla="*/ 135779 w 139441"/>
                  <a:gd name="connsiteY13" fmla="*/ 31967 h 63910"/>
                  <a:gd name="connsiteX14" fmla="*/ 111688 w 139441"/>
                  <a:gd name="connsiteY14" fmla="*/ 56200 h 63910"/>
                  <a:gd name="connsiteX15" fmla="*/ 75836 w 139441"/>
                  <a:gd name="connsiteY15" fmla="*/ 28991 h 63910"/>
                  <a:gd name="connsiteX16" fmla="*/ 64216 w 139441"/>
                  <a:gd name="connsiteY16" fmla="*/ 35085 h 63910"/>
                  <a:gd name="connsiteX17" fmla="*/ 28930 w 139441"/>
                  <a:gd name="connsiteY17" fmla="*/ 58609 h 63910"/>
                  <a:gd name="connsiteX18" fmla="*/ 4273 w 139441"/>
                  <a:gd name="connsiteY18" fmla="*/ 32109 h 63910"/>
                  <a:gd name="connsiteX19" fmla="*/ 28364 w 139441"/>
                  <a:gd name="connsiteY19" fmla="*/ 7877 h 63910"/>
                  <a:gd name="connsiteX20" fmla="*/ 64216 w 139441"/>
                  <a:gd name="connsiteY20" fmla="*/ 35085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3910">
                    <a:moveTo>
                      <a:pt x="71301" y="23748"/>
                    </a:moveTo>
                    <a:cubicBezTo>
                      <a:pt x="63791" y="14962"/>
                      <a:pt x="61523" y="12553"/>
                      <a:pt x="56138" y="8727"/>
                    </a:cubicBezTo>
                    <a:cubicBezTo>
                      <a:pt x="47494" y="2492"/>
                      <a:pt x="38425" y="83"/>
                      <a:pt x="30631" y="83"/>
                    </a:cubicBezTo>
                    <a:cubicBezTo>
                      <a:pt x="13059" y="83"/>
                      <a:pt x="305" y="15104"/>
                      <a:pt x="305" y="32109"/>
                    </a:cubicBezTo>
                    <a:cubicBezTo>
                      <a:pt x="305" y="48689"/>
                      <a:pt x="12492" y="63993"/>
                      <a:pt x="30206" y="63993"/>
                    </a:cubicBezTo>
                    <a:cubicBezTo>
                      <a:pt x="49903" y="63993"/>
                      <a:pt x="63649" y="47839"/>
                      <a:pt x="68751" y="40328"/>
                    </a:cubicBezTo>
                    <a:cubicBezTo>
                      <a:pt x="76261" y="49114"/>
                      <a:pt x="78528" y="51523"/>
                      <a:pt x="83913" y="55349"/>
                    </a:cubicBezTo>
                    <a:cubicBezTo>
                      <a:pt x="92558" y="61584"/>
                      <a:pt x="101627" y="63993"/>
                      <a:pt x="109421" y="63993"/>
                    </a:cubicBezTo>
                    <a:cubicBezTo>
                      <a:pt x="126993" y="63993"/>
                      <a:pt x="139747" y="48972"/>
                      <a:pt x="139747" y="31967"/>
                    </a:cubicBezTo>
                    <a:cubicBezTo>
                      <a:pt x="139747" y="15387"/>
                      <a:pt x="127560" y="83"/>
                      <a:pt x="109846" y="83"/>
                    </a:cubicBezTo>
                    <a:cubicBezTo>
                      <a:pt x="90149" y="83"/>
                      <a:pt x="76403" y="16238"/>
                      <a:pt x="71301" y="23748"/>
                    </a:cubicBezTo>
                    <a:close/>
                    <a:moveTo>
                      <a:pt x="75836" y="28991"/>
                    </a:moveTo>
                    <a:cubicBezTo>
                      <a:pt x="81504" y="19780"/>
                      <a:pt x="93833" y="5468"/>
                      <a:pt x="111121" y="5468"/>
                    </a:cubicBezTo>
                    <a:cubicBezTo>
                      <a:pt x="125717" y="5468"/>
                      <a:pt x="135779" y="18363"/>
                      <a:pt x="135779" y="31967"/>
                    </a:cubicBezTo>
                    <a:cubicBezTo>
                      <a:pt x="135779" y="45571"/>
                      <a:pt x="124725" y="56200"/>
                      <a:pt x="111688" y="56200"/>
                    </a:cubicBezTo>
                    <a:cubicBezTo>
                      <a:pt x="98509" y="56200"/>
                      <a:pt x="89440" y="45430"/>
                      <a:pt x="75836" y="28991"/>
                    </a:cubicBezTo>
                    <a:close/>
                    <a:moveTo>
                      <a:pt x="64216" y="35085"/>
                    </a:moveTo>
                    <a:cubicBezTo>
                      <a:pt x="58548" y="44296"/>
                      <a:pt x="46219" y="58609"/>
                      <a:pt x="28930" y="58609"/>
                    </a:cubicBezTo>
                    <a:cubicBezTo>
                      <a:pt x="14334" y="58609"/>
                      <a:pt x="4273" y="45713"/>
                      <a:pt x="4273" y="32109"/>
                    </a:cubicBezTo>
                    <a:cubicBezTo>
                      <a:pt x="4273" y="18505"/>
                      <a:pt x="15326" y="7877"/>
                      <a:pt x="28364" y="7877"/>
                    </a:cubicBezTo>
                    <a:cubicBezTo>
                      <a:pt x="41543" y="7877"/>
                      <a:pt x="50612" y="18647"/>
                      <a:pt x="64216" y="35085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形状 478">
                <a:extLst>
                  <a:ext uri="{FF2B5EF4-FFF2-40B4-BE49-F238E27FC236}">
                    <a16:creationId xmlns:a16="http://schemas.microsoft.com/office/drawing/2014/main" id="{8ED306BB-62AD-2BC2-CBAB-C3564CCF985F}"/>
                  </a:ext>
                </a:extLst>
              </p:cNvPr>
              <p:cNvSpPr/>
              <p:nvPr>
                <p:custDataLst>
                  <p:tags r:id="rId255"/>
                </p:custDataLst>
              </p:nvPr>
            </p:nvSpPr>
            <p:spPr>
              <a:xfrm>
                <a:off x="8613931" y="7012762"/>
                <a:ext cx="46966" cy="202440"/>
              </a:xfrm>
              <a:custGeom>
                <a:avLst/>
                <a:gdLst>
                  <a:gd name="connsiteX0" fmla="*/ 47280 w 46966"/>
                  <a:gd name="connsiteY0" fmla="*/ 101307 h 202440"/>
                  <a:gd name="connsiteX1" fmla="*/ 33919 w 46966"/>
                  <a:gd name="connsiteY1" fmla="*/ 38146 h 202440"/>
                  <a:gd name="connsiteX2" fmla="*/ 2338 w 46966"/>
                  <a:gd name="connsiteY2" fmla="*/ 87 h 202440"/>
                  <a:gd name="connsiteX3" fmla="*/ 314 w 46966"/>
                  <a:gd name="connsiteY3" fmla="*/ 2111 h 202440"/>
                  <a:gd name="connsiteX4" fmla="*/ 4160 w 46966"/>
                  <a:gd name="connsiteY4" fmla="*/ 6768 h 202440"/>
                  <a:gd name="connsiteX5" fmla="*/ 35538 w 46966"/>
                  <a:gd name="connsiteY5" fmla="*/ 101307 h 202440"/>
                  <a:gd name="connsiteX6" fmla="*/ 2945 w 46966"/>
                  <a:gd name="connsiteY6" fmla="*/ 197062 h 202440"/>
                  <a:gd name="connsiteX7" fmla="*/ 314 w 46966"/>
                  <a:gd name="connsiteY7" fmla="*/ 200503 h 202440"/>
                  <a:gd name="connsiteX8" fmla="*/ 2338 w 46966"/>
                  <a:gd name="connsiteY8" fmla="*/ 202528 h 202440"/>
                  <a:gd name="connsiteX9" fmla="*/ 34526 w 46966"/>
                  <a:gd name="connsiteY9" fmla="*/ 163052 h 202440"/>
                  <a:gd name="connsiteX10" fmla="*/ 47280 w 46966"/>
                  <a:gd name="connsiteY10" fmla="*/ 101307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280" y="101307"/>
                    </a:moveTo>
                    <a:cubicBezTo>
                      <a:pt x="47280" y="85517"/>
                      <a:pt x="45053" y="61022"/>
                      <a:pt x="33919" y="38146"/>
                    </a:cubicBezTo>
                    <a:cubicBezTo>
                      <a:pt x="21772" y="13246"/>
                      <a:pt x="4363" y="87"/>
                      <a:pt x="2338" y="87"/>
                    </a:cubicBezTo>
                    <a:cubicBezTo>
                      <a:pt x="1124" y="87"/>
                      <a:pt x="314" y="897"/>
                      <a:pt x="314" y="2111"/>
                    </a:cubicBezTo>
                    <a:cubicBezTo>
                      <a:pt x="314" y="2719"/>
                      <a:pt x="314" y="3124"/>
                      <a:pt x="4160" y="6768"/>
                    </a:cubicBezTo>
                    <a:cubicBezTo>
                      <a:pt x="23999" y="26809"/>
                      <a:pt x="35538" y="58997"/>
                      <a:pt x="35538" y="101307"/>
                    </a:cubicBezTo>
                    <a:cubicBezTo>
                      <a:pt x="35538" y="135925"/>
                      <a:pt x="28048" y="171554"/>
                      <a:pt x="2945" y="197062"/>
                    </a:cubicBezTo>
                    <a:cubicBezTo>
                      <a:pt x="314" y="199491"/>
                      <a:pt x="314" y="199896"/>
                      <a:pt x="314" y="200503"/>
                    </a:cubicBezTo>
                    <a:cubicBezTo>
                      <a:pt x="314" y="201718"/>
                      <a:pt x="1124" y="202528"/>
                      <a:pt x="2338" y="202528"/>
                    </a:cubicBezTo>
                    <a:cubicBezTo>
                      <a:pt x="4363" y="202528"/>
                      <a:pt x="22582" y="188762"/>
                      <a:pt x="34526" y="163052"/>
                    </a:cubicBezTo>
                    <a:cubicBezTo>
                      <a:pt x="44851" y="140783"/>
                      <a:pt x="47280" y="118312"/>
                      <a:pt x="47280" y="101307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形状 479">
                <a:extLst>
                  <a:ext uri="{FF2B5EF4-FFF2-40B4-BE49-F238E27FC236}">
                    <a16:creationId xmlns:a16="http://schemas.microsoft.com/office/drawing/2014/main" id="{7A0E9B06-5CED-73E6-7231-B82A260B462E}"/>
                  </a:ext>
                </a:extLst>
              </p:cNvPr>
              <p:cNvSpPr/>
              <p:nvPr>
                <p:custDataLst>
                  <p:tags r:id="rId256"/>
                </p:custDataLst>
              </p:nvPr>
            </p:nvSpPr>
            <p:spPr>
              <a:xfrm>
                <a:off x="8696423" y="7042036"/>
                <a:ext cx="95795" cy="6943"/>
              </a:xfrm>
              <a:custGeom>
                <a:avLst/>
                <a:gdLst>
                  <a:gd name="connsiteX0" fmla="*/ 90444 w 95795"/>
                  <a:gd name="connsiteY0" fmla="*/ 7027 h 6943"/>
                  <a:gd name="connsiteX1" fmla="*/ 96113 w 95795"/>
                  <a:gd name="connsiteY1" fmla="*/ 3626 h 6943"/>
                  <a:gd name="connsiteX2" fmla="*/ 90444 w 95795"/>
                  <a:gd name="connsiteY2" fmla="*/ 83 h 6943"/>
                  <a:gd name="connsiteX3" fmla="*/ 5986 w 95795"/>
                  <a:gd name="connsiteY3" fmla="*/ 83 h 6943"/>
                  <a:gd name="connsiteX4" fmla="*/ 318 w 95795"/>
                  <a:gd name="connsiteY4" fmla="*/ 3484 h 6943"/>
                  <a:gd name="connsiteX5" fmla="*/ 5986 w 95795"/>
                  <a:gd name="connsiteY5" fmla="*/ 7027 h 6943"/>
                  <a:gd name="connsiteX6" fmla="*/ 90444 w 95795"/>
                  <a:gd name="connsiteY6" fmla="*/ 7027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5" h="6943">
                    <a:moveTo>
                      <a:pt x="90444" y="7027"/>
                    </a:moveTo>
                    <a:cubicBezTo>
                      <a:pt x="92712" y="7027"/>
                      <a:pt x="96113" y="7027"/>
                      <a:pt x="96113" y="3626"/>
                    </a:cubicBezTo>
                    <a:cubicBezTo>
                      <a:pt x="96113" y="83"/>
                      <a:pt x="92853" y="83"/>
                      <a:pt x="90444" y="83"/>
                    </a:cubicBezTo>
                    <a:lnTo>
                      <a:pt x="5986" y="83"/>
                    </a:lnTo>
                    <a:cubicBezTo>
                      <a:pt x="3719" y="83"/>
                      <a:pt x="318" y="83"/>
                      <a:pt x="318" y="3484"/>
                    </a:cubicBezTo>
                    <a:cubicBezTo>
                      <a:pt x="318" y="7027"/>
                      <a:pt x="3577" y="7027"/>
                      <a:pt x="5986" y="7027"/>
                    </a:cubicBezTo>
                    <a:lnTo>
                      <a:pt x="90444" y="702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形状 480">
                <a:extLst>
                  <a:ext uri="{FF2B5EF4-FFF2-40B4-BE49-F238E27FC236}">
                    <a16:creationId xmlns:a16="http://schemas.microsoft.com/office/drawing/2014/main" id="{217F94EE-23C2-A21B-4641-6E99E4500625}"/>
                  </a:ext>
                </a:extLst>
              </p:cNvPr>
              <p:cNvSpPr/>
              <p:nvPr>
                <p:custDataLst>
                  <p:tags r:id="rId257"/>
                </p:custDataLst>
              </p:nvPr>
            </p:nvSpPr>
            <p:spPr>
              <a:xfrm>
                <a:off x="8823091" y="6986912"/>
                <a:ext cx="51581" cy="94094"/>
              </a:xfrm>
              <a:custGeom>
                <a:avLst/>
                <a:gdLst>
                  <a:gd name="connsiteX0" fmla="*/ 32350 w 51581"/>
                  <a:gd name="connsiteY0" fmla="*/ 4051 h 94094"/>
                  <a:gd name="connsiteX1" fmla="*/ 28099 w 51581"/>
                  <a:gd name="connsiteY1" fmla="*/ 83 h 94094"/>
                  <a:gd name="connsiteX2" fmla="*/ 324 w 51581"/>
                  <a:gd name="connsiteY2" fmla="*/ 9152 h 94094"/>
                  <a:gd name="connsiteX3" fmla="*/ 324 w 51581"/>
                  <a:gd name="connsiteY3" fmla="*/ 14254 h 94094"/>
                  <a:gd name="connsiteX4" fmla="*/ 20872 w 51581"/>
                  <a:gd name="connsiteY4" fmla="*/ 10286 h 94094"/>
                  <a:gd name="connsiteX5" fmla="*/ 20872 w 51581"/>
                  <a:gd name="connsiteY5" fmla="*/ 82557 h 94094"/>
                  <a:gd name="connsiteX6" fmla="*/ 6701 w 51581"/>
                  <a:gd name="connsiteY6" fmla="*/ 89076 h 94094"/>
                  <a:gd name="connsiteX7" fmla="*/ 1316 w 51581"/>
                  <a:gd name="connsiteY7" fmla="*/ 89076 h 94094"/>
                  <a:gd name="connsiteX8" fmla="*/ 1316 w 51581"/>
                  <a:gd name="connsiteY8" fmla="*/ 94177 h 94094"/>
                  <a:gd name="connsiteX9" fmla="*/ 26540 w 51581"/>
                  <a:gd name="connsiteY9" fmla="*/ 93611 h 94094"/>
                  <a:gd name="connsiteX10" fmla="*/ 51906 w 51581"/>
                  <a:gd name="connsiteY10" fmla="*/ 94177 h 94094"/>
                  <a:gd name="connsiteX11" fmla="*/ 51906 w 51581"/>
                  <a:gd name="connsiteY11" fmla="*/ 89076 h 94094"/>
                  <a:gd name="connsiteX12" fmla="*/ 46521 w 51581"/>
                  <a:gd name="connsiteY12" fmla="*/ 89076 h 94094"/>
                  <a:gd name="connsiteX13" fmla="*/ 32350 w 51581"/>
                  <a:gd name="connsiteY13" fmla="*/ 82557 h 94094"/>
                  <a:gd name="connsiteX14" fmla="*/ 32350 w 51581"/>
                  <a:gd name="connsiteY14" fmla="*/ 4051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4094">
                    <a:moveTo>
                      <a:pt x="32350" y="4051"/>
                    </a:moveTo>
                    <a:cubicBezTo>
                      <a:pt x="32350" y="225"/>
                      <a:pt x="32067" y="83"/>
                      <a:pt x="28099" y="83"/>
                    </a:cubicBezTo>
                    <a:cubicBezTo>
                      <a:pt x="19029" y="9011"/>
                      <a:pt x="6134" y="9152"/>
                      <a:pt x="324" y="9152"/>
                    </a:cubicBezTo>
                    <a:lnTo>
                      <a:pt x="324" y="14254"/>
                    </a:lnTo>
                    <a:cubicBezTo>
                      <a:pt x="3725" y="14254"/>
                      <a:pt x="13078" y="14254"/>
                      <a:pt x="20872" y="10286"/>
                    </a:cubicBezTo>
                    <a:lnTo>
                      <a:pt x="20872" y="82557"/>
                    </a:lnTo>
                    <a:cubicBezTo>
                      <a:pt x="20872" y="87234"/>
                      <a:pt x="20872" y="89076"/>
                      <a:pt x="6701" y="89076"/>
                    </a:cubicBezTo>
                    <a:lnTo>
                      <a:pt x="1316" y="89076"/>
                    </a:lnTo>
                    <a:lnTo>
                      <a:pt x="1316" y="94177"/>
                    </a:lnTo>
                    <a:cubicBezTo>
                      <a:pt x="3867" y="94036"/>
                      <a:pt x="21297" y="93611"/>
                      <a:pt x="26540" y="93611"/>
                    </a:cubicBezTo>
                    <a:cubicBezTo>
                      <a:pt x="30933" y="93611"/>
                      <a:pt x="48788" y="94036"/>
                      <a:pt x="51906" y="94177"/>
                    </a:cubicBezTo>
                    <a:lnTo>
                      <a:pt x="51906" y="89076"/>
                    </a:lnTo>
                    <a:lnTo>
                      <a:pt x="46521" y="89076"/>
                    </a:lnTo>
                    <a:cubicBezTo>
                      <a:pt x="32350" y="89076"/>
                      <a:pt x="32350" y="87234"/>
                      <a:pt x="32350" y="82557"/>
                    </a:cubicBezTo>
                    <a:lnTo>
                      <a:pt x="32350" y="4051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形状 481">
                <a:extLst>
                  <a:ext uri="{FF2B5EF4-FFF2-40B4-BE49-F238E27FC236}">
                    <a16:creationId xmlns:a16="http://schemas.microsoft.com/office/drawing/2014/main" id="{415229CE-3DCA-7037-0BAA-163B8702DEA7}"/>
                  </a:ext>
                </a:extLst>
              </p:cNvPr>
              <p:cNvSpPr/>
              <p:nvPr>
                <p:custDataLst>
                  <p:tags r:id="rId258"/>
                </p:custDataLst>
              </p:nvPr>
            </p:nvSpPr>
            <p:spPr>
              <a:xfrm>
                <a:off x="8912026" y="7026325"/>
                <a:ext cx="140291" cy="142720"/>
              </a:xfrm>
              <a:custGeom>
                <a:avLst/>
                <a:gdLst>
                  <a:gd name="connsiteX0" fmla="*/ 115315 w 140291"/>
                  <a:gd name="connsiteY0" fmla="*/ 21343 h 142720"/>
                  <a:gd name="connsiteX1" fmla="*/ 137178 w 140291"/>
                  <a:gd name="connsiteY1" fmla="*/ 6363 h 142720"/>
                  <a:gd name="connsiteX2" fmla="*/ 140620 w 140291"/>
                  <a:gd name="connsiteY2" fmla="*/ 2314 h 142720"/>
                  <a:gd name="connsiteX3" fmla="*/ 137988 w 140291"/>
                  <a:gd name="connsiteY3" fmla="*/ 87 h 142720"/>
                  <a:gd name="connsiteX4" fmla="*/ 117339 w 140291"/>
                  <a:gd name="connsiteY4" fmla="*/ 694 h 142720"/>
                  <a:gd name="connsiteX5" fmla="*/ 96285 w 140291"/>
                  <a:gd name="connsiteY5" fmla="*/ 87 h 142720"/>
                  <a:gd name="connsiteX6" fmla="*/ 92641 w 140291"/>
                  <a:gd name="connsiteY6" fmla="*/ 4136 h 142720"/>
                  <a:gd name="connsiteX7" fmla="*/ 96285 w 140291"/>
                  <a:gd name="connsiteY7" fmla="*/ 6363 h 142720"/>
                  <a:gd name="connsiteX8" fmla="*/ 110051 w 140291"/>
                  <a:gd name="connsiteY8" fmla="*/ 15270 h 142720"/>
                  <a:gd name="connsiteX9" fmla="*/ 109444 w 140291"/>
                  <a:gd name="connsiteY9" fmla="*/ 19521 h 142720"/>
                  <a:gd name="connsiteX10" fmla="*/ 91224 w 140291"/>
                  <a:gd name="connsiteY10" fmla="*/ 91793 h 142720"/>
                  <a:gd name="connsiteX11" fmla="*/ 40816 w 140291"/>
                  <a:gd name="connsiteY11" fmla="*/ 136532 h 142720"/>
                  <a:gd name="connsiteX12" fmla="*/ 16119 w 140291"/>
                  <a:gd name="connsiteY12" fmla="*/ 110215 h 142720"/>
                  <a:gd name="connsiteX13" fmla="*/ 18346 w 140291"/>
                  <a:gd name="connsiteY13" fmla="*/ 94424 h 142720"/>
                  <a:gd name="connsiteX14" fmla="*/ 37982 w 140291"/>
                  <a:gd name="connsiteY14" fmla="*/ 15675 h 142720"/>
                  <a:gd name="connsiteX15" fmla="*/ 54987 w 140291"/>
                  <a:gd name="connsiteY15" fmla="*/ 6363 h 142720"/>
                  <a:gd name="connsiteX16" fmla="*/ 61870 w 140291"/>
                  <a:gd name="connsiteY16" fmla="*/ 2314 h 142720"/>
                  <a:gd name="connsiteX17" fmla="*/ 59036 w 140291"/>
                  <a:gd name="connsiteY17" fmla="*/ 87 h 142720"/>
                  <a:gd name="connsiteX18" fmla="*/ 33124 w 140291"/>
                  <a:gd name="connsiteY18" fmla="*/ 694 h 142720"/>
                  <a:gd name="connsiteX19" fmla="*/ 7009 w 140291"/>
                  <a:gd name="connsiteY19" fmla="*/ 87 h 142720"/>
                  <a:gd name="connsiteX20" fmla="*/ 3162 w 140291"/>
                  <a:gd name="connsiteY20" fmla="*/ 4136 h 142720"/>
                  <a:gd name="connsiteX21" fmla="*/ 8831 w 140291"/>
                  <a:gd name="connsiteY21" fmla="*/ 6363 h 142720"/>
                  <a:gd name="connsiteX22" fmla="*/ 16524 w 140291"/>
                  <a:gd name="connsiteY22" fmla="*/ 6768 h 142720"/>
                  <a:gd name="connsiteX23" fmla="*/ 21989 w 140291"/>
                  <a:gd name="connsiteY23" fmla="*/ 10007 h 142720"/>
                  <a:gd name="connsiteX24" fmla="*/ 18548 w 140291"/>
                  <a:gd name="connsiteY24" fmla="*/ 24380 h 142720"/>
                  <a:gd name="connsiteX25" fmla="*/ 14094 w 140291"/>
                  <a:gd name="connsiteY25" fmla="*/ 42195 h 142720"/>
                  <a:gd name="connsiteX26" fmla="*/ 1745 w 140291"/>
                  <a:gd name="connsiteY26" fmla="*/ 92198 h 142720"/>
                  <a:gd name="connsiteX27" fmla="*/ 328 w 140291"/>
                  <a:gd name="connsiteY27" fmla="*/ 103939 h 142720"/>
                  <a:gd name="connsiteX28" fmla="*/ 40007 w 140291"/>
                  <a:gd name="connsiteY28" fmla="*/ 142808 h 142720"/>
                  <a:gd name="connsiteX29" fmla="*/ 97297 w 140291"/>
                  <a:gd name="connsiteY29" fmla="*/ 93210 h 142720"/>
                  <a:gd name="connsiteX30" fmla="*/ 115315 w 140291"/>
                  <a:gd name="connsiteY30" fmla="*/ 21343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2720">
                    <a:moveTo>
                      <a:pt x="115315" y="21343"/>
                    </a:moveTo>
                    <a:cubicBezTo>
                      <a:pt x="117339" y="13043"/>
                      <a:pt x="120983" y="6970"/>
                      <a:pt x="137178" y="6363"/>
                    </a:cubicBezTo>
                    <a:cubicBezTo>
                      <a:pt x="138191" y="6363"/>
                      <a:pt x="140620" y="6160"/>
                      <a:pt x="140620" y="2314"/>
                    </a:cubicBezTo>
                    <a:cubicBezTo>
                      <a:pt x="140620" y="2111"/>
                      <a:pt x="140620" y="87"/>
                      <a:pt x="137988" y="87"/>
                    </a:cubicBezTo>
                    <a:cubicBezTo>
                      <a:pt x="131308" y="87"/>
                      <a:pt x="124222" y="694"/>
                      <a:pt x="117339" y="694"/>
                    </a:cubicBezTo>
                    <a:cubicBezTo>
                      <a:pt x="110456" y="694"/>
                      <a:pt x="102966" y="87"/>
                      <a:pt x="96285" y="87"/>
                    </a:cubicBezTo>
                    <a:cubicBezTo>
                      <a:pt x="95071" y="87"/>
                      <a:pt x="92641" y="87"/>
                      <a:pt x="92641" y="4136"/>
                    </a:cubicBezTo>
                    <a:cubicBezTo>
                      <a:pt x="92641" y="6363"/>
                      <a:pt x="94666" y="6363"/>
                      <a:pt x="96285" y="6363"/>
                    </a:cubicBezTo>
                    <a:cubicBezTo>
                      <a:pt x="107824" y="6565"/>
                      <a:pt x="110051" y="10816"/>
                      <a:pt x="110051" y="15270"/>
                    </a:cubicBezTo>
                    <a:cubicBezTo>
                      <a:pt x="110051" y="15877"/>
                      <a:pt x="109646" y="18914"/>
                      <a:pt x="109444" y="19521"/>
                    </a:cubicBezTo>
                    <a:lnTo>
                      <a:pt x="91224" y="91793"/>
                    </a:lnTo>
                    <a:cubicBezTo>
                      <a:pt x="84341" y="118920"/>
                      <a:pt x="61061" y="136532"/>
                      <a:pt x="40816" y="136532"/>
                    </a:cubicBezTo>
                    <a:cubicBezTo>
                      <a:pt x="27051" y="136532"/>
                      <a:pt x="16119" y="127625"/>
                      <a:pt x="16119" y="110215"/>
                    </a:cubicBezTo>
                    <a:cubicBezTo>
                      <a:pt x="16119" y="109810"/>
                      <a:pt x="16119" y="103332"/>
                      <a:pt x="18346" y="94424"/>
                    </a:cubicBezTo>
                    <a:lnTo>
                      <a:pt x="37982" y="15675"/>
                    </a:lnTo>
                    <a:cubicBezTo>
                      <a:pt x="39804" y="8387"/>
                      <a:pt x="40209" y="6363"/>
                      <a:pt x="54987" y="6363"/>
                    </a:cubicBezTo>
                    <a:cubicBezTo>
                      <a:pt x="60251" y="6363"/>
                      <a:pt x="61870" y="6363"/>
                      <a:pt x="61870" y="2314"/>
                    </a:cubicBezTo>
                    <a:cubicBezTo>
                      <a:pt x="61870" y="87"/>
                      <a:pt x="59643" y="87"/>
                      <a:pt x="59036" y="87"/>
                    </a:cubicBezTo>
                    <a:cubicBezTo>
                      <a:pt x="53368" y="87"/>
                      <a:pt x="38792" y="694"/>
                      <a:pt x="33124" y="694"/>
                    </a:cubicBezTo>
                    <a:cubicBezTo>
                      <a:pt x="27253" y="694"/>
                      <a:pt x="12880" y="87"/>
                      <a:pt x="7009" y="87"/>
                    </a:cubicBezTo>
                    <a:cubicBezTo>
                      <a:pt x="5389" y="87"/>
                      <a:pt x="3162" y="87"/>
                      <a:pt x="3162" y="4136"/>
                    </a:cubicBezTo>
                    <a:cubicBezTo>
                      <a:pt x="3162" y="6363"/>
                      <a:pt x="4984" y="6363"/>
                      <a:pt x="8831" y="6363"/>
                    </a:cubicBezTo>
                    <a:cubicBezTo>
                      <a:pt x="9236" y="6363"/>
                      <a:pt x="13082" y="6363"/>
                      <a:pt x="16524" y="6768"/>
                    </a:cubicBezTo>
                    <a:cubicBezTo>
                      <a:pt x="20168" y="7172"/>
                      <a:pt x="21989" y="7375"/>
                      <a:pt x="21989" y="10007"/>
                    </a:cubicBezTo>
                    <a:cubicBezTo>
                      <a:pt x="21989" y="11221"/>
                      <a:pt x="19763" y="19724"/>
                      <a:pt x="18548" y="24380"/>
                    </a:cubicBezTo>
                    <a:lnTo>
                      <a:pt x="14094" y="42195"/>
                    </a:lnTo>
                    <a:cubicBezTo>
                      <a:pt x="12272" y="50090"/>
                      <a:pt x="2555" y="88351"/>
                      <a:pt x="1745" y="92198"/>
                    </a:cubicBezTo>
                    <a:cubicBezTo>
                      <a:pt x="328" y="97866"/>
                      <a:pt x="328" y="100903"/>
                      <a:pt x="328" y="103939"/>
                    </a:cubicBezTo>
                    <a:cubicBezTo>
                      <a:pt x="328" y="128637"/>
                      <a:pt x="18750" y="142808"/>
                      <a:pt x="40007" y="142808"/>
                    </a:cubicBezTo>
                    <a:cubicBezTo>
                      <a:pt x="65514" y="142808"/>
                      <a:pt x="90617" y="119932"/>
                      <a:pt x="97297" y="93210"/>
                    </a:cubicBezTo>
                    <a:lnTo>
                      <a:pt x="115315" y="21343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形状 482">
                <a:extLst>
                  <a:ext uri="{FF2B5EF4-FFF2-40B4-BE49-F238E27FC236}">
                    <a16:creationId xmlns:a16="http://schemas.microsoft.com/office/drawing/2014/main" id="{61185185-DA0F-2F5F-B140-B919F031D02C}"/>
                  </a:ext>
                </a:extLst>
              </p:cNvPr>
              <p:cNvSpPr/>
              <p:nvPr>
                <p:custDataLst>
                  <p:tags r:id="rId259"/>
                </p:custDataLst>
              </p:nvPr>
            </p:nvSpPr>
            <p:spPr>
              <a:xfrm>
                <a:off x="9069667" y="7018513"/>
                <a:ext cx="139441" cy="63910"/>
              </a:xfrm>
              <a:custGeom>
                <a:avLst/>
                <a:gdLst>
                  <a:gd name="connsiteX0" fmla="*/ 71332 w 139441"/>
                  <a:gd name="connsiteY0" fmla="*/ 23748 h 63910"/>
                  <a:gd name="connsiteX1" fmla="*/ 56169 w 139441"/>
                  <a:gd name="connsiteY1" fmla="*/ 8727 h 63910"/>
                  <a:gd name="connsiteX2" fmla="*/ 30662 w 139441"/>
                  <a:gd name="connsiteY2" fmla="*/ 83 h 63910"/>
                  <a:gd name="connsiteX3" fmla="*/ 336 w 139441"/>
                  <a:gd name="connsiteY3" fmla="*/ 32109 h 63910"/>
                  <a:gd name="connsiteX4" fmla="*/ 30237 w 139441"/>
                  <a:gd name="connsiteY4" fmla="*/ 63993 h 63910"/>
                  <a:gd name="connsiteX5" fmla="*/ 68781 w 139441"/>
                  <a:gd name="connsiteY5" fmla="*/ 40328 h 63910"/>
                  <a:gd name="connsiteX6" fmla="*/ 83944 w 139441"/>
                  <a:gd name="connsiteY6" fmla="*/ 55349 h 63910"/>
                  <a:gd name="connsiteX7" fmla="*/ 109452 w 139441"/>
                  <a:gd name="connsiteY7" fmla="*/ 63993 h 63910"/>
                  <a:gd name="connsiteX8" fmla="*/ 139777 w 139441"/>
                  <a:gd name="connsiteY8" fmla="*/ 31967 h 63910"/>
                  <a:gd name="connsiteX9" fmla="*/ 109877 w 139441"/>
                  <a:gd name="connsiteY9" fmla="*/ 83 h 63910"/>
                  <a:gd name="connsiteX10" fmla="*/ 71332 w 139441"/>
                  <a:gd name="connsiteY10" fmla="*/ 23748 h 63910"/>
                  <a:gd name="connsiteX11" fmla="*/ 75867 w 139441"/>
                  <a:gd name="connsiteY11" fmla="*/ 28991 h 63910"/>
                  <a:gd name="connsiteX12" fmla="*/ 111152 w 139441"/>
                  <a:gd name="connsiteY12" fmla="*/ 5468 h 63910"/>
                  <a:gd name="connsiteX13" fmla="*/ 135810 w 139441"/>
                  <a:gd name="connsiteY13" fmla="*/ 31967 h 63910"/>
                  <a:gd name="connsiteX14" fmla="*/ 111719 w 139441"/>
                  <a:gd name="connsiteY14" fmla="*/ 56200 h 63910"/>
                  <a:gd name="connsiteX15" fmla="*/ 75867 w 139441"/>
                  <a:gd name="connsiteY15" fmla="*/ 28991 h 63910"/>
                  <a:gd name="connsiteX16" fmla="*/ 64247 w 139441"/>
                  <a:gd name="connsiteY16" fmla="*/ 35085 h 63910"/>
                  <a:gd name="connsiteX17" fmla="*/ 28961 w 139441"/>
                  <a:gd name="connsiteY17" fmla="*/ 58609 h 63910"/>
                  <a:gd name="connsiteX18" fmla="*/ 4304 w 139441"/>
                  <a:gd name="connsiteY18" fmla="*/ 32109 h 63910"/>
                  <a:gd name="connsiteX19" fmla="*/ 28395 w 139441"/>
                  <a:gd name="connsiteY19" fmla="*/ 7877 h 63910"/>
                  <a:gd name="connsiteX20" fmla="*/ 64247 w 139441"/>
                  <a:gd name="connsiteY20" fmla="*/ 35085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3910">
                    <a:moveTo>
                      <a:pt x="71332" y="23748"/>
                    </a:moveTo>
                    <a:cubicBezTo>
                      <a:pt x="63822" y="14962"/>
                      <a:pt x="61554" y="12553"/>
                      <a:pt x="56169" y="8727"/>
                    </a:cubicBezTo>
                    <a:cubicBezTo>
                      <a:pt x="47525" y="2492"/>
                      <a:pt x="38456" y="83"/>
                      <a:pt x="30662" y="83"/>
                    </a:cubicBezTo>
                    <a:cubicBezTo>
                      <a:pt x="13090" y="83"/>
                      <a:pt x="336" y="15104"/>
                      <a:pt x="336" y="32109"/>
                    </a:cubicBezTo>
                    <a:cubicBezTo>
                      <a:pt x="336" y="48689"/>
                      <a:pt x="12523" y="63993"/>
                      <a:pt x="30237" y="63993"/>
                    </a:cubicBezTo>
                    <a:cubicBezTo>
                      <a:pt x="49934" y="63993"/>
                      <a:pt x="63680" y="47839"/>
                      <a:pt x="68781" y="40328"/>
                    </a:cubicBezTo>
                    <a:cubicBezTo>
                      <a:pt x="76292" y="49114"/>
                      <a:pt x="78559" y="51523"/>
                      <a:pt x="83944" y="55349"/>
                    </a:cubicBezTo>
                    <a:cubicBezTo>
                      <a:pt x="92589" y="61584"/>
                      <a:pt x="101658" y="63993"/>
                      <a:pt x="109452" y="63993"/>
                    </a:cubicBezTo>
                    <a:cubicBezTo>
                      <a:pt x="127024" y="63993"/>
                      <a:pt x="139777" y="48972"/>
                      <a:pt x="139777" y="31967"/>
                    </a:cubicBezTo>
                    <a:cubicBezTo>
                      <a:pt x="139777" y="15387"/>
                      <a:pt x="127591" y="83"/>
                      <a:pt x="109877" y="83"/>
                    </a:cubicBezTo>
                    <a:cubicBezTo>
                      <a:pt x="90179" y="83"/>
                      <a:pt x="76434" y="16238"/>
                      <a:pt x="71332" y="23748"/>
                    </a:cubicBezTo>
                    <a:close/>
                    <a:moveTo>
                      <a:pt x="75867" y="28991"/>
                    </a:moveTo>
                    <a:cubicBezTo>
                      <a:pt x="81535" y="19780"/>
                      <a:pt x="93864" y="5468"/>
                      <a:pt x="111152" y="5468"/>
                    </a:cubicBezTo>
                    <a:cubicBezTo>
                      <a:pt x="125748" y="5468"/>
                      <a:pt x="135810" y="18363"/>
                      <a:pt x="135810" y="31967"/>
                    </a:cubicBezTo>
                    <a:cubicBezTo>
                      <a:pt x="135810" y="45571"/>
                      <a:pt x="124756" y="56200"/>
                      <a:pt x="111719" y="56200"/>
                    </a:cubicBezTo>
                    <a:cubicBezTo>
                      <a:pt x="98540" y="56200"/>
                      <a:pt x="89471" y="45430"/>
                      <a:pt x="75867" y="28991"/>
                    </a:cubicBezTo>
                    <a:close/>
                    <a:moveTo>
                      <a:pt x="64247" y="35085"/>
                    </a:moveTo>
                    <a:cubicBezTo>
                      <a:pt x="58578" y="44296"/>
                      <a:pt x="46250" y="58609"/>
                      <a:pt x="28961" y="58609"/>
                    </a:cubicBezTo>
                    <a:cubicBezTo>
                      <a:pt x="14365" y="58609"/>
                      <a:pt x="4304" y="45713"/>
                      <a:pt x="4304" y="32109"/>
                    </a:cubicBezTo>
                    <a:cubicBezTo>
                      <a:pt x="4304" y="18505"/>
                      <a:pt x="15357" y="7877"/>
                      <a:pt x="28395" y="7877"/>
                    </a:cubicBezTo>
                    <a:cubicBezTo>
                      <a:pt x="41573" y="7877"/>
                      <a:pt x="50643" y="18647"/>
                      <a:pt x="64247" y="35085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形状 483">
                <a:extLst>
                  <a:ext uri="{FF2B5EF4-FFF2-40B4-BE49-F238E27FC236}">
                    <a16:creationId xmlns:a16="http://schemas.microsoft.com/office/drawing/2014/main" id="{08E994E7-F29F-1295-09EA-415905B09259}"/>
                  </a:ext>
                </a:extLst>
              </p:cNvPr>
              <p:cNvSpPr/>
              <p:nvPr>
                <p:custDataLst>
                  <p:tags r:id="rId260"/>
                </p:custDataLst>
              </p:nvPr>
            </p:nvSpPr>
            <p:spPr>
              <a:xfrm>
                <a:off x="4274563" y="7619968"/>
                <a:ext cx="134623" cy="47371"/>
              </a:xfrm>
              <a:custGeom>
                <a:avLst/>
                <a:gdLst>
                  <a:gd name="connsiteX0" fmla="*/ 127840 w 134623"/>
                  <a:gd name="connsiteY0" fmla="*/ 8211 h 47371"/>
                  <a:gd name="connsiteX1" fmla="*/ 134723 w 134623"/>
                  <a:gd name="connsiteY1" fmla="*/ 4162 h 47371"/>
                  <a:gd name="connsiteX2" fmla="*/ 128043 w 134623"/>
                  <a:gd name="connsiteY2" fmla="*/ 113 h 47371"/>
                  <a:gd name="connsiteX3" fmla="*/ 6781 w 134623"/>
                  <a:gd name="connsiteY3" fmla="*/ 113 h 47371"/>
                  <a:gd name="connsiteX4" fmla="*/ 100 w 134623"/>
                  <a:gd name="connsiteY4" fmla="*/ 4162 h 47371"/>
                  <a:gd name="connsiteX5" fmla="*/ 6983 w 134623"/>
                  <a:gd name="connsiteY5" fmla="*/ 8211 h 47371"/>
                  <a:gd name="connsiteX6" fmla="*/ 127840 w 134623"/>
                  <a:gd name="connsiteY6" fmla="*/ 8211 h 47371"/>
                  <a:gd name="connsiteX7" fmla="*/ 128043 w 134623"/>
                  <a:gd name="connsiteY7" fmla="*/ 47484 h 47371"/>
                  <a:gd name="connsiteX8" fmla="*/ 134723 w 134623"/>
                  <a:gd name="connsiteY8" fmla="*/ 43435 h 47371"/>
                  <a:gd name="connsiteX9" fmla="*/ 127840 w 134623"/>
                  <a:gd name="connsiteY9" fmla="*/ 39387 h 47371"/>
                  <a:gd name="connsiteX10" fmla="*/ 6983 w 134623"/>
                  <a:gd name="connsiteY10" fmla="*/ 39387 h 47371"/>
                  <a:gd name="connsiteX11" fmla="*/ 100 w 134623"/>
                  <a:gd name="connsiteY11" fmla="*/ 43435 h 47371"/>
                  <a:gd name="connsiteX12" fmla="*/ 6781 w 134623"/>
                  <a:gd name="connsiteY12" fmla="*/ 47484 h 47371"/>
                  <a:gd name="connsiteX13" fmla="*/ 128043 w 134623"/>
                  <a:gd name="connsiteY13" fmla="*/ 47484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7371">
                    <a:moveTo>
                      <a:pt x="127840" y="8211"/>
                    </a:moveTo>
                    <a:cubicBezTo>
                      <a:pt x="130877" y="8211"/>
                      <a:pt x="134723" y="8211"/>
                      <a:pt x="134723" y="4162"/>
                    </a:cubicBezTo>
                    <a:cubicBezTo>
                      <a:pt x="134723" y="113"/>
                      <a:pt x="130877" y="113"/>
                      <a:pt x="128043" y="113"/>
                    </a:cubicBezTo>
                    <a:lnTo>
                      <a:pt x="6781" y="113"/>
                    </a:lnTo>
                    <a:cubicBezTo>
                      <a:pt x="3947" y="113"/>
                      <a:pt x="100" y="113"/>
                      <a:pt x="100" y="4162"/>
                    </a:cubicBezTo>
                    <a:cubicBezTo>
                      <a:pt x="100" y="8211"/>
                      <a:pt x="3947" y="8211"/>
                      <a:pt x="6983" y="8211"/>
                    </a:cubicBezTo>
                    <a:lnTo>
                      <a:pt x="127840" y="8211"/>
                    </a:lnTo>
                    <a:close/>
                    <a:moveTo>
                      <a:pt x="128043" y="47484"/>
                    </a:moveTo>
                    <a:cubicBezTo>
                      <a:pt x="130877" y="47484"/>
                      <a:pt x="134723" y="47484"/>
                      <a:pt x="134723" y="43435"/>
                    </a:cubicBezTo>
                    <a:cubicBezTo>
                      <a:pt x="134723" y="39387"/>
                      <a:pt x="130877" y="39387"/>
                      <a:pt x="127840" y="39387"/>
                    </a:cubicBezTo>
                    <a:lnTo>
                      <a:pt x="6983" y="39387"/>
                    </a:lnTo>
                    <a:cubicBezTo>
                      <a:pt x="3947" y="39387"/>
                      <a:pt x="100" y="39387"/>
                      <a:pt x="100" y="43435"/>
                    </a:cubicBezTo>
                    <a:cubicBezTo>
                      <a:pt x="100" y="47484"/>
                      <a:pt x="3947" y="47484"/>
                      <a:pt x="6781" y="47484"/>
                    </a:cubicBezTo>
                    <a:lnTo>
                      <a:pt x="128043" y="47484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形状 484">
                <a:extLst>
                  <a:ext uri="{FF2B5EF4-FFF2-40B4-BE49-F238E27FC236}">
                    <a16:creationId xmlns:a16="http://schemas.microsoft.com/office/drawing/2014/main" id="{CA10D53A-F404-8093-07C3-CEA935517075}"/>
                  </a:ext>
                </a:extLst>
              </p:cNvPr>
              <p:cNvSpPr/>
              <p:nvPr>
                <p:custDataLst>
                  <p:tags r:id="rId261"/>
                </p:custDataLst>
              </p:nvPr>
            </p:nvSpPr>
            <p:spPr>
              <a:xfrm>
                <a:off x="4524116" y="7423498"/>
                <a:ext cx="53444" cy="136040"/>
              </a:xfrm>
              <a:custGeom>
                <a:avLst/>
                <a:gdLst>
                  <a:gd name="connsiteX0" fmla="*/ 51735 w 53444"/>
                  <a:gd name="connsiteY0" fmla="*/ 7394 h 136040"/>
                  <a:gd name="connsiteX1" fmla="*/ 44245 w 53444"/>
                  <a:gd name="connsiteY1" fmla="*/ 106 h 136040"/>
                  <a:gd name="connsiteX2" fmla="*/ 33313 w 53444"/>
                  <a:gd name="connsiteY2" fmla="*/ 10836 h 136040"/>
                  <a:gd name="connsiteX3" fmla="*/ 41006 w 53444"/>
                  <a:gd name="connsiteY3" fmla="*/ 18124 h 136040"/>
                  <a:gd name="connsiteX4" fmla="*/ 51735 w 53444"/>
                  <a:gd name="connsiteY4" fmla="*/ 7394 h 136040"/>
                  <a:gd name="connsiteX5" fmla="*/ 36350 w 53444"/>
                  <a:gd name="connsiteY5" fmla="*/ 83512 h 136040"/>
                  <a:gd name="connsiteX6" fmla="*/ 40803 w 53444"/>
                  <a:gd name="connsiteY6" fmla="*/ 71770 h 136040"/>
                  <a:gd name="connsiteX7" fmla="*/ 43435 w 53444"/>
                  <a:gd name="connsiteY7" fmla="*/ 61041 h 136040"/>
                  <a:gd name="connsiteX8" fmla="*/ 26835 w 53444"/>
                  <a:gd name="connsiteY8" fmla="*/ 44441 h 136040"/>
                  <a:gd name="connsiteX9" fmla="*/ 113 w 53444"/>
                  <a:gd name="connsiteY9" fmla="*/ 75617 h 136040"/>
                  <a:gd name="connsiteX10" fmla="*/ 2542 w 53444"/>
                  <a:gd name="connsiteY10" fmla="*/ 77641 h 136040"/>
                  <a:gd name="connsiteX11" fmla="*/ 5781 w 53444"/>
                  <a:gd name="connsiteY11" fmla="*/ 73997 h 136040"/>
                  <a:gd name="connsiteX12" fmla="*/ 26228 w 53444"/>
                  <a:gd name="connsiteY12" fmla="*/ 48895 h 136040"/>
                  <a:gd name="connsiteX13" fmla="*/ 31289 w 53444"/>
                  <a:gd name="connsiteY13" fmla="*/ 55373 h 136040"/>
                  <a:gd name="connsiteX14" fmla="*/ 29062 w 53444"/>
                  <a:gd name="connsiteY14" fmla="*/ 65900 h 136040"/>
                  <a:gd name="connsiteX15" fmla="*/ 15093 w 53444"/>
                  <a:gd name="connsiteY15" fmla="*/ 103351 h 136040"/>
                  <a:gd name="connsiteX16" fmla="*/ 10437 w 53444"/>
                  <a:gd name="connsiteY16" fmla="*/ 119546 h 136040"/>
                  <a:gd name="connsiteX17" fmla="*/ 27037 w 53444"/>
                  <a:gd name="connsiteY17" fmla="*/ 136147 h 136040"/>
                  <a:gd name="connsiteX18" fmla="*/ 53557 w 53444"/>
                  <a:gd name="connsiteY18" fmla="*/ 104971 h 136040"/>
                  <a:gd name="connsiteX19" fmla="*/ 51128 w 53444"/>
                  <a:gd name="connsiteY19" fmla="*/ 102946 h 136040"/>
                  <a:gd name="connsiteX20" fmla="*/ 48091 w 53444"/>
                  <a:gd name="connsiteY20" fmla="*/ 106590 h 136040"/>
                  <a:gd name="connsiteX21" fmla="*/ 27442 w 53444"/>
                  <a:gd name="connsiteY21" fmla="*/ 131693 h 136040"/>
                  <a:gd name="connsiteX22" fmla="*/ 22584 w 53444"/>
                  <a:gd name="connsiteY22" fmla="*/ 125012 h 136040"/>
                  <a:gd name="connsiteX23" fmla="*/ 28454 w 53444"/>
                  <a:gd name="connsiteY23" fmla="*/ 104768 h 136040"/>
                  <a:gd name="connsiteX24" fmla="*/ 36350 w 53444"/>
                  <a:gd name="connsiteY24" fmla="*/ 83512 h 13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444" h="136040">
                    <a:moveTo>
                      <a:pt x="51735" y="7394"/>
                    </a:moveTo>
                    <a:cubicBezTo>
                      <a:pt x="51735" y="3345"/>
                      <a:pt x="48901" y="106"/>
                      <a:pt x="44245" y="106"/>
                    </a:cubicBezTo>
                    <a:cubicBezTo>
                      <a:pt x="38779" y="106"/>
                      <a:pt x="33313" y="5370"/>
                      <a:pt x="33313" y="10836"/>
                    </a:cubicBezTo>
                    <a:cubicBezTo>
                      <a:pt x="33313" y="14682"/>
                      <a:pt x="36147" y="18124"/>
                      <a:pt x="41006" y="18124"/>
                    </a:cubicBezTo>
                    <a:cubicBezTo>
                      <a:pt x="45662" y="18124"/>
                      <a:pt x="51735" y="13467"/>
                      <a:pt x="51735" y="7394"/>
                    </a:cubicBezTo>
                    <a:close/>
                    <a:moveTo>
                      <a:pt x="36350" y="83512"/>
                    </a:moveTo>
                    <a:cubicBezTo>
                      <a:pt x="38779" y="77641"/>
                      <a:pt x="38779" y="77236"/>
                      <a:pt x="40803" y="71770"/>
                    </a:cubicBezTo>
                    <a:cubicBezTo>
                      <a:pt x="42423" y="67722"/>
                      <a:pt x="43435" y="64887"/>
                      <a:pt x="43435" y="61041"/>
                    </a:cubicBezTo>
                    <a:cubicBezTo>
                      <a:pt x="43435" y="51931"/>
                      <a:pt x="36957" y="44441"/>
                      <a:pt x="26835" y="44441"/>
                    </a:cubicBezTo>
                    <a:cubicBezTo>
                      <a:pt x="7806" y="44441"/>
                      <a:pt x="113" y="73795"/>
                      <a:pt x="113" y="75617"/>
                    </a:cubicBezTo>
                    <a:cubicBezTo>
                      <a:pt x="113" y="77641"/>
                      <a:pt x="2137" y="77641"/>
                      <a:pt x="2542" y="77641"/>
                    </a:cubicBezTo>
                    <a:cubicBezTo>
                      <a:pt x="4566" y="77641"/>
                      <a:pt x="4769" y="77236"/>
                      <a:pt x="5781" y="73997"/>
                    </a:cubicBezTo>
                    <a:cubicBezTo>
                      <a:pt x="11247" y="54968"/>
                      <a:pt x="19345" y="48895"/>
                      <a:pt x="26228" y="48895"/>
                    </a:cubicBezTo>
                    <a:cubicBezTo>
                      <a:pt x="27847" y="48895"/>
                      <a:pt x="31289" y="48895"/>
                      <a:pt x="31289" y="55373"/>
                    </a:cubicBezTo>
                    <a:cubicBezTo>
                      <a:pt x="31289" y="59624"/>
                      <a:pt x="29872" y="63875"/>
                      <a:pt x="29062" y="65900"/>
                    </a:cubicBezTo>
                    <a:cubicBezTo>
                      <a:pt x="27442" y="71163"/>
                      <a:pt x="18332" y="94646"/>
                      <a:pt x="15093" y="103351"/>
                    </a:cubicBezTo>
                    <a:cubicBezTo>
                      <a:pt x="13069" y="108615"/>
                      <a:pt x="10437" y="115295"/>
                      <a:pt x="10437" y="119546"/>
                    </a:cubicBezTo>
                    <a:cubicBezTo>
                      <a:pt x="10437" y="129061"/>
                      <a:pt x="17320" y="136147"/>
                      <a:pt x="27037" y="136147"/>
                    </a:cubicBezTo>
                    <a:cubicBezTo>
                      <a:pt x="46067" y="136147"/>
                      <a:pt x="53557" y="106793"/>
                      <a:pt x="53557" y="104971"/>
                    </a:cubicBezTo>
                    <a:cubicBezTo>
                      <a:pt x="53557" y="102946"/>
                      <a:pt x="51735" y="102946"/>
                      <a:pt x="51128" y="102946"/>
                    </a:cubicBezTo>
                    <a:cubicBezTo>
                      <a:pt x="49103" y="102946"/>
                      <a:pt x="49103" y="103554"/>
                      <a:pt x="48091" y="106590"/>
                    </a:cubicBezTo>
                    <a:cubicBezTo>
                      <a:pt x="44447" y="119344"/>
                      <a:pt x="37767" y="131693"/>
                      <a:pt x="27442" y="131693"/>
                    </a:cubicBezTo>
                    <a:cubicBezTo>
                      <a:pt x="24001" y="131693"/>
                      <a:pt x="22584" y="129669"/>
                      <a:pt x="22584" y="125012"/>
                    </a:cubicBezTo>
                    <a:cubicBezTo>
                      <a:pt x="22584" y="119951"/>
                      <a:pt x="23798" y="117117"/>
                      <a:pt x="28454" y="104768"/>
                    </a:cubicBezTo>
                    <a:lnTo>
                      <a:pt x="36350" y="83512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形状 485">
                <a:extLst>
                  <a:ext uri="{FF2B5EF4-FFF2-40B4-BE49-F238E27FC236}">
                    <a16:creationId xmlns:a16="http://schemas.microsoft.com/office/drawing/2014/main" id="{02C45034-9ABC-D170-7F08-06F9949A1C09}"/>
                  </a:ext>
                </a:extLst>
              </p:cNvPr>
              <p:cNvSpPr/>
              <p:nvPr>
                <p:custDataLst>
                  <p:tags r:id="rId262"/>
                </p:custDataLst>
              </p:nvPr>
            </p:nvSpPr>
            <p:spPr>
              <a:xfrm>
                <a:off x="4501206" y="7639605"/>
                <a:ext cx="103821" cy="8097"/>
              </a:xfrm>
              <a:custGeom>
                <a:avLst/>
                <a:gdLst>
                  <a:gd name="connsiteX0" fmla="*/ 0 w 103821"/>
                  <a:gd name="connsiteY0" fmla="*/ 0 h 8097"/>
                  <a:gd name="connsiteX1" fmla="*/ 103821 w 103821"/>
                  <a:gd name="connsiteY1" fmla="*/ 0 h 8097"/>
                  <a:gd name="connsiteX2" fmla="*/ 103821 w 103821"/>
                  <a:gd name="connsiteY2" fmla="*/ 8097 h 8097"/>
                  <a:gd name="connsiteX3" fmla="*/ 0 w 103821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1" h="8097">
                    <a:moveTo>
                      <a:pt x="0" y="0"/>
                    </a:moveTo>
                    <a:lnTo>
                      <a:pt x="103821" y="0"/>
                    </a:lnTo>
                    <a:lnTo>
                      <a:pt x="103821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形状 487">
                <a:extLst>
                  <a:ext uri="{FF2B5EF4-FFF2-40B4-BE49-F238E27FC236}">
                    <a16:creationId xmlns:a16="http://schemas.microsoft.com/office/drawing/2014/main" id="{37CFF3EC-D129-F4CE-0315-CA5476049017}"/>
                  </a:ext>
                </a:extLst>
              </p:cNvPr>
              <p:cNvSpPr/>
              <p:nvPr>
                <p:custDataLst>
                  <p:tags r:id="rId263"/>
                </p:custDataLst>
              </p:nvPr>
            </p:nvSpPr>
            <p:spPr>
              <a:xfrm>
                <a:off x="4504243" y="7743649"/>
                <a:ext cx="92920" cy="130979"/>
              </a:xfrm>
              <a:custGeom>
                <a:avLst/>
                <a:gdLst>
                  <a:gd name="connsiteX0" fmla="*/ 92425 w 92920"/>
                  <a:gd name="connsiteY0" fmla="*/ 13279 h 130979"/>
                  <a:gd name="connsiteX1" fmla="*/ 93032 w 92920"/>
                  <a:gd name="connsiteY1" fmla="*/ 9635 h 130979"/>
                  <a:gd name="connsiteX2" fmla="*/ 87161 w 92920"/>
                  <a:gd name="connsiteY2" fmla="*/ 4169 h 130979"/>
                  <a:gd name="connsiteX3" fmla="*/ 78861 w 92920"/>
                  <a:gd name="connsiteY3" fmla="*/ 12874 h 130979"/>
                  <a:gd name="connsiteX4" fmla="*/ 60034 w 92920"/>
                  <a:gd name="connsiteY4" fmla="*/ 120 h 130979"/>
                  <a:gd name="connsiteX5" fmla="*/ 11853 w 92920"/>
                  <a:gd name="connsiteY5" fmla="*/ 57613 h 130979"/>
                  <a:gd name="connsiteX6" fmla="*/ 38778 w 92920"/>
                  <a:gd name="connsiteY6" fmla="*/ 89599 h 130979"/>
                  <a:gd name="connsiteX7" fmla="*/ 62261 w 92920"/>
                  <a:gd name="connsiteY7" fmla="*/ 77857 h 130979"/>
                  <a:gd name="connsiteX8" fmla="*/ 62464 w 92920"/>
                  <a:gd name="connsiteY8" fmla="*/ 78060 h 130979"/>
                  <a:gd name="connsiteX9" fmla="*/ 55783 w 92920"/>
                  <a:gd name="connsiteY9" fmla="*/ 104782 h 130979"/>
                  <a:gd name="connsiteX10" fmla="*/ 26632 w 92920"/>
                  <a:gd name="connsiteY10" fmla="*/ 126645 h 130979"/>
                  <a:gd name="connsiteX11" fmla="*/ 10436 w 92920"/>
                  <a:gd name="connsiteY11" fmla="*/ 124621 h 130979"/>
                  <a:gd name="connsiteX12" fmla="*/ 18736 w 92920"/>
                  <a:gd name="connsiteY12" fmla="*/ 114094 h 130979"/>
                  <a:gd name="connsiteX13" fmla="*/ 11044 w 92920"/>
                  <a:gd name="connsiteY13" fmla="*/ 107009 h 130979"/>
                  <a:gd name="connsiteX14" fmla="*/ 112 w 92920"/>
                  <a:gd name="connsiteY14" fmla="*/ 118750 h 130979"/>
                  <a:gd name="connsiteX15" fmla="*/ 27037 w 92920"/>
                  <a:gd name="connsiteY15" fmla="*/ 131099 h 130979"/>
                  <a:gd name="connsiteX16" fmla="*/ 69954 w 92920"/>
                  <a:gd name="connsiteY16" fmla="*/ 103162 h 130979"/>
                  <a:gd name="connsiteX17" fmla="*/ 92425 w 92920"/>
                  <a:gd name="connsiteY17" fmla="*/ 13279 h 130979"/>
                  <a:gd name="connsiteX18" fmla="*/ 66108 w 92920"/>
                  <a:gd name="connsiteY18" fmla="*/ 63686 h 130979"/>
                  <a:gd name="connsiteX19" fmla="*/ 55783 w 92920"/>
                  <a:gd name="connsiteY19" fmla="*/ 77857 h 130979"/>
                  <a:gd name="connsiteX20" fmla="*/ 39385 w 92920"/>
                  <a:gd name="connsiteY20" fmla="*/ 85145 h 130979"/>
                  <a:gd name="connsiteX21" fmla="*/ 26227 w 92920"/>
                  <a:gd name="connsiteY21" fmla="*/ 66521 h 130979"/>
                  <a:gd name="connsiteX22" fmla="*/ 37563 w 92920"/>
                  <a:gd name="connsiteY22" fmla="*/ 22591 h 130979"/>
                  <a:gd name="connsiteX23" fmla="*/ 60237 w 92920"/>
                  <a:gd name="connsiteY23" fmla="*/ 4574 h 130979"/>
                  <a:gd name="connsiteX24" fmla="*/ 76432 w 92920"/>
                  <a:gd name="connsiteY24" fmla="*/ 21984 h 130979"/>
                  <a:gd name="connsiteX25" fmla="*/ 75825 w 92920"/>
                  <a:gd name="connsiteY25" fmla="*/ 25020 h 130979"/>
                  <a:gd name="connsiteX26" fmla="*/ 66108 w 92920"/>
                  <a:gd name="connsiteY26" fmla="*/ 63686 h 130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30979">
                    <a:moveTo>
                      <a:pt x="92425" y="13279"/>
                    </a:moveTo>
                    <a:cubicBezTo>
                      <a:pt x="92627" y="12064"/>
                      <a:pt x="93032" y="11052"/>
                      <a:pt x="93032" y="9635"/>
                    </a:cubicBezTo>
                    <a:cubicBezTo>
                      <a:pt x="93032" y="6193"/>
                      <a:pt x="90603" y="4169"/>
                      <a:pt x="87161" y="4169"/>
                    </a:cubicBezTo>
                    <a:cubicBezTo>
                      <a:pt x="85137" y="4169"/>
                      <a:pt x="79671" y="5586"/>
                      <a:pt x="78861" y="12874"/>
                    </a:cubicBezTo>
                    <a:cubicBezTo>
                      <a:pt x="75217" y="5383"/>
                      <a:pt x="68132" y="120"/>
                      <a:pt x="60034" y="120"/>
                    </a:cubicBezTo>
                    <a:cubicBezTo>
                      <a:pt x="36956" y="120"/>
                      <a:pt x="11853" y="28462"/>
                      <a:pt x="11853" y="57613"/>
                    </a:cubicBezTo>
                    <a:cubicBezTo>
                      <a:pt x="11853" y="77655"/>
                      <a:pt x="24202" y="89599"/>
                      <a:pt x="38778" y="89599"/>
                    </a:cubicBezTo>
                    <a:cubicBezTo>
                      <a:pt x="50722" y="89599"/>
                      <a:pt x="60237" y="80084"/>
                      <a:pt x="62261" y="77857"/>
                    </a:cubicBezTo>
                    <a:lnTo>
                      <a:pt x="62464" y="78060"/>
                    </a:lnTo>
                    <a:cubicBezTo>
                      <a:pt x="58212" y="96077"/>
                      <a:pt x="55783" y="104377"/>
                      <a:pt x="55783" y="104782"/>
                    </a:cubicBezTo>
                    <a:cubicBezTo>
                      <a:pt x="54973" y="106604"/>
                      <a:pt x="48090" y="126645"/>
                      <a:pt x="26632" y="126645"/>
                    </a:cubicBezTo>
                    <a:cubicBezTo>
                      <a:pt x="22785" y="126645"/>
                      <a:pt x="16105" y="126443"/>
                      <a:pt x="10436" y="124621"/>
                    </a:cubicBezTo>
                    <a:cubicBezTo>
                      <a:pt x="16510" y="122799"/>
                      <a:pt x="18736" y="117536"/>
                      <a:pt x="18736" y="114094"/>
                    </a:cubicBezTo>
                    <a:cubicBezTo>
                      <a:pt x="18736" y="110855"/>
                      <a:pt x="16510" y="107009"/>
                      <a:pt x="11044" y="107009"/>
                    </a:cubicBezTo>
                    <a:cubicBezTo>
                      <a:pt x="6590" y="107009"/>
                      <a:pt x="112" y="110653"/>
                      <a:pt x="112" y="118750"/>
                    </a:cubicBezTo>
                    <a:cubicBezTo>
                      <a:pt x="112" y="127050"/>
                      <a:pt x="7602" y="131099"/>
                      <a:pt x="27037" y="131099"/>
                    </a:cubicBezTo>
                    <a:cubicBezTo>
                      <a:pt x="52342" y="131099"/>
                      <a:pt x="66917" y="115309"/>
                      <a:pt x="69954" y="103162"/>
                    </a:cubicBezTo>
                    <a:lnTo>
                      <a:pt x="92425" y="13279"/>
                    </a:lnTo>
                    <a:close/>
                    <a:moveTo>
                      <a:pt x="66108" y="63686"/>
                    </a:moveTo>
                    <a:cubicBezTo>
                      <a:pt x="64893" y="68950"/>
                      <a:pt x="60237" y="74011"/>
                      <a:pt x="55783" y="77857"/>
                    </a:cubicBezTo>
                    <a:cubicBezTo>
                      <a:pt x="51532" y="81501"/>
                      <a:pt x="45256" y="85145"/>
                      <a:pt x="39385" y="85145"/>
                    </a:cubicBezTo>
                    <a:cubicBezTo>
                      <a:pt x="29263" y="85145"/>
                      <a:pt x="26227" y="74618"/>
                      <a:pt x="26227" y="66521"/>
                    </a:cubicBezTo>
                    <a:cubicBezTo>
                      <a:pt x="26227" y="56803"/>
                      <a:pt x="32098" y="32915"/>
                      <a:pt x="37563" y="22591"/>
                    </a:cubicBezTo>
                    <a:cubicBezTo>
                      <a:pt x="43029" y="12671"/>
                      <a:pt x="51734" y="4574"/>
                      <a:pt x="60237" y="4574"/>
                    </a:cubicBezTo>
                    <a:cubicBezTo>
                      <a:pt x="73598" y="4574"/>
                      <a:pt x="76432" y="20971"/>
                      <a:pt x="76432" y="21984"/>
                    </a:cubicBezTo>
                    <a:cubicBezTo>
                      <a:pt x="76432" y="22996"/>
                      <a:pt x="76027" y="24210"/>
                      <a:pt x="75825" y="25020"/>
                    </a:cubicBezTo>
                    <a:lnTo>
                      <a:pt x="66108" y="63686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形状 488">
                <a:extLst>
                  <a:ext uri="{FF2B5EF4-FFF2-40B4-BE49-F238E27FC236}">
                    <a16:creationId xmlns:a16="http://schemas.microsoft.com/office/drawing/2014/main" id="{B9FED66D-50EB-EE5D-3A5F-9A1B2A47E271}"/>
                  </a:ext>
                </a:extLst>
              </p:cNvPr>
              <p:cNvSpPr/>
              <p:nvPr>
                <p:custDataLst>
                  <p:tags r:id="rId264"/>
                </p:custDataLst>
              </p:nvPr>
            </p:nvSpPr>
            <p:spPr>
              <a:xfrm>
                <a:off x="4649362" y="7542433"/>
                <a:ext cx="46966" cy="202440"/>
              </a:xfrm>
              <a:custGeom>
                <a:avLst/>
                <a:gdLst>
                  <a:gd name="connsiteX0" fmla="*/ 47085 w 46966"/>
                  <a:gd name="connsiteY0" fmla="*/ 200530 h 202440"/>
                  <a:gd name="connsiteX1" fmla="*/ 43643 w 46966"/>
                  <a:gd name="connsiteY1" fmla="*/ 196076 h 202440"/>
                  <a:gd name="connsiteX2" fmla="*/ 11860 w 46966"/>
                  <a:gd name="connsiteY2" fmla="*/ 101334 h 202440"/>
                  <a:gd name="connsiteX3" fmla="*/ 44453 w 46966"/>
                  <a:gd name="connsiteY3" fmla="*/ 5579 h 202440"/>
                  <a:gd name="connsiteX4" fmla="*/ 47085 w 46966"/>
                  <a:gd name="connsiteY4" fmla="*/ 2138 h 202440"/>
                  <a:gd name="connsiteX5" fmla="*/ 45060 w 46966"/>
                  <a:gd name="connsiteY5" fmla="*/ 113 h 202440"/>
                  <a:gd name="connsiteX6" fmla="*/ 12872 w 46966"/>
                  <a:gd name="connsiteY6" fmla="*/ 39589 h 202440"/>
                  <a:gd name="connsiteX7" fmla="*/ 118 w 46966"/>
                  <a:gd name="connsiteY7" fmla="*/ 101334 h 202440"/>
                  <a:gd name="connsiteX8" fmla="*/ 13479 w 46966"/>
                  <a:gd name="connsiteY8" fmla="*/ 164495 h 202440"/>
                  <a:gd name="connsiteX9" fmla="*/ 45060 w 46966"/>
                  <a:gd name="connsiteY9" fmla="*/ 202554 h 202440"/>
                  <a:gd name="connsiteX10" fmla="*/ 47085 w 46966"/>
                  <a:gd name="connsiteY10" fmla="*/ 200530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085" y="200530"/>
                    </a:moveTo>
                    <a:cubicBezTo>
                      <a:pt x="47085" y="199922"/>
                      <a:pt x="47085" y="199517"/>
                      <a:pt x="43643" y="196076"/>
                    </a:cubicBezTo>
                    <a:cubicBezTo>
                      <a:pt x="18338" y="170568"/>
                      <a:pt x="11860" y="132307"/>
                      <a:pt x="11860" y="101334"/>
                    </a:cubicBezTo>
                    <a:cubicBezTo>
                      <a:pt x="11860" y="66109"/>
                      <a:pt x="19553" y="30884"/>
                      <a:pt x="44453" y="5579"/>
                    </a:cubicBezTo>
                    <a:cubicBezTo>
                      <a:pt x="47085" y="3150"/>
                      <a:pt x="47085" y="2745"/>
                      <a:pt x="47085" y="2138"/>
                    </a:cubicBezTo>
                    <a:cubicBezTo>
                      <a:pt x="47085" y="720"/>
                      <a:pt x="46275" y="113"/>
                      <a:pt x="45060" y="113"/>
                    </a:cubicBezTo>
                    <a:cubicBezTo>
                      <a:pt x="43036" y="113"/>
                      <a:pt x="24816" y="13879"/>
                      <a:pt x="12872" y="39589"/>
                    </a:cubicBezTo>
                    <a:cubicBezTo>
                      <a:pt x="2548" y="61858"/>
                      <a:pt x="118" y="84328"/>
                      <a:pt x="118" y="101334"/>
                    </a:cubicBezTo>
                    <a:cubicBezTo>
                      <a:pt x="118" y="117124"/>
                      <a:pt x="2345" y="141619"/>
                      <a:pt x="13479" y="164495"/>
                    </a:cubicBezTo>
                    <a:cubicBezTo>
                      <a:pt x="25626" y="189395"/>
                      <a:pt x="43036" y="202554"/>
                      <a:pt x="45060" y="202554"/>
                    </a:cubicBezTo>
                    <a:cubicBezTo>
                      <a:pt x="46275" y="202554"/>
                      <a:pt x="47085" y="201947"/>
                      <a:pt x="47085" y="200530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形状 489">
                <a:extLst>
                  <a:ext uri="{FF2B5EF4-FFF2-40B4-BE49-F238E27FC236}">
                    <a16:creationId xmlns:a16="http://schemas.microsoft.com/office/drawing/2014/main" id="{829AE149-0354-CD23-103A-33ADC877E697}"/>
                  </a:ext>
                </a:extLst>
              </p:cNvPr>
              <p:cNvSpPr/>
              <p:nvPr>
                <p:custDataLst>
                  <p:tags r:id="rId265"/>
                </p:custDataLst>
              </p:nvPr>
            </p:nvSpPr>
            <p:spPr>
              <a:xfrm>
                <a:off x="4726064" y="7559438"/>
                <a:ext cx="66805" cy="134825"/>
              </a:xfrm>
              <a:custGeom>
                <a:avLst/>
                <a:gdLst>
                  <a:gd name="connsiteX0" fmla="*/ 41622 w 66805"/>
                  <a:gd name="connsiteY0" fmla="*/ 5377 h 134825"/>
                  <a:gd name="connsiteX1" fmla="*/ 36966 w 66805"/>
                  <a:gd name="connsiteY1" fmla="*/ 113 h 134825"/>
                  <a:gd name="connsiteX2" fmla="*/ 122 w 66805"/>
                  <a:gd name="connsiteY2" fmla="*/ 13069 h 134825"/>
                  <a:gd name="connsiteX3" fmla="*/ 122 w 66805"/>
                  <a:gd name="connsiteY3" fmla="*/ 19345 h 134825"/>
                  <a:gd name="connsiteX4" fmla="*/ 26642 w 66805"/>
                  <a:gd name="connsiteY4" fmla="*/ 14082 h 134825"/>
                  <a:gd name="connsiteX5" fmla="*/ 26642 w 66805"/>
                  <a:gd name="connsiteY5" fmla="*/ 118946 h 134825"/>
                  <a:gd name="connsiteX6" fmla="*/ 7815 w 66805"/>
                  <a:gd name="connsiteY6" fmla="*/ 128663 h 134825"/>
                  <a:gd name="connsiteX7" fmla="*/ 1337 w 66805"/>
                  <a:gd name="connsiteY7" fmla="*/ 128663 h 134825"/>
                  <a:gd name="connsiteX8" fmla="*/ 1337 w 66805"/>
                  <a:gd name="connsiteY8" fmla="*/ 134939 h 134825"/>
                  <a:gd name="connsiteX9" fmla="*/ 34132 w 66805"/>
                  <a:gd name="connsiteY9" fmla="*/ 134331 h 134825"/>
                  <a:gd name="connsiteX10" fmla="*/ 66928 w 66805"/>
                  <a:gd name="connsiteY10" fmla="*/ 134939 h 134825"/>
                  <a:gd name="connsiteX11" fmla="*/ 66928 w 66805"/>
                  <a:gd name="connsiteY11" fmla="*/ 128663 h 134825"/>
                  <a:gd name="connsiteX12" fmla="*/ 60449 w 66805"/>
                  <a:gd name="connsiteY12" fmla="*/ 128663 h 134825"/>
                  <a:gd name="connsiteX13" fmla="*/ 41622 w 66805"/>
                  <a:gd name="connsiteY13" fmla="*/ 118946 h 134825"/>
                  <a:gd name="connsiteX14" fmla="*/ 41622 w 66805"/>
                  <a:gd name="connsiteY14" fmla="*/ 5377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4825">
                    <a:moveTo>
                      <a:pt x="41622" y="5377"/>
                    </a:moveTo>
                    <a:cubicBezTo>
                      <a:pt x="41622" y="518"/>
                      <a:pt x="41622" y="113"/>
                      <a:pt x="36966" y="113"/>
                    </a:cubicBezTo>
                    <a:cubicBezTo>
                      <a:pt x="24415" y="13069"/>
                      <a:pt x="6600" y="13069"/>
                      <a:pt x="122" y="13069"/>
                    </a:cubicBezTo>
                    <a:lnTo>
                      <a:pt x="122" y="19345"/>
                    </a:lnTo>
                    <a:cubicBezTo>
                      <a:pt x="4171" y="19345"/>
                      <a:pt x="16115" y="19345"/>
                      <a:pt x="26642" y="14082"/>
                    </a:cubicBezTo>
                    <a:lnTo>
                      <a:pt x="26642" y="118946"/>
                    </a:lnTo>
                    <a:cubicBezTo>
                      <a:pt x="26642" y="126234"/>
                      <a:pt x="26035" y="128663"/>
                      <a:pt x="7815" y="128663"/>
                    </a:cubicBezTo>
                    <a:lnTo>
                      <a:pt x="1337" y="128663"/>
                    </a:lnTo>
                    <a:lnTo>
                      <a:pt x="1337" y="134939"/>
                    </a:lnTo>
                    <a:cubicBezTo>
                      <a:pt x="8422" y="134331"/>
                      <a:pt x="26035" y="134331"/>
                      <a:pt x="34132" y="134331"/>
                    </a:cubicBezTo>
                    <a:cubicBezTo>
                      <a:pt x="42230" y="134331"/>
                      <a:pt x="59842" y="134331"/>
                      <a:pt x="66928" y="134939"/>
                    </a:cubicBezTo>
                    <a:lnTo>
                      <a:pt x="66928" y="128663"/>
                    </a:lnTo>
                    <a:lnTo>
                      <a:pt x="60449" y="128663"/>
                    </a:lnTo>
                    <a:cubicBezTo>
                      <a:pt x="42230" y="128663"/>
                      <a:pt x="41622" y="126436"/>
                      <a:pt x="41622" y="118946"/>
                    </a:cubicBezTo>
                    <a:lnTo>
                      <a:pt x="41622" y="537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形状 490">
                <a:extLst>
                  <a:ext uri="{FF2B5EF4-FFF2-40B4-BE49-F238E27FC236}">
                    <a16:creationId xmlns:a16="http://schemas.microsoft.com/office/drawing/2014/main" id="{4D83F106-57B7-1AFE-D0BF-0D15F9D20F43}"/>
                  </a:ext>
                </a:extLst>
              </p:cNvPr>
              <p:cNvSpPr/>
              <p:nvPr>
                <p:custDataLst>
                  <p:tags r:id="rId266"/>
                </p:custDataLst>
              </p:nvPr>
            </p:nvSpPr>
            <p:spPr>
              <a:xfrm>
                <a:off x="4871056" y="7639605"/>
                <a:ext cx="123691" cy="8097"/>
              </a:xfrm>
              <a:custGeom>
                <a:avLst/>
                <a:gdLst>
                  <a:gd name="connsiteX0" fmla="*/ 116735 w 123691"/>
                  <a:gd name="connsiteY0" fmla="*/ 8211 h 8097"/>
                  <a:gd name="connsiteX1" fmla="*/ 123821 w 123691"/>
                  <a:gd name="connsiteY1" fmla="*/ 4162 h 8097"/>
                  <a:gd name="connsiteX2" fmla="*/ 116735 w 123691"/>
                  <a:gd name="connsiteY2" fmla="*/ 113 h 8097"/>
                  <a:gd name="connsiteX3" fmla="*/ 7215 w 123691"/>
                  <a:gd name="connsiteY3" fmla="*/ 113 h 8097"/>
                  <a:gd name="connsiteX4" fmla="*/ 129 w 123691"/>
                  <a:gd name="connsiteY4" fmla="*/ 4162 h 8097"/>
                  <a:gd name="connsiteX5" fmla="*/ 7215 w 123691"/>
                  <a:gd name="connsiteY5" fmla="*/ 8211 h 8097"/>
                  <a:gd name="connsiteX6" fmla="*/ 116735 w 123691"/>
                  <a:gd name="connsiteY6" fmla="*/ 8211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8097">
                    <a:moveTo>
                      <a:pt x="116735" y="8211"/>
                    </a:moveTo>
                    <a:cubicBezTo>
                      <a:pt x="120177" y="8211"/>
                      <a:pt x="123821" y="8211"/>
                      <a:pt x="123821" y="4162"/>
                    </a:cubicBezTo>
                    <a:cubicBezTo>
                      <a:pt x="123821" y="113"/>
                      <a:pt x="120177" y="113"/>
                      <a:pt x="116735" y="113"/>
                    </a:cubicBezTo>
                    <a:lnTo>
                      <a:pt x="7215" y="113"/>
                    </a:lnTo>
                    <a:cubicBezTo>
                      <a:pt x="3773" y="113"/>
                      <a:pt x="129" y="113"/>
                      <a:pt x="129" y="4162"/>
                    </a:cubicBezTo>
                    <a:cubicBezTo>
                      <a:pt x="129" y="8211"/>
                      <a:pt x="3773" y="8211"/>
                      <a:pt x="7215" y="8211"/>
                    </a:cubicBezTo>
                    <a:lnTo>
                      <a:pt x="116735" y="8211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形状 491">
                <a:extLst>
                  <a:ext uri="{FF2B5EF4-FFF2-40B4-BE49-F238E27FC236}">
                    <a16:creationId xmlns:a16="http://schemas.microsoft.com/office/drawing/2014/main" id="{E4B38565-5175-5A10-893E-201BA08F53DD}"/>
                  </a:ext>
                </a:extLst>
              </p:cNvPr>
              <p:cNvSpPr/>
              <p:nvPr>
                <p:custDataLst>
                  <p:tags r:id="rId267"/>
                </p:custDataLst>
              </p:nvPr>
            </p:nvSpPr>
            <p:spPr>
              <a:xfrm>
                <a:off x="5067423" y="7551543"/>
                <a:ext cx="101017" cy="184221"/>
              </a:xfrm>
              <a:custGeom>
                <a:avLst/>
                <a:gdLst>
                  <a:gd name="connsiteX0" fmla="*/ 63706 w 101017"/>
                  <a:gd name="connsiteY0" fmla="*/ 61858 h 184221"/>
                  <a:gd name="connsiteX1" fmla="*/ 81116 w 101017"/>
                  <a:gd name="connsiteY1" fmla="*/ 61858 h 184221"/>
                  <a:gd name="connsiteX2" fmla="*/ 87189 w 101017"/>
                  <a:gd name="connsiteY2" fmla="*/ 57809 h 184221"/>
                  <a:gd name="connsiteX3" fmla="*/ 81723 w 101017"/>
                  <a:gd name="connsiteY3" fmla="*/ 55582 h 184221"/>
                  <a:gd name="connsiteX4" fmla="*/ 64920 w 101017"/>
                  <a:gd name="connsiteY4" fmla="*/ 55582 h 184221"/>
                  <a:gd name="connsiteX5" fmla="*/ 69172 w 101017"/>
                  <a:gd name="connsiteY5" fmla="*/ 32504 h 184221"/>
                  <a:gd name="connsiteX6" fmla="*/ 74030 w 101017"/>
                  <a:gd name="connsiteY6" fmla="*/ 11450 h 184221"/>
                  <a:gd name="connsiteX7" fmla="*/ 83545 w 101017"/>
                  <a:gd name="connsiteY7" fmla="*/ 4567 h 184221"/>
                  <a:gd name="connsiteX8" fmla="*/ 93464 w 101017"/>
                  <a:gd name="connsiteY8" fmla="*/ 8211 h 184221"/>
                  <a:gd name="connsiteX9" fmla="*/ 82533 w 101017"/>
                  <a:gd name="connsiteY9" fmla="*/ 19143 h 184221"/>
                  <a:gd name="connsiteX10" fmla="*/ 90023 w 101017"/>
                  <a:gd name="connsiteY10" fmla="*/ 26228 h 184221"/>
                  <a:gd name="connsiteX11" fmla="*/ 101157 w 101017"/>
                  <a:gd name="connsiteY11" fmla="*/ 14082 h 184221"/>
                  <a:gd name="connsiteX12" fmla="*/ 83545 w 101017"/>
                  <a:gd name="connsiteY12" fmla="*/ 113 h 184221"/>
                  <a:gd name="connsiteX13" fmla="*/ 57835 w 101017"/>
                  <a:gd name="connsiteY13" fmla="*/ 23799 h 184221"/>
                  <a:gd name="connsiteX14" fmla="*/ 51154 w 101017"/>
                  <a:gd name="connsiteY14" fmla="*/ 55582 h 184221"/>
                  <a:gd name="connsiteX15" fmla="*/ 37186 w 101017"/>
                  <a:gd name="connsiteY15" fmla="*/ 55582 h 184221"/>
                  <a:gd name="connsiteX16" fmla="*/ 31113 w 101017"/>
                  <a:gd name="connsiteY16" fmla="*/ 59428 h 184221"/>
                  <a:gd name="connsiteX17" fmla="*/ 36781 w 101017"/>
                  <a:gd name="connsiteY17" fmla="*/ 61858 h 184221"/>
                  <a:gd name="connsiteX18" fmla="*/ 50142 w 101017"/>
                  <a:gd name="connsiteY18" fmla="*/ 61858 h 184221"/>
                  <a:gd name="connsiteX19" fmla="*/ 34959 w 101017"/>
                  <a:gd name="connsiteY19" fmla="*/ 141822 h 184221"/>
                  <a:gd name="connsiteX20" fmla="*/ 17347 w 101017"/>
                  <a:gd name="connsiteY20" fmla="*/ 179881 h 184221"/>
                  <a:gd name="connsiteX21" fmla="*/ 7630 w 101017"/>
                  <a:gd name="connsiteY21" fmla="*/ 176237 h 184221"/>
                  <a:gd name="connsiteX22" fmla="*/ 18764 w 101017"/>
                  <a:gd name="connsiteY22" fmla="*/ 165305 h 184221"/>
                  <a:gd name="connsiteX23" fmla="*/ 11273 w 101017"/>
                  <a:gd name="connsiteY23" fmla="*/ 158219 h 184221"/>
                  <a:gd name="connsiteX24" fmla="*/ 139 w 101017"/>
                  <a:gd name="connsiteY24" fmla="*/ 170366 h 184221"/>
                  <a:gd name="connsiteX25" fmla="*/ 17347 w 101017"/>
                  <a:gd name="connsiteY25" fmla="*/ 184334 h 184221"/>
                  <a:gd name="connsiteX26" fmla="*/ 40223 w 101017"/>
                  <a:gd name="connsiteY26" fmla="*/ 164698 h 184221"/>
                  <a:gd name="connsiteX27" fmla="*/ 51559 w 101017"/>
                  <a:gd name="connsiteY27" fmla="*/ 126031 h 184221"/>
                  <a:gd name="connsiteX28" fmla="*/ 63706 w 101017"/>
                  <a:gd name="connsiteY28" fmla="*/ 61858 h 18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017" h="184221">
                    <a:moveTo>
                      <a:pt x="63706" y="61858"/>
                    </a:moveTo>
                    <a:lnTo>
                      <a:pt x="81116" y="61858"/>
                    </a:lnTo>
                    <a:cubicBezTo>
                      <a:pt x="85164" y="61858"/>
                      <a:pt x="87189" y="61858"/>
                      <a:pt x="87189" y="57809"/>
                    </a:cubicBezTo>
                    <a:cubicBezTo>
                      <a:pt x="87189" y="55582"/>
                      <a:pt x="85164" y="55582"/>
                      <a:pt x="81723" y="55582"/>
                    </a:cubicBezTo>
                    <a:lnTo>
                      <a:pt x="64920" y="55582"/>
                    </a:lnTo>
                    <a:lnTo>
                      <a:pt x="69172" y="32504"/>
                    </a:lnTo>
                    <a:cubicBezTo>
                      <a:pt x="69981" y="28252"/>
                      <a:pt x="72816" y="13879"/>
                      <a:pt x="74030" y="11450"/>
                    </a:cubicBezTo>
                    <a:cubicBezTo>
                      <a:pt x="75852" y="7603"/>
                      <a:pt x="79294" y="4567"/>
                      <a:pt x="83545" y="4567"/>
                    </a:cubicBezTo>
                    <a:cubicBezTo>
                      <a:pt x="84355" y="4567"/>
                      <a:pt x="89618" y="4567"/>
                      <a:pt x="93464" y="8211"/>
                    </a:cubicBezTo>
                    <a:cubicBezTo>
                      <a:pt x="84557" y="9020"/>
                      <a:pt x="82533" y="16106"/>
                      <a:pt x="82533" y="19143"/>
                    </a:cubicBezTo>
                    <a:cubicBezTo>
                      <a:pt x="82533" y="23799"/>
                      <a:pt x="86177" y="26228"/>
                      <a:pt x="90023" y="26228"/>
                    </a:cubicBezTo>
                    <a:cubicBezTo>
                      <a:pt x="95286" y="26228"/>
                      <a:pt x="101157" y="21774"/>
                      <a:pt x="101157" y="14082"/>
                    </a:cubicBezTo>
                    <a:cubicBezTo>
                      <a:pt x="101157" y="4769"/>
                      <a:pt x="91845" y="113"/>
                      <a:pt x="83545" y="113"/>
                    </a:cubicBezTo>
                    <a:cubicBezTo>
                      <a:pt x="76662" y="113"/>
                      <a:pt x="63908" y="3757"/>
                      <a:pt x="57835" y="23799"/>
                    </a:cubicBezTo>
                    <a:cubicBezTo>
                      <a:pt x="56620" y="28050"/>
                      <a:pt x="56013" y="30074"/>
                      <a:pt x="51154" y="55582"/>
                    </a:cubicBezTo>
                    <a:lnTo>
                      <a:pt x="37186" y="55582"/>
                    </a:lnTo>
                    <a:cubicBezTo>
                      <a:pt x="33340" y="55582"/>
                      <a:pt x="31113" y="55582"/>
                      <a:pt x="31113" y="59428"/>
                    </a:cubicBezTo>
                    <a:cubicBezTo>
                      <a:pt x="31113" y="61858"/>
                      <a:pt x="32935" y="61858"/>
                      <a:pt x="36781" y="61858"/>
                    </a:cubicBezTo>
                    <a:lnTo>
                      <a:pt x="50142" y="61858"/>
                    </a:lnTo>
                    <a:lnTo>
                      <a:pt x="34959" y="141822"/>
                    </a:lnTo>
                    <a:cubicBezTo>
                      <a:pt x="31315" y="161458"/>
                      <a:pt x="27874" y="179881"/>
                      <a:pt x="17347" y="179881"/>
                    </a:cubicBezTo>
                    <a:cubicBezTo>
                      <a:pt x="16537" y="179881"/>
                      <a:pt x="11476" y="179881"/>
                      <a:pt x="7630" y="176237"/>
                    </a:cubicBezTo>
                    <a:cubicBezTo>
                      <a:pt x="16942" y="175629"/>
                      <a:pt x="18764" y="168341"/>
                      <a:pt x="18764" y="165305"/>
                    </a:cubicBezTo>
                    <a:cubicBezTo>
                      <a:pt x="18764" y="160649"/>
                      <a:pt x="15120" y="158219"/>
                      <a:pt x="11273" y="158219"/>
                    </a:cubicBezTo>
                    <a:cubicBezTo>
                      <a:pt x="6010" y="158219"/>
                      <a:pt x="139" y="162673"/>
                      <a:pt x="139" y="170366"/>
                    </a:cubicBezTo>
                    <a:cubicBezTo>
                      <a:pt x="139" y="179476"/>
                      <a:pt x="9047" y="184334"/>
                      <a:pt x="17347" y="184334"/>
                    </a:cubicBezTo>
                    <a:cubicBezTo>
                      <a:pt x="28481" y="184334"/>
                      <a:pt x="36579" y="172390"/>
                      <a:pt x="40223" y="164698"/>
                    </a:cubicBezTo>
                    <a:cubicBezTo>
                      <a:pt x="46701" y="151944"/>
                      <a:pt x="51357" y="127448"/>
                      <a:pt x="51559" y="126031"/>
                    </a:cubicBezTo>
                    <a:lnTo>
                      <a:pt x="63706" y="61858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形状 492">
                <a:extLst>
                  <a:ext uri="{FF2B5EF4-FFF2-40B4-BE49-F238E27FC236}">
                    <a16:creationId xmlns:a16="http://schemas.microsoft.com/office/drawing/2014/main" id="{62C71728-F481-430D-DD2B-BF2E001AA868}"/>
                  </a:ext>
                </a:extLst>
              </p:cNvPr>
              <p:cNvSpPr/>
              <p:nvPr>
                <p:custDataLst>
                  <p:tags r:id="rId268"/>
                </p:custDataLst>
              </p:nvPr>
            </p:nvSpPr>
            <p:spPr>
              <a:xfrm>
                <a:off x="5197639" y="7542433"/>
                <a:ext cx="46966" cy="202440"/>
              </a:xfrm>
              <a:custGeom>
                <a:avLst/>
                <a:gdLst>
                  <a:gd name="connsiteX0" fmla="*/ 47111 w 46966"/>
                  <a:gd name="connsiteY0" fmla="*/ 200530 h 202440"/>
                  <a:gd name="connsiteX1" fmla="*/ 43670 w 46966"/>
                  <a:gd name="connsiteY1" fmla="*/ 196076 h 202440"/>
                  <a:gd name="connsiteX2" fmla="*/ 11887 w 46966"/>
                  <a:gd name="connsiteY2" fmla="*/ 101334 h 202440"/>
                  <a:gd name="connsiteX3" fmla="*/ 44480 w 46966"/>
                  <a:gd name="connsiteY3" fmla="*/ 5579 h 202440"/>
                  <a:gd name="connsiteX4" fmla="*/ 47111 w 46966"/>
                  <a:gd name="connsiteY4" fmla="*/ 2138 h 202440"/>
                  <a:gd name="connsiteX5" fmla="*/ 45087 w 46966"/>
                  <a:gd name="connsiteY5" fmla="*/ 113 h 202440"/>
                  <a:gd name="connsiteX6" fmla="*/ 12899 w 46966"/>
                  <a:gd name="connsiteY6" fmla="*/ 39589 h 202440"/>
                  <a:gd name="connsiteX7" fmla="*/ 145 w 46966"/>
                  <a:gd name="connsiteY7" fmla="*/ 101334 h 202440"/>
                  <a:gd name="connsiteX8" fmla="*/ 13506 w 46966"/>
                  <a:gd name="connsiteY8" fmla="*/ 164495 h 202440"/>
                  <a:gd name="connsiteX9" fmla="*/ 45087 w 46966"/>
                  <a:gd name="connsiteY9" fmla="*/ 202554 h 202440"/>
                  <a:gd name="connsiteX10" fmla="*/ 47111 w 46966"/>
                  <a:gd name="connsiteY10" fmla="*/ 200530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111" y="200530"/>
                    </a:moveTo>
                    <a:cubicBezTo>
                      <a:pt x="47111" y="199922"/>
                      <a:pt x="47111" y="199517"/>
                      <a:pt x="43670" y="196076"/>
                    </a:cubicBezTo>
                    <a:cubicBezTo>
                      <a:pt x="18365" y="170568"/>
                      <a:pt x="11887" y="132307"/>
                      <a:pt x="11887" y="101334"/>
                    </a:cubicBezTo>
                    <a:cubicBezTo>
                      <a:pt x="11887" y="66109"/>
                      <a:pt x="19580" y="30884"/>
                      <a:pt x="44480" y="5579"/>
                    </a:cubicBezTo>
                    <a:cubicBezTo>
                      <a:pt x="47111" y="3150"/>
                      <a:pt x="47111" y="2745"/>
                      <a:pt x="47111" y="2138"/>
                    </a:cubicBezTo>
                    <a:cubicBezTo>
                      <a:pt x="47111" y="720"/>
                      <a:pt x="46302" y="113"/>
                      <a:pt x="45087" y="113"/>
                    </a:cubicBezTo>
                    <a:cubicBezTo>
                      <a:pt x="43063" y="113"/>
                      <a:pt x="24843" y="13879"/>
                      <a:pt x="12899" y="39589"/>
                    </a:cubicBezTo>
                    <a:cubicBezTo>
                      <a:pt x="2575" y="61858"/>
                      <a:pt x="145" y="84328"/>
                      <a:pt x="145" y="101334"/>
                    </a:cubicBezTo>
                    <a:cubicBezTo>
                      <a:pt x="145" y="117124"/>
                      <a:pt x="2372" y="141619"/>
                      <a:pt x="13506" y="164495"/>
                    </a:cubicBezTo>
                    <a:cubicBezTo>
                      <a:pt x="25653" y="189395"/>
                      <a:pt x="43063" y="202554"/>
                      <a:pt x="45087" y="202554"/>
                    </a:cubicBezTo>
                    <a:cubicBezTo>
                      <a:pt x="46302" y="202554"/>
                      <a:pt x="47111" y="201947"/>
                      <a:pt x="47111" y="200530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形状 493">
                <a:extLst>
                  <a:ext uri="{FF2B5EF4-FFF2-40B4-BE49-F238E27FC236}">
                    <a16:creationId xmlns:a16="http://schemas.microsoft.com/office/drawing/2014/main" id="{63F721E2-6148-BBE8-1706-9B81A8A8C732}"/>
                  </a:ext>
                </a:extLst>
              </p:cNvPr>
              <p:cNvSpPr/>
              <p:nvPr>
                <p:custDataLst>
                  <p:tags r:id="rId269"/>
                </p:custDataLst>
              </p:nvPr>
            </p:nvSpPr>
            <p:spPr>
              <a:xfrm>
                <a:off x="5260980" y="7553163"/>
                <a:ext cx="85632" cy="182601"/>
              </a:xfrm>
              <a:custGeom>
                <a:avLst/>
                <a:gdLst>
                  <a:gd name="connsiteX0" fmla="*/ 26669 w 85632"/>
                  <a:gd name="connsiteY0" fmla="*/ 79267 h 182601"/>
                  <a:gd name="connsiteX1" fmla="*/ 149 w 85632"/>
                  <a:gd name="connsiteY1" fmla="*/ 120161 h 182601"/>
                  <a:gd name="connsiteX2" fmla="*/ 6020 w 85632"/>
                  <a:gd name="connsiteY2" fmla="*/ 136153 h 182601"/>
                  <a:gd name="connsiteX3" fmla="*/ 29503 w 85632"/>
                  <a:gd name="connsiteY3" fmla="*/ 149312 h 182601"/>
                  <a:gd name="connsiteX4" fmla="*/ 53998 w 85632"/>
                  <a:gd name="connsiteY4" fmla="*/ 158827 h 182601"/>
                  <a:gd name="connsiteX5" fmla="*/ 61084 w 85632"/>
                  <a:gd name="connsiteY5" fmla="*/ 167532 h 182601"/>
                  <a:gd name="connsiteX6" fmla="*/ 51164 w 85632"/>
                  <a:gd name="connsiteY6" fmla="*/ 178261 h 182601"/>
                  <a:gd name="connsiteX7" fmla="*/ 33349 w 85632"/>
                  <a:gd name="connsiteY7" fmla="*/ 171783 h 182601"/>
                  <a:gd name="connsiteX8" fmla="*/ 31123 w 85632"/>
                  <a:gd name="connsiteY8" fmla="*/ 170771 h 182601"/>
                  <a:gd name="connsiteX9" fmla="*/ 29098 w 85632"/>
                  <a:gd name="connsiteY9" fmla="*/ 172998 h 182601"/>
                  <a:gd name="connsiteX10" fmla="*/ 51164 w 85632"/>
                  <a:gd name="connsiteY10" fmla="*/ 182715 h 182601"/>
                  <a:gd name="connsiteX11" fmla="*/ 72218 w 85632"/>
                  <a:gd name="connsiteY11" fmla="*/ 161054 h 182601"/>
                  <a:gd name="connsiteX12" fmla="*/ 62501 w 85632"/>
                  <a:gd name="connsiteY12" fmla="*/ 146680 h 182601"/>
                  <a:gd name="connsiteX13" fmla="*/ 50152 w 85632"/>
                  <a:gd name="connsiteY13" fmla="*/ 142024 h 182601"/>
                  <a:gd name="connsiteX14" fmla="*/ 37803 w 85632"/>
                  <a:gd name="connsiteY14" fmla="*/ 137368 h 182601"/>
                  <a:gd name="connsiteX15" fmla="*/ 25657 w 85632"/>
                  <a:gd name="connsiteY15" fmla="*/ 132509 h 182601"/>
                  <a:gd name="connsiteX16" fmla="*/ 10474 w 85632"/>
                  <a:gd name="connsiteY16" fmla="*/ 114492 h 182601"/>
                  <a:gd name="connsiteX17" fmla="*/ 35374 w 85632"/>
                  <a:gd name="connsiteY17" fmla="*/ 80077 h 182601"/>
                  <a:gd name="connsiteX18" fmla="*/ 53189 w 85632"/>
                  <a:gd name="connsiteY18" fmla="*/ 82709 h 182601"/>
                  <a:gd name="connsiteX19" fmla="*/ 72016 w 85632"/>
                  <a:gd name="connsiteY19" fmla="*/ 76433 h 182601"/>
                  <a:gd name="connsiteX20" fmla="*/ 55415 w 85632"/>
                  <a:gd name="connsiteY20" fmla="*/ 70967 h 182601"/>
                  <a:gd name="connsiteX21" fmla="*/ 38410 w 85632"/>
                  <a:gd name="connsiteY21" fmla="*/ 73397 h 182601"/>
                  <a:gd name="connsiteX22" fmla="*/ 32337 w 85632"/>
                  <a:gd name="connsiteY22" fmla="*/ 57606 h 182601"/>
                  <a:gd name="connsiteX23" fmla="*/ 54808 w 85632"/>
                  <a:gd name="connsiteY23" fmla="*/ 23191 h 182601"/>
                  <a:gd name="connsiteX24" fmla="*/ 67764 w 85632"/>
                  <a:gd name="connsiteY24" fmla="*/ 27645 h 182601"/>
                  <a:gd name="connsiteX25" fmla="*/ 85782 w 85632"/>
                  <a:gd name="connsiteY25" fmla="*/ 21369 h 182601"/>
                  <a:gd name="connsiteX26" fmla="*/ 68979 w 85632"/>
                  <a:gd name="connsiteY26" fmla="*/ 15903 h 182601"/>
                  <a:gd name="connsiteX27" fmla="*/ 56225 w 85632"/>
                  <a:gd name="connsiteY27" fmla="*/ 16916 h 182601"/>
                  <a:gd name="connsiteX28" fmla="*/ 55213 w 85632"/>
                  <a:gd name="connsiteY28" fmla="*/ 10235 h 182601"/>
                  <a:gd name="connsiteX29" fmla="*/ 56225 w 85632"/>
                  <a:gd name="connsiteY29" fmla="*/ 2745 h 182601"/>
                  <a:gd name="connsiteX30" fmla="*/ 53796 w 85632"/>
                  <a:gd name="connsiteY30" fmla="*/ 113 h 182601"/>
                  <a:gd name="connsiteX31" fmla="*/ 50152 w 85632"/>
                  <a:gd name="connsiteY31" fmla="*/ 10033 h 182601"/>
                  <a:gd name="connsiteX32" fmla="*/ 51569 w 85632"/>
                  <a:gd name="connsiteY32" fmla="*/ 17928 h 182601"/>
                  <a:gd name="connsiteX33" fmla="*/ 16142 w 85632"/>
                  <a:gd name="connsiteY33" fmla="*/ 55784 h 182601"/>
                  <a:gd name="connsiteX34" fmla="*/ 29301 w 85632"/>
                  <a:gd name="connsiteY34" fmla="*/ 77243 h 182601"/>
                  <a:gd name="connsiteX35" fmla="*/ 26669 w 85632"/>
                  <a:gd name="connsiteY35" fmla="*/ 79267 h 182601"/>
                  <a:gd name="connsiteX36" fmla="*/ 59464 w 85632"/>
                  <a:gd name="connsiteY36" fmla="*/ 21369 h 182601"/>
                  <a:gd name="connsiteX37" fmla="*/ 69181 w 85632"/>
                  <a:gd name="connsiteY37" fmla="*/ 20357 h 182601"/>
                  <a:gd name="connsiteX38" fmla="*/ 80518 w 85632"/>
                  <a:gd name="connsiteY38" fmla="*/ 21572 h 182601"/>
                  <a:gd name="connsiteX39" fmla="*/ 67967 w 85632"/>
                  <a:gd name="connsiteY39" fmla="*/ 23191 h 182601"/>
                  <a:gd name="connsiteX40" fmla="*/ 59464 w 85632"/>
                  <a:gd name="connsiteY40" fmla="*/ 21369 h 182601"/>
                  <a:gd name="connsiteX41" fmla="*/ 43674 w 85632"/>
                  <a:gd name="connsiteY41" fmla="*/ 76636 h 182601"/>
                  <a:gd name="connsiteX42" fmla="*/ 55213 w 85632"/>
                  <a:gd name="connsiteY42" fmla="*/ 75421 h 182601"/>
                  <a:gd name="connsiteX43" fmla="*/ 66752 w 85632"/>
                  <a:gd name="connsiteY43" fmla="*/ 76636 h 182601"/>
                  <a:gd name="connsiteX44" fmla="*/ 53796 w 85632"/>
                  <a:gd name="connsiteY44" fmla="*/ 78255 h 182601"/>
                  <a:gd name="connsiteX45" fmla="*/ 43674 w 85632"/>
                  <a:gd name="connsiteY45" fmla="*/ 76636 h 18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2601">
                    <a:moveTo>
                      <a:pt x="26669" y="79267"/>
                    </a:moveTo>
                    <a:cubicBezTo>
                      <a:pt x="4603" y="93843"/>
                      <a:pt x="149" y="112873"/>
                      <a:pt x="149" y="120161"/>
                    </a:cubicBezTo>
                    <a:cubicBezTo>
                      <a:pt x="149" y="129878"/>
                      <a:pt x="5615" y="135546"/>
                      <a:pt x="6020" y="136153"/>
                    </a:cubicBezTo>
                    <a:cubicBezTo>
                      <a:pt x="12498" y="142834"/>
                      <a:pt x="14320" y="143644"/>
                      <a:pt x="29503" y="149312"/>
                    </a:cubicBezTo>
                    <a:lnTo>
                      <a:pt x="53998" y="158827"/>
                    </a:lnTo>
                    <a:cubicBezTo>
                      <a:pt x="57035" y="160244"/>
                      <a:pt x="61084" y="161661"/>
                      <a:pt x="61084" y="167532"/>
                    </a:cubicBezTo>
                    <a:cubicBezTo>
                      <a:pt x="61084" y="172188"/>
                      <a:pt x="57440" y="178261"/>
                      <a:pt x="51164" y="178261"/>
                    </a:cubicBezTo>
                    <a:cubicBezTo>
                      <a:pt x="42257" y="178261"/>
                      <a:pt x="35576" y="173402"/>
                      <a:pt x="33349" y="171783"/>
                    </a:cubicBezTo>
                    <a:cubicBezTo>
                      <a:pt x="32135" y="170973"/>
                      <a:pt x="31932" y="170771"/>
                      <a:pt x="31123" y="170771"/>
                    </a:cubicBezTo>
                    <a:cubicBezTo>
                      <a:pt x="29503" y="170771"/>
                      <a:pt x="29098" y="172188"/>
                      <a:pt x="29098" y="172998"/>
                    </a:cubicBezTo>
                    <a:cubicBezTo>
                      <a:pt x="29098" y="175427"/>
                      <a:pt x="39827" y="182715"/>
                      <a:pt x="51164" y="182715"/>
                    </a:cubicBezTo>
                    <a:cubicBezTo>
                      <a:pt x="63716" y="182715"/>
                      <a:pt x="72218" y="170973"/>
                      <a:pt x="72218" y="161054"/>
                    </a:cubicBezTo>
                    <a:cubicBezTo>
                      <a:pt x="72218" y="151336"/>
                      <a:pt x="64728" y="147692"/>
                      <a:pt x="62501" y="146680"/>
                    </a:cubicBezTo>
                    <a:cubicBezTo>
                      <a:pt x="59667" y="145668"/>
                      <a:pt x="52784" y="143036"/>
                      <a:pt x="50152" y="142024"/>
                    </a:cubicBezTo>
                    <a:cubicBezTo>
                      <a:pt x="46103" y="140405"/>
                      <a:pt x="42054" y="138785"/>
                      <a:pt x="37803" y="137368"/>
                    </a:cubicBezTo>
                    <a:lnTo>
                      <a:pt x="25657" y="132509"/>
                    </a:lnTo>
                    <a:cubicBezTo>
                      <a:pt x="16547" y="128865"/>
                      <a:pt x="10474" y="122995"/>
                      <a:pt x="10474" y="114492"/>
                    </a:cubicBezTo>
                    <a:cubicBezTo>
                      <a:pt x="10474" y="106192"/>
                      <a:pt x="18369" y="88580"/>
                      <a:pt x="35374" y="80077"/>
                    </a:cubicBezTo>
                    <a:cubicBezTo>
                      <a:pt x="42864" y="82709"/>
                      <a:pt x="48937" y="82709"/>
                      <a:pt x="53189" y="82709"/>
                    </a:cubicBezTo>
                    <a:cubicBezTo>
                      <a:pt x="59262" y="82709"/>
                      <a:pt x="72016" y="82709"/>
                      <a:pt x="72016" y="76433"/>
                    </a:cubicBezTo>
                    <a:cubicBezTo>
                      <a:pt x="72016" y="71372"/>
                      <a:pt x="63311" y="70967"/>
                      <a:pt x="55415" y="70967"/>
                    </a:cubicBezTo>
                    <a:cubicBezTo>
                      <a:pt x="51771" y="70967"/>
                      <a:pt x="45901" y="70967"/>
                      <a:pt x="38410" y="73397"/>
                    </a:cubicBezTo>
                    <a:cubicBezTo>
                      <a:pt x="33147" y="68133"/>
                      <a:pt x="32337" y="61453"/>
                      <a:pt x="32337" y="57606"/>
                    </a:cubicBezTo>
                    <a:cubicBezTo>
                      <a:pt x="32337" y="46270"/>
                      <a:pt x="39625" y="30682"/>
                      <a:pt x="54808" y="23191"/>
                    </a:cubicBezTo>
                    <a:cubicBezTo>
                      <a:pt x="58452" y="27645"/>
                      <a:pt x="63108" y="27645"/>
                      <a:pt x="67764" y="27645"/>
                    </a:cubicBezTo>
                    <a:cubicBezTo>
                      <a:pt x="72825" y="27645"/>
                      <a:pt x="85782" y="27645"/>
                      <a:pt x="85782" y="21369"/>
                    </a:cubicBezTo>
                    <a:cubicBezTo>
                      <a:pt x="85782" y="16106"/>
                      <a:pt x="76874" y="15903"/>
                      <a:pt x="68979" y="15903"/>
                    </a:cubicBezTo>
                    <a:cubicBezTo>
                      <a:pt x="66347" y="15903"/>
                      <a:pt x="61489" y="15903"/>
                      <a:pt x="56225" y="16916"/>
                    </a:cubicBezTo>
                    <a:cubicBezTo>
                      <a:pt x="55618" y="15094"/>
                      <a:pt x="55213" y="13677"/>
                      <a:pt x="55213" y="10235"/>
                    </a:cubicBezTo>
                    <a:cubicBezTo>
                      <a:pt x="55213" y="7401"/>
                      <a:pt x="56225" y="3150"/>
                      <a:pt x="56225" y="2745"/>
                    </a:cubicBezTo>
                    <a:cubicBezTo>
                      <a:pt x="56225" y="1125"/>
                      <a:pt x="55213" y="113"/>
                      <a:pt x="53796" y="113"/>
                    </a:cubicBezTo>
                    <a:cubicBezTo>
                      <a:pt x="50152" y="113"/>
                      <a:pt x="50152" y="9425"/>
                      <a:pt x="50152" y="10033"/>
                    </a:cubicBezTo>
                    <a:cubicBezTo>
                      <a:pt x="50152" y="14082"/>
                      <a:pt x="51367" y="17118"/>
                      <a:pt x="51569" y="17928"/>
                    </a:cubicBezTo>
                    <a:cubicBezTo>
                      <a:pt x="29908" y="24001"/>
                      <a:pt x="16142" y="40196"/>
                      <a:pt x="16142" y="55784"/>
                    </a:cubicBezTo>
                    <a:cubicBezTo>
                      <a:pt x="16142" y="63275"/>
                      <a:pt x="19786" y="71777"/>
                      <a:pt x="29301" y="77243"/>
                    </a:cubicBezTo>
                    <a:lnTo>
                      <a:pt x="26669" y="79267"/>
                    </a:lnTo>
                    <a:close/>
                    <a:moveTo>
                      <a:pt x="59464" y="21369"/>
                    </a:moveTo>
                    <a:cubicBezTo>
                      <a:pt x="62703" y="20357"/>
                      <a:pt x="66955" y="20357"/>
                      <a:pt x="69181" y="20357"/>
                    </a:cubicBezTo>
                    <a:cubicBezTo>
                      <a:pt x="76064" y="20357"/>
                      <a:pt x="76874" y="20560"/>
                      <a:pt x="80518" y="21572"/>
                    </a:cubicBezTo>
                    <a:cubicBezTo>
                      <a:pt x="78899" y="22179"/>
                      <a:pt x="76874" y="23191"/>
                      <a:pt x="67967" y="23191"/>
                    </a:cubicBezTo>
                    <a:cubicBezTo>
                      <a:pt x="64120" y="23191"/>
                      <a:pt x="61691" y="23191"/>
                      <a:pt x="59464" y="21369"/>
                    </a:cubicBezTo>
                    <a:close/>
                    <a:moveTo>
                      <a:pt x="43674" y="76636"/>
                    </a:moveTo>
                    <a:cubicBezTo>
                      <a:pt x="48330" y="75421"/>
                      <a:pt x="52784" y="75421"/>
                      <a:pt x="55213" y="75421"/>
                    </a:cubicBezTo>
                    <a:cubicBezTo>
                      <a:pt x="62298" y="75421"/>
                      <a:pt x="63108" y="75624"/>
                      <a:pt x="66752" y="76636"/>
                    </a:cubicBezTo>
                    <a:cubicBezTo>
                      <a:pt x="65133" y="77446"/>
                      <a:pt x="63108" y="78255"/>
                      <a:pt x="53796" y="78255"/>
                    </a:cubicBezTo>
                    <a:cubicBezTo>
                      <a:pt x="49140" y="78255"/>
                      <a:pt x="47318" y="78255"/>
                      <a:pt x="43674" y="76636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形状 494">
                <a:extLst>
                  <a:ext uri="{FF2B5EF4-FFF2-40B4-BE49-F238E27FC236}">
                    <a16:creationId xmlns:a16="http://schemas.microsoft.com/office/drawing/2014/main" id="{E05BCE8A-C072-FD51-F245-B9D6BD5459AE}"/>
                  </a:ext>
                </a:extLst>
              </p:cNvPr>
              <p:cNvSpPr/>
              <p:nvPr>
                <p:custDataLst>
                  <p:tags r:id="rId270"/>
                </p:custDataLst>
              </p:nvPr>
            </p:nvSpPr>
            <p:spPr>
              <a:xfrm>
                <a:off x="5365745" y="7542433"/>
                <a:ext cx="46966" cy="202440"/>
              </a:xfrm>
              <a:custGeom>
                <a:avLst/>
                <a:gdLst>
                  <a:gd name="connsiteX0" fmla="*/ 47120 w 46966"/>
                  <a:gd name="connsiteY0" fmla="*/ 101334 h 202440"/>
                  <a:gd name="connsiteX1" fmla="*/ 33759 w 46966"/>
                  <a:gd name="connsiteY1" fmla="*/ 38172 h 202440"/>
                  <a:gd name="connsiteX2" fmla="*/ 2178 w 46966"/>
                  <a:gd name="connsiteY2" fmla="*/ 113 h 202440"/>
                  <a:gd name="connsiteX3" fmla="*/ 154 w 46966"/>
                  <a:gd name="connsiteY3" fmla="*/ 2138 h 202440"/>
                  <a:gd name="connsiteX4" fmla="*/ 4000 w 46966"/>
                  <a:gd name="connsiteY4" fmla="*/ 6794 h 202440"/>
                  <a:gd name="connsiteX5" fmla="*/ 35379 w 46966"/>
                  <a:gd name="connsiteY5" fmla="*/ 101334 h 202440"/>
                  <a:gd name="connsiteX6" fmla="*/ 2786 w 46966"/>
                  <a:gd name="connsiteY6" fmla="*/ 197088 h 202440"/>
                  <a:gd name="connsiteX7" fmla="*/ 154 w 46966"/>
                  <a:gd name="connsiteY7" fmla="*/ 200530 h 202440"/>
                  <a:gd name="connsiteX8" fmla="*/ 2178 w 46966"/>
                  <a:gd name="connsiteY8" fmla="*/ 202554 h 202440"/>
                  <a:gd name="connsiteX9" fmla="*/ 34366 w 46966"/>
                  <a:gd name="connsiteY9" fmla="*/ 163078 h 202440"/>
                  <a:gd name="connsiteX10" fmla="*/ 47120 w 46966"/>
                  <a:gd name="connsiteY10" fmla="*/ 101334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120" y="101334"/>
                    </a:moveTo>
                    <a:cubicBezTo>
                      <a:pt x="47120" y="85543"/>
                      <a:pt x="44893" y="61048"/>
                      <a:pt x="33759" y="38172"/>
                    </a:cubicBezTo>
                    <a:cubicBezTo>
                      <a:pt x="21613" y="13272"/>
                      <a:pt x="4203" y="113"/>
                      <a:pt x="2178" y="113"/>
                    </a:cubicBezTo>
                    <a:cubicBezTo>
                      <a:pt x="964" y="113"/>
                      <a:pt x="154" y="923"/>
                      <a:pt x="154" y="2138"/>
                    </a:cubicBezTo>
                    <a:cubicBezTo>
                      <a:pt x="154" y="2745"/>
                      <a:pt x="154" y="3150"/>
                      <a:pt x="4000" y="6794"/>
                    </a:cubicBezTo>
                    <a:cubicBezTo>
                      <a:pt x="23839" y="26835"/>
                      <a:pt x="35379" y="59023"/>
                      <a:pt x="35379" y="101334"/>
                    </a:cubicBezTo>
                    <a:cubicBezTo>
                      <a:pt x="35379" y="135951"/>
                      <a:pt x="27888" y="171581"/>
                      <a:pt x="2786" y="197088"/>
                    </a:cubicBezTo>
                    <a:cubicBezTo>
                      <a:pt x="154" y="199517"/>
                      <a:pt x="154" y="199922"/>
                      <a:pt x="154" y="200530"/>
                    </a:cubicBezTo>
                    <a:cubicBezTo>
                      <a:pt x="154" y="201744"/>
                      <a:pt x="964" y="202554"/>
                      <a:pt x="2178" y="202554"/>
                    </a:cubicBezTo>
                    <a:cubicBezTo>
                      <a:pt x="4203" y="202554"/>
                      <a:pt x="22422" y="188788"/>
                      <a:pt x="34366" y="163078"/>
                    </a:cubicBezTo>
                    <a:cubicBezTo>
                      <a:pt x="44691" y="140810"/>
                      <a:pt x="47120" y="118339"/>
                      <a:pt x="47120" y="101334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形状 495">
                <a:extLst>
                  <a:ext uri="{FF2B5EF4-FFF2-40B4-BE49-F238E27FC236}">
                    <a16:creationId xmlns:a16="http://schemas.microsoft.com/office/drawing/2014/main" id="{0154B01C-CBEB-4C17-270D-A5B14C2A1C79}"/>
                  </a:ext>
                </a:extLst>
              </p:cNvPr>
              <p:cNvSpPr/>
              <p:nvPr>
                <p:custDataLst>
                  <p:tags r:id="rId271"/>
                </p:custDataLst>
              </p:nvPr>
            </p:nvSpPr>
            <p:spPr>
              <a:xfrm>
                <a:off x="5444473" y="7542433"/>
                <a:ext cx="46966" cy="202440"/>
              </a:xfrm>
              <a:custGeom>
                <a:avLst/>
                <a:gdLst>
                  <a:gd name="connsiteX0" fmla="*/ 47124 w 46966"/>
                  <a:gd name="connsiteY0" fmla="*/ 101334 h 202440"/>
                  <a:gd name="connsiteX1" fmla="*/ 33763 w 46966"/>
                  <a:gd name="connsiteY1" fmla="*/ 38172 h 202440"/>
                  <a:gd name="connsiteX2" fmla="*/ 2182 w 46966"/>
                  <a:gd name="connsiteY2" fmla="*/ 113 h 202440"/>
                  <a:gd name="connsiteX3" fmla="*/ 158 w 46966"/>
                  <a:gd name="connsiteY3" fmla="*/ 2138 h 202440"/>
                  <a:gd name="connsiteX4" fmla="*/ 4004 w 46966"/>
                  <a:gd name="connsiteY4" fmla="*/ 6794 h 202440"/>
                  <a:gd name="connsiteX5" fmla="*/ 35382 w 46966"/>
                  <a:gd name="connsiteY5" fmla="*/ 101334 h 202440"/>
                  <a:gd name="connsiteX6" fmla="*/ 2790 w 46966"/>
                  <a:gd name="connsiteY6" fmla="*/ 197088 h 202440"/>
                  <a:gd name="connsiteX7" fmla="*/ 158 w 46966"/>
                  <a:gd name="connsiteY7" fmla="*/ 200530 h 202440"/>
                  <a:gd name="connsiteX8" fmla="*/ 2182 w 46966"/>
                  <a:gd name="connsiteY8" fmla="*/ 202554 h 202440"/>
                  <a:gd name="connsiteX9" fmla="*/ 34370 w 46966"/>
                  <a:gd name="connsiteY9" fmla="*/ 163078 h 202440"/>
                  <a:gd name="connsiteX10" fmla="*/ 47124 w 46966"/>
                  <a:gd name="connsiteY10" fmla="*/ 101334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124" y="101334"/>
                    </a:moveTo>
                    <a:cubicBezTo>
                      <a:pt x="47124" y="85543"/>
                      <a:pt x="44897" y="61048"/>
                      <a:pt x="33763" y="38172"/>
                    </a:cubicBezTo>
                    <a:cubicBezTo>
                      <a:pt x="21617" y="13272"/>
                      <a:pt x="4207" y="113"/>
                      <a:pt x="2182" y="113"/>
                    </a:cubicBezTo>
                    <a:cubicBezTo>
                      <a:pt x="968" y="113"/>
                      <a:pt x="158" y="923"/>
                      <a:pt x="158" y="2138"/>
                    </a:cubicBezTo>
                    <a:cubicBezTo>
                      <a:pt x="158" y="2745"/>
                      <a:pt x="158" y="3150"/>
                      <a:pt x="4004" y="6794"/>
                    </a:cubicBezTo>
                    <a:cubicBezTo>
                      <a:pt x="23843" y="26835"/>
                      <a:pt x="35382" y="59023"/>
                      <a:pt x="35382" y="101334"/>
                    </a:cubicBezTo>
                    <a:cubicBezTo>
                      <a:pt x="35382" y="135951"/>
                      <a:pt x="27892" y="171581"/>
                      <a:pt x="2790" y="197088"/>
                    </a:cubicBezTo>
                    <a:cubicBezTo>
                      <a:pt x="158" y="199517"/>
                      <a:pt x="158" y="199922"/>
                      <a:pt x="158" y="200530"/>
                    </a:cubicBezTo>
                    <a:cubicBezTo>
                      <a:pt x="158" y="201744"/>
                      <a:pt x="968" y="202554"/>
                      <a:pt x="2182" y="202554"/>
                    </a:cubicBezTo>
                    <a:cubicBezTo>
                      <a:pt x="4207" y="202554"/>
                      <a:pt x="22426" y="188788"/>
                      <a:pt x="34370" y="163078"/>
                    </a:cubicBezTo>
                    <a:cubicBezTo>
                      <a:pt x="44695" y="140810"/>
                      <a:pt x="47124" y="118339"/>
                      <a:pt x="47124" y="101334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形状 496">
                <a:extLst>
                  <a:ext uri="{FF2B5EF4-FFF2-40B4-BE49-F238E27FC236}">
                    <a16:creationId xmlns:a16="http://schemas.microsoft.com/office/drawing/2014/main" id="{BB037D13-9E4F-4AB7-27E9-14F68BBB1F39}"/>
                  </a:ext>
                </a:extLst>
              </p:cNvPr>
              <p:cNvSpPr/>
              <p:nvPr>
                <p:custDataLst>
                  <p:tags r:id="rId272"/>
                </p:custDataLst>
              </p:nvPr>
            </p:nvSpPr>
            <p:spPr>
              <a:xfrm>
                <a:off x="5531702" y="7542433"/>
                <a:ext cx="46966" cy="202440"/>
              </a:xfrm>
              <a:custGeom>
                <a:avLst/>
                <a:gdLst>
                  <a:gd name="connsiteX0" fmla="*/ 47128 w 46966"/>
                  <a:gd name="connsiteY0" fmla="*/ 200530 h 202440"/>
                  <a:gd name="connsiteX1" fmla="*/ 43686 w 46966"/>
                  <a:gd name="connsiteY1" fmla="*/ 196076 h 202440"/>
                  <a:gd name="connsiteX2" fmla="*/ 11903 w 46966"/>
                  <a:gd name="connsiteY2" fmla="*/ 101334 h 202440"/>
                  <a:gd name="connsiteX3" fmla="*/ 44496 w 46966"/>
                  <a:gd name="connsiteY3" fmla="*/ 5579 h 202440"/>
                  <a:gd name="connsiteX4" fmla="*/ 47128 w 46966"/>
                  <a:gd name="connsiteY4" fmla="*/ 2138 h 202440"/>
                  <a:gd name="connsiteX5" fmla="*/ 45104 w 46966"/>
                  <a:gd name="connsiteY5" fmla="*/ 113 h 202440"/>
                  <a:gd name="connsiteX6" fmla="*/ 12915 w 46966"/>
                  <a:gd name="connsiteY6" fmla="*/ 39589 h 202440"/>
                  <a:gd name="connsiteX7" fmla="*/ 162 w 46966"/>
                  <a:gd name="connsiteY7" fmla="*/ 101334 h 202440"/>
                  <a:gd name="connsiteX8" fmla="*/ 13523 w 46966"/>
                  <a:gd name="connsiteY8" fmla="*/ 164495 h 202440"/>
                  <a:gd name="connsiteX9" fmla="*/ 45104 w 46966"/>
                  <a:gd name="connsiteY9" fmla="*/ 202554 h 202440"/>
                  <a:gd name="connsiteX10" fmla="*/ 47128 w 46966"/>
                  <a:gd name="connsiteY10" fmla="*/ 200530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128" y="200530"/>
                    </a:moveTo>
                    <a:cubicBezTo>
                      <a:pt x="47128" y="199922"/>
                      <a:pt x="47128" y="199517"/>
                      <a:pt x="43686" y="196076"/>
                    </a:cubicBezTo>
                    <a:cubicBezTo>
                      <a:pt x="18381" y="170568"/>
                      <a:pt x="11903" y="132307"/>
                      <a:pt x="11903" y="101334"/>
                    </a:cubicBezTo>
                    <a:cubicBezTo>
                      <a:pt x="11903" y="66109"/>
                      <a:pt x="19596" y="30884"/>
                      <a:pt x="44496" y="5579"/>
                    </a:cubicBezTo>
                    <a:cubicBezTo>
                      <a:pt x="47128" y="3150"/>
                      <a:pt x="47128" y="2745"/>
                      <a:pt x="47128" y="2138"/>
                    </a:cubicBezTo>
                    <a:cubicBezTo>
                      <a:pt x="47128" y="720"/>
                      <a:pt x="46318" y="113"/>
                      <a:pt x="45104" y="113"/>
                    </a:cubicBezTo>
                    <a:cubicBezTo>
                      <a:pt x="43079" y="113"/>
                      <a:pt x="24859" y="13879"/>
                      <a:pt x="12915" y="39589"/>
                    </a:cubicBezTo>
                    <a:cubicBezTo>
                      <a:pt x="2591" y="61858"/>
                      <a:pt x="162" y="84328"/>
                      <a:pt x="162" y="101334"/>
                    </a:cubicBezTo>
                    <a:cubicBezTo>
                      <a:pt x="162" y="117124"/>
                      <a:pt x="2388" y="141619"/>
                      <a:pt x="13523" y="164495"/>
                    </a:cubicBezTo>
                    <a:cubicBezTo>
                      <a:pt x="25669" y="189395"/>
                      <a:pt x="43079" y="202554"/>
                      <a:pt x="45104" y="202554"/>
                    </a:cubicBezTo>
                    <a:cubicBezTo>
                      <a:pt x="46318" y="202554"/>
                      <a:pt x="47128" y="201947"/>
                      <a:pt x="47128" y="200530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形状 497">
                <a:extLst>
                  <a:ext uri="{FF2B5EF4-FFF2-40B4-BE49-F238E27FC236}">
                    <a16:creationId xmlns:a16="http://schemas.microsoft.com/office/drawing/2014/main" id="{B216CAE0-9FA6-B6BB-1664-2F217ABDE533}"/>
                  </a:ext>
                </a:extLst>
              </p:cNvPr>
              <p:cNvSpPr/>
              <p:nvPr>
                <p:custDataLst>
                  <p:tags r:id="rId273"/>
                </p:custDataLst>
              </p:nvPr>
            </p:nvSpPr>
            <p:spPr>
              <a:xfrm>
                <a:off x="5603952" y="7555997"/>
                <a:ext cx="140291" cy="142720"/>
              </a:xfrm>
              <a:custGeom>
                <a:avLst/>
                <a:gdLst>
                  <a:gd name="connsiteX0" fmla="*/ 115152 w 140291"/>
                  <a:gd name="connsiteY0" fmla="*/ 21369 h 142720"/>
                  <a:gd name="connsiteX1" fmla="*/ 137016 w 140291"/>
                  <a:gd name="connsiteY1" fmla="*/ 6389 h 142720"/>
                  <a:gd name="connsiteX2" fmla="*/ 140457 w 140291"/>
                  <a:gd name="connsiteY2" fmla="*/ 2340 h 142720"/>
                  <a:gd name="connsiteX3" fmla="*/ 137825 w 140291"/>
                  <a:gd name="connsiteY3" fmla="*/ 113 h 142720"/>
                  <a:gd name="connsiteX4" fmla="*/ 117176 w 140291"/>
                  <a:gd name="connsiteY4" fmla="*/ 720 h 142720"/>
                  <a:gd name="connsiteX5" fmla="*/ 96122 w 140291"/>
                  <a:gd name="connsiteY5" fmla="*/ 113 h 142720"/>
                  <a:gd name="connsiteX6" fmla="*/ 92479 w 140291"/>
                  <a:gd name="connsiteY6" fmla="*/ 4162 h 142720"/>
                  <a:gd name="connsiteX7" fmla="*/ 96122 w 140291"/>
                  <a:gd name="connsiteY7" fmla="*/ 6389 h 142720"/>
                  <a:gd name="connsiteX8" fmla="*/ 109888 w 140291"/>
                  <a:gd name="connsiteY8" fmla="*/ 15296 h 142720"/>
                  <a:gd name="connsiteX9" fmla="*/ 109281 w 140291"/>
                  <a:gd name="connsiteY9" fmla="*/ 19547 h 142720"/>
                  <a:gd name="connsiteX10" fmla="*/ 91061 w 140291"/>
                  <a:gd name="connsiteY10" fmla="*/ 91819 h 142720"/>
                  <a:gd name="connsiteX11" fmla="*/ 40654 w 140291"/>
                  <a:gd name="connsiteY11" fmla="*/ 136558 h 142720"/>
                  <a:gd name="connsiteX12" fmla="*/ 15956 w 140291"/>
                  <a:gd name="connsiteY12" fmla="*/ 110241 h 142720"/>
                  <a:gd name="connsiteX13" fmla="*/ 18183 w 140291"/>
                  <a:gd name="connsiteY13" fmla="*/ 94451 h 142720"/>
                  <a:gd name="connsiteX14" fmla="*/ 37820 w 140291"/>
                  <a:gd name="connsiteY14" fmla="*/ 15701 h 142720"/>
                  <a:gd name="connsiteX15" fmla="*/ 54825 w 140291"/>
                  <a:gd name="connsiteY15" fmla="*/ 6389 h 142720"/>
                  <a:gd name="connsiteX16" fmla="*/ 61708 w 140291"/>
                  <a:gd name="connsiteY16" fmla="*/ 2340 h 142720"/>
                  <a:gd name="connsiteX17" fmla="*/ 58873 w 140291"/>
                  <a:gd name="connsiteY17" fmla="*/ 113 h 142720"/>
                  <a:gd name="connsiteX18" fmla="*/ 32961 w 140291"/>
                  <a:gd name="connsiteY18" fmla="*/ 720 h 142720"/>
                  <a:gd name="connsiteX19" fmla="*/ 6846 w 140291"/>
                  <a:gd name="connsiteY19" fmla="*/ 113 h 142720"/>
                  <a:gd name="connsiteX20" fmla="*/ 3000 w 140291"/>
                  <a:gd name="connsiteY20" fmla="*/ 4162 h 142720"/>
                  <a:gd name="connsiteX21" fmla="*/ 8668 w 140291"/>
                  <a:gd name="connsiteY21" fmla="*/ 6389 h 142720"/>
                  <a:gd name="connsiteX22" fmla="*/ 16361 w 140291"/>
                  <a:gd name="connsiteY22" fmla="*/ 6794 h 142720"/>
                  <a:gd name="connsiteX23" fmla="*/ 21827 w 140291"/>
                  <a:gd name="connsiteY23" fmla="*/ 10033 h 142720"/>
                  <a:gd name="connsiteX24" fmla="*/ 18385 w 140291"/>
                  <a:gd name="connsiteY24" fmla="*/ 24406 h 142720"/>
                  <a:gd name="connsiteX25" fmla="*/ 13931 w 140291"/>
                  <a:gd name="connsiteY25" fmla="*/ 42221 h 142720"/>
                  <a:gd name="connsiteX26" fmla="*/ 1583 w 140291"/>
                  <a:gd name="connsiteY26" fmla="*/ 92224 h 142720"/>
                  <a:gd name="connsiteX27" fmla="*/ 166 w 140291"/>
                  <a:gd name="connsiteY27" fmla="*/ 103965 h 142720"/>
                  <a:gd name="connsiteX28" fmla="*/ 39844 w 140291"/>
                  <a:gd name="connsiteY28" fmla="*/ 142834 h 142720"/>
                  <a:gd name="connsiteX29" fmla="*/ 97135 w 140291"/>
                  <a:gd name="connsiteY29" fmla="*/ 93236 h 142720"/>
                  <a:gd name="connsiteX30" fmla="*/ 115152 w 140291"/>
                  <a:gd name="connsiteY30" fmla="*/ 21369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2720">
                    <a:moveTo>
                      <a:pt x="115152" y="21369"/>
                    </a:moveTo>
                    <a:cubicBezTo>
                      <a:pt x="117176" y="13069"/>
                      <a:pt x="120820" y="6996"/>
                      <a:pt x="137016" y="6389"/>
                    </a:cubicBezTo>
                    <a:cubicBezTo>
                      <a:pt x="138028" y="6389"/>
                      <a:pt x="140457" y="6186"/>
                      <a:pt x="140457" y="2340"/>
                    </a:cubicBezTo>
                    <a:cubicBezTo>
                      <a:pt x="140457" y="2138"/>
                      <a:pt x="140457" y="113"/>
                      <a:pt x="137825" y="113"/>
                    </a:cubicBezTo>
                    <a:cubicBezTo>
                      <a:pt x="131145" y="113"/>
                      <a:pt x="124059" y="720"/>
                      <a:pt x="117176" y="720"/>
                    </a:cubicBezTo>
                    <a:cubicBezTo>
                      <a:pt x="110293" y="720"/>
                      <a:pt x="102803" y="113"/>
                      <a:pt x="96122" y="113"/>
                    </a:cubicBezTo>
                    <a:cubicBezTo>
                      <a:pt x="94908" y="113"/>
                      <a:pt x="92479" y="113"/>
                      <a:pt x="92479" y="4162"/>
                    </a:cubicBezTo>
                    <a:cubicBezTo>
                      <a:pt x="92479" y="6389"/>
                      <a:pt x="94503" y="6389"/>
                      <a:pt x="96122" y="6389"/>
                    </a:cubicBezTo>
                    <a:cubicBezTo>
                      <a:pt x="107662" y="6591"/>
                      <a:pt x="109888" y="10842"/>
                      <a:pt x="109888" y="15296"/>
                    </a:cubicBezTo>
                    <a:cubicBezTo>
                      <a:pt x="109888" y="15903"/>
                      <a:pt x="109484" y="18940"/>
                      <a:pt x="109281" y="19547"/>
                    </a:cubicBezTo>
                    <a:lnTo>
                      <a:pt x="91061" y="91819"/>
                    </a:lnTo>
                    <a:cubicBezTo>
                      <a:pt x="84178" y="118946"/>
                      <a:pt x="60898" y="136558"/>
                      <a:pt x="40654" y="136558"/>
                    </a:cubicBezTo>
                    <a:cubicBezTo>
                      <a:pt x="26888" y="136558"/>
                      <a:pt x="15956" y="127651"/>
                      <a:pt x="15956" y="110241"/>
                    </a:cubicBezTo>
                    <a:cubicBezTo>
                      <a:pt x="15956" y="109836"/>
                      <a:pt x="15956" y="103358"/>
                      <a:pt x="18183" y="94451"/>
                    </a:cubicBezTo>
                    <a:lnTo>
                      <a:pt x="37820" y="15701"/>
                    </a:lnTo>
                    <a:cubicBezTo>
                      <a:pt x="39641" y="8413"/>
                      <a:pt x="40046" y="6389"/>
                      <a:pt x="54825" y="6389"/>
                    </a:cubicBezTo>
                    <a:cubicBezTo>
                      <a:pt x="60088" y="6389"/>
                      <a:pt x="61708" y="6389"/>
                      <a:pt x="61708" y="2340"/>
                    </a:cubicBezTo>
                    <a:cubicBezTo>
                      <a:pt x="61708" y="113"/>
                      <a:pt x="59481" y="113"/>
                      <a:pt x="58873" y="113"/>
                    </a:cubicBezTo>
                    <a:cubicBezTo>
                      <a:pt x="53205" y="113"/>
                      <a:pt x="38629" y="720"/>
                      <a:pt x="32961" y="720"/>
                    </a:cubicBezTo>
                    <a:cubicBezTo>
                      <a:pt x="27090" y="720"/>
                      <a:pt x="12717" y="113"/>
                      <a:pt x="6846" y="113"/>
                    </a:cubicBezTo>
                    <a:cubicBezTo>
                      <a:pt x="5227" y="113"/>
                      <a:pt x="3000" y="113"/>
                      <a:pt x="3000" y="4162"/>
                    </a:cubicBezTo>
                    <a:cubicBezTo>
                      <a:pt x="3000" y="6389"/>
                      <a:pt x="4822" y="6389"/>
                      <a:pt x="8668" y="6389"/>
                    </a:cubicBezTo>
                    <a:cubicBezTo>
                      <a:pt x="9073" y="6389"/>
                      <a:pt x="12919" y="6389"/>
                      <a:pt x="16361" y="6794"/>
                    </a:cubicBezTo>
                    <a:cubicBezTo>
                      <a:pt x="20005" y="7199"/>
                      <a:pt x="21827" y="7401"/>
                      <a:pt x="21827" y="10033"/>
                    </a:cubicBezTo>
                    <a:cubicBezTo>
                      <a:pt x="21827" y="11247"/>
                      <a:pt x="19600" y="19750"/>
                      <a:pt x="18385" y="24406"/>
                    </a:cubicBezTo>
                    <a:lnTo>
                      <a:pt x="13931" y="42221"/>
                    </a:lnTo>
                    <a:cubicBezTo>
                      <a:pt x="12110" y="50116"/>
                      <a:pt x="2392" y="88377"/>
                      <a:pt x="1583" y="92224"/>
                    </a:cubicBezTo>
                    <a:cubicBezTo>
                      <a:pt x="166" y="97892"/>
                      <a:pt x="166" y="100929"/>
                      <a:pt x="166" y="103965"/>
                    </a:cubicBezTo>
                    <a:cubicBezTo>
                      <a:pt x="166" y="128663"/>
                      <a:pt x="18588" y="142834"/>
                      <a:pt x="39844" y="142834"/>
                    </a:cubicBezTo>
                    <a:cubicBezTo>
                      <a:pt x="65351" y="142834"/>
                      <a:pt x="90454" y="119958"/>
                      <a:pt x="97135" y="93236"/>
                    </a:cubicBezTo>
                    <a:lnTo>
                      <a:pt x="115152" y="21369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形状 498">
                <a:extLst>
                  <a:ext uri="{FF2B5EF4-FFF2-40B4-BE49-F238E27FC236}">
                    <a16:creationId xmlns:a16="http://schemas.microsoft.com/office/drawing/2014/main" id="{0C0EA98A-8228-CE81-F489-581A3B47B2F1}"/>
                  </a:ext>
                </a:extLst>
              </p:cNvPr>
              <p:cNvSpPr/>
              <p:nvPr>
                <p:custDataLst>
                  <p:tags r:id="rId274"/>
                </p:custDataLst>
              </p:nvPr>
            </p:nvSpPr>
            <p:spPr>
              <a:xfrm>
                <a:off x="5761593" y="7548184"/>
                <a:ext cx="139441" cy="63910"/>
              </a:xfrm>
              <a:custGeom>
                <a:avLst/>
                <a:gdLst>
                  <a:gd name="connsiteX0" fmla="*/ 71169 w 139441"/>
                  <a:gd name="connsiteY0" fmla="*/ 23774 h 63910"/>
                  <a:gd name="connsiteX1" fmla="*/ 56007 w 139441"/>
                  <a:gd name="connsiteY1" fmla="*/ 8753 h 63910"/>
                  <a:gd name="connsiteX2" fmla="*/ 30499 w 139441"/>
                  <a:gd name="connsiteY2" fmla="*/ 109 h 63910"/>
                  <a:gd name="connsiteX3" fmla="*/ 173 w 139441"/>
                  <a:gd name="connsiteY3" fmla="*/ 32135 h 63910"/>
                  <a:gd name="connsiteX4" fmla="*/ 30074 w 139441"/>
                  <a:gd name="connsiteY4" fmla="*/ 64020 h 63910"/>
                  <a:gd name="connsiteX5" fmla="*/ 68619 w 139441"/>
                  <a:gd name="connsiteY5" fmla="*/ 40354 h 63910"/>
                  <a:gd name="connsiteX6" fmla="*/ 83781 w 139441"/>
                  <a:gd name="connsiteY6" fmla="*/ 55375 h 63910"/>
                  <a:gd name="connsiteX7" fmla="*/ 109289 w 139441"/>
                  <a:gd name="connsiteY7" fmla="*/ 64020 h 63910"/>
                  <a:gd name="connsiteX8" fmla="*/ 139615 w 139441"/>
                  <a:gd name="connsiteY8" fmla="*/ 31993 h 63910"/>
                  <a:gd name="connsiteX9" fmla="*/ 109714 w 139441"/>
                  <a:gd name="connsiteY9" fmla="*/ 109 h 63910"/>
                  <a:gd name="connsiteX10" fmla="*/ 71169 w 139441"/>
                  <a:gd name="connsiteY10" fmla="*/ 23774 h 63910"/>
                  <a:gd name="connsiteX11" fmla="*/ 75704 w 139441"/>
                  <a:gd name="connsiteY11" fmla="*/ 29018 h 63910"/>
                  <a:gd name="connsiteX12" fmla="*/ 110990 w 139441"/>
                  <a:gd name="connsiteY12" fmla="*/ 5494 h 63910"/>
                  <a:gd name="connsiteX13" fmla="*/ 135647 w 139441"/>
                  <a:gd name="connsiteY13" fmla="*/ 31993 h 63910"/>
                  <a:gd name="connsiteX14" fmla="*/ 111556 w 139441"/>
                  <a:gd name="connsiteY14" fmla="*/ 56226 h 63910"/>
                  <a:gd name="connsiteX15" fmla="*/ 75704 w 139441"/>
                  <a:gd name="connsiteY15" fmla="*/ 29018 h 63910"/>
                  <a:gd name="connsiteX16" fmla="*/ 64084 w 139441"/>
                  <a:gd name="connsiteY16" fmla="*/ 35111 h 63910"/>
                  <a:gd name="connsiteX17" fmla="*/ 28799 w 139441"/>
                  <a:gd name="connsiteY17" fmla="*/ 58635 h 63910"/>
                  <a:gd name="connsiteX18" fmla="*/ 4141 w 139441"/>
                  <a:gd name="connsiteY18" fmla="*/ 32135 h 63910"/>
                  <a:gd name="connsiteX19" fmla="*/ 28232 w 139441"/>
                  <a:gd name="connsiteY19" fmla="*/ 7903 h 63910"/>
                  <a:gd name="connsiteX20" fmla="*/ 64084 w 139441"/>
                  <a:gd name="connsiteY20" fmla="*/ 35111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3910">
                    <a:moveTo>
                      <a:pt x="71169" y="23774"/>
                    </a:moveTo>
                    <a:cubicBezTo>
                      <a:pt x="63659" y="14988"/>
                      <a:pt x="61392" y="12579"/>
                      <a:pt x="56007" y="8753"/>
                    </a:cubicBezTo>
                    <a:cubicBezTo>
                      <a:pt x="47362" y="2518"/>
                      <a:pt x="38293" y="109"/>
                      <a:pt x="30499" y="109"/>
                    </a:cubicBezTo>
                    <a:cubicBezTo>
                      <a:pt x="12927" y="109"/>
                      <a:pt x="173" y="15130"/>
                      <a:pt x="173" y="32135"/>
                    </a:cubicBezTo>
                    <a:cubicBezTo>
                      <a:pt x="173" y="48715"/>
                      <a:pt x="12360" y="64020"/>
                      <a:pt x="30074" y="64020"/>
                    </a:cubicBezTo>
                    <a:cubicBezTo>
                      <a:pt x="49771" y="64020"/>
                      <a:pt x="63517" y="47865"/>
                      <a:pt x="68619" y="40354"/>
                    </a:cubicBezTo>
                    <a:cubicBezTo>
                      <a:pt x="76129" y="49140"/>
                      <a:pt x="78397" y="51549"/>
                      <a:pt x="83781" y="55375"/>
                    </a:cubicBezTo>
                    <a:cubicBezTo>
                      <a:pt x="92426" y="61611"/>
                      <a:pt x="101495" y="64020"/>
                      <a:pt x="109289" y="64020"/>
                    </a:cubicBezTo>
                    <a:cubicBezTo>
                      <a:pt x="126861" y="64020"/>
                      <a:pt x="139615" y="48998"/>
                      <a:pt x="139615" y="31993"/>
                    </a:cubicBezTo>
                    <a:cubicBezTo>
                      <a:pt x="139615" y="15414"/>
                      <a:pt x="127428" y="109"/>
                      <a:pt x="109714" y="109"/>
                    </a:cubicBezTo>
                    <a:cubicBezTo>
                      <a:pt x="90017" y="109"/>
                      <a:pt x="76271" y="16264"/>
                      <a:pt x="71169" y="23774"/>
                    </a:cubicBezTo>
                    <a:close/>
                    <a:moveTo>
                      <a:pt x="75704" y="29018"/>
                    </a:moveTo>
                    <a:cubicBezTo>
                      <a:pt x="81372" y="19806"/>
                      <a:pt x="93701" y="5494"/>
                      <a:pt x="110990" y="5494"/>
                    </a:cubicBezTo>
                    <a:cubicBezTo>
                      <a:pt x="125586" y="5494"/>
                      <a:pt x="135647" y="18389"/>
                      <a:pt x="135647" y="31993"/>
                    </a:cubicBezTo>
                    <a:cubicBezTo>
                      <a:pt x="135647" y="45597"/>
                      <a:pt x="124594" y="56226"/>
                      <a:pt x="111556" y="56226"/>
                    </a:cubicBezTo>
                    <a:cubicBezTo>
                      <a:pt x="98377" y="56226"/>
                      <a:pt x="89308" y="45456"/>
                      <a:pt x="75704" y="29018"/>
                    </a:cubicBezTo>
                    <a:close/>
                    <a:moveTo>
                      <a:pt x="64084" y="35111"/>
                    </a:moveTo>
                    <a:cubicBezTo>
                      <a:pt x="58416" y="44322"/>
                      <a:pt x="46087" y="58635"/>
                      <a:pt x="28799" y="58635"/>
                    </a:cubicBezTo>
                    <a:cubicBezTo>
                      <a:pt x="14203" y="58635"/>
                      <a:pt x="4141" y="45739"/>
                      <a:pt x="4141" y="32135"/>
                    </a:cubicBezTo>
                    <a:cubicBezTo>
                      <a:pt x="4141" y="18531"/>
                      <a:pt x="15195" y="7903"/>
                      <a:pt x="28232" y="7903"/>
                    </a:cubicBezTo>
                    <a:cubicBezTo>
                      <a:pt x="41411" y="7903"/>
                      <a:pt x="50480" y="18673"/>
                      <a:pt x="64084" y="35111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形状 499">
                <a:extLst>
                  <a:ext uri="{FF2B5EF4-FFF2-40B4-BE49-F238E27FC236}">
                    <a16:creationId xmlns:a16="http://schemas.microsoft.com/office/drawing/2014/main" id="{95F9AE56-D134-C206-9CB9-2FAD15A82B73}"/>
                  </a:ext>
                </a:extLst>
              </p:cNvPr>
              <p:cNvSpPr/>
              <p:nvPr>
                <p:custDataLst>
                  <p:tags r:id="rId275"/>
                </p:custDataLst>
              </p:nvPr>
            </p:nvSpPr>
            <p:spPr>
              <a:xfrm>
                <a:off x="5933733" y="7542433"/>
                <a:ext cx="46966" cy="202440"/>
              </a:xfrm>
              <a:custGeom>
                <a:avLst/>
                <a:gdLst>
                  <a:gd name="connsiteX0" fmla="*/ 47148 w 46966"/>
                  <a:gd name="connsiteY0" fmla="*/ 101334 h 202440"/>
                  <a:gd name="connsiteX1" fmla="*/ 33787 w 46966"/>
                  <a:gd name="connsiteY1" fmla="*/ 38172 h 202440"/>
                  <a:gd name="connsiteX2" fmla="*/ 2206 w 46966"/>
                  <a:gd name="connsiteY2" fmla="*/ 113 h 202440"/>
                  <a:gd name="connsiteX3" fmla="*/ 182 w 46966"/>
                  <a:gd name="connsiteY3" fmla="*/ 2138 h 202440"/>
                  <a:gd name="connsiteX4" fmla="*/ 4028 w 46966"/>
                  <a:gd name="connsiteY4" fmla="*/ 6794 h 202440"/>
                  <a:gd name="connsiteX5" fmla="*/ 35407 w 46966"/>
                  <a:gd name="connsiteY5" fmla="*/ 101334 h 202440"/>
                  <a:gd name="connsiteX6" fmla="*/ 2814 w 46966"/>
                  <a:gd name="connsiteY6" fmla="*/ 197088 h 202440"/>
                  <a:gd name="connsiteX7" fmla="*/ 182 w 46966"/>
                  <a:gd name="connsiteY7" fmla="*/ 200530 h 202440"/>
                  <a:gd name="connsiteX8" fmla="*/ 2206 w 46966"/>
                  <a:gd name="connsiteY8" fmla="*/ 202554 h 202440"/>
                  <a:gd name="connsiteX9" fmla="*/ 34394 w 46966"/>
                  <a:gd name="connsiteY9" fmla="*/ 163078 h 202440"/>
                  <a:gd name="connsiteX10" fmla="*/ 47148 w 46966"/>
                  <a:gd name="connsiteY10" fmla="*/ 101334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148" y="101334"/>
                    </a:moveTo>
                    <a:cubicBezTo>
                      <a:pt x="47148" y="85543"/>
                      <a:pt x="44921" y="61048"/>
                      <a:pt x="33787" y="38172"/>
                    </a:cubicBezTo>
                    <a:cubicBezTo>
                      <a:pt x="21641" y="13272"/>
                      <a:pt x="4231" y="113"/>
                      <a:pt x="2206" y="113"/>
                    </a:cubicBezTo>
                    <a:cubicBezTo>
                      <a:pt x="992" y="113"/>
                      <a:pt x="182" y="923"/>
                      <a:pt x="182" y="2138"/>
                    </a:cubicBezTo>
                    <a:cubicBezTo>
                      <a:pt x="182" y="2745"/>
                      <a:pt x="182" y="3150"/>
                      <a:pt x="4028" y="6794"/>
                    </a:cubicBezTo>
                    <a:cubicBezTo>
                      <a:pt x="23867" y="26835"/>
                      <a:pt x="35407" y="59023"/>
                      <a:pt x="35407" y="101334"/>
                    </a:cubicBezTo>
                    <a:cubicBezTo>
                      <a:pt x="35407" y="135951"/>
                      <a:pt x="27916" y="171581"/>
                      <a:pt x="2814" y="197088"/>
                    </a:cubicBezTo>
                    <a:cubicBezTo>
                      <a:pt x="182" y="199517"/>
                      <a:pt x="182" y="199922"/>
                      <a:pt x="182" y="200530"/>
                    </a:cubicBezTo>
                    <a:cubicBezTo>
                      <a:pt x="182" y="201744"/>
                      <a:pt x="992" y="202554"/>
                      <a:pt x="2206" y="202554"/>
                    </a:cubicBezTo>
                    <a:cubicBezTo>
                      <a:pt x="4231" y="202554"/>
                      <a:pt x="22450" y="188788"/>
                      <a:pt x="34394" y="163078"/>
                    </a:cubicBezTo>
                    <a:cubicBezTo>
                      <a:pt x="44719" y="140810"/>
                      <a:pt x="47148" y="118339"/>
                      <a:pt x="47148" y="101334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形状 500">
                <a:extLst>
                  <a:ext uri="{FF2B5EF4-FFF2-40B4-BE49-F238E27FC236}">
                    <a16:creationId xmlns:a16="http://schemas.microsoft.com/office/drawing/2014/main" id="{07CFDEFF-3E57-63A2-B3FF-D9411D8649CD}"/>
                  </a:ext>
                </a:extLst>
              </p:cNvPr>
              <p:cNvSpPr/>
              <p:nvPr>
                <p:custDataLst>
                  <p:tags r:id="rId276"/>
                </p:custDataLst>
              </p:nvPr>
            </p:nvSpPr>
            <p:spPr>
              <a:xfrm>
                <a:off x="6016226" y="7571708"/>
                <a:ext cx="95795" cy="6943"/>
              </a:xfrm>
              <a:custGeom>
                <a:avLst/>
                <a:gdLst>
                  <a:gd name="connsiteX0" fmla="*/ 90312 w 95795"/>
                  <a:gd name="connsiteY0" fmla="*/ 7053 h 6943"/>
                  <a:gd name="connsiteX1" fmla="*/ 95981 w 95795"/>
                  <a:gd name="connsiteY1" fmla="*/ 3652 h 6943"/>
                  <a:gd name="connsiteX2" fmla="*/ 90312 w 95795"/>
                  <a:gd name="connsiteY2" fmla="*/ 109 h 6943"/>
                  <a:gd name="connsiteX3" fmla="*/ 5854 w 95795"/>
                  <a:gd name="connsiteY3" fmla="*/ 109 h 6943"/>
                  <a:gd name="connsiteX4" fmla="*/ 186 w 95795"/>
                  <a:gd name="connsiteY4" fmla="*/ 3510 h 6943"/>
                  <a:gd name="connsiteX5" fmla="*/ 5854 w 95795"/>
                  <a:gd name="connsiteY5" fmla="*/ 7053 h 6943"/>
                  <a:gd name="connsiteX6" fmla="*/ 90312 w 95795"/>
                  <a:gd name="connsiteY6" fmla="*/ 7053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5" h="6943">
                    <a:moveTo>
                      <a:pt x="90312" y="7053"/>
                    </a:moveTo>
                    <a:cubicBezTo>
                      <a:pt x="92580" y="7053"/>
                      <a:pt x="95981" y="7053"/>
                      <a:pt x="95981" y="3652"/>
                    </a:cubicBezTo>
                    <a:cubicBezTo>
                      <a:pt x="95981" y="109"/>
                      <a:pt x="92721" y="109"/>
                      <a:pt x="90312" y="109"/>
                    </a:cubicBezTo>
                    <a:lnTo>
                      <a:pt x="5854" y="109"/>
                    </a:lnTo>
                    <a:cubicBezTo>
                      <a:pt x="3587" y="109"/>
                      <a:pt x="186" y="109"/>
                      <a:pt x="186" y="3510"/>
                    </a:cubicBezTo>
                    <a:cubicBezTo>
                      <a:pt x="186" y="7053"/>
                      <a:pt x="3445" y="7053"/>
                      <a:pt x="5854" y="7053"/>
                    </a:cubicBezTo>
                    <a:lnTo>
                      <a:pt x="90312" y="7053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形状 501">
                <a:extLst>
                  <a:ext uri="{FF2B5EF4-FFF2-40B4-BE49-F238E27FC236}">
                    <a16:creationId xmlns:a16="http://schemas.microsoft.com/office/drawing/2014/main" id="{6BEEA27E-92D9-4D8F-140B-FB3C01D8016A}"/>
                  </a:ext>
                </a:extLst>
              </p:cNvPr>
              <p:cNvSpPr/>
              <p:nvPr>
                <p:custDataLst>
                  <p:tags r:id="rId277"/>
                </p:custDataLst>
              </p:nvPr>
            </p:nvSpPr>
            <p:spPr>
              <a:xfrm>
                <a:off x="6142894" y="7516583"/>
                <a:ext cx="51581" cy="94094"/>
              </a:xfrm>
              <a:custGeom>
                <a:avLst/>
                <a:gdLst>
                  <a:gd name="connsiteX0" fmla="*/ 32218 w 51581"/>
                  <a:gd name="connsiteY0" fmla="*/ 4077 h 94094"/>
                  <a:gd name="connsiteX1" fmla="*/ 27967 w 51581"/>
                  <a:gd name="connsiteY1" fmla="*/ 109 h 94094"/>
                  <a:gd name="connsiteX2" fmla="*/ 192 w 51581"/>
                  <a:gd name="connsiteY2" fmla="*/ 9178 h 94094"/>
                  <a:gd name="connsiteX3" fmla="*/ 192 w 51581"/>
                  <a:gd name="connsiteY3" fmla="*/ 14280 h 94094"/>
                  <a:gd name="connsiteX4" fmla="*/ 20740 w 51581"/>
                  <a:gd name="connsiteY4" fmla="*/ 10312 h 94094"/>
                  <a:gd name="connsiteX5" fmla="*/ 20740 w 51581"/>
                  <a:gd name="connsiteY5" fmla="*/ 82583 h 94094"/>
                  <a:gd name="connsiteX6" fmla="*/ 6569 w 51581"/>
                  <a:gd name="connsiteY6" fmla="*/ 89102 h 94094"/>
                  <a:gd name="connsiteX7" fmla="*/ 1184 w 51581"/>
                  <a:gd name="connsiteY7" fmla="*/ 89102 h 94094"/>
                  <a:gd name="connsiteX8" fmla="*/ 1184 w 51581"/>
                  <a:gd name="connsiteY8" fmla="*/ 94203 h 94094"/>
                  <a:gd name="connsiteX9" fmla="*/ 26408 w 51581"/>
                  <a:gd name="connsiteY9" fmla="*/ 93637 h 94094"/>
                  <a:gd name="connsiteX10" fmla="*/ 51774 w 51581"/>
                  <a:gd name="connsiteY10" fmla="*/ 94203 h 94094"/>
                  <a:gd name="connsiteX11" fmla="*/ 51774 w 51581"/>
                  <a:gd name="connsiteY11" fmla="*/ 89102 h 94094"/>
                  <a:gd name="connsiteX12" fmla="*/ 46389 w 51581"/>
                  <a:gd name="connsiteY12" fmla="*/ 89102 h 94094"/>
                  <a:gd name="connsiteX13" fmla="*/ 32218 w 51581"/>
                  <a:gd name="connsiteY13" fmla="*/ 82583 h 94094"/>
                  <a:gd name="connsiteX14" fmla="*/ 32218 w 51581"/>
                  <a:gd name="connsiteY14" fmla="*/ 4077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4094">
                    <a:moveTo>
                      <a:pt x="32218" y="4077"/>
                    </a:moveTo>
                    <a:cubicBezTo>
                      <a:pt x="32218" y="251"/>
                      <a:pt x="31935" y="109"/>
                      <a:pt x="27967" y="109"/>
                    </a:cubicBezTo>
                    <a:cubicBezTo>
                      <a:pt x="18897" y="9037"/>
                      <a:pt x="6002" y="9178"/>
                      <a:pt x="192" y="9178"/>
                    </a:cubicBezTo>
                    <a:lnTo>
                      <a:pt x="192" y="14280"/>
                    </a:lnTo>
                    <a:cubicBezTo>
                      <a:pt x="3593" y="14280"/>
                      <a:pt x="12946" y="14280"/>
                      <a:pt x="20740" y="10312"/>
                    </a:cubicBezTo>
                    <a:lnTo>
                      <a:pt x="20740" y="82583"/>
                    </a:lnTo>
                    <a:cubicBezTo>
                      <a:pt x="20740" y="87260"/>
                      <a:pt x="20740" y="89102"/>
                      <a:pt x="6569" y="89102"/>
                    </a:cubicBezTo>
                    <a:lnTo>
                      <a:pt x="1184" y="89102"/>
                    </a:lnTo>
                    <a:lnTo>
                      <a:pt x="1184" y="94203"/>
                    </a:lnTo>
                    <a:cubicBezTo>
                      <a:pt x="3735" y="94062"/>
                      <a:pt x="21165" y="93637"/>
                      <a:pt x="26408" y="93637"/>
                    </a:cubicBezTo>
                    <a:cubicBezTo>
                      <a:pt x="30801" y="93637"/>
                      <a:pt x="48656" y="94062"/>
                      <a:pt x="51774" y="94203"/>
                    </a:cubicBezTo>
                    <a:lnTo>
                      <a:pt x="51774" y="89102"/>
                    </a:lnTo>
                    <a:lnTo>
                      <a:pt x="46389" y="89102"/>
                    </a:lnTo>
                    <a:cubicBezTo>
                      <a:pt x="32218" y="89102"/>
                      <a:pt x="32218" y="87260"/>
                      <a:pt x="32218" y="82583"/>
                    </a:cubicBezTo>
                    <a:lnTo>
                      <a:pt x="32218" y="407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形状 502">
                <a:extLst>
                  <a:ext uri="{FF2B5EF4-FFF2-40B4-BE49-F238E27FC236}">
                    <a16:creationId xmlns:a16="http://schemas.microsoft.com/office/drawing/2014/main" id="{74FA2CEE-0B1A-67FE-3CDE-B4D1FDECE92D}"/>
                  </a:ext>
                </a:extLst>
              </p:cNvPr>
              <p:cNvSpPr/>
              <p:nvPr>
                <p:custDataLst>
                  <p:tags r:id="rId278"/>
                </p:custDataLst>
              </p:nvPr>
            </p:nvSpPr>
            <p:spPr>
              <a:xfrm>
                <a:off x="6226362" y="7549316"/>
                <a:ext cx="106483" cy="149401"/>
              </a:xfrm>
              <a:custGeom>
                <a:avLst/>
                <a:gdLst>
                  <a:gd name="connsiteX0" fmla="*/ 85829 w 106483"/>
                  <a:gd name="connsiteY0" fmla="*/ 76433 h 149401"/>
                  <a:gd name="connsiteX1" fmla="*/ 59714 w 106483"/>
                  <a:gd name="connsiteY1" fmla="*/ 52545 h 149401"/>
                  <a:gd name="connsiteX2" fmla="*/ 18416 w 106483"/>
                  <a:gd name="connsiteY2" fmla="*/ 71575 h 149401"/>
                  <a:gd name="connsiteX3" fmla="*/ 196 w 106483"/>
                  <a:gd name="connsiteY3" fmla="*/ 113480 h 149401"/>
                  <a:gd name="connsiteX4" fmla="*/ 37446 w 106483"/>
                  <a:gd name="connsiteY4" fmla="*/ 149514 h 149401"/>
                  <a:gd name="connsiteX5" fmla="*/ 106680 w 106483"/>
                  <a:gd name="connsiteY5" fmla="*/ 52545 h 149401"/>
                  <a:gd name="connsiteX6" fmla="*/ 62953 w 106483"/>
                  <a:gd name="connsiteY6" fmla="*/ 113 h 149401"/>
                  <a:gd name="connsiteX7" fmla="*/ 24287 w 106483"/>
                  <a:gd name="connsiteY7" fmla="*/ 32099 h 149401"/>
                  <a:gd name="connsiteX8" fmla="*/ 31980 w 106483"/>
                  <a:gd name="connsiteY8" fmla="*/ 39184 h 149401"/>
                  <a:gd name="connsiteX9" fmla="*/ 42911 w 106483"/>
                  <a:gd name="connsiteY9" fmla="*/ 28455 h 149401"/>
                  <a:gd name="connsiteX10" fmla="*/ 33397 w 106483"/>
                  <a:gd name="connsiteY10" fmla="*/ 21369 h 149401"/>
                  <a:gd name="connsiteX11" fmla="*/ 62548 w 106483"/>
                  <a:gd name="connsiteY11" fmla="*/ 5174 h 149401"/>
                  <a:gd name="connsiteX12" fmla="*/ 91497 w 106483"/>
                  <a:gd name="connsiteY12" fmla="*/ 41816 h 149401"/>
                  <a:gd name="connsiteX13" fmla="*/ 86031 w 106483"/>
                  <a:gd name="connsiteY13" fmla="*/ 76433 h 149401"/>
                  <a:gd name="connsiteX14" fmla="*/ 85829 w 106483"/>
                  <a:gd name="connsiteY14" fmla="*/ 76433 h 149401"/>
                  <a:gd name="connsiteX15" fmla="*/ 38053 w 106483"/>
                  <a:gd name="connsiteY15" fmla="*/ 143846 h 149401"/>
                  <a:gd name="connsiteX16" fmla="*/ 15784 w 106483"/>
                  <a:gd name="connsiteY16" fmla="*/ 120970 h 149401"/>
                  <a:gd name="connsiteX17" fmla="*/ 29145 w 106483"/>
                  <a:gd name="connsiteY17" fmla="*/ 75016 h 149401"/>
                  <a:gd name="connsiteX18" fmla="*/ 59714 w 106483"/>
                  <a:gd name="connsiteY18" fmla="*/ 56999 h 149401"/>
                  <a:gd name="connsiteX19" fmla="*/ 82185 w 106483"/>
                  <a:gd name="connsiteY19" fmla="*/ 83721 h 149401"/>
                  <a:gd name="connsiteX20" fmla="*/ 38053 w 106483"/>
                  <a:gd name="connsiteY20" fmla="*/ 143846 h 149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6483" h="149401">
                    <a:moveTo>
                      <a:pt x="85829" y="76433"/>
                    </a:moveTo>
                    <a:cubicBezTo>
                      <a:pt x="83804" y="63882"/>
                      <a:pt x="75504" y="52545"/>
                      <a:pt x="59714" y="52545"/>
                    </a:cubicBezTo>
                    <a:cubicBezTo>
                      <a:pt x="47365" y="52545"/>
                      <a:pt x="34206" y="55784"/>
                      <a:pt x="18416" y="71575"/>
                    </a:cubicBezTo>
                    <a:cubicBezTo>
                      <a:pt x="1613" y="88377"/>
                      <a:pt x="196" y="107204"/>
                      <a:pt x="196" y="113480"/>
                    </a:cubicBezTo>
                    <a:cubicBezTo>
                      <a:pt x="196" y="126031"/>
                      <a:pt x="9104" y="149514"/>
                      <a:pt x="37446" y="149514"/>
                    </a:cubicBezTo>
                    <a:cubicBezTo>
                      <a:pt x="85626" y="149514"/>
                      <a:pt x="106680" y="81494"/>
                      <a:pt x="106680" y="52545"/>
                    </a:cubicBezTo>
                    <a:cubicBezTo>
                      <a:pt x="106680" y="20357"/>
                      <a:pt x="87853" y="113"/>
                      <a:pt x="62953" y="113"/>
                    </a:cubicBezTo>
                    <a:cubicBezTo>
                      <a:pt x="33599" y="113"/>
                      <a:pt x="24287" y="26430"/>
                      <a:pt x="24287" y="32099"/>
                    </a:cubicBezTo>
                    <a:cubicBezTo>
                      <a:pt x="24287" y="34933"/>
                      <a:pt x="25906" y="39184"/>
                      <a:pt x="31980" y="39184"/>
                    </a:cubicBezTo>
                    <a:cubicBezTo>
                      <a:pt x="38660" y="39184"/>
                      <a:pt x="42911" y="33111"/>
                      <a:pt x="42911" y="28455"/>
                    </a:cubicBezTo>
                    <a:cubicBezTo>
                      <a:pt x="42911" y="21369"/>
                      <a:pt x="36636" y="21369"/>
                      <a:pt x="33397" y="21369"/>
                    </a:cubicBezTo>
                    <a:cubicBezTo>
                      <a:pt x="42304" y="6389"/>
                      <a:pt x="56677" y="5174"/>
                      <a:pt x="62548" y="5174"/>
                    </a:cubicBezTo>
                    <a:cubicBezTo>
                      <a:pt x="77326" y="5174"/>
                      <a:pt x="91497" y="15701"/>
                      <a:pt x="91497" y="41816"/>
                    </a:cubicBezTo>
                    <a:cubicBezTo>
                      <a:pt x="91497" y="49711"/>
                      <a:pt x="90283" y="60036"/>
                      <a:pt x="86031" y="76433"/>
                    </a:cubicBezTo>
                    <a:lnTo>
                      <a:pt x="85829" y="76433"/>
                    </a:lnTo>
                    <a:close/>
                    <a:moveTo>
                      <a:pt x="38053" y="143846"/>
                    </a:moveTo>
                    <a:cubicBezTo>
                      <a:pt x="15784" y="143846"/>
                      <a:pt x="15784" y="122995"/>
                      <a:pt x="15784" y="120970"/>
                    </a:cubicBezTo>
                    <a:cubicBezTo>
                      <a:pt x="15784" y="115504"/>
                      <a:pt x="20845" y="87163"/>
                      <a:pt x="29145" y="75016"/>
                    </a:cubicBezTo>
                    <a:cubicBezTo>
                      <a:pt x="37243" y="63477"/>
                      <a:pt x="47163" y="56999"/>
                      <a:pt x="59714" y="56999"/>
                    </a:cubicBezTo>
                    <a:cubicBezTo>
                      <a:pt x="81780" y="56999"/>
                      <a:pt x="82185" y="79672"/>
                      <a:pt x="82185" y="83721"/>
                    </a:cubicBezTo>
                    <a:cubicBezTo>
                      <a:pt x="82185" y="98297"/>
                      <a:pt x="69229" y="143846"/>
                      <a:pt x="38053" y="143846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形状 503">
                <a:extLst>
                  <a:ext uri="{FF2B5EF4-FFF2-40B4-BE49-F238E27FC236}">
                    <a16:creationId xmlns:a16="http://schemas.microsoft.com/office/drawing/2014/main" id="{2F9F057A-FAFB-5ECF-972E-2EA66A5C0EF4}"/>
                  </a:ext>
                </a:extLst>
              </p:cNvPr>
              <p:cNvSpPr/>
              <p:nvPr>
                <p:custDataLst>
                  <p:tags r:id="rId279"/>
                </p:custDataLst>
              </p:nvPr>
            </p:nvSpPr>
            <p:spPr>
              <a:xfrm>
                <a:off x="6332402" y="7630677"/>
                <a:ext cx="42937" cy="95369"/>
              </a:xfrm>
              <a:custGeom>
                <a:avLst/>
                <a:gdLst>
                  <a:gd name="connsiteX0" fmla="*/ 39455 w 42937"/>
                  <a:gd name="connsiteY0" fmla="*/ 5500 h 95369"/>
                  <a:gd name="connsiteX1" fmla="*/ 33787 w 42937"/>
                  <a:gd name="connsiteY1" fmla="*/ 115 h 95369"/>
                  <a:gd name="connsiteX2" fmla="*/ 25851 w 42937"/>
                  <a:gd name="connsiteY2" fmla="*/ 7909 h 95369"/>
                  <a:gd name="connsiteX3" fmla="*/ 31519 w 42937"/>
                  <a:gd name="connsiteY3" fmla="*/ 13294 h 95369"/>
                  <a:gd name="connsiteX4" fmla="*/ 39455 w 42937"/>
                  <a:gd name="connsiteY4" fmla="*/ 5500 h 95369"/>
                  <a:gd name="connsiteX5" fmla="*/ 10546 w 42937"/>
                  <a:gd name="connsiteY5" fmla="*/ 77487 h 95369"/>
                  <a:gd name="connsiteX6" fmla="*/ 9271 w 42937"/>
                  <a:gd name="connsiteY6" fmla="*/ 83439 h 95369"/>
                  <a:gd name="connsiteX7" fmla="*/ 22733 w 42937"/>
                  <a:gd name="connsiteY7" fmla="*/ 95484 h 95369"/>
                  <a:gd name="connsiteX8" fmla="*/ 43139 w 42937"/>
                  <a:gd name="connsiteY8" fmla="*/ 73803 h 95369"/>
                  <a:gd name="connsiteX9" fmla="*/ 40872 w 42937"/>
                  <a:gd name="connsiteY9" fmla="*/ 71961 h 95369"/>
                  <a:gd name="connsiteX10" fmla="*/ 38180 w 42937"/>
                  <a:gd name="connsiteY10" fmla="*/ 74370 h 95369"/>
                  <a:gd name="connsiteX11" fmla="*/ 23158 w 42937"/>
                  <a:gd name="connsiteY11" fmla="*/ 91517 h 95369"/>
                  <a:gd name="connsiteX12" fmla="*/ 19616 w 42937"/>
                  <a:gd name="connsiteY12" fmla="*/ 86557 h 95369"/>
                  <a:gd name="connsiteX13" fmla="*/ 21883 w 42937"/>
                  <a:gd name="connsiteY13" fmla="*/ 77487 h 95369"/>
                  <a:gd name="connsiteX14" fmla="*/ 26418 w 42937"/>
                  <a:gd name="connsiteY14" fmla="*/ 66151 h 95369"/>
                  <a:gd name="connsiteX15" fmla="*/ 33362 w 42937"/>
                  <a:gd name="connsiteY15" fmla="*/ 48154 h 95369"/>
                  <a:gd name="connsiteX16" fmla="*/ 34212 w 42937"/>
                  <a:gd name="connsiteY16" fmla="*/ 43619 h 95369"/>
                  <a:gd name="connsiteX17" fmla="*/ 20749 w 42937"/>
                  <a:gd name="connsiteY17" fmla="*/ 31574 h 95369"/>
                  <a:gd name="connsiteX18" fmla="*/ 202 w 42937"/>
                  <a:gd name="connsiteY18" fmla="*/ 53255 h 95369"/>
                  <a:gd name="connsiteX19" fmla="*/ 2611 w 42937"/>
                  <a:gd name="connsiteY19" fmla="*/ 55098 h 95369"/>
                  <a:gd name="connsiteX20" fmla="*/ 5162 w 42937"/>
                  <a:gd name="connsiteY20" fmla="*/ 52830 h 95369"/>
                  <a:gd name="connsiteX21" fmla="*/ 20324 w 42937"/>
                  <a:gd name="connsiteY21" fmla="*/ 35542 h 95369"/>
                  <a:gd name="connsiteX22" fmla="*/ 23867 w 42937"/>
                  <a:gd name="connsiteY22" fmla="*/ 40502 h 95369"/>
                  <a:gd name="connsiteX23" fmla="*/ 19474 w 42937"/>
                  <a:gd name="connsiteY23" fmla="*/ 54672 h 95369"/>
                  <a:gd name="connsiteX24" fmla="*/ 10546 w 42937"/>
                  <a:gd name="connsiteY24" fmla="*/ 77487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5369">
                    <a:moveTo>
                      <a:pt x="39455" y="5500"/>
                    </a:moveTo>
                    <a:cubicBezTo>
                      <a:pt x="39455" y="3232"/>
                      <a:pt x="37754" y="115"/>
                      <a:pt x="33787" y="115"/>
                    </a:cubicBezTo>
                    <a:cubicBezTo>
                      <a:pt x="29961" y="115"/>
                      <a:pt x="25851" y="3799"/>
                      <a:pt x="25851" y="7909"/>
                    </a:cubicBezTo>
                    <a:cubicBezTo>
                      <a:pt x="25851" y="10318"/>
                      <a:pt x="27693" y="13294"/>
                      <a:pt x="31519" y="13294"/>
                    </a:cubicBezTo>
                    <a:cubicBezTo>
                      <a:pt x="35629" y="13294"/>
                      <a:pt x="39455" y="9326"/>
                      <a:pt x="39455" y="5500"/>
                    </a:cubicBezTo>
                    <a:close/>
                    <a:moveTo>
                      <a:pt x="10546" y="77487"/>
                    </a:moveTo>
                    <a:cubicBezTo>
                      <a:pt x="9980" y="79330"/>
                      <a:pt x="9271" y="81030"/>
                      <a:pt x="9271" y="83439"/>
                    </a:cubicBezTo>
                    <a:cubicBezTo>
                      <a:pt x="9271" y="90100"/>
                      <a:pt x="14939" y="95484"/>
                      <a:pt x="22733" y="95484"/>
                    </a:cubicBezTo>
                    <a:cubicBezTo>
                      <a:pt x="36904" y="95484"/>
                      <a:pt x="43139" y="75929"/>
                      <a:pt x="43139" y="73803"/>
                    </a:cubicBezTo>
                    <a:cubicBezTo>
                      <a:pt x="43139" y="71961"/>
                      <a:pt x="41297" y="71961"/>
                      <a:pt x="40872" y="71961"/>
                    </a:cubicBezTo>
                    <a:cubicBezTo>
                      <a:pt x="38888" y="71961"/>
                      <a:pt x="38746" y="72811"/>
                      <a:pt x="38180" y="74370"/>
                    </a:cubicBezTo>
                    <a:cubicBezTo>
                      <a:pt x="34920" y="85707"/>
                      <a:pt x="28685" y="91517"/>
                      <a:pt x="23158" y="91517"/>
                    </a:cubicBezTo>
                    <a:cubicBezTo>
                      <a:pt x="20324" y="91517"/>
                      <a:pt x="19616" y="89674"/>
                      <a:pt x="19616" y="86557"/>
                    </a:cubicBezTo>
                    <a:cubicBezTo>
                      <a:pt x="19616" y="83298"/>
                      <a:pt x="20608" y="80605"/>
                      <a:pt x="21883" y="77487"/>
                    </a:cubicBezTo>
                    <a:cubicBezTo>
                      <a:pt x="23300" y="73661"/>
                      <a:pt x="24859" y="69835"/>
                      <a:pt x="26418" y="66151"/>
                    </a:cubicBezTo>
                    <a:cubicBezTo>
                      <a:pt x="27693" y="62750"/>
                      <a:pt x="32795" y="49854"/>
                      <a:pt x="33362" y="48154"/>
                    </a:cubicBezTo>
                    <a:cubicBezTo>
                      <a:pt x="33787" y="46737"/>
                      <a:pt x="34212" y="45036"/>
                      <a:pt x="34212" y="43619"/>
                    </a:cubicBezTo>
                    <a:cubicBezTo>
                      <a:pt x="34212" y="36959"/>
                      <a:pt x="28543" y="31574"/>
                      <a:pt x="20749" y="31574"/>
                    </a:cubicBezTo>
                    <a:cubicBezTo>
                      <a:pt x="6720" y="31574"/>
                      <a:pt x="202" y="50846"/>
                      <a:pt x="202" y="53255"/>
                    </a:cubicBezTo>
                    <a:cubicBezTo>
                      <a:pt x="202" y="55098"/>
                      <a:pt x="2186" y="55098"/>
                      <a:pt x="2611" y="55098"/>
                    </a:cubicBezTo>
                    <a:cubicBezTo>
                      <a:pt x="4595" y="55098"/>
                      <a:pt x="4736" y="54389"/>
                      <a:pt x="5162" y="52830"/>
                    </a:cubicBezTo>
                    <a:cubicBezTo>
                      <a:pt x="8846" y="40643"/>
                      <a:pt x="15081" y="35542"/>
                      <a:pt x="20324" y="35542"/>
                    </a:cubicBezTo>
                    <a:cubicBezTo>
                      <a:pt x="22592" y="35542"/>
                      <a:pt x="23867" y="36675"/>
                      <a:pt x="23867" y="40502"/>
                    </a:cubicBezTo>
                    <a:cubicBezTo>
                      <a:pt x="23867" y="43761"/>
                      <a:pt x="23017" y="45886"/>
                      <a:pt x="19474" y="54672"/>
                    </a:cubicBezTo>
                    <a:lnTo>
                      <a:pt x="10546" y="7748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形状 504">
                <a:extLst>
                  <a:ext uri="{FF2B5EF4-FFF2-40B4-BE49-F238E27FC236}">
                    <a16:creationId xmlns:a16="http://schemas.microsoft.com/office/drawing/2014/main" id="{DB510AF2-0F6B-8C2F-65CD-C082C2E12C0C}"/>
                  </a:ext>
                </a:extLst>
              </p:cNvPr>
              <p:cNvSpPr/>
              <p:nvPr>
                <p:custDataLst>
                  <p:tags r:id="rId280"/>
                </p:custDataLst>
              </p:nvPr>
            </p:nvSpPr>
            <p:spPr>
              <a:xfrm>
                <a:off x="6406703" y="7555997"/>
                <a:ext cx="140291" cy="142720"/>
              </a:xfrm>
              <a:custGeom>
                <a:avLst/>
                <a:gdLst>
                  <a:gd name="connsiteX0" fmla="*/ 115191 w 140291"/>
                  <a:gd name="connsiteY0" fmla="*/ 21369 h 142720"/>
                  <a:gd name="connsiteX1" fmla="*/ 137055 w 140291"/>
                  <a:gd name="connsiteY1" fmla="*/ 6389 h 142720"/>
                  <a:gd name="connsiteX2" fmla="*/ 140497 w 140291"/>
                  <a:gd name="connsiteY2" fmla="*/ 2340 h 142720"/>
                  <a:gd name="connsiteX3" fmla="*/ 137865 w 140291"/>
                  <a:gd name="connsiteY3" fmla="*/ 113 h 142720"/>
                  <a:gd name="connsiteX4" fmla="*/ 117216 w 140291"/>
                  <a:gd name="connsiteY4" fmla="*/ 720 h 142720"/>
                  <a:gd name="connsiteX5" fmla="*/ 96162 w 140291"/>
                  <a:gd name="connsiteY5" fmla="*/ 113 h 142720"/>
                  <a:gd name="connsiteX6" fmla="*/ 92518 w 140291"/>
                  <a:gd name="connsiteY6" fmla="*/ 4162 h 142720"/>
                  <a:gd name="connsiteX7" fmla="*/ 96162 w 140291"/>
                  <a:gd name="connsiteY7" fmla="*/ 6389 h 142720"/>
                  <a:gd name="connsiteX8" fmla="*/ 109928 w 140291"/>
                  <a:gd name="connsiteY8" fmla="*/ 15296 h 142720"/>
                  <a:gd name="connsiteX9" fmla="*/ 109321 w 140291"/>
                  <a:gd name="connsiteY9" fmla="*/ 19547 h 142720"/>
                  <a:gd name="connsiteX10" fmla="*/ 91101 w 140291"/>
                  <a:gd name="connsiteY10" fmla="*/ 91819 h 142720"/>
                  <a:gd name="connsiteX11" fmla="*/ 40693 w 140291"/>
                  <a:gd name="connsiteY11" fmla="*/ 136558 h 142720"/>
                  <a:gd name="connsiteX12" fmla="*/ 15995 w 140291"/>
                  <a:gd name="connsiteY12" fmla="*/ 110241 h 142720"/>
                  <a:gd name="connsiteX13" fmla="*/ 18222 w 140291"/>
                  <a:gd name="connsiteY13" fmla="*/ 94451 h 142720"/>
                  <a:gd name="connsiteX14" fmla="*/ 37859 w 140291"/>
                  <a:gd name="connsiteY14" fmla="*/ 15701 h 142720"/>
                  <a:gd name="connsiteX15" fmla="*/ 54864 w 140291"/>
                  <a:gd name="connsiteY15" fmla="*/ 6389 h 142720"/>
                  <a:gd name="connsiteX16" fmla="*/ 61747 w 140291"/>
                  <a:gd name="connsiteY16" fmla="*/ 2340 h 142720"/>
                  <a:gd name="connsiteX17" fmla="*/ 58913 w 140291"/>
                  <a:gd name="connsiteY17" fmla="*/ 113 h 142720"/>
                  <a:gd name="connsiteX18" fmla="*/ 33000 w 140291"/>
                  <a:gd name="connsiteY18" fmla="*/ 720 h 142720"/>
                  <a:gd name="connsiteX19" fmla="*/ 6886 w 140291"/>
                  <a:gd name="connsiteY19" fmla="*/ 113 h 142720"/>
                  <a:gd name="connsiteX20" fmla="*/ 3039 w 140291"/>
                  <a:gd name="connsiteY20" fmla="*/ 4162 h 142720"/>
                  <a:gd name="connsiteX21" fmla="*/ 8708 w 140291"/>
                  <a:gd name="connsiteY21" fmla="*/ 6389 h 142720"/>
                  <a:gd name="connsiteX22" fmla="*/ 16400 w 140291"/>
                  <a:gd name="connsiteY22" fmla="*/ 6794 h 142720"/>
                  <a:gd name="connsiteX23" fmla="*/ 21866 w 140291"/>
                  <a:gd name="connsiteY23" fmla="*/ 10033 h 142720"/>
                  <a:gd name="connsiteX24" fmla="*/ 18425 w 140291"/>
                  <a:gd name="connsiteY24" fmla="*/ 24406 h 142720"/>
                  <a:gd name="connsiteX25" fmla="*/ 13971 w 140291"/>
                  <a:gd name="connsiteY25" fmla="*/ 42221 h 142720"/>
                  <a:gd name="connsiteX26" fmla="*/ 1622 w 140291"/>
                  <a:gd name="connsiteY26" fmla="*/ 92224 h 142720"/>
                  <a:gd name="connsiteX27" fmla="*/ 205 w 140291"/>
                  <a:gd name="connsiteY27" fmla="*/ 103965 h 142720"/>
                  <a:gd name="connsiteX28" fmla="*/ 39883 w 140291"/>
                  <a:gd name="connsiteY28" fmla="*/ 142834 h 142720"/>
                  <a:gd name="connsiteX29" fmla="*/ 97174 w 140291"/>
                  <a:gd name="connsiteY29" fmla="*/ 93236 h 142720"/>
                  <a:gd name="connsiteX30" fmla="*/ 115191 w 140291"/>
                  <a:gd name="connsiteY30" fmla="*/ 21369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2720">
                    <a:moveTo>
                      <a:pt x="115191" y="21369"/>
                    </a:moveTo>
                    <a:cubicBezTo>
                      <a:pt x="117216" y="13069"/>
                      <a:pt x="120860" y="6996"/>
                      <a:pt x="137055" y="6389"/>
                    </a:cubicBezTo>
                    <a:cubicBezTo>
                      <a:pt x="138067" y="6389"/>
                      <a:pt x="140497" y="6186"/>
                      <a:pt x="140497" y="2340"/>
                    </a:cubicBezTo>
                    <a:cubicBezTo>
                      <a:pt x="140497" y="2138"/>
                      <a:pt x="140497" y="113"/>
                      <a:pt x="137865" y="113"/>
                    </a:cubicBezTo>
                    <a:cubicBezTo>
                      <a:pt x="131184" y="113"/>
                      <a:pt x="124099" y="720"/>
                      <a:pt x="117216" y="720"/>
                    </a:cubicBezTo>
                    <a:cubicBezTo>
                      <a:pt x="110333" y="720"/>
                      <a:pt x="102843" y="113"/>
                      <a:pt x="96162" y="113"/>
                    </a:cubicBezTo>
                    <a:cubicBezTo>
                      <a:pt x="94947" y="113"/>
                      <a:pt x="92518" y="113"/>
                      <a:pt x="92518" y="4162"/>
                    </a:cubicBezTo>
                    <a:cubicBezTo>
                      <a:pt x="92518" y="6389"/>
                      <a:pt x="94542" y="6389"/>
                      <a:pt x="96162" y="6389"/>
                    </a:cubicBezTo>
                    <a:cubicBezTo>
                      <a:pt x="107701" y="6591"/>
                      <a:pt x="109928" y="10842"/>
                      <a:pt x="109928" y="15296"/>
                    </a:cubicBezTo>
                    <a:cubicBezTo>
                      <a:pt x="109928" y="15903"/>
                      <a:pt x="109523" y="18940"/>
                      <a:pt x="109321" y="19547"/>
                    </a:cubicBezTo>
                    <a:lnTo>
                      <a:pt x="91101" y="91819"/>
                    </a:lnTo>
                    <a:cubicBezTo>
                      <a:pt x="84218" y="118946"/>
                      <a:pt x="60937" y="136558"/>
                      <a:pt x="40693" y="136558"/>
                    </a:cubicBezTo>
                    <a:cubicBezTo>
                      <a:pt x="26927" y="136558"/>
                      <a:pt x="15995" y="127651"/>
                      <a:pt x="15995" y="110241"/>
                    </a:cubicBezTo>
                    <a:cubicBezTo>
                      <a:pt x="15995" y="109836"/>
                      <a:pt x="15995" y="103358"/>
                      <a:pt x="18222" y="94451"/>
                    </a:cubicBezTo>
                    <a:lnTo>
                      <a:pt x="37859" y="15701"/>
                    </a:lnTo>
                    <a:cubicBezTo>
                      <a:pt x="39681" y="8413"/>
                      <a:pt x="40086" y="6389"/>
                      <a:pt x="54864" y="6389"/>
                    </a:cubicBezTo>
                    <a:cubicBezTo>
                      <a:pt x="60128" y="6389"/>
                      <a:pt x="61747" y="6389"/>
                      <a:pt x="61747" y="2340"/>
                    </a:cubicBezTo>
                    <a:cubicBezTo>
                      <a:pt x="61747" y="113"/>
                      <a:pt x="59520" y="113"/>
                      <a:pt x="58913" y="113"/>
                    </a:cubicBezTo>
                    <a:cubicBezTo>
                      <a:pt x="53245" y="113"/>
                      <a:pt x="38669" y="720"/>
                      <a:pt x="33000" y="720"/>
                    </a:cubicBezTo>
                    <a:cubicBezTo>
                      <a:pt x="27130" y="720"/>
                      <a:pt x="12756" y="113"/>
                      <a:pt x="6886" y="113"/>
                    </a:cubicBezTo>
                    <a:cubicBezTo>
                      <a:pt x="5266" y="113"/>
                      <a:pt x="3039" y="113"/>
                      <a:pt x="3039" y="4162"/>
                    </a:cubicBezTo>
                    <a:cubicBezTo>
                      <a:pt x="3039" y="6389"/>
                      <a:pt x="4861" y="6389"/>
                      <a:pt x="8708" y="6389"/>
                    </a:cubicBezTo>
                    <a:cubicBezTo>
                      <a:pt x="9112" y="6389"/>
                      <a:pt x="12959" y="6389"/>
                      <a:pt x="16400" y="6794"/>
                    </a:cubicBezTo>
                    <a:cubicBezTo>
                      <a:pt x="20044" y="7199"/>
                      <a:pt x="21866" y="7401"/>
                      <a:pt x="21866" y="10033"/>
                    </a:cubicBezTo>
                    <a:cubicBezTo>
                      <a:pt x="21866" y="11247"/>
                      <a:pt x="19639" y="19750"/>
                      <a:pt x="18425" y="24406"/>
                    </a:cubicBezTo>
                    <a:lnTo>
                      <a:pt x="13971" y="42221"/>
                    </a:lnTo>
                    <a:cubicBezTo>
                      <a:pt x="12149" y="50116"/>
                      <a:pt x="2432" y="88377"/>
                      <a:pt x="1622" y="92224"/>
                    </a:cubicBezTo>
                    <a:cubicBezTo>
                      <a:pt x="205" y="97892"/>
                      <a:pt x="205" y="100929"/>
                      <a:pt x="205" y="103965"/>
                    </a:cubicBezTo>
                    <a:cubicBezTo>
                      <a:pt x="205" y="128663"/>
                      <a:pt x="18627" y="142834"/>
                      <a:pt x="39883" y="142834"/>
                    </a:cubicBezTo>
                    <a:cubicBezTo>
                      <a:pt x="65391" y="142834"/>
                      <a:pt x="90494" y="119958"/>
                      <a:pt x="97174" y="93236"/>
                    </a:cubicBezTo>
                    <a:lnTo>
                      <a:pt x="115191" y="21369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形状 505">
                <a:extLst>
                  <a:ext uri="{FF2B5EF4-FFF2-40B4-BE49-F238E27FC236}">
                    <a16:creationId xmlns:a16="http://schemas.microsoft.com/office/drawing/2014/main" id="{C11AC0C7-7CA7-B684-BD10-67AB8D77A84B}"/>
                  </a:ext>
                </a:extLst>
              </p:cNvPr>
              <p:cNvSpPr/>
              <p:nvPr>
                <p:custDataLst>
                  <p:tags r:id="rId281"/>
                </p:custDataLst>
              </p:nvPr>
            </p:nvSpPr>
            <p:spPr>
              <a:xfrm>
                <a:off x="6564345" y="7548184"/>
                <a:ext cx="139441" cy="63910"/>
              </a:xfrm>
              <a:custGeom>
                <a:avLst/>
                <a:gdLst>
                  <a:gd name="connsiteX0" fmla="*/ 71209 w 139441"/>
                  <a:gd name="connsiteY0" fmla="*/ 23774 h 63910"/>
                  <a:gd name="connsiteX1" fmla="*/ 56046 w 139441"/>
                  <a:gd name="connsiteY1" fmla="*/ 8753 h 63910"/>
                  <a:gd name="connsiteX2" fmla="*/ 30539 w 139441"/>
                  <a:gd name="connsiteY2" fmla="*/ 109 h 63910"/>
                  <a:gd name="connsiteX3" fmla="*/ 213 w 139441"/>
                  <a:gd name="connsiteY3" fmla="*/ 32135 h 63910"/>
                  <a:gd name="connsiteX4" fmla="*/ 30113 w 139441"/>
                  <a:gd name="connsiteY4" fmla="*/ 64020 h 63910"/>
                  <a:gd name="connsiteX5" fmla="*/ 68658 w 139441"/>
                  <a:gd name="connsiteY5" fmla="*/ 40354 h 63910"/>
                  <a:gd name="connsiteX6" fmla="*/ 83821 w 139441"/>
                  <a:gd name="connsiteY6" fmla="*/ 55375 h 63910"/>
                  <a:gd name="connsiteX7" fmla="*/ 109329 w 139441"/>
                  <a:gd name="connsiteY7" fmla="*/ 64020 h 63910"/>
                  <a:gd name="connsiteX8" fmla="*/ 139654 w 139441"/>
                  <a:gd name="connsiteY8" fmla="*/ 31993 h 63910"/>
                  <a:gd name="connsiteX9" fmla="*/ 109754 w 139441"/>
                  <a:gd name="connsiteY9" fmla="*/ 109 h 63910"/>
                  <a:gd name="connsiteX10" fmla="*/ 71209 w 139441"/>
                  <a:gd name="connsiteY10" fmla="*/ 23774 h 63910"/>
                  <a:gd name="connsiteX11" fmla="*/ 75744 w 139441"/>
                  <a:gd name="connsiteY11" fmla="*/ 29018 h 63910"/>
                  <a:gd name="connsiteX12" fmla="*/ 111029 w 139441"/>
                  <a:gd name="connsiteY12" fmla="*/ 5494 h 63910"/>
                  <a:gd name="connsiteX13" fmla="*/ 135686 w 139441"/>
                  <a:gd name="connsiteY13" fmla="*/ 31993 h 63910"/>
                  <a:gd name="connsiteX14" fmla="*/ 111596 w 139441"/>
                  <a:gd name="connsiteY14" fmla="*/ 56226 h 63910"/>
                  <a:gd name="connsiteX15" fmla="*/ 75744 w 139441"/>
                  <a:gd name="connsiteY15" fmla="*/ 29018 h 63910"/>
                  <a:gd name="connsiteX16" fmla="*/ 64124 w 139441"/>
                  <a:gd name="connsiteY16" fmla="*/ 35111 h 63910"/>
                  <a:gd name="connsiteX17" fmla="*/ 28838 w 139441"/>
                  <a:gd name="connsiteY17" fmla="*/ 58635 h 63910"/>
                  <a:gd name="connsiteX18" fmla="*/ 4181 w 139441"/>
                  <a:gd name="connsiteY18" fmla="*/ 32135 h 63910"/>
                  <a:gd name="connsiteX19" fmla="*/ 28271 w 139441"/>
                  <a:gd name="connsiteY19" fmla="*/ 7903 h 63910"/>
                  <a:gd name="connsiteX20" fmla="*/ 64124 w 139441"/>
                  <a:gd name="connsiteY20" fmla="*/ 35111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3910">
                    <a:moveTo>
                      <a:pt x="71209" y="23774"/>
                    </a:moveTo>
                    <a:cubicBezTo>
                      <a:pt x="63698" y="14988"/>
                      <a:pt x="61431" y="12579"/>
                      <a:pt x="56046" y="8753"/>
                    </a:cubicBezTo>
                    <a:cubicBezTo>
                      <a:pt x="47402" y="2518"/>
                      <a:pt x="38333" y="109"/>
                      <a:pt x="30539" y="109"/>
                    </a:cubicBezTo>
                    <a:cubicBezTo>
                      <a:pt x="12967" y="109"/>
                      <a:pt x="213" y="15130"/>
                      <a:pt x="213" y="32135"/>
                    </a:cubicBezTo>
                    <a:cubicBezTo>
                      <a:pt x="213" y="48715"/>
                      <a:pt x="12400" y="64020"/>
                      <a:pt x="30113" y="64020"/>
                    </a:cubicBezTo>
                    <a:cubicBezTo>
                      <a:pt x="49811" y="64020"/>
                      <a:pt x="63557" y="47865"/>
                      <a:pt x="68658" y="40354"/>
                    </a:cubicBezTo>
                    <a:cubicBezTo>
                      <a:pt x="76169" y="49140"/>
                      <a:pt x="78436" y="51549"/>
                      <a:pt x="83821" y="55375"/>
                    </a:cubicBezTo>
                    <a:cubicBezTo>
                      <a:pt x="92465" y="61611"/>
                      <a:pt x="101535" y="64020"/>
                      <a:pt x="109329" y="64020"/>
                    </a:cubicBezTo>
                    <a:cubicBezTo>
                      <a:pt x="126900" y="64020"/>
                      <a:pt x="139654" y="48998"/>
                      <a:pt x="139654" y="31993"/>
                    </a:cubicBezTo>
                    <a:cubicBezTo>
                      <a:pt x="139654" y="15414"/>
                      <a:pt x="127467" y="109"/>
                      <a:pt x="109754" y="109"/>
                    </a:cubicBezTo>
                    <a:cubicBezTo>
                      <a:pt x="90056" y="109"/>
                      <a:pt x="76310" y="16264"/>
                      <a:pt x="71209" y="23774"/>
                    </a:cubicBezTo>
                    <a:close/>
                    <a:moveTo>
                      <a:pt x="75744" y="29018"/>
                    </a:moveTo>
                    <a:cubicBezTo>
                      <a:pt x="81412" y="19806"/>
                      <a:pt x="93741" y="5494"/>
                      <a:pt x="111029" y="5494"/>
                    </a:cubicBezTo>
                    <a:cubicBezTo>
                      <a:pt x="125625" y="5494"/>
                      <a:pt x="135686" y="18389"/>
                      <a:pt x="135686" y="31993"/>
                    </a:cubicBezTo>
                    <a:cubicBezTo>
                      <a:pt x="135686" y="45597"/>
                      <a:pt x="124633" y="56226"/>
                      <a:pt x="111596" y="56226"/>
                    </a:cubicBezTo>
                    <a:cubicBezTo>
                      <a:pt x="98417" y="56226"/>
                      <a:pt x="89348" y="45456"/>
                      <a:pt x="75744" y="29018"/>
                    </a:cubicBezTo>
                    <a:close/>
                    <a:moveTo>
                      <a:pt x="64124" y="35111"/>
                    </a:moveTo>
                    <a:cubicBezTo>
                      <a:pt x="58455" y="44322"/>
                      <a:pt x="46127" y="58635"/>
                      <a:pt x="28838" y="58635"/>
                    </a:cubicBezTo>
                    <a:cubicBezTo>
                      <a:pt x="14242" y="58635"/>
                      <a:pt x="4181" y="45739"/>
                      <a:pt x="4181" y="32135"/>
                    </a:cubicBezTo>
                    <a:cubicBezTo>
                      <a:pt x="4181" y="18531"/>
                      <a:pt x="15234" y="7903"/>
                      <a:pt x="28271" y="7903"/>
                    </a:cubicBezTo>
                    <a:cubicBezTo>
                      <a:pt x="41450" y="7903"/>
                      <a:pt x="50519" y="18673"/>
                      <a:pt x="64124" y="35111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形状 506">
                <a:extLst>
                  <a:ext uri="{FF2B5EF4-FFF2-40B4-BE49-F238E27FC236}">
                    <a16:creationId xmlns:a16="http://schemas.microsoft.com/office/drawing/2014/main" id="{F55D6262-66E5-EEEA-A9DD-A5FAE9575345}"/>
                  </a:ext>
                </a:extLst>
              </p:cNvPr>
              <p:cNvSpPr/>
              <p:nvPr>
                <p:custDataLst>
                  <p:tags r:id="rId282"/>
                </p:custDataLst>
              </p:nvPr>
            </p:nvSpPr>
            <p:spPr>
              <a:xfrm>
                <a:off x="6792515" y="7619968"/>
                <a:ext cx="134623" cy="47371"/>
              </a:xfrm>
              <a:custGeom>
                <a:avLst/>
                <a:gdLst>
                  <a:gd name="connsiteX0" fmla="*/ 127964 w 134623"/>
                  <a:gd name="connsiteY0" fmla="*/ 8211 h 47371"/>
                  <a:gd name="connsiteX1" fmla="*/ 134847 w 134623"/>
                  <a:gd name="connsiteY1" fmla="*/ 4162 h 47371"/>
                  <a:gd name="connsiteX2" fmla="*/ 128167 w 134623"/>
                  <a:gd name="connsiteY2" fmla="*/ 113 h 47371"/>
                  <a:gd name="connsiteX3" fmla="*/ 6905 w 134623"/>
                  <a:gd name="connsiteY3" fmla="*/ 113 h 47371"/>
                  <a:gd name="connsiteX4" fmla="*/ 224 w 134623"/>
                  <a:gd name="connsiteY4" fmla="*/ 4162 h 47371"/>
                  <a:gd name="connsiteX5" fmla="*/ 7107 w 134623"/>
                  <a:gd name="connsiteY5" fmla="*/ 8211 h 47371"/>
                  <a:gd name="connsiteX6" fmla="*/ 127964 w 134623"/>
                  <a:gd name="connsiteY6" fmla="*/ 8211 h 47371"/>
                  <a:gd name="connsiteX7" fmla="*/ 128167 w 134623"/>
                  <a:gd name="connsiteY7" fmla="*/ 47484 h 47371"/>
                  <a:gd name="connsiteX8" fmla="*/ 134847 w 134623"/>
                  <a:gd name="connsiteY8" fmla="*/ 43435 h 47371"/>
                  <a:gd name="connsiteX9" fmla="*/ 127964 w 134623"/>
                  <a:gd name="connsiteY9" fmla="*/ 39387 h 47371"/>
                  <a:gd name="connsiteX10" fmla="*/ 7107 w 134623"/>
                  <a:gd name="connsiteY10" fmla="*/ 39387 h 47371"/>
                  <a:gd name="connsiteX11" fmla="*/ 224 w 134623"/>
                  <a:gd name="connsiteY11" fmla="*/ 43435 h 47371"/>
                  <a:gd name="connsiteX12" fmla="*/ 6905 w 134623"/>
                  <a:gd name="connsiteY12" fmla="*/ 47484 h 47371"/>
                  <a:gd name="connsiteX13" fmla="*/ 128167 w 134623"/>
                  <a:gd name="connsiteY13" fmla="*/ 47484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7371">
                    <a:moveTo>
                      <a:pt x="127964" y="8211"/>
                    </a:moveTo>
                    <a:cubicBezTo>
                      <a:pt x="131001" y="8211"/>
                      <a:pt x="134847" y="8211"/>
                      <a:pt x="134847" y="4162"/>
                    </a:cubicBezTo>
                    <a:cubicBezTo>
                      <a:pt x="134847" y="113"/>
                      <a:pt x="131001" y="113"/>
                      <a:pt x="128167" y="113"/>
                    </a:cubicBezTo>
                    <a:lnTo>
                      <a:pt x="6905" y="113"/>
                    </a:lnTo>
                    <a:cubicBezTo>
                      <a:pt x="4070" y="113"/>
                      <a:pt x="224" y="113"/>
                      <a:pt x="224" y="4162"/>
                    </a:cubicBezTo>
                    <a:cubicBezTo>
                      <a:pt x="224" y="8211"/>
                      <a:pt x="4070" y="8211"/>
                      <a:pt x="7107" y="8211"/>
                    </a:cubicBezTo>
                    <a:lnTo>
                      <a:pt x="127964" y="8211"/>
                    </a:lnTo>
                    <a:close/>
                    <a:moveTo>
                      <a:pt x="128167" y="47484"/>
                    </a:moveTo>
                    <a:cubicBezTo>
                      <a:pt x="131001" y="47484"/>
                      <a:pt x="134847" y="47484"/>
                      <a:pt x="134847" y="43435"/>
                    </a:cubicBezTo>
                    <a:cubicBezTo>
                      <a:pt x="134847" y="39387"/>
                      <a:pt x="131001" y="39387"/>
                      <a:pt x="127964" y="39387"/>
                    </a:cubicBezTo>
                    <a:lnTo>
                      <a:pt x="7107" y="39387"/>
                    </a:lnTo>
                    <a:cubicBezTo>
                      <a:pt x="4070" y="39387"/>
                      <a:pt x="224" y="39387"/>
                      <a:pt x="224" y="43435"/>
                    </a:cubicBezTo>
                    <a:cubicBezTo>
                      <a:pt x="224" y="47484"/>
                      <a:pt x="4070" y="47484"/>
                      <a:pt x="6905" y="47484"/>
                    </a:cubicBezTo>
                    <a:lnTo>
                      <a:pt x="128167" y="47484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形状 507">
                <a:extLst>
                  <a:ext uri="{FF2B5EF4-FFF2-40B4-BE49-F238E27FC236}">
                    <a16:creationId xmlns:a16="http://schemas.microsoft.com/office/drawing/2014/main" id="{FFC5EA14-B09D-D6D3-0B34-C67D1F26F0E3}"/>
                  </a:ext>
                </a:extLst>
              </p:cNvPr>
              <p:cNvSpPr/>
              <p:nvPr>
                <p:custDataLst>
                  <p:tags r:id="rId283"/>
                </p:custDataLst>
              </p:nvPr>
            </p:nvSpPr>
            <p:spPr>
              <a:xfrm>
                <a:off x="7038475" y="7422486"/>
                <a:ext cx="66805" cy="134825"/>
              </a:xfrm>
              <a:custGeom>
                <a:avLst/>
                <a:gdLst>
                  <a:gd name="connsiteX0" fmla="*/ 41736 w 66805"/>
                  <a:gd name="connsiteY0" fmla="*/ 5370 h 134825"/>
                  <a:gd name="connsiteX1" fmla="*/ 37080 w 66805"/>
                  <a:gd name="connsiteY1" fmla="*/ 106 h 134825"/>
                  <a:gd name="connsiteX2" fmla="*/ 236 w 66805"/>
                  <a:gd name="connsiteY2" fmla="*/ 13063 h 134825"/>
                  <a:gd name="connsiteX3" fmla="*/ 236 w 66805"/>
                  <a:gd name="connsiteY3" fmla="*/ 19338 h 134825"/>
                  <a:gd name="connsiteX4" fmla="*/ 26756 w 66805"/>
                  <a:gd name="connsiteY4" fmla="*/ 14075 h 134825"/>
                  <a:gd name="connsiteX5" fmla="*/ 26756 w 66805"/>
                  <a:gd name="connsiteY5" fmla="*/ 118939 h 134825"/>
                  <a:gd name="connsiteX6" fmla="*/ 7929 w 66805"/>
                  <a:gd name="connsiteY6" fmla="*/ 128656 h 134825"/>
                  <a:gd name="connsiteX7" fmla="*/ 1451 w 66805"/>
                  <a:gd name="connsiteY7" fmla="*/ 128656 h 134825"/>
                  <a:gd name="connsiteX8" fmla="*/ 1451 w 66805"/>
                  <a:gd name="connsiteY8" fmla="*/ 134932 h 134825"/>
                  <a:gd name="connsiteX9" fmla="*/ 34246 w 66805"/>
                  <a:gd name="connsiteY9" fmla="*/ 134325 h 134825"/>
                  <a:gd name="connsiteX10" fmla="*/ 67041 w 66805"/>
                  <a:gd name="connsiteY10" fmla="*/ 134932 h 134825"/>
                  <a:gd name="connsiteX11" fmla="*/ 67041 w 66805"/>
                  <a:gd name="connsiteY11" fmla="*/ 128656 h 134825"/>
                  <a:gd name="connsiteX12" fmla="*/ 60563 w 66805"/>
                  <a:gd name="connsiteY12" fmla="*/ 128656 h 134825"/>
                  <a:gd name="connsiteX13" fmla="*/ 41736 w 66805"/>
                  <a:gd name="connsiteY13" fmla="*/ 118939 h 134825"/>
                  <a:gd name="connsiteX14" fmla="*/ 41736 w 66805"/>
                  <a:gd name="connsiteY14" fmla="*/ 5370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4825">
                    <a:moveTo>
                      <a:pt x="41736" y="5370"/>
                    </a:moveTo>
                    <a:cubicBezTo>
                      <a:pt x="41736" y="511"/>
                      <a:pt x="41736" y="106"/>
                      <a:pt x="37080" y="106"/>
                    </a:cubicBezTo>
                    <a:cubicBezTo>
                      <a:pt x="24529" y="13063"/>
                      <a:pt x="6714" y="13063"/>
                      <a:pt x="236" y="13063"/>
                    </a:cubicBezTo>
                    <a:lnTo>
                      <a:pt x="236" y="19338"/>
                    </a:lnTo>
                    <a:cubicBezTo>
                      <a:pt x="4285" y="19338"/>
                      <a:pt x="16229" y="19338"/>
                      <a:pt x="26756" y="14075"/>
                    </a:cubicBezTo>
                    <a:lnTo>
                      <a:pt x="26756" y="118939"/>
                    </a:lnTo>
                    <a:cubicBezTo>
                      <a:pt x="26756" y="126227"/>
                      <a:pt x="26148" y="128656"/>
                      <a:pt x="7929" y="128656"/>
                    </a:cubicBezTo>
                    <a:lnTo>
                      <a:pt x="1451" y="128656"/>
                    </a:lnTo>
                    <a:lnTo>
                      <a:pt x="1451" y="134932"/>
                    </a:lnTo>
                    <a:cubicBezTo>
                      <a:pt x="8536" y="134325"/>
                      <a:pt x="26148" y="134325"/>
                      <a:pt x="34246" y="134325"/>
                    </a:cubicBezTo>
                    <a:cubicBezTo>
                      <a:pt x="42344" y="134325"/>
                      <a:pt x="59956" y="134325"/>
                      <a:pt x="67041" y="134932"/>
                    </a:cubicBezTo>
                    <a:lnTo>
                      <a:pt x="67041" y="128656"/>
                    </a:lnTo>
                    <a:lnTo>
                      <a:pt x="60563" y="128656"/>
                    </a:lnTo>
                    <a:cubicBezTo>
                      <a:pt x="42344" y="128656"/>
                      <a:pt x="41736" y="126429"/>
                      <a:pt x="41736" y="118939"/>
                    </a:cubicBezTo>
                    <a:lnTo>
                      <a:pt x="41736" y="5370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形状 508">
                <a:extLst>
                  <a:ext uri="{FF2B5EF4-FFF2-40B4-BE49-F238E27FC236}">
                    <a16:creationId xmlns:a16="http://schemas.microsoft.com/office/drawing/2014/main" id="{E3D3EFC0-9A57-6240-E75F-A00A0FE13FF2}"/>
                  </a:ext>
                </a:extLst>
              </p:cNvPr>
              <p:cNvSpPr/>
              <p:nvPr>
                <p:custDataLst>
                  <p:tags r:id="rId284"/>
                </p:custDataLst>
              </p:nvPr>
            </p:nvSpPr>
            <p:spPr>
              <a:xfrm>
                <a:off x="7019158" y="7639605"/>
                <a:ext cx="103821" cy="8097"/>
              </a:xfrm>
              <a:custGeom>
                <a:avLst/>
                <a:gdLst>
                  <a:gd name="connsiteX0" fmla="*/ 0 w 103821"/>
                  <a:gd name="connsiteY0" fmla="*/ 0 h 8097"/>
                  <a:gd name="connsiteX1" fmla="*/ 103821 w 103821"/>
                  <a:gd name="connsiteY1" fmla="*/ 0 h 8097"/>
                  <a:gd name="connsiteX2" fmla="*/ 103821 w 103821"/>
                  <a:gd name="connsiteY2" fmla="*/ 8097 h 8097"/>
                  <a:gd name="connsiteX3" fmla="*/ 0 w 103821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1" h="8097">
                    <a:moveTo>
                      <a:pt x="0" y="0"/>
                    </a:moveTo>
                    <a:lnTo>
                      <a:pt x="103821" y="0"/>
                    </a:lnTo>
                    <a:lnTo>
                      <a:pt x="103821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形状 510">
                <a:extLst>
                  <a:ext uri="{FF2B5EF4-FFF2-40B4-BE49-F238E27FC236}">
                    <a16:creationId xmlns:a16="http://schemas.microsoft.com/office/drawing/2014/main" id="{0B56A15E-5DEB-6020-A290-E7639BC06825}"/>
                  </a:ext>
                </a:extLst>
              </p:cNvPr>
              <p:cNvSpPr/>
              <p:nvPr>
                <p:custDataLst>
                  <p:tags r:id="rId285"/>
                </p:custDataLst>
              </p:nvPr>
            </p:nvSpPr>
            <p:spPr>
              <a:xfrm>
                <a:off x="7022194" y="7743649"/>
                <a:ext cx="92920" cy="130979"/>
              </a:xfrm>
              <a:custGeom>
                <a:avLst/>
                <a:gdLst>
                  <a:gd name="connsiteX0" fmla="*/ 92549 w 92920"/>
                  <a:gd name="connsiteY0" fmla="*/ 13279 h 130979"/>
                  <a:gd name="connsiteX1" fmla="*/ 93156 w 92920"/>
                  <a:gd name="connsiteY1" fmla="*/ 9635 h 130979"/>
                  <a:gd name="connsiteX2" fmla="*/ 87285 w 92920"/>
                  <a:gd name="connsiteY2" fmla="*/ 4169 h 130979"/>
                  <a:gd name="connsiteX3" fmla="*/ 78985 w 92920"/>
                  <a:gd name="connsiteY3" fmla="*/ 12874 h 130979"/>
                  <a:gd name="connsiteX4" fmla="*/ 60158 w 92920"/>
                  <a:gd name="connsiteY4" fmla="*/ 120 h 130979"/>
                  <a:gd name="connsiteX5" fmla="*/ 11977 w 92920"/>
                  <a:gd name="connsiteY5" fmla="*/ 57613 h 130979"/>
                  <a:gd name="connsiteX6" fmla="*/ 38902 w 92920"/>
                  <a:gd name="connsiteY6" fmla="*/ 89599 h 130979"/>
                  <a:gd name="connsiteX7" fmla="*/ 62385 w 92920"/>
                  <a:gd name="connsiteY7" fmla="*/ 77857 h 130979"/>
                  <a:gd name="connsiteX8" fmla="*/ 62588 w 92920"/>
                  <a:gd name="connsiteY8" fmla="*/ 78060 h 130979"/>
                  <a:gd name="connsiteX9" fmla="*/ 55907 w 92920"/>
                  <a:gd name="connsiteY9" fmla="*/ 104782 h 130979"/>
                  <a:gd name="connsiteX10" fmla="*/ 26756 w 92920"/>
                  <a:gd name="connsiteY10" fmla="*/ 126645 h 130979"/>
                  <a:gd name="connsiteX11" fmla="*/ 10560 w 92920"/>
                  <a:gd name="connsiteY11" fmla="*/ 124621 h 130979"/>
                  <a:gd name="connsiteX12" fmla="*/ 18860 w 92920"/>
                  <a:gd name="connsiteY12" fmla="*/ 114094 h 130979"/>
                  <a:gd name="connsiteX13" fmla="*/ 11168 w 92920"/>
                  <a:gd name="connsiteY13" fmla="*/ 107009 h 130979"/>
                  <a:gd name="connsiteX14" fmla="*/ 236 w 92920"/>
                  <a:gd name="connsiteY14" fmla="*/ 118750 h 130979"/>
                  <a:gd name="connsiteX15" fmla="*/ 27160 w 92920"/>
                  <a:gd name="connsiteY15" fmla="*/ 131099 h 130979"/>
                  <a:gd name="connsiteX16" fmla="*/ 70078 w 92920"/>
                  <a:gd name="connsiteY16" fmla="*/ 103162 h 130979"/>
                  <a:gd name="connsiteX17" fmla="*/ 92549 w 92920"/>
                  <a:gd name="connsiteY17" fmla="*/ 13279 h 130979"/>
                  <a:gd name="connsiteX18" fmla="*/ 66232 w 92920"/>
                  <a:gd name="connsiteY18" fmla="*/ 63686 h 130979"/>
                  <a:gd name="connsiteX19" fmla="*/ 55907 w 92920"/>
                  <a:gd name="connsiteY19" fmla="*/ 77857 h 130979"/>
                  <a:gd name="connsiteX20" fmla="*/ 39509 w 92920"/>
                  <a:gd name="connsiteY20" fmla="*/ 85145 h 130979"/>
                  <a:gd name="connsiteX21" fmla="*/ 26351 w 92920"/>
                  <a:gd name="connsiteY21" fmla="*/ 66521 h 130979"/>
                  <a:gd name="connsiteX22" fmla="*/ 37687 w 92920"/>
                  <a:gd name="connsiteY22" fmla="*/ 22591 h 130979"/>
                  <a:gd name="connsiteX23" fmla="*/ 60361 w 92920"/>
                  <a:gd name="connsiteY23" fmla="*/ 4574 h 130979"/>
                  <a:gd name="connsiteX24" fmla="*/ 76556 w 92920"/>
                  <a:gd name="connsiteY24" fmla="*/ 21984 h 130979"/>
                  <a:gd name="connsiteX25" fmla="*/ 75949 w 92920"/>
                  <a:gd name="connsiteY25" fmla="*/ 25020 h 130979"/>
                  <a:gd name="connsiteX26" fmla="*/ 66232 w 92920"/>
                  <a:gd name="connsiteY26" fmla="*/ 63686 h 130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30979">
                    <a:moveTo>
                      <a:pt x="92549" y="13279"/>
                    </a:moveTo>
                    <a:cubicBezTo>
                      <a:pt x="92751" y="12064"/>
                      <a:pt x="93156" y="11052"/>
                      <a:pt x="93156" y="9635"/>
                    </a:cubicBezTo>
                    <a:cubicBezTo>
                      <a:pt x="93156" y="6193"/>
                      <a:pt x="90727" y="4169"/>
                      <a:pt x="87285" y="4169"/>
                    </a:cubicBezTo>
                    <a:cubicBezTo>
                      <a:pt x="85261" y="4169"/>
                      <a:pt x="79795" y="5586"/>
                      <a:pt x="78985" y="12874"/>
                    </a:cubicBezTo>
                    <a:cubicBezTo>
                      <a:pt x="75341" y="5383"/>
                      <a:pt x="68256" y="120"/>
                      <a:pt x="60158" y="120"/>
                    </a:cubicBezTo>
                    <a:cubicBezTo>
                      <a:pt x="37080" y="120"/>
                      <a:pt x="11977" y="28462"/>
                      <a:pt x="11977" y="57613"/>
                    </a:cubicBezTo>
                    <a:cubicBezTo>
                      <a:pt x="11977" y="77655"/>
                      <a:pt x="24326" y="89599"/>
                      <a:pt x="38902" y="89599"/>
                    </a:cubicBezTo>
                    <a:cubicBezTo>
                      <a:pt x="50846" y="89599"/>
                      <a:pt x="60361" y="80084"/>
                      <a:pt x="62385" y="77857"/>
                    </a:cubicBezTo>
                    <a:lnTo>
                      <a:pt x="62588" y="78060"/>
                    </a:lnTo>
                    <a:cubicBezTo>
                      <a:pt x="58336" y="96077"/>
                      <a:pt x="55907" y="104377"/>
                      <a:pt x="55907" y="104782"/>
                    </a:cubicBezTo>
                    <a:cubicBezTo>
                      <a:pt x="55097" y="106604"/>
                      <a:pt x="48214" y="126645"/>
                      <a:pt x="26756" y="126645"/>
                    </a:cubicBezTo>
                    <a:cubicBezTo>
                      <a:pt x="22909" y="126645"/>
                      <a:pt x="16229" y="126443"/>
                      <a:pt x="10560" y="124621"/>
                    </a:cubicBezTo>
                    <a:cubicBezTo>
                      <a:pt x="16634" y="122799"/>
                      <a:pt x="18860" y="117536"/>
                      <a:pt x="18860" y="114094"/>
                    </a:cubicBezTo>
                    <a:cubicBezTo>
                      <a:pt x="18860" y="110855"/>
                      <a:pt x="16634" y="107009"/>
                      <a:pt x="11168" y="107009"/>
                    </a:cubicBezTo>
                    <a:cubicBezTo>
                      <a:pt x="6714" y="107009"/>
                      <a:pt x="236" y="110653"/>
                      <a:pt x="236" y="118750"/>
                    </a:cubicBezTo>
                    <a:cubicBezTo>
                      <a:pt x="236" y="127050"/>
                      <a:pt x="7726" y="131099"/>
                      <a:pt x="27160" y="131099"/>
                    </a:cubicBezTo>
                    <a:cubicBezTo>
                      <a:pt x="52466" y="131099"/>
                      <a:pt x="67041" y="115309"/>
                      <a:pt x="70078" y="103162"/>
                    </a:cubicBezTo>
                    <a:lnTo>
                      <a:pt x="92549" y="13279"/>
                    </a:lnTo>
                    <a:close/>
                    <a:moveTo>
                      <a:pt x="66232" y="63686"/>
                    </a:moveTo>
                    <a:cubicBezTo>
                      <a:pt x="65017" y="68950"/>
                      <a:pt x="60361" y="74011"/>
                      <a:pt x="55907" y="77857"/>
                    </a:cubicBezTo>
                    <a:cubicBezTo>
                      <a:pt x="51656" y="81501"/>
                      <a:pt x="45380" y="85145"/>
                      <a:pt x="39509" y="85145"/>
                    </a:cubicBezTo>
                    <a:cubicBezTo>
                      <a:pt x="29387" y="85145"/>
                      <a:pt x="26351" y="74618"/>
                      <a:pt x="26351" y="66521"/>
                    </a:cubicBezTo>
                    <a:cubicBezTo>
                      <a:pt x="26351" y="56803"/>
                      <a:pt x="32221" y="32915"/>
                      <a:pt x="37687" y="22591"/>
                    </a:cubicBezTo>
                    <a:cubicBezTo>
                      <a:pt x="43153" y="12671"/>
                      <a:pt x="51858" y="4574"/>
                      <a:pt x="60361" y="4574"/>
                    </a:cubicBezTo>
                    <a:cubicBezTo>
                      <a:pt x="73722" y="4574"/>
                      <a:pt x="76556" y="20971"/>
                      <a:pt x="76556" y="21984"/>
                    </a:cubicBezTo>
                    <a:cubicBezTo>
                      <a:pt x="76556" y="22996"/>
                      <a:pt x="76151" y="24210"/>
                      <a:pt x="75949" y="25020"/>
                    </a:cubicBezTo>
                    <a:lnTo>
                      <a:pt x="66232" y="63686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形状 511">
                <a:extLst>
                  <a:ext uri="{FF2B5EF4-FFF2-40B4-BE49-F238E27FC236}">
                    <a16:creationId xmlns:a16="http://schemas.microsoft.com/office/drawing/2014/main" id="{CCAD15B1-9806-C6AB-C1AF-11F6A23E8497}"/>
                  </a:ext>
                </a:extLst>
              </p:cNvPr>
              <p:cNvSpPr/>
              <p:nvPr>
                <p:custDataLst>
                  <p:tags r:id="rId286"/>
                </p:custDataLst>
              </p:nvPr>
            </p:nvSpPr>
            <p:spPr>
              <a:xfrm>
                <a:off x="7167313" y="7542433"/>
                <a:ext cx="46966" cy="202440"/>
              </a:xfrm>
              <a:custGeom>
                <a:avLst/>
                <a:gdLst>
                  <a:gd name="connsiteX0" fmla="*/ 47208 w 46966"/>
                  <a:gd name="connsiteY0" fmla="*/ 200530 h 202440"/>
                  <a:gd name="connsiteX1" fmla="*/ 43767 w 46966"/>
                  <a:gd name="connsiteY1" fmla="*/ 196076 h 202440"/>
                  <a:gd name="connsiteX2" fmla="*/ 11984 w 46966"/>
                  <a:gd name="connsiteY2" fmla="*/ 101334 h 202440"/>
                  <a:gd name="connsiteX3" fmla="*/ 44577 w 46966"/>
                  <a:gd name="connsiteY3" fmla="*/ 5579 h 202440"/>
                  <a:gd name="connsiteX4" fmla="*/ 47208 w 46966"/>
                  <a:gd name="connsiteY4" fmla="*/ 2138 h 202440"/>
                  <a:gd name="connsiteX5" fmla="*/ 45184 w 46966"/>
                  <a:gd name="connsiteY5" fmla="*/ 113 h 202440"/>
                  <a:gd name="connsiteX6" fmla="*/ 12996 w 46966"/>
                  <a:gd name="connsiteY6" fmla="*/ 39589 h 202440"/>
                  <a:gd name="connsiteX7" fmla="*/ 242 w 46966"/>
                  <a:gd name="connsiteY7" fmla="*/ 101334 h 202440"/>
                  <a:gd name="connsiteX8" fmla="*/ 13603 w 46966"/>
                  <a:gd name="connsiteY8" fmla="*/ 164495 h 202440"/>
                  <a:gd name="connsiteX9" fmla="*/ 45184 w 46966"/>
                  <a:gd name="connsiteY9" fmla="*/ 202554 h 202440"/>
                  <a:gd name="connsiteX10" fmla="*/ 47208 w 46966"/>
                  <a:gd name="connsiteY10" fmla="*/ 200530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208" y="200530"/>
                    </a:moveTo>
                    <a:cubicBezTo>
                      <a:pt x="47208" y="199922"/>
                      <a:pt x="47208" y="199517"/>
                      <a:pt x="43767" y="196076"/>
                    </a:cubicBezTo>
                    <a:cubicBezTo>
                      <a:pt x="18462" y="170568"/>
                      <a:pt x="11984" y="132307"/>
                      <a:pt x="11984" y="101334"/>
                    </a:cubicBezTo>
                    <a:cubicBezTo>
                      <a:pt x="11984" y="66109"/>
                      <a:pt x="19676" y="30884"/>
                      <a:pt x="44577" y="5579"/>
                    </a:cubicBezTo>
                    <a:cubicBezTo>
                      <a:pt x="47208" y="3150"/>
                      <a:pt x="47208" y="2745"/>
                      <a:pt x="47208" y="2138"/>
                    </a:cubicBezTo>
                    <a:cubicBezTo>
                      <a:pt x="47208" y="720"/>
                      <a:pt x="46399" y="113"/>
                      <a:pt x="45184" y="113"/>
                    </a:cubicBezTo>
                    <a:cubicBezTo>
                      <a:pt x="43160" y="113"/>
                      <a:pt x="24940" y="13879"/>
                      <a:pt x="12996" y="39589"/>
                    </a:cubicBezTo>
                    <a:cubicBezTo>
                      <a:pt x="2671" y="61858"/>
                      <a:pt x="242" y="84328"/>
                      <a:pt x="242" y="101334"/>
                    </a:cubicBezTo>
                    <a:cubicBezTo>
                      <a:pt x="242" y="117124"/>
                      <a:pt x="2469" y="141619"/>
                      <a:pt x="13603" y="164495"/>
                    </a:cubicBezTo>
                    <a:cubicBezTo>
                      <a:pt x="25750" y="189395"/>
                      <a:pt x="43160" y="202554"/>
                      <a:pt x="45184" y="202554"/>
                    </a:cubicBezTo>
                    <a:cubicBezTo>
                      <a:pt x="46399" y="202554"/>
                      <a:pt x="47208" y="201947"/>
                      <a:pt x="47208" y="200530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形状 512">
                <a:extLst>
                  <a:ext uri="{FF2B5EF4-FFF2-40B4-BE49-F238E27FC236}">
                    <a16:creationId xmlns:a16="http://schemas.microsoft.com/office/drawing/2014/main" id="{431CB6D4-6B0A-2AAA-87DF-5E2FD1CC74FA}"/>
                  </a:ext>
                </a:extLst>
              </p:cNvPr>
              <p:cNvSpPr/>
              <p:nvPr>
                <p:custDataLst>
                  <p:tags r:id="rId287"/>
                </p:custDataLst>
              </p:nvPr>
            </p:nvSpPr>
            <p:spPr>
              <a:xfrm>
                <a:off x="7244016" y="7559438"/>
                <a:ext cx="66805" cy="134825"/>
              </a:xfrm>
              <a:custGeom>
                <a:avLst/>
                <a:gdLst>
                  <a:gd name="connsiteX0" fmla="*/ 41746 w 66805"/>
                  <a:gd name="connsiteY0" fmla="*/ 5377 h 134825"/>
                  <a:gd name="connsiteX1" fmla="*/ 37090 w 66805"/>
                  <a:gd name="connsiteY1" fmla="*/ 113 h 134825"/>
                  <a:gd name="connsiteX2" fmla="*/ 246 w 66805"/>
                  <a:gd name="connsiteY2" fmla="*/ 13069 h 134825"/>
                  <a:gd name="connsiteX3" fmla="*/ 246 w 66805"/>
                  <a:gd name="connsiteY3" fmla="*/ 19345 h 134825"/>
                  <a:gd name="connsiteX4" fmla="*/ 26766 w 66805"/>
                  <a:gd name="connsiteY4" fmla="*/ 14082 h 134825"/>
                  <a:gd name="connsiteX5" fmla="*/ 26766 w 66805"/>
                  <a:gd name="connsiteY5" fmla="*/ 118946 h 134825"/>
                  <a:gd name="connsiteX6" fmla="*/ 7939 w 66805"/>
                  <a:gd name="connsiteY6" fmla="*/ 128663 h 134825"/>
                  <a:gd name="connsiteX7" fmla="*/ 1461 w 66805"/>
                  <a:gd name="connsiteY7" fmla="*/ 128663 h 134825"/>
                  <a:gd name="connsiteX8" fmla="*/ 1461 w 66805"/>
                  <a:gd name="connsiteY8" fmla="*/ 134939 h 134825"/>
                  <a:gd name="connsiteX9" fmla="*/ 34256 w 66805"/>
                  <a:gd name="connsiteY9" fmla="*/ 134331 h 134825"/>
                  <a:gd name="connsiteX10" fmla="*/ 67051 w 66805"/>
                  <a:gd name="connsiteY10" fmla="*/ 134939 h 134825"/>
                  <a:gd name="connsiteX11" fmla="*/ 67051 w 66805"/>
                  <a:gd name="connsiteY11" fmla="*/ 128663 h 134825"/>
                  <a:gd name="connsiteX12" fmla="*/ 60573 w 66805"/>
                  <a:gd name="connsiteY12" fmla="*/ 128663 h 134825"/>
                  <a:gd name="connsiteX13" fmla="*/ 41746 w 66805"/>
                  <a:gd name="connsiteY13" fmla="*/ 118946 h 134825"/>
                  <a:gd name="connsiteX14" fmla="*/ 41746 w 66805"/>
                  <a:gd name="connsiteY14" fmla="*/ 5377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4825">
                    <a:moveTo>
                      <a:pt x="41746" y="5377"/>
                    </a:moveTo>
                    <a:cubicBezTo>
                      <a:pt x="41746" y="518"/>
                      <a:pt x="41746" y="113"/>
                      <a:pt x="37090" y="113"/>
                    </a:cubicBezTo>
                    <a:cubicBezTo>
                      <a:pt x="24539" y="13069"/>
                      <a:pt x="6724" y="13069"/>
                      <a:pt x="246" y="13069"/>
                    </a:cubicBezTo>
                    <a:lnTo>
                      <a:pt x="246" y="19345"/>
                    </a:lnTo>
                    <a:cubicBezTo>
                      <a:pt x="4295" y="19345"/>
                      <a:pt x="16239" y="19345"/>
                      <a:pt x="26766" y="14082"/>
                    </a:cubicBezTo>
                    <a:lnTo>
                      <a:pt x="26766" y="118946"/>
                    </a:lnTo>
                    <a:cubicBezTo>
                      <a:pt x="26766" y="126234"/>
                      <a:pt x="26158" y="128663"/>
                      <a:pt x="7939" y="128663"/>
                    </a:cubicBezTo>
                    <a:lnTo>
                      <a:pt x="1461" y="128663"/>
                    </a:lnTo>
                    <a:lnTo>
                      <a:pt x="1461" y="134939"/>
                    </a:lnTo>
                    <a:cubicBezTo>
                      <a:pt x="8546" y="134331"/>
                      <a:pt x="26158" y="134331"/>
                      <a:pt x="34256" y="134331"/>
                    </a:cubicBezTo>
                    <a:cubicBezTo>
                      <a:pt x="42354" y="134331"/>
                      <a:pt x="59966" y="134331"/>
                      <a:pt x="67051" y="134939"/>
                    </a:cubicBezTo>
                    <a:lnTo>
                      <a:pt x="67051" y="128663"/>
                    </a:lnTo>
                    <a:lnTo>
                      <a:pt x="60573" y="128663"/>
                    </a:lnTo>
                    <a:cubicBezTo>
                      <a:pt x="42354" y="128663"/>
                      <a:pt x="41746" y="126436"/>
                      <a:pt x="41746" y="118946"/>
                    </a:cubicBezTo>
                    <a:lnTo>
                      <a:pt x="41746" y="537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形状 513">
                <a:extLst>
                  <a:ext uri="{FF2B5EF4-FFF2-40B4-BE49-F238E27FC236}">
                    <a16:creationId xmlns:a16="http://schemas.microsoft.com/office/drawing/2014/main" id="{0E01E796-E114-A1D4-7DB0-E790C60045EB}"/>
                  </a:ext>
                </a:extLst>
              </p:cNvPr>
              <p:cNvSpPr/>
              <p:nvPr>
                <p:custDataLst>
                  <p:tags r:id="rId288"/>
                </p:custDataLst>
              </p:nvPr>
            </p:nvSpPr>
            <p:spPr>
              <a:xfrm>
                <a:off x="7389008" y="7639605"/>
                <a:ext cx="123691" cy="8097"/>
              </a:xfrm>
              <a:custGeom>
                <a:avLst/>
                <a:gdLst>
                  <a:gd name="connsiteX0" fmla="*/ 116859 w 123691"/>
                  <a:gd name="connsiteY0" fmla="*/ 8211 h 8097"/>
                  <a:gd name="connsiteX1" fmla="*/ 123945 w 123691"/>
                  <a:gd name="connsiteY1" fmla="*/ 4162 h 8097"/>
                  <a:gd name="connsiteX2" fmla="*/ 116859 w 123691"/>
                  <a:gd name="connsiteY2" fmla="*/ 113 h 8097"/>
                  <a:gd name="connsiteX3" fmla="*/ 7339 w 123691"/>
                  <a:gd name="connsiteY3" fmla="*/ 113 h 8097"/>
                  <a:gd name="connsiteX4" fmla="*/ 253 w 123691"/>
                  <a:gd name="connsiteY4" fmla="*/ 4162 h 8097"/>
                  <a:gd name="connsiteX5" fmla="*/ 7339 w 123691"/>
                  <a:gd name="connsiteY5" fmla="*/ 8211 h 8097"/>
                  <a:gd name="connsiteX6" fmla="*/ 116859 w 123691"/>
                  <a:gd name="connsiteY6" fmla="*/ 8211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8097">
                    <a:moveTo>
                      <a:pt x="116859" y="8211"/>
                    </a:moveTo>
                    <a:cubicBezTo>
                      <a:pt x="120301" y="8211"/>
                      <a:pt x="123945" y="8211"/>
                      <a:pt x="123945" y="4162"/>
                    </a:cubicBezTo>
                    <a:cubicBezTo>
                      <a:pt x="123945" y="113"/>
                      <a:pt x="120301" y="113"/>
                      <a:pt x="116859" y="113"/>
                    </a:cubicBezTo>
                    <a:lnTo>
                      <a:pt x="7339" y="113"/>
                    </a:lnTo>
                    <a:cubicBezTo>
                      <a:pt x="3897" y="113"/>
                      <a:pt x="253" y="113"/>
                      <a:pt x="253" y="4162"/>
                    </a:cubicBezTo>
                    <a:cubicBezTo>
                      <a:pt x="253" y="8211"/>
                      <a:pt x="3897" y="8211"/>
                      <a:pt x="7339" y="8211"/>
                    </a:cubicBezTo>
                    <a:lnTo>
                      <a:pt x="116859" y="8211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形状 514">
                <a:extLst>
                  <a:ext uri="{FF2B5EF4-FFF2-40B4-BE49-F238E27FC236}">
                    <a16:creationId xmlns:a16="http://schemas.microsoft.com/office/drawing/2014/main" id="{625C9422-3025-68D8-FAA8-B056A4101496}"/>
                  </a:ext>
                </a:extLst>
              </p:cNvPr>
              <p:cNvSpPr/>
              <p:nvPr>
                <p:custDataLst>
                  <p:tags r:id="rId289"/>
                </p:custDataLst>
              </p:nvPr>
            </p:nvSpPr>
            <p:spPr>
              <a:xfrm>
                <a:off x="7585375" y="7551543"/>
                <a:ext cx="101017" cy="184221"/>
              </a:xfrm>
              <a:custGeom>
                <a:avLst/>
                <a:gdLst>
                  <a:gd name="connsiteX0" fmla="*/ 63830 w 101017"/>
                  <a:gd name="connsiteY0" fmla="*/ 61858 h 184221"/>
                  <a:gd name="connsiteX1" fmla="*/ 81240 w 101017"/>
                  <a:gd name="connsiteY1" fmla="*/ 61858 h 184221"/>
                  <a:gd name="connsiteX2" fmla="*/ 87313 w 101017"/>
                  <a:gd name="connsiteY2" fmla="*/ 57809 h 184221"/>
                  <a:gd name="connsiteX3" fmla="*/ 81847 w 101017"/>
                  <a:gd name="connsiteY3" fmla="*/ 55582 h 184221"/>
                  <a:gd name="connsiteX4" fmla="*/ 65044 w 101017"/>
                  <a:gd name="connsiteY4" fmla="*/ 55582 h 184221"/>
                  <a:gd name="connsiteX5" fmla="*/ 69295 w 101017"/>
                  <a:gd name="connsiteY5" fmla="*/ 32504 h 184221"/>
                  <a:gd name="connsiteX6" fmla="*/ 74154 w 101017"/>
                  <a:gd name="connsiteY6" fmla="*/ 11450 h 184221"/>
                  <a:gd name="connsiteX7" fmla="*/ 83669 w 101017"/>
                  <a:gd name="connsiteY7" fmla="*/ 4567 h 184221"/>
                  <a:gd name="connsiteX8" fmla="*/ 93588 w 101017"/>
                  <a:gd name="connsiteY8" fmla="*/ 8211 h 184221"/>
                  <a:gd name="connsiteX9" fmla="*/ 82657 w 101017"/>
                  <a:gd name="connsiteY9" fmla="*/ 19143 h 184221"/>
                  <a:gd name="connsiteX10" fmla="*/ 90147 w 101017"/>
                  <a:gd name="connsiteY10" fmla="*/ 26228 h 184221"/>
                  <a:gd name="connsiteX11" fmla="*/ 101281 w 101017"/>
                  <a:gd name="connsiteY11" fmla="*/ 14082 h 184221"/>
                  <a:gd name="connsiteX12" fmla="*/ 83669 w 101017"/>
                  <a:gd name="connsiteY12" fmla="*/ 113 h 184221"/>
                  <a:gd name="connsiteX13" fmla="*/ 57959 w 101017"/>
                  <a:gd name="connsiteY13" fmla="*/ 23799 h 184221"/>
                  <a:gd name="connsiteX14" fmla="*/ 51278 w 101017"/>
                  <a:gd name="connsiteY14" fmla="*/ 55582 h 184221"/>
                  <a:gd name="connsiteX15" fmla="*/ 37310 w 101017"/>
                  <a:gd name="connsiteY15" fmla="*/ 55582 h 184221"/>
                  <a:gd name="connsiteX16" fmla="*/ 31237 w 101017"/>
                  <a:gd name="connsiteY16" fmla="*/ 59428 h 184221"/>
                  <a:gd name="connsiteX17" fmla="*/ 36905 w 101017"/>
                  <a:gd name="connsiteY17" fmla="*/ 61858 h 184221"/>
                  <a:gd name="connsiteX18" fmla="*/ 50266 w 101017"/>
                  <a:gd name="connsiteY18" fmla="*/ 61858 h 184221"/>
                  <a:gd name="connsiteX19" fmla="*/ 35083 w 101017"/>
                  <a:gd name="connsiteY19" fmla="*/ 141822 h 184221"/>
                  <a:gd name="connsiteX20" fmla="*/ 17471 w 101017"/>
                  <a:gd name="connsiteY20" fmla="*/ 179881 h 184221"/>
                  <a:gd name="connsiteX21" fmla="*/ 7753 w 101017"/>
                  <a:gd name="connsiteY21" fmla="*/ 176237 h 184221"/>
                  <a:gd name="connsiteX22" fmla="*/ 18888 w 101017"/>
                  <a:gd name="connsiteY22" fmla="*/ 165305 h 184221"/>
                  <a:gd name="connsiteX23" fmla="*/ 11397 w 101017"/>
                  <a:gd name="connsiteY23" fmla="*/ 158219 h 184221"/>
                  <a:gd name="connsiteX24" fmla="*/ 263 w 101017"/>
                  <a:gd name="connsiteY24" fmla="*/ 170366 h 184221"/>
                  <a:gd name="connsiteX25" fmla="*/ 17471 w 101017"/>
                  <a:gd name="connsiteY25" fmla="*/ 184334 h 184221"/>
                  <a:gd name="connsiteX26" fmla="*/ 40346 w 101017"/>
                  <a:gd name="connsiteY26" fmla="*/ 164698 h 184221"/>
                  <a:gd name="connsiteX27" fmla="*/ 51683 w 101017"/>
                  <a:gd name="connsiteY27" fmla="*/ 126031 h 184221"/>
                  <a:gd name="connsiteX28" fmla="*/ 63830 w 101017"/>
                  <a:gd name="connsiteY28" fmla="*/ 61858 h 18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017" h="184221">
                    <a:moveTo>
                      <a:pt x="63830" y="61858"/>
                    </a:moveTo>
                    <a:lnTo>
                      <a:pt x="81240" y="61858"/>
                    </a:lnTo>
                    <a:cubicBezTo>
                      <a:pt x="85288" y="61858"/>
                      <a:pt x="87313" y="61858"/>
                      <a:pt x="87313" y="57809"/>
                    </a:cubicBezTo>
                    <a:cubicBezTo>
                      <a:pt x="87313" y="55582"/>
                      <a:pt x="85288" y="55582"/>
                      <a:pt x="81847" y="55582"/>
                    </a:cubicBezTo>
                    <a:lnTo>
                      <a:pt x="65044" y="55582"/>
                    </a:lnTo>
                    <a:lnTo>
                      <a:pt x="69295" y="32504"/>
                    </a:lnTo>
                    <a:cubicBezTo>
                      <a:pt x="70105" y="28252"/>
                      <a:pt x="72939" y="13879"/>
                      <a:pt x="74154" y="11450"/>
                    </a:cubicBezTo>
                    <a:cubicBezTo>
                      <a:pt x="75976" y="7603"/>
                      <a:pt x="79418" y="4567"/>
                      <a:pt x="83669" y="4567"/>
                    </a:cubicBezTo>
                    <a:cubicBezTo>
                      <a:pt x="84479" y="4567"/>
                      <a:pt x="89742" y="4567"/>
                      <a:pt x="93588" y="8211"/>
                    </a:cubicBezTo>
                    <a:cubicBezTo>
                      <a:pt x="84681" y="9020"/>
                      <a:pt x="82657" y="16106"/>
                      <a:pt x="82657" y="19143"/>
                    </a:cubicBezTo>
                    <a:cubicBezTo>
                      <a:pt x="82657" y="23799"/>
                      <a:pt x="86301" y="26228"/>
                      <a:pt x="90147" y="26228"/>
                    </a:cubicBezTo>
                    <a:cubicBezTo>
                      <a:pt x="95410" y="26228"/>
                      <a:pt x="101281" y="21774"/>
                      <a:pt x="101281" y="14082"/>
                    </a:cubicBezTo>
                    <a:cubicBezTo>
                      <a:pt x="101281" y="4769"/>
                      <a:pt x="91969" y="113"/>
                      <a:pt x="83669" y="113"/>
                    </a:cubicBezTo>
                    <a:cubicBezTo>
                      <a:pt x="76786" y="113"/>
                      <a:pt x="64032" y="3757"/>
                      <a:pt x="57959" y="23799"/>
                    </a:cubicBezTo>
                    <a:cubicBezTo>
                      <a:pt x="56744" y="28050"/>
                      <a:pt x="56137" y="30074"/>
                      <a:pt x="51278" y="55582"/>
                    </a:cubicBezTo>
                    <a:lnTo>
                      <a:pt x="37310" y="55582"/>
                    </a:lnTo>
                    <a:cubicBezTo>
                      <a:pt x="33463" y="55582"/>
                      <a:pt x="31237" y="55582"/>
                      <a:pt x="31237" y="59428"/>
                    </a:cubicBezTo>
                    <a:cubicBezTo>
                      <a:pt x="31237" y="61858"/>
                      <a:pt x="33059" y="61858"/>
                      <a:pt x="36905" y="61858"/>
                    </a:cubicBezTo>
                    <a:lnTo>
                      <a:pt x="50266" y="61858"/>
                    </a:lnTo>
                    <a:lnTo>
                      <a:pt x="35083" y="141822"/>
                    </a:lnTo>
                    <a:cubicBezTo>
                      <a:pt x="31439" y="161458"/>
                      <a:pt x="27998" y="179881"/>
                      <a:pt x="17471" y="179881"/>
                    </a:cubicBezTo>
                    <a:cubicBezTo>
                      <a:pt x="16661" y="179881"/>
                      <a:pt x="11600" y="179881"/>
                      <a:pt x="7753" y="176237"/>
                    </a:cubicBezTo>
                    <a:cubicBezTo>
                      <a:pt x="17066" y="175629"/>
                      <a:pt x="18888" y="168341"/>
                      <a:pt x="18888" y="165305"/>
                    </a:cubicBezTo>
                    <a:cubicBezTo>
                      <a:pt x="18888" y="160649"/>
                      <a:pt x="15244" y="158219"/>
                      <a:pt x="11397" y="158219"/>
                    </a:cubicBezTo>
                    <a:cubicBezTo>
                      <a:pt x="6134" y="158219"/>
                      <a:pt x="263" y="162673"/>
                      <a:pt x="263" y="170366"/>
                    </a:cubicBezTo>
                    <a:cubicBezTo>
                      <a:pt x="263" y="179476"/>
                      <a:pt x="9171" y="184334"/>
                      <a:pt x="17471" y="184334"/>
                    </a:cubicBezTo>
                    <a:cubicBezTo>
                      <a:pt x="28605" y="184334"/>
                      <a:pt x="36703" y="172390"/>
                      <a:pt x="40346" y="164698"/>
                    </a:cubicBezTo>
                    <a:cubicBezTo>
                      <a:pt x="46825" y="151944"/>
                      <a:pt x="51481" y="127448"/>
                      <a:pt x="51683" y="126031"/>
                    </a:cubicBezTo>
                    <a:lnTo>
                      <a:pt x="63830" y="61858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形状 515">
                <a:extLst>
                  <a:ext uri="{FF2B5EF4-FFF2-40B4-BE49-F238E27FC236}">
                    <a16:creationId xmlns:a16="http://schemas.microsoft.com/office/drawing/2014/main" id="{9D3CE11A-0BF1-7BE1-89F8-1F40A220C90E}"/>
                  </a:ext>
                </a:extLst>
              </p:cNvPr>
              <p:cNvSpPr/>
              <p:nvPr>
                <p:custDataLst>
                  <p:tags r:id="rId290"/>
                </p:custDataLst>
              </p:nvPr>
            </p:nvSpPr>
            <p:spPr>
              <a:xfrm>
                <a:off x="7715590" y="7542433"/>
                <a:ext cx="46966" cy="202440"/>
              </a:xfrm>
              <a:custGeom>
                <a:avLst/>
                <a:gdLst>
                  <a:gd name="connsiteX0" fmla="*/ 47235 w 46966"/>
                  <a:gd name="connsiteY0" fmla="*/ 200530 h 202440"/>
                  <a:gd name="connsiteX1" fmla="*/ 43794 w 46966"/>
                  <a:gd name="connsiteY1" fmla="*/ 196076 h 202440"/>
                  <a:gd name="connsiteX2" fmla="*/ 12011 w 46966"/>
                  <a:gd name="connsiteY2" fmla="*/ 101334 h 202440"/>
                  <a:gd name="connsiteX3" fmla="*/ 44604 w 46966"/>
                  <a:gd name="connsiteY3" fmla="*/ 5579 h 202440"/>
                  <a:gd name="connsiteX4" fmla="*/ 47235 w 46966"/>
                  <a:gd name="connsiteY4" fmla="*/ 2138 h 202440"/>
                  <a:gd name="connsiteX5" fmla="*/ 45211 w 46966"/>
                  <a:gd name="connsiteY5" fmla="*/ 113 h 202440"/>
                  <a:gd name="connsiteX6" fmla="*/ 13023 w 46966"/>
                  <a:gd name="connsiteY6" fmla="*/ 39589 h 202440"/>
                  <a:gd name="connsiteX7" fmla="*/ 269 w 46966"/>
                  <a:gd name="connsiteY7" fmla="*/ 101334 h 202440"/>
                  <a:gd name="connsiteX8" fmla="*/ 13630 w 46966"/>
                  <a:gd name="connsiteY8" fmla="*/ 164495 h 202440"/>
                  <a:gd name="connsiteX9" fmla="*/ 45211 w 46966"/>
                  <a:gd name="connsiteY9" fmla="*/ 202554 h 202440"/>
                  <a:gd name="connsiteX10" fmla="*/ 47235 w 46966"/>
                  <a:gd name="connsiteY10" fmla="*/ 200530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235" y="200530"/>
                    </a:moveTo>
                    <a:cubicBezTo>
                      <a:pt x="47235" y="199922"/>
                      <a:pt x="47235" y="199517"/>
                      <a:pt x="43794" y="196076"/>
                    </a:cubicBezTo>
                    <a:cubicBezTo>
                      <a:pt x="18489" y="170568"/>
                      <a:pt x="12011" y="132307"/>
                      <a:pt x="12011" y="101334"/>
                    </a:cubicBezTo>
                    <a:cubicBezTo>
                      <a:pt x="12011" y="66109"/>
                      <a:pt x="19703" y="30884"/>
                      <a:pt x="44604" y="5579"/>
                    </a:cubicBezTo>
                    <a:cubicBezTo>
                      <a:pt x="47235" y="3150"/>
                      <a:pt x="47235" y="2745"/>
                      <a:pt x="47235" y="2138"/>
                    </a:cubicBezTo>
                    <a:cubicBezTo>
                      <a:pt x="47235" y="720"/>
                      <a:pt x="46426" y="113"/>
                      <a:pt x="45211" y="113"/>
                    </a:cubicBezTo>
                    <a:cubicBezTo>
                      <a:pt x="43187" y="113"/>
                      <a:pt x="24967" y="13879"/>
                      <a:pt x="13023" y="39589"/>
                    </a:cubicBezTo>
                    <a:cubicBezTo>
                      <a:pt x="2698" y="61858"/>
                      <a:pt x="269" y="84328"/>
                      <a:pt x="269" y="101334"/>
                    </a:cubicBezTo>
                    <a:cubicBezTo>
                      <a:pt x="269" y="117124"/>
                      <a:pt x="2496" y="141619"/>
                      <a:pt x="13630" y="164495"/>
                    </a:cubicBezTo>
                    <a:cubicBezTo>
                      <a:pt x="25777" y="189395"/>
                      <a:pt x="43187" y="202554"/>
                      <a:pt x="45211" y="202554"/>
                    </a:cubicBezTo>
                    <a:cubicBezTo>
                      <a:pt x="46426" y="202554"/>
                      <a:pt x="47235" y="201947"/>
                      <a:pt x="47235" y="200530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7" name="任意形状 516">
                <a:extLst>
                  <a:ext uri="{FF2B5EF4-FFF2-40B4-BE49-F238E27FC236}">
                    <a16:creationId xmlns:a16="http://schemas.microsoft.com/office/drawing/2014/main" id="{BD1DF101-F7EB-71DC-EFB4-1182B3639BF2}"/>
                  </a:ext>
                </a:extLst>
              </p:cNvPr>
              <p:cNvSpPr/>
              <p:nvPr>
                <p:custDataLst>
                  <p:tags r:id="rId291"/>
                </p:custDataLst>
              </p:nvPr>
            </p:nvSpPr>
            <p:spPr>
              <a:xfrm>
                <a:off x="7778932" y="7553163"/>
                <a:ext cx="85632" cy="182601"/>
              </a:xfrm>
              <a:custGeom>
                <a:avLst/>
                <a:gdLst>
                  <a:gd name="connsiteX0" fmla="*/ 26793 w 85632"/>
                  <a:gd name="connsiteY0" fmla="*/ 79267 h 182601"/>
                  <a:gd name="connsiteX1" fmla="*/ 273 w 85632"/>
                  <a:gd name="connsiteY1" fmla="*/ 120161 h 182601"/>
                  <a:gd name="connsiteX2" fmla="*/ 6144 w 85632"/>
                  <a:gd name="connsiteY2" fmla="*/ 136153 h 182601"/>
                  <a:gd name="connsiteX3" fmla="*/ 29627 w 85632"/>
                  <a:gd name="connsiteY3" fmla="*/ 149312 h 182601"/>
                  <a:gd name="connsiteX4" fmla="*/ 54122 w 85632"/>
                  <a:gd name="connsiteY4" fmla="*/ 158827 h 182601"/>
                  <a:gd name="connsiteX5" fmla="*/ 61208 w 85632"/>
                  <a:gd name="connsiteY5" fmla="*/ 167532 h 182601"/>
                  <a:gd name="connsiteX6" fmla="*/ 51288 w 85632"/>
                  <a:gd name="connsiteY6" fmla="*/ 178261 h 182601"/>
                  <a:gd name="connsiteX7" fmla="*/ 33473 w 85632"/>
                  <a:gd name="connsiteY7" fmla="*/ 171783 h 182601"/>
                  <a:gd name="connsiteX8" fmla="*/ 31246 w 85632"/>
                  <a:gd name="connsiteY8" fmla="*/ 170771 h 182601"/>
                  <a:gd name="connsiteX9" fmla="*/ 29222 w 85632"/>
                  <a:gd name="connsiteY9" fmla="*/ 172998 h 182601"/>
                  <a:gd name="connsiteX10" fmla="*/ 51288 w 85632"/>
                  <a:gd name="connsiteY10" fmla="*/ 182715 h 182601"/>
                  <a:gd name="connsiteX11" fmla="*/ 72342 w 85632"/>
                  <a:gd name="connsiteY11" fmla="*/ 161054 h 182601"/>
                  <a:gd name="connsiteX12" fmla="*/ 62625 w 85632"/>
                  <a:gd name="connsiteY12" fmla="*/ 146680 h 182601"/>
                  <a:gd name="connsiteX13" fmla="*/ 50276 w 85632"/>
                  <a:gd name="connsiteY13" fmla="*/ 142024 h 182601"/>
                  <a:gd name="connsiteX14" fmla="*/ 37927 w 85632"/>
                  <a:gd name="connsiteY14" fmla="*/ 137368 h 182601"/>
                  <a:gd name="connsiteX15" fmla="*/ 25781 w 85632"/>
                  <a:gd name="connsiteY15" fmla="*/ 132509 h 182601"/>
                  <a:gd name="connsiteX16" fmla="*/ 10597 w 85632"/>
                  <a:gd name="connsiteY16" fmla="*/ 114492 h 182601"/>
                  <a:gd name="connsiteX17" fmla="*/ 35498 w 85632"/>
                  <a:gd name="connsiteY17" fmla="*/ 80077 h 182601"/>
                  <a:gd name="connsiteX18" fmla="*/ 53312 w 85632"/>
                  <a:gd name="connsiteY18" fmla="*/ 82709 h 182601"/>
                  <a:gd name="connsiteX19" fmla="*/ 72139 w 85632"/>
                  <a:gd name="connsiteY19" fmla="*/ 76433 h 182601"/>
                  <a:gd name="connsiteX20" fmla="*/ 55539 w 85632"/>
                  <a:gd name="connsiteY20" fmla="*/ 70967 h 182601"/>
                  <a:gd name="connsiteX21" fmla="*/ 38534 w 85632"/>
                  <a:gd name="connsiteY21" fmla="*/ 73397 h 182601"/>
                  <a:gd name="connsiteX22" fmla="*/ 32461 w 85632"/>
                  <a:gd name="connsiteY22" fmla="*/ 57606 h 182601"/>
                  <a:gd name="connsiteX23" fmla="*/ 54932 w 85632"/>
                  <a:gd name="connsiteY23" fmla="*/ 23191 h 182601"/>
                  <a:gd name="connsiteX24" fmla="*/ 67888 w 85632"/>
                  <a:gd name="connsiteY24" fmla="*/ 27645 h 182601"/>
                  <a:gd name="connsiteX25" fmla="*/ 85905 w 85632"/>
                  <a:gd name="connsiteY25" fmla="*/ 21369 h 182601"/>
                  <a:gd name="connsiteX26" fmla="*/ 69103 w 85632"/>
                  <a:gd name="connsiteY26" fmla="*/ 15903 h 182601"/>
                  <a:gd name="connsiteX27" fmla="*/ 56349 w 85632"/>
                  <a:gd name="connsiteY27" fmla="*/ 16916 h 182601"/>
                  <a:gd name="connsiteX28" fmla="*/ 55337 w 85632"/>
                  <a:gd name="connsiteY28" fmla="*/ 10235 h 182601"/>
                  <a:gd name="connsiteX29" fmla="*/ 56349 w 85632"/>
                  <a:gd name="connsiteY29" fmla="*/ 2745 h 182601"/>
                  <a:gd name="connsiteX30" fmla="*/ 53920 w 85632"/>
                  <a:gd name="connsiteY30" fmla="*/ 113 h 182601"/>
                  <a:gd name="connsiteX31" fmla="*/ 50276 w 85632"/>
                  <a:gd name="connsiteY31" fmla="*/ 10033 h 182601"/>
                  <a:gd name="connsiteX32" fmla="*/ 51693 w 85632"/>
                  <a:gd name="connsiteY32" fmla="*/ 17928 h 182601"/>
                  <a:gd name="connsiteX33" fmla="*/ 16266 w 85632"/>
                  <a:gd name="connsiteY33" fmla="*/ 55784 h 182601"/>
                  <a:gd name="connsiteX34" fmla="*/ 29424 w 85632"/>
                  <a:gd name="connsiteY34" fmla="*/ 77243 h 182601"/>
                  <a:gd name="connsiteX35" fmla="*/ 26793 w 85632"/>
                  <a:gd name="connsiteY35" fmla="*/ 79267 h 182601"/>
                  <a:gd name="connsiteX36" fmla="*/ 59588 w 85632"/>
                  <a:gd name="connsiteY36" fmla="*/ 21369 h 182601"/>
                  <a:gd name="connsiteX37" fmla="*/ 69305 w 85632"/>
                  <a:gd name="connsiteY37" fmla="*/ 20357 h 182601"/>
                  <a:gd name="connsiteX38" fmla="*/ 80642 w 85632"/>
                  <a:gd name="connsiteY38" fmla="*/ 21572 h 182601"/>
                  <a:gd name="connsiteX39" fmla="*/ 68091 w 85632"/>
                  <a:gd name="connsiteY39" fmla="*/ 23191 h 182601"/>
                  <a:gd name="connsiteX40" fmla="*/ 59588 w 85632"/>
                  <a:gd name="connsiteY40" fmla="*/ 21369 h 182601"/>
                  <a:gd name="connsiteX41" fmla="*/ 43798 w 85632"/>
                  <a:gd name="connsiteY41" fmla="*/ 76636 h 182601"/>
                  <a:gd name="connsiteX42" fmla="*/ 55337 w 85632"/>
                  <a:gd name="connsiteY42" fmla="*/ 75421 h 182601"/>
                  <a:gd name="connsiteX43" fmla="*/ 66876 w 85632"/>
                  <a:gd name="connsiteY43" fmla="*/ 76636 h 182601"/>
                  <a:gd name="connsiteX44" fmla="*/ 53920 w 85632"/>
                  <a:gd name="connsiteY44" fmla="*/ 78255 h 182601"/>
                  <a:gd name="connsiteX45" fmla="*/ 43798 w 85632"/>
                  <a:gd name="connsiteY45" fmla="*/ 76636 h 18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2601">
                    <a:moveTo>
                      <a:pt x="26793" y="79267"/>
                    </a:moveTo>
                    <a:cubicBezTo>
                      <a:pt x="4727" y="93843"/>
                      <a:pt x="273" y="112873"/>
                      <a:pt x="273" y="120161"/>
                    </a:cubicBezTo>
                    <a:cubicBezTo>
                      <a:pt x="273" y="129878"/>
                      <a:pt x="5739" y="135546"/>
                      <a:pt x="6144" y="136153"/>
                    </a:cubicBezTo>
                    <a:cubicBezTo>
                      <a:pt x="12622" y="142834"/>
                      <a:pt x="14444" y="143644"/>
                      <a:pt x="29627" y="149312"/>
                    </a:cubicBezTo>
                    <a:lnTo>
                      <a:pt x="54122" y="158827"/>
                    </a:lnTo>
                    <a:cubicBezTo>
                      <a:pt x="57159" y="160244"/>
                      <a:pt x="61208" y="161661"/>
                      <a:pt x="61208" y="167532"/>
                    </a:cubicBezTo>
                    <a:cubicBezTo>
                      <a:pt x="61208" y="172188"/>
                      <a:pt x="57564" y="178261"/>
                      <a:pt x="51288" y="178261"/>
                    </a:cubicBezTo>
                    <a:cubicBezTo>
                      <a:pt x="42381" y="178261"/>
                      <a:pt x="35700" y="173402"/>
                      <a:pt x="33473" y="171783"/>
                    </a:cubicBezTo>
                    <a:cubicBezTo>
                      <a:pt x="32259" y="170973"/>
                      <a:pt x="32056" y="170771"/>
                      <a:pt x="31246" y="170771"/>
                    </a:cubicBezTo>
                    <a:cubicBezTo>
                      <a:pt x="29627" y="170771"/>
                      <a:pt x="29222" y="172188"/>
                      <a:pt x="29222" y="172998"/>
                    </a:cubicBezTo>
                    <a:cubicBezTo>
                      <a:pt x="29222" y="175427"/>
                      <a:pt x="39951" y="182715"/>
                      <a:pt x="51288" y="182715"/>
                    </a:cubicBezTo>
                    <a:cubicBezTo>
                      <a:pt x="63839" y="182715"/>
                      <a:pt x="72342" y="170973"/>
                      <a:pt x="72342" y="161054"/>
                    </a:cubicBezTo>
                    <a:cubicBezTo>
                      <a:pt x="72342" y="151336"/>
                      <a:pt x="64852" y="147692"/>
                      <a:pt x="62625" y="146680"/>
                    </a:cubicBezTo>
                    <a:cubicBezTo>
                      <a:pt x="59791" y="145668"/>
                      <a:pt x="52908" y="143036"/>
                      <a:pt x="50276" y="142024"/>
                    </a:cubicBezTo>
                    <a:cubicBezTo>
                      <a:pt x="46227" y="140405"/>
                      <a:pt x="42178" y="138785"/>
                      <a:pt x="37927" y="137368"/>
                    </a:cubicBezTo>
                    <a:lnTo>
                      <a:pt x="25781" y="132509"/>
                    </a:lnTo>
                    <a:cubicBezTo>
                      <a:pt x="16671" y="128865"/>
                      <a:pt x="10597" y="122995"/>
                      <a:pt x="10597" y="114492"/>
                    </a:cubicBezTo>
                    <a:cubicBezTo>
                      <a:pt x="10597" y="106192"/>
                      <a:pt x="18493" y="88580"/>
                      <a:pt x="35498" y="80077"/>
                    </a:cubicBezTo>
                    <a:cubicBezTo>
                      <a:pt x="42988" y="82709"/>
                      <a:pt x="49061" y="82709"/>
                      <a:pt x="53312" y="82709"/>
                    </a:cubicBezTo>
                    <a:cubicBezTo>
                      <a:pt x="59386" y="82709"/>
                      <a:pt x="72139" y="82709"/>
                      <a:pt x="72139" y="76433"/>
                    </a:cubicBezTo>
                    <a:cubicBezTo>
                      <a:pt x="72139" y="71372"/>
                      <a:pt x="63435" y="70967"/>
                      <a:pt x="55539" y="70967"/>
                    </a:cubicBezTo>
                    <a:cubicBezTo>
                      <a:pt x="51895" y="70967"/>
                      <a:pt x="46025" y="70967"/>
                      <a:pt x="38534" y="73397"/>
                    </a:cubicBezTo>
                    <a:cubicBezTo>
                      <a:pt x="33271" y="68133"/>
                      <a:pt x="32461" y="61453"/>
                      <a:pt x="32461" y="57606"/>
                    </a:cubicBezTo>
                    <a:cubicBezTo>
                      <a:pt x="32461" y="46270"/>
                      <a:pt x="39749" y="30682"/>
                      <a:pt x="54932" y="23191"/>
                    </a:cubicBezTo>
                    <a:cubicBezTo>
                      <a:pt x="58576" y="27645"/>
                      <a:pt x="63232" y="27645"/>
                      <a:pt x="67888" y="27645"/>
                    </a:cubicBezTo>
                    <a:cubicBezTo>
                      <a:pt x="72949" y="27645"/>
                      <a:pt x="85905" y="27645"/>
                      <a:pt x="85905" y="21369"/>
                    </a:cubicBezTo>
                    <a:cubicBezTo>
                      <a:pt x="85905" y="16106"/>
                      <a:pt x="76998" y="15903"/>
                      <a:pt x="69103" y="15903"/>
                    </a:cubicBezTo>
                    <a:cubicBezTo>
                      <a:pt x="66471" y="15903"/>
                      <a:pt x="61613" y="15903"/>
                      <a:pt x="56349" y="16916"/>
                    </a:cubicBezTo>
                    <a:cubicBezTo>
                      <a:pt x="55742" y="15094"/>
                      <a:pt x="55337" y="13677"/>
                      <a:pt x="55337" y="10235"/>
                    </a:cubicBezTo>
                    <a:cubicBezTo>
                      <a:pt x="55337" y="7401"/>
                      <a:pt x="56349" y="3150"/>
                      <a:pt x="56349" y="2745"/>
                    </a:cubicBezTo>
                    <a:cubicBezTo>
                      <a:pt x="56349" y="1125"/>
                      <a:pt x="55337" y="113"/>
                      <a:pt x="53920" y="113"/>
                    </a:cubicBezTo>
                    <a:cubicBezTo>
                      <a:pt x="50276" y="113"/>
                      <a:pt x="50276" y="9425"/>
                      <a:pt x="50276" y="10033"/>
                    </a:cubicBezTo>
                    <a:cubicBezTo>
                      <a:pt x="50276" y="14082"/>
                      <a:pt x="51491" y="17118"/>
                      <a:pt x="51693" y="17928"/>
                    </a:cubicBezTo>
                    <a:cubicBezTo>
                      <a:pt x="30032" y="24001"/>
                      <a:pt x="16266" y="40196"/>
                      <a:pt x="16266" y="55784"/>
                    </a:cubicBezTo>
                    <a:cubicBezTo>
                      <a:pt x="16266" y="63275"/>
                      <a:pt x="19910" y="71777"/>
                      <a:pt x="29424" y="77243"/>
                    </a:cubicBezTo>
                    <a:lnTo>
                      <a:pt x="26793" y="79267"/>
                    </a:lnTo>
                    <a:close/>
                    <a:moveTo>
                      <a:pt x="59588" y="21369"/>
                    </a:moveTo>
                    <a:cubicBezTo>
                      <a:pt x="62827" y="20357"/>
                      <a:pt x="67078" y="20357"/>
                      <a:pt x="69305" y="20357"/>
                    </a:cubicBezTo>
                    <a:cubicBezTo>
                      <a:pt x="76188" y="20357"/>
                      <a:pt x="76998" y="20560"/>
                      <a:pt x="80642" y="21572"/>
                    </a:cubicBezTo>
                    <a:cubicBezTo>
                      <a:pt x="79022" y="22179"/>
                      <a:pt x="76998" y="23191"/>
                      <a:pt x="68091" y="23191"/>
                    </a:cubicBezTo>
                    <a:cubicBezTo>
                      <a:pt x="64244" y="23191"/>
                      <a:pt x="61815" y="23191"/>
                      <a:pt x="59588" y="21369"/>
                    </a:cubicBezTo>
                    <a:close/>
                    <a:moveTo>
                      <a:pt x="43798" y="76636"/>
                    </a:moveTo>
                    <a:cubicBezTo>
                      <a:pt x="48454" y="75421"/>
                      <a:pt x="52908" y="75421"/>
                      <a:pt x="55337" y="75421"/>
                    </a:cubicBezTo>
                    <a:cubicBezTo>
                      <a:pt x="62422" y="75421"/>
                      <a:pt x="63232" y="75624"/>
                      <a:pt x="66876" y="76636"/>
                    </a:cubicBezTo>
                    <a:cubicBezTo>
                      <a:pt x="65257" y="77446"/>
                      <a:pt x="63232" y="78255"/>
                      <a:pt x="53920" y="78255"/>
                    </a:cubicBezTo>
                    <a:cubicBezTo>
                      <a:pt x="49264" y="78255"/>
                      <a:pt x="47442" y="78255"/>
                      <a:pt x="43798" y="76636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形状 517">
                <a:extLst>
                  <a:ext uri="{FF2B5EF4-FFF2-40B4-BE49-F238E27FC236}">
                    <a16:creationId xmlns:a16="http://schemas.microsoft.com/office/drawing/2014/main" id="{95DC8C52-F4B0-F07F-FE5B-8EF5534EC2CE}"/>
                  </a:ext>
                </a:extLst>
              </p:cNvPr>
              <p:cNvSpPr/>
              <p:nvPr>
                <p:custDataLst>
                  <p:tags r:id="rId292"/>
                </p:custDataLst>
              </p:nvPr>
            </p:nvSpPr>
            <p:spPr>
              <a:xfrm>
                <a:off x="7883697" y="7542433"/>
                <a:ext cx="46966" cy="202440"/>
              </a:xfrm>
              <a:custGeom>
                <a:avLst/>
                <a:gdLst>
                  <a:gd name="connsiteX0" fmla="*/ 47244 w 46966"/>
                  <a:gd name="connsiteY0" fmla="*/ 101334 h 202440"/>
                  <a:gd name="connsiteX1" fmla="*/ 33883 w 46966"/>
                  <a:gd name="connsiteY1" fmla="*/ 38172 h 202440"/>
                  <a:gd name="connsiteX2" fmla="*/ 2302 w 46966"/>
                  <a:gd name="connsiteY2" fmla="*/ 113 h 202440"/>
                  <a:gd name="connsiteX3" fmla="*/ 278 w 46966"/>
                  <a:gd name="connsiteY3" fmla="*/ 2138 h 202440"/>
                  <a:gd name="connsiteX4" fmla="*/ 4124 w 46966"/>
                  <a:gd name="connsiteY4" fmla="*/ 6794 h 202440"/>
                  <a:gd name="connsiteX5" fmla="*/ 35503 w 46966"/>
                  <a:gd name="connsiteY5" fmla="*/ 101334 h 202440"/>
                  <a:gd name="connsiteX6" fmla="*/ 2910 w 46966"/>
                  <a:gd name="connsiteY6" fmla="*/ 197088 h 202440"/>
                  <a:gd name="connsiteX7" fmla="*/ 278 w 46966"/>
                  <a:gd name="connsiteY7" fmla="*/ 200530 h 202440"/>
                  <a:gd name="connsiteX8" fmla="*/ 2302 w 46966"/>
                  <a:gd name="connsiteY8" fmla="*/ 202554 h 202440"/>
                  <a:gd name="connsiteX9" fmla="*/ 34490 w 46966"/>
                  <a:gd name="connsiteY9" fmla="*/ 163078 h 202440"/>
                  <a:gd name="connsiteX10" fmla="*/ 47244 w 46966"/>
                  <a:gd name="connsiteY10" fmla="*/ 101334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244" y="101334"/>
                    </a:moveTo>
                    <a:cubicBezTo>
                      <a:pt x="47244" y="85543"/>
                      <a:pt x="45017" y="61048"/>
                      <a:pt x="33883" y="38172"/>
                    </a:cubicBezTo>
                    <a:cubicBezTo>
                      <a:pt x="21737" y="13272"/>
                      <a:pt x="4327" y="113"/>
                      <a:pt x="2302" y="113"/>
                    </a:cubicBezTo>
                    <a:cubicBezTo>
                      <a:pt x="1088" y="113"/>
                      <a:pt x="278" y="923"/>
                      <a:pt x="278" y="2138"/>
                    </a:cubicBezTo>
                    <a:cubicBezTo>
                      <a:pt x="278" y="2745"/>
                      <a:pt x="278" y="3150"/>
                      <a:pt x="4124" y="6794"/>
                    </a:cubicBezTo>
                    <a:cubicBezTo>
                      <a:pt x="23963" y="26835"/>
                      <a:pt x="35503" y="59023"/>
                      <a:pt x="35503" y="101334"/>
                    </a:cubicBezTo>
                    <a:cubicBezTo>
                      <a:pt x="35503" y="135951"/>
                      <a:pt x="28012" y="171581"/>
                      <a:pt x="2910" y="197088"/>
                    </a:cubicBezTo>
                    <a:cubicBezTo>
                      <a:pt x="278" y="199517"/>
                      <a:pt x="278" y="199922"/>
                      <a:pt x="278" y="200530"/>
                    </a:cubicBezTo>
                    <a:cubicBezTo>
                      <a:pt x="278" y="201744"/>
                      <a:pt x="1088" y="202554"/>
                      <a:pt x="2302" y="202554"/>
                    </a:cubicBezTo>
                    <a:cubicBezTo>
                      <a:pt x="4327" y="202554"/>
                      <a:pt x="22546" y="188788"/>
                      <a:pt x="34490" y="163078"/>
                    </a:cubicBezTo>
                    <a:cubicBezTo>
                      <a:pt x="44815" y="140810"/>
                      <a:pt x="47244" y="118339"/>
                      <a:pt x="47244" y="101334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形状 518">
                <a:extLst>
                  <a:ext uri="{FF2B5EF4-FFF2-40B4-BE49-F238E27FC236}">
                    <a16:creationId xmlns:a16="http://schemas.microsoft.com/office/drawing/2014/main" id="{80CAB7D8-590D-0EC5-89A9-8DED9630B59D}"/>
                  </a:ext>
                </a:extLst>
              </p:cNvPr>
              <p:cNvSpPr/>
              <p:nvPr>
                <p:custDataLst>
                  <p:tags r:id="rId293"/>
                </p:custDataLst>
              </p:nvPr>
            </p:nvSpPr>
            <p:spPr>
              <a:xfrm>
                <a:off x="7962424" y="7542433"/>
                <a:ext cx="46966" cy="202440"/>
              </a:xfrm>
              <a:custGeom>
                <a:avLst/>
                <a:gdLst>
                  <a:gd name="connsiteX0" fmla="*/ 47248 w 46966"/>
                  <a:gd name="connsiteY0" fmla="*/ 101334 h 202440"/>
                  <a:gd name="connsiteX1" fmla="*/ 33887 w 46966"/>
                  <a:gd name="connsiteY1" fmla="*/ 38172 h 202440"/>
                  <a:gd name="connsiteX2" fmla="*/ 2306 w 46966"/>
                  <a:gd name="connsiteY2" fmla="*/ 113 h 202440"/>
                  <a:gd name="connsiteX3" fmla="*/ 282 w 46966"/>
                  <a:gd name="connsiteY3" fmla="*/ 2138 h 202440"/>
                  <a:gd name="connsiteX4" fmla="*/ 4128 w 46966"/>
                  <a:gd name="connsiteY4" fmla="*/ 6794 h 202440"/>
                  <a:gd name="connsiteX5" fmla="*/ 35506 w 46966"/>
                  <a:gd name="connsiteY5" fmla="*/ 101334 h 202440"/>
                  <a:gd name="connsiteX6" fmla="*/ 2913 w 46966"/>
                  <a:gd name="connsiteY6" fmla="*/ 197088 h 202440"/>
                  <a:gd name="connsiteX7" fmla="*/ 282 w 46966"/>
                  <a:gd name="connsiteY7" fmla="*/ 200530 h 202440"/>
                  <a:gd name="connsiteX8" fmla="*/ 2306 w 46966"/>
                  <a:gd name="connsiteY8" fmla="*/ 202554 h 202440"/>
                  <a:gd name="connsiteX9" fmla="*/ 34494 w 46966"/>
                  <a:gd name="connsiteY9" fmla="*/ 163078 h 202440"/>
                  <a:gd name="connsiteX10" fmla="*/ 47248 w 46966"/>
                  <a:gd name="connsiteY10" fmla="*/ 101334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248" y="101334"/>
                    </a:moveTo>
                    <a:cubicBezTo>
                      <a:pt x="47248" y="85543"/>
                      <a:pt x="45021" y="61048"/>
                      <a:pt x="33887" y="38172"/>
                    </a:cubicBezTo>
                    <a:cubicBezTo>
                      <a:pt x="21740" y="13272"/>
                      <a:pt x="4331" y="113"/>
                      <a:pt x="2306" y="113"/>
                    </a:cubicBezTo>
                    <a:cubicBezTo>
                      <a:pt x="1091" y="113"/>
                      <a:pt x="282" y="923"/>
                      <a:pt x="282" y="2138"/>
                    </a:cubicBezTo>
                    <a:cubicBezTo>
                      <a:pt x="282" y="2745"/>
                      <a:pt x="282" y="3150"/>
                      <a:pt x="4128" y="6794"/>
                    </a:cubicBezTo>
                    <a:cubicBezTo>
                      <a:pt x="23967" y="26835"/>
                      <a:pt x="35506" y="59023"/>
                      <a:pt x="35506" y="101334"/>
                    </a:cubicBezTo>
                    <a:cubicBezTo>
                      <a:pt x="35506" y="135951"/>
                      <a:pt x="28016" y="171581"/>
                      <a:pt x="2913" y="197088"/>
                    </a:cubicBezTo>
                    <a:cubicBezTo>
                      <a:pt x="282" y="199517"/>
                      <a:pt x="282" y="199922"/>
                      <a:pt x="282" y="200530"/>
                    </a:cubicBezTo>
                    <a:cubicBezTo>
                      <a:pt x="282" y="201744"/>
                      <a:pt x="1091" y="202554"/>
                      <a:pt x="2306" y="202554"/>
                    </a:cubicBezTo>
                    <a:cubicBezTo>
                      <a:pt x="4331" y="202554"/>
                      <a:pt x="22550" y="188788"/>
                      <a:pt x="34494" y="163078"/>
                    </a:cubicBezTo>
                    <a:cubicBezTo>
                      <a:pt x="44819" y="140810"/>
                      <a:pt x="47248" y="118339"/>
                      <a:pt x="47248" y="101334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形状 519">
                <a:extLst>
                  <a:ext uri="{FF2B5EF4-FFF2-40B4-BE49-F238E27FC236}">
                    <a16:creationId xmlns:a16="http://schemas.microsoft.com/office/drawing/2014/main" id="{81536316-1D82-DD6E-EFD6-8E4309905185}"/>
                  </a:ext>
                </a:extLst>
              </p:cNvPr>
              <p:cNvSpPr/>
              <p:nvPr>
                <p:custDataLst>
                  <p:tags r:id="rId294"/>
                </p:custDataLst>
              </p:nvPr>
            </p:nvSpPr>
            <p:spPr>
              <a:xfrm>
                <a:off x="8109103" y="7461455"/>
                <a:ext cx="45954" cy="364191"/>
              </a:xfrm>
              <a:custGeom>
                <a:avLst/>
                <a:gdLst>
                  <a:gd name="connsiteX0" fmla="*/ 287 w 45954"/>
                  <a:gd name="connsiteY0" fmla="*/ 364293 h 364191"/>
                  <a:gd name="connsiteX1" fmla="*/ 46241 w 45954"/>
                  <a:gd name="connsiteY1" fmla="*/ 364293 h 364191"/>
                  <a:gd name="connsiteX2" fmla="*/ 46241 w 45954"/>
                  <a:gd name="connsiteY2" fmla="*/ 354778 h 364191"/>
                  <a:gd name="connsiteX3" fmla="*/ 9802 w 45954"/>
                  <a:gd name="connsiteY3" fmla="*/ 354778 h 364191"/>
                  <a:gd name="connsiteX4" fmla="*/ 9802 w 45954"/>
                  <a:gd name="connsiteY4" fmla="*/ 9617 h 364191"/>
                  <a:gd name="connsiteX5" fmla="*/ 46241 w 45954"/>
                  <a:gd name="connsiteY5" fmla="*/ 9617 h 364191"/>
                  <a:gd name="connsiteX6" fmla="*/ 46241 w 45954"/>
                  <a:gd name="connsiteY6" fmla="*/ 102 h 364191"/>
                  <a:gd name="connsiteX7" fmla="*/ 287 w 45954"/>
                  <a:gd name="connsiteY7" fmla="*/ 102 h 364191"/>
                  <a:gd name="connsiteX8" fmla="*/ 287 w 45954"/>
                  <a:gd name="connsiteY8" fmla="*/ 364293 h 364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54" h="364191">
                    <a:moveTo>
                      <a:pt x="287" y="364293"/>
                    </a:moveTo>
                    <a:lnTo>
                      <a:pt x="46241" y="364293"/>
                    </a:lnTo>
                    <a:lnTo>
                      <a:pt x="46241" y="354778"/>
                    </a:lnTo>
                    <a:lnTo>
                      <a:pt x="9802" y="354778"/>
                    </a:lnTo>
                    <a:lnTo>
                      <a:pt x="9802" y="9617"/>
                    </a:lnTo>
                    <a:lnTo>
                      <a:pt x="46241" y="9617"/>
                    </a:lnTo>
                    <a:lnTo>
                      <a:pt x="46241" y="102"/>
                    </a:lnTo>
                    <a:lnTo>
                      <a:pt x="287" y="102"/>
                    </a:lnTo>
                    <a:lnTo>
                      <a:pt x="287" y="364293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1" name="任意形状 520">
                <a:extLst>
                  <a:ext uri="{FF2B5EF4-FFF2-40B4-BE49-F238E27FC236}">
                    <a16:creationId xmlns:a16="http://schemas.microsoft.com/office/drawing/2014/main" id="{95FB99ED-236A-3884-EA86-85A2B8112D9B}"/>
                  </a:ext>
                </a:extLst>
              </p:cNvPr>
              <p:cNvSpPr/>
              <p:nvPr>
                <p:custDataLst>
                  <p:tags r:id="rId295"/>
                </p:custDataLst>
              </p:nvPr>
            </p:nvSpPr>
            <p:spPr>
              <a:xfrm>
                <a:off x="8166642" y="7556604"/>
                <a:ext cx="143890" cy="137659"/>
              </a:xfrm>
              <a:custGeom>
                <a:avLst/>
                <a:gdLst>
                  <a:gd name="connsiteX0" fmla="*/ 53939 w 143890"/>
                  <a:gd name="connsiteY0" fmla="*/ 71980 h 137659"/>
                  <a:gd name="connsiteX1" fmla="*/ 73576 w 143890"/>
                  <a:gd name="connsiteY1" fmla="*/ 71980 h 137659"/>
                  <a:gd name="connsiteX2" fmla="*/ 90378 w 143890"/>
                  <a:gd name="connsiteY2" fmla="*/ 81089 h 137659"/>
                  <a:gd name="connsiteX3" fmla="*/ 88961 w 143890"/>
                  <a:gd name="connsiteY3" fmla="*/ 91009 h 137659"/>
                  <a:gd name="connsiteX4" fmla="*/ 88354 w 143890"/>
                  <a:gd name="connsiteY4" fmla="*/ 93236 h 137659"/>
                  <a:gd name="connsiteX5" fmla="*/ 90783 w 143890"/>
                  <a:gd name="connsiteY5" fmla="*/ 95665 h 137659"/>
                  <a:gd name="connsiteX6" fmla="*/ 93820 w 143890"/>
                  <a:gd name="connsiteY6" fmla="*/ 91414 h 137659"/>
                  <a:gd name="connsiteX7" fmla="*/ 104954 w 143890"/>
                  <a:gd name="connsiteY7" fmla="*/ 47484 h 137659"/>
                  <a:gd name="connsiteX8" fmla="*/ 105561 w 143890"/>
                  <a:gd name="connsiteY8" fmla="*/ 44245 h 137659"/>
                  <a:gd name="connsiteX9" fmla="*/ 103132 w 143890"/>
                  <a:gd name="connsiteY9" fmla="*/ 42018 h 137659"/>
                  <a:gd name="connsiteX10" fmla="*/ 100095 w 143890"/>
                  <a:gd name="connsiteY10" fmla="*/ 46270 h 137659"/>
                  <a:gd name="connsiteX11" fmla="*/ 73980 w 143890"/>
                  <a:gd name="connsiteY11" fmla="*/ 65704 h 137659"/>
                  <a:gd name="connsiteX12" fmla="*/ 55558 w 143890"/>
                  <a:gd name="connsiteY12" fmla="*/ 65704 h 137659"/>
                  <a:gd name="connsiteX13" fmla="*/ 68515 w 143890"/>
                  <a:gd name="connsiteY13" fmla="*/ 14284 h 137659"/>
                  <a:gd name="connsiteX14" fmla="*/ 79446 w 143890"/>
                  <a:gd name="connsiteY14" fmla="*/ 6389 h 137659"/>
                  <a:gd name="connsiteX15" fmla="*/ 106169 w 143890"/>
                  <a:gd name="connsiteY15" fmla="*/ 6389 h 137659"/>
                  <a:gd name="connsiteX16" fmla="*/ 135725 w 143890"/>
                  <a:gd name="connsiteY16" fmla="*/ 28657 h 137659"/>
                  <a:gd name="connsiteX17" fmla="*/ 135118 w 143890"/>
                  <a:gd name="connsiteY17" fmla="*/ 39589 h 137659"/>
                  <a:gd name="connsiteX18" fmla="*/ 134713 w 143890"/>
                  <a:gd name="connsiteY18" fmla="*/ 43233 h 137659"/>
                  <a:gd name="connsiteX19" fmla="*/ 137142 w 143890"/>
                  <a:gd name="connsiteY19" fmla="*/ 45662 h 137659"/>
                  <a:gd name="connsiteX20" fmla="*/ 139976 w 143890"/>
                  <a:gd name="connsiteY20" fmla="*/ 40601 h 137659"/>
                  <a:gd name="connsiteX21" fmla="*/ 144025 w 143890"/>
                  <a:gd name="connsiteY21" fmla="*/ 5579 h 137659"/>
                  <a:gd name="connsiteX22" fmla="*/ 138559 w 143890"/>
                  <a:gd name="connsiteY22" fmla="*/ 113 h 137659"/>
                  <a:gd name="connsiteX23" fmla="*/ 39363 w 143890"/>
                  <a:gd name="connsiteY23" fmla="*/ 113 h 137659"/>
                  <a:gd name="connsiteX24" fmla="*/ 33290 w 143890"/>
                  <a:gd name="connsiteY24" fmla="*/ 4162 h 137659"/>
                  <a:gd name="connsiteX25" fmla="*/ 38958 w 143890"/>
                  <a:gd name="connsiteY25" fmla="*/ 6389 h 137659"/>
                  <a:gd name="connsiteX26" fmla="*/ 52117 w 143890"/>
                  <a:gd name="connsiteY26" fmla="*/ 10033 h 137659"/>
                  <a:gd name="connsiteX27" fmla="*/ 51105 w 143890"/>
                  <a:gd name="connsiteY27" fmla="*/ 14891 h 137659"/>
                  <a:gd name="connsiteX28" fmla="*/ 24382 w 143890"/>
                  <a:gd name="connsiteY28" fmla="*/ 121982 h 137659"/>
                  <a:gd name="connsiteX29" fmla="*/ 5960 w 143890"/>
                  <a:gd name="connsiteY29" fmla="*/ 131497 h 137659"/>
                  <a:gd name="connsiteX30" fmla="*/ 292 w 143890"/>
                  <a:gd name="connsiteY30" fmla="*/ 135344 h 137659"/>
                  <a:gd name="connsiteX31" fmla="*/ 3329 w 143890"/>
                  <a:gd name="connsiteY31" fmla="*/ 137773 h 137659"/>
                  <a:gd name="connsiteX32" fmla="*/ 30051 w 143890"/>
                  <a:gd name="connsiteY32" fmla="*/ 137166 h 137659"/>
                  <a:gd name="connsiteX33" fmla="*/ 60214 w 143890"/>
                  <a:gd name="connsiteY33" fmla="*/ 137773 h 137659"/>
                  <a:gd name="connsiteX34" fmla="*/ 64466 w 143890"/>
                  <a:gd name="connsiteY34" fmla="*/ 133927 h 137659"/>
                  <a:gd name="connsiteX35" fmla="*/ 63251 w 143890"/>
                  <a:gd name="connsiteY35" fmla="*/ 131700 h 137659"/>
                  <a:gd name="connsiteX36" fmla="*/ 57583 w 143890"/>
                  <a:gd name="connsiteY36" fmla="*/ 131497 h 137659"/>
                  <a:gd name="connsiteX37" fmla="*/ 47056 w 143890"/>
                  <a:gd name="connsiteY37" fmla="*/ 131092 h 137659"/>
                  <a:gd name="connsiteX38" fmla="*/ 40578 w 143890"/>
                  <a:gd name="connsiteY38" fmla="*/ 127044 h 137659"/>
                  <a:gd name="connsiteX39" fmla="*/ 41387 w 143890"/>
                  <a:gd name="connsiteY39" fmla="*/ 122387 h 137659"/>
                  <a:gd name="connsiteX40" fmla="*/ 53939 w 143890"/>
                  <a:gd name="connsiteY40" fmla="*/ 71980 h 137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3890" h="137659">
                    <a:moveTo>
                      <a:pt x="53939" y="71980"/>
                    </a:moveTo>
                    <a:lnTo>
                      <a:pt x="73576" y="71980"/>
                    </a:lnTo>
                    <a:cubicBezTo>
                      <a:pt x="88759" y="71980"/>
                      <a:pt x="90378" y="75219"/>
                      <a:pt x="90378" y="81089"/>
                    </a:cubicBezTo>
                    <a:cubicBezTo>
                      <a:pt x="90378" y="82507"/>
                      <a:pt x="90378" y="84936"/>
                      <a:pt x="88961" y="91009"/>
                    </a:cubicBezTo>
                    <a:cubicBezTo>
                      <a:pt x="88556" y="92021"/>
                      <a:pt x="88354" y="92831"/>
                      <a:pt x="88354" y="93236"/>
                    </a:cubicBezTo>
                    <a:cubicBezTo>
                      <a:pt x="88354" y="94855"/>
                      <a:pt x="89568" y="95665"/>
                      <a:pt x="90783" y="95665"/>
                    </a:cubicBezTo>
                    <a:cubicBezTo>
                      <a:pt x="92807" y="95665"/>
                      <a:pt x="92807" y="95058"/>
                      <a:pt x="93820" y="91414"/>
                    </a:cubicBezTo>
                    <a:lnTo>
                      <a:pt x="104954" y="47484"/>
                    </a:lnTo>
                    <a:cubicBezTo>
                      <a:pt x="105561" y="45257"/>
                      <a:pt x="105561" y="44853"/>
                      <a:pt x="105561" y="44245"/>
                    </a:cubicBezTo>
                    <a:cubicBezTo>
                      <a:pt x="105561" y="43840"/>
                      <a:pt x="105156" y="42018"/>
                      <a:pt x="103132" y="42018"/>
                    </a:cubicBezTo>
                    <a:cubicBezTo>
                      <a:pt x="101107" y="42018"/>
                      <a:pt x="100905" y="43031"/>
                      <a:pt x="100095" y="46270"/>
                    </a:cubicBezTo>
                    <a:cubicBezTo>
                      <a:pt x="95844" y="62060"/>
                      <a:pt x="91188" y="65704"/>
                      <a:pt x="73980" y="65704"/>
                    </a:cubicBezTo>
                    <a:lnTo>
                      <a:pt x="55558" y="65704"/>
                    </a:lnTo>
                    <a:lnTo>
                      <a:pt x="68515" y="14284"/>
                    </a:lnTo>
                    <a:cubicBezTo>
                      <a:pt x="70336" y="7199"/>
                      <a:pt x="70539" y="6389"/>
                      <a:pt x="79446" y="6389"/>
                    </a:cubicBezTo>
                    <a:lnTo>
                      <a:pt x="106169" y="6389"/>
                    </a:lnTo>
                    <a:cubicBezTo>
                      <a:pt x="131069" y="6389"/>
                      <a:pt x="135725" y="13069"/>
                      <a:pt x="135725" y="28657"/>
                    </a:cubicBezTo>
                    <a:cubicBezTo>
                      <a:pt x="135725" y="33313"/>
                      <a:pt x="135725" y="34123"/>
                      <a:pt x="135118" y="39589"/>
                    </a:cubicBezTo>
                    <a:cubicBezTo>
                      <a:pt x="134713" y="42221"/>
                      <a:pt x="134713" y="42626"/>
                      <a:pt x="134713" y="43233"/>
                    </a:cubicBezTo>
                    <a:cubicBezTo>
                      <a:pt x="134713" y="44245"/>
                      <a:pt x="135320" y="45662"/>
                      <a:pt x="137142" y="45662"/>
                    </a:cubicBezTo>
                    <a:cubicBezTo>
                      <a:pt x="139369" y="45662"/>
                      <a:pt x="139571" y="44448"/>
                      <a:pt x="139976" y="40601"/>
                    </a:cubicBezTo>
                    <a:lnTo>
                      <a:pt x="144025" y="5579"/>
                    </a:lnTo>
                    <a:cubicBezTo>
                      <a:pt x="144632" y="113"/>
                      <a:pt x="143620" y="113"/>
                      <a:pt x="138559" y="113"/>
                    </a:cubicBezTo>
                    <a:lnTo>
                      <a:pt x="39363" y="113"/>
                    </a:lnTo>
                    <a:cubicBezTo>
                      <a:pt x="35314" y="113"/>
                      <a:pt x="33290" y="113"/>
                      <a:pt x="33290" y="4162"/>
                    </a:cubicBezTo>
                    <a:cubicBezTo>
                      <a:pt x="33290" y="6389"/>
                      <a:pt x="35112" y="6389"/>
                      <a:pt x="38958" y="6389"/>
                    </a:cubicBezTo>
                    <a:cubicBezTo>
                      <a:pt x="46448" y="6389"/>
                      <a:pt x="52117" y="6389"/>
                      <a:pt x="52117" y="10033"/>
                    </a:cubicBezTo>
                    <a:cubicBezTo>
                      <a:pt x="52117" y="10842"/>
                      <a:pt x="52117" y="11247"/>
                      <a:pt x="51105" y="14891"/>
                    </a:cubicBezTo>
                    <a:lnTo>
                      <a:pt x="24382" y="121982"/>
                    </a:lnTo>
                    <a:cubicBezTo>
                      <a:pt x="22358" y="129878"/>
                      <a:pt x="21953" y="131497"/>
                      <a:pt x="5960" y="131497"/>
                    </a:cubicBezTo>
                    <a:cubicBezTo>
                      <a:pt x="2519" y="131497"/>
                      <a:pt x="292" y="131497"/>
                      <a:pt x="292" y="135344"/>
                    </a:cubicBezTo>
                    <a:cubicBezTo>
                      <a:pt x="292" y="137773"/>
                      <a:pt x="2721" y="137773"/>
                      <a:pt x="3329" y="137773"/>
                    </a:cubicBezTo>
                    <a:cubicBezTo>
                      <a:pt x="9199" y="137773"/>
                      <a:pt x="24180" y="137166"/>
                      <a:pt x="30051" y="137166"/>
                    </a:cubicBezTo>
                    <a:cubicBezTo>
                      <a:pt x="36731" y="137166"/>
                      <a:pt x="53534" y="137773"/>
                      <a:pt x="60214" y="137773"/>
                    </a:cubicBezTo>
                    <a:cubicBezTo>
                      <a:pt x="62036" y="137773"/>
                      <a:pt x="64466" y="137773"/>
                      <a:pt x="64466" y="133927"/>
                    </a:cubicBezTo>
                    <a:cubicBezTo>
                      <a:pt x="64466" y="132307"/>
                      <a:pt x="63251" y="131902"/>
                      <a:pt x="63251" y="131700"/>
                    </a:cubicBezTo>
                    <a:cubicBezTo>
                      <a:pt x="62644" y="131497"/>
                      <a:pt x="62239" y="131497"/>
                      <a:pt x="57583" y="131497"/>
                    </a:cubicBezTo>
                    <a:cubicBezTo>
                      <a:pt x="53129" y="131497"/>
                      <a:pt x="52117" y="131497"/>
                      <a:pt x="47056" y="131092"/>
                    </a:cubicBezTo>
                    <a:cubicBezTo>
                      <a:pt x="41185" y="130485"/>
                      <a:pt x="40578" y="129675"/>
                      <a:pt x="40578" y="127044"/>
                    </a:cubicBezTo>
                    <a:cubicBezTo>
                      <a:pt x="40578" y="126639"/>
                      <a:pt x="40578" y="125424"/>
                      <a:pt x="41387" y="122387"/>
                    </a:cubicBezTo>
                    <a:lnTo>
                      <a:pt x="53939" y="71980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2" name="任意形状 521">
                <a:extLst>
                  <a:ext uri="{FF2B5EF4-FFF2-40B4-BE49-F238E27FC236}">
                    <a16:creationId xmlns:a16="http://schemas.microsoft.com/office/drawing/2014/main" id="{8EAA71B4-8EDC-E2C0-351B-146BBD3EBF29}"/>
                  </a:ext>
                </a:extLst>
              </p:cNvPr>
              <p:cNvSpPr/>
              <p:nvPr>
                <p:custDataLst>
                  <p:tags r:id="rId296"/>
                </p:custDataLst>
              </p:nvPr>
            </p:nvSpPr>
            <p:spPr>
              <a:xfrm>
                <a:off x="8304576" y="7630535"/>
                <a:ext cx="51581" cy="94094"/>
              </a:xfrm>
              <a:custGeom>
                <a:avLst/>
                <a:gdLst>
                  <a:gd name="connsiteX0" fmla="*/ 32324 w 51581"/>
                  <a:gd name="connsiteY0" fmla="*/ 4082 h 94094"/>
                  <a:gd name="connsiteX1" fmla="*/ 28073 w 51581"/>
                  <a:gd name="connsiteY1" fmla="*/ 115 h 94094"/>
                  <a:gd name="connsiteX2" fmla="*/ 298 w 51581"/>
                  <a:gd name="connsiteY2" fmla="*/ 9184 h 94094"/>
                  <a:gd name="connsiteX3" fmla="*/ 298 w 51581"/>
                  <a:gd name="connsiteY3" fmla="*/ 14285 h 94094"/>
                  <a:gd name="connsiteX4" fmla="*/ 20846 w 51581"/>
                  <a:gd name="connsiteY4" fmla="*/ 10318 h 94094"/>
                  <a:gd name="connsiteX5" fmla="*/ 20846 w 51581"/>
                  <a:gd name="connsiteY5" fmla="*/ 82589 h 94094"/>
                  <a:gd name="connsiteX6" fmla="*/ 6675 w 51581"/>
                  <a:gd name="connsiteY6" fmla="*/ 89108 h 94094"/>
                  <a:gd name="connsiteX7" fmla="*/ 1290 w 51581"/>
                  <a:gd name="connsiteY7" fmla="*/ 89108 h 94094"/>
                  <a:gd name="connsiteX8" fmla="*/ 1290 w 51581"/>
                  <a:gd name="connsiteY8" fmla="*/ 94209 h 94094"/>
                  <a:gd name="connsiteX9" fmla="*/ 26514 w 51581"/>
                  <a:gd name="connsiteY9" fmla="*/ 93642 h 94094"/>
                  <a:gd name="connsiteX10" fmla="*/ 51880 w 51581"/>
                  <a:gd name="connsiteY10" fmla="*/ 94209 h 94094"/>
                  <a:gd name="connsiteX11" fmla="*/ 51880 w 51581"/>
                  <a:gd name="connsiteY11" fmla="*/ 89108 h 94094"/>
                  <a:gd name="connsiteX12" fmla="*/ 46495 w 51581"/>
                  <a:gd name="connsiteY12" fmla="*/ 89108 h 94094"/>
                  <a:gd name="connsiteX13" fmla="*/ 32324 w 51581"/>
                  <a:gd name="connsiteY13" fmla="*/ 82589 h 94094"/>
                  <a:gd name="connsiteX14" fmla="*/ 32324 w 51581"/>
                  <a:gd name="connsiteY14" fmla="*/ 4082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4094">
                    <a:moveTo>
                      <a:pt x="32324" y="4082"/>
                    </a:moveTo>
                    <a:cubicBezTo>
                      <a:pt x="32324" y="256"/>
                      <a:pt x="32041" y="115"/>
                      <a:pt x="28073" y="115"/>
                    </a:cubicBezTo>
                    <a:cubicBezTo>
                      <a:pt x="19004" y="9042"/>
                      <a:pt x="6108" y="9184"/>
                      <a:pt x="298" y="9184"/>
                    </a:cubicBezTo>
                    <a:lnTo>
                      <a:pt x="298" y="14285"/>
                    </a:lnTo>
                    <a:cubicBezTo>
                      <a:pt x="3699" y="14285"/>
                      <a:pt x="13052" y="14285"/>
                      <a:pt x="20846" y="10318"/>
                    </a:cubicBezTo>
                    <a:lnTo>
                      <a:pt x="20846" y="82589"/>
                    </a:lnTo>
                    <a:cubicBezTo>
                      <a:pt x="20846" y="87265"/>
                      <a:pt x="20846" y="89108"/>
                      <a:pt x="6675" y="89108"/>
                    </a:cubicBezTo>
                    <a:lnTo>
                      <a:pt x="1290" y="89108"/>
                    </a:lnTo>
                    <a:lnTo>
                      <a:pt x="1290" y="94209"/>
                    </a:lnTo>
                    <a:cubicBezTo>
                      <a:pt x="3841" y="94067"/>
                      <a:pt x="21271" y="93642"/>
                      <a:pt x="26514" y="93642"/>
                    </a:cubicBezTo>
                    <a:cubicBezTo>
                      <a:pt x="30907" y="93642"/>
                      <a:pt x="48763" y="94067"/>
                      <a:pt x="51880" y="94209"/>
                    </a:cubicBezTo>
                    <a:lnTo>
                      <a:pt x="51880" y="89108"/>
                    </a:lnTo>
                    <a:lnTo>
                      <a:pt x="46495" y="89108"/>
                    </a:lnTo>
                    <a:cubicBezTo>
                      <a:pt x="32324" y="89108"/>
                      <a:pt x="32324" y="87265"/>
                      <a:pt x="32324" y="82589"/>
                    </a:cubicBezTo>
                    <a:lnTo>
                      <a:pt x="32324" y="4082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形状 522">
                <a:extLst>
                  <a:ext uri="{FF2B5EF4-FFF2-40B4-BE49-F238E27FC236}">
                    <a16:creationId xmlns:a16="http://schemas.microsoft.com/office/drawing/2014/main" id="{B464EC46-BD8F-179A-B005-41850AD9C56E}"/>
                  </a:ext>
                </a:extLst>
              </p:cNvPr>
              <p:cNvSpPr/>
              <p:nvPr>
                <p:custDataLst>
                  <p:tags r:id="rId297"/>
                </p:custDataLst>
              </p:nvPr>
            </p:nvSpPr>
            <p:spPr>
              <a:xfrm>
                <a:off x="8411933" y="7470059"/>
                <a:ext cx="107091" cy="89478"/>
              </a:xfrm>
              <a:custGeom>
                <a:avLst/>
                <a:gdLst>
                  <a:gd name="connsiteX0" fmla="*/ 97476 w 107091"/>
                  <a:gd name="connsiteY0" fmla="*/ 11848 h 89478"/>
                  <a:gd name="connsiteX1" fmla="*/ 107395 w 107091"/>
                  <a:gd name="connsiteY1" fmla="*/ 4965 h 89478"/>
                  <a:gd name="connsiteX2" fmla="*/ 99500 w 107091"/>
                  <a:gd name="connsiteY2" fmla="*/ 106 h 89478"/>
                  <a:gd name="connsiteX3" fmla="*/ 53344 w 107091"/>
                  <a:gd name="connsiteY3" fmla="*/ 106 h 89478"/>
                  <a:gd name="connsiteX4" fmla="*/ 304 w 107091"/>
                  <a:gd name="connsiteY4" fmla="*/ 57600 h 89478"/>
                  <a:gd name="connsiteX5" fmla="*/ 30670 w 107091"/>
                  <a:gd name="connsiteY5" fmla="*/ 89585 h 89478"/>
                  <a:gd name="connsiteX6" fmla="*/ 81483 w 107091"/>
                  <a:gd name="connsiteY6" fmla="*/ 33914 h 89478"/>
                  <a:gd name="connsiteX7" fmla="*/ 75207 w 107091"/>
                  <a:gd name="connsiteY7" fmla="*/ 11848 h 89478"/>
                  <a:gd name="connsiteX8" fmla="*/ 97476 w 107091"/>
                  <a:gd name="connsiteY8" fmla="*/ 11848 h 89478"/>
                  <a:gd name="connsiteX9" fmla="*/ 30873 w 107091"/>
                  <a:gd name="connsiteY9" fmla="*/ 85132 h 89478"/>
                  <a:gd name="connsiteX10" fmla="*/ 12855 w 107091"/>
                  <a:gd name="connsiteY10" fmla="*/ 63268 h 89478"/>
                  <a:gd name="connsiteX11" fmla="*/ 22370 w 107091"/>
                  <a:gd name="connsiteY11" fmla="*/ 28651 h 89478"/>
                  <a:gd name="connsiteX12" fmla="*/ 49902 w 107091"/>
                  <a:gd name="connsiteY12" fmla="*/ 11848 h 89478"/>
                  <a:gd name="connsiteX13" fmla="*/ 68527 w 107091"/>
                  <a:gd name="connsiteY13" fmla="*/ 31485 h 89478"/>
                  <a:gd name="connsiteX14" fmla="*/ 57595 w 107091"/>
                  <a:gd name="connsiteY14" fmla="*/ 67924 h 89478"/>
                  <a:gd name="connsiteX15" fmla="*/ 30873 w 107091"/>
                  <a:gd name="connsiteY15" fmla="*/ 85132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091" h="89478">
                    <a:moveTo>
                      <a:pt x="97476" y="11848"/>
                    </a:moveTo>
                    <a:cubicBezTo>
                      <a:pt x="100107" y="11848"/>
                      <a:pt x="107395" y="11848"/>
                      <a:pt x="107395" y="4965"/>
                    </a:cubicBezTo>
                    <a:cubicBezTo>
                      <a:pt x="107395" y="106"/>
                      <a:pt x="103144" y="106"/>
                      <a:pt x="99500" y="106"/>
                    </a:cubicBezTo>
                    <a:lnTo>
                      <a:pt x="53344" y="106"/>
                    </a:lnTo>
                    <a:cubicBezTo>
                      <a:pt x="22775" y="106"/>
                      <a:pt x="304" y="33509"/>
                      <a:pt x="304" y="57600"/>
                    </a:cubicBezTo>
                    <a:cubicBezTo>
                      <a:pt x="304" y="75414"/>
                      <a:pt x="12248" y="89585"/>
                      <a:pt x="30670" y="89585"/>
                    </a:cubicBezTo>
                    <a:cubicBezTo>
                      <a:pt x="54558" y="89585"/>
                      <a:pt x="81483" y="65090"/>
                      <a:pt x="81483" y="33914"/>
                    </a:cubicBezTo>
                    <a:cubicBezTo>
                      <a:pt x="81483" y="30472"/>
                      <a:pt x="81483" y="20755"/>
                      <a:pt x="75207" y="11848"/>
                    </a:cubicBezTo>
                    <a:lnTo>
                      <a:pt x="97476" y="11848"/>
                    </a:lnTo>
                    <a:close/>
                    <a:moveTo>
                      <a:pt x="30873" y="85132"/>
                    </a:moveTo>
                    <a:cubicBezTo>
                      <a:pt x="20953" y="85132"/>
                      <a:pt x="12855" y="77844"/>
                      <a:pt x="12855" y="63268"/>
                    </a:cubicBezTo>
                    <a:cubicBezTo>
                      <a:pt x="12855" y="57195"/>
                      <a:pt x="15285" y="40595"/>
                      <a:pt x="22370" y="28651"/>
                    </a:cubicBezTo>
                    <a:cubicBezTo>
                      <a:pt x="30873" y="14682"/>
                      <a:pt x="43019" y="11848"/>
                      <a:pt x="49902" y="11848"/>
                    </a:cubicBezTo>
                    <a:cubicBezTo>
                      <a:pt x="66907" y="11848"/>
                      <a:pt x="68527" y="25209"/>
                      <a:pt x="68527" y="31485"/>
                    </a:cubicBezTo>
                    <a:cubicBezTo>
                      <a:pt x="68527" y="40999"/>
                      <a:pt x="64478" y="57600"/>
                      <a:pt x="57595" y="67924"/>
                    </a:cubicBezTo>
                    <a:cubicBezTo>
                      <a:pt x="49700" y="79868"/>
                      <a:pt x="38768" y="85132"/>
                      <a:pt x="30873" y="85132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形状 523">
                <a:extLst>
                  <a:ext uri="{FF2B5EF4-FFF2-40B4-BE49-F238E27FC236}">
                    <a16:creationId xmlns:a16="http://schemas.microsoft.com/office/drawing/2014/main" id="{1FC81FC0-760B-4682-A316-FB74B5F02697}"/>
                  </a:ext>
                </a:extLst>
              </p:cNvPr>
              <p:cNvSpPr/>
              <p:nvPr>
                <p:custDataLst>
                  <p:tags r:id="rId298"/>
                </p:custDataLst>
              </p:nvPr>
            </p:nvSpPr>
            <p:spPr>
              <a:xfrm>
                <a:off x="8535364" y="7493583"/>
                <a:ext cx="51581" cy="94094"/>
              </a:xfrm>
              <a:custGeom>
                <a:avLst/>
                <a:gdLst>
                  <a:gd name="connsiteX0" fmla="*/ 32336 w 51581"/>
                  <a:gd name="connsiteY0" fmla="*/ 4076 h 94094"/>
                  <a:gd name="connsiteX1" fmla="*/ 28085 w 51581"/>
                  <a:gd name="connsiteY1" fmla="*/ 108 h 94094"/>
                  <a:gd name="connsiteX2" fmla="*/ 310 w 51581"/>
                  <a:gd name="connsiteY2" fmla="*/ 9177 h 94094"/>
                  <a:gd name="connsiteX3" fmla="*/ 310 w 51581"/>
                  <a:gd name="connsiteY3" fmla="*/ 14279 h 94094"/>
                  <a:gd name="connsiteX4" fmla="*/ 20857 w 51581"/>
                  <a:gd name="connsiteY4" fmla="*/ 10311 h 94094"/>
                  <a:gd name="connsiteX5" fmla="*/ 20857 w 51581"/>
                  <a:gd name="connsiteY5" fmla="*/ 82582 h 94094"/>
                  <a:gd name="connsiteX6" fmla="*/ 6687 w 51581"/>
                  <a:gd name="connsiteY6" fmla="*/ 89101 h 94094"/>
                  <a:gd name="connsiteX7" fmla="*/ 1302 w 51581"/>
                  <a:gd name="connsiteY7" fmla="*/ 89101 h 94094"/>
                  <a:gd name="connsiteX8" fmla="*/ 1302 w 51581"/>
                  <a:gd name="connsiteY8" fmla="*/ 94202 h 94094"/>
                  <a:gd name="connsiteX9" fmla="*/ 26526 w 51581"/>
                  <a:gd name="connsiteY9" fmla="*/ 93636 h 94094"/>
                  <a:gd name="connsiteX10" fmla="*/ 51892 w 51581"/>
                  <a:gd name="connsiteY10" fmla="*/ 94202 h 94094"/>
                  <a:gd name="connsiteX11" fmla="*/ 51892 w 51581"/>
                  <a:gd name="connsiteY11" fmla="*/ 89101 h 94094"/>
                  <a:gd name="connsiteX12" fmla="*/ 46507 w 51581"/>
                  <a:gd name="connsiteY12" fmla="*/ 89101 h 94094"/>
                  <a:gd name="connsiteX13" fmla="*/ 32336 w 51581"/>
                  <a:gd name="connsiteY13" fmla="*/ 82582 h 94094"/>
                  <a:gd name="connsiteX14" fmla="*/ 32336 w 51581"/>
                  <a:gd name="connsiteY14" fmla="*/ 4076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4094">
                    <a:moveTo>
                      <a:pt x="32336" y="4076"/>
                    </a:moveTo>
                    <a:cubicBezTo>
                      <a:pt x="32336" y="250"/>
                      <a:pt x="32052" y="108"/>
                      <a:pt x="28085" y="108"/>
                    </a:cubicBezTo>
                    <a:cubicBezTo>
                      <a:pt x="19015" y="9035"/>
                      <a:pt x="6120" y="9177"/>
                      <a:pt x="310" y="9177"/>
                    </a:cubicBezTo>
                    <a:lnTo>
                      <a:pt x="310" y="14279"/>
                    </a:lnTo>
                    <a:cubicBezTo>
                      <a:pt x="3711" y="14279"/>
                      <a:pt x="13063" y="14279"/>
                      <a:pt x="20857" y="10311"/>
                    </a:cubicBezTo>
                    <a:lnTo>
                      <a:pt x="20857" y="82582"/>
                    </a:lnTo>
                    <a:cubicBezTo>
                      <a:pt x="20857" y="87259"/>
                      <a:pt x="20857" y="89101"/>
                      <a:pt x="6687" y="89101"/>
                    </a:cubicBezTo>
                    <a:lnTo>
                      <a:pt x="1302" y="89101"/>
                    </a:lnTo>
                    <a:lnTo>
                      <a:pt x="1302" y="94202"/>
                    </a:lnTo>
                    <a:cubicBezTo>
                      <a:pt x="3852" y="94061"/>
                      <a:pt x="21283" y="93636"/>
                      <a:pt x="26526" y="93636"/>
                    </a:cubicBezTo>
                    <a:cubicBezTo>
                      <a:pt x="30919" y="93636"/>
                      <a:pt x="48774" y="94061"/>
                      <a:pt x="51892" y="94202"/>
                    </a:cubicBezTo>
                    <a:lnTo>
                      <a:pt x="51892" y="89101"/>
                    </a:lnTo>
                    <a:lnTo>
                      <a:pt x="46507" y="89101"/>
                    </a:lnTo>
                    <a:cubicBezTo>
                      <a:pt x="32336" y="89101"/>
                      <a:pt x="32336" y="87259"/>
                      <a:pt x="32336" y="82582"/>
                    </a:cubicBezTo>
                    <a:lnTo>
                      <a:pt x="32336" y="4076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形状 524">
                <a:extLst>
                  <a:ext uri="{FF2B5EF4-FFF2-40B4-BE49-F238E27FC236}">
                    <a16:creationId xmlns:a16="http://schemas.microsoft.com/office/drawing/2014/main" id="{EF7536EA-CDC9-8620-EA26-3FA3C16DD583}"/>
                  </a:ext>
                </a:extLst>
              </p:cNvPr>
              <p:cNvSpPr/>
              <p:nvPr>
                <p:custDataLst>
                  <p:tags r:id="rId299"/>
                </p:custDataLst>
              </p:nvPr>
            </p:nvSpPr>
            <p:spPr>
              <a:xfrm>
                <a:off x="8404240" y="7639605"/>
                <a:ext cx="206494" cy="8097"/>
              </a:xfrm>
              <a:custGeom>
                <a:avLst/>
                <a:gdLst>
                  <a:gd name="connsiteX0" fmla="*/ 0 w 206494"/>
                  <a:gd name="connsiteY0" fmla="*/ 0 h 8097"/>
                  <a:gd name="connsiteX1" fmla="*/ 206495 w 206494"/>
                  <a:gd name="connsiteY1" fmla="*/ 0 h 8097"/>
                  <a:gd name="connsiteX2" fmla="*/ 206495 w 206494"/>
                  <a:gd name="connsiteY2" fmla="*/ 8097 h 8097"/>
                  <a:gd name="connsiteX3" fmla="*/ 0 w 206494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494" h="8097">
                    <a:moveTo>
                      <a:pt x="0" y="0"/>
                    </a:moveTo>
                    <a:lnTo>
                      <a:pt x="206495" y="0"/>
                    </a:lnTo>
                    <a:lnTo>
                      <a:pt x="206495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形状 526">
                <a:extLst>
                  <a:ext uri="{FF2B5EF4-FFF2-40B4-BE49-F238E27FC236}">
                    <a16:creationId xmlns:a16="http://schemas.microsoft.com/office/drawing/2014/main" id="{988A8F5B-51D1-41C5-CCF6-623D138896AF}"/>
                  </a:ext>
                </a:extLst>
              </p:cNvPr>
              <p:cNvSpPr/>
              <p:nvPr>
                <p:custDataLst>
                  <p:tags r:id="rId300"/>
                </p:custDataLst>
              </p:nvPr>
            </p:nvSpPr>
            <p:spPr>
              <a:xfrm>
                <a:off x="8466999" y="7698303"/>
                <a:ext cx="80773" cy="134825"/>
              </a:xfrm>
              <a:custGeom>
                <a:avLst/>
                <a:gdLst>
                  <a:gd name="connsiteX0" fmla="*/ 15895 w 80773"/>
                  <a:gd name="connsiteY0" fmla="*/ 119358 h 134825"/>
                  <a:gd name="connsiteX1" fmla="*/ 37353 w 80773"/>
                  <a:gd name="connsiteY1" fmla="*/ 98506 h 134825"/>
                  <a:gd name="connsiteX2" fmla="*/ 81080 w 80773"/>
                  <a:gd name="connsiteY2" fmla="*/ 39393 h 134825"/>
                  <a:gd name="connsiteX3" fmla="*/ 38163 w 80773"/>
                  <a:gd name="connsiteY3" fmla="*/ 120 h 134825"/>
                  <a:gd name="connsiteX4" fmla="*/ 307 w 80773"/>
                  <a:gd name="connsiteY4" fmla="*/ 36762 h 134825"/>
                  <a:gd name="connsiteX5" fmla="*/ 11036 w 80773"/>
                  <a:gd name="connsiteY5" fmla="*/ 48098 h 134825"/>
                  <a:gd name="connsiteX6" fmla="*/ 21563 w 80773"/>
                  <a:gd name="connsiteY6" fmla="*/ 37369 h 134825"/>
                  <a:gd name="connsiteX7" fmla="*/ 10834 w 80773"/>
                  <a:gd name="connsiteY7" fmla="*/ 26842 h 134825"/>
                  <a:gd name="connsiteX8" fmla="*/ 8202 w 80773"/>
                  <a:gd name="connsiteY8" fmla="*/ 27045 h 134825"/>
                  <a:gd name="connsiteX9" fmla="*/ 35531 w 80773"/>
                  <a:gd name="connsiteY9" fmla="*/ 6396 h 134825"/>
                  <a:gd name="connsiteX10" fmla="*/ 62658 w 80773"/>
                  <a:gd name="connsiteY10" fmla="*/ 39393 h 134825"/>
                  <a:gd name="connsiteX11" fmla="*/ 41402 w 80773"/>
                  <a:gd name="connsiteY11" fmla="*/ 84133 h 134825"/>
                  <a:gd name="connsiteX12" fmla="*/ 2533 w 80773"/>
                  <a:gd name="connsiteY12" fmla="*/ 127455 h 134825"/>
                  <a:gd name="connsiteX13" fmla="*/ 307 w 80773"/>
                  <a:gd name="connsiteY13" fmla="*/ 134946 h 134825"/>
                  <a:gd name="connsiteX14" fmla="*/ 75412 w 80773"/>
                  <a:gd name="connsiteY14" fmla="*/ 134946 h 134825"/>
                  <a:gd name="connsiteX15" fmla="*/ 81080 w 80773"/>
                  <a:gd name="connsiteY15" fmla="*/ 99721 h 134825"/>
                  <a:gd name="connsiteX16" fmla="*/ 76019 w 80773"/>
                  <a:gd name="connsiteY16" fmla="*/ 99721 h 134825"/>
                  <a:gd name="connsiteX17" fmla="*/ 71566 w 80773"/>
                  <a:gd name="connsiteY17" fmla="*/ 117738 h 134825"/>
                  <a:gd name="connsiteX18" fmla="*/ 52334 w 80773"/>
                  <a:gd name="connsiteY18" fmla="*/ 119358 h 134825"/>
                  <a:gd name="connsiteX19" fmla="*/ 15895 w 80773"/>
                  <a:gd name="connsiteY19" fmla="*/ 119358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4825">
                    <a:moveTo>
                      <a:pt x="15895" y="119358"/>
                    </a:moveTo>
                    <a:lnTo>
                      <a:pt x="37353" y="98506"/>
                    </a:lnTo>
                    <a:cubicBezTo>
                      <a:pt x="68934" y="70569"/>
                      <a:pt x="81080" y="59638"/>
                      <a:pt x="81080" y="39393"/>
                    </a:cubicBezTo>
                    <a:cubicBezTo>
                      <a:pt x="81080" y="16315"/>
                      <a:pt x="62861" y="120"/>
                      <a:pt x="38163" y="120"/>
                    </a:cubicBezTo>
                    <a:cubicBezTo>
                      <a:pt x="15287" y="120"/>
                      <a:pt x="307" y="18744"/>
                      <a:pt x="307" y="36762"/>
                    </a:cubicBezTo>
                    <a:cubicBezTo>
                      <a:pt x="307" y="48098"/>
                      <a:pt x="10429" y="48098"/>
                      <a:pt x="11036" y="48098"/>
                    </a:cubicBezTo>
                    <a:cubicBezTo>
                      <a:pt x="14477" y="48098"/>
                      <a:pt x="21563" y="45669"/>
                      <a:pt x="21563" y="37369"/>
                    </a:cubicBezTo>
                    <a:cubicBezTo>
                      <a:pt x="21563" y="32106"/>
                      <a:pt x="17919" y="26842"/>
                      <a:pt x="10834" y="26842"/>
                    </a:cubicBezTo>
                    <a:cubicBezTo>
                      <a:pt x="9214" y="26842"/>
                      <a:pt x="8809" y="26842"/>
                      <a:pt x="8202" y="27045"/>
                    </a:cubicBezTo>
                    <a:cubicBezTo>
                      <a:pt x="12858" y="13886"/>
                      <a:pt x="23790" y="6396"/>
                      <a:pt x="35531" y="6396"/>
                    </a:cubicBezTo>
                    <a:cubicBezTo>
                      <a:pt x="53953" y="6396"/>
                      <a:pt x="62658" y="22793"/>
                      <a:pt x="62658" y="39393"/>
                    </a:cubicBezTo>
                    <a:cubicBezTo>
                      <a:pt x="62658" y="55589"/>
                      <a:pt x="52536" y="71582"/>
                      <a:pt x="41402" y="84133"/>
                    </a:cubicBezTo>
                    <a:lnTo>
                      <a:pt x="2533" y="127455"/>
                    </a:lnTo>
                    <a:cubicBezTo>
                      <a:pt x="307" y="129682"/>
                      <a:pt x="307" y="130087"/>
                      <a:pt x="307" y="134946"/>
                    </a:cubicBezTo>
                    <a:lnTo>
                      <a:pt x="75412" y="134946"/>
                    </a:lnTo>
                    <a:lnTo>
                      <a:pt x="81080" y="99721"/>
                    </a:lnTo>
                    <a:lnTo>
                      <a:pt x="76019" y="99721"/>
                    </a:lnTo>
                    <a:cubicBezTo>
                      <a:pt x="75007" y="105794"/>
                      <a:pt x="73590" y="114701"/>
                      <a:pt x="71566" y="117738"/>
                    </a:cubicBezTo>
                    <a:cubicBezTo>
                      <a:pt x="70149" y="119358"/>
                      <a:pt x="56788" y="119358"/>
                      <a:pt x="52334" y="119358"/>
                    </a:cubicBezTo>
                    <a:lnTo>
                      <a:pt x="15895" y="119358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形状 527">
                <a:extLst>
                  <a:ext uri="{FF2B5EF4-FFF2-40B4-BE49-F238E27FC236}">
                    <a16:creationId xmlns:a16="http://schemas.microsoft.com/office/drawing/2014/main" id="{DE48A224-8414-8468-3511-5D02DA601F41}"/>
                  </a:ext>
                </a:extLst>
              </p:cNvPr>
              <p:cNvSpPr/>
              <p:nvPr>
                <p:custDataLst>
                  <p:tags r:id="rId301"/>
                </p:custDataLst>
              </p:nvPr>
            </p:nvSpPr>
            <p:spPr>
              <a:xfrm>
                <a:off x="8691350" y="7576241"/>
                <a:ext cx="134623" cy="134825"/>
              </a:xfrm>
              <a:custGeom>
                <a:avLst/>
                <a:gdLst>
                  <a:gd name="connsiteX0" fmla="*/ 71779 w 134623"/>
                  <a:gd name="connsiteY0" fmla="*/ 71575 h 134825"/>
                  <a:gd name="connsiteX1" fmla="*/ 128260 w 134623"/>
                  <a:gd name="connsiteY1" fmla="*/ 71575 h 134825"/>
                  <a:gd name="connsiteX2" fmla="*/ 134941 w 134623"/>
                  <a:gd name="connsiteY2" fmla="*/ 67526 h 134825"/>
                  <a:gd name="connsiteX3" fmla="*/ 128260 w 134623"/>
                  <a:gd name="connsiteY3" fmla="*/ 63477 h 134825"/>
                  <a:gd name="connsiteX4" fmla="*/ 71779 w 134623"/>
                  <a:gd name="connsiteY4" fmla="*/ 63477 h 134825"/>
                  <a:gd name="connsiteX5" fmla="*/ 71779 w 134623"/>
                  <a:gd name="connsiteY5" fmla="*/ 6794 h 134825"/>
                  <a:gd name="connsiteX6" fmla="*/ 67730 w 134623"/>
                  <a:gd name="connsiteY6" fmla="*/ 113 h 134825"/>
                  <a:gd name="connsiteX7" fmla="*/ 63682 w 134623"/>
                  <a:gd name="connsiteY7" fmla="*/ 6794 h 134825"/>
                  <a:gd name="connsiteX8" fmla="*/ 63682 w 134623"/>
                  <a:gd name="connsiteY8" fmla="*/ 63477 h 134825"/>
                  <a:gd name="connsiteX9" fmla="*/ 6998 w 134623"/>
                  <a:gd name="connsiteY9" fmla="*/ 63477 h 134825"/>
                  <a:gd name="connsiteX10" fmla="*/ 318 w 134623"/>
                  <a:gd name="connsiteY10" fmla="*/ 67526 h 134825"/>
                  <a:gd name="connsiteX11" fmla="*/ 6998 w 134623"/>
                  <a:gd name="connsiteY11" fmla="*/ 71575 h 134825"/>
                  <a:gd name="connsiteX12" fmla="*/ 63682 w 134623"/>
                  <a:gd name="connsiteY12" fmla="*/ 71575 h 134825"/>
                  <a:gd name="connsiteX13" fmla="*/ 63682 w 134623"/>
                  <a:gd name="connsiteY13" fmla="*/ 128258 h 134825"/>
                  <a:gd name="connsiteX14" fmla="*/ 67730 w 134623"/>
                  <a:gd name="connsiteY14" fmla="*/ 134939 h 134825"/>
                  <a:gd name="connsiteX15" fmla="*/ 71779 w 134623"/>
                  <a:gd name="connsiteY15" fmla="*/ 128258 h 134825"/>
                  <a:gd name="connsiteX16" fmla="*/ 71779 w 134623"/>
                  <a:gd name="connsiteY16" fmla="*/ 71575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623" h="134825">
                    <a:moveTo>
                      <a:pt x="71779" y="71575"/>
                    </a:moveTo>
                    <a:lnTo>
                      <a:pt x="128260" y="71575"/>
                    </a:lnTo>
                    <a:cubicBezTo>
                      <a:pt x="131094" y="71575"/>
                      <a:pt x="134941" y="71575"/>
                      <a:pt x="134941" y="67526"/>
                    </a:cubicBezTo>
                    <a:cubicBezTo>
                      <a:pt x="134941" y="63477"/>
                      <a:pt x="131094" y="63477"/>
                      <a:pt x="128260" y="63477"/>
                    </a:cubicBezTo>
                    <a:lnTo>
                      <a:pt x="71779" y="63477"/>
                    </a:lnTo>
                    <a:lnTo>
                      <a:pt x="71779" y="6794"/>
                    </a:lnTo>
                    <a:cubicBezTo>
                      <a:pt x="71779" y="3959"/>
                      <a:pt x="71779" y="113"/>
                      <a:pt x="67730" y="113"/>
                    </a:cubicBezTo>
                    <a:cubicBezTo>
                      <a:pt x="63682" y="113"/>
                      <a:pt x="63682" y="3959"/>
                      <a:pt x="63682" y="6794"/>
                    </a:cubicBezTo>
                    <a:lnTo>
                      <a:pt x="63682" y="63477"/>
                    </a:lnTo>
                    <a:lnTo>
                      <a:pt x="6998" y="63477"/>
                    </a:lnTo>
                    <a:cubicBezTo>
                      <a:pt x="4164" y="63477"/>
                      <a:pt x="318" y="63477"/>
                      <a:pt x="318" y="67526"/>
                    </a:cubicBezTo>
                    <a:cubicBezTo>
                      <a:pt x="318" y="71575"/>
                      <a:pt x="4164" y="71575"/>
                      <a:pt x="6998" y="71575"/>
                    </a:cubicBezTo>
                    <a:lnTo>
                      <a:pt x="63682" y="71575"/>
                    </a:lnTo>
                    <a:lnTo>
                      <a:pt x="63682" y="128258"/>
                    </a:lnTo>
                    <a:cubicBezTo>
                      <a:pt x="63682" y="131092"/>
                      <a:pt x="63682" y="134939"/>
                      <a:pt x="67730" y="134939"/>
                    </a:cubicBezTo>
                    <a:cubicBezTo>
                      <a:pt x="71779" y="134939"/>
                      <a:pt x="71779" y="131092"/>
                      <a:pt x="71779" y="128258"/>
                    </a:cubicBezTo>
                    <a:lnTo>
                      <a:pt x="71779" y="71575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形状 528">
                <a:extLst>
                  <a:ext uri="{FF2B5EF4-FFF2-40B4-BE49-F238E27FC236}">
                    <a16:creationId xmlns:a16="http://schemas.microsoft.com/office/drawing/2014/main" id="{FD742F02-D33F-6826-5D66-6F04EAF0751F}"/>
                  </a:ext>
                </a:extLst>
              </p:cNvPr>
              <p:cNvSpPr/>
              <p:nvPr>
                <p:custDataLst>
                  <p:tags r:id="rId302"/>
                </p:custDataLst>
              </p:nvPr>
            </p:nvSpPr>
            <p:spPr>
              <a:xfrm>
                <a:off x="8890147" y="7556604"/>
                <a:ext cx="143890" cy="137659"/>
              </a:xfrm>
              <a:custGeom>
                <a:avLst/>
                <a:gdLst>
                  <a:gd name="connsiteX0" fmla="*/ 53974 w 143890"/>
                  <a:gd name="connsiteY0" fmla="*/ 71980 h 137659"/>
                  <a:gd name="connsiteX1" fmla="*/ 73611 w 143890"/>
                  <a:gd name="connsiteY1" fmla="*/ 71980 h 137659"/>
                  <a:gd name="connsiteX2" fmla="*/ 90414 w 143890"/>
                  <a:gd name="connsiteY2" fmla="*/ 81089 h 137659"/>
                  <a:gd name="connsiteX3" fmla="*/ 88997 w 143890"/>
                  <a:gd name="connsiteY3" fmla="*/ 91009 h 137659"/>
                  <a:gd name="connsiteX4" fmla="*/ 88389 w 143890"/>
                  <a:gd name="connsiteY4" fmla="*/ 93236 h 137659"/>
                  <a:gd name="connsiteX5" fmla="*/ 90819 w 143890"/>
                  <a:gd name="connsiteY5" fmla="*/ 95665 h 137659"/>
                  <a:gd name="connsiteX6" fmla="*/ 93855 w 143890"/>
                  <a:gd name="connsiteY6" fmla="*/ 91414 h 137659"/>
                  <a:gd name="connsiteX7" fmla="*/ 104989 w 143890"/>
                  <a:gd name="connsiteY7" fmla="*/ 47484 h 137659"/>
                  <a:gd name="connsiteX8" fmla="*/ 105597 w 143890"/>
                  <a:gd name="connsiteY8" fmla="*/ 44245 h 137659"/>
                  <a:gd name="connsiteX9" fmla="*/ 103167 w 143890"/>
                  <a:gd name="connsiteY9" fmla="*/ 42018 h 137659"/>
                  <a:gd name="connsiteX10" fmla="*/ 100131 w 143890"/>
                  <a:gd name="connsiteY10" fmla="*/ 46270 h 137659"/>
                  <a:gd name="connsiteX11" fmla="*/ 74016 w 143890"/>
                  <a:gd name="connsiteY11" fmla="*/ 65704 h 137659"/>
                  <a:gd name="connsiteX12" fmla="*/ 55594 w 143890"/>
                  <a:gd name="connsiteY12" fmla="*/ 65704 h 137659"/>
                  <a:gd name="connsiteX13" fmla="*/ 68550 w 143890"/>
                  <a:gd name="connsiteY13" fmla="*/ 14284 h 137659"/>
                  <a:gd name="connsiteX14" fmla="*/ 79482 w 143890"/>
                  <a:gd name="connsiteY14" fmla="*/ 6389 h 137659"/>
                  <a:gd name="connsiteX15" fmla="*/ 106204 w 143890"/>
                  <a:gd name="connsiteY15" fmla="*/ 6389 h 137659"/>
                  <a:gd name="connsiteX16" fmla="*/ 135760 w 143890"/>
                  <a:gd name="connsiteY16" fmla="*/ 28657 h 137659"/>
                  <a:gd name="connsiteX17" fmla="*/ 135153 w 143890"/>
                  <a:gd name="connsiteY17" fmla="*/ 39589 h 137659"/>
                  <a:gd name="connsiteX18" fmla="*/ 134748 w 143890"/>
                  <a:gd name="connsiteY18" fmla="*/ 43233 h 137659"/>
                  <a:gd name="connsiteX19" fmla="*/ 137178 w 143890"/>
                  <a:gd name="connsiteY19" fmla="*/ 45662 h 137659"/>
                  <a:gd name="connsiteX20" fmla="*/ 140012 w 143890"/>
                  <a:gd name="connsiteY20" fmla="*/ 40601 h 137659"/>
                  <a:gd name="connsiteX21" fmla="*/ 144061 w 143890"/>
                  <a:gd name="connsiteY21" fmla="*/ 5579 h 137659"/>
                  <a:gd name="connsiteX22" fmla="*/ 138595 w 143890"/>
                  <a:gd name="connsiteY22" fmla="*/ 113 h 137659"/>
                  <a:gd name="connsiteX23" fmla="*/ 39399 w 143890"/>
                  <a:gd name="connsiteY23" fmla="*/ 113 h 137659"/>
                  <a:gd name="connsiteX24" fmla="*/ 33325 w 143890"/>
                  <a:gd name="connsiteY24" fmla="*/ 4162 h 137659"/>
                  <a:gd name="connsiteX25" fmla="*/ 38994 w 143890"/>
                  <a:gd name="connsiteY25" fmla="*/ 6389 h 137659"/>
                  <a:gd name="connsiteX26" fmla="*/ 52152 w 143890"/>
                  <a:gd name="connsiteY26" fmla="*/ 10033 h 137659"/>
                  <a:gd name="connsiteX27" fmla="*/ 51140 w 143890"/>
                  <a:gd name="connsiteY27" fmla="*/ 14891 h 137659"/>
                  <a:gd name="connsiteX28" fmla="*/ 24418 w 143890"/>
                  <a:gd name="connsiteY28" fmla="*/ 121982 h 137659"/>
                  <a:gd name="connsiteX29" fmla="*/ 5996 w 143890"/>
                  <a:gd name="connsiteY29" fmla="*/ 131497 h 137659"/>
                  <a:gd name="connsiteX30" fmla="*/ 328 w 143890"/>
                  <a:gd name="connsiteY30" fmla="*/ 135344 h 137659"/>
                  <a:gd name="connsiteX31" fmla="*/ 3364 w 143890"/>
                  <a:gd name="connsiteY31" fmla="*/ 137773 h 137659"/>
                  <a:gd name="connsiteX32" fmla="*/ 30086 w 143890"/>
                  <a:gd name="connsiteY32" fmla="*/ 137166 h 137659"/>
                  <a:gd name="connsiteX33" fmla="*/ 60250 w 143890"/>
                  <a:gd name="connsiteY33" fmla="*/ 137773 h 137659"/>
                  <a:gd name="connsiteX34" fmla="*/ 64501 w 143890"/>
                  <a:gd name="connsiteY34" fmla="*/ 133927 h 137659"/>
                  <a:gd name="connsiteX35" fmla="*/ 63287 w 143890"/>
                  <a:gd name="connsiteY35" fmla="*/ 131700 h 137659"/>
                  <a:gd name="connsiteX36" fmla="*/ 57618 w 143890"/>
                  <a:gd name="connsiteY36" fmla="*/ 131497 h 137659"/>
                  <a:gd name="connsiteX37" fmla="*/ 47091 w 143890"/>
                  <a:gd name="connsiteY37" fmla="*/ 131092 h 137659"/>
                  <a:gd name="connsiteX38" fmla="*/ 40613 w 143890"/>
                  <a:gd name="connsiteY38" fmla="*/ 127044 h 137659"/>
                  <a:gd name="connsiteX39" fmla="*/ 41423 w 143890"/>
                  <a:gd name="connsiteY39" fmla="*/ 122387 h 137659"/>
                  <a:gd name="connsiteX40" fmla="*/ 53974 w 143890"/>
                  <a:gd name="connsiteY40" fmla="*/ 71980 h 137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3890" h="137659">
                    <a:moveTo>
                      <a:pt x="53974" y="71980"/>
                    </a:moveTo>
                    <a:lnTo>
                      <a:pt x="73611" y="71980"/>
                    </a:lnTo>
                    <a:cubicBezTo>
                      <a:pt x="88794" y="71980"/>
                      <a:pt x="90414" y="75219"/>
                      <a:pt x="90414" y="81089"/>
                    </a:cubicBezTo>
                    <a:cubicBezTo>
                      <a:pt x="90414" y="82507"/>
                      <a:pt x="90414" y="84936"/>
                      <a:pt x="88997" y="91009"/>
                    </a:cubicBezTo>
                    <a:cubicBezTo>
                      <a:pt x="88592" y="92021"/>
                      <a:pt x="88389" y="92831"/>
                      <a:pt x="88389" y="93236"/>
                    </a:cubicBezTo>
                    <a:cubicBezTo>
                      <a:pt x="88389" y="94855"/>
                      <a:pt x="89604" y="95665"/>
                      <a:pt x="90819" y="95665"/>
                    </a:cubicBezTo>
                    <a:cubicBezTo>
                      <a:pt x="92843" y="95665"/>
                      <a:pt x="92843" y="95058"/>
                      <a:pt x="93855" y="91414"/>
                    </a:cubicBezTo>
                    <a:lnTo>
                      <a:pt x="104989" y="47484"/>
                    </a:lnTo>
                    <a:cubicBezTo>
                      <a:pt x="105597" y="45257"/>
                      <a:pt x="105597" y="44853"/>
                      <a:pt x="105597" y="44245"/>
                    </a:cubicBezTo>
                    <a:cubicBezTo>
                      <a:pt x="105597" y="43840"/>
                      <a:pt x="105192" y="42018"/>
                      <a:pt x="103167" y="42018"/>
                    </a:cubicBezTo>
                    <a:cubicBezTo>
                      <a:pt x="101143" y="42018"/>
                      <a:pt x="100941" y="43031"/>
                      <a:pt x="100131" y="46270"/>
                    </a:cubicBezTo>
                    <a:cubicBezTo>
                      <a:pt x="95880" y="62060"/>
                      <a:pt x="91223" y="65704"/>
                      <a:pt x="74016" y="65704"/>
                    </a:cubicBezTo>
                    <a:lnTo>
                      <a:pt x="55594" y="65704"/>
                    </a:lnTo>
                    <a:lnTo>
                      <a:pt x="68550" y="14284"/>
                    </a:lnTo>
                    <a:cubicBezTo>
                      <a:pt x="70372" y="7199"/>
                      <a:pt x="70575" y="6389"/>
                      <a:pt x="79482" y="6389"/>
                    </a:cubicBezTo>
                    <a:lnTo>
                      <a:pt x="106204" y="6389"/>
                    </a:lnTo>
                    <a:cubicBezTo>
                      <a:pt x="131104" y="6389"/>
                      <a:pt x="135760" y="13069"/>
                      <a:pt x="135760" y="28657"/>
                    </a:cubicBezTo>
                    <a:cubicBezTo>
                      <a:pt x="135760" y="33313"/>
                      <a:pt x="135760" y="34123"/>
                      <a:pt x="135153" y="39589"/>
                    </a:cubicBezTo>
                    <a:cubicBezTo>
                      <a:pt x="134748" y="42221"/>
                      <a:pt x="134748" y="42626"/>
                      <a:pt x="134748" y="43233"/>
                    </a:cubicBezTo>
                    <a:cubicBezTo>
                      <a:pt x="134748" y="44245"/>
                      <a:pt x="135356" y="45662"/>
                      <a:pt x="137178" y="45662"/>
                    </a:cubicBezTo>
                    <a:cubicBezTo>
                      <a:pt x="139404" y="45662"/>
                      <a:pt x="139607" y="44448"/>
                      <a:pt x="140012" y="40601"/>
                    </a:cubicBezTo>
                    <a:lnTo>
                      <a:pt x="144061" y="5579"/>
                    </a:lnTo>
                    <a:cubicBezTo>
                      <a:pt x="144668" y="113"/>
                      <a:pt x="143656" y="113"/>
                      <a:pt x="138595" y="113"/>
                    </a:cubicBezTo>
                    <a:lnTo>
                      <a:pt x="39399" y="113"/>
                    </a:lnTo>
                    <a:cubicBezTo>
                      <a:pt x="35350" y="113"/>
                      <a:pt x="33325" y="113"/>
                      <a:pt x="33325" y="4162"/>
                    </a:cubicBezTo>
                    <a:cubicBezTo>
                      <a:pt x="33325" y="6389"/>
                      <a:pt x="35147" y="6389"/>
                      <a:pt x="38994" y="6389"/>
                    </a:cubicBezTo>
                    <a:cubicBezTo>
                      <a:pt x="46484" y="6389"/>
                      <a:pt x="52152" y="6389"/>
                      <a:pt x="52152" y="10033"/>
                    </a:cubicBezTo>
                    <a:cubicBezTo>
                      <a:pt x="52152" y="10842"/>
                      <a:pt x="52152" y="11247"/>
                      <a:pt x="51140" y="14891"/>
                    </a:cubicBezTo>
                    <a:lnTo>
                      <a:pt x="24418" y="121982"/>
                    </a:lnTo>
                    <a:cubicBezTo>
                      <a:pt x="22394" y="129878"/>
                      <a:pt x="21989" y="131497"/>
                      <a:pt x="5996" y="131497"/>
                    </a:cubicBezTo>
                    <a:cubicBezTo>
                      <a:pt x="2554" y="131497"/>
                      <a:pt x="328" y="131497"/>
                      <a:pt x="328" y="135344"/>
                    </a:cubicBezTo>
                    <a:cubicBezTo>
                      <a:pt x="328" y="137773"/>
                      <a:pt x="2757" y="137773"/>
                      <a:pt x="3364" y="137773"/>
                    </a:cubicBezTo>
                    <a:cubicBezTo>
                      <a:pt x="9235" y="137773"/>
                      <a:pt x="24216" y="137166"/>
                      <a:pt x="30086" y="137166"/>
                    </a:cubicBezTo>
                    <a:cubicBezTo>
                      <a:pt x="36767" y="137166"/>
                      <a:pt x="53569" y="137773"/>
                      <a:pt x="60250" y="137773"/>
                    </a:cubicBezTo>
                    <a:cubicBezTo>
                      <a:pt x="62072" y="137773"/>
                      <a:pt x="64501" y="137773"/>
                      <a:pt x="64501" y="133927"/>
                    </a:cubicBezTo>
                    <a:cubicBezTo>
                      <a:pt x="64501" y="132307"/>
                      <a:pt x="63287" y="131902"/>
                      <a:pt x="63287" y="131700"/>
                    </a:cubicBezTo>
                    <a:cubicBezTo>
                      <a:pt x="62679" y="131497"/>
                      <a:pt x="62274" y="131497"/>
                      <a:pt x="57618" y="131497"/>
                    </a:cubicBezTo>
                    <a:cubicBezTo>
                      <a:pt x="53165" y="131497"/>
                      <a:pt x="52152" y="131497"/>
                      <a:pt x="47091" y="131092"/>
                    </a:cubicBezTo>
                    <a:cubicBezTo>
                      <a:pt x="41221" y="130485"/>
                      <a:pt x="40613" y="129675"/>
                      <a:pt x="40613" y="127044"/>
                    </a:cubicBezTo>
                    <a:cubicBezTo>
                      <a:pt x="40613" y="126639"/>
                      <a:pt x="40613" y="125424"/>
                      <a:pt x="41423" y="122387"/>
                    </a:cubicBezTo>
                    <a:lnTo>
                      <a:pt x="53974" y="71980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形状 529">
                <a:extLst>
                  <a:ext uri="{FF2B5EF4-FFF2-40B4-BE49-F238E27FC236}">
                    <a16:creationId xmlns:a16="http://schemas.microsoft.com/office/drawing/2014/main" id="{30B937E5-56C0-A515-DC04-72B99BFEE8DD}"/>
                  </a:ext>
                </a:extLst>
              </p:cNvPr>
              <p:cNvSpPr/>
              <p:nvPr>
                <p:custDataLst>
                  <p:tags r:id="rId303"/>
                </p:custDataLst>
              </p:nvPr>
            </p:nvSpPr>
            <p:spPr>
              <a:xfrm>
                <a:off x="9021563" y="7630535"/>
                <a:ext cx="62635" cy="94094"/>
              </a:xfrm>
              <a:custGeom>
                <a:avLst/>
                <a:gdLst>
                  <a:gd name="connsiteX0" fmla="*/ 62969 w 62635"/>
                  <a:gd name="connsiteY0" fmla="*/ 68418 h 94094"/>
                  <a:gd name="connsiteX1" fmla="*/ 58151 w 62635"/>
                  <a:gd name="connsiteY1" fmla="*/ 68418 h 94094"/>
                  <a:gd name="connsiteX2" fmla="*/ 54467 w 62635"/>
                  <a:gd name="connsiteY2" fmla="*/ 81314 h 94094"/>
                  <a:gd name="connsiteX3" fmla="*/ 40437 w 62635"/>
                  <a:gd name="connsiteY3" fmla="*/ 82164 h 94094"/>
                  <a:gd name="connsiteX4" fmla="*/ 14363 w 62635"/>
                  <a:gd name="connsiteY4" fmla="*/ 82164 h 94094"/>
                  <a:gd name="connsiteX5" fmla="*/ 42705 w 62635"/>
                  <a:gd name="connsiteY5" fmla="*/ 58357 h 94094"/>
                  <a:gd name="connsiteX6" fmla="*/ 62969 w 62635"/>
                  <a:gd name="connsiteY6" fmla="*/ 27748 h 94094"/>
                  <a:gd name="connsiteX7" fmla="*/ 29809 w 62635"/>
                  <a:gd name="connsiteY7" fmla="*/ 115 h 94094"/>
                  <a:gd name="connsiteX8" fmla="*/ 334 w 62635"/>
                  <a:gd name="connsiteY8" fmla="*/ 25480 h 94094"/>
                  <a:gd name="connsiteX9" fmla="*/ 7844 w 62635"/>
                  <a:gd name="connsiteY9" fmla="*/ 33416 h 94094"/>
                  <a:gd name="connsiteX10" fmla="*/ 15355 w 62635"/>
                  <a:gd name="connsiteY10" fmla="*/ 25906 h 94094"/>
                  <a:gd name="connsiteX11" fmla="*/ 6994 w 62635"/>
                  <a:gd name="connsiteY11" fmla="*/ 18395 h 94094"/>
                  <a:gd name="connsiteX12" fmla="*/ 27684 w 62635"/>
                  <a:gd name="connsiteY12" fmla="*/ 5216 h 94094"/>
                  <a:gd name="connsiteX13" fmla="*/ 49223 w 62635"/>
                  <a:gd name="connsiteY13" fmla="*/ 27748 h 94094"/>
                  <a:gd name="connsiteX14" fmla="*/ 35903 w 62635"/>
                  <a:gd name="connsiteY14" fmla="*/ 54956 h 94094"/>
                  <a:gd name="connsiteX15" fmla="*/ 1751 w 62635"/>
                  <a:gd name="connsiteY15" fmla="*/ 88682 h 94094"/>
                  <a:gd name="connsiteX16" fmla="*/ 334 w 62635"/>
                  <a:gd name="connsiteY16" fmla="*/ 94209 h 94094"/>
                  <a:gd name="connsiteX17" fmla="*/ 58718 w 62635"/>
                  <a:gd name="connsiteY17" fmla="*/ 94209 h 94094"/>
                  <a:gd name="connsiteX18" fmla="*/ 62969 w 62635"/>
                  <a:gd name="connsiteY18" fmla="*/ 68418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4094">
                    <a:moveTo>
                      <a:pt x="62969" y="68418"/>
                    </a:moveTo>
                    <a:lnTo>
                      <a:pt x="58151" y="68418"/>
                    </a:lnTo>
                    <a:cubicBezTo>
                      <a:pt x="57726" y="71536"/>
                      <a:pt x="56309" y="79897"/>
                      <a:pt x="54467" y="81314"/>
                    </a:cubicBezTo>
                    <a:cubicBezTo>
                      <a:pt x="53333" y="82164"/>
                      <a:pt x="42421" y="82164"/>
                      <a:pt x="40437" y="82164"/>
                    </a:cubicBezTo>
                    <a:lnTo>
                      <a:pt x="14363" y="82164"/>
                    </a:lnTo>
                    <a:cubicBezTo>
                      <a:pt x="29242" y="68985"/>
                      <a:pt x="34202" y="65017"/>
                      <a:pt x="42705" y="58357"/>
                    </a:cubicBezTo>
                    <a:cubicBezTo>
                      <a:pt x="53191" y="49996"/>
                      <a:pt x="62969" y="41210"/>
                      <a:pt x="62969" y="27748"/>
                    </a:cubicBezTo>
                    <a:cubicBezTo>
                      <a:pt x="62969" y="10601"/>
                      <a:pt x="47948" y="115"/>
                      <a:pt x="29809" y="115"/>
                    </a:cubicBezTo>
                    <a:cubicBezTo>
                      <a:pt x="12237" y="115"/>
                      <a:pt x="334" y="12443"/>
                      <a:pt x="334" y="25480"/>
                    </a:cubicBezTo>
                    <a:cubicBezTo>
                      <a:pt x="334" y="32708"/>
                      <a:pt x="6427" y="33416"/>
                      <a:pt x="7844" y="33416"/>
                    </a:cubicBezTo>
                    <a:cubicBezTo>
                      <a:pt x="11246" y="33416"/>
                      <a:pt x="15355" y="31007"/>
                      <a:pt x="15355" y="25906"/>
                    </a:cubicBezTo>
                    <a:cubicBezTo>
                      <a:pt x="15355" y="23355"/>
                      <a:pt x="14363" y="18395"/>
                      <a:pt x="6994" y="18395"/>
                    </a:cubicBezTo>
                    <a:cubicBezTo>
                      <a:pt x="11387" y="8334"/>
                      <a:pt x="21023" y="5216"/>
                      <a:pt x="27684" y="5216"/>
                    </a:cubicBezTo>
                    <a:cubicBezTo>
                      <a:pt x="41855" y="5216"/>
                      <a:pt x="49223" y="16269"/>
                      <a:pt x="49223" y="27748"/>
                    </a:cubicBezTo>
                    <a:cubicBezTo>
                      <a:pt x="49223" y="40076"/>
                      <a:pt x="40437" y="49854"/>
                      <a:pt x="35903" y="54956"/>
                    </a:cubicBezTo>
                    <a:lnTo>
                      <a:pt x="1751" y="88682"/>
                    </a:lnTo>
                    <a:cubicBezTo>
                      <a:pt x="334" y="89958"/>
                      <a:pt x="334" y="90241"/>
                      <a:pt x="334" y="94209"/>
                    </a:cubicBezTo>
                    <a:lnTo>
                      <a:pt x="58718" y="94209"/>
                    </a:lnTo>
                    <a:lnTo>
                      <a:pt x="62969" y="68418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形状 530">
                <a:extLst>
                  <a:ext uri="{FF2B5EF4-FFF2-40B4-BE49-F238E27FC236}">
                    <a16:creationId xmlns:a16="http://schemas.microsoft.com/office/drawing/2014/main" id="{986288AB-C9D9-1047-4BC6-50965E6C87E3}"/>
                  </a:ext>
                </a:extLst>
              </p:cNvPr>
              <p:cNvSpPr/>
              <p:nvPr>
                <p:custDataLst>
                  <p:tags r:id="rId304"/>
                </p:custDataLst>
              </p:nvPr>
            </p:nvSpPr>
            <p:spPr>
              <a:xfrm>
                <a:off x="9135438" y="7470059"/>
                <a:ext cx="107091" cy="89478"/>
              </a:xfrm>
              <a:custGeom>
                <a:avLst/>
                <a:gdLst>
                  <a:gd name="connsiteX0" fmla="*/ 97511 w 107091"/>
                  <a:gd name="connsiteY0" fmla="*/ 11848 h 89478"/>
                  <a:gd name="connsiteX1" fmla="*/ 107431 w 107091"/>
                  <a:gd name="connsiteY1" fmla="*/ 4965 h 89478"/>
                  <a:gd name="connsiteX2" fmla="*/ 99536 w 107091"/>
                  <a:gd name="connsiteY2" fmla="*/ 106 h 89478"/>
                  <a:gd name="connsiteX3" fmla="*/ 53379 w 107091"/>
                  <a:gd name="connsiteY3" fmla="*/ 106 h 89478"/>
                  <a:gd name="connsiteX4" fmla="*/ 340 w 107091"/>
                  <a:gd name="connsiteY4" fmla="*/ 57600 h 89478"/>
                  <a:gd name="connsiteX5" fmla="*/ 30706 w 107091"/>
                  <a:gd name="connsiteY5" fmla="*/ 89585 h 89478"/>
                  <a:gd name="connsiteX6" fmla="*/ 81518 w 107091"/>
                  <a:gd name="connsiteY6" fmla="*/ 33914 h 89478"/>
                  <a:gd name="connsiteX7" fmla="*/ 75243 w 107091"/>
                  <a:gd name="connsiteY7" fmla="*/ 11848 h 89478"/>
                  <a:gd name="connsiteX8" fmla="*/ 97511 w 107091"/>
                  <a:gd name="connsiteY8" fmla="*/ 11848 h 89478"/>
                  <a:gd name="connsiteX9" fmla="*/ 30908 w 107091"/>
                  <a:gd name="connsiteY9" fmla="*/ 85132 h 89478"/>
                  <a:gd name="connsiteX10" fmla="*/ 12891 w 107091"/>
                  <a:gd name="connsiteY10" fmla="*/ 63268 h 89478"/>
                  <a:gd name="connsiteX11" fmla="*/ 22406 w 107091"/>
                  <a:gd name="connsiteY11" fmla="*/ 28651 h 89478"/>
                  <a:gd name="connsiteX12" fmla="*/ 49938 w 107091"/>
                  <a:gd name="connsiteY12" fmla="*/ 11848 h 89478"/>
                  <a:gd name="connsiteX13" fmla="*/ 68562 w 107091"/>
                  <a:gd name="connsiteY13" fmla="*/ 31485 h 89478"/>
                  <a:gd name="connsiteX14" fmla="*/ 57630 w 107091"/>
                  <a:gd name="connsiteY14" fmla="*/ 67924 h 89478"/>
                  <a:gd name="connsiteX15" fmla="*/ 30908 w 107091"/>
                  <a:gd name="connsiteY15" fmla="*/ 85132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091" h="89478">
                    <a:moveTo>
                      <a:pt x="97511" y="11848"/>
                    </a:moveTo>
                    <a:cubicBezTo>
                      <a:pt x="100143" y="11848"/>
                      <a:pt x="107431" y="11848"/>
                      <a:pt x="107431" y="4965"/>
                    </a:cubicBezTo>
                    <a:cubicBezTo>
                      <a:pt x="107431" y="106"/>
                      <a:pt x="103180" y="106"/>
                      <a:pt x="99536" y="106"/>
                    </a:cubicBezTo>
                    <a:lnTo>
                      <a:pt x="53379" y="106"/>
                    </a:lnTo>
                    <a:cubicBezTo>
                      <a:pt x="22811" y="106"/>
                      <a:pt x="340" y="33509"/>
                      <a:pt x="340" y="57600"/>
                    </a:cubicBezTo>
                    <a:cubicBezTo>
                      <a:pt x="340" y="75414"/>
                      <a:pt x="12284" y="89585"/>
                      <a:pt x="30706" y="89585"/>
                    </a:cubicBezTo>
                    <a:cubicBezTo>
                      <a:pt x="54594" y="89585"/>
                      <a:pt x="81518" y="65090"/>
                      <a:pt x="81518" y="33914"/>
                    </a:cubicBezTo>
                    <a:cubicBezTo>
                      <a:pt x="81518" y="30472"/>
                      <a:pt x="81518" y="20755"/>
                      <a:pt x="75243" y="11848"/>
                    </a:cubicBezTo>
                    <a:lnTo>
                      <a:pt x="97511" y="11848"/>
                    </a:lnTo>
                    <a:close/>
                    <a:moveTo>
                      <a:pt x="30908" y="85132"/>
                    </a:moveTo>
                    <a:cubicBezTo>
                      <a:pt x="20989" y="85132"/>
                      <a:pt x="12891" y="77844"/>
                      <a:pt x="12891" y="63268"/>
                    </a:cubicBezTo>
                    <a:cubicBezTo>
                      <a:pt x="12891" y="57195"/>
                      <a:pt x="15320" y="40595"/>
                      <a:pt x="22406" y="28651"/>
                    </a:cubicBezTo>
                    <a:cubicBezTo>
                      <a:pt x="30908" y="14682"/>
                      <a:pt x="43055" y="11848"/>
                      <a:pt x="49938" y="11848"/>
                    </a:cubicBezTo>
                    <a:cubicBezTo>
                      <a:pt x="66943" y="11848"/>
                      <a:pt x="68562" y="25209"/>
                      <a:pt x="68562" y="31485"/>
                    </a:cubicBezTo>
                    <a:cubicBezTo>
                      <a:pt x="68562" y="40999"/>
                      <a:pt x="64513" y="57600"/>
                      <a:pt x="57630" y="67924"/>
                    </a:cubicBezTo>
                    <a:cubicBezTo>
                      <a:pt x="49735" y="79868"/>
                      <a:pt x="38803" y="85132"/>
                      <a:pt x="30908" y="85132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2" name="任意形状 531">
                <a:extLst>
                  <a:ext uri="{FF2B5EF4-FFF2-40B4-BE49-F238E27FC236}">
                    <a16:creationId xmlns:a16="http://schemas.microsoft.com/office/drawing/2014/main" id="{0F432A0D-9B29-B040-708A-B46EF17968A8}"/>
                  </a:ext>
                </a:extLst>
              </p:cNvPr>
              <p:cNvSpPr/>
              <p:nvPr>
                <p:custDataLst>
                  <p:tags r:id="rId305"/>
                </p:custDataLst>
              </p:nvPr>
            </p:nvSpPr>
            <p:spPr>
              <a:xfrm>
                <a:off x="9252351" y="7493583"/>
                <a:ext cx="62635" cy="94094"/>
              </a:xfrm>
              <a:custGeom>
                <a:avLst/>
                <a:gdLst>
                  <a:gd name="connsiteX0" fmla="*/ 62980 w 62635"/>
                  <a:gd name="connsiteY0" fmla="*/ 68411 h 94094"/>
                  <a:gd name="connsiteX1" fmla="*/ 58162 w 62635"/>
                  <a:gd name="connsiteY1" fmla="*/ 68411 h 94094"/>
                  <a:gd name="connsiteX2" fmla="*/ 54478 w 62635"/>
                  <a:gd name="connsiteY2" fmla="*/ 81307 h 94094"/>
                  <a:gd name="connsiteX3" fmla="*/ 40449 w 62635"/>
                  <a:gd name="connsiteY3" fmla="*/ 82157 h 94094"/>
                  <a:gd name="connsiteX4" fmla="*/ 14374 w 62635"/>
                  <a:gd name="connsiteY4" fmla="*/ 82157 h 94094"/>
                  <a:gd name="connsiteX5" fmla="*/ 42716 w 62635"/>
                  <a:gd name="connsiteY5" fmla="*/ 58350 h 94094"/>
                  <a:gd name="connsiteX6" fmla="*/ 62980 w 62635"/>
                  <a:gd name="connsiteY6" fmla="*/ 27741 h 94094"/>
                  <a:gd name="connsiteX7" fmla="*/ 29821 w 62635"/>
                  <a:gd name="connsiteY7" fmla="*/ 108 h 94094"/>
                  <a:gd name="connsiteX8" fmla="*/ 345 w 62635"/>
                  <a:gd name="connsiteY8" fmla="*/ 25474 h 94094"/>
                  <a:gd name="connsiteX9" fmla="*/ 7856 w 62635"/>
                  <a:gd name="connsiteY9" fmla="*/ 33409 h 94094"/>
                  <a:gd name="connsiteX10" fmla="*/ 15366 w 62635"/>
                  <a:gd name="connsiteY10" fmla="*/ 25899 h 94094"/>
                  <a:gd name="connsiteX11" fmla="*/ 7006 w 62635"/>
                  <a:gd name="connsiteY11" fmla="*/ 18388 h 94094"/>
                  <a:gd name="connsiteX12" fmla="*/ 27695 w 62635"/>
                  <a:gd name="connsiteY12" fmla="*/ 5209 h 94094"/>
                  <a:gd name="connsiteX13" fmla="*/ 49235 w 62635"/>
                  <a:gd name="connsiteY13" fmla="*/ 27741 h 94094"/>
                  <a:gd name="connsiteX14" fmla="*/ 35914 w 62635"/>
                  <a:gd name="connsiteY14" fmla="*/ 54949 h 94094"/>
                  <a:gd name="connsiteX15" fmla="*/ 1762 w 62635"/>
                  <a:gd name="connsiteY15" fmla="*/ 88676 h 94094"/>
                  <a:gd name="connsiteX16" fmla="*/ 345 w 62635"/>
                  <a:gd name="connsiteY16" fmla="*/ 94202 h 94094"/>
                  <a:gd name="connsiteX17" fmla="*/ 58729 w 62635"/>
                  <a:gd name="connsiteY17" fmla="*/ 94202 h 94094"/>
                  <a:gd name="connsiteX18" fmla="*/ 62980 w 62635"/>
                  <a:gd name="connsiteY18" fmla="*/ 68411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4094">
                    <a:moveTo>
                      <a:pt x="62980" y="68411"/>
                    </a:moveTo>
                    <a:lnTo>
                      <a:pt x="58162" y="68411"/>
                    </a:lnTo>
                    <a:cubicBezTo>
                      <a:pt x="57737" y="71529"/>
                      <a:pt x="56320" y="79890"/>
                      <a:pt x="54478" y="81307"/>
                    </a:cubicBezTo>
                    <a:cubicBezTo>
                      <a:pt x="53344" y="82157"/>
                      <a:pt x="42433" y="82157"/>
                      <a:pt x="40449" y="82157"/>
                    </a:cubicBezTo>
                    <a:lnTo>
                      <a:pt x="14374" y="82157"/>
                    </a:lnTo>
                    <a:cubicBezTo>
                      <a:pt x="29254" y="68978"/>
                      <a:pt x="34214" y="65010"/>
                      <a:pt x="42716" y="58350"/>
                    </a:cubicBezTo>
                    <a:cubicBezTo>
                      <a:pt x="53203" y="49989"/>
                      <a:pt x="62980" y="41203"/>
                      <a:pt x="62980" y="27741"/>
                    </a:cubicBezTo>
                    <a:cubicBezTo>
                      <a:pt x="62980" y="10594"/>
                      <a:pt x="47959" y="108"/>
                      <a:pt x="29821" y="108"/>
                    </a:cubicBezTo>
                    <a:cubicBezTo>
                      <a:pt x="12249" y="108"/>
                      <a:pt x="345" y="12437"/>
                      <a:pt x="345" y="25474"/>
                    </a:cubicBezTo>
                    <a:cubicBezTo>
                      <a:pt x="345" y="32701"/>
                      <a:pt x="6439" y="33409"/>
                      <a:pt x="7856" y="33409"/>
                    </a:cubicBezTo>
                    <a:cubicBezTo>
                      <a:pt x="11257" y="33409"/>
                      <a:pt x="15366" y="31000"/>
                      <a:pt x="15366" y="25899"/>
                    </a:cubicBezTo>
                    <a:cubicBezTo>
                      <a:pt x="15366" y="23348"/>
                      <a:pt x="14374" y="18388"/>
                      <a:pt x="7006" y="18388"/>
                    </a:cubicBezTo>
                    <a:cubicBezTo>
                      <a:pt x="11399" y="8327"/>
                      <a:pt x="21035" y="5209"/>
                      <a:pt x="27695" y="5209"/>
                    </a:cubicBezTo>
                    <a:cubicBezTo>
                      <a:pt x="41866" y="5209"/>
                      <a:pt x="49235" y="16263"/>
                      <a:pt x="49235" y="27741"/>
                    </a:cubicBezTo>
                    <a:cubicBezTo>
                      <a:pt x="49235" y="40070"/>
                      <a:pt x="40449" y="49848"/>
                      <a:pt x="35914" y="54949"/>
                    </a:cubicBezTo>
                    <a:lnTo>
                      <a:pt x="1762" y="88676"/>
                    </a:lnTo>
                    <a:cubicBezTo>
                      <a:pt x="345" y="89951"/>
                      <a:pt x="345" y="90235"/>
                      <a:pt x="345" y="94202"/>
                    </a:cubicBezTo>
                    <a:lnTo>
                      <a:pt x="58729" y="94202"/>
                    </a:lnTo>
                    <a:lnTo>
                      <a:pt x="62980" y="68411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形状 532">
                <a:extLst>
                  <a:ext uri="{FF2B5EF4-FFF2-40B4-BE49-F238E27FC236}">
                    <a16:creationId xmlns:a16="http://schemas.microsoft.com/office/drawing/2014/main" id="{10F2F9A2-DFC9-55C4-95B1-DBC079F9DDBB}"/>
                  </a:ext>
                </a:extLst>
              </p:cNvPr>
              <p:cNvSpPr/>
              <p:nvPr>
                <p:custDataLst>
                  <p:tags r:id="rId306"/>
                </p:custDataLst>
              </p:nvPr>
            </p:nvSpPr>
            <p:spPr>
              <a:xfrm>
                <a:off x="9127745" y="7639605"/>
                <a:ext cx="206494" cy="8097"/>
              </a:xfrm>
              <a:custGeom>
                <a:avLst/>
                <a:gdLst>
                  <a:gd name="connsiteX0" fmla="*/ 0 w 206494"/>
                  <a:gd name="connsiteY0" fmla="*/ 0 h 8097"/>
                  <a:gd name="connsiteX1" fmla="*/ 206495 w 206494"/>
                  <a:gd name="connsiteY1" fmla="*/ 0 h 8097"/>
                  <a:gd name="connsiteX2" fmla="*/ 206495 w 206494"/>
                  <a:gd name="connsiteY2" fmla="*/ 8097 h 8097"/>
                  <a:gd name="connsiteX3" fmla="*/ 0 w 206494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494" h="8097">
                    <a:moveTo>
                      <a:pt x="0" y="0"/>
                    </a:moveTo>
                    <a:lnTo>
                      <a:pt x="206495" y="0"/>
                    </a:lnTo>
                    <a:lnTo>
                      <a:pt x="206495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形状 534">
                <a:extLst>
                  <a:ext uri="{FF2B5EF4-FFF2-40B4-BE49-F238E27FC236}">
                    <a16:creationId xmlns:a16="http://schemas.microsoft.com/office/drawing/2014/main" id="{0F6C75FD-E920-07AC-1A1F-0001473CEDF6}"/>
                  </a:ext>
                </a:extLst>
              </p:cNvPr>
              <p:cNvSpPr/>
              <p:nvPr>
                <p:custDataLst>
                  <p:tags r:id="rId307"/>
                </p:custDataLst>
              </p:nvPr>
            </p:nvSpPr>
            <p:spPr>
              <a:xfrm>
                <a:off x="9190505" y="7698303"/>
                <a:ext cx="80773" cy="134825"/>
              </a:xfrm>
              <a:custGeom>
                <a:avLst/>
                <a:gdLst>
                  <a:gd name="connsiteX0" fmla="*/ 15930 w 80773"/>
                  <a:gd name="connsiteY0" fmla="*/ 119358 h 134825"/>
                  <a:gd name="connsiteX1" fmla="*/ 37389 w 80773"/>
                  <a:gd name="connsiteY1" fmla="*/ 98506 h 134825"/>
                  <a:gd name="connsiteX2" fmla="*/ 81116 w 80773"/>
                  <a:gd name="connsiteY2" fmla="*/ 39393 h 134825"/>
                  <a:gd name="connsiteX3" fmla="*/ 38199 w 80773"/>
                  <a:gd name="connsiteY3" fmla="*/ 120 h 134825"/>
                  <a:gd name="connsiteX4" fmla="*/ 342 w 80773"/>
                  <a:gd name="connsiteY4" fmla="*/ 36762 h 134825"/>
                  <a:gd name="connsiteX5" fmla="*/ 11072 w 80773"/>
                  <a:gd name="connsiteY5" fmla="*/ 48098 h 134825"/>
                  <a:gd name="connsiteX6" fmla="*/ 21598 w 80773"/>
                  <a:gd name="connsiteY6" fmla="*/ 37369 h 134825"/>
                  <a:gd name="connsiteX7" fmla="*/ 10869 w 80773"/>
                  <a:gd name="connsiteY7" fmla="*/ 26842 h 134825"/>
                  <a:gd name="connsiteX8" fmla="*/ 8237 w 80773"/>
                  <a:gd name="connsiteY8" fmla="*/ 27045 h 134825"/>
                  <a:gd name="connsiteX9" fmla="*/ 35567 w 80773"/>
                  <a:gd name="connsiteY9" fmla="*/ 6396 h 134825"/>
                  <a:gd name="connsiteX10" fmla="*/ 62694 w 80773"/>
                  <a:gd name="connsiteY10" fmla="*/ 39393 h 134825"/>
                  <a:gd name="connsiteX11" fmla="*/ 41438 w 80773"/>
                  <a:gd name="connsiteY11" fmla="*/ 84133 h 134825"/>
                  <a:gd name="connsiteX12" fmla="*/ 2569 w 80773"/>
                  <a:gd name="connsiteY12" fmla="*/ 127455 h 134825"/>
                  <a:gd name="connsiteX13" fmla="*/ 342 w 80773"/>
                  <a:gd name="connsiteY13" fmla="*/ 134946 h 134825"/>
                  <a:gd name="connsiteX14" fmla="*/ 75448 w 80773"/>
                  <a:gd name="connsiteY14" fmla="*/ 134946 h 134825"/>
                  <a:gd name="connsiteX15" fmla="*/ 81116 w 80773"/>
                  <a:gd name="connsiteY15" fmla="*/ 99721 h 134825"/>
                  <a:gd name="connsiteX16" fmla="*/ 76055 w 80773"/>
                  <a:gd name="connsiteY16" fmla="*/ 99721 h 134825"/>
                  <a:gd name="connsiteX17" fmla="*/ 71601 w 80773"/>
                  <a:gd name="connsiteY17" fmla="*/ 117738 h 134825"/>
                  <a:gd name="connsiteX18" fmla="*/ 52370 w 80773"/>
                  <a:gd name="connsiteY18" fmla="*/ 119358 h 134825"/>
                  <a:gd name="connsiteX19" fmla="*/ 15930 w 80773"/>
                  <a:gd name="connsiteY19" fmla="*/ 119358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4825">
                    <a:moveTo>
                      <a:pt x="15930" y="119358"/>
                    </a:moveTo>
                    <a:lnTo>
                      <a:pt x="37389" y="98506"/>
                    </a:lnTo>
                    <a:cubicBezTo>
                      <a:pt x="68970" y="70569"/>
                      <a:pt x="81116" y="59638"/>
                      <a:pt x="81116" y="39393"/>
                    </a:cubicBezTo>
                    <a:cubicBezTo>
                      <a:pt x="81116" y="16315"/>
                      <a:pt x="62896" y="120"/>
                      <a:pt x="38199" y="120"/>
                    </a:cubicBezTo>
                    <a:cubicBezTo>
                      <a:pt x="15323" y="120"/>
                      <a:pt x="342" y="18744"/>
                      <a:pt x="342" y="36762"/>
                    </a:cubicBezTo>
                    <a:cubicBezTo>
                      <a:pt x="342" y="48098"/>
                      <a:pt x="10464" y="48098"/>
                      <a:pt x="11072" y="48098"/>
                    </a:cubicBezTo>
                    <a:cubicBezTo>
                      <a:pt x="14513" y="48098"/>
                      <a:pt x="21598" y="45669"/>
                      <a:pt x="21598" y="37369"/>
                    </a:cubicBezTo>
                    <a:cubicBezTo>
                      <a:pt x="21598" y="32106"/>
                      <a:pt x="17955" y="26842"/>
                      <a:pt x="10869" y="26842"/>
                    </a:cubicBezTo>
                    <a:cubicBezTo>
                      <a:pt x="9250" y="26842"/>
                      <a:pt x="8845" y="26842"/>
                      <a:pt x="8237" y="27045"/>
                    </a:cubicBezTo>
                    <a:cubicBezTo>
                      <a:pt x="12894" y="13886"/>
                      <a:pt x="23825" y="6396"/>
                      <a:pt x="35567" y="6396"/>
                    </a:cubicBezTo>
                    <a:cubicBezTo>
                      <a:pt x="53989" y="6396"/>
                      <a:pt x="62694" y="22793"/>
                      <a:pt x="62694" y="39393"/>
                    </a:cubicBezTo>
                    <a:cubicBezTo>
                      <a:pt x="62694" y="55589"/>
                      <a:pt x="52572" y="71582"/>
                      <a:pt x="41438" y="84133"/>
                    </a:cubicBezTo>
                    <a:lnTo>
                      <a:pt x="2569" y="127455"/>
                    </a:lnTo>
                    <a:cubicBezTo>
                      <a:pt x="342" y="129682"/>
                      <a:pt x="342" y="130087"/>
                      <a:pt x="342" y="134946"/>
                    </a:cubicBezTo>
                    <a:lnTo>
                      <a:pt x="75448" y="134946"/>
                    </a:lnTo>
                    <a:lnTo>
                      <a:pt x="81116" y="99721"/>
                    </a:lnTo>
                    <a:lnTo>
                      <a:pt x="76055" y="99721"/>
                    </a:lnTo>
                    <a:cubicBezTo>
                      <a:pt x="75043" y="105794"/>
                      <a:pt x="73626" y="114701"/>
                      <a:pt x="71601" y="117738"/>
                    </a:cubicBezTo>
                    <a:cubicBezTo>
                      <a:pt x="70184" y="119358"/>
                      <a:pt x="56823" y="119358"/>
                      <a:pt x="52370" y="119358"/>
                    </a:cubicBezTo>
                    <a:lnTo>
                      <a:pt x="15930" y="119358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形状 535">
                <a:extLst>
                  <a:ext uri="{FF2B5EF4-FFF2-40B4-BE49-F238E27FC236}">
                    <a16:creationId xmlns:a16="http://schemas.microsoft.com/office/drawing/2014/main" id="{D172C4EF-655E-EC14-F013-8125807F0C56}"/>
                  </a:ext>
                </a:extLst>
              </p:cNvPr>
              <p:cNvSpPr/>
              <p:nvPr>
                <p:custDataLst>
                  <p:tags r:id="rId308"/>
                </p:custDataLst>
              </p:nvPr>
            </p:nvSpPr>
            <p:spPr>
              <a:xfrm>
                <a:off x="9414856" y="7576241"/>
                <a:ext cx="134623" cy="134825"/>
              </a:xfrm>
              <a:custGeom>
                <a:avLst/>
                <a:gdLst>
                  <a:gd name="connsiteX0" fmla="*/ 71815 w 134623"/>
                  <a:gd name="connsiteY0" fmla="*/ 71575 h 134825"/>
                  <a:gd name="connsiteX1" fmla="*/ 128296 w 134623"/>
                  <a:gd name="connsiteY1" fmla="*/ 71575 h 134825"/>
                  <a:gd name="connsiteX2" fmla="*/ 134976 w 134623"/>
                  <a:gd name="connsiteY2" fmla="*/ 67526 h 134825"/>
                  <a:gd name="connsiteX3" fmla="*/ 128296 w 134623"/>
                  <a:gd name="connsiteY3" fmla="*/ 63477 h 134825"/>
                  <a:gd name="connsiteX4" fmla="*/ 71815 w 134623"/>
                  <a:gd name="connsiteY4" fmla="*/ 63477 h 134825"/>
                  <a:gd name="connsiteX5" fmla="*/ 71815 w 134623"/>
                  <a:gd name="connsiteY5" fmla="*/ 6794 h 134825"/>
                  <a:gd name="connsiteX6" fmla="*/ 67766 w 134623"/>
                  <a:gd name="connsiteY6" fmla="*/ 113 h 134825"/>
                  <a:gd name="connsiteX7" fmla="*/ 63717 w 134623"/>
                  <a:gd name="connsiteY7" fmla="*/ 6794 h 134825"/>
                  <a:gd name="connsiteX8" fmla="*/ 63717 w 134623"/>
                  <a:gd name="connsiteY8" fmla="*/ 63477 h 134825"/>
                  <a:gd name="connsiteX9" fmla="*/ 7034 w 134623"/>
                  <a:gd name="connsiteY9" fmla="*/ 63477 h 134825"/>
                  <a:gd name="connsiteX10" fmla="*/ 353 w 134623"/>
                  <a:gd name="connsiteY10" fmla="*/ 67526 h 134825"/>
                  <a:gd name="connsiteX11" fmla="*/ 7034 w 134623"/>
                  <a:gd name="connsiteY11" fmla="*/ 71575 h 134825"/>
                  <a:gd name="connsiteX12" fmla="*/ 63717 w 134623"/>
                  <a:gd name="connsiteY12" fmla="*/ 71575 h 134825"/>
                  <a:gd name="connsiteX13" fmla="*/ 63717 w 134623"/>
                  <a:gd name="connsiteY13" fmla="*/ 128258 h 134825"/>
                  <a:gd name="connsiteX14" fmla="*/ 67766 w 134623"/>
                  <a:gd name="connsiteY14" fmla="*/ 134939 h 134825"/>
                  <a:gd name="connsiteX15" fmla="*/ 71815 w 134623"/>
                  <a:gd name="connsiteY15" fmla="*/ 128258 h 134825"/>
                  <a:gd name="connsiteX16" fmla="*/ 71815 w 134623"/>
                  <a:gd name="connsiteY16" fmla="*/ 71575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623" h="134825">
                    <a:moveTo>
                      <a:pt x="71815" y="71575"/>
                    </a:moveTo>
                    <a:lnTo>
                      <a:pt x="128296" y="71575"/>
                    </a:lnTo>
                    <a:cubicBezTo>
                      <a:pt x="131130" y="71575"/>
                      <a:pt x="134976" y="71575"/>
                      <a:pt x="134976" y="67526"/>
                    </a:cubicBezTo>
                    <a:cubicBezTo>
                      <a:pt x="134976" y="63477"/>
                      <a:pt x="131130" y="63477"/>
                      <a:pt x="128296" y="63477"/>
                    </a:cubicBezTo>
                    <a:lnTo>
                      <a:pt x="71815" y="63477"/>
                    </a:lnTo>
                    <a:lnTo>
                      <a:pt x="71815" y="6794"/>
                    </a:lnTo>
                    <a:cubicBezTo>
                      <a:pt x="71815" y="3959"/>
                      <a:pt x="71815" y="113"/>
                      <a:pt x="67766" y="113"/>
                    </a:cubicBezTo>
                    <a:cubicBezTo>
                      <a:pt x="63717" y="113"/>
                      <a:pt x="63717" y="3959"/>
                      <a:pt x="63717" y="6794"/>
                    </a:cubicBezTo>
                    <a:lnTo>
                      <a:pt x="63717" y="63477"/>
                    </a:lnTo>
                    <a:lnTo>
                      <a:pt x="7034" y="63477"/>
                    </a:lnTo>
                    <a:cubicBezTo>
                      <a:pt x="4200" y="63477"/>
                      <a:pt x="353" y="63477"/>
                      <a:pt x="353" y="67526"/>
                    </a:cubicBezTo>
                    <a:cubicBezTo>
                      <a:pt x="353" y="71575"/>
                      <a:pt x="4200" y="71575"/>
                      <a:pt x="7034" y="71575"/>
                    </a:cubicBezTo>
                    <a:lnTo>
                      <a:pt x="63717" y="71575"/>
                    </a:lnTo>
                    <a:lnTo>
                      <a:pt x="63717" y="128258"/>
                    </a:lnTo>
                    <a:cubicBezTo>
                      <a:pt x="63717" y="131092"/>
                      <a:pt x="63717" y="134939"/>
                      <a:pt x="67766" y="134939"/>
                    </a:cubicBezTo>
                    <a:cubicBezTo>
                      <a:pt x="71815" y="134939"/>
                      <a:pt x="71815" y="131092"/>
                      <a:pt x="71815" y="128258"/>
                    </a:cubicBezTo>
                    <a:lnTo>
                      <a:pt x="71815" y="71575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形状 536">
                <a:extLst>
                  <a:ext uri="{FF2B5EF4-FFF2-40B4-BE49-F238E27FC236}">
                    <a16:creationId xmlns:a16="http://schemas.microsoft.com/office/drawing/2014/main" id="{1E78D9DD-691E-CAA9-C50F-2E42CBAC6DDB}"/>
                  </a:ext>
                </a:extLst>
              </p:cNvPr>
              <p:cNvSpPr/>
              <p:nvPr>
                <p:custDataLst>
                  <p:tags r:id="rId309"/>
                </p:custDataLst>
              </p:nvPr>
            </p:nvSpPr>
            <p:spPr>
              <a:xfrm>
                <a:off x="9613652" y="7556604"/>
                <a:ext cx="143890" cy="137659"/>
              </a:xfrm>
              <a:custGeom>
                <a:avLst/>
                <a:gdLst>
                  <a:gd name="connsiteX0" fmla="*/ 54010 w 143890"/>
                  <a:gd name="connsiteY0" fmla="*/ 71980 h 137659"/>
                  <a:gd name="connsiteX1" fmla="*/ 73647 w 143890"/>
                  <a:gd name="connsiteY1" fmla="*/ 71980 h 137659"/>
                  <a:gd name="connsiteX2" fmla="*/ 90449 w 143890"/>
                  <a:gd name="connsiteY2" fmla="*/ 81089 h 137659"/>
                  <a:gd name="connsiteX3" fmla="*/ 89032 w 143890"/>
                  <a:gd name="connsiteY3" fmla="*/ 91009 h 137659"/>
                  <a:gd name="connsiteX4" fmla="*/ 88425 w 143890"/>
                  <a:gd name="connsiteY4" fmla="*/ 93236 h 137659"/>
                  <a:gd name="connsiteX5" fmla="*/ 90854 w 143890"/>
                  <a:gd name="connsiteY5" fmla="*/ 95665 h 137659"/>
                  <a:gd name="connsiteX6" fmla="*/ 93891 w 143890"/>
                  <a:gd name="connsiteY6" fmla="*/ 91414 h 137659"/>
                  <a:gd name="connsiteX7" fmla="*/ 105025 w 143890"/>
                  <a:gd name="connsiteY7" fmla="*/ 47484 h 137659"/>
                  <a:gd name="connsiteX8" fmla="*/ 105632 w 143890"/>
                  <a:gd name="connsiteY8" fmla="*/ 44245 h 137659"/>
                  <a:gd name="connsiteX9" fmla="*/ 103203 w 143890"/>
                  <a:gd name="connsiteY9" fmla="*/ 42018 h 137659"/>
                  <a:gd name="connsiteX10" fmla="*/ 100166 w 143890"/>
                  <a:gd name="connsiteY10" fmla="*/ 46270 h 137659"/>
                  <a:gd name="connsiteX11" fmla="*/ 74052 w 143890"/>
                  <a:gd name="connsiteY11" fmla="*/ 65704 h 137659"/>
                  <a:gd name="connsiteX12" fmla="*/ 55629 w 143890"/>
                  <a:gd name="connsiteY12" fmla="*/ 65704 h 137659"/>
                  <a:gd name="connsiteX13" fmla="*/ 68586 w 143890"/>
                  <a:gd name="connsiteY13" fmla="*/ 14284 h 137659"/>
                  <a:gd name="connsiteX14" fmla="*/ 79518 w 143890"/>
                  <a:gd name="connsiteY14" fmla="*/ 6389 h 137659"/>
                  <a:gd name="connsiteX15" fmla="*/ 106240 w 143890"/>
                  <a:gd name="connsiteY15" fmla="*/ 6389 h 137659"/>
                  <a:gd name="connsiteX16" fmla="*/ 135796 w 143890"/>
                  <a:gd name="connsiteY16" fmla="*/ 28657 h 137659"/>
                  <a:gd name="connsiteX17" fmla="*/ 135189 w 143890"/>
                  <a:gd name="connsiteY17" fmla="*/ 39589 h 137659"/>
                  <a:gd name="connsiteX18" fmla="*/ 134784 w 143890"/>
                  <a:gd name="connsiteY18" fmla="*/ 43233 h 137659"/>
                  <a:gd name="connsiteX19" fmla="*/ 137213 w 143890"/>
                  <a:gd name="connsiteY19" fmla="*/ 45662 h 137659"/>
                  <a:gd name="connsiteX20" fmla="*/ 140047 w 143890"/>
                  <a:gd name="connsiteY20" fmla="*/ 40601 h 137659"/>
                  <a:gd name="connsiteX21" fmla="*/ 144096 w 143890"/>
                  <a:gd name="connsiteY21" fmla="*/ 5579 h 137659"/>
                  <a:gd name="connsiteX22" fmla="*/ 138630 w 143890"/>
                  <a:gd name="connsiteY22" fmla="*/ 113 h 137659"/>
                  <a:gd name="connsiteX23" fmla="*/ 39434 w 143890"/>
                  <a:gd name="connsiteY23" fmla="*/ 113 h 137659"/>
                  <a:gd name="connsiteX24" fmla="*/ 33361 w 143890"/>
                  <a:gd name="connsiteY24" fmla="*/ 4162 h 137659"/>
                  <a:gd name="connsiteX25" fmla="*/ 39029 w 143890"/>
                  <a:gd name="connsiteY25" fmla="*/ 6389 h 137659"/>
                  <a:gd name="connsiteX26" fmla="*/ 52188 w 143890"/>
                  <a:gd name="connsiteY26" fmla="*/ 10033 h 137659"/>
                  <a:gd name="connsiteX27" fmla="*/ 51176 w 143890"/>
                  <a:gd name="connsiteY27" fmla="*/ 14891 h 137659"/>
                  <a:gd name="connsiteX28" fmla="*/ 24454 w 143890"/>
                  <a:gd name="connsiteY28" fmla="*/ 121982 h 137659"/>
                  <a:gd name="connsiteX29" fmla="*/ 6031 w 143890"/>
                  <a:gd name="connsiteY29" fmla="*/ 131497 h 137659"/>
                  <a:gd name="connsiteX30" fmla="*/ 363 w 143890"/>
                  <a:gd name="connsiteY30" fmla="*/ 135344 h 137659"/>
                  <a:gd name="connsiteX31" fmla="*/ 3400 w 143890"/>
                  <a:gd name="connsiteY31" fmla="*/ 137773 h 137659"/>
                  <a:gd name="connsiteX32" fmla="*/ 30122 w 143890"/>
                  <a:gd name="connsiteY32" fmla="*/ 137166 h 137659"/>
                  <a:gd name="connsiteX33" fmla="*/ 60286 w 143890"/>
                  <a:gd name="connsiteY33" fmla="*/ 137773 h 137659"/>
                  <a:gd name="connsiteX34" fmla="*/ 64537 w 143890"/>
                  <a:gd name="connsiteY34" fmla="*/ 133927 h 137659"/>
                  <a:gd name="connsiteX35" fmla="*/ 63322 w 143890"/>
                  <a:gd name="connsiteY35" fmla="*/ 131700 h 137659"/>
                  <a:gd name="connsiteX36" fmla="*/ 57654 w 143890"/>
                  <a:gd name="connsiteY36" fmla="*/ 131497 h 137659"/>
                  <a:gd name="connsiteX37" fmla="*/ 47127 w 143890"/>
                  <a:gd name="connsiteY37" fmla="*/ 131092 h 137659"/>
                  <a:gd name="connsiteX38" fmla="*/ 40649 w 143890"/>
                  <a:gd name="connsiteY38" fmla="*/ 127044 h 137659"/>
                  <a:gd name="connsiteX39" fmla="*/ 41459 w 143890"/>
                  <a:gd name="connsiteY39" fmla="*/ 122387 h 137659"/>
                  <a:gd name="connsiteX40" fmla="*/ 54010 w 143890"/>
                  <a:gd name="connsiteY40" fmla="*/ 71980 h 137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3890" h="137659">
                    <a:moveTo>
                      <a:pt x="54010" y="71980"/>
                    </a:moveTo>
                    <a:lnTo>
                      <a:pt x="73647" y="71980"/>
                    </a:lnTo>
                    <a:cubicBezTo>
                      <a:pt x="88830" y="71980"/>
                      <a:pt x="90449" y="75219"/>
                      <a:pt x="90449" y="81089"/>
                    </a:cubicBezTo>
                    <a:cubicBezTo>
                      <a:pt x="90449" y="82507"/>
                      <a:pt x="90449" y="84936"/>
                      <a:pt x="89032" y="91009"/>
                    </a:cubicBezTo>
                    <a:cubicBezTo>
                      <a:pt x="88627" y="92021"/>
                      <a:pt x="88425" y="92831"/>
                      <a:pt x="88425" y="93236"/>
                    </a:cubicBezTo>
                    <a:cubicBezTo>
                      <a:pt x="88425" y="94855"/>
                      <a:pt x="89640" y="95665"/>
                      <a:pt x="90854" y="95665"/>
                    </a:cubicBezTo>
                    <a:cubicBezTo>
                      <a:pt x="92879" y="95665"/>
                      <a:pt x="92879" y="95058"/>
                      <a:pt x="93891" y="91414"/>
                    </a:cubicBezTo>
                    <a:lnTo>
                      <a:pt x="105025" y="47484"/>
                    </a:lnTo>
                    <a:cubicBezTo>
                      <a:pt x="105632" y="45257"/>
                      <a:pt x="105632" y="44853"/>
                      <a:pt x="105632" y="44245"/>
                    </a:cubicBezTo>
                    <a:cubicBezTo>
                      <a:pt x="105632" y="43840"/>
                      <a:pt x="105228" y="42018"/>
                      <a:pt x="103203" y="42018"/>
                    </a:cubicBezTo>
                    <a:cubicBezTo>
                      <a:pt x="101179" y="42018"/>
                      <a:pt x="100976" y="43031"/>
                      <a:pt x="100166" y="46270"/>
                    </a:cubicBezTo>
                    <a:cubicBezTo>
                      <a:pt x="95915" y="62060"/>
                      <a:pt x="91259" y="65704"/>
                      <a:pt x="74052" y="65704"/>
                    </a:cubicBezTo>
                    <a:lnTo>
                      <a:pt x="55629" y="65704"/>
                    </a:lnTo>
                    <a:lnTo>
                      <a:pt x="68586" y="14284"/>
                    </a:lnTo>
                    <a:cubicBezTo>
                      <a:pt x="70408" y="7199"/>
                      <a:pt x="70610" y="6389"/>
                      <a:pt x="79518" y="6389"/>
                    </a:cubicBezTo>
                    <a:lnTo>
                      <a:pt x="106240" y="6389"/>
                    </a:lnTo>
                    <a:cubicBezTo>
                      <a:pt x="131140" y="6389"/>
                      <a:pt x="135796" y="13069"/>
                      <a:pt x="135796" y="28657"/>
                    </a:cubicBezTo>
                    <a:cubicBezTo>
                      <a:pt x="135796" y="33313"/>
                      <a:pt x="135796" y="34123"/>
                      <a:pt x="135189" y="39589"/>
                    </a:cubicBezTo>
                    <a:cubicBezTo>
                      <a:pt x="134784" y="42221"/>
                      <a:pt x="134784" y="42626"/>
                      <a:pt x="134784" y="43233"/>
                    </a:cubicBezTo>
                    <a:cubicBezTo>
                      <a:pt x="134784" y="44245"/>
                      <a:pt x="135391" y="45662"/>
                      <a:pt x="137213" y="45662"/>
                    </a:cubicBezTo>
                    <a:cubicBezTo>
                      <a:pt x="139440" y="45662"/>
                      <a:pt x="139642" y="44448"/>
                      <a:pt x="140047" y="40601"/>
                    </a:cubicBezTo>
                    <a:lnTo>
                      <a:pt x="144096" y="5579"/>
                    </a:lnTo>
                    <a:cubicBezTo>
                      <a:pt x="144703" y="113"/>
                      <a:pt x="143691" y="113"/>
                      <a:pt x="138630" y="113"/>
                    </a:cubicBezTo>
                    <a:lnTo>
                      <a:pt x="39434" y="113"/>
                    </a:lnTo>
                    <a:cubicBezTo>
                      <a:pt x="35385" y="113"/>
                      <a:pt x="33361" y="113"/>
                      <a:pt x="33361" y="4162"/>
                    </a:cubicBezTo>
                    <a:cubicBezTo>
                      <a:pt x="33361" y="6389"/>
                      <a:pt x="35183" y="6389"/>
                      <a:pt x="39029" y="6389"/>
                    </a:cubicBezTo>
                    <a:cubicBezTo>
                      <a:pt x="46520" y="6389"/>
                      <a:pt x="52188" y="6389"/>
                      <a:pt x="52188" y="10033"/>
                    </a:cubicBezTo>
                    <a:cubicBezTo>
                      <a:pt x="52188" y="10842"/>
                      <a:pt x="52188" y="11247"/>
                      <a:pt x="51176" y="14891"/>
                    </a:cubicBezTo>
                    <a:lnTo>
                      <a:pt x="24454" y="121982"/>
                    </a:lnTo>
                    <a:cubicBezTo>
                      <a:pt x="22429" y="129878"/>
                      <a:pt x="22024" y="131497"/>
                      <a:pt x="6031" y="131497"/>
                    </a:cubicBezTo>
                    <a:cubicBezTo>
                      <a:pt x="2590" y="131497"/>
                      <a:pt x="363" y="131497"/>
                      <a:pt x="363" y="135344"/>
                    </a:cubicBezTo>
                    <a:cubicBezTo>
                      <a:pt x="363" y="137773"/>
                      <a:pt x="2792" y="137773"/>
                      <a:pt x="3400" y="137773"/>
                    </a:cubicBezTo>
                    <a:cubicBezTo>
                      <a:pt x="9271" y="137773"/>
                      <a:pt x="24251" y="137166"/>
                      <a:pt x="30122" y="137166"/>
                    </a:cubicBezTo>
                    <a:cubicBezTo>
                      <a:pt x="36803" y="137166"/>
                      <a:pt x="53605" y="137773"/>
                      <a:pt x="60286" y="137773"/>
                    </a:cubicBezTo>
                    <a:cubicBezTo>
                      <a:pt x="62108" y="137773"/>
                      <a:pt x="64537" y="137773"/>
                      <a:pt x="64537" y="133927"/>
                    </a:cubicBezTo>
                    <a:cubicBezTo>
                      <a:pt x="64537" y="132307"/>
                      <a:pt x="63322" y="131902"/>
                      <a:pt x="63322" y="131700"/>
                    </a:cubicBezTo>
                    <a:cubicBezTo>
                      <a:pt x="62715" y="131497"/>
                      <a:pt x="62310" y="131497"/>
                      <a:pt x="57654" y="131497"/>
                    </a:cubicBezTo>
                    <a:cubicBezTo>
                      <a:pt x="53200" y="131497"/>
                      <a:pt x="52188" y="131497"/>
                      <a:pt x="47127" y="131092"/>
                    </a:cubicBezTo>
                    <a:cubicBezTo>
                      <a:pt x="41256" y="130485"/>
                      <a:pt x="40649" y="129675"/>
                      <a:pt x="40649" y="127044"/>
                    </a:cubicBezTo>
                    <a:cubicBezTo>
                      <a:pt x="40649" y="126639"/>
                      <a:pt x="40649" y="125424"/>
                      <a:pt x="41459" y="122387"/>
                    </a:cubicBezTo>
                    <a:lnTo>
                      <a:pt x="54010" y="71980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形状 537">
                <a:extLst>
                  <a:ext uri="{FF2B5EF4-FFF2-40B4-BE49-F238E27FC236}">
                    <a16:creationId xmlns:a16="http://schemas.microsoft.com/office/drawing/2014/main" id="{B57AB597-91F3-B66F-B13B-F38254129F42}"/>
                  </a:ext>
                </a:extLst>
              </p:cNvPr>
              <p:cNvSpPr/>
              <p:nvPr>
                <p:custDataLst>
                  <p:tags r:id="rId310"/>
                </p:custDataLst>
              </p:nvPr>
            </p:nvSpPr>
            <p:spPr>
              <a:xfrm>
                <a:off x="9743792" y="7630535"/>
                <a:ext cx="65185" cy="96928"/>
              </a:xfrm>
              <a:custGeom>
                <a:avLst/>
                <a:gdLst>
                  <a:gd name="connsiteX0" fmla="*/ 31404 w 65185"/>
                  <a:gd name="connsiteY0" fmla="*/ 46878 h 96928"/>
                  <a:gd name="connsiteX1" fmla="*/ 50393 w 65185"/>
                  <a:gd name="connsiteY1" fmla="*/ 69694 h 96928"/>
                  <a:gd name="connsiteX2" fmla="*/ 31971 w 65185"/>
                  <a:gd name="connsiteY2" fmla="*/ 92509 h 96928"/>
                  <a:gd name="connsiteX3" fmla="*/ 7880 w 65185"/>
                  <a:gd name="connsiteY3" fmla="*/ 82589 h 96928"/>
                  <a:gd name="connsiteX4" fmla="*/ 16099 w 65185"/>
                  <a:gd name="connsiteY4" fmla="*/ 74653 h 96928"/>
                  <a:gd name="connsiteX5" fmla="*/ 8305 w 65185"/>
                  <a:gd name="connsiteY5" fmla="*/ 66859 h 96928"/>
                  <a:gd name="connsiteX6" fmla="*/ 370 w 65185"/>
                  <a:gd name="connsiteY6" fmla="*/ 75078 h 96928"/>
                  <a:gd name="connsiteX7" fmla="*/ 32254 w 65185"/>
                  <a:gd name="connsiteY7" fmla="*/ 97043 h 96928"/>
                  <a:gd name="connsiteX8" fmla="*/ 65555 w 65185"/>
                  <a:gd name="connsiteY8" fmla="*/ 69694 h 96928"/>
                  <a:gd name="connsiteX9" fmla="*/ 40898 w 65185"/>
                  <a:gd name="connsiteY9" fmla="*/ 44328 h 96928"/>
                  <a:gd name="connsiteX10" fmla="*/ 61163 w 65185"/>
                  <a:gd name="connsiteY10" fmla="*/ 19670 h 96928"/>
                  <a:gd name="connsiteX11" fmla="*/ 32537 w 65185"/>
                  <a:gd name="connsiteY11" fmla="*/ 115 h 96928"/>
                  <a:gd name="connsiteX12" fmla="*/ 4763 w 65185"/>
                  <a:gd name="connsiteY12" fmla="*/ 19104 h 96928"/>
                  <a:gd name="connsiteX13" fmla="*/ 12131 w 65185"/>
                  <a:gd name="connsiteY13" fmla="*/ 26614 h 96928"/>
                  <a:gd name="connsiteX14" fmla="*/ 19358 w 65185"/>
                  <a:gd name="connsiteY14" fmla="*/ 19387 h 96928"/>
                  <a:gd name="connsiteX15" fmla="*/ 12131 w 65185"/>
                  <a:gd name="connsiteY15" fmla="*/ 12018 h 96928"/>
                  <a:gd name="connsiteX16" fmla="*/ 32112 w 65185"/>
                  <a:gd name="connsiteY16" fmla="*/ 4224 h 96928"/>
                  <a:gd name="connsiteX17" fmla="*/ 47417 w 65185"/>
                  <a:gd name="connsiteY17" fmla="*/ 19670 h 96928"/>
                  <a:gd name="connsiteX18" fmla="*/ 41748 w 65185"/>
                  <a:gd name="connsiteY18" fmla="*/ 36534 h 96928"/>
                  <a:gd name="connsiteX19" fmla="*/ 26019 w 65185"/>
                  <a:gd name="connsiteY19" fmla="*/ 42627 h 96928"/>
                  <a:gd name="connsiteX20" fmla="*/ 21484 w 65185"/>
                  <a:gd name="connsiteY20" fmla="*/ 43052 h 96928"/>
                  <a:gd name="connsiteX21" fmla="*/ 20067 w 65185"/>
                  <a:gd name="connsiteY21" fmla="*/ 44895 h 96928"/>
                  <a:gd name="connsiteX22" fmla="*/ 23751 w 65185"/>
                  <a:gd name="connsiteY22" fmla="*/ 46878 h 96928"/>
                  <a:gd name="connsiteX23" fmla="*/ 31404 w 65185"/>
                  <a:gd name="connsiteY23" fmla="*/ 46878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185" h="96928">
                    <a:moveTo>
                      <a:pt x="31404" y="46878"/>
                    </a:moveTo>
                    <a:cubicBezTo>
                      <a:pt x="42457" y="46878"/>
                      <a:pt x="50393" y="54531"/>
                      <a:pt x="50393" y="69694"/>
                    </a:cubicBezTo>
                    <a:cubicBezTo>
                      <a:pt x="50393" y="87265"/>
                      <a:pt x="40190" y="92509"/>
                      <a:pt x="31971" y="92509"/>
                    </a:cubicBezTo>
                    <a:cubicBezTo>
                      <a:pt x="26302" y="92509"/>
                      <a:pt x="13832" y="90950"/>
                      <a:pt x="7880" y="82589"/>
                    </a:cubicBezTo>
                    <a:cubicBezTo>
                      <a:pt x="14540" y="82306"/>
                      <a:pt x="16099" y="77629"/>
                      <a:pt x="16099" y="74653"/>
                    </a:cubicBezTo>
                    <a:cubicBezTo>
                      <a:pt x="16099" y="70119"/>
                      <a:pt x="12698" y="66859"/>
                      <a:pt x="8305" y="66859"/>
                    </a:cubicBezTo>
                    <a:cubicBezTo>
                      <a:pt x="4337" y="66859"/>
                      <a:pt x="370" y="69268"/>
                      <a:pt x="370" y="75078"/>
                    </a:cubicBezTo>
                    <a:cubicBezTo>
                      <a:pt x="370" y="88399"/>
                      <a:pt x="15107" y="97043"/>
                      <a:pt x="32254" y="97043"/>
                    </a:cubicBezTo>
                    <a:cubicBezTo>
                      <a:pt x="51951" y="97043"/>
                      <a:pt x="65555" y="83864"/>
                      <a:pt x="65555" y="69694"/>
                    </a:cubicBezTo>
                    <a:cubicBezTo>
                      <a:pt x="65555" y="58640"/>
                      <a:pt x="56486" y="47587"/>
                      <a:pt x="40898" y="44328"/>
                    </a:cubicBezTo>
                    <a:cubicBezTo>
                      <a:pt x="55778" y="38943"/>
                      <a:pt x="61163" y="28315"/>
                      <a:pt x="61163" y="19670"/>
                    </a:cubicBezTo>
                    <a:cubicBezTo>
                      <a:pt x="61163" y="8475"/>
                      <a:pt x="48267" y="115"/>
                      <a:pt x="32537" y="115"/>
                    </a:cubicBezTo>
                    <a:cubicBezTo>
                      <a:pt x="16808" y="115"/>
                      <a:pt x="4763" y="7767"/>
                      <a:pt x="4763" y="19104"/>
                    </a:cubicBezTo>
                    <a:cubicBezTo>
                      <a:pt x="4763" y="23922"/>
                      <a:pt x="7880" y="26614"/>
                      <a:pt x="12131" y="26614"/>
                    </a:cubicBezTo>
                    <a:cubicBezTo>
                      <a:pt x="16524" y="26614"/>
                      <a:pt x="19358" y="23355"/>
                      <a:pt x="19358" y="19387"/>
                    </a:cubicBezTo>
                    <a:cubicBezTo>
                      <a:pt x="19358" y="15277"/>
                      <a:pt x="16524" y="12302"/>
                      <a:pt x="12131" y="12018"/>
                    </a:cubicBezTo>
                    <a:cubicBezTo>
                      <a:pt x="17091" y="5783"/>
                      <a:pt x="26869" y="4224"/>
                      <a:pt x="32112" y="4224"/>
                    </a:cubicBezTo>
                    <a:cubicBezTo>
                      <a:pt x="38489" y="4224"/>
                      <a:pt x="47417" y="7342"/>
                      <a:pt x="47417" y="19670"/>
                    </a:cubicBezTo>
                    <a:cubicBezTo>
                      <a:pt x="47417" y="25622"/>
                      <a:pt x="45433" y="32141"/>
                      <a:pt x="41748" y="36534"/>
                    </a:cubicBezTo>
                    <a:cubicBezTo>
                      <a:pt x="37072" y="41919"/>
                      <a:pt x="33104" y="42202"/>
                      <a:pt x="26019" y="42627"/>
                    </a:cubicBezTo>
                    <a:cubicBezTo>
                      <a:pt x="22476" y="42911"/>
                      <a:pt x="22193" y="42911"/>
                      <a:pt x="21484" y="43052"/>
                    </a:cubicBezTo>
                    <a:cubicBezTo>
                      <a:pt x="21201" y="43052"/>
                      <a:pt x="20067" y="43336"/>
                      <a:pt x="20067" y="44895"/>
                    </a:cubicBezTo>
                    <a:cubicBezTo>
                      <a:pt x="20067" y="46878"/>
                      <a:pt x="21342" y="46878"/>
                      <a:pt x="23751" y="46878"/>
                    </a:cubicBezTo>
                    <a:lnTo>
                      <a:pt x="31404" y="46878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形状 538">
                <a:extLst>
                  <a:ext uri="{FF2B5EF4-FFF2-40B4-BE49-F238E27FC236}">
                    <a16:creationId xmlns:a16="http://schemas.microsoft.com/office/drawing/2014/main" id="{DA6102C9-23D5-EB8B-ADCA-D0B55A8667A0}"/>
                  </a:ext>
                </a:extLst>
              </p:cNvPr>
              <p:cNvSpPr/>
              <p:nvPr>
                <p:custDataLst>
                  <p:tags r:id="rId311"/>
                </p:custDataLst>
              </p:nvPr>
            </p:nvSpPr>
            <p:spPr>
              <a:xfrm>
                <a:off x="9858943" y="7470059"/>
                <a:ext cx="107091" cy="89478"/>
              </a:xfrm>
              <a:custGeom>
                <a:avLst/>
                <a:gdLst>
                  <a:gd name="connsiteX0" fmla="*/ 97547 w 107091"/>
                  <a:gd name="connsiteY0" fmla="*/ 11848 h 89478"/>
                  <a:gd name="connsiteX1" fmla="*/ 107466 w 107091"/>
                  <a:gd name="connsiteY1" fmla="*/ 4965 h 89478"/>
                  <a:gd name="connsiteX2" fmla="*/ 99571 w 107091"/>
                  <a:gd name="connsiteY2" fmla="*/ 106 h 89478"/>
                  <a:gd name="connsiteX3" fmla="*/ 53415 w 107091"/>
                  <a:gd name="connsiteY3" fmla="*/ 106 h 89478"/>
                  <a:gd name="connsiteX4" fmla="*/ 375 w 107091"/>
                  <a:gd name="connsiteY4" fmla="*/ 57600 h 89478"/>
                  <a:gd name="connsiteX5" fmla="*/ 30741 w 107091"/>
                  <a:gd name="connsiteY5" fmla="*/ 89585 h 89478"/>
                  <a:gd name="connsiteX6" fmla="*/ 81554 w 107091"/>
                  <a:gd name="connsiteY6" fmla="*/ 33914 h 89478"/>
                  <a:gd name="connsiteX7" fmla="*/ 75278 w 107091"/>
                  <a:gd name="connsiteY7" fmla="*/ 11848 h 89478"/>
                  <a:gd name="connsiteX8" fmla="*/ 97547 w 107091"/>
                  <a:gd name="connsiteY8" fmla="*/ 11848 h 89478"/>
                  <a:gd name="connsiteX9" fmla="*/ 30944 w 107091"/>
                  <a:gd name="connsiteY9" fmla="*/ 85132 h 89478"/>
                  <a:gd name="connsiteX10" fmla="*/ 12927 w 107091"/>
                  <a:gd name="connsiteY10" fmla="*/ 63268 h 89478"/>
                  <a:gd name="connsiteX11" fmla="*/ 22441 w 107091"/>
                  <a:gd name="connsiteY11" fmla="*/ 28651 h 89478"/>
                  <a:gd name="connsiteX12" fmla="*/ 49973 w 107091"/>
                  <a:gd name="connsiteY12" fmla="*/ 11848 h 89478"/>
                  <a:gd name="connsiteX13" fmla="*/ 68598 w 107091"/>
                  <a:gd name="connsiteY13" fmla="*/ 31485 h 89478"/>
                  <a:gd name="connsiteX14" fmla="*/ 57666 w 107091"/>
                  <a:gd name="connsiteY14" fmla="*/ 67924 h 89478"/>
                  <a:gd name="connsiteX15" fmla="*/ 30944 w 107091"/>
                  <a:gd name="connsiteY15" fmla="*/ 85132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091" h="89478">
                    <a:moveTo>
                      <a:pt x="97547" y="11848"/>
                    </a:moveTo>
                    <a:cubicBezTo>
                      <a:pt x="100179" y="11848"/>
                      <a:pt x="107466" y="11848"/>
                      <a:pt x="107466" y="4965"/>
                    </a:cubicBezTo>
                    <a:cubicBezTo>
                      <a:pt x="107466" y="106"/>
                      <a:pt x="103215" y="106"/>
                      <a:pt x="99571" y="106"/>
                    </a:cubicBezTo>
                    <a:lnTo>
                      <a:pt x="53415" y="106"/>
                    </a:lnTo>
                    <a:cubicBezTo>
                      <a:pt x="22846" y="106"/>
                      <a:pt x="375" y="33509"/>
                      <a:pt x="375" y="57600"/>
                    </a:cubicBezTo>
                    <a:cubicBezTo>
                      <a:pt x="375" y="75414"/>
                      <a:pt x="12319" y="89585"/>
                      <a:pt x="30741" y="89585"/>
                    </a:cubicBezTo>
                    <a:cubicBezTo>
                      <a:pt x="54629" y="89585"/>
                      <a:pt x="81554" y="65090"/>
                      <a:pt x="81554" y="33914"/>
                    </a:cubicBezTo>
                    <a:cubicBezTo>
                      <a:pt x="81554" y="30472"/>
                      <a:pt x="81554" y="20755"/>
                      <a:pt x="75278" y="11848"/>
                    </a:cubicBezTo>
                    <a:lnTo>
                      <a:pt x="97547" y="11848"/>
                    </a:lnTo>
                    <a:close/>
                    <a:moveTo>
                      <a:pt x="30944" y="85132"/>
                    </a:moveTo>
                    <a:cubicBezTo>
                      <a:pt x="21024" y="85132"/>
                      <a:pt x="12927" y="77844"/>
                      <a:pt x="12927" y="63268"/>
                    </a:cubicBezTo>
                    <a:cubicBezTo>
                      <a:pt x="12927" y="57195"/>
                      <a:pt x="15356" y="40595"/>
                      <a:pt x="22441" y="28651"/>
                    </a:cubicBezTo>
                    <a:cubicBezTo>
                      <a:pt x="30944" y="14682"/>
                      <a:pt x="43090" y="11848"/>
                      <a:pt x="49973" y="11848"/>
                    </a:cubicBezTo>
                    <a:cubicBezTo>
                      <a:pt x="66978" y="11848"/>
                      <a:pt x="68598" y="25209"/>
                      <a:pt x="68598" y="31485"/>
                    </a:cubicBezTo>
                    <a:cubicBezTo>
                      <a:pt x="68598" y="40999"/>
                      <a:pt x="64549" y="57600"/>
                      <a:pt x="57666" y="67924"/>
                    </a:cubicBezTo>
                    <a:cubicBezTo>
                      <a:pt x="49771" y="79868"/>
                      <a:pt x="38839" y="85132"/>
                      <a:pt x="30944" y="85132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形状 539">
                <a:extLst>
                  <a:ext uri="{FF2B5EF4-FFF2-40B4-BE49-F238E27FC236}">
                    <a16:creationId xmlns:a16="http://schemas.microsoft.com/office/drawing/2014/main" id="{EFC04E87-C0A7-0BD3-9C6A-D48B76DCCBCD}"/>
                  </a:ext>
                </a:extLst>
              </p:cNvPr>
              <p:cNvSpPr/>
              <p:nvPr>
                <p:custDataLst>
                  <p:tags r:id="rId312"/>
                </p:custDataLst>
              </p:nvPr>
            </p:nvSpPr>
            <p:spPr>
              <a:xfrm>
                <a:off x="9974580" y="7493583"/>
                <a:ext cx="65185" cy="96928"/>
              </a:xfrm>
              <a:custGeom>
                <a:avLst/>
                <a:gdLst>
                  <a:gd name="connsiteX0" fmla="*/ 31415 w 65185"/>
                  <a:gd name="connsiteY0" fmla="*/ 46872 h 96928"/>
                  <a:gd name="connsiteX1" fmla="*/ 50404 w 65185"/>
                  <a:gd name="connsiteY1" fmla="*/ 69687 h 96928"/>
                  <a:gd name="connsiteX2" fmla="*/ 31982 w 65185"/>
                  <a:gd name="connsiteY2" fmla="*/ 92502 h 96928"/>
                  <a:gd name="connsiteX3" fmla="*/ 7891 w 65185"/>
                  <a:gd name="connsiteY3" fmla="*/ 82582 h 96928"/>
                  <a:gd name="connsiteX4" fmla="*/ 16111 w 65185"/>
                  <a:gd name="connsiteY4" fmla="*/ 74647 h 96928"/>
                  <a:gd name="connsiteX5" fmla="*/ 8317 w 65185"/>
                  <a:gd name="connsiteY5" fmla="*/ 66853 h 96928"/>
                  <a:gd name="connsiteX6" fmla="*/ 381 w 65185"/>
                  <a:gd name="connsiteY6" fmla="*/ 75072 h 96928"/>
                  <a:gd name="connsiteX7" fmla="*/ 32265 w 65185"/>
                  <a:gd name="connsiteY7" fmla="*/ 97037 h 96928"/>
                  <a:gd name="connsiteX8" fmla="*/ 65567 w 65185"/>
                  <a:gd name="connsiteY8" fmla="*/ 69687 h 96928"/>
                  <a:gd name="connsiteX9" fmla="*/ 40910 w 65185"/>
                  <a:gd name="connsiteY9" fmla="*/ 44321 h 96928"/>
                  <a:gd name="connsiteX10" fmla="*/ 61174 w 65185"/>
                  <a:gd name="connsiteY10" fmla="*/ 19664 h 96928"/>
                  <a:gd name="connsiteX11" fmla="*/ 32549 w 65185"/>
                  <a:gd name="connsiteY11" fmla="*/ 108 h 96928"/>
                  <a:gd name="connsiteX12" fmla="*/ 4774 w 65185"/>
                  <a:gd name="connsiteY12" fmla="*/ 19097 h 96928"/>
                  <a:gd name="connsiteX13" fmla="*/ 12143 w 65185"/>
                  <a:gd name="connsiteY13" fmla="*/ 26607 h 96928"/>
                  <a:gd name="connsiteX14" fmla="*/ 19370 w 65185"/>
                  <a:gd name="connsiteY14" fmla="*/ 19380 h 96928"/>
                  <a:gd name="connsiteX15" fmla="*/ 12143 w 65185"/>
                  <a:gd name="connsiteY15" fmla="*/ 12011 h 96928"/>
                  <a:gd name="connsiteX16" fmla="*/ 32124 w 65185"/>
                  <a:gd name="connsiteY16" fmla="*/ 4217 h 96928"/>
                  <a:gd name="connsiteX17" fmla="*/ 47428 w 65185"/>
                  <a:gd name="connsiteY17" fmla="*/ 19664 h 96928"/>
                  <a:gd name="connsiteX18" fmla="*/ 41760 w 65185"/>
                  <a:gd name="connsiteY18" fmla="*/ 36527 h 96928"/>
                  <a:gd name="connsiteX19" fmla="*/ 26030 w 65185"/>
                  <a:gd name="connsiteY19" fmla="*/ 42620 h 96928"/>
                  <a:gd name="connsiteX20" fmla="*/ 21495 w 65185"/>
                  <a:gd name="connsiteY20" fmla="*/ 43046 h 96928"/>
                  <a:gd name="connsiteX21" fmla="*/ 20078 w 65185"/>
                  <a:gd name="connsiteY21" fmla="*/ 44888 h 96928"/>
                  <a:gd name="connsiteX22" fmla="*/ 23763 w 65185"/>
                  <a:gd name="connsiteY22" fmla="*/ 46872 h 96928"/>
                  <a:gd name="connsiteX23" fmla="*/ 31415 w 65185"/>
                  <a:gd name="connsiteY23" fmla="*/ 46872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185" h="96928">
                    <a:moveTo>
                      <a:pt x="31415" y="46872"/>
                    </a:moveTo>
                    <a:cubicBezTo>
                      <a:pt x="42468" y="46872"/>
                      <a:pt x="50404" y="54524"/>
                      <a:pt x="50404" y="69687"/>
                    </a:cubicBezTo>
                    <a:cubicBezTo>
                      <a:pt x="50404" y="87259"/>
                      <a:pt x="40201" y="92502"/>
                      <a:pt x="31982" y="92502"/>
                    </a:cubicBezTo>
                    <a:cubicBezTo>
                      <a:pt x="26314" y="92502"/>
                      <a:pt x="13843" y="90943"/>
                      <a:pt x="7891" y="82582"/>
                    </a:cubicBezTo>
                    <a:cubicBezTo>
                      <a:pt x="14552" y="82299"/>
                      <a:pt x="16111" y="77622"/>
                      <a:pt x="16111" y="74647"/>
                    </a:cubicBezTo>
                    <a:cubicBezTo>
                      <a:pt x="16111" y="70112"/>
                      <a:pt x="12710" y="66853"/>
                      <a:pt x="8317" y="66853"/>
                    </a:cubicBezTo>
                    <a:cubicBezTo>
                      <a:pt x="4349" y="66853"/>
                      <a:pt x="381" y="69262"/>
                      <a:pt x="381" y="75072"/>
                    </a:cubicBezTo>
                    <a:cubicBezTo>
                      <a:pt x="381" y="88392"/>
                      <a:pt x="15119" y="97037"/>
                      <a:pt x="32265" y="97037"/>
                    </a:cubicBezTo>
                    <a:cubicBezTo>
                      <a:pt x="51963" y="97037"/>
                      <a:pt x="65567" y="83858"/>
                      <a:pt x="65567" y="69687"/>
                    </a:cubicBezTo>
                    <a:cubicBezTo>
                      <a:pt x="65567" y="58633"/>
                      <a:pt x="56498" y="47580"/>
                      <a:pt x="40910" y="44321"/>
                    </a:cubicBezTo>
                    <a:cubicBezTo>
                      <a:pt x="55789" y="38936"/>
                      <a:pt x="61174" y="28308"/>
                      <a:pt x="61174" y="19664"/>
                    </a:cubicBezTo>
                    <a:cubicBezTo>
                      <a:pt x="61174" y="8469"/>
                      <a:pt x="48278" y="108"/>
                      <a:pt x="32549" y="108"/>
                    </a:cubicBezTo>
                    <a:cubicBezTo>
                      <a:pt x="16819" y="108"/>
                      <a:pt x="4774" y="7760"/>
                      <a:pt x="4774" y="19097"/>
                    </a:cubicBezTo>
                    <a:cubicBezTo>
                      <a:pt x="4774" y="23915"/>
                      <a:pt x="7891" y="26607"/>
                      <a:pt x="12143" y="26607"/>
                    </a:cubicBezTo>
                    <a:cubicBezTo>
                      <a:pt x="16536" y="26607"/>
                      <a:pt x="19370" y="23348"/>
                      <a:pt x="19370" y="19380"/>
                    </a:cubicBezTo>
                    <a:cubicBezTo>
                      <a:pt x="19370" y="15271"/>
                      <a:pt x="16536" y="12295"/>
                      <a:pt x="12143" y="12011"/>
                    </a:cubicBezTo>
                    <a:cubicBezTo>
                      <a:pt x="17103" y="5776"/>
                      <a:pt x="26880" y="4217"/>
                      <a:pt x="32124" y="4217"/>
                    </a:cubicBezTo>
                    <a:cubicBezTo>
                      <a:pt x="38501" y="4217"/>
                      <a:pt x="47428" y="7335"/>
                      <a:pt x="47428" y="19664"/>
                    </a:cubicBezTo>
                    <a:cubicBezTo>
                      <a:pt x="47428" y="25615"/>
                      <a:pt x="45444" y="32134"/>
                      <a:pt x="41760" y="36527"/>
                    </a:cubicBezTo>
                    <a:cubicBezTo>
                      <a:pt x="37083" y="41912"/>
                      <a:pt x="33116" y="42195"/>
                      <a:pt x="26030" y="42620"/>
                    </a:cubicBezTo>
                    <a:cubicBezTo>
                      <a:pt x="22487" y="42904"/>
                      <a:pt x="22204" y="42904"/>
                      <a:pt x="21495" y="43046"/>
                    </a:cubicBezTo>
                    <a:cubicBezTo>
                      <a:pt x="21212" y="43046"/>
                      <a:pt x="20078" y="43329"/>
                      <a:pt x="20078" y="44888"/>
                    </a:cubicBezTo>
                    <a:cubicBezTo>
                      <a:pt x="20078" y="46872"/>
                      <a:pt x="21354" y="46872"/>
                      <a:pt x="23763" y="46872"/>
                    </a:cubicBezTo>
                    <a:lnTo>
                      <a:pt x="31415" y="46872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形状 540">
                <a:extLst>
                  <a:ext uri="{FF2B5EF4-FFF2-40B4-BE49-F238E27FC236}">
                    <a16:creationId xmlns:a16="http://schemas.microsoft.com/office/drawing/2014/main" id="{561EA7B7-1E85-E7BA-F557-A7904364F53A}"/>
                  </a:ext>
                </a:extLst>
              </p:cNvPr>
              <p:cNvSpPr/>
              <p:nvPr>
                <p:custDataLst>
                  <p:tags r:id="rId313"/>
                </p:custDataLst>
              </p:nvPr>
            </p:nvSpPr>
            <p:spPr>
              <a:xfrm>
                <a:off x="9851251" y="7639605"/>
                <a:ext cx="206494" cy="8097"/>
              </a:xfrm>
              <a:custGeom>
                <a:avLst/>
                <a:gdLst>
                  <a:gd name="connsiteX0" fmla="*/ 0 w 206494"/>
                  <a:gd name="connsiteY0" fmla="*/ 0 h 8097"/>
                  <a:gd name="connsiteX1" fmla="*/ 206495 w 206494"/>
                  <a:gd name="connsiteY1" fmla="*/ 0 h 8097"/>
                  <a:gd name="connsiteX2" fmla="*/ 206495 w 206494"/>
                  <a:gd name="connsiteY2" fmla="*/ 8097 h 8097"/>
                  <a:gd name="connsiteX3" fmla="*/ 0 w 206494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494" h="8097">
                    <a:moveTo>
                      <a:pt x="0" y="0"/>
                    </a:moveTo>
                    <a:lnTo>
                      <a:pt x="206495" y="0"/>
                    </a:lnTo>
                    <a:lnTo>
                      <a:pt x="206495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形状 542">
                <a:extLst>
                  <a:ext uri="{FF2B5EF4-FFF2-40B4-BE49-F238E27FC236}">
                    <a16:creationId xmlns:a16="http://schemas.microsoft.com/office/drawing/2014/main" id="{3AB08736-DA1D-2D0F-CD83-5AD4F36D0551}"/>
                  </a:ext>
                </a:extLst>
              </p:cNvPr>
              <p:cNvSpPr/>
              <p:nvPr>
                <p:custDataLst>
                  <p:tags r:id="rId314"/>
                </p:custDataLst>
              </p:nvPr>
            </p:nvSpPr>
            <p:spPr>
              <a:xfrm>
                <a:off x="9914010" y="7698303"/>
                <a:ext cx="80773" cy="134825"/>
              </a:xfrm>
              <a:custGeom>
                <a:avLst/>
                <a:gdLst>
                  <a:gd name="connsiteX0" fmla="*/ 15966 w 80773"/>
                  <a:gd name="connsiteY0" fmla="*/ 119358 h 134825"/>
                  <a:gd name="connsiteX1" fmla="*/ 37424 w 80773"/>
                  <a:gd name="connsiteY1" fmla="*/ 98506 h 134825"/>
                  <a:gd name="connsiteX2" fmla="*/ 81152 w 80773"/>
                  <a:gd name="connsiteY2" fmla="*/ 39393 h 134825"/>
                  <a:gd name="connsiteX3" fmla="*/ 38234 w 80773"/>
                  <a:gd name="connsiteY3" fmla="*/ 120 h 134825"/>
                  <a:gd name="connsiteX4" fmla="*/ 378 w 80773"/>
                  <a:gd name="connsiteY4" fmla="*/ 36762 h 134825"/>
                  <a:gd name="connsiteX5" fmla="*/ 11107 w 80773"/>
                  <a:gd name="connsiteY5" fmla="*/ 48098 h 134825"/>
                  <a:gd name="connsiteX6" fmla="*/ 21634 w 80773"/>
                  <a:gd name="connsiteY6" fmla="*/ 37369 h 134825"/>
                  <a:gd name="connsiteX7" fmla="*/ 10905 w 80773"/>
                  <a:gd name="connsiteY7" fmla="*/ 26842 h 134825"/>
                  <a:gd name="connsiteX8" fmla="*/ 8273 w 80773"/>
                  <a:gd name="connsiteY8" fmla="*/ 27045 h 134825"/>
                  <a:gd name="connsiteX9" fmla="*/ 35603 w 80773"/>
                  <a:gd name="connsiteY9" fmla="*/ 6396 h 134825"/>
                  <a:gd name="connsiteX10" fmla="*/ 62730 w 80773"/>
                  <a:gd name="connsiteY10" fmla="*/ 39393 h 134825"/>
                  <a:gd name="connsiteX11" fmla="*/ 41473 w 80773"/>
                  <a:gd name="connsiteY11" fmla="*/ 84133 h 134825"/>
                  <a:gd name="connsiteX12" fmla="*/ 2605 w 80773"/>
                  <a:gd name="connsiteY12" fmla="*/ 127455 h 134825"/>
                  <a:gd name="connsiteX13" fmla="*/ 378 w 80773"/>
                  <a:gd name="connsiteY13" fmla="*/ 134946 h 134825"/>
                  <a:gd name="connsiteX14" fmla="*/ 75483 w 80773"/>
                  <a:gd name="connsiteY14" fmla="*/ 134946 h 134825"/>
                  <a:gd name="connsiteX15" fmla="*/ 81152 w 80773"/>
                  <a:gd name="connsiteY15" fmla="*/ 99721 h 134825"/>
                  <a:gd name="connsiteX16" fmla="*/ 76091 w 80773"/>
                  <a:gd name="connsiteY16" fmla="*/ 99721 h 134825"/>
                  <a:gd name="connsiteX17" fmla="*/ 71637 w 80773"/>
                  <a:gd name="connsiteY17" fmla="*/ 117738 h 134825"/>
                  <a:gd name="connsiteX18" fmla="*/ 52405 w 80773"/>
                  <a:gd name="connsiteY18" fmla="*/ 119358 h 134825"/>
                  <a:gd name="connsiteX19" fmla="*/ 15966 w 80773"/>
                  <a:gd name="connsiteY19" fmla="*/ 119358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4825">
                    <a:moveTo>
                      <a:pt x="15966" y="119358"/>
                    </a:moveTo>
                    <a:lnTo>
                      <a:pt x="37424" y="98506"/>
                    </a:lnTo>
                    <a:cubicBezTo>
                      <a:pt x="69005" y="70569"/>
                      <a:pt x="81152" y="59638"/>
                      <a:pt x="81152" y="39393"/>
                    </a:cubicBezTo>
                    <a:cubicBezTo>
                      <a:pt x="81152" y="16315"/>
                      <a:pt x="62932" y="120"/>
                      <a:pt x="38234" y="120"/>
                    </a:cubicBezTo>
                    <a:cubicBezTo>
                      <a:pt x="15358" y="120"/>
                      <a:pt x="378" y="18744"/>
                      <a:pt x="378" y="36762"/>
                    </a:cubicBezTo>
                    <a:cubicBezTo>
                      <a:pt x="378" y="48098"/>
                      <a:pt x="10500" y="48098"/>
                      <a:pt x="11107" y="48098"/>
                    </a:cubicBezTo>
                    <a:cubicBezTo>
                      <a:pt x="14549" y="48098"/>
                      <a:pt x="21634" y="45669"/>
                      <a:pt x="21634" y="37369"/>
                    </a:cubicBezTo>
                    <a:cubicBezTo>
                      <a:pt x="21634" y="32106"/>
                      <a:pt x="17990" y="26842"/>
                      <a:pt x="10905" y="26842"/>
                    </a:cubicBezTo>
                    <a:cubicBezTo>
                      <a:pt x="9285" y="26842"/>
                      <a:pt x="8880" y="26842"/>
                      <a:pt x="8273" y="27045"/>
                    </a:cubicBezTo>
                    <a:cubicBezTo>
                      <a:pt x="12929" y="13886"/>
                      <a:pt x="23861" y="6396"/>
                      <a:pt x="35603" y="6396"/>
                    </a:cubicBezTo>
                    <a:cubicBezTo>
                      <a:pt x="54025" y="6396"/>
                      <a:pt x="62730" y="22793"/>
                      <a:pt x="62730" y="39393"/>
                    </a:cubicBezTo>
                    <a:cubicBezTo>
                      <a:pt x="62730" y="55589"/>
                      <a:pt x="52608" y="71582"/>
                      <a:pt x="41473" y="84133"/>
                    </a:cubicBezTo>
                    <a:lnTo>
                      <a:pt x="2605" y="127455"/>
                    </a:lnTo>
                    <a:cubicBezTo>
                      <a:pt x="378" y="129682"/>
                      <a:pt x="378" y="130087"/>
                      <a:pt x="378" y="134946"/>
                    </a:cubicBezTo>
                    <a:lnTo>
                      <a:pt x="75483" y="134946"/>
                    </a:lnTo>
                    <a:lnTo>
                      <a:pt x="81152" y="99721"/>
                    </a:lnTo>
                    <a:lnTo>
                      <a:pt x="76091" y="99721"/>
                    </a:lnTo>
                    <a:cubicBezTo>
                      <a:pt x="75078" y="105794"/>
                      <a:pt x="73661" y="114701"/>
                      <a:pt x="71637" y="117738"/>
                    </a:cubicBezTo>
                    <a:cubicBezTo>
                      <a:pt x="70220" y="119358"/>
                      <a:pt x="56859" y="119358"/>
                      <a:pt x="52405" y="119358"/>
                    </a:cubicBezTo>
                    <a:lnTo>
                      <a:pt x="15966" y="119358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形状 543">
                <a:extLst>
                  <a:ext uri="{FF2B5EF4-FFF2-40B4-BE49-F238E27FC236}">
                    <a16:creationId xmlns:a16="http://schemas.microsoft.com/office/drawing/2014/main" id="{3F9327D7-2934-1585-6124-FA1EABCD1EF2}"/>
                  </a:ext>
                </a:extLst>
              </p:cNvPr>
              <p:cNvSpPr/>
              <p:nvPr>
                <p:custDataLst>
                  <p:tags r:id="rId315"/>
                </p:custDataLst>
              </p:nvPr>
            </p:nvSpPr>
            <p:spPr>
              <a:xfrm>
                <a:off x="10085682" y="7461455"/>
                <a:ext cx="45954" cy="364191"/>
              </a:xfrm>
              <a:custGeom>
                <a:avLst/>
                <a:gdLst>
                  <a:gd name="connsiteX0" fmla="*/ 36826 w 45954"/>
                  <a:gd name="connsiteY0" fmla="*/ 354778 h 364191"/>
                  <a:gd name="connsiteX1" fmla="*/ 387 w 45954"/>
                  <a:gd name="connsiteY1" fmla="*/ 354778 h 364191"/>
                  <a:gd name="connsiteX2" fmla="*/ 387 w 45954"/>
                  <a:gd name="connsiteY2" fmla="*/ 364293 h 364191"/>
                  <a:gd name="connsiteX3" fmla="*/ 46341 w 45954"/>
                  <a:gd name="connsiteY3" fmla="*/ 364293 h 364191"/>
                  <a:gd name="connsiteX4" fmla="*/ 46341 w 45954"/>
                  <a:gd name="connsiteY4" fmla="*/ 102 h 364191"/>
                  <a:gd name="connsiteX5" fmla="*/ 387 w 45954"/>
                  <a:gd name="connsiteY5" fmla="*/ 102 h 364191"/>
                  <a:gd name="connsiteX6" fmla="*/ 387 w 45954"/>
                  <a:gd name="connsiteY6" fmla="*/ 9617 h 364191"/>
                  <a:gd name="connsiteX7" fmla="*/ 36826 w 45954"/>
                  <a:gd name="connsiteY7" fmla="*/ 9617 h 364191"/>
                  <a:gd name="connsiteX8" fmla="*/ 36826 w 45954"/>
                  <a:gd name="connsiteY8" fmla="*/ 354778 h 364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54" h="364191">
                    <a:moveTo>
                      <a:pt x="36826" y="354778"/>
                    </a:moveTo>
                    <a:lnTo>
                      <a:pt x="387" y="354778"/>
                    </a:lnTo>
                    <a:lnTo>
                      <a:pt x="387" y="364293"/>
                    </a:lnTo>
                    <a:lnTo>
                      <a:pt x="46341" y="364293"/>
                    </a:lnTo>
                    <a:lnTo>
                      <a:pt x="46341" y="102"/>
                    </a:lnTo>
                    <a:lnTo>
                      <a:pt x="387" y="102"/>
                    </a:lnTo>
                    <a:lnTo>
                      <a:pt x="387" y="9617"/>
                    </a:lnTo>
                    <a:lnTo>
                      <a:pt x="36826" y="9617"/>
                    </a:lnTo>
                    <a:lnTo>
                      <a:pt x="36826" y="354778"/>
                    </a:ln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形状 544">
                <a:extLst>
                  <a:ext uri="{FF2B5EF4-FFF2-40B4-BE49-F238E27FC236}">
                    <a16:creationId xmlns:a16="http://schemas.microsoft.com/office/drawing/2014/main" id="{494B9DDD-2E37-1D30-0FE1-C57C13A74EDE}"/>
                  </a:ext>
                </a:extLst>
              </p:cNvPr>
              <p:cNvSpPr/>
              <p:nvPr>
                <p:custDataLst>
                  <p:tags r:id="rId316"/>
                </p:custDataLst>
              </p:nvPr>
            </p:nvSpPr>
            <p:spPr>
              <a:xfrm>
                <a:off x="10228784" y="7672805"/>
                <a:ext cx="21458" cy="21458"/>
              </a:xfrm>
              <a:custGeom>
                <a:avLst/>
                <a:gdLst>
                  <a:gd name="connsiteX0" fmla="*/ 21852 w 21458"/>
                  <a:gd name="connsiteY0" fmla="*/ 10842 h 21458"/>
                  <a:gd name="connsiteX1" fmla="*/ 11122 w 21458"/>
                  <a:gd name="connsiteY1" fmla="*/ 113 h 21458"/>
                  <a:gd name="connsiteX2" fmla="*/ 393 w 21458"/>
                  <a:gd name="connsiteY2" fmla="*/ 10842 h 21458"/>
                  <a:gd name="connsiteX3" fmla="*/ 11122 w 21458"/>
                  <a:gd name="connsiteY3" fmla="*/ 21572 h 21458"/>
                  <a:gd name="connsiteX4" fmla="*/ 21852 w 21458"/>
                  <a:gd name="connsiteY4" fmla="*/ 10842 h 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58" h="21458">
                    <a:moveTo>
                      <a:pt x="21852" y="10842"/>
                    </a:moveTo>
                    <a:cubicBezTo>
                      <a:pt x="21852" y="4972"/>
                      <a:pt x="16993" y="113"/>
                      <a:pt x="11122" y="113"/>
                    </a:cubicBezTo>
                    <a:cubicBezTo>
                      <a:pt x="5252" y="113"/>
                      <a:pt x="393" y="4972"/>
                      <a:pt x="393" y="10842"/>
                    </a:cubicBezTo>
                    <a:cubicBezTo>
                      <a:pt x="393" y="16713"/>
                      <a:pt x="5252" y="21572"/>
                      <a:pt x="11122" y="21572"/>
                    </a:cubicBezTo>
                    <a:cubicBezTo>
                      <a:pt x="16993" y="21572"/>
                      <a:pt x="21852" y="16713"/>
                      <a:pt x="21852" y="10842"/>
                    </a:cubicBezTo>
                    <a:close/>
                  </a:path>
                </a:pathLst>
              </a:custGeom>
              <a:solidFill>
                <a:srgbClr val="0000FF"/>
              </a:solidFill>
              <a:ln w="203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4EE3E997-75EA-B024-E52D-01C9F25F30B1}"/>
                </a:ext>
              </a:extLst>
            </p:cNvPr>
            <p:cNvSpPr txBox="1"/>
            <p:nvPr/>
          </p:nvSpPr>
          <p:spPr>
            <a:xfrm>
              <a:off x="222042" y="5461476"/>
              <a:ext cx="200499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1" lang="en-US" altLang="zh-CN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Gauge equivalence</a:t>
              </a:r>
            </a:p>
          </p:txBody>
        </p:sp>
        <p:grpSp>
          <p:nvGrpSpPr>
            <p:cNvPr id="427" name="组合 426">
              <a:extLst>
                <a:ext uri="{FF2B5EF4-FFF2-40B4-BE49-F238E27FC236}">
                  <a16:creationId xmlns:a16="http://schemas.microsoft.com/office/drawing/2014/main" id="{974941F3-5ABF-2A69-1021-FF3316D606C0}"/>
                </a:ext>
              </a:extLst>
            </p:cNvPr>
            <p:cNvGrpSpPr>
              <a:grpSpLocks noChangeAspect="1"/>
            </p:cNvGrpSpPr>
            <p:nvPr>
              <p:custDataLst>
                <p:tags r:id="rId202"/>
              </p:custDataLst>
            </p:nvPr>
          </p:nvGrpSpPr>
          <p:grpSpPr>
            <a:xfrm>
              <a:off x="584199" y="6121400"/>
              <a:ext cx="1280160" cy="182880"/>
              <a:chOff x="4628596" y="7573445"/>
              <a:chExt cx="1252269" cy="184221"/>
            </a:xfrm>
          </p:grpSpPr>
          <p:sp>
            <p:nvSpPr>
              <p:cNvPr id="418" name="任意形状 417">
                <a:extLst>
                  <a:ext uri="{FF2B5EF4-FFF2-40B4-BE49-F238E27FC236}">
                    <a16:creationId xmlns:a16="http://schemas.microsoft.com/office/drawing/2014/main" id="{D4FA31ED-92E9-C80D-7704-22E456478544}"/>
                  </a:ext>
                </a:extLst>
              </p:cNvPr>
              <p:cNvSpPr/>
              <p:nvPr>
                <p:custDataLst>
                  <p:tags r:id="rId203"/>
                </p:custDataLst>
              </p:nvPr>
            </p:nvSpPr>
            <p:spPr>
              <a:xfrm>
                <a:off x="4628596" y="7573445"/>
                <a:ext cx="99439" cy="184221"/>
              </a:xfrm>
              <a:custGeom>
                <a:avLst/>
                <a:gdLst>
                  <a:gd name="connsiteX0" fmla="*/ 62775 w 99439"/>
                  <a:gd name="connsiteY0" fmla="*/ 61823 h 184221"/>
                  <a:gd name="connsiteX1" fmla="*/ 79913 w 99439"/>
                  <a:gd name="connsiteY1" fmla="*/ 61823 h 184221"/>
                  <a:gd name="connsiteX2" fmla="*/ 85891 w 99439"/>
                  <a:gd name="connsiteY2" fmla="*/ 57774 h 184221"/>
                  <a:gd name="connsiteX3" fmla="*/ 80511 w 99439"/>
                  <a:gd name="connsiteY3" fmla="*/ 55547 h 184221"/>
                  <a:gd name="connsiteX4" fmla="*/ 63971 w 99439"/>
                  <a:gd name="connsiteY4" fmla="*/ 55547 h 184221"/>
                  <a:gd name="connsiteX5" fmla="*/ 68155 w 99439"/>
                  <a:gd name="connsiteY5" fmla="*/ 32469 h 184221"/>
                  <a:gd name="connsiteX6" fmla="*/ 72938 w 99439"/>
                  <a:gd name="connsiteY6" fmla="*/ 11415 h 184221"/>
                  <a:gd name="connsiteX7" fmla="*/ 82304 w 99439"/>
                  <a:gd name="connsiteY7" fmla="*/ 4532 h 184221"/>
                  <a:gd name="connsiteX8" fmla="*/ 92069 w 99439"/>
                  <a:gd name="connsiteY8" fmla="*/ 8176 h 184221"/>
                  <a:gd name="connsiteX9" fmla="*/ 81308 w 99439"/>
                  <a:gd name="connsiteY9" fmla="*/ 19108 h 184221"/>
                  <a:gd name="connsiteX10" fmla="*/ 88681 w 99439"/>
                  <a:gd name="connsiteY10" fmla="*/ 26193 h 184221"/>
                  <a:gd name="connsiteX11" fmla="*/ 99641 w 99439"/>
                  <a:gd name="connsiteY11" fmla="*/ 14047 h 184221"/>
                  <a:gd name="connsiteX12" fmla="*/ 82304 w 99439"/>
                  <a:gd name="connsiteY12" fmla="*/ 78 h 184221"/>
                  <a:gd name="connsiteX13" fmla="*/ 56996 w 99439"/>
                  <a:gd name="connsiteY13" fmla="*/ 23764 h 184221"/>
                  <a:gd name="connsiteX14" fmla="*/ 50420 w 99439"/>
                  <a:gd name="connsiteY14" fmla="*/ 55547 h 184221"/>
                  <a:gd name="connsiteX15" fmla="*/ 36669 w 99439"/>
                  <a:gd name="connsiteY15" fmla="*/ 55547 h 184221"/>
                  <a:gd name="connsiteX16" fmla="*/ 30691 w 99439"/>
                  <a:gd name="connsiteY16" fmla="*/ 59393 h 184221"/>
                  <a:gd name="connsiteX17" fmla="*/ 36271 w 99439"/>
                  <a:gd name="connsiteY17" fmla="*/ 61823 h 184221"/>
                  <a:gd name="connsiteX18" fmla="*/ 49423 w 99439"/>
                  <a:gd name="connsiteY18" fmla="*/ 61823 h 184221"/>
                  <a:gd name="connsiteX19" fmla="*/ 34477 w 99439"/>
                  <a:gd name="connsiteY19" fmla="*/ 141787 h 184221"/>
                  <a:gd name="connsiteX20" fmla="*/ 17140 w 99439"/>
                  <a:gd name="connsiteY20" fmla="*/ 179846 h 184221"/>
                  <a:gd name="connsiteX21" fmla="*/ 7575 w 99439"/>
                  <a:gd name="connsiteY21" fmla="*/ 176202 h 184221"/>
                  <a:gd name="connsiteX22" fmla="*/ 18535 w 99439"/>
                  <a:gd name="connsiteY22" fmla="*/ 165270 h 184221"/>
                  <a:gd name="connsiteX23" fmla="*/ 11162 w 99439"/>
                  <a:gd name="connsiteY23" fmla="*/ 158185 h 184221"/>
                  <a:gd name="connsiteX24" fmla="*/ 202 w 99439"/>
                  <a:gd name="connsiteY24" fmla="*/ 170331 h 184221"/>
                  <a:gd name="connsiteX25" fmla="*/ 17140 w 99439"/>
                  <a:gd name="connsiteY25" fmla="*/ 184299 h 184221"/>
                  <a:gd name="connsiteX26" fmla="*/ 39659 w 99439"/>
                  <a:gd name="connsiteY26" fmla="*/ 164663 h 184221"/>
                  <a:gd name="connsiteX27" fmla="*/ 50818 w 99439"/>
                  <a:gd name="connsiteY27" fmla="*/ 125997 h 184221"/>
                  <a:gd name="connsiteX28" fmla="*/ 62775 w 99439"/>
                  <a:gd name="connsiteY28" fmla="*/ 61823 h 18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9439" h="184221">
                    <a:moveTo>
                      <a:pt x="62775" y="61823"/>
                    </a:moveTo>
                    <a:lnTo>
                      <a:pt x="79913" y="61823"/>
                    </a:lnTo>
                    <a:cubicBezTo>
                      <a:pt x="83898" y="61823"/>
                      <a:pt x="85891" y="61823"/>
                      <a:pt x="85891" y="57774"/>
                    </a:cubicBezTo>
                    <a:cubicBezTo>
                      <a:pt x="85891" y="55547"/>
                      <a:pt x="83898" y="55547"/>
                      <a:pt x="80511" y="55547"/>
                    </a:cubicBezTo>
                    <a:lnTo>
                      <a:pt x="63971" y="55547"/>
                    </a:lnTo>
                    <a:lnTo>
                      <a:pt x="68155" y="32469"/>
                    </a:lnTo>
                    <a:cubicBezTo>
                      <a:pt x="68952" y="28218"/>
                      <a:pt x="71742" y="13844"/>
                      <a:pt x="72938" y="11415"/>
                    </a:cubicBezTo>
                    <a:cubicBezTo>
                      <a:pt x="74732" y="7569"/>
                      <a:pt x="78119" y="4532"/>
                      <a:pt x="82304" y="4532"/>
                    </a:cubicBezTo>
                    <a:cubicBezTo>
                      <a:pt x="83101" y="4532"/>
                      <a:pt x="88282" y="4532"/>
                      <a:pt x="92069" y="8176"/>
                    </a:cubicBezTo>
                    <a:cubicBezTo>
                      <a:pt x="83300" y="8986"/>
                      <a:pt x="81308" y="16071"/>
                      <a:pt x="81308" y="19108"/>
                    </a:cubicBezTo>
                    <a:cubicBezTo>
                      <a:pt x="81308" y="23764"/>
                      <a:pt x="84895" y="26193"/>
                      <a:pt x="88681" y="26193"/>
                    </a:cubicBezTo>
                    <a:cubicBezTo>
                      <a:pt x="93862" y="26193"/>
                      <a:pt x="99641" y="21739"/>
                      <a:pt x="99641" y="14047"/>
                    </a:cubicBezTo>
                    <a:cubicBezTo>
                      <a:pt x="99641" y="4734"/>
                      <a:pt x="90474" y="78"/>
                      <a:pt x="82304" y="78"/>
                    </a:cubicBezTo>
                    <a:cubicBezTo>
                      <a:pt x="75529" y="78"/>
                      <a:pt x="62974" y="3722"/>
                      <a:pt x="56996" y="23764"/>
                    </a:cubicBezTo>
                    <a:cubicBezTo>
                      <a:pt x="55800" y="28015"/>
                      <a:pt x="55202" y="30040"/>
                      <a:pt x="50420" y="55547"/>
                    </a:cubicBezTo>
                    <a:lnTo>
                      <a:pt x="36669" y="55547"/>
                    </a:lnTo>
                    <a:cubicBezTo>
                      <a:pt x="32883" y="55547"/>
                      <a:pt x="30691" y="55547"/>
                      <a:pt x="30691" y="59393"/>
                    </a:cubicBezTo>
                    <a:cubicBezTo>
                      <a:pt x="30691" y="61823"/>
                      <a:pt x="32485" y="61823"/>
                      <a:pt x="36271" y="61823"/>
                    </a:cubicBezTo>
                    <a:lnTo>
                      <a:pt x="49423" y="61823"/>
                    </a:lnTo>
                    <a:lnTo>
                      <a:pt x="34477" y="141787"/>
                    </a:lnTo>
                    <a:cubicBezTo>
                      <a:pt x="30890" y="161424"/>
                      <a:pt x="27503" y="179846"/>
                      <a:pt x="17140" y="179846"/>
                    </a:cubicBezTo>
                    <a:cubicBezTo>
                      <a:pt x="16343" y="179846"/>
                      <a:pt x="11361" y="179846"/>
                      <a:pt x="7575" y="176202"/>
                    </a:cubicBezTo>
                    <a:cubicBezTo>
                      <a:pt x="16742" y="175595"/>
                      <a:pt x="18535" y="168307"/>
                      <a:pt x="18535" y="165270"/>
                    </a:cubicBezTo>
                    <a:cubicBezTo>
                      <a:pt x="18535" y="160614"/>
                      <a:pt x="14948" y="158185"/>
                      <a:pt x="11162" y="158185"/>
                    </a:cubicBezTo>
                    <a:cubicBezTo>
                      <a:pt x="5981" y="158185"/>
                      <a:pt x="202" y="162638"/>
                      <a:pt x="202" y="170331"/>
                    </a:cubicBezTo>
                    <a:cubicBezTo>
                      <a:pt x="202" y="179441"/>
                      <a:pt x="8970" y="184299"/>
                      <a:pt x="17140" y="184299"/>
                    </a:cubicBezTo>
                    <a:cubicBezTo>
                      <a:pt x="28101" y="184299"/>
                      <a:pt x="36072" y="172355"/>
                      <a:pt x="39659" y="164663"/>
                    </a:cubicBezTo>
                    <a:cubicBezTo>
                      <a:pt x="46036" y="151909"/>
                      <a:pt x="50619" y="127414"/>
                      <a:pt x="50818" y="125997"/>
                    </a:cubicBezTo>
                    <a:lnTo>
                      <a:pt x="62775" y="61823"/>
                    </a:lnTo>
                    <a:close/>
                  </a:path>
                </a:pathLst>
              </a:custGeom>
              <a:solidFill>
                <a:srgbClr val="000000"/>
              </a:solidFill>
              <a:ln w="199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形状 418">
                <a:extLst>
                  <a:ext uri="{FF2B5EF4-FFF2-40B4-BE49-F238E27FC236}">
                    <a16:creationId xmlns:a16="http://schemas.microsoft.com/office/drawing/2014/main" id="{81DC9C0F-B7AF-81B6-5796-0F66612B4FC1}"/>
                  </a:ext>
                </a:extLst>
              </p:cNvPr>
              <p:cNvSpPr/>
              <p:nvPr>
                <p:custDataLst>
                  <p:tags r:id="rId204"/>
                </p:custDataLst>
              </p:nvPr>
            </p:nvSpPr>
            <p:spPr>
              <a:xfrm>
                <a:off x="4803561" y="7641870"/>
                <a:ext cx="132519" cy="47371"/>
              </a:xfrm>
              <a:custGeom>
                <a:avLst/>
                <a:gdLst>
                  <a:gd name="connsiteX0" fmla="*/ 125955 w 132519"/>
                  <a:gd name="connsiteY0" fmla="*/ 8176 h 47371"/>
                  <a:gd name="connsiteX1" fmla="*/ 132730 w 132519"/>
                  <a:gd name="connsiteY1" fmla="*/ 4127 h 47371"/>
                  <a:gd name="connsiteX2" fmla="*/ 126154 w 132519"/>
                  <a:gd name="connsiteY2" fmla="*/ 78 h 47371"/>
                  <a:gd name="connsiteX3" fmla="*/ 6787 w 132519"/>
                  <a:gd name="connsiteY3" fmla="*/ 78 h 47371"/>
                  <a:gd name="connsiteX4" fmla="*/ 210 w 132519"/>
                  <a:gd name="connsiteY4" fmla="*/ 4127 h 47371"/>
                  <a:gd name="connsiteX5" fmla="*/ 6986 w 132519"/>
                  <a:gd name="connsiteY5" fmla="*/ 8176 h 47371"/>
                  <a:gd name="connsiteX6" fmla="*/ 125955 w 132519"/>
                  <a:gd name="connsiteY6" fmla="*/ 8176 h 47371"/>
                  <a:gd name="connsiteX7" fmla="*/ 126154 w 132519"/>
                  <a:gd name="connsiteY7" fmla="*/ 47449 h 47371"/>
                  <a:gd name="connsiteX8" fmla="*/ 132730 w 132519"/>
                  <a:gd name="connsiteY8" fmla="*/ 43401 h 47371"/>
                  <a:gd name="connsiteX9" fmla="*/ 125955 w 132519"/>
                  <a:gd name="connsiteY9" fmla="*/ 39352 h 47371"/>
                  <a:gd name="connsiteX10" fmla="*/ 6986 w 132519"/>
                  <a:gd name="connsiteY10" fmla="*/ 39352 h 47371"/>
                  <a:gd name="connsiteX11" fmla="*/ 210 w 132519"/>
                  <a:gd name="connsiteY11" fmla="*/ 43401 h 47371"/>
                  <a:gd name="connsiteX12" fmla="*/ 6787 w 132519"/>
                  <a:gd name="connsiteY12" fmla="*/ 47449 h 47371"/>
                  <a:gd name="connsiteX13" fmla="*/ 126154 w 132519"/>
                  <a:gd name="connsiteY13" fmla="*/ 47449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519" h="47371">
                    <a:moveTo>
                      <a:pt x="125955" y="8176"/>
                    </a:moveTo>
                    <a:cubicBezTo>
                      <a:pt x="128944" y="8176"/>
                      <a:pt x="132730" y="8176"/>
                      <a:pt x="132730" y="4127"/>
                    </a:cubicBezTo>
                    <a:cubicBezTo>
                      <a:pt x="132730" y="78"/>
                      <a:pt x="128944" y="78"/>
                      <a:pt x="126154" y="78"/>
                    </a:cubicBezTo>
                    <a:lnTo>
                      <a:pt x="6787" y="78"/>
                    </a:lnTo>
                    <a:cubicBezTo>
                      <a:pt x="3997" y="78"/>
                      <a:pt x="210" y="78"/>
                      <a:pt x="210" y="4127"/>
                    </a:cubicBezTo>
                    <a:cubicBezTo>
                      <a:pt x="210" y="8176"/>
                      <a:pt x="3997" y="8176"/>
                      <a:pt x="6986" y="8176"/>
                    </a:cubicBezTo>
                    <a:lnTo>
                      <a:pt x="125955" y="8176"/>
                    </a:lnTo>
                    <a:close/>
                    <a:moveTo>
                      <a:pt x="126154" y="47449"/>
                    </a:moveTo>
                    <a:cubicBezTo>
                      <a:pt x="128944" y="47449"/>
                      <a:pt x="132730" y="47449"/>
                      <a:pt x="132730" y="43401"/>
                    </a:cubicBezTo>
                    <a:cubicBezTo>
                      <a:pt x="132730" y="39352"/>
                      <a:pt x="128944" y="39352"/>
                      <a:pt x="125955" y="39352"/>
                    </a:cubicBezTo>
                    <a:lnTo>
                      <a:pt x="6986" y="39352"/>
                    </a:lnTo>
                    <a:cubicBezTo>
                      <a:pt x="3997" y="39352"/>
                      <a:pt x="210" y="39352"/>
                      <a:pt x="210" y="43401"/>
                    </a:cubicBezTo>
                    <a:cubicBezTo>
                      <a:pt x="210" y="47449"/>
                      <a:pt x="3997" y="47449"/>
                      <a:pt x="6787" y="47449"/>
                    </a:cubicBezTo>
                    <a:lnTo>
                      <a:pt x="126154" y="47449"/>
                    </a:lnTo>
                    <a:close/>
                  </a:path>
                </a:pathLst>
              </a:custGeom>
              <a:solidFill>
                <a:srgbClr val="000000"/>
              </a:solidFill>
              <a:ln w="199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形状 419">
                <a:extLst>
                  <a:ext uri="{FF2B5EF4-FFF2-40B4-BE49-F238E27FC236}">
                    <a16:creationId xmlns:a16="http://schemas.microsoft.com/office/drawing/2014/main" id="{7ED1B808-FA8D-D9F3-6B9A-308F53BA1471}"/>
                  </a:ext>
                </a:extLst>
              </p:cNvPr>
              <p:cNvSpPr/>
              <p:nvPr>
                <p:custDataLst>
                  <p:tags r:id="rId205"/>
                </p:custDataLst>
              </p:nvPr>
            </p:nvSpPr>
            <p:spPr>
              <a:xfrm>
                <a:off x="5013311" y="7573445"/>
                <a:ext cx="99439" cy="184221"/>
              </a:xfrm>
              <a:custGeom>
                <a:avLst/>
                <a:gdLst>
                  <a:gd name="connsiteX0" fmla="*/ 62794 w 99439"/>
                  <a:gd name="connsiteY0" fmla="*/ 61823 h 184221"/>
                  <a:gd name="connsiteX1" fmla="*/ 79932 w 99439"/>
                  <a:gd name="connsiteY1" fmla="*/ 61823 h 184221"/>
                  <a:gd name="connsiteX2" fmla="*/ 85910 w 99439"/>
                  <a:gd name="connsiteY2" fmla="*/ 57774 h 184221"/>
                  <a:gd name="connsiteX3" fmla="*/ 80530 w 99439"/>
                  <a:gd name="connsiteY3" fmla="*/ 55547 h 184221"/>
                  <a:gd name="connsiteX4" fmla="*/ 63990 w 99439"/>
                  <a:gd name="connsiteY4" fmla="*/ 55547 h 184221"/>
                  <a:gd name="connsiteX5" fmla="*/ 68175 w 99439"/>
                  <a:gd name="connsiteY5" fmla="*/ 32469 h 184221"/>
                  <a:gd name="connsiteX6" fmla="*/ 72957 w 99439"/>
                  <a:gd name="connsiteY6" fmla="*/ 11415 h 184221"/>
                  <a:gd name="connsiteX7" fmla="*/ 82323 w 99439"/>
                  <a:gd name="connsiteY7" fmla="*/ 4532 h 184221"/>
                  <a:gd name="connsiteX8" fmla="*/ 92088 w 99439"/>
                  <a:gd name="connsiteY8" fmla="*/ 8176 h 184221"/>
                  <a:gd name="connsiteX9" fmla="*/ 81327 w 99439"/>
                  <a:gd name="connsiteY9" fmla="*/ 19108 h 184221"/>
                  <a:gd name="connsiteX10" fmla="*/ 88700 w 99439"/>
                  <a:gd name="connsiteY10" fmla="*/ 26193 h 184221"/>
                  <a:gd name="connsiteX11" fmla="*/ 99660 w 99439"/>
                  <a:gd name="connsiteY11" fmla="*/ 14047 h 184221"/>
                  <a:gd name="connsiteX12" fmla="*/ 82323 w 99439"/>
                  <a:gd name="connsiteY12" fmla="*/ 78 h 184221"/>
                  <a:gd name="connsiteX13" fmla="*/ 57015 w 99439"/>
                  <a:gd name="connsiteY13" fmla="*/ 23764 h 184221"/>
                  <a:gd name="connsiteX14" fmla="*/ 50439 w 99439"/>
                  <a:gd name="connsiteY14" fmla="*/ 55547 h 184221"/>
                  <a:gd name="connsiteX15" fmla="*/ 36689 w 99439"/>
                  <a:gd name="connsiteY15" fmla="*/ 55547 h 184221"/>
                  <a:gd name="connsiteX16" fmla="*/ 30710 w 99439"/>
                  <a:gd name="connsiteY16" fmla="*/ 59393 h 184221"/>
                  <a:gd name="connsiteX17" fmla="*/ 36290 w 99439"/>
                  <a:gd name="connsiteY17" fmla="*/ 61823 h 184221"/>
                  <a:gd name="connsiteX18" fmla="*/ 49442 w 99439"/>
                  <a:gd name="connsiteY18" fmla="*/ 61823 h 184221"/>
                  <a:gd name="connsiteX19" fmla="*/ 34497 w 99439"/>
                  <a:gd name="connsiteY19" fmla="*/ 141787 h 184221"/>
                  <a:gd name="connsiteX20" fmla="*/ 17159 w 99439"/>
                  <a:gd name="connsiteY20" fmla="*/ 179846 h 184221"/>
                  <a:gd name="connsiteX21" fmla="*/ 7594 w 99439"/>
                  <a:gd name="connsiteY21" fmla="*/ 176202 h 184221"/>
                  <a:gd name="connsiteX22" fmla="*/ 18554 w 99439"/>
                  <a:gd name="connsiteY22" fmla="*/ 165270 h 184221"/>
                  <a:gd name="connsiteX23" fmla="*/ 11181 w 99439"/>
                  <a:gd name="connsiteY23" fmla="*/ 158185 h 184221"/>
                  <a:gd name="connsiteX24" fmla="*/ 221 w 99439"/>
                  <a:gd name="connsiteY24" fmla="*/ 170331 h 184221"/>
                  <a:gd name="connsiteX25" fmla="*/ 17159 w 99439"/>
                  <a:gd name="connsiteY25" fmla="*/ 184299 h 184221"/>
                  <a:gd name="connsiteX26" fmla="*/ 39678 w 99439"/>
                  <a:gd name="connsiteY26" fmla="*/ 164663 h 184221"/>
                  <a:gd name="connsiteX27" fmla="*/ 50837 w 99439"/>
                  <a:gd name="connsiteY27" fmla="*/ 125997 h 184221"/>
                  <a:gd name="connsiteX28" fmla="*/ 62794 w 99439"/>
                  <a:gd name="connsiteY28" fmla="*/ 61823 h 18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9439" h="184221">
                    <a:moveTo>
                      <a:pt x="62794" y="61823"/>
                    </a:moveTo>
                    <a:lnTo>
                      <a:pt x="79932" y="61823"/>
                    </a:lnTo>
                    <a:cubicBezTo>
                      <a:pt x="83918" y="61823"/>
                      <a:pt x="85910" y="61823"/>
                      <a:pt x="85910" y="57774"/>
                    </a:cubicBezTo>
                    <a:cubicBezTo>
                      <a:pt x="85910" y="55547"/>
                      <a:pt x="83918" y="55547"/>
                      <a:pt x="80530" y="55547"/>
                    </a:cubicBezTo>
                    <a:lnTo>
                      <a:pt x="63990" y="55547"/>
                    </a:lnTo>
                    <a:lnTo>
                      <a:pt x="68175" y="32469"/>
                    </a:lnTo>
                    <a:cubicBezTo>
                      <a:pt x="68972" y="28218"/>
                      <a:pt x="71762" y="13844"/>
                      <a:pt x="72957" y="11415"/>
                    </a:cubicBezTo>
                    <a:cubicBezTo>
                      <a:pt x="74751" y="7569"/>
                      <a:pt x="78138" y="4532"/>
                      <a:pt x="82323" y="4532"/>
                    </a:cubicBezTo>
                    <a:cubicBezTo>
                      <a:pt x="83120" y="4532"/>
                      <a:pt x="88302" y="4532"/>
                      <a:pt x="92088" y="8176"/>
                    </a:cubicBezTo>
                    <a:cubicBezTo>
                      <a:pt x="83320" y="8986"/>
                      <a:pt x="81327" y="16071"/>
                      <a:pt x="81327" y="19108"/>
                    </a:cubicBezTo>
                    <a:cubicBezTo>
                      <a:pt x="81327" y="23764"/>
                      <a:pt x="84914" y="26193"/>
                      <a:pt x="88700" y="26193"/>
                    </a:cubicBezTo>
                    <a:cubicBezTo>
                      <a:pt x="93881" y="26193"/>
                      <a:pt x="99660" y="21739"/>
                      <a:pt x="99660" y="14047"/>
                    </a:cubicBezTo>
                    <a:cubicBezTo>
                      <a:pt x="99660" y="4734"/>
                      <a:pt x="90494" y="78"/>
                      <a:pt x="82323" y="78"/>
                    </a:cubicBezTo>
                    <a:cubicBezTo>
                      <a:pt x="75548" y="78"/>
                      <a:pt x="62993" y="3722"/>
                      <a:pt x="57015" y="23764"/>
                    </a:cubicBezTo>
                    <a:cubicBezTo>
                      <a:pt x="55819" y="28015"/>
                      <a:pt x="55222" y="30040"/>
                      <a:pt x="50439" y="55547"/>
                    </a:cubicBezTo>
                    <a:lnTo>
                      <a:pt x="36689" y="55547"/>
                    </a:lnTo>
                    <a:cubicBezTo>
                      <a:pt x="32902" y="55547"/>
                      <a:pt x="30710" y="55547"/>
                      <a:pt x="30710" y="59393"/>
                    </a:cubicBezTo>
                    <a:cubicBezTo>
                      <a:pt x="30710" y="61823"/>
                      <a:pt x="32504" y="61823"/>
                      <a:pt x="36290" y="61823"/>
                    </a:cubicBezTo>
                    <a:lnTo>
                      <a:pt x="49442" y="61823"/>
                    </a:lnTo>
                    <a:lnTo>
                      <a:pt x="34497" y="141787"/>
                    </a:lnTo>
                    <a:cubicBezTo>
                      <a:pt x="30910" y="161424"/>
                      <a:pt x="27522" y="179846"/>
                      <a:pt x="17159" y="179846"/>
                    </a:cubicBezTo>
                    <a:cubicBezTo>
                      <a:pt x="16362" y="179846"/>
                      <a:pt x="11380" y="179846"/>
                      <a:pt x="7594" y="176202"/>
                    </a:cubicBezTo>
                    <a:cubicBezTo>
                      <a:pt x="16761" y="175595"/>
                      <a:pt x="18554" y="168307"/>
                      <a:pt x="18554" y="165270"/>
                    </a:cubicBezTo>
                    <a:cubicBezTo>
                      <a:pt x="18554" y="160614"/>
                      <a:pt x="14967" y="158185"/>
                      <a:pt x="11181" y="158185"/>
                    </a:cubicBezTo>
                    <a:cubicBezTo>
                      <a:pt x="6000" y="158185"/>
                      <a:pt x="221" y="162638"/>
                      <a:pt x="221" y="170331"/>
                    </a:cubicBezTo>
                    <a:cubicBezTo>
                      <a:pt x="221" y="179441"/>
                      <a:pt x="8989" y="184299"/>
                      <a:pt x="17159" y="184299"/>
                    </a:cubicBezTo>
                    <a:cubicBezTo>
                      <a:pt x="28120" y="184299"/>
                      <a:pt x="36091" y="172355"/>
                      <a:pt x="39678" y="164663"/>
                    </a:cubicBezTo>
                    <a:cubicBezTo>
                      <a:pt x="46055" y="151909"/>
                      <a:pt x="50638" y="127414"/>
                      <a:pt x="50837" y="125997"/>
                    </a:cubicBezTo>
                    <a:lnTo>
                      <a:pt x="62794" y="61823"/>
                    </a:lnTo>
                    <a:close/>
                  </a:path>
                </a:pathLst>
              </a:custGeom>
              <a:solidFill>
                <a:srgbClr val="000000"/>
              </a:solidFill>
              <a:ln w="199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形状 420">
                <a:extLst>
                  <a:ext uri="{FF2B5EF4-FFF2-40B4-BE49-F238E27FC236}">
                    <a16:creationId xmlns:a16="http://schemas.microsoft.com/office/drawing/2014/main" id="{D0AB9FE9-C09E-462B-42F4-1A1848FEADB2}"/>
                  </a:ext>
                </a:extLst>
              </p:cNvPr>
              <p:cNvSpPr/>
              <p:nvPr>
                <p:custDataLst>
                  <p:tags r:id="rId206"/>
                </p:custDataLst>
              </p:nvPr>
            </p:nvSpPr>
            <p:spPr>
              <a:xfrm>
                <a:off x="5107846" y="7652437"/>
                <a:ext cx="64167" cy="96928"/>
              </a:xfrm>
              <a:custGeom>
                <a:avLst/>
                <a:gdLst>
                  <a:gd name="connsiteX0" fmla="*/ 30775 w 64167"/>
                  <a:gd name="connsiteY0" fmla="*/ 46844 h 96928"/>
                  <a:gd name="connsiteX1" fmla="*/ 49467 w 64167"/>
                  <a:gd name="connsiteY1" fmla="*/ 69659 h 96928"/>
                  <a:gd name="connsiteX2" fmla="*/ 31333 w 64167"/>
                  <a:gd name="connsiteY2" fmla="*/ 92474 h 96928"/>
                  <a:gd name="connsiteX3" fmla="*/ 7619 w 64167"/>
                  <a:gd name="connsiteY3" fmla="*/ 82554 h 96928"/>
                  <a:gd name="connsiteX4" fmla="*/ 15710 w 64167"/>
                  <a:gd name="connsiteY4" fmla="*/ 74619 h 96928"/>
                  <a:gd name="connsiteX5" fmla="*/ 8037 w 64167"/>
                  <a:gd name="connsiteY5" fmla="*/ 66825 h 96928"/>
                  <a:gd name="connsiteX6" fmla="*/ 226 w 64167"/>
                  <a:gd name="connsiteY6" fmla="*/ 75044 h 96928"/>
                  <a:gd name="connsiteX7" fmla="*/ 31612 w 64167"/>
                  <a:gd name="connsiteY7" fmla="*/ 97008 h 96928"/>
                  <a:gd name="connsiteX8" fmla="*/ 64393 w 64167"/>
                  <a:gd name="connsiteY8" fmla="*/ 69659 h 96928"/>
                  <a:gd name="connsiteX9" fmla="*/ 40121 w 64167"/>
                  <a:gd name="connsiteY9" fmla="*/ 44293 h 96928"/>
                  <a:gd name="connsiteX10" fmla="*/ 60069 w 64167"/>
                  <a:gd name="connsiteY10" fmla="*/ 19636 h 96928"/>
                  <a:gd name="connsiteX11" fmla="*/ 31891 w 64167"/>
                  <a:gd name="connsiteY11" fmla="*/ 80 h 96928"/>
                  <a:gd name="connsiteX12" fmla="*/ 4550 w 64167"/>
                  <a:gd name="connsiteY12" fmla="*/ 19069 h 96928"/>
                  <a:gd name="connsiteX13" fmla="*/ 11804 w 64167"/>
                  <a:gd name="connsiteY13" fmla="*/ 26579 h 96928"/>
                  <a:gd name="connsiteX14" fmla="*/ 18918 w 64167"/>
                  <a:gd name="connsiteY14" fmla="*/ 19352 h 96928"/>
                  <a:gd name="connsiteX15" fmla="*/ 11804 w 64167"/>
                  <a:gd name="connsiteY15" fmla="*/ 11983 h 96928"/>
                  <a:gd name="connsiteX16" fmla="*/ 31473 w 64167"/>
                  <a:gd name="connsiteY16" fmla="*/ 4189 h 96928"/>
                  <a:gd name="connsiteX17" fmla="*/ 46538 w 64167"/>
                  <a:gd name="connsiteY17" fmla="*/ 19636 h 96928"/>
                  <a:gd name="connsiteX18" fmla="*/ 40958 w 64167"/>
                  <a:gd name="connsiteY18" fmla="*/ 36499 h 96928"/>
                  <a:gd name="connsiteX19" fmla="*/ 25474 w 64167"/>
                  <a:gd name="connsiteY19" fmla="*/ 42592 h 96928"/>
                  <a:gd name="connsiteX20" fmla="*/ 21010 w 64167"/>
                  <a:gd name="connsiteY20" fmla="*/ 43018 h 96928"/>
                  <a:gd name="connsiteX21" fmla="*/ 19615 w 64167"/>
                  <a:gd name="connsiteY21" fmla="*/ 44860 h 96928"/>
                  <a:gd name="connsiteX22" fmla="*/ 23242 w 64167"/>
                  <a:gd name="connsiteY22" fmla="*/ 46844 h 96928"/>
                  <a:gd name="connsiteX23" fmla="*/ 30775 w 64167"/>
                  <a:gd name="connsiteY23" fmla="*/ 46844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167" h="96928">
                    <a:moveTo>
                      <a:pt x="30775" y="46844"/>
                    </a:moveTo>
                    <a:cubicBezTo>
                      <a:pt x="41656" y="46844"/>
                      <a:pt x="49467" y="54496"/>
                      <a:pt x="49467" y="69659"/>
                    </a:cubicBezTo>
                    <a:cubicBezTo>
                      <a:pt x="49467" y="87231"/>
                      <a:pt x="39424" y="92474"/>
                      <a:pt x="31333" y="92474"/>
                    </a:cubicBezTo>
                    <a:cubicBezTo>
                      <a:pt x="25753" y="92474"/>
                      <a:pt x="13478" y="90915"/>
                      <a:pt x="7619" y="82554"/>
                    </a:cubicBezTo>
                    <a:cubicBezTo>
                      <a:pt x="14175" y="82271"/>
                      <a:pt x="15710" y="77594"/>
                      <a:pt x="15710" y="74619"/>
                    </a:cubicBezTo>
                    <a:cubicBezTo>
                      <a:pt x="15710" y="70084"/>
                      <a:pt x="12362" y="66825"/>
                      <a:pt x="8037" y="66825"/>
                    </a:cubicBezTo>
                    <a:cubicBezTo>
                      <a:pt x="4132" y="66825"/>
                      <a:pt x="226" y="69234"/>
                      <a:pt x="226" y="75044"/>
                    </a:cubicBezTo>
                    <a:cubicBezTo>
                      <a:pt x="226" y="88364"/>
                      <a:pt x="14733" y="97008"/>
                      <a:pt x="31612" y="97008"/>
                    </a:cubicBezTo>
                    <a:cubicBezTo>
                      <a:pt x="51002" y="97008"/>
                      <a:pt x="64393" y="83830"/>
                      <a:pt x="64393" y="69659"/>
                    </a:cubicBezTo>
                    <a:cubicBezTo>
                      <a:pt x="64393" y="58605"/>
                      <a:pt x="55466" y="47552"/>
                      <a:pt x="40121" y="44293"/>
                    </a:cubicBezTo>
                    <a:cubicBezTo>
                      <a:pt x="54768" y="38908"/>
                      <a:pt x="60069" y="28280"/>
                      <a:pt x="60069" y="19636"/>
                    </a:cubicBezTo>
                    <a:cubicBezTo>
                      <a:pt x="60069" y="8441"/>
                      <a:pt x="47375" y="80"/>
                      <a:pt x="31891" y="80"/>
                    </a:cubicBezTo>
                    <a:cubicBezTo>
                      <a:pt x="16407" y="80"/>
                      <a:pt x="4550" y="7732"/>
                      <a:pt x="4550" y="19069"/>
                    </a:cubicBezTo>
                    <a:cubicBezTo>
                      <a:pt x="4550" y="23887"/>
                      <a:pt x="7619" y="26579"/>
                      <a:pt x="11804" y="26579"/>
                    </a:cubicBezTo>
                    <a:cubicBezTo>
                      <a:pt x="16128" y="26579"/>
                      <a:pt x="18918" y="23320"/>
                      <a:pt x="18918" y="19352"/>
                    </a:cubicBezTo>
                    <a:cubicBezTo>
                      <a:pt x="18918" y="15243"/>
                      <a:pt x="16128" y="12267"/>
                      <a:pt x="11804" y="11983"/>
                    </a:cubicBezTo>
                    <a:cubicBezTo>
                      <a:pt x="16686" y="5748"/>
                      <a:pt x="26311" y="4189"/>
                      <a:pt x="31473" y="4189"/>
                    </a:cubicBezTo>
                    <a:cubicBezTo>
                      <a:pt x="37750" y="4189"/>
                      <a:pt x="46538" y="7307"/>
                      <a:pt x="46538" y="19636"/>
                    </a:cubicBezTo>
                    <a:cubicBezTo>
                      <a:pt x="46538" y="25587"/>
                      <a:pt x="44585" y="32106"/>
                      <a:pt x="40958" y="36499"/>
                    </a:cubicBezTo>
                    <a:cubicBezTo>
                      <a:pt x="36355" y="41884"/>
                      <a:pt x="32449" y="42167"/>
                      <a:pt x="25474" y="42592"/>
                    </a:cubicBezTo>
                    <a:cubicBezTo>
                      <a:pt x="21987" y="42876"/>
                      <a:pt x="21708" y="42876"/>
                      <a:pt x="21010" y="43018"/>
                    </a:cubicBezTo>
                    <a:cubicBezTo>
                      <a:pt x="20731" y="43018"/>
                      <a:pt x="19615" y="43301"/>
                      <a:pt x="19615" y="44860"/>
                    </a:cubicBezTo>
                    <a:cubicBezTo>
                      <a:pt x="19615" y="46844"/>
                      <a:pt x="20871" y="46844"/>
                      <a:pt x="23242" y="46844"/>
                    </a:cubicBezTo>
                    <a:lnTo>
                      <a:pt x="30775" y="46844"/>
                    </a:lnTo>
                    <a:close/>
                  </a:path>
                </a:pathLst>
              </a:custGeom>
              <a:solidFill>
                <a:srgbClr val="000000"/>
              </a:solidFill>
              <a:ln w="199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形状 421">
                <a:extLst>
                  <a:ext uri="{FF2B5EF4-FFF2-40B4-BE49-F238E27FC236}">
                    <a16:creationId xmlns:a16="http://schemas.microsoft.com/office/drawing/2014/main" id="{AB5693E4-D05D-0F87-2F0A-5DF7A519FDE2}"/>
                  </a:ext>
                </a:extLst>
              </p:cNvPr>
              <p:cNvSpPr/>
              <p:nvPr>
                <p:custDataLst>
                  <p:tags r:id="rId207"/>
                </p:custDataLst>
              </p:nvPr>
            </p:nvSpPr>
            <p:spPr>
              <a:xfrm>
                <a:off x="5206850" y="7694707"/>
                <a:ext cx="23315" cy="60529"/>
              </a:xfrm>
              <a:custGeom>
                <a:avLst/>
                <a:gdLst>
                  <a:gd name="connsiteX0" fmla="*/ 23546 w 23315"/>
                  <a:gd name="connsiteY0" fmla="*/ 21335 h 60529"/>
                  <a:gd name="connsiteX1" fmla="*/ 10792 w 23315"/>
                  <a:gd name="connsiteY1" fmla="*/ 78 h 60529"/>
                  <a:gd name="connsiteX2" fmla="*/ 230 w 23315"/>
                  <a:gd name="connsiteY2" fmla="*/ 10808 h 60529"/>
                  <a:gd name="connsiteX3" fmla="*/ 10792 w 23315"/>
                  <a:gd name="connsiteY3" fmla="*/ 21537 h 60529"/>
                  <a:gd name="connsiteX4" fmla="*/ 17767 w 23315"/>
                  <a:gd name="connsiteY4" fmla="*/ 18905 h 60529"/>
                  <a:gd name="connsiteX5" fmla="*/ 18763 w 23315"/>
                  <a:gd name="connsiteY5" fmla="*/ 18298 h 60529"/>
                  <a:gd name="connsiteX6" fmla="*/ 19162 w 23315"/>
                  <a:gd name="connsiteY6" fmla="*/ 21335 h 60529"/>
                  <a:gd name="connsiteX7" fmla="*/ 5611 w 23315"/>
                  <a:gd name="connsiteY7" fmla="*/ 55142 h 60529"/>
                  <a:gd name="connsiteX8" fmla="*/ 3419 w 23315"/>
                  <a:gd name="connsiteY8" fmla="*/ 58381 h 60529"/>
                  <a:gd name="connsiteX9" fmla="*/ 5411 w 23315"/>
                  <a:gd name="connsiteY9" fmla="*/ 60608 h 60529"/>
                  <a:gd name="connsiteX10" fmla="*/ 23546 w 23315"/>
                  <a:gd name="connsiteY10" fmla="*/ 21335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315" h="60529">
                    <a:moveTo>
                      <a:pt x="23546" y="21335"/>
                    </a:moveTo>
                    <a:cubicBezTo>
                      <a:pt x="23546" y="7974"/>
                      <a:pt x="18564" y="78"/>
                      <a:pt x="10792" y="78"/>
                    </a:cubicBezTo>
                    <a:cubicBezTo>
                      <a:pt x="4216" y="78"/>
                      <a:pt x="230" y="5139"/>
                      <a:pt x="230" y="10808"/>
                    </a:cubicBezTo>
                    <a:cubicBezTo>
                      <a:pt x="230" y="16274"/>
                      <a:pt x="4216" y="21537"/>
                      <a:pt x="10792" y="21537"/>
                    </a:cubicBezTo>
                    <a:cubicBezTo>
                      <a:pt x="13183" y="21537"/>
                      <a:pt x="15774" y="20727"/>
                      <a:pt x="17767" y="18905"/>
                    </a:cubicBezTo>
                    <a:cubicBezTo>
                      <a:pt x="18365" y="18500"/>
                      <a:pt x="18564" y="18298"/>
                      <a:pt x="18763" y="18298"/>
                    </a:cubicBezTo>
                    <a:cubicBezTo>
                      <a:pt x="18962" y="18298"/>
                      <a:pt x="19162" y="18500"/>
                      <a:pt x="19162" y="21335"/>
                    </a:cubicBezTo>
                    <a:cubicBezTo>
                      <a:pt x="19162" y="36315"/>
                      <a:pt x="12187" y="48462"/>
                      <a:pt x="5611" y="55142"/>
                    </a:cubicBezTo>
                    <a:cubicBezTo>
                      <a:pt x="3419" y="57369"/>
                      <a:pt x="3419" y="57774"/>
                      <a:pt x="3419" y="58381"/>
                    </a:cubicBezTo>
                    <a:cubicBezTo>
                      <a:pt x="3419" y="59798"/>
                      <a:pt x="4415" y="60608"/>
                      <a:pt x="5411" y="60608"/>
                    </a:cubicBezTo>
                    <a:cubicBezTo>
                      <a:pt x="7604" y="60608"/>
                      <a:pt x="23546" y="45020"/>
                      <a:pt x="23546" y="213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9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形状 422">
                <a:extLst>
                  <a:ext uri="{FF2B5EF4-FFF2-40B4-BE49-F238E27FC236}">
                    <a16:creationId xmlns:a16="http://schemas.microsoft.com/office/drawing/2014/main" id="{6D40CE01-872C-0021-DD5C-317ED6C0F452}"/>
                  </a:ext>
                </a:extLst>
              </p:cNvPr>
              <p:cNvSpPr/>
              <p:nvPr>
                <p:custDataLst>
                  <p:tags r:id="rId208"/>
                </p:custDataLst>
              </p:nvPr>
            </p:nvSpPr>
            <p:spPr>
              <a:xfrm>
                <a:off x="5355267" y="7573445"/>
                <a:ext cx="99439" cy="184221"/>
              </a:xfrm>
              <a:custGeom>
                <a:avLst/>
                <a:gdLst>
                  <a:gd name="connsiteX0" fmla="*/ 62811 w 99439"/>
                  <a:gd name="connsiteY0" fmla="*/ 61823 h 184221"/>
                  <a:gd name="connsiteX1" fmla="*/ 79949 w 99439"/>
                  <a:gd name="connsiteY1" fmla="*/ 61823 h 184221"/>
                  <a:gd name="connsiteX2" fmla="*/ 85927 w 99439"/>
                  <a:gd name="connsiteY2" fmla="*/ 57774 h 184221"/>
                  <a:gd name="connsiteX3" fmla="*/ 80547 w 99439"/>
                  <a:gd name="connsiteY3" fmla="*/ 55547 h 184221"/>
                  <a:gd name="connsiteX4" fmla="*/ 64007 w 99439"/>
                  <a:gd name="connsiteY4" fmla="*/ 55547 h 184221"/>
                  <a:gd name="connsiteX5" fmla="*/ 68192 w 99439"/>
                  <a:gd name="connsiteY5" fmla="*/ 32469 h 184221"/>
                  <a:gd name="connsiteX6" fmla="*/ 72974 w 99439"/>
                  <a:gd name="connsiteY6" fmla="*/ 11415 h 184221"/>
                  <a:gd name="connsiteX7" fmla="*/ 82340 w 99439"/>
                  <a:gd name="connsiteY7" fmla="*/ 4532 h 184221"/>
                  <a:gd name="connsiteX8" fmla="*/ 92105 w 99439"/>
                  <a:gd name="connsiteY8" fmla="*/ 8176 h 184221"/>
                  <a:gd name="connsiteX9" fmla="*/ 81344 w 99439"/>
                  <a:gd name="connsiteY9" fmla="*/ 19108 h 184221"/>
                  <a:gd name="connsiteX10" fmla="*/ 88717 w 99439"/>
                  <a:gd name="connsiteY10" fmla="*/ 26193 h 184221"/>
                  <a:gd name="connsiteX11" fmla="*/ 99678 w 99439"/>
                  <a:gd name="connsiteY11" fmla="*/ 14047 h 184221"/>
                  <a:gd name="connsiteX12" fmla="*/ 82340 w 99439"/>
                  <a:gd name="connsiteY12" fmla="*/ 78 h 184221"/>
                  <a:gd name="connsiteX13" fmla="*/ 57032 w 99439"/>
                  <a:gd name="connsiteY13" fmla="*/ 23764 h 184221"/>
                  <a:gd name="connsiteX14" fmla="*/ 50456 w 99439"/>
                  <a:gd name="connsiteY14" fmla="*/ 55547 h 184221"/>
                  <a:gd name="connsiteX15" fmla="*/ 36706 w 99439"/>
                  <a:gd name="connsiteY15" fmla="*/ 55547 h 184221"/>
                  <a:gd name="connsiteX16" fmla="*/ 30727 w 99439"/>
                  <a:gd name="connsiteY16" fmla="*/ 59393 h 184221"/>
                  <a:gd name="connsiteX17" fmla="*/ 36307 w 99439"/>
                  <a:gd name="connsiteY17" fmla="*/ 61823 h 184221"/>
                  <a:gd name="connsiteX18" fmla="*/ 49460 w 99439"/>
                  <a:gd name="connsiteY18" fmla="*/ 61823 h 184221"/>
                  <a:gd name="connsiteX19" fmla="*/ 34514 w 99439"/>
                  <a:gd name="connsiteY19" fmla="*/ 141787 h 184221"/>
                  <a:gd name="connsiteX20" fmla="*/ 17177 w 99439"/>
                  <a:gd name="connsiteY20" fmla="*/ 179846 h 184221"/>
                  <a:gd name="connsiteX21" fmla="*/ 7611 w 99439"/>
                  <a:gd name="connsiteY21" fmla="*/ 176202 h 184221"/>
                  <a:gd name="connsiteX22" fmla="*/ 18572 w 99439"/>
                  <a:gd name="connsiteY22" fmla="*/ 165270 h 184221"/>
                  <a:gd name="connsiteX23" fmla="*/ 11198 w 99439"/>
                  <a:gd name="connsiteY23" fmla="*/ 158185 h 184221"/>
                  <a:gd name="connsiteX24" fmla="*/ 238 w 99439"/>
                  <a:gd name="connsiteY24" fmla="*/ 170331 h 184221"/>
                  <a:gd name="connsiteX25" fmla="*/ 17177 w 99439"/>
                  <a:gd name="connsiteY25" fmla="*/ 184299 h 184221"/>
                  <a:gd name="connsiteX26" fmla="*/ 39695 w 99439"/>
                  <a:gd name="connsiteY26" fmla="*/ 164663 h 184221"/>
                  <a:gd name="connsiteX27" fmla="*/ 50855 w 99439"/>
                  <a:gd name="connsiteY27" fmla="*/ 125997 h 184221"/>
                  <a:gd name="connsiteX28" fmla="*/ 62811 w 99439"/>
                  <a:gd name="connsiteY28" fmla="*/ 61823 h 18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9439" h="184221">
                    <a:moveTo>
                      <a:pt x="62811" y="61823"/>
                    </a:moveTo>
                    <a:lnTo>
                      <a:pt x="79949" y="61823"/>
                    </a:lnTo>
                    <a:cubicBezTo>
                      <a:pt x="83935" y="61823"/>
                      <a:pt x="85927" y="61823"/>
                      <a:pt x="85927" y="57774"/>
                    </a:cubicBezTo>
                    <a:cubicBezTo>
                      <a:pt x="85927" y="55547"/>
                      <a:pt x="83935" y="55547"/>
                      <a:pt x="80547" y="55547"/>
                    </a:cubicBezTo>
                    <a:lnTo>
                      <a:pt x="64007" y="55547"/>
                    </a:lnTo>
                    <a:lnTo>
                      <a:pt x="68192" y="32469"/>
                    </a:lnTo>
                    <a:cubicBezTo>
                      <a:pt x="68989" y="28218"/>
                      <a:pt x="71779" y="13844"/>
                      <a:pt x="72974" y="11415"/>
                    </a:cubicBezTo>
                    <a:cubicBezTo>
                      <a:pt x="74768" y="7569"/>
                      <a:pt x="78156" y="4532"/>
                      <a:pt x="82340" y="4532"/>
                    </a:cubicBezTo>
                    <a:cubicBezTo>
                      <a:pt x="83138" y="4532"/>
                      <a:pt x="88319" y="4532"/>
                      <a:pt x="92105" y="8176"/>
                    </a:cubicBezTo>
                    <a:cubicBezTo>
                      <a:pt x="83337" y="8986"/>
                      <a:pt x="81344" y="16071"/>
                      <a:pt x="81344" y="19108"/>
                    </a:cubicBezTo>
                    <a:cubicBezTo>
                      <a:pt x="81344" y="23764"/>
                      <a:pt x="84931" y="26193"/>
                      <a:pt x="88717" y="26193"/>
                    </a:cubicBezTo>
                    <a:cubicBezTo>
                      <a:pt x="93899" y="26193"/>
                      <a:pt x="99678" y="21739"/>
                      <a:pt x="99678" y="14047"/>
                    </a:cubicBezTo>
                    <a:cubicBezTo>
                      <a:pt x="99678" y="4734"/>
                      <a:pt x="90511" y="78"/>
                      <a:pt x="82340" y="78"/>
                    </a:cubicBezTo>
                    <a:cubicBezTo>
                      <a:pt x="75565" y="78"/>
                      <a:pt x="63010" y="3722"/>
                      <a:pt x="57032" y="23764"/>
                    </a:cubicBezTo>
                    <a:cubicBezTo>
                      <a:pt x="55836" y="28015"/>
                      <a:pt x="55239" y="30040"/>
                      <a:pt x="50456" y="55547"/>
                    </a:cubicBezTo>
                    <a:lnTo>
                      <a:pt x="36706" y="55547"/>
                    </a:lnTo>
                    <a:cubicBezTo>
                      <a:pt x="32920" y="55547"/>
                      <a:pt x="30727" y="55547"/>
                      <a:pt x="30727" y="59393"/>
                    </a:cubicBezTo>
                    <a:cubicBezTo>
                      <a:pt x="30727" y="61823"/>
                      <a:pt x="32521" y="61823"/>
                      <a:pt x="36307" y="61823"/>
                    </a:cubicBezTo>
                    <a:lnTo>
                      <a:pt x="49460" y="61823"/>
                    </a:lnTo>
                    <a:lnTo>
                      <a:pt x="34514" y="141787"/>
                    </a:lnTo>
                    <a:cubicBezTo>
                      <a:pt x="30927" y="161424"/>
                      <a:pt x="27539" y="179846"/>
                      <a:pt x="17177" y="179846"/>
                    </a:cubicBezTo>
                    <a:cubicBezTo>
                      <a:pt x="16379" y="179846"/>
                      <a:pt x="11398" y="179846"/>
                      <a:pt x="7611" y="176202"/>
                    </a:cubicBezTo>
                    <a:cubicBezTo>
                      <a:pt x="16778" y="175595"/>
                      <a:pt x="18572" y="168307"/>
                      <a:pt x="18572" y="165270"/>
                    </a:cubicBezTo>
                    <a:cubicBezTo>
                      <a:pt x="18572" y="160614"/>
                      <a:pt x="14985" y="158185"/>
                      <a:pt x="11198" y="158185"/>
                    </a:cubicBezTo>
                    <a:cubicBezTo>
                      <a:pt x="6017" y="158185"/>
                      <a:pt x="238" y="162638"/>
                      <a:pt x="238" y="170331"/>
                    </a:cubicBezTo>
                    <a:cubicBezTo>
                      <a:pt x="238" y="179441"/>
                      <a:pt x="9006" y="184299"/>
                      <a:pt x="17177" y="184299"/>
                    </a:cubicBezTo>
                    <a:cubicBezTo>
                      <a:pt x="28137" y="184299"/>
                      <a:pt x="36108" y="172355"/>
                      <a:pt x="39695" y="164663"/>
                    </a:cubicBezTo>
                    <a:cubicBezTo>
                      <a:pt x="46072" y="151909"/>
                      <a:pt x="50655" y="127414"/>
                      <a:pt x="50855" y="125997"/>
                    </a:cubicBezTo>
                    <a:lnTo>
                      <a:pt x="62811" y="61823"/>
                    </a:lnTo>
                    <a:close/>
                  </a:path>
                </a:pathLst>
              </a:custGeom>
              <a:solidFill>
                <a:srgbClr val="000000"/>
              </a:solidFill>
              <a:ln w="199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形状 423">
                <a:extLst>
                  <a:ext uri="{FF2B5EF4-FFF2-40B4-BE49-F238E27FC236}">
                    <a16:creationId xmlns:a16="http://schemas.microsoft.com/office/drawing/2014/main" id="{09058F66-7EEC-5B41-F374-822AD5E7652D}"/>
                  </a:ext>
                </a:extLst>
              </p:cNvPr>
              <p:cNvSpPr/>
              <p:nvPr>
                <p:custDataLst>
                  <p:tags r:id="rId209"/>
                </p:custDataLst>
              </p:nvPr>
            </p:nvSpPr>
            <p:spPr>
              <a:xfrm>
                <a:off x="5449522" y="7652437"/>
                <a:ext cx="64725" cy="96928"/>
              </a:xfrm>
              <a:custGeom>
                <a:avLst/>
                <a:gdLst>
                  <a:gd name="connsiteX0" fmla="*/ 64968 w 64725"/>
                  <a:gd name="connsiteY0" fmla="*/ 48969 h 96928"/>
                  <a:gd name="connsiteX1" fmla="*/ 56738 w 64725"/>
                  <a:gd name="connsiteY1" fmla="*/ 12267 h 96928"/>
                  <a:gd name="connsiteX2" fmla="*/ 32606 w 64725"/>
                  <a:gd name="connsiteY2" fmla="*/ 80 h 96928"/>
                  <a:gd name="connsiteX3" fmla="*/ 243 w 64725"/>
                  <a:gd name="connsiteY3" fmla="*/ 48969 h 96928"/>
                  <a:gd name="connsiteX4" fmla="*/ 32606 w 64725"/>
                  <a:gd name="connsiteY4" fmla="*/ 97008 h 96928"/>
                  <a:gd name="connsiteX5" fmla="*/ 64968 w 64725"/>
                  <a:gd name="connsiteY5" fmla="*/ 48969 h 96928"/>
                  <a:gd name="connsiteX6" fmla="*/ 32606 w 64725"/>
                  <a:gd name="connsiteY6" fmla="*/ 93041 h 96928"/>
                  <a:gd name="connsiteX7" fmla="*/ 14890 w 64725"/>
                  <a:gd name="connsiteY7" fmla="*/ 77594 h 96928"/>
                  <a:gd name="connsiteX8" fmla="*/ 12937 w 64725"/>
                  <a:gd name="connsiteY8" fmla="*/ 47127 h 96928"/>
                  <a:gd name="connsiteX9" fmla="*/ 15029 w 64725"/>
                  <a:gd name="connsiteY9" fmla="*/ 18218 h 96928"/>
                  <a:gd name="connsiteX10" fmla="*/ 32606 w 64725"/>
                  <a:gd name="connsiteY10" fmla="*/ 4048 h 96928"/>
                  <a:gd name="connsiteX11" fmla="*/ 49903 w 64725"/>
                  <a:gd name="connsiteY11" fmla="*/ 16943 h 96928"/>
                  <a:gd name="connsiteX12" fmla="*/ 52274 w 64725"/>
                  <a:gd name="connsiteY12" fmla="*/ 47127 h 96928"/>
                  <a:gd name="connsiteX13" fmla="*/ 50461 w 64725"/>
                  <a:gd name="connsiteY13" fmla="*/ 77028 h 96928"/>
                  <a:gd name="connsiteX14" fmla="*/ 32606 w 64725"/>
                  <a:gd name="connsiteY14" fmla="*/ 93041 h 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725" h="96928">
                    <a:moveTo>
                      <a:pt x="64968" y="48969"/>
                    </a:moveTo>
                    <a:cubicBezTo>
                      <a:pt x="64968" y="33381"/>
                      <a:pt x="63155" y="22186"/>
                      <a:pt x="56738" y="12267"/>
                    </a:cubicBezTo>
                    <a:cubicBezTo>
                      <a:pt x="52414" y="5748"/>
                      <a:pt x="43765" y="80"/>
                      <a:pt x="32606" y="80"/>
                    </a:cubicBezTo>
                    <a:cubicBezTo>
                      <a:pt x="243" y="80"/>
                      <a:pt x="243" y="38766"/>
                      <a:pt x="243" y="48969"/>
                    </a:cubicBezTo>
                    <a:cubicBezTo>
                      <a:pt x="243" y="59172"/>
                      <a:pt x="243" y="97008"/>
                      <a:pt x="32606" y="97008"/>
                    </a:cubicBezTo>
                    <a:cubicBezTo>
                      <a:pt x="64968" y="97008"/>
                      <a:pt x="64968" y="59172"/>
                      <a:pt x="64968" y="48969"/>
                    </a:cubicBezTo>
                    <a:close/>
                    <a:moveTo>
                      <a:pt x="32606" y="93041"/>
                    </a:moveTo>
                    <a:cubicBezTo>
                      <a:pt x="26189" y="93041"/>
                      <a:pt x="17680" y="89214"/>
                      <a:pt x="14890" y="77594"/>
                    </a:cubicBezTo>
                    <a:cubicBezTo>
                      <a:pt x="12937" y="69234"/>
                      <a:pt x="12937" y="57613"/>
                      <a:pt x="12937" y="47127"/>
                    </a:cubicBezTo>
                    <a:cubicBezTo>
                      <a:pt x="12937" y="36782"/>
                      <a:pt x="12937" y="26012"/>
                      <a:pt x="15029" y="18218"/>
                    </a:cubicBezTo>
                    <a:cubicBezTo>
                      <a:pt x="17959" y="7024"/>
                      <a:pt x="26886" y="4048"/>
                      <a:pt x="32606" y="4048"/>
                    </a:cubicBezTo>
                    <a:cubicBezTo>
                      <a:pt x="40138" y="4048"/>
                      <a:pt x="47392" y="8724"/>
                      <a:pt x="49903" y="16943"/>
                    </a:cubicBezTo>
                    <a:cubicBezTo>
                      <a:pt x="52135" y="24595"/>
                      <a:pt x="52274" y="34798"/>
                      <a:pt x="52274" y="47127"/>
                    </a:cubicBezTo>
                    <a:cubicBezTo>
                      <a:pt x="52274" y="57613"/>
                      <a:pt x="52274" y="68100"/>
                      <a:pt x="50461" y="77028"/>
                    </a:cubicBezTo>
                    <a:cubicBezTo>
                      <a:pt x="47671" y="89923"/>
                      <a:pt x="38185" y="93041"/>
                      <a:pt x="32606" y="9304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9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形状 424">
                <a:extLst>
                  <a:ext uri="{FF2B5EF4-FFF2-40B4-BE49-F238E27FC236}">
                    <a16:creationId xmlns:a16="http://schemas.microsoft.com/office/drawing/2014/main" id="{6C78AF1B-FEA3-DDCD-13F8-F1E78E821A22}"/>
                  </a:ext>
                </a:extLst>
              </p:cNvPr>
              <p:cNvSpPr/>
              <p:nvPr>
                <p:custDataLst>
                  <p:tags r:id="rId210"/>
                </p:custDataLst>
              </p:nvPr>
            </p:nvSpPr>
            <p:spPr>
              <a:xfrm>
                <a:off x="5598180" y="7641870"/>
                <a:ext cx="132519" cy="47371"/>
              </a:xfrm>
              <a:custGeom>
                <a:avLst/>
                <a:gdLst>
                  <a:gd name="connsiteX0" fmla="*/ 125994 w 132519"/>
                  <a:gd name="connsiteY0" fmla="*/ 8176 h 47371"/>
                  <a:gd name="connsiteX1" fmla="*/ 132770 w 132519"/>
                  <a:gd name="connsiteY1" fmla="*/ 4127 h 47371"/>
                  <a:gd name="connsiteX2" fmla="*/ 126194 w 132519"/>
                  <a:gd name="connsiteY2" fmla="*/ 78 h 47371"/>
                  <a:gd name="connsiteX3" fmla="*/ 6826 w 132519"/>
                  <a:gd name="connsiteY3" fmla="*/ 78 h 47371"/>
                  <a:gd name="connsiteX4" fmla="*/ 250 w 132519"/>
                  <a:gd name="connsiteY4" fmla="*/ 4127 h 47371"/>
                  <a:gd name="connsiteX5" fmla="*/ 7026 w 132519"/>
                  <a:gd name="connsiteY5" fmla="*/ 8176 h 47371"/>
                  <a:gd name="connsiteX6" fmla="*/ 125994 w 132519"/>
                  <a:gd name="connsiteY6" fmla="*/ 8176 h 47371"/>
                  <a:gd name="connsiteX7" fmla="*/ 126194 w 132519"/>
                  <a:gd name="connsiteY7" fmla="*/ 47449 h 47371"/>
                  <a:gd name="connsiteX8" fmla="*/ 132770 w 132519"/>
                  <a:gd name="connsiteY8" fmla="*/ 43401 h 47371"/>
                  <a:gd name="connsiteX9" fmla="*/ 125994 w 132519"/>
                  <a:gd name="connsiteY9" fmla="*/ 39352 h 47371"/>
                  <a:gd name="connsiteX10" fmla="*/ 7026 w 132519"/>
                  <a:gd name="connsiteY10" fmla="*/ 39352 h 47371"/>
                  <a:gd name="connsiteX11" fmla="*/ 250 w 132519"/>
                  <a:gd name="connsiteY11" fmla="*/ 43401 h 47371"/>
                  <a:gd name="connsiteX12" fmla="*/ 6826 w 132519"/>
                  <a:gd name="connsiteY12" fmla="*/ 47449 h 47371"/>
                  <a:gd name="connsiteX13" fmla="*/ 126194 w 132519"/>
                  <a:gd name="connsiteY13" fmla="*/ 47449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519" h="47371">
                    <a:moveTo>
                      <a:pt x="125994" y="8176"/>
                    </a:moveTo>
                    <a:cubicBezTo>
                      <a:pt x="128983" y="8176"/>
                      <a:pt x="132770" y="8176"/>
                      <a:pt x="132770" y="4127"/>
                    </a:cubicBezTo>
                    <a:cubicBezTo>
                      <a:pt x="132770" y="78"/>
                      <a:pt x="128983" y="78"/>
                      <a:pt x="126194" y="78"/>
                    </a:cubicBezTo>
                    <a:lnTo>
                      <a:pt x="6826" y="78"/>
                    </a:lnTo>
                    <a:cubicBezTo>
                      <a:pt x="4036" y="78"/>
                      <a:pt x="250" y="78"/>
                      <a:pt x="250" y="4127"/>
                    </a:cubicBezTo>
                    <a:cubicBezTo>
                      <a:pt x="250" y="8176"/>
                      <a:pt x="4036" y="8176"/>
                      <a:pt x="7026" y="8176"/>
                    </a:cubicBezTo>
                    <a:lnTo>
                      <a:pt x="125994" y="8176"/>
                    </a:lnTo>
                    <a:close/>
                    <a:moveTo>
                      <a:pt x="126194" y="47449"/>
                    </a:moveTo>
                    <a:cubicBezTo>
                      <a:pt x="128983" y="47449"/>
                      <a:pt x="132770" y="47449"/>
                      <a:pt x="132770" y="43401"/>
                    </a:cubicBezTo>
                    <a:cubicBezTo>
                      <a:pt x="132770" y="39352"/>
                      <a:pt x="128983" y="39352"/>
                      <a:pt x="125994" y="39352"/>
                    </a:cubicBezTo>
                    <a:lnTo>
                      <a:pt x="7026" y="39352"/>
                    </a:lnTo>
                    <a:cubicBezTo>
                      <a:pt x="4036" y="39352"/>
                      <a:pt x="250" y="39352"/>
                      <a:pt x="250" y="43401"/>
                    </a:cubicBezTo>
                    <a:cubicBezTo>
                      <a:pt x="250" y="47449"/>
                      <a:pt x="4036" y="47449"/>
                      <a:pt x="6826" y="47449"/>
                    </a:cubicBezTo>
                    <a:lnTo>
                      <a:pt x="126194" y="47449"/>
                    </a:lnTo>
                    <a:close/>
                  </a:path>
                </a:pathLst>
              </a:custGeom>
              <a:solidFill>
                <a:srgbClr val="000000"/>
              </a:solidFill>
              <a:ln w="199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形状 425">
                <a:extLst>
                  <a:ext uri="{FF2B5EF4-FFF2-40B4-BE49-F238E27FC236}">
                    <a16:creationId xmlns:a16="http://schemas.microsoft.com/office/drawing/2014/main" id="{DB84D4C0-F652-060A-C053-F0F9DF8F1414}"/>
                  </a:ext>
                </a:extLst>
              </p:cNvPr>
              <p:cNvSpPr/>
              <p:nvPr>
                <p:custDataLst>
                  <p:tags r:id="rId211"/>
                </p:custDataLst>
              </p:nvPr>
            </p:nvSpPr>
            <p:spPr>
              <a:xfrm>
                <a:off x="5815104" y="7581340"/>
                <a:ext cx="65761" cy="134825"/>
              </a:xfrm>
              <a:custGeom>
                <a:avLst/>
                <a:gdLst>
                  <a:gd name="connsiteX0" fmla="*/ 41113 w 65761"/>
                  <a:gd name="connsiteY0" fmla="*/ 5342 h 134825"/>
                  <a:gd name="connsiteX1" fmla="*/ 36529 w 65761"/>
                  <a:gd name="connsiteY1" fmla="*/ 78 h 134825"/>
                  <a:gd name="connsiteX2" fmla="*/ 261 w 65761"/>
                  <a:gd name="connsiteY2" fmla="*/ 13035 h 134825"/>
                  <a:gd name="connsiteX3" fmla="*/ 261 w 65761"/>
                  <a:gd name="connsiteY3" fmla="*/ 19310 h 134825"/>
                  <a:gd name="connsiteX4" fmla="*/ 26366 w 65761"/>
                  <a:gd name="connsiteY4" fmla="*/ 14047 h 134825"/>
                  <a:gd name="connsiteX5" fmla="*/ 26366 w 65761"/>
                  <a:gd name="connsiteY5" fmla="*/ 118911 h 134825"/>
                  <a:gd name="connsiteX6" fmla="*/ 7833 w 65761"/>
                  <a:gd name="connsiteY6" fmla="*/ 128628 h 134825"/>
                  <a:gd name="connsiteX7" fmla="*/ 1456 w 65761"/>
                  <a:gd name="connsiteY7" fmla="*/ 128628 h 134825"/>
                  <a:gd name="connsiteX8" fmla="*/ 1456 w 65761"/>
                  <a:gd name="connsiteY8" fmla="*/ 134904 h 134825"/>
                  <a:gd name="connsiteX9" fmla="*/ 33739 w 65761"/>
                  <a:gd name="connsiteY9" fmla="*/ 134297 h 134825"/>
                  <a:gd name="connsiteX10" fmla="*/ 66022 w 65761"/>
                  <a:gd name="connsiteY10" fmla="*/ 134904 h 134825"/>
                  <a:gd name="connsiteX11" fmla="*/ 66022 w 65761"/>
                  <a:gd name="connsiteY11" fmla="*/ 128628 h 134825"/>
                  <a:gd name="connsiteX12" fmla="*/ 59645 w 65761"/>
                  <a:gd name="connsiteY12" fmla="*/ 128628 h 134825"/>
                  <a:gd name="connsiteX13" fmla="*/ 41113 w 65761"/>
                  <a:gd name="connsiteY13" fmla="*/ 118911 h 134825"/>
                  <a:gd name="connsiteX14" fmla="*/ 41113 w 65761"/>
                  <a:gd name="connsiteY14" fmla="*/ 5342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761" h="134825">
                    <a:moveTo>
                      <a:pt x="41113" y="5342"/>
                    </a:moveTo>
                    <a:cubicBezTo>
                      <a:pt x="41113" y="483"/>
                      <a:pt x="41113" y="78"/>
                      <a:pt x="36529" y="78"/>
                    </a:cubicBezTo>
                    <a:cubicBezTo>
                      <a:pt x="24174" y="13035"/>
                      <a:pt x="6637" y="13035"/>
                      <a:pt x="261" y="13035"/>
                    </a:cubicBezTo>
                    <a:lnTo>
                      <a:pt x="261" y="19310"/>
                    </a:lnTo>
                    <a:cubicBezTo>
                      <a:pt x="4246" y="19310"/>
                      <a:pt x="16004" y="19310"/>
                      <a:pt x="26366" y="14047"/>
                    </a:cubicBezTo>
                    <a:lnTo>
                      <a:pt x="26366" y="118911"/>
                    </a:lnTo>
                    <a:cubicBezTo>
                      <a:pt x="26366" y="126199"/>
                      <a:pt x="25768" y="128628"/>
                      <a:pt x="7833" y="128628"/>
                    </a:cubicBezTo>
                    <a:lnTo>
                      <a:pt x="1456" y="128628"/>
                    </a:lnTo>
                    <a:lnTo>
                      <a:pt x="1456" y="134904"/>
                    </a:lnTo>
                    <a:cubicBezTo>
                      <a:pt x="8431" y="134297"/>
                      <a:pt x="25768" y="134297"/>
                      <a:pt x="33739" y="134297"/>
                    </a:cubicBezTo>
                    <a:cubicBezTo>
                      <a:pt x="41710" y="134297"/>
                      <a:pt x="59048" y="134297"/>
                      <a:pt x="66022" y="134904"/>
                    </a:cubicBezTo>
                    <a:lnTo>
                      <a:pt x="66022" y="128628"/>
                    </a:lnTo>
                    <a:lnTo>
                      <a:pt x="59645" y="128628"/>
                    </a:lnTo>
                    <a:cubicBezTo>
                      <a:pt x="41710" y="128628"/>
                      <a:pt x="41113" y="126401"/>
                      <a:pt x="41113" y="118911"/>
                    </a:cubicBezTo>
                    <a:lnTo>
                      <a:pt x="41113" y="5342"/>
                    </a:lnTo>
                    <a:close/>
                  </a:path>
                </a:pathLst>
              </a:custGeom>
              <a:solidFill>
                <a:srgbClr val="000000"/>
              </a:solidFill>
              <a:ln w="199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2" name="组合 101">
            <a:extLst>
              <a:ext uri="{FF2B5EF4-FFF2-40B4-BE49-F238E27FC236}">
                <a16:creationId xmlns:a16="http://schemas.microsoft.com/office/drawing/2014/main" id="{E7624D1D-C04C-970B-C75B-BC9F566C8EA6}"/>
              </a:ext>
            </a:extLst>
          </p:cNvPr>
          <p:cNvGrpSpPr/>
          <p:nvPr/>
        </p:nvGrpSpPr>
        <p:grpSpPr>
          <a:xfrm>
            <a:off x="6422315" y="1416768"/>
            <a:ext cx="2223198" cy="2579876"/>
            <a:chOff x="6422315" y="1416768"/>
            <a:chExt cx="2223198" cy="2579876"/>
          </a:xfrm>
        </p:grpSpPr>
        <p:grpSp>
          <p:nvGrpSpPr>
            <p:cNvPr id="100" name="组合 99">
              <a:extLst>
                <a:ext uri="{FF2B5EF4-FFF2-40B4-BE49-F238E27FC236}">
                  <a16:creationId xmlns:a16="http://schemas.microsoft.com/office/drawing/2014/main" id="{5DE2C010-CBE3-D1A6-BBCC-230544386DA0}"/>
                </a:ext>
              </a:extLst>
            </p:cNvPr>
            <p:cNvGrpSpPr/>
            <p:nvPr/>
          </p:nvGrpSpPr>
          <p:grpSpPr>
            <a:xfrm>
              <a:off x="6422315" y="1416768"/>
              <a:ext cx="1936377" cy="2579876"/>
              <a:chOff x="6422315" y="1416768"/>
              <a:chExt cx="1936377" cy="2579876"/>
            </a:xfrm>
          </p:grpSpPr>
          <p:cxnSp>
            <p:nvCxnSpPr>
              <p:cNvPr id="95" name="直线连接符 94">
                <a:extLst>
                  <a:ext uri="{FF2B5EF4-FFF2-40B4-BE49-F238E27FC236}">
                    <a16:creationId xmlns:a16="http://schemas.microsoft.com/office/drawing/2014/main" id="{F4AE2119-05B3-3B81-BD90-B33520BDB4F7}"/>
                  </a:ext>
                </a:extLst>
              </p:cNvPr>
              <p:cNvCxnSpPr/>
              <p:nvPr/>
            </p:nvCxnSpPr>
            <p:spPr>
              <a:xfrm>
                <a:off x="6820348" y="1421058"/>
                <a:ext cx="1538344" cy="0"/>
              </a:xfrm>
              <a:prstGeom prst="line">
                <a:avLst/>
              </a:prstGeom>
              <a:ln w="25400">
                <a:solidFill>
                  <a:srgbClr val="850306"/>
                </a:solidFill>
                <a:head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线连接符 95">
                <a:extLst>
                  <a:ext uri="{FF2B5EF4-FFF2-40B4-BE49-F238E27FC236}">
                    <a16:creationId xmlns:a16="http://schemas.microsoft.com/office/drawing/2014/main" id="{FF2D8B47-5129-7573-CE39-361069E153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5106" y="1416768"/>
                <a:ext cx="0" cy="2579876"/>
              </a:xfrm>
              <a:prstGeom prst="line">
                <a:avLst/>
              </a:prstGeom>
              <a:ln w="25400">
                <a:solidFill>
                  <a:srgbClr val="850306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直线连接符 97">
                <a:extLst>
                  <a:ext uri="{FF2B5EF4-FFF2-40B4-BE49-F238E27FC236}">
                    <a16:creationId xmlns:a16="http://schemas.microsoft.com/office/drawing/2014/main" id="{99002FC0-DDB2-A310-F9E2-05C9AC81B4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422315" y="3985886"/>
                <a:ext cx="1936086" cy="0"/>
              </a:xfrm>
              <a:prstGeom prst="line">
                <a:avLst/>
              </a:prstGeom>
              <a:ln w="25400">
                <a:solidFill>
                  <a:srgbClr val="850306"/>
                </a:solidFill>
                <a:head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1" name="文本框 100">
                  <a:extLst>
                    <a:ext uri="{FF2B5EF4-FFF2-40B4-BE49-F238E27FC236}">
                      <a16:creationId xmlns:a16="http://schemas.microsoft.com/office/drawing/2014/main" id="{A67DFB4D-C20E-650A-2453-8355EA0F4139}"/>
                    </a:ext>
                  </a:extLst>
                </p:cNvPr>
                <p:cNvSpPr txBox="1"/>
                <p:nvPr/>
              </p:nvSpPr>
              <p:spPr>
                <a:xfrm>
                  <a:off x="7223467" y="2581726"/>
                  <a:ext cx="1422046" cy="35984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sSupPr>
                          <m:e>
                            <m: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𝑼</m:t>
                            </m:r>
                          </m:e>
                          <m:sup>
                            <m: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Arial" panose="020B0604020202020204" pitchFamily="34" charset="0"/>
                              </a:rPr>
                              <m:t>∞−</m:t>
                            </m:r>
                            <m: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Arial" panose="020B0604020202020204" pitchFamily="34" charset="0"/>
                              </a:rPr>
                              <m:t>𝟏</m:t>
                            </m:r>
                          </m:sup>
                        </m:sSup>
                      </m:oMath>
                    </m:oMathPara>
                  </a14:m>
                  <a:endPara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mc:Choice>
          <mc:Fallback xmlns="">
            <p:sp>
              <p:nvSpPr>
                <p:cNvPr id="101" name="文本框 100">
                  <a:extLst>
                    <a:ext uri="{FF2B5EF4-FFF2-40B4-BE49-F238E27FC236}">
                      <a16:creationId xmlns:a16="http://schemas.microsoft.com/office/drawing/2014/main" id="{A67DFB4D-C20E-650A-2453-8355EA0F41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23467" y="2581726"/>
                  <a:ext cx="1422046" cy="359842"/>
                </a:xfrm>
                <a:prstGeom prst="rect">
                  <a:avLst/>
                </a:prstGeom>
                <a:blipFill>
                  <a:blip r:embed="rId38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48" name="组合 547">
            <a:extLst>
              <a:ext uri="{FF2B5EF4-FFF2-40B4-BE49-F238E27FC236}">
                <a16:creationId xmlns:a16="http://schemas.microsoft.com/office/drawing/2014/main" id="{5C0F05CA-E1ED-4657-BE00-B9DE15FEFFA6}"/>
              </a:ext>
            </a:extLst>
          </p:cNvPr>
          <p:cNvGrpSpPr/>
          <p:nvPr/>
        </p:nvGrpSpPr>
        <p:grpSpPr>
          <a:xfrm>
            <a:off x="93306" y="2415698"/>
            <a:ext cx="8957387" cy="2855020"/>
            <a:chOff x="93306" y="2415698"/>
            <a:chExt cx="8957387" cy="2855020"/>
          </a:xfrm>
        </p:grpSpPr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DF27B9EF-E373-DF06-8F43-570A35032E53}"/>
                </a:ext>
              </a:extLst>
            </p:cNvPr>
            <p:cNvSpPr txBox="1"/>
            <p:nvPr/>
          </p:nvSpPr>
          <p:spPr>
            <a:xfrm>
              <a:off x="222043" y="3350313"/>
              <a:ext cx="200499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1" lang="en-US" altLang="zh-CN" b="1" i="1" dirty="0" err="1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Klinkhamer</a:t>
              </a:r>
              <a:r>
                <a:rPr kumimoji="1" lang="en-US" altLang="zh-CN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&amp; </a:t>
              </a:r>
              <a:r>
                <a:rPr kumimoji="1" lang="en-US" altLang="zh-CN" b="1" i="1" dirty="0" err="1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Laterveer</a:t>
              </a:r>
              <a:r>
                <a:rPr kumimoji="1" lang="en-US" altLang="zh-CN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(1992)</a:t>
              </a:r>
            </a:p>
          </p:txBody>
        </p:sp>
        <p:grpSp>
          <p:nvGrpSpPr>
            <p:cNvPr id="412" name="组合 411">
              <a:extLst>
                <a:ext uri="{FF2B5EF4-FFF2-40B4-BE49-F238E27FC236}">
                  <a16:creationId xmlns:a16="http://schemas.microsoft.com/office/drawing/2014/main" id="{80360F97-CC82-0E6D-51F0-D5AEF03FA332}"/>
                </a:ext>
              </a:extLst>
            </p:cNvPr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>
            <a:xfrm>
              <a:off x="3543299" y="3619500"/>
              <a:ext cx="5384800" cy="1503680"/>
              <a:chOff x="5590668" y="4913745"/>
              <a:chExt cx="5380211" cy="1478490"/>
            </a:xfrm>
          </p:grpSpPr>
          <p:sp>
            <p:nvSpPr>
              <p:cNvPr id="315" name="任意形状 314">
                <a:extLst>
                  <a:ext uri="{FF2B5EF4-FFF2-40B4-BE49-F238E27FC236}">
                    <a16:creationId xmlns:a16="http://schemas.microsoft.com/office/drawing/2014/main" id="{E7ECD3A1-0B6A-3286-39ED-4DAC803760BC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>
              <a:xfrm>
                <a:off x="5590668" y="5126834"/>
                <a:ext cx="170455" cy="136398"/>
              </a:xfrm>
              <a:custGeom>
                <a:avLst/>
                <a:gdLst>
                  <a:gd name="connsiteX0" fmla="*/ 146668 w 170455"/>
                  <a:gd name="connsiteY0" fmla="*/ 15459 h 136398"/>
                  <a:gd name="connsiteX1" fmla="*/ 163673 w 170455"/>
                  <a:gd name="connsiteY1" fmla="*/ 6273 h 136398"/>
                  <a:gd name="connsiteX2" fmla="*/ 170556 w 170455"/>
                  <a:gd name="connsiteY2" fmla="*/ 2279 h 136398"/>
                  <a:gd name="connsiteX3" fmla="*/ 167722 w 170455"/>
                  <a:gd name="connsiteY3" fmla="*/ 82 h 136398"/>
                  <a:gd name="connsiteX4" fmla="*/ 141809 w 170455"/>
                  <a:gd name="connsiteY4" fmla="*/ 681 h 136398"/>
                  <a:gd name="connsiteX5" fmla="*/ 115694 w 170455"/>
                  <a:gd name="connsiteY5" fmla="*/ 82 h 136398"/>
                  <a:gd name="connsiteX6" fmla="*/ 111848 w 170455"/>
                  <a:gd name="connsiteY6" fmla="*/ 4076 h 136398"/>
                  <a:gd name="connsiteX7" fmla="*/ 117516 w 170455"/>
                  <a:gd name="connsiteY7" fmla="*/ 6273 h 136398"/>
                  <a:gd name="connsiteX8" fmla="*/ 125209 w 170455"/>
                  <a:gd name="connsiteY8" fmla="*/ 6672 h 136398"/>
                  <a:gd name="connsiteX9" fmla="*/ 130675 w 170455"/>
                  <a:gd name="connsiteY9" fmla="*/ 9867 h 136398"/>
                  <a:gd name="connsiteX10" fmla="*/ 129865 w 170455"/>
                  <a:gd name="connsiteY10" fmla="*/ 13662 h 136398"/>
                  <a:gd name="connsiteX11" fmla="*/ 117719 w 170455"/>
                  <a:gd name="connsiteY11" fmla="*/ 62390 h 136398"/>
                  <a:gd name="connsiteX12" fmla="*/ 55974 w 170455"/>
                  <a:gd name="connsiteY12" fmla="*/ 62390 h 136398"/>
                  <a:gd name="connsiteX13" fmla="*/ 67918 w 170455"/>
                  <a:gd name="connsiteY13" fmla="*/ 15459 h 136398"/>
                  <a:gd name="connsiteX14" fmla="*/ 84923 w 170455"/>
                  <a:gd name="connsiteY14" fmla="*/ 6273 h 136398"/>
                  <a:gd name="connsiteX15" fmla="*/ 91806 w 170455"/>
                  <a:gd name="connsiteY15" fmla="*/ 2279 h 136398"/>
                  <a:gd name="connsiteX16" fmla="*/ 88972 w 170455"/>
                  <a:gd name="connsiteY16" fmla="*/ 82 h 136398"/>
                  <a:gd name="connsiteX17" fmla="*/ 63060 w 170455"/>
                  <a:gd name="connsiteY17" fmla="*/ 681 h 136398"/>
                  <a:gd name="connsiteX18" fmla="*/ 36945 w 170455"/>
                  <a:gd name="connsiteY18" fmla="*/ 82 h 136398"/>
                  <a:gd name="connsiteX19" fmla="*/ 33099 w 170455"/>
                  <a:gd name="connsiteY19" fmla="*/ 4076 h 136398"/>
                  <a:gd name="connsiteX20" fmla="*/ 38767 w 170455"/>
                  <a:gd name="connsiteY20" fmla="*/ 6273 h 136398"/>
                  <a:gd name="connsiteX21" fmla="*/ 46460 w 170455"/>
                  <a:gd name="connsiteY21" fmla="*/ 6672 h 136398"/>
                  <a:gd name="connsiteX22" fmla="*/ 51926 w 170455"/>
                  <a:gd name="connsiteY22" fmla="*/ 9867 h 136398"/>
                  <a:gd name="connsiteX23" fmla="*/ 51116 w 170455"/>
                  <a:gd name="connsiteY23" fmla="*/ 13662 h 136398"/>
                  <a:gd name="connsiteX24" fmla="*/ 23989 w 170455"/>
                  <a:gd name="connsiteY24" fmla="*/ 120903 h 136398"/>
                  <a:gd name="connsiteX25" fmla="*/ 5567 w 170455"/>
                  <a:gd name="connsiteY25" fmla="*/ 130290 h 136398"/>
                  <a:gd name="connsiteX26" fmla="*/ 101 w 170455"/>
                  <a:gd name="connsiteY26" fmla="*/ 134284 h 136398"/>
                  <a:gd name="connsiteX27" fmla="*/ 2935 w 170455"/>
                  <a:gd name="connsiteY27" fmla="*/ 136480 h 136398"/>
                  <a:gd name="connsiteX28" fmla="*/ 28645 w 170455"/>
                  <a:gd name="connsiteY28" fmla="*/ 135881 h 136398"/>
                  <a:gd name="connsiteX29" fmla="*/ 41601 w 170455"/>
                  <a:gd name="connsiteY29" fmla="*/ 136081 h 136398"/>
                  <a:gd name="connsiteX30" fmla="*/ 54760 w 170455"/>
                  <a:gd name="connsiteY30" fmla="*/ 136480 h 136398"/>
                  <a:gd name="connsiteX31" fmla="*/ 58809 w 170455"/>
                  <a:gd name="connsiteY31" fmla="*/ 132486 h 136398"/>
                  <a:gd name="connsiteX32" fmla="*/ 53140 w 170455"/>
                  <a:gd name="connsiteY32" fmla="*/ 130290 h 136398"/>
                  <a:gd name="connsiteX33" fmla="*/ 39982 w 170455"/>
                  <a:gd name="connsiteY33" fmla="*/ 126695 h 136398"/>
                  <a:gd name="connsiteX34" fmla="*/ 40589 w 170455"/>
                  <a:gd name="connsiteY34" fmla="*/ 123300 h 136398"/>
                  <a:gd name="connsiteX35" fmla="*/ 54355 w 170455"/>
                  <a:gd name="connsiteY35" fmla="*/ 68581 h 136398"/>
                  <a:gd name="connsiteX36" fmla="*/ 116099 w 170455"/>
                  <a:gd name="connsiteY36" fmla="*/ 68581 h 136398"/>
                  <a:gd name="connsiteX37" fmla="*/ 102131 w 170455"/>
                  <a:gd name="connsiteY37" fmla="*/ 123699 h 136398"/>
                  <a:gd name="connsiteX38" fmla="*/ 83709 w 170455"/>
                  <a:gd name="connsiteY38" fmla="*/ 130290 h 136398"/>
                  <a:gd name="connsiteX39" fmla="*/ 78850 w 170455"/>
                  <a:gd name="connsiteY39" fmla="*/ 134284 h 136398"/>
                  <a:gd name="connsiteX40" fmla="*/ 81684 w 170455"/>
                  <a:gd name="connsiteY40" fmla="*/ 136480 h 136398"/>
                  <a:gd name="connsiteX41" fmla="*/ 107394 w 170455"/>
                  <a:gd name="connsiteY41" fmla="*/ 135881 h 136398"/>
                  <a:gd name="connsiteX42" fmla="*/ 120351 w 170455"/>
                  <a:gd name="connsiteY42" fmla="*/ 136081 h 136398"/>
                  <a:gd name="connsiteX43" fmla="*/ 133509 w 170455"/>
                  <a:gd name="connsiteY43" fmla="*/ 136480 h 136398"/>
                  <a:gd name="connsiteX44" fmla="*/ 137558 w 170455"/>
                  <a:gd name="connsiteY44" fmla="*/ 132486 h 136398"/>
                  <a:gd name="connsiteX45" fmla="*/ 131890 w 170455"/>
                  <a:gd name="connsiteY45" fmla="*/ 130290 h 136398"/>
                  <a:gd name="connsiteX46" fmla="*/ 118731 w 170455"/>
                  <a:gd name="connsiteY46" fmla="*/ 126695 h 136398"/>
                  <a:gd name="connsiteX47" fmla="*/ 119338 w 170455"/>
                  <a:gd name="connsiteY47" fmla="*/ 123300 h 136398"/>
                  <a:gd name="connsiteX48" fmla="*/ 146668 w 170455"/>
                  <a:gd name="connsiteY48" fmla="*/ 15459 h 136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70455" h="136398">
                    <a:moveTo>
                      <a:pt x="146668" y="15459"/>
                    </a:moveTo>
                    <a:cubicBezTo>
                      <a:pt x="148490" y="8270"/>
                      <a:pt x="148895" y="6273"/>
                      <a:pt x="163673" y="6273"/>
                    </a:cubicBezTo>
                    <a:cubicBezTo>
                      <a:pt x="168936" y="6273"/>
                      <a:pt x="170556" y="6273"/>
                      <a:pt x="170556" y="2279"/>
                    </a:cubicBezTo>
                    <a:cubicBezTo>
                      <a:pt x="170556" y="82"/>
                      <a:pt x="168329" y="82"/>
                      <a:pt x="167722" y="82"/>
                    </a:cubicBezTo>
                    <a:cubicBezTo>
                      <a:pt x="162053" y="82"/>
                      <a:pt x="147478" y="681"/>
                      <a:pt x="141809" y="681"/>
                    </a:cubicBezTo>
                    <a:cubicBezTo>
                      <a:pt x="135938" y="681"/>
                      <a:pt x="121565" y="82"/>
                      <a:pt x="115694" y="82"/>
                    </a:cubicBezTo>
                    <a:cubicBezTo>
                      <a:pt x="114075" y="82"/>
                      <a:pt x="111848" y="82"/>
                      <a:pt x="111848" y="4076"/>
                    </a:cubicBezTo>
                    <a:cubicBezTo>
                      <a:pt x="111848" y="6273"/>
                      <a:pt x="113670" y="6273"/>
                      <a:pt x="117516" y="6273"/>
                    </a:cubicBezTo>
                    <a:cubicBezTo>
                      <a:pt x="117921" y="6273"/>
                      <a:pt x="121768" y="6273"/>
                      <a:pt x="125209" y="6672"/>
                    </a:cubicBezTo>
                    <a:cubicBezTo>
                      <a:pt x="128853" y="7071"/>
                      <a:pt x="130675" y="7271"/>
                      <a:pt x="130675" y="9867"/>
                    </a:cubicBezTo>
                    <a:cubicBezTo>
                      <a:pt x="130675" y="10666"/>
                      <a:pt x="130473" y="11066"/>
                      <a:pt x="129865" y="13662"/>
                    </a:cubicBezTo>
                    <a:lnTo>
                      <a:pt x="117719" y="62390"/>
                    </a:lnTo>
                    <a:lnTo>
                      <a:pt x="55974" y="62390"/>
                    </a:lnTo>
                    <a:lnTo>
                      <a:pt x="67918" y="15459"/>
                    </a:lnTo>
                    <a:cubicBezTo>
                      <a:pt x="69740" y="8270"/>
                      <a:pt x="70348" y="6273"/>
                      <a:pt x="84923" y="6273"/>
                    </a:cubicBezTo>
                    <a:cubicBezTo>
                      <a:pt x="90187" y="6273"/>
                      <a:pt x="91806" y="6273"/>
                      <a:pt x="91806" y="2279"/>
                    </a:cubicBezTo>
                    <a:cubicBezTo>
                      <a:pt x="91806" y="82"/>
                      <a:pt x="89580" y="82"/>
                      <a:pt x="88972" y="82"/>
                    </a:cubicBezTo>
                    <a:cubicBezTo>
                      <a:pt x="83304" y="82"/>
                      <a:pt x="68728" y="681"/>
                      <a:pt x="63060" y="681"/>
                    </a:cubicBezTo>
                    <a:cubicBezTo>
                      <a:pt x="57189" y="681"/>
                      <a:pt x="42816" y="82"/>
                      <a:pt x="36945" y="82"/>
                    </a:cubicBezTo>
                    <a:cubicBezTo>
                      <a:pt x="35325" y="82"/>
                      <a:pt x="33099" y="82"/>
                      <a:pt x="33099" y="4076"/>
                    </a:cubicBezTo>
                    <a:cubicBezTo>
                      <a:pt x="33099" y="6273"/>
                      <a:pt x="34920" y="6273"/>
                      <a:pt x="38767" y="6273"/>
                    </a:cubicBezTo>
                    <a:cubicBezTo>
                      <a:pt x="39172" y="6273"/>
                      <a:pt x="43018" y="6273"/>
                      <a:pt x="46460" y="6672"/>
                    </a:cubicBezTo>
                    <a:cubicBezTo>
                      <a:pt x="50104" y="7071"/>
                      <a:pt x="51926" y="7271"/>
                      <a:pt x="51926" y="9867"/>
                    </a:cubicBezTo>
                    <a:cubicBezTo>
                      <a:pt x="51926" y="10666"/>
                      <a:pt x="51723" y="11265"/>
                      <a:pt x="51116" y="13662"/>
                    </a:cubicBezTo>
                    <a:lnTo>
                      <a:pt x="23989" y="120903"/>
                    </a:lnTo>
                    <a:cubicBezTo>
                      <a:pt x="21964" y="128692"/>
                      <a:pt x="21559" y="130290"/>
                      <a:pt x="5567" y="130290"/>
                    </a:cubicBezTo>
                    <a:cubicBezTo>
                      <a:pt x="1923" y="130290"/>
                      <a:pt x="101" y="130290"/>
                      <a:pt x="101" y="134284"/>
                    </a:cubicBezTo>
                    <a:cubicBezTo>
                      <a:pt x="101" y="136480"/>
                      <a:pt x="2530" y="136480"/>
                      <a:pt x="2935" y="136480"/>
                    </a:cubicBezTo>
                    <a:cubicBezTo>
                      <a:pt x="8603" y="136480"/>
                      <a:pt x="22976" y="135881"/>
                      <a:pt x="28645" y="135881"/>
                    </a:cubicBezTo>
                    <a:cubicBezTo>
                      <a:pt x="32896" y="135881"/>
                      <a:pt x="37350" y="136081"/>
                      <a:pt x="41601" y="136081"/>
                    </a:cubicBezTo>
                    <a:cubicBezTo>
                      <a:pt x="46055" y="136081"/>
                      <a:pt x="50508" y="136480"/>
                      <a:pt x="54760" y="136480"/>
                    </a:cubicBezTo>
                    <a:cubicBezTo>
                      <a:pt x="56379" y="136480"/>
                      <a:pt x="58809" y="136480"/>
                      <a:pt x="58809" y="132486"/>
                    </a:cubicBezTo>
                    <a:cubicBezTo>
                      <a:pt x="58809" y="130290"/>
                      <a:pt x="56987" y="130290"/>
                      <a:pt x="53140" y="130290"/>
                    </a:cubicBezTo>
                    <a:cubicBezTo>
                      <a:pt x="45650" y="130290"/>
                      <a:pt x="39982" y="130290"/>
                      <a:pt x="39982" y="126695"/>
                    </a:cubicBezTo>
                    <a:cubicBezTo>
                      <a:pt x="39982" y="125497"/>
                      <a:pt x="40386" y="124498"/>
                      <a:pt x="40589" y="123300"/>
                    </a:cubicBezTo>
                    <a:lnTo>
                      <a:pt x="54355" y="68581"/>
                    </a:lnTo>
                    <a:lnTo>
                      <a:pt x="116099" y="68581"/>
                    </a:lnTo>
                    <a:cubicBezTo>
                      <a:pt x="107597" y="101732"/>
                      <a:pt x="102941" y="120704"/>
                      <a:pt x="102131" y="123699"/>
                    </a:cubicBezTo>
                    <a:cubicBezTo>
                      <a:pt x="100106" y="130090"/>
                      <a:pt x="96260" y="130290"/>
                      <a:pt x="83709" y="130290"/>
                    </a:cubicBezTo>
                    <a:cubicBezTo>
                      <a:pt x="80672" y="130290"/>
                      <a:pt x="78850" y="130290"/>
                      <a:pt x="78850" y="134284"/>
                    </a:cubicBezTo>
                    <a:cubicBezTo>
                      <a:pt x="78850" y="136480"/>
                      <a:pt x="81279" y="136480"/>
                      <a:pt x="81684" y="136480"/>
                    </a:cubicBezTo>
                    <a:cubicBezTo>
                      <a:pt x="87353" y="136480"/>
                      <a:pt x="101726" y="135881"/>
                      <a:pt x="107394" y="135881"/>
                    </a:cubicBezTo>
                    <a:cubicBezTo>
                      <a:pt x="111646" y="135881"/>
                      <a:pt x="116099" y="136081"/>
                      <a:pt x="120351" y="136081"/>
                    </a:cubicBezTo>
                    <a:cubicBezTo>
                      <a:pt x="124804" y="136081"/>
                      <a:pt x="129258" y="136480"/>
                      <a:pt x="133509" y="136480"/>
                    </a:cubicBezTo>
                    <a:cubicBezTo>
                      <a:pt x="135129" y="136480"/>
                      <a:pt x="137558" y="136480"/>
                      <a:pt x="137558" y="132486"/>
                    </a:cubicBezTo>
                    <a:cubicBezTo>
                      <a:pt x="137558" y="130290"/>
                      <a:pt x="135736" y="130290"/>
                      <a:pt x="131890" y="130290"/>
                    </a:cubicBezTo>
                    <a:cubicBezTo>
                      <a:pt x="124399" y="130290"/>
                      <a:pt x="118731" y="130290"/>
                      <a:pt x="118731" y="126695"/>
                    </a:cubicBezTo>
                    <a:cubicBezTo>
                      <a:pt x="118731" y="125497"/>
                      <a:pt x="119136" y="124498"/>
                      <a:pt x="119338" y="123300"/>
                    </a:cubicBezTo>
                    <a:lnTo>
                      <a:pt x="146668" y="1545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6" name="任意形状 315">
                <a:extLst>
                  <a:ext uri="{FF2B5EF4-FFF2-40B4-BE49-F238E27FC236}">
                    <a16:creationId xmlns:a16="http://schemas.microsoft.com/office/drawing/2014/main" id="{A9FB1DB4-C25F-57EF-B796-882A588BF439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>
              <a:xfrm>
                <a:off x="5787541" y="5113453"/>
                <a:ext cx="46966" cy="199705"/>
              </a:xfrm>
              <a:custGeom>
                <a:avLst/>
                <a:gdLst>
                  <a:gd name="connsiteX0" fmla="*/ 47076 w 46966"/>
                  <a:gd name="connsiteY0" fmla="*/ 197790 h 199705"/>
                  <a:gd name="connsiteX1" fmla="*/ 43635 w 46966"/>
                  <a:gd name="connsiteY1" fmla="*/ 193396 h 199705"/>
                  <a:gd name="connsiteX2" fmla="*/ 11851 w 46966"/>
                  <a:gd name="connsiteY2" fmla="*/ 99934 h 199705"/>
                  <a:gd name="connsiteX3" fmla="*/ 44444 w 46966"/>
                  <a:gd name="connsiteY3" fmla="*/ 5474 h 199705"/>
                  <a:gd name="connsiteX4" fmla="*/ 47076 w 46966"/>
                  <a:gd name="connsiteY4" fmla="*/ 2079 h 199705"/>
                  <a:gd name="connsiteX5" fmla="*/ 45052 w 46966"/>
                  <a:gd name="connsiteY5" fmla="*/ 82 h 199705"/>
                  <a:gd name="connsiteX6" fmla="*/ 12864 w 46966"/>
                  <a:gd name="connsiteY6" fmla="*/ 39024 h 199705"/>
                  <a:gd name="connsiteX7" fmla="*/ 110 w 46966"/>
                  <a:gd name="connsiteY7" fmla="*/ 99934 h 199705"/>
                  <a:gd name="connsiteX8" fmla="*/ 13471 w 46966"/>
                  <a:gd name="connsiteY8" fmla="*/ 162242 h 199705"/>
                  <a:gd name="connsiteX9" fmla="*/ 45052 w 46966"/>
                  <a:gd name="connsiteY9" fmla="*/ 199787 h 199705"/>
                  <a:gd name="connsiteX10" fmla="*/ 47076 w 46966"/>
                  <a:gd name="connsiteY10" fmla="*/ 19779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076" y="197790"/>
                    </a:moveTo>
                    <a:cubicBezTo>
                      <a:pt x="47076" y="197191"/>
                      <a:pt x="47076" y="196791"/>
                      <a:pt x="43635" y="193396"/>
                    </a:cubicBezTo>
                    <a:cubicBezTo>
                      <a:pt x="18329" y="168234"/>
                      <a:pt x="11851" y="130489"/>
                      <a:pt x="11851" y="99934"/>
                    </a:cubicBezTo>
                    <a:cubicBezTo>
                      <a:pt x="11851" y="65186"/>
                      <a:pt x="19544" y="30437"/>
                      <a:pt x="44444" y="5474"/>
                    </a:cubicBezTo>
                    <a:cubicBezTo>
                      <a:pt x="47076" y="3077"/>
                      <a:pt x="47076" y="2678"/>
                      <a:pt x="47076" y="2079"/>
                    </a:cubicBezTo>
                    <a:cubicBezTo>
                      <a:pt x="47076" y="681"/>
                      <a:pt x="46266" y="82"/>
                      <a:pt x="45052" y="82"/>
                    </a:cubicBezTo>
                    <a:cubicBezTo>
                      <a:pt x="43027" y="82"/>
                      <a:pt x="24808" y="13662"/>
                      <a:pt x="12864" y="39024"/>
                    </a:cubicBezTo>
                    <a:cubicBezTo>
                      <a:pt x="2539" y="60992"/>
                      <a:pt x="110" y="83159"/>
                      <a:pt x="110" y="99934"/>
                    </a:cubicBezTo>
                    <a:cubicBezTo>
                      <a:pt x="110" y="115511"/>
                      <a:pt x="2337" y="139676"/>
                      <a:pt x="13471" y="162242"/>
                    </a:cubicBezTo>
                    <a:cubicBezTo>
                      <a:pt x="25617" y="186806"/>
                      <a:pt x="43027" y="199787"/>
                      <a:pt x="45052" y="199787"/>
                    </a:cubicBezTo>
                    <a:cubicBezTo>
                      <a:pt x="46266" y="199787"/>
                      <a:pt x="47076" y="199188"/>
                      <a:pt x="47076" y="1977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" name="任意形状 316">
                <a:extLst>
                  <a:ext uri="{FF2B5EF4-FFF2-40B4-BE49-F238E27FC236}">
                    <a16:creationId xmlns:a16="http://schemas.microsoft.com/office/drawing/2014/main" id="{935C4361-49F3-D0FD-A621-BD840A9DD468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>
              <a:xfrm>
                <a:off x="5852300" y="5174963"/>
                <a:ext cx="109722" cy="131405"/>
              </a:xfrm>
              <a:custGeom>
                <a:avLst/>
                <a:gdLst>
                  <a:gd name="connsiteX0" fmla="*/ 40804 w 109722"/>
                  <a:gd name="connsiteY0" fmla="*/ 18255 h 131405"/>
                  <a:gd name="connsiteX1" fmla="*/ 43841 w 109722"/>
                  <a:gd name="connsiteY1" fmla="*/ 5474 h 131405"/>
                  <a:gd name="connsiteX2" fmla="*/ 37970 w 109722"/>
                  <a:gd name="connsiteY2" fmla="*/ 82 h 131405"/>
                  <a:gd name="connsiteX3" fmla="*/ 29872 w 109722"/>
                  <a:gd name="connsiteY3" fmla="*/ 7271 h 131405"/>
                  <a:gd name="connsiteX4" fmla="*/ 721 w 109722"/>
                  <a:gd name="connsiteY4" fmla="*/ 122900 h 131405"/>
                  <a:gd name="connsiteX5" fmla="*/ 114 w 109722"/>
                  <a:gd name="connsiteY5" fmla="*/ 126096 h 131405"/>
                  <a:gd name="connsiteX6" fmla="*/ 5782 w 109722"/>
                  <a:gd name="connsiteY6" fmla="*/ 131488 h 131405"/>
                  <a:gd name="connsiteX7" fmla="*/ 12867 w 109722"/>
                  <a:gd name="connsiteY7" fmla="*/ 127294 h 131405"/>
                  <a:gd name="connsiteX8" fmla="*/ 24002 w 109722"/>
                  <a:gd name="connsiteY8" fmla="*/ 84357 h 131405"/>
                  <a:gd name="connsiteX9" fmla="*/ 43638 w 109722"/>
                  <a:gd name="connsiteY9" fmla="*/ 90548 h 131405"/>
                  <a:gd name="connsiteX10" fmla="*/ 70563 w 109722"/>
                  <a:gd name="connsiteY10" fmla="*/ 75970 h 131405"/>
                  <a:gd name="connsiteX11" fmla="*/ 88783 w 109722"/>
                  <a:gd name="connsiteY11" fmla="*/ 90548 h 131405"/>
                  <a:gd name="connsiteX12" fmla="*/ 103763 w 109722"/>
                  <a:gd name="connsiteY12" fmla="*/ 79564 h 131405"/>
                  <a:gd name="connsiteX13" fmla="*/ 109837 w 109722"/>
                  <a:gd name="connsiteY13" fmla="*/ 59794 h 131405"/>
                  <a:gd name="connsiteX14" fmla="*/ 107407 w 109722"/>
                  <a:gd name="connsiteY14" fmla="*/ 57797 h 131405"/>
                  <a:gd name="connsiteX15" fmla="*/ 104573 w 109722"/>
                  <a:gd name="connsiteY15" fmla="*/ 61391 h 131405"/>
                  <a:gd name="connsiteX16" fmla="*/ 89188 w 109722"/>
                  <a:gd name="connsiteY16" fmla="*/ 86155 h 131405"/>
                  <a:gd name="connsiteX17" fmla="*/ 83114 w 109722"/>
                  <a:gd name="connsiteY17" fmla="*/ 76968 h 131405"/>
                  <a:gd name="connsiteX18" fmla="*/ 87163 w 109722"/>
                  <a:gd name="connsiteY18" fmla="*/ 56199 h 131405"/>
                  <a:gd name="connsiteX19" fmla="*/ 92832 w 109722"/>
                  <a:gd name="connsiteY19" fmla="*/ 34631 h 131405"/>
                  <a:gd name="connsiteX20" fmla="*/ 96273 w 109722"/>
                  <a:gd name="connsiteY20" fmla="*/ 21051 h 131405"/>
                  <a:gd name="connsiteX21" fmla="*/ 99310 w 109722"/>
                  <a:gd name="connsiteY21" fmla="*/ 7671 h 131405"/>
                  <a:gd name="connsiteX22" fmla="*/ 93439 w 109722"/>
                  <a:gd name="connsiteY22" fmla="*/ 2279 h 131405"/>
                  <a:gd name="connsiteX23" fmla="*/ 85544 w 109722"/>
                  <a:gd name="connsiteY23" fmla="*/ 9268 h 131405"/>
                  <a:gd name="connsiteX24" fmla="*/ 76029 w 109722"/>
                  <a:gd name="connsiteY24" fmla="*/ 46613 h 131405"/>
                  <a:gd name="connsiteX25" fmla="*/ 70766 w 109722"/>
                  <a:gd name="connsiteY25" fmla="*/ 66983 h 131405"/>
                  <a:gd name="connsiteX26" fmla="*/ 44448 w 109722"/>
                  <a:gd name="connsiteY26" fmla="*/ 86155 h 131405"/>
                  <a:gd name="connsiteX27" fmla="*/ 29468 w 109722"/>
                  <a:gd name="connsiteY27" fmla="*/ 68780 h 131405"/>
                  <a:gd name="connsiteX28" fmla="*/ 32302 w 109722"/>
                  <a:gd name="connsiteY28" fmla="*/ 51805 h 131405"/>
                  <a:gd name="connsiteX29" fmla="*/ 40804 w 109722"/>
                  <a:gd name="connsiteY29" fmla="*/ 18255 h 13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31405">
                    <a:moveTo>
                      <a:pt x="40804" y="18255"/>
                    </a:moveTo>
                    <a:cubicBezTo>
                      <a:pt x="41816" y="14061"/>
                      <a:pt x="43841" y="6472"/>
                      <a:pt x="43841" y="5474"/>
                    </a:cubicBezTo>
                    <a:cubicBezTo>
                      <a:pt x="43841" y="2079"/>
                      <a:pt x="41412" y="82"/>
                      <a:pt x="37970" y="82"/>
                    </a:cubicBezTo>
                    <a:cubicBezTo>
                      <a:pt x="37363" y="82"/>
                      <a:pt x="31694" y="282"/>
                      <a:pt x="29872" y="7271"/>
                    </a:cubicBezTo>
                    <a:lnTo>
                      <a:pt x="721" y="122900"/>
                    </a:lnTo>
                    <a:cubicBezTo>
                      <a:pt x="114" y="125297"/>
                      <a:pt x="114" y="125696"/>
                      <a:pt x="114" y="126096"/>
                    </a:cubicBezTo>
                    <a:cubicBezTo>
                      <a:pt x="114" y="129091"/>
                      <a:pt x="2340" y="131488"/>
                      <a:pt x="5782" y="131488"/>
                    </a:cubicBezTo>
                    <a:cubicBezTo>
                      <a:pt x="10033" y="131488"/>
                      <a:pt x="12463" y="127893"/>
                      <a:pt x="12867" y="127294"/>
                    </a:cubicBezTo>
                    <a:cubicBezTo>
                      <a:pt x="13677" y="125497"/>
                      <a:pt x="16309" y="115112"/>
                      <a:pt x="24002" y="84357"/>
                    </a:cubicBezTo>
                    <a:cubicBezTo>
                      <a:pt x="30480" y="89749"/>
                      <a:pt x="39590" y="90548"/>
                      <a:pt x="43638" y="90548"/>
                    </a:cubicBezTo>
                    <a:cubicBezTo>
                      <a:pt x="57809" y="90548"/>
                      <a:pt x="65704" y="81562"/>
                      <a:pt x="70563" y="75970"/>
                    </a:cubicBezTo>
                    <a:cubicBezTo>
                      <a:pt x="72385" y="84956"/>
                      <a:pt x="79875" y="90548"/>
                      <a:pt x="88783" y="90548"/>
                    </a:cubicBezTo>
                    <a:cubicBezTo>
                      <a:pt x="95868" y="90548"/>
                      <a:pt x="100524" y="85955"/>
                      <a:pt x="103763" y="79564"/>
                    </a:cubicBezTo>
                    <a:cubicBezTo>
                      <a:pt x="107205" y="72375"/>
                      <a:pt x="109837" y="60193"/>
                      <a:pt x="109837" y="59794"/>
                    </a:cubicBezTo>
                    <a:cubicBezTo>
                      <a:pt x="109837" y="57797"/>
                      <a:pt x="108015" y="57797"/>
                      <a:pt x="107407" y="57797"/>
                    </a:cubicBezTo>
                    <a:cubicBezTo>
                      <a:pt x="105383" y="57797"/>
                      <a:pt x="105180" y="58595"/>
                      <a:pt x="104573" y="61391"/>
                    </a:cubicBezTo>
                    <a:cubicBezTo>
                      <a:pt x="101132" y="74372"/>
                      <a:pt x="97488" y="86155"/>
                      <a:pt x="89188" y="86155"/>
                    </a:cubicBezTo>
                    <a:cubicBezTo>
                      <a:pt x="83722" y="86155"/>
                      <a:pt x="83114" y="80962"/>
                      <a:pt x="83114" y="76968"/>
                    </a:cubicBezTo>
                    <a:cubicBezTo>
                      <a:pt x="83114" y="72575"/>
                      <a:pt x="85544" y="63189"/>
                      <a:pt x="87163" y="56199"/>
                    </a:cubicBezTo>
                    <a:lnTo>
                      <a:pt x="92832" y="34631"/>
                    </a:lnTo>
                    <a:cubicBezTo>
                      <a:pt x="93439" y="31635"/>
                      <a:pt x="95463" y="24046"/>
                      <a:pt x="96273" y="21051"/>
                    </a:cubicBezTo>
                    <a:cubicBezTo>
                      <a:pt x="97285" y="16458"/>
                      <a:pt x="99310" y="8869"/>
                      <a:pt x="99310" y="7671"/>
                    </a:cubicBezTo>
                    <a:cubicBezTo>
                      <a:pt x="99310" y="4076"/>
                      <a:pt x="96475" y="2279"/>
                      <a:pt x="93439" y="2279"/>
                    </a:cubicBezTo>
                    <a:cubicBezTo>
                      <a:pt x="92427" y="2279"/>
                      <a:pt x="87163" y="2478"/>
                      <a:pt x="85544" y="9268"/>
                    </a:cubicBezTo>
                    <a:lnTo>
                      <a:pt x="76029" y="46613"/>
                    </a:lnTo>
                    <a:cubicBezTo>
                      <a:pt x="73600" y="56598"/>
                      <a:pt x="71373" y="64986"/>
                      <a:pt x="70766" y="66983"/>
                    </a:cubicBezTo>
                    <a:cubicBezTo>
                      <a:pt x="70563" y="67982"/>
                      <a:pt x="60846" y="86155"/>
                      <a:pt x="44448" y="86155"/>
                    </a:cubicBezTo>
                    <a:cubicBezTo>
                      <a:pt x="34326" y="86155"/>
                      <a:pt x="29468" y="79564"/>
                      <a:pt x="29468" y="68780"/>
                    </a:cubicBezTo>
                    <a:cubicBezTo>
                      <a:pt x="29468" y="62989"/>
                      <a:pt x="30885" y="57397"/>
                      <a:pt x="32302" y="51805"/>
                    </a:cubicBezTo>
                    <a:lnTo>
                      <a:pt x="40804" y="1825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" name="任意形状 317">
                <a:extLst>
                  <a:ext uri="{FF2B5EF4-FFF2-40B4-BE49-F238E27FC236}">
                    <a16:creationId xmlns:a16="http://schemas.microsoft.com/office/drawing/2014/main" id="{C589C284-9BDF-3D0A-4885-CA14F8EBE2BB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>
              <a:xfrm>
                <a:off x="5985617" y="5242064"/>
                <a:ext cx="23685" cy="59711"/>
              </a:xfrm>
              <a:custGeom>
                <a:avLst/>
                <a:gdLst>
                  <a:gd name="connsiteX0" fmla="*/ 23805 w 23685"/>
                  <a:gd name="connsiteY0" fmla="*/ 21051 h 59711"/>
                  <a:gd name="connsiteX1" fmla="*/ 10849 w 23685"/>
                  <a:gd name="connsiteY1" fmla="*/ 82 h 59711"/>
                  <a:gd name="connsiteX2" fmla="*/ 120 w 23685"/>
                  <a:gd name="connsiteY2" fmla="*/ 10666 h 59711"/>
                  <a:gd name="connsiteX3" fmla="*/ 10849 w 23685"/>
                  <a:gd name="connsiteY3" fmla="*/ 21251 h 59711"/>
                  <a:gd name="connsiteX4" fmla="*/ 17934 w 23685"/>
                  <a:gd name="connsiteY4" fmla="*/ 18654 h 59711"/>
                  <a:gd name="connsiteX5" fmla="*/ 18947 w 23685"/>
                  <a:gd name="connsiteY5" fmla="*/ 18055 h 59711"/>
                  <a:gd name="connsiteX6" fmla="*/ 19352 w 23685"/>
                  <a:gd name="connsiteY6" fmla="*/ 21051 h 59711"/>
                  <a:gd name="connsiteX7" fmla="*/ 5586 w 23685"/>
                  <a:gd name="connsiteY7" fmla="*/ 54402 h 59711"/>
                  <a:gd name="connsiteX8" fmla="*/ 3359 w 23685"/>
                  <a:gd name="connsiteY8" fmla="*/ 57597 h 59711"/>
                  <a:gd name="connsiteX9" fmla="*/ 5383 w 23685"/>
                  <a:gd name="connsiteY9" fmla="*/ 59794 h 59711"/>
                  <a:gd name="connsiteX10" fmla="*/ 23805 w 23685"/>
                  <a:gd name="connsiteY10" fmla="*/ 21051 h 5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711">
                    <a:moveTo>
                      <a:pt x="23805" y="21051"/>
                    </a:moveTo>
                    <a:cubicBezTo>
                      <a:pt x="23805" y="7870"/>
                      <a:pt x="18744" y="82"/>
                      <a:pt x="10849" y="82"/>
                    </a:cubicBezTo>
                    <a:cubicBezTo>
                      <a:pt x="4168" y="82"/>
                      <a:pt x="120" y="5074"/>
                      <a:pt x="120" y="10666"/>
                    </a:cubicBezTo>
                    <a:cubicBezTo>
                      <a:pt x="120" y="16058"/>
                      <a:pt x="4168" y="21251"/>
                      <a:pt x="10849" y="21251"/>
                    </a:cubicBezTo>
                    <a:cubicBezTo>
                      <a:pt x="13278" y="21251"/>
                      <a:pt x="15910" y="20452"/>
                      <a:pt x="17934" y="18654"/>
                    </a:cubicBezTo>
                    <a:cubicBezTo>
                      <a:pt x="18542" y="18255"/>
                      <a:pt x="18744" y="18055"/>
                      <a:pt x="18947" y="18055"/>
                    </a:cubicBezTo>
                    <a:cubicBezTo>
                      <a:pt x="19149" y="18055"/>
                      <a:pt x="19352" y="18255"/>
                      <a:pt x="19352" y="21051"/>
                    </a:cubicBezTo>
                    <a:cubicBezTo>
                      <a:pt x="19352" y="35829"/>
                      <a:pt x="12266" y="47811"/>
                      <a:pt x="5586" y="54402"/>
                    </a:cubicBezTo>
                    <a:cubicBezTo>
                      <a:pt x="3359" y="56598"/>
                      <a:pt x="3359" y="56998"/>
                      <a:pt x="3359" y="57597"/>
                    </a:cubicBezTo>
                    <a:cubicBezTo>
                      <a:pt x="3359" y="58995"/>
                      <a:pt x="4371" y="59794"/>
                      <a:pt x="5383" y="59794"/>
                    </a:cubicBezTo>
                    <a:cubicBezTo>
                      <a:pt x="7610" y="59794"/>
                      <a:pt x="23805" y="44416"/>
                      <a:pt x="23805" y="210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" name="任意形状 318">
                <a:extLst>
                  <a:ext uri="{FF2B5EF4-FFF2-40B4-BE49-F238E27FC236}">
                    <a16:creationId xmlns:a16="http://schemas.microsoft.com/office/drawing/2014/main" id="{C27BFD21-5C63-0BDD-2484-DFF7D912F4AF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>
              <a:xfrm>
                <a:off x="6062837" y="5124038"/>
                <a:ext cx="85632" cy="180134"/>
              </a:xfrm>
              <a:custGeom>
                <a:avLst/>
                <a:gdLst>
                  <a:gd name="connsiteX0" fmla="*/ 26644 w 85632"/>
                  <a:gd name="connsiteY0" fmla="*/ 78167 h 180134"/>
                  <a:gd name="connsiteX1" fmla="*/ 124 w 85632"/>
                  <a:gd name="connsiteY1" fmla="*/ 118507 h 180134"/>
                  <a:gd name="connsiteX2" fmla="*/ 5995 w 85632"/>
                  <a:gd name="connsiteY2" fmla="*/ 134284 h 180134"/>
                  <a:gd name="connsiteX3" fmla="*/ 29478 w 85632"/>
                  <a:gd name="connsiteY3" fmla="*/ 147265 h 180134"/>
                  <a:gd name="connsiteX4" fmla="*/ 53973 w 85632"/>
                  <a:gd name="connsiteY4" fmla="*/ 156651 h 180134"/>
                  <a:gd name="connsiteX5" fmla="*/ 61059 w 85632"/>
                  <a:gd name="connsiteY5" fmla="*/ 165238 h 180134"/>
                  <a:gd name="connsiteX6" fmla="*/ 51139 w 85632"/>
                  <a:gd name="connsiteY6" fmla="*/ 175822 h 180134"/>
                  <a:gd name="connsiteX7" fmla="*/ 33324 w 85632"/>
                  <a:gd name="connsiteY7" fmla="*/ 169432 h 180134"/>
                  <a:gd name="connsiteX8" fmla="*/ 31098 w 85632"/>
                  <a:gd name="connsiteY8" fmla="*/ 168433 h 180134"/>
                  <a:gd name="connsiteX9" fmla="*/ 29073 w 85632"/>
                  <a:gd name="connsiteY9" fmla="*/ 170630 h 180134"/>
                  <a:gd name="connsiteX10" fmla="*/ 51139 w 85632"/>
                  <a:gd name="connsiteY10" fmla="*/ 180216 h 180134"/>
                  <a:gd name="connsiteX11" fmla="*/ 72193 w 85632"/>
                  <a:gd name="connsiteY11" fmla="*/ 158847 h 180134"/>
                  <a:gd name="connsiteX12" fmla="*/ 62476 w 85632"/>
                  <a:gd name="connsiteY12" fmla="*/ 144668 h 180134"/>
                  <a:gd name="connsiteX13" fmla="*/ 50127 w 85632"/>
                  <a:gd name="connsiteY13" fmla="*/ 140075 h 180134"/>
                  <a:gd name="connsiteX14" fmla="*/ 37778 w 85632"/>
                  <a:gd name="connsiteY14" fmla="*/ 135482 h 180134"/>
                  <a:gd name="connsiteX15" fmla="*/ 25632 w 85632"/>
                  <a:gd name="connsiteY15" fmla="*/ 130689 h 180134"/>
                  <a:gd name="connsiteX16" fmla="*/ 10449 w 85632"/>
                  <a:gd name="connsiteY16" fmla="*/ 112915 h 180134"/>
                  <a:gd name="connsiteX17" fmla="*/ 35349 w 85632"/>
                  <a:gd name="connsiteY17" fmla="*/ 78965 h 180134"/>
                  <a:gd name="connsiteX18" fmla="*/ 53164 w 85632"/>
                  <a:gd name="connsiteY18" fmla="*/ 81562 h 180134"/>
                  <a:gd name="connsiteX19" fmla="*/ 71991 w 85632"/>
                  <a:gd name="connsiteY19" fmla="*/ 75371 h 180134"/>
                  <a:gd name="connsiteX20" fmla="*/ 55390 w 85632"/>
                  <a:gd name="connsiteY20" fmla="*/ 69979 h 180134"/>
                  <a:gd name="connsiteX21" fmla="*/ 38385 w 85632"/>
                  <a:gd name="connsiteY21" fmla="*/ 72375 h 180134"/>
                  <a:gd name="connsiteX22" fmla="*/ 32312 w 85632"/>
                  <a:gd name="connsiteY22" fmla="*/ 56798 h 180134"/>
                  <a:gd name="connsiteX23" fmla="*/ 54783 w 85632"/>
                  <a:gd name="connsiteY23" fmla="*/ 22848 h 180134"/>
                  <a:gd name="connsiteX24" fmla="*/ 67739 w 85632"/>
                  <a:gd name="connsiteY24" fmla="*/ 27242 h 180134"/>
                  <a:gd name="connsiteX25" fmla="*/ 85757 w 85632"/>
                  <a:gd name="connsiteY25" fmla="*/ 21051 h 180134"/>
                  <a:gd name="connsiteX26" fmla="*/ 68954 w 85632"/>
                  <a:gd name="connsiteY26" fmla="*/ 15659 h 180134"/>
                  <a:gd name="connsiteX27" fmla="*/ 56200 w 85632"/>
                  <a:gd name="connsiteY27" fmla="*/ 16657 h 180134"/>
                  <a:gd name="connsiteX28" fmla="*/ 55188 w 85632"/>
                  <a:gd name="connsiteY28" fmla="*/ 10067 h 180134"/>
                  <a:gd name="connsiteX29" fmla="*/ 56200 w 85632"/>
                  <a:gd name="connsiteY29" fmla="*/ 2678 h 180134"/>
                  <a:gd name="connsiteX30" fmla="*/ 53771 w 85632"/>
                  <a:gd name="connsiteY30" fmla="*/ 82 h 180134"/>
                  <a:gd name="connsiteX31" fmla="*/ 50127 w 85632"/>
                  <a:gd name="connsiteY31" fmla="*/ 9867 h 180134"/>
                  <a:gd name="connsiteX32" fmla="*/ 51544 w 85632"/>
                  <a:gd name="connsiteY32" fmla="*/ 17656 h 180134"/>
                  <a:gd name="connsiteX33" fmla="*/ 16117 w 85632"/>
                  <a:gd name="connsiteY33" fmla="*/ 55001 h 180134"/>
                  <a:gd name="connsiteX34" fmla="*/ 29276 w 85632"/>
                  <a:gd name="connsiteY34" fmla="*/ 76169 h 180134"/>
                  <a:gd name="connsiteX35" fmla="*/ 26644 w 85632"/>
                  <a:gd name="connsiteY35" fmla="*/ 78167 h 180134"/>
                  <a:gd name="connsiteX36" fmla="*/ 59439 w 85632"/>
                  <a:gd name="connsiteY36" fmla="*/ 21051 h 180134"/>
                  <a:gd name="connsiteX37" fmla="*/ 69156 w 85632"/>
                  <a:gd name="connsiteY37" fmla="*/ 20052 h 180134"/>
                  <a:gd name="connsiteX38" fmla="*/ 80493 w 85632"/>
                  <a:gd name="connsiteY38" fmla="*/ 21251 h 180134"/>
                  <a:gd name="connsiteX39" fmla="*/ 67942 w 85632"/>
                  <a:gd name="connsiteY39" fmla="*/ 22848 h 180134"/>
                  <a:gd name="connsiteX40" fmla="*/ 59439 w 85632"/>
                  <a:gd name="connsiteY40" fmla="*/ 21051 h 180134"/>
                  <a:gd name="connsiteX41" fmla="*/ 43649 w 85632"/>
                  <a:gd name="connsiteY41" fmla="*/ 75570 h 180134"/>
                  <a:gd name="connsiteX42" fmla="*/ 55188 w 85632"/>
                  <a:gd name="connsiteY42" fmla="*/ 74372 h 180134"/>
                  <a:gd name="connsiteX43" fmla="*/ 66727 w 85632"/>
                  <a:gd name="connsiteY43" fmla="*/ 75570 h 180134"/>
                  <a:gd name="connsiteX44" fmla="*/ 53771 w 85632"/>
                  <a:gd name="connsiteY44" fmla="*/ 77168 h 180134"/>
                  <a:gd name="connsiteX45" fmla="*/ 43649 w 85632"/>
                  <a:gd name="connsiteY45" fmla="*/ 75570 h 18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134">
                    <a:moveTo>
                      <a:pt x="26644" y="78167"/>
                    </a:moveTo>
                    <a:cubicBezTo>
                      <a:pt x="4578" y="92545"/>
                      <a:pt x="124" y="111318"/>
                      <a:pt x="124" y="118507"/>
                    </a:cubicBezTo>
                    <a:cubicBezTo>
                      <a:pt x="124" y="128093"/>
                      <a:pt x="5590" y="133685"/>
                      <a:pt x="5995" y="134284"/>
                    </a:cubicBezTo>
                    <a:cubicBezTo>
                      <a:pt x="12473" y="140874"/>
                      <a:pt x="14295" y="141673"/>
                      <a:pt x="29478" y="147265"/>
                    </a:cubicBezTo>
                    <a:lnTo>
                      <a:pt x="53973" y="156651"/>
                    </a:lnTo>
                    <a:cubicBezTo>
                      <a:pt x="57010" y="158049"/>
                      <a:pt x="61059" y="159447"/>
                      <a:pt x="61059" y="165238"/>
                    </a:cubicBezTo>
                    <a:cubicBezTo>
                      <a:pt x="61059" y="169831"/>
                      <a:pt x="57415" y="175822"/>
                      <a:pt x="51139" y="175822"/>
                    </a:cubicBezTo>
                    <a:cubicBezTo>
                      <a:pt x="42232" y="175822"/>
                      <a:pt x="35551" y="171029"/>
                      <a:pt x="33324" y="169432"/>
                    </a:cubicBezTo>
                    <a:cubicBezTo>
                      <a:pt x="32110" y="168633"/>
                      <a:pt x="31907" y="168433"/>
                      <a:pt x="31098" y="168433"/>
                    </a:cubicBezTo>
                    <a:cubicBezTo>
                      <a:pt x="29478" y="168433"/>
                      <a:pt x="29073" y="169831"/>
                      <a:pt x="29073" y="170630"/>
                    </a:cubicBezTo>
                    <a:cubicBezTo>
                      <a:pt x="29073" y="173026"/>
                      <a:pt x="39802" y="180216"/>
                      <a:pt x="51139" y="180216"/>
                    </a:cubicBezTo>
                    <a:cubicBezTo>
                      <a:pt x="63690" y="180216"/>
                      <a:pt x="72193" y="168633"/>
                      <a:pt x="72193" y="158847"/>
                    </a:cubicBezTo>
                    <a:cubicBezTo>
                      <a:pt x="72193" y="149262"/>
                      <a:pt x="64703" y="145667"/>
                      <a:pt x="62476" y="144668"/>
                    </a:cubicBezTo>
                    <a:cubicBezTo>
                      <a:pt x="59642" y="143670"/>
                      <a:pt x="52759" y="141074"/>
                      <a:pt x="50127" y="140075"/>
                    </a:cubicBezTo>
                    <a:cubicBezTo>
                      <a:pt x="46078" y="138477"/>
                      <a:pt x="42029" y="136880"/>
                      <a:pt x="37778" y="135482"/>
                    </a:cubicBezTo>
                    <a:lnTo>
                      <a:pt x="25632" y="130689"/>
                    </a:lnTo>
                    <a:cubicBezTo>
                      <a:pt x="16522" y="127094"/>
                      <a:pt x="10449" y="121303"/>
                      <a:pt x="10449" y="112915"/>
                    </a:cubicBezTo>
                    <a:cubicBezTo>
                      <a:pt x="10449" y="104727"/>
                      <a:pt x="18344" y="87353"/>
                      <a:pt x="35349" y="78965"/>
                    </a:cubicBezTo>
                    <a:cubicBezTo>
                      <a:pt x="42839" y="81562"/>
                      <a:pt x="48912" y="81562"/>
                      <a:pt x="53164" y="81562"/>
                    </a:cubicBezTo>
                    <a:cubicBezTo>
                      <a:pt x="59237" y="81562"/>
                      <a:pt x="71991" y="81562"/>
                      <a:pt x="71991" y="75371"/>
                    </a:cubicBezTo>
                    <a:cubicBezTo>
                      <a:pt x="71991" y="70378"/>
                      <a:pt x="63286" y="69979"/>
                      <a:pt x="55390" y="69979"/>
                    </a:cubicBezTo>
                    <a:cubicBezTo>
                      <a:pt x="51746" y="69979"/>
                      <a:pt x="45876" y="69979"/>
                      <a:pt x="38385" y="72375"/>
                    </a:cubicBezTo>
                    <a:cubicBezTo>
                      <a:pt x="33122" y="67183"/>
                      <a:pt x="32312" y="60592"/>
                      <a:pt x="32312" y="56798"/>
                    </a:cubicBezTo>
                    <a:cubicBezTo>
                      <a:pt x="32312" y="45615"/>
                      <a:pt x="39600" y="30237"/>
                      <a:pt x="54783" y="22848"/>
                    </a:cubicBezTo>
                    <a:cubicBezTo>
                      <a:pt x="58427" y="27242"/>
                      <a:pt x="63083" y="27242"/>
                      <a:pt x="67739" y="27242"/>
                    </a:cubicBezTo>
                    <a:cubicBezTo>
                      <a:pt x="72800" y="27242"/>
                      <a:pt x="85757" y="27242"/>
                      <a:pt x="85757" y="21051"/>
                    </a:cubicBezTo>
                    <a:cubicBezTo>
                      <a:pt x="85757" y="15858"/>
                      <a:pt x="76849" y="15659"/>
                      <a:pt x="68954" y="15659"/>
                    </a:cubicBezTo>
                    <a:cubicBezTo>
                      <a:pt x="66322" y="15659"/>
                      <a:pt x="61464" y="15659"/>
                      <a:pt x="56200" y="16657"/>
                    </a:cubicBezTo>
                    <a:cubicBezTo>
                      <a:pt x="55593" y="14860"/>
                      <a:pt x="55188" y="13462"/>
                      <a:pt x="55188" y="10067"/>
                    </a:cubicBezTo>
                    <a:cubicBezTo>
                      <a:pt x="55188" y="7271"/>
                      <a:pt x="56200" y="3077"/>
                      <a:pt x="56200" y="2678"/>
                    </a:cubicBezTo>
                    <a:cubicBezTo>
                      <a:pt x="56200" y="1080"/>
                      <a:pt x="55188" y="82"/>
                      <a:pt x="53771" y="82"/>
                    </a:cubicBezTo>
                    <a:cubicBezTo>
                      <a:pt x="50127" y="82"/>
                      <a:pt x="50127" y="9268"/>
                      <a:pt x="50127" y="9867"/>
                    </a:cubicBezTo>
                    <a:cubicBezTo>
                      <a:pt x="50127" y="13861"/>
                      <a:pt x="51342" y="16857"/>
                      <a:pt x="51544" y="17656"/>
                    </a:cubicBezTo>
                    <a:cubicBezTo>
                      <a:pt x="29883" y="23647"/>
                      <a:pt x="16117" y="39623"/>
                      <a:pt x="16117" y="55001"/>
                    </a:cubicBezTo>
                    <a:cubicBezTo>
                      <a:pt x="16117" y="62390"/>
                      <a:pt x="19761" y="70777"/>
                      <a:pt x="29276" y="76169"/>
                    </a:cubicBezTo>
                    <a:lnTo>
                      <a:pt x="26644" y="78167"/>
                    </a:lnTo>
                    <a:close/>
                    <a:moveTo>
                      <a:pt x="59439" y="21051"/>
                    </a:moveTo>
                    <a:cubicBezTo>
                      <a:pt x="62678" y="20052"/>
                      <a:pt x="66930" y="20052"/>
                      <a:pt x="69156" y="20052"/>
                    </a:cubicBezTo>
                    <a:cubicBezTo>
                      <a:pt x="76039" y="20052"/>
                      <a:pt x="76849" y="20252"/>
                      <a:pt x="80493" y="21251"/>
                    </a:cubicBezTo>
                    <a:cubicBezTo>
                      <a:pt x="78874" y="21850"/>
                      <a:pt x="76849" y="22848"/>
                      <a:pt x="67942" y="22848"/>
                    </a:cubicBezTo>
                    <a:cubicBezTo>
                      <a:pt x="64095" y="22848"/>
                      <a:pt x="61666" y="22848"/>
                      <a:pt x="59439" y="21051"/>
                    </a:cubicBezTo>
                    <a:close/>
                    <a:moveTo>
                      <a:pt x="43649" y="75570"/>
                    </a:moveTo>
                    <a:cubicBezTo>
                      <a:pt x="48305" y="74372"/>
                      <a:pt x="52759" y="74372"/>
                      <a:pt x="55188" y="74372"/>
                    </a:cubicBezTo>
                    <a:cubicBezTo>
                      <a:pt x="62273" y="74372"/>
                      <a:pt x="63083" y="74572"/>
                      <a:pt x="66727" y="75570"/>
                    </a:cubicBezTo>
                    <a:cubicBezTo>
                      <a:pt x="65108" y="76369"/>
                      <a:pt x="63083" y="77168"/>
                      <a:pt x="53771" y="77168"/>
                    </a:cubicBezTo>
                    <a:cubicBezTo>
                      <a:pt x="49115" y="77168"/>
                      <a:pt x="47293" y="77168"/>
                      <a:pt x="43649" y="755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" name="任意形状 319">
                <a:extLst>
                  <a:ext uri="{FF2B5EF4-FFF2-40B4-BE49-F238E27FC236}">
                    <a16:creationId xmlns:a16="http://schemas.microsoft.com/office/drawing/2014/main" id="{C3F0D51A-4767-5E5F-8366-218013F6192B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>
              <a:xfrm>
                <a:off x="6173472" y="5242064"/>
                <a:ext cx="23685" cy="59711"/>
              </a:xfrm>
              <a:custGeom>
                <a:avLst/>
                <a:gdLst>
                  <a:gd name="connsiteX0" fmla="*/ 23814 w 23685"/>
                  <a:gd name="connsiteY0" fmla="*/ 21051 h 59711"/>
                  <a:gd name="connsiteX1" fmla="*/ 10858 w 23685"/>
                  <a:gd name="connsiteY1" fmla="*/ 82 h 59711"/>
                  <a:gd name="connsiteX2" fmla="*/ 129 w 23685"/>
                  <a:gd name="connsiteY2" fmla="*/ 10666 h 59711"/>
                  <a:gd name="connsiteX3" fmla="*/ 10858 w 23685"/>
                  <a:gd name="connsiteY3" fmla="*/ 21251 h 59711"/>
                  <a:gd name="connsiteX4" fmla="*/ 17944 w 23685"/>
                  <a:gd name="connsiteY4" fmla="*/ 18654 h 59711"/>
                  <a:gd name="connsiteX5" fmla="*/ 18956 w 23685"/>
                  <a:gd name="connsiteY5" fmla="*/ 18055 h 59711"/>
                  <a:gd name="connsiteX6" fmla="*/ 19361 w 23685"/>
                  <a:gd name="connsiteY6" fmla="*/ 21051 h 59711"/>
                  <a:gd name="connsiteX7" fmla="*/ 5595 w 23685"/>
                  <a:gd name="connsiteY7" fmla="*/ 54402 h 59711"/>
                  <a:gd name="connsiteX8" fmla="*/ 3368 w 23685"/>
                  <a:gd name="connsiteY8" fmla="*/ 57597 h 59711"/>
                  <a:gd name="connsiteX9" fmla="*/ 5392 w 23685"/>
                  <a:gd name="connsiteY9" fmla="*/ 59794 h 59711"/>
                  <a:gd name="connsiteX10" fmla="*/ 23814 w 23685"/>
                  <a:gd name="connsiteY10" fmla="*/ 21051 h 5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711">
                    <a:moveTo>
                      <a:pt x="23814" y="21051"/>
                    </a:moveTo>
                    <a:cubicBezTo>
                      <a:pt x="23814" y="7870"/>
                      <a:pt x="18753" y="82"/>
                      <a:pt x="10858" y="82"/>
                    </a:cubicBezTo>
                    <a:cubicBezTo>
                      <a:pt x="4178" y="82"/>
                      <a:pt x="129" y="5074"/>
                      <a:pt x="129" y="10666"/>
                    </a:cubicBezTo>
                    <a:cubicBezTo>
                      <a:pt x="129" y="16058"/>
                      <a:pt x="4178" y="21251"/>
                      <a:pt x="10858" y="21251"/>
                    </a:cubicBezTo>
                    <a:cubicBezTo>
                      <a:pt x="13288" y="21251"/>
                      <a:pt x="15919" y="20452"/>
                      <a:pt x="17944" y="18654"/>
                    </a:cubicBezTo>
                    <a:cubicBezTo>
                      <a:pt x="18551" y="18255"/>
                      <a:pt x="18753" y="18055"/>
                      <a:pt x="18956" y="18055"/>
                    </a:cubicBezTo>
                    <a:cubicBezTo>
                      <a:pt x="19158" y="18055"/>
                      <a:pt x="19361" y="18255"/>
                      <a:pt x="19361" y="21051"/>
                    </a:cubicBezTo>
                    <a:cubicBezTo>
                      <a:pt x="19361" y="35829"/>
                      <a:pt x="12275" y="47811"/>
                      <a:pt x="5595" y="54402"/>
                    </a:cubicBezTo>
                    <a:cubicBezTo>
                      <a:pt x="3368" y="56598"/>
                      <a:pt x="3368" y="56998"/>
                      <a:pt x="3368" y="57597"/>
                    </a:cubicBezTo>
                    <a:cubicBezTo>
                      <a:pt x="3368" y="58995"/>
                      <a:pt x="4380" y="59794"/>
                      <a:pt x="5392" y="59794"/>
                    </a:cubicBezTo>
                    <a:cubicBezTo>
                      <a:pt x="7619" y="59794"/>
                      <a:pt x="23814" y="44416"/>
                      <a:pt x="23814" y="210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" name="任意形状 320">
                <a:extLst>
                  <a:ext uri="{FF2B5EF4-FFF2-40B4-BE49-F238E27FC236}">
                    <a16:creationId xmlns:a16="http://schemas.microsoft.com/office/drawing/2014/main" id="{D7EB2399-1E0A-B776-1A3C-3BA46C682095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>
              <a:xfrm>
                <a:off x="6254538" y="5122440"/>
                <a:ext cx="83608" cy="142988"/>
              </a:xfrm>
              <a:custGeom>
                <a:avLst/>
                <a:gdLst>
                  <a:gd name="connsiteX0" fmla="*/ 83741 w 83608"/>
                  <a:gd name="connsiteY0" fmla="*/ 41021 h 142988"/>
                  <a:gd name="connsiteX1" fmla="*/ 59448 w 83608"/>
                  <a:gd name="connsiteY1" fmla="*/ 82 h 142988"/>
                  <a:gd name="connsiteX2" fmla="*/ 133 w 83608"/>
                  <a:gd name="connsiteY2" fmla="*/ 102131 h 142988"/>
                  <a:gd name="connsiteX3" fmla="*/ 24426 w 83608"/>
                  <a:gd name="connsiteY3" fmla="*/ 143071 h 142988"/>
                  <a:gd name="connsiteX4" fmla="*/ 83741 w 83608"/>
                  <a:gd name="connsiteY4" fmla="*/ 41021 h 142988"/>
                  <a:gd name="connsiteX5" fmla="*/ 21592 w 83608"/>
                  <a:gd name="connsiteY5" fmla="*/ 68381 h 142988"/>
                  <a:gd name="connsiteX6" fmla="*/ 37180 w 83608"/>
                  <a:gd name="connsiteY6" fmla="*/ 25444 h 142988"/>
                  <a:gd name="connsiteX7" fmla="*/ 59246 w 83608"/>
                  <a:gd name="connsiteY7" fmla="*/ 4475 h 142988"/>
                  <a:gd name="connsiteX8" fmla="*/ 70380 w 83608"/>
                  <a:gd name="connsiteY8" fmla="*/ 28640 h 142988"/>
                  <a:gd name="connsiteX9" fmla="*/ 63902 w 83608"/>
                  <a:gd name="connsiteY9" fmla="*/ 68381 h 142988"/>
                  <a:gd name="connsiteX10" fmla="*/ 21592 w 83608"/>
                  <a:gd name="connsiteY10" fmla="*/ 68381 h 142988"/>
                  <a:gd name="connsiteX11" fmla="*/ 62080 w 83608"/>
                  <a:gd name="connsiteY11" fmla="*/ 74772 h 142988"/>
                  <a:gd name="connsiteX12" fmla="*/ 47909 w 83608"/>
                  <a:gd name="connsiteY12" fmla="*/ 115312 h 142988"/>
                  <a:gd name="connsiteX13" fmla="*/ 24426 w 83608"/>
                  <a:gd name="connsiteY13" fmla="*/ 138677 h 142988"/>
                  <a:gd name="connsiteX14" fmla="*/ 13494 w 83608"/>
                  <a:gd name="connsiteY14" fmla="*/ 114313 h 142988"/>
                  <a:gd name="connsiteX15" fmla="*/ 19973 w 83608"/>
                  <a:gd name="connsiteY15" fmla="*/ 74772 h 142988"/>
                  <a:gd name="connsiteX16" fmla="*/ 62080 w 83608"/>
                  <a:gd name="connsiteY16" fmla="*/ 74772 h 142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608" h="142988">
                    <a:moveTo>
                      <a:pt x="83741" y="41021"/>
                    </a:moveTo>
                    <a:cubicBezTo>
                      <a:pt x="83741" y="27841"/>
                      <a:pt x="80097" y="82"/>
                      <a:pt x="59448" y="82"/>
                    </a:cubicBezTo>
                    <a:cubicBezTo>
                      <a:pt x="31309" y="82"/>
                      <a:pt x="133" y="56399"/>
                      <a:pt x="133" y="102131"/>
                    </a:cubicBezTo>
                    <a:cubicBezTo>
                      <a:pt x="133" y="120903"/>
                      <a:pt x="6004" y="143071"/>
                      <a:pt x="24426" y="143071"/>
                    </a:cubicBezTo>
                    <a:cubicBezTo>
                      <a:pt x="52970" y="143071"/>
                      <a:pt x="83741" y="85755"/>
                      <a:pt x="83741" y="41021"/>
                    </a:cubicBezTo>
                    <a:close/>
                    <a:moveTo>
                      <a:pt x="21592" y="68381"/>
                    </a:moveTo>
                    <a:cubicBezTo>
                      <a:pt x="25034" y="55600"/>
                      <a:pt x="29082" y="39623"/>
                      <a:pt x="37180" y="25444"/>
                    </a:cubicBezTo>
                    <a:cubicBezTo>
                      <a:pt x="42646" y="15659"/>
                      <a:pt x="50136" y="4475"/>
                      <a:pt x="59246" y="4475"/>
                    </a:cubicBezTo>
                    <a:cubicBezTo>
                      <a:pt x="69166" y="4475"/>
                      <a:pt x="70380" y="17256"/>
                      <a:pt x="70380" y="28640"/>
                    </a:cubicBezTo>
                    <a:cubicBezTo>
                      <a:pt x="70380" y="38425"/>
                      <a:pt x="68761" y="48610"/>
                      <a:pt x="63902" y="68381"/>
                    </a:cubicBezTo>
                    <a:lnTo>
                      <a:pt x="21592" y="68381"/>
                    </a:lnTo>
                    <a:close/>
                    <a:moveTo>
                      <a:pt x="62080" y="74772"/>
                    </a:moveTo>
                    <a:cubicBezTo>
                      <a:pt x="59853" y="83958"/>
                      <a:pt x="55602" y="100933"/>
                      <a:pt x="47909" y="115312"/>
                    </a:cubicBezTo>
                    <a:cubicBezTo>
                      <a:pt x="40824" y="128892"/>
                      <a:pt x="33131" y="138677"/>
                      <a:pt x="24426" y="138677"/>
                    </a:cubicBezTo>
                    <a:cubicBezTo>
                      <a:pt x="17746" y="138677"/>
                      <a:pt x="13494" y="132886"/>
                      <a:pt x="13494" y="114313"/>
                    </a:cubicBezTo>
                    <a:cubicBezTo>
                      <a:pt x="13494" y="105926"/>
                      <a:pt x="14709" y="94343"/>
                      <a:pt x="19973" y="74772"/>
                    </a:cubicBezTo>
                    <a:lnTo>
                      <a:pt x="62080" y="74772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" name="任意形状 321">
                <a:extLst>
                  <a:ext uri="{FF2B5EF4-FFF2-40B4-BE49-F238E27FC236}">
                    <a16:creationId xmlns:a16="http://schemas.microsoft.com/office/drawing/2014/main" id="{4C8DD43A-B992-EF53-B064-DB73F3384E33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>
              <a:xfrm>
                <a:off x="6364103" y="5242064"/>
                <a:ext cx="23685" cy="59711"/>
              </a:xfrm>
              <a:custGeom>
                <a:avLst/>
                <a:gdLst>
                  <a:gd name="connsiteX0" fmla="*/ 23824 w 23685"/>
                  <a:gd name="connsiteY0" fmla="*/ 21051 h 59711"/>
                  <a:gd name="connsiteX1" fmla="*/ 10868 w 23685"/>
                  <a:gd name="connsiteY1" fmla="*/ 82 h 59711"/>
                  <a:gd name="connsiteX2" fmla="*/ 138 w 23685"/>
                  <a:gd name="connsiteY2" fmla="*/ 10666 h 59711"/>
                  <a:gd name="connsiteX3" fmla="*/ 10868 w 23685"/>
                  <a:gd name="connsiteY3" fmla="*/ 21251 h 59711"/>
                  <a:gd name="connsiteX4" fmla="*/ 17953 w 23685"/>
                  <a:gd name="connsiteY4" fmla="*/ 18654 h 59711"/>
                  <a:gd name="connsiteX5" fmla="*/ 18965 w 23685"/>
                  <a:gd name="connsiteY5" fmla="*/ 18055 h 59711"/>
                  <a:gd name="connsiteX6" fmla="*/ 19370 w 23685"/>
                  <a:gd name="connsiteY6" fmla="*/ 21051 h 59711"/>
                  <a:gd name="connsiteX7" fmla="*/ 5604 w 23685"/>
                  <a:gd name="connsiteY7" fmla="*/ 54402 h 59711"/>
                  <a:gd name="connsiteX8" fmla="*/ 3377 w 23685"/>
                  <a:gd name="connsiteY8" fmla="*/ 57597 h 59711"/>
                  <a:gd name="connsiteX9" fmla="*/ 5402 w 23685"/>
                  <a:gd name="connsiteY9" fmla="*/ 59794 h 59711"/>
                  <a:gd name="connsiteX10" fmla="*/ 23824 w 23685"/>
                  <a:gd name="connsiteY10" fmla="*/ 21051 h 5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711">
                    <a:moveTo>
                      <a:pt x="23824" y="21051"/>
                    </a:moveTo>
                    <a:cubicBezTo>
                      <a:pt x="23824" y="7870"/>
                      <a:pt x="18763" y="82"/>
                      <a:pt x="10868" y="82"/>
                    </a:cubicBezTo>
                    <a:cubicBezTo>
                      <a:pt x="4187" y="82"/>
                      <a:pt x="138" y="5074"/>
                      <a:pt x="138" y="10666"/>
                    </a:cubicBezTo>
                    <a:cubicBezTo>
                      <a:pt x="138" y="16058"/>
                      <a:pt x="4187" y="21251"/>
                      <a:pt x="10868" y="21251"/>
                    </a:cubicBezTo>
                    <a:cubicBezTo>
                      <a:pt x="13297" y="21251"/>
                      <a:pt x="15929" y="20452"/>
                      <a:pt x="17953" y="18654"/>
                    </a:cubicBezTo>
                    <a:cubicBezTo>
                      <a:pt x="18560" y="18255"/>
                      <a:pt x="18763" y="18055"/>
                      <a:pt x="18965" y="18055"/>
                    </a:cubicBezTo>
                    <a:cubicBezTo>
                      <a:pt x="19168" y="18055"/>
                      <a:pt x="19370" y="18255"/>
                      <a:pt x="19370" y="21051"/>
                    </a:cubicBezTo>
                    <a:cubicBezTo>
                      <a:pt x="19370" y="35829"/>
                      <a:pt x="12285" y="47811"/>
                      <a:pt x="5604" y="54402"/>
                    </a:cubicBezTo>
                    <a:cubicBezTo>
                      <a:pt x="3377" y="56598"/>
                      <a:pt x="3377" y="56998"/>
                      <a:pt x="3377" y="57597"/>
                    </a:cubicBezTo>
                    <a:cubicBezTo>
                      <a:pt x="3377" y="58995"/>
                      <a:pt x="4390" y="59794"/>
                      <a:pt x="5402" y="59794"/>
                    </a:cubicBezTo>
                    <a:cubicBezTo>
                      <a:pt x="7629" y="59794"/>
                      <a:pt x="23824" y="44416"/>
                      <a:pt x="23824" y="210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" name="任意形状 322">
                <a:extLst>
                  <a:ext uri="{FF2B5EF4-FFF2-40B4-BE49-F238E27FC236}">
                    <a16:creationId xmlns:a16="http://schemas.microsoft.com/office/drawing/2014/main" id="{580EE8EE-141D-7012-C6E0-6C472EA7FBC0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>
              <a:xfrm>
                <a:off x="6446586" y="5124637"/>
                <a:ext cx="106079" cy="179534"/>
              </a:xfrm>
              <a:custGeom>
                <a:avLst/>
                <a:gdLst>
                  <a:gd name="connsiteX0" fmla="*/ 78690 w 106079"/>
                  <a:gd name="connsiteY0" fmla="*/ 4875 h 179534"/>
                  <a:gd name="connsiteX1" fmla="*/ 79297 w 106079"/>
                  <a:gd name="connsiteY1" fmla="*/ 2079 h 179534"/>
                  <a:gd name="connsiteX2" fmla="*/ 76868 w 106079"/>
                  <a:gd name="connsiteY2" fmla="*/ 82 h 179534"/>
                  <a:gd name="connsiteX3" fmla="*/ 73831 w 106079"/>
                  <a:gd name="connsiteY3" fmla="*/ 4076 h 179534"/>
                  <a:gd name="connsiteX4" fmla="*/ 62090 w 106079"/>
                  <a:gd name="connsiteY4" fmla="*/ 50208 h 179534"/>
                  <a:gd name="connsiteX5" fmla="*/ 143 w 106079"/>
                  <a:gd name="connsiteY5" fmla="*/ 104927 h 179534"/>
                  <a:gd name="connsiteX6" fmla="*/ 39011 w 106079"/>
                  <a:gd name="connsiteY6" fmla="*/ 141074 h 179534"/>
                  <a:gd name="connsiteX7" fmla="*/ 34355 w 106079"/>
                  <a:gd name="connsiteY7" fmla="*/ 159846 h 179534"/>
                  <a:gd name="connsiteX8" fmla="*/ 29901 w 106079"/>
                  <a:gd name="connsiteY8" fmla="*/ 177420 h 179534"/>
                  <a:gd name="connsiteX9" fmla="*/ 32331 w 106079"/>
                  <a:gd name="connsiteY9" fmla="*/ 179617 h 179534"/>
                  <a:gd name="connsiteX10" fmla="*/ 34355 w 106079"/>
                  <a:gd name="connsiteY10" fmla="*/ 178818 h 179534"/>
                  <a:gd name="connsiteX11" fmla="*/ 36582 w 106079"/>
                  <a:gd name="connsiteY11" fmla="*/ 170830 h 179534"/>
                  <a:gd name="connsiteX12" fmla="*/ 44275 w 106079"/>
                  <a:gd name="connsiteY12" fmla="*/ 141074 h 179534"/>
                  <a:gd name="connsiteX13" fmla="*/ 106222 w 106079"/>
                  <a:gd name="connsiteY13" fmla="*/ 86354 h 179534"/>
                  <a:gd name="connsiteX14" fmla="*/ 67353 w 106079"/>
                  <a:gd name="connsiteY14" fmla="*/ 50208 h 179534"/>
                  <a:gd name="connsiteX15" fmla="*/ 78690 w 106079"/>
                  <a:gd name="connsiteY15" fmla="*/ 4875 h 179534"/>
                  <a:gd name="connsiteX16" fmla="*/ 40024 w 106079"/>
                  <a:gd name="connsiteY16" fmla="*/ 136680 h 179534"/>
                  <a:gd name="connsiteX17" fmla="*/ 13301 w 106079"/>
                  <a:gd name="connsiteY17" fmla="*/ 109121 h 179534"/>
                  <a:gd name="connsiteX18" fmla="*/ 60875 w 106079"/>
                  <a:gd name="connsiteY18" fmla="*/ 54601 h 179534"/>
                  <a:gd name="connsiteX19" fmla="*/ 40024 w 106079"/>
                  <a:gd name="connsiteY19" fmla="*/ 136680 h 179534"/>
                  <a:gd name="connsiteX20" fmla="*/ 66138 w 106079"/>
                  <a:gd name="connsiteY20" fmla="*/ 54601 h 179534"/>
                  <a:gd name="connsiteX21" fmla="*/ 93063 w 106079"/>
                  <a:gd name="connsiteY21" fmla="*/ 82161 h 179534"/>
                  <a:gd name="connsiteX22" fmla="*/ 45287 w 106079"/>
                  <a:gd name="connsiteY22" fmla="*/ 136680 h 179534"/>
                  <a:gd name="connsiteX23" fmla="*/ 66138 w 106079"/>
                  <a:gd name="connsiteY23" fmla="*/ 54601 h 179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79534">
                    <a:moveTo>
                      <a:pt x="78690" y="4875"/>
                    </a:moveTo>
                    <a:cubicBezTo>
                      <a:pt x="78690" y="4475"/>
                      <a:pt x="79297" y="2279"/>
                      <a:pt x="79297" y="2079"/>
                    </a:cubicBezTo>
                    <a:cubicBezTo>
                      <a:pt x="79297" y="1879"/>
                      <a:pt x="79297" y="82"/>
                      <a:pt x="76868" y="82"/>
                    </a:cubicBezTo>
                    <a:cubicBezTo>
                      <a:pt x="74843" y="82"/>
                      <a:pt x="74641" y="681"/>
                      <a:pt x="73831" y="4076"/>
                    </a:cubicBezTo>
                    <a:lnTo>
                      <a:pt x="62090" y="50208"/>
                    </a:lnTo>
                    <a:cubicBezTo>
                      <a:pt x="29901" y="51206"/>
                      <a:pt x="143" y="77767"/>
                      <a:pt x="143" y="104927"/>
                    </a:cubicBezTo>
                    <a:cubicBezTo>
                      <a:pt x="143" y="123899"/>
                      <a:pt x="14314" y="139676"/>
                      <a:pt x="39011" y="141074"/>
                    </a:cubicBezTo>
                    <a:cubicBezTo>
                      <a:pt x="37392" y="147265"/>
                      <a:pt x="35975" y="153655"/>
                      <a:pt x="34355" y="159846"/>
                    </a:cubicBezTo>
                    <a:cubicBezTo>
                      <a:pt x="31926" y="169232"/>
                      <a:pt x="29901" y="176821"/>
                      <a:pt x="29901" y="177420"/>
                    </a:cubicBezTo>
                    <a:cubicBezTo>
                      <a:pt x="29901" y="179417"/>
                      <a:pt x="31319" y="179617"/>
                      <a:pt x="32331" y="179617"/>
                    </a:cubicBezTo>
                    <a:cubicBezTo>
                      <a:pt x="33343" y="179617"/>
                      <a:pt x="33748" y="179417"/>
                      <a:pt x="34355" y="178818"/>
                    </a:cubicBezTo>
                    <a:cubicBezTo>
                      <a:pt x="34760" y="178418"/>
                      <a:pt x="35975" y="173626"/>
                      <a:pt x="36582" y="170830"/>
                    </a:cubicBezTo>
                    <a:lnTo>
                      <a:pt x="44275" y="141074"/>
                    </a:lnTo>
                    <a:cubicBezTo>
                      <a:pt x="76868" y="140075"/>
                      <a:pt x="106222" y="113115"/>
                      <a:pt x="106222" y="86354"/>
                    </a:cubicBezTo>
                    <a:cubicBezTo>
                      <a:pt x="106222" y="70578"/>
                      <a:pt x="95492" y="52205"/>
                      <a:pt x="67353" y="50208"/>
                    </a:cubicBezTo>
                    <a:lnTo>
                      <a:pt x="78690" y="4875"/>
                    </a:lnTo>
                    <a:close/>
                    <a:moveTo>
                      <a:pt x="40024" y="136680"/>
                    </a:moveTo>
                    <a:cubicBezTo>
                      <a:pt x="27877" y="136081"/>
                      <a:pt x="13301" y="129091"/>
                      <a:pt x="13301" y="109121"/>
                    </a:cubicBezTo>
                    <a:cubicBezTo>
                      <a:pt x="13301" y="85156"/>
                      <a:pt x="30711" y="57197"/>
                      <a:pt x="60875" y="54601"/>
                    </a:cubicBezTo>
                    <a:lnTo>
                      <a:pt x="40024" y="136680"/>
                    </a:lnTo>
                    <a:close/>
                    <a:moveTo>
                      <a:pt x="66138" y="54601"/>
                    </a:moveTo>
                    <a:cubicBezTo>
                      <a:pt x="81524" y="55400"/>
                      <a:pt x="93063" y="64587"/>
                      <a:pt x="93063" y="82161"/>
                    </a:cubicBezTo>
                    <a:cubicBezTo>
                      <a:pt x="93063" y="105726"/>
                      <a:pt x="75653" y="134284"/>
                      <a:pt x="45287" y="136680"/>
                    </a:cubicBezTo>
                    <a:lnTo>
                      <a:pt x="66138" y="5460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" name="任意形状 323">
                <a:extLst>
                  <a:ext uri="{FF2B5EF4-FFF2-40B4-BE49-F238E27FC236}">
                    <a16:creationId xmlns:a16="http://schemas.microsoft.com/office/drawing/2014/main" id="{38DA7954-B2ED-CB0F-D3E2-01051B67F41C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>
              <a:xfrm>
                <a:off x="6568827" y="5113453"/>
                <a:ext cx="46966" cy="199705"/>
              </a:xfrm>
              <a:custGeom>
                <a:avLst/>
                <a:gdLst>
                  <a:gd name="connsiteX0" fmla="*/ 47115 w 46966"/>
                  <a:gd name="connsiteY0" fmla="*/ 99934 h 199705"/>
                  <a:gd name="connsiteX1" fmla="*/ 33754 w 46966"/>
                  <a:gd name="connsiteY1" fmla="*/ 37626 h 199705"/>
                  <a:gd name="connsiteX2" fmla="*/ 2173 w 46966"/>
                  <a:gd name="connsiteY2" fmla="*/ 82 h 199705"/>
                  <a:gd name="connsiteX3" fmla="*/ 149 w 46966"/>
                  <a:gd name="connsiteY3" fmla="*/ 2079 h 199705"/>
                  <a:gd name="connsiteX4" fmla="*/ 3995 w 46966"/>
                  <a:gd name="connsiteY4" fmla="*/ 6672 h 199705"/>
                  <a:gd name="connsiteX5" fmla="*/ 35373 w 46966"/>
                  <a:gd name="connsiteY5" fmla="*/ 99934 h 199705"/>
                  <a:gd name="connsiteX6" fmla="*/ 2780 w 46966"/>
                  <a:gd name="connsiteY6" fmla="*/ 194395 h 199705"/>
                  <a:gd name="connsiteX7" fmla="*/ 149 w 46966"/>
                  <a:gd name="connsiteY7" fmla="*/ 197790 h 199705"/>
                  <a:gd name="connsiteX8" fmla="*/ 2173 w 46966"/>
                  <a:gd name="connsiteY8" fmla="*/ 199787 h 199705"/>
                  <a:gd name="connsiteX9" fmla="*/ 34361 w 46966"/>
                  <a:gd name="connsiteY9" fmla="*/ 160844 h 199705"/>
                  <a:gd name="connsiteX10" fmla="*/ 47115 w 46966"/>
                  <a:gd name="connsiteY10" fmla="*/ 99934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15" y="99934"/>
                    </a:moveTo>
                    <a:cubicBezTo>
                      <a:pt x="47115" y="84357"/>
                      <a:pt x="44888" y="60193"/>
                      <a:pt x="33754" y="37626"/>
                    </a:cubicBezTo>
                    <a:cubicBezTo>
                      <a:pt x="21607" y="13063"/>
                      <a:pt x="4197" y="82"/>
                      <a:pt x="2173" y="82"/>
                    </a:cubicBezTo>
                    <a:cubicBezTo>
                      <a:pt x="958" y="82"/>
                      <a:pt x="149" y="881"/>
                      <a:pt x="149" y="2079"/>
                    </a:cubicBezTo>
                    <a:cubicBezTo>
                      <a:pt x="149" y="2678"/>
                      <a:pt x="149" y="3077"/>
                      <a:pt x="3995" y="6672"/>
                    </a:cubicBezTo>
                    <a:cubicBezTo>
                      <a:pt x="23834" y="26443"/>
                      <a:pt x="35373" y="58196"/>
                      <a:pt x="35373" y="99934"/>
                    </a:cubicBezTo>
                    <a:cubicBezTo>
                      <a:pt x="35373" y="134084"/>
                      <a:pt x="27883" y="169232"/>
                      <a:pt x="2780" y="194395"/>
                    </a:cubicBezTo>
                    <a:cubicBezTo>
                      <a:pt x="149" y="196791"/>
                      <a:pt x="149" y="197191"/>
                      <a:pt x="149" y="197790"/>
                    </a:cubicBezTo>
                    <a:cubicBezTo>
                      <a:pt x="149" y="198988"/>
                      <a:pt x="958" y="199787"/>
                      <a:pt x="2173" y="199787"/>
                    </a:cubicBezTo>
                    <a:cubicBezTo>
                      <a:pt x="4197" y="199787"/>
                      <a:pt x="22417" y="186207"/>
                      <a:pt x="34361" y="160844"/>
                    </a:cubicBezTo>
                    <a:cubicBezTo>
                      <a:pt x="44686" y="138877"/>
                      <a:pt x="47115" y="116710"/>
                      <a:pt x="47115" y="999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" name="任意形状 324">
                <a:extLst>
                  <a:ext uri="{FF2B5EF4-FFF2-40B4-BE49-F238E27FC236}">
                    <a16:creationId xmlns:a16="http://schemas.microsoft.com/office/drawing/2014/main" id="{A5243BEF-CF4D-9507-7333-A770A81C0DDF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>
              <a:xfrm>
                <a:off x="6703584" y="5189941"/>
                <a:ext cx="134623" cy="46731"/>
              </a:xfrm>
              <a:custGeom>
                <a:avLst/>
                <a:gdLst>
                  <a:gd name="connsiteX0" fmla="*/ 127895 w 134623"/>
                  <a:gd name="connsiteY0" fmla="*/ 8070 h 46731"/>
                  <a:gd name="connsiteX1" fmla="*/ 134778 w 134623"/>
                  <a:gd name="connsiteY1" fmla="*/ 4076 h 46731"/>
                  <a:gd name="connsiteX2" fmla="*/ 128098 w 134623"/>
                  <a:gd name="connsiteY2" fmla="*/ 82 h 46731"/>
                  <a:gd name="connsiteX3" fmla="*/ 6836 w 134623"/>
                  <a:gd name="connsiteY3" fmla="*/ 82 h 46731"/>
                  <a:gd name="connsiteX4" fmla="*/ 155 w 134623"/>
                  <a:gd name="connsiteY4" fmla="*/ 4076 h 46731"/>
                  <a:gd name="connsiteX5" fmla="*/ 7038 w 134623"/>
                  <a:gd name="connsiteY5" fmla="*/ 8070 h 46731"/>
                  <a:gd name="connsiteX6" fmla="*/ 127895 w 134623"/>
                  <a:gd name="connsiteY6" fmla="*/ 8070 h 46731"/>
                  <a:gd name="connsiteX7" fmla="*/ 128098 w 134623"/>
                  <a:gd name="connsiteY7" fmla="*/ 46813 h 46731"/>
                  <a:gd name="connsiteX8" fmla="*/ 134778 w 134623"/>
                  <a:gd name="connsiteY8" fmla="*/ 42819 h 46731"/>
                  <a:gd name="connsiteX9" fmla="*/ 127895 w 134623"/>
                  <a:gd name="connsiteY9" fmla="*/ 38825 h 46731"/>
                  <a:gd name="connsiteX10" fmla="*/ 7038 w 134623"/>
                  <a:gd name="connsiteY10" fmla="*/ 38825 h 46731"/>
                  <a:gd name="connsiteX11" fmla="*/ 155 w 134623"/>
                  <a:gd name="connsiteY11" fmla="*/ 42819 h 46731"/>
                  <a:gd name="connsiteX12" fmla="*/ 6836 w 134623"/>
                  <a:gd name="connsiteY12" fmla="*/ 46813 h 46731"/>
                  <a:gd name="connsiteX13" fmla="*/ 128098 w 134623"/>
                  <a:gd name="connsiteY13" fmla="*/ 46813 h 4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731">
                    <a:moveTo>
                      <a:pt x="127895" y="8070"/>
                    </a:moveTo>
                    <a:cubicBezTo>
                      <a:pt x="130932" y="8070"/>
                      <a:pt x="134778" y="8070"/>
                      <a:pt x="134778" y="4076"/>
                    </a:cubicBezTo>
                    <a:cubicBezTo>
                      <a:pt x="134778" y="82"/>
                      <a:pt x="130932" y="82"/>
                      <a:pt x="128098" y="82"/>
                    </a:cubicBezTo>
                    <a:lnTo>
                      <a:pt x="6836" y="82"/>
                    </a:lnTo>
                    <a:cubicBezTo>
                      <a:pt x="4002" y="82"/>
                      <a:pt x="155" y="82"/>
                      <a:pt x="155" y="4076"/>
                    </a:cubicBezTo>
                    <a:cubicBezTo>
                      <a:pt x="155" y="8070"/>
                      <a:pt x="4002" y="8070"/>
                      <a:pt x="7038" y="8070"/>
                    </a:cubicBezTo>
                    <a:lnTo>
                      <a:pt x="127895" y="8070"/>
                    </a:lnTo>
                    <a:close/>
                    <a:moveTo>
                      <a:pt x="128098" y="46813"/>
                    </a:moveTo>
                    <a:cubicBezTo>
                      <a:pt x="130932" y="46813"/>
                      <a:pt x="134778" y="46813"/>
                      <a:pt x="134778" y="42819"/>
                    </a:cubicBezTo>
                    <a:cubicBezTo>
                      <a:pt x="134778" y="38825"/>
                      <a:pt x="130932" y="38825"/>
                      <a:pt x="127895" y="38825"/>
                    </a:cubicBezTo>
                    <a:lnTo>
                      <a:pt x="7038" y="38825"/>
                    </a:lnTo>
                    <a:cubicBezTo>
                      <a:pt x="4002" y="38825"/>
                      <a:pt x="155" y="38825"/>
                      <a:pt x="155" y="42819"/>
                    </a:cubicBezTo>
                    <a:cubicBezTo>
                      <a:pt x="155" y="46813"/>
                      <a:pt x="4002" y="46813"/>
                      <a:pt x="6836" y="46813"/>
                    </a:cubicBezTo>
                    <a:lnTo>
                      <a:pt x="128098" y="46813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" name="任意形状 325">
                <a:extLst>
                  <a:ext uri="{FF2B5EF4-FFF2-40B4-BE49-F238E27FC236}">
                    <a16:creationId xmlns:a16="http://schemas.microsoft.com/office/drawing/2014/main" id="{6FD52BAC-CB53-110B-0DF0-994FBD88027A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>
              <a:xfrm>
                <a:off x="7018363" y="5039861"/>
                <a:ext cx="88871" cy="90466"/>
              </a:xfrm>
              <a:custGeom>
                <a:avLst/>
                <a:gdLst>
                  <a:gd name="connsiteX0" fmla="*/ 89043 w 88871"/>
                  <a:gd name="connsiteY0" fmla="*/ 14054 h 90466"/>
                  <a:gd name="connsiteX1" fmla="*/ 80135 w 88871"/>
                  <a:gd name="connsiteY1" fmla="*/ 75 h 90466"/>
                  <a:gd name="connsiteX2" fmla="*/ 70216 w 88871"/>
                  <a:gd name="connsiteY2" fmla="*/ 9661 h 90466"/>
                  <a:gd name="connsiteX3" fmla="*/ 73455 w 88871"/>
                  <a:gd name="connsiteY3" fmla="*/ 15652 h 90466"/>
                  <a:gd name="connsiteX4" fmla="*/ 80338 w 88871"/>
                  <a:gd name="connsiteY4" fmla="*/ 32028 h 90466"/>
                  <a:gd name="connsiteX5" fmla="*/ 44303 w 88871"/>
                  <a:gd name="connsiteY5" fmla="*/ 86148 h 90466"/>
                  <a:gd name="connsiteX6" fmla="*/ 29323 w 88871"/>
                  <a:gd name="connsiteY6" fmla="*/ 68774 h 90466"/>
                  <a:gd name="connsiteX7" fmla="*/ 41064 w 88871"/>
                  <a:gd name="connsiteY7" fmla="*/ 26436 h 90466"/>
                  <a:gd name="connsiteX8" fmla="*/ 43493 w 88871"/>
                  <a:gd name="connsiteY8" fmla="*/ 16451 h 90466"/>
                  <a:gd name="connsiteX9" fmla="*/ 26893 w 88871"/>
                  <a:gd name="connsiteY9" fmla="*/ 75 h 90466"/>
                  <a:gd name="connsiteX10" fmla="*/ 171 w 88871"/>
                  <a:gd name="connsiteY10" fmla="*/ 30830 h 90466"/>
                  <a:gd name="connsiteX11" fmla="*/ 2600 w 88871"/>
                  <a:gd name="connsiteY11" fmla="*/ 32827 h 90466"/>
                  <a:gd name="connsiteX12" fmla="*/ 5839 w 88871"/>
                  <a:gd name="connsiteY12" fmla="*/ 29232 h 90466"/>
                  <a:gd name="connsiteX13" fmla="*/ 26286 w 88871"/>
                  <a:gd name="connsiteY13" fmla="*/ 4469 h 90466"/>
                  <a:gd name="connsiteX14" fmla="*/ 31347 w 88871"/>
                  <a:gd name="connsiteY14" fmla="*/ 10859 h 90466"/>
                  <a:gd name="connsiteX15" fmla="*/ 27905 w 88871"/>
                  <a:gd name="connsiteY15" fmla="*/ 24838 h 90466"/>
                  <a:gd name="connsiteX16" fmla="*/ 16366 w 88871"/>
                  <a:gd name="connsiteY16" fmla="*/ 65778 h 90466"/>
                  <a:gd name="connsiteX17" fmla="*/ 43493 w 88871"/>
                  <a:gd name="connsiteY17" fmla="*/ 90541 h 90466"/>
                  <a:gd name="connsiteX18" fmla="*/ 89043 w 88871"/>
                  <a:gd name="connsiteY18" fmla="*/ 14054 h 9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71" h="90466">
                    <a:moveTo>
                      <a:pt x="89043" y="14054"/>
                    </a:moveTo>
                    <a:cubicBezTo>
                      <a:pt x="89043" y="3270"/>
                      <a:pt x="83779" y="75"/>
                      <a:pt x="80135" y="75"/>
                    </a:cubicBezTo>
                    <a:cubicBezTo>
                      <a:pt x="75074" y="75"/>
                      <a:pt x="70216" y="5267"/>
                      <a:pt x="70216" y="9661"/>
                    </a:cubicBezTo>
                    <a:cubicBezTo>
                      <a:pt x="70216" y="12257"/>
                      <a:pt x="71228" y="13455"/>
                      <a:pt x="73455" y="15652"/>
                    </a:cubicBezTo>
                    <a:cubicBezTo>
                      <a:pt x="77706" y="19646"/>
                      <a:pt x="80338" y="24838"/>
                      <a:pt x="80338" y="32028"/>
                    </a:cubicBezTo>
                    <a:cubicBezTo>
                      <a:pt x="80338" y="40415"/>
                      <a:pt x="67989" y="86148"/>
                      <a:pt x="44303" y="86148"/>
                    </a:cubicBezTo>
                    <a:cubicBezTo>
                      <a:pt x="33979" y="86148"/>
                      <a:pt x="29323" y="79158"/>
                      <a:pt x="29323" y="68774"/>
                    </a:cubicBezTo>
                    <a:cubicBezTo>
                      <a:pt x="29323" y="57590"/>
                      <a:pt x="34788" y="43012"/>
                      <a:pt x="41064" y="26436"/>
                    </a:cubicBezTo>
                    <a:cubicBezTo>
                      <a:pt x="42481" y="23041"/>
                      <a:pt x="43493" y="20245"/>
                      <a:pt x="43493" y="16451"/>
                    </a:cubicBezTo>
                    <a:cubicBezTo>
                      <a:pt x="43493" y="7464"/>
                      <a:pt x="37015" y="75"/>
                      <a:pt x="26893" y="75"/>
                    </a:cubicBezTo>
                    <a:cubicBezTo>
                      <a:pt x="7864" y="75"/>
                      <a:pt x="171" y="29032"/>
                      <a:pt x="171" y="30830"/>
                    </a:cubicBezTo>
                    <a:cubicBezTo>
                      <a:pt x="171" y="32827"/>
                      <a:pt x="2195" y="32827"/>
                      <a:pt x="2600" y="32827"/>
                    </a:cubicBezTo>
                    <a:cubicBezTo>
                      <a:pt x="4625" y="32827"/>
                      <a:pt x="4827" y="32427"/>
                      <a:pt x="5839" y="29232"/>
                    </a:cubicBezTo>
                    <a:cubicBezTo>
                      <a:pt x="11710" y="9062"/>
                      <a:pt x="20415" y="4469"/>
                      <a:pt x="26286" y="4469"/>
                    </a:cubicBezTo>
                    <a:cubicBezTo>
                      <a:pt x="27905" y="4469"/>
                      <a:pt x="31347" y="4469"/>
                      <a:pt x="31347" y="10859"/>
                    </a:cubicBezTo>
                    <a:cubicBezTo>
                      <a:pt x="31347" y="15852"/>
                      <a:pt x="29323" y="21244"/>
                      <a:pt x="27905" y="24838"/>
                    </a:cubicBezTo>
                    <a:cubicBezTo>
                      <a:pt x="18998" y="48004"/>
                      <a:pt x="16366" y="57191"/>
                      <a:pt x="16366" y="65778"/>
                    </a:cubicBezTo>
                    <a:cubicBezTo>
                      <a:pt x="16366" y="87346"/>
                      <a:pt x="34181" y="90541"/>
                      <a:pt x="43493" y="90541"/>
                    </a:cubicBezTo>
                    <a:cubicBezTo>
                      <a:pt x="77503" y="90541"/>
                      <a:pt x="89043" y="24439"/>
                      <a:pt x="89043" y="140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" name="任意形状 326">
                <a:extLst>
                  <a:ext uri="{FF2B5EF4-FFF2-40B4-BE49-F238E27FC236}">
                    <a16:creationId xmlns:a16="http://schemas.microsoft.com/office/drawing/2014/main" id="{B0E8F6A5-E860-F52A-6AAB-F4D9D31AB8C0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>
              <a:xfrm>
                <a:off x="6930227" y="5209312"/>
                <a:ext cx="269921" cy="7987"/>
              </a:xfrm>
              <a:custGeom>
                <a:avLst/>
                <a:gdLst>
                  <a:gd name="connsiteX0" fmla="*/ 0 w 269921"/>
                  <a:gd name="connsiteY0" fmla="*/ 0 h 7987"/>
                  <a:gd name="connsiteX1" fmla="*/ 269922 w 269921"/>
                  <a:gd name="connsiteY1" fmla="*/ 0 h 7987"/>
                  <a:gd name="connsiteX2" fmla="*/ 269922 w 269921"/>
                  <a:gd name="connsiteY2" fmla="*/ 7988 h 7987"/>
                  <a:gd name="connsiteX3" fmla="*/ 0 w 269921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921" h="7987">
                    <a:moveTo>
                      <a:pt x="0" y="0"/>
                    </a:moveTo>
                    <a:lnTo>
                      <a:pt x="269922" y="0"/>
                    </a:lnTo>
                    <a:lnTo>
                      <a:pt x="269922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" name="任意形状 327">
                <a:extLst>
                  <a:ext uri="{FF2B5EF4-FFF2-40B4-BE49-F238E27FC236}">
                    <a16:creationId xmlns:a16="http://schemas.microsoft.com/office/drawing/2014/main" id="{FACA905D-357B-3165-F6F6-778ED4B6406E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>
              <a:xfrm>
                <a:off x="6945005" y="5249250"/>
                <a:ext cx="157903" cy="199705"/>
              </a:xfrm>
              <a:custGeom>
                <a:avLst/>
                <a:gdLst>
                  <a:gd name="connsiteX0" fmla="*/ 64138 w 157903"/>
                  <a:gd name="connsiteY0" fmla="*/ 178818 h 199705"/>
                  <a:gd name="connsiteX1" fmla="*/ 28509 w 157903"/>
                  <a:gd name="connsiteY1" fmla="*/ 101132 h 199705"/>
                  <a:gd name="connsiteX2" fmla="*/ 25472 w 157903"/>
                  <a:gd name="connsiteY2" fmla="*/ 97937 h 199705"/>
                  <a:gd name="connsiteX3" fmla="*/ 22031 w 157903"/>
                  <a:gd name="connsiteY3" fmla="*/ 99535 h 199705"/>
                  <a:gd name="connsiteX4" fmla="*/ 2799 w 157903"/>
                  <a:gd name="connsiteY4" fmla="*/ 113913 h 199705"/>
                  <a:gd name="connsiteX5" fmla="*/ 167 w 157903"/>
                  <a:gd name="connsiteY5" fmla="*/ 117109 h 199705"/>
                  <a:gd name="connsiteX6" fmla="*/ 2191 w 157903"/>
                  <a:gd name="connsiteY6" fmla="*/ 119305 h 199705"/>
                  <a:gd name="connsiteX7" fmla="*/ 9074 w 157903"/>
                  <a:gd name="connsiteY7" fmla="*/ 114912 h 199705"/>
                  <a:gd name="connsiteX8" fmla="*/ 15552 w 157903"/>
                  <a:gd name="connsiteY8" fmla="*/ 110119 h 199705"/>
                  <a:gd name="connsiteX9" fmla="*/ 55433 w 157903"/>
                  <a:gd name="connsiteY9" fmla="*/ 196591 h 199705"/>
                  <a:gd name="connsiteX10" fmla="*/ 59685 w 157903"/>
                  <a:gd name="connsiteY10" fmla="*/ 199787 h 199705"/>
                  <a:gd name="connsiteX11" fmla="*/ 64746 w 157903"/>
                  <a:gd name="connsiteY11" fmla="*/ 195793 h 199705"/>
                  <a:gd name="connsiteX12" fmla="*/ 156654 w 157903"/>
                  <a:gd name="connsiteY12" fmla="*/ 8070 h 199705"/>
                  <a:gd name="connsiteX13" fmla="*/ 158071 w 157903"/>
                  <a:gd name="connsiteY13" fmla="*/ 4076 h 199705"/>
                  <a:gd name="connsiteX14" fmla="*/ 154022 w 157903"/>
                  <a:gd name="connsiteY14" fmla="*/ 81 h 199705"/>
                  <a:gd name="connsiteX15" fmla="*/ 149366 w 157903"/>
                  <a:gd name="connsiteY15" fmla="*/ 4275 h 199705"/>
                  <a:gd name="connsiteX16" fmla="*/ 64138 w 157903"/>
                  <a:gd name="connsiteY16" fmla="*/ 178818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903" h="199705">
                    <a:moveTo>
                      <a:pt x="64138" y="178818"/>
                    </a:moveTo>
                    <a:lnTo>
                      <a:pt x="28509" y="101132"/>
                    </a:lnTo>
                    <a:cubicBezTo>
                      <a:pt x="27092" y="97937"/>
                      <a:pt x="26079" y="97937"/>
                      <a:pt x="25472" y="97937"/>
                    </a:cubicBezTo>
                    <a:cubicBezTo>
                      <a:pt x="25270" y="97937"/>
                      <a:pt x="24257" y="97937"/>
                      <a:pt x="22031" y="99535"/>
                    </a:cubicBezTo>
                    <a:lnTo>
                      <a:pt x="2799" y="113913"/>
                    </a:lnTo>
                    <a:cubicBezTo>
                      <a:pt x="167" y="115911"/>
                      <a:pt x="167" y="116510"/>
                      <a:pt x="167" y="117109"/>
                    </a:cubicBezTo>
                    <a:cubicBezTo>
                      <a:pt x="167" y="118107"/>
                      <a:pt x="774" y="119305"/>
                      <a:pt x="2191" y="119305"/>
                    </a:cubicBezTo>
                    <a:cubicBezTo>
                      <a:pt x="3406" y="119305"/>
                      <a:pt x="6848" y="116510"/>
                      <a:pt x="9074" y="114912"/>
                    </a:cubicBezTo>
                    <a:cubicBezTo>
                      <a:pt x="10289" y="113913"/>
                      <a:pt x="13326" y="111717"/>
                      <a:pt x="15552" y="110119"/>
                    </a:cubicBezTo>
                    <a:lnTo>
                      <a:pt x="55433" y="196591"/>
                    </a:lnTo>
                    <a:cubicBezTo>
                      <a:pt x="56850" y="199787"/>
                      <a:pt x="57863" y="199787"/>
                      <a:pt x="59685" y="199787"/>
                    </a:cubicBezTo>
                    <a:cubicBezTo>
                      <a:pt x="62721" y="199787"/>
                      <a:pt x="63329" y="198588"/>
                      <a:pt x="64746" y="195793"/>
                    </a:cubicBezTo>
                    <a:lnTo>
                      <a:pt x="156654" y="8070"/>
                    </a:lnTo>
                    <a:cubicBezTo>
                      <a:pt x="158071" y="5274"/>
                      <a:pt x="158071" y="4475"/>
                      <a:pt x="158071" y="4076"/>
                    </a:cubicBezTo>
                    <a:cubicBezTo>
                      <a:pt x="158071" y="2079"/>
                      <a:pt x="156451" y="81"/>
                      <a:pt x="154022" y="81"/>
                    </a:cubicBezTo>
                    <a:cubicBezTo>
                      <a:pt x="152403" y="81"/>
                      <a:pt x="150985" y="1080"/>
                      <a:pt x="149366" y="4275"/>
                    </a:cubicBezTo>
                    <a:lnTo>
                      <a:pt x="64138" y="17881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" name="任意形状 328">
                <a:extLst>
                  <a:ext uri="{FF2B5EF4-FFF2-40B4-BE49-F238E27FC236}">
                    <a16:creationId xmlns:a16="http://schemas.microsoft.com/office/drawing/2014/main" id="{66384935-F30A-6A38-7475-924CD62EA2B5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>
              <a:xfrm>
                <a:off x="7098928" y="5249251"/>
                <a:ext cx="101220" cy="7987"/>
              </a:xfrm>
              <a:custGeom>
                <a:avLst/>
                <a:gdLst>
                  <a:gd name="connsiteX0" fmla="*/ 0 w 101220"/>
                  <a:gd name="connsiteY0" fmla="*/ 0 h 7987"/>
                  <a:gd name="connsiteX1" fmla="*/ 101221 w 101220"/>
                  <a:gd name="connsiteY1" fmla="*/ 0 h 7987"/>
                  <a:gd name="connsiteX2" fmla="*/ 101221 w 101220"/>
                  <a:gd name="connsiteY2" fmla="*/ 7988 h 7987"/>
                  <a:gd name="connsiteX3" fmla="*/ 0 w 101220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220" h="7987">
                    <a:moveTo>
                      <a:pt x="0" y="0"/>
                    </a:moveTo>
                    <a:lnTo>
                      <a:pt x="101221" y="0"/>
                    </a:lnTo>
                    <a:lnTo>
                      <a:pt x="101221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" name="任意形状 329">
                <a:extLst>
                  <a:ext uri="{FF2B5EF4-FFF2-40B4-BE49-F238E27FC236}">
                    <a16:creationId xmlns:a16="http://schemas.microsoft.com/office/drawing/2014/main" id="{4FC7E598-7204-480F-30E9-A8E13EF2C230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>
              <a:xfrm>
                <a:off x="7109050" y="5289435"/>
                <a:ext cx="80773" cy="133003"/>
              </a:xfrm>
              <a:custGeom>
                <a:avLst/>
                <a:gdLst>
                  <a:gd name="connsiteX0" fmla="*/ 15763 w 80773"/>
                  <a:gd name="connsiteY0" fmla="*/ 117716 h 133003"/>
                  <a:gd name="connsiteX1" fmla="*/ 37222 w 80773"/>
                  <a:gd name="connsiteY1" fmla="*/ 97146 h 133003"/>
                  <a:gd name="connsiteX2" fmla="*/ 80949 w 80773"/>
                  <a:gd name="connsiteY2" fmla="*/ 38833 h 133003"/>
                  <a:gd name="connsiteX3" fmla="*/ 38032 w 80773"/>
                  <a:gd name="connsiteY3" fmla="*/ 90 h 133003"/>
                  <a:gd name="connsiteX4" fmla="*/ 175 w 80773"/>
                  <a:gd name="connsiteY4" fmla="*/ 36236 h 133003"/>
                  <a:gd name="connsiteX5" fmla="*/ 10905 w 80773"/>
                  <a:gd name="connsiteY5" fmla="*/ 47420 h 133003"/>
                  <a:gd name="connsiteX6" fmla="*/ 21432 w 80773"/>
                  <a:gd name="connsiteY6" fmla="*/ 36835 h 133003"/>
                  <a:gd name="connsiteX7" fmla="*/ 10702 w 80773"/>
                  <a:gd name="connsiteY7" fmla="*/ 26451 h 133003"/>
                  <a:gd name="connsiteX8" fmla="*/ 8070 w 80773"/>
                  <a:gd name="connsiteY8" fmla="*/ 26651 h 133003"/>
                  <a:gd name="connsiteX9" fmla="*/ 35400 w 80773"/>
                  <a:gd name="connsiteY9" fmla="*/ 6281 h 133003"/>
                  <a:gd name="connsiteX10" fmla="*/ 62527 w 80773"/>
                  <a:gd name="connsiteY10" fmla="*/ 38833 h 133003"/>
                  <a:gd name="connsiteX11" fmla="*/ 41271 w 80773"/>
                  <a:gd name="connsiteY11" fmla="*/ 82967 h 133003"/>
                  <a:gd name="connsiteX12" fmla="*/ 2402 w 80773"/>
                  <a:gd name="connsiteY12" fmla="*/ 125704 h 133003"/>
                  <a:gd name="connsiteX13" fmla="*/ 175 w 80773"/>
                  <a:gd name="connsiteY13" fmla="*/ 133093 h 133003"/>
                  <a:gd name="connsiteX14" fmla="*/ 75281 w 80773"/>
                  <a:gd name="connsiteY14" fmla="*/ 133093 h 133003"/>
                  <a:gd name="connsiteX15" fmla="*/ 80949 w 80773"/>
                  <a:gd name="connsiteY15" fmla="*/ 98345 h 133003"/>
                  <a:gd name="connsiteX16" fmla="*/ 75888 w 80773"/>
                  <a:gd name="connsiteY16" fmla="*/ 98345 h 133003"/>
                  <a:gd name="connsiteX17" fmla="*/ 71434 w 80773"/>
                  <a:gd name="connsiteY17" fmla="*/ 116118 h 133003"/>
                  <a:gd name="connsiteX18" fmla="*/ 52203 w 80773"/>
                  <a:gd name="connsiteY18" fmla="*/ 117716 h 133003"/>
                  <a:gd name="connsiteX19" fmla="*/ 15763 w 80773"/>
                  <a:gd name="connsiteY19" fmla="*/ 117716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3003">
                    <a:moveTo>
                      <a:pt x="15763" y="117716"/>
                    </a:moveTo>
                    <a:lnTo>
                      <a:pt x="37222" y="97146"/>
                    </a:lnTo>
                    <a:cubicBezTo>
                      <a:pt x="68803" y="69587"/>
                      <a:pt x="80949" y="58803"/>
                      <a:pt x="80949" y="38833"/>
                    </a:cubicBezTo>
                    <a:cubicBezTo>
                      <a:pt x="80949" y="16066"/>
                      <a:pt x="62730" y="90"/>
                      <a:pt x="38032" y="90"/>
                    </a:cubicBezTo>
                    <a:cubicBezTo>
                      <a:pt x="15156" y="90"/>
                      <a:pt x="175" y="18463"/>
                      <a:pt x="175" y="36236"/>
                    </a:cubicBezTo>
                    <a:cubicBezTo>
                      <a:pt x="175" y="47420"/>
                      <a:pt x="10297" y="47420"/>
                      <a:pt x="10905" y="47420"/>
                    </a:cubicBezTo>
                    <a:cubicBezTo>
                      <a:pt x="14346" y="47420"/>
                      <a:pt x="21432" y="45023"/>
                      <a:pt x="21432" y="36835"/>
                    </a:cubicBezTo>
                    <a:cubicBezTo>
                      <a:pt x="21432" y="31643"/>
                      <a:pt x="17788" y="26451"/>
                      <a:pt x="10702" y="26451"/>
                    </a:cubicBezTo>
                    <a:cubicBezTo>
                      <a:pt x="9083" y="26451"/>
                      <a:pt x="8678" y="26451"/>
                      <a:pt x="8070" y="26651"/>
                    </a:cubicBezTo>
                    <a:cubicBezTo>
                      <a:pt x="12727" y="13670"/>
                      <a:pt x="23658" y="6281"/>
                      <a:pt x="35400" y="6281"/>
                    </a:cubicBezTo>
                    <a:cubicBezTo>
                      <a:pt x="53822" y="6281"/>
                      <a:pt x="62527" y="22457"/>
                      <a:pt x="62527" y="38833"/>
                    </a:cubicBezTo>
                    <a:cubicBezTo>
                      <a:pt x="62527" y="54809"/>
                      <a:pt x="52405" y="70586"/>
                      <a:pt x="41271" y="82967"/>
                    </a:cubicBezTo>
                    <a:lnTo>
                      <a:pt x="2402" y="125704"/>
                    </a:lnTo>
                    <a:cubicBezTo>
                      <a:pt x="175" y="127901"/>
                      <a:pt x="175" y="128300"/>
                      <a:pt x="175" y="133093"/>
                    </a:cubicBezTo>
                    <a:lnTo>
                      <a:pt x="75281" y="133093"/>
                    </a:lnTo>
                    <a:lnTo>
                      <a:pt x="80949" y="98345"/>
                    </a:lnTo>
                    <a:lnTo>
                      <a:pt x="75888" y="98345"/>
                    </a:lnTo>
                    <a:cubicBezTo>
                      <a:pt x="74876" y="104336"/>
                      <a:pt x="73459" y="113123"/>
                      <a:pt x="71434" y="116118"/>
                    </a:cubicBezTo>
                    <a:cubicBezTo>
                      <a:pt x="70017" y="117716"/>
                      <a:pt x="56656" y="117716"/>
                      <a:pt x="52203" y="117716"/>
                    </a:cubicBezTo>
                    <a:lnTo>
                      <a:pt x="15763" y="11771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" name="任意形状 330">
                <a:extLst>
                  <a:ext uri="{FF2B5EF4-FFF2-40B4-BE49-F238E27FC236}">
                    <a16:creationId xmlns:a16="http://schemas.microsoft.com/office/drawing/2014/main" id="{D52FF040-1BF8-A033-9B4C-B52BE16E5718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>
              <a:xfrm>
                <a:off x="7235576" y="5124637"/>
                <a:ext cx="99398" cy="140792"/>
              </a:xfrm>
              <a:custGeom>
                <a:avLst/>
                <a:gdLst>
                  <a:gd name="connsiteX0" fmla="*/ 47148 w 99398"/>
                  <a:gd name="connsiteY0" fmla="*/ 2279 h 140792"/>
                  <a:gd name="connsiteX1" fmla="*/ 44516 w 99398"/>
                  <a:gd name="connsiteY1" fmla="*/ 82 h 140792"/>
                  <a:gd name="connsiteX2" fmla="*/ 19818 w 99398"/>
                  <a:gd name="connsiteY2" fmla="*/ 2079 h 140792"/>
                  <a:gd name="connsiteX3" fmla="*/ 15972 w 99398"/>
                  <a:gd name="connsiteY3" fmla="*/ 6073 h 140792"/>
                  <a:gd name="connsiteX4" fmla="*/ 20830 w 99398"/>
                  <a:gd name="connsiteY4" fmla="*/ 8469 h 140792"/>
                  <a:gd name="connsiteX5" fmla="*/ 30952 w 99398"/>
                  <a:gd name="connsiteY5" fmla="*/ 11864 h 140792"/>
                  <a:gd name="connsiteX6" fmla="*/ 30345 w 99398"/>
                  <a:gd name="connsiteY6" fmla="*/ 15858 h 140792"/>
                  <a:gd name="connsiteX7" fmla="*/ 991 w 99398"/>
                  <a:gd name="connsiteY7" fmla="*/ 130889 h 140792"/>
                  <a:gd name="connsiteX8" fmla="*/ 181 w 99398"/>
                  <a:gd name="connsiteY8" fmla="*/ 135282 h 140792"/>
                  <a:gd name="connsiteX9" fmla="*/ 6052 w 99398"/>
                  <a:gd name="connsiteY9" fmla="*/ 140874 h 140792"/>
                  <a:gd name="connsiteX10" fmla="*/ 13543 w 99398"/>
                  <a:gd name="connsiteY10" fmla="*/ 135682 h 140792"/>
                  <a:gd name="connsiteX11" fmla="*/ 17389 w 99398"/>
                  <a:gd name="connsiteY11" fmla="*/ 120504 h 140792"/>
                  <a:gd name="connsiteX12" fmla="*/ 21843 w 99398"/>
                  <a:gd name="connsiteY12" fmla="*/ 102531 h 140792"/>
                  <a:gd name="connsiteX13" fmla="*/ 25284 w 99398"/>
                  <a:gd name="connsiteY13" fmla="*/ 89150 h 140792"/>
                  <a:gd name="connsiteX14" fmla="*/ 27511 w 99398"/>
                  <a:gd name="connsiteY14" fmla="*/ 80164 h 140792"/>
                  <a:gd name="connsiteX15" fmla="*/ 41277 w 99398"/>
                  <a:gd name="connsiteY15" fmla="*/ 61791 h 140792"/>
                  <a:gd name="connsiteX16" fmla="*/ 60711 w 99398"/>
                  <a:gd name="connsiteY16" fmla="*/ 54801 h 140792"/>
                  <a:gd name="connsiteX17" fmla="*/ 71643 w 99398"/>
                  <a:gd name="connsiteY17" fmla="*/ 68780 h 140792"/>
                  <a:gd name="connsiteX18" fmla="*/ 59092 w 99398"/>
                  <a:gd name="connsiteY18" fmla="*/ 113514 h 140792"/>
                  <a:gd name="connsiteX19" fmla="*/ 56460 w 99398"/>
                  <a:gd name="connsiteY19" fmla="*/ 124498 h 140792"/>
                  <a:gd name="connsiteX20" fmla="*/ 73060 w 99398"/>
                  <a:gd name="connsiteY20" fmla="*/ 140874 h 140792"/>
                  <a:gd name="connsiteX21" fmla="*/ 99580 w 99398"/>
                  <a:gd name="connsiteY21" fmla="*/ 110119 h 140792"/>
                  <a:gd name="connsiteX22" fmla="*/ 97151 w 99398"/>
                  <a:gd name="connsiteY22" fmla="*/ 108122 h 140792"/>
                  <a:gd name="connsiteX23" fmla="*/ 94114 w 99398"/>
                  <a:gd name="connsiteY23" fmla="*/ 111717 h 140792"/>
                  <a:gd name="connsiteX24" fmla="*/ 73465 w 99398"/>
                  <a:gd name="connsiteY24" fmla="*/ 136480 h 140792"/>
                  <a:gd name="connsiteX25" fmla="*/ 68606 w 99398"/>
                  <a:gd name="connsiteY25" fmla="*/ 129890 h 140792"/>
                  <a:gd name="connsiteX26" fmla="*/ 72250 w 99398"/>
                  <a:gd name="connsiteY26" fmla="*/ 115711 h 140792"/>
                  <a:gd name="connsiteX27" fmla="*/ 84599 w 99398"/>
                  <a:gd name="connsiteY27" fmla="*/ 71776 h 140792"/>
                  <a:gd name="connsiteX28" fmla="*/ 61319 w 99398"/>
                  <a:gd name="connsiteY28" fmla="*/ 50407 h 140792"/>
                  <a:gd name="connsiteX29" fmla="*/ 31357 w 99398"/>
                  <a:gd name="connsiteY29" fmla="*/ 65785 h 140792"/>
                  <a:gd name="connsiteX30" fmla="*/ 47148 w 99398"/>
                  <a:gd name="connsiteY30" fmla="*/ 2279 h 140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9398" h="140792">
                    <a:moveTo>
                      <a:pt x="47148" y="2279"/>
                    </a:moveTo>
                    <a:cubicBezTo>
                      <a:pt x="47148" y="2079"/>
                      <a:pt x="47148" y="82"/>
                      <a:pt x="44516" y="82"/>
                    </a:cubicBezTo>
                    <a:cubicBezTo>
                      <a:pt x="39860" y="82"/>
                      <a:pt x="25082" y="1679"/>
                      <a:pt x="19818" y="2079"/>
                    </a:cubicBezTo>
                    <a:cubicBezTo>
                      <a:pt x="18199" y="2279"/>
                      <a:pt x="15972" y="2478"/>
                      <a:pt x="15972" y="6073"/>
                    </a:cubicBezTo>
                    <a:cubicBezTo>
                      <a:pt x="15972" y="8469"/>
                      <a:pt x="17794" y="8469"/>
                      <a:pt x="20830" y="8469"/>
                    </a:cubicBezTo>
                    <a:cubicBezTo>
                      <a:pt x="30548" y="8469"/>
                      <a:pt x="30952" y="9867"/>
                      <a:pt x="30952" y="11864"/>
                    </a:cubicBezTo>
                    <a:lnTo>
                      <a:pt x="30345" y="15858"/>
                    </a:lnTo>
                    <a:lnTo>
                      <a:pt x="991" y="130889"/>
                    </a:lnTo>
                    <a:cubicBezTo>
                      <a:pt x="181" y="133685"/>
                      <a:pt x="181" y="134084"/>
                      <a:pt x="181" y="135282"/>
                    </a:cubicBezTo>
                    <a:cubicBezTo>
                      <a:pt x="181" y="139875"/>
                      <a:pt x="4230" y="140874"/>
                      <a:pt x="6052" y="140874"/>
                    </a:cubicBezTo>
                    <a:cubicBezTo>
                      <a:pt x="9291" y="140874"/>
                      <a:pt x="12530" y="138477"/>
                      <a:pt x="13543" y="135682"/>
                    </a:cubicBezTo>
                    <a:lnTo>
                      <a:pt x="17389" y="120504"/>
                    </a:lnTo>
                    <a:lnTo>
                      <a:pt x="21843" y="102531"/>
                    </a:lnTo>
                    <a:cubicBezTo>
                      <a:pt x="23057" y="98137"/>
                      <a:pt x="24272" y="93744"/>
                      <a:pt x="25284" y="89150"/>
                    </a:cubicBezTo>
                    <a:cubicBezTo>
                      <a:pt x="25689" y="87952"/>
                      <a:pt x="27309" y="81362"/>
                      <a:pt x="27511" y="80164"/>
                    </a:cubicBezTo>
                    <a:cubicBezTo>
                      <a:pt x="28118" y="78366"/>
                      <a:pt x="34394" y="67183"/>
                      <a:pt x="41277" y="61791"/>
                    </a:cubicBezTo>
                    <a:cubicBezTo>
                      <a:pt x="45731" y="58595"/>
                      <a:pt x="52006" y="54801"/>
                      <a:pt x="60711" y="54801"/>
                    </a:cubicBezTo>
                    <a:cubicBezTo>
                      <a:pt x="69416" y="54801"/>
                      <a:pt x="71643" y="61591"/>
                      <a:pt x="71643" y="68780"/>
                    </a:cubicBezTo>
                    <a:cubicBezTo>
                      <a:pt x="71643" y="79564"/>
                      <a:pt x="63950" y="101332"/>
                      <a:pt x="59092" y="113514"/>
                    </a:cubicBezTo>
                    <a:cubicBezTo>
                      <a:pt x="57472" y="118108"/>
                      <a:pt x="56460" y="120504"/>
                      <a:pt x="56460" y="124498"/>
                    </a:cubicBezTo>
                    <a:cubicBezTo>
                      <a:pt x="56460" y="133884"/>
                      <a:pt x="63545" y="140874"/>
                      <a:pt x="73060" y="140874"/>
                    </a:cubicBezTo>
                    <a:cubicBezTo>
                      <a:pt x="92090" y="140874"/>
                      <a:pt x="99580" y="111717"/>
                      <a:pt x="99580" y="110119"/>
                    </a:cubicBezTo>
                    <a:cubicBezTo>
                      <a:pt x="99580" y="108122"/>
                      <a:pt x="97758" y="108122"/>
                      <a:pt x="97151" y="108122"/>
                    </a:cubicBezTo>
                    <a:cubicBezTo>
                      <a:pt x="95126" y="108122"/>
                      <a:pt x="95126" y="108721"/>
                      <a:pt x="94114" y="111717"/>
                    </a:cubicBezTo>
                    <a:cubicBezTo>
                      <a:pt x="91077" y="122301"/>
                      <a:pt x="84599" y="136480"/>
                      <a:pt x="73465" y="136480"/>
                    </a:cubicBezTo>
                    <a:cubicBezTo>
                      <a:pt x="70024" y="136480"/>
                      <a:pt x="68606" y="134483"/>
                      <a:pt x="68606" y="129890"/>
                    </a:cubicBezTo>
                    <a:cubicBezTo>
                      <a:pt x="68606" y="124898"/>
                      <a:pt x="70428" y="120105"/>
                      <a:pt x="72250" y="115711"/>
                    </a:cubicBezTo>
                    <a:cubicBezTo>
                      <a:pt x="75489" y="107124"/>
                      <a:pt x="84599" y="83359"/>
                      <a:pt x="84599" y="71776"/>
                    </a:cubicBezTo>
                    <a:cubicBezTo>
                      <a:pt x="84599" y="58795"/>
                      <a:pt x="76502" y="50407"/>
                      <a:pt x="61319" y="50407"/>
                    </a:cubicBezTo>
                    <a:cubicBezTo>
                      <a:pt x="48565" y="50407"/>
                      <a:pt x="38848" y="56598"/>
                      <a:pt x="31357" y="65785"/>
                    </a:cubicBezTo>
                    <a:lnTo>
                      <a:pt x="47148" y="227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" name="任意形状 331">
                <a:extLst>
                  <a:ext uri="{FF2B5EF4-FFF2-40B4-BE49-F238E27FC236}">
                    <a16:creationId xmlns:a16="http://schemas.microsoft.com/office/drawing/2014/main" id="{03A832D1-8D48-6A03-EFA7-0B344A54108F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>
              <a:xfrm>
                <a:off x="7361122" y="5113453"/>
                <a:ext cx="46966" cy="199705"/>
              </a:xfrm>
              <a:custGeom>
                <a:avLst/>
                <a:gdLst>
                  <a:gd name="connsiteX0" fmla="*/ 47153 w 46966"/>
                  <a:gd name="connsiteY0" fmla="*/ 197790 h 199705"/>
                  <a:gd name="connsiteX1" fmla="*/ 43712 w 46966"/>
                  <a:gd name="connsiteY1" fmla="*/ 193396 h 199705"/>
                  <a:gd name="connsiteX2" fmla="*/ 11929 w 46966"/>
                  <a:gd name="connsiteY2" fmla="*/ 99934 h 199705"/>
                  <a:gd name="connsiteX3" fmla="*/ 44522 w 46966"/>
                  <a:gd name="connsiteY3" fmla="*/ 5474 h 199705"/>
                  <a:gd name="connsiteX4" fmla="*/ 47153 w 46966"/>
                  <a:gd name="connsiteY4" fmla="*/ 2079 h 199705"/>
                  <a:gd name="connsiteX5" fmla="*/ 45129 w 46966"/>
                  <a:gd name="connsiteY5" fmla="*/ 82 h 199705"/>
                  <a:gd name="connsiteX6" fmla="*/ 12941 w 46966"/>
                  <a:gd name="connsiteY6" fmla="*/ 39024 h 199705"/>
                  <a:gd name="connsiteX7" fmla="*/ 187 w 46966"/>
                  <a:gd name="connsiteY7" fmla="*/ 99934 h 199705"/>
                  <a:gd name="connsiteX8" fmla="*/ 13548 w 46966"/>
                  <a:gd name="connsiteY8" fmla="*/ 162242 h 199705"/>
                  <a:gd name="connsiteX9" fmla="*/ 45129 w 46966"/>
                  <a:gd name="connsiteY9" fmla="*/ 199787 h 199705"/>
                  <a:gd name="connsiteX10" fmla="*/ 47153 w 46966"/>
                  <a:gd name="connsiteY10" fmla="*/ 19779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53" y="197790"/>
                    </a:moveTo>
                    <a:cubicBezTo>
                      <a:pt x="47153" y="197191"/>
                      <a:pt x="47153" y="196791"/>
                      <a:pt x="43712" y="193396"/>
                    </a:cubicBezTo>
                    <a:cubicBezTo>
                      <a:pt x="18407" y="168234"/>
                      <a:pt x="11929" y="130489"/>
                      <a:pt x="11929" y="99934"/>
                    </a:cubicBezTo>
                    <a:cubicBezTo>
                      <a:pt x="11929" y="65186"/>
                      <a:pt x="19622" y="30437"/>
                      <a:pt x="44522" y="5474"/>
                    </a:cubicBezTo>
                    <a:cubicBezTo>
                      <a:pt x="47153" y="3077"/>
                      <a:pt x="47153" y="2678"/>
                      <a:pt x="47153" y="2079"/>
                    </a:cubicBezTo>
                    <a:cubicBezTo>
                      <a:pt x="47153" y="681"/>
                      <a:pt x="46344" y="82"/>
                      <a:pt x="45129" y="82"/>
                    </a:cubicBezTo>
                    <a:cubicBezTo>
                      <a:pt x="43105" y="82"/>
                      <a:pt x="24885" y="13662"/>
                      <a:pt x="12941" y="39024"/>
                    </a:cubicBezTo>
                    <a:cubicBezTo>
                      <a:pt x="2616" y="60992"/>
                      <a:pt x="187" y="83159"/>
                      <a:pt x="187" y="99934"/>
                    </a:cubicBezTo>
                    <a:cubicBezTo>
                      <a:pt x="187" y="115511"/>
                      <a:pt x="2414" y="139676"/>
                      <a:pt x="13548" y="162242"/>
                    </a:cubicBezTo>
                    <a:cubicBezTo>
                      <a:pt x="25695" y="186806"/>
                      <a:pt x="43105" y="199787"/>
                      <a:pt x="45129" y="199787"/>
                    </a:cubicBezTo>
                    <a:cubicBezTo>
                      <a:pt x="46344" y="199787"/>
                      <a:pt x="47153" y="199188"/>
                      <a:pt x="47153" y="1977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" name="任意形状 332">
                <a:extLst>
                  <a:ext uri="{FF2B5EF4-FFF2-40B4-BE49-F238E27FC236}">
                    <a16:creationId xmlns:a16="http://schemas.microsoft.com/office/drawing/2014/main" id="{A8876C0B-6AFC-E13E-111F-99014735422D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>
              <a:xfrm>
                <a:off x="7424463" y="5124038"/>
                <a:ext cx="85632" cy="180134"/>
              </a:xfrm>
              <a:custGeom>
                <a:avLst/>
                <a:gdLst>
                  <a:gd name="connsiteX0" fmla="*/ 26711 w 85632"/>
                  <a:gd name="connsiteY0" fmla="*/ 78167 h 180134"/>
                  <a:gd name="connsiteX1" fmla="*/ 191 w 85632"/>
                  <a:gd name="connsiteY1" fmla="*/ 118507 h 180134"/>
                  <a:gd name="connsiteX2" fmla="*/ 6062 w 85632"/>
                  <a:gd name="connsiteY2" fmla="*/ 134284 h 180134"/>
                  <a:gd name="connsiteX3" fmla="*/ 29545 w 85632"/>
                  <a:gd name="connsiteY3" fmla="*/ 147265 h 180134"/>
                  <a:gd name="connsiteX4" fmla="*/ 54040 w 85632"/>
                  <a:gd name="connsiteY4" fmla="*/ 156651 h 180134"/>
                  <a:gd name="connsiteX5" fmla="*/ 61126 w 85632"/>
                  <a:gd name="connsiteY5" fmla="*/ 165238 h 180134"/>
                  <a:gd name="connsiteX6" fmla="*/ 51206 w 85632"/>
                  <a:gd name="connsiteY6" fmla="*/ 175822 h 180134"/>
                  <a:gd name="connsiteX7" fmla="*/ 33391 w 85632"/>
                  <a:gd name="connsiteY7" fmla="*/ 169432 h 180134"/>
                  <a:gd name="connsiteX8" fmla="*/ 31165 w 85632"/>
                  <a:gd name="connsiteY8" fmla="*/ 168433 h 180134"/>
                  <a:gd name="connsiteX9" fmla="*/ 29140 w 85632"/>
                  <a:gd name="connsiteY9" fmla="*/ 170630 h 180134"/>
                  <a:gd name="connsiteX10" fmla="*/ 51206 w 85632"/>
                  <a:gd name="connsiteY10" fmla="*/ 180216 h 180134"/>
                  <a:gd name="connsiteX11" fmla="*/ 72260 w 85632"/>
                  <a:gd name="connsiteY11" fmla="*/ 158847 h 180134"/>
                  <a:gd name="connsiteX12" fmla="*/ 62543 w 85632"/>
                  <a:gd name="connsiteY12" fmla="*/ 144668 h 180134"/>
                  <a:gd name="connsiteX13" fmla="*/ 50194 w 85632"/>
                  <a:gd name="connsiteY13" fmla="*/ 140075 h 180134"/>
                  <a:gd name="connsiteX14" fmla="*/ 37845 w 85632"/>
                  <a:gd name="connsiteY14" fmla="*/ 135482 h 180134"/>
                  <a:gd name="connsiteX15" fmla="*/ 25699 w 85632"/>
                  <a:gd name="connsiteY15" fmla="*/ 130689 h 180134"/>
                  <a:gd name="connsiteX16" fmla="*/ 10516 w 85632"/>
                  <a:gd name="connsiteY16" fmla="*/ 112915 h 180134"/>
                  <a:gd name="connsiteX17" fmla="*/ 35416 w 85632"/>
                  <a:gd name="connsiteY17" fmla="*/ 78965 h 180134"/>
                  <a:gd name="connsiteX18" fmla="*/ 53231 w 85632"/>
                  <a:gd name="connsiteY18" fmla="*/ 81562 h 180134"/>
                  <a:gd name="connsiteX19" fmla="*/ 72058 w 85632"/>
                  <a:gd name="connsiteY19" fmla="*/ 75371 h 180134"/>
                  <a:gd name="connsiteX20" fmla="*/ 55457 w 85632"/>
                  <a:gd name="connsiteY20" fmla="*/ 69979 h 180134"/>
                  <a:gd name="connsiteX21" fmla="*/ 38452 w 85632"/>
                  <a:gd name="connsiteY21" fmla="*/ 72375 h 180134"/>
                  <a:gd name="connsiteX22" fmla="*/ 32379 w 85632"/>
                  <a:gd name="connsiteY22" fmla="*/ 56798 h 180134"/>
                  <a:gd name="connsiteX23" fmla="*/ 54850 w 85632"/>
                  <a:gd name="connsiteY23" fmla="*/ 22848 h 180134"/>
                  <a:gd name="connsiteX24" fmla="*/ 67806 w 85632"/>
                  <a:gd name="connsiteY24" fmla="*/ 27242 h 180134"/>
                  <a:gd name="connsiteX25" fmla="*/ 85824 w 85632"/>
                  <a:gd name="connsiteY25" fmla="*/ 21051 h 180134"/>
                  <a:gd name="connsiteX26" fmla="*/ 69021 w 85632"/>
                  <a:gd name="connsiteY26" fmla="*/ 15659 h 180134"/>
                  <a:gd name="connsiteX27" fmla="*/ 56267 w 85632"/>
                  <a:gd name="connsiteY27" fmla="*/ 16657 h 180134"/>
                  <a:gd name="connsiteX28" fmla="*/ 55255 w 85632"/>
                  <a:gd name="connsiteY28" fmla="*/ 10067 h 180134"/>
                  <a:gd name="connsiteX29" fmla="*/ 56267 w 85632"/>
                  <a:gd name="connsiteY29" fmla="*/ 2678 h 180134"/>
                  <a:gd name="connsiteX30" fmla="*/ 53838 w 85632"/>
                  <a:gd name="connsiteY30" fmla="*/ 82 h 180134"/>
                  <a:gd name="connsiteX31" fmla="*/ 50194 w 85632"/>
                  <a:gd name="connsiteY31" fmla="*/ 9867 h 180134"/>
                  <a:gd name="connsiteX32" fmla="*/ 51611 w 85632"/>
                  <a:gd name="connsiteY32" fmla="*/ 17656 h 180134"/>
                  <a:gd name="connsiteX33" fmla="*/ 16184 w 85632"/>
                  <a:gd name="connsiteY33" fmla="*/ 55001 h 180134"/>
                  <a:gd name="connsiteX34" fmla="*/ 29343 w 85632"/>
                  <a:gd name="connsiteY34" fmla="*/ 76169 h 180134"/>
                  <a:gd name="connsiteX35" fmla="*/ 26711 w 85632"/>
                  <a:gd name="connsiteY35" fmla="*/ 78167 h 180134"/>
                  <a:gd name="connsiteX36" fmla="*/ 59506 w 85632"/>
                  <a:gd name="connsiteY36" fmla="*/ 21051 h 180134"/>
                  <a:gd name="connsiteX37" fmla="*/ 69223 w 85632"/>
                  <a:gd name="connsiteY37" fmla="*/ 20052 h 180134"/>
                  <a:gd name="connsiteX38" fmla="*/ 80560 w 85632"/>
                  <a:gd name="connsiteY38" fmla="*/ 21251 h 180134"/>
                  <a:gd name="connsiteX39" fmla="*/ 68009 w 85632"/>
                  <a:gd name="connsiteY39" fmla="*/ 22848 h 180134"/>
                  <a:gd name="connsiteX40" fmla="*/ 59506 w 85632"/>
                  <a:gd name="connsiteY40" fmla="*/ 21051 h 180134"/>
                  <a:gd name="connsiteX41" fmla="*/ 43716 w 85632"/>
                  <a:gd name="connsiteY41" fmla="*/ 75570 h 180134"/>
                  <a:gd name="connsiteX42" fmla="*/ 55255 w 85632"/>
                  <a:gd name="connsiteY42" fmla="*/ 74372 h 180134"/>
                  <a:gd name="connsiteX43" fmla="*/ 66794 w 85632"/>
                  <a:gd name="connsiteY43" fmla="*/ 75570 h 180134"/>
                  <a:gd name="connsiteX44" fmla="*/ 53838 w 85632"/>
                  <a:gd name="connsiteY44" fmla="*/ 77168 h 180134"/>
                  <a:gd name="connsiteX45" fmla="*/ 43716 w 85632"/>
                  <a:gd name="connsiteY45" fmla="*/ 75570 h 18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134">
                    <a:moveTo>
                      <a:pt x="26711" y="78167"/>
                    </a:moveTo>
                    <a:cubicBezTo>
                      <a:pt x="4645" y="92545"/>
                      <a:pt x="191" y="111318"/>
                      <a:pt x="191" y="118507"/>
                    </a:cubicBezTo>
                    <a:cubicBezTo>
                      <a:pt x="191" y="128093"/>
                      <a:pt x="5657" y="133685"/>
                      <a:pt x="6062" y="134284"/>
                    </a:cubicBezTo>
                    <a:cubicBezTo>
                      <a:pt x="12540" y="140874"/>
                      <a:pt x="14362" y="141673"/>
                      <a:pt x="29545" y="147265"/>
                    </a:cubicBezTo>
                    <a:lnTo>
                      <a:pt x="54040" y="156651"/>
                    </a:lnTo>
                    <a:cubicBezTo>
                      <a:pt x="57077" y="158049"/>
                      <a:pt x="61126" y="159447"/>
                      <a:pt x="61126" y="165238"/>
                    </a:cubicBezTo>
                    <a:cubicBezTo>
                      <a:pt x="61126" y="169831"/>
                      <a:pt x="57482" y="175822"/>
                      <a:pt x="51206" y="175822"/>
                    </a:cubicBezTo>
                    <a:cubicBezTo>
                      <a:pt x="42299" y="175822"/>
                      <a:pt x="35618" y="171029"/>
                      <a:pt x="33391" y="169432"/>
                    </a:cubicBezTo>
                    <a:cubicBezTo>
                      <a:pt x="32177" y="168633"/>
                      <a:pt x="31974" y="168433"/>
                      <a:pt x="31165" y="168433"/>
                    </a:cubicBezTo>
                    <a:cubicBezTo>
                      <a:pt x="29545" y="168433"/>
                      <a:pt x="29140" y="169831"/>
                      <a:pt x="29140" y="170630"/>
                    </a:cubicBezTo>
                    <a:cubicBezTo>
                      <a:pt x="29140" y="173026"/>
                      <a:pt x="39869" y="180216"/>
                      <a:pt x="51206" y="180216"/>
                    </a:cubicBezTo>
                    <a:cubicBezTo>
                      <a:pt x="63758" y="180216"/>
                      <a:pt x="72260" y="168633"/>
                      <a:pt x="72260" y="158847"/>
                    </a:cubicBezTo>
                    <a:cubicBezTo>
                      <a:pt x="72260" y="149262"/>
                      <a:pt x="64770" y="145667"/>
                      <a:pt x="62543" y="144668"/>
                    </a:cubicBezTo>
                    <a:cubicBezTo>
                      <a:pt x="59709" y="143670"/>
                      <a:pt x="52826" y="141074"/>
                      <a:pt x="50194" y="140075"/>
                    </a:cubicBezTo>
                    <a:cubicBezTo>
                      <a:pt x="46145" y="138477"/>
                      <a:pt x="42096" y="136880"/>
                      <a:pt x="37845" y="135482"/>
                    </a:cubicBezTo>
                    <a:lnTo>
                      <a:pt x="25699" y="130689"/>
                    </a:lnTo>
                    <a:cubicBezTo>
                      <a:pt x="16589" y="127094"/>
                      <a:pt x="10516" y="121303"/>
                      <a:pt x="10516" y="112915"/>
                    </a:cubicBezTo>
                    <a:cubicBezTo>
                      <a:pt x="10516" y="104727"/>
                      <a:pt x="18411" y="87353"/>
                      <a:pt x="35416" y="78965"/>
                    </a:cubicBezTo>
                    <a:cubicBezTo>
                      <a:pt x="42906" y="81562"/>
                      <a:pt x="48979" y="81562"/>
                      <a:pt x="53231" y="81562"/>
                    </a:cubicBezTo>
                    <a:cubicBezTo>
                      <a:pt x="59304" y="81562"/>
                      <a:pt x="72058" y="81562"/>
                      <a:pt x="72058" y="75371"/>
                    </a:cubicBezTo>
                    <a:cubicBezTo>
                      <a:pt x="72058" y="70378"/>
                      <a:pt x="63353" y="69979"/>
                      <a:pt x="55457" y="69979"/>
                    </a:cubicBezTo>
                    <a:cubicBezTo>
                      <a:pt x="51813" y="69979"/>
                      <a:pt x="45943" y="69979"/>
                      <a:pt x="38452" y="72375"/>
                    </a:cubicBezTo>
                    <a:cubicBezTo>
                      <a:pt x="33189" y="67183"/>
                      <a:pt x="32379" y="60592"/>
                      <a:pt x="32379" y="56798"/>
                    </a:cubicBezTo>
                    <a:cubicBezTo>
                      <a:pt x="32379" y="45615"/>
                      <a:pt x="39667" y="30237"/>
                      <a:pt x="54850" y="22848"/>
                    </a:cubicBezTo>
                    <a:cubicBezTo>
                      <a:pt x="58494" y="27242"/>
                      <a:pt x="63150" y="27242"/>
                      <a:pt x="67806" y="27242"/>
                    </a:cubicBezTo>
                    <a:cubicBezTo>
                      <a:pt x="72867" y="27242"/>
                      <a:pt x="85824" y="27242"/>
                      <a:pt x="85824" y="21051"/>
                    </a:cubicBezTo>
                    <a:cubicBezTo>
                      <a:pt x="85824" y="15858"/>
                      <a:pt x="76916" y="15659"/>
                      <a:pt x="69021" y="15659"/>
                    </a:cubicBezTo>
                    <a:cubicBezTo>
                      <a:pt x="66389" y="15659"/>
                      <a:pt x="61531" y="15659"/>
                      <a:pt x="56267" y="16657"/>
                    </a:cubicBezTo>
                    <a:cubicBezTo>
                      <a:pt x="55660" y="14860"/>
                      <a:pt x="55255" y="13462"/>
                      <a:pt x="55255" y="10067"/>
                    </a:cubicBezTo>
                    <a:cubicBezTo>
                      <a:pt x="55255" y="7271"/>
                      <a:pt x="56267" y="3077"/>
                      <a:pt x="56267" y="2678"/>
                    </a:cubicBezTo>
                    <a:cubicBezTo>
                      <a:pt x="56267" y="1080"/>
                      <a:pt x="55255" y="82"/>
                      <a:pt x="53838" y="82"/>
                    </a:cubicBezTo>
                    <a:cubicBezTo>
                      <a:pt x="50194" y="82"/>
                      <a:pt x="50194" y="9268"/>
                      <a:pt x="50194" y="9867"/>
                    </a:cubicBezTo>
                    <a:cubicBezTo>
                      <a:pt x="50194" y="13861"/>
                      <a:pt x="51409" y="16857"/>
                      <a:pt x="51611" y="17656"/>
                    </a:cubicBezTo>
                    <a:cubicBezTo>
                      <a:pt x="29950" y="23647"/>
                      <a:pt x="16184" y="39623"/>
                      <a:pt x="16184" y="55001"/>
                    </a:cubicBezTo>
                    <a:cubicBezTo>
                      <a:pt x="16184" y="62390"/>
                      <a:pt x="19828" y="70777"/>
                      <a:pt x="29343" y="76169"/>
                    </a:cubicBezTo>
                    <a:lnTo>
                      <a:pt x="26711" y="78167"/>
                    </a:lnTo>
                    <a:close/>
                    <a:moveTo>
                      <a:pt x="59506" y="21051"/>
                    </a:moveTo>
                    <a:cubicBezTo>
                      <a:pt x="62745" y="20052"/>
                      <a:pt x="66997" y="20052"/>
                      <a:pt x="69223" y="20052"/>
                    </a:cubicBezTo>
                    <a:cubicBezTo>
                      <a:pt x="76106" y="20052"/>
                      <a:pt x="76916" y="20252"/>
                      <a:pt x="80560" y="21251"/>
                    </a:cubicBezTo>
                    <a:cubicBezTo>
                      <a:pt x="78941" y="21850"/>
                      <a:pt x="76916" y="22848"/>
                      <a:pt x="68009" y="22848"/>
                    </a:cubicBezTo>
                    <a:cubicBezTo>
                      <a:pt x="64162" y="22848"/>
                      <a:pt x="61733" y="22848"/>
                      <a:pt x="59506" y="21051"/>
                    </a:cubicBezTo>
                    <a:close/>
                    <a:moveTo>
                      <a:pt x="43716" y="75570"/>
                    </a:moveTo>
                    <a:cubicBezTo>
                      <a:pt x="48372" y="74372"/>
                      <a:pt x="52826" y="74372"/>
                      <a:pt x="55255" y="74372"/>
                    </a:cubicBezTo>
                    <a:cubicBezTo>
                      <a:pt x="62340" y="74372"/>
                      <a:pt x="63150" y="74572"/>
                      <a:pt x="66794" y="75570"/>
                    </a:cubicBezTo>
                    <a:cubicBezTo>
                      <a:pt x="65175" y="76369"/>
                      <a:pt x="63150" y="77168"/>
                      <a:pt x="53838" y="77168"/>
                    </a:cubicBezTo>
                    <a:cubicBezTo>
                      <a:pt x="49182" y="77168"/>
                      <a:pt x="47360" y="77168"/>
                      <a:pt x="43716" y="755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4" name="任意形状 333">
                <a:extLst>
                  <a:ext uri="{FF2B5EF4-FFF2-40B4-BE49-F238E27FC236}">
                    <a16:creationId xmlns:a16="http://schemas.microsoft.com/office/drawing/2014/main" id="{B6365DAA-76DB-AB85-4FEC-71D7E437B401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>
              <a:xfrm>
                <a:off x="7529228" y="5113453"/>
                <a:ext cx="46966" cy="199705"/>
              </a:xfrm>
              <a:custGeom>
                <a:avLst/>
                <a:gdLst>
                  <a:gd name="connsiteX0" fmla="*/ 47162 w 46966"/>
                  <a:gd name="connsiteY0" fmla="*/ 99934 h 199705"/>
                  <a:gd name="connsiteX1" fmla="*/ 33801 w 46966"/>
                  <a:gd name="connsiteY1" fmla="*/ 37626 h 199705"/>
                  <a:gd name="connsiteX2" fmla="*/ 2220 w 46966"/>
                  <a:gd name="connsiteY2" fmla="*/ 82 h 199705"/>
                  <a:gd name="connsiteX3" fmla="*/ 196 w 46966"/>
                  <a:gd name="connsiteY3" fmla="*/ 2079 h 199705"/>
                  <a:gd name="connsiteX4" fmla="*/ 4042 w 46966"/>
                  <a:gd name="connsiteY4" fmla="*/ 6672 h 199705"/>
                  <a:gd name="connsiteX5" fmla="*/ 35421 w 46966"/>
                  <a:gd name="connsiteY5" fmla="*/ 99934 h 199705"/>
                  <a:gd name="connsiteX6" fmla="*/ 2828 w 46966"/>
                  <a:gd name="connsiteY6" fmla="*/ 194395 h 199705"/>
                  <a:gd name="connsiteX7" fmla="*/ 196 w 46966"/>
                  <a:gd name="connsiteY7" fmla="*/ 197790 h 199705"/>
                  <a:gd name="connsiteX8" fmla="*/ 2220 w 46966"/>
                  <a:gd name="connsiteY8" fmla="*/ 199787 h 199705"/>
                  <a:gd name="connsiteX9" fmla="*/ 34408 w 46966"/>
                  <a:gd name="connsiteY9" fmla="*/ 160844 h 199705"/>
                  <a:gd name="connsiteX10" fmla="*/ 47162 w 46966"/>
                  <a:gd name="connsiteY10" fmla="*/ 99934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62" y="99934"/>
                    </a:moveTo>
                    <a:cubicBezTo>
                      <a:pt x="47162" y="84357"/>
                      <a:pt x="44935" y="60193"/>
                      <a:pt x="33801" y="37626"/>
                    </a:cubicBezTo>
                    <a:cubicBezTo>
                      <a:pt x="21655" y="13063"/>
                      <a:pt x="4245" y="82"/>
                      <a:pt x="2220" y="82"/>
                    </a:cubicBezTo>
                    <a:cubicBezTo>
                      <a:pt x="1006" y="82"/>
                      <a:pt x="196" y="881"/>
                      <a:pt x="196" y="2079"/>
                    </a:cubicBezTo>
                    <a:cubicBezTo>
                      <a:pt x="196" y="2678"/>
                      <a:pt x="196" y="3077"/>
                      <a:pt x="4042" y="6672"/>
                    </a:cubicBezTo>
                    <a:cubicBezTo>
                      <a:pt x="23881" y="26443"/>
                      <a:pt x="35421" y="58196"/>
                      <a:pt x="35421" y="99934"/>
                    </a:cubicBezTo>
                    <a:cubicBezTo>
                      <a:pt x="35421" y="134084"/>
                      <a:pt x="27930" y="169232"/>
                      <a:pt x="2828" y="194395"/>
                    </a:cubicBezTo>
                    <a:cubicBezTo>
                      <a:pt x="196" y="196791"/>
                      <a:pt x="196" y="197191"/>
                      <a:pt x="196" y="197790"/>
                    </a:cubicBezTo>
                    <a:cubicBezTo>
                      <a:pt x="196" y="198988"/>
                      <a:pt x="1006" y="199787"/>
                      <a:pt x="2220" y="199787"/>
                    </a:cubicBezTo>
                    <a:cubicBezTo>
                      <a:pt x="4245" y="199787"/>
                      <a:pt x="22464" y="186207"/>
                      <a:pt x="34408" y="160844"/>
                    </a:cubicBezTo>
                    <a:cubicBezTo>
                      <a:pt x="44733" y="138877"/>
                      <a:pt x="47162" y="116710"/>
                      <a:pt x="47162" y="999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5" name="任意形状 334">
                <a:extLst>
                  <a:ext uri="{FF2B5EF4-FFF2-40B4-BE49-F238E27FC236}">
                    <a16:creationId xmlns:a16="http://schemas.microsoft.com/office/drawing/2014/main" id="{816EE297-82A5-EAB5-0D75-45A449021279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>
              <a:xfrm>
                <a:off x="7677932" y="4913745"/>
                <a:ext cx="105471" cy="598915"/>
              </a:xfrm>
              <a:custGeom>
                <a:avLst/>
                <a:gdLst>
                  <a:gd name="connsiteX0" fmla="*/ 105673 w 105471"/>
                  <a:gd name="connsiteY0" fmla="*/ 596984 h 598915"/>
                  <a:gd name="connsiteX1" fmla="*/ 104458 w 105471"/>
                  <a:gd name="connsiteY1" fmla="*/ 594587 h 598915"/>
                  <a:gd name="connsiteX2" fmla="*/ 56885 w 105471"/>
                  <a:gd name="connsiteY2" fmla="*/ 518100 h 598915"/>
                  <a:gd name="connsiteX3" fmla="*/ 19838 w 105471"/>
                  <a:gd name="connsiteY3" fmla="*/ 299623 h 598915"/>
                  <a:gd name="connsiteX4" fmla="*/ 59719 w 105471"/>
                  <a:gd name="connsiteY4" fmla="*/ 74355 h 598915"/>
                  <a:gd name="connsiteX5" fmla="*/ 104863 w 105471"/>
                  <a:gd name="connsiteY5" fmla="*/ 3859 h 598915"/>
                  <a:gd name="connsiteX6" fmla="*/ 105673 w 105471"/>
                  <a:gd name="connsiteY6" fmla="*/ 2062 h 598915"/>
                  <a:gd name="connsiteX7" fmla="*/ 101219 w 105471"/>
                  <a:gd name="connsiteY7" fmla="*/ 65 h 598915"/>
                  <a:gd name="connsiteX8" fmla="*/ 97373 w 105471"/>
                  <a:gd name="connsiteY8" fmla="*/ 464 h 598915"/>
                  <a:gd name="connsiteX9" fmla="*/ 68829 w 105471"/>
                  <a:gd name="connsiteY9" fmla="*/ 34614 h 598915"/>
                  <a:gd name="connsiteX10" fmla="*/ 6680 w 105471"/>
                  <a:gd name="connsiteY10" fmla="*/ 201967 h 598915"/>
                  <a:gd name="connsiteX11" fmla="*/ 201 w 105471"/>
                  <a:gd name="connsiteY11" fmla="*/ 299423 h 598915"/>
                  <a:gd name="connsiteX12" fmla="*/ 42107 w 105471"/>
                  <a:gd name="connsiteY12" fmla="*/ 518699 h 598915"/>
                  <a:gd name="connsiteX13" fmla="*/ 95754 w 105471"/>
                  <a:gd name="connsiteY13" fmla="*/ 597183 h 598915"/>
                  <a:gd name="connsiteX14" fmla="*/ 101219 w 105471"/>
                  <a:gd name="connsiteY14" fmla="*/ 598981 h 598915"/>
                  <a:gd name="connsiteX15" fmla="*/ 105673 w 105471"/>
                  <a:gd name="connsiteY15" fmla="*/ 596984 h 598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598915">
                    <a:moveTo>
                      <a:pt x="105673" y="596984"/>
                    </a:moveTo>
                    <a:cubicBezTo>
                      <a:pt x="105673" y="596384"/>
                      <a:pt x="105673" y="595985"/>
                      <a:pt x="104458" y="594587"/>
                    </a:cubicBezTo>
                    <a:cubicBezTo>
                      <a:pt x="85024" y="571421"/>
                      <a:pt x="68829" y="545859"/>
                      <a:pt x="56885" y="518100"/>
                    </a:cubicBezTo>
                    <a:cubicBezTo>
                      <a:pt x="30365" y="456990"/>
                      <a:pt x="19838" y="385496"/>
                      <a:pt x="19838" y="299623"/>
                    </a:cubicBezTo>
                    <a:cubicBezTo>
                      <a:pt x="19838" y="214548"/>
                      <a:pt x="29758" y="139858"/>
                      <a:pt x="59719" y="74355"/>
                    </a:cubicBezTo>
                    <a:cubicBezTo>
                      <a:pt x="71461" y="48993"/>
                      <a:pt x="86846" y="25427"/>
                      <a:pt x="104863" y="3859"/>
                    </a:cubicBezTo>
                    <a:cubicBezTo>
                      <a:pt x="105268" y="3260"/>
                      <a:pt x="105673" y="2861"/>
                      <a:pt x="105673" y="2062"/>
                    </a:cubicBezTo>
                    <a:cubicBezTo>
                      <a:pt x="105673" y="65"/>
                      <a:pt x="104256" y="65"/>
                      <a:pt x="101219" y="65"/>
                    </a:cubicBezTo>
                    <a:cubicBezTo>
                      <a:pt x="98183" y="65"/>
                      <a:pt x="97778" y="65"/>
                      <a:pt x="97373" y="464"/>
                    </a:cubicBezTo>
                    <a:cubicBezTo>
                      <a:pt x="97171" y="664"/>
                      <a:pt x="84619" y="12646"/>
                      <a:pt x="68829" y="34614"/>
                    </a:cubicBezTo>
                    <a:cubicBezTo>
                      <a:pt x="33604" y="83741"/>
                      <a:pt x="15789" y="142455"/>
                      <a:pt x="6680" y="201967"/>
                    </a:cubicBezTo>
                    <a:cubicBezTo>
                      <a:pt x="1821" y="234119"/>
                      <a:pt x="201" y="266871"/>
                      <a:pt x="201" y="299423"/>
                    </a:cubicBezTo>
                    <a:cubicBezTo>
                      <a:pt x="201" y="374113"/>
                      <a:pt x="9716" y="450400"/>
                      <a:pt x="42107" y="518699"/>
                    </a:cubicBezTo>
                    <a:cubicBezTo>
                      <a:pt x="56480" y="549054"/>
                      <a:pt x="75712" y="576414"/>
                      <a:pt x="95754" y="597183"/>
                    </a:cubicBezTo>
                    <a:cubicBezTo>
                      <a:pt x="97575" y="598781"/>
                      <a:pt x="97778" y="598981"/>
                      <a:pt x="101219" y="598981"/>
                    </a:cubicBezTo>
                    <a:cubicBezTo>
                      <a:pt x="104256" y="598981"/>
                      <a:pt x="105673" y="598981"/>
                      <a:pt x="105673" y="5969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6" name="任意形状 335">
                <a:extLst>
                  <a:ext uri="{FF2B5EF4-FFF2-40B4-BE49-F238E27FC236}">
                    <a16:creationId xmlns:a16="http://schemas.microsoft.com/office/drawing/2014/main" id="{EA4592F2-6BE1-DBB8-E887-D2E65E0F1DC7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>
              <a:xfrm>
                <a:off x="7899537" y="4986839"/>
                <a:ext cx="85227" cy="137397"/>
              </a:xfrm>
              <a:custGeom>
                <a:avLst/>
                <a:gdLst>
                  <a:gd name="connsiteX0" fmla="*/ 85442 w 85227"/>
                  <a:gd name="connsiteY0" fmla="*/ 69173 h 137397"/>
                  <a:gd name="connsiteX1" fmla="*/ 77344 w 85227"/>
                  <a:gd name="connsiteY1" fmla="*/ 22442 h 137397"/>
                  <a:gd name="connsiteX2" fmla="*/ 42929 w 85227"/>
                  <a:gd name="connsiteY2" fmla="*/ 75 h 137397"/>
                  <a:gd name="connsiteX3" fmla="*/ 7705 w 85227"/>
                  <a:gd name="connsiteY3" fmla="*/ 23840 h 137397"/>
                  <a:gd name="connsiteX4" fmla="*/ 214 w 85227"/>
                  <a:gd name="connsiteY4" fmla="*/ 69173 h 137397"/>
                  <a:gd name="connsiteX5" fmla="*/ 9324 w 85227"/>
                  <a:gd name="connsiteY5" fmla="*/ 117302 h 137397"/>
                  <a:gd name="connsiteX6" fmla="*/ 42727 w 85227"/>
                  <a:gd name="connsiteY6" fmla="*/ 137472 h 137397"/>
                  <a:gd name="connsiteX7" fmla="*/ 77952 w 85227"/>
                  <a:gd name="connsiteY7" fmla="*/ 114306 h 137397"/>
                  <a:gd name="connsiteX8" fmla="*/ 85442 w 85227"/>
                  <a:gd name="connsiteY8" fmla="*/ 69173 h 137397"/>
                  <a:gd name="connsiteX9" fmla="*/ 42727 w 85227"/>
                  <a:gd name="connsiteY9" fmla="*/ 133078 h 137397"/>
                  <a:gd name="connsiteX10" fmla="*/ 19244 w 85227"/>
                  <a:gd name="connsiteY10" fmla="*/ 108914 h 137397"/>
                  <a:gd name="connsiteX11" fmla="*/ 17017 w 85227"/>
                  <a:gd name="connsiteY11" fmla="*/ 66776 h 137397"/>
                  <a:gd name="connsiteX12" fmla="*/ 18636 w 85227"/>
                  <a:gd name="connsiteY12" fmla="*/ 30030 h 137397"/>
                  <a:gd name="connsiteX13" fmla="*/ 42727 w 85227"/>
                  <a:gd name="connsiteY13" fmla="*/ 4468 h 137397"/>
                  <a:gd name="connsiteX14" fmla="*/ 66615 w 85227"/>
                  <a:gd name="connsiteY14" fmla="*/ 27834 h 137397"/>
                  <a:gd name="connsiteX15" fmla="*/ 68639 w 85227"/>
                  <a:gd name="connsiteY15" fmla="*/ 66776 h 137397"/>
                  <a:gd name="connsiteX16" fmla="*/ 66412 w 85227"/>
                  <a:gd name="connsiteY16" fmla="*/ 108115 h 137397"/>
                  <a:gd name="connsiteX17" fmla="*/ 42727 w 85227"/>
                  <a:gd name="connsiteY17" fmla="*/ 133078 h 13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7397">
                    <a:moveTo>
                      <a:pt x="85442" y="69173"/>
                    </a:moveTo>
                    <a:cubicBezTo>
                      <a:pt x="85442" y="53196"/>
                      <a:pt x="84430" y="37220"/>
                      <a:pt x="77344" y="22442"/>
                    </a:cubicBezTo>
                    <a:cubicBezTo>
                      <a:pt x="68032" y="3270"/>
                      <a:pt x="51432" y="75"/>
                      <a:pt x="42929" y="75"/>
                    </a:cubicBezTo>
                    <a:cubicBezTo>
                      <a:pt x="30783" y="75"/>
                      <a:pt x="16005" y="5267"/>
                      <a:pt x="7705" y="23840"/>
                    </a:cubicBezTo>
                    <a:cubicBezTo>
                      <a:pt x="1226" y="37619"/>
                      <a:pt x="214" y="53196"/>
                      <a:pt x="214" y="69173"/>
                    </a:cubicBezTo>
                    <a:cubicBezTo>
                      <a:pt x="214" y="84151"/>
                      <a:pt x="1024" y="102124"/>
                      <a:pt x="9324" y="117302"/>
                    </a:cubicBezTo>
                    <a:cubicBezTo>
                      <a:pt x="18029" y="133478"/>
                      <a:pt x="32807" y="137472"/>
                      <a:pt x="42727" y="137472"/>
                    </a:cubicBezTo>
                    <a:cubicBezTo>
                      <a:pt x="53659" y="137472"/>
                      <a:pt x="69044" y="133278"/>
                      <a:pt x="77952" y="114306"/>
                    </a:cubicBezTo>
                    <a:cubicBezTo>
                      <a:pt x="84430" y="100526"/>
                      <a:pt x="85442" y="84949"/>
                      <a:pt x="85442" y="69173"/>
                    </a:cubicBezTo>
                    <a:close/>
                    <a:moveTo>
                      <a:pt x="42727" y="133078"/>
                    </a:moveTo>
                    <a:cubicBezTo>
                      <a:pt x="34832" y="133078"/>
                      <a:pt x="22888" y="128086"/>
                      <a:pt x="19244" y="108914"/>
                    </a:cubicBezTo>
                    <a:cubicBezTo>
                      <a:pt x="17017" y="96932"/>
                      <a:pt x="17017" y="78559"/>
                      <a:pt x="17017" y="66776"/>
                    </a:cubicBezTo>
                    <a:cubicBezTo>
                      <a:pt x="17017" y="53995"/>
                      <a:pt x="17017" y="40814"/>
                      <a:pt x="18636" y="30030"/>
                    </a:cubicBezTo>
                    <a:cubicBezTo>
                      <a:pt x="22483" y="6266"/>
                      <a:pt x="37666" y="4468"/>
                      <a:pt x="42727" y="4468"/>
                    </a:cubicBezTo>
                    <a:cubicBezTo>
                      <a:pt x="49407" y="4468"/>
                      <a:pt x="62769" y="8063"/>
                      <a:pt x="66615" y="27834"/>
                    </a:cubicBezTo>
                    <a:cubicBezTo>
                      <a:pt x="68639" y="39017"/>
                      <a:pt x="68639" y="54195"/>
                      <a:pt x="68639" y="66776"/>
                    </a:cubicBezTo>
                    <a:cubicBezTo>
                      <a:pt x="68639" y="81754"/>
                      <a:pt x="68639" y="95334"/>
                      <a:pt x="66412" y="108115"/>
                    </a:cubicBezTo>
                    <a:cubicBezTo>
                      <a:pt x="63376" y="127087"/>
                      <a:pt x="51837" y="133078"/>
                      <a:pt x="42727" y="1330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7" name="任意形状 336">
                <a:extLst>
                  <a:ext uri="{FF2B5EF4-FFF2-40B4-BE49-F238E27FC236}">
                    <a16:creationId xmlns:a16="http://schemas.microsoft.com/office/drawing/2014/main" id="{AEBE2167-0A18-030E-42E6-3DB669DEA706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>
              <a:xfrm>
                <a:off x="7909659" y="5298380"/>
                <a:ext cx="66805" cy="133003"/>
              </a:xfrm>
              <a:custGeom>
                <a:avLst/>
                <a:gdLst>
                  <a:gd name="connsiteX0" fmla="*/ 41715 w 66805"/>
                  <a:gd name="connsiteY0" fmla="*/ 5283 h 133003"/>
                  <a:gd name="connsiteX1" fmla="*/ 37059 w 66805"/>
                  <a:gd name="connsiteY1" fmla="*/ 90 h 133003"/>
                  <a:gd name="connsiteX2" fmla="*/ 214 w 66805"/>
                  <a:gd name="connsiteY2" fmla="*/ 12871 h 133003"/>
                  <a:gd name="connsiteX3" fmla="*/ 214 w 66805"/>
                  <a:gd name="connsiteY3" fmla="*/ 19062 h 133003"/>
                  <a:gd name="connsiteX4" fmla="*/ 26734 w 66805"/>
                  <a:gd name="connsiteY4" fmla="*/ 13870 h 133003"/>
                  <a:gd name="connsiteX5" fmla="*/ 26734 w 66805"/>
                  <a:gd name="connsiteY5" fmla="*/ 117317 h 133003"/>
                  <a:gd name="connsiteX6" fmla="*/ 7907 w 66805"/>
                  <a:gd name="connsiteY6" fmla="*/ 126903 h 133003"/>
                  <a:gd name="connsiteX7" fmla="*/ 1429 w 66805"/>
                  <a:gd name="connsiteY7" fmla="*/ 126903 h 133003"/>
                  <a:gd name="connsiteX8" fmla="*/ 1429 w 66805"/>
                  <a:gd name="connsiteY8" fmla="*/ 133094 h 133003"/>
                  <a:gd name="connsiteX9" fmla="*/ 34224 w 66805"/>
                  <a:gd name="connsiteY9" fmla="*/ 132495 h 133003"/>
                  <a:gd name="connsiteX10" fmla="*/ 67020 w 66805"/>
                  <a:gd name="connsiteY10" fmla="*/ 133094 h 133003"/>
                  <a:gd name="connsiteX11" fmla="*/ 67020 w 66805"/>
                  <a:gd name="connsiteY11" fmla="*/ 126903 h 133003"/>
                  <a:gd name="connsiteX12" fmla="*/ 60542 w 66805"/>
                  <a:gd name="connsiteY12" fmla="*/ 126903 h 133003"/>
                  <a:gd name="connsiteX13" fmla="*/ 41715 w 66805"/>
                  <a:gd name="connsiteY13" fmla="*/ 117317 h 133003"/>
                  <a:gd name="connsiteX14" fmla="*/ 41715 w 66805"/>
                  <a:gd name="connsiteY14" fmla="*/ 5283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715" y="5283"/>
                    </a:moveTo>
                    <a:cubicBezTo>
                      <a:pt x="41715" y="490"/>
                      <a:pt x="41715" y="90"/>
                      <a:pt x="37059" y="90"/>
                    </a:cubicBezTo>
                    <a:cubicBezTo>
                      <a:pt x="24507" y="12871"/>
                      <a:pt x="6692" y="12871"/>
                      <a:pt x="214" y="12871"/>
                    </a:cubicBezTo>
                    <a:lnTo>
                      <a:pt x="214" y="19062"/>
                    </a:lnTo>
                    <a:cubicBezTo>
                      <a:pt x="4263" y="19062"/>
                      <a:pt x="16207" y="19062"/>
                      <a:pt x="26734" y="13870"/>
                    </a:cubicBezTo>
                    <a:lnTo>
                      <a:pt x="26734" y="117317"/>
                    </a:lnTo>
                    <a:cubicBezTo>
                      <a:pt x="26734" y="124506"/>
                      <a:pt x="26127" y="126903"/>
                      <a:pt x="7907" y="126903"/>
                    </a:cubicBezTo>
                    <a:lnTo>
                      <a:pt x="1429" y="126903"/>
                    </a:lnTo>
                    <a:lnTo>
                      <a:pt x="1429" y="133094"/>
                    </a:lnTo>
                    <a:cubicBezTo>
                      <a:pt x="8514" y="132495"/>
                      <a:pt x="26127" y="132495"/>
                      <a:pt x="34224" y="132495"/>
                    </a:cubicBezTo>
                    <a:cubicBezTo>
                      <a:pt x="42322" y="132495"/>
                      <a:pt x="59934" y="132495"/>
                      <a:pt x="67020" y="133094"/>
                    </a:cubicBezTo>
                    <a:lnTo>
                      <a:pt x="67020" y="126903"/>
                    </a:lnTo>
                    <a:lnTo>
                      <a:pt x="60542" y="126903"/>
                    </a:lnTo>
                    <a:cubicBezTo>
                      <a:pt x="42322" y="126903"/>
                      <a:pt x="41715" y="124706"/>
                      <a:pt x="41715" y="117317"/>
                    </a:cubicBezTo>
                    <a:lnTo>
                      <a:pt x="41715" y="5283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8" name="任意形状 337">
                <a:extLst>
                  <a:ext uri="{FF2B5EF4-FFF2-40B4-BE49-F238E27FC236}">
                    <a16:creationId xmlns:a16="http://schemas.microsoft.com/office/drawing/2014/main" id="{E78FC040-C610-5AE8-7CD2-7A1944E643EB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>
              <a:xfrm>
                <a:off x="8100966" y="4913745"/>
                <a:ext cx="105471" cy="598915"/>
              </a:xfrm>
              <a:custGeom>
                <a:avLst/>
                <a:gdLst>
                  <a:gd name="connsiteX0" fmla="*/ 105696 w 105471"/>
                  <a:gd name="connsiteY0" fmla="*/ 299623 h 598915"/>
                  <a:gd name="connsiteX1" fmla="*/ 63791 w 105471"/>
                  <a:gd name="connsiteY1" fmla="*/ 80346 h 598915"/>
                  <a:gd name="connsiteX2" fmla="*/ 10144 w 105471"/>
                  <a:gd name="connsiteY2" fmla="*/ 1862 h 598915"/>
                  <a:gd name="connsiteX3" fmla="*/ 4678 w 105471"/>
                  <a:gd name="connsiteY3" fmla="*/ 65 h 598915"/>
                  <a:gd name="connsiteX4" fmla="*/ 224 w 105471"/>
                  <a:gd name="connsiteY4" fmla="*/ 2062 h 598915"/>
                  <a:gd name="connsiteX5" fmla="*/ 1439 w 105471"/>
                  <a:gd name="connsiteY5" fmla="*/ 4458 h 598915"/>
                  <a:gd name="connsiteX6" fmla="*/ 49013 w 105471"/>
                  <a:gd name="connsiteY6" fmla="*/ 80945 h 598915"/>
                  <a:gd name="connsiteX7" fmla="*/ 86059 w 105471"/>
                  <a:gd name="connsiteY7" fmla="*/ 299423 h 598915"/>
                  <a:gd name="connsiteX8" fmla="*/ 46178 w 105471"/>
                  <a:gd name="connsiteY8" fmla="*/ 524690 h 598915"/>
                  <a:gd name="connsiteX9" fmla="*/ 1034 w 105471"/>
                  <a:gd name="connsiteY9" fmla="*/ 595186 h 598915"/>
                  <a:gd name="connsiteX10" fmla="*/ 224 w 105471"/>
                  <a:gd name="connsiteY10" fmla="*/ 596984 h 598915"/>
                  <a:gd name="connsiteX11" fmla="*/ 4678 w 105471"/>
                  <a:gd name="connsiteY11" fmla="*/ 598981 h 598915"/>
                  <a:gd name="connsiteX12" fmla="*/ 8524 w 105471"/>
                  <a:gd name="connsiteY12" fmla="*/ 598581 h 598915"/>
                  <a:gd name="connsiteX13" fmla="*/ 37068 w 105471"/>
                  <a:gd name="connsiteY13" fmla="*/ 564432 h 598915"/>
                  <a:gd name="connsiteX14" fmla="*/ 99218 w 105471"/>
                  <a:gd name="connsiteY14" fmla="*/ 397079 h 598915"/>
                  <a:gd name="connsiteX15" fmla="*/ 105696 w 105471"/>
                  <a:gd name="connsiteY15" fmla="*/ 299623 h 598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598915">
                    <a:moveTo>
                      <a:pt x="105696" y="299623"/>
                    </a:moveTo>
                    <a:cubicBezTo>
                      <a:pt x="105696" y="224933"/>
                      <a:pt x="96181" y="148645"/>
                      <a:pt x="63791" y="80346"/>
                    </a:cubicBezTo>
                    <a:cubicBezTo>
                      <a:pt x="49417" y="49991"/>
                      <a:pt x="30185" y="22631"/>
                      <a:pt x="10144" y="1862"/>
                    </a:cubicBezTo>
                    <a:cubicBezTo>
                      <a:pt x="8322" y="264"/>
                      <a:pt x="8119" y="65"/>
                      <a:pt x="4678" y="65"/>
                    </a:cubicBezTo>
                    <a:cubicBezTo>
                      <a:pt x="1844" y="65"/>
                      <a:pt x="224" y="65"/>
                      <a:pt x="224" y="2062"/>
                    </a:cubicBezTo>
                    <a:cubicBezTo>
                      <a:pt x="224" y="2861"/>
                      <a:pt x="1034" y="3859"/>
                      <a:pt x="1439" y="4458"/>
                    </a:cubicBezTo>
                    <a:cubicBezTo>
                      <a:pt x="20873" y="27624"/>
                      <a:pt x="37068" y="53186"/>
                      <a:pt x="49013" y="80945"/>
                    </a:cubicBezTo>
                    <a:cubicBezTo>
                      <a:pt x="75532" y="142055"/>
                      <a:pt x="86059" y="213550"/>
                      <a:pt x="86059" y="299423"/>
                    </a:cubicBezTo>
                    <a:cubicBezTo>
                      <a:pt x="86059" y="384497"/>
                      <a:pt x="76140" y="459187"/>
                      <a:pt x="46178" y="524690"/>
                    </a:cubicBezTo>
                    <a:cubicBezTo>
                      <a:pt x="34437" y="550053"/>
                      <a:pt x="19051" y="573618"/>
                      <a:pt x="1034" y="595186"/>
                    </a:cubicBezTo>
                    <a:cubicBezTo>
                      <a:pt x="832" y="595586"/>
                      <a:pt x="224" y="596384"/>
                      <a:pt x="224" y="596984"/>
                    </a:cubicBezTo>
                    <a:cubicBezTo>
                      <a:pt x="224" y="598981"/>
                      <a:pt x="1844" y="598981"/>
                      <a:pt x="4678" y="598981"/>
                    </a:cubicBezTo>
                    <a:cubicBezTo>
                      <a:pt x="7715" y="598981"/>
                      <a:pt x="8119" y="598981"/>
                      <a:pt x="8524" y="598581"/>
                    </a:cubicBezTo>
                    <a:cubicBezTo>
                      <a:pt x="8727" y="598381"/>
                      <a:pt x="21278" y="586399"/>
                      <a:pt x="37068" y="564432"/>
                    </a:cubicBezTo>
                    <a:cubicBezTo>
                      <a:pt x="72293" y="515304"/>
                      <a:pt x="90108" y="456591"/>
                      <a:pt x="99218" y="397079"/>
                    </a:cubicBezTo>
                    <a:cubicBezTo>
                      <a:pt x="104076" y="364926"/>
                      <a:pt x="105696" y="332174"/>
                      <a:pt x="105696" y="2996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9" name="任意形状 338">
                <a:extLst>
                  <a:ext uri="{FF2B5EF4-FFF2-40B4-BE49-F238E27FC236}">
                    <a16:creationId xmlns:a16="http://schemas.microsoft.com/office/drawing/2014/main" id="{B1E7C3C6-092E-98E1-670A-94E7957AD69E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>
              <a:xfrm>
                <a:off x="8305499" y="5242064"/>
                <a:ext cx="23685" cy="59711"/>
              </a:xfrm>
              <a:custGeom>
                <a:avLst/>
                <a:gdLst>
                  <a:gd name="connsiteX0" fmla="*/ 23919 w 23685"/>
                  <a:gd name="connsiteY0" fmla="*/ 21051 h 59711"/>
                  <a:gd name="connsiteX1" fmla="*/ 10963 w 23685"/>
                  <a:gd name="connsiteY1" fmla="*/ 82 h 59711"/>
                  <a:gd name="connsiteX2" fmla="*/ 234 w 23685"/>
                  <a:gd name="connsiteY2" fmla="*/ 10666 h 59711"/>
                  <a:gd name="connsiteX3" fmla="*/ 10963 w 23685"/>
                  <a:gd name="connsiteY3" fmla="*/ 21251 h 59711"/>
                  <a:gd name="connsiteX4" fmla="*/ 18049 w 23685"/>
                  <a:gd name="connsiteY4" fmla="*/ 18654 h 59711"/>
                  <a:gd name="connsiteX5" fmla="*/ 19061 w 23685"/>
                  <a:gd name="connsiteY5" fmla="*/ 18055 h 59711"/>
                  <a:gd name="connsiteX6" fmla="*/ 19466 w 23685"/>
                  <a:gd name="connsiteY6" fmla="*/ 21051 h 59711"/>
                  <a:gd name="connsiteX7" fmla="*/ 5700 w 23685"/>
                  <a:gd name="connsiteY7" fmla="*/ 54402 h 59711"/>
                  <a:gd name="connsiteX8" fmla="*/ 3473 w 23685"/>
                  <a:gd name="connsiteY8" fmla="*/ 57597 h 59711"/>
                  <a:gd name="connsiteX9" fmla="*/ 5497 w 23685"/>
                  <a:gd name="connsiteY9" fmla="*/ 59794 h 59711"/>
                  <a:gd name="connsiteX10" fmla="*/ 23919 w 23685"/>
                  <a:gd name="connsiteY10" fmla="*/ 21051 h 5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711">
                    <a:moveTo>
                      <a:pt x="23919" y="21051"/>
                    </a:moveTo>
                    <a:cubicBezTo>
                      <a:pt x="23919" y="7870"/>
                      <a:pt x="18858" y="82"/>
                      <a:pt x="10963" y="82"/>
                    </a:cubicBezTo>
                    <a:cubicBezTo>
                      <a:pt x="4283" y="82"/>
                      <a:pt x="234" y="5074"/>
                      <a:pt x="234" y="10666"/>
                    </a:cubicBezTo>
                    <a:cubicBezTo>
                      <a:pt x="234" y="16058"/>
                      <a:pt x="4283" y="21251"/>
                      <a:pt x="10963" y="21251"/>
                    </a:cubicBezTo>
                    <a:cubicBezTo>
                      <a:pt x="13392" y="21251"/>
                      <a:pt x="16024" y="20452"/>
                      <a:pt x="18049" y="18654"/>
                    </a:cubicBezTo>
                    <a:cubicBezTo>
                      <a:pt x="18656" y="18255"/>
                      <a:pt x="18858" y="18055"/>
                      <a:pt x="19061" y="18055"/>
                    </a:cubicBezTo>
                    <a:cubicBezTo>
                      <a:pt x="19263" y="18055"/>
                      <a:pt x="19466" y="18255"/>
                      <a:pt x="19466" y="21051"/>
                    </a:cubicBezTo>
                    <a:cubicBezTo>
                      <a:pt x="19466" y="35829"/>
                      <a:pt x="12380" y="47811"/>
                      <a:pt x="5700" y="54402"/>
                    </a:cubicBezTo>
                    <a:cubicBezTo>
                      <a:pt x="3473" y="56598"/>
                      <a:pt x="3473" y="56998"/>
                      <a:pt x="3473" y="57597"/>
                    </a:cubicBezTo>
                    <a:cubicBezTo>
                      <a:pt x="3473" y="58995"/>
                      <a:pt x="4485" y="59794"/>
                      <a:pt x="5497" y="59794"/>
                    </a:cubicBezTo>
                    <a:cubicBezTo>
                      <a:pt x="7724" y="59794"/>
                      <a:pt x="23919" y="44416"/>
                      <a:pt x="23919" y="210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0" name="任意形状 339">
                <a:extLst>
                  <a:ext uri="{FF2B5EF4-FFF2-40B4-BE49-F238E27FC236}">
                    <a16:creationId xmlns:a16="http://schemas.microsoft.com/office/drawing/2014/main" id="{E13EB500-FD6B-A265-ADBD-3C322BF36B2F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>
              <a:xfrm>
                <a:off x="5591073" y="5729135"/>
                <a:ext cx="159118" cy="139394"/>
              </a:xfrm>
              <a:custGeom>
                <a:avLst/>
                <a:gdLst>
                  <a:gd name="connsiteX0" fmla="*/ 87758 w 159118"/>
                  <a:gd name="connsiteY0" fmla="*/ 5304 h 139394"/>
                  <a:gd name="connsiteX1" fmla="*/ 79660 w 159118"/>
                  <a:gd name="connsiteY1" fmla="*/ 112 h 139394"/>
                  <a:gd name="connsiteX2" fmla="*/ 71765 w 159118"/>
                  <a:gd name="connsiteY2" fmla="*/ 5304 h 139394"/>
                  <a:gd name="connsiteX3" fmla="*/ 21559 w 159118"/>
                  <a:gd name="connsiteY3" fmla="*/ 125527 h 139394"/>
                  <a:gd name="connsiteX4" fmla="*/ 4352 w 159118"/>
                  <a:gd name="connsiteY4" fmla="*/ 130120 h 139394"/>
                  <a:gd name="connsiteX5" fmla="*/ 101 w 159118"/>
                  <a:gd name="connsiteY5" fmla="*/ 130120 h 139394"/>
                  <a:gd name="connsiteX6" fmla="*/ 101 w 159118"/>
                  <a:gd name="connsiteY6" fmla="*/ 139506 h 139394"/>
                  <a:gd name="connsiteX7" fmla="*/ 23786 w 159118"/>
                  <a:gd name="connsiteY7" fmla="*/ 138907 h 139394"/>
                  <a:gd name="connsiteX8" fmla="*/ 50508 w 159118"/>
                  <a:gd name="connsiteY8" fmla="*/ 139506 h 139394"/>
                  <a:gd name="connsiteX9" fmla="*/ 50508 w 159118"/>
                  <a:gd name="connsiteY9" fmla="*/ 130120 h 139394"/>
                  <a:gd name="connsiteX10" fmla="*/ 32491 w 159118"/>
                  <a:gd name="connsiteY10" fmla="*/ 127524 h 139394"/>
                  <a:gd name="connsiteX11" fmla="*/ 33301 w 159118"/>
                  <a:gd name="connsiteY11" fmla="*/ 125127 h 139394"/>
                  <a:gd name="connsiteX12" fmla="*/ 43423 w 159118"/>
                  <a:gd name="connsiteY12" fmla="*/ 100963 h 139394"/>
                  <a:gd name="connsiteX13" fmla="*/ 97677 w 159118"/>
                  <a:gd name="connsiteY13" fmla="*/ 100963 h 139394"/>
                  <a:gd name="connsiteX14" fmla="*/ 109824 w 159118"/>
                  <a:gd name="connsiteY14" fmla="*/ 130120 h 139394"/>
                  <a:gd name="connsiteX15" fmla="*/ 90592 w 159118"/>
                  <a:gd name="connsiteY15" fmla="*/ 130120 h 139394"/>
                  <a:gd name="connsiteX16" fmla="*/ 90592 w 159118"/>
                  <a:gd name="connsiteY16" fmla="*/ 139506 h 139394"/>
                  <a:gd name="connsiteX17" fmla="*/ 126221 w 159118"/>
                  <a:gd name="connsiteY17" fmla="*/ 138907 h 139394"/>
                  <a:gd name="connsiteX18" fmla="*/ 159219 w 159118"/>
                  <a:gd name="connsiteY18" fmla="*/ 139506 h 139394"/>
                  <a:gd name="connsiteX19" fmla="*/ 159219 w 159118"/>
                  <a:gd name="connsiteY19" fmla="*/ 130120 h 139394"/>
                  <a:gd name="connsiteX20" fmla="*/ 139582 w 159118"/>
                  <a:gd name="connsiteY20" fmla="*/ 130120 h 139394"/>
                  <a:gd name="connsiteX21" fmla="*/ 87758 w 159118"/>
                  <a:gd name="connsiteY21" fmla="*/ 5304 h 139394"/>
                  <a:gd name="connsiteX22" fmla="*/ 70550 w 159118"/>
                  <a:gd name="connsiteY22" fmla="*/ 36059 h 139394"/>
                  <a:gd name="connsiteX23" fmla="*/ 93628 w 159118"/>
                  <a:gd name="connsiteY23" fmla="*/ 91577 h 139394"/>
                  <a:gd name="connsiteX24" fmla="*/ 47472 w 159118"/>
                  <a:gd name="connsiteY24" fmla="*/ 91577 h 139394"/>
                  <a:gd name="connsiteX25" fmla="*/ 70550 w 159118"/>
                  <a:gd name="connsiteY25" fmla="*/ 36059 h 139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9118" h="139394">
                    <a:moveTo>
                      <a:pt x="87758" y="5304"/>
                    </a:moveTo>
                    <a:cubicBezTo>
                      <a:pt x="85531" y="112"/>
                      <a:pt x="83101" y="112"/>
                      <a:pt x="79660" y="112"/>
                    </a:cubicBezTo>
                    <a:cubicBezTo>
                      <a:pt x="73992" y="112"/>
                      <a:pt x="73182" y="1710"/>
                      <a:pt x="71765" y="5304"/>
                    </a:cubicBezTo>
                    <a:lnTo>
                      <a:pt x="21559" y="125527"/>
                    </a:lnTo>
                    <a:cubicBezTo>
                      <a:pt x="20345" y="128522"/>
                      <a:pt x="19737" y="130120"/>
                      <a:pt x="4352" y="130120"/>
                    </a:cubicBezTo>
                    <a:lnTo>
                      <a:pt x="101" y="130120"/>
                    </a:lnTo>
                    <a:lnTo>
                      <a:pt x="101" y="139506"/>
                    </a:lnTo>
                    <a:cubicBezTo>
                      <a:pt x="7793" y="139306"/>
                      <a:pt x="17511" y="138907"/>
                      <a:pt x="23786" y="138907"/>
                    </a:cubicBezTo>
                    <a:cubicBezTo>
                      <a:pt x="31681" y="138907"/>
                      <a:pt x="43018" y="138907"/>
                      <a:pt x="50508" y="139506"/>
                    </a:cubicBezTo>
                    <a:lnTo>
                      <a:pt x="50508" y="130120"/>
                    </a:lnTo>
                    <a:cubicBezTo>
                      <a:pt x="50104" y="130120"/>
                      <a:pt x="32491" y="130120"/>
                      <a:pt x="32491" y="127524"/>
                    </a:cubicBezTo>
                    <a:cubicBezTo>
                      <a:pt x="32491" y="127324"/>
                      <a:pt x="33099" y="125327"/>
                      <a:pt x="33301" y="125127"/>
                    </a:cubicBezTo>
                    <a:lnTo>
                      <a:pt x="43423" y="100963"/>
                    </a:lnTo>
                    <a:lnTo>
                      <a:pt x="97677" y="100963"/>
                    </a:lnTo>
                    <a:lnTo>
                      <a:pt x="109824" y="130120"/>
                    </a:lnTo>
                    <a:lnTo>
                      <a:pt x="90592" y="130120"/>
                    </a:lnTo>
                    <a:lnTo>
                      <a:pt x="90592" y="139506"/>
                    </a:lnTo>
                    <a:cubicBezTo>
                      <a:pt x="98284" y="138907"/>
                      <a:pt x="117516" y="138907"/>
                      <a:pt x="126221" y="138907"/>
                    </a:cubicBezTo>
                    <a:cubicBezTo>
                      <a:pt x="134319" y="138907"/>
                      <a:pt x="152134" y="138907"/>
                      <a:pt x="159219" y="139506"/>
                    </a:cubicBezTo>
                    <a:lnTo>
                      <a:pt x="159219" y="130120"/>
                    </a:lnTo>
                    <a:lnTo>
                      <a:pt x="139582" y="130120"/>
                    </a:lnTo>
                    <a:lnTo>
                      <a:pt x="87758" y="5304"/>
                    </a:lnTo>
                    <a:close/>
                    <a:moveTo>
                      <a:pt x="70550" y="36059"/>
                    </a:moveTo>
                    <a:lnTo>
                      <a:pt x="93628" y="91577"/>
                    </a:lnTo>
                    <a:lnTo>
                      <a:pt x="47472" y="91577"/>
                    </a:lnTo>
                    <a:lnTo>
                      <a:pt x="70550" y="3605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1" name="任意形状 340">
                <a:extLst>
                  <a:ext uri="{FF2B5EF4-FFF2-40B4-BE49-F238E27FC236}">
                    <a16:creationId xmlns:a16="http://schemas.microsoft.com/office/drawing/2014/main" id="{E61E323A-872D-6DC5-237E-2AD749CBA18C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>
              <a:xfrm>
                <a:off x="5765443" y="5805802"/>
                <a:ext cx="42937" cy="94081"/>
              </a:xfrm>
              <a:custGeom>
                <a:avLst/>
                <a:gdLst>
                  <a:gd name="connsiteX0" fmla="*/ 39363 w 42937"/>
                  <a:gd name="connsiteY0" fmla="*/ 5426 h 94081"/>
                  <a:gd name="connsiteX1" fmla="*/ 33694 w 42937"/>
                  <a:gd name="connsiteY1" fmla="*/ 113 h 94081"/>
                  <a:gd name="connsiteX2" fmla="*/ 25759 w 42937"/>
                  <a:gd name="connsiteY2" fmla="*/ 7802 h 94081"/>
                  <a:gd name="connsiteX3" fmla="*/ 31427 w 42937"/>
                  <a:gd name="connsiteY3" fmla="*/ 13114 h 94081"/>
                  <a:gd name="connsiteX4" fmla="*/ 39363 w 42937"/>
                  <a:gd name="connsiteY4" fmla="*/ 5426 h 94081"/>
                  <a:gd name="connsiteX5" fmla="*/ 10454 w 42937"/>
                  <a:gd name="connsiteY5" fmla="*/ 76441 h 94081"/>
                  <a:gd name="connsiteX6" fmla="*/ 9179 w 42937"/>
                  <a:gd name="connsiteY6" fmla="*/ 82312 h 94081"/>
                  <a:gd name="connsiteX7" fmla="*/ 22641 w 42937"/>
                  <a:gd name="connsiteY7" fmla="*/ 94195 h 94081"/>
                  <a:gd name="connsiteX8" fmla="*/ 43047 w 42937"/>
                  <a:gd name="connsiteY8" fmla="*/ 72806 h 94081"/>
                  <a:gd name="connsiteX9" fmla="*/ 40780 w 42937"/>
                  <a:gd name="connsiteY9" fmla="*/ 70989 h 94081"/>
                  <a:gd name="connsiteX10" fmla="*/ 38087 w 42937"/>
                  <a:gd name="connsiteY10" fmla="*/ 73365 h 94081"/>
                  <a:gd name="connsiteX11" fmla="*/ 23066 w 42937"/>
                  <a:gd name="connsiteY11" fmla="*/ 90280 h 94081"/>
                  <a:gd name="connsiteX12" fmla="*/ 19523 w 42937"/>
                  <a:gd name="connsiteY12" fmla="*/ 85388 h 94081"/>
                  <a:gd name="connsiteX13" fmla="*/ 21791 w 42937"/>
                  <a:gd name="connsiteY13" fmla="*/ 76441 h 94081"/>
                  <a:gd name="connsiteX14" fmla="*/ 26325 w 42937"/>
                  <a:gd name="connsiteY14" fmla="*/ 65257 h 94081"/>
                  <a:gd name="connsiteX15" fmla="*/ 33269 w 42937"/>
                  <a:gd name="connsiteY15" fmla="*/ 47504 h 94081"/>
                  <a:gd name="connsiteX16" fmla="*/ 34119 w 42937"/>
                  <a:gd name="connsiteY16" fmla="*/ 43030 h 94081"/>
                  <a:gd name="connsiteX17" fmla="*/ 20657 w 42937"/>
                  <a:gd name="connsiteY17" fmla="*/ 31148 h 94081"/>
                  <a:gd name="connsiteX18" fmla="*/ 109 w 42937"/>
                  <a:gd name="connsiteY18" fmla="*/ 52536 h 94081"/>
                  <a:gd name="connsiteX19" fmla="*/ 2518 w 42937"/>
                  <a:gd name="connsiteY19" fmla="*/ 54353 h 94081"/>
                  <a:gd name="connsiteX20" fmla="*/ 5069 w 42937"/>
                  <a:gd name="connsiteY20" fmla="*/ 52117 h 94081"/>
                  <a:gd name="connsiteX21" fmla="*/ 20232 w 42937"/>
                  <a:gd name="connsiteY21" fmla="*/ 35062 h 94081"/>
                  <a:gd name="connsiteX22" fmla="*/ 23775 w 42937"/>
                  <a:gd name="connsiteY22" fmla="*/ 39955 h 94081"/>
                  <a:gd name="connsiteX23" fmla="*/ 19382 w 42937"/>
                  <a:gd name="connsiteY23" fmla="*/ 53934 h 94081"/>
                  <a:gd name="connsiteX24" fmla="*/ 10454 w 42937"/>
                  <a:gd name="connsiteY24" fmla="*/ 76441 h 9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4081">
                    <a:moveTo>
                      <a:pt x="39363" y="5426"/>
                    </a:moveTo>
                    <a:cubicBezTo>
                      <a:pt x="39363" y="3189"/>
                      <a:pt x="37662" y="113"/>
                      <a:pt x="33694" y="113"/>
                    </a:cubicBezTo>
                    <a:cubicBezTo>
                      <a:pt x="29868" y="113"/>
                      <a:pt x="25759" y="3748"/>
                      <a:pt x="25759" y="7802"/>
                    </a:cubicBezTo>
                    <a:cubicBezTo>
                      <a:pt x="25759" y="10179"/>
                      <a:pt x="27601" y="13114"/>
                      <a:pt x="31427" y="13114"/>
                    </a:cubicBezTo>
                    <a:cubicBezTo>
                      <a:pt x="35536" y="13114"/>
                      <a:pt x="39363" y="9200"/>
                      <a:pt x="39363" y="5426"/>
                    </a:cubicBezTo>
                    <a:close/>
                    <a:moveTo>
                      <a:pt x="10454" y="76441"/>
                    </a:moveTo>
                    <a:cubicBezTo>
                      <a:pt x="9887" y="78258"/>
                      <a:pt x="9179" y="79936"/>
                      <a:pt x="9179" y="82312"/>
                    </a:cubicBezTo>
                    <a:cubicBezTo>
                      <a:pt x="9179" y="88882"/>
                      <a:pt x="14847" y="94195"/>
                      <a:pt x="22641" y="94195"/>
                    </a:cubicBezTo>
                    <a:cubicBezTo>
                      <a:pt x="36812" y="94195"/>
                      <a:pt x="43047" y="74903"/>
                      <a:pt x="43047" y="72806"/>
                    </a:cubicBezTo>
                    <a:cubicBezTo>
                      <a:pt x="43047" y="70989"/>
                      <a:pt x="41205" y="70989"/>
                      <a:pt x="40780" y="70989"/>
                    </a:cubicBezTo>
                    <a:cubicBezTo>
                      <a:pt x="38796" y="70989"/>
                      <a:pt x="38654" y="71828"/>
                      <a:pt x="38087" y="73365"/>
                    </a:cubicBezTo>
                    <a:cubicBezTo>
                      <a:pt x="34828" y="84549"/>
                      <a:pt x="28593" y="90280"/>
                      <a:pt x="23066" y="90280"/>
                    </a:cubicBezTo>
                    <a:cubicBezTo>
                      <a:pt x="20232" y="90280"/>
                      <a:pt x="19523" y="88463"/>
                      <a:pt x="19523" y="85388"/>
                    </a:cubicBezTo>
                    <a:cubicBezTo>
                      <a:pt x="19523" y="82172"/>
                      <a:pt x="20515" y="79516"/>
                      <a:pt x="21791" y="76441"/>
                    </a:cubicBezTo>
                    <a:cubicBezTo>
                      <a:pt x="23208" y="72666"/>
                      <a:pt x="24767" y="68892"/>
                      <a:pt x="26325" y="65257"/>
                    </a:cubicBezTo>
                    <a:cubicBezTo>
                      <a:pt x="27601" y="61902"/>
                      <a:pt x="32702" y="49181"/>
                      <a:pt x="33269" y="47504"/>
                    </a:cubicBezTo>
                    <a:cubicBezTo>
                      <a:pt x="33694" y="46106"/>
                      <a:pt x="34119" y="44428"/>
                      <a:pt x="34119" y="43030"/>
                    </a:cubicBezTo>
                    <a:cubicBezTo>
                      <a:pt x="34119" y="36460"/>
                      <a:pt x="28451" y="31148"/>
                      <a:pt x="20657" y="31148"/>
                    </a:cubicBezTo>
                    <a:cubicBezTo>
                      <a:pt x="6628" y="31148"/>
                      <a:pt x="109" y="50160"/>
                      <a:pt x="109" y="52536"/>
                    </a:cubicBezTo>
                    <a:cubicBezTo>
                      <a:pt x="109" y="54353"/>
                      <a:pt x="2093" y="54353"/>
                      <a:pt x="2518" y="54353"/>
                    </a:cubicBezTo>
                    <a:cubicBezTo>
                      <a:pt x="4502" y="54353"/>
                      <a:pt x="4644" y="53654"/>
                      <a:pt x="5069" y="52117"/>
                    </a:cubicBezTo>
                    <a:cubicBezTo>
                      <a:pt x="8754" y="40094"/>
                      <a:pt x="14989" y="35062"/>
                      <a:pt x="20232" y="35062"/>
                    </a:cubicBezTo>
                    <a:cubicBezTo>
                      <a:pt x="22499" y="35062"/>
                      <a:pt x="23775" y="36180"/>
                      <a:pt x="23775" y="39955"/>
                    </a:cubicBezTo>
                    <a:cubicBezTo>
                      <a:pt x="23775" y="43170"/>
                      <a:pt x="22924" y="45267"/>
                      <a:pt x="19382" y="53934"/>
                    </a:cubicBezTo>
                    <a:lnTo>
                      <a:pt x="10454" y="7644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2" name="任意形状 341">
                <a:extLst>
                  <a:ext uri="{FF2B5EF4-FFF2-40B4-BE49-F238E27FC236}">
                    <a16:creationId xmlns:a16="http://schemas.microsoft.com/office/drawing/2014/main" id="{3A90F092-72E3-5D47-7AF0-535727F94BAC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>
              <a:xfrm>
                <a:off x="5834279" y="5729934"/>
                <a:ext cx="96361" cy="140792"/>
              </a:xfrm>
              <a:custGeom>
                <a:avLst/>
                <a:gdLst>
                  <a:gd name="connsiteX0" fmla="*/ 96474 w 96361"/>
                  <a:gd name="connsiteY0" fmla="*/ 2309 h 140792"/>
                  <a:gd name="connsiteX1" fmla="*/ 93843 w 96361"/>
                  <a:gd name="connsiteY1" fmla="*/ 112 h 140792"/>
                  <a:gd name="connsiteX2" fmla="*/ 68133 w 96361"/>
                  <a:gd name="connsiteY2" fmla="*/ 2309 h 140792"/>
                  <a:gd name="connsiteX3" fmla="*/ 65299 w 96361"/>
                  <a:gd name="connsiteY3" fmla="*/ 6103 h 140792"/>
                  <a:gd name="connsiteX4" fmla="*/ 70157 w 96361"/>
                  <a:gd name="connsiteY4" fmla="*/ 8500 h 140792"/>
                  <a:gd name="connsiteX5" fmla="*/ 80279 w 96361"/>
                  <a:gd name="connsiteY5" fmla="*/ 11895 h 140792"/>
                  <a:gd name="connsiteX6" fmla="*/ 79672 w 96361"/>
                  <a:gd name="connsiteY6" fmla="*/ 15889 h 140792"/>
                  <a:gd name="connsiteX7" fmla="*/ 67525 w 96361"/>
                  <a:gd name="connsiteY7" fmla="*/ 63219 h 140792"/>
                  <a:gd name="connsiteX8" fmla="*/ 48901 w 96361"/>
                  <a:gd name="connsiteY8" fmla="*/ 50438 h 140792"/>
                  <a:gd name="connsiteX9" fmla="*/ 113 w 96361"/>
                  <a:gd name="connsiteY9" fmla="*/ 108951 h 140792"/>
                  <a:gd name="connsiteX10" fmla="*/ 27037 w 96361"/>
                  <a:gd name="connsiteY10" fmla="*/ 140904 h 140792"/>
                  <a:gd name="connsiteX11" fmla="*/ 53355 w 96361"/>
                  <a:gd name="connsiteY11" fmla="*/ 125926 h 140792"/>
                  <a:gd name="connsiteX12" fmla="*/ 71777 w 96361"/>
                  <a:gd name="connsiteY12" fmla="*/ 140904 h 140792"/>
                  <a:gd name="connsiteX13" fmla="*/ 86757 w 96361"/>
                  <a:gd name="connsiteY13" fmla="*/ 129920 h 140792"/>
                  <a:gd name="connsiteX14" fmla="*/ 92831 w 96361"/>
                  <a:gd name="connsiteY14" fmla="*/ 110150 h 140792"/>
                  <a:gd name="connsiteX15" fmla="*/ 90401 w 96361"/>
                  <a:gd name="connsiteY15" fmla="*/ 108152 h 140792"/>
                  <a:gd name="connsiteX16" fmla="*/ 87567 w 96361"/>
                  <a:gd name="connsiteY16" fmla="*/ 111747 h 140792"/>
                  <a:gd name="connsiteX17" fmla="*/ 72182 w 96361"/>
                  <a:gd name="connsiteY17" fmla="*/ 136511 h 140792"/>
                  <a:gd name="connsiteX18" fmla="*/ 66108 w 96361"/>
                  <a:gd name="connsiteY18" fmla="*/ 127324 h 140792"/>
                  <a:gd name="connsiteX19" fmla="*/ 67323 w 96361"/>
                  <a:gd name="connsiteY19" fmla="*/ 117738 h 140792"/>
                  <a:gd name="connsiteX20" fmla="*/ 96474 w 96361"/>
                  <a:gd name="connsiteY20" fmla="*/ 2309 h 140792"/>
                  <a:gd name="connsiteX21" fmla="*/ 54367 w 96361"/>
                  <a:gd name="connsiteY21" fmla="*/ 114942 h 140792"/>
                  <a:gd name="connsiteX22" fmla="*/ 50318 w 96361"/>
                  <a:gd name="connsiteY22" fmla="*/ 122332 h 140792"/>
                  <a:gd name="connsiteX23" fmla="*/ 27442 w 96361"/>
                  <a:gd name="connsiteY23" fmla="*/ 136511 h 140792"/>
                  <a:gd name="connsiteX24" fmla="*/ 14486 w 96361"/>
                  <a:gd name="connsiteY24" fmla="*/ 117738 h 140792"/>
                  <a:gd name="connsiteX25" fmla="*/ 25620 w 96361"/>
                  <a:gd name="connsiteY25" fmla="*/ 74003 h 140792"/>
                  <a:gd name="connsiteX26" fmla="*/ 49103 w 96361"/>
                  <a:gd name="connsiteY26" fmla="*/ 54831 h 140792"/>
                  <a:gd name="connsiteX27" fmla="*/ 65096 w 96361"/>
                  <a:gd name="connsiteY27" fmla="*/ 72405 h 140792"/>
                  <a:gd name="connsiteX28" fmla="*/ 64489 w 96361"/>
                  <a:gd name="connsiteY28" fmla="*/ 75800 h 140792"/>
                  <a:gd name="connsiteX29" fmla="*/ 54367 w 96361"/>
                  <a:gd name="connsiteY29" fmla="*/ 114942 h 140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6361" h="140792">
                    <a:moveTo>
                      <a:pt x="96474" y="2309"/>
                    </a:moveTo>
                    <a:cubicBezTo>
                      <a:pt x="96474" y="2109"/>
                      <a:pt x="96474" y="112"/>
                      <a:pt x="93843" y="112"/>
                    </a:cubicBezTo>
                    <a:cubicBezTo>
                      <a:pt x="90806" y="112"/>
                      <a:pt x="71574" y="1909"/>
                      <a:pt x="68133" y="2309"/>
                    </a:cubicBezTo>
                    <a:cubicBezTo>
                      <a:pt x="66513" y="2508"/>
                      <a:pt x="65299" y="3507"/>
                      <a:pt x="65299" y="6103"/>
                    </a:cubicBezTo>
                    <a:cubicBezTo>
                      <a:pt x="65299" y="8500"/>
                      <a:pt x="67121" y="8500"/>
                      <a:pt x="70157" y="8500"/>
                    </a:cubicBezTo>
                    <a:cubicBezTo>
                      <a:pt x="79874" y="8500"/>
                      <a:pt x="80279" y="9898"/>
                      <a:pt x="80279" y="11895"/>
                    </a:cubicBezTo>
                    <a:lnTo>
                      <a:pt x="79672" y="15889"/>
                    </a:lnTo>
                    <a:lnTo>
                      <a:pt x="67525" y="63219"/>
                    </a:lnTo>
                    <a:cubicBezTo>
                      <a:pt x="63882" y="55830"/>
                      <a:pt x="58011" y="50438"/>
                      <a:pt x="48901" y="50438"/>
                    </a:cubicBezTo>
                    <a:cubicBezTo>
                      <a:pt x="25215" y="50438"/>
                      <a:pt x="113" y="79794"/>
                      <a:pt x="113" y="108951"/>
                    </a:cubicBezTo>
                    <a:cubicBezTo>
                      <a:pt x="113" y="127724"/>
                      <a:pt x="11247" y="140904"/>
                      <a:pt x="27037" y="140904"/>
                    </a:cubicBezTo>
                    <a:cubicBezTo>
                      <a:pt x="31086" y="140904"/>
                      <a:pt x="41208" y="140105"/>
                      <a:pt x="53355" y="125926"/>
                    </a:cubicBezTo>
                    <a:cubicBezTo>
                      <a:pt x="54974" y="134314"/>
                      <a:pt x="62060" y="140904"/>
                      <a:pt x="71777" y="140904"/>
                    </a:cubicBezTo>
                    <a:cubicBezTo>
                      <a:pt x="78862" y="140904"/>
                      <a:pt x="83518" y="136311"/>
                      <a:pt x="86757" y="129920"/>
                    </a:cubicBezTo>
                    <a:cubicBezTo>
                      <a:pt x="90199" y="122731"/>
                      <a:pt x="92831" y="110549"/>
                      <a:pt x="92831" y="110150"/>
                    </a:cubicBezTo>
                    <a:cubicBezTo>
                      <a:pt x="92831" y="108152"/>
                      <a:pt x="91009" y="108152"/>
                      <a:pt x="90401" y="108152"/>
                    </a:cubicBezTo>
                    <a:cubicBezTo>
                      <a:pt x="88377" y="108152"/>
                      <a:pt x="88174" y="108951"/>
                      <a:pt x="87567" y="111747"/>
                    </a:cubicBezTo>
                    <a:cubicBezTo>
                      <a:pt x="84126" y="124728"/>
                      <a:pt x="80482" y="136511"/>
                      <a:pt x="72182" y="136511"/>
                    </a:cubicBezTo>
                    <a:cubicBezTo>
                      <a:pt x="66716" y="136511"/>
                      <a:pt x="66108" y="131318"/>
                      <a:pt x="66108" y="127324"/>
                    </a:cubicBezTo>
                    <a:cubicBezTo>
                      <a:pt x="66108" y="122531"/>
                      <a:pt x="66513" y="121133"/>
                      <a:pt x="67323" y="117738"/>
                    </a:cubicBezTo>
                    <a:lnTo>
                      <a:pt x="96474" y="2309"/>
                    </a:lnTo>
                    <a:close/>
                    <a:moveTo>
                      <a:pt x="54367" y="114942"/>
                    </a:moveTo>
                    <a:cubicBezTo>
                      <a:pt x="53355" y="118537"/>
                      <a:pt x="53355" y="118937"/>
                      <a:pt x="50318" y="122332"/>
                    </a:cubicBezTo>
                    <a:cubicBezTo>
                      <a:pt x="41411" y="133315"/>
                      <a:pt x="33111" y="136511"/>
                      <a:pt x="27442" y="136511"/>
                    </a:cubicBezTo>
                    <a:cubicBezTo>
                      <a:pt x="17320" y="136511"/>
                      <a:pt x="14486" y="125527"/>
                      <a:pt x="14486" y="117738"/>
                    </a:cubicBezTo>
                    <a:cubicBezTo>
                      <a:pt x="14486" y="107753"/>
                      <a:pt x="20964" y="83189"/>
                      <a:pt x="25620" y="74003"/>
                    </a:cubicBezTo>
                    <a:cubicBezTo>
                      <a:pt x="31896" y="62220"/>
                      <a:pt x="41006" y="54831"/>
                      <a:pt x="49103" y="54831"/>
                    </a:cubicBezTo>
                    <a:cubicBezTo>
                      <a:pt x="62262" y="54831"/>
                      <a:pt x="65096" y="71207"/>
                      <a:pt x="65096" y="72405"/>
                    </a:cubicBezTo>
                    <a:cubicBezTo>
                      <a:pt x="65096" y="73603"/>
                      <a:pt x="64691" y="74802"/>
                      <a:pt x="64489" y="75800"/>
                    </a:cubicBezTo>
                    <a:lnTo>
                      <a:pt x="54367" y="114942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3" name="任意形状 342">
                <a:extLst>
                  <a:ext uri="{FF2B5EF4-FFF2-40B4-BE49-F238E27FC236}">
                    <a16:creationId xmlns:a16="http://schemas.microsoft.com/office/drawing/2014/main" id="{14CF63AB-A526-0143-15F8-C66BFB707830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>
              <a:xfrm>
                <a:off x="5937420" y="5780260"/>
                <a:ext cx="100815" cy="90466"/>
              </a:xfrm>
              <a:custGeom>
                <a:avLst/>
                <a:gdLst>
                  <a:gd name="connsiteX0" fmla="*/ 61862 w 100815"/>
                  <a:gd name="connsiteY0" fmla="*/ 28071 h 90466"/>
                  <a:gd name="connsiteX1" fmla="*/ 81904 w 100815"/>
                  <a:gd name="connsiteY1" fmla="*/ 4506 h 90466"/>
                  <a:gd name="connsiteX2" fmla="*/ 92026 w 100815"/>
                  <a:gd name="connsiteY2" fmla="*/ 7102 h 90466"/>
                  <a:gd name="connsiteX3" fmla="*/ 82309 w 100815"/>
                  <a:gd name="connsiteY3" fmla="*/ 17886 h 90466"/>
                  <a:gd name="connsiteX4" fmla="*/ 90002 w 100815"/>
                  <a:gd name="connsiteY4" fmla="*/ 24875 h 90466"/>
                  <a:gd name="connsiteX5" fmla="*/ 100933 w 100815"/>
                  <a:gd name="connsiteY5" fmla="*/ 13293 h 90466"/>
                  <a:gd name="connsiteX6" fmla="*/ 82106 w 100815"/>
                  <a:gd name="connsiteY6" fmla="*/ 112 h 90466"/>
                  <a:gd name="connsiteX7" fmla="*/ 60850 w 100815"/>
                  <a:gd name="connsiteY7" fmla="*/ 15290 h 90466"/>
                  <a:gd name="connsiteX8" fmla="*/ 38986 w 100815"/>
                  <a:gd name="connsiteY8" fmla="*/ 112 h 90466"/>
                  <a:gd name="connsiteX9" fmla="*/ 6393 w 100815"/>
                  <a:gd name="connsiteY9" fmla="*/ 30867 h 90466"/>
                  <a:gd name="connsiteX10" fmla="*/ 8823 w 100815"/>
                  <a:gd name="connsiteY10" fmla="*/ 32864 h 90466"/>
                  <a:gd name="connsiteX11" fmla="*/ 11455 w 100815"/>
                  <a:gd name="connsiteY11" fmla="*/ 30667 h 90466"/>
                  <a:gd name="connsiteX12" fmla="*/ 38582 w 100815"/>
                  <a:gd name="connsiteY12" fmla="*/ 4506 h 90466"/>
                  <a:gd name="connsiteX13" fmla="*/ 49513 w 100815"/>
                  <a:gd name="connsiteY13" fmla="*/ 17886 h 90466"/>
                  <a:gd name="connsiteX14" fmla="*/ 38582 w 100815"/>
                  <a:gd name="connsiteY14" fmla="*/ 65416 h 90466"/>
                  <a:gd name="connsiteX15" fmla="*/ 19350 w 100815"/>
                  <a:gd name="connsiteY15" fmla="*/ 86185 h 90466"/>
                  <a:gd name="connsiteX16" fmla="*/ 9228 w 100815"/>
                  <a:gd name="connsiteY16" fmla="*/ 83589 h 90466"/>
                  <a:gd name="connsiteX17" fmla="*/ 18742 w 100815"/>
                  <a:gd name="connsiteY17" fmla="*/ 72805 h 90466"/>
                  <a:gd name="connsiteX18" fmla="*/ 11252 w 100815"/>
                  <a:gd name="connsiteY18" fmla="*/ 65815 h 90466"/>
                  <a:gd name="connsiteX19" fmla="*/ 118 w 100815"/>
                  <a:gd name="connsiteY19" fmla="*/ 77398 h 90466"/>
                  <a:gd name="connsiteX20" fmla="*/ 19147 w 100815"/>
                  <a:gd name="connsiteY20" fmla="*/ 90578 h 90466"/>
                  <a:gd name="connsiteX21" fmla="*/ 40404 w 100815"/>
                  <a:gd name="connsiteY21" fmla="*/ 75401 h 90466"/>
                  <a:gd name="connsiteX22" fmla="*/ 62267 w 100815"/>
                  <a:gd name="connsiteY22" fmla="*/ 90578 h 90466"/>
                  <a:gd name="connsiteX23" fmla="*/ 94658 w 100815"/>
                  <a:gd name="connsiteY23" fmla="*/ 59824 h 90466"/>
                  <a:gd name="connsiteX24" fmla="*/ 92228 w 100815"/>
                  <a:gd name="connsiteY24" fmla="*/ 57827 h 90466"/>
                  <a:gd name="connsiteX25" fmla="*/ 89597 w 100815"/>
                  <a:gd name="connsiteY25" fmla="*/ 60024 h 90466"/>
                  <a:gd name="connsiteX26" fmla="*/ 62672 w 100815"/>
                  <a:gd name="connsiteY26" fmla="*/ 86185 h 90466"/>
                  <a:gd name="connsiteX27" fmla="*/ 51538 w 100815"/>
                  <a:gd name="connsiteY27" fmla="*/ 73004 h 90466"/>
                  <a:gd name="connsiteX28" fmla="*/ 54979 w 100815"/>
                  <a:gd name="connsiteY28" fmla="*/ 55430 h 90466"/>
                  <a:gd name="connsiteX29" fmla="*/ 61862 w 100815"/>
                  <a:gd name="connsiteY29" fmla="*/ 28071 h 9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0815" h="90466">
                    <a:moveTo>
                      <a:pt x="61862" y="28071"/>
                    </a:moveTo>
                    <a:cubicBezTo>
                      <a:pt x="63077" y="22878"/>
                      <a:pt x="67733" y="4506"/>
                      <a:pt x="81904" y="4506"/>
                    </a:cubicBezTo>
                    <a:cubicBezTo>
                      <a:pt x="82916" y="4506"/>
                      <a:pt x="87775" y="4506"/>
                      <a:pt x="92026" y="7102"/>
                    </a:cubicBezTo>
                    <a:cubicBezTo>
                      <a:pt x="86358" y="8100"/>
                      <a:pt x="82309" y="13093"/>
                      <a:pt x="82309" y="17886"/>
                    </a:cubicBezTo>
                    <a:cubicBezTo>
                      <a:pt x="82309" y="21081"/>
                      <a:pt x="84536" y="24875"/>
                      <a:pt x="90002" y="24875"/>
                    </a:cubicBezTo>
                    <a:cubicBezTo>
                      <a:pt x="94455" y="24875"/>
                      <a:pt x="100933" y="21281"/>
                      <a:pt x="100933" y="13293"/>
                    </a:cubicBezTo>
                    <a:cubicBezTo>
                      <a:pt x="100933" y="2908"/>
                      <a:pt x="88989" y="112"/>
                      <a:pt x="82106" y="112"/>
                    </a:cubicBezTo>
                    <a:cubicBezTo>
                      <a:pt x="70365" y="112"/>
                      <a:pt x="63279" y="10696"/>
                      <a:pt x="60850" y="15290"/>
                    </a:cubicBezTo>
                    <a:cubicBezTo>
                      <a:pt x="55789" y="2109"/>
                      <a:pt x="44857" y="112"/>
                      <a:pt x="38986" y="112"/>
                    </a:cubicBezTo>
                    <a:cubicBezTo>
                      <a:pt x="17933" y="112"/>
                      <a:pt x="6393" y="25874"/>
                      <a:pt x="6393" y="30867"/>
                    </a:cubicBezTo>
                    <a:cubicBezTo>
                      <a:pt x="6393" y="32864"/>
                      <a:pt x="8418" y="32864"/>
                      <a:pt x="8823" y="32864"/>
                    </a:cubicBezTo>
                    <a:cubicBezTo>
                      <a:pt x="10442" y="32864"/>
                      <a:pt x="11050" y="32464"/>
                      <a:pt x="11455" y="30667"/>
                    </a:cubicBezTo>
                    <a:cubicBezTo>
                      <a:pt x="18337" y="9498"/>
                      <a:pt x="31699" y="4506"/>
                      <a:pt x="38582" y="4506"/>
                    </a:cubicBezTo>
                    <a:cubicBezTo>
                      <a:pt x="42428" y="4506"/>
                      <a:pt x="49513" y="6303"/>
                      <a:pt x="49513" y="17886"/>
                    </a:cubicBezTo>
                    <a:cubicBezTo>
                      <a:pt x="49513" y="24077"/>
                      <a:pt x="46072" y="37457"/>
                      <a:pt x="38582" y="65416"/>
                    </a:cubicBezTo>
                    <a:cubicBezTo>
                      <a:pt x="35343" y="77797"/>
                      <a:pt x="28257" y="86185"/>
                      <a:pt x="19350" y="86185"/>
                    </a:cubicBezTo>
                    <a:cubicBezTo>
                      <a:pt x="18135" y="86185"/>
                      <a:pt x="13479" y="86185"/>
                      <a:pt x="9228" y="83589"/>
                    </a:cubicBezTo>
                    <a:cubicBezTo>
                      <a:pt x="14289" y="82590"/>
                      <a:pt x="18742" y="78396"/>
                      <a:pt x="18742" y="72805"/>
                    </a:cubicBezTo>
                    <a:cubicBezTo>
                      <a:pt x="18742" y="67413"/>
                      <a:pt x="14289" y="65815"/>
                      <a:pt x="11252" y="65815"/>
                    </a:cubicBezTo>
                    <a:cubicBezTo>
                      <a:pt x="5179" y="65815"/>
                      <a:pt x="118" y="71007"/>
                      <a:pt x="118" y="77398"/>
                    </a:cubicBezTo>
                    <a:cubicBezTo>
                      <a:pt x="118" y="86584"/>
                      <a:pt x="10240" y="90578"/>
                      <a:pt x="19147" y="90578"/>
                    </a:cubicBezTo>
                    <a:cubicBezTo>
                      <a:pt x="32508" y="90578"/>
                      <a:pt x="39796" y="76599"/>
                      <a:pt x="40404" y="75401"/>
                    </a:cubicBezTo>
                    <a:cubicBezTo>
                      <a:pt x="42833" y="82790"/>
                      <a:pt x="50121" y="90578"/>
                      <a:pt x="62267" y="90578"/>
                    </a:cubicBezTo>
                    <a:cubicBezTo>
                      <a:pt x="83119" y="90578"/>
                      <a:pt x="94658" y="64816"/>
                      <a:pt x="94658" y="59824"/>
                    </a:cubicBezTo>
                    <a:cubicBezTo>
                      <a:pt x="94658" y="57827"/>
                      <a:pt x="92836" y="57827"/>
                      <a:pt x="92228" y="57827"/>
                    </a:cubicBezTo>
                    <a:cubicBezTo>
                      <a:pt x="90406" y="57827"/>
                      <a:pt x="90002" y="58626"/>
                      <a:pt x="89597" y="60024"/>
                    </a:cubicBezTo>
                    <a:cubicBezTo>
                      <a:pt x="82916" y="81392"/>
                      <a:pt x="69150" y="86185"/>
                      <a:pt x="62672" y="86185"/>
                    </a:cubicBezTo>
                    <a:cubicBezTo>
                      <a:pt x="54777" y="86185"/>
                      <a:pt x="51538" y="79794"/>
                      <a:pt x="51538" y="73004"/>
                    </a:cubicBezTo>
                    <a:cubicBezTo>
                      <a:pt x="51538" y="68611"/>
                      <a:pt x="52752" y="64217"/>
                      <a:pt x="54979" y="55430"/>
                    </a:cubicBezTo>
                    <a:lnTo>
                      <a:pt x="61862" y="2807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4" name="任意形状 343">
                <a:extLst>
                  <a:ext uri="{FF2B5EF4-FFF2-40B4-BE49-F238E27FC236}">
                    <a16:creationId xmlns:a16="http://schemas.microsoft.com/office/drawing/2014/main" id="{436A8951-1ED1-50AE-88B3-AFBA5A70205A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>
              <a:xfrm>
                <a:off x="6053910" y="5693390"/>
                <a:ext cx="42937" cy="94081"/>
              </a:xfrm>
              <a:custGeom>
                <a:avLst/>
                <a:gdLst>
                  <a:gd name="connsiteX0" fmla="*/ 39377 w 42937"/>
                  <a:gd name="connsiteY0" fmla="*/ 5420 h 94081"/>
                  <a:gd name="connsiteX1" fmla="*/ 33708 w 42937"/>
                  <a:gd name="connsiteY1" fmla="*/ 108 h 94081"/>
                  <a:gd name="connsiteX2" fmla="*/ 25773 w 42937"/>
                  <a:gd name="connsiteY2" fmla="*/ 7797 h 94081"/>
                  <a:gd name="connsiteX3" fmla="*/ 31441 w 42937"/>
                  <a:gd name="connsiteY3" fmla="*/ 13109 h 94081"/>
                  <a:gd name="connsiteX4" fmla="*/ 39377 w 42937"/>
                  <a:gd name="connsiteY4" fmla="*/ 5420 h 94081"/>
                  <a:gd name="connsiteX5" fmla="*/ 10468 w 42937"/>
                  <a:gd name="connsiteY5" fmla="*/ 76435 h 94081"/>
                  <a:gd name="connsiteX6" fmla="*/ 9193 w 42937"/>
                  <a:gd name="connsiteY6" fmla="*/ 82307 h 94081"/>
                  <a:gd name="connsiteX7" fmla="*/ 22655 w 42937"/>
                  <a:gd name="connsiteY7" fmla="*/ 94189 h 94081"/>
                  <a:gd name="connsiteX8" fmla="*/ 43061 w 42937"/>
                  <a:gd name="connsiteY8" fmla="*/ 72801 h 94081"/>
                  <a:gd name="connsiteX9" fmla="*/ 40794 w 42937"/>
                  <a:gd name="connsiteY9" fmla="*/ 70983 h 94081"/>
                  <a:gd name="connsiteX10" fmla="*/ 38101 w 42937"/>
                  <a:gd name="connsiteY10" fmla="*/ 73360 h 94081"/>
                  <a:gd name="connsiteX11" fmla="*/ 23080 w 42937"/>
                  <a:gd name="connsiteY11" fmla="*/ 90275 h 94081"/>
                  <a:gd name="connsiteX12" fmla="*/ 19538 w 42937"/>
                  <a:gd name="connsiteY12" fmla="*/ 85382 h 94081"/>
                  <a:gd name="connsiteX13" fmla="*/ 21805 w 42937"/>
                  <a:gd name="connsiteY13" fmla="*/ 76435 h 94081"/>
                  <a:gd name="connsiteX14" fmla="*/ 26340 w 42937"/>
                  <a:gd name="connsiteY14" fmla="*/ 65252 h 94081"/>
                  <a:gd name="connsiteX15" fmla="*/ 33283 w 42937"/>
                  <a:gd name="connsiteY15" fmla="*/ 47498 h 94081"/>
                  <a:gd name="connsiteX16" fmla="*/ 34134 w 42937"/>
                  <a:gd name="connsiteY16" fmla="*/ 43025 h 94081"/>
                  <a:gd name="connsiteX17" fmla="*/ 20671 w 42937"/>
                  <a:gd name="connsiteY17" fmla="*/ 31142 h 94081"/>
                  <a:gd name="connsiteX18" fmla="*/ 124 w 42937"/>
                  <a:gd name="connsiteY18" fmla="*/ 52530 h 94081"/>
                  <a:gd name="connsiteX19" fmla="*/ 2533 w 42937"/>
                  <a:gd name="connsiteY19" fmla="*/ 54348 h 94081"/>
                  <a:gd name="connsiteX20" fmla="*/ 5083 w 42937"/>
                  <a:gd name="connsiteY20" fmla="*/ 52111 h 94081"/>
                  <a:gd name="connsiteX21" fmla="*/ 20246 w 42937"/>
                  <a:gd name="connsiteY21" fmla="*/ 35056 h 94081"/>
                  <a:gd name="connsiteX22" fmla="*/ 23789 w 42937"/>
                  <a:gd name="connsiteY22" fmla="*/ 39949 h 94081"/>
                  <a:gd name="connsiteX23" fmla="*/ 19396 w 42937"/>
                  <a:gd name="connsiteY23" fmla="*/ 53928 h 94081"/>
                  <a:gd name="connsiteX24" fmla="*/ 10468 w 42937"/>
                  <a:gd name="connsiteY24" fmla="*/ 76435 h 9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4081">
                    <a:moveTo>
                      <a:pt x="39377" y="5420"/>
                    </a:moveTo>
                    <a:cubicBezTo>
                      <a:pt x="39377" y="3183"/>
                      <a:pt x="37676" y="108"/>
                      <a:pt x="33708" y="108"/>
                    </a:cubicBezTo>
                    <a:cubicBezTo>
                      <a:pt x="29882" y="108"/>
                      <a:pt x="25773" y="3743"/>
                      <a:pt x="25773" y="7797"/>
                    </a:cubicBezTo>
                    <a:cubicBezTo>
                      <a:pt x="25773" y="10173"/>
                      <a:pt x="27615" y="13109"/>
                      <a:pt x="31441" y="13109"/>
                    </a:cubicBezTo>
                    <a:cubicBezTo>
                      <a:pt x="35551" y="13109"/>
                      <a:pt x="39377" y="9194"/>
                      <a:pt x="39377" y="5420"/>
                    </a:cubicBezTo>
                    <a:close/>
                    <a:moveTo>
                      <a:pt x="10468" y="76435"/>
                    </a:moveTo>
                    <a:cubicBezTo>
                      <a:pt x="9901" y="78253"/>
                      <a:pt x="9193" y="79930"/>
                      <a:pt x="9193" y="82307"/>
                    </a:cubicBezTo>
                    <a:cubicBezTo>
                      <a:pt x="9193" y="88877"/>
                      <a:pt x="14861" y="94189"/>
                      <a:pt x="22655" y="94189"/>
                    </a:cubicBezTo>
                    <a:cubicBezTo>
                      <a:pt x="36826" y="94189"/>
                      <a:pt x="43061" y="74897"/>
                      <a:pt x="43061" y="72801"/>
                    </a:cubicBezTo>
                    <a:cubicBezTo>
                      <a:pt x="43061" y="70983"/>
                      <a:pt x="41219" y="70983"/>
                      <a:pt x="40794" y="70983"/>
                    </a:cubicBezTo>
                    <a:cubicBezTo>
                      <a:pt x="38810" y="70983"/>
                      <a:pt x="38668" y="71822"/>
                      <a:pt x="38101" y="73360"/>
                    </a:cubicBezTo>
                    <a:cubicBezTo>
                      <a:pt x="34842" y="84543"/>
                      <a:pt x="28607" y="90275"/>
                      <a:pt x="23080" y="90275"/>
                    </a:cubicBezTo>
                    <a:cubicBezTo>
                      <a:pt x="20246" y="90275"/>
                      <a:pt x="19538" y="88457"/>
                      <a:pt x="19538" y="85382"/>
                    </a:cubicBezTo>
                    <a:cubicBezTo>
                      <a:pt x="19538" y="82167"/>
                      <a:pt x="20530" y="79511"/>
                      <a:pt x="21805" y="76435"/>
                    </a:cubicBezTo>
                    <a:cubicBezTo>
                      <a:pt x="23222" y="72661"/>
                      <a:pt x="24781" y="68886"/>
                      <a:pt x="26340" y="65252"/>
                    </a:cubicBezTo>
                    <a:cubicBezTo>
                      <a:pt x="27615" y="61897"/>
                      <a:pt x="32717" y="49175"/>
                      <a:pt x="33283" y="47498"/>
                    </a:cubicBezTo>
                    <a:cubicBezTo>
                      <a:pt x="33708" y="46100"/>
                      <a:pt x="34134" y="44422"/>
                      <a:pt x="34134" y="43025"/>
                    </a:cubicBezTo>
                    <a:cubicBezTo>
                      <a:pt x="34134" y="36454"/>
                      <a:pt x="28465" y="31142"/>
                      <a:pt x="20671" y="31142"/>
                    </a:cubicBezTo>
                    <a:cubicBezTo>
                      <a:pt x="6642" y="31142"/>
                      <a:pt x="124" y="50154"/>
                      <a:pt x="124" y="52530"/>
                    </a:cubicBezTo>
                    <a:cubicBezTo>
                      <a:pt x="124" y="54348"/>
                      <a:pt x="2107" y="54348"/>
                      <a:pt x="2533" y="54348"/>
                    </a:cubicBezTo>
                    <a:cubicBezTo>
                      <a:pt x="4516" y="54348"/>
                      <a:pt x="4658" y="53649"/>
                      <a:pt x="5083" y="52111"/>
                    </a:cubicBezTo>
                    <a:cubicBezTo>
                      <a:pt x="8768" y="40089"/>
                      <a:pt x="15003" y="35056"/>
                      <a:pt x="20246" y="35056"/>
                    </a:cubicBezTo>
                    <a:cubicBezTo>
                      <a:pt x="22513" y="35056"/>
                      <a:pt x="23789" y="36175"/>
                      <a:pt x="23789" y="39949"/>
                    </a:cubicBezTo>
                    <a:cubicBezTo>
                      <a:pt x="23789" y="43164"/>
                      <a:pt x="22939" y="45261"/>
                      <a:pt x="19396" y="53928"/>
                    </a:cubicBezTo>
                    <a:lnTo>
                      <a:pt x="10468" y="7643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5" name="任意形状 344">
                <a:extLst>
                  <a:ext uri="{FF2B5EF4-FFF2-40B4-BE49-F238E27FC236}">
                    <a16:creationId xmlns:a16="http://schemas.microsoft.com/office/drawing/2014/main" id="{33C8AFD7-4130-1DC2-F330-BE9E0AC36884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>
              <a:xfrm>
                <a:off x="6182217" y="5795238"/>
                <a:ext cx="134623" cy="46731"/>
              </a:xfrm>
              <a:custGeom>
                <a:avLst/>
                <a:gdLst>
                  <a:gd name="connsiteX0" fmla="*/ 127870 w 134623"/>
                  <a:gd name="connsiteY0" fmla="*/ 8100 h 46731"/>
                  <a:gd name="connsiteX1" fmla="*/ 134753 w 134623"/>
                  <a:gd name="connsiteY1" fmla="*/ 4106 h 46731"/>
                  <a:gd name="connsiteX2" fmla="*/ 128072 w 134623"/>
                  <a:gd name="connsiteY2" fmla="*/ 112 h 46731"/>
                  <a:gd name="connsiteX3" fmla="*/ 6810 w 134623"/>
                  <a:gd name="connsiteY3" fmla="*/ 112 h 46731"/>
                  <a:gd name="connsiteX4" fmla="*/ 130 w 134623"/>
                  <a:gd name="connsiteY4" fmla="*/ 4106 h 46731"/>
                  <a:gd name="connsiteX5" fmla="*/ 7013 w 134623"/>
                  <a:gd name="connsiteY5" fmla="*/ 8100 h 46731"/>
                  <a:gd name="connsiteX6" fmla="*/ 127870 w 134623"/>
                  <a:gd name="connsiteY6" fmla="*/ 8100 h 46731"/>
                  <a:gd name="connsiteX7" fmla="*/ 128072 w 134623"/>
                  <a:gd name="connsiteY7" fmla="*/ 46843 h 46731"/>
                  <a:gd name="connsiteX8" fmla="*/ 134753 w 134623"/>
                  <a:gd name="connsiteY8" fmla="*/ 42849 h 46731"/>
                  <a:gd name="connsiteX9" fmla="*/ 127870 w 134623"/>
                  <a:gd name="connsiteY9" fmla="*/ 38855 h 46731"/>
                  <a:gd name="connsiteX10" fmla="*/ 7013 w 134623"/>
                  <a:gd name="connsiteY10" fmla="*/ 38855 h 46731"/>
                  <a:gd name="connsiteX11" fmla="*/ 130 w 134623"/>
                  <a:gd name="connsiteY11" fmla="*/ 42849 h 46731"/>
                  <a:gd name="connsiteX12" fmla="*/ 6810 w 134623"/>
                  <a:gd name="connsiteY12" fmla="*/ 46843 h 46731"/>
                  <a:gd name="connsiteX13" fmla="*/ 128072 w 134623"/>
                  <a:gd name="connsiteY13" fmla="*/ 46843 h 4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731">
                    <a:moveTo>
                      <a:pt x="127870" y="8100"/>
                    </a:moveTo>
                    <a:cubicBezTo>
                      <a:pt x="130906" y="8100"/>
                      <a:pt x="134753" y="8100"/>
                      <a:pt x="134753" y="4106"/>
                    </a:cubicBezTo>
                    <a:cubicBezTo>
                      <a:pt x="134753" y="112"/>
                      <a:pt x="130906" y="112"/>
                      <a:pt x="128072" y="112"/>
                    </a:cubicBezTo>
                    <a:lnTo>
                      <a:pt x="6810" y="112"/>
                    </a:lnTo>
                    <a:cubicBezTo>
                      <a:pt x="3976" y="112"/>
                      <a:pt x="130" y="112"/>
                      <a:pt x="130" y="4106"/>
                    </a:cubicBezTo>
                    <a:cubicBezTo>
                      <a:pt x="130" y="8100"/>
                      <a:pt x="3976" y="8100"/>
                      <a:pt x="7013" y="8100"/>
                    </a:cubicBezTo>
                    <a:lnTo>
                      <a:pt x="127870" y="8100"/>
                    </a:lnTo>
                    <a:close/>
                    <a:moveTo>
                      <a:pt x="128072" y="46843"/>
                    </a:moveTo>
                    <a:cubicBezTo>
                      <a:pt x="130906" y="46843"/>
                      <a:pt x="134753" y="46843"/>
                      <a:pt x="134753" y="42849"/>
                    </a:cubicBezTo>
                    <a:cubicBezTo>
                      <a:pt x="134753" y="38855"/>
                      <a:pt x="130906" y="38855"/>
                      <a:pt x="127870" y="38855"/>
                    </a:cubicBezTo>
                    <a:lnTo>
                      <a:pt x="7013" y="38855"/>
                    </a:lnTo>
                    <a:cubicBezTo>
                      <a:pt x="3976" y="38855"/>
                      <a:pt x="130" y="38855"/>
                      <a:pt x="130" y="42849"/>
                    </a:cubicBezTo>
                    <a:cubicBezTo>
                      <a:pt x="130" y="46843"/>
                      <a:pt x="3976" y="46843"/>
                      <a:pt x="6810" y="46843"/>
                    </a:cubicBezTo>
                    <a:lnTo>
                      <a:pt x="128072" y="46843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6" name="任意形状 345">
                <a:extLst>
                  <a:ext uri="{FF2B5EF4-FFF2-40B4-BE49-F238E27FC236}">
                    <a16:creationId xmlns:a16="http://schemas.microsoft.com/office/drawing/2014/main" id="{DDD84B8F-40EE-E1E2-444E-BE189CD17A04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>
              <a:xfrm>
                <a:off x="6428177" y="5600424"/>
                <a:ext cx="66805" cy="133003"/>
              </a:xfrm>
              <a:custGeom>
                <a:avLst/>
                <a:gdLst>
                  <a:gd name="connsiteX0" fmla="*/ 41642 w 66805"/>
                  <a:gd name="connsiteY0" fmla="*/ 5298 h 133003"/>
                  <a:gd name="connsiteX1" fmla="*/ 36986 w 66805"/>
                  <a:gd name="connsiteY1" fmla="*/ 105 h 133003"/>
                  <a:gd name="connsiteX2" fmla="*/ 141 w 66805"/>
                  <a:gd name="connsiteY2" fmla="*/ 12886 h 133003"/>
                  <a:gd name="connsiteX3" fmla="*/ 141 w 66805"/>
                  <a:gd name="connsiteY3" fmla="*/ 19077 h 133003"/>
                  <a:gd name="connsiteX4" fmla="*/ 26661 w 66805"/>
                  <a:gd name="connsiteY4" fmla="*/ 13885 h 133003"/>
                  <a:gd name="connsiteX5" fmla="*/ 26661 w 66805"/>
                  <a:gd name="connsiteY5" fmla="*/ 117332 h 133003"/>
                  <a:gd name="connsiteX6" fmla="*/ 7834 w 66805"/>
                  <a:gd name="connsiteY6" fmla="*/ 126918 h 133003"/>
                  <a:gd name="connsiteX7" fmla="*/ 1356 w 66805"/>
                  <a:gd name="connsiteY7" fmla="*/ 126918 h 133003"/>
                  <a:gd name="connsiteX8" fmla="*/ 1356 w 66805"/>
                  <a:gd name="connsiteY8" fmla="*/ 133109 h 133003"/>
                  <a:gd name="connsiteX9" fmla="*/ 34151 w 66805"/>
                  <a:gd name="connsiteY9" fmla="*/ 132510 h 133003"/>
                  <a:gd name="connsiteX10" fmla="*/ 66947 w 66805"/>
                  <a:gd name="connsiteY10" fmla="*/ 133109 h 133003"/>
                  <a:gd name="connsiteX11" fmla="*/ 66947 w 66805"/>
                  <a:gd name="connsiteY11" fmla="*/ 126918 h 133003"/>
                  <a:gd name="connsiteX12" fmla="*/ 60469 w 66805"/>
                  <a:gd name="connsiteY12" fmla="*/ 126918 h 133003"/>
                  <a:gd name="connsiteX13" fmla="*/ 41642 w 66805"/>
                  <a:gd name="connsiteY13" fmla="*/ 117332 h 133003"/>
                  <a:gd name="connsiteX14" fmla="*/ 41642 w 66805"/>
                  <a:gd name="connsiteY14" fmla="*/ 5298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642" y="5298"/>
                    </a:moveTo>
                    <a:cubicBezTo>
                      <a:pt x="41642" y="505"/>
                      <a:pt x="41642" y="105"/>
                      <a:pt x="36986" y="105"/>
                    </a:cubicBezTo>
                    <a:cubicBezTo>
                      <a:pt x="24434" y="12886"/>
                      <a:pt x="6619" y="12886"/>
                      <a:pt x="141" y="12886"/>
                    </a:cubicBezTo>
                    <a:lnTo>
                      <a:pt x="141" y="19077"/>
                    </a:lnTo>
                    <a:cubicBezTo>
                      <a:pt x="4190" y="19077"/>
                      <a:pt x="16134" y="19077"/>
                      <a:pt x="26661" y="13885"/>
                    </a:cubicBezTo>
                    <a:lnTo>
                      <a:pt x="26661" y="117332"/>
                    </a:lnTo>
                    <a:cubicBezTo>
                      <a:pt x="26661" y="124522"/>
                      <a:pt x="26054" y="126918"/>
                      <a:pt x="7834" y="126918"/>
                    </a:cubicBezTo>
                    <a:lnTo>
                      <a:pt x="1356" y="126918"/>
                    </a:lnTo>
                    <a:lnTo>
                      <a:pt x="1356" y="133109"/>
                    </a:lnTo>
                    <a:cubicBezTo>
                      <a:pt x="8441" y="132510"/>
                      <a:pt x="26054" y="132510"/>
                      <a:pt x="34151" y="132510"/>
                    </a:cubicBezTo>
                    <a:cubicBezTo>
                      <a:pt x="42249" y="132510"/>
                      <a:pt x="59861" y="132510"/>
                      <a:pt x="66947" y="133109"/>
                    </a:cubicBezTo>
                    <a:lnTo>
                      <a:pt x="66947" y="126918"/>
                    </a:lnTo>
                    <a:lnTo>
                      <a:pt x="60469" y="126918"/>
                    </a:lnTo>
                    <a:cubicBezTo>
                      <a:pt x="42249" y="126918"/>
                      <a:pt x="41642" y="124721"/>
                      <a:pt x="41642" y="117332"/>
                    </a:cubicBezTo>
                    <a:lnTo>
                      <a:pt x="41642" y="529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形状 346">
                <a:extLst>
                  <a:ext uri="{FF2B5EF4-FFF2-40B4-BE49-F238E27FC236}">
                    <a16:creationId xmlns:a16="http://schemas.microsoft.com/office/drawing/2014/main" id="{881E6E86-536E-902F-8F24-CF6F726ED0C8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>
              <a:xfrm>
                <a:off x="6408860" y="5814609"/>
                <a:ext cx="103821" cy="7987"/>
              </a:xfrm>
              <a:custGeom>
                <a:avLst/>
                <a:gdLst>
                  <a:gd name="connsiteX0" fmla="*/ 0 w 103821"/>
                  <a:gd name="connsiteY0" fmla="*/ 0 h 7987"/>
                  <a:gd name="connsiteX1" fmla="*/ 103821 w 103821"/>
                  <a:gd name="connsiteY1" fmla="*/ 0 h 7987"/>
                  <a:gd name="connsiteX2" fmla="*/ 103821 w 103821"/>
                  <a:gd name="connsiteY2" fmla="*/ 7988 h 7987"/>
                  <a:gd name="connsiteX3" fmla="*/ 0 w 103821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1" h="7987">
                    <a:moveTo>
                      <a:pt x="0" y="0"/>
                    </a:moveTo>
                    <a:lnTo>
                      <a:pt x="103821" y="0"/>
                    </a:lnTo>
                    <a:lnTo>
                      <a:pt x="103821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形状 347">
                <a:extLst>
                  <a:ext uri="{FF2B5EF4-FFF2-40B4-BE49-F238E27FC236}">
                    <a16:creationId xmlns:a16="http://schemas.microsoft.com/office/drawing/2014/main" id="{6CAE58E6-5680-B466-A7D9-9E441CE3BF05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>
              <a:xfrm>
                <a:off x="6411896" y="5917247"/>
                <a:ext cx="92920" cy="129209"/>
              </a:xfrm>
              <a:custGeom>
                <a:avLst/>
                <a:gdLst>
                  <a:gd name="connsiteX0" fmla="*/ 92454 w 92920"/>
                  <a:gd name="connsiteY0" fmla="*/ 13100 h 129209"/>
                  <a:gd name="connsiteX1" fmla="*/ 93062 w 92920"/>
                  <a:gd name="connsiteY1" fmla="*/ 9505 h 129209"/>
                  <a:gd name="connsiteX2" fmla="*/ 87191 w 92920"/>
                  <a:gd name="connsiteY2" fmla="*/ 4113 h 129209"/>
                  <a:gd name="connsiteX3" fmla="*/ 78891 w 92920"/>
                  <a:gd name="connsiteY3" fmla="*/ 12700 h 129209"/>
                  <a:gd name="connsiteX4" fmla="*/ 60064 w 92920"/>
                  <a:gd name="connsiteY4" fmla="*/ 119 h 129209"/>
                  <a:gd name="connsiteX5" fmla="*/ 11883 w 92920"/>
                  <a:gd name="connsiteY5" fmla="*/ 56835 h 129209"/>
                  <a:gd name="connsiteX6" fmla="*/ 38808 w 92920"/>
                  <a:gd name="connsiteY6" fmla="*/ 88389 h 129209"/>
                  <a:gd name="connsiteX7" fmla="*/ 62291 w 92920"/>
                  <a:gd name="connsiteY7" fmla="*/ 76806 h 129209"/>
                  <a:gd name="connsiteX8" fmla="*/ 62493 w 92920"/>
                  <a:gd name="connsiteY8" fmla="*/ 77005 h 129209"/>
                  <a:gd name="connsiteX9" fmla="*/ 55813 w 92920"/>
                  <a:gd name="connsiteY9" fmla="*/ 103366 h 129209"/>
                  <a:gd name="connsiteX10" fmla="*/ 26661 w 92920"/>
                  <a:gd name="connsiteY10" fmla="*/ 124935 h 129209"/>
                  <a:gd name="connsiteX11" fmla="*/ 10466 w 92920"/>
                  <a:gd name="connsiteY11" fmla="*/ 122938 h 129209"/>
                  <a:gd name="connsiteX12" fmla="*/ 18766 w 92920"/>
                  <a:gd name="connsiteY12" fmla="*/ 112553 h 129209"/>
                  <a:gd name="connsiteX13" fmla="*/ 11073 w 92920"/>
                  <a:gd name="connsiteY13" fmla="*/ 105563 h 129209"/>
                  <a:gd name="connsiteX14" fmla="*/ 141 w 92920"/>
                  <a:gd name="connsiteY14" fmla="*/ 117146 h 129209"/>
                  <a:gd name="connsiteX15" fmla="*/ 27066 w 92920"/>
                  <a:gd name="connsiteY15" fmla="*/ 129328 h 129209"/>
                  <a:gd name="connsiteX16" fmla="*/ 69983 w 92920"/>
                  <a:gd name="connsiteY16" fmla="*/ 101769 h 129209"/>
                  <a:gd name="connsiteX17" fmla="*/ 92454 w 92920"/>
                  <a:gd name="connsiteY17" fmla="*/ 13100 h 129209"/>
                  <a:gd name="connsiteX18" fmla="*/ 66137 w 92920"/>
                  <a:gd name="connsiteY18" fmla="*/ 62826 h 129209"/>
                  <a:gd name="connsiteX19" fmla="*/ 55813 w 92920"/>
                  <a:gd name="connsiteY19" fmla="*/ 76806 h 129209"/>
                  <a:gd name="connsiteX20" fmla="*/ 39415 w 92920"/>
                  <a:gd name="connsiteY20" fmla="*/ 83995 h 129209"/>
                  <a:gd name="connsiteX21" fmla="*/ 26256 w 92920"/>
                  <a:gd name="connsiteY21" fmla="*/ 65622 h 129209"/>
                  <a:gd name="connsiteX22" fmla="*/ 37593 w 92920"/>
                  <a:gd name="connsiteY22" fmla="*/ 22286 h 129209"/>
                  <a:gd name="connsiteX23" fmla="*/ 60266 w 92920"/>
                  <a:gd name="connsiteY23" fmla="*/ 4512 h 129209"/>
                  <a:gd name="connsiteX24" fmla="*/ 76462 w 92920"/>
                  <a:gd name="connsiteY24" fmla="*/ 21687 h 129209"/>
                  <a:gd name="connsiteX25" fmla="*/ 75854 w 92920"/>
                  <a:gd name="connsiteY25" fmla="*/ 24683 h 129209"/>
                  <a:gd name="connsiteX26" fmla="*/ 66137 w 92920"/>
                  <a:gd name="connsiteY26" fmla="*/ 62826 h 12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29209">
                    <a:moveTo>
                      <a:pt x="92454" y="13100"/>
                    </a:moveTo>
                    <a:cubicBezTo>
                      <a:pt x="92657" y="11901"/>
                      <a:pt x="93062" y="10903"/>
                      <a:pt x="93062" y="9505"/>
                    </a:cubicBezTo>
                    <a:cubicBezTo>
                      <a:pt x="93062" y="6110"/>
                      <a:pt x="90632" y="4113"/>
                      <a:pt x="87191" y="4113"/>
                    </a:cubicBezTo>
                    <a:cubicBezTo>
                      <a:pt x="85166" y="4113"/>
                      <a:pt x="79701" y="5511"/>
                      <a:pt x="78891" y="12700"/>
                    </a:cubicBezTo>
                    <a:cubicBezTo>
                      <a:pt x="75247" y="5311"/>
                      <a:pt x="68161" y="119"/>
                      <a:pt x="60064" y="119"/>
                    </a:cubicBezTo>
                    <a:cubicBezTo>
                      <a:pt x="36986" y="119"/>
                      <a:pt x="11883" y="28078"/>
                      <a:pt x="11883" y="56835"/>
                    </a:cubicBezTo>
                    <a:cubicBezTo>
                      <a:pt x="11883" y="76606"/>
                      <a:pt x="24232" y="88389"/>
                      <a:pt x="38808" y="88389"/>
                    </a:cubicBezTo>
                    <a:cubicBezTo>
                      <a:pt x="50752" y="88389"/>
                      <a:pt x="60266" y="79002"/>
                      <a:pt x="62291" y="76806"/>
                    </a:cubicBezTo>
                    <a:lnTo>
                      <a:pt x="62493" y="77005"/>
                    </a:lnTo>
                    <a:cubicBezTo>
                      <a:pt x="58242" y="94779"/>
                      <a:pt x="55813" y="102967"/>
                      <a:pt x="55813" y="103366"/>
                    </a:cubicBezTo>
                    <a:cubicBezTo>
                      <a:pt x="55003" y="105164"/>
                      <a:pt x="48120" y="124935"/>
                      <a:pt x="26661" y="124935"/>
                    </a:cubicBezTo>
                    <a:cubicBezTo>
                      <a:pt x="22815" y="124935"/>
                      <a:pt x="16134" y="124735"/>
                      <a:pt x="10466" y="122938"/>
                    </a:cubicBezTo>
                    <a:cubicBezTo>
                      <a:pt x="16539" y="121140"/>
                      <a:pt x="18766" y="115948"/>
                      <a:pt x="18766" y="112553"/>
                    </a:cubicBezTo>
                    <a:cubicBezTo>
                      <a:pt x="18766" y="109358"/>
                      <a:pt x="16539" y="105563"/>
                      <a:pt x="11073" y="105563"/>
                    </a:cubicBezTo>
                    <a:cubicBezTo>
                      <a:pt x="6619" y="105563"/>
                      <a:pt x="141" y="109158"/>
                      <a:pt x="141" y="117146"/>
                    </a:cubicBezTo>
                    <a:cubicBezTo>
                      <a:pt x="141" y="125334"/>
                      <a:pt x="7632" y="129328"/>
                      <a:pt x="27066" y="129328"/>
                    </a:cubicBezTo>
                    <a:cubicBezTo>
                      <a:pt x="52371" y="129328"/>
                      <a:pt x="66947" y="113751"/>
                      <a:pt x="69983" y="101769"/>
                    </a:cubicBezTo>
                    <a:lnTo>
                      <a:pt x="92454" y="13100"/>
                    </a:lnTo>
                    <a:close/>
                    <a:moveTo>
                      <a:pt x="66137" y="62826"/>
                    </a:moveTo>
                    <a:cubicBezTo>
                      <a:pt x="64922" y="68019"/>
                      <a:pt x="60266" y="73011"/>
                      <a:pt x="55813" y="76806"/>
                    </a:cubicBezTo>
                    <a:cubicBezTo>
                      <a:pt x="51561" y="80400"/>
                      <a:pt x="45286" y="83995"/>
                      <a:pt x="39415" y="83995"/>
                    </a:cubicBezTo>
                    <a:cubicBezTo>
                      <a:pt x="29293" y="83995"/>
                      <a:pt x="26256" y="73610"/>
                      <a:pt x="26256" y="65622"/>
                    </a:cubicBezTo>
                    <a:cubicBezTo>
                      <a:pt x="26256" y="56036"/>
                      <a:pt x="32127" y="32471"/>
                      <a:pt x="37593" y="22286"/>
                    </a:cubicBezTo>
                    <a:cubicBezTo>
                      <a:pt x="43059" y="12501"/>
                      <a:pt x="51764" y="4512"/>
                      <a:pt x="60266" y="4512"/>
                    </a:cubicBezTo>
                    <a:cubicBezTo>
                      <a:pt x="73627" y="4512"/>
                      <a:pt x="76462" y="20688"/>
                      <a:pt x="76462" y="21687"/>
                    </a:cubicBezTo>
                    <a:cubicBezTo>
                      <a:pt x="76462" y="22686"/>
                      <a:pt x="76057" y="23884"/>
                      <a:pt x="75854" y="24683"/>
                    </a:cubicBezTo>
                    <a:lnTo>
                      <a:pt x="66137" y="6282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形状 348">
                <a:extLst>
                  <a:ext uri="{FF2B5EF4-FFF2-40B4-BE49-F238E27FC236}">
                    <a16:creationId xmlns:a16="http://schemas.microsoft.com/office/drawing/2014/main" id="{F1117C12-6E8D-DF48-90EC-B80DB6723FDE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>
              <a:xfrm>
                <a:off x="6557015" y="5718751"/>
                <a:ext cx="46966" cy="199705"/>
              </a:xfrm>
              <a:custGeom>
                <a:avLst/>
                <a:gdLst>
                  <a:gd name="connsiteX0" fmla="*/ 47114 w 46966"/>
                  <a:gd name="connsiteY0" fmla="*/ 197820 h 199705"/>
                  <a:gd name="connsiteX1" fmla="*/ 43672 w 46966"/>
                  <a:gd name="connsiteY1" fmla="*/ 193427 h 199705"/>
                  <a:gd name="connsiteX2" fmla="*/ 11889 w 46966"/>
                  <a:gd name="connsiteY2" fmla="*/ 99965 h 199705"/>
                  <a:gd name="connsiteX3" fmla="*/ 44482 w 46966"/>
                  <a:gd name="connsiteY3" fmla="*/ 5504 h 199705"/>
                  <a:gd name="connsiteX4" fmla="*/ 47114 w 46966"/>
                  <a:gd name="connsiteY4" fmla="*/ 2109 h 199705"/>
                  <a:gd name="connsiteX5" fmla="*/ 45089 w 46966"/>
                  <a:gd name="connsiteY5" fmla="*/ 112 h 199705"/>
                  <a:gd name="connsiteX6" fmla="*/ 12901 w 46966"/>
                  <a:gd name="connsiteY6" fmla="*/ 39055 h 199705"/>
                  <a:gd name="connsiteX7" fmla="*/ 148 w 46966"/>
                  <a:gd name="connsiteY7" fmla="*/ 99965 h 199705"/>
                  <a:gd name="connsiteX8" fmla="*/ 13509 w 46966"/>
                  <a:gd name="connsiteY8" fmla="*/ 162273 h 199705"/>
                  <a:gd name="connsiteX9" fmla="*/ 45089 w 46966"/>
                  <a:gd name="connsiteY9" fmla="*/ 199817 h 199705"/>
                  <a:gd name="connsiteX10" fmla="*/ 47114 w 46966"/>
                  <a:gd name="connsiteY10" fmla="*/ 19782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14" y="197820"/>
                    </a:moveTo>
                    <a:cubicBezTo>
                      <a:pt x="47114" y="197221"/>
                      <a:pt x="47114" y="196822"/>
                      <a:pt x="43672" y="193427"/>
                    </a:cubicBezTo>
                    <a:cubicBezTo>
                      <a:pt x="18367" y="168264"/>
                      <a:pt x="11889" y="130519"/>
                      <a:pt x="11889" y="99965"/>
                    </a:cubicBezTo>
                    <a:cubicBezTo>
                      <a:pt x="11889" y="65216"/>
                      <a:pt x="19582" y="30467"/>
                      <a:pt x="44482" y="5504"/>
                    </a:cubicBezTo>
                    <a:cubicBezTo>
                      <a:pt x="47114" y="3108"/>
                      <a:pt x="47114" y="2708"/>
                      <a:pt x="47114" y="2109"/>
                    </a:cubicBezTo>
                    <a:cubicBezTo>
                      <a:pt x="47114" y="711"/>
                      <a:pt x="46304" y="112"/>
                      <a:pt x="45089" y="112"/>
                    </a:cubicBezTo>
                    <a:cubicBezTo>
                      <a:pt x="43065" y="112"/>
                      <a:pt x="24845" y="13692"/>
                      <a:pt x="12901" y="39055"/>
                    </a:cubicBezTo>
                    <a:cubicBezTo>
                      <a:pt x="2577" y="61022"/>
                      <a:pt x="148" y="83189"/>
                      <a:pt x="148" y="99965"/>
                    </a:cubicBezTo>
                    <a:cubicBezTo>
                      <a:pt x="148" y="115542"/>
                      <a:pt x="2374" y="139706"/>
                      <a:pt x="13509" y="162273"/>
                    </a:cubicBezTo>
                    <a:cubicBezTo>
                      <a:pt x="25655" y="186836"/>
                      <a:pt x="43065" y="199817"/>
                      <a:pt x="45089" y="199817"/>
                    </a:cubicBezTo>
                    <a:cubicBezTo>
                      <a:pt x="46304" y="199817"/>
                      <a:pt x="47114" y="199218"/>
                      <a:pt x="47114" y="197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形状 349">
                <a:extLst>
                  <a:ext uri="{FF2B5EF4-FFF2-40B4-BE49-F238E27FC236}">
                    <a16:creationId xmlns:a16="http://schemas.microsoft.com/office/drawing/2014/main" id="{B312D239-8DC2-4ABB-ED55-35676C373A5D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>
              <a:xfrm>
                <a:off x="6633718" y="5735526"/>
                <a:ext cx="66805" cy="133003"/>
              </a:xfrm>
              <a:custGeom>
                <a:avLst/>
                <a:gdLst>
                  <a:gd name="connsiteX0" fmla="*/ 41652 w 66805"/>
                  <a:gd name="connsiteY0" fmla="*/ 5304 h 133003"/>
                  <a:gd name="connsiteX1" fmla="*/ 36996 w 66805"/>
                  <a:gd name="connsiteY1" fmla="*/ 112 h 133003"/>
                  <a:gd name="connsiteX2" fmla="*/ 152 w 66805"/>
                  <a:gd name="connsiteY2" fmla="*/ 12893 h 133003"/>
                  <a:gd name="connsiteX3" fmla="*/ 152 w 66805"/>
                  <a:gd name="connsiteY3" fmla="*/ 19084 h 133003"/>
                  <a:gd name="connsiteX4" fmla="*/ 26671 w 66805"/>
                  <a:gd name="connsiteY4" fmla="*/ 13892 h 133003"/>
                  <a:gd name="connsiteX5" fmla="*/ 26671 w 66805"/>
                  <a:gd name="connsiteY5" fmla="*/ 117339 h 133003"/>
                  <a:gd name="connsiteX6" fmla="*/ 7844 w 66805"/>
                  <a:gd name="connsiteY6" fmla="*/ 126925 h 133003"/>
                  <a:gd name="connsiteX7" fmla="*/ 1366 w 66805"/>
                  <a:gd name="connsiteY7" fmla="*/ 126925 h 133003"/>
                  <a:gd name="connsiteX8" fmla="*/ 1366 w 66805"/>
                  <a:gd name="connsiteY8" fmla="*/ 133116 h 133003"/>
                  <a:gd name="connsiteX9" fmla="*/ 34162 w 66805"/>
                  <a:gd name="connsiteY9" fmla="*/ 132517 h 133003"/>
                  <a:gd name="connsiteX10" fmla="*/ 66957 w 66805"/>
                  <a:gd name="connsiteY10" fmla="*/ 133116 h 133003"/>
                  <a:gd name="connsiteX11" fmla="*/ 66957 w 66805"/>
                  <a:gd name="connsiteY11" fmla="*/ 126925 h 133003"/>
                  <a:gd name="connsiteX12" fmla="*/ 60479 w 66805"/>
                  <a:gd name="connsiteY12" fmla="*/ 126925 h 133003"/>
                  <a:gd name="connsiteX13" fmla="*/ 41652 w 66805"/>
                  <a:gd name="connsiteY13" fmla="*/ 117339 h 133003"/>
                  <a:gd name="connsiteX14" fmla="*/ 41652 w 66805"/>
                  <a:gd name="connsiteY14" fmla="*/ 5304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652" y="5304"/>
                    </a:moveTo>
                    <a:cubicBezTo>
                      <a:pt x="41652" y="511"/>
                      <a:pt x="41652" y="112"/>
                      <a:pt x="36996" y="112"/>
                    </a:cubicBezTo>
                    <a:cubicBezTo>
                      <a:pt x="24444" y="12893"/>
                      <a:pt x="6630" y="12893"/>
                      <a:pt x="152" y="12893"/>
                    </a:cubicBezTo>
                    <a:lnTo>
                      <a:pt x="152" y="19084"/>
                    </a:lnTo>
                    <a:cubicBezTo>
                      <a:pt x="4200" y="19084"/>
                      <a:pt x="16144" y="19084"/>
                      <a:pt x="26671" y="13892"/>
                    </a:cubicBezTo>
                    <a:lnTo>
                      <a:pt x="26671" y="117339"/>
                    </a:lnTo>
                    <a:cubicBezTo>
                      <a:pt x="26671" y="124528"/>
                      <a:pt x="26064" y="126925"/>
                      <a:pt x="7844" y="126925"/>
                    </a:cubicBezTo>
                    <a:lnTo>
                      <a:pt x="1366" y="126925"/>
                    </a:lnTo>
                    <a:lnTo>
                      <a:pt x="1366" y="133116"/>
                    </a:lnTo>
                    <a:cubicBezTo>
                      <a:pt x="8452" y="132517"/>
                      <a:pt x="26064" y="132517"/>
                      <a:pt x="34162" y="132517"/>
                    </a:cubicBezTo>
                    <a:cubicBezTo>
                      <a:pt x="42259" y="132517"/>
                      <a:pt x="59872" y="132517"/>
                      <a:pt x="66957" y="133116"/>
                    </a:cubicBezTo>
                    <a:lnTo>
                      <a:pt x="66957" y="126925"/>
                    </a:lnTo>
                    <a:lnTo>
                      <a:pt x="60479" y="126925"/>
                    </a:lnTo>
                    <a:cubicBezTo>
                      <a:pt x="42259" y="126925"/>
                      <a:pt x="41652" y="124728"/>
                      <a:pt x="41652" y="117339"/>
                    </a:cubicBezTo>
                    <a:lnTo>
                      <a:pt x="41652" y="530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形状 350">
                <a:extLst>
                  <a:ext uri="{FF2B5EF4-FFF2-40B4-BE49-F238E27FC236}">
                    <a16:creationId xmlns:a16="http://schemas.microsoft.com/office/drawing/2014/main" id="{CD212D74-C91F-FFCB-F358-FD52E5D03C42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>
              <a:xfrm>
                <a:off x="6778710" y="5814609"/>
                <a:ext cx="123691" cy="7988"/>
              </a:xfrm>
              <a:custGeom>
                <a:avLst/>
                <a:gdLst>
                  <a:gd name="connsiteX0" fmla="*/ 116765 w 123691"/>
                  <a:gd name="connsiteY0" fmla="*/ 8100 h 7988"/>
                  <a:gd name="connsiteX1" fmla="*/ 123850 w 123691"/>
                  <a:gd name="connsiteY1" fmla="*/ 4106 h 7988"/>
                  <a:gd name="connsiteX2" fmla="*/ 116765 w 123691"/>
                  <a:gd name="connsiteY2" fmla="*/ 112 h 7988"/>
                  <a:gd name="connsiteX3" fmla="*/ 7244 w 123691"/>
                  <a:gd name="connsiteY3" fmla="*/ 112 h 7988"/>
                  <a:gd name="connsiteX4" fmla="*/ 159 w 123691"/>
                  <a:gd name="connsiteY4" fmla="*/ 4106 h 7988"/>
                  <a:gd name="connsiteX5" fmla="*/ 7244 w 123691"/>
                  <a:gd name="connsiteY5" fmla="*/ 8100 h 7988"/>
                  <a:gd name="connsiteX6" fmla="*/ 116765 w 123691"/>
                  <a:gd name="connsiteY6" fmla="*/ 8100 h 7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7988">
                    <a:moveTo>
                      <a:pt x="116765" y="8100"/>
                    </a:moveTo>
                    <a:cubicBezTo>
                      <a:pt x="120206" y="8100"/>
                      <a:pt x="123850" y="8100"/>
                      <a:pt x="123850" y="4106"/>
                    </a:cubicBezTo>
                    <a:cubicBezTo>
                      <a:pt x="123850" y="112"/>
                      <a:pt x="120206" y="112"/>
                      <a:pt x="116765" y="112"/>
                    </a:cubicBezTo>
                    <a:lnTo>
                      <a:pt x="7244" y="112"/>
                    </a:lnTo>
                    <a:cubicBezTo>
                      <a:pt x="3803" y="112"/>
                      <a:pt x="159" y="112"/>
                      <a:pt x="159" y="4106"/>
                    </a:cubicBezTo>
                    <a:cubicBezTo>
                      <a:pt x="159" y="8100"/>
                      <a:pt x="3803" y="8100"/>
                      <a:pt x="7244" y="8100"/>
                    </a:cubicBezTo>
                    <a:lnTo>
                      <a:pt x="116765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形状 351">
                <a:extLst>
                  <a:ext uri="{FF2B5EF4-FFF2-40B4-BE49-F238E27FC236}">
                    <a16:creationId xmlns:a16="http://schemas.microsoft.com/office/drawing/2014/main" id="{5CF56E06-1EE5-7B7C-06C8-F2A01AB8B9D0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>
              <a:xfrm>
                <a:off x="6975077" y="5727737"/>
                <a:ext cx="101017" cy="181731"/>
              </a:xfrm>
              <a:custGeom>
                <a:avLst/>
                <a:gdLst>
                  <a:gd name="connsiteX0" fmla="*/ 63735 w 101017"/>
                  <a:gd name="connsiteY0" fmla="*/ 61022 h 181731"/>
                  <a:gd name="connsiteX1" fmla="*/ 81145 w 101017"/>
                  <a:gd name="connsiteY1" fmla="*/ 61022 h 181731"/>
                  <a:gd name="connsiteX2" fmla="*/ 87218 w 101017"/>
                  <a:gd name="connsiteY2" fmla="*/ 57028 h 181731"/>
                  <a:gd name="connsiteX3" fmla="*/ 81752 w 101017"/>
                  <a:gd name="connsiteY3" fmla="*/ 54831 h 181731"/>
                  <a:gd name="connsiteX4" fmla="*/ 64950 w 101017"/>
                  <a:gd name="connsiteY4" fmla="*/ 54831 h 181731"/>
                  <a:gd name="connsiteX5" fmla="*/ 69201 w 101017"/>
                  <a:gd name="connsiteY5" fmla="*/ 32065 h 181731"/>
                  <a:gd name="connsiteX6" fmla="*/ 74060 w 101017"/>
                  <a:gd name="connsiteY6" fmla="*/ 11295 h 181731"/>
                  <a:gd name="connsiteX7" fmla="*/ 83574 w 101017"/>
                  <a:gd name="connsiteY7" fmla="*/ 4506 h 181731"/>
                  <a:gd name="connsiteX8" fmla="*/ 93494 w 101017"/>
                  <a:gd name="connsiteY8" fmla="*/ 8100 h 181731"/>
                  <a:gd name="connsiteX9" fmla="*/ 82562 w 101017"/>
                  <a:gd name="connsiteY9" fmla="*/ 18884 h 181731"/>
                  <a:gd name="connsiteX10" fmla="*/ 90052 w 101017"/>
                  <a:gd name="connsiteY10" fmla="*/ 25874 h 181731"/>
                  <a:gd name="connsiteX11" fmla="*/ 101187 w 101017"/>
                  <a:gd name="connsiteY11" fmla="*/ 13892 h 181731"/>
                  <a:gd name="connsiteX12" fmla="*/ 83574 w 101017"/>
                  <a:gd name="connsiteY12" fmla="*/ 112 h 181731"/>
                  <a:gd name="connsiteX13" fmla="*/ 57864 w 101017"/>
                  <a:gd name="connsiteY13" fmla="*/ 23477 h 181731"/>
                  <a:gd name="connsiteX14" fmla="*/ 51184 w 101017"/>
                  <a:gd name="connsiteY14" fmla="*/ 54831 h 181731"/>
                  <a:gd name="connsiteX15" fmla="*/ 37215 w 101017"/>
                  <a:gd name="connsiteY15" fmla="*/ 54831 h 181731"/>
                  <a:gd name="connsiteX16" fmla="*/ 31142 w 101017"/>
                  <a:gd name="connsiteY16" fmla="*/ 58626 h 181731"/>
                  <a:gd name="connsiteX17" fmla="*/ 36810 w 101017"/>
                  <a:gd name="connsiteY17" fmla="*/ 61022 h 181731"/>
                  <a:gd name="connsiteX18" fmla="*/ 50172 w 101017"/>
                  <a:gd name="connsiteY18" fmla="*/ 61022 h 181731"/>
                  <a:gd name="connsiteX19" fmla="*/ 34988 w 101017"/>
                  <a:gd name="connsiteY19" fmla="*/ 139906 h 181731"/>
                  <a:gd name="connsiteX20" fmla="*/ 17376 w 101017"/>
                  <a:gd name="connsiteY20" fmla="*/ 177450 h 181731"/>
                  <a:gd name="connsiteX21" fmla="*/ 7659 w 101017"/>
                  <a:gd name="connsiteY21" fmla="*/ 173855 h 181731"/>
                  <a:gd name="connsiteX22" fmla="*/ 18793 w 101017"/>
                  <a:gd name="connsiteY22" fmla="*/ 163071 h 181731"/>
                  <a:gd name="connsiteX23" fmla="*/ 11303 w 101017"/>
                  <a:gd name="connsiteY23" fmla="*/ 156082 h 181731"/>
                  <a:gd name="connsiteX24" fmla="*/ 169 w 101017"/>
                  <a:gd name="connsiteY24" fmla="*/ 168064 h 181731"/>
                  <a:gd name="connsiteX25" fmla="*/ 17376 w 101017"/>
                  <a:gd name="connsiteY25" fmla="*/ 181844 h 181731"/>
                  <a:gd name="connsiteX26" fmla="*/ 40252 w 101017"/>
                  <a:gd name="connsiteY26" fmla="*/ 162472 h 181731"/>
                  <a:gd name="connsiteX27" fmla="*/ 51589 w 101017"/>
                  <a:gd name="connsiteY27" fmla="*/ 124329 h 181731"/>
                  <a:gd name="connsiteX28" fmla="*/ 63735 w 101017"/>
                  <a:gd name="connsiteY28" fmla="*/ 61022 h 18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017" h="181731">
                    <a:moveTo>
                      <a:pt x="63735" y="61022"/>
                    </a:moveTo>
                    <a:lnTo>
                      <a:pt x="81145" y="61022"/>
                    </a:lnTo>
                    <a:cubicBezTo>
                      <a:pt x="85194" y="61022"/>
                      <a:pt x="87218" y="61022"/>
                      <a:pt x="87218" y="57028"/>
                    </a:cubicBezTo>
                    <a:cubicBezTo>
                      <a:pt x="87218" y="54831"/>
                      <a:pt x="85194" y="54831"/>
                      <a:pt x="81752" y="54831"/>
                    </a:cubicBezTo>
                    <a:lnTo>
                      <a:pt x="64950" y="54831"/>
                    </a:lnTo>
                    <a:lnTo>
                      <a:pt x="69201" y="32065"/>
                    </a:lnTo>
                    <a:cubicBezTo>
                      <a:pt x="70011" y="27871"/>
                      <a:pt x="72845" y="13692"/>
                      <a:pt x="74060" y="11295"/>
                    </a:cubicBezTo>
                    <a:cubicBezTo>
                      <a:pt x="75882" y="7501"/>
                      <a:pt x="79323" y="4506"/>
                      <a:pt x="83574" y="4506"/>
                    </a:cubicBezTo>
                    <a:cubicBezTo>
                      <a:pt x="84384" y="4506"/>
                      <a:pt x="89648" y="4506"/>
                      <a:pt x="93494" y="8100"/>
                    </a:cubicBezTo>
                    <a:cubicBezTo>
                      <a:pt x="84587" y="8899"/>
                      <a:pt x="82562" y="15889"/>
                      <a:pt x="82562" y="18884"/>
                    </a:cubicBezTo>
                    <a:cubicBezTo>
                      <a:pt x="82562" y="23477"/>
                      <a:pt x="86206" y="25874"/>
                      <a:pt x="90052" y="25874"/>
                    </a:cubicBezTo>
                    <a:cubicBezTo>
                      <a:pt x="95316" y="25874"/>
                      <a:pt x="101187" y="21480"/>
                      <a:pt x="101187" y="13892"/>
                    </a:cubicBezTo>
                    <a:cubicBezTo>
                      <a:pt x="101187" y="4705"/>
                      <a:pt x="91874" y="112"/>
                      <a:pt x="83574" y="112"/>
                    </a:cubicBezTo>
                    <a:cubicBezTo>
                      <a:pt x="76691" y="112"/>
                      <a:pt x="63938" y="3707"/>
                      <a:pt x="57864" y="23477"/>
                    </a:cubicBezTo>
                    <a:cubicBezTo>
                      <a:pt x="56650" y="27671"/>
                      <a:pt x="56042" y="29668"/>
                      <a:pt x="51184" y="54831"/>
                    </a:cubicBezTo>
                    <a:lnTo>
                      <a:pt x="37215" y="54831"/>
                    </a:lnTo>
                    <a:cubicBezTo>
                      <a:pt x="33369" y="54831"/>
                      <a:pt x="31142" y="54831"/>
                      <a:pt x="31142" y="58626"/>
                    </a:cubicBezTo>
                    <a:cubicBezTo>
                      <a:pt x="31142" y="61022"/>
                      <a:pt x="32964" y="61022"/>
                      <a:pt x="36810" y="61022"/>
                    </a:cubicBezTo>
                    <a:lnTo>
                      <a:pt x="50172" y="61022"/>
                    </a:lnTo>
                    <a:lnTo>
                      <a:pt x="34988" y="139906"/>
                    </a:lnTo>
                    <a:cubicBezTo>
                      <a:pt x="31345" y="159277"/>
                      <a:pt x="27903" y="177450"/>
                      <a:pt x="17376" y="177450"/>
                    </a:cubicBezTo>
                    <a:cubicBezTo>
                      <a:pt x="16566" y="177450"/>
                      <a:pt x="11505" y="177450"/>
                      <a:pt x="7659" y="173855"/>
                    </a:cubicBezTo>
                    <a:cubicBezTo>
                      <a:pt x="16971" y="173256"/>
                      <a:pt x="18793" y="166067"/>
                      <a:pt x="18793" y="163071"/>
                    </a:cubicBezTo>
                    <a:cubicBezTo>
                      <a:pt x="18793" y="158478"/>
                      <a:pt x="15149" y="156082"/>
                      <a:pt x="11303" y="156082"/>
                    </a:cubicBezTo>
                    <a:cubicBezTo>
                      <a:pt x="6039" y="156082"/>
                      <a:pt x="169" y="160475"/>
                      <a:pt x="169" y="168064"/>
                    </a:cubicBezTo>
                    <a:cubicBezTo>
                      <a:pt x="169" y="177051"/>
                      <a:pt x="9076" y="181844"/>
                      <a:pt x="17376" y="181844"/>
                    </a:cubicBezTo>
                    <a:cubicBezTo>
                      <a:pt x="28510" y="181844"/>
                      <a:pt x="36608" y="170061"/>
                      <a:pt x="40252" y="162472"/>
                    </a:cubicBezTo>
                    <a:cubicBezTo>
                      <a:pt x="46730" y="149891"/>
                      <a:pt x="51386" y="125727"/>
                      <a:pt x="51589" y="124329"/>
                    </a:cubicBezTo>
                    <a:lnTo>
                      <a:pt x="63735" y="61022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形状 352">
                <a:extLst>
                  <a:ext uri="{FF2B5EF4-FFF2-40B4-BE49-F238E27FC236}">
                    <a16:creationId xmlns:a16="http://schemas.microsoft.com/office/drawing/2014/main" id="{B414BB14-3682-6E85-CEE8-27D6C250F151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>
              <a:xfrm>
                <a:off x="7105292" y="5718751"/>
                <a:ext cx="46966" cy="199705"/>
              </a:xfrm>
              <a:custGeom>
                <a:avLst/>
                <a:gdLst>
                  <a:gd name="connsiteX0" fmla="*/ 47141 w 46966"/>
                  <a:gd name="connsiteY0" fmla="*/ 197820 h 199705"/>
                  <a:gd name="connsiteX1" fmla="*/ 43699 w 46966"/>
                  <a:gd name="connsiteY1" fmla="*/ 193427 h 199705"/>
                  <a:gd name="connsiteX2" fmla="*/ 11916 w 46966"/>
                  <a:gd name="connsiteY2" fmla="*/ 99965 h 199705"/>
                  <a:gd name="connsiteX3" fmla="*/ 44509 w 46966"/>
                  <a:gd name="connsiteY3" fmla="*/ 5504 h 199705"/>
                  <a:gd name="connsiteX4" fmla="*/ 47141 w 46966"/>
                  <a:gd name="connsiteY4" fmla="*/ 2109 h 199705"/>
                  <a:gd name="connsiteX5" fmla="*/ 45116 w 46966"/>
                  <a:gd name="connsiteY5" fmla="*/ 112 h 199705"/>
                  <a:gd name="connsiteX6" fmla="*/ 12928 w 46966"/>
                  <a:gd name="connsiteY6" fmla="*/ 39055 h 199705"/>
                  <a:gd name="connsiteX7" fmla="*/ 175 w 46966"/>
                  <a:gd name="connsiteY7" fmla="*/ 99965 h 199705"/>
                  <a:gd name="connsiteX8" fmla="*/ 13536 w 46966"/>
                  <a:gd name="connsiteY8" fmla="*/ 162273 h 199705"/>
                  <a:gd name="connsiteX9" fmla="*/ 45116 w 46966"/>
                  <a:gd name="connsiteY9" fmla="*/ 199817 h 199705"/>
                  <a:gd name="connsiteX10" fmla="*/ 47141 w 46966"/>
                  <a:gd name="connsiteY10" fmla="*/ 19782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41" y="197820"/>
                    </a:moveTo>
                    <a:cubicBezTo>
                      <a:pt x="47141" y="197221"/>
                      <a:pt x="47141" y="196822"/>
                      <a:pt x="43699" y="193427"/>
                    </a:cubicBezTo>
                    <a:cubicBezTo>
                      <a:pt x="18394" y="168264"/>
                      <a:pt x="11916" y="130519"/>
                      <a:pt x="11916" y="99965"/>
                    </a:cubicBezTo>
                    <a:cubicBezTo>
                      <a:pt x="11916" y="65216"/>
                      <a:pt x="19609" y="30467"/>
                      <a:pt x="44509" y="5504"/>
                    </a:cubicBezTo>
                    <a:cubicBezTo>
                      <a:pt x="47141" y="3108"/>
                      <a:pt x="47141" y="2708"/>
                      <a:pt x="47141" y="2109"/>
                    </a:cubicBezTo>
                    <a:cubicBezTo>
                      <a:pt x="47141" y="711"/>
                      <a:pt x="46331" y="112"/>
                      <a:pt x="45116" y="112"/>
                    </a:cubicBezTo>
                    <a:cubicBezTo>
                      <a:pt x="43092" y="112"/>
                      <a:pt x="24872" y="13692"/>
                      <a:pt x="12928" y="39055"/>
                    </a:cubicBezTo>
                    <a:cubicBezTo>
                      <a:pt x="2604" y="61022"/>
                      <a:pt x="175" y="83189"/>
                      <a:pt x="175" y="99965"/>
                    </a:cubicBezTo>
                    <a:cubicBezTo>
                      <a:pt x="175" y="115542"/>
                      <a:pt x="2401" y="139706"/>
                      <a:pt x="13536" y="162273"/>
                    </a:cubicBezTo>
                    <a:cubicBezTo>
                      <a:pt x="25682" y="186836"/>
                      <a:pt x="43092" y="199817"/>
                      <a:pt x="45116" y="199817"/>
                    </a:cubicBezTo>
                    <a:cubicBezTo>
                      <a:pt x="46331" y="199817"/>
                      <a:pt x="47141" y="199218"/>
                      <a:pt x="47141" y="197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形状 353">
                <a:extLst>
                  <a:ext uri="{FF2B5EF4-FFF2-40B4-BE49-F238E27FC236}">
                    <a16:creationId xmlns:a16="http://schemas.microsoft.com/office/drawing/2014/main" id="{62276C84-E51B-FBEC-27FE-4EEE5B6D40A6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>
              <a:xfrm>
                <a:off x="7168634" y="5729335"/>
                <a:ext cx="85632" cy="180134"/>
              </a:xfrm>
              <a:custGeom>
                <a:avLst/>
                <a:gdLst>
                  <a:gd name="connsiteX0" fmla="*/ 26698 w 85632"/>
                  <a:gd name="connsiteY0" fmla="*/ 78197 h 180134"/>
                  <a:gd name="connsiteX1" fmla="*/ 178 w 85632"/>
                  <a:gd name="connsiteY1" fmla="*/ 118537 h 180134"/>
                  <a:gd name="connsiteX2" fmla="*/ 6049 w 85632"/>
                  <a:gd name="connsiteY2" fmla="*/ 134314 h 180134"/>
                  <a:gd name="connsiteX3" fmla="*/ 29532 w 85632"/>
                  <a:gd name="connsiteY3" fmla="*/ 147295 h 180134"/>
                  <a:gd name="connsiteX4" fmla="*/ 54028 w 85632"/>
                  <a:gd name="connsiteY4" fmla="*/ 156681 h 180134"/>
                  <a:gd name="connsiteX5" fmla="*/ 61113 w 85632"/>
                  <a:gd name="connsiteY5" fmla="*/ 165268 h 180134"/>
                  <a:gd name="connsiteX6" fmla="*/ 51194 w 85632"/>
                  <a:gd name="connsiteY6" fmla="*/ 175853 h 180134"/>
                  <a:gd name="connsiteX7" fmla="*/ 33379 w 85632"/>
                  <a:gd name="connsiteY7" fmla="*/ 169462 h 180134"/>
                  <a:gd name="connsiteX8" fmla="*/ 31152 w 85632"/>
                  <a:gd name="connsiteY8" fmla="*/ 168463 h 180134"/>
                  <a:gd name="connsiteX9" fmla="*/ 29128 w 85632"/>
                  <a:gd name="connsiteY9" fmla="*/ 170660 h 180134"/>
                  <a:gd name="connsiteX10" fmla="*/ 51194 w 85632"/>
                  <a:gd name="connsiteY10" fmla="*/ 180246 h 180134"/>
                  <a:gd name="connsiteX11" fmla="*/ 72247 w 85632"/>
                  <a:gd name="connsiteY11" fmla="*/ 158878 h 180134"/>
                  <a:gd name="connsiteX12" fmla="*/ 62530 w 85632"/>
                  <a:gd name="connsiteY12" fmla="*/ 144699 h 180134"/>
                  <a:gd name="connsiteX13" fmla="*/ 50181 w 85632"/>
                  <a:gd name="connsiteY13" fmla="*/ 140105 h 180134"/>
                  <a:gd name="connsiteX14" fmla="*/ 37832 w 85632"/>
                  <a:gd name="connsiteY14" fmla="*/ 135512 h 180134"/>
                  <a:gd name="connsiteX15" fmla="*/ 25686 w 85632"/>
                  <a:gd name="connsiteY15" fmla="*/ 130719 h 180134"/>
                  <a:gd name="connsiteX16" fmla="*/ 10503 w 85632"/>
                  <a:gd name="connsiteY16" fmla="*/ 112945 h 180134"/>
                  <a:gd name="connsiteX17" fmla="*/ 35403 w 85632"/>
                  <a:gd name="connsiteY17" fmla="*/ 78996 h 180134"/>
                  <a:gd name="connsiteX18" fmla="*/ 53218 w 85632"/>
                  <a:gd name="connsiteY18" fmla="*/ 81592 h 180134"/>
                  <a:gd name="connsiteX19" fmla="*/ 72045 w 85632"/>
                  <a:gd name="connsiteY19" fmla="*/ 75401 h 180134"/>
                  <a:gd name="connsiteX20" fmla="*/ 55445 w 85632"/>
                  <a:gd name="connsiteY20" fmla="*/ 70009 h 180134"/>
                  <a:gd name="connsiteX21" fmla="*/ 38440 w 85632"/>
                  <a:gd name="connsiteY21" fmla="*/ 72405 h 180134"/>
                  <a:gd name="connsiteX22" fmla="*/ 32367 w 85632"/>
                  <a:gd name="connsiteY22" fmla="*/ 56828 h 180134"/>
                  <a:gd name="connsiteX23" fmla="*/ 54838 w 85632"/>
                  <a:gd name="connsiteY23" fmla="*/ 22878 h 180134"/>
                  <a:gd name="connsiteX24" fmla="*/ 67794 w 85632"/>
                  <a:gd name="connsiteY24" fmla="*/ 27272 h 180134"/>
                  <a:gd name="connsiteX25" fmla="*/ 85811 w 85632"/>
                  <a:gd name="connsiteY25" fmla="*/ 21081 h 180134"/>
                  <a:gd name="connsiteX26" fmla="*/ 69008 w 85632"/>
                  <a:gd name="connsiteY26" fmla="*/ 15689 h 180134"/>
                  <a:gd name="connsiteX27" fmla="*/ 56255 w 85632"/>
                  <a:gd name="connsiteY27" fmla="*/ 16688 h 180134"/>
                  <a:gd name="connsiteX28" fmla="*/ 55242 w 85632"/>
                  <a:gd name="connsiteY28" fmla="*/ 10097 h 180134"/>
                  <a:gd name="connsiteX29" fmla="*/ 56255 w 85632"/>
                  <a:gd name="connsiteY29" fmla="*/ 2708 h 180134"/>
                  <a:gd name="connsiteX30" fmla="*/ 53825 w 85632"/>
                  <a:gd name="connsiteY30" fmla="*/ 112 h 180134"/>
                  <a:gd name="connsiteX31" fmla="*/ 50181 w 85632"/>
                  <a:gd name="connsiteY31" fmla="*/ 9898 h 180134"/>
                  <a:gd name="connsiteX32" fmla="*/ 51598 w 85632"/>
                  <a:gd name="connsiteY32" fmla="*/ 17686 h 180134"/>
                  <a:gd name="connsiteX33" fmla="*/ 16171 w 85632"/>
                  <a:gd name="connsiteY33" fmla="*/ 55031 h 180134"/>
                  <a:gd name="connsiteX34" fmla="*/ 29330 w 85632"/>
                  <a:gd name="connsiteY34" fmla="*/ 76200 h 180134"/>
                  <a:gd name="connsiteX35" fmla="*/ 26698 w 85632"/>
                  <a:gd name="connsiteY35" fmla="*/ 78197 h 180134"/>
                  <a:gd name="connsiteX36" fmla="*/ 59494 w 85632"/>
                  <a:gd name="connsiteY36" fmla="*/ 21081 h 180134"/>
                  <a:gd name="connsiteX37" fmla="*/ 69211 w 85632"/>
                  <a:gd name="connsiteY37" fmla="*/ 20083 h 180134"/>
                  <a:gd name="connsiteX38" fmla="*/ 80548 w 85632"/>
                  <a:gd name="connsiteY38" fmla="*/ 21281 h 180134"/>
                  <a:gd name="connsiteX39" fmla="*/ 67996 w 85632"/>
                  <a:gd name="connsiteY39" fmla="*/ 22878 h 180134"/>
                  <a:gd name="connsiteX40" fmla="*/ 59494 w 85632"/>
                  <a:gd name="connsiteY40" fmla="*/ 21081 h 180134"/>
                  <a:gd name="connsiteX41" fmla="*/ 43703 w 85632"/>
                  <a:gd name="connsiteY41" fmla="*/ 75601 h 180134"/>
                  <a:gd name="connsiteX42" fmla="*/ 55242 w 85632"/>
                  <a:gd name="connsiteY42" fmla="*/ 74402 h 180134"/>
                  <a:gd name="connsiteX43" fmla="*/ 66782 w 85632"/>
                  <a:gd name="connsiteY43" fmla="*/ 75601 h 180134"/>
                  <a:gd name="connsiteX44" fmla="*/ 53825 w 85632"/>
                  <a:gd name="connsiteY44" fmla="*/ 77198 h 180134"/>
                  <a:gd name="connsiteX45" fmla="*/ 43703 w 85632"/>
                  <a:gd name="connsiteY45" fmla="*/ 75601 h 18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134">
                    <a:moveTo>
                      <a:pt x="26698" y="78197"/>
                    </a:moveTo>
                    <a:cubicBezTo>
                      <a:pt x="4632" y="92575"/>
                      <a:pt x="178" y="111348"/>
                      <a:pt x="178" y="118537"/>
                    </a:cubicBezTo>
                    <a:cubicBezTo>
                      <a:pt x="178" y="128123"/>
                      <a:pt x="5644" y="133715"/>
                      <a:pt x="6049" y="134314"/>
                    </a:cubicBezTo>
                    <a:cubicBezTo>
                      <a:pt x="12527" y="140904"/>
                      <a:pt x="14349" y="141703"/>
                      <a:pt x="29532" y="147295"/>
                    </a:cubicBezTo>
                    <a:lnTo>
                      <a:pt x="54028" y="156681"/>
                    </a:lnTo>
                    <a:cubicBezTo>
                      <a:pt x="57064" y="158079"/>
                      <a:pt x="61113" y="159477"/>
                      <a:pt x="61113" y="165268"/>
                    </a:cubicBezTo>
                    <a:cubicBezTo>
                      <a:pt x="61113" y="169861"/>
                      <a:pt x="57469" y="175853"/>
                      <a:pt x="51194" y="175853"/>
                    </a:cubicBezTo>
                    <a:cubicBezTo>
                      <a:pt x="42286" y="175853"/>
                      <a:pt x="35606" y="171060"/>
                      <a:pt x="33379" y="169462"/>
                    </a:cubicBezTo>
                    <a:cubicBezTo>
                      <a:pt x="32164" y="168663"/>
                      <a:pt x="31962" y="168463"/>
                      <a:pt x="31152" y="168463"/>
                    </a:cubicBezTo>
                    <a:cubicBezTo>
                      <a:pt x="29532" y="168463"/>
                      <a:pt x="29128" y="169861"/>
                      <a:pt x="29128" y="170660"/>
                    </a:cubicBezTo>
                    <a:cubicBezTo>
                      <a:pt x="29128" y="173057"/>
                      <a:pt x="39857" y="180246"/>
                      <a:pt x="51194" y="180246"/>
                    </a:cubicBezTo>
                    <a:cubicBezTo>
                      <a:pt x="63745" y="180246"/>
                      <a:pt x="72247" y="168663"/>
                      <a:pt x="72247" y="158878"/>
                    </a:cubicBezTo>
                    <a:cubicBezTo>
                      <a:pt x="72247" y="149292"/>
                      <a:pt x="64757" y="145697"/>
                      <a:pt x="62530" y="144699"/>
                    </a:cubicBezTo>
                    <a:cubicBezTo>
                      <a:pt x="59696" y="143700"/>
                      <a:pt x="52813" y="141104"/>
                      <a:pt x="50181" y="140105"/>
                    </a:cubicBezTo>
                    <a:cubicBezTo>
                      <a:pt x="46133" y="138508"/>
                      <a:pt x="42084" y="136910"/>
                      <a:pt x="37832" y="135512"/>
                    </a:cubicBezTo>
                    <a:lnTo>
                      <a:pt x="25686" y="130719"/>
                    </a:lnTo>
                    <a:cubicBezTo>
                      <a:pt x="16576" y="127124"/>
                      <a:pt x="10503" y="121333"/>
                      <a:pt x="10503" y="112945"/>
                    </a:cubicBezTo>
                    <a:cubicBezTo>
                      <a:pt x="10503" y="104757"/>
                      <a:pt x="18398" y="87383"/>
                      <a:pt x="35403" y="78996"/>
                    </a:cubicBezTo>
                    <a:cubicBezTo>
                      <a:pt x="42894" y="81592"/>
                      <a:pt x="48967" y="81592"/>
                      <a:pt x="53218" y="81592"/>
                    </a:cubicBezTo>
                    <a:cubicBezTo>
                      <a:pt x="59291" y="81592"/>
                      <a:pt x="72045" y="81592"/>
                      <a:pt x="72045" y="75401"/>
                    </a:cubicBezTo>
                    <a:cubicBezTo>
                      <a:pt x="72045" y="70408"/>
                      <a:pt x="63340" y="70009"/>
                      <a:pt x="55445" y="70009"/>
                    </a:cubicBezTo>
                    <a:cubicBezTo>
                      <a:pt x="51801" y="70009"/>
                      <a:pt x="45930" y="70009"/>
                      <a:pt x="38440" y="72405"/>
                    </a:cubicBezTo>
                    <a:cubicBezTo>
                      <a:pt x="33176" y="67213"/>
                      <a:pt x="32367" y="60623"/>
                      <a:pt x="32367" y="56828"/>
                    </a:cubicBezTo>
                    <a:cubicBezTo>
                      <a:pt x="32367" y="45645"/>
                      <a:pt x="39654" y="30267"/>
                      <a:pt x="54838" y="22878"/>
                    </a:cubicBezTo>
                    <a:cubicBezTo>
                      <a:pt x="58481" y="27272"/>
                      <a:pt x="63138" y="27272"/>
                      <a:pt x="67794" y="27272"/>
                    </a:cubicBezTo>
                    <a:cubicBezTo>
                      <a:pt x="72855" y="27272"/>
                      <a:pt x="85811" y="27272"/>
                      <a:pt x="85811" y="21081"/>
                    </a:cubicBezTo>
                    <a:cubicBezTo>
                      <a:pt x="85811" y="15889"/>
                      <a:pt x="76904" y="15689"/>
                      <a:pt x="69008" y="15689"/>
                    </a:cubicBezTo>
                    <a:cubicBezTo>
                      <a:pt x="66377" y="15689"/>
                      <a:pt x="61518" y="15689"/>
                      <a:pt x="56255" y="16688"/>
                    </a:cubicBezTo>
                    <a:cubicBezTo>
                      <a:pt x="55647" y="14890"/>
                      <a:pt x="55242" y="13492"/>
                      <a:pt x="55242" y="10097"/>
                    </a:cubicBezTo>
                    <a:cubicBezTo>
                      <a:pt x="55242" y="7301"/>
                      <a:pt x="56255" y="3108"/>
                      <a:pt x="56255" y="2708"/>
                    </a:cubicBezTo>
                    <a:cubicBezTo>
                      <a:pt x="56255" y="1111"/>
                      <a:pt x="55242" y="112"/>
                      <a:pt x="53825" y="112"/>
                    </a:cubicBezTo>
                    <a:cubicBezTo>
                      <a:pt x="50181" y="112"/>
                      <a:pt x="50181" y="9298"/>
                      <a:pt x="50181" y="9898"/>
                    </a:cubicBezTo>
                    <a:cubicBezTo>
                      <a:pt x="50181" y="13892"/>
                      <a:pt x="51396" y="16887"/>
                      <a:pt x="51598" y="17686"/>
                    </a:cubicBezTo>
                    <a:cubicBezTo>
                      <a:pt x="29937" y="23677"/>
                      <a:pt x="16171" y="39654"/>
                      <a:pt x="16171" y="55031"/>
                    </a:cubicBezTo>
                    <a:cubicBezTo>
                      <a:pt x="16171" y="62420"/>
                      <a:pt x="19815" y="70808"/>
                      <a:pt x="29330" y="76200"/>
                    </a:cubicBezTo>
                    <a:lnTo>
                      <a:pt x="26698" y="78197"/>
                    </a:lnTo>
                    <a:close/>
                    <a:moveTo>
                      <a:pt x="59494" y="21081"/>
                    </a:moveTo>
                    <a:cubicBezTo>
                      <a:pt x="62733" y="20083"/>
                      <a:pt x="66984" y="20083"/>
                      <a:pt x="69211" y="20083"/>
                    </a:cubicBezTo>
                    <a:cubicBezTo>
                      <a:pt x="76094" y="20083"/>
                      <a:pt x="76904" y="20282"/>
                      <a:pt x="80548" y="21281"/>
                    </a:cubicBezTo>
                    <a:cubicBezTo>
                      <a:pt x="78928" y="21880"/>
                      <a:pt x="76904" y="22878"/>
                      <a:pt x="67996" y="22878"/>
                    </a:cubicBezTo>
                    <a:cubicBezTo>
                      <a:pt x="64150" y="22878"/>
                      <a:pt x="61720" y="22878"/>
                      <a:pt x="59494" y="21081"/>
                    </a:cubicBezTo>
                    <a:close/>
                    <a:moveTo>
                      <a:pt x="43703" y="75601"/>
                    </a:moveTo>
                    <a:cubicBezTo>
                      <a:pt x="48359" y="74402"/>
                      <a:pt x="52813" y="74402"/>
                      <a:pt x="55242" y="74402"/>
                    </a:cubicBezTo>
                    <a:cubicBezTo>
                      <a:pt x="62328" y="74402"/>
                      <a:pt x="63138" y="74602"/>
                      <a:pt x="66782" y="75601"/>
                    </a:cubicBezTo>
                    <a:cubicBezTo>
                      <a:pt x="65162" y="76399"/>
                      <a:pt x="63138" y="77198"/>
                      <a:pt x="53825" y="77198"/>
                    </a:cubicBezTo>
                    <a:cubicBezTo>
                      <a:pt x="49169" y="77198"/>
                      <a:pt x="47347" y="77198"/>
                      <a:pt x="43703" y="756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形状 354">
                <a:extLst>
                  <a:ext uri="{FF2B5EF4-FFF2-40B4-BE49-F238E27FC236}">
                    <a16:creationId xmlns:a16="http://schemas.microsoft.com/office/drawing/2014/main" id="{5BD41E5A-71AD-152E-39AB-2364D7777928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>
              <a:xfrm>
                <a:off x="7273399" y="5718751"/>
                <a:ext cx="46966" cy="199705"/>
              </a:xfrm>
              <a:custGeom>
                <a:avLst/>
                <a:gdLst>
                  <a:gd name="connsiteX0" fmla="*/ 47150 w 46966"/>
                  <a:gd name="connsiteY0" fmla="*/ 99965 h 199705"/>
                  <a:gd name="connsiteX1" fmla="*/ 33788 w 46966"/>
                  <a:gd name="connsiteY1" fmla="*/ 37657 h 199705"/>
                  <a:gd name="connsiteX2" fmla="*/ 2208 w 46966"/>
                  <a:gd name="connsiteY2" fmla="*/ 112 h 199705"/>
                  <a:gd name="connsiteX3" fmla="*/ 183 w 46966"/>
                  <a:gd name="connsiteY3" fmla="*/ 2109 h 199705"/>
                  <a:gd name="connsiteX4" fmla="*/ 4030 w 46966"/>
                  <a:gd name="connsiteY4" fmla="*/ 6702 h 199705"/>
                  <a:gd name="connsiteX5" fmla="*/ 35408 w 46966"/>
                  <a:gd name="connsiteY5" fmla="*/ 99965 h 199705"/>
                  <a:gd name="connsiteX6" fmla="*/ 2815 w 46966"/>
                  <a:gd name="connsiteY6" fmla="*/ 194425 h 199705"/>
                  <a:gd name="connsiteX7" fmla="*/ 183 w 46966"/>
                  <a:gd name="connsiteY7" fmla="*/ 197820 h 199705"/>
                  <a:gd name="connsiteX8" fmla="*/ 2208 w 46966"/>
                  <a:gd name="connsiteY8" fmla="*/ 199817 h 199705"/>
                  <a:gd name="connsiteX9" fmla="*/ 34396 w 46966"/>
                  <a:gd name="connsiteY9" fmla="*/ 160875 h 199705"/>
                  <a:gd name="connsiteX10" fmla="*/ 47150 w 46966"/>
                  <a:gd name="connsiteY10" fmla="*/ 99965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50" y="99965"/>
                    </a:moveTo>
                    <a:cubicBezTo>
                      <a:pt x="47150" y="84388"/>
                      <a:pt x="44923" y="60223"/>
                      <a:pt x="33788" y="37657"/>
                    </a:cubicBezTo>
                    <a:cubicBezTo>
                      <a:pt x="21642" y="13093"/>
                      <a:pt x="4232" y="112"/>
                      <a:pt x="2208" y="112"/>
                    </a:cubicBezTo>
                    <a:cubicBezTo>
                      <a:pt x="993" y="112"/>
                      <a:pt x="183" y="911"/>
                      <a:pt x="183" y="2109"/>
                    </a:cubicBezTo>
                    <a:cubicBezTo>
                      <a:pt x="183" y="2708"/>
                      <a:pt x="183" y="3108"/>
                      <a:pt x="4030" y="6702"/>
                    </a:cubicBezTo>
                    <a:cubicBezTo>
                      <a:pt x="23869" y="26473"/>
                      <a:pt x="35408" y="58226"/>
                      <a:pt x="35408" y="99965"/>
                    </a:cubicBezTo>
                    <a:cubicBezTo>
                      <a:pt x="35408" y="134114"/>
                      <a:pt x="27918" y="169262"/>
                      <a:pt x="2815" y="194425"/>
                    </a:cubicBezTo>
                    <a:cubicBezTo>
                      <a:pt x="183" y="196822"/>
                      <a:pt x="183" y="197221"/>
                      <a:pt x="183" y="197820"/>
                    </a:cubicBezTo>
                    <a:cubicBezTo>
                      <a:pt x="183" y="199018"/>
                      <a:pt x="993" y="199817"/>
                      <a:pt x="2208" y="199817"/>
                    </a:cubicBezTo>
                    <a:cubicBezTo>
                      <a:pt x="4232" y="199817"/>
                      <a:pt x="22452" y="186237"/>
                      <a:pt x="34396" y="160875"/>
                    </a:cubicBezTo>
                    <a:cubicBezTo>
                      <a:pt x="44720" y="138907"/>
                      <a:pt x="47150" y="116740"/>
                      <a:pt x="47150" y="99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形状 355">
                <a:extLst>
                  <a:ext uri="{FF2B5EF4-FFF2-40B4-BE49-F238E27FC236}">
                    <a16:creationId xmlns:a16="http://schemas.microsoft.com/office/drawing/2014/main" id="{9B6F704F-D12B-62C7-E841-6635C8575726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>
              <a:xfrm>
                <a:off x="7352126" y="5718751"/>
                <a:ext cx="46966" cy="199705"/>
              </a:xfrm>
              <a:custGeom>
                <a:avLst/>
                <a:gdLst>
                  <a:gd name="connsiteX0" fmla="*/ 47153 w 46966"/>
                  <a:gd name="connsiteY0" fmla="*/ 99965 h 199705"/>
                  <a:gd name="connsiteX1" fmla="*/ 33792 w 46966"/>
                  <a:gd name="connsiteY1" fmla="*/ 37657 h 199705"/>
                  <a:gd name="connsiteX2" fmla="*/ 2212 w 46966"/>
                  <a:gd name="connsiteY2" fmla="*/ 112 h 199705"/>
                  <a:gd name="connsiteX3" fmla="*/ 187 w 46966"/>
                  <a:gd name="connsiteY3" fmla="*/ 2109 h 199705"/>
                  <a:gd name="connsiteX4" fmla="*/ 4034 w 46966"/>
                  <a:gd name="connsiteY4" fmla="*/ 6702 h 199705"/>
                  <a:gd name="connsiteX5" fmla="*/ 35412 w 46966"/>
                  <a:gd name="connsiteY5" fmla="*/ 99965 h 199705"/>
                  <a:gd name="connsiteX6" fmla="*/ 2819 w 46966"/>
                  <a:gd name="connsiteY6" fmla="*/ 194425 h 199705"/>
                  <a:gd name="connsiteX7" fmla="*/ 187 w 46966"/>
                  <a:gd name="connsiteY7" fmla="*/ 197820 h 199705"/>
                  <a:gd name="connsiteX8" fmla="*/ 2212 w 46966"/>
                  <a:gd name="connsiteY8" fmla="*/ 199817 h 199705"/>
                  <a:gd name="connsiteX9" fmla="*/ 34400 w 46966"/>
                  <a:gd name="connsiteY9" fmla="*/ 160875 h 199705"/>
                  <a:gd name="connsiteX10" fmla="*/ 47153 w 46966"/>
                  <a:gd name="connsiteY10" fmla="*/ 99965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53" y="99965"/>
                    </a:moveTo>
                    <a:cubicBezTo>
                      <a:pt x="47153" y="84388"/>
                      <a:pt x="44927" y="60223"/>
                      <a:pt x="33792" y="37657"/>
                    </a:cubicBezTo>
                    <a:cubicBezTo>
                      <a:pt x="21646" y="13093"/>
                      <a:pt x="4236" y="112"/>
                      <a:pt x="2212" y="112"/>
                    </a:cubicBezTo>
                    <a:cubicBezTo>
                      <a:pt x="997" y="112"/>
                      <a:pt x="187" y="911"/>
                      <a:pt x="187" y="2109"/>
                    </a:cubicBezTo>
                    <a:cubicBezTo>
                      <a:pt x="187" y="2708"/>
                      <a:pt x="187" y="3108"/>
                      <a:pt x="4034" y="6702"/>
                    </a:cubicBezTo>
                    <a:cubicBezTo>
                      <a:pt x="23873" y="26473"/>
                      <a:pt x="35412" y="58226"/>
                      <a:pt x="35412" y="99965"/>
                    </a:cubicBezTo>
                    <a:cubicBezTo>
                      <a:pt x="35412" y="134114"/>
                      <a:pt x="27922" y="169262"/>
                      <a:pt x="2819" y="194425"/>
                    </a:cubicBezTo>
                    <a:cubicBezTo>
                      <a:pt x="187" y="196822"/>
                      <a:pt x="187" y="197221"/>
                      <a:pt x="187" y="197820"/>
                    </a:cubicBezTo>
                    <a:cubicBezTo>
                      <a:pt x="187" y="199018"/>
                      <a:pt x="997" y="199817"/>
                      <a:pt x="2212" y="199817"/>
                    </a:cubicBezTo>
                    <a:cubicBezTo>
                      <a:pt x="4236" y="199817"/>
                      <a:pt x="22456" y="186237"/>
                      <a:pt x="34400" y="160875"/>
                    </a:cubicBezTo>
                    <a:cubicBezTo>
                      <a:pt x="44724" y="138907"/>
                      <a:pt x="47153" y="116740"/>
                      <a:pt x="47153" y="99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形状 356">
                <a:extLst>
                  <a:ext uri="{FF2B5EF4-FFF2-40B4-BE49-F238E27FC236}">
                    <a16:creationId xmlns:a16="http://schemas.microsoft.com/office/drawing/2014/main" id="{BD0136DB-0B2B-B35B-EFED-41036108FA76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>
              <a:xfrm>
                <a:off x="7498805" y="5638867"/>
                <a:ext cx="45954" cy="359269"/>
              </a:xfrm>
              <a:custGeom>
                <a:avLst/>
                <a:gdLst>
                  <a:gd name="connsiteX0" fmla="*/ 193 w 45954"/>
                  <a:gd name="connsiteY0" fmla="*/ 359371 h 359269"/>
                  <a:gd name="connsiteX1" fmla="*/ 46147 w 45954"/>
                  <a:gd name="connsiteY1" fmla="*/ 359371 h 359269"/>
                  <a:gd name="connsiteX2" fmla="*/ 46147 w 45954"/>
                  <a:gd name="connsiteY2" fmla="*/ 349984 h 359269"/>
                  <a:gd name="connsiteX3" fmla="*/ 9707 w 45954"/>
                  <a:gd name="connsiteY3" fmla="*/ 349984 h 359269"/>
                  <a:gd name="connsiteX4" fmla="*/ 9707 w 45954"/>
                  <a:gd name="connsiteY4" fmla="*/ 9487 h 359269"/>
                  <a:gd name="connsiteX5" fmla="*/ 46147 w 45954"/>
                  <a:gd name="connsiteY5" fmla="*/ 9487 h 359269"/>
                  <a:gd name="connsiteX6" fmla="*/ 46147 w 45954"/>
                  <a:gd name="connsiteY6" fmla="*/ 101 h 359269"/>
                  <a:gd name="connsiteX7" fmla="*/ 193 w 45954"/>
                  <a:gd name="connsiteY7" fmla="*/ 101 h 359269"/>
                  <a:gd name="connsiteX8" fmla="*/ 193 w 45954"/>
                  <a:gd name="connsiteY8" fmla="*/ 359371 h 35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54" h="359269">
                    <a:moveTo>
                      <a:pt x="193" y="359371"/>
                    </a:moveTo>
                    <a:lnTo>
                      <a:pt x="46147" y="359371"/>
                    </a:lnTo>
                    <a:lnTo>
                      <a:pt x="46147" y="349984"/>
                    </a:lnTo>
                    <a:lnTo>
                      <a:pt x="9707" y="349984"/>
                    </a:lnTo>
                    <a:lnTo>
                      <a:pt x="9707" y="9487"/>
                    </a:lnTo>
                    <a:lnTo>
                      <a:pt x="46147" y="9487"/>
                    </a:lnTo>
                    <a:lnTo>
                      <a:pt x="46147" y="101"/>
                    </a:lnTo>
                    <a:lnTo>
                      <a:pt x="193" y="101"/>
                    </a:lnTo>
                    <a:lnTo>
                      <a:pt x="193" y="35937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形状 357">
                <a:extLst>
                  <a:ext uri="{FF2B5EF4-FFF2-40B4-BE49-F238E27FC236}">
                    <a16:creationId xmlns:a16="http://schemas.microsoft.com/office/drawing/2014/main" id="{131B6D19-3495-4183-5CD2-32DC9DAFE02C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>
              <a:xfrm>
                <a:off x="7556344" y="5732730"/>
                <a:ext cx="143890" cy="135799"/>
              </a:xfrm>
              <a:custGeom>
                <a:avLst/>
                <a:gdLst>
                  <a:gd name="connsiteX0" fmla="*/ 53844 w 143890"/>
                  <a:gd name="connsiteY0" fmla="*/ 71007 h 135799"/>
                  <a:gd name="connsiteX1" fmla="*/ 73481 w 143890"/>
                  <a:gd name="connsiteY1" fmla="*/ 71007 h 135799"/>
                  <a:gd name="connsiteX2" fmla="*/ 90284 w 143890"/>
                  <a:gd name="connsiteY2" fmla="*/ 79994 h 135799"/>
                  <a:gd name="connsiteX3" fmla="*/ 88867 w 143890"/>
                  <a:gd name="connsiteY3" fmla="*/ 89780 h 135799"/>
                  <a:gd name="connsiteX4" fmla="*/ 88259 w 143890"/>
                  <a:gd name="connsiteY4" fmla="*/ 91976 h 135799"/>
                  <a:gd name="connsiteX5" fmla="*/ 90688 w 143890"/>
                  <a:gd name="connsiteY5" fmla="*/ 94373 h 135799"/>
                  <a:gd name="connsiteX6" fmla="*/ 93725 w 143890"/>
                  <a:gd name="connsiteY6" fmla="*/ 90179 h 135799"/>
                  <a:gd name="connsiteX7" fmla="*/ 104859 w 143890"/>
                  <a:gd name="connsiteY7" fmla="*/ 46843 h 135799"/>
                  <a:gd name="connsiteX8" fmla="*/ 105467 w 143890"/>
                  <a:gd name="connsiteY8" fmla="*/ 43648 h 135799"/>
                  <a:gd name="connsiteX9" fmla="*/ 103037 w 143890"/>
                  <a:gd name="connsiteY9" fmla="*/ 41451 h 135799"/>
                  <a:gd name="connsiteX10" fmla="*/ 100001 w 143890"/>
                  <a:gd name="connsiteY10" fmla="*/ 45645 h 135799"/>
                  <a:gd name="connsiteX11" fmla="*/ 73886 w 143890"/>
                  <a:gd name="connsiteY11" fmla="*/ 64816 h 135799"/>
                  <a:gd name="connsiteX12" fmla="*/ 55464 w 143890"/>
                  <a:gd name="connsiteY12" fmla="*/ 64816 h 135799"/>
                  <a:gd name="connsiteX13" fmla="*/ 68420 w 143890"/>
                  <a:gd name="connsiteY13" fmla="*/ 14091 h 135799"/>
                  <a:gd name="connsiteX14" fmla="*/ 79352 w 143890"/>
                  <a:gd name="connsiteY14" fmla="*/ 6303 h 135799"/>
                  <a:gd name="connsiteX15" fmla="*/ 106074 w 143890"/>
                  <a:gd name="connsiteY15" fmla="*/ 6303 h 135799"/>
                  <a:gd name="connsiteX16" fmla="*/ 135630 w 143890"/>
                  <a:gd name="connsiteY16" fmla="*/ 28270 h 135799"/>
                  <a:gd name="connsiteX17" fmla="*/ 135023 w 143890"/>
                  <a:gd name="connsiteY17" fmla="*/ 39054 h 135799"/>
                  <a:gd name="connsiteX18" fmla="*/ 134618 w 143890"/>
                  <a:gd name="connsiteY18" fmla="*/ 42649 h 135799"/>
                  <a:gd name="connsiteX19" fmla="*/ 137047 w 143890"/>
                  <a:gd name="connsiteY19" fmla="*/ 45046 h 135799"/>
                  <a:gd name="connsiteX20" fmla="*/ 139882 w 143890"/>
                  <a:gd name="connsiteY20" fmla="*/ 40053 h 135799"/>
                  <a:gd name="connsiteX21" fmla="*/ 143930 w 143890"/>
                  <a:gd name="connsiteY21" fmla="*/ 5504 h 135799"/>
                  <a:gd name="connsiteX22" fmla="*/ 138465 w 143890"/>
                  <a:gd name="connsiteY22" fmla="*/ 112 h 135799"/>
                  <a:gd name="connsiteX23" fmla="*/ 39269 w 143890"/>
                  <a:gd name="connsiteY23" fmla="*/ 112 h 135799"/>
                  <a:gd name="connsiteX24" fmla="*/ 33195 w 143890"/>
                  <a:gd name="connsiteY24" fmla="*/ 4106 h 135799"/>
                  <a:gd name="connsiteX25" fmla="*/ 38864 w 143890"/>
                  <a:gd name="connsiteY25" fmla="*/ 6303 h 135799"/>
                  <a:gd name="connsiteX26" fmla="*/ 52022 w 143890"/>
                  <a:gd name="connsiteY26" fmla="*/ 9898 h 135799"/>
                  <a:gd name="connsiteX27" fmla="*/ 51010 w 143890"/>
                  <a:gd name="connsiteY27" fmla="*/ 14690 h 135799"/>
                  <a:gd name="connsiteX28" fmla="*/ 24288 w 143890"/>
                  <a:gd name="connsiteY28" fmla="*/ 120334 h 135799"/>
                  <a:gd name="connsiteX29" fmla="*/ 5866 w 143890"/>
                  <a:gd name="connsiteY29" fmla="*/ 129721 h 135799"/>
                  <a:gd name="connsiteX30" fmla="*/ 197 w 143890"/>
                  <a:gd name="connsiteY30" fmla="*/ 133515 h 135799"/>
                  <a:gd name="connsiteX31" fmla="*/ 3234 w 143890"/>
                  <a:gd name="connsiteY31" fmla="*/ 135911 h 135799"/>
                  <a:gd name="connsiteX32" fmla="*/ 29956 w 143890"/>
                  <a:gd name="connsiteY32" fmla="*/ 135312 h 135799"/>
                  <a:gd name="connsiteX33" fmla="*/ 60120 w 143890"/>
                  <a:gd name="connsiteY33" fmla="*/ 135911 h 135799"/>
                  <a:gd name="connsiteX34" fmla="*/ 64371 w 143890"/>
                  <a:gd name="connsiteY34" fmla="*/ 132117 h 135799"/>
                  <a:gd name="connsiteX35" fmla="*/ 63157 w 143890"/>
                  <a:gd name="connsiteY35" fmla="*/ 129920 h 135799"/>
                  <a:gd name="connsiteX36" fmla="*/ 57488 w 143890"/>
                  <a:gd name="connsiteY36" fmla="*/ 129721 h 135799"/>
                  <a:gd name="connsiteX37" fmla="*/ 46961 w 143890"/>
                  <a:gd name="connsiteY37" fmla="*/ 129321 h 135799"/>
                  <a:gd name="connsiteX38" fmla="*/ 40483 w 143890"/>
                  <a:gd name="connsiteY38" fmla="*/ 125327 h 135799"/>
                  <a:gd name="connsiteX39" fmla="*/ 41293 w 143890"/>
                  <a:gd name="connsiteY39" fmla="*/ 120734 h 135799"/>
                  <a:gd name="connsiteX40" fmla="*/ 53844 w 143890"/>
                  <a:gd name="connsiteY40" fmla="*/ 71007 h 135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3890" h="135799">
                    <a:moveTo>
                      <a:pt x="53844" y="71007"/>
                    </a:moveTo>
                    <a:lnTo>
                      <a:pt x="73481" y="71007"/>
                    </a:lnTo>
                    <a:cubicBezTo>
                      <a:pt x="88664" y="71007"/>
                      <a:pt x="90284" y="74203"/>
                      <a:pt x="90284" y="79994"/>
                    </a:cubicBezTo>
                    <a:cubicBezTo>
                      <a:pt x="90284" y="81392"/>
                      <a:pt x="90284" y="83788"/>
                      <a:pt x="88867" y="89780"/>
                    </a:cubicBezTo>
                    <a:cubicBezTo>
                      <a:pt x="88462" y="90778"/>
                      <a:pt x="88259" y="91577"/>
                      <a:pt x="88259" y="91976"/>
                    </a:cubicBezTo>
                    <a:cubicBezTo>
                      <a:pt x="88259" y="93574"/>
                      <a:pt x="89474" y="94373"/>
                      <a:pt x="90688" y="94373"/>
                    </a:cubicBezTo>
                    <a:cubicBezTo>
                      <a:pt x="92713" y="94373"/>
                      <a:pt x="92713" y="93774"/>
                      <a:pt x="93725" y="90179"/>
                    </a:cubicBezTo>
                    <a:lnTo>
                      <a:pt x="104859" y="46843"/>
                    </a:lnTo>
                    <a:cubicBezTo>
                      <a:pt x="105467" y="44646"/>
                      <a:pt x="105467" y="44247"/>
                      <a:pt x="105467" y="43648"/>
                    </a:cubicBezTo>
                    <a:cubicBezTo>
                      <a:pt x="105467" y="43248"/>
                      <a:pt x="105062" y="41451"/>
                      <a:pt x="103037" y="41451"/>
                    </a:cubicBezTo>
                    <a:cubicBezTo>
                      <a:pt x="101013" y="41451"/>
                      <a:pt x="100811" y="42449"/>
                      <a:pt x="100001" y="45645"/>
                    </a:cubicBezTo>
                    <a:cubicBezTo>
                      <a:pt x="95749" y="61222"/>
                      <a:pt x="91093" y="64816"/>
                      <a:pt x="73886" y="64816"/>
                    </a:cubicBezTo>
                    <a:lnTo>
                      <a:pt x="55464" y="64816"/>
                    </a:lnTo>
                    <a:lnTo>
                      <a:pt x="68420" y="14091"/>
                    </a:lnTo>
                    <a:cubicBezTo>
                      <a:pt x="70242" y="7102"/>
                      <a:pt x="70444" y="6303"/>
                      <a:pt x="79352" y="6303"/>
                    </a:cubicBezTo>
                    <a:lnTo>
                      <a:pt x="106074" y="6303"/>
                    </a:lnTo>
                    <a:cubicBezTo>
                      <a:pt x="130974" y="6303"/>
                      <a:pt x="135630" y="12893"/>
                      <a:pt x="135630" y="28270"/>
                    </a:cubicBezTo>
                    <a:cubicBezTo>
                      <a:pt x="135630" y="32864"/>
                      <a:pt x="135630" y="33662"/>
                      <a:pt x="135023" y="39054"/>
                    </a:cubicBezTo>
                    <a:cubicBezTo>
                      <a:pt x="134618" y="41651"/>
                      <a:pt x="134618" y="42050"/>
                      <a:pt x="134618" y="42649"/>
                    </a:cubicBezTo>
                    <a:cubicBezTo>
                      <a:pt x="134618" y="43648"/>
                      <a:pt x="135225" y="45046"/>
                      <a:pt x="137047" y="45046"/>
                    </a:cubicBezTo>
                    <a:cubicBezTo>
                      <a:pt x="139274" y="45046"/>
                      <a:pt x="139477" y="43847"/>
                      <a:pt x="139882" y="40053"/>
                    </a:cubicBezTo>
                    <a:lnTo>
                      <a:pt x="143930" y="5504"/>
                    </a:lnTo>
                    <a:cubicBezTo>
                      <a:pt x="144538" y="112"/>
                      <a:pt x="143526" y="112"/>
                      <a:pt x="138465" y="112"/>
                    </a:cubicBezTo>
                    <a:lnTo>
                      <a:pt x="39269" y="112"/>
                    </a:lnTo>
                    <a:cubicBezTo>
                      <a:pt x="35220" y="112"/>
                      <a:pt x="33195" y="112"/>
                      <a:pt x="33195" y="4106"/>
                    </a:cubicBezTo>
                    <a:cubicBezTo>
                      <a:pt x="33195" y="6303"/>
                      <a:pt x="35017" y="6303"/>
                      <a:pt x="38864" y="6303"/>
                    </a:cubicBezTo>
                    <a:cubicBezTo>
                      <a:pt x="46354" y="6303"/>
                      <a:pt x="52022" y="6303"/>
                      <a:pt x="52022" y="9898"/>
                    </a:cubicBezTo>
                    <a:cubicBezTo>
                      <a:pt x="52022" y="10696"/>
                      <a:pt x="52022" y="11096"/>
                      <a:pt x="51010" y="14690"/>
                    </a:cubicBezTo>
                    <a:lnTo>
                      <a:pt x="24288" y="120334"/>
                    </a:lnTo>
                    <a:cubicBezTo>
                      <a:pt x="22263" y="128123"/>
                      <a:pt x="21859" y="129721"/>
                      <a:pt x="5866" y="129721"/>
                    </a:cubicBezTo>
                    <a:cubicBezTo>
                      <a:pt x="2424" y="129721"/>
                      <a:pt x="197" y="129721"/>
                      <a:pt x="197" y="133515"/>
                    </a:cubicBezTo>
                    <a:cubicBezTo>
                      <a:pt x="197" y="135911"/>
                      <a:pt x="2627" y="135911"/>
                      <a:pt x="3234" y="135911"/>
                    </a:cubicBezTo>
                    <a:cubicBezTo>
                      <a:pt x="9105" y="135911"/>
                      <a:pt x="24085" y="135312"/>
                      <a:pt x="29956" y="135312"/>
                    </a:cubicBezTo>
                    <a:cubicBezTo>
                      <a:pt x="36637" y="135312"/>
                      <a:pt x="53439" y="135911"/>
                      <a:pt x="60120" y="135911"/>
                    </a:cubicBezTo>
                    <a:cubicBezTo>
                      <a:pt x="61942" y="135911"/>
                      <a:pt x="64371" y="135911"/>
                      <a:pt x="64371" y="132117"/>
                    </a:cubicBezTo>
                    <a:cubicBezTo>
                      <a:pt x="64371" y="130519"/>
                      <a:pt x="63157" y="130120"/>
                      <a:pt x="63157" y="129920"/>
                    </a:cubicBezTo>
                    <a:cubicBezTo>
                      <a:pt x="62549" y="129721"/>
                      <a:pt x="62144" y="129721"/>
                      <a:pt x="57488" y="129721"/>
                    </a:cubicBezTo>
                    <a:cubicBezTo>
                      <a:pt x="53034" y="129721"/>
                      <a:pt x="52022" y="129721"/>
                      <a:pt x="46961" y="129321"/>
                    </a:cubicBezTo>
                    <a:cubicBezTo>
                      <a:pt x="41090" y="128722"/>
                      <a:pt x="40483" y="127923"/>
                      <a:pt x="40483" y="125327"/>
                    </a:cubicBezTo>
                    <a:cubicBezTo>
                      <a:pt x="40483" y="124928"/>
                      <a:pt x="40483" y="123729"/>
                      <a:pt x="41293" y="120734"/>
                    </a:cubicBezTo>
                    <a:lnTo>
                      <a:pt x="53844" y="71007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形状 358">
                <a:extLst>
                  <a:ext uri="{FF2B5EF4-FFF2-40B4-BE49-F238E27FC236}">
                    <a16:creationId xmlns:a16="http://schemas.microsoft.com/office/drawing/2014/main" id="{EBCCAEC9-B752-F14C-21EE-C27AC1B8B10D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>
              <a:xfrm>
                <a:off x="7694278" y="5805662"/>
                <a:ext cx="51581" cy="92822"/>
              </a:xfrm>
              <a:custGeom>
                <a:avLst/>
                <a:gdLst>
                  <a:gd name="connsiteX0" fmla="*/ 32230 w 51581"/>
                  <a:gd name="connsiteY0" fmla="*/ 4028 h 92822"/>
                  <a:gd name="connsiteX1" fmla="*/ 27979 w 51581"/>
                  <a:gd name="connsiteY1" fmla="*/ 113 h 92822"/>
                  <a:gd name="connsiteX2" fmla="*/ 204 w 51581"/>
                  <a:gd name="connsiteY2" fmla="*/ 9060 h 92822"/>
                  <a:gd name="connsiteX3" fmla="*/ 204 w 51581"/>
                  <a:gd name="connsiteY3" fmla="*/ 14093 h 92822"/>
                  <a:gd name="connsiteX4" fmla="*/ 20752 w 51581"/>
                  <a:gd name="connsiteY4" fmla="*/ 10179 h 92822"/>
                  <a:gd name="connsiteX5" fmla="*/ 20752 w 51581"/>
                  <a:gd name="connsiteY5" fmla="*/ 81473 h 92822"/>
                  <a:gd name="connsiteX6" fmla="*/ 6581 w 51581"/>
                  <a:gd name="connsiteY6" fmla="*/ 87904 h 92822"/>
                  <a:gd name="connsiteX7" fmla="*/ 1196 w 51581"/>
                  <a:gd name="connsiteY7" fmla="*/ 87904 h 92822"/>
                  <a:gd name="connsiteX8" fmla="*/ 1196 w 51581"/>
                  <a:gd name="connsiteY8" fmla="*/ 92936 h 92822"/>
                  <a:gd name="connsiteX9" fmla="*/ 26420 w 51581"/>
                  <a:gd name="connsiteY9" fmla="*/ 92377 h 92822"/>
                  <a:gd name="connsiteX10" fmla="*/ 51786 w 51581"/>
                  <a:gd name="connsiteY10" fmla="*/ 92936 h 92822"/>
                  <a:gd name="connsiteX11" fmla="*/ 51786 w 51581"/>
                  <a:gd name="connsiteY11" fmla="*/ 87904 h 92822"/>
                  <a:gd name="connsiteX12" fmla="*/ 46401 w 51581"/>
                  <a:gd name="connsiteY12" fmla="*/ 87904 h 92822"/>
                  <a:gd name="connsiteX13" fmla="*/ 32230 w 51581"/>
                  <a:gd name="connsiteY13" fmla="*/ 81473 h 92822"/>
                  <a:gd name="connsiteX14" fmla="*/ 32230 w 51581"/>
                  <a:gd name="connsiteY14" fmla="*/ 4028 h 9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2822">
                    <a:moveTo>
                      <a:pt x="32230" y="4028"/>
                    </a:moveTo>
                    <a:cubicBezTo>
                      <a:pt x="32230" y="253"/>
                      <a:pt x="31947" y="113"/>
                      <a:pt x="27979" y="113"/>
                    </a:cubicBezTo>
                    <a:cubicBezTo>
                      <a:pt x="18909" y="8920"/>
                      <a:pt x="6014" y="9060"/>
                      <a:pt x="204" y="9060"/>
                    </a:cubicBezTo>
                    <a:lnTo>
                      <a:pt x="204" y="14093"/>
                    </a:lnTo>
                    <a:cubicBezTo>
                      <a:pt x="3605" y="14093"/>
                      <a:pt x="12958" y="14093"/>
                      <a:pt x="20752" y="10179"/>
                    </a:cubicBezTo>
                    <a:lnTo>
                      <a:pt x="20752" y="81473"/>
                    </a:lnTo>
                    <a:cubicBezTo>
                      <a:pt x="20752" y="86087"/>
                      <a:pt x="20752" y="87904"/>
                      <a:pt x="6581" y="87904"/>
                    </a:cubicBezTo>
                    <a:lnTo>
                      <a:pt x="1196" y="87904"/>
                    </a:lnTo>
                    <a:lnTo>
                      <a:pt x="1196" y="92936"/>
                    </a:lnTo>
                    <a:cubicBezTo>
                      <a:pt x="3747" y="92797"/>
                      <a:pt x="21177" y="92377"/>
                      <a:pt x="26420" y="92377"/>
                    </a:cubicBezTo>
                    <a:cubicBezTo>
                      <a:pt x="30813" y="92377"/>
                      <a:pt x="48668" y="92797"/>
                      <a:pt x="51786" y="92936"/>
                    </a:cubicBezTo>
                    <a:lnTo>
                      <a:pt x="51786" y="87904"/>
                    </a:lnTo>
                    <a:lnTo>
                      <a:pt x="46401" y="87904"/>
                    </a:lnTo>
                    <a:cubicBezTo>
                      <a:pt x="32230" y="87904"/>
                      <a:pt x="32230" y="86087"/>
                      <a:pt x="32230" y="81473"/>
                    </a:cubicBezTo>
                    <a:lnTo>
                      <a:pt x="32230" y="402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形状 359">
                <a:extLst>
                  <a:ext uri="{FF2B5EF4-FFF2-40B4-BE49-F238E27FC236}">
                    <a16:creationId xmlns:a16="http://schemas.microsoft.com/office/drawing/2014/main" id="{2A9169DD-1F59-F4B4-D184-9A50D50AC05F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>
              <a:xfrm>
                <a:off x="7801635" y="5647354"/>
                <a:ext cx="107091" cy="88269"/>
              </a:xfrm>
              <a:custGeom>
                <a:avLst/>
                <a:gdLst>
                  <a:gd name="connsiteX0" fmla="*/ 97381 w 107091"/>
                  <a:gd name="connsiteY0" fmla="*/ 11688 h 88269"/>
                  <a:gd name="connsiteX1" fmla="*/ 107301 w 107091"/>
                  <a:gd name="connsiteY1" fmla="*/ 4898 h 88269"/>
                  <a:gd name="connsiteX2" fmla="*/ 99406 w 107091"/>
                  <a:gd name="connsiteY2" fmla="*/ 105 h 88269"/>
                  <a:gd name="connsiteX3" fmla="*/ 53249 w 107091"/>
                  <a:gd name="connsiteY3" fmla="*/ 105 h 88269"/>
                  <a:gd name="connsiteX4" fmla="*/ 209 w 107091"/>
                  <a:gd name="connsiteY4" fmla="*/ 56822 h 88269"/>
                  <a:gd name="connsiteX5" fmla="*/ 30576 w 107091"/>
                  <a:gd name="connsiteY5" fmla="*/ 88375 h 88269"/>
                  <a:gd name="connsiteX6" fmla="*/ 81388 w 107091"/>
                  <a:gd name="connsiteY6" fmla="*/ 33456 h 88269"/>
                  <a:gd name="connsiteX7" fmla="*/ 75113 w 107091"/>
                  <a:gd name="connsiteY7" fmla="*/ 11688 h 88269"/>
                  <a:gd name="connsiteX8" fmla="*/ 97381 w 107091"/>
                  <a:gd name="connsiteY8" fmla="*/ 11688 h 88269"/>
                  <a:gd name="connsiteX9" fmla="*/ 30778 w 107091"/>
                  <a:gd name="connsiteY9" fmla="*/ 83981 h 88269"/>
                  <a:gd name="connsiteX10" fmla="*/ 12761 w 107091"/>
                  <a:gd name="connsiteY10" fmla="*/ 62413 h 88269"/>
                  <a:gd name="connsiteX11" fmla="*/ 22276 w 107091"/>
                  <a:gd name="connsiteY11" fmla="*/ 28264 h 88269"/>
                  <a:gd name="connsiteX12" fmla="*/ 49808 w 107091"/>
                  <a:gd name="connsiteY12" fmla="*/ 11688 h 88269"/>
                  <a:gd name="connsiteX13" fmla="*/ 68432 w 107091"/>
                  <a:gd name="connsiteY13" fmla="*/ 31060 h 88269"/>
                  <a:gd name="connsiteX14" fmla="*/ 57500 w 107091"/>
                  <a:gd name="connsiteY14" fmla="*/ 67006 h 88269"/>
                  <a:gd name="connsiteX15" fmla="*/ 30778 w 107091"/>
                  <a:gd name="connsiteY15" fmla="*/ 83981 h 8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091" h="88269">
                    <a:moveTo>
                      <a:pt x="97381" y="11688"/>
                    </a:moveTo>
                    <a:cubicBezTo>
                      <a:pt x="100013" y="11688"/>
                      <a:pt x="107301" y="11688"/>
                      <a:pt x="107301" y="4898"/>
                    </a:cubicBezTo>
                    <a:cubicBezTo>
                      <a:pt x="107301" y="105"/>
                      <a:pt x="103049" y="105"/>
                      <a:pt x="99406" y="105"/>
                    </a:cubicBezTo>
                    <a:lnTo>
                      <a:pt x="53249" y="105"/>
                    </a:lnTo>
                    <a:cubicBezTo>
                      <a:pt x="22680" y="105"/>
                      <a:pt x="209" y="33057"/>
                      <a:pt x="209" y="56822"/>
                    </a:cubicBezTo>
                    <a:cubicBezTo>
                      <a:pt x="209" y="74396"/>
                      <a:pt x="12154" y="88375"/>
                      <a:pt x="30576" y="88375"/>
                    </a:cubicBezTo>
                    <a:cubicBezTo>
                      <a:pt x="54464" y="88375"/>
                      <a:pt x="81388" y="64211"/>
                      <a:pt x="81388" y="33456"/>
                    </a:cubicBezTo>
                    <a:cubicBezTo>
                      <a:pt x="81388" y="30061"/>
                      <a:pt x="81388" y="20475"/>
                      <a:pt x="75113" y="11688"/>
                    </a:cubicBezTo>
                    <a:lnTo>
                      <a:pt x="97381" y="11688"/>
                    </a:lnTo>
                    <a:close/>
                    <a:moveTo>
                      <a:pt x="30778" y="83981"/>
                    </a:moveTo>
                    <a:cubicBezTo>
                      <a:pt x="20858" y="83981"/>
                      <a:pt x="12761" y="76792"/>
                      <a:pt x="12761" y="62413"/>
                    </a:cubicBezTo>
                    <a:cubicBezTo>
                      <a:pt x="12761" y="56422"/>
                      <a:pt x="15190" y="40046"/>
                      <a:pt x="22276" y="28264"/>
                    </a:cubicBezTo>
                    <a:cubicBezTo>
                      <a:pt x="30778" y="14484"/>
                      <a:pt x="42925" y="11688"/>
                      <a:pt x="49808" y="11688"/>
                    </a:cubicBezTo>
                    <a:cubicBezTo>
                      <a:pt x="66813" y="11688"/>
                      <a:pt x="68432" y="24869"/>
                      <a:pt x="68432" y="31060"/>
                    </a:cubicBezTo>
                    <a:cubicBezTo>
                      <a:pt x="68432" y="40446"/>
                      <a:pt x="64383" y="56822"/>
                      <a:pt x="57500" y="67006"/>
                    </a:cubicBezTo>
                    <a:cubicBezTo>
                      <a:pt x="49605" y="78789"/>
                      <a:pt x="38673" y="83981"/>
                      <a:pt x="30778" y="839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形状 360">
                <a:extLst>
                  <a:ext uri="{FF2B5EF4-FFF2-40B4-BE49-F238E27FC236}">
                    <a16:creationId xmlns:a16="http://schemas.microsoft.com/office/drawing/2014/main" id="{995EB8DA-BAEF-0BB8-1F76-18326A2174FB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>
              <a:xfrm>
                <a:off x="7925066" y="5670560"/>
                <a:ext cx="51581" cy="92822"/>
              </a:xfrm>
              <a:custGeom>
                <a:avLst/>
                <a:gdLst>
                  <a:gd name="connsiteX0" fmla="*/ 32241 w 51581"/>
                  <a:gd name="connsiteY0" fmla="*/ 4021 h 92822"/>
                  <a:gd name="connsiteX1" fmla="*/ 27990 w 51581"/>
                  <a:gd name="connsiteY1" fmla="*/ 107 h 92822"/>
                  <a:gd name="connsiteX2" fmla="*/ 215 w 51581"/>
                  <a:gd name="connsiteY2" fmla="*/ 9054 h 92822"/>
                  <a:gd name="connsiteX3" fmla="*/ 215 w 51581"/>
                  <a:gd name="connsiteY3" fmla="*/ 14086 h 92822"/>
                  <a:gd name="connsiteX4" fmla="*/ 20763 w 51581"/>
                  <a:gd name="connsiteY4" fmla="*/ 10172 h 92822"/>
                  <a:gd name="connsiteX5" fmla="*/ 20763 w 51581"/>
                  <a:gd name="connsiteY5" fmla="*/ 81467 h 92822"/>
                  <a:gd name="connsiteX6" fmla="*/ 6592 w 51581"/>
                  <a:gd name="connsiteY6" fmla="*/ 87897 h 92822"/>
                  <a:gd name="connsiteX7" fmla="*/ 1207 w 51581"/>
                  <a:gd name="connsiteY7" fmla="*/ 87897 h 92822"/>
                  <a:gd name="connsiteX8" fmla="*/ 1207 w 51581"/>
                  <a:gd name="connsiteY8" fmla="*/ 92930 h 92822"/>
                  <a:gd name="connsiteX9" fmla="*/ 26431 w 51581"/>
                  <a:gd name="connsiteY9" fmla="*/ 92371 h 92822"/>
                  <a:gd name="connsiteX10" fmla="*/ 51797 w 51581"/>
                  <a:gd name="connsiteY10" fmla="*/ 92930 h 92822"/>
                  <a:gd name="connsiteX11" fmla="*/ 51797 w 51581"/>
                  <a:gd name="connsiteY11" fmla="*/ 87897 h 92822"/>
                  <a:gd name="connsiteX12" fmla="*/ 46412 w 51581"/>
                  <a:gd name="connsiteY12" fmla="*/ 87897 h 92822"/>
                  <a:gd name="connsiteX13" fmla="*/ 32241 w 51581"/>
                  <a:gd name="connsiteY13" fmla="*/ 81467 h 92822"/>
                  <a:gd name="connsiteX14" fmla="*/ 32241 w 51581"/>
                  <a:gd name="connsiteY14" fmla="*/ 4021 h 9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2822">
                    <a:moveTo>
                      <a:pt x="32241" y="4021"/>
                    </a:moveTo>
                    <a:cubicBezTo>
                      <a:pt x="32241" y="247"/>
                      <a:pt x="31958" y="107"/>
                      <a:pt x="27990" y="107"/>
                    </a:cubicBezTo>
                    <a:cubicBezTo>
                      <a:pt x="18921" y="8914"/>
                      <a:pt x="6025" y="9054"/>
                      <a:pt x="215" y="9054"/>
                    </a:cubicBezTo>
                    <a:lnTo>
                      <a:pt x="215" y="14086"/>
                    </a:lnTo>
                    <a:cubicBezTo>
                      <a:pt x="3616" y="14086"/>
                      <a:pt x="12969" y="14086"/>
                      <a:pt x="20763" y="10172"/>
                    </a:cubicBezTo>
                    <a:lnTo>
                      <a:pt x="20763" y="81467"/>
                    </a:lnTo>
                    <a:cubicBezTo>
                      <a:pt x="20763" y="86080"/>
                      <a:pt x="20763" y="87897"/>
                      <a:pt x="6592" y="87897"/>
                    </a:cubicBezTo>
                    <a:lnTo>
                      <a:pt x="1207" y="87897"/>
                    </a:lnTo>
                    <a:lnTo>
                      <a:pt x="1207" y="92930"/>
                    </a:lnTo>
                    <a:cubicBezTo>
                      <a:pt x="3758" y="92790"/>
                      <a:pt x="21188" y="92371"/>
                      <a:pt x="26431" y="92371"/>
                    </a:cubicBezTo>
                    <a:cubicBezTo>
                      <a:pt x="30824" y="92371"/>
                      <a:pt x="48680" y="92790"/>
                      <a:pt x="51797" y="92930"/>
                    </a:cubicBezTo>
                    <a:lnTo>
                      <a:pt x="51797" y="87897"/>
                    </a:lnTo>
                    <a:lnTo>
                      <a:pt x="46412" y="87897"/>
                    </a:lnTo>
                    <a:cubicBezTo>
                      <a:pt x="32241" y="87897"/>
                      <a:pt x="32241" y="86080"/>
                      <a:pt x="32241" y="81467"/>
                    </a:cubicBezTo>
                    <a:lnTo>
                      <a:pt x="32241" y="402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形状 361">
                <a:extLst>
                  <a:ext uri="{FF2B5EF4-FFF2-40B4-BE49-F238E27FC236}">
                    <a16:creationId xmlns:a16="http://schemas.microsoft.com/office/drawing/2014/main" id="{38CF69F8-E9E9-5DA7-9BAC-3451F4D83A12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>
              <a:xfrm>
                <a:off x="7793942" y="5814609"/>
                <a:ext cx="206494" cy="7987"/>
              </a:xfrm>
              <a:custGeom>
                <a:avLst/>
                <a:gdLst>
                  <a:gd name="connsiteX0" fmla="*/ 0 w 206494"/>
                  <a:gd name="connsiteY0" fmla="*/ 0 h 7987"/>
                  <a:gd name="connsiteX1" fmla="*/ 206495 w 206494"/>
                  <a:gd name="connsiteY1" fmla="*/ 0 h 7987"/>
                  <a:gd name="connsiteX2" fmla="*/ 206495 w 206494"/>
                  <a:gd name="connsiteY2" fmla="*/ 7988 h 7987"/>
                  <a:gd name="connsiteX3" fmla="*/ 0 w 206494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494" h="7987">
                    <a:moveTo>
                      <a:pt x="0" y="0"/>
                    </a:moveTo>
                    <a:lnTo>
                      <a:pt x="206495" y="0"/>
                    </a:lnTo>
                    <a:lnTo>
                      <a:pt x="206495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" name="任意形状 362">
                <a:extLst>
                  <a:ext uri="{FF2B5EF4-FFF2-40B4-BE49-F238E27FC236}">
                    <a16:creationId xmlns:a16="http://schemas.microsoft.com/office/drawing/2014/main" id="{B6A44632-7A16-274D-029D-0FA67A7B162A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>
              <a:xfrm>
                <a:off x="7856702" y="5872513"/>
                <a:ext cx="80773" cy="133003"/>
              </a:xfrm>
              <a:custGeom>
                <a:avLst/>
                <a:gdLst>
                  <a:gd name="connsiteX0" fmla="*/ 15800 w 80773"/>
                  <a:gd name="connsiteY0" fmla="*/ 117745 h 133003"/>
                  <a:gd name="connsiteX1" fmla="*/ 37259 w 80773"/>
                  <a:gd name="connsiteY1" fmla="*/ 97176 h 133003"/>
                  <a:gd name="connsiteX2" fmla="*/ 80986 w 80773"/>
                  <a:gd name="connsiteY2" fmla="*/ 38862 h 133003"/>
                  <a:gd name="connsiteX3" fmla="*/ 38069 w 80773"/>
                  <a:gd name="connsiteY3" fmla="*/ 119 h 133003"/>
                  <a:gd name="connsiteX4" fmla="*/ 212 w 80773"/>
                  <a:gd name="connsiteY4" fmla="*/ 36265 h 133003"/>
                  <a:gd name="connsiteX5" fmla="*/ 10941 w 80773"/>
                  <a:gd name="connsiteY5" fmla="*/ 47449 h 133003"/>
                  <a:gd name="connsiteX6" fmla="*/ 21468 w 80773"/>
                  <a:gd name="connsiteY6" fmla="*/ 36865 h 133003"/>
                  <a:gd name="connsiteX7" fmla="*/ 10739 w 80773"/>
                  <a:gd name="connsiteY7" fmla="*/ 26480 h 133003"/>
                  <a:gd name="connsiteX8" fmla="*/ 8107 w 80773"/>
                  <a:gd name="connsiteY8" fmla="*/ 26680 h 133003"/>
                  <a:gd name="connsiteX9" fmla="*/ 35437 w 80773"/>
                  <a:gd name="connsiteY9" fmla="*/ 6310 h 133003"/>
                  <a:gd name="connsiteX10" fmla="*/ 62564 w 80773"/>
                  <a:gd name="connsiteY10" fmla="*/ 38862 h 133003"/>
                  <a:gd name="connsiteX11" fmla="*/ 41308 w 80773"/>
                  <a:gd name="connsiteY11" fmla="*/ 82996 h 133003"/>
                  <a:gd name="connsiteX12" fmla="*/ 2439 w 80773"/>
                  <a:gd name="connsiteY12" fmla="*/ 125733 h 133003"/>
                  <a:gd name="connsiteX13" fmla="*/ 212 w 80773"/>
                  <a:gd name="connsiteY13" fmla="*/ 133122 h 133003"/>
                  <a:gd name="connsiteX14" fmla="*/ 75318 w 80773"/>
                  <a:gd name="connsiteY14" fmla="*/ 133122 h 133003"/>
                  <a:gd name="connsiteX15" fmla="*/ 80986 w 80773"/>
                  <a:gd name="connsiteY15" fmla="*/ 98374 h 133003"/>
                  <a:gd name="connsiteX16" fmla="*/ 75925 w 80773"/>
                  <a:gd name="connsiteY16" fmla="*/ 98374 h 133003"/>
                  <a:gd name="connsiteX17" fmla="*/ 71471 w 80773"/>
                  <a:gd name="connsiteY17" fmla="*/ 116148 h 133003"/>
                  <a:gd name="connsiteX18" fmla="*/ 52239 w 80773"/>
                  <a:gd name="connsiteY18" fmla="*/ 117745 h 133003"/>
                  <a:gd name="connsiteX19" fmla="*/ 15800 w 80773"/>
                  <a:gd name="connsiteY19" fmla="*/ 117745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3003">
                    <a:moveTo>
                      <a:pt x="15800" y="117745"/>
                    </a:moveTo>
                    <a:lnTo>
                      <a:pt x="37259" y="97176"/>
                    </a:lnTo>
                    <a:cubicBezTo>
                      <a:pt x="68840" y="69616"/>
                      <a:pt x="80986" y="58832"/>
                      <a:pt x="80986" y="38862"/>
                    </a:cubicBezTo>
                    <a:cubicBezTo>
                      <a:pt x="80986" y="16095"/>
                      <a:pt x="62766" y="119"/>
                      <a:pt x="38069" y="119"/>
                    </a:cubicBezTo>
                    <a:cubicBezTo>
                      <a:pt x="15193" y="119"/>
                      <a:pt x="212" y="18492"/>
                      <a:pt x="212" y="36265"/>
                    </a:cubicBezTo>
                    <a:cubicBezTo>
                      <a:pt x="212" y="47449"/>
                      <a:pt x="10334" y="47449"/>
                      <a:pt x="10941" y="47449"/>
                    </a:cubicBezTo>
                    <a:cubicBezTo>
                      <a:pt x="14383" y="47449"/>
                      <a:pt x="21468" y="45052"/>
                      <a:pt x="21468" y="36865"/>
                    </a:cubicBezTo>
                    <a:cubicBezTo>
                      <a:pt x="21468" y="31672"/>
                      <a:pt x="17824" y="26480"/>
                      <a:pt x="10739" y="26480"/>
                    </a:cubicBezTo>
                    <a:cubicBezTo>
                      <a:pt x="9119" y="26480"/>
                      <a:pt x="8715" y="26480"/>
                      <a:pt x="8107" y="26680"/>
                    </a:cubicBezTo>
                    <a:cubicBezTo>
                      <a:pt x="12763" y="13699"/>
                      <a:pt x="23695" y="6310"/>
                      <a:pt x="35437" y="6310"/>
                    </a:cubicBezTo>
                    <a:cubicBezTo>
                      <a:pt x="53859" y="6310"/>
                      <a:pt x="62564" y="22486"/>
                      <a:pt x="62564" y="38862"/>
                    </a:cubicBezTo>
                    <a:cubicBezTo>
                      <a:pt x="62564" y="54838"/>
                      <a:pt x="52442" y="70615"/>
                      <a:pt x="41308" y="82996"/>
                    </a:cubicBezTo>
                    <a:lnTo>
                      <a:pt x="2439" y="125733"/>
                    </a:lnTo>
                    <a:cubicBezTo>
                      <a:pt x="212" y="127930"/>
                      <a:pt x="212" y="128330"/>
                      <a:pt x="212" y="133122"/>
                    </a:cubicBezTo>
                    <a:lnTo>
                      <a:pt x="75318" y="133122"/>
                    </a:lnTo>
                    <a:lnTo>
                      <a:pt x="80986" y="98374"/>
                    </a:lnTo>
                    <a:lnTo>
                      <a:pt x="75925" y="98374"/>
                    </a:lnTo>
                    <a:cubicBezTo>
                      <a:pt x="74913" y="104365"/>
                      <a:pt x="73496" y="113152"/>
                      <a:pt x="71471" y="116148"/>
                    </a:cubicBezTo>
                    <a:cubicBezTo>
                      <a:pt x="70054" y="117745"/>
                      <a:pt x="56693" y="117745"/>
                      <a:pt x="52239" y="117745"/>
                    </a:cubicBezTo>
                    <a:lnTo>
                      <a:pt x="15800" y="11774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" name="任意形状 363">
                <a:extLst>
                  <a:ext uri="{FF2B5EF4-FFF2-40B4-BE49-F238E27FC236}">
                    <a16:creationId xmlns:a16="http://schemas.microsoft.com/office/drawing/2014/main" id="{92F1C7AD-06AC-B440-8D27-6A886E2E96F7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>
              <a:xfrm>
                <a:off x="8081053" y="5752101"/>
                <a:ext cx="134623" cy="133003"/>
              </a:xfrm>
              <a:custGeom>
                <a:avLst/>
                <a:gdLst>
                  <a:gd name="connsiteX0" fmla="*/ 71685 w 134623"/>
                  <a:gd name="connsiteY0" fmla="*/ 70608 h 133003"/>
                  <a:gd name="connsiteX1" fmla="*/ 128166 w 134623"/>
                  <a:gd name="connsiteY1" fmla="*/ 70608 h 133003"/>
                  <a:gd name="connsiteX2" fmla="*/ 134846 w 134623"/>
                  <a:gd name="connsiteY2" fmla="*/ 66614 h 133003"/>
                  <a:gd name="connsiteX3" fmla="*/ 128166 w 134623"/>
                  <a:gd name="connsiteY3" fmla="*/ 62620 h 133003"/>
                  <a:gd name="connsiteX4" fmla="*/ 71685 w 134623"/>
                  <a:gd name="connsiteY4" fmla="*/ 62620 h 133003"/>
                  <a:gd name="connsiteX5" fmla="*/ 71685 w 134623"/>
                  <a:gd name="connsiteY5" fmla="*/ 6702 h 133003"/>
                  <a:gd name="connsiteX6" fmla="*/ 67636 w 134623"/>
                  <a:gd name="connsiteY6" fmla="*/ 112 h 133003"/>
                  <a:gd name="connsiteX7" fmla="*/ 63587 w 134623"/>
                  <a:gd name="connsiteY7" fmla="*/ 6702 h 133003"/>
                  <a:gd name="connsiteX8" fmla="*/ 63587 w 134623"/>
                  <a:gd name="connsiteY8" fmla="*/ 62620 h 133003"/>
                  <a:gd name="connsiteX9" fmla="*/ 6904 w 134623"/>
                  <a:gd name="connsiteY9" fmla="*/ 62620 h 133003"/>
                  <a:gd name="connsiteX10" fmla="*/ 223 w 134623"/>
                  <a:gd name="connsiteY10" fmla="*/ 66614 h 133003"/>
                  <a:gd name="connsiteX11" fmla="*/ 6904 w 134623"/>
                  <a:gd name="connsiteY11" fmla="*/ 70608 h 133003"/>
                  <a:gd name="connsiteX12" fmla="*/ 63587 w 134623"/>
                  <a:gd name="connsiteY12" fmla="*/ 70608 h 133003"/>
                  <a:gd name="connsiteX13" fmla="*/ 63587 w 134623"/>
                  <a:gd name="connsiteY13" fmla="*/ 126525 h 133003"/>
                  <a:gd name="connsiteX14" fmla="*/ 67636 w 134623"/>
                  <a:gd name="connsiteY14" fmla="*/ 133116 h 133003"/>
                  <a:gd name="connsiteX15" fmla="*/ 71685 w 134623"/>
                  <a:gd name="connsiteY15" fmla="*/ 126525 h 133003"/>
                  <a:gd name="connsiteX16" fmla="*/ 71685 w 134623"/>
                  <a:gd name="connsiteY16" fmla="*/ 70608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623" h="133003">
                    <a:moveTo>
                      <a:pt x="71685" y="70608"/>
                    </a:moveTo>
                    <a:lnTo>
                      <a:pt x="128166" y="70608"/>
                    </a:lnTo>
                    <a:cubicBezTo>
                      <a:pt x="131000" y="70608"/>
                      <a:pt x="134846" y="70608"/>
                      <a:pt x="134846" y="66614"/>
                    </a:cubicBezTo>
                    <a:cubicBezTo>
                      <a:pt x="134846" y="62620"/>
                      <a:pt x="131000" y="62620"/>
                      <a:pt x="128166" y="62620"/>
                    </a:cubicBezTo>
                    <a:lnTo>
                      <a:pt x="71685" y="62620"/>
                    </a:lnTo>
                    <a:lnTo>
                      <a:pt x="71685" y="6702"/>
                    </a:lnTo>
                    <a:cubicBezTo>
                      <a:pt x="71685" y="3906"/>
                      <a:pt x="71685" y="112"/>
                      <a:pt x="67636" y="112"/>
                    </a:cubicBezTo>
                    <a:cubicBezTo>
                      <a:pt x="63587" y="112"/>
                      <a:pt x="63587" y="3906"/>
                      <a:pt x="63587" y="6702"/>
                    </a:cubicBezTo>
                    <a:lnTo>
                      <a:pt x="63587" y="62620"/>
                    </a:lnTo>
                    <a:lnTo>
                      <a:pt x="6904" y="62620"/>
                    </a:lnTo>
                    <a:cubicBezTo>
                      <a:pt x="4069" y="62620"/>
                      <a:pt x="223" y="62620"/>
                      <a:pt x="223" y="66614"/>
                    </a:cubicBezTo>
                    <a:cubicBezTo>
                      <a:pt x="223" y="70608"/>
                      <a:pt x="4069" y="70608"/>
                      <a:pt x="6904" y="70608"/>
                    </a:cubicBezTo>
                    <a:lnTo>
                      <a:pt x="63587" y="70608"/>
                    </a:lnTo>
                    <a:lnTo>
                      <a:pt x="63587" y="126525"/>
                    </a:lnTo>
                    <a:cubicBezTo>
                      <a:pt x="63587" y="129321"/>
                      <a:pt x="63587" y="133116"/>
                      <a:pt x="67636" y="133116"/>
                    </a:cubicBezTo>
                    <a:cubicBezTo>
                      <a:pt x="71685" y="133116"/>
                      <a:pt x="71685" y="129321"/>
                      <a:pt x="71685" y="126525"/>
                    </a:cubicBezTo>
                    <a:lnTo>
                      <a:pt x="71685" y="7060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" name="任意形状 364">
                <a:extLst>
                  <a:ext uri="{FF2B5EF4-FFF2-40B4-BE49-F238E27FC236}">
                    <a16:creationId xmlns:a16="http://schemas.microsoft.com/office/drawing/2014/main" id="{1F29165F-B8F7-5E5F-B61C-40D56746DAED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>
              <a:xfrm>
                <a:off x="8279849" y="5732730"/>
                <a:ext cx="143890" cy="135799"/>
              </a:xfrm>
              <a:custGeom>
                <a:avLst/>
                <a:gdLst>
                  <a:gd name="connsiteX0" fmla="*/ 53880 w 143890"/>
                  <a:gd name="connsiteY0" fmla="*/ 71007 h 135799"/>
                  <a:gd name="connsiteX1" fmla="*/ 73517 w 143890"/>
                  <a:gd name="connsiteY1" fmla="*/ 71007 h 135799"/>
                  <a:gd name="connsiteX2" fmla="*/ 90319 w 143890"/>
                  <a:gd name="connsiteY2" fmla="*/ 79994 h 135799"/>
                  <a:gd name="connsiteX3" fmla="*/ 88902 w 143890"/>
                  <a:gd name="connsiteY3" fmla="*/ 89780 h 135799"/>
                  <a:gd name="connsiteX4" fmla="*/ 88295 w 143890"/>
                  <a:gd name="connsiteY4" fmla="*/ 91976 h 135799"/>
                  <a:gd name="connsiteX5" fmla="*/ 90724 w 143890"/>
                  <a:gd name="connsiteY5" fmla="*/ 94373 h 135799"/>
                  <a:gd name="connsiteX6" fmla="*/ 93761 w 143890"/>
                  <a:gd name="connsiteY6" fmla="*/ 90179 h 135799"/>
                  <a:gd name="connsiteX7" fmla="*/ 104895 w 143890"/>
                  <a:gd name="connsiteY7" fmla="*/ 46843 h 135799"/>
                  <a:gd name="connsiteX8" fmla="*/ 105502 w 143890"/>
                  <a:gd name="connsiteY8" fmla="*/ 43648 h 135799"/>
                  <a:gd name="connsiteX9" fmla="*/ 103073 w 143890"/>
                  <a:gd name="connsiteY9" fmla="*/ 41451 h 135799"/>
                  <a:gd name="connsiteX10" fmla="*/ 100036 w 143890"/>
                  <a:gd name="connsiteY10" fmla="*/ 45645 h 135799"/>
                  <a:gd name="connsiteX11" fmla="*/ 73921 w 143890"/>
                  <a:gd name="connsiteY11" fmla="*/ 64816 h 135799"/>
                  <a:gd name="connsiteX12" fmla="*/ 55499 w 143890"/>
                  <a:gd name="connsiteY12" fmla="*/ 64816 h 135799"/>
                  <a:gd name="connsiteX13" fmla="*/ 68456 w 143890"/>
                  <a:gd name="connsiteY13" fmla="*/ 14091 h 135799"/>
                  <a:gd name="connsiteX14" fmla="*/ 79387 w 143890"/>
                  <a:gd name="connsiteY14" fmla="*/ 6303 h 135799"/>
                  <a:gd name="connsiteX15" fmla="*/ 106110 w 143890"/>
                  <a:gd name="connsiteY15" fmla="*/ 6303 h 135799"/>
                  <a:gd name="connsiteX16" fmla="*/ 135666 w 143890"/>
                  <a:gd name="connsiteY16" fmla="*/ 28270 h 135799"/>
                  <a:gd name="connsiteX17" fmla="*/ 135059 w 143890"/>
                  <a:gd name="connsiteY17" fmla="*/ 39054 h 135799"/>
                  <a:gd name="connsiteX18" fmla="*/ 134654 w 143890"/>
                  <a:gd name="connsiteY18" fmla="*/ 42649 h 135799"/>
                  <a:gd name="connsiteX19" fmla="*/ 137083 w 143890"/>
                  <a:gd name="connsiteY19" fmla="*/ 45046 h 135799"/>
                  <a:gd name="connsiteX20" fmla="*/ 139917 w 143890"/>
                  <a:gd name="connsiteY20" fmla="*/ 40053 h 135799"/>
                  <a:gd name="connsiteX21" fmla="*/ 143966 w 143890"/>
                  <a:gd name="connsiteY21" fmla="*/ 5504 h 135799"/>
                  <a:gd name="connsiteX22" fmla="*/ 138500 w 143890"/>
                  <a:gd name="connsiteY22" fmla="*/ 112 h 135799"/>
                  <a:gd name="connsiteX23" fmla="*/ 39304 w 143890"/>
                  <a:gd name="connsiteY23" fmla="*/ 112 h 135799"/>
                  <a:gd name="connsiteX24" fmla="*/ 33231 w 143890"/>
                  <a:gd name="connsiteY24" fmla="*/ 4106 h 135799"/>
                  <a:gd name="connsiteX25" fmla="*/ 38899 w 143890"/>
                  <a:gd name="connsiteY25" fmla="*/ 6303 h 135799"/>
                  <a:gd name="connsiteX26" fmla="*/ 52058 w 143890"/>
                  <a:gd name="connsiteY26" fmla="*/ 9898 h 135799"/>
                  <a:gd name="connsiteX27" fmla="*/ 51046 w 143890"/>
                  <a:gd name="connsiteY27" fmla="*/ 14690 h 135799"/>
                  <a:gd name="connsiteX28" fmla="*/ 24323 w 143890"/>
                  <a:gd name="connsiteY28" fmla="*/ 120334 h 135799"/>
                  <a:gd name="connsiteX29" fmla="*/ 5901 w 143890"/>
                  <a:gd name="connsiteY29" fmla="*/ 129721 h 135799"/>
                  <a:gd name="connsiteX30" fmla="*/ 233 w 143890"/>
                  <a:gd name="connsiteY30" fmla="*/ 133515 h 135799"/>
                  <a:gd name="connsiteX31" fmla="*/ 3270 w 143890"/>
                  <a:gd name="connsiteY31" fmla="*/ 135911 h 135799"/>
                  <a:gd name="connsiteX32" fmla="*/ 29992 w 143890"/>
                  <a:gd name="connsiteY32" fmla="*/ 135312 h 135799"/>
                  <a:gd name="connsiteX33" fmla="*/ 60156 w 143890"/>
                  <a:gd name="connsiteY33" fmla="*/ 135911 h 135799"/>
                  <a:gd name="connsiteX34" fmla="*/ 64407 w 143890"/>
                  <a:gd name="connsiteY34" fmla="*/ 132117 h 135799"/>
                  <a:gd name="connsiteX35" fmla="*/ 63192 w 143890"/>
                  <a:gd name="connsiteY35" fmla="*/ 129920 h 135799"/>
                  <a:gd name="connsiteX36" fmla="*/ 57524 w 143890"/>
                  <a:gd name="connsiteY36" fmla="*/ 129721 h 135799"/>
                  <a:gd name="connsiteX37" fmla="*/ 46997 w 143890"/>
                  <a:gd name="connsiteY37" fmla="*/ 129321 h 135799"/>
                  <a:gd name="connsiteX38" fmla="*/ 40519 w 143890"/>
                  <a:gd name="connsiteY38" fmla="*/ 125327 h 135799"/>
                  <a:gd name="connsiteX39" fmla="*/ 41329 w 143890"/>
                  <a:gd name="connsiteY39" fmla="*/ 120734 h 135799"/>
                  <a:gd name="connsiteX40" fmla="*/ 53880 w 143890"/>
                  <a:gd name="connsiteY40" fmla="*/ 71007 h 135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3890" h="135799">
                    <a:moveTo>
                      <a:pt x="53880" y="71007"/>
                    </a:moveTo>
                    <a:lnTo>
                      <a:pt x="73517" y="71007"/>
                    </a:lnTo>
                    <a:cubicBezTo>
                      <a:pt x="88700" y="71007"/>
                      <a:pt x="90319" y="74203"/>
                      <a:pt x="90319" y="79994"/>
                    </a:cubicBezTo>
                    <a:cubicBezTo>
                      <a:pt x="90319" y="81392"/>
                      <a:pt x="90319" y="83788"/>
                      <a:pt x="88902" y="89780"/>
                    </a:cubicBezTo>
                    <a:cubicBezTo>
                      <a:pt x="88497" y="90778"/>
                      <a:pt x="88295" y="91577"/>
                      <a:pt x="88295" y="91976"/>
                    </a:cubicBezTo>
                    <a:cubicBezTo>
                      <a:pt x="88295" y="93574"/>
                      <a:pt x="89509" y="94373"/>
                      <a:pt x="90724" y="94373"/>
                    </a:cubicBezTo>
                    <a:cubicBezTo>
                      <a:pt x="92749" y="94373"/>
                      <a:pt x="92749" y="93774"/>
                      <a:pt x="93761" y="90179"/>
                    </a:cubicBezTo>
                    <a:lnTo>
                      <a:pt x="104895" y="46843"/>
                    </a:lnTo>
                    <a:cubicBezTo>
                      <a:pt x="105502" y="44646"/>
                      <a:pt x="105502" y="44247"/>
                      <a:pt x="105502" y="43648"/>
                    </a:cubicBezTo>
                    <a:cubicBezTo>
                      <a:pt x="105502" y="43248"/>
                      <a:pt x="105097" y="41451"/>
                      <a:pt x="103073" y="41451"/>
                    </a:cubicBezTo>
                    <a:cubicBezTo>
                      <a:pt x="101049" y="41451"/>
                      <a:pt x="100846" y="42449"/>
                      <a:pt x="100036" y="45645"/>
                    </a:cubicBezTo>
                    <a:cubicBezTo>
                      <a:pt x="95785" y="61222"/>
                      <a:pt x="91129" y="64816"/>
                      <a:pt x="73921" y="64816"/>
                    </a:cubicBezTo>
                    <a:lnTo>
                      <a:pt x="55499" y="64816"/>
                    </a:lnTo>
                    <a:lnTo>
                      <a:pt x="68456" y="14091"/>
                    </a:lnTo>
                    <a:cubicBezTo>
                      <a:pt x="70278" y="7102"/>
                      <a:pt x="70480" y="6303"/>
                      <a:pt x="79387" y="6303"/>
                    </a:cubicBezTo>
                    <a:lnTo>
                      <a:pt x="106110" y="6303"/>
                    </a:lnTo>
                    <a:cubicBezTo>
                      <a:pt x="131010" y="6303"/>
                      <a:pt x="135666" y="12893"/>
                      <a:pt x="135666" y="28270"/>
                    </a:cubicBezTo>
                    <a:cubicBezTo>
                      <a:pt x="135666" y="32864"/>
                      <a:pt x="135666" y="33662"/>
                      <a:pt x="135059" y="39054"/>
                    </a:cubicBezTo>
                    <a:cubicBezTo>
                      <a:pt x="134654" y="41651"/>
                      <a:pt x="134654" y="42050"/>
                      <a:pt x="134654" y="42649"/>
                    </a:cubicBezTo>
                    <a:cubicBezTo>
                      <a:pt x="134654" y="43648"/>
                      <a:pt x="135261" y="45046"/>
                      <a:pt x="137083" y="45046"/>
                    </a:cubicBezTo>
                    <a:cubicBezTo>
                      <a:pt x="139310" y="45046"/>
                      <a:pt x="139512" y="43847"/>
                      <a:pt x="139917" y="40053"/>
                    </a:cubicBezTo>
                    <a:lnTo>
                      <a:pt x="143966" y="5504"/>
                    </a:lnTo>
                    <a:cubicBezTo>
                      <a:pt x="144573" y="112"/>
                      <a:pt x="143561" y="112"/>
                      <a:pt x="138500" y="112"/>
                    </a:cubicBezTo>
                    <a:lnTo>
                      <a:pt x="39304" y="112"/>
                    </a:lnTo>
                    <a:cubicBezTo>
                      <a:pt x="35255" y="112"/>
                      <a:pt x="33231" y="112"/>
                      <a:pt x="33231" y="4106"/>
                    </a:cubicBezTo>
                    <a:cubicBezTo>
                      <a:pt x="33231" y="6303"/>
                      <a:pt x="35053" y="6303"/>
                      <a:pt x="38899" y="6303"/>
                    </a:cubicBezTo>
                    <a:cubicBezTo>
                      <a:pt x="46390" y="6303"/>
                      <a:pt x="52058" y="6303"/>
                      <a:pt x="52058" y="9898"/>
                    </a:cubicBezTo>
                    <a:cubicBezTo>
                      <a:pt x="52058" y="10696"/>
                      <a:pt x="52058" y="11096"/>
                      <a:pt x="51046" y="14690"/>
                    </a:cubicBezTo>
                    <a:lnTo>
                      <a:pt x="24323" y="120334"/>
                    </a:lnTo>
                    <a:cubicBezTo>
                      <a:pt x="22299" y="128123"/>
                      <a:pt x="21894" y="129721"/>
                      <a:pt x="5901" y="129721"/>
                    </a:cubicBezTo>
                    <a:cubicBezTo>
                      <a:pt x="2460" y="129721"/>
                      <a:pt x="233" y="129721"/>
                      <a:pt x="233" y="133515"/>
                    </a:cubicBezTo>
                    <a:cubicBezTo>
                      <a:pt x="233" y="135911"/>
                      <a:pt x="2662" y="135911"/>
                      <a:pt x="3270" y="135911"/>
                    </a:cubicBezTo>
                    <a:cubicBezTo>
                      <a:pt x="9140" y="135911"/>
                      <a:pt x="24121" y="135312"/>
                      <a:pt x="29992" y="135312"/>
                    </a:cubicBezTo>
                    <a:cubicBezTo>
                      <a:pt x="36672" y="135312"/>
                      <a:pt x="53475" y="135911"/>
                      <a:pt x="60156" y="135911"/>
                    </a:cubicBezTo>
                    <a:cubicBezTo>
                      <a:pt x="61977" y="135911"/>
                      <a:pt x="64407" y="135911"/>
                      <a:pt x="64407" y="132117"/>
                    </a:cubicBezTo>
                    <a:cubicBezTo>
                      <a:pt x="64407" y="130519"/>
                      <a:pt x="63192" y="130120"/>
                      <a:pt x="63192" y="129920"/>
                    </a:cubicBezTo>
                    <a:cubicBezTo>
                      <a:pt x="62585" y="129721"/>
                      <a:pt x="62180" y="129721"/>
                      <a:pt x="57524" y="129721"/>
                    </a:cubicBezTo>
                    <a:cubicBezTo>
                      <a:pt x="53070" y="129721"/>
                      <a:pt x="52058" y="129721"/>
                      <a:pt x="46997" y="129321"/>
                    </a:cubicBezTo>
                    <a:cubicBezTo>
                      <a:pt x="41126" y="128722"/>
                      <a:pt x="40519" y="127923"/>
                      <a:pt x="40519" y="125327"/>
                    </a:cubicBezTo>
                    <a:cubicBezTo>
                      <a:pt x="40519" y="124928"/>
                      <a:pt x="40519" y="123729"/>
                      <a:pt x="41329" y="120734"/>
                    </a:cubicBezTo>
                    <a:lnTo>
                      <a:pt x="53880" y="71007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" name="任意形状 365">
                <a:extLst>
                  <a:ext uri="{FF2B5EF4-FFF2-40B4-BE49-F238E27FC236}">
                    <a16:creationId xmlns:a16="http://schemas.microsoft.com/office/drawing/2014/main" id="{55321879-43B7-4FE2-5C4B-13BA795C5482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>
              <a:xfrm>
                <a:off x="8411265" y="5805662"/>
                <a:ext cx="62635" cy="92822"/>
              </a:xfrm>
              <a:custGeom>
                <a:avLst/>
                <a:gdLst>
                  <a:gd name="connsiteX0" fmla="*/ 62875 w 62635"/>
                  <a:gd name="connsiteY0" fmla="*/ 67494 h 92822"/>
                  <a:gd name="connsiteX1" fmla="*/ 58057 w 62635"/>
                  <a:gd name="connsiteY1" fmla="*/ 67494 h 92822"/>
                  <a:gd name="connsiteX2" fmla="*/ 54372 w 62635"/>
                  <a:gd name="connsiteY2" fmla="*/ 80215 h 92822"/>
                  <a:gd name="connsiteX3" fmla="*/ 40343 w 62635"/>
                  <a:gd name="connsiteY3" fmla="*/ 81054 h 92822"/>
                  <a:gd name="connsiteX4" fmla="*/ 14269 w 62635"/>
                  <a:gd name="connsiteY4" fmla="*/ 81054 h 92822"/>
                  <a:gd name="connsiteX5" fmla="*/ 42610 w 62635"/>
                  <a:gd name="connsiteY5" fmla="*/ 57569 h 92822"/>
                  <a:gd name="connsiteX6" fmla="*/ 62875 w 62635"/>
                  <a:gd name="connsiteY6" fmla="*/ 27373 h 92822"/>
                  <a:gd name="connsiteX7" fmla="*/ 29715 w 62635"/>
                  <a:gd name="connsiteY7" fmla="*/ 113 h 92822"/>
                  <a:gd name="connsiteX8" fmla="*/ 239 w 62635"/>
                  <a:gd name="connsiteY8" fmla="*/ 25137 h 92822"/>
                  <a:gd name="connsiteX9" fmla="*/ 7750 w 62635"/>
                  <a:gd name="connsiteY9" fmla="*/ 32965 h 92822"/>
                  <a:gd name="connsiteX10" fmla="*/ 15261 w 62635"/>
                  <a:gd name="connsiteY10" fmla="*/ 25556 h 92822"/>
                  <a:gd name="connsiteX11" fmla="*/ 6900 w 62635"/>
                  <a:gd name="connsiteY11" fmla="*/ 18147 h 92822"/>
                  <a:gd name="connsiteX12" fmla="*/ 27589 w 62635"/>
                  <a:gd name="connsiteY12" fmla="*/ 5146 h 92822"/>
                  <a:gd name="connsiteX13" fmla="*/ 49129 w 62635"/>
                  <a:gd name="connsiteY13" fmla="*/ 27373 h 92822"/>
                  <a:gd name="connsiteX14" fmla="*/ 35808 w 62635"/>
                  <a:gd name="connsiteY14" fmla="*/ 54214 h 92822"/>
                  <a:gd name="connsiteX15" fmla="*/ 1657 w 62635"/>
                  <a:gd name="connsiteY15" fmla="*/ 87484 h 92822"/>
                  <a:gd name="connsiteX16" fmla="*/ 239 w 62635"/>
                  <a:gd name="connsiteY16" fmla="*/ 92936 h 92822"/>
                  <a:gd name="connsiteX17" fmla="*/ 58623 w 62635"/>
                  <a:gd name="connsiteY17" fmla="*/ 92936 h 92822"/>
                  <a:gd name="connsiteX18" fmla="*/ 62875 w 62635"/>
                  <a:gd name="connsiteY18" fmla="*/ 67494 h 9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2822">
                    <a:moveTo>
                      <a:pt x="62875" y="67494"/>
                    </a:moveTo>
                    <a:lnTo>
                      <a:pt x="58057" y="67494"/>
                    </a:lnTo>
                    <a:cubicBezTo>
                      <a:pt x="57631" y="70569"/>
                      <a:pt x="56214" y="78817"/>
                      <a:pt x="54372" y="80215"/>
                    </a:cubicBezTo>
                    <a:cubicBezTo>
                      <a:pt x="53238" y="81054"/>
                      <a:pt x="42327" y="81054"/>
                      <a:pt x="40343" y="81054"/>
                    </a:cubicBezTo>
                    <a:lnTo>
                      <a:pt x="14269" y="81054"/>
                    </a:lnTo>
                    <a:cubicBezTo>
                      <a:pt x="29148" y="68053"/>
                      <a:pt x="34108" y="64139"/>
                      <a:pt x="42610" y="57569"/>
                    </a:cubicBezTo>
                    <a:cubicBezTo>
                      <a:pt x="53097" y="49321"/>
                      <a:pt x="62875" y="40654"/>
                      <a:pt x="62875" y="27373"/>
                    </a:cubicBezTo>
                    <a:cubicBezTo>
                      <a:pt x="62875" y="10458"/>
                      <a:pt x="47854" y="113"/>
                      <a:pt x="29715" y="113"/>
                    </a:cubicBezTo>
                    <a:cubicBezTo>
                      <a:pt x="12143" y="113"/>
                      <a:pt x="239" y="12276"/>
                      <a:pt x="239" y="25137"/>
                    </a:cubicBezTo>
                    <a:cubicBezTo>
                      <a:pt x="239" y="32266"/>
                      <a:pt x="6333" y="32965"/>
                      <a:pt x="7750" y="32965"/>
                    </a:cubicBezTo>
                    <a:cubicBezTo>
                      <a:pt x="11151" y="32965"/>
                      <a:pt x="15261" y="30588"/>
                      <a:pt x="15261" y="25556"/>
                    </a:cubicBezTo>
                    <a:cubicBezTo>
                      <a:pt x="15261" y="23040"/>
                      <a:pt x="14269" y="18147"/>
                      <a:pt x="6900" y="18147"/>
                    </a:cubicBezTo>
                    <a:cubicBezTo>
                      <a:pt x="11293" y="8222"/>
                      <a:pt x="20929" y="5146"/>
                      <a:pt x="27589" y="5146"/>
                    </a:cubicBezTo>
                    <a:cubicBezTo>
                      <a:pt x="41760" y="5146"/>
                      <a:pt x="49129" y="16050"/>
                      <a:pt x="49129" y="27373"/>
                    </a:cubicBezTo>
                    <a:cubicBezTo>
                      <a:pt x="49129" y="39535"/>
                      <a:pt x="40343" y="49181"/>
                      <a:pt x="35808" y="54214"/>
                    </a:cubicBezTo>
                    <a:lnTo>
                      <a:pt x="1657" y="87484"/>
                    </a:lnTo>
                    <a:cubicBezTo>
                      <a:pt x="239" y="88743"/>
                      <a:pt x="239" y="89022"/>
                      <a:pt x="239" y="92936"/>
                    </a:cubicBezTo>
                    <a:lnTo>
                      <a:pt x="58623" y="92936"/>
                    </a:lnTo>
                    <a:lnTo>
                      <a:pt x="62875" y="6749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" name="任意形状 366">
                <a:extLst>
                  <a:ext uri="{FF2B5EF4-FFF2-40B4-BE49-F238E27FC236}">
                    <a16:creationId xmlns:a16="http://schemas.microsoft.com/office/drawing/2014/main" id="{9E9AA6FF-A76B-07A4-A212-4A16A4BA8B09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>
              <a:xfrm>
                <a:off x="8525140" y="5647354"/>
                <a:ext cx="107091" cy="88269"/>
              </a:xfrm>
              <a:custGeom>
                <a:avLst/>
                <a:gdLst>
                  <a:gd name="connsiteX0" fmla="*/ 97417 w 107091"/>
                  <a:gd name="connsiteY0" fmla="*/ 11688 h 88269"/>
                  <a:gd name="connsiteX1" fmla="*/ 107336 w 107091"/>
                  <a:gd name="connsiteY1" fmla="*/ 4898 h 88269"/>
                  <a:gd name="connsiteX2" fmla="*/ 99441 w 107091"/>
                  <a:gd name="connsiteY2" fmla="*/ 105 h 88269"/>
                  <a:gd name="connsiteX3" fmla="*/ 53285 w 107091"/>
                  <a:gd name="connsiteY3" fmla="*/ 105 h 88269"/>
                  <a:gd name="connsiteX4" fmla="*/ 245 w 107091"/>
                  <a:gd name="connsiteY4" fmla="*/ 56822 h 88269"/>
                  <a:gd name="connsiteX5" fmla="*/ 30611 w 107091"/>
                  <a:gd name="connsiteY5" fmla="*/ 88375 h 88269"/>
                  <a:gd name="connsiteX6" fmla="*/ 81424 w 107091"/>
                  <a:gd name="connsiteY6" fmla="*/ 33456 h 88269"/>
                  <a:gd name="connsiteX7" fmla="*/ 75148 w 107091"/>
                  <a:gd name="connsiteY7" fmla="*/ 11688 h 88269"/>
                  <a:gd name="connsiteX8" fmla="*/ 97417 w 107091"/>
                  <a:gd name="connsiteY8" fmla="*/ 11688 h 88269"/>
                  <a:gd name="connsiteX9" fmla="*/ 30814 w 107091"/>
                  <a:gd name="connsiteY9" fmla="*/ 83981 h 88269"/>
                  <a:gd name="connsiteX10" fmla="*/ 12796 w 107091"/>
                  <a:gd name="connsiteY10" fmla="*/ 62413 h 88269"/>
                  <a:gd name="connsiteX11" fmla="*/ 22311 w 107091"/>
                  <a:gd name="connsiteY11" fmla="*/ 28264 h 88269"/>
                  <a:gd name="connsiteX12" fmla="*/ 49843 w 107091"/>
                  <a:gd name="connsiteY12" fmla="*/ 11688 h 88269"/>
                  <a:gd name="connsiteX13" fmla="*/ 68468 w 107091"/>
                  <a:gd name="connsiteY13" fmla="*/ 31060 h 88269"/>
                  <a:gd name="connsiteX14" fmla="*/ 57536 w 107091"/>
                  <a:gd name="connsiteY14" fmla="*/ 67006 h 88269"/>
                  <a:gd name="connsiteX15" fmla="*/ 30814 w 107091"/>
                  <a:gd name="connsiteY15" fmla="*/ 83981 h 8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091" h="88269">
                    <a:moveTo>
                      <a:pt x="97417" y="11688"/>
                    </a:moveTo>
                    <a:cubicBezTo>
                      <a:pt x="100048" y="11688"/>
                      <a:pt x="107336" y="11688"/>
                      <a:pt x="107336" y="4898"/>
                    </a:cubicBezTo>
                    <a:cubicBezTo>
                      <a:pt x="107336" y="105"/>
                      <a:pt x="103085" y="105"/>
                      <a:pt x="99441" y="105"/>
                    </a:cubicBezTo>
                    <a:lnTo>
                      <a:pt x="53285" y="105"/>
                    </a:lnTo>
                    <a:cubicBezTo>
                      <a:pt x="22716" y="105"/>
                      <a:pt x="245" y="33057"/>
                      <a:pt x="245" y="56822"/>
                    </a:cubicBezTo>
                    <a:cubicBezTo>
                      <a:pt x="245" y="74396"/>
                      <a:pt x="12189" y="88375"/>
                      <a:pt x="30611" y="88375"/>
                    </a:cubicBezTo>
                    <a:cubicBezTo>
                      <a:pt x="54499" y="88375"/>
                      <a:pt x="81424" y="64211"/>
                      <a:pt x="81424" y="33456"/>
                    </a:cubicBezTo>
                    <a:cubicBezTo>
                      <a:pt x="81424" y="30061"/>
                      <a:pt x="81424" y="20475"/>
                      <a:pt x="75148" y="11688"/>
                    </a:cubicBezTo>
                    <a:lnTo>
                      <a:pt x="97417" y="11688"/>
                    </a:lnTo>
                    <a:close/>
                    <a:moveTo>
                      <a:pt x="30814" y="83981"/>
                    </a:moveTo>
                    <a:cubicBezTo>
                      <a:pt x="20894" y="83981"/>
                      <a:pt x="12796" y="76792"/>
                      <a:pt x="12796" y="62413"/>
                    </a:cubicBezTo>
                    <a:cubicBezTo>
                      <a:pt x="12796" y="56422"/>
                      <a:pt x="15226" y="40046"/>
                      <a:pt x="22311" y="28264"/>
                    </a:cubicBezTo>
                    <a:cubicBezTo>
                      <a:pt x="30814" y="14484"/>
                      <a:pt x="42960" y="11688"/>
                      <a:pt x="49843" y="11688"/>
                    </a:cubicBezTo>
                    <a:cubicBezTo>
                      <a:pt x="66848" y="11688"/>
                      <a:pt x="68468" y="24869"/>
                      <a:pt x="68468" y="31060"/>
                    </a:cubicBezTo>
                    <a:cubicBezTo>
                      <a:pt x="68468" y="40446"/>
                      <a:pt x="64419" y="56822"/>
                      <a:pt x="57536" y="67006"/>
                    </a:cubicBezTo>
                    <a:cubicBezTo>
                      <a:pt x="49641" y="78789"/>
                      <a:pt x="38709" y="83981"/>
                      <a:pt x="30814" y="839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" name="任意形状 367">
                <a:extLst>
                  <a:ext uri="{FF2B5EF4-FFF2-40B4-BE49-F238E27FC236}">
                    <a16:creationId xmlns:a16="http://schemas.microsoft.com/office/drawing/2014/main" id="{286E9052-C1DC-4B85-CDDE-09DD2F6F5197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>
              <a:xfrm>
                <a:off x="8642053" y="5670560"/>
                <a:ext cx="62635" cy="92822"/>
              </a:xfrm>
              <a:custGeom>
                <a:avLst/>
                <a:gdLst>
                  <a:gd name="connsiteX0" fmla="*/ 62886 w 62635"/>
                  <a:gd name="connsiteY0" fmla="*/ 67487 h 92822"/>
                  <a:gd name="connsiteX1" fmla="*/ 58068 w 62635"/>
                  <a:gd name="connsiteY1" fmla="*/ 67487 h 92822"/>
                  <a:gd name="connsiteX2" fmla="*/ 54383 w 62635"/>
                  <a:gd name="connsiteY2" fmla="*/ 80208 h 92822"/>
                  <a:gd name="connsiteX3" fmla="*/ 40354 w 62635"/>
                  <a:gd name="connsiteY3" fmla="*/ 81047 h 92822"/>
                  <a:gd name="connsiteX4" fmla="*/ 14280 w 62635"/>
                  <a:gd name="connsiteY4" fmla="*/ 81047 h 92822"/>
                  <a:gd name="connsiteX5" fmla="*/ 42622 w 62635"/>
                  <a:gd name="connsiteY5" fmla="*/ 57562 h 92822"/>
                  <a:gd name="connsiteX6" fmla="*/ 62886 w 62635"/>
                  <a:gd name="connsiteY6" fmla="*/ 27366 h 92822"/>
                  <a:gd name="connsiteX7" fmla="*/ 29726 w 62635"/>
                  <a:gd name="connsiteY7" fmla="*/ 107 h 92822"/>
                  <a:gd name="connsiteX8" fmla="*/ 251 w 62635"/>
                  <a:gd name="connsiteY8" fmla="*/ 25130 h 92822"/>
                  <a:gd name="connsiteX9" fmla="*/ 7761 w 62635"/>
                  <a:gd name="connsiteY9" fmla="*/ 32958 h 92822"/>
                  <a:gd name="connsiteX10" fmla="*/ 15272 w 62635"/>
                  <a:gd name="connsiteY10" fmla="*/ 25549 h 92822"/>
                  <a:gd name="connsiteX11" fmla="*/ 6911 w 62635"/>
                  <a:gd name="connsiteY11" fmla="*/ 18140 h 92822"/>
                  <a:gd name="connsiteX12" fmla="*/ 27601 w 62635"/>
                  <a:gd name="connsiteY12" fmla="*/ 5139 h 92822"/>
                  <a:gd name="connsiteX13" fmla="*/ 49140 w 62635"/>
                  <a:gd name="connsiteY13" fmla="*/ 27366 h 92822"/>
                  <a:gd name="connsiteX14" fmla="*/ 35820 w 62635"/>
                  <a:gd name="connsiteY14" fmla="*/ 54207 h 92822"/>
                  <a:gd name="connsiteX15" fmla="*/ 1668 w 62635"/>
                  <a:gd name="connsiteY15" fmla="*/ 87478 h 92822"/>
                  <a:gd name="connsiteX16" fmla="*/ 251 w 62635"/>
                  <a:gd name="connsiteY16" fmla="*/ 92930 h 92822"/>
                  <a:gd name="connsiteX17" fmla="*/ 58635 w 62635"/>
                  <a:gd name="connsiteY17" fmla="*/ 92930 h 92822"/>
                  <a:gd name="connsiteX18" fmla="*/ 62886 w 62635"/>
                  <a:gd name="connsiteY18" fmla="*/ 67487 h 9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2822">
                    <a:moveTo>
                      <a:pt x="62886" y="67487"/>
                    </a:moveTo>
                    <a:lnTo>
                      <a:pt x="58068" y="67487"/>
                    </a:lnTo>
                    <a:cubicBezTo>
                      <a:pt x="57643" y="70563"/>
                      <a:pt x="56226" y="78811"/>
                      <a:pt x="54383" y="80208"/>
                    </a:cubicBezTo>
                    <a:cubicBezTo>
                      <a:pt x="53250" y="81047"/>
                      <a:pt x="42338" y="81047"/>
                      <a:pt x="40354" y="81047"/>
                    </a:cubicBezTo>
                    <a:lnTo>
                      <a:pt x="14280" y="81047"/>
                    </a:lnTo>
                    <a:cubicBezTo>
                      <a:pt x="29159" y="68046"/>
                      <a:pt x="34119" y="64132"/>
                      <a:pt x="42622" y="57562"/>
                    </a:cubicBezTo>
                    <a:cubicBezTo>
                      <a:pt x="53108" y="49314"/>
                      <a:pt x="62886" y="40647"/>
                      <a:pt x="62886" y="27366"/>
                    </a:cubicBezTo>
                    <a:cubicBezTo>
                      <a:pt x="62886" y="10451"/>
                      <a:pt x="47865" y="107"/>
                      <a:pt x="29726" y="107"/>
                    </a:cubicBezTo>
                    <a:cubicBezTo>
                      <a:pt x="12154" y="107"/>
                      <a:pt x="251" y="12269"/>
                      <a:pt x="251" y="25130"/>
                    </a:cubicBezTo>
                    <a:cubicBezTo>
                      <a:pt x="251" y="32259"/>
                      <a:pt x="6344" y="32958"/>
                      <a:pt x="7761" y="32958"/>
                    </a:cubicBezTo>
                    <a:cubicBezTo>
                      <a:pt x="11162" y="32958"/>
                      <a:pt x="15272" y="30582"/>
                      <a:pt x="15272" y="25549"/>
                    </a:cubicBezTo>
                    <a:cubicBezTo>
                      <a:pt x="15272" y="23033"/>
                      <a:pt x="14280" y="18140"/>
                      <a:pt x="6911" y="18140"/>
                    </a:cubicBezTo>
                    <a:cubicBezTo>
                      <a:pt x="11304" y="8215"/>
                      <a:pt x="20940" y="5139"/>
                      <a:pt x="27601" y="5139"/>
                    </a:cubicBezTo>
                    <a:cubicBezTo>
                      <a:pt x="41771" y="5139"/>
                      <a:pt x="49140" y="16043"/>
                      <a:pt x="49140" y="27366"/>
                    </a:cubicBezTo>
                    <a:cubicBezTo>
                      <a:pt x="49140" y="39529"/>
                      <a:pt x="40354" y="49174"/>
                      <a:pt x="35820" y="54207"/>
                    </a:cubicBezTo>
                    <a:lnTo>
                      <a:pt x="1668" y="87478"/>
                    </a:lnTo>
                    <a:cubicBezTo>
                      <a:pt x="251" y="88736"/>
                      <a:pt x="251" y="89015"/>
                      <a:pt x="251" y="92930"/>
                    </a:cubicBezTo>
                    <a:lnTo>
                      <a:pt x="58635" y="92930"/>
                    </a:lnTo>
                    <a:lnTo>
                      <a:pt x="62886" y="67487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" name="任意形状 368">
                <a:extLst>
                  <a:ext uri="{FF2B5EF4-FFF2-40B4-BE49-F238E27FC236}">
                    <a16:creationId xmlns:a16="http://schemas.microsoft.com/office/drawing/2014/main" id="{CCD660A1-0028-ED98-0CB5-2684FC71C70C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>
              <a:xfrm>
                <a:off x="8517448" y="5814609"/>
                <a:ext cx="206494" cy="7987"/>
              </a:xfrm>
              <a:custGeom>
                <a:avLst/>
                <a:gdLst>
                  <a:gd name="connsiteX0" fmla="*/ 0 w 206494"/>
                  <a:gd name="connsiteY0" fmla="*/ 0 h 7987"/>
                  <a:gd name="connsiteX1" fmla="*/ 206495 w 206494"/>
                  <a:gd name="connsiteY1" fmla="*/ 0 h 7987"/>
                  <a:gd name="connsiteX2" fmla="*/ 206495 w 206494"/>
                  <a:gd name="connsiteY2" fmla="*/ 7988 h 7987"/>
                  <a:gd name="connsiteX3" fmla="*/ 0 w 206494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494" h="7987">
                    <a:moveTo>
                      <a:pt x="0" y="0"/>
                    </a:moveTo>
                    <a:lnTo>
                      <a:pt x="206495" y="0"/>
                    </a:lnTo>
                    <a:lnTo>
                      <a:pt x="206495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" name="任意形状 369">
                <a:extLst>
                  <a:ext uri="{FF2B5EF4-FFF2-40B4-BE49-F238E27FC236}">
                    <a16:creationId xmlns:a16="http://schemas.microsoft.com/office/drawing/2014/main" id="{2B0D70EE-C142-27C8-A2A9-DD40AF88B3E2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>
              <a:xfrm>
                <a:off x="8580207" y="5872513"/>
                <a:ext cx="80773" cy="133003"/>
              </a:xfrm>
              <a:custGeom>
                <a:avLst/>
                <a:gdLst>
                  <a:gd name="connsiteX0" fmla="*/ 15836 w 80773"/>
                  <a:gd name="connsiteY0" fmla="*/ 117745 h 133003"/>
                  <a:gd name="connsiteX1" fmla="*/ 37294 w 80773"/>
                  <a:gd name="connsiteY1" fmla="*/ 97176 h 133003"/>
                  <a:gd name="connsiteX2" fmla="*/ 81022 w 80773"/>
                  <a:gd name="connsiteY2" fmla="*/ 38862 h 133003"/>
                  <a:gd name="connsiteX3" fmla="*/ 38104 w 80773"/>
                  <a:gd name="connsiteY3" fmla="*/ 119 h 133003"/>
                  <a:gd name="connsiteX4" fmla="*/ 248 w 80773"/>
                  <a:gd name="connsiteY4" fmla="*/ 36265 h 133003"/>
                  <a:gd name="connsiteX5" fmla="*/ 10977 w 80773"/>
                  <a:gd name="connsiteY5" fmla="*/ 47449 h 133003"/>
                  <a:gd name="connsiteX6" fmla="*/ 21504 w 80773"/>
                  <a:gd name="connsiteY6" fmla="*/ 36865 h 133003"/>
                  <a:gd name="connsiteX7" fmla="*/ 10775 w 80773"/>
                  <a:gd name="connsiteY7" fmla="*/ 26480 h 133003"/>
                  <a:gd name="connsiteX8" fmla="*/ 8143 w 80773"/>
                  <a:gd name="connsiteY8" fmla="*/ 26680 h 133003"/>
                  <a:gd name="connsiteX9" fmla="*/ 35472 w 80773"/>
                  <a:gd name="connsiteY9" fmla="*/ 6310 h 133003"/>
                  <a:gd name="connsiteX10" fmla="*/ 62599 w 80773"/>
                  <a:gd name="connsiteY10" fmla="*/ 38862 h 133003"/>
                  <a:gd name="connsiteX11" fmla="*/ 41343 w 80773"/>
                  <a:gd name="connsiteY11" fmla="*/ 82996 h 133003"/>
                  <a:gd name="connsiteX12" fmla="*/ 2475 w 80773"/>
                  <a:gd name="connsiteY12" fmla="*/ 125733 h 133003"/>
                  <a:gd name="connsiteX13" fmla="*/ 248 w 80773"/>
                  <a:gd name="connsiteY13" fmla="*/ 133122 h 133003"/>
                  <a:gd name="connsiteX14" fmla="*/ 75353 w 80773"/>
                  <a:gd name="connsiteY14" fmla="*/ 133122 h 133003"/>
                  <a:gd name="connsiteX15" fmla="*/ 81022 w 80773"/>
                  <a:gd name="connsiteY15" fmla="*/ 98374 h 133003"/>
                  <a:gd name="connsiteX16" fmla="*/ 75961 w 80773"/>
                  <a:gd name="connsiteY16" fmla="*/ 98374 h 133003"/>
                  <a:gd name="connsiteX17" fmla="*/ 71507 w 80773"/>
                  <a:gd name="connsiteY17" fmla="*/ 116148 h 133003"/>
                  <a:gd name="connsiteX18" fmla="*/ 52275 w 80773"/>
                  <a:gd name="connsiteY18" fmla="*/ 117745 h 133003"/>
                  <a:gd name="connsiteX19" fmla="*/ 15836 w 80773"/>
                  <a:gd name="connsiteY19" fmla="*/ 117745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3003">
                    <a:moveTo>
                      <a:pt x="15836" y="117745"/>
                    </a:moveTo>
                    <a:lnTo>
                      <a:pt x="37294" y="97176"/>
                    </a:lnTo>
                    <a:cubicBezTo>
                      <a:pt x="68875" y="69616"/>
                      <a:pt x="81022" y="58832"/>
                      <a:pt x="81022" y="38862"/>
                    </a:cubicBezTo>
                    <a:cubicBezTo>
                      <a:pt x="81022" y="16095"/>
                      <a:pt x="62802" y="119"/>
                      <a:pt x="38104" y="119"/>
                    </a:cubicBezTo>
                    <a:cubicBezTo>
                      <a:pt x="15228" y="119"/>
                      <a:pt x="248" y="18492"/>
                      <a:pt x="248" y="36265"/>
                    </a:cubicBezTo>
                    <a:cubicBezTo>
                      <a:pt x="248" y="47449"/>
                      <a:pt x="10370" y="47449"/>
                      <a:pt x="10977" y="47449"/>
                    </a:cubicBezTo>
                    <a:cubicBezTo>
                      <a:pt x="14419" y="47449"/>
                      <a:pt x="21504" y="45052"/>
                      <a:pt x="21504" y="36865"/>
                    </a:cubicBezTo>
                    <a:cubicBezTo>
                      <a:pt x="21504" y="31672"/>
                      <a:pt x="17860" y="26480"/>
                      <a:pt x="10775" y="26480"/>
                    </a:cubicBezTo>
                    <a:cubicBezTo>
                      <a:pt x="9155" y="26480"/>
                      <a:pt x="8750" y="26480"/>
                      <a:pt x="8143" y="26680"/>
                    </a:cubicBezTo>
                    <a:cubicBezTo>
                      <a:pt x="12799" y="13699"/>
                      <a:pt x="23731" y="6310"/>
                      <a:pt x="35472" y="6310"/>
                    </a:cubicBezTo>
                    <a:cubicBezTo>
                      <a:pt x="53895" y="6310"/>
                      <a:pt x="62599" y="22486"/>
                      <a:pt x="62599" y="38862"/>
                    </a:cubicBezTo>
                    <a:cubicBezTo>
                      <a:pt x="62599" y="54838"/>
                      <a:pt x="52477" y="70615"/>
                      <a:pt x="41343" y="82996"/>
                    </a:cubicBezTo>
                    <a:lnTo>
                      <a:pt x="2475" y="125733"/>
                    </a:lnTo>
                    <a:cubicBezTo>
                      <a:pt x="248" y="127930"/>
                      <a:pt x="248" y="128330"/>
                      <a:pt x="248" y="133122"/>
                    </a:cubicBezTo>
                    <a:lnTo>
                      <a:pt x="75353" y="133122"/>
                    </a:lnTo>
                    <a:lnTo>
                      <a:pt x="81022" y="98374"/>
                    </a:lnTo>
                    <a:lnTo>
                      <a:pt x="75961" y="98374"/>
                    </a:lnTo>
                    <a:cubicBezTo>
                      <a:pt x="74948" y="104365"/>
                      <a:pt x="73531" y="113152"/>
                      <a:pt x="71507" y="116148"/>
                    </a:cubicBezTo>
                    <a:cubicBezTo>
                      <a:pt x="70090" y="117745"/>
                      <a:pt x="56729" y="117745"/>
                      <a:pt x="52275" y="117745"/>
                    </a:cubicBezTo>
                    <a:lnTo>
                      <a:pt x="15836" y="11774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" name="任意形状 370">
                <a:extLst>
                  <a:ext uri="{FF2B5EF4-FFF2-40B4-BE49-F238E27FC236}">
                    <a16:creationId xmlns:a16="http://schemas.microsoft.com/office/drawing/2014/main" id="{EB93BFD8-2A95-E349-4910-27CCE4A7E838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>
              <a:xfrm>
                <a:off x="8751879" y="5638867"/>
                <a:ext cx="45954" cy="359269"/>
              </a:xfrm>
              <a:custGeom>
                <a:avLst/>
                <a:gdLst>
                  <a:gd name="connsiteX0" fmla="*/ 36696 w 45954"/>
                  <a:gd name="connsiteY0" fmla="*/ 349984 h 359269"/>
                  <a:gd name="connsiteX1" fmla="*/ 256 w 45954"/>
                  <a:gd name="connsiteY1" fmla="*/ 349984 h 359269"/>
                  <a:gd name="connsiteX2" fmla="*/ 256 w 45954"/>
                  <a:gd name="connsiteY2" fmla="*/ 359371 h 359269"/>
                  <a:gd name="connsiteX3" fmla="*/ 46211 w 45954"/>
                  <a:gd name="connsiteY3" fmla="*/ 359371 h 359269"/>
                  <a:gd name="connsiteX4" fmla="*/ 46211 w 45954"/>
                  <a:gd name="connsiteY4" fmla="*/ 101 h 359269"/>
                  <a:gd name="connsiteX5" fmla="*/ 256 w 45954"/>
                  <a:gd name="connsiteY5" fmla="*/ 101 h 359269"/>
                  <a:gd name="connsiteX6" fmla="*/ 256 w 45954"/>
                  <a:gd name="connsiteY6" fmla="*/ 9487 h 359269"/>
                  <a:gd name="connsiteX7" fmla="*/ 36696 w 45954"/>
                  <a:gd name="connsiteY7" fmla="*/ 9487 h 359269"/>
                  <a:gd name="connsiteX8" fmla="*/ 36696 w 45954"/>
                  <a:gd name="connsiteY8" fmla="*/ 349984 h 35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54" h="359269">
                    <a:moveTo>
                      <a:pt x="36696" y="349984"/>
                    </a:moveTo>
                    <a:lnTo>
                      <a:pt x="256" y="349984"/>
                    </a:lnTo>
                    <a:lnTo>
                      <a:pt x="256" y="359371"/>
                    </a:lnTo>
                    <a:lnTo>
                      <a:pt x="46211" y="359371"/>
                    </a:lnTo>
                    <a:lnTo>
                      <a:pt x="46211" y="101"/>
                    </a:lnTo>
                    <a:lnTo>
                      <a:pt x="256" y="101"/>
                    </a:lnTo>
                    <a:lnTo>
                      <a:pt x="256" y="9487"/>
                    </a:lnTo>
                    <a:lnTo>
                      <a:pt x="36696" y="9487"/>
                    </a:lnTo>
                    <a:lnTo>
                      <a:pt x="36696" y="34998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2" name="任意形状 371">
                <a:extLst>
                  <a:ext uri="{FF2B5EF4-FFF2-40B4-BE49-F238E27FC236}">
                    <a16:creationId xmlns:a16="http://schemas.microsoft.com/office/drawing/2014/main" id="{84EC8F85-609A-C9DB-3F04-6D483E5DD5FA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>
              <a:xfrm>
                <a:off x="8900154" y="5752101"/>
                <a:ext cx="134623" cy="133003"/>
              </a:xfrm>
              <a:custGeom>
                <a:avLst/>
                <a:gdLst>
                  <a:gd name="connsiteX0" fmla="*/ 71725 w 134623"/>
                  <a:gd name="connsiteY0" fmla="*/ 70608 h 133003"/>
                  <a:gd name="connsiteX1" fmla="*/ 128206 w 134623"/>
                  <a:gd name="connsiteY1" fmla="*/ 70608 h 133003"/>
                  <a:gd name="connsiteX2" fmla="*/ 134887 w 134623"/>
                  <a:gd name="connsiteY2" fmla="*/ 66614 h 133003"/>
                  <a:gd name="connsiteX3" fmla="*/ 128206 w 134623"/>
                  <a:gd name="connsiteY3" fmla="*/ 62620 h 133003"/>
                  <a:gd name="connsiteX4" fmla="*/ 71725 w 134623"/>
                  <a:gd name="connsiteY4" fmla="*/ 62620 h 133003"/>
                  <a:gd name="connsiteX5" fmla="*/ 71725 w 134623"/>
                  <a:gd name="connsiteY5" fmla="*/ 6702 h 133003"/>
                  <a:gd name="connsiteX6" fmla="*/ 67676 w 134623"/>
                  <a:gd name="connsiteY6" fmla="*/ 112 h 133003"/>
                  <a:gd name="connsiteX7" fmla="*/ 63627 w 134623"/>
                  <a:gd name="connsiteY7" fmla="*/ 6702 h 133003"/>
                  <a:gd name="connsiteX8" fmla="*/ 63627 w 134623"/>
                  <a:gd name="connsiteY8" fmla="*/ 62620 h 133003"/>
                  <a:gd name="connsiteX9" fmla="*/ 6944 w 134623"/>
                  <a:gd name="connsiteY9" fmla="*/ 62620 h 133003"/>
                  <a:gd name="connsiteX10" fmla="*/ 263 w 134623"/>
                  <a:gd name="connsiteY10" fmla="*/ 66614 h 133003"/>
                  <a:gd name="connsiteX11" fmla="*/ 6944 w 134623"/>
                  <a:gd name="connsiteY11" fmla="*/ 70608 h 133003"/>
                  <a:gd name="connsiteX12" fmla="*/ 63627 w 134623"/>
                  <a:gd name="connsiteY12" fmla="*/ 70608 h 133003"/>
                  <a:gd name="connsiteX13" fmla="*/ 63627 w 134623"/>
                  <a:gd name="connsiteY13" fmla="*/ 126525 h 133003"/>
                  <a:gd name="connsiteX14" fmla="*/ 67676 w 134623"/>
                  <a:gd name="connsiteY14" fmla="*/ 133116 h 133003"/>
                  <a:gd name="connsiteX15" fmla="*/ 71725 w 134623"/>
                  <a:gd name="connsiteY15" fmla="*/ 126525 h 133003"/>
                  <a:gd name="connsiteX16" fmla="*/ 71725 w 134623"/>
                  <a:gd name="connsiteY16" fmla="*/ 70608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623" h="133003">
                    <a:moveTo>
                      <a:pt x="71725" y="70608"/>
                    </a:moveTo>
                    <a:lnTo>
                      <a:pt x="128206" y="70608"/>
                    </a:lnTo>
                    <a:cubicBezTo>
                      <a:pt x="131040" y="70608"/>
                      <a:pt x="134887" y="70608"/>
                      <a:pt x="134887" y="66614"/>
                    </a:cubicBezTo>
                    <a:cubicBezTo>
                      <a:pt x="134887" y="62620"/>
                      <a:pt x="131040" y="62620"/>
                      <a:pt x="128206" y="62620"/>
                    </a:cubicBezTo>
                    <a:lnTo>
                      <a:pt x="71725" y="62620"/>
                    </a:lnTo>
                    <a:lnTo>
                      <a:pt x="71725" y="6702"/>
                    </a:lnTo>
                    <a:cubicBezTo>
                      <a:pt x="71725" y="3906"/>
                      <a:pt x="71725" y="112"/>
                      <a:pt x="67676" y="112"/>
                    </a:cubicBezTo>
                    <a:cubicBezTo>
                      <a:pt x="63627" y="112"/>
                      <a:pt x="63627" y="3906"/>
                      <a:pt x="63627" y="6702"/>
                    </a:cubicBezTo>
                    <a:lnTo>
                      <a:pt x="63627" y="62620"/>
                    </a:lnTo>
                    <a:lnTo>
                      <a:pt x="6944" y="62620"/>
                    </a:lnTo>
                    <a:cubicBezTo>
                      <a:pt x="4110" y="62620"/>
                      <a:pt x="263" y="62620"/>
                      <a:pt x="263" y="66614"/>
                    </a:cubicBezTo>
                    <a:cubicBezTo>
                      <a:pt x="263" y="70608"/>
                      <a:pt x="4110" y="70608"/>
                      <a:pt x="6944" y="70608"/>
                    </a:cubicBezTo>
                    <a:lnTo>
                      <a:pt x="63627" y="70608"/>
                    </a:lnTo>
                    <a:lnTo>
                      <a:pt x="63627" y="126525"/>
                    </a:lnTo>
                    <a:cubicBezTo>
                      <a:pt x="63627" y="129321"/>
                      <a:pt x="63627" y="133116"/>
                      <a:pt x="67676" y="133116"/>
                    </a:cubicBezTo>
                    <a:cubicBezTo>
                      <a:pt x="71725" y="133116"/>
                      <a:pt x="71725" y="129321"/>
                      <a:pt x="71725" y="126525"/>
                    </a:cubicBezTo>
                    <a:lnTo>
                      <a:pt x="71725" y="7060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3" name="任意形状 372">
                <a:extLst>
                  <a:ext uri="{FF2B5EF4-FFF2-40B4-BE49-F238E27FC236}">
                    <a16:creationId xmlns:a16="http://schemas.microsoft.com/office/drawing/2014/main" id="{5243549E-D6FB-E703-903F-60A3B1E87704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>
              <a:xfrm>
                <a:off x="9134868" y="5600424"/>
                <a:ext cx="66805" cy="133003"/>
              </a:xfrm>
              <a:custGeom>
                <a:avLst/>
                <a:gdLst>
                  <a:gd name="connsiteX0" fmla="*/ 41775 w 66805"/>
                  <a:gd name="connsiteY0" fmla="*/ 5298 h 133003"/>
                  <a:gd name="connsiteX1" fmla="*/ 37119 w 66805"/>
                  <a:gd name="connsiteY1" fmla="*/ 105 h 133003"/>
                  <a:gd name="connsiteX2" fmla="*/ 275 w 66805"/>
                  <a:gd name="connsiteY2" fmla="*/ 12886 h 133003"/>
                  <a:gd name="connsiteX3" fmla="*/ 275 w 66805"/>
                  <a:gd name="connsiteY3" fmla="*/ 19077 h 133003"/>
                  <a:gd name="connsiteX4" fmla="*/ 26794 w 66805"/>
                  <a:gd name="connsiteY4" fmla="*/ 13885 h 133003"/>
                  <a:gd name="connsiteX5" fmla="*/ 26794 w 66805"/>
                  <a:gd name="connsiteY5" fmla="*/ 117332 h 133003"/>
                  <a:gd name="connsiteX6" fmla="*/ 7967 w 66805"/>
                  <a:gd name="connsiteY6" fmla="*/ 126918 h 133003"/>
                  <a:gd name="connsiteX7" fmla="*/ 1489 w 66805"/>
                  <a:gd name="connsiteY7" fmla="*/ 126918 h 133003"/>
                  <a:gd name="connsiteX8" fmla="*/ 1489 w 66805"/>
                  <a:gd name="connsiteY8" fmla="*/ 133109 h 133003"/>
                  <a:gd name="connsiteX9" fmla="*/ 34285 w 66805"/>
                  <a:gd name="connsiteY9" fmla="*/ 132510 h 133003"/>
                  <a:gd name="connsiteX10" fmla="*/ 67080 w 66805"/>
                  <a:gd name="connsiteY10" fmla="*/ 133109 h 133003"/>
                  <a:gd name="connsiteX11" fmla="*/ 67080 w 66805"/>
                  <a:gd name="connsiteY11" fmla="*/ 126918 h 133003"/>
                  <a:gd name="connsiteX12" fmla="*/ 60602 w 66805"/>
                  <a:gd name="connsiteY12" fmla="*/ 126918 h 133003"/>
                  <a:gd name="connsiteX13" fmla="*/ 41775 w 66805"/>
                  <a:gd name="connsiteY13" fmla="*/ 117332 h 133003"/>
                  <a:gd name="connsiteX14" fmla="*/ 41775 w 66805"/>
                  <a:gd name="connsiteY14" fmla="*/ 5298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775" y="5298"/>
                    </a:moveTo>
                    <a:cubicBezTo>
                      <a:pt x="41775" y="505"/>
                      <a:pt x="41775" y="105"/>
                      <a:pt x="37119" y="105"/>
                    </a:cubicBezTo>
                    <a:cubicBezTo>
                      <a:pt x="24567" y="12886"/>
                      <a:pt x="6753" y="12886"/>
                      <a:pt x="275" y="12886"/>
                    </a:cubicBezTo>
                    <a:lnTo>
                      <a:pt x="275" y="19077"/>
                    </a:lnTo>
                    <a:cubicBezTo>
                      <a:pt x="4323" y="19077"/>
                      <a:pt x="16267" y="19077"/>
                      <a:pt x="26794" y="13885"/>
                    </a:cubicBezTo>
                    <a:lnTo>
                      <a:pt x="26794" y="117332"/>
                    </a:lnTo>
                    <a:cubicBezTo>
                      <a:pt x="26794" y="124522"/>
                      <a:pt x="26187" y="126918"/>
                      <a:pt x="7967" y="126918"/>
                    </a:cubicBezTo>
                    <a:lnTo>
                      <a:pt x="1489" y="126918"/>
                    </a:lnTo>
                    <a:lnTo>
                      <a:pt x="1489" y="133109"/>
                    </a:lnTo>
                    <a:cubicBezTo>
                      <a:pt x="8575" y="132510"/>
                      <a:pt x="26187" y="132510"/>
                      <a:pt x="34285" y="132510"/>
                    </a:cubicBezTo>
                    <a:cubicBezTo>
                      <a:pt x="42382" y="132510"/>
                      <a:pt x="59995" y="132510"/>
                      <a:pt x="67080" y="133109"/>
                    </a:cubicBezTo>
                    <a:lnTo>
                      <a:pt x="67080" y="126918"/>
                    </a:lnTo>
                    <a:lnTo>
                      <a:pt x="60602" y="126918"/>
                    </a:lnTo>
                    <a:cubicBezTo>
                      <a:pt x="42382" y="126918"/>
                      <a:pt x="41775" y="124721"/>
                      <a:pt x="41775" y="117332"/>
                    </a:cubicBezTo>
                    <a:lnTo>
                      <a:pt x="41775" y="529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4" name="任意形状 373">
                <a:extLst>
                  <a:ext uri="{FF2B5EF4-FFF2-40B4-BE49-F238E27FC236}">
                    <a16:creationId xmlns:a16="http://schemas.microsoft.com/office/drawing/2014/main" id="{68A0D797-5E27-A869-3DCA-02F8D36ADA6B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>
              <a:xfrm>
                <a:off x="9115551" y="5814609"/>
                <a:ext cx="103821" cy="7987"/>
              </a:xfrm>
              <a:custGeom>
                <a:avLst/>
                <a:gdLst>
                  <a:gd name="connsiteX0" fmla="*/ 0 w 103821"/>
                  <a:gd name="connsiteY0" fmla="*/ 0 h 7987"/>
                  <a:gd name="connsiteX1" fmla="*/ 103821 w 103821"/>
                  <a:gd name="connsiteY1" fmla="*/ 0 h 7987"/>
                  <a:gd name="connsiteX2" fmla="*/ 103821 w 103821"/>
                  <a:gd name="connsiteY2" fmla="*/ 7988 h 7987"/>
                  <a:gd name="connsiteX3" fmla="*/ 0 w 103821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1" h="7987">
                    <a:moveTo>
                      <a:pt x="0" y="0"/>
                    </a:moveTo>
                    <a:lnTo>
                      <a:pt x="103821" y="0"/>
                    </a:lnTo>
                    <a:lnTo>
                      <a:pt x="103821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5" name="任意形状 374">
                <a:extLst>
                  <a:ext uri="{FF2B5EF4-FFF2-40B4-BE49-F238E27FC236}">
                    <a16:creationId xmlns:a16="http://schemas.microsoft.com/office/drawing/2014/main" id="{788C2D3A-49CB-CA63-27A4-4F4CB72957F8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>
              <a:xfrm>
                <a:off x="9118587" y="5917247"/>
                <a:ext cx="92920" cy="129209"/>
              </a:xfrm>
              <a:custGeom>
                <a:avLst/>
                <a:gdLst>
                  <a:gd name="connsiteX0" fmla="*/ 92588 w 92920"/>
                  <a:gd name="connsiteY0" fmla="*/ 13100 h 129209"/>
                  <a:gd name="connsiteX1" fmla="*/ 93195 w 92920"/>
                  <a:gd name="connsiteY1" fmla="*/ 9505 h 129209"/>
                  <a:gd name="connsiteX2" fmla="*/ 87324 w 92920"/>
                  <a:gd name="connsiteY2" fmla="*/ 4113 h 129209"/>
                  <a:gd name="connsiteX3" fmla="*/ 79024 w 92920"/>
                  <a:gd name="connsiteY3" fmla="*/ 12700 h 129209"/>
                  <a:gd name="connsiteX4" fmla="*/ 60197 w 92920"/>
                  <a:gd name="connsiteY4" fmla="*/ 119 h 129209"/>
                  <a:gd name="connsiteX5" fmla="*/ 12016 w 92920"/>
                  <a:gd name="connsiteY5" fmla="*/ 56835 h 129209"/>
                  <a:gd name="connsiteX6" fmla="*/ 38941 w 92920"/>
                  <a:gd name="connsiteY6" fmla="*/ 88389 h 129209"/>
                  <a:gd name="connsiteX7" fmla="*/ 62424 w 92920"/>
                  <a:gd name="connsiteY7" fmla="*/ 76806 h 129209"/>
                  <a:gd name="connsiteX8" fmla="*/ 62626 w 92920"/>
                  <a:gd name="connsiteY8" fmla="*/ 77005 h 129209"/>
                  <a:gd name="connsiteX9" fmla="*/ 55946 w 92920"/>
                  <a:gd name="connsiteY9" fmla="*/ 103366 h 129209"/>
                  <a:gd name="connsiteX10" fmla="*/ 26794 w 92920"/>
                  <a:gd name="connsiteY10" fmla="*/ 124935 h 129209"/>
                  <a:gd name="connsiteX11" fmla="*/ 10599 w 92920"/>
                  <a:gd name="connsiteY11" fmla="*/ 122938 h 129209"/>
                  <a:gd name="connsiteX12" fmla="*/ 18899 w 92920"/>
                  <a:gd name="connsiteY12" fmla="*/ 112553 h 129209"/>
                  <a:gd name="connsiteX13" fmla="*/ 11206 w 92920"/>
                  <a:gd name="connsiteY13" fmla="*/ 105563 h 129209"/>
                  <a:gd name="connsiteX14" fmla="*/ 275 w 92920"/>
                  <a:gd name="connsiteY14" fmla="*/ 117146 h 129209"/>
                  <a:gd name="connsiteX15" fmla="*/ 27199 w 92920"/>
                  <a:gd name="connsiteY15" fmla="*/ 129328 h 129209"/>
                  <a:gd name="connsiteX16" fmla="*/ 70117 w 92920"/>
                  <a:gd name="connsiteY16" fmla="*/ 101769 h 129209"/>
                  <a:gd name="connsiteX17" fmla="*/ 92588 w 92920"/>
                  <a:gd name="connsiteY17" fmla="*/ 13100 h 129209"/>
                  <a:gd name="connsiteX18" fmla="*/ 66270 w 92920"/>
                  <a:gd name="connsiteY18" fmla="*/ 62826 h 129209"/>
                  <a:gd name="connsiteX19" fmla="*/ 55946 w 92920"/>
                  <a:gd name="connsiteY19" fmla="*/ 76806 h 129209"/>
                  <a:gd name="connsiteX20" fmla="*/ 39548 w 92920"/>
                  <a:gd name="connsiteY20" fmla="*/ 83995 h 129209"/>
                  <a:gd name="connsiteX21" fmla="*/ 26389 w 92920"/>
                  <a:gd name="connsiteY21" fmla="*/ 65622 h 129209"/>
                  <a:gd name="connsiteX22" fmla="*/ 37726 w 92920"/>
                  <a:gd name="connsiteY22" fmla="*/ 22286 h 129209"/>
                  <a:gd name="connsiteX23" fmla="*/ 60399 w 92920"/>
                  <a:gd name="connsiteY23" fmla="*/ 4512 h 129209"/>
                  <a:gd name="connsiteX24" fmla="*/ 76595 w 92920"/>
                  <a:gd name="connsiteY24" fmla="*/ 21687 h 129209"/>
                  <a:gd name="connsiteX25" fmla="*/ 75987 w 92920"/>
                  <a:gd name="connsiteY25" fmla="*/ 24683 h 129209"/>
                  <a:gd name="connsiteX26" fmla="*/ 66270 w 92920"/>
                  <a:gd name="connsiteY26" fmla="*/ 62826 h 12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29209">
                    <a:moveTo>
                      <a:pt x="92588" y="13100"/>
                    </a:moveTo>
                    <a:cubicBezTo>
                      <a:pt x="92790" y="11901"/>
                      <a:pt x="93195" y="10903"/>
                      <a:pt x="93195" y="9505"/>
                    </a:cubicBezTo>
                    <a:cubicBezTo>
                      <a:pt x="93195" y="6110"/>
                      <a:pt x="90766" y="4113"/>
                      <a:pt x="87324" y="4113"/>
                    </a:cubicBezTo>
                    <a:cubicBezTo>
                      <a:pt x="85300" y="4113"/>
                      <a:pt x="79834" y="5511"/>
                      <a:pt x="79024" y="12700"/>
                    </a:cubicBezTo>
                    <a:cubicBezTo>
                      <a:pt x="75380" y="5311"/>
                      <a:pt x="68295" y="119"/>
                      <a:pt x="60197" y="119"/>
                    </a:cubicBezTo>
                    <a:cubicBezTo>
                      <a:pt x="37119" y="119"/>
                      <a:pt x="12016" y="28078"/>
                      <a:pt x="12016" y="56835"/>
                    </a:cubicBezTo>
                    <a:cubicBezTo>
                      <a:pt x="12016" y="76606"/>
                      <a:pt x="24365" y="88389"/>
                      <a:pt x="38941" y="88389"/>
                    </a:cubicBezTo>
                    <a:cubicBezTo>
                      <a:pt x="50885" y="88389"/>
                      <a:pt x="60399" y="79002"/>
                      <a:pt x="62424" y="76806"/>
                    </a:cubicBezTo>
                    <a:lnTo>
                      <a:pt x="62626" y="77005"/>
                    </a:lnTo>
                    <a:cubicBezTo>
                      <a:pt x="58375" y="94779"/>
                      <a:pt x="55946" y="102967"/>
                      <a:pt x="55946" y="103366"/>
                    </a:cubicBezTo>
                    <a:cubicBezTo>
                      <a:pt x="55136" y="105164"/>
                      <a:pt x="48253" y="124935"/>
                      <a:pt x="26794" y="124935"/>
                    </a:cubicBezTo>
                    <a:cubicBezTo>
                      <a:pt x="22948" y="124935"/>
                      <a:pt x="16267" y="124735"/>
                      <a:pt x="10599" y="122938"/>
                    </a:cubicBezTo>
                    <a:cubicBezTo>
                      <a:pt x="16672" y="121140"/>
                      <a:pt x="18899" y="115948"/>
                      <a:pt x="18899" y="112553"/>
                    </a:cubicBezTo>
                    <a:cubicBezTo>
                      <a:pt x="18899" y="109358"/>
                      <a:pt x="16672" y="105563"/>
                      <a:pt x="11206" y="105563"/>
                    </a:cubicBezTo>
                    <a:cubicBezTo>
                      <a:pt x="6753" y="105563"/>
                      <a:pt x="275" y="109158"/>
                      <a:pt x="275" y="117146"/>
                    </a:cubicBezTo>
                    <a:cubicBezTo>
                      <a:pt x="275" y="125334"/>
                      <a:pt x="7765" y="129328"/>
                      <a:pt x="27199" y="129328"/>
                    </a:cubicBezTo>
                    <a:cubicBezTo>
                      <a:pt x="52504" y="129328"/>
                      <a:pt x="67080" y="113751"/>
                      <a:pt x="70117" y="101769"/>
                    </a:cubicBezTo>
                    <a:lnTo>
                      <a:pt x="92588" y="13100"/>
                    </a:lnTo>
                    <a:close/>
                    <a:moveTo>
                      <a:pt x="66270" y="62826"/>
                    </a:moveTo>
                    <a:cubicBezTo>
                      <a:pt x="65056" y="68019"/>
                      <a:pt x="60399" y="73011"/>
                      <a:pt x="55946" y="76806"/>
                    </a:cubicBezTo>
                    <a:cubicBezTo>
                      <a:pt x="51694" y="80400"/>
                      <a:pt x="45419" y="83995"/>
                      <a:pt x="39548" y="83995"/>
                    </a:cubicBezTo>
                    <a:cubicBezTo>
                      <a:pt x="29426" y="83995"/>
                      <a:pt x="26389" y="73610"/>
                      <a:pt x="26389" y="65622"/>
                    </a:cubicBezTo>
                    <a:cubicBezTo>
                      <a:pt x="26389" y="56036"/>
                      <a:pt x="32260" y="32471"/>
                      <a:pt x="37726" y="22286"/>
                    </a:cubicBezTo>
                    <a:cubicBezTo>
                      <a:pt x="43192" y="12501"/>
                      <a:pt x="51897" y="4512"/>
                      <a:pt x="60399" y="4512"/>
                    </a:cubicBezTo>
                    <a:cubicBezTo>
                      <a:pt x="73761" y="4512"/>
                      <a:pt x="76595" y="20688"/>
                      <a:pt x="76595" y="21687"/>
                    </a:cubicBezTo>
                    <a:cubicBezTo>
                      <a:pt x="76595" y="22686"/>
                      <a:pt x="76190" y="23884"/>
                      <a:pt x="75987" y="24683"/>
                    </a:cubicBezTo>
                    <a:lnTo>
                      <a:pt x="66270" y="6282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6" name="任意形状 375">
                <a:extLst>
                  <a:ext uri="{FF2B5EF4-FFF2-40B4-BE49-F238E27FC236}">
                    <a16:creationId xmlns:a16="http://schemas.microsoft.com/office/drawing/2014/main" id="{6963CE3B-9816-EAF9-4D00-90317ABE3BD6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>
              <a:xfrm>
                <a:off x="9263706" y="5718751"/>
                <a:ext cx="46966" cy="199705"/>
              </a:xfrm>
              <a:custGeom>
                <a:avLst/>
                <a:gdLst>
                  <a:gd name="connsiteX0" fmla="*/ 47247 w 46966"/>
                  <a:gd name="connsiteY0" fmla="*/ 197820 h 199705"/>
                  <a:gd name="connsiteX1" fmla="*/ 43806 w 46966"/>
                  <a:gd name="connsiteY1" fmla="*/ 193427 h 199705"/>
                  <a:gd name="connsiteX2" fmla="*/ 12022 w 46966"/>
                  <a:gd name="connsiteY2" fmla="*/ 99965 h 199705"/>
                  <a:gd name="connsiteX3" fmla="*/ 44615 w 46966"/>
                  <a:gd name="connsiteY3" fmla="*/ 5504 h 199705"/>
                  <a:gd name="connsiteX4" fmla="*/ 47247 w 46966"/>
                  <a:gd name="connsiteY4" fmla="*/ 2109 h 199705"/>
                  <a:gd name="connsiteX5" fmla="*/ 45223 w 46966"/>
                  <a:gd name="connsiteY5" fmla="*/ 112 h 199705"/>
                  <a:gd name="connsiteX6" fmla="*/ 13035 w 46966"/>
                  <a:gd name="connsiteY6" fmla="*/ 39055 h 199705"/>
                  <a:gd name="connsiteX7" fmla="*/ 281 w 46966"/>
                  <a:gd name="connsiteY7" fmla="*/ 99965 h 199705"/>
                  <a:gd name="connsiteX8" fmla="*/ 13642 w 46966"/>
                  <a:gd name="connsiteY8" fmla="*/ 162273 h 199705"/>
                  <a:gd name="connsiteX9" fmla="*/ 45223 w 46966"/>
                  <a:gd name="connsiteY9" fmla="*/ 199817 h 199705"/>
                  <a:gd name="connsiteX10" fmla="*/ 47247 w 46966"/>
                  <a:gd name="connsiteY10" fmla="*/ 19782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247" y="197820"/>
                    </a:moveTo>
                    <a:cubicBezTo>
                      <a:pt x="47247" y="197221"/>
                      <a:pt x="47247" y="196822"/>
                      <a:pt x="43806" y="193427"/>
                    </a:cubicBezTo>
                    <a:cubicBezTo>
                      <a:pt x="18501" y="168264"/>
                      <a:pt x="12022" y="130519"/>
                      <a:pt x="12022" y="99965"/>
                    </a:cubicBezTo>
                    <a:cubicBezTo>
                      <a:pt x="12022" y="65216"/>
                      <a:pt x="19715" y="30467"/>
                      <a:pt x="44615" y="5504"/>
                    </a:cubicBezTo>
                    <a:cubicBezTo>
                      <a:pt x="47247" y="3108"/>
                      <a:pt x="47247" y="2708"/>
                      <a:pt x="47247" y="2109"/>
                    </a:cubicBezTo>
                    <a:cubicBezTo>
                      <a:pt x="47247" y="711"/>
                      <a:pt x="46437" y="112"/>
                      <a:pt x="45223" y="112"/>
                    </a:cubicBezTo>
                    <a:cubicBezTo>
                      <a:pt x="43198" y="112"/>
                      <a:pt x="24979" y="13692"/>
                      <a:pt x="13035" y="39055"/>
                    </a:cubicBezTo>
                    <a:cubicBezTo>
                      <a:pt x="2710" y="61022"/>
                      <a:pt x="281" y="83189"/>
                      <a:pt x="281" y="99965"/>
                    </a:cubicBezTo>
                    <a:cubicBezTo>
                      <a:pt x="281" y="115542"/>
                      <a:pt x="2508" y="139706"/>
                      <a:pt x="13642" y="162273"/>
                    </a:cubicBezTo>
                    <a:cubicBezTo>
                      <a:pt x="25788" y="186836"/>
                      <a:pt x="43198" y="199817"/>
                      <a:pt x="45223" y="199817"/>
                    </a:cubicBezTo>
                    <a:cubicBezTo>
                      <a:pt x="46437" y="199817"/>
                      <a:pt x="47247" y="199218"/>
                      <a:pt x="47247" y="197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7" name="任意形状 376">
                <a:extLst>
                  <a:ext uri="{FF2B5EF4-FFF2-40B4-BE49-F238E27FC236}">
                    <a16:creationId xmlns:a16="http://schemas.microsoft.com/office/drawing/2014/main" id="{617C6FC4-49AB-92D5-915A-6CD9EA4FD924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>
              <a:xfrm>
                <a:off x="9340409" y="5735526"/>
                <a:ext cx="66805" cy="133003"/>
              </a:xfrm>
              <a:custGeom>
                <a:avLst/>
                <a:gdLst>
                  <a:gd name="connsiteX0" fmla="*/ 41785 w 66805"/>
                  <a:gd name="connsiteY0" fmla="*/ 5304 h 133003"/>
                  <a:gd name="connsiteX1" fmla="*/ 37129 w 66805"/>
                  <a:gd name="connsiteY1" fmla="*/ 112 h 133003"/>
                  <a:gd name="connsiteX2" fmla="*/ 285 w 66805"/>
                  <a:gd name="connsiteY2" fmla="*/ 12893 h 133003"/>
                  <a:gd name="connsiteX3" fmla="*/ 285 w 66805"/>
                  <a:gd name="connsiteY3" fmla="*/ 19084 h 133003"/>
                  <a:gd name="connsiteX4" fmla="*/ 26804 w 66805"/>
                  <a:gd name="connsiteY4" fmla="*/ 13892 h 133003"/>
                  <a:gd name="connsiteX5" fmla="*/ 26804 w 66805"/>
                  <a:gd name="connsiteY5" fmla="*/ 117339 h 133003"/>
                  <a:gd name="connsiteX6" fmla="*/ 7977 w 66805"/>
                  <a:gd name="connsiteY6" fmla="*/ 126925 h 133003"/>
                  <a:gd name="connsiteX7" fmla="*/ 1499 w 66805"/>
                  <a:gd name="connsiteY7" fmla="*/ 126925 h 133003"/>
                  <a:gd name="connsiteX8" fmla="*/ 1499 w 66805"/>
                  <a:gd name="connsiteY8" fmla="*/ 133116 h 133003"/>
                  <a:gd name="connsiteX9" fmla="*/ 34295 w 66805"/>
                  <a:gd name="connsiteY9" fmla="*/ 132517 h 133003"/>
                  <a:gd name="connsiteX10" fmla="*/ 67090 w 66805"/>
                  <a:gd name="connsiteY10" fmla="*/ 133116 h 133003"/>
                  <a:gd name="connsiteX11" fmla="*/ 67090 w 66805"/>
                  <a:gd name="connsiteY11" fmla="*/ 126925 h 133003"/>
                  <a:gd name="connsiteX12" fmla="*/ 60612 w 66805"/>
                  <a:gd name="connsiteY12" fmla="*/ 126925 h 133003"/>
                  <a:gd name="connsiteX13" fmla="*/ 41785 w 66805"/>
                  <a:gd name="connsiteY13" fmla="*/ 117339 h 133003"/>
                  <a:gd name="connsiteX14" fmla="*/ 41785 w 66805"/>
                  <a:gd name="connsiteY14" fmla="*/ 5304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785" y="5304"/>
                    </a:moveTo>
                    <a:cubicBezTo>
                      <a:pt x="41785" y="511"/>
                      <a:pt x="41785" y="112"/>
                      <a:pt x="37129" y="112"/>
                    </a:cubicBezTo>
                    <a:cubicBezTo>
                      <a:pt x="24578" y="12893"/>
                      <a:pt x="6763" y="12893"/>
                      <a:pt x="285" y="12893"/>
                    </a:cubicBezTo>
                    <a:lnTo>
                      <a:pt x="285" y="19084"/>
                    </a:lnTo>
                    <a:cubicBezTo>
                      <a:pt x="4334" y="19084"/>
                      <a:pt x="16278" y="19084"/>
                      <a:pt x="26804" y="13892"/>
                    </a:cubicBezTo>
                    <a:lnTo>
                      <a:pt x="26804" y="117339"/>
                    </a:lnTo>
                    <a:cubicBezTo>
                      <a:pt x="26804" y="124528"/>
                      <a:pt x="26197" y="126925"/>
                      <a:pt x="7977" y="126925"/>
                    </a:cubicBezTo>
                    <a:lnTo>
                      <a:pt x="1499" y="126925"/>
                    </a:lnTo>
                    <a:lnTo>
                      <a:pt x="1499" y="133116"/>
                    </a:lnTo>
                    <a:cubicBezTo>
                      <a:pt x="8585" y="132517"/>
                      <a:pt x="26197" y="132517"/>
                      <a:pt x="34295" y="132517"/>
                    </a:cubicBezTo>
                    <a:cubicBezTo>
                      <a:pt x="42392" y="132517"/>
                      <a:pt x="60005" y="132517"/>
                      <a:pt x="67090" y="133116"/>
                    </a:cubicBezTo>
                    <a:lnTo>
                      <a:pt x="67090" y="126925"/>
                    </a:lnTo>
                    <a:lnTo>
                      <a:pt x="60612" y="126925"/>
                    </a:lnTo>
                    <a:cubicBezTo>
                      <a:pt x="42392" y="126925"/>
                      <a:pt x="41785" y="124728"/>
                      <a:pt x="41785" y="117339"/>
                    </a:cubicBezTo>
                    <a:lnTo>
                      <a:pt x="41785" y="530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8" name="任意形状 377">
                <a:extLst>
                  <a:ext uri="{FF2B5EF4-FFF2-40B4-BE49-F238E27FC236}">
                    <a16:creationId xmlns:a16="http://schemas.microsoft.com/office/drawing/2014/main" id="{E5A9D86B-5465-E17E-E6C0-5796B6A65518}"/>
                  </a:ext>
                </a:extLst>
              </p:cNvPr>
              <p:cNvSpPr/>
              <p:nvPr>
                <p:custDataLst>
                  <p:tags r:id="rId167"/>
                </p:custDataLst>
              </p:nvPr>
            </p:nvSpPr>
            <p:spPr>
              <a:xfrm>
                <a:off x="9485401" y="5814609"/>
                <a:ext cx="123691" cy="7988"/>
              </a:xfrm>
              <a:custGeom>
                <a:avLst/>
                <a:gdLst>
                  <a:gd name="connsiteX0" fmla="*/ 116898 w 123691"/>
                  <a:gd name="connsiteY0" fmla="*/ 8100 h 7988"/>
                  <a:gd name="connsiteX1" fmla="*/ 123983 w 123691"/>
                  <a:gd name="connsiteY1" fmla="*/ 4106 h 7988"/>
                  <a:gd name="connsiteX2" fmla="*/ 116898 w 123691"/>
                  <a:gd name="connsiteY2" fmla="*/ 112 h 7988"/>
                  <a:gd name="connsiteX3" fmla="*/ 7377 w 123691"/>
                  <a:gd name="connsiteY3" fmla="*/ 112 h 7988"/>
                  <a:gd name="connsiteX4" fmla="*/ 292 w 123691"/>
                  <a:gd name="connsiteY4" fmla="*/ 4106 h 7988"/>
                  <a:gd name="connsiteX5" fmla="*/ 7377 w 123691"/>
                  <a:gd name="connsiteY5" fmla="*/ 8100 h 7988"/>
                  <a:gd name="connsiteX6" fmla="*/ 116898 w 123691"/>
                  <a:gd name="connsiteY6" fmla="*/ 8100 h 7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7988">
                    <a:moveTo>
                      <a:pt x="116898" y="8100"/>
                    </a:moveTo>
                    <a:cubicBezTo>
                      <a:pt x="120339" y="8100"/>
                      <a:pt x="123983" y="8100"/>
                      <a:pt x="123983" y="4106"/>
                    </a:cubicBezTo>
                    <a:cubicBezTo>
                      <a:pt x="123983" y="112"/>
                      <a:pt x="120339" y="112"/>
                      <a:pt x="116898" y="112"/>
                    </a:cubicBezTo>
                    <a:lnTo>
                      <a:pt x="7377" y="112"/>
                    </a:lnTo>
                    <a:cubicBezTo>
                      <a:pt x="3936" y="112"/>
                      <a:pt x="292" y="112"/>
                      <a:pt x="292" y="4106"/>
                    </a:cubicBezTo>
                    <a:cubicBezTo>
                      <a:pt x="292" y="8100"/>
                      <a:pt x="3936" y="8100"/>
                      <a:pt x="7377" y="8100"/>
                    </a:cubicBezTo>
                    <a:lnTo>
                      <a:pt x="116898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9" name="任意形状 378">
                <a:extLst>
                  <a:ext uri="{FF2B5EF4-FFF2-40B4-BE49-F238E27FC236}">
                    <a16:creationId xmlns:a16="http://schemas.microsoft.com/office/drawing/2014/main" id="{ECC85BF3-9A98-7FC5-E0D5-82AA3AD2CE4F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>
              <a:xfrm>
                <a:off x="9681768" y="5727737"/>
                <a:ext cx="101017" cy="181731"/>
              </a:xfrm>
              <a:custGeom>
                <a:avLst/>
                <a:gdLst>
                  <a:gd name="connsiteX0" fmla="*/ 63868 w 101017"/>
                  <a:gd name="connsiteY0" fmla="*/ 61022 h 181731"/>
                  <a:gd name="connsiteX1" fmla="*/ 81278 w 101017"/>
                  <a:gd name="connsiteY1" fmla="*/ 61022 h 181731"/>
                  <a:gd name="connsiteX2" fmla="*/ 87351 w 101017"/>
                  <a:gd name="connsiteY2" fmla="*/ 57028 h 181731"/>
                  <a:gd name="connsiteX3" fmla="*/ 81886 w 101017"/>
                  <a:gd name="connsiteY3" fmla="*/ 54831 h 181731"/>
                  <a:gd name="connsiteX4" fmla="*/ 65083 w 101017"/>
                  <a:gd name="connsiteY4" fmla="*/ 54831 h 181731"/>
                  <a:gd name="connsiteX5" fmla="*/ 69334 w 101017"/>
                  <a:gd name="connsiteY5" fmla="*/ 32065 h 181731"/>
                  <a:gd name="connsiteX6" fmla="*/ 74193 w 101017"/>
                  <a:gd name="connsiteY6" fmla="*/ 11295 h 181731"/>
                  <a:gd name="connsiteX7" fmla="*/ 83708 w 101017"/>
                  <a:gd name="connsiteY7" fmla="*/ 4506 h 181731"/>
                  <a:gd name="connsiteX8" fmla="*/ 93627 w 101017"/>
                  <a:gd name="connsiteY8" fmla="*/ 8100 h 181731"/>
                  <a:gd name="connsiteX9" fmla="*/ 82695 w 101017"/>
                  <a:gd name="connsiteY9" fmla="*/ 18884 h 181731"/>
                  <a:gd name="connsiteX10" fmla="*/ 90186 w 101017"/>
                  <a:gd name="connsiteY10" fmla="*/ 25874 h 181731"/>
                  <a:gd name="connsiteX11" fmla="*/ 101320 w 101017"/>
                  <a:gd name="connsiteY11" fmla="*/ 13892 h 181731"/>
                  <a:gd name="connsiteX12" fmla="*/ 83708 w 101017"/>
                  <a:gd name="connsiteY12" fmla="*/ 112 h 181731"/>
                  <a:gd name="connsiteX13" fmla="*/ 57997 w 101017"/>
                  <a:gd name="connsiteY13" fmla="*/ 23477 h 181731"/>
                  <a:gd name="connsiteX14" fmla="*/ 51317 w 101017"/>
                  <a:gd name="connsiteY14" fmla="*/ 54831 h 181731"/>
                  <a:gd name="connsiteX15" fmla="*/ 37349 w 101017"/>
                  <a:gd name="connsiteY15" fmla="*/ 54831 h 181731"/>
                  <a:gd name="connsiteX16" fmla="*/ 31275 w 101017"/>
                  <a:gd name="connsiteY16" fmla="*/ 58626 h 181731"/>
                  <a:gd name="connsiteX17" fmla="*/ 36944 w 101017"/>
                  <a:gd name="connsiteY17" fmla="*/ 61022 h 181731"/>
                  <a:gd name="connsiteX18" fmla="*/ 50305 w 101017"/>
                  <a:gd name="connsiteY18" fmla="*/ 61022 h 181731"/>
                  <a:gd name="connsiteX19" fmla="*/ 35122 w 101017"/>
                  <a:gd name="connsiteY19" fmla="*/ 139906 h 181731"/>
                  <a:gd name="connsiteX20" fmla="*/ 17509 w 101017"/>
                  <a:gd name="connsiteY20" fmla="*/ 177450 h 181731"/>
                  <a:gd name="connsiteX21" fmla="*/ 7792 w 101017"/>
                  <a:gd name="connsiteY21" fmla="*/ 173855 h 181731"/>
                  <a:gd name="connsiteX22" fmla="*/ 18926 w 101017"/>
                  <a:gd name="connsiteY22" fmla="*/ 163071 h 181731"/>
                  <a:gd name="connsiteX23" fmla="*/ 11436 w 101017"/>
                  <a:gd name="connsiteY23" fmla="*/ 156082 h 181731"/>
                  <a:gd name="connsiteX24" fmla="*/ 302 w 101017"/>
                  <a:gd name="connsiteY24" fmla="*/ 168064 h 181731"/>
                  <a:gd name="connsiteX25" fmla="*/ 17509 w 101017"/>
                  <a:gd name="connsiteY25" fmla="*/ 181844 h 181731"/>
                  <a:gd name="connsiteX26" fmla="*/ 40385 w 101017"/>
                  <a:gd name="connsiteY26" fmla="*/ 162472 h 181731"/>
                  <a:gd name="connsiteX27" fmla="*/ 51722 w 101017"/>
                  <a:gd name="connsiteY27" fmla="*/ 124329 h 181731"/>
                  <a:gd name="connsiteX28" fmla="*/ 63868 w 101017"/>
                  <a:gd name="connsiteY28" fmla="*/ 61022 h 18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017" h="181731">
                    <a:moveTo>
                      <a:pt x="63868" y="61022"/>
                    </a:moveTo>
                    <a:lnTo>
                      <a:pt x="81278" y="61022"/>
                    </a:lnTo>
                    <a:cubicBezTo>
                      <a:pt x="85327" y="61022"/>
                      <a:pt x="87351" y="61022"/>
                      <a:pt x="87351" y="57028"/>
                    </a:cubicBezTo>
                    <a:cubicBezTo>
                      <a:pt x="87351" y="54831"/>
                      <a:pt x="85327" y="54831"/>
                      <a:pt x="81886" y="54831"/>
                    </a:cubicBezTo>
                    <a:lnTo>
                      <a:pt x="65083" y="54831"/>
                    </a:lnTo>
                    <a:lnTo>
                      <a:pt x="69334" y="32065"/>
                    </a:lnTo>
                    <a:cubicBezTo>
                      <a:pt x="70144" y="27871"/>
                      <a:pt x="72978" y="13692"/>
                      <a:pt x="74193" y="11295"/>
                    </a:cubicBezTo>
                    <a:cubicBezTo>
                      <a:pt x="76015" y="7501"/>
                      <a:pt x="79456" y="4506"/>
                      <a:pt x="83708" y="4506"/>
                    </a:cubicBezTo>
                    <a:cubicBezTo>
                      <a:pt x="84517" y="4506"/>
                      <a:pt x="89781" y="4506"/>
                      <a:pt x="93627" y="8100"/>
                    </a:cubicBezTo>
                    <a:cubicBezTo>
                      <a:pt x="84720" y="8899"/>
                      <a:pt x="82695" y="15889"/>
                      <a:pt x="82695" y="18884"/>
                    </a:cubicBezTo>
                    <a:cubicBezTo>
                      <a:pt x="82695" y="23477"/>
                      <a:pt x="86339" y="25874"/>
                      <a:pt x="90186" y="25874"/>
                    </a:cubicBezTo>
                    <a:cubicBezTo>
                      <a:pt x="95449" y="25874"/>
                      <a:pt x="101320" y="21480"/>
                      <a:pt x="101320" y="13892"/>
                    </a:cubicBezTo>
                    <a:cubicBezTo>
                      <a:pt x="101320" y="4705"/>
                      <a:pt x="92008" y="112"/>
                      <a:pt x="83708" y="112"/>
                    </a:cubicBezTo>
                    <a:cubicBezTo>
                      <a:pt x="76825" y="112"/>
                      <a:pt x="64071" y="3707"/>
                      <a:pt x="57997" y="23477"/>
                    </a:cubicBezTo>
                    <a:cubicBezTo>
                      <a:pt x="56783" y="27671"/>
                      <a:pt x="56176" y="29668"/>
                      <a:pt x="51317" y="54831"/>
                    </a:cubicBezTo>
                    <a:lnTo>
                      <a:pt x="37349" y="54831"/>
                    </a:lnTo>
                    <a:cubicBezTo>
                      <a:pt x="33502" y="54831"/>
                      <a:pt x="31275" y="54831"/>
                      <a:pt x="31275" y="58626"/>
                    </a:cubicBezTo>
                    <a:cubicBezTo>
                      <a:pt x="31275" y="61022"/>
                      <a:pt x="33097" y="61022"/>
                      <a:pt x="36944" y="61022"/>
                    </a:cubicBezTo>
                    <a:lnTo>
                      <a:pt x="50305" y="61022"/>
                    </a:lnTo>
                    <a:lnTo>
                      <a:pt x="35122" y="139906"/>
                    </a:lnTo>
                    <a:cubicBezTo>
                      <a:pt x="31478" y="159277"/>
                      <a:pt x="28036" y="177450"/>
                      <a:pt x="17509" y="177450"/>
                    </a:cubicBezTo>
                    <a:cubicBezTo>
                      <a:pt x="16700" y="177450"/>
                      <a:pt x="11639" y="177450"/>
                      <a:pt x="7792" y="173855"/>
                    </a:cubicBezTo>
                    <a:cubicBezTo>
                      <a:pt x="17104" y="173256"/>
                      <a:pt x="18926" y="166067"/>
                      <a:pt x="18926" y="163071"/>
                    </a:cubicBezTo>
                    <a:cubicBezTo>
                      <a:pt x="18926" y="158478"/>
                      <a:pt x="15282" y="156082"/>
                      <a:pt x="11436" y="156082"/>
                    </a:cubicBezTo>
                    <a:cubicBezTo>
                      <a:pt x="6173" y="156082"/>
                      <a:pt x="302" y="160475"/>
                      <a:pt x="302" y="168064"/>
                    </a:cubicBezTo>
                    <a:cubicBezTo>
                      <a:pt x="302" y="177051"/>
                      <a:pt x="9209" y="181844"/>
                      <a:pt x="17509" y="181844"/>
                    </a:cubicBezTo>
                    <a:cubicBezTo>
                      <a:pt x="28644" y="181844"/>
                      <a:pt x="36741" y="170061"/>
                      <a:pt x="40385" y="162472"/>
                    </a:cubicBezTo>
                    <a:cubicBezTo>
                      <a:pt x="46863" y="149891"/>
                      <a:pt x="51519" y="125727"/>
                      <a:pt x="51722" y="124329"/>
                    </a:cubicBezTo>
                    <a:lnTo>
                      <a:pt x="63868" y="61022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0" name="任意形状 379">
                <a:extLst>
                  <a:ext uri="{FF2B5EF4-FFF2-40B4-BE49-F238E27FC236}">
                    <a16:creationId xmlns:a16="http://schemas.microsoft.com/office/drawing/2014/main" id="{B1524A6C-98FA-813B-18D3-CA3250A0711E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>
              <a:xfrm>
                <a:off x="9777803" y="5805662"/>
                <a:ext cx="65185" cy="95618"/>
              </a:xfrm>
              <a:custGeom>
                <a:avLst/>
                <a:gdLst>
                  <a:gd name="connsiteX0" fmla="*/ 31341 w 65185"/>
                  <a:gd name="connsiteY0" fmla="*/ 46245 h 95618"/>
                  <a:gd name="connsiteX1" fmla="*/ 50330 w 65185"/>
                  <a:gd name="connsiteY1" fmla="*/ 68752 h 95618"/>
                  <a:gd name="connsiteX2" fmla="*/ 31908 w 65185"/>
                  <a:gd name="connsiteY2" fmla="*/ 91259 h 95618"/>
                  <a:gd name="connsiteX3" fmla="*/ 7817 w 65185"/>
                  <a:gd name="connsiteY3" fmla="*/ 81473 h 95618"/>
                  <a:gd name="connsiteX4" fmla="*/ 16036 w 65185"/>
                  <a:gd name="connsiteY4" fmla="*/ 73645 h 95618"/>
                  <a:gd name="connsiteX5" fmla="*/ 8242 w 65185"/>
                  <a:gd name="connsiteY5" fmla="*/ 65956 h 95618"/>
                  <a:gd name="connsiteX6" fmla="*/ 307 w 65185"/>
                  <a:gd name="connsiteY6" fmla="*/ 74064 h 95618"/>
                  <a:gd name="connsiteX7" fmla="*/ 32191 w 65185"/>
                  <a:gd name="connsiteY7" fmla="*/ 95732 h 95618"/>
                  <a:gd name="connsiteX8" fmla="*/ 65493 w 65185"/>
                  <a:gd name="connsiteY8" fmla="*/ 68752 h 95618"/>
                  <a:gd name="connsiteX9" fmla="*/ 40835 w 65185"/>
                  <a:gd name="connsiteY9" fmla="*/ 43729 h 95618"/>
                  <a:gd name="connsiteX10" fmla="*/ 61100 w 65185"/>
                  <a:gd name="connsiteY10" fmla="*/ 19405 h 95618"/>
                  <a:gd name="connsiteX11" fmla="*/ 32475 w 65185"/>
                  <a:gd name="connsiteY11" fmla="*/ 113 h 95618"/>
                  <a:gd name="connsiteX12" fmla="*/ 4700 w 65185"/>
                  <a:gd name="connsiteY12" fmla="*/ 18846 h 95618"/>
                  <a:gd name="connsiteX13" fmla="*/ 12069 w 65185"/>
                  <a:gd name="connsiteY13" fmla="*/ 26255 h 95618"/>
                  <a:gd name="connsiteX14" fmla="*/ 19296 w 65185"/>
                  <a:gd name="connsiteY14" fmla="*/ 19125 h 95618"/>
                  <a:gd name="connsiteX15" fmla="*/ 12069 w 65185"/>
                  <a:gd name="connsiteY15" fmla="*/ 11856 h 95618"/>
                  <a:gd name="connsiteX16" fmla="*/ 32049 w 65185"/>
                  <a:gd name="connsiteY16" fmla="*/ 4167 h 95618"/>
                  <a:gd name="connsiteX17" fmla="*/ 47354 w 65185"/>
                  <a:gd name="connsiteY17" fmla="*/ 19405 h 95618"/>
                  <a:gd name="connsiteX18" fmla="*/ 41686 w 65185"/>
                  <a:gd name="connsiteY18" fmla="*/ 36040 h 95618"/>
                  <a:gd name="connsiteX19" fmla="*/ 25956 w 65185"/>
                  <a:gd name="connsiteY19" fmla="*/ 42052 h 95618"/>
                  <a:gd name="connsiteX20" fmla="*/ 21421 w 65185"/>
                  <a:gd name="connsiteY20" fmla="*/ 42471 h 95618"/>
                  <a:gd name="connsiteX21" fmla="*/ 20004 w 65185"/>
                  <a:gd name="connsiteY21" fmla="*/ 44288 h 95618"/>
                  <a:gd name="connsiteX22" fmla="*/ 23689 w 65185"/>
                  <a:gd name="connsiteY22" fmla="*/ 46245 h 95618"/>
                  <a:gd name="connsiteX23" fmla="*/ 31341 w 65185"/>
                  <a:gd name="connsiteY23" fmla="*/ 46245 h 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185" h="95618">
                    <a:moveTo>
                      <a:pt x="31341" y="46245"/>
                    </a:moveTo>
                    <a:cubicBezTo>
                      <a:pt x="42394" y="46245"/>
                      <a:pt x="50330" y="53794"/>
                      <a:pt x="50330" y="68752"/>
                    </a:cubicBezTo>
                    <a:cubicBezTo>
                      <a:pt x="50330" y="86087"/>
                      <a:pt x="40127" y="91259"/>
                      <a:pt x="31908" y="91259"/>
                    </a:cubicBezTo>
                    <a:cubicBezTo>
                      <a:pt x="26239" y="91259"/>
                      <a:pt x="13769" y="89721"/>
                      <a:pt x="7817" y="81473"/>
                    </a:cubicBezTo>
                    <a:cubicBezTo>
                      <a:pt x="14478" y="81194"/>
                      <a:pt x="16036" y="76581"/>
                      <a:pt x="16036" y="73645"/>
                    </a:cubicBezTo>
                    <a:cubicBezTo>
                      <a:pt x="16036" y="69172"/>
                      <a:pt x="12635" y="65956"/>
                      <a:pt x="8242" y="65956"/>
                    </a:cubicBezTo>
                    <a:cubicBezTo>
                      <a:pt x="4275" y="65956"/>
                      <a:pt x="307" y="68333"/>
                      <a:pt x="307" y="74064"/>
                    </a:cubicBezTo>
                    <a:cubicBezTo>
                      <a:pt x="307" y="87205"/>
                      <a:pt x="15044" y="95732"/>
                      <a:pt x="32191" y="95732"/>
                    </a:cubicBezTo>
                    <a:cubicBezTo>
                      <a:pt x="51889" y="95732"/>
                      <a:pt x="65493" y="82732"/>
                      <a:pt x="65493" y="68752"/>
                    </a:cubicBezTo>
                    <a:cubicBezTo>
                      <a:pt x="65493" y="57848"/>
                      <a:pt x="56423" y="46944"/>
                      <a:pt x="40835" y="43729"/>
                    </a:cubicBezTo>
                    <a:cubicBezTo>
                      <a:pt x="55715" y="38417"/>
                      <a:pt x="61100" y="27932"/>
                      <a:pt x="61100" y="19405"/>
                    </a:cubicBezTo>
                    <a:cubicBezTo>
                      <a:pt x="61100" y="8361"/>
                      <a:pt x="48204" y="113"/>
                      <a:pt x="32475" y="113"/>
                    </a:cubicBezTo>
                    <a:cubicBezTo>
                      <a:pt x="16745" y="113"/>
                      <a:pt x="4700" y="7662"/>
                      <a:pt x="4700" y="18846"/>
                    </a:cubicBezTo>
                    <a:cubicBezTo>
                      <a:pt x="4700" y="23599"/>
                      <a:pt x="7817" y="26255"/>
                      <a:pt x="12069" y="26255"/>
                    </a:cubicBezTo>
                    <a:cubicBezTo>
                      <a:pt x="16462" y="26255"/>
                      <a:pt x="19296" y="23040"/>
                      <a:pt x="19296" y="19125"/>
                    </a:cubicBezTo>
                    <a:cubicBezTo>
                      <a:pt x="19296" y="15071"/>
                      <a:pt x="16462" y="12136"/>
                      <a:pt x="12069" y="11856"/>
                    </a:cubicBezTo>
                    <a:cubicBezTo>
                      <a:pt x="17028" y="5705"/>
                      <a:pt x="26806" y="4167"/>
                      <a:pt x="32049" y="4167"/>
                    </a:cubicBezTo>
                    <a:cubicBezTo>
                      <a:pt x="38426" y="4167"/>
                      <a:pt x="47354" y="7243"/>
                      <a:pt x="47354" y="19405"/>
                    </a:cubicBezTo>
                    <a:cubicBezTo>
                      <a:pt x="47354" y="25276"/>
                      <a:pt x="45370" y="31707"/>
                      <a:pt x="41686" y="36040"/>
                    </a:cubicBezTo>
                    <a:cubicBezTo>
                      <a:pt x="37009" y="41353"/>
                      <a:pt x="33041" y="41632"/>
                      <a:pt x="25956" y="42052"/>
                    </a:cubicBezTo>
                    <a:cubicBezTo>
                      <a:pt x="22413" y="42331"/>
                      <a:pt x="22130" y="42331"/>
                      <a:pt x="21421" y="42471"/>
                    </a:cubicBezTo>
                    <a:cubicBezTo>
                      <a:pt x="21138" y="42471"/>
                      <a:pt x="20004" y="42751"/>
                      <a:pt x="20004" y="44288"/>
                    </a:cubicBezTo>
                    <a:cubicBezTo>
                      <a:pt x="20004" y="46245"/>
                      <a:pt x="21280" y="46245"/>
                      <a:pt x="23689" y="46245"/>
                    </a:cubicBezTo>
                    <a:lnTo>
                      <a:pt x="31341" y="4624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1" name="任意形状 380">
                <a:extLst>
                  <a:ext uri="{FF2B5EF4-FFF2-40B4-BE49-F238E27FC236}">
                    <a16:creationId xmlns:a16="http://schemas.microsoft.com/office/drawing/2014/main" id="{3A1209EB-D831-FE40-8DC3-CBF20CC9853D}"/>
                  </a:ext>
                </a:extLst>
              </p:cNvPr>
              <p:cNvSpPr/>
              <p:nvPr>
                <p:custDataLst>
                  <p:tags r:id="rId170"/>
                </p:custDataLst>
              </p:nvPr>
            </p:nvSpPr>
            <p:spPr>
              <a:xfrm>
                <a:off x="9881010" y="5718751"/>
                <a:ext cx="46966" cy="199705"/>
              </a:xfrm>
              <a:custGeom>
                <a:avLst/>
                <a:gdLst>
                  <a:gd name="connsiteX0" fmla="*/ 47277 w 46966"/>
                  <a:gd name="connsiteY0" fmla="*/ 197820 h 199705"/>
                  <a:gd name="connsiteX1" fmla="*/ 43836 w 46966"/>
                  <a:gd name="connsiteY1" fmla="*/ 193427 h 199705"/>
                  <a:gd name="connsiteX2" fmla="*/ 12053 w 46966"/>
                  <a:gd name="connsiteY2" fmla="*/ 99965 h 199705"/>
                  <a:gd name="connsiteX3" fmla="*/ 44646 w 46966"/>
                  <a:gd name="connsiteY3" fmla="*/ 5504 h 199705"/>
                  <a:gd name="connsiteX4" fmla="*/ 47277 w 46966"/>
                  <a:gd name="connsiteY4" fmla="*/ 2109 h 199705"/>
                  <a:gd name="connsiteX5" fmla="*/ 45253 w 46966"/>
                  <a:gd name="connsiteY5" fmla="*/ 112 h 199705"/>
                  <a:gd name="connsiteX6" fmla="*/ 13065 w 46966"/>
                  <a:gd name="connsiteY6" fmla="*/ 39055 h 199705"/>
                  <a:gd name="connsiteX7" fmla="*/ 311 w 46966"/>
                  <a:gd name="connsiteY7" fmla="*/ 99965 h 199705"/>
                  <a:gd name="connsiteX8" fmla="*/ 13672 w 46966"/>
                  <a:gd name="connsiteY8" fmla="*/ 162273 h 199705"/>
                  <a:gd name="connsiteX9" fmla="*/ 45253 w 46966"/>
                  <a:gd name="connsiteY9" fmla="*/ 199817 h 199705"/>
                  <a:gd name="connsiteX10" fmla="*/ 47277 w 46966"/>
                  <a:gd name="connsiteY10" fmla="*/ 19782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277" y="197820"/>
                    </a:moveTo>
                    <a:cubicBezTo>
                      <a:pt x="47277" y="197221"/>
                      <a:pt x="47277" y="196822"/>
                      <a:pt x="43836" y="193427"/>
                    </a:cubicBezTo>
                    <a:cubicBezTo>
                      <a:pt x="18531" y="168264"/>
                      <a:pt x="12053" y="130519"/>
                      <a:pt x="12053" y="99965"/>
                    </a:cubicBezTo>
                    <a:cubicBezTo>
                      <a:pt x="12053" y="65216"/>
                      <a:pt x="19746" y="30467"/>
                      <a:pt x="44646" y="5504"/>
                    </a:cubicBezTo>
                    <a:cubicBezTo>
                      <a:pt x="47277" y="3108"/>
                      <a:pt x="47277" y="2708"/>
                      <a:pt x="47277" y="2109"/>
                    </a:cubicBezTo>
                    <a:cubicBezTo>
                      <a:pt x="47277" y="711"/>
                      <a:pt x="46468" y="112"/>
                      <a:pt x="45253" y="112"/>
                    </a:cubicBezTo>
                    <a:cubicBezTo>
                      <a:pt x="43229" y="112"/>
                      <a:pt x="25009" y="13692"/>
                      <a:pt x="13065" y="39055"/>
                    </a:cubicBezTo>
                    <a:cubicBezTo>
                      <a:pt x="2741" y="61022"/>
                      <a:pt x="311" y="83189"/>
                      <a:pt x="311" y="99965"/>
                    </a:cubicBezTo>
                    <a:cubicBezTo>
                      <a:pt x="311" y="115542"/>
                      <a:pt x="2538" y="139706"/>
                      <a:pt x="13672" y="162273"/>
                    </a:cubicBezTo>
                    <a:cubicBezTo>
                      <a:pt x="25819" y="186836"/>
                      <a:pt x="43229" y="199817"/>
                      <a:pt x="45253" y="199817"/>
                    </a:cubicBezTo>
                    <a:cubicBezTo>
                      <a:pt x="46468" y="199817"/>
                      <a:pt x="47277" y="199218"/>
                      <a:pt x="47277" y="197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2" name="任意形状 381">
                <a:extLst>
                  <a:ext uri="{FF2B5EF4-FFF2-40B4-BE49-F238E27FC236}">
                    <a16:creationId xmlns:a16="http://schemas.microsoft.com/office/drawing/2014/main" id="{ABBA37E3-169A-90EC-0A8E-6E5C9D84C9ED}"/>
                  </a:ext>
                </a:extLst>
              </p:cNvPr>
              <p:cNvSpPr/>
              <p:nvPr>
                <p:custDataLst>
                  <p:tags r:id="rId171"/>
                </p:custDataLst>
              </p:nvPr>
            </p:nvSpPr>
            <p:spPr>
              <a:xfrm>
                <a:off x="9944352" y="5729335"/>
                <a:ext cx="85632" cy="180134"/>
              </a:xfrm>
              <a:custGeom>
                <a:avLst/>
                <a:gdLst>
                  <a:gd name="connsiteX0" fmla="*/ 26835 w 85632"/>
                  <a:gd name="connsiteY0" fmla="*/ 78197 h 180134"/>
                  <a:gd name="connsiteX1" fmla="*/ 315 w 85632"/>
                  <a:gd name="connsiteY1" fmla="*/ 118537 h 180134"/>
                  <a:gd name="connsiteX2" fmla="*/ 6186 w 85632"/>
                  <a:gd name="connsiteY2" fmla="*/ 134314 h 180134"/>
                  <a:gd name="connsiteX3" fmla="*/ 29669 w 85632"/>
                  <a:gd name="connsiteY3" fmla="*/ 147295 h 180134"/>
                  <a:gd name="connsiteX4" fmla="*/ 54164 w 85632"/>
                  <a:gd name="connsiteY4" fmla="*/ 156681 h 180134"/>
                  <a:gd name="connsiteX5" fmla="*/ 61250 w 85632"/>
                  <a:gd name="connsiteY5" fmla="*/ 165268 h 180134"/>
                  <a:gd name="connsiteX6" fmla="*/ 51330 w 85632"/>
                  <a:gd name="connsiteY6" fmla="*/ 175853 h 180134"/>
                  <a:gd name="connsiteX7" fmla="*/ 33515 w 85632"/>
                  <a:gd name="connsiteY7" fmla="*/ 169462 h 180134"/>
                  <a:gd name="connsiteX8" fmla="*/ 31289 w 85632"/>
                  <a:gd name="connsiteY8" fmla="*/ 168463 h 180134"/>
                  <a:gd name="connsiteX9" fmla="*/ 29264 w 85632"/>
                  <a:gd name="connsiteY9" fmla="*/ 170660 h 180134"/>
                  <a:gd name="connsiteX10" fmla="*/ 51330 w 85632"/>
                  <a:gd name="connsiteY10" fmla="*/ 180246 h 180134"/>
                  <a:gd name="connsiteX11" fmla="*/ 72384 w 85632"/>
                  <a:gd name="connsiteY11" fmla="*/ 158878 h 180134"/>
                  <a:gd name="connsiteX12" fmla="*/ 62667 w 85632"/>
                  <a:gd name="connsiteY12" fmla="*/ 144699 h 180134"/>
                  <a:gd name="connsiteX13" fmla="*/ 50318 w 85632"/>
                  <a:gd name="connsiteY13" fmla="*/ 140105 h 180134"/>
                  <a:gd name="connsiteX14" fmla="*/ 37969 w 85632"/>
                  <a:gd name="connsiteY14" fmla="*/ 135512 h 180134"/>
                  <a:gd name="connsiteX15" fmla="*/ 25823 w 85632"/>
                  <a:gd name="connsiteY15" fmla="*/ 130719 h 180134"/>
                  <a:gd name="connsiteX16" fmla="*/ 10640 w 85632"/>
                  <a:gd name="connsiteY16" fmla="*/ 112945 h 180134"/>
                  <a:gd name="connsiteX17" fmla="*/ 35540 w 85632"/>
                  <a:gd name="connsiteY17" fmla="*/ 78996 h 180134"/>
                  <a:gd name="connsiteX18" fmla="*/ 53355 w 85632"/>
                  <a:gd name="connsiteY18" fmla="*/ 81592 h 180134"/>
                  <a:gd name="connsiteX19" fmla="*/ 72182 w 85632"/>
                  <a:gd name="connsiteY19" fmla="*/ 75401 h 180134"/>
                  <a:gd name="connsiteX20" fmla="*/ 55581 w 85632"/>
                  <a:gd name="connsiteY20" fmla="*/ 70009 h 180134"/>
                  <a:gd name="connsiteX21" fmla="*/ 38576 w 85632"/>
                  <a:gd name="connsiteY21" fmla="*/ 72405 h 180134"/>
                  <a:gd name="connsiteX22" fmla="*/ 32503 w 85632"/>
                  <a:gd name="connsiteY22" fmla="*/ 56828 h 180134"/>
                  <a:gd name="connsiteX23" fmla="*/ 54974 w 85632"/>
                  <a:gd name="connsiteY23" fmla="*/ 22878 h 180134"/>
                  <a:gd name="connsiteX24" fmla="*/ 67930 w 85632"/>
                  <a:gd name="connsiteY24" fmla="*/ 27272 h 180134"/>
                  <a:gd name="connsiteX25" fmla="*/ 85948 w 85632"/>
                  <a:gd name="connsiteY25" fmla="*/ 21081 h 180134"/>
                  <a:gd name="connsiteX26" fmla="*/ 69145 w 85632"/>
                  <a:gd name="connsiteY26" fmla="*/ 15689 h 180134"/>
                  <a:gd name="connsiteX27" fmla="*/ 56391 w 85632"/>
                  <a:gd name="connsiteY27" fmla="*/ 16688 h 180134"/>
                  <a:gd name="connsiteX28" fmla="*/ 55379 w 85632"/>
                  <a:gd name="connsiteY28" fmla="*/ 10097 h 180134"/>
                  <a:gd name="connsiteX29" fmla="*/ 56391 w 85632"/>
                  <a:gd name="connsiteY29" fmla="*/ 2708 h 180134"/>
                  <a:gd name="connsiteX30" fmla="*/ 53962 w 85632"/>
                  <a:gd name="connsiteY30" fmla="*/ 112 h 180134"/>
                  <a:gd name="connsiteX31" fmla="*/ 50318 w 85632"/>
                  <a:gd name="connsiteY31" fmla="*/ 9898 h 180134"/>
                  <a:gd name="connsiteX32" fmla="*/ 51735 w 85632"/>
                  <a:gd name="connsiteY32" fmla="*/ 17686 h 180134"/>
                  <a:gd name="connsiteX33" fmla="*/ 16308 w 85632"/>
                  <a:gd name="connsiteY33" fmla="*/ 55031 h 180134"/>
                  <a:gd name="connsiteX34" fmla="*/ 29467 w 85632"/>
                  <a:gd name="connsiteY34" fmla="*/ 76200 h 180134"/>
                  <a:gd name="connsiteX35" fmla="*/ 26835 w 85632"/>
                  <a:gd name="connsiteY35" fmla="*/ 78197 h 180134"/>
                  <a:gd name="connsiteX36" fmla="*/ 59630 w 85632"/>
                  <a:gd name="connsiteY36" fmla="*/ 21081 h 180134"/>
                  <a:gd name="connsiteX37" fmla="*/ 69347 w 85632"/>
                  <a:gd name="connsiteY37" fmla="*/ 20083 h 180134"/>
                  <a:gd name="connsiteX38" fmla="*/ 80684 w 85632"/>
                  <a:gd name="connsiteY38" fmla="*/ 21281 h 180134"/>
                  <a:gd name="connsiteX39" fmla="*/ 68133 w 85632"/>
                  <a:gd name="connsiteY39" fmla="*/ 22878 h 180134"/>
                  <a:gd name="connsiteX40" fmla="*/ 59630 w 85632"/>
                  <a:gd name="connsiteY40" fmla="*/ 21081 h 180134"/>
                  <a:gd name="connsiteX41" fmla="*/ 43840 w 85632"/>
                  <a:gd name="connsiteY41" fmla="*/ 75601 h 180134"/>
                  <a:gd name="connsiteX42" fmla="*/ 55379 w 85632"/>
                  <a:gd name="connsiteY42" fmla="*/ 74402 h 180134"/>
                  <a:gd name="connsiteX43" fmla="*/ 66918 w 85632"/>
                  <a:gd name="connsiteY43" fmla="*/ 75601 h 180134"/>
                  <a:gd name="connsiteX44" fmla="*/ 53962 w 85632"/>
                  <a:gd name="connsiteY44" fmla="*/ 77198 h 180134"/>
                  <a:gd name="connsiteX45" fmla="*/ 43840 w 85632"/>
                  <a:gd name="connsiteY45" fmla="*/ 75601 h 18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134">
                    <a:moveTo>
                      <a:pt x="26835" y="78197"/>
                    </a:moveTo>
                    <a:cubicBezTo>
                      <a:pt x="4769" y="92575"/>
                      <a:pt x="315" y="111348"/>
                      <a:pt x="315" y="118537"/>
                    </a:cubicBezTo>
                    <a:cubicBezTo>
                      <a:pt x="315" y="128123"/>
                      <a:pt x="5781" y="133715"/>
                      <a:pt x="6186" y="134314"/>
                    </a:cubicBezTo>
                    <a:cubicBezTo>
                      <a:pt x="12664" y="140904"/>
                      <a:pt x="14486" y="141703"/>
                      <a:pt x="29669" y="147295"/>
                    </a:cubicBezTo>
                    <a:lnTo>
                      <a:pt x="54164" y="156681"/>
                    </a:lnTo>
                    <a:cubicBezTo>
                      <a:pt x="57201" y="158079"/>
                      <a:pt x="61250" y="159477"/>
                      <a:pt x="61250" y="165268"/>
                    </a:cubicBezTo>
                    <a:cubicBezTo>
                      <a:pt x="61250" y="169861"/>
                      <a:pt x="57606" y="175853"/>
                      <a:pt x="51330" y="175853"/>
                    </a:cubicBezTo>
                    <a:cubicBezTo>
                      <a:pt x="42423" y="175853"/>
                      <a:pt x="35742" y="171060"/>
                      <a:pt x="33515" y="169462"/>
                    </a:cubicBezTo>
                    <a:cubicBezTo>
                      <a:pt x="32301" y="168663"/>
                      <a:pt x="32098" y="168463"/>
                      <a:pt x="31289" y="168463"/>
                    </a:cubicBezTo>
                    <a:cubicBezTo>
                      <a:pt x="29669" y="168463"/>
                      <a:pt x="29264" y="169861"/>
                      <a:pt x="29264" y="170660"/>
                    </a:cubicBezTo>
                    <a:cubicBezTo>
                      <a:pt x="29264" y="173057"/>
                      <a:pt x="39993" y="180246"/>
                      <a:pt x="51330" y="180246"/>
                    </a:cubicBezTo>
                    <a:cubicBezTo>
                      <a:pt x="63882" y="180246"/>
                      <a:pt x="72384" y="168663"/>
                      <a:pt x="72384" y="158878"/>
                    </a:cubicBezTo>
                    <a:cubicBezTo>
                      <a:pt x="72384" y="149292"/>
                      <a:pt x="64894" y="145697"/>
                      <a:pt x="62667" y="144699"/>
                    </a:cubicBezTo>
                    <a:cubicBezTo>
                      <a:pt x="59833" y="143700"/>
                      <a:pt x="52950" y="141104"/>
                      <a:pt x="50318" y="140105"/>
                    </a:cubicBezTo>
                    <a:cubicBezTo>
                      <a:pt x="46269" y="138508"/>
                      <a:pt x="42220" y="136910"/>
                      <a:pt x="37969" y="135512"/>
                    </a:cubicBezTo>
                    <a:lnTo>
                      <a:pt x="25823" y="130719"/>
                    </a:lnTo>
                    <a:cubicBezTo>
                      <a:pt x="16713" y="127124"/>
                      <a:pt x="10640" y="121333"/>
                      <a:pt x="10640" y="112945"/>
                    </a:cubicBezTo>
                    <a:cubicBezTo>
                      <a:pt x="10640" y="104757"/>
                      <a:pt x="18535" y="87383"/>
                      <a:pt x="35540" y="78996"/>
                    </a:cubicBezTo>
                    <a:cubicBezTo>
                      <a:pt x="43030" y="81592"/>
                      <a:pt x="49103" y="81592"/>
                      <a:pt x="53355" y="81592"/>
                    </a:cubicBezTo>
                    <a:cubicBezTo>
                      <a:pt x="59428" y="81592"/>
                      <a:pt x="72182" y="81592"/>
                      <a:pt x="72182" y="75401"/>
                    </a:cubicBezTo>
                    <a:cubicBezTo>
                      <a:pt x="72182" y="70408"/>
                      <a:pt x="63477" y="70009"/>
                      <a:pt x="55581" y="70009"/>
                    </a:cubicBezTo>
                    <a:cubicBezTo>
                      <a:pt x="51937" y="70009"/>
                      <a:pt x="46067" y="70009"/>
                      <a:pt x="38576" y="72405"/>
                    </a:cubicBezTo>
                    <a:cubicBezTo>
                      <a:pt x="33313" y="67213"/>
                      <a:pt x="32503" y="60623"/>
                      <a:pt x="32503" y="56828"/>
                    </a:cubicBezTo>
                    <a:cubicBezTo>
                      <a:pt x="32503" y="45645"/>
                      <a:pt x="39791" y="30267"/>
                      <a:pt x="54974" y="22878"/>
                    </a:cubicBezTo>
                    <a:cubicBezTo>
                      <a:pt x="58618" y="27272"/>
                      <a:pt x="63274" y="27272"/>
                      <a:pt x="67930" y="27272"/>
                    </a:cubicBezTo>
                    <a:cubicBezTo>
                      <a:pt x="72991" y="27272"/>
                      <a:pt x="85948" y="27272"/>
                      <a:pt x="85948" y="21081"/>
                    </a:cubicBezTo>
                    <a:cubicBezTo>
                      <a:pt x="85948" y="15889"/>
                      <a:pt x="77040" y="15689"/>
                      <a:pt x="69145" y="15689"/>
                    </a:cubicBezTo>
                    <a:cubicBezTo>
                      <a:pt x="66513" y="15689"/>
                      <a:pt x="61655" y="15689"/>
                      <a:pt x="56391" y="16688"/>
                    </a:cubicBezTo>
                    <a:cubicBezTo>
                      <a:pt x="55784" y="14890"/>
                      <a:pt x="55379" y="13492"/>
                      <a:pt x="55379" y="10097"/>
                    </a:cubicBezTo>
                    <a:cubicBezTo>
                      <a:pt x="55379" y="7301"/>
                      <a:pt x="56391" y="3108"/>
                      <a:pt x="56391" y="2708"/>
                    </a:cubicBezTo>
                    <a:cubicBezTo>
                      <a:pt x="56391" y="1111"/>
                      <a:pt x="55379" y="112"/>
                      <a:pt x="53962" y="112"/>
                    </a:cubicBezTo>
                    <a:cubicBezTo>
                      <a:pt x="50318" y="112"/>
                      <a:pt x="50318" y="9298"/>
                      <a:pt x="50318" y="9898"/>
                    </a:cubicBezTo>
                    <a:cubicBezTo>
                      <a:pt x="50318" y="13892"/>
                      <a:pt x="51533" y="16887"/>
                      <a:pt x="51735" y="17686"/>
                    </a:cubicBezTo>
                    <a:cubicBezTo>
                      <a:pt x="30074" y="23677"/>
                      <a:pt x="16308" y="39654"/>
                      <a:pt x="16308" y="55031"/>
                    </a:cubicBezTo>
                    <a:cubicBezTo>
                      <a:pt x="16308" y="62420"/>
                      <a:pt x="19952" y="70808"/>
                      <a:pt x="29467" y="76200"/>
                    </a:cubicBezTo>
                    <a:lnTo>
                      <a:pt x="26835" y="78197"/>
                    </a:lnTo>
                    <a:close/>
                    <a:moveTo>
                      <a:pt x="59630" y="21081"/>
                    </a:moveTo>
                    <a:cubicBezTo>
                      <a:pt x="62869" y="20083"/>
                      <a:pt x="67121" y="20083"/>
                      <a:pt x="69347" y="20083"/>
                    </a:cubicBezTo>
                    <a:cubicBezTo>
                      <a:pt x="76230" y="20083"/>
                      <a:pt x="77040" y="20282"/>
                      <a:pt x="80684" y="21281"/>
                    </a:cubicBezTo>
                    <a:cubicBezTo>
                      <a:pt x="79065" y="21880"/>
                      <a:pt x="77040" y="22878"/>
                      <a:pt x="68133" y="22878"/>
                    </a:cubicBezTo>
                    <a:cubicBezTo>
                      <a:pt x="64286" y="22878"/>
                      <a:pt x="61857" y="22878"/>
                      <a:pt x="59630" y="21081"/>
                    </a:cubicBezTo>
                    <a:close/>
                    <a:moveTo>
                      <a:pt x="43840" y="75601"/>
                    </a:moveTo>
                    <a:cubicBezTo>
                      <a:pt x="48496" y="74402"/>
                      <a:pt x="52950" y="74402"/>
                      <a:pt x="55379" y="74402"/>
                    </a:cubicBezTo>
                    <a:cubicBezTo>
                      <a:pt x="62464" y="74402"/>
                      <a:pt x="63274" y="74602"/>
                      <a:pt x="66918" y="75601"/>
                    </a:cubicBezTo>
                    <a:cubicBezTo>
                      <a:pt x="65299" y="76399"/>
                      <a:pt x="63274" y="77198"/>
                      <a:pt x="53962" y="77198"/>
                    </a:cubicBezTo>
                    <a:cubicBezTo>
                      <a:pt x="49306" y="77198"/>
                      <a:pt x="47484" y="77198"/>
                      <a:pt x="43840" y="756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3" name="任意形状 382">
                <a:extLst>
                  <a:ext uri="{FF2B5EF4-FFF2-40B4-BE49-F238E27FC236}">
                    <a16:creationId xmlns:a16="http://schemas.microsoft.com/office/drawing/2014/main" id="{7E3F4EE4-D3C3-C634-10EA-5D6D6E10B4CA}"/>
                  </a:ext>
                </a:extLst>
              </p:cNvPr>
              <p:cNvSpPr/>
              <p:nvPr>
                <p:custDataLst>
                  <p:tags r:id="rId172"/>
                </p:custDataLst>
              </p:nvPr>
            </p:nvSpPr>
            <p:spPr>
              <a:xfrm>
                <a:off x="10049117" y="5718751"/>
                <a:ext cx="46966" cy="199705"/>
              </a:xfrm>
              <a:custGeom>
                <a:avLst/>
                <a:gdLst>
                  <a:gd name="connsiteX0" fmla="*/ 47286 w 46966"/>
                  <a:gd name="connsiteY0" fmla="*/ 99965 h 199705"/>
                  <a:gd name="connsiteX1" fmla="*/ 33925 w 46966"/>
                  <a:gd name="connsiteY1" fmla="*/ 37657 h 199705"/>
                  <a:gd name="connsiteX2" fmla="*/ 2344 w 46966"/>
                  <a:gd name="connsiteY2" fmla="*/ 112 h 199705"/>
                  <a:gd name="connsiteX3" fmla="*/ 320 w 46966"/>
                  <a:gd name="connsiteY3" fmla="*/ 2109 h 199705"/>
                  <a:gd name="connsiteX4" fmla="*/ 4166 w 46966"/>
                  <a:gd name="connsiteY4" fmla="*/ 6702 h 199705"/>
                  <a:gd name="connsiteX5" fmla="*/ 35545 w 46966"/>
                  <a:gd name="connsiteY5" fmla="*/ 99965 h 199705"/>
                  <a:gd name="connsiteX6" fmla="*/ 2952 w 46966"/>
                  <a:gd name="connsiteY6" fmla="*/ 194425 h 199705"/>
                  <a:gd name="connsiteX7" fmla="*/ 320 w 46966"/>
                  <a:gd name="connsiteY7" fmla="*/ 197820 h 199705"/>
                  <a:gd name="connsiteX8" fmla="*/ 2344 w 46966"/>
                  <a:gd name="connsiteY8" fmla="*/ 199817 h 199705"/>
                  <a:gd name="connsiteX9" fmla="*/ 34532 w 46966"/>
                  <a:gd name="connsiteY9" fmla="*/ 160875 h 199705"/>
                  <a:gd name="connsiteX10" fmla="*/ 47286 w 46966"/>
                  <a:gd name="connsiteY10" fmla="*/ 99965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286" y="99965"/>
                    </a:moveTo>
                    <a:cubicBezTo>
                      <a:pt x="47286" y="84388"/>
                      <a:pt x="45059" y="60223"/>
                      <a:pt x="33925" y="37657"/>
                    </a:cubicBezTo>
                    <a:cubicBezTo>
                      <a:pt x="21779" y="13093"/>
                      <a:pt x="4369" y="112"/>
                      <a:pt x="2344" y="112"/>
                    </a:cubicBezTo>
                    <a:cubicBezTo>
                      <a:pt x="1130" y="112"/>
                      <a:pt x="320" y="911"/>
                      <a:pt x="320" y="2109"/>
                    </a:cubicBezTo>
                    <a:cubicBezTo>
                      <a:pt x="320" y="2708"/>
                      <a:pt x="320" y="3108"/>
                      <a:pt x="4166" y="6702"/>
                    </a:cubicBezTo>
                    <a:cubicBezTo>
                      <a:pt x="24005" y="26473"/>
                      <a:pt x="35545" y="58226"/>
                      <a:pt x="35545" y="99965"/>
                    </a:cubicBezTo>
                    <a:cubicBezTo>
                      <a:pt x="35545" y="134114"/>
                      <a:pt x="28054" y="169262"/>
                      <a:pt x="2952" y="194425"/>
                    </a:cubicBezTo>
                    <a:cubicBezTo>
                      <a:pt x="320" y="196822"/>
                      <a:pt x="320" y="197221"/>
                      <a:pt x="320" y="197820"/>
                    </a:cubicBezTo>
                    <a:cubicBezTo>
                      <a:pt x="320" y="199018"/>
                      <a:pt x="1130" y="199817"/>
                      <a:pt x="2344" y="199817"/>
                    </a:cubicBezTo>
                    <a:cubicBezTo>
                      <a:pt x="4369" y="199817"/>
                      <a:pt x="22588" y="186237"/>
                      <a:pt x="34532" y="160875"/>
                    </a:cubicBezTo>
                    <a:cubicBezTo>
                      <a:pt x="44857" y="138907"/>
                      <a:pt x="47286" y="116740"/>
                      <a:pt x="47286" y="99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4" name="任意形状 383">
                <a:extLst>
                  <a:ext uri="{FF2B5EF4-FFF2-40B4-BE49-F238E27FC236}">
                    <a16:creationId xmlns:a16="http://schemas.microsoft.com/office/drawing/2014/main" id="{D5C64A8A-4EC1-16E1-6E9E-B321848E1B3B}"/>
                  </a:ext>
                </a:extLst>
              </p:cNvPr>
              <p:cNvSpPr/>
              <p:nvPr>
                <p:custDataLst>
                  <p:tags r:id="rId173"/>
                </p:custDataLst>
              </p:nvPr>
            </p:nvSpPr>
            <p:spPr>
              <a:xfrm>
                <a:off x="10127844" y="5718751"/>
                <a:ext cx="46966" cy="199705"/>
              </a:xfrm>
              <a:custGeom>
                <a:avLst/>
                <a:gdLst>
                  <a:gd name="connsiteX0" fmla="*/ 47290 w 46966"/>
                  <a:gd name="connsiteY0" fmla="*/ 99965 h 199705"/>
                  <a:gd name="connsiteX1" fmla="*/ 33929 w 46966"/>
                  <a:gd name="connsiteY1" fmla="*/ 37657 h 199705"/>
                  <a:gd name="connsiteX2" fmla="*/ 2348 w 46966"/>
                  <a:gd name="connsiteY2" fmla="*/ 112 h 199705"/>
                  <a:gd name="connsiteX3" fmla="*/ 324 w 46966"/>
                  <a:gd name="connsiteY3" fmla="*/ 2109 h 199705"/>
                  <a:gd name="connsiteX4" fmla="*/ 4170 w 46966"/>
                  <a:gd name="connsiteY4" fmla="*/ 6702 h 199705"/>
                  <a:gd name="connsiteX5" fmla="*/ 35548 w 46966"/>
                  <a:gd name="connsiteY5" fmla="*/ 99965 h 199705"/>
                  <a:gd name="connsiteX6" fmla="*/ 2956 w 46966"/>
                  <a:gd name="connsiteY6" fmla="*/ 194425 h 199705"/>
                  <a:gd name="connsiteX7" fmla="*/ 324 w 46966"/>
                  <a:gd name="connsiteY7" fmla="*/ 197820 h 199705"/>
                  <a:gd name="connsiteX8" fmla="*/ 2348 w 46966"/>
                  <a:gd name="connsiteY8" fmla="*/ 199817 h 199705"/>
                  <a:gd name="connsiteX9" fmla="*/ 34536 w 46966"/>
                  <a:gd name="connsiteY9" fmla="*/ 160875 h 199705"/>
                  <a:gd name="connsiteX10" fmla="*/ 47290 w 46966"/>
                  <a:gd name="connsiteY10" fmla="*/ 99965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290" y="99965"/>
                    </a:moveTo>
                    <a:cubicBezTo>
                      <a:pt x="47290" y="84388"/>
                      <a:pt x="45063" y="60223"/>
                      <a:pt x="33929" y="37657"/>
                    </a:cubicBezTo>
                    <a:cubicBezTo>
                      <a:pt x="21783" y="13093"/>
                      <a:pt x="4373" y="112"/>
                      <a:pt x="2348" y="112"/>
                    </a:cubicBezTo>
                    <a:cubicBezTo>
                      <a:pt x="1134" y="112"/>
                      <a:pt x="324" y="911"/>
                      <a:pt x="324" y="2109"/>
                    </a:cubicBezTo>
                    <a:cubicBezTo>
                      <a:pt x="324" y="2708"/>
                      <a:pt x="324" y="3108"/>
                      <a:pt x="4170" y="6702"/>
                    </a:cubicBezTo>
                    <a:cubicBezTo>
                      <a:pt x="24009" y="26473"/>
                      <a:pt x="35548" y="58226"/>
                      <a:pt x="35548" y="99965"/>
                    </a:cubicBezTo>
                    <a:cubicBezTo>
                      <a:pt x="35548" y="134114"/>
                      <a:pt x="28058" y="169262"/>
                      <a:pt x="2956" y="194425"/>
                    </a:cubicBezTo>
                    <a:cubicBezTo>
                      <a:pt x="324" y="196822"/>
                      <a:pt x="324" y="197221"/>
                      <a:pt x="324" y="197820"/>
                    </a:cubicBezTo>
                    <a:cubicBezTo>
                      <a:pt x="324" y="199018"/>
                      <a:pt x="1134" y="199817"/>
                      <a:pt x="2348" y="199817"/>
                    </a:cubicBezTo>
                    <a:cubicBezTo>
                      <a:pt x="4373" y="199817"/>
                      <a:pt x="22592" y="186237"/>
                      <a:pt x="34536" y="160875"/>
                    </a:cubicBezTo>
                    <a:cubicBezTo>
                      <a:pt x="44861" y="138907"/>
                      <a:pt x="47290" y="116740"/>
                      <a:pt x="47290" y="99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5" name="任意形状 384">
                <a:extLst>
                  <a:ext uri="{FF2B5EF4-FFF2-40B4-BE49-F238E27FC236}">
                    <a16:creationId xmlns:a16="http://schemas.microsoft.com/office/drawing/2014/main" id="{E456E1DB-79D0-8E78-A3AC-0A400DB4DF9D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>
              <a:xfrm>
                <a:off x="10274523" y="5638867"/>
                <a:ext cx="45954" cy="359269"/>
              </a:xfrm>
              <a:custGeom>
                <a:avLst/>
                <a:gdLst>
                  <a:gd name="connsiteX0" fmla="*/ 329 w 45954"/>
                  <a:gd name="connsiteY0" fmla="*/ 359371 h 359269"/>
                  <a:gd name="connsiteX1" fmla="*/ 46283 w 45954"/>
                  <a:gd name="connsiteY1" fmla="*/ 359371 h 359269"/>
                  <a:gd name="connsiteX2" fmla="*/ 46283 w 45954"/>
                  <a:gd name="connsiteY2" fmla="*/ 349984 h 359269"/>
                  <a:gd name="connsiteX3" fmla="*/ 9844 w 45954"/>
                  <a:gd name="connsiteY3" fmla="*/ 349984 h 359269"/>
                  <a:gd name="connsiteX4" fmla="*/ 9844 w 45954"/>
                  <a:gd name="connsiteY4" fmla="*/ 9487 h 359269"/>
                  <a:gd name="connsiteX5" fmla="*/ 46283 w 45954"/>
                  <a:gd name="connsiteY5" fmla="*/ 9487 h 359269"/>
                  <a:gd name="connsiteX6" fmla="*/ 46283 w 45954"/>
                  <a:gd name="connsiteY6" fmla="*/ 101 h 359269"/>
                  <a:gd name="connsiteX7" fmla="*/ 329 w 45954"/>
                  <a:gd name="connsiteY7" fmla="*/ 101 h 359269"/>
                  <a:gd name="connsiteX8" fmla="*/ 329 w 45954"/>
                  <a:gd name="connsiteY8" fmla="*/ 359371 h 35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54" h="359269">
                    <a:moveTo>
                      <a:pt x="329" y="359371"/>
                    </a:moveTo>
                    <a:lnTo>
                      <a:pt x="46283" y="359371"/>
                    </a:lnTo>
                    <a:lnTo>
                      <a:pt x="46283" y="349984"/>
                    </a:lnTo>
                    <a:lnTo>
                      <a:pt x="9844" y="349984"/>
                    </a:lnTo>
                    <a:lnTo>
                      <a:pt x="9844" y="9487"/>
                    </a:lnTo>
                    <a:lnTo>
                      <a:pt x="46283" y="9487"/>
                    </a:lnTo>
                    <a:lnTo>
                      <a:pt x="46283" y="101"/>
                    </a:lnTo>
                    <a:lnTo>
                      <a:pt x="329" y="101"/>
                    </a:lnTo>
                    <a:lnTo>
                      <a:pt x="329" y="35937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6" name="任意形状 385">
                <a:extLst>
                  <a:ext uri="{FF2B5EF4-FFF2-40B4-BE49-F238E27FC236}">
                    <a16:creationId xmlns:a16="http://schemas.microsoft.com/office/drawing/2014/main" id="{8850191A-F29D-728D-47DA-02CE92591120}"/>
                  </a:ext>
                </a:extLst>
              </p:cNvPr>
              <p:cNvSpPr/>
              <p:nvPr>
                <p:custDataLst>
                  <p:tags r:id="rId175"/>
                </p:custDataLst>
              </p:nvPr>
            </p:nvSpPr>
            <p:spPr>
              <a:xfrm>
                <a:off x="10332062" y="5732730"/>
                <a:ext cx="143890" cy="135799"/>
              </a:xfrm>
              <a:custGeom>
                <a:avLst/>
                <a:gdLst>
                  <a:gd name="connsiteX0" fmla="*/ 53981 w 143890"/>
                  <a:gd name="connsiteY0" fmla="*/ 71007 h 135799"/>
                  <a:gd name="connsiteX1" fmla="*/ 73618 w 143890"/>
                  <a:gd name="connsiteY1" fmla="*/ 71007 h 135799"/>
                  <a:gd name="connsiteX2" fmla="*/ 90420 w 143890"/>
                  <a:gd name="connsiteY2" fmla="*/ 79994 h 135799"/>
                  <a:gd name="connsiteX3" fmla="*/ 89003 w 143890"/>
                  <a:gd name="connsiteY3" fmla="*/ 89780 h 135799"/>
                  <a:gd name="connsiteX4" fmla="*/ 88396 w 143890"/>
                  <a:gd name="connsiteY4" fmla="*/ 91976 h 135799"/>
                  <a:gd name="connsiteX5" fmla="*/ 90825 w 143890"/>
                  <a:gd name="connsiteY5" fmla="*/ 94373 h 135799"/>
                  <a:gd name="connsiteX6" fmla="*/ 93862 w 143890"/>
                  <a:gd name="connsiteY6" fmla="*/ 90179 h 135799"/>
                  <a:gd name="connsiteX7" fmla="*/ 104996 w 143890"/>
                  <a:gd name="connsiteY7" fmla="*/ 46843 h 135799"/>
                  <a:gd name="connsiteX8" fmla="*/ 105603 w 143890"/>
                  <a:gd name="connsiteY8" fmla="*/ 43648 h 135799"/>
                  <a:gd name="connsiteX9" fmla="*/ 103174 w 143890"/>
                  <a:gd name="connsiteY9" fmla="*/ 41451 h 135799"/>
                  <a:gd name="connsiteX10" fmla="*/ 100137 w 143890"/>
                  <a:gd name="connsiteY10" fmla="*/ 45645 h 135799"/>
                  <a:gd name="connsiteX11" fmla="*/ 74022 w 143890"/>
                  <a:gd name="connsiteY11" fmla="*/ 64816 h 135799"/>
                  <a:gd name="connsiteX12" fmla="*/ 55600 w 143890"/>
                  <a:gd name="connsiteY12" fmla="*/ 64816 h 135799"/>
                  <a:gd name="connsiteX13" fmla="*/ 68557 w 143890"/>
                  <a:gd name="connsiteY13" fmla="*/ 14091 h 135799"/>
                  <a:gd name="connsiteX14" fmla="*/ 79488 w 143890"/>
                  <a:gd name="connsiteY14" fmla="*/ 6303 h 135799"/>
                  <a:gd name="connsiteX15" fmla="*/ 106211 w 143890"/>
                  <a:gd name="connsiteY15" fmla="*/ 6303 h 135799"/>
                  <a:gd name="connsiteX16" fmla="*/ 135767 w 143890"/>
                  <a:gd name="connsiteY16" fmla="*/ 28270 h 135799"/>
                  <a:gd name="connsiteX17" fmla="*/ 135160 w 143890"/>
                  <a:gd name="connsiteY17" fmla="*/ 39054 h 135799"/>
                  <a:gd name="connsiteX18" fmla="*/ 134755 w 143890"/>
                  <a:gd name="connsiteY18" fmla="*/ 42649 h 135799"/>
                  <a:gd name="connsiteX19" fmla="*/ 137184 w 143890"/>
                  <a:gd name="connsiteY19" fmla="*/ 45046 h 135799"/>
                  <a:gd name="connsiteX20" fmla="*/ 140018 w 143890"/>
                  <a:gd name="connsiteY20" fmla="*/ 40053 h 135799"/>
                  <a:gd name="connsiteX21" fmla="*/ 144067 w 143890"/>
                  <a:gd name="connsiteY21" fmla="*/ 5504 h 135799"/>
                  <a:gd name="connsiteX22" fmla="*/ 138601 w 143890"/>
                  <a:gd name="connsiteY22" fmla="*/ 112 h 135799"/>
                  <a:gd name="connsiteX23" fmla="*/ 39405 w 143890"/>
                  <a:gd name="connsiteY23" fmla="*/ 112 h 135799"/>
                  <a:gd name="connsiteX24" fmla="*/ 33332 w 143890"/>
                  <a:gd name="connsiteY24" fmla="*/ 4106 h 135799"/>
                  <a:gd name="connsiteX25" fmla="*/ 39000 w 143890"/>
                  <a:gd name="connsiteY25" fmla="*/ 6303 h 135799"/>
                  <a:gd name="connsiteX26" fmla="*/ 52159 w 143890"/>
                  <a:gd name="connsiteY26" fmla="*/ 9898 h 135799"/>
                  <a:gd name="connsiteX27" fmla="*/ 51147 w 143890"/>
                  <a:gd name="connsiteY27" fmla="*/ 14690 h 135799"/>
                  <a:gd name="connsiteX28" fmla="*/ 24424 w 143890"/>
                  <a:gd name="connsiteY28" fmla="*/ 120334 h 135799"/>
                  <a:gd name="connsiteX29" fmla="*/ 6002 w 143890"/>
                  <a:gd name="connsiteY29" fmla="*/ 129721 h 135799"/>
                  <a:gd name="connsiteX30" fmla="*/ 334 w 143890"/>
                  <a:gd name="connsiteY30" fmla="*/ 133515 h 135799"/>
                  <a:gd name="connsiteX31" fmla="*/ 3371 w 143890"/>
                  <a:gd name="connsiteY31" fmla="*/ 135911 h 135799"/>
                  <a:gd name="connsiteX32" fmla="*/ 30093 w 143890"/>
                  <a:gd name="connsiteY32" fmla="*/ 135312 h 135799"/>
                  <a:gd name="connsiteX33" fmla="*/ 60257 w 143890"/>
                  <a:gd name="connsiteY33" fmla="*/ 135911 h 135799"/>
                  <a:gd name="connsiteX34" fmla="*/ 64508 w 143890"/>
                  <a:gd name="connsiteY34" fmla="*/ 132117 h 135799"/>
                  <a:gd name="connsiteX35" fmla="*/ 63293 w 143890"/>
                  <a:gd name="connsiteY35" fmla="*/ 129920 h 135799"/>
                  <a:gd name="connsiteX36" fmla="*/ 57625 w 143890"/>
                  <a:gd name="connsiteY36" fmla="*/ 129721 h 135799"/>
                  <a:gd name="connsiteX37" fmla="*/ 47098 w 143890"/>
                  <a:gd name="connsiteY37" fmla="*/ 129321 h 135799"/>
                  <a:gd name="connsiteX38" fmla="*/ 40620 w 143890"/>
                  <a:gd name="connsiteY38" fmla="*/ 125327 h 135799"/>
                  <a:gd name="connsiteX39" fmla="*/ 41430 w 143890"/>
                  <a:gd name="connsiteY39" fmla="*/ 120734 h 135799"/>
                  <a:gd name="connsiteX40" fmla="*/ 53981 w 143890"/>
                  <a:gd name="connsiteY40" fmla="*/ 71007 h 135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3890" h="135799">
                    <a:moveTo>
                      <a:pt x="53981" y="71007"/>
                    </a:moveTo>
                    <a:lnTo>
                      <a:pt x="73618" y="71007"/>
                    </a:lnTo>
                    <a:cubicBezTo>
                      <a:pt x="88801" y="71007"/>
                      <a:pt x="90420" y="74203"/>
                      <a:pt x="90420" y="79994"/>
                    </a:cubicBezTo>
                    <a:cubicBezTo>
                      <a:pt x="90420" y="81392"/>
                      <a:pt x="90420" y="83788"/>
                      <a:pt x="89003" y="89780"/>
                    </a:cubicBezTo>
                    <a:cubicBezTo>
                      <a:pt x="88598" y="90778"/>
                      <a:pt x="88396" y="91577"/>
                      <a:pt x="88396" y="91976"/>
                    </a:cubicBezTo>
                    <a:cubicBezTo>
                      <a:pt x="88396" y="93574"/>
                      <a:pt x="89610" y="94373"/>
                      <a:pt x="90825" y="94373"/>
                    </a:cubicBezTo>
                    <a:cubicBezTo>
                      <a:pt x="92849" y="94373"/>
                      <a:pt x="92849" y="93774"/>
                      <a:pt x="93862" y="90179"/>
                    </a:cubicBezTo>
                    <a:lnTo>
                      <a:pt x="104996" y="46843"/>
                    </a:lnTo>
                    <a:cubicBezTo>
                      <a:pt x="105603" y="44646"/>
                      <a:pt x="105603" y="44247"/>
                      <a:pt x="105603" y="43648"/>
                    </a:cubicBezTo>
                    <a:cubicBezTo>
                      <a:pt x="105603" y="43248"/>
                      <a:pt x="105198" y="41451"/>
                      <a:pt x="103174" y="41451"/>
                    </a:cubicBezTo>
                    <a:cubicBezTo>
                      <a:pt x="101150" y="41451"/>
                      <a:pt x="100947" y="42449"/>
                      <a:pt x="100137" y="45645"/>
                    </a:cubicBezTo>
                    <a:cubicBezTo>
                      <a:pt x="95886" y="61222"/>
                      <a:pt x="91230" y="64816"/>
                      <a:pt x="74022" y="64816"/>
                    </a:cubicBezTo>
                    <a:lnTo>
                      <a:pt x="55600" y="64816"/>
                    </a:lnTo>
                    <a:lnTo>
                      <a:pt x="68557" y="14091"/>
                    </a:lnTo>
                    <a:cubicBezTo>
                      <a:pt x="70379" y="7102"/>
                      <a:pt x="70581" y="6303"/>
                      <a:pt x="79488" y="6303"/>
                    </a:cubicBezTo>
                    <a:lnTo>
                      <a:pt x="106211" y="6303"/>
                    </a:lnTo>
                    <a:cubicBezTo>
                      <a:pt x="131111" y="6303"/>
                      <a:pt x="135767" y="12893"/>
                      <a:pt x="135767" y="28270"/>
                    </a:cubicBezTo>
                    <a:cubicBezTo>
                      <a:pt x="135767" y="32864"/>
                      <a:pt x="135767" y="33662"/>
                      <a:pt x="135160" y="39054"/>
                    </a:cubicBezTo>
                    <a:cubicBezTo>
                      <a:pt x="134755" y="41651"/>
                      <a:pt x="134755" y="42050"/>
                      <a:pt x="134755" y="42649"/>
                    </a:cubicBezTo>
                    <a:cubicBezTo>
                      <a:pt x="134755" y="43648"/>
                      <a:pt x="135362" y="45046"/>
                      <a:pt x="137184" y="45046"/>
                    </a:cubicBezTo>
                    <a:cubicBezTo>
                      <a:pt x="139411" y="45046"/>
                      <a:pt x="139613" y="43847"/>
                      <a:pt x="140018" y="40053"/>
                    </a:cubicBezTo>
                    <a:lnTo>
                      <a:pt x="144067" y="5504"/>
                    </a:lnTo>
                    <a:cubicBezTo>
                      <a:pt x="144674" y="112"/>
                      <a:pt x="143662" y="112"/>
                      <a:pt x="138601" y="112"/>
                    </a:cubicBezTo>
                    <a:lnTo>
                      <a:pt x="39405" y="112"/>
                    </a:lnTo>
                    <a:cubicBezTo>
                      <a:pt x="35356" y="112"/>
                      <a:pt x="33332" y="112"/>
                      <a:pt x="33332" y="4106"/>
                    </a:cubicBezTo>
                    <a:cubicBezTo>
                      <a:pt x="33332" y="6303"/>
                      <a:pt x="35154" y="6303"/>
                      <a:pt x="39000" y="6303"/>
                    </a:cubicBezTo>
                    <a:cubicBezTo>
                      <a:pt x="46491" y="6303"/>
                      <a:pt x="52159" y="6303"/>
                      <a:pt x="52159" y="9898"/>
                    </a:cubicBezTo>
                    <a:cubicBezTo>
                      <a:pt x="52159" y="10696"/>
                      <a:pt x="52159" y="11096"/>
                      <a:pt x="51147" y="14690"/>
                    </a:cubicBezTo>
                    <a:lnTo>
                      <a:pt x="24424" y="120334"/>
                    </a:lnTo>
                    <a:cubicBezTo>
                      <a:pt x="22400" y="128123"/>
                      <a:pt x="21995" y="129721"/>
                      <a:pt x="6002" y="129721"/>
                    </a:cubicBezTo>
                    <a:cubicBezTo>
                      <a:pt x="2561" y="129721"/>
                      <a:pt x="334" y="129721"/>
                      <a:pt x="334" y="133515"/>
                    </a:cubicBezTo>
                    <a:cubicBezTo>
                      <a:pt x="334" y="135911"/>
                      <a:pt x="2763" y="135911"/>
                      <a:pt x="3371" y="135911"/>
                    </a:cubicBezTo>
                    <a:cubicBezTo>
                      <a:pt x="9241" y="135911"/>
                      <a:pt x="24222" y="135312"/>
                      <a:pt x="30093" y="135312"/>
                    </a:cubicBezTo>
                    <a:cubicBezTo>
                      <a:pt x="36773" y="135312"/>
                      <a:pt x="53576" y="135911"/>
                      <a:pt x="60257" y="135911"/>
                    </a:cubicBezTo>
                    <a:cubicBezTo>
                      <a:pt x="62078" y="135911"/>
                      <a:pt x="64508" y="135911"/>
                      <a:pt x="64508" y="132117"/>
                    </a:cubicBezTo>
                    <a:cubicBezTo>
                      <a:pt x="64508" y="130519"/>
                      <a:pt x="63293" y="130120"/>
                      <a:pt x="63293" y="129920"/>
                    </a:cubicBezTo>
                    <a:cubicBezTo>
                      <a:pt x="62686" y="129721"/>
                      <a:pt x="62281" y="129721"/>
                      <a:pt x="57625" y="129721"/>
                    </a:cubicBezTo>
                    <a:cubicBezTo>
                      <a:pt x="53171" y="129721"/>
                      <a:pt x="52159" y="129721"/>
                      <a:pt x="47098" y="129321"/>
                    </a:cubicBezTo>
                    <a:cubicBezTo>
                      <a:pt x="41227" y="128722"/>
                      <a:pt x="40620" y="127923"/>
                      <a:pt x="40620" y="125327"/>
                    </a:cubicBezTo>
                    <a:cubicBezTo>
                      <a:pt x="40620" y="124928"/>
                      <a:pt x="40620" y="123729"/>
                      <a:pt x="41430" y="120734"/>
                    </a:cubicBezTo>
                    <a:lnTo>
                      <a:pt x="53981" y="71007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7" name="任意形状 386">
                <a:extLst>
                  <a:ext uri="{FF2B5EF4-FFF2-40B4-BE49-F238E27FC236}">
                    <a16:creationId xmlns:a16="http://schemas.microsoft.com/office/drawing/2014/main" id="{6409AD8B-9568-E7C9-A09D-711FDAC79C9A}"/>
                  </a:ext>
                </a:extLst>
              </p:cNvPr>
              <p:cNvSpPr/>
              <p:nvPr>
                <p:custDataLst>
                  <p:tags r:id="rId176"/>
                </p:custDataLst>
              </p:nvPr>
            </p:nvSpPr>
            <p:spPr>
              <a:xfrm>
                <a:off x="10462202" y="5805662"/>
                <a:ext cx="65185" cy="95618"/>
              </a:xfrm>
              <a:custGeom>
                <a:avLst/>
                <a:gdLst>
                  <a:gd name="connsiteX0" fmla="*/ 31375 w 65185"/>
                  <a:gd name="connsiteY0" fmla="*/ 46245 h 95618"/>
                  <a:gd name="connsiteX1" fmla="*/ 50364 w 65185"/>
                  <a:gd name="connsiteY1" fmla="*/ 68752 h 95618"/>
                  <a:gd name="connsiteX2" fmla="*/ 31941 w 65185"/>
                  <a:gd name="connsiteY2" fmla="*/ 91259 h 95618"/>
                  <a:gd name="connsiteX3" fmla="*/ 7851 w 65185"/>
                  <a:gd name="connsiteY3" fmla="*/ 81473 h 95618"/>
                  <a:gd name="connsiteX4" fmla="*/ 16070 w 65185"/>
                  <a:gd name="connsiteY4" fmla="*/ 73645 h 95618"/>
                  <a:gd name="connsiteX5" fmla="*/ 8276 w 65185"/>
                  <a:gd name="connsiteY5" fmla="*/ 65956 h 95618"/>
                  <a:gd name="connsiteX6" fmla="*/ 340 w 65185"/>
                  <a:gd name="connsiteY6" fmla="*/ 74064 h 95618"/>
                  <a:gd name="connsiteX7" fmla="*/ 32225 w 65185"/>
                  <a:gd name="connsiteY7" fmla="*/ 95732 h 95618"/>
                  <a:gd name="connsiteX8" fmla="*/ 65526 w 65185"/>
                  <a:gd name="connsiteY8" fmla="*/ 68752 h 95618"/>
                  <a:gd name="connsiteX9" fmla="*/ 40869 w 65185"/>
                  <a:gd name="connsiteY9" fmla="*/ 43729 h 95618"/>
                  <a:gd name="connsiteX10" fmla="*/ 61133 w 65185"/>
                  <a:gd name="connsiteY10" fmla="*/ 19405 h 95618"/>
                  <a:gd name="connsiteX11" fmla="*/ 32508 w 65185"/>
                  <a:gd name="connsiteY11" fmla="*/ 113 h 95618"/>
                  <a:gd name="connsiteX12" fmla="*/ 4733 w 65185"/>
                  <a:gd name="connsiteY12" fmla="*/ 18846 h 95618"/>
                  <a:gd name="connsiteX13" fmla="*/ 12102 w 65185"/>
                  <a:gd name="connsiteY13" fmla="*/ 26255 h 95618"/>
                  <a:gd name="connsiteX14" fmla="*/ 19329 w 65185"/>
                  <a:gd name="connsiteY14" fmla="*/ 19125 h 95618"/>
                  <a:gd name="connsiteX15" fmla="*/ 12102 w 65185"/>
                  <a:gd name="connsiteY15" fmla="*/ 11856 h 95618"/>
                  <a:gd name="connsiteX16" fmla="*/ 32083 w 65185"/>
                  <a:gd name="connsiteY16" fmla="*/ 4167 h 95618"/>
                  <a:gd name="connsiteX17" fmla="*/ 47388 w 65185"/>
                  <a:gd name="connsiteY17" fmla="*/ 19405 h 95618"/>
                  <a:gd name="connsiteX18" fmla="*/ 41719 w 65185"/>
                  <a:gd name="connsiteY18" fmla="*/ 36040 h 95618"/>
                  <a:gd name="connsiteX19" fmla="*/ 25990 w 65185"/>
                  <a:gd name="connsiteY19" fmla="*/ 42052 h 95618"/>
                  <a:gd name="connsiteX20" fmla="*/ 21455 w 65185"/>
                  <a:gd name="connsiteY20" fmla="*/ 42471 h 95618"/>
                  <a:gd name="connsiteX21" fmla="*/ 20038 w 65185"/>
                  <a:gd name="connsiteY21" fmla="*/ 44288 h 95618"/>
                  <a:gd name="connsiteX22" fmla="*/ 23722 w 65185"/>
                  <a:gd name="connsiteY22" fmla="*/ 46245 h 95618"/>
                  <a:gd name="connsiteX23" fmla="*/ 31375 w 65185"/>
                  <a:gd name="connsiteY23" fmla="*/ 46245 h 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185" h="95618">
                    <a:moveTo>
                      <a:pt x="31375" y="46245"/>
                    </a:moveTo>
                    <a:cubicBezTo>
                      <a:pt x="42428" y="46245"/>
                      <a:pt x="50364" y="53794"/>
                      <a:pt x="50364" y="68752"/>
                    </a:cubicBezTo>
                    <a:cubicBezTo>
                      <a:pt x="50364" y="86087"/>
                      <a:pt x="40161" y="91259"/>
                      <a:pt x="31941" y="91259"/>
                    </a:cubicBezTo>
                    <a:cubicBezTo>
                      <a:pt x="26273" y="91259"/>
                      <a:pt x="13803" y="89721"/>
                      <a:pt x="7851" y="81473"/>
                    </a:cubicBezTo>
                    <a:cubicBezTo>
                      <a:pt x="14511" y="81194"/>
                      <a:pt x="16070" y="76581"/>
                      <a:pt x="16070" y="73645"/>
                    </a:cubicBezTo>
                    <a:cubicBezTo>
                      <a:pt x="16070" y="69172"/>
                      <a:pt x="12669" y="65956"/>
                      <a:pt x="8276" y="65956"/>
                    </a:cubicBezTo>
                    <a:cubicBezTo>
                      <a:pt x="4308" y="65956"/>
                      <a:pt x="340" y="68333"/>
                      <a:pt x="340" y="74064"/>
                    </a:cubicBezTo>
                    <a:cubicBezTo>
                      <a:pt x="340" y="87205"/>
                      <a:pt x="15078" y="95732"/>
                      <a:pt x="32225" y="95732"/>
                    </a:cubicBezTo>
                    <a:cubicBezTo>
                      <a:pt x="51922" y="95732"/>
                      <a:pt x="65526" y="82732"/>
                      <a:pt x="65526" y="68752"/>
                    </a:cubicBezTo>
                    <a:cubicBezTo>
                      <a:pt x="65526" y="57848"/>
                      <a:pt x="56457" y="46944"/>
                      <a:pt x="40869" y="43729"/>
                    </a:cubicBezTo>
                    <a:cubicBezTo>
                      <a:pt x="55748" y="38417"/>
                      <a:pt x="61133" y="27932"/>
                      <a:pt x="61133" y="19405"/>
                    </a:cubicBezTo>
                    <a:cubicBezTo>
                      <a:pt x="61133" y="8361"/>
                      <a:pt x="48238" y="113"/>
                      <a:pt x="32508" y="113"/>
                    </a:cubicBezTo>
                    <a:cubicBezTo>
                      <a:pt x="16779" y="113"/>
                      <a:pt x="4733" y="7662"/>
                      <a:pt x="4733" y="18846"/>
                    </a:cubicBezTo>
                    <a:cubicBezTo>
                      <a:pt x="4733" y="23599"/>
                      <a:pt x="7851" y="26255"/>
                      <a:pt x="12102" y="26255"/>
                    </a:cubicBezTo>
                    <a:cubicBezTo>
                      <a:pt x="16495" y="26255"/>
                      <a:pt x="19329" y="23040"/>
                      <a:pt x="19329" y="19125"/>
                    </a:cubicBezTo>
                    <a:cubicBezTo>
                      <a:pt x="19329" y="15071"/>
                      <a:pt x="16495" y="12136"/>
                      <a:pt x="12102" y="11856"/>
                    </a:cubicBezTo>
                    <a:cubicBezTo>
                      <a:pt x="17062" y="5705"/>
                      <a:pt x="26840" y="4167"/>
                      <a:pt x="32083" y="4167"/>
                    </a:cubicBezTo>
                    <a:cubicBezTo>
                      <a:pt x="38460" y="4167"/>
                      <a:pt x="47388" y="7243"/>
                      <a:pt x="47388" y="19405"/>
                    </a:cubicBezTo>
                    <a:cubicBezTo>
                      <a:pt x="47388" y="25276"/>
                      <a:pt x="45404" y="31707"/>
                      <a:pt x="41719" y="36040"/>
                    </a:cubicBezTo>
                    <a:cubicBezTo>
                      <a:pt x="37043" y="41353"/>
                      <a:pt x="33075" y="41632"/>
                      <a:pt x="25990" y="42052"/>
                    </a:cubicBezTo>
                    <a:cubicBezTo>
                      <a:pt x="22447" y="42331"/>
                      <a:pt x="22164" y="42331"/>
                      <a:pt x="21455" y="42471"/>
                    </a:cubicBezTo>
                    <a:cubicBezTo>
                      <a:pt x="21172" y="42471"/>
                      <a:pt x="20038" y="42751"/>
                      <a:pt x="20038" y="44288"/>
                    </a:cubicBezTo>
                    <a:cubicBezTo>
                      <a:pt x="20038" y="46245"/>
                      <a:pt x="21313" y="46245"/>
                      <a:pt x="23722" y="46245"/>
                    </a:cubicBezTo>
                    <a:lnTo>
                      <a:pt x="31375" y="4624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8" name="任意形状 387">
                <a:extLst>
                  <a:ext uri="{FF2B5EF4-FFF2-40B4-BE49-F238E27FC236}">
                    <a16:creationId xmlns:a16="http://schemas.microsoft.com/office/drawing/2014/main" id="{050175F1-9A08-310A-F249-27E5EFF1ADBF}"/>
                  </a:ext>
                </a:extLst>
              </p:cNvPr>
              <p:cNvSpPr/>
              <p:nvPr>
                <p:custDataLst>
                  <p:tags r:id="rId177"/>
                </p:custDataLst>
              </p:nvPr>
            </p:nvSpPr>
            <p:spPr>
              <a:xfrm>
                <a:off x="10577353" y="5647354"/>
                <a:ext cx="107091" cy="88269"/>
              </a:xfrm>
              <a:custGeom>
                <a:avLst/>
                <a:gdLst>
                  <a:gd name="connsiteX0" fmla="*/ 97518 w 107091"/>
                  <a:gd name="connsiteY0" fmla="*/ 11688 h 88269"/>
                  <a:gd name="connsiteX1" fmla="*/ 107437 w 107091"/>
                  <a:gd name="connsiteY1" fmla="*/ 4898 h 88269"/>
                  <a:gd name="connsiteX2" fmla="*/ 99542 w 107091"/>
                  <a:gd name="connsiteY2" fmla="*/ 105 h 88269"/>
                  <a:gd name="connsiteX3" fmla="*/ 53386 w 107091"/>
                  <a:gd name="connsiteY3" fmla="*/ 105 h 88269"/>
                  <a:gd name="connsiteX4" fmla="*/ 346 w 107091"/>
                  <a:gd name="connsiteY4" fmla="*/ 56822 h 88269"/>
                  <a:gd name="connsiteX5" fmla="*/ 30712 w 107091"/>
                  <a:gd name="connsiteY5" fmla="*/ 88375 h 88269"/>
                  <a:gd name="connsiteX6" fmla="*/ 81525 w 107091"/>
                  <a:gd name="connsiteY6" fmla="*/ 33456 h 88269"/>
                  <a:gd name="connsiteX7" fmla="*/ 75249 w 107091"/>
                  <a:gd name="connsiteY7" fmla="*/ 11688 h 88269"/>
                  <a:gd name="connsiteX8" fmla="*/ 97518 w 107091"/>
                  <a:gd name="connsiteY8" fmla="*/ 11688 h 88269"/>
                  <a:gd name="connsiteX9" fmla="*/ 30915 w 107091"/>
                  <a:gd name="connsiteY9" fmla="*/ 83981 h 88269"/>
                  <a:gd name="connsiteX10" fmla="*/ 12897 w 107091"/>
                  <a:gd name="connsiteY10" fmla="*/ 62413 h 88269"/>
                  <a:gd name="connsiteX11" fmla="*/ 22412 w 107091"/>
                  <a:gd name="connsiteY11" fmla="*/ 28264 h 88269"/>
                  <a:gd name="connsiteX12" fmla="*/ 49944 w 107091"/>
                  <a:gd name="connsiteY12" fmla="*/ 11688 h 88269"/>
                  <a:gd name="connsiteX13" fmla="*/ 68569 w 107091"/>
                  <a:gd name="connsiteY13" fmla="*/ 31060 h 88269"/>
                  <a:gd name="connsiteX14" fmla="*/ 57637 w 107091"/>
                  <a:gd name="connsiteY14" fmla="*/ 67006 h 88269"/>
                  <a:gd name="connsiteX15" fmla="*/ 30915 w 107091"/>
                  <a:gd name="connsiteY15" fmla="*/ 83981 h 8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091" h="88269">
                    <a:moveTo>
                      <a:pt x="97518" y="11688"/>
                    </a:moveTo>
                    <a:cubicBezTo>
                      <a:pt x="100149" y="11688"/>
                      <a:pt x="107437" y="11688"/>
                      <a:pt x="107437" y="4898"/>
                    </a:cubicBezTo>
                    <a:cubicBezTo>
                      <a:pt x="107437" y="105"/>
                      <a:pt x="103186" y="105"/>
                      <a:pt x="99542" y="105"/>
                    </a:cubicBezTo>
                    <a:lnTo>
                      <a:pt x="53386" y="105"/>
                    </a:lnTo>
                    <a:cubicBezTo>
                      <a:pt x="22817" y="105"/>
                      <a:pt x="346" y="33057"/>
                      <a:pt x="346" y="56822"/>
                    </a:cubicBezTo>
                    <a:cubicBezTo>
                      <a:pt x="346" y="74396"/>
                      <a:pt x="12290" y="88375"/>
                      <a:pt x="30712" y="88375"/>
                    </a:cubicBezTo>
                    <a:cubicBezTo>
                      <a:pt x="54600" y="88375"/>
                      <a:pt x="81525" y="64211"/>
                      <a:pt x="81525" y="33456"/>
                    </a:cubicBezTo>
                    <a:cubicBezTo>
                      <a:pt x="81525" y="30061"/>
                      <a:pt x="81525" y="20475"/>
                      <a:pt x="75249" y="11688"/>
                    </a:cubicBezTo>
                    <a:lnTo>
                      <a:pt x="97518" y="11688"/>
                    </a:lnTo>
                    <a:close/>
                    <a:moveTo>
                      <a:pt x="30915" y="83981"/>
                    </a:moveTo>
                    <a:cubicBezTo>
                      <a:pt x="20995" y="83981"/>
                      <a:pt x="12897" y="76792"/>
                      <a:pt x="12897" y="62413"/>
                    </a:cubicBezTo>
                    <a:cubicBezTo>
                      <a:pt x="12897" y="56422"/>
                      <a:pt x="15327" y="40046"/>
                      <a:pt x="22412" y="28264"/>
                    </a:cubicBezTo>
                    <a:cubicBezTo>
                      <a:pt x="30915" y="14484"/>
                      <a:pt x="43061" y="11688"/>
                      <a:pt x="49944" y="11688"/>
                    </a:cubicBezTo>
                    <a:cubicBezTo>
                      <a:pt x="66949" y="11688"/>
                      <a:pt x="68569" y="24869"/>
                      <a:pt x="68569" y="31060"/>
                    </a:cubicBezTo>
                    <a:cubicBezTo>
                      <a:pt x="68569" y="40446"/>
                      <a:pt x="64520" y="56822"/>
                      <a:pt x="57637" y="67006"/>
                    </a:cubicBezTo>
                    <a:cubicBezTo>
                      <a:pt x="49742" y="78789"/>
                      <a:pt x="38810" y="83981"/>
                      <a:pt x="30915" y="839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9" name="任意形状 388">
                <a:extLst>
                  <a:ext uri="{FF2B5EF4-FFF2-40B4-BE49-F238E27FC236}">
                    <a16:creationId xmlns:a16="http://schemas.microsoft.com/office/drawing/2014/main" id="{352A8A60-CA0D-E0C2-86B2-1C6B22E3FF2C}"/>
                  </a:ext>
                </a:extLst>
              </p:cNvPr>
              <p:cNvSpPr/>
              <p:nvPr>
                <p:custDataLst>
                  <p:tags r:id="rId178"/>
                </p:custDataLst>
              </p:nvPr>
            </p:nvSpPr>
            <p:spPr>
              <a:xfrm>
                <a:off x="10692990" y="5670560"/>
                <a:ext cx="65185" cy="95618"/>
              </a:xfrm>
              <a:custGeom>
                <a:avLst/>
                <a:gdLst>
                  <a:gd name="connsiteX0" fmla="*/ 31386 w 65185"/>
                  <a:gd name="connsiteY0" fmla="*/ 46239 h 95618"/>
                  <a:gd name="connsiteX1" fmla="*/ 50375 w 65185"/>
                  <a:gd name="connsiteY1" fmla="*/ 68745 h 95618"/>
                  <a:gd name="connsiteX2" fmla="*/ 31953 w 65185"/>
                  <a:gd name="connsiteY2" fmla="*/ 91252 h 95618"/>
                  <a:gd name="connsiteX3" fmla="*/ 7862 w 65185"/>
                  <a:gd name="connsiteY3" fmla="*/ 81467 h 95618"/>
                  <a:gd name="connsiteX4" fmla="*/ 16081 w 65185"/>
                  <a:gd name="connsiteY4" fmla="*/ 73638 h 95618"/>
                  <a:gd name="connsiteX5" fmla="*/ 8287 w 65185"/>
                  <a:gd name="connsiteY5" fmla="*/ 65950 h 95618"/>
                  <a:gd name="connsiteX6" fmla="*/ 352 w 65185"/>
                  <a:gd name="connsiteY6" fmla="*/ 74058 h 95618"/>
                  <a:gd name="connsiteX7" fmla="*/ 32236 w 65185"/>
                  <a:gd name="connsiteY7" fmla="*/ 95726 h 95618"/>
                  <a:gd name="connsiteX8" fmla="*/ 65538 w 65185"/>
                  <a:gd name="connsiteY8" fmla="*/ 68745 h 95618"/>
                  <a:gd name="connsiteX9" fmla="*/ 40880 w 65185"/>
                  <a:gd name="connsiteY9" fmla="*/ 43722 h 95618"/>
                  <a:gd name="connsiteX10" fmla="*/ 61145 w 65185"/>
                  <a:gd name="connsiteY10" fmla="*/ 19398 h 95618"/>
                  <a:gd name="connsiteX11" fmla="*/ 32520 w 65185"/>
                  <a:gd name="connsiteY11" fmla="*/ 107 h 95618"/>
                  <a:gd name="connsiteX12" fmla="*/ 4745 w 65185"/>
                  <a:gd name="connsiteY12" fmla="*/ 18839 h 95618"/>
                  <a:gd name="connsiteX13" fmla="*/ 12114 w 65185"/>
                  <a:gd name="connsiteY13" fmla="*/ 26248 h 95618"/>
                  <a:gd name="connsiteX14" fmla="*/ 19341 w 65185"/>
                  <a:gd name="connsiteY14" fmla="*/ 19119 h 95618"/>
                  <a:gd name="connsiteX15" fmla="*/ 12114 w 65185"/>
                  <a:gd name="connsiteY15" fmla="*/ 11849 h 95618"/>
                  <a:gd name="connsiteX16" fmla="*/ 32095 w 65185"/>
                  <a:gd name="connsiteY16" fmla="*/ 4161 h 95618"/>
                  <a:gd name="connsiteX17" fmla="*/ 47399 w 65185"/>
                  <a:gd name="connsiteY17" fmla="*/ 19398 h 95618"/>
                  <a:gd name="connsiteX18" fmla="*/ 41731 w 65185"/>
                  <a:gd name="connsiteY18" fmla="*/ 36034 h 95618"/>
                  <a:gd name="connsiteX19" fmla="*/ 26001 w 65185"/>
                  <a:gd name="connsiteY19" fmla="*/ 42045 h 95618"/>
                  <a:gd name="connsiteX20" fmla="*/ 21466 w 65185"/>
                  <a:gd name="connsiteY20" fmla="*/ 42464 h 95618"/>
                  <a:gd name="connsiteX21" fmla="*/ 20049 w 65185"/>
                  <a:gd name="connsiteY21" fmla="*/ 44282 h 95618"/>
                  <a:gd name="connsiteX22" fmla="*/ 23734 w 65185"/>
                  <a:gd name="connsiteY22" fmla="*/ 46239 h 95618"/>
                  <a:gd name="connsiteX23" fmla="*/ 31386 w 65185"/>
                  <a:gd name="connsiteY23" fmla="*/ 46239 h 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185" h="95618">
                    <a:moveTo>
                      <a:pt x="31386" y="46239"/>
                    </a:moveTo>
                    <a:cubicBezTo>
                      <a:pt x="42439" y="46239"/>
                      <a:pt x="50375" y="53787"/>
                      <a:pt x="50375" y="68745"/>
                    </a:cubicBezTo>
                    <a:cubicBezTo>
                      <a:pt x="50375" y="86080"/>
                      <a:pt x="40172" y="91252"/>
                      <a:pt x="31953" y="91252"/>
                    </a:cubicBezTo>
                    <a:cubicBezTo>
                      <a:pt x="26284" y="91252"/>
                      <a:pt x="13814" y="89714"/>
                      <a:pt x="7862" y="81467"/>
                    </a:cubicBezTo>
                    <a:cubicBezTo>
                      <a:pt x="14523" y="81187"/>
                      <a:pt x="16081" y="76574"/>
                      <a:pt x="16081" y="73638"/>
                    </a:cubicBezTo>
                    <a:cubicBezTo>
                      <a:pt x="16081" y="69165"/>
                      <a:pt x="12680" y="65950"/>
                      <a:pt x="8287" y="65950"/>
                    </a:cubicBezTo>
                    <a:cubicBezTo>
                      <a:pt x="4320" y="65950"/>
                      <a:pt x="352" y="68326"/>
                      <a:pt x="352" y="74058"/>
                    </a:cubicBezTo>
                    <a:cubicBezTo>
                      <a:pt x="352" y="87198"/>
                      <a:pt x="15089" y="95726"/>
                      <a:pt x="32236" y="95726"/>
                    </a:cubicBezTo>
                    <a:cubicBezTo>
                      <a:pt x="51934" y="95726"/>
                      <a:pt x="65538" y="82725"/>
                      <a:pt x="65538" y="68745"/>
                    </a:cubicBezTo>
                    <a:cubicBezTo>
                      <a:pt x="65538" y="57841"/>
                      <a:pt x="56468" y="46938"/>
                      <a:pt x="40880" y="43722"/>
                    </a:cubicBezTo>
                    <a:cubicBezTo>
                      <a:pt x="55760" y="38410"/>
                      <a:pt x="61145" y="27926"/>
                      <a:pt x="61145" y="19398"/>
                    </a:cubicBezTo>
                    <a:cubicBezTo>
                      <a:pt x="61145" y="8355"/>
                      <a:pt x="48249" y="107"/>
                      <a:pt x="32520" y="107"/>
                    </a:cubicBezTo>
                    <a:cubicBezTo>
                      <a:pt x="16790" y="107"/>
                      <a:pt x="4745" y="7656"/>
                      <a:pt x="4745" y="18839"/>
                    </a:cubicBezTo>
                    <a:cubicBezTo>
                      <a:pt x="4745" y="23592"/>
                      <a:pt x="7862" y="26248"/>
                      <a:pt x="12114" y="26248"/>
                    </a:cubicBezTo>
                    <a:cubicBezTo>
                      <a:pt x="16507" y="26248"/>
                      <a:pt x="19341" y="23033"/>
                      <a:pt x="19341" y="19119"/>
                    </a:cubicBezTo>
                    <a:cubicBezTo>
                      <a:pt x="19341" y="15065"/>
                      <a:pt x="16507" y="12129"/>
                      <a:pt x="12114" y="11849"/>
                    </a:cubicBezTo>
                    <a:cubicBezTo>
                      <a:pt x="17073" y="5698"/>
                      <a:pt x="26851" y="4161"/>
                      <a:pt x="32095" y="4161"/>
                    </a:cubicBezTo>
                    <a:cubicBezTo>
                      <a:pt x="38471" y="4161"/>
                      <a:pt x="47399" y="7236"/>
                      <a:pt x="47399" y="19398"/>
                    </a:cubicBezTo>
                    <a:cubicBezTo>
                      <a:pt x="47399" y="25270"/>
                      <a:pt x="45415" y="31700"/>
                      <a:pt x="41731" y="36034"/>
                    </a:cubicBezTo>
                    <a:cubicBezTo>
                      <a:pt x="37054" y="41346"/>
                      <a:pt x="33086" y="41625"/>
                      <a:pt x="26001" y="42045"/>
                    </a:cubicBezTo>
                    <a:cubicBezTo>
                      <a:pt x="22458" y="42324"/>
                      <a:pt x="22175" y="42324"/>
                      <a:pt x="21466" y="42464"/>
                    </a:cubicBezTo>
                    <a:cubicBezTo>
                      <a:pt x="21183" y="42464"/>
                      <a:pt x="20049" y="42744"/>
                      <a:pt x="20049" y="44282"/>
                    </a:cubicBezTo>
                    <a:cubicBezTo>
                      <a:pt x="20049" y="46239"/>
                      <a:pt x="21325" y="46239"/>
                      <a:pt x="23734" y="46239"/>
                    </a:cubicBezTo>
                    <a:lnTo>
                      <a:pt x="31386" y="4623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0" name="任意形状 389">
                <a:extLst>
                  <a:ext uri="{FF2B5EF4-FFF2-40B4-BE49-F238E27FC236}">
                    <a16:creationId xmlns:a16="http://schemas.microsoft.com/office/drawing/2014/main" id="{75F0FF2E-F046-4B2E-1673-20DB36AA4147}"/>
                  </a:ext>
                </a:extLst>
              </p:cNvPr>
              <p:cNvSpPr/>
              <p:nvPr>
                <p:custDataLst>
                  <p:tags r:id="rId179"/>
                </p:custDataLst>
              </p:nvPr>
            </p:nvSpPr>
            <p:spPr>
              <a:xfrm>
                <a:off x="10569660" y="5814609"/>
                <a:ext cx="206494" cy="7987"/>
              </a:xfrm>
              <a:custGeom>
                <a:avLst/>
                <a:gdLst>
                  <a:gd name="connsiteX0" fmla="*/ 0 w 206494"/>
                  <a:gd name="connsiteY0" fmla="*/ 0 h 7987"/>
                  <a:gd name="connsiteX1" fmla="*/ 206495 w 206494"/>
                  <a:gd name="connsiteY1" fmla="*/ 0 h 7987"/>
                  <a:gd name="connsiteX2" fmla="*/ 206495 w 206494"/>
                  <a:gd name="connsiteY2" fmla="*/ 7988 h 7987"/>
                  <a:gd name="connsiteX3" fmla="*/ 0 w 206494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494" h="7987">
                    <a:moveTo>
                      <a:pt x="0" y="0"/>
                    </a:moveTo>
                    <a:lnTo>
                      <a:pt x="206495" y="0"/>
                    </a:lnTo>
                    <a:lnTo>
                      <a:pt x="206495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1" name="任意形状 390">
                <a:extLst>
                  <a:ext uri="{FF2B5EF4-FFF2-40B4-BE49-F238E27FC236}">
                    <a16:creationId xmlns:a16="http://schemas.microsoft.com/office/drawing/2014/main" id="{629704E1-B13C-EFDF-881E-F8FDF37CF170}"/>
                  </a:ext>
                </a:extLst>
              </p:cNvPr>
              <p:cNvSpPr/>
              <p:nvPr>
                <p:custDataLst>
                  <p:tags r:id="rId180"/>
                </p:custDataLst>
              </p:nvPr>
            </p:nvSpPr>
            <p:spPr>
              <a:xfrm>
                <a:off x="10632420" y="5872513"/>
                <a:ext cx="80773" cy="133003"/>
              </a:xfrm>
              <a:custGeom>
                <a:avLst/>
                <a:gdLst>
                  <a:gd name="connsiteX0" fmla="*/ 15937 w 80773"/>
                  <a:gd name="connsiteY0" fmla="*/ 117745 h 133003"/>
                  <a:gd name="connsiteX1" fmla="*/ 37395 w 80773"/>
                  <a:gd name="connsiteY1" fmla="*/ 97176 h 133003"/>
                  <a:gd name="connsiteX2" fmla="*/ 81123 w 80773"/>
                  <a:gd name="connsiteY2" fmla="*/ 38862 h 133003"/>
                  <a:gd name="connsiteX3" fmla="*/ 38205 w 80773"/>
                  <a:gd name="connsiteY3" fmla="*/ 119 h 133003"/>
                  <a:gd name="connsiteX4" fmla="*/ 349 w 80773"/>
                  <a:gd name="connsiteY4" fmla="*/ 36265 h 133003"/>
                  <a:gd name="connsiteX5" fmla="*/ 11078 w 80773"/>
                  <a:gd name="connsiteY5" fmla="*/ 47449 h 133003"/>
                  <a:gd name="connsiteX6" fmla="*/ 21605 w 80773"/>
                  <a:gd name="connsiteY6" fmla="*/ 36865 h 133003"/>
                  <a:gd name="connsiteX7" fmla="*/ 10876 w 80773"/>
                  <a:gd name="connsiteY7" fmla="*/ 26480 h 133003"/>
                  <a:gd name="connsiteX8" fmla="*/ 8244 w 80773"/>
                  <a:gd name="connsiteY8" fmla="*/ 26680 h 133003"/>
                  <a:gd name="connsiteX9" fmla="*/ 35573 w 80773"/>
                  <a:gd name="connsiteY9" fmla="*/ 6310 h 133003"/>
                  <a:gd name="connsiteX10" fmla="*/ 62700 w 80773"/>
                  <a:gd name="connsiteY10" fmla="*/ 38862 h 133003"/>
                  <a:gd name="connsiteX11" fmla="*/ 41444 w 80773"/>
                  <a:gd name="connsiteY11" fmla="*/ 82996 h 133003"/>
                  <a:gd name="connsiteX12" fmla="*/ 2576 w 80773"/>
                  <a:gd name="connsiteY12" fmla="*/ 125733 h 133003"/>
                  <a:gd name="connsiteX13" fmla="*/ 349 w 80773"/>
                  <a:gd name="connsiteY13" fmla="*/ 133122 h 133003"/>
                  <a:gd name="connsiteX14" fmla="*/ 75454 w 80773"/>
                  <a:gd name="connsiteY14" fmla="*/ 133122 h 133003"/>
                  <a:gd name="connsiteX15" fmla="*/ 81123 w 80773"/>
                  <a:gd name="connsiteY15" fmla="*/ 98374 h 133003"/>
                  <a:gd name="connsiteX16" fmla="*/ 76062 w 80773"/>
                  <a:gd name="connsiteY16" fmla="*/ 98374 h 133003"/>
                  <a:gd name="connsiteX17" fmla="*/ 71608 w 80773"/>
                  <a:gd name="connsiteY17" fmla="*/ 116148 h 133003"/>
                  <a:gd name="connsiteX18" fmla="*/ 52376 w 80773"/>
                  <a:gd name="connsiteY18" fmla="*/ 117745 h 133003"/>
                  <a:gd name="connsiteX19" fmla="*/ 15937 w 80773"/>
                  <a:gd name="connsiteY19" fmla="*/ 117745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3003">
                    <a:moveTo>
                      <a:pt x="15937" y="117745"/>
                    </a:moveTo>
                    <a:lnTo>
                      <a:pt x="37395" y="97176"/>
                    </a:lnTo>
                    <a:cubicBezTo>
                      <a:pt x="68976" y="69616"/>
                      <a:pt x="81123" y="58832"/>
                      <a:pt x="81123" y="38862"/>
                    </a:cubicBezTo>
                    <a:cubicBezTo>
                      <a:pt x="81123" y="16095"/>
                      <a:pt x="62903" y="119"/>
                      <a:pt x="38205" y="119"/>
                    </a:cubicBezTo>
                    <a:cubicBezTo>
                      <a:pt x="15329" y="119"/>
                      <a:pt x="349" y="18492"/>
                      <a:pt x="349" y="36265"/>
                    </a:cubicBezTo>
                    <a:cubicBezTo>
                      <a:pt x="349" y="47449"/>
                      <a:pt x="10471" y="47449"/>
                      <a:pt x="11078" y="47449"/>
                    </a:cubicBezTo>
                    <a:cubicBezTo>
                      <a:pt x="14520" y="47449"/>
                      <a:pt x="21605" y="45052"/>
                      <a:pt x="21605" y="36865"/>
                    </a:cubicBezTo>
                    <a:cubicBezTo>
                      <a:pt x="21605" y="31672"/>
                      <a:pt x="17961" y="26480"/>
                      <a:pt x="10876" y="26480"/>
                    </a:cubicBezTo>
                    <a:cubicBezTo>
                      <a:pt x="9256" y="26480"/>
                      <a:pt x="8851" y="26480"/>
                      <a:pt x="8244" y="26680"/>
                    </a:cubicBezTo>
                    <a:cubicBezTo>
                      <a:pt x="12900" y="13699"/>
                      <a:pt x="23832" y="6310"/>
                      <a:pt x="35573" y="6310"/>
                    </a:cubicBezTo>
                    <a:cubicBezTo>
                      <a:pt x="53996" y="6310"/>
                      <a:pt x="62700" y="22486"/>
                      <a:pt x="62700" y="38862"/>
                    </a:cubicBezTo>
                    <a:cubicBezTo>
                      <a:pt x="62700" y="54838"/>
                      <a:pt x="52578" y="70615"/>
                      <a:pt x="41444" y="82996"/>
                    </a:cubicBezTo>
                    <a:lnTo>
                      <a:pt x="2576" y="125733"/>
                    </a:lnTo>
                    <a:cubicBezTo>
                      <a:pt x="349" y="127930"/>
                      <a:pt x="349" y="128330"/>
                      <a:pt x="349" y="133122"/>
                    </a:cubicBezTo>
                    <a:lnTo>
                      <a:pt x="75454" y="133122"/>
                    </a:lnTo>
                    <a:lnTo>
                      <a:pt x="81123" y="98374"/>
                    </a:lnTo>
                    <a:lnTo>
                      <a:pt x="76062" y="98374"/>
                    </a:lnTo>
                    <a:cubicBezTo>
                      <a:pt x="75049" y="104365"/>
                      <a:pt x="73632" y="113152"/>
                      <a:pt x="71608" y="116148"/>
                    </a:cubicBezTo>
                    <a:cubicBezTo>
                      <a:pt x="70191" y="117745"/>
                      <a:pt x="56830" y="117745"/>
                      <a:pt x="52376" y="117745"/>
                    </a:cubicBezTo>
                    <a:lnTo>
                      <a:pt x="15937" y="11774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2" name="任意形状 391">
                <a:extLst>
                  <a:ext uri="{FF2B5EF4-FFF2-40B4-BE49-F238E27FC236}">
                    <a16:creationId xmlns:a16="http://schemas.microsoft.com/office/drawing/2014/main" id="{6D5974CB-C6AF-6552-B37C-77115D98DD54}"/>
                  </a:ext>
                </a:extLst>
              </p:cNvPr>
              <p:cNvSpPr/>
              <p:nvPr>
                <p:custDataLst>
                  <p:tags r:id="rId181"/>
                </p:custDataLst>
              </p:nvPr>
            </p:nvSpPr>
            <p:spPr>
              <a:xfrm>
                <a:off x="10804092" y="5638867"/>
                <a:ext cx="45954" cy="359269"/>
              </a:xfrm>
              <a:custGeom>
                <a:avLst/>
                <a:gdLst>
                  <a:gd name="connsiteX0" fmla="*/ 36797 w 45954"/>
                  <a:gd name="connsiteY0" fmla="*/ 349984 h 359269"/>
                  <a:gd name="connsiteX1" fmla="*/ 357 w 45954"/>
                  <a:gd name="connsiteY1" fmla="*/ 349984 h 359269"/>
                  <a:gd name="connsiteX2" fmla="*/ 357 w 45954"/>
                  <a:gd name="connsiteY2" fmla="*/ 359371 h 359269"/>
                  <a:gd name="connsiteX3" fmla="*/ 46312 w 45954"/>
                  <a:gd name="connsiteY3" fmla="*/ 359371 h 359269"/>
                  <a:gd name="connsiteX4" fmla="*/ 46312 w 45954"/>
                  <a:gd name="connsiteY4" fmla="*/ 101 h 359269"/>
                  <a:gd name="connsiteX5" fmla="*/ 357 w 45954"/>
                  <a:gd name="connsiteY5" fmla="*/ 101 h 359269"/>
                  <a:gd name="connsiteX6" fmla="*/ 357 w 45954"/>
                  <a:gd name="connsiteY6" fmla="*/ 9487 h 359269"/>
                  <a:gd name="connsiteX7" fmla="*/ 36797 w 45954"/>
                  <a:gd name="connsiteY7" fmla="*/ 9487 h 359269"/>
                  <a:gd name="connsiteX8" fmla="*/ 36797 w 45954"/>
                  <a:gd name="connsiteY8" fmla="*/ 349984 h 35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54" h="359269">
                    <a:moveTo>
                      <a:pt x="36797" y="349984"/>
                    </a:moveTo>
                    <a:lnTo>
                      <a:pt x="357" y="349984"/>
                    </a:lnTo>
                    <a:lnTo>
                      <a:pt x="357" y="359371"/>
                    </a:lnTo>
                    <a:lnTo>
                      <a:pt x="46312" y="359371"/>
                    </a:lnTo>
                    <a:lnTo>
                      <a:pt x="46312" y="101"/>
                    </a:lnTo>
                    <a:lnTo>
                      <a:pt x="357" y="101"/>
                    </a:lnTo>
                    <a:lnTo>
                      <a:pt x="357" y="9487"/>
                    </a:lnTo>
                    <a:lnTo>
                      <a:pt x="36797" y="9487"/>
                    </a:lnTo>
                    <a:lnTo>
                      <a:pt x="36797" y="34998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3" name="任意形状 392">
                <a:extLst>
                  <a:ext uri="{FF2B5EF4-FFF2-40B4-BE49-F238E27FC236}">
                    <a16:creationId xmlns:a16="http://schemas.microsoft.com/office/drawing/2014/main" id="{34EB3E2E-FBF4-B57D-A270-24A808BA4A18}"/>
                  </a:ext>
                </a:extLst>
              </p:cNvPr>
              <p:cNvSpPr/>
              <p:nvPr>
                <p:custDataLst>
                  <p:tags r:id="rId182"/>
                </p:custDataLst>
              </p:nvPr>
            </p:nvSpPr>
            <p:spPr>
              <a:xfrm>
                <a:off x="10947194" y="5847361"/>
                <a:ext cx="23685" cy="59711"/>
              </a:xfrm>
              <a:custGeom>
                <a:avLst/>
                <a:gdLst>
                  <a:gd name="connsiteX0" fmla="*/ 24049 w 23685"/>
                  <a:gd name="connsiteY0" fmla="*/ 21081 h 59711"/>
                  <a:gd name="connsiteX1" fmla="*/ 11093 w 23685"/>
                  <a:gd name="connsiteY1" fmla="*/ 112 h 59711"/>
                  <a:gd name="connsiteX2" fmla="*/ 364 w 23685"/>
                  <a:gd name="connsiteY2" fmla="*/ 10696 h 59711"/>
                  <a:gd name="connsiteX3" fmla="*/ 11093 w 23685"/>
                  <a:gd name="connsiteY3" fmla="*/ 21281 h 59711"/>
                  <a:gd name="connsiteX4" fmla="*/ 18179 w 23685"/>
                  <a:gd name="connsiteY4" fmla="*/ 18685 h 59711"/>
                  <a:gd name="connsiteX5" fmla="*/ 19191 w 23685"/>
                  <a:gd name="connsiteY5" fmla="*/ 18085 h 59711"/>
                  <a:gd name="connsiteX6" fmla="*/ 19596 w 23685"/>
                  <a:gd name="connsiteY6" fmla="*/ 21081 h 59711"/>
                  <a:gd name="connsiteX7" fmla="*/ 5830 w 23685"/>
                  <a:gd name="connsiteY7" fmla="*/ 54432 h 59711"/>
                  <a:gd name="connsiteX8" fmla="*/ 3603 w 23685"/>
                  <a:gd name="connsiteY8" fmla="*/ 57627 h 59711"/>
                  <a:gd name="connsiteX9" fmla="*/ 5627 w 23685"/>
                  <a:gd name="connsiteY9" fmla="*/ 59824 h 59711"/>
                  <a:gd name="connsiteX10" fmla="*/ 24049 w 23685"/>
                  <a:gd name="connsiteY10" fmla="*/ 21081 h 5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711">
                    <a:moveTo>
                      <a:pt x="24049" y="21081"/>
                    </a:moveTo>
                    <a:cubicBezTo>
                      <a:pt x="24049" y="7900"/>
                      <a:pt x="18988" y="112"/>
                      <a:pt x="11093" y="112"/>
                    </a:cubicBezTo>
                    <a:cubicBezTo>
                      <a:pt x="4413" y="112"/>
                      <a:pt x="364" y="5105"/>
                      <a:pt x="364" y="10696"/>
                    </a:cubicBezTo>
                    <a:cubicBezTo>
                      <a:pt x="364" y="16088"/>
                      <a:pt x="4413" y="21281"/>
                      <a:pt x="11093" y="21281"/>
                    </a:cubicBezTo>
                    <a:cubicBezTo>
                      <a:pt x="13522" y="21281"/>
                      <a:pt x="16154" y="20482"/>
                      <a:pt x="18179" y="18685"/>
                    </a:cubicBezTo>
                    <a:cubicBezTo>
                      <a:pt x="18786" y="18285"/>
                      <a:pt x="18988" y="18085"/>
                      <a:pt x="19191" y="18085"/>
                    </a:cubicBezTo>
                    <a:cubicBezTo>
                      <a:pt x="19393" y="18085"/>
                      <a:pt x="19596" y="18285"/>
                      <a:pt x="19596" y="21081"/>
                    </a:cubicBezTo>
                    <a:cubicBezTo>
                      <a:pt x="19596" y="35859"/>
                      <a:pt x="12510" y="47842"/>
                      <a:pt x="5830" y="54432"/>
                    </a:cubicBezTo>
                    <a:cubicBezTo>
                      <a:pt x="3603" y="56629"/>
                      <a:pt x="3603" y="57028"/>
                      <a:pt x="3603" y="57627"/>
                    </a:cubicBezTo>
                    <a:cubicBezTo>
                      <a:pt x="3603" y="59025"/>
                      <a:pt x="4615" y="59824"/>
                      <a:pt x="5627" y="59824"/>
                    </a:cubicBezTo>
                    <a:cubicBezTo>
                      <a:pt x="7854" y="59824"/>
                      <a:pt x="24049" y="44447"/>
                      <a:pt x="24049" y="210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4" name="任意形状 393">
                <a:extLst>
                  <a:ext uri="{FF2B5EF4-FFF2-40B4-BE49-F238E27FC236}">
                    <a16:creationId xmlns:a16="http://schemas.microsoft.com/office/drawing/2014/main" id="{C77C6741-7BB3-7570-C679-9CC5331B9B70}"/>
                  </a:ext>
                </a:extLst>
              </p:cNvPr>
              <p:cNvSpPr/>
              <p:nvPr>
                <p:custDataLst>
                  <p:tags r:id="rId183"/>
                </p:custDataLst>
              </p:nvPr>
            </p:nvSpPr>
            <p:spPr>
              <a:xfrm>
                <a:off x="5590870" y="6254039"/>
                <a:ext cx="92717" cy="90466"/>
              </a:xfrm>
              <a:custGeom>
                <a:avLst/>
                <a:gdLst>
                  <a:gd name="connsiteX0" fmla="*/ 67513 w 92717"/>
                  <a:gd name="connsiteY0" fmla="*/ 12917 h 90466"/>
                  <a:gd name="connsiteX1" fmla="*/ 48889 w 92717"/>
                  <a:gd name="connsiteY1" fmla="*/ 136 h 90466"/>
                  <a:gd name="connsiteX2" fmla="*/ 101 w 92717"/>
                  <a:gd name="connsiteY2" fmla="*/ 58649 h 90466"/>
                  <a:gd name="connsiteX3" fmla="*/ 27025 w 92717"/>
                  <a:gd name="connsiteY3" fmla="*/ 90602 h 90466"/>
                  <a:gd name="connsiteX4" fmla="*/ 53343 w 92717"/>
                  <a:gd name="connsiteY4" fmla="*/ 75624 h 90466"/>
                  <a:gd name="connsiteX5" fmla="*/ 71765 w 92717"/>
                  <a:gd name="connsiteY5" fmla="*/ 90602 h 90466"/>
                  <a:gd name="connsiteX6" fmla="*/ 86745 w 92717"/>
                  <a:gd name="connsiteY6" fmla="*/ 79618 h 90466"/>
                  <a:gd name="connsiteX7" fmla="*/ 92819 w 92717"/>
                  <a:gd name="connsiteY7" fmla="*/ 59847 h 90466"/>
                  <a:gd name="connsiteX8" fmla="*/ 90389 w 92717"/>
                  <a:gd name="connsiteY8" fmla="*/ 57850 h 90466"/>
                  <a:gd name="connsiteX9" fmla="*/ 87555 w 92717"/>
                  <a:gd name="connsiteY9" fmla="*/ 61445 h 90466"/>
                  <a:gd name="connsiteX10" fmla="*/ 72170 w 92717"/>
                  <a:gd name="connsiteY10" fmla="*/ 86209 h 90466"/>
                  <a:gd name="connsiteX11" fmla="*/ 66096 w 92717"/>
                  <a:gd name="connsiteY11" fmla="*/ 77022 h 90466"/>
                  <a:gd name="connsiteX12" fmla="*/ 68728 w 92717"/>
                  <a:gd name="connsiteY12" fmla="*/ 62244 h 90466"/>
                  <a:gd name="connsiteX13" fmla="*/ 73182 w 92717"/>
                  <a:gd name="connsiteY13" fmla="*/ 44270 h 90466"/>
                  <a:gd name="connsiteX14" fmla="*/ 80470 w 92717"/>
                  <a:gd name="connsiteY14" fmla="*/ 16312 h 90466"/>
                  <a:gd name="connsiteX15" fmla="*/ 81887 w 92717"/>
                  <a:gd name="connsiteY15" fmla="*/ 9522 h 90466"/>
                  <a:gd name="connsiteX16" fmla="*/ 76016 w 92717"/>
                  <a:gd name="connsiteY16" fmla="*/ 4130 h 90466"/>
                  <a:gd name="connsiteX17" fmla="*/ 67513 w 92717"/>
                  <a:gd name="connsiteY17" fmla="*/ 12917 h 90466"/>
                  <a:gd name="connsiteX18" fmla="*/ 54355 w 92717"/>
                  <a:gd name="connsiteY18" fmla="*/ 64640 h 90466"/>
                  <a:gd name="connsiteX19" fmla="*/ 50306 w 92717"/>
                  <a:gd name="connsiteY19" fmla="*/ 72030 h 90466"/>
                  <a:gd name="connsiteX20" fmla="*/ 27430 w 92717"/>
                  <a:gd name="connsiteY20" fmla="*/ 86209 h 90466"/>
                  <a:gd name="connsiteX21" fmla="*/ 14474 w 92717"/>
                  <a:gd name="connsiteY21" fmla="*/ 67436 h 90466"/>
                  <a:gd name="connsiteX22" fmla="*/ 25608 w 92717"/>
                  <a:gd name="connsiteY22" fmla="*/ 23701 h 90466"/>
                  <a:gd name="connsiteX23" fmla="*/ 49091 w 92717"/>
                  <a:gd name="connsiteY23" fmla="*/ 4529 h 90466"/>
                  <a:gd name="connsiteX24" fmla="*/ 65084 w 92717"/>
                  <a:gd name="connsiteY24" fmla="*/ 22103 h 90466"/>
                  <a:gd name="connsiteX25" fmla="*/ 64477 w 92717"/>
                  <a:gd name="connsiteY25" fmla="*/ 25498 h 90466"/>
                  <a:gd name="connsiteX26" fmla="*/ 54355 w 92717"/>
                  <a:gd name="connsiteY26" fmla="*/ 64640 h 9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717" h="90466">
                    <a:moveTo>
                      <a:pt x="67513" y="12917"/>
                    </a:moveTo>
                    <a:cubicBezTo>
                      <a:pt x="63870" y="5528"/>
                      <a:pt x="57999" y="136"/>
                      <a:pt x="48889" y="136"/>
                    </a:cubicBezTo>
                    <a:cubicBezTo>
                      <a:pt x="25203" y="136"/>
                      <a:pt x="101" y="29492"/>
                      <a:pt x="101" y="58649"/>
                    </a:cubicBezTo>
                    <a:cubicBezTo>
                      <a:pt x="101" y="77422"/>
                      <a:pt x="11235" y="90602"/>
                      <a:pt x="27025" y="90602"/>
                    </a:cubicBezTo>
                    <a:cubicBezTo>
                      <a:pt x="31074" y="90602"/>
                      <a:pt x="41196" y="89803"/>
                      <a:pt x="53343" y="75624"/>
                    </a:cubicBezTo>
                    <a:cubicBezTo>
                      <a:pt x="54962" y="84012"/>
                      <a:pt x="62048" y="90602"/>
                      <a:pt x="71765" y="90602"/>
                    </a:cubicBezTo>
                    <a:cubicBezTo>
                      <a:pt x="78850" y="90602"/>
                      <a:pt x="83506" y="86009"/>
                      <a:pt x="86745" y="79618"/>
                    </a:cubicBezTo>
                    <a:cubicBezTo>
                      <a:pt x="90187" y="72429"/>
                      <a:pt x="92819" y="60247"/>
                      <a:pt x="92819" y="59847"/>
                    </a:cubicBezTo>
                    <a:cubicBezTo>
                      <a:pt x="92819" y="57850"/>
                      <a:pt x="90997" y="57850"/>
                      <a:pt x="90389" y="57850"/>
                    </a:cubicBezTo>
                    <a:cubicBezTo>
                      <a:pt x="88365" y="57850"/>
                      <a:pt x="88162" y="58649"/>
                      <a:pt x="87555" y="61445"/>
                    </a:cubicBezTo>
                    <a:cubicBezTo>
                      <a:pt x="84114" y="74426"/>
                      <a:pt x="80470" y="86209"/>
                      <a:pt x="72170" y="86209"/>
                    </a:cubicBezTo>
                    <a:cubicBezTo>
                      <a:pt x="66704" y="86209"/>
                      <a:pt x="66096" y="81016"/>
                      <a:pt x="66096" y="77022"/>
                    </a:cubicBezTo>
                    <a:cubicBezTo>
                      <a:pt x="66096" y="72629"/>
                      <a:pt x="66501" y="71031"/>
                      <a:pt x="68728" y="62244"/>
                    </a:cubicBezTo>
                    <a:cubicBezTo>
                      <a:pt x="70955" y="53856"/>
                      <a:pt x="71360" y="51859"/>
                      <a:pt x="73182" y="44270"/>
                    </a:cubicBezTo>
                    <a:lnTo>
                      <a:pt x="80470" y="16312"/>
                    </a:lnTo>
                    <a:cubicBezTo>
                      <a:pt x="81887" y="10720"/>
                      <a:pt x="81887" y="10321"/>
                      <a:pt x="81887" y="9522"/>
                    </a:cubicBezTo>
                    <a:cubicBezTo>
                      <a:pt x="81887" y="6127"/>
                      <a:pt x="79457" y="4130"/>
                      <a:pt x="76016" y="4130"/>
                    </a:cubicBezTo>
                    <a:cubicBezTo>
                      <a:pt x="71157" y="4130"/>
                      <a:pt x="68121" y="8523"/>
                      <a:pt x="67513" y="12917"/>
                    </a:cubicBezTo>
                    <a:close/>
                    <a:moveTo>
                      <a:pt x="54355" y="64640"/>
                    </a:moveTo>
                    <a:cubicBezTo>
                      <a:pt x="53343" y="68235"/>
                      <a:pt x="53343" y="68635"/>
                      <a:pt x="50306" y="72030"/>
                    </a:cubicBezTo>
                    <a:cubicBezTo>
                      <a:pt x="41399" y="83013"/>
                      <a:pt x="33099" y="86209"/>
                      <a:pt x="27430" y="86209"/>
                    </a:cubicBezTo>
                    <a:cubicBezTo>
                      <a:pt x="17308" y="86209"/>
                      <a:pt x="14474" y="75225"/>
                      <a:pt x="14474" y="67436"/>
                    </a:cubicBezTo>
                    <a:cubicBezTo>
                      <a:pt x="14474" y="57451"/>
                      <a:pt x="20952" y="32887"/>
                      <a:pt x="25608" y="23701"/>
                    </a:cubicBezTo>
                    <a:cubicBezTo>
                      <a:pt x="31884" y="11918"/>
                      <a:pt x="40994" y="4529"/>
                      <a:pt x="49091" y="4529"/>
                    </a:cubicBezTo>
                    <a:cubicBezTo>
                      <a:pt x="62250" y="4529"/>
                      <a:pt x="65084" y="20905"/>
                      <a:pt x="65084" y="22103"/>
                    </a:cubicBezTo>
                    <a:cubicBezTo>
                      <a:pt x="65084" y="23301"/>
                      <a:pt x="64679" y="24500"/>
                      <a:pt x="64477" y="25498"/>
                    </a:cubicBezTo>
                    <a:lnTo>
                      <a:pt x="54355" y="64640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5" name="任意形状 394">
                <a:extLst>
                  <a:ext uri="{FF2B5EF4-FFF2-40B4-BE49-F238E27FC236}">
                    <a16:creationId xmlns:a16="http://schemas.microsoft.com/office/drawing/2014/main" id="{830330B4-32F2-3E16-CBD2-B2B94F9FF685}"/>
                  </a:ext>
                </a:extLst>
              </p:cNvPr>
              <p:cNvSpPr/>
              <p:nvPr>
                <p:custDataLst>
                  <p:tags r:id="rId184"/>
                </p:custDataLst>
              </p:nvPr>
            </p:nvSpPr>
            <p:spPr>
              <a:xfrm>
                <a:off x="5696441" y="6279581"/>
                <a:ext cx="42937" cy="94081"/>
              </a:xfrm>
              <a:custGeom>
                <a:avLst/>
                <a:gdLst>
                  <a:gd name="connsiteX0" fmla="*/ 39359 w 42937"/>
                  <a:gd name="connsiteY0" fmla="*/ 5449 h 94081"/>
                  <a:gd name="connsiteX1" fmla="*/ 33691 w 42937"/>
                  <a:gd name="connsiteY1" fmla="*/ 137 h 94081"/>
                  <a:gd name="connsiteX2" fmla="*/ 25755 w 42937"/>
                  <a:gd name="connsiteY2" fmla="*/ 7826 h 94081"/>
                  <a:gd name="connsiteX3" fmla="*/ 31424 w 42937"/>
                  <a:gd name="connsiteY3" fmla="*/ 13138 h 94081"/>
                  <a:gd name="connsiteX4" fmla="*/ 39359 w 42937"/>
                  <a:gd name="connsiteY4" fmla="*/ 5449 h 94081"/>
                  <a:gd name="connsiteX5" fmla="*/ 10451 w 42937"/>
                  <a:gd name="connsiteY5" fmla="*/ 76464 h 94081"/>
                  <a:gd name="connsiteX6" fmla="*/ 9175 w 42937"/>
                  <a:gd name="connsiteY6" fmla="*/ 82336 h 94081"/>
                  <a:gd name="connsiteX7" fmla="*/ 22638 w 42937"/>
                  <a:gd name="connsiteY7" fmla="*/ 94218 h 94081"/>
                  <a:gd name="connsiteX8" fmla="*/ 43044 w 42937"/>
                  <a:gd name="connsiteY8" fmla="*/ 72830 h 94081"/>
                  <a:gd name="connsiteX9" fmla="*/ 40776 w 42937"/>
                  <a:gd name="connsiteY9" fmla="*/ 71012 h 94081"/>
                  <a:gd name="connsiteX10" fmla="*/ 38084 w 42937"/>
                  <a:gd name="connsiteY10" fmla="*/ 73389 h 94081"/>
                  <a:gd name="connsiteX11" fmla="*/ 23063 w 42937"/>
                  <a:gd name="connsiteY11" fmla="*/ 90304 h 94081"/>
                  <a:gd name="connsiteX12" fmla="*/ 19520 w 42937"/>
                  <a:gd name="connsiteY12" fmla="*/ 85411 h 94081"/>
                  <a:gd name="connsiteX13" fmla="*/ 21787 w 42937"/>
                  <a:gd name="connsiteY13" fmla="*/ 76464 h 94081"/>
                  <a:gd name="connsiteX14" fmla="*/ 26322 w 42937"/>
                  <a:gd name="connsiteY14" fmla="*/ 65281 h 94081"/>
                  <a:gd name="connsiteX15" fmla="*/ 33266 w 42937"/>
                  <a:gd name="connsiteY15" fmla="*/ 47527 h 94081"/>
                  <a:gd name="connsiteX16" fmla="*/ 34116 w 42937"/>
                  <a:gd name="connsiteY16" fmla="*/ 43054 h 94081"/>
                  <a:gd name="connsiteX17" fmla="*/ 20654 w 42937"/>
                  <a:gd name="connsiteY17" fmla="*/ 31171 h 94081"/>
                  <a:gd name="connsiteX18" fmla="*/ 106 w 42937"/>
                  <a:gd name="connsiteY18" fmla="*/ 52560 h 94081"/>
                  <a:gd name="connsiteX19" fmla="*/ 2515 w 42937"/>
                  <a:gd name="connsiteY19" fmla="*/ 54377 h 94081"/>
                  <a:gd name="connsiteX20" fmla="*/ 5066 w 42937"/>
                  <a:gd name="connsiteY20" fmla="*/ 52140 h 94081"/>
                  <a:gd name="connsiteX21" fmla="*/ 20229 w 42937"/>
                  <a:gd name="connsiteY21" fmla="*/ 35086 h 94081"/>
                  <a:gd name="connsiteX22" fmla="*/ 23771 w 42937"/>
                  <a:gd name="connsiteY22" fmla="*/ 39978 h 94081"/>
                  <a:gd name="connsiteX23" fmla="*/ 19378 w 42937"/>
                  <a:gd name="connsiteY23" fmla="*/ 53958 h 94081"/>
                  <a:gd name="connsiteX24" fmla="*/ 10451 w 42937"/>
                  <a:gd name="connsiteY24" fmla="*/ 76464 h 9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4081">
                    <a:moveTo>
                      <a:pt x="39359" y="5449"/>
                    </a:moveTo>
                    <a:cubicBezTo>
                      <a:pt x="39359" y="3213"/>
                      <a:pt x="37659" y="137"/>
                      <a:pt x="33691" y="137"/>
                    </a:cubicBezTo>
                    <a:cubicBezTo>
                      <a:pt x="29865" y="137"/>
                      <a:pt x="25755" y="3772"/>
                      <a:pt x="25755" y="7826"/>
                    </a:cubicBezTo>
                    <a:cubicBezTo>
                      <a:pt x="25755" y="10202"/>
                      <a:pt x="27597" y="13138"/>
                      <a:pt x="31424" y="13138"/>
                    </a:cubicBezTo>
                    <a:cubicBezTo>
                      <a:pt x="35533" y="13138"/>
                      <a:pt x="39359" y="9224"/>
                      <a:pt x="39359" y="5449"/>
                    </a:cubicBezTo>
                    <a:close/>
                    <a:moveTo>
                      <a:pt x="10451" y="76464"/>
                    </a:moveTo>
                    <a:cubicBezTo>
                      <a:pt x="9884" y="78282"/>
                      <a:pt x="9175" y="79959"/>
                      <a:pt x="9175" y="82336"/>
                    </a:cubicBezTo>
                    <a:cubicBezTo>
                      <a:pt x="9175" y="88906"/>
                      <a:pt x="14844" y="94218"/>
                      <a:pt x="22638" y="94218"/>
                    </a:cubicBezTo>
                    <a:cubicBezTo>
                      <a:pt x="36808" y="94218"/>
                      <a:pt x="43044" y="74927"/>
                      <a:pt x="43044" y="72830"/>
                    </a:cubicBezTo>
                    <a:cubicBezTo>
                      <a:pt x="43044" y="71012"/>
                      <a:pt x="41201" y="71012"/>
                      <a:pt x="40776" y="71012"/>
                    </a:cubicBezTo>
                    <a:cubicBezTo>
                      <a:pt x="38792" y="71012"/>
                      <a:pt x="38651" y="71851"/>
                      <a:pt x="38084" y="73389"/>
                    </a:cubicBezTo>
                    <a:cubicBezTo>
                      <a:pt x="34825" y="84572"/>
                      <a:pt x="28589" y="90304"/>
                      <a:pt x="23063" y="90304"/>
                    </a:cubicBezTo>
                    <a:cubicBezTo>
                      <a:pt x="20229" y="90304"/>
                      <a:pt x="19520" y="88487"/>
                      <a:pt x="19520" y="85411"/>
                    </a:cubicBezTo>
                    <a:cubicBezTo>
                      <a:pt x="19520" y="82196"/>
                      <a:pt x="20512" y="79540"/>
                      <a:pt x="21787" y="76464"/>
                    </a:cubicBezTo>
                    <a:cubicBezTo>
                      <a:pt x="23204" y="72690"/>
                      <a:pt x="24763" y="68916"/>
                      <a:pt x="26322" y="65281"/>
                    </a:cubicBezTo>
                    <a:cubicBezTo>
                      <a:pt x="27597" y="61926"/>
                      <a:pt x="32699" y="49205"/>
                      <a:pt x="33266" y="47527"/>
                    </a:cubicBezTo>
                    <a:cubicBezTo>
                      <a:pt x="33691" y="46129"/>
                      <a:pt x="34116" y="44452"/>
                      <a:pt x="34116" y="43054"/>
                    </a:cubicBezTo>
                    <a:cubicBezTo>
                      <a:pt x="34116" y="36483"/>
                      <a:pt x="28448" y="31171"/>
                      <a:pt x="20654" y="31171"/>
                    </a:cubicBezTo>
                    <a:cubicBezTo>
                      <a:pt x="6625" y="31171"/>
                      <a:pt x="106" y="50183"/>
                      <a:pt x="106" y="52560"/>
                    </a:cubicBezTo>
                    <a:cubicBezTo>
                      <a:pt x="106" y="54377"/>
                      <a:pt x="2090" y="54377"/>
                      <a:pt x="2515" y="54377"/>
                    </a:cubicBezTo>
                    <a:cubicBezTo>
                      <a:pt x="4499" y="54377"/>
                      <a:pt x="4641" y="53678"/>
                      <a:pt x="5066" y="52140"/>
                    </a:cubicBezTo>
                    <a:cubicBezTo>
                      <a:pt x="8750" y="40118"/>
                      <a:pt x="14985" y="35086"/>
                      <a:pt x="20229" y="35086"/>
                    </a:cubicBezTo>
                    <a:cubicBezTo>
                      <a:pt x="22496" y="35086"/>
                      <a:pt x="23771" y="36204"/>
                      <a:pt x="23771" y="39978"/>
                    </a:cubicBezTo>
                    <a:cubicBezTo>
                      <a:pt x="23771" y="43194"/>
                      <a:pt x="22921" y="45290"/>
                      <a:pt x="19378" y="53958"/>
                    </a:cubicBezTo>
                    <a:lnTo>
                      <a:pt x="10451" y="7646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6" name="任意形状 395">
                <a:extLst>
                  <a:ext uri="{FF2B5EF4-FFF2-40B4-BE49-F238E27FC236}">
                    <a16:creationId xmlns:a16="http://schemas.microsoft.com/office/drawing/2014/main" id="{8D8DD9FE-5BCD-1703-C035-EE30F0FDDBFE}"/>
                  </a:ext>
                </a:extLst>
              </p:cNvPr>
              <p:cNvSpPr/>
              <p:nvPr>
                <p:custDataLst>
                  <p:tags r:id="rId185"/>
                </p:custDataLst>
              </p:nvPr>
            </p:nvSpPr>
            <p:spPr>
              <a:xfrm>
                <a:off x="5765277" y="6203713"/>
                <a:ext cx="96361" cy="140792"/>
              </a:xfrm>
              <a:custGeom>
                <a:avLst/>
                <a:gdLst>
                  <a:gd name="connsiteX0" fmla="*/ 96471 w 96361"/>
                  <a:gd name="connsiteY0" fmla="*/ 2332 h 140792"/>
                  <a:gd name="connsiteX1" fmla="*/ 93839 w 96361"/>
                  <a:gd name="connsiteY1" fmla="*/ 136 h 140792"/>
                  <a:gd name="connsiteX2" fmla="*/ 68129 w 96361"/>
                  <a:gd name="connsiteY2" fmla="*/ 2332 h 140792"/>
                  <a:gd name="connsiteX3" fmla="*/ 65295 w 96361"/>
                  <a:gd name="connsiteY3" fmla="*/ 6127 h 140792"/>
                  <a:gd name="connsiteX4" fmla="*/ 70154 w 96361"/>
                  <a:gd name="connsiteY4" fmla="*/ 8523 h 140792"/>
                  <a:gd name="connsiteX5" fmla="*/ 80276 w 96361"/>
                  <a:gd name="connsiteY5" fmla="*/ 11918 h 140792"/>
                  <a:gd name="connsiteX6" fmla="*/ 79669 w 96361"/>
                  <a:gd name="connsiteY6" fmla="*/ 15912 h 140792"/>
                  <a:gd name="connsiteX7" fmla="*/ 67522 w 96361"/>
                  <a:gd name="connsiteY7" fmla="*/ 63242 h 140792"/>
                  <a:gd name="connsiteX8" fmla="*/ 48897 w 96361"/>
                  <a:gd name="connsiteY8" fmla="*/ 50461 h 140792"/>
                  <a:gd name="connsiteX9" fmla="*/ 109 w 96361"/>
                  <a:gd name="connsiteY9" fmla="*/ 108975 h 140792"/>
                  <a:gd name="connsiteX10" fmla="*/ 27034 w 96361"/>
                  <a:gd name="connsiteY10" fmla="*/ 140928 h 140792"/>
                  <a:gd name="connsiteX11" fmla="*/ 53351 w 96361"/>
                  <a:gd name="connsiteY11" fmla="*/ 125950 h 140792"/>
                  <a:gd name="connsiteX12" fmla="*/ 71773 w 96361"/>
                  <a:gd name="connsiteY12" fmla="*/ 140928 h 140792"/>
                  <a:gd name="connsiteX13" fmla="*/ 86754 w 96361"/>
                  <a:gd name="connsiteY13" fmla="*/ 129944 h 140792"/>
                  <a:gd name="connsiteX14" fmla="*/ 92827 w 96361"/>
                  <a:gd name="connsiteY14" fmla="*/ 110173 h 140792"/>
                  <a:gd name="connsiteX15" fmla="*/ 90398 w 96361"/>
                  <a:gd name="connsiteY15" fmla="*/ 108176 h 140792"/>
                  <a:gd name="connsiteX16" fmla="*/ 87564 w 96361"/>
                  <a:gd name="connsiteY16" fmla="*/ 111771 h 140792"/>
                  <a:gd name="connsiteX17" fmla="*/ 72178 w 96361"/>
                  <a:gd name="connsiteY17" fmla="*/ 136534 h 140792"/>
                  <a:gd name="connsiteX18" fmla="*/ 66105 w 96361"/>
                  <a:gd name="connsiteY18" fmla="*/ 127348 h 140792"/>
                  <a:gd name="connsiteX19" fmla="*/ 67320 w 96361"/>
                  <a:gd name="connsiteY19" fmla="*/ 117762 h 140792"/>
                  <a:gd name="connsiteX20" fmla="*/ 96471 w 96361"/>
                  <a:gd name="connsiteY20" fmla="*/ 2332 h 140792"/>
                  <a:gd name="connsiteX21" fmla="*/ 54363 w 96361"/>
                  <a:gd name="connsiteY21" fmla="*/ 114966 h 140792"/>
                  <a:gd name="connsiteX22" fmla="*/ 50315 w 96361"/>
                  <a:gd name="connsiteY22" fmla="*/ 122355 h 140792"/>
                  <a:gd name="connsiteX23" fmla="*/ 27439 w 96361"/>
                  <a:gd name="connsiteY23" fmla="*/ 136534 h 140792"/>
                  <a:gd name="connsiteX24" fmla="*/ 14483 w 96361"/>
                  <a:gd name="connsiteY24" fmla="*/ 117762 h 140792"/>
                  <a:gd name="connsiteX25" fmla="*/ 25617 w 96361"/>
                  <a:gd name="connsiteY25" fmla="*/ 74027 h 140792"/>
                  <a:gd name="connsiteX26" fmla="*/ 49100 w 96361"/>
                  <a:gd name="connsiteY26" fmla="*/ 54855 h 140792"/>
                  <a:gd name="connsiteX27" fmla="*/ 65093 w 96361"/>
                  <a:gd name="connsiteY27" fmla="*/ 72429 h 140792"/>
                  <a:gd name="connsiteX28" fmla="*/ 64485 w 96361"/>
                  <a:gd name="connsiteY28" fmla="*/ 75824 h 140792"/>
                  <a:gd name="connsiteX29" fmla="*/ 54363 w 96361"/>
                  <a:gd name="connsiteY29" fmla="*/ 114966 h 140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6361" h="140792">
                    <a:moveTo>
                      <a:pt x="96471" y="2332"/>
                    </a:moveTo>
                    <a:cubicBezTo>
                      <a:pt x="96471" y="2133"/>
                      <a:pt x="96471" y="136"/>
                      <a:pt x="93839" y="136"/>
                    </a:cubicBezTo>
                    <a:cubicBezTo>
                      <a:pt x="90803" y="136"/>
                      <a:pt x="71571" y="1933"/>
                      <a:pt x="68129" y="2332"/>
                    </a:cubicBezTo>
                    <a:cubicBezTo>
                      <a:pt x="66510" y="2532"/>
                      <a:pt x="65295" y="3531"/>
                      <a:pt x="65295" y="6127"/>
                    </a:cubicBezTo>
                    <a:cubicBezTo>
                      <a:pt x="65295" y="8523"/>
                      <a:pt x="67117" y="8523"/>
                      <a:pt x="70154" y="8523"/>
                    </a:cubicBezTo>
                    <a:cubicBezTo>
                      <a:pt x="79871" y="8523"/>
                      <a:pt x="80276" y="9921"/>
                      <a:pt x="80276" y="11918"/>
                    </a:cubicBezTo>
                    <a:lnTo>
                      <a:pt x="79669" y="15912"/>
                    </a:lnTo>
                    <a:lnTo>
                      <a:pt x="67522" y="63242"/>
                    </a:lnTo>
                    <a:cubicBezTo>
                      <a:pt x="63878" y="55853"/>
                      <a:pt x="58007" y="50461"/>
                      <a:pt x="48897" y="50461"/>
                    </a:cubicBezTo>
                    <a:cubicBezTo>
                      <a:pt x="25212" y="50461"/>
                      <a:pt x="109" y="79818"/>
                      <a:pt x="109" y="108975"/>
                    </a:cubicBezTo>
                    <a:cubicBezTo>
                      <a:pt x="109" y="127747"/>
                      <a:pt x="11243" y="140928"/>
                      <a:pt x="27034" y="140928"/>
                    </a:cubicBezTo>
                    <a:cubicBezTo>
                      <a:pt x="31083" y="140928"/>
                      <a:pt x="41205" y="140129"/>
                      <a:pt x="53351" y="125950"/>
                    </a:cubicBezTo>
                    <a:cubicBezTo>
                      <a:pt x="54971" y="134337"/>
                      <a:pt x="62056" y="140928"/>
                      <a:pt x="71773" y="140928"/>
                    </a:cubicBezTo>
                    <a:cubicBezTo>
                      <a:pt x="78859" y="140928"/>
                      <a:pt x="83515" y="136335"/>
                      <a:pt x="86754" y="129944"/>
                    </a:cubicBezTo>
                    <a:cubicBezTo>
                      <a:pt x="90195" y="122755"/>
                      <a:pt x="92827" y="110573"/>
                      <a:pt x="92827" y="110173"/>
                    </a:cubicBezTo>
                    <a:cubicBezTo>
                      <a:pt x="92827" y="108176"/>
                      <a:pt x="91005" y="108176"/>
                      <a:pt x="90398" y="108176"/>
                    </a:cubicBezTo>
                    <a:cubicBezTo>
                      <a:pt x="88373" y="108176"/>
                      <a:pt x="88171" y="108975"/>
                      <a:pt x="87564" y="111771"/>
                    </a:cubicBezTo>
                    <a:cubicBezTo>
                      <a:pt x="84122" y="124752"/>
                      <a:pt x="80478" y="136534"/>
                      <a:pt x="72178" y="136534"/>
                    </a:cubicBezTo>
                    <a:cubicBezTo>
                      <a:pt x="66712" y="136534"/>
                      <a:pt x="66105" y="131342"/>
                      <a:pt x="66105" y="127348"/>
                    </a:cubicBezTo>
                    <a:cubicBezTo>
                      <a:pt x="66105" y="122555"/>
                      <a:pt x="66510" y="121157"/>
                      <a:pt x="67320" y="117762"/>
                    </a:cubicBezTo>
                    <a:lnTo>
                      <a:pt x="96471" y="2332"/>
                    </a:lnTo>
                    <a:close/>
                    <a:moveTo>
                      <a:pt x="54363" y="114966"/>
                    </a:moveTo>
                    <a:cubicBezTo>
                      <a:pt x="53351" y="118561"/>
                      <a:pt x="53351" y="118960"/>
                      <a:pt x="50315" y="122355"/>
                    </a:cubicBezTo>
                    <a:cubicBezTo>
                      <a:pt x="41407" y="133339"/>
                      <a:pt x="33107" y="136534"/>
                      <a:pt x="27439" y="136534"/>
                    </a:cubicBezTo>
                    <a:cubicBezTo>
                      <a:pt x="17317" y="136534"/>
                      <a:pt x="14483" y="125550"/>
                      <a:pt x="14483" y="117762"/>
                    </a:cubicBezTo>
                    <a:cubicBezTo>
                      <a:pt x="14483" y="107777"/>
                      <a:pt x="20961" y="83213"/>
                      <a:pt x="25617" y="74027"/>
                    </a:cubicBezTo>
                    <a:cubicBezTo>
                      <a:pt x="31892" y="62244"/>
                      <a:pt x="41002" y="54855"/>
                      <a:pt x="49100" y="54855"/>
                    </a:cubicBezTo>
                    <a:cubicBezTo>
                      <a:pt x="62259" y="54855"/>
                      <a:pt x="65093" y="71231"/>
                      <a:pt x="65093" y="72429"/>
                    </a:cubicBezTo>
                    <a:cubicBezTo>
                      <a:pt x="65093" y="73627"/>
                      <a:pt x="64688" y="74825"/>
                      <a:pt x="64485" y="75824"/>
                    </a:cubicBezTo>
                    <a:lnTo>
                      <a:pt x="54363" y="11496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7" name="任意形状 396">
                <a:extLst>
                  <a:ext uri="{FF2B5EF4-FFF2-40B4-BE49-F238E27FC236}">
                    <a16:creationId xmlns:a16="http://schemas.microsoft.com/office/drawing/2014/main" id="{36FB0821-E6F7-8142-F3BD-7F0D88019AF2}"/>
                  </a:ext>
                </a:extLst>
              </p:cNvPr>
              <p:cNvSpPr/>
              <p:nvPr>
                <p:custDataLst>
                  <p:tags r:id="rId186"/>
                </p:custDataLst>
              </p:nvPr>
            </p:nvSpPr>
            <p:spPr>
              <a:xfrm>
                <a:off x="5868418" y="6254039"/>
                <a:ext cx="100815" cy="90466"/>
              </a:xfrm>
              <a:custGeom>
                <a:avLst/>
                <a:gdLst>
                  <a:gd name="connsiteX0" fmla="*/ 61859 w 100815"/>
                  <a:gd name="connsiteY0" fmla="*/ 28094 h 90466"/>
                  <a:gd name="connsiteX1" fmla="*/ 81901 w 100815"/>
                  <a:gd name="connsiteY1" fmla="*/ 4529 h 90466"/>
                  <a:gd name="connsiteX2" fmla="*/ 92023 w 100815"/>
                  <a:gd name="connsiteY2" fmla="*/ 7125 h 90466"/>
                  <a:gd name="connsiteX3" fmla="*/ 82305 w 100815"/>
                  <a:gd name="connsiteY3" fmla="*/ 17909 h 90466"/>
                  <a:gd name="connsiteX4" fmla="*/ 89998 w 100815"/>
                  <a:gd name="connsiteY4" fmla="*/ 24899 h 90466"/>
                  <a:gd name="connsiteX5" fmla="*/ 100930 w 100815"/>
                  <a:gd name="connsiteY5" fmla="*/ 13316 h 90466"/>
                  <a:gd name="connsiteX6" fmla="*/ 82103 w 100815"/>
                  <a:gd name="connsiteY6" fmla="*/ 136 h 90466"/>
                  <a:gd name="connsiteX7" fmla="*/ 60847 w 100815"/>
                  <a:gd name="connsiteY7" fmla="*/ 15313 h 90466"/>
                  <a:gd name="connsiteX8" fmla="*/ 38983 w 100815"/>
                  <a:gd name="connsiteY8" fmla="*/ 136 h 90466"/>
                  <a:gd name="connsiteX9" fmla="*/ 6390 w 100815"/>
                  <a:gd name="connsiteY9" fmla="*/ 30890 h 90466"/>
                  <a:gd name="connsiteX10" fmla="*/ 8819 w 100815"/>
                  <a:gd name="connsiteY10" fmla="*/ 32887 h 90466"/>
                  <a:gd name="connsiteX11" fmla="*/ 11451 w 100815"/>
                  <a:gd name="connsiteY11" fmla="*/ 30691 h 90466"/>
                  <a:gd name="connsiteX12" fmla="*/ 38578 w 100815"/>
                  <a:gd name="connsiteY12" fmla="*/ 4529 h 90466"/>
                  <a:gd name="connsiteX13" fmla="*/ 49510 w 100815"/>
                  <a:gd name="connsiteY13" fmla="*/ 17909 h 90466"/>
                  <a:gd name="connsiteX14" fmla="*/ 38578 w 100815"/>
                  <a:gd name="connsiteY14" fmla="*/ 65439 h 90466"/>
                  <a:gd name="connsiteX15" fmla="*/ 19346 w 100815"/>
                  <a:gd name="connsiteY15" fmla="*/ 86209 h 90466"/>
                  <a:gd name="connsiteX16" fmla="*/ 9224 w 100815"/>
                  <a:gd name="connsiteY16" fmla="*/ 83612 h 90466"/>
                  <a:gd name="connsiteX17" fmla="*/ 18739 w 100815"/>
                  <a:gd name="connsiteY17" fmla="*/ 72828 h 90466"/>
                  <a:gd name="connsiteX18" fmla="*/ 11249 w 100815"/>
                  <a:gd name="connsiteY18" fmla="*/ 65839 h 90466"/>
                  <a:gd name="connsiteX19" fmla="*/ 114 w 100815"/>
                  <a:gd name="connsiteY19" fmla="*/ 77422 h 90466"/>
                  <a:gd name="connsiteX20" fmla="*/ 19144 w 100815"/>
                  <a:gd name="connsiteY20" fmla="*/ 90602 h 90466"/>
                  <a:gd name="connsiteX21" fmla="*/ 40400 w 100815"/>
                  <a:gd name="connsiteY21" fmla="*/ 75424 h 90466"/>
                  <a:gd name="connsiteX22" fmla="*/ 62264 w 100815"/>
                  <a:gd name="connsiteY22" fmla="*/ 90602 h 90466"/>
                  <a:gd name="connsiteX23" fmla="*/ 94654 w 100815"/>
                  <a:gd name="connsiteY23" fmla="*/ 59847 h 90466"/>
                  <a:gd name="connsiteX24" fmla="*/ 92225 w 100815"/>
                  <a:gd name="connsiteY24" fmla="*/ 57850 h 90466"/>
                  <a:gd name="connsiteX25" fmla="*/ 89593 w 100815"/>
                  <a:gd name="connsiteY25" fmla="*/ 60047 h 90466"/>
                  <a:gd name="connsiteX26" fmla="*/ 62669 w 100815"/>
                  <a:gd name="connsiteY26" fmla="*/ 86209 h 90466"/>
                  <a:gd name="connsiteX27" fmla="*/ 51534 w 100815"/>
                  <a:gd name="connsiteY27" fmla="*/ 73028 h 90466"/>
                  <a:gd name="connsiteX28" fmla="*/ 54976 w 100815"/>
                  <a:gd name="connsiteY28" fmla="*/ 55454 h 90466"/>
                  <a:gd name="connsiteX29" fmla="*/ 61859 w 100815"/>
                  <a:gd name="connsiteY29" fmla="*/ 28094 h 9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0815" h="90466">
                    <a:moveTo>
                      <a:pt x="61859" y="28094"/>
                    </a:moveTo>
                    <a:cubicBezTo>
                      <a:pt x="63074" y="22902"/>
                      <a:pt x="67730" y="4529"/>
                      <a:pt x="81901" y="4529"/>
                    </a:cubicBezTo>
                    <a:cubicBezTo>
                      <a:pt x="82913" y="4529"/>
                      <a:pt x="87771" y="4529"/>
                      <a:pt x="92023" y="7125"/>
                    </a:cubicBezTo>
                    <a:cubicBezTo>
                      <a:pt x="86354" y="8124"/>
                      <a:pt x="82305" y="13116"/>
                      <a:pt x="82305" y="17909"/>
                    </a:cubicBezTo>
                    <a:cubicBezTo>
                      <a:pt x="82305" y="21105"/>
                      <a:pt x="84532" y="24899"/>
                      <a:pt x="89998" y="24899"/>
                    </a:cubicBezTo>
                    <a:cubicBezTo>
                      <a:pt x="94452" y="24899"/>
                      <a:pt x="100930" y="21304"/>
                      <a:pt x="100930" y="13316"/>
                    </a:cubicBezTo>
                    <a:cubicBezTo>
                      <a:pt x="100930" y="2932"/>
                      <a:pt x="88986" y="136"/>
                      <a:pt x="82103" y="136"/>
                    </a:cubicBezTo>
                    <a:cubicBezTo>
                      <a:pt x="70361" y="136"/>
                      <a:pt x="63276" y="10720"/>
                      <a:pt x="60847" y="15313"/>
                    </a:cubicBezTo>
                    <a:cubicBezTo>
                      <a:pt x="55786" y="2133"/>
                      <a:pt x="44854" y="136"/>
                      <a:pt x="38983" y="136"/>
                    </a:cubicBezTo>
                    <a:cubicBezTo>
                      <a:pt x="17929" y="136"/>
                      <a:pt x="6390" y="25898"/>
                      <a:pt x="6390" y="30890"/>
                    </a:cubicBezTo>
                    <a:cubicBezTo>
                      <a:pt x="6390" y="32887"/>
                      <a:pt x="8415" y="32887"/>
                      <a:pt x="8819" y="32887"/>
                    </a:cubicBezTo>
                    <a:cubicBezTo>
                      <a:pt x="10439" y="32887"/>
                      <a:pt x="11046" y="32488"/>
                      <a:pt x="11451" y="30691"/>
                    </a:cubicBezTo>
                    <a:cubicBezTo>
                      <a:pt x="18334" y="9522"/>
                      <a:pt x="31695" y="4529"/>
                      <a:pt x="38578" y="4529"/>
                    </a:cubicBezTo>
                    <a:cubicBezTo>
                      <a:pt x="42425" y="4529"/>
                      <a:pt x="49510" y="6326"/>
                      <a:pt x="49510" y="17909"/>
                    </a:cubicBezTo>
                    <a:cubicBezTo>
                      <a:pt x="49510" y="24100"/>
                      <a:pt x="46069" y="37481"/>
                      <a:pt x="38578" y="65439"/>
                    </a:cubicBezTo>
                    <a:cubicBezTo>
                      <a:pt x="35339" y="77821"/>
                      <a:pt x="28254" y="86209"/>
                      <a:pt x="19346" y="86209"/>
                    </a:cubicBezTo>
                    <a:cubicBezTo>
                      <a:pt x="18132" y="86209"/>
                      <a:pt x="13476" y="86209"/>
                      <a:pt x="9224" y="83612"/>
                    </a:cubicBezTo>
                    <a:cubicBezTo>
                      <a:pt x="14285" y="82614"/>
                      <a:pt x="18739" y="78420"/>
                      <a:pt x="18739" y="72828"/>
                    </a:cubicBezTo>
                    <a:cubicBezTo>
                      <a:pt x="18739" y="67436"/>
                      <a:pt x="14285" y="65839"/>
                      <a:pt x="11249" y="65839"/>
                    </a:cubicBezTo>
                    <a:cubicBezTo>
                      <a:pt x="5175" y="65839"/>
                      <a:pt x="114" y="71031"/>
                      <a:pt x="114" y="77422"/>
                    </a:cubicBezTo>
                    <a:cubicBezTo>
                      <a:pt x="114" y="86608"/>
                      <a:pt x="10236" y="90602"/>
                      <a:pt x="19144" y="90602"/>
                    </a:cubicBezTo>
                    <a:cubicBezTo>
                      <a:pt x="32505" y="90602"/>
                      <a:pt x="39793" y="76623"/>
                      <a:pt x="40400" y="75424"/>
                    </a:cubicBezTo>
                    <a:cubicBezTo>
                      <a:pt x="42829" y="82814"/>
                      <a:pt x="50117" y="90602"/>
                      <a:pt x="62264" y="90602"/>
                    </a:cubicBezTo>
                    <a:cubicBezTo>
                      <a:pt x="83115" y="90602"/>
                      <a:pt x="94654" y="64840"/>
                      <a:pt x="94654" y="59847"/>
                    </a:cubicBezTo>
                    <a:cubicBezTo>
                      <a:pt x="94654" y="57850"/>
                      <a:pt x="92832" y="57850"/>
                      <a:pt x="92225" y="57850"/>
                    </a:cubicBezTo>
                    <a:cubicBezTo>
                      <a:pt x="90403" y="57850"/>
                      <a:pt x="89998" y="58649"/>
                      <a:pt x="89593" y="60047"/>
                    </a:cubicBezTo>
                    <a:cubicBezTo>
                      <a:pt x="82913" y="81416"/>
                      <a:pt x="69147" y="86209"/>
                      <a:pt x="62669" y="86209"/>
                    </a:cubicBezTo>
                    <a:cubicBezTo>
                      <a:pt x="54773" y="86209"/>
                      <a:pt x="51534" y="79818"/>
                      <a:pt x="51534" y="73028"/>
                    </a:cubicBezTo>
                    <a:cubicBezTo>
                      <a:pt x="51534" y="68635"/>
                      <a:pt x="52749" y="64241"/>
                      <a:pt x="54976" y="55454"/>
                    </a:cubicBezTo>
                    <a:lnTo>
                      <a:pt x="61859" y="2809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8" name="任意形状 397">
                <a:extLst>
                  <a:ext uri="{FF2B5EF4-FFF2-40B4-BE49-F238E27FC236}">
                    <a16:creationId xmlns:a16="http://schemas.microsoft.com/office/drawing/2014/main" id="{E2D0D190-39A4-C731-E63B-401E1988282A}"/>
                  </a:ext>
                </a:extLst>
              </p:cNvPr>
              <p:cNvSpPr/>
              <p:nvPr>
                <p:custDataLst>
                  <p:tags r:id="rId187"/>
                </p:custDataLst>
              </p:nvPr>
            </p:nvSpPr>
            <p:spPr>
              <a:xfrm>
                <a:off x="5984908" y="6167169"/>
                <a:ext cx="42937" cy="94081"/>
              </a:xfrm>
              <a:custGeom>
                <a:avLst/>
                <a:gdLst>
                  <a:gd name="connsiteX0" fmla="*/ 39373 w 42937"/>
                  <a:gd name="connsiteY0" fmla="*/ 5444 h 94081"/>
                  <a:gd name="connsiteX1" fmla="*/ 33705 w 42937"/>
                  <a:gd name="connsiteY1" fmla="*/ 132 h 94081"/>
                  <a:gd name="connsiteX2" fmla="*/ 25769 w 42937"/>
                  <a:gd name="connsiteY2" fmla="*/ 7820 h 94081"/>
                  <a:gd name="connsiteX3" fmla="*/ 31438 w 42937"/>
                  <a:gd name="connsiteY3" fmla="*/ 13132 h 94081"/>
                  <a:gd name="connsiteX4" fmla="*/ 39373 w 42937"/>
                  <a:gd name="connsiteY4" fmla="*/ 5444 h 94081"/>
                  <a:gd name="connsiteX5" fmla="*/ 10465 w 42937"/>
                  <a:gd name="connsiteY5" fmla="*/ 76459 h 94081"/>
                  <a:gd name="connsiteX6" fmla="*/ 9189 w 42937"/>
                  <a:gd name="connsiteY6" fmla="*/ 82330 h 94081"/>
                  <a:gd name="connsiteX7" fmla="*/ 22652 w 42937"/>
                  <a:gd name="connsiteY7" fmla="*/ 94213 h 94081"/>
                  <a:gd name="connsiteX8" fmla="*/ 43058 w 42937"/>
                  <a:gd name="connsiteY8" fmla="*/ 72824 h 94081"/>
                  <a:gd name="connsiteX9" fmla="*/ 40790 w 42937"/>
                  <a:gd name="connsiteY9" fmla="*/ 71007 h 94081"/>
                  <a:gd name="connsiteX10" fmla="*/ 38098 w 42937"/>
                  <a:gd name="connsiteY10" fmla="*/ 73383 h 94081"/>
                  <a:gd name="connsiteX11" fmla="*/ 23077 w 42937"/>
                  <a:gd name="connsiteY11" fmla="*/ 90298 h 94081"/>
                  <a:gd name="connsiteX12" fmla="*/ 19534 w 42937"/>
                  <a:gd name="connsiteY12" fmla="*/ 85406 h 94081"/>
                  <a:gd name="connsiteX13" fmla="*/ 21802 w 42937"/>
                  <a:gd name="connsiteY13" fmla="*/ 76459 h 94081"/>
                  <a:gd name="connsiteX14" fmla="*/ 26336 w 42937"/>
                  <a:gd name="connsiteY14" fmla="*/ 65275 h 94081"/>
                  <a:gd name="connsiteX15" fmla="*/ 33280 w 42937"/>
                  <a:gd name="connsiteY15" fmla="*/ 47522 h 94081"/>
                  <a:gd name="connsiteX16" fmla="*/ 34130 w 42937"/>
                  <a:gd name="connsiteY16" fmla="*/ 43048 h 94081"/>
                  <a:gd name="connsiteX17" fmla="*/ 20668 w 42937"/>
                  <a:gd name="connsiteY17" fmla="*/ 31166 h 94081"/>
                  <a:gd name="connsiteX18" fmla="*/ 120 w 42937"/>
                  <a:gd name="connsiteY18" fmla="*/ 52554 h 94081"/>
                  <a:gd name="connsiteX19" fmla="*/ 2529 w 42937"/>
                  <a:gd name="connsiteY19" fmla="*/ 54371 h 94081"/>
                  <a:gd name="connsiteX20" fmla="*/ 5080 w 42937"/>
                  <a:gd name="connsiteY20" fmla="*/ 52135 h 94081"/>
                  <a:gd name="connsiteX21" fmla="*/ 20243 w 42937"/>
                  <a:gd name="connsiteY21" fmla="*/ 35080 h 94081"/>
                  <a:gd name="connsiteX22" fmla="*/ 23785 w 42937"/>
                  <a:gd name="connsiteY22" fmla="*/ 39973 h 94081"/>
                  <a:gd name="connsiteX23" fmla="*/ 19392 w 42937"/>
                  <a:gd name="connsiteY23" fmla="*/ 53952 h 94081"/>
                  <a:gd name="connsiteX24" fmla="*/ 10465 w 42937"/>
                  <a:gd name="connsiteY24" fmla="*/ 76459 h 9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4081">
                    <a:moveTo>
                      <a:pt x="39373" y="5444"/>
                    </a:moveTo>
                    <a:cubicBezTo>
                      <a:pt x="39373" y="3207"/>
                      <a:pt x="37673" y="132"/>
                      <a:pt x="33705" y="132"/>
                    </a:cubicBezTo>
                    <a:cubicBezTo>
                      <a:pt x="29879" y="132"/>
                      <a:pt x="25769" y="3766"/>
                      <a:pt x="25769" y="7820"/>
                    </a:cubicBezTo>
                    <a:cubicBezTo>
                      <a:pt x="25769" y="10197"/>
                      <a:pt x="27612" y="13132"/>
                      <a:pt x="31438" y="13132"/>
                    </a:cubicBezTo>
                    <a:cubicBezTo>
                      <a:pt x="35547" y="13132"/>
                      <a:pt x="39373" y="9218"/>
                      <a:pt x="39373" y="5444"/>
                    </a:cubicBezTo>
                    <a:close/>
                    <a:moveTo>
                      <a:pt x="10465" y="76459"/>
                    </a:moveTo>
                    <a:cubicBezTo>
                      <a:pt x="9898" y="78276"/>
                      <a:pt x="9189" y="79954"/>
                      <a:pt x="9189" y="82330"/>
                    </a:cubicBezTo>
                    <a:cubicBezTo>
                      <a:pt x="9189" y="88900"/>
                      <a:pt x="14858" y="94213"/>
                      <a:pt x="22652" y="94213"/>
                    </a:cubicBezTo>
                    <a:cubicBezTo>
                      <a:pt x="36823" y="94213"/>
                      <a:pt x="43058" y="74921"/>
                      <a:pt x="43058" y="72824"/>
                    </a:cubicBezTo>
                    <a:cubicBezTo>
                      <a:pt x="43058" y="71007"/>
                      <a:pt x="41216" y="71007"/>
                      <a:pt x="40790" y="71007"/>
                    </a:cubicBezTo>
                    <a:cubicBezTo>
                      <a:pt x="38807" y="71007"/>
                      <a:pt x="38665" y="71846"/>
                      <a:pt x="38098" y="73383"/>
                    </a:cubicBezTo>
                    <a:cubicBezTo>
                      <a:pt x="34839" y="84567"/>
                      <a:pt x="28604" y="90298"/>
                      <a:pt x="23077" y="90298"/>
                    </a:cubicBezTo>
                    <a:cubicBezTo>
                      <a:pt x="20243" y="90298"/>
                      <a:pt x="19534" y="88481"/>
                      <a:pt x="19534" y="85406"/>
                    </a:cubicBezTo>
                    <a:cubicBezTo>
                      <a:pt x="19534" y="82190"/>
                      <a:pt x="20526" y="79534"/>
                      <a:pt x="21802" y="76459"/>
                    </a:cubicBezTo>
                    <a:cubicBezTo>
                      <a:pt x="23219" y="72684"/>
                      <a:pt x="24777" y="68910"/>
                      <a:pt x="26336" y="65275"/>
                    </a:cubicBezTo>
                    <a:cubicBezTo>
                      <a:pt x="27612" y="61920"/>
                      <a:pt x="32713" y="49199"/>
                      <a:pt x="33280" y="47522"/>
                    </a:cubicBezTo>
                    <a:cubicBezTo>
                      <a:pt x="33705" y="46124"/>
                      <a:pt x="34130" y="44446"/>
                      <a:pt x="34130" y="43048"/>
                    </a:cubicBezTo>
                    <a:cubicBezTo>
                      <a:pt x="34130" y="36478"/>
                      <a:pt x="28462" y="31166"/>
                      <a:pt x="20668" y="31166"/>
                    </a:cubicBezTo>
                    <a:cubicBezTo>
                      <a:pt x="6639" y="31166"/>
                      <a:pt x="120" y="50178"/>
                      <a:pt x="120" y="52554"/>
                    </a:cubicBezTo>
                    <a:cubicBezTo>
                      <a:pt x="120" y="54371"/>
                      <a:pt x="2104" y="54371"/>
                      <a:pt x="2529" y="54371"/>
                    </a:cubicBezTo>
                    <a:cubicBezTo>
                      <a:pt x="4513" y="54371"/>
                      <a:pt x="4655" y="53672"/>
                      <a:pt x="5080" y="52135"/>
                    </a:cubicBezTo>
                    <a:cubicBezTo>
                      <a:pt x="8764" y="40112"/>
                      <a:pt x="15000" y="35080"/>
                      <a:pt x="20243" y="35080"/>
                    </a:cubicBezTo>
                    <a:cubicBezTo>
                      <a:pt x="22510" y="35080"/>
                      <a:pt x="23785" y="36198"/>
                      <a:pt x="23785" y="39973"/>
                    </a:cubicBezTo>
                    <a:cubicBezTo>
                      <a:pt x="23785" y="43188"/>
                      <a:pt x="22935" y="45285"/>
                      <a:pt x="19392" y="53952"/>
                    </a:cubicBezTo>
                    <a:lnTo>
                      <a:pt x="10465" y="7645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9" name="任意形状 398">
                <a:extLst>
                  <a:ext uri="{FF2B5EF4-FFF2-40B4-BE49-F238E27FC236}">
                    <a16:creationId xmlns:a16="http://schemas.microsoft.com/office/drawing/2014/main" id="{82F82A73-0C20-CFEB-7838-A8441110F496}"/>
                  </a:ext>
                </a:extLst>
              </p:cNvPr>
              <p:cNvSpPr/>
              <p:nvPr>
                <p:custDataLst>
                  <p:tags r:id="rId188"/>
                </p:custDataLst>
              </p:nvPr>
            </p:nvSpPr>
            <p:spPr>
              <a:xfrm>
                <a:off x="6113215" y="6269017"/>
                <a:ext cx="134623" cy="46731"/>
              </a:xfrm>
              <a:custGeom>
                <a:avLst/>
                <a:gdLst>
                  <a:gd name="connsiteX0" fmla="*/ 127866 w 134623"/>
                  <a:gd name="connsiteY0" fmla="*/ 8124 h 46731"/>
                  <a:gd name="connsiteX1" fmla="*/ 134749 w 134623"/>
                  <a:gd name="connsiteY1" fmla="*/ 4130 h 46731"/>
                  <a:gd name="connsiteX2" fmla="*/ 128069 w 134623"/>
                  <a:gd name="connsiteY2" fmla="*/ 136 h 46731"/>
                  <a:gd name="connsiteX3" fmla="*/ 6807 w 134623"/>
                  <a:gd name="connsiteY3" fmla="*/ 136 h 46731"/>
                  <a:gd name="connsiteX4" fmla="*/ 126 w 134623"/>
                  <a:gd name="connsiteY4" fmla="*/ 4130 h 46731"/>
                  <a:gd name="connsiteX5" fmla="*/ 7009 w 134623"/>
                  <a:gd name="connsiteY5" fmla="*/ 8124 h 46731"/>
                  <a:gd name="connsiteX6" fmla="*/ 127866 w 134623"/>
                  <a:gd name="connsiteY6" fmla="*/ 8124 h 46731"/>
                  <a:gd name="connsiteX7" fmla="*/ 128069 w 134623"/>
                  <a:gd name="connsiteY7" fmla="*/ 46867 h 46731"/>
                  <a:gd name="connsiteX8" fmla="*/ 134749 w 134623"/>
                  <a:gd name="connsiteY8" fmla="*/ 42873 h 46731"/>
                  <a:gd name="connsiteX9" fmla="*/ 127866 w 134623"/>
                  <a:gd name="connsiteY9" fmla="*/ 38878 h 46731"/>
                  <a:gd name="connsiteX10" fmla="*/ 7009 w 134623"/>
                  <a:gd name="connsiteY10" fmla="*/ 38878 h 46731"/>
                  <a:gd name="connsiteX11" fmla="*/ 126 w 134623"/>
                  <a:gd name="connsiteY11" fmla="*/ 42873 h 46731"/>
                  <a:gd name="connsiteX12" fmla="*/ 6807 w 134623"/>
                  <a:gd name="connsiteY12" fmla="*/ 46867 h 46731"/>
                  <a:gd name="connsiteX13" fmla="*/ 128069 w 134623"/>
                  <a:gd name="connsiteY13" fmla="*/ 46867 h 4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731">
                    <a:moveTo>
                      <a:pt x="127866" y="8124"/>
                    </a:moveTo>
                    <a:cubicBezTo>
                      <a:pt x="130903" y="8124"/>
                      <a:pt x="134749" y="8124"/>
                      <a:pt x="134749" y="4130"/>
                    </a:cubicBezTo>
                    <a:cubicBezTo>
                      <a:pt x="134749" y="136"/>
                      <a:pt x="130903" y="136"/>
                      <a:pt x="128069" y="136"/>
                    </a:cubicBezTo>
                    <a:lnTo>
                      <a:pt x="6807" y="136"/>
                    </a:lnTo>
                    <a:cubicBezTo>
                      <a:pt x="3973" y="136"/>
                      <a:pt x="126" y="136"/>
                      <a:pt x="126" y="4130"/>
                    </a:cubicBezTo>
                    <a:cubicBezTo>
                      <a:pt x="126" y="8124"/>
                      <a:pt x="3973" y="8124"/>
                      <a:pt x="7009" y="8124"/>
                    </a:cubicBezTo>
                    <a:lnTo>
                      <a:pt x="127866" y="8124"/>
                    </a:lnTo>
                    <a:close/>
                    <a:moveTo>
                      <a:pt x="128069" y="46867"/>
                    </a:moveTo>
                    <a:cubicBezTo>
                      <a:pt x="130903" y="46867"/>
                      <a:pt x="134749" y="46867"/>
                      <a:pt x="134749" y="42873"/>
                    </a:cubicBezTo>
                    <a:cubicBezTo>
                      <a:pt x="134749" y="38878"/>
                      <a:pt x="130903" y="38878"/>
                      <a:pt x="127866" y="38878"/>
                    </a:cubicBezTo>
                    <a:lnTo>
                      <a:pt x="7009" y="38878"/>
                    </a:lnTo>
                    <a:cubicBezTo>
                      <a:pt x="3973" y="38878"/>
                      <a:pt x="126" y="38878"/>
                      <a:pt x="126" y="42873"/>
                    </a:cubicBezTo>
                    <a:cubicBezTo>
                      <a:pt x="126" y="46867"/>
                      <a:pt x="3973" y="46867"/>
                      <a:pt x="6807" y="46867"/>
                    </a:cubicBezTo>
                    <a:lnTo>
                      <a:pt x="128069" y="46867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0" name="任意形状 399">
                <a:extLst>
                  <a:ext uri="{FF2B5EF4-FFF2-40B4-BE49-F238E27FC236}">
                    <a16:creationId xmlns:a16="http://schemas.microsoft.com/office/drawing/2014/main" id="{94C59011-F0D2-64D4-520C-A94CE55DAF43}"/>
                  </a:ext>
                </a:extLst>
              </p:cNvPr>
              <p:cNvSpPr/>
              <p:nvPr>
                <p:custDataLst>
                  <p:tags r:id="rId189"/>
                </p:custDataLst>
              </p:nvPr>
            </p:nvSpPr>
            <p:spPr>
              <a:xfrm>
                <a:off x="6335607" y="6192530"/>
                <a:ext cx="46966" cy="199705"/>
              </a:xfrm>
              <a:custGeom>
                <a:avLst/>
                <a:gdLst>
                  <a:gd name="connsiteX0" fmla="*/ 47103 w 46966"/>
                  <a:gd name="connsiteY0" fmla="*/ 197844 h 199705"/>
                  <a:gd name="connsiteX1" fmla="*/ 43662 w 46966"/>
                  <a:gd name="connsiteY1" fmla="*/ 193450 h 199705"/>
                  <a:gd name="connsiteX2" fmla="*/ 11878 w 46966"/>
                  <a:gd name="connsiteY2" fmla="*/ 99988 h 199705"/>
                  <a:gd name="connsiteX3" fmla="*/ 44471 w 46966"/>
                  <a:gd name="connsiteY3" fmla="*/ 5528 h 199705"/>
                  <a:gd name="connsiteX4" fmla="*/ 47103 w 46966"/>
                  <a:gd name="connsiteY4" fmla="*/ 2133 h 199705"/>
                  <a:gd name="connsiteX5" fmla="*/ 45079 w 46966"/>
                  <a:gd name="connsiteY5" fmla="*/ 136 h 199705"/>
                  <a:gd name="connsiteX6" fmla="*/ 12891 w 46966"/>
                  <a:gd name="connsiteY6" fmla="*/ 39078 h 199705"/>
                  <a:gd name="connsiteX7" fmla="*/ 137 w 46966"/>
                  <a:gd name="connsiteY7" fmla="*/ 99988 h 199705"/>
                  <a:gd name="connsiteX8" fmla="*/ 13498 w 46966"/>
                  <a:gd name="connsiteY8" fmla="*/ 162296 h 199705"/>
                  <a:gd name="connsiteX9" fmla="*/ 45079 w 46966"/>
                  <a:gd name="connsiteY9" fmla="*/ 199841 h 199705"/>
                  <a:gd name="connsiteX10" fmla="*/ 47103 w 46966"/>
                  <a:gd name="connsiteY10" fmla="*/ 197844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03" y="197844"/>
                    </a:moveTo>
                    <a:cubicBezTo>
                      <a:pt x="47103" y="197245"/>
                      <a:pt x="47103" y="196845"/>
                      <a:pt x="43662" y="193450"/>
                    </a:cubicBezTo>
                    <a:cubicBezTo>
                      <a:pt x="18356" y="168287"/>
                      <a:pt x="11878" y="130543"/>
                      <a:pt x="11878" y="99988"/>
                    </a:cubicBezTo>
                    <a:cubicBezTo>
                      <a:pt x="11878" y="65240"/>
                      <a:pt x="19571" y="30491"/>
                      <a:pt x="44471" y="5528"/>
                    </a:cubicBezTo>
                    <a:cubicBezTo>
                      <a:pt x="47103" y="3131"/>
                      <a:pt x="47103" y="2732"/>
                      <a:pt x="47103" y="2133"/>
                    </a:cubicBezTo>
                    <a:cubicBezTo>
                      <a:pt x="47103" y="735"/>
                      <a:pt x="46293" y="136"/>
                      <a:pt x="45079" y="136"/>
                    </a:cubicBezTo>
                    <a:cubicBezTo>
                      <a:pt x="43054" y="136"/>
                      <a:pt x="24835" y="13716"/>
                      <a:pt x="12891" y="39078"/>
                    </a:cubicBezTo>
                    <a:cubicBezTo>
                      <a:pt x="2566" y="61046"/>
                      <a:pt x="137" y="83213"/>
                      <a:pt x="137" y="99988"/>
                    </a:cubicBezTo>
                    <a:cubicBezTo>
                      <a:pt x="137" y="115565"/>
                      <a:pt x="2364" y="139730"/>
                      <a:pt x="13498" y="162296"/>
                    </a:cubicBezTo>
                    <a:cubicBezTo>
                      <a:pt x="25644" y="186860"/>
                      <a:pt x="43054" y="199841"/>
                      <a:pt x="45079" y="199841"/>
                    </a:cubicBezTo>
                    <a:cubicBezTo>
                      <a:pt x="46293" y="199841"/>
                      <a:pt x="47103" y="199242"/>
                      <a:pt x="47103" y="1978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1" name="任意形状 400">
                <a:extLst>
                  <a:ext uri="{FF2B5EF4-FFF2-40B4-BE49-F238E27FC236}">
                    <a16:creationId xmlns:a16="http://schemas.microsoft.com/office/drawing/2014/main" id="{4F3EF34D-9046-3608-FDC6-611B0A9F58DB}"/>
                  </a:ext>
                </a:extLst>
              </p:cNvPr>
              <p:cNvSpPr/>
              <p:nvPr>
                <p:custDataLst>
                  <p:tags r:id="rId190"/>
                </p:custDataLst>
              </p:nvPr>
            </p:nvSpPr>
            <p:spPr>
              <a:xfrm>
                <a:off x="6412310" y="6209305"/>
                <a:ext cx="66805" cy="133003"/>
              </a:xfrm>
              <a:custGeom>
                <a:avLst/>
                <a:gdLst>
                  <a:gd name="connsiteX0" fmla="*/ 41641 w 66805"/>
                  <a:gd name="connsiteY0" fmla="*/ 5328 h 133003"/>
                  <a:gd name="connsiteX1" fmla="*/ 36985 w 66805"/>
                  <a:gd name="connsiteY1" fmla="*/ 136 h 133003"/>
                  <a:gd name="connsiteX2" fmla="*/ 141 w 66805"/>
                  <a:gd name="connsiteY2" fmla="*/ 12917 h 133003"/>
                  <a:gd name="connsiteX3" fmla="*/ 141 w 66805"/>
                  <a:gd name="connsiteY3" fmla="*/ 19108 h 133003"/>
                  <a:gd name="connsiteX4" fmla="*/ 26660 w 66805"/>
                  <a:gd name="connsiteY4" fmla="*/ 13915 h 133003"/>
                  <a:gd name="connsiteX5" fmla="*/ 26660 w 66805"/>
                  <a:gd name="connsiteY5" fmla="*/ 117363 h 133003"/>
                  <a:gd name="connsiteX6" fmla="*/ 7833 w 66805"/>
                  <a:gd name="connsiteY6" fmla="*/ 126948 h 133003"/>
                  <a:gd name="connsiteX7" fmla="*/ 1355 w 66805"/>
                  <a:gd name="connsiteY7" fmla="*/ 126948 h 133003"/>
                  <a:gd name="connsiteX8" fmla="*/ 1355 w 66805"/>
                  <a:gd name="connsiteY8" fmla="*/ 133139 h 133003"/>
                  <a:gd name="connsiteX9" fmla="*/ 34151 w 66805"/>
                  <a:gd name="connsiteY9" fmla="*/ 132540 h 133003"/>
                  <a:gd name="connsiteX10" fmla="*/ 66946 w 66805"/>
                  <a:gd name="connsiteY10" fmla="*/ 133139 h 133003"/>
                  <a:gd name="connsiteX11" fmla="*/ 66946 w 66805"/>
                  <a:gd name="connsiteY11" fmla="*/ 126948 h 133003"/>
                  <a:gd name="connsiteX12" fmla="*/ 60468 w 66805"/>
                  <a:gd name="connsiteY12" fmla="*/ 126948 h 133003"/>
                  <a:gd name="connsiteX13" fmla="*/ 41641 w 66805"/>
                  <a:gd name="connsiteY13" fmla="*/ 117363 h 133003"/>
                  <a:gd name="connsiteX14" fmla="*/ 41641 w 66805"/>
                  <a:gd name="connsiteY14" fmla="*/ 5328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641" y="5328"/>
                    </a:moveTo>
                    <a:cubicBezTo>
                      <a:pt x="41641" y="535"/>
                      <a:pt x="41641" y="136"/>
                      <a:pt x="36985" y="136"/>
                    </a:cubicBezTo>
                    <a:cubicBezTo>
                      <a:pt x="24434" y="12917"/>
                      <a:pt x="6619" y="12917"/>
                      <a:pt x="141" y="12917"/>
                    </a:cubicBezTo>
                    <a:lnTo>
                      <a:pt x="141" y="19108"/>
                    </a:lnTo>
                    <a:cubicBezTo>
                      <a:pt x="4189" y="19108"/>
                      <a:pt x="16133" y="19108"/>
                      <a:pt x="26660" y="13915"/>
                    </a:cubicBezTo>
                    <a:lnTo>
                      <a:pt x="26660" y="117363"/>
                    </a:lnTo>
                    <a:cubicBezTo>
                      <a:pt x="26660" y="124552"/>
                      <a:pt x="26053" y="126948"/>
                      <a:pt x="7833" y="126948"/>
                    </a:cubicBezTo>
                    <a:lnTo>
                      <a:pt x="1355" y="126948"/>
                    </a:lnTo>
                    <a:lnTo>
                      <a:pt x="1355" y="133139"/>
                    </a:lnTo>
                    <a:cubicBezTo>
                      <a:pt x="8441" y="132540"/>
                      <a:pt x="26053" y="132540"/>
                      <a:pt x="34151" y="132540"/>
                    </a:cubicBezTo>
                    <a:cubicBezTo>
                      <a:pt x="42248" y="132540"/>
                      <a:pt x="59861" y="132540"/>
                      <a:pt x="66946" y="133139"/>
                    </a:cubicBezTo>
                    <a:lnTo>
                      <a:pt x="66946" y="126948"/>
                    </a:lnTo>
                    <a:lnTo>
                      <a:pt x="60468" y="126948"/>
                    </a:lnTo>
                    <a:cubicBezTo>
                      <a:pt x="42248" y="126948"/>
                      <a:pt x="41641" y="124752"/>
                      <a:pt x="41641" y="117363"/>
                    </a:cubicBezTo>
                    <a:lnTo>
                      <a:pt x="41641" y="532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2" name="任意形状 401">
                <a:extLst>
                  <a:ext uri="{FF2B5EF4-FFF2-40B4-BE49-F238E27FC236}">
                    <a16:creationId xmlns:a16="http://schemas.microsoft.com/office/drawing/2014/main" id="{97923305-A24B-9FD7-1054-82E3D4E8D369}"/>
                  </a:ext>
                </a:extLst>
              </p:cNvPr>
              <p:cNvSpPr/>
              <p:nvPr>
                <p:custDataLst>
                  <p:tags r:id="rId191"/>
                </p:custDataLst>
              </p:nvPr>
            </p:nvSpPr>
            <p:spPr>
              <a:xfrm>
                <a:off x="6557301" y="6288388"/>
                <a:ext cx="123691" cy="7988"/>
              </a:xfrm>
              <a:custGeom>
                <a:avLst/>
                <a:gdLst>
                  <a:gd name="connsiteX0" fmla="*/ 116754 w 123691"/>
                  <a:gd name="connsiteY0" fmla="*/ 8124 h 7988"/>
                  <a:gd name="connsiteX1" fmla="*/ 123839 w 123691"/>
                  <a:gd name="connsiteY1" fmla="*/ 4130 h 7988"/>
                  <a:gd name="connsiteX2" fmla="*/ 116754 w 123691"/>
                  <a:gd name="connsiteY2" fmla="*/ 136 h 7988"/>
                  <a:gd name="connsiteX3" fmla="*/ 7233 w 123691"/>
                  <a:gd name="connsiteY3" fmla="*/ 136 h 7988"/>
                  <a:gd name="connsiteX4" fmla="*/ 148 w 123691"/>
                  <a:gd name="connsiteY4" fmla="*/ 4130 h 7988"/>
                  <a:gd name="connsiteX5" fmla="*/ 7233 w 123691"/>
                  <a:gd name="connsiteY5" fmla="*/ 8124 h 7988"/>
                  <a:gd name="connsiteX6" fmla="*/ 116754 w 123691"/>
                  <a:gd name="connsiteY6" fmla="*/ 8124 h 7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7988">
                    <a:moveTo>
                      <a:pt x="116754" y="8124"/>
                    </a:moveTo>
                    <a:cubicBezTo>
                      <a:pt x="120195" y="8124"/>
                      <a:pt x="123839" y="8124"/>
                      <a:pt x="123839" y="4130"/>
                    </a:cubicBezTo>
                    <a:cubicBezTo>
                      <a:pt x="123839" y="136"/>
                      <a:pt x="120195" y="136"/>
                      <a:pt x="116754" y="136"/>
                    </a:cubicBezTo>
                    <a:lnTo>
                      <a:pt x="7233" y="136"/>
                    </a:lnTo>
                    <a:cubicBezTo>
                      <a:pt x="3792" y="136"/>
                      <a:pt x="148" y="136"/>
                      <a:pt x="148" y="4130"/>
                    </a:cubicBezTo>
                    <a:cubicBezTo>
                      <a:pt x="148" y="8124"/>
                      <a:pt x="3792" y="8124"/>
                      <a:pt x="7233" y="8124"/>
                    </a:cubicBezTo>
                    <a:lnTo>
                      <a:pt x="116754" y="812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3" name="任意形状 402">
                <a:extLst>
                  <a:ext uri="{FF2B5EF4-FFF2-40B4-BE49-F238E27FC236}">
                    <a16:creationId xmlns:a16="http://schemas.microsoft.com/office/drawing/2014/main" id="{9E45E3F1-5C90-188B-42FE-1281CFED91AD}"/>
                  </a:ext>
                </a:extLst>
              </p:cNvPr>
              <p:cNvSpPr/>
              <p:nvPr>
                <p:custDataLst>
                  <p:tags r:id="rId192"/>
                </p:custDataLst>
              </p:nvPr>
            </p:nvSpPr>
            <p:spPr>
              <a:xfrm>
                <a:off x="6753669" y="6201516"/>
                <a:ext cx="101017" cy="181731"/>
              </a:xfrm>
              <a:custGeom>
                <a:avLst/>
                <a:gdLst>
                  <a:gd name="connsiteX0" fmla="*/ 63724 w 101017"/>
                  <a:gd name="connsiteY0" fmla="*/ 61046 h 181731"/>
                  <a:gd name="connsiteX1" fmla="*/ 81134 w 101017"/>
                  <a:gd name="connsiteY1" fmla="*/ 61046 h 181731"/>
                  <a:gd name="connsiteX2" fmla="*/ 87207 w 101017"/>
                  <a:gd name="connsiteY2" fmla="*/ 57052 h 181731"/>
                  <a:gd name="connsiteX3" fmla="*/ 81741 w 101017"/>
                  <a:gd name="connsiteY3" fmla="*/ 54855 h 181731"/>
                  <a:gd name="connsiteX4" fmla="*/ 64939 w 101017"/>
                  <a:gd name="connsiteY4" fmla="*/ 54855 h 181731"/>
                  <a:gd name="connsiteX5" fmla="*/ 69190 w 101017"/>
                  <a:gd name="connsiteY5" fmla="*/ 32088 h 181731"/>
                  <a:gd name="connsiteX6" fmla="*/ 74049 w 101017"/>
                  <a:gd name="connsiteY6" fmla="*/ 11319 h 181731"/>
                  <a:gd name="connsiteX7" fmla="*/ 83563 w 101017"/>
                  <a:gd name="connsiteY7" fmla="*/ 4529 h 181731"/>
                  <a:gd name="connsiteX8" fmla="*/ 93483 w 101017"/>
                  <a:gd name="connsiteY8" fmla="*/ 8124 h 181731"/>
                  <a:gd name="connsiteX9" fmla="*/ 82551 w 101017"/>
                  <a:gd name="connsiteY9" fmla="*/ 18908 h 181731"/>
                  <a:gd name="connsiteX10" fmla="*/ 90042 w 101017"/>
                  <a:gd name="connsiteY10" fmla="*/ 25898 h 181731"/>
                  <a:gd name="connsiteX11" fmla="*/ 101176 w 101017"/>
                  <a:gd name="connsiteY11" fmla="*/ 13915 h 181731"/>
                  <a:gd name="connsiteX12" fmla="*/ 83563 w 101017"/>
                  <a:gd name="connsiteY12" fmla="*/ 136 h 181731"/>
                  <a:gd name="connsiteX13" fmla="*/ 57853 w 101017"/>
                  <a:gd name="connsiteY13" fmla="*/ 23501 h 181731"/>
                  <a:gd name="connsiteX14" fmla="*/ 51173 w 101017"/>
                  <a:gd name="connsiteY14" fmla="*/ 54855 h 181731"/>
                  <a:gd name="connsiteX15" fmla="*/ 37204 w 101017"/>
                  <a:gd name="connsiteY15" fmla="*/ 54855 h 181731"/>
                  <a:gd name="connsiteX16" fmla="*/ 31131 w 101017"/>
                  <a:gd name="connsiteY16" fmla="*/ 58649 h 181731"/>
                  <a:gd name="connsiteX17" fmla="*/ 36800 w 101017"/>
                  <a:gd name="connsiteY17" fmla="*/ 61046 h 181731"/>
                  <a:gd name="connsiteX18" fmla="*/ 50161 w 101017"/>
                  <a:gd name="connsiteY18" fmla="*/ 61046 h 181731"/>
                  <a:gd name="connsiteX19" fmla="*/ 34978 w 101017"/>
                  <a:gd name="connsiteY19" fmla="*/ 139929 h 181731"/>
                  <a:gd name="connsiteX20" fmla="*/ 17365 w 101017"/>
                  <a:gd name="connsiteY20" fmla="*/ 177474 h 181731"/>
                  <a:gd name="connsiteX21" fmla="*/ 7648 w 101017"/>
                  <a:gd name="connsiteY21" fmla="*/ 173879 h 181731"/>
                  <a:gd name="connsiteX22" fmla="*/ 18782 w 101017"/>
                  <a:gd name="connsiteY22" fmla="*/ 163095 h 181731"/>
                  <a:gd name="connsiteX23" fmla="*/ 11292 w 101017"/>
                  <a:gd name="connsiteY23" fmla="*/ 156105 h 181731"/>
                  <a:gd name="connsiteX24" fmla="*/ 158 w 101017"/>
                  <a:gd name="connsiteY24" fmla="*/ 168088 h 181731"/>
                  <a:gd name="connsiteX25" fmla="*/ 17365 w 101017"/>
                  <a:gd name="connsiteY25" fmla="*/ 181867 h 181731"/>
                  <a:gd name="connsiteX26" fmla="*/ 40241 w 101017"/>
                  <a:gd name="connsiteY26" fmla="*/ 162496 h 181731"/>
                  <a:gd name="connsiteX27" fmla="*/ 51578 w 101017"/>
                  <a:gd name="connsiteY27" fmla="*/ 124352 h 181731"/>
                  <a:gd name="connsiteX28" fmla="*/ 63724 w 101017"/>
                  <a:gd name="connsiteY28" fmla="*/ 61046 h 18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017" h="181731">
                    <a:moveTo>
                      <a:pt x="63724" y="61046"/>
                    </a:moveTo>
                    <a:lnTo>
                      <a:pt x="81134" y="61046"/>
                    </a:lnTo>
                    <a:cubicBezTo>
                      <a:pt x="85183" y="61046"/>
                      <a:pt x="87207" y="61046"/>
                      <a:pt x="87207" y="57052"/>
                    </a:cubicBezTo>
                    <a:cubicBezTo>
                      <a:pt x="87207" y="54855"/>
                      <a:pt x="85183" y="54855"/>
                      <a:pt x="81741" y="54855"/>
                    </a:cubicBezTo>
                    <a:lnTo>
                      <a:pt x="64939" y="54855"/>
                    </a:lnTo>
                    <a:lnTo>
                      <a:pt x="69190" y="32088"/>
                    </a:lnTo>
                    <a:cubicBezTo>
                      <a:pt x="70000" y="27895"/>
                      <a:pt x="72834" y="13716"/>
                      <a:pt x="74049" y="11319"/>
                    </a:cubicBezTo>
                    <a:cubicBezTo>
                      <a:pt x="75871" y="7525"/>
                      <a:pt x="79312" y="4529"/>
                      <a:pt x="83563" y="4529"/>
                    </a:cubicBezTo>
                    <a:cubicBezTo>
                      <a:pt x="84373" y="4529"/>
                      <a:pt x="89637" y="4529"/>
                      <a:pt x="93483" y="8124"/>
                    </a:cubicBezTo>
                    <a:cubicBezTo>
                      <a:pt x="84576" y="8923"/>
                      <a:pt x="82551" y="15912"/>
                      <a:pt x="82551" y="18908"/>
                    </a:cubicBezTo>
                    <a:cubicBezTo>
                      <a:pt x="82551" y="23501"/>
                      <a:pt x="86195" y="25898"/>
                      <a:pt x="90042" y="25898"/>
                    </a:cubicBezTo>
                    <a:cubicBezTo>
                      <a:pt x="95305" y="25898"/>
                      <a:pt x="101176" y="21504"/>
                      <a:pt x="101176" y="13915"/>
                    </a:cubicBezTo>
                    <a:cubicBezTo>
                      <a:pt x="101176" y="4729"/>
                      <a:pt x="91863" y="136"/>
                      <a:pt x="83563" y="136"/>
                    </a:cubicBezTo>
                    <a:cubicBezTo>
                      <a:pt x="76680" y="136"/>
                      <a:pt x="63927" y="3730"/>
                      <a:pt x="57853" y="23501"/>
                    </a:cubicBezTo>
                    <a:cubicBezTo>
                      <a:pt x="56639" y="27695"/>
                      <a:pt x="56031" y="29692"/>
                      <a:pt x="51173" y="54855"/>
                    </a:cubicBezTo>
                    <a:lnTo>
                      <a:pt x="37204" y="54855"/>
                    </a:lnTo>
                    <a:cubicBezTo>
                      <a:pt x="33358" y="54855"/>
                      <a:pt x="31131" y="54855"/>
                      <a:pt x="31131" y="58649"/>
                    </a:cubicBezTo>
                    <a:cubicBezTo>
                      <a:pt x="31131" y="61046"/>
                      <a:pt x="32953" y="61046"/>
                      <a:pt x="36800" y="61046"/>
                    </a:cubicBezTo>
                    <a:lnTo>
                      <a:pt x="50161" y="61046"/>
                    </a:lnTo>
                    <a:lnTo>
                      <a:pt x="34978" y="139929"/>
                    </a:lnTo>
                    <a:cubicBezTo>
                      <a:pt x="31334" y="159301"/>
                      <a:pt x="27892" y="177474"/>
                      <a:pt x="17365" y="177474"/>
                    </a:cubicBezTo>
                    <a:cubicBezTo>
                      <a:pt x="16555" y="177474"/>
                      <a:pt x="11494" y="177474"/>
                      <a:pt x="7648" y="173879"/>
                    </a:cubicBezTo>
                    <a:cubicBezTo>
                      <a:pt x="16960" y="173280"/>
                      <a:pt x="18782" y="166091"/>
                      <a:pt x="18782" y="163095"/>
                    </a:cubicBezTo>
                    <a:cubicBezTo>
                      <a:pt x="18782" y="158502"/>
                      <a:pt x="15138" y="156105"/>
                      <a:pt x="11292" y="156105"/>
                    </a:cubicBezTo>
                    <a:cubicBezTo>
                      <a:pt x="6029" y="156105"/>
                      <a:pt x="158" y="160499"/>
                      <a:pt x="158" y="168088"/>
                    </a:cubicBezTo>
                    <a:cubicBezTo>
                      <a:pt x="158" y="177074"/>
                      <a:pt x="9065" y="181867"/>
                      <a:pt x="17365" y="181867"/>
                    </a:cubicBezTo>
                    <a:cubicBezTo>
                      <a:pt x="28499" y="181867"/>
                      <a:pt x="36597" y="170085"/>
                      <a:pt x="40241" y="162496"/>
                    </a:cubicBezTo>
                    <a:cubicBezTo>
                      <a:pt x="46719" y="149915"/>
                      <a:pt x="51375" y="125750"/>
                      <a:pt x="51578" y="124352"/>
                    </a:cubicBezTo>
                    <a:lnTo>
                      <a:pt x="63724" y="6104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4" name="任意形状 403">
                <a:extLst>
                  <a:ext uri="{FF2B5EF4-FFF2-40B4-BE49-F238E27FC236}">
                    <a16:creationId xmlns:a16="http://schemas.microsoft.com/office/drawing/2014/main" id="{0E46E3A1-9A57-A5E1-CFD9-DF365AC8A028}"/>
                  </a:ext>
                </a:extLst>
              </p:cNvPr>
              <p:cNvSpPr/>
              <p:nvPr>
                <p:custDataLst>
                  <p:tags r:id="rId193"/>
                </p:custDataLst>
              </p:nvPr>
            </p:nvSpPr>
            <p:spPr>
              <a:xfrm>
                <a:off x="6849420" y="6279441"/>
                <a:ext cx="65752" cy="95618"/>
              </a:xfrm>
              <a:custGeom>
                <a:avLst/>
                <a:gdLst>
                  <a:gd name="connsiteX0" fmla="*/ 65915 w 65752"/>
                  <a:gd name="connsiteY0" fmla="*/ 48366 h 95618"/>
                  <a:gd name="connsiteX1" fmla="*/ 57555 w 65752"/>
                  <a:gd name="connsiteY1" fmla="*/ 12159 h 95618"/>
                  <a:gd name="connsiteX2" fmla="*/ 33039 w 65752"/>
                  <a:gd name="connsiteY2" fmla="*/ 137 h 95618"/>
                  <a:gd name="connsiteX3" fmla="*/ 163 w 65752"/>
                  <a:gd name="connsiteY3" fmla="*/ 48366 h 95618"/>
                  <a:gd name="connsiteX4" fmla="*/ 33039 w 65752"/>
                  <a:gd name="connsiteY4" fmla="*/ 95756 h 95618"/>
                  <a:gd name="connsiteX5" fmla="*/ 65915 w 65752"/>
                  <a:gd name="connsiteY5" fmla="*/ 48366 h 95618"/>
                  <a:gd name="connsiteX6" fmla="*/ 33039 w 65752"/>
                  <a:gd name="connsiteY6" fmla="*/ 91842 h 95618"/>
                  <a:gd name="connsiteX7" fmla="*/ 15042 w 65752"/>
                  <a:gd name="connsiteY7" fmla="*/ 76604 h 95618"/>
                  <a:gd name="connsiteX8" fmla="*/ 13058 w 65752"/>
                  <a:gd name="connsiteY8" fmla="*/ 46549 h 95618"/>
                  <a:gd name="connsiteX9" fmla="*/ 15184 w 65752"/>
                  <a:gd name="connsiteY9" fmla="*/ 18031 h 95618"/>
                  <a:gd name="connsiteX10" fmla="*/ 33039 w 65752"/>
                  <a:gd name="connsiteY10" fmla="*/ 4051 h 95618"/>
                  <a:gd name="connsiteX11" fmla="*/ 50611 w 65752"/>
                  <a:gd name="connsiteY11" fmla="*/ 16773 h 95618"/>
                  <a:gd name="connsiteX12" fmla="*/ 53020 w 65752"/>
                  <a:gd name="connsiteY12" fmla="*/ 46549 h 95618"/>
                  <a:gd name="connsiteX13" fmla="*/ 51178 w 65752"/>
                  <a:gd name="connsiteY13" fmla="*/ 76045 h 95618"/>
                  <a:gd name="connsiteX14" fmla="*/ 33039 w 65752"/>
                  <a:gd name="connsiteY14" fmla="*/ 91842 h 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752" h="95618">
                    <a:moveTo>
                      <a:pt x="65915" y="48366"/>
                    </a:moveTo>
                    <a:cubicBezTo>
                      <a:pt x="65915" y="32989"/>
                      <a:pt x="64073" y="21945"/>
                      <a:pt x="57555" y="12159"/>
                    </a:cubicBezTo>
                    <a:cubicBezTo>
                      <a:pt x="53162" y="5729"/>
                      <a:pt x="44376" y="137"/>
                      <a:pt x="33039" y="137"/>
                    </a:cubicBezTo>
                    <a:cubicBezTo>
                      <a:pt x="163" y="137"/>
                      <a:pt x="163" y="38301"/>
                      <a:pt x="163" y="48366"/>
                    </a:cubicBezTo>
                    <a:cubicBezTo>
                      <a:pt x="163" y="58431"/>
                      <a:pt x="163" y="95756"/>
                      <a:pt x="33039" y="95756"/>
                    </a:cubicBezTo>
                    <a:cubicBezTo>
                      <a:pt x="65915" y="95756"/>
                      <a:pt x="65915" y="58431"/>
                      <a:pt x="65915" y="48366"/>
                    </a:cubicBezTo>
                    <a:close/>
                    <a:moveTo>
                      <a:pt x="33039" y="91842"/>
                    </a:moveTo>
                    <a:cubicBezTo>
                      <a:pt x="26520" y="91842"/>
                      <a:pt x="17876" y="88067"/>
                      <a:pt x="15042" y="76604"/>
                    </a:cubicBezTo>
                    <a:cubicBezTo>
                      <a:pt x="13058" y="68356"/>
                      <a:pt x="13058" y="56893"/>
                      <a:pt x="13058" y="46549"/>
                    </a:cubicBezTo>
                    <a:cubicBezTo>
                      <a:pt x="13058" y="36344"/>
                      <a:pt x="13058" y="25719"/>
                      <a:pt x="15184" y="18031"/>
                    </a:cubicBezTo>
                    <a:cubicBezTo>
                      <a:pt x="18160" y="6987"/>
                      <a:pt x="27229" y="4051"/>
                      <a:pt x="33039" y="4051"/>
                    </a:cubicBezTo>
                    <a:cubicBezTo>
                      <a:pt x="40691" y="4051"/>
                      <a:pt x="48060" y="8665"/>
                      <a:pt x="50611" y="16773"/>
                    </a:cubicBezTo>
                    <a:cubicBezTo>
                      <a:pt x="52878" y="24321"/>
                      <a:pt x="53020" y="34387"/>
                      <a:pt x="53020" y="46549"/>
                    </a:cubicBezTo>
                    <a:cubicBezTo>
                      <a:pt x="53020" y="56893"/>
                      <a:pt x="53020" y="67238"/>
                      <a:pt x="51178" y="76045"/>
                    </a:cubicBezTo>
                    <a:cubicBezTo>
                      <a:pt x="48344" y="88766"/>
                      <a:pt x="38707" y="91842"/>
                      <a:pt x="33039" y="918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5" name="任意形状 404">
                <a:extLst>
                  <a:ext uri="{FF2B5EF4-FFF2-40B4-BE49-F238E27FC236}">
                    <a16:creationId xmlns:a16="http://schemas.microsoft.com/office/drawing/2014/main" id="{D319818E-8636-1E1F-D396-4AC24B396B76}"/>
                  </a:ext>
                </a:extLst>
              </p:cNvPr>
              <p:cNvSpPr/>
              <p:nvPr>
                <p:custDataLst>
                  <p:tags r:id="rId194"/>
                </p:custDataLst>
              </p:nvPr>
            </p:nvSpPr>
            <p:spPr>
              <a:xfrm>
                <a:off x="6952911" y="6192530"/>
                <a:ext cx="46966" cy="199705"/>
              </a:xfrm>
              <a:custGeom>
                <a:avLst/>
                <a:gdLst>
                  <a:gd name="connsiteX0" fmla="*/ 47133 w 46966"/>
                  <a:gd name="connsiteY0" fmla="*/ 197844 h 199705"/>
                  <a:gd name="connsiteX1" fmla="*/ 43692 w 46966"/>
                  <a:gd name="connsiteY1" fmla="*/ 193450 h 199705"/>
                  <a:gd name="connsiteX2" fmla="*/ 11909 w 46966"/>
                  <a:gd name="connsiteY2" fmla="*/ 99988 h 199705"/>
                  <a:gd name="connsiteX3" fmla="*/ 44502 w 46966"/>
                  <a:gd name="connsiteY3" fmla="*/ 5528 h 199705"/>
                  <a:gd name="connsiteX4" fmla="*/ 47133 w 46966"/>
                  <a:gd name="connsiteY4" fmla="*/ 2133 h 199705"/>
                  <a:gd name="connsiteX5" fmla="*/ 45109 w 46966"/>
                  <a:gd name="connsiteY5" fmla="*/ 136 h 199705"/>
                  <a:gd name="connsiteX6" fmla="*/ 12921 w 46966"/>
                  <a:gd name="connsiteY6" fmla="*/ 39078 h 199705"/>
                  <a:gd name="connsiteX7" fmla="*/ 167 w 46966"/>
                  <a:gd name="connsiteY7" fmla="*/ 99988 h 199705"/>
                  <a:gd name="connsiteX8" fmla="*/ 13528 w 46966"/>
                  <a:gd name="connsiteY8" fmla="*/ 162296 h 199705"/>
                  <a:gd name="connsiteX9" fmla="*/ 45109 w 46966"/>
                  <a:gd name="connsiteY9" fmla="*/ 199841 h 199705"/>
                  <a:gd name="connsiteX10" fmla="*/ 47133 w 46966"/>
                  <a:gd name="connsiteY10" fmla="*/ 197844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33" y="197844"/>
                    </a:moveTo>
                    <a:cubicBezTo>
                      <a:pt x="47133" y="197245"/>
                      <a:pt x="47133" y="196845"/>
                      <a:pt x="43692" y="193450"/>
                    </a:cubicBezTo>
                    <a:cubicBezTo>
                      <a:pt x="18387" y="168287"/>
                      <a:pt x="11909" y="130543"/>
                      <a:pt x="11909" y="99988"/>
                    </a:cubicBezTo>
                    <a:cubicBezTo>
                      <a:pt x="11909" y="65240"/>
                      <a:pt x="19601" y="30491"/>
                      <a:pt x="44502" y="5528"/>
                    </a:cubicBezTo>
                    <a:cubicBezTo>
                      <a:pt x="47133" y="3131"/>
                      <a:pt x="47133" y="2732"/>
                      <a:pt x="47133" y="2133"/>
                    </a:cubicBezTo>
                    <a:cubicBezTo>
                      <a:pt x="47133" y="735"/>
                      <a:pt x="46324" y="136"/>
                      <a:pt x="45109" y="136"/>
                    </a:cubicBezTo>
                    <a:cubicBezTo>
                      <a:pt x="43085" y="136"/>
                      <a:pt x="24865" y="13716"/>
                      <a:pt x="12921" y="39078"/>
                    </a:cubicBezTo>
                    <a:cubicBezTo>
                      <a:pt x="2596" y="61046"/>
                      <a:pt x="167" y="83213"/>
                      <a:pt x="167" y="99988"/>
                    </a:cubicBezTo>
                    <a:cubicBezTo>
                      <a:pt x="167" y="115565"/>
                      <a:pt x="2394" y="139730"/>
                      <a:pt x="13528" y="162296"/>
                    </a:cubicBezTo>
                    <a:cubicBezTo>
                      <a:pt x="25675" y="186860"/>
                      <a:pt x="43085" y="199841"/>
                      <a:pt x="45109" y="199841"/>
                    </a:cubicBezTo>
                    <a:cubicBezTo>
                      <a:pt x="46324" y="199841"/>
                      <a:pt x="47133" y="199242"/>
                      <a:pt x="47133" y="1978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6" name="任意形状 405">
                <a:extLst>
                  <a:ext uri="{FF2B5EF4-FFF2-40B4-BE49-F238E27FC236}">
                    <a16:creationId xmlns:a16="http://schemas.microsoft.com/office/drawing/2014/main" id="{48D62938-F5F4-56BB-3670-B65E397C45B7}"/>
                  </a:ext>
                </a:extLst>
              </p:cNvPr>
              <p:cNvSpPr/>
              <p:nvPr>
                <p:custDataLst>
                  <p:tags r:id="rId195"/>
                </p:custDataLst>
              </p:nvPr>
            </p:nvSpPr>
            <p:spPr>
              <a:xfrm>
                <a:off x="7016252" y="6203114"/>
                <a:ext cx="85632" cy="180134"/>
              </a:xfrm>
              <a:custGeom>
                <a:avLst/>
                <a:gdLst>
                  <a:gd name="connsiteX0" fmla="*/ 26691 w 85632"/>
                  <a:gd name="connsiteY0" fmla="*/ 78220 h 180134"/>
                  <a:gd name="connsiteX1" fmla="*/ 171 w 85632"/>
                  <a:gd name="connsiteY1" fmla="*/ 118561 h 180134"/>
                  <a:gd name="connsiteX2" fmla="*/ 6042 w 85632"/>
                  <a:gd name="connsiteY2" fmla="*/ 134338 h 180134"/>
                  <a:gd name="connsiteX3" fmla="*/ 29525 w 85632"/>
                  <a:gd name="connsiteY3" fmla="*/ 147318 h 180134"/>
                  <a:gd name="connsiteX4" fmla="*/ 54020 w 85632"/>
                  <a:gd name="connsiteY4" fmla="*/ 156704 h 180134"/>
                  <a:gd name="connsiteX5" fmla="*/ 61106 w 85632"/>
                  <a:gd name="connsiteY5" fmla="*/ 165292 h 180134"/>
                  <a:gd name="connsiteX6" fmla="*/ 51186 w 85632"/>
                  <a:gd name="connsiteY6" fmla="*/ 175876 h 180134"/>
                  <a:gd name="connsiteX7" fmla="*/ 33371 w 85632"/>
                  <a:gd name="connsiteY7" fmla="*/ 169486 h 180134"/>
                  <a:gd name="connsiteX8" fmla="*/ 31144 w 85632"/>
                  <a:gd name="connsiteY8" fmla="*/ 168487 h 180134"/>
                  <a:gd name="connsiteX9" fmla="*/ 29120 w 85632"/>
                  <a:gd name="connsiteY9" fmla="*/ 170684 h 180134"/>
                  <a:gd name="connsiteX10" fmla="*/ 51186 w 85632"/>
                  <a:gd name="connsiteY10" fmla="*/ 180270 h 180134"/>
                  <a:gd name="connsiteX11" fmla="*/ 72240 w 85632"/>
                  <a:gd name="connsiteY11" fmla="*/ 158901 h 180134"/>
                  <a:gd name="connsiteX12" fmla="*/ 62523 w 85632"/>
                  <a:gd name="connsiteY12" fmla="*/ 144722 h 180134"/>
                  <a:gd name="connsiteX13" fmla="*/ 50174 w 85632"/>
                  <a:gd name="connsiteY13" fmla="*/ 140129 h 180134"/>
                  <a:gd name="connsiteX14" fmla="*/ 37825 w 85632"/>
                  <a:gd name="connsiteY14" fmla="*/ 135536 h 180134"/>
                  <a:gd name="connsiteX15" fmla="*/ 25679 w 85632"/>
                  <a:gd name="connsiteY15" fmla="*/ 130743 h 180134"/>
                  <a:gd name="connsiteX16" fmla="*/ 10495 w 85632"/>
                  <a:gd name="connsiteY16" fmla="*/ 112969 h 180134"/>
                  <a:gd name="connsiteX17" fmla="*/ 35396 w 85632"/>
                  <a:gd name="connsiteY17" fmla="*/ 79019 h 180134"/>
                  <a:gd name="connsiteX18" fmla="*/ 53210 w 85632"/>
                  <a:gd name="connsiteY18" fmla="*/ 81615 h 180134"/>
                  <a:gd name="connsiteX19" fmla="*/ 72037 w 85632"/>
                  <a:gd name="connsiteY19" fmla="*/ 75424 h 180134"/>
                  <a:gd name="connsiteX20" fmla="*/ 55437 w 85632"/>
                  <a:gd name="connsiteY20" fmla="*/ 70032 h 180134"/>
                  <a:gd name="connsiteX21" fmla="*/ 38432 w 85632"/>
                  <a:gd name="connsiteY21" fmla="*/ 72429 h 180134"/>
                  <a:gd name="connsiteX22" fmla="*/ 32359 w 85632"/>
                  <a:gd name="connsiteY22" fmla="*/ 56852 h 180134"/>
                  <a:gd name="connsiteX23" fmla="*/ 54830 w 85632"/>
                  <a:gd name="connsiteY23" fmla="*/ 22902 h 180134"/>
                  <a:gd name="connsiteX24" fmla="*/ 67786 w 85632"/>
                  <a:gd name="connsiteY24" fmla="*/ 27296 h 180134"/>
                  <a:gd name="connsiteX25" fmla="*/ 85803 w 85632"/>
                  <a:gd name="connsiteY25" fmla="*/ 21105 h 180134"/>
                  <a:gd name="connsiteX26" fmla="*/ 69001 w 85632"/>
                  <a:gd name="connsiteY26" fmla="*/ 15713 h 180134"/>
                  <a:gd name="connsiteX27" fmla="*/ 56247 w 85632"/>
                  <a:gd name="connsiteY27" fmla="*/ 16711 h 180134"/>
                  <a:gd name="connsiteX28" fmla="*/ 55235 w 85632"/>
                  <a:gd name="connsiteY28" fmla="*/ 10121 h 180134"/>
                  <a:gd name="connsiteX29" fmla="*/ 56247 w 85632"/>
                  <a:gd name="connsiteY29" fmla="*/ 2732 h 180134"/>
                  <a:gd name="connsiteX30" fmla="*/ 53818 w 85632"/>
                  <a:gd name="connsiteY30" fmla="*/ 136 h 180134"/>
                  <a:gd name="connsiteX31" fmla="*/ 50174 w 85632"/>
                  <a:gd name="connsiteY31" fmla="*/ 9921 h 180134"/>
                  <a:gd name="connsiteX32" fmla="*/ 51591 w 85632"/>
                  <a:gd name="connsiteY32" fmla="*/ 17710 h 180134"/>
                  <a:gd name="connsiteX33" fmla="*/ 16164 w 85632"/>
                  <a:gd name="connsiteY33" fmla="*/ 55055 h 180134"/>
                  <a:gd name="connsiteX34" fmla="*/ 29322 w 85632"/>
                  <a:gd name="connsiteY34" fmla="*/ 76223 h 180134"/>
                  <a:gd name="connsiteX35" fmla="*/ 26691 w 85632"/>
                  <a:gd name="connsiteY35" fmla="*/ 78220 h 180134"/>
                  <a:gd name="connsiteX36" fmla="*/ 59486 w 85632"/>
                  <a:gd name="connsiteY36" fmla="*/ 21105 h 180134"/>
                  <a:gd name="connsiteX37" fmla="*/ 69203 w 85632"/>
                  <a:gd name="connsiteY37" fmla="*/ 20106 h 180134"/>
                  <a:gd name="connsiteX38" fmla="*/ 80540 w 85632"/>
                  <a:gd name="connsiteY38" fmla="*/ 21304 h 180134"/>
                  <a:gd name="connsiteX39" fmla="*/ 67989 w 85632"/>
                  <a:gd name="connsiteY39" fmla="*/ 22902 h 180134"/>
                  <a:gd name="connsiteX40" fmla="*/ 59486 w 85632"/>
                  <a:gd name="connsiteY40" fmla="*/ 21105 h 180134"/>
                  <a:gd name="connsiteX41" fmla="*/ 43696 w 85632"/>
                  <a:gd name="connsiteY41" fmla="*/ 75624 h 180134"/>
                  <a:gd name="connsiteX42" fmla="*/ 55235 w 85632"/>
                  <a:gd name="connsiteY42" fmla="*/ 74426 h 180134"/>
                  <a:gd name="connsiteX43" fmla="*/ 66774 w 85632"/>
                  <a:gd name="connsiteY43" fmla="*/ 75624 h 180134"/>
                  <a:gd name="connsiteX44" fmla="*/ 53818 w 85632"/>
                  <a:gd name="connsiteY44" fmla="*/ 77222 h 180134"/>
                  <a:gd name="connsiteX45" fmla="*/ 43696 w 85632"/>
                  <a:gd name="connsiteY45" fmla="*/ 75624 h 18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134">
                    <a:moveTo>
                      <a:pt x="26691" y="78220"/>
                    </a:moveTo>
                    <a:cubicBezTo>
                      <a:pt x="4625" y="92599"/>
                      <a:pt x="171" y="111371"/>
                      <a:pt x="171" y="118561"/>
                    </a:cubicBezTo>
                    <a:cubicBezTo>
                      <a:pt x="171" y="128147"/>
                      <a:pt x="5637" y="133738"/>
                      <a:pt x="6042" y="134338"/>
                    </a:cubicBezTo>
                    <a:cubicBezTo>
                      <a:pt x="12520" y="140928"/>
                      <a:pt x="14342" y="141727"/>
                      <a:pt x="29525" y="147318"/>
                    </a:cubicBezTo>
                    <a:lnTo>
                      <a:pt x="54020" y="156704"/>
                    </a:lnTo>
                    <a:cubicBezTo>
                      <a:pt x="57057" y="158102"/>
                      <a:pt x="61106" y="159500"/>
                      <a:pt x="61106" y="165292"/>
                    </a:cubicBezTo>
                    <a:cubicBezTo>
                      <a:pt x="61106" y="169885"/>
                      <a:pt x="57462" y="175876"/>
                      <a:pt x="51186" y="175876"/>
                    </a:cubicBezTo>
                    <a:cubicBezTo>
                      <a:pt x="42279" y="175876"/>
                      <a:pt x="35598" y="171083"/>
                      <a:pt x="33371" y="169486"/>
                    </a:cubicBezTo>
                    <a:cubicBezTo>
                      <a:pt x="32157" y="168687"/>
                      <a:pt x="31954" y="168487"/>
                      <a:pt x="31144" y="168487"/>
                    </a:cubicBezTo>
                    <a:cubicBezTo>
                      <a:pt x="29525" y="168487"/>
                      <a:pt x="29120" y="169885"/>
                      <a:pt x="29120" y="170684"/>
                    </a:cubicBezTo>
                    <a:cubicBezTo>
                      <a:pt x="29120" y="173080"/>
                      <a:pt x="39849" y="180270"/>
                      <a:pt x="51186" y="180270"/>
                    </a:cubicBezTo>
                    <a:cubicBezTo>
                      <a:pt x="63737" y="180270"/>
                      <a:pt x="72240" y="168687"/>
                      <a:pt x="72240" y="158901"/>
                    </a:cubicBezTo>
                    <a:cubicBezTo>
                      <a:pt x="72240" y="149315"/>
                      <a:pt x="64750" y="145721"/>
                      <a:pt x="62523" y="144722"/>
                    </a:cubicBezTo>
                    <a:cubicBezTo>
                      <a:pt x="59689" y="143724"/>
                      <a:pt x="52806" y="141127"/>
                      <a:pt x="50174" y="140129"/>
                    </a:cubicBezTo>
                    <a:cubicBezTo>
                      <a:pt x="46125" y="138531"/>
                      <a:pt x="42076" y="136934"/>
                      <a:pt x="37825" y="135536"/>
                    </a:cubicBezTo>
                    <a:lnTo>
                      <a:pt x="25679" y="130743"/>
                    </a:lnTo>
                    <a:cubicBezTo>
                      <a:pt x="16569" y="127148"/>
                      <a:pt x="10495" y="121357"/>
                      <a:pt x="10495" y="112969"/>
                    </a:cubicBezTo>
                    <a:cubicBezTo>
                      <a:pt x="10495" y="104781"/>
                      <a:pt x="18391" y="87407"/>
                      <a:pt x="35396" y="79019"/>
                    </a:cubicBezTo>
                    <a:cubicBezTo>
                      <a:pt x="42886" y="81615"/>
                      <a:pt x="48959" y="81615"/>
                      <a:pt x="53210" y="81615"/>
                    </a:cubicBezTo>
                    <a:cubicBezTo>
                      <a:pt x="59284" y="81615"/>
                      <a:pt x="72037" y="81615"/>
                      <a:pt x="72037" y="75424"/>
                    </a:cubicBezTo>
                    <a:cubicBezTo>
                      <a:pt x="72037" y="70432"/>
                      <a:pt x="63333" y="70032"/>
                      <a:pt x="55437" y="70032"/>
                    </a:cubicBezTo>
                    <a:cubicBezTo>
                      <a:pt x="51793" y="70032"/>
                      <a:pt x="45923" y="70032"/>
                      <a:pt x="38432" y="72429"/>
                    </a:cubicBezTo>
                    <a:cubicBezTo>
                      <a:pt x="33169" y="67237"/>
                      <a:pt x="32359" y="60646"/>
                      <a:pt x="32359" y="56852"/>
                    </a:cubicBezTo>
                    <a:cubicBezTo>
                      <a:pt x="32359" y="45668"/>
                      <a:pt x="39647" y="30291"/>
                      <a:pt x="54830" y="22902"/>
                    </a:cubicBezTo>
                    <a:cubicBezTo>
                      <a:pt x="58474" y="27296"/>
                      <a:pt x="63130" y="27296"/>
                      <a:pt x="67786" y="27296"/>
                    </a:cubicBezTo>
                    <a:cubicBezTo>
                      <a:pt x="72847" y="27296"/>
                      <a:pt x="85803" y="27296"/>
                      <a:pt x="85803" y="21105"/>
                    </a:cubicBezTo>
                    <a:cubicBezTo>
                      <a:pt x="85803" y="15912"/>
                      <a:pt x="76896" y="15713"/>
                      <a:pt x="69001" y="15713"/>
                    </a:cubicBezTo>
                    <a:cubicBezTo>
                      <a:pt x="66369" y="15713"/>
                      <a:pt x="61511" y="15713"/>
                      <a:pt x="56247" y="16711"/>
                    </a:cubicBezTo>
                    <a:cubicBezTo>
                      <a:pt x="55640" y="14914"/>
                      <a:pt x="55235" y="13516"/>
                      <a:pt x="55235" y="10121"/>
                    </a:cubicBezTo>
                    <a:cubicBezTo>
                      <a:pt x="55235" y="7325"/>
                      <a:pt x="56247" y="3131"/>
                      <a:pt x="56247" y="2732"/>
                    </a:cubicBezTo>
                    <a:cubicBezTo>
                      <a:pt x="56247" y="1134"/>
                      <a:pt x="55235" y="136"/>
                      <a:pt x="53818" y="136"/>
                    </a:cubicBezTo>
                    <a:cubicBezTo>
                      <a:pt x="50174" y="136"/>
                      <a:pt x="50174" y="9322"/>
                      <a:pt x="50174" y="9921"/>
                    </a:cubicBezTo>
                    <a:cubicBezTo>
                      <a:pt x="50174" y="13915"/>
                      <a:pt x="51389" y="16911"/>
                      <a:pt x="51591" y="17710"/>
                    </a:cubicBezTo>
                    <a:cubicBezTo>
                      <a:pt x="29930" y="23701"/>
                      <a:pt x="16164" y="39677"/>
                      <a:pt x="16164" y="55055"/>
                    </a:cubicBezTo>
                    <a:cubicBezTo>
                      <a:pt x="16164" y="62444"/>
                      <a:pt x="19808" y="70831"/>
                      <a:pt x="29322" y="76223"/>
                    </a:cubicBezTo>
                    <a:lnTo>
                      <a:pt x="26691" y="78220"/>
                    </a:lnTo>
                    <a:close/>
                    <a:moveTo>
                      <a:pt x="59486" y="21105"/>
                    </a:moveTo>
                    <a:cubicBezTo>
                      <a:pt x="62725" y="20106"/>
                      <a:pt x="66976" y="20106"/>
                      <a:pt x="69203" y="20106"/>
                    </a:cubicBezTo>
                    <a:cubicBezTo>
                      <a:pt x="76086" y="20106"/>
                      <a:pt x="76896" y="20306"/>
                      <a:pt x="80540" y="21304"/>
                    </a:cubicBezTo>
                    <a:cubicBezTo>
                      <a:pt x="78920" y="21903"/>
                      <a:pt x="76896" y="22902"/>
                      <a:pt x="67989" y="22902"/>
                    </a:cubicBezTo>
                    <a:cubicBezTo>
                      <a:pt x="64142" y="22902"/>
                      <a:pt x="61713" y="22902"/>
                      <a:pt x="59486" y="21105"/>
                    </a:cubicBezTo>
                    <a:close/>
                    <a:moveTo>
                      <a:pt x="43696" y="75624"/>
                    </a:moveTo>
                    <a:cubicBezTo>
                      <a:pt x="48352" y="74426"/>
                      <a:pt x="52806" y="74426"/>
                      <a:pt x="55235" y="74426"/>
                    </a:cubicBezTo>
                    <a:cubicBezTo>
                      <a:pt x="62320" y="74426"/>
                      <a:pt x="63130" y="74626"/>
                      <a:pt x="66774" y="75624"/>
                    </a:cubicBezTo>
                    <a:cubicBezTo>
                      <a:pt x="65154" y="76423"/>
                      <a:pt x="63130" y="77222"/>
                      <a:pt x="53818" y="77222"/>
                    </a:cubicBezTo>
                    <a:cubicBezTo>
                      <a:pt x="49162" y="77222"/>
                      <a:pt x="47340" y="77222"/>
                      <a:pt x="43696" y="756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7" name="任意形状 406">
                <a:extLst>
                  <a:ext uri="{FF2B5EF4-FFF2-40B4-BE49-F238E27FC236}">
                    <a16:creationId xmlns:a16="http://schemas.microsoft.com/office/drawing/2014/main" id="{E45659C9-0EB6-B201-5A5E-26F77999D2E8}"/>
                  </a:ext>
                </a:extLst>
              </p:cNvPr>
              <p:cNvSpPr/>
              <p:nvPr>
                <p:custDataLst>
                  <p:tags r:id="rId196"/>
                </p:custDataLst>
              </p:nvPr>
            </p:nvSpPr>
            <p:spPr>
              <a:xfrm>
                <a:off x="7121017" y="6192530"/>
                <a:ext cx="46966" cy="199705"/>
              </a:xfrm>
              <a:custGeom>
                <a:avLst/>
                <a:gdLst>
                  <a:gd name="connsiteX0" fmla="*/ 47142 w 46966"/>
                  <a:gd name="connsiteY0" fmla="*/ 99988 h 199705"/>
                  <a:gd name="connsiteX1" fmla="*/ 33781 w 46966"/>
                  <a:gd name="connsiteY1" fmla="*/ 37680 h 199705"/>
                  <a:gd name="connsiteX2" fmla="*/ 2200 w 46966"/>
                  <a:gd name="connsiteY2" fmla="*/ 136 h 199705"/>
                  <a:gd name="connsiteX3" fmla="*/ 176 w 46966"/>
                  <a:gd name="connsiteY3" fmla="*/ 2133 h 199705"/>
                  <a:gd name="connsiteX4" fmla="*/ 4022 w 46966"/>
                  <a:gd name="connsiteY4" fmla="*/ 6726 h 199705"/>
                  <a:gd name="connsiteX5" fmla="*/ 35401 w 46966"/>
                  <a:gd name="connsiteY5" fmla="*/ 99988 h 199705"/>
                  <a:gd name="connsiteX6" fmla="*/ 2808 w 46966"/>
                  <a:gd name="connsiteY6" fmla="*/ 194449 h 199705"/>
                  <a:gd name="connsiteX7" fmla="*/ 176 w 46966"/>
                  <a:gd name="connsiteY7" fmla="*/ 197844 h 199705"/>
                  <a:gd name="connsiteX8" fmla="*/ 2200 w 46966"/>
                  <a:gd name="connsiteY8" fmla="*/ 199841 h 199705"/>
                  <a:gd name="connsiteX9" fmla="*/ 34388 w 46966"/>
                  <a:gd name="connsiteY9" fmla="*/ 160898 h 199705"/>
                  <a:gd name="connsiteX10" fmla="*/ 47142 w 46966"/>
                  <a:gd name="connsiteY10" fmla="*/ 99988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42" y="99988"/>
                    </a:moveTo>
                    <a:cubicBezTo>
                      <a:pt x="47142" y="84411"/>
                      <a:pt x="44915" y="60247"/>
                      <a:pt x="33781" y="37680"/>
                    </a:cubicBezTo>
                    <a:cubicBezTo>
                      <a:pt x="21635" y="13116"/>
                      <a:pt x="4225" y="136"/>
                      <a:pt x="2200" y="136"/>
                    </a:cubicBezTo>
                    <a:cubicBezTo>
                      <a:pt x="986" y="136"/>
                      <a:pt x="176" y="934"/>
                      <a:pt x="176" y="2133"/>
                    </a:cubicBezTo>
                    <a:cubicBezTo>
                      <a:pt x="176" y="2732"/>
                      <a:pt x="176" y="3131"/>
                      <a:pt x="4022" y="6726"/>
                    </a:cubicBezTo>
                    <a:cubicBezTo>
                      <a:pt x="23861" y="26497"/>
                      <a:pt x="35401" y="58250"/>
                      <a:pt x="35401" y="99988"/>
                    </a:cubicBezTo>
                    <a:cubicBezTo>
                      <a:pt x="35401" y="134138"/>
                      <a:pt x="27910" y="169286"/>
                      <a:pt x="2808" y="194449"/>
                    </a:cubicBezTo>
                    <a:cubicBezTo>
                      <a:pt x="176" y="196845"/>
                      <a:pt x="176" y="197245"/>
                      <a:pt x="176" y="197844"/>
                    </a:cubicBezTo>
                    <a:cubicBezTo>
                      <a:pt x="176" y="199042"/>
                      <a:pt x="986" y="199841"/>
                      <a:pt x="2200" y="199841"/>
                    </a:cubicBezTo>
                    <a:cubicBezTo>
                      <a:pt x="4225" y="199841"/>
                      <a:pt x="22444" y="186261"/>
                      <a:pt x="34388" y="160898"/>
                    </a:cubicBezTo>
                    <a:cubicBezTo>
                      <a:pt x="44713" y="138931"/>
                      <a:pt x="47142" y="116763"/>
                      <a:pt x="47142" y="999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形状 407">
                <a:extLst>
                  <a:ext uri="{FF2B5EF4-FFF2-40B4-BE49-F238E27FC236}">
                    <a16:creationId xmlns:a16="http://schemas.microsoft.com/office/drawing/2014/main" id="{435300EA-2122-1A4C-028A-6E624211DA7B}"/>
                  </a:ext>
                </a:extLst>
              </p:cNvPr>
              <p:cNvSpPr/>
              <p:nvPr>
                <p:custDataLst>
                  <p:tags r:id="rId197"/>
                </p:custDataLst>
              </p:nvPr>
            </p:nvSpPr>
            <p:spPr>
              <a:xfrm>
                <a:off x="7199745" y="6192530"/>
                <a:ext cx="46966" cy="199705"/>
              </a:xfrm>
              <a:custGeom>
                <a:avLst/>
                <a:gdLst>
                  <a:gd name="connsiteX0" fmla="*/ 47146 w 46966"/>
                  <a:gd name="connsiteY0" fmla="*/ 99988 h 199705"/>
                  <a:gd name="connsiteX1" fmla="*/ 33785 w 46966"/>
                  <a:gd name="connsiteY1" fmla="*/ 37680 h 199705"/>
                  <a:gd name="connsiteX2" fmla="*/ 2204 w 46966"/>
                  <a:gd name="connsiteY2" fmla="*/ 136 h 199705"/>
                  <a:gd name="connsiteX3" fmla="*/ 180 w 46966"/>
                  <a:gd name="connsiteY3" fmla="*/ 2133 h 199705"/>
                  <a:gd name="connsiteX4" fmla="*/ 4026 w 46966"/>
                  <a:gd name="connsiteY4" fmla="*/ 6726 h 199705"/>
                  <a:gd name="connsiteX5" fmla="*/ 35404 w 46966"/>
                  <a:gd name="connsiteY5" fmla="*/ 99988 h 199705"/>
                  <a:gd name="connsiteX6" fmla="*/ 2811 w 46966"/>
                  <a:gd name="connsiteY6" fmla="*/ 194449 h 199705"/>
                  <a:gd name="connsiteX7" fmla="*/ 180 w 46966"/>
                  <a:gd name="connsiteY7" fmla="*/ 197844 h 199705"/>
                  <a:gd name="connsiteX8" fmla="*/ 2204 w 46966"/>
                  <a:gd name="connsiteY8" fmla="*/ 199841 h 199705"/>
                  <a:gd name="connsiteX9" fmla="*/ 34392 w 46966"/>
                  <a:gd name="connsiteY9" fmla="*/ 160898 h 199705"/>
                  <a:gd name="connsiteX10" fmla="*/ 47146 w 46966"/>
                  <a:gd name="connsiteY10" fmla="*/ 99988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46" y="99988"/>
                    </a:moveTo>
                    <a:cubicBezTo>
                      <a:pt x="47146" y="84411"/>
                      <a:pt x="44919" y="60247"/>
                      <a:pt x="33785" y="37680"/>
                    </a:cubicBezTo>
                    <a:cubicBezTo>
                      <a:pt x="21638" y="13116"/>
                      <a:pt x="4228" y="136"/>
                      <a:pt x="2204" y="136"/>
                    </a:cubicBezTo>
                    <a:cubicBezTo>
                      <a:pt x="989" y="136"/>
                      <a:pt x="180" y="934"/>
                      <a:pt x="180" y="2133"/>
                    </a:cubicBezTo>
                    <a:cubicBezTo>
                      <a:pt x="180" y="2732"/>
                      <a:pt x="180" y="3131"/>
                      <a:pt x="4026" y="6726"/>
                    </a:cubicBezTo>
                    <a:cubicBezTo>
                      <a:pt x="23865" y="26497"/>
                      <a:pt x="35404" y="58250"/>
                      <a:pt x="35404" y="99988"/>
                    </a:cubicBezTo>
                    <a:cubicBezTo>
                      <a:pt x="35404" y="134138"/>
                      <a:pt x="27914" y="169286"/>
                      <a:pt x="2811" y="194449"/>
                    </a:cubicBezTo>
                    <a:cubicBezTo>
                      <a:pt x="180" y="196845"/>
                      <a:pt x="180" y="197245"/>
                      <a:pt x="180" y="197844"/>
                    </a:cubicBezTo>
                    <a:cubicBezTo>
                      <a:pt x="180" y="199042"/>
                      <a:pt x="989" y="199841"/>
                      <a:pt x="2204" y="199841"/>
                    </a:cubicBezTo>
                    <a:cubicBezTo>
                      <a:pt x="4228" y="199841"/>
                      <a:pt x="22448" y="186261"/>
                      <a:pt x="34392" y="160898"/>
                    </a:cubicBezTo>
                    <a:cubicBezTo>
                      <a:pt x="44717" y="138931"/>
                      <a:pt x="47146" y="116763"/>
                      <a:pt x="47146" y="999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形状 408">
                <a:extLst>
                  <a:ext uri="{FF2B5EF4-FFF2-40B4-BE49-F238E27FC236}">
                    <a16:creationId xmlns:a16="http://schemas.microsoft.com/office/drawing/2014/main" id="{43E06E49-B5C1-55D4-E95E-D8E962D51EF4}"/>
                  </a:ext>
                </a:extLst>
              </p:cNvPr>
              <p:cNvSpPr/>
              <p:nvPr>
                <p:custDataLst>
                  <p:tags r:id="rId198"/>
                </p:custDataLst>
              </p:nvPr>
            </p:nvSpPr>
            <p:spPr>
              <a:xfrm>
                <a:off x="7274625" y="6206509"/>
                <a:ext cx="143890" cy="135799"/>
              </a:xfrm>
              <a:custGeom>
                <a:avLst/>
                <a:gdLst>
                  <a:gd name="connsiteX0" fmla="*/ 53830 w 143890"/>
                  <a:gd name="connsiteY0" fmla="*/ 71031 h 135799"/>
                  <a:gd name="connsiteX1" fmla="*/ 73467 w 143890"/>
                  <a:gd name="connsiteY1" fmla="*/ 71031 h 135799"/>
                  <a:gd name="connsiteX2" fmla="*/ 90270 w 143890"/>
                  <a:gd name="connsiteY2" fmla="*/ 80018 h 135799"/>
                  <a:gd name="connsiteX3" fmla="*/ 88853 w 143890"/>
                  <a:gd name="connsiteY3" fmla="*/ 89803 h 135799"/>
                  <a:gd name="connsiteX4" fmla="*/ 88245 w 143890"/>
                  <a:gd name="connsiteY4" fmla="*/ 92000 h 135799"/>
                  <a:gd name="connsiteX5" fmla="*/ 90675 w 143890"/>
                  <a:gd name="connsiteY5" fmla="*/ 94396 h 135799"/>
                  <a:gd name="connsiteX6" fmla="*/ 93711 w 143890"/>
                  <a:gd name="connsiteY6" fmla="*/ 90203 h 135799"/>
                  <a:gd name="connsiteX7" fmla="*/ 104845 w 143890"/>
                  <a:gd name="connsiteY7" fmla="*/ 46867 h 135799"/>
                  <a:gd name="connsiteX8" fmla="*/ 105453 w 143890"/>
                  <a:gd name="connsiteY8" fmla="*/ 43671 h 135799"/>
                  <a:gd name="connsiteX9" fmla="*/ 103024 w 143890"/>
                  <a:gd name="connsiteY9" fmla="*/ 41475 h 135799"/>
                  <a:gd name="connsiteX10" fmla="*/ 99987 w 143890"/>
                  <a:gd name="connsiteY10" fmla="*/ 45668 h 135799"/>
                  <a:gd name="connsiteX11" fmla="*/ 73872 w 143890"/>
                  <a:gd name="connsiteY11" fmla="*/ 64840 h 135799"/>
                  <a:gd name="connsiteX12" fmla="*/ 55450 w 143890"/>
                  <a:gd name="connsiteY12" fmla="*/ 64840 h 135799"/>
                  <a:gd name="connsiteX13" fmla="*/ 68406 w 143890"/>
                  <a:gd name="connsiteY13" fmla="*/ 14115 h 135799"/>
                  <a:gd name="connsiteX14" fmla="*/ 79338 w 143890"/>
                  <a:gd name="connsiteY14" fmla="*/ 6326 h 135799"/>
                  <a:gd name="connsiteX15" fmla="*/ 106060 w 143890"/>
                  <a:gd name="connsiteY15" fmla="*/ 6326 h 135799"/>
                  <a:gd name="connsiteX16" fmla="*/ 135617 w 143890"/>
                  <a:gd name="connsiteY16" fmla="*/ 28294 h 135799"/>
                  <a:gd name="connsiteX17" fmla="*/ 135009 w 143890"/>
                  <a:gd name="connsiteY17" fmla="*/ 39078 h 135799"/>
                  <a:gd name="connsiteX18" fmla="*/ 134604 w 143890"/>
                  <a:gd name="connsiteY18" fmla="*/ 42673 h 135799"/>
                  <a:gd name="connsiteX19" fmla="*/ 137034 w 143890"/>
                  <a:gd name="connsiteY19" fmla="*/ 45069 h 135799"/>
                  <a:gd name="connsiteX20" fmla="*/ 139868 w 143890"/>
                  <a:gd name="connsiteY20" fmla="*/ 40077 h 135799"/>
                  <a:gd name="connsiteX21" fmla="*/ 143917 w 143890"/>
                  <a:gd name="connsiteY21" fmla="*/ 5528 h 135799"/>
                  <a:gd name="connsiteX22" fmla="*/ 138451 w 143890"/>
                  <a:gd name="connsiteY22" fmla="*/ 136 h 135799"/>
                  <a:gd name="connsiteX23" fmla="*/ 39255 w 143890"/>
                  <a:gd name="connsiteY23" fmla="*/ 136 h 135799"/>
                  <a:gd name="connsiteX24" fmla="*/ 33181 w 143890"/>
                  <a:gd name="connsiteY24" fmla="*/ 4130 h 135799"/>
                  <a:gd name="connsiteX25" fmla="*/ 38850 w 143890"/>
                  <a:gd name="connsiteY25" fmla="*/ 6326 h 135799"/>
                  <a:gd name="connsiteX26" fmla="*/ 52008 w 143890"/>
                  <a:gd name="connsiteY26" fmla="*/ 9921 h 135799"/>
                  <a:gd name="connsiteX27" fmla="*/ 50996 w 143890"/>
                  <a:gd name="connsiteY27" fmla="*/ 14714 h 135799"/>
                  <a:gd name="connsiteX28" fmla="*/ 24274 w 143890"/>
                  <a:gd name="connsiteY28" fmla="*/ 120358 h 135799"/>
                  <a:gd name="connsiteX29" fmla="*/ 5852 w 143890"/>
                  <a:gd name="connsiteY29" fmla="*/ 129744 h 135799"/>
                  <a:gd name="connsiteX30" fmla="*/ 184 w 143890"/>
                  <a:gd name="connsiteY30" fmla="*/ 133539 h 135799"/>
                  <a:gd name="connsiteX31" fmla="*/ 3220 w 143890"/>
                  <a:gd name="connsiteY31" fmla="*/ 135935 h 135799"/>
                  <a:gd name="connsiteX32" fmla="*/ 29942 w 143890"/>
                  <a:gd name="connsiteY32" fmla="*/ 135336 h 135799"/>
                  <a:gd name="connsiteX33" fmla="*/ 60106 w 143890"/>
                  <a:gd name="connsiteY33" fmla="*/ 135935 h 135799"/>
                  <a:gd name="connsiteX34" fmla="*/ 64357 w 143890"/>
                  <a:gd name="connsiteY34" fmla="*/ 132141 h 135799"/>
                  <a:gd name="connsiteX35" fmla="*/ 63143 w 143890"/>
                  <a:gd name="connsiteY35" fmla="*/ 129944 h 135799"/>
                  <a:gd name="connsiteX36" fmla="*/ 57474 w 143890"/>
                  <a:gd name="connsiteY36" fmla="*/ 129744 h 135799"/>
                  <a:gd name="connsiteX37" fmla="*/ 46947 w 143890"/>
                  <a:gd name="connsiteY37" fmla="*/ 129345 h 135799"/>
                  <a:gd name="connsiteX38" fmla="*/ 40469 w 143890"/>
                  <a:gd name="connsiteY38" fmla="*/ 125351 h 135799"/>
                  <a:gd name="connsiteX39" fmla="*/ 41279 w 143890"/>
                  <a:gd name="connsiteY39" fmla="*/ 120758 h 135799"/>
                  <a:gd name="connsiteX40" fmla="*/ 53830 w 143890"/>
                  <a:gd name="connsiteY40" fmla="*/ 71031 h 135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3890" h="135799">
                    <a:moveTo>
                      <a:pt x="53830" y="71031"/>
                    </a:moveTo>
                    <a:lnTo>
                      <a:pt x="73467" y="71031"/>
                    </a:lnTo>
                    <a:cubicBezTo>
                      <a:pt x="88650" y="71031"/>
                      <a:pt x="90270" y="74226"/>
                      <a:pt x="90270" y="80018"/>
                    </a:cubicBezTo>
                    <a:cubicBezTo>
                      <a:pt x="90270" y="81416"/>
                      <a:pt x="90270" y="83812"/>
                      <a:pt x="88853" y="89803"/>
                    </a:cubicBezTo>
                    <a:cubicBezTo>
                      <a:pt x="88448" y="90802"/>
                      <a:pt x="88245" y="91601"/>
                      <a:pt x="88245" y="92000"/>
                    </a:cubicBezTo>
                    <a:cubicBezTo>
                      <a:pt x="88245" y="93598"/>
                      <a:pt x="89460" y="94396"/>
                      <a:pt x="90675" y="94396"/>
                    </a:cubicBezTo>
                    <a:cubicBezTo>
                      <a:pt x="92699" y="94396"/>
                      <a:pt x="92699" y="93797"/>
                      <a:pt x="93711" y="90203"/>
                    </a:cubicBezTo>
                    <a:lnTo>
                      <a:pt x="104845" y="46867"/>
                    </a:lnTo>
                    <a:cubicBezTo>
                      <a:pt x="105453" y="44670"/>
                      <a:pt x="105453" y="44270"/>
                      <a:pt x="105453" y="43671"/>
                    </a:cubicBezTo>
                    <a:cubicBezTo>
                      <a:pt x="105453" y="43272"/>
                      <a:pt x="105048" y="41475"/>
                      <a:pt x="103024" y="41475"/>
                    </a:cubicBezTo>
                    <a:cubicBezTo>
                      <a:pt x="100999" y="41475"/>
                      <a:pt x="100797" y="42473"/>
                      <a:pt x="99987" y="45668"/>
                    </a:cubicBezTo>
                    <a:cubicBezTo>
                      <a:pt x="95736" y="61245"/>
                      <a:pt x="91080" y="64840"/>
                      <a:pt x="73872" y="64840"/>
                    </a:cubicBezTo>
                    <a:lnTo>
                      <a:pt x="55450" y="64840"/>
                    </a:lnTo>
                    <a:lnTo>
                      <a:pt x="68406" y="14115"/>
                    </a:lnTo>
                    <a:cubicBezTo>
                      <a:pt x="70228" y="7125"/>
                      <a:pt x="70431" y="6326"/>
                      <a:pt x="79338" y="6326"/>
                    </a:cubicBezTo>
                    <a:lnTo>
                      <a:pt x="106060" y="6326"/>
                    </a:lnTo>
                    <a:cubicBezTo>
                      <a:pt x="130960" y="6326"/>
                      <a:pt x="135617" y="12917"/>
                      <a:pt x="135617" y="28294"/>
                    </a:cubicBezTo>
                    <a:cubicBezTo>
                      <a:pt x="135617" y="32887"/>
                      <a:pt x="135617" y="33686"/>
                      <a:pt x="135009" y="39078"/>
                    </a:cubicBezTo>
                    <a:cubicBezTo>
                      <a:pt x="134604" y="41674"/>
                      <a:pt x="134604" y="42074"/>
                      <a:pt x="134604" y="42673"/>
                    </a:cubicBezTo>
                    <a:cubicBezTo>
                      <a:pt x="134604" y="43671"/>
                      <a:pt x="135212" y="45069"/>
                      <a:pt x="137034" y="45069"/>
                    </a:cubicBezTo>
                    <a:cubicBezTo>
                      <a:pt x="139260" y="45069"/>
                      <a:pt x="139463" y="43871"/>
                      <a:pt x="139868" y="40077"/>
                    </a:cubicBezTo>
                    <a:lnTo>
                      <a:pt x="143917" y="5528"/>
                    </a:lnTo>
                    <a:cubicBezTo>
                      <a:pt x="144524" y="136"/>
                      <a:pt x="143512" y="136"/>
                      <a:pt x="138451" y="136"/>
                    </a:cubicBezTo>
                    <a:lnTo>
                      <a:pt x="39255" y="136"/>
                    </a:lnTo>
                    <a:cubicBezTo>
                      <a:pt x="35206" y="136"/>
                      <a:pt x="33181" y="136"/>
                      <a:pt x="33181" y="4130"/>
                    </a:cubicBezTo>
                    <a:cubicBezTo>
                      <a:pt x="33181" y="6326"/>
                      <a:pt x="35003" y="6326"/>
                      <a:pt x="38850" y="6326"/>
                    </a:cubicBezTo>
                    <a:cubicBezTo>
                      <a:pt x="46340" y="6326"/>
                      <a:pt x="52008" y="6326"/>
                      <a:pt x="52008" y="9921"/>
                    </a:cubicBezTo>
                    <a:cubicBezTo>
                      <a:pt x="52008" y="10720"/>
                      <a:pt x="52008" y="11119"/>
                      <a:pt x="50996" y="14714"/>
                    </a:cubicBezTo>
                    <a:lnTo>
                      <a:pt x="24274" y="120358"/>
                    </a:lnTo>
                    <a:cubicBezTo>
                      <a:pt x="22250" y="128147"/>
                      <a:pt x="21845" y="129744"/>
                      <a:pt x="5852" y="129744"/>
                    </a:cubicBezTo>
                    <a:cubicBezTo>
                      <a:pt x="2410" y="129744"/>
                      <a:pt x="184" y="129744"/>
                      <a:pt x="184" y="133539"/>
                    </a:cubicBezTo>
                    <a:cubicBezTo>
                      <a:pt x="184" y="135935"/>
                      <a:pt x="2613" y="135935"/>
                      <a:pt x="3220" y="135935"/>
                    </a:cubicBezTo>
                    <a:cubicBezTo>
                      <a:pt x="9091" y="135935"/>
                      <a:pt x="24072" y="135336"/>
                      <a:pt x="29942" y="135336"/>
                    </a:cubicBezTo>
                    <a:cubicBezTo>
                      <a:pt x="36623" y="135336"/>
                      <a:pt x="53426" y="135935"/>
                      <a:pt x="60106" y="135935"/>
                    </a:cubicBezTo>
                    <a:cubicBezTo>
                      <a:pt x="61928" y="135935"/>
                      <a:pt x="64357" y="135935"/>
                      <a:pt x="64357" y="132141"/>
                    </a:cubicBezTo>
                    <a:cubicBezTo>
                      <a:pt x="64357" y="130543"/>
                      <a:pt x="63143" y="130144"/>
                      <a:pt x="63143" y="129944"/>
                    </a:cubicBezTo>
                    <a:cubicBezTo>
                      <a:pt x="62535" y="129744"/>
                      <a:pt x="62130" y="129744"/>
                      <a:pt x="57474" y="129744"/>
                    </a:cubicBezTo>
                    <a:cubicBezTo>
                      <a:pt x="53021" y="129744"/>
                      <a:pt x="52008" y="129744"/>
                      <a:pt x="46947" y="129345"/>
                    </a:cubicBezTo>
                    <a:cubicBezTo>
                      <a:pt x="41077" y="128746"/>
                      <a:pt x="40469" y="127947"/>
                      <a:pt x="40469" y="125351"/>
                    </a:cubicBezTo>
                    <a:cubicBezTo>
                      <a:pt x="40469" y="124951"/>
                      <a:pt x="40469" y="123753"/>
                      <a:pt x="41279" y="120758"/>
                    </a:cubicBezTo>
                    <a:lnTo>
                      <a:pt x="53830" y="7103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形状 409">
                <a:extLst>
                  <a:ext uri="{FF2B5EF4-FFF2-40B4-BE49-F238E27FC236}">
                    <a16:creationId xmlns:a16="http://schemas.microsoft.com/office/drawing/2014/main" id="{D5B5078C-482C-9AA1-974A-2C81125BDEDF}"/>
                  </a:ext>
                </a:extLst>
              </p:cNvPr>
              <p:cNvSpPr/>
              <p:nvPr>
                <p:custDataLst>
                  <p:tags r:id="rId199"/>
                </p:custDataLst>
              </p:nvPr>
            </p:nvSpPr>
            <p:spPr>
              <a:xfrm>
                <a:off x="7404766" y="6279441"/>
                <a:ext cx="65185" cy="95618"/>
              </a:xfrm>
              <a:custGeom>
                <a:avLst/>
                <a:gdLst>
                  <a:gd name="connsiteX0" fmla="*/ 31224 w 65185"/>
                  <a:gd name="connsiteY0" fmla="*/ 46269 h 95618"/>
                  <a:gd name="connsiteX1" fmla="*/ 50213 w 65185"/>
                  <a:gd name="connsiteY1" fmla="*/ 68776 h 95618"/>
                  <a:gd name="connsiteX2" fmla="*/ 31791 w 65185"/>
                  <a:gd name="connsiteY2" fmla="*/ 91283 h 95618"/>
                  <a:gd name="connsiteX3" fmla="*/ 7701 w 65185"/>
                  <a:gd name="connsiteY3" fmla="*/ 81497 h 95618"/>
                  <a:gd name="connsiteX4" fmla="*/ 15920 w 65185"/>
                  <a:gd name="connsiteY4" fmla="*/ 73669 h 95618"/>
                  <a:gd name="connsiteX5" fmla="*/ 8126 w 65185"/>
                  <a:gd name="connsiteY5" fmla="*/ 65980 h 95618"/>
                  <a:gd name="connsiteX6" fmla="*/ 190 w 65185"/>
                  <a:gd name="connsiteY6" fmla="*/ 74088 h 95618"/>
                  <a:gd name="connsiteX7" fmla="*/ 32074 w 65185"/>
                  <a:gd name="connsiteY7" fmla="*/ 95756 h 95618"/>
                  <a:gd name="connsiteX8" fmla="*/ 65376 w 65185"/>
                  <a:gd name="connsiteY8" fmla="*/ 68776 h 95618"/>
                  <a:gd name="connsiteX9" fmla="*/ 40719 w 65185"/>
                  <a:gd name="connsiteY9" fmla="*/ 43753 h 95618"/>
                  <a:gd name="connsiteX10" fmla="*/ 60983 w 65185"/>
                  <a:gd name="connsiteY10" fmla="*/ 19429 h 95618"/>
                  <a:gd name="connsiteX11" fmla="*/ 32358 w 65185"/>
                  <a:gd name="connsiteY11" fmla="*/ 137 h 95618"/>
                  <a:gd name="connsiteX12" fmla="*/ 4583 w 65185"/>
                  <a:gd name="connsiteY12" fmla="*/ 18869 h 95618"/>
                  <a:gd name="connsiteX13" fmla="*/ 11952 w 65185"/>
                  <a:gd name="connsiteY13" fmla="*/ 26279 h 95618"/>
                  <a:gd name="connsiteX14" fmla="*/ 19179 w 65185"/>
                  <a:gd name="connsiteY14" fmla="*/ 19149 h 95618"/>
                  <a:gd name="connsiteX15" fmla="*/ 11952 w 65185"/>
                  <a:gd name="connsiteY15" fmla="*/ 11880 h 95618"/>
                  <a:gd name="connsiteX16" fmla="*/ 31933 w 65185"/>
                  <a:gd name="connsiteY16" fmla="*/ 4191 h 95618"/>
                  <a:gd name="connsiteX17" fmla="*/ 47237 w 65185"/>
                  <a:gd name="connsiteY17" fmla="*/ 19429 h 95618"/>
                  <a:gd name="connsiteX18" fmla="*/ 41569 w 65185"/>
                  <a:gd name="connsiteY18" fmla="*/ 36064 h 95618"/>
                  <a:gd name="connsiteX19" fmla="*/ 25839 w 65185"/>
                  <a:gd name="connsiteY19" fmla="*/ 42075 h 95618"/>
                  <a:gd name="connsiteX20" fmla="*/ 21305 w 65185"/>
                  <a:gd name="connsiteY20" fmla="*/ 42495 h 95618"/>
                  <a:gd name="connsiteX21" fmla="*/ 19887 w 65185"/>
                  <a:gd name="connsiteY21" fmla="*/ 44312 h 95618"/>
                  <a:gd name="connsiteX22" fmla="*/ 23572 w 65185"/>
                  <a:gd name="connsiteY22" fmla="*/ 46269 h 95618"/>
                  <a:gd name="connsiteX23" fmla="*/ 31224 w 65185"/>
                  <a:gd name="connsiteY23" fmla="*/ 46269 h 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185" h="95618">
                    <a:moveTo>
                      <a:pt x="31224" y="46269"/>
                    </a:moveTo>
                    <a:cubicBezTo>
                      <a:pt x="42277" y="46269"/>
                      <a:pt x="50213" y="53818"/>
                      <a:pt x="50213" y="68776"/>
                    </a:cubicBezTo>
                    <a:cubicBezTo>
                      <a:pt x="50213" y="86110"/>
                      <a:pt x="40010" y="91283"/>
                      <a:pt x="31791" y="91283"/>
                    </a:cubicBezTo>
                    <a:cubicBezTo>
                      <a:pt x="26123" y="91283"/>
                      <a:pt x="13652" y="89745"/>
                      <a:pt x="7701" y="81497"/>
                    </a:cubicBezTo>
                    <a:cubicBezTo>
                      <a:pt x="14361" y="81217"/>
                      <a:pt x="15920" y="76604"/>
                      <a:pt x="15920" y="73669"/>
                    </a:cubicBezTo>
                    <a:cubicBezTo>
                      <a:pt x="15920" y="69195"/>
                      <a:pt x="12519" y="65980"/>
                      <a:pt x="8126" y="65980"/>
                    </a:cubicBezTo>
                    <a:cubicBezTo>
                      <a:pt x="4158" y="65980"/>
                      <a:pt x="190" y="68356"/>
                      <a:pt x="190" y="74088"/>
                    </a:cubicBezTo>
                    <a:cubicBezTo>
                      <a:pt x="190" y="87229"/>
                      <a:pt x="14928" y="95756"/>
                      <a:pt x="32074" y="95756"/>
                    </a:cubicBezTo>
                    <a:cubicBezTo>
                      <a:pt x="51772" y="95756"/>
                      <a:pt x="65376" y="82755"/>
                      <a:pt x="65376" y="68776"/>
                    </a:cubicBezTo>
                    <a:cubicBezTo>
                      <a:pt x="65376" y="57872"/>
                      <a:pt x="56307" y="46968"/>
                      <a:pt x="40719" y="43753"/>
                    </a:cubicBezTo>
                    <a:cubicBezTo>
                      <a:pt x="55598" y="38441"/>
                      <a:pt x="60983" y="27956"/>
                      <a:pt x="60983" y="19429"/>
                    </a:cubicBezTo>
                    <a:cubicBezTo>
                      <a:pt x="60983" y="8385"/>
                      <a:pt x="48087" y="137"/>
                      <a:pt x="32358" y="137"/>
                    </a:cubicBezTo>
                    <a:cubicBezTo>
                      <a:pt x="16628" y="137"/>
                      <a:pt x="4583" y="7686"/>
                      <a:pt x="4583" y="18869"/>
                    </a:cubicBezTo>
                    <a:cubicBezTo>
                      <a:pt x="4583" y="23622"/>
                      <a:pt x="7701" y="26279"/>
                      <a:pt x="11952" y="26279"/>
                    </a:cubicBezTo>
                    <a:cubicBezTo>
                      <a:pt x="16345" y="26279"/>
                      <a:pt x="19179" y="23063"/>
                      <a:pt x="19179" y="19149"/>
                    </a:cubicBezTo>
                    <a:cubicBezTo>
                      <a:pt x="19179" y="15095"/>
                      <a:pt x="16345" y="12159"/>
                      <a:pt x="11952" y="11880"/>
                    </a:cubicBezTo>
                    <a:cubicBezTo>
                      <a:pt x="16912" y="5729"/>
                      <a:pt x="26689" y="4191"/>
                      <a:pt x="31933" y="4191"/>
                    </a:cubicBezTo>
                    <a:cubicBezTo>
                      <a:pt x="38310" y="4191"/>
                      <a:pt x="47237" y="7267"/>
                      <a:pt x="47237" y="19429"/>
                    </a:cubicBezTo>
                    <a:cubicBezTo>
                      <a:pt x="47237" y="25300"/>
                      <a:pt x="45253" y="31730"/>
                      <a:pt x="41569" y="36064"/>
                    </a:cubicBezTo>
                    <a:cubicBezTo>
                      <a:pt x="36892" y="41376"/>
                      <a:pt x="32925" y="41656"/>
                      <a:pt x="25839" y="42075"/>
                    </a:cubicBezTo>
                    <a:cubicBezTo>
                      <a:pt x="22296" y="42355"/>
                      <a:pt x="22013" y="42355"/>
                      <a:pt x="21305" y="42495"/>
                    </a:cubicBezTo>
                    <a:cubicBezTo>
                      <a:pt x="21021" y="42495"/>
                      <a:pt x="19887" y="42774"/>
                      <a:pt x="19887" y="44312"/>
                    </a:cubicBezTo>
                    <a:cubicBezTo>
                      <a:pt x="19887" y="46269"/>
                      <a:pt x="21163" y="46269"/>
                      <a:pt x="23572" y="46269"/>
                    </a:cubicBezTo>
                    <a:lnTo>
                      <a:pt x="31224" y="4626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形状 410">
                <a:extLst>
                  <a:ext uri="{FF2B5EF4-FFF2-40B4-BE49-F238E27FC236}">
                    <a16:creationId xmlns:a16="http://schemas.microsoft.com/office/drawing/2014/main" id="{D1007515-044B-1E98-FF64-79691ACD57DD}"/>
                  </a:ext>
                </a:extLst>
              </p:cNvPr>
              <p:cNvSpPr/>
              <p:nvPr>
                <p:custDataLst>
                  <p:tags r:id="rId200"/>
                </p:custDataLst>
              </p:nvPr>
            </p:nvSpPr>
            <p:spPr>
              <a:xfrm>
                <a:off x="7707782" y="6321140"/>
                <a:ext cx="21458" cy="21168"/>
              </a:xfrm>
              <a:custGeom>
                <a:avLst/>
                <a:gdLst>
                  <a:gd name="connsiteX0" fmla="*/ 21663 w 21458"/>
                  <a:gd name="connsiteY0" fmla="*/ 10720 h 21168"/>
                  <a:gd name="connsiteX1" fmla="*/ 10934 w 21458"/>
                  <a:gd name="connsiteY1" fmla="*/ 136 h 21168"/>
                  <a:gd name="connsiteX2" fmla="*/ 204 w 21458"/>
                  <a:gd name="connsiteY2" fmla="*/ 10720 h 21168"/>
                  <a:gd name="connsiteX3" fmla="*/ 10934 w 21458"/>
                  <a:gd name="connsiteY3" fmla="*/ 21304 h 21168"/>
                  <a:gd name="connsiteX4" fmla="*/ 21663 w 21458"/>
                  <a:gd name="connsiteY4" fmla="*/ 10720 h 2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58" h="21168">
                    <a:moveTo>
                      <a:pt x="21663" y="10720"/>
                    </a:moveTo>
                    <a:cubicBezTo>
                      <a:pt x="21663" y="4929"/>
                      <a:pt x="16805" y="136"/>
                      <a:pt x="10934" y="136"/>
                    </a:cubicBezTo>
                    <a:cubicBezTo>
                      <a:pt x="5063" y="136"/>
                      <a:pt x="204" y="4929"/>
                      <a:pt x="204" y="10720"/>
                    </a:cubicBezTo>
                    <a:cubicBezTo>
                      <a:pt x="204" y="16511"/>
                      <a:pt x="5063" y="21304"/>
                      <a:pt x="10934" y="21304"/>
                    </a:cubicBezTo>
                    <a:cubicBezTo>
                      <a:pt x="16805" y="21304"/>
                      <a:pt x="21663" y="16511"/>
                      <a:pt x="21663" y="107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1" name="圆角矩形 70">
              <a:extLst>
                <a:ext uri="{FF2B5EF4-FFF2-40B4-BE49-F238E27FC236}">
                  <a16:creationId xmlns:a16="http://schemas.microsoft.com/office/drawing/2014/main" id="{FEBFC857-AB2D-6ABE-AAFF-34A4CB966771}"/>
                </a:ext>
              </a:extLst>
            </p:cNvPr>
            <p:cNvSpPr/>
            <p:nvPr/>
          </p:nvSpPr>
          <p:spPr>
            <a:xfrm>
              <a:off x="93306" y="2415698"/>
              <a:ext cx="8957387" cy="2855020"/>
            </a:xfrm>
            <a:prstGeom prst="roundRect">
              <a:avLst/>
            </a:prstGeom>
            <a:noFill/>
            <a:ln w="2222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cxnSp>
          <p:nvCxnSpPr>
            <p:cNvPr id="72" name="直线连接符 71">
              <a:extLst>
                <a:ext uri="{FF2B5EF4-FFF2-40B4-BE49-F238E27FC236}">
                  <a16:creationId xmlns:a16="http://schemas.microsoft.com/office/drawing/2014/main" id="{FB8E5CB4-42B2-2940-AE14-116DEB74550E}"/>
                </a:ext>
              </a:extLst>
            </p:cNvPr>
            <p:cNvCxnSpPr>
              <a:cxnSpLocks/>
            </p:cNvCxnSpPr>
            <p:nvPr/>
          </p:nvCxnSpPr>
          <p:spPr>
            <a:xfrm>
              <a:off x="2375288" y="3569863"/>
              <a:ext cx="6546669" cy="0"/>
            </a:xfrm>
            <a:prstGeom prst="line">
              <a:avLst/>
            </a:prstGeom>
            <a:ln w="127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9" name="组合 308">
              <a:extLst>
                <a:ext uri="{FF2B5EF4-FFF2-40B4-BE49-F238E27FC236}">
                  <a16:creationId xmlns:a16="http://schemas.microsoft.com/office/drawing/2014/main" id="{67B9EAF1-2F4F-6332-09C0-CF239F189307}"/>
                </a:ext>
              </a:extLst>
            </p:cNvPr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>
            <a:xfrm>
              <a:off x="2374900" y="4279900"/>
              <a:ext cx="772160" cy="203200"/>
              <a:chOff x="6730735" y="5569312"/>
              <a:chExt cx="765608" cy="182196"/>
            </a:xfrm>
          </p:grpSpPr>
          <p:sp>
            <p:nvSpPr>
              <p:cNvPr id="302" name="任意形状 301">
                <a:extLst>
                  <a:ext uri="{FF2B5EF4-FFF2-40B4-BE49-F238E27FC236}">
                    <a16:creationId xmlns:a16="http://schemas.microsoft.com/office/drawing/2014/main" id="{D3AB185E-37E5-E47B-A956-6A82C3E434C9}"/>
                  </a:ext>
                </a:extLst>
              </p:cNvPr>
              <p:cNvSpPr/>
              <p:nvPr>
                <p:custDataLst>
                  <p:tags r:id="rId97"/>
                </p:custDataLst>
              </p:nvPr>
            </p:nvSpPr>
            <p:spPr>
              <a:xfrm>
                <a:off x="6730735" y="5625429"/>
                <a:ext cx="109722" cy="119885"/>
              </a:xfrm>
              <a:custGeom>
                <a:avLst/>
                <a:gdLst>
                  <a:gd name="connsiteX0" fmla="*/ 40905 w 109722"/>
                  <a:gd name="connsiteY0" fmla="*/ 16658 h 119885"/>
                  <a:gd name="connsiteX1" fmla="*/ 43941 w 109722"/>
                  <a:gd name="connsiteY1" fmla="*/ 4998 h 119885"/>
                  <a:gd name="connsiteX2" fmla="*/ 38070 w 109722"/>
                  <a:gd name="connsiteY2" fmla="*/ 78 h 119885"/>
                  <a:gd name="connsiteX3" fmla="*/ 29973 w 109722"/>
                  <a:gd name="connsiteY3" fmla="*/ 6637 h 119885"/>
                  <a:gd name="connsiteX4" fmla="*/ 821 w 109722"/>
                  <a:gd name="connsiteY4" fmla="*/ 112129 h 119885"/>
                  <a:gd name="connsiteX5" fmla="*/ 214 w 109722"/>
                  <a:gd name="connsiteY5" fmla="*/ 115044 h 119885"/>
                  <a:gd name="connsiteX6" fmla="*/ 5882 w 109722"/>
                  <a:gd name="connsiteY6" fmla="*/ 119964 h 119885"/>
                  <a:gd name="connsiteX7" fmla="*/ 12968 w 109722"/>
                  <a:gd name="connsiteY7" fmla="*/ 116138 h 119885"/>
                  <a:gd name="connsiteX8" fmla="*/ 24102 w 109722"/>
                  <a:gd name="connsiteY8" fmla="*/ 76965 h 119885"/>
                  <a:gd name="connsiteX9" fmla="*/ 43739 w 109722"/>
                  <a:gd name="connsiteY9" fmla="*/ 82613 h 119885"/>
                  <a:gd name="connsiteX10" fmla="*/ 70663 w 109722"/>
                  <a:gd name="connsiteY10" fmla="*/ 69313 h 119885"/>
                  <a:gd name="connsiteX11" fmla="*/ 88883 w 109722"/>
                  <a:gd name="connsiteY11" fmla="*/ 82613 h 119885"/>
                  <a:gd name="connsiteX12" fmla="*/ 103864 w 109722"/>
                  <a:gd name="connsiteY12" fmla="*/ 72593 h 119885"/>
                  <a:gd name="connsiteX13" fmla="*/ 109937 w 109722"/>
                  <a:gd name="connsiteY13" fmla="*/ 54555 h 119885"/>
                  <a:gd name="connsiteX14" fmla="*/ 107508 w 109722"/>
                  <a:gd name="connsiteY14" fmla="*/ 52733 h 119885"/>
                  <a:gd name="connsiteX15" fmla="*/ 104674 w 109722"/>
                  <a:gd name="connsiteY15" fmla="*/ 56013 h 119885"/>
                  <a:gd name="connsiteX16" fmla="*/ 89288 w 109722"/>
                  <a:gd name="connsiteY16" fmla="*/ 78605 h 119885"/>
                  <a:gd name="connsiteX17" fmla="*/ 83215 w 109722"/>
                  <a:gd name="connsiteY17" fmla="*/ 70224 h 119885"/>
                  <a:gd name="connsiteX18" fmla="*/ 87264 w 109722"/>
                  <a:gd name="connsiteY18" fmla="*/ 51276 h 119885"/>
                  <a:gd name="connsiteX19" fmla="*/ 92932 w 109722"/>
                  <a:gd name="connsiteY19" fmla="*/ 31598 h 119885"/>
                  <a:gd name="connsiteX20" fmla="*/ 96373 w 109722"/>
                  <a:gd name="connsiteY20" fmla="*/ 19209 h 119885"/>
                  <a:gd name="connsiteX21" fmla="*/ 99410 w 109722"/>
                  <a:gd name="connsiteY21" fmla="*/ 7002 h 119885"/>
                  <a:gd name="connsiteX22" fmla="*/ 93539 w 109722"/>
                  <a:gd name="connsiteY22" fmla="*/ 2082 h 119885"/>
                  <a:gd name="connsiteX23" fmla="*/ 85644 w 109722"/>
                  <a:gd name="connsiteY23" fmla="*/ 8459 h 119885"/>
                  <a:gd name="connsiteX24" fmla="*/ 76129 w 109722"/>
                  <a:gd name="connsiteY24" fmla="*/ 42530 h 119885"/>
                  <a:gd name="connsiteX25" fmla="*/ 70866 w 109722"/>
                  <a:gd name="connsiteY25" fmla="*/ 61114 h 119885"/>
                  <a:gd name="connsiteX26" fmla="*/ 44549 w 109722"/>
                  <a:gd name="connsiteY26" fmla="*/ 78605 h 119885"/>
                  <a:gd name="connsiteX27" fmla="*/ 29568 w 109722"/>
                  <a:gd name="connsiteY27" fmla="*/ 62754 h 119885"/>
                  <a:gd name="connsiteX28" fmla="*/ 32402 w 109722"/>
                  <a:gd name="connsiteY28" fmla="*/ 47267 h 119885"/>
                  <a:gd name="connsiteX29" fmla="*/ 40905 w 109722"/>
                  <a:gd name="connsiteY29" fmla="*/ 16658 h 1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19885">
                    <a:moveTo>
                      <a:pt x="40905" y="16658"/>
                    </a:moveTo>
                    <a:cubicBezTo>
                      <a:pt x="41917" y="12832"/>
                      <a:pt x="43941" y="5909"/>
                      <a:pt x="43941" y="4998"/>
                    </a:cubicBezTo>
                    <a:cubicBezTo>
                      <a:pt x="43941" y="1900"/>
                      <a:pt x="41512" y="78"/>
                      <a:pt x="38070" y="78"/>
                    </a:cubicBezTo>
                    <a:cubicBezTo>
                      <a:pt x="37463" y="78"/>
                      <a:pt x="31795" y="261"/>
                      <a:pt x="29973" y="6637"/>
                    </a:cubicBezTo>
                    <a:lnTo>
                      <a:pt x="821" y="112129"/>
                    </a:lnTo>
                    <a:cubicBezTo>
                      <a:pt x="214" y="114316"/>
                      <a:pt x="214" y="114680"/>
                      <a:pt x="214" y="115044"/>
                    </a:cubicBezTo>
                    <a:cubicBezTo>
                      <a:pt x="214" y="117777"/>
                      <a:pt x="2441" y="119964"/>
                      <a:pt x="5882" y="119964"/>
                    </a:cubicBezTo>
                    <a:cubicBezTo>
                      <a:pt x="10134" y="119964"/>
                      <a:pt x="12563" y="116684"/>
                      <a:pt x="12968" y="116138"/>
                    </a:cubicBezTo>
                    <a:cubicBezTo>
                      <a:pt x="13778" y="114498"/>
                      <a:pt x="16409" y="105024"/>
                      <a:pt x="24102" y="76965"/>
                    </a:cubicBezTo>
                    <a:cubicBezTo>
                      <a:pt x="30580" y="81885"/>
                      <a:pt x="39690" y="82613"/>
                      <a:pt x="43739" y="82613"/>
                    </a:cubicBezTo>
                    <a:cubicBezTo>
                      <a:pt x="57910" y="82613"/>
                      <a:pt x="65805" y="74415"/>
                      <a:pt x="70663" y="69313"/>
                    </a:cubicBezTo>
                    <a:cubicBezTo>
                      <a:pt x="72485" y="77512"/>
                      <a:pt x="79976" y="82613"/>
                      <a:pt x="88883" y="82613"/>
                    </a:cubicBezTo>
                    <a:cubicBezTo>
                      <a:pt x="95969" y="82613"/>
                      <a:pt x="100625" y="78423"/>
                      <a:pt x="103864" y="72593"/>
                    </a:cubicBezTo>
                    <a:cubicBezTo>
                      <a:pt x="107305" y="66034"/>
                      <a:pt x="109937" y="54920"/>
                      <a:pt x="109937" y="54555"/>
                    </a:cubicBezTo>
                    <a:cubicBezTo>
                      <a:pt x="109937" y="52733"/>
                      <a:pt x="108115" y="52733"/>
                      <a:pt x="107508" y="52733"/>
                    </a:cubicBezTo>
                    <a:cubicBezTo>
                      <a:pt x="105483" y="52733"/>
                      <a:pt x="105281" y="53462"/>
                      <a:pt x="104674" y="56013"/>
                    </a:cubicBezTo>
                    <a:cubicBezTo>
                      <a:pt x="101232" y="67856"/>
                      <a:pt x="97588" y="78605"/>
                      <a:pt x="89288" y="78605"/>
                    </a:cubicBezTo>
                    <a:cubicBezTo>
                      <a:pt x="83822" y="78605"/>
                      <a:pt x="83215" y="73868"/>
                      <a:pt x="83215" y="70224"/>
                    </a:cubicBezTo>
                    <a:cubicBezTo>
                      <a:pt x="83215" y="66216"/>
                      <a:pt x="85644" y="57652"/>
                      <a:pt x="87264" y="51276"/>
                    </a:cubicBezTo>
                    <a:lnTo>
                      <a:pt x="92932" y="31598"/>
                    </a:lnTo>
                    <a:cubicBezTo>
                      <a:pt x="93539" y="28865"/>
                      <a:pt x="95564" y="21942"/>
                      <a:pt x="96373" y="19209"/>
                    </a:cubicBezTo>
                    <a:cubicBezTo>
                      <a:pt x="97386" y="15018"/>
                      <a:pt x="99410" y="8095"/>
                      <a:pt x="99410" y="7002"/>
                    </a:cubicBezTo>
                    <a:cubicBezTo>
                      <a:pt x="99410" y="3722"/>
                      <a:pt x="96576" y="2082"/>
                      <a:pt x="93539" y="2082"/>
                    </a:cubicBezTo>
                    <a:cubicBezTo>
                      <a:pt x="92527" y="2082"/>
                      <a:pt x="87264" y="2265"/>
                      <a:pt x="85644" y="8459"/>
                    </a:cubicBezTo>
                    <a:lnTo>
                      <a:pt x="76129" y="42530"/>
                    </a:lnTo>
                    <a:cubicBezTo>
                      <a:pt x="73700" y="51640"/>
                      <a:pt x="71473" y="59292"/>
                      <a:pt x="70866" y="61114"/>
                    </a:cubicBezTo>
                    <a:cubicBezTo>
                      <a:pt x="70663" y="62025"/>
                      <a:pt x="60946" y="78605"/>
                      <a:pt x="44549" y="78605"/>
                    </a:cubicBezTo>
                    <a:cubicBezTo>
                      <a:pt x="34427" y="78605"/>
                      <a:pt x="29568" y="72593"/>
                      <a:pt x="29568" y="62754"/>
                    </a:cubicBezTo>
                    <a:cubicBezTo>
                      <a:pt x="29568" y="57470"/>
                      <a:pt x="30985" y="52369"/>
                      <a:pt x="32402" y="47267"/>
                    </a:cubicBezTo>
                    <a:lnTo>
                      <a:pt x="40905" y="16658"/>
                    </a:lnTo>
                    <a:close/>
                  </a:path>
                </a:pathLst>
              </a:custGeom>
              <a:solidFill>
                <a:srgbClr val="000000"/>
              </a:solidFill>
              <a:ln w="202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" name="任意形状 302">
                <a:extLst>
                  <a:ext uri="{FF2B5EF4-FFF2-40B4-BE49-F238E27FC236}">
                    <a16:creationId xmlns:a16="http://schemas.microsoft.com/office/drawing/2014/main" id="{C829D51D-8319-47EC-7ABE-56B68931B990}"/>
                  </a:ext>
                </a:extLst>
              </p:cNvPr>
              <p:cNvSpPr/>
              <p:nvPr>
                <p:custDataLst>
                  <p:tags r:id="rId98"/>
                </p:custDataLst>
              </p:nvPr>
            </p:nvSpPr>
            <p:spPr>
              <a:xfrm>
                <a:off x="6919677" y="5607573"/>
                <a:ext cx="101220" cy="105674"/>
              </a:xfrm>
              <a:custGeom>
                <a:avLst/>
                <a:gdLst>
                  <a:gd name="connsiteX0" fmla="*/ 94358 w 101220"/>
                  <a:gd name="connsiteY0" fmla="*/ 56559 h 105674"/>
                  <a:gd name="connsiteX1" fmla="*/ 101443 w 101220"/>
                  <a:gd name="connsiteY1" fmla="*/ 52915 h 105674"/>
                  <a:gd name="connsiteX2" fmla="*/ 94358 w 101220"/>
                  <a:gd name="connsiteY2" fmla="*/ 49271 h 105674"/>
                  <a:gd name="connsiteX3" fmla="*/ 8523 w 101220"/>
                  <a:gd name="connsiteY3" fmla="*/ 49271 h 105674"/>
                  <a:gd name="connsiteX4" fmla="*/ 62777 w 101220"/>
                  <a:gd name="connsiteY4" fmla="*/ 7366 h 105674"/>
                  <a:gd name="connsiteX5" fmla="*/ 94358 w 101220"/>
                  <a:gd name="connsiteY5" fmla="*/ 7366 h 105674"/>
                  <a:gd name="connsiteX6" fmla="*/ 101443 w 101220"/>
                  <a:gd name="connsiteY6" fmla="*/ 3722 h 105674"/>
                  <a:gd name="connsiteX7" fmla="*/ 94358 w 101220"/>
                  <a:gd name="connsiteY7" fmla="*/ 78 h 105674"/>
                  <a:gd name="connsiteX8" fmla="*/ 62372 w 101220"/>
                  <a:gd name="connsiteY8" fmla="*/ 78 h 105674"/>
                  <a:gd name="connsiteX9" fmla="*/ 223 w 101220"/>
                  <a:gd name="connsiteY9" fmla="*/ 52915 h 105674"/>
                  <a:gd name="connsiteX10" fmla="*/ 62372 w 101220"/>
                  <a:gd name="connsiteY10" fmla="*/ 105752 h 105674"/>
                  <a:gd name="connsiteX11" fmla="*/ 94358 w 101220"/>
                  <a:gd name="connsiteY11" fmla="*/ 105752 h 105674"/>
                  <a:gd name="connsiteX12" fmla="*/ 101443 w 101220"/>
                  <a:gd name="connsiteY12" fmla="*/ 102109 h 105674"/>
                  <a:gd name="connsiteX13" fmla="*/ 94358 w 101220"/>
                  <a:gd name="connsiteY13" fmla="*/ 98465 h 105674"/>
                  <a:gd name="connsiteX14" fmla="*/ 62777 w 101220"/>
                  <a:gd name="connsiteY14" fmla="*/ 98465 h 105674"/>
                  <a:gd name="connsiteX15" fmla="*/ 8523 w 101220"/>
                  <a:gd name="connsiteY15" fmla="*/ 56559 h 105674"/>
                  <a:gd name="connsiteX16" fmla="*/ 94358 w 101220"/>
                  <a:gd name="connsiteY16" fmla="*/ 56559 h 105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1220" h="105674">
                    <a:moveTo>
                      <a:pt x="94358" y="56559"/>
                    </a:moveTo>
                    <a:cubicBezTo>
                      <a:pt x="97799" y="56559"/>
                      <a:pt x="101443" y="56559"/>
                      <a:pt x="101443" y="52915"/>
                    </a:cubicBezTo>
                    <a:cubicBezTo>
                      <a:pt x="101443" y="49271"/>
                      <a:pt x="97799" y="49271"/>
                      <a:pt x="94358" y="49271"/>
                    </a:cubicBezTo>
                    <a:lnTo>
                      <a:pt x="8523" y="49271"/>
                    </a:lnTo>
                    <a:cubicBezTo>
                      <a:pt x="10952" y="24857"/>
                      <a:pt x="34233" y="7366"/>
                      <a:pt x="62777" y="7366"/>
                    </a:cubicBezTo>
                    <a:lnTo>
                      <a:pt x="94358" y="7366"/>
                    </a:lnTo>
                    <a:cubicBezTo>
                      <a:pt x="97799" y="7366"/>
                      <a:pt x="101443" y="7366"/>
                      <a:pt x="101443" y="3722"/>
                    </a:cubicBezTo>
                    <a:cubicBezTo>
                      <a:pt x="101443" y="78"/>
                      <a:pt x="97799" y="78"/>
                      <a:pt x="94358" y="78"/>
                    </a:cubicBezTo>
                    <a:lnTo>
                      <a:pt x="62372" y="78"/>
                    </a:lnTo>
                    <a:cubicBezTo>
                      <a:pt x="27755" y="78"/>
                      <a:pt x="223" y="23764"/>
                      <a:pt x="223" y="52915"/>
                    </a:cubicBezTo>
                    <a:cubicBezTo>
                      <a:pt x="223" y="82067"/>
                      <a:pt x="27755" y="105752"/>
                      <a:pt x="62372" y="105752"/>
                    </a:cubicBezTo>
                    <a:lnTo>
                      <a:pt x="94358" y="105752"/>
                    </a:lnTo>
                    <a:cubicBezTo>
                      <a:pt x="97799" y="105752"/>
                      <a:pt x="101443" y="105752"/>
                      <a:pt x="101443" y="102109"/>
                    </a:cubicBezTo>
                    <a:cubicBezTo>
                      <a:pt x="101443" y="98465"/>
                      <a:pt x="97799" y="98465"/>
                      <a:pt x="94358" y="98465"/>
                    </a:cubicBezTo>
                    <a:lnTo>
                      <a:pt x="62777" y="98465"/>
                    </a:lnTo>
                    <a:cubicBezTo>
                      <a:pt x="34233" y="98465"/>
                      <a:pt x="10952" y="80974"/>
                      <a:pt x="8523" y="56559"/>
                    </a:cubicBezTo>
                    <a:lnTo>
                      <a:pt x="94358" y="56559"/>
                    </a:lnTo>
                    <a:close/>
                  </a:path>
                </a:pathLst>
              </a:custGeom>
              <a:solidFill>
                <a:srgbClr val="000000"/>
              </a:solidFill>
              <a:ln w="202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" name="任意形状 303">
                <a:extLst>
                  <a:ext uri="{FF2B5EF4-FFF2-40B4-BE49-F238E27FC236}">
                    <a16:creationId xmlns:a16="http://schemas.microsoft.com/office/drawing/2014/main" id="{9C2CCD81-A1E6-DBEC-1F0F-B05AF8877B69}"/>
                  </a:ext>
                </a:extLst>
              </p:cNvPr>
              <p:cNvSpPr/>
              <p:nvPr>
                <p:custDataLst>
                  <p:tags r:id="rId99"/>
                </p:custDataLst>
              </p:nvPr>
            </p:nvSpPr>
            <p:spPr>
              <a:xfrm>
                <a:off x="7117956" y="5569312"/>
                <a:ext cx="27734" cy="182196"/>
              </a:xfrm>
              <a:custGeom>
                <a:avLst/>
                <a:gdLst>
                  <a:gd name="connsiteX0" fmla="*/ 27967 w 27734"/>
                  <a:gd name="connsiteY0" fmla="*/ 182275 h 182196"/>
                  <a:gd name="connsiteX1" fmla="*/ 27967 w 27734"/>
                  <a:gd name="connsiteY1" fmla="*/ 174987 h 182196"/>
                  <a:gd name="connsiteX2" fmla="*/ 8330 w 27734"/>
                  <a:gd name="connsiteY2" fmla="*/ 174987 h 182196"/>
                  <a:gd name="connsiteX3" fmla="*/ 8330 w 27734"/>
                  <a:gd name="connsiteY3" fmla="*/ 7366 h 182196"/>
                  <a:gd name="connsiteX4" fmla="*/ 27967 w 27734"/>
                  <a:gd name="connsiteY4" fmla="*/ 7366 h 182196"/>
                  <a:gd name="connsiteX5" fmla="*/ 27967 w 27734"/>
                  <a:gd name="connsiteY5" fmla="*/ 78 h 182196"/>
                  <a:gd name="connsiteX6" fmla="*/ 232 w 27734"/>
                  <a:gd name="connsiteY6" fmla="*/ 78 h 182196"/>
                  <a:gd name="connsiteX7" fmla="*/ 232 w 27734"/>
                  <a:gd name="connsiteY7" fmla="*/ 182275 h 182196"/>
                  <a:gd name="connsiteX8" fmla="*/ 27967 w 27734"/>
                  <a:gd name="connsiteY8" fmla="*/ 182275 h 18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34" h="182196">
                    <a:moveTo>
                      <a:pt x="27967" y="182275"/>
                    </a:moveTo>
                    <a:lnTo>
                      <a:pt x="27967" y="174987"/>
                    </a:lnTo>
                    <a:lnTo>
                      <a:pt x="8330" y="174987"/>
                    </a:lnTo>
                    <a:lnTo>
                      <a:pt x="8330" y="7366"/>
                    </a:lnTo>
                    <a:lnTo>
                      <a:pt x="27967" y="7366"/>
                    </a:lnTo>
                    <a:lnTo>
                      <a:pt x="27967" y="78"/>
                    </a:lnTo>
                    <a:lnTo>
                      <a:pt x="232" y="78"/>
                    </a:lnTo>
                    <a:lnTo>
                      <a:pt x="232" y="182275"/>
                    </a:lnTo>
                    <a:lnTo>
                      <a:pt x="27967" y="182275"/>
                    </a:lnTo>
                    <a:close/>
                  </a:path>
                </a:pathLst>
              </a:custGeom>
              <a:solidFill>
                <a:srgbClr val="000000"/>
              </a:solidFill>
              <a:ln w="202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" name="任意形状 304">
                <a:extLst>
                  <a:ext uri="{FF2B5EF4-FFF2-40B4-BE49-F238E27FC236}">
                    <a16:creationId xmlns:a16="http://schemas.microsoft.com/office/drawing/2014/main" id="{DB89D502-F967-0136-8982-6ED004925CAC}"/>
                  </a:ext>
                </a:extLst>
              </p:cNvPr>
              <p:cNvSpPr/>
              <p:nvPr>
                <p:custDataLst>
                  <p:tags r:id="rId100"/>
                </p:custDataLst>
              </p:nvPr>
            </p:nvSpPr>
            <p:spPr>
              <a:xfrm>
                <a:off x="7158197" y="5584617"/>
                <a:ext cx="85227" cy="125351"/>
              </a:xfrm>
              <a:custGeom>
                <a:avLst/>
                <a:gdLst>
                  <a:gd name="connsiteX0" fmla="*/ 85463 w 85227"/>
                  <a:gd name="connsiteY0" fmla="*/ 63118 h 125351"/>
                  <a:gd name="connsiteX1" fmla="*/ 77365 w 85227"/>
                  <a:gd name="connsiteY1" fmla="*/ 20484 h 125351"/>
                  <a:gd name="connsiteX2" fmla="*/ 42950 w 85227"/>
                  <a:gd name="connsiteY2" fmla="*/ 78 h 125351"/>
                  <a:gd name="connsiteX3" fmla="*/ 7725 w 85227"/>
                  <a:gd name="connsiteY3" fmla="*/ 21760 h 125351"/>
                  <a:gd name="connsiteX4" fmla="*/ 235 w 85227"/>
                  <a:gd name="connsiteY4" fmla="*/ 63118 h 125351"/>
                  <a:gd name="connsiteX5" fmla="*/ 9345 w 85227"/>
                  <a:gd name="connsiteY5" fmla="*/ 107028 h 125351"/>
                  <a:gd name="connsiteX6" fmla="*/ 42748 w 85227"/>
                  <a:gd name="connsiteY6" fmla="*/ 125430 h 125351"/>
                  <a:gd name="connsiteX7" fmla="*/ 77972 w 85227"/>
                  <a:gd name="connsiteY7" fmla="*/ 104295 h 125351"/>
                  <a:gd name="connsiteX8" fmla="*/ 85463 w 85227"/>
                  <a:gd name="connsiteY8" fmla="*/ 63118 h 125351"/>
                  <a:gd name="connsiteX9" fmla="*/ 42748 w 85227"/>
                  <a:gd name="connsiteY9" fmla="*/ 121421 h 125351"/>
                  <a:gd name="connsiteX10" fmla="*/ 19264 w 85227"/>
                  <a:gd name="connsiteY10" fmla="*/ 99376 h 125351"/>
                  <a:gd name="connsiteX11" fmla="*/ 17038 w 85227"/>
                  <a:gd name="connsiteY11" fmla="*/ 60932 h 125351"/>
                  <a:gd name="connsiteX12" fmla="*/ 18657 w 85227"/>
                  <a:gd name="connsiteY12" fmla="*/ 27408 h 125351"/>
                  <a:gd name="connsiteX13" fmla="*/ 42748 w 85227"/>
                  <a:gd name="connsiteY13" fmla="*/ 4087 h 125351"/>
                  <a:gd name="connsiteX14" fmla="*/ 66636 w 85227"/>
                  <a:gd name="connsiteY14" fmla="*/ 25404 h 125351"/>
                  <a:gd name="connsiteX15" fmla="*/ 68660 w 85227"/>
                  <a:gd name="connsiteY15" fmla="*/ 60932 h 125351"/>
                  <a:gd name="connsiteX16" fmla="*/ 66433 w 85227"/>
                  <a:gd name="connsiteY16" fmla="*/ 98647 h 125351"/>
                  <a:gd name="connsiteX17" fmla="*/ 42748 w 85227"/>
                  <a:gd name="connsiteY17" fmla="*/ 121421 h 125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25351">
                    <a:moveTo>
                      <a:pt x="85463" y="63118"/>
                    </a:moveTo>
                    <a:cubicBezTo>
                      <a:pt x="85463" y="48543"/>
                      <a:pt x="84450" y="33967"/>
                      <a:pt x="77365" y="20484"/>
                    </a:cubicBezTo>
                    <a:cubicBezTo>
                      <a:pt x="68053" y="2993"/>
                      <a:pt x="51453" y="78"/>
                      <a:pt x="42950" y="78"/>
                    </a:cubicBezTo>
                    <a:cubicBezTo>
                      <a:pt x="30804" y="78"/>
                      <a:pt x="16025" y="4815"/>
                      <a:pt x="7725" y="21760"/>
                    </a:cubicBezTo>
                    <a:cubicBezTo>
                      <a:pt x="1247" y="34331"/>
                      <a:pt x="235" y="48543"/>
                      <a:pt x="235" y="63118"/>
                    </a:cubicBezTo>
                    <a:cubicBezTo>
                      <a:pt x="235" y="76783"/>
                      <a:pt x="1045" y="93181"/>
                      <a:pt x="9345" y="107028"/>
                    </a:cubicBezTo>
                    <a:cubicBezTo>
                      <a:pt x="18050" y="121786"/>
                      <a:pt x="32828" y="125430"/>
                      <a:pt x="42748" y="125430"/>
                    </a:cubicBezTo>
                    <a:cubicBezTo>
                      <a:pt x="53679" y="125430"/>
                      <a:pt x="69065" y="121604"/>
                      <a:pt x="77972" y="104295"/>
                    </a:cubicBezTo>
                    <a:cubicBezTo>
                      <a:pt x="84450" y="91723"/>
                      <a:pt x="85463" y="77512"/>
                      <a:pt x="85463" y="63118"/>
                    </a:cubicBezTo>
                    <a:close/>
                    <a:moveTo>
                      <a:pt x="42748" y="121421"/>
                    </a:moveTo>
                    <a:cubicBezTo>
                      <a:pt x="34852" y="121421"/>
                      <a:pt x="22908" y="116866"/>
                      <a:pt x="19264" y="99376"/>
                    </a:cubicBezTo>
                    <a:cubicBezTo>
                      <a:pt x="17038" y="88444"/>
                      <a:pt x="17038" y="71682"/>
                      <a:pt x="17038" y="60932"/>
                    </a:cubicBezTo>
                    <a:cubicBezTo>
                      <a:pt x="17038" y="49271"/>
                      <a:pt x="17038" y="37246"/>
                      <a:pt x="18657" y="27408"/>
                    </a:cubicBezTo>
                    <a:cubicBezTo>
                      <a:pt x="22503" y="5726"/>
                      <a:pt x="37687" y="4087"/>
                      <a:pt x="42748" y="4087"/>
                    </a:cubicBezTo>
                    <a:cubicBezTo>
                      <a:pt x="49428" y="4087"/>
                      <a:pt x="62789" y="7366"/>
                      <a:pt x="66636" y="25404"/>
                    </a:cubicBezTo>
                    <a:cubicBezTo>
                      <a:pt x="68660" y="35607"/>
                      <a:pt x="68660" y="49454"/>
                      <a:pt x="68660" y="60932"/>
                    </a:cubicBezTo>
                    <a:cubicBezTo>
                      <a:pt x="68660" y="74597"/>
                      <a:pt x="68660" y="86986"/>
                      <a:pt x="66433" y="98647"/>
                    </a:cubicBezTo>
                    <a:cubicBezTo>
                      <a:pt x="63397" y="115955"/>
                      <a:pt x="51857" y="121421"/>
                      <a:pt x="42748" y="1214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" name="任意形状 305">
                <a:extLst>
                  <a:ext uri="{FF2B5EF4-FFF2-40B4-BE49-F238E27FC236}">
                    <a16:creationId xmlns:a16="http://schemas.microsoft.com/office/drawing/2014/main" id="{99E101D1-049C-13C0-B43B-7641C8A1E7BA}"/>
                  </a:ext>
                </a:extLst>
              </p:cNvPr>
              <p:cNvSpPr/>
              <p:nvPr>
                <p:custDataLst>
                  <p:tags r:id="rId101"/>
                </p:custDataLst>
              </p:nvPr>
            </p:nvSpPr>
            <p:spPr>
              <a:xfrm>
                <a:off x="7268932" y="5686647"/>
                <a:ext cx="23685" cy="54476"/>
              </a:xfrm>
              <a:custGeom>
                <a:avLst/>
                <a:gdLst>
                  <a:gd name="connsiteX0" fmla="*/ 23926 w 23685"/>
                  <a:gd name="connsiteY0" fmla="*/ 19209 h 54476"/>
                  <a:gd name="connsiteX1" fmla="*/ 10969 w 23685"/>
                  <a:gd name="connsiteY1" fmla="*/ 78 h 54476"/>
                  <a:gd name="connsiteX2" fmla="*/ 240 w 23685"/>
                  <a:gd name="connsiteY2" fmla="*/ 9735 h 54476"/>
                  <a:gd name="connsiteX3" fmla="*/ 10969 w 23685"/>
                  <a:gd name="connsiteY3" fmla="*/ 19391 h 54476"/>
                  <a:gd name="connsiteX4" fmla="*/ 18055 w 23685"/>
                  <a:gd name="connsiteY4" fmla="*/ 17023 h 54476"/>
                  <a:gd name="connsiteX5" fmla="*/ 19067 w 23685"/>
                  <a:gd name="connsiteY5" fmla="*/ 16476 h 54476"/>
                  <a:gd name="connsiteX6" fmla="*/ 19472 w 23685"/>
                  <a:gd name="connsiteY6" fmla="*/ 19209 h 54476"/>
                  <a:gd name="connsiteX7" fmla="*/ 5706 w 23685"/>
                  <a:gd name="connsiteY7" fmla="*/ 49636 h 54476"/>
                  <a:gd name="connsiteX8" fmla="*/ 3479 w 23685"/>
                  <a:gd name="connsiteY8" fmla="*/ 52551 h 54476"/>
                  <a:gd name="connsiteX9" fmla="*/ 5503 w 23685"/>
                  <a:gd name="connsiteY9" fmla="*/ 54555 h 54476"/>
                  <a:gd name="connsiteX10" fmla="*/ 23926 w 23685"/>
                  <a:gd name="connsiteY10" fmla="*/ 19209 h 5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4476">
                    <a:moveTo>
                      <a:pt x="23926" y="19209"/>
                    </a:moveTo>
                    <a:cubicBezTo>
                      <a:pt x="23926" y="7184"/>
                      <a:pt x="18865" y="78"/>
                      <a:pt x="10969" y="78"/>
                    </a:cubicBezTo>
                    <a:cubicBezTo>
                      <a:pt x="4289" y="78"/>
                      <a:pt x="240" y="4633"/>
                      <a:pt x="240" y="9735"/>
                    </a:cubicBezTo>
                    <a:cubicBezTo>
                      <a:pt x="240" y="14654"/>
                      <a:pt x="4289" y="19391"/>
                      <a:pt x="10969" y="19391"/>
                    </a:cubicBezTo>
                    <a:cubicBezTo>
                      <a:pt x="13399" y="19391"/>
                      <a:pt x="16030" y="18662"/>
                      <a:pt x="18055" y="17023"/>
                    </a:cubicBezTo>
                    <a:cubicBezTo>
                      <a:pt x="18662" y="16658"/>
                      <a:pt x="18865" y="16476"/>
                      <a:pt x="19067" y="16476"/>
                    </a:cubicBezTo>
                    <a:cubicBezTo>
                      <a:pt x="19269" y="16476"/>
                      <a:pt x="19472" y="16658"/>
                      <a:pt x="19472" y="19209"/>
                    </a:cubicBezTo>
                    <a:cubicBezTo>
                      <a:pt x="19472" y="32692"/>
                      <a:pt x="12386" y="43623"/>
                      <a:pt x="5706" y="49636"/>
                    </a:cubicBezTo>
                    <a:cubicBezTo>
                      <a:pt x="3479" y="51640"/>
                      <a:pt x="3479" y="52004"/>
                      <a:pt x="3479" y="52551"/>
                    </a:cubicBezTo>
                    <a:cubicBezTo>
                      <a:pt x="3479" y="53826"/>
                      <a:pt x="4491" y="54555"/>
                      <a:pt x="5503" y="54555"/>
                    </a:cubicBezTo>
                    <a:cubicBezTo>
                      <a:pt x="7730" y="54555"/>
                      <a:pt x="23926" y="40526"/>
                      <a:pt x="23926" y="192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" name="任意形状 306">
                <a:extLst>
                  <a:ext uri="{FF2B5EF4-FFF2-40B4-BE49-F238E27FC236}">
                    <a16:creationId xmlns:a16="http://schemas.microsoft.com/office/drawing/2014/main" id="{5075ACEE-7B39-546E-7869-334A28382D87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>
              <a:xfrm>
                <a:off x="7346961" y="5627433"/>
                <a:ext cx="109318" cy="80530"/>
              </a:xfrm>
              <a:custGeom>
                <a:avLst/>
                <a:gdLst>
                  <a:gd name="connsiteX0" fmla="*/ 48425 w 109318"/>
                  <a:gd name="connsiteY0" fmla="*/ 10646 h 80530"/>
                  <a:gd name="connsiteX1" fmla="*/ 71301 w 109318"/>
                  <a:gd name="connsiteY1" fmla="*/ 10646 h 80530"/>
                  <a:gd name="connsiteX2" fmla="*/ 62799 w 109318"/>
                  <a:gd name="connsiteY2" fmla="*/ 57652 h 80530"/>
                  <a:gd name="connsiteX3" fmla="*/ 64418 w 109318"/>
                  <a:gd name="connsiteY3" fmla="*/ 71499 h 80530"/>
                  <a:gd name="connsiteX4" fmla="*/ 71706 w 109318"/>
                  <a:gd name="connsiteY4" fmla="*/ 80609 h 80530"/>
                  <a:gd name="connsiteX5" fmla="*/ 80006 w 109318"/>
                  <a:gd name="connsiteY5" fmla="*/ 73686 h 80530"/>
                  <a:gd name="connsiteX6" fmla="*/ 78791 w 109318"/>
                  <a:gd name="connsiteY6" fmla="*/ 69677 h 80530"/>
                  <a:gd name="connsiteX7" fmla="*/ 72921 w 109318"/>
                  <a:gd name="connsiteY7" fmla="*/ 39615 h 80530"/>
                  <a:gd name="connsiteX8" fmla="*/ 76565 w 109318"/>
                  <a:gd name="connsiteY8" fmla="*/ 10646 h 80530"/>
                  <a:gd name="connsiteX9" fmla="*/ 99643 w 109318"/>
                  <a:gd name="connsiteY9" fmla="*/ 10646 h 80530"/>
                  <a:gd name="connsiteX10" fmla="*/ 109562 w 109318"/>
                  <a:gd name="connsiteY10" fmla="*/ 4451 h 80530"/>
                  <a:gd name="connsiteX11" fmla="*/ 101465 w 109318"/>
                  <a:gd name="connsiteY11" fmla="*/ 78 h 80530"/>
                  <a:gd name="connsiteX12" fmla="*/ 33647 w 109318"/>
                  <a:gd name="connsiteY12" fmla="*/ 78 h 80530"/>
                  <a:gd name="connsiteX13" fmla="*/ 12593 w 109318"/>
                  <a:gd name="connsiteY13" fmla="*/ 8642 h 80530"/>
                  <a:gd name="connsiteX14" fmla="*/ 244 w 109318"/>
                  <a:gd name="connsiteY14" fmla="*/ 25039 h 80530"/>
                  <a:gd name="connsiteX15" fmla="*/ 2674 w 109318"/>
                  <a:gd name="connsiteY15" fmla="*/ 26861 h 80530"/>
                  <a:gd name="connsiteX16" fmla="*/ 5913 w 109318"/>
                  <a:gd name="connsiteY16" fmla="*/ 24675 h 80530"/>
                  <a:gd name="connsiteX17" fmla="*/ 31623 w 109318"/>
                  <a:gd name="connsiteY17" fmla="*/ 10646 h 80530"/>
                  <a:gd name="connsiteX18" fmla="*/ 43162 w 109318"/>
                  <a:gd name="connsiteY18" fmla="*/ 10646 h 80530"/>
                  <a:gd name="connsiteX19" fmla="*/ 17249 w 109318"/>
                  <a:gd name="connsiteY19" fmla="*/ 71317 h 80530"/>
                  <a:gd name="connsiteX20" fmla="*/ 15630 w 109318"/>
                  <a:gd name="connsiteY20" fmla="*/ 75690 h 80530"/>
                  <a:gd name="connsiteX21" fmla="*/ 21501 w 109318"/>
                  <a:gd name="connsiteY21" fmla="*/ 80609 h 80530"/>
                  <a:gd name="connsiteX22" fmla="*/ 31623 w 109318"/>
                  <a:gd name="connsiteY22" fmla="*/ 68766 h 80530"/>
                  <a:gd name="connsiteX23" fmla="*/ 37089 w 109318"/>
                  <a:gd name="connsiteY23" fmla="*/ 50911 h 80530"/>
                  <a:gd name="connsiteX24" fmla="*/ 48425 w 109318"/>
                  <a:gd name="connsiteY24" fmla="*/ 10646 h 8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9318" h="80530">
                    <a:moveTo>
                      <a:pt x="48425" y="10646"/>
                    </a:moveTo>
                    <a:lnTo>
                      <a:pt x="71301" y="10646"/>
                    </a:lnTo>
                    <a:cubicBezTo>
                      <a:pt x="64621" y="37611"/>
                      <a:pt x="62799" y="45445"/>
                      <a:pt x="62799" y="57652"/>
                    </a:cubicBezTo>
                    <a:cubicBezTo>
                      <a:pt x="62799" y="60385"/>
                      <a:pt x="62799" y="65305"/>
                      <a:pt x="64418" y="71499"/>
                    </a:cubicBezTo>
                    <a:cubicBezTo>
                      <a:pt x="66443" y="79516"/>
                      <a:pt x="68669" y="80609"/>
                      <a:pt x="71706" y="80609"/>
                    </a:cubicBezTo>
                    <a:cubicBezTo>
                      <a:pt x="75755" y="80609"/>
                      <a:pt x="80006" y="77330"/>
                      <a:pt x="80006" y="73686"/>
                    </a:cubicBezTo>
                    <a:cubicBezTo>
                      <a:pt x="80006" y="72593"/>
                      <a:pt x="80006" y="72228"/>
                      <a:pt x="78791" y="69677"/>
                    </a:cubicBezTo>
                    <a:cubicBezTo>
                      <a:pt x="72921" y="56559"/>
                      <a:pt x="72921" y="44717"/>
                      <a:pt x="72921" y="39615"/>
                    </a:cubicBezTo>
                    <a:cubicBezTo>
                      <a:pt x="72921" y="29959"/>
                      <a:pt x="74338" y="20120"/>
                      <a:pt x="76565" y="10646"/>
                    </a:cubicBezTo>
                    <a:lnTo>
                      <a:pt x="99643" y="10646"/>
                    </a:lnTo>
                    <a:cubicBezTo>
                      <a:pt x="102275" y="10646"/>
                      <a:pt x="109562" y="10646"/>
                      <a:pt x="109562" y="4451"/>
                    </a:cubicBezTo>
                    <a:cubicBezTo>
                      <a:pt x="109562" y="78"/>
                      <a:pt x="105311" y="78"/>
                      <a:pt x="101465" y="78"/>
                    </a:cubicBezTo>
                    <a:lnTo>
                      <a:pt x="33647" y="78"/>
                    </a:lnTo>
                    <a:cubicBezTo>
                      <a:pt x="29193" y="78"/>
                      <a:pt x="21501" y="78"/>
                      <a:pt x="12593" y="8642"/>
                    </a:cubicBezTo>
                    <a:cubicBezTo>
                      <a:pt x="5508" y="15747"/>
                      <a:pt x="244" y="24128"/>
                      <a:pt x="244" y="25039"/>
                    </a:cubicBezTo>
                    <a:cubicBezTo>
                      <a:pt x="244" y="25221"/>
                      <a:pt x="244" y="26861"/>
                      <a:pt x="2674" y="26861"/>
                    </a:cubicBezTo>
                    <a:cubicBezTo>
                      <a:pt x="4293" y="26861"/>
                      <a:pt x="4698" y="26132"/>
                      <a:pt x="5913" y="24675"/>
                    </a:cubicBezTo>
                    <a:cubicBezTo>
                      <a:pt x="15832" y="10646"/>
                      <a:pt x="27574" y="10646"/>
                      <a:pt x="31623" y="10646"/>
                    </a:cubicBezTo>
                    <a:lnTo>
                      <a:pt x="43162" y="10646"/>
                    </a:lnTo>
                    <a:cubicBezTo>
                      <a:pt x="36684" y="32692"/>
                      <a:pt x="25752" y="54737"/>
                      <a:pt x="17249" y="71317"/>
                    </a:cubicBezTo>
                    <a:cubicBezTo>
                      <a:pt x="15630" y="74050"/>
                      <a:pt x="15630" y="74415"/>
                      <a:pt x="15630" y="75690"/>
                    </a:cubicBezTo>
                    <a:cubicBezTo>
                      <a:pt x="15630" y="79152"/>
                      <a:pt x="18869" y="80609"/>
                      <a:pt x="21501" y="80609"/>
                    </a:cubicBezTo>
                    <a:cubicBezTo>
                      <a:pt x="27574" y="80609"/>
                      <a:pt x="29193" y="75508"/>
                      <a:pt x="31623" y="68766"/>
                    </a:cubicBezTo>
                    <a:cubicBezTo>
                      <a:pt x="34457" y="60385"/>
                      <a:pt x="34457" y="60021"/>
                      <a:pt x="37089" y="50911"/>
                    </a:cubicBezTo>
                    <a:lnTo>
                      <a:pt x="48425" y="10646"/>
                    </a:lnTo>
                    <a:close/>
                  </a:path>
                </a:pathLst>
              </a:custGeom>
              <a:solidFill>
                <a:srgbClr val="000000"/>
              </a:solidFill>
              <a:ln w="202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" name="任意形状 307">
                <a:extLst>
                  <a:ext uri="{FF2B5EF4-FFF2-40B4-BE49-F238E27FC236}">
                    <a16:creationId xmlns:a16="http://schemas.microsoft.com/office/drawing/2014/main" id="{8CB75195-ACD6-92C7-8B7C-651430B40C1C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>
              <a:xfrm>
                <a:off x="7468609" y="5569312"/>
                <a:ext cx="27734" cy="182196"/>
              </a:xfrm>
              <a:custGeom>
                <a:avLst/>
                <a:gdLst>
                  <a:gd name="connsiteX0" fmla="*/ 27985 w 27734"/>
                  <a:gd name="connsiteY0" fmla="*/ 78 h 182196"/>
                  <a:gd name="connsiteX1" fmla="*/ 250 w 27734"/>
                  <a:gd name="connsiteY1" fmla="*/ 78 h 182196"/>
                  <a:gd name="connsiteX2" fmla="*/ 250 w 27734"/>
                  <a:gd name="connsiteY2" fmla="*/ 7366 h 182196"/>
                  <a:gd name="connsiteX3" fmla="*/ 19887 w 27734"/>
                  <a:gd name="connsiteY3" fmla="*/ 7366 h 182196"/>
                  <a:gd name="connsiteX4" fmla="*/ 19887 w 27734"/>
                  <a:gd name="connsiteY4" fmla="*/ 174987 h 182196"/>
                  <a:gd name="connsiteX5" fmla="*/ 250 w 27734"/>
                  <a:gd name="connsiteY5" fmla="*/ 174987 h 182196"/>
                  <a:gd name="connsiteX6" fmla="*/ 250 w 27734"/>
                  <a:gd name="connsiteY6" fmla="*/ 182275 h 182196"/>
                  <a:gd name="connsiteX7" fmla="*/ 27985 w 27734"/>
                  <a:gd name="connsiteY7" fmla="*/ 182275 h 182196"/>
                  <a:gd name="connsiteX8" fmla="*/ 27985 w 27734"/>
                  <a:gd name="connsiteY8" fmla="*/ 78 h 18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34" h="182196">
                    <a:moveTo>
                      <a:pt x="27985" y="78"/>
                    </a:moveTo>
                    <a:lnTo>
                      <a:pt x="250" y="78"/>
                    </a:lnTo>
                    <a:lnTo>
                      <a:pt x="250" y="7366"/>
                    </a:lnTo>
                    <a:lnTo>
                      <a:pt x="19887" y="7366"/>
                    </a:lnTo>
                    <a:lnTo>
                      <a:pt x="19887" y="174987"/>
                    </a:lnTo>
                    <a:lnTo>
                      <a:pt x="250" y="174987"/>
                    </a:lnTo>
                    <a:lnTo>
                      <a:pt x="250" y="182275"/>
                    </a:lnTo>
                    <a:lnTo>
                      <a:pt x="27985" y="182275"/>
                    </a:lnTo>
                    <a:lnTo>
                      <a:pt x="2798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202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6" name="组合 295">
              <a:extLst>
                <a:ext uri="{FF2B5EF4-FFF2-40B4-BE49-F238E27FC236}">
                  <a16:creationId xmlns:a16="http://schemas.microsoft.com/office/drawing/2014/main" id="{732ABAD4-2D96-48C1-A2EC-D11386F78BB3}"/>
                </a:ext>
              </a:extLst>
            </p:cNvPr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>
            <a:xfrm>
              <a:off x="190499" y="4178299"/>
              <a:ext cx="1991360" cy="515620"/>
              <a:chOff x="3312303" y="5282758"/>
              <a:chExt cx="1966133" cy="494199"/>
            </a:xfrm>
          </p:grpSpPr>
          <p:sp>
            <p:nvSpPr>
              <p:cNvPr id="274" name="任意形状 273">
                <a:extLst>
                  <a:ext uri="{FF2B5EF4-FFF2-40B4-BE49-F238E27FC236}">
                    <a16:creationId xmlns:a16="http://schemas.microsoft.com/office/drawing/2014/main" id="{90F30781-5DAA-9E78-FAF7-1F6B93F79586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>
              <a:xfrm>
                <a:off x="3312303" y="5462987"/>
                <a:ext cx="46346" cy="114930"/>
              </a:xfrm>
              <a:custGeom>
                <a:avLst/>
                <a:gdLst>
                  <a:gd name="connsiteX0" fmla="*/ 44943 w 46346"/>
                  <a:gd name="connsiteY0" fmla="*/ 6239 h 114930"/>
                  <a:gd name="connsiteX1" fmla="*/ 38448 w 46346"/>
                  <a:gd name="connsiteY1" fmla="*/ 82 h 114930"/>
                  <a:gd name="connsiteX2" fmla="*/ 28968 w 46346"/>
                  <a:gd name="connsiteY2" fmla="*/ 9146 h 114930"/>
                  <a:gd name="connsiteX3" fmla="*/ 35639 w 46346"/>
                  <a:gd name="connsiteY3" fmla="*/ 15303 h 114930"/>
                  <a:gd name="connsiteX4" fmla="*/ 44943 w 46346"/>
                  <a:gd name="connsiteY4" fmla="*/ 6239 h 114930"/>
                  <a:gd name="connsiteX5" fmla="*/ 31601 w 46346"/>
                  <a:gd name="connsiteY5" fmla="*/ 70545 h 114930"/>
                  <a:gd name="connsiteX6" fmla="*/ 35463 w 46346"/>
                  <a:gd name="connsiteY6" fmla="*/ 60625 h 114930"/>
                  <a:gd name="connsiteX7" fmla="*/ 37746 w 46346"/>
                  <a:gd name="connsiteY7" fmla="*/ 51561 h 114930"/>
                  <a:gd name="connsiteX8" fmla="*/ 23350 w 46346"/>
                  <a:gd name="connsiteY8" fmla="*/ 37537 h 114930"/>
                  <a:gd name="connsiteX9" fmla="*/ 177 w 46346"/>
                  <a:gd name="connsiteY9" fmla="*/ 63875 h 114930"/>
                  <a:gd name="connsiteX10" fmla="*/ 2284 w 46346"/>
                  <a:gd name="connsiteY10" fmla="*/ 65585 h 114930"/>
                  <a:gd name="connsiteX11" fmla="*/ 5093 w 46346"/>
                  <a:gd name="connsiteY11" fmla="*/ 62507 h 114930"/>
                  <a:gd name="connsiteX12" fmla="*/ 22824 w 46346"/>
                  <a:gd name="connsiteY12" fmla="*/ 41299 h 114930"/>
                  <a:gd name="connsiteX13" fmla="*/ 27212 w 46346"/>
                  <a:gd name="connsiteY13" fmla="*/ 46772 h 114930"/>
                  <a:gd name="connsiteX14" fmla="*/ 25281 w 46346"/>
                  <a:gd name="connsiteY14" fmla="*/ 55666 h 114930"/>
                  <a:gd name="connsiteX15" fmla="*/ 13168 w 46346"/>
                  <a:gd name="connsiteY15" fmla="*/ 87306 h 114930"/>
                  <a:gd name="connsiteX16" fmla="*/ 9130 w 46346"/>
                  <a:gd name="connsiteY16" fmla="*/ 100988 h 114930"/>
                  <a:gd name="connsiteX17" fmla="*/ 23526 w 46346"/>
                  <a:gd name="connsiteY17" fmla="*/ 115012 h 114930"/>
                  <a:gd name="connsiteX18" fmla="*/ 46523 w 46346"/>
                  <a:gd name="connsiteY18" fmla="*/ 88674 h 114930"/>
                  <a:gd name="connsiteX19" fmla="*/ 44417 w 46346"/>
                  <a:gd name="connsiteY19" fmla="*/ 86964 h 114930"/>
                  <a:gd name="connsiteX20" fmla="*/ 41783 w 46346"/>
                  <a:gd name="connsiteY20" fmla="*/ 90042 h 114930"/>
                  <a:gd name="connsiteX21" fmla="*/ 23877 w 46346"/>
                  <a:gd name="connsiteY21" fmla="*/ 111250 h 114930"/>
                  <a:gd name="connsiteX22" fmla="*/ 19664 w 46346"/>
                  <a:gd name="connsiteY22" fmla="*/ 105606 h 114930"/>
                  <a:gd name="connsiteX23" fmla="*/ 24755 w 46346"/>
                  <a:gd name="connsiteY23" fmla="*/ 88503 h 114930"/>
                  <a:gd name="connsiteX24" fmla="*/ 31601 w 46346"/>
                  <a:gd name="connsiteY24" fmla="*/ 70545 h 11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6346" h="114930">
                    <a:moveTo>
                      <a:pt x="44943" y="6239"/>
                    </a:moveTo>
                    <a:cubicBezTo>
                      <a:pt x="44943" y="2818"/>
                      <a:pt x="42486" y="82"/>
                      <a:pt x="38448" y="82"/>
                    </a:cubicBezTo>
                    <a:cubicBezTo>
                      <a:pt x="33708" y="82"/>
                      <a:pt x="28968" y="4528"/>
                      <a:pt x="28968" y="9146"/>
                    </a:cubicBezTo>
                    <a:cubicBezTo>
                      <a:pt x="28968" y="12396"/>
                      <a:pt x="31426" y="15303"/>
                      <a:pt x="35639" y="15303"/>
                    </a:cubicBezTo>
                    <a:cubicBezTo>
                      <a:pt x="39677" y="15303"/>
                      <a:pt x="44943" y="11370"/>
                      <a:pt x="44943" y="6239"/>
                    </a:cubicBezTo>
                    <a:close/>
                    <a:moveTo>
                      <a:pt x="31601" y="70545"/>
                    </a:moveTo>
                    <a:cubicBezTo>
                      <a:pt x="33708" y="65585"/>
                      <a:pt x="33708" y="65243"/>
                      <a:pt x="35463" y="60625"/>
                    </a:cubicBezTo>
                    <a:cubicBezTo>
                      <a:pt x="36868" y="57205"/>
                      <a:pt x="37746" y="54811"/>
                      <a:pt x="37746" y="51561"/>
                    </a:cubicBezTo>
                    <a:cubicBezTo>
                      <a:pt x="37746" y="43865"/>
                      <a:pt x="32128" y="37537"/>
                      <a:pt x="23350" y="37537"/>
                    </a:cubicBezTo>
                    <a:cubicBezTo>
                      <a:pt x="6848" y="37537"/>
                      <a:pt x="177" y="62336"/>
                      <a:pt x="177" y="63875"/>
                    </a:cubicBezTo>
                    <a:cubicBezTo>
                      <a:pt x="177" y="65585"/>
                      <a:pt x="1933" y="65585"/>
                      <a:pt x="2284" y="65585"/>
                    </a:cubicBezTo>
                    <a:cubicBezTo>
                      <a:pt x="4039" y="65585"/>
                      <a:pt x="4215" y="65243"/>
                      <a:pt x="5093" y="62507"/>
                    </a:cubicBezTo>
                    <a:cubicBezTo>
                      <a:pt x="9833" y="46430"/>
                      <a:pt x="16855" y="41299"/>
                      <a:pt x="22824" y="41299"/>
                    </a:cubicBezTo>
                    <a:cubicBezTo>
                      <a:pt x="24228" y="41299"/>
                      <a:pt x="27212" y="41299"/>
                      <a:pt x="27212" y="46772"/>
                    </a:cubicBezTo>
                    <a:cubicBezTo>
                      <a:pt x="27212" y="50364"/>
                      <a:pt x="25984" y="53955"/>
                      <a:pt x="25281" y="55666"/>
                    </a:cubicBezTo>
                    <a:cubicBezTo>
                      <a:pt x="23877" y="60112"/>
                      <a:pt x="15977" y="79952"/>
                      <a:pt x="13168" y="87306"/>
                    </a:cubicBezTo>
                    <a:cubicBezTo>
                      <a:pt x="11413" y="91753"/>
                      <a:pt x="9130" y="97396"/>
                      <a:pt x="9130" y="100988"/>
                    </a:cubicBezTo>
                    <a:cubicBezTo>
                      <a:pt x="9130" y="109026"/>
                      <a:pt x="15099" y="115012"/>
                      <a:pt x="23526" y="115012"/>
                    </a:cubicBezTo>
                    <a:cubicBezTo>
                      <a:pt x="40028" y="115012"/>
                      <a:pt x="46523" y="90213"/>
                      <a:pt x="46523" y="88674"/>
                    </a:cubicBezTo>
                    <a:cubicBezTo>
                      <a:pt x="46523" y="86964"/>
                      <a:pt x="44943" y="86964"/>
                      <a:pt x="44417" y="86964"/>
                    </a:cubicBezTo>
                    <a:cubicBezTo>
                      <a:pt x="42661" y="86964"/>
                      <a:pt x="42661" y="87477"/>
                      <a:pt x="41783" y="90042"/>
                    </a:cubicBezTo>
                    <a:cubicBezTo>
                      <a:pt x="38623" y="100817"/>
                      <a:pt x="32830" y="111250"/>
                      <a:pt x="23877" y="111250"/>
                    </a:cubicBezTo>
                    <a:cubicBezTo>
                      <a:pt x="20892" y="111250"/>
                      <a:pt x="19664" y="109539"/>
                      <a:pt x="19664" y="105606"/>
                    </a:cubicBezTo>
                    <a:cubicBezTo>
                      <a:pt x="19664" y="101330"/>
                      <a:pt x="20717" y="98936"/>
                      <a:pt x="24755" y="88503"/>
                    </a:cubicBezTo>
                    <a:lnTo>
                      <a:pt x="31601" y="70545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" name="任意形状 274">
                <a:extLst>
                  <a:ext uri="{FF2B5EF4-FFF2-40B4-BE49-F238E27FC236}">
                    <a16:creationId xmlns:a16="http://schemas.microsoft.com/office/drawing/2014/main" id="{520F2FC9-5FBA-1F6B-6212-970FF76F42F8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>
              <a:xfrm>
                <a:off x="3385072" y="5447766"/>
                <a:ext cx="40728" cy="171027"/>
              </a:xfrm>
              <a:custGeom>
                <a:avLst/>
                <a:gdLst>
                  <a:gd name="connsiteX0" fmla="*/ 40909 w 40728"/>
                  <a:gd name="connsiteY0" fmla="*/ 169399 h 171027"/>
                  <a:gd name="connsiteX1" fmla="*/ 37925 w 40728"/>
                  <a:gd name="connsiteY1" fmla="*/ 165636 h 171027"/>
                  <a:gd name="connsiteX2" fmla="*/ 10363 w 40728"/>
                  <a:gd name="connsiteY2" fmla="*/ 85596 h 171027"/>
                  <a:gd name="connsiteX3" fmla="*/ 38627 w 40728"/>
                  <a:gd name="connsiteY3" fmla="*/ 4699 h 171027"/>
                  <a:gd name="connsiteX4" fmla="*/ 40909 w 40728"/>
                  <a:gd name="connsiteY4" fmla="*/ 1792 h 171027"/>
                  <a:gd name="connsiteX5" fmla="*/ 39154 w 40728"/>
                  <a:gd name="connsiteY5" fmla="*/ 82 h 171027"/>
                  <a:gd name="connsiteX6" fmla="*/ 11240 w 40728"/>
                  <a:gd name="connsiteY6" fmla="*/ 33432 h 171027"/>
                  <a:gd name="connsiteX7" fmla="*/ 181 w 40728"/>
                  <a:gd name="connsiteY7" fmla="*/ 85596 h 171027"/>
                  <a:gd name="connsiteX8" fmla="*/ 11767 w 40728"/>
                  <a:gd name="connsiteY8" fmla="*/ 138956 h 171027"/>
                  <a:gd name="connsiteX9" fmla="*/ 39154 w 40728"/>
                  <a:gd name="connsiteY9" fmla="*/ 171109 h 171027"/>
                  <a:gd name="connsiteX10" fmla="*/ 40909 w 40728"/>
                  <a:gd name="connsiteY10" fmla="*/ 169399 h 171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728" h="171027">
                    <a:moveTo>
                      <a:pt x="40909" y="169399"/>
                    </a:moveTo>
                    <a:cubicBezTo>
                      <a:pt x="40909" y="168886"/>
                      <a:pt x="40909" y="168544"/>
                      <a:pt x="37925" y="165636"/>
                    </a:cubicBezTo>
                    <a:cubicBezTo>
                      <a:pt x="15980" y="144087"/>
                      <a:pt x="10363" y="111763"/>
                      <a:pt x="10363" y="85596"/>
                    </a:cubicBezTo>
                    <a:cubicBezTo>
                      <a:pt x="10363" y="55837"/>
                      <a:pt x="17034" y="26078"/>
                      <a:pt x="38627" y="4699"/>
                    </a:cubicBezTo>
                    <a:cubicBezTo>
                      <a:pt x="40909" y="2647"/>
                      <a:pt x="40909" y="2305"/>
                      <a:pt x="40909" y="1792"/>
                    </a:cubicBezTo>
                    <a:cubicBezTo>
                      <a:pt x="40909" y="595"/>
                      <a:pt x="40207" y="82"/>
                      <a:pt x="39154" y="82"/>
                    </a:cubicBezTo>
                    <a:cubicBezTo>
                      <a:pt x="37398" y="82"/>
                      <a:pt x="21598" y="11712"/>
                      <a:pt x="11240" y="33432"/>
                    </a:cubicBezTo>
                    <a:cubicBezTo>
                      <a:pt x="2287" y="52245"/>
                      <a:pt x="181" y="71229"/>
                      <a:pt x="181" y="85596"/>
                    </a:cubicBezTo>
                    <a:cubicBezTo>
                      <a:pt x="181" y="98936"/>
                      <a:pt x="2112" y="119630"/>
                      <a:pt x="11767" y="138956"/>
                    </a:cubicBezTo>
                    <a:cubicBezTo>
                      <a:pt x="22300" y="159993"/>
                      <a:pt x="37398" y="171109"/>
                      <a:pt x="39154" y="171109"/>
                    </a:cubicBezTo>
                    <a:cubicBezTo>
                      <a:pt x="40207" y="171109"/>
                      <a:pt x="40909" y="170596"/>
                      <a:pt x="40909" y="1693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" name="任意形状 275">
                <a:extLst>
                  <a:ext uri="{FF2B5EF4-FFF2-40B4-BE49-F238E27FC236}">
                    <a16:creationId xmlns:a16="http://schemas.microsoft.com/office/drawing/2014/main" id="{F200028B-F274-88FC-C780-6AF357165ACD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>
              <a:xfrm>
                <a:off x="3447726" y="5459225"/>
                <a:ext cx="121659" cy="120574"/>
              </a:xfrm>
              <a:custGeom>
                <a:avLst/>
                <a:gdLst>
                  <a:gd name="connsiteX0" fmla="*/ 99899 w 121659"/>
                  <a:gd name="connsiteY0" fmla="*/ 18040 h 120574"/>
                  <a:gd name="connsiteX1" fmla="*/ 118859 w 121659"/>
                  <a:gd name="connsiteY1" fmla="*/ 5384 h 120574"/>
                  <a:gd name="connsiteX2" fmla="*/ 121843 w 121659"/>
                  <a:gd name="connsiteY2" fmla="*/ 1963 h 120574"/>
                  <a:gd name="connsiteX3" fmla="*/ 119561 w 121659"/>
                  <a:gd name="connsiteY3" fmla="*/ 82 h 120574"/>
                  <a:gd name="connsiteX4" fmla="*/ 101655 w 121659"/>
                  <a:gd name="connsiteY4" fmla="*/ 595 h 120574"/>
                  <a:gd name="connsiteX5" fmla="*/ 83397 w 121659"/>
                  <a:gd name="connsiteY5" fmla="*/ 82 h 120574"/>
                  <a:gd name="connsiteX6" fmla="*/ 80237 w 121659"/>
                  <a:gd name="connsiteY6" fmla="*/ 3502 h 120574"/>
                  <a:gd name="connsiteX7" fmla="*/ 83397 w 121659"/>
                  <a:gd name="connsiteY7" fmla="*/ 5384 h 120574"/>
                  <a:gd name="connsiteX8" fmla="*/ 95335 w 121659"/>
                  <a:gd name="connsiteY8" fmla="*/ 12909 h 120574"/>
                  <a:gd name="connsiteX9" fmla="*/ 94808 w 121659"/>
                  <a:gd name="connsiteY9" fmla="*/ 16500 h 120574"/>
                  <a:gd name="connsiteX10" fmla="*/ 79008 w 121659"/>
                  <a:gd name="connsiteY10" fmla="*/ 77557 h 120574"/>
                  <a:gd name="connsiteX11" fmla="*/ 35295 w 121659"/>
                  <a:gd name="connsiteY11" fmla="*/ 115354 h 120574"/>
                  <a:gd name="connsiteX12" fmla="*/ 13878 w 121659"/>
                  <a:gd name="connsiteY12" fmla="*/ 93121 h 120574"/>
                  <a:gd name="connsiteX13" fmla="*/ 15809 w 121659"/>
                  <a:gd name="connsiteY13" fmla="*/ 79781 h 120574"/>
                  <a:gd name="connsiteX14" fmla="*/ 32837 w 121659"/>
                  <a:gd name="connsiteY14" fmla="*/ 13251 h 120574"/>
                  <a:gd name="connsiteX15" fmla="*/ 47584 w 121659"/>
                  <a:gd name="connsiteY15" fmla="*/ 5384 h 120574"/>
                  <a:gd name="connsiteX16" fmla="*/ 53553 w 121659"/>
                  <a:gd name="connsiteY16" fmla="*/ 1963 h 120574"/>
                  <a:gd name="connsiteX17" fmla="*/ 51095 w 121659"/>
                  <a:gd name="connsiteY17" fmla="*/ 82 h 120574"/>
                  <a:gd name="connsiteX18" fmla="*/ 28624 w 121659"/>
                  <a:gd name="connsiteY18" fmla="*/ 595 h 120574"/>
                  <a:gd name="connsiteX19" fmla="*/ 5978 w 121659"/>
                  <a:gd name="connsiteY19" fmla="*/ 82 h 120574"/>
                  <a:gd name="connsiteX20" fmla="*/ 2642 w 121659"/>
                  <a:gd name="connsiteY20" fmla="*/ 3502 h 120574"/>
                  <a:gd name="connsiteX21" fmla="*/ 7558 w 121659"/>
                  <a:gd name="connsiteY21" fmla="*/ 5384 h 120574"/>
                  <a:gd name="connsiteX22" fmla="*/ 14229 w 121659"/>
                  <a:gd name="connsiteY22" fmla="*/ 5726 h 120574"/>
                  <a:gd name="connsiteX23" fmla="*/ 18969 w 121659"/>
                  <a:gd name="connsiteY23" fmla="*/ 8462 h 120574"/>
                  <a:gd name="connsiteX24" fmla="*/ 15984 w 121659"/>
                  <a:gd name="connsiteY24" fmla="*/ 20605 h 120574"/>
                  <a:gd name="connsiteX25" fmla="*/ 12122 w 121659"/>
                  <a:gd name="connsiteY25" fmla="*/ 35655 h 120574"/>
                  <a:gd name="connsiteX26" fmla="*/ 1413 w 121659"/>
                  <a:gd name="connsiteY26" fmla="*/ 77899 h 120574"/>
                  <a:gd name="connsiteX27" fmla="*/ 184 w 121659"/>
                  <a:gd name="connsiteY27" fmla="*/ 87819 h 120574"/>
                  <a:gd name="connsiteX28" fmla="*/ 34593 w 121659"/>
                  <a:gd name="connsiteY28" fmla="*/ 120656 h 120574"/>
                  <a:gd name="connsiteX29" fmla="*/ 84275 w 121659"/>
                  <a:gd name="connsiteY29" fmla="*/ 78754 h 120574"/>
                  <a:gd name="connsiteX30" fmla="*/ 99899 w 121659"/>
                  <a:gd name="connsiteY30" fmla="*/ 18040 h 120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1659" h="120574">
                    <a:moveTo>
                      <a:pt x="99899" y="18040"/>
                    </a:moveTo>
                    <a:cubicBezTo>
                      <a:pt x="101655" y="11027"/>
                      <a:pt x="104815" y="5897"/>
                      <a:pt x="118859" y="5384"/>
                    </a:cubicBezTo>
                    <a:cubicBezTo>
                      <a:pt x="119737" y="5384"/>
                      <a:pt x="121843" y="5213"/>
                      <a:pt x="121843" y="1963"/>
                    </a:cubicBezTo>
                    <a:cubicBezTo>
                      <a:pt x="121843" y="1792"/>
                      <a:pt x="121843" y="82"/>
                      <a:pt x="119561" y="82"/>
                    </a:cubicBezTo>
                    <a:cubicBezTo>
                      <a:pt x="113768" y="82"/>
                      <a:pt x="107624" y="595"/>
                      <a:pt x="101655" y="595"/>
                    </a:cubicBezTo>
                    <a:cubicBezTo>
                      <a:pt x="95686" y="595"/>
                      <a:pt x="89190" y="82"/>
                      <a:pt x="83397" y="82"/>
                    </a:cubicBezTo>
                    <a:cubicBezTo>
                      <a:pt x="82344" y="82"/>
                      <a:pt x="80237" y="82"/>
                      <a:pt x="80237" y="3502"/>
                    </a:cubicBezTo>
                    <a:cubicBezTo>
                      <a:pt x="80237" y="5384"/>
                      <a:pt x="81993" y="5384"/>
                      <a:pt x="83397" y="5384"/>
                    </a:cubicBezTo>
                    <a:cubicBezTo>
                      <a:pt x="93404" y="5555"/>
                      <a:pt x="95335" y="9146"/>
                      <a:pt x="95335" y="12909"/>
                    </a:cubicBezTo>
                    <a:cubicBezTo>
                      <a:pt x="95335" y="13422"/>
                      <a:pt x="94984" y="15987"/>
                      <a:pt x="94808" y="16500"/>
                    </a:cubicBezTo>
                    <a:lnTo>
                      <a:pt x="79008" y="77557"/>
                    </a:lnTo>
                    <a:cubicBezTo>
                      <a:pt x="73039" y="100475"/>
                      <a:pt x="52851" y="115354"/>
                      <a:pt x="35295" y="115354"/>
                    </a:cubicBezTo>
                    <a:cubicBezTo>
                      <a:pt x="23358" y="115354"/>
                      <a:pt x="13878" y="107829"/>
                      <a:pt x="13878" y="93121"/>
                    </a:cubicBezTo>
                    <a:cubicBezTo>
                      <a:pt x="13878" y="92779"/>
                      <a:pt x="13878" y="87306"/>
                      <a:pt x="15809" y="79781"/>
                    </a:cubicBezTo>
                    <a:lnTo>
                      <a:pt x="32837" y="13251"/>
                    </a:lnTo>
                    <a:cubicBezTo>
                      <a:pt x="34417" y="7094"/>
                      <a:pt x="34769" y="5384"/>
                      <a:pt x="47584" y="5384"/>
                    </a:cubicBezTo>
                    <a:cubicBezTo>
                      <a:pt x="52148" y="5384"/>
                      <a:pt x="53553" y="5384"/>
                      <a:pt x="53553" y="1963"/>
                    </a:cubicBezTo>
                    <a:cubicBezTo>
                      <a:pt x="53553" y="82"/>
                      <a:pt x="51622" y="82"/>
                      <a:pt x="51095" y="82"/>
                    </a:cubicBezTo>
                    <a:cubicBezTo>
                      <a:pt x="46180" y="82"/>
                      <a:pt x="33540" y="595"/>
                      <a:pt x="28624" y="595"/>
                    </a:cubicBezTo>
                    <a:cubicBezTo>
                      <a:pt x="23533" y="595"/>
                      <a:pt x="11069" y="82"/>
                      <a:pt x="5978" y="82"/>
                    </a:cubicBezTo>
                    <a:cubicBezTo>
                      <a:pt x="4573" y="82"/>
                      <a:pt x="2642" y="82"/>
                      <a:pt x="2642" y="3502"/>
                    </a:cubicBezTo>
                    <a:cubicBezTo>
                      <a:pt x="2642" y="5384"/>
                      <a:pt x="4222" y="5384"/>
                      <a:pt x="7558" y="5384"/>
                    </a:cubicBezTo>
                    <a:cubicBezTo>
                      <a:pt x="7909" y="5384"/>
                      <a:pt x="11244" y="5384"/>
                      <a:pt x="14229" y="5726"/>
                    </a:cubicBezTo>
                    <a:cubicBezTo>
                      <a:pt x="17389" y="6068"/>
                      <a:pt x="18969" y="6239"/>
                      <a:pt x="18969" y="8462"/>
                    </a:cubicBezTo>
                    <a:cubicBezTo>
                      <a:pt x="18969" y="9488"/>
                      <a:pt x="17038" y="16671"/>
                      <a:pt x="15984" y="20605"/>
                    </a:cubicBezTo>
                    <a:lnTo>
                      <a:pt x="12122" y="35655"/>
                    </a:lnTo>
                    <a:cubicBezTo>
                      <a:pt x="10542" y="42326"/>
                      <a:pt x="2115" y="74650"/>
                      <a:pt x="1413" y="77899"/>
                    </a:cubicBezTo>
                    <a:cubicBezTo>
                      <a:pt x="184" y="82688"/>
                      <a:pt x="184" y="85253"/>
                      <a:pt x="184" y="87819"/>
                    </a:cubicBezTo>
                    <a:cubicBezTo>
                      <a:pt x="184" y="108684"/>
                      <a:pt x="16160" y="120656"/>
                      <a:pt x="34593" y="120656"/>
                    </a:cubicBezTo>
                    <a:cubicBezTo>
                      <a:pt x="56713" y="120656"/>
                      <a:pt x="78482" y="101330"/>
                      <a:pt x="84275" y="78754"/>
                    </a:cubicBezTo>
                    <a:lnTo>
                      <a:pt x="99899" y="18040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" name="任意形状 276">
                <a:extLst>
                  <a:ext uri="{FF2B5EF4-FFF2-40B4-BE49-F238E27FC236}">
                    <a16:creationId xmlns:a16="http://schemas.microsoft.com/office/drawing/2014/main" id="{8FD5BB31-DE12-2C34-F6CB-3B1A160082F6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>
              <a:xfrm>
                <a:off x="3584430" y="5452624"/>
                <a:ext cx="120921" cy="53993"/>
              </a:xfrm>
              <a:custGeom>
                <a:avLst/>
                <a:gdLst>
                  <a:gd name="connsiteX0" fmla="*/ 61759 w 120921"/>
                  <a:gd name="connsiteY0" fmla="*/ 20071 h 53993"/>
                  <a:gd name="connsiteX1" fmla="*/ 48610 w 120921"/>
                  <a:gd name="connsiteY1" fmla="*/ 7380 h 53993"/>
                  <a:gd name="connsiteX2" fmla="*/ 26490 w 120921"/>
                  <a:gd name="connsiteY2" fmla="*/ 78 h 53993"/>
                  <a:gd name="connsiteX3" fmla="*/ 192 w 120921"/>
                  <a:gd name="connsiteY3" fmla="*/ 27134 h 53993"/>
                  <a:gd name="connsiteX4" fmla="*/ 26122 w 120921"/>
                  <a:gd name="connsiteY4" fmla="*/ 54071 h 53993"/>
                  <a:gd name="connsiteX5" fmla="*/ 59547 w 120921"/>
                  <a:gd name="connsiteY5" fmla="*/ 34078 h 53993"/>
                  <a:gd name="connsiteX6" fmla="*/ 72696 w 120921"/>
                  <a:gd name="connsiteY6" fmla="*/ 46768 h 53993"/>
                  <a:gd name="connsiteX7" fmla="*/ 94816 w 120921"/>
                  <a:gd name="connsiteY7" fmla="*/ 54071 h 53993"/>
                  <a:gd name="connsiteX8" fmla="*/ 121114 w 120921"/>
                  <a:gd name="connsiteY8" fmla="*/ 27014 h 53993"/>
                  <a:gd name="connsiteX9" fmla="*/ 95185 w 120921"/>
                  <a:gd name="connsiteY9" fmla="*/ 78 h 53993"/>
                  <a:gd name="connsiteX10" fmla="*/ 61759 w 120921"/>
                  <a:gd name="connsiteY10" fmla="*/ 20071 h 53993"/>
                  <a:gd name="connsiteX11" fmla="*/ 65692 w 120921"/>
                  <a:gd name="connsiteY11" fmla="*/ 24500 h 53993"/>
                  <a:gd name="connsiteX12" fmla="*/ 96291 w 120921"/>
                  <a:gd name="connsiteY12" fmla="*/ 4627 h 53993"/>
                  <a:gd name="connsiteX13" fmla="*/ 117673 w 120921"/>
                  <a:gd name="connsiteY13" fmla="*/ 27014 h 53993"/>
                  <a:gd name="connsiteX14" fmla="*/ 96782 w 120921"/>
                  <a:gd name="connsiteY14" fmla="*/ 47486 h 53993"/>
                  <a:gd name="connsiteX15" fmla="*/ 65692 w 120921"/>
                  <a:gd name="connsiteY15" fmla="*/ 24500 h 53993"/>
                  <a:gd name="connsiteX16" fmla="*/ 55615 w 120921"/>
                  <a:gd name="connsiteY16" fmla="*/ 29648 h 53993"/>
                  <a:gd name="connsiteX17" fmla="*/ 25016 w 120921"/>
                  <a:gd name="connsiteY17" fmla="*/ 49522 h 53993"/>
                  <a:gd name="connsiteX18" fmla="*/ 3633 w 120921"/>
                  <a:gd name="connsiteY18" fmla="*/ 27134 h 53993"/>
                  <a:gd name="connsiteX19" fmla="*/ 24524 w 120921"/>
                  <a:gd name="connsiteY19" fmla="*/ 6662 h 53993"/>
                  <a:gd name="connsiteX20" fmla="*/ 55615 w 120921"/>
                  <a:gd name="connsiteY20" fmla="*/ 29648 h 5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0921" h="53993">
                    <a:moveTo>
                      <a:pt x="61759" y="20071"/>
                    </a:moveTo>
                    <a:cubicBezTo>
                      <a:pt x="55246" y="12648"/>
                      <a:pt x="53280" y="10613"/>
                      <a:pt x="48610" y="7380"/>
                    </a:cubicBezTo>
                    <a:cubicBezTo>
                      <a:pt x="41114" y="2113"/>
                      <a:pt x="33249" y="78"/>
                      <a:pt x="26490" y="78"/>
                    </a:cubicBezTo>
                    <a:cubicBezTo>
                      <a:pt x="11252" y="78"/>
                      <a:pt x="192" y="12768"/>
                      <a:pt x="192" y="27134"/>
                    </a:cubicBezTo>
                    <a:cubicBezTo>
                      <a:pt x="192" y="41141"/>
                      <a:pt x="10761" y="54071"/>
                      <a:pt x="26122" y="54071"/>
                    </a:cubicBezTo>
                    <a:cubicBezTo>
                      <a:pt x="43203" y="54071"/>
                      <a:pt x="55123" y="40423"/>
                      <a:pt x="59547" y="34078"/>
                    </a:cubicBezTo>
                    <a:cubicBezTo>
                      <a:pt x="66060" y="41500"/>
                      <a:pt x="68026" y="43536"/>
                      <a:pt x="72696" y="46768"/>
                    </a:cubicBezTo>
                    <a:cubicBezTo>
                      <a:pt x="80192" y="52036"/>
                      <a:pt x="88057" y="54071"/>
                      <a:pt x="94816" y="54071"/>
                    </a:cubicBezTo>
                    <a:cubicBezTo>
                      <a:pt x="110054" y="54071"/>
                      <a:pt x="121114" y="41381"/>
                      <a:pt x="121114" y="27014"/>
                    </a:cubicBezTo>
                    <a:cubicBezTo>
                      <a:pt x="121114" y="13007"/>
                      <a:pt x="110546" y="78"/>
                      <a:pt x="95185" y="78"/>
                    </a:cubicBezTo>
                    <a:cubicBezTo>
                      <a:pt x="78103" y="78"/>
                      <a:pt x="66183" y="13726"/>
                      <a:pt x="61759" y="20071"/>
                    </a:cubicBezTo>
                    <a:close/>
                    <a:moveTo>
                      <a:pt x="65692" y="24500"/>
                    </a:moveTo>
                    <a:cubicBezTo>
                      <a:pt x="70607" y="16719"/>
                      <a:pt x="81298" y="4627"/>
                      <a:pt x="96291" y="4627"/>
                    </a:cubicBezTo>
                    <a:cubicBezTo>
                      <a:pt x="108948" y="4627"/>
                      <a:pt x="117673" y="15521"/>
                      <a:pt x="117673" y="27014"/>
                    </a:cubicBezTo>
                    <a:cubicBezTo>
                      <a:pt x="117673" y="38508"/>
                      <a:pt x="108088" y="47486"/>
                      <a:pt x="96782" y="47486"/>
                    </a:cubicBezTo>
                    <a:cubicBezTo>
                      <a:pt x="85354" y="47486"/>
                      <a:pt x="77489" y="38388"/>
                      <a:pt x="65692" y="24500"/>
                    </a:cubicBezTo>
                    <a:close/>
                    <a:moveTo>
                      <a:pt x="55615" y="29648"/>
                    </a:moveTo>
                    <a:cubicBezTo>
                      <a:pt x="50699" y="37430"/>
                      <a:pt x="40008" y="49522"/>
                      <a:pt x="25016" y="49522"/>
                    </a:cubicBezTo>
                    <a:cubicBezTo>
                      <a:pt x="12358" y="49522"/>
                      <a:pt x="3633" y="38627"/>
                      <a:pt x="3633" y="27134"/>
                    </a:cubicBezTo>
                    <a:cubicBezTo>
                      <a:pt x="3633" y="15641"/>
                      <a:pt x="13218" y="6662"/>
                      <a:pt x="24524" y="6662"/>
                    </a:cubicBezTo>
                    <a:cubicBezTo>
                      <a:pt x="35953" y="6662"/>
                      <a:pt x="43818" y="15761"/>
                      <a:pt x="55615" y="296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" name="任意形状 277">
                <a:extLst>
                  <a:ext uri="{FF2B5EF4-FFF2-40B4-BE49-F238E27FC236}">
                    <a16:creationId xmlns:a16="http://schemas.microsoft.com/office/drawing/2014/main" id="{7FA007D3-EC97-DA98-2F83-87581BE94F43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>
              <a:xfrm>
                <a:off x="3728196" y="5472498"/>
                <a:ext cx="83072" cy="5866"/>
              </a:xfrm>
              <a:custGeom>
                <a:avLst/>
                <a:gdLst>
                  <a:gd name="connsiteX0" fmla="*/ 78357 w 83072"/>
                  <a:gd name="connsiteY0" fmla="*/ 5944 h 5866"/>
                  <a:gd name="connsiteX1" fmla="*/ 83272 w 83072"/>
                  <a:gd name="connsiteY1" fmla="*/ 3071 h 5866"/>
                  <a:gd name="connsiteX2" fmla="*/ 78357 w 83072"/>
                  <a:gd name="connsiteY2" fmla="*/ 78 h 5866"/>
                  <a:gd name="connsiteX3" fmla="*/ 5116 w 83072"/>
                  <a:gd name="connsiteY3" fmla="*/ 78 h 5866"/>
                  <a:gd name="connsiteX4" fmla="*/ 200 w 83072"/>
                  <a:gd name="connsiteY4" fmla="*/ 2951 h 5866"/>
                  <a:gd name="connsiteX5" fmla="*/ 5116 w 83072"/>
                  <a:gd name="connsiteY5" fmla="*/ 5944 h 5866"/>
                  <a:gd name="connsiteX6" fmla="*/ 78357 w 83072"/>
                  <a:gd name="connsiteY6" fmla="*/ 5944 h 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072" h="5866">
                    <a:moveTo>
                      <a:pt x="78357" y="5944"/>
                    </a:moveTo>
                    <a:cubicBezTo>
                      <a:pt x="80323" y="5944"/>
                      <a:pt x="83272" y="5944"/>
                      <a:pt x="83272" y="3071"/>
                    </a:cubicBezTo>
                    <a:cubicBezTo>
                      <a:pt x="83272" y="78"/>
                      <a:pt x="80446" y="78"/>
                      <a:pt x="78357" y="78"/>
                    </a:cubicBezTo>
                    <a:lnTo>
                      <a:pt x="5116" y="78"/>
                    </a:lnTo>
                    <a:cubicBezTo>
                      <a:pt x="3150" y="78"/>
                      <a:pt x="200" y="78"/>
                      <a:pt x="200" y="2951"/>
                    </a:cubicBezTo>
                    <a:cubicBezTo>
                      <a:pt x="200" y="5944"/>
                      <a:pt x="3027" y="5944"/>
                      <a:pt x="5116" y="5944"/>
                    </a:cubicBezTo>
                    <a:lnTo>
                      <a:pt x="78357" y="5944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" name="任意形状 278">
                <a:extLst>
                  <a:ext uri="{FF2B5EF4-FFF2-40B4-BE49-F238E27FC236}">
                    <a16:creationId xmlns:a16="http://schemas.microsoft.com/office/drawing/2014/main" id="{AFADB380-1B5E-343B-70BA-B0A01A88424F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>
              <a:xfrm>
                <a:off x="3838041" y="5425927"/>
                <a:ext cx="44731" cy="79493"/>
              </a:xfrm>
              <a:custGeom>
                <a:avLst/>
                <a:gdLst>
                  <a:gd name="connsiteX0" fmla="*/ 27979 w 44731"/>
                  <a:gd name="connsiteY0" fmla="*/ 3430 h 79493"/>
                  <a:gd name="connsiteX1" fmla="*/ 24293 w 44731"/>
                  <a:gd name="connsiteY1" fmla="*/ 78 h 79493"/>
                  <a:gd name="connsiteX2" fmla="*/ 206 w 44731"/>
                  <a:gd name="connsiteY2" fmla="*/ 7740 h 79493"/>
                  <a:gd name="connsiteX3" fmla="*/ 206 w 44731"/>
                  <a:gd name="connsiteY3" fmla="*/ 12050 h 79493"/>
                  <a:gd name="connsiteX4" fmla="*/ 18025 w 44731"/>
                  <a:gd name="connsiteY4" fmla="*/ 8697 h 79493"/>
                  <a:gd name="connsiteX5" fmla="*/ 18025 w 44731"/>
                  <a:gd name="connsiteY5" fmla="*/ 69754 h 79493"/>
                  <a:gd name="connsiteX6" fmla="*/ 5736 w 44731"/>
                  <a:gd name="connsiteY6" fmla="*/ 75261 h 79493"/>
                  <a:gd name="connsiteX7" fmla="*/ 1067 w 44731"/>
                  <a:gd name="connsiteY7" fmla="*/ 75261 h 79493"/>
                  <a:gd name="connsiteX8" fmla="*/ 1067 w 44731"/>
                  <a:gd name="connsiteY8" fmla="*/ 79571 h 79493"/>
                  <a:gd name="connsiteX9" fmla="*/ 22941 w 44731"/>
                  <a:gd name="connsiteY9" fmla="*/ 79092 h 79493"/>
                  <a:gd name="connsiteX10" fmla="*/ 44938 w 44731"/>
                  <a:gd name="connsiteY10" fmla="*/ 79571 h 79493"/>
                  <a:gd name="connsiteX11" fmla="*/ 44938 w 44731"/>
                  <a:gd name="connsiteY11" fmla="*/ 75261 h 79493"/>
                  <a:gd name="connsiteX12" fmla="*/ 40268 w 44731"/>
                  <a:gd name="connsiteY12" fmla="*/ 75261 h 79493"/>
                  <a:gd name="connsiteX13" fmla="*/ 27979 w 44731"/>
                  <a:gd name="connsiteY13" fmla="*/ 69754 h 79493"/>
                  <a:gd name="connsiteX14" fmla="*/ 27979 w 44731"/>
                  <a:gd name="connsiteY14" fmla="*/ 3430 h 7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731" h="79493">
                    <a:moveTo>
                      <a:pt x="27979" y="3430"/>
                    </a:moveTo>
                    <a:cubicBezTo>
                      <a:pt x="27979" y="197"/>
                      <a:pt x="27733" y="78"/>
                      <a:pt x="24293" y="78"/>
                    </a:cubicBezTo>
                    <a:cubicBezTo>
                      <a:pt x="16428" y="7620"/>
                      <a:pt x="5245" y="7740"/>
                      <a:pt x="206" y="7740"/>
                    </a:cubicBezTo>
                    <a:lnTo>
                      <a:pt x="206" y="12050"/>
                    </a:lnTo>
                    <a:cubicBezTo>
                      <a:pt x="3156" y="12050"/>
                      <a:pt x="11266" y="12050"/>
                      <a:pt x="18025" y="8697"/>
                    </a:cubicBezTo>
                    <a:lnTo>
                      <a:pt x="18025" y="69754"/>
                    </a:lnTo>
                    <a:cubicBezTo>
                      <a:pt x="18025" y="73705"/>
                      <a:pt x="18025" y="75261"/>
                      <a:pt x="5736" y="75261"/>
                    </a:cubicBezTo>
                    <a:lnTo>
                      <a:pt x="1067" y="75261"/>
                    </a:lnTo>
                    <a:lnTo>
                      <a:pt x="1067" y="79571"/>
                    </a:lnTo>
                    <a:cubicBezTo>
                      <a:pt x="3279" y="79452"/>
                      <a:pt x="18394" y="79092"/>
                      <a:pt x="22941" y="79092"/>
                    </a:cubicBezTo>
                    <a:cubicBezTo>
                      <a:pt x="26750" y="79092"/>
                      <a:pt x="42234" y="79452"/>
                      <a:pt x="44938" y="79571"/>
                    </a:cubicBezTo>
                    <a:lnTo>
                      <a:pt x="44938" y="75261"/>
                    </a:lnTo>
                    <a:lnTo>
                      <a:pt x="40268" y="75261"/>
                    </a:lnTo>
                    <a:cubicBezTo>
                      <a:pt x="27979" y="75261"/>
                      <a:pt x="27979" y="73705"/>
                      <a:pt x="27979" y="69754"/>
                    </a:cubicBezTo>
                    <a:lnTo>
                      <a:pt x="27979" y="3430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" name="任意形状 279">
                <a:extLst>
                  <a:ext uri="{FF2B5EF4-FFF2-40B4-BE49-F238E27FC236}">
                    <a16:creationId xmlns:a16="http://schemas.microsoft.com/office/drawing/2014/main" id="{1D0062D9-49D5-46EA-59D0-0398983FC39B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>
              <a:xfrm>
                <a:off x="3913408" y="5447766"/>
                <a:ext cx="40728" cy="171027"/>
              </a:xfrm>
              <a:custGeom>
                <a:avLst/>
                <a:gdLst>
                  <a:gd name="connsiteX0" fmla="*/ 40940 w 40728"/>
                  <a:gd name="connsiteY0" fmla="*/ 85596 h 171027"/>
                  <a:gd name="connsiteX1" fmla="*/ 29353 w 40728"/>
                  <a:gd name="connsiteY1" fmla="*/ 32235 h 171027"/>
                  <a:gd name="connsiteX2" fmla="*/ 1966 w 40728"/>
                  <a:gd name="connsiteY2" fmla="*/ 82 h 171027"/>
                  <a:gd name="connsiteX3" fmla="*/ 211 w 40728"/>
                  <a:gd name="connsiteY3" fmla="*/ 1792 h 171027"/>
                  <a:gd name="connsiteX4" fmla="*/ 3546 w 40728"/>
                  <a:gd name="connsiteY4" fmla="*/ 5726 h 171027"/>
                  <a:gd name="connsiteX5" fmla="*/ 30757 w 40728"/>
                  <a:gd name="connsiteY5" fmla="*/ 85596 h 171027"/>
                  <a:gd name="connsiteX6" fmla="*/ 2493 w 40728"/>
                  <a:gd name="connsiteY6" fmla="*/ 166492 h 171027"/>
                  <a:gd name="connsiteX7" fmla="*/ 211 w 40728"/>
                  <a:gd name="connsiteY7" fmla="*/ 169399 h 171027"/>
                  <a:gd name="connsiteX8" fmla="*/ 1966 w 40728"/>
                  <a:gd name="connsiteY8" fmla="*/ 171109 h 171027"/>
                  <a:gd name="connsiteX9" fmla="*/ 29880 w 40728"/>
                  <a:gd name="connsiteY9" fmla="*/ 137759 h 171027"/>
                  <a:gd name="connsiteX10" fmla="*/ 40940 w 40728"/>
                  <a:gd name="connsiteY10" fmla="*/ 85596 h 171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728" h="171027">
                    <a:moveTo>
                      <a:pt x="40940" y="85596"/>
                    </a:moveTo>
                    <a:cubicBezTo>
                      <a:pt x="40940" y="72255"/>
                      <a:pt x="39008" y="51561"/>
                      <a:pt x="29353" y="32235"/>
                    </a:cubicBezTo>
                    <a:cubicBezTo>
                      <a:pt x="18820" y="11199"/>
                      <a:pt x="3722" y="82"/>
                      <a:pt x="1966" y="82"/>
                    </a:cubicBezTo>
                    <a:cubicBezTo>
                      <a:pt x="913" y="82"/>
                      <a:pt x="211" y="766"/>
                      <a:pt x="211" y="1792"/>
                    </a:cubicBezTo>
                    <a:cubicBezTo>
                      <a:pt x="211" y="2305"/>
                      <a:pt x="211" y="2647"/>
                      <a:pt x="3546" y="5726"/>
                    </a:cubicBezTo>
                    <a:cubicBezTo>
                      <a:pt x="20751" y="22657"/>
                      <a:pt x="30757" y="49851"/>
                      <a:pt x="30757" y="85596"/>
                    </a:cubicBezTo>
                    <a:cubicBezTo>
                      <a:pt x="30757" y="114841"/>
                      <a:pt x="24262" y="144942"/>
                      <a:pt x="2493" y="166492"/>
                    </a:cubicBezTo>
                    <a:cubicBezTo>
                      <a:pt x="211" y="168544"/>
                      <a:pt x="211" y="168886"/>
                      <a:pt x="211" y="169399"/>
                    </a:cubicBezTo>
                    <a:cubicBezTo>
                      <a:pt x="211" y="170425"/>
                      <a:pt x="913" y="171109"/>
                      <a:pt x="1966" y="171109"/>
                    </a:cubicBezTo>
                    <a:cubicBezTo>
                      <a:pt x="3722" y="171109"/>
                      <a:pt x="19522" y="159479"/>
                      <a:pt x="29880" y="137759"/>
                    </a:cubicBezTo>
                    <a:cubicBezTo>
                      <a:pt x="38833" y="118946"/>
                      <a:pt x="40940" y="99962"/>
                      <a:pt x="40940" y="855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" name="任意形状 280">
                <a:extLst>
                  <a:ext uri="{FF2B5EF4-FFF2-40B4-BE49-F238E27FC236}">
                    <a16:creationId xmlns:a16="http://schemas.microsoft.com/office/drawing/2014/main" id="{A6DCA303-D2FC-B8A8-8A3D-148A5C3AA4BA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>
              <a:xfrm>
                <a:off x="3978695" y="5457344"/>
                <a:ext cx="83563" cy="120574"/>
              </a:xfrm>
              <a:custGeom>
                <a:avLst/>
                <a:gdLst>
                  <a:gd name="connsiteX0" fmla="*/ 83779 w 83563"/>
                  <a:gd name="connsiteY0" fmla="*/ 1963 h 120574"/>
                  <a:gd name="connsiteX1" fmla="*/ 81496 w 83563"/>
                  <a:gd name="connsiteY1" fmla="*/ 82 h 120574"/>
                  <a:gd name="connsiteX2" fmla="*/ 59201 w 83563"/>
                  <a:gd name="connsiteY2" fmla="*/ 1963 h 120574"/>
                  <a:gd name="connsiteX3" fmla="*/ 56743 w 83563"/>
                  <a:gd name="connsiteY3" fmla="*/ 5213 h 120574"/>
                  <a:gd name="connsiteX4" fmla="*/ 60957 w 83563"/>
                  <a:gd name="connsiteY4" fmla="*/ 7265 h 120574"/>
                  <a:gd name="connsiteX5" fmla="*/ 69734 w 83563"/>
                  <a:gd name="connsiteY5" fmla="*/ 10172 h 120574"/>
                  <a:gd name="connsiteX6" fmla="*/ 69208 w 83563"/>
                  <a:gd name="connsiteY6" fmla="*/ 13593 h 120574"/>
                  <a:gd name="connsiteX7" fmla="*/ 58674 w 83563"/>
                  <a:gd name="connsiteY7" fmla="*/ 54126 h 120574"/>
                  <a:gd name="connsiteX8" fmla="*/ 42523 w 83563"/>
                  <a:gd name="connsiteY8" fmla="*/ 43181 h 120574"/>
                  <a:gd name="connsiteX9" fmla="*/ 215 w 83563"/>
                  <a:gd name="connsiteY9" fmla="*/ 93292 h 120574"/>
                  <a:gd name="connsiteX10" fmla="*/ 23564 w 83563"/>
                  <a:gd name="connsiteY10" fmla="*/ 120656 h 120574"/>
                  <a:gd name="connsiteX11" fmla="*/ 46386 w 83563"/>
                  <a:gd name="connsiteY11" fmla="*/ 107829 h 120574"/>
                  <a:gd name="connsiteX12" fmla="*/ 62361 w 83563"/>
                  <a:gd name="connsiteY12" fmla="*/ 120656 h 120574"/>
                  <a:gd name="connsiteX13" fmla="*/ 75352 w 83563"/>
                  <a:gd name="connsiteY13" fmla="*/ 111250 h 120574"/>
                  <a:gd name="connsiteX14" fmla="*/ 80619 w 83563"/>
                  <a:gd name="connsiteY14" fmla="*/ 94318 h 120574"/>
                  <a:gd name="connsiteX15" fmla="*/ 78512 w 83563"/>
                  <a:gd name="connsiteY15" fmla="*/ 92608 h 120574"/>
                  <a:gd name="connsiteX16" fmla="*/ 76054 w 83563"/>
                  <a:gd name="connsiteY16" fmla="*/ 95686 h 120574"/>
                  <a:gd name="connsiteX17" fmla="*/ 62712 w 83563"/>
                  <a:gd name="connsiteY17" fmla="*/ 116894 h 120574"/>
                  <a:gd name="connsiteX18" fmla="*/ 57445 w 83563"/>
                  <a:gd name="connsiteY18" fmla="*/ 109026 h 120574"/>
                  <a:gd name="connsiteX19" fmla="*/ 58499 w 83563"/>
                  <a:gd name="connsiteY19" fmla="*/ 100817 h 120574"/>
                  <a:gd name="connsiteX20" fmla="*/ 83779 w 83563"/>
                  <a:gd name="connsiteY20" fmla="*/ 1963 h 120574"/>
                  <a:gd name="connsiteX21" fmla="*/ 47263 w 83563"/>
                  <a:gd name="connsiteY21" fmla="*/ 98423 h 120574"/>
                  <a:gd name="connsiteX22" fmla="*/ 43752 w 83563"/>
                  <a:gd name="connsiteY22" fmla="*/ 104751 h 120574"/>
                  <a:gd name="connsiteX23" fmla="*/ 23915 w 83563"/>
                  <a:gd name="connsiteY23" fmla="*/ 116894 h 120574"/>
                  <a:gd name="connsiteX24" fmla="*/ 12679 w 83563"/>
                  <a:gd name="connsiteY24" fmla="*/ 100817 h 120574"/>
                  <a:gd name="connsiteX25" fmla="*/ 22335 w 83563"/>
                  <a:gd name="connsiteY25" fmla="*/ 63362 h 120574"/>
                  <a:gd name="connsiteX26" fmla="*/ 42699 w 83563"/>
                  <a:gd name="connsiteY26" fmla="*/ 46943 h 120574"/>
                  <a:gd name="connsiteX27" fmla="*/ 56568 w 83563"/>
                  <a:gd name="connsiteY27" fmla="*/ 61994 h 120574"/>
                  <a:gd name="connsiteX28" fmla="*/ 56041 w 83563"/>
                  <a:gd name="connsiteY28" fmla="*/ 64901 h 120574"/>
                  <a:gd name="connsiteX29" fmla="*/ 47263 w 83563"/>
                  <a:gd name="connsiteY29" fmla="*/ 98423 h 120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563" h="120574">
                    <a:moveTo>
                      <a:pt x="83779" y="1963"/>
                    </a:moveTo>
                    <a:cubicBezTo>
                      <a:pt x="83779" y="1792"/>
                      <a:pt x="83779" y="82"/>
                      <a:pt x="81496" y="82"/>
                    </a:cubicBezTo>
                    <a:cubicBezTo>
                      <a:pt x="78863" y="82"/>
                      <a:pt x="62185" y="1621"/>
                      <a:pt x="59201" y="1963"/>
                    </a:cubicBezTo>
                    <a:cubicBezTo>
                      <a:pt x="57797" y="2134"/>
                      <a:pt x="56743" y="2989"/>
                      <a:pt x="56743" y="5213"/>
                    </a:cubicBezTo>
                    <a:cubicBezTo>
                      <a:pt x="56743" y="7265"/>
                      <a:pt x="58323" y="7265"/>
                      <a:pt x="60957" y="7265"/>
                    </a:cubicBezTo>
                    <a:cubicBezTo>
                      <a:pt x="69383" y="7265"/>
                      <a:pt x="69734" y="8462"/>
                      <a:pt x="69734" y="10172"/>
                    </a:cubicBezTo>
                    <a:lnTo>
                      <a:pt x="69208" y="13593"/>
                    </a:lnTo>
                    <a:lnTo>
                      <a:pt x="58674" y="54126"/>
                    </a:lnTo>
                    <a:cubicBezTo>
                      <a:pt x="55514" y="47798"/>
                      <a:pt x="50423" y="43181"/>
                      <a:pt x="42523" y="43181"/>
                    </a:cubicBezTo>
                    <a:cubicBezTo>
                      <a:pt x="21984" y="43181"/>
                      <a:pt x="215" y="68322"/>
                      <a:pt x="215" y="93292"/>
                    </a:cubicBezTo>
                    <a:cubicBezTo>
                      <a:pt x="215" y="109368"/>
                      <a:pt x="9870" y="120656"/>
                      <a:pt x="23564" y="120656"/>
                    </a:cubicBezTo>
                    <a:cubicBezTo>
                      <a:pt x="27075" y="120656"/>
                      <a:pt x="35852" y="119972"/>
                      <a:pt x="46386" y="107829"/>
                    </a:cubicBezTo>
                    <a:cubicBezTo>
                      <a:pt x="47790" y="115012"/>
                      <a:pt x="53934" y="120656"/>
                      <a:pt x="62361" y="120656"/>
                    </a:cubicBezTo>
                    <a:cubicBezTo>
                      <a:pt x="68505" y="120656"/>
                      <a:pt x="72543" y="116723"/>
                      <a:pt x="75352" y="111250"/>
                    </a:cubicBezTo>
                    <a:cubicBezTo>
                      <a:pt x="78336" y="105093"/>
                      <a:pt x="80619" y="94660"/>
                      <a:pt x="80619" y="94318"/>
                    </a:cubicBezTo>
                    <a:cubicBezTo>
                      <a:pt x="80619" y="92608"/>
                      <a:pt x="79039" y="92608"/>
                      <a:pt x="78512" y="92608"/>
                    </a:cubicBezTo>
                    <a:cubicBezTo>
                      <a:pt x="76756" y="92608"/>
                      <a:pt x="76581" y="93292"/>
                      <a:pt x="76054" y="95686"/>
                    </a:cubicBezTo>
                    <a:cubicBezTo>
                      <a:pt x="73070" y="106803"/>
                      <a:pt x="69910" y="116894"/>
                      <a:pt x="62712" y="116894"/>
                    </a:cubicBezTo>
                    <a:cubicBezTo>
                      <a:pt x="57972" y="116894"/>
                      <a:pt x="57445" y="112447"/>
                      <a:pt x="57445" y="109026"/>
                    </a:cubicBezTo>
                    <a:cubicBezTo>
                      <a:pt x="57445" y="104922"/>
                      <a:pt x="57797" y="103724"/>
                      <a:pt x="58499" y="100817"/>
                    </a:cubicBezTo>
                    <a:lnTo>
                      <a:pt x="83779" y="1963"/>
                    </a:lnTo>
                    <a:close/>
                    <a:moveTo>
                      <a:pt x="47263" y="98423"/>
                    </a:moveTo>
                    <a:cubicBezTo>
                      <a:pt x="46386" y="101501"/>
                      <a:pt x="46386" y="101843"/>
                      <a:pt x="43752" y="104751"/>
                    </a:cubicBezTo>
                    <a:cubicBezTo>
                      <a:pt x="36028" y="114157"/>
                      <a:pt x="28830" y="116894"/>
                      <a:pt x="23915" y="116894"/>
                    </a:cubicBezTo>
                    <a:cubicBezTo>
                      <a:pt x="15137" y="116894"/>
                      <a:pt x="12679" y="107487"/>
                      <a:pt x="12679" y="100817"/>
                    </a:cubicBezTo>
                    <a:cubicBezTo>
                      <a:pt x="12679" y="92266"/>
                      <a:pt x="18297" y="71229"/>
                      <a:pt x="22335" y="63362"/>
                    </a:cubicBezTo>
                    <a:cubicBezTo>
                      <a:pt x="27777" y="53271"/>
                      <a:pt x="35677" y="46943"/>
                      <a:pt x="42699" y="46943"/>
                    </a:cubicBezTo>
                    <a:cubicBezTo>
                      <a:pt x="54110" y="46943"/>
                      <a:pt x="56568" y="60968"/>
                      <a:pt x="56568" y="61994"/>
                    </a:cubicBezTo>
                    <a:cubicBezTo>
                      <a:pt x="56568" y="63020"/>
                      <a:pt x="56217" y="64046"/>
                      <a:pt x="56041" y="64901"/>
                    </a:cubicBezTo>
                    <a:lnTo>
                      <a:pt x="47263" y="98423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" name="任意形状 281">
                <a:extLst>
                  <a:ext uri="{FF2B5EF4-FFF2-40B4-BE49-F238E27FC236}">
                    <a16:creationId xmlns:a16="http://schemas.microsoft.com/office/drawing/2014/main" id="{123F02F6-5D0D-3F17-8182-4C06A8C5B5BA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>
              <a:xfrm>
                <a:off x="4074809" y="5459225"/>
                <a:ext cx="121659" cy="120574"/>
              </a:xfrm>
              <a:custGeom>
                <a:avLst/>
                <a:gdLst>
                  <a:gd name="connsiteX0" fmla="*/ 99935 w 121659"/>
                  <a:gd name="connsiteY0" fmla="*/ 18040 h 120574"/>
                  <a:gd name="connsiteX1" fmla="*/ 118895 w 121659"/>
                  <a:gd name="connsiteY1" fmla="*/ 5384 h 120574"/>
                  <a:gd name="connsiteX2" fmla="*/ 121879 w 121659"/>
                  <a:gd name="connsiteY2" fmla="*/ 1963 h 120574"/>
                  <a:gd name="connsiteX3" fmla="*/ 119597 w 121659"/>
                  <a:gd name="connsiteY3" fmla="*/ 82 h 120574"/>
                  <a:gd name="connsiteX4" fmla="*/ 101690 w 121659"/>
                  <a:gd name="connsiteY4" fmla="*/ 595 h 120574"/>
                  <a:gd name="connsiteX5" fmla="*/ 83433 w 121659"/>
                  <a:gd name="connsiteY5" fmla="*/ 82 h 120574"/>
                  <a:gd name="connsiteX6" fmla="*/ 80273 w 121659"/>
                  <a:gd name="connsiteY6" fmla="*/ 3502 h 120574"/>
                  <a:gd name="connsiteX7" fmla="*/ 83433 w 121659"/>
                  <a:gd name="connsiteY7" fmla="*/ 5384 h 120574"/>
                  <a:gd name="connsiteX8" fmla="*/ 95370 w 121659"/>
                  <a:gd name="connsiteY8" fmla="*/ 12909 h 120574"/>
                  <a:gd name="connsiteX9" fmla="*/ 94844 w 121659"/>
                  <a:gd name="connsiteY9" fmla="*/ 16500 h 120574"/>
                  <a:gd name="connsiteX10" fmla="*/ 79044 w 121659"/>
                  <a:gd name="connsiteY10" fmla="*/ 77557 h 120574"/>
                  <a:gd name="connsiteX11" fmla="*/ 35331 w 121659"/>
                  <a:gd name="connsiteY11" fmla="*/ 115354 h 120574"/>
                  <a:gd name="connsiteX12" fmla="*/ 13913 w 121659"/>
                  <a:gd name="connsiteY12" fmla="*/ 93121 h 120574"/>
                  <a:gd name="connsiteX13" fmla="*/ 15844 w 121659"/>
                  <a:gd name="connsiteY13" fmla="*/ 79781 h 120574"/>
                  <a:gd name="connsiteX14" fmla="*/ 32873 w 121659"/>
                  <a:gd name="connsiteY14" fmla="*/ 13251 h 120574"/>
                  <a:gd name="connsiteX15" fmla="*/ 47620 w 121659"/>
                  <a:gd name="connsiteY15" fmla="*/ 5384 h 120574"/>
                  <a:gd name="connsiteX16" fmla="*/ 53588 w 121659"/>
                  <a:gd name="connsiteY16" fmla="*/ 1963 h 120574"/>
                  <a:gd name="connsiteX17" fmla="*/ 51131 w 121659"/>
                  <a:gd name="connsiteY17" fmla="*/ 82 h 120574"/>
                  <a:gd name="connsiteX18" fmla="*/ 28660 w 121659"/>
                  <a:gd name="connsiteY18" fmla="*/ 595 h 120574"/>
                  <a:gd name="connsiteX19" fmla="*/ 6013 w 121659"/>
                  <a:gd name="connsiteY19" fmla="*/ 82 h 120574"/>
                  <a:gd name="connsiteX20" fmla="*/ 2678 w 121659"/>
                  <a:gd name="connsiteY20" fmla="*/ 3502 h 120574"/>
                  <a:gd name="connsiteX21" fmla="*/ 7593 w 121659"/>
                  <a:gd name="connsiteY21" fmla="*/ 5384 h 120574"/>
                  <a:gd name="connsiteX22" fmla="*/ 14264 w 121659"/>
                  <a:gd name="connsiteY22" fmla="*/ 5726 h 120574"/>
                  <a:gd name="connsiteX23" fmla="*/ 19004 w 121659"/>
                  <a:gd name="connsiteY23" fmla="*/ 8462 h 120574"/>
                  <a:gd name="connsiteX24" fmla="*/ 16020 w 121659"/>
                  <a:gd name="connsiteY24" fmla="*/ 20605 h 120574"/>
                  <a:gd name="connsiteX25" fmla="*/ 12158 w 121659"/>
                  <a:gd name="connsiteY25" fmla="*/ 35655 h 120574"/>
                  <a:gd name="connsiteX26" fmla="*/ 1449 w 121659"/>
                  <a:gd name="connsiteY26" fmla="*/ 77899 h 120574"/>
                  <a:gd name="connsiteX27" fmla="*/ 220 w 121659"/>
                  <a:gd name="connsiteY27" fmla="*/ 87819 h 120574"/>
                  <a:gd name="connsiteX28" fmla="*/ 34629 w 121659"/>
                  <a:gd name="connsiteY28" fmla="*/ 120656 h 120574"/>
                  <a:gd name="connsiteX29" fmla="*/ 84310 w 121659"/>
                  <a:gd name="connsiteY29" fmla="*/ 78754 h 120574"/>
                  <a:gd name="connsiteX30" fmla="*/ 99935 w 121659"/>
                  <a:gd name="connsiteY30" fmla="*/ 18040 h 120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1659" h="120574">
                    <a:moveTo>
                      <a:pt x="99935" y="18040"/>
                    </a:moveTo>
                    <a:cubicBezTo>
                      <a:pt x="101690" y="11027"/>
                      <a:pt x="104850" y="5897"/>
                      <a:pt x="118895" y="5384"/>
                    </a:cubicBezTo>
                    <a:cubicBezTo>
                      <a:pt x="119772" y="5384"/>
                      <a:pt x="121879" y="5213"/>
                      <a:pt x="121879" y="1963"/>
                    </a:cubicBezTo>
                    <a:cubicBezTo>
                      <a:pt x="121879" y="1792"/>
                      <a:pt x="121879" y="82"/>
                      <a:pt x="119597" y="82"/>
                    </a:cubicBezTo>
                    <a:cubicBezTo>
                      <a:pt x="113804" y="82"/>
                      <a:pt x="107659" y="595"/>
                      <a:pt x="101690" y="595"/>
                    </a:cubicBezTo>
                    <a:cubicBezTo>
                      <a:pt x="95721" y="595"/>
                      <a:pt x="89226" y="82"/>
                      <a:pt x="83433" y="82"/>
                    </a:cubicBezTo>
                    <a:cubicBezTo>
                      <a:pt x="82379" y="82"/>
                      <a:pt x="80273" y="82"/>
                      <a:pt x="80273" y="3502"/>
                    </a:cubicBezTo>
                    <a:cubicBezTo>
                      <a:pt x="80273" y="5384"/>
                      <a:pt x="82028" y="5384"/>
                      <a:pt x="83433" y="5384"/>
                    </a:cubicBezTo>
                    <a:cubicBezTo>
                      <a:pt x="93439" y="5555"/>
                      <a:pt x="95370" y="9146"/>
                      <a:pt x="95370" y="12909"/>
                    </a:cubicBezTo>
                    <a:cubicBezTo>
                      <a:pt x="95370" y="13422"/>
                      <a:pt x="95019" y="15987"/>
                      <a:pt x="94844" y="16500"/>
                    </a:cubicBezTo>
                    <a:lnTo>
                      <a:pt x="79044" y="77557"/>
                    </a:lnTo>
                    <a:cubicBezTo>
                      <a:pt x="73075" y="100475"/>
                      <a:pt x="52886" y="115354"/>
                      <a:pt x="35331" y="115354"/>
                    </a:cubicBezTo>
                    <a:cubicBezTo>
                      <a:pt x="23393" y="115354"/>
                      <a:pt x="13913" y="107829"/>
                      <a:pt x="13913" y="93121"/>
                    </a:cubicBezTo>
                    <a:cubicBezTo>
                      <a:pt x="13913" y="92779"/>
                      <a:pt x="13913" y="87306"/>
                      <a:pt x="15844" y="79781"/>
                    </a:cubicBezTo>
                    <a:lnTo>
                      <a:pt x="32873" y="13251"/>
                    </a:lnTo>
                    <a:cubicBezTo>
                      <a:pt x="34453" y="7094"/>
                      <a:pt x="34804" y="5384"/>
                      <a:pt x="47620" y="5384"/>
                    </a:cubicBezTo>
                    <a:cubicBezTo>
                      <a:pt x="52184" y="5384"/>
                      <a:pt x="53588" y="5384"/>
                      <a:pt x="53588" y="1963"/>
                    </a:cubicBezTo>
                    <a:cubicBezTo>
                      <a:pt x="53588" y="82"/>
                      <a:pt x="51657" y="82"/>
                      <a:pt x="51131" y="82"/>
                    </a:cubicBezTo>
                    <a:cubicBezTo>
                      <a:pt x="46215" y="82"/>
                      <a:pt x="33575" y="595"/>
                      <a:pt x="28660" y="595"/>
                    </a:cubicBezTo>
                    <a:cubicBezTo>
                      <a:pt x="23569" y="595"/>
                      <a:pt x="11104" y="82"/>
                      <a:pt x="6013" y="82"/>
                    </a:cubicBezTo>
                    <a:cubicBezTo>
                      <a:pt x="4609" y="82"/>
                      <a:pt x="2678" y="82"/>
                      <a:pt x="2678" y="3502"/>
                    </a:cubicBezTo>
                    <a:cubicBezTo>
                      <a:pt x="2678" y="5384"/>
                      <a:pt x="4258" y="5384"/>
                      <a:pt x="7593" y="5384"/>
                    </a:cubicBezTo>
                    <a:cubicBezTo>
                      <a:pt x="7944" y="5384"/>
                      <a:pt x="11280" y="5384"/>
                      <a:pt x="14264" y="5726"/>
                    </a:cubicBezTo>
                    <a:cubicBezTo>
                      <a:pt x="17424" y="6068"/>
                      <a:pt x="19004" y="6239"/>
                      <a:pt x="19004" y="8462"/>
                    </a:cubicBezTo>
                    <a:cubicBezTo>
                      <a:pt x="19004" y="9488"/>
                      <a:pt x="17073" y="16671"/>
                      <a:pt x="16020" y="20605"/>
                    </a:cubicBezTo>
                    <a:lnTo>
                      <a:pt x="12158" y="35655"/>
                    </a:lnTo>
                    <a:cubicBezTo>
                      <a:pt x="10578" y="42326"/>
                      <a:pt x="2151" y="74650"/>
                      <a:pt x="1449" y="77899"/>
                    </a:cubicBezTo>
                    <a:cubicBezTo>
                      <a:pt x="220" y="82688"/>
                      <a:pt x="220" y="85253"/>
                      <a:pt x="220" y="87819"/>
                    </a:cubicBezTo>
                    <a:cubicBezTo>
                      <a:pt x="220" y="108684"/>
                      <a:pt x="16195" y="120656"/>
                      <a:pt x="34629" y="120656"/>
                    </a:cubicBezTo>
                    <a:cubicBezTo>
                      <a:pt x="56748" y="120656"/>
                      <a:pt x="78517" y="101330"/>
                      <a:pt x="84310" y="78754"/>
                    </a:cubicBezTo>
                    <a:lnTo>
                      <a:pt x="99935" y="18040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" name="任意形状 282">
                <a:extLst>
                  <a:ext uri="{FF2B5EF4-FFF2-40B4-BE49-F238E27FC236}">
                    <a16:creationId xmlns:a16="http://schemas.microsoft.com/office/drawing/2014/main" id="{3B3276C1-8B1A-4DBA-F368-88EB0534595E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>
              <a:xfrm>
                <a:off x="4211513" y="5452624"/>
                <a:ext cx="120921" cy="53993"/>
              </a:xfrm>
              <a:custGeom>
                <a:avLst/>
                <a:gdLst>
                  <a:gd name="connsiteX0" fmla="*/ 61795 w 120921"/>
                  <a:gd name="connsiteY0" fmla="*/ 20071 h 53993"/>
                  <a:gd name="connsiteX1" fmla="*/ 48646 w 120921"/>
                  <a:gd name="connsiteY1" fmla="*/ 7380 h 53993"/>
                  <a:gd name="connsiteX2" fmla="*/ 26526 w 120921"/>
                  <a:gd name="connsiteY2" fmla="*/ 78 h 53993"/>
                  <a:gd name="connsiteX3" fmla="*/ 228 w 120921"/>
                  <a:gd name="connsiteY3" fmla="*/ 27134 h 53993"/>
                  <a:gd name="connsiteX4" fmla="*/ 26157 w 120921"/>
                  <a:gd name="connsiteY4" fmla="*/ 54071 h 53993"/>
                  <a:gd name="connsiteX5" fmla="*/ 59583 w 120921"/>
                  <a:gd name="connsiteY5" fmla="*/ 34078 h 53993"/>
                  <a:gd name="connsiteX6" fmla="*/ 72732 w 120921"/>
                  <a:gd name="connsiteY6" fmla="*/ 46768 h 53993"/>
                  <a:gd name="connsiteX7" fmla="*/ 94852 w 120921"/>
                  <a:gd name="connsiteY7" fmla="*/ 54071 h 53993"/>
                  <a:gd name="connsiteX8" fmla="*/ 121150 w 120921"/>
                  <a:gd name="connsiteY8" fmla="*/ 27014 h 53993"/>
                  <a:gd name="connsiteX9" fmla="*/ 95220 w 120921"/>
                  <a:gd name="connsiteY9" fmla="*/ 78 h 53993"/>
                  <a:gd name="connsiteX10" fmla="*/ 61795 w 120921"/>
                  <a:gd name="connsiteY10" fmla="*/ 20071 h 53993"/>
                  <a:gd name="connsiteX11" fmla="*/ 65727 w 120921"/>
                  <a:gd name="connsiteY11" fmla="*/ 24500 h 53993"/>
                  <a:gd name="connsiteX12" fmla="*/ 96326 w 120921"/>
                  <a:gd name="connsiteY12" fmla="*/ 4627 h 53993"/>
                  <a:gd name="connsiteX13" fmla="*/ 117709 w 120921"/>
                  <a:gd name="connsiteY13" fmla="*/ 27014 h 53993"/>
                  <a:gd name="connsiteX14" fmla="*/ 96818 w 120921"/>
                  <a:gd name="connsiteY14" fmla="*/ 47486 h 53993"/>
                  <a:gd name="connsiteX15" fmla="*/ 65727 w 120921"/>
                  <a:gd name="connsiteY15" fmla="*/ 24500 h 53993"/>
                  <a:gd name="connsiteX16" fmla="*/ 55650 w 120921"/>
                  <a:gd name="connsiteY16" fmla="*/ 29648 h 53993"/>
                  <a:gd name="connsiteX17" fmla="*/ 25051 w 120921"/>
                  <a:gd name="connsiteY17" fmla="*/ 49522 h 53993"/>
                  <a:gd name="connsiteX18" fmla="*/ 3669 w 120921"/>
                  <a:gd name="connsiteY18" fmla="*/ 27134 h 53993"/>
                  <a:gd name="connsiteX19" fmla="*/ 24560 w 120921"/>
                  <a:gd name="connsiteY19" fmla="*/ 6662 h 53993"/>
                  <a:gd name="connsiteX20" fmla="*/ 55650 w 120921"/>
                  <a:gd name="connsiteY20" fmla="*/ 29648 h 5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0921" h="53993">
                    <a:moveTo>
                      <a:pt x="61795" y="20071"/>
                    </a:moveTo>
                    <a:cubicBezTo>
                      <a:pt x="55282" y="12648"/>
                      <a:pt x="53315" y="10613"/>
                      <a:pt x="48646" y="7380"/>
                    </a:cubicBezTo>
                    <a:cubicBezTo>
                      <a:pt x="41150" y="2113"/>
                      <a:pt x="33285" y="78"/>
                      <a:pt x="26526" y="78"/>
                    </a:cubicBezTo>
                    <a:cubicBezTo>
                      <a:pt x="11288" y="78"/>
                      <a:pt x="228" y="12768"/>
                      <a:pt x="228" y="27134"/>
                    </a:cubicBezTo>
                    <a:cubicBezTo>
                      <a:pt x="228" y="41141"/>
                      <a:pt x="10796" y="54071"/>
                      <a:pt x="26157" y="54071"/>
                    </a:cubicBezTo>
                    <a:cubicBezTo>
                      <a:pt x="43239" y="54071"/>
                      <a:pt x="55159" y="40423"/>
                      <a:pt x="59583" y="34078"/>
                    </a:cubicBezTo>
                    <a:cubicBezTo>
                      <a:pt x="66096" y="41500"/>
                      <a:pt x="68062" y="43536"/>
                      <a:pt x="72732" y="46768"/>
                    </a:cubicBezTo>
                    <a:cubicBezTo>
                      <a:pt x="80228" y="52036"/>
                      <a:pt x="88093" y="54071"/>
                      <a:pt x="94852" y="54071"/>
                    </a:cubicBezTo>
                    <a:cubicBezTo>
                      <a:pt x="110090" y="54071"/>
                      <a:pt x="121150" y="41381"/>
                      <a:pt x="121150" y="27014"/>
                    </a:cubicBezTo>
                    <a:cubicBezTo>
                      <a:pt x="121150" y="13007"/>
                      <a:pt x="110581" y="78"/>
                      <a:pt x="95220" y="78"/>
                    </a:cubicBezTo>
                    <a:cubicBezTo>
                      <a:pt x="78139" y="78"/>
                      <a:pt x="66219" y="13726"/>
                      <a:pt x="61795" y="20071"/>
                    </a:cubicBezTo>
                    <a:close/>
                    <a:moveTo>
                      <a:pt x="65727" y="24500"/>
                    </a:moveTo>
                    <a:cubicBezTo>
                      <a:pt x="70643" y="16719"/>
                      <a:pt x="81334" y="4627"/>
                      <a:pt x="96326" y="4627"/>
                    </a:cubicBezTo>
                    <a:cubicBezTo>
                      <a:pt x="108984" y="4627"/>
                      <a:pt x="117709" y="15521"/>
                      <a:pt x="117709" y="27014"/>
                    </a:cubicBezTo>
                    <a:cubicBezTo>
                      <a:pt x="117709" y="38508"/>
                      <a:pt x="108123" y="47486"/>
                      <a:pt x="96818" y="47486"/>
                    </a:cubicBezTo>
                    <a:cubicBezTo>
                      <a:pt x="85389" y="47486"/>
                      <a:pt x="77524" y="38388"/>
                      <a:pt x="65727" y="24500"/>
                    </a:cubicBezTo>
                    <a:close/>
                    <a:moveTo>
                      <a:pt x="55650" y="29648"/>
                    </a:moveTo>
                    <a:cubicBezTo>
                      <a:pt x="50735" y="37430"/>
                      <a:pt x="40044" y="49522"/>
                      <a:pt x="25051" y="49522"/>
                    </a:cubicBezTo>
                    <a:cubicBezTo>
                      <a:pt x="12394" y="49522"/>
                      <a:pt x="3669" y="38627"/>
                      <a:pt x="3669" y="27134"/>
                    </a:cubicBezTo>
                    <a:cubicBezTo>
                      <a:pt x="3669" y="15641"/>
                      <a:pt x="13254" y="6662"/>
                      <a:pt x="24560" y="6662"/>
                    </a:cubicBezTo>
                    <a:cubicBezTo>
                      <a:pt x="35988" y="6662"/>
                      <a:pt x="43853" y="15761"/>
                      <a:pt x="55650" y="296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" name="任意形状 283">
                <a:extLst>
                  <a:ext uri="{FF2B5EF4-FFF2-40B4-BE49-F238E27FC236}">
                    <a16:creationId xmlns:a16="http://schemas.microsoft.com/office/drawing/2014/main" id="{9EACFF44-6198-D054-3C3D-2FB31702B4A0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>
              <a:xfrm>
                <a:off x="4409380" y="5513270"/>
                <a:ext cx="116743" cy="40020"/>
              </a:xfrm>
              <a:custGeom>
                <a:avLst/>
                <a:gdLst>
                  <a:gd name="connsiteX0" fmla="*/ 111014 w 116743"/>
                  <a:gd name="connsiteY0" fmla="*/ 6923 h 40020"/>
                  <a:gd name="connsiteX1" fmla="*/ 116983 w 116743"/>
                  <a:gd name="connsiteY1" fmla="*/ 3502 h 40020"/>
                  <a:gd name="connsiteX2" fmla="*/ 111189 w 116743"/>
                  <a:gd name="connsiteY2" fmla="*/ 82 h 40020"/>
                  <a:gd name="connsiteX3" fmla="*/ 6032 w 116743"/>
                  <a:gd name="connsiteY3" fmla="*/ 82 h 40020"/>
                  <a:gd name="connsiteX4" fmla="*/ 239 w 116743"/>
                  <a:gd name="connsiteY4" fmla="*/ 3502 h 40020"/>
                  <a:gd name="connsiteX5" fmla="*/ 6208 w 116743"/>
                  <a:gd name="connsiteY5" fmla="*/ 6923 h 40020"/>
                  <a:gd name="connsiteX6" fmla="*/ 111014 w 116743"/>
                  <a:gd name="connsiteY6" fmla="*/ 6923 h 40020"/>
                  <a:gd name="connsiteX7" fmla="*/ 111189 w 116743"/>
                  <a:gd name="connsiteY7" fmla="*/ 40102 h 40020"/>
                  <a:gd name="connsiteX8" fmla="*/ 116983 w 116743"/>
                  <a:gd name="connsiteY8" fmla="*/ 36682 h 40020"/>
                  <a:gd name="connsiteX9" fmla="*/ 111014 w 116743"/>
                  <a:gd name="connsiteY9" fmla="*/ 33261 h 40020"/>
                  <a:gd name="connsiteX10" fmla="*/ 6208 w 116743"/>
                  <a:gd name="connsiteY10" fmla="*/ 33261 h 40020"/>
                  <a:gd name="connsiteX11" fmla="*/ 239 w 116743"/>
                  <a:gd name="connsiteY11" fmla="*/ 36682 h 40020"/>
                  <a:gd name="connsiteX12" fmla="*/ 6032 w 116743"/>
                  <a:gd name="connsiteY12" fmla="*/ 40102 h 40020"/>
                  <a:gd name="connsiteX13" fmla="*/ 111189 w 116743"/>
                  <a:gd name="connsiteY13" fmla="*/ 40102 h 40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743" h="40020">
                    <a:moveTo>
                      <a:pt x="111014" y="6923"/>
                    </a:moveTo>
                    <a:cubicBezTo>
                      <a:pt x="113647" y="6923"/>
                      <a:pt x="116983" y="6923"/>
                      <a:pt x="116983" y="3502"/>
                    </a:cubicBezTo>
                    <a:cubicBezTo>
                      <a:pt x="116983" y="82"/>
                      <a:pt x="113647" y="82"/>
                      <a:pt x="111189" y="82"/>
                    </a:cubicBezTo>
                    <a:lnTo>
                      <a:pt x="6032" y="82"/>
                    </a:lnTo>
                    <a:cubicBezTo>
                      <a:pt x="3575" y="82"/>
                      <a:pt x="239" y="82"/>
                      <a:pt x="239" y="3502"/>
                    </a:cubicBezTo>
                    <a:cubicBezTo>
                      <a:pt x="239" y="6923"/>
                      <a:pt x="3575" y="6923"/>
                      <a:pt x="6208" y="6923"/>
                    </a:cubicBezTo>
                    <a:lnTo>
                      <a:pt x="111014" y="6923"/>
                    </a:lnTo>
                    <a:close/>
                    <a:moveTo>
                      <a:pt x="111189" y="40102"/>
                    </a:moveTo>
                    <a:cubicBezTo>
                      <a:pt x="113647" y="40102"/>
                      <a:pt x="116983" y="40102"/>
                      <a:pt x="116983" y="36682"/>
                    </a:cubicBezTo>
                    <a:cubicBezTo>
                      <a:pt x="116983" y="33261"/>
                      <a:pt x="113647" y="33261"/>
                      <a:pt x="111014" y="33261"/>
                    </a:cubicBezTo>
                    <a:lnTo>
                      <a:pt x="6208" y="33261"/>
                    </a:lnTo>
                    <a:cubicBezTo>
                      <a:pt x="3575" y="33261"/>
                      <a:pt x="239" y="33261"/>
                      <a:pt x="239" y="36682"/>
                    </a:cubicBezTo>
                    <a:cubicBezTo>
                      <a:pt x="239" y="40102"/>
                      <a:pt x="3575" y="40102"/>
                      <a:pt x="6032" y="40102"/>
                    </a:cubicBezTo>
                    <a:lnTo>
                      <a:pt x="111189" y="40102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" name="任意形状 284">
                <a:extLst>
                  <a:ext uri="{FF2B5EF4-FFF2-40B4-BE49-F238E27FC236}">
                    <a16:creationId xmlns:a16="http://schemas.microsoft.com/office/drawing/2014/main" id="{AEBCA564-769D-5802-1828-167C27C3A606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>
              <a:xfrm>
                <a:off x="4683451" y="5282758"/>
                <a:ext cx="56528" cy="81888"/>
              </a:xfrm>
              <a:custGeom>
                <a:avLst/>
                <a:gdLst>
                  <a:gd name="connsiteX0" fmla="*/ 27167 w 56528"/>
                  <a:gd name="connsiteY0" fmla="*/ 39577 h 81888"/>
                  <a:gd name="connsiteX1" fmla="*/ 43634 w 56528"/>
                  <a:gd name="connsiteY1" fmla="*/ 58851 h 81888"/>
                  <a:gd name="connsiteX2" fmla="*/ 27659 w 56528"/>
                  <a:gd name="connsiteY2" fmla="*/ 78126 h 81888"/>
                  <a:gd name="connsiteX3" fmla="*/ 6768 w 56528"/>
                  <a:gd name="connsiteY3" fmla="*/ 69746 h 81888"/>
                  <a:gd name="connsiteX4" fmla="*/ 13895 w 56528"/>
                  <a:gd name="connsiteY4" fmla="*/ 63042 h 81888"/>
                  <a:gd name="connsiteX5" fmla="*/ 7137 w 56528"/>
                  <a:gd name="connsiteY5" fmla="*/ 56457 h 81888"/>
                  <a:gd name="connsiteX6" fmla="*/ 255 w 56528"/>
                  <a:gd name="connsiteY6" fmla="*/ 63401 h 81888"/>
                  <a:gd name="connsiteX7" fmla="*/ 27905 w 56528"/>
                  <a:gd name="connsiteY7" fmla="*/ 81957 h 81888"/>
                  <a:gd name="connsiteX8" fmla="*/ 56783 w 56528"/>
                  <a:gd name="connsiteY8" fmla="*/ 58851 h 81888"/>
                  <a:gd name="connsiteX9" fmla="*/ 35401 w 56528"/>
                  <a:gd name="connsiteY9" fmla="*/ 37422 h 81888"/>
                  <a:gd name="connsiteX10" fmla="*/ 52974 w 56528"/>
                  <a:gd name="connsiteY10" fmla="*/ 16591 h 81888"/>
                  <a:gd name="connsiteX11" fmla="*/ 28150 w 56528"/>
                  <a:gd name="connsiteY11" fmla="*/ 69 h 81888"/>
                  <a:gd name="connsiteX12" fmla="*/ 4064 w 56528"/>
                  <a:gd name="connsiteY12" fmla="*/ 16112 h 81888"/>
                  <a:gd name="connsiteX13" fmla="*/ 10455 w 56528"/>
                  <a:gd name="connsiteY13" fmla="*/ 22457 h 81888"/>
                  <a:gd name="connsiteX14" fmla="*/ 16722 w 56528"/>
                  <a:gd name="connsiteY14" fmla="*/ 16351 h 81888"/>
                  <a:gd name="connsiteX15" fmla="*/ 10455 w 56528"/>
                  <a:gd name="connsiteY15" fmla="*/ 10126 h 81888"/>
                  <a:gd name="connsiteX16" fmla="*/ 27782 w 56528"/>
                  <a:gd name="connsiteY16" fmla="*/ 3541 h 81888"/>
                  <a:gd name="connsiteX17" fmla="*/ 41054 w 56528"/>
                  <a:gd name="connsiteY17" fmla="*/ 16591 h 81888"/>
                  <a:gd name="connsiteX18" fmla="*/ 36138 w 56528"/>
                  <a:gd name="connsiteY18" fmla="*/ 30837 h 81888"/>
                  <a:gd name="connsiteX19" fmla="*/ 22498 w 56528"/>
                  <a:gd name="connsiteY19" fmla="*/ 35985 h 81888"/>
                  <a:gd name="connsiteX20" fmla="*/ 18565 w 56528"/>
                  <a:gd name="connsiteY20" fmla="*/ 36344 h 81888"/>
                  <a:gd name="connsiteX21" fmla="*/ 17336 w 56528"/>
                  <a:gd name="connsiteY21" fmla="*/ 37901 h 81888"/>
                  <a:gd name="connsiteX22" fmla="*/ 20531 w 56528"/>
                  <a:gd name="connsiteY22" fmla="*/ 39577 h 81888"/>
                  <a:gd name="connsiteX23" fmla="*/ 27167 w 56528"/>
                  <a:gd name="connsiteY23" fmla="*/ 39577 h 8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528" h="81888">
                    <a:moveTo>
                      <a:pt x="27167" y="39577"/>
                    </a:moveTo>
                    <a:cubicBezTo>
                      <a:pt x="36753" y="39577"/>
                      <a:pt x="43634" y="46041"/>
                      <a:pt x="43634" y="58851"/>
                    </a:cubicBezTo>
                    <a:cubicBezTo>
                      <a:pt x="43634" y="73697"/>
                      <a:pt x="34786" y="78126"/>
                      <a:pt x="27659" y="78126"/>
                    </a:cubicBezTo>
                    <a:cubicBezTo>
                      <a:pt x="22743" y="78126"/>
                      <a:pt x="11929" y="76809"/>
                      <a:pt x="6768" y="69746"/>
                    </a:cubicBezTo>
                    <a:cubicBezTo>
                      <a:pt x="12544" y="69506"/>
                      <a:pt x="13895" y="65556"/>
                      <a:pt x="13895" y="63042"/>
                    </a:cubicBezTo>
                    <a:cubicBezTo>
                      <a:pt x="13895" y="59211"/>
                      <a:pt x="10946" y="56457"/>
                      <a:pt x="7137" y="56457"/>
                    </a:cubicBezTo>
                    <a:cubicBezTo>
                      <a:pt x="3696" y="56457"/>
                      <a:pt x="255" y="58492"/>
                      <a:pt x="255" y="63401"/>
                    </a:cubicBezTo>
                    <a:cubicBezTo>
                      <a:pt x="255" y="74654"/>
                      <a:pt x="13035" y="81957"/>
                      <a:pt x="27905" y="81957"/>
                    </a:cubicBezTo>
                    <a:cubicBezTo>
                      <a:pt x="44986" y="81957"/>
                      <a:pt x="56783" y="70823"/>
                      <a:pt x="56783" y="58851"/>
                    </a:cubicBezTo>
                    <a:cubicBezTo>
                      <a:pt x="56783" y="49513"/>
                      <a:pt x="48918" y="40175"/>
                      <a:pt x="35401" y="37422"/>
                    </a:cubicBezTo>
                    <a:cubicBezTo>
                      <a:pt x="48304" y="32872"/>
                      <a:pt x="52974" y="23893"/>
                      <a:pt x="52974" y="16591"/>
                    </a:cubicBezTo>
                    <a:cubicBezTo>
                      <a:pt x="52974" y="7133"/>
                      <a:pt x="41791" y="69"/>
                      <a:pt x="28150" y="69"/>
                    </a:cubicBezTo>
                    <a:cubicBezTo>
                      <a:pt x="14510" y="69"/>
                      <a:pt x="4064" y="6534"/>
                      <a:pt x="4064" y="16112"/>
                    </a:cubicBezTo>
                    <a:cubicBezTo>
                      <a:pt x="4064" y="20182"/>
                      <a:pt x="6768" y="22457"/>
                      <a:pt x="10455" y="22457"/>
                    </a:cubicBezTo>
                    <a:cubicBezTo>
                      <a:pt x="14264" y="22457"/>
                      <a:pt x="16722" y="19703"/>
                      <a:pt x="16722" y="16351"/>
                    </a:cubicBezTo>
                    <a:cubicBezTo>
                      <a:pt x="16722" y="12879"/>
                      <a:pt x="14264" y="10365"/>
                      <a:pt x="10455" y="10126"/>
                    </a:cubicBezTo>
                    <a:cubicBezTo>
                      <a:pt x="14756" y="4858"/>
                      <a:pt x="23235" y="3541"/>
                      <a:pt x="27782" y="3541"/>
                    </a:cubicBezTo>
                    <a:cubicBezTo>
                      <a:pt x="33312" y="3541"/>
                      <a:pt x="41054" y="6175"/>
                      <a:pt x="41054" y="16591"/>
                    </a:cubicBezTo>
                    <a:cubicBezTo>
                      <a:pt x="41054" y="21619"/>
                      <a:pt x="39333" y="27126"/>
                      <a:pt x="36138" y="30837"/>
                    </a:cubicBezTo>
                    <a:cubicBezTo>
                      <a:pt x="32083" y="35386"/>
                      <a:pt x="28642" y="35626"/>
                      <a:pt x="22498" y="35985"/>
                    </a:cubicBezTo>
                    <a:cubicBezTo>
                      <a:pt x="19425" y="36224"/>
                      <a:pt x="19180" y="36224"/>
                      <a:pt x="18565" y="36344"/>
                    </a:cubicBezTo>
                    <a:cubicBezTo>
                      <a:pt x="18319" y="36344"/>
                      <a:pt x="17336" y="36584"/>
                      <a:pt x="17336" y="37901"/>
                    </a:cubicBezTo>
                    <a:cubicBezTo>
                      <a:pt x="17336" y="39577"/>
                      <a:pt x="18442" y="39577"/>
                      <a:pt x="20531" y="39577"/>
                    </a:cubicBezTo>
                    <a:lnTo>
                      <a:pt x="27167" y="39577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" name="任意形状 285">
                <a:extLst>
                  <a:ext uri="{FF2B5EF4-FFF2-40B4-BE49-F238E27FC236}">
                    <a16:creationId xmlns:a16="http://schemas.microsoft.com/office/drawing/2014/main" id="{F34DEBA6-B457-E2C7-0BAE-F7F824DAEBE4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>
              <a:xfrm>
                <a:off x="4594846" y="5413559"/>
                <a:ext cx="233662" cy="239438"/>
              </a:xfrm>
              <a:custGeom>
                <a:avLst/>
                <a:gdLst>
                  <a:gd name="connsiteX0" fmla="*/ 212670 w 233662"/>
                  <a:gd name="connsiteY0" fmla="*/ 239511 h 239438"/>
                  <a:gd name="connsiteX1" fmla="*/ 233912 w 233662"/>
                  <a:gd name="connsiteY1" fmla="*/ 184782 h 239438"/>
                  <a:gd name="connsiteX2" fmla="*/ 229523 w 233662"/>
                  <a:gd name="connsiteY2" fmla="*/ 184782 h 239438"/>
                  <a:gd name="connsiteX3" fmla="*/ 183879 w 233662"/>
                  <a:gd name="connsiteY3" fmla="*/ 219330 h 239438"/>
                  <a:gd name="connsiteX4" fmla="*/ 129282 w 233662"/>
                  <a:gd name="connsiteY4" fmla="*/ 224631 h 239438"/>
                  <a:gd name="connsiteX5" fmla="*/ 23423 w 233662"/>
                  <a:gd name="connsiteY5" fmla="*/ 224631 h 239438"/>
                  <a:gd name="connsiteX6" fmla="*/ 112780 w 233662"/>
                  <a:gd name="connsiteY6" fmla="*/ 122528 h 239438"/>
                  <a:gd name="connsiteX7" fmla="*/ 114360 w 233662"/>
                  <a:gd name="connsiteY7" fmla="*/ 119792 h 239438"/>
                  <a:gd name="connsiteX8" fmla="*/ 113131 w 233662"/>
                  <a:gd name="connsiteY8" fmla="*/ 117226 h 239438"/>
                  <a:gd name="connsiteX9" fmla="*/ 31323 w 233662"/>
                  <a:gd name="connsiteY9" fmla="*/ 8282 h 239438"/>
                  <a:gd name="connsiteX10" fmla="*/ 127526 w 233662"/>
                  <a:gd name="connsiteY10" fmla="*/ 8282 h 239438"/>
                  <a:gd name="connsiteX11" fmla="*/ 168606 w 233662"/>
                  <a:gd name="connsiteY11" fmla="*/ 11018 h 239438"/>
                  <a:gd name="connsiteX12" fmla="*/ 207228 w 233662"/>
                  <a:gd name="connsiteY12" fmla="*/ 23845 h 239438"/>
                  <a:gd name="connsiteX13" fmla="*/ 229523 w 233662"/>
                  <a:gd name="connsiteY13" fmla="*/ 48131 h 239438"/>
                  <a:gd name="connsiteX14" fmla="*/ 233912 w 233662"/>
                  <a:gd name="connsiteY14" fmla="*/ 48131 h 239438"/>
                  <a:gd name="connsiteX15" fmla="*/ 212670 w 233662"/>
                  <a:gd name="connsiteY15" fmla="*/ 72 h 239438"/>
                  <a:gd name="connsiteX16" fmla="*/ 5165 w 233662"/>
                  <a:gd name="connsiteY16" fmla="*/ 72 h 239438"/>
                  <a:gd name="connsiteX17" fmla="*/ 425 w 233662"/>
                  <a:gd name="connsiteY17" fmla="*/ 1269 h 239438"/>
                  <a:gd name="connsiteX18" fmla="*/ 250 w 233662"/>
                  <a:gd name="connsiteY18" fmla="*/ 6913 h 239438"/>
                  <a:gd name="connsiteX19" fmla="*/ 93118 w 233662"/>
                  <a:gd name="connsiteY19" fmla="*/ 130737 h 239438"/>
                  <a:gd name="connsiteX20" fmla="*/ 2181 w 233662"/>
                  <a:gd name="connsiteY20" fmla="*/ 234551 h 239438"/>
                  <a:gd name="connsiteX21" fmla="*/ 425 w 233662"/>
                  <a:gd name="connsiteY21" fmla="*/ 237630 h 239438"/>
                  <a:gd name="connsiteX22" fmla="*/ 5165 w 233662"/>
                  <a:gd name="connsiteY22" fmla="*/ 239511 h 239438"/>
                  <a:gd name="connsiteX23" fmla="*/ 212670 w 233662"/>
                  <a:gd name="connsiteY23" fmla="*/ 239511 h 23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3662" h="239438">
                    <a:moveTo>
                      <a:pt x="212670" y="239511"/>
                    </a:moveTo>
                    <a:lnTo>
                      <a:pt x="233912" y="184782"/>
                    </a:lnTo>
                    <a:lnTo>
                      <a:pt x="229523" y="184782"/>
                    </a:lnTo>
                    <a:cubicBezTo>
                      <a:pt x="222677" y="202569"/>
                      <a:pt x="204068" y="214199"/>
                      <a:pt x="183879" y="219330"/>
                    </a:cubicBezTo>
                    <a:cubicBezTo>
                      <a:pt x="180193" y="220185"/>
                      <a:pt x="162988" y="224631"/>
                      <a:pt x="129282" y="224631"/>
                    </a:cubicBezTo>
                    <a:lnTo>
                      <a:pt x="23423" y="224631"/>
                    </a:lnTo>
                    <a:lnTo>
                      <a:pt x="112780" y="122528"/>
                    </a:lnTo>
                    <a:cubicBezTo>
                      <a:pt x="114009" y="121160"/>
                      <a:pt x="114360" y="120647"/>
                      <a:pt x="114360" y="119792"/>
                    </a:cubicBezTo>
                    <a:cubicBezTo>
                      <a:pt x="114360" y="119450"/>
                      <a:pt x="114360" y="118936"/>
                      <a:pt x="113131" y="117226"/>
                    </a:cubicBezTo>
                    <a:lnTo>
                      <a:pt x="31323" y="8282"/>
                    </a:lnTo>
                    <a:lnTo>
                      <a:pt x="127526" y="8282"/>
                    </a:lnTo>
                    <a:cubicBezTo>
                      <a:pt x="151051" y="8282"/>
                      <a:pt x="167026" y="10676"/>
                      <a:pt x="168606" y="11018"/>
                    </a:cubicBezTo>
                    <a:cubicBezTo>
                      <a:pt x="178086" y="12386"/>
                      <a:pt x="193359" y="15294"/>
                      <a:pt x="207228" y="23845"/>
                    </a:cubicBezTo>
                    <a:cubicBezTo>
                      <a:pt x="211617" y="26582"/>
                      <a:pt x="223555" y="34278"/>
                      <a:pt x="229523" y="48131"/>
                    </a:cubicBezTo>
                    <a:lnTo>
                      <a:pt x="233912" y="48131"/>
                    </a:lnTo>
                    <a:lnTo>
                      <a:pt x="212670" y="72"/>
                    </a:lnTo>
                    <a:lnTo>
                      <a:pt x="5165" y="72"/>
                    </a:lnTo>
                    <a:cubicBezTo>
                      <a:pt x="1127" y="72"/>
                      <a:pt x="952" y="243"/>
                      <a:pt x="425" y="1269"/>
                    </a:cubicBezTo>
                    <a:cubicBezTo>
                      <a:pt x="250" y="1783"/>
                      <a:pt x="250" y="5032"/>
                      <a:pt x="250" y="6913"/>
                    </a:cubicBezTo>
                    <a:lnTo>
                      <a:pt x="93118" y="130737"/>
                    </a:lnTo>
                    <a:lnTo>
                      <a:pt x="2181" y="234551"/>
                    </a:lnTo>
                    <a:cubicBezTo>
                      <a:pt x="425" y="236603"/>
                      <a:pt x="425" y="237459"/>
                      <a:pt x="425" y="237630"/>
                    </a:cubicBezTo>
                    <a:cubicBezTo>
                      <a:pt x="425" y="239511"/>
                      <a:pt x="2005" y="239511"/>
                      <a:pt x="5165" y="239511"/>
                    </a:cubicBezTo>
                    <a:lnTo>
                      <a:pt x="212670" y="239511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" name="任意形状 286">
                <a:extLst>
                  <a:ext uri="{FF2B5EF4-FFF2-40B4-BE49-F238E27FC236}">
                    <a16:creationId xmlns:a16="http://schemas.microsoft.com/office/drawing/2014/main" id="{C560F199-27F4-4763-42EF-0C6796EA902B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>
              <a:xfrm>
                <a:off x="4592351" y="5722964"/>
                <a:ext cx="62672" cy="53993"/>
              </a:xfrm>
              <a:custGeom>
                <a:avLst/>
                <a:gdLst>
                  <a:gd name="connsiteX0" fmla="*/ 44612 w 62672"/>
                  <a:gd name="connsiteY0" fmla="*/ 7157 h 53993"/>
                  <a:gd name="connsiteX1" fmla="*/ 31955 w 62672"/>
                  <a:gd name="connsiteY1" fmla="*/ 93 h 53993"/>
                  <a:gd name="connsiteX2" fmla="*/ 250 w 62672"/>
                  <a:gd name="connsiteY2" fmla="*/ 34213 h 53993"/>
                  <a:gd name="connsiteX3" fmla="*/ 18806 w 62672"/>
                  <a:gd name="connsiteY3" fmla="*/ 54087 h 53993"/>
                  <a:gd name="connsiteX4" fmla="*/ 36256 w 62672"/>
                  <a:gd name="connsiteY4" fmla="*/ 45706 h 53993"/>
                  <a:gd name="connsiteX5" fmla="*/ 48913 w 62672"/>
                  <a:gd name="connsiteY5" fmla="*/ 54087 h 53993"/>
                  <a:gd name="connsiteX6" fmla="*/ 58621 w 62672"/>
                  <a:gd name="connsiteY6" fmla="*/ 47742 h 53993"/>
                  <a:gd name="connsiteX7" fmla="*/ 62922 w 62672"/>
                  <a:gd name="connsiteY7" fmla="*/ 35770 h 53993"/>
                  <a:gd name="connsiteX8" fmla="*/ 60956 w 62672"/>
                  <a:gd name="connsiteY8" fmla="*/ 34213 h 53993"/>
                  <a:gd name="connsiteX9" fmla="*/ 58253 w 62672"/>
                  <a:gd name="connsiteY9" fmla="*/ 37925 h 53993"/>
                  <a:gd name="connsiteX10" fmla="*/ 49282 w 62672"/>
                  <a:gd name="connsiteY10" fmla="*/ 50735 h 53993"/>
                  <a:gd name="connsiteX11" fmla="*/ 45227 w 62672"/>
                  <a:gd name="connsiteY11" fmla="*/ 44868 h 53993"/>
                  <a:gd name="connsiteX12" fmla="*/ 47070 w 62672"/>
                  <a:gd name="connsiteY12" fmla="*/ 35411 h 53993"/>
                  <a:gd name="connsiteX13" fmla="*/ 49773 w 62672"/>
                  <a:gd name="connsiteY13" fmla="*/ 24636 h 53993"/>
                  <a:gd name="connsiteX14" fmla="*/ 52231 w 62672"/>
                  <a:gd name="connsiteY14" fmla="*/ 15537 h 53993"/>
                  <a:gd name="connsiteX15" fmla="*/ 54443 w 62672"/>
                  <a:gd name="connsiteY15" fmla="*/ 6199 h 53993"/>
                  <a:gd name="connsiteX16" fmla="*/ 50265 w 62672"/>
                  <a:gd name="connsiteY16" fmla="*/ 2368 h 53993"/>
                  <a:gd name="connsiteX17" fmla="*/ 44612 w 62672"/>
                  <a:gd name="connsiteY17" fmla="*/ 7157 h 53993"/>
                  <a:gd name="connsiteX18" fmla="*/ 36747 w 62672"/>
                  <a:gd name="connsiteY18" fmla="*/ 37925 h 53993"/>
                  <a:gd name="connsiteX19" fmla="*/ 30480 w 62672"/>
                  <a:gd name="connsiteY19" fmla="*/ 45946 h 53993"/>
                  <a:gd name="connsiteX20" fmla="*/ 19174 w 62672"/>
                  <a:gd name="connsiteY20" fmla="*/ 50735 h 53993"/>
                  <a:gd name="connsiteX21" fmla="*/ 10204 w 62672"/>
                  <a:gd name="connsiteY21" fmla="*/ 39122 h 53993"/>
                  <a:gd name="connsiteX22" fmla="*/ 16594 w 62672"/>
                  <a:gd name="connsiteY22" fmla="*/ 14819 h 53993"/>
                  <a:gd name="connsiteX23" fmla="*/ 31955 w 62672"/>
                  <a:gd name="connsiteY23" fmla="*/ 3445 h 53993"/>
                  <a:gd name="connsiteX24" fmla="*/ 42892 w 62672"/>
                  <a:gd name="connsiteY24" fmla="*/ 13861 h 53993"/>
                  <a:gd name="connsiteX25" fmla="*/ 42523 w 62672"/>
                  <a:gd name="connsiteY25" fmla="*/ 15537 h 53993"/>
                  <a:gd name="connsiteX26" fmla="*/ 36747 w 62672"/>
                  <a:gd name="connsiteY26" fmla="*/ 37925 h 5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2672" h="53993">
                    <a:moveTo>
                      <a:pt x="44612" y="7157"/>
                    </a:moveTo>
                    <a:cubicBezTo>
                      <a:pt x="42031" y="3206"/>
                      <a:pt x="37853" y="93"/>
                      <a:pt x="31955" y="93"/>
                    </a:cubicBezTo>
                    <a:cubicBezTo>
                      <a:pt x="16225" y="93"/>
                      <a:pt x="250" y="16974"/>
                      <a:pt x="250" y="34213"/>
                    </a:cubicBezTo>
                    <a:cubicBezTo>
                      <a:pt x="250" y="45826"/>
                      <a:pt x="8237" y="54087"/>
                      <a:pt x="18806" y="54087"/>
                    </a:cubicBezTo>
                    <a:cubicBezTo>
                      <a:pt x="25442" y="54087"/>
                      <a:pt x="31340" y="50375"/>
                      <a:pt x="36256" y="45706"/>
                    </a:cubicBezTo>
                    <a:cubicBezTo>
                      <a:pt x="38591" y="52890"/>
                      <a:pt x="45718" y="54087"/>
                      <a:pt x="48913" y="54087"/>
                    </a:cubicBezTo>
                    <a:cubicBezTo>
                      <a:pt x="53337" y="54087"/>
                      <a:pt x="56409" y="51453"/>
                      <a:pt x="58621" y="47742"/>
                    </a:cubicBezTo>
                    <a:cubicBezTo>
                      <a:pt x="61325" y="43073"/>
                      <a:pt x="62922" y="36249"/>
                      <a:pt x="62922" y="35770"/>
                    </a:cubicBezTo>
                    <a:cubicBezTo>
                      <a:pt x="62922" y="34213"/>
                      <a:pt x="61325" y="34213"/>
                      <a:pt x="60956" y="34213"/>
                    </a:cubicBezTo>
                    <a:cubicBezTo>
                      <a:pt x="59236" y="34213"/>
                      <a:pt x="59113" y="34692"/>
                      <a:pt x="58253" y="37925"/>
                    </a:cubicBezTo>
                    <a:cubicBezTo>
                      <a:pt x="56778" y="43671"/>
                      <a:pt x="54443" y="50735"/>
                      <a:pt x="49282" y="50735"/>
                    </a:cubicBezTo>
                    <a:cubicBezTo>
                      <a:pt x="46087" y="50735"/>
                      <a:pt x="45227" y="48101"/>
                      <a:pt x="45227" y="44868"/>
                    </a:cubicBezTo>
                    <a:cubicBezTo>
                      <a:pt x="45227" y="42833"/>
                      <a:pt x="46210" y="38523"/>
                      <a:pt x="47070" y="35411"/>
                    </a:cubicBezTo>
                    <a:cubicBezTo>
                      <a:pt x="47930" y="32178"/>
                      <a:pt x="49159" y="27270"/>
                      <a:pt x="49773" y="24636"/>
                    </a:cubicBezTo>
                    <a:lnTo>
                      <a:pt x="52231" y="15537"/>
                    </a:lnTo>
                    <a:cubicBezTo>
                      <a:pt x="52969" y="12424"/>
                      <a:pt x="54443" y="6798"/>
                      <a:pt x="54443" y="6199"/>
                    </a:cubicBezTo>
                    <a:cubicBezTo>
                      <a:pt x="54443" y="3565"/>
                      <a:pt x="52231" y="2368"/>
                      <a:pt x="50265" y="2368"/>
                    </a:cubicBezTo>
                    <a:cubicBezTo>
                      <a:pt x="48176" y="2368"/>
                      <a:pt x="45349" y="3805"/>
                      <a:pt x="44612" y="7157"/>
                    </a:cubicBezTo>
                    <a:close/>
                    <a:moveTo>
                      <a:pt x="36747" y="37925"/>
                    </a:moveTo>
                    <a:cubicBezTo>
                      <a:pt x="35887" y="41277"/>
                      <a:pt x="33184" y="43671"/>
                      <a:pt x="30480" y="45946"/>
                    </a:cubicBezTo>
                    <a:cubicBezTo>
                      <a:pt x="29374" y="46904"/>
                      <a:pt x="24459" y="50735"/>
                      <a:pt x="19174" y="50735"/>
                    </a:cubicBezTo>
                    <a:cubicBezTo>
                      <a:pt x="14627" y="50735"/>
                      <a:pt x="10204" y="47622"/>
                      <a:pt x="10204" y="39122"/>
                    </a:cubicBezTo>
                    <a:cubicBezTo>
                      <a:pt x="10204" y="32777"/>
                      <a:pt x="13767" y="19608"/>
                      <a:pt x="16594" y="14819"/>
                    </a:cubicBezTo>
                    <a:cubicBezTo>
                      <a:pt x="22247" y="5241"/>
                      <a:pt x="28514" y="3445"/>
                      <a:pt x="31955" y="3445"/>
                    </a:cubicBezTo>
                    <a:cubicBezTo>
                      <a:pt x="40557" y="3445"/>
                      <a:pt x="42892" y="12544"/>
                      <a:pt x="42892" y="13861"/>
                    </a:cubicBezTo>
                    <a:cubicBezTo>
                      <a:pt x="42892" y="14340"/>
                      <a:pt x="42646" y="15178"/>
                      <a:pt x="42523" y="15537"/>
                    </a:cubicBezTo>
                    <a:lnTo>
                      <a:pt x="36747" y="37925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" name="任意形状 287">
                <a:extLst>
                  <a:ext uri="{FF2B5EF4-FFF2-40B4-BE49-F238E27FC236}">
                    <a16:creationId xmlns:a16="http://schemas.microsoft.com/office/drawing/2014/main" id="{DB2B48BD-768D-CC56-A335-F0221168565D}"/>
                  </a:ext>
                </a:extLst>
              </p:cNvPr>
              <p:cNvSpPr/>
              <p:nvPr>
                <p:custDataLst>
                  <p:tags r:id="rId89"/>
                </p:custDataLst>
              </p:nvPr>
            </p:nvSpPr>
            <p:spPr>
              <a:xfrm>
                <a:off x="4669607" y="5729668"/>
                <a:ext cx="90445" cy="32204"/>
              </a:xfrm>
              <a:custGeom>
                <a:avLst/>
                <a:gdLst>
                  <a:gd name="connsiteX0" fmla="*/ 86030 w 90445"/>
                  <a:gd name="connsiteY0" fmla="*/ 5960 h 32204"/>
                  <a:gd name="connsiteX1" fmla="*/ 90699 w 90445"/>
                  <a:gd name="connsiteY1" fmla="*/ 2967 h 32204"/>
                  <a:gd name="connsiteX2" fmla="*/ 86153 w 90445"/>
                  <a:gd name="connsiteY2" fmla="*/ 93 h 32204"/>
                  <a:gd name="connsiteX3" fmla="*/ 4801 w 90445"/>
                  <a:gd name="connsiteY3" fmla="*/ 93 h 32204"/>
                  <a:gd name="connsiteX4" fmla="*/ 254 w 90445"/>
                  <a:gd name="connsiteY4" fmla="*/ 2967 h 32204"/>
                  <a:gd name="connsiteX5" fmla="*/ 4924 w 90445"/>
                  <a:gd name="connsiteY5" fmla="*/ 5960 h 32204"/>
                  <a:gd name="connsiteX6" fmla="*/ 86030 w 90445"/>
                  <a:gd name="connsiteY6" fmla="*/ 5960 h 32204"/>
                  <a:gd name="connsiteX7" fmla="*/ 86153 w 90445"/>
                  <a:gd name="connsiteY7" fmla="*/ 32298 h 32204"/>
                  <a:gd name="connsiteX8" fmla="*/ 90699 w 90445"/>
                  <a:gd name="connsiteY8" fmla="*/ 29425 h 32204"/>
                  <a:gd name="connsiteX9" fmla="*/ 86030 w 90445"/>
                  <a:gd name="connsiteY9" fmla="*/ 26432 h 32204"/>
                  <a:gd name="connsiteX10" fmla="*/ 4924 w 90445"/>
                  <a:gd name="connsiteY10" fmla="*/ 26432 h 32204"/>
                  <a:gd name="connsiteX11" fmla="*/ 254 w 90445"/>
                  <a:gd name="connsiteY11" fmla="*/ 29425 h 32204"/>
                  <a:gd name="connsiteX12" fmla="*/ 4801 w 90445"/>
                  <a:gd name="connsiteY12" fmla="*/ 32298 h 32204"/>
                  <a:gd name="connsiteX13" fmla="*/ 86153 w 90445"/>
                  <a:gd name="connsiteY13" fmla="*/ 32298 h 3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0445" h="32204">
                    <a:moveTo>
                      <a:pt x="86030" y="5960"/>
                    </a:moveTo>
                    <a:cubicBezTo>
                      <a:pt x="87873" y="5960"/>
                      <a:pt x="90699" y="5960"/>
                      <a:pt x="90699" y="2967"/>
                    </a:cubicBezTo>
                    <a:cubicBezTo>
                      <a:pt x="90699" y="93"/>
                      <a:pt x="87750" y="93"/>
                      <a:pt x="86153" y="93"/>
                    </a:cubicBezTo>
                    <a:lnTo>
                      <a:pt x="4801" y="93"/>
                    </a:lnTo>
                    <a:cubicBezTo>
                      <a:pt x="3203" y="93"/>
                      <a:pt x="254" y="93"/>
                      <a:pt x="254" y="2967"/>
                    </a:cubicBezTo>
                    <a:cubicBezTo>
                      <a:pt x="254" y="5960"/>
                      <a:pt x="3080" y="5960"/>
                      <a:pt x="4924" y="5960"/>
                    </a:cubicBezTo>
                    <a:lnTo>
                      <a:pt x="86030" y="5960"/>
                    </a:lnTo>
                    <a:close/>
                    <a:moveTo>
                      <a:pt x="86153" y="32298"/>
                    </a:moveTo>
                    <a:cubicBezTo>
                      <a:pt x="87750" y="32298"/>
                      <a:pt x="90699" y="32298"/>
                      <a:pt x="90699" y="29425"/>
                    </a:cubicBezTo>
                    <a:cubicBezTo>
                      <a:pt x="90699" y="26432"/>
                      <a:pt x="87873" y="26432"/>
                      <a:pt x="86030" y="26432"/>
                    </a:cubicBezTo>
                    <a:lnTo>
                      <a:pt x="4924" y="26432"/>
                    </a:lnTo>
                    <a:cubicBezTo>
                      <a:pt x="3080" y="26432"/>
                      <a:pt x="254" y="26432"/>
                      <a:pt x="254" y="29425"/>
                    </a:cubicBezTo>
                    <a:cubicBezTo>
                      <a:pt x="254" y="32298"/>
                      <a:pt x="3203" y="32298"/>
                      <a:pt x="4801" y="32298"/>
                    </a:cubicBezTo>
                    <a:lnTo>
                      <a:pt x="86153" y="32298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" name="任意形状 288">
                <a:extLst>
                  <a:ext uri="{FF2B5EF4-FFF2-40B4-BE49-F238E27FC236}">
                    <a16:creationId xmlns:a16="http://schemas.microsoft.com/office/drawing/2014/main" id="{AF3A94C2-6F24-E87C-B5A4-408604617B2B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>
              <a:xfrm>
                <a:off x="4782170" y="5696266"/>
                <a:ext cx="44731" cy="79493"/>
              </a:xfrm>
              <a:custGeom>
                <a:avLst/>
                <a:gdLst>
                  <a:gd name="connsiteX0" fmla="*/ 28033 w 44731"/>
                  <a:gd name="connsiteY0" fmla="*/ 3445 h 79493"/>
                  <a:gd name="connsiteX1" fmla="*/ 24346 w 44731"/>
                  <a:gd name="connsiteY1" fmla="*/ 93 h 79493"/>
                  <a:gd name="connsiteX2" fmla="*/ 260 w 44731"/>
                  <a:gd name="connsiteY2" fmla="*/ 7755 h 79493"/>
                  <a:gd name="connsiteX3" fmla="*/ 260 w 44731"/>
                  <a:gd name="connsiteY3" fmla="*/ 12065 h 79493"/>
                  <a:gd name="connsiteX4" fmla="*/ 18079 w 44731"/>
                  <a:gd name="connsiteY4" fmla="*/ 8713 h 79493"/>
                  <a:gd name="connsiteX5" fmla="*/ 18079 w 44731"/>
                  <a:gd name="connsiteY5" fmla="*/ 69770 h 79493"/>
                  <a:gd name="connsiteX6" fmla="*/ 5790 w 44731"/>
                  <a:gd name="connsiteY6" fmla="*/ 75277 h 79493"/>
                  <a:gd name="connsiteX7" fmla="*/ 1120 w 44731"/>
                  <a:gd name="connsiteY7" fmla="*/ 75277 h 79493"/>
                  <a:gd name="connsiteX8" fmla="*/ 1120 w 44731"/>
                  <a:gd name="connsiteY8" fmla="*/ 79587 h 79493"/>
                  <a:gd name="connsiteX9" fmla="*/ 22994 w 44731"/>
                  <a:gd name="connsiteY9" fmla="*/ 79108 h 79493"/>
                  <a:gd name="connsiteX10" fmla="*/ 44991 w 44731"/>
                  <a:gd name="connsiteY10" fmla="*/ 79587 h 79493"/>
                  <a:gd name="connsiteX11" fmla="*/ 44991 w 44731"/>
                  <a:gd name="connsiteY11" fmla="*/ 75277 h 79493"/>
                  <a:gd name="connsiteX12" fmla="*/ 40322 w 44731"/>
                  <a:gd name="connsiteY12" fmla="*/ 75277 h 79493"/>
                  <a:gd name="connsiteX13" fmla="*/ 28033 w 44731"/>
                  <a:gd name="connsiteY13" fmla="*/ 69770 h 79493"/>
                  <a:gd name="connsiteX14" fmla="*/ 28033 w 44731"/>
                  <a:gd name="connsiteY14" fmla="*/ 3445 h 7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731" h="79493">
                    <a:moveTo>
                      <a:pt x="28033" y="3445"/>
                    </a:moveTo>
                    <a:cubicBezTo>
                      <a:pt x="28033" y="213"/>
                      <a:pt x="27787" y="93"/>
                      <a:pt x="24346" y="93"/>
                    </a:cubicBezTo>
                    <a:cubicBezTo>
                      <a:pt x="16481" y="7636"/>
                      <a:pt x="5298" y="7755"/>
                      <a:pt x="260" y="7755"/>
                    </a:cubicBezTo>
                    <a:lnTo>
                      <a:pt x="260" y="12065"/>
                    </a:lnTo>
                    <a:cubicBezTo>
                      <a:pt x="3209" y="12065"/>
                      <a:pt x="11320" y="12065"/>
                      <a:pt x="18079" y="8713"/>
                    </a:cubicBezTo>
                    <a:lnTo>
                      <a:pt x="18079" y="69770"/>
                    </a:lnTo>
                    <a:cubicBezTo>
                      <a:pt x="18079" y="73721"/>
                      <a:pt x="18079" y="75277"/>
                      <a:pt x="5790" y="75277"/>
                    </a:cubicBezTo>
                    <a:lnTo>
                      <a:pt x="1120" y="75277"/>
                    </a:lnTo>
                    <a:lnTo>
                      <a:pt x="1120" y="79587"/>
                    </a:lnTo>
                    <a:cubicBezTo>
                      <a:pt x="3332" y="79467"/>
                      <a:pt x="18447" y="79108"/>
                      <a:pt x="22994" y="79108"/>
                    </a:cubicBezTo>
                    <a:cubicBezTo>
                      <a:pt x="26804" y="79108"/>
                      <a:pt x="42288" y="79467"/>
                      <a:pt x="44991" y="79587"/>
                    </a:cubicBezTo>
                    <a:lnTo>
                      <a:pt x="44991" y="75277"/>
                    </a:lnTo>
                    <a:lnTo>
                      <a:pt x="40322" y="75277"/>
                    </a:lnTo>
                    <a:cubicBezTo>
                      <a:pt x="28033" y="75277"/>
                      <a:pt x="28033" y="73721"/>
                      <a:pt x="28033" y="69770"/>
                    </a:cubicBezTo>
                    <a:lnTo>
                      <a:pt x="28033" y="3445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" name="任意形状 289">
                <a:extLst>
                  <a:ext uri="{FF2B5EF4-FFF2-40B4-BE49-F238E27FC236}">
                    <a16:creationId xmlns:a16="http://schemas.microsoft.com/office/drawing/2014/main" id="{A890268B-6B93-D70C-A0C6-A555C666D17F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>
              <a:xfrm>
                <a:off x="4874683" y="5459738"/>
                <a:ext cx="124780" cy="116298"/>
              </a:xfrm>
              <a:custGeom>
                <a:avLst/>
                <a:gdLst>
                  <a:gd name="connsiteX0" fmla="*/ 46788 w 124780"/>
                  <a:gd name="connsiteY0" fmla="*/ 60797 h 116298"/>
                  <a:gd name="connsiteX1" fmla="*/ 63816 w 124780"/>
                  <a:gd name="connsiteY1" fmla="*/ 60797 h 116298"/>
                  <a:gd name="connsiteX2" fmla="*/ 78387 w 124780"/>
                  <a:gd name="connsiteY2" fmla="*/ 68493 h 116298"/>
                  <a:gd name="connsiteX3" fmla="*/ 77158 w 124780"/>
                  <a:gd name="connsiteY3" fmla="*/ 76873 h 116298"/>
                  <a:gd name="connsiteX4" fmla="*/ 76632 w 124780"/>
                  <a:gd name="connsiteY4" fmla="*/ 78754 h 116298"/>
                  <a:gd name="connsiteX5" fmla="*/ 78738 w 124780"/>
                  <a:gd name="connsiteY5" fmla="*/ 80807 h 116298"/>
                  <a:gd name="connsiteX6" fmla="*/ 81372 w 124780"/>
                  <a:gd name="connsiteY6" fmla="*/ 77215 h 116298"/>
                  <a:gd name="connsiteX7" fmla="*/ 91027 w 124780"/>
                  <a:gd name="connsiteY7" fmla="*/ 40102 h 116298"/>
                  <a:gd name="connsiteX8" fmla="*/ 91554 w 124780"/>
                  <a:gd name="connsiteY8" fmla="*/ 37366 h 116298"/>
                  <a:gd name="connsiteX9" fmla="*/ 89447 w 124780"/>
                  <a:gd name="connsiteY9" fmla="*/ 35484 h 116298"/>
                  <a:gd name="connsiteX10" fmla="*/ 86814 w 124780"/>
                  <a:gd name="connsiteY10" fmla="*/ 39076 h 116298"/>
                  <a:gd name="connsiteX11" fmla="*/ 64167 w 124780"/>
                  <a:gd name="connsiteY11" fmla="*/ 55495 h 116298"/>
                  <a:gd name="connsiteX12" fmla="*/ 48192 w 124780"/>
                  <a:gd name="connsiteY12" fmla="*/ 55495 h 116298"/>
                  <a:gd name="connsiteX13" fmla="*/ 59427 w 124780"/>
                  <a:gd name="connsiteY13" fmla="*/ 12054 h 116298"/>
                  <a:gd name="connsiteX14" fmla="*/ 68907 w 124780"/>
                  <a:gd name="connsiteY14" fmla="*/ 5384 h 116298"/>
                  <a:gd name="connsiteX15" fmla="*/ 92081 w 124780"/>
                  <a:gd name="connsiteY15" fmla="*/ 5384 h 116298"/>
                  <a:gd name="connsiteX16" fmla="*/ 117711 w 124780"/>
                  <a:gd name="connsiteY16" fmla="*/ 24197 h 116298"/>
                  <a:gd name="connsiteX17" fmla="*/ 117185 w 124780"/>
                  <a:gd name="connsiteY17" fmla="*/ 33432 h 116298"/>
                  <a:gd name="connsiteX18" fmla="*/ 116834 w 124780"/>
                  <a:gd name="connsiteY18" fmla="*/ 36511 h 116298"/>
                  <a:gd name="connsiteX19" fmla="*/ 118940 w 124780"/>
                  <a:gd name="connsiteY19" fmla="*/ 38563 h 116298"/>
                  <a:gd name="connsiteX20" fmla="*/ 121398 w 124780"/>
                  <a:gd name="connsiteY20" fmla="*/ 34287 h 116298"/>
                  <a:gd name="connsiteX21" fmla="*/ 124909 w 124780"/>
                  <a:gd name="connsiteY21" fmla="*/ 4699 h 116298"/>
                  <a:gd name="connsiteX22" fmla="*/ 120169 w 124780"/>
                  <a:gd name="connsiteY22" fmla="*/ 82 h 116298"/>
                  <a:gd name="connsiteX23" fmla="*/ 34148 w 124780"/>
                  <a:gd name="connsiteY23" fmla="*/ 82 h 116298"/>
                  <a:gd name="connsiteX24" fmla="*/ 28881 w 124780"/>
                  <a:gd name="connsiteY24" fmla="*/ 3502 h 116298"/>
                  <a:gd name="connsiteX25" fmla="*/ 33797 w 124780"/>
                  <a:gd name="connsiteY25" fmla="*/ 5384 h 116298"/>
                  <a:gd name="connsiteX26" fmla="*/ 45208 w 124780"/>
                  <a:gd name="connsiteY26" fmla="*/ 8462 h 116298"/>
                  <a:gd name="connsiteX27" fmla="*/ 44330 w 124780"/>
                  <a:gd name="connsiteY27" fmla="*/ 12567 h 116298"/>
                  <a:gd name="connsiteX28" fmla="*/ 21157 w 124780"/>
                  <a:gd name="connsiteY28" fmla="*/ 103040 h 116298"/>
                  <a:gd name="connsiteX29" fmla="*/ 5181 w 124780"/>
                  <a:gd name="connsiteY29" fmla="*/ 111079 h 116298"/>
                  <a:gd name="connsiteX30" fmla="*/ 266 w 124780"/>
                  <a:gd name="connsiteY30" fmla="*/ 114328 h 116298"/>
                  <a:gd name="connsiteX31" fmla="*/ 2899 w 124780"/>
                  <a:gd name="connsiteY31" fmla="*/ 116380 h 116298"/>
                  <a:gd name="connsiteX32" fmla="*/ 26072 w 124780"/>
                  <a:gd name="connsiteY32" fmla="*/ 115867 h 116298"/>
                  <a:gd name="connsiteX33" fmla="*/ 52230 w 124780"/>
                  <a:gd name="connsiteY33" fmla="*/ 116380 h 116298"/>
                  <a:gd name="connsiteX34" fmla="*/ 55916 w 124780"/>
                  <a:gd name="connsiteY34" fmla="*/ 113131 h 116298"/>
                  <a:gd name="connsiteX35" fmla="*/ 54863 w 124780"/>
                  <a:gd name="connsiteY35" fmla="*/ 111250 h 116298"/>
                  <a:gd name="connsiteX36" fmla="*/ 49947 w 124780"/>
                  <a:gd name="connsiteY36" fmla="*/ 111079 h 116298"/>
                  <a:gd name="connsiteX37" fmla="*/ 40819 w 124780"/>
                  <a:gd name="connsiteY37" fmla="*/ 110737 h 116298"/>
                  <a:gd name="connsiteX38" fmla="*/ 35201 w 124780"/>
                  <a:gd name="connsiteY38" fmla="*/ 107316 h 116298"/>
                  <a:gd name="connsiteX39" fmla="*/ 35903 w 124780"/>
                  <a:gd name="connsiteY39" fmla="*/ 103382 h 116298"/>
                  <a:gd name="connsiteX40" fmla="*/ 46788 w 124780"/>
                  <a:gd name="connsiteY40" fmla="*/ 60797 h 11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24780" h="116298">
                    <a:moveTo>
                      <a:pt x="46788" y="60797"/>
                    </a:moveTo>
                    <a:lnTo>
                      <a:pt x="63816" y="60797"/>
                    </a:lnTo>
                    <a:cubicBezTo>
                      <a:pt x="76983" y="60797"/>
                      <a:pt x="78387" y="63533"/>
                      <a:pt x="78387" y="68493"/>
                    </a:cubicBezTo>
                    <a:cubicBezTo>
                      <a:pt x="78387" y="69690"/>
                      <a:pt x="78387" y="71742"/>
                      <a:pt x="77158" y="76873"/>
                    </a:cubicBezTo>
                    <a:cubicBezTo>
                      <a:pt x="76807" y="77728"/>
                      <a:pt x="76632" y="78412"/>
                      <a:pt x="76632" y="78754"/>
                    </a:cubicBezTo>
                    <a:cubicBezTo>
                      <a:pt x="76632" y="80123"/>
                      <a:pt x="77685" y="80807"/>
                      <a:pt x="78738" y="80807"/>
                    </a:cubicBezTo>
                    <a:cubicBezTo>
                      <a:pt x="80494" y="80807"/>
                      <a:pt x="80494" y="80294"/>
                      <a:pt x="81372" y="77215"/>
                    </a:cubicBezTo>
                    <a:lnTo>
                      <a:pt x="91027" y="40102"/>
                    </a:lnTo>
                    <a:cubicBezTo>
                      <a:pt x="91554" y="38221"/>
                      <a:pt x="91554" y="37879"/>
                      <a:pt x="91554" y="37366"/>
                    </a:cubicBezTo>
                    <a:cubicBezTo>
                      <a:pt x="91554" y="37024"/>
                      <a:pt x="91203" y="35484"/>
                      <a:pt x="89447" y="35484"/>
                    </a:cubicBezTo>
                    <a:cubicBezTo>
                      <a:pt x="87692" y="35484"/>
                      <a:pt x="87516" y="36340"/>
                      <a:pt x="86814" y="39076"/>
                    </a:cubicBezTo>
                    <a:cubicBezTo>
                      <a:pt x="83127" y="52416"/>
                      <a:pt x="79090" y="55495"/>
                      <a:pt x="64167" y="55495"/>
                    </a:cubicBezTo>
                    <a:lnTo>
                      <a:pt x="48192" y="55495"/>
                    </a:lnTo>
                    <a:lnTo>
                      <a:pt x="59427" y="12054"/>
                    </a:lnTo>
                    <a:cubicBezTo>
                      <a:pt x="61007" y="6068"/>
                      <a:pt x="61183" y="5384"/>
                      <a:pt x="68907" y="5384"/>
                    </a:cubicBezTo>
                    <a:lnTo>
                      <a:pt x="92081" y="5384"/>
                    </a:lnTo>
                    <a:cubicBezTo>
                      <a:pt x="113674" y="5384"/>
                      <a:pt x="117711" y="11027"/>
                      <a:pt x="117711" y="24197"/>
                    </a:cubicBezTo>
                    <a:cubicBezTo>
                      <a:pt x="117711" y="28130"/>
                      <a:pt x="117711" y="28814"/>
                      <a:pt x="117185" y="33432"/>
                    </a:cubicBezTo>
                    <a:cubicBezTo>
                      <a:pt x="116834" y="35655"/>
                      <a:pt x="116834" y="35997"/>
                      <a:pt x="116834" y="36511"/>
                    </a:cubicBezTo>
                    <a:cubicBezTo>
                      <a:pt x="116834" y="37366"/>
                      <a:pt x="117360" y="38563"/>
                      <a:pt x="118940" y="38563"/>
                    </a:cubicBezTo>
                    <a:cubicBezTo>
                      <a:pt x="120871" y="38563"/>
                      <a:pt x="121047" y="37537"/>
                      <a:pt x="121398" y="34287"/>
                    </a:cubicBezTo>
                    <a:lnTo>
                      <a:pt x="124909" y="4699"/>
                    </a:lnTo>
                    <a:cubicBezTo>
                      <a:pt x="125436" y="82"/>
                      <a:pt x="124558" y="82"/>
                      <a:pt x="120169" y="82"/>
                    </a:cubicBezTo>
                    <a:lnTo>
                      <a:pt x="34148" y="82"/>
                    </a:lnTo>
                    <a:cubicBezTo>
                      <a:pt x="30637" y="82"/>
                      <a:pt x="28881" y="82"/>
                      <a:pt x="28881" y="3502"/>
                    </a:cubicBezTo>
                    <a:cubicBezTo>
                      <a:pt x="28881" y="5384"/>
                      <a:pt x="30461" y="5384"/>
                      <a:pt x="33797" y="5384"/>
                    </a:cubicBezTo>
                    <a:cubicBezTo>
                      <a:pt x="40292" y="5384"/>
                      <a:pt x="45208" y="5384"/>
                      <a:pt x="45208" y="8462"/>
                    </a:cubicBezTo>
                    <a:cubicBezTo>
                      <a:pt x="45208" y="9146"/>
                      <a:pt x="45208" y="9488"/>
                      <a:pt x="44330" y="12567"/>
                    </a:cubicBezTo>
                    <a:lnTo>
                      <a:pt x="21157" y="103040"/>
                    </a:lnTo>
                    <a:cubicBezTo>
                      <a:pt x="19401" y="109710"/>
                      <a:pt x="19050" y="111079"/>
                      <a:pt x="5181" y="111079"/>
                    </a:cubicBezTo>
                    <a:cubicBezTo>
                      <a:pt x="2197" y="111079"/>
                      <a:pt x="266" y="111079"/>
                      <a:pt x="266" y="114328"/>
                    </a:cubicBezTo>
                    <a:cubicBezTo>
                      <a:pt x="266" y="116380"/>
                      <a:pt x="2372" y="116380"/>
                      <a:pt x="2899" y="116380"/>
                    </a:cubicBezTo>
                    <a:cubicBezTo>
                      <a:pt x="7990" y="116380"/>
                      <a:pt x="20981" y="115867"/>
                      <a:pt x="26072" y="115867"/>
                    </a:cubicBezTo>
                    <a:cubicBezTo>
                      <a:pt x="31865" y="115867"/>
                      <a:pt x="46436" y="116380"/>
                      <a:pt x="52230" y="116380"/>
                    </a:cubicBezTo>
                    <a:cubicBezTo>
                      <a:pt x="53810" y="116380"/>
                      <a:pt x="55916" y="116380"/>
                      <a:pt x="55916" y="113131"/>
                    </a:cubicBezTo>
                    <a:cubicBezTo>
                      <a:pt x="55916" y="111763"/>
                      <a:pt x="54863" y="111421"/>
                      <a:pt x="54863" y="111250"/>
                    </a:cubicBezTo>
                    <a:cubicBezTo>
                      <a:pt x="54336" y="111079"/>
                      <a:pt x="53985" y="111079"/>
                      <a:pt x="49947" y="111079"/>
                    </a:cubicBezTo>
                    <a:cubicBezTo>
                      <a:pt x="46085" y="111079"/>
                      <a:pt x="45208" y="111079"/>
                      <a:pt x="40819" y="110737"/>
                    </a:cubicBezTo>
                    <a:cubicBezTo>
                      <a:pt x="35728" y="110223"/>
                      <a:pt x="35201" y="109539"/>
                      <a:pt x="35201" y="107316"/>
                    </a:cubicBezTo>
                    <a:cubicBezTo>
                      <a:pt x="35201" y="106974"/>
                      <a:pt x="35201" y="105948"/>
                      <a:pt x="35903" y="103382"/>
                    </a:cubicBezTo>
                    <a:lnTo>
                      <a:pt x="46788" y="60797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" name="任意形状 290">
                <a:extLst>
                  <a:ext uri="{FF2B5EF4-FFF2-40B4-BE49-F238E27FC236}">
                    <a16:creationId xmlns:a16="http://schemas.microsoft.com/office/drawing/2014/main" id="{5CBA4BC3-4126-7459-4DA3-0265CE18524E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>
              <a:xfrm>
                <a:off x="4988400" y="5548894"/>
                <a:ext cx="62672" cy="53993"/>
              </a:xfrm>
              <a:custGeom>
                <a:avLst/>
                <a:gdLst>
                  <a:gd name="connsiteX0" fmla="*/ 44635 w 62672"/>
                  <a:gd name="connsiteY0" fmla="*/ 7147 h 53993"/>
                  <a:gd name="connsiteX1" fmla="*/ 31977 w 62672"/>
                  <a:gd name="connsiteY1" fmla="*/ 83 h 53993"/>
                  <a:gd name="connsiteX2" fmla="*/ 272 w 62672"/>
                  <a:gd name="connsiteY2" fmla="*/ 34203 h 53993"/>
                  <a:gd name="connsiteX3" fmla="*/ 18828 w 62672"/>
                  <a:gd name="connsiteY3" fmla="*/ 54077 h 53993"/>
                  <a:gd name="connsiteX4" fmla="*/ 36278 w 62672"/>
                  <a:gd name="connsiteY4" fmla="*/ 45696 h 53993"/>
                  <a:gd name="connsiteX5" fmla="*/ 48936 w 62672"/>
                  <a:gd name="connsiteY5" fmla="*/ 54077 h 53993"/>
                  <a:gd name="connsiteX6" fmla="*/ 58644 w 62672"/>
                  <a:gd name="connsiteY6" fmla="*/ 47732 h 53993"/>
                  <a:gd name="connsiteX7" fmla="*/ 62945 w 62672"/>
                  <a:gd name="connsiteY7" fmla="*/ 35760 h 53993"/>
                  <a:gd name="connsiteX8" fmla="*/ 60979 w 62672"/>
                  <a:gd name="connsiteY8" fmla="*/ 34203 h 53993"/>
                  <a:gd name="connsiteX9" fmla="*/ 58275 w 62672"/>
                  <a:gd name="connsiteY9" fmla="*/ 37915 h 53993"/>
                  <a:gd name="connsiteX10" fmla="*/ 49304 w 62672"/>
                  <a:gd name="connsiteY10" fmla="*/ 50724 h 53993"/>
                  <a:gd name="connsiteX11" fmla="*/ 45249 w 62672"/>
                  <a:gd name="connsiteY11" fmla="*/ 44858 h 53993"/>
                  <a:gd name="connsiteX12" fmla="*/ 47092 w 62672"/>
                  <a:gd name="connsiteY12" fmla="*/ 35400 h 53993"/>
                  <a:gd name="connsiteX13" fmla="*/ 49796 w 62672"/>
                  <a:gd name="connsiteY13" fmla="*/ 24626 h 53993"/>
                  <a:gd name="connsiteX14" fmla="*/ 52254 w 62672"/>
                  <a:gd name="connsiteY14" fmla="*/ 15527 h 53993"/>
                  <a:gd name="connsiteX15" fmla="*/ 54466 w 62672"/>
                  <a:gd name="connsiteY15" fmla="*/ 6189 h 53993"/>
                  <a:gd name="connsiteX16" fmla="*/ 50287 w 62672"/>
                  <a:gd name="connsiteY16" fmla="*/ 2358 h 53993"/>
                  <a:gd name="connsiteX17" fmla="*/ 44635 w 62672"/>
                  <a:gd name="connsiteY17" fmla="*/ 7147 h 53993"/>
                  <a:gd name="connsiteX18" fmla="*/ 36770 w 62672"/>
                  <a:gd name="connsiteY18" fmla="*/ 37915 h 53993"/>
                  <a:gd name="connsiteX19" fmla="*/ 30502 w 62672"/>
                  <a:gd name="connsiteY19" fmla="*/ 45936 h 53993"/>
                  <a:gd name="connsiteX20" fmla="*/ 19197 w 62672"/>
                  <a:gd name="connsiteY20" fmla="*/ 50724 h 53993"/>
                  <a:gd name="connsiteX21" fmla="*/ 10226 w 62672"/>
                  <a:gd name="connsiteY21" fmla="*/ 39112 h 53993"/>
                  <a:gd name="connsiteX22" fmla="*/ 16616 w 62672"/>
                  <a:gd name="connsiteY22" fmla="*/ 14809 h 53993"/>
                  <a:gd name="connsiteX23" fmla="*/ 31977 w 62672"/>
                  <a:gd name="connsiteY23" fmla="*/ 3435 h 53993"/>
                  <a:gd name="connsiteX24" fmla="*/ 42914 w 62672"/>
                  <a:gd name="connsiteY24" fmla="*/ 13851 h 53993"/>
                  <a:gd name="connsiteX25" fmla="*/ 42546 w 62672"/>
                  <a:gd name="connsiteY25" fmla="*/ 15527 h 53993"/>
                  <a:gd name="connsiteX26" fmla="*/ 36770 w 62672"/>
                  <a:gd name="connsiteY26" fmla="*/ 37915 h 5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2672" h="53993">
                    <a:moveTo>
                      <a:pt x="44635" y="7147"/>
                    </a:moveTo>
                    <a:cubicBezTo>
                      <a:pt x="42054" y="3196"/>
                      <a:pt x="37876" y="83"/>
                      <a:pt x="31977" y="83"/>
                    </a:cubicBezTo>
                    <a:cubicBezTo>
                      <a:pt x="16248" y="83"/>
                      <a:pt x="272" y="16964"/>
                      <a:pt x="272" y="34203"/>
                    </a:cubicBezTo>
                    <a:cubicBezTo>
                      <a:pt x="272" y="45816"/>
                      <a:pt x="8260" y="54077"/>
                      <a:pt x="18828" y="54077"/>
                    </a:cubicBezTo>
                    <a:cubicBezTo>
                      <a:pt x="25464" y="54077"/>
                      <a:pt x="31363" y="50365"/>
                      <a:pt x="36278" y="45696"/>
                    </a:cubicBezTo>
                    <a:cubicBezTo>
                      <a:pt x="38613" y="52879"/>
                      <a:pt x="45741" y="54077"/>
                      <a:pt x="48936" y="54077"/>
                    </a:cubicBezTo>
                    <a:cubicBezTo>
                      <a:pt x="53360" y="54077"/>
                      <a:pt x="56432" y="51443"/>
                      <a:pt x="58644" y="47732"/>
                    </a:cubicBezTo>
                    <a:cubicBezTo>
                      <a:pt x="61347" y="43062"/>
                      <a:pt x="62945" y="36238"/>
                      <a:pt x="62945" y="35760"/>
                    </a:cubicBezTo>
                    <a:cubicBezTo>
                      <a:pt x="62945" y="34203"/>
                      <a:pt x="61347" y="34203"/>
                      <a:pt x="60979" y="34203"/>
                    </a:cubicBezTo>
                    <a:cubicBezTo>
                      <a:pt x="59258" y="34203"/>
                      <a:pt x="59135" y="34682"/>
                      <a:pt x="58275" y="37915"/>
                    </a:cubicBezTo>
                    <a:cubicBezTo>
                      <a:pt x="56801" y="43661"/>
                      <a:pt x="54466" y="50724"/>
                      <a:pt x="49304" y="50724"/>
                    </a:cubicBezTo>
                    <a:cubicBezTo>
                      <a:pt x="46109" y="50724"/>
                      <a:pt x="45249" y="48091"/>
                      <a:pt x="45249" y="44858"/>
                    </a:cubicBezTo>
                    <a:cubicBezTo>
                      <a:pt x="45249" y="42823"/>
                      <a:pt x="46232" y="38513"/>
                      <a:pt x="47092" y="35400"/>
                    </a:cubicBezTo>
                    <a:cubicBezTo>
                      <a:pt x="47953" y="32168"/>
                      <a:pt x="49181" y="27259"/>
                      <a:pt x="49796" y="24626"/>
                    </a:cubicBezTo>
                    <a:lnTo>
                      <a:pt x="52254" y="15527"/>
                    </a:lnTo>
                    <a:cubicBezTo>
                      <a:pt x="52991" y="12414"/>
                      <a:pt x="54466" y="6787"/>
                      <a:pt x="54466" y="6189"/>
                    </a:cubicBezTo>
                    <a:cubicBezTo>
                      <a:pt x="54466" y="3555"/>
                      <a:pt x="52254" y="2358"/>
                      <a:pt x="50287" y="2358"/>
                    </a:cubicBezTo>
                    <a:cubicBezTo>
                      <a:pt x="48198" y="2358"/>
                      <a:pt x="45372" y="3794"/>
                      <a:pt x="44635" y="7147"/>
                    </a:cubicBezTo>
                    <a:close/>
                    <a:moveTo>
                      <a:pt x="36770" y="37915"/>
                    </a:moveTo>
                    <a:cubicBezTo>
                      <a:pt x="35910" y="41267"/>
                      <a:pt x="33206" y="43661"/>
                      <a:pt x="30502" y="45936"/>
                    </a:cubicBezTo>
                    <a:cubicBezTo>
                      <a:pt x="29397" y="46893"/>
                      <a:pt x="24481" y="50724"/>
                      <a:pt x="19197" y="50724"/>
                    </a:cubicBezTo>
                    <a:cubicBezTo>
                      <a:pt x="14650" y="50724"/>
                      <a:pt x="10226" y="47612"/>
                      <a:pt x="10226" y="39112"/>
                    </a:cubicBezTo>
                    <a:cubicBezTo>
                      <a:pt x="10226" y="32767"/>
                      <a:pt x="13790" y="19597"/>
                      <a:pt x="16616" y="14809"/>
                    </a:cubicBezTo>
                    <a:cubicBezTo>
                      <a:pt x="22269" y="5231"/>
                      <a:pt x="28536" y="3435"/>
                      <a:pt x="31977" y="3435"/>
                    </a:cubicBezTo>
                    <a:cubicBezTo>
                      <a:pt x="40579" y="3435"/>
                      <a:pt x="42914" y="12534"/>
                      <a:pt x="42914" y="13851"/>
                    </a:cubicBezTo>
                    <a:cubicBezTo>
                      <a:pt x="42914" y="14330"/>
                      <a:pt x="42668" y="15168"/>
                      <a:pt x="42546" y="15527"/>
                    </a:cubicBezTo>
                    <a:lnTo>
                      <a:pt x="36770" y="37915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形状 291">
                <a:extLst>
                  <a:ext uri="{FF2B5EF4-FFF2-40B4-BE49-F238E27FC236}">
                    <a16:creationId xmlns:a16="http://schemas.microsoft.com/office/drawing/2014/main" id="{D7594BD7-F3B1-CCA3-1188-6DB4A3110CA9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>
              <a:xfrm>
                <a:off x="5093568" y="5386622"/>
                <a:ext cx="92868" cy="75594"/>
              </a:xfrm>
              <a:custGeom>
                <a:avLst/>
                <a:gdLst>
                  <a:gd name="connsiteX0" fmla="*/ 84544 w 92868"/>
                  <a:gd name="connsiteY0" fmla="*/ 9995 h 75594"/>
                  <a:gd name="connsiteX1" fmla="*/ 93146 w 92868"/>
                  <a:gd name="connsiteY1" fmla="*/ 4180 h 75594"/>
                  <a:gd name="connsiteX2" fmla="*/ 86300 w 92868"/>
                  <a:gd name="connsiteY2" fmla="*/ 75 h 75594"/>
                  <a:gd name="connsiteX3" fmla="*/ 46273 w 92868"/>
                  <a:gd name="connsiteY3" fmla="*/ 75 h 75594"/>
                  <a:gd name="connsiteX4" fmla="*/ 278 w 92868"/>
                  <a:gd name="connsiteY4" fmla="*/ 48647 h 75594"/>
                  <a:gd name="connsiteX5" fmla="*/ 26611 w 92868"/>
                  <a:gd name="connsiteY5" fmla="*/ 75669 h 75594"/>
                  <a:gd name="connsiteX6" fmla="*/ 70675 w 92868"/>
                  <a:gd name="connsiteY6" fmla="*/ 28637 h 75594"/>
                  <a:gd name="connsiteX7" fmla="*/ 65233 w 92868"/>
                  <a:gd name="connsiteY7" fmla="*/ 9995 h 75594"/>
                  <a:gd name="connsiteX8" fmla="*/ 84544 w 92868"/>
                  <a:gd name="connsiteY8" fmla="*/ 9995 h 75594"/>
                  <a:gd name="connsiteX9" fmla="*/ 26787 w 92868"/>
                  <a:gd name="connsiteY9" fmla="*/ 71907 h 75594"/>
                  <a:gd name="connsiteX10" fmla="*/ 11162 w 92868"/>
                  <a:gd name="connsiteY10" fmla="*/ 53436 h 75594"/>
                  <a:gd name="connsiteX11" fmla="*/ 19414 w 92868"/>
                  <a:gd name="connsiteY11" fmla="*/ 24190 h 75594"/>
                  <a:gd name="connsiteX12" fmla="*/ 43289 w 92868"/>
                  <a:gd name="connsiteY12" fmla="*/ 9995 h 75594"/>
                  <a:gd name="connsiteX13" fmla="*/ 59440 w 92868"/>
                  <a:gd name="connsiteY13" fmla="*/ 26584 h 75594"/>
                  <a:gd name="connsiteX14" fmla="*/ 49960 w 92868"/>
                  <a:gd name="connsiteY14" fmla="*/ 57369 h 75594"/>
                  <a:gd name="connsiteX15" fmla="*/ 26787 w 92868"/>
                  <a:gd name="connsiteY15" fmla="*/ 71907 h 7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868" h="75594">
                    <a:moveTo>
                      <a:pt x="84544" y="9995"/>
                    </a:moveTo>
                    <a:cubicBezTo>
                      <a:pt x="86826" y="9995"/>
                      <a:pt x="93146" y="9995"/>
                      <a:pt x="93146" y="4180"/>
                    </a:cubicBezTo>
                    <a:cubicBezTo>
                      <a:pt x="93146" y="75"/>
                      <a:pt x="89460" y="75"/>
                      <a:pt x="86300" y="75"/>
                    </a:cubicBezTo>
                    <a:lnTo>
                      <a:pt x="46273" y="75"/>
                    </a:lnTo>
                    <a:cubicBezTo>
                      <a:pt x="19765" y="75"/>
                      <a:pt x="278" y="28295"/>
                      <a:pt x="278" y="48647"/>
                    </a:cubicBezTo>
                    <a:cubicBezTo>
                      <a:pt x="278" y="63697"/>
                      <a:pt x="10636" y="75669"/>
                      <a:pt x="26611" y="75669"/>
                    </a:cubicBezTo>
                    <a:cubicBezTo>
                      <a:pt x="47327" y="75669"/>
                      <a:pt x="70675" y="54975"/>
                      <a:pt x="70675" y="28637"/>
                    </a:cubicBezTo>
                    <a:cubicBezTo>
                      <a:pt x="70675" y="25729"/>
                      <a:pt x="70675" y="17520"/>
                      <a:pt x="65233" y="9995"/>
                    </a:cubicBezTo>
                    <a:lnTo>
                      <a:pt x="84544" y="9995"/>
                    </a:lnTo>
                    <a:close/>
                    <a:moveTo>
                      <a:pt x="26787" y="71907"/>
                    </a:moveTo>
                    <a:cubicBezTo>
                      <a:pt x="18185" y="71907"/>
                      <a:pt x="11162" y="65750"/>
                      <a:pt x="11162" y="53436"/>
                    </a:cubicBezTo>
                    <a:cubicBezTo>
                      <a:pt x="11162" y="48305"/>
                      <a:pt x="13269" y="34280"/>
                      <a:pt x="19414" y="24190"/>
                    </a:cubicBezTo>
                    <a:cubicBezTo>
                      <a:pt x="26787" y="12389"/>
                      <a:pt x="37320" y="9995"/>
                      <a:pt x="43289" y="9995"/>
                    </a:cubicBezTo>
                    <a:cubicBezTo>
                      <a:pt x="58035" y="9995"/>
                      <a:pt x="59440" y="21282"/>
                      <a:pt x="59440" y="26584"/>
                    </a:cubicBezTo>
                    <a:cubicBezTo>
                      <a:pt x="59440" y="34623"/>
                      <a:pt x="55929" y="48647"/>
                      <a:pt x="49960" y="57369"/>
                    </a:cubicBezTo>
                    <a:cubicBezTo>
                      <a:pt x="43113" y="67460"/>
                      <a:pt x="33633" y="71907"/>
                      <a:pt x="26787" y="719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形状 292">
                <a:extLst>
                  <a:ext uri="{FF2B5EF4-FFF2-40B4-BE49-F238E27FC236}">
                    <a16:creationId xmlns:a16="http://schemas.microsoft.com/office/drawing/2014/main" id="{57361442-B3BE-BEC7-2F43-21499920ECD3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>
              <a:xfrm>
                <a:off x="5201006" y="5345474"/>
                <a:ext cx="62672" cy="53993"/>
              </a:xfrm>
              <a:custGeom>
                <a:avLst/>
                <a:gdLst>
                  <a:gd name="connsiteX0" fmla="*/ 44647 w 62672"/>
                  <a:gd name="connsiteY0" fmla="*/ 7135 h 53993"/>
                  <a:gd name="connsiteX1" fmla="*/ 31989 w 62672"/>
                  <a:gd name="connsiteY1" fmla="*/ 71 h 53993"/>
                  <a:gd name="connsiteX2" fmla="*/ 284 w 62672"/>
                  <a:gd name="connsiteY2" fmla="*/ 34191 h 53993"/>
                  <a:gd name="connsiteX3" fmla="*/ 18840 w 62672"/>
                  <a:gd name="connsiteY3" fmla="*/ 54065 h 53993"/>
                  <a:gd name="connsiteX4" fmla="*/ 36290 w 62672"/>
                  <a:gd name="connsiteY4" fmla="*/ 45684 h 53993"/>
                  <a:gd name="connsiteX5" fmla="*/ 48948 w 62672"/>
                  <a:gd name="connsiteY5" fmla="*/ 54065 h 53993"/>
                  <a:gd name="connsiteX6" fmla="*/ 58656 w 62672"/>
                  <a:gd name="connsiteY6" fmla="*/ 47720 h 53993"/>
                  <a:gd name="connsiteX7" fmla="*/ 62957 w 62672"/>
                  <a:gd name="connsiteY7" fmla="*/ 35748 h 53993"/>
                  <a:gd name="connsiteX8" fmla="*/ 60991 w 62672"/>
                  <a:gd name="connsiteY8" fmla="*/ 34191 h 53993"/>
                  <a:gd name="connsiteX9" fmla="*/ 58287 w 62672"/>
                  <a:gd name="connsiteY9" fmla="*/ 37903 h 53993"/>
                  <a:gd name="connsiteX10" fmla="*/ 49316 w 62672"/>
                  <a:gd name="connsiteY10" fmla="*/ 50713 h 53993"/>
                  <a:gd name="connsiteX11" fmla="*/ 45261 w 62672"/>
                  <a:gd name="connsiteY11" fmla="*/ 44846 h 53993"/>
                  <a:gd name="connsiteX12" fmla="*/ 47104 w 62672"/>
                  <a:gd name="connsiteY12" fmla="*/ 35389 h 53993"/>
                  <a:gd name="connsiteX13" fmla="*/ 49808 w 62672"/>
                  <a:gd name="connsiteY13" fmla="*/ 24614 h 53993"/>
                  <a:gd name="connsiteX14" fmla="*/ 52266 w 62672"/>
                  <a:gd name="connsiteY14" fmla="*/ 15515 h 53993"/>
                  <a:gd name="connsiteX15" fmla="*/ 54478 w 62672"/>
                  <a:gd name="connsiteY15" fmla="*/ 6177 h 53993"/>
                  <a:gd name="connsiteX16" fmla="*/ 50300 w 62672"/>
                  <a:gd name="connsiteY16" fmla="*/ 2346 h 53993"/>
                  <a:gd name="connsiteX17" fmla="*/ 44647 w 62672"/>
                  <a:gd name="connsiteY17" fmla="*/ 7135 h 53993"/>
                  <a:gd name="connsiteX18" fmla="*/ 36782 w 62672"/>
                  <a:gd name="connsiteY18" fmla="*/ 37903 h 53993"/>
                  <a:gd name="connsiteX19" fmla="*/ 30515 w 62672"/>
                  <a:gd name="connsiteY19" fmla="*/ 45924 h 53993"/>
                  <a:gd name="connsiteX20" fmla="*/ 19209 w 62672"/>
                  <a:gd name="connsiteY20" fmla="*/ 50713 h 53993"/>
                  <a:gd name="connsiteX21" fmla="*/ 10238 w 62672"/>
                  <a:gd name="connsiteY21" fmla="*/ 39100 h 53993"/>
                  <a:gd name="connsiteX22" fmla="*/ 16628 w 62672"/>
                  <a:gd name="connsiteY22" fmla="*/ 14797 h 53993"/>
                  <a:gd name="connsiteX23" fmla="*/ 31989 w 62672"/>
                  <a:gd name="connsiteY23" fmla="*/ 3423 h 53993"/>
                  <a:gd name="connsiteX24" fmla="*/ 42926 w 62672"/>
                  <a:gd name="connsiteY24" fmla="*/ 13839 h 53993"/>
                  <a:gd name="connsiteX25" fmla="*/ 42558 w 62672"/>
                  <a:gd name="connsiteY25" fmla="*/ 15515 h 53993"/>
                  <a:gd name="connsiteX26" fmla="*/ 36782 w 62672"/>
                  <a:gd name="connsiteY26" fmla="*/ 37903 h 5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2672" h="53993">
                    <a:moveTo>
                      <a:pt x="44647" y="7135"/>
                    </a:moveTo>
                    <a:cubicBezTo>
                      <a:pt x="42066" y="3184"/>
                      <a:pt x="37888" y="71"/>
                      <a:pt x="31989" y="71"/>
                    </a:cubicBezTo>
                    <a:cubicBezTo>
                      <a:pt x="16260" y="71"/>
                      <a:pt x="284" y="16952"/>
                      <a:pt x="284" y="34191"/>
                    </a:cubicBezTo>
                    <a:cubicBezTo>
                      <a:pt x="284" y="45804"/>
                      <a:pt x="8272" y="54065"/>
                      <a:pt x="18840" y="54065"/>
                    </a:cubicBezTo>
                    <a:cubicBezTo>
                      <a:pt x="25476" y="54065"/>
                      <a:pt x="31375" y="50353"/>
                      <a:pt x="36290" y="45684"/>
                    </a:cubicBezTo>
                    <a:cubicBezTo>
                      <a:pt x="38625" y="52868"/>
                      <a:pt x="45753" y="54065"/>
                      <a:pt x="48948" y="54065"/>
                    </a:cubicBezTo>
                    <a:cubicBezTo>
                      <a:pt x="53372" y="54065"/>
                      <a:pt x="56444" y="51431"/>
                      <a:pt x="58656" y="47720"/>
                    </a:cubicBezTo>
                    <a:cubicBezTo>
                      <a:pt x="61359" y="43051"/>
                      <a:pt x="62957" y="36227"/>
                      <a:pt x="62957" y="35748"/>
                    </a:cubicBezTo>
                    <a:cubicBezTo>
                      <a:pt x="62957" y="34191"/>
                      <a:pt x="61359" y="34191"/>
                      <a:pt x="60991" y="34191"/>
                    </a:cubicBezTo>
                    <a:cubicBezTo>
                      <a:pt x="59270" y="34191"/>
                      <a:pt x="59147" y="34670"/>
                      <a:pt x="58287" y="37903"/>
                    </a:cubicBezTo>
                    <a:cubicBezTo>
                      <a:pt x="56813" y="43649"/>
                      <a:pt x="54478" y="50713"/>
                      <a:pt x="49316" y="50713"/>
                    </a:cubicBezTo>
                    <a:cubicBezTo>
                      <a:pt x="46121" y="50713"/>
                      <a:pt x="45261" y="48079"/>
                      <a:pt x="45261" y="44846"/>
                    </a:cubicBezTo>
                    <a:cubicBezTo>
                      <a:pt x="45261" y="42811"/>
                      <a:pt x="46244" y="38501"/>
                      <a:pt x="47104" y="35389"/>
                    </a:cubicBezTo>
                    <a:cubicBezTo>
                      <a:pt x="47965" y="32156"/>
                      <a:pt x="49194" y="27248"/>
                      <a:pt x="49808" y="24614"/>
                    </a:cubicBezTo>
                    <a:lnTo>
                      <a:pt x="52266" y="15515"/>
                    </a:lnTo>
                    <a:cubicBezTo>
                      <a:pt x="53003" y="12402"/>
                      <a:pt x="54478" y="6776"/>
                      <a:pt x="54478" y="6177"/>
                    </a:cubicBezTo>
                    <a:cubicBezTo>
                      <a:pt x="54478" y="3543"/>
                      <a:pt x="52266" y="2346"/>
                      <a:pt x="50300" y="2346"/>
                    </a:cubicBezTo>
                    <a:cubicBezTo>
                      <a:pt x="48210" y="2346"/>
                      <a:pt x="45384" y="3783"/>
                      <a:pt x="44647" y="7135"/>
                    </a:cubicBezTo>
                    <a:close/>
                    <a:moveTo>
                      <a:pt x="36782" y="37903"/>
                    </a:moveTo>
                    <a:cubicBezTo>
                      <a:pt x="35922" y="41255"/>
                      <a:pt x="33218" y="43649"/>
                      <a:pt x="30515" y="45924"/>
                    </a:cubicBezTo>
                    <a:cubicBezTo>
                      <a:pt x="29409" y="46882"/>
                      <a:pt x="24493" y="50713"/>
                      <a:pt x="19209" y="50713"/>
                    </a:cubicBezTo>
                    <a:cubicBezTo>
                      <a:pt x="14662" y="50713"/>
                      <a:pt x="10238" y="47600"/>
                      <a:pt x="10238" y="39100"/>
                    </a:cubicBezTo>
                    <a:cubicBezTo>
                      <a:pt x="10238" y="32755"/>
                      <a:pt x="13802" y="19586"/>
                      <a:pt x="16628" y="14797"/>
                    </a:cubicBezTo>
                    <a:cubicBezTo>
                      <a:pt x="22281" y="5219"/>
                      <a:pt x="28548" y="3423"/>
                      <a:pt x="31989" y="3423"/>
                    </a:cubicBezTo>
                    <a:cubicBezTo>
                      <a:pt x="40591" y="3423"/>
                      <a:pt x="42926" y="12522"/>
                      <a:pt x="42926" y="13839"/>
                    </a:cubicBezTo>
                    <a:cubicBezTo>
                      <a:pt x="42926" y="14318"/>
                      <a:pt x="42680" y="15156"/>
                      <a:pt x="42558" y="15515"/>
                    </a:cubicBezTo>
                    <a:lnTo>
                      <a:pt x="36782" y="37903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" name="任意形状 293">
                <a:extLst>
                  <a:ext uri="{FF2B5EF4-FFF2-40B4-BE49-F238E27FC236}">
                    <a16:creationId xmlns:a16="http://schemas.microsoft.com/office/drawing/2014/main" id="{D7969A7B-86C6-A662-71C6-6B32D3E46AD2}"/>
                  </a:ext>
                </a:extLst>
              </p:cNvPr>
              <p:cNvSpPr/>
              <p:nvPr>
                <p:custDataLst>
                  <p:tags r:id="rId95"/>
                </p:custDataLst>
              </p:nvPr>
            </p:nvSpPr>
            <p:spPr>
              <a:xfrm>
                <a:off x="5086897" y="5529859"/>
                <a:ext cx="191539" cy="6840"/>
              </a:xfrm>
              <a:custGeom>
                <a:avLst/>
                <a:gdLst>
                  <a:gd name="connsiteX0" fmla="*/ 0 w 191539"/>
                  <a:gd name="connsiteY0" fmla="*/ 0 h 6840"/>
                  <a:gd name="connsiteX1" fmla="*/ 191539 w 191539"/>
                  <a:gd name="connsiteY1" fmla="*/ 0 h 6840"/>
                  <a:gd name="connsiteX2" fmla="*/ 191539 w 191539"/>
                  <a:gd name="connsiteY2" fmla="*/ 6841 h 6840"/>
                  <a:gd name="connsiteX3" fmla="*/ 0 w 191539"/>
                  <a:gd name="connsiteY3" fmla="*/ 6841 h 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539" h="6840">
                    <a:moveTo>
                      <a:pt x="0" y="0"/>
                    </a:moveTo>
                    <a:lnTo>
                      <a:pt x="191539" y="0"/>
                    </a:lnTo>
                    <a:lnTo>
                      <a:pt x="191539" y="6841"/>
                    </a:lnTo>
                    <a:lnTo>
                      <a:pt x="0" y="6841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形状 294">
                <a:extLst>
                  <a:ext uri="{FF2B5EF4-FFF2-40B4-BE49-F238E27FC236}">
                    <a16:creationId xmlns:a16="http://schemas.microsoft.com/office/drawing/2014/main" id="{405DE1AC-8CD5-5C06-87E2-83D77EAD50EF}"/>
                  </a:ext>
                </a:extLst>
              </p:cNvPr>
              <p:cNvSpPr/>
              <p:nvPr>
                <p:custDataLst>
                  <p:tags r:id="rId96"/>
                </p:custDataLst>
              </p:nvPr>
            </p:nvSpPr>
            <p:spPr>
              <a:xfrm>
                <a:off x="5147556" y="5579449"/>
                <a:ext cx="70046" cy="113904"/>
              </a:xfrm>
              <a:custGeom>
                <a:avLst/>
                <a:gdLst>
                  <a:gd name="connsiteX0" fmla="*/ 13799 w 70046"/>
                  <a:gd name="connsiteY0" fmla="*/ 100824 h 113904"/>
                  <a:gd name="connsiteX1" fmla="*/ 32407 w 70046"/>
                  <a:gd name="connsiteY1" fmla="*/ 83208 h 113904"/>
                  <a:gd name="connsiteX2" fmla="*/ 70327 w 70046"/>
                  <a:gd name="connsiteY2" fmla="*/ 33268 h 113904"/>
                  <a:gd name="connsiteX3" fmla="*/ 33110 w 70046"/>
                  <a:gd name="connsiteY3" fmla="*/ 89 h 113904"/>
                  <a:gd name="connsiteX4" fmla="*/ 281 w 70046"/>
                  <a:gd name="connsiteY4" fmla="*/ 31045 h 113904"/>
                  <a:gd name="connsiteX5" fmla="*/ 9585 w 70046"/>
                  <a:gd name="connsiteY5" fmla="*/ 40622 h 113904"/>
                  <a:gd name="connsiteX6" fmla="*/ 18714 w 70046"/>
                  <a:gd name="connsiteY6" fmla="*/ 31558 h 113904"/>
                  <a:gd name="connsiteX7" fmla="*/ 9410 w 70046"/>
                  <a:gd name="connsiteY7" fmla="*/ 22664 h 113904"/>
                  <a:gd name="connsiteX8" fmla="*/ 7128 w 70046"/>
                  <a:gd name="connsiteY8" fmla="*/ 22835 h 113904"/>
                  <a:gd name="connsiteX9" fmla="*/ 30827 w 70046"/>
                  <a:gd name="connsiteY9" fmla="*/ 5390 h 113904"/>
                  <a:gd name="connsiteX10" fmla="*/ 54352 w 70046"/>
                  <a:gd name="connsiteY10" fmla="*/ 33268 h 113904"/>
                  <a:gd name="connsiteX11" fmla="*/ 35919 w 70046"/>
                  <a:gd name="connsiteY11" fmla="*/ 71065 h 113904"/>
                  <a:gd name="connsiteX12" fmla="*/ 2212 w 70046"/>
                  <a:gd name="connsiteY12" fmla="*/ 107665 h 113904"/>
                  <a:gd name="connsiteX13" fmla="*/ 281 w 70046"/>
                  <a:gd name="connsiteY13" fmla="*/ 113993 h 113904"/>
                  <a:gd name="connsiteX14" fmla="*/ 65412 w 70046"/>
                  <a:gd name="connsiteY14" fmla="*/ 113993 h 113904"/>
                  <a:gd name="connsiteX15" fmla="*/ 70327 w 70046"/>
                  <a:gd name="connsiteY15" fmla="*/ 84234 h 113904"/>
                  <a:gd name="connsiteX16" fmla="*/ 65938 w 70046"/>
                  <a:gd name="connsiteY16" fmla="*/ 84234 h 113904"/>
                  <a:gd name="connsiteX17" fmla="*/ 62076 w 70046"/>
                  <a:gd name="connsiteY17" fmla="*/ 99456 h 113904"/>
                  <a:gd name="connsiteX18" fmla="*/ 45398 w 70046"/>
                  <a:gd name="connsiteY18" fmla="*/ 100824 h 113904"/>
                  <a:gd name="connsiteX19" fmla="*/ 13799 w 70046"/>
                  <a:gd name="connsiteY19" fmla="*/ 100824 h 1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046" h="113904">
                    <a:moveTo>
                      <a:pt x="13799" y="100824"/>
                    </a:moveTo>
                    <a:lnTo>
                      <a:pt x="32407" y="83208"/>
                    </a:lnTo>
                    <a:cubicBezTo>
                      <a:pt x="59794" y="59606"/>
                      <a:pt x="70327" y="50371"/>
                      <a:pt x="70327" y="33268"/>
                    </a:cubicBezTo>
                    <a:cubicBezTo>
                      <a:pt x="70327" y="13771"/>
                      <a:pt x="54527" y="89"/>
                      <a:pt x="33110" y="89"/>
                    </a:cubicBezTo>
                    <a:cubicBezTo>
                      <a:pt x="13272" y="89"/>
                      <a:pt x="281" y="15823"/>
                      <a:pt x="281" y="31045"/>
                    </a:cubicBezTo>
                    <a:cubicBezTo>
                      <a:pt x="281" y="40622"/>
                      <a:pt x="9059" y="40622"/>
                      <a:pt x="9585" y="40622"/>
                    </a:cubicBezTo>
                    <a:cubicBezTo>
                      <a:pt x="12570" y="40622"/>
                      <a:pt x="18714" y="38570"/>
                      <a:pt x="18714" y="31558"/>
                    </a:cubicBezTo>
                    <a:cubicBezTo>
                      <a:pt x="18714" y="27111"/>
                      <a:pt x="15554" y="22664"/>
                      <a:pt x="9410" y="22664"/>
                    </a:cubicBezTo>
                    <a:cubicBezTo>
                      <a:pt x="8005" y="22664"/>
                      <a:pt x="7654" y="22664"/>
                      <a:pt x="7128" y="22835"/>
                    </a:cubicBezTo>
                    <a:cubicBezTo>
                      <a:pt x="11165" y="11718"/>
                      <a:pt x="20645" y="5390"/>
                      <a:pt x="30827" y="5390"/>
                    </a:cubicBezTo>
                    <a:cubicBezTo>
                      <a:pt x="46803" y="5390"/>
                      <a:pt x="54352" y="19244"/>
                      <a:pt x="54352" y="33268"/>
                    </a:cubicBezTo>
                    <a:cubicBezTo>
                      <a:pt x="54352" y="46950"/>
                      <a:pt x="45574" y="60461"/>
                      <a:pt x="35919" y="71065"/>
                    </a:cubicBezTo>
                    <a:lnTo>
                      <a:pt x="2212" y="107665"/>
                    </a:lnTo>
                    <a:cubicBezTo>
                      <a:pt x="281" y="109546"/>
                      <a:pt x="281" y="109888"/>
                      <a:pt x="281" y="113993"/>
                    </a:cubicBezTo>
                    <a:lnTo>
                      <a:pt x="65412" y="113993"/>
                    </a:lnTo>
                    <a:lnTo>
                      <a:pt x="70327" y="84234"/>
                    </a:lnTo>
                    <a:lnTo>
                      <a:pt x="65938" y="84234"/>
                    </a:lnTo>
                    <a:cubicBezTo>
                      <a:pt x="65061" y="89365"/>
                      <a:pt x="63832" y="96890"/>
                      <a:pt x="62076" y="99456"/>
                    </a:cubicBezTo>
                    <a:cubicBezTo>
                      <a:pt x="60847" y="100824"/>
                      <a:pt x="49261" y="100824"/>
                      <a:pt x="45398" y="100824"/>
                    </a:cubicBezTo>
                    <a:lnTo>
                      <a:pt x="13799" y="100824"/>
                    </a:lnTo>
                    <a:close/>
                  </a:path>
                </a:pathLst>
              </a:custGeom>
              <a:solidFill>
                <a:srgbClr val="000000"/>
              </a:solidFill>
              <a:ln w="1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8" name="组合 267">
              <a:extLst>
                <a:ext uri="{FF2B5EF4-FFF2-40B4-BE49-F238E27FC236}">
                  <a16:creationId xmlns:a16="http://schemas.microsoft.com/office/drawing/2014/main" id="{C1EE9530-46A2-E646-266A-55BD35FDE716}"/>
                </a:ext>
              </a:extLst>
            </p:cNvPr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>
            <a:xfrm>
              <a:off x="3606800" y="2628900"/>
              <a:ext cx="4287520" cy="833120"/>
              <a:chOff x="6206238" y="3975997"/>
              <a:chExt cx="4287770" cy="811292"/>
            </a:xfrm>
          </p:grpSpPr>
          <p:sp>
            <p:nvSpPr>
              <p:cNvPr id="221" name="任意形状 220">
                <a:extLst>
                  <a:ext uri="{FF2B5EF4-FFF2-40B4-BE49-F238E27FC236}">
                    <a16:creationId xmlns:a16="http://schemas.microsoft.com/office/drawing/2014/main" id="{77CD685C-1CDE-3E56-550F-437524EC3868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6206643" y="3975997"/>
                <a:ext cx="159118" cy="137857"/>
              </a:xfrm>
              <a:custGeom>
                <a:avLst/>
                <a:gdLst>
                  <a:gd name="connsiteX0" fmla="*/ 87784 w 159118"/>
                  <a:gd name="connsiteY0" fmla="*/ 5210 h 137857"/>
                  <a:gd name="connsiteX1" fmla="*/ 79687 w 159118"/>
                  <a:gd name="connsiteY1" fmla="*/ 75 h 137857"/>
                  <a:gd name="connsiteX2" fmla="*/ 71792 w 159118"/>
                  <a:gd name="connsiteY2" fmla="*/ 5210 h 137857"/>
                  <a:gd name="connsiteX3" fmla="*/ 21586 w 159118"/>
                  <a:gd name="connsiteY3" fmla="*/ 124107 h 137857"/>
                  <a:gd name="connsiteX4" fmla="*/ 4379 w 159118"/>
                  <a:gd name="connsiteY4" fmla="*/ 128649 h 137857"/>
                  <a:gd name="connsiteX5" fmla="*/ 128 w 159118"/>
                  <a:gd name="connsiteY5" fmla="*/ 128649 h 137857"/>
                  <a:gd name="connsiteX6" fmla="*/ 128 w 159118"/>
                  <a:gd name="connsiteY6" fmla="*/ 137932 h 137857"/>
                  <a:gd name="connsiteX7" fmla="*/ 23813 w 159118"/>
                  <a:gd name="connsiteY7" fmla="*/ 137339 h 137857"/>
                  <a:gd name="connsiteX8" fmla="*/ 50535 w 159118"/>
                  <a:gd name="connsiteY8" fmla="*/ 137932 h 137857"/>
                  <a:gd name="connsiteX9" fmla="*/ 50535 w 159118"/>
                  <a:gd name="connsiteY9" fmla="*/ 128649 h 137857"/>
                  <a:gd name="connsiteX10" fmla="*/ 32518 w 159118"/>
                  <a:gd name="connsiteY10" fmla="*/ 126082 h 137857"/>
                  <a:gd name="connsiteX11" fmla="*/ 33328 w 159118"/>
                  <a:gd name="connsiteY11" fmla="*/ 123712 h 137857"/>
                  <a:gd name="connsiteX12" fmla="*/ 43450 w 159118"/>
                  <a:gd name="connsiteY12" fmla="*/ 99814 h 137857"/>
                  <a:gd name="connsiteX13" fmla="*/ 97704 w 159118"/>
                  <a:gd name="connsiteY13" fmla="*/ 99814 h 137857"/>
                  <a:gd name="connsiteX14" fmla="*/ 109850 w 159118"/>
                  <a:gd name="connsiteY14" fmla="*/ 128649 h 137857"/>
                  <a:gd name="connsiteX15" fmla="*/ 90619 w 159118"/>
                  <a:gd name="connsiteY15" fmla="*/ 128649 h 137857"/>
                  <a:gd name="connsiteX16" fmla="*/ 90619 w 159118"/>
                  <a:gd name="connsiteY16" fmla="*/ 137932 h 137857"/>
                  <a:gd name="connsiteX17" fmla="*/ 126248 w 159118"/>
                  <a:gd name="connsiteY17" fmla="*/ 137339 h 137857"/>
                  <a:gd name="connsiteX18" fmla="*/ 159246 w 159118"/>
                  <a:gd name="connsiteY18" fmla="*/ 137932 h 137857"/>
                  <a:gd name="connsiteX19" fmla="*/ 159246 w 159118"/>
                  <a:gd name="connsiteY19" fmla="*/ 128649 h 137857"/>
                  <a:gd name="connsiteX20" fmla="*/ 139609 w 159118"/>
                  <a:gd name="connsiteY20" fmla="*/ 128649 h 137857"/>
                  <a:gd name="connsiteX21" fmla="*/ 87784 w 159118"/>
                  <a:gd name="connsiteY21" fmla="*/ 5210 h 137857"/>
                  <a:gd name="connsiteX22" fmla="*/ 70577 w 159118"/>
                  <a:gd name="connsiteY22" fmla="*/ 35625 h 137857"/>
                  <a:gd name="connsiteX23" fmla="*/ 93655 w 159118"/>
                  <a:gd name="connsiteY23" fmla="*/ 90531 h 137857"/>
                  <a:gd name="connsiteX24" fmla="*/ 47499 w 159118"/>
                  <a:gd name="connsiteY24" fmla="*/ 90531 h 137857"/>
                  <a:gd name="connsiteX25" fmla="*/ 70577 w 159118"/>
                  <a:gd name="connsiteY25" fmla="*/ 35625 h 13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9118" h="137857">
                    <a:moveTo>
                      <a:pt x="87784" y="5210"/>
                    </a:moveTo>
                    <a:cubicBezTo>
                      <a:pt x="85558" y="75"/>
                      <a:pt x="83128" y="75"/>
                      <a:pt x="79687" y="75"/>
                    </a:cubicBezTo>
                    <a:cubicBezTo>
                      <a:pt x="74018" y="75"/>
                      <a:pt x="73209" y="1655"/>
                      <a:pt x="71792" y="5210"/>
                    </a:cubicBezTo>
                    <a:lnTo>
                      <a:pt x="21586" y="124107"/>
                    </a:lnTo>
                    <a:cubicBezTo>
                      <a:pt x="20372" y="127069"/>
                      <a:pt x="19764" y="128649"/>
                      <a:pt x="4379" y="128649"/>
                    </a:cubicBezTo>
                    <a:lnTo>
                      <a:pt x="128" y="128649"/>
                    </a:lnTo>
                    <a:lnTo>
                      <a:pt x="128" y="137932"/>
                    </a:lnTo>
                    <a:cubicBezTo>
                      <a:pt x="7820" y="137734"/>
                      <a:pt x="17537" y="137339"/>
                      <a:pt x="23813" y="137339"/>
                    </a:cubicBezTo>
                    <a:cubicBezTo>
                      <a:pt x="31708" y="137339"/>
                      <a:pt x="43045" y="137339"/>
                      <a:pt x="50535" y="137932"/>
                    </a:cubicBezTo>
                    <a:lnTo>
                      <a:pt x="50535" y="128649"/>
                    </a:lnTo>
                    <a:cubicBezTo>
                      <a:pt x="50130" y="128649"/>
                      <a:pt x="32518" y="128649"/>
                      <a:pt x="32518" y="126082"/>
                    </a:cubicBezTo>
                    <a:cubicBezTo>
                      <a:pt x="32518" y="125884"/>
                      <a:pt x="33125" y="123909"/>
                      <a:pt x="33328" y="123712"/>
                    </a:cubicBezTo>
                    <a:lnTo>
                      <a:pt x="43450" y="99814"/>
                    </a:lnTo>
                    <a:lnTo>
                      <a:pt x="97704" y="99814"/>
                    </a:lnTo>
                    <a:lnTo>
                      <a:pt x="109850" y="128649"/>
                    </a:lnTo>
                    <a:lnTo>
                      <a:pt x="90619" y="128649"/>
                    </a:lnTo>
                    <a:lnTo>
                      <a:pt x="90619" y="137932"/>
                    </a:lnTo>
                    <a:cubicBezTo>
                      <a:pt x="98311" y="137339"/>
                      <a:pt x="117543" y="137339"/>
                      <a:pt x="126248" y="137339"/>
                    </a:cubicBezTo>
                    <a:cubicBezTo>
                      <a:pt x="134346" y="137339"/>
                      <a:pt x="152161" y="137339"/>
                      <a:pt x="159246" y="137932"/>
                    </a:cubicBezTo>
                    <a:lnTo>
                      <a:pt x="159246" y="128649"/>
                    </a:lnTo>
                    <a:lnTo>
                      <a:pt x="139609" y="128649"/>
                    </a:lnTo>
                    <a:lnTo>
                      <a:pt x="87784" y="5210"/>
                    </a:lnTo>
                    <a:close/>
                    <a:moveTo>
                      <a:pt x="70577" y="35625"/>
                    </a:moveTo>
                    <a:lnTo>
                      <a:pt x="93655" y="90531"/>
                    </a:lnTo>
                    <a:lnTo>
                      <a:pt x="47499" y="90531"/>
                    </a:lnTo>
                    <a:lnTo>
                      <a:pt x="70577" y="35625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形状 221">
                <a:extLst>
                  <a:ext uri="{FF2B5EF4-FFF2-40B4-BE49-F238E27FC236}">
                    <a16:creationId xmlns:a16="http://schemas.microsoft.com/office/drawing/2014/main" id="{3DB87AFF-5904-EA61-54F9-EF0CE58E6D4A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6381013" y="4051818"/>
                <a:ext cx="42937" cy="93043"/>
              </a:xfrm>
              <a:custGeom>
                <a:avLst/>
                <a:gdLst>
                  <a:gd name="connsiteX0" fmla="*/ 39389 w 42937"/>
                  <a:gd name="connsiteY0" fmla="*/ 5330 h 93043"/>
                  <a:gd name="connsiteX1" fmla="*/ 33721 w 42937"/>
                  <a:gd name="connsiteY1" fmla="*/ 76 h 93043"/>
                  <a:gd name="connsiteX2" fmla="*/ 25785 w 42937"/>
                  <a:gd name="connsiteY2" fmla="*/ 7680 h 93043"/>
                  <a:gd name="connsiteX3" fmla="*/ 31454 w 42937"/>
                  <a:gd name="connsiteY3" fmla="*/ 12934 h 93043"/>
                  <a:gd name="connsiteX4" fmla="*/ 39389 w 42937"/>
                  <a:gd name="connsiteY4" fmla="*/ 5330 h 93043"/>
                  <a:gd name="connsiteX5" fmla="*/ 10481 w 42937"/>
                  <a:gd name="connsiteY5" fmla="*/ 75562 h 93043"/>
                  <a:gd name="connsiteX6" fmla="*/ 9206 w 42937"/>
                  <a:gd name="connsiteY6" fmla="*/ 81368 h 93043"/>
                  <a:gd name="connsiteX7" fmla="*/ 22668 w 42937"/>
                  <a:gd name="connsiteY7" fmla="*/ 93120 h 93043"/>
                  <a:gd name="connsiteX8" fmla="*/ 43074 w 42937"/>
                  <a:gd name="connsiteY8" fmla="*/ 71967 h 93043"/>
                  <a:gd name="connsiteX9" fmla="*/ 40807 w 42937"/>
                  <a:gd name="connsiteY9" fmla="*/ 70170 h 93043"/>
                  <a:gd name="connsiteX10" fmla="*/ 38114 w 42937"/>
                  <a:gd name="connsiteY10" fmla="*/ 72520 h 93043"/>
                  <a:gd name="connsiteX11" fmla="*/ 23093 w 42937"/>
                  <a:gd name="connsiteY11" fmla="*/ 89249 h 93043"/>
                  <a:gd name="connsiteX12" fmla="*/ 19550 w 42937"/>
                  <a:gd name="connsiteY12" fmla="*/ 84410 h 93043"/>
                  <a:gd name="connsiteX13" fmla="*/ 21818 w 42937"/>
                  <a:gd name="connsiteY13" fmla="*/ 75562 h 93043"/>
                  <a:gd name="connsiteX14" fmla="*/ 26352 w 42937"/>
                  <a:gd name="connsiteY14" fmla="*/ 64502 h 93043"/>
                  <a:gd name="connsiteX15" fmla="*/ 33296 w 42937"/>
                  <a:gd name="connsiteY15" fmla="*/ 46944 h 93043"/>
                  <a:gd name="connsiteX16" fmla="*/ 34146 w 42937"/>
                  <a:gd name="connsiteY16" fmla="*/ 42520 h 93043"/>
                  <a:gd name="connsiteX17" fmla="*/ 20684 w 42937"/>
                  <a:gd name="connsiteY17" fmla="*/ 30768 h 93043"/>
                  <a:gd name="connsiteX18" fmla="*/ 136 w 42937"/>
                  <a:gd name="connsiteY18" fmla="*/ 51921 h 93043"/>
                  <a:gd name="connsiteX19" fmla="*/ 2545 w 42937"/>
                  <a:gd name="connsiteY19" fmla="*/ 53718 h 93043"/>
                  <a:gd name="connsiteX20" fmla="*/ 5096 w 42937"/>
                  <a:gd name="connsiteY20" fmla="*/ 51506 h 93043"/>
                  <a:gd name="connsiteX21" fmla="*/ 20259 w 42937"/>
                  <a:gd name="connsiteY21" fmla="*/ 34639 h 93043"/>
                  <a:gd name="connsiteX22" fmla="*/ 23802 w 42937"/>
                  <a:gd name="connsiteY22" fmla="*/ 39478 h 93043"/>
                  <a:gd name="connsiteX23" fmla="*/ 19409 w 42937"/>
                  <a:gd name="connsiteY23" fmla="*/ 53303 h 93043"/>
                  <a:gd name="connsiteX24" fmla="*/ 10481 w 42937"/>
                  <a:gd name="connsiteY24" fmla="*/ 75562 h 9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3043">
                    <a:moveTo>
                      <a:pt x="39389" y="5330"/>
                    </a:moveTo>
                    <a:cubicBezTo>
                      <a:pt x="39389" y="3118"/>
                      <a:pt x="37689" y="76"/>
                      <a:pt x="33721" y="76"/>
                    </a:cubicBezTo>
                    <a:cubicBezTo>
                      <a:pt x="29895" y="76"/>
                      <a:pt x="25785" y="3671"/>
                      <a:pt x="25785" y="7680"/>
                    </a:cubicBezTo>
                    <a:cubicBezTo>
                      <a:pt x="25785" y="10030"/>
                      <a:pt x="27628" y="12934"/>
                      <a:pt x="31454" y="12934"/>
                    </a:cubicBezTo>
                    <a:cubicBezTo>
                      <a:pt x="35563" y="12934"/>
                      <a:pt x="39389" y="9063"/>
                      <a:pt x="39389" y="5330"/>
                    </a:cubicBezTo>
                    <a:close/>
                    <a:moveTo>
                      <a:pt x="10481" y="75562"/>
                    </a:moveTo>
                    <a:cubicBezTo>
                      <a:pt x="9914" y="77359"/>
                      <a:pt x="9206" y="79018"/>
                      <a:pt x="9206" y="81368"/>
                    </a:cubicBezTo>
                    <a:cubicBezTo>
                      <a:pt x="9206" y="87866"/>
                      <a:pt x="14874" y="93120"/>
                      <a:pt x="22668" y="93120"/>
                    </a:cubicBezTo>
                    <a:cubicBezTo>
                      <a:pt x="36839" y="93120"/>
                      <a:pt x="43074" y="74041"/>
                      <a:pt x="43074" y="71967"/>
                    </a:cubicBezTo>
                    <a:cubicBezTo>
                      <a:pt x="43074" y="70170"/>
                      <a:pt x="41232" y="70170"/>
                      <a:pt x="40807" y="70170"/>
                    </a:cubicBezTo>
                    <a:cubicBezTo>
                      <a:pt x="38823" y="70170"/>
                      <a:pt x="38681" y="71000"/>
                      <a:pt x="38114" y="72520"/>
                    </a:cubicBezTo>
                    <a:cubicBezTo>
                      <a:pt x="34855" y="83581"/>
                      <a:pt x="28620" y="89249"/>
                      <a:pt x="23093" y="89249"/>
                    </a:cubicBezTo>
                    <a:cubicBezTo>
                      <a:pt x="20259" y="89249"/>
                      <a:pt x="19550" y="87452"/>
                      <a:pt x="19550" y="84410"/>
                    </a:cubicBezTo>
                    <a:cubicBezTo>
                      <a:pt x="19550" y="81230"/>
                      <a:pt x="20542" y="78603"/>
                      <a:pt x="21818" y="75562"/>
                    </a:cubicBezTo>
                    <a:cubicBezTo>
                      <a:pt x="23235" y="71829"/>
                      <a:pt x="24793" y="68096"/>
                      <a:pt x="26352" y="64502"/>
                    </a:cubicBezTo>
                    <a:cubicBezTo>
                      <a:pt x="27628" y="61184"/>
                      <a:pt x="32729" y="48603"/>
                      <a:pt x="33296" y="46944"/>
                    </a:cubicBezTo>
                    <a:cubicBezTo>
                      <a:pt x="33721" y="45561"/>
                      <a:pt x="34146" y="43902"/>
                      <a:pt x="34146" y="42520"/>
                    </a:cubicBezTo>
                    <a:cubicBezTo>
                      <a:pt x="34146" y="36022"/>
                      <a:pt x="28478" y="30768"/>
                      <a:pt x="20684" y="30768"/>
                    </a:cubicBezTo>
                    <a:cubicBezTo>
                      <a:pt x="6655" y="30768"/>
                      <a:pt x="136" y="49570"/>
                      <a:pt x="136" y="51921"/>
                    </a:cubicBezTo>
                    <a:cubicBezTo>
                      <a:pt x="136" y="53718"/>
                      <a:pt x="2120" y="53718"/>
                      <a:pt x="2545" y="53718"/>
                    </a:cubicBezTo>
                    <a:cubicBezTo>
                      <a:pt x="4529" y="53718"/>
                      <a:pt x="4671" y="53027"/>
                      <a:pt x="5096" y="51506"/>
                    </a:cubicBezTo>
                    <a:cubicBezTo>
                      <a:pt x="8780" y="39616"/>
                      <a:pt x="15016" y="34639"/>
                      <a:pt x="20259" y="34639"/>
                    </a:cubicBezTo>
                    <a:cubicBezTo>
                      <a:pt x="22526" y="34639"/>
                      <a:pt x="23802" y="35745"/>
                      <a:pt x="23802" y="39478"/>
                    </a:cubicBezTo>
                    <a:cubicBezTo>
                      <a:pt x="23802" y="42658"/>
                      <a:pt x="22951" y="44732"/>
                      <a:pt x="19409" y="53303"/>
                    </a:cubicBezTo>
                    <a:lnTo>
                      <a:pt x="10481" y="75562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形状 222">
                <a:extLst>
                  <a:ext uri="{FF2B5EF4-FFF2-40B4-BE49-F238E27FC236}">
                    <a16:creationId xmlns:a16="http://schemas.microsoft.com/office/drawing/2014/main" id="{3E77CB92-E968-D1EE-B206-7F052A402CAF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6509320" y="4041371"/>
                <a:ext cx="134623" cy="46215"/>
              </a:xfrm>
              <a:custGeom>
                <a:avLst/>
                <a:gdLst>
                  <a:gd name="connsiteX0" fmla="*/ 127882 w 134623"/>
                  <a:gd name="connsiteY0" fmla="*/ 7975 h 46215"/>
                  <a:gd name="connsiteX1" fmla="*/ 134765 w 134623"/>
                  <a:gd name="connsiteY1" fmla="*/ 4025 h 46215"/>
                  <a:gd name="connsiteX2" fmla="*/ 128085 w 134623"/>
                  <a:gd name="connsiteY2" fmla="*/ 75 h 46215"/>
                  <a:gd name="connsiteX3" fmla="*/ 6823 w 134623"/>
                  <a:gd name="connsiteY3" fmla="*/ 75 h 46215"/>
                  <a:gd name="connsiteX4" fmla="*/ 142 w 134623"/>
                  <a:gd name="connsiteY4" fmla="*/ 4025 h 46215"/>
                  <a:gd name="connsiteX5" fmla="*/ 7025 w 134623"/>
                  <a:gd name="connsiteY5" fmla="*/ 7975 h 46215"/>
                  <a:gd name="connsiteX6" fmla="*/ 127882 w 134623"/>
                  <a:gd name="connsiteY6" fmla="*/ 7975 h 46215"/>
                  <a:gd name="connsiteX7" fmla="*/ 128085 w 134623"/>
                  <a:gd name="connsiteY7" fmla="*/ 46290 h 46215"/>
                  <a:gd name="connsiteX8" fmla="*/ 134765 w 134623"/>
                  <a:gd name="connsiteY8" fmla="*/ 42340 h 46215"/>
                  <a:gd name="connsiteX9" fmla="*/ 127882 w 134623"/>
                  <a:gd name="connsiteY9" fmla="*/ 38390 h 46215"/>
                  <a:gd name="connsiteX10" fmla="*/ 7025 w 134623"/>
                  <a:gd name="connsiteY10" fmla="*/ 38390 h 46215"/>
                  <a:gd name="connsiteX11" fmla="*/ 142 w 134623"/>
                  <a:gd name="connsiteY11" fmla="*/ 42340 h 46215"/>
                  <a:gd name="connsiteX12" fmla="*/ 6823 w 134623"/>
                  <a:gd name="connsiteY12" fmla="*/ 46290 h 46215"/>
                  <a:gd name="connsiteX13" fmla="*/ 128085 w 134623"/>
                  <a:gd name="connsiteY13" fmla="*/ 46290 h 4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215">
                    <a:moveTo>
                      <a:pt x="127882" y="7975"/>
                    </a:moveTo>
                    <a:cubicBezTo>
                      <a:pt x="130919" y="7975"/>
                      <a:pt x="134765" y="7975"/>
                      <a:pt x="134765" y="4025"/>
                    </a:cubicBezTo>
                    <a:cubicBezTo>
                      <a:pt x="134765" y="75"/>
                      <a:pt x="130919" y="75"/>
                      <a:pt x="128085" y="75"/>
                    </a:cubicBezTo>
                    <a:lnTo>
                      <a:pt x="6823" y="75"/>
                    </a:lnTo>
                    <a:cubicBezTo>
                      <a:pt x="3989" y="75"/>
                      <a:pt x="142" y="75"/>
                      <a:pt x="142" y="4025"/>
                    </a:cubicBezTo>
                    <a:cubicBezTo>
                      <a:pt x="142" y="7975"/>
                      <a:pt x="3989" y="7975"/>
                      <a:pt x="7025" y="7975"/>
                    </a:cubicBezTo>
                    <a:lnTo>
                      <a:pt x="127882" y="7975"/>
                    </a:lnTo>
                    <a:close/>
                    <a:moveTo>
                      <a:pt x="128085" y="46290"/>
                    </a:moveTo>
                    <a:cubicBezTo>
                      <a:pt x="130919" y="46290"/>
                      <a:pt x="134765" y="46290"/>
                      <a:pt x="134765" y="42340"/>
                    </a:cubicBezTo>
                    <a:cubicBezTo>
                      <a:pt x="134765" y="38390"/>
                      <a:pt x="130919" y="38390"/>
                      <a:pt x="127882" y="38390"/>
                    </a:cubicBezTo>
                    <a:lnTo>
                      <a:pt x="7025" y="38390"/>
                    </a:lnTo>
                    <a:cubicBezTo>
                      <a:pt x="3989" y="38390"/>
                      <a:pt x="142" y="38390"/>
                      <a:pt x="142" y="42340"/>
                    </a:cubicBezTo>
                    <a:cubicBezTo>
                      <a:pt x="142" y="46290"/>
                      <a:pt x="3989" y="46290"/>
                      <a:pt x="6823" y="46290"/>
                    </a:cubicBezTo>
                    <a:lnTo>
                      <a:pt x="128085" y="46290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形状 223">
                <a:extLst>
                  <a:ext uri="{FF2B5EF4-FFF2-40B4-BE49-F238E27FC236}">
                    <a16:creationId xmlns:a16="http://schemas.microsoft.com/office/drawing/2014/main" id="{6A6430C7-AB6D-ED02-64CB-002DF141F14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6719768" y="4026558"/>
                <a:ext cx="92717" cy="89468"/>
              </a:xfrm>
              <a:custGeom>
                <a:avLst/>
                <a:gdLst>
                  <a:gd name="connsiteX0" fmla="*/ 67566 w 92717"/>
                  <a:gd name="connsiteY0" fmla="*/ 12715 h 89468"/>
                  <a:gd name="connsiteX1" fmla="*/ 48941 w 92717"/>
                  <a:gd name="connsiteY1" fmla="*/ 75 h 89468"/>
                  <a:gd name="connsiteX2" fmla="*/ 153 w 92717"/>
                  <a:gd name="connsiteY2" fmla="*/ 57943 h 89468"/>
                  <a:gd name="connsiteX3" fmla="*/ 27077 w 92717"/>
                  <a:gd name="connsiteY3" fmla="*/ 89544 h 89468"/>
                  <a:gd name="connsiteX4" fmla="*/ 53395 w 92717"/>
                  <a:gd name="connsiteY4" fmla="*/ 74731 h 89468"/>
                  <a:gd name="connsiteX5" fmla="*/ 71817 w 92717"/>
                  <a:gd name="connsiteY5" fmla="*/ 89544 h 89468"/>
                  <a:gd name="connsiteX6" fmla="*/ 86798 w 92717"/>
                  <a:gd name="connsiteY6" fmla="*/ 78681 h 89468"/>
                  <a:gd name="connsiteX7" fmla="*/ 92871 w 92717"/>
                  <a:gd name="connsiteY7" fmla="*/ 59128 h 89468"/>
                  <a:gd name="connsiteX8" fmla="*/ 90441 w 92717"/>
                  <a:gd name="connsiteY8" fmla="*/ 57153 h 89468"/>
                  <a:gd name="connsiteX9" fmla="*/ 87607 w 92717"/>
                  <a:gd name="connsiteY9" fmla="*/ 60708 h 89468"/>
                  <a:gd name="connsiteX10" fmla="*/ 72222 w 92717"/>
                  <a:gd name="connsiteY10" fmla="*/ 85199 h 89468"/>
                  <a:gd name="connsiteX11" fmla="*/ 66149 w 92717"/>
                  <a:gd name="connsiteY11" fmla="*/ 76113 h 89468"/>
                  <a:gd name="connsiteX12" fmla="*/ 68780 w 92717"/>
                  <a:gd name="connsiteY12" fmla="*/ 61498 h 89468"/>
                  <a:gd name="connsiteX13" fmla="*/ 73234 w 92717"/>
                  <a:gd name="connsiteY13" fmla="*/ 43723 h 89468"/>
                  <a:gd name="connsiteX14" fmla="*/ 80522 w 92717"/>
                  <a:gd name="connsiteY14" fmla="*/ 16072 h 89468"/>
                  <a:gd name="connsiteX15" fmla="*/ 81939 w 92717"/>
                  <a:gd name="connsiteY15" fmla="*/ 9357 h 89468"/>
                  <a:gd name="connsiteX16" fmla="*/ 76068 w 92717"/>
                  <a:gd name="connsiteY16" fmla="*/ 4025 h 89468"/>
                  <a:gd name="connsiteX17" fmla="*/ 67566 w 92717"/>
                  <a:gd name="connsiteY17" fmla="*/ 12715 h 89468"/>
                  <a:gd name="connsiteX18" fmla="*/ 54407 w 92717"/>
                  <a:gd name="connsiteY18" fmla="*/ 63868 h 89468"/>
                  <a:gd name="connsiteX19" fmla="*/ 50358 w 92717"/>
                  <a:gd name="connsiteY19" fmla="*/ 71176 h 89468"/>
                  <a:gd name="connsiteX20" fmla="*/ 27482 w 92717"/>
                  <a:gd name="connsiteY20" fmla="*/ 85199 h 89468"/>
                  <a:gd name="connsiteX21" fmla="*/ 14526 w 92717"/>
                  <a:gd name="connsiteY21" fmla="*/ 66633 h 89468"/>
                  <a:gd name="connsiteX22" fmla="*/ 25660 w 92717"/>
                  <a:gd name="connsiteY22" fmla="*/ 23380 h 89468"/>
                  <a:gd name="connsiteX23" fmla="*/ 49144 w 92717"/>
                  <a:gd name="connsiteY23" fmla="*/ 4420 h 89468"/>
                  <a:gd name="connsiteX24" fmla="*/ 65136 w 92717"/>
                  <a:gd name="connsiteY24" fmla="*/ 21800 h 89468"/>
                  <a:gd name="connsiteX25" fmla="*/ 64529 w 92717"/>
                  <a:gd name="connsiteY25" fmla="*/ 25158 h 89468"/>
                  <a:gd name="connsiteX26" fmla="*/ 54407 w 92717"/>
                  <a:gd name="connsiteY26" fmla="*/ 63868 h 89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717" h="89468">
                    <a:moveTo>
                      <a:pt x="67566" y="12715"/>
                    </a:moveTo>
                    <a:cubicBezTo>
                      <a:pt x="63922" y="5407"/>
                      <a:pt x="58051" y="75"/>
                      <a:pt x="48941" y="75"/>
                    </a:cubicBezTo>
                    <a:cubicBezTo>
                      <a:pt x="25255" y="75"/>
                      <a:pt x="153" y="29108"/>
                      <a:pt x="153" y="57943"/>
                    </a:cubicBezTo>
                    <a:cubicBezTo>
                      <a:pt x="153" y="76508"/>
                      <a:pt x="11287" y="89544"/>
                      <a:pt x="27077" y="89544"/>
                    </a:cubicBezTo>
                    <a:cubicBezTo>
                      <a:pt x="31126" y="89544"/>
                      <a:pt x="41248" y="88754"/>
                      <a:pt x="53395" y="74731"/>
                    </a:cubicBezTo>
                    <a:cubicBezTo>
                      <a:pt x="55014" y="83026"/>
                      <a:pt x="62100" y="89544"/>
                      <a:pt x="71817" y="89544"/>
                    </a:cubicBezTo>
                    <a:cubicBezTo>
                      <a:pt x="78902" y="89544"/>
                      <a:pt x="83558" y="85001"/>
                      <a:pt x="86798" y="78681"/>
                    </a:cubicBezTo>
                    <a:cubicBezTo>
                      <a:pt x="90239" y="71571"/>
                      <a:pt x="92871" y="59523"/>
                      <a:pt x="92871" y="59128"/>
                    </a:cubicBezTo>
                    <a:cubicBezTo>
                      <a:pt x="92871" y="57153"/>
                      <a:pt x="91049" y="57153"/>
                      <a:pt x="90441" y="57153"/>
                    </a:cubicBezTo>
                    <a:cubicBezTo>
                      <a:pt x="88417" y="57153"/>
                      <a:pt x="88215" y="57943"/>
                      <a:pt x="87607" y="60708"/>
                    </a:cubicBezTo>
                    <a:cubicBezTo>
                      <a:pt x="84166" y="73546"/>
                      <a:pt x="80522" y="85199"/>
                      <a:pt x="72222" y="85199"/>
                    </a:cubicBezTo>
                    <a:cubicBezTo>
                      <a:pt x="66756" y="85199"/>
                      <a:pt x="66149" y="80063"/>
                      <a:pt x="66149" y="76113"/>
                    </a:cubicBezTo>
                    <a:cubicBezTo>
                      <a:pt x="66149" y="71768"/>
                      <a:pt x="66553" y="70188"/>
                      <a:pt x="68780" y="61498"/>
                    </a:cubicBezTo>
                    <a:cubicBezTo>
                      <a:pt x="71007" y="53203"/>
                      <a:pt x="71412" y="51228"/>
                      <a:pt x="73234" y="43723"/>
                    </a:cubicBezTo>
                    <a:lnTo>
                      <a:pt x="80522" y="16072"/>
                    </a:lnTo>
                    <a:cubicBezTo>
                      <a:pt x="81939" y="10542"/>
                      <a:pt x="81939" y="10147"/>
                      <a:pt x="81939" y="9357"/>
                    </a:cubicBezTo>
                    <a:cubicBezTo>
                      <a:pt x="81939" y="6000"/>
                      <a:pt x="79510" y="4025"/>
                      <a:pt x="76068" y="4025"/>
                    </a:cubicBezTo>
                    <a:cubicBezTo>
                      <a:pt x="71210" y="4025"/>
                      <a:pt x="68173" y="8370"/>
                      <a:pt x="67566" y="12715"/>
                    </a:cubicBezTo>
                    <a:close/>
                    <a:moveTo>
                      <a:pt x="54407" y="63868"/>
                    </a:moveTo>
                    <a:cubicBezTo>
                      <a:pt x="53395" y="67423"/>
                      <a:pt x="53395" y="67818"/>
                      <a:pt x="50358" y="71176"/>
                    </a:cubicBezTo>
                    <a:cubicBezTo>
                      <a:pt x="41451" y="82039"/>
                      <a:pt x="33151" y="85199"/>
                      <a:pt x="27482" y="85199"/>
                    </a:cubicBezTo>
                    <a:cubicBezTo>
                      <a:pt x="17360" y="85199"/>
                      <a:pt x="14526" y="74336"/>
                      <a:pt x="14526" y="66633"/>
                    </a:cubicBezTo>
                    <a:cubicBezTo>
                      <a:pt x="14526" y="56758"/>
                      <a:pt x="21004" y="32465"/>
                      <a:pt x="25660" y="23380"/>
                    </a:cubicBezTo>
                    <a:cubicBezTo>
                      <a:pt x="31936" y="11727"/>
                      <a:pt x="41046" y="4420"/>
                      <a:pt x="49144" y="4420"/>
                    </a:cubicBezTo>
                    <a:cubicBezTo>
                      <a:pt x="62302" y="4420"/>
                      <a:pt x="65136" y="20615"/>
                      <a:pt x="65136" y="21800"/>
                    </a:cubicBezTo>
                    <a:cubicBezTo>
                      <a:pt x="65136" y="22985"/>
                      <a:pt x="64731" y="24170"/>
                      <a:pt x="64529" y="25158"/>
                    </a:cubicBezTo>
                    <a:lnTo>
                      <a:pt x="54407" y="63868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形状 224">
                <a:extLst>
                  <a:ext uri="{FF2B5EF4-FFF2-40B4-BE49-F238E27FC236}">
                    <a16:creationId xmlns:a16="http://schemas.microsoft.com/office/drawing/2014/main" id="{72D2AEE1-97ED-4DF2-26A0-7C368D6DC7B2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6825339" y="4051818"/>
                <a:ext cx="42937" cy="93043"/>
              </a:xfrm>
              <a:custGeom>
                <a:avLst/>
                <a:gdLst>
                  <a:gd name="connsiteX0" fmla="*/ 39411 w 42937"/>
                  <a:gd name="connsiteY0" fmla="*/ 5330 h 93043"/>
                  <a:gd name="connsiteX1" fmla="*/ 33743 w 42937"/>
                  <a:gd name="connsiteY1" fmla="*/ 76 h 93043"/>
                  <a:gd name="connsiteX2" fmla="*/ 25807 w 42937"/>
                  <a:gd name="connsiteY2" fmla="*/ 7680 h 93043"/>
                  <a:gd name="connsiteX3" fmla="*/ 31476 w 42937"/>
                  <a:gd name="connsiteY3" fmla="*/ 12934 h 93043"/>
                  <a:gd name="connsiteX4" fmla="*/ 39411 w 42937"/>
                  <a:gd name="connsiteY4" fmla="*/ 5330 h 93043"/>
                  <a:gd name="connsiteX5" fmla="*/ 10503 w 42937"/>
                  <a:gd name="connsiteY5" fmla="*/ 75562 h 93043"/>
                  <a:gd name="connsiteX6" fmla="*/ 9227 w 42937"/>
                  <a:gd name="connsiteY6" fmla="*/ 81368 h 93043"/>
                  <a:gd name="connsiteX7" fmla="*/ 22690 w 42937"/>
                  <a:gd name="connsiteY7" fmla="*/ 93120 h 93043"/>
                  <a:gd name="connsiteX8" fmla="*/ 43096 w 42937"/>
                  <a:gd name="connsiteY8" fmla="*/ 71967 h 93043"/>
                  <a:gd name="connsiteX9" fmla="*/ 40828 w 42937"/>
                  <a:gd name="connsiteY9" fmla="*/ 70170 h 93043"/>
                  <a:gd name="connsiteX10" fmla="*/ 38136 w 42937"/>
                  <a:gd name="connsiteY10" fmla="*/ 72520 h 93043"/>
                  <a:gd name="connsiteX11" fmla="*/ 23115 w 42937"/>
                  <a:gd name="connsiteY11" fmla="*/ 89249 h 93043"/>
                  <a:gd name="connsiteX12" fmla="*/ 19572 w 42937"/>
                  <a:gd name="connsiteY12" fmla="*/ 84410 h 93043"/>
                  <a:gd name="connsiteX13" fmla="*/ 21840 w 42937"/>
                  <a:gd name="connsiteY13" fmla="*/ 75562 h 93043"/>
                  <a:gd name="connsiteX14" fmla="*/ 26374 w 42937"/>
                  <a:gd name="connsiteY14" fmla="*/ 64502 h 93043"/>
                  <a:gd name="connsiteX15" fmla="*/ 33318 w 42937"/>
                  <a:gd name="connsiteY15" fmla="*/ 46944 h 93043"/>
                  <a:gd name="connsiteX16" fmla="*/ 34168 w 42937"/>
                  <a:gd name="connsiteY16" fmla="*/ 42520 h 93043"/>
                  <a:gd name="connsiteX17" fmla="*/ 20706 w 42937"/>
                  <a:gd name="connsiteY17" fmla="*/ 30768 h 93043"/>
                  <a:gd name="connsiteX18" fmla="*/ 158 w 42937"/>
                  <a:gd name="connsiteY18" fmla="*/ 51921 h 93043"/>
                  <a:gd name="connsiteX19" fmla="*/ 2567 w 42937"/>
                  <a:gd name="connsiteY19" fmla="*/ 53718 h 93043"/>
                  <a:gd name="connsiteX20" fmla="*/ 5118 w 42937"/>
                  <a:gd name="connsiteY20" fmla="*/ 51506 h 93043"/>
                  <a:gd name="connsiteX21" fmla="*/ 20281 w 42937"/>
                  <a:gd name="connsiteY21" fmla="*/ 34639 h 93043"/>
                  <a:gd name="connsiteX22" fmla="*/ 23823 w 42937"/>
                  <a:gd name="connsiteY22" fmla="*/ 39478 h 93043"/>
                  <a:gd name="connsiteX23" fmla="*/ 19430 w 42937"/>
                  <a:gd name="connsiteY23" fmla="*/ 53303 h 93043"/>
                  <a:gd name="connsiteX24" fmla="*/ 10503 w 42937"/>
                  <a:gd name="connsiteY24" fmla="*/ 75562 h 9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3043">
                    <a:moveTo>
                      <a:pt x="39411" y="5330"/>
                    </a:moveTo>
                    <a:cubicBezTo>
                      <a:pt x="39411" y="3118"/>
                      <a:pt x="37711" y="76"/>
                      <a:pt x="33743" y="76"/>
                    </a:cubicBezTo>
                    <a:cubicBezTo>
                      <a:pt x="29917" y="76"/>
                      <a:pt x="25807" y="3671"/>
                      <a:pt x="25807" y="7680"/>
                    </a:cubicBezTo>
                    <a:cubicBezTo>
                      <a:pt x="25807" y="10030"/>
                      <a:pt x="27650" y="12934"/>
                      <a:pt x="31476" y="12934"/>
                    </a:cubicBezTo>
                    <a:cubicBezTo>
                      <a:pt x="35585" y="12934"/>
                      <a:pt x="39411" y="9063"/>
                      <a:pt x="39411" y="5330"/>
                    </a:cubicBezTo>
                    <a:close/>
                    <a:moveTo>
                      <a:pt x="10503" y="75562"/>
                    </a:moveTo>
                    <a:cubicBezTo>
                      <a:pt x="9936" y="77359"/>
                      <a:pt x="9227" y="79018"/>
                      <a:pt x="9227" y="81368"/>
                    </a:cubicBezTo>
                    <a:cubicBezTo>
                      <a:pt x="9227" y="87866"/>
                      <a:pt x="14896" y="93120"/>
                      <a:pt x="22690" y="93120"/>
                    </a:cubicBezTo>
                    <a:cubicBezTo>
                      <a:pt x="36861" y="93120"/>
                      <a:pt x="43096" y="74041"/>
                      <a:pt x="43096" y="71967"/>
                    </a:cubicBezTo>
                    <a:cubicBezTo>
                      <a:pt x="43096" y="70170"/>
                      <a:pt x="41254" y="70170"/>
                      <a:pt x="40828" y="70170"/>
                    </a:cubicBezTo>
                    <a:cubicBezTo>
                      <a:pt x="38845" y="70170"/>
                      <a:pt x="38703" y="71000"/>
                      <a:pt x="38136" y="72520"/>
                    </a:cubicBezTo>
                    <a:cubicBezTo>
                      <a:pt x="34877" y="83581"/>
                      <a:pt x="28641" y="89249"/>
                      <a:pt x="23115" y="89249"/>
                    </a:cubicBezTo>
                    <a:cubicBezTo>
                      <a:pt x="20281" y="89249"/>
                      <a:pt x="19572" y="87452"/>
                      <a:pt x="19572" y="84410"/>
                    </a:cubicBezTo>
                    <a:cubicBezTo>
                      <a:pt x="19572" y="81230"/>
                      <a:pt x="20564" y="78603"/>
                      <a:pt x="21840" y="75562"/>
                    </a:cubicBezTo>
                    <a:cubicBezTo>
                      <a:pt x="23257" y="71829"/>
                      <a:pt x="24815" y="68096"/>
                      <a:pt x="26374" y="64502"/>
                    </a:cubicBezTo>
                    <a:cubicBezTo>
                      <a:pt x="27650" y="61184"/>
                      <a:pt x="32751" y="48603"/>
                      <a:pt x="33318" y="46944"/>
                    </a:cubicBezTo>
                    <a:cubicBezTo>
                      <a:pt x="33743" y="45561"/>
                      <a:pt x="34168" y="43902"/>
                      <a:pt x="34168" y="42520"/>
                    </a:cubicBezTo>
                    <a:cubicBezTo>
                      <a:pt x="34168" y="36022"/>
                      <a:pt x="28500" y="30768"/>
                      <a:pt x="20706" y="30768"/>
                    </a:cubicBezTo>
                    <a:cubicBezTo>
                      <a:pt x="6677" y="30768"/>
                      <a:pt x="158" y="49570"/>
                      <a:pt x="158" y="51921"/>
                    </a:cubicBezTo>
                    <a:cubicBezTo>
                      <a:pt x="158" y="53718"/>
                      <a:pt x="2142" y="53718"/>
                      <a:pt x="2567" y="53718"/>
                    </a:cubicBezTo>
                    <a:cubicBezTo>
                      <a:pt x="4551" y="53718"/>
                      <a:pt x="4693" y="53027"/>
                      <a:pt x="5118" y="51506"/>
                    </a:cubicBezTo>
                    <a:cubicBezTo>
                      <a:pt x="8802" y="39616"/>
                      <a:pt x="15037" y="34639"/>
                      <a:pt x="20281" y="34639"/>
                    </a:cubicBezTo>
                    <a:cubicBezTo>
                      <a:pt x="22548" y="34639"/>
                      <a:pt x="23823" y="35745"/>
                      <a:pt x="23823" y="39478"/>
                    </a:cubicBezTo>
                    <a:cubicBezTo>
                      <a:pt x="23823" y="42658"/>
                      <a:pt x="22973" y="44732"/>
                      <a:pt x="19430" y="53303"/>
                    </a:cubicBezTo>
                    <a:lnTo>
                      <a:pt x="10503" y="75562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形状 225">
                <a:extLst>
                  <a:ext uri="{FF2B5EF4-FFF2-40B4-BE49-F238E27FC236}">
                    <a16:creationId xmlns:a16="http://schemas.microsoft.com/office/drawing/2014/main" id="{5421B9D5-01C4-3B0D-A85B-154BCE07C7A0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6953646" y="4041371"/>
                <a:ext cx="134623" cy="46215"/>
              </a:xfrm>
              <a:custGeom>
                <a:avLst/>
                <a:gdLst>
                  <a:gd name="connsiteX0" fmla="*/ 127904 w 134623"/>
                  <a:gd name="connsiteY0" fmla="*/ 7975 h 46215"/>
                  <a:gd name="connsiteX1" fmla="*/ 134787 w 134623"/>
                  <a:gd name="connsiteY1" fmla="*/ 4025 h 46215"/>
                  <a:gd name="connsiteX2" fmla="*/ 128107 w 134623"/>
                  <a:gd name="connsiteY2" fmla="*/ 75 h 46215"/>
                  <a:gd name="connsiteX3" fmla="*/ 6845 w 134623"/>
                  <a:gd name="connsiteY3" fmla="*/ 75 h 46215"/>
                  <a:gd name="connsiteX4" fmla="*/ 164 w 134623"/>
                  <a:gd name="connsiteY4" fmla="*/ 4025 h 46215"/>
                  <a:gd name="connsiteX5" fmla="*/ 7047 w 134623"/>
                  <a:gd name="connsiteY5" fmla="*/ 7975 h 46215"/>
                  <a:gd name="connsiteX6" fmla="*/ 127904 w 134623"/>
                  <a:gd name="connsiteY6" fmla="*/ 7975 h 46215"/>
                  <a:gd name="connsiteX7" fmla="*/ 128107 w 134623"/>
                  <a:gd name="connsiteY7" fmla="*/ 46290 h 46215"/>
                  <a:gd name="connsiteX8" fmla="*/ 134787 w 134623"/>
                  <a:gd name="connsiteY8" fmla="*/ 42340 h 46215"/>
                  <a:gd name="connsiteX9" fmla="*/ 127904 w 134623"/>
                  <a:gd name="connsiteY9" fmla="*/ 38390 h 46215"/>
                  <a:gd name="connsiteX10" fmla="*/ 7047 w 134623"/>
                  <a:gd name="connsiteY10" fmla="*/ 38390 h 46215"/>
                  <a:gd name="connsiteX11" fmla="*/ 164 w 134623"/>
                  <a:gd name="connsiteY11" fmla="*/ 42340 h 46215"/>
                  <a:gd name="connsiteX12" fmla="*/ 6845 w 134623"/>
                  <a:gd name="connsiteY12" fmla="*/ 46290 h 46215"/>
                  <a:gd name="connsiteX13" fmla="*/ 128107 w 134623"/>
                  <a:gd name="connsiteY13" fmla="*/ 46290 h 4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215">
                    <a:moveTo>
                      <a:pt x="127904" y="7975"/>
                    </a:moveTo>
                    <a:cubicBezTo>
                      <a:pt x="130941" y="7975"/>
                      <a:pt x="134787" y="7975"/>
                      <a:pt x="134787" y="4025"/>
                    </a:cubicBezTo>
                    <a:cubicBezTo>
                      <a:pt x="134787" y="75"/>
                      <a:pt x="130941" y="75"/>
                      <a:pt x="128107" y="75"/>
                    </a:cubicBezTo>
                    <a:lnTo>
                      <a:pt x="6845" y="75"/>
                    </a:lnTo>
                    <a:cubicBezTo>
                      <a:pt x="4011" y="75"/>
                      <a:pt x="164" y="75"/>
                      <a:pt x="164" y="4025"/>
                    </a:cubicBezTo>
                    <a:cubicBezTo>
                      <a:pt x="164" y="7975"/>
                      <a:pt x="4011" y="7975"/>
                      <a:pt x="7047" y="7975"/>
                    </a:cubicBezTo>
                    <a:lnTo>
                      <a:pt x="127904" y="7975"/>
                    </a:lnTo>
                    <a:close/>
                    <a:moveTo>
                      <a:pt x="128107" y="46290"/>
                    </a:moveTo>
                    <a:cubicBezTo>
                      <a:pt x="130941" y="46290"/>
                      <a:pt x="134787" y="46290"/>
                      <a:pt x="134787" y="42340"/>
                    </a:cubicBezTo>
                    <a:cubicBezTo>
                      <a:pt x="134787" y="38390"/>
                      <a:pt x="130941" y="38390"/>
                      <a:pt x="127904" y="38390"/>
                    </a:cubicBezTo>
                    <a:lnTo>
                      <a:pt x="7047" y="38390"/>
                    </a:lnTo>
                    <a:cubicBezTo>
                      <a:pt x="4011" y="38390"/>
                      <a:pt x="164" y="38390"/>
                      <a:pt x="164" y="42340"/>
                    </a:cubicBezTo>
                    <a:cubicBezTo>
                      <a:pt x="164" y="46290"/>
                      <a:pt x="4011" y="46290"/>
                      <a:pt x="6845" y="46290"/>
                    </a:cubicBezTo>
                    <a:lnTo>
                      <a:pt x="128107" y="46290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形状 226">
                <a:extLst>
                  <a:ext uri="{FF2B5EF4-FFF2-40B4-BE49-F238E27FC236}">
                    <a16:creationId xmlns:a16="http://schemas.microsoft.com/office/drawing/2014/main" id="{8E4F08FF-ABF6-22F8-ACDC-C355C084955D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163891" y="3982317"/>
                <a:ext cx="85227" cy="135882"/>
              </a:xfrm>
              <a:custGeom>
                <a:avLst/>
                <a:gdLst>
                  <a:gd name="connsiteX0" fmla="*/ 85402 w 85227"/>
                  <a:gd name="connsiteY0" fmla="*/ 68411 h 135882"/>
                  <a:gd name="connsiteX1" fmla="*/ 77305 w 85227"/>
                  <a:gd name="connsiteY1" fmla="*/ 22195 h 135882"/>
                  <a:gd name="connsiteX2" fmla="*/ 42890 w 85227"/>
                  <a:gd name="connsiteY2" fmla="*/ 75 h 135882"/>
                  <a:gd name="connsiteX3" fmla="*/ 7665 w 85227"/>
                  <a:gd name="connsiteY3" fmla="*/ 23578 h 135882"/>
                  <a:gd name="connsiteX4" fmla="*/ 175 w 85227"/>
                  <a:gd name="connsiteY4" fmla="*/ 68411 h 135882"/>
                  <a:gd name="connsiteX5" fmla="*/ 9285 w 85227"/>
                  <a:gd name="connsiteY5" fmla="*/ 116009 h 135882"/>
                  <a:gd name="connsiteX6" fmla="*/ 42687 w 85227"/>
                  <a:gd name="connsiteY6" fmla="*/ 135957 h 135882"/>
                  <a:gd name="connsiteX7" fmla="*/ 77912 w 85227"/>
                  <a:gd name="connsiteY7" fmla="*/ 113047 h 135882"/>
                  <a:gd name="connsiteX8" fmla="*/ 85402 w 85227"/>
                  <a:gd name="connsiteY8" fmla="*/ 68411 h 135882"/>
                  <a:gd name="connsiteX9" fmla="*/ 42687 w 85227"/>
                  <a:gd name="connsiteY9" fmla="*/ 131612 h 135882"/>
                  <a:gd name="connsiteX10" fmla="*/ 19204 w 85227"/>
                  <a:gd name="connsiteY10" fmla="*/ 107714 h 135882"/>
                  <a:gd name="connsiteX11" fmla="*/ 16977 w 85227"/>
                  <a:gd name="connsiteY11" fmla="*/ 66041 h 135882"/>
                  <a:gd name="connsiteX12" fmla="*/ 18597 w 85227"/>
                  <a:gd name="connsiteY12" fmla="*/ 29700 h 135882"/>
                  <a:gd name="connsiteX13" fmla="*/ 42687 w 85227"/>
                  <a:gd name="connsiteY13" fmla="*/ 4420 h 135882"/>
                  <a:gd name="connsiteX14" fmla="*/ 66575 w 85227"/>
                  <a:gd name="connsiteY14" fmla="*/ 27528 h 135882"/>
                  <a:gd name="connsiteX15" fmla="*/ 68600 w 85227"/>
                  <a:gd name="connsiteY15" fmla="*/ 66041 h 135882"/>
                  <a:gd name="connsiteX16" fmla="*/ 66373 w 85227"/>
                  <a:gd name="connsiteY16" fmla="*/ 106924 h 135882"/>
                  <a:gd name="connsiteX17" fmla="*/ 42687 w 85227"/>
                  <a:gd name="connsiteY17" fmla="*/ 131612 h 13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5882">
                    <a:moveTo>
                      <a:pt x="85402" y="68411"/>
                    </a:moveTo>
                    <a:cubicBezTo>
                      <a:pt x="85402" y="52611"/>
                      <a:pt x="84390" y="36810"/>
                      <a:pt x="77305" y="22195"/>
                    </a:cubicBezTo>
                    <a:cubicBezTo>
                      <a:pt x="67992" y="3235"/>
                      <a:pt x="51392" y="75"/>
                      <a:pt x="42890" y="75"/>
                    </a:cubicBezTo>
                    <a:cubicBezTo>
                      <a:pt x="30743" y="75"/>
                      <a:pt x="15965" y="5210"/>
                      <a:pt x="7665" y="23578"/>
                    </a:cubicBezTo>
                    <a:cubicBezTo>
                      <a:pt x="1187" y="37205"/>
                      <a:pt x="175" y="52611"/>
                      <a:pt x="175" y="68411"/>
                    </a:cubicBezTo>
                    <a:cubicBezTo>
                      <a:pt x="175" y="83224"/>
                      <a:pt x="984" y="100999"/>
                      <a:pt x="9285" y="116009"/>
                    </a:cubicBezTo>
                    <a:cubicBezTo>
                      <a:pt x="17989" y="132007"/>
                      <a:pt x="32768" y="135957"/>
                      <a:pt x="42687" y="135957"/>
                    </a:cubicBezTo>
                    <a:cubicBezTo>
                      <a:pt x="53619" y="135957"/>
                      <a:pt x="69005" y="131809"/>
                      <a:pt x="77912" y="113047"/>
                    </a:cubicBezTo>
                    <a:cubicBezTo>
                      <a:pt x="84390" y="99419"/>
                      <a:pt x="85402" y="84014"/>
                      <a:pt x="85402" y="68411"/>
                    </a:cubicBezTo>
                    <a:close/>
                    <a:moveTo>
                      <a:pt x="42687" y="131612"/>
                    </a:moveTo>
                    <a:cubicBezTo>
                      <a:pt x="34792" y="131612"/>
                      <a:pt x="22848" y="126674"/>
                      <a:pt x="19204" y="107714"/>
                    </a:cubicBezTo>
                    <a:cubicBezTo>
                      <a:pt x="16977" y="95864"/>
                      <a:pt x="16977" y="77693"/>
                      <a:pt x="16977" y="66041"/>
                    </a:cubicBezTo>
                    <a:cubicBezTo>
                      <a:pt x="16977" y="53401"/>
                      <a:pt x="16977" y="40365"/>
                      <a:pt x="18597" y="29700"/>
                    </a:cubicBezTo>
                    <a:cubicBezTo>
                      <a:pt x="22443" y="6197"/>
                      <a:pt x="37626" y="4420"/>
                      <a:pt x="42687" y="4420"/>
                    </a:cubicBezTo>
                    <a:cubicBezTo>
                      <a:pt x="49368" y="4420"/>
                      <a:pt x="62729" y="7975"/>
                      <a:pt x="66575" y="27528"/>
                    </a:cubicBezTo>
                    <a:cubicBezTo>
                      <a:pt x="68600" y="38588"/>
                      <a:pt x="68600" y="53598"/>
                      <a:pt x="68600" y="66041"/>
                    </a:cubicBezTo>
                    <a:cubicBezTo>
                      <a:pt x="68600" y="80853"/>
                      <a:pt x="68600" y="94284"/>
                      <a:pt x="66373" y="106924"/>
                    </a:cubicBezTo>
                    <a:cubicBezTo>
                      <a:pt x="63336" y="125687"/>
                      <a:pt x="51797" y="131612"/>
                      <a:pt x="42687" y="1316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形状 227">
                <a:extLst>
                  <a:ext uri="{FF2B5EF4-FFF2-40B4-BE49-F238E27FC236}">
                    <a16:creationId xmlns:a16="http://schemas.microsoft.com/office/drawing/2014/main" id="{997211BD-D43B-A98F-65AE-D1288C1DE81B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274626" y="4092919"/>
                <a:ext cx="23685" cy="59053"/>
              </a:xfrm>
              <a:custGeom>
                <a:avLst/>
                <a:gdLst>
                  <a:gd name="connsiteX0" fmla="*/ 23865 w 23685"/>
                  <a:gd name="connsiteY0" fmla="*/ 20812 h 59053"/>
                  <a:gd name="connsiteX1" fmla="*/ 10909 w 23685"/>
                  <a:gd name="connsiteY1" fmla="*/ 75 h 59053"/>
                  <a:gd name="connsiteX2" fmla="*/ 180 w 23685"/>
                  <a:gd name="connsiteY2" fmla="*/ 10542 h 59053"/>
                  <a:gd name="connsiteX3" fmla="*/ 10909 w 23685"/>
                  <a:gd name="connsiteY3" fmla="*/ 21010 h 59053"/>
                  <a:gd name="connsiteX4" fmla="*/ 17994 w 23685"/>
                  <a:gd name="connsiteY4" fmla="*/ 18442 h 59053"/>
                  <a:gd name="connsiteX5" fmla="*/ 19007 w 23685"/>
                  <a:gd name="connsiteY5" fmla="*/ 17850 h 59053"/>
                  <a:gd name="connsiteX6" fmla="*/ 19412 w 23685"/>
                  <a:gd name="connsiteY6" fmla="*/ 20812 h 59053"/>
                  <a:gd name="connsiteX7" fmla="*/ 5646 w 23685"/>
                  <a:gd name="connsiteY7" fmla="*/ 53796 h 59053"/>
                  <a:gd name="connsiteX8" fmla="*/ 3419 w 23685"/>
                  <a:gd name="connsiteY8" fmla="*/ 56956 h 59053"/>
                  <a:gd name="connsiteX9" fmla="*/ 5443 w 23685"/>
                  <a:gd name="connsiteY9" fmla="*/ 59128 h 59053"/>
                  <a:gd name="connsiteX10" fmla="*/ 23865 w 23685"/>
                  <a:gd name="connsiteY10" fmla="*/ 20812 h 5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053">
                    <a:moveTo>
                      <a:pt x="23865" y="20812"/>
                    </a:moveTo>
                    <a:cubicBezTo>
                      <a:pt x="23865" y="7777"/>
                      <a:pt x="18804" y="75"/>
                      <a:pt x="10909" y="75"/>
                    </a:cubicBezTo>
                    <a:cubicBezTo>
                      <a:pt x="4228" y="75"/>
                      <a:pt x="180" y="5012"/>
                      <a:pt x="180" y="10542"/>
                    </a:cubicBezTo>
                    <a:cubicBezTo>
                      <a:pt x="180" y="15875"/>
                      <a:pt x="4228" y="21010"/>
                      <a:pt x="10909" y="21010"/>
                    </a:cubicBezTo>
                    <a:cubicBezTo>
                      <a:pt x="13338" y="21010"/>
                      <a:pt x="15970" y="20220"/>
                      <a:pt x="17994" y="18442"/>
                    </a:cubicBezTo>
                    <a:cubicBezTo>
                      <a:pt x="18602" y="18047"/>
                      <a:pt x="18804" y="17850"/>
                      <a:pt x="19007" y="17850"/>
                    </a:cubicBezTo>
                    <a:cubicBezTo>
                      <a:pt x="19209" y="17850"/>
                      <a:pt x="19412" y="18047"/>
                      <a:pt x="19412" y="20812"/>
                    </a:cubicBezTo>
                    <a:cubicBezTo>
                      <a:pt x="19412" y="35428"/>
                      <a:pt x="12326" y="47278"/>
                      <a:pt x="5646" y="53796"/>
                    </a:cubicBezTo>
                    <a:cubicBezTo>
                      <a:pt x="3419" y="55968"/>
                      <a:pt x="3419" y="56363"/>
                      <a:pt x="3419" y="56956"/>
                    </a:cubicBezTo>
                    <a:cubicBezTo>
                      <a:pt x="3419" y="58338"/>
                      <a:pt x="4431" y="59128"/>
                      <a:pt x="5443" y="59128"/>
                    </a:cubicBezTo>
                    <a:cubicBezTo>
                      <a:pt x="7670" y="59128"/>
                      <a:pt x="23865" y="43920"/>
                      <a:pt x="23865" y="208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" name="任意形状 228">
                <a:extLst>
                  <a:ext uri="{FF2B5EF4-FFF2-40B4-BE49-F238E27FC236}">
                    <a16:creationId xmlns:a16="http://schemas.microsoft.com/office/drawing/2014/main" id="{5FE185EB-51BE-4B5A-5190-C6B7DA18DA5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6206238" y="4468719"/>
                <a:ext cx="170455" cy="134894"/>
              </a:xfrm>
              <a:custGeom>
                <a:avLst/>
                <a:gdLst>
                  <a:gd name="connsiteX0" fmla="*/ 146695 w 170455"/>
                  <a:gd name="connsiteY0" fmla="*/ 15307 h 134894"/>
                  <a:gd name="connsiteX1" fmla="*/ 163700 w 170455"/>
                  <a:gd name="connsiteY1" fmla="*/ 6222 h 134894"/>
                  <a:gd name="connsiteX2" fmla="*/ 170583 w 170455"/>
                  <a:gd name="connsiteY2" fmla="*/ 2272 h 134894"/>
                  <a:gd name="connsiteX3" fmla="*/ 167749 w 170455"/>
                  <a:gd name="connsiteY3" fmla="*/ 99 h 134894"/>
                  <a:gd name="connsiteX4" fmla="*/ 141836 w 170455"/>
                  <a:gd name="connsiteY4" fmla="*/ 692 h 134894"/>
                  <a:gd name="connsiteX5" fmla="*/ 115721 w 170455"/>
                  <a:gd name="connsiteY5" fmla="*/ 99 h 134894"/>
                  <a:gd name="connsiteX6" fmla="*/ 111875 w 170455"/>
                  <a:gd name="connsiteY6" fmla="*/ 4049 h 134894"/>
                  <a:gd name="connsiteX7" fmla="*/ 117543 w 170455"/>
                  <a:gd name="connsiteY7" fmla="*/ 6222 h 134894"/>
                  <a:gd name="connsiteX8" fmla="*/ 125236 w 170455"/>
                  <a:gd name="connsiteY8" fmla="*/ 6617 h 134894"/>
                  <a:gd name="connsiteX9" fmla="*/ 130702 w 170455"/>
                  <a:gd name="connsiteY9" fmla="*/ 9777 h 134894"/>
                  <a:gd name="connsiteX10" fmla="*/ 129892 w 170455"/>
                  <a:gd name="connsiteY10" fmla="*/ 13530 h 134894"/>
                  <a:gd name="connsiteX11" fmla="*/ 117746 w 170455"/>
                  <a:gd name="connsiteY11" fmla="*/ 61720 h 134894"/>
                  <a:gd name="connsiteX12" fmla="*/ 56001 w 170455"/>
                  <a:gd name="connsiteY12" fmla="*/ 61720 h 134894"/>
                  <a:gd name="connsiteX13" fmla="*/ 67945 w 170455"/>
                  <a:gd name="connsiteY13" fmla="*/ 15307 h 134894"/>
                  <a:gd name="connsiteX14" fmla="*/ 84950 w 170455"/>
                  <a:gd name="connsiteY14" fmla="*/ 6222 h 134894"/>
                  <a:gd name="connsiteX15" fmla="*/ 91833 w 170455"/>
                  <a:gd name="connsiteY15" fmla="*/ 2272 h 134894"/>
                  <a:gd name="connsiteX16" fmla="*/ 88999 w 170455"/>
                  <a:gd name="connsiteY16" fmla="*/ 99 h 134894"/>
                  <a:gd name="connsiteX17" fmla="*/ 63087 w 170455"/>
                  <a:gd name="connsiteY17" fmla="*/ 692 h 134894"/>
                  <a:gd name="connsiteX18" fmla="*/ 36972 w 170455"/>
                  <a:gd name="connsiteY18" fmla="*/ 99 h 134894"/>
                  <a:gd name="connsiteX19" fmla="*/ 33125 w 170455"/>
                  <a:gd name="connsiteY19" fmla="*/ 4049 h 134894"/>
                  <a:gd name="connsiteX20" fmla="*/ 38794 w 170455"/>
                  <a:gd name="connsiteY20" fmla="*/ 6222 h 134894"/>
                  <a:gd name="connsiteX21" fmla="*/ 46487 w 170455"/>
                  <a:gd name="connsiteY21" fmla="*/ 6617 h 134894"/>
                  <a:gd name="connsiteX22" fmla="*/ 51952 w 170455"/>
                  <a:gd name="connsiteY22" fmla="*/ 9777 h 134894"/>
                  <a:gd name="connsiteX23" fmla="*/ 51143 w 170455"/>
                  <a:gd name="connsiteY23" fmla="*/ 13530 h 134894"/>
                  <a:gd name="connsiteX24" fmla="*/ 24016 w 170455"/>
                  <a:gd name="connsiteY24" fmla="*/ 119589 h 134894"/>
                  <a:gd name="connsiteX25" fmla="*/ 5593 w 170455"/>
                  <a:gd name="connsiteY25" fmla="*/ 128871 h 134894"/>
                  <a:gd name="connsiteX26" fmla="*/ 128 w 170455"/>
                  <a:gd name="connsiteY26" fmla="*/ 132822 h 134894"/>
                  <a:gd name="connsiteX27" fmla="*/ 2962 w 170455"/>
                  <a:gd name="connsiteY27" fmla="*/ 134994 h 134894"/>
                  <a:gd name="connsiteX28" fmla="*/ 28672 w 170455"/>
                  <a:gd name="connsiteY28" fmla="*/ 134402 h 134894"/>
                  <a:gd name="connsiteX29" fmla="*/ 41628 w 170455"/>
                  <a:gd name="connsiteY29" fmla="*/ 134599 h 134894"/>
                  <a:gd name="connsiteX30" fmla="*/ 54787 w 170455"/>
                  <a:gd name="connsiteY30" fmla="*/ 134994 h 134894"/>
                  <a:gd name="connsiteX31" fmla="*/ 58835 w 170455"/>
                  <a:gd name="connsiteY31" fmla="*/ 131044 h 134894"/>
                  <a:gd name="connsiteX32" fmla="*/ 53167 w 170455"/>
                  <a:gd name="connsiteY32" fmla="*/ 128871 h 134894"/>
                  <a:gd name="connsiteX33" fmla="*/ 40008 w 170455"/>
                  <a:gd name="connsiteY33" fmla="*/ 125316 h 134894"/>
                  <a:gd name="connsiteX34" fmla="*/ 40616 w 170455"/>
                  <a:gd name="connsiteY34" fmla="*/ 121959 h 134894"/>
                  <a:gd name="connsiteX35" fmla="*/ 54382 w 170455"/>
                  <a:gd name="connsiteY35" fmla="*/ 67843 h 134894"/>
                  <a:gd name="connsiteX36" fmla="*/ 116126 w 170455"/>
                  <a:gd name="connsiteY36" fmla="*/ 67843 h 134894"/>
                  <a:gd name="connsiteX37" fmla="*/ 102158 w 170455"/>
                  <a:gd name="connsiteY37" fmla="*/ 122354 h 134894"/>
                  <a:gd name="connsiteX38" fmla="*/ 83736 w 170455"/>
                  <a:gd name="connsiteY38" fmla="*/ 128871 h 134894"/>
                  <a:gd name="connsiteX39" fmla="*/ 78877 w 170455"/>
                  <a:gd name="connsiteY39" fmla="*/ 132822 h 134894"/>
                  <a:gd name="connsiteX40" fmla="*/ 81711 w 170455"/>
                  <a:gd name="connsiteY40" fmla="*/ 134994 h 134894"/>
                  <a:gd name="connsiteX41" fmla="*/ 107421 w 170455"/>
                  <a:gd name="connsiteY41" fmla="*/ 134402 h 134894"/>
                  <a:gd name="connsiteX42" fmla="*/ 120377 w 170455"/>
                  <a:gd name="connsiteY42" fmla="*/ 134599 h 134894"/>
                  <a:gd name="connsiteX43" fmla="*/ 133536 w 170455"/>
                  <a:gd name="connsiteY43" fmla="*/ 134994 h 134894"/>
                  <a:gd name="connsiteX44" fmla="*/ 137585 w 170455"/>
                  <a:gd name="connsiteY44" fmla="*/ 131044 h 134894"/>
                  <a:gd name="connsiteX45" fmla="*/ 131917 w 170455"/>
                  <a:gd name="connsiteY45" fmla="*/ 128871 h 134894"/>
                  <a:gd name="connsiteX46" fmla="*/ 118758 w 170455"/>
                  <a:gd name="connsiteY46" fmla="*/ 125316 h 134894"/>
                  <a:gd name="connsiteX47" fmla="*/ 119365 w 170455"/>
                  <a:gd name="connsiteY47" fmla="*/ 121959 h 134894"/>
                  <a:gd name="connsiteX48" fmla="*/ 146695 w 170455"/>
                  <a:gd name="connsiteY48" fmla="*/ 15307 h 134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70455" h="134894">
                    <a:moveTo>
                      <a:pt x="146695" y="15307"/>
                    </a:moveTo>
                    <a:cubicBezTo>
                      <a:pt x="148517" y="8197"/>
                      <a:pt x="148922" y="6222"/>
                      <a:pt x="163700" y="6222"/>
                    </a:cubicBezTo>
                    <a:cubicBezTo>
                      <a:pt x="168963" y="6222"/>
                      <a:pt x="170583" y="6222"/>
                      <a:pt x="170583" y="2272"/>
                    </a:cubicBezTo>
                    <a:cubicBezTo>
                      <a:pt x="170583" y="99"/>
                      <a:pt x="168356" y="99"/>
                      <a:pt x="167749" y="99"/>
                    </a:cubicBezTo>
                    <a:cubicBezTo>
                      <a:pt x="162080" y="99"/>
                      <a:pt x="147504" y="692"/>
                      <a:pt x="141836" y="692"/>
                    </a:cubicBezTo>
                    <a:cubicBezTo>
                      <a:pt x="135965" y="692"/>
                      <a:pt x="121592" y="99"/>
                      <a:pt x="115721" y="99"/>
                    </a:cubicBezTo>
                    <a:cubicBezTo>
                      <a:pt x="114102" y="99"/>
                      <a:pt x="111875" y="99"/>
                      <a:pt x="111875" y="4049"/>
                    </a:cubicBezTo>
                    <a:cubicBezTo>
                      <a:pt x="111875" y="6222"/>
                      <a:pt x="113697" y="6222"/>
                      <a:pt x="117543" y="6222"/>
                    </a:cubicBezTo>
                    <a:cubicBezTo>
                      <a:pt x="117948" y="6222"/>
                      <a:pt x="121795" y="6222"/>
                      <a:pt x="125236" y="6617"/>
                    </a:cubicBezTo>
                    <a:cubicBezTo>
                      <a:pt x="128880" y="7012"/>
                      <a:pt x="130702" y="7209"/>
                      <a:pt x="130702" y="9777"/>
                    </a:cubicBezTo>
                    <a:cubicBezTo>
                      <a:pt x="130702" y="10567"/>
                      <a:pt x="130499" y="10962"/>
                      <a:pt x="129892" y="13530"/>
                    </a:cubicBezTo>
                    <a:lnTo>
                      <a:pt x="117746" y="61720"/>
                    </a:lnTo>
                    <a:lnTo>
                      <a:pt x="56001" y="61720"/>
                    </a:lnTo>
                    <a:lnTo>
                      <a:pt x="67945" y="15307"/>
                    </a:lnTo>
                    <a:cubicBezTo>
                      <a:pt x="69767" y="8197"/>
                      <a:pt x="70375" y="6222"/>
                      <a:pt x="84950" y="6222"/>
                    </a:cubicBezTo>
                    <a:cubicBezTo>
                      <a:pt x="90214" y="6222"/>
                      <a:pt x="91833" y="6222"/>
                      <a:pt x="91833" y="2272"/>
                    </a:cubicBezTo>
                    <a:cubicBezTo>
                      <a:pt x="91833" y="99"/>
                      <a:pt x="89606" y="99"/>
                      <a:pt x="88999" y="99"/>
                    </a:cubicBezTo>
                    <a:cubicBezTo>
                      <a:pt x="83331" y="99"/>
                      <a:pt x="68755" y="692"/>
                      <a:pt x="63087" y="692"/>
                    </a:cubicBezTo>
                    <a:cubicBezTo>
                      <a:pt x="57216" y="692"/>
                      <a:pt x="42843" y="99"/>
                      <a:pt x="36972" y="99"/>
                    </a:cubicBezTo>
                    <a:cubicBezTo>
                      <a:pt x="35352" y="99"/>
                      <a:pt x="33125" y="99"/>
                      <a:pt x="33125" y="4049"/>
                    </a:cubicBezTo>
                    <a:cubicBezTo>
                      <a:pt x="33125" y="6222"/>
                      <a:pt x="34947" y="6222"/>
                      <a:pt x="38794" y="6222"/>
                    </a:cubicBezTo>
                    <a:cubicBezTo>
                      <a:pt x="39199" y="6222"/>
                      <a:pt x="43045" y="6222"/>
                      <a:pt x="46487" y="6617"/>
                    </a:cubicBezTo>
                    <a:cubicBezTo>
                      <a:pt x="50130" y="7012"/>
                      <a:pt x="51952" y="7209"/>
                      <a:pt x="51952" y="9777"/>
                    </a:cubicBezTo>
                    <a:cubicBezTo>
                      <a:pt x="51952" y="10567"/>
                      <a:pt x="51750" y="11160"/>
                      <a:pt x="51143" y="13530"/>
                    </a:cubicBezTo>
                    <a:lnTo>
                      <a:pt x="24016" y="119589"/>
                    </a:lnTo>
                    <a:cubicBezTo>
                      <a:pt x="21991" y="127291"/>
                      <a:pt x="21586" y="128871"/>
                      <a:pt x="5593" y="128871"/>
                    </a:cubicBezTo>
                    <a:cubicBezTo>
                      <a:pt x="1950" y="128871"/>
                      <a:pt x="128" y="128871"/>
                      <a:pt x="128" y="132822"/>
                    </a:cubicBezTo>
                    <a:cubicBezTo>
                      <a:pt x="128" y="134994"/>
                      <a:pt x="2557" y="134994"/>
                      <a:pt x="2962" y="134994"/>
                    </a:cubicBezTo>
                    <a:cubicBezTo>
                      <a:pt x="8630" y="134994"/>
                      <a:pt x="23003" y="134402"/>
                      <a:pt x="28672" y="134402"/>
                    </a:cubicBezTo>
                    <a:cubicBezTo>
                      <a:pt x="32923" y="134402"/>
                      <a:pt x="37377" y="134599"/>
                      <a:pt x="41628" y="134599"/>
                    </a:cubicBezTo>
                    <a:cubicBezTo>
                      <a:pt x="46082" y="134599"/>
                      <a:pt x="50535" y="134994"/>
                      <a:pt x="54787" y="134994"/>
                    </a:cubicBezTo>
                    <a:cubicBezTo>
                      <a:pt x="56406" y="134994"/>
                      <a:pt x="58835" y="134994"/>
                      <a:pt x="58835" y="131044"/>
                    </a:cubicBezTo>
                    <a:cubicBezTo>
                      <a:pt x="58835" y="128871"/>
                      <a:pt x="57013" y="128871"/>
                      <a:pt x="53167" y="128871"/>
                    </a:cubicBezTo>
                    <a:cubicBezTo>
                      <a:pt x="45677" y="128871"/>
                      <a:pt x="40008" y="128871"/>
                      <a:pt x="40008" y="125316"/>
                    </a:cubicBezTo>
                    <a:cubicBezTo>
                      <a:pt x="40008" y="124131"/>
                      <a:pt x="40413" y="123144"/>
                      <a:pt x="40616" y="121959"/>
                    </a:cubicBezTo>
                    <a:lnTo>
                      <a:pt x="54382" y="67843"/>
                    </a:lnTo>
                    <a:lnTo>
                      <a:pt x="116126" y="67843"/>
                    </a:lnTo>
                    <a:cubicBezTo>
                      <a:pt x="107624" y="100629"/>
                      <a:pt x="102968" y="119391"/>
                      <a:pt x="102158" y="122354"/>
                    </a:cubicBezTo>
                    <a:cubicBezTo>
                      <a:pt x="100133" y="128674"/>
                      <a:pt x="96287" y="128871"/>
                      <a:pt x="83736" y="128871"/>
                    </a:cubicBezTo>
                    <a:cubicBezTo>
                      <a:pt x="80699" y="128871"/>
                      <a:pt x="78877" y="128871"/>
                      <a:pt x="78877" y="132822"/>
                    </a:cubicBezTo>
                    <a:cubicBezTo>
                      <a:pt x="78877" y="134994"/>
                      <a:pt x="81306" y="134994"/>
                      <a:pt x="81711" y="134994"/>
                    </a:cubicBezTo>
                    <a:cubicBezTo>
                      <a:pt x="87380" y="134994"/>
                      <a:pt x="101753" y="134402"/>
                      <a:pt x="107421" y="134402"/>
                    </a:cubicBezTo>
                    <a:cubicBezTo>
                      <a:pt x="111672" y="134402"/>
                      <a:pt x="116126" y="134599"/>
                      <a:pt x="120377" y="134599"/>
                    </a:cubicBezTo>
                    <a:cubicBezTo>
                      <a:pt x="124831" y="134599"/>
                      <a:pt x="129285" y="134994"/>
                      <a:pt x="133536" y="134994"/>
                    </a:cubicBezTo>
                    <a:cubicBezTo>
                      <a:pt x="135156" y="134994"/>
                      <a:pt x="137585" y="134994"/>
                      <a:pt x="137585" y="131044"/>
                    </a:cubicBezTo>
                    <a:cubicBezTo>
                      <a:pt x="137585" y="128871"/>
                      <a:pt x="135763" y="128871"/>
                      <a:pt x="131917" y="128871"/>
                    </a:cubicBezTo>
                    <a:cubicBezTo>
                      <a:pt x="124426" y="128871"/>
                      <a:pt x="118758" y="128871"/>
                      <a:pt x="118758" y="125316"/>
                    </a:cubicBezTo>
                    <a:cubicBezTo>
                      <a:pt x="118758" y="124131"/>
                      <a:pt x="119163" y="123144"/>
                      <a:pt x="119365" y="121959"/>
                    </a:cubicBezTo>
                    <a:lnTo>
                      <a:pt x="146695" y="15307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形状 229">
                <a:extLst>
                  <a:ext uri="{FF2B5EF4-FFF2-40B4-BE49-F238E27FC236}">
                    <a16:creationId xmlns:a16="http://schemas.microsoft.com/office/drawing/2014/main" id="{62C17C8C-23F8-96A1-C321-5C1FD1ED3712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6403111" y="4455487"/>
                <a:ext cx="46966" cy="197503"/>
              </a:xfrm>
              <a:custGeom>
                <a:avLst/>
                <a:gdLst>
                  <a:gd name="connsiteX0" fmla="*/ 47103 w 46966"/>
                  <a:gd name="connsiteY0" fmla="*/ 195628 h 197503"/>
                  <a:gd name="connsiteX1" fmla="*/ 43661 w 46966"/>
                  <a:gd name="connsiteY1" fmla="*/ 191283 h 197503"/>
                  <a:gd name="connsiteX2" fmla="*/ 11878 w 46966"/>
                  <a:gd name="connsiteY2" fmla="*/ 98851 h 197503"/>
                  <a:gd name="connsiteX3" fmla="*/ 44471 w 46966"/>
                  <a:gd name="connsiteY3" fmla="*/ 5432 h 197503"/>
                  <a:gd name="connsiteX4" fmla="*/ 47103 w 46966"/>
                  <a:gd name="connsiteY4" fmla="*/ 2074 h 197503"/>
                  <a:gd name="connsiteX5" fmla="*/ 45079 w 46966"/>
                  <a:gd name="connsiteY5" fmla="*/ 99 h 197503"/>
                  <a:gd name="connsiteX6" fmla="*/ 12890 w 46966"/>
                  <a:gd name="connsiteY6" fmla="*/ 38612 h 197503"/>
                  <a:gd name="connsiteX7" fmla="*/ 137 w 46966"/>
                  <a:gd name="connsiteY7" fmla="*/ 98851 h 197503"/>
                  <a:gd name="connsiteX8" fmla="*/ 13498 w 46966"/>
                  <a:gd name="connsiteY8" fmla="*/ 160472 h 197503"/>
                  <a:gd name="connsiteX9" fmla="*/ 45079 w 46966"/>
                  <a:gd name="connsiteY9" fmla="*/ 197603 h 197503"/>
                  <a:gd name="connsiteX10" fmla="*/ 47103 w 46966"/>
                  <a:gd name="connsiteY10" fmla="*/ 195628 h 197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7503">
                    <a:moveTo>
                      <a:pt x="47103" y="195628"/>
                    </a:moveTo>
                    <a:cubicBezTo>
                      <a:pt x="47103" y="195035"/>
                      <a:pt x="47103" y="194640"/>
                      <a:pt x="43661" y="191283"/>
                    </a:cubicBezTo>
                    <a:cubicBezTo>
                      <a:pt x="18356" y="166397"/>
                      <a:pt x="11878" y="129069"/>
                      <a:pt x="11878" y="98851"/>
                    </a:cubicBezTo>
                    <a:cubicBezTo>
                      <a:pt x="11878" y="64485"/>
                      <a:pt x="19571" y="30120"/>
                      <a:pt x="44471" y="5432"/>
                    </a:cubicBezTo>
                    <a:cubicBezTo>
                      <a:pt x="47103" y="3062"/>
                      <a:pt x="47103" y="2667"/>
                      <a:pt x="47103" y="2074"/>
                    </a:cubicBezTo>
                    <a:cubicBezTo>
                      <a:pt x="47103" y="692"/>
                      <a:pt x="46293" y="99"/>
                      <a:pt x="45079" y="99"/>
                    </a:cubicBezTo>
                    <a:cubicBezTo>
                      <a:pt x="43054" y="99"/>
                      <a:pt x="24834" y="13530"/>
                      <a:pt x="12890" y="38612"/>
                    </a:cubicBezTo>
                    <a:cubicBezTo>
                      <a:pt x="2566" y="60338"/>
                      <a:pt x="137" y="82261"/>
                      <a:pt x="137" y="98851"/>
                    </a:cubicBezTo>
                    <a:cubicBezTo>
                      <a:pt x="137" y="114256"/>
                      <a:pt x="2363" y="138154"/>
                      <a:pt x="13498" y="160472"/>
                    </a:cubicBezTo>
                    <a:cubicBezTo>
                      <a:pt x="25644" y="184765"/>
                      <a:pt x="43054" y="197603"/>
                      <a:pt x="45079" y="197603"/>
                    </a:cubicBezTo>
                    <a:cubicBezTo>
                      <a:pt x="46293" y="197603"/>
                      <a:pt x="47103" y="197010"/>
                      <a:pt x="47103" y="1956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形状 230">
                <a:extLst>
                  <a:ext uri="{FF2B5EF4-FFF2-40B4-BE49-F238E27FC236}">
                    <a16:creationId xmlns:a16="http://schemas.microsoft.com/office/drawing/2014/main" id="{9DE89BF9-E0B6-3C64-DA60-907859474F46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6467870" y="4516318"/>
                <a:ext cx="109722" cy="129957"/>
              </a:xfrm>
              <a:custGeom>
                <a:avLst/>
                <a:gdLst>
                  <a:gd name="connsiteX0" fmla="*/ 40831 w 109722"/>
                  <a:gd name="connsiteY0" fmla="*/ 18072 h 129957"/>
                  <a:gd name="connsiteX1" fmla="*/ 43868 w 109722"/>
                  <a:gd name="connsiteY1" fmla="*/ 5432 h 129957"/>
                  <a:gd name="connsiteX2" fmla="*/ 37997 w 109722"/>
                  <a:gd name="connsiteY2" fmla="*/ 99 h 129957"/>
                  <a:gd name="connsiteX3" fmla="*/ 29899 w 109722"/>
                  <a:gd name="connsiteY3" fmla="*/ 7209 h 129957"/>
                  <a:gd name="connsiteX4" fmla="*/ 748 w 109722"/>
                  <a:gd name="connsiteY4" fmla="*/ 121564 h 129957"/>
                  <a:gd name="connsiteX5" fmla="*/ 141 w 109722"/>
                  <a:gd name="connsiteY5" fmla="*/ 124724 h 129957"/>
                  <a:gd name="connsiteX6" fmla="*/ 5809 w 109722"/>
                  <a:gd name="connsiteY6" fmla="*/ 130056 h 129957"/>
                  <a:gd name="connsiteX7" fmla="*/ 12894 w 109722"/>
                  <a:gd name="connsiteY7" fmla="*/ 125909 h 129957"/>
                  <a:gd name="connsiteX8" fmla="*/ 24029 w 109722"/>
                  <a:gd name="connsiteY8" fmla="*/ 83446 h 129957"/>
                  <a:gd name="connsiteX9" fmla="*/ 43665 w 109722"/>
                  <a:gd name="connsiteY9" fmla="*/ 89568 h 129957"/>
                  <a:gd name="connsiteX10" fmla="*/ 70590 w 109722"/>
                  <a:gd name="connsiteY10" fmla="*/ 75151 h 129957"/>
                  <a:gd name="connsiteX11" fmla="*/ 88810 w 109722"/>
                  <a:gd name="connsiteY11" fmla="*/ 89568 h 129957"/>
                  <a:gd name="connsiteX12" fmla="*/ 103790 w 109722"/>
                  <a:gd name="connsiteY12" fmla="*/ 78706 h 129957"/>
                  <a:gd name="connsiteX13" fmla="*/ 109863 w 109722"/>
                  <a:gd name="connsiteY13" fmla="*/ 59153 h 129957"/>
                  <a:gd name="connsiteX14" fmla="*/ 107434 w 109722"/>
                  <a:gd name="connsiteY14" fmla="*/ 57178 h 129957"/>
                  <a:gd name="connsiteX15" fmla="*/ 104600 w 109722"/>
                  <a:gd name="connsiteY15" fmla="*/ 60733 h 129957"/>
                  <a:gd name="connsiteX16" fmla="*/ 89215 w 109722"/>
                  <a:gd name="connsiteY16" fmla="*/ 85223 h 129957"/>
                  <a:gd name="connsiteX17" fmla="*/ 83141 w 109722"/>
                  <a:gd name="connsiteY17" fmla="*/ 76138 h 129957"/>
                  <a:gd name="connsiteX18" fmla="*/ 87190 w 109722"/>
                  <a:gd name="connsiteY18" fmla="*/ 55598 h 129957"/>
                  <a:gd name="connsiteX19" fmla="*/ 92858 w 109722"/>
                  <a:gd name="connsiteY19" fmla="*/ 34267 h 129957"/>
                  <a:gd name="connsiteX20" fmla="*/ 96300 w 109722"/>
                  <a:gd name="connsiteY20" fmla="*/ 20837 h 129957"/>
                  <a:gd name="connsiteX21" fmla="*/ 99337 w 109722"/>
                  <a:gd name="connsiteY21" fmla="*/ 7604 h 129957"/>
                  <a:gd name="connsiteX22" fmla="*/ 93466 w 109722"/>
                  <a:gd name="connsiteY22" fmla="*/ 2272 h 129957"/>
                  <a:gd name="connsiteX23" fmla="*/ 85571 w 109722"/>
                  <a:gd name="connsiteY23" fmla="*/ 9185 h 129957"/>
                  <a:gd name="connsiteX24" fmla="*/ 76056 w 109722"/>
                  <a:gd name="connsiteY24" fmla="*/ 46118 h 129957"/>
                  <a:gd name="connsiteX25" fmla="*/ 70792 w 109722"/>
                  <a:gd name="connsiteY25" fmla="*/ 66263 h 129957"/>
                  <a:gd name="connsiteX26" fmla="*/ 44475 w 109722"/>
                  <a:gd name="connsiteY26" fmla="*/ 85223 h 129957"/>
                  <a:gd name="connsiteX27" fmla="*/ 29494 w 109722"/>
                  <a:gd name="connsiteY27" fmla="*/ 68040 h 129957"/>
                  <a:gd name="connsiteX28" fmla="*/ 32329 w 109722"/>
                  <a:gd name="connsiteY28" fmla="*/ 51253 h 129957"/>
                  <a:gd name="connsiteX29" fmla="*/ 40831 w 109722"/>
                  <a:gd name="connsiteY29" fmla="*/ 18072 h 129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29957">
                    <a:moveTo>
                      <a:pt x="40831" y="18072"/>
                    </a:moveTo>
                    <a:cubicBezTo>
                      <a:pt x="41843" y="13925"/>
                      <a:pt x="43868" y="6419"/>
                      <a:pt x="43868" y="5432"/>
                    </a:cubicBezTo>
                    <a:cubicBezTo>
                      <a:pt x="43868" y="2074"/>
                      <a:pt x="41438" y="99"/>
                      <a:pt x="37997" y="99"/>
                    </a:cubicBezTo>
                    <a:cubicBezTo>
                      <a:pt x="37390" y="99"/>
                      <a:pt x="31721" y="297"/>
                      <a:pt x="29899" y="7209"/>
                    </a:cubicBezTo>
                    <a:lnTo>
                      <a:pt x="748" y="121564"/>
                    </a:lnTo>
                    <a:cubicBezTo>
                      <a:pt x="141" y="123934"/>
                      <a:pt x="141" y="124329"/>
                      <a:pt x="141" y="124724"/>
                    </a:cubicBezTo>
                    <a:cubicBezTo>
                      <a:pt x="141" y="127686"/>
                      <a:pt x="2367" y="130056"/>
                      <a:pt x="5809" y="130056"/>
                    </a:cubicBezTo>
                    <a:cubicBezTo>
                      <a:pt x="10060" y="130056"/>
                      <a:pt x="12489" y="126501"/>
                      <a:pt x="12894" y="125909"/>
                    </a:cubicBezTo>
                    <a:cubicBezTo>
                      <a:pt x="13704" y="124131"/>
                      <a:pt x="16336" y="113861"/>
                      <a:pt x="24029" y="83446"/>
                    </a:cubicBezTo>
                    <a:cubicBezTo>
                      <a:pt x="30507" y="88778"/>
                      <a:pt x="39616" y="89568"/>
                      <a:pt x="43665" y="89568"/>
                    </a:cubicBezTo>
                    <a:cubicBezTo>
                      <a:pt x="57836" y="89568"/>
                      <a:pt x="65731" y="80681"/>
                      <a:pt x="70590" y="75151"/>
                    </a:cubicBezTo>
                    <a:cubicBezTo>
                      <a:pt x="72412" y="84038"/>
                      <a:pt x="79902" y="89568"/>
                      <a:pt x="88810" y="89568"/>
                    </a:cubicBezTo>
                    <a:cubicBezTo>
                      <a:pt x="95895" y="89568"/>
                      <a:pt x="100551" y="85026"/>
                      <a:pt x="103790" y="78706"/>
                    </a:cubicBezTo>
                    <a:cubicBezTo>
                      <a:pt x="107232" y="71596"/>
                      <a:pt x="109863" y="59548"/>
                      <a:pt x="109863" y="59153"/>
                    </a:cubicBezTo>
                    <a:cubicBezTo>
                      <a:pt x="109863" y="57178"/>
                      <a:pt x="108041" y="57178"/>
                      <a:pt x="107434" y="57178"/>
                    </a:cubicBezTo>
                    <a:cubicBezTo>
                      <a:pt x="105410" y="57178"/>
                      <a:pt x="105207" y="57968"/>
                      <a:pt x="104600" y="60733"/>
                    </a:cubicBezTo>
                    <a:cubicBezTo>
                      <a:pt x="101159" y="73571"/>
                      <a:pt x="97515" y="85223"/>
                      <a:pt x="89215" y="85223"/>
                    </a:cubicBezTo>
                    <a:cubicBezTo>
                      <a:pt x="83749" y="85223"/>
                      <a:pt x="83141" y="80088"/>
                      <a:pt x="83141" y="76138"/>
                    </a:cubicBezTo>
                    <a:cubicBezTo>
                      <a:pt x="83141" y="71793"/>
                      <a:pt x="85571" y="62510"/>
                      <a:pt x="87190" y="55598"/>
                    </a:cubicBezTo>
                    <a:lnTo>
                      <a:pt x="92858" y="34267"/>
                    </a:lnTo>
                    <a:cubicBezTo>
                      <a:pt x="93466" y="31305"/>
                      <a:pt x="95490" y="23800"/>
                      <a:pt x="96300" y="20837"/>
                    </a:cubicBezTo>
                    <a:cubicBezTo>
                      <a:pt x="97312" y="16295"/>
                      <a:pt x="99337" y="8789"/>
                      <a:pt x="99337" y="7604"/>
                    </a:cubicBezTo>
                    <a:cubicBezTo>
                      <a:pt x="99337" y="4049"/>
                      <a:pt x="96502" y="2272"/>
                      <a:pt x="93466" y="2272"/>
                    </a:cubicBezTo>
                    <a:cubicBezTo>
                      <a:pt x="92454" y="2272"/>
                      <a:pt x="87190" y="2469"/>
                      <a:pt x="85571" y="9185"/>
                    </a:cubicBezTo>
                    <a:lnTo>
                      <a:pt x="76056" y="46118"/>
                    </a:lnTo>
                    <a:cubicBezTo>
                      <a:pt x="73627" y="55993"/>
                      <a:pt x="71400" y="64288"/>
                      <a:pt x="70792" y="66263"/>
                    </a:cubicBezTo>
                    <a:cubicBezTo>
                      <a:pt x="70590" y="67250"/>
                      <a:pt x="60873" y="85223"/>
                      <a:pt x="44475" y="85223"/>
                    </a:cubicBezTo>
                    <a:cubicBezTo>
                      <a:pt x="34353" y="85223"/>
                      <a:pt x="29494" y="78706"/>
                      <a:pt x="29494" y="68040"/>
                    </a:cubicBezTo>
                    <a:cubicBezTo>
                      <a:pt x="29494" y="62313"/>
                      <a:pt x="30912" y="56783"/>
                      <a:pt x="32329" y="51253"/>
                    </a:cubicBezTo>
                    <a:lnTo>
                      <a:pt x="40831" y="18072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形状 231">
                <a:extLst>
                  <a:ext uri="{FF2B5EF4-FFF2-40B4-BE49-F238E27FC236}">
                    <a16:creationId xmlns:a16="http://schemas.microsoft.com/office/drawing/2014/main" id="{1A4ABDD6-B73A-AABC-3617-B0B97AD0D0D8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6601187" y="4582679"/>
                <a:ext cx="23685" cy="59053"/>
              </a:xfrm>
              <a:custGeom>
                <a:avLst/>
                <a:gdLst>
                  <a:gd name="connsiteX0" fmla="*/ 23832 w 23685"/>
                  <a:gd name="connsiteY0" fmla="*/ 20837 h 59053"/>
                  <a:gd name="connsiteX1" fmla="*/ 10876 w 23685"/>
                  <a:gd name="connsiteY1" fmla="*/ 99 h 59053"/>
                  <a:gd name="connsiteX2" fmla="*/ 147 w 23685"/>
                  <a:gd name="connsiteY2" fmla="*/ 10567 h 59053"/>
                  <a:gd name="connsiteX3" fmla="*/ 10876 w 23685"/>
                  <a:gd name="connsiteY3" fmla="*/ 21035 h 59053"/>
                  <a:gd name="connsiteX4" fmla="*/ 17961 w 23685"/>
                  <a:gd name="connsiteY4" fmla="*/ 18467 h 59053"/>
                  <a:gd name="connsiteX5" fmla="*/ 18974 w 23685"/>
                  <a:gd name="connsiteY5" fmla="*/ 17875 h 59053"/>
                  <a:gd name="connsiteX6" fmla="*/ 19378 w 23685"/>
                  <a:gd name="connsiteY6" fmla="*/ 20837 h 59053"/>
                  <a:gd name="connsiteX7" fmla="*/ 5612 w 23685"/>
                  <a:gd name="connsiteY7" fmla="*/ 53820 h 59053"/>
                  <a:gd name="connsiteX8" fmla="*/ 3386 w 23685"/>
                  <a:gd name="connsiteY8" fmla="*/ 56980 h 59053"/>
                  <a:gd name="connsiteX9" fmla="*/ 5410 w 23685"/>
                  <a:gd name="connsiteY9" fmla="*/ 59153 h 59053"/>
                  <a:gd name="connsiteX10" fmla="*/ 23832 w 23685"/>
                  <a:gd name="connsiteY10" fmla="*/ 20837 h 5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053">
                    <a:moveTo>
                      <a:pt x="23832" y="20837"/>
                    </a:moveTo>
                    <a:cubicBezTo>
                      <a:pt x="23832" y="7802"/>
                      <a:pt x="18771" y="99"/>
                      <a:pt x="10876" y="99"/>
                    </a:cubicBezTo>
                    <a:cubicBezTo>
                      <a:pt x="4195" y="99"/>
                      <a:pt x="147" y="5037"/>
                      <a:pt x="147" y="10567"/>
                    </a:cubicBezTo>
                    <a:cubicBezTo>
                      <a:pt x="147" y="15900"/>
                      <a:pt x="4195" y="21035"/>
                      <a:pt x="10876" y="21035"/>
                    </a:cubicBezTo>
                    <a:cubicBezTo>
                      <a:pt x="13305" y="21035"/>
                      <a:pt x="15937" y="20245"/>
                      <a:pt x="17961" y="18467"/>
                    </a:cubicBezTo>
                    <a:cubicBezTo>
                      <a:pt x="18569" y="18072"/>
                      <a:pt x="18771" y="17875"/>
                      <a:pt x="18974" y="17875"/>
                    </a:cubicBezTo>
                    <a:cubicBezTo>
                      <a:pt x="19176" y="17875"/>
                      <a:pt x="19378" y="18072"/>
                      <a:pt x="19378" y="20837"/>
                    </a:cubicBezTo>
                    <a:cubicBezTo>
                      <a:pt x="19378" y="35452"/>
                      <a:pt x="12293" y="47303"/>
                      <a:pt x="5612" y="53820"/>
                    </a:cubicBezTo>
                    <a:cubicBezTo>
                      <a:pt x="3386" y="55993"/>
                      <a:pt x="3386" y="56388"/>
                      <a:pt x="3386" y="56980"/>
                    </a:cubicBezTo>
                    <a:cubicBezTo>
                      <a:pt x="3386" y="58363"/>
                      <a:pt x="4398" y="59153"/>
                      <a:pt x="5410" y="59153"/>
                    </a:cubicBezTo>
                    <a:cubicBezTo>
                      <a:pt x="7637" y="59153"/>
                      <a:pt x="23832" y="43945"/>
                      <a:pt x="23832" y="208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形状 232">
                <a:extLst>
                  <a:ext uri="{FF2B5EF4-FFF2-40B4-BE49-F238E27FC236}">
                    <a16:creationId xmlns:a16="http://schemas.microsoft.com/office/drawing/2014/main" id="{9B070A24-9398-A544-0F02-768E8390DFB2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6678407" y="4465954"/>
                <a:ext cx="85632" cy="178147"/>
              </a:xfrm>
              <a:custGeom>
                <a:avLst/>
                <a:gdLst>
                  <a:gd name="connsiteX0" fmla="*/ 26671 w 85632"/>
                  <a:gd name="connsiteY0" fmla="*/ 77323 h 178147"/>
                  <a:gd name="connsiteX1" fmla="*/ 151 w 85632"/>
                  <a:gd name="connsiteY1" fmla="*/ 117219 h 178147"/>
                  <a:gd name="connsiteX2" fmla="*/ 6022 w 85632"/>
                  <a:gd name="connsiteY2" fmla="*/ 132822 h 178147"/>
                  <a:gd name="connsiteX3" fmla="*/ 29505 w 85632"/>
                  <a:gd name="connsiteY3" fmla="*/ 145659 h 178147"/>
                  <a:gd name="connsiteX4" fmla="*/ 54000 w 85632"/>
                  <a:gd name="connsiteY4" fmla="*/ 154942 h 178147"/>
                  <a:gd name="connsiteX5" fmla="*/ 61086 w 85632"/>
                  <a:gd name="connsiteY5" fmla="*/ 163435 h 178147"/>
                  <a:gd name="connsiteX6" fmla="*/ 51166 w 85632"/>
                  <a:gd name="connsiteY6" fmla="*/ 173902 h 178147"/>
                  <a:gd name="connsiteX7" fmla="*/ 33351 w 85632"/>
                  <a:gd name="connsiteY7" fmla="*/ 167582 h 178147"/>
                  <a:gd name="connsiteX8" fmla="*/ 31124 w 85632"/>
                  <a:gd name="connsiteY8" fmla="*/ 166595 h 178147"/>
                  <a:gd name="connsiteX9" fmla="*/ 29100 w 85632"/>
                  <a:gd name="connsiteY9" fmla="*/ 168767 h 178147"/>
                  <a:gd name="connsiteX10" fmla="*/ 51166 w 85632"/>
                  <a:gd name="connsiteY10" fmla="*/ 178247 h 178147"/>
                  <a:gd name="connsiteX11" fmla="*/ 72220 w 85632"/>
                  <a:gd name="connsiteY11" fmla="*/ 157114 h 178147"/>
                  <a:gd name="connsiteX12" fmla="*/ 62503 w 85632"/>
                  <a:gd name="connsiteY12" fmla="*/ 143092 h 178147"/>
                  <a:gd name="connsiteX13" fmla="*/ 50154 w 85632"/>
                  <a:gd name="connsiteY13" fmla="*/ 138549 h 178147"/>
                  <a:gd name="connsiteX14" fmla="*/ 37805 w 85632"/>
                  <a:gd name="connsiteY14" fmla="*/ 134007 h 178147"/>
                  <a:gd name="connsiteX15" fmla="*/ 25658 w 85632"/>
                  <a:gd name="connsiteY15" fmla="*/ 129266 h 178147"/>
                  <a:gd name="connsiteX16" fmla="*/ 10475 w 85632"/>
                  <a:gd name="connsiteY16" fmla="*/ 111689 h 178147"/>
                  <a:gd name="connsiteX17" fmla="*/ 35376 w 85632"/>
                  <a:gd name="connsiteY17" fmla="*/ 78113 h 178147"/>
                  <a:gd name="connsiteX18" fmla="*/ 53190 w 85632"/>
                  <a:gd name="connsiteY18" fmla="*/ 80681 h 178147"/>
                  <a:gd name="connsiteX19" fmla="*/ 72017 w 85632"/>
                  <a:gd name="connsiteY19" fmla="*/ 74558 h 178147"/>
                  <a:gd name="connsiteX20" fmla="*/ 55417 w 85632"/>
                  <a:gd name="connsiteY20" fmla="*/ 69225 h 178147"/>
                  <a:gd name="connsiteX21" fmla="*/ 38412 w 85632"/>
                  <a:gd name="connsiteY21" fmla="*/ 71596 h 178147"/>
                  <a:gd name="connsiteX22" fmla="*/ 32339 w 85632"/>
                  <a:gd name="connsiteY22" fmla="*/ 56190 h 178147"/>
                  <a:gd name="connsiteX23" fmla="*/ 54810 w 85632"/>
                  <a:gd name="connsiteY23" fmla="*/ 22615 h 178147"/>
                  <a:gd name="connsiteX24" fmla="*/ 67766 w 85632"/>
                  <a:gd name="connsiteY24" fmla="*/ 26960 h 178147"/>
                  <a:gd name="connsiteX25" fmla="*/ 85783 w 85632"/>
                  <a:gd name="connsiteY25" fmla="*/ 20837 h 178147"/>
                  <a:gd name="connsiteX26" fmla="*/ 68981 w 85632"/>
                  <a:gd name="connsiteY26" fmla="*/ 15505 h 178147"/>
                  <a:gd name="connsiteX27" fmla="*/ 56227 w 85632"/>
                  <a:gd name="connsiteY27" fmla="*/ 16492 h 178147"/>
                  <a:gd name="connsiteX28" fmla="*/ 55215 w 85632"/>
                  <a:gd name="connsiteY28" fmla="*/ 9975 h 178147"/>
                  <a:gd name="connsiteX29" fmla="*/ 56227 w 85632"/>
                  <a:gd name="connsiteY29" fmla="*/ 2667 h 178147"/>
                  <a:gd name="connsiteX30" fmla="*/ 53798 w 85632"/>
                  <a:gd name="connsiteY30" fmla="*/ 99 h 178147"/>
                  <a:gd name="connsiteX31" fmla="*/ 50154 w 85632"/>
                  <a:gd name="connsiteY31" fmla="*/ 9777 h 178147"/>
                  <a:gd name="connsiteX32" fmla="*/ 51571 w 85632"/>
                  <a:gd name="connsiteY32" fmla="*/ 17480 h 178147"/>
                  <a:gd name="connsiteX33" fmla="*/ 16144 w 85632"/>
                  <a:gd name="connsiteY33" fmla="*/ 54413 h 178147"/>
                  <a:gd name="connsiteX34" fmla="*/ 29302 w 85632"/>
                  <a:gd name="connsiteY34" fmla="*/ 75348 h 178147"/>
                  <a:gd name="connsiteX35" fmla="*/ 26671 w 85632"/>
                  <a:gd name="connsiteY35" fmla="*/ 77323 h 178147"/>
                  <a:gd name="connsiteX36" fmla="*/ 59466 w 85632"/>
                  <a:gd name="connsiteY36" fmla="*/ 20837 h 178147"/>
                  <a:gd name="connsiteX37" fmla="*/ 69183 w 85632"/>
                  <a:gd name="connsiteY37" fmla="*/ 19850 h 178147"/>
                  <a:gd name="connsiteX38" fmla="*/ 80520 w 85632"/>
                  <a:gd name="connsiteY38" fmla="*/ 21035 h 178147"/>
                  <a:gd name="connsiteX39" fmla="*/ 67969 w 85632"/>
                  <a:gd name="connsiteY39" fmla="*/ 22615 h 178147"/>
                  <a:gd name="connsiteX40" fmla="*/ 59466 w 85632"/>
                  <a:gd name="connsiteY40" fmla="*/ 20837 h 178147"/>
                  <a:gd name="connsiteX41" fmla="*/ 43676 w 85632"/>
                  <a:gd name="connsiteY41" fmla="*/ 74756 h 178147"/>
                  <a:gd name="connsiteX42" fmla="*/ 55215 w 85632"/>
                  <a:gd name="connsiteY42" fmla="*/ 73571 h 178147"/>
                  <a:gd name="connsiteX43" fmla="*/ 66754 w 85632"/>
                  <a:gd name="connsiteY43" fmla="*/ 74756 h 178147"/>
                  <a:gd name="connsiteX44" fmla="*/ 53798 w 85632"/>
                  <a:gd name="connsiteY44" fmla="*/ 76336 h 178147"/>
                  <a:gd name="connsiteX45" fmla="*/ 43676 w 85632"/>
                  <a:gd name="connsiteY45" fmla="*/ 74756 h 17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78147">
                    <a:moveTo>
                      <a:pt x="26671" y="77323"/>
                    </a:moveTo>
                    <a:cubicBezTo>
                      <a:pt x="4605" y="91543"/>
                      <a:pt x="151" y="110109"/>
                      <a:pt x="151" y="117219"/>
                    </a:cubicBezTo>
                    <a:cubicBezTo>
                      <a:pt x="151" y="126699"/>
                      <a:pt x="5617" y="132229"/>
                      <a:pt x="6022" y="132822"/>
                    </a:cubicBezTo>
                    <a:cubicBezTo>
                      <a:pt x="12500" y="139339"/>
                      <a:pt x="14322" y="140129"/>
                      <a:pt x="29505" y="145659"/>
                    </a:cubicBezTo>
                    <a:lnTo>
                      <a:pt x="54000" y="154942"/>
                    </a:lnTo>
                    <a:cubicBezTo>
                      <a:pt x="57037" y="156324"/>
                      <a:pt x="61086" y="157707"/>
                      <a:pt x="61086" y="163435"/>
                    </a:cubicBezTo>
                    <a:cubicBezTo>
                      <a:pt x="61086" y="167977"/>
                      <a:pt x="57442" y="173902"/>
                      <a:pt x="51166" y="173902"/>
                    </a:cubicBezTo>
                    <a:cubicBezTo>
                      <a:pt x="42259" y="173902"/>
                      <a:pt x="35578" y="169162"/>
                      <a:pt x="33351" y="167582"/>
                    </a:cubicBezTo>
                    <a:cubicBezTo>
                      <a:pt x="32137" y="166792"/>
                      <a:pt x="31934" y="166595"/>
                      <a:pt x="31124" y="166595"/>
                    </a:cubicBezTo>
                    <a:cubicBezTo>
                      <a:pt x="29505" y="166595"/>
                      <a:pt x="29100" y="167977"/>
                      <a:pt x="29100" y="168767"/>
                    </a:cubicBezTo>
                    <a:cubicBezTo>
                      <a:pt x="29100" y="171137"/>
                      <a:pt x="39829" y="178247"/>
                      <a:pt x="51166" y="178247"/>
                    </a:cubicBezTo>
                    <a:cubicBezTo>
                      <a:pt x="63717" y="178247"/>
                      <a:pt x="72220" y="166792"/>
                      <a:pt x="72220" y="157114"/>
                    </a:cubicBezTo>
                    <a:cubicBezTo>
                      <a:pt x="72220" y="147634"/>
                      <a:pt x="64730" y="144079"/>
                      <a:pt x="62503" y="143092"/>
                    </a:cubicBezTo>
                    <a:cubicBezTo>
                      <a:pt x="59669" y="142104"/>
                      <a:pt x="52786" y="139537"/>
                      <a:pt x="50154" y="138549"/>
                    </a:cubicBezTo>
                    <a:cubicBezTo>
                      <a:pt x="46105" y="136969"/>
                      <a:pt x="42056" y="135389"/>
                      <a:pt x="37805" y="134007"/>
                    </a:cubicBezTo>
                    <a:lnTo>
                      <a:pt x="25658" y="129266"/>
                    </a:lnTo>
                    <a:cubicBezTo>
                      <a:pt x="16549" y="125711"/>
                      <a:pt x="10475" y="119984"/>
                      <a:pt x="10475" y="111689"/>
                    </a:cubicBezTo>
                    <a:cubicBezTo>
                      <a:pt x="10475" y="103591"/>
                      <a:pt x="18371" y="86408"/>
                      <a:pt x="35376" y="78113"/>
                    </a:cubicBezTo>
                    <a:cubicBezTo>
                      <a:pt x="42866" y="80681"/>
                      <a:pt x="48939" y="80681"/>
                      <a:pt x="53190" y="80681"/>
                    </a:cubicBezTo>
                    <a:cubicBezTo>
                      <a:pt x="59264" y="80681"/>
                      <a:pt x="72017" y="80681"/>
                      <a:pt x="72017" y="74558"/>
                    </a:cubicBezTo>
                    <a:cubicBezTo>
                      <a:pt x="72017" y="69620"/>
                      <a:pt x="63312" y="69225"/>
                      <a:pt x="55417" y="69225"/>
                    </a:cubicBezTo>
                    <a:cubicBezTo>
                      <a:pt x="51773" y="69225"/>
                      <a:pt x="45903" y="69225"/>
                      <a:pt x="38412" y="71596"/>
                    </a:cubicBezTo>
                    <a:cubicBezTo>
                      <a:pt x="33149" y="66460"/>
                      <a:pt x="32339" y="59943"/>
                      <a:pt x="32339" y="56190"/>
                    </a:cubicBezTo>
                    <a:cubicBezTo>
                      <a:pt x="32339" y="45130"/>
                      <a:pt x="39627" y="29922"/>
                      <a:pt x="54810" y="22615"/>
                    </a:cubicBezTo>
                    <a:cubicBezTo>
                      <a:pt x="58454" y="26960"/>
                      <a:pt x="63110" y="26960"/>
                      <a:pt x="67766" y="26960"/>
                    </a:cubicBezTo>
                    <a:cubicBezTo>
                      <a:pt x="72827" y="26960"/>
                      <a:pt x="85783" y="26960"/>
                      <a:pt x="85783" y="20837"/>
                    </a:cubicBezTo>
                    <a:cubicBezTo>
                      <a:pt x="85783" y="15702"/>
                      <a:pt x="76876" y="15505"/>
                      <a:pt x="68981" y="15505"/>
                    </a:cubicBezTo>
                    <a:cubicBezTo>
                      <a:pt x="66349" y="15505"/>
                      <a:pt x="61491" y="15505"/>
                      <a:pt x="56227" y="16492"/>
                    </a:cubicBezTo>
                    <a:cubicBezTo>
                      <a:pt x="55620" y="14715"/>
                      <a:pt x="55215" y="13332"/>
                      <a:pt x="55215" y="9975"/>
                    </a:cubicBezTo>
                    <a:cubicBezTo>
                      <a:pt x="55215" y="7209"/>
                      <a:pt x="56227" y="3062"/>
                      <a:pt x="56227" y="2667"/>
                    </a:cubicBezTo>
                    <a:cubicBezTo>
                      <a:pt x="56227" y="1087"/>
                      <a:pt x="55215" y="99"/>
                      <a:pt x="53798" y="99"/>
                    </a:cubicBezTo>
                    <a:cubicBezTo>
                      <a:pt x="50154" y="99"/>
                      <a:pt x="50154" y="9184"/>
                      <a:pt x="50154" y="9777"/>
                    </a:cubicBezTo>
                    <a:cubicBezTo>
                      <a:pt x="50154" y="13727"/>
                      <a:pt x="51368" y="16690"/>
                      <a:pt x="51571" y="17480"/>
                    </a:cubicBezTo>
                    <a:cubicBezTo>
                      <a:pt x="29910" y="23405"/>
                      <a:pt x="16144" y="39205"/>
                      <a:pt x="16144" y="54413"/>
                    </a:cubicBezTo>
                    <a:cubicBezTo>
                      <a:pt x="16144" y="61720"/>
                      <a:pt x="19788" y="70015"/>
                      <a:pt x="29302" y="75348"/>
                    </a:cubicBezTo>
                    <a:lnTo>
                      <a:pt x="26671" y="77323"/>
                    </a:lnTo>
                    <a:close/>
                    <a:moveTo>
                      <a:pt x="59466" y="20837"/>
                    </a:moveTo>
                    <a:cubicBezTo>
                      <a:pt x="62705" y="19850"/>
                      <a:pt x="66956" y="19850"/>
                      <a:pt x="69183" y="19850"/>
                    </a:cubicBezTo>
                    <a:cubicBezTo>
                      <a:pt x="76066" y="19850"/>
                      <a:pt x="76876" y="20047"/>
                      <a:pt x="80520" y="21035"/>
                    </a:cubicBezTo>
                    <a:cubicBezTo>
                      <a:pt x="78900" y="21627"/>
                      <a:pt x="76876" y="22615"/>
                      <a:pt x="67969" y="22615"/>
                    </a:cubicBezTo>
                    <a:cubicBezTo>
                      <a:pt x="64122" y="22615"/>
                      <a:pt x="61693" y="22615"/>
                      <a:pt x="59466" y="20837"/>
                    </a:cubicBezTo>
                    <a:close/>
                    <a:moveTo>
                      <a:pt x="43676" y="74756"/>
                    </a:moveTo>
                    <a:cubicBezTo>
                      <a:pt x="48332" y="73571"/>
                      <a:pt x="52786" y="73571"/>
                      <a:pt x="55215" y="73571"/>
                    </a:cubicBezTo>
                    <a:cubicBezTo>
                      <a:pt x="62300" y="73571"/>
                      <a:pt x="63110" y="73768"/>
                      <a:pt x="66754" y="74756"/>
                    </a:cubicBezTo>
                    <a:cubicBezTo>
                      <a:pt x="65134" y="75546"/>
                      <a:pt x="63110" y="76336"/>
                      <a:pt x="53798" y="76336"/>
                    </a:cubicBezTo>
                    <a:cubicBezTo>
                      <a:pt x="49142" y="76336"/>
                      <a:pt x="47320" y="76336"/>
                      <a:pt x="43676" y="747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形状 233">
                <a:extLst>
                  <a:ext uri="{FF2B5EF4-FFF2-40B4-BE49-F238E27FC236}">
                    <a16:creationId xmlns:a16="http://schemas.microsoft.com/office/drawing/2014/main" id="{E2FFAE9F-4065-88E1-BA92-F45FBD897632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6789042" y="4582679"/>
                <a:ext cx="23685" cy="59053"/>
              </a:xfrm>
              <a:custGeom>
                <a:avLst/>
                <a:gdLst>
                  <a:gd name="connsiteX0" fmla="*/ 23841 w 23685"/>
                  <a:gd name="connsiteY0" fmla="*/ 20837 h 59053"/>
                  <a:gd name="connsiteX1" fmla="*/ 10885 w 23685"/>
                  <a:gd name="connsiteY1" fmla="*/ 99 h 59053"/>
                  <a:gd name="connsiteX2" fmla="*/ 156 w 23685"/>
                  <a:gd name="connsiteY2" fmla="*/ 10567 h 59053"/>
                  <a:gd name="connsiteX3" fmla="*/ 10885 w 23685"/>
                  <a:gd name="connsiteY3" fmla="*/ 21035 h 59053"/>
                  <a:gd name="connsiteX4" fmla="*/ 17971 w 23685"/>
                  <a:gd name="connsiteY4" fmla="*/ 18467 h 59053"/>
                  <a:gd name="connsiteX5" fmla="*/ 18983 w 23685"/>
                  <a:gd name="connsiteY5" fmla="*/ 17875 h 59053"/>
                  <a:gd name="connsiteX6" fmla="*/ 19388 w 23685"/>
                  <a:gd name="connsiteY6" fmla="*/ 20837 h 59053"/>
                  <a:gd name="connsiteX7" fmla="*/ 5622 w 23685"/>
                  <a:gd name="connsiteY7" fmla="*/ 53820 h 59053"/>
                  <a:gd name="connsiteX8" fmla="*/ 3395 w 23685"/>
                  <a:gd name="connsiteY8" fmla="*/ 56980 h 59053"/>
                  <a:gd name="connsiteX9" fmla="*/ 5419 w 23685"/>
                  <a:gd name="connsiteY9" fmla="*/ 59153 h 59053"/>
                  <a:gd name="connsiteX10" fmla="*/ 23841 w 23685"/>
                  <a:gd name="connsiteY10" fmla="*/ 20837 h 5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053">
                    <a:moveTo>
                      <a:pt x="23841" y="20837"/>
                    </a:moveTo>
                    <a:cubicBezTo>
                      <a:pt x="23841" y="7802"/>
                      <a:pt x="18780" y="99"/>
                      <a:pt x="10885" y="99"/>
                    </a:cubicBezTo>
                    <a:cubicBezTo>
                      <a:pt x="4205" y="99"/>
                      <a:pt x="156" y="5037"/>
                      <a:pt x="156" y="10567"/>
                    </a:cubicBezTo>
                    <a:cubicBezTo>
                      <a:pt x="156" y="15900"/>
                      <a:pt x="4205" y="21035"/>
                      <a:pt x="10885" y="21035"/>
                    </a:cubicBezTo>
                    <a:cubicBezTo>
                      <a:pt x="13314" y="21035"/>
                      <a:pt x="15946" y="20245"/>
                      <a:pt x="17971" y="18467"/>
                    </a:cubicBezTo>
                    <a:cubicBezTo>
                      <a:pt x="18578" y="18072"/>
                      <a:pt x="18780" y="17875"/>
                      <a:pt x="18983" y="17875"/>
                    </a:cubicBezTo>
                    <a:cubicBezTo>
                      <a:pt x="19185" y="17875"/>
                      <a:pt x="19388" y="18072"/>
                      <a:pt x="19388" y="20837"/>
                    </a:cubicBezTo>
                    <a:cubicBezTo>
                      <a:pt x="19388" y="35452"/>
                      <a:pt x="12302" y="47303"/>
                      <a:pt x="5622" y="53820"/>
                    </a:cubicBezTo>
                    <a:cubicBezTo>
                      <a:pt x="3395" y="55993"/>
                      <a:pt x="3395" y="56388"/>
                      <a:pt x="3395" y="56980"/>
                    </a:cubicBezTo>
                    <a:cubicBezTo>
                      <a:pt x="3395" y="58363"/>
                      <a:pt x="4407" y="59153"/>
                      <a:pt x="5419" y="59153"/>
                    </a:cubicBezTo>
                    <a:cubicBezTo>
                      <a:pt x="7646" y="59153"/>
                      <a:pt x="23841" y="43945"/>
                      <a:pt x="23841" y="208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形状 234">
                <a:extLst>
                  <a:ext uri="{FF2B5EF4-FFF2-40B4-BE49-F238E27FC236}">
                    <a16:creationId xmlns:a16="http://schemas.microsoft.com/office/drawing/2014/main" id="{4BEE64C1-EB08-BDCC-F97C-3132C8F48A26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6870108" y="4464374"/>
                <a:ext cx="83608" cy="141412"/>
              </a:xfrm>
              <a:custGeom>
                <a:avLst/>
                <a:gdLst>
                  <a:gd name="connsiteX0" fmla="*/ 83768 w 83608"/>
                  <a:gd name="connsiteY0" fmla="*/ 40588 h 141412"/>
                  <a:gd name="connsiteX1" fmla="*/ 59475 w 83608"/>
                  <a:gd name="connsiteY1" fmla="*/ 99 h 141412"/>
                  <a:gd name="connsiteX2" fmla="*/ 160 w 83608"/>
                  <a:gd name="connsiteY2" fmla="*/ 101024 h 141412"/>
                  <a:gd name="connsiteX3" fmla="*/ 24453 w 83608"/>
                  <a:gd name="connsiteY3" fmla="*/ 141512 h 141412"/>
                  <a:gd name="connsiteX4" fmla="*/ 83768 w 83608"/>
                  <a:gd name="connsiteY4" fmla="*/ 40588 h 141412"/>
                  <a:gd name="connsiteX5" fmla="*/ 21619 w 83608"/>
                  <a:gd name="connsiteY5" fmla="*/ 67645 h 141412"/>
                  <a:gd name="connsiteX6" fmla="*/ 37207 w 83608"/>
                  <a:gd name="connsiteY6" fmla="*/ 25182 h 141412"/>
                  <a:gd name="connsiteX7" fmla="*/ 59273 w 83608"/>
                  <a:gd name="connsiteY7" fmla="*/ 4444 h 141412"/>
                  <a:gd name="connsiteX8" fmla="*/ 70407 w 83608"/>
                  <a:gd name="connsiteY8" fmla="*/ 28342 h 141412"/>
                  <a:gd name="connsiteX9" fmla="*/ 63929 w 83608"/>
                  <a:gd name="connsiteY9" fmla="*/ 67645 h 141412"/>
                  <a:gd name="connsiteX10" fmla="*/ 21619 w 83608"/>
                  <a:gd name="connsiteY10" fmla="*/ 67645 h 141412"/>
                  <a:gd name="connsiteX11" fmla="*/ 62107 w 83608"/>
                  <a:gd name="connsiteY11" fmla="*/ 73966 h 141412"/>
                  <a:gd name="connsiteX12" fmla="*/ 47936 w 83608"/>
                  <a:gd name="connsiteY12" fmla="*/ 114059 h 141412"/>
                  <a:gd name="connsiteX13" fmla="*/ 24453 w 83608"/>
                  <a:gd name="connsiteY13" fmla="*/ 137167 h 141412"/>
                  <a:gd name="connsiteX14" fmla="*/ 13521 w 83608"/>
                  <a:gd name="connsiteY14" fmla="*/ 113071 h 141412"/>
                  <a:gd name="connsiteX15" fmla="*/ 19999 w 83608"/>
                  <a:gd name="connsiteY15" fmla="*/ 73966 h 141412"/>
                  <a:gd name="connsiteX16" fmla="*/ 62107 w 83608"/>
                  <a:gd name="connsiteY16" fmla="*/ 73966 h 14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608" h="141412">
                    <a:moveTo>
                      <a:pt x="83768" y="40588"/>
                    </a:moveTo>
                    <a:cubicBezTo>
                      <a:pt x="83768" y="27552"/>
                      <a:pt x="80124" y="99"/>
                      <a:pt x="59475" y="99"/>
                    </a:cubicBezTo>
                    <a:cubicBezTo>
                      <a:pt x="31336" y="99"/>
                      <a:pt x="160" y="55795"/>
                      <a:pt x="160" y="101024"/>
                    </a:cubicBezTo>
                    <a:cubicBezTo>
                      <a:pt x="160" y="119589"/>
                      <a:pt x="6031" y="141512"/>
                      <a:pt x="24453" y="141512"/>
                    </a:cubicBezTo>
                    <a:cubicBezTo>
                      <a:pt x="52997" y="141512"/>
                      <a:pt x="83768" y="84828"/>
                      <a:pt x="83768" y="40588"/>
                    </a:cubicBezTo>
                    <a:close/>
                    <a:moveTo>
                      <a:pt x="21619" y="67645"/>
                    </a:moveTo>
                    <a:cubicBezTo>
                      <a:pt x="25060" y="55005"/>
                      <a:pt x="29109" y="39205"/>
                      <a:pt x="37207" y="25182"/>
                    </a:cubicBezTo>
                    <a:cubicBezTo>
                      <a:pt x="42673" y="15505"/>
                      <a:pt x="50163" y="4444"/>
                      <a:pt x="59273" y="4444"/>
                    </a:cubicBezTo>
                    <a:cubicBezTo>
                      <a:pt x="69193" y="4444"/>
                      <a:pt x="70407" y="17085"/>
                      <a:pt x="70407" y="28342"/>
                    </a:cubicBezTo>
                    <a:cubicBezTo>
                      <a:pt x="70407" y="38020"/>
                      <a:pt x="68788" y="48093"/>
                      <a:pt x="63929" y="67645"/>
                    </a:cubicBezTo>
                    <a:lnTo>
                      <a:pt x="21619" y="67645"/>
                    </a:lnTo>
                    <a:close/>
                    <a:moveTo>
                      <a:pt x="62107" y="73966"/>
                    </a:moveTo>
                    <a:cubicBezTo>
                      <a:pt x="59880" y="83051"/>
                      <a:pt x="55629" y="99838"/>
                      <a:pt x="47936" y="114059"/>
                    </a:cubicBezTo>
                    <a:cubicBezTo>
                      <a:pt x="40851" y="127489"/>
                      <a:pt x="33158" y="137167"/>
                      <a:pt x="24453" y="137167"/>
                    </a:cubicBezTo>
                    <a:cubicBezTo>
                      <a:pt x="17773" y="137167"/>
                      <a:pt x="13521" y="131439"/>
                      <a:pt x="13521" y="113071"/>
                    </a:cubicBezTo>
                    <a:cubicBezTo>
                      <a:pt x="13521" y="104776"/>
                      <a:pt x="14736" y="93321"/>
                      <a:pt x="19999" y="73966"/>
                    </a:cubicBezTo>
                    <a:lnTo>
                      <a:pt x="62107" y="73966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" name="任意形状 235">
                <a:extLst>
                  <a:ext uri="{FF2B5EF4-FFF2-40B4-BE49-F238E27FC236}">
                    <a16:creationId xmlns:a16="http://schemas.microsoft.com/office/drawing/2014/main" id="{FF97B72D-5BF6-E7B0-5A57-83F30D5270BD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6979674" y="4582679"/>
                <a:ext cx="23685" cy="59053"/>
              </a:xfrm>
              <a:custGeom>
                <a:avLst/>
                <a:gdLst>
                  <a:gd name="connsiteX0" fmla="*/ 23851 w 23685"/>
                  <a:gd name="connsiteY0" fmla="*/ 20837 h 59053"/>
                  <a:gd name="connsiteX1" fmla="*/ 10895 w 23685"/>
                  <a:gd name="connsiteY1" fmla="*/ 99 h 59053"/>
                  <a:gd name="connsiteX2" fmla="*/ 165 w 23685"/>
                  <a:gd name="connsiteY2" fmla="*/ 10567 h 59053"/>
                  <a:gd name="connsiteX3" fmla="*/ 10895 w 23685"/>
                  <a:gd name="connsiteY3" fmla="*/ 21035 h 59053"/>
                  <a:gd name="connsiteX4" fmla="*/ 17980 w 23685"/>
                  <a:gd name="connsiteY4" fmla="*/ 18467 h 59053"/>
                  <a:gd name="connsiteX5" fmla="*/ 18992 w 23685"/>
                  <a:gd name="connsiteY5" fmla="*/ 17875 h 59053"/>
                  <a:gd name="connsiteX6" fmla="*/ 19397 w 23685"/>
                  <a:gd name="connsiteY6" fmla="*/ 20837 h 59053"/>
                  <a:gd name="connsiteX7" fmla="*/ 5631 w 23685"/>
                  <a:gd name="connsiteY7" fmla="*/ 53820 h 59053"/>
                  <a:gd name="connsiteX8" fmla="*/ 3404 w 23685"/>
                  <a:gd name="connsiteY8" fmla="*/ 56980 h 59053"/>
                  <a:gd name="connsiteX9" fmla="*/ 5429 w 23685"/>
                  <a:gd name="connsiteY9" fmla="*/ 59153 h 59053"/>
                  <a:gd name="connsiteX10" fmla="*/ 23851 w 23685"/>
                  <a:gd name="connsiteY10" fmla="*/ 20837 h 5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053">
                    <a:moveTo>
                      <a:pt x="23851" y="20837"/>
                    </a:moveTo>
                    <a:cubicBezTo>
                      <a:pt x="23851" y="7802"/>
                      <a:pt x="18790" y="99"/>
                      <a:pt x="10895" y="99"/>
                    </a:cubicBezTo>
                    <a:cubicBezTo>
                      <a:pt x="4214" y="99"/>
                      <a:pt x="165" y="5037"/>
                      <a:pt x="165" y="10567"/>
                    </a:cubicBezTo>
                    <a:cubicBezTo>
                      <a:pt x="165" y="15900"/>
                      <a:pt x="4214" y="21035"/>
                      <a:pt x="10895" y="21035"/>
                    </a:cubicBezTo>
                    <a:cubicBezTo>
                      <a:pt x="13324" y="21035"/>
                      <a:pt x="15956" y="20245"/>
                      <a:pt x="17980" y="18467"/>
                    </a:cubicBezTo>
                    <a:cubicBezTo>
                      <a:pt x="18587" y="18072"/>
                      <a:pt x="18790" y="17875"/>
                      <a:pt x="18992" y="17875"/>
                    </a:cubicBezTo>
                    <a:cubicBezTo>
                      <a:pt x="19195" y="17875"/>
                      <a:pt x="19397" y="18072"/>
                      <a:pt x="19397" y="20837"/>
                    </a:cubicBezTo>
                    <a:cubicBezTo>
                      <a:pt x="19397" y="35452"/>
                      <a:pt x="12312" y="47303"/>
                      <a:pt x="5631" y="53820"/>
                    </a:cubicBezTo>
                    <a:cubicBezTo>
                      <a:pt x="3404" y="55993"/>
                      <a:pt x="3404" y="56388"/>
                      <a:pt x="3404" y="56980"/>
                    </a:cubicBezTo>
                    <a:cubicBezTo>
                      <a:pt x="3404" y="58363"/>
                      <a:pt x="4416" y="59153"/>
                      <a:pt x="5429" y="59153"/>
                    </a:cubicBezTo>
                    <a:cubicBezTo>
                      <a:pt x="7655" y="59153"/>
                      <a:pt x="23851" y="43945"/>
                      <a:pt x="23851" y="208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形状 236">
                <a:extLst>
                  <a:ext uri="{FF2B5EF4-FFF2-40B4-BE49-F238E27FC236}">
                    <a16:creationId xmlns:a16="http://schemas.microsoft.com/office/drawing/2014/main" id="{B6EA794A-0D80-6FF7-78CD-AC45C622907A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062156" y="4466547"/>
                <a:ext cx="106079" cy="177555"/>
              </a:xfrm>
              <a:custGeom>
                <a:avLst/>
                <a:gdLst>
                  <a:gd name="connsiteX0" fmla="*/ 78717 w 106079"/>
                  <a:gd name="connsiteY0" fmla="*/ 4839 h 177555"/>
                  <a:gd name="connsiteX1" fmla="*/ 79324 w 106079"/>
                  <a:gd name="connsiteY1" fmla="*/ 2074 h 177555"/>
                  <a:gd name="connsiteX2" fmla="*/ 76895 w 106079"/>
                  <a:gd name="connsiteY2" fmla="*/ 99 h 177555"/>
                  <a:gd name="connsiteX3" fmla="*/ 73858 w 106079"/>
                  <a:gd name="connsiteY3" fmla="*/ 4049 h 177555"/>
                  <a:gd name="connsiteX4" fmla="*/ 62116 w 106079"/>
                  <a:gd name="connsiteY4" fmla="*/ 49673 h 177555"/>
                  <a:gd name="connsiteX5" fmla="*/ 170 w 106079"/>
                  <a:gd name="connsiteY5" fmla="*/ 103789 h 177555"/>
                  <a:gd name="connsiteX6" fmla="*/ 39038 w 106079"/>
                  <a:gd name="connsiteY6" fmla="*/ 139537 h 177555"/>
                  <a:gd name="connsiteX7" fmla="*/ 34382 w 106079"/>
                  <a:gd name="connsiteY7" fmla="*/ 158102 h 177555"/>
                  <a:gd name="connsiteX8" fmla="*/ 29928 w 106079"/>
                  <a:gd name="connsiteY8" fmla="*/ 175482 h 177555"/>
                  <a:gd name="connsiteX9" fmla="*/ 32358 w 106079"/>
                  <a:gd name="connsiteY9" fmla="*/ 177655 h 177555"/>
                  <a:gd name="connsiteX10" fmla="*/ 34382 w 106079"/>
                  <a:gd name="connsiteY10" fmla="*/ 176865 h 177555"/>
                  <a:gd name="connsiteX11" fmla="*/ 36609 w 106079"/>
                  <a:gd name="connsiteY11" fmla="*/ 168965 h 177555"/>
                  <a:gd name="connsiteX12" fmla="*/ 44302 w 106079"/>
                  <a:gd name="connsiteY12" fmla="*/ 139537 h 177555"/>
                  <a:gd name="connsiteX13" fmla="*/ 106249 w 106079"/>
                  <a:gd name="connsiteY13" fmla="*/ 85421 h 177555"/>
                  <a:gd name="connsiteX14" fmla="*/ 67380 w 106079"/>
                  <a:gd name="connsiteY14" fmla="*/ 49673 h 177555"/>
                  <a:gd name="connsiteX15" fmla="*/ 78717 w 106079"/>
                  <a:gd name="connsiteY15" fmla="*/ 4839 h 177555"/>
                  <a:gd name="connsiteX16" fmla="*/ 40050 w 106079"/>
                  <a:gd name="connsiteY16" fmla="*/ 135192 h 177555"/>
                  <a:gd name="connsiteX17" fmla="*/ 13328 w 106079"/>
                  <a:gd name="connsiteY17" fmla="*/ 107936 h 177555"/>
                  <a:gd name="connsiteX18" fmla="*/ 60902 w 106079"/>
                  <a:gd name="connsiteY18" fmla="*/ 54018 h 177555"/>
                  <a:gd name="connsiteX19" fmla="*/ 40050 w 106079"/>
                  <a:gd name="connsiteY19" fmla="*/ 135192 h 177555"/>
                  <a:gd name="connsiteX20" fmla="*/ 66165 w 106079"/>
                  <a:gd name="connsiteY20" fmla="*/ 54018 h 177555"/>
                  <a:gd name="connsiteX21" fmla="*/ 93090 w 106079"/>
                  <a:gd name="connsiteY21" fmla="*/ 81273 h 177555"/>
                  <a:gd name="connsiteX22" fmla="*/ 45314 w 106079"/>
                  <a:gd name="connsiteY22" fmla="*/ 135192 h 177555"/>
                  <a:gd name="connsiteX23" fmla="*/ 66165 w 106079"/>
                  <a:gd name="connsiteY23" fmla="*/ 54018 h 17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77555">
                    <a:moveTo>
                      <a:pt x="78717" y="4839"/>
                    </a:moveTo>
                    <a:cubicBezTo>
                      <a:pt x="78717" y="4444"/>
                      <a:pt x="79324" y="2272"/>
                      <a:pt x="79324" y="2074"/>
                    </a:cubicBezTo>
                    <a:cubicBezTo>
                      <a:pt x="79324" y="1877"/>
                      <a:pt x="79324" y="99"/>
                      <a:pt x="76895" y="99"/>
                    </a:cubicBezTo>
                    <a:cubicBezTo>
                      <a:pt x="74870" y="99"/>
                      <a:pt x="74668" y="692"/>
                      <a:pt x="73858" y="4049"/>
                    </a:cubicBezTo>
                    <a:lnTo>
                      <a:pt x="62116" y="49673"/>
                    </a:lnTo>
                    <a:cubicBezTo>
                      <a:pt x="29928" y="50660"/>
                      <a:pt x="170" y="76928"/>
                      <a:pt x="170" y="103789"/>
                    </a:cubicBezTo>
                    <a:cubicBezTo>
                      <a:pt x="170" y="122551"/>
                      <a:pt x="14340" y="138154"/>
                      <a:pt x="39038" y="139537"/>
                    </a:cubicBezTo>
                    <a:cubicBezTo>
                      <a:pt x="37419" y="145659"/>
                      <a:pt x="36002" y="151979"/>
                      <a:pt x="34382" y="158102"/>
                    </a:cubicBezTo>
                    <a:cubicBezTo>
                      <a:pt x="31953" y="167385"/>
                      <a:pt x="29928" y="174890"/>
                      <a:pt x="29928" y="175482"/>
                    </a:cubicBezTo>
                    <a:cubicBezTo>
                      <a:pt x="29928" y="177457"/>
                      <a:pt x="31345" y="177655"/>
                      <a:pt x="32358" y="177655"/>
                    </a:cubicBezTo>
                    <a:cubicBezTo>
                      <a:pt x="33370" y="177655"/>
                      <a:pt x="33775" y="177457"/>
                      <a:pt x="34382" y="176865"/>
                    </a:cubicBezTo>
                    <a:cubicBezTo>
                      <a:pt x="34787" y="176470"/>
                      <a:pt x="36002" y="171730"/>
                      <a:pt x="36609" y="168965"/>
                    </a:cubicBezTo>
                    <a:lnTo>
                      <a:pt x="44302" y="139537"/>
                    </a:lnTo>
                    <a:cubicBezTo>
                      <a:pt x="76895" y="138549"/>
                      <a:pt x="106249" y="111886"/>
                      <a:pt x="106249" y="85421"/>
                    </a:cubicBezTo>
                    <a:cubicBezTo>
                      <a:pt x="106249" y="69818"/>
                      <a:pt x="95519" y="51648"/>
                      <a:pt x="67380" y="49673"/>
                    </a:cubicBezTo>
                    <a:lnTo>
                      <a:pt x="78717" y="4839"/>
                    </a:lnTo>
                    <a:close/>
                    <a:moveTo>
                      <a:pt x="40050" y="135192"/>
                    </a:moveTo>
                    <a:cubicBezTo>
                      <a:pt x="27904" y="134599"/>
                      <a:pt x="13328" y="127686"/>
                      <a:pt x="13328" y="107936"/>
                    </a:cubicBezTo>
                    <a:cubicBezTo>
                      <a:pt x="13328" y="84236"/>
                      <a:pt x="30738" y="56585"/>
                      <a:pt x="60902" y="54018"/>
                    </a:cubicBezTo>
                    <a:lnTo>
                      <a:pt x="40050" y="135192"/>
                    </a:lnTo>
                    <a:close/>
                    <a:moveTo>
                      <a:pt x="66165" y="54018"/>
                    </a:moveTo>
                    <a:cubicBezTo>
                      <a:pt x="81551" y="54808"/>
                      <a:pt x="93090" y="63893"/>
                      <a:pt x="93090" y="81273"/>
                    </a:cubicBezTo>
                    <a:cubicBezTo>
                      <a:pt x="93090" y="104579"/>
                      <a:pt x="75680" y="132822"/>
                      <a:pt x="45314" y="135192"/>
                    </a:cubicBezTo>
                    <a:lnTo>
                      <a:pt x="66165" y="54018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" name="任意形状 237">
                <a:extLst>
                  <a:ext uri="{FF2B5EF4-FFF2-40B4-BE49-F238E27FC236}">
                    <a16:creationId xmlns:a16="http://schemas.microsoft.com/office/drawing/2014/main" id="{1D69DEB6-FC13-97F6-6259-76E8D6B43F76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184397" y="4455487"/>
                <a:ext cx="46966" cy="197503"/>
              </a:xfrm>
              <a:custGeom>
                <a:avLst/>
                <a:gdLst>
                  <a:gd name="connsiteX0" fmla="*/ 47142 w 46966"/>
                  <a:gd name="connsiteY0" fmla="*/ 98851 h 197503"/>
                  <a:gd name="connsiteX1" fmla="*/ 33781 w 46966"/>
                  <a:gd name="connsiteY1" fmla="*/ 37230 h 197503"/>
                  <a:gd name="connsiteX2" fmla="*/ 2200 w 46966"/>
                  <a:gd name="connsiteY2" fmla="*/ 99 h 197503"/>
                  <a:gd name="connsiteX3" fmla="*/ 176 w 46966"/>
                  <a:gd name="connsiteY3" fmla="*/ 2074 h 197503"/>
                  <a:gd name="connsiteX4" fmla="*/ 4022 w 46966"/>
                  <a:gd name="connsiteY4" fmla="*/ 6617 h 197503"/>
                  <a:gd name="connsiteX5" fmla="*/ 35400 w 46966"/>
                  <a:gd name="connsiteY5" fmla="*/ 98851 h 197503"/>
                  <a:gd name="connsiteX6" fmla="*/ 2807 w 46966"/>
                  <a:gd name="connsiteY6" fmla="*/ 192270 h 197503"/>
                  <a:gd name="connsiteX7" fmla="*/ 176 w 46966"/>
                  <a:gd name="connsiteY7" fmla="*/ 195628 h 197503"/>
                  <a:gd name="connsiteX8" fmla="*/ 2200 w 46966"/>
                  <a:gd name="connsiteY8" fmla="*/ 197603 h 197503"/>
                  <a:gd name="connsiteX9" fmla="*/ 34388 w 46966"/>
                  <a:gd name="connsiteY9" fmla="*/ 159089 h 197503"/>
                  <a:gd name="connsiteX10" fmla="*/ 47142 w 46966"/>
                  <a:gd name="connsiteY10" fmla="*/ 98851 h 197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7503">
                    <a:moveTo>
                      <a:pt x="47142" y="98851"/>
                    </a:moveTo>
                    <a:cubicBezTo>
                      <a:pt x="47142" y="83446"/>
                      <a:pt x="44915" y="59548"/>
                      <a:pt x="33781" y="37230"/>
                    </a:cubicBezTo>
                    <a:cubicBezTo>
                      <a:pt x="21634" y="12937"/>
                      <a:pt x="4224" y="99"/>
                      <a:pt x="2200" y="99"/>
                    </a:cubicBezTo>
                    <a:cubicBezTo>
                      <a:pt x="985" y="99"/>
                      <a:pt x="176" y="889"/>
                      <a:pt x="176" y="2074"/>
                    </a:cubicBezTo>
                    <a:cubicBezTo>
                      <a:pt x="176" y="2667"/>
                      <a:pt x="176" y="3062"/>
                      <a:pt x="4022" y="6617"/>
                    </a:cubicBezTo>
                    <a:cubicBezTo>
                      <a:pt x="23861" y="26170"/>
                      <a:pt x="35400" y="57573"/>
                      <a:pt x="35400" y="98851"/>
                    </a:cubicBezTo>
                    <a:cubicBezTo>
                      <a:pt x="35400" y="132624"/>
                      <a:pt x="27910" y="167385"/>
                      <a:pt x="2807" y="192270"/>
                    </a:cubicBezTo>
                    <a:cubicBezTo>
                      <a:pt x="176" y="194640"/>
                      <a:pt x="176" y="195035"/>
                      <a:pt x="176" y="195628"/>
                    </a:cubicBezTo>
                    <a:cubicBezTo>
                      <a:pt x="176" y="196813"/>
                      <a:pt x="985" y="197603"/>
                      <a:pt x="2200" y="197603"/>
                    </a:cubicBezTo>
                    <a:cubicBezTo>
                      <a:pt x="4224" y="197603"/>
                      <a:pt x="22444" y="184172"/>
                      <a:pt x="34388" y="159089"/>
                    </a:cubicBezTo>
                    <a:cubicBezTo>
                      <a:pt x="44712" y="137364"/>
                      <a:pt x="47142" y="115441"/>
                      <a:pt x="47142" y="988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" name="任意形状 238">
                <a:extLst>
                  <a:ext uri="{FF2B5EF4-FFF2-40B4-BE49-F238E27FC236}">
                    <a16:creationId xmlns:a16="http://schemas.microsoft.com/office/drawing/2014/main" id="{919B7799-2120-1C3C-EBFF-926971FCF5D4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7319154" y="4531130"/>
                <a:ext cx="134623" cy="46215"/>
              </a:xfrm>
              <a:custGeom>
                <a:avLst/>
                <a:gdLst>
                  <a:gd name="connsiteX0" fmla="*/ 127922 w 134623"/>
                  <a:gd name="connsiteY0" fmla="*/ 7999 h 46215"/>
                  <a:gd name="connsiteX1" fmla="*/ 134805 w 134623"/>
                  <a:gd name="connsiteY1" fmla="*/ 4049 h 46215"/>
                  <a:gd name="connsiteX2" fmla="*/ 128125 w 134623"/>
                  <a:gd name="connsiteY2" fmla="*/ 99 h 46215"/>
                  <a:gd name="connsiteX3" fmla="*/ 6863 w 134623"/>
                  <a:gd name="connsiteY3" fmla="*/ 99 h 46215"/>
                  <a:gd name="connsiteX4" fmla="*/ 182 w 134623"/>
                  <a:gd name="connsiteY4" fmla="*/ 4049 h 46215"/>
                  <a:gd name="connsiteX5" fmla="*/ 7065 w 134623"/>
                  <a:gd name="connsiteY5" fmla="*/ 7999 h 46215"/>
                  <a:gd name="connsiteX6" fmla="*/ 127922 w 134623"/>
                  <a:gd name="connsiteY6" fmla="*/ 7999 h 46215"/>
                  <a:gd name="connsiteX7" fmla="*/ 128125 w 134623"/>
                  <a:gd name="connsiteY7" fmla="*/ 46315 h 46215"/>
                  <a:gd name="connsiteX8" fmla="*/ 134805 w 134623"/>
                  <a:gd name="connsiteY8" fmla="*/ 42365 h 46215"/>
                  <a:gd name="connsiteX9" fmla="*/ 127922 w 134623"/>
                  <a:gd name="connsiteY9" fmla="*/ 38415 h 46215"/>
                  <a:gd name="connsiteX10" fmla="*/ 7065 w 134623"/>
                  <a:gd name="connsiteY10" fmla="*/ 38415 h 46215"/>
                  <a:gd name="connsiteX11" fmla="*/ 182 w 134623"/>
                  <a:gd name="connsiteY11" fmla="*/ 42365 h 46215"/>
                  <a:gd name="connsiteX12" fmla="*/ 6863 w 134623"/>
                  <a:gd name="connsiteY12" fmla="*/ 46315 h 46215"/>
                  <a:gd name="connsiteX13" fmla="*/ 128125 w 134623"/>
                  <a:gd name="connsiteY13" fmla="*/ 46315 h 4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215">
                    <a:moveTo>
                      <a:pt x="127922" y="7999"/>
                    </a:moveTo>
                    <a:cubicBezTo>
                      <a:pt x="130959" y="7999"/>
                      <a:pt x="134805" y="7999"/>
                      <a:pt x="134805" y="4049"/>
                    </a:cubicBezTo>
                    <a:cubicBezTo>
                      <a:pt x="134805" y="99"/>
                      <a:pt x="130959" y="99"/>
                      <a:pt x="128125" y="99"/>
                    </a:cubicBezTo>
                    <a:lnTo>
                      <a:pt x="6863" y="99"/>
                    </a:lnTo>
                    <a:cubicBezTo>
                      <a:pt x="4029" y="99"/>
                      <a:pt x="182" y="99"/>
                      <a:pt x="182" y="4049"/>
                    </a:cubicBezTo>
                    <a:cubicBezTo>
                      <a:pt x="182" y="7999"/>
                      <a:pt x="4029" y="7999"/>
                      <a:pt x="7065" y="7999"/>
                    </a:cubicBezTo>
                    <a:lnTo>
                      <a:pt x="127922" y="7999"/>
                    </a:lnTo>
                    <a:close/>
                    <a:moveTo>
                      <a:pt x="128125" y="46315"/>
                    </a:moveTo>
                    <a:cubicBezTo>
                      <a:pt x="130959" y="46315"/>
                      <a:pt x="134805" y="46315"/>
                      <a:pt x="134805" y="42365"/>
                    </a:cubicBezTo>
                    <a:cubicBezTo>
                      <a:pt x="134805" y="38415"/>
                      <a:pt x="130959" y="38415"/>
                      <a:pt x="127922" y="38415"/>
                    </a:cubicBezTo>
                    <a:lnTo>
                      <a:pt x="7065" y="38415"/>
                    </a:lnTo>
                    <a:cubicBezTo>
                      <a:pt x="4029" y="38415"/>
                      <a:pt x="182" y="38415"/>
                      <a:pt x="182" y="42365"/>
                    </a:cubicBezTo>
                    <a:cubicBezTo>
                      <a:pt x="182" y="46315"/>
                      <a:pt x="4029" y="46315"/>
                      <a:pt x="6863" y="46315"/>
                    </a:cubicBezTo>
                    <a:lnTo>
                      <a:pt x="128125" y="46315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形状 239">
                <a:extLst>
                  <a:ext uri="{FF2B5EF4-FFF2-40B4-BE49-F238E27FC236}">
                    <a16:creationId xmlns:a16="http://schemas.microsoft.com/office/drawing/2014/main" id="{AFE9EB55-4F91-7539-0F0B-DB0E0417B5B3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7551668" y="4370165"/>
                <a:ext cx="88871" cy="89468"/>
              </a:xfrm>
              <a:custGeom>
                <a:avLst/>
                <a:gdLst>
                  <a:gd name="connsiteX0" fmla="*/ 89065 w 88871"/>
                  <a:gd name="connsiteY0" fmla="*/ 13917 h 89468"/>
                  <a:gd name="connsiteX1" fmla="*/ 80158 w 88871"/>
                  <a:gd name="connsiteY1" fmla="*/ 92 h 89468"/>
                  <a:gd name="connsiteX2" fmla="*/ 70238 w 88871"/>
                  <a:gd name="connsiteY2" fmla="*/ 9572 h 89468"/>
                  <a:gd name="connsiteX3" fmla="*/ 73477 w 88871"/>
                  <a:gd name="connsiteY3" fmla="*/ 15497 h 89468"/>
                  <a:gd name="connsiteX4" fmla="*/ 80360 w 88871"/>
                  <a:gd name="connsiteY4" fmla="*/ 31692 h 89468"/>
                  <a:gd name="connsiteX5" fmla="*/ 44326 w 88871"/>
                  <a:gd name="connsiteY5" fmla="*/ 85216 h 89468"/>
                  <a:gd name="connsiteX6" fmla="*/ 29345 w 88871"/>
                  <a:gd name="connsiteY6" fmla="*/ 68033 h 89468"/>
                  <a:gd name="connsiteX7" fmla="*/ 41087 w 88871"/>
                  <a:gd name="connsiteY7" fmla="*/ 26162 h 89468"/>
                  <a:gd name="connsiteX8" fmla="*/ 43516 w 88871"/>
                  <a:gd name="connsiteY8" fmla="*/ 16287 h 89468"/>
                  <a:gd name="connsiteX9" fmla="*/ 26916 w 88871"/>
                  <a:gd name="connsiteY9" fmla="*/ 92 h 89468"/>
                  <a:gd name="connsiteX10" fmla="*/ 194 w 88871"/>
                  <a:gd name="connsiteY10" fmla="*/ 30507 h 89468"/>
                  <a:gd name="connsiteX11" fmla="*/ 2623 w 88871"/>
                  <a:gd name="connsiteY11" fmla="*/ 32483 h 89468"/>
                  <a:gd name="connsiteX12" fmla="*/ 5862 w 88871"/>
                  <a:gd name="connsiteY12" fmla="*/ 28927 h 89468"/>
                  <a:gd name="connsiteX13" fmla="*/ 26309 w 88871"/>
                  <a:gd name="connsiteY13" fmla="*/ 4437 h 89468"/>
                  <a:gd name="connsiteX14" fmla="*/ 31370 w 88871"/>
                  <a:gd name="connsiteY14" fmla="*/ 10757 h 89468"/>
                  <a:gd name="connsiteX15" fmla="*/ 27928 w 88871"/>
                  <a:gd name="connsiteY15" fmla="*/ 24582 h 89468"/>
                  <a:gd name="connsiteX16" fmla="*/ 16389 w 88871"/>
                  <a:gd name="connsiteY16" fmla="*/ 65071 h 89468"/>
                  <a:gd name="connsiteX17" fmla="*/ 43516 w 88871"/>
                  <a:gd name="connsiteY17" fmla="*/ 89561 h 89468"/>
                  <a:gd name="connsiteX18" fmla="*/ 89065 w 88871"/>
                  <a:gd name="connsiteY18" fmla="*/ 13917 h 89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71" h="89468">
                    <a:moveTo>
                      <a:pt x="89065" y="13917"/>
                    </a:moveTo>
                    <a:cubicBezTo>
                      <a:pt x="89065" y="3252"/>
                      <a:pt x="83802" y="92"/>
                      <a:pt x="80158" y="92"/>
                    </a:cubicBezTo>
                    <a:cubicBezTo>
                      <a:pt x="75097" y="92"/>
                      <a:pt x="70238" y="5227"/>
                      <a:pt x="70238" y="9572"/>
                    </a:cubicBezTo>
                    <a:cubicBezTo>
                      <a:pt x="70238" y="12140"/>
                      <a:pt x="71251" y="13325"/>
                      <a:pt x="73477" y="15497"/>
                    </a:cubicBezTo>
                    <a:cubicBezTo>
                      <a:pt x="77729" y="19447"/>
                      <a:pt x="80360" y="24582"/>
                      <a:pt x="80360" y="31692"/>
                    </a:cubicBezTo>
                    <a:cubicBezTo>
                      <a:pt x="80360" y="39988"/>
                      <a:pt x="68012" y="85216"/>
                      <a:pt x="44326" y="85216"/>
                    </a:cubicBezTo>
                    <a:cubicBezTo>
                      <a:pt x="34001" y="85216"/>
                      <a:pt x="29345" y="78303"/>
                      <a:pt x="29345" y="68033"/>
                    </a:cubicBezTo>
                    <a:cubicBezTo>
                      <a:pt x="29345" y="56973"/>
                      <a:pt x="34811" y="42555"/>
                      <a:pt x="41087" y="26162"/>
                    </a:cubicBezTo>
                    <a:cubicBezTo>
                      <a:pt x="42504" y="22805"/>
                      <a:pt x="43516" y="20040"/>
                      <a:pt x="43516" y="16287"/>
                    </a:cubicBezTo>
                    <a:cubicBezTo>
                      <a:pt x="43516" y="7400"/>
                      <a:pt x="37038" y="92"/>
                      <a:pt x="26916" y="92"/>
                    </a:cubicBezTo>
                    <a:cubicBezTo>
                      <a:pt x="7887" y="92"/>
                      <a:pt x="194" y="28730"/>
                      <a:pt x="194" y="30507"/>
                    </a:cubicBezTo>
                    <a:cubicBezTo>
                      <a:pt x="194" y="32483"/>
                      <a:pt x="2218" y="32483"/>
                      <a:pt x="2623" y="32483"/>
                    </a:cubicBezTo>
                    <a:cubicBezTo>
                      <a:pt x="4648" y="32483"/>
                      <a:pt x="4850" y="32088"/>
                      <a:pt x="5862" y="28927"/>
                    </a:cubicBezTo>
                    <a:cubicBezTo>
                      <a:pt x="11733" y="8980"/>
                      <a:pt x="20438" y="4437"/>
                      <a:pt x="26309" y="4437"/>
                    </a:cubicBezTo>
                    <a:cubicBezTo>
                      <a:pt x="27928" y="4437"/>
                      <a:pt x="31370" y="4437"/>
                      <a:pt x="31370" y="10757"/>
                    </a:cubicBezTo>
                    <a:cubicBezTo>
                      <a:pt x="31370" y="15695"/>
                      <a:pt x="29345" y="21027"/>
                      <a:pt x="27928" y="24582"/>
                    </a:cubicBezTo>
                    <a:cubicBezTo>
                      <a:pt x="19021" y="47493"/>
                      <a:pt x="16389" y="56578"/>
                      <a:pt x="16389" y="65071"/>
                    </a:cubicBezTo>
                    <a:cubicBezTo>
                      <a:pt x="16389" y="86401"/>
                      <a:pt x="34204" y="89561"/>
                      <a:pt x="43516" y="89561"/>
                    </a:cubicBezTo>
                    <a:cubicBezTo>
                      <a:pt x="77526" y="89561"/>
                      <a:pt x="89065" y="24187"/>
                      <a:pt x="89065" y="139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形状 240">
                <a:extLst>
                  <a:ext uri="{FF2B5EF4-FFF2-40B4-BE49-F238E27FC236}">
                    <a16:creationId xmlns:a16="http://schemas.microsoft.com/office/drawing/2014/main" id="{2C292CEC-144C-7E05-4BFB-F45877D62984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7715699" y="4289583"/>
                <a:ext cx="52837" cy="236806"/>
              </a:xfrm>
              <a:custGeom>
                <a:avLst/>
                <a:gdLst>
                  <a:gd name="connsiteX0" fmla="*/ 53038 w 52837"/>
                  <a:gd name="connsiteY0" fmla="*/ 234915 h 236806"/>
                  <a:gd name="connsiteX1" fmla="*/ 52228 w 52837"/>
                  <a:gd name="connsiteY1" fmla="*/ 233138 h 236806"/>
                  <a:gd name="connsiteX2" fmla="*/ 20647 w 52837"/>
                  <a:gd name="connsiteY2" fmla="*/ 175269 h 236806"/>
                  <a:gd name="connsiteX3" fmla="*/ 14169 w 52837"/>
                  <a:gd name="connsiteY3" fmla="*/ 118586 h 236806"/>
                  <a:gd name="connsiteX4" fmla="*/ 51216 w 52837"/>
                  <a:gd name="connsiteY4" fmla="*/ 4626 h 236806"/>
                  <a:gd name="connsiteX5" fmla="*/ 53038 w 52837"/>
                  <a:gd name="connsiteY5" fmla="*/ 2059 h 236806"/>
                  <a:gd name="connsiteX6" fmla="*/ 50608 w 52837"/>
                  <a:gd name="connsiteY6" fmla="*/ 84 h 236806"/>
                  <a:gd name="connsiteX7" fmla="*/ 34008 w 52837"/>
                  <a:gd name="connsiteY7" fmla="*/ 14897 h 236806"/>
                  <a:gd name="connsiteX8" fmla="*/ 201 w 52837"/>
                  <a:gd name="connsiteY8" fmla="*/ 118388 h 236806"/>
                  <a:gd name="connsiteX9" fmla="*/ 31781 w 52837"/>
                  <a:gd name="connsiteY9" fmla="*/ 219510 h 236806"/>
                  <a:gd name="connsiteX10" fmla="*/ 50608 w 52837"/>
                  <a:gd name="connsiteY10" fmla="*/ 236890 h 236806"/>
                  <a:gd name="connsiteX11" fmla="*/ 53038 w 52837"/>
                  <a:gd name="connsiteY11" fmla="*/ 234915 h 23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837" h="236806">
                    <a:moveTo>
                      <a:pt x="53038" y="234915"/>
                    </a:moveTo>
                    <a:cubicBezTo>
                      <a:pt x="53038" y="234125"/>
                      <a:pt x="52633" y="233730"/>
                      <a:pt x="52228" y="233138"/>
                    </a:cubicBezTo>
                    <a:cubicBezTo>
                      <a:pt x="42916" y="223460"/>
                      <a:pt x="29150" y="207462"/>
                      <a:pt x="20647" y="175269"/>
                    </a:cubicBezTo>
                    <a:cubicBezTo>
                      <a:pt x="15991" y="157297"/>
                      <a:pt x="14169" y="136954"/>
                      <a:pt x="14169" y="118586"/>
                    </a:cubicBezTo>
                    <a:cubicBezTo>
                      <a:pt x="14169" y="66643"/>
                      <a:pt x="26923" y="30302"/>
                      <a:pt x="51216" y="4626"/>
                    </a:cubicBezTo>
                    <a:cubicBezTo>
                      <a:pt x="53038" y="2849"/>
                      <a:pt x="53038" y="2454"/>
                      <a:pt x="53038" y="2059"/>
                    </a:cubicBezTo>
                    <a:cubicBezTo>
                      <a:pt x="53038" y="84"/>
                      <a:pt x="51418" y="84"/>
                      <a:pt x="50608" y="84"/>
                    </a:cubicBezTo>
                    <a:cubicBezTo>
                      <a:pt x="47572" y="84"/>
                      <a:pt x="36640" y="11934"/>
                      <a:pt x="34008" y="14897"/>
                    </a:cubicBezTo>
                    <a:cubicBezTo>
                      <a:pt x="13359" y="38795"/>
                      <a:pt x="201" y="74345"/>
                      <a:pt x="201" y="118388"/>
                    </a:cubicBezTo>
                    <a:cubicBezTo>
                      <a:pt x="201" y="146434"/>
                      <a:pt x="5262" y="186132"/>
                      <a:pt x="31781" y="219510"/>
                    </a:cubicBezTo>
                    <a:cubicBezTo>
                      <a:pt x="33806" y="221880"/>
                      <a:pt x="46965" y="236890"/>
                      <a:pt x="50608" y="236890"/>
                    </a:cubicBezTo>
                    <a:cubicBezTo>
                      <a:pt x="51418" y="236890"/>
                      <a:pt x="53038" y="236890"/>
                      <a:pt x="53038" y="23491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形状 241">
                <a:extLst>
                  <a:ext uri="{FF2B5EF4-FFF2-40B4-BE49-F238E27FC236}">
                    <a16:creationId xmlns:a16="http://schemas.microsoft.com/office/drawing/2014/main" id="{96D9E95E-F25E-0E36-E172-F4C0192DE296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7784394" y="4368980"/>
                <a:ext cx="66198" cy="90654"/>
              </a:xfrm>
              <a:custGeom>
                <a:avLst/>
                <a:gdLst>
                  <a:gd name="connsiteX0" fmla="*/ 35632 w 66198"/>
                  <a:gd name="connsiteY0" fmla="*/ 50258 h 90654"/>
                  <a:gd name="connsiteX1" fmla="*/ 56686 w 66198"/>
                  <a:gd name="connsiteY1" fmla="*/ 68428 h 90654"/>
                  <a:gd name="connsiteX2" fmla="*/ 33810 w 66198"/>
                  <a:gd name="connsiteY2" fmla="*/ 86401 h 90654"/>
                  <a:gd name="connsiteX3" fmla="*/ 5671 w 66198"/>
                  <a:gd name="connsiteY3" fmla="*/ 58355 h 90654"/>
                  <a:gd name="connsiteX4" fmla="*/ 2837 w 66198"/>
                  <a:gd name="connsiteY4" fmla="*/ 54998 h 90654"/>
                  <a:gd name="connsiteX5" fmla="*/ 205 w 66198"/>
                  <a:gd name="connsiteY5" fmla="*/ 59935 h 90654"/>
                  <a:gd name="connsiteX6" fmla="*/ 205 w 66198"/>
                  <a:gd name="connsiteY6" fmla="*/ 86006 h 90654"/>
                  <a:gd name="connsiteX7" fmla="*/ 2432 w 66198"/>
                  <a:gd name="connsiteY7" fmla="*/ 90746 h 90654"/>
                  <a:gd name="connsiteX8" fmla="*/ 7493 w 66198"/>
                  <a:gd name="connsiteY8" fmla="*/ 86796 h 90654"/>
                  <a:gd name="connsiteX9" fmla="*/ 11542 w 66198"/>
                  <a:gd name="connsiteY9" fmla="*/ 82253 h 90654"/>
                  <a:gd name="connsiteX10" fmla="*/ 33810 w 66198"/>
                  <a:gd name="connsiteY10" fmla="*/ 90746 h 90654"/>
                  <a:gd name="connsiteX11" fmla="*/ 66403 w 66198"/>
                  <a:gd name="connsiteY11" fmla="*/ 63293 h 90654"/>
                  <a:gd name="connsiteX12" fmla="*/ 57901 w 66198"/>
                  <a:gd name="connsiteY12" fmla="*/ 44530 h 90654"/>
                  <a:gd name="connsiteX13" fmla="*/ 34823 w 66198"/>
                  <a:gd name="connsiteY13" fmla="*/ 35050 h 90654"/>
                  <a:gd name="connsiteX14" fmla="*/ 9922 w 66198"/>
                  <a:gd name="connsiteY14" fmla="*/ 18855 h 90654"/>
                  <a:gd name="connsiteX15" fmla="*/ 32596 w 66198"/>
                  <a:gd name="connsiteY15" fmla="*/ 3845 h 90654"/>
                  <a:gd name="connsiteX16" fmla="*/ 56281 w 66198"/>
                  <a:gd name="connsiteY16" fmla="*/ 27742 h 90654"/>
                  <a:gd name="connsiteX17" fmla="*/ 58711 w 66198"/>
                  <a:gd name="connsiteY17" fmla="*/ 29520 h 90654"/>
                  <a:gd name="connsiteX18" fmla="*/ 61342 w 66198"/>
                  <a:gd name="connsiteY18" fmla="*/ 24780 h 90654"/>
                  <a:gd name="connsiteX19" fmla="*/ 61342 w 66198"/>
                  <a:gd name="connsiteY19" fmla="*/ 4832 h 90654"/>
                  <a:gd name="connsiteX20" fmla="*/ 59116 w 66198"/>
                  <a:gd name="connsiteY20" fmla="*/ 92 h 90654"/>
                  <a:gd name="connsiteX21" fmla="*/ 55067 w 66198"/>
                  <a:gd name="connsiteY21" fmla="*/ 2462 h 90654"/>
                  <a:gd name="connsiteX22" fmla="*/ 51625 w 66198"/>
                  <a:gd name="connsiteY22" fmla="*/ 5622 h 90654"/>
                  <a:gd name="connsiteX23" fmla="*/ 32596 w 66198"/>
                  <a:gd name="connsiteY23" fmla="*/ 92 h 90654"/>
                  <a:gd name="connsiteX24" fmla="*/ 205 w 66198"/>
                  <a:gd name="connsiteY24" fmla="*/ 24385 h 90654"/>
                  <a:gd name="connsiteX25" fmla="*/ 8910 w 66198"/>
                  <a:gd name="connsiteY25" fmla="*/ 41173 h 90654"/>
                  <a:gd name="connsiteX26" fmla="*/ 35632 w 66198"/>
                  <a:gd name="connsiteY26" fmla="*/ 50258 h 9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198" h="90654">
                    <a:moveTo>
                      <a:pt x="35632" y="50258"/>
                    </a:moveTo>
                    <a:cubicBezTo>
                      <a:pt x="40086" y="51048"/>
                      <a:pt x="56686" y="54208"/>
                      <a:pt x="56686" y="68428"/>
                    </a:cubicBezTo>
                    <a:cubicBezTo>
                      <a:pt x="56686" y="78501"/>
                      <a:pt x="49601" y="86401"/>
                      <a:pt x="33810" y="86401"/>
                    </a:cubicBezTo>
                    <a:cubicBezTo>
                      <a:pt x="16805" y="86401"/>
                      <a:pt x="9518" y="75143"/>
                      <a:pt x="5671" y="58355"/>
                    </a:cubicBezTo>
                    <a:cubicBezTo>
                      <a:pt x="5064" y="55788"/>
                      <a:pt x="4861" y="54998"/>
                      <a:pt x="2837" y="54998"/>
                    </a:cubicBezTo>
                    <a:cubicBezTo>
                      <a:pt x="205" y="54998"/>
                      <a:pt x="205" y="56380"/>
                      <a:pt x="205" y="59935"/>
                    </a:cubicBezTo>
                    <a:lnTo>
                      <a:pt x="205" y="86006"/>
                    </a:lnTo>
                    <a:cubicBezTo>
                      <a:pt x="205" y="89363"/>
                      <a:pt x="205" y="90746"/>
                      <a:pt x="2432" y="90746"/>
                    </a:cubicBezTo>
                    <a:cubicBezTo>
                      <a:pt x="3444" y="90746"/>
                      <a:pt x="3647" y="90548"/>
                      <a:pt x="7493" y="86796"/>
                    </a:cubicBezTo>
                    <a:cubicBezTo>
                      <a:pt x="7898" y="86401"/>
                      <a:pt x="7898" y="86006"/>
                      <a:pt x="11542" y="82253"/>
                    </a:cubicBezTo>
                    <a:cubicBezTo>
                      <a:pt x="20449" y="90548"/>
                      <a:pt x="29559" y="90746"/>
                      <a:pt x="33810" y="90746"/>
                    </a:cubicBezTo>
                    <a:cubicBezTo>
                      <a:pt x="57091" y="90746"/>
                      <a:pt x="66403" y="77513"/>
                      <a:pt x="66403" y="63293"/>
                    </a:cubicBezTo>
                    <a:cubicBezTo>
                      <a:pt x="66403" y="52825"/>
                      <a:pt x="60330" y="46900"/>
                      <a:pt x="57901" y="44530"/>
                    </a:cubicBezTo>
                    <a:cubicBezTo>
                      <a:pt x="51220" y="38210"/>
                      <a:pt x="43325" y="36630"/>
                      <a:pt x="34823" y="35050"/>
                    </a:cubicBezTo>
                    <a:cubicBezTo>
                      <a:pt x="23486" y="32878"/>
                      <a:pt x="9922" y="30310"/>
                      <a:pt x="9922" y="18855"/>
                    </a:cubicBezTo>
                    <a:cubicBezTo>
                      <a:pt x="9922" y="11942"/>
                      <a:pt x="15186" y="3845"/>
                      <a:pt x="32596" y="3845"/>
                    </a:cubicBezTo>
                    <a:cubicBezTo>
                      <a:pt x="54864" y="3845"/>
                      <a:pt x="55877" y="21620"/>
                      <a:pt x="56281" y="27742"/>
                    </a:cubicBezTo>
                    <a:cubicBezTo>
                      <a:pt x="56484" y="29520"/>
                      <a:pt x="58306" y="29520"/>
                      <a:pt x="58711" y="29520"/>
                    </a:cubicBezTo>
                    <a:cubicBezTo>
                      <a:pt x="61342" y="29520"/>
                      <a:pt x="61342" y="28532"/>
                      <a:pt x="61342" y="24780"/>
                    </a:cubicBezTo>
                    <a:lnTo>
                      <a:pt x="61342" y="4832"/>
                    </a:lnTo>
                    <a:cubicBezTo>
                      <a:pt x="61342" y="1475"/>
                      <a:pt x="61342" y="92"/>
                      <a:pt x="59116" y="92"/>
                    </a:cubicBezTo>
                    <a:cubicBezTo>
                      <a:pt x="58103" y="92"/>
                      <a:pt x="57698" y="92"/>
                      <a:pt x="55067" y="2462"/>
                    </a:cubicBezTo>
                    <a:cubicBezTo>
                      <a:pt x="54459" y="3252"/>
                      <a:pt x="52435" y="5030"/>
                      <a:pt x="51625" y="5622"/>
                    </a:cubicBezTo>
                    <a:cubicBezTo>
                      <a:pt x="43932" y="92"/>
                      <a:pt x="35632" y="92"/>
                      <a:pt x="32596" y="92"/>
                    </a:cubicBezTo>
                    <a:cubicBezTo>
                      <a:pt x="7898" y="92"/>
                      <a:pt x="205" y="13325"/>
                      <a:pt x="205" y="24385"/>
                    </a:cubicBezTo>
                    <a:cubicBezTo>
                      <a:pt x="205" y="31297"/>
                      <a:pt x="3444" y="36828"/>
                      <a:pt x="8910" y="41173"/>
                    </a:cubicBezTo>
                    <a:cubicBezTo>
                      <a:pt x="15388" y="46308"/>
                      <a:pt x="21057" y="47493"/>
                      <a:pt x="35632" y="502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形状 242">
                <a:extLst>
                  <a:ext uri="{FF2B5EF4-FFF2-40B4-BE49-F238E27FC236}">
                    <a16:creationId xmlns:a16="http://schemas.microsoft.com/office/drawing/2014/main" id="{DA99EC0E-BDE5-300E-92FB-121B12D0A041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7864246" y="4325332"/>
                <a:ext cx="43322" cy="132129"/>
              </a:xfrm>
              <a:custGeom>
                <a:avLst/>
                <a:gdLst>
                  <a:gd name="connsiteX0" fmla="*/ 29361 w 43322"/>
                  <a:gd name="connsiteY0" fmla="*/ 44925 h 132129"/>
                  <a:gd name="connsiteX1" fmla="*/ 1019 w 43322"/>
                  <a:gd name="connsiteY1" fmla="*/ 47098 h 132129"/>
                  <a:gd name="connsiteX2" fmla="*/ 1019 w 43322"/>
                  <a:gd name="connsiteY2" fmla="*/ 53220 h 132129"/>
                  <a:gd name="connsiteX3" fmla="*/ 16000 w 43322"/>
                  <a:gd name="connsiteY3" fmla="*/ 64083 h 132129"/>
                  <a:gd name="connsiteX4" fmla="*/ 16000 w 43322"/>
                  <a:gd name="connsiteY4" fmla="*/ 117211 h 132129"/>
                  <a:gd name="connsiteX5" fmla="*/ 209 w 43322"/>
                  <a:gd name="connsiteY5" fmla="*/ 126099 h 132129"/>
                  <a:gd name="connsiteX6" fmla="*/ 209 w 43322"/>
                  <a:gd name="connsiteY6" fmla="*/ 132222 h 132129"/>
                  <a:gd name="connsiteX7" fmla="*/ 22478 w 43322"/>
                  <a:gd name="connsiteY7" fmla="*/ 131629 h 132129"/>
                  <a:gd name="connsiteX8" fmla="*/ 43532 w 43322"/>
                  <a:gd name="connsiteY8" fmla="*/ 132222 h 132129"/>
                  <a:gd name="connsiteX9" fmla="*/ 43532 w 43322"/>
                  <a:gd name="connsiteY9" fmla="*/ 126099 h 132129"/>
                  <a:gd name="connsiteX10" fmla="*/ 29361 w 43322"/>
                  <a:gd name="connsiteY10" fmla="*/ 117409 h 132129"/>
                  <a:gd name="connsiteX11" fmla="*/ 29361 w 43322"/>
                  <a:gd name="connsiteY11" fmla="*/ 44925 h 132129"/>
                  <a:gd name="connsiteX12" fmla="*/ 30170 w 43322"/>
                  <a:gd name="connsiteY12" fmla="*/ 10560 h 132129"/>
                  <a:gd name="connsiteX13" fmla="*/ 19441 w 43322"/>
                  <a:gd name="connsiteY13" fmla="*/ 92 h 132129"/>
                  <a:gd name="connsiteX14" fmla="*/ 8712 w 43322"/>
                  <a:gd name="connsiteY14" fmla="*/ 10560 h 132129"/>
                  <a:gd name="connsiteX15" fmla="*/ 19441 w 43322"/>
                  <a:gd name="connsiteY15" fmla="*/ 21027 h 132129"/>
                  <a:gd name="connsiteX16" fmla="*/ 30170 w 43322"/>
                  <a:gd name="connsiteY16" fmla="*/ 10560 h 1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322" h="132129">
                    <a:moveTo>
                      <a:pt x="29361" y="44925"/>
                    </a:moveTo>
                    <a:lnTo>
                      <a:pt x="1019" y="47098"/>
                    </a:lnTo>
                    <a:lnTo>
                      <a:pt x="1019" y="53220"/>
                    </a:lnTo>
                    <a:cubicBezTo>
                      <a:pt x="14178" y="53220"/>
                      <a:pt x="16000" y="54405"/>
                      <a:pt x="16000" y="64083"/>
                    </a:cubicBezTo>
                    <a:lnTo>
                      <a:pt x="16000" y="117211"/>
                    </a:lnTo>
                    <a:cubicBezTo>
                      <a:pt x="16000" y="126099"/>
                      <a:pt x="13773" y="126099"/>
                      <a:pt x="209" y="126099"/>
                    </a:cubicBezTo>
                    <a:lnTo>
                      <a:pt x="209" y="132222"/>
                    </a:lnTo>
                    <a:cubicBezTo>
                      <a:pt x="6687" y="132024"/>
                      <a:pt x="17619" y="131629"/>
                      <a:pt x="22478" y="131629"/>
                    </a:cubicBezTo>
                    <a:cubicBezTo>
                      <a:pt x="29563" y="131629"/>
                      <a:pt x="36649" y="132024"/>
                      <a:pt x="43532" y="132222"/>
                    </a:cubicBezTo>
                    <a:lnTo>
                      <a:pt x="43532" y="126099"/>
                    </a:lnTo>
                    <a:cubicBezTo>
                      <a:pt x="30170" y="126099"/>
                      <a:pt x="29361" y="125112"/>
                      <a:pt x="29361" y="117409"/>
                    </a:cubicBezTo>
                    <a:lnTo>
                      <a:pt x="29361" y="44925"/>
                    </a:lnTo>
                    <a:close/>
                    <a:moveTo>
                      <a:pt x="30170" y="10560"/>
                    </a:moveTo>
                    <a:cubicBezTo>
                      <a:pt x="30170" y="4240"/>
                      <a:pt x="25109" y="92"/>
                      <a:pt x="19441" y="92"/>
                    </a:cubicBezTo>
                    <a:cubicBezTo>
                      <a:pt x="13165" y="92"/>
                      <a:pt x="8712" y="5425"/>
                      <a:pt x="8712" y="10560"/>
                    </a:cubicBezTo>
                    <a:cubicBezTo>
                      <a:pt x="8712" y="15892"/>
                      <a:pt x="13165" y="21027"/>
                      <a:pt x="19441" y="21027"/>
                    </a:cubicBezTo>
                    <a:cubicBezTo>
                      <a:pt x="25109" y="21027"/>
                      <a:pt x="30170" y="16880"/>
                      <a:pt x="30170" y="105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形状 243">
                <a:extLst>
                  <a:ext uri="{FF2B5EF4-FFF2-40B4-BE49-F238E27FC236}">
                    <a16:creationId xmlns:a16="http://schemas.microsoft.com/office/drawing/2014/main" id="{E24D0A6A-3585-E79F-6F4E-FE8A3E6BC1C9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>
              <a:xfrm>
                <a:off x="7920277" y="4370165"/>
                <a:ext cx="101827" cy="87296"/>
              </a:xfrm>
              <a:custGeom>
                <a:avLst/>
                <a:gdLst>
                  <a:gd name="connsiteX0" fmla="*/ 16002 w 101827"/>
                  <a:gd name="connsiteY0" fmla="*/ 19447 h 87296"/>
                  <a:gd name="connsiteX1" fmla="*/ 16002 w 101827"/>
                  <a:gd name="connsiteY1" fmla="*/ 72378 h 87296"/>
                  <a:gd name="connsiteX2" fmla="*/ 212 w 101827"/>
                  <a:gd name="connsiteY2" fmla="*/ 81266 h 87296"/>
                  <a:gd name="connsiteX3" fmla="*/ 212 w 101827"/>
                  <a:gd name="connsiteY3" fmla="*/ 87388 h 87296"/>
                  <a:gd name="connsiteX4" fmla="*/ 23088 w 101827"/>
                  <a:gd name="connsiteY4" fmla="*/ 86796 h 87296"/>
                  <a:gd name="connsiteX5" fmla="*/ 45761 w 101827"/>
                  <a:gd name="connsiteY5" fmla="*/ 87388 h 87296"/>
                  <a:gd name="connsiteX6" fmla="*/ 45761 w 101827"/>
                  <a:gd name="connsiteY6" fmla="*/ 81266 h 87296"/>
                  <a:gd name="connsiteX7" fmla="*/ 29971 w 101827"/>
                  <a:gd name="connsiteY7" fmla="*/ 72378 h 87296"/>
                  <a:gd name="connsiteX8" fmla="*/ 29971 w 101827"/>
                  <a:gd name="connsiteY8" fmla="*/ 36038 h 87296"/>
                  <a:gd name="connsiteX9" fmla="*/ 57300 w 101827"/>
                  <a:gd name="connsiteY9" fmla="*/ 4437 h 87296"/>
                  <a:gd name="connsiteX10" fmla="*/ 72281 w 101827"/>
                  <a:gd name="connsiteY10" fmla="*/ 26360 h 87296"/>
                  <a:gd name="connsiteX11" fmla="*/ 72281 w 101827"/>
                  <a:gd name="connsiteY11" fmla="*/ 72378 h 87296"/>
                  <a:gd name="connsiteX12" fmla="*/ 56491 w 101827"/>
                  <a:gd name="connsiteY12" fmla="*/ 81266 h 87296"/>
                  <a:gd name="connsiteX13" fmla="*/ 56491 w 101827"/>
                  <a:gd name="connsiteY13" fmla="*/ 87388 h 87296"/>
                  <a:gd name="connsiteX14" fmla="*/ 79366 w 101827"/>
                  <a:gd name="connsiteY14" fmla="*/ 86796 h 87296"/>
                  <a:gd name="connsiteX15" fmla="*/ 102040 w 101827"/>
                  <a:gd name="connsiteY15" fmla="*/ 87388 h 87296"/>
                  <a:gd name="connsiteX16" fmla="*/ 102040 w 101827"/>
                  <a:gd name="connsiteY16" fmla="*/ 81266 h 87296"/>
                  <a:gd name="connsiteX17" fmla="*/ 86249 w 101827"/>
                  <a:gd name="connsiteY17" fmla="*/ 75341 h 87296"/>
                  <a:gd name="connsiteX18" fmla="*/ 86249 w 101827"/>
                  <a:gd name="connsiteY18" fmla="*/ 37618 h 87296"/>
                  <a:gd name="connsiteX19" fmla="*/ 79974 w 101827"/>
                  <a:gd name="connsiteY19" fmla="*/ 7400 h 87296"/>
                  <a:gd name="connsiteX20" fmla="*/ 58717 w 101827"/>
                  <a:gd name="connsiteY20" fmla="*/ 92 h 87296"/>
                  <a:gd name="connsiteX21" fmla="*/ 28756 w 101827"/>
                  <a:gd name="connsiteY21" fmla="*/ 20830 h 87296"/>
                  <a:gd name="connsiteX22" fmla="*/ 28756 w 101827"/>
                  <a:gd name="connsiteY22" fmla="*/ 92 h 87296"/>
                  <a:gd name="connsiteX23" fmla="*/ 212 w 101827"/>
                  <a:gd name="connsiteY23" fmla="*/ 2265 h 87296"/>
                  <a:gd name="connsiteX24" fmla="*/ 212 w 101827"/>
                  <a:gd name="connsiteY24" fmla="*/ 8387 h 87296"/>
                  <a:gd name="connsiteX25" fmla="*/ 16002 w 101827"/>
                  <a:gd name="connsiteY25" fmla="*/ 19447 h 8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827" h="87296">
                    <a:moveTo>
                      <a:pt x="16002" y="19447"/>
                    </a:moveTo>
                    <a:lnTo>
                      <a:pt x="16002" y="72378"/>
                    </a:lnTo>
                    <a:cubicBezTo>
                      <a:pt x="16002" y="81266"/>
                      <a:pt x="13776" y="81266"/>
                      <a:pt x="212" y="81266"/>
                    </a:cubicBezTo>
                    <a:lnTo>
                      <a:pt x="212" y="87388"/>
                    </a:lnTo>
                    <a:cubicBezTo>
                      <a:pt x="7297" y="87191"/>
                      <a:pt x="17622" y="86796"/>
                      <a:pt x="23088" y="86796"/>
                    </a:cubicBezTo>
                    <a:cubicBezTo>
                      <a:pt x="28351" y="86796"/>
                      <a:pt x="38878" y="87191"/>
                      <a:pt x="45761" y="87388"/>
                    </a:cubicBezTo>
                    <a:lnTo>
                      <a:pt x="45761" y="81266"/>
                    </a:lnTo>
                    <a:cubicBezTo>
                      <a:pt x="32198" y="81266"/>
                      <a:pt x="29971" y="81266"/>
                      <a:pt x="29971" y="72378"/>
                    </a:cubicBezTo>
                    <a:lnTo>
                      <a:pt x="29971" y="36038"/>
                    </a:lnTo>
                    <a:cubicBezTo>
                      <a:pt x="29971" y="15497"/>
                      <a:pt x="44344" y="4437"/>
                      <a:pt x="57300" y="4437"/>
                    </a:cubicBezTo>
                    <a:cubicBezTo>
                      <a:pt x="70054" y="4437"/>
                      <a:pt x="72281" y="15102"/>
                      <a:pt x="72281" y="26360"/>
                    </a:cubicBezTo>
                    <a:lnTo>
                      <a:pt x="72281" y="72378"/>
                    </a:lnTo>
                    <a:cubicBezTo>
                      <a:pt x="72281" y="81266"/>
                      <a:pt x="70054" y="81266"/>
                      <a:pt x="56491" y="81266"/>
                    </a:cubicBezTo>
                    <a:lnTo>
                      <a:pt x="56491" y="87388"/>
                    </a:lnTo>
                    <a:cubicBezTo>
                      <a:pt x="63576" y="87191"/>
                      <a:pt x="73900" y="86796"/>
                      <a:pt x="79366" y="86796"/>
                    </a:cubicBezTo>
                    <a:cubicBezTo>
                      <a:pt x="84630" y="86796"/>
                      <a:pt x="95157" y="87191"/>
                      <a:pt x="102040" y="87388"/>
                    </a:cubicBezTo>
                    <a:lnTo>
                      <a:pt x="102040" y="81266"/>
                    </a:lnTo>
                    <a:cubicBezTo>
                      <a:pt x="91513" y="81266"/>
                      <a:pt x="86452" y="81266"/>
                      <a:pt x="86249" y="75341"/>
                    </a:cubicBezTo>
                    <a:lnTo>
                      <a:pt x="86249" y="37618"/>
                    </a:lnTo>
                    <a:cubicBezTo>
                      <a:pt x="86249" y="20632"/>
                      <a:pt x="86249" y="14510"/>
                      <a:pt x="79974" y="7400"/>
                    </a:cubicBezTo>
                    <a:cubicBezTo>
                      <a:pt x="77140" y="4042"/>
                      <a:pt x="70459" y="92"/>
                      <a:pt x="58717" y="92"/>
                    </a:cubicBezTo>
                    <a:cubicBezTo>
                      <a:pt x="43939" y="92"/>
                      <a:pt x="34424" y="8585"/>
                      <a:pt x="28756" y="20830"/>
                    </a:cubicBezTo>
                    <a:lnTo>
                      <a:pt x="28756" y="92"/>
                    </a:lnTo>
                    <a:lnTo>
                      <a:pt x="212" y="2265"/>
                    </a:lnTo>
                    <a:lnTo>
                      <a:pt x="212" y="8387"/>
                    </a:lnTo>
                    <a:cubicBezTo>
                      <a:pt x="14383" y="8387"/>
                      <a:pt x="16002" y="9770"/>
                      <a:pt x="16002" y="1944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形状 244">
                <a:extLst>
                  <a:ext uri="{FF2B5EF4-FFF2-40B4-BE49-F238E27FC236}">
                    <a16:creationId xmlns:a16="http://schemas.microsoft.com/office/drawing/2014/main" id="{FEB01592-75BE-4AF7-AE39-98C709B81552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>
              <a:xfrm>
                <a:off x="8035194" y="4282585"/>
                <a:ext cx="62635" cy="91799"/>
              </a:xfrm>
              <a:custGeom>
                <a:avLst/>
                <a:gdLst>
                  <a:gd name="connsiteX0" fmla="*/ 62853 w 62635"/>
                  <a:gd name="connsiteY0" fmla="*/ 66725 h 91799"/>
                  <a:gd name="connsiteX1" fmla="*/ 58035 w 62635"/>
                  <a:gd name="connsiteY1" fmla="*/ 66725 h 91799"/>
                  <a:gd name="connsiteX2" fmla="*/ 54350 w 62635"/>
                  <a:gd name="connsiteY2" fmla="*/ 79306 h 91799"/>
                  <a:gd name="connsiteX3" fmla="*/ 40321 w 62635"/>
                  <a:gd name="connsiteY3" fmla="*/ 80136 h 91799"/>
                  <a:gd name="connsiteX4" fmla="*/ 14247 w 62635"/>
                  <a:gd name="connsiteY4" fmla="*/ 80136 h 91799"/>
                  <a:gd name="connsiteX5" fmla="*/ 42588 w 62635"/>
                  <a:gd name="connsiteY5" fmla="*/ 56909 h 91799"/>
                  <a:gd name="connsiteX6" fmla="*/ 62853 w 62635"/>
                  <a:gd name="connsiteY6" fmla="*/ 27047 h 91799"/>
                  <a:gd name="connsiteX7" fmla="*/ 29693 w 62635"/>
                  <a:gd name="connsiteY7" fmla="*/ 88 h 91799"/>
                  <a:gd name="connsiteX8" fmla="*/ 218 w 62635"/>
                  <a:gd name="connsiteY8" fmla="*/ 24835 h 91799"/>
                  <a:gd name="connsiteX9" fmla="*/ 7728 w 62635"/>
                  <a:gd name="connsiteY9" fmla="*/ 32577 h 91799"/>
                  <a:gd name="connsiteX10" fmla="*/ 15239 w 62635"/>
                  <a:gd name="connsiteY10" fmla="*/ 25250 h 91799"/>
                  <a:gd name="connsiteX11" fmla="*/ 6878 w 62635"/>
                  <a:gd name="connsiteY11" fmla="*/ 17922 h 91799"/>
                  <a:gd name="connsiteX12" fmla="*/ 27567 w 62635"/>
                  <a:gd name="connsiteY12" fmla="*/ 5065 h 91799"/>
                  <a:gd name="connsiteX13" fmla="*/ 49107 w 62635"/>
                  <a:gd name="connsiteY13" fmla="*/ 27047 h 91799"/>
                  <a:gd name="connsiteX14" fmla="*/ 35786 w 62635"/>
                  <a:gd name="connsiteY14" fmla="*/ 53591 h 91799"/>
                  <a:gd name="connsiteX15" fmla="*/ 1635 w 62635"/>
                  <a:gd name="connsiteY15" fmla="*/ 86495 h 91799"/>
                  <a:gd name="connsiteX16" fmla="*/ 218 w 62635"/>
                  <a:gd name="connsiteY16" fmla="*/ 91887 h 91799"/>
                  <a:gd name="connsiteX17" fmla="*/ 58601 w 62635"/>
                  <a:gd name="connsiteY17" fmla="*/ 91887 h 91799"/>
                  <a:gd name="connsiteX18" fmla="*/ 62853 w 62635"/>
                  <a:gd name="connsiteY18" fmla="*/ 66725 h 9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1799">
                    <a:moveTo>
                      <a:pt x="62853" y="66725"/>
                    </a:moveTo>
                    <a:lnTo>
                      <a:pt x="58035" y="66725"/>
                    </a:lnTo>
                    <a:cubicBezTo>
                      <a:pt x="57610" y="69767"/>
                      <a:pt x="56192" y="77924"/>
                      <a:pt x="54350" y="79306"/>
                    </a:cubicBezTo>
                    <a:cubicBezTo>
                      <a:pt x="53217" y="80136"/>
                      <a:pt x="42305" y="80136"/>
                      <a:pt x="40321" y="80136"/>
                    </a:cubicBezTo>
                    <a:lnTo>
                      <a:pt x="14247" y="80136"/>
                    </a:lnTo>
                    <a:cubicBezTo>
                      <a:pt x="29126" y="67278"/>
                      <a:pt x="34086" y="63407"/>
                      <a:pt x="42588" y="56909"/>
                    </a:cubicBezTo>
                    <a:cubicBezTo>
                      <a:pt x="53075" y="48753"/>
                      <a:pt x="62853" y="40181"/>
                      <a:pt x="62853" y="27047"/>
                    </a:cubicBezTo>
                    <a:cubicBezTo>
                      <a:pt x="62853" y="10318"/>
                      <a:pt x="47832" y="88"/>
                      <a:pt x="29693" y="88"/>
                    </a:cubicBezTo>
                    <a:cubicBezTo>
                      <a:pt x="12121" y="88"/>
                      <a:pt x="218" y="12116"/>
                      <a:pt x="218" y="24835"/>
                    </a:cubicBezTo>
                    <a:cubicBezTo>
                      <a:pt x="218" y="31886"/>
                      <a:pt x="6311" y="32577"/>
                      <a:pt x="7728" y="32577"/>
                    </a:cubicBezTo>
                    <a:cubicBezTo>
                      <a:pt x="11129" y="32577"/>
                      <a:pt x="15239" y="30227"/>
                      <a:pt x="15239" y="25250"/>
                    </a:cubicBezTo>
                    <a:cubicBezTo>
                      <a:pt x="15239" y="22761"/>
                      <a:pt x="14247" y="17922"/>
                      <a:pt x="6878" y="17922"/>
                    </a:cubicBezTo>
                    <a:cubicBezTo>
                      <a:pt x="11271" y="8106"/>
                      <a:pt x="20907" y="5065"/>
                      <a:pt x="27567" y="5065"/>
                    </a:cubicBezTo>
                    <a:cubicBezTo>
                      <a:pt x="41738" y="5065"/>
                      <a:pt x="49107" y="15849"/>
                      <a:pt x="49107" y="27047"/>
                    </a:cubicBezTo>
                    <a:cubicBezTo>
                      <a:pt x="49107" y="39075"/>
                      <a:pt x="40321" y="48614"/>
                      <a:pt x="35786" y="53591"/>
                    </a:cubicBezTo>
                    <a:lnTo>
                      <a:pt x="1635" y="86495"/>
                    </a:lnTo>
                    <a:cubicBezTo>
                      <a:pt x="218" y="87740"/>
                      <a:pt x="218" y="88016"/>
                      <a:pt x="218" y="91887"/>
                    </a:cubicBezTo>
                    <a:lnTo>
                      <a:pt x="58601" y="91887"/>
                    </a:lnTo>
                    <a:lnTo>
                      <a:pt x="62853" y="66725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形状 245">
                <a:extLst>
                  <a:ext uri="{FF2B5EF4-FFF2-40B4-BE49-F238E27FC236}">
                    <a16:creationId xmlns:a16="http://schemas.microsoft.com/office/drawing/2014/main" id="{21E08ED3-8666-D59C-8A7D-676667C15436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>
              <a:xfrm>
                <a:off x="8156897" y="4370165"/>
                <a:ext cx="109722" cy="129957"/>
              </a:xfrm>
              <a:custGeom>
                <a:avLst/>
                <a:gdLst>
                  <a:gd name="connsiteX0" fmla="*/ 40914 w 109722"/>
                  <a:gd name="connsiteY0" fmla="*/ 18065 h 129957"/>
                  <a:gd name="connsiteX1" fmla="*/ 43951 w 109722"/>
                  <a:gd name="connsiteY1" fmla="*/ 5425 h 129957"/>
                  <a:gd name="connsiteX2" fmla="*/ 38080 w 109722"/>
                  <a:gd name="connsiteY2" fmla="*/ 92 h 129957"/>
                  <a:gd name="connsiteX3" fmla="*/ 29982 w 109722"/>
                  <a:gd name="connsiteY3" fmla="*/ 7202 h 129957"/>
                  <a:gd name="connsiteX4" fmla="*/ 831 w 109722"/>
                  <a:gd name="connsiteY4" fmla="*/ 121556 h 129957"/>
                  <a:gd name="connsiteX5" fmla="*/ 224 w 109722"/>
                  <a:gd name="connsiteY5" fmla="*/ 124717 h 129957"/>
                  <a:gd name="connsiteX6" fmla="*/ 5892 w 109722"/>
                  <a:gd name="connsiteY6" fmla="*/ 130049 h 129957"/>
                  <a:gd name="connsiteX7" fmla="*/ 12977 w 109722"/>
                  <a:gd name="connsiteY7" fmla="*/ 125902 h 129957"/>
                  <a:gd name="connsiteX8" fmla="*/ 24112 w 109722"/>
                  <a:gd name="connsiteY8" fmla="*/ 83438 h 129957"/>
                  <a:gd name="connsiteX9" fmla="*/ 43748 w 109722"/>
                  <a:gd name="connsiteY9" fmla="*/ 89561 h 129957"/>
                  <a:gd name="connsiteX10" fmla="*/ 70673 w 109722"/>
                  <a:gd name="connsiteY10" fmla="*/ 75143 h 129957"/>
                  <a:gd name="connsiteX11" fmla="*/ 88893 w 109722"/>
                  <a:gd name="connsiteY11" fmla="*/ 89561 h 129957"/>
                  <a:gd name="connsiteX12" fmla="*/ 103873 w 109722"/>
                  <a:gd name="connsiteY12" fmla="*/ 78698 h 129957"/>
                  <a:gd name="connsiteX13" fmla="*/ 109947 w 109722"/>
                  <a:gd name="connsiteY13" fmla="*/ 59145 h 129957"/>
                  <a:gd name="connsiteX14" fmla="*/ 107517 w 109722"/>
                  <a:gd name="connsiteY14" fmla="*/ 57170 h 129957"/>
                  <a:gd name="connsiteX15" fmla="*/ 104683 w 109722"/>
                  <a:gd name="connsiteY15" fmla="*/ 60725 h 129957"/>
                  <a:gd name="connsiteX16" fmla="*/ 89298 w 109722"/>
                  <a:gd name="connsiteY16" fmla="*/ 85216 h 129957"/>
                  <a:gd name="connsiteX17" fmla="*/ 83224 w 109722"/>
                  <a:gd name="connsiteY17" fmla="*/ 76131 h 129957"/>
                  <a:gd name="connsiteX18" fmla="*/ 87273 w 109722"/>
                  <a:gd name="connsiteY18" fmla="*/ 55590 h 129957"/>
                  <a:gd name="connsiteX19" fmla="*/ 92942 w 109722"/>
                  <a:gd name="connsiteY19" fmla="*/ 34260 h 129957"/>
                  <a:gd name="connsiteX20" fmla="*/ 96383 w 109722"/>
                  <a:gd name="connsiteY20" fmla="*/ 20830 h 129957"/>
                  <a:gd name="connsiteX21" fmla="*/ 99420 w 109722"/>
                  <a:gd name="connsiteY21" fmla="*/ 7597 h 129957"/>
                  <a:gd name="connsiteX22" fmla="*/ 93549 w 109722"/>
                  <a:gd name="connsiteY22" fmla="*/ 2265 h 129957"/>
                  <a:gd name="connsiteX23" fmla="*/ 85654 w 109722"/>
                  <a:gd name="connsiteY23" fmla="*/ 9177 h 129957"/>
                  <a:gd name="connsiteX24" fmla="*/ 76139 w 109722"/>
                  <a:gd name="connsiteY24" fmla="*/ 46110 h 129957"/>
                  <a:gd name="connsiteX25" fmla="*/ 70876 w 109722"/>
                  <a:gd name="connsiteY25" fmla="*/ 66256 h 129957"/>
                  <a:gd name="connsiteX26" fmla="*/ 44558 w 109722"/>
                  <a:gd name="connsiteY26" fmla="*/ 85216 h 129957"/>
                  <a:gd name="connsiteX27" fmla="*/ 29578 w 109722"/>
                  <a:gd name="connsiteY27" fmla="*/ 68033 h 129957"/>
                  <a:gd name="connsiteX28" fmla="*/ 32412 w 109722"/>
                  <a:gd name="connsiteY28" fmla="*/ 51245 h 129957"/>
                  <a:gd name="connsiteX29" fmla="*/ 40914 w 109722"/>
                  <a:gd name="connsiteY29" fmla="*/ 18065 h 129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29957">
                    <a:moveTo>
                      <a:pt x="40914" y="18065"/>
                    </a:moveTo>
                    <a:cubicBezTo>
                      <a:pt x="41926" y="13917"/>
                      <a:pt x="43951" y="6412"/>
                      <a:pt x="43951" y="5425"/>
                    </a:cubicBezTo>
                    <a:cubicBezTo>
                      <a:pt x="43951" y="2067"/>
                      <a:pt x="41522" y="92"/>
                      <a:pt x="38080" y="92"/>
                    </a:cubicBezTo>
                    <a:cubicBezTo>
                      <a:pt x="37473" y="92"/>
                      <a:pt x="31804" y="289"/>
                      <a:pt x="29982" y="7202"/>
                    </a:cubicBezTo>
                    <a:lnTo>
                      <a:pt x="831" y="121556"/>
                    </a:lnTo>
                    <a:cubicBezTo>
                      <a:pt x="224" y="123927"/>
                      <a:pt x="224" y="124322"/>
                      <a:pt x="224" y="124717"/>
                    </a:cubicBezTo>
                    <a:cubicBezTo>
                      <a:pt x="224" y="127679"/>
                      <a:pt x="2450" y="130049"/>
                      <a:pt x="5892" y="130049"/>
                    </a:cubicBezTo>
                    <a:cubicBezTo>
                      <a:pt x="10143" y="130049"/>
                      <a:pt x="12573" y="126494"/>
                      <a:pt x="12977" y="125902"/>
                    </a:cubicBezTo>
                    <a:cubicBezTo>
                      <a:pt x="13787" y="124124"/>
                      <a:pt x="16419" y="113854"/>
                      <a:pt x="24112" y="83438"/>
                    </a:cubicBezTo>
                    <a:cubicBezTo>
                      <a:pt x="30590" y="88771"/>
                      <a:pt x="39700" y="89561"/>
                      <a:pt x="43748" y="89561"/>
                    </a:cubicBezTo>
                    <a:cubicBezTo>
                      <a:pt x="57919" y="89561"/>
                      <a:pt x="65814" y="80673"/>
                      <a:pt x="70673" y="75143"/>
                    </a:cubicBezTo>
                    <a:cubicBezTo>
                      <a:pt x="72495" y="84031"/>
                      <a:pt x="79985" y="89561"/>
                      <a:pt x="88893" y="89561"/>
                    </a:cubicBezTo>
                    <a:cubicBezTo>
                      <a:pt x="95978" y="89561"/>
                      <a:pt x="100634" y="85018"/>
                      <a:pt x="103873" y="78698"/>
                    </a:cubicBezTo>
                    <a:cubicBezTo>
                      <a:pt x="107315" y="71588"/>
                      <a:pt x="109947" y="59540"/>
                      <a:pt x="109947" y="59145"/>
                    </a:cubicBezTo>
                    <a:cubicBezTo>
                      <a:pt x="109947" y="57170"/>
                      <a:pt x="108125" y="57170"/>
                      <a:pt x="107517" y="57170"/>
                    </a:cubicBezTo>
                    <a:cubicBezTo>
                      <a:pt x="105493" y="57170"/>
                      <a:pt x="105290" y="57960"/>
                      <a:pt x="104683" y="60725"/>
                    </a:cubicBezTo>
                    <a:cubicBezTo>
                      <a:pt x="101242" y="73563"/>
                      <a:pt x="97598" y="85216"/>
                      <a:pt x="89298" y="85216"/>
                    </a:cubicBezTo>
                    <a:cubicBezTo>
                      <a:pt x="83832" y="85216"/>
                      <a:pt x="83224" y="80081"/>
                      <a:pt x="83224" y="76131"/>
                    </a:cubicBezTo>
                    <a:cubicBezTo>
                      <a:pt x="83224" y="71786"/>
                      <a:pt x="85654" y="62503"/>
                      <a:pt x="87273" y="55590"/>
                    </a:cubicBezTo>
                    <a:lnTo>
                      <a:pt x="92942" y="34260"/>
                    </a:lnTo>
                    <a:cubicBezTo>
                      <a:pt x="93549" y="31297"/>
                      <a:pt x="95573" y="23792"/>
                      <a:pt x="96383" y="20830"/>
                    </a:cubicBezTo>
                    <a:cubicBezTo>
                      <a:pt x="97395" y="16287"/>
                      <a:pt x="99420" y="8782"/>
                      <a:pt x="99420" y="7597"/>
                    </a:cubicBezTo>
                    <a:cubicBezTo>
                      <a:pt x="99420" y="4042"/>
                      <a:pt x="96585" y="2265"/>
                      <a:pt x="93549" y="2265"/>
                    </a:cubicBezTo>
                    <a:cubicBezTo>
                      <a:pt x="92537" y="2265"/>
                      <a:pt x="87273" y="2462"/>
                      <a:pt x="85654" y="9177"/>
                    </a:cubicBezTo>
                    <a:lnTo>
                      <a:pt x="76139" y="46110"/>
                    </a:lnTo>
                    <a:cubicBezTo>
                      <a:pt x="73710" y="55985"/>
                      <a:pt x="71483" y="64281"/>
                      <a:pt x="70876" y="66256"/>
                    </a:cubicBezTo>
                    <a:cubicBezTo>
                      <a:pt x="70673" y="67243"/>
                      <a:pt x="60956" y="85216"/>
                      <a:pt x="44558" y="85216"/>
                    </a:cubicBezTo>
                    <a:cubicBezTo>
                      <a:pt x="34436" y="85216"/>
                      <a:pt x="29578" y="78698"/>
                      <a:pt x="29578" y="68033"/>
                    </a:cubicBezTo>
                    <a:cubicBezTo>
                      <a:pt x="29578" y="62306"/>
                      <a:pt x="30995" y="56775"/>
                      <a:pt x="32412" y="51245"/>
                    </a:cubicBezTo>
                    <a:lnTo>
                      <a:pt x="40914" y="18065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形状 246">
                <a:extLst>
                  <a:ext uri="{FF2B5EF4-FFF2-40B4-BE49-F238E27FC236}">
                    <a16:creationId xmlns:a16="http://schemas.microsoft.com/office/drawing/2014/main" id="{C1256D70-C00C-DBAD-27C2-DD7F58FFF1B0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>
              <a:xfrm>
                <a:off x="8329126" y="4342317"/>
                <a:ext cx="134623" cy="131537"/>
              </a:xfrm>
              <a:custGeom>
                <a:avLst/>
                <a:gdLst>
                  <a:gd name="connsiteX0" fmla="*/ 71693 w 134623"/>
                  <a:gd name="connsiteY0" fmla="*/ 69811 h 131537"/>
                  <a:gd name="connsiteX1" fmla="*/ 128174 w 134623"/>
                  <a:gd name="connsiteY1" fmla="*/ 69811 h 131537"/>
                  <a:gd name="connsiteX2" fmla="*/ 134855 w 134623"/>
                  <a:gd name="connsiteY2" fmla="*/ 65861 h 131537"/>
                  <a:gd name="connsiteX3" fmla="*/ 128174 w 134623"/>
                  <a:gd name="connsiteY3" fmla="*/ 61910 h 131537"/>
                  <a:gd name="connsiteX4" fmla="*/ 71693 w 134623"/>
                  <a:gd name="connsiteY4" fmla="*/ 61910 h 131537"/>
                  <a:gd name="connsiteX5" fmla="*/ 71693 w 134623"/>
                  <a:gd name="connsiteY5" fmla="*/ 6610 h 131537"/>
                  <a:gd name="connsiteX6" fmla="*/ 67645 w 134623"/>
                  <a:gd name="connsiteY6" fmla="*/ 92 h 131537"/>
                  <a:gd name="connsiteX7" fmla="*/ 63596 w 134623"/>
                  <a:gd name="connsiteY7" fmla="*/ 6610 h 131537"/>
                  <a:gd name="connsiteX8" fmla="*/ 63596 w 134623"/>
                  <a:gd name="connsiteY8" fmla="*/ 61910 h 131537"/>
                  <a:gd name="connsiteX9" fmla="*/ 6912 w 134623"/>
                  <a:gd name="connsiteY9" fmla="*/ 61910 h 131537"/>
                  <a:gd name="connsiteX10" fmla="*/ 232 w 134623"/>
                  <a:gd name="connsiteY10" fmla="*/ 65861 h 131537"/>
                  <a:gd name="connsiteX11" fmla="*/ 6912 w 134623"/>
                  <a:gd name="connsiteY11" fmla="*/ 69811 h 131537"/>
                  <a:gd name="connsiteX12" fmla="*/ 63596 w 134623"/>
                  <a:gd name="connsiteY12" fmla="*/ 69811 h 131537"/>
                  <a:gd name="connsiteX13" fmla="*/ 63596 w 134623"/>
                  <a:gd name="connsiteY13" fmla="*/ 125112 h 131537"/>
                  <a:gd name="connsiteX14" fmla="*/ 67645 w 134623"/>
                  <a:gd name="connsiteY14" fmla="*/ 131629 h 131537"/>
                  <a:gd name="connsiteX15" fmla="*/ 71693 w 134623"/>
                  <a:gd name="connsiteY15" fmla="*/ 125112 h 131537"/>
                  <a:gd name="connsiteX16" fmla="*/ 71693 w 134623"/>
                  <a:gd name="connsiteY16" fmla="*/ 69811 h 13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623" h="131537">
                    <a:moveTo>
                      <a:pt x="71693" y="69811"/>
                    </a:moveTo>
                    <a:lnTo>
                      <a:pt x="128174" y="69811"/>
                    </a:lnTo>
                    <a:cubicBezTo>
                      <a:pt x="131009" y="69811"/>
                      <a:pt x="134855" y="69811"/>
                      <a:pt x="134855" y="65861"/>
                    </a:cubicBezTo>
                    <a:cubicBezTo>
                      <a:pt x="134855" y="61910"/>
                      <a:pt x="131009" y="61910"/>
                      <a:pt x="128174" y="61910"/>
                    </a:cubicBezTo>
                    <a:lnTo>
                      <a:pt x="71693" y="61910"/>
                    </a:lnTo>
                    <a:lnTo>
                      <a:pt x="71693" y="6610"/>
                    </a:lnTo>
                    <a:cubicBezTo>
                      <a:pt x="71693" y="3845"/>
                      <a:pt x="71693" y="92"/>
                      <a:pt x="67645" y="92"/>
                    </a:cubicBezTo>
                    <a:cubicBezTo>
                      <a:pt x="63596" y="92"/>
                      <a:pt x="63596" y="3845"/>
                      <a:pt x="63596" y="6610"/>
                    </a:cubicBezTo>
                    <a:lnTo>
                      <a:pt x="63596" y="61910"/>
                    </a:lnTo>
                    <a:lnTo>
                      <a:pt x="6912" y="61910"/>
                    </a:lnTo>
                    <a:cubicBezTo>
                      <a:pt x="4078" y="61910"/>
                      <a:pt x="232" y="61910"/>
                      <a:pt x="232" y="65861"/>
                    </a:cubicBezTo>
                    <a:cubicBezTo>
                      <a:pt x="232" y="69811"/>
                      <a:pt x="4078" y="69811"/>
                      <a:pt x="6912" y="69811"/>
                    </a:cubicBezTo>
                    <a:lnTo>
                      <a:pt x="63596" y="69811"/>
                    </a:lnTo>
                    <a:lnTo>
                      <a:pt x="63596" y="125112"/>
                    </a:lnTo>
                    <a:cubicBezTo>
                      <a:pt x="63596" y="127877"/>
                      <a:pt x="63596" y="131629"/>
                      <a:pt x="67645" y="131629"/>
                    </a:cubicBezTo>
                    <a:cubicBezTo>
                      <a:pt x="71693" y="131629"/>
                      <a:pt x="71693" y="127877"/>
                      <a:pt x="71693" y="125112"/>
                    </a:cubicBezTo>
                    <a:lnTo>
                      <a:pt x="71693" y="69811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形状 247">
                <a:extLst>
                  <a:ext uri="{FF2B5EF4-FFF2-40B4-BE49-F238E27FC236}">
                    <a16:creationId xmlns:a16="http://schemas.microsoft.com/office/drawing/2014/main" id="{ED45C79C-CF0A-9AF9-932B-4016066391E3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>
              <a:xfrm>
                <a:off x="8531364" y="4320394"/>
                <a:ext cx="99398" cy="139239"/>
              </a:xfrm>
              <a:custGeom>
                <a:avLst/>
                <a:gdLst>
                  <a:gd name="connsiteX0" fmla="*/ 47208 w 99398"/>
                  <a:gd name="connsiteY0" fmla="*/ 2265 h 139239"/>
                  <a:gd name="connsiteX1" fmla="*/ 44576 w 99398"/>
                  <a:gd name="connsiteY1" fmla="*/ 92 h 139239"/>
                  <a:gd name="connsiteX2" fmla="*/ 19879 w 99398"/>
                  <a:gd name="connsiteY2" fmla="*/ 2067 h 139239"/>
                  <a:gd name="connsiteX3" fmla="*/ 16032 w 99398"/>
                  <a:gd name="connsiteY3" fmla="*/ 6017 h 139239"/>
                  <a:gd name="connsiteX4" fmla="*/ 20891 w 99398"/>
                  <a:gd name="connsiteY4" fmla="*/ 8387 h 139239"/>
                  <a:gd name="connsiteX5" fmla="*/ 31013 w 99398"/>
                  <a:gd name="connsiteY5" fmla="*/ 11745 h 139239"/>
                  <a:gd name="connsiteX6" fmla="*/ 30406 w 99398"/>
                  <a:gd name="connsiteY6" fmla="*/ 15695 h 139239"/>
                  <a:gd name="connsiteX7" fmla="*/ 1052 w 99398"/>
                  <a:gd name="connsiteY7" fmla="*/ 129457 h 139239"/>
                  <a:gd name="connsiteX8" fmla="*/ 242 w 99398"/>
                  <a:gd name="connsiteY8" fmla="*/ 133802 h 139239"/>
                  <a:gd name="connsiteX9" fmla="*/ 6113 w 99398"/>
                  <a:gd name="connsiteY9" fmla="*/ 139332 h 139239"/>
                  <a:gd name="connsiteX10" fmla="*/ 13603 w 99398"/>
                  <a:gd name="connsiteY10" fmla="*/ 134197 h 139239"/>
                  <a:gd name="connsiteX11" fmla="*/ 17449 w 99398"/>
                  <a:gd name="connsiteY11" fmla="*/ 119186 h 139239"/>
                  <a:gd name="connsiteX12" fmla="*/ 21903 w 99398"/>
                  <a:gd name="connsiteY12" fmla="*/ 101411 h 139239"/>
                  <a:gd name="connsiteX13" fmla="*/ 25344 w 99398"/>
                  <a:gd name="connsiteY13" fmla="*/ 88178 h 139239"/>
                  <a:gd name="connsiteX14" fmla="*/ 27571 w 99398"/>
                  <a:gd name="connsiteY14" fmla="*/ 79291 h 139239"/>
                  <a:gd name="connsiteX15" fmla="*/ 41337 w 99398"/>
                  <a:gd name="connsiteY15" fmla="*/ 61120 h 139239"/>
                  <a:gd name="connsiteX16" fmla="*/ 60772 w 99398"/>
                  <a:gd name="connsiteY16" fmla="*/ 54208 h 139239"/>
                  <a:gd name="connsiteX17" fmla="*/ 71703 w 99398"/>
                  <a:gd name="connsiteY17" fmla="*/ 68033 h 139239"/>
                  <a:gd name="connsiteX18" fmla="*/ 59152 w 99398"/>
                  <a:gd name="connsiteY18" fmla="*/ 112274 h 139239"/>
                  <a:gd name="connsiteX19" fmla="*/ 56520 w 99398"/>
                  <a:gd name="connsiteY19" fmla="*/ 123137 h 139239"/>
                  <a:gd name="connsiteX20" fmla="*/ 73121 w 99398"/>
                  <a:gd name="connsiteY20" fmla="*/ 139332 h 139239"/>
                  <a:gd name="connsiteX21" fmla="*/ 99640 w 99398"/>
                  <a:gd name="connsiteY21" fmla="*/ 108916 h 139239"/>
                  <a:gd name="connsiteX22" fmla="*/ 97211 w 99398"/>
                  <a:gd name="connsiteY22" fmla="*/ 106941 h 139239"/>
                  <a:gd name="connsiteX23" fmla="*/ 94174 w 99398"/>
                  <a:gd name="connsiteY23" fmla="*/ 110496 h 139239"/>
                  <a:gd name="connsiteX24" fmla="*/ 73525 w 99398"/>
                  <a:gd name="connsiteY24" fmla="*/ 134987 h 139239"/>
                  <a:gd name="connsiteX25" fmla="*/ 68667 w 99398"/>
                  <a:gd name="connsiteY25" fmla="*/ 128469 h 139239"/>
                  <a:gd name="connsiteX26" fmla="*/ 72311 w 99398"/>
                  <a:gd name="connsiteY26" fmla="*/ 114446 h 139239"/>
                  <a:gd name="connsiteX27" fmla="*/ 84660 w 99398"/>
                  <a:gd name="connsiteY27" fmla="*/ 70996 h 139239"/>
                  <a:gd name="connsiteX28" fmla="*/ 61379 w 99398"/>
                  <a:gd name="connsiteY28" fmla="*/ 49863 h 139239"/>
                  <a:gd name="connsiteX29" fmla="*/ 31418 w 99398"/>
                  <a:gd name="connsiteY29" fmla="*/ 65071 h 139239"/>
                  <a:gd name="connsiteX30" fmla="*/ 47208 w 99398"/>
                  <a:gd name="connsiteY30" fmla="*/ 2265 h 13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9398" h="139239">
                    <a:moveTo>
                      <a:pt x="47208" y="2265"/>
                    </a:moveTo>
                    <a:cubicBezTo>
                      <a:pt x="47208" y="2067"/>
                      <a:pt x="47208" y="92"/>
                      <a:pt x="44576" y="92"/>
                    </a:cubicBezTo>
                    <a:cubicBezTo>
                      <a:pt x="39920" y="92"/>
                      <a:pt x="25142" y="1672"/>
                      <a:pt x="19879" y="2067"/>
                    </a:cubicBezTo>
                    <a:cubicBezTo>
                      <a:pt x="18259" y="2265"/>
                      <a:pt x="16032" y="2462"/>
                      <a:pt x="16032" y="6017"/>
                    </a:cubicBezTo>
                    <a:cubicBezTo>
                      <a:pt x="16032" y="8387"/>
                      <a:pt x="17854" y="8387"/>
                      <a:pt x="20891" y="8387"/>
                    </a:cubicBezTo>
                    <a:cubicBezTo>
                      <a:pt x="30608" y="8387"/>
                      <a:pt x="31013" y="9770"/>
                      <a:pt x="31013" y="11745"/>
                    </a:cubicBezTo>
                    <a:lnTo>
                      <a:pt x="30406" y="15695"/>
                    </a:lnTo>
                    <a:lnTo>
                      <a:pt x="1052" y="129457"/>
                    </a:lnTo>
                    <a:cubicBezTo>
                      <a:pt x="242" y="132222"/>
                      <a:pt x="242" y="132617"/>
                      <a:pt x="242" y="133802"/>
                    </a:cubicBezTo>
                    <a:cubicBezTo>
                      <a:pt x="242" y="138344"/>
                      <a:pt x="4291" y="139332"/>
                      <a:pt x="6113" y="139332"/>
                    </a:cubicBezTo>
                    <a:cubicBezTo>
                      <a:pt x="9352" y="139332"/>
                      <a:pt x="12591" y="136962"/>
                      <a:pt x="13603" y="134197"/>
                    </a:cubicBezTo>
                    <a:lnTo>
                      <a:pt x="17449" y="119186"/>
                    </a:lnTo>
                    <a:lnTo>
                      <a:pt x="21903" y="101411"/>
                    </a:lnTo>
                    <a:cubicBezTo>
                      <a:pt x="23118" y="97066"/>
                      <a:pt x="24332" y="92721"/>
                      <a:pt x="25344" y="88178"/>
                    </a:cubicBezTo>
                    <a:cubicBezTo>
                      <a:pt x="25749" y="86993"/>
                      <a:pt x="27369" y="80476"/>
                      <a:pt x="27571" y="79291"/>
                    </a:cubicBezTo>
                    <a:cubicBezTo>
                      <a:pt x="28179" y="77513"/>
                      <a:pt x="34454" y="66453"/>
                      <a:pt x="41337" y="61120"/>
                    </a:cubicBezTo>
                    <a:cubicBezTo>
                      <a:pt x="45791" y="57960"/>
                      <a:pt x="52067" y="54208"/>
                      <a:pt x="60772" y="54208"/>
                    </a:cubicBezTo>
                    <a:cubicBezTo>
                      <a:pt x="69477" y="54208"/>
                      <a:pt x="71703" y="60923"/>
                      <a:pt x="71703" y="68033"/>
                    </a:cubicBezTo>
                    <a:cubicBezTo>
                      <a:pt x="71703" y="78698"/>
                      <a:pt x="64011" y="100226"/>
                      <a:pt x="59152" y="112274"/>
                    </a:cubicBezTo>
                    <a:cubicBezTo>
                      <a:pt x="57533" y="116816"/>
                      <a:pt x="56520" y="119186"/>
                      <a:pt x="56520" y="123137"/>
                    </a:cubicBezTo>
                    <a:cubicBezTo>
                      <a:pt x="56520" y="132419"/>
                      <a:pt x="63606" y="139332"/>
                      <a:pt x="73121" y="139332"/>
                    </a:cubicBezTo>
                    <a:cubicBezTo>
                      <a:pt x="92150" y="139332"/>
                      <a:pt x="99640" y="110496"/>
                      <a:pt x="99640" y="108916"/>
                    </a:cubicBezTo>
                    <a:cubicBezTo>
                      <a:pt x="99640" y="106941"/>
                      <a:pt x="97818" y="106941"/>
                      <a:pt x="97211" y="106941"/>
                    </a:cubicBezTo>
                    <a:cubicBezTo>
                      <a:pt x="95187" y="106941"/>
                      <a:pt x="95187" y="107534"/>
                      <a:pt x="94174" y="110496"/>
                    </a:cubicBezTo>
                    <a:cubicBezTo>
                      <a:pt x="91138" y="120964"/>
                      <a:pt x="84660" y="134987"/>
                      <a:pt x="73525" y="134987"/>
                    </a:cubicBezTo>
                    <a:cubicBezTo>
                      <a:pt x="70084" y="134987"/>
                      <a:pt x="68667" y="133012"/>
                      <a:pt x="68667" y="128469"/>
                    </a:cubicBezTo>
                    <a:cubicBezTo>
                      <a:pt x="68667" y="123532"/>
                      <a:pt x="70489" y="118791"/>
                      <a:pt x="72311" y="114446"/>
                    </a:cubicBezTo>
                    <a:cubicBezTo>
                      <a:pt x="75550" y="105954"/>
                      <a:pt x="84660" y="82451"/>
                      <a:pt x="84660" y="70996"/>
                    </a:cubicBezTo>
                    <a:cubicBezTo>
                      <a:pt x="84660" y="58158"/>
                      <a:pt x="76562" y="49863"/>
                      <a:pt x="61379" y="49863"/>
                    </a:cubicBezTo>
                    <a:cubicBezTo>
                      <a:pt x="48625" y="49863"/>
                      <a:pt x="38908" y="55985"/>
                      <a:pt x="31418" y="65071"/>
                    </a:cubicBezTo>
                    <a:lnTo>
                      <a:pt x="47208" y="2265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形状 248">
                <a:extLst>
                  <a:ext uri="{FF2B5EF4-FFF2-40B4-BE49-F238E27FC236}">
                    <a16:creationId xmlns:a16="http://schemas.microsoft.com/office/drawing/2014/main" id="{9BECE992-8007-62D3-F727-6DB8CAE0877B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>
              <a:xfrm>
                <a:off x="8656910" y="4309334"/>
                <a:ext cx="46966" cy="197503"/>
              </a:xfrm>
              <a:custGeom>
                <a:avLst/>
                <a:gdLst>
                  <a:gd name="connsiteX0" fmla="*/ 47214 w 46966"/>
                  <a:gd name="connsiteY0" fmla="*/ 195620 h 197503"/>
                  <a:gd name="connsiteX1" fmla="*/ 43772 w 46966"/>
                  <a:gd name="connsiteY1" fmla="*/ 191275 h 197503"/>
                  <a:gd name="connsiteX2" fmla="*/ 11989 w 46966"/>
                  <a:gd name="connsiteY2" fmla="*/ 98844 h 197503"/>
                  <a:gd name="connsiteX3" fmla="*/ 44582 w 46966"/>
                  <a:gd name="connsiteY3" fmla="*/ 5425 h 197503"/>
                  <a:gd name="connsiteX4" fmla="*/ 47214 w 46966"/>
                  <a:gd name="connsiteY4" fmla="*/ 2067 h 197503"/>
                  <a:gd name="connsiteX5" fmla="*/ 45189 w 46966"/>
                  <a:gd name="connsiteY5" fmla="*/ 92 h 197503"/>
                  <a:gd name="connsiteX6" fmla="*/ 13001 w 46966"/>
                  <a:gd name="connsiteY6" fmla="*/ 38605 h 197503"/>
                  <a:gd name="connsiteX7" fmla="*/ 248 w 46966"/>
                  <a:gd name="connsiteY7" fmla="*/ 98844 h 197503"/>
                  <a:gd name="connsiteX8" fmla="*/ 13609 w 46966"/>
                  <a:gd name="connsiteY8" fmla="*/ 160465 h 197503"/>
                  <a:gd name="connsiteX9" fmla="*/ 45189 w 46966"/>
                  <a:gd name="connsiteY9" fmla="*/ 197595 h 197503"/>
                  <a:gd name="connsiteX10" fmla="*/ 47214 w 46966"/>
                  <a:gd name="connsiteY10" fmla="*/ 195620 h 197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7503">
                    <a:moveTo>
                      <a:pt x="47214" y="195620"/>
                    </a:moveTo>
                    <a:cubicBezTo>
                      <a:pt x="47214" y="195028"/>
                      <a:pt x="47214" y="194633"/>
                      <a:pt x="43772" y="191275"/>
                    </a:cubicBezTo>
                    <a:cubicBezTo>
                      <a:pt x="18467" y="166390"/>
                      <a:pt x="11989" y="129062"/>
                      <a:pt x="11989" y="98844"/>
                    </a:cubicBezTo>
                    <a:cubicBezTo>
                      <a:pt x="11989" y="64478"/>
                      <a:pt x="19682" y="30112"/>
                      <a:pt x="44582" y="5425"/>
                    </a:cubicBezTo>
                    <a:cubicBezTo>
                      <a:pt x="47214" y="3055"/>
                      <a:pt x="47214" y="2660"/>
                      <a:pt x="47214" y="2067"/>
                    </a:cubicBezTo>
                    <a:cubicBezTo>
                      <a:pt x="47214" y="684"/>
                      <a:pt x="46404" y="92"/>
                      <a:pt x="45189" y="92"/>
                    </a:cubicBezTo>
                    <a:cubicBezTo>
                      <a:pt x="43165" y="92"/>
                      <a:pt x="24945" y="13522"/>
                      <a:pt x="13001" y="38605"/>
                    </a:cubicBezTo>
                    <a:cubicBezTo>
                      <a:pt x="2677" y="60330"/>
                      <a:pt x="248" y="82253"/>
                      <a:pt x="248" y="98844"/>
                    </a:cubicBezTo>
                    <a:cubicBezTo>
                      <a:pt x="248" y="114249"/>
                      <a:pt x="2474" y="138147"/>
                      <a:pt x="13609" y="160465"/>
                    </a:cubicBezTo>
                    <a:cubicBezTo>
                      <a:pt x="25755" y="184758"/>
                      <a:pt x="43165" y="197595"/>
                      <a:pt x="45189" y="197595"/>
                    </a:cubicBezTo>
                    <a:cubicBezTo>
                      <a:pt x="46404" y="197595"/>
                      <a:pt x="47214" y="197003"/>
                      <a:pt x="47214" y="1956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形状 249">
                <a:extLst>
                  <a:ext uri="{FF2B5EF4-FFF2-40B4-BE49-F238E27FC236}">
                    <a16:creationId xmlns:a16="http://schemas.microsoft.com/office/drawing/2014/main" id="{6A59C242-B640-C509-F6F7-7DB8327C11B4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>
              <a:xfrm>
                <a:off x="8720252" y="4319802"/>
                <a:ext cx="85632" cy="178147"/>
              </a:xfrm>
              <a:custGeom>
                <a:avLst/>
                <a:gdLst>
                  <a:gd name="connsiteX0" fmla="*/ 26771 w 85632"/>
                  <a:gd name="connsiteY0" fmla="*/ 77316 h 178147"/>
                  <a:gd name="connsiteX1" fmla="*/ 251 w 85632"/>
                  <a:gd name="connsiteY1" fmla="*/ 117211 h 178147"/>
                  <a:gd name="connsiteX2" fmla="*/ 6122 w 85632"/>
                  <a:gd name="connsiteY2" fmla="*/ 132814 h 178147"/>
                  <a:gd name="connsiteX3" fmla="*/ 29605 w 85632"/>
                  <a:gd name="connsiteY3" fmla="*/ 145652 h 178147"/>
                  <a:gd name="connsiteX4" fmla="*/ 54101 w 85632"/>
                  <a:gd name="connsiteY4" fmla="*/ 154935 h 178147"/>
                  <a:gd name="connsiteX5" fmla="*/ 61186 w 85632"/>
                  <a:gd name="connsiteY5" fmla="*/ 163427 h 178147"/>
                  <a:gd name="connsiteX6" fmla="*/ 51267 w 85632"/>
                  <a:gd name="connsiteY6" fmla="*/ 173895 h 178147"/>
                  <a:gd name="connsiteX7" fmla="*/ 33452 w 85632"/>
                  <a:gd name="connsiteY7" fmla="*/ 167575 h 178147"/>
                  <a:gd name="connsiteX8" fmla="*/ 31225 w 85632"/>
                  <a:gd name="connsiteY8" fmla="*/ 166587 h 178147"/>
                  <a:gd name="connsiteX9" fmla="*/ 29200 w 85632"/>
                  <a:gd name="connsiteY9" fmla="*/ 168760 h 178147"/>
                  <a:gd name="connsiteX10" fmla="*/ 51267 w 85632"/>
                  <a:gd name="connsiteY10" fmla="*/ 178240 h 178147"/>
                  <a:gd name="connsiteX11" fmla="*/ 72320 w 85632"/>
                  <a:gd name="connsiteY11" fmla="*/ 157107 h 178147"/>
                  <a:gd name="connsiteX12" fmla="*/ 62603 w 85632"/>
                  <a:gd name="connsiteY12" fmla="*/ 143084 h 178147"/>
                  <a:gd name="connsiteX13" fmla="*/ 50254 w 85632"/>
                  <a:gd name="connsiteY13" fmla="*/ 138542 h 178147"/>
                  <a:gd name="connsiteX14" fmla="*/ 37905 w 85632"/>
                  <a:gd name="connsiteY14" fmla="*/ 133999 h 178147"/>
                  <a:gd name="connsiteX15" fmla="*/ 25759 w 85632"/>
                  <a:gd name="connsiteY15" fmla="*/ 129259 h 178147"/>
                  <a:gd name="connsiteX16" fmla="*/ 10576 w 85632"/>
                  <a:gd name="connsiteY16" fmla="*/ 111681 h 178147"/>
                  <a:gd name="connsiteX17" fmla="*/ 35476 w 85632"/>
                  <a:gd name="connsiteY17" fmla="*/ 78106 h 178147"/>
                  <a:gd name="connsiteX18" fmla="*/ 53291 w 85632"/>
                  <a:gd name="connsiteY18" fmla="*/ 80673 h 178147"/>
                  <a:gd name="connsiteX19" fmla="*/ 72118 w 85632"/>
                  <a:gd name="connsiteY19" fmla="*/ 74551 h 178147"/>
                  <a:gd name="connsiteX20" fmla="*/ 55518 w 85632"/>
                  <a:gd name="connsiteY20" fmla="*/ 69218 h 178147"/>
                  <a:gd name="connsiteX21" fmla="*/ 38513 w 85632"/>
                  <a:gd name="connsiteY21" fmla="*/ 71588 h 178147"/>
                  <a:gd name="connsiteX22" fmla="*/ 32440 w 85632"/>
                  <a:gd name="connsiteY22" fmla="*/ 56183 h 178147"/>
                  <a:gd name="connsiteX23" fmla="*/ 54910 w 85632"/>
                  <a:gd name="connsiteY23" fmla="*/ 22607 h 178147"/>
                  <a:gd name="connsiteX24" fmla="*/ 67867 w 85632"/>
                  <a:gd name="connsiteY24" fmla="*/ 26952 h 178147"/>
                  <a:gd name="connsiteX25" fmla="*/ 85884 w 85632"/>
                  <a:gd name="connsiteY25" fmla="*/ 20830 h 178147"/>
                  <a:gd name="connsiteX26" fmla="*/ 69081 w 85632"/>
                  <a:gd name="connsiteY26" fmla="*/ 15497 h 178147"/>
                  <a:gd name="connsiteX27" fmla="*/ 56328 w 85632"/>
                  <a:gd name="connsiteY27" fmla="*/ 16485 h 178147"/>
                  <a:gd name="connsiteX28" fmla="*/ 55315 w 85632"/>
                  <a:gd name="connsiteY28" fmla="*/ 9967 h 178147"/>
                  <a:gd name="connsiteX29" fmla="*/ 56328 w 85632"/>
                  <a:gd name="connsiteY29" fmla="*/ 2660 h 178147"/>
                  <a:gd name="connsiteX30" fmla="*/ 53898 w 85632"/>
                  <a:gd name="connsiteY30" fmla="*/ 92 h 178147"/>
                  <a:gd name="connsiteX31" fmla="*/ 50254 w 85632"/>
                  <a:gd name="connsiteY31" fmla="*/ 9770 h 178147"/>
                  <a:gd name="connsiteX32" fmla="*/ 51671 w 85632"/>
                  <a:gd name="connsiteY32" fmla="*/ 17472 h 178147"/>
                  <a:gd name="connsiteX33" fmla="*/ 16244 w 85632"/>
                  <a:gd name="connsiteY33" fmla="*/ 54405 h 178147"/>
                  <a:gd name="connsiteX34" fmla="*/ 29403 w 85632"/>
                  <a:gd name="connsiteY34" fmla="*/ 75341 h 178147"/>
                  <a:gd name="connsiteX35" fmla="*/ 26771 w 85632"/>
                  <a:gd name="connsiteY35" fmla="*/ 77316 h 178147"/>
                  <a:gd name="connsiteX36" fmla="*/ 59567 w 85632"/>
                  <a:gd name="connsiteY36" fmla="*/ 20830 h 178147"/>
                  <a:gd name="connsiteX37" fmla="*/ 69284 w 85632"/>
                  <a:gd name="connsiteY37" fmla="*/ 19842 h 178147"/>
                  <a:gd name="connsiteX38" fmla="*/ 80620 w 85632"/>
                  <a:gd name="connsiteY38" fmla="*/ 21027 h 178147"/>
                  <a:gd name="connsiteX39" fmla="*/ 68069 w 85632"/>
                  <a:gd name="connsiteY39" fmla="*/ 22607 h 178147"/>
                  <a:gd name="connsiteX40" fmla="*/ 59567 w 85632"/>
                  <a:gd name="connsiteY40" fmla="*/ 20830 h 178147"/>
                  <a:gd name="connsiteX41" fmla="*/ 43776 w 85632"/>
                  <a:gd name="connsiteY41" fmla="*/ 74748 h 178147"/>
                  <a:gd name="connsiteX42" fmla="*/ 55315 w 85632"/>
                  <a:gd name="connsiteY42" fmla="*/ 73563 h 178147"/>
                  <a:gd name="connsiteX43" fmla="*/ 66854 w 85632"/>
                  <a:gd name="connsiteY43" fmla="*/ 74748 h 178147"/>
                  <a:gd name="connsiteX44" fmla="*/ 53898 w 85632"/>
                  <a:gd name="connsiteY44" fmla="*/ 76328 h 178147"/>
                  <a:gd name="connsiteX45" fmla="*/ 43776 w 85632"/>
                  <a:gd name="connsiteY45" fmla="*/ 74748 h 17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78147">
                    <a:moveTo>
                      <a:pt x="26771" y="77316"/>
                    </a:moveTo>
                    <a:cubicBezTo>
                      <a:pt x="4705" y="91536"/>
                      <a:pt x="251" y="110101"/>
                      <a:pt x="251" y="117211"/>
                    </a:cubicBezTo>
                    <a:cubicBezTo>
                      <a:pt x="251" y="126692"/>
                      <a:pt x="5717" y="132222"/>
                      <a:pt x="6122" y="132814"/>
                    </a:cubicBezTo>
                    <a:cubicBezTo>
                      <a:pt x="12600" y="139332"/>
                      <a:pt x="14422" y="140122"/>
                      <a:pt x="29605" y="145652"/>
                    </a:cubicBezTo>
                    <a:lnTo>
                      <a:pt x="54101" y="154935"/>
                    </a:lnTo>
                    <a:cubicBezTo>
                      <a:pt x="57137" y="156317"/>
                      <a:pt x="61186" y="157700"/>
                      <a:pt x="61186" y="163427"/>
                    </a:cubicBezTo>
                    <a:cubicBezTo>
                      <a:pt x="61186" y="167970"/>
                      <a:pt x="57542" y="173895"/>
                      <a:pt x="51267" y="173895"/>
                    </a:cubicBezTo>
                    <a:cubicBezTo>
                      <a:pt x="42359" y="173895"/>
                      <a:pt x="35679" y="169155"/>
                      <a:pt x="33452" y="167575"/>
                    </a:cubicBezTo>
                    <a:cubicBezTo>
                      <a:pt x="32237" y="166785"/>
                      <a:pt x="32035" y="166587"/>
                      <a:pt x="31225" y="166587"/>
                    </a:cubicBezTo>
                    <a:cubicBezTo>
                      <a:pt x="29605" y="166587"/>
                      <a:pt x="29200" y="167970"/>
                      <a:pt x="29200" y="168760"/>
                    </a:cubicBezTo>
                    <a:cubicBezTo>
                      <a:pt x="29200" y="171130"/>
                      <a:pt x="39930" y="178240"/>
                      <a:pt x="51267" y="178240"/>
                    </a:cubicBezTo>
                    <a:cubicBezTo>
                      <a:pt x="63818" y="178240"/>
                      <a:pt x="72320" y="166785"/>
                      <a:pt x="72320" y="157107"/>
                    </a:cubicBezTo>
                    <a:cubicBezTo>
                      <a:pt x="72320" y="147627"/>
                      <a:pt x="64830" y="144072"/>
                      <a:pt x="62603" y="143084"/>
                    </a:cubicBezTo>
                    <a:cubicBezTo>
                      <a:pt x="59769" y="142097"/>
                      <a:pt x="52886" y="139529"/>
                      <a:pt x="50254" y="138542"/>
                    </a:cubicBezTo>
                    <a:cubicBezTo>
                      <a:pt x="46205" y="136962"/>
                      <a:pt x="42157" y="135382"/>
                      <a:pt x="37905" y="133999"/>
                    </a:cubicBezTo>
                    <a:lnTo>
                      <a:pt x="25759" y="129259"/>
                    </a:lnTo>
                    <a:cubicBezTo>
                      <a:pt x="16649" y="125704"/>
                      <a:pt x="10576" y="119976"/>
                      <a:pt x="10576" y="111681"/>
                    </a:cubicBezTo>
                    <a:cubicBezTo>
                      <a:pt x="10576" y="103584"/>
                      <a:pt x="18471" y="86401"/>
                      <a:pt x="35476" y="78106"/>
                    </a:cubicBezTo>
                    <a:cubicBezTo>
                      <a:pt x="42966" y="80673"/>
                      <a:pt x="49040" y="80673"/>
                      <a:pt x="53291" y="80673"/>
                    </a:cubicBezTo>
                    <a:cubicBezTo>
                      <a:pt x="59364" y="80673"/>
                      <a:pt x="72118" y="80673"/>
                      <a:pt x="72118" y="74551"/>
                    </a:cubicBezTo>
                    <a:cubicBezTo>
                      <a:pt x="72118" y="69613"/>
                      <a:pt x="63413" y="69218"/>
                      <a:pt x="55518" y="69218"/>
                    </a:cubicBezTo>
                    <a:cubicBezTo>
                      <a:pt x="51874" y="69218"/>
                      <a:pt x="46003" y="69218"/>
                      <a:pt x="38513" y="71588"/>
                    </a:cubicBezTo>
                    <a:cubicBezTo>
                      <a:pt x="33249" y="66453"/>
                      <a:pt x="32440" y="59935"/>
                      <a:pt x="32440" y="56183"/>
                    </a:cubicBezTo>
                    <a:cubicBezTo>
                      <a:pt x="32440" y="45123"/>
                      <a:pt x="39727" y="29915"/>
                      <a:pt x="54910" y="22607"/>
                    </a:cubicBezTo>
                    <a:cubicBezTo>
                      <a:pt x="58554" y="26952"/>
                      <a:pt x="63211" y="26952"/>
                      <a:pt x="67867" y="26952"/>
                    </a:cubicBezTo>
                    <a:cubicBezTo>
                      <a:pt x="72928" y="26952"/>
                      <a:pt x="85884" y="26952"/>
                      <a:pt x="85884" y="20830"/>
                    </a:cubicBezTo>
                    <a:cubicBezTo>
                      <a:pt x="85884" y="15695"/>
                      <a:pt x="76977" y="15497"/>
                      <a:pt x="69081" y="15497"/>
                    </a:cubicBezTo>
                    <a:cubicBezTo>
                      <a:pt x="66450" y="15497"/>
                      <a:pt x="61591" y="15497"/>
                      <a:pt x="56328" y="16485"/>
                    </a:cubicBezTo>
                    <a:cubicBezTo>
                      <a:pt x="55720" y="14707"/>
                      <a:pt x="55315" y="13325"/>
                      <a:pt x="55315" y="9967"/>
                    </a:cubicBezTo>
                    <a:cubicBezTo>
                      <a:pt x="55315" y="7202"/>
                      <a:pt x="56328" y="3055"/>
                      <a:pt x="56328" y="2660"/>
                    </a:cubicBezTo>
                    <a:cubicBezTo>
                      <a:pt x="56328" y="1079"/>
                      <a:pt x="55315" y="92"/>
                      <a:pt x="53898" y="92"/>
                    </a:cubicBezTo>
                    <a:cubicBezTo>
                      <a:pt x="50254" y="92"/>
                      <a:pt x="50254" y="9177"/>
                      <a:pt x="50254" y="9770"/>
                    </a:cubicBezTo>
                    <a:cubicBezTo>
                      <a:pt x="50254" y="13720"/>
                      <a:pt x="51469" y="16682"/>
                      <a:pt x="51671" y="17472"/>
                    </a:cubicBezTo>
                    <a:cubicBezTo>
                      <a:pt x="30010" y="23397"/>
                      <a:pt x="16244" y="39198"/>
                      <a:pt x="16244" y="54405"/>
                    </a:cubicBezTo>
                    <a:cubicBezTo>
                      <a:pt x="16244" y="61713"/>
                      <a:pt x="19888" y="70008"/>
                      <a:pt x="29403" y="75341"/>
                    </a:cubicBezTo>
                    <a:lnTo>
                      <a:pt x="26771" y="77316"/>
                    </a:lnTo>
                    <a:close/>
                    <a:moveTo>
                      <a:pt x="59567" y="20830"/>
                    </a:moveTo>
                    <a:cubicBezTo>
                      <a:pt x="62806" y="19842"/>
                      <a:pt x="67057" y="19842"/>
                      <a:pt x="69284" y="19842"/>
                    </a:cubicBezTo>
                    <a:cubicBezTo>
                      <a:pt x="76167" y="19842"/>
                      <a:pt x="76977" y="20040"/>
                      <a:pt x="80620" y="21027"/>
                    </a:cubicBezTo>
                    <a:cubicBezTo>
                      <a:pt x="79001" y="21620"/>
                      <a:pt x="76977" y="22607"/>
                      <a:pt x="68069" y="22607"/>
                    </a:cubicBezTo>
                    <a:cubicBezTo>
                      <a:pt x="64223" y="22607"/>
                      <a:pt x="61793" y="22607"/>
                      <a:pt x="59567" y="20830"/>
                    </a:cubicBezTo>
                    <a:close/>
                    <a:moveTo>
                      <a:pt x="43776" y="74748"/>
                    </a:moveTo>
                    <a:cubicBezTo>
                      <a:pt x="48432" y="73563"/>
                      <a:pt x="52886" y="73563"/>
                      <a:pt x="55315" y="73563"/>
                    </a:cubicBezTo>
                    <a:cubicBezTo>
                      <a:pt x="62401" y="73563"/>
                      <a:pt x="63211" y="73761"/>
                      <a:pt x="66854" y="74748"/>
                    </a:cubicBezTo>
                    <a:cubicBezTo>
                      <a:pt x="65235" y="75538"/>
                      <a:pt x="63211" y="76328"/>
                      <a:pt x="53898" y="76328"/>
                    </a:cubicBezTo>
                    <a:cubicBezTo>
                      <a:pt x="49242" y="76328"/>
                      <a:pt x="47420" y="76328"/>
                      <a:pt x="43776" y="747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形状 250">
                <a:extLst>
                  <a:ext uri="{FF2B5EF4-FFF2-40B4-BE49-F238E27FC236}">
                    <a16:creationId xmlns:a16="http://schemas.microsoft.com/office/drawing/2014/main" id="{147BE1DB-64FE-1B60-672C-F2E1CBD62D36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>
              <a:xfrm>
                <a:off x="8825017" y="4309334"/>
                <a:ext cx="46966" cy="197503"/>
              </a:xfrm>
              <a:custGeom>
                <a:avLst/>
                <a:gdLst>
                  <a:gd name="connsiteX0" fmla="*/ 47223 w 46966"/>
                  <a:gd name="connsiteY0" fmla="*/ 98844 h 197503"/>
                  <a:gd name="connsiteX1" fmla="*/ 33861 w 46966"/>
                  <a:gd name="connsiteY1" fmla="*/ 37223 h 197503"/>
                  <a:gd name="connsiteX2" fmla="*/ 2281 w 46966"/>
                  <a:gd name="connsiteY2" fmla="*/ 92 h 197503"/>
                  <a:gd name="connsiteX3" fmla="*/ 256 w 46966"/>
                  <a:gd name="connsiteY3" fmla="*/ 2067 h 197503"/>
                  <a:gd name="connsiteX4" fmla="*/ 4103 w 46966"/>
                  <a:gd name="connsiteY4" fmla="*/ 6610 h 197503"/>
                  <a:gd name="connsiteX5" fmla="*/ 35481 w 46966"/>
                  <a:gd name="connsiteY5" fmla="*/ 98844 h 197503"/>
                  <a:gd name="connsiteX6" fmla="*/ 2888 w 46966"/>
                  <a:gd name="connsiteY6" fmla="*/ 192263 h 197503"/>
                  <a:gd name="connsiteX7" fmla="*/ 256 w 46966"/>
                  <a:gd name="connsiteY7" fmla="*/ 195620 h 197503"/>
                  <a:gd name="connsiteX8" fmla="*/ 2281 w 46966"/>
                  <a:gd name="connsiteY8" fmla="*/ 197595 h 197503"/>
                  <a:gd name="connsiteX9" fmla="*/ 34469 w 46966"/>
                  <a:gd name="connsiteY9" fmla="*/ 159082 h 197503"/>
                  <a:gd name="connsiteX10" fmla="*/ 47223 w 46966"/>
                  <a:gd name="connsiteY10" fmla="*/ 98844 h 197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7503">
                    <a:moveTo>
                      <a:pt x="47223" y="98844"/>
                    </a:moveTo>
                    <a:cubicBezTo>
                      <a:pt x="47223" y="83438"/>
                      <a:pt x="44996" y="59540"/>
                      <a:pt x="33861" y="37223"/>
                    </a:cubicBezTo>
                    <a:cubicBezTo>
                      <a:pt x="21715" y="12930"/>
                      <a:pt x="4305" y="92"/>
                      <a:pt x="2281" y="92"/>
                    </a:cubicBezTo>
                    <a:cubicBezTo>
                      <a:pt x="1066" y="92"/>
                      <a:pt x="256" y="882"/>
                      <a:pt x="256" y="2067"/>
                    </a:cubicBezTo>
                    <a:cubicBezTo>
                      <a:pt x="256" y="2660"/>
                      <a:pt x="256" y="3055"/>
                      <a:pt x="4103" y="6610"/>
                    </a:cubicBezTo>
                    <a:cubicBezTo>
                      <a:pt x="23942" y="26162"/>
                      <a:pt x="35481" y="57565"/>
                      <a:pt x="35481" y="98844"/>
                    </a:cubicBezTo>
                    <a:cubicBezTo>
                      <a:pt x="35481" y="132617"/>
                      <a:pt x="27991" y="167377"/>
                      <a:pt x="2888" y="192263"/>
                    </a:cubicBezTo>
                    <a:cubicBezTo>
                      <a:pt x="256" y="194633"/>
                      <a:pt x="256" y="195028"/>
                      <a:pt x="256" y="195620"/>
                    </a:cubicBezTo>
                    <a:cubicBezTo>
                      <a:pt x="256" y="196805"/>
                      <a:pt x="1066" y="197595"/>
                      <a:pt x="2281" y="197595"/>
                    </a:cubicBezTo>
                    <a:cubicBezTo>
                      <a:pt x="4305" y="197595"/>
                      <a:pt x="22525" y="184165"/>
                      <a:pt x="34469" y="159082"/>
                    </a:cubicBezTo>
                    <a:cubicBezTo>
                      <a:pt x="44793" y="137357"/>
                      <a:pt x="47223" y="115434"/>
                      <a:pt x="47223" y="988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形状 251">
                <a:extLst>
                  <a:ext uri="{FF2B5EF4-FFF2-40B4-BE49-F238E27FC236}">
                    <a16:creationId xmlns:a16="http://schemas.microsoft.com/office/drawing/2014/main" id="{69AB36A3-1B64-3ECF-092E-BC41D677BD19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>
              <a:xfrm>
                <a:off x="8932827" y="4368980"/>
                <a:ext cx="77129" cy="90654"/>
              </a:xfrm>
              <a:custGeom>
                <a:avLst/>
                <a:gdLst>
                  <a:gd name="connsiteX0" fmla="*/ 17064 w 77129"/>
                  <a:gd name="connsiteY0" fmla="*/ 45518 h 90654"/>
                  <a:gd name="connsiteX1" fmla="*/ 44394 w 77129"/>
                  <a:gd name="connsiteY1" fmla="*/ 5030 h 90654"/>
                  <a:gd name="connsiteX2" fmla="*/ 66055 w 77129"/>
                  <a:gd name="connsiteY2" fmla="*/ 12337 h 90654"/>
                  <a:gd name="connsiteX3" fmla="*/ 56540 w 77129"/>
                  <a:gd name="connsiteY3" fmla="*/ 21422 h 90654"/>
                  <a:gd name="connsiteX4" fmla="*/ 65853 w 77129"/>
                  <a:gd name="connsiteY4" fmla="*/ 30507 h 90654"/>
                  <a:gd name="connsiteX5" fmla="*/ 75165 w 77129"/>
                  <a:gd name="connsiteY5" fmla="*/ 21225 h 90654"/>
                  <a:gd name="connsiteX6" fmla="*/ 44191 w 77129"/>
                  <a:gd name="connsiteY6" fmla="*/ 92 h 90654"/>
                  <a:gd name="connsiteX7" fmla="*/ 262 w 77129"/>
                  <a:gd name="connsiteY7" fmla="*/ 45913 h 90654"/>
                  <a:gd name="connsiteX8" fmla="*/ 43787 w 77129"/>
                  <a:gd name="connsiteY8" fmla="*/ 90746 h 90654"/>
                  <a:gd name="connsiteX9" fmla="*/ 77392 w 77129"/>
                  <a:gd name="connsiteY9" fmla="*/ 65071 h 90654"/>
                  <a:gd name="connsiteX10" fmla="*/ 74760 w 77129"/>
                  <a:gd name="connsiteY10" fmla="*/ 63096 h 90654"/>
                  <a:gd name="connsiteX11" fmla="*/ 72128 w 77129"/>
                  <a:gd name="connsiteY11" fmla="*/ 65071 h 90654"/>
                  <a:gd name="connsiteX12" fmla="*/ 45609 w 77129"/>
                  <a:gd name="connsiteY12" fmla="*/ 85808 h 90654"/>
                  <a:gd name="connsiteX13" fmla="*/ 17064 w 77129"/>
                  <a:gd name="connsiteY13" fmla="*/ 45518 h 9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129" h="90654">
                    <a:moveTo>
                      <a:pt x="17064" y="45518"/>
                    </a:moveTo>
                    <a:cubicBezTo>
                      <a:pt x="17064" y="13325"/>
                      <a:pt x="33665" y="5030"/>
                      <a:pt x="44394" y="5030"/>
                    </a:cubicBezTo>
                    <a:cubicBezTo>
                      <a:pt x="46216" y="5030"/>
                      <a:pt x="58970" y="5227"/>
                      <a:pt x="66055" y="12337"/>
                    </a:cubicBezTo>
                    <a:cubicBezTo>
                      <a:pt x="57755" y="12930"/>
                      <a:pt x="56540" y="18855"/>
                      <a:pt x="56540" y="21422"/>
                    </a:cubicBezTo>
                    <a:cubicBezTo>
                      <a:pt x="56540" y="26557"/>
                      <a:pt x="60184" y="30507"/>
                      <a:pt x="65853" y="30507"/>
                    </a:cubicBezTo>
                    <a:cubicBezTo>
                      <a:pt x="71116" y="30507"/>
                      <a:pt x="75165" y="27150"/>
                      <a:pt x="75165" y="21225"/>
                    </a:cubicBezTo>
                    <a:cubicBezTo>
                      <a:pt x="75165" y="7795"/>
                      <a:pt x="59779" y="92"/>
                      <a:pt x="44191" y="92"/>
                    </a:cubicBezTo>
                    <a:cubicBezTo>
                      <a:pt x="18886" y="92"/>
                      <a:pt x="262" y="21422"/>
                      <a:pt x="262" y="45913"/>
                    </a:cubicBezTo>
                    <a:cubicBezTo>
                      <a:pt x="262" y="71193"/>
                      <a:pt x="20303" y="90746"/>
                      <a:pt x="43787" y="90746"/>
                    </a:cubicBezTo>
                    <a:cubicBezTo>
                      <a:pt x="70914" y="90746"/>
                      <a:pt x="77392" y="67046"/>
                      <a:pt x="77392" y="65071"/>
                    </a:cubicBezTo>
                    <a:cubicBezTo>
                      <a:pt x="77392" y="63096"/>
                      <a:pt x="75367" y="63096"/>
                      <a:pt x="74760" y="63096"/>
                    </a:cubicBezTo>
                    <a:cubicBezTo>
                      <a:pt x="72938" y="63096"/>
                      <a:pt x="72533" y="63886"/>
                      <a:pt x="72128" y="65071"/>
                    </a:cubicBezTo>
                    <a:cubicBezTo>
                      <a:pt x="66257" y="83438"/>
                      <a:pt x="53099" y="85808"/>
                      <a:pt x="45609" y="85808"/>
                    </a:cubicBezTo>
                    <a:cubicBezTo>
                      <a:pt x="34879" y="85808"/>
                      <a:pt x="17064" y="77316"/>
                      <a:pt x="17064" y="455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形状 252">
                <a:extLst>
                  <a:ext uri="{FF2B5EF4-FFF2-40B4-BE49-F238E27FC236}">
                    <a16:creationId xmlns:a16="http://schemas.microsoft.com/office/drawing/2014/main" id="{029C31F3-CF31-2CCF-7754-F52CC53EC659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>
              <a:xfrm>
                <a:off x="9021586" y="4368980"/>
                <a:ext cx="89681" cy="90654"/>
              </a:xfrm>
              <a:custGeom>
                <a:avLst/>
                <a:gdLst>
                  <a:gd name="connsiteX0" fmla="*/ 89947 w 89681"/>
                  <a:gd name="connsiteY0" fmla="*/ 46308 h 90654"/>
                  <a:gd name="connsiteX1" fmla="*/ 45208 w 89681"/>
                  <a:gd name="connsiteY1" fmla="*/ 92 h 90654"/>
                  <a:gd name="connsiteX2" fmla="*/ 266 w 89681"/>
                  <a:gd name="connsiteY2" fmla="*/ 46308 h 90654"/>
                  <a:gd name="connsiteX3" fmla="*/ 45006 w 89681"/>
                  <a:gd name="connsiteY3" fmla="*/ 90746 h 90654"/>
                  <a:gd name="connsiteX4" fmla="*/ 89947 w 89681"/>
                  <a:gd name="connsiteY4" fmla="*/ 46308 h 90654"/>
                  <a:gd name="connsiteX5" fmla="*/ 45208 w 89681"/>
                  <a:gd name="connsiteY5" fmla="*/ 85808 h 90654"/>
                  <a:gd name="connsiteX6" fmla="*/ 22130 w 89681"/>
                  <a:gd name="connsiteY6" fmla="*/ 72576 h 90654"/>
                  <a:gd name="connsiteX7" fmla="*/ 17069 w 89681"/>
                  <a:gd name="connsiteY7" fmla="*/ 44728 h 90654"/>
                  <a:gd name="connsiteX8" fmla="*/ 21927 w 89681"/>
                  <a:gd name="connsiteY8" fmla="*/ 17670 h 90654"/>
                  <a:gd name="connsiteX9" fmla="*/ 45006 w 89681"/>
                  <a:gd name="connsiteY9" fmla="*/ 4437 h 90654"/>
                  <a:gd name="connsiteX10" fmla="*/ 67881 w 89681"/>
                  <a:gd name="connsiteY10" fmla="*/ 17275 h 90654"/>
                  <a:gd name="connsiteX11" fmla="*/ 73145 w 89681"/>
                  <a:gd name="connsiteY11" fmla="*/ 44728 h 90654"/>
                  <a:gd name="connsiteX12" fmla="*/ 68691 w 89681"/>
                  <a:gd name="connsiteY12" fmla="*/ 71193 h 90654"/>
                  <a:gd name="connsiteX13" fmla="*/ 45208 w 89681"/>
                  <a:gd name="connsiteY13" fmla="*/ 85808 h 9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681" h="90654">
                    <a:moveTo>
                      <a:pt x="89947" y="46308"/>
                    </a:moveTo>
                    <a:cubicBezTo>
                      <a:pt x="89947" y="21027"/>
                      <a:pt x="69703" y="92"/>
                      <a:pt x="45208" y="92"/>
                    </a:cubicBezTo>
                    <a:cubicBezTo>
                      <a:pt x="19903" y="92"/>
                      <a:pt x="266" y="21620"/>
                      <a:pt x="266" y="46308"/>
                    </a:cubicBezTo>
                    <a:cubicBezTo>
                      <a:pt x="266" y="71786"/>
                      <a:pt x="21320" y="90746"/>
                      <a:pt x="45006" y="90746"/>
                    </a:cubicBezTo>
                    <a:cubicBezTo>
                      <a:pt x="69501" y="90746"/>
                      <a:pt x="89947" y="71391"/>
                      <a:pt x="89947" y="46308"/>
                    </a:cubicBezTo>
                    <a:close/>
                    <a:moveTo>
                      <a:pt x="45208" y="85808"/>
                    </a:moveTo>
                    <a:cubicBezTo>
                      <a:pt x="36503" y="85808"/>
                      <a:pt x="27596" y="81661"/>
                      <a:pt x="22130" y="72576"/>
                    </a:cubicBezTo>
                    <a:cubicBezTo>
                      <a:pt x="17069" y="63886"/>
                      <a:pt x="17069" y="51838"/>
                      <a:pt x="17069" y="44728"/>
                    </a:cubicBezTo>
                    <a:cubicBezTo>
                      <a:pt x="17069" y="37025"/>
                      <a:pt x="17069" y="26360"/>
                      <a:pt x="21927" y="17670"/>
                    </a:cubicBezTo>
                    <a:cubicBezTo>
                      <a:pt x="27393" y="8585"/>
                      <a:pt x="36908" y="4437"/>
                      <a:pt x="45006" y="4437"/>
                    </a:cubicBezTo>
                    <a:cubicBezTo>
                      <a:pt x="53913" y="4437"/>
                      <a:pt x="62618" y="8782"/>
                      <a:pt x="67881" y="17275"/>
                    </a:cubicBezTo>
                    <a:cubicBezTo>
                      <a:pt x="73145" y="25767"/>
                      <a:pt x="73145" y="37223"/>
                      <a:pt x="73145" y="44728"/>
                    </a:cubicBezTo>
                    <a:cubicBezTo>
                      <a:pt x="73145" y="51838"/>
                      <a:pt x="73145" y="62503"/>
                      <a:pt x="68691" y="71193"/>
                    </a:cubicBezTo>
                    <a:cubicBezTo>
                      <a:pt x="64238" y="80081"/>
                      <a:pt x="55330" y="85808"/>
                      <a:pt x="45208" y="858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形状 253">
                <a:extLst>
                  <a:ext uri="{FF2B5EF4-FFF2-40B4-BE49-F238E27FC236}">
                    <a16:creationId xmlns:a16="http://schemas.microsoft.com/office/drawing/2014/main" id="{C199ADA8-647C-860A-3C22-32D60478A25D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>
              <a:xfrm>
                <a:off x="9123819" y="4368980"/>
                <a:ext cx="66198" cy="90654"/>
              </a:xfrm>
              <a:custGeom>
                <a:avLst/>
                <a:gdLst>
                  <a:gd name="connsiteX0" fmla="*/ 35698 w 66198"/>
                  <a:gd name="connsiteY0" fmla="*/ 50258 h 90654"/>
                  <a:gd name="connsiteX1" fmla="*/ 56752 w 66198"/>
                  <a:gd name="connsiteY1" fmla="*/ 68428 h 90654"/>
                  <a:gd name="connsiteX2" fmla="*/ 33876 w 66198"/>
                  <a:gd name="connsiteY2" fmla="*/ 86401 h 90654"/>
                  <a:gd name="connsiteX3" fmla="*/ 5737 w 66198"/>
                  <a:gd name="connsiteY3" fmla="*/ 58355 h 90654"/>
                  <a:gd name="connsiteX4" fmla="*/ 2903 w 66198"/>
                  <a:gd name="connsiteY4" fmla="*/ 54998 h 90654"/>
                  <a:gd name="connsiteX5" fmla="*/ 271 w 66198"/>
                  <a:gd name="connsiteY5" fmla="*/ 59935 h 90654"/>
                  <a:gd name="connsiteX6" fmla="*/ 271 w 66198"/>
                  <a:gd name="connsiteY6" fmla="*/ 86006 h 90654"/>
                  <a:gd name="connsiteX7" fmla="*/ 2498 w 66198"/>
                  <a:gd name="connsiteY7" fmla="*/ 90746 h 90654"/>
                  <a:gd name="connsiteX8" fmla="*/ 7559 w 66198"/>
                  <a:gd name="connsiteY8" fmla="*/ 86796 h 90654"/>
                  <a:gd name="connsiteX9" fmla="*/ 11608 w 66198"/>
                  <a:gd name="connsiteY9" fmla="*/ 82253 h 90654"/>
                  <a:gd name="connsiteX10" fmla="*/ 33876 w 66198"/>
                  <a:gd name="connsiteY10" fmla="*/ 90746 h 90654"/>
                  <a:gd name="connsiteX11" fmla="*/ 66469 w 66198"/>
                  <a:gd name="connsiteY11" fmla="*/ 63293 h 90654"/>
                  <a:gd name="connsiteX12" fmla="*/ 57967 w 66198"/>
                  <a:gd name="connsiteY12" fmla="*/ 44530 h 90654"/>
                  <a:gd name="connsiteX13" fmla="*/ 34889 w 66198"/>
                  <a:gd name="connsiteY13" fmla="*/ 35050 h 90654"/>
                  <a:gd name="connsiteX14" fmla="*/ 9988 w 66198"/>
                  <a:gd name="connsiteY14" fmla="*/ 18855 h 90654"/>
                  <a:gd name="connsiteX15" fmla="*/ 32662 w 66198"/>
                  <a:gd name="connsiteY15" fmla="*/ 3845 h 90654"/>
                  <a:gd name="connsiteX16" fmla="*/ 56347 w 66198"/>
                  <a:gd name="connsiteY16" fmla="*/ 27742 h 90654"/>
                  <a:gd name="connsiteX17" fmla="*/ 58777 w 66198"/>
                  <a:gd name="connsiteY17" fmla="*/ 29520 h 90654"/>
                  <a:gd name="connsiteX18" fmla="*/ 61408 w 66198"/>
                  <a:gd name="connsiteY18" fmla="*/ 24780 h 90654"/>
                  <a:gd name="connsiteX19" fmla="*/ 61408 w 66198"/>
                  <a:gd name="connsiteY19" fmla="*/ 4832 h 90654"/>
                  <a:gd name="connsiteX20" fmla="*/ 59181 w 66198"/>
                  <a:gd name="connsiteY20" fmla="*/ 92 h 90654"/>
                  <a:gd name="connsiteX21" fmla="*/ 55133 w 66198"/>
                  <a:gd name="connsiteY21" fmla="*/ 2462 h 90654"/>
                  <a:gd name="connsiteX22" fmla="*/ 51691 w 66198"/>
                  <a:gd name="connsiteY22" fmla="*/ 5622 h 90654"/>
                  <a:gd name="connsiteX23" fmla="*/ 32662 w 66198"/>
                  <a:gd name="connsiteY23" fmla="*/ 92 h 90654"/>
                  <a:gd name="connsiteX24" fmla="*/ 271 w 66198"/>
                  <a:gd name="connsiteY24" fmla="*/ 24385 h 90654"/>
                  <a:gd name="connsiteX25" fmla="*/ 8976 w 66198"/>
                  <a:gd name="connsiteY25" fmla="*/ 41173 h 90654"/>
                  <a:gd name="connsiteX26" fmla="*/ 35698 w 66198"/>
                  <a:gd name="connsiteY26" fmla="*/ 50258 h 9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198" h="90654">
                    <a:moveTo>
                      <a:pt x="35698" y="50258"/>
                    </a:moveTo>
                    <a:cubicBezTo>
                      <a:pt x="40152" y="51048"/>
                      <a:pt x="56752" y="54208"/>
                      <a:pt x="56752" y="68428"/>
                    </a:cubicBezTo>
                    <a:cubicBezTo>
                      <a:pt x="56752" y="78501"/>
                      <a:pt x="49667" y="86401"/>
                      <a:pt x="33876" y="86401"/>
                    </a:cubicBezTo>
                    <a:cubicBezTo>
                      <a:pt x="16871" y="86401"/>
                      <a:pt x="9583" y="75143"/>
                      <a:pt x="5737" y="58355"/>
                    </a:cubicBezTo>
                    <a:cubicBezTo>
                      <a:pt x="5130" y="55788"/>
                      <a:pt x="4927" y="54998"/>
                      <a:pt x="2903" y="54998"/>
                    </a:cubicBezTo>
                    <a:cubicBezTo>
                      <a:pt x="271" y="54998"/>
                      <a:pt x="271" y="56380"/>
                      <a:pt x="271" y="59935"/>
                    </a:cubicBezTo>
                    <a:lnTo>
                      <a:pt x="271" y="86006"/>
                    </a:lnTo>
                    <a:cubicBezTo>
                      <a:pt x="271" y="89363"/>
                      <a:pt x="271" y="90746"/>
                      <a:pt x="2498" y="90746"/>
                    </a:cubicBezTo>
                    <a:cubicBezTo>
                      <a:pt x="3510" y="90746"/>
                      <a:pt x="3713" y="90548"/>
                      <a:pt x="7559" y="86796"/>
                    </a:cubicBezTo>
                    <a:cubicBezTo>
                      <a:pt x="7964" y="86401"/>
                      <a:pt x="7964" y="86006"/>
                      <a:pt x="11608" y="82253"/>
                    </a:cubicBezTo>
                    <a:cubicBezTo>
                      <a:pt x="20515" y="90548"/>
                      <a:pt x="29625" y="90746"/>
                      <a:pt x="33876" y="90746"/>
                    </a:cubicBezTo>
                    <a:cubicBezTo>
                      <a:pt x="57157" y="90746"/>
                      <a:pt x="66469" y="77513"/>
                      <a:pt x="66469" y="63293"/>
                    </a:cubicBezTo>
                    <a:cubicBezTo>
                      <a:pt x="66469" y="52825"/>
                      <a:pt x="60396" y="46900"/>
                      <a:pt x="57967" y="44530"/>
                    </a:cubicBezTo>
                    <a:cubicBezTo>
                      <a:pt x="51286" y="38210"/>
                      <a:pt x="43391" y="36630"/>
                      <a:pt x="34889" y="35050"/>
                    </a:cubicBezTo>
                    <a:cubicBezTo>
                      <a:pt x="23552" y="32878"/>
                      <a:pt x="9988" y="30310"/>
                      <a:pt x="9988" y="18855"/>
                    </a:cubicBezTo>
                    <a:cubicBezTo>
                      <a:pt x="9988" y="11942"/>
                      <a:pt x="15252" y="3845"/>
                      <a:pt x="32662" y="3845"/>
                    </a:cubicBezTo>
                    <a:cubicBezTo>
                      <a:pt x="54930" y="3845"/>
                      <a:pt x="55942" y="21620"/>
                      <a:pt x="56347" y="27742"/>
                    </a:cubicBezTo>
                    <a:cubicBezTo>
                      <a:pt x="56550" y="29520"/>
                      <a:pt x="58372" y="29520"/>
                      <a:pt x="58777" y="29520"/>
                    </a:cubicBezTo>
                    <a:cubicBezTo>
                      <a:pt x="61408" y="29520"/>
                      <a:pt x="61408" y="28532"/>
                      <a:pt x="61408" y="24780"/>
                    </a:cubicBezTo>
                    <a:lnTo>
                      <a:pt x="61408" y="4832"/>
                    </a:lnTo>
                    <a:cubicBezTo>
                      <a:pt x="61408" y="1475"/>
                      <a:pt x="61408" y="92"/>
                      <a:pt x="59181" y="92"/>
                    </a:cubicBezTo>
                    <a:cubicBezTo>
                      <a:pt x="58169" y="92"/>
                      <a:pt x="57764" y="92"/>
                      <a:pt x="55133" y="2462"/>
                    </a:cubicBezTo>
                    <a:cubicBezTo>
                      <a:pt x="54525" y="3252"/>
                      <a:pt x="52501" y="5030"/>
                      <a:pt x="51691" y="5622"/>
                    </a:cubicBezTo>
                    <a:cubicBezTo>
                      <a:pt x="43998" y="92"/>
                      <a:pt x="35698" y="92"/>
                      <a:pt x="32662" y="92"/>
                    </a:cubicBezTo>
                    <a:cubicBezTo>
                      <a:pt x="7964" y="92"/>
                      <a:pt x="271" y="13325"/>
                      <a:pt x="271" y="24385"/>
                    </a:cubicBezTo>
                    <a:cubicBezTo>
                      <a:pt x="271" y="31297"/>
                      <a:pt x="3510" y="36828"/>
                      <a:pt x="8976" y="41173"/>
                    </a:cubicBezTo>
                    <a:cubicBezTo>
                      <a:pt x="15454" y="46308"/>
                      <a:pt x="21123" y="47493"/>
                      <a:pt x="35698" y="502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形状 254">
                <a:extLst>
                  <a:ext uri="{FF2B5EF4-FFF2-40B4-BE49-F238E27FC236}">
                    <a16:creationId xmlns:a16="http://schemas.microsoft.com/office/drawing/2014/main" id="{BB21558E-0D7C-478C-A399-25B9866E7681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>
              <a:xfrm>
                <a:off x="9205918" y="4293990"/>
                <a:ext cx="62635" cy="91799"/>
              </a:xfrm>
              <a:custGeom>
                <a:avLst/>
                <a:gdLst>
                  <a:gd name="connsiteX0" fmla="*/ 62910 w 62635"/>
                  <a:gd name="connsiteY0" fmla="*/ 66726 h 91799"/>
                  <a:gd name="connsiteX1" fmla="*/ 58092 w 62635"/>
                  <a:gd name="connsiteY1" fmla="*/ 66726 h 91799"/>
                  <a:gd name="connsiteX2" fmla="*/ 54408 w 62635"/>
                  <a:gd name="connsiteY2" fmla="*/ 79307 h 91799"/>
                  <a:gd name="connsiteX3" fmla="*/ 40379 w 62635"/>
                  <a:gd name="connsiteY3" fmla="*/ 80136 h 91799"/>
                  <a:gd name="connsiteX4" fmla="*/ 14304 w 62635"/>
                  <a:gd name="connsiteY4" fmla="*/ 80136 h 91799"/>
                  <a:gd name="connsiteX5" fmla="*/ 42646 w 62635"/>
                  <a:gd name="connsiteY5" fmla="*/ 56910 h 91799"/>
                  <a:gd name="connsiteX6" fmla="*/ 62910 w 62635"/>
                  <a:gd name="connsiteY6" fmla="*/ 27048 h 91799"/>
                  <a:gd name="connsiteX7" fmla="*/ 29751 w 62635"/>
                  <a:gd name="connsiteY7" fmla="*/ 88 h 91799"/>
                  <a:gd name="connsiteX8" fmla="*/ 275 w 62635"/>
                  <a:gd name="connsiteY8" fmla="*/ 24836 h 91799"/>
                  <a:gd name="connsiteX9" fmla="*/ 7786 w 62635"/>
                  <a:gd name="connsiteY9" fmla="*/ 32578 h 91799"/>
                  <a:gd name="connsiteX10" fmla="*/ 15296 w 62635"/>
                  <a:gd name="connsiteY10" fmla="*/ 25250 h 91799"/>
                  <a:gd name="connsiteX11" fmla="*/ 6935 w 62635"/>
                  <a:gd name="connsiteY11" fmla="*/ 17923 h 91799"/>
                  <a:gd name="connsiteX12" fmla="*/ 27625 w 62635"/>
                  <a:gd name="connsiteY12" fmla="*/ 5065 h 91799"/>
                  <a:gd name="connsiteX13" fmla="*/ 49165 w 62635"/>
                  <a:gd name="connsiteY13" fmla="*/ 27048 h 91799"/>
                  <a:gd name="connsiteX14" fmla="*/ 35844 w 62635"/>
                  <a:gd name="connsiteY14" fmla="*/ 53592 h 91799"/>
                  <a:gd name="connsiteX15" fmla="*/ 1692 w 62635"/>
                  <a:gd name="connsiteY15" fmla="*/ 86496 h 91799"/>
                  <a:gd name="connsiteX16" fmla="*/ 275 w 62635"/>
                  <a:gd name="connsiteY16" fmla="*/ 91888 h 91799"/>
                  <a:gd name="connsiteX17" fmla="*/ 58659 w 62635"/>
                  <a:gd name="connsiteY17" fmla="*/ 91888 h 91799"/>
                  <a:gd name="connsiteX18" fmla="*/ 62910 w 62635"/>
                  <a:gd name="connsiteY18" fmla="*/ 66726 h 9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1799">
                    <a:moveTo>
                      <a:pt x="62910" y="66726"/>
                    </a:moveTo>
                    <a:lnTo>
                      <a:pt x="58092" y="66726"/>
                    </a:lnTo>
                    <a:cubicBezTo>
                      <a:pt x="57667" y="69768"/>
                      <a:pt x="56250" y="77924"/>
                      <a:pt x="54408" y="79307"/>
                    </a:cubicBezTo>
                    <a:cubicBezTo>
                      <a:pt x="53274" y="80136"/>
                      <a:pt x="42363" y="80136"/>
                      <a:pt x="40379" y="80136"/>
                    </a:cubicBezTo>
                    <a:lnTo>
                      <a:pt x="14304" y="80136"/>
                    </a:lnTo>
                    <a:cubicBezTo>
                      <a:pt x="29184" y="67279"/>
                      <a:pt x="34143" y="63408"/>
                      <a:pt x="42646" y="56910"/>
                    </a:cubicBezTo>
                    <a:cubicBezTo>
                      <a:pt x="53132" y="48753"/>
                      <a:pt x="62910" y="40182"/>
                      <a:pt x="62910" y="27048"/>
                    </a:cubicBezTo>
                    <a:cubicBezTo>
                      <a:pt x="62910" y="10319"/>
                      <a:pt x="47889" y="88"/>
                      <a:pt x="29751" y="88"/>
                    </a:cubicBezTo>
                    <a:cubicBezTo>
                      <a:pt x="12179" y="88"/>
                      <a:pt x="275" y="12116"/>
                      <a:pt x="275" y="24836"/>
                    </a:cubicBezTo>
                    <a:cubicBezTo>
                      <a:pt x="275" y="31886"/>
                      <a:pt x="6369" y="32578"/>
                      <a:pt x="7786" y="32578"/>
                    </a:cubicBezTo>
                    <a:cubicBezTo>
                      <a:pt x="11187" y="32578"/>
                      <a:pt x="15296" y="30227"/>
                      <a:pt x="15296" y="25250"/>
                    </a:cubicBezTo>
                    <a:cubicBezTo>
                      <a:pt x="15296" y="22762"/>
                      <a:pt x="14304" y="17923"/>
                      <a:pt x="6935" y="17923"/>
                    </a:cubicBezTo>
                    <a:cubicBezTo>
                      <a:pt x="11328" y="8107"/>
                      <a:pt x="20965" y="5065"/>
                      <a:pt x="27625" y="5065"/>
                    </a:cubicBezTo>
                    <a:cubicBezTo>
                      <a:pt x="41796" y="5065"/>
                      <a:pt x="49165" y="15849"/>
                      <a:pt x="49165" y="27048"/>
                    </a:cubicBezTo>
                    <a:cubicBezTo>
                      <a:pt x="49165" y="39075"/>
                      <a:pt x="40379" y="48615"/>
                      <a:pt x="35844" y="53592"/>
                    </a:cubicBezTo>
                    <a:lnTo>
                      <a:pt x="1692" y="86496"/>
                    </a:lnTo>
                    <a:cubicBezTo>
                      <a:pt x="275" y="87740"/>
                      <a:pt x="275" y="88017"/>
                      <a:pt x="275" y="91888"/>
                    </a:cubicBezTo>
                    <a:lnTo>
                      <a:pt x="58659" y="91888"/>
                    </a:lnTo>
                    <a:lnTo>
                      <a:pt x="62910" y="66726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形状 255">
                <a:extLst>
                  <a:ext uri="{FF2B5EF4-FFF2-40B4-BE49-F238E27FC236}">
                    <a16:creationId xmlns:a16="http://schemas.microsoft.com/office/drawing/2014/main" id="{15536A2D-9757-58ED-B650-977C11363C85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>
              <a:xfrm>
                <a:off x="9327620" y="4370165"/>
                <a:ext cx="109722" cy="129957"/>
              </a:xfrm>
              <a:custGeom>
                <a:avLst/>
                <a:gdLst>
                  <a:gd name="connsiteX0" fmla="*/ 40972 w 109722"/>
                  <a:gd name="connsiteY0" fmla="*/ 18065 h 129957"/>
                  <a:gd name="connsiteX1" fmla="*/ 44008 w 109722"/>
                  <a:gd name="connsiteY1" fmla="*/ 5425 h 129957"/>
                  <a:gd name="connsiteX2" fmla="*/ 38138 w 109722"/>
                  <a:gd name="connsiteY2" fmla="*/ 92 h 129957"/>
                  <a:gd name="connsiteX3" fmla="*/ 30040 w 109722"/>
                  <a:gd name="connsiteY3" fmla="*/ 7202 h 129957"/>
                  <a:gd name="connsiteX4" fmla="*/ 889 w 109722"/>
                  <a:gd name="connsiteY4" fmla="*/ 121556 h 129957"/>
                  <a:gd name="connsiteX5" fmla="*/ 281 w 109722"/>
                  <a:gd name="connsiteY5" fmla="*/ 124717 h 129957"/>
                  <a:gd name="connsiteX6" fmla="*/ 5950 w 109722"/>
                  <a:gd name="connsiteY6" fmla="*/ 130049 h 129957"/>
                  <a:gd name="connsiteX7" fmla="*/ 13035 w 109722"/>
                  <a:gd name="connsiteY7" fmla="*/ 125902 h 129957"/>
                  <a:gd name="connsiteX8" fmla="*/ 24169 w 109722"/>
                  <a:gd name="connsiteY8" fmla="*/ 83438 h 129957"/>
                  <a:gd name="connsiteX9" fmla="*/ 43806 w 109722"/>
                  <a:gd name="connsiteY9" fmla="*/ 89561 h 129957"/>
                  <a:gd name="connsiteX10" fmla="*/ 70731 w 109722"/>
                  <a:gd name="connsiteY10" fmla="*/ 75143 h 129957"/>
                  <a:gd name="connsiteX11" fmla="*/ 88950 w 109722"/>
                  <a:gd name="connsiteY11" fmla="*/ 89561 h 129957"/>
                  <a:gd name="connsiteX12" fmla="*/ 103931 w 109722"/>
                  <a:gd name="connsiteY12" fmla="*/ 78698 h 129957"/>
                  <a:gd name="connsiteX13" fmla="*/ 110004 w 109722"/>
                  <a:gd name="connsiteY13" fmla="*/ 59145 h 129957"/>
                  <a:gd name="connsiteX14" fmla="*/ 107575 w 109722"/>
                  <a:gd name="connsiteY14" fmla="*/ 57170 h 129957"/>
                  <a:gd name="connsiteX15" fmla="*/ 104741 w 109722"/>
                  <a:gd name="connsiteY15" fmla="*/ 60725 h 129957"/>
                  <a:gd name="connsiteX16" fmla="*/ 89355 w 109722"/>
                  <a:gd name="connsiteY16" fmla="*/ 85216 h 129957"/>
                  <a:gd name="connsiteX17" fmla="*/ 83282 w 109722"/>
                  <a:gd name="connsiteY17" fmla="*/ 76131 h 129957"/>
                  <a:gd name="connsiteX18" fmla="*/ 87331 w 109722"/>
                  <a:gd name="connsiteY18" fmla="*/ 55590 h 129957"/>
                  <a:gd name="connsiteX19" fmla="*/ 92999 w 109722"/>
                  <a:gd name="connsiteY19" fmla="*/ 34260 h 129957"/>
                  <a:gd name="connsiteX20" fmla="*/ 96441 w 109722"/>
                  <a:gd name="connsiteY20" fmla="*/ 20830 h 129957"/>
                  <a:gd name="connsiteX21" fmla="*/ 99477 w 109722"/>
                  <a:gd name="connsiteY21" fmla="*/ 7597 h 129957"/>
                  <a:gd name="connsiteX22" fmla="*/ 93606 w 109722"/>
                  <a:gd name="connsiteY22" fmla="*/ 2265 h 129957"/>
                  <a:gd name="connsiteX23" fmla="*/ 85711 w 109722"/>
                  <a:gd name="connsiteY23" fmla="*/ 9177 h 129957"/>
                  <a:gd name="connsiteX24" fmla="*/ 76197 w 109722"/>
                  <a:gd name="connsiteY24" fmla="*/ 46110 h 129957"/>
                  <a:gd name="connsiteX25" fmla="*/ 70933 w 109722"/>
                  <a:gd name="connsiteY25" fmla="*/ 66256 h 129957"/>
                  <a:gd name="connsiteX26" fmla="*/ 44616 w 109722"/>
                  <a:gd name="connsiteY26" fmla="*/ 85216 h 129957"/>
                  <a:gd name="connsiteX27" fmla="*/ 29635 w 109722"/>
                  <a:gd name="connsiteY27" fmla="*/ 68033 h 129957"/>
                  <a:gd name="connsiteX28" fmla="*/ 32469 w 109722"/>
                  <a:gd name="connsiteY28" fmla="*/ 51245 h 129957"/>
                  <a:gd name="connsiteX29" fmla="*/ 40972 w 109722"/>
                  <a:gd name="connsiteY29" fmla="*/ 18065 h 129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29957">
                    <a:moveTo>
                      <a:pt x="40972" y="18065"/>
                    </a:moveTo>
                    <a:cubicBezTo>
                      <a:pt x="41984" y="13917"/>
                      <a:pt x="44008" y="6412"/>
                      <a:pt x="44008" y="5425"/>
                    </a:cubicBezTo>
                    <a:cubicBezTo>
                      <a:pt x="44008" y="2067"/>
                      <a:pt x="41579" y="92"/>
                      <a:pt x="38138" y="92"/>
                    </a:cubicBezTo>
                    <a:cubicBezTo>
                      <a:pt x="37530" y="92"/>
                      <a:pt x="31862" y="289"/>
                      <a:pt x="30040" y="7202"/>
                    </a:cubicBezTo>
                    <a:lnTo>
                      <a:pt x="889" y="121556"/>
                    </a:lnTo>
                    <a:cubicBezTo>
                      <a:pt x="281" y="123927"/>
                      <a:pt x="281" y="124322"/>
                      <a:pt x="281" y="124717"/>
                    </a:cubicBezTo>
                    <a:cubicBezTo>
                      <a:pt x="281" y="127679"/>
                      <a:pt x="2508" y="130049"/>
                      <a:pt x="5950" y="130049"/>
                    </a:cubicBezTo>
                    <a:cubicBezTo>
                      <a:pt x="10201" y="130049"/>
                      <a:pt x="12630" y="126494"/>
                      <a:pt x="13035" y="125902"/>
                    </a:cubicBezTo>
                    <a:cubicBezTo>
                      <a:pt x="13845" y="124124"/>
                      <a:pt x="16477" y="113854"/>
                      <a:pt x="24169" y="83438"/>
                    </a:cubicBezTo>
                    <a:cubicBezTo>
                      <a:pt x="30647" y="88771"/>
                      <a:pt x="39757" y="89561"/>
                      <a:pt x="43806" y="89561"/>
                    </a:cubicBezTo>
                    <a:cubicBezTo>
                      <a:pt x="57977" y="89561"/>
                      <a:pt x="65872" y="80673"/>
                      <a:pt x="70731" y="75143"/>
                    </a:cubicBezTo>
                    <a:cubicBezTo>
                      <a:pt x="72553" y="84031"/>
                      <a:pt x="80043" y="89561"/>
                      <a:pt x="88950" y="89561"/>
                    </a:cubicBezTo>
                    <a:cubicBezTo>
                      <a:pt x="96036" y="89561"/>
                      <a:pt x="100692" y="85018"/>
                      <a:pt x="103931" y="78698"/>
                    </a:cubicBezTo>
                    <a:cubicBezTo>
                      <a:pt x="107372" y="71588"/>
                      <a:pt x="110004" y="59540"/>
                      <a:pt x="110004" y="59145"/>
                    </a:cubicBezTo>
                    <a:cubicBezTo>
                      <a:pt x="110004" y="57170"/>
                      <a:pt x="108182" y="57170"/>
                      <a:pt x="107575" y="57170"/>
                    </a:cubicBezTo>
                    <a:cubicBezTo>
                      <a:pt x="105551" y="57170"/>
                      <a:pt x="105348" y="57960"/>
                      <a:pt x="104741" y="60725"/>
                    </a:cubicBezTo>
                    <a:cubicBezTo>
                      <a:pt x="101299" y="73563"/>
                      <a:pt x="97655" y="85216"/>
                      <a:pt x="89355" y="85216"/>
                    </a:cubicBezTo>
                    <a:cubicBezTo>
                      <a:pt x="83889" y="85216"/>
                      <a:pt x="83282" y="80081"/>
                      <a:pt x="83282" y="76131"/>
                    </a:cubicBezTo>
                    <a:cubicBezTo>
                      <a:pt x="83282" y="71786"/>
                      <a:pt x="85711" y="62503"/>
                      <a:pt x="87331" y="55590"/>
                    </a:cubicBezTo>
                    <a:lnTo>
                      <a:pt x="92999" y="34260"/>
                    </a:lnTo>
                    <a:cubicBezTo>
                      <a:pt x="93606" y="31297"/>
                      <a:pt x="95631" y="23792"/>
                      <a:pt x="96441" y="20830"/>
                    </a:cubicBezTo>
                    <a:cubicBezTo>
                      <a:pt x="97453" y="16287"/>
                      <a:pt x="99477" y="8782"/>
                      <a:pt x="99477" y="7597"/>
                    </a:cubicBezTo>
                    <a:cubicBezTo>
                      <a:pt x="99477" y="4042"/>
                      <a:pt x="96643" y="2265"/>
                      <a:pt x="93606" y="2265"/>
                    </a:cubicBezTo>
                    <a:cubicBezTo>
                      <a:pt x="92594" y="2265"/>
                      <a:pt x="87331" y="2462"/>
                      <a:pt x="85711" y="9177"/>
                    </a:cubicBezTo>
                    <a:lnTo>
                      <a:pt x="76197" y="46110"/>
                    </a:lnTo>
                    <a:cubicBezTo>
                      <a:pt x="73767" y="55985"/>
                      <a:pt x="71540" y="64281"/>
                      <a:pt x="70933" y="66256"/>
                    </a:cubicBezTo>
                    <a:cubicBezTo>
                      <a:pt x="70731" y="67243"/>
                      <a:pt x="61014" y="85216"/>
                      <a:pt x="44616" y="85216"/>
                    </a:cubicBezTo>
                    <a:cubicBezTo>
                      <a:pt x="34494" y="85216"/>
                      <a:pt x="29635" y="78698"/>
                      <a:pt x="29635" y="68033"/>
                    </a:cubicBezTo>
                    <a:cubicBezTo>
                      <a:pt x="29635" y="62306"/>
                      <a:pt x="31052" y="56775"/>
                      <a:pt x="32469" y="51245"/>
                    </a:cubicBezTo>
                    <a:lnTo>
                      <a:pt x="40972" y="18065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形状 256">
                <a:extLst>
                  <a:ext uri="{FF2B5EF4-FFF2-40B4-BE49-F238E27FC236}">
                    <a16:creationId xmlns:a16="http://schemas.microsoft.com/office/drawing/2014/main" id="{7D5B25AD-4384-88D3-3630-98BEC0593742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>
              <a:xfrm>
                <a:off x="9452435" y="4289583"/>
                <a:ext cx="52837" cy="236806"/>
              </a:xfrm>
              <a:custGeom>
                <a:avLst/>
                <a:gdLst>
                  <a:gd name="connsiteX0" fmla="*/ 53124 w 52837"/>
                  <a:gd name="connsiteY0" fmla="*/ 118586 h 236806"/>
                  <a:gd name="connsiteX1" fmla="*/ 21544 w 52837"/>
                  <a:gd name="connsiteY1" fmla="*/ 17464 h 236806"/>
                  <a:gd name="connsiteX2" fmla="*/ 2717 w 52837"/>
                  <a:gd name="connsiteY2" fmla="*/ 84 h 236806"/>
                  <a:gd name="connsiteX3" fmla="*/ 287 w 52837"/>
                  <a:gd name="connsiteY3" fmla="*/ 2059 h 236806"/>
                  <a:gd name="connsiteX4" fmla="*/ 1502 w 52837"/>
                  <a:gd name="connsiteY4" fmla="*/ 4034 h 236806"/>
                  <a:gd name="connsiteX5" fmla="*/ 32678 w 52837"/>
                  <a:gd name="connsiteY5" fmla="*/ 61705 h 236806"/>
                  <a:gd name="connsiteX6" fmla="*/ 39156 w 52837"/>
                  <a:gd name="connsiteY6" fmla="*/ 118388 h 236806"/>
                  <a:gd name="connsiteX7" fmla="*/ 32070 w 52837"/>
                  <a:gd name="connsiteY7" fmla="*/ 177837 h 236806"/>
                  <a:gd name="connsiteX8" fmla="*/ 2109 w 52837"/>
                  <a:gd name="connsiteY8" fmla="*/ 232348 h 236806"/>
                  <a:gd name="connsiteX9" fmla="*/ 287 w 52837"/>
                  <a:gd name="connsiteY9" fmla="*/ 234915 h 236806"/>
                  <a:gd name="connsiteX10" fmla="*/ 2717 w 52837"/>
                  <a:gd name="connsiteY10" fmla="*/ 236890 h 236806"/>
                  <a:gd name="connsiteX11" fmla="*/ 19317 w 52837"/>
                  <a:gd name="connsiteY11" fmla="*/ 222078 h 236806"/>
                  <a:gd name="connsiteX12" fmla="*/ 53124 w 52837"/>
                  <a:gd name="connsiteY12" fmla="*/ 118586 h 23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837" h="236806">
                    <a:moveTo>
                      <a:pt x="53124" y="118586"/>
                    </a:moveTo>
                    <a:cubicBezTo>
                      <a:pt x="53124" y="90540"/>
                      <a:pt x="48063" y="50842"/>
                      <a:pt x="21544" y="17464"/>
                    </a:cubicBezTo>
                    <a:cubicBezTo>
                      <a:pt x="19519" y="15094"/>
                      <a:pt x="6360" y="84"/>
                      <a:pt x="2717" y="84"/>
                    </a:cubicBezTo>
                    <a:cubicBezTo>
                      <a:pt x="1704" y="84"/>
                      <a:pt x="287" y="479"/>
                      <a:pt x="287" y="2059"/>
                    </a:cubicBezTo>
                    <a:cubicBezTo>
                      <a:pt x="287" y="2849"/>
                      <a:pt x="692" y="3441"/>
                      <a:pt x="1502" y="4034"/>
                    </a:cubicBezTo>
                    <a:cubicBezTo>
                      <a:pt x="11219" y="14304"/>
                      <a:pt x="24378" y="30302"/>
                      <a:pt x="32678" y="61705"/>
                    </a:cubicBezTo>
                    <a:cubicBezTo>
                      <a:pt x="37334" y="79678"/>
                      <a:pt x="39156" y="100021"/>
                      <a:pt x="39156" y="118388"/>
                    </a:cubicBezTo>
                    <a:cubicBezTo>
                      <a:pt x="39156" y="138336"/>
                      <a:pt x="37334" y="158482"/>
                      <a:pt x="32070" y="177837"/>
                    </a:cubicBezTo>
                    <a:cubicBezTo>
                      <a:pt x="24378" y="205487"/>
                      <a:pt x="12434" y="221288"/>
                      <a:pt x="2109" y="232348"/>
                    </a:cubicBezTo>
                    <a:cubicBezTo>
                      <a:pt x="287" y="234125"/>
                      <a:pt x="287" y="234520"/>
                      <a:pt x="287" y="234915"/>
                    </a:cubicBezTo>
                    <a:cubicBezTo>
                      <a:pt x="287" y="236495"/>
                      <a:pt x="1704" y="236890"/>
                      <a:pt x="2717" y="236890"/>
                    </a:cubicBezTo>
                    <a:cubicBezTo>
                      <a:pt x="5753" y="236890"/>
                      <a:pt x="16887" y="224843"/>
                      <a:pt x="19317" y="222078"/>
                    </a:cubicBezTo>
                    <a:cubicBezTo>
                      <a:pt x="39966" y="198180"/>
                      <a:pt x="53124" y="162629"/>
                      <a:pt x="53124" y="1185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形状 257">
                <a:extLst>
                  <a:ext uri="{FF2B5EF4-FFF2-40B4-BE49-F238E27FC236}">
                    <a16:creationId xmlns:a16="http://schemas.microsoft.com/office/drawing/2014/main" id="{1900D039-9BA6-FDBF-1DAF-940D69B894EC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>
              <a:xfrm>
                <a:off x="7545797" y="4550288"/>
                <a:ext cx="1990515" cy="7899"/>
              </a:xfrm>
              <a:custGeom>
                <a:avLst/>
                <a:gdLst>
                  <a:gd name="connsiteX0" fmla="*/ 0 w 1990515"/>
                  <a:gd name="connsiteY0" fmla="*/ 0 h 7899"/>
                  <a:gd name="connsiteX1" fmla="*/ 1990515 w 1990515"/>
                  <a:gd name="connsiteY1" fmla="*/ 0 h 7899"/>
                  <a:gd name="connsiteX2" fmla="*/ 1990515 w 1990515"/>
                  <a:gd name="connsiteY2" fmla="*/ 7900 h 7899"/>
                  <a:gd name="connsiteX3" fmla="*/ 0 w 1990515"/>
                  <a:gd name="connsiteY3" fmla="*/ 7900 h 7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0515" h="7899">
                    <a:moveTo>
                      <a:pt x="0" y="0"/>
                    </a:moveTo>
                    <a:lnTo>
                      <a:pt x="1990515" y="0"/>
                    </a:lnTo>
                    <a:lnTo>
                      <a:pt x="1990515" y="7900"/>
                    </a:lnTo>
                    <a:lnTo>
                      <a:pt x="0" y="7900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形状 258">
                <a:extLst>
                  <a:ext uri="{FF2B5EF4-FFF2-40B4-BE49-F238E27FC236}">
                    <a16:creationId xmlns:a16="http://schemas.microsoft.com/office/drawing/2014/main" id="{6E38F3FB-54AC-8325-9C0A-7DADAE0D6134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>
              <a:xfrm>
                <a:off x="8420872" y="4589786"/>
                <a:ext cx="157903" cy="197503"/>
              </a:xfrm>
              <a:custGeom>
                <a:avLst/>
                <a:gdLst>
                  <a:gd name="connsiteX0" fmla="*/ 64208 w 157903"/>
                  <a:gd name="connsiteY0" fmla="*/ 176864 h 197503"/>
                  <a:gd name="connsiteX1" fmla="*/ 28578 w 157903"/>
                  <a:gd name="connsiteY1" fmla="*/ 100036 h 197503"/>
                  <a:gd name="connsiteX2" fmla="*/ 25541 w 157903"/>
                  <a:gd name="connsiteY2" fmla="*/ 96876 h 197503"/>
                  <a:gd name="connsiteX3" fmla="*/ 22100 w 157903"/>
                  <a:gd name="connsiteY3" fmla="*/ 98456 h 197503"/>
                  <a:gd name="connsiteX4" fmla="*/ 2868 w 157903"/>
                  <a:gd name="connsiteY4" fmla="*/ 112676 h 197503"/>
                  <a:gd name="connsiteX5" fmla="*/ 236 w 157903"/>
                  <a:gd name="connsiteY5" fmla="*/ 115836 h 197503"/>
                  <a:gd name="connsiteX6" fmla="*/ 2261 w 157903"/>
                  <a:gd name="connsiteY6" fmla="*/ 118009 h 197503"/>
                  <a:gd name="connsiteX7" fmla="*/ 9144 w 157903"/>
                  <a:gd name="connsiteY7" fmla="*/ 113663 h 197503"/>
                  <a:gd name="connsiteX8" fmla="*/ 15622 w 157903"/>
                  <a:gd name="connsiteY8" fmla="*/ 108923 h 197503"/>
                  <a:gd name="connsiteX9" fmla="*/ 55503 w 157903"/>
                  <a:gd name="connsiteY9" fmla="*/ 194442 h 197503"/>
                  <a:gd name="connsiteX10" fmla="*/ 59754 w 157903"/>
                  <a:gd name="connsiteY10" fmla="*/ 197602 h 197503"/>
                  <a:gd name="connsiteX11" fmla="*/ 64815 w 157903"/>
                  <a:gd name="connsiteY11" fmla="*/ 193652 h 197503"/>
                  <a:gd name="connsiteX12" fmla="*/ 156723 w 157903"/>
                  <a:gd name="connsiteY12" fmla="*/ 7999 h 197503"/>
                  <a:gd name="connsiteX13" fmla="*/ 158140 w 157903"/>
                  <a:gd name="connsiteY13" fmla="*/ 4049 h 197503"/>
                  <a:gd name="connsiteX14" fmla="*/ 154091 w 157903"/>
                  <a:gd name="connsiteY14" fmla="*/ 99 h 197503"/>
                  <a:gd name="connsiteX15" fmla="*/ 149435 w 157903"/>
                  <a:gd name="connsiteY15" fmla="*/ 4247 h 197503"/>
                  <a:gd name="connsiteX16" fmla="*/ 64208 w 157903"/>
                  <a:gd name="connsiteY16" fmla="*/ 176864 h 197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903" h="197503">
                    <a:moveTo>
                      <a:pt x="64208" y="176864"/>
                    </a:moveTo>
                    <a:lnTo>
                      <a:pt x="28578" y="100036"/>
                    </a:lnTo>
                    <a:cubicBezTo>
                      <a:pt x="27161" y="96876"/>
                      <a:pt x="26149" y="96876"/>
                      <a:pt x="25541" y="96876"/>
                    </a:cubicBezTo>
                    <a:cubicBezTo>
                      <a:pt x="25339" y="96876"/>
                      <a:pt x="24327" y="96876"/>
                      <a:pt x="22100" y="98456"/>
                    </a:cubicBezTo>
                    <a:lnTo>
                      <a:pt x="2868" y="112676"/>
                    </a:lnTo>
                    <a:cubicBezTo>
                      <a:pt x="236" y="114651"/>
                      <a:pt x="236" y="115243"/>
                      <a:pt x="236" y="115836"/>
                    </a:cubicBezTo>
                    <a:cubicBezTo>
                      <a:pt x="236" y="116823"/>
                      <a:pt x="844" y="118009"/>
                      <a:pt x="2261" y="118009"/>
                    </a:cubicBezTo>
                    <a:cubicBezTo>
                      <a:pt x="3475" y="118009"/>
                      <a:pt x="6917" y="115243"/>
                      <a:pt x="9144" y="113663"/>
                    </a:cubicBezTo>
                    <a:cubicBezTo>
                      <a:pt x="10358" y="112676"/>
                      <a:pt x="13395" y="110503"/>
                      <a:pt x="15622" y="108923"/>
                    </a:cubicBezTo>
                    <a:lnTo>
                      <a:pt x="55503" y="194442"/>
                    </a:lnTo>
                    <a:cubicBezTo>
                      <a:pt x="56920" y="197602"/>
                      <a:pt x="57932" y="197602"/>
                      <a:pt x="59754" y="197602"/>
                    </a:cubicBezTo>
                    <a:cubicBezTo>
                      <a:pt x="62790" y="197602"/>
                      <a:pt x="63398" y="196417"/>
                      <a:pt x="64815" y="193652"/>
                    </a:cubicBezTo>
                    <a:lnTo>
                      <a:pt x="156723" y="7999"/>
                    </a:lnTo>
                    <a:cubicBezTo>
                      <a:pt x="158140" y="5234"/>
                      <a:pt x="158140" y="4444"/>
                      <a:pt x="158140" y="4049"/>
                    </a:cubicBezTo>
                    <a:cubicBezTo>
                      <a:pt x="158140" y="2074"/>
                      <a:pt x="156521" y="99"/>
                      <a:pt x="154091" y="99"/>
                    </a:cubicBezTo>
                    <a:cubicBezTo>
                      <a:pt x="152472" y="99"/>
                      <a:pt x="151055" y="1087"/>
                      <a:pt x="149435" y="4247"/>
                    </a:cubicBezTo>
                    <a:lnTo>
                      <a:pt x="64208" y="176864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形状 259">
                <a:extLst>
                  <a:ext uri="{FF2B5EF4-FFF2-40B4-BE49-F238E27FC236}">
                    <a16:creationId xmlns:a16="http://schemas.microsoft.com/office/drawing/2014/main" id="{B228A316-DA46-BA32-8C28-CEF83F31FEE0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>
              <a:xfrm>
                <a:off x="8574795" y="4589787"/>
                <a:ext cx="101220" cy="7899"/>
              </a:xfrm>
              <a:custGeom>
                <a:avLst/>
                <a:gdLst>
                  <a:gd name="connsiteX0" fmla="*/ 0 w 101220"/>
                  <a:gd name="connsiteY0" fmla="*/ 0 h 7899"/>
                  <a:gd name="connsiteX1" fmla="*/ 101221 w 101220"/>
                  <a:gd name="connsiteY1" fmla="*/ 0 h 7899"/>
                  <a:gd name="connsiteX2" fmla="*/ 101221 w 101220"/>
                  <a:gd name="connsiteY2" fmla="*/ 7900 h 7899"/>
                  <a:gd name="connsiteX3" fmla="*/ 0 w 101220"/>
                  <a:gd name="connsiteY3" fmla="*/ 7900 h 7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220" h="7899">
                    <a:moveTo>
                      <a:pt x="0" y="0"/>
                    </a:moveTo>
                    <a:lnTo>
                      <a:pt x="101221" y="0"/>
                    </a:lnTo>
                    <a:lnTo>
                      <a:pt x="101221" y="7900"/>
                    </a:lnTo>
                    <a:lnTo>
                      <a:pt x="0" y="7900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形状 260">
                <a:extLst>
                  <a:ext uri="{FF2B5EF4-FFF2-40B4-BE49-F238E27FC236}">
                    <a16:creationId xmlns:a16="http://schemas.microsoft.com/office/drawing/2014/main" id="{9EB6C231-6C9A-386E-7DE8-065F6607B0CF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>
              <a:xfrm>
                <a:off x="8584917" y="4629528"/>
                <a:ext cx="80773" cy="131537"/>
              </a:xfrm>
              <a:custGeom>
                <a:avLst/>
                <a:gdLst>
                  <a:gd name="connsiteX0" fmla="*/ 15832 w 80773"/>
                  <a:gd name="connsiteY0" fmla="*/ 116437 h 131537"/>
                  <a:gd name="connsiteX1" fmla="*/ 37291 w 80773"/>
                  <a:gd name="connsiteY1" fmla="*/ 96094 h 131537"/>
                  <a:gd name="connsiteX2" fmla="*/ 81018 w 80773"/>
                  <a:gd name="connsiteY2" fmla="*/ 38423 h 131537"/>
                  <a:gd name="connsiteX3" fmla="*/ 38101 w 80773"/>
                  <a:gd name="connsiteY3" fmla="*/ 107 h 131537"/>
                  <a:gd name="connsiteX4" fmla="*/ 245 w 80773"/>
                  <a:gd name="connsiteY4" fmla="*/ 35855 h 131537"/>
                  <a:gd name="connsiteX5" fmla="*/ 10974 w 80773"/>
                  <a:gd name="connsiteY5" fmla="*/ 46916 h 131537"/>
                  <a:gd name="connsiteX6" fmla="*/ 21501 w 80773"/>
                  <a:gd name="connsiteY6" fmla="*/ 36448 h 131537"/>
                  <a:gd name="connsiteX7" fmla="*/ 10771 w 80773"/>
                  <a:gd name="connsiteY7" fmla="*/ 26178 h 131537"/>
                  <a:gd name="connsiteX8" fmla="*/ 8140 w 80773"/>
                  <a:gd name="connsiteY8" fmla="*/ 26375 h 131537"/>
                  <a:gd name="connsiteX9" fmla="*/ 35469 w 80773"/>
                  <a:gd name="connsiteY9" fmla="*/ 6230 h 131537"/>
                  <a:gd name="connsiteX10" fmla="*/ 62596 w 80773"/>
                  <a:gd name="connsiteY10" fmla="*/ 38423 h 131537"/>
                  <a:gd name="connsiteX11" fmla="*/ 41340 w 80773"/>
                  <a:gd name="connsiteY11" fmla="*/ 82071 h 131537"/>
                  <a:gd name="connsiteX12" fmla="*/ 2471 w 80773"/>
                  <a:gd name="connsiteY12" fmla="*/ 124337 h 131537"/>
                  <a:gd name="connsiteX13" fmla="*/ 245 w 80773"/>
                  <a:gd name="connsiteY13" fmla="*/ 131644 h 131537"/>
                  <a:gd name="connsiteX14" fmla="*/ 75350 w 80773"/>
                  <a:gd name="connsiteY14" fmla="*/ 131644 h 131537"/>
                  <a:gd name="connsiteX15" fmla="*/ 81018 w 80773"/>
                  <a:gd name="connsiteY15" fmla="*/ 97279 h 131537"/>
                  <a:gd name="connsiteX16" fmla="*/ 75957 w 80773"/>
                  <a:gd name="connsiteY16" fmla="*/ 97279 h 131537"/>
                  <a:gd name="connsiteX17" fmla="*/ 71504 w 80773"/>
                  <a:gd name="connsiteY17" fmla="*/ 114857 h 131537"/>
                  <a:gd name="connsiteX18" fmla="*/ 52272 w 80773"/>
                  <a:gd name="connsiteY18" fmla="*/ 116437 h 131537"/>
                  <a:gd name="connsiteX19" fmla="*/ 15832 w 80773"/>
                  <a:gd name="connsiteY19" fmla="*/ 116437 h 13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1537">
                    <a:moveTo>
                      <a:pt x="15832" y="116437"/>
                    </a:moveTo>
                    <a:lnTo>
                      <a:pt x="37291" y="96094"/>
                    </a:lnTo>
                    <a:cubicBezTo>
                      <a:pt x="68872" y="68838"/>
                      <a:pt x="81018" y="58173"/>
                      <a:pt x="81018" y="38423"/>
                    </a:cubicBezTo>
                    <a:cubicBezTo>
                      <a:pt x="81018" y="15908"/>
                      <a:pt x="62799" y="107"/>
                      <a:pt x="38101" y="107"/>
                    </a:cubicBezTo>
                    <a:cubicBezTo>
                      <a:pt x="15225" y="107"/>
                      <a:pt x="245" y="18278"/>
                      <a:pt x="245" y="35855"/>
                    </a:cubicBezTo>
                    <a:cubicBezTo>
                      <a:pt x="245" y="46916"/>
                      <a:pt x="10367" y="46916"/>
                      <a:pt x="10974" y="46916"/>
                    </a:cubicBezTo>
                    <a:cubicBezTo>
                      <a:pt x="14415" y="46916"/>
                      <a:pt x="21501" y="44546"/>
                      <a:pt x="21501" y="36448"/>
                    </a:cubicBezTo>
                    <a:cubicBezTo>
                      <a:pt x="21501" y="31313"/>
                      <a:pt x="17857" y="26178"/>
                      <a:pt x="10771" y="26178"/>
                    </a:cubicBezTo>
                    <a:cubicBezTo>
                      <a:pt x="9152" y="26178"/>
                      <a:pt x="8747" y="26178"/>
                      <a:pt x="8140" y="26375"/>
                    </a:cubicBezTo>
                    <a:cubicBezTo>
                      <a:pt x="12796" y="13538"/>
                      <a:pt x="23728" y="6230"/>
                      <a:pt x="35469" y="6230"/>
                    </a:cubicBezTo>
                    <a:cubicBezTo>
                      <a:pt x="53891" y="6230"/>
                      <a:pt x="62596" y="22228"/>
                      <a:pt x="62596" y="38423"/>
                    </a:cubicBezTo>
                    <a:cubicBezTo>
                      <a:pt x="62596" y="54223"/>
                      <a:pt x="52474" y="69826"/>
                      <a:pt x="41340" y="82071"/>
                    </a:cubicBezTo>
                    <a:lnTo>
                      <a:pt x="2471" y="124337"/>
                    </a:lnTo>
                    <a:cubicBezTo>
                      <a:pt x="245" y="126509"/>
                      <a:pt x="245" y="126904"/>
                      <a:pt x="245" y="131644"/>
                    </a:cubicBezTo>
                    <a:lnTo>
                      <a:pt x="75350" y="131644"/>
                    </a:lnTo>
                    <a:lnTo>
                      <a:pt x="81018" y="97279"/>
                    </a:lnTo>
                    <a:lnTo>
                      <a:pt x="75957" y="97279"/>
                    </a:lnTo>
                    <a:cubicBezTo>
                      <a:pt x="74945" y="103204"/>
                      <a:pt x="73528" y="111894"/>
                      <a:pt x="71504" y="114857"/>
                    </a:cubicBezTo>
                    <a:cubicBezTo>
                      <a:pt x="70087" y="116437"/>
                      <a:pt x="56726" y="116437"/>
                      <a:pt x="52272" y="116437"/>
                    </a:cubicBezTo>
                    <a:lnTo>
                      <a:pt x="15832" y="116437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形状 261">
                <a:extLst>
                  <a:ext uri="{FF2B5EF4-FFF2-40B4-BE49-F238E27FC236}">
                    <a16:creationId xmlns:a16="http://schemas.microsoft.com/office/drawing/2014/main" id="{93C5C709-5184-B6C8-4F6C-BAD18E3DE672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>
              <a:xfrm>
                <a:off x="9580647" y="4455487"/>
                <a:ext cx="46966" cy="197503"/>
              </a:xfrm>
              <a:custGeom>
                <a:avLst/>
                <a:gdLst>
                  <a:gd name="connsiteX0" fmla="*/ 47259 w 46966"/>
                  <a:gd name="connsiteY0" fmla="*/ 195628 h 197503"/>
                  <a:gd name="connsiteX1" fmla="*/ 43818 w 46966"/>
                  <a:gd name="connsiteY1" fmla="*/ 191283 h 197503"/>
                  <a:gd name="connsiteX2" fmla="*/ 12035 w 46966"/>
                  <a:gd name="connsiteY2" fmla="*/ 98851 h 197503"/>
                  <a:gd name="connsiteX3" fmla="*/ 44628 w 46966"/>
                  <a:gd name="connsiteY3" fmla="*/ 5432 h 197503"/>
                  <a:gd name="connsiteX4" fmla="*/ 47259 w 46966"/>
                  <a:gd name="connsiteY4" fmla="*/ 2074 h 197503"/>
                  <a:gd name="connsiteX5" fmla="*/ 45235 w 46966"/>
                  <a:gd name="connsiteY5" fmla="*/ 99 h 197503"/>
                  <a:gd name="connsiteX6" fmla="*/ 13047 w 46966"/>
                  <a:gd name="connsiteY6" fmla="*/ 38612 h 197503"/>
                  <a:gd name="connsiteX7" fmla="*/ 293 w 46966"/>
                  <a:gd name="connsiteY7" fmla="*/ 98851 h 197503"/>
                  <a:gd name="connsiteX8" fmla="*/ 13654 w 46966"/>
                  <a:gd name="connsiteY8" fmla="*/ 160472 h 197503"/>
                  <a:gd name="connsiteX9" fmla="*/ 45235 w 46966"/>
                  <a:gd name="connsiteY9" fmla="*/ 197603 h 197503"/>
                  <a:gd name="connsiteX10" fmla="*/ 47259 w 46966"/>
                  <a:gd name="connsiteY10" fmla="*/ 195628 h 197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7503">
                    <a:moveTo>
                      <a:pt x="47259" y="195628"/>
                    </a:moveTo>
                    <a:cubicBezTo>
                      <a:pt x="47259" y="195035"/>
                      <a:pt x="47259" y="194640"/>
                      <a:pt x="43818" y="191283"/>
                    </a:cubicBezTo>
                    <a:cubicBezTo>
                      <a:pt x="18513" y="166397"/>
                      <a:pt x="12035" y="129069"/>
                      <a:pt x="12035" y="98851"/>
                    </a:cubicBezTo>
                    <a:cubicBezTo>
                      <a:pt x="12035" y="64485"/>
                      <a:pt x="19727" y="30120"/>
                      <a:pt x="44628" y="5432"/>
                    </a:cubicBezTo>
                    <a:cubicBezTo>
                      <a:pt x="47259" y="3062"/>
                      <a:pt x="47259" y="2667"/>
                      <a:pt x="47259" y="2074"/>
                    </a:cubicBezTo>
                    <a:cubicBezTo>
                      <a:pt x="47259" y="692"/>
                      <a:pt x="46450" y="99"/>
                      <a:pt x="45235" y="99"/>
                    </a:cubicBezTo>
                    <a:cubicBezTo>
                      <a:pt x="43210" y="99"/>
                      <a:pt x="24991" y="13530"/>
                      <a:pt x="13047" y="38612"/>
                    </a:cubicBezTo>
                    <a:cubicBezTo>
                      <a:pt x="2722" y="60338"/>
                      <a:pt x="293" y="82261"/>
                      <a:pt x="293" y="98851"/>
                    </a:cubicBezTo>
                    <a:cubicBezTo>
                      <a:pt x="293" y="114256"/>
                      <a:pt x="2520" y="138154"/>
                      <a:pt x="13654" y="160472"/>
                    </a:cubicBezTo>
                    <a:cubicBezTo>
                      <a:pt x="25801" y="184765"/>
                      <a:pt x="43210" y="197603"/>
                      <a:pt x="45235" y="197603"/>
                    </a:cubicBezTo>
                    <a:cubicBezTo>
                      <a:pt x="46450" y="197603"/>
                      <a:pt x="47259" y="197010"/>
                      <a:pt x="47259" y="1956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形状 262">
                <a:extLst>
                  <a:ext uri="{FF2B5EF4-FFF2-40B4-BE49-F238E27FC236}">
                    <a16:creationId xmlns:a16="http://schemas.microsoft.com/office/drawing/2014/main" id="{4770638A-2E37-8E5B-057D-694601E4E485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>
              <a:xfrm>
                <a:off x="9748448" y="4484321"/>
                <a:ext cx="85227" cy="135882"/>
              </a:xfrm>
              <a:custGeom>
                <a:avLst/>
                <a:gdLst>
                  <a:gd name="connsiteX0" fmla="*/ 85529 w 85227"/>
                  <a:gd name="connsiteY0" fmla="*/ 68436 h 135882"/>
                  <a:gd name="connsiteX1" fmla="*/ 77432 w 85227"/>
                  <a:gd name="connsiteY1" fmla="*/ 22220 h 135882"/>
                  <a:gd name="connsiteX2" fmla="*/ 43017 w 85227"/>
                  <a:gd name="connsiteY2" fmla="*/ 100 h 135882"/>
                  <a:gd name="connsiteX3" fmla="*/ 7792 w 85227"/>
                  <a:gd name="connsiteY3" fmla="*/ 23603 h 135882"/>
                  <a:gd name="connsiteX4" fmla="*/ 302 w 85227"/>
                  <a:gd name="connsiteY4" fmla="*/ 68436 h 135882"/>
                  <a:gd name="connsiteX5" fmla="*/ 9412 w 85227"/>
                  <a:gd name="connsiteY5" fmla="*/ 116034 h 135882"/>
                  <a:gd name="connsiteX6" fmla="*/ 42814 w 85227"/>
                  <a:gd name="connsiteY6" fmla="*/ 135982 h 135882"/>
                  <a:gd name="connsiteX7" fmla="*/ 78039 w 85227"/>
                  <a:gd name="connsiteY7" fmla="*/ 113072 h 135882"/>
                  <a:gd name="connsiteX8" fmla="*/ 85529 w 85227"/>
                  <a:gd name="connsiteY8" fmla="*/ 68436 h 135882"/>
                  <a:gd name="connsiteX9" fmla="*/ 42814 w 85227"/>
                  <a:gd name="connsiteY9" fmla="*/ 131637 h 135882"/>
                  <a:gd name="connsiteX10" fmla="*/ 19331 w 85227"/>
                  <a:gd name="connsiteY10" fmla="*/ 107739 h 135882"/>
                  <a:gd name="connsiteX11" fmla="*/ 17104 w 85227"/>
                  <a:gd name="connsiteY11" fmla="*/ 66066 h 135882"/>
                  <a:gd name="connsiteX12" fmla="*/ 18724 w 85227"/>
                  <a:gd name="connsiteY12" fmla="*/ 29725 h 135882"/>
                  <a:gd name="connsiteX13" fmla="*/ 42814 w 85227"/>
                  <a:gd name="connsiteY13" fmla="*/ 4445 h 135882"/>
                  <a:gd name="connsiteX14" fmla="*/ 66702 w 85227"/>
                  <a:gd name="connsiteY14" fmla="*/ 27553 h 135882"/>
                  <a:gd name="connsiteX15" fmla="*/ 68727 w 85227"/>
                  <a:gd name="connsiteY15" fmla="*/ 66066 h 135882"/>
                  <a:gd name="connsiteX16" fmla="*/ 66500 w 85227"/>
                  <a:gd name="connsiteY16" fmla="*/ 106949 h 135882"/>
                  <a:gd name="connsiteX17" fmla="*/ 42814 w 85227"/>
                  <a:gd name="connsiteY17" fmla="*/ 131637 h 13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5882">
                    <a:moveTo>
                      <a:pt x="85529" y="68436"/>
                    </a:moveTo>
                    <a:cubicBezTo>
                      <a:pt x="85529" y="52636"/>
                      <a:pt x="84517" y="36836"/>
                      <a:pt x="77432" y="22220"/>
                    </a:cubicBezTo>
                    <a:cubicBezTo>
                      <a:pt x="68120" y="3260"/>
                      <a:pt x="51519" y="100"/>
                      <a:pt x="43017" y="100"/>
                    </a:cubicBezTo>
                    <a:cubicBezTo>
                      <a:pt x="30870" y="100"/>
                      <a:pt x="16092" y="5235"/>
                      <a:pt x="7792" y="23603"/>
                    </a:cubicBezTo>
                    <a:cubicBezTo>
                      <a:pt x="1314" y="37231"/>
                      <a:pt x="302" y="52636"/>
                      <a:pt x="302" y="68436"/>
                    </a:cubicBezTo>
                    <a:cubicBezTo>
                      <a:pt x="302" y="83249"/>
                      <a:pt x="1112" y="101024"/>
                      <a:pt x="9412" y="116034"/>
                    </a:cubicBezTo>
                    <a:cubicBezTo>
                      <a:pt x="18117" y="132032"/>
                      <a:pt x="32895" y="135982"/>
                      <a:pt x="42814" y="135982"/>
                    </a:cubicBezTo>
                    <a:cubicBezTo>
                      <a:pt x="53746" y="135982"/>
                      <a:pt x="69132" y="131835"/>
                      <a:pt x="78039" y="113072"/>
                    </a:cubicBezTo>
                    <a:cubicBezTo>
                      <a:pt x="84517" y="99444"/>
                      <a:pt x="85529" y="84039"/>
                      <a:pt x="85529" y="68436"/>
                    </a:cubicBezTo>
                    <a:close/>
                    <a:moveTo>
                      <a:pt x="42814" y="131637"/>
                    </a:moveTo>
                    <a:cubicBezTo>
                      <a:pt x="34919" y="131637"/>
                      <a:pt x="22975" y="126700"/>
                      <a:pt x="19331" y="107739"/>
                    </a:cubicBezTo>
                    <a:cubicBezTo>
                      <a:pt x="17104" y="95889"/>
                      <a:pt x="17104" y="77719"/>
                      <a:pt x="17104" y="66066"/>
                    </a:cubicBezTo>
                    <a:cubicBezTo>
                      <a:pt x="17104" y="53426"/>
                      <a:pt x="17104" y="40391"/>
                      <a:pt x="18724" y="29725"/>
                    </a:cubicBezTo>
                    <a:cubicBezTo>
                      <a:pt x="22570" y="6223"/>
                      <a:pt x="37753" y="4445"/>
                      <a:pt x="42814" y="4445"/>
                    </a:cubicBezTo>
                    <a:cubicBezTo>
                      <a:pt x="49495" y="4445"/>
                      <a:pt x="62856" y="8000"/>
                      <a:pt x="66702" y="27553"/>
                    </a:cubicBezTo>
                    <a:cubicBezTo>
                      <a:pt x="68727" y="38613"/>
                      <a:pt x="68727" y="53623"/>
                      <a:pt x="68727" y="66066"/>
                    </a:cubicBezTo>
                    <a:cubicBezTo>
                      <a:pt x="68727" y="80879"/>
                      <a:pt x="68727" y="94309"/>
                      <a:pt x="66500" y="106949"/>
                    </a:cubicBezTo>
                    <a:cubicBezTo>
                      <a:pt x="63463" y="125712"/>
                      <a:pt x="51924" y="131637"/>
                      <a:pt x="42814" y="131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形状 263">
                <a:extLst>
                  <a:ext uri="{FF2B5EF4-FFF2-40B4-BE49-F238E27FC236}">
                    <a16:creationId xmlns:a16="http://schemas.microsoft.com/office/drawing/2014/main" id="{E90481EF-ABE3-7C8E-EF85-89DF9459D692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>
              <a:xfrm>
                <a:off x="10062232" y="4484321"/>
                <a:ext cx="66805" cy="131537"/>
              </a:xfrm>
              <a:custGeom>
                <a:avLst/>
                <a:gdLst>
                  <a:gd name="connsiteX0" fmla="*/ 41817 w 66805"/>
                  <a:gd name="connsiteY0" fmla="*/ 5235 h 131537"/>
                  <a:gd name="connsiteX1" fmla="*/ 37161 w 66805"/>
                  <a:gd name="connsiteY1" fmla="*/ 100 h 131537"/>
                  <a:gd name="connsiteX2" fmla="*/ 317 w 66805"/>
                  <a:gd name="connsiteY2" fmla="*/ 12740 h 131537"/>
                  <a:gd name="connsiteX3" fmla="*/ 317 w 66805"/>
                  <a:gd name="connsiteY3" fmla="*/ 18863 h 131537"/>
                  <a:gd name="connsiteX4" fmla="*/ 26837 w 66805"/>
                  <a:gd name="connsiteY4" fmla="*/ 13728 h 131537"/>
                  <a:gd name="connsiteX5" fmla="*/ 26837 w 66805"/>
                  <a:gd name="connsiteY5" fmla="*/ 116034 h 131537"/>
                  <a:gd name="connsiteX6" fmla="*/ 8010 w 66805"/>
                  <a:gd name="connsiteY6" fmla="*/ 125515 h 131537"/>
                  <a:gd name="connsiteX7" fmla="*/ 1531 w 66805"/>
                  <a:gd name="connsiteY7" fmla="*/ 125515 h 131537"/>
                  <a:gd name="connsiteX8" fmla="*/ 1531 w 66805"/>
                  <a:gd name="connsiteY8" fmla="*/ 131637 h 131537"/>
                  <a:gd name="connsiteX9" fmla="*/ 34327 w 66805"/>
                  <a:gd name="connsiteY9" fmla="*/ 131045 h 131537"/>
                  <a:gd name="connsiteX10" fmla="*/ 67122 w 66805"/>
                  <a:gd name="connsiteY10" fmla="*/ 131637 h 131537"/>
                  <a:gd name="connsiteX11" fmla="*/ 67122 w 66805"/>
                  <a:gd name="connsiteY11" fmla="*/ 125515 h 131537"/>
                  <a:gd name="connsiteX12" fmla="*/ 60644 w 66805"/>
                  <a:gd name="connsiteY12" fmla="*/ 125515 h 131537"/>
                  <a:gd name="connsiteX13" fmla="*/ 41817 w 66805"/>
                  <a:gd name="connsiteY13" fmla="*/ 116034 h 131537"/>
                  <a:gd name="connsiteX14" fmla="*/ 41817 w 66805"/>
                  <a:gd name="connsiteY14" fmla="*/ 5235 h 13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1537">
                    <a:moveTo>
                      <a:pt x="41817" y="5235"/>
                    </a:moveTo>
                    <a:cubicBezTo>
                      <a:pt x="41817" y="495"/>
                      <a:pt x="41817" y="100"/>
                      <a:pt x="37161" y="100"/>
                    </a:cubicBezTo>
                    <a:cubicBezTo>
                      <a:pt x="24610" y="12740"/>
                      <a:pt x="6795" y="12740"/>
                      <a:pt x="317" y="12740"/>
                    </a:cubicBezTo>
                    <a:lnTo>
                      <a:pt x="317" y="18863"/>
                    </a:lnTo>
                    <a:cubicBezTo>
                      <a:pt x="4366" y="18863"/>
                      <a:pt x="16310" y="18863"/>
                      <a:pt x="26837" y="13728"/>
                    </a:cubicBezTo>
                    <a:lnTo>
                      <a:pt x="26837" y="116034"/>
                    </a:lnTo>
                    <a:cubicBezTo>
                      <a:pt x="26837" y="123144"/>
                      <a:pt x="26229" y="125515"/>
                      <a:pt x="8010" y="125515"/>
                    </a:cubicBezTo>
                    <a:lnTo>
                      <a:pt x="1531" y="125515"/>
                    </a:lnTo>
                    <a:lnTo>
                      <a:pt x="1531" y="131637"/>
                    </a:lnTo>
                    <a:cubicBezTo>
                      <a:pt x="8617" y="131045"/>
                      <a:pt x="26229" y="131045"/>
                      <a:pt x="34327" y="131045"/>
                    </a:cubicBezTo>
                    <a:cubicBezTo>
                      <a:pt x="42425" y="131045"/>
                      <a:pt x="60037" y="131045"/>
                      <a:pt x="67122" y="131637"/>
                    </a:cubicBezTo>
                    <a:lnTo>
                      <a:pt x="67122" y="125515"/>
                    </a:lnTo>
                    <a:lnTo>
                      <a:pt x="60644" y="125515"/>
                    </a:lnTo>
                    <a:cubicBezTo>
                      <a:pt x="42425" y="125515"/>
                      <a:pt x="41817" y="123342"/>
                      <a:pt x="41817" y="116034"/>
                    </a:cubicBezTo>
                    <a:lnTo>
                      <a:pt x="41817" y="5235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形状 264">
                <a:extLst>
                  <a:ext uri="{FF2B5EF4-FFF2-40B4-BE49-F238E27FC236}">
                    <a16:creationId xmlns:a16="http://schemas.microsoft.com/office/drawing/2014/main" id="{2A6E78F0-8316-20A1-E4DF-695F02740618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>
              <a:xfrm>
                <a:off x="10258195" y="4455487"/>
                <a:ext cx="46966" cy="197503"/>
              </a:xfrm>
              <a:custGeom>
                <a:avLst/>
                <a:gdLst>
                  <a:gd name="connsiteX0" fmla="*/ 47293 w 46966"/>
                  <a:gd name="connsiteY0" fmla="*/ 98851 h 197503"/>
                  <a:gd name="connsiteX1" fmla="*/ 33932 w 46966"/>
                  <a:gd name="connsiteY1" fmla="*/ 37230 h 197503"/>
                  <a:gd name="connsiteX2" fmla="*/ 2351 w 46966"/>
                  <a:gd name="connsiteY2" fmla="*/ 99 h 197503"/>
                  <a:gd name="connsiteX3" fmla="*/ 327 w 46966"/>
                  <a:gd name="connsiteY3" fmla="*/ 2074 h 197503"/>
                  <a:gd name="connsiteX4" fmla="*/ 4173 w 46966"/>
                  <a:gd name="connsiteY4" fmla="*/ 6617 h 197503"/>
                  <a:gd name="connsiteX5" fmla="*/ 35551 w 46966"/>
                  <a:gd name="connsiteY5" fmla="*/ 98851 h 197503"/>
                  <a:gd name="connsiteX6" fmla="*/ 2959 w 46966"/>
                  <a:gd name="connsiteY6" fmla="*/ 192270 h 197503"/>
                  <a:gd name="connsiteX7" fmla="*/ 327 w 46966"/>
                  <a:gd name="connsiteY7" fmla="*/ 195628 h 197503"/>
                  <a:gd name="connsiteX8" fmla="*/ 2351 w 46966"/>
                  <a:gd name="connsiteY8" fmla="*/ 197603 h 197503"/>
                  <a:gd name="connsiteX9" fmla="*/ 34539 w 46966"/>
                  <a:gd name="connsiteY9" fmla="*/ 159089 h 197503"/>
                  <a:gd name="connsiteX10" fmla="*/ 47293 w 46966"/>
                  <a:gd name="connsiteY10" fmla="*/ 98851 h 197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7503">
                    <a:moveTo>
                      <a:pt x="47293" y="98851"/>
                    </a:moveTo>
                    <a:cubicBezTo>
                      <a:pt x="47293" y="83446"/>
                      <a:pt x="45066" y="59548"/>
                      <a:pt x="33932" y="37230"/>
                    </a:cubicBezTo>
                    <a:cubicBezTo>
                      <a:pt x="21786" y="12937"/>
                      <a:pt x="4376" y="99"/>
                      <a:pt x="2351" y="99"/>
                    </a:cubicBezTo>
                    <a:cubicBezTo>
                      <a:pt x="1137" y="99"/>
                      <a:pt x="327" y="889"/>
                      <a:pt x="327" y="2074"/>
                    </a:cubicBezTo>
                    <a:cubicBezTo>
                      <a:pt x="327" y="2667"/>
                      <a:pt x="327" y="3062"/>
                      <a:pt x="4173" y="6617"/>
                    </a:cubicBezTo>
                    <a:cubicBezTo>
                      <a:pt x="24012" y="26170"/>
                      <a:pt x="35551" y="57573"/>
                      <a:pt x="35551" y="98851"/>
                    </a:cubicBezTo>
                    <a:cubicBezTo>
                      <a:pt x="35551" y="132624"/>
                      <a:pt x="28061" y="167385"/>
                      <a:pt x="2959" y="192270"/>
                    </a:cubicBezTo>
                    <a:cubicBezTo>
                      <a:pt x="327" y="194640"/>
                      <a:pt x="327" y="195035"/>
                      <a:pt x="327" y="195628"/>
                    </a:cubicBezTo>
                    <a:cubicBezTo>
                      <a:pt x="327" y="196813"/>
                      <a:pt x="1137" y="197603"/>
                      <a:pt x="2351" y="197603"/>
                    </a:cubicBezTo>
                    <a:cubicBezTo>
                      <a:pt x="4376" y="197603"/>
                      <a:pt x="22595" y="184172"/>
                      <a:pt x="34539" y="159089"/>
                    </a:cubicBezTo>
                    <a:cubicBezTo>
                      <a:pt x="44864" y="137364"/>
                      <a:pt x="47293" y="115441"/>
                      <a:pt x="47293" y="988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形状 265">
                <a:extLst>
                  <a:ext uri="{FF2B5EF4-FFF2-40B4-BE49-F238E27FC236}">
                    <a16:creationId xmlns:a16="http://schemas.microsoft.com/office/drawing/2014/main" id="{965913B5-A020-EA13-BF25-1833571376E3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>
              <a:xfrm>
                <a:off x="10331476" y="4428608"/>
                <a:ext cx="105856" cy="93458"/>
              </a:xfrm>
              <a:custGeom>
                <a:avLst/>
                <a:gdLst>
                  <a:gd name="connsiteX0" fmla="*/ 63108 w 105856"/>
                  <a:gd name="connsiteY0" fmla="*/ 9911 h 93458"/>
                  <a:gd name="connsiteX1" fmla="*/ 67501 w 105856"/>
                  <a:gd name="connsiteY1" fmla="*/ 5211 h 93458"/>
                  <a:gd name="connsiteX2" fmla="*/ 76003 w 105856"/>
                  <a:gd name="connsiteY2" fmla="*/ 5072 h 93458"/>
                  <a:gd name="connsiteX3" fmla="*/ 91874 w 105856"/>
                  <a:gd name="connsiteY3" fmla="*/ 6178 h 93458"/>
                  <a:gd name="connsiteX4" fmla="*/ 98535 w 105856"/>
                  <a:gd name="connsiteY4" fmla="*/ 17100 h 93458"/>
                  <a:gd name="connsiteX5" fmla="*/ 97543 w 105856"/>
                  <a:gd name="connsiteY5" fmla="*/ 28299 h 93458"/>
                  <a:gd name="connsiteX6" fmla="*/ 97259 w 105856"/>
                  <a:gd name="connsiteY6" fmla="*/ 29819 h 93458"/>
                  <a:gd name="connsiteX7" fmla="*/ 99668 w 105856"/>
                  <a:gd name="connsiteY7" fmla="*/ 31893 h 93458"/>
                  <a:gd name="connsiteX8" fmla="*/ 102361 w 105856"/>
                  <a:gd name="connsiteY8" fmla="*/ 28437 h 93458"/>
                  <a:gd name="connsiteX9" fmla="*/ 106187 w 105856"/>
                  <a:gd name="connsiteY9" fmla="*/ 2031 h 93458"/>
                  <a:gd name="connsiteX10" fmla="*/ 101936 w 105856"/>
                  <a:gd name="connsiteY10" fmla="*/ 95 h 93458"/>
                  <a:gd name="connsiteX11" fmla="*/ 14785 w 105856"/>
                  <a:gd name="connsiteY11" fmla="*/ 95 h 93458"/>
                  <a:gd name="connsiteX12" fmla="*/ 9967 w 105856"/>
                  <a:gd name="connsiteY12" fmla="*/ 2999 h 93458"/>
                  <a:gd name="connsiteX13" fmla="*/ 1039 w 105856"/>
                  <a:gd name="connsiteY13" fmla="*/ 27469 h 93458"/>
                  <a:gd name="connsiteX14" fmla="*/ 331 w 105856"/>
                  <a:gd name="connsiteY14" fmla="*/ 29958 h 93458"/>
                  <a:gd name="connsiteX15" fmla="*/ 2740 w 105856"/>
                  <a:gd name="connsiteY15" fmla="*/ 31893 h 93458"/>
                  <a:gd name="connsiteX16" fmla="*/ 5716 w 105856"/>
                  <a:gd name="connsiteY16" fmla="*/ 28575 h 93458"/>
                  <a:gd name="connsiteX17" fmla="*/ 40151 w 105856"/>
                  <a:gd name="connsiteY17" fmla="*/ 5072 h 93458"/>
                  <a:gd name="connsiteX18" fmla="*/ 46103 w 105856"/>
                  <a:gd name="connsiteY18" fmla="*/ 5072 h 93458"/>
                  <a:gd name="connsiteX19" fmla="*/ 50496 w 105856"/>
                  <a:gd name="connsiteY19" fmla="*/ 6455 h 93458"/>
                  <a:gd name="connsiteX20" fmla="*/ 49929 w 105856"/>
                  <a:gd name="connsiteY20" fmla="*/ 9358 h 93458"/>
                  <a:gd name="connsiteX21" fmla="*/ 31223 w 105856"/>
                  <a:gd name="connsiteY21" fmla="*/ 82079 h 93458"/>
                  <a:gd name="connsiteX22" fmla="*/ 14643 w 105856"/>
                  <a:gd name="connsiteY22" fmla="*/ 88577 h 93458"/>
                  <a:gd name="connsiteX23" fmla="*/ 8266 w 105856"/>
                  <a:gd name="connsiteY23" fmla="*/ 91618 h 93458"/>
                  <a:gd name="connsiteX24" fmla="*/ 10675 w 105856"/>
                  <a:gd name="connsiteY24" fmla="*/ 93554 h 93458"/>
                  <a:gd name="connsiteX25" fmla="*/ 22862 w 105856"/>
                  <a:gd name="connsiteY25" fmla="*/ 93139 h 93458"/>
                  <a:gd name="connsiteX26" fmla="*/ 35049 w 105856"/>
                  <a:gd name="connsiteY26" fmla="*/ 93001 h 93458"/>
                  <a:gd name="connsiteX27" fmla="*/ 47803 w 105856"/>
                  <a:gd name="connsiteY27" fmla="*/ 93139 h 93458"/>
                  <a:gd name="connsiteX28" fmla="*/ 59707 w 105856"/>
                  <a:gd name="connsiteY28" fmla="*/ 93554 h 93458"/>
                  <a:gd name="connsiteX29" fmla="*/ 62966 w 105856"/>
                  <a:gd name="connsiteY29" fmla="*/ 90512 h 93458"/>
                  <a:gd name="connsiteX30" fmla="*/ 57156 w 105856"/>
                  <a:gd name="connsiteY30" fmla="*/ 88577 h 93458"/>
                  <a:gd name="connsiteX31" fmla="*/ 48937 w 105856"/>
                  <a:gd name="connsiteY31" fmla="*/ 88300 h 93458"/>
                  <a:gd name="connsiteX32" fmla="*/ 43835 w 105856"/>
                  <a:gd name="connsiteY32" fmla="*/ 85673 h 93458"/>
                  <a:gd name="connsiteX33" fmla="*/ 44402 w 105856"/>
                  <a:gd name="connsiteY33" fmla="*/ 82494 h 93458"/>
                  <a:gd name="connsiteX34" fmla="*/ 63108 w 105856"/>
                  <a:gd name="connsiteY34" fmla="*/ 9911 h 9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5856" h="93458">
                    <a:moveTo>
                      <a:pt x="63108" y="9911"/>
                    </a:moveTo>
                    <a:cubicBezTo>
                      <a:pt x="64100" y="5902"/>
                      <a:pt x="64383" y="5487"/>
                      <a:pt x="67501" y="5211"/>
                    </a:cubicBezTo>
                    <a:cubicBezTo>
                      <a:pt x="68209" y="5072"/>
                      <a:pt x="73169" y="5072"/>
                      <a:pt x="76003" y="5072"/>
                    </a:cubicBezTo>
                    <a:cubicBezTo>
                      <a:pt x="84647" y="5072"/>
                      <a:pt x="88332" y="5072"/>
                      <a:pt x="91874" y="6178"/>
                    </a:cubicBezTo>
                    <a:cubicBezTo>
                      <a:pt x="98251" y="8114"/>
                      <a:pt x="98535" y="12123"/>
                      <a:pt x="98535" y="17100"/>
                    </a:cubicBezTo>
                    <a:cubicBezTo>
                      <a:pt x="98535" y="19312"/>
                      <a:pt x="98535" y="21110"/>
                      <a:pt x="97543" y="28299"/>
                    </a:cubicBezTo>
                    <a:lnTo>
                      <a:pt x="97259" y="29819"/>
                    </a:lnTo>
                    <a:cubicBezTo>
                      <a:pt x="97259" y="31202"/>
                      <a:pt x="98251" y="31893"/>
                      <a:pt x="99668" y="31893"/>
                    </a:cubicBezTo>
                    <a:cubicBezTo>
                      <a:pt x="101794" y="31893"/>
                      <a:pt x="102077" y="30649"/>
                      <a:pt x="102361" y="28437"/>
                    </a:cubicBezTo>
                    <a:lnTo>
                      <a:pt x="106187" y="2031"/>
                    </a:lnTo>
                    <a:cubicBezTo>
                      <a:pt x="106187" y="95"/>
                      <a:pt x="104486" y="95"/>
                      <a:pt x="101936" y="95"/>
                    </a:cubicBezTo>
                    <a:lnTo>
                      <a:pt x="14785" y="95"/>
                    </a:lnTo>
                    <a:cubicBezTo>
                      <a:pt x="11242" y="95"/>
                      <a:pt x="10959" y="95"/>
                      <a:pt x="9967" y="2999"/>
                    </a:cubicBezTo>
                    <a:lnTo>
                      <a:pt x="1039" y="27469"/>
                    </a:lnTo>
                    <a:cubicBezTo>
                      <a:pt x="898" y="28022"/>
                      <a:pt x="331" y="29266"/>
                      <a:pt x="331" y="29958"/>
                    </a:cubicBezTo>
                    <a:cubicBezTo>
                      <a:pt x="331" y="30511"/>
                      <a:pt x="614" y="31893"/>
                      <a:pt x="2740" y="31893"/>
                    </a:cubicBezTo>
                    <a:cubicBezTo>
                      <a:pt x="4582" y="31893"/>
                      <a:pt x="4865" y="31202"/>
                      <a:pt x="5716" y="28575"/>
                    </a:cubicBezTo>
                    <a:cubicBezTo>
                      <a:pt x="13935" y="6455"/>
                      <a:pt x="18611" y="5072"/>
                      <a:pt x="40151" y="5072"/>
                    </a:cubicBezTo>
                    <a:lnTo>
                      <a:pt x="46103" y="5072"/>
                    </a:lnTo>
                    <a:cubicBezTo>
                      <a:pt x="50354" y="5072"/>
                      <a:pt x="50496" y="5211"/>
                      <a:pt x="50496" y="6455"/>
                    </a:cubicBezTo>
                    <a:cubicBezTo>
                      <a:pt x="50496" y="6593"/>
                      <a:pt x="50496" y="7284"/>
                      <a:pt x="49929" y="9358"/>
                    </a:cubicBezTo>
                    <a:lnTo>
                      <a:pt x="31223" y="82079"/>
                    </a:lnTo>
                    <a:cubicBezTo>
                      <a:pt x="29948" y="87194"/>
                      <a:pt x="29523" y="88577"/>
                      <a:pt x="14643" y="88577"/>
                    </a:cubicBezTo>
                    <a:cubicBezTo>
                      <a:pt x="9542" y="88577"/>
                      <a:pt x="8266" y="88577"/>
                      <a:pt x="8266" y="91618"/>
                    </a:cubicBezTo>
                    <a:cubicBezTo>
                      <a:pt x="8266" y="92033"/>
                      <a:pt x="8550" y="93554"/>
                      <a:pt x="10675" y="93554"/>
                    </a:cubicBezTo>
                    <a:cubicBezTo>
                      <a:pt x="14643" y="93554"/>
                      <a:pt x="18894" y="93139"/>
                      <a:pt x="22862" y="93139"/>
                    </a:cubicBezTo>
                    <a:cubicBezTo>
                      <a:pt x="26830" y="93139"/>
                      <a:pt x="31081" y="93001"/>
                      <a:pt x="35049" y="93001"/>
                    </a:cubicBezTo>
                    <a:cubicBezTo>
                      <a:pt x="39017" y="93001"/>
                      <a:pt x="43835" y="93001"/>
                      <a:pt x="47803" y="93139"/>
                    </a:cubicBezTo>
                    <a:cubicBezTo>
                      <a:pt x="51629" y="93277"/>
                      <a:pt x="55880" y="93554"/>
                      <a:pt x="59707" y="93554"/>
                    </a:cubicBezTo>
                    <a:cubicBezTo>
                      <a:pt x="60840" y="93554"/>
                      <a:pt x="62966" y="93554"/>
                      <a:pt x="62966" y="90512"/>
                    </a:cubicBezTo>
                    <a:cubicBezTo>
                      <a:pt x="62966" y="88577"/>
                      <a:pt x="61549" y="88577"/>
                      <a:pt x="57156" y="88577"/>
                    </a:cubicBezTo>
                    <a:cubicBezTo>
                      <a:pt x="54463" y="88577"/>
                      <a:pt x="51629" y="88438"/>
                      <a:pt x="48937" y="88300"/>
                    </a:cubicBezTo>
                    <a:cubicBezTo>
                      <a:pt x="44119" y="87885"/>
                      <a:pt x="43835" y="87332"/>
                      <a:pt x="43835" y="85673"/>
                    </a:cubicBezTo>
                    <a:cubicBezTo>
                      <a:pt x="43835" y="84706"/>
                      <a:pt x="43835" y="84429"/>
                      <a:pt x="44402" y="82494"/>
                    </a:cubicBezTo>
                    <a:lnTo>
                      <a:pt x="63108" y="9911"/>
                    </a:ln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形状 266">
                <a:extLst>
                  <a:ext uri="{FF2B5EF4-FFF2-40B4-BE49-F238E27FC236}">
                    <a16:creationId xmlns:a16="http://schemas.microsoft.com/office/drawing/2014/main" id="{574CB233-FB1A-D6F1-0B38-2077A71A46BC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>
              <a:xfrm>
                <a:off x="10470323" y="4582679"/>
                <a:ext cx="23685" cy="59053"/>
              </a:xfrm>
              <a:custGeom>
                <a:avLst/>
                <a:gdLst>
                  <a:gd name="connsiteX0" fmla="*/ 24023 w 23685"/>
                  <a:gd name="connsiteY0" fmla="*/ 20837 h 59053"/>
                  <a:gd name="connsiteX1" fmla="*/ 11066 w 23685"/>
                  <a:gd name="connsiteY1" fmla="*/ 99 h 59053"/>
                  <a:gd name="connsiteX2" fmla="*/ 337 w 23685"/>
                  <a:gd name="connsiteY2" fmla="*/ 10567 h 59053"/>
                  <a:gd name="connsiteX3" fmla="*/ 11066 w 23685"/>
                  <a:gd name="connsiteY3" fmla="*/ 21035 h 59053"/>
                  <a:gd name="connsiteX4" fmla="*/ 18152 w 23685"/>
                  <a:gd name="connsiteY4" fmla="*/ 18467 h 59053"/>
                  <a:gd name="connsiteX5" fmla="*/ 19164 w 23685"/>
                  <a:gd name="connsiteY5" fmla="*/ 17875 h 59053"/>
                  <a:gd name="connsiteX6" fmla="*/ 19569 w 23685"/>
                  <a:gd name="connsiteY6" fmla="*/ 20837 h 59053"/>
                  <a:gd name="connsiteX7" fmla="*/ 5803 w 23685"/>
                  <a:gd name="connsiteY7" fmla="*/ 53820 h 59053"/>
                  <a:gd name="connsiteX8" fmla="*/ 3576 w 23685"/>
                  <a:gd name="connsiteY8" fmla="*/ 56980 h 59053"/>
                  <a:gd name="connsiteX9" fmla="*/ 5600 w 23685"/>
                  <a:gd name="connsiteY9" fmla="*/ 59153 h 59053"/>
                  <a:gd name="connsiteX10" fmla="*/ 24023 w 23685"/>
                  <a:gd name="connsiteY10" fmla="*/ 20837 h 5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053">
                    <a:moveTo>
                      <a:pt x="24023" y="20837"/>
                    </a:moveTo>
                    <a:cubicBezTo>
                      <a:pt x="24023" y="7802"/>
                      <a:pt x="18961" y="99"/>
                      <a:pt x="11066" y="99"/>
                    </a:cubicBezTo>
                    <a:cubicBezTo>
                      <a:pt x="4386" y="99"/>
                      <a:pt x="337" y="5037"/>
                      <a:pt x="337" y="10567"/>
                    </a:cubicBezTo>
                    <a:cubicBezTo>
                      <a:pt x="337" y="15900"/>
                      <a:pt x="4386" y="21035"/>
                      <a:pt x="11066" y="21035"/>
                    </a:cubicBezTo>
                    <a:cubicBezTo>
                      <a:pt x="13496" y="21035"/>
                      <a:pt x="16127" y="20245"/>
                      <a:pt x="18152" y="18467"/>
                    </a:cubicBezTo>
                    <a:cubicBezTo>
                      <a:pt x="18759" y="18072"/>
                      <a:pt x="18961" y="17875"/>
                      <a:pt x="19164" y="17875"/>
                    </a:cubicBezTo>
                    <a:cubicBezTo>
                      <a:pt x="19366" y="17875"/>
                      <a:pt x="19569" y="18072"/>
                      <a:pt x="19569" y="20837"/>
                    </a:cubicBezTo>
                    <a:cubicBezTo>
                      <a:pt x="19569" y="35452"/>
                      <a:pt x="12483" y="47303"/>
                      <a:pt x="5803" y="53820"/>
                    </a:cubicBezTo>
                    <a:cubicBezTo>
                      <a:pt x="3576" y="55993"/>
                      <a:pt x="3576" y="56388"/>
                      <a:pt x="3576" y="56980"/>
                    </a:cubicBezTo>
                    <a:cubicBezTo>
                      <a:pt x="3576" y="58363"/>
                      <a:pt x="4588" y="59153"/>
                      <a:pt x="5600" y="59153"/>
                    </a:cubicBezTo>
                    <a:cubicBezTo>
                      <a:pt x="7827" y="59153"/>
                      <a:pt x="24023" y="43945"/>
                      <a:pt x="24023" y="208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5" name="组合 214">
              <a:extLst>
                <a:ext uri="{FF2B5EF4-FFF2-40B4-BE49-F238E27FC236}">
                  <a16:creationId xmlns:a16="http://schemas.microsoft.com/office/drawing/2014/main" id="{4877E971-3EE5-8353-72FF-DD89124AF3EE}"/>
                </a:ext>
              </a:extLst>
            </p:cNvPr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>
            <a:xfrm>
              <a:off x="2374899" y="3048000"/>
              <a:ext cx="934720" cy="406400"/>
              <a:chOff x="6556158" y="4370128"/>
              <a:chExt cx="917335" cy="410642"/>
            </a:xfrm>
          </p:grpSpPr>
          <p:sp>
            <p:nvSpPr>
              <p:cNvPr id="205" name="任意形状 204">
                <a:extLst>
                  <a:ext uri="{FF2B5EF4-FFF2-40B4-BE49-F238E27FC236}">
                    <a16:creationId xmlns:a16="http://schemas.microsoft.com/office/drawing/2014/main" id="{08FBAEA1-485E-5BCB-0E3D-7A527997F292}"/>
                  </a:ext>
                </a:extLst>
              </p:cNvPr>
              <p:cNvSpPr/>
              <p:nvPr>
                <p:custDataLst>
                  <p:tags r:id="rId18"/>
                </p:custDataLst>
              </p:nvPr>
            </p:nvSpPr>
            <p:spPr>
              <a:xfrm>
                <a:off x="6556158" y="4552427"/>
                <a:ext cx="107437" cy="133206"/>
              </a:xfrm>
              <a:custGeom>
                <a:avLst/>
                <a:gdLst>
                  <a:gd name="connsiteX0" fmla="*/ 40053 w 107437"/>
                  <a:gd name="connsiteY0" fmla="*/ 18500 h 133206"/>
                  <a:gd name="connsiteX1" fmla="*/ 43026 w 107437"/>
                  <a:gd name="connsiteY1" fmla="*/ 5544 h 133206"/>
                  <a:gd name="connsiteX2" fmla="*/ 37278 w 107437"/>
                  <a:gd name="connsiteY2" fmla="*/ 78 h 133206"/>
                  <a:gd name="connsiteX3" fmla="*/ 29349 w 107437"/>
                  <a:gd name="connsiteY3" fmla="*/ 7366 h 133206"/>
                  <a:gd name="connsiteX4" fmla="*/ 805 w 107437"/>
                  <a:gd name="connsiteY4" fmla="*/ 124579 h 133206"/>
                  <a:gd name="connsiteX5" fmla="*/ 210 w 107437"/>
                  <a:gd name="connsiteY5" fmla="*/ 127818 h 133206"/>
                  <a:gd name="connsiteX6" fmla="*/ 5760 w 107437"/>
                  <a:gd name="connsiteY6" fmla="*/ 133284 h 133206"/>
                  <a:gd name="connsiteX7" fmla="*/ 12698 w 107437"/>
                  <a:gd name="connsiteY7" fmla="*/ 129033 h 133206"/>
                  <a:gd name="connsiteX8" fmla="*/ 23600 w 107437"/>
                  <a:gd name="connsiteY8" fmla="*/ 85508 h 133206"/>
                  <a:gd name="connsiteX9" fmla="*/ 42828 w 107437"/>
                  <a:gd name="connsiteY9" fmla="*/ 91784 h 133206"/>
                  <a:gd name="connsiteX10" fmla="*/ 69192 w 107437"/>
                  <a:gd name="connsiteY10" fmla="*/ 77006 h 133206"/>
                  <a:gd name="connsiteX11" fmla="*/ 87032 w 107437"/>
                  <a:gd name="connsiteY11" fmla="*/ 91784 h 133206"/>
                  <a:gd name="connsiteX12" fmla="*/ 101700 w 107437"/>
                  <a:gd name="connsiteY12" fmla="*/ 80650 h 133206"/>
                  <a:gd name="connsiteX13" fmla="*/ 107647 w 107437"/>
                  <a:gd name="connsiteY13" fmla="*/ 60608 h 133206"/>
                  <a:gd name="connsiteX14" fmla="*/ 105268 w 107437"/>
                  <a:gd name="connsiteY14" fmla="*/ 58584 h 133206"/>
                  <a:gd name="connsiteX15" fmla="*/ 102493 w 107437"/>
                  <a:gd name="connsiteY15" fmla="*/ 62228 h 133206"/>
                  <a:gd name="connsiteX16" fmla="*/ 87428 w 107437"/>
                  <a:gd name="connsiteY16" fmla="*/ 87330 h 133206"/>
                  <a:gd name="connsiteX17" fmla="*/ 81481 w 107437"/>
                  <a:gd name="connsiteY17" fmla="*/ 78018 h 133206"/>
                  <a:gd name="connsiteX18" fmla="*/ 85446 w 107437"/>
                  <a:gd name="connsiteY18" fmla="*/ 56964 h 133206"/>
                  <a:gd name="connsiteX19" fmla="*/ 90996 w 107437"/>
                  <a:gd name="connsiteY19" fmla="*/ 35101 h 133206"/>
                  <a:gd name="connsiteX20" fmla="*/ 94366 w 107437"/>
                  <a:gd name="connsiteY20" fmla="*/ 21335 h 133206"/>
                  <a:gd name="connsiteX21" fmla="*/ 97339 w 107437"/>
                  <a:gd name="connsiteY21" fmla="*/ 7771 h 133206"/>
                  <a:gd name="connsiteX22" fmla="*/ 91591 w 107437"/>
                  <a:gd name="connsiteY22" fmla="*/ 2305 h 133206"/>
                  <a:gd name="connsiteX23" fmla="*/ 83860 w 107437"/>
                  <a:gd name="connsiteY23" fmla="*/ 9391 h 133206"/>
                  <a:gd name="connsiteX24" fmla="*/ 74544 w 107437"/>
                  <a:gd name="connsiteY24" fmla="*/ 47247 h 133206"/>
                  <a:gd name="connsiteX25" fmla="*/ 69390 w 107437"/>
                  <a:gd name="connsiteY25" fmla="*/ 67896 h 133206"/>
                  <a:gd name="connsiteX26" fmla="*/ 43621 w 107437"/>
                  <a:gd name="connsiteY26" fmla="*/ 87330 h 133206"/>
                  <a:gd name="connsiteX27" fmla="*/ 28952 w 107437"/>
                  <a:gd name="connsiteY27" fmla="*/ 69718 h 133206"/>
                  <a:gd name="connsiteX28" fmla="*/ 31727 w 107437"/>
                  <a:gd name="connsiteY28" fmla="*/ 52510 h 133206"/>
                  <a:gd name="connsiteX29" fmla="*/ 40053 w 107437"/>
                  <a:gd name="connsiteY29" fmla="*/ 18500 h 13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7437" h="133206">
                    <a:moveTo>
                      <a:pt x="40053" y="18500"/>
                    </a:moveTo>
                    <a:cubicBezTo>
                      <a:pt x="41044" y="14249"/>
                      <a:pt x="43026" y="6556"/>
                      <a:pt x="43026" y="5544"/>
                    </a:cubicBezTo>
                    <a:cubicBezTo>
                      <a:pt x="43026" y="2103"/>
                      <a:pt x="40647" y="78"/>
                      <a:pt x="37278" y="78"/>
                    </a:cubicBezTo>
                    <a:cubicBezTo>
                      <a:pt x="36683" y="78"/>
                      <a:pt x="31133" y="281"/>
                      <a:pt x="29349" y="7366"/>
                    </a:cubicBezTo>
                    <a:lnTo>
                      <a:pt x="805" y="124579"/>
                    </a:lnTo>
                    <a:cubicBezTo>
                      <a:pt x="210" y="127009"/>
                      <a:pt x="210" y="127414"/>
                      <a:pt x="210" y="127818"/>
                    </a:cubicBezTo>
                    <a:cubicBezTo>
                      <a:pt x="210" y="130855"/>
                      <a:pt x="2390" y="133284"/>
                      <a:pt x="5760" y="133284"/>
                    </a:cubicBezTo>
                    <a:cubicBezTo>
                      <a:pt x="9923" y="133284"/>
                      <a:pt x="12301" y="129640"/>
                      <a:pt x="12698" y="129033"/>
                    </a:cubicBezTo>
                    <a:cubicBezTo>
                      <a:pt x="13491" y="127211"/>
                      <a:pt x="16068" y="116684"/>
                      <a:pt x="23600" y="85508"/>
                    </a:cubicBezTo>
                    <a:cubicBezTo>
                      <a:pt x="29943" y="90974"/>
                      <a:pt x="38863" y="91784"/>
                      <a:pt x="42828" y="91784"/>
                    </a:cubicBezTo>
                    <a:cubicBezTo>
                      <a:pt x="56703" y="91784"/>
                      <a:pt x="64434" y="82674"/>
                      <a:pt x="69192" y="77006"/>
                    </a:cubicBezTo>
                    <a:cubicBezTo>
                      <a:pt x="70976" y="86116"/>
                      <a:pt x="78310" y="91784"/>
                      <a:pt x="87032" y="91784"/>
                    </a:cubicBezTo>
                    <a:cubicBezTo>
                      <a:pt x="93969" y="91784"/>
                      <a:pt x="98529" y="87128"/>
                      <a:pt x="101700" y="80650"/>
                    </a:cubicBezTo>
                    <a:cubicBezTo>
                      <a:pt x="105070" y="73362"/>
                      <a:pt x="107647" y="61013"/>
                      <a:pt x="107647" y="60608"/>
                    </a:cubicBezTo>
                    <a:cubicBezTo>
                      <a:pt x="107647" y="58584"/>
                      <a:pt x="105863" y="58584"/>
                      <a:pt x="105268" y="58584"/>
                    </a:cubicBezTo>
                    <a:cubicBezTo>
                      <a:pt x="103286" y="58584"/>
                      <a:pt x="103088" y="59393"/>
                      <a:pt x="102493" y="62228"/>
                    </a:cubicBezTo>
                    <a:cubicBezTo>
                      <a:pt x="99123" y="75386"/>
                      <a:pt x="95555" y="87330"/>
                      <a:pt x="87428" y="87330"/>
                    </a:cubicBezTo>
                    <a:cubicBezTo>
                      <a:pt x="82076" y="87330"/>
                      <a:pt x="81481" y="82067"/>
                      <a:pt x="81481" y="78018"/>
                    </a:cubicBezTo>
                    <a:cubicBezTo>
                      <a:pt x="81481" y="73564"/>
                      <a:pt x="83860" y="64050"/>
                      <a:pt x="85446" y="56964"/>
                    </a:cubicBezTo>
                    <a:lnTo>
                      <a:pt x="90996" y="35101"/>
                    </a:lnTo>
                    <a:cubicBezTo>
                      <a:pt x="91591" y="32064"/>
                      <a:pt x="93573" y="24371"/>
                      <a:pt x="94366" y="21335"/>
                    </a:cubicBezTo>
                    <a:cubicBezTo>
                      <a:pt x="95357" y="16678"/>
                      <a:pt x="97339" y="8986"/>
                      <a:pt x="97339" y="7771"/>
                    </a:cubicBezTo>
                    <a:cubicBezTo>
                      <a:pt x="97339" y="4127"/>
                      <a:pt x="94564" y="2305"/>
                      <a:pt x="91591" y="2305"/>
                    </a:cubicBezTo>
                    <a:cubicBezTo>
                      <a:pt x="90600" y="2305"/>
                      <a:pt x="85446" y="2508"/>
                      <a:pt x="83860" y="9391"/>
                    </a:cubicBezTo>
                    <a:lnTo>
                      <a:pt x="74544" y="47247"/>
                    </a:lnTo>
                    <a:cubicBezTo>
                      <a:pt x="72165" y="57369"/>
                      <a:pt x="69984" y="65872"/>
                      <a:pt x="69390" y="67896"/>
                    </a:cubicBezTo>
                    <a:cubicBezTo>
                      <a:pt x="69192" y="68908"/>
                      <a:pt x="59677" y="87330"/>
                      <a:pt x="43621" y="87330"/>
                    </a:cubicBezTo>
                    <a:cubicBezTo>
                      <a:pt x="33710" y="87330"/>
                      <a:pt x="28952" y="80650"/>
                      <a:pt x="28952" y="69718"/>
                    </a:cubicBezTo>
                    <a:cubicBezTo>
                      <a:pt x="28952" y="63847"/>
                      <a:pt x="30340" y="58179"/>
                      <a:pt x="31727" y="52510"/>
                    </a:cubicBezTo>
                    <a:lnTo>
                      <a:pt x="40053" y="18500"/>
                    </a:lnTo>
                    <a:close/>
                  </a:path>
                </a:pathLst>
              </a:custGeom>
              <a:solidFill>
                <a:srgbClr val="000000"/>
              </a:solidFill>
              <a:ln w="19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形状 205">
                <a:extLst>
                  <a:ext uri="{FF2B5EF4-FFF2-40B4-BE49-F238E27FC236}">
                    <a16:creationId xmlns:a16="http://schemas.microsoft.com/office/drawing/2014/main" id="{2C8B72B8-68EA-AFF6-B03C-688C85DF0452}"/>
                  </a:ext>
                </a:extLst>
              </p:cNvPr>
              <p:cNvSpPr/>
              <p:nvPr>
                <p:custDataLst>
                  <p:tags r:id="rId19"/>
                </p:custDataLst>
              </p:nvPr>
            </p:nvSpPr>
            <p:spPr>
              <a:xfrm>
                <a:off x="6741164" y="4532588"/>
                <a:ext cx="99111" cy="117415"/>
              </a:xfrm>
              <a:custGeom>
                <a:avLst/>
                <a:gdLst>
                  <a:gd name="connsiteX0" fmla="*/ 92392 w 99111"/>
                  <a:gd name="connsiteY0" fmla="*/ 62835 h 117415"/>
                  <a:gd name="connsiteX1" fmla="*/ 99330 w 99111"/>
                  <a:gd name="connsiteY1" fmla="*/ 58786 h 117415"/>
                  <a:gd name="connsiteX2" fmla="*/ 92392 w 99111"/>
                  <a:gd name="connsiteY2" fmla="*/ 54737 h 117415"/>
                  <a:gd name="connsiteX3" fmla="*/ 8346 w 99111"/>
                  <a:gd name="connsiteY3" fmla="*/ 54737 h 117415"/>
                  <a:gd name="connsiteX4" fmla="*/ 61470 w 99111"/>
                  <a:gd name="connsiteY4" fmla="*/ 8176 h 117415"/>
                  <a:gd name="connsiteX5" fmla="*/ 92392 w 99111"/>
                  <a:gd name="connsiteY5" fmla="*/ 8176 h 117415"/>
                  <a:gd name="connsiteX6" fmla="*/ 99330 w 99111"/>
                  <a:gd name="connsiteY6" fmla="*/ 4127 h 117415"/>
                  <a:gd name="connsiteX7" fmla="*/ 92392 w 99111"/>
                  <a:gd name="connsiteY7" fmla="*/ 78 h 117415"/>
                  <a:gd name="connsiteX8" fmla="*/ 61073 w 99111"/>
                  <a:gd name="connsiteY8" fmla="*/ 78 h 117415"/>
                  <a:gd name="connsiteX9" fmla="*/ 219 w 99111"/>
                  <a:gd name="connsiteY9" fmla="*/ 58786 h 117415"/>
                  <a:gd name="connsiteX10" fmla="*/ 61073 w 99111"/>
                  <a:gd name="connsiteY10" fmla="*/ 117494 h 117415"/>
                  <a:gd name="connsiteX11" fmla="*/ 92392 w 99111"/>
                  <a:gd name="connsiteY11" fmla="*/ 117494 h 117415"/>
                  <a:gd name="connsiteX12" fmla="*/ 99330 w 99111"/>
                  <a:gd name="connsiteY12" fmla="*/ 113445 h 117415"/>
                  <a:gd name="connsiteX13" fmla="*/ 92392 w 99111"/>
                  <a:gd name="connsiteY13" fmla="*/ 109396 h 117415"/>
                  <a:gd name="connsiteX14" fmla="*/ 61470 w 99111"/>
                  <a:gd name="connsiteY14" fmla="*/ 109396 h 117415"/>
                  <a:gd name="connsiteX15" fmla="*/ 8346 w 99111"/>
                  <a:gd name="connsiteY15" fmla="*/ 62835 h 117415"/>
                  <a:gd name="connsiteX16" fmla="*/ 92392 w 99111"/>
                  <a:gd name="connsiteY16" fmla="*/ 62835 h 117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9111" h="117415">
                    <a:moveTo>
                      <a:pt x="92392" y="62835"/>
                    </a:moveTo>
                    <a:cubicBezTo>
                      <a:pt x="95762" y="62835"/>
                      <a:pt x="99330" y="62835"/>
                      <a:pt x="99330" y="58786"/>
                    </a:cubicBezTo>
                    <a:cubicBezTo>
                      <a:pt x="99330" y="54737"/>
                      <a:pt x="95762" y="54737"/>
                      <a:pt x="92392" y="54737"/>
                    </a:cubicBezTo>
                    <a:lnTo>
                      <a:pt x="8346" y="54737"/>
                    </a:lnTo>
                    <a:cubicBezTo>
                      <a:pt x="10724" y="27610"/>
                      <a:pt x="33520" y="8176"/>
                      <a:pt x="61470" y="8176"/>
                    </a:cubicBezTo>
                    <a:lnTo>
                      <a:pt x="92392" y="8176"/>
                    </a:lnTo>
                    <a:cubicBezTo>
                      <a:pt x="95762" y="8176"/>
                      <a:pt x="99330" y="8176"/>
                      <a:pt x="99330" y="4127"/>
                    </a:cubicBezTo>
                    <a:cubicBezTo>
                      <a:pt x="99330" y="78"/>
                      <a:pt x="95762" y="78"/>
                      <a:pt x="92392" y="78"/>
                    </a:cubicBezTo>
                    <a:lnTo>
                      <a:pt x="61073" y="78"/>
                    </a:lnTo>
                    <a:cubicBezTo>
                      <a:pt x="27177" y="78"/>
                      <a:pt x="219" y="26396"/>
                      <a:pt x="219" y="58786"/>
                    </a:cubicBezTo>
                    <a:cubicBezTo>
                      <a:pt x="219" y="91177"/>
                      <a:pt x="27177" y="117494"/>
                      <a:pt x="61073" y="117494"/>
                    </a:cubicBezTo>
                    <a:lnTo>
                      <a:pt x="92392" y="117494"/>
                    </a:lnTo>
                    <a:cubicBezTo>
                      <a:pt x="95762" y="117494"/>
                      <a:pt x="99330" y="117494"/>
                      <a:pt x="99330" y="113445"/>
                    </a:cubicBezTo>
                    <a:cubicBezTo>
                      <a:pt x="99330" y="109396"/>
                      <a:pt x="95762" y="109396"/>
                      <a:pt x="92392" y="109396"/>
                    </a:cubicBezTo>
                    <a:lnTo>
                      <a:pt x="61470" y="109396"/>
                    </a:lnTo>
                    <a:cubicBezTo>
                      <a:pt x="33520" y="109396"/>
                      <a:pt x="10724" y="89962"/>
                      <a:pt x="8346" y="62835"/>
                    </a:cubicBezTo>
                    <a:lnTo>
                      <a:pt x="92392" y="62835"/>
                    </a:lnTo>
                    <a:close/>
                  </a:path>
                </a:pathLst>
              </a:custGeom>
              <a:solidFill>
                <a:srgbClr val="000000"/>
              </a:solidFill>
              <a:ln w="19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形状 206">
                <a:extLst>
                  <a:ext uri="{FF2B5EF4-FFF2-40B4-BE49-F238E27FC236}">
                    <a16:creationId xmlns:a16="http://schemas.microsoft.com/office/drawing/2014/main" id="{DC038F33-5BD5-537A-3A01-C967F85EB237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>
                <a:off x="6935311" y="4490076"/>
                <a:ext cx="27156" cy="202440"/>
              </a:xfrm>
              <a:custGeom>
                <a:avLst/>
                <a:gdLst>
                  <a:gd name="connsiteX0" fmla="*/ 27385 w 27156"/>
                  <a:gd name="connsiteY0" fmla="*/ 202519 h 202440"/>
                  <a:gd name="connsiteX1" fmla="*/ 27385 w 27156"/>
                  <a:gd name="connsiteY1" fmla="*/ 194422 h 202440"/>
                  <a:gd name="connsiteX2" fmla="*/ 8157 w 27156"/>
                  <a:gd name="connsiteY2" fmla="*/ 194422 h 202440"/>
                  <a:gd name="connsiteX3" fmla="*/ 8157 w 27156"/>
                  <a:gd name="connsiteY3" fmla="*/ 8176 h 202440"/>
                  <a:gd name="connsiteX4" fmla="*/ 27385 w 27156"/>
                  <a:gd name="connsiteY4" fmla="*/ 8176 h 202440"/>
                  <a:gd name="connsiteX5" fmla="*/ 27385 w 27156"/>
                  <a:gd name="connsiteY5" fmla="*/ 78 h 202440"/>
                  <a:gd name="connsiteX6" fmla="*/ 228 w 27156"/>
                  <a:gd name="connsiteY6" fmla="*/ 78 h 202440"/>
                  <a:gd name="connsiteX7" fmla="*/ 228 w 27156"/>
                  <a:gd name="connsiteY7" fmla="*/ 202519 h 202440"/>
                  <a:gd name="connsiteX8" fmla="*/ 27385 w 27156"/>
                  <a:gd name="connsiteY8" fmla="*/ 202519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156" h="202440">
                    <a:moveTo>
                      <a:pt x="27385" y="202519"/>
                    </a:moveTo>
                    <a:lnTo>
                      <a:pt x="27385" y="194422"/>
                    </a:lnTo>
                    <a:lnTo>
                      <a:pt x="8157" y="194422"/>
                    </a:lnTo>
                    <a:lnTo>
                      <a:pt x="8157" y="8176"/>
                    </a:lnTo>
                    <a:lnTo>
                      <a:pt x="27385" y="8176"/>
                    </a:lnTo>
                    <a:lnTo>
                      <a:pt x="27385" y="78"/>
                    </a:lnTo>
                    <a:lnTo>
                      <a:pt x="228" y="78"/>
                    </a:lnTo>
                    <a:lnTo>
                      <a:pt x="228" y="202519"/>
                    </a:lnTo>
                    <a:lnTo>
                      <a:pt x="27385" y="202519"/>
                    </a:lnTo>
                    <a:close/>
                  </a:path>
                </a:pathLst>
              </a:custGeom>
              <a:solidFill>
                <a:srgbClr val="000000"/>
              </a:solidFill>
              <a:ln w="19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形状 207">
                <a:extLst>
                  <a:ext uri="{FF2B5EF4-FFF2-40B4-BE49-F238E27FC236}">
                    <a16:creationId xmlns:a16="http://schemas.microsoft.com/office/drawing/2014/main" id="{F7506695-3243-B87C-8024-8FE6DE6FBE50}"/>
                  </a:ext>
                </a:extLst>
              </p:cNvPr>
              <p:cNvSpPr/>
              <p:nvPr>
                <p:custDataLst>
                  <p:tags r:id="rId21"/>
                </p:custDataLst>
              </p:nvPr>
            </p:nvSpPr>
            <p:spPr>
              <a:xfrm>
                <a:off x="6972335" y="4554654"/>
                <a:ext cx="107040" cy="89478"/>
              </a:xfrm>
              <a:custGeom>
                <a:avLst/>
                <a:gdLst>
                  <a:gd name="connsiteX0" fmla="*/ 47408 w 107040"/>
                  <a:gd name="connsiteY0" fmla="*/ 11820 h 89478"/>
                  <a:gd name="connsiteX1" fmla="*/ 69807 w 107040"/>
                  <a:gd name="connsiteY1" fmla="*/ 11820 h 89478"/>
                  <a:gd name="connsiteX2" fmla="*/ 61482 w 107040"/>
                  <a:gd name="connsiteY2" fmla="*/ 64050 h 89478"/>
                  <a:gd name="connsiteX3" fmla="*/ 63068 w 107040"/>
                  <a:gd name="connsiteY3" fmla="*/ 79435 h 89478"/>
                  <a:gd name="connsiteX4" fmla="*/ 70204 w 107040"/>
                  <a:gd name="connsiteY4" fmla="*/ 89557 h 89478"/>
                  <a:gd name="connsiteX5" fmla="*/ 78331 w 107040"/>
                  <a:gd name="connsiteY5" fmla="*/ 81864 h 89478"/>
                  <a:gd name="connsiteX6" fmla="*/ 77141 w 107040"/>
                  <a:gd name="connsiteY6" fmla="*/ 77411 h 89478"/>
                  <a:gd name="connsiteX7" fmla="*/ 71393 w 107040"/>
                  <a:gd name="connsiteY7" fmla="*/ 44008 h 89478"/>
                  <a:gd name="connsiteX8" fmla="*/ 74961 w 107040"/>
                  <a:gd name="connsiteY8" fmla="*/ 11820 h 89478"/>
                  <a:gd name="connsiteX9" fmla="*/ 97558 w 107040"/>
                  <a:gd name="connsiteY9" fmla="*/ 11820 h 89478"/>
                  <a:gd name="connsiteX10" fmla="*/ 107271 w 107040"/>
                  <a:gd name="connsiteY10" fmla="*/ 4937 h 89478"/>
                  <a:gd name="connsiteX11" fmla="*/ 99342 w 107040"/>
                  <a:gd name="connsiteY11" fmla="*/ 78 h 89478"/>
                  <a:gd name="connsiteX12" fmla="*/ 32938 w 107040"/>
                  <a:gd name="connsiteY12" fmla="*/ 78 h 89478"/>
                  <a:gd name="connsiteX13" fmla="*/ 12322 w 107040"/>
                  <a:gd name="connsiteY13" fmla="*/ 9593 h 89478"/>
                  <a:gd name="connsiteX14" fmla="*/ 231 w 107040"/>
                  <a:gd name="connsiteY14" fmla="*/ 27813 h 89478"/>
                  <a:gd name="connsiteX15" fmla="*/ 2609 w 107040"/>
                  <a:gd name="connsiteY15" fmla="*/ 29837 h 89478"/>
                  <a:gd name="connsiteX16" fmla="*/ 5781 w 107040"/>
                  <a:gd name="connsiteY16" fmla="*/ 27408 h 89478"/>
                  <a:gd name="connsiteX17" fmla="*/ 30955 w 107040"/>
                  <a:gd name="connsiteY17" fmla="*/ 11820 h 89478"/>
                  <a:gd name="connsiteX18" fmla="*/ 42254 w 107040"/>
                  <a:gd name="connsiteY18" fmla="*/ 11820 h 89478"/>
                  <a:gd name="connsiteX19" fmla="*/ 16882 w 107040"/>
                  <a:gd name="connsiteY19" fmla="*/ 79233 h 89478"/>
                  <a:gd name="connsiteX20" fmla="*/ 15296 w 107040"/>
                  <a:gd name="connsiteY20" fmla="*/ 84091 h 89478"/>
                  <a:gd name="connsiteX21" fmla="*/ 21044 w 107040"/>
                  <a:gd name="connsiteY21" fmla="*/ 89557 h 89478"/>
                  <a:gd name="connsiteX22" fmla="*/ 30955 w 107040"/>
                  <a:gd name="connsiteY22" fmla="*/ 76399 h 89478"/>
                  <a:gd name="connsiteX23" fmla="*/ 36307 w 107040"/>
                  <a:gd name="connsiteY23" fmla="*/ 56559 h 89478"/>
                  <a:gd name="connsiteX24" fmla="*/ 47408 w 107040"/>
                  <a:gd name="connsiteY24" fmla="*/ 11820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7040" h="89478">
                    <a:moveTo>
                      <a:pt x="47408" y="11820"/>
                    </a:moveTo>
                    <a:lnTo>
                      <a:pt x="69807" y="11820"/>
                    </a:lnTo>
                    <a:cubicBezTo>
                      <a:pt x="63266" y="41781"/>
                      <a:pt x="61482" y="50486"/>
                      <a:pt x="61482" y="64050"/>
                    </a:cubicBezTo>
                    <a:cubicBezTo>
                      <a:pt x="61482" y="67086"/>
                      <a:pt x="61482" y="72552"/>
                      <a:pt x="63068" y="79435"/>
                    </a:cubicBezTo>
                    <a:cubicBezTo>
                      <a:pt x="65050" y="88343"/>
                      <a:pt x="67230" y="89557"/>
                      <a:pt x="70204" y="89557"/>
                    </a:cubicBezTo>
                    <a:cubicBezTo>
                      <a:pt x="74168" y="89557"/>
                      <a:pt x="78331" y="85913"/>
                      <a:pt x="78331" y="81864"/>
                    </a:cubicBezTo>
                    <a:cubicBezTo>
                      <a:pt x="78331" y="80650"/>
                      <a:pt x="78331" y="80245"/>
                      <a:pt x="77141" y="77411"/>
                    </a:cubicBezTo>
                    <a:cubicBezTo>
                      <a:pt x="71393" y="62835"/>
                      <a:pt x="71393" y="49676"/>
                      <a:pt x="71393" y="44008"/>
                    </a:cubicBezTo>
                    <a:cubicBezTo>
                      <a:pt x="71393" y="33279"/>
                      <a:pt x="72781" y="22347"/>
                      <a:pt x="74961" y="11820"/>
                    </a:cubicBezTo>
                    <a:lnTo>
                      <a:pt x="97558" y="11820"/>
                    </a:lnTo>
                    <a:cubicBezTo>
                      <a:pt x="100135" y="11820"/>
                      <a:pt x="107271" y="11820"/>
                      <a:pt x="107271" y="4937"/>
                    </a:cubicBezTo>
                    <a:cubicBezTo>
                      <a:pt x="107271" y="78"/>
                      <a:pt x="103109" y="78"/>
                      <a:pt x="99342" y="78"/>
                    </a:cubicBezTo>
                    <a:lnTo>
                      <a:pt x="32938" y="78"/>
                    </a:lnTo>
                    <a:cubicBezTo>
                      <a:pt x="28577" y="78"/>
                      <a:pt x="21044" y="78"/>
                      <a:pt x="12322" y="9593"/>
                    </a:cubicBezTo>
                    <a:cubicBezTo>
                      <a:pt x="5385" y="17488"/>
                      <a:pt x="231" y="26801"/>
                      <a:pt x="231" y="27813"/>
                    </a:cubicBezTo>
                    <a:cubicBezTo>
                      <a:pt x="231" y="28015"/>
                      <a:pt x="231" y="29837"/>
                      <a:pt x="2609" y="29837"/>
                    </a:cubicBezTo>
                    <a:cubicBezTo>
                      <a:pt x="4195" y="29837"/>
                      <a:pt x="4592" y="29027"/>
                      <a:pt x="5781" y="27408"/>
                    </a:cubicBezTo>
                    <a:cubicBezTo>
                      <a:pt x="15494" y="11820"/>
                      <a:pt x="26991" y="11820"/>
                      <a:pt x="30955" y="11820"/>
                    </a:cubicBezTo>
                    <a:lnTo>
                      <a:pt x="42254" y="11820"/>
                    </a:lnTo>
                    <a:cubicBezTo>
                      <a:pt x="35911" y="36315"/>
                      <a:pt x="25207" y="60811"/>
                      <a:pt x="16882" y="79233"/>
                    </a:cubicBezTo>
                    <a:cubicBezTo>
                      <a:pt x="15296" y="82269"/>
                      <a:pt x="15296" y="82674"/>
                      <a:pt x="15296" y="84091"/>
                    </a:cubicBezTo>
                    <a:cubicBezTo>
                      <a:pt x="15296" y="87938"/>
                      <a:pt x="18467" y="89557"/>
                      <a:pt x="21044" y="89557"/>
                    </a:cubicBezTo>
                    <a:cubicBezTo>
                      <a:pt x="26991" y="89557"/>
                      <a:pt x="28577" y="83889"/>
                      <a:pt x="30955" y="76399"/>
                    </a:cubicBezTo>
                    <a:cubicBezTo>
                      <a:pt x="33731" y="67086"/>
                      <a:pt x="33731" y="66681"/>
                      <a:pt x="36307" y="56559"/>
                    </a:cubicBezTo>
                    <a:lnTo>
                      <a:pt x="47408" y="11820"/>
                    </a:lnTo>
                    <a:close/>
                  </a:path>
                </a:pathLst>
              </a:custGeom>
              <a:solidFill>
                <a:srgbClr val="000000"/>
              </a:solidFill>
              <a:ln w="19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形状 208">
                <a:extLst>
                  <a:ext uri="{FF2B5EF4-FFF2-40B4-BE49-F238E27FC236}">
                    <a16:creationId xmlns:a16="http://schemas.microsoft.com/office/drawing/2014/main" id="{103EF442-8C0C-F76A-72E5-189CC756CBF0}"/>
                  </a:ext>
                </a:extLst>
              </p:cNvPr>
              <p:cNvSpPr/>
              <p:nvPr>
                <p:custDataLst>
                  <p:tags r:id="rId22"/>
                </p:custDataLst>
              </p:nvPr>
            </p:nvSpPr>
            <p:spPr>
              <a:xfrm>
                <a:off x="7104135" y="4620448"/>
                <a:ext cx="23192" cy="60529"/>
              </a:xfrm>
              <a:custGeom>
                <a:avLst/>
                <a:gdLst>
                  <a:gd name="connsiteX0" fmla="*/ 23429 w 23192"/>
                  <a:gd name="connsiteY0" fmla="*/ 21335 h 60529"/>
                  <a:gd name="connsiteX1" fmla="*/ 10743 w 23192"/>
                  <a:gd name="connsiteY1" fmla="*/ 78 h 60529"/>
                  <a:gd name="connsiteX2" fmla="*/ 237 w 23192"/>
                  <a:gd name="connsiteY2" fmla="*/ 10808 h 60529"/>
                  <a:gd name="connsiteX3" fmla="*/ 10743 w 23192"/>
                  <a:gd name="connsiteY3" fmla="*/ 21537 h 60529"/>
                  <a:gd name="connsiteX4" fmla="*/ 17680 w 23192"/>
                  <a:gd name="connsiteY4" fmla="*/ 18905 h 60529"/>
                  <a:gd name="connsiteX5" fmla="*/ 18672 w 23192"/>
                  <a:gd name="connsiteY5" fmla="*/ 18298 h 60529"/>
                  <a:gd name="connsiteX6" fmla="*/ 19068 w 23192"/>
                  <a:gd name="connsiteY6" fmla="*/ 21335 h 60529"/>
                  <a:gd name="connsiteX7" fmla="*/ 5589 w 23192"/>
                  <a:gd name="connsiteY7" fmla="*/ 55142 h 60529"/>
                  <a:gd name="connsiteX8" fmla="*/ 3408 w 23192"/>
                  <a:gd name="connsiteY8" fmla="*/ 58381 h 60529"/>
                  <a:gd name="connsiteX9" fmla="*/ 5391 w 23192"/>
                  <a:gd name="connsiteY9" fmla="*/ 60608 h 60529"/>
                  <a:gd name="connsiteX10" fmla="*/ 23429 w 23192"/>
                  <a:gd name="connsiteY10" fmla="*/ 21335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92" h="60529">
                    <a:moveTo>
                      <a:pt x="23429" y="21335"/>
                    </a:moveTo>
                    <a:cubicBezTo>
                      <a:pt x="23429" y="7974"/>
                      <a:pt x="18473" y="78"/>
                      <a:pt x="10743" y="78"/>
                    </a:cubicBezTo>
                    <a:cubicBezTo>
                      <a:pt x="4201" y="78"/>
                      <a:pt x="237" y="5139"/>
                      <a:pt x="237" y="10808"/>
                    </a:cubicBezTo>
                    <a:cubicBezTo>
                      <a:pt x="237" y="16274"/>
                      <a:pt x="4201" y="21537"/>
                      <a:pt x="10743" y="21537"/>
                    </a:cubicBezTo>
                    <a:cubicBezTo>
                      <a:pt x="13121" y="21537"/>
                      <a:pt x="15698" y="20727"/>
                      <a:pt x="17680" y="18905"/>
                    </a:cubicBezTo>
                    <a:cubicBezTo>
                      <a:pt x="18275" y="18500"/>
                      <a:pt x="18473" y="18298"/>
                      <a:pt x="18672" y="18298"/>
                    </a:cubicBezTo>
                    <a:cubicBezTo>
                      <a:pt x="18870" y="18298"/>
                      <a:pt x="19068" y="18500"/>
                      <a:pt x="19068" y="21335"/>
                    </a:cubicBezTo>
                    <a:cubicBezTo>
                      <a:pt x="19068" y="36315"/>
                      <a:pt x="12130" y="48462"/>
                      <a:pt x="5589" y="55142"/>
                    </a:cubicBezTo>
                    <a:cubicBezTo>
                      <a:pt x="3408" y="57369"/>
                      <a:pt x="3408" y="57774"/>
                      <a:pt x="3408" y="58381"/>
                    </a:cubicBezTo>
                    <a:cubicBezTo>
                      <a:pt x="3408" y="59798"/>
                      <a:pt x="4399" y="60608"/>
                      <a:pt x="5391" y="60608"/>
                    </a:cubicBezTo>
                    <a:cubicBezTo>
                      <a:pt x="7571" y="60608"/>
                      <a:pt x="23429" y="45020"/>
                      <a:pt x="23429" y="213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形状 209">
                <a:extLst>
                  <a:ext uri="{FF2B5EF4-FFF2-40B4-BE49-F238E27FC236}">
                    <a16:creationId xmlns:a16="http://schemas.microsoft.com/office/drawing/2014/main" id="{FBDBB919-E213-D981-328C-0AC85160FDC6}"/>
                  </a:ext>
                </a:extLst>
              </p:cNvPr>
              <p:cNvSpPr/>
              <p:nvPr>
                <p:custDataLst>
                  <p:tags r:id="rId23"/>
                </p:custDataLst>
              </p:nvPr>
            </p:nvSpPr>
            <p:spPr>
              <a:xfrm>
                <a:off x="7207299" y="4370128"/>
                <a:ext cx="82262" cy="139279"/>
              </a:xfrm>
              <a:custGeom>
                <a:avLst/>
                <a:gdLst>
                  <a:gd name="connsiteX0" fmla="*/ 49402 w 82262"/>
                  <a:gd name="connsiteY0" fmla="*/ 63638 h 139279"/>
                  <a:gd name="connsiteX1" fmla="*/ 77153 w 82262"/>
                  <a:gd name="connsiteY1" fmla="*/ 28008 h 139279"/>
                  <a:gd name="connsiteX2" fmla="*/ 40680 w 82262"/>
                  <a:gd name="connsiteY2" fmla="*/ 72 h 139279"/>
                  <a:gd name="connsiteX3" fmla="*/ 5594 w 82262"/>
                  <a:gd name="connsiteY3" fmla="*/ 27604 h 139279"/>
                  <a:gd name="connsiteX4" fmla="*/ 15704 w 82262"/>
                  <a:gd name="connsiteY4" fmla="*/ 38130 h 139279"/>
                  <a:gd name="connsiteX5" fmla="*/ 25813 w 82262"/>
                  <a:gd name="connsiteY5" fmla="*/ 27806 h 139279"/>
                  <a:gd name="connsiteX6" fmla="*/ 13523 w 82262"/>
                  <a:gd name="connsiteY6" fmla="*/ 17684 h 139279"/>
                  <a:gd name="connsiteX7" fmla="*/ 39887 w 82262"/>
                  <a:gd name="connsiteY7" fmla="*/ 5133 h 139279"/>
                  <a:gd name="connsiteX8" fmla="*/ 58917 w 82262"/>
                  <a:gd name="connsiteY8" fmla="*/ 27806 h 139279"/>
                  <a:gd name="connsiteX9" fmla="*/ 53366 w 82262"/>
                  <a:gd name="connsiteY9" fmla="*/ 50884 h 139279"/>
                  <a:gd name="connsiteX10" fmla="*/ 35724 w 82262"/>
                  <a:gd name="connsiteY10" fmla="*/ 61411 h 139279"/>
                  <a:gd name="connsiteX11" fmla="*/ 27994 w 82262"/>
                  <a:gd name="connsiteY11" fmla="*/ 62018 h 139279"/>
                  <a:gd name="connsiteX12" fmla="*/ 25020 w 82262"/>
                  <a:gd name="connsiteY12" fmla="*/ 64448 h 139279"/>
                  <a:gd name="connsiteX13" fmla="*/ 29778 w 82262"/>
                  <a:gd name="connsiteY13" fmla="*/ 66675 h 139279"/>
                  <a:gd name="connsiteX14" fmla="*/ 38500 w 82262"/>
                  <a:gd name="connsiteY14" fmla="*/ 66675 h 139279"/>
                  <a:gd name="connsiteX15" fmla="*/ 62088 w 82262"/>
                  <a:gd name="connsiteY15" fmla="*/ 100280 h 139279"/>
                  <a:gd name="connsiteX16" fmla="*/ 39689 w 82262"/>
                  <a:gd name="connsiteY16" fmla="*/ 133683 h 139279"/>
                  <a:gd name="connsiteX17" fmla="*/ 9361 w 82262"/>
                  <a:gd name="connsiteY17" fmla="*/ 118297 h 139279"/>
                  <a:gd name="connsiteX18" fmla="*/ 22443 w 82262"/>
                  <a:gd name="connsiteY18" fmla="*/ 107163 h 139279"/>
                  <a:gd name="connsiteX19" fmla="*/ 11343 w 82262"/>
                  <a:gd name="connsiteY19" fmla="*/ 95826 h 139279"/>
                  <a:gd name="connsiteX20" fmla="*/ 242 w 82262"/>
                  <a:gd name="connsiteY20" fmla="*/ 107568 h 139279"/>
                  <a:gd name="connsiteX21" fmla="*/ 40284 w 82262"/>
                  <a:gd name="connsiteY21" fmla="*/ 139351 h 139279"/>
                  <a:gd name="connsiteX22" fmla="*/ 82505 w 82262"/>
                  <a:gd name="connsiteY22" fmla="*/ 100280 h 139279"/>
                  <a:gd name="connsiteX23" fmla="*/ 49402 w 82262"/>
                  <a:gd name="connsiteY23" fmla="*/ 63638 h 139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2262" h="139279">
                    <a:moveTo>
                      <a:pt x="49402" y="63638"/>
                    </a:moveTo>
                    <a:cubicBezTo>
                      <a:pt x="65656" y="58172"/>
                      <a:pt x="77153" y="44001"/>
                      <a:pt x="77153" y="28008"/>
                    </a:cubicBezTo>
                    <a:cubicBezTo>
                      <a:pt x="77153" y="11408"/>
                      <a:pt x="59709" y="72"/>
                      <a:pt x="40680" y="72"/>
                    </a:cubicBezTo>
                    <a:cubicBezTo>
                      <a:pt x="20659" y="72"/>
                      <a:pt x="5594" y="12218"/>
                      <a:pt x="5594" y="27604"/>
                    </a:cubicBezTo>
                    <a:cubicBezTo>
                      <a:pt x="5594" y="34284"/>
                      <a:pt x="9955" y="38130"/>
                      <a:pt x="15704" y="38130"/>
                    </a:cubicBezTo>
                    <a:cubicBezTo>
                      <a:pt x="21849" y="38130"/>
                      <a:pt x="25813" y="33677"/>
                      <a:pt x="25813" y="27806"/>
                    </a:cubicBezTo>
                    <a:cubicBezTo>
                      <a:pt x="25813" y="17684"/>
                      <a:pt x="16497" y="17684"/>
                      <a:pt x="13523" y="17684"/>
                    </a:cubicBezTo>
                    <a:cubicBezTo>
                      <a:pt x="19668" y="7764"/>
                      <a:pt x="32751" y="5133"/>
                      <a:pt x="39887" y="5133"/>
                    </a:cubicBezTo>
                    <a:cubicBezTo>
                      <a:pt x="48014" y="5133"/>
                      <a:pt x="58917" y="9586"/>
                      <a:pt x="58917" y="27806"/>
                    </a:cubicBezTo>
                    <a:cubicBezTo>
                      <a:pt x="58917" y="30235"/>
                      <a:pt x="58520" y="41977"/>
                      <a:pt x="53366" y="50884"/>
                    </a:cubicBezTo>
                    <a:cubicBezTo>
                      <a:pt x="47420" y="60601"/>
                      <a:pt x="40680" y="61209"/>
                      <a:pt x="35724" y="61411"/>
                    </a:cubicBezTo>
                    <a:cubicBezTo>
                      <a:pt x="34139" y="61614"/>
                      <a:pt x="29381" y="62018"/>
                      <a:pt x="27994" y="62018"/>
                    </a:cubicBezTo>
                    <a:cubicBezTo>
                      <a:pt x="26408" y="62221"/>
                      <a:pt x="25020" y="62423"/>
                      <a:pt x="25020" y="64448"/>
                    </a:cubicBezTo>
                    <a:cubicBezTo>
                      <a:pt x="25020" y="66675"/>
                      <a:pt x="26408" y="66675"/>
                      <a:pt x="29778" y="66675"/>
                    </a:cubicBezTo>
                    <a:lnTo>
                      <a:pt x="38500" y="66675"/>
                    </a:lnTo>
                    <a:cubicBezTo>
                      <a:pt x="54754" y="66675"/>
                      <a:pt x="62088" y="80441"/>
                      <a:pt x="62088" y="100280"/>
                    </a:cubicBezTo>
                    <a:cubicBezTo>
                      <a:pt x="62088" y="127812"/>
                      <a:pt x="48411" y="133683"/>
                      <a:pt x="39689" y="133683"/>
                    </a:cubicBezTo>
                    <a:cubicBezTo>
                      <a:pt x="31165" y="133683"/>
                      <a:pt x="16299" y="130241"/>
                      <a:pt x="9361" y="118297"/>
                    </a:cubicBezTo>
                    <a:cubicBezTo>
                      <a:pt x="16299" y="119309"/>
                      <a:pt x="22443" y="114856"/>
                      <a:pt x="22443" y="107163"/>
                    </a:cubicBezTo>
                    <a:cubicBezTo>
                      <a:pt x="22443" y="99875"/>
                      <a:pt x="17091" y="95826"/>
                      <a:pt x="11343" y="95826"/>
                    </a:cubicBezTo>
                    <a:cubicBezTo>
                      <a:pt x="6586" y="95826"/>
                      <a:pt x="242" y="98660"/>
                      <a:pt x="242" y="107568"/>
                    </a:cubicBezTo>
                    <a:cubicBezTo>
                      <a:pt x="242" y="125990"/>
                      <a:pt x="18677" y="139351"/>
                      <a:pt x="40284" y="139351"/>
                    </a:cubicBezTo>
                    <a:cubicBezTo>
                      <a:pt x="64467" y="139351"/>
                      <a:pt x="82505" y="120929"/>
                      <a:pt x="82505" y="100280"/>
                    </a:cubicBezTo>
                    <a:cubicBezTo>
                      <a:pt x="82505" y="83680"/>
                      <a:pt x="70017" y="67889"/>
                      <a:pt x="49402" y="636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形状 210">
                <a:extLst>
                  <a:ext uri="{FF2B5EF4-FFF2-40B4-BE49-F238E27FC236}">
                    <a16:creationId xmlns:a16="http://schemas.microsoft.com/office/drawing/2014/main" id="{0DD3CC62-8167-34A1-E756-27A7B43D8503}"/>
                  </a:ext>
                </a:extLst>
              </p:cNvPr>
              <p:cNvSpPr/>
              <p:nvPr>
                <p:custDataLst>
                  <p:tags r:id="rId24"/>
                </p:custDataLst>
              </p:nvPr>
            </p:nvSpPr>
            <p:spPr>
              <a:xfrm>
                <a:off x="7303437" y="4417702"/>
                <a:ext cx="107040" cy="89478"/>
              </a:xfrm>
              <a:custGeom>
                <a:avLst/>
                <a:gdLst>
                  <a:gd name="connsiteX0" fmla="*/ 47425 w 107040"/>
                  <a:gd name="connsiteY0" fmla="*/ 11813 h 89478"/>
                  <a:gd name="connsiteX1" fmla="*/ 69824 w 107040"/>
                  <a:gd name="connsiteY1" fmla="*/ 11813 h 89478"/>
                  <a:gd name="connsiteX2" fmla="*/ 61498 w 107040"/>
                  <a:gd name="connsiteY2" fmla="*/ 64043 h 89478"/>
                  <a:gd name="connsiteX3" fmla="*/ 63084 w 107040"/>
                  <a:gd name="connsiteY3" fmla="*/ 79428 h 89478"/>
                  <a:gd name="connsiteX4" fmla="*/ 70220 w 107040"/>
                  <a:gd name="connsiteY4" fmla="*/ 89550 h 89478"/>
                  <a:gd name="connsiteX5" fmla="*/ 78347 w 107040"/>
                  <a:gd name="connsiteY5" fmla="*/ 81858 h 89478"/>
                  <a:gd name="connsiteX6" fmla="*/ 77158 w 107040"/>
                  <a:gd name="connsiteY6" fmla="*/ 77404 h 89478"/>
                  <a:gd name="connsiteX7" fmla="*/ 71410 w 107040"/>
                  <a:gd name="connsiteY7" fmla="*/ 44001 h 89478"/>
                  <a:gd name="connsiteX8" fmla="*/ 74978 w 107040"/>
                  <a:gd name="connsiteY8" fmla="*/ 11813 h 89478"/>
                  <a:gd name="connsiteX9" fmla="*/ 97575 w 107040"/>
                  <a:gd name="connsiteY9" fmla="*/ 11813 h 89478"/>
                  <a:gd name="connsiteX10" fmla="*/ 107288 w 107040"/>
                  <a:gd name="connsiteY10" fmla="*/ 4930 h 89478"/>
                  <a:gd name="connsiteX11" fmla="*/ 99359 w 107040"/>
                  <a:gd name="connsiteY11" fmla="*/ 72 h 89478"/>
                  <a:gd name="connsiteX12" fmla="*/ 32954 w 107040"/>
                  <a:gd name="connsiteY12" fmla="*/ 72 h 89478"/>
                  <a:gd name="connsiteX13" fmla="*/ 12339 w 107040"/>
                  <a:gd name="connsiteY13" fmla="*/ 9586 h 89478"/>
                  <a:gd name="connsiteX14" fmla="*/ 247 w 107040"/>
                  <a:gd name="connsiteY14" fmla="*/ 27806 h 89478"/>
                  <a:gd name="connsiteX15" fmla="*/ 2626 w 107040"/>
                  <a:gd name="connsiteY15" fmla="*/ 29830 h 89478"/>
                  <a:gd name="connsiteX16" fmla="*/ 5798 w 107040"/>
                  <a:gd name="connsiteY16" fmla="*/ 27401 h 89478"/>
                  <a:gd name="connsiteX17" fmla="*/ 30972 w 107040"/>
                  <a:gd name="connsiteY17" fmla="*/ 11813 h 89478"/>
                  <a:gd name="connsiteX18" fmla="*/ 42271 w 107040"/>
                  <a:gd name="connsiteY18" fmla="*/ 11813 h 89478"/>
                  <a:gd name="connsiteX19" fmla="*/ 16898 w 107040"/>
                  <a:gd name="connsiteY19" fmla="*/ 79226 h 89478"/>
                  <a:gd name="connsiteX20" fmla="*/ 15312 w 107040"/>
                  <a:gd name="connsiteY20" fmla="*/ 84085 h 89478"/>
                  <a:gd name="connsiteX21" fmla="*/ 21061 w 107040"/>
                  <a:gd name="connsiteY21" fmla="*/ 89550 h 89478"/>
                  <a:gd name="connsiteX22" fmla="*/ 30972 w 107040"/>
                  <a:gd name="connsiteY22" fmla="*/ 76392 h 89478"/>
                  <a:gd name="connsiteX23" fmla="*/ 36324 w 107040"/>
                  <a:gd name="connsiteY23" fmla="*/ 56553 h 89478"/>
                  <a:gd name="connsiteX24" fmla="*/ 47425 w 107040"/>
                  <a:gd name="connsiteY24" fmla="*/ 11813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7040" h="89478">
                    <a:moveTo>
                      <a:pt x="47425" y="11813"/>
                    </a:moveTo>
                    <a:lnTo>
                      <a:pt x="69824" y="11813"/>
                    </a:lnTo>
                    <a:cubicBezTo>
                      <a:pt x="63282" y="41774"/>
                      <a:pt x="61498" y="50479"/>
                      <a:pt x="61498" y="64043"/>
                    </a:cubicBezTo>
                    <a:cubicBezTo>
                      <a:pt x="61498" y="67079"/>
                      <a:pt x="61498" y="72545"/>
                      <a:pt x="63084" y="79428"/>
                    </a:cubicBezTo>
                    <a:cubicBezTo>
                      <a:pt x="65066" y="88336"/>
                      <a:pt x="67247" y="89550"/>
                      <a:pt x="70220" y="89550"/>
                    </a:cubicBezTo>
                    <a:cubicBezTo>
                      <a:pt x="74185" y="89550"/>
                      <a:pt x="78347" y="85907"/>
                      <a:pt x="78347" y="81858"/>
                    </a:cubicBezTo>
                    <a:cubicBezTo>
                      <a:pt x="78347" y="80643"/>
                      <a:pt x="78347" y="80238"/>
                      <a:pt x="77158" y="77404"/>
                    </a:cubicBezTo>
                    <a:cubicBezTo>
                      <a:pt x="71410" y="62828"/>
                      <a:pt x="71410" y="49670"/>
                      <a:pt x="71410" y="44001"/>
                    </a:cubicBezTo>
                    <a:cubicBezTo>
                      <a:pt x="71410" y="33272"/>
                      <a:pt x="72797" y="22340"/>
                      <a:pt x="74978" y="11813"/>
                    </a:cubicBezTo>
                    <a:lnTo>
                      <a:pt x="97575" y="11813"/>
                    </a:lnTo>
                    <a:cubicBezTo>
                      <a:pt x="100152" y="11813"/>
                      <a:pt x="107288" y="11813"/>
                      <a:pt x="107288" y="4930"/>
                    </a:cubicBezTo>
                    <a:cubicBezTo>
                      <a:pt x="107288" y="72"/>
                      <a:pt x="103125" y="72"/>
                      <a:pt x="99359" y="72"/>
                    </a:cubicBezTo>
                    <a:lnTo>
                      <a:pt x="32954" y="72"/>
                    </a:lnTo>
                    <a:cubicBezTo>
                      <a:pt x="28593" y="72"/>
                      <a:pt x="21061" y="72"/>
                      <a:pt x="12339" y="9586"/>
                    </a:cubicBezTo>
                    <a:cubicBezTo>
                      <a:pt x="5401" y="17481"/>
                      <a:pt x="247" y="26794"/>
                      <a:pt x="247" y="27806"/>
                    </a:cubicBezTo>
                    <a:cubicBezTo>
                      <a:pt x="247" y="28008"/>
                      <a:pt x="247" y="29830"/>
                      <a:pt x="2626" y="29830"/>
                    </a:cubicBezTo>
                    <a:cubicBezTo>
                      <a:pt x="4212" y="29830"/>
                      <a:pt x="4608" y="29021"/>
                      <a:pt x="5798" y="27401"/>
                    </a:cubicBezTo>
                    <a:cubicBezTo>
                      <a:pt x="15511" y="11813"/>
                      <a:pt x="27008" y="11813"/>
                      <a:pt x="30972" y="11813"/>
                    </a:cubicBezTo>
                    <a:lnTo>
                      <a:pt x="42271" y="11813"/>
                    </a:lnTo>
                    <a:cubicBezTo>
                      <a:pt x="35928" y="36308"/>
                      <a:pt x="25224" y="60804"/>
                      <a:pt x="16898" y="79226"/>
                    </a:cubicBezTo>
                    <a:cubicBezTo>
                      <a:pt x="15312" y="82263"/>
                      <a:pt x="15312" y="82667"/>
                      <a:pt x="15312" y="84085"/>
                    </a:cubicBezTo>
                    <a:cubicBezTo>
                      <a:pt x="15312" y="87931"/>
                      <a:pt x="18484" y="89550"/>
                      <a:pt x="21061" y="89550"/>
                    </a:cubicBezTo>
                    <a:cubicBezTo>
                      <a:pt x="27008" y="89550"/>
                      <a:pt x="28593" y="83882"/>
                      <a:pt x="30972" y="76392"/>
                    </a:cubicBezTo>
                    <a:cubicBezTo>
                      <a:pt x="33747" y="67079"/>
                      <a:pt x="33747" y="66675"/>
                      <a:pt x="36324" y="56553"/>
                    </a:cubicBezTo>
                    <a:lnTo>
                      <a:pt x="47425" y="11813"/>
                    </a:lnTo>
                    <a:close/>
                  </a:path>
                </a:pathLst>
              </a:custGeom>
              <a:solidFill>
                <a:srgbClr val="000000"/>
              </a:solidFill>
              <a:ln w="19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形状 211">
                <a:extLst>
                  <a:ext uri="{FF2B5EF4-FFF2-40B4-BE49-F238E27FC236}">
                    <a16:creationId xmlns:a16="http://schemas.microsoft.com/office/drawing/2014/main" id="{2821603A-FCFC-1333-64E1-1D4A55BFCBEE}"/>
                  </a:ext>
                </a:extLst>
              </p:cNvPr>
              <p:cNvSpPr/>
              <p:nvPr>
                <p:custDataLst>
                  <p:tags r:id="rId25"/>
                </p:custDataLst>
              </p:nvPr>
            </p:nvSpPr>
            <p:spPr>
              <a:xfrm>
                <a:off x="7198973" y="4587247"/>
                <a:ext cx="219216" cy="8097"/>
              </a:xfrm>
              <a:custGeom>
                <a:avLst/>
                <a:gdLst>
                  <a:gd name="connsiteX0" fmla="*/ 0 w 219216"/>
                  <a:gd name="connsiteY0" fmla="*/ 0 h 8097"/>
                  <a:gd name="connsiteX1" fmla="*/ 219216 w 219216"/>
                  <a:gd name="connsiteY1" fmla="*/ 0 h 8097"/>
                  <a:gd name="connsiteX2" fmla="*/ 219216 w 219216"/>
                  <a:gd name="connsiteY2" fmla="*/ 8097 h 8097"/>
                  <a:gd name="connsiteX3" fmla="*/ 0 w 219216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216" h="8097">
                    <a:moveTo>
                      <a:pt x="0" y="0"/>
                    </a:moveTo>
                    <a:lnTo>
                      <a:pt x="219216" y="0"/>
                    </a:lnTo>
                    <a:lnTo>
                      <a:pt x="219216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19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形状 212">
                <a:extLst>
                  <a:ext uri="{FF2B5EF4-FFF2-40B4-BE49-F238E27FC236}">
                    <a16:creationId xmlns:a16="http://schemas.microsoft.com/office/drawing/2014/main" id="{9278C329-D030-5293-A0FE-64F4E68A265A}"/>
                  </a:ext>
                </a:extLst>
              </p:cNvPr>
              <p:cNvSpPr/>
              <p:nvPr>
                <p:custDataLst>
                  <p:tags r:id="rId26"/>
                </p:custDataLst>
              </p:nvPr>
            </p:nvSpPr>
            <p:spPr>
              <a:xfrm>
                <a:off x="7268937" y="4645945"/>
                <a:ext cx="79091" cy="134825"/>
              </a:xfrm>
              <a:custGeom>
                <a:avLst/>
                <a:gdLst>
                  <a:gd name="connsiteX0" fmla="*/ 15509 w 79091"/>
                  <a:gd name="connsiteY0" fmla="*/ 119323 h 134825"/>
                  <a:gd name="connsiteX1" fmla="*/ 36520 w 79091"/>
                  <a:gd name="connsiteY1" fmla="*/ 98471 h 134825"/>
                  <a:gd name="connsiteX2" fmla="*/ 79337 w 79091"/>
                  <a:gd name="connsiteY2" fmla="*/ 39359 h 134825"/>
                  <a:gd name="connsiteX3" fmla="*/ 37313 w 79091"/>
                  <a:gd name="connsiteY3" fmla="*/ 85 h 134825"/>
                  <a:gd name="connsiteX4" fmla="*/ 245 w 79091"/>
                  <a:gd name="connsiteY4" fmla="*/ 36727 h 134825"/>
                  <a:gd name="connsiteX5" fmla="*/ 10751 w 79091"/>
                  <a:gd name="connsiteY5" fmla="*/ 48064 h 134825"/>
                  <a:gd name="connsiteX6" fmla="*/ 21059 w 79091"/>
                  <a:gd name="connsiteY6" fmla="*/ 37334 h 134825"/>
                  <a:gd name="connsiteX7" fmla="*/ 10553 w 79091"/>
                  <a:gd name="connsiteY7" fmla="*/ 26807 h 134825"/>
                  <a:gd name="connsiteX8" fmla="*/ 7976 w 79091"/>
                  <a:gd name="connsiteY8" fmla="*/ 27010 h 134825"/>
                  <a:gd name="connsiteX9" fmla="*/ 34736 w 79091"/>
                  <a:gd name="connsiteY9" fmla="*/ 6361 h 134825"/>
                  <a:gd name="connsiteX10" fmla="*/ 61298 w 79091"/>
                  <a:gd name="connsiteY10" fmla="*/ 39359 h 134825"/>
                  <a:gd name="connsiteX11" fmla="*/ 40485 w 79091"/>
                  <a:gd name="connsiteY11" fmla="*/ 84098 h 134825"/>
                  <a:gd name="connsiteX12" fmla="*/ 2426 w 79091"/>
                  <a:gd name="connsiteY12" fmla="*/ 127420 h 134825"/>
                  <a:gd name="connsiteX13" fmla="*/ 245 w 79091"/>
                  <a:gd name="connsiteY13" fmla="*/ 134911 h 134825"/>
                  <a:gd name="connsiteX14" fmla="*/ 73786 w 79091"/>
                  <a:gd name="connsiteY14" fmla="*/ 134911 h 134825"/>
                  <a:gd name="connsiteX15" fmla="*/ 79337 w 79091"/>
                  <a:gd name="connsiteY15" fmla="*/ 99686 h 134825"/>
                  <a:gd name="connsiteX16" fmla="*/ 74381 w 79091"/>
                  <a:gd name="connsiteY16" fmla="*/ 99686 h 134825"/>
                  <a:gd name="connsiteX17" fmla="*/ 70020 w 79091"/>
                  <a:gd name="connsiteY17" fmla="*/ 117703 h 134825"/>
                  <a:gd name="connsiteX18" fmla="*/ 51189 w 79091"/>
                  <a:gd name="connsiteY18" fmla="*/ 119323 h 134825"/>
                  <a:gd name="connsiteX19" fmla="*/ 15509 w 79091"/>
                  <a:gd name="connsiteY19" fmla="*/ 119323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091" h="134825">
                    <a:moveTo>
                      <a:pt x="15509" y="119323"/>
                    </a:moveTo>
                    <a:lnTo>
                      <a:pt x="36520" y="98471"/>
                    </a:lnTo>
                    <a:cubicBezTo>
                      <a:pt x="67443" y="70535"/>
                      <a:pt x="79337" y="59603"/>
                      <a:pt x="79337" y="39359"/>
                    </a:cubicBezTo>
                    <a:cubicBezTo>
                      <a:pt x="79337" y="16280"/>
                      <a:pt x="61496" y="85"/>
                      <a:pt x="37313" y="85"/>
                    </a:cubicBezTo>
                    <a:cubicBezTo>
                      <a:pt x="14914" y="85"/>
                      <a:pt x="245" y="18710"/>
                      <a:pt x="245" y="36727"/>
                    </a:cubicBezTo>
                    <a:cubicBezTo>
                      <a:pt x="245" y="48064"/>
                      <a:pt x="10157" y="48064"/>
                      <a:pt x="10751" y="48064"/>
                    </a:cubicBezTo>
                    <a:cubicBezTo>
                      <a:pt x="14121" y="48064"/>
                      <a:pt x="21059" y="45634"/>
                      <a:pt x="21059" y="37334"/>
                    </a:cubicBezTo>
                    <a:cubicBezTo>
                      <a:pt x="21059" y="32071"/>
                      <a:pt x="17491" y="26807"/>
                      <a:pt x="10553" y="26807"/>
                    </a:cubicBezTo>
                    <a:cubicBezTo>
                      <a:pt x="8967" y="26807"/>
                      <a:pt x="8571" y="26807"/>
                      <a:pt x="7976" y="27010"/>
                    </a:cubicBezTo>
                    <a:cubicBezTo>
                      <a:pt x="12535" y="13851"/>
                      <a:pt x="23239" y="6361"/>
                      <a:pt x="34736" y="6361"/>
                    </a:cubicBezTo>
                    <a:cubicBezTo>
                      <a:pt x="52775" y="6361"/>
                      <a:pt x="61298" y="22759"/>
                      <a:pt x="61298" y="39359"/>
                    </a:cubicBezTo>
                    <a:cubicBezTo>
                      <a:pt x="61298" y="55554"/>
                      <a:pt x="51387" y="71547"/>
                      <a:pt x="40485" y="84098"/>
                    </a:cubicBezTo>
                    <a:lnTo>
                      <a:pt x="2426" y="127420"/>
                    </a:lnTo>
                    <a:cubicBezTo>
                      <a:pt x="245" y="129647"/>
                      <a:pt x="245" y="130052"/>
                      <a:pt x="245" y="134911"/>
                    </a:cubicBezTo>
                    <a:lnTo>
                      <a:pt x="73786" y="134911"/>
                    </a:lnTo>
                    <a:lnTo>
                      <a:pt x="79337" y="99686"/>
                    </a:lnTo>
                    <a:lnTo>
                      <a:pt x="74381" y="99686"/>
                    </a:lnTo>
                    <a:cubicBezTo>
                      <a:pt x="73390" y="105759"/>
                      <a:pt x="72002" y="114667"/>
                      <a:pt x="70020" y="117703"/>
                    </a:cubicBezTo>
                    <a:cubicBezTo>
                      <a:pt x="68633" y="119323"/>
                      <a:pt x="55550" y="119323"/>
                      <a:pt x="51189" y="119323"/>
                    </a:cubicBezTo>
                    <a:lnTo>
                      <a:pt x="15509" y="119323"/>
                    </a:lnTo>
                    <a:close/>
                  </a:path>
                </a:pathLst>
              </a:custGeom>
              <a:solidFill>
                <a:srgbClr val="000000"/>
              </a:solidFill>
              <a:ln w="19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形状 213">
                <a:extLst>
                  <a:ext uri="{FF2B5EF4-FFF2-40B4-BE49-F238E27FC236}">
                    <a16:creationId xmlns:a16="http://schemas.microsoft.com/office/drawing/2014/main" id="{CC21D621-611D-524F-3AD4-9A6D8D98EC27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>
              <a:xfrm>
                <a:off x="7446337" y="4490076"/>
                <a:ext cx="27156" cy="202440"/>
              </a:xfrm>
              <a:custGeom>
                <a:avLst/>
                <a:gdLst>
                  <a:gd name="connsiteX0" fmla="*/ 27411 w 27156"/>
                  <a:gd name="connsiteY0" fmla="*/ 78 h 202440"/>
                  <a:gd name="connsiteX1" fmla="*/ 255 w 27156"/>
                  <a:gd name="connsiteY1" fmla="*/ 78 h 202440"/>
                  <a:gd name="connsiteX2" fmla="*/ 255 w 27156"/>
                  <a:gd name="connsiteY2" fmla="*/ 8176 h 202440"/>
                  <a:gd name="connsiteX3" fmla="*/ 19482 w 27156"/>
                  <a:gd name="connsiteY3" fmla="*/ 8176 h 202440"/>
                  <a:gd name="connsiteX4" fmla="*/ 19482 w 27156"/>
                  <a:gd name="connsiteY4" fmla="*/ 194422 h 202440"/>
                  <a:gd name="connsiteX5" fmla="*/ 255 w 27156"/>
                  <a:gd name="connsiteY5" fmla="*/ 194422 h 202440"/>
                  <a:gd name="connsiteX6" fmla="*/ 255 w 27156"/>
                  <a:gd name="connsiteY6" fmla="*/ 202519 h 202440"/>
                  <a:gd name="connsiteX7" fmla="*/ 27411 w 27156"/>
                  <a:gd name="connsiteY7" fmla="*/ 202519 h 202440"/>
                  <a:gd name="connsiteX8" fmla="*/ 27411 w 27156"/>
                  <a:gd name="connsiteY8" fmla="*/ 78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156" h="202440">
                    <a:moveTo>
                      <a:pt x="27411" y="78"/>
                    </a:moveTo>
                    <a:lnTo>
                      <a:pt x="255" y="78"/>
                    </a:lnTo>
                    <a:lnTo>
                      <a:pt x="255" y="8176"/>
                    </a:lnTo>
                    <a:lnTo>
                      <a:pt x="19482" y="8176"/>
                    </a:lnTo>
                    <a:lnTo>
                      <a:pt x="19482" y="194422"/>
                    </a:lnTo>
                    <a:lnTo>
                      <a:pt x="255" y="194422"/>
                    </a:lnTo>
                    <a:lnTo>
                      <a:pt x="255" y="202519"/>
                    </a:lnTo>
                    <a:lnTo>
                      <a:pt x="27411" y="202519"/>
                    </a:lnTo>
                    <a:lnTo>
                      <a:pt x="27411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9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9" name="组合 198">
              <a:extLst>
                <a:ext uri="{FF2B5EF4-FFF2-40B4-BE49-F238E27FC236}">
                  <a16:creationId xmlns:a16="http://schemas.microsoft.com/office/drawing/2014/main" id="{5D2BC0B1-519C-1E59-AD01-37607D4EC688}"/>
                </a:ext>
              </a:extLst>
            </p:cNvPr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>
            <a:xfrm>
              <a:off x="2374900" y="2565400"/>
              <a:ext cx="975360" cy="365760"/>
              <a:chOff x="6627715" y="3926597"/>
              <a:chExt cx="971648" cy="363068"/>
            </a:xfrm>
          </p:grpSpPr>
          <p:sp>
            <p:nvSpPr>
              <p:cNvPr id="189" name="任意形状 188">
                <a:extLst>
                  <a:ext uri="{FF2B5EF4-FFF2-40B4-BE49-F238E27FC236}">
                    <a16:creationId xmlns:a16="http://schemas.microsoft.com/office/drawing/2014/main" id="{548E84FC-877B-80FC-92B3-8BA67D0F231E}"/>
                  </a:ext>
                </a:extLst>
              </p:cNvPr>
              <p:cNvSpPr/>
              <p:nvPr>
                <p:custDataLst>
                  <p:tags r:id="rId8"/>
                </p:custDataLst>
              </p:nvPr>
            </p:nvSpPr>
            <p:spPr>
              <a:xfrm>
                <a:off x="6627715" y="4061322"/>
                <a:ext cx="109722" cy="133206"/>
              </a:xfrm>
              <a:custGeom>
                <a:avLst/>
                <a:gdLst>
                  <a:gd name="connsiteX0" fmla="*/ 40900 w 109722"/>
                  <a:gd name="connsiteY0" fmla="*/ 18500 h 133206"/>
                  <a:gd name="connsiteX1" fmla="*/ 43936 w 109722"/>
                  <a:gd name="connsiteY1" fmla="*/ 5544 h 133206"/>
                  <a:gd name="connsiteX2" fmla="*/ 38065 w 109722"/>
                  <a:gd name="connsiteY2" fmla="*/ 78 h 133206"/>
                  <a:gd name="connsiteX3" fmla="*/ 29968 w 109722"/>
                  <a:gd name="connsiteY3" fmla="*/ 7366 h 133206"/>
                  <a:gd name="connsiteX4" fmla="*/ 816 w 109722"/>
                  <a:gd name="connsiteY4" fmla="*/ 124579 h 133206"/>
                  <a:gd name="connsiteX5" fmla="*/ 209 w 109722"/>
                  <a:gd name="connsiteY5" fmla="*/ 127818 h 133206"/>
                  <a:gd name="connsiteX6" fmla="*/ 5877 w 109722"/>
                  <a:gd name="connsiteY6" fmla="*/ 133284 h 133206"/>
                  <a:gd name="connsiteX7" fmla="*/ 12963 w 109722"/>
                  <a:gd name="connsiteY7" fmla="*/ 129033 h 133206"/>
                  <a:gd name="connsiteX8" fmla="*/ 24097 w 109722"/>
                  <a:gd name="connsiteY8" fmla="*/ 85508 h 133206"/>
                  <a:gd name="connsiteX9" fmla="*/ 43734 w 109722"/>
                  <a:gd name="connsiteY9" fmla="*/ 91784 h 133206"/>
                  <a:gd name="connsiteX10" fmla="*/ 70658 w 109722"/>
                  <a:gd name="connsiteY10" fmla="*/ 77006 h 133206"/>
                  <a:gd name="connsiteX11" fmla="*/ 88878 w 109722"/>
                  <a:gd name="connsiteY11" fmla="*/ 91784 h 133206"/>
                  <a:gd name="connsiteX12" fmla="*/ 103859 w 109722"/>
                  <a:gd name="connsiteY12" fmla="*/ 80650 h 133206"/>
                  <a:gd name="connsiteX13" fmla="*/ 109932 w 109722"/>
                  <a:gd name="connsiteY13" fmla="*/ 60608 h 133206"/>
                  <a:gd name="connsiteX14" fmla="*/ 107503 w 109722"/>
                  <a:gd name="connsiteY14" fmla="*/ 58584 h 133206"/>
                  <a:gd name="connsiteX15" fmla="*/ 104668 w 109722"/>
                  <a:gd name="connsiteY15" fmla="*/ 62228 h 133206"/>
                  <a:gd name="connsiteX16" fmla="*/ 89283 w 109722"/>
                  <a:gd name="connsiteY16" fmla="*/ 87330 h 133206"/>
                  <a:gd name="connsiteX17" fmla="*/ 83210 w 109722"/>
                  <a:gd name="connsiteY17" fmla="*/ 78018 h 133206"/>
                  <a:gd name="connsiteX18" fmla="*/ 87259 w 109722"/>
                  <a:gd name="connsiteY18" fmla="*/ 56964 h 133206"/>
                  <a:gd name="connsiteX19" fmla="*/ 92927 w 109722"/>
                  <a:gd name="connsiteY19" fmla="*/ 35101 h 133206"/>
                  <a:gd name="connsiteX20" fmla="*/ 96368 w 109722"/>
                  <a:gd name="connsiteY20" fmla="*/ 21335 h 133206"/>
                  <a:gd name="connsiteX21" fmla="*/ 99405 w 109722"/>
                  <a:gd name="connsiteY21" fmla="*/ 7771 h 133206"/>
                  <a:gd name="connsiteX22" fmla="*/ 93534 w 109722"/>
                  <a:gd name="connsiteY22" fmla="*/ 2305 h 133206"/>
                  <a:gd name="connsiteX23" fmla="*/ 85639 w 109722"/>
                  <a:gd name="connsiteY23" fmla="*/ 9391 h 133206"/>
                  <a:gd name="connsiteX24" fmla="*/ 76124 w 109722"/>
                  <a:gd name="connsiteY24" fmla="*/ 47247 h 133206"/>
                  <a:gd name="connsiteX25" fmla="*/ 70861 w 109722"/>
                  <a:gd name="connsiteY25" fmla="*/ 67896 h 133206"/>
                  <a:gd name="connsiteX26" fmla="*/ 44544 w 109722"/>
                  <a:gd name="connsiteY26" fmla="*/ 87330 h 133206"/>
                  <a:gd name="connsiteX27" fmla="*/ 29563 w 109722"/>
                  <a:gd name="connsiteY27" fmla="*/ 69718 h 133206"/>
                  <a:gd name="connsiteX28" fmla="*/ 32397 w 109722"/>
                  <a:gd name="connsiteY28" fmla="*/ 52510 h 133206"/>
                  <a:gd name="connsiteX29" fmla="*/ 40900 w 109722"/>
                  <a:gd name="connsiteY29" fmla="*/ 18500 h 13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33206">
                    <a:moveTo>
                      <a:pt x="40900" y="18500"/>
                    </a:moveTo>
                    <a:cubicBezTo>
                      <a:pt x="41912" y="14249"/>
                      <a:pt x="43936" y="6556"/>
                      <a:pt x="43936" y="5544"/>
                    </a:cubicBezTo>
                    <a:cubicBezTo>
                      <a:pt x="43936" y="2103"/>
                      <a:pt x="41507" y="78"/>
                      <a:pt x="38065" y="78"/>
                    </a:cubicBezTo>
                    <a:cubicBezTo>
                      <a:pt x="37458" y="78"/>
                      <a:pt x="31790" y="281"/>
                      <a:pt x="29968" y="7366"/>
                    </a:cubicBezTo>
                    <a:lnTo>
                      <a:pt x="816" y="124579"/>
                    </a:lnTo>
                    <a:cubicBezTo>
                      <a:pt x="209" y="127009"/>
                      <a:pt x="209" y="127414"/>
                      <a:pt x="209" y="127818"/>
                    </a:cubicBezTo>
                    <a:cubicBezTo>
                      <a:pt x="209" y="130855"/>
                      <a:pt x="2436" y="133284"/>
                      <a:pt x="5877" y="133284"/>
                    </a:cubicBezTo>
                    <a:cubicBezTo>
                      <a:pt x="10129" y="133284"/>
                      <a:pt x="12558" y="129640"/>
                      <a:pt x="12963" y="129033"/>
                    </a:cubicBezTo>
                    <a:cubicBezTo>
                      <a:pt x="13773" y="127211"/>
                      <a:pt x="16404" y="116684"/>
                      <a:pt x="24097" y="85508"/>
                    </a:cubicBezTo>
                    <a:cubicBezTo>
                      <a:pt x="30575" y="90974"/>
                      <a:pt x="39685" y="91784"/>
                      <a:pt x="43734" y="91784"/>
                    </a:cubicBezTo>
                    <a:cubicBezTo>
                      <a:pt x="57905" y="91784"/>
                      <a:pt x="65800" y="82674"/>
                      <a:pt x="70658" y="77006"/>
                    </a:cubicBezTo>
                    <a:cubicBezTo>
                      <a:pt x="72480" y="86116"/>
                      <a:pt x="79971" y="91784"/>
                      <a:pt x="88878" y="91784"/>
                    </a:cubicBezTo>
                    <a:cubicBezTo>
                      <a:pt x="95964" y="91784"/>
                      <a:pt x="100620" y="87128"/>
                      <a:pt x="103859" y="80650"/>
                    </a:cubicBezTo>
                    <a:cubicBezTo>
                      <a:pt x="107300" y="73362"/>
                      <a:pt x="109932" y="61013"/>
                      <a:pt x="109932" y="60608"/>
                    </a:cubicBezTo>
                    <a:cubicBezTo>
                      <a:pt x="109932" y="58584"/>
                      <a:pt x="108110" y="58584"/>
                      <a:pt x="107503" y="58584"/>
                    </a:cubicBezTo>
                    <a:cubicBezTo>
                      <a:pt x="105478" y="58584"/>
                      <a:pt x="105276" y="59393"/>
                      <a:pt x="104668" y="62228"/>
                    </a:cubicBezTo>
                    <a:cubicBezTo>
                      <a:pt x="101227" y="75386"/>
                      <a:pt x="97583" y="87330"/>
                      <a:pt x="89283" y="87330"/>
                    </a:cubicBezTo>
                    <a:cubicBezTo>
                      <a:pt x="83817" y="87330"/>
                      <a:pt x="83210" y="82067"/>
                      <a:pt x="83210" y="78018"/>
                    </a:cubicBezTo>
                    <a:cubicBezTo>
                      <a:pt x="83210" y="73564"/>
                      <a:pt x="85639" y="64050"/>
                      <a:pt x="87259" y="56964"/>
                    </a:cubicBezTo>
                    <a:lnTo>
                      <a:pt x="92927" y="35101"/>
                    </a:lnTo>
                    <a:cubicBezTo>
                      <a:pt x="93534" y="32064"/>
                      <a:pt x="95559" y="24371"/>
                      <a:pt x="96368" y="21335"/>
                    </a:cubicBezTo>
                    <a:cubicBezTo>
                      <a:pt x="97381" y="16678"/>
                      <a:pt x="99405" y="8986"/>
                      <a:pt x="99405" y="7771"/>
                    </a:cubicBezTo>
                    <a:cubicBezTo>
                      <a:pt x="99405" y="4127"/>
                      <a:pt x="96571" y="2305"/>
                      <a:pt x="93534" y="2305"/>
                    </a:cubicBezTo>
                    <a:cubicBezTo>
                      <a:pt x="92522" y="2305"/>
                      <a:pt x="87259" y="2508"/>
                      <a:pt x="85639" y="9391"/>
                    </a:cubicBezTo>
                    <a:lnTo>
                      <a:pt x="76124" y="47247"/>
                    </a:lnTo>
                    <a:cubicBezTo>
                      <a:pt x="73695" y="57369"/>
                      <a:pt x="71468" y="65872"/>
                      <a:pt x="70861" y="67896"/>
                    </a:cubicBezTo>
                    <a:cubicBezTo>
                      <a:pt x="70658" y="68908"/>
                      <a:pt x="60941" y="87330"/>
                      <a:pt x="44544" y="87330"/>
                    </a:cubicBezTo>
                    <a:cubicBezTo>
                      <a:pt x="34421" y="87330"/>
                      <a:pt x="29563" y="80650"/>
                      <a:pt x="29563" y="69718"/>
                    </a:cubicBezTo>
                    <a:cubicBezTo>
                      <a:pt x="29563" y="63847"/>
                      <a:pt x="30980" y="58179"/>
                      <a:pt x="32397" y="52510"/>
                    </a:cubicBezTo>
                    <a:lnTo>
                      <a:pt x="40900" y="18500"/>
                    </a:lnTo>
                    <a:close/>
                  </a:path>
                </a:pathLst>
              </a:custGeom>
              <a:solidFill>
                <a:srgbClr val="000000"/>
              </a:solidFill>
              <a:ln w="20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形状 189">
                <a:extLst>
                  <a:ext uri="{FF2B5EF4-FFF2-40B4-BE49-F238E27FC236}">
                    <a16:creationId xmlns:a16="http://schemas.microsoft.com/office/drawing/2014/main" id="{5B4C3505-E35E-24EC-49AD-4616A4CDD314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6816657" y="4041483"/>
                <a:ext cx="101220" cy="117415"/>
              </a:xfrm>
              <a:custGeom>
                <a:avLst/>
                <a:gdLst>
                  <a:gd name="connsiteX0" fmla="*/ 94353 w 101220"/>
                  <a:gd name="connsiteY0" fmla="*/ 62835 h 117415"/>
                  <a:gd name="connsiteX1" fmla="*/ 101438 w 101220"/>
                  <a:gd name="connsiteY1" fmla="*/ 58786 h 117415"/>
                  <a:gd name="connsiteX2" fmla="*/ 94353 w 101220"/>
                  <a:gd name="connsiteY2" fmla="*/ 54737 h 117415"/>
                  <a:gd name="connsiteX3" fmla="*/ 8518 w 101220"/>
                  <a:gd name="connsiteY3" fmla="*/ 54737 h 117415"/>
                  <a:gd name="connsiteX4" fmla="*/ 62772 w 101220"/>
                  <a:gd name="connsiteY4" fmla="*/ 8176 h 117415"/>
                  <a:gd name="connsiteX5" fmla="*/ 94353 w 101220"/>
                  <a:gd name="connsiteY5" fmla="*/ 8176 h 117415"/>
                  <a:gd name="connsiteX6" fmla="*/ 101438 w 101220"/>
                  <a:gd name="connsiteY6" fmla="*/ 4127 h 117415"/>
                  <a:gd name="connsiteX7" fmla="*/ 94353 w 101220"/>
                  <a:gd name="connsiteY7" fmla="*/ 78 h 117415"/>
                  <a:gd name="connsiteX8" fmla="*/ 62367 w 101220"/>
                  <a:gd name="connsiteY8" fmla="*/ 78 h 117415"/>
                  <a:gd name="connsiteX9" fmla="*/ 218 w 101220"/>
                  <a:gd name="connsiteY9" fmla="*/ 58786 h 117415"/>
                  <a:gd name="connsiteX10" fmla="*/ 62367 w 101220"/>
                  <a:gd name="connsiteY10" fmla="*/ 117494 h 117415"/>
                  <a:gd name="connsiteX11" fmla="*/ 94353 w 101220"/>
                  <a:gd name="connsiteY11" fmla="*/ 117494 h 117415"/>
                  <a:gd name="connsiteX12" fmla="*/ 101438 w 101220"/>
                  <a:gd name="connsiteY12" fmla="*/ 113445 h 117415"/>
                  <a:gd name="connsiteX13" fmla="*/ 94353 w 101220"/>
                  <a:gd name="connsiteY13" fmla="*/ 109396 h 117415"/>
                  <a:gd name="connsiteX14" fmla="*/ 62772 w 101220"/>
                  <a:gd name="connsiteY14" fmla="*/ 109396 h 117415"/>
                  <a:gd name="connsiteX15" fmla="*/ 8518 w 101220"/>
                  <a:gd name="connsiteY15" fmla="*/ 62835 h 117415"/>
                  <a:gd name="connsiteX16" fmla="*/ 94353 w 101220"/>
                  <a:gd name="connsiteY16" fmla="*/ 62835 h 117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1220" h="117415">
                    <a:moveTo>
                      <a:pt x="94353" y="62835"/>
                    </a:moveTo>
                    <a:cubicBezTo>
                      <a:pt x="97794" y="62835"/>
                      <a:pt x="101438" y="62835"/>
                      <a:pt x="101438" y="58786"/>
                    </a:cubicBezTo>
                    <a:cubicBezTo>
                      <a:pt x="101438" y="54737"/>
                      <a:pt x="97794" y="54737"/>
                      <a:pt x="94353" y="54737"/>
                    </a:cubicBezTo>
                    <a:lnTo>
                      <a:pt x="8518" y="54737"/>
                    </a:lnTo>
                    <a:cubicBezTo>
                      <a:pt x="10947" y="27610"/>
                      <a:pt x="34228" y="8176"/>
                      <a:pt x="62772" y="8176"/>
                    </a:cubicBezTo>
                    <a:lnTo>
                      <a:pt x="94353" y="8176"/>
                    </a:lnTo>
                    <a:cubicBezTo>
                      <a:pt x="97794" y="8176"/>
                      <a:pt x="101438" y="8176"/>
                      <a:pt x="101438" y="4127"/>
                    </a:cubicBezTo>
                    <a:cubicBezTo>
                      <a:pt x="101438" y="78"/>
                      <a:pt x="97794" y="78"/>
                      <a:pt x="94353" y="78"/>
                    </a:cubicBezTo>
                    <a:lnTo>
                      <a:pt x="62367" y="78"/>
                    </a:lnTo>
                    <a:cubicBezTo>
                      <a:pt x="27750" y="78"/>
                      <a:pt x="218" y="26396"/>
                      <a:pt x="218" y="58786"/>
                    </a:cubicBezTo>
                    <a:cubicBezTo>
                      <a:pt x="218" y="91177"/>
                      <a:pt x="27750" y="117494"/>
                      <a:pt x="62367" y="117494"/>
                    </a:cubicBezTo>
                    <a:lnTo>
                      <a:pt x="94353" y="117494"/>
                    </a:lnTo>
                    <a:cubicBezTo>
                      <a:pt x="97794" y="117494"/>
                      <a:pt x="101438" y="117494"/>
                      <a:pt x="101438" y="113445"/>
                    </a:cubicBezTo>
                    <a:cubicBezTo>
                      <a:pt x="101438" y="109396"/>
                      <a:pt x="97794" y="109396"/>
                      <a:pt x="94353" y="109396"/>
                    </a:cubicBezTo>
                    <a:lnTo>
                      <a:pt x="62772" y="109396"/>
                    </a:lnTo>
                    <a:cubicBezTo>
                      <a:pt x="34228" y="109396"/>
                      <a:pt x="10947" y="89962"/>
                      <a:pt x="8518" y="62835"/>
                    </a:cubicBezTo>
                    <a:lnTo>
                      <a:pt x="94353" y="62835"/>
                    </a:lnTo>
                    <a:close/>
                  </a:path>
                </a:pathLst>
              </a:custGeom>
              <a:solidFill>
                <a:srgbClr val="000000"/>
              </a:solidFill>
              <a:ln w="20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形状 190">
                <a:extLst>
                  <a:ext uri="{FF2B5EF4-FFF2-40B4-BE49-F238E27FC236}">
                    <a16:creationId xmlns:a16="http://schemas.microsoft.com/office/drawing/2014/main" id="{0E292DB4-04CB-DF7B-121F-926547823FF0}"/>
                  </a:ext>
                </a:extLst>
              </p:cNvPr>
              <p:cNvSpPr/>
              <p:nvPr>
                <p:custDataLst>
                  <p:tags r:id="rId10"/>
                </p:custDataLst>
              </p:nvPr>
            </p:nvSpPr>
            <p:spPr>
              <a:xfrm>
                <a:off x="7014936" y="3998971"/>
                <a:ext cx="27734" cy="202440"/>
              </a:xfrm>
              <a:custGeom>
                <a:avLst/>
                <a:gdLst>
                  <a:gd name="connsiteX0" fmla="*/ 27962 w 27734"/>
                  <a:gd name="connsiteY0" fmla="*/ 202519 h 202440"/>
                  <a:gd name="connsiteX1" fmla="*/ 27962 w 27734"/>
                  <a:gd name="connsiteY1" fmla="*/ 194422 h 202440"/>
                  <a:gd name="connsiteX2" fmla="*/ 8325 w 27734"/>
                  <a:gd name="connsiteY2" fmla="*/ 194422 h 202440"/>
                  <a:gd name="connsiteX3" fmla="*/ 8325 w 27734"/>
                  <a:gd name="connsiteY3" fmla="*/ 8176 h 202440"/>
                  <a:gd name="connsiteX4" fmla="*/ 27962 w 27734"/>
                  <a:gd name="connsiteY4" fmla="*/ 8176 h 202440"/>
                  <a:gd name="connsiteX5" fmla="*/ 27962 w 27734"/>
                  <a:gd name="connsiteY5" fmla="*/ 78 h 202440"/>
                  <a:gd name="connsiteX6" fmla="*/ 227 w 27734"/>
                  <a:gd name="connsiteY6" fmla="*/ 78 h 202440"/>
                  <a:gd name="connsiteX7" fmla="*/ 227 w 27734"/>
                  <a:gd name="connsiteY7" fmla="*/ 202519 h 202440"/>
                  <a:gd name="connsiteX8" fmla="*/ 27962 w 27734"/>
                  <a:gd name="connsiteY8" fmla="*/ 202519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34" h="202440">
                    <a:moveTo>
                      <a:pt x="27962" y="202519"/>
                    </a:moveTo>
                    <a:lnTo>
                      <a:pt x="27962" y="194422"/>
                    </a:lnTo>
                    <a:lnTo>
                      <a:pt x="8325" y="194422"/>
                    </a:lnTo>
                    <a:lnTo>
                      <a:pt x="8325" y="8176"/>
                    </a:lnTo>
                    <a:lnTo>
                      <a:pt x="27962" y="8176"/>
                    </a:lnTo>
                    <a:lnTo>
                      <a:pt x="27962" y="78"/>
                    </a:lnTo>
                    <a:lnTo>
                      <a:pt x="227" y="78"/>
                    </a:lnTo>
                    <a:lnTo>
                      <a:pt x="227" y="202519"/>
                    </a:lnTo>
                    <a:lnTo>
                      <a:pt x="27962" y="202519"/>
                    </a:lnTo>
                    <a:close/>
                  </a:path>
                </a:pathLst>
              </a:custGeom>
              <a:solidFill>
                <a:srgbClr val="000000"/>
              </a:solidFill>
              <a:ln w="20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形状 191">
                <a:extLst>
                  <a:ext uri="{FF2B5EF4-FFF2-40B4-BE49-F238E27FC236}">
                    <a16:creationId xmlns:a16="http://schemas.microsoft.com/office/drawing/2014/main" id="{589C0535-E164-7AFF-7B8E-C56A2EC5B8AE}"/>
                  </a:ext>
                </a:extLst>
              </p:cNvPr>
              <p:cNvSpPr/>
              <p:nvPr>
                <p:custDataLst>
                  <p:tags r:id="rId11"/>
                </p:custDataLst>
              </p:nvPr>
            </p:nvSpPr>
            <p:spPr>
              <a:xfrm>
                <a:off x="7064084" y="4096142"/>
                <a:ext cx="123691" cy="8097"/>
              </a:xfrm>
              <a:custGeom>
                <a:avLst/>
                <a:gdLst>
                  <a:gd name="connsiteX0" fmla="*/ 116836 w 123691"/>
                  <a:gd name="connsiteY0" fmla="*/ 8176 h 8097"/>
                  <a:gd name="connsiteX1" fmla="*/ 123921 w 123691"/>
                  <a:gd name="connsiteY1" fmla="*/ 4127 h 8097"/>
                  <a:gd name="connsiteX2" fmla="*/ 116836 w 123691"/>
                  <a:gd name="connsiteY2" fmla="*/ 78 h 8097"/>
                  <a:gd name="connsiteX3" fmla="*/ 7315 w 123691"/>
                  <a:gd name="connsiteY3" fmla="*/ 78 h 8097"/>
                  <a:gd name="connsiteX4" fmla="*/ 230 w 123691"/>
                  <a:gd name="connsiteY4" fmla="*/ 4127 h 8097"/>
                  <a:gd name="connsiteX5" fmla="*/ 7315 w 123691"/>
                  <a:gd name="connsiteY5" fmla="*/ 8176 h 8097"/>
                  <a:gd name="connsiteX6" fmla="*/ 116836 w 123691"/>
                  <a:gd name="connsiteY6" fmla="*/ 8176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8097">
                    <a:moveTo>
                      <a:pt x="116836" y="8176"/>
                    </a:moveTo>
                    <a:cubicBezTo>
                      <a:pt x="120277" y="8176"/>
                      <a:pt x="123921" y="8176"/>
                      <a:pt x="123921" y="4127"/>
                    </a:cubicBezTo>
                    <a:cubicBezTo>
                      <a:pt x="123921" y="78"/>
                      <a:pt x="120277" y="78"/>
                      <a:pt x="116836" y="78"/>
                    </a:cubicBezTo>
                    <a:lnTo>
                      <a:pt x="7315" y="78"/>
                    </a:lnTo>
                    <a:cubicBezTo>
                      <a:pt x="3874" y="78"/>
                      <a:pt x="230" y="78"/>
                      <a:pt x="230" y="4127"/>
                    </a:cubicBezTo>
                    <a:cubicBezTo>
                      <a:pt x="230" y="8176"/>
                      <a:pt x="3874" y="8176"/>
                      <a:pt x="7315" y="8176"/>
                    </a:cubicBezTo>
                    <a:lnTo>
                      <a:pt x="116836" y="8176"/>
                    </a:lnTo>
                    <a:close/>
                  </a:path>
                </a:pathLst>
              </a:custGeom>
              <a:solidFill>
                <a:srgbClr val="000000"/>
              </a:solidFill>
              <a:ln w="20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形状 192">
                <a:extLst>
                  <a:ext uri="{FF2B5EF4-FFF2-40B4-BE49-F238E27FC236}">
                    <a16:creationId xmlns:a16="http://schemas.microsoft.com/office/drawing/2014/main" id="{751D6750-64BC-89C1-A652-C135A276A811}"/>
                  </a:ext>
                </a:extLst>
              </p:cNvPr>
              <p:cNvSpPr/>
              <p:nvPr>
                <p:custDataLst>
                  <p:tags r:id="rId12"/>
                </p:custDataLst>
              </p:nvPr>
            </p:nvSpPr>
            <p:spPr>
              <a:xfrm>
                <a:off x="7234495" y="3926597"/>
                <a:ext cx="109318" cy="89478"/>
              </a:xfrm>
              <a:custGeom>
                <a:avLst/>
                <a:gdLst>
                  <a:gd name="connsiteX0" fmla="*/ 48420 w 109318"/>
                  <a:gd name="connsiteY0" fmla="*/ 11813 h 89478"/>
                  <a:gd name="connsiteX1" fmla="*/ 71296 w 109318"/>
                  <a:gd name="connsiteY1" fmla="*/ 11813 h 89478"/>
                  <a:gd name="connsiteX2" fmla="*/ 62793 w 109318"/>
                  <a:gd name="connsiteY2" fmla="*/ 64043 h 89478"/>
                  <a:gd name="connsiteX3" fmla="*/ 64413 w 109318"/>
                  <a:gd name="connsiteY3" fmla="*/ 79428 h 89478"/>
                  <a:gd name="connsiteX4" fmla="*/ 71700 w 109318"/>
                  <a:gd name="connsiteY4" fmla="*/ 89550 h 89478"/>
                  <a:gd name="connsiteX5" fmla="*/ 80001 w 109318"/>
                  <a:gd name="connsiteY5" fmla="*/ 81858 h 89478"/>
                  <a:gd name="connsiteX6" fmla="*/ 78786 w 109318"/>
                  <a:gd name="connsiteY6" fmla="*/ 77404 h 89478"/>
                  <a:gd name="connsiteX7" fmla="*/ 72915 w 109318"/>
                  <a:gd name="connsiteY7" fmla="*/ 44001 h 89478"/>
                  <a:gd name="connsiteX8" fmla="*/ 76559 w 109318"/>
                  <a:gd name="connsiteY8" fmla="*/ 11813 h 89478"/>
                  <a:gd name="connsiteX9" fmla="*/ 99637 w 109318"/>
                  <a:gd name="connsiteY9" fmla="*/ 11813 h 89478"/>
                  <a:gd name="connsiteX10" fmla="*/ 109557 w 109318"/>
                  <a:gd name="connsiteY10" fmla="*/ 4930 h 89478"/>
                  <a:gd name="connsiteX11" fmla="*/ 101459 w 109318"/>
                  <a:gd name="connsiteY11" fmla="*/ 72 h 89478"/>
                  <a:gd name="connsiteX12" fmla="*/ 33642 w 109318"/>
                  <a:gd name="connsiteY12" fmla="*/ 72 h 89478"/>
                  <a:gd name="connsiteX13" fmla="*/ 12588 w 109318"/>
                  <a:gd name="connsiteY13" fmla="*/ 9586 h 89478"/>
                  <a:gd name="connsiteX14" fmla="*/ 239 w 109318"/>
                  <a:gd name="connsiteY14" fmla="*/ 27806 h 89478"/>
                  <a:gd name="connsiteX15" fmla="*/ 2668 w 109318"/>
                  <a:gd name="connsiteY15" fmla="*/ 29830 h 89478"/>
                  <a:gd name="connsiteX16" fmla="*/ 5907 w 109318"/>
                  <a:gd name="connsiteY16" fmla="*/ 27401 h 89478"/>
                  <a:gd name="connsiteX17" fmla="*/ 31617 w 109318"/>
                  <a:gd name="connsiteY17" fmla="*/ 11813 h 89478"/>
                  <a:gd name="connsiteX18" fmla="*/ 43156 w 109318"/>
                  <a:gd name="connsiteY18" fmla="*/ 11813 h 89478"/>
                  <a:gd name="connsiteX19" fmla="*/ 17244 w 109318"/>
                  <a:gd name="connsiteY19" fmla="*/ 79226 h 89478"/>
                  <a:gd name="connsiteX20" fmla="*/ 15624 w 109318"/>
                  <a:gd name="connsiteY20" fmla="*/ 84085 h 89478"/>
                  <a:gd name="connsiteX21" fmla="*/ 21495 w 109318"/>
                  <a:gd name="connsiteY21" fmla="*/ 89550 h 89478"/>
                  <a:gd name="connsiteX22" fmla="*/ 31617 w 109318"/>
                  <a:gd name="connsiteY22" fmla="*/ 76392 h 89478"/>
                  <a:gd name="connsiteX23" fmla="*/ 37083 w 109318"/>
                  <a:gd name="connsiteY23" fmla="*/ 56553 h 89478"/>
                  <a:gd name="connsiteX24" fmla="*/ 48420 w 109318"/>
                  <a:gd name="connsiteY24" fmla="*/ 11813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9318" h="89478">
                    <a:moveTo>
                      <a:pt x="48420" y="11813"/>
                    </a:moveTo>
                    <a:lnTo>
                      <a:pt x="71296" y="11813"/>
                    </a:lnTo>
                    <a:cubicBezTo>
                      <a:pt x="64615" y="41774"/>
                      <a:pt x="62793" y="50479"/>
                      <a:pt x="62793" y="64043"/>
                    </a:cubicBezTo>
                    <a:cubicBezTo>
                      <a:pt x="62793" y="67079"/>
                      <a:pt x="62793" y="72545"/>
                      <a:pt x="64413" y="79428"/>
                    </a:cubicBezTo>
                    <a:cubicBezTo>
                      <a:pt x="66437" y="88336"/>
                      <a:pt x="68664" y="89550"/>
                      <a:pt x="71700" y="89550"/>
                    </a:cubicBezTo>
                    <a:cubicBezTo>
                      <a:pt x="75749" y="89550"/>
                      <a:pt x="80001" y="85907"/>
                      <a:pt x="80001" y="81858"/>
                    </a:cubicBezTo>
                    <a:cubicBezTo>
                      <a:pt x="80001" y="80643"/>
                      <a:pt x="80001" y="80238"/>
                      <a:pt x="78786" y="77404"/>
                    </a:cubicBezTo>
                    <a:cubicBezTo>
                      <a:pt x="72915" y="62828"/>
                      <a:pt x="72915" y="49670"/>
                      <a:pt x="72915" y="44001"/>
                    </a:cubicBezTo>
                    <a:cubicBezTo>
                      <a:pt x="72915" y="33272"/>
                      <a:pt x="74332" y="22340"/>
                      <a:pt x="76559" y="11813"/>
                    </a:cubicBezTo>
                    <a:lnTo>
                      <a:pt x="99637" y="11813"/>
                    </a:lnTo>
                    <a:cubicBezTo>
                      <a:pt x="102269" y="11813"/>
                      <a:pt x="109557" y="11813"/>
                      <a:pt x="109557" y="4930"/>
                    </a:cubicBezTo>
                    <a:cubicBezTo>
                      <a:pt x="109557" y="72"/>
                      <a:pt x="105306" y="72"/>
                      <a:pt x="101459" y="72"/>
                    </a:cubicBezTo>
                    <a:lnTo>
                      <a:pt x="33642" y="72"/>
                    </a:lnTo>
                    <a:cubicBezTo>
                      <a:pt x="29188" y="72"/>
                      <a:pt x="21495" y="72"/>
                      <a:pt x="12588" y="9586"/>
                    </a:cubicBezTo>
                    <a:cubicBezTo>
                      <a:pt x="5502" y="17481"/>
                      <a:pt x="239" y="26794"/>
                      <a:pt x="239" y="27806"/>
                    </a:cubicBezTo>
                    <a:cubicBezTo>
                      <a:pt x="239" y="28008"/>
                      <a:pt x="239" y="29830"/>
                      <a:pt x="2668" y="29830"/>
                    </a:cubicBezTo>
                    <a:cubicBezTo>
                      <a:pt x="4288" y="29830"/>
                      <a:pt x="4693" y="29021"/>
                      <a:pt x="5907" y="27401"/>
                    </a:cubicBezTo>
                    <a:cubicBezTo>
                      <a:pt x="15827" y="11813"/>
                      <a:pt x="27568" y="11813"/>
                      <a:pt x="31617" y="11813"/>
                    </a:cubicBezTo>
                    <a:lnTo>
                      <a:pt x="43156" y="11813"/>
                    </a:lnTo>
                    <a:cubicBezTo>
                      <a:pt x="36678" y="36308"/>
                      <a:pt x="25746" y="60804"/>
                      <a:pt x="17244" y="79226"/>
                    </a:cubicBezTo>
                    <a:cubicBezTo>
                      <a:pt x="15624" y="82263"/>
                      <a:pt x="15624" y="82667"/>
                      <a:pt x="15624" y="84085"/>
                    </a:cubicBezTo>
                    <a:cubicBezTo>
                      <a:pt x="15624" y="87931"/>
                      <a:pt x="18863" y="89550"/>
                      <a:pt x="21495" y="89550"/>
                    </a:cubicBezTo>
                    <a:cubicBezTo>
                      <a:pt x="27568" y="89550"/>
                      <a:pt x="29188" y="83882"/>
                      <a:pt x="31617" y="76392"/>
                    </a:cubicBezTo>
                    <a:cubicBezTo>
                      <a:pt x="34451" y="67079"/>
                      <a:pt x="34451" y="66675"/>
                      <a:pt x="37083" y="56553"/>
                    </a:cubicBezTo>
                    <a:lnTo>
                      <a:pt x="48420" y="11813"/>
                    </a:lnTo>
                    <a:close/>
                  </a:path>
                </a:pathLst>
              </a:custGeom>
              <a:solidFill>
                <a:srgbClr val="000000"/>
              </a:solidFill>
              <a:ln w="20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形状 193">
                <a:extLst>
                  <a:ext uri="{FF2B5EF4-FFF2-40B4-BE49-F238E27FC236}">
                    <a16:creationId xmlns:a16="http://schemas.microsoft.com/office/drawing/2014/main" id="{19298753-BBD1-294A-2817-AEB5604836EF}"/>
                  </a:ext>
                </a:extLst>
              </p:cNvPr>
              <p:cNvSpPr/>
              <p:nvPr>
                <p:custDataLst>
                  <p:tags r:id="rId13"/>
                </p:custDataLst>
              </p:nvPr>
            </p:nvSpPr>
            <p:spPr>
              <a:xfrm>
                <a:off x="7229029" y="4096142"/>
                <a:ext cx="122659" cy="8097"/>
              </a:xfrm>
              <a:custGeom>
                <a:avLst/>
                <a:gdLst>
                  <a:gd name="connsiteX0" fmla="*/ 0 w 122659"/>
                  <a:gd name="connsiteY0" fmla="*/ 0 h 8097"/>
                  <a:gd name="connsiteX1" fmla="*/ 122660 w 122659"/>
                  <a:gd name="connsiteY1" fmla="*/ 0 h 8097"/>
                  <a:gd name="connsiteX2" fmla="*/ 122660 w 122659"/>
                  <a:gd name="connsiteY2" fmla="*/ 8097 h 8097"/>
                  <a:gd name="connsiteX3" fmla="*/ 0 w 122659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659" h="8097">
                    <a:moveTo>
                      <a:pt x="0" y="0"/>
                    </a:moveTo>
                    <a:lnTo>
                      <a:pt x="122660" y="0"/>
                    </a:lnTo>
                    <a:lnTo>
                      <a:pt x="122660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20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形状 194">
                <a:extLst>
                  <a:ext uri="{FF2B5EF4-FFF2-40B4-BE49-F238E27FC236}">
                    <a16:creationId xmlns:a16="http://schemas.microsoft.com/office/drawing/2014/main" id="{FB6AFA7C-4C39-6AE2-2B06-BEB89AF7822E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7249871" y="4154840"/>
                <a:ext cx="80773" cy="134825"/>
              </a:xfrm>
              <a:custGeom>
                <a:avLst/>
                <a:gdLst>
                  <a:gd name="connsiteX0" fmla="*/ 15827 w 80773"/>
                  <a:gd name="connsiteY0" fmla="*/ 119323 h 134825"/>
                  <a:gd name="connsiteX1" fmla="*/ 37286 w 80773"/>
                  <a:gd name="connsiteY1" fmla="*/ 98471 h 134825"/>
                  <a:gd name="connsiteX2" fmla="*/ 81013 w 80773"/>
                  <a:gd name="connsiteY2" fmla="*/ 39359 h 134825"/>
                  <a:gd name="connsiteX3" fmla="*/ 38096 w 80773"/>
                  <a:gd name="connsiteY3" fmla="*/ 85 h 134825"/>
                  <a:gd name="connsiteX4" fmla="*/ 239 w 80773"/>
                  <a:gd name="connsiteY4" fmla="*/ 36727 h 134825"/>
                  <a:gd name="connsiteX5" fmla="*/ 10969 w 80773"/>
                  <a:gd name="connsiteY5" fmla="*/ 48064 h 134825"/>
                  <a:gd name="connsiteX6" fmla="*/ 21496 w 80773"/>
                  <a:gd name="connsiteY6" fmla="*/ 37334 h 134825"/>
                  <a:gd name="connsiteX7" fmla="*/ 10766 w 80773"/>
                  <a:gd name="connsiteY7" fmla="*/ 26807 h 134825"/>
                  <a:gd name="connsiteX8" fmla="*/ 8135 w 80773"/>
                  <a:gd name="connsiteY8" fmla="*/ 27010 h 134825"/>
                  <a:gd name="connsiteX9" fmla="*/ 35464 w 80773"/>
                  <a:gd name="connsiteY9" fmla="*/ 6361 h 134825"/>
                  <a:gd name="connsiteX10" fmla="*/ 62591 w 80773"/>
                  <a:gd name="connsiteY10" fmla="*/ 39359 h 134825"/>
                  <a:gd name="connsiteX11" fmla="*/ 41335 w 80773"/>
                  <a:gd name="connsiteY11" fmla="*/ 84098 h 134825"/>
                  <a:gd name="connsiteX12" fmla="*/ 2466 w 80773"/>
                  <a:gd name="connsiteY12" fmla="*/ 127420 h 134825"/>
                  <a:gd name="connsiteX13" fmla="*/ 239 w 80773"/>
                  <a:gd name="connsiteY13" fmla="*/ 134911 h 134825"/>
                  <a:gd name="connsiteX14" fmla="*/ 75345 w 80773"/>
                  <a:gd name="connsiteY14" fmla="*/ 134911 h 134825"/>
                  <a:gd name="connsiteX15" fmla="*/ 81013 w 80773"/>
                  <a:gd name="connsiteY15" fmla="*/ 99686 h 134825"/>
                  <a:gd name="connsiteX16" fmla="*/ 75952 w 80773"/>
                  <a:gd name="connsiteY16" fmla="*/ 99686 h 134825"/>
                  <a:gd name="connsiteX17" fmla="*/ 71499 w 80773"/>
                  <a:gd name="connsiteY17" fmla="*/ 117703 h 134825"/>
                  <a:gd name="connsiteX18" fmla="*/ 52267 w 80773"/>
                  <a:gd name="connsiteY18" fmla="*/ 119323 h 134825"/>
                  <a:gd name="connsiteX19" fmla="*/ 15827 w 80773"/>
                  <a:gd name="connsiteY19" fmla="*/ 119323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4825">
                    <a:moveTo>
                      <a:pt x="15827" y="119323"/>
                    </a:moveTo>
                    <a:lnTo>
                      <a:pt x="37286" y="98471"/>
                    </a:lnTo>
                    <a:cubicBezTo>
                      <a:pt x="68867" y="70535"/>
                      <a:pt x="81013" y="59603"/>
                      <a:pt x="81013" y="39359"/>
                    </a:cubicBezTo>
                    <a:cubicBezTo>
                      <a:pt x="81013" y="16280"/>
                      <a:pt x="62794" y="85"/>
                      <a:pt x="38096" y="85"/>
                    </a:cubicBezTo>
                    <a:cubicBezTo>
                      <a:pt x="15220" y="85"/>
                      <a:pt x="239" y="18710"/>
                      <a:pt x="239" y="36727"/>
                    </a:cubicBezTo>
                    <a:cubicBezTo>
                      <a:pt x="239" y="48064"/>
                      <a:pt x="10361" y="48064"/>
                      <a:pt x="10969" y="48064"/>
                    </a:cubicBezTo>
                    <a:cubicBezTo>
                      <a:pt x="14410" y="48064"/>
                      <a:pt x="21496" y="45634"/>
                      <a:pt x="21496" y="37334"/>
                    </a:cubicBezTo>
                    <a:cubicBezTo>
                      <a:pt x="21496" y="32071"/>
                      <a:pt x="17852" y="26807"/>
                      <a:pt x="10766" y="26807"/>
                    </a:cubicBezTo>
                    <a:cubicBezTo>
                      <a:pt x="9147" y="26807"/>
                      <a:pt x="8742" y="26807"/>
                      <a:pt x="8135" y="27010"/>
                    </a:cubicBezTo>
                    <a:cubicBezTo>
                      <a:pt x="12791" y="13851"/>
                      <a:pt x="23723" y="6361"/>
                      <a:pt x="35464" y="6361"/>
                    </a:cubicBezTo>
                    <a:cubicBezTo>
                      <a:pt x="53886" y="6361"/>
                      <a:pt x="62591" y="22759"/>
                      <a:pt x="62591" y="39359"/>
                    </a:cubicBezTo>
                    <a:cubicBezTo>
                      <a:pt x="62591" y="55554"/>
                      <a:pt x="52469" y="71547"/>
                      <a:pt x="41335" y="84098"/>
                    </a:cubicBezTo>
                    <a:lnTo>
                      <a:pt x="2466" y="127420"/>
                    </a:lnTo>
                    <a:cubicBezTo>
                      <a:pt x="239" y="129647"/>
                      <a:pt x="239" y="130052"/>
                      <a:pt x="239" y="134911"/>
                    </a:cubicBezTo>
                    <a:lnTo>
                      <a:pt x="75345" y="134911"/>
                    </a:lnTo>
                    <a:lnTo>
                      <a:pt x="81013" y="99686"/>
                    </a:lnTo>
                    <a:lnTo>
                      <a:pt x="75952" y="99686"/>
                    </a:lnTo>
                    <a:cubicBezTo>
                      <a:pt x="74940" y="105759"/>
                      <a:pt x="73523" y="114667"/>
                      <a:pt x="71499" y="117703"/>
                    </a:cubicBezTo>
                    <a:cubicBezTo>
                      <a:pt x="70081" y="119323"/>
                      <a:pt x="56720" y="119323"/>
                      <a:pt x="52267" y="119323"/>
                    </a:cubicBezTo>
                    <a:lnTo>
                      <a:pt x="15827" y="119323"/>
                    </a:lnTo>
                    <a:close/>
                  </a:path>
                </a:pathLst>
              </a:custGeom>
              <a:solidFill>
                <a:srgbClr val="000000"/>
              </a:solidFill>
              <a:ln w="20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形状 195">
                <a:extLst>
                  <a:ext uri="{FF2B5EF4-FFF2-40B4-BE49-F238E27FC236}">
                    <a16:creationId xmlns:a16="http://schemas.microsoft.com/office/drawing/2014/main" id="{8F655DD1-587F-AC1B-AB1E-3AD79D9C96D4}"/>
                  </a:ext>
                </a:extLst>
              </p:cNvPr>
              <p:cNvSpPr/>
              <p:nvPr>
                <p:custDataLst>
                  <p:tags r:id="rId15"/>
                </p:custDataLst>
              </p:nvPr>
            </p:nvSpPr>
            <p:spPr>
              <a:xfrm>
                <a:off x="7393392" y="4129343"/>
                <a:ext cx="23685" cy="60529"/>
              </a:xfrm>
              <a:custGeom>
                <a:avLst/>
                <a:gdLst>
                  <a:gd name="connsiteX0" fmla="*/ 23932 w 23685"/>
                  <a:gd name="connsiteY0" fmla="*/ 21335 h 60529"/>
                  <a:gd name="connsiteX1" fmla="*/ 10975 w 23685"/>
                  <a:gd name="connsiteY1" fmla="*/ 78 h 60529"/>
                  <a:gd name="connsiteX2" fmla="*/ 246 w 23685"/>
                  <a:gd name="connsiteY2" fmla="*/ 10808 h 60529"/>
                  <a:gd name="connsiteX3" fmla="*/ 10975 w 23685"/>
                  <a:gd name="connsiteY3" fmla="*/ 21537 h 60529"/>
                  <a:gd name="connsiteX4" fmla="*/ 18061 w 23685"/>
                  <a:gd name="connsiteY4" fmla="*/ 18905 h 60529"/>
                  <a:gd name="connsiteX5" fmla="*/ 19073 w 23685"/>
                  <a:gd name="connsiteY5" fmla="*/ 18298 h 60529"/>
                  <a:gd name="connsiteX6" fmla="*/ 19478 w 23685"/>
                  <a:gd name="connsiteY6" fmla="*/ 21335 h 60529"/>
                  <a:gd name="connsiteX7" fmla="*/ 5712 w 23685"/>
                  <a:gd name="connsiteY7" fmla="*/ 55142 h 60529"/>
                  <a:gd name="connsiteX8" fmla="*/ 3485 w 23685"/>
                  <a:gd name="connsiteY8" fmla="*/ 58381 h 60529"/>
                  <a:gd name="connsiteX9" fmla="*/ 5510 w 23685"/>
                  <a:gd name="connsiteY9" fmla="*/ 60608 h 60529"/>
                  <a:gd name="connsiteX10" fmla="*/ 23932 w 23685"/>
                  <a:gd name="connsiteY10" fmla="*/ 21335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60529">
                    <a:moveTo>
                      <a:pt x="23932" y="21335"/>
                    </a:moveTo>
                    <a:cubicBezTo>
                      <a:pt x="23932" y="7974"/>
                      <a:pt x="18871" y="78"/>
                      <a:pt x="10975" y="78"/>
                    </a:cubicBezTo>
                    <a:cubicBezTo>
                      <a:pt x="4295" y="78"/>
                      <a:pt x="246" y="5139"/>
                      <a:pt x="246" y="10808"/>
                    </a:cubicBezTo>
                    <a:cubicBezTo>
                      <a:pt x="246" y="16274"/>
                      <a:pt x="4295" y="21537"/>
                      <a:pt x="10975" y="21537"/>
                    </a:cubicBezTo>
                    <a:cubicBezTo>
                      <a:pt x="13405" y="21537"/>
                      <a:pt x="16036" y="20727"/>
                      <a:pt x="18061" y="18905"/>
                    </a:cubicBezTo>
                    <a:cubicBezTo>
                      <a:pt x="18668" y="18500"/>
                      <a:pt x="18871" y="18298"/>
                      <a:pt x="19073" y="18298"/>
                    </a:cubicBezTo>
                    <a:cubicBezTo>
                      <a:pt x="19276" y="18298"/>
                      <a:pt x="19478" y="18500"/>
                      <a:pt x="19478" y="21335"/>
                    </a:cubicBezTo>
                    <a:cubicBezTo>
                      <a:pt x="19478" y="36315"/>
                      <a:pt x="12393" y="48462"/>
                      <a:pt x="5712" y="55142"/>
                    </a:cubicBezTo>
                    <a:cubicBezTo>
                      <a:pt x="3485" y="57369"/>
                      <a:pt x="3485" y="57774"/>
                      <a:pt x="3485" y="58381"/>
                    </a:cubicBezTo>
                    <a:cubicBezTo>
                      <a:pt x="3485" y="59798"/>
                      <a:pt x="4497" y="60608"/>
                      <a:pt x="5510" y="60608"/>
                    </a:cubicBezTo>
                    <a:cubicBezTo>
                      <a:pt x="7736" y="60608"/>
                      <a:pt x="23932" y="45020"/>
                      <a:pt x="23932" y="213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形状 196">
                <a:extLst>
                  <a:ext uri="{FF2B5EF4-FFF2-40B4-BE49-F238E27FC236}">
                    <a16:creationId xmlns:a16="http://schemas.microsoft.com/office/drawing/2014/main" id="{94A4DA2A-3F6D-419C-2E51-C489591F6CC3}"/>
                  </a:ext>
                </a:extLst>
              </p:cNvPr>
              <p:cNvSpPr/>
              <p:nvPr>
                <p:custDataLst>
                  <p:tags r:id="rId16"/>
                </p:custDataLst>
              </p:nvPr>
            </p:nvSpPr>
            <p:spPr>
              <a:xfrm>
                <a:off x="7473850" y="4015976"/>
                <a:ext cx="85227" cy="139279"/>
              </a:xfrm>
              <a:custGeom>
                <a:avLst/>
                <a:gdLst>
                  <a:gd name="connsiteX0" fmla="*/ 85478 w 85227"/>
                  <a:gd name="connsiteY0" fmla="*/ 70123 h 139279"/>
                  <a:gd name="connsiteX1" fmla="*/ 77380 w 85227"/>
                  <a:gd name="connsiteY1" fmla="*/ 22752 h 139279"/>
                  <a:gd name="connsiteX2" fmla="*/ 42966 w 85227"/>
                  <a:gd name="connsiteY2" fmla="*/ 78 h 139279"/>
                  <a:gd name="connsiteX3" fmla="*/ 7741 w 85227"/>
                  <a:gd name="connsiteY3" fmla="*/ 24169 h 139279"/>
                  <a:gd name="connsiteX4" fmla="*/ 251 w 85227"/>
                  <a:gd name="connsiteY4" fmla="*/ 70123 h 139279"/>
                  <a:gd name="connsiteX5" fmla="*/ 9360 w 85227"/>
                  <a:gd name="connsiteY5" fmla="*/ 118911 h 139279"/>
                  <a:gd name="connsiteX6" fmla="*/ 42763 w 85227"/>
                  <a:gd name="connsiteY6" fmla="*/ 139358 h 139279"/>
                  <a:gd name="connsiteX7" fmla="*/ 77988 w 85227"/>
                  <a:gd name="connsiteY7" fmla="*/ 115874 h 139279"/>
                  <a:gd name="connsiteX8" fmla="*/ 85478 w 85227"/>
                  <a:gd name="connsiteY8" fmla="*/ 70123 h 139279"/>
                  <a:gd name="connsiteX9" fmla="*/ 42763 w 85227"/>
                  <a:gd name="connsiteY9" fmla="*/ 134904 h 139279"/>
                  <a:gd name="connsiteX10" fmla="*/ 19280 w 85227"/>
                  <a:gd name="connsiteY10" fmla="*/ 110409 h 139279"/>
                  <a:gd name="connsiteX11" fmla="*/ 17053 w 85227"/>
                  <a:gd name="connsiteY11" fmla="*/ 67694 h 139279"/>
                  <a:gd name="connsiteX12" fmla="*/ 18673 w 85227"/>
                  <a:gd name="connsiteY12" fmla="*/ 30444 h 139279"/>
                  <a:gd name="connsiteX13" fmla="*/ 42763 w 85227"/>
                  <a:gd name="connsiteY13" fmla="*/ 4532 h 139279"/>
                  <a:gd name="connsiteX14" fmla="*/ 66651 w 85227"/>
                  <a:gd name="connsiteY14" fmla="*/ 28218 h 139279"/>
                  <a:gd name="connsiteX15" fmla="*/ 68676 w 85227"/>
                  <a:gd name="connsiteY15" fmla="*/ 67694 h 139279"/>
                  <a:gd name="connsiteX16" fmla="*/ 66449 w 85227"/>
                  <a:gd name="connsiteY16" fmla="*/ 109599 h 139279"/>
                  <a:gd name="connsiteX17" fmla="*/ 42763 w 85227"/>
                  <a:gd name="connsiteY17" fmla="*/ 134904 h 139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9279">
                    <a:moveTo>
                      <a:pt x="85478" y="70123"/>
                    </a:moveTo>
                    <a:cubicBezTo>
                      <a:pt x="85478" y="53928"/>
                      <a:pt x="84466" y="37732"/>
                      <a:pt x="77380" y="22752"/>
                    </a:cubicBezTo>
                    <a:cubicBezTo>
                      <a:pt x="68068" y="3317"/>
                      <a:pt x="51468" y="78"/>
                      <a:pt x="42966" y="78"/>
                    </a:cubicBezTo>
                    <a:cubicBezTo>
                      <a:pt x="30819" y="78"/>
                      <a:pt x="16041" y="5342"/>
                      <a:pt x="7741" y="24169"/>
                    </a:cubicBezTo>
                    <a:cubicBezTo>
                      <a:pt x="1263" y="38137"/>
                      <a:pt x="251" y="53928"/>
                      <a:pt x="251" y="70123"/>
                    </a:cubicBezTo>
                    <a:cubicBezTo>
                      <a:pt x="251" y="85306"/>
                      <a:pt x="1060" y="103526"/>
                      <a:pt x="9360" y="118911"/>
                    </a:cubicBezTo>
                    <a:cubicBezTo>
                      <a:pt x="18065" y="135309"/>
                      <a:pt x="32844" y="139358"/>
                      <a:pt x="42763" y="139358"/>
                    </a:cubicBezTo>
                    <a:cubicBezTo>
                      <a:pt x="53695" y="139358"/>
                      <a:pt x="69080" y="135106"/>
                      <a:pt x="77988" y="115874"/>
                    </a:cubicBezTo>
                    <a:cubicBezTo>
                      <a:pt x="84466" y="101906"/>
                      <a:pt x="85478" y="86116"/>
                      <a:pt x="85478" y="70123"/>
                    </a:cubicBezTo>
                    <a:close/>
                    <a:moveTo>
                      <a:pt x="42763" y="134904"/>
                    </a:moveTo>
                    <a:cubicBezTo>
                      <a:pt x="34868" y="134904"/>
                      <a:pt x="22924" y="129843"/>
                      <a:pt x="19280" y="110409"/>
                    </a:cubicBezTo>
                    <a:cubicBezTo>
                      <a:pt x="17053" y="98262"/>
                      <a:pt x="17053" y="79638"/>
                      <a:pt x="17053" y="67694"/>
                    </a:cubicBezTo>
                    <a:cubicBezTo>
                      <a:pt x="17053" y="54737"/>
                      <a:pt x="17053" y="41376"/>
                      <a:pt x="18673" y="30444"/>
                    </a:cubicBezTo>
                    <a:cubicBezTo>
                      <a:pt x="22519" y="6354"/>
                      <a:pt x="37702" y="4532"/>
                      <a:pt x="42763" y="4532"/>
                    </a:cubicBezTo>
                    <a:cubicBezTo>
                      <a:pt x="49444" y="4532"/>
                      <a:pt x="62805" y="8176"/>
                      <a:pt x="66651" y="28218"/>
                    </a:cubicBezTo>
                    <a:cubicBezTo>
                      <a:pt x="68676" y="39554"/>
                      <a:pt x="68676" y="54940"/>
                      <a:pt x="68676" y="67694"/>
                    </a:cubicBezTo>
                    <a:cubicBezTo>
                      <a:pt x="68676" y="82877"/>
                      <a:pt x="68676" y="96643"/>
                      <a:pt x="66449" y="109599"/>
                    </a:cubicBezTo>
                    <a:cubicBezTo>
                      <a:pt x="63412" y="128831"/>
                      <a:pt x="51873" y="134904"/>
                      <a:pt x="42763" y="13490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形状 197">
                <a:extLst>
                  <a:ext uri="{FF2B5EF4-FFF2-40B4-BE49-F238E27FC236}">
                    <a16:creationId xmlns:a16="http://schemas.microsoft.com/office/drawing/2014/main" id="{9ED1B0E0-DB5D-93DD-5468-4BC3275AA4C0}"/>
                  </a:ext>
                </a:extLst>
              </p:cNvPr>
              <p:cNvSpPr/>
              <p:nvPr>
                <p:custDataLst>
                  <p:tags r:id="rId17"/>
                </p:custDataLst>
              </p:nvPr>
            </p:nvSpPr>
            <p:spPr>
              <a:xfrm>
                <a:off x="7571629" y="3998971"/>
                <a:ext cx="27734" cy="202440"/>
              </a:xfrm>
              <a:custGeom>
                <a:avLst/>
                <a:gdLst>
                  <a:gd name="connsiteX0" fmla="*/ 27990 w 27734"/>
                  <a:gd name="connsiteY0" fmla="*/ 78 h 202440"/>
                  <a:gd name="connsiteX1" fmla="*/ 256 w 27734"/>
                  <a:gd name="connsiteY1" fmla="*/ 78 h 202440"/>
                  <a:gd name="connsiteX2" fmla="*/ 256 w 27734"/>
                  <a:gd name="connsiteY2" fmla="*/ 8176 h 202440"/>
                  <a:gd name="connsiteX3" fmla="*/ 19892 w 27734"/>
                  <a:gd name="connsiteY3" fmla="*/ 8176 h 202440"/>
                  <a:gd name="connsiteX4" fmla="*/ 19892 w 27734"/>
                  <a:gd name="connsiteY4" fmla="*/ 194422 h 202440"/>
                  <a:gd name="connsiteX5" fmla="*/ 256 w 27734"/>
                  <a:gd name="connsiteY5" fmla="*/ 194422 h 202440"/>
                  <a:gd name="connsiteX6" fmla="*/ 256 w 27734"/>
                  <a:gd name="connsiteY6" fmla="*/ 202519 h 202440"/>
                  <a:gd name="connsiteX7" fmla="*/ 27990 w 27734"/>
                  <a:gd name="connsiteY7" fmla="*/ 202519 h 202440"/>
                  <a:gd name="connsiteX8" fmla="*/ 27990 w 27734"/>
                  <a:gd name="connsiteY8" fmla="*/ 78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34" h="202440">
                    <a:moveTo>
                      <a:pt x="27990" y="78"/>
                    </a:moveTo>
                    <a:lnTo>
                      <a:pt x="256" y="78"/>
                    </a:lnTo>
                    <a:lnTo>
                      <a:pt x="256" y="8176"/>
                    </a:lnTo>
                    <a:lnTo>
                      <a:pt x="19892" y="8176"/>
                    </a:lnTo>
                    <a:lnTo>
                      <a:pt x="19892" y="194422"/>
                    </a:lnTo>
                    <a:lnTo>
                      <a:pt x="256" y="194422"/>
                    </a:lnTo>
                    <a:lnTo>
                      <a:pt x="256" y="202519"/>
                    </a:lnTo>
                    <a:lnTo>
                      <a:pt x="27990" y="202519"/>
                    </a:lnTo>
                    <a:lnTo>
                      <a:pt x="2799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20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2912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Equivalence of different configurations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Formal: Different </a:t>
            </a:r>
            <a:r>
              <a:rPr lang="en-US" altLang="zh-CN" sz="2400" b="1" dirty="0" err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sphaleron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configurations </a:t>
            </a:r>
          </a:p>
        </p:txBody>
      </p:sp>
      <p:grpSp>
        <p:nvGrpSpPr>
          <p:cNvPr id="116" name="组合 115">
            <a:extLst>
              <a:ext uri="{FF2B5EF4-FFF2-40B4-BE49-F238E27FC236}">
                <a16:creationId xmlns:a16="http://schemas.microsoft.com/office/drawing/2014/main" id="{D87E1F81-5924-B0B6-64AB-46304CB8D581}"/>
              </a:ext>
            </a:extLst>
          </p:cNvPr>
          <p:cNvGrpSpPr/>
          <p:nvPr/>
        </p:nvGrpSpPr>
        <p:grpSpPr>
          <a:xfrm>
            <a:off x="111309" y="985520"/>
            <a:ext cx="8957387" cy="1344879"/>
            <a:chOff x="111309" y="985520"/>
            <a:chExt cx="8957387" cy="1344879"/>
          </a:xfrm>
        </p:grpSpPr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F790FF77-422B-DDD9-3ACE-531312D6C436}"/>
                </a:ext>
              </a:extLst>
            </p:cNvPr>
            <p:cNvSpPr txBox="1"/>
            <p:nvPr/>
          </p:nvSpPr>
          <p:spPr>
            <a:xfrm>
              <a:off x="186612" y="1178183"/>
              <a:ext cx="2397548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1" lang="en-US" altLang="zh-CN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Manton &amp; </a:t>
              </a:r>
              <a:r>
                <a:rPr kumimoji="1" lang="en-US" altLang="zh-CN" b="1" i="1" dirty="0" err="1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Klinkhamer</a:t>
              </a:r>
              <a:r>
                <a:rPr kumimoji="1" lang="en-US" altLang="zh-CN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(1983,1984)</a:t>
              </a:r>
            </a:p>
          </p:txBody>
        </p:sp>
        <p:grpSp>
          <p:nvGrpSpPr>
            <p:cNvPr id="115" name="组合 114">
              <a:extLst>
                <a:ext uri="{FF2B5EF4-FFF2-40B4-BE49-F238E27FC236}">
                  <a16:creationId xmlns:a16="http://schemas.microsoft.com/office/drawing/2014/main" id="{584A4977-CF78-5077-6C54-52923A0A6200}"/>
                </a:ext>
              </a:extLst>
            </p:cNvPr>
            <p:cNvGrpSpPr>
              <a:grpSpLocks noChangeAspect="1"/>
            </p:cNvGrpSpPr>
            <p:nvPr>
              <p:custDataLst>
                <p:tags r:id="rId208"/>
              </p:custDataLst>
            </p:nvPr>
          </p:nvGrpSpPr>
          <p:grpSpPr>
            <a:xfrm>
              <a:off x="3606799" y="1066799"/>
              <a:ext cx="3616960" cy="1158240"/>
              <a:chOff x="6548675" y="2345549"/>
              <a:chExt cx="3600669" cy="1131083"/>
            </a:xfrm>
          </p:grpSpPr>
          <p:sp>
            <p:nvSpPr>
              <p:cNvPr id="46" name="任意形状 45">
                <a:extLst>
                  <a:ext uri="{FF2B5EF4-FFF2-40B4-BE49-F238E27FC236}">
                    <a16:creationId xmlns:a16="http://schemas.microsoft.com/office/drawing/2014/main" id="{10BD5FBE-1938-1949-A3C9-3F04007AF7A2}"/>
                  </a:ext>
                </a:extLst>
              </p:cNvPr>
              <p:cNvSpPr/>
              <p:nvPr>
                <p:custDataLst>
                  <p:tags r:id="rId209"/>
                </p:custDataLst>
              </p:nvPr>
            </p:nvSpPr>
            <p:spPr>
              <a:xfrm>
                <a:off x="6548675" y="2557767"/>
                <a:ext cx="170455" cy="135841"/>
              </a:xfrm>
              <a:custGeom>
                <a:avLst/>
                <a:gdLst>
                  <a:gd name="connsiteX0" fmla="*/ 146712 w 170455"/>
                  <a:gd name="connsiteY0" fmla="*/ 15396 h 135841"/>
                  <a:gd name="connsiteX1" fmla="*/ 163717 w 170455"/>
                  <a:gd name="connsiteY1" fmla="*/ 6247 h 135841"/>
                  <a:gd name="connsiteX2" fmla="*/ 170600 w 170455"/>
                  <a:gd name="connsiteY2" fmla="*/ 2270 h 135841"/>
                  <a:gd name="connsiteX3" fmla="*/ 167765 w 170455"/>
                  <a:gd name="connsiteY3" fmla="*/ 82 h 135841"/>
                  <a:gd name="connsiteX4" fmla="*/ 141853 w 170455"/>
                  <a:gd name="connsiteY4" fmla="*/ 678 h 135841"/>
                  <a:gd name="connsiteX5" fmla="*/ 115738 w 170455"/>
                  <a:gd name="connsiteY5" fmla="*/ 82 h 135841"/>
                  <a:gd name="connsiteX6" fmla="*/ 111892 w 170455"/>
                  <a:gd name="connsiteY6" fmla="*/ 4060 h 135841"/>
                  <a:gd name="connsiteX7" fmla="*/ 117560 w 170455"/>
                  <a:gd name="connsiteY7" fmla="*/ 6247 h 135841"/>
                  <a:gd name="connsiteX8" fmla="*/ 125253 w 170455"/>
                  <a:gd name="connsiteY8" fmla="*/ 6645 h 135841"/>
                  <a:gd name="connsiteX9" fmla="*/ 130719 w 170455"/>
                  <a:gd name="connsiteY9" fmla="*/ 9827 h 135841"/>
                  <a:gd name="connsiteX10" fmla="*/ 129909 w 170455"/>
                  <a:gd name="connsiteY10" fmla="*/ 13606 h 135841"/>
                  <a:gd name="connsiteX11" fmla="*/ 117763 w 170455"/>
                  <a:gd name="connsiteY11" fmla="*/ 62135 h 135841"/>
                  <a:gd name="connsiteX12" fmla="*/ 56018 w 170455"/>
                  <a:gd name="connsiteY12" fmla="*/ 62135 h 135841"/>
                  <a:gd name="connsiteX13" fmla="*/ 67962 w 170455"/>
                  <a:gd name="connsiteY13" fmla="*/ 15396 h 135841"/>
                  <a:gd name="connsiteX14" fmla="*/ 84967 w 170455"/>
                  <a:gd name="connsiteY14" fmla="*/ 6247 h 135841"/>
                  <a:gd name="connsiteX15" fmla="*/ 91850 w 170455"/>
                  <a:gd name="connsiteY15" fmla="*/ 2270 h 135841"/>
                  <a:gd name="connsiteX16" fmla="*/ 89016 w 170455"/>
                  <a:gd name="connsiteY16" fmla="*/ 82 h 135841"/>
                  <a:gd name="connsiteX17" fmla="*/ 63104 w 170455"/>
                  <a:gd name="connsiteY17" fmla="*/ 678 h 135841"/>
                  <a:gd name="connsiteX18" fmla="*/ 36989 w 170455"/>
                  <a:gd name="connsiteY18" fmla="*/ 82 h 135841"/>
                  <a:gd name="connsiteX19" fmla="*/ 33142 w 170455"/>
                  <a:gd name="connsiteY19" fmla="*/ 4060 h 135841"/>
                  <a:gd name="connsiteX20" fmla="*/ 38811 w 170455"/>
                  <a:gd name="connsiteY20" fmla="*/ 6247 h 135841"/>
                  <a:gd name="connsiteX21" fmla="*/ 46503 w 170455"/>
                  <a:gd name="connsiteY21" fmla="*/ 6645 h 135841"/>
                  <a:gd name="connsiteX22" fmla="*/ 51969 w 170455"/>
                  <a:gd name="connsiteY22" fmla="*/ 9827 h 135841"/>
                  <a:gd name="connsiteX23" fmla="*/ 51159 w 170455"/>
                  <a:gd name="connsiteY23" fmla="*/ 13606 h 135841"/>
                  <a:gd name="connsiteX24" fmla="*/ 24032 w 170455"/>
                  <a:gd name="connsiteY24" fmla="*/ 120410 h 135841"/>
                  <a:gd name="connsiteX25" fmla="*/ 5610 w 170455"/>
                  <a:gd name="connsiteY25" fmla="*/ 129758 h 135841"/>
                  <a:gd name="connsiteX26" fmla="*/ 144 w 170455"/>
                  <a:gd name="connsiteY26" fmla="*/ 133735 h 135841"/>
                  <a:gd name="connsiteX27" fmla="*/ 2979 w 170455"/>
                  <a:gd name="connsiteY27" fmla="*/ 135923 h 135841"/>
                  <a:gd name="connsiteX28" fmla="*/ 28689 w 170455"/>
                  <a:gd name="connsiteY28" fmla="*/ 135326 h 135841"/>
                  <a:gd name="connsiteX29" fmla="*/ 41645 w 170455"/>
                  <a:gd name="connsiteY29" fmla="*/ 135525 h 135841"/>
                  <a:gd name="connsiteX30" fmla="*/ 54803 w 170455"/>
                  <a:gd name="connsiteY30" fmla="*/ 135923 h 135841"/>
                  <a:gd name="connsiteX31" fmla="*/ 58852 w 170455"/>
                  <a:gd name="connsiteY31" fmla="*/ 131945 h 135841"/>
                  <a:gd name="connsiteX32" fmla="*/ 53184 w 170455"/>
                  <a:gd name="connsiteY32" fmla="*/ 129758 h 135841"/>
                  <a:gd name="connsiteX33" fmla="*/ 40025 w 170455"/>
                  <a:gd name="connsiteY33" fmla="*/ 126178 h 135841"/>
                  <a:gd name="connsiteX34" fmla="*/ 40633 w 170455"/>
                  <a:gd name="connsiteY34" fmla="*/ 122796 h 135841"/>
                  <a:gd name="connsiteX35" fmla="*/ 54399 w 170455"/>
                  <a:gd name="connsiteY35" fmla="*/ 68301 h 135841"/>
                  <a:gd name="connsiteX36" fmla="*/ 116143 w 170455"/>
                  <a:gd name="connsiteY36" fmla="*/ 68301 h 135841"/>
                  <a:gd name="connsiteX37" fmla="*/ 102175 w 170455"/>
                  <a:gd name="connsiteY37" fmla="*/ 123194 h 135841"/>
                  <a:gd name="connsiteX38" fmla="*/ 83752 w 170455"/>
                  <a:gd name="connsiteY38" fmla="*/ 129758 h 135841"/>
                  <a:gd name="connsiteX39" fmla="*/ 78894 w 170455"/>
                  <a:gd name="connsiteY39" fmla="*/ 133735 h 135841"/>
                  <a:gd name="connsiteX40" fmla="*/ 81728 w 170455"/>
                  <a:gd name="connsiteY40" fmla="*/ 135923 h 135841"/>
                  <a:gd name="connsiteX41" fmla="*/ 107438 w 170455"/>
                  <a:gd name="connsiteY41" fmla="*/ 135326 h 135841"/>
                  <a:gd name="connsiteX42" fmla="*/ 120394 w 170455"/>
                  <a:gd name="connsiteY42" fmla="*/ 135525 h 135841"/>
                  <a:gd name="connsiteX43" fmla="*/ 133553 w 170455"/>
                  <a:gd name="connsiteY43" fmla="*/ 135923 h 135841"/>
                  <a:gd name="connsiteX44" fmla="*/ 137602 w 170455"/>
                  <a:gd name="connsiteY44" fmla="*/ 131945 h 135841"/>
                  <a:gd name="connsiteX45" fmla="*/ 131933 w 170455"/>
                  <a:gd name="connsiteY45" fmla="*/ 129758 h 135841"/>
                  <a:gd name="connsiteX46" fmla="*/ 118775 w 170455"/>
                  <a:gd name="connsiteY46" fmla="*/ 126178 h 135841"/>
                  <a:gd name="connsiteX47" fmla="*/ 119382 w 170455"/>
                  <a:gd name="connsiteY47" fmla="*/ 122796 h 135841"/>
                  <a:gd name="connsiteX48" fmla="*/ 146712 w 170455"/>
                  <a:gd name="connsiteY48" fmla="*/ 15396 h 13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70455" h="135841">
                    <a:moveTo>
                      <a:pt x="146712" y="15396"/>
                    </a:moveTo>
                    <a:cubicBezTo>
                      <a:pt x="148534" y="8236"/>
                      <a:pt x="148938" y="6247"/>
                      <a:pt x="163717" y="6247"/>
                    </a:cubicBezTo>
                    <a:cubicBezTo>
                      <a:pt x="168980" y="6247"/>
                      <a:pt x="170600" y="6247"/>
                      <a:pt x="170600" y="2270"/>
                    </a:cubicBezTo>
                    <a:cubicBezTo>
                      <a:pt x="170600" y="82"/>
                      <a:pt x="168373" y="82"/>
                      <a:pt x="167765" y="82"/>
                    </a:cubicBezTo>
                    <a:cubicBezTo>
                      <a:pt x="162097" y="82"/>
                      <a:pt x="147521" y="678"/>
                      <a:pt x="141853" y="678"/>
                    </a:cubicBezTo>
                    <a:cubicBezTo>
                      <a:pt x="135982" y="678"/>
                      <a:pt x="121609" y="82"/>
                      <a:pt x="115738" y="82"/>
                    </a:cubicBezTo>
                    <a:cubicBezTo>
                      <a:pt x="114119" y="82"/>
                      <a:pt x="111892" y="82"/>
                      <a:pt x="111892" y="4060"/>
                    </a:cubicBezTo>
                    <a:cubicBezTo>
                      <a:pt x="111892" y="6247"/>
                      <a:pt x="113714" y="6247"/>
                      <a:pt x="117560" y="6247"/>
                    </a:cubicBezTo>
                    <a:cubicBezTo>
                      <a:pt x="117965" y="6247"/>
                      <a:pt x="121811" y="6247"/>
                      <a:pt x="125253" y="6645"/>
                    </a:cubicBezTo>
                    <a:cubicBezTo>
                      <a:pt x="128897" y="7043"/>
                      <a:pt x="130719" y="7242"/>
                      <a:pt x="130719" y="9827"/>
                    </a:cubicBezTo>
                    <a:cubicBezTo>
                      <a:pt x="130719" y="10623"/>
                      <a:pt x="130516" y="11021"/>
                      <a:pt x="129909" y="13606"/>
                    </a:cubicBezTo>
                    <a:lnTo>
                      <a:pt x="117763" y="62135"/>
                    </a:lnTo>
                    <a:lnTo>
                      <a:pt x="56018" y="62135"/>
                    </a:lnTo>
                    <a:lnTo>
                      <a:pt x="67962" y="15396"/>
                    </a:lnTo>
                    <a:cubicBezTo>
                      <a:pt x="69784" y="8236"/>
                      <a:pt x="70391" y="6247"/>
                      <a:pt x="84967" y="6247"/>
                    </a:cubicBezTo>
                    <a:cubicBezTo>
                      <a:pt x="90231" y="6247"/>
                      <a:pt x="91850" y="6247"/>
                      <a:pt x="91850" y="2270"/>
                    </a:cubicBezTo>
                    <a:cubicBezTo>
                      <a:pt x="91850" y="82"/>
                      <a:pt x="89623" y="82"/>
                      <a:pt x="89016" y="82"/>
                    </a:cubicBezTo>
                    <a:cubicBezTo>
                      <a:pt x="83348" y="82"/>
                      <a:pt x="68772" y="678"/>
                      <a:pt x="63104" y="678"/>
                    </a:cubicBezTo>
                    <a:cubicBezTo>
                      <a:pt x="57233" y="678"/>
                      <a:pt x="42859" y="82"/>
                      <a:pt x="36989" y="82"/>
                    </a:cubicBezTo>
                    <a:cubicBezTo>
                      <a:pt x="35369" y="82"/>
                      <a:pt x="33142" y="82"/>
                      <a:pt x="33142" y="4060"/>
                    </a:cubicBezTo>
                    <a:cubicBezTo>
                      <a:pt x="33142" y="6247"/>
                      <a:pt x="34964" y="6247"/>
                      <a:pt x="38811" y="6247"/>
                    </a:cubicBezTo>
                    <a:cubicBezTo>
                      <a:pt x="39215" y="6247"/>
                      <a:pt x="43062" y="6247"/>
                      <a:pt x="46503" y="6645"/>
                    </a:cubicBezTo>
                    <a:cubicBezTo>
                      <a:pt x="50147" y="7043"/>
                      <a:pt x="51969" y="7242"/>
                      <a:pt x="51969" y="9827"/>
                    </a:cubicBezTo>
                    <a:cubicBezTo>
                      <a:pt x="51969" y="10623"/>
                      <a:pt x="51767" y="11220"/>
                      <a:pt x="51159" y="13606"/>
                    </a:cubicBezTo>
                    <a:lnTo>
                      <a:pt x="24032" y="120410"/>
                    </a:lnTo>
                    <a:cubicBezTo>
                      <a:pt x="22008" y="128166"/>
                      <a:pt x="21603" y="129758"/>
                      <a:pt x="5610" y="129758"/>
                    </a:cubicBezTo>
                    <a:cubicBezTo>
                      <a:pt x="1966" y="129758"/>
                      <a:pt x="144" y="129758"/>
                      <a:pt x="144" y="133735"/>
                    </a:cubicBezTo>
                    <a:cubicBezTo>
                      <a:pt x="144" y="135923"/>
                      <a:pt x="2574" y="135923"/>
                      <a:pt x="2979" y="135923"/>
                    </a:cubicBezTo>
                    <a:cubicBezTo>
                      <a:pt x="8647" y="135923"/>
                      <a:pt x="23020" y="135326"/>
                      <a:pt x="28689" y="135326"/>
                    </a:cubicBezTo>
                    <a:cubicBezTo>
                      <a:pt x="32940" y="135326"/>
                      <a:pt x="37394" y="135525"/>
                      <a:pt x="41645" y="135525"/>
                    </a:cubicBezTo>
                    <a:cubicBezTo>
                      <a:pt x="46098" y="135525"/>
                      <a:pt x="50552" y="135923"/>
                      <a:pt x="54803" y="135923"/>
                    </a:cubicBezTo>
                    <a:cubicBezTo>
                      <a:pt x="56423" y="135923"/>
                      <a:pt x="58852" y="135923"/>
                      <a:pt x="58852" y="131945"/>
                    </a:cubicBezTo>
                    <a:cubicBezTo>
                      <a:pt x="58852" y="129758"/>
                      <a:pt x="57030" y="129758"/>
                      <a:pt x="53184" y="129758"/>
                    </a:cubicBezTo>
                    <a:cubicBezTo>
                      <a:pt x="45694" y="129758"/>
                      <a:pt x="40025" y="129758"/>
                      <a:pt x="40025" y="126178"/>
                    </a:cubicBezTo>
                    <a:cubicBezTo>
                      <a:pt x="40025" y="124984"/>
                      <a:pt x="40430" y="123990"/>
                      <a:pt x="40633" y="122796"/>
                    </a:cubicBezTo>
                    <a:lnTo>
                      <a:pt x="54399" y="68301"/>
                    </a:lnTo>
                    <a:lnTo>
                      <a:pt x="116143" y="68301"/>
                    </a:lnTo>
                    <a:cubicBezTo>
                      <a:pt x="107641" y="101316"/>
                      <a:pt x="102984" y="120211"/>
                      <a:pt x="102175" y="123194"/>
                    </a:cubicBezTo>
                    <a:cubicBezTo>
                      <a:pt x="100150" y="129559"/>
                      <a:pt x="96304" y="129758"/>
                      <a:pt x="83752" y="129758"/>
                    </a:cubicBezTo>
                    <a:cubicBezTo>
                      <a:pt x="80716" y="129758"/>
                      <a:pt x="78894" y="129758"/>
                      <a:pt x="78894" y="133735"/>
                    </a:cubicBezTo>
                    <a:cubicBezTo>
                      <a:pt x="78894" y="135923"/>
                      <a:pt x="81323" y="135923"/>
                      <a:pt x="81728" y="135923"/>
                    </a:cubicBezTo>
                    <a:cubicBezTo>
                      <a:pt x="87396" y="135923"/>
                      <a:pt x="101770" y="135326"/>
                      <a:pt x="107438" y="135326"/>
                    </a:cubicBezTo>
                    <a:cubicBezTo>
                      <a:pt x="111689" y="135326"/>
                      <a:pt x="116143" y="135525"/>
                      <a:pt x="120394" y="135525"/>
                    </a:cubicBezTo>
                    <a:cubicBezTo>
                      <a:pt x="124848" y="135525"/>
                      <a:pt x="129302" y="135923"/>
                      <a:pt x="133553" y="135923"/>
                    </a:cubicBezTo>
                    <a:cubicBezTo>
                      <a:pt x="135172" y="135923"/>
                      <a:pt x="137602" y="135923"/>
                      <a:pt x="137602" y="131945"/>
                    </a:cubicBezTo>
                    <a:cubicBezTo>
                      <a:pt x="137602" y="129758"/>
                      <a:pt x="135780" y="129758"/>
                      <a:pt x="131933" y="129758"/>
                    </a:cubicBezTo>
                    <a:cubicBezTo>
                      <a:pt x="124443" y="129758"/>
                      <a:pt x="118775" y="129758"/>
                      <a:pt x="118775" y="126178"/>
                    </a:cubicBezTo>
                    <a:cubicBezTo>
                      <a:pt x="118775" y="124984"/>
                      <a:pt x="119180" y="123990"/>
                      <a:pt x="119382" y="122796"/>
                    </a:cubicBezTo>
                    <a:lnTo>
                      <a:pt x="146712" y="1539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形状 49">
                <a:extLst>
                  <a:ext uri="{FF2B5EF4-FFF2-40B4-BE49-F238E27FC236}">
                    <a16:creationId xmlns:a16="http://schemas.microsoft.com/office/drawing/2014/main" id="{EF61556B-2E8D-AC91-99ED-115D0C007468}"/>
                  </a:ext>
                </a:extLst>
              </p:cNvPr>
              <p:cNvSpPr/>
              <p:nvPr>
                <p:custDataLst>
                  <p:tags r:id="rId210"/>
                </p:custDataLst>
              </p:nvPr>
            </p:nvSpPr>
            <p:spPr>
              <a:xfrm>
                <a:off x="6745549" y="2544442"/>
                <a:ext cx="46966" cy="198889"/>
              </a:xfrm>
              <a:custGeom>
                <a:avLst/>
                <a:gdLst>
                  <a:gd name="connsiteX0" fmla="*/ 47120 w 46966"/>
                  <a:gd name="connsiteY0" fmla="*/ 196982 h 198889"/>
                  <a:gd name="connsiteX1" fmla="*/ 43678 w 46966"/>
                  <a:gd name="connsiteY1" fmla="*/ 192607 h 198889"/>
                  <a:gd name="connsiteX2" fmla="*/ 11895 w 46966"/>
                  <a:gd name="connsiteY2" fmla="*/ 99526 h 198889"/>
                  <a:gd name="connsiteX3" fmla="*/ 44488 w 46966"/>
                  <a:gd name="connsiteY3" fmla="*/ 5452 h 198889"/>
                  <a:gd name="connsiteX4" fmla="*/ 47120 w 46966"/>
                  <a:gd name="connsiteY4" fmla="*/ 2071 h 198889"/>
                  <a:gd name="connsiteX5" fmla="*/ 45095 w 46966"/>
                  <a:gd name="connsiteY5" fmla="*/ 82 h 198889"/>
                  <a:gd name="connsiteX6" fmla="*/ 12907 w 46966"/>
                  <a:gd name="connsiteY6" fmla="*/ 38865 h 198889"/>
                  <a:gd name="connsiteX7" fmla="*/ 153 w 46966"/>
                  <a:gd name="connsiteY7" fmla="*/ 99526 h 198889"/>
                  <a:gd name="connsiteX8" fmla="*/ 13515 w 46966"/>
                  <a:gd name="connsiteY8" fmla="*/ 161580 h 198889"/>
                  <a:gd name="connsiteX9" fmla="*/ 45095 w 46966"/>
                  <a:gd name="connsiteY9" fmla="*/ 198971 h 198889"/>
                  <a:gd name="connsiteX10" fmla="*/ 47120 w 46966"/>
                  <a:gd name="connsiteY10" fmla="*/ 196982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120" y="196982"/>
                    </a:moveTo>
                    <a:cubicBezTo>
                      <a:pt x="47120" y="196385"/>
                      <a:pt x="47120" y="195988"/>
                      <a:pt x="43678" y="192607"/>
                    </a:cubicBezTo>
                    <a:cubicBezTo>
                      <a:pt x="18373" y="167547"/>
                      <a:pt x="11895" y="129956"/>
                      <a:pt x="11895" y="99526"/>
                    </a:cubicBezTo>
                    <a:cubicBezTo>
                      <a:pt x="11895" y="64920"/>
                      <a:pt x="19588" y="30313"/>
                      <a:pt x="44488" y="5452"/>
                    </a:cubicBezTo>
                    <a:cubicBezTo>
                      <a:pt x="47120" y="3065"/>
                      <a:pt x="47120" y="2667"/>
                      <a:pt x="47120" y="2071"/>
                    </a:cubicBezTo>
                    <a:cubicBezTo>
                      <a:pt x="47120" y="678"/>
                      <a:pt x="46310" y="82"/>
                      <a:pt x="45095" y="82"/>
                    </a:cubicBezTo>
                    <a:cubicBezTo>
                      <a:pt x="43071" y="82"/>
                      <a:pt x="24851" y="13606"/>
                      <a:pt x="12907" y="38865"/>
                    </a:cubicBezTo>
                    <a:cubicBezTo>
                      <a:pt x="2583" y="60743"/>
                      <a:pt x="153" y="82820"/>
                      <a:pt x="153" y="99526"/>
                    </a:cubicBezTo>
                    <a:cubicBezTo>
                      <a:pt x="153" y="115040"/>
                      <a:pt x="2380" y="139105"/>
                      <a:pt x="13515" y="161580"/>
                    </a:cubicBezTo>
                    <a:cubicBezTo>
                      <a:pt x="25661" y="186043"/>
                      <a:pt x="43071" y="198971"/>
                      <a:pt x="45095" y="198971"/>
                    </a:cubicBezTo>
                    <a:cubicBezTo>
                      <a:pt x="46310" y="198971"/>
                      <a:pt x="47120" y="198374"/>
                      <a:pt x="47120" y="1969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形状 50">
                <a:extLst>
                  <a:ext uri="{FF2B5EF4-FFF2-40B4-BE49-F238E27FC236}">
                    <a16:creationId xmlns:a16="http://schemas.microsoft.com/office/drawing/2014/main" id="{413FEE93-1637-7DDA-16B3-B32883821E74}"/>
                  </a:ext>
                </a:extLst>
              </p:cNvPr>
              <p:cNvSpPr/>
              <p:nvPr>
                <p:custDataLst>
                  <p:tags r:id="rId211"/>
                </p:custDataLst>
              </p:nvPr>
            </p:nvSpPr>
            <p:spPr>
              <a:xfrm>
                <a:off x="6810308" y="2605700"/>
                <a:ext cx="109722" cy="130869"/>
              </a:xfrm>
              <a:custGeom>
                <a:avLst/>
                <a:gdLst>
                  <a:gd name="connsiteX0" fmla="*/ 40848 w 109722"/>
                  <a:gd name="connsiteY0" fmla="*/ 18181 h 130869"/>
                  <a:gd name="connsiteX1" fmla="*/ 43885 w 109722"/>
                  <a:gd name="connsiteY1" fmla="*/ 5452 h 130869"/>
                  <a:gd name="connsiteX2" fmla="*/ 38014 w 109722"/>
                  <a:gd name="connsiteY2" fmla="*/ 82 h 130869"/>
                  <a:gd name="connsiteX3" fmla="*/ 29916 w 109722"/>
                  <a:gd name="connsiteY3" fmla="*/ 7242 h 130869"/>
                  <a:gd name="connsiteX4" fmla="*/ 765 w 109722"/>
                  <a:gd name="connsiteY4" fmla="*/ 122399 h 130869"/>
                  <a:gd name="connsiteX5" fmla="*/ 157 w 109722"/>
                  <a:gd name="connsiteY5" fmla="*/ 125581 h 130869"/>
                  <a:gd name="connsiteX6" fmla="*/ 5826 w 109722"/>
                  <a:gd name="connsiteY6" fmla="*/ 130951 h 130869"/>
                  <a:gd name="connsiteX7" fmla="*/ 12911 w 109722"/>
                  <a:gd name="connsiteY7" fmla="*/ 126774 h 130869"/>
                  <a:gd name="connsiteX8" fmla="*/ 24045 w 109722"/>
                  <a:gd name="connsiteY8" fmla="*/ 84013 h 130869"/>
                  <a:gd name="connsiteX9" fmla="*/ 43682 w 109722"/>
                  <a:gd name="connsiteY9" fmla="*/ 90179 h 130869"/>
                  <a:gd name="connsiteX10" fmla="*/ 70607 w 109722"/>
                  <a:gd name="connsiteY10" fmla="*/ 75660 h 130869"/>
                  <a:gd name="connsiteX11" fmla="*/ 88826 w 109722"/>
                  <a:gd name="connsiteY11" fmla="*/ 90179 h 130869"/>
                  <a:gd name="connsiteX12" fmla="*/ 103807 w 109722"/>
                  <a:gd name="connsiteY12" fmla="*/ 79240 h 130869"/>
                  <a:gd name="connsiteX13" fmla="*/ 109880 w 109722"/>
                  <a:gd name="connsiteY13" fmla="*/ 59550 h 130869"/>
                  <a:gd name="connsiteX14" fmla="*/ 107451 w 109722"/>
                  <a:gd name="connsiteY14" fmla="*/ 57561 h 130869"/>
                  <a:gd name="connsiteX15" fmla="*/ 104617 w 109722"/>
                  <a:gd name="connsiteY15" fmla="*/ 61141 h 130869"/>
                  <a:gd name="connsiteX16" fmla="*/ 89231 w 109722"/>
                  <a:gd name="connsiteY16" fmla="*/ 85803 h 130869"/>
                  <a:gd name="connsiteX17" fmla="*/ 83158 w 109722"/>
                  <a:gd name="connsiteY17" fmla="*/ 76654 h 130869"/>
                  <a:gd name="connsiteX18" fmla="*/ 87207 w 109722"/>
                  <a:gd name="connsiteY18" fmla="*/ 55970 h 130869"/>
                  <a:gd name="connsiteX19" fmla="*/ 92875 w 109722"/>
                  <a:gd name="connsiteY19" fmla="*/ 34490 h 130869"/>
                  <a:gd name="connsiteX20" fmla="*/ 96317 w 109722"/>
                  <a:gd name="connsiteY20" fmla="*/ 20965 h 130869"/>
                  <a:gd name="connsiteX21" fmla="*/ 99353 w 109722"/>
                  <a:gd name="connsiteY21" fmla="*/ 7640 h 130869"/>
                  <a:gd name="connsiteX22" fmla="*/ 93483 w 109722"/>
                  <a:gd name="connsiteY22" fmla="*/ 2270 h 130869"/>
                  <a:gd name="connsiteX23" fmla="*/ 85587 w 109722"/>
                  <a:gd name="connsiteY23" fmla="*/ 9231 h 130869"/>
                  <a:gd name="connsiteX24" fmla="*/ 76073 w 109722"/>
                  <a:gd name="connsiteY24" fmla="*/ 46423 h 130869"/>
                  <a:gd name="connsiteX25" fmla="*/ 70809 w 109722"/>
                  <a:gd name="connsiteY25" fmla="*/ 66710 h 130869"/>
                  <a:gd name="connsiteX26" fmla="*/ 44492 w 109722"/>
                  <a:gd name="connsiteY26" fmla="*/ 85803 h 130869"/>
                  <a:gd name="connsiteX27" fmla="*/ 29511 w 109722"/>
                  <a:gd name="connsiteY27" fmla="*/ 68500 h 130869"/>
                  <a:gd name="connsiteX28" fmla="*/ 32345 w 109722"/>
                  <a:gd name="connsiteY28" fmla="*/ 51594 h 130869"/>
                  <a:gd name="connsiteX29" fmla="*/ 40848 w 109722"/>
                  <a:gd name="connsiteY29" fmla="*/ 18181 h 130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30869">
                    <a:moveTo>
                      <a:pt x="40848" y="18181"/>
                    </a:moveTo>
                    <a:cubicBezTo>
                      <a:pt x="41860" y="14004"/>
                      <a:pt x="43885" y="6446"/>
                      <a:pt x="43885" y="5452"/>
                    </a:cubicBezTo>
                    <a:cubicBezTo>
                      <a:pt x="43885" y="2071"/>
                      <a:pt x="41455" y="82"/>
                      <a:pt x="38014" y="82"/>
                    </a:cubicBezTo>
                    <a:cubicBezTo>
                      <a:pt x="37406" y="82"/>
                      <a:pt x="31738" y="281"/>
                      <a:pt x="29916" y="7242"/>
                    </a:cubicBezTo>
                    <a:lnTo>
                      <a:pt x="765" y="122399"/>
                    </a:lnTo>
                    <a:cubicBezTo>
                      <a:pt x="157" y="124785"/>
                      <a:pt x="157" y="125183"/>
                      <a:pt x="157" y="125581"/>
                    </a:cubicBezTo>
                    <a:cubicBezTo>
                      <a:pt x="157" y="128564"/>
                      <a:pt x="2384" y="130951"/>
                      <a:pt x="5826" y="130951"/>
                    </a:cubicBezTo>
                    <a:cubicBezTo>
                      <a:pt x="10077" y="130951"/>
                      <a:pt x="12506" y="127371"/>
                      <a:pt x="12911" y="126774"/>
                    </a:cubicBezTo>
                    <a:cubicBezTo>
                      <a:pt x="13721" y="124984"/>
                      <a:pt x="16353" y="114642"/>
                      <a:pt x="24045" y="84013"/>
                    </a:cubicBezTo>
                    <a:cubicBezTo>
                      <a:pt x="30523" y="89383"/>
                      <a:pt x="39633" y="90179"/>
                      <a:pt x="43682" y="90179"/>
                    </a:cubicBezTo>
                    <a:cubicBezTo>
                      <a:pt x="57853" y="90179"/>
                      <a:pt x="65748" y="81229"/>
                      <a:pt x="70607" y="75660"/>
                    </a:cubicBezTo>
                    <a:cubicBezTo>
                      <a:pt x="72429" y="84610"/>
                      <a:pt x="79919" y="90179"/>
                      <a:pt x="88826" y="90179"/>
                    </a:cubicBezTo>
                    <a:cubicBezTo>
                      <a:pt x="95912" y="90179"/>
                      <a:pt x="100568" y="85604"/>
                      <a:pt x="103807" y="79240"/>
                    </a:cubicBezTo>
                    <a:cubicBezTo>
                      <a:pt x="107249" y="72080"/>
                      <a:pt x="109880" y="59947"/>
                      <a:pt x="109880" y="59550"/>
                    </a:cubicBezTo>
                    <a:cubicBezTo>
                      <a:pt x="109880" y="57561"/>
                      <a:pt x="108058" y="57561"/>
                      <a:pt x="107451" y="57561"/>
                    </a:cubicBezTo>
                    <a:cubicBezTo>
                      <a:pt x="105427" y="57561"/>
                      <a:pt x="105224" y="58356"/>
                      <a:pt x="104617" y="61141"/>
                    </a:cubicBezTo>
                    <a:cubicBezTo>
                      <a:pt x="101175" y="74069"/>
                      <a:pt x="97531" y="85803"/>
                      <a:pt x="89231" y="85803"/>
                    </a:cubicBezTo>
                    <a:cubicBezTo>
                      <a:pt x="83765" y="85803"/>
                      <a:pt x="83158" y="80632"/>
                      <a:pt x="83158" y="76654"/>
                    </a:cubicBezTo>
                    <a:cubicBezTo>
                      <a:pt x="83158" y="72279"/>
                      <a:pt x="85587" y="62931"/>
                      <a:pt x="87207" y="55970"/>
                    </a:cubicBezTo>
                    <a:lnTo>
                      <a:pt x="92875" y="34490"/>
                    </a:lnTo>
                    <a:cubicBezTo>
                      <a:pt x="93483" y="31506"/>
                      <a:pt x="95507" y="23949"/>
                      <a:pt x="96317" y="20965"/>
                    </a:cubicBezTo>
                    <a:cubicBezTo>
                      <a:pt x="97329" y="16391"/>
                      <a:pt x="99353" y="8833"/>
                      <a:pt x="99353" y="7640"/>
                    </a:cubicBezTo>
                    <a:cubicBezTo>
                      <a:pt x="99353" y="4060"/>
                      <a:pt x="96519" y="2270"/>
                      <a:pt x="93483" y="2270"/>
                    </a:cubicBezTo>
                    <a:cubicBezTo>
                      <a:pt x="92470" y="2270"/>
                      <a:pt x="87207" y="2468"/>
                      <a:pt x="85587" y="9231"/>
                    </a:cubicBezTo>
                    <a:lnTo>
                      <a:pt x="76073" y="46423"/>
                    </a:lnTo>
                    <a:cubicBezTo>
                      <a:pt x="73643" y="56367"/>
                      <a:pt x="71417" y="64721"/>
                      <a:pt x="70809" y="66710"/>
                    </a:cubicBezTo>
                    <a:cubicBezTo>
                      <a:pt x="70607" y="67704"/>
                      <a:pt x="60890" y="85803"/>
                      <a:pt x="44492" y="85803"/>
                    </a:cubicBezTo>
                    <a:cubicBezTo>
                      <a:pt x="34370" y="85803"/>
                      <a:pt x="29511" y="79240"/>
                      <a:pt x="29511" y="68500"/>
                    </a:cubicBezTo>
                    <a:cubicBezTo>
                      <a:pt x="29511" y="62732"/>
                      <a:pt x="30928" y="57163"/>
                      <a:pt x="32345" y="51594"/>
                    </a:cubicBezTo>
                    <a:lnTo>
                      <a:pt x="40848" y="18181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形状 51">
                <a:extLst>
                  <a:ext uri="{FF2B5EF4-FFF2-40B4-BE49-F238E27FC236}">
                    <a16:creationId xmlns:a16="http://schemas.microsoft.com/office/drawing/2014/main" id="{6BDA7557-08EE-0725-C36F-5C88B3924E60}"/>
                  </a:ext>
                </a:extLst>
              </p:cNvPr>
              <p:cNvSpPr/>
              <p:nvPr>
                <p:custDataLst>
                  <p:tags r:id="rId212"/>
                </p:custDataLst>
              </p:nvPr>
            </p:nvSpPr>
            <p:spPr>
              <a:xfrm>
                <a:off x="6943625" y="2672526"/>
                <a:ext cx="23685" cy="59467"/>
              </a:xfrm>
              <a:custGeom>
                <a:avLst/>
                <a:gdLst>
                  <a:gd name="connsiteX0" fmla="*/ 23849 w 23685"/>
                  <a:gd name="connsiteY0" fmla="*/ 20965 h 59467"/>
                  <a:gd name="connsiteX1" fmla="*/ 10893 w 23685"/>
                  <a:gd name="connsiteY1" fmla="*/ 82 h 59467"/>
                  <a:gd name="connsiteX2" fmla="*/ 163 w 23685"/>
                  <a:gd name="connsiteY2" fmla="*/ 10623 h 59467"/>
                  <a:gd name="connsiteX3" fmla="*/ 10893 w 23685"/>
                  <a:gd name="connsiteY3" fmla="*/ 21164 h 59467"/>
                  <a:gd name="connsiteX4" fmla="*/ 17978 w 23685"/>
                  <a:gd name="connsiteY4" fmla="*/ 18579 h 59467"/>
                  <a:gd name="connsiteX5" fmla="*/ 18990 w 23685"/>
                  <a:gd name="connsiteY5" fmla="*/ 17982 h 59467"/>
                  <a:gd name="connsiteX6" fmla="*/ 19395 w 23685"/>
                  <a:gd name="connsiteY6" fmla="*/ 20965 h 59467"/>
                  <a:gd name="connsiteX7" fmla="*/ 5629 w 23685"/>
                  <a:gd name="connsiteY7" fmla="*/ 54180 h 59467"/>
                  <a:gd name="connsiteX8" fmla="*/ 3402 w 23685"/>
                  <a:gd name="connsiteY8" fmla="*/ 57362 h 59467"/>
                  <a:gd name="connsiteX9" fmla="*/ 5427 w 23685"/>
                  <a:gd name="connsiteY9" fmla="*/ 59550 h 59467"/>
                  <a:gd name="connsiteX10" fmla="*/ 23849 w 23685"/>
                  <a:gd name="connsiteY10" fmla="*/ 20965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49" y="20965"/>
                    </a:moveTo>
                    <a:cubicBezTo>
                      <a:pt x="23849" y="7838"/>
                      <a:pt x="18788" y="82"/>
                      <a:pt x="10893" y="82"/>
                    </a:cubicBezTo>
                    <a:cubicBezTo>
                      <a:pt x="4212" y="82"/>
                      <a:pt x="163" y="5054"/>
                      <a:pt x="163" y="10623"/>
                    </a:cubicBezTo>
                    <a:cubicBezTo>
                      <a:pt x="163" y="15993"/>
                      <a:pt x="4212" y="21164"/>
                      <a:pt x="10893" y="21164"/>
                    </a:cubicBezTo>
                    <a:cubicBezTo>
                      <a:pt x="13322" y="21164"/>
                      <a:pt x="15954" y="20368"/>
                      <a:pt x="17978" y="18579"/>
                    </a:cubicBezTo>
                    <a:cubicBezTo>
                      <a:pt x="18585" y="18181"/>
                      <a:pt x="18788" y="17982"/>
                      <a:pt x="18990" y="17982"/>
                    </a:cubicBezTo>
                    <a:cubicBezTo>
                      <a:pt x="19193" y="17982"/>
                      <a:pt x="19395" y="18181"/>
                      <a:pt x="19395" y="20965"/>
                    </a:cubicBezTo>
                    <a:cubicBezTo>
                      <a:pt x="19395" y="35683"/>
                      <a:pt x="12310" y="47616"/>
                      <a:pt x="5629" y="54180"/>
                    </a:cubicBezTo>
                    <a:cubicBezTo>
                      <a:pt x="3402" y="56367"/>
                      <a:pt x="3402" y="56765"/>
                      <a:pt x="3402" y="57362"/>
                    </a:cubicBezTo>
                    <a:cubicBezTo>
                      <a:pt x="3402" y="58754"/>
                      <a:pt x="4415" y="59550"/>
                      <a:pt x="5427" y="59550"/>
                    </a:cubicBezTo>
                    <a:cubicBezTo>
                      <a:pt x="7654" y="59550"/>
                      <a:pt x="23849" y="44235"/>
                      <a:pt x="23849" y="20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形状 52">
                <a:extLst>
                  <a:ext uri="{FF2B5EF4-FFF2-40B4-BE49-F238E27FC236}">
                    <a16:creationId xmlns:a16="http://schemas.microsoft.com/office/drawing/2014/main" id="{C7D6F05D-D99C-C5D4-7B28-AF7CF8838447}"/>
                  </a:ext>
                </a:extLst>
              </p:cNvPr>
              <p:cNvSpPr/>
              <p:nvPr>
                <p:custDataLst>
                  <p:tags r:id="rId213"/>
                </p:custDataLst>
              </p:nvPr>
            </p:nvSpPr>
            <p:spPr>
              <a:xfrm>
                <a:off x="7020844" y="2554983"/>
                <a:ext cx="85632" cy="179398"/>
              </a:xfrm>
              <a:custGeom>
                <a:avLst/>
                <a:gdLst>
                  <a:gd name="connsiteX0" fmla="*/ 26688 w 85632"/>
                  <a:gd name="connsiteY0" fmla="*/ 77847 h 179398"/>
                  <a:gd name="connsiteX1" fmla="*/ 168 w 85632"/>
                  <a:gd name="connsiteY1" fmla="*/ 118023 h 179398"/>
                  <a:gd name="connsiteX2" fmla="*/ 6039 w 85632"/>
                  <a:gd name="connsiteY2" fmla="*/ 133735 h 179398"/>
                  <a:gd name="connsiteX3" fmla="*/ 29522 w 85632"/>
                  <a:gd name="connsiteY3" fmla="*/ 146663 h 179398"/>
                  <a:gd name="connsiteX4" fmla="*/ 54017 w 85632"/>
                  <a:gd name="connsiteY4" fmla="*/ 156011 h 179398"/>
                  <a:gd name="connsiteX5" fmla="*/ 61102 w 85632"/>
                  <a:gd name="connsiteY5" fmla="*/ 164563 h 179398"/>
                  <a:gd name="connsiteX6" fmla="*/ 51183 w 85632"/>
                  <a:gd name="connsiteY6" fmla="*/ 175104 h 179398"/>
                  <a:gd name="connsiteX7" fmla="*/ 33368 w 85632"/>
                  <a:gd name="connsiteY7" fmla="*/ 168740 h 179398"/>
                  <a:gd name="connsiteX8" fmla="*/ 31141 w 85632"/>
                  <a:gd name="connsiteY8" fmla="*/ 167745 h 179398"/>
                  <a:gd name="connsiteX9" fmla="*/ 29117 w 85632"/>
                  <a:gd name="connsiteY9" fmla="*/ 169933 h 179398"/>
                  <a:gd name="connsiteX10" fmla="*/ 51183 w 85632"/>
                  <a:gd name="connsiteY10" fmla="*/ 179480 h 179398"/>
                  <a:gd name="connsiteX11" fmla="*/ 72237 w 85632"/>
                  <a:gd name="connsiteY11" fmla="*/ 158199 h 179398"/>
                  <a:gd name="connsiteX12" fmla="*/ 62520 w 85632"/>
                  <a:gd name="connsiteY12" fmla="*/ 144078 h 179398"/>
                  <a:gd name="connsiteX13" fmla="*/ 50171 w 85632"/>
                  <a:gd name="connsiteY13" fmla="*/ 139503 h 179398"/>
                  <a:gd name="connsiteX14" fmla="*/ 37822 w 85632"/>
                  <a:gd name="connsiteY14" fmla="*/ 134929 h 179398"/>
                  <a:gd name="connsiteX15" fmla="*/ 25675 w 85632"/>
                  <a:gd name="connsiteY15" fmla="*/ 130155 h 179398"/>
                  <a:gd name="connsiteX16" fmla="*/ 10492 w 85632"/>
                  <a:gd name="connsiteY16" fmla="*/ 112454 h 179398"/>
                  <a:gd name="connsiteX17" fmla="*/ 35393 w 85632"/>
                  <a:gd name="connsiteY17" fmla="*/ 78643 h 179398"/>
                  <a:gd name="connsiteX18" fmla="*/ 53207 w 85632"/>
                  <a:gd name="connsiteY18" fmla="*/ 81229 h 179398"/>
                  <a:gd name="connsiteX19" fmla="*/ 72034 w 85632"/>
                  <a:gd name="connsiteY19" fmla="*/ 75063 h 179398"/>
                  <a:gd name="connsiteX20" fmla="*/ 55434 w 85632"/>
                  <a:gd name="connsiteY20" fmla="*/ 69693 h 179398"/>
                  <a:gd name="connsiteX21" fmla="*/ 38429 w 85632"/>
                  <a:gd name="connsiteY21" fmla="*/ 72080 h 179398"/>
                  <a:gd name="connsiteX22" fmla="*/ 32356 w 85632"/>
                  <a:gd name="connsiteY22" fmla="*/ 56566 h 179398"/>
                  <a:gd name="connsiteX23" fmla="*/ 54827 w 85632"/>
                  <a:gd name="connsiteY23" fmla="*/ 22755 h 179398"/>
                  <a:gd name="connsiteX24" fmla="*/ 67783 w 85632"/>
                  <a:gd name="connsiteY24" fmla="*/ 27131 h 179398"/>
                  <a:gd name="connsiteX25" fmla="*/ 85800 w 85632"/>
                  <a:gd name="connsiteY25" fmla="*/ 20965 h 179398"/>
                  <a:gd name="connsiteX26" fmla="*/ 68998 w 85632"/>
                  <a:gd name="connsiteY26" fmla="*/ 15595 h 179398"/>
                  <a:gd name="connsiteX27" fmla="*/ 56244 w 85632"/>
                  <a:gd name="connsiteY27" fmla="*/ 16590 h 179398"/>
                  <a:gd name="connsiteX28" fmla="*/ 55232 w 85632"/>
                  <a:gd name="connsiteY28" fmla="*/ 10026 h 179398"/>
                  <a:gd name="connsiteX29" fmla="*/ 56244 w 85632"/>
                  <a:gd name="connsiteY29" fmla="*/ 2667 h 179398"/>
                  <a:gd name="connsiteX30" fmla="*/ 53815 w 85632"/>
                  <a:gd name="connsiteY30" fmla="*/ 82 h 179398"/>
                  <a:gd name="connsiteX31" fmla="*/ 50171 w 85632"/>
                  <a:gd name="connsiteY31" fmla="*/ 9827 h 179398"/>
                  <a:gd name="connsiteX32" fmla="*/ 51588 w 85632"/>
                  <a:gd name="connsiteY32" fmla="*/ 17584 h 179398"/>
                  <a:gd name="connsiteX33" fmla="*/ 16161 w 85632"/>
                  <a:gd name="connsiteY33" fmla="*/ 54776 h 179398"/>
                  <a:gd name="connsiteX34" fmla="*/ 29319 w 85632"/>
                  <a:gd name="connsiteY34" fmla="*/ 75859 h 179398"/>
                  <a:gd name="connsiteX35" fmla="*/ 26688 w 85632"/>
                  <a:gd name="connsiteY35" fmla="*/ 77847 h 179398"/>
                  <a:gd name="connsiteX36" fmla="*/ 59483 w 85632"/>
                  <a:gd name="connsiteY36" fmla="*/ 20965 h 179398"/>
                  <a:gd name="connsiteX37" fmla="*/ 69200 w 85632"/>
                  <a:gd name="connsiteY37" fmla="*/ 19971 h 179398"/>
                  <a:gd name="connsiteX38" fmla="*/ 80537 w 85632"/>
                  <a:gd name="connsiteY38" fmla="*/ 21164 h 179398"/>
                  <a:gd name="connsiteX39" fmla="*/ 67985 w 85632"/>
                  <a:gd name="connsiteY39" fmla="*/ 22755 h 179398"/>
                  <a:gd name="connsiteX40" fmla="*/ 59483 w 85632"/>
                  <a:gd name="connsiteY40" fmla="*/ 20965 h 179398"/>
                  <a:gd name="connsiteX41" fmla="*/ 43693 w 85632"/>
                  <a:gd name="connsiteY41" fmla="*/ 75262 h 179398"/>
                  <a:gd name="connsiteX42" fmla="*/ 55232 w 85632"/>
                  <a:gd name="connsiteY42" fmla="*/ 74069 h 179398"/>
                  <a:gd name="connsiteX43" fmla="*/ 66771 w 85632"/>
                  <a:gd name="connsiteY43" fmla="*/ 75262 h 179398"/>
                  <a:gd name="connsiteX44" fmla="*/ 53815 w 85632"/>
                  <a:gd name="connsiteY44" fmla="*/ 76853 h 179398"/>
                  <a:gd name="connsiteX45" fmla="*/ 43693 w 85632"/>
                  <a:gd name="connsiteY45" fmla="*/ 75262 h 179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79398">
                    <a:moveTo>
                      <a:pt x="26688" y="77847"/>
                    </a:moveTo>
                    <a:cubicBezTo>
                      <a:pt x="4621" y="92168"/>
                      <a:pt x="168" y="110863"/>
                      <a:pt x="168" y="118023"/>
                    </a:cubicBezTo>
                    <a:cubicBezTo>
                      <a:pt x="168" y="127570"/>
                      <a:pt x="5634" y="133139"/>
                      <a:pt x="6039" y="133735"/>
                    </a:cubicBezTo>
                    <a:cubicBezTo>
                      <a:pt x="12517" y="140299"/>
                      <a:pt x="14339" y="141094"/>
                      <a:pt x="29522" y="146663"/>
                    </a:cubicBezTo>
                    <a:lnTo>
                      <a:pt x="54017" y="156011"/>
                    </a:lnTo>
                    <a:cubicBezTo>
                      <a:pt x="57054" y="157403"/>
                      <a:pt x="61102" y="158795"/>
                      <a:pt x="61102" y="164563"/>
                    </a:cubicBezTo>
                    <a:cubicBezTo>
                      <a:pt x="61102" y="169138"/>
                      <a:pt x="57459" y="175104"/>
                      <a:pt x="51183" y="175104"/>
                    </a:cubicBezTo>
                    <a:cubicBezTo>
                      <a:pt x="42275" y="175104"/>
                      <a:pt x="35595" y="170331"/>
                      <a:pt x="33368" y="168740"/>
                    </a:cubicBezTo>
                    <a:cubicBezTo>
                      <a:pt x="32153" y="167944"/>
                      <a:pt x="31951" y="167745"/>
                      <a:pt x="31141" y="167745"/>
                    </a:cubicBezTo>
                    <a:cubicBezTo>
                      <a:pt x="29522" y="167745"/>
                      <a:pt x="29117" y="169138"/>
                      <a:pt x="29117" y="169933"/>
                    </a:cubicBezTo>
                    <a:cubicBezTo>
                      <a:pt x="29117" y="172320"/>
                      <a:pt x="39846" y="179480"/>
                      <a:pt x="51183" y="179480"/>
                    </a:cubicBezTo>
                    <a:cubicBezTo>
                      <a:pt x="63734" y="179480"/>
                      <a:pt x="72237" y="167944"/>
                      <a:pt x="72237" y="158199"/>
                    </a:cubicBezTo>
                    <a:cubicBezTo>
                      <a:pt x="72237" y="148652"/>
                      <a:pt x="64746" y="145072"/>
                      <a:pt x="62520" y="144078"/>
                    </a:cubicBezTo>
                    <a:cubicBezTo>
                      <a:pt x="59685" y="143083"/>
                      <a:pt x="52802" y="140498"/>
                      <a:pt x="50171" y="139503"/>
                    </a:cubicBezTo>
                    <a:cubicBezTo>
                      <a:pt x="46122" y="137912"/>
                      <a:pt x="42073" y="136321"/>
                      <a:pt x="37822" y="134929"/>
                    </a:cubicBezTo>
                    <a:lnTo>
                      <a:pt x="25675" y="130155"/>
                    </a:lnTo>
                    <a:cubicBezTo>
                      <a:pt x="16566" y="126575"/>
                      <a:pt x="10492" y="120808"/>
                      <a:pt x="10492" y="112454"/>
                    </a:cubicBezTo>
                    <a:cubicBezTo>
                      <a:pt x="10492" y="104300"/>
                      <a:pt x="18387" y="86996"/>
                      <a:pt x="35393" y="78643"/>
                    </a:cubicBezTo>
                    <a:cubicBezTo>
                      <a:pt x="42883" y="81229"/>
                      <a:pt x="48956" y="81229"/>
                      <a:pt x="53207" y="81229"/>
                    </a:cubicBezTo>
                    <a:cubicBezTo>
                      <a:pt x="59281" y="81229"/>
                      <a:pt x="72034" y="81229"/>
                      <a:pt x="72034" y="75063"/>
                    </a:cubicBezTo>
                    <a:cubicBezTo>
                      <a:pt x="72034" y="70091"/>
                      <a:pt x="63329" y="69693"/>
                      <a:pt x="55434" y="69693"/>
                    </a:cubicBezTo>
                    <a:cubicBezTo>
                      <a:pt x="51790" y="69693"/>
                      <a:pt x="45919" y="69693"/>
                      <a:pt x="38429" y="72080"/>
                    </a:cubicBezTo>
                    <a:cubicBezTo>
                      <a:pt x="33166" y="66909"/>
                      <a:pt x="32356" y="60345"/>
                      <a:pt x="32356" y="56566"/>
                    </a:cubicBezTo>
                    <a:cubicBezTo>
                      <a:pt x="32356" y="45429"/>
                      <a:pt x="39644" y="30114"/>
                      <a:pt x="54827" y="22755"/>
                    </a:cubicBezTo>
                    <a:cubicBezTo>
                      <a:pt x="58471" y="27131"/>
                      <a:pt x="63127" y="27131"/>
                      <a:pt x="67783" y="27131"/>
                    </a:cubicBezTo>
                    <a:cubicBezTo>
                      <a:pt x="72844" y="27131"/>
                      <a:pt x="85800" y="27131"/>
                      <a:pt x="85800" y="20965"/>
                    </a:cubicBezTo>
                    <a:cubicBezTo>
                      <a:pt x="85800" y="15794"/>
                      <a:pt x="76893" y="15595"/>
                      <a:pt x="68998" y="15595"/>
                    </a:cubicBezTo>
                    <a:cubicBezTo>
                      <a:pt x="66366" y="15595"/>
                      <a:pt x="61507" y="15595"/>
                      <a:pt x="56244" y="16590"/>
                    </a:cubicBezTo>
                    <a:cubicBezTo>
                      <a:pt x="55637" y="14800"/>
                      <a:pt x="55232" y="13407"/>
                      <a:pt x="55232" y="10026"/>
                    </a:cubicBezTo>
                    <a:cubicBezTo>
                      <a:pt x="55232" y="7242"/>
                      <a:pt x="56244" y="3065"/>
                      <a:pt x="56244" y="2667"/>
                    </a:cubicBezTo>
                    <a:cubicBezTo>
                      <a:pt x="56244" y="1076"/>
                      <a:pt x="55232" y="82"/>
                      <a:pt x="53815" y="82"/>
                    </a:cubicBezTo>
                    <a:cubicBezTo>
                      <a:pt x="50171" y="82"/>
                      <a:pt x="50171" y="9231"/>
                      <a:pt x="50171" y="9827"/>
                    </a:cubicBezTo>
                    <a:cubicBezTo>
                      <a:pt x="50171" y="13805"/>
                      <a:pt x="51385" y="16788"/>
                      <a:pt x="51588" y="17584"/>
                    </a:cubicBezTo>
                    <a:cubicBezTo>
                      <a:pt x="29927" y="23551"/>
                      <a:pt x="16161" y="39462"/>
                      <a:pt x="16161" y="54776"/>
                    </a:cubicBezTo>
                    <a:cubicBezTo>
                      <a:pt x="16161" y="62135"/>
                      <a:pt x="19805" y="70489"/>
                      <a:pt x="29319" y="75859"/>
                    </a:cubicBezTo>
                    <a:lnTo>
                      <a:pt x="26688" y="77847"/>
                    </a:lnTo>
                    <a:close/>
                    <a:moveTo>
                      <a:pt x="59483" y="20965"/>
                    </a:moveTo>
                    <a:cubicBezTo>
                      <a:pt x="62722" y="19971"/>
                      <a:pt x="66973" y="19971"/>
                      <a:pt x="69200" y="19971"/>
                    </a:cubicBezTo>
                    <a:cubicBezTo>
                      <a:pt x="76083" y="19971"/>
                      <a:pt x="76893" y="20170"/>
                      <a:pt x="80537" y="21164"/>
                    </a:cubicBezTo>
                    <a:cubicBezTo>
                      <a:pt x="78917" y="21761"/>
                      <a:pt x="76893" y="22755"/>
                      <a:pt x="67985" y="22755"/>
                    </a:cubicBezTo>
                    <a:cubicBezTo>
                      <a:pt x="64139" y="22755"/>
                      <a:pt x="61710" y="22755"/>
                      <a:pt x="59483" y="20965"/>
                    </a:cubicBezTo>
                    <a:close/>
                    <a:moveTo>
                      <a:pt x="43693" y="75262"/>
                    </a:moveTo>
                    <a:cubicBezTo>
                      <a:pt x="48349" y="74069"/>
                      <a:pt x="52802" y="74069"/>
                      <a:pt x="55232" y="74069"/>
                    </a:cubicBezTo>
                    <a:cubicBezTo>
                      <a:pt x="62317" y="74069"/>
                      <a:pt x="63127" y="74267"/>
                      <a:pt x="66771" y="75262"/>
                    </a:cubicBezTo>
                    <a:cubicBezTo>
                      <a:pt x="65151" y="76057"/>
                      <a:pt x="63127" y="76853"/>
                      <a:pt x="53815" y="76853"/>
                    </a:cubicBezTo>
                    <a:cubicBezTo>
                      <a:pt x="49158" y="76853"/>
                      <a:pt x="47337" y="76853"/>
                      <a:pt x="43693" y="752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形状 53">
                <a:extLst>
                  <a:ext uri="{FF2B5EF4-FFF2-40B4-BE49-F238E27FC236}">
                    <a16:creationId xmlns:a16="http://schemas.microsoft.com/office/drawing/2014/main" id="{2A0F41C6-B430-5208-A6E2-A744FEAB588D}"/>
                  </a:ext>
                </a:extLst>
              </p:cNvPr>
              <p:cNvSpPr/>
              <p:nvPr>
                <p:custDataLst>
                  <p:tags r:id="rId214"/>
                </p:custDataLst>
              </p:nvPr>
            </p:nvSpPr>
            <p:spPr>
              <a:xfrm>
                <a:off x="7131480" y="2672526"/>
                <a:ext cx="23685" cy="59467"/>
              </a:xfrm>
              <a:custGeom>
                <a:avLst/>
                <a:gdLst>
                  <a:gd name="connsiteX0" fmla="*/ 23858 w 23685"/>
                  <a:gd name="connsiteY0" fmla="*/ 20965 h 59467"/>
                  <a:gd name="connsiteX1" fmla="*/ 10902 w 23685"/>
                  <a:gd name="connsiteY1" fmla="*/ 82 h 59467"/>
                  <a:gd name="connsiteX2" fmla="*/ 173 w 23685"/>
                  <a:gd name="connsiteY2" fmla="*/ 10623 h 59467"/>
                  <a:gd name="connsiteX3" fmla="*/ 10902 w 23685"/>
                  <a:gd name="connsiteY3" fmla="*/ 21164 h 59467"/>
                  <a:gd name="connsiteX4" fmla="*/ 17987 w 23685"/>
                  <a:gd name="connsiteY4" fmla="*/ 18579 h 59467"/>
                  <a:gd name="connsiteX5" fmla="*/ 19000 w 23685"/>
                  <a:gd name="connsiteY5" fmla="*/ 17982 h 59467"/>
                  <a:gd name="connsiteX6" fmla="*/ 19405 w 23685"/>
                  <a:gd name="connsiteY6" fmla="*/ 20965 h 59467"/>
                  <a:gd name="connsiteX7" fmla="*/ 5639 w 23685"/>
                  <a:gd name="connsiteY7" fmla="*/ 54180 h 59467"/>
                  <a:gd name="connsiteX8" fmla="*/ 3412 w 23685"/>
                  <a:gd name="connsiteY8" fmla="*/ 57362 h 59467"/>
                  <a:gd name="connsiteX9" fmla="*/ 5436 w 23685"/>
                  <a:gd name="connsiteY9" fmla="*/ 59550 h 59467"/>
                  <a:gd name="connsiteX10" fmla="*/ 23858 w 23685"/>
                  <a:gd name="connsiteY10" fmla="*/ 20965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58" y="20965"/>
                    </a:moveTo>
                    <a:cubicBezTo>
                      <a:pt x="23858" y="7838"/>
                      <a:pt x="18797" y="82"/>
                      <a:pt x="10902" y="82"/>
                    </a:cubicBezTo>
                    <a:cubicBezTo>
                      <a:pt x="4221" y="82"/>
                      <a:pt x="173" y="5054"/>
                      <a:pt x="173" y="10623"/>
                    </a:cubicBezTo>
                    <a:cubicBezTo>
                      <a:pt x="173" y="15993"/>
                      <a:pt x="4221" y="21164"/>
                      <a:pt x="10902" y="21164"/>
                    </a:cubicBezTo>
                    <a:cubicBezTo>
                      <a:pt x="13331" y="21164"/>
                      <a:pt x="15963" y="20368"/>
                      <a:pt x="17987" y="18579"/>
                    </a:cubicBezTo>
                    <a:cubicBezTo>
                      <a:pt x="18595" y="18181"/>
                      <a:pt x="18797" y="17982"/>
                      <a:pt x="19000" y="17982"/>
                    </a:cubicBezTo>
                    <a:cubicBezTo>
                      <a:pt x="19202" y="17982"/>
                      <a:pt x="19405" y="18181"/>
                      <a:pt x="19405" y="20965"/>
                    </a:cubicBezTo>
                    <a:cubicBezTo>
                      <a:pt x="19405" y="35683"/>
                      <a:pt x="12319" y="47616"/>
                      <a:pt x="5639" y="54180"/>
                    </a:cubicBezTo>
                    <a:cubicBezTo>
                      <a:pt x="3412" y="56367"/>
                      <a:pt x="3412" y="56765"/>
                      <a:pt x="3412" y="57362"/>
                    </a:cubicBezTo>
                    <a:cubicBezTo>
                      <a:pt x="3412" y="58754"/>
                      <a:pt x="4424" y="59550"/>
                      <a:pt x="5436" y="59550"/>
                    </a:cubicBezTo>
                    <a:cubicBezTo>
                      <a:pt x="7663" y="59550"/>
                      <a:pt x="23858" y="44235"/>
                      <a:pt x="23858" y="20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形状 55">
                <a:extLst>
                  <a:ext uri="{FF2B5EF4-FFF2-40B4-BE49-F238E27FC236}">
                    <a16:creationId xmlns:a16="http://schemas.microsoft.com/office/drawing/2014/main" id="{45E8AB95-3E84-95D2-D988-2806B48D4004}"/>
                  </a:ext>
                </a:extLst>
              </p:cNvPr>
              <p:cNvSpPr/>
              <p:nvPr>
                <p:custDataLst>
                  <p:tags r:id="rId215"/>
                </p:custDataLst>
              </p:nvPr>
            </p:nvSpPr>
            <p:spPr>
              <a:xfrm>
                <a:off x="7212546" y="2553392"/>
                <a:ext cx="83608" cy="142404"/>
              </a:xfrm>
              <a:custGeom>
                <a:avLst/>
                <a:gdLst>
                  <a:gd name="connsiteX0" fmla="*/ 83785 w 83608"/>
                  <a:gd name="connsiteY0" fmla="*/ 40854 h 142404"/>
                  <a:gd name="connsiteX1" fmla="*/ 59492 w 83608"/>
                  <a:gd name="connsiteY1" fmla="*/ 82 h 142404"/>
                  <a:gd name="connsiteX2" fmla="*/ 177 w 83608"/>
                  <a:gd name="connsiteY2" fmla="*/ 101714 h 142404"/>
                  <a:gd name="connsiteX3" fmla="*/ 24470 w 83608"/>
                  <a:gd name="connsiteY3" fmla="*/ 142487 h 142404"/>
                  <a:gd name="connsiteX4" fmla="*/ 83785 w 83608"/>
                  <a:gd name="connsiteY4" fmla="*/ 40854 h 142404"/>
                  <a:gd name="connsiteX5" fmla="*/ 21636 w 83608"/>
                  <a:gd name="connsiteY5" fmla="*/ 68102 h 142404"/>
                  <a:gd name="connsiteX6" fmla="*/ 37224 w 83608"/>
                  <a:gd name="connsiteY6" fmla="*/ 25341 h 142404"/>
                  <a:gd name="connsiteX7" fmla="*/ 59290 w 83608"/>
                  <a:gd name="connsiteY7" fmla="*/ 4457 h 142404"/>
                  <a:gd name="connsiteX8" fmla="*/ 70424 w 83608"/>
                  <a:gd name="connsiteY8" fmla="*/ 28523 h 142404"/>
                  <a:gd name="connsiteX9" fmla="*/ 63946 w 83608"/>
                  <a:gd name="connsiteY9" fmla="*/ 68102 h 142404"/>
                  <a:gd name="connsiteX10" fmla="*/ 21636 w 83608"/>
                  <a:gd name="connsiteY10" fmla="*/ 68102 h 142404"/>
                  <a:gd name="connsiteX11" fmla="*/ 62124 w 83608"/>
                  <a:gd name="connsiteY11" fmla="*/ 74466 h 142404"/>
                  <a:gd name="connsiteX12" fmla="*/ 47953 w 83608"/>
                  <a:gd name="connsiteY12" fmla="*/ 114841 h 142404"/>
                  <a:gd name="connsiteX13" fmla="*/ 24470 w 83608"/>
                  <a:gd name="connsiteY13" fmla="*/ 138111 h 142404"/>
                  <a:gd name="connsiteX14" fmla="*/ 13538 w 83608"/>
                  <a:gd name="connsiteY14" fmla="*/ 113846 h 142404"/>
                  <a:gd name="connsiteX15" fmla="*/ 20016 w 83608"/>
                  <a:gd name="connsiteY15" fmla="*/ 74466 h 142404"/>
                  <a:gd name="connsiteX16" fmla="*/ 62124 w 83608"/>
                  <a:gd name="connsiteY16" fmla="*/ 74466 h 14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608" h="142404">
                    <a:moveTo>
                      <a:pt x="83785" y="40854"/>
                    </a:moveTo>
                    <a:cubicBezTo>
                      <a:pt x="83785" y="27727"/>
                      <a:pt x="80141" y="82"/>
                      <a:pt x="59492" y="82"/>
                    </a:cubicBezTo>
                    <a:cubicBezTo>
                      <a:pt x="31353" y="82"/>
                      <a:pt x="177" y="56169"/>
                      <a:pt x="177" y="101714"/>
                    </a:cubicBezTo>
                    <a:cubicBezTo>
                      <a:pt x="177" y="120410"/>
                      <a:pt x="6048" y="142487"/>
                      <a:pt x="24470" y="142487"/>
                    </a:cubicBezTo>
                    <a:cubicBezTo>
                      <a:pt x="53014" y="142487"/>
                      <a:pt x="83785" y="85405"/>
                      <a:pt x="83785" y="40854"/>
                    </a:cubicBezTo>
                    <a:close/>
                    <a:moveTo>
                      <a:pt x="21636" y="68102"/>
                    </a:moveTo>
                    <a:cubicBezTo>
                      <a:pt x="25077" y="55373"/>
                      <a:pt x="29126" y="39462"/>
                      <a:pt x="37224" y="25341"/>
                    </a:cubicBezTo>
                    <a:cubicBezTo>
                      <a:pt x="42690" y="15595"/>
                      <a:pt x="50180" y="4457"/>
                      <a:pt x="59290" y="4457"/>
                    </a:cubicBezTo>
                    <a:cubicBezTo>
                      <a:pt x="69209" y="4457"/>
                      <a:pt x="70424" y="17186"/>
                      <a:pt x="70424" y="28523"/>
                    </a:cubicBezTo>
                    <a:cubicBezTo>
                      <a:pt x="70424" y="38269"/>
                      <a:pt x="68804" y="48412"/>
                      <a:pt x="63946" y="68102"/>
                    </a:cubicBezTo>
                    <a:lnTo>
                      <a:pt x="21636" y="68102"/>
                    </a:lnTo>
                    <a:close/>
                    <a:moveTo>
                      <a:pt x="62124" y="74466"/>
                    </a:moveTo>
                    <a:cubicBezTo>
                      <a:pt x="59897" y="83615"/>
                      <a:pt x="55646" y="100521"/>
                      <a:pt x="47953" y="114841"/>
                    </a:cubicBezTo>
                    <a:cubicBezTo>
                      <a:pt x="40868" y="128365"/>
                      <a:pt x="33175" y="138111"/>
                      <a:pt x="24470" y="138111"/>
                    </a:cubicBezTo>
                    <a:cubicBezTo>
                      <a:pt x="17789" y="138111"/>
                      <a:pt x="13538" y="132343"/>
                      <a:pt x="13538" y="113846"/>
                    </a:cubicBezTo>
                    <a:cubicBezTo>
                      <a:pt x="13538" y="105493"/>
                      <a:pt x="14753" y="93958"/>
                      <a:pt x="20016" y="74466"/>
                    </a:cubicBezTo>
                    <a:lnTo>
                      <a:pt x="62124" y="7446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形状 56">
                <a:extLst>
                  <a:ext uri="{FF2B5EF4-FFF2-40B4-BE49-F238E27FC236}">
                    <a16:creationId xmlns:a16="http://schemas.microsoft.com/office/drawing/2014/main" id="{F0C3DAD1-E5E4-84C7-612D-1C41D8A98301}"/>
                  </a:ext>
                </a:extLst>
              </p:cNvPr>
              <p:cNvSpPr/>
              <p:nvPr>
                <p:custDataLst>
                  <p:tags r:id="rId216"/>
                </p:custDataLst>
              </p:nvPr>
            </p:nvSpPr>
            <p:spPr>
              <a:xfrm>
                <a:off x="7322111" y="2672526"/>
                <a:ext cx="23685" cy="59467"/>
              </a:xfrm>
              <a:custGeom>
                <a:avLst/>
                <a:gdLst>
                  <a:gd name="connsiteX0" fmla="*/ 23868 w 23685"/>
                  <a:gd name="connsiteY0" fmla="*/ 20965 h 59467"/>
                  <a:gd name="connsiteX1" fmla="*/ 10911 w 23685"/>
                  <a:gd name="connsiteY1" fmla="*/ 82 h 59467"/>
                  <a:gd name="connsiteX2" fmla="*/ 182 w 23685"/>
                  <a:gd name="connsiteY2" fmla="*/ 10623 h 59467"/>
                  <a:gd name="connsiteX3" fmla="*/ 10911 w 23685"/>
                  <a:gd name="connsiteY3" fmla="*/ 21164 h 59467"/>
                  <a:gd name="connsiteX4" fmla="*/ 17997 w 23685"/>
                  <a:gd name="connsiteY4" fmla="*/ 18579 h 59467"/>
                  <a:gd name="connsiteX5" fmla="*/ 19009 w 23685"/>
                  <a:gd name="connsiteY5" fmla="*/ 17982 h 59467"/>
                  <a:gd name="connsiteX6" fmla="*/ 19414 w 23685"/>
                  <a:gd name="connsiteY6" fmla="*/ 20965 h 59467"/>
                  <a:gd name="connsiteX7" fmla="*/ 5648 w 23685"/>
                  <a:gd name="connsiteY7" fmla="*/ 54180 h 59467"/>
                  <a:gd name="connsiteX8" fmla="*/ 3421 w 23685"/>
                  <a:gd name="connsiteY8" fmla="*/ 57362 h 59467"/>
                  <a:gd name="connsiteX9" fmla="*/ 5445 w 23685"/>
                  <a:gd name="connsiteY9" fmla="*/ 59550 h 59467"/>
                  <a:gd name="connsiteX10" fmla="*/ 23868 w 23685"/>
                  <a:gd name="connsiteY10" fmla="*/ 20965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68" y="20965"/>
                    </a:moveTo>
                    <a:cubicBezTo>
                      <a:pt x="23868" y="7838"/>
                      <a:pt x="18807" y="82"/>
                      <a:pt x="10911" y="82"/>
                    </a:cubicBezTo>
                    <a:cubicBezTo>
                      <a:pt x="4231" y="82"/>
                      <a:pt x="182" y="5054"/>
                      <a:pt x="182" y="10623"/>
                    </a:cubicBezTo>
                    <a:cubicBezTo>
                      <a:pt x="182" y="15993"/>
                      <a:pt x="4231" y="21164"/>
                      <a:pt x="10911" y="21164"/>
                    </a:cubicBezTo>
                    <a:cubicBezTo>
                      <a:pt x="13341" y="21164"/>
                      <a:pt x="15972" y="20368"/>
                      <a:pt x="17997" y="18579"/>
                    </a:cubicBezTo>
                    <a:cubicBezTo>
                      <a:pt x="18604" y="18181"/>
                      <a:pt x="18807" y="17982"/>
                      <a:pt x="19009" y="17982"/>
                    </a:cubicBezTo>
                    <a:cubicBezTo>
                      <a:pt x="19211" y="17982"/>
                      <a:pt x="19414" y="18181"/>
                      <a:pt x="19414" y="20965"/>
                    </a:cubicBezTo>
                    <a:cubicBezTo>
                      <a:pt x="19414" y="35683"/>
                      <a:pt x="12328" y="47616"/>
                      <a:pt x="5648" y="54180"/>
                    </a:cubicBezTo>
                    <a:cubicBezTo>
                      <a:pt x="3421" y="56367"/>
                      <a:pt x="3421" y="56765"/>
                      <a:pt x="3421" y="57362"/>
                    </a:cubicBezTo>
                    <a:cubicBezTo>
                      <a:pt x="3421" y="58754"/>
                      <a:pt x="4433" y="59550"/>
                      <a:pt x="5445" y="59550"/>
                    </a:cubicBezTo>
                    <a:cubicBezTo>
                      <a:pt x="7672" y="59550"/>
                      <a:pt x="23868" y="44235"/>
                      <a:pt x="23868" y="20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形状 58">
                <a:extLst>
                  <a:ext uri="{FF2B5EF4-FFF2-40B4-BE49-F238E27FC236}">
                    <a16:creationId xmlns:a16="http://schemas.microsoft.com/office/drawing/2014/main" id="{99EA5895-46D4-2EED-5AAC-F04A6EB5ED0C}"/>
                  </a:ext>
                </a:extLst>
              </p:cNvPr>
              <p:cNvSpPr/>
              <p:nvPr>
                <p:custDataLst>
                  <p:tags r:id="rId217"/>
                </p:custDataLst>
              </p:nvPr>
            </p:nvSpPr>
            <p:spPr>
              <a:xfrm>
                <a:off x="7404594" y="2555580"/>
                <a:ext cx="106079" cy="178801"/>
              </a:xfrm>
              <a:custGeom>
                <a:avLst/>
                <a:gdLst>
                  <a:gd name="connsiteX0" fmla="*/ 78733 w 106079"/>
                  <a:gd name="connsiteY0" fmla="*/ 4855 h 178801"/>
                  <a:gd name="connsiteX1" fmla="*/ 79341 w 106079"/>
                  <a:gd name="connsiteY1" fmla="*/ 2071 h 178801"/>
                  <a:gd name="connsiteX2" fmla="*/ 76912 w 106079"/>
                  <a:gd name="connsiteY2" fmla="*/ 82 h 178801"/>
                  <a:gd name="connsiteX3" fmla="*/ 73875 w 106079"/>
                  <a:gd name="connsiteY3" fmla="*/ 4060 h 178801"/>
                  <a:gd name="connsiteX4" fmla="*/ 62133 w 106079"/>
                  <a:gd name="connsiteY4" fmla="*/ 50003 h 178801"/>
                  <a:gd name="connsiteX5" fmla="*/ 186 w 106079"/>
                  <a:gd name="connsiteY5" fmla="*/ 104499 h 178801"/>
                  <a:gd name="connsiteX6" fmla="*/ 39055 w 106079"/>
                  <a:gd name="connsiteY6" fmla="*/ 140498 h 178801"/>
                  <a:gd name="connsiteX7" fmla="*/ 34399 w 106079"/>
                  <a:gd name="connsiteY7" fmla="*/ 159193 h 178801"/>
                  <a:gd name="connsiteX8" fmla="*/ 29945 w 106079"/>
                  <a:gd name="connsiteY8" fmla="*/ 176695 h 178801"/>
                  <a:gd name="connsiteX9" fmla="*/ 32375 w 106079"/>
                  <a:gd name="connsiteY9" fmla="*/ 178883 h 178801"/>
                  <a:gd name="connsiteX10" fmla="*/ 34399 w 106079"/>
                  <a:gd name="connsiteY10" fmla="*/ 178088 h 178801"/>
                  <a:gd name="connsiteX11" fmla="*/ 36626 w 106079"/>
                  <a:gd name="connsiteY11" fmla="*/ 170132 h 178801"/>
                  <a:gd name="connsiteX12" fmla="*/ 44319 w 106079"/>
                  <a:gd name="connsiteY12" fmla="*/ 140498 h 178801"/>
                  <a:gd name="connsiteX13" fmla="*/ 106265 w 106079"/>
                  <a:gd name="connsiteY13" fmla="*/ 86002 h 178801"/>
                  <a:gd name="connsiteX14" fmla="*/ 67397 w 106079"/>
                  <a:gd name="connsiteY14" fmla="*/ 50003 h 178801"/>
                  <a:gd name="connsiteX15" fmla="*/ 78733 w 106079"/>
                  <a:gd name="connsiteY15" fmla="*/ 4855 h 178801"/>
                  <a:gd name="connsiteX16" fmla="*/ 40067 w 106079"/>
                  <a:gd name="connsiteY16" fmla="*/ 136122 h 178801"/>
                  <a:gd name="connsiteX17" fmla="*/ 13345 w 106079"/>
                  <a:gd name="connsiteY17" fmla="*/ 108675 h 178801"/>
                  <a:gd name="connsiteX18" fmla="*/ 60919 w 106079"/>
                  <a:gd name="connsiteY18" fmla="*/ 54379 h 178801"/>
                  <a:gd name="connsiteX19" fmla="*/ 40067 w 106079"/>
                  <a:gd name="connsiteY19" fmla="*/ 136122 h 178801"/>
                  <a:gd name="connsiteX20" fmla="*/ 66182 w 106079"/>
                  <a:gd name="connsiteY20" fmla="*/ 54379 h 178801"/>
                  <a:gd name="connsiteX21" fmla="*/ 93107 w 106079"/>
                  <a:gd name="connsiteY21" fmla="*/ 81825 h 178801"/>
                  <a:gd name="connsiteX22" fmla="*/ 45331 w 106079"/>
                  <a:gd name="connsiteY22" fmla="*/ 136122 h 178801"/>
                  <a:gd name="connsiteX23" fmla="*/ 66182 w 106079"/>
                  <a:gd name="connsiteY23" fmla="*/ 54379 h 17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78801">
                    <a:moveTo>
                      <a:pt x="78733" y="4855"/>
                    </a:moveTo>
                    <a:cubicBezTo>
                      <a:pt x="78733" y="4457"/>
                      <a:pt x="79341" y="2270"/>
                      <a:pt x="79341" y="2071"/>
                    </a:cubicBezTo>
                    <a:cubicBezTo>
                      <a:pt x="79341" y="1872"/>
                      <a:pt x="79341" y="82"/>
                      <a:pt x="76912" y="82"/>
                    </a:cubicBezTo>
                    <a:cubicBezTo>
                      <a:pt x="74887" y="82"/>
                      <a:pt x="74685" y="678"/>
                      <a:pt x="73875" y="4060"/>
                    </a:cubicBezTo>
                    <a:lnTo>
                      <a:pt x="62133" y="50003"/>
                    </a:lnTo>
                    <a:cubicBezTo>
                      <a:pt x="29945" y="50997"/>
                      <a:pt x="186" y="77450"/>
                      <a:pt x="186" y="104499"/>
                    </a:cubicBezTo>
                    <a:cubicBezTo>
                      <a:pt x="186" y="123393"/>
                      <a:pt x="14357" y="139105"/>
                      <a:pt x="39055" y="140498"/>
                    </a:cubicBezTo>
                    <a:cubicBezTo>
                      <a:pt x="37436" y="146663"/>
                      <a:pt x="36018" y="153028"/>
                      <a:pt x="34399" y="159193"/>
                    </a:cubicBezTo>
                    <a:cubicBezTo>
                      <a:pt x="31970" y="168541"/>
                      <a:pt x="29945" y="176099"/>
                      <a:pt x="29945" y="176695"/>
                    </a:cubicBezTo>
                    <a:cubicBezTo>
                      <a:pt x="29945" y="178684"/>
                      <a:pt x="31362" y="178883"/>
                      <a:pt x="32375" y="178883"/>
                    </a:cubicBezTo>
                    <a:cubicBezTo>
                      <a:pt x="33387" y="178883"/>
                      <a:pt x="33792" y="178684"/>
                      <a:pt x="34399" y="178088"/>
                    </a:cubicBezTo>
                    <a:cubicBezTo>
                      <a:pt x="34804" y="177690"/>
                      <a:pt x="36018" y="172917"/>
                      <a:pt x="36626" y="170132"/>
                    </a:cubicBezTo>
                    <a:lnTo>
                      <a:pt x="44319" y="140498"/>
                    </a:lnTo>
                    <a:cubicBezTo>
                      <a:pt x="76912" y="139503"/>
                      <a:pt x="106265" y="112653"/>
                      <a:pt x="106265" y="86002"/>
                    </a:cubicBezTo>
                    <a:cubicBezTo>
                      <a:pt x="106265" y="70290"/>
                      <a:pt x="95536" y="51992"/>
                      <a:pt x="67397" y="50003"/>
                    </a:cubicBezTo>
                    <a:lnTo>
                      <a:pt x="78733" y="4855"/>
                    </a:lnTo>
                    <a:close/>
                    <a:moveTo>
                      <a:pt x="40067" y="136122"/>
                    </a:moveTo>
                    <a:cubicBezTo>
                      <a:pt x="27921" y="135525"/>
                      <a:pt x="13345" y="128564"/>
                      <a:pt x="13345" y="108675"/>
                    </a:cubicBezTo>
                    <a:cubicBezTo>
                      <a:pt x="13345" y="84809"/>
                      <a:pt x="30755" y="56964"/>
                      <a:pt x="60919" y="54379"/>
                    </a:cubicBezTo>
                    <a:lnTo>
                      <a:pt x="40067" y="136122"/>
                    </a:lnTo>
                    <a:close/>
                    <a:moveTo>
                      <a:pt x="66182" y="54379"/>
                    </a:moveTo>
                    <a:cubicBezTo>
                      <a:pt x="81568" y="55174"/>
                      <a:pt x="93107" y="64323"/>
                      <a:pt x="93107" y="81825"/>
                    </a:cubicBezTo>
                    <a:cubicBezTo>
                      <a:pt x="93107" y="105294"/>
                      <a:pt x="75697" y="133735"/>
                      <a:pt x="45331" y="136122"/>
                    </a:cubicBezTo>
                    <a:lnTo>
                      <a:pt x="66182" y="54379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形状 60">
                <a:extLst>
                  <a:ext uri="{FF2B5EF4-FFF2-40B4-BE49-F238E27FC236}">
                    <a16:creationId xmlns:a16="http://schemas.microsoft.com/office/drawing/2014/main" id="{C7911410-BD21-26CF-6C1F-A00403F7D4A4}"/>
                  </a:ext>
                </a:extLst>
              </p:cNvPr>
              <p:cNvSpPr/>
              <p:nvPr>
                <p:custDataLst>
                  <p:tags r:id="rId218"/>
                </p:custDataLst>
              </p:nvPr>
            </p:nvSpPr>
            <p:spPr>
              <a:xfrm>
                <a:off x="7526835" y="2544442"/>
                <a:ext cx="46966" cy="198889"/>
              </a:xfrm>
              <a:custGeom>
                <a:avLst/>
                <a:gdLst>
                  <a:gd name="connsiteX0" fmla="*/ 47159 w 46966"/>
                  <a:gd name="connsiteY0" fmla="*/ 99526 h 198889"/>
                  <a:gd name="connsiteX1" fmla="*/ 33798 w 46966"/>
                  <a:gd name="connsiteY1" fmla="*/ 37473 h 198889"/>
                  <a:gd name="connsiteX2" fmla="*/ 2217 w 46966"/>
                  <a:gd name="connsiteY2" fmla="*/ 82 h 198889"/>
                  <a:gd name="connsiteX3" fmla="*/ 192 w 46966"/>
                  <a:gd name="connsiteY3" fmla="*/ 2071 h 198889"/>
                  <a:gd name="connsiteX4" fmla="*/ 4039 w 46966"/>
                  <a:gd name="connsiteY4" fmla="*/ 6645 h 198889"/>
                  <a:gd name="connsiteX5" fmla="*/ 35417 w 46966"/>
                  <a:gd name="connsiteY5" fmla="*/ 99526 h 198889"/>
                  <a:gd name="connsiteX6" fmla="*/ 2824 w 46966"/>
                  <a:gd name="connsiteY6" fmla="*/ 193601 h 198889"/>
                  <a:gd name="connsiteX7" fmla="*/ 192 w 46966"/>
                  <a:gd name="connsiteY7" fmla="*/ 196982 h 198889"/>
                  <a:gd name="connsiteX8" fmla="*/ 2217 w 46966"/>
                  <a:gd name="connsiteY8" fmla="*/ 198971 h 198889"/>
                  <a:gd name="connsiteX9" fmla="*/ 34405 w 46966"/>
                  <a:gd name="connsiteY9" fmla="*/ 160188 h 198889"/>
                  <a:gd name="connsiteX10" fmla="*/ 47159 w 46966"/>
                  <a:gd name="connsiteY10" fmla="*/ 99526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159" y="99526"/>
                    </a:moveTo>
                    <a:cubicBezTo>
                      <a:pt x="47159" y="84013"/>
                      <a:pt x="44932" y="59947"/>
                      <a:pt x="33798" y="37473"/>
                    </a:cubicBezTo>
                    <a:cubicBezTo>
                      <a:pt x="21651" y="13010"/>
                      <a:pt x="4241" y="82"/>
                      <a:pt x="2217" y="82"/>
                    </a:cubicBezTo>
                    <a:cubicBezTo>
                      <a:pt x="1002" y="82"/>
                      <a:pt x="192" y="877"/>
                      <a:pt x="192" y="2071"/>
                    </a:cubicBezTo>
                    <a:cubicBezTo>
                      <a:pt x="192" y="2667"/>
                      <a:pt x="192" y="3065"/>
                      <a:pt x="4039" y="6645"/>
                    </a:cubicBezTo>
                    <a:cubicBezTo>
                      <a:pt x="23878" y="26335"/>
                      <a:pt x="35417" y="57959"/>
                      <a:pt x="35417" y="99526"/>
                    </a:cubicBezTo>
                    <a:cubicBezTo>
                      <a:pt x="35417" y="133536"/>
                      <a:pt x="27927" y="168541"/>
                      <a:pt x="2824" y="193601"/>
                    </a:cubicBezTo>
                    <a:cubicBezTo>
                      <a:pt x="192" y="195988"/>
                      <a:pt x="192" y="196385"/>
                      <a:pt x="192" y="196982"/>
                    </a:cubicBezTo>
                    <a:cubicBezTo>
                      <a:pt x="192" y="198175"/>
                      <a:pt x="1002" y="198971"/>
                      <a:pt x="2217" y="198971"/>
                    </a:cubicBezTo>
                    <a:cubicBezTo>
                      <a:pt x="4241" y="198971"/>
                      <a:pt x="22461" y="185447"/>
                      <a:pt x="34405" y="160188"/>
                    </a:cubicBezTo>
                    <a:cubicBezTo>
                      <a:pt x="44729" y="138310"/>
                      <a:pt x="47159" y="116233"/>
                      <a:pt x="47159" y="995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形状 63">
                <a:extLst>
                  <a:ext uri="{FF2B5EF4-FFF2-40B4-BE49-F238E27FC236}">
                    <a16:creationId xmlns:a16="http://schemas.microsoft.com/office/drawing/2014/main" id="{A1454EF6-4F3C-6D3A-C9D5-4F7E128AE1BD}"/>
                  </a:ext>
                </a:extLst>
              </p:cNvPr>
              <p:cNvSpPr/>
              <p:nvPr>
                <p:custDataLst>
                  <p:tags r:id="rId219"/>
                </p:custDataLst>
              </p:nvPr>
            </p:nvSpPr>
            <p:spPr>
              <a:xfrm>
                <a:off x="7661592" y="2620616"/>
                <a:ext cx="134623" cy="46540"/>
              </a:xfrm>
              <a:custGeom>
                <a:avLst/>
                <a:gdLst>
                  <a:gd name="connsiteX0" fmla="*/ 127939 w 134623"/>
                  <a:gd name="connsiteY0" fmla="*/ 8037 h 46540"/>
                  <a:gd name="connsiteX1" fmla="*/ 134822 w 134623"/>
                  <a:gd name="connsiteY1" fmla="*/ 4060 h 46540"/>
                  <a:gd name="connsiteX2" fmla="*/ 128142 w 134623"/>
                  <a:gd name="connsiteY2" fmla="*/ 82 h 46540"/>
                  <a:gd name="connsiteX3" fmla="*/ 6880 w 134623"/>
                  <a:gd name="connsiteY3" fmla="*/ 82 h 46540"/>
                  <a:gd name="connsiteX4" fmla="*/ 199 w 134623"/>
                  <a:gd name="connsiteY4" fmla="*/ 4060 h 46540"/>
                  <a:gd name="connsiteX5" fmla="*/ 7082 w 134623"/>
                  <a:gd name="connsiteY5" fmla="*/ 8037 h 46540"/>
                  <a:gd name="connsiteX6" fmla="*/ 127939 w 134623"/>
                  <a:gd name="connsiteY6" fmla="*/ 8037 h 46540"/>
                  <a:gd name="connsiteX7" fmla="*/ 128142 w 134623"/>
                  <a:gd name="connsiteY7" fmla="*/ 46622 h 46540"/>
                  <a:gd name="connsiteX8" fmla="*/ 134822 w 134623"/>
                  <a:gd name="connsiteY8" fmla="*/ 42644 h 46540"/>
                  <a:gd name="connsiteX9" fmla="*/ 127939 w 134623"/>
                  <a:gd name="connsiteY9" fmla="*/ 38666 h 46540"/>
                  <a:gd name="connsiteX10" fmla="*/ 7082 w 134623"/>
                  <a:gd name="connsiteY10" fmla="*/ 38666 h 46540"/>
                  <a:gd name="connsiteX11" fmla="*/ 199 w 134623"/>
                  <a:gd name="connsiteY11" fmla="*/ 42644 h 46540"/>
                  <a:gd name="connsiteX12" fmla="*/ 6880 w 134623"/>
                  <a:gd name="connsiteY12" fmla="*/ 46622 h 46540"/>
                  <a:gd name="connsiteX13" fmla="*/ 128142 w 134623"/>
                  <a:gd name="connsiteY13" fmla="*/ 46622 h 4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540">
                    <a:moveTo>
                      <a:pt x="127939" y="8037"/>
                    </a:moveTo>
                    <a:cubicBezTo>
                      <a:pt x="130976" y="8037"/>
                      <a:pt x="134822" y="8037"/>
                      <a:pt x="134822" y="4060"/>
                    </a:cubicBezTo>
                    <a:cubicBezTo>
                      <a:pt x="134822" y="82"/>
                      <a:pt x="130976" y="82"/>
                      <a:pt x="128142" y="82"/>
                    </a:cubicBezTo>
                    <a:lnTo>
                      <a:pt x="6880" y="82"/>
                    </a:lnTo>
                    <a:cubicBezTo>
                      <a:pt x="4045" y="82"/>
                      <a:pt x="199" y="82"/>
                      <a:pt x="199" y="4060"/>
                    </a:cubicBezTo>
                    <a:cubicBezTo>
                      <a:pt x="199" y="8037"/>
                      <a:pt x="4045" y="8037"/>
                      <a:pt x="7082" y="8037"/>
                    </a:cubicBezTo>
                    <a:lnTo>
                      <a:pt x="127939" y="8037"/>
                    </a:lnTo>
                    <a:close/>
                    <a:moveTo>
                      <a:pt x="128142" y="46622"/>
                    </a:moveTo>
                    <a:cubicBezTo>
                      <a:pt x="130976" y="46622"/>
                      <a:pt x="134822" y="46622"/>
                      <a:pt x="134822" y="42644"/>
                    </a:cubicBezTo>
                    <a:cubicBezTo>
                      <a:pt x="134822" y="38666"/>
                      <a:pt x="130976" y="38666"/>
                      <a:pt x="127939" y="38666"/>
                    </a:cubicBezTo>
                    <a:lnTo>
                      <a:pt x="7082" y="38666"/>
                    </a:lnTo>
                    <a:cubicBezTo>
                      <a:pt x="4045" y="38666"/>
                      <a:pt x="199" y="38666"/>
                      <a:pt x="199" y="42644"/>
                    </a:cubicBezTo>
                    <a:cubicBezTo>
                      <a:pt x="199" y="46622"/>
                      <a:pt x="4045" y="46622"/>
                      <a:pt x="6880" y="46622"/>
                    </a:cubicBezTo>
                    <a:lnTo>
                      <a:pt x="128142" y="46622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形状 64">
                <a:extLst>
                  <a:ext uri="{FF2B5EF4-FFF2-40B4-BE49-F238E27FC236}">
                    <a16:creationId xmlns:a16="http://schemas.microsoft.com/office/drawing/2014/main" id="{AEDEBCE3-7647-B99B-1AA6-1F6BBCBB94BA}"/>
                  </a:ext>
                </a:extLst>
              </p:cNvPr>
              <p:cNvSpPr/>
              <p:nvPr>
                <p:custDataLst>
                  <p:tags r:id="rId220"/>
                </p:custDataLst>
              </p:nvPr>
            </p:nvSpPr>
            <p:spPr>
              <a:xfrm>
                <a:off x="7976371" y="2471150"/>
                <a:ext cx="88871" cy="90096"/>
              </a:xfrm>
              <a:custGeom>
                <a:avLst/>
                <a:gdLst>
                  <a:gd name="connsiteX0" fmla="*/ 89086 w 88871"/>
                  <a:gd name="connsiteY0" fmla="*/ 13997 h 90096"/>
                  <a:gd name="connsiteX1" fmla="*/ 80179 w 88871"/>
                  <a:gd name="connsiteY1" fmla="*/ 75 h 90096"/>
                  <a:gd name="connsiteX2" fmla="*/ 70259 w 88871"/>
                  <a:gd name="connsiteY2" fmla="*/ 9622 h 90096"/>
                  <a:gd name="connsiteX3" fmla="*/ 73498 w 88871"/>
                  <a:gd name="connsiteY3" fmla="*/ 15588 h 90096"/>
                  <a:gd name="connsiteX4" fmla="*/ 80381 w 88871"/>
                  <a:gd name="connsiteY4" fmla="*/ 31897 h 90096"/>
                  <a:gd name="connsiteX5" fmla="*/ 44347 w 88871"/>
                  <a:gd name="connsiteY5" fmla="*/ 85796 h 90096"/>
                  <a:gd name="connsiteX6" fmla="*/ 29366 w 88871"/>
                  <a:gd name="connsiteY6" fmla="*/ 68493 h 90096"/>
                  <a:gd name="connsiteX7" fmla="*/ 41108 w 88871"/>
                  <a:gd name="connsiteY7" fmla="*/ 26328 h 90096"/>
                  <a:gd name="connsiteX8" fmla="*/ 43537 w 88871"/>
                  <a:gd name="connsiteY8" fmla="*/ 16384 h 90096"/>
                  <a:gd name="connsiteX9" fmla="*/ 26937 w 88871"/>
                  <a:gd name="connsiteY9" fmla="*/ 75 h 90096"/>
                  <a:gd name="connsiteX10" fmla="*/ 215 w 88871"/>
                  <a:gd name="connsiteY10" fmla="*/ 30704 h 90096"/>
                  <a:gd name="connsiteX11" fmla="*/ 2644 w 88871"/>
                  <a:gd name="connsiteY11" fmla="*/ 32693 h 90096"/>
                  <a:gd name="connsiteX12" fmla="*/ 5883 w 88871"/>
                  <a:gd name="connsiteY12" fmla="*/ 29113 h 90096"/>
                  <a:gd name="connsiteX13" fmla="*/ 26330 w 88871"/>
                  <a:gd name="connsiteY13" fmla="*/ 4451 h 90096"/>
                  <a:gd name="connsiteX14" fmla="*/ 31391 w 88871"/>
                  <a:gd name="connsiteY14" fmla="*/ 10815 h 90096"/>
                  <a:gd name="connsiteX15" fmla="*/ 27949 w 88871"/>
                  <a:gd name="connsiteY15" fmla="*/ 24737 h 90096"/>
                  <a:gd name="connsiteX16" fmla="*/ 16410 w 88871"/>
                  <a:gd name="connsiteY16" fmla="*/ 65510 h 90096"/>
                  <a:gd name="connsiteX17" fmla="*/ 43537 w 88871"/>
                  <a:gd name="connsiteY17" fmla="*/ 90172 h 90096"/>
                  <a:gd name="connsiteX18" fmla="*/ 89086 w 88871"/>
                  <a:gd name="connsiteY18" fmla="*/ 13997 h 9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71" h="90096">
                    <a:moveTo>
                      <a:pt x="89086" y="13997"/>
                    </a:moveTo>
                    <a:cubicBezTo>
                      <a:pt x="89086" y="3257"/>
                      <a:pt x="83823" y="75"/>
                      <a:pt x="80179" y="75"/>
                    </a:cubicBezTo>
                    <a:cubicBezTo>
                      <a:pt x="75118" y="75"/>
                      <a:pt x="70259" y="5246"/>
                      <a:pt x="70259" y="9622"/>
                    </a:cubicBezTo>
                    <a:cubicBezTo>
                      <a:pt x="70259" y="12207"/>
                      <a:pt x="71271" y="13401"/>
                      <a:pt x="73498" y="15588"/>
                    </a:cubicBezTo>
                    <a:cubicBezTo>
                      <a:pt x="77750" y="19566"/>
                      <a:pt x="80381" y="24737"/>
                      <a:pt x="80381" y="31897"/>
                    </a:cubicBezTo>
                    <a:cubicBezTo>
                      <a:pt x="80381" y="40251"/>
                      <a:pt x="68032" y="85796"/>
                      <a:pt x="44347" y="85796"/>
                    </a:cubicBezTo>
                    <a:cubicBezTo>
                      <a:pt x="34022" y="85796"/>
                      <a:pt x="29366" y="78835"/>
                      <a:pt x="29366" y="68493"/>
                    </a:cubicBezTo>
                    <a:cubicBezTo>
                      <a:pt x="29366" y="57355"/>
                      <a:pt x="34832" y="42836"/>
                      <a:pt x="41108" y="26328"/>
                    </a:cubicBezTo>
                    <a:cubicBezTo>
                      <a:pt x="42525" y="22947"/>
                      <a:pt x="43537" y="20163"/>
                      <a:pt x="43537" y="16384"/>
                    </a:cubicBezTo>
                    <a:cubicBezTo>
                      <a:pt x="43537" y="7434"/>
                      <a:pt x="37059" y="75"/>
                      <a:pt x="26937" y="75"/>
                    </a:cubicBezTo>
                    <a:cubicBezTo>
                      <a:pt x="7908" y="75"/>
                      <a:pt x="215" y="28914"/>
                      <a:pt x="215" y="30704"/>
                    </a:cubicBezTo>
                    <a:cubicBezTo>
                      <a:pt x="215" y="32693"/>
                      <a:pt x="2239" y="32693"/>
                      <a:pt x="2644" y="32693"/>
                    </a:cubicBezTo>
                    <a:cubicBezTo>
                      <a:pt x="4668" y="32693"/>
                      <a:pt x="4871" y="32295"/>
                      <a:pt x="5883" y="29113"/>
                    </a:cubicBezTo>
                    <a:cubicBezTo>
                      <a:pt x="11754" y="9025"/>
                      <a:pt x="20459" y="4451"/>
                      <a:pt x="26330" y="4451"/>
                    </a:cubicBezTo>
                    <a:cubicBezTo>
                      <a:pt x="27949" y="4451"/>
                      <a:pt x="31391" y="4451"/>
                      <a:pt x="31391" y="10815"/>
                    </a:cubicBezTo>
                    <a:cubicBezTo>
                      <a:pt x="31391" y="15787"/>
                      <a:pt x="29366" y="21157"/>
                      <a:pt x="27949" y="24737"/>
                    </a:cubicBezTo>
                    <a:cubicBezTo>
                      <a:pt x="19042" y="47808"/>
                      <a:pt x="16410" y="56957"/>
                      <a:pt x="16410" y="65510"/>
                    </a:cubicBezTo>
                    <a:cubicBezTo>
                      <a:pt x="16410" y="86990"/>
                      <a:pt x="34225" y="90172"/>
                      <a:pt x="43537" y="90172"/>
                    </a:cubicBezTo>
                    <a:cubicBezTo>
                      <a:pt x="77547" y="90172"/>
                      <a:pt x="89086" y="24340"/>
                      <a:pt x="89086" y="1399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形状 65">
                <a:extLst>
                  <a:ext uri="{FF2B5EF4-FFF2-40B4-BE49-F238E27FC236}">
                    <a16:creationId xmlns:a16="http://schemas.microsoft.com/office/drawing/2014/main" id="{3927D1F1-88E0-1700-7F09-0EEA01338BEE}"/>
                  </a:ext>
                </a:extLst>
              </p:cNvPr>
              <p:cNvSpPr/>
              <p:nvPr>
                <p:custDataLst>
                  <p:tags r:id="rId221"/>
                </p:custDataLst>
              </p:nvPr>
            </p:nvSpPr>
            <p:spPr>
              <a:xfrm>
                <a:off x="7888235" y="2639909"/>
                <a:ext cx="269921" cy="7955"/>
              </a:xfrm>
              <a:custGeom>
                <a:avLst/>
                <a:gdLst>
                  <a:gd name="connsiteX0" fmla="*/ 0 w 269921"/>
                  <a:gd name="connsiteY0" fmla="*/ 0 h 7955"/>
                  <a:gd name="connsiteX1" fmla="*/ 269922 w 269921"/>
                  <a:gd name="connsiteY1" fmla="*/ 0 h 7955"/>
                  <a:gd name="connsiteX2" fmla="*/ 269922 w 269921"/>
                  <a:gd name="connsiteY2" fmla="*/ 7955 h 7955"/>
                  <a:gd name="connsiteX3" fmla="*/ 0 w 269921"/>
                  <a:gd name="connsiteY3" fmla="*/ 7955 h 7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921" h="7955">
                    <a:moveTo>
                      <a:pt x="0" y="0"/>
                    </a:moveTo>
                    <a:lnTo>
                      <a:pt x="269922" y="0"/>
                    </a:lnTo>
                    <a:lnTo>
                      <a:pt x="269922" y="7955"/>
                    </a:lnTo>
                    <a:lnTo>
                      <a:pt x="0" y="7955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形状 66">
                <a:extLst>
                  <a:ext uri="{FF2B5EF4-FFF2-40B4-BE49-F238E27FC236}">
                    <a16:creationId xmlns:a16="http://schemas.microsoft.com/office/drawing/2014/main" id="{D814E938-3DD2-CF7D-2469-AF8EEF1971A1}"/>
                  </a:ext>
                </a:extLst>
              </p:cNvPr>
              <p:cNvSpPr/>
              <p:nvPr>
                <p:custDataLst>
                  <p:tags r:id="rId222"/>
                </p:custDataLst>
              </p:nvPr>
            </p:nvSpPr>
            <p:spPr>
              <a:xfrm>
                <a:off x="7903013" y="2679684"/>
                <a:ext cx="157903" cy="198889"/>
              </a:xfrm>
              <a:custGeom>
                <a:avLst/>
                <a:gdLst>
                  <a:gd name="connsiteX0" fmla="*/ 64182 w 157903"/>
                  <a:gd name="connsiteY0" fmla="*/ 178087 h 198889"/>
                  <a:gd name="connsiteX1" fmla="*/ 28552 w 157903"/>
                  <a:gd name="connsiteY1" fmla="*/ 100719 h 198889"/>
                  <a:gd name="connsiteX2" fmla="*/ 25516 w 157903"/>
                  <a:gd name="connsiteY2" fmla="*/ 97537 h 198889"/>
                  <a:gd name="connsiteX3" fmla="*/ 22074 w 157903"/>
                  <a:gd name="connsiteY3" fmla="*/ 99128 h 198889"/>
                  <a:gd name="connsiteX4" fmla="*/ 2842 w 157903"/>
                  <a:gd name="connsiteY4" fmla="*/ 113448 h 198889"/>
                  <a:gd name="connsiteX5" fmla="*/ 211 w 157903"/>
                  <a:gd name="connsiteY5" fmla="*/ 116631 h 198889"/>
                  <a:gd name="connsiteX6" fmla="*/ 2235 w 157903"/>
                  <a:gd name="connsiteY6" fmla="*/ 118818 h 198889"/>
                  <a:gd name="connsiteX7" fmla="*/ 9118 w 157903"/>
                  <a:gd name="connsiteY7" fmla="*/ 114443 h 198889"/>
                  <a:gd name="connsiteX8" fmla="*/ 15596 w 157903"/>
                  <a:gd name="connsiteY8" fmla="*/ 109669 h 198889"/>
                  <a:gd name="connsiteX9" fmla="*/ 55477 w 157903"/>
                  <a:gd name="connsiteY9" fmla="*/ 195789 h 198889"/>
                  <a:gd name="connsiteX10" fmla="*/ 59728 w 157903"/>
                  <a:gd name="connsiteY10" fmla="*/ 198971 h 198889"/>
                  <a:gd name="connsiteX11" fmla="*/ 64789 w 157903"/>
                  <a:gd name="connsiteY11" fmla="*/ 194993 h 198889"/>
                  <a:gd name="connsiteX12" fmla="*/ 156698 w 157903"/>
                  <a:gd name="connsiteY12" fmla="*/ 8037 h 198889"/>
                  <a:gd name="connsiteX13" fmla="*/ 158115 w 157903"/>
                  <a:gd name="connsiteY13" fmla="*/ 4059 h 198889"/>
                  <a:gd name="connsiteX14" fmla="*/ 154066 w 157903"/>
                  <a:gd name="connsiteY14" fmla="*/ 81 h 198889"/>
                  <a:gd name="connsiteX15" fmla="*/ 149410 w 157903"/>
                  <a:gd name="connsiteY15" fmla="*/ 4258 h 198889"/>
                  <a:gd name="connsiteX16" fmla="*/ 64182 w 157903"/>
                  <a:gd name="connsiteY16" fmla="*/ 178087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903" h="198889">
                    <a:moveTo>
                      <a:pt x="64182" y="178087"/>
                    </a:moveTo>
                    <a:lnTo>
                      <a:pt x="28552" y="100719"/>
                    </a:lnTo>
                    <a:cubicBezTo>
                      <a:pt x="27135" y="97537"/>
                      <a:pt x="26123" y="97537"/>
                      <a:pt x="25516" y="97537"/>
                    </a:cubicBezTo>
                    <a:cubicBezTo>
                      <a:pt x="25313" y="97537"/>
                      <a:pt x="24301" y="97537"/>
                      <a:pt x="22074" y="99128"/>
                    </a:cubicBezTo>
                    <a:lnTo>
                      <a:pt x="2842" y="113448"/>
                    </a:lnTo>
                    <a:cubicBezTo>
                      <a:pt x="211" y="115437"/>
                      <a:pt x="211" y="116034"/>
                      <a:pt x="211" y="116631"/>
                    </a:cubicBezTo>
                    <a:cubicBezTo>
                      <a:pt x="211" y="117625"/>
                      <a:pt x="818" y="118818"/>
                      <a:pt x="2235" y="118818"/>
                    </a:cubicBezTo>
                    <a:cubicBezTo>
                      <a:pt x="3450" y="118818"/>
                      <a:pt x="6891" y="116034"/>
                      <a:pt x="9118" y="114443"/>
                    </a:cubicBezTo>
                    <a:cubicBezTo>
                      <a:pt x="10333" y="113448"/>
                      <a:pt x="13369" y="111261"/>
                      <a:pt x="15596" y="109669"/>
                    </a:cubicBezTo>
                    <a:lnTo>
                      <a:pt x="55477" y="195789"/>
                    </a:lnTo>
                    <a:cubicBezTo>
                      <a:pt x="56894" y="198971"/>
                      <a:pt x="57906" y="198971"/>
                      <a:pt x="59728" y="198971"/>
                    </a:cubicBezTo>
                    <a:cubicBezTo>
                      <a:pt x="62765" y="198971"/>
                      <a:pt x="63372" y="197777"/>
                      <a:pt x="64789" y="194993"/>
                    </a:cubicBezTo>
                    <a:lnTo>
                      <a:pt x="156698" y="8037"/>
                    </a:lnTo>
                    <a:cubicBezTo>
                      <a:pt x="158115" y="5253"/>
                      <a:pt x="158115" y="4457"/>
                      <a:pt x="158115" y="4059"/>
                    </a:cubicBezTo>
                    <a:cubicBezTo>
                      <a:pt x="158115" y="2070"/>
                      <a:pt x="156495" y="81"/>
                      <a:pt x="154066" y="81"/>
                    </a:cubicBezTo>
                    <a:cubicBezTo>
                      <a:pt x="152446" y="81"/>
                      <a:pt x="151029" y="1076"/>
                      <a:pt x="149410" y="4258"/>
                    </a:cubicBezTo>
                    <a:lnTo>
                      <a:pt x="64182" y="178087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" name="任意形状 67">
                <a:extLst>
                  <a:ext uri="{FF2B5EF4-FFF2-40B4-BE49-F238E27FC236}">
                    <a16:creationId xmlns:a16="http://schemas.microsoft.com/office/drawing/2014/main" id="{1B730C32-F894-65D4-1E9B-B83891BA89D8}"/>
                  </a:ext>
                </a:extLst>
              </p:cNvPr>
              <p:cNvSpPr/>
              <p:nvPr>
                <p:custDataLst>
                  <p:tags r:id="rId223"/>
                </p:custDataLst>
              </p:nvPr>
            </p:nvSpPr>
            <p:spPr>
              <a:xfrm>
                <a:off x="8056936" y="2679684"/>
                <a:ext cx="101220" cy="7955"/>
              </a:xfrm>
              <a:custGeom>
                <a:avLst/>
                <a:gdLst>
                  <a:gd name="connsiteX0" fmla="*/ 0 w 101220"/>
                  <a:gd name="connsiteY0" fmla="*/ 0 h 7955"/>
                  <a:gd name="connsiteX1" fmla="*/ 101221 w 101220"/>
                  <a:gd name="connsiteY1" fmla="*/ 0 h 7955"/>
                  <a:gd name="connsiteX2" fmla="*/ 101221 w 101220"/>
                  <a:gd name="connsiteY2" fmla="*/ 7955 h 7955"/>
                  <a:gd name="connsiteX3" fmla="*/ 0 w 101220"/>
                  <a:gd name="connsiteY3" fmla="*/ 7955 h 7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220" h="7955">
                    <a:moveTo>
                      <a:pt x="0" y="0"/>
                    </a:moveTo>
                    <a:lnTo>
                      <a:pt x="101221" y="0"/>
                    </a:lnTo>
                    <a:lnTo>
                      <a:pt x="101221" y="7955"/>
                    </a:lnTo>
                    <a:lnTo>
                      <a:pt x="0" y="7955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形状 68">
                <a:extLst>
                  <a:ext uri="{FF2B5EF4-FFF2-40B4-BE49-F238E27FC236}">
                    <a16:creationId xmlns:a16="http://schemas.microsoft.com/office/drawing/2014/main" id="{8B02A21C-D8BF-07D2-DF98-BD38C9874CC4}"/>
                  </a:ext>
                </a:extLst>
              </p:cNvPr>
              <p:cNvSpPr/>
              <p:nvPr>
                <p:custDataLst>
                  <p:tags r:id="rId224"/>
                </p:custDataLst>
              </p:nvPr>
            </p:nvSpPr>
            <p:spPr>
              <a:xfrm>
                <a:off x="8067058" y="2719705"/>
                <a:ext cx="80773" cy="132460"/>
              </a:xfrm>
              <a:custGeom>
                <a:avLst/>
                <a:gdLst>
                  <a:gd name="connsiteX0" fmla="*/ 15807 w 80773"/>
                  <a:gd name="connsiteY0" fmla="*/ 117236 h 132460"/>
                  <a:gd name="connsiteX1" fmla="*/ 37266 w 80773"/>
                  <a:gd name="connsiteY1" fmla="*/ 96750 h 132460"/>
                  <a:gd name="connsiteX2" fmla="*/ 80993 w 80773"/>
                  <a:gd name="connsiteY2" fmla="*/ 38674 h 132460"/>
                  <a:gd name="connsiteX3" fmla="*/ 38075 w 80773"/>
                  <a:gd name="connsiteY3" fmla="*/ 90 h 132460"/>
                  <a:gd name="connsiteX4" fmla="*/ 219 w 80773"/>
                  <a:gd name="connsiteY4" fmla="*/ 36089 h 132460"/>
                  <a:gd name="connsiteX5" fmla="*/ 10948 w 80773"/>
                  <a:gd name="connsiteY5" fmla="*/ 47226 h 132460"/>
                  <a:gd name="connsiteX6" fmla="*/ 21475 w 80773"/>
                  <a:gd name="connsiteY6" fmla="*/ 36685 h 132460"/>
                  <a:gd name="connsiteX7" fmla="*/ 10746 w 80773"/>
                  <a:gd name="connsiteY7" fmla="*/ 26343 h 132460"/>
                  <a:gd name="connsiteX8" fmla="*/ 8114 w 80773"/>
                  <a:gd name="connsiteY8" fmla="*/ 26542 h 132460"/>
                  <a:gd name="connsiteX9" fmla="*/ 35444 w 80773"/>
                  <a:gd name="connsiteY9" fmla="*/ 6255 h 132460"/>
                  <a:gd name="connsiteX10" fmla="*/ 62571 w 80773"/>
                  <a:gd name="connsiteY10" fmla="*/ 38674 h 132460"/>
                  <a:gd name="connsiteX11" fmla="*/ 41315 w 80773"/>
                  <a:gd name="connsiteY11" fmla="*/ 82629 h 132460"/>
                  <a:gd name="connsiteX12" fmla="*/ 2446 w 80773"/>
                  <a:gd name="connsiteY12" fmla="*/ 125191 h 132460"/>
                  <a:gd name="connsiteX13" fmla="*/ 219 w 80773"/>
                  <a:gd name="connsiteY13" fmla="*/ 132550 h 132460"/>
                  <a:gd name="connsiteX14" fmla="*/ 75325 w 80773"/>
                  <a:gd name="connsiteY14" fmla="*/ 132550 h 132460"/>
                  <a:gd name="connsiteX15" fmla="*/ 80993 w 80773"/>
                  <a:gd name="connsiteY15" fmla="*/ 97943 h 132460"/>
                  <a:gd name="connsiteX16" fmla="*/ 75932 w 80773"/>
                  <a:gd name="connsiteY16" fmla="*/ 97943 h 132460"/>
                  <a:gd name="connsiteX17" fmla="*/ 71478 w 80773"/>
                  <a:gd name="connsiteY17" fmla="*/ 115644 h 132460"/>
                  <a:gd name="connsiteX18" fmla="*/ 52246 w 80773"/>
                  <a:gd name="connsiteY18" fmla="*/ 117236 h 132460"/>
                  <a:gd name="connsiteX19" fmla="*/ 15807 w 80773"/>
                  <a:gd name="connsiteY19" fmla="*/ 117236 h 1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2460">
                    <a:moveTo>
                      <a:pt x="15807" y="117236"/>
                    </a:moveTo>
                    <a:lnTo>
                      <a:pt x="37266" y="96750"/>
                    </a:lnTo>
                    <a:cubicBezTo>
                      <a:pt x="68846" y="69303"/>
                      <a:pt x="80993" y="58563"/>
                      <a:pt x="80993" y="38674"/>
                    </a:cubicBezTo>
                    <a:cubicBezTo>
                      <a:pt x="80993" y="16001"/>
                      <a:pt x="62773" y="90"/>
                      <a:pt x="38075" y="90"/>
                    </a:cubicBezTo>
                    <a:cubicBezTo>
                      <a:pt x="15200" y="90"/>
                      <a:pt x="219" y="18388"/>
                      <a:pt x="219" y="36089"/>
                    </a:cubicBezTo>
                    <a:cubicBezTo>
                      <a:pt x="219" y="47226"/>
                      <a:pt x="10341" y="47226"/>
                      <a:pt x="10948" y="47226"/>
                    </a:cubicBezTo>
                    <a:cubicBezTo>
                      <a:pt x="14390" y="47226"/>
                      <a:pt x="21475" y="44840"/>
                      <a:pt x="21475" y="36685"/>
                    </a:cubicBezTo>
                    <a:cubicBezTo>
                      <a:pt x="21475" y="31514"/>
                      <a:pt x="17831" y="26343"/>
                      <a:pt x="10746" y="26343"/>
                    </a:cubicBezTo>
                    <a:cubicBezTo>
                      <a:pt x="9126" y="26343"/>
                      <a:pt x="8722" y="26343"/>
                      <a:pt x="8114" y="26542"/>
                    </a:cubicBezTo>
                    <a:cubicBezTo>
                      <a:pt x="12770" y="13614"/>
                      <a:pt x="23702" y="6255"/>
                      <a:pt x="35444" y="6255"/>
                    </a:cubicBezTo>
                    <a:cubicBezTo>
                      <a:pt x="53866" y="6255"/>
                      <a:pt x="62571" y="22365"/>
                      <a:pt x="62571" y="38674"/>
                    </a:cubicBezTo>
                    <a:cubicBezTo>
                      <a:pt x="62571" y="54585"/>
                      <a:pt x="52449" y="70298"/>
                      <a:pt x="41315" y="82629"/>
                    </a:cubicBezTo>
                    <a:lnTo>
                      <a:pt x="2446" y="125191"/>
                    </a:lnTo>
                    <a:cubicBezTo>
                      <a:pt x="219" y="127379"/>
                      <a:pt x="219" y="127777"/>
                      <a:pt x="219" y="132550"/>
                    </a:cubicBezTo>
                    <a:lnTo>
                      <a:pt x="75325" y="132550"/>
                    </a:lnTo>
                    <a:lnTo>
                      <a:pt x="80993" y="97943"/>
                    </a:lnTo>
                    <a:lnTo>
                      <a:pt x="75932" y="97943"/>
                    </a:lnTo>
                    <a:cubicBezTo>
                      <a:pt x="74920" y="103910"/>
                      <a:pt x="73503" y="112661"/>
                      <a:pt x="71478" y="115644"/>
                    </a:cubicBezTo>
                    <a:cubicBezTo>
                      <a:pt x="70061" y="117236"/>
                      <a:pt x="56700" y="117236"/>
                      <a:pt x="52246" y="117236"/>
                    </a:cubicBezTo>
                    <a:lnTo>
                      <a:pt x="15807" y="11723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形状 69">
                <a:extLst>
                  <a:ext uri="{FF2B5EF4-FFF2-40B4-BE49-F238E27FC236}">
                    <a16:creationId xmlns:a16="http://schemas.microsoft.com/office/drawing/2014/main" id="{5CB037A6-1D52-CE12-205F-6500AC52C659}"/>
                  </a:ext>
                </a:extLst>
              </p:cNvPr>
              <p:cNvSpPr/>
              <p:nvPr>
                <p:custDataLst>
                  <p:tags r:id="rId225"/>
                </p:custDataLst>
              </p:nvPr>
            </p:nvSpPr>
            <p:spPr>
              <a:xfrm>
                <a:off x="8193584" y="2555580"/>
                <a:ext cx="99398" cy="140216"/>
              </a:xfrm>
              <a:custGeom>
                <a:avLst/>
                <a:gdLst>
                  <a:gd name="connsiteX0" fmla="*/ 47191 w 99398"/>
                  <a:gd name="connsiteY0" fmla="*/ 2270 h 140216"/>
                  <a:gd name="connsiteX1" fmla="*/ 44560 w 99398"/>
                  <a:gd name="connsiteY1" fmla="*/ 82 h 140216"/>
                  <a:gd name="connsiteX2" fmla="*/ 19862 w 99398"/>
                  <a:gd name="connsiteY2" fmla="*/ 2071 h 140216"/>
                  <a:gd name="connsiteX3" fmla="*/ 16016 w 99398"/>
                  <a:gd name="connsiteY3" fmla="*/ 6048 h 140216"/>
                  <a:gd name="connsiteX4" fmla="*/ 20874 w 99398"/>
                  <a:gd name="connsiteY4" fmla="*/ 8435 h 140216"/>
                  <a:gd name="connsiteX5" fmla="*/ 30996 w 99398"/>
                  <a:gd name="connsiteY5" fmla="*/ 11816 h 140216"/>
                  <a:gd name="connsiteX6" fmla="*/ 30389 w 99398"/>
                  <a:gd name="connsiteY6" fmla="*/ 15794 h 140216"/>
                  <a:gd name="connsiteX7" fmla="*/ 1035 w 99398"/>
                  <a:gd name="connsiteY7" fmla="*/ 130354 h 140216"/>
                  <a:gd name="connsiteX8" fmla="*/ 225 w 99398"/>
                  <a:gd name="connsiteY8" fmla="*/ 134730 h 140216"/>
                  <a:gd name="connsiteX9" fmla="*/ 6096 w 99398"/>
                  <a:gd name="connsiteY9" fmla="*/ 140299 h 140216"/>
                  <a:gd name="connsiteX10" fmla="*/ 13586 w 99398"/>
                  <a:gd name="connsiteY10" fmla="*/ 135128 h 140216"/>
                  <a:gd name="connsiteX11" fmla="*/ 17433 w 99398"/>
                  <a:gd name="connsiteY11" fmla="*/ 120012 h 140216"/>
                  <a:gd name="connsiteX12" fmla="*/ 21886 w 99398"/>
                  <a:gd name="connsiteY12" fmla="*/ 102112 h 140216"/>
                  <a:gd name="connsiteX13" fmla="*/ 25328 w 99398"/>
                  <a:gd name="connsiteY13" fmla="*/ 88786 h 140216"/>
                  <a:gd name="connsiteX14" fmla="*/ 27555 w 99398"/>
                  <a:gd name="connsiteY14" fmla="*/ 79836 h 140216"/>
                  <a:gd name="connsiteX15" fmla="*/ 41321 w 99398"/>
                  <a:gd name="connsiteY15" fmla="*/ 61539 h 140216"/>
                  <a:gd name="connsiteX16" fmla="*/ 60755 w 99398"/>
                  <a:gd name="connsiteY16" fmla="*/ 54577 h 140216"/>
                  <a:gd name="connsiteX17" fmla="*/ 71687 w 99398"/>
                  <a:gd name="connsiteY17" fmla="*/ 68500 h 140216"/>
                  <a:gd name="connsiteX18" fmla="*/ 59135 w 99398"/>
                  <a:gd name="connsiteY18" fmla="*/ 113051 h 140216"/>
                  <a:gd name="connsiteX19" fmla="*/ 56504 w 99398"/>
                  <a:gd name="connsiteY19" fmla="*/ 123990 h 140216"/>
                  <a:gd name="connsiteX20" fmla="*/ 73104 w 99398"/>
                  <a:gd name="connsiteY20" fmla="*/ 140299 h 140216"/>
                  <a:gd name="connsiteX21" fmla="*/ 99624 w 99398"/>
                  <a:gd name="connsiteY21" fmla="*/ 109670 h 140216"/>
                  <a:gd name="connsiteX22" fmla="*/ 97194 w 99398"/>
                  <a:gd name="connsiteY22" fmla="*/ 107681 h 140216"/>
                  <a:gd name="connsiteX23" fmla="*/ 94158 w 99398"/>
                  <a:gd name="connsiteY23" fmla="*/ 111261 h 140216"/>
                  <a:gd name="connsiteX24" fmla="*/ 73509 w 99398"/>
                  <a:gd name="connsiteY24" fmla="*/ 135923 h 140216"/>
                  <a:gd name="connsiteX25" fmla="*/ 68650 w 99398"/>
                  <a:gd name="connsiteY25" fmla="*/ 129360 h 140216"/>
                  <a:gd name="connsiteX26" fmla="*/ 72294 w 99398"/>
                  <a:gd name="connsiteY26" fmla="*/ 115239 h 140216"/>
                  <a:gd name="connsiteX27" fmla="*/ 84643 w 99398"/>
                  <a:gd name="connsiteY27" fmla="*/ 71483 h 140216"/>
                  <a:gd name="connsiteX28" fmla="*/ 61362 w 99398"/>
                  <a:gd name="connsiteY28" fmla="*/ 50202 h 140216"/>
                  <a:gd name="connsiteX29" fmla="*/ 31401 w 99398"/>
                  <a:gd name="connsiteY29" fmla="*/ 65516 h 140216"/>
                  <a:gd name="connsiteX30" fmla="*/ 47191 w 99398"/>
                  <a:gd name="connsiteY30" fmla="*/ 2270 h 1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9398" h="140216">
                    <a:moveTo>
                      <a:pt x="47191" y="2270"/>
                    </a:moveTo>
                    <a:cubicBezTo>
                      <a:pt x="47191" y="2071"/>
                      <a:pt x="47191" y="82"/>
                      <a:pt x="44560" y="82"/>
                    </a:cubicBezTo>
                    <a:cubicBezTo>
                      <a:pt x="39904" y="82"/>
                      <a:pt x="25125" y="1673"/>
                      <a:pt x="19862" y="2071"/>
                    </a:cubicBezTo>
                    <a:cubicBezTo>
                      <a:pt x="18242" y="2270"/>
                      <a:pt x="16016" y="2468"/>
                      <a:pt x="16016" y="6048"/>
                    </a:cubicBezTo>
                    <a:cubicBezTo>
                      <a:pt x="16016" y="8435"/>
                      <a:pt x="17838" y="8435"/>
                      <a:pt x="20874" y="8435"/>
                    </a:cubicBezTo>
                    <a:cubicBezTo>
                      <a:pt x="30591" y="8435"/>
                      <a:pt x="30996" y="9827"/>
                      <a:pt x="30996" y="11816"/>
                    </a:cubicBezTo>
                    <a:lnTo>
                      <a:pt x="30389" y="15794"/>
                    </a:lnTo>
                    <a:lnTo>
                      <a:pt x="1035" y="130354"/>
                    </a:lnTo>
                    <a:cubicBezTo>
                      <a:pt x="225" y="133139"/>
                      <a:pt x="225" y="133536"/>
                      <a:pt x="225" y="134730"/>
                    </a:cubicBezTo>
                    <a:cubicBezTo>
                      <a:pt x="225" y="139304"/>
                      <a:pt x="4274" y="140299"/>
                      <a:pt x="6096" y="140299"/>
                    </a:cubicBezTo>
                    <a:cubicBezTo>
                      <a:pt x="9335" y="140299"/>
                      <a:pt x="12574" y="137912"/>
                      <a:pt x="13586" y="135128"/>
                    </a:cubicBezTo>
                    <a:lnTo>
                      <a:pt x="17433" y="120012"/>
                    </a:lnTo>
                    <a:lnTo>
                      <a:pt x="21886" y="102112"/>
                    </a:lnTo>
                    <a:cubicBezTo>
                      <a:pt x="23101" y="97736"/>
                      <a:pt x="24316" y="93361"/>
                      <a:pt x="25328" y="88786"/>
                    </a:cubicBezTo>
                    <a:cubicBezTo>
                      <a:pt x="25733" y="87593"/>
                      <a:pt x="27352" y="81030"/>
                      <a:pt x="27555" y="79836"/>
                    </a:cubicBezTo>
                    <a:cubicBezTo>
                      <a:pt x="28162" y="78046"/>
                      <a:pt x="34438" y="66909"/>
                      <a:pt x="41321" y="61539"/>
                    </a:cubicBezTo>
                    <a:cubicBezTo>
                      <a:pt x="45774" y="58356"/>
                      <a:pt x="52050" y="54577"/>
                      <a:pt x="60755" y="54577"/>
                    </a:cubicBezTo>
                    <a:cubicBezTo>
                      <a:pt x="69460" y="54577"/>
                      <a:pt x="71687" y="61340"/>
                      <a:pt x="71687" y="68500"/>
                    </a:cubicBezTo>
                    <a:cubicBezTo>
                      <a:pt x="71687" y="79240"/>
                      <a:pt x="63994" y="100919"/>
                      <a:pt x="59135" y="113051"/>
                    </a:cubicBezTo>
                    <a:cubicBezTo>
                      <a:pt x="57516" y="117625"/>
                      <a:pt x="56504" y="120012"/>
                      <a:pt x="56504" y="123990"/>
                    </a:cubicBezTo>
                    <a:cubicBezTo>
                      <a:pt x="56504" y="133338"/>
                      <a:pt x="63589" y="140299"/>
                      <a:pt x="73104" y="140299"/>
                    </a:cubicBezTo>
                    <a:cubicBezTo>
                      <a:pt x="92133" y="140299"/>
                      <a:pt x="99624" y="111261"/>
                      <a:pt x="99624" y="109670"/>
                    </a:cubicBezTo>
                    <a:cubicBezTo>
                      <a:pt x="99624" y="107681"/>
                      <a:pt x="97802" y="107681"/>
                      <a:pt x="97194" y="107681"/>
                    </a:cubicBezTo>
                    <a:cubicBezTo>
                      <a:pt x="95170" y="107681"/>
                      <a:pt x="95170" y="108278"/>
                      <a:pt x="94158" y="111261"/>
                    </a:cubicBezTo>
                    <a:cubicBezTo>
                      <a:pt x="91121" y="121802"/>
                      <a:pt x="84643" y="135923"/>
                      <a:pt x="73509" y="135923"/>
                    </a:cubicBezTo>
                    <a:cubicBezTo>
                      <a:pt x="70067" y="135923"/>
                      <a:pt x="68650" y="133934"/>
                      <a:pt x="68650" y="129360"/>
                    </a:cubicBezTo>
                    <a:cubicBezTo>
                      <a:pt x="68650" y="124388"/>
                      <a:pt x="70472" y="119614"/>
                      <a:pt x="72294" y="115239"/>
                    </a:cubicBezTo>
                    <a:cubicBezTo>
                      <a:pt x="75533" y="106686"/>
                      <a:pt x="84643" y="83019"/>
                      <a:pt x="84643" y="71483"/>
                    </a:cubicBezTo>
                    <a:cubicBezTo>
                      <a:pt x="84643" y="58555"/>
                      <a:pt x="76545" y="50202"/>
                      <a:pt x="61362" y="50202"/>
                    </a:cubicBezTo>
                    <a:cubicBezTo>
                      <a:pt x="48609" y="50202"/>
                      <a:pt x="38891" y="56367"/>
                      <a:pt x="31401" y="65516"/>
                    </a:cubicBezTo>
                    <a:lnTo>
                      <a:pt x="47191" y="2270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形状 70">
                <a:extLst>
                  <a:ext uri="{FF2B5EF4-FFF2-40B4-BE49-F238E27FC236}">
                    <a16:creationId xmlns:a16="http://schemas.microsoft.com/office/drawing/2014/main" id="{6FB08301-F18F-BD43-4280-9396FF77D42E}"/>
                  </a:ext>
                </a:extLst>
              </p:cNvPr>
              <p:cNvSpPr/>
              <p:nvPr>
                <p:custDataLst>
                  <p:tags r:id="rId226"/>
                </p:custDataLst>
              </p:nvPr>
            </p:nvSpPr>
            <p:spPr>
              <a:xfrm>
                <a:off x="8319129" y="2544442"/>
                <a:ext cx="46966" cy="198889"/>
              </a:xfrm>
              <a:custGeom>
                <a:avLst/>
                <a:gdLst>
                  <a:gd name="connsiteX0" fmla="*/ 47197 w 46966"/>
                  <a:gd name="connsiteY0" fmla="*/ 196982 h 198889"/>
                  <a:gd name="connsiteX1" fmla="*/ 43756 w 46966"/>
                  <a:gd name="connsiteY1" fmla="*/ 192607 h 198889"/>
                  <a:gd name="connsiteX2" fmla="*/ 11973 w 46966"/>
                  <a:gd name="connsiteY2" fmla="*/ 99526 h 198889"/>
                  <a:gd name="connsiteX3" fmla="*/ 44565 w 46966"/>
                  <a:gd name="connsiteY3" fmla="*/ 5452 h 198889"/>
                  <a:gd name="connsiteX4" fmla="*/ 47197 w 46966"/>
                  <a:gd name="connsiteY4" fmla="*/ 2071 h 198889"/>
                  <a:gd name="connsiteX5" fmla="*/ 45173 w 46966"/>
                  <a:gd name="connsiteY5" fmla="*/ 82 h 198889"/>
                  <a:gd name="connsiteX6" fmla="*/ 12985 w 46966"/>
                  <a:gd name="connsiteY6" fmla="*/ 38865 h 198889"/>
                  <a:gd name="connsiteX7" fmla="*/ 231 w 46966"/>
                  <a:gd name="connsiteY7" fmla="*/ 99526 h 198889"/>
                  <a:gd name="connsiteX8" fmla="*/ 13592 w 46966"/>
                  <a:gd name="connsiteY8" fmla="*/ 161580 h 198889"/>
                  <a:gd name="connsiteX9" fmla="*/ 45173 w 46966"/>
                  <a:gd name="connsiteY9" fmla="*/ 198971 h 198889"/>
                  <a:gd name="connsiteX10" fmla="*/ 47197 w 46966"/>
                  <a:gd name="connsiteY10" fmla="*/ 196982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197" y="196982"/>
                    </a:moveTo>
                    <a:cubicBezTo>
                      <a:pt x="47197" y="196385"/>
                      <a:pt x="47197" y="195988"/>
                      <a:pt x="43756" y="192607"/>
                    </a:cubicBezTo>
                    <a:cubicBezTo>
                      <a:pt x="18451" y="167547"/>
                      <a:pt x="11973" y="129956"/>
                      <a:pt x="11973" y="99526"/>
                    </a:cubicBezTo>
                    <a:cubicBezTo>
                      <a:pt x="11973" y="64920"/>
                      <a:pt x="19665" y="30313"/>
                      <a:pt x="44565" y="5452"/>
                    </a:cubicBezTo>
                    <a:cubicBezTo>
                      <a:pt x="47197" y="3065"/>
                      <a:pt x="47197" y="2667"/>
                      <a:pt x="47197" y="2071"/>
                    </a:cubicBezTo>
                    <a:cubicBezTo>
                      <a:pt x="47197" y="678"/>
                      <a:pt x="46387" y="82"/>
                      <a:pt x="45173" y="82"/>
                    </a:cubicBezTo>
                    <a:cubicBezTo>
                      <a:pt x="43148" y="82"/>
                      <a:pt x="24929" y="13606"/>
                      <a:pt x="12985" y="38865"/>
                    </a:cubicBezTo>
                    <a:cubicBezTo>
                      <a:pt x="2660" y="60743"/>
                      <a:pt x="231" y="82820"/>
                      <a:pt x="231" y="99526"/>
                    </a:cubicBezTo>
                    <a:cubicBezTo>
                      <a:pt x="231" y="115040"/>
                      <a:pt x="2458" y="139105"/>
                      <a:pt x="13592" y="161580"/>
                    </a:cubicBezTo>
                    <a:cubicBezTo>
                      <a:pt x="25738" y="186043"/>
                      <a:pt x="43148" y="198971"/>
                      <a:pt x="45173" y="198971"/>
                    </a:cubicBezTo>
                    <a:cubicBezTo>
                      <a:pt x="46387" y="198971"/>
                      <a:pt x="47197" y="198374"/>
                      <a:pt x="47197" y="1969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形状 71">
                <a:extLst>
                  <a:ext uri="{FF2B5EF4-FFF2-40B4-BE49-F238E27FC236}">
                    <a16:creationId xmlns:a16="http://schemas.microsoft.com/office/drawing/2014/main" id="{08E89C8E-9F4B-F9C0-C313-2A007D1E1866}"/>
                  </a:ext>
                </a:extLst>
              </p:cNvPr>
              <p:cNvSpPr/>
              <p:nvPr>
                <p:custDataLst>
                  <p:tags r:id="rId227"/>
                </p:custDataLst>
              </p:nvPr>
            </p:nvSpPr>
            <p:spPr>
              <a:xfrm>
                <a:off x="8382471" y="2554983"/>
                <a:ext cx="85632" cy="179398"/>
              </a:xfrm>
              <a:custGeom>
                <a:avLst/>
                <a:gdLst>
                  <a:gd name="connsiteX0" fmla="*/ 26755 w 85632"/>
                  <a:gd name="connsiteY0" fmla="*/ 77847 h 179398"/>
                  <a:gd name="connsiteX1" fmla="*/ 235 w 85632"/>
                  <a:gd name="connsiteY1" fmla="*/ 118023 h 179398"/>
                  <a:gd name="connsiteX2" fmla="*/ 6106 w 85632"/>
                  <a:gd name="connsiteY2" fmla="*/ 133735 h 179398"/>
                  <a:gd name="connsiteX3" fmla="*/ 29589 w 85632"/>
                  <a:gd name="connsiteY3" fmla="*/ 146663 h 179398"/>
                  <a:gd name="connsiteX4" fmla="*/ 54084 w 85632"/>
                  <a:gd name="connsiteY4" fmla="*/ 156011 h 179398"/>
                  <a:gd name="connsiteX5" fmla="*/ 61169 w 85632"/>
                  <a:gd name="connsiteY5" fmla="*/ 164563 h 179398"/>
                  <a:gd name="connsiteX6" fmla="*/ 51250 w 85632"/>
                  <a:gd name="connsiteY6" fmla="*/ 175104 h 179398"/>
                  <a:gd name="connsiteX7" fmla="*/ 33435 w 85632"/>
                  <a:gd name="connsiteY7" fmla="*/ 168740 h 179398"/>
                  <a:gd name="connsiteX8" fmla="*/ 31208 w 85632"/>
                  <a:gd name="connsiteY8" fmla="*/ 167745 h 179398"/>
                  <a:gd name="connsiteX9" fmla="*/ 29184 w 85632"/>
                  <a:gd name="connsiteY9" fmla="*/ 169933 h 179398"/>
                  <a:gd name="connsiteX10" fmla="*/ 51250 w 85632"/>
                  <a:gd name="connsiteY10" fmla="*/ 179480 h 179398"/>
                  <a:gd name="connsiteX11" fmla="*/ 72304 w 85632"/>
                  <a:gd name="connsiteY11" fmla="*/ 158199 h 179398"/>
                  <a:gd name="connsiteX12" fmla="*/ 62587 w 85632"/>
                  <a:gd name="connsiteY12" fmla="*/ 144078 h 179398"/>
                  <a:gd name="connsiteX13" fmla="*/ 50238 w 85632"/>
                  <a:gd name="connsiteY13" fmla="*/ 139503 h 179398"/>
                  <a:gd name="connsiteX14" fmla="*/ 37889 w 85632"/>
                  <a:gd name="connsiteY14" fmla="*/ 134929 h 179398"/>
                  <a:gd name="connsiteX15" fmla="*/ 25742 w 85632"/>
                  <a:gd name="connsiteY15" fmla="*/ 130155 h 179398"/>
                  <a:gd name="connsiteX16" fmla="*/ 10559 w 85632"/>
                  <a:gd name="connsiteY16" fmla="*/ 112454 h 179398"/>
                  <a:gd name="connsiteX17" fmla="*/ 35460 w 85632"/>
                  <a:gd name="connsiteY17" fmla="*/ 78643 h 179398"/>
                  <a:gd name="connsiteX18" fmla="*/ 53274 w 85632"/>
                  <a:gd name="connsiteY18" fmla="*/ 81229 h 179398"/>
                  <a:gd name="connsiteX19" fmla="*/ 72101 w 85632"/>
                  <a:gd name="connsiteY19" fmla="*/ 75063 h 179398"/>
                  <a:gd name="connsiteX20" fmla="*/ 55501 w 85632"/>
                  <a:gd name="connsiteY20" fmla="*/ 69693 h 179398"/>
                  <a:gd name="connsiteX21" fmla="*/ 38496 w 85632"/>
                  <a:gd name="connsiteY21" fmla="*/ 72080 h 179398"/>
                  <a:gd name="connsiteX22" fmla="*/ 32423 w 85632"/>
                  <a:gd name="connsiteY22" fmla="*/ 56566 h 179398"/>
                  <a:gd name="connsiteX23" fmla="*/ 54894 w 85632"/>
                  <a:gd name="connsiteY23" fmla="*/ 22755 h 179398"/>
                  <a:gd name="connsiteX24" fmla="*/ 67850 w 85632"/>
                  <a:gd name="connsiteY24" fmla="*/ 27131 h 179398"/>
                  <a:gd name="connsiteX25" fmla="*/ 85867 w 85632"/>
                  <a:gd name="connsiteY25" fmla="*/ 20965 h 179398"/>
                  <a:gd name="connsiteX26" fmla="*/ 69065 w 85632"/>
                  <a:gd name="connsiteY26" fmla="*/ 15595 h 179398"/>
                  <a:gd name="connsiteX27" fmla="*/ 56311 w 85632"/>
                  <a:gd name="connsiteY27" fmla="*/ 16590 h 179398"/>
                  <a:gd name="connsiteX28" fmla="*/ 55299 w 85632"/>
                  <a:gd name="connsiteY28" fmla="*/ 10026 h 179398"/>
                  <a:gd name="connsiteX29" fmla="*/ 56311 w 85632"/>
                  <a:gd name="connsiteY29" fmla="*/ 2667 h 179398"/>
                  <a:gd name="connsiteX30" fmla="*/ 53882 w 85632"/>
                  <a:gd name="connsiteY30" fmla="*/ 82 h 179398"/>
                  <a:gd name="connsiteX31" fmla="*/ 50238 w 85632"/>
                  <a:gd name="connsiteY31" fmla="*/ 9827 h 179398"/>
                  <a:gd name="connsiteX32" fmla="*/ 51655 w 85632"/>
                  <a:gd name="connsiteY32" fmla="*/ 17584 h 179398"/>
                  <a:gd name="connsiteX33" fmla="*/ 16228 w 85632"/>
                  <a:gd name="connsiteY33" fmla="*/ 54776 h 179398"/>
                  <a:gd name="connsiteX34" fmla="*/ 29386 w 85632"/>
                  <a:gd name="connsiteY34" fmla="*/ 75859 h 179398"/>
                  <a:gd name="connsiteX35" fmla="*/ 26755 w 85632"/>
                  <a:gd name="connsiteY35" fmla="*/ 77847 h 179398"/>
                  <a:gd name="connsiteX36" fmla="*/ 59550 w 85632"/>
                  <a:gd name="connsiteY36" fmla="*/ 20965 h 179398"/>
                  <a:gd name="connsiteX37" fmla="*/ 69267 w 85632"/>
                  <a:gd name="connsiteY37" fmla="*/ 19971 h 179398"/>
                  <a:gd name="connsiteX38" fmla="*/ 80604 w 85632"/>
                  <a:gd name="connsiteY38" fmla="*/ 21164 h 179398"/>
                  <a:gd name="connsiteX39" fmla="*/ 68052 w 85632"/>
                  <a:gd name="connsiteY39" fmla="*/ 22755 h 179398"/>
                  <a:gd name="connsiteX40" fmla="*/ 59550 w 85632"/>
                  <a:gd name="connsiteY40" fmla="*/ 20965 h 179398"/>
                  <a:gd name="connsiteX41" fmla="*/ 43760 w 85632"/>
                  <a:gd name="connsiteY41" fmla="*/ 75262 h 179398"/>
                  <a:gd name="connsiteX42" fmla="*/ 55299 w 85632"/>
                  <a:gd name="connsiteY42" fmla="*/ 74069 h 179398"/>
                  <a:gd name="connsiteX43" fmla="*/ 66838 w 85632"/>
                  <a:gd name="connsiteY43" fmla="*/ 75262 h 179398"/>
                  <a:gd name="connsiteX44" fmla="*/ 53882 w 85632"/>
                  <a:gd name="connsiteY44" fmla="*/ 76853 h 179398"/>
                  <a:gd name="connsiteX45" fmla="*/ 43760 w 85632"/>
                  <a:gd name="connsiteY45" fmla="*/ 75262 h 179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79398">
                    <a:moveTo>
                      <a:pt x="26755" y="77847"/>
                    </a:moveTo>
                    <a:cubicBezTo>
                      <a:pt x="4689" y="92168"/>
                      <a:pt x="235" y="110863"/>
                      <a:pt x="235" y="118023"/>
                    </a:cubicBezTo>
                    <a:cubicBezTo>
                      <a:pt x="235" y="127570"/>
                      <a:pt x="5701" y="133139"/>
                      <a:pt x="6106" y="133735"/>
                    </a:cubicBezTo>
                    <a:cubicBezTo>
                      <a:pt x="12584" y="140299"/>
                      <a:pt x="14406" y="141094"/>
                      <a:pt x="29589" y="146663"/>
                    </a:cubicBezTo>
                    <a:lnTo>
                      <a:pt x="54084" y="156011"/>
                    </a:lnTo>
                    <a:cubicBezTo>
                      <a:pt x="57121" y="157403"/>
                      <a:pt x="61169" y="158795"/>
                      <a:pt x="61169" y="164563"/>
                    </a:cubicBezTo>
                    <a:cubicBezTo>
                      <a:pt x="61169" y="169138"/>
                      <a:pt x="57526" y="175104"/>
                      <a:pt x="51250" y="175104"/>
                    </a:cubicBezTo>
                    <a:cubicBezTo>
                      <a:pt x="42343" y="175104"/>
                      <a:pt x="35662" y="170331"/>
                      <a:pt x="33435" y="168740"/>
                    </a:cubicBezTo>
                    <a:cubicBezTo>
                      <a:pt x="32220" y="167944"/>
                      <a:pt x="32018" y="167745"/>
                      <a:pt x="31208" y="167745"/>
                    </a:cubicBezTo>
                    <a:cubicBezTo>
                      <a:pt x="29589" y="167745"/>
                      <a:pt x="29184" y="169138"/>
                      <a:pt x="29184" y="169933"/>
                    </a:cubicBezTo>
                    <a:cubicBezTo>
                      <a:pt x="29184" y="172320"/>
                      <a:pt x="39913" y="179480"/>
                      <a:pt x="51250" y="179480"/>
                    </a:cubicBezTo>
                    <a:cubicBezTo>
                      <a:pt x="63801" y="179480"/>
                      <a:pt x="72304" y="167944"/>
                      <a:pt x="72304" y="158199"/>
                    </a:cubicBezTo>
                    <a:cubicBezTo>
                      <a:pt x="72304" y="148652"/>
                      <a:pt x="64813" y="145072"/>
                      <a:pt x="62587" y="144078"/>
                    </a:cubicBezTo>
                    <a:cubicBezTo>
                      <a:pt x="59752" y="143083"/>
                      <a:pt x="52869" y="140498"/>
                      <a:pt x="50238" y="139503"/>
                    </a:cubicBezTo>
                    <a:cubicBezTo>
                      <a:pt x="46189" y="137912"/>
                      <a:pt x="42140" y="136321"/>
                      <a:pt x="37889" y="134929"/>
                    </a:cubicBezTo>
                    <a:lnTo>
                      <a:pt x="25742" y="130155"/>
                    </a:lnTo>
                    <a:cubicBezTo>
                      <a:pt x="16633" y="126575"/>
                      <a:pt x="10559" y="120808"/>
                      <a:pt x="10559" y="112454"/>
                    </a:cubicBezTo>
                    <a:cubicBezTo>
                      <a:pt x="10559" y="104300"/>
                      <a:pt x="18454" y="86996"/>
                      <a:pt x="35460" y="78643"/>
                    </a:cubicBezTo>
                    <a:cubicBezTo>
                      <a:pt x="42950" y="81229"/>
                      <a:pt x="49023" y="81229"/>
                      <a:pt x="53274" y="81229"/>
                    </a:cubicBezTo>
                    <a:cubicBezTo>
                      <a:pt x="59348" y="81229"/>
                      <a:pt x="72101" y="81229"/>
                      <a:pt x="72101" y="75063"/>
                    </a:cubicBezTo>
                    <a:cubicBezTo>
                      <a:pt x="72101" y="70091"/>
                      <a:pt x="63396" y="69693"/>
                      <a:pt x="55501" y="69693"/>
                    </a:cubicBezTo>
                    <a:cubicBezTo>
                      <a:pt x="51857" y="69693"/>
                      <a:pt x="45986" y="69693"/>
                      <a:pt x="38496" y="72080"/>
                    </a:cubicBezTo>
                    <a:cubicBezTo>
                      <a:pt x="33233" y="66909"/>
                      <a:pt x="32423" y="60345"/>
                      <a:pt x="32423" y="56566"/>
                    </a:cubicBezTo>
                    <a:cubicBezTo>
                      <a:pt x="32423" y="45429"/>
                      <a:pt x="39711" y="30114"/>
                      <a:pt x="54894" y="22755"/>
                    </a:cubicBezTo>
                    <a:cubicBezTo>
                      <a:pt x="58538" y="27131"/>
                      <a:pt x="63194" y="27131"/>
                      <a:pt x="67850" y="27131"/>
                    </a:cubicBezTo>
                    <a:cubicBezTo>
                      <a:pt x="72911" y="27131"/>
                      <a:pt x="85867" y="27131"/>
                      <a:pt x="85867" y="20965"/>
                    </a:cubicBezTo>
                    <a:cubicBezTo>
                      <a:pt x="85867" y="15794"/>
                      <a:pt x="76960" y="15595"/>
                      <a:pt x="69065" y="15595"/>
                    </a:cubicBezTo>
                    <a:cubicBezTo>
                      <a:pt x="66433" y="15595"/>
                      <a:pt x="61574" y="15595"/>
                      <a:pt x="56311" y="16590"/>
                    </a:cubicBezTo>
                    <a:cubicBezTo>
                      <a:pt x="55704" y="14800"/>
                      <a:pt x="55299" y="13407"/>
                      <a:pt x="55299" y="10026"/>
                    </a:cubicBezTo>
                    <a:cubicBezTo>
                      <a:pt x="55299" y="7242"/>
                      <a:pt x="56311" y="3065"/>
                      <a:pt x="56311" y="2667"/>
                    </a:cubicBezTo>
                    <a:cubicBezTo>
                      <a:pt x="56311" y="1076"/>
                      <a:pt x="55299" y="82"/>
                      <a:pt x="53882" y="82"/>
                    </a:cubicBezTo>
                    <a:cubicBezTo>
                      <a:pt x="50238" y="82"/>
                      <a:pt x="50238" y="9231"/>
                      <a:pt x="50238" y="9827"/>
                    </a:cubicBezTo>
                    <a:cubicBezTo>
                      <a:pt x="50238" y="13805"/>
                      <a:pt x="51452" y="16788"/>
                      <a:pt x="51655" y="17584"/>
                    </a:cubicBezTo>
                    <a:cubicBezTo>
                      <a:pt x="29994" y="23551"/>
                      <a:pt x="16228" y="39462"/>
                      <a:pt x="16228" y="54776"/>
                    </a:cubicBezTo>
                    <a:cubicBezTo>
                      <a:pt x="16228" y="62135"/>
                      <a:pt x="19872" y="70489"/>
                      <a:pt x="29386" y="75859"/>
                    </a:cubicBezTo>
                    <a:lnTo>
                      <a:pt x="26755" y="77847"/>
                    </a:lnTo>
                    <a:close/>
                    <a:moveTo>
                      <a:pt x="59550" y="20965"/>
                    </a:moveTo>
                    <a:cubicBezTo>
                      <a:pt x="62789" y="19971"/>
                      <a:pt x="67040" y="19971"/>
                      <a:pt x="69267" y="19971"/>
                    </a:cubicBezTo>
                    <a:cubicBezTo>
                      <a:pt x="76150" y="19971"/>
                      <a:pt x="76960" y="20170"/>
                      <a:pt x="80604" y="21164"/>
                    </a:cubicBezTo>
                    <a:cubicBezTo>
                      <a:pt x="78984" y="21761"/>
                      <a:pt x="76960" y="22755"/>
                      <a:pt x="68052" y="22755"/>
                    </a:cubicBezTo>
                    <a:cubicBezTo>
                      <a:pt x="64206" y="22755"/>
                      <a:pt x="61777" y="22755"/>
                      <a:pt x="59550" y="20965"/>
                    </a:cubicBezTo>
                    <a:close/>
                    <a:moveTo>
                      <a:pt x="43760" y="75262"/>
                    </a:moveTo>
                    <a:cubicBezTo>
                      <a:pt x="48416" y="74069"/>
                      <a:pt x="52869" y="74069"/>
                      <a:pt x="55299" y="74069"/>
                    </a:cubicBezTo>
                    <a:cubicBezTo>
                      <a:pt x="62384" y="74069"/>
                      <a:pt x="63194" y="74267"/>
                      <a:pt x="66838" y="75262"/>
                    </a:cubicBezTo>
                    <a:cubicBezTo>
                      <a:pt x="65218" y="76057"/>
                      <a:pt x="63194" y="76853"/>
                      <a:pt x="53882" y="76853"/>
                    </a:cubicBezTo>
                    <a:cubicBezTo>
                      <a:pt x="49225" y="76853"/>
                      <a:pt x="47404" y="76853"/>
                      <a:pt x="43760" y="752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形状 72">
                <a:extLst>
                  <a:ext uri="{FF2B5EF4-FFF2-40B4-BE49-F238E27FC236}">
                    <a16:creationId xmlns:a16="http://schemas.microsoft.com/office/drawing/2014/main" id="{13472FEE-DF7A-18BE-27B5-4D82DF50E402}"/>
                  </a:ext>
                </a:extLst>
              </p:cNvPr>
              <p:cNvSpPr/>
              <p:nvPr>
                <p:custDataLst>
                  <p:tags r:id="rId228"/>
                </p:custDataLst>
              </p:nvPr>
            </p:nvSpPr>
            <p:spPr>
              <a:xfrm>
                <a:off x="8487236" y="2544442"/>
                <a:ext cx="46966" cy="198889"/>
              </a:xfrm>
              <a:custGeom>
                <a:avLst/>
                <a:gdLst>
                  <a:gd name="connsiteX0" fmla="*/ 47206 w 46966"/>
                  <a:gd name="connsiteY0" fmla="*/ 99526 h 198889"/>
                  <a:gd name="connsiteX1" fmla="*/ 33845 w 46966"/>
                  <a:gd name="connsiteY1" fmla="*/ 37473 h 198889"/>
                  <a:gd name="connsiteX2" fmla="*/ 2264 w 46966"/>
                  <a:gd name="connsiteY2" fmla="*/ 82 h 198889"/>
                  <a:gd name="connsiteX3" fmla="*/ 240 w 46966"/>
                  <a:gd name="connsiteY3" fmla="*/ 2071 h 198889"/>
                  <a:gd name="connsiteX4" fmla="*/ 4086 w 46966"/>
                  <a:gd name="connsiteY4" fmla="*/ 6645 h 198889"/>
                  <a:gd name="connsiteX5" fmla="*/ 35464 w 46966"/>
                  <a:gd name="connsiteY5" fmla="*/ 99526 h 198889"/>
                  <a:gd name="connsiteX6" fmla="*/ 2871 w 46966"/>
                  <a:gd name="connsiteY6" fmla="*/ 193601 h 198889"/>
                  <a:gd name="connsiteX7" fmla="*/ 240 w 46966"/>
                  <a:gd name="connsiteY7" fmla="*/ 196982 h 198889"/>
                  <a:gd name="connsiteX8" fmla="*/ 2264 w 46966"/>
                  <a:gd name="connsiteY8" fmla="*/ 198971 h 198889"/>
                  <a:gd name="connsiteX9" fmla="*/ 34452 w 46966"/>
                  <a:gd name="connsiteY9" fmla="*/ 160188 h 198889"/>
                  <a:gd name="connsiteX10" fmla="*/ 47206 w 46966"/>
                  <a:gd name="connsiteY10" fmla="*/ 99526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206" y="99526"/>
                    </a:moveTo>
                    <a:cubicBezTo>
                      <a:pt x="47206" y="84013"/>
                      <a:pt x="44979" y="59947"/>
                      <a:pt x="33845" y="37473"/>
                    </a:cubicBezTo>
                    <a:cubicBezTo>
                      <a:pt x="21698" y="13010"/>
                      <a:pt x="4288" y="82"/>
                      <a:pt x="2264" y="82"/>
                    </a:cubicBezTo>
                    <a:cubicBezTo>
                      <a:pt x="1049" y="82"/>
                      <a:pt x="240" y="877"/>
                      <a:pt x="240" y="2071"/>
                    </a:cubicBezTo>
                    <a:cubicBezTo>
                      <a:pt x="240" y="2667"/>
                      <a:pt x="240" y="3065"/>
                      <a:pt x="4086" y="6645"/>
                    </a:cubicBezTo>
                    <a:cubicBezTo>
                      <a:pt x="23925" y="26335"/>
                      <a:pt x="35464" y="57959"/>
                      <a:pt x="35464" y="99526"/>
                    </a:cubicBezTo>
                    <a:cubicBezTo>
                      <a:pt x="35464" y="133536"/>
                      <a:pt x="27974" y="168541"/>
                      <a:pt x="2871" y="193601"/>
                    </a:cubicBezTo>
                    <a:cubicBezTo>
                      <a:pt x="240" y="195988"/>
                      <a:pt x="240" y="196385"/>
                      <a:pt x="240" y="196982"/>
                    </a:cubicBezTo>
                    <a:cubicBezTo>
                      <a:pt x="240" y="198175"/>
                      <a:pt x="1049" y="198971"/>
                      <a:pt x="2264" y="198971"/>
                    </a:cubicBezTo>
                    <a:cubicBezTo>
                      <a:pt x="4288" y="198971"/>
                      <a:pt x="22508" y="185447"/>
                      <a:pt x="34452" y="160188"/>
                    </a:cubicBezTo>
                    <a:cubicBezTo>
                      <a:pt x="44777" y="138310"/>
                      <a:pt x="47206" y="116233"/>
                      <a:pt x="47206" y="995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形状 73">
                <a:extLst>
                  <a:ext uri="{FF2B5EF4-FFF2-40B4-BE49-F238E27FC236}">
                    <a16:creationId xmlns:a16="http://schemas.microsoft.com/office/drawing/2014/main" id="{90F38379-724A-E07B-2C46-9F4075CF8EFB}"/>
                  </a:ext>
                </a:extLst>
              </p:cNvPr>
              <p:cNvSpPr/>
              <p:nvPr>
                <p:custDataLst>
                  <p:tags r:id="rId229"/>
                </p:custDataLst>
              </p:nvPr>
            </p:nvSpPr>
            <p:spPr>
              <a:xfrm>
                <a:off x="8567988" y="2557767"/>
                <a:ext cx="140291" cy="140216"/>
              </a:xfrm>
              <a:custGeom>
                <a:avLst/>
                <a:gdLst>
                  <a:gd name="connsiteX0" fmla="*/ 115230 w 140291"/>
                  <a:gd name="connsiteY0" fmla="*/ 20965 h 140216"/>
                  <a:gd name="connsiteX1" fmla="*/ 137094 w 140291"/>
                  <a:gd name="connsiteY1" fmla="*/ 6247 h 140216"/>
                  <a:gd name="connsiteX2" fmla="*/ 140535 w 140291"/>
                  <a:gd name="connsiteY2" fmla="*/ 2270 h 140216"/>
                  <a:gd name="connsiteX3" fmla="*/ 137903 w 140291"/>
                  <a:gd name="connsiteY3" fmla="*/ 82 h 140216"/>
                  <a:gd name="connsiteX4" fmla="*/ 117254 w 140291"/>
                  <a:gd name="connsiteY4" fmla="*/ 678 h 140216"/>
                  <a:gd name="connsiteX5" fmla="*/ 96200 w 140291"/>
                  <a:gd name="connsiteY5" fmla="*/ 82 h 140216"/>
                  <a:gd name="connsiteX6" fmla="*/ 92557 w 140291"/>
                  <a:gd name="connsiteY6" fmla="*/ 4060 h 140216"/>
                  <a:gd name="connsiteX7" fmla="*/ 96200 w 140291"/>
                  <a:gd name="connsiteY7" fmla="*/ 6247 h 140216"/>
                  <a:gd name="connsiteX8" fmla="*/ 109966 w 140291"/>
                  <a:gd name="connsiteY8" fmla="*/ 14998 h 140216"/>
                  <a:gd name="connsiteX9" fmla="*/ 109359 w 140291"/>
                  <a:gd name="connsiteY9" fmla="*/ 19175 h 140216"/>
                  <a:gd name="connsiteX10" fmla="*/ 91139 w 140291"/>
                  <a:gd name="connsiteY10" fmla="*/ 90179 h 140216"/>
                  <a:gd name="connsiteX11" fmla="*/ 40732 w 140291"/>
                  <a:gd name="connsiteY11" fmla="*/ 134133 h 140216"/>
                  <a:gd name="connsiteX12" fmla="*/ 16034 w 140291"/>
                  <a:gd name="connsiteY12" fmla="*/ 108278 h 140216"/>
                  <a:gd name="connsiteX13" fmla="*/ 18261 w 140291"/>
                  <a:gd name="connsiteY13" fmla="*/ 92764 h 140216"/>
                  <a:gd name="connsiteX14" fmla="*/ 37898 w 140291"/>
                  <a:gd name="connsiteY14" fmla="*/ 15396 h 140216"/>
                  <a:gd name="connsiteX15" fmla="*/ 54903 w 140291"/>
                  <a:gd name="connsiteY15" fmla="*/ 6247 h 140216"/>
                  <a:gd name="connsiteX16" fmla="*/ 61786 w 140291"/>
                  <a:gd name="connsiteY16" fmla="*/ 2270 h 140216"/>
                  <a:gd name="connsiteX17" fmla="*/ 58951 w 140291"/>
                  <a:gd name="connsiteY17" fmla="*/ 82 h 140216"/>
                  <a:gd name="connsiteX18" fmla="*/ 33039 w 140291"/>
                  <a:gd name="connsiteY18" fmla="*/ 678 h 140216"/>
                  <a:gd name="connsiteX19" fmla="*/ 6924 w 140291"/>
                  <a:gd name="connsiteY19" fmla="*/ 82 h 140216"/>
                  <a:gd name="connsiteX20" fmla="*/ 3078 w 140291"/>
                  <a:gd name="connsiteY20" fmla="*/ 4060 h 140216"/>
                  <a:gd name="connsiteX21" fmla="*/ 8746 w 140291"/>
                  <a:gd name="connsiteY21" fmla="*/ 6247 h 140216"/>
                  <a:gd name="connsiteX22" fmla="*/ 16439 w 140291"/>
                  <a:gd name="connsiteY22" fmla="*/ 6645 h 140216"/>
                  <a:gd name="connsiteX23" fmla="*/ 21905 w 140291"/>
                  <a:gd name="connsiteY23" fmla="*/ 9827 h 140216"/>
                  <a:gd name="connsiteX24" fmla="*/ 18463 w 140291"/>
                  <a:gd name="connsiteY24" fmla="*/ 23949 h 140216"/>
                  <a:gd name="connsiteX25" fmla="*/ 14009 w 140291"/>
                  <a:gd name="connsiteY25" fmla="*/ 41451 h 140216"/>
                  <a:gd name="connsiteX26" fmla="*/ 1661 w 140291"/>
                  <a:gd name="connsiteY26" fmla="*/ 90576 h 140216"/>
                  <a:gd name="connsiteX27" fmla="*/ 243 w 140291"/>
                  <a:gd name="connsiteY27" fmla="*/ 102112 h 140216"/>
                  <a:gd name="connsiteX28" fmla="*/ 39922 w 140291"/>
                  <a:gd name="connsiteY28" fmla="*/ 140299 h 140216"/>
                  <a:gd name="connsiteX29" fmla="*/ 97213 w 140291"/>
                  <a:gd name="connsiteY29" fmla="*/ 91571 h 140216"/>
                  <a:gd name="connsiteX30" fmla="*/ 115230 w 140291"/>
                  <a:gd name="connsiteY30" fmla="*/ 20965 h 1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0216">
                    <a:moveTo>
                      <a:pt x="115230" y="20965"/>
                    </a:moveTo>
                    <a:cubicBezTo>
                      <a:pt x="117254" y="12811"/>
                      <a:pt x="120898" y="6844"/>
                      <a:pt x="137094" y="6247"/>
                    </a:cubicBezTo>
                    <a:cubicBezTo>
                      <a:pt x="138106" y="6247"/>
                      <a:pt x="140535" y="6048"/>
                      <a:pt x="140535" y="2270"/>
                    </a:cubicBezTo>
                    <a:cubicBezTo>
                      <a:pt x="140535" y="2071"/>
                      <a:pt x="140535" y="82"/>
                      <a:pt x="137903" y="82"/>
                    </a:cubicBezTo>
                    <a:cubicBezTo>
                      <a:pt x="131223" y="82"/>
                      <a:pt x="124137" y="678"/>
                      <a:pt x="117254" y="678"/>
                    </a:cubicBezTo>
                    <a:cubicBezTo>
                      <a:pt x="110371" y="678"/>
                      <a:pt x="102881" y="82"/>
                      <a:pt x="96200" y="82"/>
                    </a:cubicBezTo>
                    <a:cubicBezTo>
                      <a:pt x="94986" y="82"/>
                      <a:pt x="92557" y="82"/>
                      <a:pt x="92557" y="4060"/>
                    </a:cubicBezTo>
                    <a:cubicBezTo>
                      <a:pt x="92557" y="6247"/>
                      <a:pt x="94581" y="6247"/>
                      <a:pt x="96200" y="6247"/>
                    </a:cubicBezTo>
                    <a:cubicBezTo>
                      <a:pt x="107740" y="6446"/>
                      <a:pt x="109966" y="10623"/>
                      <a:pt x="109966" y="14998"/>
                    </a:cubicBezTo>
                    <a:cubicBezTo>
                      <a:pt x="109966" y="15595"/>
                      <a:pt x="109562" y="18578"/>
                      <a:pt x="109359" y="19175"/>
                    </a:cubicBezTo>
                    <a:lnTo>
                      <a:pt x="91139" y="90179"/>
                    </a:lnTo>
                    <a:cubicBezTo>
                      <a:pt x="84256" y="116830"/>
                      <a:pt x="60976" y="134133"/>
                      <a:pt x="40732" y="134133"/>
                    </a:cubicBezTo>
                    <a:cubicBezTo>
                      <a:pt x="26966" y="134133"/>
                      <a:pt x="16034" y="125382"/>
                      <a:pt x="16034" y="108278"/>
                    </a:cubicBezTo>
                    <a:cubicBezTo>
                      <a:pt x="16034" y="107880"/>
                      <a:pt x="16034" y="101515"/>
                      <a:pt x="18261" y="92764"/>
                    </a:cubicBezTo>
                    <a:lnTo>
                      <a:pt x="37898" y="15396"/>
                    </a:lnTo>
                    <a:cubicBezTo>
                      <a:pt x="39719" y="8236"/>
                      <a:pt x="40124" y="6247"/>
                      <a:pt x="54903" y="6247"/>
                    </a:cubicBezTo>
                    <a:cubicBezTo>
                      <a:pt x="60166" y="6247"/>
                      <a:pt x="61786" y="6247"/>
                      <a:pt x="61786" y="2270"/>
                    </a:cubicBezTo>
                    <a:cubicBezTo>
                      <a:pt x="61786" y="82"/>
                      <a:pt x="59559" y="82"/>
                      <a:pt x="58951" y="82"/>
                    </a:cubicBezTo>
                    <a:cubicBezTo>
                      <a:pt x="53283" y="82"/>
                      <a:pt x="38707" y="678"/>
                      <a:pt x="33039" y="678"/>
                    </a:cubicBezTo>
                    <a:cubicBezTo>
                      <a:pt x="27168" y="678"/>
                      <a:pt x="12795" y="82"/>
                      <a:pt x="6924" y="82"/>
                    </a:cubicBezTo>
                    <a:cubicBezTo>
                      <a:pt x="5305" y="82"/>
                      <a:pt x="3078" y="82"/>
                      <a:pt x="3078" y="4060"/>
                    </a:cubicBezTo>
                    <a:cubicBezTo>
                      <a:pt x="3078" y="6247"/>
                      <a:pt x="4900" y="6247"/>
                      <a:pt x="8746" y="6247"/>
                    </a:cubicBezTo>
                    <a:cubicBezTo>
                      <a:pt x="9151" y="6247"/>
                      <a:pt x="12997" y="6247"/>
                      <a:pt x="16439" y="6645"/>
                    </a:cubicBezTo>
                    <a:cubicBezTo>
                      <a:pt x="20083" y="7043"/>
                      <a:pt x="21905" y="7242"/>
                      <a:pt x="21905" y="9827"/>
                    </a:cubicBezTo>
                    <a:cubicBezTo>
                      <a:pt x="21905" y="11021"/>
                      <a:pt x="19678" y="19374"/>
                      <a:pt x="18463" y="23949"/>
                    </a:cubicBezTo>
                    <a:lnTo>
                      <a:pt x="14009" y="41451"/>
                    </a:lnTo>
                    <a:cubicBezTo>
                      <a:pt x="12188" y="49207"/>
                      <a:pt x="2470" y="86798"/>
                      <a:pt x="1661" y="90576"/>
                    </a:cubicBezTo>
                    <a:cubicBezTo>
                      <a:pt x="243" y="96145"/>
                      <a:pt x="243" y="99129"/>
                      <a:pt x="243" y="102112"/>
                    </a:cubicBezTo>
                    <a:cubicBezTo>
                      <a:pt x="243" y="126376"/>
                      <a:pt x="18666" y="140299"/>
                      <a:pt x="39922" y="140299"/>
                    </a:cubicBezTo>
                    <a:cubicBezTo>
                      <a:pt x="65429" y="140299"/>
                      <a:pt x="90532" y="117824"/>
                      <a:pt x="97213" y="91571"/>
                    </a:cubicBezTo>
                    <a:lnTo>
                      <a:pt x="115230" y="20965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形状 74">
                <a:extLst>
                  <a:ext uri="{FF2B5EF4-FFF2-40B4-BE49-F238E27FC236}">
                    <a16:creationId xmlns:a16="http://schemas.microsoft.com/office/drawing/2014/main" id="{43C75BF4-1C9E-974D-691C-B6C7CB3AE94B}"/>
                  </a:ext>
                </a:extLst>
              </p:cNvPr>
              <p:cNvSpPr/>
              <p:nvPr>
                <p:custDataLst>
                  <p:tags r:id="rId230"/>
                </p:custDataLst>
              </p:nvPr>
            </p:nvSpPr>
            <p:spPr>
              <a:xfrm>
                <a:off x="8725629" y="2550092"/>
                <a:ext cx="139441" cy="62789"/>
              </a:xfrm>
              <a:custGeom>
                <a:avLst/>
                <a:gdLst>
                  <a:gd name="connsiteX0" fmla="*/ 71247 w 139441"/>
                  <a:gd name="connsiteY0" fmla="*/ 23328 h 62789"/>
                  <a:gd name="connsiteX1" fmla="*/ 56085 w 139441"/>
                  <a:gd name="connsiteY1" fmla="*/ 8570 h 62789"/>
                  <a:gd name="connsiteX2" fmla="*/ 30577 w 139441"/>
                  <a:gd name="connsiteY2" fmla="*/ 78 h 62789"/>
                  <a:gd name="connsiteX3" fmla="*/ 251 w 139441"/>
                  <a:gd name="connsiteY3" fmla="*/ 31542 h 62789"/>
                  <a:gd name="connsiteX4" fmla="*/ 30152 w 139441"/>
                  <a:gd name="connsiteY4" fmla="*/ 62867 h 62789"/>
                  <a:gd name="connsiteX5" fmla="*/ 68697 w 139441"/>
                  <a:gd name="connsiteY5" fmla="*/ 39617 h 62789"/>
                  <a:gd name="connsiteX6" fmla="*/ 83859 w 139441"/>
                  <a:gd name="connsiteY6" fmla="*/ 54374 h 62789"/>
                  <a:gd name="connsiteX7" fmla="*/ 109367 w 139441"/>
                  <a:gd name="connsiteY7" fmla="*/ 62867 h 62789"/>
                  <a:gd name="connsiteX8" fmla="*/ 139693 w 139441"/>
                  <a:gd name="connsiteY8" fmla="*/ 31403 h 62789"/>
                  <a:gd name="connsiteX9" fmla="*/ 109792 w 139441"/>
                  <a:gd name="connsiteY9" fmla="*/ 78 h 62789"/>
                  <a:gd name="connsiteX10" fmla="*/ 71247 w 139441"/>
                  <a:gd name="connsiteY10" fmla="*/ 23328 h 62789"/>
                  <a:gd name="connsiteX11" fmla="*/ 75782 w 139441"/>
                  <a:gd name="connsiteY11" fmla="*/ 28479 h 62789"/>
                  <a:gd name="connsiteX12" fmla="*/ 111068 w 139441"/>
                  <a:gd name="connsiteY12" fmla="*/ 5368 h 62789"/>
                  <a:gd name="connsiteX13" fmla="*/ 135725 w 139441"/>
                  <a:gd name="connsiteY13" fmla="*/ 31403 h 62789"/>
                  <a:gd name="connsiteX14" fmla="*/ 111634 w 139441"/>
                  <a:gd name="connsiteY14" fmla="*/ 55210 h 62789"/>
                  <a:gd name="connsiteX15" fmla="*/ 75782 w 139441"/>
                  <a:gd name="connsiteY15" fmla="*/ 28479 h 62789"/>
                  <a:gd name="connsiteX16" fmla="*/ 64162 w 139441"/>
                  <a:gd name="connsiteY16" fmla="*/ 34466 h 62789"/>
                  <a:gd name="connsiteX17" fmla="*/ 28877 w 139441"/>
                  <a:gd name="connsiteY17" fmla="*/ 57577 h 62789"/>
                  <a:gd name="connsiteX18" fmla="*/ 4219 w 139441"/>
                  <a:gd name="connsiteY18" fmla="*/ 31542 h 62789"/>
                  <a:gd name="connsiteX19" fmla="*/ 28310 w 139441"/>
                  <a:gd name="connsiteY19" fmla="*/ 7735 h 62789"/>
                  <a:gd name="connsiteX20" fmla="*/ 64162 w 139441"/>
                  <a:gd name="connsiteY20" fmla="*/ 34466 h 6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2789">
                    <a:moveTo>
                      <a:pt x="71247" y="23328"/>
                    </a:moveTo>
                    <a:cubicBezTo>
                      <a:pt x="63737" y="14696"/>
                      <a:pt x="61470" y="12329"/>
                      <a:pt x="56085" y="8570"/>
                    </a:cubicBezTo>
                    <a:cubicBezTo>
                      <a:pt x="47440" y="2444"/>
                      <a:pt x="38371" y="78"/>
                      <a:pt x="30577" y="78"/>
                    </a:cubicBezTo>
                    <a:cubicBezTo>
                      <a:pt x="13005" y="78"/>
                      <a:pt x="251" y="14835"/>
                      <a:pt x="251" y="31542"/>
                    </a:cubicBezTo>
                    <a:cubicBezTo>
                      <a:pt x="251" y="47831"/>
                      <a:pt x="12438" y="62867"/>
                      <a:pt x="30152" y="62867"/>
                    </a:cubicBezTo>
                    <a:cubicBezTo>
                      <a:pt x="49849" y="62867"/>
                      <a:pt x="63595" y="46996"/>
                      <a:pt x="68697" y="39617"/>
                    </a:cubicBezTo>
                    <a:cubicBezTo>
                      <a:pt x="76207" y="48249"/>
                      <a:pt x="78475" y="50615"/>
                      <a:pt x="83859" y="54374"/>
                    </a:cubicBezTo>
                    <a:cubicBezTo>
                      <a:pt x="92504" y="60500"/>
                      <a:pt x="101573" y="62867"/>
                      <a:pt x="109367" y="62867"/>
                    </a:cubicBezTo>
                    <a:cubicBezTo>
                      <a:pt x="126939" y="62867"/>
                      <a:pt x="139693" y="48109"/>
                      <a:pt x="139693" y="31403"/>
                    </a:cubicBezTo>
                    <a:cubicBezTo>
                      <a:pt x="139693" y="15114"/>
                      <a:pt x="127506" y="78"/>
                      <a:pt x="109792" y="78"/>
                    </a:cubicBezTo>
                    <a:cubicBezTo>
                      <a:pt x="90095" y="78"/>
                      <a:pt x="76349" y="15949"/>
                      <a:pt x="71247" y="23328"/>
                    </a:cubicBezTo>
                    <a:close/>
                    <a:moveTo>
                      <a:pt x="75782" y="28479"/>
                    </a:moveTo>
                    <a:cubicBezTo>
                      <a:pt x="81450" y="19430"/>
                      <a:pt x="93779" y="5368"/>
                      <a:pt x="111068" y="5368"/>
                    </a:cubicBezTo>
                    <a:cubicBezTo>
                      <a:pt x="125664" y="5368"/>
                      <a:pt x="135725" y="18037"/>
                      <a:pt x="135725" y="31403"/>
                    </a:cubicBezTo>
                    <a:cubicBezTo>
                      <a:pt x="135725" y="44768"/>
                      <a:pt x="124672" y="55210"/>
                      <a:pt x="111634" y="55210"/>
                    </a:cubicBezTo>
                    <a:cubicBezTo>
                      <a:pt x="98455" y="55210"/>
                      <a:pt x="89386" y="44629"/>
                      <a:pt x="75782" y="28479"/>
                    </a:cubicBezTo>
                    <a:close/>
                    <a:moveTo>
                      <a:pt x="64162" y="34466"/>
                    </a:moveTo>
                    <a:cubicBezTo>
                      <a:pt x="58494" y="43515"/>
                      <a:pt x="46165" y="57577"/>
                      <a:pt x="28877" y="57577"/>
                    </a:cubicBezTo>
                    <a:cubicBezTo>
                      <a:pt x="14281" y="57577"/>
                      <a:pt x="4219" y="44907"/>
                      <a:pt x="4219" y="31542"/>
                    </a:cubicBezTo>
                    <a:cubicBezTo>
                      <a:pt x="4219" y="18177"/>
                      <a:pt x="15273" y="7735"/>
                      <a:pt x="28310" y="7735"/>
                    </a:cubicBezTo>
                    <a:cubicBezTo>
                      <a:pt x="41489" y="7735"/>
                      <a:pt x="50558" y="18316"/>
                      <a:pt x="64162" y="344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形状 75">
                <a:extLst>
                  <a:ext uri="{FF2B5EF4-FFF2-40B4-BE49-F238E27FC236}">
                    <a16:creationId xmlns:a16="http://schemas.microsoft.com/office/drawing/2014/main" id="{3343A859-5403-187F-D221-77486A682B20}"/>
                  </a:ext>
                </a:extLst>
              </p:cNvPr>
              <p:cNvSpPr/>
              <p:nvPr>
                <p:custDataLst>
                  <p:tags r:id="rId231"/>
                </p:custDataLst>
              </p:nvPr>
            </p:nvSpPr>
            <p:spPr>
              <a:xfrm>
                <a:off x="8967746" y="2345549"/>
                <a:ext cx="105471" cy="596468"/>
              </a:xfrm>
              <a:custGeom>
                <a:avLst/>
                <a:gdLst>
                  <a:gd name="connsiteX0" fmla="*/ 105733 w 105471"/>
                  <a:gd name="connsiteY0" fmla="*/ 594545 h 596468"/>
                  <a:gd name="connsiteX1" fmla="*/ 104519 w 105471"/>
                  <a:gd name="connsiteY1" fmla="*/ 592158 h 596468"/>
                  <a:gd name="connsiteX2" fmla="*/ 56945 w 105471"/>
                  <a:gd name="connsiteY2" fmla="*/ 515984 h 596468"/>
                  <a:gd name="connsiteX3" fmla="*/ 19898 w 105471"/>
                  <a:gd name="connsiteY3" fmla="*/ 298399 h 596468"/>
                  <a:gd name="connsiteX4" fmla="*/ 59779 w 105471"/>
                  <a:gd name="connsiteY4" fmla="*/ 74052 h 596468"/>
                  <a:gd name="connsiteX5" fmla="*/ 104923 w 105471"/>
                  <a:gd name="connsiteY5" fmla="*/ 3844 h 596468"/>
                  <a:gd name="connsiteX6" fmla="*/ 105733 w 105471"/>
                  <a:gd name="connsiteY6" fmla="*/ 2054 h 596468"/>
                  <a:gd name="connsiteX7" fmla="*/ 101279 w 105471"/>
                  <a:gd name="connsiteY7" fmla="*/ 65 h 596468"/>
                  <a:gd name="connsiteX8" fmla="*/ 97433 w 105471"/>
                  <a:gd name="connsiteY8" fmla="*/ 463 h 596468"/>
                  <a:gd name="connsiteX9" fmla="*/ 68889 w 105471"/>
                  <a:gd name="connsiteY9" fmla="*/ 34473 h 596468"/>
                  <a:gd name="connsiteX10" fmla="*/ 6740 w 105471"/>
                  <a:gd name="connsiteY10" fmla="*/ 201142 h 596468"/>
                  <a:gd name="connsiteX11" fmla="*/ 261 w 105471"/>
                  <a:gd name="connsiteY11" fmla="*/ 298200 h 596468"/>
                  <a:gd name="connsiteX12" fmla="*/ 42167 w 105471"/>
                  <a:gd name="connsiteY12" fmla="*/ 516580 h 596468"/>
                  <a:gd name="connsiteX13" fmla="*/ 95814 w 105471"/>
                  <a:gd name="connsiteY13" fmla="*/ 594744 h 596468"/>
                  <a:gd name="connsiteX14" fmla="*/ 101279 w 105471"/>
                  <a:gd name="connsiteY14" fmla="*/ 596534 h 596468"/>
                  <a:gd name="connsiteX15" fmla="*/ 105733 w 105471"/>
                  <a:gd name="connsiteY15" fmla="*/ 594545 h 596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596468">
                    <a:moveTo>
                      <a:pt x="105733" y="594545"/>
                    </a:moveTo>
                    <a:cubicBezTo>
                      <a:pt x="105733" y="593948"/>
                      <a:pt x="105733" y="593550"/>
                      <a:pt x="104519" y="592158"/>
                    </a:cubicBezTo>
                    <a:cubicBezTo>
                      <a:pt x="85084" y="569087"/>
                      <a:pt x="68889" y="543629"/>
                      <a:pt x="56945" y="515984"/>
                    </a:cubicBezTo>
                    <a:cubicBezTo>
                      <a:pt x="30425" y="455123"/>
                      <a:pt x="19898" y="383921"/>
                      <a:pt x="19898" y="298399"/>
                    </a:cubicBezTo>
                    <a:cubicBezTo>
                      <a:pt x="19898" y="213672"/>
                      <a:pt x="29818" y="139287"/>
                      <a:pt x="59779" y="74052"/>
                    </a:cubicBezTo>
                    <a:cubicBezTo>
                      <a:pt x="71521" y="48793"/>
                      <a:pt x="86906" y="25324"/>
                      <a:pt x="104923" y="3844"/>
                    </a:cubicBezTo>
                    <a:cubicBezTo>
                      <a:pt x="105328" y="3247"/>
                      <a:pt x="105733" y="2849"/>
                      <a:pt x="105733" y="2054"/>
                    </a:cubicBezTo>
                    <a:cubicBezTo>
                      <a:pt x="105733" y="65"/>
                      <a:pt x="104316" y="65"/>
                      <a:pt x="101279" y="65"/>
                    </a:cubicBezTo>
                    <a:cubicBezTo>
                      <a:pt x="98243" y="65"/>
                      <a:pt x="97838" y="65"/>
                      <a:pt x="97433" y="463"/>
                    </a:cubicBezTo>
                    <a:cubicBezTo>
                      <a:pt x="97231" y="661"/>
                      <a:pt x="84679" y="12595"/>
                      <a:pt x="68889" y="34473"/>
                    </a:cubicBezTo>
                    <a:cubicBezTo>
                      <a:pt x="33664" y="83399"/>
                      <a:pt x="15849" y="141873"/>
                      <a:pt x="6740" y="201142"/>
                    </a:cubicBezTo>
                    <a:cubicBezTo>
                      <a:pt x="1881" y="233163"/>
                      <a:pt x="261" y="265781"/>
                      <a:pt x="261" y="298200"/>
                    </a:cubicBezTo>
                    <a:cubicBezTo>
                      <a:pt x="261" y="372584"/>
                      <a:pt x="9776" y="448560"/>
                      <a:pt x="42167" y="516580"/>
                    </a:cubicBezTo>
                    <a:cubicBezTo>
                      <a:pt x="56540" y="546811"/>
                      <a:pt x="75772" y="574059"/>
                      <a:pt x="95814" y="594744"/>
                    </a:cubicBezTo>
                    <a:cubicBezTo>
                      <a:pt x="97636" y="596335"/>
                      <a:pt x="97838" y="596534"/>
                      <a:pt x="101279" y="596534"/>
                    </a:cubicBezTo>
                    <a:cubicBezTo>
                      <a:pt x="104316" y="596534"/>
                      <a:pt x="105733" y="596534"/>
                      <a:pt x="105733" y="5945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形状 76">
                <a:extLst>
                  <a:ext uri="{FF2B5EF4-FFF2-40B4-BE49-F238E27FC236}">
                    <a16:creationId xmlns:a16="http://schemas.microsoft.com/office/drawing/2014/main" id="{B0C0F8A5-B77D-D666-7E1A-73F381DE0036}"/>
                  </a:ext>
                </a:extLst>
              </p:cNvPr>
              <p:cNvSpPr/>
              <p:nvPr>
                <p:custDataLst>
                  <p:tags r:id="rId232"/>
                </p:custDataLst>
              </p:nvPr>
            </p:nvSpPr>
            <p:spPr>
              <a:xfrm>
                <a:off x="9189351" y="2418345"/>
                <a:ext cx="85227" cy="136835"/>
              </a:xfrm>
              <a:custGeom>
                <a:avLst/>
                <a:gdLst>
                  <a:gd name="connsiteX0" fmla="*/ 85502 w 85227"/>
                  <a:gd name="connsiteY0" fmla="*/ 68890 h 136835"/>
                  <a:gd name="connsiteX1" fmla="*/ 77404 w 85227"/>
                  <a:gd name="connsiteY1" fmla="*/ 22350 h 136835"/>
                  <a:gd name="connsiteX2" fmla="*/ 42989 w 85227"/>
                  <a:gd name="connsiteY2" fmla="*/ 75 h 136835"/>
                  <a:gd name="connsiteX3" fmla="*/ 7765 w 85227"/>
                  <a:gd name="connsiteY3" fmla="*/ 23742 h 136835"/>
                  <a:gd name="connsiteX4" fmla="*/ 274 w 85227"/>
                  <a:gd name="connsiteY4" fmla="*/ 68890 h 136835"/>
                  <a:gd name="connsiteX5" fmla="*/ 9384 w 85227"/>
                  <a:gd name="connsiteY5" fmla="*/ 116823 h 136835"/>
                  <a:gd name="connsiteX6" fmla="*/ 42787 w 85227"/>
                  <a:gd name="connsiteY6" fmla="*/ 136910 h 136835"/>
                  <a:gd name="connsiteX7" fmla="*/ 78012 w 85227"/>
                  <a:gd name="connsiteY7" fmla="*/ 113839 h 136835"/>
                  <a:gd name="connsiteX8" fmla="*/ 85502 w 85227"/>
                  <a:gd name="connsiteY8" fmla="*/ 68890 h 136835"/>
                  <a:gd name="connsiteX9" fmla="*/ 42787 w 85227"/>
                  <a:gd name="connsiteY9" fmla="*/ 132535 h 136835"/>
                  <a:gd name="connsiteX10" fmla="*/ 19304 w 85227"/>
                  <a:gd name="connsiteY10" fmla="*/ 108469 h 136835"/>
                  <a:gd name="connsiteX11" fmla="*/ 17077 w 85227"/>
                  <a:gd name="connsiteY11" fmla="*/ 66504 h 136835"/>
                  <a:gd name="connsiteX12" fmla="*/ 18696 w 85227"/>
                  <a:gd name="connsiteY12" fmla="*/ 29908 h 136835"/>
                  <a:gd name="connsiteX13" fmla="*/ 42787 w 85227"/>
                  <a:gd name="connsiteY13" fmla="*/ 4450 h 136835"/>
                  <a:gd name="connsiteX14" fmla="*/ 66675 w 85227"/>
                  <a:gd name="connsiteY14" fmla="*/ 27720 h 136835"/>
                  <a:gd name="connsiteX15" fmla="*/ 68699 w 85227"/>
                  <a:gd name="connsiteY15" fmla="*/ 66504 h 136835"/>
                  <a:gd name="connsiteX16" fmla="*/ 66473 w 85227"/>
                  <a:gd name="connsiteY16" fmla="*/ 107674 h 136835"/>
                  <a:gd name="connsiteX17" fmla="*/ 42787 w 85227"/>
                  <a:gd name="connsiteY17" fmla="*/ 132535 h 136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6835">
                    <a:moveTo>
                      <a:pt x="85502" y="68890"/>
                    </a:moveTo>
                    <a:cubicBezTo>
                      <a:pt x="85502" y="52979"/>
                      <a:pt x="84490" y="37068"/>
                      <a:pt x="77404" y="22350"/>
                    </a:cubicBezTo>
                    <a:cubicBezTo>
                      <a:pt x="68092" y="3257"/>
                      <a:pt x="51492" y="75"/>
                      <a:pt x="42989" y="75"/>
                    </a:cubicBezTo>
                    <a:cubicBezTo>
                      <a:pt x="30843" y="75"/>
                      <a:pt x="16065" y="5246"/>
                      <a:pt x="7765" y="23742"/>
                    </a:cubicBezTo>
                    <a:cubicBezTo>
                      <a:pt x="1287" y="37466"/>
                      <a:pt x="274" y="52979"/>
                      <a:pt x="274" y="68890"/>
                    </a:cubicBezTo>
                    <a:cubicBezTo>
                      <a:pt x="274" y="83807"/>
                      <a:pt x="1084" y="101707"/>
                      <a:pt x="9384" y="116823"/>
                    </a:cubicBezTo>
                    <a:cubicBezTo>
                      <a:pt x="18089" y="132933"/>
                      <a:pt x="32867" y="136910"/>
                      <a:pt x="42787" y="136910"/>
                    </a:cubicBezTo>
                    <a:cubicBezTo>
                      <a:pt x="53719" y="136910"/>
                      <a:pt x="69104" y="132734"/>
                      <a:pt x="78012" y="113839"/>
                    </a:cubicBezTo>
                    <a:cubicBezTo>
                      <a:pt x="84490" y="100116"/>
                      <a:pt x="85502" y="84603"/>
                      <a:pt x="85502" y="68890"/>
                    </a:cubicBezTo>
                    <a:close/>
                    <a:moveTo>
                      <a:pt x="42787" y="132535"/>
                    </a:moveTo>
                    <a:cubicBezTo>
                      <a:pt x="34892" y="132535"/>
                      <a:pt x="22948" y="127563"/>
                      <a:pt x="19304" y="108469"/>
                    </a:cubicBezTo>
                    <a:cubicBezTo>
                      <a:pt x="17077" y="96536"/>
                      <a:pt x="17077" y="78238"/>
                      <a:pt x="17077" y="66504"/>
                    </a:cubicBezTo>
                    <a:cubicBezTo>
                      <a:pt x="17077" y="53775"/>
                      <a:pt x="17077" y="40648"/>
                      <a:pt x="18696" y="29908"/>
                    </a:cubicBezTo>
                    <a:cubicBezTo>
                      <a:pt x="22543" y="6240"/>
                      <a:pt x="37726" y="4450"/>
                      <a:pt x="42787" y="4450"/>
                    </a:cubicBezTo>
                    <a:cubicBezTo>
                      <a:pt x="49467" y="4450"/>
                      <a:pt x="62829" y="8030"/>
                      <a:pt x="66675" y="27720"/>
                    </a:cubicBezTo>
                    <a:cubicBezTo>
                      <a:pt x="68699" y="38858"/>
                      <a:pt x="68699" y="53974"/>
                      <a:pt x="68699" y="66504"/>
                    </a:cubicBezTo>
                    <a:cubicBezTo>
                      <a:pt x="68699" y="81420"/>
                      <a:pt x="68699" y="94945"/>
                      <a:pt x="66473" y="107674"/>
                    </a:cubicBezTo>
                    <a:cubicBezTo>
                      <a:pt x="63436" y="126568"/>
                      <a:pt x="51897" y="132535"/>
                      <a:pt x="42787" y="1325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形状 77">
                <a:extLst>
                  <a:ext uri="{FF2B5EF4-FFF2-40B4-BE49-F238E27FC236}">
                    <a16:creationId xmlns:a16="http://schemas.microsoft.com/office/drawing/2014/main" id="{709BF930-B1B4-5DA4-04A7-72E0E79232FF}"/>
                  </a:ext>
                </a:extLst>
              </p:cNvPr>
              <p:cNvSpPr/>
              <p:nvPr>
                <p:custDataLst>
                  <p:tags r:id="rId233"/>
                </p:custDataLst>
              </p:nvPr>
            </p:nvSpPr>
            <p:spPr>
              <a:xfrm>
                <a:off x="9199473" y="2728613"/>
                <a:ext cx="66805" cy="132460"/>
              </a:xfrm>
              <a:custGeom>
                <a:avLst/>
                <a:gdLst>
                  <a:gd name="connsiteX0" fmla="*/ 41775 w 66805"/>
                  <a:gd name="connsiteY0" fmla="*/ 5261 h 132460"/>
                  <a:gd name="connsiteX1" fmla="*/ 37119 w 66805"/>
                  <a:gd name="connsiteY1" fmla="*/ 90 h 132460"/>
                  <a:gd name="connsiteX2" fmla="*/ 274 w 66805"/>
                  <a:gd name="connsiteY2" fmla="*/ 12819 h 132460"/>
                  <a:gd name="connsiteX3" fmla="*/ 274 w 66805"/>
                  <a:gd name="connsiteY3" fmla="*/ 18985 h 132460"/>
                  <a:gd name="connsiteX4" fmla="*/ 26794 w 66805"/>
                  <a:gd name="connsiteY4" fmla="*/ 13814 h 132460"/>
                  <a:gd name="connsiteX5" fmla="*/ 26794 w 66805"/>
                  <a:gd name="connsiteY5" fmla="*/ 116838 h 132460"/>
                  <a:gd name="connsiteX6" fmla="*/ 7967 w 66805"/>
                  <a:gd name="connsiteY6" fmla="*/ 126385 h 132460"/>
                  <a:gd name="connsiteX7" fmla="*/ 1489 w 66805"/>
                  <a:gd name="connsiteY7" fmla="*/ 126385 h 132460"/>
                  <a:gd name="connsiteX8" fmla="*/ 1489 w 66805"/>
                  <a:gd name="connsiteY8" fmla="*/ 132550 h 132460"/>
                  <a:gd name="connsiteX9" fmla="*/ 34284 w 66805"/>
                  <a:gd name="connsiteY9" fmla="*/ 131954 h 132460"/>
                  <a:gd name="connsiteX10" fmla="*/ 67080 w 66805"/>
                  <a:gd name="connsiteY10" fmla="*/ 132550 h 132460"/>
                  <a:gd name="connsiteX11" fmla="*/ 67080 w 66805"/>
                  <a:gd name="connsiteY11" fmla="*/ 126385 h 132460"/>
                  <a:gd name="connsiteX12" fmla="*/ 60602 w 66805"/>
                  <a:gd name="connsiteY12" fmla="*/ 126385 h 132460"/>
                  <a:gd name="connsiteX13" fmla="*/ 41775 w 66805"/>
                  <a:gd name="connsiteY13" fmla="*/ 116838 h 132460"/>
                  <a:gd name="connsiteX14" fmla="*/ 41775 w 66805"/>
                  <a:gd name="connsiteY14" fmla="*/ 5261 h 1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2460">
                    <a:moveTo>
                      <a:pt x="41775" y="5261"/>
                    </a:moveTo>
                    <a:cubicBezTo>
                      <a:pt x="41775" y="488"/>
                      <a:pt x="41775" y="90"/>
                      <a:pt x="37119" y="90"/>
                    </a:cubicBezTo>
                    <a:cubicBezTo>
                      <a:pt x="24567" y="12819"/>
                      <a:pt x="6752" y="12819"/>
                      <a:pt x="274" y="12819"/>
                    </a:cubicBezTo>
                    <a:lnTo>
                      <a:pt x="274" y="18985"/>
                    </a:lnTo>
                    <a:cubicBezTo>
                      <a:pt x="4323" y="18985"/>
                      <a:pt x="16267" y="18985"/>
                      <a:pt x="26794" y="13814"/>
                    </a:cubicBezTo>
                    <a:lnTo>
                      <a:pt x="26794" y="116838"/>
                    </a:lnTo>
                    <a:cubicBezTo>
                      <a:pt x="26794" y="123998"/>
                      <a:pt x="26187" y="126385"/>
                      <a:pt x="7967" y="126385"/>
                    </a:cubicBezTo>
                    <a:lnTo>
                      <a:pt x="1489" y="126385"/>
                    </a:lnTo>
                    <a:lnTo>
                      <a:pt x="1489" y="132550"/>
                    </a:lnTo>
                    <a:cubicBezTo>
                      <a:pt x="8574" y="131954"/>
                      <a:pt x="26187" y="131954"/>
                      <a:pt x="34284" y="131954"/>
                    </a:cubicBezTo>
                    <a:cubicBezTo>
                      <a:pt x="42382" y="131954"/>
                      <a:pt x="59994" y="131954"/>
                      <a:pt x="67080" y="132550"/>
                    </a:cubicBezTo>
                    <a:lnTo>
                      <a:pt x="67080" y="126385"/>
                    </a:lnTo>
                    <a:lnTo>
                      <a:pt x="60602" y="126385"/>
                    </a:lnTo>
                    <a:cubicBezTo>
                      <a:pt x="42382" y="126385"/>
                      <a:pt x="41775" y="124197"/>
                      <a:pt x="41775" y="116838"/>
                    </a:cubicBezTo>
                    <a:lnTo>
                      <a:pt x="41775" y="5261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形状 78">
                <a:extLst>
                  <a:ext uri="{FF2B5EF4-FFF2-40B4-BE49-F238E27FC236}">
                    <a16:creationId xmlns:a16="http://schemas.microsoft.com/office/drawing/2014/main" id="{63242722-42C5-AFFF-F4AC-A7E210032487}"/>
                  </a:ext>
                </a:extLst>
              </p:cNvPr>
              <p:cNvSpPr/>
              <p:nvPr>
                <p:custDataLst>
                  <p:tags r:id="rId234"/>
                </p:custDataLst>
              </p:nvPr>
            </p:nvSpPr>
            <p:spPr>
              <a:xfrm>
                <a:off x="9390780" y="2345549"/>
                <a:ext cx="105471" cy="596468"/>
              </a:xfrm>
              <a:custGeom>
                <a:avLst/>
                <a:gdLst>
                  <a:gd name="connsiteX0" fmla="*/ 105756 w 105471"/>
                  <a:gd name="connsiteY0" fmla="*/ 298399 h 596468"/>
                  <a:gd name="connsiteX1" fmla="*/ 63851 w 105471"/>
                  <a:gd name="connsiteY1" fmla="*/ 80018 h 596468"/>
                  <a:gd name="connsiteX2" fmla="*/ 10204 w 105471"/>
                  <a:gd name="connsiteY2" fmla="*/ 1855 h 596468"/>
                  <a:gd name="connsiteX3" fmla="*/ 4738 w 105471"/>
                  <a:gd name="connsiteY3" fmla="*/ 65 h 596468"/>
                  <a:gd name="connsiteX4" fmla="*/ 284 w 105471"/>
                  <a:gd name="connsiteY4" fmla="*/ 2054 h 596468"/>
                  <a:gd name="connsiteX5" fmla="*/ 1499 w 105471"/>
                  <a:gd name="connsiteY5" fmla="*/ 4440 h 596468"/>
                  <a:gd name="connsiteX6" fmla="*/ 49073 w 105471"/>
                  <a:gd name="connsiteY6" fmla="*/ 80615 h 596468"/>
                  <a:gd name="connsiteX7" fmla="*/ 86119 w 105471"/>
                  <a:gd name="connsiteY7" fmla="*/ 298200 h 596468"/>
                  <a:gd name="connsiteX8" fmla="*/ 46238 w 105471"/>
                  <a:gd name="connsiteY8" fmla="*/ 522547 h 596468"/>
                  <a:gd name="connsiteX9" fmla="*/ 1094 w 105471"/>
                  <a:gd name="connsiteY9" fmla="*/ 592755 h 596468"/>
                  <a:gd name="connsiteX10" fmla="*/ 284 w 105471"/>
                  <a:gd name="connsiteY10" fmla="*/ 594545 h 596468"/>
                  <a:gd name="connsiteX11" fmla="*/ 4738 w 105471"/>
                  <a:gd name="connsiteY11" fmla="*/ 596534 h 596468"/>
                  <a:gd name="connsiteX12" fmla="*/ 8584 w 105471"/>
                  <a:gd name="connsiteY12" fmla="*/ 596136 h 596468"/>
                  <a:gd name="connsiteX13" fmla="*/ 37129 w 105471"/>
                  <a:gd name="connsiteY13" fmla="*/ 562126 h 596468"/>
                  <a:gd name="connsiteX14" fmla="*/ 99278 w 105471"/>
                  <a:gd name="connsiteY14" fmla="*/ 395457 h 596468"/>
                  <a:gd name="connsiteX15" fmla="*/ 105756 w 105471"/>
                  <a:gd name="connsiteY15" fmla="*/ 298399 h 596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596468">
                    <a:moveTo>
                      <a:pt x="105756" y="298399"/>
                    </a:moveTo>
                    <a:cubicBezTo>
                      <a:pt x="105756" y="224014"/>
                      <a:pt x="96241" y="148038"/>
                      <a:pt x="63851" y="80018"/>
                    </a:cubicBezTo>
                    <a:cubicBezTo>
                      <a:pt x="49477" y="49787"/>
                      <a:pt x="30246" y="22539"/>
                      <a:pt x="10204" y="1855"/>
                    </a:cubicBezTo>
                    <a:cubicBezTo>
                      <a:pt x="8382" y="264"/>
                      <a:pt x="8180" y="65"/>
                      <a:pt x="4738" y="65"/>
                    </a:cubicBezTo>
                    <a:cubicBezTo>
                      <a:pt x="1904" y="65"/>
                      <a:pt x="284" y="65"/>
                      <a:pt x="284" y="2054"/>
                    </a:cubicBezTo>
                    <a:cubicBezTo>
                      <a:pt x="284" y="2849"/>
                      <a:pt x="1094" y="3844"/>
                      <a:pt x="1499" y="4440"/>
                    </a:cubicBezTo>
                    <a:cubicBezTo>
                      <a:pt x="20933" y="27511"/>
                      <a:pt x="37129" y="52969"/>
                      <a:pt x="49073" y="80615"/>
                    </a:cubicBezTo>
                    <a:cubicBezTo>
                      <a:pt x="75592" y="141475"/>
                      <a:pt x="86119" y="212677"/>
                      <a:pt x="86119" y="298200"/>
                    </a:cubicBezTo>
                    <a:cubicBezTo>
                      <a:pt x="86119" y="382927"/>
                      <a:pt x="76200" y="457311"/>
                      <a:pt x="46238" y="522547"/>
                    </a:cubicBezTo>
                    <a:cubicBezTo>
                      <a:pt x="34497" y="547806"/>
                      <a:pt x="19111" y="571275"/>
                      <a:pt x="1094" y="592755"/>
                    </a:cubicBezTo>
                    <a:cubicBezTo>
                      <a:pt x="892" y="593153"/>
                      <a:pt x="284" y="593948"/>
                      <a:pt x="284" y="594545"/>
                    </a:cubicBezTo>
                    <a:cubicBezTo>
                      <a:pt x="284" y="596534"/>
                      <a:pt x="1904" y="596534"/>
                      <a:pt x="4738" y="596534"/>
                    </a:cubicBezTo>
                    <a:cubicBezTo>
                      <a:pt x="7775" y="596534"/>
                      <a:pt x="8180" y="596534"/>
                      <a:pt x="8584" y="596136"/>
                    </a:cubicBezTo>
                    <a:cubicBezTo>
                      <a:pt x="8787" y="595937"/>
                      <a:pt x="21338" y="584004"/>
                      <a:pt x="37129" y="562126"/>
                    </a:cubicBezTo>
                    <a:cubicBezTo>
                      <a:pt x="72353" y="513199"/>
                      <a:pt x="90168" y="454726"/>
                      <a:pt x="99278" y="395457"/>
                    </a:cubicBezTo>
                    <a:cubicBezTo>
                      <a:pt x="104136" y="363435"/>
                      <a:pt x="105756" y="330818"/>
                      <a:pt x="105756" y="2983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形状 79">
                <a:extLst>
                  <a:ext uri="{FF2B5EF4-FFF2-40B4-BE49-F238E27FC236}">
                    <a16:creationId xmlns:a16="http://schemas.microsoft.com/office/drawing/2014/main" id="{D4E5248B-3068-D796-0E30-4C9BA7B227C3}"/>
                  </a:ext>
                </a:extLst>
              </p:cNvPr>
              <p:cNvSpPr/>
              <p:nvPr>
                <p:custDataLst>
                  <p:tags r:id="rId235"/>
                </p:custDataLst>
              </p:nvPr>
            </p:nvSpPr>
            <p:spPr>
              <a:xfrm>
                <a:off x="9595313" y="2672526"/>
                <a:ext cx="23685" cy="59467"/>
              </a:xfrm>
              <a:custGeom>
                <a:avLst/>
                <a:gdLst>
                  <a:gd name="connsiteX0" fmla="*/ 23979 w 23685"/>
                  <a:gd name="connsiteY0" fmla="*/ 20965 h 59467"/>
                  <a:gd name="connsiteX1" fmla="*/ 11023 w 23685"/>
                  <a:gd name="connsiteY1" fmla="*/ 82 h 59467"/>
                  <a:gd name="connsiteX2" fmla="*/ 294 w 23685"/>
                  <a:gd name="connsiteY2" fmla="*/ 10623 h 59467"/>
                  <a:gd name="connsiteX3" fmla="*/ 11023 w 23685"/>
                  <a:gd name="connsiteY3" fmla="*/ 21164 h 59467"/>
                  <a:gd name="connsiteX4" fmla="*/ 18109 w 23685"/>
                  <a:gd name="connsiteY4" fmla="*/ 18579 h 59467"/>
                  <a:gd name="connsiteX5" fmla="*/ 19121 w 23685"/>
                  <a:gd name="connsiteY5" fmla="*/ 17982 h 59467"/>
                  <a:gd name="connsiteX6" fmla="*/ 19526 w 23685"/>
                  <a:gd name="connsiteY6" fmla="*/ 20965 h 59467"/>
                  <a:gd name="connsiteX7" fmla="*/ 5760 w 23685"/>
                  <a:gd name="connsiteY7" fmla="*/ 54180 h 59467"/>
                  <a:gd name="connsiteX8" fmla="*/ 3533 w 23685"/>
                  <a:gd name="connsiteY8" fmla="*/ 57362 h 59467"/>
                  <a:gd name="connsiteX9" fmla="*/ 5557 w 23685"/>
                  <a:gd name="connsiteY9" fmla="*/ 59550 h 59467"/>
                  <a:gd name="connsiteX10" fmla="*/ 23979 w 23685"/>
                  <a:gd name="connsiteY10" fmla="*/ 20965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979" y="20965"/>
                    </a:moveTo>
                    <a:cubicBezTo>
                      <a:pt x="23979" y="7838"/>
                      <a:pt x="18918" y="82"/>
                      <a:pt x="11023" y="82"/>
                    </a:cubicBezTo>
                    <a:cubicBezTo>
                      <a:pt x="4343" y="82"/>
                      <a:pt x="294" y="5054"/>
                      <a:pt x="294" y="10623"/>
                    </a:cubicBezTo>
                    <a:cubicBezTo>
                      <a:pt x="294" y="15993"/>
                      <a:pt x="4343" y="21164"/>
                      <a:pt x="11023" y="21164"/>
                    </a:cubicBezTo>
                    <a:cubicBezTo>
                      <a:pt x="13453" y="21164"/>
                      <a:pt x="16084" y="20368"/>
                      <a:pt x="18109" y="18579"/>
                    </a:cubicBezTo>
                    <a:cubicBezTo>
                      <a:pt x="18716" y="18181"/>
                      <a:pt x="18918" y="17982"/>
                      <a:pt x="19121" y="17982"/>
                    </a:cubicBezTo>
                    <a:cubicBezTo>
                      <a:pt x="19323" y="17982"/>
                      <a:pt x="19526" y="18181"/>
                      <a:pt x="19526" y="20965"/>
                    </a:cubicBezTo>
                    <a:cubicBezTo>
                      <a:pt x="19526" y="35683"/>
                      <a:pt x="12440" y="47616"/>
                      <a:pt x="5760" y="54180"/>
                    </a:cubicBezTo>
                    <a:cubicBezTo>
                      <a:pt x="3533" y="56367"/>
                      <a:pt x="3533" y="56765"/>
                      <a:pt x="3533" y="57362"/>
                    </a:cubicBezTo>
                    <a:cubicBezTo>
                      <a:pt x="3533" y="58754"/>
                      <a:pt x="4545" y="59550"/>
                      <a:pt x="5557" y="59550"/>
                    </a:cubicBezTo>
                    <a:cubicBezTo>
                      <a:pt x="7784" y="59550"/>
                      <a:pt x="23979" y="44235"/>
                      <a:pt x="23979" y="20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形状 80">
                <a:extLst>
                  <a:ext uri="{FF2B5EF4-FFF2-40B4-BE49-F238E27FC236}">
                    <a16:creationId xmlns:a16="http://schemas.microsoft.com/office/drawing/2014/main" id="{C2D95A5F-3473-8BFD-C329-770BF0DCA9AB}"/>
                  </a:ext>
                </a:extLst>
              </p:cNvPr>
              <p:cNvSpPr/>
              <p:nvPr>
                <p:custDataLst>
                  <p:tags r:id="rId236"/>
                </p:custDataLst>
              </p:nvPr>
            </p:nvSpPr>
            <p:spPr>
              <a:xfrm>
                <a:off x="6549080" y="3160607"/>
                <a:ext cx="159118" cy="138824"/>
              </a:xfrm>
              <a:custGeom>
                <a:avLst/>
                <a:gdLst>
                  <a:gd name="connsiteX0" fmla="*/ 87801 w 159118"/>
                  <a:gd name="connsiteY0" fmla="*/ 5283 h 138824"/>
                  <a:gd name="connsiteX1" fmla="*/ 79704 w 159118"/>
                  <a:gd name="connsiteY1" fmla="*/ 112 h 138824"/>
                  <a:gd name="connsiteX2" fmla="*/ 71808 w 159118"/>
                  <a:gd name="connsiteY2" fmla="*/ 5283 h 138824"/>
                  <a:gd name="connsiteX3" fmla="*/ 21603 w 159118"/>
                  <a:gd name="connsiteY3" fmla="*/ 125015 h 138824"/>
                  <a:gd name="connsiteX4" fmla="*/ 4396 w 159118"/>
                  <a:gd name="connsiteY4" fmla="*/ 129589 h 138824"/>
                  <a:gd name="connsiteX5" fmla="*/ 144 w 159118"/>
                  <a:gd name="connsiteY5" fmla="*/ 129589 h 138824"/>
                  <a:gd name="connsiteX6" fmla="*/ 144 w 159118"/>
                  <a:gd name="connsiteY6" fmla="*/ 138937 h 138824"/>
                  <a:gd name="connsiteX7" fmla="*/ 23830 w 159118"/>
                  <a:gd name="connsiteY7" fmla="*/ 138340 h 138824"/>
                  <a:gd name="connsiteX8" fmla="*/ 50552 w 159118"/>
                  <a:gd name="connsiteY8" fmla="*/ 138937 h 138824"/>
                  <a:gd name="connsiteX9" fmla="*/ 50552 w 159118"/>
                  <a:gd name="connsiteY9" fmla="*/ 129589 h 138824"/>
                  <a:gd name="connsiteX10" fmla="*/ 32535 w 159118"/>
                  <a:gd name="connsiteY10" fmla="*/ 127004 h 138824"/>
                  <a:gd name="connsiteX11" fmla="*/ 33345 w 159118"/>
                  <a:gd name="connsiteY11" fmla="*/ 124617 h 138824"/>
                  <a:gd name="connsiteX12" fmla="*/ 43467 w 159118"/>
                  <a:gd name="connsiteY12" fmla="*/ 100551 h 138824"/>
                  <a:gd name="connsiteX13" fmla="*/ 97721 w 159118"/>
                  <a:gd name="connsiteY13" fmla="*/ 100551 h 138824"/>
                  <a:gd name="connsiteX14" fmla="*/ 109867 w 159118"/>
                  <a:gd name="connsiteY14" fmla="*/ 129589 h 138824"/>
                  <a:gd name="connsiteX15" fmla="*/ 90635 w 159118"/>
                  <a:gd name="connsiteY15" fmla="*/ 129589 h 138824"/>
                  <a:gd name="connsiteX16" fmla="*/ 90635 w 159118"/>
                  <a:gd name="connsiteY16" fmla="*/ 138937 h 138824"/>
                  <a:gd name="connsiteX17" fmla="*/ 126265 w 159118"/>
                  <a:gd name="connsiteY17" fmla="*/ 138340 h 138824"/>
                  <a:gd name="connsiteX18" fmla="*/ 159263 w 159118"/>
                  <a:gd name="connsiteY18" fmla="*/ 138937 h 138824"/>
                  <a:gd name="connsiteX19" fmla="*/ 159263 w 159118"/>
                  <a:gd name="connsiteY19" fmla="*/ 129589 h 138824"/>
                  <a:gd name="connsiteX20" fmla="*/ 139626 w 159118"/>
                  <a:gd name="connsiteY20" fmla="*/ 129589 h 138824"/>
                  <a:gd name="connsiteX21" fmla="*/ 87801 w 159118"/>
                  <a:gd name="connsiteY21" fmla="*/ 5283 h 138824"/>
                  <a:gd name="connsiteX22" fmla="*/ 70594 w 159118"/>
                  <a:gd name="connsiteY22" fmla="*/ 35912 h 138824"/>
                  <a:gd name="connsiteX23" fmla="*/ 93672 w 159118"/>
                  <a:gd name="connsiteY23" fmla="*/ 91203 h 138824"/>
                  <a:gd name="connsiteX24" fmla="*/ 47516 w 159118"/>
                  <a:gd name="connsiteY24" fmla="*/ 91203 h 138824"/>
                  <a:gd name="connsiteX25" fmla="*/ 70594 w 159118"/>
                  <a:gd name="connsiteY25" fmla="*/ 35912 h 138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9118" h="138824">
                    <a:moveTo>
                      <a:pt x="87801" y="5283"/>
                    </a:moveTo>
                    <a:cubicBezTo>
                      <a:pt x="85574" y="112"/>
                      <a:pt x="83145" y="112"/>
                      <a:pt x="79704" y="112"/>
                    </a:cubicBezTo>
                    <a:cubicBezTo>
                      <a:pt x="74035" y="112"/>
                      <a:pt x="73226" y="1703"/>
                      <a:pt x="71808" y="5283"/>
                    </a:cubicBezTo>
                    <a:lnTo>
                      <a:pt x="21603" y="125015"/>
                    </a:lnTo>
                    <a:cubicBezTo>
                      <a:pt x="20388" y="127998"/>
                      <a:pt x="19781" y="129589"/>
                      <a:pt x="4396" y="129589"/>
                    </a:cubicBezTo>
                    <a:lnTo>
                      <a:pt x="144" y="129589"/>
                    </a:lnTo>
                    <a:lnTo>
                      <a:pt x="144" y="138937"/>
                    </a:lnTo>
                    <a:cubicBezTo>
                      <a:pt x="7837" y="138738"/>
                      <a:pt x="17554" y="138340"/>
                      <a:pt x="23830" y="138340"/>
                    </a:cubicBezTo>
                    <a:cubicBezTo>
                      <a:pt x="31725" y="138340"/>
                      <a:pt x="43062" y="138340"/>
                      <a:pt x="50552" y="138937"/>
                    </a:cubicBezTo>
                    <a:lnTo>
                      <a:pt x="50552" y="129589"/>
                    </a:lnTo>
                    <a:cubicBezTo>
                      <a:pt x="50147" y="129589"/>
                      <a:pt x="32535" y="129589"/>
                      <a:pt x="32535" y="127004"/>
                    </a:cubicBezTo>
                    <a:cubicBezTo>
                      <a:pt x="32535" y="126805"/>
                      <a:pt x="33142" y="124816"/>
                      <a:pt x="33345" y="124617"/>
                    </a:cubicBezTo>
                    <a:lnTo>
                      <a:pt x="43467" y="100551"/>
                    </a:lnTo>
                    <a:lnTo>
                      <a:pt x="97721" y="100551"/>
                    </a:lnTo>
                    <a:lnTo>
                      <a:pt x="109867" y="129589"/>
                    </a:lnTo>
                    <a:lnTo>
                      <a:pt x="90635" y="129589"/>
                    </a:lnTo>
                    <a:lnTo>
                      <a:pt x="90635" y="138937"/>
                    </a:lnTo>
                    <a:cubicBezTo>
                      <a:pt x="98328" y="138340"/>
                      <a:pt x="117560" y="138340"/>
                      <a:pt x="126265" y="138340"/>
                    </a:cubicBezTo>
                    <a:cubicBezTo>
                      <a:pt x="134363" y="138340"/>
                      <a:pt x="152177" y="138340"/>
                      <a:pt x="159263" y="138937"/>
                    </a:cubicBezTo>
                    <a:lnTo>
                      <a:pt x="159263" y="129589"/>
                    </a:lnTo>
                    <a:lnTo>
                      <a:pt x="139626" y="129589"/>
                    </a:lnTo>
                    <a:lnTo>
                      <a:pt x="87801" y="5283"/>
                    </a:lnTo>
                    <a:close/>
                    <a:moveTo>
                      <a:pt x="70594" y="35912"/>
                    </a:moveTo>
                    <a:lnTo>
                      <a:pt x="93672" y="91203"/>
                    </a:lnTo>
                    <a:lnTo>
                      <a:pt x="47516" y="91203"/>
                    </a:lnTo>
                    <a:lnTo>
                      <a:pt x="70594" y="35912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形状 81">
                <a:extLst>
                  <a:ext uri="{FF2B5EF4-FFF2-40B4-BE49-F238E27FC236}">
                    <a16:creationId xmlns:a16="http://schemas.microsoft.com/office/drawing/2014/main" id="{D23FBB4B-CA02-AA63-70D3-86D614D3DC33}"/>
                  </a:ext>
                </a:extLst>
              </p:cNvPr>
              <p:cNvSpPr/>
              <p:nvPr>
                <p:custDataLst>
                  <p:tags r:id="rId237"/>
                </p:custDataLst>
              </p:nvPr>
            </p:nvSpPr>
            <p:spPr>
              <a:xfrm>
                <a:off x="6723451" y="3236961"/>
                <a:ext cx="42937" cy="93696"/>
              </a:xfrm>
              <a:custGeom>
                <a:avLst/>
                <a:gdLst>
                  <a:gd name="connsiteX0" fmla="*/ 39406 w 42937"/>
                  <a:gd name="connsiteY0" fmla="*/ 5404 h 93696"/>
                  <a:gd name="connsiteX1" fmla="*/ 33738 w 42937"/>
                  <a:gd name="connsiteY1" fmla="*/ 114 h 93696"/>
                  <a:gd name="connsiteX2" fmla="*/ 25802 w 42937"/>
                  <a:gd name="connsiteY2" fmla="*/ 7771 h 93696"/>
                  <a:gd name="connsiteX3" fmla="*/ 31471 w 42937"/>
                  <a:gd name="connsiteY3" fmla="*/ 13061 h 93696"/>
                  <a:gd name="connsiteX4" fmla="*/ 39406 w 42937"/>
                  <a:gd name="connsiteY4" fmla="*/ 5404 h 93696"/>
                  <a:gd name="connsiteX5" fmla="*/ 10498 w 42937"/>
                  <a:gd name="connsiteY5" fmla="*/ 76129 h 93696"/>
                  <a:gd name="connsiteX6" fmla="*/ 9222 w 42937"/>
                  <a:gd name="connsiteY6" fmla="*/ 81976 h 93696"/>
                  <a:gd name="connsiteX7" fmla="*/ 22685 w 42937"/>
                  <a:gd name="connsiteY7" fmla="*/ 93810 h 93696"/>
                  <a:gd name="connsiteX8" fmla="*/ 43091 w 42937"/>
                  <a:gd name="connsiteY8" fmla="*/ 72509 h 93696"/>
                  <a:gd name="connsiteX9" fmla="*/ 40823 w 42937"/>
                  <a:gd name="connsiteY9" fmla="*/ 70699 h 93696"/>
                  <a:gd name="connsiteX10" fmla="*/ 38131 w 42937"/>
                  <a:gd name="connsiteY10" fmla="*/ 73066 h 93696"/>
                  <a:gd name="connsiteX11" fmla="*/ 23110 w 42937"/>
                  <a:gd name="connsiteY11" fmla="*/ 89912 h 93696"/>
                  <a:gd name="connsiteX12" fmla="*/ 19567 w 42937"/>
                  <a:gd name="connsiteY12" fmla="*/ 85039 h 93696"/>
                  <a:gd name="connsiteX13" fmla="*/ 21834 w 42937"/>
                  <a:gd name="connsiteY13" fmla="*/ 76129 h 93696"/>
                  <a:gd name="connsiteX14" fmla="*/ 26369 w 42937"/>
                  <a:gd name="connsiteY14" fmla="*/ 64991 h 93696"/>
                  <a:gd name="connsiteX15" fmla="*/ 33313 w 42937"/>
                  <a:gd name="connsiteY15" fmla="*/ 47310 h 93696"/>
                  <a:gd name="connsiteX16" fmla="*/ 34163 w 42937"/>
                  <a:gd name="connsiteY16" fmla="*/ 42855 h 93696"/>
                  <a:gd name="connsiteX17" fmla="*/ 20701 w 42937"/>
                  <a:gd name="connsiteY17" fmla="*/ 31021 h 93696"/>
                  <a:gd name="connsiteX18" fmla="*/ 153 w 42937"/>
                  <a:gd name="connsiteY18" fmla="*/ 52322 h 93696"/>
                  <a:gd name="connsiteX19" fmla="*/ 2562 w 42937"/>
                  <a:gd name="connsiteY19" fmla="*/ 54132 h 93696"/>
                  <a:gd name="connsiteX20" fmla="*/ 5113 w 42937"/>
                  <a:gd name="connsiteY20" fmla="*/ 51904 h 93696"/>
                  <a:gd name="connsiteX21" fmla="*/ 20276 w 42937"/>
                  <a:gd name="connsiteY21" fmla="*/ 34919 h 93696"/>
                  <a:gd name="connsiteX22" fmla="*/ 23818 w 42937"/>
                  <a:gd name="connsiteY22" fmla="*/ 39792 h 93696"/>
                  <a:gd name="connsiteX23" fmla="*/ 19425 w 42937"/>
                  <a:gd name="connsiteY23" fmla="*/ 53714 h 93696"/>
                  <a:gd name="connsiteX24" fmla="*/ 10498 w 42937"/>
                  <a:gd name="connsiteY24" fmla="*/ 76129 h 93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3696">
                    <a:moveTo>
                      <a:pt x="39406" y="5404"/>
                    </a:moveTo>
                    <a:cubicBezTo>
                      <a:pt x="39406" y="3177"/>
                      <a:pt x="37706" y="114"/>
                      <a:pt x="33738" y="114"/>
                    </a:cubicBezTo>
                    <a:cubicBezTo>
                      <a:pt x="29912" y="114"/>
                      <a:pt x="25802" y="3733"/>
                      <a:pt x="25802" y="7771"/>
                    </a:cubicBezTo>
                    <a:cubicBezTo>
                      <a:pt x="25802" y="10138"/>
                      <a:pt x="27645" y="13061"/>
                      <a:pt x="31471" y="13061"/>
                    </a:cubicBezTo>
                    <a:cubicBezTo>
                      <a:pt x="35580" y="13061"/>
                      <a:pt x="39406" y="9163"/>
                      <a:pt x="39406" y="5404"/>
                    </a:cubicBezTo>
                    <a:close/>
                    <a:moveTo>
                      <a:pt x="10498" y="76129"/>
                    </a:moveTo>
                    <a:cubicBezTo>
                      <a:pt x="9931" y="77939"/>
                      <a:pt x="9222" y="79610"/>
                      <a:pt x="9222" y="81976"/>
                    </a:cubicBezTo>
                    <a:cubicBezTo>
                      <a:pt x="9222" y="88520"/>
                      <a:pt x="14891" y="93810"/>
                      <a:pt x="22685" y="93810"/>
                    </a:cubicBezTo>
                    <a:cubicBezTo>
                      <a:pt x="36856" y="93810"/>
                      <a:pt x="43091" y="74598"/>
                      <a:pt x="43091" y="72509"/>
                    </a:cubicBezTo>
                    <a:cubicBezTo>
                      <a:pt x="43091" y="70699"/>
                      <a:pt x="41249" y="70699"/>
                      <a:pt x="40823" y="70699"/>
                    </a:cubicBezTo>
                    <a:cubicBezTo>
                      <a:pt x="38840" y="70699"/>
                      <a:pt x="38698" y="71535"/>
                      <a:pt x="38131" y="73066"/>
                    </a:cubicBezTo>
                    <a:cubicBezTo>
                      <a:pt x="34872" y="84204"/>
                      <a:pt x="28636" y="89912"/>
                      <a:pt x="23110" y="89912"/>
                    </a:cubicBezTo>
                    <a:cubicBezTo>
                      <a:pt x="20276" y="89912"/>
                      <a:pt x="19567" y="88102"/>
                      <a:pt x="19567" y="85039"/>
                    </a:cubicBezTo>
                    <a:cubicBezTo>
                      <a:pt x="19567" y="81837"/>
                      <a:pt x="20559" y="79192"/>
                      <a:pt x="21834" y="76129"/>
                    </a:cubicBezTo>
                    <a:cubicBezTo>
                      <a:pt x="23252" y="72370"/>
                      <a:pt x="24810" y="68611"/>
                      <a:pt x="26369" y="64991"/>
                    </a:cubicBezTo>
                    <a:cubicBezTo>
                      <a:pt x="27645" y="61650"/>
                      <a:pt x="32746" y="48981"/>
                      <a:pt x="33313" y="47310"/>
                    </a:cubicBezTo>
                    <a:cubicBezTo>
                      <a:pt x="33738" y="45918"/>
                      <a:pt x="34163" y="44247"/>
                      <a:pt x="34163" y="42855"/>
                    </a:cubicBezTo>
                    <a:cubicBezTo>
                      <a:pt x="34163" y="36311"/>
                      <a:pt x="28495" y="31021"/>
                      <a:pt x="20701" y="31021"/>
                    </a:cubicBezTo>
                    <a:cubicBezTo>
                      <a:pt x="6672" y="31021"/>
                      <a:pt x="153" y="49955"/>
                      <a:pt x="153" y="52322"/>
                    </a:cubicBezTo>
                    <a:cubicBezTo>
                      <a:pt x="153" y="54132"/>
                      <a:pt x="2137" y="54132"/>
                      <a:pt x="2562" y="54132"/>
                    </a:cubicBezTo>
                    <a:cubicBezTo>
                      <a:pt x="4546" y="54132"/>
                      <a:pt x="4688" y="53436"/>
                      <a:pt x="5113" y="51904"/>
                    </a:cubicBezTo>
                    <a:cubicBezTo>
                      <a:pt x="8797" y="39931"/>
                      <a:pt x="15032" y="34919"/>
                      <a:pt x="20276" y="34919"/>
                    </a:cubicBezTo>
                    <a:cubicBezTo>
                      <a:pt x="22543" y="34919"/>
                      <a:pt x="23818" y="36033"/>
                      <a:pt x="23818" y="39792"/>
                    </a:cubicBezTo>
                    <a:cubicBezTo>
                      <a:pt x="23818" y="42994"/>
                      <a:pt x="22968" y="45082"/>
                      <a:pt x="19425" y="53714"/>
                    </a:cubicBezTo>
                    <a:lnTo>
                      <a:pt x="10498" y="76129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形状 82">
                <a:extLst>
                  <a:ext uri="{FF2B5EF4-FFF2-40B4-BE49-F238E27FC236}">
                    <a16:creationId xmlns:a16="http://schemas.microsoft.com/office/drawing/2014/main" id="{14D80F47-0586-C484-B0BF-94467F3C37B5}"/>
                  </a:ext>
                </a:extLst>
              </p:cNvPr>
              <p:cNvSpPr/>
              <p:nvPr>
                <p:custDataLst>
                  <p:tags r:id="rId238"/>
                </p:custDataLst>
              </p:nvPr>
            </p:nvSpPr>
            <p:spPr>
              <a:xfrm>
                <a:off x="6804230" y="3150265"/>
                <a:ext cx="46966" cy="198889"/>
              </a:xfrm>
              <a:custGeom>
                <a:avLst/>
                <a:gdLst>
                  <a:gd name="connsiteX0" fmla="*/ 47123 w 46966"/>
                  <a:gd name="connsiteY0" fmla="*/ 197013 h 198889"/>
                  <a:gd name="connsiteX1" fmla="*/ 43681 w 46966"/>
                  <a:gd name="connsiteY1" fmla="*/ 192637 h 198889"/>
                  <a:gd name="connsiteX2" fmla="*/ 11898 w 46966"/>
                  <a:gd name="connsiteY2" fmla="*/ 99557 h 198889"/>
                  <a:gd name="connsiteX3" fmla="*/ 44491 w 46966"/>
                  <a:gd name="connsiteY3" fmla="*/ 5482 h 198889"/>
                  <a:gd name="connsiteX4" fmla="*/ 47123 w 46966"/>
                  <a:gd name="connsiteY4" fmla="*/ 2101 h 198889"/>
                  <a:gd name="connsiteX5" fmla="*/ 45098 w 46966"/>
                  <a:gd name="connsiteY5" fmla="*/ 112 h 198889"/>
                  <a:gd name="connsiteX6" fmla="*/ 12910 w 46966"/>
                  <a:gd name="connsiteY6" fmla="*/ 38896 h 198889"/>
                  <a:gd name="connsiteX7" fmla="*/ 156 w 46966"/>
                  <a:gd name="connsiteY7" fmla="*/ 99557 h 198889"/>
                  <a:gd name="connsiteX8" fmla="*/ 13517 w 46966"/>
                  <a:gd name="connsiteY8" fmla="*/ 161610 h 198889"/>
                  <a:gd name="connsiteX9" fmla="*/ 45098 w 46966"/>
                  <a:gd name="connsiteY9" fmla="*/ 199001 h 198889"/>
                  <a:gd name="connsiteX10" fmla="*/ 47123 w 46966"/>
                  <a:gd name="connsiteY10" fmla="*/ 197013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123" y="197013"/>
                    </a:moveTo>
                    <a:cubicBezTo>
                      <a:pt x="47123" y="196416"/>
                      <a:pt x="47123" y="196018"/>
                      <a:pt x="43681" y="192637"/>
                    </a:cubicBezTo>
                    <a:cubicBezTo>
                      <a:pt x="18376" y="167577"/>
                      <a:pt x="11898" y="129987"/>
                      <a:pt x="11898" y="99557"/>
                    </a:cubicBezTo>
                    <a:cubicBezTo>
                      <a:pt x="11898" y="64950"/>
                      <a:pt x="19591" y="30343"/>
                      <a:pt x="44491" y="5482"/>
                    </a:cubicBezTo>
                    <a:cubicBezTo>
                      <a:pt x="47123" y="3095"/>
                      <a:pt x="47123" y="2698"/>
                      <a:pt x="47123" y="2101"/>
                    </a:cubicBezTo>
                    <a:cubicBezTo>
                      <a:pt x="47123" y="709"/>
                      <a:pt x="46313" y="112"/>
                      <a:pt x="45098" y="112"/>
                    </a:cubicBezTo>
                    <a:cubicBezTo>
                      <a:pt x="43074" y="112"/>
                      <a:pt x="24854" y="13637"/>
                      <a:pt x="12910" y="38896"/>
                    </a:cubicBezTo>
                    <a:cubicBezTo>
                      <a:pt x="2586" y="60773"/>
                      <a:pt x="156" y="82850"/>
                      <a:pt x="156" y="99557"/>
                    </a:cubicBezTo>
                    <a:cubicBezTo>
                      <a:pt x="156" y="115070"/>
                      <a:pt x="2383" y="139136"/>
                      <a:pt x="13517" y="161610"/>
                    </a:cubicBezTo>
                    <a:cubicBezTo>
                      <a:pt x="25664" y="186074"/>
                      <a:pt x="43074" y="199001"/>
                      <a:pt x="45098" y="199001"/>
                    </a:cubicBezTo>
                    <a:cubicBezTo>
                      <a:pt x="46313" y="199001"/>
                      <a:pt x="47123" y="198405"/>
                      <a:pt x="47123" y="1970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形状 83">
                <a:extLst>
                  <a:ext uri="{FF2B5EF4-FFF2-40B4-BE49-F238E27FC236}">
                    <a16:creationId xmlns:a16="http://schemas.microsoft.com/office/drawing/2014/main" id="{68BCDB90-260D-99C8-3770-10A3FF7BB843}"/>
                  </a:ext>
                </a:extLst>
              </p:cNvPr>
              <p:cNvSpPr/>
              <p:nvPr>
                <p:custDataLst>
                  <p:tags r:id="rId239"/>
                </p:custDataLst>
              </p:nvPr>
            </p:nvSpPr>
            <p:spPr>
              <a:xfrm>
                <a:off x="6868989" y="3211523"/>
                <a:ext cx="109722" cy="130869"/>
              </a:xfrm>
              <a:custGeom>
                <a:avLst/>
                <a:gdLst>
                  <a:gd name="connsiteX0" fmla="*/ 40851 w 109722"/>
                  <a:gd name="connsiteY0" fmla="*/ 18211 h 130869"/>
                  <a:gd name="connsiteX1" fmla="*/ 43887 w 109722"/>
                  <a:gd name="connsiteY1" fmla="*/ 5482 h 130869"/>
                  <a:gd name="connsiteX2" fmla="*/ 38017 w 109722"/>
                  <a:gd name="connsiteY2" fmla="*/ 112 h 130869"/>
                  <a:gd name="connsiteX3" fmla="*/ 29919 w 109722"/>
                  <a:gd name="connsiteY3" fmla="*/ 7272 h 130869"/>
                  <a:gd name="connsiteX4" fmla="*/ 768 w 109722"/>
                  <a:gd name="connsiteY4" fmla="*/ 122429 h 130869"/>
                  <a:gd name="connsiteX5" fmla="*/ 160 w 109722"/>
                  <a:gd name="connsiteY5" fmla="*/ 125611 h 130869"/>
                  <a:gd name="connsiteX6" fmla="*/ 5829 w 109722"/>
                  <a:gd name="connsiteY6" fmla="*/ 130981 h 130869"/>
                  <a:gd name="connsiteX7" fmla="*/ 12914 w 109722"/>
                  <a:gd name="connsiteY7" fmla="*/ 126805 h 130869"/>
                  <a:gd name="connsiteX8" fmla="*/ 24048 w 109722"/>
                  <a:gd name="connsiteY8" fmla="*/ 84043 h 130869"/>
                  <a:gd name="connsiteX9" fmla="*/ 43685 w 109722"/>
                  <a:gd name="connsiteY9" fmla="*/ 90209 h 130869"/>
                  <a:gd name="connsiteX10" fmla="*/ 70610 w 109722"/>
                  <a:gd name="connsiteY10" fmla="*/ 75690 h 130869"/>
                  <a:gd name="connsiteX11" fmla="*/ 88829 w 109722"/>
                  <a:gd name="connsiteY11" fmla="*/ 90209 h 130869"/>
                  <a:gd name="connsiteX12" fmla="*/ 103810 w 109722"/>
                  <a:gd name="connsiteY12" fmla="*/ 79270 h 130869"/>
                  <a:gd name="connsiteX13" fmla="*/ 109883 w 109722"/>
                  <a:gd name="connsiteY13" fmla="*/ 59580 h 130869"/>
                  <a:gd name="connsiteX14" fmla="*/ 107454 w 109722"/>
                  <a:gd name="connsiteY14" fmla="*/ 57591 h 130869"/>
                  <a:gd name="connsiteX15" fmla="*/ 104620 w 109722"/>
                  <a:gd name="connsiteY15" fmla="*/ 61171 h 130869"/>
                  <a:gd name="connsiteX16" fmla="*/ 89234 w 109722"/>
                  <a:gd name="connsiteY16" fmla="*/ 85833 h 130869"/>
                  <a:gd name="connsiteX17" fmla="*/ 83161 w 109722"/>
                  <a:gd name="connsiteY17" fmla="*/ 76685 h 130869"/>
                  <a:gd name="connsiteX18" fmla="*/ 87210 w 109722"/>
                  <a:gd name="connsiteY18" fmla="*/ 56000 h 130869"/>
                  <a:gd name="connsiteX19" fmla="*/ 92878 w 109722"/>
                  <a:gd name="connsiteY19" fmla="*/ 34520 h 130869"/>
                  <a:gd name="connsiteX20" fmla="*/ 96320 w 109722"/>
                  <a:gd name="connsiteY20" fmla="*/ 20996 h 130869"/>
                  <a:gd name="connsiteX21" fmla="*/ 99356 w 109722"/>
                  <a:gd name="connsiteY21" fmla="*/ 7670 h 130869"/>
                  <a:gd name="connsiteX22" fmla="*/ 93485 w 109722"/>
                  <a:gd name="connsiteY22" fmla="*/ 2300 h 130869"/>
                  <a:gd name="connsiteX23" fmla="*/ 85590 w 109722"/>
                  <a:gd name="connsiteY23" fmla="*/ 9261 h 130869"/>
                  <a:gd name="connsiteX24" fmla="*/ 76076 w 109722"/>
                  <a:gd name="connsiteY24" fmla="*/ 46453 h 130869"/>
                  <a:gd name="connsiteX25" fmla="*/ 70812 w 109722"/>
                  <a:gd name="connsiteY25" fmla="*/ 66740 h 130869"/>
                  <a:gd name="connsiteX26" fmla="*/ 44495 w 109722"/>
                  <a:gd name="connsiteY26" fmla="*/ 85833 h 130869"/>
                  <a:gd name="connsiteX27" fmla="*/ 29514 w 109722"/>
                  <a:gd name="connsiteY27" fmla="*/ 68530 h 130869"/>
                  <a:gd name="connsiteX28" fmla="*/ 32348 w 109722"/>
                  <a:gd name="connsiteY28" fmla="*/ 51624 h 130869"/>
                  <a:gd name="connsiteX29" fmla="*/ 40851 w 109722"/>
                  <a:gd name="connsiteY29" fmla="*/ 18211 h 130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30869">
                    <a:moveTo>
                      <a:pt x="40851" y="18211"/>
                    </a:moveTo>
                    <a:cubicBezTo>
                      <a:pt x="41863" y="14034"/>
                      <a:pt x="43887" y="6477"/>
                      <a:pt x="43887" y="5482"/>
                    </a:cubicBezTo>
                    <a:cubicBezTo>
                      <a:pt x="43887" y="2101"/>
                      <a:pt x="41458" y="112"/>
                      <a:pt x="38017" y="112"/>
                    </a:cubicBezTo>
                    <a:cubicBezTo>
                      <a:pt x="37409" y="112"/>
                      <a:pt x="31741" y="311"/>
                      <a:pt x="29919" y="7272"/>
                    </a:cubicBezTo>
                    <a:lnTo>
                      <a:pt x="768" y="122429"/>
                    </a:lnTo>
                    <a:cubicBezTo>
                      <a:pt x="160" y="124816"/>
                      <a:pt x="160" y="125213"/>
                      <a:pt x="160" y="125611"/>
                    </a:cubicBezTo>
                    <a:cubicBezTo>
                      <a:pt x="160" y="128595"/>
                      <a:pt x="2387" y="130981"/>
                      <a:pt x="5829" y="130981"/>
                    </a:cubicBezTo>
                    <a:cubicBezTo>
                      <a:pt x="10080" y="130981"/>
                      <a:pt x="12509" y="127401"/>
                      <a:pt x="12914" y="126805"/>
                    </a:cubicBezTo>
                    <a:cubicBezTo>
                      <a:pt x="13724" y="125015"/>
                      <a:pt x="16356" y="114672"/>
                      <a:pt x="24048" y="84043"/>
                    </a:cubicBezTo>
                    <a:cubicBezTo>
                      <a:pt x="30526" y="89413"/>
                      <a:pt x="39636" y="90209"/>
                      <a:pt x="43685" y="90209"/>
                    </a:cubicBezTo>
                    <a:cubicBezTo>
                      <a:pt x="57856" y="90209"/>
                      <a:pt x="65751" y="81259"/>
                      <a:pt x="70610" y="75690"/>
                    </a:cubicBezTo>
                    <a:cubicBezTo>
                      <a:pt x="72432" y="84640"/>
                      <a:pt x="79922" y="90209"/>
                      <a:pt x="88829" y="90209"/>
                    </a:cubicBezTo>
                    <a:cubicBezTo>
                      <a:pt x="95915" y="90209"/>
                      <a:pt x="100571" y="85635"/>
                      <a:pt x="103810" y="79270"/>
                    </a:cubicBezTo>
                    <a:cubicBezTo>
                      <a:pt x="107251" y="72110"/>
                      <a:pt x="109883" y="59978"/>
                      <a:pt x="109883" y="59580"/>
                    </a:cubicBezTo>
                    <a:cubicBezTo>
                      <a:pt x="109883" y="57591"/>
                      <a:pt x="108061" y="57591"/>
                      <a:pt x="107454" y="57591"/>
                    </a:cubicBezTo>
                    <a:cubicBezTo>
                      <a:pt x="105430" y="57591"/>
                      <a:pt x="105227" y="58387"/>
                      <a:pt x="104620" y="61171"/>
                    </a:cubicBezTo>
                    <a:cubicBezTo>
                      <a:pt x="101178" y="74099"/>
                      <a:pt x="97534" y="85833"/>
                      <a:pt x="89234" y="85833"/>
                    </a:cubicBezTo>
                    <a:cubicBezTo>
                      <a:pt x="83768" y="85833"/>
                      <a:pt x="83161" y="80662"/>
                      <a:pt x="83161" y="76685"/>
                    </a:cubicBezTo>
                    <a:cubicBezTo>
                      <a:pt x="83161" y="72309"/>
                      <a:pt x="85590" y="62961"/>
                      <a:pt x="87210" y="56000"/>
                    </a:cubicBezTo>
                    <a:lnTo>
                      <a:pt x="92878" y="34520"/>
                    </a:lnTo>
                    <a:cubicBezTo>
                      <a:pt x="93485" y="31537"/>
                      <a:pt x="95510" y="23979"/>
                      <a:pt x="96320" y="20996"/>
                    </a:cubicBezTo>
                    <a:cubicBezTo>
                      <a:pt x="97332" y="16421"/>
                      <a:pt x="99356" y="8863"/>
                      <a:pt x="99356" y="7670"/>
                    </a:cubicBezTo>
                    <a:cubicBezTo>
                      <a:pt x="99356" y="4090"/>
                      <a:pt x="96522" y="2300"/>
                      <a:pt x="93485" y="2300"/>
                    </a:cubicBezTo>
                    <a:cubicBezTo>
                      <a:pt x="92473" y="2300"/>
                      <a:pt x="87210" y="2499"/>
                      <a:pt x="85590" y="9261"/>
                    </a:cubicBezTo>
                    <a:lnTo>
                      <a:pt x="76076" y="46453"/>
                    </a:lnTo>
                    <a:cubicBezTo>
                      <a:pt x="73646" y="56398"/>
                      <a:pt x="71419" y="64751"/>
                      <a:pt x="70812" y="66740"/>
                    </a:cubicBezTo>
                    <a:cubicBezTo>
                      <a:pt x="70610" y="67735"/>
                      <a:pt x="60893" y="85833"/>
                      <a:pt x="44495" y="85833"/>
                    </a:cubicBezTo>
                    <a:cubicBezTo>
                      <a:pt x="34373" y="85833"/>
                      <a:pt x="29514" y="79270"/>
                      <a:pt x="29514" y="68530"/>
                    </a:cubicBezTo>
                    <a:cubicBezTo>
                      <a:pt x="29514" y="62762"/>
                      <a:pt x="30931" y="57193"/>
                      <a:pt x="32348" y="51624"/>
                    </a:cubicBezTo>
                    <a:lnTo>
                      <a:pt x="40851" y="18211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形状 84">
                <a:extLst>
                  <a:ext uri="{FF2B5EF4-FFF2-40B4-BE49-F238E27FC236}">
                    <a16:creationId xmlns:a16="http://schemas.microsoft.com/office/drawing/2014/main" id="{F67F728D-F808-4277-62AA-977F4D077DFA}"/>
                  </a:ext>
                </a:extLst>
              </p:cNvPr>
              <p:cNvSpPr/>
              <p:nvPr>
                <p:custDataLst>
                  <p:tags r:id="rId240"/>
                </p:custDataLst>
              </p:nvPr>
            </p:nvSpPr>
            <p:spPr>
              <a:xfrm>
                <a:off x="7002307" y="3278350"/>
                <a:ext cx="23685" cy="59467"/>
              </a:xfrm>
              <a:custGeom>
                <a:avLst/>
                <a:gdLst>
                  <a:gd name="connsiteX0" fmla="*/ 23852 w 23685"/>
                  <a:gd name="connsiteY0" fmla="*/ 20996 h 59467"/>
                  <a:gd name="connsiteX1" fmla="*/ 10896 w 23685"/>
                  <a:gd name="connsiteY1" fmla="*/ 112 h 59467"/>
                  <a:gd name="connsiteX2" fmla="*/ 166 w 23685"/>
                  <a:gd name="connsiteY2" fmla="*/ 10653 h 59467"/>
                  <a:gd name="connsiteX3" fmla="*/ 10896 w 23685"/>
                  <a:gd name="connsiteY3" fmla="*/ 21194 h 59467"/>
                  <a:gd name="connsiteX4" fmla="*/ 17981 w 23685"/>
                  <a:gd name="connsiteY4" fmla="*/ 18609 h 59467"/>
                  <a:gd name="connsiteX5" fmla="*/ 18993 w 23685"/>
                  <a:gd name="connsiteY5" fmla="*/ 18012 h 59467"/>
                  <a:gd name="connsiteX6" fmla="*/ 19398 w 23685"/>
                  <a:gd name="connsiteY6" fmla="*/ 20996 h 59467"/>
                  <a:gd name="connsiteX7" fmla="*/ 5632 w 23685"/>
                  <a:gd name="connsiteY7" fmla="*/ 54210 h 59467"/>
                  <a:gd name="connsiteX8" fmla="*/ 3405 w 23685"/>
                  <a:gd name="connsiteY8" fmla="*/ 57392 h 59467"/>
                  <a:gd name="connsiteX9" fmla="*/ 5430 w 23685"/>
                  <a:gd name="connsiteY9" fmla="*/ 59580 h 59467"/>
                  <a:gd name="connsiteX10" fmla="*/ 23852 w 23685"/>
                  <a:gd name="connsiteY10" fmla="*/ 20996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52" y="20996"/>
                    </a:moveTo>
                    <a:cubicBezTo>
                      <a:pt x="23852" y="7869"/>
                      <a:pt x="18791" y="112"/>
                      <a:pt x="10896" y="112"/>
                    </a:cubicBezTo>
                    <a:cubicBezTo>
                      <a:pt x="4215" y="112"/>
                      <a:pt x="166" y="5084"/>
                      <a:pt x="166" y="10653"/>
                    </a:cubicBezTo>
                    <a:cubicBezTo>
                      <a:pt x="166" y="16023"/>
                      <a:pt x="4215" y="21194"/>
                      <a:pt x="10896" y="21194"/>
                    </a:cubicBezTo>
                    <a:cubicBezTo>
                      <a:pt x="13325" y="21194"/>
                      <a:pt x="15957" y="20399"/>
                      <a:pt x="17981" y="18609"/>
                    </a:cubicBezTo>
                    <a:cubicBezTo>
                      <a:pt x="18588" y="18211"/>
                      <a:pt x="18791" y="18012"/>
                      <a:pt x="18993" y="18012"/>
                    </a:cubicBezTo>
                    <a:cubicBezTo>
                      <a:pt x="19196" y="18012"/>
                      <a:pt x="19398" y="18211"/>
                      <a:pt x="19398" y="20996"/>
                    </a:cubicBezTo>
                    <a:cubicBezTo>
                      <a:pt x="19398" y="35713"/>
                      <a:pt x="12313" y="47647"/>
                      <a:pt x="5632" y="54210"/>
                    </a:cubicBezTo>
                    <a:cubicBezTo>
                      <a:pt x="3405" y="56398"/>
                      <a:pt x="3405" y="56796"/>
                      <a:pt x="3405" y="57392"/>
                    </a:cubicBezTo>
                    <a:cubicBezTo>
                      <a:pt x="3405" y="58784"/>
                      <a:pt x="4418" y="59580"/>
                      <a:pt x="5430" y="59580"/>
                    </a:cubicBezTo>
                    <a:cubicBezTo>
                      <a:pt x="7657" y="59580"/>
                      <a:pt x="23852" y="44266"/>
                      <a:pt x="23852" y="2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形状 85">
                <a:extLst>
                  <a:ext uri="{FF2B5EF4-FFF2-40B4-BE49-F238E27FC236}">
                    <a16:creationId xmlns:a16="http://schemas.microsoft.com/office/drawing/2014/main" id="{BC721528-B7A6-C471-DF19-89CEE340E435}"/>
                  </a:ext>
                </a:extLst>
              </p:cNvPr>
              <p:cNvSpPr/>
              <p:nvPr>
                <p:custDataLst>
                  <p:tags r:id="rId241"/>
                </p:custDataLst>
              </p:nvPr>
            </p:nvSpPr>
            <p:spPr>
              <a:xfrm>
                <a:off x="7079526" y="3160806"/>
                <a:ext cx="85632" cy="179398"/>
              </a:xfrm>
              <a:custGeom>
                <a:avLst/>
                <a:gdLst>
                  <a:gd name="connsiteX0" fmla="*/ 26690 w 85632"/>
                  <a:gd name="connsiteY0" fmla="*/ 77878 h 179398"/>
                  <a:gd name="connsiteX1" fmla="*/ 171 w 85632"/>
                  <a:gd name="connsiteY1" fmla="*/ 118053 h 179398"/>
                  <a:gd name="connsiteX2" fmla="*/ 6041 w 85632"/>
                  <a:gd name="connsiteY2" fmla="*/ 133766 h 179398"/>
                  <a:gd name="connsiteX3" fmla="*/ 29525 w 85632"/>
                  <a:gd name="connsiteY3" fmla="*/ 146694 h 179398"/>
                  <a:gd name="connsiteX4" fmla="*/ 54020 w 85632"/>
                  <a:gd name="connsiteY4" fmla="*/ 156041 h 179398"/>
                  <a:gd name="connsiteX5" fmla="*/ 61105 w 85632"/>
                  <a:gd name="connsiteY5" fmla="*/ 164594 h 179398"/>
                  <a:gd name="connsiteX6" fmla="*/ 51186 w 85632"/>
                  <a:gd name="connsiteY6" fmla="*/ 175135 h 179398"/>
                  <a:gd name="connsiteX7" fmla="*/ 33371 w 85632"/>
                  <a:gd name="connsiteY7" fmla="*/ 168770 h 179398"/>
                  <a:gd name="connsiteX8" fmla="*/ 31144 w 85632"/>
                  <a:gd name="connsiteY8" fmla="*/ 167776 h 179398"/>
                  <a:gd name="connsiteX9" fmla="*/ 29120 w 85632"/>
                  <a:gd name="connsiteY9" fmla="*/ 169964 h 179398"/>
                  <a:gd name="connsiteX10" fmla="*/ 51186 w 85632"/>
                  <a:gd name="connsiteY10" fmla="*/ 179510 h 179398"/>
                  <a:gd name="connsiteX11" fmla="*/ 72240 w 85632"/>
                  <a:gd name="connsiteY11" fmla="*/ 158229 h 179398"/>
                  <a:gd name="connsiteX12" fmla="*/ 62522 w 85632"/>
                  <a:gd name="connsiteY12" fmla="*/ 144108 h 179398"/>
                  <a:gd name="connsiteX13" fmla="*/ 50174 w 85632"/>
                  <a:gd name="connsiteY13" fmla="*/ 139534 h 179398"/>
                  <a:gd name="connsiteX14" fmla="*/ 37825 w 85632"/>
                  <a:gd name="connsiteY14" fmla="*/ 134959 h 179398"/>
                  <a:gd name="connsiteX15" fmla="*/ 25678 w 85632"/>
                  <a:gd name="connsiteY15" fmla="*/ 130186 h 179398"/>
                  <a:gd name="connsiteX16" fmla="*/ 10495 w 85632"/>
                  <a:gd name="connsiteY16" fmla="*/ 112485 h 179398"/>
                  <a:gd name="connsiteX17" fmla="*/ 35395 w 85632"/>
                  <a:gd name="connsiteY17" fmla="*/ 78673 h 179398"/>
                  <a:gd name="connsiteX18" fmla="*/ 53210 w 85632"/>
                  <a:gd name="connsiteY18" fmla="*/ 81259 h 179398"/>
                  <a:gd name="connsiteX19" fmla="*/ 72037 w 85632"/>
                  <a:gd name="connsiteY19" fmla="*/ 75093 h 179398"/>
                  <a:gd name="connsiteX20" fmla="*/ 55437 w 85632"/>
                  <a:gd name="connsiteY20" fmla="*/ 69723 h 179398"/>
                  <a:gd name="connsiteX21" fmla="*/ 38432 w 85632"/>
                  <a:gd name="connsiteY21" fmla="*/ 72110 h 179398"/>
                  <a:gd name="connsiteX22" fmla="*/ 32359 w 85632"/>
                  <a:gd name="connsiteY22" fmla="*/ 56597 h 179398"/>
                  <a:gd name="connsiteX23" fmla="*/ 54830 w 85632"/>
                  <a:gd name="connsiteY23" fmla="*/ 22786 h 179398"/>
                  <a:gd name="connsiteX24" fmla="*/ 67786 w 85632"/>
                  <a:gd name="connsiteY24" fmla="*/ 27161 h 179398"/>
                  <a:gd name="connsiteX25" fmla="*/ 85803 w 85632"/>
                  <a:gd name="connsiteY25" fmla="*/ 20996 h 179398"/>
                  <a:gd name="connsiteX26" fmla="*/ 69001 w 85632"/>
                  <a:gd name="connsiteY26" fmla="*/ 15626 h 179398"/>
                  <a:gd name="connsiteX27" fmla="*/ 56247 w 85632"/>
                  <a:gd name="connsiteY27" fmla="*/ 16620 h 179398"/>
                  <a:gd name="connsiteX28" fmla="*/ 55235 w 85632"/>
                  <a:gd name="connsiteY28" fmla="*/ 10057 h 179398"/>
                  <a:gd name="connsiteX29" fmla="*/ 56247 w 85632"/>
                  <a:gd name="connsiteY29" fmla="*/ 2698 h 179398"/>
                  <a:gd name="connsiteX30" fmla="*/ 53818 w 85632"/>
                  <a:gd name="connsiteY30" fmla="*/ 112 h 179398"/>
                  <a:gd name="connsiteX31" fmla="*/ 50174 w 85632"/>
                  <a:gd name="connsiteY31" fmla="*/ 9858 h 179398"/>
                  <a:gd name="connsiteX32" fmla="*/ 51591 w 85632"/>
                  <a:gd name="connsiteY32" fmla="*/ 17614 h 179398"/>
                  <a:gd name="connsiteX33" fmla="*/ 16164 w 85632"/>
                  <a:gd name="connsiteY33" fmla="*/ 54807 h 179398"/>
                  <a:gd name="connsiteX34" fmla="*/ 29322 w 85632"/>
                  <a:gd name="connsiteY34" fmla="*/ 75889 h 179398"/>
                  <a:gd name="connsiteX35" fmla="*/ 26690 w 85632"/>
                  <a:gd name="connsiteY35" fmla="*/ 77878 h 179398"/>
                  <a:gd name="connsiteX36" fmla="*/ 59486 w 85632"/>
                  <a:gd name="connsiteY36" fmla="*/ 20996 h 179398"/>
                  <a:gd name="connsiteX37" fmla="*/ 69203 w 85632"/>
                  <a:gd name="connsiteY37" fmla="*/ 20001 h 179398"/>
                  <a:gd name="connsiteX38" fmla="*/ 80540 w 85632"/>
                  <a:gd name="connsiteY38" fmla="*/ 21194 h 179398"/>
                  <a:gd name="connsiteX39" fmla="*/ 67988 w 85632"/>
                  <a:gd name="connsiteY39" fmla="*/ 22786 h 179398"/>
                  <a:gd name="connsiteX40" fmla="*/ 59486 w 85632"/>
                  <a:gd name="connsiteY40" fmla="*/ 20996 h 179398"/>
                  <a:gd name="connsiteX41" fmla="*/ 43695 w 85632"/>
                  <a:gd name="connsiteY41" fmla="*/ 75292 h 179398"/>
                  <a:gd name="connsiteX42" fmla="*/ 55235 w 85632"/>
                  <a:gd name="connsiteY42" fmla="*/ 74099 h 179398"/>
                  <a:gd name="connsiteX43" fmla="*/ 66774 w 85632"/>
                  <a:gd name="connsiteY43" fmla="*/ 75292 h 179398"/>
                  <a:gd name="connsiteX44" fmla="*/ 53818 w 85632"/>
                  <a:gd name="connsiteY44" fmla="*/ 76883 h 179398"/>
                  <a:gd name="connsiteX45" fmla="*/ 43695 w 85632"/>
                  <a:gd name="connsiteY45" fmla="*/ 75292 h 179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79398">
                    <a:moveTo>
                      <a:pt x="26690" y="77878"/>
                    </a:moveTo>
                    <a:cubicBezTo>
                      <a:pt x="4624" y="92198"/>
                      <a:pt x="171" y="110893"/>
                      <a:pt x="171" y="118053"/>
                    </a:cubicBezTo>
                    <a:cubicBezTo>
                      <a:pt x="171" y="127600"/>
                      <a:pt x="5637" y="133169"/>
                      <a:pt x="6041" y="133766"/>
                    </a:cubicBezTo>
                    <a:cubicBezTo>
                      <a:pt x="12520" y="140329"/>
                      <a:pt x="14342" y="141125"/>
                      <a:pt x="29525" y="146694"/>
                    </a:cubicBezTo>
                    <a:lnTo>
                      <a:pt x="54020" y="156041"/>
                    </a:lnTo>
                    <a:cubicBezTo>
                      <a:pt x="57057" y="157434"/>
                      <a:pt x="61105" y="158826"/>
                      <a:pt x="61105" y="164594"/>
                    </a:cubicBezTo>
                    <a:cubicBezTo>
                      <a:pt x="61105" y="169168"/>
                      <a:pt x="57461" y="175135"/>
                      <a:pt x="51186" y="175135"/>
                    </a:cubicBezTo>
                    <a:cubicBezTo>
                      <a:pt x="42278" y="175135"/>
                      <a:pt x="35598" y="170361"/>
                      <a:pt x="33371" y="168770"/>
                    </a:cubicBezTo>
                    <a:cubicBezTo>
                      <a:pt x="32156" y="167975"/>
                      <a:pt x="31954" y="167776"/>
                      <a:pt x="31144" y="167776"/>
                    </a:cubicBezTo>
                    <a:cubicBezTo>
                      <a:pt x="29525" y="167776"/>
                      <a:pt x="29120" y="169168"/>
                      <a:pt x="29120" y="169964"/>
                    </a:cubicBezTo>
                    <a:cubicBezTo>
                      <a:pt x="29120" y="172350"/>
                      <a:pt x="39849" y="179510"/>
                      <a:pt x="51186" y="179510"/>
                    </a:cubicBezTo>
                    <a:cubicBezTo>
                      <a:pt x="63737" y="179510"/>
                      <a:pt x="72240" y="167975"/>
                      <a:pt x="72240" y="158229"/>
                    </a:cubicBezTo>
                    <a:cubicBezTo>
                      <a:pt x="72240" y="148682"/>
                      <a:pt x="64749" y="145102"/>
                      <a:pt x="62522" y="144108"/>
                    </a:cubicBezTo>
                    <a:cubicBezTo>
                      <a:pt x="59688" y="143114"/>
                      <a:pt x="52805" y="140528"/>
                      <a:pt x="50174" y="139534"/>
                    </a:cubicBezTo>
                    <a:cubicBezTo>
                      <a:pt x="46125" y="137942"/>
                      <a:pt x="42076" y="136351"/>
                      <a:pt x="37825" y="134959"/>
                    </a:cubicBezTo>
                    <a:lnTo>
                      <a:pt x="25678" y="130186"/>
                    </a:lnTo>
                    <a:cubicBezTo>
                      <a:pt x="16568" y="126606"/>
                      <a:pt x="10495" y="120838"/>
                      <a:pt x="10495" y="112485"/>
                    </a:cubicBezTo>
                    <a:cubicBezTo>
                      <a:pt x="10495" y="104330"/>
                      <a:pt x="18390" y="87027"/>
                      <a:pt x="35395" y="78673"/>
                    </a:cubicBezTo>
                    <a:cubicBezTo>
                      <a:pt x="42886" y="81259"/>
                      <a:pt x="48959" y="81259"/>
                      <a:pt x="53210" y="81259"/>
                    </a:cubicBezTo>
                    <a:cubicBezTo>
                      <a:pt x="59283" y="81259"/>
                      <a:pt x="72037" y="81259"/>
                      <a:pt x="72037" y="75093"/>
                    </a:cubicBezTo>
                    <a:cubicBezTo>
                      <a:pt x="72037" y="70121"/>
                      <a:pt x="63332" y="69723"/>
                      <a:pt x="55437" y="69723"/>
                    </a:cubicBezTo>
                    <a:cubicBezTo>
                      <a:pt x="51793" y="69723"/>
                      <a:pt x="45922" y="69723"/>
                      <a:pt x="38432" y="72110"/>
                    </a:cubicBezTo>
                    <a:cubicBezTo>
                      <a:pt x="33169" y="66939"/>
                      <a:pt x="32359" y="60376"/>
                      <a:pt x="32359" y="56597"/>
                    </a:cubicBezTo>
                    <a:cubicBezTo>
                      <a:pt x="32359" y="45459"/>
                      <a:pt x="39647" y="30144"/>
                      <a:pt x="54830" y="22786"/>
                    </a:cubicBezTo>
                    <a:cubicBezTo>
                      <a:pt x="58474" y="27161"/>
                      <a:pt x="63130" y="27161"/>
                      <a:pt x="67786" y="27161"/>
                    </a:cubicBezTo>
                    <a:cubicBezTo>
                      <a:pt x="72847" y="27161"/>
                      <a:pt x="85803" y="27161"/>
                      <a:pt x="85803" y="20996"/>
                    </a:cubicBezTo>
                    <a:cubicBezTo>
                      <a:pt x="85803" y="15824"/>
                      <a:pt x="76896" y="15626"/>
                      <a:pt x="69001" y="15626"/>
                    </a:cubicBezTo>
                    <a:cubicBezTo>
                      <a:pt x="66369" y="15626"/>
                      <a:pt x="61510" y="15626"/>
                      <a:pt x="56247" y="16620"/>
                    </a:cubicBezTo>
                    <a:cubicBezTo>
                      <a:pt x="55639" y="14830"/>
                      <a:pt x="55235" y="13438"/>
                      <a:pt x="55235" y="10057"/>
                    </a:cubicBezTo>
                    <a:cubicBezTo>
                      <a:pt x="55235" y="7272"/>
                      <a:pt x="56247" y="3095"/>
                      <a:pt x="56247" y="2698"/>
                    </a:cubicBezTo>
                    <a:cubicBezTo>
                      <a:pt x="56247" y="1107"/>
                      <a:pt x="55235" y="112"/>
                      <a:pt x="53818" y="112"/>
                    </a:cubicBezTo>
                    <a:cubicBezTo>
                      <a:pt x="50174" y="112"/>
                      <a:pt x="50174" y="9261"/>
                      <a:pt x="50174" y="9858"/>
                    </a:cubicBezTo>
                    <a:cubicBezTo>
                      <a:pt x="50174" y="13836"/>
                      <a:pt x="51388" y="16819"/>
                      <a:pt x="51591" y="17614"/>
                    </a:cubicBezTo>
                    <a:cubicBezTo>
                      <a:pt x="29929" y="23581"/>
                      <a:pt x="16164" y="39492"/>
                      <a:pt x="16164" y="54807"/>
                    </a:cubicBezTo>
                    <a:cubicBezTo>
                      <a:pt x="16164" y="62166"/>
                      <a:pt x="19807" y="70519"/>
                      <a:pt x="29322" y="75889"/>
                    </a:cubicBezTo>
                    <a:lnTo>
                      <a:pt x="26690" y="77878"/>
                    </a:lnTo>
                    <a:close/>
                    <a:moveTo>
                      <a:pt x="59486" y="20996"/>
                    </a:moveTo>
                    <a:cubicBezTo>
                      <a:pt x="62725" y="20001"/>
                      <a:pt x="66976" y="20001"/>
                      <a:pt x="69203" y="20001"/>
                    </a:cubicBezTo>
                    <a:cubicBezTo>
                      <a:pt x="76086" y="20001"/>
                      <a:pt x="76896" y="20200"/>
                      <a:pt x="80540" y="21194"/>
                    </a:cubicBezTo>
                    <a:cubicBezTo>
                      <a:pt x="78920" y="21791"/>
                      <a:pt x="76896" y="22786"/>
                      <a:pt x="67988" y="22786"/>
                    </a:cubicBezTo>
                    <a:cubicBezTo>
                      <a:pt x="64142" y="22786"/>
                      <a:pt x="61713" y="22786"/>
                      <a:pt x="59486" y="20996"/>
                    </a:cubicBezTo>
                    <a:close/>
                    <a:moveTo>
                      <a:pt x="43695" y="75292"/>
                    </a:moveTo>
                    <a:cubicBezTo>
                      <a:pt x="48352" y="74099"/>
                      <a:pt x="52805" y="74099"/>
                      <a:pt x="55235" y="74099"/>
                    </a:cubicBezTo>
                    <a:cubicBezTo>
                      <a:pt x="62320" y="74099"/>
                      <a:pt x="63130" y="74298"/>
                      <a:pt x="66774" y="75292"/>
                    </a:cubicBezTo>
                    <a:cubicBezTo>
                      <a:pt x="65154" y="76088"/>
                      <a:pt x="63130" y="76883"/>
                      <a:pt x="53818" y="76883"/>
                    </a:cubicBezTo>
                    <a:cubicBezTo>
                      <a:pt x="49161" y="76883"/>
                      <a:pt x="47339" y="76883"/>
                      <a:pt x="43695" y="752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形状 86">
                <a:extLst>
                  <a:ext uri="{FF2B5EF4-FFF2-40B4-BE49-F238E27FC236}">
                    <a16:creationId xmlns:a16="http://schemas.microsoft.com/office/drawing/2014/main" id="{9968A6C6-DCE3-1410-B308-D324497B1120}"/>
                  </a:ext>
                </a:extLst>
              </p:cNvPr>
              <p:cNvSpPr/>
              <p:nvPr>
                <p:custDataLst>
                  <p:tags r:id="rId242"/>
                </p:custDataLst>
              </p:nvPr>
            </p:nvSpPr>
            <p:spPr>
              <a:xfrm>
                <a:off x="7190162" y="3278350"/>
                <a:ext cx="23685" cy="59467"/>
              </a:xfrm>
              <a:custGeom>
                <a:avLst/>
                <a:gdLst>
                  <a:gd name="connsiteX0" fmla="*/ 23861 w 23685"/>
                  <a:gd name="connsiteY0" fmla="*/ 20996 h 59467"/>
                  <a:gd name="connsiteX1" fmla="*/ 10905 w 23685"/>
                  <a:gd name="connsiteY1" fmla="*/ 112 h 59467"/>
                  <a:gd name="connsiteX2" fmla="*/ 176 w 23685"/>
                  <a:gd name="connsiteY2" fmla="*/ 10653 h 59467"/>
                  <a:gd name="connsiteX3" fmla="*/ 10905 w 23685"/>
                  <a:gd name="connsiteY3" fmla="*/ 21194 h 59467"/>
                  <a:gd name="connsiteX4" fmla="*/ 17990 w 23685"/>
                  <a:gd name="connsiteY4" fmla="*/ 18609 h 59467"/>
                  <a:gd name="connsiteX5" fmla="*/ 19003 w 23685"/>
                  <a:gd name="connsiteY5" fmla="*/ 18012 h 59467"/>
                  <a:gd name="connsiteX6" fmla="*/ 19407 w 23685"/>
                  <a:gd name="connsiteY6" fmla="*/ 20996 h 59467"/>
                  <a:gd name="connsiteX7" fmla="*/ 5641 w 23685"/>
                  <a:gd name="connsiteY7" fmla="*/ 54210 h 59467"/>
                  <a:gd name="connsiteX8" fmla="*/ 3415 w 23685"/>
                  <a:gd name="connsiteY8" fmla="*/ 57392 h 59467"/>
                  <a:gd name="connsiteX9" fmla="*/ 5439 w 23685"/>
                  <a:gd name="connsiteY9" fmla="*/ 59580 h 59467"/>
                  <a:gd name="connsiteX10" fmla="*/ 23861 w 23685"/>
                  <a:gd name="connsiteY10" fmla="*/ 20996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61" y="20996"/>
                    </a:moveTo>
                    <a:cubicBezTo>
                      <a:pt x="23861" y="7869"/>
                      <a:pt x="18800" y="112"/>
                      <a:pt x="10905" y="112"/>
                    </a:cubicBezTo>
                    <a:cubicBezTo>
                      <a:pt x="4224" y="112"/>
                      <a:pt x="176" y="5084"/>
                      <a:pt x="176" y="10653"/>
                    </a:cubicBezTo>
                    <a:cubicBezTo>
                      <a:pt x="176" y="16023"/>
                      <a:pt x="4224" y="21194"/>
                      <a:pt x="10905" y="21194"/>
                    </a:cubicBezTo>
                    <a:cubicBezTo>
                      <a:pt x="13334" y="21194"/>
                      <a:pt x="15966" y="20399"/>
                      <a:pt x="17990" y="18609"/>
                    </a:cubicBezTo>
                    <a:cubicBezTo>
                      <a:pt x="18598" y="18211"/>
                      <a:pt x="18800" y="18012"/>
                      <a:pt x="19003" y="18012"/>
                    </a:cubicBezTo>
                    <a:cubicBezTo>
                      <a:pt x="19205" y="18012"/>
                      <a:pt x="19407" y="18211"/>
                      <a:pt x="19407" y="20996"/>
                    </a:cubicBezTo>
                    <a:cubicBezTo>
                      <a:pt x="19407" y="35713"/>
                      <a:pt x="12322" y="47647"/>
                      <a:pt x="5641" y="54210"/>
                    </a:cubicBezTo>
                    <a:cubicBezTo>
                      <a:pt x="3415" y="56398"/>
                      <a:pt x="3415" y="56796"/>
                      <a:pt x="3415" y="57392"/>
                    </a:cubicBezTo>
                    <a:cubicBezTo>
                      <a:pt x="3415" y="58784"/>
                      <a:pt x="4427" y="59580"/>
                      <a:pt x="5439" y="59580"/>
                    </a:cubicBezTo>
                    <a:cubicBezTo>
                      <a:pt x="7666" y="59580"/>
                      <a:pt x="23861" y="44266"/>
                      <a:pt x="23861" y="2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形状 87">
                <a:extLst>
                  <a:ext uri="{FF2B5EF4-FFF2-40B4-BE49-F238E27FC236}">
                    <a16:creationId xmlns:a16="http://schemas.microsoft.com/office/drawing/2014/main" id="{0F0CD2B0-01E5-2040-393E-40DDC8D2DA94}"/>
                  </a:ext>
                </a:extLst>
              </p:cNvPr>
              <p:cNvSpPr/>
              <p:nvPr>
                <p:custDataLst>
                  <p:tags r:id="rId243"/>
                </p:custDataLst>
              </p:nvPr>
            </p:nvSpPr>
            <p:spPr>
              <a:xfrm>
                <a:off x="7271227" y="3159215"/>
                <a:ext cx="83608" cy="142404"/>
              </a:xfrm>
              <a:custGeom>
                <a:avLst/>
                <a:gdLst>
                  <a:gd name="connsiteX0" fmla="*/ 83788 w 83608"/>
                  <a:gd name="connsiteY0" fmla="*/ 40884 h 142404"/>
                  <a:gd name="connsiteX1" fmla="*/ 59495 w 83608"/>
                  <a:gd name="connsiteY1" fmla="*/ 112 h 142404"/>
                  <a:gd name="connsiteX2" fmla="*/ 180 w 83608"/>
                  <a:gd name="connsiteY2" fmla="*/ 101745 h 142404"/>
                  <a:gd name="connsiteX3" fmla="*/ 24473 w 83608"/>
                  <a:gd name="connsiteY3" fmla="*/ 142517 h 142404"/>
                  <a:gd name="connsiteX4" fmla="*/ 83788 w 83608"/>
                  <a:gd name="connsiteY4" fmla="*/ 40884 h 142404"/>
                  <a:gd name="connsiteX5" fmla="*/ 21639 w 83608"/>
                  <a:gd name="connsiteY5" fmla="*/ 68132 h 142404"/>
                  <a:gd name="connsiteX6" fmla="*/ 37227 w 83608"/>
                  <a:gd name="connsiteY6" fmla="*/ 25371 h 142404"/>
                  <a:gd name="connsiteX7" fmla="*/ 59293 w 83608"/>
                  <a:gd name="connsiteY7" fmla="*/ 4488 h 142404"/>
                  <a:gd name="connsiteX8" fmla="*/ 70427 w 83608"/>
                  <a:gd name="connsiteY8" fmla="*/ 28553 h 142404"/>
                  <a:gd name="connsiteX9" fmla="*/ 63949 w 83608"/>
                  <a:gd name="connsiteY9" fmla="*/ 68132 h 142404"/>
                  <a:gd name="connsiteX10" fmla="*/ 21639 w 83608"/>
                  <a:gd name="connsiteY10" fmla="*/ 68132 h 142404"/>
                  <a:gd name="connsiteX11" fmla="*/ 62127 w 83608"/>
                  <a:gd name="connsiteY11" fmla="*/ 74497 h 142404"/>
                  <a:gd name="connsiteX12" fmla="*/ 47956 w 83608"/>
                  <a:gd name="connsiteY12" fmla="*/ 114871 h 142404"/>
                  <a:gd name="connsiteX13" fmla="*/ 24473 w 83608"/>
                  <a:gd name="connsiteY13" fmla="*/ 138141 h 142404"/>
                  <a:gd name="connsiteX14" fmla="*/ 13541 w 83608"/>
                  <a:gd name="connsiteY14" fmla="*/ 113877 h 142404"/>
                  <a:gd name="connsiteX15" fmla="*/ 20019 w 83608"/>
                  <a:gd name="connsiteY15" fmla="*/ 74497 h 142404"/>
                  <a:gd name="connsiteX16" fmla="*/ 62127 w 83608"/>
                  <a:gd name="connsiteY16" fmla="*/ 74497 h 14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608" h="142404">
                    <a:moveTo>
                      <a:pt x="83788" y="40884"/>
                    </a:moveTo>
                    <a:cubicBezTo>
                      <a:pt x="83788" y="27758"/>
                      <a:pt x="80144" y="112"/>
                      <a:pt x="59495" y="112"/>
                    </a:cubicBezTo>
                    <a:cubicBezTo>
                      <a:pt x="31356" y="112"/>
                      <a:pt x="180" y="56199"/>
                      <a:pt x="180" y="101745"/>
                    </a:cubicBezTo>
                    <a:cubicBezTo>
                      <a:pt x="180" y="120440"/>
                      <a:pt x="6051" y="142517"/>
                      <a:pt x="24473" y="142517"/>
                    </a:cubicBezTo>
                    <a:cubicBezTo>
                      <a:pt x="53017" y="142517"/>
                      <a:pt x="83788" y="85436"/>
                      <a:pt x="83788" y="40884"/>
                    </a:cubicBezTo>
                    <a:close/>
                    <a:moveTo>
                      <a:pt x="21639" y="68132"/>
                    </a:moveTo>
                    <a:cubicBezTo>
                      <a:pt x="25080" y="55403"/>
                      <a:pt x="29129" y="39492"/>
                      <a:pt x="37227" y="25371"/>
                    </a:cubicBezTo>
                    <a:cubicBezTo>
                      <a:pt x="42693" y="15626"/>
                      <a:pt x="50183" y="4488"/>
                      <a:pt x="59293" y="4488"/>
                    </a:cubicBezTo>
                    <a:cubicBezTo>
                      <a:pt x="69212" y="4488"/>
                      <a:pt x="70427" y="17217"/>
                      <a:pt x="70427" y="28553"/>
                    </a:cubicBezTo>
                    <a:cubicBezTo>
                      <a:pt x="70427" y="38299"/>
                      <a:pt x="68807" y="48442"/>
                      <a:pt x="63949" y="68132"/>
                    </a:cubicBezTo>
                    <a:lnTo>
                      <a:pt x="21639" y="68132"/>
                    </a:lnTo>
                    <a:close/>
                    <a:moveTo>
                      <a:pt x="62127" y="74497"/>
                    </a:moveTo>
                    <a:cubicBezTo>
                      <a:pt x="59900" y="83646"/>
                      <a:pt x="55649" y="100551"/>
                      <a:pt x="47956" y="114871"/>
                    </a:cubicBezTo>
                    <a:cubicBezTo>
                      <a:pt x="40871" y="128396"/>
                      <a:pt x="33178" y="138141"/>
                      <a:pt x="24473" y="138141"/>
                    </a:cubicBezTo>
                    <a:cubicBezTo>
                      <a:pt x="17792" y="138141"/>
                      <a:pt x="13541" y="132373"/>
                      <a:pt x="13541" y="113877"/>
                    </a:cubicBezTo>
                    <a:cubicBezTo>
                      <a:pt x="13541" y="105523"/>
                      <a:pt x="14756" y="93988"/>
                      <a:pt x="20019" y="74497"/>
                    </a:cubicBezTo>
                    <a:lnTo>
                      <a:pt x="62127" y="74497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形状 88">
                <a:extLst>
                  <a:ext uri="{FF2B5EF4-FFF2-40B4-BE49-F238E27FC236}">
                    <a16:creationId xmlns:a16="http://schemas.microsoft.com/office/drawing/2014/main" id="{9985BC31-D46E-7F0F-6951-310DE37E0101}"/>
                  </a:ext>
                </a:extLst>
              </p:cNvPr>
              <p:cNvSpPr/>
              <p:nvPr>
                <p:custDataLst>
                  <p:tags r:id="rId244"/>
                </p:custDataLst>
              </p:nvPr>
            </p:nvSpPr>
            <p:spPr>
              <a:xfrm>
                <a:off x="7380793" y="3278350"/>
                <a:ext cx="23685" cy="59467"/>
              </a:xfrm>
              <a:custGeom>
                <a:avLst/>
                <a:gdLst>
                  <a:gd name="connsiteX0" fmla="*/ 23870 w 23685"/>
                  <a:gd name="connsiteY0" fmla="*/ 20996 h 59467"/>
                  <a:gd name="connsiteX1" fmla="*/ 10914 w 23685"/>
                  <a:gd name="connsiteY1" fmla="*/ 112 h 59467"/>
                  <a:gd name="connsiteX2" fmla="*/ 185 w 23685"/>
                  <a:gd name="connsiteY2" fmla="*/ 10653 h 59467"/>
                  <a:gd name="connsiteX3" fmla="*/ 10914 w 23685"/>
                  <a:gd name="connsiteY3" fmla="*/ 21194 h 59467"/>
                  <a:gd name="connsiteX4" fmla="*/ 18000 w 23685"/>
                  <a:gd name="connsiteY4" fmla="*/ 18609 h 59467"/>
                  <a:gd name="connsiteX5" fmla="*/ 19012 w 23685"/>
                  <a:gd name="connsiteY5" fmla="*/ 18012 h 59467"/>
                  <a:gd name="connsiteX6" fmla="*/ 19417 w 23685"/>
                  <a:gd name="connsiteY6" fmla="*/ 20996 h 59467"/>
                  <a:gd name="connsiteX7" fmla="*/ 5651 w 23685"/>
                  <a:gd name="connsiteY7" fmla="*/ 54210 h 59467"/>
                  <a:gd name="connsiteX8" fmla="*/ 3424 w 23685"/>
                  <a:gd name="connsiteY8" fmla="*/ 57392 h 59467"/>
                  <a:gd name="connsiteX9" fmla="*/ 5448 w 23685"/>
                  <a:gd name="connsiteY9" fmla="*/ 59580 h 59467"/>
                  <a:gd name="connsiteX10" fmla="*/ 23870 w 23685"/>
                  <a:gd name="connsiteY10" fmla="*/ 20996 h 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467">
                    <a:moveTo>
                      <a:pt x="23870" y="20996"/>
                    </a:moveTo>
                    <a:cubicBezTo>
                      <a:pt x="23870" y="7869"/>
                      <a:pt x="18809" y="112"/>
                      <a:pt x="10914" y="112"/>
                    </a:cubicBezTo>
                    <a:cubicBezTo>
                      <a:pt x="4234" y="112"/>
                      <a:pt x="185" y="5084"/>
                      <a:pt x="185" y="10653"/>
                    </a:cubicBezTo>
                    <a:cubicBezTo>
                      <a:pt x="185" y="16023"/>
                      <a:pt x="4234" y="21194"/>
                      <a:pt x="10914" y="21194"/>
                    </a:cubicBezTo>
                    <a:cubicBezTo>
                      <a:pt x="13344" y="21194"/>
                      <a:pt x="15975" y="20399"/>
                      <a:pt x="18000" y="18609"/>
                    </a:cubicBezTo>
                    <a:cubicBezTo>
                      <a:pt x="18607" y="18211"/>
                      <a:pt x="18809" y="18012"/>
                      <a:pt x="19012" y="18012"/>
                    </a:cubicBezTo>
                    <a:cubicBezTo>
                      <a:pt x="19214" y="18012"/>
                      <a:pt x="19417" y="18211"/>
                      <a:pt x="19417" y="20996"/>
                    </a:cubicBezTo>
                    <a:cubicBezTo>
                      <a:pt x="19417" y="35713"/>
                      <a:pt x="12331" y="47647"/>
                      <a:pt x="5651" y="54210"/>
                    </a:cubicBezTo>
                    <a:cubicBezTo>
                      <a:pt x="3424" y="56398"/>
                      <a:pt x="3424" y="56796"/>
                      <a:pt x="3424" y="57392"/>
                    </a:cubicBezTo>
                    <a:cubicBezTo>
                      <a:pt x="3424" y="58784"/>
                      <a:pt x="4436" y="59580"/>
                      <a:pt x="5448" y="59580"/>
                    </a:cubicBezTo>
                    <a:cubicBezTo>
                      <a:pt x="7675" y="59580"/>
                      <a:pt x="23870" y="44266"/>
                      <a:pt x="23870" y="2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形状 89">
                <a:extLst>
                  <a:ext uri="{FF2B5EF4-FFF2-40B4-BE49-F238E27FC236}">
                    <a16:creationId xmlns:a16="http://schemas.microsoft.com/office/drawing/2014/main" id="{2D8C6059-BB33-602E-01CB-451D55E58832}"/>
                  </a:ext>
                </a:extLst>
              </p:cNvPr>
              <p:cNvSpPr/>
              <p:nvPr>
                <p:custDataLst>
                  <p:tags r:id="rId245"/>
                </p:custDataLst>
              </p:nvPr>
            </p:nvSpPr>
            <p:spPr>
              <a:xfrm>
                <a:off x="7463276" y="3161403"/>
                <a:ext cx="106079" cy="178801"/>
              </a:xfrm>
              <a:custGeom>
                <a:avLst/>
                <a:gdLst>
                  <a:gd name="connsiteX0" fmla="*/ 78736 w 106079"/>
                  <a:gd name="connsiteY0" fmla="*/ 4885 h 178801"/>
                  <a:gd name="connsiteX1" fmla="*/ 79344 w 106079"/>
                  <a:gd name="connsiteY1" fmla="*/ 2101 h 178801"/>
                  <a:gd name="connsiteX2" fmla="*/ 76914 w 106079"/>
                  <a:gd name="connsiteY2" fmla="*/ 112 h 178801"/>
                  <a:gd name="connsiteX3" fmla="*/ 73878 w 106079"/>
                  <a:gd name="connsiteY3" fmla="*/ 4090 h 178801"/>
                  <a:gd name="connsiteX4" fmla="*/ 62136 w 106079"/>
                  <a:gd name="connsiteY4" fmla="*/ 50033 h 178801"/>
                  <a:gd name="connsiteX5" fmla="*/ 189 w 106079"/>
                  <a:gd name="connsiteY5" fmla="*/ 104529 h 178801"/>
                  <a:gd name="connsiteX6" fmla="*/ 39058 w 106079"/>
                  <a:gd name="connsiteY6" fmla="*/ 140528 h 178801"/>
                  <a:gd name="connsiteX7" fmla="*/ 34402 w 106079"/>
                  <a:gd name="connsiteY7" fmla="*/ 159224 h 178801"/>
                  <a:gd name="connsiteX8" fmla="*/ 29948 w 106079"/>
                  <a:gd name="connsiteY8" fmla="*/ 176726 h 178801"/>
                  <a:gd name="connsiteX9" fmla="*/ 32377 w 106079"/>
                  <a:gd name="connsiteY9" fmla="*/ 178914 h 178801"/>
                  <a:gd name="connsiteX10" fmla="*/ 34402 w 106079"/>
                  <a:gd name="connsiteY10" fmla="*/ 178118 h 178801"/>
                  <a:gd name="connsiteX11" fmla="*/ 36629 w 106079"/>
                  <a:gd name="connsiteY11" fmla="*/ 170162 h 178801"/>
                  <a:gd name="connsiteX12" fmla="*/ 44321 w 106079"/>
                  <a:gd name="connsiteY12" fmla="*/ 140528 h 178801"/>
                  <a:gd name="connsiteX13" fmla="*/ 106268 w 106079"/>
                  <a:gd name="connsiteY13" fmla="*/ 86032 h 178801"/>
                  <a:gd name="connsiteX14" fmla="*/ 67400 w 106079"/>
                  <a:gd name="connsiteY14" fmla="*/ 50033 h 178801"/>
                  <a:gd name="connsiteX15" fmla="*/ 78736 w 106079"/>
                  <a:gd name="connsiteY15" fmla="*/ 4885 h 178801"/>
                  <a:gd name="connsiteX16" fmla="*/ 40070 w 106079"/>
                  <a:gd name="connsiteY16" fmla="*/ 136152 h 178801"/>
                  <a:gd name="connsiteX17" fmla="*/ 13348 w 106079"/>
                  <a:gd name="connsiteY17" fmla="*/ 108706 h 178801"/>
                  <a:gd name="connsiteX18" fmla="*/ 60922 w 106079"/>
                  <a:gd name="connsiteY18" fmla="*/ 54409 h 178801"/>
                  <a:gd name="connsiteX19" fmla="*/ 40070 w 106079"/>
                  <a:gd name="connsiteY19" fmla="*/ 136152 h 178801"/>
                  <a:gd name="connsiteX20" fmla="*/ 66185 w 106079"/>
                  <a:gd name="connsiteY20" fmla="*/ 54409 h 178801"/>
                  <a:gd name="connsiteX21" fmla="*/ 93110 w 106079"/>
                  <a:gd name="connsiteY21" fmla="*/ 81856 h 178801"/>
                  <a:gd name="connsiteX22" fmla="*/ 45334 w 106079"/>
                  <a:gd name="connsiteY22" fmla="*/ 136152 h 178801"/>
                  <a:gd name="connsiteX23" fmla="*/ 66185 w 106079"/>
                  <a:gd name="connsiteY23" fmla="*/ 54409 h 17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78801">
                    <a:moveTo>
                      <a:pt x="78736" y="4885"/>
                    </a:moveTo>
                    <a:cubicBezTo>
                      <a:pt x="78736" y="4488"/>
                      <a:pt x="79344" y="2300"/>
                      <a:pt x="79344" y="2101"/>
                    </a:cubicBezTo>
                    <a:cubicBezTo>
                      <a:pt x="79344" y="1902"/>
                      <a:pt x="79344" y="112"/>
                      <a:pt x="76914" y="112"/>
                    </a:cubicBezTo>
                    <a:cubicBezTo>
                      <a:pt x="74890" y="112"/>
                      <a:pt x="74688" y="709"/>
                      <a:pt x="73878" y="4090"/>
                    </a:cubicBezTo>
                    <a:lnTo>
                      <a:pt x="62136" y="50033"/>
                    </a:lnTo>
                    <a:cubicBezTo>
                      <a:pt x="29948" y="51028"/>
                      <a:pt x="189" y="77480"/>
                      <a:pt x="189" y="104529"/>
                    </a:cubicBezTo>
                    <a:cubicBezTo>
                      <a:pt x="189" y="123423"/>
                      <a:pt x="14360" y="139136"/>
                      <a:pt x="39058" y="140528"/>
                    </a:cubicBezTo>
                    <a:cubicBezTo>
                      <a:pt x="37438" y="146694"/>
                      <a:pt x="36021" y="153058"/>
                      <a:pt x="34402" y="159224"/>
                    </a:cubicBezTo>
                    <a:cubicBezTo>
                      <a:pt x="31973" y="168571"/>
                      <a:pt x="29948" y="176129"/>
                      <a:pt x="29948" y="176726"/>
                    </a:cubicBezTo>
                    <a:cubicBezTo>
                      <a:pt x="29948" y="178715"/>
                      <a:pt x="31365" y="178914"/>
                      <a:pt x="32377" y="178914"/>
                    </a:cubicBezTo>
                    <a:cubicBezTo>
                      <a:pt x="33390" y="178914"/>
                      <a:pt x="33795" y="178715"/>
                      <a:pt x="34402" y="178118"/>
                    </a:cubicBezTo>
                    <a:cubicBezTo>
                      <a:pt x="34807" y="177720"/>
                      <a:pt x="36021" y="172947"/>
                      <a:pt x="36629" y="170162"/>
                    </a:cubicBezTo>
                    <a:lnTo>
                      <a:pt x="44321" y="140528"/>
                    </a:lnTo>
                    <a:cubicBezTo>
                      <a:pt x="76914" y="139534"/>
                      <a:pt x="106268" y="112683"/>
                      <a:pt x="106268" y="86032"/>
                    </a:cubicBezTo>
                    <a:cubicBezTo>
                      <a:pt x="106268" y="70320"/>
                      <a:pt x="95539" y="52022"/>
                      <a:pt x="67400" y="50033"/>
                    </a:cubicBezTo>
                    <a:lnTo>
                      <a:pt x="78736" y="4885"/>
                    </a:lnTo>
                    <a:close/>
                    <a:moveTo>
                      <a:pt x="40070" y="136152"/>
                    </a:moveTo>
                    <a:cubicBezTo>
                      <a:pt x="27924" y="135556"/>
                      <a:pt x="13348" y="128595"/>
                      <a:pt x="13348" y="108706"/>
                    </a:cubicBezTo>
                    <a:cubicBezTo>
                      <a:pt x="13348" y="84839"/>
                      <a:pt x="30758" y="56994"/>
                      <a:pt x="60922" y="54409"/>
                    </a:cubicBezTo>
                    <a:lnTo>
                      <a:pt x="40070" y="136152"/>
                    </a:lnTo>
                    <a:close/>
                    <a:moveTo>
                      <a:pt x="66185" y="54409"/>
                    </a:moveTo>
                    <a:cubicBezTo>
                      <a:pt x="81571" y="55204"/>
                      <a:pt x="93110" y="64353"/>
                      <a:pt x="93110" y="81856"/>
                    </a:cubicBezTo>
                    <a:cubicBezTo>
                      <a:pt x="93110" y="105325"/>
                      <a:pt x="75700" y="133766"/>
                      <a:pt x="45334" y="136152"/>
                    </a:cubicBezTo>
                    <a:lnTo>
                      <a:pt x="66185" y="54409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形状 90">
                <a:extLst>
                  <a:ext uri="{FF2B5EF4-FFF2-40B4-BE49-F238E27FC236}">
                    <a16:creationId xmlns:a16="http://schemas.microsoft.com/office/drawing/2014/main" id="{411F91B2-00A4-BF25-28CC-CD74B1A5A29A}"/>
                  </a:ext>
                </a:extLst>
              </p:cNvPr>
              <p:cNvSpPr/>
              <p:nvPr>
                <p:custDataLst>
                  <p:tags r:id="rId246"/>
                </p:custDataLst>
              </p:nvPr>
            </p:nvSpPr>
            <p:spPr>
              <a:xfrm>
                <a:off x="7585516" y="3150265"/>
                <a:ext cx="46966" cy="198889"/>
              </a:xfrm>
              <a:custGeom>
                <a:avLst/>
                <a:gdLst>
                  <a:gd name="connsiteX0" fmla="*/ 47162 w 46966"/>
                  <a:gd name="connsiteY0" fmla="*/ 99557 h 198889"/>
                  <a:gd name="connsiteX1" fmla="*/ 33800 w 46966"/>
                  <a:gd name="connsiteY1" fmla="*/ 37503 h 198889"/>
                  <a:gd name="connsiteX2" fmla="*/ 2220 w 46966"/>
                  <a:gd name="connsiteY2" fmla="*/ 112 h 198889"/>
                  <a:gd name="connsiteX3" fmla="*/ 195 w 46966"/>
                  <a:gd name="connsiteY3" fmla="*/ 2101 h 198889"/>
                  <a:gd name="connsiteX4" fmla="*/ 4042 w 46966"/>
                  <a:gd name="connsiteY4" fmla="*/ 6675 h 198889"/>
                  <a:gd name="connsiteX5" fmla="*/ 35420 w 46966"/>
                  <a:gd name="connsiteY5" fmla="*/ 99557 h 198889"/>
                  <a:gd name="connsiteX6" fmla="*/ 2827 w 46966"/>
                  <a:gd name="connsiteY6" fmla="*/ 193631 h 198889"/>
                  <a:gd name="connsiteX7" fmla="*/ 195 w 46966"/>
                  <a:gd name="connsiteY7" fmla="*/ 197013 h 198889"/>
                  <a:gd name="connsiteX8" fmla="*/ 2220 w 46966"/>
                  <a:gd name="connsiteY8" fmla="*/ 199001 h 198889"/>
                  <a:gd name="connsiteX9" fmla="*/ 34408 w 46966"/>
                  <a:gd name="connsiteY9" fmla="*/ 160218 h 198889"/>
                  <a:gd name="connsiteX10" fmla="*/ 47162 w 46966"/>
                  <a:gd name="connsiteY10" fmla="*/ 99557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162" y="99557"/>
                    </a:moveTo>
                    <a:cubicBezTo>
                      <a:pt x="47162" y="84043"/>
                      <a:pt x="44935" y="59978"/>
                      <a:pt x="33800" y="37503"/>
                    </a:cubicBezTo>
                    <a:cubicBezTo>
                      <a:pt x="21654" y="13040"/>
                      <a:pt x="4244" y="112"/>
                      <a:pt x="2220" y="112"/>
                    </a:cubicBezTo>
                    <a:cubicBezTo>
                      <a:pt x="1005" y="112"/>
                      <a:pt x="195" y="908"/>
                      <a:pt x="195" y="2101"/>
                    </a:cubicBezTo>
                    <a:cubicBezTo>
                      <a:pt x="195" y="2698"/>
                      <a:pt x="195" y="3095"/>
                      <a:pt x="4042" y="6675"/>
                    </a:cubicBezTo>
                    <a:cubicBezTo>
                      <a:pt x="23881" y="26366"/>
                      <a:pt x="35420" y="57989"/>
                      <a:pt x="35420" y="99557"/>
                    </a:cubicBezTo>
                    <a:cubicBezTo>
                      <a:pt x="35420" y="133567"/>
                      <a:pt x="27930" y="168571"/>
                      <a:pt x="2827" y="193631"/>
                    </a:cubicBezTo>
                    <a:cubicBezTo>
                      <a:pt x="195" y="196018"/>
                      <a:pt x="195" y="196416"/>
                      <a:pt x="195" y="197013"/>
                    </a:cubicBezTo>
                    <a:cubicBezTo>
                      <a:pt x="195" y="198206"/>
                      <a:pt x="1005" y="199001"/>
                      <a:pt x="2220" y="199001"/>
                    </a:cubicBezTo>
                    <a:cubicBezTo>
                      <a:pt x="4244" y="199001"/>
                      <a:pt x="22464" y="185477"/>
                      <a:pt x="34408" y="160218"/>
                    </a:cubicBezTo>
                    <a:cubicBezTo>
                      <a:pt x="44732" y="138340"/>
                      <a:pt x="47162" y="116263"/>
                      <a:pt x="47162" y="99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形状 91">
                <a:extLst>
                  <a:ext uri="{FF2B5EF4-FFF2-40B4-BE49-F238E27FC236}">
                    <a16:creationId xmlns:a16="http://schemas.microsoft.com/office/drawing/2014/main" id="{64C76A90-AEFC-F33F-100E-B6E1C81D8269}"/>
                  </a:ext>
                </a:extLst>
              </p:cNvPr>
              <p:cNvSpPr/>
              <p:nvPr>
                <p:custDataLst>
                  <p:tags r:id="rId247"/>
                </p:custDataLst>
              </p:nvPr>
            </p:nvSpPr>
            <p:spPr>
              <a:xfrm>
                <a:off x="7660802" y="3161403"/>
                <a:ext cx="96361" cy="140216"/>
              </a:xfrm>
              <a:custGeom>
                <a:avLst/>
                <a:gdLst>
                  <a:gd name="connsiteX0" fmla="*/ 96561 w 96361"/>
                  <a:gd name="connsiteY0" fmla="*/ 2300 h 140216"/>
                  <a:gd name="connsiteX1" fmla="*/ 93929 w 96361"/>
                  <a:gd name="connsiteY1" fmla="*/ 112 h 140216"/>
                  <a:gd name="connsiteX2" fmla="*/ 68219 w 96361"/>
                  <a:gd name="connsiteY2" fmla="*/ 2300 h 140216"/>
                  <a:gd name="connsiteX3" fmla="*/ 65385 w 96361"/>
                  <a:gd name="connsiteY3" fmla="*/ 6079 h 140216"/>
                  <a:gd name="connsiteX4" fmla="*/ 70244 w 96361"/>
                  <a:gd name="connsiteY4" fmla="*/ 8465 h 140216"/>
                  <a:gd name="connsiteX5" fmla="*/ 80366 w 96361"/>
                  <a:gd name="connsiteY5" fmla="*/ 11847 h 140216"/>
                  <a:gd name="connsiteX6" fmla="*/ 79758 w 96361"/>
                  <a:gd name="connsiteY6" fmla="*/ 15824 h 140216"/>
                  <a:gd name="connsiteX7" fmla="*/ 67612 w 96361"/>
                  <a:gd name="connsiteY7" fmla="*/ 62961 h 140216"/>
                  <a:gd name="connsiteX8" fmla="*/ 48987 w 96361"/>
                  <a:gd name="connsiteY8" fmla="*/ 50232 h 140216"/>
                  <a:gd name="connsiteX9" fmla="*/ 199 w 96361"/>
                  <a:gd name="connsiteY9" fmla="*/ 108507 h 140216"/>
                  <a:gd name="connsiteX10" fmla="*/ 27124 w 96361"/>
                  <a:gd name="connsiteY10" fmla="*/ 140329 h 140216"/>
                  <a:gd name="connsiteX11" fmla="*/ 53441 w 96361"/>
                  <a:gd name="connsiteY11" fmla="*/ 125412 h 140216"/>
                  <a:gd name="connsiteX12" fmla="*/ 71863 w 96361"/>
                  <a:gd name="connsiteY12" fmla="*/ 140329 h 140216"/>
                  <a:gd name="connsiteX13" fmla="*/ 86844 w 96361"/>
                  <a:gd name="connsiteY13" fmla="*/ 129390 h 140216"/>
                  <a:gd name="connsiteX14" fmla="*/ 92917 w 96361"/>
                  <a:gd name="connsiteY14" fmla="*/ 109700 h 140216"/>
                  <a:gd name="connsiteX15" fmla="*/ 90488 w 96361"/>
                  <a:gd name="connsiteY15" fmla="*/ 107711 h 140216"/>
                  <a:gd name="connsiteX16" fmla="*/ 87654 w 96361"/>
                  <a:gd name="connsiteY16" fmla="*/ 111291 h 140216"/>
                  <a:gd name="connsiteX17" fmla="*/ 72268 w 96361"/>
                  <a:gd name="connsiteY17" fmla="*/ 135954 h 140216"/>
                  <a:gd name="connsiteX18" fmla="*/ 66195 w 96361"/>
                  <a:gd name="connsiteY18" fmla="*/ 126805 h 140216"/>
                  <a:gd name="connsiteX19" fmla="*/ 67409 w 96361"/>
                  <a:gd name="connsiteY19" fmla="*/ 117258 h 140216"/>
                  <a:gd name="connsiteX20" fmla="*/ 96561 w 96361"/>
                  <a:gd name="connsiteY20" fmla="*/ 2300 h 140216"/>
                  <a:gd name="connsiteX21" fmla="*/ 54453 w 96361"/>
                  <a:gd name="connsiteY21" fmla="*/ 114473 h 140216"/>
                  <a:gd name="connsiteX22" fmla="*/ 50404 w 96361"/>
                  <a:gd name="connsiteY22" fmla="*/ 121832 h 140216"/>
                  <a:gd name="connsiteX23" fmla="*/ 27529 w 96361"/>
                  <a:gd name="connsiteY23" fmla="*/ 135954 h 140216"/>
                  <a:gd name="connsiteX24" fmla="*/ 14572 w 96361"/>
                  <a:gd name="connsiteY24" fmla="*/ 117258 h 140216"/>
                  <a:gd name="connsiteX25" fmla="*/ 25707 w 96361"/>
                  <a:gd name="connsiteY25" fmla="*/ 73701 h 140216"/>
                  <a:gd name="connsiteX26" fmla="*/ 49190 w 96361"/>
                  <a:gd name="connsiteY26" fmla="*/ 54608 h 140216"/>
                  <a:gd name="connsiteX27" fmla="*/ 65183 w 96361"/>
                  <a:gd name="connsiteY27" fmla="*/ 72110 h 140216"/>
                  <a:gd name="connsiteX28" fmla="*/ 64575 w 96361"/>
                  <a:gd name="connsiteY28" fmla="*/ 75491 h 140216"/>
                  <a:gd name="connsiteX29" fmla="*/ 54453 w 96361"/>
                  <a:gd name="connsiteY29" fmla="*/ 114473 h 1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6361" h="140216">
                    <a:moveTo>
                      <a:pt x="96561" y="2300"/>
                    </a:moveTo>
                    <a:cubicBezTo>
                      <a:pt x="96561" y="2101"/>
                      <a:pt x="96561" y="112"/>
                      <a:pt x="93929" y="112"/>
                    </a:cubicBezTo>
                    <a:cubicBezTo>
                      <a:pt x="90893" y="112"/>
                      <a:pt x="71661" y="1902"/>
                      <a:pt x="68219" y="2300"/>
                    </a:cubicBezTo>
                    <a:cubicBezTo>
                      <a:pt x="66600" y="2499"/>
                      <a:pt x="65385" y="3493"/>
                      <a:pt x="65385" y="6079"/>
                    </a:cubicBezTo>
                    <a:cubicBezTo>
                      <a:pt x="65385" y="8465"/>
                      <a:pt x="67207" y="8465"/>
                      <a:pt x="70244" y="8465"/>
                    </a:cubicBezTo>
                    <a:cubicBezTo>
                      <a:pt x="79961" y="8465"/>
                      <a:pt x="80366" y="9858"/>
                      <a:pt x="80366" y="11847"/>
                    </a:cubicBezTo>
                    <a:lnTo>
                      <a:pt x="79758" y="15824"/>
                    </a:lnTo>
                    <a:lnTo>
                      <a:pt x="67612" y="62961"/>
                    </a:lnTo>
                    <a:cubicBezTo>
                      <a:pt x="63968" y="55602"/>
                      <a:pt x="58097" y="50232"/>
                      <a:pt x="48987" y="50232"/>
                    </a:cubicBezTo>
                    <a:cubicBezTo>
                      <a:pt x="25302" y="50232"/>
                      <a:pt x="199" y="79469"/>
                      <a:pt x="199" y="108507"/>
                    </a:cubicBezTo>
                    <a:cubicBezTo>
                      <a:pt x="199" y="127202"/>
                      <a:pt x="11333" y="140329"/>
                      <a:pt x="27124" y="140329"/>
                    </a:cubicBezTo>
                    <a:cubicBezTo>
                      <a:pt x="31173" y="140329"/>
                      <a:pt x="41295" y="139534"/>
                      <a:pt x="53441" y="125412"/>
                    </a:cubicBezTo>
                    <a:cubicBezTo>
                      <a:pt x="55061" y="133766"/>
                      <a:pt x="62146" y="140329"/>
                      <a:pt x="71863" y="140329"/>
                    </a:cubicBezTo>
                    <a:cubicBezTo>
                      <a:pt x="78949" y="140329"/>
                      <a:pt x="83605" y="135755"/>
                      <a:pt x="86844" y="129390"/>
                    </a:cubicBezTo>
                    <a:cubicBezTo>
                      <a:pt x="90285" y="122230"/>
                      <a:pt x="92917" y="110098"/>
                      <a:pt x="92917" y="109700"/>
                    </a:cubicBezTo>
                    <a:cubicBezTo>
                      <a:pt x="92917" y="107711"/>
                      <a:pt x="91095" y="107711"/>
                      <a:pt x="90488" y="107711"/>
                    </a:cubicBezTo>
                    <a:cubicBezTo>
                      <a:pt x="88463" y="107711"/>
                      <a:pt x="88261" y="108507"/>
                      <a:pt x="87654" y="111291"/>
                    </a:cubicBezTo>
                    <a:cubicBezTo>
                      <a:pt x="84212" y="124219"/>
                      <a:pt x="80568" y="135954"/>
                      <a:pt x="72268" y="135954"/>
                    </a:cubicBezTo>
                    <a:cubicBezTo>
                      <a:pt x="66802" y="135954"/>
                      <a:pt x="66195" y="130782"/>
                      <a:pt x="66195" y="126805"/>
                    </a:cubicBezTo>
                    <a:cubicBezTo>
                      <a:pt x="66195" y="122031"/>
                      <a:pt x="66600" y="120639"/>
                      <a:pt x="67409" y="117258"/>
                    </a:cubicBezTo>
                    <a:lnTo>
                      <a:pt x="96561" y="2300"/>
                    </a:lnTo>
                    <a:close/>
                    <a:moveTo>
                      <a:pt x="54453" y="114473"/>
                    </a:moveTo>
                    <a:cubicBezTo>
                      <a:pt x="53441" y="118053"/>
                      <a:pt x="53441" y="118451"/>
                      <a:pt x="50404" y="121832"/>
                    </a:cubicBezTo>
                    <a:cubicBezTo>
                      <a:pt x="41497" y="132771"/>
                      <a:pt x="33197" y="135954"/>
                      <a:pt x="27529" y="135954"/>
                    </a:cubicBezTo>
                    <a:cubicBezTo>
                      <a:pt x="17407" y="135954"/>
                      <a:pt x="14572" y="125015"/>
                      <a:pt x="14572" y="117258"/>
                    </a:cubicBezTo>
                    <a:cubicBezTo>
                      <a:pt x="14572" y="107313"/>
                      <a:pt x="21051" y="82850"/>
                      <a:pt x="25707" y="73701"/>
                    </a:cubicBezTo>
                    <a:cubicBezTo>
                      <a:pt x="31982" y="61967"/>
                      <a:pt x="41092" y="54608"/>
                      <a:pt x="49190" y="54608"/>
                    </a:cubicBezTo>
                    <a:cubicBezTo>
                      <a:pt x="62348" y="54608"/>
                      <a:pt x="65183" y="70917"/>
                      <a:pt x="65183" y="72110"/>
                    </a:cubicBezTo>
                    <a:cubicBezTo>
                      <a:pt x="65183" y="73303"/>
                      <a:pt x="64778" y="74497"/>
                      <a:pt x="64575" y="75491"/>
                    </a:cubicBezTo>
                    <a:lnTo>
                      <a:pt x="54453" y="114473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形状 92">
                <a:extLst>
                  <a:ext uri="{FF2B5EF4-FFF2-40B4-BE49-F238E27FC236}">
                    <a16:creationId xmlns:a16="http://schemas.microsoft.com/office/drawing/2014/main" id="{7B2DF1A4-DDF0-B71B-CF3D-28EE21FE7C05}"/>
                  </a:ext>
                </a:extLst>
              </p:cNvPr>
              <p:cNvSpPr/>
              <p:nvPr>
                <p:custDataLst>
                  <p:tags r:id="rId248"/>
                </p:custDataLst>
              </p:nvPr>
            </p:nvSpPr>
            <p:spPr>
              <a:xfrm>
                <a:off x="7763943" y="3211523"/>
                <a:ext cx="100815" cy="90096"/>
              </a:xfrm>
              <a:custGeom>
                <a:avLst/>
                <a:gdLst>
                  <a:gd name="connsiteX0" fmla="*/ 61949 w 100815"/>
                  <a:gd name="connsiteY0" fmla="*/ 27957 h 90096"/>
                  <a:gd name="connsiteX1" fmla="*/ 81990 w 100815"/>
                  <a:gd name="connsiteY1" fmla="*/ 4488 h 90096"/>
                  <a:gd name="connsiteX2" fmla="*/ 92112 w 100815"/>
                  <a:gd name="connsiteY2" fmla="*/ 7073 h 90096"/>
                  <a:gd name="connsiteX3" fmla="*/ 82395 w 100815"/>
                  <a:gd name="connsiteY3" fmla="*/ 17813 h 90096"/>
                  <a:gd name="connsiteX4" fmla="*/ 90088 w 100815"/>
                  <a:gd name="connsiteY4" fmla="*/ 24774 h 90096"/>
                  <a:gd name="connsiteX5" fmla="*/ 101020 w 100815"/>
                  <a:gd name="connsiteY5" fmla="*/ 13239 h 90096"/>
                  <a:gd name="connsiteX6" fmla="*/ 82193 w 100815"/>
                  <a:gd name="connsiteY6" fmla="*/ 112 h 90096"/>
                  <a:gd name="connsiteX7" fmla="*/ 60937 w 100815"/>
                  <a:gd name="connsiteY7" fmla="*/ 15228 h 90096"/>
                  <a:gd name="connsiteX8" fmla="*/ 39073 w 100815"/>
                  <a:gd name="connsiteY8" fmla="*/ 112 h 90096"/>
                  <a:gd name="connsiteX9" fmla="*/ 6480 w 100815"/>
                  <a:gd name="connsiteY9" fmla="*/ 30741 h 90096"/>
                  <a:gd name="connsiteX10" fmla="*/ 8909 w 100815"/>
                  <a:gd name="connsiteY10" fmla="*/ 32730 h 90096"/>
                  <a:gd name="connsiteX11" fmla="*/ 11541 w 100815"/>
                  <a:gd name="connsiteY11" fmla="*/ 30542 h 90096"/>
                  <a:gd name="connsiteX12" fmla="*/ 38668 w 100815"/>
                  <a:gd name="connsiteY12" fmla="*/ 4488 h 90096"/>
                  <a:gd name="connsiteX13" fmla="*/ 49600 w 100815"/>
                  <a:gd name="connsiteY13" fmla="*/ 17813 h 90096"/>
                  <a:gd name="connsiteX14" fmla="*/ 38668 w 100815"/>
                  <a:gd name="connsiteY14" fmla="*/ 65149 h 90096"/>
                  <a:gd name="connsiteX15" fmla="*/ 19436 w 100815"/>
                  <a:gd name="connsiteY15" fmla="*/ 85833 h 90096"/>
                  <a:gd name="connsiteX16" fmla="*/ 9314 w 100815"/>
                  <a:gd name="connsiteY16" fmla="*/ 83248 h 90096"/>
                  <a:gd name="connsiteX17" fmla="*/ 18829 w 100815"/>
                  <a:gd name="connsiteY17" fmla="*/ 72508 h 90096"/>
                  <a:gd name="connsiteX18" fmla="*/ 11339 w 100815"/>
                  <a:gd name="connsiteY18" fmla="*/ 65547 h 90096"/>
                  <a:gd name="connsiteX19" fmla="*/ 204 w 100815"/>
                  <a:gd name="connsiteY19" fmla="*/ 77082 h 90096"/>
                  <a:gd name="connsiteX20" fmla="*/ 19234 w 100815"/>
                  <a:gd name="connsiteY20" fmla="*/ 90209 h 90096"/>
                  <a:gd name="connsiteX21" fmla="*/ 40490 w 100815"/>
                  <a:gd name="connsiteY21" fmla="*/ 75093 h 90096"/>
                  <a:gd name="connsiteX22" fmla="*/ 62354 w 100815"/>
                  <a:gd name="connsiteY22" fmla="*/ 90209 h 90096"/>
                  <a:gd name="connsiteX23" fmla="*/ 94744 w 100815"/>
                  <a:gd name="connsiteY23" fmla="*/ 59580 h 90096"/>
                  <a:gd name="connsiteX24" fmla="*/ 92315 w 100815"/>
                  <a:gd name="connsiteY24" fmla="*/ 57591 h 90096"/>
                  <a:gd name="connsiteX25" fmla="*/ 89683 w 100815"/>
                  <a:gd name="connsiteY25" fmla="*/ 59779 h 90096"/>
                  <a:gd name="connsiteX26" fmla="*/ 62759 w 100815"/>
                  <a:gd name="connsiteY26" fmla="*/ 85833 h 90096"/>
                  <a:gd name="connsiteX27" fmla="*/ 51624 w 100815"/>
                  <a:gd name="connsiteY27" fmla="*/ 72707 h 90096"/>
                  <a:gd name="connsiteX28" fmla="*/ 55066 w 100815"/>
                  <a:gd name="connsiteY28" fmla="*/ 55204 h 90096"/>
                  <a:gd name="connsiteX29" fmla="*/ 61949 w 100815"/>
                  <a:gd name="connsiteY29" fmla="*/ 27957 h 9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0815" h="90096">
                    <a:moveTo>
                      <a:pt x="61949" y="27957"/>
                    </a:moveTo>
                    <a:cubicBezTo>
                      <a:pt x="63163" y="22786"/>
                      <a:pt x="67820" y="4488"/>
                      <a:pt x="81990" y="4488"/>
                    </a:cubicBezTo>
                    <a:cubicBezTo>
                      <a:pt x="83003" y="4488"/>
                      <a:pt x="87861" y="4488"/>
                      <a:pt x="92112" y="7073"/>
                    </a:cubicBezTo>
                    <a:cubicBezTo>
                      <a:pt x="86444" y="8068"/>
                      <a:pt x="82395" y="13040"/>
                      <a:pt x="82395" y="17813"/>
                    </a:cubicBezTo>
                    <a:cubicBezTo>
                      <a:pt x="82395" y="20996"/>
                      <a:pt x="84622" y="24774"/>
                      <a:pt x="90088" y="24774"/>
                    </a:cubicBezTo>
                    <a:cubicBezTo>
                      <a:pt x="94542" y="24774"/>
                      <a:pt x="101020" y="21194"/>
                      <a:pt x="101020" y="13239"/>
                    </a:cubicBezTo>
                    <a:cubicBezTo>
                      <a:pt x="101020" y="2897"/>
                      <a:pt x="89076" y="112"/>
                      <a:pt x="82193" y="112"/>
                    </a:cubicBezTo>
                    <a:cubicBezTo>
                      <a:pt x="70451" y="112"/>
                      <a:pt x="63366" y="10653"/>
                      <a:pt x="60937" y="15228"/>
                    </a:cubicBezTo>
                    <a:cubicBezTo>
                      <a:pt x="55876" y="2101"/>
                      <a:pt x="44944" y="112"/>
                      <a:pt x="39073" y="112"/>
                    </a:cubicBezTo>
                    <a:cubicBezTo>
                      <a:pt x="18019" y="112"/>
                      <a:pt x="6480" y="25769"/>
                      <a:pt x="6480" y="30741"/>
                    </a:cubicBezTo>
                    <a:cubicBezTo>
                      <a:pt x="6480" y="32730"/>
                      <a:pt x="8504" y="32730"/>
                      <a:pt x="8909" y="32730"/>
                    </a:cubicBezTo>
                    <a:cubicBezTo>
                      <a:pt x="10529" y="32730"/>
                      <a:pt x="11136" y="32332"/>
                      <a:pt x="11541" y="30542"/>
                    </a:cubicBezTo>
                    <a:cubicBezTo>
                      <a:pt x="18424" y="9460"/>
                      <a:pt x="31785" y="4488"/>
                      <a:pt x="38668" y="4488"/>
                    </a:cubicBezTo>
                    <a:cubicBezTo>
                      <a:pt x="42514" y="4488"/>
                      <a:pt x="49600" y="6278"/>
                      <a:pt x="49600" y="17813"/>
                    </a:cubicBezTo>
                    <a:cubicBezTo>
                      <a:pt x="49600" y="23979"/>
                      <a:pt x="46158" y="37304"/>
                      <a:pt x="38668" y="65149"/>
                    </a:cubicBezTo>
                    <a:cubicBezTo>
                      <a:pt x="35429" y="77480"/>
                      <a:pt x="28344" y="85833"/>
                      <a:pt x="19436" y="85833"/>
                    </a:cubicBezTo>
                    <a:cubicBezTo>
                      <a:pt x="18222" y="85833"/>
                      <a:pt x="13565" y="85833"/>
                      <a:pt x="9314" y="83248"/>
                    </a:cubicBezTo>
                    <a:cubicBezTo>
                      <a:pt x="14375" y="82253"/>
                      <a:pt x="18829" y="78077"/>
                      <a:pt x="18829" y="72508"/>
                    </a:cubicBezTo>
                    <a:cubicBezTo>
                      <a:pt x="18829" y="67138"/>
                      <a:pt x="14375" y="65547"/>
                      <a:pt x="11339" y="65547"/>
                    </a:cubicBezTo>
                    <a:cubicBezTo>
                      <a:pt x="5265" y="65547"/>
                      <a:pt x="204" y="70718"/>
                      <a:pt x="204" y="77082"/>
                    </a:cubicBezTo>
                    <a:cubicBezTo>
                      <a:pt x="204" y="86231"/>
                      <a:pt x="10326" y="90209"/>
                      <a:pt x="19234" y="90209"/>
                    </a:cubicBezTo>
                    <a:cubicBezTo>
                      <a:pt x="32595" y="90209"/>
                      <a:pt x="39883" y="76287"/>
                      <a:pt x="40490" y="75093"/>
                    </a:cubicBezTo>
                    <a:cubicBezTo>
                      <a:pt x="42919" y="82452"/>
                      <a:pt x="50207" y="90209"/>
                      <a:pt x="62354" y="90209"/>
                    </a:cubicBezTo>
                    <a:cubicBezTo>
                      <a:pt x="83205" y="90209"/>
                      <a:pt x="94744" y="64552"/>
                      <a:pt x="94744" y="59580"/>
                    </a:cubicBezTo>
                    <a:cubicBezTo>
                      <a:pt x="94744" y="57591"/>
                      <a:pt x="92922" y="57591"/>
                      <a:pt x="92315" y="57591"/>
                    </a:cubicBezTo>
                    <a:cubicBezTo>
                      <a:pt x="90493" y="57591"/>
                      <a:pt x="90088" y="58387"/>
                      <a:pt x="89683" y="59779"/>
                    </a:cubicBezTo>
                    <a:cubicBezTo>
                      <a:pt x="83003" y="81060"/>
                      <a:pt x="69237" y="85833"/>
                      <a:pt x="62759" y="85833"/>
                    </a:cubicBezTo>
                    <a:cubicBezTo>
                      <a:pt x="54863" y="85833"/>
                      <a:pt x="51624" y="79469"/>
                      <a:pt x="51624" y="72707"/>
                    </a:cubicBezTo>
                    <a:cubicBezTo>
                      <a:pt x="51624" y="68331"/>
                      <a:pt x="52839" y="63956"/>
                      <a:pt x="55066" y="55204"/>
                    </a:cubicBezTo>
                    <a:lnTo>
                      <a:pt x="61949" y="27957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形状 93">
                <a:extLst>
                  <a:ext uri="{FF2B5EF4-FFF2-40B4-BE49-F238E27FC236}">
                    <a16:creationId xmlns:a16="http://schemas.microsoft.com/office/drawing/2014/main" id="{D9C32A00-E138-61B5-7E77-51B7526A8153}"/>
                  </a:ext>
                </a:extLst>
              </p:cNvPr>
              <p:cNvSpPr/>
              <p:nvPr>
                <p:custDataLst>
                  <p:tags r:id="rId249"/>
                </p:custDataLst>
              </p:nvPr>
            </p:nvSpPr>
            <p:spPr>
              <a:xfrm>
                <a:off x="7880434" y="3125008"/>
                <a:ext cx="42937" cy="93696"/>
              </a:xfrm>
              <a:custGeom>
                <a:avLst/>
                <a:gdLst>
                  <a:gd name="connsiteX0" fmla="*/ 39463 w 42937"/>
                  <a:gd name="connsiteY0" fmla="*/ 5398 h 93696"/>
                  <a:gd name="connsiteX1" fmla="*/ 33795 w 42937"/>
                  <a:gd name="connsiteY1" fmla="*/ 108 h 93696"/>
                  <a:gd name="connsiteX2" fmla="*/ 25859 w 42937"/>
                  <a:gd name="connsiteY2" fmla="*/ 7765 h 93696"/>
                  <a:gd name="connsiteX3" fmla="*/ 31528 w 42937"/>
                  <a:gd name="connsiteY3" fmla="*/ 13056 h 93696"/>
                  <a:gd name="connsiteX4" fmla="*/ 39463 w 42937"/>
                  <a:gd name="connsiteY4" fmla="*/ 5398 h 93696"/>
                  <a:gd name="connsiteX5" fmla="*/ 10555 w 42937"/>
                  <a:gd name="connsiteY5" fmla="*/ 76124 h 93696"/>
                  <a:gd name="connsiteX6" fmla="*/ 9279 w 42937"/>
                  <a:gd name="connsiteY6" fmla="*/ 81971 h 93696"/>
                  <a:gd name="connsiteX7" fmla="*/ 22742 w 42937"/>
                  <a:gd name="connsiteY7" fmla="*/ 93805 h 93696"/>
                  <a:gd name="connsiteX8" fmla="*/ 43148 w 42937"/>
                  <a:gd name="connsiteY8" fmla="*/ 72504 h 93696"/>
                  <a:gd name="connsiteX9" fmla="*/ 40880 w 42937"/>
                  <a:gd name="connsiteY9" fmla="*/ 70694 h 93696"/>
                  <a:gd name="connsiteX10" fmla="*/ 38188 w 42937"/>
                  <a:gd name="connsiteY10" fmla="*/ 73061 h 93696"/>
                  <a:gd name="connsiteX11" fmla="*/ 23167 w 42937"/>
                  <a:gd name="connsiteY11" fmla="*/ 89907 h 93696"/>
                  <a:gd name="connsiteX12" fmla="*/ 19624 w 42937"/>
                  <a:gd name="connsiteY12" fmla="*/ 85034 h 93696"/>
                  <a:gd name="connsiteX13" fmla="*/ 21891 w 42937"/>
                  <a:gd name="connsiteY13" fmla="*/ 76124 h 93696"/>
                  <a:gd name="connsiteX14" fmla="*/ 26426 w 42937"/>
                  <a:gd name="connsiteY14" fmla="*/ 64986 h 93696"/>
                  <a:gd name="connsiteX15" fmla="*/ 33370 w 42937"/>
                  <a:gd name="connsiteY15" fmla="*/ 47304 h 93696"/>
                  <a:gd name="connsiteX16" fmla="*/ 34220 w 42937"/>
                  <a:gd name="connsiteY16" fmla="*/ 42849 h 93696"/>
                  <a:gd name="connsiteX17" fmla="*/ 20758 w 42937"/>
                  <a:gd name="connsiteY17" fmla="*/ 31015 h 93696"/>
                  <a:gd name="connsiteX18" fmla="*/ 210 w 42937"/>
                  <a:gd name="connsiteY18" fmla="*/ 52316 h 93696"/>
                  <a:gd name="connsiteX19" fmla="*/ 2619 w 42937"/>
                  <a:gd name="connsiteY19" fmla="*/ 54126 h 93696"/>
                  <a:gd name="connsiteX20" fmla="*/ 5170 w 42937"/>
                  <a:gd name="connsiteY20" fmla="*/ 51899 h 93696"/>
                  <a:gd name="connsiteX21" fmla="*/ 20333 w 42937"/>
                  <a:gd name="connsiteY21" fmla="*/ 34914 h 93696"/>
                  <a:gd name="connsiteX22" fmla="*/ 23875 w 42937"/>
                  <a:gd name="connsiteY22" fmla="*/ 39786 h 93696"/>
                  <a:gd name="connsiteX23" fmla="*/ 19482 w 42937"/>
                  <a:gd name="connsiteY23" fmla="*/ 53709 h 93696"/>
                  <a:gd name="connsiteX24" fmla="*/ 10555 w 42937"/>
                  <a:gd name="connsiteY24" fmla="*/ 76124 h 93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3696">
                    <a:moveTo>
                      <a:pt x="39463" y="5398"/>
                    </a:moveTo>
                    <a:cubicBezTo>
                      <a:pt x="39463" y="3171"/>
                      <a:pt x="37763" y="108"/>
                      <a:pt x="33795" y="108"/>
                    </a:cubicBezTo>
                    <a:cubicBezTo>
                      <a:pt x="29969" y="108"/>
                      <a:pt x="25859" y="3728"/>
                      <a:pt x="25859" y="7765"/>
                    </a:cubicBezTo>
                    <a:cubicBezTo>
                      <a:pt x="25859" y="10132"/>
                      <a:pt x="27701" y="13056"/>
                      <a:pt x="31528" y="13056"/>
                    </a:cubicBezTo>
                    <a:cubicBezTo>
                      <a:pt x="35637" y="13056"/>
                      <a:pt x="39463" y="9157"/>
                      <a:pt x="39463" y="5398"/>
                    </a:cubicBezTo>
                    <a:close/>
                    <a:moveTo>
                      <a:pt x="10555" y="76124"/>
                    </a:moveTo>
                    <a:cubicBezTo>
                      <a:pt x="9988" y="77933"/>
                      <a:pt x="9279" y="79604"/>
                      <a:pt x="9279" y="81971"/>
                    </a:cubicBezTo>
                    <a:cubicBezTo>
                      <a:pt x="9279" y="88514"/>
                      <a:pt x="14948" y="93805"/>
                      <a:pt x="22742" y="93805"/>
                    </a:cubicBezTo>
                    <a:cubicBezTo>
                      <a:pt x="36913" y="93805"/>
                      <a:pt x="43148" y="74592"/>
                      <a:pt x="43148" y="72504"/>
                    </a:cubicBezTo>
                    <a:cubicBezTo>
                      <a:pt x="43148" y="70694"/>
                      <a:pt x="41305" y="70694"/>
                      <a:pt x="40880" y="70694"/>
                    </a:cubicBezTo>
                    <a:cubicBezTo>
                      <a:pt x="38896" y="70694"/>
                      <a:pt x="38755" y="71529"/>
                      <a:pt x="38188" y="73061"/>
                    </a:cubicBezTo>
                    <a:cubicBezTo>
                      <a:pt x="34929" y="84198"/>
                      <a:pt x="28693" y="89907"/>
                      <a:pt x="23167" y="89907"/>
                    </a:cubicBezTo>
                    <a:cubicBezTo>
                      <a:pt x="20333" y="89907"/>
                      <a:pt x="19624" y="88097"/>
                      <a:pt x="19624" y="85034"/>
                    </a:cubicBezTo>
                    <a:cubicBezTo>
                      <a:pt x="19624" y="81832"/>
                      <a:pt x="20616" y="79186"/>
                      <a:pt x="21891" y="76124"/>
                    </a:cubicBezTo>
                    <a:cubicBezTo>
                      <a:pt x="23309" y="72364"/>
                      <a:pt x="24867" y="68605"/>
                      <a:pt x="26426" y="64986"/>
                    </a:cubicBezTo>
                    <a:cubicBezTo>
                      <a:pt x="27701" y="61644"/>
                      <a:pt x="32803" y="48975"/>
                      <a:pt x="33370" y="47304"/>
                    </a:cubicBezTo>
                    <a:cubicBezTo>
                      <a:pt x="33795" y="45912"/>
                      <a:pt x="34220" y="44242"/>
                      <a:pt x="34220" y="42849"/>
                    </a:cubicBezTo>
                    <a:cubicBezTo>
                      <a:pt x="34220" y="36306"/>
                      <a:pt x="28552" y="31015"/>
                      <a:pt x="20758" y="31015"/>
                    </a:cubicBezTo>
                    <a:cubicBezTo>
                      <a:pt x="6729" y="31015"/>
                      <a:pt x="210" y="49950"/>
                      <a:pt x="210" y="52316"/>
                    </a:cubicBezTo>
                    <a:cubicBezTo>
                      <a:pt x="210" y="54126"/>
                      <a:pt x="2194" y="54126"/>
                      <a:pt x="2619" y="54126"/>
                    </a:cubicBezTo>
                    <a:cubicBezTo>
                      <a:pt x="4603" y="54126"/>
                      <a:pt x="4745" y="53430"/>
                      <a:pt x="5170" y="51899"/>
                    </a:cubicBezTo>
                    <a:cubicBezTo>
                      <a:pt x="8854" y="39926"/>
                      <a:pt x="15089" y="34914"/>
                      <a:pt x="20333" y="34914"/>
                    </a:cubicBezTo>
                    <a:cubicBezTo>
                      <a:pt x="22600" y="34914"/>
                      <a:pt x="23875" y="36027"/>
                      <a:pt x="23875" y="39786"/>
                    </a:cubicBezTo>
                    <a:cubicBezTo>
                      <a:pt x="23875" y="42989"/>
                      <a:pt x="23025" y="45077"/>
                      <a:pt x="19482" y="53709"/>
                    </a:cubicBezTo>
                    <a:lnTo>
                      <a:pt x="10555" y="76124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形状 94">
                <a:extLst>
                  <a:ext uri="{FF2B5EF4-FFF2-40B4-BE49-F238E27FC236}">
                    <a16:creationId xmlns:a16="http://schemas.microsoft.com/office/drawing/2014/main" id="{CB8901AF-8AC1-E824-C8AF-B9FA5FFBBBC3}"/>
                  </a:ext>
                </a:extLst>
              </p:cNvPr>
              <p:cNvSpPr/>
              <p:nvPr>
                <p:custDataLst>
                  <p:tags r:id="rId250"/>
                </p:custDataLst>
              </p:nvPr>
            </p:nvSpPr>
            <p:spPr>
              <a:xfrm>
                <a:off x="8008740" y="3226440"/>
                <a:ext cx="134623" cy="46540"/>
              </a:xfrm>
              <a:custGeom>
                <a:avLst/>
                <a:gdLst>
                  <a:gd name="connsiteX0" fmla="*/ 127956 w 134623"/>
                  <a:gd name="connsiteY0" fmla="*/ 8068 h 46540"/>
                  <a:gd name="connsiteX1" fmla="*/ 134839 w 134623"/>
                  <a:gd name="connsiteY1" fmla="*/ 4090 h 46540"/>
                  <a:gd name="connsiteX2" fmla="*/ 128159 w 134623"/>
                  <a:gd name="connsiteY2" fmla="*/ 112 h 46540"/>
                  <a:gd name="connsiteX3" fmla="*/ 6897 w 134623"/>
                  <a:gd name="connsiteY3" fmla="*/ 112 h 46540"/>
                  <a:gd name="connsiteX4" fmla="*/ 216 w 134623"/>
                  <a:gd name="connsiteY4" fmla="*/ 4090 h 46540"/>
                  <a:gd name="connsiteX5" fmla="*/ 7099 w 134623"/>
                  <a:gd name="connsiteY5" fmla="*/ 8068 h 46540"/>
                  <a:gd name="connsiteX6" fmla="*/ 127956 w 134623"/>
                  <a:gd name="connsiteY6" fmla="*/ 8068 h 46540"/>
                  <a:gd name="connsiteX7" fmla="*/ 128159 w 134623"/>
                  <a:gd name="connsiteY7" fmla="*/ 46652 h 46540"/>
                  <a:gd name="connsiteX8" fmla="*/ 134839 w 134623"/>
                  <a:gd name="connsiteY8" fmla="*/ 42674 h 46540"/>
                  <a:gd name="connsiteX9" fmla="*/ 127956 w 134623"/>
                  <a:gd name="connsiteY9" fmla="*/ 38697 h 46540"/>
                  <a:gd name="connsiteX10" fmla="*/ 7099 w 134623"/>
                  <a:gd name="connsiteY10" fmla="*/ 38697 h 46540"/>
                  <a:gd name="connsiteX11" fmla="*/ 216 w 134623"/>
                  <a:gd name="connsiteY11" fmla="*/ 42674 h 46540"/>
                  <a:gd name="connsiteX12" fmla="*/ 6897 w 134623"/>
                  <a:gd name="connsiteY12" fmla="*/ 46652 h 46540"/>
                  <a:gd name="connsiteX13" fmla="*/ 128159 w 134623"/>
                  <a:gd name="connsiteY13" fmla="*/ 46652 h 4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540">
                    <a:moveTo>
                      <a:pt x="127956" y="8068"/>
                    </a:moveTo>
                    <a:cubicBezTo>
                      <a:pt x="130993" y="8068"/>
                      <a:pt x="134839" y="8068"/>
                      <a:pt x="134839" y="4090"/>
                    </a:cubicBezTo>
                    <a:cubicBezTo>
                      <a:pt x="134839" y="112"/>
                      <a:pt x="130993" y="112"/>
                      <a:pt x="128159" y="112"/>
                    </a:cubicBezTo>
                    <a:lnTo>
                      <a:pt x="6897" y="112"/>
                    </a:lnTo>
                    <a:cubicBezTo>
                      <a:pt x="4062" y="112"/>
                      <a:pt x="216" y="112"/>
                      <a:pt x="216" y="4090"/>
                    </a:cubicBezTo>
                    <a:cubicBezTo>
                      <a:pt x="216" y="8068"/>
                      <a:pt x="4062" y="8068"/>
                      <a:pt x="7099" y="8068"/>
                    </a:cubicBezTo>
                    <a:lnTo>
                      <a:pt x="127956" y="8068"/>
                    </a:lnTo>
                    <a:close/>
                    <a:moveTo>
                      <a:pt x="128159" y="46652"/>
                    </a:moveTo>
                    <a:cubicBezTo>
                      <a:pt x="130993" y="46652"/>
                      <a:pt x="134839" y="46652"/>
                      <a:pt x="134839" y="42674"/>
                    </a:cubicBezTo>
                    <a:cubicBezTo>
                      <a:pt x="134839" y="38697"/>
                      <a:pt x="130993" y="38697"/>
                      <a:pt x="127956" y="38697"/>
                    </a:cubicBezTo>
                    <a:lnTo>
                      <a:pt x="7099" y="38697"/>
                    </a:lnTo>
                    <a:cubicBezTo>
                      <a:pt x="4062" y="38697"/>
                      <a:pt x="216" y="38697"/>
                      <a:pt x="216" y="42674"/>
                    </a:cubicBezTo>
                    <a:cubicBezTo>
                      <a:pt x="216" y="46652"/>
                      <a:pt x="4062" y="46652"/>
                      <a:pt x="6897" y="46652"/>
                    </a:cubicBezTo>
                    <a:lnTo>
                      <a:pt x="128159" y="46652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形状 95">
                <a:extLst>
                  <a:ext uri="{FF2B5EF4-FFF2-40B4-BE49-F238E27FC236}">
                    <a16:creationId xmlns:a16="http://schemas.microsoft.com/office/drawing/2014/main" id="{93F90702-9161-9DAD-179F-2F3D08358E57}"/>
                  </a:ext>
                </a:extLst>
              </p:cNvPr>
              <p:cNvSpPr/>
              <p:nvPr>
                <p:custDataLst>
                  <p:tags r:id="rId251"/>
                </p:custDataLst>
              </p:nvPr>
            </p:nvSpPr>
            <p:spPr>
              <a:xfrm>
                <a:off x="8227893" y="3245732"/>
                <a:ext cx="123691" cy="7955"/>
              </a:xfrm>
              <a:custGeom>
                <a:avLst/>
                <a:gdLst>
                  <a:gd name="connsiteX0" fmla="*/ 116833 w 123691"/>
                  <a:gd name="connsiteY0" fmla="*/ 8068 h 7955"/>
                  <a:gd name="connsiteX1" fmla="*/ 123918 w 123691"/>
                  <a:gd name="connsiteY1" fmla="*/ 4090 h 7955"/>
                  <a:gd name="connsiteX2" fmla="*/ 116833 w 123691"/>
                  <a:gd name="connsiteY2" fmla="*/ 112 h 7955"/>
                  <a:gd name="connsiteX3" fmla="*/ 7312 w 123691"/>
                  <a:gd name="connsiteY3" fmla="*/ 112 h 7955"/>
                  <a:gd name="connsiteX4" fmla="*/ 227 w 123691"/>
                  <a:gd name="connsiteY4" fmla="*/ 4090 h 7955"/>
                  <a:gd name="connsiteX5" fmla="*/ 7312 w 123691"/>
                  <a:gd name="connsiteY5" fmla="*/ 8068 h 7955"/>
                  <a:gd name="connsiteX6" fmla="*/ 116833 w 123691"/>
                  <a:gd name="connsiteY6" fmla="*/ 8068 h 7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7955">
                    <a:moveTo>
                      <a:pt x="116833" y="8068"/>
                    </a:moveTo>
                    <a:cubicBezTo>
                      <a:pt x="120274" y="8068"/>
                      <a:pt x="123918" y="8068"/>
                      <a:pt x="123918" y="4090"/>
                    </a:cubicBezTo>
                    <a:cubicBezTo>
                      <a:pt x="123918" y="112"/>
                      <a:pt x="120274" y="112"/>
                      <a:pt x="116833" y="112"/>
                    </a:cubicBezTo>
                    <a:lnTo>
                      <a:pt x="7312" y="112"/>
                    </a:lnTo>
                    <a:cubicBezTo>
                      <a:pt x="3871" y="112"/>
                      <a:pt x="227" y="112"/>
                      <a:pt x="227" y="4090"/>
                    </a:cubicBezTo>
                    <a:cubicBezTo>
                      <a:pt x="227" y="8068"/>
                      <a:pt x="3871" y="8068"/>
                      <a:pt x="7312" y="8068"/>
                    </a:cubicBezTo>
                    <a:lnTo>
                      <a:pt x="116833" y="8068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形状 96">
                <a:extLst>
                  <a:ext uri="{FF2B5EF4-FFF2-40B4-BE49-F238E27FC236}">
                    <a16:creationId xmlns:a16="http://schemas.microsoft.com/office/drawing/2014/main" id="{04907DE8-DE56-CE1B-FF0C-8DF3A7074496}"/>
                  </a:ext>
                </a:extLst>
              </p:cNvPr>
              <p:cNvSpPr/>
              <p:nvPr>
                <p:custDataLst>
                  <p:tags r:id="rId252"/>
                </p:custDataLst>
              </p:nvPr>
            </p:nvSpPr>
            <p:spPr>
              <a:xfrm>
                <a:off x="8415748" y="3033416"/>
                <a:ext cx="53444" cy="133653"/>
              </a:xfrm>
              <a:custGeom>
                <a:avLst/>
                <a:gdLst>
                  <a:gd name="connsiteX0" fmla="*/ 51859 w 53444"/>
                  <a:gd name="connsiteY0" fmla="*/ 7265 h 133653"/>
                  <a:gd name="connsiteX1" fmla="*/ 44368 w 53444"/>
                  <a:gd name="connsiteY1" fmla="*/ 105 h 133653"/>
                  <a:gd name="connsiteX2" fmla="*/ 33437 w 53444"/>
                  <a:gd name="connsiteY2" fmla="*/ 10647 h 133653"/>
                  <a:gd name="connsiteX3" fmla="*/ 41129 w 53444"/>
                  <a:gd name="connsiteY3" fmla="*/ 17807 h 133653"/>
                  <a:gd name="connsiteX4" fmla="*/ 51859 w 53444"/>
                  <a:gd name="connsiteY4" fmla="*/ 7265 h 133653"/>
                  <a:gd name="connsiteX5" fmla="*/ 36473 w 53444"/>
                  <a:gd name="connsiteY5" fmla="*/ 82048 h 133653"/>
                  <a:gd name="connsiteX6" fmla="*/ 40927 w 53444"/>
                  <a:gd name="connsiteY6" fmla="*/ 70512 h 133653"/>
                  <a:gd name="connsiteX7" fmla="*/ 43559 w 53444"/>
                  <a:gd name="connsiteY7" fmla="*/ 59971 h 133653"/>
                  <a:gd name="connsiteX8" fmla="*/ 26959 w 53444"/>
                  <a:gd name="connsiteY8" fmla="*/ 43662 h 133653"/>
                  <a:gd name="connsiteX9" fmla="*/ 236 w 53444"/>
                  <a:gd name="connsiteY9" fmla="*/ 74291 h 133653"/>
                  <a:gd name="connsiteX10" fmla="*/ 2666 w 53444"/>
                  <a:gd name="connsiteY10" fmla="*/ 76280 h 133653"/>
                  <a:gd name="connsiteX11" fmla="*/ 5905 w 53444"/>
                  <a:gd name="connsiteY11" fmla="*/ 72700 h 133653"/>
                  <a:gd name="connsiteX12" fmla="*/ 26351 w 53444"/>
                  <a:gd name="connsiteY12" fmla="*/ 48038 h 133653"/>
                  <a:gd name="connsiteX13" fmla="*/ 31412 w 53444"/>
                  <a:gd name="connsiteY13" fmla="*/ 54402 h 133653"/>
                  <a:gd name="connsiteX14" fmla="*/ 29185 w 53444"/>
                  <a:gd name="connsiteY14" fmla="*/ 64744 h 133653"/>
                  <a:gd name="connsiteX15" fmla="*/ 15217 w 53444"/>
                  <a:gd name="connsiteY15" fmla="*/ 101539 h 133653"/>
                  <a:gd name="connsiteX16" fmla="*/ 10561 w 53444"/>
                  <a:gd name="connsiteY16" fmla="*/ 117450 h 133653"/>
                  <a:gd name="connsiteX17" fmla="*/ 27161 w 53444"/>
                  <a:gd name="connsiteY17" fmla="*/ 133759 h 133653"/>
                  <a:gd name="connsiteX18" fmla="*/ 53681 w 53444"/>
                  <a:gd name="connsiteY18" fmla="*/ 103130 h 133653"/>
                  <a:gd name="connsiteX19" fmla="*/ 51251 w 53444"/>
                  <a:gd name="connsiteY19" fmla="*/ 101141 h 133653"/>
                  <a:gd name="connsiteX20" fmla="*/ 48215 w 53444"/>
                  <a:gd name="connsiteY20" fmla="*/ 104721 h 133653"/>
                  <a:gd name="connsiteX21" fmla="*/ 27566 w 53444"/>
                  <a:gd name="connsiteY21" fmla="*/ 129383 h 133653"/>
                  <a:gd name="connsiteX22" fmla="*/ 22707 w 53444"/>
                  <a:gd name="connsiteY22" fmla="*/ 122820 h 133653"/>
                  <a:gd name="connsiteX23" fmla="*/ 28578 w 53444"/>
                  <a:gd name="connsiteY23" fmla="*/ 102931 h 133653"/>
                  <a:gd name="connsiteX24" fmla="*/ 36473 w 53444"/>
                  <a:gd name="connsiteY24" fmla="*/ 82048 h 133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444" h="133653">
                    <a:moveTo>
                      <a:pt x="51859" y="7265"/>
                    </a:moveTo>
                    <a:cubicBezTo>
                      <a:pt x="51859" y="3288"/>
                      <a:pt x="49025" y="105"/>
                      <a:pt x="44368" y="105"/>
                    </a:cubicBezTo>
                    <a:cubicBezTo>
                      <a:pt x="38903" y="105"/>
                      <a:pt x="33437" y="5277"/>
                      <a:pt x="33437" y="10647"/>
                    </a:cubicBezTo>
                    <a:cubicBezTo>
                      <a:pt x="33437" y="14425"/>
                      <a:pt x="36271" y="17807"/>
                      <a:pt x="41129" y="17807"/>
                    </a:cubicBezTo>
                    <a:cubicBezTo>
                      <a:pt x="45786" y="17807"/>
                      <a:pt x="51859" y="13232"/>
                      <a:pt x="51859" y="7265"/>
                    </a:cubicBezTo>
                    <a:close/>
                    <a:moveTo>
                      <a:pt x="36473" y="82048"/>
                    </a:moveTo>
                    <a:cubicBezTo>
                      <a:pt x="38903" y="76280"/>
                      <a:pt x="38903" y="75882"/>
                      <a:pt x="40927" y="70512"/>
                    </a:cubicBezTo>
                    <a:cubicBezTo>
                      <a:pt x="42547" y="66534"/>
                      <a:pt x="43559" y="63750"/>
                      <a:pt x="43559" y="59971"/>
                    </a:cubicBezTo>
                    <a:cubicBezTo>
                      <a:pt x="43559" y="51021"/>
                      <a:pt x="37081" y="43662"/>
                      <a:pt x="26959" y="43662"/>
                    </a:cubicBezTo>
                    <a:cubicBezTo>
                      <a:pt x="7929" y="43662"/>
                      <a:pt x="236" y="72501"/>
                      <a:pt x="236" y="74291"/>
                    </a:cubicBezTo>
                    <a:cubicBezTo>
                      <a:pt x="236" y="76280"/>
                      <a:pt x="2261" y="76280"/>
                      <a:pt x="2666" y="76280"/>
                    </a:cubicBezTo>
                    <a:cubicBezTo>
                      <a:pt x="4690" y="76280"/>
                      <a:pt x="4893" y="75882"/>
                      <a:pt x="5905" y="72700"/>
                    </a:cubicBezTo>
                    <a:cubicBezTo>
                      <a:pt x="11371" y="54004"/>
                      <a:pt x="19468" y="48038"/>
                      <a:pt x="26351" y="48038"/>
                    </a:cubicBezTo>
                    <a:cubicBezTo>
                      <a:pt x="27971" y="48038"/>
                      <a:pt x="31412" y="48038"/>
                      <a:pt x="31412" y="54402"/>
                    </a:cubicBezTo>
                    <a:cubicBezTo>
                      <a:pt x="31412" y="58579"/>
                      <a:pt x="29995" y="62756"/>
                      <a:pt x="29185" y="64744"/>
                    </a:cubicBezTo>
                    <a:cubicBezTo>
                      <a:pt x="27566" y="69916"/>
                      <a:pt x="18456" y="92987"/>
                      <a:pt x="15217" y="101539"/>
                    </a:cubicBezTo>
                    <a:cubicBezTo>
                      <a:pt x="13193" y="106710"/>
                      <a:pt x="10561" y="113273"/>
                      <a:pt x="10561" y="117450"/>
                    </a:cubicBezTo>
                    <a:cubicBezTo>
                      <a:pt x="10561" y="126798"/>
                      <a:pt x="17444" y="133759"/>
                      <a:pt x="27161" y="133759"/>
                    </a:cubicBezTo>
                    <a:cubicBezTo>
                      <a:pt x="46190" y="133759"/>
                      <a:pt x="53681" y="104920"/>
                      <a:pt x="53681" y="103130"/>
                    </a:cubicBezTo>
                    <a:cubicBezTo>
                      <a:pt x="53681" y="101141"/>
                      <a:pt x="51859" y="101141"/>
                      <a:pt x="51251" y="101141"/>
                    </a:cubicBezTo>
                    <a:cubicBezTo>
                      <a:pt x="49227" y="101141"/>
                      <a:pt x="49227" y="101738"/>
                      <a:pt x="48215" y="104721"/>
                    </a:cubicBezTo>
                    <a:cubicBezTo>
                      <a:pt x="44571" y="117251"/>
                      <a:pt x="37890" y="129383"/>
                      <a:pt x="27566" y="129383"/>
                    </a:cubicBezTo>
                    <a:cubicBezTo>
                      <a:pt x="24124" y="129383"/>
                      <a:pt x="22707" y="127395"/>
                      <a:pt x="22707" y="122820"/>
                    </a:cubicBezTo>
                    <a:cubicBezTo>
                      <a:pt x="22707" y="117848"/>
                      <a:pt x="23922" y="115063"/>
                      <a:pt x="28578" y="102931"/>
                    </a:cubicBezTo>
                    <a:lnTo>
                      <a:pt x="36473" y="82048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形状 97">
                <a:extLst>
                  <a:ext uri="{FF2B5EF4-FFF2-40B4-BE49-F238E27FC236}">
                    <a16:creationId xmlns:a16="http://schemas.microsoft.com/office/drawing/2014/main" id="{8E92E471-C3FC-C37D-FEEC-B80FF664EC7B}"/>
                  </a:ext>
                </a:extLst>
              </p:cNvPr>
              <p:cNvSpPr/>
              <p:nvPr>
                <p:custDataLst>
                  <p:tags r:id="rId253"/>
                </p:custDataLst>
              </p:nvPr>
            </p:nvSpPr>
            <p:spPr>
              <a:xfrm>
                <a:off x="8392838" y="3245732"/>
                <a:ext cx="103821" cy="7955"/>
              </a:xfrm>
              <a:custGeom>
                <a:avLst/>
                <a:gdLst>
                  <a:gd name="connsiteX0" fmla="*/ 0 w 103821"/>
                  <a:gd name="connsiteY0" fmla="*/ 0 h 7955"/>
                  <a:gd name="connsiteX1" fmla="*/ 103821 w 103821"/>
                  <a:gd name="connsiteY1" fmla="*/ 0 h 7955"/>
                  <a:gd name="connsiteX2" fmla="*/ 103821 w 103821"/>
                  <a:gd name="connsiteY2" fmla="*/ 7955 h 7955"/>
                  <a:gd name="connsiteX3" fmla="*/ 0 w 103821"/>
                  <a:gd name="connsiteY3" fmla="*/ 7955 h 7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1" h="7955">
                    <a:moveTo>
                      <a:pt x="0" y="0"/>
                    </a:moveTo>
                    <a:lnTo>
                      <a:pt x="103821" y="0"/>
                    </a:lnTo>
                    <a:lnTo>
                      <a:pt x="103821" y="7955"/>
                    </a:lnTo>
                    <a:lnTo>
                      <a:pt x="0" y="7955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形状 98">
                <a:extLst>
                  <a:ext uri="{FF2B5EF4-FFF2-40B4-BE49-F238E27FC236}">
                    <a16:creationId xmlns:a16="http://schemas.microsoft.com/office/drawing/2014/main" id="{D4AD5D42-8244-AC1A-CFF4-7E351198B850}"/>
                  </a:ext>
                </a:extLst>
              </p:cNvPr>
              <p:cNvSpPr/>
              <p:nvPr>
                <p:custDataLst>
                  <p:tags r:id="rId254"/>
                </p:custDataLst>
              </p:nvPr>
            </p:nvSpPr>
            <p:spPr>
              <a:xfrm>
                <a:off x="8395874" y="3347951"/>
                <a:ext cx="92920" cy="128681"/>
              </a:xfrm>
              <a:custGeom>
                <a:avLst/>
                <a:gdLst>
                  <a:gd name="connsiteX0" fmla="*/ 92549 w 92920"/>
                  <a:gd name="connsiteY0" fmla="*/ 13047 h 128681"/>
                  <a:gd name="connsiteX1" fmla="*/ 93156 w 92920"/>
                  <a:gd name="connsiteY1" fmla="*/ 9467 h 128681"/>
                  <a:gd name="connsiteX2" fmla="*/ 87285 w 92920"/>
                  <a:gd name="connsiteY2" fmla="*/ 4097 h 128681"/>
                  <a:gd name="connsiteX3" fmla="*/ 78985 w 92920"/>
                  <a:gd name="connsiteY3" fmla="*/ 12649 h 128681"/>
                  <a:gd name="connsiteX4" fmla="*/ 60158 w 92920"/>
                  <a:gd name="connsiteY4" fmla="*/ 119 h 128681"/>
                  <a:gd name="connsiteX5" fmla="*/ 11977 w 92920"/>
                  <a:gd name="connsiteY5" fmla="*/ 56604 h 128681"/>
                  <a:gd name="connsiteX6" fmla="*/ 38902 w 92920"/>
                  <a:gd name="connsiteY6" fmla="*/ 88028 h 128681"/>
                  <a:gd name="connsiteX7" fmla="*/ 62385 w 92920"/>
                  <a:gd name="connsiteY7" fmla="*/ 76492 h 128681"/>
                  <a:gd name="connsiteX8" fmla="*/ 62587 w 92920"/>
                  <a:gd name="connsiteY8" fmla="*/ 76691 h 128681"/>
                  <a:gd name="connsiteX9" fmla="*/ 55907 w 92920"/>
                  <a:gd name="connsiteY9" fmla="*/ 102945 h 128681"/>
                  <a:gd name="connsiteX10" fmla="*/ 26755 w 92920"/>
                  <a:gd name="connsiteY10" fmla="*/ 124425 h 128681"/>
                  <a:gd name="connsiteX11" fmla="*/ 10560 w 92920"/>
                  <a:gd name="connsiteY11" fmla="*/ 122436 h 128681"/>
                  <a:gd name="connsiteX12" fmla="*/ 18860 w 92920"/>
                  <a:gd name="connsiteY12" fmla="*/ 112094 h 128681"/>
                  <a:gd name="connsiteX13" fmla="*/ 11167 w 92920"/>
                  <a:gd name="connsiteY13" fmla="*/ 105133 h 128681"/>
                  <a:gd name="connsiteX14" fmla="*/ 236 w 92920"/>
                  <a:gd name="connsiteY14" fmla="*/ 116668 h 128681"/>
                  <a:gd name="connsiteX15" fmla="*/ 27160 w 92920"/>
                  <a:gd name="connsiteY15" fmla="*/ 128800 h 128681"/>
                  <a:gd name="connsiteX16" fmla="*/ 70078 w 92920"/>
                  <a:gd name="connsiteY16" fmla="*/ 101354 h 128681"/>
                  <a:gd name="connsiteX17" fmla="*/ 92549 w 92920"/>
                  <a:gd name="connsiteY17" fmla="*/ 13047 h 128681"/>
                  <a:gd name="connsiteX18" fmla="*/ 66231 w 92920"/>
                  <a:gd name="connsiteY18" fmla="*/ 62570 h 128681"/>
                  <a:gd name="connsiteX19" fmla="*/ 55907 w 92920"/>
                  <a:gd name="connsiteY19" fmla="*/ 76492 h 128681"/>
                  <a:gd name="connsiteX20" fmla="*/ 39509 w 92920"/>
                  <a:gd name="connsiteY20" fmla="*/ 83652 h 128681"/>
                  <a:gd name="connsiteX21" fmla="*/ 26350 w 92920"/>
                  <a:gd name="connsiteY21" fmla="*/ 65355 h 128681"/>
                  <a:gd name="connsiteX22" fmla="*/ 37687 w 92920"/>
                  <a:gd name="connsiteY22" fmla="*/ 22196 h 128681"/>
                  <a:gd name="connsiteX23" fmla="*/ 60360 w 92920"/>
                  <a:gd name="connsiteY23" fmla="*/ 4495 h 128681"/>
                  <a:gd name="connsiteX24" fmla="*/ 76556 w 92920"/>
                  <a:gd name="connsiteY24" fmla="*/ 21599 h 128681"/>
                  <a:gd name="connsiteX25" fmla="*/ 75948 w 92920"/>
                  <a:gd name="connsiteY25" fmla="*/ 24582 h 128681"/>
                  <a:gd name="connsiteX26" fmla="*/ 66231 w 92920"/>
                  <a:gd name="connsiteY26" fmla="*/ 62570 h 12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28681">
                    <a:moveTo>
                      <a:pt x="92549" y="13047"/>
                    </a:moveTo>
                    <a:cubicBezTo>
                      <a:pt x="92751" y="11853"/>
                      <a:pt x="93156" y="10859"/>
                      <a:pt x="93156" y="9467"/>
                    </a:cubicBezTo>
                    <a:cubicBezTo>
                      <a:pt x="93156" y="6086"/>
                      <a:pt x="90727" y="4097"/>
                      <a:pt x="87285" y="4097"/>
                    </a:cubicBezTo>
                    <a:cubicBezTo>
                      <a:pt x="85261" y="4097"/>
                      <a:pt x="79795" y="5489"/>
                      <a:pt x="78985" y="12649"/>
                    </a:cubicBezTo>
                    <a:cubicBezTo>
                      <a:pt x="75341" y="5290"/>
                      <a:pt x="68256" y="119"/>
                      <a:pt x="60158" y="119"/>
                    </a:cubicBezTo>
                    <a:cubicBezTo>
                      <a:pt x="37080" y="119"/>
                      <a:pt x="11977" y="27963"/>
                      <a:pt x="11977" y="56604"/>
                    </a:cubicBezTo>
                    <a:cubicBezTo>
                      <a:pt x="11977" y="76294"/>
                      <a:pt x="24326" y="88028"/>
                      <a:pt x="38902" y="88028"/>
                    </a:cubicBezTo>
                    <a:cubicBezTo>
                      <a:pt x="50846" y="88028"/>
                      <a:pt x="60360" y="78680"/>
                      <a:pt x="62385" y="76492"/>
                    </a:cubicBezTo>
                    <a:lnTo>
                      <a:pt x="62587" y="76691"/>
                    </a:lnTo>
                    <a:cubicBezTo>
                      <a:pt x="58336" y="94392"/>
                      <a:pt x="55907" y="102547"/>
                      <a:pt x="55907" y="102945"/>
                    </a:cubicBezTo>
                    <a:cubicBezTo>
                      <a:pt x="55097" y="104735"/>
                      <a:pt x="48214" y="124425"/>
                      <a:pt x="26755" y="124425"/>
                    </a:cubicBezTo>
                    <a:cubicBezTo>
                      <a:pt x="22909" y="124425"/>
                      <a:pt x="16228" y="124226"/>
                      <a:pt x="10560" y="122436"/>
                    </a:cubicBezTo>
                    <a:cubicBezTo>
                      <a:pt x="16633" y="120646"/>
                      <a:pt x="18860" y="115475"/>
                      <a:pt x="18860" y="112094"/>
                    </a:cubicBezTo>
                    <a:cubicBezTo>
                      <a:pt x="18860" y="108911"/>
                      <a:pt x="16633" y="105133"/>
                      <a:pt x="11167" y="105133"/>
                    </a:cubicBezTo>
                    <a:cubicBezTo>
                      <a:pt x="6714" y="105133"/>
                      <a:pt x="236" y="108713"/>
                      <a:pt x="236" y="116668"/>
                    </a:cubicBezTo>
                    <a:cubicBezTo>
                      <a:pt x="236" y="124823"/>
                      <a:pt x="7726" y="128800"/>
                      <a:pt x="27160" y="128800"/>
                    </a:cubicBezTo>
                    <a:cubicBezTo>
                      <a:pt x="52465" y="128800"/>
                      <a:pt x="67041" y="113287"/>
                      <a:pt x="70078" y="101354"/>
                    </a:cubicBezTo>
                    <a:lnTo>
                      <a:pt x="92549" y="13047"/>
                    </a:lnTo>
                    <a:close/>
                    <a:moveTo>
                      <a:pt x="66231" y="62570"/>
                    </a:moveTo>
                    <a:cubicBezTo>
                      <a:pt x="65017" y="67741"/>
                      <a:pt x="60360" y="72714"/>
                      <a:pt x="55907" y="76492"/>
                    </a:cubicBezTo>
                    <a:cubicBezTo>
                      <a:pt x="51656" y="80072"/>
                      <a:pt x="45380" y="83652"/>
                      <a:pt x="39509" y="83652"/>
                    </a:cubicBezTo>
                    <a:cubicBezTo>
                      <a:pt x="29387" y="83652"/>
                      <a:pt x="26350" y="73310"/>
                      <a:pt x="26350" y="65355"/>
                    </a:cubicBezTo>
                    <a:cubicBezTo>
                      <a:pt x="26350" y="55808"/>
                      <a:pt x="32221" y="32339"/>
                      <a:pt x="37687" y="22196"/>
                    </a:cubicBezTo>
                    <a:cubicBezTo>
                      <a:pt x="43153" y="12450"/>
                      <a:pt x="51858" y="4495"/>
                      <a:pt x="60360" y="4495"/>
                    </a:cubicBezTo>
                    <a:cubicBezTo>
                      <a:pt x="73722" y="4495"/>
                      <a:pt x="76556" y="20605"/>
                      <a:pt x="76556" y="21599"/>
                    </a:cubicBezTo>
                    <a:cubicBezTo>
                      <a:pt x="76556" y="22593"/>
                      <a:pt x="76151" y="23787"/>
                      <a:pt x="75948" y="24582"/>
                    </a:cubicBezTo>
                    <a:lnTo>
                      <a:pt x="66231" y="62570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形状 99">
                <a:extLst>
                  <a:ext uri="{FF2B5EF4-FFF2-40B4-BE49-F238E27FC236}">
                    <a16:creationId xmlns:a16="http://schemas.microsoft.com/office/drawing/2014/main" id="{AB9B8B81-B8CC-D7E2-1687-8039C7C65A8E}"/>
                  </a:ext>
                </a:extLst>
              </p:cNvPr>
              <p:cNvSpPr/>
              <p:nvPr>
                <p:custDataLst>
                  <p:tags r:id="rId255"/>
                </p:custDataLst>
              </p:nvPr>
            </p:nvSpPr>
            <p:spPr>
              <a:xfrm>
                <a:off x="8531681" y="3159215"/>
                <a:ext cx="101017" cy="180989"/>
              </a:xfrm>
              <a:custGeom>
                <a:avLst/>
                <a:gdLst>
                  <a:gd name="connsiteX0" fmla="*/ 63808 w 101017"/>
                  <a:gd name="connsiteY0" fmla="*/ 60773 h 180989"/>
                  <a:gd name="connsiteX1" fmla="*/ 81218 w 101017"/>
                  <a:gd name="connsiteY1" fmla="*/ 60773 h 180989"/>
                  <a:gd name="connsiteX2" fmla="*/ 87291 w 101017"/>
                  <a:gd name="connsiteY2" fmla="*/ 56796 h 180989"/>
                  <a:gd name="connsiteX3" fmla="*/ 81826 w 101017"/>
                  <a:gd name="connsiteY3" fmla="*/ 54608 h 180989"/>
                  <a:gd name="connsiteX4" fmla="*/ 65023 w 101017"/>
                  <a:gd name="connsiteY4" fmla="*/ 54608 h 180989"/>
                  <a:gd name="connsiteX5" fmla="*/ 69274 w 101017"/>
                  <a:gd name="connsiteY5" fmla="*/ 31934 h 180989"/>
                  <a:gd name="connsiteX6" fmla="*/ 74133 w 101017"/>
                  <a:gd name="connsiteY6" fmla="*/ 11250 h 180989"/>
                  <a:gd name="connsiteX7" fmla="*/ 83647 w 101017"/>
                  <a:gd name="connsiteY7" fmla="*/ 4488 h 180989"/>
                  <a:gd name="connsiteX8" fmla="*/ 93567 w 101017"/>
                  <a:gd name="connsiteY8" fmla="*/ 8068 h 180989"/>
                  <a:gd name="connsiteX9" fmla="*/ 82635 w 101017"/>
                  <a:gd name="connsiteY9" fmla="*/ 18808 h 180989"/>
                  <a:gd name="connsiteX10" fmla="*/ 90126 w 101017"/>
                  <a:gd name="connsiteY10" fmla="*/ 25769 h 180989"/>
                  <a:gd name="connsiteX11" fmla="*/ 101260 w 101017"/>
                  <a:gd name="connsiteY11" fmla="*/ 13836 h 180989"/>
                  <a:gd name="connsiteX12" fmla="*/ 83647 w 101017"/>
                  <a:gd name="connsiteY12" fmla="*/ 112 h 180989"/>
                  <a:gd name="connsiteX13" fmla="*/ 57937 w 101017"/>
                  <a:gd name="connsiteY13" fmla="*/ 23382 h 180989"/>
                  <a:gd name="connsiteX14" fmla="*/ 51257 w 101017"/>
                  <a:gd name="connsiteY14" fmla="*/ 54608 h 180989"/>
                  <a:gd name="connsiteX15" fmla="*/ 37289 w 101017"/>
                  <a:gd name="connsiteY15" fmla="*/ 54608 h 180989"/>
                  <a:gd name="connsiteX16" fmla="*/ 31215 w 101017"/>
                  <a:gd name="connsiteY16" fmla="*/ 58387 h 180989"/>
                  <a:gd name="connsiteX17" fmla="*/ 36884 w 101017"/>
                  <a:gd name="connsiteY17" fmla="*/ 60773 h 180989"/>
                  <a:gd name="connsiteX18" fmla="*/ 50245 w 101017"/>
                  <a:gd name="connsiteY18" fmla="*/ 60773 h 180989"/>
                  <a:gd name="connsiteX19" fmla="*/ 35062 w 101017"/>
                  <a:gd name="connsiteY19" fmla="*/ 139335 h 180989"/>
                  <a:gd name="connsiteX20" fmla="*/ 17449 w 101017"/>
                  <a:gd name="connsiteY20" fmla="*/ 176726 h 180989"/>
                  <a:gd name="connsiteX21" fmla="*/ 7732 w 101017"/>
                  <a:gd name="connsiteY21" fmla="*/ 173146 h 180989"/>
                  <a:gd name="connsiteX22" fmla="*/ 18866 w 101017"/>
                  <a:gd name="connsiteY22" fmla="*/ 162406 h 180989"/>
                  <a:gd name="connsiteX23" fmla="*/ 11376 w 101017"/>
                  <a:gd name="connsiteY23" fmla="*/ 155445 h 180989"/>
                  <a:gd name="connsiteX24" fmla="*/ 242 w 101017"/>
                  <a:gd name="connsiteY24" fmla="*/ 167378 h 180989"/>
                  <a:gd name="connsiteX25" fmla="*/ 17449 w 101017"/>
                  <a:gd name="connsiteY25" fmla="*/ 181101 h 180989"/>
                  <a:gd name="connsiteX26" fmla="*/ 40325 w 101017"/>
                  <a:gd name="connsiteY26" fmla="*/ 161809 h 180989"/>
                  <a:gd name="connsiteX27" fmla="*/ 51662 w 101017"/>
                  <a:gd name="connsiteY27" fmla="*/ 123821 h 180989"/>
                  <a:gd name="connsiteX28" fmla="*/ 63808 w 101017"/>
                  <a:gd name="connsiteY28" fmla="*/ 60773 h 1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017" h="180989">
                    <a:moveTo>
                      <a:pt x="63808" y="60773"/>
                    </a:moveTo>
                    <a:lnTo>
                      <a:pt x="81218" y="60773"/>
                    </a:lnTo>
                    <a:cubicBezTo>
                      <a:pt x="85267" y="60773"/>
                      <a:pt x="87291" y="60773"/>
                      <a:pt x="87291" y="56796"/>
                    </a:cubicBezTo>
                    <a:cubicBezTo>
                      <a:pt x="87291" y="54608"/>
                      <a:pt x="85267" y="54608"/>
                      <a:pt x="81826" y="54608"/>
                    </a:cubicBezTo>
                    <a:lnTo>
                      <a:pt x="65023" y="54608"/>
                    </a:lnTo>
                    <a:lnTo>
                      <a:pt x="69274" y="31934"/>
                    </a:lnTo>
                    <a:cubicBezTo>
                      <a:pt x="70084" y="27758"/>
                      <a:pt x="72918" y="13637"/>
                      <a:pt x="74133" y="11250"/>
                    </a:cubicBezTo>
                    <a:cubicBezTo>
                      <a:pt x="75955" y="7471"/>
                      <a:pt x="79396" y="4488"/>
                      <a:pt x="83647" y="4488"/>
                    </a:cubicBezTo>
                    <a:cubicBezTo>
                      <a:pt x="84457" y="4488"/>
                      <a:pt x="89721" y="4488"/>
                      <a:pt x="93567" y="8068"/>
                    </a:cubicBezTo>
                    <a:cubicBezTo>
                      <a:pt x="84660" y="8863"/>
                      <a:pt x="82635" y="15824"/>
                      <a:pt x="82635" y="18808"/>
                    </a:cubicBezTo>
                    <a:cubicBezTo>
                      <a:pt x="82635" y="23382"/>
                      <a:pt x="86279" y="25769"/>
                      <a:pt x="90126" y="25769"/>
                    </a:cubicBezTo>
                    <a:cubicBezTo>
                      <a:pt x="95389" y="25769"/>
                      <a:pt x="101260" y="21393"/>
                      <a:pt x="101260" y="13836"/>
                    </a:cubicBezTo>
                    <a:cubicBezTo>
                      <a:pt x="101260" y="4687"/>
                      <a:pt x="91948" y="112"/>
                      <a:pt x="83647" y="112"/>
                    </a:cubicBezTo>
                    <a:cubicBezTo>
                      <a:pt x="76764" y="112"/>
                      <a:pt x="64011" y="3692"/>
                      <a:pt x="57937" y="23382"/>
                    </a:cubicBezTo>
                    <a:cubicBezTo>
                      <a:pt x="56723" y="27559"/>
                      <a:pt x="56116" y="29548"/>
                      <a:pt x="51257" y="54608"/>
                    </a:cubicBezTo>
                    <a:lnTo>
                      <a:pt x="37289" y="54608"/>
                    </a:lnTo>
                    <a:cubicBezTo>
                      <a:pt x="33442" y="54608"/>
                      <a:pt x="31215" y="54608"/>
                      <a:pt x="31215" y="58387"/>
                    </a:cubicBezTo>
                    <a:cubicBezTo>
                      <a:pt x="31215" y="60773"/>
                      <a:pt x="33037" y="60773"/>
                      <a:pt x="36884" y="60773"/>
                    </a:cubicBezTo>
                    <a:lnTo>
                      <a:pt x="50245" y="60773"/>
                    </a:lnTo>
                    <a:lnTo>
                      <a:pt x="35062" y="139335"/>
                    </a:lnTo>
                    <a:cubicBezTo>
                      <a:pt x="31418" y="158627"/>
                      <a:pt x="27976" y="176726"/>
                      <a:pt x="17449" y="176726"/>
                    </a:cubicBezTo>
                    <a:cubicBezTo>
                      <a:pt x="16640" y="176726"/>
                      <a:pt x="11579" y="176726"/>
                      <a:pt x="7732" y="173146"/>
                    </a:cubicBezTo>
                    <a:cubicBezTo>
                      <a:pt x="17044" y="172549"/>
                      <a:pt x="18866" y="165389"/>
                      <a:pt x="18866" y="162406"/>
                    </a:cubicBezTo>
                    <a:cubicBezTo>
                      <a:pt x="18866" y="157831"/>
                      <a:pt x="15222" y="155445"/>
                      <a:pt x="11376" y="155445"/>
                    </a:cubicBezTo>
                    <a:cubicBezTo>
                      <a:pt x="6113" y="155445"/>
                      <a:pt x="242" y="159820"/>
                      <a:pt x="242" y="167378"/>
                    </a:cubicBezTo>
                    <a:cubicBezTo>
                      <a:pt x="242" y="176328"/>
                      <a:pt x="9149" y="181101"/>
                      <a:pt x="17449" y="181101"/>
                    </a:cubicBezTo>
                    <a:cubicBezTo>
                      <a:pt x="28584" y="181101"/>
                      <a:pt x="36681" y="169367"/>
                      <a:pt x="40325" y="161809"/>
                    </a:cubicBezTo>
                    <a:cubicBezTo>
                      <a:pt x="46803" y="149279"/>
                      <a:pt x="51459" y="125213"/>
                      <a:pt x="51662" y="123821"/>
                    </a:cubicBezTo>
                    <a:lnTo>
                      <a:pt x="63808" y="60773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形状 100">
                <a:extLst>
                  <a:ext uri="{FF2B5EF4-FFF2-40B4-BE49-F238E27FC236}">
                    <a16:creationId xmlns:a16="http://schemas.microsoft.com/office/drawing/2014/main" id="{EC95CA80-CA92-1FA9-5637-3EE444252C69}"/>
                  </a:ext>
                </a:extLst>
              </p:cNvPr>
              <p:cNvSpPr/>
              <p:nvPr>
                <p:custDataLst>
                  <p:tags r:id="rId256"/>
                </p:custDataLst>
              </p:nvPr>
            </p:nvSpPr>
            <p:spPr>
              <a:xfrm>
                <a:off x="8661896" y="3150265"/>
                <a:ext cx="46966" cy="198889"/>
              </a:xfrm>
              <a:custGeom>
                <a:avLst/>
                <a:gdLst>
                  <a:gd name="connsiteX0" fmla="*/ 47214 w 46966"/>
                  <a:gd name="connsiteY0" fmla="*/ 197013 h 198889"/>
                  <a:gd name="connsiteX1" fmla="*/ 43773 w 46966"/>
                  <a:gd name="connsiteY1" fmla="*/ 192637 h 198889"/>
                  <a:gd name="connsiteX2" fmla="*/ 11989 w 46966"/>
                  <a:gd name="connsiteY2" fmla="*/ 99557 h 198889"/>
                  <a:gd name="connsiteX3" fmla="*/ 44582 w 46966"/>
                  <a:gd name="connsiteY3" fmla="*/ 5482 h 198889"/>
                  <a:gd name="connsiteX4" fmla="*/ 47214 w 46966"/>
                  <a:gd name="connsiteY4" fmla="*/ 2101 h 198889"/>
                  <a:gd name="connsiteX5" fmla="*/ 45190 w 46966"/>
                  <a:gd name="connsiteY5" fmla="*/ 112 h 198889"/>
                  <a:gd name="connsiteX6" fmla="*/ 13002 w 46966"/>
                  <a:gd name="connsiteY6" fmla="*/ 38896 h 198889"/>
                  <a:gd name="connsiteX7" fmla="*/ 248 w 46966"/>
                  <a:gd name="connsiteY7" fmla="*/ 99557 h 198889"/>
                  <a:gd name="connsiteX8" fmla="*/ 13609 w 46966"/>
                  <a:gd name="connsiteY8" fmla="*/ 161610 h 198889"/>
                  <a:gd name="connsiteX9" fmla="*/ 45190 w 46966"/>
                  <a:gd name="connsiteY9" fmla="*/ 199001 h 198889"/>
                  <a:gd name="connsiteX10" fmla="*/ 47214 w 46966"/>
                  <a:gd name="connsiteY10" fmla="*/ 197013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214" y="197013"/>
                    </a:moveTo>
                    <a:cubicBezTo>
                      <a:pt x="47214" y="196416"/>
                      <a:pt x="47214" y="196018"/>
                      <a:pt x="43773" y="192637"/>
                    </a:cubicBezTo>
                    <a:cubicBezTo>
                      <a:pt x="18467" y="167577"/>
                      <a:pt x="11989" y="129987"/>
                      <a:pt x="11989" y="99557"/>
                    </a:cubicBezTo>
                    <a:cubicBezTo>
                      <a:pt x="11989" y="64950"/>
                      <a:pt x="19682" y="30343"/>
                      <a:pt x="44582" y="5482"/>
                    </a:cubicBezTo>
                    <a:cubicBezTo>
                      <a:pt x="47214" y="3095"/>
                      <a:pt x="47214" y="2698"/>
                      <a:pt x="47214" y="2101"/>
                    </a:cubicBezTo>
                    <a:cubicBezTo>
                      <a:pt x="47214" y="709"/>
                      <a:pt x="46404" y="112"/>
                      <a:pt x="45190" y="112"/>
                    </a:cubicBezTo>
                    <a:cubicBezTo>
                      <a:pt x="43165" y="112"/>
                      <a:pt x="24946" y="13637"/>
                      <a:pt x="13002" y="38896"/>
                    </a:cubicBezTo>
                    <a:cubicBezTo>
                      <a:pt x="2677" y="60773"/>
                      <a:pt x="248" y="82850"/>
                      <a:pt x="248" y="99557"/>
                    </a:cubicBezTo>
                    <a:cubicBezTo>
                      <a:pt x="248" y="115070"/>
                      <a:pt x="2475" y="139136"/>
                      <a:pt x="13609" y="161610"/>
                    </a:cubicBezTo>
                    <a:cubicBezTo>
                      <a:pt x="25755" y="186074"/>
                      <a:pt x="43165" y="199001"/>
                      <a:pt x="45190" y="199001"/>
                    </a:cubicBezTo>
                    <a:cubicBezTo>
                      <a:pt x="46404" y="199001"/>
                      <a:pt x="47214" y="198405"/>
                      <a:pt x="47214" y="1970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形状 101">
                <a:extLst>
                  <a:ext uri="{FF2B5EF4-FFF2-40B4-BE49-F238E27FC236}">
                    <a16:creationId xmlns:a16="http://schemas.microsoft.com/office/drawing/2014/main" id="{31BB0DC6-6B68-5F7F-5EA1-10E5813D8374}"/>
                  </a:ext>
                </a:extLst>
              </p:cNvPr>
              <p:cNvSpPr/>
              <p:nvPr>
                <p:custDataLst>
                  <p:tags r:id="rId257"/>
                </p:custDataLst>
              </p:nvPr>
            </p:nvSpPr>
            <p:spPr>
              <a:xfrm>
                <a:off x="8725238" y="3160806"/>
                <a:ext cx="85632" cy="179398"/>
              </a:xfrm>
              <a:custGeom>
                <a:avLst/>
                <a:gdLst>
                  <a:gd name="connsiteX0" fmla="*/ 26771 w 85632"/>
                  <a:gd name="connsiteY0" fmla="*/ 77878 h 179398"/>
                  <a:gd name="connsiteX1" fmla="*/ 252 w 85632"/>
                  <a:gd name="connsiteY1" fmla="*/ 118053 h 179398"/>
                  <a:gd name="connsiteX2" fmla="*/ 6122 w 85632"/>
                  <a:gd name="connsiteY2" fmla="*/ 133766 h 179398"/>
                  <a:gd name="connsiteX3" fmla="*/ 29606 w 85632"/>
                  <a:gd name="connsiteY3" fmla="*/ 146694 h 179398"/>
                  <a:gd name="connsiteX4" fmla="*/ 54101 w 85632"/>
                  <a:gd name="connsiteY4" fmla="*/ 156041 h 179398"/>
                  <a:gd name="connsiteX5" fmla="*/ 61186 w 85632"/>
                  <a:gd name="connsiteY5" fmla="*/ 164594 h 179398"/>
                  <a:gd name="connsiteX6" fmla="*/ 51267 w 85632"/>
                  <a:gd name="connsiteY6" fmla="*/ 175135 h 179398"/>
                  <a:gd name="connsiteX7" fmla="*/ 33452 w 85632"/>
                  <a:gd name="connsiteY7" fmla="*/ 168770 h 179398"/>
                  <a:gd name="connsiteX8" fmla="*/ 31225 w 85632"/>
                  <a:gd name="connsiteY8" fmla="*/ 167776 h 179398"/>
                  <a:gd name="connsiteX9" fmla="*/ 29201 w 85632"/>
                  <a:gd name="connsiteY9" fmla="*/ 169964 h 179398"/>
                  <a:gd name="connsiteX10" fmla="*/ 51267 w 85632"/>
                  <a:gd name="connsiteY10" fmla="*/ 179510 h 179398"/>
                  <a:gd name="connsiteX11" fmla="*/ 72321 w 85632"/>
                  <a:gd name="connsiteY11" fmla="*/ 158229 h 179398"/>
                  <a:gd name="connsiteX12" fmla="*/ 62603 w 85632"/>
                  <a:gd name="connsiteY12" fmla="*/ 144108 h 179398"/>
                  <a:gd name="connsiteX13" fmla="*/ 50255 w 85632"/>
                  <a:gd name="connsiteY13" fmla="*/ 139534 h 179398"/>
                  <a:gd name="connsiteX14" fmla="*/ 37906 w 85632"/>
                  <a:gd name="connsiteY14" fmla="*/ 134959 h 179398"/>
                  <a:gd name="connsiteX15" fmla="*/ 25759 w 85632"/>
                  <a:gd name="connsiteY15" fmla="*/ 130186 h 179398"/>
                  <a:gd name="connsiteX16" fmla="*/ 10576 w 85632"/>
                  <a:gd name="connsiteY16" fmla="*/ 112485 h 179398"/>
                  <a:gd name="connsiteX17" fmla="*/ 35476 w 85632"/>
                  <a:gd name="connsiteY17" fmla="*/ 78673 h 179398"/>
                  <a:gd name="connsiteX18" fmla="*/ 53291 w 85632"/>
                  <a:gd name="connsiteY18" fmla="*/ 81259 h 179398"/>
                  <a:gd name="connsiteX19" fmla="*/ 72118 w 85632"/>
                  <a:gd name="connsiteY19" fmla="*/ 75093 h 179398"/>
                  <a:gd name="connsiteX20" fmla="*/ 55518 w 85632"/>
                  <a:gd name="connsiteY20" fmla="*/ 69723 h 179398"/>
                  <a:gd name="connsiteX21" fmla="*/ 38513 w 85632"/>
                  <a:gd name="connsiteY21" fmla="*/ 72110 h 179398"/>
                  <a:gd name="connsiteX22" fmla="*/ 32440 w 85632"/>
                  <a:gd name="connsiteY22" fmla="*/ 56597 h 179398"/>
                  <a:gd name="connsiteX23" fmla="*/ 54911 w 85632"/>
                  <a:gd name="connsiteY23" fmla="*/ 22786 h 179398"/>
                  <a:gd name="connsiteX24" fmla="*/ 67867 w 85632"/>
                  <a:gd name="connsiteY24" fmla="*/ 27161 h 179398"/>
                  <a:gd name="connsiteX25" fmla="*/ 85884 w 85632"/>
                  <a:gd name="connsiteY25" fmla="*/ 20996 h 179398"/>
                  <a:gd name="connsiteX26" fmla="*/ 69082 w 85632"/>
                  <a:gd name="connsiteY26" fmla="*/ 15626 h 179398"/>
                  <a:gd name="connsiteX27" fmla="*/ 56328 w 85632"/>
                  <a:gd name="connsiteY27" fmla="*/ 16620 h 179398"/>
                  <a:gd name="connsiteX28" fmla="*/ 55316 w 85632"/>
                  <a:gd name="connsiteY28" fmla="*/ 10057 h 179398"/>
                  <a:gd name="connsiteX29" fmla="*/ 56328 w 85632"/>
                  <a:gd name="connsiteY29" fmla="*/ 2698 h 179398"/>
                  <a:gd name="connsiteX30" fmla="*/ 53898 w 85632"/>
                  <a:gd name="connsiteY30" fmla="*/ 112 h 179398"/>
                  <a:gd name="connsiteX31" fmla="*/ 50255 w 85632"/>
                  <a:gd name="connsiteY31" fmla="*/ 9858 h 179398"/>
                  <a:gd name="connsiteX32" fmla="*/ 51672 w 85632"/>
                  <a:gd name="connsiteY32" fmla="*/ 17614 h 179398"/>
                  <a:gd name="connsiteX33" fmla="*/ 16244 w 85632"/>
                  <a:gd name="connsiteY33" fmla="*/ 54807 h 179398"/>
                  <a:gd name="connsiteX34" fmla="*/ 29403 w 85632"/>
                  <a:gd name="connsiteY34" fmla="*/ 75889 h 179398"/>
                  <a:gd name="connsiteX35" fmla="*/ 26771 w 85632"/>
                  <a:gd name="connsiteY35" fmla="*/ 77878 h 179398"/>
                  <a:gd name="connsiteX36" fmla="*/ 59567 w 85632"/>
                  <a:gd name="connsiteY36" fmla="*/ 20996 h 179398"/>
                  <a:gd name="connsiteX37" fmla="*/ 69284 w 85632"/>
                  <a:gd name="connsiteY37" fmla="*/ 20001 h 179398"/>
                  <a:gd name="connsiteX38" fmla="*/ 80621 w 85632"/>
                  <a:gd name="connsiteY38" fmla="*/ 21194 h 179398"/>
                  <a:gd name="connsiteX39" fmla="*/ 68069 w 85632"/>
                  <a:gd name="connsiteY39" fmla="*/ 22786 h 179398"/>
                  <a:gd name="connsiteX40" fmla="*/ 59567 w 85632"/>
                  <a:gd name="connsiteY40" fmla="*/ 20996 h 179398"/>
                  <a:gd name="connsiteX41" fmla="*/ 43776 w 85632"/>
                  <a:gd name="connsiteY41" fmla="*/ 75292 h 179398"/>
                  <a:gd name="connsiteX42" fmla="*/ 55316 w 85632"/>
                  <a:gd name="connsiteY42" fmla="*/ 74099 h 179398"/>
                  <a:gd name="connsiteX43" fmla="*/ 66855 w 85632"/>
                  <a:gd name="connsiteY43" fmla="*/ 75292 h 179398"/>
                  <a:gd name="connsiteX44" fmla="*/ 53898 w 85632"/>
                  <a:gd name="connsiteY44" fmla="*/ 76883 h 179398"/>
                  <a:gd name="connsiteX45" fmla="*/ 43776 w 85632"/>
                  <a:gd name="connsiteY45" fmla="*/ 75292 h 179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79398">
                    <a:moveTo>
                      <a:pt x="26771" y="77878"/>
                    </a:moveTo>
                    <a:cubicBezTo>
                      <a:pt x="4705" y="92198"/>
                      <a:pt x="252" y="110893"/>
                      <a:pt x="252" y="118053"/>
                    </a:cubicBezTo>
                    <a:cubicBezTo>
                      <a:pt x="252" y="127600"/>
                      <a:pt x="5718" y="133169"/>
                      <a:pt x="6122" y="133766"/>
                    </a:cubicBezTo>
                    <a:cubicBezTo>
                      <a:pt x="12601" y="140329"/>
                      <a:pt x="14423" y="141125"/>
                      <a:pt x="29606" y="146694"/>
                    </a:cubicBezTo>
                    <a:lnTo>
                      <a:pt x="54101" y="156041"/>
                    </a:lnTo>
                    <a:cubicBezTo>
                      <a:pt x="57138" y="157434"/>
                      <a:pt x="61186" y="158826"/>
                      <a:pt x="61186" y="164594"/>
                    </a:cubicBezTo>
                    <a:cubicBezTo>
                      <a:pt x="61186" y="169168"/>
                      <a:pt x="57542" y="175135"/>
                      <a:pt x="51267" y="175135"/>
                    </a:cubicBezTo>
                    <a:cubicBezTo>
                      <a:pt x="42359" y="175135"/>
                      <a:pt x="35679" y="170361"/>
                      <a:pt x="33452" y="168770"/>
                    </a:cubicBezTo>
                    <a:cubicBezTo>
                      <a:pt x="32237" y="167975"/>
                      <a:pt x="32035" y="167776"/>
                      <a:pt x="31225" y="167776"/>
                    </a:cubicBezTo>
                    <a:cubicBezTo>
                      <a:pt x="29606" y="167776"/>
                      <a:pt x="29201" y="169168"/>
                      <a:pt x="29201" y="169964"/>
                    </a:cubicBezTo>
                    <a:cubicBezTo>
                      <a:pt x="29201" y="172350"/>
                      <a:pt x="39930" y="179510"/>
                      <a:pt x="51267" y="179510"/>
                    </a:cubicBezTo>
                    <a:cubicBezTo>
                      <a:pt x="63818" y="179510"/>
                      <a:pt x="72321" y="167975"/>
                      <a:pt x="72321" y="158229"/>
                    </a:cubicBezTo>
                    <a:cubicBezTo>
                      <a:pt x="72321" y="148682"/>
                      <a:pt x="64830" y="145102"/>
                      <a:pt x="62603" y="144108"/>
                    </a:cubicBezTo>
                    <a:cubicBezTo>
                      <a:pt x="59769" y="143114"/>
                      <a:pt x="52886" y="140528"/>
                      <a:pt x="50255" y="139534"/>
                    </a:cubicBezTo>
                    <a:cubicBezTo>
                      <a:pt x="46206" y="137942"/>
                      <a:pt x="42157" y="136351"/>
                      <a:pt x="37906" y="134959"/>
                    </a:cubicBezTo>
                    <a:lnTo>
                      <a:pt x="25759" y="130186"/>
                    </a:lnTo>
                    <a:cubicBezTo>
                      <a:pt x="16649" y="126606"/>
                      <a:pt x="10576" y="120838"/>
                      <a:pt x="10576" y="112485"/>
                    </a:cubicBezTo>
                    <a:cubicBezTo>
                      <a:pt x="10576" y="104330"/>
                      <a:pt x="18471" y="87027"/>
                      <a:pt x="35476" y="78673"/>
                    </a:cubicBezTo>
                    <a:cubicBezTo>
                      <a:pt x="42967" y="81259"/>
                      <a:pt x="49040" y="81259"/>
                      <a:pt x="53291" y="81259"/>
                    </a:cubicBezTo>
                    <a:cubicBezTo>
                      <a:pt x="59364" y="81259"/>
                      <a:pt x="72118" y="81259"/>
                      <a:pt x="72118" y="75093"/>
                    </a:cubicBezTo>
                    <a:cubicBezTo>
                      <a:pt x="72118" y="70121"/>
                      <a:pt x="63413" y="69723"/>
                      <a:pt x="55518" y="69723"/>
                    </a:cubicBezTo>
                    <a:cubicBezTo>
                      <a:pt x="51874" y="69723"/>
                      <a:pt x="46003" y="69723"/>
                      <a:pt x="38513" y="72110"/>
                    </a:cubicBezTo>
                    <a:cubicBezTo>
                      <a:pt x="33250" y="66939"/>
                      <a:pt x="32440" y="60376"/>
                      <a:pt x="32440" y="56597"/>
                    </a:cubicBezTo>
                    <a:cubicBezTo>
                      <a:pt x="32440" y="45459"/>
                      <a:pt x="39728" y="30144"/>
                      <a:pt x="54911" y="22786"/>
                    </a:cubicBezTo>
                    <a:cubicBezTo>
                      <a:pt x="58555" y="27161"/>
                      <a:pt x="63211" y="27161"/>
                      <a:pt x="67867" y="27161"/>
                    </a:cubicBezTo>
                    <a:cubicBezTo>
                      <a:pt x="72928" y="27161"/>
                      <a:pt x="85884" y="27161"/>
                      <a:pt x="85884" y="20996"/>
                    </a:cubicBezTo>
                    <a:cubicBezTo>
                      <a:pt x="85884" y="15824"/>
                      <a:pt x="76977" y="15626"/>
                      <a:pt x="69082" y="15626"/>
                    </a:cubicBezTo>
                    <a:cubicBezTo>
                      <a:pt x="66450" y="15626"/>
                      <a:pt x="61591" y="15626"/>
                      <a:pt x="56328" y="16620"/>
                    </a:cubicBezTo>
                    <a:cubicBezTo>
                      <a:pt x="55720" y="14830"/>
                      <a:pt x="55316" y="13438"/>
                      <a:pt x="55316" y="10057"/>
                    </a:cubicBezTo>
                    <a:cubicBezTo>
                      <a:pt x="55316" y="7272"/>
                      <a:pt x="56328" y="3095"/>
                      <a:pt x="56328" y="2698"/>
                    </a:cubicBezTo>
                    <a:cubicBezTo>
                      <a:pt x="56328" y="1107"/>
                      <a:pt x="55316" y="112"/>
                      <a:pt x="53898" y="112"/>
                    </a:cubicBezTo>
                    <a:cubicBezTo>
                      <a:pt x="50255" y="112"/>
                      <a:pt x="50255" y="9261"/>
                      <a:pt x="50255" y="9858"/>
                    </a:cubicBezTo>
                    <a:cubicBezTo>
                      <a:pt x="50255" y="13836"/>
                      <a:pt x="51469" y="16819"/>
                      <a:pt x="51672" y="17614"/>
                    </a:cubicBezTo>
                    <a:cubicBezTo>
                      <a:pt x="30010" y="23581"/>
                      <a:pt x="16244" y="39492"/>
                      <a:pt x="16244" y="54807"/>
                    </a:cubicBezTo>
                    <a:cubicBezTo>
                      <a:pt x="16244" y="62166"/>
                      <a:pt x="19888" y="70519"/>
                      <a:pt x="29403" y="75889"/>
                    </a:cubicBezTo>
                    <a:lnTo>
                      <a:pt x="26771" y="77878"/>
                    </a:lnTo>
                    <a:close/>
                    <a:moveTo>
                      <a:pt x="59567" y="20996"/>
                    </a:moveTo>
                    <a:cubicBezTo>
                      <a:pt x="62806" y="20001"/>
                      <a:pt x="67057" y="20001"/>
                      <a:pt x="69284" y="20001"/>
                    </a:cubicBezTo>
                    <a:cubicBezTo>
                      <a:pt x="76167" y="20001"/>
                      <a:pt x="76977" y="20200"/>
                      <a:pt x="80621" y="21194"/>
                    </a:cubicBezTo>
                    <a:cubicBezTo>
                      <a:pt x="79001" y="21791"/>
                      <a:pt x="76977" y="22786"/>
                      <a:pt x="68069" y="22786"/>
                    </a:cubicBezTo>
                    <a:cubicBezTo>
                      <a:pt x="64223" y="22786"/>
                      <a:pt x="61794" y="22786"/>
                      <a:pt x="59567" y="20996"/>
                    </a:cubicBezTo>
                    <a:close/>
                    <a:moveTo>
                      <a:pt x="43776" y="75292"/>
                    </a:moveTo>
                    <a:cubicBezTo>
                      <a:pt x="48433" y="74099"/>
                      <a:pt x="52886" y="74099"/>
                      <a:pt x="55316" y="74099"/>
                    </a:cubicBezTo>
                    <a:cubicBezTo>
                      <a:pt x="62401" y="74099"/>
                      <a:pt x="63211" y="74298"/>
                      <a:pt x="66855" y="75292"/>
                    </a:cubicBezTo>
                    <a:cubicBezTo>
                      <a:pt x="65235" y="76088"/>
                      <a:pt x="63211" y="76883"/>
                      <a:pt x="53898" y="76883"/>
                    </a:cubicBezTo>
                    <a:cubicBezTo>
                      <a:pt x="49242" y="76883"/>
                      <a:pt x="47420" y="76883"/>
                      <a:pt x="43776" y="752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形状 102">
                <a:extLst>
                  <a:ext uri="{FF2B5EF4-FFF2-40B4-BE49-F238E27FC236}">
                    <a16:creationId xmlns:a16="http://schemas.microsoft.com/office/drawing/2014/main" id="{FECC20F9-69CB-E5BC-0F57-41665B66124D}"/>
                  </a:ext>
                </a:extLst>
              </p:cNvPr>
              <p:cNvSpPr/>
              <p:nvPr>
                <p:custDataLst>
                  <p:tags r:id="rId258"/>
                </p:custDataLst>
              </p:nvPr>
            </p:nvSpPr>
            <p:spPr>
              <a:xfrm>
                <a:off x="8830003" y="3150265"/>
                <a:ext cx="46966" cy="198889"/>
              </a:xfrm>
              <a:custGeom>
                <a:avLst/>
                <a:gdLst>
                  <a:gd name="connsiteX0" fmla="*/ 47223 w 46966"/>
                  <a:gd name="connsiteY0" fmla="*/ 99557 h 198889"/>
                  <a:gd name="connsiteX1" fmla="*/ 33862 w 46966"/>
                  <a:gd name="connsiteY1" fmla="*/ 37503 h 198889"/>
                  <a:gd name="connsiteX2" fmla="*/ 2281 w 46966"/>
                  <a:gd name="connsiteY2" fmla="*/ 112 h 198889"/>
                  <a:gd name="connsiteX3" fmla="*/ 256 w 46966"/>
                  <a:gd name="connsiteY3" fmla="*/ 2101 h 198889"/>
                  <a:gd name="connsiteX4" fmla="*/ 4103 w 46966"/>
                  <a:gd name="connsiteY4" fmla="*/ 6675 h 198889"/>
                  <a:gd name="connsiteX5" fmla="*/ 35481 w 46966"/>
                  <a:gd name="connsiteY5" fmla="*/ 99557 h 198889"/>
                  <a:gd name="connsiteX6" fmla="*/ 2888 w 46966"/>
                  <a:gd name="connsiteY6" fmla="*/ 193631 h 198889"/>
                  <a:gd name="connsiteX7" fmla="*/ 256 w 46966"/>
                  <a:gd name="connsiteY7" fmla="*/ 197013 h 198889"/>
                  <a:gd name="connsiteX8" fmla="*/ 2281 w 46966"/>
                  <a:gd name="connsiteY8" fmla="*/ 199001 h 198889"/>
                  <a:gd name="connsiteX9" fmla="*/ 34469 w 46966"/>
                  <a:gd name="connsiteY9" fmla="*/ 160218 h 198889"/>
                  <a:gd name="connsiteX10" fmla="*/ 47223 w 46966"/>
                  <a:gd name="connsiteY10" fmla="*/ 99557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223" y="99557"/>
                    </a:moveTo>
                    <a:cubicBezTo>
                      <a:pt x="47223" y="84043"/>
                      <a:pt x="44996" y="59978"/>
                      <a:pt x="33862" y="37503"/>
                    </a:cubicBezTo>
                    <a:cubicBezTo>
                      <a:pt x="21715" y="13040"/>
                      <a:pt x="4305" y="112"/>
                      <a:pt x="2281" y="112"/>
                    </a:cubicBezTo>
                    <a:cubicBezTo>
                      <a:pt x="1066" y="112"/>
                      <a:pt x="256" y="908"/>
                      <a:pt x="256" y="2101"/>
                    </a:cubicBezTo>
                    <a:cubicBezTo>
                      <a:pt x="256" y="2698"/>
                      <a:pt x="256" y="3095"/>
                      <a:pt x="4103" y="6675"/>
                    </a:cubicBezTo>
                    <a:cubicBezTo>
                      <a:pt x="23942" y="26366"/>
                      <a:pt x="35481" y="57989"/>
                      <a:pt x="35481" y="99557"/>
                    </a:cubicBezTo>
                    <a:cubicBezTo>
                      <a:pt x="35481" y="133567"/>
                      <a:pt x="27991" y="168571"/>
                      <a:pt x="2888" y="193631"/>
                    </a:cubicBezTo>
                    <a:cubicBezTo>
                      <a:pt x="256" y="196018"/>
                      <a:pt x="256" y="196416"/>
                      <a:pt x="256" y="197013"/>
                    </a:cubicBezTo>
                    <a:cubicBezTo>
                      <a:pt x="256" y="198206"/>
                      <a:pt x="1066" y="199001"/>
                      <a:pt x="2281" y="199001"/>
                    </a:cubicBezTo>
                    <a:cubicBezTo>
                      <a:pt x="4305" y="199001"/>
                      <a:pt x="22525" y="185477"/>
                      <a:pt x="34469" y="160218"/>
                    </a:cubicBezTo>
                    <a:cubicBezTo>
                      <a:pt x="44793" y="138340"/>
                      <a:pt x="47223" y="116263"/>
                      <a:pt x="47223" y="99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形状 103">
                <a:extLst>
                  <a:ext uri="{FF2B5EF4-FFF2-40B4-BE49-F238E27FC236}">
                    <a16:creationId xmlns:a16="http://schemas.microsoft.com/office/drawing/2014/main" id="{BA9A2C8E-F74E-303C-FC6E-E5B5DF734FDD}"/>
                  </a:ext>
                </a:extLst>
              </p:cNvPr>
              <p:cNvSpPr/>
              <p:nvPr>
                <p:custDataLst>
                  <p:tags r:id="rId259"/>
                </p:custDataLst>
              </p:nvPr>
            </p:nvSpPr>
            <p:spPr>
              <a:xfrm>
                <a:off x="8905289" y="3157027"/>
                <a:ext cx="106483" cy="146780"/>
              </a:xfrm>
              <a:custGeom>
                <a:avLst/>
                <a:gdLst>
                  <a:gd name="connsiteX0" fmla="*/ 85893 w 106483"/>
                  <a:gd name="connsiteY0" fmla="*/ 75093 h 146780"/>
                  <a:gd name="connsiteX1" fmla="*/ 59778 w 106483"/>
                  <a:gd name="connsiteY1" fmla="*/ 51624 h 146780"/>
                  <a:gd name="connsiteX2" fmla="*/ 18480 w 106483"/>
                  <a:gd name="connsiteY2" fmla="*/ 70320 h 146780"/>
                  <a:gd name="connsiteX3" fmla="*/ 260 w 106483"/>
                  <a:gd name="connsiteY3" fmla="*/ 111490 h 146780"/>
                  <a:gd name="connsiteX4" fmla="*/ 37509 w 106483"/>
                  <a:gd name="connsiteY4" fmla="*/ 146892 h 146780"/>
                  <a:gd name="connsiteX5" fmla="*/ 106744 w 106483"/>
                  <a:gd name="connsiteY5" fmla="*/ 51624 h 146780"/>
                  <a:gd name="connsiteX6" fmla="*/ 63017 w 106483"/>
                  <a:gd name="connsiteY6" fmla="*/ 112 h 146780"/>
                  <a:gd name="connsiteX7" fmla="*/ 24351 w 106483"/>
                  <a:gd name="connsiteY7" fmla="*/ 31537 h 146780"/>
                  <a:gd name="connsiteX8" fmla="*/ 32044 w 106483"/>
                  <a:gd name="connsiteY8" fmla="*/ 38498 h 146780"/>
                  <a:gd name="connsiteX9" fmla="*/ 42975 w 106483"/>
                  <a:gd name="connsiteY9" fmla="*/ 27957 h 146780"/>
                  <a:gd name="connsiteX10" fmla="*/ 33461 w 106483"/>
                  <a:gd name="connsiteY10" fmla="*/ 20996 h 146780"/>
                  <a:gd name="connsiteX11" fmla="*/ 62612 w 106483"/>
                  <a:gd name="connsiteY11" fmla="*/ 5084 h 146780"/>
                  <a:gd name="connsiteX12" fmla="*/ 91561 w 106483"/>
                  <a:gd name="connsiteY12" fmla="*/ 41083 h 146780"/>
                  <a:gd name="connsiteX13" fmla="*/ 86095 w 106483"/>
                  <a:gd name="connsiteY13" fmla="*/ 75093 h 146780"/>
                  <a:gd name="connsiteX14" fmla="*/ 85893 w 106483"/>
                  <a:gd name="connsiteY14" fmla="*/ 75093 h 146780"/>
                  <a:gd name="connsiteX15" fmla="*/ 38117 w 106483"/>
                  <a:gd name="connsiteY15" fmla="*/ 141324 h 146780"/>
                  <a:gd name="connsiteX16" fmla="*/ 15848 w 106483"/>
                  <a:gd name="connsiteY16" fmla="*/ 118849 h 146780"/>
                  <a:gd name="connsiteX17" fmla="*/ 29209 w 106483"/>
                  <a:gd name="connsiteY17" fmla="*/ 73701 h 146780"/>
                  <a:gd name="connsiteX18" fmla="*/ 59778 w 106483"/>
                  <a:gd name="connsiteY18" fmla="*/ 56000 h 146780"/>
                  <a:gd name="connsiteX19" fmla="*/ 82249 w 106483"/>
                  <a:gd name="connsiteY19" fmla="*/ 82253 h 146780"/>
                  <a:gd name="connsiteX20" fmla="*/ 38117 w 106483"/>
                  <a:gd name="connsiteY20" fmla="*/ 141324 h 146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6483" h="146780">
                    <a:moveTo>
                      <a:pt x="85893" y="75093"/>
                    </a:moveTo>
                    <a:cubicBezTo>
                      <a:pt x="83868" y="62762"/>
                      <a:pt x="75568" y="51624"/>
                      <a:pt x="59778" y="51624"/>
                    </a:cubicBezTo>
                    <a:cubicBezTo>
                      <a:pt x="47429" y="51624"/>
                      <a:pt x="34270" y="54807"/>
                      <a:pt x="18480" y="70320"/>
                    </a:cubicBezTo>
                    <a:cubicBezTo>
                      <a:pt x="1677" y="86828"/>
                      <a:pt x="260" y="105325"/>
                      <a:pt x="260" y="111490"/>
                    </a:cubicBezTo>
                    <a:cubicBezTo>
                      <a:pt x="260" y="123821"/>
                      <a:pt x="9168" y="146892"/>
                      <a:pt x="37509" y="146892"/>
                    </a:cubicBezTo>
                    <a:cubicBezTo>
                      <a:pt x="85690" y="146892"/>
                      <a:pt x="106744" y="80066"/>
                      <a:pt x="106744" y="51624"/>
                    </a:cubicBezTo>
                    <a:cubicBezTo>
                      <a:pt x="106744" y="20001"/>
                      <a:pt x="87917" y="112"/>
                      <a:pt x="63017" y="112"/>
                    </a:cubicBezTo>
                    <a:cubicBezTo>
                      <a:pt x="33663" y="112"/>
                      <a:pt x="24351" y="25968"/>
                      <a:pt x="24351" y="31537"/>
                    </a:cubicBezTo>
                    <a:cubicBezTo>
                      <a:pt x="24351" y="34321"/>
                      <a:pt x="25970" y="38498"/>
                      <a:pt x="32044" y="38498"/>
                    </a:cubicBezTo>
                    <a:cubicBezTo>
                      <a:pt x="38724" y="38498"/>
                      <a:pt x="42975" y="32531"/>
                      <a:pt x="42975" y="27957"/>
                    </a:cubicBezTo>
                    <a:cubicBezTo>
                      <a:pt x="42975" y="20996"/>
                      <a:pt x="36700" y="20996"/>
                      <a:pt x="33461" y="20996"/>
                    </a:cubicBezTo>
                    <a:cubicBezTo>
                      <a:pt x="42368" y="6278"/>
                      <a:pt x="56741" y="5084"/>
                      <a:pt x="62612" y="5084"/>
                    </a:cubicBezTo>
                    <a:cubicBezTo>
                      <a:pt x="77390" y="5084"/>
                      <a:pt x="91561" y="15427"/>
                      <a:pt x="91561" y="41083"/>
                    </a:cubicBezTo>
                    <a:cubicBezTo>
                      <a:pt x="91561" y="48840"/>
                      <a:pt x="90347" y="58983"/>
                      <a:pt x="86095" y="75093"/>
                    </a:cubicBezTo>
                    <a:lnTo>
                      <a:pt x="85893" y="75093"/>
                    </a:lnTo>
                    <a:close/>
                    <a:moveTo>
                      <a:pt x="38117" y="141324"/>
                    </a:moveTo>
                    <a:cubicBezTo>
                      <a:pt x="15848" y="141324"/>
                      <a:pt x="15848" y="120838"/>
                      <a:pt x="15848" y="118849"/>
                    </a:cubicBezTo>
                    <a:cubicBezTo>
                      <a:pt x="15848" y="113479"/>
                      <a:pt x="20909" y="85635"/>
                      <a:pt x="29209" y="73701"/>
                    </a:cubicBezTo>
                    <a:cubicBezTo>
                      <a:pt x="37307" y="62364"/>
                      <a:pt x="47227" y="56000"/>
                      <a:pt x="59778" y="56000"/>
                    </a:cubicBezTo>
                    <a:cubicBezTo>
                      <a:pt x="81844" y="56000"/>
                      <a:pt x="82249" y="78276"/>
                      <a:pt x="82249" y="82253"/>
                    </a:cubicBezTo>
                    <a:cubicBezTo>
                      <a:pt x="82249" y="96573"/>
                      <a:pt x="69293" y="141324"/>
                      <a:pt x="38117" y="1413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形状 104">
                <a:extLst>
                  <a:ext uri="{FF2B5EF4-FFF2-40B4-BE49-F238E27FC236}">
                    <a16:creationId xmlns:a16="http://schemas.microsoft.com/office/drawing/2014/main" id="{2B8888E2-B0ED-FFA8-FA51-C11985609E97}"/>
                  </a:ext>
                </a:extLst>
              </p:cNvPr>
              <p:cNvSpPr/>
              <p:nvPr>
                <p:custDataLst>
                  <p:tags r:id="rId260"/>
                </p:custDataLst>
              </p:nvPr>
            </p:nvSpPr>
            <p:spPr>
              <a:xfrm>
                <a:off x="9011328" y="3236961"/>
                <a:ext cx="42937" cy="93696"/>
              </a:xfrm>
              <a:custGeom>
                <a:avLst/>
                <a:gdLst>
                  <a:gd name="connsiteX0" fmla="*/ 39519 w 42937"/>
                  <a:gd name="connsiteY0" fmla="*/ 5404 h 93696"/>
                  <a:gd name="connsiteX1" fmla="*/ 33851 w 42937"/>
                  <a:gd name="connsiteY1" fmla="*/ 114 h 93696"/>
                  <a:gd name="connsiteX2" fmla="*/ 25915 w 42937"/>
                  <a:gd name="connsiteY2" fmla="*/ 7771 h 93696"/>
                  <a:gd name="connsiteX3" fmla="*/ 31583 w 42937"/>
                  <a:gd name="connsiteY3" fmla="*/ 13061 h 93696"/>
                  <a:gd name="connsiteX4" fmla="*/ 39519 w 42937"/>
                  <a:gd name="connsiteY4" fmla="*/ 5404 h 93696"/>
                  <a:gd name="connsiteX5" fmla="*/ 10610 w 42937"/>
                  <a:gd name="connsiteY5" fmla="*/ 76129 h 93696"/>
                  <a:gd name="connsiteX6" fmla="*/ 9335 w 42937"/>
                  <a:gd name="connsiteY6" fmla="*/ 81976 h 93696"/>
                  <a:gd name="connsiteX7" fmla="*/ 22797 w 42937"/>
                  <a:gd name="connsiteY7" fmla="*/ 93810 h 93696"/>
                  <a:gd name="connsiteX8" fmla="*/ 43203 w 42937"/>
                  <a:gd name="connsiteY8" fmla="*/ 72509 h 93696"/>
                  <a:gd name="connsiteX9" fmla="*/ 40936 w 42937"/>
                  <a:gd name="connsiteY9" fmla="*/ 70699 h 93696"/>
                  <a:gd name="connsiteX10" fmla="*/ 38244 w 42937"/>
                  <a:gd name="connsiteY10" fmla="*/ 73066 h 93696"/>
                  <a:gd name="connsiteX11" fmla="*/ 23222 w 42937"/>
                  <a:gd name="connsiteY11" fmla="*/ 89912 h 93696"/>
                  <a:gd name="connsiteX12" fmla="*/ 19680 w 42937"/>
                  <a:gd name="connsiteY12" fmla="*/ 85039 h 93696"/>
                  <a:gd name="connsiteX13" fmla="*/ 21947 w 42937"/>
                  <a:gd name="connsiteY13" fmla="*/ 76129 h 93696"/>
                  <a:gd name="connsiteX14" fmla="*/ 26482 w 42937"/>
                  <a:gd name="connsiteY14" fmla="*/ 64991 h 93696"/>
                  <a:gd name="connsiteX15" fmla="*/ 33425 w 42937"/>
                  <a:gd name="connsiteY15" fmla="*/ 47310 h 93696"/>
                  <a:gd name="connsiteX16" fmla="*/ 34276 w 42937"/>
                  <a:gd name="connsiteY16" fmla="*/ 42855 h 93696"/>
                  <a:gd name="connsiteX17" fmla="*/ 20813 w 42937"/>
                  <a:gd name="connsiteY17" fmla="*/ 31021 h 93696"/>
                  <a:gd name="connsiteX18" fmla="*/ 266 w 42937"/>
                  <a:gd name="connsiteY18" fmla="*/ 52322 h 93696"/>
                  <a:gd name="connsiteX19" fmla="*/ 2675 w 42937"/>
                  <a:gd name="connsiteY19" fmla="*/ 54132 h 93696"/>
                  <a:gd name="connsiteX20" fmla="*/ 5225 w 42937"/>
                  <a:gd name="connsiteY20" fmla="*/ 51904 h 93696"/>
                  <a:gd name="connsiteX21" fmla="*/ 20388 w 42937"/>
                  <a:gd name="connsiteY21" fmla="*/ 34919 h 93696"/>
                  <a:gd name="connsiteX22" fmla="*/ 23931 w 42937"/>
                  <a:gd name="connsiteY22" fmla="*/ 39792 h 93696"/>
                  <a:gd name="connsiteX23" fmla="*/ 19538 w 42937"/>
                  <a:gd name="connsiteY23" fmla="*/ 53714 h 93696"/>
                  <a:gd name="connsiteX24" fmla="*/ 10610 w 42937"/>
                  <a:gd name="connsiteY24" fmla="*/ 76129 h 93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3696">
                    <a:moveTo>
                      <a:pt x="39519" y="5404"/>
                    </a:moveTo>
                    <a:cubicBezTo>
                      <a:pt x="39519" y="3177"/>
                      <a:pt x="37818" y="114"/>
                      <a:pt x="33851" y="114"/>
                    </a:cubicBezTo>
                    <a:cubicBezTo>
                      <a:pt x="30024" y="114"/>
                      <a:pt x="25915" y="3733"/>
                      <a:pt x="25915" y="7771"/>
                    </a:cubicBezTo>
                    <a:cubicBezTo>
                      <a:pt x="25915" y="10138"/>
                      <a:pt x="27757" y="13061"/>
                      <a:pt x="31583" y="13061"/>
                    </a:cubicBezTo>
                    <a:cubicBezTo>
                      <a:pt x="35693" y="13061"/>
                      <a:pt x="39519" y="9163"/>
                      <a:pt x="39519" y="5404"/>
                    </a:cubicBezTo>
                    <a:close/>
                    <a:moveTo>
                      <a:pt x="10610" y="76129"/>
                    </a:moveTo>
                    <a:cubicBezTo>
                      <a:pt x="10044" y="77939"/>
                      <a:pt x="9335" y="79610"/>
                      <a:pt x="9335" y="81976"/>
                    </a:cubicBezTo>
                    <a:cubicBezTo>
                      <a:pt x="9335" y="88520"/>
                      <a:pt x="15003" y="93810"/>
                      <a:pt x="22797" y="93810"/>
                    </a:cubicBezTo>
                    <a:cubicBezTo>
                      <a:pt x="36968" y="93810"/>
                      <a:pt x="43203" y="74598"/>
                      <a:pt x="43203" y="72509"/>
                    </a:cubicBezTo>
                    <a:cubicBezTo>
                      <a:pt x="43203" y="70699"/>
                      <a:pt x="41361" y="70699"/>
                      <a:pt x="40936" y="70699"/>
                    </a:cubicBezTo>
                    <a:cubicBezTo>
                      <a:pt x="38952" y="70699"/>
                      <a:pt x="38810" y="71535"/>
                      <a:pt x="38244" y="73066"/>
                    </a:cubicBezTo>
                    <a:cubicBezTo>
                      <a:pt x="34984" y="84204"/>
                      <a:pt x="28749" y="89912"/>
                      <a:pt x="23222" y="89912"/>
                    </a:cubicBezTo>
                    <a:cubicBezTo>
                      <a:pt x="20388" y="89912"/>
                      <a:pt x="19680" y="88102"/>
                      <a:pt x="19680" y="85039"/>
                    </a:cubicBezTo>
                    <a:cubicBezTo>
                      <a:pt x="19680" y="81837"/>
                      <a:pt x="20672" y="79192"/>
                      <a:pt x="21947" y="76129"/>
                    </a:cubicBezTo>
                    <a:cubicBezTo>
                      <a:pt x="23364" y="72370"/>
                      <a:pt x="24923" y="68611"/>
                      <a:pt x="26482" y="64991"/>
                    </a:cubicBezTo>
                    <a:cubicBezTo>
                      <a:pt x="27757" y="61650"/>
                      <a:pt x="32859" y="48981"/>
                      <a:pt x="33425" y="47310"/>
                    </a:cubicBezTo>
                    <a:cubicBezTo>
                      <a:pt x="33851" y="45918"/>
                      <a:pt x="34276" y="44247"/>
                      <a:pt x="34276" y="42855"/>
                    </a:cubicBezTo>
                    <a:cubicBezTo>
                      <a:pt x="34276" y="36311"/>
                      <a:pt x="28607" y="31021"/>
                      <a:pt x="20813" y="31021"/>
                    </a:cubicBezTo>
                    <a:cubicBezTo>
                      <a:pt x="6784" y="31021"/>
                      <a:pt x="266" y="49955"/>
                      <a:pt x="266" y="52322"/>
                    </a:cubicBezTo>
                    <a:cubicBezTo>
                      <a:pt x="266" y="54132"/>
                      <a:pt x="2250" y="54132"/>
                      <a:pt x="2675" y="54132"/>
                    </a:cubicBezTo>
                    <a:cubicBezTo>
                      <a:pt x="4659" y="54132"/>
                      <a:pt x="4800" y="53436"/>
                      <a:pt x="5225" y="51904"/>
                    </a:cubicBezTo>
                    <a:cubicBezTo>
                      <a:pt x="8910" y="39931"/>
                      <a:pt x="15145" y="34919"/>
                      <a:pt x="20388" y="34919"/>
                    </a:cubicBezTo>
                    <a:cubicBezTo>
                      <a:pt x="22656" y="34919"/>
                      <a:pt x="23931" y="36033"/>
                      <a:pt x="23931" y="39792"/>
                    </a:cubicBezTo>
                    <a:cubicBezTo>
                      <a:pt x="23931" y="42994"/>
                      <a:pt x="23081" y="45082"/>
                      <a:pt x="19538" y="53714"/>
                    </a:cubicBezTo>
                    <a:lnTo>
                      <a:pt x="10610" y="76129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形状 105">
                <a:extLst>
                  <a:ext uri="{FF2B5EF4-FFF2-40B4-BE49-F238E27FC236}">
                    <a16:creationId xmlns:a16="http://schemas.microsoft.com/office/drawing/2014/main" id="{D12F570C-95C6-7188-7A29-6FC0EF6D16C0}"/>
                  </a:ext>
                </a:extLst>
              </p:cNvPr>
              <p:cNvSpPr/>
              <p:nvPr>
                <p:custDataLst>
                  <p:tags r:id="rId261"/>
                </p:custDataLst>
              </p:nvPr>
            </p:nvSpPr>
            <p:spPr>
              <a:xfrm>
                <a:off x="9085630" y="3163591"/>
                <a:ext cx="140291" cy="140216"/>
              </a:xfrm>
              <a:custGeom>
                <a:avLst/>
                <a:gdLst>
                  <a:gd name="connsiteX0" fmla="*/ 115255 w 140291"/>
                  <a:gd name="connsiteY0" fmla="*/ 20996 h 140216"/>
                  <a:gd name="connsiteX1" fmla="*/ 137119 w 140291"/>
                  <a:gd name="connsiteY1" fmla="*/ 6278 h 140216"/>
                  <a:gd name="connsiteX2" fmla="*/ 140560 w 140291"/>
                  <a:gd name="connsiteY2" fmla="*/ 2300 h 140216"/>
                  <a:gd name="connsiteX3" fmla="*/ 137929 w 140291"/>
                  <a:gd name="connsiteY3" fmla="*/ 112 h 140216"/>
                  <a:gd name="connsiteX4" fmla="*/ 117280 w 140291"/>
                  <a:gd name="connsiteY4" fmla="*/ 709 h 140216"/>
                  <a:gd name="connsiteX5" fmla="*/ 96226 w 140291"/>
                  <a:gd name="connsiteY5" fmla="*/ 112 h 140216"/>
                  <a:gd name="connsiteX6" fmla="*/ 92582 w 140291"/>
                  <a:gd name="connsiteY6" fmla="*/ 4090 h 140216"/>
                  <a:gd name="connsiteX7" fmla="*/ 96226 w 140291"/>
                  <a:gd name="connsiteY7" fmla="*/ 6278 h 140216"/>
                  <a:gd name="connsiteX8" fmla="*/ 109992 w 140291"/>
                  <a:gd name="connsiteY8" fmla="*/ 15029 h 140216"/>
                  <a:gd name="connsiteX9" fmla="*/ 109385 w 140291"/>
                  <a:gd name="connsiteY9" fmla="*/ 19205 h 140216"/>
                  <a:gd name="connsiteX10" fmla="*/ 91165 w 140291"/>
                  <a:gd name="connsiteY10" fmla="*/ 90209 h 140216"/>
                  <a:gd name="connsiteX11" fmla="*/ 40757 w 140291"/>
                  <a:gd name="connsiteY11" fmla="*/ 134163 h 140216"/>
                  <a:gd name="connsiteX12" fmla="*/ 16059 w 140291"/>
                  <a:gd name="connsiteY12" fmla="*/ 108308 h 140216"/>
                  <a:gd name="connsiteX13" fmla="*/ 18286 w 140291"/>
                  <a:gd name="connsiteY13" fmla="*/ 92795 h 140216"/>
                  <a:gd name="connsiteX14" fmla="*/ 37923 w 140291"/>
                  <a:gd name="connsiteY14" fmla="*/ 15427 h 140216"/>
                  <a:gd name="connsiteX15" fmla="*/ 54928 w 140291"/>
                  <a:gd name="connsiteY15" fmla="*/ 6278 h 140216"/>
                  <a:gd name="connsiteX16" fmla="*/ 61811 w 140291"/>
                  <a:gd name="connsiteY16" fmla="*/ 2300 h 140216"/>
                  <a:gd name="connsiteX17" fmla="*/ 58977 w 140291"/>
                  <a:gd name="connsiteY17" fmla="*/ 112 h 140216"/>
                  <a:gd name="connsiteX18" fmla="*/ 33064 w 140291"/>
                  <a:gd name="connsiteY18" fmla="*/ 709 h 140216"/>
                  <a:gd name="connsiteX19" fmla="*/ 6950 w 140291"/>
                  <a:gd name="connsiteY19" fmla="*/ 112 h 140216"/>
                  <a:gd name="connsiteX20" fmla="*/ 3103 w 140291"/>
                  <a:gd name="connsiteY20" fmla="*/ 4090 h 140216"/>
                  <a:gd name="connsiteX21" fmla="*/ 8771 w 140291"/>
                  <a:gd name="connsiteY21" fmla="*/ 6278 h 140216"/>
                  <a:gd name="connsiteX22" fmla="*/ 16464 w 140291"/>
                  <a:gd name="connsiteY22" fmla="*/ 6675 h 140216"/>
                  <a:gd name="connsiteX23" fmla="*/ 21930 w 140291"/>
                  <a:gd name="connsiteY23" fmla="*/ 9858 h 140216"/>
                  <a:gd name="connsiteX24" fmla="*/ 18489 w 140291"/>
                  <a:gd name="connsiteY24" fmla="*/ 23979 h 140216"/>
                  <a:gd name="connsiteX25" fmla="*/ 14035 w 140291"/>
                  <a:gd name="connsiteY25" fmla="*/ 41481 h 140216"/>
                  <a:gd name="connsiteX26" fmla="*/ 1686 w 140291"/>
                  <a:gd name="connsiteY26" fmla="*/ 90607 h 140216"/>
                  <a:gd name="connsiteX27" fmla="*/ 269 w 140291"/>
                  <a:gd name="connsiteY27" fmla="*/ 102142 h 140216"/>
                  <a:gd name="connsiteX28" fmla="*/ 39947 w 140291"/>
                  <a:gd name="connsiteY28" fmla="*/ 140329 h 140216"/>
                  <a:gd name="connsiteX29" fmla="*/ 97238 w 140291"/>
                  <a:gd name="connsiteY29" fmla="*/ 91601 h 140216"/>
                  <a:gd name="connsiteX30" fmla="*/ 115255 w 140291"/>
                  <a:gd name="connsiteY30" fmla="*/ 20996 h 1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0216">
                    <a:moveTo>
                      <a:pt x="115255" y="20996"/>
                    </a:moveTo>
                    <a:cubicBezTo>
                      <a:pt x="117280" y="12841"/>
                      <a:pt x="120924" y="6874"/>
                      <a:pt x="137119" y="6278"/>
                    </a:cubicBezTo>
                    <a:cubicBezTo>
                      <a:pt x="138131" y="6278"/>
                      <a:pt x="140560" y="6079"/>
                      <a:pt x="140560" y="2300"/>
                    </a:cubicBezTo>
                    <a:cubicBezTo>
                      <a:pt x="140560" y="2101"/>
                      <a:pt x="140560" y="112"/>
                      <a:pt x="137929" y="112"/>
                    </a:cubicBezTo>
                    <a:cubicBezTo>
                      <a:pt x="131248" y="112"/>
                      <a:pt x="124163" y="709"/>
                      <a:pt x="117280" y="709"/>
                    </a:cubicBezTo>
                    <a:cubicBezTo>
                      <a:pt x="110397" y="709"/>
                      <a:pt x="102906" y="112"/>
                      <a:pt x="96226" y="112"/>
                    </a:cubicBezTo>
                    <a:cubicBezTo>
                      <a:pt x="95011" y="112"/>
                      <a:pt x="92582" y="112"/>
                      <a:pt x="92582" y="4090"/>
                    </a:cubicBezTo>
                    <a:cubicBezTo>
                      <a:pt x="92582" y="6278"/>
                      <a:pt x="94606" y="6278"/>
                      <a:pt x="96226" y="6278"/>
                    </a:cubicBezTo>
                    <a:cubicBezTo>
                      <a:pt x="107765" y="6477"/>
                      <a:pt x="109992" y="10653"/>
                      <a:pt x="109992" y="15029"/>
                    </a:cubicBezTo>
                    <a:cubicBezTo>
                      <a:pt x="109992" y="15625"/>
                      <a:pt x="109587" y="18609"/>
                      <a:pt x="109385" y="19205"/>
                    </a:cubicBezTo>
                    <a:lnTo>
                      <a:pt x="91165" y="90209"/>
                    </a:lnTo>
                    <a:cubicBezTo>
                      <a:pt x="84282" y="116860"/>
                      <a:pt x="61001" y="134163"/>
                      <a:pt x="40757" y="134163"/>
                    </a:cubicBezTo>
                    <a:cubicBezTo>
                      <a:pt x="26991" y="134163"/>
                      <a:pt x="16059" y="125412"/>
                      <a:pt x="16059" y="108308"/>
                    </a:cubicBezTo>
                    <a:cubicBezTo>
                      <a:pt x="16059" y="107910"/>
                      <a:pt x="16059" y="101546"/>
                      <a:pt x="18286" y="92795"/>
                    </a:cubicBezTo>
                    <a:lnTo>
                      <a:pt x="37923" y="15427"/>
                    </a:lnTo>
                    <a:cubicBezTo>
                      <a:pt x="39745" y="8267"/>
                      <a:pt x="40150" y="6278"/>
                      <a:pt x="54928" y="6278"/>
                    </a:cubicBezTo>
                    <a:cubicBezTo>
                      <a:pt x="60191" y="6278"/>
                      <a:pt x="61811" y="6278"/>
                      <a:pt x="61811" y="2300"/>
                    </a:cubicBezTo>
                    <a:cubicBezTo>
                      <a:pt x="61811" y="112"/>
                      <a:pt x="59584" y="112"/>
                      <a:pt x="58977" y="112"/>
                    </a:cubicBezTo>
                    <a:cubicBezTo>
                      <a:pt x="53308" y="112"/>
                      <a:pt x="38733" y="709"/>
                      <a:pt x="33064" y="709"/>
                    </a:cubicBezTo>
                    <a:cubicBezTo>
                      <a:pt x="27194" y="709"/>
                      <a:pt x="12820" y="112"/>
                      <a:pt x="6950" y="112"/>
                    </a:cubicBezTo>
                    <a:cubicBezTo>
                      <a:pt x="5330" y="112"/>
                      <a:pt x="3103" y="112"/>
                      <a:pt x="3103" y="4090"/>
                    </a:cubicBezTo>
                    <a:cubicBezTo>
                      <a:pt x="3103" y="6278"/>
                      <a:pt x="4925" y="6278"/>
                      <a:pt x="8771" y="6278"/>
                    </a:cubicBezTo>
                    <a:cubicBezTo>
                      <a:pt x="9176" y="6278"/>
                      <a:pt x="13023" y="6278"/>
                      <a:pt x="16464" y="6675"/>
                    </a:cubicBezTo>
                    <a:cubicBezTo>
                      <a:pt x="20108" y="7073"/>
                      <a:pt x="21930" y="7272"/>
                      <a:pt x="21930" y="9858"/>
                    </a:cubicBezTo>
                    <a:cubicBezTo>
                      <a:pt x="21930" y="11051"/>
                      <a:pt x="19703" y="19404"/>
                      <a:pt x="18489" y="23979"/>
                    </a:cubicBezTo>
                    <a:lnTo>
                      <a:pt x="14035" y="41481"/>
                    </a:lnTo>
                    <a:cubicBezTo>
                      <a:pt x="12213" y="49238"/>
                      <a:pt x="2496" y="86828"/>
                      <a:pt x="1686" y="90607"/>
                    </a:cubicBezTo>
                    <a:cubicBezTo>
                      <a:pt x="269" y="96176"/>
                      <a:pt x="269" y="99159"/>
                      <a:pt x="269" y="102142"/>
                    </a:cubicBezTo>
                    <a:cubicBezTo>
                      <a:pt x="269" y="126407"/>
                      <a:pt x="18691" y="140329"/>
                      <a:pt x="39947" y="140329"/>
                    </a:cubicBezTo>
                    <a:cubicBezTo>
                      <a:pt x="65455" y="140329"/>
                      <a:pt x="90558" y="117855"/>
                      <a:pt x="97238" y="91601"/>
                    </a:cubicBezTo>
                    <a:lnTo>
                      <a:pt x="115255" y="2099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形状 106">
                <a:extLst>
                  <a:ext uri="{FF2B5EF4-FFF2-40B4-BE49-F238E27FC236}">
                    <a16:creationId xmlns:a16="http://schemas.microsoft.com/office/drawing/2014/main" id="{E0700AF9-2041-D803-B54D-A9C6F9E0E48A}"/>
                  </a:ext>
                </a:extLst>
              </p:cNvPr>
              <p:cNvSpPr/>
              <p:nvPr>
                <p:custDataLst>
                  <p:tags r:id="rId262"/>
                </p:custDataLst>
              </p:nvPr>
            </p:nvSpPr>
            <p:spPr>
              <a:xfrm>
                <a:off x="9243271" y="3155915"/>
                <a:ext cx="139441" cy="62789"/>
              </a:xfrm>
              <a:custGeom>
                <a:avLst/>
                <a:gdLst>
                  <a:gd name="connsiteX0" fmla="*/ 71273 w 139441"/>
                  <a:gd name="connsiteY0" fmla="*/ 23358 h 62789"/>
                  <a:gd name="connsiteX1" fmla="*/ 56110 w 139441"/>
                  <a:gd name="connsiteY1" fmla="*/ 8601 h 62789"/>
                  <a:gd name="connsiteX2" fmla="*/ 30603 w 139441"/>
                  <a:gd name="connsiteY2" fmla="*/ 108 h 62789"/>
                  <a:gd name="connsiteX3" fmla="*/ 277 w 139441"/>
                  <a:gd name="connsiteY3" fmla="*/ 31572 h 62789"/>
                  <a:gd name="connsiteX4" fmla="*/ 30177 w 139441"/>
                  <a:gd name="connsiteY4" fmla="*/ 62897 h 62789"/>
                  <a:gd name="connsiteX5" fmla="*/ 68722 w 139441"/>
                  <a:gd name="connsiteY5" fmla="*/ 39647 h 62789"/>
                  <a:gd name="connsiteX6" fmla="*/ 83885 w 139441"/>
                  <a:gd name="connsiteY6" fmla="*/ 54405 h 62789"/>
                  <a:gd name="connsiteX7" fmla="*/ 109392 w 139441"/>
                  <a:gd name="connsiteY7" fmla="*/ 62897 h 62789"/>
                  <a:gd name="connsiteX8" fmla="*/ 139718 w 139441"/>
                  <a:gd name="connsiteY8" fmla="*/ 31433 h 62789"/>
                  <a:gd name="connsiteX9" fmla="*/ 109818 w 139441"/>
                  <a:gd name="connsiteY9" fmla="*/ 108 h 62789"/>
                  <a:gd name="connsiteX10" fmla="*/ 71273 w 139441"/>
                  <a:gd name="connsiteY10" fmla="*/ 23358 h 62789"/>
                  <a:gd name="connsiteX11" fmla="*/ 75808 w 139441"/>
                  <a:gd name="connsiteY11" fmla="*/ 28509 h 62789"/>
                  <a:gd name="connsiteX12" fmla="*/ 111093 w 139441"/>
                  <a:gd name="connsiteY12" fmla="*/ 5398 h 62789"/>
                  <a:gd name="connsiteX13" fmla="*/ 135750 w 139441"/>
                  <a:gd name="connsiteY13" fmla="*/ 31433 h 62789"/>
                  <a:gd name="connsiteX14" fmla="*/ 111660 w 139441"/>
                  <a:gd name="connsiteY14" fmla="*/ 55240 h 62789"/>
                  <a:gd name="connsiteX15" fmla="*/ 75808 w 139441"/>
                  <a:gd name="connsiteY15" fmla="*/ 28509 h 62789"/>
                  <a:gd name="connsiteX16" fmla="*/ 64187 w 139441"/>
                  <a:gd name="connsiteY16" fmla="*/ 34496 h 62789"/>
                  <a:gd name="connsiteX17" fmla="*/ 28902 w 139441"/>
                  <a:gd name="connsiteY17" fmla="*/ 57607 h 62789"/>
                  <a:gd name="connsiteX18" fmla="*/ 4245 w 139441"/>
                  <a:gd name="connsiteY18" fmla="*/ 31572 h 62789"/>
                  <a:gd name="connsiteX19" fmla="*/ 28335 w 139441"/>
                  <a:gd name="connsiteY19" fmla="*/ 7765 h 62789"/>
                  <a:gd name="connsiteX20" fmla="*/ 64187 w 139441"/>
                  <a:gd name="connsiteY20" fmla="*/ 34496 h 6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2789">
                    <a:moveTo>
                      <a:pt x="71273" y="23358"/>
                    </a:moveTo>
                    <a:cubicBezTo>
                      <a:pt x="63762" y="14726"/>
                      <a:pt x="61495" y="12360"/>
                      <a:pt x="56110" y="8601"/>
                    </a:cubicBezTo>
                    <a:cubicBezTo>
                      <a:pt x="47466" y="2475"/>
                      <a:pt x="38396" y="108"/>
                      <a:pt x="30603" y="108"/>
                    </a:cubicBezTo>
                    <a:cubicBezTo>
                      <a:pt x="13031" y="108"/>
                      <a:pt x="277" y="14866"/>
                      <a:pt x="277" y="31572"/>
                    </a:cubicBezTo>
                    <a:cubicBezTo>
                      <a:pt x="277" y="47861"/>
                      <a:pt x="12464" y="62897"/>
                      <a:pt x="30177" y="62897"/>
                    </a:cubicBezTo>
                    <a:cubicBezTo>
                      <a:pt x="49875" y="62897"/>
                      <a:pt x="63621" y="47026"/>
                      <a:pt x="68722" y="39647"/>
                    </a:cubicBezTo>
                    <a:cubicBezTo>
                      <a:pt x="76233" y="48279"/>
                      <a:pt x="78500" y="50646"/>
                      <a:pt x="83885" y="54405"/>
                    </a:cubicBezTo>
                    <a:cubicBezTo>
                      <a:pt x="92529" y="60531"/>
                      <a:pt x="101599" y="62897"/>
                      <a:pt x="109392" y="62897"/>
                    </a:cubicBezTo>
                    <a:cubicBezTo>
                      <a:pt x="126964" y="62897"/>
                      <a:pt x="139718" y="48140"/>
                      <a:pt x="139718" y="31433"/>
                    </a:cubicBezTo>
                    <a:cubicBezTo>
                      <a:pt x="139718" y="15144"/>
                      <a:pt x="127531" y="108"/>
                      <a:pt x="109818" y="108"/>
                    </a:cubicBezTo>
                    <a:cubicBezTo>
                      <a:pt x="90120" y="108"/>
                      <a:pt x="76374" y="15979"/>
                      <a:pt x="71273" y="23358"/>
                    </a:cubicBezTo>
                    <a:close/>
                    <a:moveTo>
                      <a:pt x="75808" y="28509"/>
                    </a:moveTo>
                    <a:cubicBezTo>
                      <a:pt x="81476" y="19460"/>
                      <a:pt x="93805" y="5398"/>
                      <a:pt x="111093" y="5398"/>
                    </a:cubicBezTo>
                    <a:cubicBezTo>
                      <a:pt x="125689" y="5398"/>
                      <a:pt x="135750" y="18068"/>
                      <a:pt x="135750" y="31433"/>
                    </a:cubicBezTo>
                    <a:cubicBezTo>
                      <a:pt x="135750" y="44798"/>
                      <a:pt x="124697" y="55240"/>
                      <a:pt x="111660" y="55240"/>
                    </a:cubicBezTo>
                    <a:cubicBezTo>
                      <a:pt x="98481" y="55240"/>
                      <a:pt x="89412" y="44659"/>
                      <a:pt x="75808" y="28509"/>
                    </a:cubicBezTo>
                    <a:close/>
                    <a:moveTo>
                      <a:pt x="64187" y="34496"/>
                    </a:moveTo>
                    <a:cubicBezTo>
                      <a:pt x="58519" y="43545"/>
                      <a:pt x="46190" y="57607"/>
                      <a:pt x="28902" y="57607"/>
                    </a:cubicBezTo>
                    <a:cubicBezTo>
                      <a:pt x="14306" y="57607"/>
                      <a:pt x="4245" y="44938"/>
                      <a:pt x="4245" y="31572"/>
                    </a:cubicBezTo>
                    <a:cubicBezTo>
                      <a:pt x="4245" y="18207"/>
                      <a:pt x="15298" y="7765"/>
                      <a:pt x="28335" y="7765"/>
                    </a:cubicBezTo>
                    <a:cubicBezTo>
                      <a:pt x="41514" y="7765"/>
                      <a:pt x="50583" y="18346"/>
                      <a:pt x="64187" y="344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形状 107">
                <a:extLst>
                  <a:ext uri="{FF2B5EF4-FFF2-40B4-BE49-F238E27FC236}">
                    <a16:creationId xmlns:a16="http://schemas.microsoft.com/office/drawing/2014/main" id="{D199CA11-43EF-0410-18AA-11880A779440}"/>
                  </a:ext>
                </a:extLst>
              </p:cNvPr>
              <p:cNvSpPr/>
              <p:nvPr>
                <p:custDataLst>
                  <p:tags r:id="rId263"/>
                </p:custDataLst>
              </p:nvPr>
            </p:nvSpPr>
            <p:spPr>
              <a:xfrm>
                <a:off x="9423914" y="3150265"/>
                <a:ext cx="46966" cy="198889"/>
              </a:xfrm>
              <a:custGeom>
                <a:avLst/>
                <a:gdLst>
                  <a:gd name="connsiteX0" fmla="*/ 47252 w 46966"/>
                  <a:gd name="connsiteY0" fmla="*/ 197013 h 198889"/>
                  <a:gd name="connsiteX1" fmla="*/ 43810 w 46966"/>
                  <a:gd name="connsiteY1" fmla="*/ 192637 h 198889"/>
                  <a:gd name="connsiteX2" fmla="*/ 12027 w 46966"/>
                  <a:gd name="connsiteY2" fmla="*/ 99557 h 198889"/>
                  <a:gd name="connsiteX3" fmla="*/ 44620 w 46966"/>
                  <a:gd name="connsiteY3" fmla="*/ 5482 h 198889"/>
                  <a:gd name="connsiteX4" fmla="*/ 47252 w 46966"/>
                  <a:gd name="connsiteY4" fmla="*/ 2101 h 198889"/>
                  <a:gd name="connsiteX5" fmla="*/ 45227 w 46966"/>
                  <a:gd name="connsiteY5" fmla="*/ 112 h 198889"/>
                  <a:gd name="connsiteX6" fmla="*/ 13039 w 46966"/>
                  <a:gd name="connsiteY6" fmla="*/ 38896 h 198889"/>
                  <a:gd name="connsiteX7" fmla="*/ 285 w 46966"/>
                  <a:gd name="connsiteY7" fmla="*/ 99557 h 198889"/>
                  <a:gd name="connsiteX8" fmla="*/ 13646 w 46966"/>
                  <a:gd name="connsiteY8" fmla="*/ 161610 h 198889"/>
                  <a:gd name="connsiteX9" fmla="*/ 45227 w 46966"/>
                  <a:gd name="connsiteY9" fmla="*/ 199001 h 198889"/>
                  <a:gd name="connsiteX10" fmla="*/ 47252 w 46966"/>
                  <a:gd name="connsiteY10" fmla="*/ 197013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252" y="197013"/>
                    </a:moveTo>
                    <a:cubicBezTo>
                      <a:pt x="47252" y="196416"/>
                      <a:pt x="47252" y="196018"/>
                      <a:pt x="43810" y="192637"/>
                    </a:cubicBezTo>
                    <a:cubicBezTo>
                      <a:pt x="18505" y="167577"/>
                      <a:pt x="12027" y="129987"/>
                      <a:pt x="12027" y="99557"/>
                    </a:cubicBezTo>
                    <a:cubicBezTo>
                      <a:pt x="12027" y="64950"/>
                      <a:pt x="19720" y="30343"/>
                      <a:pt x="44620" y="5482"/>
                    </a:cubicBezTo>
                    <a:cubicBezTo>
                      <a:pt x="47252" y="3095"/>
                      <a:pt x="47252" y="2698"/>
                      <a:pt x="47252" y="2101"/>
                    </a:cubicBezTo>
                    <a:cubicBezTo>
                      <a:pt x="47252" y="709"/>
                      <a:pt x="46442" y="112"/>
                      <a:pt x="45227" y="112"/>
                    </a:cubicBezTo>
                    <a:cubicBezTo>
                      <a:pt x="43203" y="112"/>
                      <a:pt x="24983" y="13637"/>
                      <a:pt x="13039" y="38896"/>
                    </a:cubicBezTo>
                    <a:cubicBezTo>
                      <a:pt x="2715" y="60773"/>
                      <a:pt x="285" y="82850"/>
                      <a:pt x="285" y="99557"/>
                    </a:cubicBezTo>
                    <a:cubicBezTo>
                      <a:pt x="285" y="115070"/>
                      <a:pt x="2512" y="139136"/>
                      <a:pt x="13646" y="161610"/>
                    </a:cubicBezTo>
                    <a:cubicBezTo>
                      <a:pt x="25793" y="186074"/>
                      <a:pt x="43203" y="199001"/>
                      <a:pt x="45227" y="199001"/>
                    </a:cubicBezTo>
                    <a:cubicBezTo>
                      <a:pt x="46442" y="199001"/>
                      <a:pt x="47252" y="198405"/>
                      <a:pt x="47252" y="1970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形状 108">
                <a:extLst>
                  <a:ext uri="{FF2B5EF4-FFF2-40B4-BE49-F238E27FC236}">
                    <a16:creationId xmlns:a16="http://schemas.microsoft.com/office/drawing/2014/main" id="{6F84394B-561D-1556-61D0-59F302688FAA}"/>
                  </a:ext>
                </a:extLst>
              </p:cNvPr>
              <p:cNvSpPr/>
              <p:nvPr>
                <p:custDataLst>
                  <p:tags r:id="rId264"/>
                </p:custDataLst>
              </p:nvPr>
            </p:nvSpPr>
            <p:spPr>
              <a:xfrm>
                <a:off x="9496163" y="3163591"/>
                <a:ext cx="140291" cy="140216"/>
              </a:xfrm>
              <a:custGeom>
                <a:avLst/>
                <a:gdLst>
                  <a:gd name="connsiteX0" fmla="*/ 115276 w 140291"/>
                  <a:gd name="connsiteY0" fmla="*/ 20996 h 140216"/>
                  <a:gd name="connsiteX1" fmla="*/ 137139 w 140291"/>
                  <a:gd name="connsiteY1" fmla="*/ 6278 h 140216"/>
                  <a:gd name="connsiteX2" fmla="*/ 140581 w 140291"/>
                  <a:gd name="connsiteY2" fmla="*/ 2300 h 140216"/>
                  <a:gd name="connsiteX3" fmla="*/ 137949 w 140291"/>
                  <a:gd name="connsiteY3" fmla="*/ 112 h 140216"/>
                  <a:gd name="connsiteX4" fmla="*/ 117300 w 140291"/>
                  <a:gd name="connsiteY4" fmla="*/ 709 h 140216"/>
                  <a:gd name="connsiteX5" fmla="*/ 96246 w 140291"/>
                  <a:gd name="connsiteY5" fmla="*/ 112 h 140216"/>
                  <a:gd name="connsiteX6" fmla="*/ 92602 w 140291"/>
                  <a:gd name="connsiteY6" fmla="*/ 4090 h 140216"/>
                  <a:gd name="connsiteX7" fmla="*/ 96246 w 140291"/>
                  <a:gd name="connsiteY7" fmla="*/ 6278 h 140216"/>
                  <a:gd name="connsiteX8" fmla="*/ 110012 w 140291"/>
                  <a:gd name="connsiteY8" fmla="*/ 15029 h 140216"/>
                  <a:gd name="connsiteX9" fmla="*/ 109405 w 140291"/>
                  <a:gd name="connsiteY9" fmla="*/ 19205 h 140216"/>
                  <a:gd name="connsiteX10" fmla="*/ 91185 w 140291"/>
                  <a:gd name="connsiteY10" fmla="*/ 90209 h 140216"/>
                  <a:gd name="connsiteX11" fmla="*/ 40777 w 140291"/>
                  <a:gd name="connsiteY11" fmla="*/ 134163 h 140216"/>
                  <a:gd name="connsiteX12" fmla="*/ 16080 w 140291"/>
                  <a:gd name="connsiteY12" fmla="*/ 108308 h 140216"/>
                  <a:gd name="connsiteX13" fmla="*/ 18306 w 140291"/>
                  <a:gd name="connsiteY13" fmla="*/ 92795 h 140216"/>
                  <a:gd name="connsiteX14" fmla="*/ 37943 w 140291"/>
                  <a:gd name="connsiteY14" fmla="*/ 15427 h 140216"/>
                  <a:gd name="connsiteX15" fmla="*/ 54948 w 140291"/>
                  <a:gd name="connsiteY15" fmla="*/ 6278 h 140216"/>
                  <a:gd name="connsiteX16" fmla="*/ 61831 w 140291"/>
                  <a:gd name="connsiteY16" fmla="*/ 2300 h 140216"/>
                  <a:gd name="connsiteX17" fmla="*/ 58997 w 140291"/>
                  <a:gd name="connsiteY17" fmla="*/ 112 h 140216"/>
                  <a:gd name="connsiteX18" fmla="*/ 33085 w 140291"/>
                  <a:gd name="connsiteY18" fmla="*/ 709 h 140216"/>
                  <a:gd name="connsiteX19" fmla="*/ 6970 w 140291"/>
                  <a:gd name="connsiteY19" fmla="*/ 112 h 140216"/>
                  <a:gd name="connsiteX20" fmla="*/ 3123 w 140291"/>
                  <a:gd name="connsiteY20" fmla="*/ 4090 h 140216"/>
                  <a:gd name="connsiteX21" fmla="*/ 8792 w 140291"/>
                  <a:gd name="connsiteY21" fmla="*/ 6278 h 140216"/>
                  <a:gd name="connsiteX22" fmla="*/ 16484 w 140291"/>
                  <a:gd name="connsiteY22" fmla="*/ 6675 h 140216"/>
                  <a:gd name="connsiteX23" fmla="*/ 21950 w 140291"/>
                  <a:gd name="connsiteY23" fmla="*/ 9858 h 140216"/>
                  <a:gd name="connsiteX24" fmla="*/ 18509 w 140291"/>
                  <a:gd name="connsiteY24" fmla="*/ 23979 h 140216"/>
                  <a:gd name="connsiteX25" fmla="*/ 14055 w 140291"/>
                  <a:gd name="connsiteY25" fmla="*/ 41481 h 140216"/>
                  <a:gd name="connsiteX26" fmla="*/ 1706 w 140291"/>
                  <a:gd name="connsiteY26" fmla="*/ 90607 h 140216"/>
                  <a:gd name="connsiteX27" fmla="*/ 289 w 140291"/>
                  <a:gd name="connsiteY27" fmla="*/ 102142 h 140216"/>
                  <a:gd name="connsiteX28" fmla="*/ 39968 w 140291"/>
                  <a:gd name="connsiteY28" fmla="*/ 140329 h 140216"/>
                  <a:gd name="connsiteX29" fmla="*/ 97258 w 140291"/>
                  <a:gd name="connsiteY29" fmla="*/ 91601 h 140216"/>
                  <a:gd name="connsiteX30" fmla="*/ 115276 w 140291"/>
                  <a:gd name="connsiteY30" fmla="*/ 20996 h 1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0216">
                    <a:moveTo>
                      <a:pt x="115276" y="20996"/>
                    </a:moveTo>
                    <a:cubicBezTo>
                      <a:pt x="117300" y="12841"/>
                      <a:pt x="120944" y="6874"/>
                      <a:pt x="137139" y="6278"/>
                    </a:cubicBezTo>
                    <a:cubicBezTo>
                      <a:pt x="138151" y="6278"/>
                      <a:pt x="140581" y="6079"/>
                      <a:pt x="140581" y="2300"/>
                    </a:cubicBezTo>
                    <a:cubicBezTo>
                      <a:pt x="140581" y="2101"/>
                      <a:pt x="140581" y="112"/>
                      <a:pt x="137949" y="112"/>
                    </a:cubicBezTo>
                    <a:cubicBezTo>
                      <a:pt x="131268" y="112"/>
                      <a:pt x="124183" y="709"/>
                      <a:pt x="117300" y="709"/>
                    </a:cubicBezTo>
                    <a:cubicBezTo>
                      <a:pt x="110417" y="709"/>
                      <a:pt x="102927" y="112"/>
                      <a:pt x="96246" y="112"/>
                    </a:cubicBezTo>
                    <a:cubicBezTo>
                      <a:pt x="95031" y="112"/>
                      <a:pt x="92602" y="112"/>
                      <a:pt x="92602" y="4090"/>
                    </a:cubicBezTo>
                    <a:cubicBezTo>
                      <a:pt x="92602" y="6278"/>
                      <a:pt x="94627" y="6278"/>
                      <a:pt x="96246" y="6278"/>
                    </a:cubicBezTo>
                    <a:cubicBezTo>
                      <a:pt x="107785" y="6477"/>
                      <a:pt x="110012" y="10653"/>
                      <a:pt x="110012" y="15029"/>
                    </a:cubicBezTo>
                    <a:cubicBezTo>
                      <a:pt x="110012" y="15625"/>
                      <a:pt x="109607" y="18609"/>
                      <a:pt x="109405" y="19205"/>
                    </a:cubicBezTo>
                    <a:lnTo>
                      <a:pt x="91185" y="90209"/>
                    </a:lnTo>
                    <a:cubicBezTo>
                      <a:pt x="84302" y="116860"/>
                      <a:pt x="61021" y="134163"/>
                      <a:pt x="40777" y="134163"/>
                    </a:cubicBezTo>
                    <a:cubicBezTo>
                      <a:pt x="27011" y="134163"/>
                      <a:pt x="16080" y="125412"/>
                      <a:pt x="16080" y="108308"/>
                    </a:cubicBezTo>
                    <a:cubicBezTo>
                      <a:pt x="16080" y="107910"/>
                      <a:pt x="16080" y="101546"/>
                      <a:pt x="18306" y="92795"/>
                    </a:cubicBezTo>
                    <a:lnTo>
                      <a:pt x="37943" y="15427"/>
                    </a:lnTo>
                    <a:cubicBezTo>
                      <a:pt x="39765" y="8267"/>
                      <a:pt x="40170" y="6278"/>
                      <a:pt x="54948" y="6278"/>
                    </a:cubicBezTo>
                    <a:cubicBezTo>
                      <a:pt x="60212" y="6278"/>
                      <a:pt x="61831" y="6278"/>
                      <a:pt x="61831" y="2300"/>
                    </a:cubicBezTo>
                    <a:cubicBezTo>
                      <a:pt x="61831" y="112"/>
                      <a:pt x="59604" y="112"/>
                      <a:pt x="58997" y="112"/>
                    </a:cubicBezTo>
                    <a:cubicBezTo>
                      <a:pt x="53329" y="112"/>
                      <a:pt x="38753" y="709"/>
                      <a:pt x="33085" y="709"/>
                    </a:cubicBezTo>
                    <a:cubicBezTo>
                      <a:pt x="27214" y="709"/>
                      <a:pt x="12841" y="112"/>
                      <a:pt x="6970" y="112"/>
                    </a:cubicBezTo>
                    <a:cubicBezTo>
                      <a:pt x="5350" y="112"/>
                      <a:pt x="3123" y="112"/>
                      <a:pt x="3123" y="4090"/>
                    </a:cubicBezTo>
                    <a:cubicBezTo>
                      <a:pt x="3123" y="6278"/>
                      <a:pt x="4945" y="6278"/>
                      <a:pt x="8792" y="6278"/>
                    </a:cubicBezTo>
                    <a:cubicBezTo>
                      <a:pt x="9197" y="6278"/>
                      <a:pt x="13043" y="6278"/>
                      <a:pt x="16484" y="6675"/>
                    </a:cubicBezTo>
                    <a:cubicBezTo>
                      <a:pt x="20128" y="7073"/>
                      <a:pt x="21950" y="7272"/>
                      <a:pt x="21950" y="9858"/>
                    </a:cubicBezTo>
                    <a:cubicBezTo>
                      <a:pt x="21950" y="11051"/>
                      <a:pt x="19723" y="19404"/>
                      <a:pt x="18509" y="23979"/>
                    </a:cubicBezTo>
                    <a:lnTo>
                      <a:pt x="14055" y="41481"/>
                    </a:lnTo>
                    <a:cubicBezTo>
                      <a:pt x="12233" y="49238"/>
                      <a:pt x="2516" y="86828"/>
                      <a:pt x="1706" y="90607"/>
                    </a:cubicBezTo>
                    <a:cubicBezTo>
                      <a:pt x="289" y="96176"/>
                      <a:pt x="289" y="99159"/>
                      <a:pt x="289" y="102142"/>
                    </a:cubicBezTo>
                    <a:cubicBezTo>
                      <a:pt x="289" y="126407"/>
                      <a:pt x="18711" y="140329"/>
                      <a:pt x="39968" y="140329"/>
                    </a:cubicBezTo>
                    <a:cubicBezTo>
                      <a:pt x="65475" y="140329"/>
                      <a:pt x="90578" y="117855"/>
                      <a:pt x="97258" y="91601"/>
                    </a:cubicBezTo>
                    <a:lnTo>
                      <a:pt x="115276" y="2099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形状 109">
                <a:extLst>
                  <a:ext uri="{FF2B5EF4-FFF2-40B4-BE49-F238E27FC236}">
                    <a16:creationId xmlns:a16="http://schemas.microsoft.com/office/drawing/2014/main" id="{C6E6AB9B-3752-05CE-D9B5-E83A587E49B3}"/>
                  </a:ext>
                </a:extLst>
              </p:cNvPr>
              <p:cNvSpPr/>
              <p:nvPr>
                <p:custDataLst>
                  <p:tags r:id="rId265"/>
                </p:custDataLst>
              </p:nvPr>
            </p:nvSpPr>
            <p:spPr>
              <a:xfrm>
                <a:off x="9653804" y="3155915"/>
                <a:ext cx="139441" cy="62789"/>
              </a:xfrm>
              <a:custGeom>
                <a:avLst/>
                <a:gdLst>
                  <a:gd name="connsiteX0" fmla="*/ 71293 w 139441"/>
                  <a:gd name="connsiteY0" fmla="*/ 23358 h 62789"/>
                  <a:gd name="connsiteX1" fmla="*/ 56130 w 139441"/>
                  <a:gd name="connsiteY1" fmla="*/ 8601 h 62789"/>
                  <a:gd name="connsiteX2" fmla="*/ 30623 w 139441"/>
                  <a:gd name="connsiteY2" fmla="*/ 108 h 62789"/>
                  <a:gd name="connsiteX3" fmla="*/ 297 w 139441"/>
                  <a:gd name="connsiteY3" fmla="*/ 31572 h 62789"/>
                  <a:gd name="connsiteX4" fmla="*/ 30198 w 139441"/>
                  <a:gd name="connsiteY4" fmla="*/ 62897 h 62789"/>
                  <a:gd name="connsiteX5" fmla="*/ 68742 w 139441"/>
                  <a:gd name="connsiteY5" fmla="*/ 39647 h 62789"/>
                  <a:gd name="connsiteX6" fmla="*/ 83905 w 139441"/>
                  <a:gd name="connsiteY6" fmla="*/ 54405 h 62789"/>
                  <a:gd name="connsiteX7" fmla="*/ 109413 w 139441"/>
                  <a:gd name="connsiteY7" fmla="*/ 62897 h 62789"/>
                  <a:gd name="connsiteX8" fmla="*/ 139738 w 139441"/>
                  <a:gd name="connsiteY8" fmla="*/ 31433 h 62789"/>
                  <a:gd name="connsiteX9" fmla="*/ 109838 w 139441"/>
                  <a:gd name="connsiteY9" fmla="*/ 108 h 62789"/>
                  <a:gd name="connsiteX10" fmla="*/ 71293 w 139441"/>
                  <a:gd name="connsiteY10" fmla="*/ 23358 h 62789"/>
                  <a:gd name="connsiteX11" fmla="*/ 75828 w 139441"/>
                  <a:gd name="connsiteY11" fmla="*/ 28509 h 62789"/>
                  <a:gd name="connsiteX12" fmla="*/ 111113 w 139441"/>
                  <a:gd name="connsiteY12" fmla="*/ 5398 h 62789"/>
                  <a:gd name="connsiteX13" fmla="*/ 135770 w 139441"/>
                  <a:gd name="connsiteY13" fmla="*/ 31433 h 62789"/>
                  <a:gd name="connsiteX14" fmla="*/ 111680 w 139441"/>
                  <a:gd name="connsiteY14" fmla="*/ 55240 h 62789"/>
                  <a:gd name="connsiteX15" fmla="*/ 75828 w 139441"/>
                  <a:gd name="connsiteY15" fmla="*/ 28509 h 62789"/>
                  <a:gd name="connsiteX16" fmla="*/ 64208 w 139441"/>
                  <a:gd name="connsiteY16" fmla="*/ 34496 h 62789"/>
                  <a:gd name="connsiteX17" fmla="*/ 28922 w 139441"/>
                  <a:gd name="connsiteY17" fmla="*/ 57607 h 62789"/>
                  <a:gd name="connsiteX18" fmla="*/ 4265 w 139441"/>
                  <a:gd name="connsiteY18" fmla="*/ 31572 h 62789"/>
                  <a:gd name="connsiteX19" fmla="*/ 28355 w 139441"/>
                  <a:gd name="connsiteY19" fmla="*/ 7765 h 62789"/>
                  <a:gd name="connsiteX20" fmla="*/ 64208 w 139441"/>
                  <a:gd name="connsiteY20" fmla="*/ 34496 h 6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2789">
                    <a:moveTo>
                      <a:pt x="71293" y="23358"/>
                    </a:moveTo>
                    <a:cubicBezTo>
                      <a:pt x="63783" y="14726"/>
                      <a:pt x="61515" y="12360"/>
                      <a:pt x="56130" y="8601"/>
                    </a:cubicBezTo>
                    <a:cubicBezTo>
                      <a:pt x="47486" y="2475"/>
                      <a:pt x="38417" y="108"/>
                      <a:pt x="30623" y="108"/>
                    </a:cubicBezTo>
                    <a:cubicBezTo>
                      <a:pt x="13051" y="108"/>
                      <a:pt x="297" y="14866"/>
                      <a:pt x="297" y="31572"/>
                    </a:cubicBezTo>
                    <a:cubicBezTo>
                      <a:pt x="297" y="47861"/>
                      <a:pt x="12484" y="62897"/>
                      <a:pt x="30198" y="62897"/>
                    </a:cubicBezTo>
                    <a:cubicBezTo>
                      <a:pt x="49895" y="62897"/>
                      <a:pt x="63641" y="47026"/>
                      <a:pt x="68742" y="39647"/>
                    </a:cubicBezTo>
                    <a:cubicBezTo>
                      <a:pt x="76253" y="48279"/>
                      <a:pt x="78520" y="50646"/>
                      <a:pt x="83905" y="54405"/>
                    </a:cubicBezTo>
                    <a:cubicBezTo>
                      <a:pt x="92549" y="60531"/>
                      <a:pt x="101619" y="62897"/>
                      <a:pt x="109413" y="62897"/>
                    </a:cubicBezTo>
                    <a:cubicBezTo>
                      <a:pt x="126985" y="62897"/>
                      <a:pt x="139738" y="48140"/>
                      <a:pt x="139738" y="31433"/>
                    </a:cubicBezTo>
                    <a:cubicBezTo>
                      <a:pt x="139738" y="15144"/>
                      <a:pt x="127551" y="108"/>
                      <a:pt x="109838" y="108"/>
                    </a:cubicBezTo>
                    <a:cubicBezTo>
                      <a:pt x="90140" y="108"/>
                      <a:pt x="76395" y="15979"/>
                      <a:pt x="71293" y="23358"/>
                    </a:cubicBezTo>
                    <a:close/>
                    <a:moveTo>
                      <a:pt x="75828" y="28509"/>
                    </a:moveTo>
                    <a:cubicBezTo>
                      <a:pt x="81496" y="19460"/>
                      <a:pt x="93825" y="5398"/>
                      <a:pt x="111113" y="5398"/>
                    </a:cubicBezTo>
                    <a:cubicBezTo>
                      <a:pt x="125709" y="5398"/>
                      <a:pt x="135770" y="18068"/>
                      <a:pt x="135770" y="31433"/>
                    </a:cubicBezTo>
                    <a:cubicBezTo>
                      <a:pt x="135770" y="44798"/>
                      <a:pt x="124717" y="55240"/>
                      <a:pt x="111680" y="55240"/>
                    </a:cubicBezTo>
                    <a:cubicBezTo>
                      <a:pt x="98501" y="55240"/>
                      <a:pt x="89432" y="44659"/>
                      <a:pt x="75828" y="28509"/>
                    </a:cubicBezTo>
                    <a:close/>
                    <a:moveTo>
                      <a:pt x="64208" y="34496"/>
                    </a:moveTo>
                    <a:cubicBezTo>
                      <a:pt x="58539" y="43545"/>
                      <a:pt x="46211" y="57607"/>
                      <a:pt x="28922" y="57607"/>
                    </a:cubicBezTo>
                    <a:cubicBezTo>
                      <a:pt x="14326" y="57607"/>
                      <a:pt x="4265" y="44938"/>
                      <a:pt x="4265" y="31572"/>
                    </a:cubicBezTo>
                    <a:cubicBezTo>
                      <a:pt x="4265" y="18207"/>
                      <a:pt x="15318" y="7765"/>
                      <a:pt x="28355" y="7765"/>
                    </a:cubicBezTo>
                    <a:cubicBezTo>
                      <a:pt x="41534" y="7765"/>
                      <a:pt x="50604" y="18346"/>
                      <a:pt x="64208" y="344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形状 110">
                <a:extLst>
                  <a:ext uri="{FF2B5EF4-FFF2-40B4-BE49-F238E27FC236}">
                    <a16:creationId xmlns:a16="http://schemas.microsoft.com/office/drawing/2014/main" id="{24E527D9-0C1B-62C7-AD0C-56843F0A92B7}"/>
                  </a:ext>
                </a:extLst>
              </p:cNvPr>
              <p:cNvSpPr/>
              <p:nvPr>
                <p:custDataLst>
                  <p:tags r:id="rId266"/>
                </p:custDataLst>
              </p:nvPr>
            </p:nvSpPr>
            <p:spPr>
              <a:xfrm>
                <a:off x="9825945" y="3150265"/>
                <a:ext cx="46966" cy="198889"/>
              </a:xfrm>
              <a:custGeom>
                <a:avLst/>
                <a:gdLst>
                  <a:gd name="connsiteX0" fmla="*/ 47272 w 46966"/>
                  <a:gd name="connsiteY0" fmla="*/ 99557 h 198889"/>
                  <a:gd name="connsiteX1" fmla="*/ 33911 w 46966"/>
                  <a:gd name="connsiteY1" fmla="*/ 37503 h 198889"/>
                  <a:gd name="connsiteX2" fmla="*/ 2330 w 46966"/>
                  <a:gd name="connsiteY2" fmla="*/ 112 h 198889"/>
                  <a:gd name="connsiteX3" fmla="*/ 306 w 46966"/>
                  <a:gd name="connsiteY3" fmla="*/ 2101 h 198889"/>
                  <a:gd name="connsiteX4" fmla="*/ 4152 w 46966"/>
                  <a:gd name="connsiteY4" fmla="*/ 6675 h 198889"/>
                  <a:gd name="connsiteX5" fmla="*/ 35530 w 46966"/>
                  <a:gd name="connsiteY5" fmla="*/ 99557 h 198889"/>
                  <a:gd name="connsiteX6" fmla="*/ 2937 w 46966"/>
                  <a:gd name="connsiteY6" fmla="*/ 193631 h 198889"/>
                  <a:gd name="connsiteX7" fmla="*/ 306 w 46966"/>
                  <a:gd name="connsiteY7" fmla="*/ 197013 h 198889"/>
                  <a:gd name="connsiteX8" fmla="*/ 2330 w 46966"/>
                  <a:gd name="connsiteY8" fmla="*/ 199001 h 198889"/>
                  <a:gd name="connsiteX9" fmla="*/ 34518 w 46966"/>
                  <a:gd name="connsiteY9" fmla="*/ 160218 h 198889"/>
                  <a:gd name="connsiteX10" fmla="*/ 47272 w 46966"/>
                  <a:gd name="connsiteY10" fmla="*/ 99557 h 1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8889">
                    <a:moveTo>
                      <a:pt x="47272" y="99557"/>
                    </a:moveTo>
                    <a:cubicBezTo>
                      <a:pt x="47272" y="84043"/>
                      <a:pt x="45045" y="59978"/>
                      <a:pt x="33911" y="37503"/>
                    </a:cubicBezTo>
                    <a:cubicBezTo>
                      <a:pt x="21764" y="13040"/>
                      <a:pt x="4354" y="112"/>
                      <a:pt x="2330" y="112"/>
                    </a:cubicBezTo>
                    <a:cubicBezTo>
                      <a:pt x="1115" y="112"/>
                      <a:pt x="306" y="908"/>
                      <a:pt x="306" y="2101"/>
                    </a:cubicBezTo>
                    <a:cubicBezTo>
                      <a:pt x="306" y="2698"/>
                      <a:pt x="306" y="3095"/>
                      <a:pt x="4152" y="6675"/>
                    </a:cubicBezTo>
                    <a:cubicBezTo>
                      <a:pt x="23991" y="26366"/>
                      <a:pt x="35530" y="57989"/>
                      <a:pt x="35530" y="99557"/>
                    </a:cubicBezTo>
                    <a:cubicBezTo>
                      <a:pt x="35530" y="133567"/>
                      <a:pt x="28040" y="168571"/>
                      <a:pt x="2937" y="193631"/>
                    </a:cubicBezTo>
                    <a:cubicBezTo>
                      <a:pt x="306" y="196018"/>
                      <a:pt x="306" y="196416"/>
                      <a:pt x="306" y="197013"/>
                    </a:cubicBezTo>
                    <a:cubicBezTo>
                      <a:pt x="306" y="198206"/>
                      <a:pt x="1115" y="199001"/>
                      <a:pt x="2330" y="199001"/>
                    </a:cubicBezTo>
                    <a:cubicBezTo>
                      <a:pt x="4354" y="199001"/>
                      <a:pt x="22574" y="185477"/>
                      <a:pt x="34518" y="160218"/>
                    </a:cubicBezTo>
                    <a:cubicBezTo>
                      <a:pt x="44842" y="138340"/>
                      <a:pt x="47272" y="116263"/>
                      <a:pt x="47272" y="99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形状 111">
                <a:extLst>
                  <a:ext uri="{FF2B5EF4-FFF2-40B4-BE49-F238E27FC236}">
                    <a16:creationId xmlns:a16="http://schemas.microsoft.com/office/drawing/2014/main" id="{F3E174FA-93AB-1060-4997-98BF35579D77}"/>
                  </a:ext>
                </a:extLst>
              </p:cNvPr>
              <p:cNvSpPr/>
              <p:nvPr>
                <p:custDataLst>
                  <p:tags r:id="rId267"/>
                </p:custDataLst>
              </p:nvPr>
            </p:nvSpPr>
            <p:spPr>
              <a:xfrm>
                <a:off x="9908437" y="3179026"/>
                <a:ext cx="95795" cy="6821"/>
              </a:xfrm>
              <a:custGeom>
                <a:avLst/>
                <a:gdLst>
                  <a:gd name="connsiteX0" fmla="*/ 90436 w 95795"/>
                  <a:gd name="connsiteY0" fmla="*/ 6930 h 6821"/>
                  <a:gd name="connsiteX1" fmla="*/ 96104 w 95795"/>
                  <a:gd name="connsiteY1" fmla="*/ 3589 h 6821"/>
                  <a:gd name="connsiteX2" fmla="*/ 90436 w 95795"/>
                  <a:gd name="connsiteY2" fmla="*/ 108 h 6821"/>
                  <a:gd name="connsiteX3" fmla="*/ 5978 w 95795"/>
                  <a:gd name="connsiteY3" fmla="*/ 108 h 6821"/>
                  <a:gd name="connsiteX4" fmla="*/ 309 w 95795"/>
                  <a:gd name="connsiteY4" fmla="*/ 3449 h 6821"/>
                  <a:gd name="connsiteX5" fmla="*/ 5978 w 95795"/>
                  <a:gd name="connsiteY5" fmla="*/ 6930 h 6821"/>
                  <a:gd name="connsiteX6" fmla="*/ 90436 w 95795"/>
                  <a:gd name="connsiteY6" fmla="*/ 6930 h 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5" h="6821">
                    <a:moveTo>
                      <a:pt x="90436" y="6930"/>
                    </a:moveTo>
                    <a:cubicBezTo>
                      <a:pt x="92703" y="6930"/>
                      <a:pt x="96104" y="6930"/>
                      <a:pt x="96104" y="3589"/>
                    </a:cubicBezTo>
                    <a:cubicBezTo>
                      <a:pt x="96104" y="108"/>
                      <a:pt x="92845" y="108"/>
                      <a:pt x="90436" y="108"/>
                    </a:cubicBezTo>
                    <a:lnTo>
                      <a:pt x="5978" y="108"/>
                    </a:lnTo>
                    <a:cubicBezTo>
                      <a:pt x="3710" y="108"/>
                      <a:pt x="309" y="108"/>
                      <a:pt x="309" y="3449"/>
                    </a:cubicBezTo>
                    <a:cubicBezTo>
                      <a:pt x="309" y="6930"/>
                      <a:pt x="3569" y="6930"/>
                      <a:pt x="5978" y="6930"/>
                    </a:cubicBezTo>
                    <a:lnTo>
                      <a:pt x="90436" y="6930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形状 112">
                <a:extLst>
                  <a:ext uri="{FF2B5EF4-FFF2-40B4-BE49-F238E27FC236}">
                    <a16:creationId xmlns:a16="http://schemas.microsoft.com/office/drawing/2014/main" id="{6C1BE495-1DDE-998A-7B2B-EFBD36B6A0CC}"/>
                  </a:ext>
                </a:extLst>
              </p:cNvPr>
              <p:cNvSpPr/>
              <p:nvPr>
                <p:custDataLst>
                  <p:tags r:id="rId268"/>
                </p:custDataLst>
              </p:nvPr>
            </p:nvSpPr>
            <p:spPr>
              <a:xfrm>
                <a:off x="10035105" y="3124869"/>
                <a:ext cx="51581" cy="92443"/>
              </a:xfrm>
              <a:custGeom>
                <a:avLst/>
                <a:gdLst>
                  <a:gd name="connsiteX0" fmla="*/ 32342 w 51581"/>
                  <a:gd name="connsiteY0" fmla="*/ 4006 h 92443"/>
                  <a:gd name="connsiteX1" fmla="*/ 28091 w 51581"/>
                  <a:gd name="connsiteY1" fmla="*/ 108 h 92443"/>
                  <a:gd name="connsiteX2" fmla="*/ 316 w 51581"/>
                  <a:gd name="connsiteY2" fmla="*/ 9018 h 92443"/>
                  <a:gd name="connsiteX3" fmla="*/ 316 w 51581"/>
                  <a:gd name="connsiteY3" fmla="*/ 14030 h 92443"/>
                  <a:gd name="connsiteX4" fmla="*/ 20863 w 51581"/>
                  <a:gd name="connsiteY4" fmla="*/ 10132 h 92443"/>
                  <a:gd name="connsiteX5" fmla="*/ 20863 w 51581"/>
                  <a:gd name="connsiteY5" fmla="*/ 81135 h 92443"/>
                  <a:gd name="connsiteX6" fmla="*/ 6693 w 51581"/>
                  <a:gd name="connsiteY6" fmla="*/ 87540 h 92443"/>
                  <a:gd name="connsiteX7" fmla="*/ 1308 w 51581"/>
                  <a:gd name="connsiteY7" fmla="*/ 87540 h 92443"/>
                  <a:gd name="connsiteX8" fmla="*/ 1308 w 51581"/>
                  <a:gd name="connsiteY8" fmla="*/ 92552 h 92443"/>
                  <a:gd name="connsiteX9" fmla="*/ 26532 w 51581"/>
                  <a:gd name="connsiteY9" fmla="*/ 91995 h 92443"/>
                  <a:gd name="connsiteX10" fmla="*/ 51898 w 51581"/>
                  <a:gd name="connsiteY10" fmla="*/ 92552 h 92443"/>
                  <a:gd name="connsiteX11" fmla="*/ 51898 w 51581"/>
                  <a:gd name="connsiteY11" fmla="*/ 87540 h 92443"/>
                  <a:gd name="connsiteX12" fmla="*/ 46513 w 51581"/>
                  <a:gd name="connsiteY12" fmla="*/ 87540 h 92443"/>
                  <a:gd name="connsiteX13" fmla="*/ 32342 w 51581"/>
                  <a:gd name="connsiteY13" fmla="*/ 81135 h 92443"/>
                  <a:gd name="connsiteX14" fmla="*/ 32342 w 51581"/>
                  <a:gd name="connsiteY14" fmla="*/ 4006 h 9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2443">
                    <a:moveTo>
                      <a:pt x="32342" y="4006"/>
                    </a:moveTo>
                    <a:cubicBezTo>
                      <a:pt x="32342" y="247"/>
                      <a:pt x="32058" y="108"/>
                      <a:pt x="28091" y="108"/>
                    </a:cubicBezTo>
                    <a:cubicBezTo>
                      <a:pt x="19021" y="8879"/>
                      <a:pt x="6126" y="9018"/>
                      <a:pt x="316" y="9018"/>
                    </a:cubicBezTo>
                    <a:lnTo>
                      <a:pt x="316" y="14030"/>
                    </a:lnTo>
                    <a:cubicBezTo>
                      <a:pt x="3717" y="14030"/>
                      <a:pt x="13069" y="14030"/>
                      <a:pt x="20863" y="10132"/>
                    </a:cubicBezTo>
                    <a:lnTo>
                      <a:pt x="20863" y="81135"/>
                    </a:lnTo>
                    <a:cubicBezTo>
                      <a:pt x="20863" y="85730"/>
                      <a:pt x="20863" y="87540"/>
                      <a:pt x="6693" y="87540"/>
                    </a:cubicBezTo>
                    <a:lnTo>
                      <a:pt x="1308" y="87540"/>
                    </a:lnTo>
                    <a:lnTo>
                      <a:pt x="1308" y="92552"/>
                    </a:lnTo>
                    <a:cubicBezTo>
                      <a:pt x="3858" y="92413"/>
                      <a:pt x="21288" y="91995"/>
                      <a:pt x="26532" y="91995"/>
                    </a:cubicBezTo>
                    <a:cubicBezTo>
                      <a:pt x="30925" y="91995"/>
                      <a:pt x="48780" y="92413"/>
                      <a:pt x="51898" y="92552"/>
                    </a:cubicBezTo>
                    <a:lnTo>
                      <a:pt x="51898" y="87540"/>
                    </a:lnTo>
                    <a:lnTo>
                      <a:pt x="46513" y="87540"/>
                    </a:lnTo>
                    <a:cubicBezTo>
                      <a:pt x="32342" y="87540"/>
                      <a:pt x="32342" y="85730"/>
                      <a:pt x="32342" y="81135"/>
                    </a:cubicBezTo>
                    <a:lnTo>
                      <a:pt x="32342" y="4006"/>
                    </a:ln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形状 113">
                <a:extLst>
                  <a:ext uri="{FF2B5EF4-FFF2-40B4-BE49-F238E27FC236}">
                    <a16:creationId xmlns:a16="http://schemas.microsoft.com/office/drawing/2014/main" id="{9025BC84-22E5-124C-27FB-A2886C140C4A}"/>
                  </a:ext>
                </a:extLst>
              </p:cNvPr>
              <p:cNvSpPr/>
              <p:nvPr>
                <p:custDataLst>
                  <p:tags r:id="rId269"/>
                </p:custDataLst>
              </p:nvPr>
            </p:nvSpPr>
            <p:spPr>
              <a:xfrm>
                <a:off x="10127886" y="3278350"/>
                <a:ext cx="21458" cy="21082"/>
              </a:xfrm>
              <a:custGeom>
                <a:avLst/>
                <a:gdLst>
                  <a:gd name="connsiteX0" fmla="*/ 21779 w 21458"/>
                  <a:gd name="connsiteY0" fmla="*/ 10653 h 21082"/>
                  <a:gd name="connsiteX1" fmla="*/ 11049 w 21458"/>
                  <a:gd name="connsiteY1" fmla="*/ 112 h 21082"/>
                  <a:gd name="connsiteX2" fmla="*/ 320 w 21458"/>
                  <a:gd name="connsiteY2" fmla="*/ 10653 h 21082"/>
                  <a:gd name="connsiteX3" fmla="*/ 11049 w 21458"/>
                  <a:gd name="connsiteY3" fmla="*/ 21194 h 21082"/>
                  <a:gd name="connsiteX4" fmla="*/ 21779 w 21458"/>
                  <a:gd name="connsiteY4" fmla="*/ 10653 h 21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58" h="21082">
                    <a:moveTo>
                      <a:pt x="21779" y="10653"/>
                    </a:moveTo>
                    <a:cubicBezTo>
                      <a:pt x="21779" y="4885"/>
                      <a:pt x="16920" y="112"/>
                      <a:pt x="11049" y="112"/>
                    </a:cubicBezTo>
                    <a:cubicBezTo>
                      <a:pt x="5179" y="112"/>
                      <a:pt x="320" y="4885"/>
                      <a:pt x="320" y="10653"/>
                    </a:cubicBezTo>
                    <a:cubicBezTo>
                      <a:pt x="320" y="16421"/>
                      <a:pt x="5179" y="21194"/>
                      <a:pt x="11049" y="21194"/>
                    </a:cubicBezTo>
                    <a:cubicBezTo>
                      <a:pt x="16920" y="21194"/>
                      <a:pt x="21779" y="16421"/>
                      <a:pt x="21779" y="1065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7" name="圆角矩形 36">
              <a:extLst>
                <a:ext uri="{FF2B5EF4-FFF2-40B4-BE49-F238E27FC236}">
                  <a16:creationId xmlns:a16="http://schemas.microsoft.com/office/drawing/2014/main" id="{20848A5A-1550-3382-DF7D-FD04D6482B92}"/>
                </a:ext>
              </a:extLst>
            </p:cNvPr>
            <p:cNvSpPr/>
            <p:nvPr/>
          </p:nvSpPr>
          <p:spPr>
            <a:xfrm>
              <a:off x="111309" y="985520"/>
              <a:ext cx="8957387" cy="1344879"/>
            </a:xfrm>
            <a:prstGeom prst="roundRect">
              <a:avLst/>
            </a:prstGeom>
            <a:noFill/>
            <a:ln w="2222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387D3840-AD5D-5D9A-0D85-66EA7707720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374899" y="1435099"/>
            <a:ext cx="868680" cy="228600"/>
            <a:chOff x="7275166" y="2894017"/>
            <a:chExt cx="861309" cy="204971"/>
          </a:xfrm>
        </p:grpSpPr>
        <p:sp>
          <p:nvSpPr>
            <p:cNvPr id="16" name="任意形状 15">
              <a:extLst>
                <a:ext uri="{FF2B5EF4-FFF2-40B4-BE49-F238E27FC236}">
                  <a16:creationId xmlns:a16="http://schemas.microsoft.com/office/drawing/2014/main" id="{29ABEE57-7CE0-40F5-3CEE-626D762A5D93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7275166" y="2957148"/>
              <a:ext cx="123438" cy="134871"/>
            </a:xfrm>
            <a:custGeom>
              <a:avLst/>
              <a:gdLst>
                <a:gd name="connsiteX0" fmla="*/ 45991 w 123438"/>
                <a:gd name="connsiteY0" fmla="*/ 18731 h 134871"/>
                <a:gd name="connsiteX1" fmla="*/ 49407 w 123438"/>
                <a:gd name="connsiteY1" fmla="*/ 5613 h 134871"/>
                <a:gd name="connsiteX2" fmla="*/ 42803 w 123438"/>
                <a:gd name="connsiteY2" fmla="*/ 78 h 134871"/>
                <a:gd name="connsiteX3" fmla="*/ 33693 w 123438"/>
                <a:gd name="connsiteY3" fmla="*/ 7457 h 134871"/>
                <a:gd name="connsiteX4" fmla="*/ 897 w 123438"/>
                <a:gd name="connsiteY4" fmla="*/ 126136 h 134871"/>
                <a:gd name="connsiteX5" fmla="*/ 214 w 123438"/>
                <a:gd name="connsiteY5" fmla="*/ 129415 h 134871"/>
                <a:gd name="connsiteX6" fmla="*/ 6591 w 123438"/>
                <a:gd name="connsiteY6" fmla="*/ 134949 h 134871"/>
                <a:gd name="connsiteX7" fmla="*/ 14562 w 123438"/>
                <a:gd name="connsiteY7" fmla="*/ 130645 h 134871"/>
                <a:gd name="connsiteX8" fmla="*/ 27088 w 123438"/>
                <a:gd name="connsiteY8" fmla="*/ 86576 h 134871"/>
                <a:gd name="connsiteX9" fmla="*/ 49179 w 123438"/>
                <a:gd name="connsiteY9" fmla="*/ 92930 h 134871"/>
                <a:gd name="connsiteX10" fmla="*/ 79470 w 123438"/>
                <a:gd name="connsiteY10" fmla="*/ 77967 h 134871"/>
                <a:gd name="connsiteX11" fmla="*/ 99967 w 123438"/>
                <a:gd name="connsiteY11" fmla="*/ 92930 h 134871"/>
                <a:gd name="connsiteX12" fmla="*/ 116820 w 123438"/>
                <a:gd name="connsiteY12" fmla="*/ 81657 h 134871"/>
                <a:gd name="connsiteX13" fmla="*/ 123652 w 123438"/>
                <a:gd name="connsiteY13" fmla="*/ 61365 h 134871"/>
                <a:gd name="connsiteX14" fmla="*/ 120919 w 123438"/>
                <a:gd name="connsiteY14" fmla="*/ 59315 h 134871"/>
                <a:gd name="connsiteX15" fmla="*/ 117731 w 123438"/>
                <a:gd name="connsiteY15" fmla="*/ 63005 h 134871"/>
                <a:gd name="connsiteX16" fmla="*/ 100422 w 123438"/>
                <a:gd name="connsiteY16" fmla="*/ 88421 h 134871"/>
                <a:gd name="connsiteX17" fmla="*/ 93590 w 123438"/>
                <a:gd name="connsiteY17" fmla="*/ 78992 h 134871"/>
                <a:gd name="connsiteX18" fmla="*/ 98145 w 123438"/>
                <a:gd name="connsiteY18" fmla="*/ 57675 h 134871"/>
                <a:gd name="connsiteX19" fmla="*/ 104522 w 123438"/>
                <a:gd name="connsiteY19" fmla="*/ 35538 h 134871"/>
                <a:gd name="connsiteX20" fmla="*/ 108393 w 123438"/>
                <a:gd name="connsiteY20" fmla="*/ 21600 h 134871"/>
                <a:gd name="connsiteX21" fmla="*/ 111810 w 123438"/>
                <a:gd name="connsiteY21" fmla="*/ 7867 h 134871"/>
                <a:gd name="connsiteX22" fmla="*/ 105205 w 123438"/>
                <a:gd name="connsiteY22" fmla="*/ 2333 h 134871"/>
                <a:gd name="connsiteX23" fmla="*/ 96323 w 123438"/>
                <a:gd name="connsiteY23" fmla="*/ 9507 h 134871"/>
                <a:gd name="connsiteX24" fmla="*/ 85619 w 123438"/>
                <a:gd name="connsiteY24" fmla="*/ 47837 h 134871"/>
                <a:gd name="connsiteX25" fmla="*/ 79697 w 123438"/>
                <a:gd name="connsiteY25" fmla="*/ 68744 h 134871"/>
                <a:gd name="connsiteX26" fmla="*/ 50090 w 123438"/>
                <a:gd name="connsiteY26" fmla="*/ 88421 h 134871"/>
                <a:gd name="connsiteX27" fmla="*/ 33237 w 123438"/>
                <a:gd name="connsiteY27" fmla="*/ 70588 h 134871"/>
                <a:gd name="connsiteX28" fmla="*/ 36426 w 123438"/>
                <a:gd name="connsiteY28" fmla="*/ 53166 h 134871"/>
                <a:gd name="connsiteX29" fmla="*/ 45991 w 123438"/>
                <a:gd name="connsiteY29" fmla="*/ 18731 h 13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3438" h="134871">
                  <a:moveTo>
                    <a:pt x="45991" y="18731"/>
                  </a:moveTo>
                  <a:cubicBezTo>
                    <a:pt x="47130" y="14426"/>
                    <a:pt x="49407" y="6637"/>
                    <a:pt x="49407" y="5613"/>
                  </a:cubicBezTo>
                  <a:cubicBezTo>
                    <a:pt x="49407" y="2128"/>
                    <a:pt x="46674" y="78"/>
                    <a:pt x="42803" y="78"/>
                  </a:cubicBezTo>
                  <a:cubicBezTo>
                    <a:pt x="42119" y="78"/>
                    <a:pt x="35742" y="283"/>
                    <a:pt x="33693" y="7457"/>
                  </a:cubicBezTo>
                  <a:lnTo>
                    <a:pt x="897" y="126136"/>
                  </a:lnTo>
                  <a:cubicBezTo>
                    <a:pt x="214" y="128595"/>
                    <a:pt x="214" y="129005"/>
                    <a:pt x="214" y="129415"/>
                  </a:cubicBezTo>
                  <a:cubicBezTo>
                    <a:pt x="214" y="132490"/>
                    <a:pt x="2719" y="134949"/>
                    <a:pt x="6591" y="134949"/>
                  </a:cubicBezTo>
                  <a:cubicBezTo>
                    <a:pt x="11374" y="134949"/>
                    <a:pt x="14107" y="131260"/>
                    <a:pt x="14562" y="130645"/>
                  </a:cubicBezTo>
                  <a:cubicBezTo>
                    <a:pt x="15473" y="128800"/>
                    <a:pt x="18434" y="118142"/>
                    <a:pt x="27088" y="86576"/>
                  </a:cubicBezTo>
                  <a:cubicBezTo>
                    <a:pt x="34376" y="92110"/>
                    <a:pt x="44625" y="92930"/>
                    <a:pt x="49179" y="92930"/>
                  </a:cubicBezTo>
                  <a:cubicBezTo>
                    <a:pt x="65122" y="92930"/>
                    <a:pt x="74004" y="83707"/>
                    <a:pt x="79470" y="77967"/>
                  </a:cubicBezTo>
                  <a:cubicBezTo>
                    <a:pt x="81519" y="87191"/>
                    <a:pt x="89946" y="92930"/>
                    <a:pt x="99967" y="92930"/>
                  </a:cubicBezTo>
                  <a:cubicBezTo>
                    <a:pt x="107938" y="92930"/>
                    <a:pt x="113176" y="88216"/>
                    <a:pt x="116820" y="81657"/>
                  </a:cubicBezTo>
                  <a:cubicBezTo>
                    <a:pt x="120692" y="74278"/>
                    <a:pt x="123652" y="61775"/>
                    <a:pt x="123652" y="61365"/>
                  </a:cubicBezTo>
                  <a:cubicBezTo>
                    <a:pt x="123652" y="59315"/>
                    <a:pt x="121603" y="59315"/>
                    <a:pt x="120919" y="59315"/>
                  </a:cubicBezTo>
                  <a:cubicBezTo>
                    <a:pt x="118642" y="59315"/>
                    <a:pt x="118414" y="60135"/>
                    <a:pt x="117731" y="63005"/>
                  </a:cubicBezTo>
                  <a:cubicBezTo>
                    <a:pt x="113859" y="76328"/>
                    <a:pt x="109760" y="88421"/>
                    <a:pt x="100422" y="88421"/>
                  </a:cubicBezTo>
                  <a:cubicBezTo>
                    <a:pt x="94273" y="88421"/>
                    <a:pt x="93590" y="83092"/>
                    <a:pt x="93590" y="78992"/>
                  </a:cubicBezTo>
                  <a:cubicBezTo>
                    <a:pt x="93590" y="74483"/>
                    <a:pt x="96323" y="64849"/>
                    <a:pt x="98145" y="57675"/>
                  </a:cubicBezTo>
                  <a:lnTo>
                    <a:pt x="104522" y="35538"/>
                  </a:lnTo>
                  <a:cubicBezTo>
                    <a:pt x="105205" y="32464"/>
                    <a:pt x="107482" y="24675"/>
                    <a:pt x="108393" y="21600"/>
                  </a:cubicBezTo>
                  <a:cubicBezTo>
                    <a:pt x="109532" y="16886"/>
                    <a:pt x="111810" y="9097"/>
                    <a:pt x="111810" y="7867"/>
                  </a:cubicBezTo>
                  <a:cubicBezTo>
                    <a:pt x="111810" y="4178"/>
                    <a:pt x="108621" y="2333"/>
                    <a:pt x="105205" y="2333"/>
                  </a:cubicBezTo>
                  <a:cubicBezTo>
                    <a:pt x="104066" y="2333"/>
                    <a:pt x="98145" y="2538"/>
                    <a:pt x="96323" y="9507"/>
                  </a:cubicBezTo>
                  <a:lnTo>
                    <a:pt x="85619" y="47837"/>
                  </a:lnTo>
                  <a:cubicBezTo>
                    <a:pt x="82886" y="58085"/>
                    <a:pt x="80381" y="66694"/>
                    <a:pt x="79697" y="68744"/>
                  </a:cubicBezTo>
                  <a:cubicBezTo>
                    <a:pt x="79470" y="69769"/>
                    <a:pt x="68538" y="88421"/>
                    <a:pt x="50090" y="88421"/>
                  </a:cubicBezTo>
                  <a:cubicBezTo>
                    <a:pt x="38703" y="88421"/>
                    <a:pt x="33237" y="81657"/>
                    <a:pt x="33237" y="70588"/>
                  </a:cubicBezTo>
                  <a:cubicBezTo>
                    <a:pt x="33237" y="64644"/>
                    <a:pt x="34831" y="58905"/>
                    <a:pt x="36426" y="53166"/>
                  </a:cubicBezTo>
                  <a:lnTo>
                    <a:pt x="45991" y="18731"/>
                  </a:ln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形状 17">
              <a:extLst>
                <a:ext uri="{FF2B5EF4-FFF2-40B4-BE49-F238E27FC236}">
                  <a16:creationId xmlns:a16="http://schemas.microsoft.com/office/drawing/2014/main" id="{DA2091D9-4A54-5EC5-2AD1-595A6CE2E4E7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7487726" y="2937061"/>
              <a:ext cx="113872" cy="118883"/>
            </a:xfrm>
            <a:custGeom>
              <a:avLst/>
              <a:gdLst>
                <a:gd name="connsiteX0" fmla="*/ 106125 w 113872"/>
                <a:gd name="connsiteY0" fmla="*/ 63619 h 118883"/>
                <a:gd name="connsiteX1" fmla="*/ 114096 w 113872"/>
                <a:gd name="connsiteY1" fmla="*/ 59520 h 118883"/>
                <a:gd name="connsiteX2" fmla="*/ 106125 w 113872"/>
                <a:gd name="connsiteY2" fmla="*/ 55421 h 118883"/>
                <a:gd name="connsiteX3" fmla="*/ 9560 w 113872"/>
                <a:gd name="connsiteY3" fmla="*/ 55421 h 118883"/>
                <a:gd name="connsiteX4" fmla="*/ 70596 w 113872"/>
                <a:gd name="connsiteY4" fmla="*/ 8277 h 118883"/>
                <a:gd name="connsiteX5" fmla="*/ 106125 w 113872"/>
                <a:gd name="connsiteY5" fmla="*/ 8277 h 118883"/>
                <a:gd name="connsiteX6" fmla="*/ 114096 w 113872"/>
                <a:gd name="connsiteY6" fmla="*/ 4178 h 118883"/>
                <a:gd name="connsiteX7" fmla="*/ 106125 w 113872"/>
                <a:gd name="connsiteY7" fmla="*/ 78 h 118883"/>
                <a:gd name="connsiteX8" fmla="*/ 70141 w 113872"/>
                <a:gd name="connsiteY8" fmla="*/ 78 h 118883"/>
                <a:gd name="connsiteX9" fmla="*/ 223 w 113872"/>
                <a:gd name="connsiteY9" fmla="*/ 59520 h 118883"/>
                <a:gd name="connsiteX10" fmla="*/ 70141 w 113872"/>
                <a:gd name="connsiteY10" fmla="*/ 118962 h 118883"/>
                <a:gd name="connsiteX11" fmla="*/ 106125 w 113872"/>
                <a:gd name="connsiteY11" fmla="*/ 118962 h 118883"/>
                <a:gd name="connsiteX12" fmla="*/ 114096 w 113872"/>
                <a:gd name="connsiteY12" fmla="*/ 114862 h 118883"/>
                <a:gd name="connsiteX13" fmla="*/ 106125 w 113872"/>
                <a:gd name="connsiteY13" fmla="*/ 110763 h 118883"/>
                <a:gd name="connsiteX14" fmla="*/ 70596 w 113872"/>
                <a:gd name="connsiteY14" fmla="*/ 110763 h 118883"/>
                <a:gd name="connsiteX15" fmla="*/ 9560 w 113872"/>
                <a:gd name="connsiteY15" fmla="*/ 63619 h 118883"/>
                <a:gd name="connsiteX16" fmla="*/ 106125 w 113872"/>
                <a:gd name="connsiteY16" fmla="*/ 63619 h 11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3872" h="118883">
                  <a:moveTo>
                    <a:pt x="106125" y="63619"/>
                  </a:moveTo>
                  <a:cubicBezTo>
                    <a:pt x="109996" y="63619"/>
                    <a:pt x="114096" y="63619"/>
                    <a:pt x="114096" y="59520"/>
                  </a:cubicBezTo>
                  <a:cubicBezTo>
                    <a:pt x="114096" y="55421"/>
                    <a:pt x="109996" y="55421"/>
                    <a:pt x="106125" y="55421"/>
                  </a:cubicBezTo>
                  <a:lnTo>
                    <a:pt x="9560" y="55421"/>
                  </a:lnTo>
                  <a:cubicBezTo>
                    <a:pt x="12293" y="27954"/>
                    <a:pt x="38484" y="8277"/>
                    <a:pt x="70596" y="8277"/>
                  </a:cubicBezTo>
                  <a:lnTo>
                    <a:pt x="106125" y="8277"/>
                  </a:lnTo>
                  <a:cubicBezTo>
                    <a:pt x="109996" y="8277"/>
                    <a:pt x="114096" y="8277"/>
                    <a:pt x="114096" y="4178"/>
                  </a:cubicBezTo>
                  <a:cubicBezTo>
                    <a:pt x="114096" y="78"/>
                    <a:pt x="109996" y="78"/>
                    <a:pt x="106125" y="78"/>
                  </a:cubicBezTo>
                  <a:lnTo>
                    <a:pt x="70141" y="78"/>
                  </a:lnTo>
                  <a:cubicBezTo>
                    <a:pt x="31196" y="78"/>
                    <a:pt x="223" y="26725"/>
                    <a:pt x="223" y="59520"/>
                  </a:cubicBezTo>
                  <a:cubicBezTo>
                    <a:pt x="223" y="92315"/>
                    <a:pt x="31196" y="118962"/>
                    <a:pt x="70141" y="118962"/>
                  </a:cubicBezTo>
                  <a:lnTo>
                    <a:pt x="106125" y="118962"/>
                  </a:lnTo>
                  <a:cubicBezTo>
                    <a:pt x="109996" y="118962"/>
                    <a:pt x="114096" y="118962"/>
                    <a:pt x="114096" y="114862"/>
                  </a:cubicBezTo>
                  <a:cubicBezTo>
                    <a:pt x="114096" y="110763"/>
                    <a:pt x="109996" y="110763"/>
                    <a:pt x="106125" y="110763"/>
                  </a:cubicBezTo>
                  <a:lnTo>
                    <a:pt x="70596" y="110763"/>
                  </a:lnTo>
                  <a:cubicBezTo>
                    <a:pt x="38484" y="110763"/>
                    <a:pt x="12293" y="91086"/>
                    <a:pt x="9560" y="63619"/>
                  </a:cubicBezTo>
                  <a:lnTo>
                    <a:pt x="106125" y="63619"/>
                  </a:ln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形状 19">
              <a:extLst>
                <a:ext uri="{FF2B5EF4-FFF2-40B4-BE49-F238E27FC236}">
                  <a16:creationId xmlns:a16="http://schemas.microsoft.com/office/drawing/2014/main" id="{24FA45EE-3E42-5141-EECC-495B142F56E7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7710790" y="2894017"/>
              <a:ext cx="31201" cy="204971"/>
            </a:xfrm>
            <a:custGeom>
              <a:avLst/>
              <a:gdLst>
                <a:gd name="connsiteX0" fmla="*/ 31433 w 31201"/>
                <a:gd name="connsiteY0" fmla="*/ 205050 h 204971"/>
                <a:gd name="connsiteX1" fmla="*/ 31433 w 31201"/>
                <a:gd name="connsiteY1" fmla="*/ 196851 h 204971"/>
                <a:gd name="connsiteX2" fmla="*/ 9342 w 31201"/>
                <a:gd name="connsiteY2" fmla="*/ 196851 h 204971"/>
                <a:gd name="connsiteX3" fmla="*/ 9342 w 31201"/>
                <a:gd name="connsiteY3" fmla="*/ 8277 h 204971"/>
                <a:gd name="connsiteX4" fmla="*/ 31433 w 31201"/>
                <a:gd name="connsiteY4" fmla="*/ 8277 h 204971"/>
                <a:gd name="connsiteX5" fmla="*/ 31433 w 31201"/>
                <a:gd name="connsiteY5" fmla="*/ 78 h 204971"/>
                <a:gd name="connsiteX6" fmla="*/ 232 w 31201"/>
                <a:gd name="connsiteY6" fmla="*/ 78 h 204971"/>
                <a:gd name="connsiteX7" fmla="*/ 232 w 31201"/>
                <a:gd name="connsiteY7" fmla="*/ 205050 h 204971"/>
                <a:gd name="connsiteX8" fmla="*/ 31433 w 31201"/>
                <a:gd name="connsiteY8" fmla="*/ 205050 h 20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01" h="204971">
                  <a:moveTo>
                    <a:pt x="31433" y="205050"/>
                  </a:moveTo>
                  <a:lnTo>
                    <a:pt x="31433" y="196851"/>
                  </a:lnTo>
                  <a:lnTo>
                    <a:pt x="9342" y="196851"/>
                  </a:lnTo>
                  <a:lnTo>
                    <a:pt x="9342" y="8277"/>
                  </a:lnTo>
                  <a:lnTo>
                    <a:pt x="31433" y="8277"/>
                  </a:lnTo>
                  <a:lnTo>
                    <a:pt x="31433" y="78"/>
                  </a:lnTo>
                  <a:lnTo>
                    <a:pt x="232" y="78"/>
                  </a:lnTo>
                  <a:lnTo>
                    <a:pt x="232" y="205050"/>
                  </a:lnTo>
                  <a:lnTo>
                    <a:pt x="31433" y="205050"/>
                  </a:ln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形状 20">
              <a:extLst>
                <a:ext uri="{FF2B5EF4-FFF2-40B4-BE49-F238E27FC236}">
                  <a16:creationId xmlns:a16="http://schemas.microsoft.com/office/drawing/2014/main" id="{70B28044-E08F-0196-35FF-A4A95D6A4474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7756061" y="2911234"/>
              <a:ext cx="95881" cy="141020"/>
            </a:xfrm>
            <a:custGeom>
              <a:avLst/>
              <a:gdLst>
                <a:gd name="connsiteX0" fmla="*/ 96116 w 95881"/>
                <a:gd name="connsiteY0" fmla="*/ 70998 h 141020"/>
                <a:gd name="connsiteX1" fmla="*/ 87006 w 95881"/>
                <a:gd name="connsiteY1" fmla="*/ 23035 h 141020"/>
                <a:gd name="connsiteX2" fmla="*/ 48289 w 95881"/>
                <a:gd name="connsiteY2" fmla="*/ 78 h 141020"/>
                <a:gd name="connsiteX3" fmla="*/ 8662 w 95881"/>
                <a:gd name="connsiteY3" fmla="*/ 24470 h 141020"/>
                <a:gd name="connsiteX4" fmla="*/ 235 w 95881"/>
                <a:gd name="connsiteY4" fmla="*/ 70998 h 141020"/>
                <a:gd name="connsiteX5" fmla="*/ 10484 w 95881"/>
                <a:gd name="connsiteY5" fmla="*/ 120396 h 141020"/>
                <a:gd name="connsiteX6" fmla="*/ 48062 w 95881"/>
                <a:gd name="connsiteY6" fmla="*/ 141099 h 141020"/>
                <a:gd name="connsiteX7" fmla="*/ 87689 w 95881"/>
                <a:gd name="connsiteY7" fmla="*/ 117322 h 141020"/>
                <a:gd name="connsiteX8" fmla="*/ 96116 w 95881"/>
                <a:gd name="connsiteY8" fmla="*/ 70998 h 141020"/>
                <a:gd name="connsiteX9" fmla="*/ 48062 w 95881"/>
                <a:gd name="connsiteY9" fmla="*/ 136589 h 141020"/>
                <a:gd name="connsiteX10" fmla="*/ 21643 w 95881"/>
                <a:gd name="connsiteY10" fmla="*/ 111788 h 141020"/>
                <a:gd name="connsiteX11" fmla="*/ 19138 w 95881"/>
                <a:gd name="connsiteY11" fmla="*/ 68539 h 141020"/>
                <a:gd name="connsiteX12" fmla="*/ 20960 w 95881"/>
                <a:gd name="connsiteY12" fmla="*/ 30824 h 141020"/>
                <a:gd name="connsiteX13" fmla="*/ 48062 w 95881"/>
                <a:gd name="connsiteY13" fmla="*/ 4588 h 141020"/>
                <a:gd name="connsiteX14" fmla="*/ 74936 w 95881"/>
                <a:gd name="connsiteY14" fmla="*/ 28569 h 141020"/>
                <a:gd name="connsiteX15" fmla="*/ 77213 w 95881"/>
                <a:gd name="connsiteY15" fmla="*/ 68539 h 141020"/>
                <a:gd name="connsiteX16" fmla="*/ 74708 w 95881"/>
                <a:gd name="connsiteY16" fmla="*/ 110968 h 141020"/>
                <a:gd name="connsiteX17" fmla="*/ 48062 w 95881"/>
                <a:gd name="connsiteY17" fmla="*/ 136589 h 14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881" h="141020">
                  <a:moveTo>
                    <a:pt x="96116" y="70998"/>
                  </a:moveTo>
                  <a:cubicBezTo>
                    <a:pt x="96116" y="54601"/>
                    <a:pt x="94977" y="38203"/>
                    <a:pt x="87006" y="23035"/>
                  </a:cubicBezTo>
                  <a:cubicBezTo>
                    <a:pt x="76530" y="3358"/>
                    <a:pt x="57855" y="78"/>
                    <a:pt x="48289" y="78"/>
                  </a:cubicBezTo>
                  <a:cubicBezTo>
                    <a:pt x="34625" y="78"/>
                    <a:pt x="17999" y="5408"/>
                    <a:pt x="8662" y="24470"/>
                  </a:cubicBezTo>
                  <a:cubicBezTo>
                    <a:pt x="1374" y="38613"/>
                    <a:pt x="235" y="54601"/>
                    <a:pt x="235" y="70998"/>
                  </a:cubicBezTo>
                  <a:cubicBezTo>
                    <a:pt x="235" y="86371"/>
                    <a:pt x="1146" y="104819"/>
                    <a:pt x="10484" y="120396"/>
                  </a:cubicBezTo>
                  <a:cubicBezTo>
                    <a:pt x="20277" y="136999"/>
                    <a:pt x="36902" y="141099"/>
                    <a:pt x="48062" y="141099"/>
                  </a:cubicBezTo>
                  <a:cubicBezTo>
                    <a:pt x="60360" y="141099"/>
                    <a:pt x="77669" y="136794"/>
                    <a:pt x="87689" y="117322"/>
                  </a:cubicBezTo>
                  <a:cubicBezTo>
                    <a:pt x="94977" y="103179"/>
                    <a:pt x="96116" y="87191"/>
                    <a:pt x="96116" y="70998"/>
                  </a:cubicBezTo>
                  <a:close/>
                  <a:moveTo>
                    <a:pt x="48062" y="136589"/>
                  </a:moveTo>
                  <a:cubicBezTo>
                    <a:pt x="39180" y="136589"/>
                    <a:pt x="25743" y="131465"/>
                    <a:pt x="21643" y="111788"/>
                  </a:cubicBezTo>
                  <a:cubicBezTo>
                    <a:pt x="19138" y="99489"/>
                    <a:pt x="19138" y="80632"/>
                    <a:pt x="19138" y="68539"/>
                  </a:cubicBezTo>
                  <a:cubicBezTo>
                    <a:pt x="19138" y="55421"/>
                    <a:pt x="19138" y="41892"/>
                    <a:pt x="20960" y="30824"/>
                  </a:cubicBezTo>
                  <a:cubicBezTo>
                    <a:pt x="25287" y="6432"/>
                    <a:pt x="42368" y="4588"/>
                    <a:pt x="48062" y="4588"/>
                  </a:cubicBezTo>
                  <a:cubicBezTo>
                    <a:pt x="55577" y="4588"/>
                    <a:pt x="70608" y="8277"/>
                    <a:pt x="74936" y="28569"/>
                  </a:cubicBezTo>
                  <a:cubicBezTo>
                    <a:pt x="77213" y="40048"/>
                    <a:pt x="77213" y="55626"/>
                    <a:pt x="77213" y="68539"/>
                  </a:cubicBezTo>
                  <a:cubicBezTo>
                    <a:pt x="77213" y="83912"/>
                    <a:pt x="77213" y="97850"/>
                    <a:pt x="74708" y="110968"/>
                  </a:cubicBezTo>
                  <a:cubicBezTo>
                    <a:pt x="71292" y="130440"/>
                    <a:pt x="58310" y="136589"/>
                    <a:pt x="48062" y="136589"/>
                  </a:cubicBez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形状 26">
              <a:extLst>
                <a:ext uri="{FF2B5EF4-FFF2-40B4-BE49-F238E27FC236}">
                  <a16:creationId xmlns:a16="http://schemas.microsoft.com/office/drawing/2014/main" id="{9A699463-983B-E93A-DCFE-A698F5934B5E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7880638" y="3026018"/>
              <a:ext cx="26646" cy="61286"/>
            </a:xfrm>
            <a:custGeom>
              <a:avLst/>
              <a:gdLst>
                <a:gd name="connsiteX0" fmla="*/ 26886 w 26646"/>
                <a:gd name="connsiteY0" fmla="*/ 21600 h 61286"/>
                <a:gd name="connsiteX1" fmla="*/ 12311 w 26646"/>
                <a:gd name="connsiteY1" fmla="*/ 78 h 61286"/>
                <a:gd name="connsiteX2" fmla="*/ 240 w 26646"/>
                <a:gd name="connsiteY2" fmla="*/ 10942 h 61286"/>
                <a:gd name="connsiteX3" fmla="*/ 12311 w 26646"/>
                <a:gd name="connsiteY3" fmla="*/ 21805 h 61286"/>
                <a:gd name="connsiteX4" fmla="*/ 20282 w 26646"/>
                <a:gd name="connsiteY4" fmla="*/ 19141 h 61286"/>
                <a:gd name="connsiteX5" fmla="*/ 21420 w 26646"/>
                <a:gd name="connsiteY5" fmla="*/ 18526 h 61286"/>
                <a:gd name="connsiteX6" fmla="*/ 21876 w 26646"/>
                <a:gd name="connsiteY6" fmla="*/ 21600 h 61286"/>
                <a:gd name="connsiteX7" fmla="*/ 6389 w 26646"/>
                <a:gd name="connsiteY7" fmla="*/ 55831 h 61286"/>
                <a:gd name="connsiteX8" fmla="*/ 3884 w 26646"/>
                <a:gd name="connsiteY8" fmla="*/ 59110 h 61286"/>
                <a:gd name="connsiteX9" fmla="*/ 6161 w 26646"/>
                <a:gd name="connsiteY9" fmla="*/ 61365 h 61286"/>
                <a:gd name="connsiteX10" fmla="*/ 26886 w 26646"/>
                <a:gd name="connsiteY10" fmla="*/ 21600 h 6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46" h="61286">
                  <a:moveTo>
                    <a:pt x="26886" y="21600"/>
                  </a:moveTo>
                  <a:cubicBezTo>
                    <a:pt x="26886" y="8072"/>
                    <a:pt x="21193" y="78"/>
                    <a:pt x="12311" y="78"/>
                  </a:cubicBezTo>
                  <a:cubicBezTo>
                    <a:pt x="4795" y="78"/>
                    <a:pt x="240" y="5203"/>
                    <a:pt x="240" y="10942"/>
                  </a:cubicBezTo>
                  <a:cubicBezTo>
                    <a:pt x="240" y="16476"/>
                    <a:pt x="4795" y="21805"/>
                    <a:pt x="12311" y="21805"/>
                  </a:cubicBezTo>
                  <a:cubicBezTo>
                    <a:pt x="15043" y="21805"/>
                    <a:pt x="18004" y="20985"/>
                    <a:pt x="20282" y="19141"/>
                  </a:cubicBezTo>
                  <a:cubicBezTo>
                    <a:pt x="20965" y="18731"/>
                    <a:pt x="21193" y="18526"/>
                    <a:pt x="21420" y="18526"/>
                  </a:cubicBezTo>
                  <a:cubicBezTo>
                    <a:pt x="21648" y="18526"/>
                    <a:pt x="21876" y="18731"/>
                    <a:pt x="21876" y="21600"/>
                  </a:cubicBezTo>
                  <a:cubicBezTo>
                    <a:pt x="21876" y="36768"/>
                    <a:pt x="13905" y="49066"/>
                    <a:pt x="6389" y="55831"/>
                  </a:cubicBezTo>
                  <a:cubicBezTo>
                    <a:pt x="3884" y="58085"/>
                    <a:pt x="3884" y="58495"/>
                    <a:pt x="3884" y="59110"/>
                  </a:cubicBezTo>
                  <a:cubicBezTo>
                    <a:pt x="3884" y="60545"/>
                    <a:pt x="5023" y="61365"/>
                    <a:pt x="6161" y="61365"/>
                  </a:cubicBezTo>
                  <a:cubicBezTo>
                    <a:pt x="8667" y="61365"/>
                    <a:pt x="26886" y="45582"/>
                    <a:pt x="26886" y="21600"/>
                  </a:cubicBez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形状 27">
              <a:extLst>
                <a:ext uri="{FF2B5EF4-FFF2-40B4-BE49-F238E27FC236}">
                  <a16:creationId xmlns:a16="http://schemas.microsoft.com/office/drawing/2014/main" id="{FB768270-29F5-BB37-C768-E8FB169D05D7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7968421" y="2959402"/>
              <a:ext cx="122982" cy="90597"/>
            </a:xfrm>
            <a:custGeom>
              <a:avLst/>
              <a:gdLst>
                <a:gd name="connsiteX0" fmla="*/ 54448 w 122982"/>
                <a:gd name="connsiteY0" fmla="*/ 11967 h 90597"/>
                <a:gd name="connsiteX1" fmla="*/ 80183 w 122982"/>
                <a:gd name="connsiteY1" fmla="*/ 11967 h 90597"/>
                <a:gd name="connsiteX2" fmla="*/ 70618 w 122982"/>
                <a:gd name="connsiteY2" fmla="*/ 64849 h 90597"/>
                <a:gd name="connsiteX3" fmla="*/ 72440 w 122982"/>
                <a:gd name="connsiteY3" fmla="*/ 80427 h 90597"/>
                <a:gd name="connsiteX4" fmla="*/ 80639 w 122982"/>
                <a:gd name="connsiteY4" fmla="*/ 90676 h 90597"/>
                <a:gd name="connsiteX5" fmla="*/ 89976 w 122982"/>
                <a:gd name="connsiteY5" fmla="*/ 82887 h 90597"/>
                <a:gd name="connsiteX6" fmla="*/ 88610 w 122982"/>
                <a:gd name="connsiteY6" fmla="*/ 78377 h 90597"/>
                <a:gd name="connsiteX7" fmla="*/ 82005 w 122982"/>
                <a:gd name="connsiteY7" fmla="*/ 44557 h 90597"/>
                <a:gd name="connsiteX8" fmla="*/ 86105 w 122982"/>
                <a:gd name="connsiteY8" fmla="*/ 11967 h 90597"/>
                <a:gd name="connsiteX9" fmla="*/ 112068 w 122982"/>
                <a:gd name="connsiteY9" fmla="*/ 11967 h 90597"/>
                <a:gd name="connsiteX10" fmla="*/ 123227 w 122982"/>
                <a:gd name="connsiteY10" fmla="*/ 4998 h 90597"/>
                <a:gd name="connsiteX11" fmla="*/ 114117 w 122982"/>
                <a:gd name="connsiteY11" fmla="*/ 78 h 90597"/>
                <a:gd name="connsiteX12" fmla="*/ 37822 w 122982"/>
                <a:gd name="connsiteY12" fmla="*/ 78 h 90597"/>
                <a:gd name="connsiteX13" fmla="*/ 14137 w 122982"/>
                <a:gd name="connsiteY13" fmla="*/ 9712 h 90597"/>
                <a:gd name="connsiteX14" fmla="*/ 244 w 122982"/>
                <a:gd name="connsiteY14" fmla="*/ 28159 h 90597"/>
                <a:gd name="connsiteX15" fmla="*/ 2977 w 122982"/>
                <a:gd name="connsiteY15" fmla="*/ 30209 h 90597"/>
                <a:gd name="connsiteX16" fmla="*/ 6621 w 122982"/>
                <a:gd name="connsiteY16" fmla="*/ 27749 h 90597"/>
                <a:gd name="connsiteX17" fmla="*/ 35545 w 122982"/>
                <a:gd name="connsiteY17" fmla="*/ 11967 h 90597"/>
                <a:gd name="connsiteX18" fmla="*/ 48527 w 122982"/>
                <a:gd name="connsiteY18" fmla="*/ 11967 h 90597"/>
                <a:gd name="connsiteX19" fmla="*/ 19375 w 122982"/>
                <a:gd name="connsiteY19" fmla="*/ 80222 h 90597"/>
                <a:gd name="connsiteX20" fmla="*/ 17553 w 122982"/>
                <a:gd name="connsiteY20" fmla="*/ 85141 h 90597"/>
                <a:gd name="connsiteX21" fmla="*/ 24158 w 122982"/>
                <a:gd name="connsiteY21" fmla="*/ 90676 h 90597"/>
                <a:gd name="connsiteX22" fmla="*/ 35545 w 122982"/>
                <a:gd name="connsiteY22" fmla="*/ 77353 h 90597"/>
                <a:gd name="connsiteX23" fmla="*/ 41694 w 122982"/>
                <a:gd name="connsiteY23" fmla="*/ 57265 h 90597"/>
                <a:gd name="connsiteX24" fmla="*/ 54448 w 122982"/>
                <a:gd name="connsiteY24" fmla="*/ 11967 h 9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2982" h="90597">
                  <a:moveTo>
                    <a:pt x="54448" y="11967"/>
                  </a:moveTo>
                  <a:lnTo>
                    <a:pt x="80183" y="11967"/>
                  </a:lnTo>
                  <a:cubicBezTo>
                    <a:pt x="72668" y="42302"/>
                    <a:pt x="70618" y="51116"/>
                    <a:pt x="70618" y="64849"/>
                  </a:cubicBezTo>
                  <a:cubicBezTo>
                    <a:pt x="70618" y="67924"/>
                    <a:pt x="70618" y="73458"/>
                    <a:pt x="72440" y="80427"/>
                  </a:cubicBezTo>
                  <a:cubicBezTo>
                    <a:pt x="74717" y="89446"/>
                    <a:pt x="77223" y="90676"/>
                    <a:pt x="80639" y="90676"/>
                  </a:cubicBezTo>
                  <a:cubicBezTo>
                    <a:pt x="85194" y="90676"/>
                    <a:pt x="89976" y="86986"/>
                    <a:pt x="89976" y="82887"/>
                  </a:cubicBezTo>
                  <a:cubicBezTo>
                    <a:pt x="89976" y="81657"/>
                    <a:pt x="89976" y="81247"/>
                    <a:pt x="88610" y="78377"/>
                  </a:cubicBezTo>
                  <a:cubicBezTo>
                    <a:pt x="82005" y="63619"/>
                    <a:pt x="82005" y="50296"/>
                    <a:pt x="82005" y="44557"/>
                  </a:cubicBezTo>
                  <a:cubicBezTo>
                    <a:pt x="82005" y="33694"/>
                    <a:pt x="83599" y="22625"/>
                    <a:pt x="86105" y="11967"/>
                  </a:cubicBezTo>
                  <a:lnTo>
                    <a:pt x="112068" y="11967"/>
                  </a:lnTo>
                  <a:cubicBezTo>
                    <a:pt x="115028" y="11967"/>
                    <a:pt x="123227" y="11967"/>
                    <a:pt x="123227" y="4998"/>
                  </a:cubicBezTo>
                  <a:cubicBezTo>
                    <a:pt x="123227" y="78"/>
                    <a:pt x="118445" y="78"/>
                    <a:pt x="114117" y="78"/>
                  </a:cubicBezTo>
                  <a:lnTo>
                    <a:pt x="37822" y="78"/>
                  </a:lnTo>
                  <a:cubicBezTo>
                    <a:pt x="32812" y="78"/>
                    <a:pt x="24158" y="78"/>
                    <a:pt x="14137" y="9712"/>
                  </a:cubicBezTo>
                  <a:cubicBezTo>
                    <a:pt x="6166" y="17706"/>
                    <a:pt x="244" y="27135"/>
                    <a:pt x="244" y="28159"/>
                  </a:cubicBezTo>
                  <a:cubicBezTo>
                    <a:pt x="244" y="28364"/>
                    <a:pt x="244" y="30209"/>
                    <a:pt x="2977" y="30209"/>
                  </a:cubicBezTo>
                  <a:cubicBezTo>
                    <a:pt x="4799" y="30209"/>
                    <a:pt x="5255" y="29389"/>
                    <a:pt x="6621" y="27749"/>
                  </a:cubicBezTo>
                  <a:cubicBezTo>
                    <a:pt x="17781" y="11967"/>
                    <a:pt x="30990" y="11967"/>
                    <a:pt x="35545" y="11967"/>
                  </a:cubicBezTo>
                  <a:lnTo>
                    <a:pt x="48527" y="11967"/>
                  </a:lnTo>
                  <a:cubicBezTo>
                    <a:pt x="41239" y="36768"/>
                    <a:pt x="28940" y="61570"/>
                    <a:pt x="19375" y="80222"/>
                  </a:cubicBezTo>
                  <a:cubicBezTo>
                    <a:pt x="17553" y="83297"/>
                    <a:pt x="17553" y="83707"/>
                    <a:pt x="17553" y="85141"/>
                  </a:cubicBezTo>
                  <a:cubicBezTo>
                    <a:pt x="17553" y="89036"/>
                    <a:pt x="21197" y="90676"/>
                    <a:pt x="24158" y="90676"/>
                  </a:cubicBezTo>
                  <a:cubicBezTo>
                    <a:pt x="30990" y="90676"/>
                    <a:pt x="32812" y="84936"/>
                    <a:pt x="35545" y="77353"/>
                  </a:cubicBezTo>
                  <a:cubicBezTo>
                    <a:pt x="38733" y="67924"/>
                    <a:pt x="38733" y="67514"/>
                    <a:pt x="41694" y="57265"/>
                  </a:cubicBezTo>
                  <a:lnTo>
                    <a:pt x="54448" y="11967"/>
                  </a:ln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形状 28">
              <a:extLst>
                <a:ext uri="{FF2B5EF4-FFF2-40B4-BE49-F238E27FC236}">
                  <a16:creationId xmlns:a16="http://schemas.microsoft.com/office/drawing/2014/main" id="{378A7C34-7163-8AB5-3A8C-826AFC89D148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8105274" y="2894017"/>
              <a:ext cx="31201" cy="204971"/>
            </a:xfrm>
            <a:custGeom>
              <a:avLst/>
              <a:gdLst>
                <a:gd name="connsiteX0" fmla="*/ 31452 w 31201"/>
                <a:gd name="connsiteY0" fmla="*/ 78 h 204971"/>
                <a:gd name="connsiteX1" fmla="*/ 250 w 31201"/>
                <a:gd name="connsiteY1" fmla="*/ 78 h 204971"/>
                <a:gd name="connsiteX2" fmla="*/ 250 w 31201"/>
                <a:gd name="connsiteY2" fmla="*/ 8277 h 204971"/>
                <a:gd name="connsiteX3" fmla="*/ 22342 w 31201"/>
                <a:gd name="connsiteY3" fmla="*/ 8277 h 204971"/>
                <a:gd name="connsiteX4" fmla="*/ 22342 w 31201"/>
                <a:gd name="connsiteY4" fmla="*/ 196851 h 204971"/>
                <a:gd name="connsiteX5" fmla="*/ 250 w 31201"/>
                <a:gd name="connsiteY5" fmla="*/ 196851 h 204971"/>
                <a:gd name="connsiteX6" fmla="*/ 250 w 31201"/>
                <a:gd name="connsiteY6" fmla="*/ 205050 h 204971"/>
                <a:gd name="connsiteX7" fmla="*/ 31452 w 31201"/>
                <a:gd name="connsiteY7" fmla="*/ 205050 h 204971"/>
                <a:gd name="connsiteX8" fmla="*/ 31452 w 31201"/>
                <a:gd name="connsiteY8" fmla="*/ 78 h 20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01" h="204971">
                  <a:moveTo>
                    <a:pt x="31452" y="78"/>
                  </a:moveTo>
                  <a:lnTo>
                    <a:pt x="250" y="78"/>
                  </a:lnTo>
                  <a:lnTo>
                    <a:pt x="250" y="8277"/>
                  </a:lnTo>
                  <a:lnTo>
                    <a:pt x="22342" y="8277"/>
                  </a:lnTo>
                  <a:lnTo>
                    <a:pt x="22342" y="196851"/>
                  </a:lnTo>
                  <a:lnTo>
                    <a:pt x="250" y="196851"/>
                  </a:lnTo>
                  <a:lnTo>
                    <a:pt x="250" y="205050"/>
                  </a:lnTo>
                  <a:lnTo>
                    <a:pt x="31452" y="205050"/>
                  </a:lnTo>
                  <a:lnTo>
                    <a:pt x="31452" y="78"/>
                  </a:lnTo>
                  <a:close/>
                </a:path>
              </a:pathLst>
            </a:custGeom>
            <a:solidFill>
              <a:srgbClr val="000000"/>
            </a:solidFill>
            <a:ln w="22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43" name="组合 342">
            <a:extLst>
              <a:ext uri="{FF2B5EF4-FFF2-40B4-BE49-F238E27FC236}">
                <a16:creationId xmlns:a16="http://schemas.microsoft.com/office/drawing/2014/main" id="{1A11EE7A-A50E-A54C-4BC0-111EAAA7240F}"/>
              </a:ext>
            </a:extLst>
          </p:cNvPr>
          <p:cNvGrpSpPr/>
          <p:nvPr/>
        </p:nvGrpSpPr>
        <p:grpSpPr>
          <a:xfrm>
            <a:off x="93306" y="2415698"/>
            <a:ext cx="8957387" cy="2855020"/>
            <a:chOff x="93306" y="2415698"/>
            <a:chExt cx="8957387" cy="2855020"/>
          </a:xfrm>
        </p:grpSpPr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465D8943-C1CB-CCDF-EEB1-2581D1B5B751}"/>
                </a:ext>
              </a:extLst>
            </p:cNvPr>
            <p:cNvSpPr txBox="1"/>
            <p:nvPr/>
          </p:nvSpPr>
          <p:spPr>
            <a:xfrm>
              <a:off x="222043" y="3350313"/>
              <a:ext cx="200499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1" lang="en-US" altLang="zh-CN" b="1" i="1" dirty="0" err="1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Klinkhamer</a:t>
              </a:r>
              <a:r>
                <a:rPr kumimoji="1" lang="en-US" altLang="zh-CN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&amp; </a:t>
              </a:r>
              <a:r>
                <a:rPr kumimoji="1" lang="en-US" altLang="zh-CN" b="1" i="1" dirty="0" err="1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Laterveer</a:t>
              </a:r>
              <a:r>
                <a:rPr kumimoji="1" lang="en-US" altLang="zh-CN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(1992)</a:t>
              </a:r>
            </a:p>
          </p:txBody>
        </p:sp>
        <p:grpSp>
          <p:nvGrpSpPr>
            <p:cNvPr id="342" name="组合 341">
              <a:extLst>
                <a:ext uri="{FF2B5EF4-FFF2-40B4-BE49-F238E27FC236}">
                  <a16:creationId xmlns:a16="http://schemas.microsoft.com/office/drawing/2014/main" id="{0832EC24-8CFE-B089-7A66-2565D0D66CB9}"/>
                </a:ext>
              </a:extLst>
            </p:cNvPr>
            <p:cNvGrpSpPr>
              <a:grpSpLocks noChangeAspect="1"/>
            </p:cNvGrpSpPr>
            <p:nvPr>
              <p:custDataLst>
                <p:tags r:id="rId103"/>
              </p:custDataLst>
            </p:nvPr>
          </p:nvGrpSpPr>
          <p:grpSpPr>
            <a:xfrm>
              <a:off x="3543299" y="3619500"/>
              <a:ext cx="5384800" cy="1503680"/>
              <a:chOff x="5590668" y="4913745"/>
              <a:chExt cx="5380211" cy="1478490"/>
            </a:xfrm>
          </p:grpSpPr>
          <p:sp>
            <p:nvSpPr>
              <p:cNvPr id="245" name="任意形状 244">
                <a:extLst>
                  <a:ext uri="{FF2B5EF4-FFF2-40B4-BE49-F238E27FC236}">
                    <a16:creationId xmlns:a16="http://schemas.microsoft.com/office/drawing/2014/main" id="{DDB0BAD9-1BC3-3440-9428-FAF99A328797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>
              <a:xfrm>
                <a:off x="5590668" y="5126834"/>
                <a:ext cx="170455" cy="136398"/>
              </a:xfrm>
              <a:custGeom>
                <a:avLst/>
                <a:gdLst>
                  <a:gd name="connsiteX0" fmla="*/ 146668 w 170455"/>
                  <a:gd name="connsiteY0" fmla="*/ 15459 h 136398"/>
                  <a:gd name="connsiteX1" fmla="*/ 163673 w 170455"/>
                  <a:gd name="connsiteY1" fmla="*/ 6273 h 136398"/>
                  <a:gd name="connsiteX2" fmla="*/ 170556 w 170455"/>
                  <a:gd name="connsiteY2" fmla="*/ 2279 h 136398"/>
                  <a:gd name="connsiteX3" fmla="*/ 167722 w 170455"/>
                  <a:gd name="connsiteY3" fmla="*/ 82 h 136398"/>
                  <a:gd name="connsiteX4" fmla="*/ 141809 w 170455"/>
                  <a:gd name="connsiteY4" fmla="*/ 681 h 136398"/>
                  <a:gd name="connsiteX5" fmla="*/ 115694 w 170455"/>
                  <a:gd name="connsiteY5" fmla="*/ 82 h 136398"/>
                  <a:gd name="connsiteX6" fmla="*/ 111848 w 170455"/>
                  <a:gd name="connsiteY6" fmla="*/ 4076 h 136398"/>
                  <a:gd name="connsiteX7" fmla="*/ 117516 w 170455"/>
                  <a:gd name="connsiteY7" fmla="*/ 6273 h 136398"/>
                  <a:gd name="connsiteX8" fmla="*/ 125209 w 170455"/>
                  <a:gd name="connsiteY8" fmla="*/ 6672 h 136398"/>
                  <a:gd name="connsiteX9" fmla="*/ 130675 w 170455"/>
                  <a:gd name="connsiteY9" fmla="*/ 9867 h 136398"/>
                  <a:gd name="connsiteX10" fmla="*/ 129865 w 170455"/>
                  <a:gd name="connsiteY10" fmla="*/ 13662 h 136398"/>
                  <a:gd name="connsiteX11" fmla="*/ 117719 w 170455"/>
                  <a:gd name="connsiteY11" fmla="*/ 62390 h 136398"/>
                  <a:gd name="connsiteX12" fmla="*/ 55974 w 170455"/>
                  <a:gd name="connsiteY12" fmla="*/ 62390 h 136398"/>
                  <a:gd name="connsiteX13" fmla="*/ 67918 w 170455"/>
                  <a:gd name="connsiteY13" fmla="*/ 15459 h 136398"/>
                  <a:gd name="connsiteX14" fmla="*/ 84923 w 170455"/>
                  <a:gd name="connsiteY14" fmla="*/ 6273 h 136398"/>
                  <a:gd name="connsiteX15" fmla="*/ 91806 w 170455"/>
                  <a:gd name="connsiteY15" fmla="*/ 2279 h 136398"/>
                  <a:gd name="connsiteX16" fmla="*/ 88972 w 170455"/>
                  <a:gd name="connsiteY16" fmla="*/ 82 h 136398"/>
                  <a:gd name="connsiteX17" fmla="*/ 63060 w 170455"/>
                  <a:gd name="connsiteY17" fmla="*/ 681 h 136398"/>
                  <a:gd name="connsiteX18" fmla="*/ 36945 w 170455"/>
                  <a:gd name="connsiteY18" fmla="*/ 82 h 136398"/>
                  <a:gd name="connsiteX19" fmla="*/ 33099 w 170455"/>
                  <a:gd name="connsiteY19" fmla="*/ 4076 h 136398"/>
                  <a:gd name="connsiteX20" fmla="*/ 38767 w 170455"/>
                  <a:gd name="connsiteY20" fmla="*/ 6273 h 136398"/>
                  <a:gd name="connsiteX21" fmla="*/ 46460 w 170455"/>
                  <a:gd name="connsiteY21" fmla="*/ 6672 h 136398"/>
                  <a:gd name="connsiteX22" fmla="*/ 51926 w 170455"/>
                  <a:gd name="connsiteY22" fmla="*/ 9867 h 136398"/>
                  <a:gd name="connsiteX23" fmla="*/ 51116 w 170455"/>
                  <a:gd name="connsiteY23" fmla="*/ 13662 h 136398"/>
                  <a:gd name="connsiteX24" fmla="*/ 23989 w 170455"/>
                  <a:gd name="connsiteY24" fmla="*/ 120903 h 136398"/>
                  <a:gd name="connsiteX25" fmla="*/ 5567 w 170455"/>
                  <a:gd name="connsiteY25" fmla="*/ 130290 h 136398"/>
                  <a:gd name="connsiteX26" fmla="*/ 101 w 170455"/>
                  <a:gd name="connsiteY26" fmla="*/ 134284 h 136398"/>
                  <a:gd name="connsiteX27" fmla="*/ 2935 w 170455"/>
                  <a:gd name="connsiteY27" fmla="*/ 136480 h 136398"/>
                  <a:gd name="connsiteX28" fmla="*/ 28645 w 170455"/>
                  <a:gd name="connsiteY28" fmla="*/ 135881 h 136398"/>
                  <a:gd name="connsiteX29" fmla="*/ 41601 w 170455"/>
                  <a:gd name="connsiteY29" fmla="*/ 136081 h 136398"/>
                  <a:gd name="connsiteX30" fmla="*/ 54760 w 170455"/>
                  <a:gd name="connsiteY30" fmla="*/ 136480 h 136398"/>
                  <a:gd name="connsiteX31" fmla="*/ 58809 w 170455"/>
                  <a:gd name="connsiteY31" fmla="*/ 132486 h 136398"/>
                  <a:gd name="connsiteX32" fmla="*/ 53140 w 170455"/>
                  <a:gd name="connsiteY32" fmla="*/ 130290 h 136398"/>
                  <a:gd name="connsiteX33" fmla="*/ 39982 w 170455"/>
                  <a:gd name="connsiteY33" fmla="*/ 126695 h 136398"/>
                  <a:gd name="connsiteX34" fmla="*/ 40589 w 170455"/>
                  <a:gd name="connsiteY34" fmla="*/ 123300 h 136398"/>
                  <a:gd name="connsiteX35" fmla="*/ 54355 w 170455"/>
                  <a:gd name="connsiteY35" fmla="*/ 68581 h 136398"/>
                  <a:gd name="connsiteX36" fmla="*/ 116099 w 170455"/>
                  <a:gd name="connsiteY36" fmla="*/ 68581 h 136398"/>
                  <a:gd name="connsiteX37" fmla="*/ 102131 w 170455"/>
                  <a:gd name="connsiteY37" fmla="*/ 123699 h 136398"/>
                  <a:gd name="connsiteX38" fmla="*/ 83709 w 170455"/>
                  <a:gd name="connsiteY38" fmla="*/ 130290 h 136398"/>
                  <a:gd name="connsiteX39" fmla="*/ 78850 w 170455"/>
                  <a:gd name="connsiteY39" fmla="*/ 134284 h 136398"/>
                  <a:gd name="connsiteX40" fmla="*/ 81684 w 170455"/>
                  <a:gd name="connsiteY40" fmla="*/ 136480 h 136398"/>
                  <a:gd name="connsiteX41" fmla="*/ 107394 w 170455"/>
                  <a:gd name="connsiteY41" fmla="*/ 135881 h 136398"/>
                  <a:gd name="connsiteX42" fmla="*/ 120351 w 170455"/>
                  <a:gd name="connsiteY42" fmla="*/ 136081 h 136398"/>
                  <a:gd name="connsiteX43" fmla="*/ 133509 w 170455"/>
                  <a:gd name="connsiteY43" fmla="*/ 136480 h 136398"/>
                  <a:gd name="connsiteX44" fmla="*/ 137558 w 170455"/>
                  <a:gd name="connsiteY44" fmla="*/ 132486 h 136398"/>
                  <a:gd name="connsiteX45" fmla="*/ 131890 w 170455"/>
                  <a:gd name="connsiteY45" fmla="*/ 130290 h 136398"/>
                  <a:gd name="connsiteX46" fmla="*/ 118731 w 170455"/>
                  <a:gd name="connsiteY46" fmla="*/ 126695 h 136398"/>
                  <a:gd name="connsiteX47" fmla="*/ 119338 w 170455"/>
                  <a:gd name="connsiteY47" fmla="*/ 123300 h 136398"/>
                  <a:gd name="connsiteX48" fmla="*/ 146668 w 170455"/>
                  <a:gd name="connsiteY48" fmla="*/ 15459 h 136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70455" h="136398">
                    <a:moveTo>
                      <a:pt x="146668" y="15459"/>
                    </a:moveTo>
                    <a:cubicBezTo>
                      <a:pt x="148490" y="8270"/>
                      <a:pt x="148895" y="6273"/>
                      <a:pt x="163673" y="6273"/>
                    </a:cubicBezTo>
                    <a:cubicBezTo>
                      <a:pt x="168936" y="6273"/>
                      <a:pt x="170556" y="6273"/>
                      <a:pt x="170556" y="2279"/>
                    </a:cubicBezTo>
                    <a:cubicBezTo>
                      <a:pt x="170556" y="82"/>
                      <a:pt x="168329" y="82"/>
                      <a:pt x="167722" y="82"/>
                    </a:cubicBezTo>
                    <a:cubicBezTo>
                      <a:pt x="162053" y="82"/>
                      <a:pt x="147478" y="681"/>
                      <a:pt x="141809" y="681"/>
                    </a:cubicBezTo>
                    <a:cubicBezTo>
                      <a:pt x="135938" y="681"/>
                      <a:pt x="121565" y="82"/>
                      <a:pt x="115694" y="82"/>
                    </a:cubicBezTo>
                    <a:cubicBezTo>
                      <a:pt x="114075" y="82"/>
                      <a:pt x="111848" y="82"/>
                      <a:pt x="111848" y="4076"/>
                    </a:cubicBezTo>
                    <a:cubicBezTo>
                      <a:pt x="111848" y="6273"/>
                      <a:pt x="113670" y="6273"/>
                      <a:pt x="117516" y="6273"/>
                    </a:cubicBezTo>
                    <a:cubicBezTo>
                      <a:pt x="117921" y="6273"/>
                      <a:pt x="121768" y="6273"/>
                      <a:pt x="125209" y="6672"/>
                    </a:cubicBezTo>
                    <a:cubicBezTo>
                      <a:pt x="128853" y="7071"/>
                      <a:pt x="130675" y="7271"/>
                      <a:pt x="130675" y="9867"/>
                    </a:cubicBezTo>
                    <a:cubicBezTo>
                      <a:pt x="130675" y="10666"/>
                      <a:pt x="130473" y="11066"/>
                      <a:pt x="129865" y="13662"/>
                    </a:cubicBezTo>
                    <a:lnTo>
                      <a:pt x="117719" y="62390"/>
                    </a:lnTo>
                    <a:lnTo>
                      <a:pt x="55974" y="62390"/>
                    </a:lnTo>
                    <a:lnTo>
                      <a:pt x="67918" y="15459"/>
                    </a:lnTo>
                    <a:cubicBezTo>
                      <a:pt x="69740" y="8270"/>
                      <a:pt x="70348" y="6273"/>
                      <a:pt x="84923" y="6273"/>
                    </a:cubicBezTo>
                    <a:cubicBezTo>
                      <a:pt x="90187" y="6273"/>
                      <a:pt x="91806" y="6273"/>
                      <a:pt x="91806" y="2279"/>
                    </a:cubicBezTo>
                    <a:cubicBezTo>
                      <a:pt x="91806" y="82"/>
                      <a:pt x="89580" y="82"/>
                      <a:pt x="88972" y="82"/>
                    </a:cubicBezTo>
                    <a:cubicBezTo>
                      <a:pt x="83304" y="82"/>
                      <a:pt x="68728" y="681"/>
                      <a:pt x="63060" y="681"/>
                    </a:cubicBezTo>
                    <a:cubicBezTo>
                      <a:pt x="57189" y="681"/>
                      <a:pt x="42816" y="82"/>
                      <a:pt x="36945" y="82"/>
                    </a:cubicBezTo>
                    <a:cubicBezTo>
                      <a:pt x="35325" y="82"/>
                      <a:pt x="33099" y="82"/>
                      <a:pt x="33099" y="4076"/>
                    </a:cubicBezTo>
                    <a:cubicBezTo>
                      <a:pt x="33099" y="6273"/>
                      <a:pt x="34920" y="6273"/>
                      <a:pt x="38767" y="6273"/>
                    </a:cubicBezTo>
                    <a:cubicBezTo>
                      <a:pt x="39172" y="6273"/>
                      <a:pt x="43018" y="6273"/>
                      <a:pt x="46460" y="6672"/>
                    </a:cubicBezTo>
                    <a:cubicBezTo>
                      <a:pt x="50104" y="7071"/>
                      <a:pt x="51926" y="7271"/>
                      <a:pt x="51926" y="9867"/>
                    </a:cubicBezTo>
                    <a:cubicBezTo>
                      <a:pt x="51926" y="10666"/>
                      <a:pt x="51723" y="11265"/>
                      <a:pt x="51116" y="13662"/>
                    </a:cubicBezTo>
                    <a:lnTo>
                      <a:pt x="23989" y="120903"/>
                    </a:lnTo>
                    <a:cubicBezTo>
                      <a:pt x="21964" y="128692"/>
                      <a:pt x="21559" y="130290"/>
                      <a:pt x="5567" y="130290"/>
                    </a:cubicBezTo>
                    <a:cubicBezTo>
                      <a:pt x="1923" y="130290"/>
                      <a:pt x="101" y="130290"/>
                      <a:pt x="101" y="134284"/>
                    </a:cubicBezTo>
                    <a:cubicBezTo>
                      <a:pt x="101" y="136480"/>
                      <a:pt x="2530" y="136480"/>
                      <a:pt x="2935" y="136480"/>
                    </a:cubicBezTo>
                    <a:cubicBezTo>
                      <a:pt x="8603" y="136480"/>
                      <a:pt x="22976" y="135881"/>
                      <a:pt x="28645" y="135881"/>
                    </a:cubicBezTo>
                    <a:cubicBezTo>
                      <a:pt x="32896" y="135881"/>
                      <a:pt x="37350" y="136081"/>
                      <a:pt x="41601" y="136081"/>
                    </a:cubicBezTo>
                    <a:cubicBezTo>
                      <a:pt x="46055" y="136081"/>
                      <a:pt x="50508" y="136480"/>
                      <a:pt x="54760" y="136480"/>
                    </a:cubicBezTo>
                    <a:cubicBezTo>
                      <a:pt x="56379" y="136480"/>
                      <a:pt x="58809" y="136480"/>
                      <a:pt x="58809" y="132486"/>
                    </a:cubicBezTo>
                    <a:cubicBezTo>
                      <a:pt x="58809" y="130290"/>
                      <a:pt x="56987" y="130290"/>
                      <a:pt x="53140" y="130290"/>
                    </a:cubicBezTo>
                    <a:cubicBezTo>
                      <a:pt x="45650" y="130290"/>
                      <a:pt x="39982" y="130290"/>
                      <a:pt x="39982" y="126695"/>
                    </a:cubicBezTo>
                    <a:cubicBezTo>
                      <a:pt x="39982" y="125497"/>
                      <a:pt x="40386" y="124498"/>
                      <a:pt x="40589" y="123300"/>
                    </a:cubicBezTo>
                    <a:lnTo>
                      <a:pt x="54355" y="68581"/>
                    </a:lnTo>
                    <a:lnTo>
                      <a:pt x="116099" y="68581"/>
                    </a:lnTo>
                    <a:cubicBezTo>
                      <a:pt x="107597" y="101732"/>
                      <a:pt x="102941" y="120704"/>
                      <a:pt x="102131" y="123699"/>
                    </a:cubicBezTo>
                    <a:cubicBezTo>
                      <a:pt x="100106" y="130090"/>
                      <a:pt x="96260" y="130290"/>
                      <a:pt x="83709" y="130290"/>
                    </a:cubicBezTo>
                    <a:cubicBezTo>
                      <a:pt x="80672" y="130290"/>
                      <a:pt x="78850" y="130290"/>
                      <a:pt x="78850" y="134284"/>
                    </a:cubicBezTo>
                    <a:cubicBezTo>
                      <a:pt x="78850" y="136480"/>
                      <a:pt x="81279" y="136480"/>
                      <a:pt x="81684" y="136480"/>
                    </a:cubicBezTo>
                    <a:cubicBezTo>
                      <a:pt x="87353" y="136480"/>
                      <a:pt x="101726" y="135881"/>
                      <a:pt x="107394" y="135881"/>
                    </a:cubicBezTo>
                    <a:cubicBezTo>
                      <a:pt x="111646" y="135881"/>
                      <a:pt x="116099" y="136081"/>
                      <a:pt x="120351" y="136081"/>
                    </a:cubicBezTo>
                    <a:cubicBezTo>
                      <a:pt x="124804" y="136081"/>
                      <a:pt x="129258" y="136480"/>
                      <a:pt x="133509" y="136480"/>
                    </a:cubicBezTo>
                    <a:cubicBezTo>
                      <a:pt x="135129" y="136480"/>
                      <a:pt x="137558" y="136480"/>
                      <a:pt x="137558" y="132486"/>
                    </a:cubicBezTo>
                    <a:cubicBezTo>
                      <a:pt x="137558" y="130290"/>
                      <a:pt x="135736" y="130290"/>
                      <a:pt x="131890" y="130290"/>
                    </a:cubicBezTo>
                    <a:cubicBezTo>
                      <a:pt x="124399" y="130290"/>
                      <a:pt x="118731" y="130290"/>
                      <a:pt x="118731" y="126695"/>
                    </a:cubicBezTo>
                    <a:cubicBezTo>
                      <a:pt x="118731" y="125497"/>
                      <a:pt x="119136" y="124498"/>
                      <a:pt x="119338" y="123300"/>
                    </a:cubicBezTo>
                    <a:lnTo>
                      <a:pt x="146668" y="1545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形状 245">
                <a:extLst>
                  <a:ext uri="{FF2B5EF4-FFF2-40B4-BE49-F238E27FC236}">
                    <a16:creationId xmlns:a16="http://schemas.microsoft.com/office/drawing/2014/main" id="{35CC2993-C529-6480-27A3-DE89F21C7F3D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>
              <a:xfrm>
                <a:off x="5787541" y="5113453"/>
                <a:ext cx="46966" cy="199705"/>
              </a:xfrm>
              <a:custGeom>
                <a:avLst/>
                <a:gdLst>
                  <a:gd name="connsiteX0" fmla="*/ 47076 w 46966"/>
                  <a:gd name="connsiteY0" fmla="*/ 197790 h 199705"/>
                  <a:gd name="connsiteX1" fmla="*/ 43635 w 46966"/>
                  <a:gd name="connsiteY1" fmla="*/ 193396 h 199705"/>
                  <a:gd name="connsiteX2" fmla="*/ 11851 w 46966"/>
                  <a:gd name="connsiteY2" fmla="*/ 99934 h 199705"/>
                  <a:gd name="connsiteX3" fmla="*/ 44444 w 46966"/>
                  <a:gd name="connsiteY3" fmla="*/ 5474 h 199705"/>
                  <a:gd name="connsiteX4" fmla="*/ 47076 w 46966"/>
                  <a:gd name="connsiteY4" fmla="*/ 2079 h 199705"/>
                  <a:gd name="connsiteX5" fmla="*/ 45052 w 46966"/>
                  <a:gd name="connsiteY5" fmla="*/ 82 h 199705"/>
                  <a:gd name="connsiteX6" fmla="*/ 12864 w 46966"/>
                  <a:gd name="connsiteY6" fmla="*/ 39024 h 199705"/>
                  <a:gd name="connsiteX7" fmla="*/ 110 w 46966"/>
                  <a:gd name="connsiteY7" fmla="*/ 99934 h 199705"/>
                  <a:gd name="connsiteX8" fmla="*/ 13471 w 46966"/>
                  <a:gd name="connsiteY8" fmla="*/ 162242 h 199705"/>
                  <a:gd name="connsiteX9" fmla="*/ 45052 w 46966"/>
                  <a:gd name="connsiteY9" fmla="*/ 199787 h 199705"/>
                  <a:gd name="connsiteX10" fmla="*/ 47076 w 46966"/>
                  <a:gd name="connsiteY10" fmla="*/ 19779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076" y="197790"/>
                    </a:moveTo>
                    <a:cubicBezTo>
                      <a:pt x="47076" y="197191"/>
                      <a:pt x="47076" y="196791"/>
                      <a:pt x="43635" y="193396"/>
                    </a:cubicBezTo>
                    <a:cubicBezTo>
                      <a:pt x="18329" y="168234"/>
                      <a:pt x="11851" y="130489"/>
                      <a:pt x="11851" y="99934"/>
                    </a:cubicBezTo>
                    <a:cubicBezTo>
                      <a:pt x="11851" y="65186"/>
                      <a:pt x="19544" y="30437"/>
                      <a:pt x="44444" y="5474"/>
                    </a:cubicBezTo>
                    <a:cubicBezTo>
                      <a:pt x="47076" y="3077"/>
                      <a:pt x="47076" y="2678"/>
                      <a:pt x="47076" y="2079"/>
                    </a:cubicBezTo>
                    <a:cubicBezTo>
                      <a:pt x="47076" y="681"/>
                      <a:pt x="46266" y="82"/>
                      <a:pt x="45052" y="82"/>
                    </a:cubicBezTo>
                    <a:cubicBezTo>
                      <a:pt x="43027" y="82"/>
                      <a:pt x="24808" y="13662"/>
                      <a:pt x="12864" y="39024"/>
                    </a:cubicBezTo>
                    <a:cubicBezTo>
                      <a:pt x="2539" y="60992"/>
                      <a:pt x="110" y="83159"/>
                      <a:pt x="110" y="99934"/>
                    </a:cubicBezTo>
                    <a:cubicBezTo>
                      <a:pt x="110" y="115511"/>
                      <a:pt x="2337" y="139676"/>
                      <a:pt x="13471" y="162242"/>
                    </a:cubicBezTo>
                    <a:cubicBezTo>
                      <a:pt x="25617" y="186806"/>
                      <a:pt x="43027" y="199787"/>
                      <a:pt x="45052" y="199787"/>
                    </a:cubicBezTo>
                    <a:cubicBezTo>
                      <a:pt x="46266" y="199787"/>
                      <a:pt x="47076" y="199188"/>
                      <a:pt x="47076" y="1977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形状 246">
                <a:extLst>
                  <a:ext uri="{FF2B5EF4-FFF2-40B4-BE49-F238E27FC236}">
                    <a16:creationId xmlns:a16="http://schemas.microsoft.com/office/drawing/2014/main" id="{4702CEEF-6F8C-94A7-A003-538E63738D30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>
              <a:xfrm>
                <a:off x="5852300" y="5174963"/>
                <a:ext cx="109722" cy="131405"/>
              </a:xfrm>
              <a:custGeom>
                <a:avLst/>
                <a:gdLst>
                  <a:gd name="connsiteX0" fmla="*/ 40804 w 109722"/>
                  <a:gd name="connsiteY0" fmla="*/ 18255 h 131405"/>
                  <a:gd name="connsiteX1" fmla="*/ 43841 w 109722"/>
                  <a:gd name="connsiteY1" fmla="*/ 5474 h 131405"/>
                  <a:gd name="connsiteX2" fmla="*/ 37970 w 109722"/>
                  <a:gd name="connsiteY2" fmla="*/ 82 h 131405"/>
                  <a:gd name="connsiteX3" fmla="*/ 29872 w 109722"/>
                  <a:gd name="connsiteY3" fmla="*/ 7271 h 131405"/>
                  <a:gd name="connsiteX4" fmla="*/ 721 w 109722"/>
                  <a:gd name="connsiteY4" fmla="*/ 122900 h 131405"/>
                  <a:gd name="connsiteX5" fmla="*/ 114 w 109722"/>
                  <a:gd name="connsiteY5" fmla="*/ 126096 h 131405"/>
                  <a:gd name="connsiteX6" fmla="*/ 5782 w 109722"/>
                  <a:gd name="connsiteY6" fmla="*/ 131488 h 131405"/>
                  <a:gd name="connsiteX7" fmla="*/ 12867 w 109722"/>
                  <a:gd name="connsiteY7" fmla="*/ 127294 h 131405"/>
                  <a:gd name="connsiteX8" fmla="*/ 24002 w 109722"/>
                  <a:gd name="connsiteY8" fmla="*/ 84357 h 131405"/>
                  <a:gd name="connsiteX9" fmla="*/ 43638 w 109722"/>
                  <a:gd name="connsiteY9" fmla="*/ 90548 h 131405"/>
                  <a:gd name="connsiteX10" fmla="*/ 70563 w 109722"/>
                  <a:gd name="connsiteY10" fmla="*/ 75970 h 131405"/>
                  <a:gd name="connsiteX11" fmla="*/ 88783 w 109722"/>
                  <a:gd name="connsiteY11" fmla="*/ 90548 h 131405"/>
                  <a:gd name="connsiteX12" fmla="*/ 103763 w 109722"/>
                  <a:gd name="connsiteY12" fmla="*/ 79564 h 131405"/>
                  <a:gd name="connsiteX13" fmla="*/ 109837 w 109722"/>
                  <a:gd name="connsiteY13" fmla="*/ 59794 h 131405"/>
                  <a:gd name="connsiteX14" fmla="*/ 107407 w 109722"/>
                  <a:gd name="connsiteY14" fmla="*/ 57797 h 131405"/>
                  <a:gd name="connsiteX15" fmla="*/ 104573 w 109722"/>
                  <a:gd name="connsiteY15" fmla="*/ 61391 h 131405"/>
                  <a:gd name="connsiteX16" fmla="*/ 89188 w 109722"/>
                  <a:gd name="connsiteY16" fmla="*/ 86155 h 131405"/>
                  <a:gd name="connsiteX17" fmla="*/ 83114 w 109722"/>
                  <a:gd name="connsiteY17" fmla="*/ 76968 h 131405"/>
                  <a:gd name="connsiteX18" fmla="*/ 87163 w 109722"/>
                  <a:gd name="connsiteY18" fmla="*/ 56199 h 131405"/>
                  <a:gd name="connsiteX19" fmla="*/ 92832 w 109722"/>
                  <a:gd name="connsiteY19" fmla="*/ 34631 h 131405"/>
                  <a:gd name="connsiteX20" fmla="*/ 96273 w 109722"/>
                  <a:gd name="connsiteY20" fmla="*/ 21051 h 131405"/>
                  <a:gd name="connsiteX21" fmla="*/ 99310 w 109722"/>
                  <a:gd name="connsiteY21" fmla="*/ 7671 h 131405"/>
                  <a:gd name="connsiteX22" fmla="*/ 93439 w 109722"/>
                  <a:gd name="connsiteY22" fmla="*/ 2279 h 131405"/>
                  <a:gd name="connsiteX23" fmla="*/ 85544 w 109722"/>
                  <a:gd name="connsiteY23" fmla="*/ 9268 h 131405"/>
                  <a:gd name="connsiteX24" fmla="*/ 76029 w 109722"/>
                  <a:gd name="connsiteY24" fmla="*/ 46613 h 131405"/>
                  <a:gd name="connsiteX25" fmla="*/ 70766 w 109722"/>
                  <a:gd name="connsiteY25" fmla="*/ 66983 h 131405"/>
                  <a:gd name="connsiteX26" fmla="*/ 44448 w 109722"/>
                  <a:gd name="connsiteY26" fmla="*/ 86155 h 131405"/>
                  <a:gd name="connsiteX27" fmla="*/ 29468 w 109722"/>
                  <a:gd name="connsiteY27" fmla="*/ 68780 h 131405"/>
                  <a:gd name="connsiteX28" fmla="*/ 32302 w 109722"/>
                  <a:gd name="connsiteY28" fmla="*/ 51805 h 131405"/>
                  <a:gd name="connsiteX29" fmla="*/ 40804 w 109722"/>
                  <a:gd name="connsiteY29" fmla="*/ 18255 h 13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31405">
                    <a:moveTo>
                      <a:pt x="40804" y="18255"/>
                    </a:moveTo>
                    <a:cubicBezTo>
                      <a:pt x="41816" y="14061"/>
                      <a:pt x="43841" y="6472"/>
                      <a:pt x="43841" y="5474"/>
                    </a:cubicBezTo>
                    <a:cubicBezTo>
                      <a:pt x="43841" y="2079"/>
                      <a:pt x="41412" y="82"/>
                      <a:pt x="37970" y="82"/>
                    </a:cubicBezTo>
                    <a:cubicBezTo>
                      <a:pt x="37363" y="82"/>
                      <a:pt x="31694" y="282"/>
                      <a:pt x="29872" y="7271"/>
                    </a:cubicBezTo>
                    <a:lnTo>
                      <a:pt x="721" y="122900"/>
                    </a:lnTo>
                    <a:cubicBezTo>
                      <a:pt x="114" y="125297"/>
                      <a:pt x="114" y="125696"/>
                      <a:pt x="114" y="126096"/>
                    </a:cubicBezTo>
                    <a:cubicBezTo>
                      <a:pt x="114" y="129091"/>
                      <a:pt x="2340" y="131488"/>
                      <a:pt x="5782" y="131488"/>
                    </a:cubicBezTo>
                    <a:cubicBezTo>
                      <a:pt x="10033" y="131488"/>
                      <a:pt x="12463" y="127893"/>
                      <a:pt x="12867" y="127294"/>
                    </a:cubicBezTo>
                    <a:cubicBezTo>
                      <a:pt x="13677" y="125497"/>
                      <a:pt x="16309" y="115112"/>
                      <a:pt x="24002" y="84357"/>
                    </a:cubicBezTo>
                    <a:cubicBezTo>
                      <a:pt x="30480" y="89749"/>
                      <a:pt x="39590" y="90548"/>
                      <a:pt x="43638" y="90548"/>
                    </a:cubicBezTo>
                    <a:cubicBezTo>
                      <a:pt x="57809" y="90548"/>
                      <a:pt x="65704" y="81562"/>
                      <a:pt x="70563" y="75970"/>
                    </a:cubicBezTo>
                    <a:cubicBezTo>
                      <a:pt x="72385" y="84956"/>
                      <a:pt x="79875" y="90548"/>
                      <a:pt x="88783" y="90548"/>
                    </a:cubicBezTo>
                    <a:cubicBezTo>
                      <a:pt x="95868" y="90548"/>
                      <a:pt x="100524" y="85955"/>
                      <a:pt x="103763" y="79564"/>
                    </a:cubicBezTo>
                    <a:cubicBezTo>
                      <a:pt x="107205" y="72375"/>
                      <a:pt x="109837" y="60193"/>
                      <a:pt x="109837" y="59794"/>
                    </a:cubicBezTo>
                    <a:cubicBezTo>
                      <a:pt x="109837" y="57797"/>
                      <a:pt x="108015" y="57797"/>
                      <a:pt x="107407" y="57797"/>
                    </a:cubicBezTo>
                    <a:cubicBezTo>
                      <a:pt x="105383" y="57797"/>
                      <a:pt x="105180" y="58595"/>
                      <a:pt x="104573" y="61391"/>
                    </a:cubicBezTo>
                    <a:cubicBezTo>
                      <a:pt x="101132" y="74372"/>
                      <a:pt x="97488" y="86155"/>
                      <a:pt x="89188" y="86155"/>
                    </a:cubicBezTo>
                    <a:cubicBezTo>
                      <a:pt x="83722" y="86155"/>
                      <a:pt x="83114" y="80962"/>
                      <a:pt x="83114" y="76968"/>
                    </a:cubicBezTo>
                    <a:cubicBezTo>
                      <a:pt x="83114" y="72575"/>
                      <a:pt x="85544" y="63189"/>
                      <a:pt x="87163" y="56199"/>
                    </a:cubicBezTo>
                    <a:lnTo>
                      <a:pt x="92832" y="34631"/>
                    </a:lnTo>
                    <a:cubicBezTo>
                      <a:pt x="93439" y="31635"/>
                      <a:pt x="95463" y="24046"/>
                      <a:pt x="96273" y="21051"/>
                    </a:cubicBezTo>
                    <a:cubicBezTo>
                      <a:pt x="97285" y="16458"/>
                      <a:pt x="99310" y="8869"/>
                      <a:pt x="99310" y="7671"/>
                    </a:cubicBezTo>
                    <a:cubicBezTo>
                      <a:pt x="99310" y="4076"/>
                      <a:pt x="96475" y="2279"/>
                      <a:pt x="93439" y="2279"/>
                    </a:cubicBezTo>
                    <a:cubicBezTo>
                      <a:pt x="92427" y="2279"/>
                      <a:pt x="87163" y="2478"/>
                      <a:pt x="85544" y="9268"/>
                    </a:cubicBezTo>
                    <a:lnTo>
                      <a:pt x="76029" y="46613"/>
                    </a:lnTo>
                    <a:cubicBezTo>
                      <a:pt x="73600" y="56598"/>
                      <a:pt x="71373" y="64986"/>
                      <a:pt x="70766" y="66983"/>
                    </a:cubicBezTo>
                    <a:cubicBezTo>
                      <a:pt x="70563" y="67982"/>
                      <a:pt x="60846" y="86155"/>
                      <a:pt x="44448" y="86155"/>
                    </a:cubicBezTo>
                    <a:cubicBezTo>
                      <a:pt x="34326" y="86155"/>
                      <a:pt x="29468" y="79564"/>
                      <a:pt x="29468" y="68780"/>
                    </a:cubicBezTo>
                    <a:cubicBezTo>
                      <a:pt x="29468" y="62989"/>
                      <a:pt x="30885" y="57397"/>
                      <a:pt x="32302" y="51805"/>
                    </a:cubicBezTo>
                    <a:lnTo>
                      <a:pt x="40804" y="1825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形状 247">
                <a:extLst>
                  <a:ext uri="{FF2B5EF4-FFF2-40B4-BE49-F238E27FC236}">
                    <a16:creationId xmlns:a16="http://schemas.microsoft.com/office/drawing/2014/main" id="{48B78B2A-8710-DE41-C644-45ACB7217C3E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>
              <a:xfrm>
                <a:off x="5985617" y="5242064"/>
                <a:ext cx="23685" cy="59711"/>
              </a:xfrm>
              <a:custGeom>
                <a:avLst/>
                <a:gdLst>
                  <a:gd name="connsiteX0" fmla="*/ 23805 w 23685"/>
                  <a:gd name="connsiteY0" fmla="*/ 21051 h 59711"/>
                  <a:gd name="connsiteX1" fmla="*/ 10849 w 23685"/>
                  <a:gd name="connsiteY1" fmla="*/ 82 h 59711"/>
                  <a:gd name="connsiteX2" fmla="*/ 120 w 23685"/>
                  <a:gd name="connsiteY2" fmla="*/ 10666 h 59711"/>
                  <a:gd name="connsiteX3" fmla="*/ 10849 w 23685"/>
                  <a:gd name="connsiteY3" fmla="*/ 21251 h 59711"/>
                  <a:gd name="connsiteX4" fmla="*/ 17934 w 23685"/>
                  <a:gd name="connsiteY4" fmla="*/ 18654 h 59711"/>
                  <a:gd name="connsiteX5" fmla="*/ 18947 w 23685"/>
                  <a:gd name="connsiteY5" fmla="*/ 18055 h 59711"/>
                  <a:gd name="connsiteX6" fmla="*/ 19352 w 23685"/>
                  <a:gd name="connsiteY6" fmla="*/ 21051 h 59711"/>
                  <a:gd name="connsiteX7" fmla="*/ 5586 w 23685"/>
                  <a:gd name="connsiteY7" fmla="*/ 54402 h 59711"/>
                  <a:gd name="connsiteX8" fmla="*/ 3359 w 23685"/>
                  <a:gd name="connsiteY8" fmla="*/ 57597 h 59711"/>
                  <a:gd name="connsiteX9" fmla="*/ 5383 w 23685"/>
                  <a:gd name="connsiteY9" fmla="*/ 59794 h 59711"/>
                  <a:gd name="connsiteX10" fmla="*/ 23805 w 23685"/>
                  <a:gd name="connsiteY10" fmla="*/ 21051 h 5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711">
                    <a:moveTo>
                      <a:pt x="23805" y="21051"/>
                    </a:moveTo>
                    <a:cubicBezTo>
                      <a:pt x="23805" y="7870"/>
                      <a:pt x="18744" y="82"/>
                      <a:pt x="10849" y="82"/>
                    </a:cubicBezTo>
                    <a:cubicBezTo>
                      <a:pt x="4168" y="82"/>
                      <a:pt x="120" y="5074"/>
                      <a:pt x="120" y="10666"/>
                    </a:cubicBezTo>
                    <a:cubicBezTo>
                      <a:pt x="120" y="16058"/>
                      <a:pt x="4168" y="21251"/>
                      <a:pt x="10849" y="21251"/>
                    </a:cubicBezTo>
                    <a:cubicBezTo>
                      <a:pt x="13278" y="21251"/>
                      <a:pt x="15910" y="20452"/>
                      <a:pt x="17934" y="18654"/>
                    </a:cubicBezTo>
                    <a:cubicBezTo>
                      <a:pt x="18542" y="18255"/>
                      <a:pt x="18744" y="18055"/>
                      <a:pt x="18947" y="18055"/>
                    </a:cubicBezTo>
                    <a:cubicBezTo>
                      <a:pt x="19149" y="18055"/>
                      <a:pt x="19352" y="18255"/>
                      <a:pt x="19352" y="21051"/>
                    </a:cubicBezTo>
                    <a:cubicBezTo>
                      <a:pt x="19352" y="35829"/>
                      <a:pt x="12266" y="47811"/>
                      <a:pt x="5586" y="54402"/>
                    </a:cubicBezTo>
                    <a:cubicBezTo>
                      <a:pt x="3359" y="56598"/>
                      <a:pt x="3359" y="56998"/>
                      <a:pt x="3359" y="57597"/>
                    </a:cubicBezTo>
                    <a:cubicBezTo>
                      <a:pt x="3359" y="58995"/>
                      <a:pt x="4371" y="59794"/>
                      <a:pt x="5383" y="59794"/>
                    </a:cubicBezTo>
                    <a:cubicBezTo>
                      <a:pt x="7610" y="59794"/>
                      <a:pt x="23805" y="44416"/>
                      <a:pt x="23805" y="210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形状 248">
                <a:extLst>
                  <a:ext uri="{FF2B5EF4-FFF2-40B4-BE49-F238E27FC236}">
                    <a16:creationId xmlns:a16="http://schemas.microsoft.com/office/drawing/2014/main" id="{53D62460-9A36-DD89-BF74-9559A844A55C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>
              <a:xfrm>
                <a:off x="6062837" y="5124038"/>
                <a:ext cx="85632" cy="180134"/>
              </a:xfrm>
              <a:custGeom>
                <a:avLst/>
                <a:gdLst>
                  <a:gd name="connsiteX0" fmla="*/ 26644 w 85632"/>
                  <a:gd name="connsiteY0" fmla="*/ 78167 h 180134"/>
                  <a:gd name="connsiteX1" fmla="*/ 124 w 85632"/>
                  <a:gd name="connsiteY1" fmla="*/ 118507 h 180134"/>
                  <a:gd name="connsiteX2" fmla="*/ 5995 w 85632"/>
                  <a:gd name="connsiteY2" fmla="*/ 134284 h 180134"/>
                  <a:gd name="connsiteX3" fmla="*/ 29478 w 85632"/>
                  <a:gd name="connsiteY3" fmla="*/ 147265 h 180134"/>
                  <a:gd name="connsiteX4" fmla="*/ 53973 w 85632"/>
                  <a:gd name="connsiteY4" fmla="*/ 156651 h 180134"/>
                  <a:gd name="connsiteX5" fmla="*/ 61059 w 85632"/>
                  <a:gd name="connsiteY5" fmla="*/ 165238 h 180134"/>
                  <a:gd name="connsiteX6" fmla="*/ 51139 w 85632"/>
                  <a:gd name="connsiteY6" fmla="*/ 175822 h 180134"/>
                  <a:gd name="connsiteX7" fmla="*/ 33324 w 85632"/>
                  <a:gd name="connsiteY7" fmla="*/ 169432 h 180134"/>
                  <a:gd name="connsiteX8" fmla="*/ 31098 w 85632"/>
                  <a:gd name="connsiteY8" fmla="*/ 168433 h 180134"/>
                  <a:gd name="connsiteX9" fmla="*/ 29073 w 85632"/>
                  <a:gd name="connsiteY9" fmla="*/ 170630 h 180134"/>
                  <a:gd name="connsiteX10" fmla="*/ 51139 w 85632"/>
                  <a:gd name="connsiteY10" fmla="*/ 180216 h 180134"/>
                  <a:gd name="connsiteX11" fmla="*/ 72193 w 85632"/>
                  <a:gd name="connsiteY11" fmla="*/ 158847 h 180134"/>
                  <a:gd name="connsiteX12" fmla="*/ 62476 w 85632"/>
                  <a:gd name="connsiteY12" fmla="*/ 144668 h 180134"/>
                  <a:gd name="connsiteX13" fmla="*/ 50127 w 85632"/>
                  <a:gd name="connsiteY13" fmla="*/ 140075 h 180134"/>
                  <a:gd name="connsiteX14" fmla="*/ 37778 w 85632"/>
                  <a:gd name="connsiteY14" fmla="*/ 135482 h 180134"/>
                  <a:gd name="connsiteX15" fmla="*/ 25632 w 85632"/>
                  <a:gd name="connsiteY15" fmla="*/ 130689 h 180134"/>
                  <a:gd name="connsiteX16" fmla="*/ 10449 w 85632"/>
                  <a:gd name="connsiteY16" fmla="*/ 112915 h 180134"/>
                  <a:gd name="connsiteX17" fmla="*/ 35349 w 85632"/>
                  <a:gd name="connsiteY17" fmla="*/ 78965 h 180134"/>
                  <a:gd name="connsiteX18" fmla="*/ 53164 w 85632"/>
                  <a:gd name="connsiteY18" fmla="*/ 81562 h 180134"/>
                  <a:gd name="connsiteX19" fmla="*/ 71991 w 85632"/>
                  <a:gd name="connsiteY19" fmla="*/ 75371 h 180134"/>
                  <a:gd name="connsiteX20" fmla="*/ 55390 w 85632"/>
                  <a:gd name="connsiteY20" fmla="*/ 69979 h 180134"/>
                  <a:gd name="connsiteX21" fmla="*/ 38385 w 85632"/>
                  <a:gd name="connsiteY21" fmla="*/ 72375 h 180134"/>
                  <a:gd name="connsiteX22" fmla="*/ 32312 w 85632"/>
                  <a:gd name="connsiteY22" fmla="*/ 56798 h 180134"/>
                  <a:gd name="connsiteX23" fmla="*/ 54783 w 85632"/>
                  <a:gd name="connsiteY23" fmla="*/ 22848 h 180134"/>
                  <a:gd name="connsiteX24" fmla="*/ 67739 w 85632"/>
                  <a:gd name="connsiteY24" fmla="*/ 27242 h 180134"/>
                  <a:gd name="connsiteX25" fmla="*/ 85757 w 85632"/>
                  <a:gd name="connsiteY25" fmla="*/ 21051 h 180134"/>
                  <a:gd name="connsiteX26" fmla="*/ 68954 w 85632"/>
                  <a:gd name="connsiteY26" fmla="*/ 15659 h 180134"/>
                  <a:gd name="connsiteX27" fmla="*/ 56200 w 85632"/>
                  <a:gd name="connsiteY27" fmla="*/ 16657 h 180134"/>
                  <a:gd name="connsiteX28" fmla="*/ 55188 w 85632"/>
                  <a:gd name="connsiteY28" fmla="*/ 10067 h 180134"/>
                  <a:gd name="connsiteX29" fmla="*/ 56200 w 85632"/>
                  <a:gd name="connsiteY29" fmla="*/ 2678 h 180134"/>
                  <a:gd name="connsiteX30" fmla="*/ 53771 w 85632"/>
                  <a:gd name="connsiteY30" fmla="*/ 82 h 180134"/>
                  <a:gd name="connsiteX31" fmla="*/ 50127 w 85632"/>
                  <a:gd name="connsiteY31" fmla="*/ 9867 h 180134"/>
                  <a:gd name="connsiteX32" fmla="*/ 51544 w 85632"/>
                  <a:gd name="connsiteY32" fmla="*/ 17656 h 180134"/>
                  <a:gd name="connsiteX33" fmla="*/ 16117 w 85632"/>
                  <a:gd name="connsiteY33" fmla="*/ 55001 h 180134"/>
                  <a:gd name="connsiteX34" fmla="*/ 29276 w 85632"/>
                  <a:gd name="connsiteY34" fmla="*/ 76169 h 180134"/>
                  <a:gd name="connsiteX35" fmla="*/ 26644 w 85632"/>
                  <a:gd name="connsiteY35" fmla="*/ 78167 h 180134"/>
                  <a:gd name="connsiteX36" fmla="*/ 59439 w 85632"/>
                  <a:gd name="connsiteY36" fmla="*/ 21051 h 180134"/>
                  <a:gd name="connsiteX37" fmla="*/ 69156 w 85632"/>
                  <a:gd name="connsiteY37" fmla="*/ 20052 h 180134"/>
                  <a:gd name="connsiteX38" fmla="*/ 80493 w 85632"/>
                  <a:gd name="connsiteY38" fmla="*/ 21251 h 180134"/>
                  <a:gd name="connsiteX39" fmla="*/ 67942 w 85632"/>
                  <a:gd name="connsiteY39" fmla="*/ 22848 h 180134"/>
                  <a:gd name="connsiteX40" fmla="*/ 59439 w 85632"/>
                  <a:gd name="connsiteY40" fmla="*/ 21051 h 180134"/>
                  <a:gd name="connsiteX41" fmla="*/ 43649 w 85632"/>
                  <a:gd name="connsiteY41" fmla="*/ 75570 h 180134"/>
                  <a:gd name="connsiteX42" fmla="*/ 55188 w 85632"/>
                  <a:gd name="connsiteY42" fmla="*/ 74372 h 180134"/>
                  <a:gd name="connsiteX43" fmla="*/ 66727 w 85632"/>
                  <a:gd name="connsiteY43" fmla="*/ 75570 h 180134"/>
                  <a:gd name="connsiteX44" fmla="*/ 53771 w 85632"/>
                  <a:gd name="connsiteY44" fmla="*/ 77168 h 180134"/>
                  <a:gd name="connsiteX45" fmla="*/ 43649 w 85632"/>
                  <a:gd name="connsiteY45" fmla="*/ 75570 h 18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134">
                    <a:moveTo>
                      <a:pt x="26644" y="78167"/>
                    </a:moveTo>
                    <a:cubicBezTo>
                      <a:pt x="4578" y="92545"/>
                      <a:pt x="124" y="111318"/>
                      <a:pt x="124" y="118507"/>
                    </a:cubicBezTo>
                    <a:cubicBezTo>
                      <a:pt x="124" y="128093"/>
                      <a:pt x="5590" y="133685"/>
                      <a:pt x="5995" y="134284"/>
                    </a:cubicBezTo>
                    <a:cubicBezTo>
                      <a:pt x="12473" y="140874"/>
                      <a:pt x="14295" y="141673"/>
                      <a:pt x="29478" y="147265"/>
                    </a:cubicBezTo>
                    <a:lnTo>
                      <a:pt x="53973" y="156651"/>
                    </a:lnTo>
                    <a:cubicBezTo>
                      <a:pt x="57010" y="158049"/>
                      <a:pt x="61059" y="159447"/>
                      <a:pt x="61059" y="165238"/>
                    </a:cubicBezTo>
                    <a:cubicBezTo>
                      <a:pt x="61059" y="169831"/>
                      <a:pt x="57415" y="175822"/>
                      <a:pt x="51139" y="175822"/>
                    </a:cubicBezTo>
                    <a:cubicBezTo>
                      <a:pt x="42232" y="175822"/>
                      <a:pt x="35551" y="171029"/>
                      <a:pt x="33324" y="169432"/>
                    </a:cubicBezTo>
                    <a:cubicBezTo>
                      <a:pt x="32110" y="168633"/>
                      <a:pt x="31907" y="168433"/>
                      <a:pt x="31098" y="168433"/>
                    </a:cubicBezTo>
                    <a:cubicBezTo>
                      <a:pt x="29478" y="168433"/>
                      <a:pt x="29073" y="169831"/>
                      <a:pt x="29073" y="170630"/>
                    </a:cubicBezTo>
                    <a:cubicBezTo>
                      <a:pt x="29073" y="173026"/>
                      <a:pt x="39802" y="180216"/>
                      <a:pt x="51139" y="180216"/>
                    </a:cubicBezTo>
                    <a:cubicBezTo>
                      <a:pt x="63690" y="180216"/>
                      <a:pt x="72193" y="168633"/>
                      <a:pt x="72193" y="158847"/>
                    </a:cubicBezTo>
                    <a:cubicBezTo>
                      <a:pt x="72193" y="149262"/>
                      <a:pt x="64703" y="145667"/>
                      <a:pt x="62476" y="144668"/>
                    </a:cubicBezTo>
                    <a:cubicBezTo>
                      <a:pt x="59642" y="143670"/>
                      <a:pt x="52759" y="141074"/>
                      <a:pt x="50127" y="140075"/>
                    </a:cubicBezTo>
                    <a:cubicBezTo>
                      <a:pt x="46078" y="138477"/>
                      <a:pt x="42029" y="136880"/>
                      <a:pt x="37778" y="135482"/>
                    </a:cubicBezTo>
                    <a:lnTo>
                      <a:pt x="25632" y="130689"/>
                    </a:lnTo>
                    <a:cubicBezTo>
                      <a:pt x="16522" y="127094"/>
                      <a:pt x="10449" y="121303"/>
                      <a:pt x="10449" y="112915"/>
                    </a:cubicBezTo>
                    <a:cubicBezTo>
                      <a:pt x="10449" y="104727"/>
                      <a:pt x="18344" y="87353"/>
                      <a:pt x="35349" y="78965"/>
                    </a:cubicBezTo>
                    <a:cubicBezTo>
                      <a:pt x="42839" y="81562"/>
                      <a:pt x="48912" y="81562"/>
                      <a:pt x="53164" y="81562"/>
                    </a:cubicBezTo>
                    <a:cubicBezTo>
                      <a:pt x="59237" y="81562"/>
                      <a:pt x="71991" y="81562"/>
                      <a:pt x="71991" y="75371"/>
                    </a:cubicBezTo>
                    <a:cubicBezTo>
                      <a:pt x="71991" y="70378"/>
                      <a:pt x="63286" y="69979"/>
                      <a:pt x="55390" y="69979"/>
                    </a:cubicBezTo>
                    <a:cubicBezTo>
                      <a:pt x="51746" y="69979"/>
                      <a:pt x="45876" y="69979"/>
                      <a:pt x="38385" y="72375"/>
                    </a:cubicBezTo>
                    <a:cubicBezTo>
                      <a:pt x="33122" y="67183"/>
                      <a:pt x="32312" y="60592"/>
                      <a:pt x="32312" y="56798"/>
                    </a:cubicBezTo>
                    <a:cubicBezTo>
                      <a:pt x="32312" y="45615"/>
                      <a:pt x="39600" y="30237"/>
                      <a:pt x="54783" y="22848"/>
                    </a:cubicBezTo>
                    <a:cubicBezTo>
                      <a:pt x="58427" y="27242"/>
                      <a:pt x="63083" y="27242"/>
                      <a:pt x="67739" y="27242"/>
                    </a:cubicBezTo>
                    <a:cubicBezTo>
                      <a:pt x="72800" y="27242"/>
                      <a:pt x="85757" y="27242"/>
                      <a:pt x="85757" y="21051"/>
                    </a:cubicBezTo>
                    <a:cubicBezTo>
                      <a:pt x="85757" y="15858"/>
                      <a:pt x="76849" y="15659"/>
                      <a:pt x="68954" y="15659"/>
                    </a:cubicBezTo>
                    <a:cubicBezTo>
                      <a:pt x="66322" y="15659"/>
                      <a:pt x="61464" y="15659"/>
                      <a:pt x="56200" y="16657"/>
                    </a:cubicBezTo>
                    <a:cubicBezTo>
                      <a:pt x="55593" y="14860"/>
                      <a:pt x="55188" y="13462"/>
                      <a:pt x="55188" y="10067"/>
                    </a:cubicBezTo>
                    <a:cubicBezTo>
                      <a:pt x="55188" y="7271"/>
                      <a:pt x="56200" y="3077"/>
                      <a:pt x="56200" y="2678"/>
                    </a:cubicBezTo>
                    <a:cubicBezTo>
                      <a:pt x="56200" y="1080"/>
                      <a:pt x="55188" y="82"/>
                      <a:pt x="53771" y="82"/>
                    </a:cubicBezTo>
                    <a:cubicBezTo>
                      <a:pt x="50127" y="82"/>
                      <a:pt x="50127" y="9268"/>
                      <a:pt x="50127" y="9867"/>
                    </a:cubicBezTo>
                    <a:cubicBezTo>
                      <a:pt x="50127" y="13861"/>
                      <a:pt x="51342" y="16857"/>
                      <a:pt x="51544" y="17656"/>
                    </a:cubicBezTo>
                    <a:cubicBezTo>
                      <a:pt x="29883" y="23647"/>
                      <a:pt x="16117" y="39623"/>
                      <a:pt x="16117" y="55001"/>
                    </a:cubicBezTo>
                    <a:cubicBezTo>
                      <a:pt x="16117" y="62390"/>
                      <a:pt x="19761" y="70777"/>
                      <a:pt x="29276" y="76169"/>
                    </a:cubicBezTo>
                    <a:lnTo>
                      <a:pt x="26644" y="78167"/>
                    </a:lnTo>
                    <a:close/>
                    <a:moveTo>
                      <a:pt x="59439" y="21051"/>
                    </a:moveTo>
                    <a:cubicBezTo>
                      <a:pt x="62678" y="20052"/>
                      <a:pt x="66930" y="20052"/>
                      <a:pt x="69156" y="20052"/>
                    </a:cubicBezTo>
                    <a:cubicBezTo>
                      <a:pt x="76039" y="20052"/>
                      <a:pt x="76849" y="20252"/>
                      <a:pt x="80493" y="21251"/>
                    </a:cubicBezTo>
                    <a:cubicBezTo>
                      <a:pt x="78874" y="21850"/>
                      <a:pt x="76849" y="22848"/>
                      <a:pt x="67942" y="22848"/>
                    </a:cubicBezTo>
                    <a:cubicBezTo>
                      <a:pt x="64095" y="22848"/>
                      <a:pt x="61666" y="22848"/>
                      <a:pt x="59439" y="21051"/>
                    </a:cubicBezTo>
                    <a:close/>
                    <a:moveTo>
                      <a:pt x="43649" y="75570"/>
                    </a:moveTo>
                    <a:cubicBezTo>
                      <a:pt x="48305" y="74372"/>
                      <a:pt x="52759" y="74372"/>
                      <a:pt x="55188" y="74372"/>
                    </a:cubicBezTo>
                    <a:cubicBezTo>
                      <a:pt x="62273" y="74372"/>
                      <a:pt x="63083" y="74572"/>
                      <a:pt x="66727" y="75570"/>
                    </a:cubicBezTo>
                    <a:cubicBezTo>
                      <a:pt x="65108" y="76369"/>
                      <a:pt x="63083" y="77168"/>
                      <a:pt x="53771" y="77168"/>
                    </a:cubicBezTo>
                    <a:cubicBezTo>
                      <a:pt x="49115" y="77168"/>
                      <a:pt x="47293" y="77168"/>
                      <a:pt x="43649" y="755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形状 249">
                <a:extLst>
                  <a:ext uri="{FF2B5EF4-FFF2-40B4-BE49-F238E27FC236}">
                    <a16:creationId xmlns:a16="http://schemas.microsoft.com/office/drawing/2014/main" id="{074839C6-FB4A-7BAE-EA4B-4AF0072BE416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>
              <a:xfrm>
                <a:off x="6173472" y="5242064"/>
                <a:ext cx="23685" cy="59711"/>
              </a:xfrm>
              <a:custGeom>
                <a:avLst/>
                <a:gdLst>
                  <a:gd name="connsiteX0" fmla="*/ 23814 w 23685"/>
                  <a:gd name="connsiteY0" fmla="*/ 21051 h 59711"/>
                  <a:gd name="connsiteX1" fmla="*/ 10858 w 23685"/>
                  <a:gd name="connsiteY1" fmla="*/ 82 h 59711"/>
                  <a:gd name="connsiteX2" fmla="*/ 129 w 23685"/>
                  <a:gd name="connsiteY2" fmla="*/ 10666 h 59711"/>
                  <a:gd name="connsiteX3" fmla="*/ 10858 w 23685"/>
                  <a:gd name="connsiteY3" fmla="*/ 21251 h 59711"/>
                  <a:gd name="connsiteX4" fmla="*/ 17944 w 23685"/>
                  <a:gd name="connsiteY4" fmla="*/ 18654 h 59711"/>
                  <a:gd name="connsiteX5" fmla="*/ 18956 w 23685"/>
                  <a:gd name="connsiteY5" fmla="*/ 18055 h 59711"/>
                  <a:gd name="connsiteX6" fmla="*/ 19361 w 23685"/>
                  <a:gd name="connsiteY6" fmla="*/ 21051 h 59711"/>
                  <a:gd name="connsiteX7" fmla="*/ 5595 w 23685"/>
                  <a:gd name="connsiteY7" fmla="*/ 54402 h 59711"/>
                  <a:gd name="connsiteX8" fmla="*/ 3368 w 23685"/>
                  <a:gd name="connsiteY8" fmla="*/ 57597 h 59711"/>
                  <a:gd name="connsiteX9" fmla="*/ 5392 w 23685"/>
                  <a:gd name="connsiteY9" fmla="*/ 59794 h 59711"/>
                  <a:gd name="connsiteX10" fmla="*/ 23814 w 23685"/>
                  <a:gd name="connsiteY10" fmla="*/ 21051 h 5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711">
                    <a:moveTo>
                      <a:pt x="23814" y="21051"/>
                    </a:moveTo>
                    <a:cubicBezTo>
                      <a:pt x="23814" y="7870"/>
                      <a:pt x="18753" y="82"/>
                      <a:pt x="10858" y="82"/>
                    </a:cubicBezTo>
                    <a:cubicBezTo>
                      <a:pt x="4178" y="82"/>
                      <a:pt x="129" y="5074"/>
                      <a:pt x="129" y="10666"/>
                    </a:cubicBezTo>
                    <a:cubicBezTo>
                      <a:pt x="129" y="16058"/>
                      <a:pt x="4178" y="21251"/>
                      <a:pt x="10858" y="21251"/>
                    </a:cubicBezTo>
                    <a:cubicBezTo>
                      <a:pt x="13288" y="21251"/>
                      <a:pt x="15919" y="20452"/>
                      <a:pt x="17944" y="18654"/>
                    </a:cubicBezTo>
                    <a:cubicBezTo>
                      <a:pt x="18551" y="18255"/>
                      <a:pt x="18753" y="18055"/>
                      <a:pt x="18956" y="18055"/>
                    </a:cubicBezTo>
                    <a:cubicBezTo>
                      <a:pt x="19158" y="18055"/>
                      <a:pt x="19361" y="18255"/>
                      <a:pt x="19361" y="21051"/>
                    </a:cubicBezTo>
                    <a:cubicBezTo>
                      <a:pt x="19361" y="35829"/>
                      <a:pt x="12275" y="47811"/>
                      <a:pt x="5595" y="54402"/>
                    </a:cubicBezTo>
                    <a:cubicBezTo>
                      <a:pt x="3368" y="56598"/>
                      <a:pt x="3368" y="56998"/>
                      <a:pt x="3368" y="57597"/>
                    </a:cubicBezTo>
                    <a:cubicBezTo>
                      <a:pt x="3368" y="58995"/>
                      <a:pt x="4380" y="59794"/>
                      <a:pt x="5392" y="59794"/>
                    </a:cubicBezTo>
                    <a:cubicBezTo>
                      <a:pt x="7619" y="59794"/>
                      <a:pt x="23814" y="44416"/>
                      <a:pt x="23814" y="210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形状 250">
                <a:extLst>
                  <a:ext uri="{FF2B5EF4-FFF2-40B4-BE49-F238E27FC236}">
                    <a16:creationId xmlns:a16="http://schemas.microsoft.com/office/drawing/2014/main" id="{9E99538D-89B0-47C8-BDB6-044D423F00CF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>
              <a:xfrm>
                <a:off x="6254538" y="5122440"/>
                <a:ext cx="83608" cy="142988"/>
              </a:xfrm>
              <a:custGeom>
                <a:avLst/>
                <a:gdLst>
                  <a:gd name="connsiteX0" fmla="*/ 83741 w 83608"/>
                  <a:gd name="connsiteY0" fmla="*/ 41021 h 142988"/>
                  <a:gd name="connsiteX1" fmla="*/ 59448 w 83608"/>
                  <a:gd name="connsiteY1" fmla="*/ 82 h 142988"/>
                  <a:gd name="connsiteX2" fmla="*/ 133 w 83608"/>
                  <a:gd name="connsiteY2" fmla="*/ 102131 h 142988"/>
                  <a:gd name="connsiteX3" fmla="*/ 24426 w 83608"/>
                  <a:gd name="connsiteY3" fmla="*/ 143071 h 142988"/>
                  <a:gd name="connsiteX4" fmla="*/ 83741 w 83608"/>
                  <a:gd name="connsiteY4" fmla="*/ 41021 h 142988"/>
                  <a:gd name="connsiteX5" fmla="*/ 21592 w 83608"/>
                  <a:gd name="connsiteY5" fmla="*/ 68381 h 142988"/>
                  <a:gd name="connsiteX6" fmla="*/ 37180 w 83608"/>
                  <a:gd name="connsiteY6" fmla="*/ 25444 h 142988"/>
                  <a:gd name="connsiteX7" fmla="*/ 59246 w 83608"/>
                  <a:gd name="connsiteY7" fmla="*/ 4475 h 142988"/>
                  <a:gd name="connsiteX8" fmla="*/ 70380 w 83608"/>
                  <a:gd name="connsiteY8" fmla="*/ 28640 h 142988"/>
                  <a:gd name="connsiteX9" fmla="*/ 63902 w 83608"/>
                  <a:gd name="connsiteY9" fmla="*/ 68381 h 142988"/>
                  <a:gd name="connsiteX10" fmla="*/ 21592 w 83608"/>
                  <a:gd name="connsiteY10" fmla="*/ 68381 h 142988"/>
                  <a:gd name="connsiteX11" fmla="*/ 62080 w 83608"/>
                  <a:gd name="connsiteY11" fmla="*/ 74772 h 142988"/>
                  <a:gd name="connsiteX12" fmla="*/ 47909 w 83608"/>
                  <a:gd name="connsiteY12" fmla="*/ 115312 h 142988"/>
                  <a:gd name="connsiteX13" fmla="*/ 24426 w 83608"/>
                  <a:gd name="connsiteY13" fmla="*/ 138677 h 142988"/>
                  <a:gd name="connsiteX14" fmla="*/ 13494 w 83608"/>
                  <a:gd name="connsiteY14" fmla="*/ 114313 h 142988"/>
                  <a:gd name="connsiteX15" fmla="*/ 19973 w 83608"/>
                  <a:gd name="connsiteY15" fmla="*/ 74772 h 142988"/>
                  <a:gd name="connsiteX16" fmla="*/ 62080 w 83608"/>
                  <a:gd name="connsiteY16" fmla="*/ 74772 h 142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608" h="142988">
                    <a:moveTo>
                      <a:pt x="83741" y="41021"/>
                    </a:moveTo>
                    <a:cubicBezTo>
                      <a:pt x="83741" y="27841"/>
                      <a:pt x="80097" y="82"/>
                      <a:pt x="59448" y="82"/>
                    </a:cubicBezTo>
                    <a:cubicBezTo>
                      <a:pt x="31309" y="82"/>
                      <a:pt x="133" y="56399"/>
                      <a:pt x="133" y="102131"/>
                    </a:cubicBezTo>
                    <a:cubicBezTo>
                      <a:pt x="133" y="120903"/>
                      <a:pt x="6004" y="143071"/>
                      <a:pt x="24426" y="143071"/>
                    </a:cubicBezTo>
                    <a:cubicBezTo>
                      <a:pt x="52970" y="143071"/>
                      <a:pt x="83741" y="85755"/>
                      <a:pt x="83741" y="41021"/>
                    </a:cubicBezTo>
                    <a:close/>
                    <a:moveTo>
                      <a:pt x="21592" y="68381"/>
                    </a:moveTo>
                    <a:cubicBezTo>
                      <a:pt x="25034" y="55600"/>
                      <a:pt x="29082" y="39623"/>
                      <a:pt x="37180" y="25444"/>
                    </a:cubicBezTo>
                    <a:cubicBezTo>
                      <a:pt x="42646" y="15659"/>
                      <a:pt x="50136" y="4475"/>
                      <a:pt x="59246" y="4475"/>
                    </a:cubicBezTo>
                    <a:cubicBezTo>
                      <a:pt x="69166" y="4475"/>
                      <a:pt x="70380" y="17256"/>
                      <a:pt x="70380" y="28640"/>
                    </a:cubicBezTo>
                    <a:cubicBezTo>
                      <a:pt x="70380" y="38425"/>
                      <a:pt x="68761" y="48610"/>
                      <a:pt x="63902" y="68381"/>
                    </a:cubicBezTo>
                    <a:lnTo>
                      <a:pt x="21592" y="68381"/>
                    </a:lnTo>
                    <a:close/>
                    <a:moveTo>
                      <a:pt x="62080" y="74772"/>
                    </a:moveTo>
                    <a:cubicBezTo>
                      <a:pt x="59853" y="83958"/>
                      <a:pt x="55602" y="100933"/>
                      <a:pt x="47909" y="115312"/>
                    </a:cubicBezTo>
                    <a:cubicBezTo>
                      <a:pt x="40824" y="128892"/>
                      <a:pt x="33131" y="138677"/>
                      <a:pt x="24426" y="138677"/>
                    </a:cubicBezTo>
                    <a:cubicBezTo>
                      <a:pt x="17746" y="138677"/>
                      <a:pt x="13494" y="132886"/>
                      <a:pt x="13494" y="114313"/>
                    </a:cubicBezTo>
                    <a:cubicBezTo>
                      <a:pt x="13494" y="105926"/>
                      <a:pt x="14709" y="94343"/>
                      <a:pt x="19973" y="74772"/>
                    </a:cubicBezTo>
                    <a:lnTo>
                      <a:pt x="62080" y="74772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形状 251">
                <a:extLst>
                  <a:ext uri="{FF2B5EF4-FFF2-40B4-BE49-F238E27FC236}">
                    <a16:creationId xmlns:a16="http://schemas.microsoft.com/office/drawing/2014/main" id="{5C110801-BD24-2FF4-4A72-33D0C2017931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>
              <a:xfrm>
                <a:off x="6364103" y="5242064"/>
                <a:ext cx="23685" cy="59711"/>
              </a:xfrm>
              <a:custGeom>
                <a:avLst/>
                <a:gdLst>
                  <a:gd name="connsiteX0" fmla="*/ 23824 w 23685"/>
                  <a:gd name="connsiteY0" fmla="*/ 21051 h 59711"/>
                  <a:gd name="connsiteX1" fmla="*/ 10868 w 23685"/>
                  <a:gd name="connsiteY1" fmla="*/ 82 h 59711"/>
                  <a:gd name="connsiteX2" fmla="*/ 138 w 23685"/>
                  <a:gd name="connsiteY2" fmla="*/ 10666 h 59711"/>
                  <a:gd name="connsiteX3" fmla="*/ 10868 w 23685"/>
                  <a:gd name="connsiteY3" fmla="*/ 21251 h 59711"/>
                  <a:gd name="connsiteX4" fmla="*/ 17953 w 23685"/>
                  <a:gd name="connsiteY4" fmla="*/ 18654 h 59711"/>
                  <a:gd name="connsiteX5" fmla="*/ 18965 w 23685"/>
                  <a:gd name="connsiteY5" fmla="*/ 18055 h 59711"/>
                  <a:gd name="connsiteX6" fmla="*/ 19370 w 23685"/>
                  <a:gd name="connsiteY6" fmla="*/ 21051 h 59711"/>
                  <a:gd name="connsiteX7" fmla="*/ 5604 w 23685"/>
                  <a:gd name="connsiteY7" fmla="*/ 54402 h 59711"/>
                  <a:gd name="connsiteX8" fmla="*/ 3377 w 23685"/>
                  <a:gd name="connsiteY8" fmla="*/ 57597 h 59711"/>
                  <a:gd name="connsiteX9" fmla="*/ 5402 w 23685"/>
                  <a:gd name="connsiteY9" fmla="*/ 59794 h 59711"/>
                  <a:gd name="connsiteX10" fmla="*/ 23824 w 23685"/>
                  <a:gd name="connsiteY10" fmla="*/ 21051 h 5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711">
                    <a:moveTo>
                      <a:pt x="23824" y="21051"/>
                    </a:moveTo>
                    <a:cubicBezTo>
                      <a:pt x="23824" y="7870"/>
                      <a:pt x="18763" y="82"/>
                      <a:pt x="10868" y="82"/>
                    </a:cubicBezTo>
                    <a:cubicBezTo>
                      <a:pt x="4187" y="82"/>
                      <a:pt x="138" y="5074"/>
                      <a:pt x="138" y="10666"/>
                    </a:cubicBezTo>
                    <a:cubicBezTo>
                      <a:pt x="138" y="16058"/>
                      <a:pt x="4187" y="21251"/>
                      <a:pt x="10868" y="21251"/>
                    </a:cubicBezTo>
                    <a:cubicBezTo>
                      <a:pt x="13297" y="21251"/>
                      <a:pt x="15929" y="20452"/>
                      <a:pt x="17953" y="18654"/>
                    </a:cubicBezTo>
                    <a:cubicBezTo>
                      <a:pt x="18560" y="18255"/>
                      <a:pt x="18763" y="18055"/>
                      <a:pt x="18965" y="18055"/>
                    </a:cubicBezTo>
                    <a:cubicBezTo>
                      <a:pt x="19168" y="18055"/>
                      <a:pt x="19370" y="18255"/>
                      <a:pt x="19370" y="21051"/>
                    </a:cubicBezTo>
                    <a:cubicBezTo>
                      <a:pt x="19370" y="35829"/>
                      <a:pt x="12285" y="47811"/>
                      <a:pt x="5604" y="54402"/>
                    </a:cubicBezTo>
                    <a:cubicBezTo>
                      <a:pt x="3377" y="56598"/>
                      <a:pt x="3377" y="56998"/>
                      <a:pt x="3377" y="57597"/>
                    </a:cubicBezTo>
                    <a:cubicBezTo>
                      <a:pt x="3377" y="58995"/>
                      <a:pt x="4390" y="59794"/>
                      <a:pt x="5402" y="59794"/>
                    </a:cubicBezTo>
                    <a:cubicBezTo>
                      <a:pt x="7629" y="59794"/>
                      <a:pt x="23824" y="44416"/>
                      <a:pt x="23824" y="210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形状 252">
                <a:extLst>
                  <a:ext uri="{FF2B5EF4-FFF2-40B4-BE49-F238E27FC236}">
                    <a16:creationId xmlns:a16="http://schemas.microsoft.com/office/drawing/2014/main" id="{300EA843-54E3-3A5C-6545-7782A1EEDDAC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>
              <a:xfrm>
                <a:off x="6446586" y="5124637"/>
                <a:ext cx="106079" cy="179534"/>
              </a:xfrm>
              <a:custGeom>
                <a:avLst/>
                <a:gdLst>
                  <a:gd name="connsiteX0" fmla="*/ 78690 w 106079"/>
                  <a:gd name="connsiteY0" fmla="*/ 4875 h 179534"/>
                  <a:gd name="connsiteX1" fmla="*/ 79297 w 106079"/>
                  <a:gd name="connsiteY1" fmla="*/ 2079 h 179534"/>
                  <a:gd name="connsiteX2" fmla="*/ 76868 w 106079"/>
                  <a:gd name="connsiteY2" fmla="*/ 82 h 179534"/>
                  <a:gd name="connsiteX3" fmla="*/ 73831 w 106079"/>
                  <a:gd name="connsiteY3" fmla="*/ 4076 h 179534"/>
                  <a:gd name="connsiteX4" fmla="*/ 62090 w 106079"/>
                  <a:gd name="connsiteY4" fmla="*/ 50208 h 179534"/>
                  <a:gd name="connsiteX5" fmla="*/ 143 w 106079"/>
                  <a:gd name="connsiteY5" fmla="*/ 104927 h 179534"/>
                  <a:gd name="connsiteX6" fmla="*/ 39011 w 106079"/>
                  <a:gd name="connsiteY6" fmla="*/ 141074 h 179534"/>
                  <a:gd name="connsiteX7" fmla="*/ 34355 w 106079"/>
                  <a:gd name="connsiteY7" fmla="*/ 159846 h 179534"/>
                  <a:gd name="connsiteX8" fmla="*/ 29901 w 106079"/>
                  <a:gd name="connsiteY8" fmla="*/ 177420 h 179534"/>
                  <a:gd name="connsiteX9" fmla="*/ 32331 w 106079"/>
                  <a:gd name="connsiteY9" fmla="*/ 179617 h 179534"/>
                  <a:gd name="connsiteX10" fmla="*/ 34355 w 106079"/>
                  <a:gd name="connsiteY10" fmla="*/ 178818 h 179534"/>
                  <a:gd name="connsiteX11" fmla="*/ 36582 w 106079"/>
                  <a:gd name="connsiteY11" fmla="*/ 170830 h 179534"/>
                  <a:gd name="connsiteX12" fmla="*/ 44275 w 106079"/>
                  <a:gd name="connsiteY12" fmla="*/ 141074 h 179534"/>
                  <a:gd name="connsiteX13" fmla="*/ 106222 w 106079"/>
                  <a:gd name="connsiteY13" fmla="*/ 86354 h 179534"/>
                  <a:gd name="connsiteX14" fmla="*/ 67353 w 106079"/>
                  <a:gd name="connsiteY14" fmla="*/ 50208 h 179534"/>
                  <a:gd name="connsiteX15" fmla="*/ 78690 w 106079"/>
                  <a:gd name="connsiteY15" fmla="*/ 4875 h 179534"/>
                  <a:gd name="connsiteX16" fmla="*/ 40024 w 106079"/>
                  <a:gd name="connsiteY16" fmla="*/ 136680 h 179534"/>
                  <a:gd name="connsiteX17" fmla="*/ 13301 w 106079"/>
                  <a:gd name="connsiteY17" fmla="*/ 109121 h 179534"/>
                  <a:gd name="connsiteX18" fmla="*/ 60875 w 106079"/>
                  <a:gd name="connsiteY18" fmla="*/ 54601 h 179534"/>
                  <a:gd name="connsiteX19" fmla="*/ 40024 w 106079"/>
                  <a:gd name="connsiteY19" fmla="*/ 136680 h 179534"/>
                  <a:gd name="connsiteX20" fmla="*/ 66138 w 106079"/>
                  <a:gd name="connsiteY20" fmla="*/ 54601 h 179534"/>
                  <a:gd name="connsiteX21" fmla="*/ 93063 w 106079"/>
                  <a:gd name="connsiteY21" fmla="*/ 82161 h 179534"/>
                  <a:gd name="connsiteX22" fmla="*/ 45287 w 106079"/>
                  <a:gd name="connsiteY22" fmla="*/ 136680 h 179534"/>
                  <a:gd name="connsiteX23" fmla="*/ 66138 w 106079"/>
                  <a:gd name="connsiteY23" fmla="*/ 54601 h 179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79534">
                    <a:moveTo>
                      <a:pt x="78690" y="4875"/>
                    </a:moveTo>
                    <a:cubicBezTo>
                      <a:pt x="78690" y="4475"/>
                      <a:pt x="79297" y="2279"/>
                      <a:pt x="79297" y="2079"/>
                    </a:cubicBezTo>
                    <a:cubicBezTo>
                      <a:pt x="79297" y="1879"/>
                      <a:pt x="79297" y="82"/>
                      <a:pt x="76868" y="82"/>
                    </a:cubicBezTo>
                    <a:cubicBezTo>
                      <a:pt x="74843" y="82"/>
                      <a:pt x="74641" y="681"/>
                      <a:pt x="73831" y="4076"/>
                    </a:cubicBezTo>
                    <a:lnTo>
                      <a:pt x="62090" y="50208"/>
                    </a:lnTo>
                    <a:cubicBezTo>
                      <a:pt x="29901" y="51206"/>
                      <a:pt x="143" y="77767"/>
                      <a:pt x="143" y="104927"/>
                    </a:cubicBezTo>
                    <a:cubicBezTo>
                      <a:pt x="143" y="123899"/>
                      <a:pt x="14314" y="139676"/>
                      <a:pt x="39011" y="141074"/>
                    </a:cubicBezTo>
                    <a:cubicBezTo>
                      <a:pt x="37392" y="147265"/>
                      <a:pt x="35975" y="153655"/>
                      <a:pt x="34355" y="159846"/>
                    </a:cubicBezTo>
                    <a:cubicBezTo>
                      <a:pt x="31926" y="169232"/>
                      <a:pt x="29901" y="176821"/>
                      <a:pt x="29901" y="177420"/>
                    </a:cubicBezTo>
                    <a:cubicBezTo>
                      <a:pt x="29901" y="179417"/>
                      <a:pt x="31319" y="179617"/>
                      <a:pt x="32331" y="179617"/>
                    </a:cubicBezTo>
                    <a:cubicBezTo>
                      <a:pt x="33343" y="179617"/>
                      <a:pt x="33748" y="179417"/>
                      <a:pt x="34355" y="178818"/>
                    </a:cubicBezTo>
                    <a:cubicBezTo>
                      <a:pt x="34760" y="178418"/>
                      <a:pt x="35975" y="173626"/>
                      <a:pt x="36582" y="170830"/>
                    </a:cubicBezTo>
                    <a:lnTo>
                      <a:pt x="44275" y="141074"/>
                    </a:lnTo>
                    <a:cubicBezTo>
                      <a:pt x="76868" y="140075"/>
                      <a:pt x="106222" y="113115"/>
                      <a:pt x="106222" y="86354"/>
                    </a:cubicBezTo>
                    <a:cubicBezTo>
                      <a:pt x="106222" y="70578"/>
                      <a:pt x="95492" y="52205"/>
                      <a:pt x="67353" y="50208"/>
                    </a:cubicBezTo>
                    <a:lnTo>
                      <a:pt x="78690" y="4875"/>
                    </a:lnTo>
                    <a:close/>
                    <a:moveTo>
                      <a:pt x="40024" y="136680"/>
                    </a:moveTo>
                    <a:cubicBezTo>
                      <a:pt x="27877" y="136081"/>
                      <a:pt x="13301" y="129091"/>
                      <a:pt x="13301" y="109121"/>
                    </a:cubicBezTo>
                    <a:cubicBezTo>
                      <a:pt x="13301" y="85156"/>
                      <a:pt x="30711" y="57197"/>
                      <a:pt x="60875" y="54601"/>
                    </a:cubicBezTo>
                    <a:lnTo>
                      <a:pt x="40024" y="136680"/>
                    </a:lnTo>
                    <a:close/>
                    <a:moveTo>
                      <a:pt x="66138" y="54601"/>
                    </a:moveTo>
                    <a:cubicBezTo>
                      <a:pt x="81524" y="55400"/>
                      <a:pt x="93063" y="64587"/>
                      <a:pt x="93063" y="82161"/>
                    </a:cubicBezTo>
                    <a:cubicBezTo>
                      <a:pt x="93063" y="105726"/>
                      <a:pt x="75653" y="134284"/>
                      <a:pt x="45287" y="136680"/>
                    </a:cubicBezTo>
                    <a:lnTo>
                      <a:pt x="66138" y="5460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形状 253">
                <a:extLst>
                  <a:ext uri="{FF2B5EF4-FFF2-40B4-BE49-F238E27FC236}">
                    <a16:creationId xmlns:a16="http://schemas.microsoft.com/office/drawing/2014/main" id="{87D2425D-1C5F-FAEF-9671-FFC201EEDF22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>
              <a:xfrm>
                <a:off x="6568827" y="5113453"/>
                <a:ext cx="46966" cy="199705"/>
              </a:xfrm>
              <a:custGeom>
                <a:avLst/>
                <a:gdLst>
                  <a:gd name="connsiteX0" fmla="*/ 47115 w 46966"/>
                  <a:gd name="connsiteY0" fmla="*/ 99934 h 199705"/>
                  <a:gd name="connsiteX1" fmla="*/ 33754 w 46966"/>
                  <a:gd name="connsiteY1" fmla="*/ 37626 h 199705"/>
                  <a:gd name="connsiteX2" fmla="*/ 2173 w 46966"/>
                  <a:gd name="connsiteY2" fmla="*/ 82 h 199705"/>
                  <a:gd name="connsiteX3" fmla="*/ 149 w 46966"/>
                  <a:gd name="connsiteY3" fmla="*/ 2079 h 199705"/>
                  <a:gd name="connsiteX4" fmla="*/ 3995 w 46966"/>
                  <a:gd name="connsiteY4" fmla="*/ 6672 h 199705"/>
                  <a:gd name="connsiteX5" fmla="*/ 35373 w 46966"/>
                  <a:gd name="connsiteY5" fmla="*/ 99934 h 199705"/>
                  <a:gd name="connsiteX6" fmla="*/ 2780 w 46966"/>
                  <a:gd name="connsiteY6" fmla="*/ 194395 h 199705"/>
                  <a:gd name="connsiteX7" fmla="*/ 149 w 46966"/>
                  <a:gd name="connsiteY7" fmla="*/ 197790 h 199705"/>
                  <a:gd name="connsiteX8" fmla="*/ 2173 w 46966"/>
                  <a:gd name="connsiteY8" fmla="*/ 199787 h 199705"/>
                  <a:gd name="connsiteX9" fmla="*/ 34361 w 46966"/>
                  <a:gd name="connsiteY9" fmla="*/ 160844 h 199705"/>
                  <a:gd name="connsiteX10" fmla="*/ 47115 w 46966"/>
                  <a:gd name="connsiteY10" fmla="*/ 99934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15" y="99934"/>
                    </a:moveTo>
                    <a:cubicBezTo>
                      <a:pt x="47115" y="84357"/>
                      <a:pt x="44888" y="60193"/>
                      <a:pt x="33754" y="37626"/>
                    </a:cubicBezTo>
                    <a:cubicBezTo>
                      <a:pt x="21607" y="13063"/>
                      <a:pt x="4197" y="82"/>
                      <a:pt x="2173" y="82"/>
                    </a:cubicBezTo>
                    <a:cubicBezTo>
                      <a:pt x="958" y="82"/>
                      <a:pt x="149" y="881"/>
                      <a:pt x="149" y="2079"/>
                    </a:cubicBezTo>
                    <a:cubicBezTo>
                      <a:pt x="149" y="2678"/>
                      <a:pt x="149" y="3077"/>
                      <a:pt x="3995" y="6672"/>
                    </a:cubicBezTo>
                    <a:cubicBezTo>
                      <a:pt x="23834" y="26443"/>
                      <a:pt x="35373" y="58196"/>
                      <a:pt x="35373" y="99934"/>
                    </a:cubicBezTo>
                    <a:cubicBezTo>
                      <a:pt x="35373" y="134084"/>
                      <a:pt x="27883" y="169232"/>
                      <a:pt x="2780" y="194395"/>
                    </a:cubicBezTo>
                    <a:cubicBezTo>
                      <a:pt x="149" y="196791"/>
                      <a:pt x="149" y="197191"/>
                      <a:pt x="149" y="197790"/>
                    </a:cubicBezTo>
                    <a:cubicBezTo>
                      <a:pt x="149" y="198988"/>
                      <a:pt x="958" y="199787"/>
                      <a:pt x="2173" y="199787"/>
                    </a:cubicBezTo>
                    <a:cubicBezTo>
                      <a:pt x="4197" y="199787"/>
                      <a:pt x="22417" y="186207"/>
                      <a:pt x="34361" y="160844"/>
                    </a:cubicBezTo>
                    <a:cubicBezTo>
                      <a:pt x="44686" y="138877"/>
                      <a:pt x="47115" y="116710"/>
                      <a:pt x="47115" y="999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形状 254">
                <a:extLst>
                  <a:ext uri="{FF2B5EF4-FFF2-40B4-BE49-F238E27FC236}">
                    <a16:creationId xmlns:a16="http://schemas.microsoft.com/office/drawing/2014/main" id="{8291BDF7-AAB5-79D5-B804-6133324E1F94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>
              <a:xfrm>
                <a:off x="6703584" y="5189941"/>
                <a:ext cx="134623" cy="46731"/>
              </a:xfrm>
              <a:custGeom>
                <a:avLst/>
                <a:gdLst>
                  <a:gd name="connsiteX0" fmla="*/ 127895 w 134623"/>
                  <a:gd name="connsiteY0" fmla="*/ 8070 h 46731"/>
                  <a:gd name="connsiteX1" fmla="*/ 134778 w 134623"/>
                  <a:gd name="connsiteY1" fmla="*/ 4076 h 46731"/>
                  <a:gd name="connsiteX2" fmla="*/ 128098 w 134623"/>
                  <a:gd name="connsiteY2" fmla="*/ 82 h 46731"/>
                  <a:gd name="connsiteX3" fmla="*/ 6836 w 134623"/>
                  <a:gd name="connsiteY3" fmla="*/ 82 h 46731"/>
                  <a:gd name="connsiteX4" fmla="*/ 155 w 134623"/>
                  <a:gd name="connsiteY4" fmla="*/ 4076 h 46731"/>
                  <a:gd name="connsiteX5" fmla="*/ 7038 w 134623"/>
                  <a:gd name="connsiteY5" fmla="*/ 8070 h 46731"/>
                  <a:gd name="connsiteX6" fmla="*/ 127895 w 134623"/>
                  <a:gd name="connsiteY6" fmla="*/ 8070 h 46731"/>
                  <a:gd name="connsiteX7" fmla="*/ 128098 w 134623"/>
                  <a:gd name="connsiteY7" fmla="*/ 46813 h 46731"/>
                  <a:gd name="connsiteX8" fmla="*/ 134778 w 134623"/>
                  <a:gd name="connsiteY8" fmla="*/ 42819 h 46731"/>
                  <a:gd name="connsiteX9" fmla="*/ 127895 w 134623"/>
                  <a:gd name="connsiteY9" fmla="*/ 38825 h 46731"/>
                  <a:gd name="connsiteX10" fmla="*/ 7038 w 134623"/>
                  <a:gd name="connsiteY10" fmla="*/ 38825 h 46731"/>
                  <a:gd name="connsiteX11" fmla="*/ 155 w 134623"/>
                  <a:gd name="connsiteY11" fmla="*/ 42819 h 46731"/>
                  <a:gd name="connsiteX12" fmla="*/ 6836 w 134623"/>
                  <a:gd name="connsiteY12" fmla="*/ 46813 h 46731"/>
                  <a:gd name="connsiteX13" fmla="*/ 128098 w 134623"/>
                  <a:gd name="connsiteY13" fmla="*/ 46813 h 4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731">
                    <a:moveTo>
                      <a:pt x="127895" y="8070"/>
                    </a:moveTo>
                    <a:cubicBezTo>
                      <a:pt x="130932" y="8070"/>
                      <a:pt x="134778" y="8070"/>
                      <a:pt x="134778" y="4076"/>
                    </a:cubicBezTo>
                    <a:cubicBezTo>
                      <a:pt x="134778" y="82"/>
                      <a:pt x="130932" y="82"/>
                      <a:pt x="128098" y="82"/>
                    </a:cubicBezTo>
                    <a:lnTo>
                      <a:pt x="6836" y="82"/>
                    </a:lnTo>
                    <a:cubicBezTo>
                      <a:pt x="4002" y="82"/>
                      <a:pt x="155" y="82"/>
                      <a:pt x="155" y="4076"/>
                    </a:cubicBezTo>
                    <a:cubicBezTo>
                      <a:pt x="155" y="8070"/>
                      <a:pt x="4002" y="8070"/>
                      <a:pt x="7038" y="8070"/>
                    </a:cubicBezTo>
                    <a:lnTo>
                      <a:pt x="127895" y="8070"/>
                    </a:lnTo>
                    <a:close/>
                    <a:moveTo>
                      <a:pt x="128098" y="46813"/>
                    </a:moveTo>
                    <a:cubicBezTo>
                      <a:pt x="130932" y="46813"/>
                      <a:pt x="134778" y="46813"/>
                      <a:pt x="134778" y="42819"/>
                    </a:cubicBezTo>
                    <a:cubicBezTo>
                      <a:pt x="134778" y="38825"/>
                      <a:pt x="130932" y="38825"/>
                      <a:pt x="127895" y="38825"/>
                    </a:cubicBezTo>
                    <a:lnTo>
                      <a:pt x="7038" y="38825"/>
                    </a:lnTo>
                    <a:cubicBezTo>
                      <a:pt x="4002" y="38825"/>
                      <a:pt x="155" y="38825"/>
                      <a:pt x="155" y="42819"/>
                    </a:cubicBezTo>
                    <a:cubicBezTo>
                      <a:pt x="155" y="46813"/>
                      <a:pt x="4002" y="46813"/>
                      <a:pt x="6836" y="46813"/>
                    </a:cubicBezTo>
                    <a:lnTo>
                      <a:pt x="128098" y="46813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形状 255">
                <a:extLst>
                  <a:ext uri="{FF2B5EF4-FFF2-40B4-BE49-F238E27FC236}">
                    <a16:creationId xmlns:a16="http://schemas.microsoft.com/office/drawing/2014/main" id="{3C8355A6-17E9-A767-5BDE-9ADEE3C2E25B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>
              <a:xfrm>
                <a:off x="7018363" y="5039861"/>
                <a:ext cx="88871" cy="90466"/>
              </a:xfrm>
              <a:custGeom>
                <a:avLst/>
                <a:gdLst>
                  <a:gd name="connsiteX0" fmla="*/ 89043 w 88871"/>
                  <a:gd name="connsiteY0" fmla="*/ 14054 h 90466"/>
                  <a:gd name="connsiteX1" fmla="*/ 80135 w 88871"/>
                  <a:gd name="connsiteY1" fmla="*/ 75 h 90466"/>
                  <a:gd name="connsiteX2" fmla="*/ 70216 w 88871"/>
                  <a:gd name="connsiteY2" fmla="*/ 9661 h 90466"/>
                  <a:gd name="connsiteX3" fmla="*/ 73455 w 88871"/>
                  <a:gd name="connsiteY3" fmla="*/ 15652 h 90466"/>
                  <a:gd name="connsiteX4" fmla="*/ 80338 w 88871"/>
                  <a:gd name="connsiteY4" fmla="*/ 32028 h 90466"/>
                  <a:gd name="connsiteX5" fmla="*/ 44303 w 88871"/>
                  <a:gd name="connsiteY5" fmla="*/ 86148 h 90466"/>
                  <a:gd name="connsiteX6" fmla="*/ 29323 w 88871"/>
                  <a:gd name="connsiteY6" fmla="*/ 68774 h 90466"/>
                  <a:gd name="connsiteX7" fmla="*/ 41064 w 88871"/>
                  <a:gd name="connsiteY7" fmla="*/ 26436 h 90466"/>
                  <a:gd name="connsiteX8" fmla="*/ 43493 w 88871"/>
                  <a:gd name="connsiteY8" fmla="*/ 16451 h 90466"/>
                  <a:gd name="connsiteX9" fmla="*/ 26893 w 88871"/>
                  <a:gd name="connsiteY9" fmla="*/ 75 h 90466"/>
                  <a:gd name="connsiteX10" fmla="*/ 171 w 88871"/>
                  <a:gd name="connsiteY10" fmla="*/ 30830 h 90466"/>
                  <a:gd name="connsiteX11" fmla="*/ 2600 w 88871"/>
                  <a:gd name="connsiteY11" fmla="*/ 32827 h 90466"/>
                  <a:gd name="connsiteX12" fmla="*/ 5839 w 88871"/>
                  <a:gd name="connsiteY12" fmla="*/ 29232 h 90466"/>
                  <a:gd name="connsiteX13" fmla="*/ 26286 w 88871"/>
                  <a:gd name="connsiteY13" fmla="*/ 4469 h 90466"/>
                  <a:gd name="connsiteX14" fmla="*/ 31347 w 88871"/>
                  <a:gd name="connsiteY14" fmla="*/ 10859 h 90466"/>
                  <a:gd name="connsiteX15" fmla="*/ 27905 w 88871"/>
                  <a:gd name="connsiteY15" fmla="*/ 24838 h 90466"/>
                  <a:gd name="connsiteX16" fmla="*/ 16366 w 88871"/>
                  <a:gd name="connsiteY16" fmla="*/ 65778 h 90466"/>
                  <a:gd name="connsiteX17" fmla="*/ 43493 w 88871"/>
                  <a:gd name="connsiteY17" fmla="*/ 90541 h 90466"/>
                  <a:gd name="connsiteX18" fmla="*/ 89043 w 88871"/>
                  <a:gd name="connsiteY18" fmla="*/ 14054 h 9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71" h="90466">
                    <a:moveTo>
                      <a:pt x="89043" y="14054"/>
                    </a:moveTo>
                    <a:cubicBezTo>
                      <a:pt x="89043" y="3270"/>
                      <a:pt x="83779" y="75"/>
                      <a:pt x="80135" y="75"/>
                    </a:cubicBezTo>
                    <a:cubicBezTo>
                      <a:pt x="75074" y="75"/>
                      <a:pt x="70216" y="5267"/>
                      <a:pt x="70216" y="9661"/>
                    </a:cubicBezTo>
                    <a:cubicBezTo>
                      <a:pt x="70216" y="12257"/>
                      <a:pt x="71228" y="13455"/>
                      <a:pt x="73455" y="15652"/>
                    </a:cubicBezTo>
                    <a:cubicBezTo>
                      <a:pt x="77706" y="19646"/>
                      <a:pt x="80338" y="24838"/>
                      <a:pt x="80338" y="32028"/>
                    </a:cubicBezTo>
                    <a:cubicBezTo>
                      <a:pt x="80338" y="40415"/>
                      <a:pt x="67989" y="86148"/>
                      <a:pt x="44303" y="86148"/>
                    </a:cubicBezTo>
                    <a:cubicBezTo>
                      <a:pt x="33979" y="86148"/>
                      <a:pt x="29323" y="79158"/>
                      <a:pt x="29323" y="68774"/>
                    </a:cubicBezTo>
                    <a:cubicBezTo>
                      <a:pt x="29323" y="57590"/>
                      <a:pt x="34788" y="43012"/>
                      <a:pt x="41064" y="26436"/>
                    </a:cubicBezTo>
                    <a:cubicBezTo>
                      <a:pt x="42481" y="23041"/>
                      <a:pt x="43493" y="20245"/>
                      <a:pt x="43493" y="16451"/>
                    </a:cubicBezTo>
                    <a:cubicBezTo>
                      <a:pt x="43493" y="7464"/>
                      <a:pt x="37015" y="75"/>
                      <a:pt x="26893" y="75"/>
                    </a:cubicBezTo>
                    <a:cubicBezTo>
                      <a:pt x="7864" y="75"/>
                      <a:pt x="171" y="29032"/>
                      <a:pt x="171" y="30830"/>
                    </a:cubicBezTo>
                    <a:cubicBezTo>
                      <a:pt x="171" y="32827"/>
                      <a:pt x="2195" y="32827"/>
                      <a:pt x="2600" y="32827"/>
                    </a:cubicBezTo>
                    <a:cubicBezTo>
                      <a:pt x="4625" y="32827"/>
                      <a:pt x="4827" y="32427"/>
                      <a:pt x="5839" y="29232"/>
                    </a:cubicBezTo>
                    <a:cubicBezTo>
                      <a:pt x="11710" y="9062"/>
                      <a:pt x="20415" y="4469"/>
                      <a:pt x="26286" y="4469"/>
                    </a:cubicBezTo>
                    <a:cubicBezTo>
                      <a:pt x="27905" y="4469"/>
                      <a:pt x="31347" y="4469"/>
                      <a:pt x="31347" y="10859"/>
                    </a:cubicBezTo>
                    <a:cubicBezTo>
                      <a:pt x="31347" y="15852"/>
                      <a:pt x="29323" y="21244"/>
                      <a:pt x="27905" y="24838"/>
                    </a:cubicBezTo>
                    <a:cubicBezTo>
                      <a:pt x="18998" y="48004"/>
                      <a:pt x="16366" y="57191"/>
                      <a:pt x="16366" y="65778"/>
                    </a:cubicBezTo>
                    <a:cubicBezTo>
                      <a:pt x="16366" y="87346"/>
                      <a:pt x="34181" y="90541"/>
                      <a:pt x="43493" y="90541"/>
                    </a:cubicBezTo>
                    <a:cubicBezTo>
                      <a:pt x="77503" y="90541"/>
                      <a:pt x="89043" y="24439"/>
                      <a:pt x="89043" y="140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形状 256">
                <a:extLst>
                  <a:ext uri="{FF2B5EF4-FFF2-40B4-BE49-F238E27FC236}">
                    <a16:creationId xmlns:a16="http://schemas.microsoft.com/office/drawing/2014/main" id="{351AF04B-AAF2-B9B8-39CC-703456974453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>
              <a:xfrm>
                <a:off x="6930227" y="5209312"/>
                <a:ext cx="269921" cy="7987"/>
              </a:xfrm>
              <a:custGeom>
                <a:avLst/>
                <a:gdLst>
                  <a:gd name="connsiteX0" fmla="*/ 0 w 269921"/>
                  <a:gd name="connsiteY0" fmla="*/ 0 h 7987"/>
                  <a:gd name="connsiteX1" fmla="*/ 269922 w 269921"/>
                  <a:gd name="connsiteY1" fmla="*/ 0 h 7987"/>
                  <a:gd name="connsiteX2" fmla="*/ 269922 w 269921"/>
                  <a:gd name="connsiteY2" fmla="*/ 7988 h 7987"/>
                  <a:gd name="connsiteX3" fmla="*/ 0 w 269921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921" h="7987">
                    <a:moveTo>
                      <a:pt x="0" y="0"/>
                    </a:moveTo>
                    <a:lnTo>
                      <a:pt x="269922" y="0"/>
                    </a:lnTo>
                    <a:lnTo>
                      <a:pt x="269922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形状 257">
                <a:extLst>
                  <a:ext uri="{FF2B5EF4-FFF2-40B4-BE49-F238E27FC236}">
                    <a16:creationId xmlns:a16="http://schemas.microsoft.com/office/drawing/2014/main" id="{12218EBF-5ED2-0147-F23B-E618EFCDB222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>
              <a:xfrm>
                <a:off x="6945005" y="5249250"/>
                <a:ext cx="157903" cy="199705"/>
              </a:xfrm>
              <a:custGeom>
                <a:avLst/>
                <a:gdLst>
                  <a:gd name="connsiteX0" fmla="*/ 64138 w 157903"/>
                  <a:gd name="connsiteY0" fmla="*/ 178818 h 199705"/>
                  <a:gd name="connsiteX1" fmla="*/ 28509 w 157903"/>
                  <a:gd name="connsiteY1" fmla="*/ 101132 h 199705"/>
                  <a:gd name="connsiteX2" fmla="*/ 25472 w 157903"/>
                  <a:gd name="connsiteY2" fmla="*/ 97937 h 199705"/>
                  <a:gd name="connsiteX3" fmla="*/ 22031 w 157903"/>
                  <a:gd name="connsiteY3" fmla="*/ 99535 h 199705"/>
                  <a:gd name="connsiteX4" fmla="*/ 2799 w 157903"/>
                  <a:gd name="connsiteY4" fmla="*/ 113913 h 199705"/>
                  <a:gd name="connsiteX5" fmla="*/ 167 w 157903"/>
                  <a:gd name="connsiteY5" fmla="*/ 117109 h 199705"/>
                  <a:gd name="connsiteX6" fmla="*/ 2191 w 157903"/>
                  <a:gd name="connsiteY6" fmla="*/ 119305 h 199705"/>
                  <a:gd name="connsiteX7" fmla="*/ 9074 w 157903"/>
                  <a:gd name="connsiteY7" fmla="*/ 114912 h 199705"/>
                  <a:gd name="connsiteX8" fmla="*/ 15552 w 157903"/>
                  <a:gd name="connsiteY8" fmla="*/ 110119 h 199705"/>
                  <a:gd name="connsiteX9" fmla="*/ 55433 w 157903"/>
                  <a:gd name="connsiteY9" fmla="*/ 196591 h 199705"/>
                  <a:gd name="connsiteX10" fmla="*/ 59685 w 157903"/>
                  <a:gd name="connsiteY10" fmla="*/ 199787 h 199705"/>
                  <a:gd name="connsiteX11" fmla="*/ 64746 w 157903"/>
                  <a:gd name="connsiteY11" fmla="*/ 195793 h 199705"/>
                  <a:gd name="connsiteX12" fmla="*/ 156654 w 157903"/>
                  <a:gd name="connsiteY12" fmla="*/ 8070 h 199705"/>
                  <a:gd name="connsiteX13" fmla="*/ 158071 w 157903"/>
                  <a:gd name="connsiteY13" fmla="*/ 4076 h 199705"/>
                  <a:gd name="connsiteX14" fmla="*/ 154022 w 157903"/>
                  <a:gd name="connsiteY14" fmla="*/ 81 h 199705"/>
                  <a:gd name="connsiteX15" fmla="*/ 149366 w 157903"/>
                  <a:gd name="connsiteY15" fmla="*/ 4275 h 199705"/>
                  <a:gd name="connsiteX16" fmla="*/ 64138 w 157903"/>
                  <a:gd name="connsiteY16" fmla="*/ 178818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903" h="199705">
                    <a:moveTo>
                      <a:pt x="64138" y="178818"/>
                    </a:moveTo>
                    <a:lnTo>
                      <a:pt x="28509" y="101132"/>
                    </a:lnTo>
                    <a:cubicBezTo>
                      <a:pt x="27092" y="97937"/>
                      <a:pt x="26079" y="97937"/>
                      <a:pt x="25472" y="97937"/>
                    </a:cubicBezTo>
                    <a:cubicBezTo>
                      <a:pt x="25270" y="97937"/>
                      <a:pt x="24257" y="97937"/>
                      <a:pt x="22031" y="99535"/>
                    </a:cubicBezTo>
                    <a:lnTo>
                      <a:pt x="2799" y="113913"/>
                    </a:lnTo>
                    <a:cubicBezTo>
                      <a:pt x="167" y="115911"/>
                      <a:pt x="167" y="116510"/>
                      <a:pt x="167" y="117109"/>
                    </a:cubicBezTo>
                    <a:cubicBezTo>
                      <a:pt x="167" y="118107"/>
                      <a:pt x="774" y="119305"/>
                      <a:pt x="2191" y="119305"/>
                    </a:cubicBezTo>
                    <a:cubicBezTo>
                      <a:pt x="3406" y="119305"/>
                      <a:pt x="6848" y="116510"/>
                      <a:pt x="9074" y="114912"/>
                    </a:cubicBezTo>
                    <a:cubicBezTo>
                      <a:pt x="10289" y="113913"/>
                      <a:pt x="13326" y="111717"/>
                      <a:pt x="15552" y="110119"/>
                    </a:cubicBezTo>
                    <a:lnTo>
                      <a:pt x="55433" y="196591"/>
                    </a:lnTo>
                    <a:cubicBezTo>
                      <a:pt x="56850" y="199787"/>
                      <a:pt x="57863" y="199787"/>
                      <a:pt x="59685" y="199787"/>
                    </a:cubicBezTo>
                    <a:cubicBezTo>
                      <a:pt x="62721" y="199787"/>
                      <a:pt x="63329" y="198588"/>
                      <a:pt x="64746" y="195793"/>
                    </a:cubicBezTo>
                    <a:lnTo>
                      <a:pt x="156654" y="8070"/>
                    </a:lnTo>
                    <a:cubicBezTo>
                      <a:pt x="158071" y="5274"/>
                      <a:pt x="158071" y="4475"/>
                      <a:pt x="158071" y="4076"/>
                    </a:cubicBezTo>
                    <a:cubicBezTo>
                      <a:pt x="158071" y="2079"/>
                      <a:pt x="156451" y="81"/>
                      <a:pt x="154022" y="81"/>
                    </a:cubicBezTo>
                    <a:cubicBezTo>
                      <a:pt x="152403" y="81"/>
                      <a:pt x="150985" y="1080"/>
                      <a:pt x="149366" y="4275"/>
                    </a:cubicBezTo>
                    <a:lnTo>
                      <a:pt x="64138" y="17881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形状 258">
                <a:extLst>
                  <a:ext uri="{FF2B5EF4-FFF2-40B4-BE49-F238E27FC236}">
                    <a16:creationId xmlns:a16="http://schemas.microsoft.com/office/drawing/2014/main" id="{3623DA24-8380-33A2-E6A8-E4FA9022DB1B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>
              <a:xfrm>
                <a:off x="7098928" y="5249251"/>
                <a:ext cx="101220" cy="7987"/>
              </a:xfrm>
              <a:custGeom>
                <a:avLst/>
                <a:gdLst>
                  <a:gd name="connsiteX0" fmla="*/ 0 w 101220"/>
                  <a:gd name="connsiteY0" fmla="*/ 0 h 7987"/>
                  <a:gd name="connsiteX1" fmla="*/ 101221 w 101220"/>
                  <a:gd name="connsiteY1" fmla="*/ 0 h 7987"/>
                  <a:gd name="connsiteX2" fmla="*/ 101221 w 101220"/>
                  <a:gd name="connsiteY2" fmla="*/ 7988 h 7987"/>
                  <a:gd name="connsiteX3" fmla="*/ 0 w 101220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220" h="7987">
                    <a:moveTo>
                      <a:pt x="0" y="0"/>
                    </a:moveTo>
                    <a:lnTo>
                      <a:pt x="101221" y="0"/>
                    </a:lnTo>
                    <a:lnTo>
                      <a:pt x="101221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形状 259">
                <a:extLst>
                  <a:ext uri="{FF2B5EF4-FFF2-40B4-BE49-F238E27FC236}">
                    <a16:creationId xmlns:a16="http://schemas.microsoft.com/office/drawing/2014/main" id="{52651BA8-9041-F21A-70B0-701DE00CC62B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>
              <a:xfrm>
                <a:off x="7109050" y="5289435"/>
                <a:ext cx="80773" cy="133003"/>
              </a:xfrm>
              <a:custGeom>
                <a:avLst/>
                <a:gdLst>
                  <a:gd name="connsiteX0" fmla="*/ 15763 w 80773"/>
                  <a:gd name="connsiteY0" fmla="*/ 117716 h 133003"/>
                  <a:gd name="connsiteX1" fmla="*/ 37222 w 80773"/>
                  <a:gd name="connsiteY1" fmla="*/ 97146 h 133003"/>
                  <a:gd name="connsiteX2" fmla="*/ 80949 w 80773"/>
                  <a:gd name="connsiteY2" fmla="*/ 38833 h 133003"/>
                  <a:gd name="connsiteX3" fmla="*/ 38032 w 80773"/>
                  <a:gd name="connsiteY3" fmla="*/ 90 h 133003"/>
                  <a:gd name="connsiteX4" fmla="*/ 175 w 80773"/>
                  <a:gd name="connsiteY4" fmla="*/ 36236 h 133003"/>
                  <a:gd name="connsiteX5" fmla="*/ 10905 w 80773"/>
                  <a:gd name="connsiteY5" fmla="*/ 47420 h 133003"/>
                  <a:gd name="connsiteX6" fmla="*/ 21432 w 80773"/>
                  <a:gd name="connsiteY6" fmla="*/ 36835 h 133003"/>
                  <a:gd name="connsiteX7" fmla="*/ 10702 w 80773"/>
                  <a:gd name="connsiteY7" fmla="*/ 26451 h 133003"/>
                  <a:gd name="connsiteX8" fmla="*/ 8070 w 80773"/>
                  <a:gd name="connsiteY8" fmla="*/ 26651 h 133003"/>
                  <a:gd name="connsiteX9" fmla="*/ 35400 w 80773"/>
                  <a:gd name="connsiteY9" fmla="*/ 6281 h 133003"/>
                  <a:gd name="connsiteX10" fmla="*/ 62527 w 80773"/>
                  <a:gd name="connsiteY10" fmla="*/ 38833 h 133003"/>
                  <a:gd name="connsiteX11" fmla="*/ 41271 w 80773"/>
                  <a:gd name="connsiteY11" fmla="*/ 82967 h 133003"/>
                  <a:gd name="connsiteX12" fmla="*/ 2402 w 80773"/>
                  <a:gd name="connsiteY12" fmla="*/ 125704 h 133003"/>
                  <a:gd name="connsiteX13" fmla="*/ 175 w 80773"/>
                  <a:gd name="connsiteY13" fmla="*/ 133093 h 133003"/>
                  <a:gd name="connsiteX14" fmla="*/ 75281 w 80773"/>
                  <a:gd name="connsiteY14" fmla="*/ 133093 h 133003"/>
                  <a:gd name="connsiteX15" fmla="*/ 80949 w 80773"/>
                  <a:gd name="connsiteY15" fmla="*/ 98345 h 133003"/>
                  <a:gd name="connsiteX16" fmla="*/ 75888 w 80773"/>
                  <a:gd name="connsiteY16" fmla="*/ 98345 h 133003"/>
                  <a:gd name="connsiteX17" fmla="*/ 71434 w 80773"/>
                  <a:gd name="connsiteY17" fmla="*/ 116118 h 133003"/>
                  <a:gd name="connsiteX18" fmla="*/ 52203 w 80773"/>
                  <a:gd name="connsiteY18" fmla="*/ 117716 h 133003"/>
                  <a:gd name="connsiteX19" fmla="*/ 15763 w 80773"/>
                  <a:gd name="connsiteY19" fmla="*/ 117716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3003">
                    <a:moveTo>
                      <a:pt x="15763" y="117716"/>
                    </a:moveTo>
                    <a:lnTo>
                      <a:pt x="37222" y="97146"/>
                    </a:lnTo>
                    <a:cubicBezTo>
                      <a:pt x="68803" y="69587"/>
                      <a:pt x="80949" y="58803"/>
                      <a:pt x="80949" y="38833"/>
                    </a:cubicBezTo>
                    <a:cubicBezTo>
                      <a:pt x="80949" y="16066"/>
                      <a:pt x="62730" y="90"/>
                      <a:pt x="38032" y="90"/>
                    </a:cubicBezTo>
                    <a:cubicBezTo>
                      <a:pt x="15156" y="90"/>
                      <a:pt x="175" y="18463"/>
                      <a:pt x="175" y="36236"/>
                    </a:cubicBezTo>
                    <a:cubicBezTo>
                      <a:pt x="175" y="47420"/>
                      <a:pt x="10297" y="47420"/>
                      <a:pt x="10905" y="47420"/>
                    </a:cubicBezTo>
                    <a:cubicBezTo>
                      <a:pt x="14346" y="47420"/>
                      <a:pt x="21432" y="45023"/>
                      <a:pt x="21432" y="36835"/>
                    </a:cubicBezTo>
                    <a:cubicBezTo>
                      <a:pt x="21432" y="31643"/>
                      <a:pt x="17788" y="26451"/>
                      <a:pt x="10702" y="26451"/>
                    </a:cubicBezTo>
                    <a:cubicBezTo>
                      <a:pt x="9083" y="26451"/>
                      <a:pt x="8678" y="26451"/>
                      <a:pt x="8070" y="26651"/>
                    </a:cubicBezTo>
                    <a:cubicBezTo>
                      <a:pt x="12727" y="13670"/>
                      <a:pt x="23658" y="6281"/>
                      <a:pt x="35400" y="6281"/>
                    </a:cubicBezTo>
                    <a:cubicBezTo>
                      <a:pt x="53822" y="6281"/>
                      <a:pt x="62527" y="22457"/>
                      <a:pt x="62527" y="38833"/>
                    </a:cubicBezTo>
                    <a:cubicBezTo>
                      <a:pt x="62527" y="54809"/>
                      <a:pt x="52405" y="70586"/>
                      <a:pt x="41271" y="82967"/>
                    </a:cubicBezTo>
                    <a:lnTo>
                      <a:pt x="2402" y="125704"/>
                    </a:lnTo>
                    <a:cubicBezTo>
                      <a:pt x="175" y="127901"/>
                      <a:pt x="175" y="128300"/>
                      <a:pt x="175" y="133093"/>
                    </a:cubicBezTo>
                    <a:lnTo>
                      <a:pt x="75281" y="133093"/>
                    </a:lnTo>
                    <a:lnTo>
                      <a:pt x="80949" y="98345"/>
                    </a:lnTo>
                    <a:lnTo>
                      <a:pt x="75888" y="98345"/>
                    </a:lnTo>
                    <a:cubicBezTo>
                      <a:pt x="74876" y="104336"/>
                      <a:pt x="73459" y="113123"/>
                      <a:pt x="71434" y="116118"/>
                    </a:cubicBezTo>
                    <a:cubicBezTo>
                      <a:pt x="70017" y="117716"/>
                      <a:pt x="56656" y="117716"/>
                      <a:pt x="52203" y="117716"/>
                    </a:cubicBezTo>
                    <a:lnTo>
                      <a:pt x="15763" y="11771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形状 260">
                <a:extLst>
                  <a:ext uri="{FF2B5EF4-FFF2-40B4-BE49-F238E27FC236}">
                    <a16:creationId xmlns:a16="http://schemas.microsoft.com/office/drawing/2014/main" id="{D5862F20-2136-CDD6-B59C-47255B069F9C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>
              <a:xfrm>
                <a:off x="7235576" y="5124637"/>
                <a:ext cx="99398" cy="140792"/>
              </a:xfrm>
              <a:custGeom>
                <a:avLst/>
                <a:gdLst>
                  <a:gd name="connsiteX0" fmla="*/ 47148 w 99398"/>
                  <a:gd name="connsiteY0" fmla="*/ 2279 h 140792"/>
                  <a:gd name="connsiteX1" fmla="*/ 44516 w 99398"/>
                  <a:gd name="connsiteY1" fmla="*/ 82 h 140792"/>
                  <a:gd name="connsiteX2" fmla="*/ 19818 w 99398"/>
                  <a:gd name="connsiteY2" fmla="*/ 2079 h 140792"/>
                  <a:gd name="connsiteX3" fmla="*/ 15972 w 99398"/>
                  <a:gd name="connsiteY3" fmla="*/ 6073 h 140792"/>
                  <a:gd name="connsiteX4" fmla="*/ 20830 w 99398"/>
                  <a:gd name="connsiteY4" fmla="*/ 8469 h 140792"/>
                  <a:gd name="connsiteX5" fmla="*/ 30952 w 99398"/>
                  <a:gd name="connsiteY5" fmla="*/ 11864 h 140792"/>
                  <a:gd name="connsiteX6" fmla="*/ 30345 w 99398"/>
                  <a:gd name="connsiteY6" fmla="*/ 15858 h 140792"/>
                  <a:gd name="connsiteX7" fmla="*/ 991 w 99398"/>
                  <a:gd name="connsiteY7" fmla="*/ 130889 h 140792"/>
                  <a:gd name="connsiteX8" fmla="*/ 181 w 99398"/>
                  <a:gd name="connsiteY8" fmla="*/ 135282 h 140792"/>
                  <a:gd name="connsiteX9" fmla="*/ 6052 w 99398"/>
                  <a:gd name="connsiteY9" fmla="*/ 140874 h 140792"/>
                  <a:gd name="connsiteX10" fmla="*/ 13543 w 99398"/>
                  <a:gd name="connsiteY10" fmla="*/ 135682 h 140792"/>
                  <a:gd name="connsiteX11" fmla="*/ 17389 w 99398"/>
                  <a:gd name="connsiteY11" fmla="*/ 120504 h 140792"/>
                  <a:gd name="connsiteX12" fmla="*/ 21843 w 99398"/>
                  <a:gd name="connsiteY12" fmla="*/ 102531 h 140792"/>
                  <a:gd name="connsiteX13" fmla="*/ 25284 w 99398"/>
                  <a:gd name="connsiteY13" fmla="*/ 89150 h 140792"/>
                  <a:gd name="connsiteX14" fmla="*/ 27511 w 99398"/>
                  <a:gd name="connsiteY14" fmla="*/ 80164 h 140792"/>
                  <a:gd name="connsiteX15" fmla="*/ 41277 w 99398"/>
                  <a:gd name="connsiteY15" fmla="*/ 61791 h 140792"/>
                  <a:gd name="connsiteX16" fmla="*/ 60711 w 99398"/>
                  <a:gd name="connsiteY16" fmla="*/ 54801 h 140792"/>
                  <a:gd name="connsiteX17" fmla="*/ 71643 w 99398"/>
                  <a:gd name="connsiteY17" fmla="*/ 68780 h 140792"/>
                  <a:gd name="connsiteX18" fmla="*/ 59092 w 99398"/>
                  <a:gd name="connsiteY18" fmla="*/ 113514 h 140792"/>
                  <a:gd name="connsiteX19" fmla="*/ 56460 w 99398"/>
                  <a:gd name="connsiteY19" fmla="*/ 124498 h 140792"/>
                  <a:gd name="connsiteX20" fmla="*/ 73060 w 99398"/>
                  <a:gd name="connsiteY20" fmla="*/ 140874 h 140792"/>
                  <a:gd name="connsiteX21" fmla="*/ 99580 w 99398"/>
                  <a:gd name="connsiteY21" fmla="*/ 110119 h 140792"/>
                  <a:gd name="connsiteX22" fmla="*/ 97151 w 99398"/>
                  <a:gd name="connsiteY22" fmla="*/ 108122 h 140792"/>
                  <a:gd name="connsiteX23" fmla="*/ 94114 w 99398"/>
                  <a:gd name="connsiteY23" fmla="*/ 111717 h 140792"/>
                  <a:gd name="connsiteX24" fmla="*/ 73465 w 99398"/>
                  <a:gd name="connsiteY24" fmla="*/ 136480 h 140792"/>
                  <a:gd name="connsiteX25" fmla="*/ 68606 w 99398"/>
                  <a:gd name="connsiteY25" fmla="*/ 129890 h 140792"/>
                  <a:gd name="connsiteX26" fmla="*/ 72250 w 99398"/>
                  <a:gd name="connsiteY26" fmla="*/ 115711 h 140792"/>
                  <a:gd name="connsiteX27" fmla="*/ 84599 w 99398"/>
                  <a:gd name="connsiteY27" fmla="*/ 71776 h 140792"/>
                  <a:gd name="connsiteX28" fmla="*/ 61319 w 99398"/>
                  <a:gd name="connsiteY28" fmla="*/ 50407 h 140792"/>
                  <a:gd name="connsiteX29" fmla="*/ 31357 w 99398"/>
                  <a:gd name="connsiteY29" fmla="*/ 65785 h 140792"/>
                  <a:gd name="connsiteX30" fmla="*/ 47148 w 99398"/>
                  <a:gd name="connsiteY30" fmla="*/ 2279 h 140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9398" h="140792">
                    <a:moveTo>
                      <a:pt x="47148" y="2279"/>
                    </a:moveTo>
                    <a:cubicBezTo>
                      <a:pt x="47148" y="2079"/>
                      <a:pt x="47148" y="82"/>
                      <a:pt x="44516" y="82"/>
                    </a:cubicBezTo>
                    <a:cubicBezTo>
                      <a:pt x="39860" y="82"/>
                      <a:pt x="25082" y="1679"/>
                      <a:pt x="19818" y="2079"/>
                    </a:cubicBezTo>
                    <a:cubicBezTo>
                      <a:pt x="18199" y="2279"/>
                      <a:pt x="15972" y="2478"/>
                      <a:pt x="15972" y="6073"/>
                    </a:cubicBezTo>
                    <a:cubicBezTo>
                      <a:pt x="15972" y="8469"/>
                      <a:pt x="17794" y="8469"/>
                      <a:pt x="20830" y="8469"/>
                    </a:cubicBezTo>
                    <a:cubicBezTo>
                      <a:pt x="30548" y="8469"/>
                      <a:pt x="30952" y="9867"/>
                      <a:pt x="30952" y="11864"/>
                    </a:cubicBezTo>
                    <a:lnTo>
                      <a:pt x="30345" y="15858"/>
                    </a:lnTo>
                    <a:lnTo>
                      <a:pt x="991" y="130889"/>
                    </a:lnTo>
                    <a:cubicBezTo>
                      <a:pt x="181" y="133685"/>
                      <a:pt x="181" y="134084"/>
                      <a:pt x="181" y="135282"/>
                    </a:cubicBezTo>
                    <a:cubicBezTo>
                      <a:pt x="181" y="139875"/>
                      <a:pt x="4230" y="140874"/>
                      <a:pt x="6052" y="140874"/>
                    </a:cubicBezTo>
                    <a:cubicBezTo>
                      <a:pt x="9291" y="140874"/>
                      <a:pt x="12530" y="138477"/>
                      <a:pt x="13543" y="135682"/>
                    </a:cubicBezTo>
                    <a:lnTo>
                      <a:pt x="17389" y="120504"/>
                    </a:lnTo>
                    <a:lnTo>
                      <a:pt x="21843" y="102531"/>
                    </a:lnTo>
                    <a:cubicBezTo>
                      <a:pt x="23057" y="98137"/>
                      <a:pt x="24272" y="93744"/>
                      <a:pt x="25284" y="89150"/>
                    </a:cubicBezTo>
                    <a:cubicBezTo>
                      <a:pt x="25689" y="87952"/>
                      <a:pt x="27309" y="81362"/>
                      <a:pt x="27511" y="80164"/>
                    </a:cubicBezTo>
                    <a:cubicBezTo>
                      <a:pt x="28118" y="78366"/>
                      <a:pt x="34394" y="67183"/>
                      <a:pt x="41277" y="61791"/>
                    </a:cubicBezTo>
                    <a:cubicBezTo>
                      <a:pt x="45731" y="58595"/>
                      <a:pt x="52006" y="54801"/>
                      <a:pt x="60711" y="54801"/>
                    </a:cubicBezTo>
                    <a:cubicBezTo>
                      <a:pt x="69416" y="54801"/>
                      <a:pt x="71643" y="61591"/>
                      <a:pt x="71643" y="68780"/>
                    </a:cubicBezTo>
                    <a:cubicBezTo>
                      <a:pt x="71643" y="79564"/>
                      <a:pt x="63950" y="101332"/>
                      <a:pt x="59092" y="113514"/>
                    </a:cubicBezTo>
                    <a:cubicBezTo>
                      <a:pt x="57472" y="118108"/>
                      <a:pt x="56460" y="120504"/>
                      <a:pt x="56460" y="124498"/>
                    </a:cubicBezTo>
                    <a:cubicBezTo>
                      <a:pt x="56460" y="133884"/>
                      <a:pt x="63545" y="140874"/>
                      <a:pt x="73060" y="140874"/>
                    </a:cubicBezTo>
                    <a:cubicBezTo>
                      <a:pt x="92090" y="140874"/>
                      <a:pt x="99580" y="111717"/>
                      <a:pt x="99580" y="110119"/>
                    </a:cubicBezTo>
                    <a:cubicBezTo>
                      <a:pt x="99580" y="108122"/>
                      <a:pt x="97758" y="108122"/>
                      <a:pt x="97151" y="108122"/>
                    </a:cubicBezTo>
                    <a:cubicBezTo>
                      <a:pt x="95126" y="108122"/>
                      <a:pt x="95126" y="108721"/>
                      <a:pt x="94114" y="111717"/>
                    </a:cubicBezTo>
                    <a:cubicBezTo>
                      <a:pt x="91077" y="122301"/>
                      <a:pt x="84599" y="136480"/>
                      <a:pt x="73465" y="136480"/>
                    </a:cubicBezTo>
                    <a:cubicBezTo>
                      <a:pt x="70024" y="136480"/>
                      <a:pt x="68606" y="134483"/>
                      <a:pt x="68606" y="129890"/>
                    </a:cubicBezTo>
                    <a:cubicBezTo>
                      <a:pt x="68606" y="124898"/>
                      <a:pt x="70428" y="120105"/>
                      <a:pt x="72250" y="115711"/>
                    </a:cubicBezTo>
                    <a:cubicBezTo>
                      <a:pt x="75489" y="107124"/>
                      <a:pt x="84599" y="83359"/>
                      <a:pt x="84599" y="71776"/>
                    </a:cubicBezTo>
                    <a:cubicBezTo>
                      <a:pt x="84599" y="58795"/>
                      <a:pt x="76502" y="50407"/>
                      <a:pt x="61319" y="50407"/>
                    </a:cubicBezTo>
                    <a:cubicBezTo>
                      <a:pt x="48565" y="50407"/>
                      <a:pt x="38848" y="56598"/>
                      <a:pt x="31357" y="65785"/>
                    </a:cubicBezTo>
                    <a:lnTo>
                      <a:pt x="47148" y="227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形状 261">
                <a:extLst>
                  <a:ext uri="{FF2B5EF4-FFF2-40B4-BE49-F238E27FC236}">
                    <a16:creationId xmlns:a16="http://schemas.microsoft.com/office/drawing/2014/main" id="{DE60DDFD-0EBC-82E2-DDEF-F7AAF5D0270E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>
              <a:xfrm>
                <a:off x="7361122" y="5113453"/>
                <a:ext cx="46966" cy="199705"/>
              </a:xfrm>
              <a:custGeom>
                <a:avLst/>
                <a:gdLst>
                  <a:gd name="connsiteX0" fmla="*/ 47153 w 46966"/>
                  <a:gd name="connsiteY0" fmla="*/ 197790 h 199705"/>
                  <a:gd name="connsiteX1" fmla="*/ 43712 w 46966"/>
                  <a:gd name="connsiteY1" fmla="*/ 193396 h 199705"/>
                  <a:gd name="connsiteX2" fmla="*/ 11929 w 46966"/>
                  <a:gd name="connsiteY2" fmla="*/ 99934 h 199705"/>
                  <a:gd name="connsiteX3" fmla="*/ 44522 w 46966"/>
                  <a:gd name="connsiteY3" fmla="*/ 5474 h 199705"/>
                  <a:gd name="connsiteX4" fmla="*/ 47153 w 46966"/>
                  <a:gd name="connsiteY4" fmla="*/ 2079 h 199705"/>
                  <a:gd name="connsiteX5" fmla="*/ 45129 w 46966"/>
                  <a:gd name="connsiteY5" fmla="*/ 82 h 199705"/>
                  <a:gd name="connsiteX6" fmla="*/ 12941 w 46966"/>
                  <a:gd name="connsiteY6" fmla="*/ 39024 h 199705"/>
                  <a:gd name="connsiteX7" fmla="*/ 187 w 46966"/>
                  <a:gd name="connsiteY7" fmla="*/ 99934 h 199705"/>
                  <a:gd name="connsiteX8" fmla="*/ 13548 w 46966"/>
                  <a:gd name="connsiteY8" fmla="*/ 162242 h 199705"/>
                  <a:gd name="connsiteX9" fmla="*/ 45129 w 46966"/>
                  <a:gd name="connsiteY9" fmla="*/ 199787 h 199705"/>
                  <a:gd name="connsiteX10" fmla="*/ 47153 w 46966"/>
                  <a:gd name="connsiteY10" fmla="*/ 19779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53" y="197790"/>
                    </a:moveTo>
                    <a:cubicBezTo>
                      <a:pt x="47153" y="197191"/>
                      <a:pt x="47153" y="196791"/>
                      <a:pt x="43712" y="193396"/>
                    </a:cubicBezTo>
                    <a:cubicBezTo>
                      <a:pt x="18407" y="168234"/>
                      <a:pt x="11929" y="130489"/>
                      <a:pt x="11929" y="99934"/>
                    </a:cubicBezTo>
                    <a:cubicBezTo>
                      <a:pt x="11929" y="65186"/>
                      <a:pt x="19622" y="30437"/>
                      <a:pt x="44522" y="5474"/>
                    </a:cubicBezTo>
                    <a:cubicBezTo>
                      <a:pt x="47153" y="3077"/>
                      <a:pt x="47153" y="2678"/>
                      <a:pt x="47153" y="2079"/>
                    </a:cubicBezTo>
                    <a:cubicBezTo>
                      <a:pt x="47153" y="681"/>
                      <a:pt x="46344" y="82"/>
                      <a:pt x="45129" y="82"/>
                    </a:cubicBezTo>
                    <a:cubicBezTo>
                      <a:pt x="43105" y="82"/>
                      <a:pt x="24885" y="13662"/>
                      <a:pt x="12941" y="39024"/>
                    </a:cubicBezTo>
                    <a:cubicBezTo>
                      <a:pt x="2616" y="60992"/>
                      <a:pt x="187" y="83159"/>
                      <a:pt x="187" y="99934"/>
                    </a:cubicBezTo>
                    <a:cubicBezTo>
                      <a:pt x="187" y="115511"/>
                      <a:pt x="2414" y="139676"/>
                      <a:pt x="13548" y="162242"/>
                    </a:cubicBezTo>
                    <a:cubicBezTo>
                      <a:pt x="25695" y="186806"/>
                      <a:pt x="43105" y="199787"/>
                      <a:pt x="45129" y="199787"/>
                    </a:cubicBezTo>
                    <a:cubicBezTo>
                      <a:pt x="46344" y="199787"/>
                      <a:pt x="47153" y="199188"/>
                      <a:pt x="47153" y="1977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形状 262">
                <a:extLst>
                  <a:ext uri="{FF2B5EF4-FFF2-40B4-BE49-F238E27FC236}">
                    <a16:creationId xmlns:a16="http://schemas.microsoft.com/office/drawing/2014/main" id="{197E5CE4-9663-BCCE-F724-4561E7E9BE32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>
              <a:xfrm>
                <a:off x="7424463" y="5124038"/>
                <a:ext cx="85632" cy="180134"/>
              </a:xfrm>
              <a:custGeom>
                <a:avLst/>
                <a:gdLst>
                  <a:gd name="connsiteX0" fmla="*/ 26711 w 85632"/>
                  <a:gd name="connsiteY0" fmla="*/ 78167 h 180134"/>
                  <a:gd name="connsiteX1" fmla="*/ 191 w 85632"/>
                  <a:gd name="connsiteY1" fmla="*/ 118507 h 180134"/>
                  <a:gd name="connsiteX2" fmla="*/ 6062 w 85632"/>
                  <a:gd name="connsiteY2" fmla="*/ 134284 h 180134"/>
                  <a:gd name="connsiteX3" fmla="*/ 29545 w 85632"/>
                  <a:gd name="connsiteY3" fmla="*/ 147265 h 180134"/>
                  <a:gd name="connsiteX4" fmla="*/ 54040 w 85632"/>
                  <a:gd name="connsiteY4" fmla="*/ 156651 h 180134"/>
                  <a:gd name="connsiteX5" fmla="*/ 61126 w 85632"/>
                  <a:gd name="connsiteY5" fmla="*/ 165238 h 180134"/>
                  <a:gd name="connsiteX6" fmla="*/ 51206 w 85632"/>
                  <a:gd name="connsiteY6" fmla="*/ 175822 h 180134"/>
                  <a:gd name="connsiteX7" fmla="*/ 33391 w 85632"/>
                  <a:gd name="connsiteY7" fmla="*/ 169432 h 180134"/>
                  <a:gd name="connsiteX8" fmla="*/ 31165 w 85632"/>
                  <a:gd name="connsiteY8" fmla="*/ 168433 h 180134"/>
                  <a:gd name="connsiteX9" fmla="*/ 29140 w 85632"/>
                  <a:gd name="connsiteY9" fmla="*/ 170630 h 180134"/>
                  <a:gd name="connsiteX10" fmla="*/ 51206 w 85632"/>
                  <a:gd name="connsiteY10" fmla="*/ 180216 h 180134"/>
                  <a:gd name="connsiteX11" fmla="*/ 72260 w 85632"/>
                  <a:gd name="connsiteY11" fmla="*/ 158847 h 180134"/>
                  <a:gd name="connsiteX12" fmla="*/ 62543 w 85632"/>
                  <a:gd name="connsiteY12" fmla="*/ 144668 h 180134"/>
                  <a:gd name="connsiteX13" fmla="*/ 50194 w 85632"/>
                  <a:gd name="connsiteY13" fmla="*/ 140075 h 180134"/>
                  <a:gd name="connsiteX14" fmla="*/ 37845 w 85632"/>
                  <a:gd name="connsiteY14" fmla="*/ 135482 h 180134"/>
                  <a:gd name="connsiteX15" fmla="*/ 25699 w 85632"/>
                  <a:gd name="connsiteY15" fmla="*/ 130689 h 180134"/>
                  <a:gd name="connsiteX16" fmla="*/ 10516 w 85632"/>
                  <a:gd name="connsiteY16" fmla="*/ 112915 h 180134"/>
                  <a:gd name="connsiteX17" fmla="*/ 35416 w 85632"/>
                  <a:gd name="connsiteY17" fmla="*/ 78965 h 180134"/>
                  <a:gd name="connsiteX18" fmla="*/ 53231 w 85632"/>
                  <a:gd name="connsiteY18" fmla="*/ 81562 h 180134"/>
                  <a:gd name="connsiteX19" fmla="*/ 72058 w 85632"/>
                  <a:gd name="connsiteY19" fmla="*/ 75371 h 180134"/>
                  <a:gd name="connsiteX20" fmla="*/ 55457 w 85632"/>
                  <a:gd name="connsiteY20" fmla="*/ 69979 h 180134"/>
                  <a:gd name="connsiteX21" fmla="*/ 38452 w 85632"/>
                  <a:gd name="connsiteY21" fmla="*/ 72375 h 180134"/>
                  <a:gd name="connsiteX22" fmla="*/ 32379 w 85632"/>
                  <a:gd name="connsiteY22" fmla="*/ 56798 h 180134"/>
                  <a:gd name="connsiteX23" fmla="*/ 54850 w 85632"/>
                  <a:gd name="connsiteY23" fmla="*/ 22848 h 180134"/>
                  <a:gd name="connsiteX24" fmla="*/ 67806 w 85632"/>
                  <a:gd name="connsiteY24" fmla="*/ 27242 h 180134"/>
                  <a:gd name="connsiteX25" fmla="*/ 85824 w 85632"/>
                  <a:gd name="connsiteY25" fmla="*/ 21051 h 180134"/>
                  <a:gd name="connsiteX26" fmla="*/ 69021 w 85632"/>
                  <a:gd name="connsiteY26" fmla="*/ 15659 h 180134"/>
                  <a:gd name="connsiteX27" fmla="*/ 56267 w 85632"/>
                  <a:gd name="connsiteY27" fmla="*/ 16657 h 180134"/>
                  <a:gd name="connsiteX28" fmla="*/ 55255 w 85632"/>
                  <a:gd name="connsiteY28" fmla="*/ 10067 h 180134"/>
                  <a:gd name="connsiteX29" fmla="*/ 56267 w 85632"/>
                  <a:gd name="connsiteY29" fmla="*/ 2678 h 180134"/>
                  <a:gd name="connsiteX30" fmla="*/ 53838 w 85632"/>
                  <a:gd name="connsiteY30" fmla="*/ 82 h 180134"/>
                  <a:gd name="connsiteX31" fmla="*/ 50194 w 85632"/>
                  <a:gd name="connsiteY31" fmla="*/ 9867 h 180134"/>
                  <a:gd name="connsiteX32" fmla="*/ 51611 w 85632"/>
                  <a:gd name="connsiteY32" fmla="*/ 17656 h 180134"/>
                  <a:gd name="connsiteX33" fmla="*/ 16184 w 85632"/>
                  <a:gd name="connsiteY33" fmla="*/ 55001 h 180134"/>
                  <a:gd name="connsiteX34" fmla="*/ 29343 w 85632"/>
                  <a:gd name="connsiteY34" fmla="*/ 76169 h 180134"/>
                  <a:gd name="connsiteX35" fmla="*/ 26711 w 85632"/>
                  <a:gd name="connsiteY35" fmla="*/ 78167 h 180134"/>
                  <a:gd name="connsiteX36" fmla="*/ 59506 w 85632"/>
                  <a:gd name="connsiteY36" fmla="*/ 21051 h 180134"/>
                  <a:gd name="connsiteX37" fmla="*/ 69223 w 85632"/>
                  <a:gd name="connsiteY37" fmla="*/ 20052 h 180134"/>
                  <a:gd name="connsiteX38" fmla="*/ 80560 w 85632"/>
                  <a:gd name="connsiteY38" fmla="*/ 21251 h 180134"/>
                  <a:gd name="connsiteX39" fmla="*/ 68009 w 85632"/>
                  <a:gd name="connsiteY39" fmla="*/ 22848 h 180134"/>
                  <a:gd name="connsiteX40" fmla="*/ 59506 w 85632"/>
                  <a:gd name="connsiteY40" fmla="*/ 21051 h 180134"/>
                  <a:gd name="connsiteX41" fmla="*/ 43716 w 85632"/>
                  <a:gd name="connsiteY41" fmla="*/ 75570 h 180134"/>
                  <a:gd name="connsiteX42" fmla="*/ 55255 w 85632"/>
                  <a:gd name="connsiteY42" fmla="*/ 74372 h 180134"/>
                  <a:gd name="connsiteX43" fmla="*/ 66794 w 85632"/>
                  <a:gd name="connsiteY43" fmla="*/ 75570 h 180134"/>
                  <a:gd name="connsiteX44" fmla="*/ 53838 w 85632"/>
                  <a:gd name="connsiteY44" fmla="*/ 77168 h 180134"/>
                  <a:gd name="connsiteX45" fmla="*/ 43716 w 85632"/>
                  <a:gd name="connsiteY45" fmla="*/ 75570 h 18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134">
                    <a:moveTo>
                      <a:pt x="26711" y="78167"/>
                    </a:moveTo>
                    <a:cubicBezTo>
                      <a:pt x="4645" y="92545"/>
                      <a:pt x="191" y="111318"/>
                      <a:pt x="191" y="118507"/>
                    </a:cubicBezTo>
                    <a:cubicBezTo>
                      <a:pt x="191" y="128093"/>
                      <a:pt x="5657" y="133685"/>
                      <a:pt x="6062" y="134284"/>
                    </a:cubicBezTo>
                    <a:cubicBezTo>
                      <a:pt x="12540" y="140874"/>
                      <a:pt x="14362" y="141673"/>
                      <a:pt x="29545" y="147265"/>
                    </a:cubicBezTo>
                    <a:lnTo>
                      <a:pt x="54040" y="156651"/>
                    </a:lnTo>
                    <a:cubicBezTo>
                      <a:pt x="57077" y="158049"/>
                      <a:pt x="61126" y="159447"/>
                      <a:pt x="61126" y="165238"/>
                    </a:cubicBezTo>
                    <a:cubicBezTo>
                      <a:pt x="61126" y="169831"/>
                      <a:pt x="57482" y="175822"/>
                      <a:pt x="51206" y="175822"/>
                    </a:cubicBezTo>
                    <a:cubicBezTo>
                      <a:pt x="42299" y="175822"/>
                      <a:pt x="35618" y="171029"/>
                      <a:pt x="33391" y="169432"/>
                    </a:cubicBezTo>
                    <a:cubicBezTo>
                      <a:pt x="32177" y="168633"/>
                      <a:pt x="31974" y="168433"/>
                      <a:pt x="31165" y="168433"/>
                    </a:cubicBezTo>
                    <a:cubicBezTo>
                      <a:pt x="29545" y="168433"/>
                      <a:pt x="29140" y="169831"/>
                      <a:pt x="29140" y="170630"/>
                    </a:cubicBezTo>
                    <a:cubicBezTo>
                      <a:pt x="29140" y="173026"/>
                      <a:pt x="39869" y="180216"/>
                      <a:pt x="51206" y="180216"/>
                    </a:cubicBezTo>
                    <a:cubicBezTo>
                      <a:pt x="63758" y="180216"/>
                      <a:pt x="72260" y="168633"/>
                      <a:pt x="72260" y="158847"/>
                    </a:cubicBezTo>
                    <a:cubicBezTo>
                      <a:pt x="72260" y="149262"/>
                      <a:pt x="64770" y="145667"/>
                      <a:pt x="62543" y="144668"/>
                    </a:cubicBezTo>
                    <a:cubicBezTo>
                      <a:pt x="59709" y="143670"/>
                      <a:pt x="52826" y="141074"/>
                      <a:pt x="50194" y="140075"/>
                    </a:cubicBezTo>
                    <a:cubicBezTo>
                      <a:pt x="46145" y="138477"/>
                      <a:pt x="42096" y="136880"/>
                      <a:pt x="37845" y="135482"/>
                    </a:cubicBezTo>
                    <a:lnTo>
                      <a:pt x="25699" y="130689"/>
                    </a:lnTo>
                    <a:cubicBezTo>
                      <a:pt x="16589" y="127094"/>
                      <a:pt x="10516" y="121303"/>
                      <a:pt x="10516" y="112915"/>
                    </a:cubicBezTo>
                    <a:cubicBezTo>
                      <a:pt x="10516" y="104727"/>
                      <a:pt x="18411" y="87353"/>
                      <a:pt x="35416" y="78965"/>
                    </a:cubicBezTo>
                    <a:cubicBezTo>
                      <a:pt x="42906" y="81562"/>
                      <a:pt x="48979" y="81562"/>
                      <a:pt x="53231" y="81562"/>
                    </a:cubicBezTo>
                    <a:cubicBezTo>
                      <a:pt x="59304" y="81562"/>
                      <a:pt x="72058" y="81562"/>
                      <a:pt x="72058" y="75371"/>
                    </a:cubicBezTo>
                    <a:cubicBezTo>
                      <a:pt x="72058" y="70378"/>
                      <a:pt x="63353" y="69979"/>
                      <a:pt x="55457" y="69979"/>
                    </a:cubicBezTo>
                    <a:cubicBezTo>
                      <a:pt x="51813" y="69979"/>
                      <a:pt x="45943" y="69979"/>
                      <a:pt x="38452" y="72375"/>
                    </a:cubicBezTo>
                    <a:cubicBezTo>
                      <a:pt x="33189" y="67183"/>
                      <a:pt x="32379" y="60592"/>
                      <a:pt x="32379" y="56798"/>
                    </a:cubicBezTo>
                    <a:cubicBezTo>
                      <a:pt x="32379" y="45615"/>
                      <a:pt x="39667" y="30237"/>
                      <a:pt x="54850" y="22848"/>
                    </a:cubicBezTo>
                    <a:cubicBezTo>
                      <a:pt x="58494" y="27242"/>
                      <a:pt x="63150" y="27242"/>
                      <a:pt x="67806" y="27242"/>
                    </a:cubicBezTo>
                    <a:cubicBezTo>
                      <a:pt x="72867" y="27242"/>
                      <a:pt x="85824" y="27242"/>
                      <a:pt x="85824" y="21051"/>
                    </a:cubicBezTo>
                    <a:cubicBezTo>
                      <a:pt x="85824" y="15858"/>
                      <a:pt x="76916" y="15659"/>
                      <a:pt x="69021" y="15659"/>
                    </a:cubicBezTo>
                    <a:cubicBezTo>
                      <a:pt x="66389" y="15659"/>
                      <a:pt x="61531" y="15659"/>
                      <a:pt x="56267" y="16657"/>
                    </a:cubicBezTo>
                    <a:cubicBezTo>
                      <a:pt x="55660" y="14860"/>
                      <a:pt x="55255" y="13462"/>
                      <a:pt x="55255" y="10067"/>
                    </a:cubicBezTo>
                    <a:cubicBezTo>
                      <a:pt x="55255" y="7271"/>
                      <a:pt x="56267" y="3077"/>
                      <a:pt x="56267" y="2678"/>
                    </a:cubicBezTo>
                    <a:cubicBezTo>
                      <a:pt x="56267" y="1080"/>
                      <a:pt x="55255" y="82"/>
                      <a:pt x="53838" y="82"/>
                    </a:cubicBezTo>
                    <a:cubicBezTo>
                      <a:pt x="50194" y="82"/>
                      <a:pt x="50194" y="9268"/>
                      <a:pt x="50194" y="9867"/>
                    </a:cubicBezTo>
                    <a:cubicBezTo>
                      <a:pt x="50194" y="13861"/>
                      <a:pt x="51409" y="16857"/>
                      <a:pt x="51611" y="17656"/>
                    </a:cubicBezTo>
                    <a:cubicBezTo>
                      <a:pt x="29950" y="23647"/>
                      <a:pt x="16184" y="39623"/>
                      <a:pt x="16184" y="55001"/>
                    </a:cubicBezTo>
                    <a:cubicBezTo>
                      <a:pt x="16184" y="62390"/>
                      <a:pt x="19828" y="70777"/>
                      <a:pt x="29343" y="76169"/>
                    </a:cubicBezTo>
                    <a:lnTo>
                      <a:pt x="26711" y="78167"/>
                    </a:lnTo>
                    <a:close/>
                    <a:moveTo>
                      <a:pt x="59506" y="21051"/>
                    </a:moveTo>
                    <a:cubicBezTo>
                      <a:pt x="62745" y="20052"/>
                      <a:pt x="66997" y="20052"/>
                      <a:pt x="69223" y="20052"/>
                    </a:cubicBezTo>
                    <a:cubicBezTo>
                      <a:pt x="76106" y="20052"/>
                      <a:pt x="76916" y="20252"/>
                      <a:pt x="80560" y="21251"/>
                    </a:cubicBezTo>
                    <a:cubicBezTo>
                      <a:pt x="78941" y="21850"/>
                      <a:pt x="76916" y="22848"/>
                      <a:pt x="68009" y="22848"/>
                    </a:cubicBezTo>
                    <a:cubicBezTo>
                      <a:pt x="64162" y="22848"/>
                      <a:pt x="61733" y="22848"/>
                      <a:pt x="59506" y="21051"/>
                    </a:cubicBezTo>
                    <a:close/>
                    <a:moveTo>
                      <a:pt x="43716" y="75570"/>
                    </a:moveTo>
                    <a:cubicBezTo>
                      <a:pt x="48372" y="74372"/>
                      <a:pt x="52826" y="74372"/>
                      <a:pt x="55255" y="74372"/>
                    </a:cubicBezTo>
                    <a:cubicBezTo>
                      <a:pt x="62340" y="74372"/>
                      <a:pt x="63150" y="74572"/>
                      <a:pt x="66794" y="75570"/>
                    </a:cubicBezTo>
                    <a:cubicBezTo>
                      <a:pt x="65175" y="76369"/>
                      <a:pt x="63150" y="77168"/>
                      <a:pt x="53838" y="77168"/>
                    </a:cubicBezTo>
                    <a:cubicBezTo>
                      <a:pt x="49182" y="77168"/>
                      <a:pt x="47360" y="77168"/>
                      <a:pt x="43716" y="755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形状 263">
                <a:extLst>
                  <a:ext uri="{FF2B5EF4-FFF2-40B4-BE49-F238E27FC236}">
                    <a16:creationId xmlns:a16="http://schemas.microsoft.com/office/drawing/2014/main" id="{7E3710D7-E06D-6557-DC2B-B007D0E20D7D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>
              <a:xfrm>
                <a:off x="7529228" y="5113453"/>
                <a:ext cx="46966" cy="199705"/>
              </a:xfrm>
              <a:custGeom>
                <a:avLst/>
                <a:gdLst>
                  <a:gd name="connsiteX0" fmla="*/ 47162 w 46966"/>
                  <a:gd name="connsiteY0" fmla="*/ 99934 h 199705"/>
                  <a:gd name="connsiteX1" fmla="*/ 33801 w 46966"/>
                  <a:gd name="connsiteY1" fmla="*/ 37626 h 199705"/>
                  <a:gd name="connsiteX2" fmla="*/ 2220 w 46966"/>
                  <a:gd name="connsiteY2" fmla="*/ 82 h 199705"/>
                  <a:gd name="connsiteX3" fmla="*/ 196 w 46966"/>
                  <a:gd name="connsiteY3" fmla="*/ 2079 h 199705"/>
                  <a:gd name="connsiteX4" fmla="*/ 4042 w 46966"/>
                  <a:gd name="connsiteY4" fmla="*/ 6672 h 199705"/>
                  <a:gd name="connsiteX5" fmla="*/ 35421 w 46966"/>
                  <a:gd name="connsiteY5" fmla="*/ 99934 h 199705"/>
                  <a:gd name="connsiteX6" fmla="*/ 2828 w 46966"/>
                  <a:gd name="connsiteY6" fmla="*/ 194395 h 199705"/>
                  <a:gd name="connsiteX7" fmla="*/ 196 w 46966"/>
                  <a:gd name="connsiteY7" fmla="*/ 197790 h 199705"/>
                  <a:gd name="connsiteX8" fmla="*/ 2220 w 46966"/>
                  <a:gd name="connsiteY8" fmla="*/ 199787 h 199705"/>
                  <a:gd name="connsiteX9" fmla="*/ 34408 w 46966"/>
                  <a:gd name="connsiteY9" fmla="*/ 160844 h 199705"/>
                  <a:gd name="connsiteX10" fmla="*/ 47162 w 46966"/>
                  <a:gd name="connsiteY10" fmla="*/ 99934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62" y="99934"/>
                    </a:moveTo>
                    <a:cubicBezTo>
                      <a:pt x="47162" y="84357"/>
                      <a:pt x="44935" y="60193"/>
                      <a:pt x="33801" y="37626"/>
                    </a:cubicBezTo>
                    <a:cubicBezTo>
                      <a:pt x="21655" y="13063"/>
                      <a:pt x="4245" y="82"/>
                      <a:pt x="2220" y="82"/>
                    </a:cubicBezTo>
                    <a:cubicBezTo>
                      <a:pt x="1006" y="82"/>
                      <a:pt x="196" y="881"/>
                      <a:pt x="196" y="2079"/>
                    </a:cubicBezTo>
                    <a:cubicBezTo>
                      <a:pt x="196" y="2678"/>
                      <a:pt x="196" y="3077"/>
                      <a:pt x="4042" y="6672"/>
                    </a:cubicBezTo>
                    <a:cubicBezTo>
                      <a:pt x="23881" y="26443"/>
                      <a:pt x="35421" y="58196"/>
                      <a:pt x="35421" y="99934"/>
                    </a:cubicBezTo>
                    <a:cubicBezTo>
                      <a:pt x="35421" y="134084"/>
                      <a:pt x="27930" y="169232"/>
                      <a:pt x="2828" y="194395"/>
                    </a:cubicBezTo>
                    <a:cubicBezTo>
                      <a:pt x="196" y="196791"/>
                      <a:pt x="196" y="197191"/>
                      <a:pt x="196" y="197790"/>
                    </a:cubicBezTo>
                    <a:cubicBezTo>
                      <a:pt x="196" y="198988"/>
                      <a:pt x="1006" y="199787"/>
                      <a:pt x="2220" y="199787"/>
                    </a:cubicBezTo>
                    <a:cubicBezTo>
                      <a:pt x="4245" y="199787"/>
                      <a:pt x="22464" y="186207"/>
                      <a:pt x="34408" y="160844"/>
                    </a:cubicBezTo>
                    <a:cubicBezTo>
                      <a:pt x="44733" y="138877"/>
                      <a:pt x="47162" y="116710"/>
                      <a:pt x="47162" y="999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形状 264">
                <a:extLst>
                  <a:ext uri="{FF2B5EF4-FFF2-40B4-BE49-F238E27FC236}">
                    <a16:creationId xmlns:a16="http://schemas.microsoft.com/office/drawing/2014/main" id="{7DCD9BD9-4DF3-6CEE-39E1-A4FF801109AF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>
              <a:xfrm>
                <a:off x="7677932" y="4913745"/>
                <a:ext cx="105471" cy="598915"/>
              </a:xfrm>
              <a:custGeom>
                <a:avLst/>
                <a:gdLst>
                  <a:gd name="connsiteX0" fmla="*/ 105673 w 105471"/>
                  <a:gd name="connsiteY0" fmla="*/ 596984 h 598915"/>
                  <a:gd name="connsiteX1" fmla="*/ 104458 w 105471"/>
                  <a:gd name="connsiteY1" fmla="*/ 594587 h 598915"/>
                  <a:gd name="connsiteX2" fmla="*/ 56885 w 105471"/>
                  <a:gd name="connsiteY2" fmla="*/ 518100 h 598915"/>
                  <a:gd name="connsiteX3" fmla="*/ 19838 w 105471"/>
                  <a:gd name="connsiteY3" fmla="*/ 299623 h 598915"/>
                  <a:gd name="connsiteX4" fmla="*/ 59719 w 105471"/>
                  <a:gd name="connsiteY4" fmla="*/ 74355 h 598915"/>
                  <a:gd name="connsiteX5" fmla="*/ 104863 w 105471"/>
                  <a:gd name="connsiteY5" fmla="*/ 3859 h 598915"/>
                  <a:gd name="connsiteX6" fmla="*/ 105673 w 105471"/>
                  <a:gd name="connsiteY6" fmla="*/ 2062 h 598915"/>
                  <a:gd name="connsiteX7" fmla="*/ 101219 w 105471"/>
                  <a:gd name="connsiteY7" fmla="*/ 65 h 598915"/>
                  <a:gd name="connsiteX8" fmla="*/ 97373 w 105471"/>
                  <a:gd name="connsiteY8" fmla="*/ 464 h 598915"/>
                  <a:gd name="connsiteX9" fmla="*/ 68829 w 105471"/>
                  <a:gd name="connsiteY9" fmla="*/ 34614 h 598915"/>
                  <a:gd name="connsiteX10" fmla="*/ 6680 w 105471"/>
                  <a:gd name="connsiteY10" fmla="*/ 201967 h 598915"/>
                  <a:gd name="connsiteX11" fmla="*/ 201 w 105471"/>
                  <a:gd name="connsiteY11" fmla="*/ 299423 h 598915"/>
                  <a:gd name="connsiteX12" fmla="*/ 42107 w 105471"/>
                  <a:gd name="connsiteY12" fmla="*/ 518699 h 598915"/>
                  <a:gd name="connsiteX13" fmla="*/ 95754 w 105471"/>
                  <a:gd name="connsiteY13" fmla="*/ 597183 h 598915"/>
                  <a:gd name="connsiteX14" fmla="*/ 101219 w 105471"/>
                  <a:gd name="connsiteY14" fmla="*/ 598981 h 598915"/>
                  <a:gd name="connsiteX15" fmla="*/ 105673 w 105471"/>
                  <a:gd name="connsiteY15" fmla="*/ 596984 h 598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598915">
                    <a:moveTo>
                      <a:pt x="105673" y="596984"/>
                    </a:moveTo>
                    <a:cubicBezTo>
                      <a:pt x="105673" y="596384"/>
                      <a:pt x="105673" y="595985"/>
                      <a:pt x="104458" y="594587"/>
                    </a:cubicBezTo>
                    <a:cubicBezTo>
                      <a:pt x="85024" y="571421"/>
                      <a:pt x="68829" y="545859"/>
                      <a:pt x="56885" y="518100"/>
                    </a:cubicBezTo>
                    <a:cubicBezTo>
                      <a:pt x="30365" y="456990"/>
                      <a:pt x="19838" y="385496"/>
                      <a:pt x="19838" y="299623"/>
                    </a:cubicBezTo>
                    <a:cubicBezTo>
                      <a:pt x="19838" y="214548"/>
                      <a:pt x="29758" y="139858"/>
                      <a:pt x="59719" y="74355"/>
                    </a:cubicBezTo>
                    <a:cubicBezTo>
                      <a:pt x="71461" y="48993"/>
                      <a:pt x="86846" y="25427"/>
                      <a:pt x="104863" y="3859"/>
                    </a:cubicBezTo>
                    <a:cubicBezTo>
                      <a:pt x="105268" y="3260"/>
                      <a:pt x="105673" y="2861"/>
                      <a:pt x="105673" y="2062"/>
                    </a:cubicBezTo>
                    <a:cubicBezTo>
                      <a:pt x="105673" y="65"/>
                      <a:pt x="104256" y="65"/>
                      <a:pt x="101219" y="65"/>
                    </a:cubicBezTo>
                    <a:cubicBezTo>
                      <a:pt x="98183" y="65"/>
                      <a:pt x="97778" y="65"/>
                      <a:pt x="97373" y="464"/>
                    </a:cubicBezTo>
                    <a:cubicBezTo>
                      <a:pt x="97171" y="664"/>
                      <a:pt x="84619" y="12646"/>
                      <a:pt x="68829" y="34614"/>
                    </a:cubicBezTo>
                    <a:cubicBezTo>
                      <a:pt x="33604" y="83741"/>
                      <a:pt x="15789" y="142455"/>
                      <a:pt x="6680" y="201967"/>
                    </a:cubicBezTo>
                    <a:cubicBezTo>
                      <a:pt x="1821" y="234119"/>
                      <a:pt x="201" y="266871"/>
                      <a:pt x="201" y="299423"/>
                    </a:cubicBezTo>
                    <a:cubicBezTo>
                      <a:pt x="201" y="374113"/>
                      <a:pt x="9716" y="450400"/>
                      <a:pt x="42107" y="518699"/>
                    </a:cubicBezTo>
                    <a:cubicBezTo>
                      <a:pt x="56480" y="549054"/>
                      <a:pt x="75712" y="576414"/>
                      <a:pt x="95754" y="597183"/>
                    </a:cubicBezTo>
                    <a:cubicBezTo>
                      <a:pt x="97575" y="598781"/>
                      <a:pt x="97778" y="598981"/>
                      <a:pt x="101219" y="598981"/>
                    </a:cubicBezTo>
                    <a:cubicBezTo>
                      <a:pt x="104256" y="598981"/>
                      <a:pt x="105673" y="598981"/>
                      <a:pt x="105673" y="5969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形状 265">
                <a:extLst>
                  <a:ext uri="{FF2B5EF4-FFF2-40B4-BE49-F238E27FC236}">
                    <a16:creationId xmlns:a16="http://schemas.microsoft.com/office/drawing/2014/main" id="{28A7CEA9-37E4-4EF2-6AA5-C7678B4D4D7E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>
              <a:xfrm>
                <a:off x="7899537" y="4986839"/>
                <a:ext cx="85227" cy="137397"/>
              </a:xfrm>
              <a:custGeom>
                <a:avLst/>
                <a:gdLst>
                  <a:gd name="connsiteX0" fmla="*/ 85442 w 85227"/>
                  <a:gd name="connsiteY0" fmla="*/ 69173 h 137397"/>
                  <a:gd name="connsiteX1" fmla="*/ 77344 w 85227"/>
                  <a:gd name="connsiteY1" fmla="*/ 22442 h 137397"/>
                  <a:gd name="connsiteX2" fmla="*/ 42929 w 85227"/>
                  <a:gd name="connsiteY2" fmla="*/ 75 h 137397"/>
                  <a:gd name="connsiteX3" fmla="*/ 7705 w 85227"/>
                  <a:gd name="connsiteY3" fmla="*/ 23840 h 137397"/>
                  <a:gd name="connsiteX4" fmla="*/ 214 w 85227"/>
                  <a:gd name="connsiteY4" fmla="*/ 69173 h 137397"/>
                  <a:gd name="connsiteX5" fmla="*/ 9324 w 85227"/>
                  <a:gd name="connsiteY5" fmla="*/ 117302 h 137397"/>
                  <a:gd name="connsiteX6" fmla="*/ 42727 w 85227"/>
                  <a:gd name="connsiteY6" fmla="*/ 137472 h 137397"/>
                  <a:gd name="connsiteX7" fmla="*/ 77952 w 85227"/>
                  <a:gd name="connsiteY7" fmla="*/ 114306 h 137397"/>
                  <a:gd name="connsiteX8" fmla="*/ 85442 w 85227"/>
                  <a:gd name="connsiteY8" fmla="*/ 69173 h 137397"/>
                  <a:gd name="connsiteX9" fmla="*/ 42727 w 85227"/>
                  <a:gd name="connsiteY9" fmla="*/ 133078 h 137397"/>
                  <a:gd name="connsiteX10" fmla="*/ 19244 w 85227"/>
                  <a:gd name="connsiteY10" fmla="*/ 108914 h 137397"/>
                  <a:gd name="connsiteX11" fmla="*/ 17017 w 85227"/>
                  <a:gd name="connsiteY11" fmla="*/ 66776 h 137397"/>
                  <a:gd name="connsiteX12" fmla="*/ 18636 w 85227"/>
                  <a:gd name="connsiteY12" fmla="*/ 30030 h 137397"/>
                  <a:gd name="connsiteX13" fmla="*/ 42727 w 85227"/>
                  <a:gd name="connsiteY13" fmla="*/ 4468 h 137397"/>
                  <a:gd name="connsiteX14" fmla="*/ 66615 w 85227"/>
                  <a:gd name="connsiteY14" fmla="*/ 27834 h 137397"/>
                  <a:gd name="connsiteX15" fmla="*/ 68639 w 85227"/>
                  <a:gd name="connsiteY15" fmla="*/ 66776 h 137397"/>
                  <a:gd name="connsiteX16" fmla="*/ 66412 w 85227"/>
                  <a:gd name="connsiteY16" fmla="*/ 108115 h 137397"/>
                  <a:gd name="connsiteX17" fmla="*/ 42727 w 85227"/>
                  <a:gd name="connsiteY17" fmla="*/ 133078 h 13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7397">
                    <a:moveTo>
                      <a:pt x="85442" y="69173"/>
                    </a:moveTo>
                    <a:cubicBezTo>
                      <a:pt x="85442" y="53196"/>
                      <a:pt x="84430" y="37220"/>
                      <a:pt x="77344" y="22442"/>
                    </a:cubicBezTo>
                    <a:cubicBezTo>
                      <a:pt x="68032" y="3270"/>
                      <a:pt x="51432" y="75"/>
                      <a:pt x="42929" y="75"/>
                    </a:cubicBezTo>
                    <a:cubicBezTo>
                      <a:pt x="30783" y="75"/>
                      <a:pt x="16005" y="5267"/>
                      <a:pt x="7705" y="23840"/>
                    </a:cubicBezTo>
                    <a:cubicBezTo>
                      <a:pt x="1226" y="37619"/>
                      <a:pt x="214" y="53196"/>
                      <a:pt x="214" y="69173"/>
                    </a:cubicBezTo>
                    <a:cubicBezTo>
                      <a:pt x="214" y="84151"/>
                      <a:pt x="1024" y="102124"/>
                      <a:pt x="9324" y="117302"/>
                    </a:cubicBezTo>
                    <a:cubicBezTo>
                      <a:pt x="18029" y="133478"/>
                      <a:pt x="32807" y="137472"/>
                      <a:pt x="42727" y="137472"/>
                    </a:cubicBezTo>
                    <a:cubicBezTo>
                      <a:pt x="53659" y="137472"/>
                      <a:pt x="69044" y="133278"/>
                      <a:pt x="77952" y="114306"/>
                    </a:cubicBezTo>
                    <a:cubicBezTo>
                      <a:pt x="84430" y="100526"/>
                      <a:pt x="85442" y="84949"/>
                      <a:pt x="85442" y="69173"/>
                    </a:cubicBezTo>
                    <a:close/>
                    <a:moveTo>
                      <a:pt x="42727" y="133078"/>
                    </a:moveTo>
                    <a:cubicBezTo>
                      <a:pt x="34832" y="133078"/>
                      <a:pt x="22888" y="128086"/>
                      <a:pt x="19244" y="108914"/>
                    </a:cubicBezTo>
                    <a:cubicBezTo>
                      <a:pt x="17017" y="96932"/>
                      <a:pt x="17017" y="78559"/>
                      <a:pt x="17017" y="66776"/>
                    </a:cubicBezTo>
                    <a:cubicBezTo>
                      <a:pt x="17017" y="53995"/>
                      <a:pt x="17017" y="40814"/>
                      <a:pt x="18636" y="30030"/>
                    </a:cubicBezTo>
                    <a:cubicBezTo>
                      <a:pt x="22483" y="6266"/>
                      <a:pt x="37666" y="4468"/>
                      <a:pt x="42727" y="4468"/>
                    </a:cubicBezTo>
                    <a:cubicBezTo>
                      <a:pt x="49407" y="4468"/>
                      <a:pt x="62769" y="8063"/>
                      <a:pt x="66615" y="27834"/>
                    </a:cubicBezTo>
                    <a:cubicBezTo>
                      <a:pt x="68639" y="39017"/>
                      <a:pt x="68639" y="54195"/>
                      <a:pt x="68639" y="66776"/>
                    </a:cubicBezTo>
                    <a:cubicBezTo>
                      <a:pt x="68639" y="81754"/>
                      <a:pt x="68639" y="95334"/>
                      <a:pt x="66412" y="108115"/>
                    </a:cubicBezTo>
                    <a:cubicBezTo>
                      <a:pt x="63376" y="127087"/>
                      <a:pt x="51837" y="133078"/>
                      <a:pt x="42727" y="1330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形状 266">
                <a:extLst>
                  <a:ext uri="{FF2B5EF4-FFF2-40B4-BE49-F238E27FC236}">
                    <a16:creationId xmlns:a16="http://schemas.microsoft.com/office/drawing/2014/main" id="{335CD798-36FD-0766-111C-17D94524EE85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>
              <a:xfrm>
                <a:off x="7909659" y="5298380"/>
                <a:ext cx="66805" cy="133003"/>
              </a:xfrm>
              <a:custGeom>
                <a:avLst/>
                <a:gdLst>
                  <a:gd name="connsiteX0" fmla="*/ 41715 w 66805"/>
                  <a:gd name="connsiteY0" fmla="*/ 5283 h 133003"/>
                  <a:gd name="connsiteX1" fmla="*/ 37059 w 66805"/>
                  <a:gd name="connsiteY1" fmla="*/ 90 h 133003"/>
                  <a:gd name="connsiteX2" fmla="*/ 214 w 66805"/>
                  <a:gd name="connsiteY2" fmla="*/ 12871 h 133003"/>
                  <a:gd name="connsiteX3" fmla="*/ 214 w 66805"/>
                  <a:gd name="connsiteY3" fmla="*/ 19062 h 133003"/>
                  <a:gd name="connsiteX4" fmla="*/ 26734 w 66805"/>
                  <a:gd name="connsiteY4" fmla="*/ 13870 h 133003"/>
                  <a:gd name="connsiteX5" fmla="*/ 26734 w 66805"/>
                  <a:gd name="connsiteY5" fmla="*/ 117317 h 133003"/>
                  <a:gd name="connsiteX6" fmla="*/ 7907 w 66805"/>
                  <a:gd name="connsiteY6" fmla="*/ 126903 h 133003"/>
                  <a:gd name="connsiteX7" fmla="*/ 1429 w 66805"/>
                  <a:gd name="connsiteY7" fmla="*/ 126903 h 133003"/>
                  <a:gd name="connsiteX8" fmla="*/ 1429 w 66805"/>
                  <a:gd name="connsiteY8" fmla="*/ 133094 h 133003"/>
                  <a:gd name="connsiteX9" fmla="*/ 34224 w 66805"/>
                  <a:gd name="connsiteY9" fmla="*/ 132495 h 133003"/>
                  <a:gd name="connsiteX10" fmla="*/ 67020 w 66805"/>
                  <a:gd name="connsiteY10" fmla="*/ 133094 h 133003"/>
                  <a:gd name="connsiteX11" fmla="*/ 67020 w 66805"/>
                  <a:gd name="connsiteY11" fmla="*/ 126903 h 133003"/>
                  <a:gd name="connsiteX12" fmla="*/ 60542 w 66805"/>
                  <a:gd name="connsiteY12" fmla="*/ 126903 h 133003"/>
                  <a:gd name="connsiteX13" fmla="*/ 41715 w 66805"/>
                  <a:gd name="connsiteY13" fmla="*/ 117317 h 133003"/>
                  <a:gd name="connsiteX14" fmla="*/ 41715 w 66805"/>
                  <a:gd name="connsiteY14" fmla="*/ 5283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715" y="5283"/>
                    </a:moveTo>
                    <a:cubicBezTo>
                      <a:pt x="41715" y="490"/>
                      <a:pt x="41715" y="90"/>
                      <a:pt x="37059" y="90"/>
                    </a:cubicBezTo>
                    <a:cubicBezTo>
                      <a:pt x="24507" y="12871"/>
                      <a:pt x="6692" y="12871"/>
                      <a:pt x="214" y="12871"/>
                    </a:cubicBezTo>
                    <a:lnTo>
                      <a:pt x="214" y="19062"/>
                    </a:lnTo>
                    <a:cubicBezTo>
                      <a:pt x="4263" y="19062"/>
                      <a:pt x="16207" y="19062"/>
                      <a:pt x="26734" y="13870"/>
                    </a:cubicBezTo>
                    <a:lnTo>
                      <a:pt x="26734" y="117317"/>
                    </a:lnTo>
                    <a:cubicBezTo>
                      <a:pt x="26734" y="124506"/>
                      <a:pt x="26127" y="126903"/>
                      <a:pt x="7907" y="126903"/>
                    </a:cubicBezTo>
                    <a:lnTo>
                      <a:pt x="1429" y="126903"/>
                    </a:lnTo>
                    <a:lnTo>
                      <a:pt x="1429" y="133094"/>
                    </a:lnTo>
                    <a:cubicBezTo>
                      <a:pt x="8514" y="132495"/>
                      <a:pt x="26127" y="132495"/>
                      <a:pt x="34224" y="132495"/>
                    </a:cubicBezTo>
                    <a:cubicBezTo>
                      <a:pt x="42322" y="132495"/>
                      <a:pt x="59934" y="132495"/>
                      <a:pt x="67020" y="133094"/>
                    </a:cubicBezTo>
                    <a:lnTo>
                      <a:pt x="67020" y="126903"/>
                    </a:lnTo>
                    <a:lnTo>
                      <a:pt x="60542" y="126903"/>
                    </a:lnTo>
                    <a:cubicBezTo>
                      <a:pt x="42322" y="126903"/>
                      <a:pt x="41715" y="124706"/>
                      <a:pt x="41715" y="117317"/>
                    </a:cubicBezTo>
                    <a:lnTo>
                      <a:pt x="41715" y="5283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形状 267">
                <a:extLst>
                  <a:ext uri="{FF2B5EF4-FFF2-40B4-BE49-F238E27FC236}">
                    <a16:creationId xmlns:a16="http://schemas.microsoft.com/office/drawing/2014/main" id="{99BCD98C-457E-BB67-1AA9-73024C6441E1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>
              <a:xfrm>
                <a:off x="8100966" y="4913745"/>
                <a:ext cx="105471" cy="598915"/>
              </a:xfrm>
              <a:custGeom>
                <a:avLst/>
                <a:gdLst>
                  <a:gd name="connsiteX0" fmla="*/ 105696 w 105471"/>
                  <a:gd name="connsiteY0" fmla="*/ 299623 h 598915"/>
                  <a:gd name="connsiteX1" fmla="*/ 63791 w 105471"/>
                  <a:gd name="connsiteY1" fmla="*/ 80346 h 598915"/>
                  <a:gd name="connsiteX2" fmla="*/ 10144 w 105471"/>
                  <a:gd name="connsiteY2" fmla="*/ 1862 h 598915"/>
                  <a:gd name="connsiteX3" fmla="*/ 4678 w 105471"/>
                  <a:gd name="connsiteY3" fmla="*/ 65 h 598915"/>
                  <a:gd name="connsiteX4" fmla="*/ 224 w 105471"/>
                  <a:gd name="connsiteY4" fmla="*/ 2062 h 598915"/>
                  <a:gd name="connsiteX5" fmla="*/ 1439 w 105471"/>
                  <a:gd name="connsiteY5" fmla="*/ 4458 h 598915"/>
                  <a:gd name="connsiteX6" fmla="*/ 49013 w 105471"/>
                  <a:gd name="connsiteY6" fmla="*/ 80945 h 598915"/>
                  <a:gd name="connsiteX7" fmla="*/ 86059 w 105471"/>
                  <a:gd name="connsiteY7" fmla="*/ 299423 h 598915"/>
                  <a:gd name="connsiteX8" fmla="*/ 46178 w 105471"/>
                  <a:gd name="connsiteY8" fmla="*/ 524690 h 598915"/>
                  <a:gd name="connsiteX9" fmla="*/ 1034 w 105471"/>
                  <a:gd name="connsiteY9" fmla="*/ 595186 h 598915"/>
                  <a:gd name="connsiteX10" fmla="*/ 224 w 105471"/>
                  <a:gd name="connsiteY10" fmla="*/ 596984 h 598915"/>
                  <a:gd name="connsiteX11" fmla="*/ 4678 w 105471"/>
                  <a:gd name="connsiteY11" fmla="*/ 598981 h 598915"/>
                  <a:gd name="connsiteX12" fmla="*/ 8524 w 105471"/>
                  <a:gd name="connsiteY12" fmla="*/ 598581 h 598915"/>
                  <a:gd name="connsiteX13" fmla="*/ 37068 w 105471"/>
                  <a:gd name="connsiteY13" fmla="*/ 564432 h 598915"/>
                  <a:gd name="connsiteX14" fmla="*/ 99218 w 105471"/>
                  <a:gd name="connsiteY14" fmla="*/ 397079 h 598915"/>
                  <a:gd name="connsiteX15" fmla="*/ 105696 w 105471"/>
                  <a:gd name="connsiteY15" fmla="*/ 299623 h 598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598915">
                    <a:moveTo>
                      <a:pt x="105696" y="299623"/>
                    </a:moveTo>
                    <a:cubicBezTo>
                      <a:pt x="105696" y="224933"/>
                      <a:pt x="96181" y="148645"/>
                      <a:pt x="63791" y="80346"/>
                    </a:cubicBezTo>
                    <a:cubicBezTo>
                      <a:pt x="49417" y="49991"/>
                      <a:pt x="30185" y="22631"/>
                      <a:pt x="10144" y="1862"/>
                    </a:cubicBezTo>
                    <a:cubicBezTo>
                      <a:pt x="8322" y="264"/>
                      <a:pt x="8119" y="65"/>
                      <a:pt x="4678" y="65"/>
                    </a:cubicBezTo>
                    <a:cubicBezTo>
                      <a:pt x="1844" y="65"/>
                      <a:pt x="224" y="65"/>
                      <a:pt x="224" y="2062"/>
                    </a:cubicBezTo>
                    <a:cubicBezTo>
                      <a:pt x="224" y="2861"/>
                      <a:pt x="1034" y="3859"/>
                      <a:pt x="1439" y="4458"/>
                    </a:cubicBezTo>
                    <a:cubicBezTo>
                      <a:pt x="20873" y="27624"/>
                      <a:pt x="37068" y="53186"/>
                      <a:pt x="49013" y="80945"/>
                    </a:cubicBezTo>
                    <a:cubicBezTo>
                      <a:pt x="75532" y="142055"/>
                      <a:pt x="86059" y="213550"/>
                      <a:pt x="86059" y="299423"/>
                    </a:cubicBezTo>
                    <a:cubicBezTo>
                      <a:pt x="86059" y="384497"/>
                      <a:pt x="76140" y="459187"/>
                      <a:pt x="46178" y="524690"/>
                    </a:cubicBezTo>
                    <a:cubicBezTo>
                      <a:pt x="34437" y="550053"/>
                      <a:pt x="19051" y="573618"/>
                      <a:pt x="1034" y="595186"/>
                    </a:cubicBezTo>
                    <a:cubicBezTo>
                      <a:pt x="832" y="595586"/>
                      <a:pt x="224" y="596384"/>
                      <a:pt x="224" y="596984"/>
                    </a:cubicBezTo>
                    <a:cubicBezTo>
                      <a:pt x="224" y="598981"/>
                      <a:pt x="1844" y="598981"/>
                      <a:pt x="4678" y="598981"/>
                    </a:cubicBezTo>
                    <a:cubicBezTo>
                      <a:pt x="7715" y="598981"/>
                      <a:pt x="8119" y="598981"/>
                      <a:pt x="8524" y="598581"/>
                    </a:cubicBezTo>
                    <a:cubicBezTo>
                      <a:pt x="8727" y="598381"/>
                      <a:pt x="21278" y="586399"/>
                      <a:pt x="37068" y="564432"/>
                    </a:cubicBezTo>
                    <a:cubicBezTo>
                      <a:pt x="72293" y="515304"/>
                      <a:pt x="90108" y="456591"/>
                      <a:pt x="99218" y="397079"/>
                    </a:cubicBezTo>
                    <a:cubicBezTo>
                      <a:pt x="104076" y="364926"/>
                      <a:pt x="105696" y="332174"/>
                      <a:pt x="105696" y="2996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形状 268">
                <a:extLst>
                  <a:ext uri="{FF2B5EF4-FFF2-40B4-BE49-F238E27FC236}">
                    <a16:creationId xmlns:a16="http://schemas.microsoft.com/office/drawing/2014/main" id="{EF568852-F796-78A1-877C-277BD74D86A4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>
              <a:xfrm>
                <a:off x="8305499" y="5242064"/>
                <a:ext cx="23685" cy="59711"/>
              </a:xfrm>
              <a:custGeom>
                <a:avLst/>
                <a:gdLst>
                  <a:gd name="connsiteX0" fmla="*/ 23919 w 23685"/>
                  <a:gd name="connsiteY0" fmla="*/ 21051 h 59711"/>
                  <a:gd name="connsiteX1" fmla="*/ 10963 w 23685"/>
                  <a:gd name="connsiteY1" fmla="*/ 82 h 59711"/>
                  <a:gd name="connsiteX2" fmla="*/ 234 w 23685"/>
                  <a:gd name="connsiteY2" fmla="*/ 10666 h 59711"/>
                  <a:gd name="connsiteX3" fmla="*/ 10963 w 23685"/>
                  <a:gd name="connsiteY3" fmla="*/ 21251 h 59711"/>
                  <a:gd name="connsiteX4" fmla="*/ 18049 w 23685"/>
                  <a:gd name="connsiteY4" fmla="*/ 18654 h 59711"/>
                  <a:gd name="connsiteX5" fmla="*/ 19061 w 23685"/>
                  <a:gd name="connsiteY5" fmla="*/ 18055 h 59711"/>
                  <a:gd name="connsiteX6" fmla="*/ 19466 w 23685"/>
                  <a:gd name="connsiteY6" fmla="*/ 21051 h 59711"/>
                  <a:gd name="connsiteX7" fmla="*/ 5700 w 23685"/>
                  <a:gd name="connsiteY7" fmla="*/ 54402 h 59711"/>
                  <a:gd name="connsiteX8" fmla="*/ 3473 w 23685"/>
                  <a:gd name="connsiteY8" fmla="*/ 57597 h 59711"/>
                  <a:gd name="connsiteX9" fmla="*/ 5497 w 23685"/>
                  <a:gd name="connsiteY9" fmla="*/ 59794 h 59711"/>
                  <a:gd name="connsiteX10" fmla="*/ 23919 w 23685"/>
                  <a:gd name="connsiteY10" fmla="*/ 21051 h 5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711">
                    <a:moveTo>
                      <a:pt x="23919" y="21051"/>
                    </a:moveTo>
                    <a:cubicBezTo>
                      <a:pt x="23919" y="7870"/>
                      <a:pt x="18858" y="82"/>
                      <a:pt x="10963" y="82"/>
                    </a:cubicBezTo>
                    <a:cubicBezTo>
                      <a:pt x="4283" y="82"/>
                      <a:pt x="234" y="5074"/>
                      <a:pt x="234" y="10666"/>
                    </a:cubicBezTo>
                    <a:cubicBezTo>
                      <a:pt x="234" y="16058"/>
                      <a:pt x="4283" y="21251"/>
                      <a:pt x="10963" y="21251"/>
                    </a:cubicBezTo>
                    <a:cubicBezTo>
                      <a:pt x="13392" y="21251"/>
                      <a:pt x="16024" y="20452"/>
                      <a:pt x="18049" y="18654"/>
                    </a:cubicBezTo>
                    <a:cubicBezTo>
                      <a:pt x="18656" y="18255"/>
                      <a:pt x="18858" y="18055"/>
                      <a:pt x="19061" y="18055"/>
                    </a:cubicBezTo>
                    <a:cubicBezTo>
                      <a:pt x="19263" y="18055"/>
                      <a:pt x="19466" y="18255"/>
                      <a:pt x="19466" y="21051"/>
                    </a:cubicBezTo>
                    <a:cubicBezTo>
                      <a:pt x="19466" y="35829"/>
                      <a:pt x="12380" y="47811"/>
                      <a:pt x="5700" y="54402"/>
                    </a:cubicBezTo>
                    <a:cubicBezTo>
                      <a:pt x="3473" y="56598"/>
                      <a:pt x="3473" y="56998"/>
                      <a:pt x="3473" y="57597"/>
                    </a:cubicBezTo>
                    <a:cubicBezTo>
                      <a:pt x="3473" y="58995"/>
                      <a:pt x="4485" y="59794"/>
                      <a:pt x="5497" y="59794"/>
                    </a:cubicBezTo>
                    <a:cubicBezTo>
                      <a:pt x="7724" y="59794"/>
                      <a:pt x="23919" y="44416"/>
                      <a:pt x="23919" y="210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" name="任意形状 269">
                <a:extLst>
                  <a:ext uri="{FF2B5EF4-FFF2-40B4-BE49-F238E27FC236}">
                    <a16:creationId xmlns:a16="http://schemas.microsoft.com/office/drawing/2014/main" id="{874921B8-F3A8-6376-259B-49E4AF06DDC2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>
              <a:xfrm>
                <a:off x="5591073" y="5729135"/>
                <a:ext cx="159118" cy="139394"/>
              </a:xfrm>
              <a:custGeom>
                <a:avLst/>
                <a:gdLst>
                  <a:gd name="connsiteX0" fmla="*/ 87758 w 159118"/>
                  <a:gd name="connsiteY0" fmla="*/ 5304 h 139394"/>
                  <a:gd name="connsiteX1" fmla="*/ 79660 w 159118"/>
                  <a:gd name="connsiteY1" fmla="*/ 112 h 139394"/>
                  <a:gd name="connsiteX2" fmla="*/ 71765 w 159118"/>
                  <a:gd name="connsiteY2" fmla="*/ 5304 h 139394"/>
                  <a:gd name="connsiteX3" fmla="*/ 21559 w 159118"/>
                  <a:gd name="connsiteY3" fmla="*/ 125527 h 139394"/>
                  <a:gd name="connsiteX4" fmla="*/ 4352 w 159118"/>
                  <a:gd name="connsiteY4" fmla="*/ 130120 h 139394"/>
                  <a:gd name="connsiteX5" fmla="*/ 101 w 159118"/>
                  <a:gd name="connsiteY5" fmla="*/ 130120 h 139394"/>
                  <a:gd name="connsiteX6" fmla="*/ 101 w 159118"/>
                  <a:gd name="connsiteY6" fmla="*/ 139506 h 139394"/>
                  <a:gd name="connsiteX7" fmla="*/ 23786 w 159118"/>
                  <a:gd name="connsiteY7" fmla="*/ 138907 h 139394"/>
                  <a:gd name="connsiteX8" fmla="*/ 50508 w 159118"/>
                  <a:gd name="connsiteY8" fmla="*/ 139506 h 139394"/>
                  <a:gd name="connsiteX9" fmla="*/ 50508 w 159118"/>
                  <a:gd name="connsiteY9" fmla="*/ 130120 h 139394"/>
                  <a:gd name="connsiteX10" fmla="*/ 32491 w 159118"/>
                  <a:gd name="connsiteY10" fmla="*/ 127524 h 139394"/>
                  <a:gd name="connsiteX11" fmla="*/ 33301 w 159118"/>
                  <a:gd name="connsiteY11" fmla="*/ 125127 h 139394"/>
                  <a:gd name="connsiteX12" fmla="*/ 43423 w 159118"/>
                  <a:gd name="connsiteY12" fmla="*/ 100963 h 139394"/>
                  <a:gd name="connsiteX13" fmla="*/ 97677 w 159118"/>
                  <a:gd name="connsiteY13" fmla="*/ 100963 h 139394"/>
                  <a:gd name="connsiteX14" fmla="*/ 109824 w 159118"/>
                  <a:gd name="connsiteY14" fmla="*/ 130120 h 139394"/>
                  <a:gd name="connsiteX15" fmla="*/ 90592 w 159118"/>
                  <a:gd name="connsiteY15" fmla="*/ 130120 h 139394"/>
                  <a:gd name="connsiteX16" fmla="*/ 90592 w 159118"/>
                  <a:gd name="connsiteY16" fmla="*/ 139506 h 139394"/>
                  <a:gd name="connsiteX17" fmla="*/ 126221 w 159118"/>
                  <a:gd name="connsiteY17" fmla="*/ 138907 h 139394"/>
                  <a:gd name="connsiteX18" fmla="*/ 159219 w 159118"/>
                  <a:gd name="connsiteY18" fmla="*/ 139506 h 139394"/>
                  <a:gd name="connsiteX19" fmla="*/ 159219 w 159118"/>
                  <a:gd name="connsiteY19" fmla="*/ 130120 h 139394"/>
                  <a:gd name="connsiteX20" fmla="*/ 139582 w 159118"/>
                  <a:gd name="connsiteY20" fmla="*/ 130120 h 139394"/>
                  <a:gd name="connsiteX21" fmla="*/ 87758 w 159118"/>
                  <a:gd name="connsiteY21" fmla="*/ 5304 h 139394"/>
                  <a:gd name="connsiteX22" fmla="*/ 70550 w 159118"/>
                  <a:gd name="connsiteY22" fmla="*/ 36059 h 139394"/>
                  <a:gd name="connsiteX23" fmla="*/ 93628 w 159118"/>
                  <a:gd name="connsiteY23" fmla="*/ 91577 h 139394"/>
                  <a:gd name="connsiteX24" fmla="*/ 47472 w 159118"/>
                  <a:gd name="connsiteY24" fmla="*/ 91577 h 139394"/>
                  <a:gd name="connsiteX25" fmla="*/ 70550 w 159118"/>
                  <a:gd name="connsiteY25" fmla="*/ 36059 h 139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9118" h="139394">
                    <a:moveTo>
                      <a:pt x="87758" y="5304"/>
                    </a:moveTo>
                    <a:cubicBezTo>
                      <a:pt x="85531" y="112"/>
                      <a:pt x="83101" y="112"/>
                      <a:pt x="79660" y="112"/>
                    </a:cubicBezTo>
                    <a:cubicBezTo>
                      <a:pt x="73992" y="112"/>
                      <a:pt x="73182" y="1710"/>
                      <a:pt x="71765" y="5304"/>
                    </a:cubicBezTo>
                    <a:lnTo>
                      <a:pt x="21559" y="125527"/>
                    </a:lnTo>
                    <a:cubicBezTo>
                      <a:pt x="20345" y="128522"/>
                      <a:pt x="19737" y="130120"/>
                      <a:pt x="4352" y="130120"/>
                    </a:cubicBezTo>
                    <a:lnTo>
                      <a:pt x="101" y="130120"/>
                    </a:lnTo>
                    <a:lnTo>
                      <a:pt x="101" y="139506"/>
                    </a:lnTo>
                    <a:cubicBezTo>
                      <a:pt x="7793" y="139306"/>
                      <a:pt x="17511" y="138907"/>
                      <a:pt x="23786" y="138907"/>
                    </a:cubicBezTo>
                    <a:cubicBezTo>
                      <a:pt x="31681" y="138907"/>
                      <a:pt x="43018" y="138907"/>
                      <a:pt x="50508" y="139506"/>
                    </a:cubicBezTo>
                    <a:lnTo>
                      <a:pt x="50508" y="130120"/>
                    </a:lnTo>
                    <a:cubicBezTo>
                      <a:pt x="50104" y="130120"/>
                      <a:pt x="32491" y="130120"/>
                      <a:pt x="32491" y="127524"/>
                    </a:cubicBezTo>
                    <a:cubicBezTo>
                      <a:pt x="32491" y="127324"/>
                      <a:pt x="33099" y="125327"/>
                      <a:pt x="33301" y="125127"/>
                    </a:cubicBezTo>
                    <a:lnTo>
                      <a:pt x="43423" y="100963"/>
                    </a:lnTo>
                    <a:lnTo>
                      <a:pt x="97677" y="100963"/>
                    </a:lnTo>
                    <a:lnTo>
                      <a:pt x="109824" y="130120"/>
                    </a:lnTo>
                    <a:lnTo>
                      <a:pt x="90592" y="130120"/>
                    </a:lnTo>
                    <a:lnTo>
                      <a:pt x="90592" y="139506"/>
                    </a:lnTo>
                    <a:cubicBezTo>
                      <a:pt x="98284" y="138907"/>
                      <a:pt x="117516" y="138907"/>
                      <a:pt x="126221" y="138907"/>
                    </a:cubicBezTo>
                    <a:cubicBezTo>
                      <a:pt x="134319" y="138907"/>
                      <a:pt x="152134" y="138907"/>
                      <a:pt x="159219" y="139506"/>
                    </a:cubicBezTo>
                    <a:lnTo>
                      <a:pt x="159219" y="130120"/>
                    </a:lnTo>
                    <a:lnTo>
                      <a:pt x="139582" y="130120"/>
                    </a:lnTo>
                    <a:lnTo>
                      <a:pt x="87758" y="5304"/>
                    </a:lnTo>
                    <a:close/>
                    <a:moveTo>
                      <a:pt x="70550" y="36059"/>
                    </a:moveTo>
                    <a:lnTo>
                      <a:pt x="93628" y="91577"/>
                    </a:lnTo>
                    <a:lnTo>
                      <a:pt x="47472" y="91577"/>
                    </a:lnTo>
                    <a:lnTo>
                      <a:pt x="70550" y="3605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" name="任意形状 270">
                <a:extLst>
                  <a:ext uri="{FF2B5EF4-FFF2-40B4-BE49-F238E27FC236}">
                    <a16:creationId xmlns:a16="http://schemas.microsoft.com/office/drawing/2014/main" id="{C0A4AF76-019F-6A9A-2BED-1CA115199EB9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>
              <a:xfrm>
                <a:off x="5765443" y="5805802"/>
                <a:ext cx="42937" cy="94081"/>
              </a:xfrm>
              <a:custGeom>
                <a:avLst/>
                <a:gdLst>
                  <a:gd name="connsiteX0" fmla="*/ 39363 w 42937"/>
                  <a:gd name="connsiteY0" fmla="*/ 5426 h 94081"/>
                  <a:gd name="connsiteX1" fmla="*/ 33694 w 42937"/>
                  <a:gd name="connsiteY1" fmla="*/ 113 h 94081"/>
                  <a:gd name="connsiteX2" fmla="*/ 25759 w 42937"/>
                  <a:gd name="connsiteY2" fmla="*/ 7802 h 94081"/>
                  <a:gd name="connsiteX3" fmla="*/ 31427 w 42937"/>
                  <a:gd name="connsiteY3" fmla="*/ 13114 h 94081"/>
                  <a:gd name="connsiteX4" fmla="*/ 39363 w 42937"/>
                  <a:gd name="connsiteY4" fmla="*/ 5426 h 94081"/>
                  <a:gd name="connsiteX5" fmla="*/ 10454 w 42937"/>
                  <a:gd name="connsiteY5" fmla="*/ 76441 h 94081"/>
                  <a:gd name="connsiteX6" fmla="*/ 9179 w 42937"/>
                  <a:gd name="connsiteY6" fmla="*/ 82312 h 94081"/>
                  <a:gd name="connsiteX7" fmla="*/ 22641 w 42937"/>
                  <a:gd name="connsiteY7" fmla="*/ 94195 h 94081"/>
                  <a:gd name="connsiteX8" fmla="*/ 43047 w 42937"/>
                  <a:gd name="connsiteY8" fmla="*/ 72806 h 94081"/>
                  <a:gd name="connsiteX9" fmla="*/ 40780 w 42937"/>
                  <a:gd name="connsiteY9" fmla="*/ 70989 h 94081"/>
                  <a:gd name="connsiteX10" fmla="*/ 38087 w 42937"/>
                  <a:gd name="connsiteY10" fmla="*/ 73365 h 94081"/>
                  <a:gd name="connsiteX11" fmla="*/ 23066 w 42937"/>
                  <a:gd name="connsiteY11" fmla="*/ 90280 h 94081"/>
                  <a:gd name="connsiteX12" fmla="*/ 19523 w 42937"/>
                  <a:gd name="connsiteY12" fmla="*/ 85388 h 94081"/>
                  <a:gd name="connsiteX13" fmla="*/ 21791 w 42937"/>
                  <a:gd name="connsiteY13" fmla="*/ 76441 h 94081"/>
                  <a:gd name="connsiteX14" fmla="*/ 26325 w 42937"/>
                  <a:gd name="connsiteY14" fmla="*/ 65257 h 94081"/>
                  <a:gd name="connsiteX15" fmla="*/ 33269 w 42937"/>
                  <a:gd name="connsiteY15" fmla="*/ 47504 h 94081"/>
                  <a:gd name="connsiteX16" fmla="*/ 34119 w 42937"/>
                  <a:gd name="connsiteY16" fmla="*/ 43030 h 94081"/>
                  <a:gd name="connsiteX17" fmla="*/ 20657 w 42937"/>
                  <a:gd name="connsiteY17" fmla="*/ 31148 h 94081"/>
                  <a:gd name="connsiteX18" fmla="*/ 109 w 42937"/>
                  <a:gd name="connsiteY18" fmla="*/ 52536 h 94081"/>
                  <a:gd name="connsiteX19" fmla="*/ 2518 w 42937"/>
                  <a:gd name="connsiteY19" fmla="*/ 54353 h 94081"/>
                  <a:gd name="connsiteX20" fmla="*/ 5069 w 42937"/>
                  <a:gd name="connsiteY20" fmla="*/ 52117 h 94081"/>
                  <a:gd name="connsiteX21" fmla="*/ 20232 w 42937"/>
                  <a:gd name="connsiteY21" fmla="*/ 35062 h 94081"/>
                  <a:gd name="connsiteX22" fmla="*/ 23775 w 42937"/>
                  <a:gd name="connsiteY22" fmla="*/ 39955 h 94081"/>
                  <a:gd name="connsiteX23" fmla="*/ 19382 w 42937"/>
                  <a:gd name="connsiteY23" fmla="*/ 53934 h 94081"/>
                  <a:gd name="connsiteX24" fmla="*/ 10454 w 42937"/>
                  <a:gd name="connsiteY24" fmla="*/ 76441 h 9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4081">
                    <a:moveTo>
                      <a:pt x="39363" y="5426"/>
                    </a:moveTo>
                    <a:cubicBezTo>
                      <a:pt x="39363" y="3189"/>
                      <a:pt x="37662" y="113"/>
                      <a:pt x="33694" y="113"/>
                    </a:cubicBezTo>
                    <a:cubicBezTo>
                      <a:pt x="29868" y="113"/>
                      <a:pt x="25759" y="3748"/>
                      <a:pt x="25759" y="7802"/>
                    </a:cubicBezTo>
                    <a:cubicBezTo>
                      <a:pt x="25759" y="10179"/>
                      <a:pt x="27601" y="13114"/>
                      <a:pt x="31427" y="13114"/>
                    </a:cubicBezTo>
                    <a:cubicBezTo>
                      <a:pt x="35536" y="13114"/>
                      <a:pt x="39363" y="9200"/>
                      <a:pt x="39363" y="5426"/>
                    </a:cubicBezTo>
                    <a:close/>
                    <a:moveTo>
                      <a:pt x="10454" y="76441"/>
                    </a:moveTo>
                    <a:cubicBezTo>
                      <a:pt x="9887" y="78258"/>
                      <a:pt x="9179" y="79936"/>
                      <a:pt x="9179" y="82312"/>
                    </a:cubicBezTo>
                    <a:cubicBezTo>
                      <a:pt x="9179" y="88882"/>
                      <a:pt x="14847" y="94195"/>
                      <a:pt x="22641" y="94195"/>
                    </a:cubicBezTo>
                    <a:cubicBezTo>
                      <a:pt x="36812" y="94195"/>
                      <a:pt x="43047" y="74903"/>
                      <a:pt x="43047" y="72806"/>
                    </a:cubicBezTo>
                    <a:cubicBezTo>
                      <a:pt x="43047" y="70989"/>
                      <a:pt x="41205" y="70989"/>
                      <a:pt x="40780" y="70989"/>
                    </a:cubicBezTo>
                    <a:cubicBezTo>
                      <a:pt x="38796" y="70989"/>
                      <a:pt x="38654" y="71828"/>
                      <a:pt x="38087" y="73365"/>
                    </a:cubicBezTo>
                    <a:cubicBezTo>
                      <a:pt x="34828" y="84549"/>
                      <a:pt x="28593" y="90280"/>
                      <a:pt x="23066" y="90280"/>
                    </a:cubicBezTo>
                    <a:cubicBezTo>
                      <a:pt x="20232" y="90280"/>
                      <a:pt x="19523" y="88463"/>
                      <a:pt x="19523" y="85388"/>
                    </a:cubicBezTo>
                    <a:cubicBezTo>
                      <a:pt x="19523" y="82172"/>
                      <a:pt x="20515" y="79516"/>
                      <a:pt x="21791" y="76441"/>
                    </a:cubicBezTo>
                    <a:cubicBezTo>
                      <a:pt x="23208" y="72666"/>
                      <a:pt x="24767" y="68892"/>
                      <a:pt x="26325" y="65257"/>
                    </a:cubicBezTo>
                    <a:cubicBezTo>
                      <a:pt x="27601" y="61902"/>
                      <a:pt x="32702" y="49181"/>
                      <a:pt x="33269" y="47504"/>
                    </a:cubicBezTo>
                    <a:cubicBezTo>
                      <a:pt x="33694" y="46106"/>
                      <a:pt x="34119" y="44428"/>
                      <a:pt x="34119" y="43030"/>
                    </a:cubicBezTo>
                    <a:cubicBezTo>
                      <a:pt x="34119" y="36460"/>
                      <a:pt x="28451" y="31148"/>
                      <a:pt x="20657" y="31148"/>
                    </a:cubicBezTo>
                    <a:cubicBezTo>
                      <a:pt x="6628" y="31148"/>
                      <a:pt x="109" y="50160"/>
                      <a:pt x="109" y="52536"/>
                    </a:cubicBezTo>
                    <a:cubicBezTo>
                      <a:pt x="109" y="54353"/>
                      <a:pt x="2093" y="54353"/>
                      <a:pt x="2518" y="54353"/>
                    </a:cubicBezTo>
                    <a:cubicBezTo>
                      <a:pt x="4502" y="54353"/>
                      <a:pt x="4644" y="53654"/>
                      <a:pt x="5069" y="52117"/>
                    </a:cubicBezTo>
                    <a:cubicBezTo>
                      <a:pt x="8754" y="40094"/>
                      <a:pt x="14989" y="35062"/>
                      <a:pt x="20232" y="35062"/>
                    </a:cubicBezTo>
                    <a:cubicBezTo>
                      <a:pt x="22499" y="35062"/>
                      <a:pt x="23775" y="36180"/>
                      <a:pt x="23775" y="39955"/>
                    </a:cubicBezTo>
                    <a:cubicBezTo>
                      <a:pt x="23775" y="43170"/>
                      <a:pt x="22924" y="45267"/>
                      <a:pt x="19382" y="53934"/>
                    </a:cubicBezTo>
                    <a:lnTo>
                      <a:pt x="10454" y="7644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" name="任意形状 271">
                <a:extLst>
                  <a:ext uri="{FF2B5EF4-FFF2-40B4-BE49-F238E27FC236}">
                    <a16:creationId xmlns:a16="http://schemas.microsoft.com/office/drawing/2014/main" id="{CC8E8DE4-7642-6A0D-5837-91BFD9CDB1BE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>
              <a:xfrm>
                <a:off x="5834279" y="5729934"/>
                <a:ext cx="96361" cy="140792"/>
              </a:xfrm>
              <a:custGeom>
                <a:avLst/>
                <a:gdLst>
                  <a:gd name="connsiteX0" fmla="*/ 96474 w 96361"/>
                  <a:gd name="connsiteY0" fmla="*/ 2309 h 140792"/>
                  <a:gd name="connsiteX1" fmla="*/ 93843 w 96361"/>
                  <a:gd name="connsiteY1" fmla="*/ 112 h 140792"/>
                  <a:gd name="connsiteX2" fmla="*/ 68133 w 96361"/>
                  <a:gd name="connsiteY2" fmla="*/ 2309 h 140792"/>
                  <a:gd name="connsiteX3" fmla="*/ 65299 w 96361"/>
                  <a:gd name="connsiteY3" fmla="*/ 6103 h 140792"/>
                  <a:gd name="connsiteX4" fmla="*/ 70157 w 96361"/>
                  <a:gd name="connsiteY4" fmla="*/ 8500 h 140792"/>
                  <a:gd name="connsiteX5" fmla="*/ 80279 w 96361"/>
                  <a:gd name="connsiteY5" fmla="*/ 11895 h 140792"/>
                  <a:gd name="connsiteX6" fmla="*/ 79672 w 96361"/>
                  <a:gd name="connsiteY6" fmla="*/ 15889 h 140792"/>
                  <a:gd name="connsiteX7" fmla="*/ 67525 w 96361"/>
                  <a:gd name="connsiteY7" fmla="*/ 63219 h 140792"/>
                  <a:gd name="connsiteX8" fmla="*/ 48901 w 96361"/>
                  <a:gd name="connsiteY8" fmla="*/ 50438 h 140792"/>
                  <a:gd name="connsiteX9" fmla="*/ 113 w 96361"/>
                  <a:gd name="connsiteY9" fmla="*/ 108951 h 140792"/>
                  <a:gd name="connsiteX10" fmla="*/ 27037 w 96361"/>
                  <a:gd name="connsiteY10" fmla="*/ 140904 h 140792"/>
                  <a:gd name="connsiteX11" fmla="*/ 53355 w 96361"/>
                  <a:gd name="connsiteY11" fmla="*/ 125926 h 140792"/>
                  <a:gd name="connsiteX12" fmla="*/ 71777 w 96361"/>
                  <a:gd name="connsiteY12" fmla="*/ 140904 h 140792"/>
                  <a:gd name="connsiteX13" fmla="*/ 86757 w 96361"/>
                  <a:gd name="connsiteY13" fmla="*/ 129920 h 140792"/>
                  <a:gd name="connsiteX14" fmla="*/ 92831 w 96361"/>
                  <a:gd name="connsiteY14" fmla="*/ 110150 h 140792"/>
                  <a:gd name="connsiteX15" fmla="*/ 90401 w 96361"/>
                  <a:gd name="connsiteY15" fmla="*/ 108152 h 140792"/>
                  <a:gd name="connsiteX16" fmla="*/ 87567 w 96361"/>
                  <a:gd name="connsiteY16" fmla="*/ 111747 h 140792"/>
                  <a:gd name="connsiteX17" fmla="*/ 72182 w 96361"/>
                  <a:gd name="connsiteY17" fmla="*/ 136511 h 140792"/>
                  <a:gd name="connsiteX18" fmla="*/ 66108 w 96361"/>
                  <a:gd name="connsiteY18" fmla="*/ 127324 h 140792"/>
                  <a:gd name="connsiteX19" fmla="*/ 67323 w 96361"/>
                  <a:gd name="connsiteY19" fmla="*/ 117738 h 140792"/>
                  <a:gd name="connsiteX20" fmla="*/ 96474 w 96361"/>
                  <a:gd name="connsiteY20" fmla="*/ 2309 h 140792"/>
                  <a:gd name="connsiteX21" fmla="*/ 54367 w 96361"/>
                  <a:gd name="connsiteY21" fmla="*/ 114942 h 140792"/>
                  <a:gd name="connsiteX22" fmla="*/ 50318 w 96361"/>
                  <a:gd name="connsiteY22" fmla="*/ 122332 h 140792"/>
                  <a:gd name="connsiteX23" fmla="*/ 27442 w 96361"/>
                  <a:gd name="connsiteY23" fmla="*/ 136511 h 140792"/>
                  <a:gd name="connsiteX24" fmla="*/ 14486 w 96361"/>
                  <a:gd name="connsiteY24" fmla="*/ 117738 h 140792"/>
                  <a:gd name="connsiteX25" fmla="*/ 25620 w 96361"/>
                  <a:gd name="connsiteY25" fmla="*/ 74003 h 140792"/>
                  <a:gd name="connsiteX26" fmla="*/ 49103 w 96361"/>
                  <a:gd name="connsiteY26" fmla="*/ 54831 h 140792"/>
                  <a:gd name="connsiteX27" fmla="*/ 65096 w 96361"/>
                  <a:gd name="connsiteY27" fmla="*/ 72405 h 140792"/>
                  <a:gd name="connsiteX28" fmla="*/ 64489 w 96361"/>
                  <a:gd name="connsiteY28" fmla="*/ 75800 h 140792"/>
                  <a:gd name="connsiteX29" fmla="*/ 54367 w 96361"/>
                  <a:gd name="connsiteY29" fmla="*/ 114942 h 140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6361" h="140792">
                    <a:moveTo>
                      <a:pt x="96474" y="2309"/>
                    </a:moveTo>
                    <a:cubicBezTo>
                      <a:pt x="96474" y="2109"/>
                      <a:pt x="96474" y="112"/>
                      <a:pt x="93843" y="112"/>
                    </a:cubicBezTo>
                    <a:cubicBezTo>
                      <a:pt x="90806" y="112"/>
                      <a:pt x="71574" y="1909"/>
                      <a:pt x="68133" y="2309"/>
                    </a:cubicBezTo>
                    <a:cubicBezTo>
                      <a:pt x="66513" y="2508"/>
                      <a:pt x="65299" y="3507"/>
                      <a:pt x="65299" y="6103"/>
                    </a:cubicBezTo>
                    <a:cubicBezTo>
                      <a:pt x="65299" y="8500"/>
                      <a:pt x="67121" y="8500"/>
                      <a:pt x="70157" y="8500"/>
                    </a:cubicBezTo>
                    <a:cubicBezTo>
                      <a:pt x="79874" y="8500"/>
                      <a:pt x="80279" y="9898"/>
                      <a:pt x="80279" y="11895"/>
                    </a:cubicBezTo>
                    <a:lnTo>
                      <a:pt x="79672" y="15889"/>
                    </a:lnTo>
                    <a:lnTo>
                      <a:pt x="67525" y="63219"/>
                    </a:lnTo>
                    <a:cubicBezTo>
                      <a:pt x="63882" y="55830"/>
                      <a:pt x="58011" y="50438"/>
                      <a:pt x="48901" y="50438"/>
                    </a:cubicBezTo>
                    <a:cubicBezTo>
                      <a:pt x="25215" y="50438"/>
                      <a:pt x="113" y="79794"/>
                      <a:pt x="113" y="108951"/>
                    </a:cubicBezTo>
                    <a:cubicBezTo>
                      <a:pt x="113" y="127724"/>
                      <a:pt x="11247" y="140904"/>
                      <a:pt x="27037" y="140904"/>
                    </a:cubicBezTo>
                    <a:cubicBezTo>
                      <a:pt x="31086" y="140904"/>
                      <a:pt x="41208" y="140105"/>
                      <a:pt x="53355" y="125926"/>
                    </a:cubicBezTo>
                    <a:cubicBezTo>
                      <a:pt x="54974" y="134314"/>
                      <a:pt x="62060" y="140904"/>
                      <a:pt x="71777" y="140904"/>
                    </a:cubicBezTo>
                    <a:cubicBezTo>
                      <a:pt x="78862" y="140904"/>
                      <a:pt x="83518" y="136311"/>
                      <a:pt x="86757" y="129920"/>
                    </a:cubicBezTo>
                    <a:cubicBezTo>
                      <a:pt x="90199" y="122731"/>
                      <a:pt x="92831" y="110549"/>
                      <a:pt x="92831" y="110150"/>
                    </a:cubicBezTo>
                    <a:cubicBezTo>
                      <a:pt x="92831" y="108152"/>
                      <a:pt x="91009" y="108152"/>
                      <a:pt x="90401" y="108152"/>
                    </a:cubicBezTo>
                    <a:cubicBezTo>
                      <a:pt x="88377" y="108152"/>
                      <a:pt x="88174" y="108951"/>
                      <a:pt x="87567" y="111747"/>
                    </a:cubicBezTo>
                    <a:cubicBezTo>
                      <a:pt x="84126" y="124728"/>
                      <a:pt x="80482" y="136511"/>
                      <a:pt x="72182" y="136511"/>
                    </a:cubicBezTo>
                    <a:cubicBezTo>
                      <a:pt x="66716" y="136511"/>
                      <a:pt x="66108" y="131318"/>
                      <a:pt x="66108" y="127324"/>
                    </a:cubicBezTo>
                    <a:cubicBezTo>
                      <a:pt x="66108" y="122531"/>
                      <a:pt x="66513" y="121133"/>
                      <a:pt x="67323" y="117738"/>
                    </a:cubicBezTo>
                    <a:lnTo>
                      <a:pt x="96474" y="2309"/>
                    </a:lnTo>
                    <a:close/>
                    <a:moveTo>
                      <a:pt x="54367" y="114942"/>
                    </a:moveTo>
                    <a:cubicBezTo>
                      <a:pt x="53355" y="118537"/>
                      <a:pt x="53355" y="118937"/>
                      <a:pt x="50318" y="122332"/>
                    </a:cubicBezTo>
                    <a:cubicBezTo>
                      <a:pt x="41411" y="133315"/>
                      <a:pt x="33111" y="136511"/>
                      <a:pt x="27442" y="136511"/>
                    </a:cubicBezTo>
                    <a:cubicBezTo>
                      <a:pt x="17320" y="136511"/>
                      <a:pt x="14486" y="125527"/>
                      <a:pt x="14486" y="117738"/>
                    </a:cubicBezTo>
                    <a:cubicBezTo>
                      <a:pt x="14486" y="107753"/>
                      <a:pt x="20964" y="83189"/>
                      <a:pt x="25620" y="74003"/>
                    </a:cubicBezTo>
                    <a:cubicBezTo>
                      <a:pt x="31896" y="62220"/>
                      <a:pt x="41006" y="54831"/>
                      <a:pt x="49103" y="54831"/>
                    </a:cubicBezTo>
                    <a:cubicBezTo>
                      <a:pt x="62262" y="54831"/>
                      <a:pt x="65096" y="71207"/>
                      <a:pt x="65096" y="72405"/>
                    </a:cubicBezTo>
                    <a:cubicBezTo>
                      <a:pt x="65096" y="73603"/>
                      <a:pt x="64691" y="74802"/>
                      <a:pt x="64489" y="75800"/>
                    </a:cubicBezTo>
                    <a:lnTo>
                      <a:pt x="54367" y="114942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" name="任意形状 272">
                <a:extLst>
                  <a:ext uri="{FF2B5EF4-FFF2-40B4-BE49-F238E27FC236}">
                    <a16:creationId xmlns:a16="http://schemas.microsoft.com/office/drawing/2014/main" id="{7F4D5D74-CC62-82EF-9D24-80F73E672A30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>
              <a:xfrm>
                <a:off x="5937420" y="5780260"/>
                <a:ext cx="100815" cy="90466"/>
              </a:xfrm>
              <a:custGeom>
                <a:avLst/>
                <a:gdLst>
                  <a:gd name="connsiteX0" fmla="*/ 61862 w 100815"/>
                  <a:gd name="connsiteY0" fmla="*/ 28071 h 90466"/>
                  <a:gd name="connsiteX1" fmla="*/ 81904 w 100815"/>
                  <a:gd name="connsiteY1" fmla="*/ 4506 h 90466"/>
                  <a:gd name="connsiteX2" fmla="*/ 92026 w 100815"/>
                  <a:gd name="connsiteY2" fmla="*/ 7102 h 90466"/>
                  <a:gd name="connsiteX3" fmla="*/ 82309 w 100815"/>
                  <a:gd name="connsiteY3" fmla="*/ 17886 h 90466"/>
                  <a:gd name="connsiteX4" fmla="*/ 90002 w 100815"/>
                  <a:gd name="connsiteY4" fmla="*/ 24875 h 90466"/>
                  <a:gd name="connsiteX5" fmla="*/ 100933 w 100815"/>
                  <a:gd name="connsiteY5" fmla="*/ 13293 h 90466"/>
                  <a:gd name="connsiteX6" fmla="*/ 82106 w 100815"/>
                  <a:gd name="connsiteY6" fmla="*/ 112 h 90466"/>
                  <a:gd name="connsiteX7" fmla="*/ 60850 w 100815"/>
                  <a:gd name="connsiteY7" fmla="*/ 15290 h 90466"/>
                  <a:gd name="connsiteX8" fmla="*/ 38986 w 100815"/>
                  <a:gd name="connsiteY8" fmla="*/ 112 h 90466"/>
                  <a:gd name="connsiteX9" fmla="*/ 6393 w 100815"/>
                  <a:gd name="connsiteY9" fmla="*/ 30867 h 90466"/>
                  <a:gd name="connsiteX10" fmla="*/ 8823 w 100815"/>
                  <a:gd name="connsiteY10" fmla="*/ 32864 h 90466"/>
                  <a:gd name="connsiteX11" fmla="*/ 11455 w 100815"/>
                  <a:gd name="connsiteY11" fmla="*/ 30667 h 90466"/>
                  <a:gd name="connsiteX12" fmla="*/ 38582 w 100815"/>
                  <a:gd name="connsiteY12" fmla="*/ 4506 h 90466"/>
                  <a:gd name="connsiteX13" fmla="*/ 49513 w 100815"/>
                  <a:gd name="connsiteY13" fmla="*/ 17886 h 90466"/>
                  <a:gd name="connsiteX14" fmla="*/ 38582 w 100815"/>
                  <a:gd name="connsiteY14" fmla="*/ 65416 h 90466"/>
                  <a:gd name="connsiteX15" fmla="*/ 19350 w 100815"/>
                  <a:gd name="connsiteY15" fmla="*/ 86185 h 90466"/>
                  <a:gd name="connsiteX16" fmla="*/ 9228 w 100815"/>
                  <a:gd name="connsiteY16" fmla="*/ 83589 h 90466"/>
                  <a:gd name="connsiteX17" fmla="*/ 18742 w 100815"/>
                  <a:gd name="connsiteY17" fmla="*/ 72805 h 90466"/>
                  <a:gd name="connsiteX18" fmla="*/ 11252 w 100815"/>
                  <a:gd name="connsiteY18" fmla="*/ 65815 h 90466"/>
                  <a:gd name="connsiteX19" fmla="*/ 118 w 100815"/>
                  <a:gd name="connsiteY19" fmla="*/ 77398 h 90466"/>
                  <a:gd name="connsiteX20" fmla="*/ 19147 w 100815"/>
                  <a:gd name="connsiteY20" fmla="*/ 90578 h 90466"/>
                  <a:gd name="connsiteX21" fmla="*/ 40404 w 100815"/>
                  <a:gd name="connsiteY21" fmla="*/ 75401 h 90466"/>
                  <a:gd name="connsiteX22" fmla="*/ 62267 w 100815"/>
                  <a:gd name="connsiteY22" fmla="*/ 90578 h 90466"/>
                  <a:gd name="connsiteX23" fmla="*/ 94658 w 100815"/>
                  <a:gd name="connsiteY23" fmla="*/ 59824 h 90466"/>
                  <a:gd name="connsiteX24" fmla="*/ 92228 w 100815"/>
                  <a:gd name="connsiteY24" fmla="*/ 57827 h 90466"/>
                  <a:gd name="connsiteX25" fmla="*/ 89597 w 100815"/>
                  <a:gd name="connsiteY25" fmla="*/ 60024 h 90466"/>
                  <a:gd name="connsiteX26" fmla="*/ 62672 w 100815"/>
                  <a:gd name="connsiteY26" fmla="*/ 86185 h 90466"/>
                  <a:gd name="connsiteX27" fmla="*/ 51538 w 100815"/>
                  <a:gd name="connsiteY27" fmla="*/ 73004 h 90466"/>
                  <a:gd name="connsiteX28" fmla="*/ 54979 w 100815"/>
                  <a:gd name="connsiteY28" fmla="*/ 55430 h 90466"/>
                  <a:gd name="connsiteX29" fmla="*/ 61862 w 100815"/>
                  <a:gd name="connsiteY29" fmla="*/ 28071 h 9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0815" h="90466">
                    <a:moveTo>
                      <a:pt x="61862" y="28071"/>
                    </a:moveTo>
                    <a:cubicBezTo>
                      <a:pt x="63077" y="22878"/>
                      <a:pt x="67733" y="4506"/>
                      <a:pt x="81904" y="4506"/>
                    </a:cubicBezTo>
                    <a:cubicBezTo>
                      <a:pt x="82916" y="4506"/>
                      <a:pt x="87775" y="4506"/>
                      <a:pt x="92026" y="7102"/>
                    </a:cubicBezTo>
                    <a:cubicBezTo>
                      <a:pt x="86358" y="8100"/>
                      <a:pt x="82309" y="13093"/>
                      <a:pt x="82309" y="17886"/>
                    </a:cubicBezTo>
                    <a:cubicBezTo>
                      <a:pt x="82309" y="21081"/>
                      <a:pt x="84536" y="24875"/>
                      <a:pt x="90002" y="24875"/>
                    </a:cubicBezTo>
                    <a:cubicBezTo>
                      <a:pt x="94455" y="24875"/>
                      <a:pt x="100933" y="21281"/>
                      <a:pt x="100933" y="13293"/>
                    </a:cubicBezTo>
                    <a:cubicBezTo>
                      <a:pt x="100933" y="2908"/>
                      <a:pt x="88989" y="112"/>
                      <a:pt x="82106" y="112"/>
                    </a:cubicBezTo>
                    <a:cubicBezTo>
                      <a:pt x="70365" y="112"/>
                      <a:pt x="63279" y="10696"/>
                      <a:pt x="60850" y="15290"/>
                    </a:cubicBezTo>
                    <a:cubicBezTo>
                      <a:pt x="55789" y="2109"/>
                      <a:pt x="44857" y="112"/>
                      <a:pt x="38986" y="112"/>
                    </a:cubicBezTo>
                    <a:cubicBezTo>
                      <a:pt x="17933" y="112"/>
                      <a:pt x="6393" y="25874"/>
                      <a:pt x="6393" y="30867"/>
                    </a:cubicBezTo>
                    <a:cubicBezTo>
                      <a:pt x="6393" y="32864"/>
                      <a:pt x="8418" y="32864"/>
                      <a:pt x="8823" y="32864"/>
                    </a:cubicBezTo>
                    <a:cubicBezTo>
                      <a:pt x="10442" y="32864"/>
                      <a:pt x="11050" y="32464"/>
                      <a:pt x="11455" y="30667"/>
                    </a:cubicBezTo>
                    <a:cubicBezTo>
                      <a:pt x="18337" y="9498"/>
                      <a:pt x="31699" y="4506"/>
                      <a:pt x="38582" y="4506"/>
                    </a:cubicBezTo>
                    <a:cubicBezTo>
                      <a:pt x="42428" y="4506"/>
                      <a:pt x="49513" y="6303"/>
                      <a:pt x="49513" y="17886"/>
                    </a:cubicBezTo>
                    <a:cubicBezTo>
                      <a:pt x="49513" y="24077"/>
                      <a:pt x="46072" y="37457"/>
                      <a:pt x="38582" y="65416"/>
                    </a:cubicBezTo>
                    <a:cubicBezTo>
                      <a:pt x="35343" y="77797"/>
                      <a:pt x="28257" y="86185"/>
                      <a:pt x="19350" y="86185"/>
                    </a:cubicBezTo>
                    <a:cubicBezTo>
                      <a:pt x="18135" y="86185"/>
                      <a:pt x="13479" y="86185"/>
                      <a:pt x="9228" y="83589"/>
                    </a:cubicBezTo>
                    <a:cubicBezTo>
                      <a:pt x="14289" y="82590"/>
                      <a:pt x="18742" y="78396"/>
                      <a:pt x="18742" y="72805"/>
                    </a:cubicBezTo>
                    <a:cubicBezTo>
                      <a:pt x="18742" y="67413"/>
                      <a:pt x="14289" y="65815"/>
                      <a:pt x="11252" y="65815"/>
                    </a:cubicBezTo>
                    <a:cubicBezTo>
                      <a:pt x="5179" y="65815"/>
                      <a:pt x="118" y="71007"/>
                      <a:pt x="118" y="77398"/>
                    </a:cubicBezTo>
                    <a:cubicBezTo>
                      <a:pt x="118" y="86584"/>
                      <a:pt x="10240" y="90578"/>
                      <a:pt x="19147" y="90578"/>
                    </a:cubicBezTo>
                    <a:cubicBezTo>
                      <a:pt x="32508" y="90578"/>
                      <a:pt x="39796" y="76599"/>
                      <a:pt x="40404" y="75401"/>
                    </a:cubicBezTo>
                    <a:cubicBezTo>
                      <a:pt x="42833" y="82790"/>
                      <a:pt x="50121" y="90578"/>
                      <a:pt x="62267" y="90578"/>
                    </a:cubicBezTo>
                    <a:cubicBezTo>
                      <a:pt x="83119" y="90578"/>
                      <a:pt x="94658" y="64816"/>
                      <a:pt x="94658" y="59824"/>
                    </a:cubicBezTo>
                    <a:cubicBezTo>
                      <a:pt x="94658" y="57827"/>
                      <a:pt x="92836" y="57827"/>
                      <a:pt x="92228" y="57827"/>
                    </a:cubicBezTo>
                    <a:cubicBezTo>
                      <a:pt x="90406" y="57827"/>
                      <a:pt x="90002" y="58626"/>
                      <a:pt x="89597" y="60024"/>
                    </a:cubicBezTo>
                    <a:cubicBezTo>
                      <a:pt x="82916" y="81392"/>
                      <a:pt x="69150" y="86185"/>
                      <a:pt x="62672" y="86185"/>
                    </a:cubicBezTo>
                    <a:cubicBezTo>
                      <a:pt x="54777" y="86185"/>
                      <a:pt x="51538" y="79794"/>
                      <a:pt x="51538" y="73004"/>
                    </a:cubicBezTo>
                    <a:cubicBezTo>
                      <a:pt x="51538" y="68611"/>
                      <a:pt x="52752" y="64217"/>
                      <a:pt x="54979" y="55430"/>
                    </a:cubicBezTo>
                    <a:lnTo>
                      <a:pt x="61862" y="2807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" name="任意形状 273">
                <a:extLst>
                  <a:ext uri="{FF2B5EF4-FFF2-40B4-BE49-F238E27FC236}">
                    <a16:creationId xmlns:a16="http://schemas.microsoft.com/office/drawing/2014/main" id="{525D87DE-F07F-A2A1-88DE-86B316529F45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>
              <a:xfrm>
                <a:off x="6053910" y="5693390"/>
                <a:ext cx="42937" cy="94081"/>
              </a:xfrm>
              <a:custGeom>
                <a:avLst/>
                <a:gdLst>
                  <a:gd name="connsiteX0" fmla="*/ 39377 w 42937"/>
                  <a:gd name="connsiteY0" fmla="*/ 5420 h 94081"/>
                  <a:gd name="connsiteX1" fmla="*/ 33708 w 42937"/>
                  <a:gd name="connsiteY1" fmla="*/ 108 h 94081"/>
                  <a:gd name="connsiteX2" fmla="*/ 25773 w 42937"/>
                  <a:gd name="connsiteY2" fmla="*/ 7797 h 94081"/>
                  <a:gd name="connsiteX3" fmla="*/ 31441 w 42937"/>
                  <a:gd name="connsiteY3" fmla="*/ 13109 h 94081"/>
                  <a:gd name="connsiteX4" fmla="*/ 39377 w 42937"/>
                  <a:gd name="connsiteY4" fmla="*/ 5420 h 94081"/>
                  <a:gd name="connsiteX5" fmla="*/ 10468 w 42937"/>
                  <a:gd name="connsiteY5" fmla="*/ 76435 h 94081"/>
                  <a:gd name="connsiteX6" fmla="*/ 9193 w 42937"/>
                  <a:gd name="connsiteY6" fmla="*/ 82307 h 94081"/>
                  <a:gd name="connsiteX7" fmla="*/ 22655 w 42937"/>
                  <a:gd name="connsiteY7" fmla="*/ 94189 h 94081"/>
                  <a:gd name="connsiteX8" fmla="*/ 43061 w 42937"/>
                  <a:gd name="connsiteY8" fmla="*/ 72801 h 94081"/>
                  <a:gd name="connsiteX9" fmla="*/ 40794 w 42937"/>
                  <a:gd name="connsiteY9" fmla="*/ 70983 h 94081"/>
                  <a:gd name="connsiteX10" fmla="*/ 38101 w 42937"/>
                  <a:gd name="connsiteY10" fmla="*/ 73360 h 94081"/>
                  <a:gd name="connsiteX11" fmla="*/ 23080 w 42937"/>
                  <a:gd name="connsiteY11" fmla="*/ 90275 h 94081"/>
                  <a:gd name="connsiteX12" fmla="*/ 19538 w 42937"/>
                  <a:gd name="connsiteY12" fmla="*/ 85382 h 94081"/>
                  <a:gd name="connsiteX13" fmla="*/ 21805 w 42937"/>
                  <a:gd name="connsiteY13" fmla="*/ 76435 h 94081"/>
                  <a:gd name="connsiteX14" fmla="*/ 26340 w 42937"/>
                  <a:gd name="connsiteY14" fmla="*/ 65252 h 94081"/>
                  <a:gd name="connsiteX15" fmla="*/ 33283 w 42937"/>
                  <a:gd name="connsiteY15" fmla="*/ 47498 h 94081"/>
                  <a:gd name="connsiteX16" fmla="*/ 34134 w 42937"/>
                  <a:gd name="connsiteY16" fmla="*/ 43025 h 94081"/>
                  <a:gd name="connsiteX17" fmla="*/ 20671 w 42937"/>
                  <a:gd name="connsiteY17" fmla="*/ 31142 h 94081"/>
                  <a:gd name="connsiteX18" fmla="*/ 124 w 42937"/>
                  <a:gd name="connsiteY18" fmla="*/ 52530 h 94081"/>
                  <a:gd name="connsiteX19" fmla="*/ 2533 w 42937"/>
                  <a:gd name="connsiteY19" fmla="*/ 54348 h 94081"/>
                  <a:gd name="connsiteX20" fmla="*/ 5083 w 42937"/>
                  <a:gd name="connsiteY20" fmla="*/ 52111 h 94081"/>
                  <a:gd name="connsiteX21" fmla="*/ 20246 w 42937"/>
                  <a:gd name="connsiteY21" fmla="*/ 35056 h 94081"/>
                  <a:gd name="connsiteX22" fmla="*/ 23789 w 42937"/>
                  <a:gd name="connsiteY22" fmla="*/ 39949 h 94081"/>
                  <a:gd name="connsiteX23" fmla="*/ 19396 w 42937"/>
                  <a:gd name="connsiteY23" fmla="*/ 53928 h 94081"/>
                  <a:gd name="connsiteX24" fmla="*/ 10468 w 42937"/>
                  <a:gd name="connsiteY24" fmla="*/ 76435 h 9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4081">
                    <a:moveTo>
                      <a:pt x="39377" y="5420"/>
                    </a:moveTo>
                    <a:cubicBezTo>
                      <a:pt x="39377" y="3183"/>
                      <a:pt x="37676" y="108"/>
                      <a:pt x="33708" y="108"/>
                    </a:cubicBezTo>
                    <a:cubicBezTo>
                      <a:pt x="29882" y="108"/>
                      <a:pt x="25773" y="3743"/>
                      <a:pt x="25773" y="7797"/>
                    </a:cubicBezTo>
                    <a:cubicBezTo>
                      <a:pt x="25773" y="10173"/>
                      <a:pt x="27615" y="13109"/>
                      <a:pt x="31441" y="13109"/>
                    </a:cubicBezTo>
                    <a:cubicBezTo>
                      <a:pt x="35551" y="13109"/>
                      <a:pt x="39377" y="9194"/>
                      <a:pt x="39377" y="5420"/>
                    </a:cubicBezTo>
                    <a:close/>
                    <a:moveTo>
                      <a:pt x="10468" y="76435"/>
                    </a:moveTo>
                    <a:cubicBezTo>
                      <a:pt x="9901" y="78253"/>
                      <a:pt x="9193" y="79930"/>
                      <a:pt x="9193" y="82307"/>
                    </a:cubicBezTo>
                    <a:cubicBezTo>
                      <a:pt x="9193" y="88877"/>
                      <a:pt x="14861" y="94189"/>
                      <a:pt x="22655" y="94189"/>
                    </a:cubicBezTo>
                    <a:cubicBezTo>
                      <a:pt x="36826" y="94189"/>
                      <a:pt x="43061" y="74897"/>
                      <a:pt x="43061" y="72801"/>
                    </a:cubicBezTo>
                    <a:cubicBezTo>
                      <a:pt x="43061" y="70983"/>
                      <a:pt x="41219" y="70983"/>
                      <a:pt x="40794" y="70983"/>
                    </a:cubicBezTo>
                    <a:cubicBezTo>
                      <a:pt x="38810" y="70983"/>
                      <a:pt x="38668" y="71822"/>
                      <a:pt x="38101" y="73360"/>
                    </a:cubicBezTo>
                    <a:cubicBezTo>
                      <a:pt x="34842" y="84543"/>
                      <a:pt x="28607" y="90275"/>
                      <a:pt x="23080" y="90275"/>
                    </a:cubicBezTo>
                    <a:cubicBezTo>
                      <a:pt x="20246" y="90275"/>
                      <a:pt x="19538" y="88457"/>
                      <a:pt x="19538" y="85382"/>
                    </a:cubicBezTo>
                    <a:cubicBezTo>
                      <a:pt x="19538" y="82167"/>
                      <a:pt x="20530" y="79511"/>
                      <a:pt x="21805" y="76435"/>
                    </a:cubicBezTo>
                    <a:cubicBezTo>
                      <a:pt x="23222" y="72661"/>
                      <a:pt x="24781" y="68886"/>
                      <a:pt x="26340" y="65252"/>
                    </a:cubicBezTo>
                    <a:cubicBezTo>
                      <a:pt x="27615" y="61897"/>
                      <a:pt x="32717" y="49175"/>
                      <a:pt x="33283" y="47498"/>
                    </a:cubicBezTo>
                    <a:cubicBezTo>
                      <a:pt x="33708" y="46100"/>
                      <a:pt x="34134" y="44422"/>
                      <a:pt x="34134" y="43025"/>
                    </a:cubicBezTo>
                    <a:cubicBezTo>
                      <a:pt x="34134" y="36454"/>
                      <a:pt x="28465" y="31142"/>
                      <a:pt x="20671" y="31142"/>
                    </a:cubicBezTo>
                    <a:cubicBezTo>
                      <a:pt x="6642" y="31142"/>
                      <a:pt x="124" y="50154"/>
                      <a:pt x="124" y="52530"/>
                    </a:cubicBezTo>
                    <a:cubicBezTo>
                      <a:pt x="124" y="54348"/>
                      <a:pt x="2107" y="54348"/>
                      <a:pt x="2533" y="54348"/>
                    </a:cubicBezTo>
                    <a:cubicBezTo>
                      <a:pt x="4516" y="54348"/>
                      <a:pt x="4658" y="53649"/>
                      <a:pt x="5083" y="52111"/>
                    </a:cubicBezTo>
                    <a:cubicBezTo>
                      <a:pt x="8768" y="40089"/>
                      <a:pt x="15003" y="35056"/>
                      <a:pt x="20246" y="35056"/>
                    </a:cubicBezTo>
                    <a:cubicBezTo>
                      <a:pt x="22513" y="35056"/>
                      <a:pt x="23789" y="36175"/>
                      <a:pt x="23789" y="39949"/>
                    </a:cubicBezTo>
                    <a:cubicBezTo>
                      <a:pt x="23789" y="43164"/>
                      <a:pt x="22939" y="45261"/>
                      <a:pt x="19396" y="53928"/>
                    </a:cubicBezTo>
                    <a:lnTo>
                      <a:pt x="10468" y="7643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" name="任意形状 274">
                <a:extLst>
                  <a:ext uri="{FF2B5EF4-FFF2-40B4-BE49-F238E27FC236}">
                    <a16:creationId xmlns:a16="http://schemas.microsoft.com/office/drawing/2014/main" id="{9997CC3E-0098-552A-5142-61B00372D1A7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>
              <a:xfrm>
                <a:off x="6182217" y="5795238"/>
                <a:ext cx="134623" cy="46731"/>
              </a:xfrm>
              <a:custGeom>
                <a:avLst/>
                <a:gdLst>
                  <a:gd name="connsiteX0" fmla="*/ 127870 w 134623"/>
                  <a:gd name="connsiteY0" fmla="*/ 8100 h 46731"/>
                  <a:gd name="connsiteX1" fmla="*/ 134753 w 134623"/>
                  <a:gd name="connsiteY1" fmla="*/ 4106 h 46731"/>
                  <a:gd name="connsiteX2" fmla="*/ 128072 w 134623"/>
                  <a:gd name="connsiteY2" fmla="*/ 112 h 46731"/>
                  <a:gd name="connsiteX3" fmla="*/ 6810 w 134623"/>
                  <a:gd name="connsiteY3" fmla="*/ 112 h 46731"/>
                  <a:gd name="connsiteX4" fmla="*/ 130 w 134623"/>
                  <a:gd name="connsiteY4" fmla="*/ 4106 h 46731"/>
                  <a:gd name="connsiteX5" fmla="*/ 7013 w 134623"/>
                  <a:gd name="connsiteY5" fmla="*/ 8100 h 46731"/>
                  <a:gd name="connsiteX6" fmla="*/ 127870 w 134623"/>
                  <a:gd name="connsiteY6" fmla="*/ 8100 h 46731"/>
                  <a:gd name="connsiteX7" fmla="*/ 128072 w 134623"/>
                  <a:gd name="connsiteY7" fmla="*/ 46843 h 46731"/>
                  <a:gd name="connsiteX8" fmla="*/ 134753 w 134623"/>
                  <a:gd name="connsiteY8" fmla="*/ 42849 h 46731"/>
                  <a:gd name="connsiteX9" fmla="*/ 127870 w 134623"/>
                  <a:gd name="connsiteY9" fmla="*/ 38855 h 46731"/>
                  <a:gd name="connsiteX10" fmla="*/ 7013 w 134623"/>
                  <a:gd name="connsiteY10" fmla="*/ 38855 h 46731"/>
                  <a:gd name="connsiteX11" fmla="*/ 130 w 134623"/>
                  <a:gd name="connsiteY11" fmla="*/ 42849 h 46731"/>
                  <a:gd name="connsiteX12" fmla="*/ 6810 w 134623"/>
                  <a:gd name="connsiteY12" fmla="*/ 46843 h 46731"/>
                  <a:gd name="connsiteX13" fmla="*/ 128072 w 134623"/>
                  <a:gd name="connsiteY13" fmla="*/ 46843 h 4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731">
                    <a:moveTo>
                      <a:pt x="127870" y="8100"/>
                    </a:moveTo>
                    <a:cubicBezTo>
                      <a:pt x="130906" y="8100"/>
                      <a:pt x="134753" y="8100"/>
                      <a:pt x="134753" y="4106"/>
                    </a:cubicBezTo>
                    <a:cubicBezTo>
                      <a:pt x="134753" y="112"/>
                      <a:pt x="130906" y="112"/>
                      <a:pt x="128072" y="112"/>
                    </a:cubicBezTo>
                    <a:lnTo>
                      <a:pt x="6810" y="112"/>
                    </a:lnTo>
                    <a:cubicBezTo>
                      <a:pt x="3976" y="112"/>
                      <a:pt x="130" y="112"/>
                      <a:pt x="130" y="4106"/>
                    </a:cubicBezTo>
                    <a:cubicBezTo>
                      <a:pt x="130" y="8100"/>
                      <a:pt x="3976" y="8100"/>
                      <a:pt x="7013" y="8100"/>
                    </a:cubicBezTo>
                    <a:lnTo>
                      <a:pt x="127870" y="8100"/>
                    </a:lnTo>
                    <a:close/>
                    <a:moveTo>
                      <a:pt x="128072" y="46843"/>
                    </a:moveTo>
                    <a:cubicBezTo>
                      <a:pt x="130906" y="46843"/>
                      <a:pt x="134753" y="46843"/>
                      <a:pt x="134753" y="42849"/>
                    </a:cubicBezTo>
                    <a:cubicBezTo>
                      <a:pt x="134753" y="38855"/>
                      <a:pt x="130906" y="38855"/>
                      <a:pt x="127870" y="38855"/>
                    </a:cubicBezTo>
                    <a:lnTo>
                      <a:pt x="7013" y="38855"/>
                    </a:lnTo>
                    <a:cubicBezTo>
                      <a:pt x="3976" y="38855"/>
                      <a:pt x="130" y="38855"/>
                      <a:pt x="130" y="42849"/>
                    </a:cubicBezTo>
                    <a:cubicBezTo>
                      <a:pt x="130" y="46843"/>
                      <a:pt x="3976" y="46843"/>
                      <a:pt x="6810" y="46843"/>
                    </a:cubicBezTo>
                    <a:lnTo>
                      <a:pt x="128072" y="46843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" name="任意形状 275">
                <a:extLst>
                  <a:ext uri="{FF2B5EF4-FFF2-40B4-BE49-F238E27FC236}">
                    <a16:creationId xmlns:a16="http://schemas.microsoft.com/office/drawing/2014/main" id="{1F8D3290-F979-FC59-67A3-C4AB4383C906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>
              <a:xfrm>
                <a:off x="6428177" y="5600424"/>
                <a:ext cx="66805" cy="133003"/>
              </a:xfrm>
              <a:custGeom>
                <a:avLst/>
                <a:gdLst>
                  <a:gd name="connsiteX0" fmla="*/ 41642 w 66805"/>
                  <a:gd name="connsiteY0" fmla="*/ 5298 h 133003"/>
                  <a:gd name="connsiteX1" fmla="*/ 36986 w 66805"/>
                  <a:gd name="connsiteY1" fmla="*/ 105 h 133003"/>
                  <a:gd name="connsiteX2" fmla="*/ 141 w 66805"/>
                  <a:gd name="connsiteY2" fmla="*/ 12886 h 133003"/>
                  <a:gd name="connsiteX3" fmla="*/ 141 w 66805"/>
                  <a:gd name="connsiteY3" fmla="*/ 19077 h 133003"/>
                  <a:gd name="connsiteX4" fmla="*/ 26661 w 66805"/>
                  <a:gd name="connsiteY4" fmla="*/ 13885 h 133003"/>
                  <a:gd name="connsiteX5" fmla="*/ 26661 w 66805"/>
                  <a:gd name="connsiteY5" fmla="*/ 117332 h 133003"/>
                  <a:gd name="connsiteX6" fmla="*/ 7834 w 66805"/>
                  <a:gd name="connsiteY6" fmla="*/ 126918 h 133003"/>
                  <a:gd name="connsiteX7" fmla="*/ 1356 w 66805"/>
                  <a:gd name="connsiteY7" fmla="*/ 126918 h 133003"/>
                  <a:gd name="connsiteX8" fmla="*/ 1356 w 66805"/>
                  <a:gd name="connsiteY8" fmla="*/ 133109 h 133003"/>
                  <a:gd name="connsiteX9" fmla="*/ 34151 w 66805"/>
                  <a:gd name="connsiteY9" fmla="*/ 132510 h 133003"/>
                  <a:gd name="connsiteX10" fmla="*/ 66947 w 66805"/>
                  <a:gd name="connsiteY10" fmla="*/ 133109 h 133003"/>
                  <a:gd name="connsiteX11" fmla="*/ 66947 w 66805"/>
                  <a:gd name="connsiteY11" fmla="*/ 126918 h 133003"/>
                  <a:gd name="connsiteX12" fmla="*/ 60469 w 66805"/>
                  <a:gd name="connsiteY12" fmla="*/ 126918 h 133003"/>
                  <a:gd name="connsiteX13" fmla="*/ 41642 w 66805"/>
                  <a:gd name="connsiteY13" fmla="*/ 117332 h 133003"/>
                  <a:gd name="connsiteX14" fmla="*/ 41642 w 66805"/>
                  <a:gd name="connsiteY14" fmla="*/ 5298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642" y="5298"/>
                    </a:moveTo>
                    <a:cubicBezTo>
                      <a:pt x="41642" y="505"/>
                      <a:pt x="41642" y="105"/>
                      <a:pt x="36986" y="105"/>
                    </a:cubicBezTo>
                    <a:cubicBezTo>
                      <a:pt x="24434" y="12886"/>
                      <a:pt x="6619" y="12886"/>
                      <a:pt x="141" y="12886"/>
                    </a:cubicBezTo>
                    <a:lnTo>
                      <a:pt x="141" y="19077"/>
                    </a:lnTo>
                    <a:cubicBezTo>
                      <a:pt x="4190" y="19077"/>
                      <a:pt x="16134" y="19077"/>
                      <a:pt x="26661" y="13885"/>
                    </a:cubicBezTo>
                    <a:lnTo>
                      <a:pt x="26661" y="117332"/>
                    </a:lnTo>
                    <a:cubicBezTo>
                      <a:pt x="26661" y="124522"/>
                      <a:pt x="26054" y="126918"/>
                      <a:pt x="7834" y="126918"/>
                    </a:cubicBezTo>
                    <a:lnTo>
                      <a:pt x="1356" y="126918"/>
                    </a:lnTo>
                    <a:lnTo>
                      <a:pt x="1356" y="133109"/>
                    </a:lnTo>
                    <a:cubicBezTo>
                      <a:pt x="8441" y="132510"/>
                      <a:pt x="26054" y="132510"/>
                      <a:pt x="34151" y="132510"/>
                    </a:cubicBezTo>
                    <a:cubicBezTo>
                      <a:pt x="42249" y="132510"/>
                      <a:pt x="59861" y="132510"/>
                      <a:pt x="66947" y="133109"/>
                    </a:cubicBezTo>
                    <a:lnTo>
                      <a:pt x="66947" y="126918"/>
                    </a:lnTo>
                    <a:lnTo>
                      <a:pt x="60469" y="126918"/>
                    </a:lnTo>
                    <a:cubicBezTo>
                      <a:pt x="42249" y="126918"/>
                      <a:pt x="41642" y="124721"/>
                      <a:pt x="41642" y="117332"/>
                    </a:cubicBezTo>
                    <a:lnTo>
                      <a:pt x="41642" y="529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" name="任意形状 276">
                <a:extLst>
                  <a:ext uri="{FF2B5EF4-FFF2-40B4-BE49-F238E27FC236}">
                    <a16:creationId xmlns:a16="http://schemas.microsoft.com/office/drawing/2014/main" id="{F4356287-7795-1C7E-6A01-DF0FBD8ED39E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>
              <a:xfrm>
                <a:off x="6408860" y="5814609"/>
                <a:ext cx="103821" cy="7987"/>
              </a:xfrm>
              <a:custGeom>
                <a:avLst/>
                <a:gdLst>
                  <a:gd name="connsiteX0" fmla="*/ 0 w 103821"/>
                  <a:gd name="connsiteY0" fmla="*/ 0 h 7987"/>
                  <a:gd name="connsiteX1" fmla="*/ 103821 w 103821"/>
                  <a:gd name="connsiteY1" fmla="*/ 0 h 7987"/>
                  <a:gd name="connsiteX2" fmla="*/ 103821 w 103821"/>
                  <a:gd name="connsiteY2" fmla="*/ 7988 h 7987"/>
                  <a:gd name="connsiteX3" fmla="*/ 0 w 103821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1" h="7987">
                    <a:moveTo>
                      <a:pt x="0" y="0"/>
                    </a:moveTo>
                    <a:lnTo>
                      <a:pt x="103821" y="0"/>
                    </a:lnTo>
                    <a:lnTo>
                      <a:pt x="103821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" name="任意形状 277">
                <a:extLst>
                  <a:ext uri="{FF2B5EF4-FFF2-40B4-BE49-F238E27FC236}">
                    <a16:creationId xmlns:a16="http://schemas.microsoft.com/office/drawing/2014/main" id="{02D55801-6D9B-A3C9-1573-CC383FC781C2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>
              <a:xfrm>
                <a:off x="6411896" y="5917247"/>
                <a:ext cx="92920" cy="129209"/>
              </a:xfrm>
              <a:custGeom>
                <a:avLst/>
                <a:gdLst>
                  <a:gd name="connsiteX0" fmla="*/ 92454 w 92920"/>
                  <a:gd name="connsiteY0" fmla="*/ 13100 h 129209"/>
                  <a:gd name="connsiteX1" fmla="*/ 93062 w 92920"/>
                  <a:gd name="connsiteY1" fmla="*/ 9505 h 129209"/>
                  <a:gd name="connsiteX2" fmla="*/ 87191 w 92920"/>
                  <a:gd name="connsiteY2" fmla="*/ 4113 h 129209"/>
                  <a:gd name="connsiteX3" fmla="*/ 78891 w 92920"/>
                  <a:gd name="connsiteY3" fmla="*/ 12700 h 129209"/>
                  <a:gd name="connsiteX4" fmla="*/ 60064 w 92920"/>
                  <a:gd name="connsiteY4" fmla="*/ 119 h 129209"/>
                  <a:gd name="connsiteX5" fmla="*/ 11883 w 92920"/>
                  <a:gd name="connsiteY5" fmla="*/ 56835 h 129209"/>
                  <a:gd name="connsiteX6" fmla="*/ 38808 w 92920"/>
                  <a:gd name="connsiteY6" fmla="*/ 88389 h 129209"/>
                  <a:gd name="connsiteX7" fmla="*/ 62291 w 92920"/>
                  <a:gd name="connsiteY7" fmla="*/ 76806 h 129209"/>
                  <a:gd name="connsiteX8" fmla="*/ 62493 w 92920"/>
                  <a:gd name="connsiteY8" fmla="*/ 77005 h 129209"/>
                  <a:gd name="connsiteX9" fmla="*/ 55813 w 92920"/>
                  <a:gd name="connsiteY9" fmla="*/ 103366 h 129209"/>
                  <a:gd name="connsiteX10" fmla="*/ 26661 w 92920"/>
                  <a:gd name="connsiteY10" fmla="*/ 124935 h 129209"/>
                  <a:gd name="connsiteX11" fmla="*/ 10466 w 92920"/>
                  <a:gd name="connsiteY11" fmla="*/ 122938 h 129209"/>
                  <a:gd name="connsiteX12" fmla="*/ 18766 w 92920"/>
                  <a:gd name="connsiteY12" fmla="*/ 112553 h 129209"/>
                  <a:gd name="connsiteX13" fmla="*/ 11073 w 92920"/>
                  <a:gd name="connsiteY13" fmla="*/ 105563 h 129209"/>
                  <a:gd name="connsiteX14" fmla="*/ 141 w 92920"/>
                  <a:gd name="connsiteY14" fmla="*/ 117146 h 129209"/>
                  <a:gd name="connsiteX15" fmla="*/ 27066 w 92920"/>
                  <a:gd name="connsiteY15" fmla="*/ 129328 h 129209"/>
                  <a:gd name="connsiteX16" fmla="*/ 69983 w 92920"/>
                  <a:gd name="connsiteY16" fmla="*/ 101769 h 129209"/>
                  <a:gd name="connsiteX17" fmla="*/ 92454 w 92920"/>
                  <a:gd name="connsiteY17" fmla="*/ 13100 h 129209"/>
                  <a:gd name="connsiteX18" fmla="*/ 66137 w 92920"/>
                  <a:gd name="connsiteY18" fmla="*/ 62826 h 129209"/>
                  <a:gd name="connsiteX19" fmla="*/ 55813 w 92920"/>
                  <a:gd name="connsiteY19" fmla="*/ 76806 h 129209"/>
                  <a:gd name="connsiteX20" fmla="*/ 39415 w 92920"/>
                  <a:gd name="connsiteY20" fmla="*/ 83995 h 129209"/>
                  <a:gd name="connsiteX21" fmla="*/ 26256 w 92920"/>
                  <a:gd name="connsiteY21" fmla="*/ 65622 h 129209"/>
                  <a:gd name="connsiteX22" fmla="*/ 37593 w 92920"/>
                  <a:gd name="connsiteY22" fmla="*/ 22286 h 129209"/>
                  <a:gd name="connsiteX23" fmla="*/ 60266 w 92920"/>
                  <a:gd name="connsiteY23" fmla="*/ 4512 h 129209"/>
                  <a:gd name="connsiteX24" fmla="*/ 76462 w 92920"/>
                  <a:gd name="connsiteY24" fmla="*/ 21687 h 129209"/>
                  <a:gd name="connsiteX25" fmla="*/ 75854 w 92920"/>
                  <a:gd name="connsiteY25" fmla="*/ 24683 h 129209"/>
                  <a:gd name="connsiteX26" fmla="*/ 66137 w 92920"/>
                  <a:gd name="connsiteY26" fmla="*/ 62826 h 12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29209">
                    <a:moveTo>
                      <a:pt x="92454" y="13100"/>
                    </a:moveTo>
                    <a:cubicBezTo>
                      <a:pt x="92657" y="11901"/>
                      <a:pt x="93062" y="10903"/>
                      <a:pt x="93062" y="9505"/>
                    </a:cubicBezTo>
                    <a:cubicBezTo>
                      <a:pt x="93062" y="6110"/>
                      <a:pt x="90632" y="4113"/>
                      <a:pt x="87191" y="4113"/>
                    </a:cubicBezTo>
                    <a:cubicBezTo>
                      <a:pt x="85166" y="4113"/>
                      <a:pt x="79701" y="5511"/>
                      <a:pt x="78891" y="12700"/>
                    </a:cubicBezTo>
                    <a:cubicBezTo>
                      <a:pt x="75247" y="5311"/>
                      <a:pt x="68161" y="119"/>
                      <a:pt x="60064" y="119"/>
                    </a:cubicBezTo>
                    <a:cubicBezTo>
                      <a:pt x="36986" y="119"/>
                      <a:pt x="11883" y="28078"/>
                      <a:pt x="11883" y="56835"/>
                    </a:cubicBezTo>
                    <a:cubicBezTo>
                      <a:pt x="11883" y="76606"/>
                      <a:pt x="24232" y="88389"/>
                      <a:pt x="38808" y="88389"/>
                    </a:cubicBezTo>
                    <a:cubicBezTo>
                      <a:pt x="50752" y="88389"/>
                      <a:pt x="60266" y="79002"/>
                      <a:pt x="62291" y="76806"/>
                    </a:cubicBezTo>
                    <a:lnTo>
                      <a:pt x="62493" y="77005"/>
                    </a:lnTo>
                    <a:cubicBezTo>
                      <a:pt x="58242" y="94779"/>
                      <a:pt x="55813" y="102967"/>
                      <a:pt x="55813" y="103366"/>
                    </a:cubicBezTo>
                    <a:cubicBezTo>
                      <a:pt x="55003" y="105164"/>
                      <a:pt x="48120" y="124935"/>
                      <a:pt x="26661" y="124935"/>
                    </a:cubicBezTo>
                    <a:cubicBezTo>
                      <a:pt x="22815" y="124935"/>
                      <a:pt x="16134" y="124735"/>
                      <a:pt x="10466" y="122938"/>
                    </a:cubicBezTo>
                    <a:cubicBezTo>
                      <a:pt x="16539" y="121140"/>
                      <a:pt x="18766" y="115948"/>
                      <a:pt x="18766" y="112553"/>
                    </a:cubicBezTo>
                    <a:cubicBezTo>
                      <a:pt x="18766" y="109358"/>
                      <a:pt x="16539" y="105563"/>
                      <a:pt x="11073" y="105563"/>
                    </a:cubicBezTo>
                    <a:cubicBezTo>
                      <a:pt x="6619" y="105563"/>
                      <a:pt x="141" y="109158"/>
                      <a:pt x="141" y="117146"/>
                    </a:cubicBezTo>
                    <a:cubicBezTo>
                      <a:pt x="141" y="125334"/>
                      <a:pt x="7632" y="129328"/>
                      <a:pt x="27066" y="129328"/>
                    </a:cubicBezTo>
                    <a:cubicBezTo>
                      <a:pt x="52371" y="129328"/>
                      <a:pt x="66947" y="113751"/>
                      <a:pt x="69983" y="101769"/>
                    </a:cubicBezTo>
                    <a:lnTo>
                      <a:pt x="92454" y="13100"/>
                    </a:lnTo>
                    <a:close/>
                    <a:moveTo>
                      <a:pt x="66137" y="62826"/>
                    </a:moveTo>
                    <a:cubicBezTo>
                      <a:pt x="64922" y="68019"/>
                      <a:pt x="60266" y="73011"/>
                      <a:pt x="55813" y="76806"/>
                    </a:cubicBezTo>
                    <a:cubicBezTo>
                      <a:pt x="51561" y="80400"/>
                      <a:pt x="45286" y="83995"/>
                      <a:pt x="39415" y="83995"/>
                    </a:cubicBezTo>
                    <a:cubicBezTo>
                      <a:pt x="29293" y="83995"/>
                      <a:pt x="26256" y="73610"/>
                      <a:pt x="26256" y="65622"/>
                    </a:cubicBezTo>
                    <a:cubicBezTo>
                      <a:pt x="26256" y="56036"/>
                      <a:pt x="32127" y="32471"/>
                      <a:pt x="37593" y="22286"/>
                    </a:cubicBezTo>
                    <a:cubicBezTo>
                      <a:pt x="43059" y="12501"/>
                      <a:pt x="51764" y="4512"/>
                      <a:pt x="60266" y="4512"/>
                    </a:cubicBezTo>
                    <a:cubicBezTo>
                      <a:pt x="73627" y="4512"/>
                      <a:pt x="76462" y="20688"/>
                      <a:pt x="76462" y="21687"/>
                    </a:cubicBezTo>
                    <a:cubicBezTo>
                      <a:pt x="76462" y="22686"/>
                      <a:pt x="76057" y="23884"/>
                      <a:pt x="75854" y="24683"/>
                    </a:cubicBezTo>
                    <a:lnTo>
                      <a:pt x="66137" y="6282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" name="任意形状 278">
                <a:extLst>
                  <a:ext uri="{FF2B5EF4-FFF2-40B4-BE49-F238E27FC236}">
                    <a16:creationId xmlns:a16="http://schemas.microsoft.com/office/drawing/2014/main" id="{AE92ECEC-FAF1-B7CA-2CBE-F4E03CEC9426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>
              <a:xfrm>
                <a:off x="6557015" y="5718751"/>
                <a:ext cx="46966" cy="199705"/>
              </a:xfrm>
              <a:custGeom>
                <a:avLst/>
                <a:gdLst>
                  <a:gd name="connsiteX0" fmla="*/ 47114 w 46966"/>
                  <a:gd name="connsiteY0" fmla="*/ 197820 h 199705"/>
                  <a:gd name="connsiteX1" fmla="*/ 43672 w 46966"/>
                  <a:gd name="connsiteY1" fmla="*/ 193427 h 199705"/>
                  <a:gd name="connsiteX2" fmla="*/ 11889 w 46966"/>
                  <a:gd name="connsiteY2" fmla="*/ 99965 h 199705"/>
                  <a:gd name="connsiteX3" fmla="*/ 44482 w 46966"/>
                  <a:gd name="connsiteY3" fmla="*/ 5504 h 199705"/>
                  <a:gd name="connsiteX4" fmla="*/ 47114 w 46966"/>
                  <a:gd name="connsiteY4" fmla="*/ 2109 h 199705"/>
                  <a:gd name="connsiteX5" fmla="*/ 45089 w 46966"/>
                  <a:gd name="connsiteY5" fmla="*/ 112 h 199705"/>
                  <a:gd name="connsiteX6" fmla="*/ 12901 w 46966"/>
                  <a:gd name="connsiteY6" fmla="*/ 39055 h 199705"/>
                  <a:gd name="connsiteX7" fmla="*/ 148 w 46966"/>
                  <a:gd name="connsiteY7" fmla="*/ 99965 h 199705"/>
                  <a:gd name="connsiteX8" fmla="*/ 13509 w 46966"/>
                  <a:gd name="connsiteY8" fmla="*/ 162273 h 199705"/>
                  <a:gd name="connsiteX9" fmla="*/ 45089 w 46966"/>
                  <a:gd name="connsiteY9" fmla="*/ 199817 h 199705"/>
                  <a:gd name="connsiteX10" fmla="*/ 47114 w 46966"/>
                  <a:gd name="connsiteY10" fmla="*/ 19782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14" y="197820"/>
                    </a:moveTo>
                    <a:cubicBezTo>
                      <a:pt x="47114" y="197221"/>
                      <a:pt x="47114" y="196822"/>
                      <a:pt x="43672" y="193427"/>
                    </a:cubicBezTo>
                    <a:cubicBezTo>
                      <a:pt x="18367" y="168264"/>
                      <a:pt x="11889" y="130519"/>
                      <a:pt x="11889" y="99965"/>
                    </a:cubicBezTo>
                    <a:cubicBezTo>
                      <a:pt x="11889" y="65216"/>
                      <a:pt x="19582" y="30467"/>
                      <a:pt x="44482" y="5504"/>
                    </a:cubicBezTo>
                    <a:cubicBezTo>
                      <a:pt x="47114" y="3108"/>
                      <a:pt x="47114" y="2708"/>
                      <a:pt x="47114" y="2109"/>
                    </a:cubicBezTo>
                    <a:cubicBezTo>
                      <a:pt x="47114" y="711"/>
                      <a:pt x="46304" y="112"/>
                      <a:pt x="45089" y="112"/>
                    </a:cubicBezTo>
                    <a:cubicBezTo>
                      <a:pt x="43065" y="112"/>
                      <a:pt x="24845" y="13692"/>
                      <a:pt x="12901" y="39055"/>
                    </a:cubicBezTo>
                    <a:cubicBezTo>
                      <a:pt x="2577" y="61022"/>
                      <a:pt x="148" y="83189"/>
                      <a:pt x="148" y="99965"/>
                    </a:cubicBezTo>
                    <a:cubicBezTo>
                      <a:pt x="148" y="115542"/>
                      <a:pt x="2374" y="139706"/>
                      <a:pt x="13509" y="162273"/>
                    </a:cubicBezTo>
                    <a:cubicBezTo>
                      <a:pt x="25655" y="186836"/>
                      <a:pt x="43065" y="199817"/>
                      <a:pt x="45089" y="199817"/>
                    </a:cubicBezTo>
                    <a:cubicBezTo>
                      <a:pt x="46304" y="199817"/>
                      <a:pt x="47114" y="199218"/>
                      <a:pt x="47114" y="197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" name="任意形状 279">
                <a:extLst>
                  <a:ext uri="{FF2B5EF4-FFF2-40B4-BE49-F238E27FC236}">
                    <a16:creationId xmlns:a16="http://schemas.microsoft.com/office/drawing/2014/main" id="{F7720270-E4F8-D5D1-FBC2-6A2A50E44104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>
              <a:xfrm>
                <a:off x="6633718" y="5735526"/>
                <a:ext cx="66805" cy="133003"/>
              </a:xfrm>
              <a:custGeom>
                <a:avLst/>
                <a:gdLst>
                  <a:gd name="connsiteX0" fmla="*/ 41652 w 66805"/>
                  <a:gd name="connsiteY0" fmla="*/ 5304 h 133003"/>
                  <a:gd name="connsiteX1" fmla="*/ 36996 w 66805"/>
                  <a:gd name="connsiteY1" fmla="*/ 112 h 133003"/>
                  <a:gd name="connsiteX2" fmla="*/ 152 w 66805"/>
                  <a:gd name="connsiteY2" fmla="*/ 12893 h 133003"/>
                  <a:gd name="connsiteX3" fmla="*/ 152 w 66805"/>
                  <a:gd name="connsiteY3" fmla="*/ 19084 h 133003"/>
                  <a:gd name="connsiteX4" fmla="*/ 26671 w 66805"/>
                  <a:gd name="connsiteY4" fmla="*/ 13892 h 133003"/>
                  <a:gd name="connsiteX5" fmla="*/ 26671 w 66805"/>
                  <a:gd name="connsiteY5" fmla="*/ 117339 h 133003"/>
                  <a:gd name="connsiteX6" fmla="*/ 7844 w 66805"/>
                  <a:gd name="connsiteY6" fmla="*/ 126925 h 133003"/>
                  <a:gd name="connsiteX7" fmla="*/ 1366 w 66805"/>
                  <a:gd name="connsiteY7" fmla="*/ 126925 h 133003"/>
                  <a:gd name="connsiteX8" fmla="*/ 1366 w 66805"/>
                  <a:gd name="connsiteY8" fmla="*/ 133116 h 133003"/>
                  <a:gd name="connsiteX9" fmla="*/ 34162 w 66805"/>
                  <a:gd name="connsiteY9" fmla="*/ 132517 h 133003"/>
                  <a:gd name="connsiteX10" fmla="*/ 66957 w 66805"/>
                  <a:gd name="connsiteY10" fmla="*/ 133116 h 133003"/>
                  <a:gd name="connsiteX11" fmla="*/ 66957 w 66805"/>
                  <a:gd name="connsiteY11" fmla="*/ 126925 h 133003"/>
                  <a:gd name="connsiteX12" fmla="*/ 60479 w 66805"/>
                  <a:gd name="connsiteY12" fmla="*/ 126925 h 133003"/>
                  <a:gd name="connsiteX13" fmla="*/ 41652 w 66805"/>
                  <a:gd name="connsiteY13" fmla="*/ 117339 h 133003"/>
                  <a:gd name="connsiteX14" fmla="*/ 41652 w 66805"/>
                  <a:gd name="connsiteY14" fmla="*/ 5304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652" y="5304"/>
                    </a:moveTo>
                    <a:cubicBezTo>
                      <a:pt x="41652" y="511"/>
                      <a:pt x="41652" y="112"/>
                      <a:pt x="36996" y="112"/>
                    </a:cubicBezTo>
                    <a:cubicBezTo>
                      <a:pt x="24444" y="12893"/>
                      <a:pt x="6630" y="12893"/>
                      <a:pt x="152" y="12893"/>
                    </a:cubicBezTo>
                    <a:lnTo>
                      <a:pt x="152" y="19084"/>
                    </a:lnTo>
                    <a:cubicBezTo>
                      <a:pt x="4200" y="19084"/>
                      <a:pt x="16144" y="19084"/>
                      <a:pt x="26671" y="13892"/>
                    </a:cubicBezTo>
                    <a:lnTo>
                      <a:pt x="26671" y="117339"/>
                    </a:lnTo>
                    <a:cubicBezTo>
                      <a:pt x="26671" y="124528"/>
                      <a:pt x="26064" y="126925"/>
                      <a:pt x="7844" y="126925"/>
                    </a:cubicBezTo>
                    <a:lnTo>
                      <a:pt x="1366" y="126925"/>
                    </a:lnTo>
                    <a:lnTo>
                      <a:pt x="1366" y="133116"/>
                    </a:lnTo>
                    <a:cubicBezTo>
                      <a:pt x="8452" y="132517"/>
                      <a:pt x="26064" y="132517"/>
                      <a:pt x="34162" y="132517"/>
                    </a:cubicBezTo>
                    <a:cubicBezTo>
                      <a:pt x="42259" y="132517"/>
                      <a:pt x="59872" y="132517"/>
                      <a:pt x="66957" y="133116"/>
                    </a:cubicBezTo>
                    <a:lnTo>
                      <a:pt x="66957" y="126925"/>
                    </a:lnTo>
                    <a:lnTo>
                      <a:pt x="60479" y="126925"/>
                    </a:lnTo>
                    <a:cubicBezTo>
                      <a:pt x="42259" y="126925"/>
                      <a:pt x="41652" y="124728"/>
                      <a:pt x="41652" y="117339"/>
                    </a:cubicBezTo>
                    <a:lnTo>
                      <a:pt x="41652" y="530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" name="任意形状 280">
                <a:extLst>
                  <a:ext uri="{FF2B5EF4-FFF2-40B4-BE49-F238E27FC236}">
                    <a16:creationId xmlns:a16="http://schemas.microsoft.com/office/drawing/2014/main" id="{FB83A746-1B98-F60A-F593-8ED289BDE78A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>
              <a:xfrm>
                <a:off x="6778710" y="5814609"/>
                <a:ext cx="123691" cy="7988"/>
              </a:xfrm>
              <a:custGeom>
                <a:avLst/>
                <a:gdLst>
                  <a:gd name="connsiteX0" fmla="*/ 116765 w 123691"/>
                  <a:gd name="connsiteY0" fmla="*/ 8100 h 7988"/>
                  <a:gd name="connsiteX1" fmla="*/ 123850 w 123691"/>
                  <a:gd name="connsiteY1" fmla="*/ 4106 h 7988"/>
                  <a:gd name="connsiteX2" fmla="*/ 116765 w 123691"/>
                  <a:gd name="connsiteY2" fmla="*/ 112 h 7988"/>
                  <a:gd name="connsiteX3" fmla="*/ 7244 w 123691"/>
                  <a:gd name="connsiteY3" fmla="*/ 112 h 7988"/>
                  <a:gd name="connsiteX4" fmla="*/ 159 w 123691"/>
                  <a:gd name="connsiteY4" fmla="*/ 4106 h 7988"/>
                  <a:gd name="connsiteX5" fmla="*/ 7244 w 123691"/>
                  <a:gd name="connsiteY5" fmla="*/ 8100 h 7988"/>
                  <a:gd name="connsiteX6" fmla="*/ 116765 w 123691"/>
                  <a:gd name="connsiteY6" fmla="*/ 8100 h 7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7988">
                    <a:moveTo>
                      <a:pt x="116765" y="8100"/>
                    </a:moveTo>
                    <a:cubicBezTo>
                      <a:pt x="120206" y="8100"/>
                      <a:pt x="123850" y="8100"/>
                      <a:pt x="123850" y="4106"/>
                    </a:cubicBezTo>
                    <a:cubicBezTo>
                      <a:pt x="123850" y="112"/>
                      <a:pt x="120206" y="112"/>
                      <a:pt x="116765" y="112"/>
                    </a:cubicBezTo>
                    <a:lnTo>
                      <a:pt x="7244" y="112"/>
                    </a:lnTo>
                    <a:cubicBezTo>
                      <a:pt x="3803" y="112"/>
                      <a:pt x="159" y="112"/>
                      <a:pt x="159" y="4106"/>
                    </a:cubicBezTo>
                    <a:cubicBezTo>
                      <a:pt x="159" y="8100"/>
                      <a:pt x="3803" y="8100"/>
                      <a:pt x="7244" y="8100"/>
                    </a:cubicBezTo>
                    <a:lnTo>
                      <a:pt x="116765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" name="任意形状 281">
                <a:extLst>
                  <a:ext uri="{FF2B5EF4-FFF2-40B4-BE49-F238E27FC236}">
                    <a16:creationId xmlns:a16="http://schemas.microsoft.com/office/drawing/2014/main" id="{D8D980D9-6DC3-C6A5-8433-CF93B5011294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>
              <a:xfrm>
                <a:off x="6975077" y="5727737"/>
                <a:ext cx="101017" cy="181731"/>
              </a:xfrm>
              <a:custGeom>
                <a:avLst/>
                <a:gdLst>
                  <a:gd name="connsiteX0" fmla="*/ 63735 w 101017"/>
                  <a:gd name="connsiteY0" fmla="*/ 61022 h 181731"/>
                  <a:gd name="connsiteX1" fmla="*/ 81145 w 101017"/>
                  <a:gd name="connsiteY1" fmla="*/ 61022 h 181731"/>
                  <a:gd name="connsiteX2" fmla="*/ 87218 w 101017"/>
                  <a:gd name="connsiteY2" fmla="*/ 57028 h 181731"/>
                  <a:gd name="connsiteX3" fmla="*/ 81752 w 101017"/>
                  <a:gd name="connsiteY3" fmla="*/ 54831 h 181731"/>
                  <a:gd name="connsiteX4" fmla="*/ 64950 w 101017"/>
                  <a:gd name="connsiteY4" fmla="*/ 54831 h 181731"/>
                  <a:gd name="connsiteX5" fmla="*/ 69201 w 101017"/>
                  <a:gd name="connsiteY5" fmla="*/ 32065 h 181731"/>
                  <a:gd name="connsiteX6" fmla="*/ 74060 w 101017"/>
                  <a:gd name="connsiteY6" fmla="*/ 11295 h 181731"/>
                  <a:gd name="connsiteX7" fmla="*/ 83574 w 101017"/>
                  <a:gd name="connsiteY7" fmla="*/ 4506 h 181731"/>
                  <a:gd name="connsiteX8" fmla="*/ 93494 w 101017"/>
                  <a:gd name="connsiteY8" fmla="*/ 8100 h 181731"/>
                  <a:gd name="connsiteX9" fmla="*/ 82562 w 101017"/>
                  <a:gd name="connsiteY9" fmla="*/ 18884 h 181731"/>
                  <a:gd name="connsiteX10" fmla="*/ 90052 w 101017"/>
                  <a:gd name="connsiteY10" fmla="*/ 25874 h 181731"/>
                  <a:gd name="connsiteX11" fmla="*/ 101187 w 101017"/>
                  <a:gd name="connsiteY11" fmla="*/ 13892 h 181731"/>
                  <a:gd name="connsiteX12" fmla="*/ 83574 w 101017"/>
                  <a:gd name="connsiteY12" fmla="*/ 112 h 181731"/>
                  <a:gd name="connsiteX13" fmla="*/ 57864 w 101017"/>
                  <a:gd name="connsiteY13" fmla="*/ 23477 h 181731"/>
                  <a:gd name="connsiteX14" fmla="*/ 51184 w 101017"/>
                  <a:gd name="connsiteY14" fmla="*/ 54831 h 181731"/>
                  <a:gd name="connsiteX15" fmla="*/ 37215 w 101017"/>
                  <a:gd name="connsiteY15" fmla="*/ 54831 h 181731"/>
                  <a:gd name="connsiteX16" fmla="*/ 31142 w 101017"/>
                  <a:gd name="connsiteY16" fmla="*/ 58626 h 181731"/>
                  <a:gd name="connsiteX17" fmla="*/ 36810 w 101017"/>
                  <a:gd name="connsiteY17" fmla="*/ 61022 h 181731"/>
                  <a:gd name="connsiteX18" fmla="*/ 50172 w 101017"/>
                  <a:gd name="connsiteY18" fmla="*/ 61022 h 181731"/>
                  <a:gd name="connsiteX19" fmla="*/ 34988 w 101017"/>
                  <a:gd name="connsiteY19" fmla="*/ 139906 h 181731"/>
                  <a:gd name="connsiteX20" fmla="*/ 17376 w 101017"/>
                  <a:gd name="connsiteY20" fmla="*/ 177450 h 181731"/>
                  <a:gd name="connsiteX21" fmla="*/ 7659 w 101017"/>
                  <a:gd name="connsiteY21" fmla="*/ 173855 h 181731"/>
                  <a:gd name="connsiteX22" fmla="*/ 18793 w 101017"/>
                  <a:gd name="connsiteY22" fmla="*/ 163071 h 181731"/>
                  <a:gd name="connsiteX23" fmla="*/ 11303 w 101017"/>
                  <a:gd name="connsiteY23" fmla="*/ 156082 h 181731"/>
                  <a:gd name="connsiteX24" fmla="*/ 169 w 101017"/>
                  <a:gd name="connsiteY24" fmla="*/ 168064 h 181731"/>
                  <a:gd name="connsiteX25" fmla="*/ 17376 w 101017"/>
                  <a:gd name="connsiteY25" fmla="*/ 181844 h 181731"/>
                  <a:gd name="connsiteX26" fmla="*/ 40252 w 101017"/>
                  <a:gd name="connsiteY26" fmla="*/ 162472 h 181731"/>
                  <a:gd name="connsiteX27" fmla="*/ 51589 w 101017"/>
                  <a:gd name="connsiteY27" fmla="*/ 124329 h 181731"/>
                  <a:gd name="connsiteX28" fmla="*/ 63735 w 101017"/>
                  <a:gd name="connsiteY28" fmla="*/ 61022 h 18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017" h="181731">
                    <a:moveTo>
                      <a:pt x="63735" y="61022"/>
                    </a:moveTo>
                    <a:lnTo>
                      <a:pt x="81145" y="61022"/>
                    </a:lnTo>
                    <a:cubicBezTo>
                      <a:pt x="85194" y="61022"/>
                      <a:pt x="87218" y="61022"/>
                      <a:pt x="87218" y="57028"/>
                    </a:cubicBezTo>
                    <a:cubicBezTo>
                      <a:pt x="87218" y="54831"/>
                      <a:pt x="85194" y="54831"/>
                      <a:pt x="81752" y="54831"/>
                    </a:cubicBezTo>
                    <a:lnTo>
                      <a:pt x="64950" y="54831"/>
                    </a:lnTo>
                    <a:lnTo>
                      <a:pt x="69201" y="32065"/>
                    </a:lnTo>
                    <a:cubicBezTo>
                      <a:pt x="70011" y="27871"/>
                      <a:pt x="72845" y="13692"/>
                      <a:pt x="74060" y="11295"/>
                    </a:cubicBezTo>
                    <a:cubicBezTo>
                      <a:pt x="75882" y="7501"/>
                      <a:pt x="79323" y="4506"/>
                      <a:pt x="83574" y="4506"/>
                    </a:cubicBezTo>
                    <a:cubicBezTo>
                      <a:pt x="84384" y="4506"/>
                      <a:pt x="89648" y="4506"/>
                      <a:pt x="93494" y="8100"/>
                    </a:cubicBezTo>
                    <a:cubicBezTo>
                      <a:pt x="84587" y="8899"/>
                      <a:pt x="82562" y="15889"/>
                      <a:pt x="82562" y="18884"/>
                    </a:cubicBezTo>
                    <a:cubicBezTo>
                      <a:pt x="82562" y="23477"/>
                      <a:pt x="86206" y="25874"/>
                      <a:pt x="90052" y="25874"/>
                    </a:cubicBezTo>
                    <a:cubicBezTo>
                      <a:pt x="95316" y="25874"/>
                      <a:pt x="101187" y="21480"/>
                      <a:pt x="101187" y="13892"/>
                    </a:cubicBezTo>
                    <a:cubicBezTo>
                      <a:pt x="101187" y="4705"/>
                      <a:pt x="91874" y="112"/>
                      <a:pt x="83574" y="112"/>
                    </a:cubicBezTo>
                    <a:cubicBezTo>
                      <a:pt x="76691" y="112"/>
                      <a:pt x="63938" y="3707"/>
                      <a:pt x="57864" y="23477"/>
                    </a:cubicBezTo>
                    <a:cubicBezTo>
                      <a:pt x="56650" y="27671"/>
                      <a:pt x="56042" y="29668"/>
                      <a:pt x="51184" y="54831"/>
                    </a:cubicBezTo>
                    <a:lnTo>
                      <a:pt x="37215" y="54831"/>
                    </a:lnTo>
                    <a:cubicBezTo>
                      <a:pt x="33369" y="54831"/>
                      <a:pt x="31142" y="54831"/>
                      <a:pt x="31142" y="58626"/>
                    </a:cubicBezTo>
                    <a:cubicBezTo>
                      <a:pt x="31142" y="61022"/>
                      <a:pt x="32964" y="61022"/>
                      <a:pt x="36810" y="61022"/>
                    </a:cubicBezTo>
                    <a:lnTo>
                      <a:pt x="50172" y="61022"/>
                    </a:lnTo>
                    <a:lnTo>
                      <a:pt x="34988" y="139906"/>
                    </a:lnTo>
                    <a:cubicBezTo>
                      <a:pt x="31345" y="159277"/>
                      <a:pt x="27903" y="177450"/>
                      <a:pt x="17376" y="177450"/>
                    </a:cubicBezTo>
                    <a:cubicBezTo>
                      <a:pt x="16566" y="177450"/>
                      <a:pt x="11505" y="177450"/>
                      <a:pt x="7659" y="173855"/>
                    </a:cubicBezTo>
                    <a:cubicBezTo>
                      <a:pt x="16971" y="173256"/>
                      <a:pt x="18793" y="166067"/>
                      <a:pt x="18793" y="163071"/>
                    </a:cubicBezTo>
                    <a:cubicBezTo>
                      <a:pt x="18793" y="158478"/>
                      <a:pt x="15149" y="156082"/>
                      <a:pt x="11303" y="156082"/>
                    </a:cubicBezTo>
                    <a:cubicBezTo>
                      <a:pt x="6039" y="156082"/>
                      <a:pt x="169" y="160475"/>
                      <a:pt x="169" y="168064"/>
                    </a:cubicBezTo>
                    <a:cubicBezTo>
                      <a:pt x="169" y="177051"/>
                      <a:pt x="9076" y="181844"/>
                      <a:pt x="17376" y="181844"/>
                    </a:cubicBezTo>
                    <a:cubicBezTo>
                      <a:pt x="28510" y="181844"/>
                      <a:pt x="36608" y="170061"/>
                      <a:pt x="40252" y="162472"/>
                    </a:cubicBezTo>
                    <a:cubicBezTo>
                      <a:pt x="46730" y="149891"/>
                      <a:pt x="51386" y="125727"/>
                      <a:pt x="51589" y="124329"/>
                    </a:cubicBezTo>
                    <a:lnTo>
                      <a:pt x="63735" y="61022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" name="任意形状 282">
                <a:extLst>
                  <a:ext uri="{FF2B5EF4-FFF2-40B4-BE49-F238E27FC236}">
                    <a16:creationId xmlns:a16="http://schemas.microsoft.com/office/drawing/2014/main" id="{D247A865-8F9F-919C-7CF0-0C35D9C19F5F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>
              <a:xfrm>
                <a:off x="7105292" y="5718751"/>
                <a:ext cx="46966" cy="199705"/>
              </a:xfrm>
              <a:custGeom>
                <a:avLst/>
                <a:gdLst>
                  <a:gd name="connsiteX0" fmla="*/ 47141 w 46966"/>
                  <a:gd name="connsiteY0" fmla="*/ 197820 h 199705"/>
                  <a:gd name="connsiteX1" fmla="*/ 43699 w 46966"/>
                  <a:gd name="connsiteY1" fmla="*/ 193427 h 199705"/>
                  <a:gd name="connsiteX2" fmla="*/ 11916 w 46966"/>
                  <a:gd name="connsiteY2" fmla="*/ 99965 h 199705"/>
                  <a:gd name="connsiteX3" fmla="*/ 44509 w 46966"/>
                  <a:gd name="connsiteY3" fmla="*/ 5504 h 199705"/>
                  <a:gd name="connsiteX4" fmla="*/ 47141 w 46966"/>
                  <a:gd name="connsiteY4" fmla="*/ 2109 h 199705"/>
                  <a:gd name="connsiteX5" fmla="*/ 45116 w 46966"/>
                  <a:gd name="connsiteY5" fmla="*/ 112 h 199705"/>
                  <a:gd name="connsiteX6" fmla="*/ 12928 w 46966"/>
                  <a:gd name="connsiteY6" fmla="*/ 39055 h 199705"/>
                  <a:gd name="connsiteX7" fmla="*/ 175 w 46966"/>
                  <a:gd name="connsiteY7" fmla="*/ 99965 h 199705"/>
                  <a:gd name="connsiteX8" fmla="*/ 13536 w 46966"/>
                  <a:gd name="connsiteY8" fmla="*/ 162273 h 199705"/>
                  <a:gd name="connsiteX9" fmla="*/ 45116 w 46966"/>
                  <a:gd name="connsiteY9" fmla="*/ 199817 h 199705"/>
                  <a:gd name="connsiteX10" fmla="*/ 47141 w 46966"/>
                  <a:gd name="connsiteY10" fmla="*/ 19782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41" y="197820"/>
                    </a:moveTo>
                    <a:cubicBezTo>
                      <a:pt x="47141" y="197221"/>
                      <a:pt x="47141" y="196822"/>
                      <a:pt x="43699" y="193427"/>
                    </a:cubicBezTo>
                    <a:cubicBezTo>
                      <a:pt x="18394" y="168264"/>
                      <a:pt x="11916" y="130519"/>
                      <a:pt x="11916" y="99965"/>
                    </a:cubicBezTo>
                    <a:cubicBezTo>
                      <a:pt x="11916" y="65216"/>
                      <a:pt x="19609" y="30467"/>
                      <a:pt x="44509" y="5504"/>
                    </a:cubicBezTo>
                    <a:cubicBezTo>
                      <a:pt x="47141" y="3108"/>
                      <a:pt x="47141" y="2708"/>
                      <a:pt x="47141" y="2109"/>
                    </a:cubicBezTo>
                    <a:cubicBezTo>
                      <a:pt x="47141" y="711"/>
                      <a:pt x="46331" y="112"/>
                      <a:pt x="45116" y="112"/>
                    </a:cubicBezTo>
                    <a:cubicBezTo>
                      <a:pt x="43092" y="112"/>
                      <a:pt x="24872" y="13692"/>
                      <a:pt x="12928" y="39055"/>
                    </a:cubicBezTo>
                    <a:cubicBezTo>
                      <a:pt x="2604" y="61022"/>
                      <a:pt x="175" y="83189"/>
                      <a:pt x="175" y="99965"/>
                    </a:cubicBezTo>
                    <a:cubicBezTo>
                      <a:pt x="175" y="115542"/>
                      <a:pt x="2401" y="139706"/>
                      <a:pt x="13536" y="162273"/>
                    </a:cubicBezTo>
                    <a:cubicBezTo>
                      <a:pt x="25682" y="186836"/>
                      <a:pt x="43092" y="199817"/>
                      <a:pt x="45116" y="199817"/>
                    </a:cubicBezTo>
                    <a:cubicBezTo>
                      <a:pt x="46331" y="199817"/>
                      <a:pt x="47141" y="199218"/>
                      <a:pt x="47141" y="197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" name="任意形状 283">
                <a:extLst>
                  <a:ext uri="{FF2B5EF4-FFF2-40B4-BE49-F238E27FC236}">
                    <a16:creationId xmlns:a16="http://schemas.microsoft.com/office/drawing/2014/main" id="{4E864DC9-1E01-1B70-589F-CE86F694DD63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>
              <a:xfrm>
                <a:off x="7168634" y="5729335"/>
                <a:ext cx="85632" cy="180134"/>
              </a:xfrm>
              <a:custGeom>
                <a:avLst/>
                <a:gdLst>
                  <a:gd name="connsiteX0" fmla="*/ 26698 w 85632"/>
                  <a:gd name="connsiteY0" fmla="*/ 78197 h 180134"/>
                  <a:gd name="connsiteX1" fmla="*/ 178 w 85632"/>
                  <a:gd name="connsiteY1" fmla="*/ 118537 h 180134"/>
                  <a:gd name="connsiteX2" fmla="*/ 6049 w 85632"/>
                  <a:gd name="connsiteY2" fmla="*/ 134314 h 180134"/>
                  <a:gd name="connsiteX3" fmla="*/ 29532 w 85632"/>
                  <a:gd name="connsiteY3" fmla="*/ 147295 h 180134"/>
                  <a:gd name="connsiteX4" fmla="*/ 54028 w 85632"/>
                  <a:gd name="connsiteY4" fmla="*/ 156681 h 180134"/>
                  <a:gd name="connsiteX5" fmla="*/ 61113 w 85632"/>
                  <a:gd name="connsiteY5" fmla="*/ 165268 h 180134"/>
                  <a:gd name="connsiteX6" fmla="*/ 51194 w 85632"/>
                  <a:gd name="connsiteY6" fmla="*/ 175853 h 180134"/>
                  <a:gd name="connsiteX7" fmla="*/ 33379 w 85632"/>
                  <a:gd name="connsiteY7" fmla="*/ 169462 h 180134"/>
                  <a:gd name="connsiteX8" fmla="*/ 31152 w 85632"/>
                  <a:gd name="connsiteY8" fmla="*/ 168463 h 180134"/>
                  <a:gd name="connsiteX9" fmla="*/ 29128 w 85632"/>
                  <a:gd name="connsiteY9" fmla="*/ 170660 h 180134"/>
                  <a:gd name="connsiteX10" fmla="*/ 51194 w 85632"/>
                  <a:gd name="connsiteY10" fmla="*/ 180246 h 180134"/>
                  <a:gd name="connsiteX11" fmla="*/ 72247 w 85632"/>
                  <a:gd name="connsiteY11" fmla="*/ 158878 h 180134"/>
                  <a:gd name="connsiteX12" fmla="*/ 62530 w 85632"/>
                  <a:gd name="connsiteY12" fmla="*/ 144699 h 180134"/>
                  <a:gd name="connsiteX13" fmla="*/ 50181 w 85632"/>
                  <a:gd name="connsiteY13" fmla="*/ 140105 h 180134"/>
                  <a:gd name="connsiteX14" fmla="*/ 37832 w 85632"/>
                  <a:gd name="connsiteY14" fmla="*/ 135512 h 180134"/>
                  <a:gd name="connsiteX15" fmla="*/ 25686 w 85632"/>
                  <a:gd name="connsiteY15" fmla="*/ 130719 h 180134"/>
                  <a:gd name="connsiteX16" fmla="*/ 10503 w 85632"/>
                  <a:gd name="connsiteY16" fmla="*/ 112945 h 180134"/>
                  <a:gd name="connsiteX17" fmla="*/ 35403 w 85632"/>
                  <a:gd name="connsiteY17" fmla="*/ 78996 h 180134"/>
                  <a:gd name="connsiteX18" fmla="*/ 53218 w 85632"/>
                  <a:gd name="connsiteY18" fmla="*/ 81592 h 180134"/>
                  <a:gd name="connsiteX19" fmla="*/ 72045 w 85632"/>
                  <a:gd name="connsiteY19" fmla="*/ 75401 h 180134"/>
                  <a:gd name="connsiteX20" fmla="*/ 55445 w 85632"/>
                  <a:gd name="connsiteY20" fmla="*/ 70009 h 180134"/>
                  <a:gd name="connsiteX21" fmla="*/ 38440 w 85632"/>
                  <a:gd name="connsiteY21" fmla="*/ 72405 h 180134"/>
                  <a:gd name="connsiteX22" fmla="*/ 32367 w 85632"/>
                  <a:gd name="connsiteY22" fmla="*/ 56828 h 180134"/>
                  <a:gd name="connsiteX23" fmla="*/ 54838 w 85632"/>
                  <a:gd name="connsiteY23" fmla="*/ 22878 h 180134"/>
                  <a:gd name="connsiteX24" fmla="*/ 67794 w 85632"/>
                  <a:gd name="connsiteY24" fmla="*/ 27272 h 180134"/>
                  <a:gd name="connsiteX25" fmla="*/ 85811 w 85632"/>
                  <a:gd name="connsiteY25" fmla="*/ 21081 h 180134"/>
                  <a:gd name="connsiteX26" fmla="*/ 69008 w 85632"/>
                  <a:gd name="connsiteY26" fmla="*/ 15689 h 180134"/>
                  <a:gd name="connsiteX27" fmla="*/ 56255 w 85632"/>
                  <a:gd name="connsiteY27" fmla="*/ 16688 h 180134"/>
                  <a:gd name="connsiteX28" fmla="*/ 55242 w 85632"/>
                  <a:gd name="connsiteY28" fmla="*/ 10097 h 180134"/>
                  <a:gd name="connsiteX29" fmla="*/ 56255 w 85632"/>
                  <a:gd name="connsiteY29" fmla="*/ 2708 h 180134"/>
                  <a:gd name="connsiteX30" fmla="*/ 53825 w 85632"/>
                  <a:gd name="connsiteY30" fmla="*/ 112 h 180134"/>
                  <a:gd name="connsiteX31" fmla="*/ 50181 w 85632"/>
                  <a:gd name="connsiteY31" fmla="*/ 9898 h 180134"/>
                  <a:gd name="connsiteX32" fmla="*/ 51598 w 85632"/>
                  <a:gd name="connsiteY32" fmla="*/ 17686 h 180134"/>
                  <a:gd name="connsiteX33" fmla="*/ 16171 w 85632"/>
                  <a:gd name="connsiteY33" fmla="*/ 55031 h 180134"/>
                  <a:gd name="connsiteX34" fmla="*/ 29330 w 85632"/>
                  <a:gd name="connsiteY34" fmla="*/ 76200 h 180134"/>
                  <a:gd name="connsiteX35" fmla="*/ 26698 w 85632"/>
                  <a:gd name="connsiteY35" fmla="*/ 78197 h 180134"/>
                  <a:gd name="connsiteX36" fmla="*/ 59494 w 85632"/>
                  <a:gd name="connsiteY36" fmla="*/ 21081 h 180134"/>
                  <a:gd name="connsiteX37" fmla="*/ 69211 w 85632"/>
                  <a:gd name="connsiteY37" fmla="*/ 20083 h 180134"/>
                  <a:gd name="connsiteX38" fmla="*/ 80548 w 85632"/>
                  <a:gd name="connsiteY38" fmla="*/ 21281 h 180134"/>
                  <a:gd name="connsiteX39" fmla="*/ 67996 w 85632"/>
                  <a:gd name="connsiteY39" fmla="*/ 22878 h 180134"/>
                  <a:gd name="connsiteX40" fmla="*/ 59494 w 85632"/>
                  <a:gd name="connsiteY40" fmla="*/ 21081 h 180134"/>
                  <a:gd name="connsiteX41" fmla="*/ 43703 w 85632"/>
                  <a:gd name="connsiteY41" fmla="*/ 75601 h 180134"/>
                  <a:gd name="connsiteX42" fmla="*/ 55242 w 85632"/>
                  <a:gd name="connsiteY42" fmla="*/ 74402 h 180134"/>
                  <a:gd name="connsiteX43" fmla="*/ 66782 w 85632"/>
                  <a:gd name="connsiteY43" fmla="*/ 75601 h 180134"/>
                  <a:gd name="connsiteX44" fmla="*/ 53825 w 85632"/>
                  <a:gd name="connsiteY44" fmla="*/ 77198 h 180134"/>
                  <a:gd name="connsiteX45" fmla="*/ 43703 w 85632"/>
                  <a:gd name="connsiteY45" fmla="*/ 75601 h 18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134">
                    <a:moveTo>
                      <a:pt x="26698" y="78197"/>
                    </a:moveTo>
                    <a:cubicBezTo>
                      <a:pt x="4632" y="92575"/>
                      <a:pt x="178" y="111348"/>
                      <a:pt x="178" y="118537"/>
                    </a:cubicBezTo>
                    <a:cubicBezTo>
                      <a:pt x="178" y="128123"/>
                      <a:pt x="5644" y="133715"/>
                      <a:pt x="6049" y="134314"/>
                    </a:cubicBezTo>
                    <a:cubicBezTo>
                      <a:pt x="12527" y="140904"/>
                      <a:pt x="14349" y="141703"/>
                      <a:pt x="29532" y="147295"/>
                    </a:cubicBezTo>
                    <a:lnTo>
                      <a:pt x="54028" y="156681"/>
                    </a:lnTo>
                    <a:cubicBezTo>
                      <a:pt x="57064" y="158079"/>
                      <a:pt x="61113" y="159477"/>
                      <a:pt x="61113" y="165268"/>
                    </a:cubicBezTo>
                    <a:cubicBezTo>
                      <a:pt x="61113" y="169861"/>
                      <a:pt x="57469" y="175853"/>
                      <a:pt x="51194" y="175853"/>
                    </a:cubicBezTo>
                    <a:cubicBezTo>
                      <a:pt x="42286" y="175853"/>
                      <a:pt x="35606" y="171060"/>
                      <a:pt x="33379" y="169462"/>
                    </a:cubicBezTo>
                    <a:cubicBezTo>
                      <a:pt x="32164" y="168663"/>
                      <a:pt x="31962" y="168463"/>
                      <a:pt x="31152" y="168463"/>
                    </a:cubicBezTo>
                    <a:cubicBezTo>
                      <a:pt x="29532" y="168463"/>
                      <a:pt x="29128" y="169861"/>
                      <a:pt x="29128" y="170660"/>
                    </a:cubicBezTo>
                    <a:cubicBezTo>
                      <a:pt x="29128" y="173057"/>
                      <a:pt x="39857" y="180246"/>
                      <a:pt x="51194" y="180246"/>
                    </a:cubicBezTo>
                    <a:cubicBezTo>
                      <a:pt x="63745" y="180246"/>
                      <a:pt x="72247" y="168663"/>
                      <a:pt x="72247" y="158878"/>
                    </a:cubicBezTo>
                    <a:cubicBezTo>
                      <a:pt x="72247" y="149292"/>
                      <a:pt x="64757" y="145697"/>
                      <a:pt x="62530" y="144699"/>
                    </a:cubicBezTo>
                    <a:cubicBezTo>
                      <a:pt x="59696" y="143700"/>
                      <a:pt x="52813" y="141104"/>
                      <a:pt x="50181" y="140105"/>
                    </a:cubicBezTo>
                    <a:cubicBezTo>
                      <a:pt x="46133" y="138508"/>
                      <a:pt x="42084" y="136910"/>
                      <a:pt x="37832" y="135512"/>
                    </a:cubicBezTo>
                    <a:lnTo>
                      <a:pt x="25686" y="130719"/>
                    </a:lnTo>
                    <a:cubicBezTo>
                      <a:pt x="16576" y="127124"/>
                      <a:pt x="10503" y="121333"/>
                      <a:pt x="10503" y="112945"/>
                    </a:cubicBezTo>
                    <a:cubicBezTo>
                      <a:pt x="10503" y="104757"/>
                      <a:pt x="18398" y="87383"/>
                      <a:pt x="35403" y="78996"/>
                    </a:cubicBezTo>
                    <a:cubicBezTo>
                      <a:pt x="42894" y="81592"/>
                      <a:pt x="48967" y="81592"/>
                      <a:pt x="53218" y="81592"/>
                    </a:cubicBezTo>
                    <a:cubicBezTo>
                      <a:pt x="59291" y="81592"/>
                      <a:pt x="72045" y="81592"/>
                      <a:pt x="72045" y="75401"/>
                    </a:cubicBezTo>
                    <a:cubicBezTo>
                      <a:pt x="72045" y="70408"/>
                      <a:pt x="63340" y="70009"/>
                      <a:pt x="55445" y="70009"/>
                    </a:cubicBezTo>
                    <a:cubicBezTo>
                      <a:pt x="51801" y="70009"/>
                      <a:pt x="45930" y="70009"/>
                      <a:pt x="38440" y="72405"/>
                    </a:cubicBezTo>
                    <a:cubicBezTo>
                      <a:pt x="33176" y="67213"/>
                      <a:pt x="32367" y="60623"/>
                      <a:pt x="32367" y="56828"/>
                    </a:cubicBezTo>
                    <a:cubicBezTo>
                      <a:pt x="32367" y="45645"/>
                      <a:pt x="39654" y="30267"/>
                      <a:pt x="54838" y="22878"/>
                    </a:cubicBezTo>
                    <a:cubicBezTo>
                      <a:pt x="58481" y="27272"/>
                      <a:pt x="63138" y="27272"/>
                      <a:pt x="67794" y="27272"/>
                    </a:cubicBezTo>
                    <a:cubicBezTo>
                      <a:pt x="72855" y="27272"/>
                      <a:pt x="85811" y="27272"/>
                      <a:pt x="85811" y="21081"/>
                    </a:cubicBezTo>
                    <a:cubicBezTo>
                      <a:pt x="85811" y="15889"/>
                      <a:pt x="76904" y="15689"/>
                      <a:pt x="69008" y="15689"/>
                    </a:cubicBezTo>
                    <a:cubicBezTo>
                      <a:pt x="66377" y="15689"/>
                      <a:pt x="61518" y="15689"/>
                      <a:pt x="56255" y="16688"/>
                    </a:cubicBezTo>
                    <a:cubicBezTo>
                      <a:pt x="55647" y="14890"/>
                      <a:pt x="55242" y="13492"/>
                      <a:pt x="55242" y="10097"/>
                    </a:cubicBezTo>
                    <a:cubicBezTo>
                      <a:pt x="55242" y="7301"/>
                      <a:pt x="56255" y="3108"/>
                      <a:pt x="56255" y="2708"/>
                    </a:cubicBezTo>
                    <a:cubicBezTo>
                      <a:pt x="56255" y="1111"/>
                      <a:pt x="55242" y="112"/>
                      <a:pt x="53825" y="112"/>
                    </a:cubicBezTo>
                    <a:cubicBezTo>
                      <a:pt x="50181" y="112"/>
                      <a:pt x="50181" y="9298"/>
                      <a:pt x="50181" y="9898"/>
                    </a:cubicBezTo>
                    <a:cubicBezTo>
                      <a:pt x="50181" y="13892"/>
                      <a:pt x="51396" y="16887"/>
                      <a:pt x="51598" y="17686"/>
                    </a:cubicBezTo>
                    <a:cubicBezTo>
                      <a:pt x="29937" y="23677"/>
                      <a:pt x="16171" y="39654"/>
                      <a:pt x="16171" y="55031"/>
                    </a:cubicBezTo>
                    <a:cubicBezTo>
                      <a:pt x="16171" y="62420"/>
                      <a:pt x="19815" y="70808"/>
                      <a:pt x="29330" y="76200"/>
                    </a:cubicBezTo>
                    <a:lnTo>
                      <a:pt x="26698" y="78197"/>
                    </a:lnTo>
                    <a:close/>
                    <a:moveTo>
                      <a:pt x="59494" y="21081"/>
                    </a:moveTo>
                    <a:cubicBezTo>
                      <a:pt x="62733" y="20083"/>
                      <a:pt x="66984" y="20083"/>
                      <a:pt x="69211" y="20083"/>
                    </a:cubicBezTo>
                    <a:cubicBezTo>
                      <a:pt x="76094" y="20083"/>
                      <a:pt x="76904" y="20282"/>
                      <a:pt x="80548" y="21281"/>
                    </a:cubicBezTo>
                    <a:cubicBezTo>
                      <a:pt x="78928" y="21880"/>
                      <a:pt x="76904" y="22878"/>
                      <a:pt x="67996" y="22878"/>
                    </a:cubicBezTo>
                    <a:cubicBezTo>
                      <a:pt x="64150" y="22878"/>
                      <a:pt x="61720" y="22878"/>
                      <a:pt x="59494" y="21081"/>
                    </a:cubicBezTo>
                    <a:close/>
                    <a:moveTo>
                      <a:pt x="43703" y="75601"/>
                    </a:moveTo>
                    <a:cubicBezTo>
                      <a:pt x="48359" y="74402"/>
                      <a:pt x="52813" y="74402"/>
                      <a:pt x="55242" y="74402"/>
                    </a:cubicBezTo>
                    <a:cubicBezTo>
                      <a:pt x="62328" y="74402"/>
                      <a:pt x="63138" y="74602"/>
                      <a:pt x="66782" y="75601"/>
                    </a:cubicBezTo>
                    <a:cubicBezTo>
                      <a:pt x="65162" y="76399"/>
                      <a:pt x="63138" y="77198"/>
                      <a:pt x="53825" y="77198"/>
                    </a:cubicBezTo>
                    <a:cubicBezTo>
                      <a:pt x="49169" y="77198"/>
                      <a:pt x="47347" y="77198"/>
                      <a:pt x="43703" y="756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" name="任意形状 284">
                <a:extLst>
                  <a:ext uri="{FF2B5EF4-FFF2-40B4-BE49-F238E27FC236}">
                    <a16:creationId xmlns:a16="http://schemas.microsoft.com/office/drawing/2014/main" id="{86077E57-185E-185B-12AF-126D789A429D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>
              <a:xfrm>
                <a:off x="7273399" y="5718751"/>
                <a:ext cx="46966" cy="199705"/>
              </a:xfrm>
              <a:custGeom>
                <a:avLst/>
                <a:gdLst>
                  <a:gd name="connsiteX0" fmla="*/ 47150 w 46966"/>
                  <a:gd name="connsiteY0" fmla="*/ 99965 h 199705"/>
                  <a:gd name="connsiteX1" fmla="*/ 33788 w 46966"/>
                  <a:gd name="connsiteY1" fmla="*/ 37657 h 199705"/>
                  <a:gd name="connsiteX2" fmla="*/ 2208 w 46966"/>
                  <a:gd name="connsiteY2" fmla="*/ 112 h 199705"/>
                  <a:gd name="connsiteX3" fmla="*/ 183 w 46966"/>
                  <a:gd name="connsiteY3" fmla="*/ 2109 h 199705"/>
                  <a:gd name="connsiteX4" fmla="*/ 4030 w 46966"/>
                  <a:gd name="connsiteY4" fmla="*/ 6702 h 199705"/>
                  <a:gd name="connsiteX5" fmla="*/ 35408 w 46966"/>
                  <a:gd name="connsiteY5" fmla="*/ 99965 h 199705"/>
                  <a:gd name="connsiteX6" fmla="*/ 2815 w 46966"/>
                  <a:gd name="connsiteY6" fmla="*/ 194425 h 199705"/>
                  <a:gd name="connsiteX7" fmla="*/ 183 w 46966"/>
                  <a:gd name="connsiteY7" fmla="*/ 197820 h 199705"/>
                  <a:gd name="connsiteX8" fmla="*/ 2208 w 46966"/>
                  <a:gd name="connsiteY8" fmla="*/ 199817 h 199705"/>
                  <a:gd name="connsiteX9" fmla="*/ 34396 w 46966"/>
                  <a:gd name="connsiteY9" fmla="*/ 160875 h 199705"/>
                  <a:gd name="connsiteX10" fmla="*/ 47150 w 46966"/>
                  <a:gd name="connsiteY10" fmla="*/ 99965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50" y="99965"/>
                    </a:moveTo>
                    <a:cubicBezTo>
                      <a:pt x="47150" y="84388"/>
                      <a:pt x="44923" y="60223"/>
                      <a:pt x="33788" y="37657"/>
                    </a:cubicBezTo>
                    <a:cubicBezTo>
                      <a:pt x="21642" y="13093"/>
                      <a:pt x="4232" y="112"/>
                      <a:pt x="2208" y="112"/>
                    </a:cubicBezTo>
                    <a:cubicBezTo>
                      <a:pt x="993" y="112"/>
                      <a:pt x="183" y="911"/>
                      <a:pt x="183" y="2109"/>
                    </a:cubicBezTo>
                    <a:cubicBezTo>
                      <a:pt x="183" y="2708"/>
                      <a:pt x="183" y="3108"/>
                      <a:pt x="4030" y="6702"/>
                    </a:cubicBezTo>
                    <a:cubicBezTo>
                      <a:pt x="23869" y="26473"/>
                      <a:pt x="35408" y="58226"/>
                      <a:pt x="35408" y="99965"/>
                    </a:cubicBezTo>
                    <a:cubicBezTo>
                      <a:pt x="35408" y="134114"/>
                      <a:pt x="27918" y="169262"/>
                      <a:pt x="2815" y="194425"/>
                    </a:cubicBezTo>
                    <a:cubicBezTo>
                      <a:pt x="183" y="196822"/>
                      <a:pt x="183" y="197221"/>
                      <a:pt x="183" y="197820"/>
                    </a:cubicBezTo>
                    <a:cubicBezTo>
                      <a:pt x="183" y="199018"/>
                      <a:pt x="993" y="199817"/>
                      <a:pt x="2208" y="199817"/>
                    </a:cubicBezTo>
                    <a:cubicBezTo>
                      <a:pt x="4232" y="199817"/>
                      <a:pt x="22452" y="186237"/>
                      <a:pt x="34396" y="160875"/>
                    </a:cubicBezTo>
                    <a:cubicBezTo>
                      <a:pt x="44720" y="138907"/>
                      <a:pt x="47150" y="116740"/>
                      <a:pt x="47150" y="99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" name="任意形状 285">
                <a:extLst>
                  <a:ext uri="{FF2B5EF4-FFF2-40B4-BE49-F238E27FC236}">
                    <a16:creationId xmlns:a16="http://schemas.microsoft.com/office/drawing/2014/main" id="{E7E449A4-C61A-A8E2-54D2-6BBF10128AC1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>
              <a:xfrm>
                <a:off x="7352126" y="5718751"/>
                <a:ext cx="46966" cy="199705"/>
              </a:xfrm>
              <a:custGeom>
                <a:avLst/>
                <a:gdLst>
                  <a:gd name="connsiteX0" fmla="*/ 47153 w 46966"/>
                  <a:gd name="connsiteY0" fmla="*/ 99965 h 199705"/>
                  <a:gd name="connsiteX1" fmla="*/ 33792 w 46966"/>
                  <a:gd name="connsiteY1" fmla="*/ 37657 h 199705"/>
                  <a:gd name="connsiteX2" fmla="*/ 2212 w 46966"/>
                  <a:gd name="connsiteY2" fmla="*/ 112 h 199705"/>
                  <a:gd name="connsiteX3" fmla="*/ 187 w 46966"/>
                  <a:gd name="connsiteY3" fmla="*/ 2109 h 199705"/>
                  <a:gd name="connsiteX4" fmla="*/ 4034 w 46966"/>
                  <a:gd name="connsiteY4" fmla="*/ 6702 h 199705"/>
                  <a:gd name="connsiteX5" fmla="*/ 35412 w 46966"/>
                  <a:gd name="connsiteY5" fmla="*/ 99965 h 199705"/>
                  <a:gd name="connsiteX6" fmla="*/ 2819 w 46966"/>
                  <a:gd name="connsiteY6" fmla="*/ 194425 h 199705"/>
                  <a:gd name="connsiteX7" fmla="*/ 187 w 46966"/>
                  <a:gd name="connsiteY7" fmla="*/ 197820 h 199705"/>
                  <a:gd name="connsiteX8" fmla="*/ 2212 w 46966"/>
                  <a:gd name="connsiteY8" fmla="*/ 199817 h 199705"/>
                  <a:gd name="connsiteX9" fmla="*/ 34400 w 46966"/>
                  <a:gd name="connsiteY9" fmla="*/ 160875 h 199705"/>
                  <a:gd name="connsiteX10" fmla="*/ 47153 w 46966"/>
                  <a:gd name="connsiteY10" fmla="*/ 99965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53" y="99965"/>
                    </a:moveTo>
                    <a:cubicBezTo>
                      <a:pt x="47153" y="84388"/>
                      <a:pt x="44927" y="60223"/>
                      <a:pt x="33792" y="37657"/>
                    </a:cubicBezTo>
                    <a:cubicBezTo>
                      <a:pt x="21646" y="13093"/>
                      <a:pt x="4236" y="112"/>
                      <a:pt x="2212" y="112"/>
                    </a:cubicBezTo>
                    <a:cubicBezTo>
                      <a:pt x="997" y="112"/>
                      <a:pt x="187" y="911"/>
                      <a:pt x="187" y="2109"/>
                    </a:cubicBezTo>
                    <a:cubicBezTo>
                      <a:pt x="187" y="2708"/>
                      <a:pt x="187" y="3108"/>
                      <a:pt x="4034" y="6702"/>
                    </a:cubicBezTo>
                    <a:cubicBezTo>
                      <a:pt x="23873" y="26473"/>
                      <a:pt x="35412" y="58226"/>
                      <a:pt x="35412" y="99965"/>
                    </a:cubicBezTo>
                    <a:cubicBezTo>
                      <a:pt x="35412" y="134114"/>
                      <a:pt x="27922" y="169262"/>
                      <a:pt x="2819" y="194425"/>
                    </a:cubicBezTo>
                    <a:cubicBezTo>
                      <a:pt x="187" y="196822"/>
                      <a:pt x="187" y="197221"/>
                      <a:pt x="187" y="197820"/>
                    </a:cubicBezTo>
                    <a:cubicBezTo>
                      <a:pt x="187" y="199018"/>
                      <a:pt x="997" y="199817"/>
                      <a:pt x="2212" y="199817"/>
                    </a:cubicBezTo>
                    <a:cubicBezTo>
                      <a:pt x="4236" y="199817"/>
                      <a:pt x="22456" y="186237"/>
                      <a:pt x="34400" y="160875"/>
                    </a:cubicBezTo>
                    <a:cubicBezTo>
                      <a:pt x="44724" y="138907"/>
                      <a:pt x="47153" y="116740"/>
                      <a:pt x="47153" y="99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" name="任意形状 286">
                <a:extLst>
                  <a:ext uri="{FF2B5EF4-FFF2-40B4-BE49-F238E27FC236}">
                    <a16:creationId xmlns:a16="http://schemas.microsoft.com/office/drawing/2014/main" id="{46480434-3FA8-2701-CDA0-8009B629A6BD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>
              <a:xfrm>
                <a:off x="7498805" y="5638867"/>
                <a:ext cx="45954" cy="359269"/>
              </a:xfrm>
              <a:custGeom>
                <a:avLst/>
                <a:gdLst>
                  <a:gd name="connsiteX0" fmla="*/ 193 w 45954"/>
                  <a:gd name="connsiteY0" fmla="*/ 359371 h 359269"/>
                  <a:gd name="connsiteX1" fmla="*/ 46147 w 45954"/>
                  <a:gd name="connsiteY1" fmla="*/ 359371 h 359269"/>
                  <a:gd name="connsiteX2" fmla="*/ 46147 w 45954"/>
                  <a:gd name="connsiteY2" fmla="*/ 349984 h 359269"/>
                  <a:gd name="connsiteX3" fmla="*/ 9707 w 45954"/>
                  <a:gd name="connsiteY3" fmla="*/ 349984 h 359269"/>
                  <a:gd name="connsiteX4" fmla="*/ 9707 w 45954"/>
                  <a:gd name="connsiteY4" fmla="*/ 9487 h 359269"/>
                  <a:gd name="connsiteX5" fmla="*/ 46147 w 45954"/>
                  <a:gd name="connsiteY5" fmla="*/ 9487 h 359269"/>
                  <a:gd name="connsiteX6" fmla="*/ 46147 w 45954"/>
                  <a:gd name="connsiteY6" fmla="*/ 101 h 359269"/>
                  <a:gd name="connsiteX7" fmla="*/ 193 w 45954"/>
                  <a:gd name="connsiteY7" fmla="*/ 101 h 359269"/>
                  <a:gd name="connsiteX8" fmla="*/ 193 w 45954"/>
                  <a:gd name="connsiteY8" fmla="*/ 359371 h 35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54" h="359269">
                    <a:moveTo>
                      <a:pt x="193" y="359371"/>
                    </a:moveTo>
                    <a:lnTo>
                      <a:pt x="46147" y="359371"/>
                    </a:lnTo>
                    <a:lnTo>
                      <a:pt x="46147" y="349984"/>
                    </a:lnTo>
                    <a:lnTo>
                      <a:pt x="9707" y="349984"/>
                    </a:lnTo>
                    <a:lnTo>
                      <a:pt x="9707" y="9487"/>
                    </a:lnTo>
                    <a:lnTo>
                      <a:pt x="46147" y="9487"/>
                    </a:lnTo>
                    <a:lnTo>
                      <a:pt x="46147" y="101"/>
                    </a:lnTo>
                    <a:lnTo>
                      <a:pt x="193" y="101"/>
                    </a:lnTo>
                    <a:lnTo>
                      <a:pt x="193" y="35937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" name="任意形状 287">
                <a:extLst>
                  <a:ext uri="{FF2B5EF4-FFF2-40B4-BE49-F238E27FC236}">
                    <a16:creationId xmlns:a16="http://schemas.microsoft.com/office/drawing/2014/main" id="{0EC6E7A0-25B0-84C2-2235-B74DAEB2FA1D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>
              <a:xfrm>
                <a:off x="7556344" y="5732730"/>
                <a:ext cx="143890" cy="135799"/>
              </a:xfrm>
              <a:custGeom>
                <a:avLst/>
                <a:gdLst>
                  <a:gd name="connsiteX0" fmla="*/ 53844 w 143890"/>
                  <a:gd name="connsiteY0" fmla="*/ 71007 h 135799"/>
                  <a:gd name="connsiteX1" fmla="*/ 73481 w 143890"/>
                  <a:gd name="connsiteY1" fmla="*/ 71007 h 135799"/>
                  <a:gd name="connsiteX2" fmla="*/ 90284 w 143890"/>
                  <a:gd name="connsiteY2" fmla="*/ 79994 h 135799"/>
                  <a:gd name="connsiteX3" fmla="*/ 88867 w 143890"/>
                  <a:gd name="connsiteY3" fmla="*/ 89780 h 135799"/>
                  <a:gd name="connsiteX4" fmla="*/ 88259 w 143890"/>
                  <a:gd name="connsiteY4" fmla="*/ 91976 h 135799"/>
                  <a:gd name="connsiteX5" fmla="*/ 90688 w 143890"/>
                  <a:gd name="connsiteY5" fmla="*/ 94373 h 135799"/>
                  <a:gd name="connsiteX6" fmla="*/ 93725 w 143890"/>
                  <a:gd name="connsiteY6" fmla="*/ 90179 h 135799"/>
                  <a:gd name="connsiteX7" fmla="*/ 104859 w 143890"/>
                  <a:gd name="connsiteY7" fmla="*/ 46843 h 135799"/>
                  <a:gd name="connsiteX8" fmla="*/ 105467 w 143890"/>
                  <a:gd name="connsiteY8" fmla="*/ 43648 h 135799"/>
                  <a:gd name="connsiteX9" fmla="*/ 103037 w 143890"/>
                  <a:gd name="connsiteY9" fmla="*/ 41451 h 135799"/>
                  <a:gd name="connsiteX10" fmla="*/ 100001 w 143890"/>
                  <a:gd name="connsiteY10" fmla="*/ 45645 h 135799"/>
                  <a:gd name="connsiteX11" fmla="*/ 73886 w 143890"/>
                  <a:gd name="connsiteY11" fmla="*/ 64816 h 135799"/>
                  <a:gd name="connsiteX12" fmla="*/ 55464 w 143890"/>
                  <a:gd name="connsiteY12" fmla="*/ 64816 h 135799"/>
                  <a:gd name="connsiteX13" fmla="*/ 68420 w 143890"/>
                  <a:gd name="connsiteY13" fmla="*/ 14091 h 135799"/>
                  <a:gd name="connsiteX14" fmla="*/ 79352 w 143890"/>
                  <a:gd name="connsiteY14" fmla="*/ 6303 h 135799"/>
                  <a:gd name="connsiteX15" fmla="*/ 106074 w 143890"/>
                  <a:gd name="connsiteY15" fmla="*/ 6303 h 135799"/>
                  <a:gd name="connsiteX16" fmla="*/ 135630 w 143890"/>
                  <a:gd name="connsiteY16" fmla="*/ 28270 h 135799"/>
                  <a:gd name="connsiteX17" fmla="*/ 135023 w 143890"/>
                  <a:gd name="connsiteY17" fmla="*/ 39054 h 135799"/>
                  <a:gd name="connsiteX18" fmla="*/ 134618 w 143890"/>
                  <a:gd name="connsiteY18" fmla="*/ 42649 h 135799"/>
                  <a:gd name="connsiteX19" fmla="*/ 137047 w 143890"/>
                  <a:gd name="connsiteY19" fmla="*/ 45046 h 135799"/>
                  <a:gd name="connsiteX20" fmla="*/ 139882 w 143890"/>
                  <a:gd name="connsiteY20" fmla="*/ 40053 h 135799"/>
                  <a:gd name="connsiteX21" fmla="*/ 143930 w 143890"/>
                  <a:gd name="connsiteY21" fmla="*/ 5504 h 135799"/>
                  <a:gd name="connsiteX22" fmla="*/ 138465 w 143890"/>
                  <a:gd name="connsiteY22" fmla="*/ 112 h 135799"/>
                  <a:gd name="connsiteX23" fmla="*/ 39269 w 143890"/>
                  <a:gd name="connsiteY23" fmla="*/ 112 h 135799"/>
                  <a:gd name="connsiteX24" fmla="*/ 33195 w 143890"/>
                  <a:gd name="connsiteY24" fmla="*/ 4106 h 135799"/>
                  <a:gd name="connsiteX25" fmla="*/ 38864 w 143890"/>
                  <a:gd name="connsiteY25" fmla="*/ 6303 h 135799"/>
                  <a:gd name="connsiteX26" fmla="*/ 52022 w 143890"/>
                  <a:gd name="connsiteY26" fmla="*/ 9898 h 135799"/>
                  <a:gd name="connsiteX27" fmla="*/ 51010 w 143890"/>
                  <a:gd name="connsiteY27" fmla="*/ 14690 h 135799"/>
                  <a:gd name="connsiteX28" fmla="*/ 24288 w 143890"/>
                  <a:gd name="connsiteY28" fmla="*/ 120334 h 135799"/>
                  <a:gd name="connsiteX29" fmla="*/ 5866 w 143890"/>
                  <a:gd name="connsiteY29" fmla="*/ 129721 h 135799"/>
                  <a:gd name="connsiteX30" fmla="*/ 197 w 143890"/>
                  <a:gd name="connsiteY30" fmla="*/ 133515 h 135799"/>
                  <a:gd name="connsiteX31" fmla="*/ 3234 w 143890"/>
                  <a:gd name="connsiteY31" fmla="*/ 135911 h 135799"/>
                  <a:gd name="connsiteX32" fmla="*/ 29956 w 143890"/>
                  <a:gd name="connsiteY32" fmla="*/ 135312 h 135799"/>
                  <a:gd name="connsiteX33" fmla="*/ 60120 w 143890"/>
                  <a:gd name="connsiteY33" fmla="*/ 135911 h 135799"/>
                  <a:gd name="connsiteX34" fmla="*/ 64371 w 143890"/>
                  <a:gd name="connsiteY34" fmla="*/ 132117 h 135799"/>
                  <a:gd name="connsiteX35" fmla="*/ 63157 w 143890"/>
                  <a:gd name="connsiteY35" fmla="*/ 129920 h 135799"/>
                  <a:gd name="connsiteX36" fmla="*/ 57488 w 143890"/>
                  <a:gd name="connsiteY36" fmla="*/ 129721 h 135799"/>
                  <a:gd name="connsiteX37" fmla="*/ 46961 w 143890"/>
                  <a:gd name="connsiteY37" fmla="*/ 129321 h 135799"/>
                  <a:gd name="connsiteX38" fmla="*/ 40483 w 143890"/>
                  <a:gd name="connsiteY38" fmla="*/ 125327 h 135799"/>
                  <a:gd name="connsiteX39" fmla="*/ 41293 w 143890"/>
                  <a:gd name="connsiteY39" fmla="*/ 120734 h 135799"/>
                  <a:gd name="connsiteX40" fmla="*/ 53844 w 143890"/>
                  <a:gd name="connsiteY40" fmla="*/ 71007 h 135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3890" h="135799">
                    <a:moveTo>
                      <a:pt x="53844" y="71007"/>
                    </a:moveTo>
                    <a:lnTo>
                      <a:pt x="73481" y="71007"/>
                    </a:lnTo>
                    <a:cubicBezTo>
                      <a:pt x="88664" y="71007"/>
                      <a:pt x="90284" y="74203"/>
                      <a:pt x="90284" y="79994"/>
                    </a:cubicBezTo>
                    <a:cubicBezTo>
                      <a:pt x="90284" y="81392"/>
                      <a:pt x="90284" y="83788"/>
                      <a:pt x="88867" y="89780"/>
                    </a:cubicBezTo>
                    <a:cubicBezTo>
                      <a:pt x="88462" y="90778"/>
                      <a:pt x="88259" y="91577"/>
                      <a:pt x="88259" y="91976"/>
                    </a:cubicBezTo>
                    <a:cubicBezTo>
                      <a:pt x="88259" y="93574"/>
                      <a:pt x="89474" y="94373"/>
                      <a:pt x="90688" y="94373"/>
                    </a:cubicBezTo>
                    <a:cubicBezTo>
                      <a:pt x="92713" y="94373"/>
                      <a:pt x="92713" y="93774"/>
                      <a:pt x="93725" y="90179"/>
                    </a:cubicBezTo>
                    <a:lnTo>
                      <a:pt x="104859" y="46843"/>
                    </a:lnTo>
                    <a:cubicBezTo>
                      <a:pt x="105467" y="44646"/>
                      <a:pt x="105467" y="44247"/>
                      <a:pt x="105467" y="43648"/>
                    </a:cubicBezTo>
                    <a:cubicBezTo>
                      <a:pt x="105467" y="43248"/>
                      <a:pt x="105062" y="41451"/>
                      <a:pt x="103037" y="41451"/>
                    </a:cubicBezTo>
                    <a:cubicBezTo>
                      <a:pt x="101013" y="41451"/>
                      <a:pt x="100811" y="42449"/>
                      <a:pt x="100001" y="45645"/>
                    </a:cubicBezTo>
                    <a:cubicBezTo>
                      <a:pt x="95749" y="61222"/>
                      <a:pt x="91093" y="64816"/>
                      <a:pt x="73886" y="64816"/>
                    </a:cubicBezTo>
                    <a:lnTo>
                      <a:pt x="55464" y="64816"/>
                    </a:lnTo>
                    <a:lnTo>
                      <a:pt x="68420" y="14091"/>
                    </a:lnTo>
                    <a:cubicBezTo>
                      <a:pt x="70242" y="7102"/>
                      <a:pt x="70444" y="6303"/>
                      <a:pt x="79352" y="6303"/>
                    </a:cubicBezTo>
                    <a:lnTo>
                      <a:pt x="106074" y="6303"/>
                    </a:lnTo>
                    <a:cubicBezTo>
                      <a:pt x="130974" y="6303"/>
                      <a:pt x="135630" y="12893"/>
                      <a:pt x="135630" y="28270"/>
                    </a:cubicBezTo>
                    <a:cubicBezTo>
                      <a:pt x="135630" y="32864"/>
                      <a:pt x="135630" y="33662"/>
                      <a:pt x="135023" y="39054"/>
                    </a:cubicBezTo>
                    <a:cubicBezTo>
                      <a:pt x="134618" y="41651"/>
                      <a:pt x="134618" y="42050"/>
                      <a:pt x="134618" y="42649"/>
                    </a:cubicBezTo>
                    <a:cubicBezTo>
                      <a:pt x="134618" y="43648"/>
                      <a:pt x="135225" y="45046"/>
                      <a:pt x="137047" y="45046"/>
                    </a:cubicBezTo>
                    <a:cubicBezTo>
                      <a:pt x="139274" y="45046"/>
                      <a:pt x="139477" y="43847"/>
                      <a:pt x="139882" y="40053"/>
                    </a:cubicBezTo>
                    <a:lnTo>
                      <a:pt x="143930" y="5504"/>
                    </a:lnTo>
                    <a:cubicBezTo>
                      <a:pt x="144538" y="112"/>
                      <a:pt x="143526" y="112"/>
                      <a:pt x="138465" y="112"/>
                    </a:cubicBezTo>
                    <a:lnTo>
                      <a:pt x="39269" y="112"/>
                    </a:lnTo>
                    <a:cubicBezTo>
                      <a:pt x="35220" y="112"/>
                      <a:pt x="33195" y="112"/>
                      <a:pt x="33195" y="4106"/>
                    </a:cubicBezTo>
                    <a:cubicBezTo>
                      <a:pt x="33195" y="6303"/>
                      <a:pt x="35017" y="6303"/>
                      <a:pt x="38864" y="6303"/>
                    </a:cubicBezTo>
                    <a:cubicBezTo>
                      <a:pt x="46354" y="6303"/>
                      <a:pt x="52022" y="6303"/>
                      <a:pt x="52022" y="9898"/>
                    </a:cubicBezTo>
                    <a:cubicBezTo>
                      <a:pt x="52022" y="10696"/>
                      <a:pt x="52022" y="11096"/>
                      <a:pt x="51010" y="14690"/>
                    </a:cubicBezTo>
                    <a:lnTo>
                      <a:pt x="24288" y="120334"/>
                    </a:lnTo>
                    <a:cubicBezTo>
                      <a:pt x="22263" y="128123"/>
                      <a:pt x="21859" y="129721"/>
                      <a:pt x="5866" y="129721"/>
                    </a:cubicBezTo>
                    <a:cubicBezTo>
                      <a:pt x="2424" y="129721"/>
                      <a:pt x="197" y="129721"/>
                      <a:pt x="197" y="133515"/>
                    </a:cubicBezTo>
                    <a:cubicBezTo>
                      <a:pt x="197" y="135911"/>
                      <a:pt x="2627" y="135911"/>
                      <a:pt x="3234" y="135911"/>
                    </a:cubicBezTo>
                    <a:cubicBezTo>
                      <a:pt x="9105" y="135911"/>
                      <a:pt x="24085" y="135312"/>
                      <a:pt x="29956" y="135312"/>
                    </a:cubicBezTo>
                    <a:cubicBezTo>
                      <a:pt x="36637" y="135312"/>
                      <a:pt x="53439" y="135911"/>
                      <a:pt x="60120" y="135911"/>
                    </a:cubicBezTo>
                    <a:cubicBezTo>
                      <a:pt x="61942" y="135911"/>
                      <a:pt x="64371" y="135911"/>
                      <a:pt x="64371" y="132117"/>
                    </a:cubicBezTo>
                    <a:cubicBezTo>
                      <a:pt x="64371" y="130519"/>
                      <a:pt x="63157" y="130120"/>
                      <a:pt x="63157" y="129920"/>
                    </a:cubicBezTo>
                    <a:cubicBezTo>
                      <a:pt x="62549" y="129721"/>
                      <a:pt x="62144" y="129721"/>
                      <a:pt x="57488" y="129721"/>
                    </a:cubicBezTo>
                    <a:cubicBezTo>
                      <a:pt x="53034" y="129721"/>
                      <a:pt x="52022" y="129721"/>
                      <a:pt x="46961" y="129321"/>
                    </a:cubicBezTo>
                    <a:cubicBezTo>
                      <a:pt x="41090" y="128722"/>
                      <a:pt x="40483" y="127923"/>
                      <a:pt x="40483" y="125327"/>
                    </a:cubicBezTo>
                    <a:cubicBezTo>
                      <a:pt x="40483" y="124928"/>
                      <a:pt x="40483" y="123729"/>
                      <a:pt x="41293" y="120734"/>
                    </a:cubicBezTo>
                    <a:lnTo>
                      <a:pt x="53844" y="71007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" name="任意形状 288">
                <a:extLst>
                  <a:ext uri="{FF2B5EF4-FFF2-40B4-BE49-F238E27FC236}">
                    <a16:creationId xmlns:a16="http://schemas.microsoft.com/office/drawing/2014/main" id="{8CE13C0C-794B-631D-EFEF-2FD3C0E327B3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>
              <a:xfrm>
                <a:off x="7694278" y="5805662"/>
                <a:ext cx="51581" cy="92822"/>
              </a:xfrm>
              <a:custGeom>
                <a:avLst/>
                <a:gdLst>
                  <a:gd name="connsiteX0" fmla="*/ 32230 w 51581"/>
                  <a:gd name="connsiteY0" fmla="*/ 4028 h 92822"/>
                  <a:gd name="connsiteX1" fmla="*/ 27979 w 51581"/>
                  <a:gd name="connsiteY1" fmla="*/ 113 h 92822"/>
                  <a:gd name="connsiteX2" fmla="*/ 204 w 51581"/>
                  <a:gd name="connsiteY2" fmla="*/ 9060 h 92822"/>
                  <a:gd name="connsiteX3" fmla="*/ 204 w 51581"/>
                  <a:gd name="connsiteY3" fmla="*/ 14093 h 92822"/>
                  <a:gd name="connsiteX4" fmla="*/ 20752 w 51581"/>
                  <a:gd name="connsiteY4" fmla="*/ 10179 h 92822"/>
                  <a:gd name="connsiteX5" fmla="*/ 20752 w 51581"/>
                  <a:gd name="connsiteY5" fmla="*/ 81473 h 92822"/>
                  <a:gd name="connsiteX6" fmla="*/ 6581 w 51581"/>
                  <a:gd name="connsiteY6" fmla="*/ 87904 h 92822"/>
                  <a:gd name="connsiteX7" fmla="*/ 1196 w 51581"/>
                  <a:gd name="connsiteY7" fmla="*/ 87904 h 92822"/>
                  <a:gd name="connsiteX8" fmla="*/ 1196 w 51581"/>
                  <a:gd name="connsiteY8" fmla="*/ 92936 h 92822"/>
                  <a:gd name="connsiteX9" fmla="*/ 26420 w 51581"/>
                  <a:gd name="connsiteY9" fmla="*/ 92377 h 92822"/>
                  <a:gd name="connsiteX10" fmla="*/ 51786 w 51581"/>
                  <a:gd name="connsiteY10" fmla="*/ 92936 h 92822"/>
                  <a:gd name="connsiteX11" fmla="*/ 51786 w 51581"/>
                  <a:gd name="connsiteY11" fmla="*/ 87904 h 92822"/>
                  <a:gd name="connsiteX12" fmla="*/ 46401 w 51581"/>
                  <a:gd name="connsiteY12" fmla="*/ 87904 h 92822"/>
                  <a:gd name="connsiteX13" fmla="*/ 32230 w 51581"/>
                  <a:gd name="connsiteY13" fmla="*/ 81473 h 92822"/>
                  <a:gd name="connsiteX14" fmla="*/ 32230 w 51581"/>
                  <a:gd name="connsiteY14" fmla="*/ 4028 h 9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2822">
                    <a:moveTo>
                      <a:pt x="32230" y="4028"/>
                    </a:moveTo>
                    <a:cubicBezTo>
                      <a:pt x="32230" y="253"/>
                      <a:pt x="31947" y="113"/>
                      <a:pt x="27979" y="113"/>
                    </a:cubicBezTo>
                    <a:cubicBezTo>
                      <a:pt x="18909" y="8920"/>
                      <a:pt x="6014" y="9060"/>
                      <a:pt x="204" y="9060"/>
                    </a:cubicBezTo>
                    <a:lnTo>
                      <a:pt x="204" y="14093"/>
                    </a:lnTo>
                    <a:cubicBezTo>
                      <a:pt x="3605" y="14093"/>
                      <a:pt x="12958" y="14093"/>
                      <a:pt x="20752" y="10179"/>
                    </a:cubicBezTo>
                    <a:lnTo>
                      <a:pt x="20752" y="81473"/>
                    </a:lnTo>
                    <a:cubicBezTo>
                      <a:pt x="20752" y="86087"/>
                      <a:pt x="20752" y="87904"/>
                      <a:pt x="6581" y="87904"/>
                    </a:cubicBezTo>
                    <a:lnTo>
                      <a:pt x="1196" y="87904"/>
                    </a:lnTo>
                    <a:lnTo>
                      <a:pt x="1196" y="92936"/>
                    </a:lnTo>
                    <a:cubicBezTo>
                      <a:pt x="3747" y="92797"/>
                      <a:pt x="21177" y="92377"/>
                      <a:pt x="26420" y="92377"/>
                    </a:cubicBezTo>
                    <a:cubicBezTo>
                      <a:pt x="30813" y="92377"/>
                      <a:pt x="48668" y="92797"/>
                      <a:pt x="51786" y="92936"/>
                    </a:cubicBezTo>
                    <a:lnTo>
                      <a:pt x="51786" y="87904"/>
                    </a:lnTo>
                    <a:lnTo>
                      <a:pt x="46401" y="87904"/>
                    </a:lnTo>
                    <a:cubicBezTo>
                      <a:pt x="32230" y="87904"/>
                      <a:pt x="32230" y="86087"/>
                      <a:pt x="32230" y="81473"/>
                    </a:cubicBezTo>
                    <a:lnTo>
                      <a:pt x="32230" y="402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" name="任意形状 289">
                <a:extLst>
                  <a:ext uri="{FF2B5EF4-FFF2-40B4-BE49-F238E27FC236}">
                    <a16:creationId xmlns:a16="http://schemas.microsoft.com/office/drawing/2014/main" id="{A2F5DDA2-7B11-AF72-A850-86AD595A8997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>
              <a:xfrm>
                <a:off x="7801635" y="5647354"/>
                <a:ext cx="107091" cy="88269"/>
              </a:xfrm>
              <a:custGeom>
                <a:avLst/>
                <a:gdLst>
                  <a:gd name="connsiteX0" fmla="*/ 97381 w 107091"/>
                  <a:gd name="connsiteY0" fmla="*/ 11688 h 88269"/>
                  <a:gd name="connsiteX1" fmla="*/ 107301 w 107091"/>
                  <a:gd name="connsiteY1" fmla="*/ 4898 h 88269"/>
                  <a:gd name="connsiteX2" fmla="*/ 99406 w 107091"/>
                  <a:gd name="connsiteY2" fmla="*/ 105 h 88269"/>
                  <a:gd name="connsiteX3" fmla="*/ 53249 w 107091"/>
                  <a:gd name="connsiteY3" fmla="*/ 105 h 88269"/>
                  <a:gd name="connsiteX4" fmla="*/ 209 w 107091"/>
                  <a:gd name="connsiteY4" fmla="*/ 56822 h 88269"/>
                  <a:gd name="connsiteX5" fmla="*/ 30576 w 107091"/>
                  <a:gd name="connsiteY5" fmla="*/ 88375 h 88269"/>
                  <a:gd name="connsiteX6" fmla="*/ 81388 w 107091"/>
                  <a:gd name="connsiteY6" fmla="*/ 33456 h 88269"/>
                  <a:gd name="connsiteX7" fmla="*/ 75113 w 107091"/>
                  <a:gd name="connsiteY7" fmla="*/ 11688 h 88269"/>
                  <a:gd name="connsiteX8" fmla="*/ 97381 w 107091"/>
                  <a:gd name="connsiteY8" fmla="*/ 11688 h 88269"/>
                  <a:gd name="connsiteX9" fmla="*/ 30778 w 107091"/>
                  <a:gd name="connsiteY9" fmla="*/ 83981 h 88269"/>
                  <a:gd name="connsiteX10" fmla="*/ 12761 w 107091"/>
                  <a:gd name="connsiteY10" fmla="*/ 62413 h 88269"/>
                  <a:gd name="connsiteX11" fmla="*/ 22276 w 107091"/>
                  <a:gd name="connsiteY11" fmla="*/ 28264 h 88269"/>
                  <a:gd name="connsiteX12" fmla="*/ 49808 w 107091"/>
                  <a:gd name="connsiteY12" fmla="*/ 11688 h 88269"/>
                  <a:gd name="connsiteX13" fmla="*/ 68432 w 107091"/>
                  <a:gd name="connsiteY13" fmla="*/ 31060 h 88269"/>
                  <a:gd name="connsiteX14" fmla="*/ 57500 w 107091"/>
                  <a:gd name="connsiteY14" fmla="*/ 67006 h 88269"/>
                  <a:gd name="connsiteX15" fmla="*/ 30778 w 107091"/>
                  <a:gd name="connsiteY15" fmla="*/ 83981 h 8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091" h="88269">
                    <a:moveTo>
                      <a:pt x="97381" y="11688"/>
                    </a:moveTo>
                    <a:cubicBezTo>
                      <a:pt x="100013" y="11688"/>
                      <a:pt x="107301" y="11688"/>
                      <a:pt x="107301" y="4898"/>
                    </a:cubicBezTo>
                    <a:cubicBezTo>
                      <a:pt x="107301" y="105"/>
                      <a:pt x="103049" y="105"/>
                      <a:pt x="99406" y="105"/>
                    </a:cubicBezTo>
                    <a:lnTo>
                      <a:pt x="53249" y="105"/>
                    </a:lnTo>
                    <a:cubicBezTo>
                      <a:pt x="22680" y="105"/>
                      <a:pt x="209" y="33057"/>
                      <a:pt x="209" y="56822"/>
                    </a:cubicBezTo>
                    <a:cubicBezTo>
                      <a:pt x="209" y="74396"/>
                      <a:pt x="12154" y="88375"/>
                      <a:pt x="30576" y="88375"/>
                    </a:cubicBezTo>
                    <a:cubicBezTo>
                      <a:pt x="54464" y="88375"/>
                      <a:pt x="81388" y="64211"/>
                      <a:pt x="81388" y="33456"/>
                    </a:cubicBezTo>
                    <a:cubicBezTo>
                      <a:pt x="81388" y="30061"/>
                      <a:pt x="81388" y="20475"/>
                      <a:pt x="75113" y="11688"/>
                    </a:cubicBezTo>
                    <a:lnTo>
                      <a:pt x="97381" y="11688"/>
                    </a:lnTo>
                    <a:close/>
                    <a:moveTo>
                      <a:pt x="30778" y="83981"/>
                    </a:moveTo>
                    <a:cubicBezTo>
                      <a:pt x="20858" y="83981"/>
                      <a:pt x="12761" y="76792"/>
                      <a:pt x="12761" y="62413"/>
                    </a:cubicBezTo>
                    <a:cubicBezTo>
                      <a:pt x="12761" y="56422"/>
                      <a:pt x="15190" y="40046"/>
                      <a:pt x="22276" y="28264"/>
                    </a:cubicBezTo>
                    <a:cubicBezTo>
                      <a:pt x="30778" y="14484"/>
                      <a:pt x="42925" y="11688"/>
                      <a:pt x="49808" y="11688"/>
                    </a:cubicBezTo>
                    <a:cubicBezTo>
                      <a:pt x="66813" y="11688"/>
                      <a:pt x="68432" y="24869"/>
                      <a:pt x="68432" y="31060"/>
                    </a:cubicBezTo>
                    <a:cubicBezTo>
                      <a:pt x="68432" y="40446"/>
                      <a:pt x="64383" y="56822"/>
                      <a:pt x="57500" y="67006"/>
                    </a:cubicBezTo>
                    <a:cubicBezTo>
                      <a:pt x="49605" y="78789"/>
                      <a:pt x="38673" y="83981"/>
                      <a:pt x="30778" y="839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" name="任意形状 290">
                <a:extLst>
                  <a:ext uri="{FF2B5EF4-FFF2-40B4-BE49-F238E27FC236}">
                    <a16:creationId xmlns:a16="http://schemas.microsoft.com/office/drawing/2014/main" id="{476D54F8-0A2F-6FCD-4D5A-FD638526FE7B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>
              <a:xfrm>
                <a:off x="7925066" y="5670560"/>
                <a:ext cx="51581" cy="92822"/>
              </a:xfrm>
              <a:custGeom>
                <a:avLst/>
                <a:gdLst>
                  <a:gd name="connsiteX0" fmla="*/ 32241 w 51581"/>
                  <a:gd name="connsiteY0" fmla="*/ 4021 h 92822"/>
                  <a:gd name="connsiteX1" fmla="*/ 27990 w 51581"/>
                  <a:gd name="connsiteY1" fmla="*/ 107 h 92822"/>
                  <a:gd name="connsiteX2" fmla="*/ 215 w 51581"/>
                  <a:gd name="connsiteY2" fmla="*/ 9054 h 92822"/>
                  <a:gd name="connsiteX3" fmla="*/ 215 w 51581"/>
                  <a:gd name="connsiteY3" fmla="*/ 14086 h 92822"/>
                  <a:gd name="connsiteX4" fmla="*/ 20763 w 51581"/>
                  <a:gd name="connsiteY4" fmla="*/ 10172 h 92822"/>
                  <a:gd name="connsiteX5" fmla="*/ 20763 w 51581"/>
                  <a:gd name="connsiteY5" fmla="*/ 81467 h 92822"/>
                  <a:gd name="connsiteX6" fmla="*/ 6592 w 51581"/>
                  <a:gd name="connsiteY6" fmla="*/ 87897 h 92822"/>
                  <a:gd name="connsiteX7" fmla="*/ 1207 w 51581"/>
                  <a:gd name="connsiteY7" fmla="*/ 87897 h 92822"/>
                  <a:gd name="connsiteX8" fmla="*/ 1207 w 51581"/>
                  <a:gd name="connsiteY8" fmla="*/ 92930 h 92822"/>
                  <a:gd name="connsiteX9" fmla="*/ 26431 w 51581"/>
                  <a:gd name="connsiteY9" fmla="*/ 92371 h 92822"/>
                  <a:gd name="connsiteX10" fmla="*/ 51797 w 51581"/>
                  <a:gd name="connsiteY10" fmla="*/ 92930 h 92822"/>
                  <a:gd name="connsiteX11" fmla="*/ 51797 w 51581"/>
                  <a:gd name="connsiteY11" fmla="*/ 87897 h 92822"/>
                  <a:gd name="connsiteX12" fmla="*/ 46412 w 51581"/>
                  <a:gd name="connsiteY12" fmla="*/ 87897 h 92822"/>
                  <a:gd name="connsiteX13" fmla="*/ 32241 w 51581"/>
                  <a:gd name="connsiteY13" fmla="*/ 81467 h 92822"/>
                  <a:gd name="connsiteX14" fmla="*/ 32241 w 51581"/>
                  <a:gd name="connsiteY14" fmla="*/ 4021 h 9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2822">
                    <a:moveTo>
                      <a:pt x="32241" y="4021"/>
                    </a:moveTo>
                    <a:cubicBezTo>
                      <a:pt x="32241" y="247"/>
                      <a:pt x="31958" y="107"/>
                      <a:pt x="27990" y="107"/>
                    </a:cubicBezTo>
                    <a:cubicBezTo>
                      <a:pt x="18921" y="8914"/>
                      <a:pt x="6025" y="9054"/>
                      <a:pt x="215" y="9054"/>
                    </a:cubicBezTo>
                    <a:lnTo>
                      <a:pt x="215" y="14086"/>
                    </a:lnTo>
                    <a:cubicBezTo>
                      <a:pt x="3616" y="14086"/>
                      <a:pt x="12969" y="14086"/>
                      <a:pt x="20763" y="10172"/>
                    </a:cubicBezTo>
                    <a:lnTo>
                      <a:pt x="20763" y="81467"/>
                    </a:lnTo>
                    <a:cubicBezTo>
                      <a:pt x="20763" y="86080"/>
                      <a:pt x="20763" y="87897"/>
                      <a:pt x="6592" y="87897"/>
                    </a:cubicBezTo>
                    <a:lnTo>
                      <a:pt x="1207" y="87897"/>
                    </a:lnTo>
                    <a:lnTo>
                      <a:pt x="1207" y="92930"/>
                    </a:lnTo>
                    <a:cubicBezTo>
                      <a:pt x="3758" y="92790"/>
                      <a:pt x="21188" y="92371"/>
                      <a:pt x="26431" y="92371"/>
                    </a:cubicBezTo>
                    <a:cubicBezTo>
                      <a:pt x="30824" y="92371"/>
                      <a:pt x="48680" y="92790"/>
                      <a:pt x="51797" y="92930"/>
                    </a:cubicBezTo>
                    <a:lnTo>
                      <a:pt x="51797" y="87897"/>
                    </a:lnTo>
                    <a:lnTo>
                      <a:pt x="46412" y="87897"/>
                    </a:lnTo>
                    <a:cubicBezTo>
                      <a:pt x="32241" y="87897"/>
                      <a:pt x="32241" y="86080"/>
                      <a:pt x="32241" y="81467"/>
                    </a:cubicBezTo>
                    <a:lnTo>
                      <a:pt x="32241" y="402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形状 291">
                <a:extLst>
                  <a:ext uri="{FF2B5EF4-FFF2-40B4-BE49-F238E27FC236}">
                    <a16:creationId xmlns:a16="http://schemas.microsoft.com/office/drawing/2014/main" id="{A49ED67C-58F4-A64C-B683-D6B799E2165B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>
              <a:xfrm>
                <a:off x="7793942" y="5814609"/>
                <a:ext cx="206494" cy="7987"/>
              </a:xfrm>
              <a:custGeom>
                <a:avLst/>
                <a:gdLst>
                  <a:gd name="connsiteX0" fmla="*/ 0 w 206494"/>
                  <a:gd name="connsiteY0" fmla="*/ 0 h 7987"/>
                  <a:gd name="connsiteX1" fmla="*/ 206495 w 206494"/>
                  <a:gd name="connsiteY1" fmla="*/ 0 h 7987"/>
                  <a:gd name="connsiteX2" fmla="*/ 206495 w 206494"/>
                  <a:gd name="connsiteY2" fmla="*/ 7988 h 7987"/>
                  <a:gd name="connsiteX3" fmla="*/ 0 w 206494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494" h="7987">
                    <a:moveTo>
                      <a:pt x="0" y="0"/>
                    </a:moveTo>
                    <a:lnTo>
                      <a:pt x="206495" y="0"/>
                    </a:lnTo>
                    <a:lnTo>
                      <a:pt x="206495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形状 292">
                <a:extLst>
                  <a:ext uri="{FF2B5EF4-FFF2-40B4-BE49-F238E27FC236}">
                    <a16:creationId xmlns:a16="http://schemas.microsoft.com/office/drawing/2014/main" id="{D6B0A603-A90D-662C-FEC8-B2E120950CAA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>
              <a:xfrm>
                <a:off x="7856702" y="5872513"/>
                <a:ext cx="80773" cy="133003"/>
              </a:xfrm>
              <a:custGeom>
                <a:avLst/>
                <a:gdLst>
                  <a:gd name="connsiteX0" fmla="*/ 15800 w 80773"/>
                  <a:gd name="connsiteY0" fmla="*/ 117745 h 133003"/>
                  <a:gd name="connsiteX1" fmla="*/ 37259 w 80773"/>
                  <a:gd name="connsiteY1" fmla="*/ 97176 h 133003"/>
                  <a:gd name="connsiteX2" fmla="*/ 80986 w 80773"/>
                  <a:gd name="connsiteY2" fmla="*/ 38862 h 133003"/>
                  <a:gd name="connsiteX3" fmla="*/ 38069 w 80773"/>
                  <a:gd name="connsiteY3" fmla="*/ 119 h 133003"/>
                  <a:gd name="connsiteX4" fmla="*/ 212 w 80773"/>
                  <a:gd name="connsiteY4" fmla="*/ 36265 h 133003"/>
                  <a:gd name="connsiteX5" fmla="*/ 10941 w 80773"/>
                  <a:gd name="connsiteY5" fmla="*/ 47449 h 133003"/>
                  <a:gd name="connsiteX6" fmla="*/ 21468 w 80773"/>
                  <a:gd name="connsiteY6" fmla="*/ 36865 h 133003"/>
                  <a:gd name="connsiteX7" fmla="*/ 10739 w 80773"/>
                  <a:gd name="connsiteY7" fmla="*/ 26480 h 133003"/>
                  <a:gd name="connsiteX8" fmla="*/ 8107 w 80773"/>
                  <a:gd name="connsiteY8" fmla="*/ 26680 h 133003"/>
                  <a:gd name="connsiteX9" fmla="*/ 35437 w 80773"/>
                  <a:gd name="connsiteY9" fmla="*/ 6310 h 133003"/>
                  <a:gd name="connsiteX10" fmla="*/ 62564 w 80773"/>
                  <a:gd name="connsiteY10" fmla="*/ 38862 h 133003"/>
                  <a:gd name="connsiteX11" fmla="*/ 41308 w 80773"/>
                  <a:gd name="connsiteY11" fmla="*/ 82996 h 133003"/>
                  <a:gd name="connsiteX12" fmla="*/ 2439 w 80773"/>
                  <a:gd name="connsiteY12" fmla="*/ 125733 h 133003"/>
                  <a:gd name="connsiteX13" fmla="*/ 212 w 80773"/>
                  <a:gd name="connsiteY13" fmla="*/ 133122 h 133003"/>
                  <a:gd name="connsiteX14" fmla="*/ 75318 w 80773"/>
                  <a:gd name="connsiteY14" fmla="*/ 133122 h 133003"/>
                  <a:gd name="connsiteX15" fmla="*/ 80986 w 80773"/>
                  <a:gd name="connsiteY15" fmla="*/ 98374 h 133003"/>
                  <a:gd name="connsiteX16" fmla="*/ 75925 w 80773"/>
                  <a:gd name="connsiteY16" fmla="*/ 98374 h 133003"/>
                  <a:gd name="connsiteX17" fmla="*/ 71471 w 80773"/>
                  <a:gd name="connsiteY17" fmla="*/ 116148 h 133003"/>
                  <a:gd name="connsiteX18" fmla="*/ 52239 w 80773"/>
                  <a:gd name="connsiteY18" fmla="*/ 117745 h 133003"/>
                  <a:gd name="connsiteX19" fmla="*/ 15800 w 80773"/>
                  <a:gd name="connsiteY19" fmla="*/ 117745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3003">
                    <a:moveTo>
                      <a:pt x="15800" y="117745"/>
                    </a:moveTo>
                    <a:lnTo>
                      <a:pt x="37259" y="97176"/>
                    </a:lnTo>
                    <a:cubicBezTo>
                      <a:pt x="68840" y="69616"/>
                      <a:pt x="80986" y="58832"/>
                      <a:pt x="80986" y="38862"/>
                    </a:cubicBezTo>
                    <a:cubicBezTo>
                      <a:pt x="80986" y="16095"/>
                      <a:pt x="62766" y="119"/>
                      <a:pt x="38069" y="119"/>
                    </a:cubicBezTo>
                    <a:cubicBezTo>
                      <a:pt x="15193" y="119"/>
                      <a:pt x="212" y="18492"/>
                      <a:pt x="212" y="36265"/>
                    </a:cubicBezTo>
                    <a:cubicBezTo>
                      <a:pt x="212" y="47449"/>
                      <a:pt x="10334" y="47449"/>
                      <a:pt x="10941" y="47449"/>
                    </a:cubicBezTo>
                    <a:cubicBezTo>
                      <a:pt x="14383" y="47449"/>
                      <a:pt x="21468" y="45052"/>
                      <a:pt x="21468" y="36865"/>
                    </a:cubicBezTo>
                    <a:cubicBezTo>
                      <a:pt x="21468" y="31672"/>
                      <a:pt x="17824" y="26480"/>
                      <a:pt x="10739" y="26480"/>
                    </a:cubicBezTo>
                    <a:cubicBezTo>
                      <a:pt x="9119" y="26480"/>
                      <a:pt x="8715" y="26480"/>
                      <a:pt x="8107" y="26680"/>
                    </a:cubicBezTo>
                    <a:cubicBezTo>
                      <a:pt x="12763" y="13699"/>
                      <a:pt x="23695" y="6310"/>
                      <a:pt x="35437" y="6310"/>
                    </a:cubicBezTo>
                    <a:cubicBezTo>
                      <a:pt x="53859" y="6310"/>
                      <a:pt x="62564" y="22486"/>
                      <a:pt x="62564" y="38862"/>
                    </a:cubicBezTo>
                    <a:cubicBezTo>
                      <a:pt x="62564" y="54838"/>
                      <a:pt x="52442" y="70615"/>
                      <a:pt x="41308" y="82996"/>
                    </a:cubicBezTo>
                    <a:lnTo>
                      <a:pt x="2439" y="125733"/>
                    </a:lnTo>
                    <a:cubicBezTo>
                      <a:pt x="212" y="127930"/>
                      <a:pt x="212" y="128330"/>
                      <a:pt x="212" y="133122"/>
                    </a:cubicBezTo>
                    <a:lnTo>
                      <a:pt x="75318" y="133122"/>
                    </a:lnTo>
                    <a:lnTo>
                      <a:pt x="80986" y="98374"/>
                    </a:lnTo>
                    <a:lnTo>
                      <a:pt x="75925" y="98374"/>
                    </a:lnTo>
                    <a:cubicBezTo>
                      <a:pt x="74913" y="104365"/>
                      <a:pt x="73496" y="113152"/>
                      <a:pt x="71471" y="116148"/>
                    </a:cubicBezTo>
                    <a:cubicBezTo>
                      <a:pt x="70054" y="117745"/>
                      <a:pt x="56693" y="117745"/>
                      <a:pt x="52239" y="117745"/>
                    </a:cubicBezTo>
                    <a:lnTo>
                      <a:pt x="15800" y="11774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" name="任意形状 293">
                <a:extLst>
                  <a:ext uri="{FF2B5EF4-FFF2-40B4-BE49-F238E27FC236}">
                    <a16:creationId xmlns:a16="http://schemas.microsoft.com/office/drawing/2014/main" id="{C8C0A9B2-725F-31B7-3F23-989006562A2C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>
              <a:xfrm>
                <a:off x="8081053" y="5752101"/>
                <a:ext cx="134623" cy="133003"/>
              </a:xfrm>
              <a:custGeom>
                <a:avLst/>
                <a:gdLst>
                  <a:gd name="connsiteX0" fmla="*/ 71685 w 134623"/>
                  <a:gd name="connsiteY0" fmla="*/ 70608 h 133003"/>
                  <a:gd name="connsiteX1" fmla="*/ 128166 w 134623"/>
                  <a:gd name="connsiteY1" fmla="*/ 70608 h 133003"/>
                  <a:gd name="connsiteX2" fmla="*/ 134846 w 134623"/>
                  <a:gd name="connsiteY2" fmla="*/ 66614 h 133003"/>
                  <a:gd name="connsiteX3" fmla="*/ 128166 w 134623"/>
                  <a:gd name="connsiteY3" fmla="*/ 62620 h 133003"/>
                  <a:gd name="connsiteX4" fmla="*/ 71685 w 134623"/>
                  <a:gd name="connsiteY4" fmla="*/ 62620 h 133003"/>
                  <a:gd name="connsiteX5" fmla="*/ 71685 w 134623"/>
                  <a:gd name="connsiteY5" fmla="*/ 6702 h 133003"/>
                  <a:gd name="connsiteX6" fmla="*/ 67636 w 134623"/>
                  <a:gd name="connsiteY6" fmla="*/ 112 h 133003"/>
                  <a:gd name="connsiteX7" fmla="*/ 63587 w 134623"/>
                  <a:gd name="connsiteY7" fmla="*/ 6702 h 133003"/>
                  <a:gd name="connsiteX8" fmla="*/ 63587 w 134623"/>
                  <a:gd name="connsiteY8" fmla="*/ 62620 h 133003"/>
                  <a:gd name="connsiteX9" fmla="*/ 6904 w 134623"/>
                  <a:gd name="connsiteY9" fmla="*/ 62620 h 133003"/>
                  <a:gd name="connsiteX10" fmla="*/ 223 w 134623"/>
                  <a:gd name="connsiteY10" fmla="*/ 66614 h 133003"/>
                  <a:gd name="connsiteX11" fmla="*/ 6904 w 134623"/>
                  <a:gd name="connsiteY11" fmla="*/ 70608 h 133003"/>
                  <a:gd name="connsiteX12" fmla="*/ 63587 w 134623"/>
                  <a:gd name="connsiteY12" fmla="*/ 70608 h 133003"/>
                  <a:gd name="connsiteX13" fmla="*/ 63587 w 134623"/>
                  <a:gd name="connsiteY13" fmla="*/ 126525 h 133003"/>
                  <a:gd name="connsiteX14" fmla="*/ 67636 w 134623"/>
                  <a:gd name="connsiteY14" fmla="*/ 133116 h 133003"/>
                  <a:gd name="connsiteX15" fmla="*/ 71685 w 134623"/>
                  <a:gd name="connsiteY15" fmla="*/ 126525 h 133003"/>
                  <a:gd name="connsiteX16" fmla="*/ 71685 w 134623"/>
                  <a:gd name="connsiteY16" fmla="*/ 70608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623" h="133003">
                    <a:moveTo>
                      <a:pt x="71685" y="70608"/>
                    </a:moveTo>
                    <a:lnTo>
                      <a:pt x="128166" y="70608"/>
                    </a:lnTo>
                    <a:cubicBezTo>
                      <a:pt x="131000" y="70608"/>
                      <a:pt x="134846" y="70608"/>
                      <a:pt x="134846" y="66614"/>
                    </a:cubicBezTo>
                    <a:cubicBezTo>
                      <a:pt x="134846" y="62620"/>
                      <a:pt x="131000" y="62620"/>
                      <a:pt x="128166" y="62620"/>
                    </a:cubicBezTo>
                    <a:lnTo>
                      <a:pt x="71685" y="62620"/>
                    </a:lnTo>
                    <a:lnTo>
                      <a:pt x="71685" y="6702"/>
                    </a:lnTo>
                    <a:cubicBezTo>
                      <a:pt x="71685" y="3906"/>
                      <a:pt x="71685" y="112"/>
                      <a:pt x="67636" y="112"/>
                    </a:cubicBezTo>
                    <a:cubicBezTo>
                      <a:pt x="63587" y="112"/>
                      <a:pt x="63587" y="3906"/>
                      <a:pt x="63587" y="6702"/>
                    </a:cubicBezTo>
                    <a:lnTo>
                      <a:pt x="63587" y="62620"/>
                    </a:lnTo>
                    <a:lnTo>
                      <a:pt x="6904" y="62620"/>
                    </a:lnTo>
                    <a:cubicBezTo>
                      <a:pt x="4069" y="62620"/>
                      <a:pt x="223" y="62620"/>
                      <a:pt x="223" y="66614"/>
                    </a:cubicBezTo>
                    <a:cubicBezTo>
                      <a:pt x="223" y="70608"/>
                      <a:pt x="4069" y="70608"/>
                      <a:pt x="6904" y="70608"/>
                    </a:cubicBezTo>
                    <a:lnTo>
                      <a:pt x="63587" y="70608"/>
                    </a:lnTo>
                    <a:lnTo>
                      <a:pt x="63587" y="126525"/>
                    </a:lnTo>
                    <a:cubicBezTo>
                      <a:pt x="63587" y="129321"/>
                      <a:pt x="63587" y="133116"/>
                      <a:pt x="67636" y="133116"/>
                    </a:cubicBezTo>
                    <a:cubicBezTo>
                      <a:pt x="71685" y="133116"/>
                      <a:pt x="71685" y="129321"/>
                      <a:pt x="71685" y="126525"/>
                    </a:cubicBezTo>
                    <a:lnTo>
                      <a:pt x="71685" y="7060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形状 294">
                <a:extLst>
                  <a:ext uri="{FF2B5EF4-FFF2-40B4-BE49-F238E27FC236}">
                    <a16:creationId xmlns:a16="http://schemas.microsoft.com/office/drawing/2014/main" id="{38F54A58-4EF1-6847-46B8-7770E0683C90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>
              <a:xfrm>
                <a:off x="8279849" y="5732730"/>
                <a:ext cx="143890" cy="135799"/>
              </a:xfrm>
              <a:custGeom>
                <a:avLst/>
                <a:gdLst>
                  <a:gd name="connsiteX0" fmla="*/ 53880 w 143890"/>
                  <a:gd name="connsiteY0" fmla="*/ 71007 h 135799"/>
                  <a:gd name="connsiteX1" fmla="*/ 73517 w 143890"/>
                  <a:gd name="connsiteY1" fmla="*/ 71007 h 135799"/>
                  <a:gd name="connsiteX2" fmla="*/ 90319 w 143890"/>
                  <a:gd name="connsiteY2" fmla="*/ 79994 h 135799"/>
                  <a:gd name="connsiteX3" fmla="*/ 88902 w 143890"/>
                  <a:gd name="connsiteY3" fmla="*/ 89780 h 135799"/>
                  <a:gd name="connsiteX4" fmla="*/ 88295 w 143890"/>
                  <a:gd name="connsiteY4" fmla="*/ 91976 h 135799"/>
                  <a:gd name="connsiteX5" fmla="*/ 90724 w 143890"/>
                  <a:gd name="connsiteY5" fmla="*/ 94373 h 135799"/>
                  <a:gd name="connsiteX6" fmla="*/ 93761 w 143890"/>
                  <a:gd name="connsiteY6" fmla="*/ 90179 h 135799"/>
                  <a:gd name="connsiteX7" fmla="*/ 104895 w 143890"/>
                  <a:gd name="connsiteY7" fmla="*/ 46843 h 135799"/>
                  <a:gd name="connsiteX8" fmla="*/ 105502 w 143890"/>
                  <a:gd name="connsiteY8" fmla="*/ 43648 h 135799"/>
                  <a:gd name="connsiteX9" fmla="*/ 103073 w 143890"/>
                  <a:gd name="connsiteY9" fmla="*/ 41451 h 135799"/>
                  <a:gd name="connsiteX10" fmla="*/ 100036 w 143890"/>
                  <a:gd name="connsiteY10" fmla="*/ 45645 h 135799"/>
                  <a:gd name="connsiteX11" fmla="*/ 73921 w 143890"/>
                  <a:gd name="connsiteY11" fmla="*/ 64816 h 135799"/>
                  <a:gd name="connsiteX12" fmla="*/ 55499 w 143890"/>
                  <a:gd name="connsiteY12" fmla="*/ 64816 h 135799"/>
                  <a:gd name="connsiteX13" fmla="*/ 68456 w 143890"/>
                  <a:gd name="connsiteY13" fmla="*/ 14091 h 135799"/>
                  <a:gd name="connsiteX14" fmla="*/ 79387 w 143890"/>
                  <a:gd name="connsiteY14" fmla="*/ 6303 h 135799"/>
                  <a:gd name="connsiteX15" fmla="*/ 106110 w 143890"/>
                  <a:gd name="connsiteY15" fmla="*/ 6303 h 135799"/>
                  <a:gd name="connsiteX16" fmla="*/ 135666 w 143890"/>
                  <a:gd name="connsiteY16" fmla="*/ 28270 h 135799"/>
                  <a:gd name="connsiteX17" fmla="*/ 135059 w 143890"/>
                  <a:gd name="connsiteY17" fmla="*/ 39054 h 135799"/>
                  <a:gd name="connsiteX18" fmla="*/ 134654 w 143890"/>
                  <a:gd name="connsiteY18" fmla="*/ 42649 h 135799"/>
                  <a:gd name="connsiteX19" fmla="*/ 137083 w 143890"/>
                  <a:gd name="connsiteY19" fmla="*/ 45046 h 135799"/>
                  <a:gd name="connsiteX20" fmla="*/ 139917 w 143890"/>
                  <a:gd name="connsiteY20" fmla="*/ 40053 h 135799"/>
                  <a:gd name="connsiteX21" fmla="*/ 143966 w 143890"/>
                  <a:gd name="connsiteY21" fmla="*/ 5504 h 135799"/>
                  <a:gd name="connsiteX22" fmla="*/ 138500 w 143890"/>
                  <a:gd name="connsiteY22" fmla="*/ 112 h 135799"/>
                  <a:gd name="connsiteX23" fmla="*/ 39304 w 143890"/>
                  <a:gd name="connsiteY23" fmla="*/ 112 h 135799"/>
                  <a:gd name="connsiteX24" fmla="*/ 33231 w 143890"/>
                  <a:gd name="connsiteY24" fmla="*/ 4106 h 135799"/>
                  <a:gd name="connsiteX25" fmla="*/ 38899 w 143890"/>
                  <a:gd name="connsiteY25" fmla="*/ 6303 h 135799"/>
                  <a:gd name="connsiteX26" fmla="*/ 52058 w 143890"/>
                  <a:gd name="connsiteY26" fmla="*/ 9898 h 135799"/>
                  <a:gd name="connsiteX27" fmla="*/ 51046 w 143890"/>
                  <a:gd name="connsiteY27" fmla="*/ 14690 h 135799"/>
                  <a:gd name="connsiteX28" fmla="*/ 24323 w 143890"/>
                  <a:gd name="connsiteY28" fmla="*/ 120334 h 135799"/>
                  <a:gd name="connsiteX29" fmla="*/ 5901 w 143890"/>
                  <a:gd name="connsiteY29" fmla="*/ 129721 h 135799"/>
                  <a:gd name="connsiteX30" fmla="*/ 233 w 143890"/>
                  <a:gd name="connsiteY30" fmla="*/ 133515 h 135799"/>
                  <a:gd name="connsiteX31" fmla="*/ 3270 w 143890"/>
                  <a:gd name="connsiteY31" fmla="*/ 135911 h 135799"/>
                  <a:gd name="connsiteX32" fmla="*/ 29992 w 143890"/>
                  <a:gd name="connsiteY32" fmla="*/ 135312 h 135799"/>
                  <a:gd name="connsiteX33" fmla="*/ 60156 w 143890"/>
                  <a:gd name="connsiteY33" fmla="*/ 135911 h 135799"/>
                  <a:gd name="connsiteX34" fmla="*/ 64407 w 143890"/>
                  <a:gd name="connsiteY34" fmla="*/ 132117 h 135799"/>
                  <a:gd name="connsiteX35" fmla="*/ 63192 w 143890"/>
                  <a:gd name="connsiteY35" fmla="*/ 129920 h 135799"/>
                  <a:gd name="connsiteX36" fmla="*/ 57524 w 143890"/>
                  <a:gd name="connsiteY36" fmla="*/ 129721 h 135799"/>
                  <a:gd name="connsiteX37" fmla="*/ 46997 w 143890"/>
                  <a:gd name="connsiteY37" fmla="*/ 129321 h 135799"/>
                  <a:gd name="connsiteX38" fmla="*/ 40519 w 143890"/>
                  <a:gd name="connsiteY38" fmla="*/ 125327 h 135799"/>
                  <a:gd name="connsiteX39" fmla="*/ 41329 w 143890"/>
                  <a:gd name="connsiteY39" fmla="*/ 120734 h 135799"/>
                  <a:gd name="connsiteX40" fmla="*/ 53880 w 143890"/>
                  <a:gd name="connsiteY40" fmla="*/ 71007 h 135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3890" h="135799">
                    <a:moveTo>
                      <a:pt x="53880" y="71007"/>
                    </a:moveTo>
                    <a:lnTo>
                      <a:pt x="73517" y="71007"/>
                    </a:lnTo>
                    <a:cubicBezTo>
                      <a:pt x="88700" y="71007"/>
                      <a:pt x="90319" y="74203"/>
                      <a:pt x="90319" y="79994"/>
                    </a:cubicBezTo>
                    <a:cubicBezTo>
                      <a:pt x="90319" y="81392"/>
                      <a:pt x="90319" y="83788"/>
                      <a:pt x="88902" y="89780"/>
                    </a:cubicBezTo>
                    <a:cubicBezTo>
                      <a:pt x="88497" y="90778"/>
                      <a:pt x="88295" y="91577"/>
                      <a:pt x="88295" y="91976"/>
                    </a:cubicBezTo>
                    <a:cubicBezTo>
                      <a:pt x="88295" y="93574"/>
                      <a:pt x="89509" y="94373"/>
                      <a:pt x="90724" y="94373"/>
                    </a:cubicBezTo>
                    <a:cubicBezTo>
                      <a:pt x="92749" y="94373"/>
                      <a:pt x="92749" y="93774"/>
                      <a:pt x="93761" y="90179"/>
                    </a:cubicBezTo>
                    <a:lnTo>
                      <a:pt x="104895" y="46843"/>
                    </a:lnTo>
                    <a:cubicBezTo>
                      <a:pt x="105502" y="44646"/>
                      <a:pt x="105502" y="44247"/>
                      <a:pt x="105502" y="43648"/>
                    </a:cubicBezTo>
                    <a:cubicBezTo>
                      <a:pt x="105502" y="43248"/>
                      <a:pt x="105097" y="41451"/>
                      <a:pt x="103073" y="41451"/>
                    </a:cubicBezTo>
                    <a:cubicBezTo>
                      <a:pt x="101049" y="41451"/>
                      <a:pt x="100846" y="42449"/>
                      <a:pt x="100036" y="45645"/>
                    </a:cubicBezTo>
                    <a:cubicBezTo>
                      <a:pt x="95785" y="61222"/>
                      <a:pt x="91129" y="64816"/>
                      <a:pt x="73921" y="64816"/>
                    </a:cubicBezTo>
                    <a:lnTo>
                      <a:pt x="55499" y="64816"/>
                    </a:lnTo>
                    <a:lnTo>
                      <a:pt x="68456" y="14091"/>
                    </a:lnTo>
                    <a:cubicBezTo>
                      <a:pt x="70278" y="7102"/>
                      <a:pt x="70480" y="6303"/>
                      <a:pt x="79387" y="6303"/>
                    </a:cubicBezTo>
                    <a:lnTo>
                      <a:pt x="106110" y="6303"/>
                    </a:lnTo>
                    <a:cubicBezTo>
                      <a:pt x="131010" y="6303"/>
                      <a:pt x="135666" y="12893"/>
                      <a:pt x="135666" y="28270"/>
                    </a:cubicBezTo>
                    <a:cubicBezTo>
                      <a:pt x="135666" y="32864"/>
                      <a:pt x="135666" y="33662"/>
                      <a:pt x="135059" y="39054"/>
                    </a:cubicBezTo>
                    <a:cubicBezTo>
                      <a:pt x="134654" y="41651"/>
                      <a:pt x="134654" y="42050"/>
                      <a:pt x="134654" y="42649"/>
                    </a:cubicBezTo>
                    <a:cubicBezTo>
                      <a:pt x="134654" y="43648"/>
                      <a:pt x="135261" y="45046"/>
                      <a:pt x="137083" y="45046"/>
                    </a:cubicBezTo>
                    <a:cubicBezTo>
                      <a:pt x="139310" y="45046"/>
                      <a:pt x="139512" y="43847"/>
                      <a:pt x="139917" y="40053"/>
                    </a:cubicBezTo>
                    <a:lnTo>
                      <a:pt x="143966" y="5504"/>
                    </a:lnTo>
                    <a:cubicBezTo>
                      <a:pt x="144573" y="112"/>
                      <a:pt x="143561" y="112"/>
                      <a:pt x="138500" y="112"/>
                    </a:cubicBezTo>
                    <a:lnTo>
                      <a:pt x="39304" y="112"/>
                    </a:lnTo>
                    <a:cubicBezTo>
                      <a:pt x="35255" y="112"/>
                      <a:pt x="33231" y="112"/>
                      <a:pt x="33231" y="4106"/>
                    </a:cubicBezTo>
                    <a:cubicBezTo>
                      <a:pt x="33231" y="6303"/>
                      <a:pt x="35053" y="6303"/>
                      <a:pt x="38899" y="6303"/>
                    </a:cubicBezTo>
                    <a:cubicBezTo>
                      <a:pt x="46390" y="6303"/>
                      <a:pt x="52058" y="6303"/>
                      <a:pt x="52058" y="9898"/>
                    </a:cubicBezTo>
                    <a:cubicBezTo>
                      <a:pt x="52058" y="10696"/>
                      <a:pt x="52058" y="11096"/>
                      <a:pt x="51046" y="14690"/>
                    </a:cubicBezTo>
                    <a:lnTo>
                      <a:pt x="24323" y="120334"/>
                    </a:lnTo>
                    <a:cubicBezTo>
                      <a:pt x="22299" y="128123"/>
                      <a:pt x="21894" y="129721"/>
                      <a:pt x="5901" y="129721"/>
                    </a:cubicBezTo>
                    <a:cubicBezTo>
                      <a:pt x="2460" y="129721"/>
                      <a:pt x="233" y="129721"/>
                      <a:pt x="233" y="133515"/>
                    </a:cubicBezTo>
                    <a:cubicBezTo>
                      <a:pt x="233" y="135911"/>
                      <a:pt x="2662" y="135911"/>
                      <a:pt x="3270" y="135911"/>
                    </a:cubicBezTo>
                    <a:cubicBezTo>
                      <a:pt x="9140" y="135911"/>
                      <a:pt x="24121" y="135312"/>
                      <a:pt x="29992" y="135312"/>
                    </a:cubicBezTo>
                    <a:cubicBezTo>
                      <a:pt x="36672" y="135312"/>
                      <a:pt x="53475" y="135911"/>
                      <a:pt x="60156" y="135911"/>
                    </a:cubicBezTo>
                    <a:cubicBezTo>
                      <a:pt x="61977" y="135911"/>
                      <a:pt x="64407" y="135911"/>
                      <a:pt x="64407" y="132117"/>
                    </a:cubicBezTo>
                    <a:cubicBezTo>
                      <a:pt x="64407" y="130519"/>
                      <a:pt x="63192" y="130120"/>
                      <a:pt x="63192" y="129920"/>
                    </a:cubicBezTo>
                    <a:cubicBezTo>
                      <a:pt x="62585" y="129721"/>
                      <a:pt x="62180" y="129721"/>
                      <a:pt x="57524" y="129721"/>
                    </a:cubicBezTo>
                    <a:cubicBezTo>
                      <a:pt x="53070" y="129721"/>
                      <a:pt x="52058" y="129721"/>
                      <a:pt x="46997" y="129321"/>
                    </a:cubicBezTo>
                    <a:cubicBezTo>
                      <a:pt x="41126" y="128722"/>
                      <a:pt x="40519" y="127923"/>
                      <a:pt x="40519" y="125327"/>
                    </a:cubicBezTo>
                    <a:cubicBezTo>
                      <a:pt x="40519" y="124928"/>
                      <a:pt x="40519" y="123729"/>
                      <a:pt x="41329" y="120734"/>
                    </a:cubicBezTo>
                    <a:lnTo>
                      <a:pt x="53880" y="71007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" name="任意形状 295">
                <a:extLst>
                  <a:ext uri="{FF2B5EF4-FFF2-40B4-BE49-F238E27FC236}">
                    <a16:creationId xmlns:a16="http://schemas.microsoft.com/office/drawing/2014/main" id="{8330F832-652C-6EEB-51D5-129B993C3729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>
              <a:xfrm>
                <a:off x="8411265" y="5805662"/>
                <a:ext cx="62635" cy="92822"/>
              </a:xfrm>
              <a:custGeom>
                <a:avLst/>
                <a:gdLst>
                  <a:gd name="connsiteX0" fmla="*/ 62875 w 62635"/>
                  <a:gd name="connsiteY0" fmla="*/ 67494 h 92822"/>
                  <a:gd name="connsiteX1" fmla="*/ 58057 w 62635"/>
                  <a:gd name="connsiteY1" fmla="*/ 67494 h 92822"/>
                  <a:gd name="connsiteX2" fmla="*/ 54372 w 62635"/>
                  <a:gd name="connsiteY2" fmla="*/ 80215 h 92822"/>
                  <a:gd name="connsiteX3" fmla="*/ 40343 w 62635"/>
                  <a:gd name="connsiteY3" fmla="*/ 81054 h 92822"/>
                  <a:gd name="connsiteX4" fmla="*/ 14269 w 62635"/>
                  <a:gd name="connsiteY4" fmla="*/ 81054 h 92822"/>
                  <a:gd name="connsiteX5" fmla="*/ 42610 w 62635"/>
                  <a:gd name="connsiteY5" fmla="*/ 57569 h 92822"/>
                  <a:gd name="connsiteX6" fmla="*/ 62875 w 62635"/>
                  <a:gd name="connsiteY6" fmla="*/ 27373 h 92822"/>
                  <a:gd name="connsiteX7" fmla="*/ 29715 w 62635"/>
                  <a:gd name="connsiteY7" fmla="*/ 113 h 92822"/>
                  <a:gd name="connsiteX8" fmla="*/ 239 w 62635"/>
                  <a:gd name="connsiteY8" fmla="*/ 25137 h 92822"/>
                  <a:gd name="connsiteX9" fmla="*/ 7750 w 62635"/>
                  <a:gd name="connsiteY9" fmla="*/ 32965 h 92822"/>
                  <a:gd name="connsiteX10" fmla="*/ 15261 w 62635"/>
                  <a:gd name="connsiteY10" fmla="*/ 25556 h 92822"/>
                  <a:gd name="connsiteX11" fmla="*/ 6900 w 62635"/>
                  <a:gd name="connsiteY11" fmla="*/ 18147 h 92822"/>
                  <a:gd name="connsiteX12" fmla="*/ 27589 w 62635"/>
                  <a:gd name="connsiteY12" fmla="*/ 5146 h 92822"/>
                  <a:gd name="connsiteX13" fmla="*/ 49129 w 62635"/>
                  <a:gd name="connsiteY13" fmla="*/ 27373 h 92822"/>
                  <a:gd name="connsiteX14" fmla="*/ 35808 w 62635"/>
                  <a:gd name="connsiteY14" fmla="*/ 54214 h 92822"/>
                  <a:gd name="connsiteX15" fmla="*/ 1657 w 62635"/>
                  <a:gd name="connsiteY15" fmla="*/ 87484 h 92822"/>
                  <a:gd name="connsiteX16" fmla="*/ 239 w 62635"/>
                  <a:gd name="connsiteY16" fmla="*/ 92936 h 92822"/>
                  <a:gd name="connsiteX17" fmla="*/ 58623 w 62635"/>
                  <a:gd name="connsiteY17" fmla="*/ 92936 h 92822"/>
                  <a:gd name="connsiteX18" fmla="*/ 62875 w 62635"/>
                  <a:gd name="connsiteY18" fmla="*/ 67494 h 9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2822">
                    <a:moveTo>
                      <a:pt x="62875" y="67494"/>
                    </a:moveTo>
                    <a:lnTo>
                      <a:pt x="58057" y="67494"/>
                    </a:lnTo>
                    <a:cubicBezTo>
                      <a:pt x="57631" y="70569"/>
                      <a:pt x="56214" y="78817"/>
                      <a:pt x="54372" y="80215"/>
                    </a:cubicBezTo>
                    <a:cubicBezTo>
                      <a:pt x="53238" y="81054"/>
                      <a:pt x="42327" y="81054"/>
                      <a:pt x="40343" y="81054"/>
                    </a:cubicBezTo>
                    <a:lnTo>
                      <a:pt x="14269" y="81054"/>
                    </a:lnTo>
                    <a:cubicBezTo>
                      <a:pt x="29148" y="68053"/>
                      <a:pt x="34108" y="64139"/>
                      <a:pt x="42610" y="57569"/>
                    </a:cubicBezTo>
                    <a:cubicBezTo>
                      <a:pt x="53097" y="49321"/>
                      <a:pt x="62875" y="40654"/>
                      <a:pt x="62875" y="27373"/>
                    </a:cubicBezTo>
                    <a:cubicBezTo>
                      <a:pt x="62875" y="10458"/>
                      <a:pt x="47854" y="113"/>
                      <a:pt x="29715" y="113"/>
                    </a:cubicBezTo>
                    <a:cubicBezTo>
                      <a:pt x="12143" y="113"/>
                      <a:pt x="239" y="12276"/>
                      <a:pt x="239" y="25137"/>
                    </a:cubicBezTo>
                    <a:cubicBezTo>
                      <a:pt x="239" y="32266"/>
                      <a:pt x="6333" y="32965"/>
                      <a:pt x="7750" y="32965"/>
                    </a:cubicBezTo>
                    <a:cubicBezTo>
                      <a:pt x="11151" y="32965"/>
                      <a:pt x="15261" y="30588"/>
                      <a:pt x="15261" y="25556"/>
                    </a:cubicBezTo>
                    <a:cubicBezTo>
                      <a:pt x="15261" y="23040"/>
                      <a:pt x="14269" y="18147"/>
                      <a:pt x="6900" y="18147"/>
                    </a:cubicBezTo>
                    <a:cubicBezTo>
                      <a:pt x="11293" y="8222"/>
                      <a:pt x="20929" y="5146"/>
                      <a:pt x="27589" y="5146"/>
                    </a:cubicBezTo>
                    <a:cubicBezTo>
                      <a:pt x="41760" y="5146"/>
                      <a:pt x="49129" y="16050"/>
                      <a:pt x="49129" y="27373"/>
                    </a:cubicBezTo>
                    <a:cubicBezTo>
                      <a:pt x="49129" y="39535"/>
                      <a:pt x="40343" y="49181"/>
                      <a:pt x="35808" y="54214"/>
                    </a:cubicBezTo>
                    <a:lnTo>
                      <a:pt x="1657" y="87484"/>
                    </a:lnTo>
                    <a:cubicBezTo>
                      <a:pt x="239" y="88743"/>
                      <a:pt x="239" y="89022"/>
                      <a:pt x="239" y="92936"/>
                    </a:cubicBezTo>
                    <a:lnTo>
                      <a:pt x="58623" y="92936"/>
                    </a:lnTo>
                    <a:lnTo>
                      <a:pt x="62875" y="6749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" name="任意形状 296">
                <a:extLst>
                  <a:ext uri="{FF2B5EF4-FFF2-40B4-BE49-F238E27FC236}">
                    <a16:creationId xmlns:a16="http://schemas.microsoft.com/office/drawing/2014/main" id="{BC4FBBAE-9974-BF9A-68A1-797B2D8A6BE7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>
              <a:xfrm>
                <a:off x="8525140" y="5647354"/>
                <a:ext cx="107091" cy="88269"/>
              </a:xfrm>
              <a:custGeom>
                <a:avLst/>
                <a:gdLst>
                  <a:gd name="connsiteX0" fmla="*/ 97417 w 107091"/>
                  <a:gd name="connsiteY0" fmla="*/ 11688 h 88269"/>
                  <a:gd name="connsiteX1" fmla="*/ 107336 w 107091"/>
                  <a:gd name="connsiteY1" fmla="*/ 4898 h 88269"/>
                  <a:gd name="connsiteX2" fmla="*/ 99441 w 107091"/>
                  <a:gd name="connsiteY2" fmla="*/ 105 h 88269"/>
                  <a:gd name="connsiteX3" fmla="*/ 53285 w 107091"/>
                  <a:gd name="connsiteY3" fmla="*/ 105 h 88269"/>
                  <a:gd name="connsiteX4" fmla="*/ 245 w 107091"/>
                  <a:gd name="connsiteY4" fmla="*/ 56822 h 88269"/>
                  <a:gd name="connsiteX5" fmla="*/ 30611 w 107091"/>
                  <a:gd name="connsiteY5" fmla="*/ 88375 h 88269"/>
                  <a:gd name="connsiteX6" fmla="*/ 81424 w 107091"/>
                  <a:gd name="connsiteY6" fmla="*/ 33456 h 88269"/>
                  <a:gd name="connsiteX7" fmla="*/ 75148 w 107091"/>
                  <a:gd name="connsiteY7" fmla="*/ 11688 h 88269"/>
                  <a:gd name="connsiteX8" fmla="*/ 97417 w 107091"/>
                  <a:gd name="connsiteY8" fmla="*/ 11688 h 88269"/>
                  <a:gd name="connsiteX9" fmla="*/ 30814 w 107091"/>
                  <a:gd name="connsiteY9" fmla="*/ 83981 h 88269"/>
                  <a:gd name="connsiteX10" fmla="*/ 12796 w 107091"/>
                  <a:gd name="connsiteY10" fmla="*/ 62413 h 88269"/>
                  <a:gd name="connsiteX11" fmla="*/ 22311 w 107091"/>
                  <a:gd name="connsiteY11" fmla="*/ 28264 h 88269"/>
                  <a:gd name="connsiteX12" fmla="*/ 49843 w 107091"/>
                  <a:gd name="connsiteY12" fmla="*/ 11688 h 88269"/>
                  <a:gd name="connsiteX13" fmla="*/ 68468 w 107091"/>
                  <a:gd name="connsiteY13" fmla="*/ 31060 h 88269"/>
                  <a:gd name="connsiteX14" fmla="*/ 57536 w 107091"/>
                  <a:gd name="connsiteY14" fmla="*/ 67006 h 88269"/>
                  <a:gd name="connsiteX15" fmla="*/ 30814 w 107091"/>
                  <a:gd name="connsiteY15" fmla="*/ 83981 h 8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091" h="88269">
                    <a:moveTo>
                      <a:pt x="97417" y="11688"/>
                    </a:moveTo>
                    <a:cubicBezTo>
                      <a:pt x="100048" y="11688"/>
                      <a:pt x="107336" y="11688"/>
                      <a:pt x="107336" y="4898"/>
                    </a:cubicBezTo>
                    <a:cubicBezTo>
                      <a:pt x="107336" y="105"/>
                      <a:pt x="103085" y="105"/>
                      <a:pt x="99441" y="105"/>
                    </a:cubicBezTo>
                    <a:lnTo>
                      <a:pt x="53285" y="105"/>
                    </a:lnTo>
                    <a:cubicBezTo>
                      <a:pt x="22716" y="105"/>
                      <a:pt x="245" y="33057"/>
                      <a:pt x="245" y="56822"/>
                    </a:cubicBezTo>
                    <a:cubicBezTo>
                      <a:pt x="245" y="74396"/>
                      <a:pt x="12189" y="88375"/>
                      <a:pt x="30611" y="88375"/>
                    </a:cubicBezTo>
                    <a:cubicBezTo>
                      <a:pt x="54499" y="88375"/>
                      <a:pt x="81424" y="64211"/>
                      <a:pt x="81424" y="33456"/>
                    </a:cubicBezTo>
                    <a:cubicBezTo>
                      <a:pt x="81424" y="30061"/>
                      <a:pt x="81424" y="20475"/>
                      <a:pt x="75148" y="11688"/>
                    </a:cubicBezTo>
                    <a:lnTo>
                      <a:pt x="97417" y="11688"/>
                    </a:lnTo>
                    <a:close/>
                    <a:moveTo>
                      <a:pt x="30814" y="83981"/>
                    </a:moveTo>
                    <a:cubicBezTo>
                      <a:pt x="20894" y="83981"/>
                      <a:pt x="12796" y="76792"/>
                      <a:pt x="12796" y="62413"/>
                    </a:cubicBezTo>
                    <a:cubicBezTo>
                      <a:pt x="12796" y="56422"/>
                      <a:pt x="15226" y="40046"/>
                      <a:pt x="22311" y="28264"/>
                    </a:cubicBezTo>
                    <a:cubicBezTo>
                      <a:pt x="30814" y="14484"/>
                      <a:pt x="42960" y="11688"/>
                      <a:pt x="49843" y="11688"/>
                    </a:cubicBezTo>
                    <a:cubicBezTo>
                      <a:pt x="66848" y="11688"/>
                      <a:pt x="68468" y="24869"/>
                      <a:pt x="68468" y="31060"/>
                    </a:cubicBezTo>
                    <a:cubicBezTo>
                      <a:pt x="68468" y="40446"/>
                      <a:pt x="64419" y="56822"/>
                      <a:pt x="57536" y="67006"/>
                    </a:cubicBezTo>
                    <a:cubicBezTo>
                      <a:pt x="49641" y="78789"/>
                      <a:pt x="38709" y="83981"/>
                      <a:pt x="30814" y="839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" name="任意形状 297">
                <a:extLst>
                  <a:ext uri="{FF2B5EF4-FFF2-40B4-BE49-F238E27FC236}">
                    <a16:creationId xmlns:a16="http://schemas.microsoft.com/office/drawing/2014/main" id="{21350832-3D05-ABFD-8E0A-67637555045E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>
              <a:xfrm>
                <a:off x="8642053" y="5670560"/>
                <a:ext cx="62635" cy="92822"/>
              </a:xfrm>
              <a:custGeom>
                <a:avLst/>
                <a:gdLst>
                  <a:gd name="connsiteX0" fmla="*/ 62886 w 62635"/>
                  <a:gd name="connsiteY0" fmla="*/ 67487 h 92822"/>
                  <a:gd name="connsiteX1" fmla="*/ 58068 w 62635"/>
                  <a:gd name="connsiteY1" fmla="*/ 67487 h 92822"/>
                  <a:gd name="connsiteX2" fmla="*/ 54383 w 62635"/>
                  <a:gd name="connsiteY2" fmla="*/ 80208 h 92822"/>
                  <a:gd name="connsiteX3" fmla="*/ 40354 w 62635"/>
                  <a:gd name="connsiteY3" fmla="*/ 81047 h 92822"/>
                  <a:gd name="connsiteX4" fmla="*/ 14280 w 62635"/>
                  <a:gd name="connsiteY4" fmla="*/ 81047 h 92822"/>
                  <a:gd name="connsiteX5" fmla="*/ 42622 w 62635"/>
                  <a:gd name="connsiteY5" fmla="*/ 57562 h 92822"/>
                  <a:gd name="connsiteX6" fmla="*/ 62886 w 62635"/>
                  <a:gd name="connsiteY6" fmla="*/ 27366 h 92822"/>
                  <a:gd name="connsiteX7" fmla="*/ 29726 w 62635"/>
                  <a:gd name="connsiteY7" fmla="*/ 107 h 92822"/>
                  <a:gd name="connsiteX8" fmla="*/ 251 w 62635"/>
                  <a:gd name="connsiteY8" fmla="*/ 25130 h 92822"/>
                  <a:gd name="connsiteX9" fmla="*/ 7761 w 62635"/>
                  <a:gd name="connsiteY9" fmla="*/ 32958 h 92822"/>
                  <a:gd name="connsiteX10" fmla="*/ 15272 w 62635"/>
                  <a:gd name="connsiteY10" fmla="*/ 25549 h 92822"/>
                  <a:gd name="connsiteX11" fmla="*/ 6911 w 62635"/>
                  <a:gd name="connsiteY11" fmla="*/ 18140 h 92822"/>
                  <a:gd name="connsiteX12" fmla="*/ 27601 w 62635"/>
                  <a:gd name="connsiteY12" fmla="*/ 5139 h 92822"/>
                  <a:gd name="connsiteX13" fmla="*/ 49140 w 62635"/>
                  <a:gd name="connsiteY13" fmla="*/ 27366 h 92822"/>
                  <a:gd name="connsiteX14" fmla="*/ 35820 w 62635"/>
                  <a:gd name="connsiteY14" fmla="*/ 54207 h 92822"/>
                  <a:gd name="connsiteX15" fmla="*/ 1668 w 62635"/>
                  <a:gd name="connsiteY15" fmla="*/ 87478 h 92822"/>
                  <a:gd name="connsiteX16" fmla="*/ 251 w 62635"/>
                  <a:gd name="connsiteY16" fmla="*/ 92930 h 92822"/>
                  <a:gd name="connsiteX17" fmla="*/ 58635 w 62635"/>
                  <a:gd name="connsiteY17" fmla="*/ 92930 h 92822"/>
                  <a:gd name="connsiteX18" fmla="*/ 62886 w 62635"/>
                  <a:gd name="connsiteY18" fmla="*/ 67487 h 9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2822">
                    <a:moveTo>
                      <a:pt x="62886" y="67487"/>
                    </a:moveTo>
                    <a:lnTo>
                      <a:pt x="58068" y="67487"/>
                    </a:lnTo>
                    <a:cubicBezTo>
                      <a:pt x="57643" y="70563"/>
                      <a:pt x="56226" y="78811"/>
                      <a:pt x="54383" y="80208"/>
                    </a:cubicBezTo>
                    <a:cubicBezTo>
                      <a:pt x="53250" y="81047"/>
                      <a:pt x="42338" y="81047"/>
                      <a:pt x="40354" y="81047"/>
                    </a:cubicBezTo>
                    <a:lnTo>
                      <a:pt x="14280" y="81047"/>
                    </a:lnTo>
                    <a:cubicBezTo>
                      <a:pt x="29159" y="68046"/>
                      <a:pt x="34119" y="64132"/>
                      <a:pt x="42622" y="57562"/>
                    </a:cubicBezTo>
                    <a:cubicBezTo>
                      <a:pt x="53108" y="49314"/>
                      <a:pt x="62886" y="40647"/>
                      <a:pt x="62886" y="27366"/>
                    </a:cubicBezTo>
                    <a:cubicBezTo>
                      <a:pt x="62886" y="10451"/>
                      <a:pt x="47865" y="107"/>
                      <a:pt x="29726" y="107"/>
                    </a:cubicBezTo>
                    <a:cubicBezTo>
                      <a:pt x="12154" y="107"/>
                      <a:pt x="251" y="12269"/>
                      <a:pt x="251" y="25130"/>
                    </a:cubicBezTo>
                    <a:cubicBezTo>
                      <a:pt x="251" y="32259"/>
                      <a:pt x="6344" y="32958"/>
                      <a:pt x="7761" y="32958"/>
                    </a:cubicBezTo>
                    <a:cubicBezTo>
                      <a:pt x="11162" y="32958"/>
                      <a:pt x="15272" y="30582"/>
                      <a:pt x="15272" y="25549"/>
                    </a:cubicBezTo>
                    <a:cubicBezTo>
                      <a:pt x="15272" y="23033"/>
                      <a:pt x="14280" y="18140"/>
                      <a:pt x="6911" y="18140"/>
                    </a:cubicBezTo>
                    <a:cubicBezTo>
                      <a:pt x="11304" y="8215"/>
                      <a:pt x="20940" y="5139"/>
                      <a:pt x="27601" y="5139"/>
                    </a:cubicBezTo>
                    <a:cubicBezTo>
                      <a:pt x="41771" y="5139"/>
                      <a:pt x="49140" y="16043"/>
                      <a:pt x="49140" y="27366"/>
                    </a:cubicBezTo>
                    <a:cubicBezTo>
                      <a:pt x="49140" y="39529"/>
                      <a:pt x="40354" y="49174"/>
                      <a:pt x="35820" y="54207"/>
                    </a:cubicBezTo>
                    <a:lnTo>
                      <a:pt x="1668" y="87478"/>
                    </a:lnTo>
                    <a:cubicBezTo>
                      <a:pt x="251" y="88736"/>
                      <a:pt x="251" y="89015"/>
                      <a:pt x="251" y="92930"/>
                    </a:cubicBezTo>
                    <a:lnTo>
                      <a:pt x="58635" y="92930"/>
                    </a:lnTo>
                    <a:lnTo>
                      <a:pt x="62886" y="67487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" name="任意形状 298">
                <a:extLst>
                  <a:ext uri="{FF2B5EF4-FFF2-40B4-BE49-F238E27FC236}">
                    <a16:creationId xmlns:a16="http://schemas.microsoft.com/office/drawing/2014/main" id="{A8FA9530-42A9-9AC0-6AFD-8CAABE0231A5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>
              <a:xfrm>
                <a:off x="8517448" y="5814609"/>
                <a:ext cx="206494" cy="7987"/>
              </a:xfrm>
              <a:custGeom>
                <a:avLst/>
                <a:gdLst>
                  <a:gd name="connsiteX0" fmla="*/ 0 w 206494"/>
                  <a:gd name="connsiteY0" fmla="*/ 0 h 7987"/>
                  <a:gd name="connsiteX1" fmla="*/ 206495 w 206494"/>
                  <a:gd name="connsiteY1" fmla="*/ 0 h 7987"/>
                  <a:gd name="connsiteX2" fmla="*/ 206495 w 206494"/>
                  <a:gd name="connsiteY2" fmla="*/ 7988 h 7987"/>
                  <a:gd name="connsiteX3" fmla="*/ 0 w 206494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494" h="7987">
                    <a:moveTo>
                      <a:pt x="0" y="0"/>
                    </a:moveTo>
                    <a:lnTo>
                      <a:pt x="206495" y="0"/>
                    </a:lnTo>
                    <a:lnTo>
                      <a:pt x="206495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" name="任意形状 299">
                <a:extLst>
                  <a:ext uri="{FF2B5EF4-FFF2-40B4-BE49-F238E27FC236}">
                    <a16:creationId xmlns:a16="http://schemas.microsoft.com/office/drawing/2014/main" id="{1462F899-57E6-8E11-3E6F-C1B2616136FA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>
              <a:xfrm>
                <a:off x="8580207" y="5872513"/>
                <a:ext cx="80773" cy="133003"/>
              </a:xfrm>
              <a:custGeom>
                <a:avLst/>
                <a:gdLst>
                  <a:gd name="connsiteX0" fmla="*/ 15836 w 80773"/>
                  <a:gd name="connsiteY0" fmla="*/ 117745 h 133003"/>
                  <a:gd name="connsiteX1" fmla="*/ 37294 w 80773"/>
                  <a:gd name="connsiteY1" fmla="*/ 97176 h 133003"/>
                  <a:gd name="connsiteX2" fmla="*/ 81022 w 80773"/>
                  <a:gd name="connsiteY2" fmla="*/ 38862 h 133003"/>
                  <a:gd name="connsiteX3" fmla="*/ 38104 w 80773"/>
                  <a:gd name="connsiteY3" fmla="*/ 119 h 133003"/>
                  <a:gd name="connsiteX4" fmla="*/ 248 w 80773"/>
                  <a:gd name="connsiteY4" fmla="*/ 36265 h 133003"/>
                  <a:gd name="connsiteX5" fmla="*/ 10977 w 80773"/>
                  <a:gd name="connsiteY5" fmla="*/ 47449 h 133003"/>
                  <a:gd name="connsiteX6" fmla="*/ 21504 w 80773"/>
                  <a:gd name="connsiteY6" fmla="*/ 36865 h 133003"/>
                  <a:gd name="connsiteX7" fmla="*/ 10775 w 80773"/>
                  <a:gd name="connsiteY7" fmla="*/ 26480 h 133003"/>
                  <a:gd name="connsiteX8" fmla="*/ 8143 w 80773"/>
                  <a:gd name="connsiteY8" fmla="*/ 26680 h 133003"/>
                  <a:gd name="connsiteX9" fmla="*/ 35472 w 80773"/>
                  <a:gd name="connsiteY9" fmla="*/ 6310 h 133003"/>
                  <a:gd name="connsiteX10" fmla="*/ 62599 w 80773"/>
                  <a:gd name="connsiteY10" fmla="*/ 38862 h 133003"/>
                  <a:gd name="connsiteX11" fmla="*/ 41343 w 80773"/>
                  <a:gd name="connsiteY11" fmla="*/ 82996 h 133003"/>
                  <a:gd name="connsiteX12" fmla="*/ 2475 w 80773"/>
                  <a:gd name="connsiteY12" fmla="*/ 125733 h 133003"/>
                  <a:gd name="connsiteX13" fmla="*/ 248 w 80773"/>
                  <a:gd name="connsiteY13" fmla="*/ 133122 h 133003"/>
                  <a:gd name="connsiteX14" fmla="*/ 75353 w 80773"/>
                  <a:gd name="connsiteY14" fmla="*/ 133122 h 133003"/>
                  <a:gd name="connsiteX15" fmla="*/ 81022 w 80773"/>
                  <a:gd name="connsiteY15" fmla="*/ 98374 h 133003"/>
                  <a:gd name="connsiteX16" fmla="*/ 75961 w 80773"/>
                  <a:gd name="connsiteY16" fmla="*/ 98374 h 133003"/>
                  <a:gd name="connsiteX17" fmla="*/ 71507 w 80773"/>
                  <a:gd name="connsiteY17" fmla="*/ 116148 h 133003"/>
                  <a:gd name="connsiteX18" fmla="*/ 52275 w 80773"/>
                  <a:gd name="connsiteY18" fmla="*/ 117745 h 133003"/>
                  <a:gd name="connsiteX19" fmla="*/ 15836 w 80773"/>
                  <a:gd name="connsiteY19" fmla="*/ 117745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3003">
                    <a:moveTo>
                      <a:pt x="15836" y="117745"/>
                    </a:moveTo>
                    <a:lnTo>
                      <a:pt x="37294" y="97176"/>
                    </a:lnTo>
                    <a:cubicBezTo>
                      <a:pt x="68875" y="69616"/>
                      <a:pt x="81022" y="58832"/>
                      <a:pt x="81022" y="38862"/>
                    </a:cubicBezTo>
                    <a:cubicBezTo>
                      <a:pt x="81022" y="16095"/>
                      <a:pt x="62802" y="119"/>
                      <a:pt x="38104" y="119"/>
                    </a:cubicBezTo>
                    <a:cubicBezTo>
                      <a:pt x="15228" y="119"/>
                      <a:pt x="248" y="18492"/>
                      <a:pt x="248" y="36265"/>
                    </a:cubicBezTo>
                    <a:cubicBezTo>
                      <a:pt x="248" y="47449"/>
                      <a:pt x="10370" y="47449"/>
                      <a:pt x="10977" y="47449"/>
                    </a:cubicBezTo>
                    <a:cubicBezTo>
                      <a:pt x="14419" y="47449"/>
                      <a:pt x="21504" y="45052"/>
                      <a:pt x="21504" y="36865"/>
                    </a:cubicBezTo>
                    <a:cubicBezTo>
                      <a:pt x="21504" y="31672"/>
                      <a:pt x="17860" y="26480"/>
                      <a:pt x="10775" y="26480"/>
                    </a:cubicBezTo>
                    <a:cubicBezTo>
                      <a:pt x="9155" y="26480"/>
                      <a:pt x="8750" y="26480"/>
                      <a:pt x="8143" y="26680"/>
                    </a:cubicBezTo>
                    <a:cubicBezTo>
                      <a:pt x="12799" y="13699"/>
                      <a:pt x="23731" y="6310"/>
                      <a:pt x="35472" y="6310"/>
                    </a:cubicBezTo>
                    <a:cubicBezTo>
                      <a:pt x="53895" y="6310"/>
                      <a:pt x="62599" y="22486"/>
                      <a:pt x="62599" y="38862"/>
                    </a:cubicBezTo>
                    <a:cubicBezTo>
                      <a:pt x="62599" y="54838"/>
                      <a:pt x="52477" y="70615"/>
                      <a:pt x="41343" y="82996"/>
                    </a:cubicBezTo>
                    <a:lnTo>
                      <a:pt x="2475" y="125733"/>
                    </a:lnTo>
                    <a:cubicBezTo>
                      <a:pt x="248" y="127930"/>
                      <a:pt x="248" y="128330"/>
                      <a:pt x="248" y="133122"/>
                    </a:cubicBezTo>
                    <a:lnTo>
                      <a:pt x="75353" y="133122"/>
                    </a:lnTo>
                    <a:lnTo>
                      <a:pt x="81022" y="98374"/>
                    </a:lnTo>
                    <a:lnTo>
                      <a:pt x="75961" y="98374"/>
                    </a:lnTo>
                    <a:cubicBezTo>
                      <a:pt x="74948" y="104365"/>
                      <a:pt x="73531" y="113152"/>
                      <a:pt x="71507" y="116148"/>
                    </a:cubicBezTo>
                    <a:cubicBezTo>
                      <a:pt x="70090" y="117745"/>
                      <a:pt x="56729" y="117745"/>
                      <a:pt x="52275" y="117745"/>
                    </a:cubicBezTo>
                    <a:lnTo>
                      <a:pt x="15836" y="11774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" name="任意形状 300">
                <a:extLst>
                  <a:ext uri="{FF2B5EF4-FFF2-40B4-BE49-F238E27FC236}">
                    <a16:creationId xmlns:a16="http://schemas.microsoft.com/office/drawing/2014/main" id="{98E81578-C3AF-D640-F7CE-2DEB7DA4C6AD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>
              <a:xfrm>
                <a:off x="8751879" y="5638867"/>
                <a:ext cx="45954" cy="359269"/>
              </a:xfrm>
              <a:custGeom>
                <a:avLst/>
                <a:gdLst>
                  <a:gd name="connsiteX0" fmla="*/ 36696 w 45954"/>
                  <a:gd name="connsiteY0" fmla="*/ 349984 h 359269"/>
                  <a:gd name="connsiteX1" fmla="*/ 256 w 45954"/>
                  <a:gd name="connsiteY1" fmla="*/ 349984 h 359269"/>
                  <a:gd name="connsiteX2" fmla="*/ 256 w 45954"/>
                  <a:gd name="connsiteY2" fmla="*/ 359371 h 359269"/>
                  <a:gd name="connsiteX3" fmla="*/ 46211 w 45954"/>
                  <a:gd name="connsiteY3" fmla="*/ 359371 h 359269"/>
                  <a:gd name="connsiteX4" fmla="*/ 46211 w 45954"/>
                  <a:gd name="connsiteY4" fmla="*/ 101 h 359269"/>
                  <a:gd name="connsiteX5" fmla="*/ 256 w 45954"/>
                  <a:gd name="connsiteY5" fmla="*/ 101 h 359269"/>
                  <a:gd name="connsiteX6" fmla="*/ 256 w 45954"/>
                  <a:gd name="connsiteY6" fmla="*/ 9487 h 359269"/>
                  <a:gd name="connsiteX7" fmla="*/ 36696 w 45954"/>
                  <a:gd name="connsiteY7" fmla="*/ 9487 h 359269"/>
                  <a:gd name="connsiteX8" fmla="*/ 36696 w 45954"/>
                  <a:gd name="connsiteY8" fmla="*/ 349984 h 35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54" h="359269">
                    <a:moveTo>
                      <a:pt x="36696" y="349984"/>
                    </a:moveTo>
                    <a:lnTo>
                      <a:pt x="256" y="349984"/>
                    </a:lnTo>
                    <a:lnTo>
                      <a:pt x="256" y="359371"/>
                    </a:lnTo>
                    <a:lnTo>
                      <a:pt x="46211" y="359371"/>
                    </a:lnTo>
                    <a:lnTo>
                      <a:pt x="46211" y="101"/>
                    </a:lnTo>
                    <a:lnTo>
                      <a:pt x="256" y="101"/>
                    </a:lnTo>
                    <a:lnTo>
                      <a:pt x="256" y="9487"/>
                    </a:lnTo>
                    <a:lnTo>
                      <a:pt x="36696" y="9487"/>
                    </a:lnTo>
                    <a:lnTo>
                      <a:pt x="36696" y="34998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" name="任意形状 301">
                <a:extLst>
                  <a:ext uri="{FF2B5EF4-FFF2-40B4-BE49-F238E27FC236}">
                    <a16:creationId xmlns:a16="http://schemas.microsoft.com/office/drawing/2014/main" id="{C4752C52-D1E4-7A04-6ADF-922514BA4C01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>
              <a:xfrm>
                <a:off x="8900154" y="5752101"/>
                <a:ext cx="134623" cy="133003"/>
              </a:xfrm>
              <a:custGeom>
                <a:avLst/>
                <a:gdLst>
                  <a:gd name="connsiteX0" fmla="*/ 71725 w 134623"/>
                  <a:gd name="connsiteY0" fmla="*/ 70608 h 133003"/>
                  <a:gd name="connsiteX1" fmla="*/ 128206 w 134623"/>
                  <a:gd name="connsiteY1" fmla="*/ 70608 h 133003"/>
                  <a:gd name="connsiteX2" fmla="*/ 134887 w 134623"/>
                  <a:gd name="connsiteY2" fmla="*/ 66614 h 133003"/>
                  <a:gd name="connsiteX3" fmla="*/ 128206 w 134623"/>
                  <a:gd name="connsiteY3" fmla="*/ 62620 h 133003"/>
                  <a:gd name="connsiteX4" fmla="*/ 71725 w 134623"/>
                  <a:gd name="connsiteY4" fmla="*/ 62620 h 133003"/>
                  <a:gd name="connsiteX5" fmla="*/ 71725 w 134623"/>
                  <a:gd name="connsiteY5" fmla="*/ 6702 h 133003"/>
                  <a:gd name="connsiteX6" fmla="*/ 67676 w 134623"/>
                  <a:gd name="connsiteY6" fmla="*/ 112 h 133003"/>
                  <a:gd name="connsiteX7" fmla="*/ 63627 w 134623"/>
                  <a:gd name="connsiteY7" fmla="*/ 6702 h 133003"/>
                  <a:gd name="connsiteX8" fmla="*/ 63627 w 134623"/>
                  <a:gd name="connsiteY8" fmla="*/ 62620 h 133003"/>
                  <a:gd name="connsiteX9" fmla="*/ 6944 w 134623"/>
                  <a:gd name="connsiteY9" fmla="*/ 62620 h 133003"/>
                  <a:gd name="connsiteX10" fmla="*/ 263 w 134623"/>
                  <a:gd name="connsiteY10" fmla="*/ 66614 h 133003"/>
                  <a:gd name="connsiteX11" fmla="*/ 6944 w 134623"/>
                  <a:gd name="connsiteY11" fmla="*/ 70608 h 133003"/>
                  <a:gd name="connsiteX12" fmla="*/ 63627 w 134623"/>
                  <a:gd name="connsiteY12" fmla="*/ 70608 h 133003"/>
                  <a:gd name="connsiteX13" fmla="*/ 63627 w 134623"/>
                  <a:gd name="connsiteY13" fmla="*/ 126525 h 133003"/>
                  <a:gd name="connsiteX14" fmla="*/ 67676 w 134623"/>
                  <a:gd name="connsiteY14" fmla="*/ 133116 h 133003"/>
                  <a:gd name="connsiteX15" fmla="*/ 71725 w 134623"/>
                  <a:gd name="connsiteY15" fmla="*/ 126525 h 133003"/>
                  <a:gd name="connsiteX16" fmla="*/ 71725 w 134623"/>
                  <a:gd name="connsiteY16" fmla="*/ 70608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623" h="133003">
                    <a:moveTo>
                      <a:pt x="71725" y="70608"/>
                    </a:moveTo>
                    <a:lnTo>
                      <a:pt x="128206" y="70608"/>
                    </a:lnTo>
                    <a:cubicBezTo>
                      <a:pt x="131040" y="70608"/>
                      <a:pt x="134887" y="70608"/>
                      <a:pt x="134887" y="66614"/>
                    </a:cubicBezTo>
                    <a:cubicBezTo>
                      <a:pt x="134887" y="62620"/>
                      <a:pt x="131040" y="62620"/>
                      <a:pt x="128206" y="62620"/>
                    </a:cubicBezTo>
                    <a:lnTo>
                      <a:pt x="71725" y="62620"/>
                    </a:lnTo>
                    <a:lnTo>
                      <a:pt x="71725" y="6702"/>
                    </a:lnTo>
                    <a:cubicBezTo>
                      <a:pt x="71725" y="3906"/>
                      <a:pt x="71725" y="112"/>
                      <a:pt x="67676" y="112"/>
                    </a:cubicBezTo>
                    <a:cubicBezTo>
                      <a:pt x="63627" y="112"/>
                      <a:pt x="63627" y="3906"/>
                      <a:pt x="63627" y="6702"/>
                    </a:cubicBezTo>
                    <a:lnTo>
                      <a:pt x="63627" y="62620"/>
                    </a:lnTo>
                    <a:lnTo>
                      <a:pt x="6944" y="62620"/>
                    </a:lnTo>
                    <a:cubicBezTo>
                      <a:pt x="4110" y="62620"/>
                      <a:pt x="263" y="62620"/>
                      <a:pt x="263" y="66614"/>
                    </a:cubicBezTo>
                    <a:cubicBezTo>
                      <a:pt x="263" y="70608"/>
                      <a:pt x="4110" y="70608"/>
                      <a:pt x="6944" y="70608"/>
                    </a:cubicBezTo>
                    <a:lnTo>
                      <a:pt x="63627" y="70608"/>
                    </a:lnTo>
                    <a:lnTo>
                      <a:pt x="63627" y="126525"/>
                    </a:lnTo>
                    <a:cubicBezTo>
                      <a:pt x="63627" y="129321"/>
                      <a:pt x="63627" y="133116"/>
                      <a:pt x="67676" y="133116"/>
                    </a:cubicBezTo>
                    <a:cubicBezTo>
                      <a:pt x="71725" y="133116"/>
                      <a:pt x="71725" y="129321"/>
                      <a:pt x="71725" y="126525"/>
                    </a:cubicBezTo>
                    <a:lnTo>
                      <a:pt x="71725" y="7060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" name="任意形状 302">
                <a:extLst>
                  <a:ext uri="{FF2B5EF4-FFF2-40B4-BE49-F238E27FC236}">
                    <a16:creationId xmlns:a16="http://schemas.microsoft.com/office/drawing/2014/main" id="{0FD7A268-5B6F-CAC7-D751-FE3840AB207A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>
              <a:xfrm>
                <a:off x="9134868" y="5600424"/>
                <a:ext cx="66805" cy="133003"/>
              </a:xfrm>
              <a:custGeom>
                <a:avLst/>
                <a:gdLst>
                  <a:gd name="connsiteX0" fmla="*/ 41775 w 66805"/>
                  <a:gd name="connsiteY0" fmla="*/ 5298 h 133003"/>
                  <a:gd name="connsiteX1" fmla="*/ 37119 w 66805"/>
                  <a:gd name="connsiteY1" fmla="*/ 105 h 133003"/>
                  <a:gd name="connsiteX2" fmla="*/ 275 w 66805"/>
                  <a:gd name="connsiteY2" fmla="*/ 12886 h 133003"/>
                  <a:gd name="connsiteX3" fmla="*/ 275 w 66805"/>
                  <a:gd name="connsiteY3" fmla="*/ 19077 h 133003"/>
                  <a:gd name="connsiteX4" fmla="*/ 26794 w 66805"/>
                  <a:gd name="connsiteY4" fmla="*/ 13885 h 133003"/>
                  <a:gd name="connsiteX5" fmla="*/ 26794 w 66805"/>
                  <a:gd name="connsiteY5" fmla="*/ 117332 h 133003"/>
                  <a:gd name="connsiteX6" fmla="*/ 7967 w 66805"/>
                  <a:gd name="connsiteY6" fmla="*/ 126918 h 133003"/>
                  <a:gd name="connsiteX7" fmla="*/ 1489 w 66805"/>
                  <a:gd name="connsiteY7" fmla="*/ 126918 h 133003"/>
                  <a:gd name="connsiteX8" fmla="*/ 1489 w 66805"/>
                  <a:gd name="connsiteY8" fmla="*/ 133109 h 133003"/>
                  <a:gd name="connsiteX9" fmla="*/ 34285 w 66805"/>
                  <a:gd name="connsiteY9" fmla="*/ 132510 h 133003"/>
                  <a:gd name="connsiteX10" fmla="*/ 67080 w 66805"/>
                  <a:gd name="connsiteY10" fmla="*/ 133109 h 133003"/>
                  <a:gd name="connsiteX11" fmla="*/ 67080 w 66805"/>
                  <a:gd name="connsiteY11" fmla="*/ 126918 h 133003"/>
                  <a:gd name="connsiteX12" fmla="*/ 60602 w 66805"/>
                  <a:gd name="connsiteY12" fmla="*/ 126918 h 133003"/>
                  <a:gd name="connsiteX13" fmla="*/ 41775 w 66805"/>
                  <a:gd name="connsiteY13" fmla="*/ 117332 h 133003"/>
                  <a:gd name="connsiteX14" fmla="*/ 41775 w 66805"/>
                  <a:gd name="connsiteY14" fmla="*/ 5298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775" y="5298"/>
                    </a:moveTo>
                    <a:cubicBezTo>
                      <a:pt x="41775" y="505"/>
                      <a:pt x="41775" y="105"/>
                      <a:pt x="37119" y="105"/>
                    </a:cubicBezTo>
                    <a:cubicBezTo>
                      <a:pt x="24567" y="12886"/>
                      <a:pt x="6753" y="12886"/>
                      <a:pt x="275" y="12886"/>
                    </a:cubicBezTo>
                    <a:lnTo>
                      <a:pt x="275" y="19077"/>
                    </a:lnTo>
                    <a:cubicBezTo>
                      <a:pt x="4323" y="19077"/>
                      <a:pt x="16267" y="19077"/>
                      <a:pt x="26794" y="13885"/>
                    </a:cubicBezTo>
                    <a:lnTo>
                      <a:pt x="26794" y="117332"/>
                    </a:lnTo>
                    <a:cubicBezTo>
                      <a:pt x="26794" y="124522"/>
                      <a:pt x="26187" y="126918"/>
                      <a:pt x="7967" y="126918"/>
                    </a:cubicBezTo>
                    <a:lnTo>
                      <a:pt x="1489" y="126918"/>
                    </a:lnTo>
                    <a:lnTo>
                      <a:pt x="1489" y="133109"/>
                    </a:lnTo>
                    <a:cubicBezTo>
                      <a:pt x="8575" y="132510"/>
                      <a:pt x="26187" y="132510"/>
                      <a:pt x="34285" y="132510"/>
                    </a:cubicBezTo>
                    <a:cubicBezTo>
                      <a:pt x="42382" y="132510"/>
                      <a:pt x="59995" y="132510"/>
                      <a:pt x="67080" y="133109"/>
                    </a:cubicBezTo>
                    <a:lnTo>
                      <a:pt x="67080" y="126918"/>
                    </a:lnTo>
                    <a:lnTo>
                      <a:pt x="60602" y="126918"/>
                    </a:lnTo>
                    <a:cubicBezTo>
                      <a:pt x="42382" y="126918"/>
                      <a:pt x="41775" y="124721"/>
                      <a:pt x="41775" y="117332"/>
                    </a:cubicBezTo>
                    <a:lnTo>
                      <a:pt x="41775" y="529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" name="任意形状 303">
                <a:extLst>
                  <a:ext uri="{FF2B5EF4-FFF2-40B4-BE49-F238E27FC236}">
                    <a16:creationId xmlns:a16="http://schemas.microsoft.com/office/drawing/2014/main" id="{F0BFBF69-5DB9-6016-10B9-20844941E291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>
              <a:xfrm>
                <a:off x="9115551" y="5814609"/>
                <a:ext cx="103821" cy="7987"/>
              </a:xfrm>
              <a:custGeom>
                <a:avLst/>
                <a:gdLst>
                  <a:gd name="connsiteX0" fmla="*/ 0 w 103821"/>
                  <a:gd name="connsiteY0" fmla="*/ 0 h 7987"/>
                  <a:gd name="connsiteX1" fmla="*/ 103821 w 103821"/>
                  <a:gd name="connsiteY1" fmla="*/ 0 h 7987"/>
                  <a:gd name="connsiteX2" fmla="*/ 103821 w 103821"/>
                  <a:gd name="connsiteY2" fmla="*/ 7988 h 7987"/>
                  <a:gd name="connsiteX3" fmla="*/ 0 w 103821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1" h="7987">
                    <a:moveTo>
                      <a:pt x="0" y="0"/>
                    </a:moveTo>
                    <a:lnTo>
                      <a:pt x="103821" y="0"/>
                    </a:lnTo>
                    <a:lnTo>
                      <a:pt x="103821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" name="任意形状 304">
                <a:extLst>
                  <a:ext uri="{FF2B5EF4-FFF2-40B4-BE49-F238E27FC236}">
                    <a16:creationId xmlns:a16="http://schemas.microsoft.com/office/drawing/2014/main" id="{F9BAECCD-2759-1E71-8DBE-413FB109CDEF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>
              <a:xfrm>
                <a:off x="9118587" y="5917247"/>
                <a:ext cx="92920" cy="129209"/>
              </a:xfrm>
              <a:custGeom>
                <a:avLst/>
                <a:gdLst>
                  <a:gd name="connsiteX0" fmla="*/ 92588 w 92920"/>
                  <a:gd name="connsiteY0" fmla="*/ 13100 h 129209"/>
                  <a:gd name="connsiteX1" fmla="*/ 93195 w 92920"/>
                  <a:gd name="connsiteY1" fmla="*/ 9505 h 129209"/>
                  <a:gd name="connsiteX2" fmla="*/ 87324 w 92920"/>
                  <a:gd name="connsiteY2" fmla="*/ 4113 h 129209"/>
                  <a:gd name="connsiteX3" fmla="*/ 79024 w 92920"/>
                  <a:gd name="connsiteY3" fmla="*/ 12700 h 129209"/>
                  <a:gd name="connsiteX4" fmla="*/ 60197 w 92920"/>
                  <a:gd name="connsiteY4" fmla="*/ 119 h 129209"/>
                  <a:gd name="connsiteX5" fmla="*/ 12016 w 92920"/>
                  <a:gd name="connsiteY5" fmla="*/ 56835 h 129209"/>
                  <a:gd name="connsiteX6" fmla="*/ 38941 w 92920"/>
                  <a:gd name="connsiteY6" fmla="*/ 88389 h 129209"/>
                  <a:gd name="connsiteX7" fmla="*/ 62424 w 92920"/>
                  <a:gd name="connsiteY7" fmla="*/ 76806 h 129209"/>
                  <a:gd name="connsiteX8" fmla="*/ 62626 w 92920"/>
                  <a:gd name="connsiteY8" fmla="*/ 77005 h 129209"/>
                  <a:gd name="connsiteX9" fmla="*/ 55946 w 92920"/>
                  <a:gd name="connsiteY9" fmla="*/ 103366 h 129209"/>
                  <a:gd name="connsiteX10" fmla="*/ 26794 w 92920"/>
                  <a:gd name="connsiteY10" fmla="*/ 124935 h 129209"/>
                  <a:gd name="connsiteX11" fmla="*/ 10599 w 92920"/>
                  <a:gd name="connsiteY11" fmla="*/ 122938 h 129209"/>
                  <a:gd name="connsiteX12" fmla="*/ 18899 w 92920"/>
                  <a:gd name="connsiteY12" fmla="*/ 112553 h 129209"/>
                  <a:gd name="connsiteX13" fmla="*/ 11206 w 92920"/>
                  <a:gd name="connsiteY13" fmla="*/ 105563 h 129209"/>
                  <a:gd name="connsiteX14" fmla="*/ 275 w 92920"/>
                  <a:gd name="connsiteY14" fmla="*/ 117146 h 129209"/>
                  <a:gd name="connsiteX15" fmla="*/ 27199 w 92920"/>
                  <a:gd name="connsiteY15" fmla="*/ 129328 h 129209"/>
                  <a:gd name="connsiteX16" fmla="*/ 70117 w 92920"/>
                  <a:gd name="connsiteY16" fmla="*/ 101769 h 129209"/>
                  <a:gd name="connsiteX17" fmla="*/ 92588 w 92920"/>
                  <a:gd name="connsiteY17" fmla="*/ 13100 h 129209"/>
                  <a:gd name="connsiteX18" fmla="*/ 66270 w 92920"/>
                  <a:gd name="connsiteY18" fmla="*/ 62826 h 129209"/>
                  <a:gd name="connsiteX19" fmla="*/ 55946 w 92920"/>
                  <a:gd name="connsiteY19" fmla="*/ 76806 h 129209"/>
                  <a:gd name="connsiteX20" fmla="*/ 39548 w 92920"/>
                  <a:gd name="connsiteY20" fmla="*/ 83995 h 129209"/>
                  <a:gd name="connsiteX21" fmla="*/ 26389 w 92920"/>
                  <a:gd name="connsiteY21" fmla="*/ 65622 h 129209"/>
                  <a:gd name="connsiteX22" fmla="*/ 37726 w 92920"/>
                  <a:gd name="connsiteY22" fmla="*/ 22286 h 129209"/>
                  <a:gd name="connsiteX23" fmla="*/ 60399 w 92920"/>
                  <a:gd name="connsiteY23" fmla="*/ 4512 h 129209"/>
                  <a:gd name="connsiteX24" fmla="*/ 76595 w 92920"/>
                  <a:gd name="connsiteY24" fmla="*/ 21687 h 129209"/>
                  <a:gd name="connsiteX25" fmla="*/ 75987 w 92920"/>
                  <a:gd name="connsiteY25" fmla="*/ 24683 h 129209"/>
                  <a:gd name="connsiteX26" fmla="*/ 66270 w 92920"/>
                  <a:gd name="connsiteY26" fmla="*/ 62826 h 12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20" h="129209">
                    <a:moveTo>
                      <a:pt x="92588" y="13100"/>
                    </a:moveTo>
                    <a:cubicBezTo>
                      <a:pt x="92790" y="11901"/>
                      <a:pt x="93195" y="10903"/>
                      <a:pt x="93195" y="9505"/>
                    </a:cubicBezTo>
                    <a:cubicBezTo>
                      <a:pt x="93195" y="6110"/>
                      <a:pt x="90766" y="4113"/>
                      <a:pt x="87324" y="4113"/>
                    </a:cubicBezTo>
                    <a:cubicBezTo>
                      <a:pt x="85300" y="4113"/>
                      <a:pt x="79834" y="5511"/>
                      <a:pt x="79024" y="12700"/>
                    </a:cubicBezTo>
                    <a:cubicBezTo>
                      <a:pt x="75380" y="5311"/>
                      <a:pt x="68295" y="119"/>
                      <a:pt x="60197" y="119"/>
                    </a:cubicBezTo>
                    <a:cubicBezTo>
                      <a:pt x="37119" y="119"/>
                      <a:pt x="12016" y="28078"/>
                      <a:pt x="12016" y="56835"/>
                    </a:cubicBezTo>
                    <a:cubicBezTo>
                      <a:pt x="12016" y="76606"/>
                      <a:pt x="24365" y="88389"/>
                      <a:pt x="38941" y="88389"/>
                    </a:cubicBezTo>
                    <a:cubicBezTo>
                      <a:pt x="50885" y="88389"/>
                      <a:pt x="60399" y="79002"/>
                      <a:pt x="62424" y="76806"/>
                    </a:cubicBezTo>
                    <a:lnTo>
                      <a:pt x="62626" y="77005"/>
                    </a:lnTo>
                    <a:cubicBezTo>
                      <a:pt x="58375" y="94779"/>
                      <a:pt x="55946" y="102967"/>
                      <a:pt x="55946" y="103366"/>
                    </a:cubicBezTo>
                    <a:cubicBezTo>
                      <a:pt x="55136" y="105164"/>
                      <a:pt x="48253" y="124935"/>
                      <a:pt x="26794" y="124935"/>
                    </a:cubicBezTo>
                    <a:cubicBezTo>
                      <a:pt x="22948" y="124935"/>
                      <a:pt x="16267" y="124735"/>
                      <a:pt x="10599" y="122938"/>
                    </a:cubicBezTo>
                    <a:cubicBezTo>
                      <a:pt x="16672" y="121140"/>
                      <a:pt x="18899" y="115948"/>
                      <a:pt x="18899" y="112553"/>
                    </a:cubicBezTo>
                    <a:cubicBezTo>
                      <a:pt x="18899" y="109358"/>
                      <a:pt x="16672" y="105563"/>
                      <a:pt x="11206" y="105563"/>
                    </a:cubicBezTo>
                    <a:cubicBezTo>
                      <a:pt x="6753" y="105563"/>
                      <a:pt x="275" y="109158"/>
                      <a:pt x="275" y="117146"/>
                    </a:cubicBezTo>
                    <a:cubicBezTo>
                      <a:pt x="275" y="125334"/>
                      <a:pt x="7765" y="129328"/>
                      <a:pt x="27199" y="129328"/>
                    </a:cubicBezTo>
                    <a:cubicBezTo>
                      <a:pt x="52504" y="129328"/>
                      <a:pt x="67080" y="113751"/>
                      <a:pt x="70117" y="101769"/>
                    </a:cubicBezTo>
                    <a:lnTo>
                      <a:pt x="92588" y="13100"/>
                    </a:lnTo>
                    <a:close/>
                    <a:moveTo>
                      <a:pt x="66270" y="62826"/>
                    </a:moveTo>
                    <a:cubicBezTo>
                      <a:pt x="65056" y="68019"/>
                      <a:pt x="60399" y="73011"/>
                      <a:pt x="55946" y="76806"/>
                    </a:cubicBezTo>
                    <a:cubicBezTo>
                      <a:pt x="51694" y="80400"/>
                      <a:pt x="45419" y="83995"/>
                      <a:pt x="39548" y="83995"/>
                    </a:cubicBezTo>
                    <a:cubicBezTo>
                      <a:pt x="29426" y="83995"/>
                      <a:pt x="26389" y="73610"/>
                      <a:pt x="26389" y="65622"/>
                    </a:cubicBezTo>
                    <a:cubicBezTo>
                      <a:pt x="26389" y="56036"/>
                      <a:pt x="32260" y="32471"/>
                      <a:pt x="37726" y="22286"/>
                    </a:cubicBezTo>
                    <a:cubicBezTo>
                      <a:pt x="43192" y="12501"/>
                      <a:pt x="51897" y="4512"/>
                      <a:pt x="60399" y="4512"/>
                    </a:cubicBezTo>
                    <a:cubicBezTo>
                      <a:pt x="73761" y="4512"/>
                      <a:pt x="76595" y="20688"/>
                      <a:pt x="76595" y="21687"/>
                    </a:cubicBezTo>
                    <a:cubicBezTo>
                      <a:pt x="76595" y="22686"/>
                      <a:pt x="76190" y="23884"/>
                      <a:pt x="75987" y="24683"/>
                    </a:cubicBezTo>
                    <a:lnTo>
                      <a:pt x="66270" y="6282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" name="任意形状 305">
                <a:extLst>
                  <a:ext uri="{FF2B5EF4-FFF2-40B4-BE49-F238E27FC236}">
                    <a16:creationId xmlns:a16="http://schemas.microsoft.com/office/drawing/2014/main" id="{5EB82573-58C5-5AE4-A848-6CE06540EB12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>
              <a:xfrm>
                <a:off x="9263706" y="5718751"/>
                <a:ext cx="46966" cy="199705"/>
              </a:xfrm>
              <a:custGeom>
                <a:avLst/>
                <a:gdLst>
                  <a:gd name="connsiteX0" fmla="*/ 47247 w 46966"/>
                  <a:gd name="connsiteY0" fmla="*/ 197820 h 199705"/>
                  <a:gd name="connsiteX1" fmla="*/ 43806 w 46966"/>
                  <a:gd name="connsiteY1" fmla="*/ 193427 h 199705"/>
                  <a:gd name="connsiteX2" fmla="*/ 12022 w 46966"/>
                  <a:gd name="connsiteY2" fmla="*/ 99965 h 199705"/>
                  <a:gd name="connsiteX3" fmla="*/ 44615 w 46966"/>
                  <a:gd name="connsiteY3" fmla="*/ 5504 h 199705"/>
                  <a:gd name="connsiteX4" fmla="*/ 47247 w 46966"/>
                  <a:gd name="connsiteY4" fmla="*/ 2109 h 199705"/>
                  <a:gd name="connsiteX5" fmla="*/ 45223 w 46966"/>
                  <a:gd name="connsiteY5" fmla="*/ 112 h 199705"/>
                  <a:gd name="connsiteX6" fmla="*/ 13035 w 46966"/>
                  <a:gd name="connsiteY6" fmla="*/ 39055 h 199705"/>
                  <a:gd name="connsiteX7" fmla="*/ 281 w 46966"/>
                  <a:gd name="connsiteY7" fmla="*/ 99965 h 199705"/>
                  <a:gd name="connsiteX8" fmla="*/ 13642 w 46966"/>
                  <a:gd name="connsiteY8" fmla="*/ 162273 h 199705"/>
                  <a:gd name="connsiteX9" fmla="*/ 45223 w 46966"/>
                  <a:gd name="connsiteY9" fmla="*/ 199817 h 199705"/>
                  <a:gd name="connsiteX10" fmla="*/ 47247 w 46966"/>
                  <a:gd name="connsiteY10" fmla="*/ 19782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247" y="197820"/>
                    </a:moveTo>
                    <a:cubicBezTo>
                      <a:pt x="47247" y="197221"/>
                      <a:pt x="47247" y="196822"/>
                      <a:pt x="43806" y="193427"/>
                    </a:cubicBezTo>
                    <a:cubicBezTo>
                      <a:pt x="18501" y="168264"/>
                      <a:pt x="12022" y="130519"/>
                      <a:pt x="12022" y="99965"/>
                    </a:cubicBezTo>
                    <a:cubicBezTo>
                      <a:pt x="12022" y="65216"/>
                      <a:pt x="19715" y="30467"/>
                      <a:pt x="44615" y="5504"/>
                    </a:cubicBezTo>
                    <a:cubicBezTo>
                      <a:pt x="47247" y="3108"/>
                      <a:pt x="47247" y="2708"/>
                      <a:pt x="47247" y="2109"/>
                    </a:cubicBezTo>
                    <a:cubicBezTo>
                      <a:pt x="47247" y="711"/>
                      <a:pt x="46437" y="112"/>
                      <a:pt x="45223" y="112"/>
                    </a:cubicBezTo>
                    <a:cubicBezTo>
                      <a:pt x="43198" y="112"/>
                      <a:pt x="24979" y="13692"/>
                      <a:pt x="13035" y="39055"/>
                    </a:cubicBezTo>
                    <a:cubicBezTo>
                      <a:pt x="2710" y="61022"/>
                      <a:pt x="281" y="83189"/>
                      <a:pt x="281" y="99965"/>
                    </a:cubicBezTo>
                    <a:cubicBezTo>
                      <a:pt x="281" y="115542"/>
                      <a:pt x="2508" y="139706"/>
                      <a:pt x="13642" y="162273"/>
                    </a:cubicBezTo>
                    <a:cubicBezTo>
                      <a:pt x="25788" y="186836"/>
                      <a:pt x="43198" y="199817"/>
                      <a:pt x="45223" y="199817"/>
                    </a:cubicBezTo>
                    <a:cubicBezTo>
                      <a:pt x="46437" y="199817"/>
                      <a:pt x="47247" y="199218"/>
                      <a:pt x="47247" y="197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" name="任意形状 306">
                <a:extLst>
                  <a:ext uri="{FF2B5EF4-FFF2-40B4-BE49-F238E27FC236}">
                    <a16:creationId xmlns:a16="http://schemas.microsoft.com/office/drawing/2014/main" id="{2F6DB0F4-C7EB-B975-5D4C-539B115C71C5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>
              <a:xfrm>
                <a:off x="9340409" y="5735526"/>
                <a:ext cx="66805" cy="133003"/>
              </a:xfrm>
              <a:custGeom>
                <a:avLst/>
                <a:gdLst>
                  <a:gd name="connsiteX0" fmla="*/ 41785 w 66805"/>
                  <a:gd name="connsiteY0" fmla="*/ 5304 h 133003"/>
                  <a:gd name="connsiteX1" fmla="*/ 37129 w 66805"/>
                  <a:gd name="connsiteY1" fmla="*/ 112 h 133003"/>
                  <a:gd name="connsiteX2" fmla="*/ 285 w 66805"/>
                  <a:gd name="connsiteY2" fmla="*/ 12893 h 133003"/>
                  <a:gd name="connsiteX3" fmla="*/ 285 w 66805"/>
                  <a:gd name="connsiteY3" fmla="*/ 19084 h 133003"/>
                  <a:gd name="connsiteX4" fmla="*/ 26804 w 66805"/>
                  <a:gd name="connsiteY4" fmla="*/ 13892 h 133003"/>
                  <a:gd name="connsiteX5" fmla="*/ 26804 w 66805"/>
                  <a:gd name="connsiteY5" fmla="*/ 117339 h 133003"/>
                  <a:gd name="connsiteX6" fmla="*/ 7977 w 66805"/>
                  <a:gd name="connsiteY6" fmla="*/ 126925 h 133003"/>
                  <a:gd name="connsiteX7" fmla="*/ 1499 w 66805"/>
                  <a:gd name="connsiteY7" fmla="*/ 126925 h 133003"/>
                  <a:gd name="connsiteX8" fmla="*/ 1499 w 66805"/>
                  <a:gd name="connsiteY8" fmla="*/ 133116 h 133003"/>
                  <a:gd name="connsiteX9" fmla="*/ 34295 w 66805"/>
                  <a:gd name="connsiteY9" fmla="*/ 132517 h 133003"/>
                  <a:gd name="connsiteX10" fmla="*/ 67090 w 66805"/>
                  <a:gd name="connsiteY10" fmla="*/ 133116 h 133003"/>
                  <a:gd name="connsiteX11" fmla="*/ 67090 w 66805"/>
                  <a:gd name="connsiteY11" fmla="*/ 126925 h 133003"/>
                  <a:gd name="connsiteX12" fmla="*/ 60612 w 66805"/>
                  <a:gd name="connsiteY12" fmla="*/ 126925 h 133003"/>
                  <a:gd name="connsiteX13" fmla="*/ 41785 w 66805"/>
                  <a:gd name="connsiteY13" fmla="*/ 117339 h 133003"/>
                  <a:gd name="connsiteX14" fmla="*/ 41785 w 66805"/>
                  <a:gd name="connsiteY14" fmla="*/ 5304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785" y="5304"/>
                    </a:moveTo>
                    <a:cubicBezTo>
                      <a:pt x="41785" y="511"/>
                      <a:pt x="41785" y="112"/>
                      <a:pt x="37129" y="112"/>
                    </a:cubicBezTo>
                    <a:cubicBezTo>
                      <a:pt x="24578" y="12893"/>
                      <a:pt x="6763" y="12893"/>
                      <a:pt x="285" y="12893"/>
                    </a:cubicBezTo>
                    <a:lnTo>
                      <a:pt x="285" y="19084"/>
                    </a:lnTo>
                    <a:cubicBezTo>
                      <a:pt x="4334" y="19084"/>
                      <a:pt x="16278" y="19084"/>
                      <a:pt x="26804" y="13892"/>
                    </a:cubicBezTo>
                    <a:lnTo>
                      <a:pt x="26804" y="117339"/>
                    </a:lnTo>
                    <a:cubicBezTo>
                      <a:pt x="26804" y="124528"/>
                      <a:pt x="26197" y="126925"/>
                      <a:pt x="7977" y="126925"/>
                    </a:cubicBezTo>
                    <a:lnTo>
                      <a:pt x="1499" y="126925"/>
                    </a:lnTo>
                    <a:lnTo>
                      <a:pt x="1499" y="133116"/>
                    </a:lnTo>
                    <a:cubicBezTo>
                      <a:pt x="8585" y="132517"/>
                      <a:pt x="26197" y="132517"/>
                      <a:pt x="34295" y="132517"/>
                    </a:cubicBezTo>
                    <a:cubicBezTo>
                      <a:pt x="42392" y="132517"/>
                      <a:pt x="60005" y="132517"/>
                      <a:pt x="67090" y="133116"/>
                    </a:cubicBezTo>
                    <a:lnTo>
                      <a:pt x="67090" y="126925"/>
                    </a:lnTo>
                    <a:lnTo>
                      <a:pt x="60612" y="126925"/>
                    </a:lnTo>
                    <a:cubicBezTo>
                      <a:pt x="42392" y="126925"/>
                      <a:pt x="41785" y="124728"/>
                      <a:pt x="41785" y="117339"/>
                    </a:cubicBezTo>
                    <a:lnTo>
                      <a:pt x="41785" y="530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" name="任意形状 307">
                <a:extLst>
                  <a:ext uri="{FF2B5EF4-FFF2-40B4-BE49-F238E27FC236}">
                    <a16:creationId xmlns:a16="http://schemas.microsoft.com/office/drawing/2014/main" id="{B5BE60C2-CDBE-2317-D217-1A1574EE93F7}"/>
                  </a:ext>
                </a:extLst>
              </p:cNvPr>
              <p:cNvSpPr/>
              <p:nvPr>
                <p:custDataLst>
                  <p:tags r:id="rId167"/>
                </p:custDataLst>
              </p:nvPr>
            </p:nvSpPr>
            <p:spPr>
              <a:xfrm>
                <a:off x="9485401" y="5814609"/>
                <a:ext cx="123691" cy="7988"/>
              </a:xfrm>
              <a:custGeom>
                <a:avLst/>
                <a:gdLst>
                  <a:gd name="connsiteX0" fmla="*/ 116898 w 123691"/>
                  <a:gd name="connsiteY0" fmla="*/ 8100 h 7988"/>
                  <a:gd name="connsiteX1" fmla="*/ 123983 w 123691"/>
                  <a:gd name="connsiteY1" fmla="*/ 4106 h 7988"/>
                  <a:gd name="connsiteX2" fmla="*/ 116898 w 123691"/>
                  <a:gd name="connsiteY2" fmla="*/ 112 h 7988"/>
                  <a:gd name="connsiteX3" fmla="*/ 7377 w 123691"/>
                  <a:gd name="connsiteY3" fmla="*/ 112 h 7988"/>
                  <a:gd name="connsiteX4" fmla="*/ 292 w 123691"/>
                  <a:gd name="connsiteY4" fmla="*/ 4106 h 7988"/>
                  <a:gd name="connsiteX5" fmla="*/ 7377 w 123691"/>
                  <a:gd name="connsiteY5" fmla="*/ 8100 h 7988"/>
                  <a:gd name="connsiteX6" fmla="*/ 116898 w 123691"/>
                  <a:gd name="connsiteY6" fmla="*/ 8100 h 7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7988">
                    <a:moveTo>
                      <a:pt x="116898" y="8100"/>
                    </a:moveTo>
                    <a:cubicBezTo>
                      <a:pt x="120339" y="8100"/>
                      <a:pt x="123983" y="8100"/>
                      <a:pt x="123983" y="4106"/>
                    </a:cubicBezTo>
                    <a:cubicBezTo>
                      <a:pt x="123983" y="112"/>
                      <a:pt x="120339" y="112"/>
                      <a:pt x="116898" y="112"/>
                    </a:cubicBezTo>
                    <a:lnTo>
                      <a:pt x="7377" y="112"/>
                    </a:lnTo>
                    <a:cubicBezTo>
                      <a:pt x="3936" y="112"/>
                      <a:pt x="292" y="112"/>
                      <a:pt x="292" y="4106"/>
                    </a:cubicBezTo>
                    <a:cubicBezTo>
                      <a:pt x="292" y="8100"/>
                      <a:pt x="3936" y="8100"/>
                      <a:pt x="7377" y="8100"/>
                    </a:cubicBezTo>
                    <a:lnTo>
                      <a:pt x="116898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" name="任意形状 308">
                <a:extLst>
                  <a:ext uri="{FF2B5EF4-FFF2-40B4-BE49-F238E27FC236}">
                    <a16:creationId xmlns:a16="http://schemas.microsoft.com/office/drawing/2014/main" id="{AB7D91C2-1E0D-B1BD-3C8C-68EC1FD6D46C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>
              <a:xfrm>
                <a:off x="9681768" y="5727737"/>
                <a:ext cx="101017" cy="181731"/>
              </a:xfrm>
              <a:custGeom>
                <a:avLst/>
                <a:gdLst>
                  <a:gd name="connsiteX0" fmla="*/ 63868 w 101017"/>
                  <a:gd name="connsiteY0" fmla="*/ 61022 h 181731"/>
                  <a:gd name="connsiteX1" fmla="*/ 81278 w 101017"/>
                  <a:gd name="connsiteY1" fmla="*/ 61022 h 181731"/>
                  <a:gd name="connsiteX2" fmla="*/ 87351 w 101017"/>
                  <a:gd name="connsiteY2" fmla="*/ 57028 h 181731"/>
                  <a:gd name="connsiteX3" fmla="*/ 81886 w 101017"/>
                  <a:gd name="connsiteY3" fmla="*/ 54831 h 181731"/>
                  <a:gd name="connsiteX4" fmla="*/ 65083 w 101017"/>
                  <a:gd name="connsiteY4" fmla="*/ 54831 h 181731"/>
                  <a:gd name="connsiteX5" fmla="*/ 69334 w 101017"/>
                  <a:gd name="connsiteY5" fmla="*/ 32065 h 181731"/>
                  <a:gd name="connsiteX6" fmla="*/ 74193 w 101017"/>
                  <a:gd name="connsiteY6" fmla="*/ 11295 h 181731"/>
                  <a:gd name="connsiteX7" fmla="*/ 83708 w 101017"/>
                  <a:gd name="connsiteY7" fmla="*/ 4506 h 181731"/>
                  <a:gd name="connsiteX8" fmla="*/ 93627 w 101017"/>
                  <a:gd name="connsiteY8" fmla="*/ 8100 h 181731"/>
                  <a:gd name="connsiteX9" fmla="*/ 82695 w 101017"/>
                  <a:gd name="connsiteY9" fmla="*/ 18884 h 181731"/>
                  <a:gd name="connsiteX10" fmla="*/ 90186 w 101017"/>
                  <a:gd name="connsiteY10" fmla="*/ 25874 h 181731"/>
                  <a:gd name="connsiteX11" fmla="*/ 101320 w 101017"/>
                  <a:gd name="connsiteY11" fmla="*/ 13892 h 181731"/>
                  <a:gd name="connsiteX12" fmla="*/ 83708 w 101017"/>
                  <a:gd name="connsiteY12" fmla="*/ 112 h 181731"/>
                  <a:gd name="connsiteX13" fmla="*/ 57997 w 101017"/>
                  <a:gd name="connsiteY13" fmla="*/ 23477 h 181731"/>
                  <a:gd name="connsiteX14" fmla="*/ 51317 w 101017"/>
                  <a:gd name="connsiteY14" fmla="*/ 54831 h 181731"/>
                  <a:gd name="connsiteX15" fmla="*/ 37349 w 101017"/>
                  <a:gd name="connsiteY15" fmla="*/ 54831 h 181731"/>
                  <a:gd name="connsiteX16" fmla="*/ 31275 w 101017"/>
                  <a:gd name="connsiteY16" fmla="*/ 58626 h 181731"/>
                  <a:gd name="connsiteX17" fmla="*/ 36944 w 101017"/>
                  <a:gd name="connsiteY17" fmla="*/ 61022 h 181731"/>
                  <a:gd name="connsiteX18" fmla="*/ 50305 w 101017"/>
                  <a:gd name="connsiteY18" fmla="*/ 61022 h 181731"/>
                  <a:gd name="connsiteX19" fmla="*/ 35122 w 101017"/>
                  <a:gd name="connsiteY19" fmla="*/ 139906 h 181731"/>
                  <a:gd name="connsiteX20" fmla="*/ 17509 w 101017"/>
                  <a:gd name="connsiteY20" fmla="*/ 177450 h 181731"/>
                  <a:gd name="connsiteX21" fmla="*/ 7792 w 101017"/>
                  <a:gd name="connsiteY21" fmla="*/ 173855 h 181731"/>
                  <a:gd name="connsiteX22" fmla="*/ 18926 w 101017"/>
                  <a:gd name="connsiteY22" fmla="*/ 163071 h 181731"/>
                  <a:gd name="connsiteX23" fmla="*/ 11436 w 101017"/>
                  <a:gd name="connsiteY23" fmla="*/ 156082 h 181731"/>
                  <a:gd name="connsiteX24" fmla="*/ 302 w 101017"/>
                  <a:gd name="connsiteY24" fmla="*/ 168064 h 181731"/>
                  <a:gd name="connsiteX25" fmla="*/ 17509 w 101017"/>
                  <a:gd name="connsiteY25" fmla="*/ 181844 h 181731"/>
                  <a:gd name="connsiteX26" fmla="*/ 40385 w 101017"/>
                  <a:gd name="connsiteY26" fmla="*/ 162472 h 181731"/>
                  <a:gd name="connsiteX27" fmla="*/ 51722 w 101017"/>
                  <a:gd name="connsiteY27" fmla="*/ 124329 h 181731"/>
                  <a:gd name="connsiteX28" fmla="*/ 63868 w 101017"/>
                  <a:gd name="connsiteY28" fmla="*/ 61022 h 18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017" h="181731">
                    <a:moveTo>
                      <a:pt x="63868" y="61022"/>
                    </a:moveTo>
                    <a:lnTo>
                      <a:pt x="81278" y="61022"/>
                    </a:lnTo>
                    <a:cubicBezTo>
                      <a:pt x="85327" y="61022"/>
                      <a:pt x="87351" y="61022"/>
                      <a:pt x="87351" y="57028"/>
                    </a:cubicBezTo>
                    <a:cubicBezTo>
                      <a:pt x="87351" y="54831"/>
                      <a:pt x="85327" y="54831"/>
                      <a:pt x="81886" y="54831"/>
                    </a:cubicBezTo>
                    <a:lnTo>
                      <a:pt x="65083" y="54831"/>
                    </a:lnTo>
                    <a:lnTo>
                      <a:pt x="69334" y="32065"/>
                    </a:lnTo>
                    <a:cubicBezTo>
                      <a:pt x="70144" y="27871"/>
                      <a:pt x="72978" y="13692"/>
                      <a:pt x="74193" y="11295"/>
                    </a:cubicBezTo>
                    <a:cubicBezTo>
                      <a:pt x="76015" y="7501"/>
                      <a:pt x="79456" y="4506"/>
                      <a:pt x="83708" y="4506"/>
                    </a:cubicBezTo>
                    <a:cubicBezTo>
                      <a:pt x="84517" y="4506"/>
                      <a:pt x="89781" y="4506"/>
                      <a:pt x="93627" y="8100"/>
                    </a:cubicBezTo>
                    <a:cubicBezTo>
                      <a:pt x="84720" y="8899"/>
                      <a:pt x="82695" y="15889"/>
                      <a:pt x="82695" y="18884"/>
                    </a:cubicBezTo>
                    <a:cubicBezTo>
                      <a:pt x="82695" y="23477"/>
                      <a:pt x="86339" y="25874"/>
                      <a:pt x="90186" y="25874"/>
                    </a:cubicBezTo>
                    <a:cubicBezTo>
                      <a:pt x="95449" y="25874"/>
                      <a:pt x="101320" y="21480"/>
                      <a:pt x="101320" y="13892"/>
                    </a:cubicBezTo>
                    <a:cubicBezTo>
                      <a:pt x="101320" y="4705"/>
                      <a:pt x="92008" y="112"/>
                      <a:pt x="83708" y="112"/>
                    </a:cubicBezTo>
                    <a:cubicBezTo>
                      <a:pt x="76825" y="112"/>
                      <a:pt x="64071" y="3707"/>
                      <a:pt x="57997" y="23477"/>
                    </a:cubicBezTo>
                    <a:cubicBezTo>
                      <a:pt x="56783" y="27671"/>
                      <a:pt x="56176" y="29668"/>
                      <a:pt x="51317" y="54831"/>
                    </a:cubicBezTo>
                    <a:lnTo>
                      <a:pt x="37349" y="54831"/>
                    </a:lnTo>
                    <a:cubicBezTo>
                      <a:pt x="33502" y="54831"/>
                      <a:pt x="31275" y="54831"/>
                      <a:pt x="31275" y="58626"/>
                    </a:cubicBezTo>
                    <a:cubicBezTo>
                      <a:pt x="31275" y="61022"/>
                      <a:pt x="33097" y="61022"/>
                      <a:pt x="36944" y="61022"/>
                    </a:cubicBezTo>
                    <a:lnTo>
                      <a:pt x="50305" y="61022"/>
                    </a:lnTo>
                    <a:lnTo>
                      <a:pt x="35122" y="139906"/>
                    </a:lnTo>
                    <a:cubicBezTo>
                      <a:pt x="31478" y="159277"/>
                      <a:pt x="28036" y="177450"/>
                      <a:pt x="17509" y="177450"/>
                    </a:cubicBezTo>
                    <a:cubicBezTo>
                      <a:pt x="16700" y="177450"/>
                      <a:pt x="11639" y="177450"/>
                      <a:pt x="7792" y="173855"/>
                    </a:cubicBezTo>
                    <a:cubicBezTo>
                      <a:pt x="17104" y="173256"/>
                      <a:pt x="18926" y="166067"/>
                      <a:pt x="18926" y="163071"/>
                    </a:cubicBezTo>
                    <a:cubicBezTo>
                      <a:pt x="18926" y="158478"/>
                      <a:pt x="15282" y="156082"/>
                      <a:pt x="11436" y="156082"/>
                    </a:cubicBezTo>
                    <a:cubicBezTo>
                      <a:pt x="6173" y="156082"/>
                      <a:pt x="302" y="160475"/>
                      <a:pt x="302" y="168064"/>
                    </a:cubicBezTo>
                    <a:cubicBezTo>
                      <a:pt x="302" y="177051"/>
                      <a:pt x="9209" y="181844"/>
                      <a:pt x="17509" y="181844"/>
                    </a:cubicBezTo>
                    <a:cubicBezTo>
                      <a:pt x="28644" y="181844"/>
                      <a:pt x="36741" y="170061"/>
                      <a:pt x="40385" y="162472"/>
                    </a:cubicBezTo>
                    <a:cubicBezTo>
                      <a:pt x="46863" y="149891"/>
                      <a:pt x="51519" y="125727"/>
                      <a:pt x="51722" y="124329"/>
                    </a:cubicBezTo>
                    <a:lnTo>
                      <a:pt x="63868" y="61022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" name="任意形状 309">
                <a:extLst>
                  <a:ext uri="{FF2B5EF4-FFF2-40B4-BE49-F238E27FC236}">
                    <a16:creationId xmlns:a16="http://schemas.microsoft.com/office/drawing/2014/main" id="{57D0B790-1414-24FB-020C-246DCF5A0AB0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>
              <a:xfrm>
                <a:off x="9777803" y="5805662"/>
                <a:ext cx="65185" cy="95618"/>
              </a:xfrm>
              <a:custGeom>
                <a:avLst/>
                <a:gdLst>
                  <a:gd name="connsiteX0" fmla="*/ 31341 w 65185"/>
                  <a:gd name="connsiteY0" fmla="*/ 46245 h 95618"/>
                  <a:gd name="connsiteX1" fmla="*/ 50330 w 65185"/>
                  <a:gd name="connsiteY1" fmla="*/ 68752 h 95618"/>
                  <a:gd name="connsiteX2" fmla="*/ 31908 w 65185"/>
                  <a:gd name="connsiteY2" fmla="*/ 91259 h 95618"/>
                  <a:gd name="connsiteX3" fmla="*/ 7817 w 65185"/>
                  <a:gd name="connsiteY3" fmla="*/ 81473 h 95618"/>
                  <a:gd name="connsiteX4" fmla="*/ 16036 w 65185"/>
                  <a:gd name="connsiteY4" fmla="*/ 73645 h 95618"/>
                  <a:gd name="connsiteX5" fmla="*/ 8242 w 65185"/>
                  <a:gd name="connsiteY5" fmla="*/ 65956 h 95618"/>
                  <a:gd name="connsiteX6" fmla="*/ 307 w 65185"/>
                  <a:gd name="connsiteY6" fmla="*/ 74064 h 95618"/>
                  <a:gd name="connsiteX7" fmla="*/ 32191 w 65185"/>
                  <a:gd name="connsiteY7" fmla="*/ 95732 h 95618"/>
                  <a:gd name="connsiteX8" fmla="*/ 65493 w 65185"/>
                  <a:gd name="connsiteY8" fmla="*/ 68752 h 95618"/>
                  <a:gd name="connsiteX9" fmla="*/ 40835 w 65185"/>
                  <a:gd name="connsiteY9" fmla="*/ 43729 h 95618"/>
                  <a:gd name="connsiteX10" fmla="*/ 61100 w 65185"/>
                  <a:gd name="connsiteY10" fmla="*/ 19405 h 95618"/>
                  <a:gd name="connsiteX11" fmla="*/ 32475 w 65185"/>
                  <a:gd name="connsiteY11" fmla="*/ 113 h 95618"/>
                  <a:gd name="connsiteX12" fmla="*/ 4700 w 65185"/>
                  <a:gd name="connsiteY12" fmla="*/ 18846 h 95618"/>
                  <a:gd name="connsiteX13" fmla="*/ 12069 w 65185"/>
                  <a:gd name="connsiteY13" fmla="*/ 26255 h 95618"/>
                  <a:gd name="connsiteX14" fmla="*/ 19296 w 65185"/>
                  <a:gd name="connsiteY14" fmla="*/ 19125 h 95618"/>
                  <a:gd name="connsiteX15" fmla="*/ 12069 w 65185"/>
                  <a:gd name="connsiteY15" fmla="*/ 11856 h 95618"/>
                  <a:gd name="connsiteX16" fmla="*/ 32049 w 65185"/>
                  <a:gd name="connsiteY16" fmla="*/ 4167 h 95618"/>
                  <a:gd name="connsiteX17" fmla="*/ 47354 w 65185"/>
                  <a:gd name="connsiteY17" fmla="*/ 19405 h 95618"/>
                  <a:gd name="connsiteX18" fmla="*/ 41686 w 65185"/>
                  <a:gd name="connsiteY18" fmla="*/ 36040 h 95618"/>
                  <a:gd name="connsiteX19" fmla="*/ 25956 w 65185"/>
                  <a:gd name="connsiteY19" fmla="*/ 42052 h 95618"/>
                  <a:gd name="connsiteX20" fmla="*/ 21421 w 65185"/>
                  <a:gd name="connsiteY20" fmla="*/ 42471 h 95618"/>
                  <a:gd name="connsiteX21" fmla="*/ 20004 w 65185"/>
                  <a:gd name="connsiteY21" fmla="*/ 44288 h 95618"/>
                  <a:gd name="connsiteX22" fmla="*/ 23689 w 65185"/>
                  <a:gd name="connsiteY22" fmla="*/ 46245 h 95618"/>
                  <a:gd name="connsiteX23" fmla="*/ 31341 w 65185"/>
                  <a:gd name="connsiteY23" fmla="*/ 46245 h 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185" h="95618">
                    <a:moveTo>
                      <a:pt x="31341" y="46245"/>
                    </a:moveTo>
                    <a:cubicBezTo>
                      <a:pt x="42394" y="46245"/>
                      <a:pt x="50330" y="53794"/>
                      <a:pt x="50330" y="68752"/>
                    </a:cubicBezTo>
                    <a:cubicBezTo>
                      <a:pt x="50330" y="86087"/>
                      <a:pt x="40127" y="91259"/>
                      <a:pt x="31908" y="91259"/>
                    </a:cubicBezTo>
                    <a:cubicBezTo>
                      <a:pt x="26239" y="91259"/>
                      <a:pt x="13769" y="89721"/>
                      <a:pt x="7817" y="81473"/>
                    </a:cubicBezTo>
                    <a:cubicBezTo>
                      <a:pt x="14478" y="81194"/>
                      <a:pt x="16036" y="76581"/>
                      <a:pt x="16036" y="73645"/>
                    </a:cubicBezTo>
                    <a:cubicBezTo>
                      <a:pt x="16036" y="69172"/>
                      <a:pt x="12635" y="65956"/>
                      <a:pt x="8242" y="65956"/>
                    </a:cubicBezTo>
                    <a:cubicBezTo>
                      <a:pt x="4275" y="65956"/>
                      <a:pt x="307" y="68333"/>
                      <a:pt x="307" y="74064"/>
                    </a:cubicBezTo>
                    <a:cubicBezTo>
                      <a:pt x="307" y="87205"/>
                      <a:pt x="15044" y="95732"/>
                      <a:pt x="32191" y="95732"/>
                    </a:cubicBezTo>
                    <a:cubicBezTo>
                      <a:pt x="51889" y="95732"/>
                      <a:pt x="65493" y="82732"/>
                      <a:pt x="65493" y="68752"/>
                    </a:cubicBezTo>
                    <a:cubicBezTo>
                      <a:pt x="65493" y="57848"/>
                      <a:pt x="56423" y="46944"/>
                      <a:pt x="40835" y="43729"/>
                    </a:cubicBezTo>
                    <a:cubicBezTo>
                      <a:pt x="55715" y="38417"/>
                      <a:pt x="61100" y="27932"/>
                      <a:pt x="61100" y="19405"/>
                    </a:cubicBezTo>
                    <a:cubicBezTo>
                      <a:pt x="61100" y="8361"/>
                      <a:pt x="48204" y="113"/>
                      <a:pt x="32475" y="113"/>
                    </a:cubicBezTo>
                    <a:cubicBezTo>
                      <a:pt x="16745" y="113"/>
                      <a:pt x="4700" y="7662"/>
                      <a:pt x="4700" y="18846"/>
                    </a:cubicBezTo>
                    <a:cubicBezTo>
                      <a:pt x="4700" y="23599"/>
                      <a:pt x="7817" y="26255"/>
                      <a:pt x="12069" y="26255"/>
                    </a:cubicBezTo>
                    <a:cubicBezTo>
                      <a:pt x="16462" y="26255"/>
                      <a:pt x="19296" y="23040"/>
                      <a:pt x="19296" y="19125"/>
                    </a:cubicBezTo>
                    <a:cubicBezTo>
                      <a:pt x="19296" y="15071"/>
                      <a:pt x="16462" y="12136"/>
                      <a:pt x="12069" y="11856"/>
                    </a:cubicBezTo>
                    <a:cubicBezTo>
                      <a:pt x="17028" y="5705"/>
                      <a:pt x="26806" y="4167"/>
                      <a:pt x="32049" y="4167"/>
                    </a:cubicBezTo>
                    <a:cubicBezTo>
                      <a:pt x="38426" y="4167"/>
                      <a:pt x="47354" y="7243"/>
                      <a:pt x="47354" y="19405"/>
                    </a:cubicBezTo>
                    <a:cubicBezTo>
                      <a:pt x="47354" y="25276"/>
                      <a:pt x="45370" y="31707"/>
                      <a:pt x="41686" y="36040"/>
                    </a:cubicBezTo>
                    <a:cubicBezTo>
                      <a:pt x="37009" y="41353"/>
                      <a:pt x="33041" y="41632"/>
                      <a:pt x="25956" y="42052"/>
                    </a:cubicBezTo>
                    <a:cubicBezTo>
                      <a:pt x="22413" y="42331"/>
                      <a:pt x="22130" y="42331"/>
                      <a:pt x="21421" y="42471"/>
                    </a:cubicBezTo>
                    <a:cubicBezTo>
                      <a:pt x="21138" y="42471"/>
                      <a:pt x="20004" y="42751"/>
                      <a:pt x="20004" y="44288"/>
                    </a:cubicBezTo>
                    <a:cubicBezTo>
                      <a:pt x="20004" y="46245"/>
                      <a:pt x="21280" y="46245"/>
                      <a:pt x="23689" y="46245"/>
                    </a:cubicBezTo>
                    <a:lnTo>
                      <a:pt x="31341" y="4624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" name="任意形状 310">
                <a:extLst>
                  <a:ext uri="{FF2B5EF4-FFF2-40B4-BE49-F238E27FC236}">
                    <a16:creationId xmlns:a16="http://schemas.microsoft.com/office/drawing/2014/main" id="{463AC521-C857-AE63-7733-589B3545BFC1}"/>
                  </a:ext>
                </a:extLst>
              </p:cNvPr>
              <p:cNvSpPr/>
              <p:nvPr>
                <p:custDataLst>
                  <p:tags r:id="rId170"/>
                </p:custDataLst>
              </p:nvPr>
            </p:nvSpPr>
            <p:spPr>
              <a:xfrm>
                <a:off x="9881010" y="5718751"/>
                <a:ext cx="46966" cy="199705"/>
              </a:xfrm>
              <a:custGeom>
                <a:avLst/>
                <a:gdLst>
                  <a:gd name="connsiteX0" fmla="*/ 47277 w 46966"/>
                  <a:gd name="connsiteY0" fmla="*/ 197820 h 199705"/>
                  <a:gd name="connsiteX1" fmla="*/ 43836 w 46966"/>
                  <a:gd name="connsiteY1" fmla="*/ 193427 h 199705"/>
                  <a:gd name="connsiteX2" fmla="*/ 12053 w 46966"/>
                  <a:gd name="connsiteY2" fmla="*/ 99965 h 199705"/>
                  <a:gd name="connsiteX3" fmla="*/ 44646 w 46966"/>
                  <a:gd name="connsiteY3" fmla="*/ 5504 h 199705"/>
                  <a:gd name="connsiteX4" fmla="*/ 47277 w 46966"/>
                  <a:gd name="connsiteY4" fmla="*/ 2109 h 199705"/>
                  <a:gd name="connsiteX5" fmla="*/ 45253 w 46966"/>
                  <a:gd name="connsiteY5" fmla="*/ 112 h 199705"/>
                  <a:gd name="connsiteX6" fmla="*/ 13065 w 46966"/>
                  <a:gd name="connsiteY6" fmla="*/ 39055 h 199705"/>
                  <a:gd name="connsiteX7" fmla="*/ 311 w 46966"/>
                  <a:gd name="connsiteY7" fmla="*/ 99965 h 199705"/>
                  <a:gd name="connsiteX8" fmla="*/ 13672 w 46966"/>
                  <a:gd name="connsiteY8" fmla="*/ 162273 h 199705"/>
                  <a:gd name="connsiteX9" fmla="*/ 45253 w 46966"/>
                  <a:gd name="connsiteY9" fmla="*/ 199817 h 199705"/>
                  <a:gd name="connsiteX10" fmla="*/ 47277 w 46966"/>
                  <a:gd name="connsiteY10" fmla="*/ 197820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277" y="197820"/>
                    </a:moveTo>
                    <a:cubicBezTo>
                      <a:pt x="47277" y="197221"/>
                      <a:pt x="47277" y="196822"/>
                      <a:pt x="43836" y="193427"/>
                    </a:cubicBezTo>
                    <a:cubicBezTo>
                      <a:pt x="18531" y="168264"/>
                      <a:pt x="12053" y="130519"/>
                      <a:pt x="12053" y="99965"/>
                    </a:cubicBezTo>
                    <a:cubicBezTo>
                      <a:pt x="12053" y="65216"/>
                      <a:pt x="19746" y="30467"/>
                      <a:pt x="44646" y="5504"/>
                    </a:cubicBezTo>
                    <a:cubicBezTo>
                      <a:pt x="47277" y="3108"/>
                      <a:pt x="47277" y="2708"/>
                      <a:pt x="47277" y="2109"/>
                    </a:cubicBezTo>
                    <a:cubicBezTo>
                      <a:pt x="47277" y="711"/>
                      <a:pt x="46468" y="112"/>
                      <a:pt x="45253" y="112"/>
                    </a:cubicBezTo>
                    <a:cubicBezTo>
                      <a:pt x="43229" y="112"/>
                      <a:pt x="25009" y="13692"/>
                      <a:pt x="13065" y="39055"/>
                    </a:cubicBezTo>
                    <a:cubicBezTo>
                      <a:pt x="2741" y="61022"/>
                      <a:pt x="311" y="83189"/>
                      <a:pt x="311" y="99965"/>
                    </a:cubicBezTo>
                    <a:cubicBezTo>
                      <a:pt x="311" y="115542"/>
                      <a:pt x="2538" y="139706"/>
                      <a:pt x="13672" y="162273"/>
                    </a:cubicBezTo>
                    <a:cubicBezTo>
                      <a:pt x="25819" y="186836"/>
                      <a:pt x="43229" y="199817"/>
                      <a:pt x="45253" y="199817"/>
                    </a:cubicBezTo>
                    <a:cubicBezTo>
                      <a:pt x="46468" y="199817"/>
                      <a:pt x="47277" y="199218"/>
                      <a:pt x="47277" y="197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" name="任意形状 311">
                <a:extLst>
                  <a:ext uri="{FF2B5EF4-FFF2-40B4-BE49-F238E27FC236}">
                    <a16:creationId xmlns:a16="http://schemas.microsoft.com/office/drawing/2014/main" id="{5D7B93E0-E97E-697E-6EA0-60CB2A978AF2}"/>
                  </a:ext>
                </a:extLst>
              </p:cNvPr>
              <p:cNvSpPr/>
              <p:nvPr>
                <p:custDataLst>
                  <p:tags r:id="rId171"/>
                </p:custDataLst>
              </p:nvPr>
            </p:nvSpPr>
            <p:spPr>
              <a:xfrm>
                <a:off x="9944352" y="5729335"/>
                <a:ext cx="85632" cy="180134"/>
              </a:xfrm>
              <a:custGeom>
                <a:avLst/>
                <a:gdLst>
                  <a:gd name="connsiteX0" fmla="*/ 26835 w 85632"/>
                  <a:gd name="connsiteY0" fmla="*/ 78197 h 180134"/>
                  <a:gd name="connsiteX1" fmla="*/ 315 w 85632"/>
                  <a:gd name="connsiteY1" fmla="*/ 118537 h 180134"/>
                  <a:gd name="connsiteX2" fmla="*/ 6186 w 85632"/>
                  <a:gd name="connsiteY2" fmla="*/ 134314 h 180134"/>
                  <a:gd name="connsiteX3" fmla="*/ 29669 w 85632"/>
                  <a:gd name="connsiteY3" fmla="*/ 147295 h 180134"/>
                  <a:gd name="connsiteX4" fmla="*/ 54164 w 85632"/>
                  <a:gd name="connsiteY4" fmla="*/ 156681 h 180134"/>
                  <a:gd name="connsiteX5" fmla="*/ 61250 w 85632"/>
                  <a:gd name="connsiteY5" fmla="*/ 165268 h 180134"/>
                  <a:gd name="connsiteX6" fmla="*/ 51330 w 85632"/>
                  <a:gd name="connsiteY6" fmla="*/ 175853 h 180134"/>
                  <a:gd name="connsiteX7" fmla="*/ 33515 w 85632"/>
                  <a:gd name="connsiteY7" fmla="*/ 169462 h 180134"/>
                  <a:gd name="connsiteX8" fmla="*/ 31289 w 85632"/>
                  <a:gd name="connsiteY8" fmla="*/ 168463 h 180134"/>
                  <a:gd name="connsiteX9" fmla="*/ 29264 w 85632"/>
                  <a:gd name="connsiteY9" fmla="*/ 170660 h 180134"/>
                  <a:gd name="connsiteX10" fmla="*/ 51330 w 85632"/>
                  <a:gd name="connsiteY10" fmla="*/ 180246 h 180134"/>
                  <a:gd name="connsiteX11" fmla="*/ 72384 w 85632"/>
                  <a:gd name="connsiteY11" fmla="*/ 158878 h 180134"/>
                  <a:gd name="connsiteX12" fmla="*/ 62667 w 85632"/>
                  <a:gd name="connsiteY12" fmla="*/ 144699 h 180134"/>
                  <a:gd name="connsiteX13" fmla="*/ 50318 w 85632"/>
                  <a:gd name="connsiteY13" fmla="*/ 140105 h 180134"/>
                  <a:gd name="connsiteX14" fmla="*/ 37969 w 85632"/>
                  <a:gd name="connsiteY14" fmla="*/ 135512 h 180134"/>
                  <a:gd name="connsiteX15" fmla="*/ 25823 w 85632"/>
                  <a:gd name="connsiteY15" fmla="*/ 130719 h 180134"/>
                  <a:gd name="connsiteX16" fmla="*/ 10640 w 85632"/>
                  <a:gd name="connsiteY16" fmla="*/ 112945 h 180134"/>
                  <a:gd name="connsiteX17" fmla="*/ 35540 w 85632"/>
                  <a:gd name="connsiteY17" fmla="*/ 78996 h 180134"/>
                  <a:gd name="connsiteX18" fmla="*/ 53355 w 85632"/>
                  <a:gd name="connsiteY18" fmla="*/ 81592 h 180134"/>
                  <a:gd name="connsiteX19" fmla="*/ 72182 w 85632"/>
                  <a:gd name="connsiteY19" fmla="*/ 75401 h 180134"/>
                  <a:gd name="connsiteX20" fmla="*/ 55581 w 85632"/>
                  <a:gd name="connsiteY20" fmla="*/ 70009 h 180134"/>
                  <a:gd name="connsiteX21" fmla="*/ 38576 w 85632"/>
                  <a:gd name="connsiteY21" fmla="*/ 72405 h 180134"/>
                  <a:gd name="connsiteX22" fmla="*/ 32503 w 85632"/>
                  <a:gd name="connsiteY22" fmla="*/ 56828 h 180134"/>
                  <a:gd name="connsiteX23" fmla="*/ 54974 w 85632"/>
                  <a:gd name="connsiteY23" fmla="*/ 22878 h 180134"/>
                  <a:gd name="connsiteX24" fmla="*/ 67930 w 85632"/>
                  <a:gd name="connsiteY24" fmla="*/ 27272 h 180134"/>
                  <a:gd name="connsiteX25" fmla="*/ 85948 w 85632"/>
                  <a:gd name="connsiteY25" fmla="*/ 21081 h 180134"/>
                  <a:gd name="connsiteX26" fmla="*/ 69145 w 85632"/>
                  <a:gd name="connsiteY26" fmla="*/ 15689 h 180134"/>
                  <a:gd name="connsiteX27" fmla="*/ 56391 w 85632"/>
                  <a:gd name="connsiteY27" fmla="*/ 16688 h 180134"/>
                  <a:gd name="connsiteX28" fmla="*/ 55379 w 85632"/>
                  <a:gd name="connsiteY28" fmla="*/ 10097 h 180134"/>
                  <a:gd name="connsiteX29" fmla="*/ 56391 w 85632"/>
                  <a:gd name="connsiteY29" fmla="*/ 2708 h 180134"/>
                  <a:gd name="connsiteX30" fmla="*/ 53962 w 85632"/>
                  <a:gd name="connsiteY30" fmla="*/ 112 h 180134"/>
                  <a:gd name="connsiteX31" fmla="*/ 50318 w 85632"/>
                  <a:gd name="connsiteY31" fmla="*/ 9898 h 180134"/>
                  <a:gd name="connsiteX32" fmla="*/ 51735 w 85632"/>
                  <a:gd name="connsiteY32" fmla="*/ 17686 h 180134"/>
                  <a:gd name="connsiteX33" fmla="*/ 16308 w 85632"/>
                  <a:gd name="connsiteY33" fmla="*/ 55031 h 180134"/>
                  <a:gd name="connsiteX34" fmla="*/ 29467 w 85632"/>
                  <a:gd name="connsiteY34" fmla="*/ 76200 h 180134"/>
                  <a:gd name="connsiteX35" fmla="*/ 26835 w 85632"/>
                  <a:gd name="connsiteY35" fmla="*/ 78197 h 180134"/>
                  <a:gd name="connsiteX36" fmla="*/ 59630 w 85632"/>
                  <a:gd name="connsiteY36" fmla="*/ 21081 h 180134"/>
                  <a:gd name="connsiteX37" fmla="*/ 69347 w 85632"/>
                  <a:gd name="connsiteY37" fmla="*/ 20083 h 180134"/>
                  <a:gd name="connsiteX38" fmla="*/ 80684 w 85632"/>
                  <a:gd name="connsiteY38" fmla="*/ 21281 h 180134"/>
                  <a:gd name="connsiteX39" fmla="*/ 68133 w 85632"/>
                  <a:gd name="connsiteY39" fmla="*/ 22878 h 180134"/>
                  <a:gd name="connsiteX40" fmla="*/ 59630 w 85632"/>
                  <a:gd name="connsiteY40" fmla="*/ 21081 h 180134"/>
                  <a:gd name="connsiteX41" fmla="*/ 43840 w 85632"/>
                  <a:gd name="connsiteY41" fmla="*/ 75601 h 180134"/>
                  <a:gd name="connsiteX42" fmla="*/ 55379 w 85632"/>
                  <a:gd name="connsiteY42" fmla="*/ 74402 h 180134"/>
                  <a:gd name="connsiteX43" fmla="*/ 66918 w 85632"/>
                  <a:gd name="connsiteY43" fmla="*/ 75601 h 180134"/>
                  <a:gd name="connsiteX44" fmla="*/ 53962 w 85632"/>
                  <a:gd name="connsiteY44" fmla="*/ 77198 h 180134"/>
                  <a:gd name="connsiteX45" fmla="*/ 43840 w 85632"/>
                  <a:gd name="connsiteY45" fmla="*/ 75601 h 18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134">
                    <a:moveTo>
                      <a:pt x="26835" y="78197"/>
                    </a:moveTo>
                    <a:cubicBezTo>
                      <a:pt x="4769" y="92575"/>
                      <a:pt x="315" y="111348"/>
                      <a:pt x="315" y="118537"/>
                    </a:cubicBezTo>
                    <a:cubicBezTo>
                      <a:pt x="315" y="128123"/>
                      <a:pt x="5781" y="133715"/>
                      <a:pt x="6186" y="134314"/>
                    </a:cubicBezTo>
                    <a:cubicBezTo>
                      <a:pt x="12664" y="140904"/>
                      <a:pt x="14486" y="141703"/>
                      <a:pt x="29669" y="147295"/>
                    </a:cubicBezTo>
                    <a:lnTo>
                      <a:pt x="54164" y="156681"/>
                    </a:lnTo>
                    <a:cubicBezTo>
                      <a:pt x="57201" y="158079"/>
                      <a:pt x="61250" y="159477"/>
                      <a:pt x="61250" y="165268"/>
                    </a:cubicBezTo>
                    <a:cubicBezTo>
                      <a:pt x="61250" y="169861"/>
                      <a:pt x="57606" y="175853"/>
                      <a:pt x="51330" y="175853"/>
                    </a:cubicBezTo>
                    <a:cubicBezTo>
                      <a:pt x="42423" y="175853"/>
                      <a:pt x="35742" y="171060"/>
                      <a:pt x="33515" y="169462"/>
                    </a:cubicBezTo>
                    <a:cubicBezTo>
                      <a:pt x="32301" y="168663"/>
                      <a:pt x="32098" y="168463"/>
                      <a:pt x="31289" y="168463"/>
                    </a:cubicBezTo>
                    <a:cubicBezTo>
                      <a:pt x="29669" y="168463"/>
                      <a:pt x="29264" y="169861"/>
                      <a:pt x="29264" y="170660"/>
                    </a:cubicBezTo>
                    <a:cubicBezTo>
                      <a:pt x="29264" y="173057"/>
                      <a:pt x="39993" y="180246"/>
                      <a:pt x="51330" y="180246"/>
                    </a:cubicBezTo>
                    <a:cubicBezTo>
                      <a:pt x="63882" y="180246"/>
                      <a:pt x="72384" y="168663"/>
                      <a:pt x="72384" y="158878"/>
                    </a:cubicBezTo>
                    <a:cubicBezTo>
                      <a:pt x="72384" y="149292"/>
                      <a:pt x="64894" y="145697"/>
                      <a:pt x="62667" y="144699"/>
                    </a:cubicBezTo>
                    <a:cubicBezTo>
                      <a:pt x="59833" y="143700"/>
                      <a:pt x="52950" y="141104"/>
                      <a:pt x="50318" y="140105"/>
                    </a:cubicBezTo>
                    <a:cubicBezTo>
                      <a:pt x="46269" y="138508"/>
                      <a:pt x="42220" y="136910"/>
                      <a:pt x="37969" y="135512"/>
                    </a:cubicBezTo>
                    <a:lnTo>
                      <a:pt x="25823" y="130719"/>
                    </a:lnTo>
                    <a:cubicBezTo>
                      <a:pt x="16713" y="127124"/>
                      <a:pt x="10640" y="121333"/>
                      <a:pt x="10640" y="112945"/>
                    </a:cubicBezTo>
                    <a:cubicBezTo>
                      <a:pt x="10640" y="104757"/>
                      <a:pt x="18535" y="87383"/>
                      <a:pt x="35540" y="78996"/>
                    </a:cubicBezTo>
                    <a:cubicBezTo>
                      <a:pt x="43030" y="81592"/>
                      <a:pt x="49103" y="81592"/>
                      <a:pt x="53355" y="81592"/>
                    </a:cubicBezTo>
                    <a:cubicBezTo>
                      <a:pt x="59428" y="81592"/>
                      <a:pt x="72182" y="81592"/>
                      <a:pt x="72182" y="75401"/>
                    </a:cubicBezTo>
                    <a:cubicBezTo>
                      <a:pt x="72182" y="70408"/>
                      <a:pt x="63477" y="70009"/>
                      <a:pt x="55581" y="70009"/>
                    </a:cubicBezTo>
                    <a:cubicBezTo>
                      <a:pt x="51937" y="70009"/>
                      <a:pt x="46067" y="70009"/>
                      <a:pt x="38576" y="72405"/>
                    </a:cubicBezTo>
                    <a:cubicBezTo>
                      <a:pt x="33313" y="67213"/>
                      <a:pt x="32503" y="60623"/>
                      <a:pt x="32503" y="56828"/>
                    </a:cubicBezTo>
                    <a:cubicBezTo>
                      <a:pt x="32503" y="45645"/>
                      <a:pt x="39791" y="30267"/>
                      <a:pt x="54974" y="22878"/>
                    </a:cubicBezTo>
                    <a:cubicBezTo>
                      <a:pt x="58618" y="27272"/>
                      <a:pt x="63274" y="27272"/>
                      <a:pt x="67930" y="27272"/>
                    </a:cubicBezTo>
                    <a:cubicBezTo>
                      <a:pt x="72991" y="27272"/>
                      <a:pt x="85948" y="27272"/>
                      <a:pt x="85948" y="21081"/>
                    </a:cubicBezTo>
                    <a:cubicBezTo>
                      <a:pt x="85948" y="15889"/>
                      <a:pt x="77040" y="15689"/>
                      <a:pt x="69145" y="15689"/>
                    </a:cubicBezTo>
                    <a:cubicBezTo>
                      <a:pt x="66513" y="15689"/>
                      <a:pt x="61655" y="15689"/>
                      <a:pt x="56391" y="16688"/>
                    </a:cubicBezTo>
                    <a:cubicBezTo>
                      <a:pt x="55784" y="14890"/>
                      <a:pt x="55379" y="13492"/>
                      <a:pt x="55379" y="10097"/>
                    </a:cubicBezTo>
                    <a:cubicBezTo>
                      <a:pt x="55379" y="7301"/>
                      <a:pt x="56391" y="3108"/>
                      <a:pt x="56391" y="2708"/>
                    </a:cubicBezTo>
                    <a:cubicBezTo>
                      <a:pt x="56391" y="1111"/>
                      <a:pt x="55379" y="112"/>
                      <a:pt x="53962" y="112"/>
                    </a:cubicBezTo>
                    <a:cubicBezTo>
                      <a:pt x="50318" y="112"/>
                      <a:pt x="50318" y="9298"/>
                      <a:pt x="50318" y="9898"/>
                    </a:cubicBezTo>
                    <a:cubicBezTo>
                      <a:pt x="50318" y="13892"/>
                      <a:pt x="51533" y="16887"/>
                      <a:pt x="51735" y="17686"/>
                    </a:cubicBezTo>
                    <a:cubicBezTo>
                      <a:pt x="30074" y="23677"/>
                      <a:pt x="16308" y="39654"/>
                      <a:pt x="16308" y="55031"/>
                    </a:cubicBezTo>
                    <a:cubicBezTo>
                      <a:pt x="16308" y="62420"/>
                      <a:pt x="19952" y="70808"/>
                      <a:pt x="29467" y="76200"/>
                    </a:cubicBezTo>
                    <a:lnTo>
                      <a:pt x="26835" y="78197"/>
                    </a:lnTo>
                    <a:close/>
                    <a:moveTo>
                      <a:pt x="59630" y="21081"/>
                    </a:moveTo>
                    <a:cubicBezTo>
                      <a:pt x="62869" y="20083"/>
                      <a:pt x="67121" y="20083"/>
                      <a:pt x="69347" y="20083"/>
                    </a:cubicBezTo>
                    <a:cubicBezTo>
                      <a:pt x="76230" y="20083"/>
                      <a:pt x="77040" y="20282"/>
                      <a:pt x="80684" y="21281"/>
                    </a:cubicBezTo>
                    <a:cubicBezTo>
                      <a:pt x="79065" y="21880"/>
                      <a:pt x="77040" y="22878"/>
                      <a:pt x="68133" y="22878"/>
                    </a:cubicBezTo>
                    <a:cubicBezTo>
                      <a:pt x="64286" y="22878"/>
                      <a:pt x="61857" y="22878"/>
                      <a:pt x="59630" y="21081"/>
                    </a:cubicBezTo>
                    <a:close/>
                    <a:moveTo>
                      <a:pt x="43840" y="75601"/>
                    </a:moveTo>
                    <a:cubicBezTo>
                      <a:pt x="48496" y="74402"/>
                      <a:pt x="52950" y="74402"/>
                      <a:pt x="55379" y="74402"/>
                    </a:cubicBezTo>
                    <a:cubicBezTo>
                      <a:pt x="62464" y="74402"/>
                      <a:pt x="63274" y="74602"/>
                      <a:pt x="66918" y="75601"/>
                    </a:cubicBezTo>
                    <a:cubicBezTo>
                      <a:pt x="65299" y="76399"/>
                      <a:pt x="63274" y="77198"/>
                      <a:pt x="53962" y="77198"/>
                    </a:cubicBezTo>
                    <a:cubicBezTo>
                      <a:pt x="49306" y="77198"/>
                      <a:pt x="47484" y="77198"/>
                      <a:pt x="43840" y="756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" name="任意形状 312">
                <a:extLst>
                  <a:ext uri="{FF2B5EF4-FFF2-40B4-BE49-F238E27FC236}">
                    <a16:creationId xmlns:a16="http://schemas.microsoft.com/office/drawing/2014/main" id="{397B82A2-8C28-96EC-CE21-1D165C825D98}"/>
                  </a:ext>
                </a:extLst>
              </p:cNvPr>
              <p:cNvSpPr/>
              <p:nvPr>
                <p:custDataLst>
                  <p:tags r:id="rId172"/>
                </p:custDataLst>
              </p:nvPr>
            </p:nvSpPr>
            <p:spPr>
              <a:xfrm>
                <a:off x="10049117" y="5718751"/>
                <a:ext cx="46966" cy="199705"/>
              </a:xfrm>
              <a:custGeom>
                <a:avLst/>
                <a:gdLst>
                  <a:gd name="connsiteX0" fmla="*/ 47286 w 46966"/>
                  <a:gd name="connsiteY0" fmla="*/ 99965 h 199705"/>
                  <a:gd name="connsiteX1" fmla="*/ 33925 w 46966"/>
                  <a:gd name="connsiteY1" fmla="*/ 37657 h 199705"/>
                  <a:gd name="connsiteX2" fmla="*/ 2344 w 46966"/>
                  <a:gd name="connsiteY2" fmla="*/ 112 h 199705"/>
                  <a:gd name="connsiteX3" fmla="*/ 320 w 46966"/>
                  <a:gd name="connsiteY3" fmla="*/ 2109 h 199705"/>
                  <a:gd name="connsiteX4" fmla="*/ 4166 w 46966"/>
                  <a:gd name="connsiteY4" fmla="*/ 6702 h 199705"/>
                  <a:gd name="connsiteX5" fmla="*/ 35545 w 46966"/>
                  <a:gd name="connsiteY5" fmla="*/ 99965 h 199705"/>
                  <a:gd name="connsiteX6" fmla="*/ 2952 w 46966"/>
                  <a:gd name="connsiteY6" fmla="*/ 194425 h 199705"/>
                  <a:gd name="connsiteX7" fmla="*/ 320 w 46966"/>
                  <a:gd name="connsiteY7" fmla="*/ 197820 h 199705"/>
                  <a:gd name="connsiteX8" fmla="*/ 2344 w 46966"/>
                  <a:gd name="connsiteY8" fmla="*/ 199817 h 199705"/>
                  <a:gd name="connsiteX9" fmla="*/ 34532 w 46966"/>
                  <a:gd name="connsiteY9" fmla="*/ 160875 h 199705"/>
                  <a:gd name="connsiteX10" fmla="*/ 47286 w 46966"/>
                  <a:gd name="connsiteY10" fmla="*/ 99965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286" y="99965"/>
                    </a:moveTo>
                    <a:cubicBezTo>
                      <a:pt x="47286" y="84388"/>
                      <a:pt x="45059" y="60223"/>
                      <a:pt x="33925" y="37657"/>
                    </a:cubicBezTo>
                    <a:cubicBezTo>
                      <a:pt x="21779" y="13093"/>
                      <a:pt x="4369" y="112"/>
                      <a:pt x="2344" y="112"/>
                    </a:cubicBezTo>
                    <a:cubicBezTo>
                      <a:pt x="1130" y="112"/>
                      <a:pt x="320" y="911"/>
                      <a:pt x="320" y="2109"/>
                    </a:cubicBezTo>
                    <a:cubicBezTo>
                      <a:pt x="320" y="2708"/>
                      <a:pt x="320" y="3108"/>
                      <a:pt x="4166" y="6702"/>
                    </a:cubicBezTo>
                    <a:cubicBezTo>
                      <a:pt x="24005" y="26473"/>
                      <a:pt x="35545" y="58226"/>
                      <a:pt x="35545" y="99965"/>
                    </a:cubicBezTo>
                    <a:cubicBezTo>
                      <a:pt x="35545" y="134114"/>
                      <a:pt x="28054" y="169262"/>
                      <a:pt x="2952" y="194425"/>
                    </a:cubicBezTo>
                    <a:cubicBezTo>
                      <a:pt x="320" y="196822"/>
                      <a:pt x="320" y="197221"/>
                      <a:pt x="320" y="197820"/>
                    </a:cubicBezTo>
                    <a:cubicBezTo>
                      <a:pt x="320" y="199018"/>
                      <a:pt x="1130" y="199817"/>
                      <a:pt x="2344" y="199817"/>
                    </a:cubicBezTo>
                    <a:cubicBezTo>
                      <a:pt x="4369" y="199817"/>
                      <a:pt x="22588" y="186237"/>
                      <a:pt x="34532" y="160875"/>
                    </a:cubicBezTo>
                    <a:cubicBezTo>
                      <a:pt x="44857" y="138907"/>
                      <a:pt x="47286" y="116740"/>
                      <a:pt x="47286" y="99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" name="任意形状 313">
                <a:extLst>
                  <a:ext uri="{FF2B5EF4-FFF2-40B4-BE49-F238E27FC236}">
                    <a16:creationId xmlns:a16="http://schemas.microsoft.com/office/drawing/2014/main" id="{BEEE3B8B-72F9-7AC2-1A62-1120C6D6AD5A}"/>
                  </a:ext>
                </a:extLst>
              </p:cNvPr>
              <p:cNvSpPr/>
              <p:nvPr>
                <p:custDataLst>
                  <p:tags r:id="rId173"/>
                </p:custDataLst>
              </p:nvPr>
            </p:nvSpPr>
            <p:spPr>
              <a:xfrm>
                <a:off x="10127844" y="5718751"/>
                <a:ext cx="46966" cy="199705"/>
              </a:xfrm>
              <a:custGeom>
                <a:avLst/>
                <a:gdLst>
                  <a:gd name="connsiteX0" fmla="*/ 47290 w 46966"/>
                  <a:gd name="connsiteY0" fmla="*/ 99965 h 199705"/>
                  <a:gd name="connsiteX1" fmla="*/ 33929 w 46966"/>
                  <a:gd name="connsiteY1" fmla="*/ 37657 h 199705"/>
                  <a:gd name="connsiteX2" fmla="*/ 2348 w 46966"/>
                  <a:gd name="connsiteY2" fmla="*/ 112 h 199705"/>
                  <a:gd name="connsiteX3" fmla="*/ 324 w 46966"/>
                  <a:gd name="connsiteY3" fmla="*/ 2109 h 199705"/>
                  <a:gd name="connsiteX4" fmla="*/ 4170 w 46966"/>
                  <a:gd name="connsiteY4" fmla="*/ 6702 h 199705"/>
                  <a:gd name="connsiteX5" fmla="*/ 35548 w 46966"/>
                  <a:gd name="connsiteY5" fmla="*/ 99965 h 199705"/>
                  <a:gd name="connsiteX6" fmla="*/ 2956 w 46966"/>
                  <a:gd name="connsiteY6" fmla="*/ 194425 h 199705"/>
                  <a:gd name="connsiteX7" fmla="*/ 324 w 46966"/>
                  <a:gd name="connsiteY7" fmla="*/ 197820 h 199705"/>
                  <a:gd name="connsiteX8" fmla="*/ 2348 w 46966"/>
                  <a:gd name="connsiteY8" fmla="*/ 199817 h 199705"/>
                  <a:gd name="connsiteX9" fmla="*/ 34536 w 46966"/>
                  <a:gd name="connsiteY9" fmla="*/ 160875 h 199705"/>
                  <a:gd name="connsiteX10" fmla="*/ 47290 w 46966"/>
                  <a:gd name="connsiteY10" fmla="*/ 99965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290" y="99965"/>
                    </a:moveTo>
                    <a:cubicBezTo>
                      <a:pt x="47290" y="84388"/>
                      <a:pt x="45063" y="60223"/>
                      <a:pt x="33929" y="37657"/>
                    </a:cubicBezTo>
                    <a:cubicBezTo>
                      <a:pt x="21783" y="13093"/>
                      <a:pt x="4373" y="112"/>
                      <a:pt x="2348" y="112"/>
                    </a:cubicBezTo>
                    <a:cubicBezTo>
                      <a:pt x="1134" y="112"/>
                      <a:pt x="324" y="911"/>
                      <a:pt x="324" y="2109"/>
                    </a:cubicBezTo>
                    <a:cubicBezTo>
                      <a:pt x="324" y="2708"/>
                      <a:pt x="324" y="3108"/>
                      <a:pt x="4170" y="6702"/>
                    </a:cubicBezTo>
                    <a:cubicBezTo>
                      <a:pt x="24009" y="26473"/>
                      <a:pt x="35548" y="58226"/>
                      <a:pt x="35548" y="99965"/>
                    </a:cubicBezTo>
                    <a:cubicBezTo>
                      <a:pt x="35548" y="134114"/>
                      <a:pt x="28058" y="169262"/>
                      <a:pt x="2956" y="194425"/>
                    </a:cubicBezTo>
                    <a:cubicBezTo>
                      <a:pt x="324" y="196822"/>
                      <a:pt x="324" y="197221"/>
                      <a:pt x="324" y="197820"/>
                    </a:cubicBezTo>
                    <a:cubicBezTo>
                      <a:pt x="324" y="199018"/>
                      <a:pt x="1134" y="199817"/>
                      <a:pt x="2348" y="199817"/>
                    </a:cubicBezTo>
                    <a:cubicBezTo>
                      <a:pt x="4373" y="199817"/>
                      <a:pt x="22592" y="186237"/>
                      <a:pt x="34536" y="160875"/>
                    </a:cubicBezTo>
                    <a:cubicBezTo>
                      <a:pt x="44861" y="138907"/>
                      <a:pt x="47290" y="116740"/>
                      <a:pt x="47290" y="999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" name="任意形状 314">
                <a:extLst>
                  <a:ext uri="{FF2B5EF4-FFF2-40B4-BE49-F238E27FC236}">
                    <a16:creationId xmlns:a16="http://schemas.microsoft.com/office/drawing/2014/main" id="{060393DD-4BE9-6D1B-BAD2-822C811574FD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>
              <a:xfrm>
                <a:off x="10274523" y="5638867"/>
                <a:ext cx="45954" cy="359269"/>
              </a:xfrm>
              <a:custGeom>
                <a:avLst/>
                <a:gdLst>
                  <a:gd name="connsiteX0" fmla="*/ 329 w 45954"/>
                  <a:gd name="connsiteY0" fmla="*/ 359371 h 359269"/>
                  <a:gd name="connsiteX1" fmla="*/ 46283 w 45954"/>
                  <a:gd name="connsiteY1" fmla="*/ 359371 h 359269"/>
                  <a:gd name="connsiteX2" fmla="*/ 46283 w 45954"/>
                  <a:gd name="connsiteY2" fmla="*/ 349984 h 359269"/>
                  <a:gd name="connsiteX3" fmla="*/ 9844 w 45954"/>
                  <a:gd name="connsiteY3" fmla="*/ 349984 h 359269"/>
                  <a:gd name="connsiteX4" fmla="*/ 9844 w 45954"/>
                  <a:gd name="connsiteY4" fmla="*/ 9487 h 359269"/>
                  <a:gd name="connsiteX5" fmla="*/ 46283 w 45954"/>
                  <a:gd name="connsiteY5" fmla="*/ 9487 h 359269"/>
                  <a:gd name="connsiteX6" fmla="*/ 46283 w 45954"/>
                  <a:gd name="connsiteY6" fmla="*/ 101 h 359269"/>
                  <a:gd name="connsiteX7" fmla="*/ 329 w 45954"/>
                  <a:gd name="connsiteY7" fmla="*/ 101 h 359269"/>
                  <a:gd name="connsiteX8" fmla="*/ 329 w 45954"/>
                  <a:gd name="connsiteY8" fmla="*/ 359371 h 35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54" h="359269">
                    <a:moveTo>
                      <a:pt x="329" y="359371"/>
                    </a:moveTo>
                    <a:lnTo>
                      <a:pt x="46283" y="359371"/>
                    </a:lnTo>
                    <a:lnTo>
                      <a:pt x="46283" y="349984"/>
                    </a:lnTo>
                    <a:lnTo>
                      <a:pt x="9844" y="349984"/>
                    </a:lnTo>
                    <a:lnTo>
                      <a:pt x="9844" y="9487"/>
                    </a:lnTo>
                    <a:lnTo>
                      <a:pt x="46283" y="9487"/>
                    </a:lnTo>
                    <a:lnTo>
                      <a:pt x="46283" y="101"/>
                    </a:lnTo>
                    <a:lnTo>
                      <a:pt x="329" y="101"/>
                    </a:lnTo>
                    <a:lnTo>
                      <a:pt x="329" y="35937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6" name="任意形状 315">
                <a:extLst>
                  <a:ext uri="{FF2B5EF4-FFF2-40B4-BE49-F238E27FC236}">
                    <a16:creationId xmlns:a16="http://schemas.microsoft.com/office/drawing/2014/main" id="{17CA3B7A-35F2-79EE-56F8-E3C5A7944F32}"/>
                  </a:ext>
                </a:extLst>
              </p:cNvPr>
              <p:cNvSpPr/>
              <p:nvPr>
                <p:custDataLst>
                  <p:tags r:id="rId175"/>
                </p:custDataLst>
              </p:nvPr>
            </p:nvSpPr>
            <p:spPr>
              <a:xfrm>
                <a:off x="10332062" y="5732730"/>
                <a:ext cx="143890" cy="135799"/>
              </a:xfrm>
              <a:custGeom>
                <a:avLst/>
                <a:gdLst>
                  <a:gd name="connsiteX0" fmla="*/ 53981 w 143890"/>
                  <a:gd name="connsiteY0" fmla="*/ 71007 h 135799"/>
                  <a:gd name="connsiteX1" fmla="*/ 73618 w 143890"/>
                  <a:gd name="connsiteY1" fmla="*/ 71007 h 135799"/>
                  <a:gd name="connsiteX2" fmla="*/ 90420 w 143890"/>
                  <a:gd name="connsiteY2" fmla="*/ 79994 h 135799"/>
                  <a:gd name="connsiteX3" fmla="*/ 89003 w 143890"/>
                  <a:gd name="connsiteY3" fmla="*/ 89780 h 135799"/>
                  <a:gd name="connsiteX4" fmla="*/ 88396 w 143890"/>
                  <a:gd name="connsiteY4" fmla="*/ 91976 h 135799"/>
                  <a:gd name="connsiteX5" fmla="*/ 90825 w 143890"/>
                  <a:gd name="connsiteY5" fmla="*/ 94373 h 135799"/>
                  <a:gd name="connsiteX6" fmla="*/ 93862 w 143890"/>
                  <a:gd name="connsiteY6" fmla="*/ 90179 h 135799"/>
                  <a:gd name="connsiteX7" fmla="*/ 104996 w 143890"/>
                  <a:gd name="connsiteY7" fmla="*/ 46843 h 135799"/>
                  <a:gd name="connsiteX8" fmla="*/ 105603 w 143890"/>
                  <a:gd name="connsiteY8" fmla="*/ 43648 h 135799"/>
                  <a:gd name="connsiteX9" fmla="*/ 103174 w 143890"/>
                  <a:gd name="connsiteY9" fmla="*/ 41451 h 135799"/>
                  <a:gd name="connsiteX10" fmla="*/ 100137 w 143890"/>
                  <a:gd name="connsiteY10" fmla="*/ 45645 h 135799"/>
                  <a:gd name="connsiteX11" fmla="*/ 74022 w 143890"/>
                  <a:gd name="connsiteY11" fmla="*/ 64816 h 135799"/>
                  <a:gd name="connsiteX12" fmla="*/ 55600 w 143890"/>
                  <a:gd name="connsiteY12" fmla="*/ 64816 h 135799"/>
                  <a:gd name="connsiteX13" fmla="*/ 68557 w 143890"/>
                  <a:gd name="connsiteY13" fmla="*/ 14091 h 135799"/>
                  <a:gd name="connsiteX14" fmla="*/ 79488 w 143890"/>
                  <a:gd name="connsiteY14" fmla="*/ 6303 h 135799"/>
                  <a:gd name="connsiteX15" fmla="*/ 106211 w 143890"/>
                  <a:gd name="connsiteY15" fmla="*/ 6303 h 135799"/>
                  <a:gd name="connsiteX16" fmla="*/ 135767 w 143890"/>
                  <a:gd name="connsiteY16" fmla="*/ 28270 h 135799"/>
                  <a:gd name="connsiteX17" fmla="*/ 135160 w 143890"/>
                  <a:gd name="connsiteY17" fmla="*/ 39054 h 135799"/>
                  <a:gd name="connsiteX18" fmla="*/ 134755 w 143890"/>
                  <a:gd name="connsiteY18" fmla="*/ 42649 h 135799"/>
                  <a:gd name="connsiteX19" fmla="*/ 137184 w 143890"/>
                  <a:gd name="connsiteY19" fmla="*/ 45046 h 135799"/>
                  <a:gd name="connsiteX20" fmla="*/ 140018 w 143890"/>
                  <a:gd name="connsiteY20" fmla="*/ 40053 h 135799"/>
                  <a:gd name="connsiteX21" fmla="*/ 144067 w 143890"/>
                  <a:gd name="connsiteY21" fmla="*/ 5504 h 135799"/>
                  <a:gd name="connsiteX22" fmla="*/ 138601 w 143890"/>
                  <a:gd name="connsiteY22" fmla="*/ 112 h 135799"/>
                  <a:gd name="connsiteX23" fmla="*/ 39405 w 143890"/>
                  <a:gd name="connsiteY23" fmla="*/ 112 h 135799"/>
                  <a:gd name="connsiteX24" fmla="*/ 33332 w 143890"/>
                  <a:gd name="connsiteY24" fmla="*/ 4106 h 135799"/>
                  <a:gd name="connsiteX25" fmla="*/ 39000 w 143890"/>
                  <a:gd name="connsiteY25" fmla="*/ 6303 h 135799"/>
                  <a:gd name="connsiteX26" fmla="*/ 52159 w 143890"/>
                  <a:gd name="connsiteY26" fmla="*/ 9898 h 135799"/>
                  <a:gd name="connsiteX27" fmla="*/ 51147 w 143890"/>
                  <a:gd name="connsiteY27" fmla="*/ 14690 h 135799"/>
                  <a:gd name="connsiteX28" fmla="*/ 24424 w 143890"/>
                  <a:gd name="connsiteY28" fmla="*/ 120334 h 135799"/>
                  <a:gd name="connsiteX29" fmla="*/ 6002 w 143890"/>
                  <a:gd name="connsiteY29" fmla="*/ 129721 h 135799"/>
                  <a:gd name="connsiteX30" fmla="*/ 334 w 143890"/>
                  <a:gd name="connsiteY30" fmla="*/ 133515 h 135799"/>
                  <a:gd name="connsiteX31" fmla="*/ 3371 w 143890"/>
                  <a:gd name="connsiteY31" fmla="*/ 135911 h 135799"/>
                  <a:gd name="connsiteX32" fmla="*/ 30093 w 143890"/>
                  <a:gd name="connsiteY32" fmla="*/ 135312 h 135799"/>
                  <a:gd name="connsiteX33" fmla="*/ 60257 w 143890"/>
                  <a:gd name="connsiteY33" fmla="*/ 135911 h 135799"/>
                  <a:gd name="connsiteX34" fmla="*/ 64508 w 143890"/>
                  <a:gd name="connsiteY34" fmla="*/ 132117 h 135799"/>
                  <a:gd name="connsiteX35" fmla="*/ 63293 w 143890"/>
                  <a:gd name="connsiteY35" fmla="*/ 129920 h 135799"/>
                  <a:gd name="connsiteX36" fmla="*/ 57625 w 143890"/>
                  <a:gd name="connsiteY36" fmla="*/ 129721 h 135799"/>
                  <a:gd name="connsiteX37" fmla="*/ 47098 w 143890"/>
                  <a:gd name="connsiteY37" fmla="*/ 129321 h 135799"/>
                  <a:gd name="connsiteX38" fmla="*/ 40620 w 143890"/>
                  <a:gd name="connsiteY38" fmla="*/ 125327 h 135799"/>
                  <a:gd name="connsiteX39" fmla="*/ 41430 w 143890"/>
                  <a:gd name="connsiteY39" fmla="*/ 120734 h 135799"/>
                  <a:gd name="connsiteX40" fmla="*/ 53981 w 143890"/>
                  <a:gd name="connsiteY40" fmla="*/ 71007 h 135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3890" h="135799">
                    <a:moveTo>
                      <a:pt x="53981" y="71007"/>
                    </a:moveTo>
                    <a:lnTo>
                      <a:pt x="73618" y="71007"/>
                    </a:lnTo>
                    <a:cubicBezTo>
                      <a:pt x="88801" y="71007"/>
                      <a:pt x="90420" y="74203"/>
                      <a:pt x="90420" y="79994"/>
                    </a:cubicBezTo>
                    <a:cubicBezTo>
                      <a:pt x="90420" y="81392"/>
                      <a:pt x="90420" y="83788"/>
                      <a:pt x="89003" y="89780"/>
                    </a:cubicBezTo>
                    <a:cubicBezTo>
                      <a:pt x="88598" y="90778"/>
                      <a:pt x="88396" y="91577"/>
                      <a:pt x="88396" y="91976"/>
                    </a:cubicBezTo>
                    <a:cubicBezTo>
                      <a:pt x="88396" y="93574"/>
                      <a:pt x="89610" y="94373"/>
                      <a:pt x="90825" y="94373"/>
                    </a:cubicBezTo>
                    <a:cubicBezTo>
                      <a:pt x="92849" y="94373"/>
                      <a:pt x="92849" y="93774"/>
                      <a:pt x="93862" y="90179"/>
                    </a:cubicBezTo>
                    <a:lnTo>
                      <a:pt x="104996" y="46843"/>
                    </a:lnTo>
                    <a:cubicBezTo>
                      <a:pt x="105603" y="44646"/>
                      <a:pt x="105603" y="44247"/>
                      <a:pt x="105603" y="43648"/>
                    </a:cubicBezTo>
                    <a:cubicBezTo>
                      <a:pt x="105603" y="43248"/>
                      <a:pt x="105198" y="41451"/>
                      <a:pt x="103174" y="41451"/>
                    </a:cubicBezTo>
                    <a:cubicBezTo>
                      <a:pt x="101150" y="41451"/>
                      <a:pt x="100947" y="42449"/>
                      <a:pt x="100137" y="45645"/>
                    </a:cubicBezTo>
                    <a:cubicBezTo>
                      <a:pt x="95886" y="61222"/>
                      <a:pt x="91230" y="64816"/>
                      <a:pt x="74022" y="64816"/>
                    </a:cubicBezTo>
                    <a:lnTo>
                      <a:pt x="55600" y="64816"/>
                    </a:lnTo>
                    <a:lnTo>
                      <a:pt x="68557" y="14091"/>
                    </a:lnTo>
                    <a:cubicBezTo>
                      <a:pt x="70379" y="7102"/>
                      <a:pt x="70581" y="6303"/>
                      <a:pt x="79488" y="6303"/>
                    </a:cubicBezTo>
                    <a:lnTo>
                      <a:pt x="106211" y="6303"/>
                    </a:lnTo>
                    <a:cubicBezTo>
                      <a:pt x="131111" y="6303"/>
                      <a:pt x="135767" y="12893"/>
                      <a:pt x="135767" y="28270"/>
                    </a:cubicBezTo>
                    <a:cubicBezTo>
                      <a:pt x="135767" y="32864"/>
                      <a:pt x="135767" y="33662"/>
                      <a:pt x="135160" y="39054"/>
                    </a:cubicBezTo>
                    <a:cubicBezTo>
                      <a:pt x="134755" y="41651"/>
                      <a:pt x="134755" y="42050"/>
                      <a:pt x="134755" y="42649"/>
                    </a:cubicBezTo>
                    <a:cubicBezTo>
                      <a:pt x="134755" y="43648"/>
                      <a:pt x="135362" y="45046"/>
                      <a:pt x="137184" y="45046"/>
                    </a:cubicBezTo>
                    <a:cubicBezTo>
                      <a:pt x="139411" y="45046"/>
                      <a:pt x="139613" y="43847"/>
                      <a:pt x="140018" y="40053"/>
                    </a:cubicBezTo>
                    <a:lnTo>
                      <a:pt x="144067" y="5504"/>
                    </a:lnTo>
                    <a:cubicBezTo>
                      <a:pt x="144674" y="112"/>
                      <a:pt x="143662" y="112"/>
                      <a:pt x="138601" y="112"/>
                    </a:cubicBezTo>
                    <a:lnTo>
                      <a:pt x="39405" y="112"/>
                    </a:lnTo>
                    <a:cubicBezTo>
                      <a:pt x="35356" y="112"/>
                      <a:pt x="33332" y="112"/>
                      <a:pt x="33332" y="4106"/>
                    </a:cubicBezTo>
                    <a:cubicBezTo>
                      <a:pt x="33332" y="6303"/>
                      <a:pt x="35154" y="6303"/>
                      <a:pt x="39000" y="6303"/>
                    </a:cubicBezTo>
                    <a:cubicBezTo>
                      <a:pt x="46491" y="6303"/>
                      <a:pt x="52159" y="6303"/>
                      <a:pt x="52159" y="9898"/>
                    </a:cubicBezTo>
                    <a:cubicBezTo>
                      <a:pt x="52159" y="10696"/>
                      <a:pt x="52159" y="11096"/>
                      <a:pt x="51147" y="14690"/>
                    </a:cubicBezTo>
                    <a:lnTo>
                      <a:pt x="24424" y="120334"/>
                    </a:lnTo>
                    <a:cubicBezTo>
                      <a:pt x="22400" y="128123"/>
                      <a:pt x="21995" y="129721"/>
                      <a:pt x="6002" y="129721"/>
                    </a:cubicBezTo>
                    <a:cubicBezTo>
                      <a:pt x="2561" y="129721"/>
                      <a:pt x="334" y="129721"/>
                      <a:pt x="334" y="133515"/>
                    </a:cubicBezTo>
                    <a:cubicBezTo>
                      <a:pt x="334" y="135911"/>
                      <a:pt x="2763" y="135911"/>
                      <a:pt x="3371" y="135911"/>
                    </a:cubicBezTo>
                    <a:cubicBezTo>
                      <a:pt x="9241" y="135911"/>
                      <a:pt x="24222" y="135312"/>
                      <a:pt x="30093" y="135312"/>
                    </a:cubicBezTo>
                    <a:cubicBezTo>
                      <a:pt x="36773" y="135312"/>
                      <a:pt x="53576" y="135911"/>
                      <a:pt x="60257" y="135911"/>
                    </a:cubicBezTo>
                    <a:cubicBezTo>
                      <a:pt x="62078" y="135911"/>
                      <a:pt x="64508" y="135911"/>
                      <a:pt x="64508" y="132117"/>
                    </a:cubicBezTo>
                    <a:cubicBezTo>
                      <a:pt x="64508" y="130519"/>
                      <a:pt x="63293" y="130120"/>
                      <a:pt x="63293" y="129920"/>
                    </a:cubicBezTo>
                    <a:cubicBezTo>
                      <a:pt x="62686" y="129721"/>
                      <a:pt x="62281" y="129721"/>
                      <a:pt x="57625" y="129721"/>
                    </a:cubicBezTo>
                    <a:cubicBezTo>
                      <a:pt x="53171" y="129721"/>
                      <a:pt x="52159" y="129721"/>
                      <a:pt x="47098" y="129321"/>
                    </a:cubicBezTo>
                    <a:cubicBezTo>
                      <a:pt x="41227" y="128722"/>
                      <a:pt x="40620" y="127923"/>
                      <a:pt x="40620" y="125327"/>
                    </a:cubicBezTo>
                    <a:cubicBezTo>
                      <a:pt x="40620" y="124928"/>
                      <a:pt x="40620" y="123729"/>
                      <a:pt x="41430" y="120734"/>
                    </a:cubicBezTo>
                    <a:lnTo>
                      <a:pt x="53981" y="71007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" name="任意形状 316">
                <a:extLst>
                  <a:ext uri="{FF2B5EF4-FFF2-40B4-BE49-F238E27FC236}">
                    <a16:creationId xmlns:a16="http://schemas.microsoft.com/office/drawing/2014/main" id="{A0C3A5D9-693C-E8A4-258D-08F5ECD303CA}"/>
                  </a:ext>
                </a:extLst>
              </p:cNvPr>
              <p:cNvSpPr/>
              <p:nvPr>
                <p:custDataLst>
                  <p:tags r:id="rId176"/>
                </p:custDataLst>
              </p:nvPr>
            </p:nvSpPr>
            <p:spPr>
              <a:xfrm>
                <a:off x="10462202" y="5805662"/>
                <a:ext cx="65185" cy="95618"/>
              </a:xfrm>
              <a:custGeom>
                <a:avLst/>
                <a:gdLst>
                  <a:gd name="connsiteX0" fmla="*/ 31375 w 65185"/>
                  <a:gd name="connsiteY0" fmla="*/ 46245 h 95618"/>
                  <a:gd name="connsiteX1" fmla="*/ 50364 w 65185"/>
                  <a:gd name="connsiteY1" fmla="*/ 68752 h 95618"/>
                  <a:gd name="connsiteX2" fmla="*/ 31941 w 65185"/>
                  <a:gd name="connsiteY2" fmla="*/ 91259 h 95618"/>
                  <a:gd name="connsiteX3" fmla="*/ 7851 w 65185"/>
                  <a:gd name="connsiteY3" fmla="*/ 81473 h 95618"/>
                  <a:gd name="connsiteX4" fmla="*/ 16070 w 65185"/>
                  <a:gd name="connsiteY4" fmla="*/ 73645 h 95618"/>
                  <a:gd name="connsiteX5" fmla="*/ 8276 w 65185"/>
                  <a:gd name="connsiteY5" fmla="*/ 65956 h 95618"/>
                  <a:gd name="connsiteX6" fmla="*/ 340 w 65185"/>
                  <a:gd name="connsiteY6" fmla="*/ 74064 h 95618"/>
                  <a:gd name="connsiteX7" fmla="*/ 32225 w 65185"/>
                  <a:gd name="connsiteY7" fmla="*/ 95732 h 95618"/>
                  <a:gd name="connsiteX8" fmla="*/ 65526 w 65185"/>
                  <a:gd name="connsiteY8" fmla="*/ 68752 h 95618"/>
                  <a:gd name="connsiteX9" fmla="*/ 40869 w 65185"/>
                  <a:gd name="connsiteY9" fmla="*/ 43729 h 95618"/>
                  <a:gd name="connsiteX10" fmla="*/ 61133 w 65185"/>
                  <a:gd name="connsiteY10" fmla="*/ 19405 h 95618"/>
                  <a:gd name="connsiteX11" fmla="*/ 32508 w 65185"/>
                  <a:gd name="connsiteY11" fmla="*/ 113 h 95618"/>
                  <a:gd name="connsiteX12" fmla="*/ 4733 w 65185"/>
                  <a:gd name="connsiteY12" fmla="*/ 18846 h 95618"/>
                  <a:gd name="connsiteX13" fmla="*/ 12102 w 65185"/>
                  <a:gd name="connsiteY13" fmla="*/ 26255 h 95618"/>
                  <a:gd name="connsiteX14" fmla="*/ 19329 w 65185"/>
                  <a:gd name="connsiteY14" fmla="*/ 19125 h 95618"/>
                  <a:gd name="connsiteX15" fmla="*/ 12102 w 65185"/>
                  <a:gd name="connsiteY15" fmla="*/ 11856 h 95618"/>
                  <a:gd name="connsiteX16" fmla="*/ 32083 w 65185"/>
                  <a:gd name="connsiteY16" fmla="*/ 4167 h 95618"/>
                  <a:gd name="connsiteX17" fmla="*/ 47388 w 65185"/>
                  <a:gd name="connsiteY17" fmla="*/ 19405 h 95618"/>
                  <a:gd name="connsiteX18" fmla="*/ 41719 w 65185"/>
                  <a:gd name="connsiteY18" fmla="*/ 36040 h 95618"/>
                  <a:gd name="connsiteX19" fmla="*/ 25990 w 65185"/>
                  <a:gd name="connsiteY19" fmla="*/ 42052 h 95618"/>
                  <a:gd name="connsiteX20" fmla="*/ 21455 w 65185"/>
                  <a:gd name="connsiteY20" fmla="*/ 42471 h 95618"/>
                  <a:gd name="connsiteX21" fmla="*/ 20038 w 65185"/>
                  <a:gd name="connsiteY21" fmla="*/ 44288 h 95618"/>
                  <a:gd name="connsiteX22" fmla="*/ 23722 w 65185"/>
                  <a:gd name="connsiteY22" fmla="*/ 46245 h 95618"/>
                  <a:gd name="connsiteX23" fmla="*/ 31375 w 65185"/>
                  <a:gd name="connsiteY23" fmla="*/ 46245 h 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185" h="95618">
                    <a:moveTo>
                      <a:pt x="31375" y="46245"/>
                    </a:moveTo>
                    <a:cubicBezTo>
                      <a:pt x="42428" y="46245"/>
                      <a:pt x="50364" y="53794"/>
                      <a:pt x="50364" y="68752"/>
                    </a:cubicBezTo>
                    <a:cubicBezTo>
                      <a:pt x="50364" y="86087"/>
                      <a:pt x="40161" y="91259"/>
                      <a:pt x="31941" y="91259"/>
                    </a:cubicBezTo>
                    <a:cubicBezTo>
                      <a:pt x="26273" y="91259"/>
                      <a:pt x="13803" y="89721"/>
                      <a:pt x="7851" y="81473"/>
                    </a:cubicBezTo>
                    <a:cubicBezTo>
                      <a:pt x="14511" y="81194"/>
                      <a:pt x="16070" y="76581"/>
                      <a:pt x="16070" y="73645"/>
                    </a:cubicBezTo>
                    <a:cubicBezTo>
                      <a:pt x="16070" y="69172"/>
                      <a:pt x="12669" y="65956"/>
                      <a:pt x="8276" y="65956"/>
                    </a:cubicBezTo>
                    <a:cubicBezTo>
                      <a:pt x="4308" y="65956"/>
                      <a:pt x="340" y="68333"/>
                      <a:pt x="340" y="74064"/>
                    </a:cubicBezTo>
                    <a:cubicBezTo>
                      <a:pt x="340" y="87205"/>
                      <a:pt x="15078" y="95732"/>
                      <a:pt x="32225" y="95732"/>
                    </a:cubicBezTo>
                    <a:cubicBezTo>
                      <a:pt x="51922" y="95732"/>
                      <a:pt x="65526" y="82732"/>
                      <a:pt x="65526" y="68752"/>
                    </a:cubicBezTo>
                    <a:cubicBezTo>
                      <a:pt x="65526" y="57848"/>
                      <a:pt x="56457" y="46944"/>
                      <a:pt x="40869" y="43729"/>
                    </a:cubicBezTo>
                    <a:cubicBezTo>
                      <a:pt x="55748" y="38417"/>
                      <a:pt x="61133" y="27932"/>
                      <a:pt x="61133" y="19405"/>
                    </a:cubicBezTo>
                    <a:cubicBezTo>
                      <a:pt x="61133" y="8361"/>
                      <a:pt x="48238" y="113"/>
                      <a:pt x="32508" y="113"/>
                    </a:cubicBezTo>
                    <a:cubicBezTo>
                      <a:pt x="16779" y="113"/>
                      <a:pt x="4733" y="7662"/>
                      <a:pt x="4733" y="18846"/>
                    </a:cubicBezTo>
                    <a:cubicBezTo>
                      <a:pt x="4733" y="23599"/>
                      <a:pt x="7851" y="26255"/>
                      <a:pt x="12102" y="26255"/>
                    </a:cubicBezTo>
                    <a:cubicBezTo>
                      <a:pt x="16495" y="26255"/>
                      <a:pt x="19329" y="23040"/>
                      <a:pt x="19329" y="19125"/>
                    </a:cubicBezTo>
                    <a:cubicBezTo>
                      <a:pt x="19329" y="15071"/>
                      <a:pt x="16495" y="12136"/>
                      <a:pt x="12102" y="11856"/>
                    </a:cubicBezTo>
                    <a:cubicBezTo>
                      <a:pt x="17062" y="5705"/>
                      <a:pt x="26840" y="4167"/>
                      <a:pt x="32083" y="4167"/>
                    </a:cubicBezTo>
                    <a:cubicBezTo>
                      <a:pt x="38460" y="4167"/>
                      <a:pt x="47388" y="7243"/>
                      <a:pt x="47388" y="19405"/>
                    </a:cubicBezTo>
                    <a:cubicBezTo>
                      <a:pt x="47388" y="25276"/>
                      <a:pt x="45404" y="31707"/>
                      <a:pt x="41719" y="36040"/>
                    </a:cubicBezTo>
                    <a:cubicBezTo>
                      <a:pt x="37043" y="41353"/>
                      <a:pt x="33075" y="41632"/>
                      <a:pt x="25990" y="42052"/>
                    </a:cubicBezTo>
                    <a:cubicBezTo>
                      <a:pt x="22447" y="42331"/>
                      <a:pt x="22164" y="42331"/>
                      <a:pt x="21455" y="42471"/>
                    </a:cubicBezTo>
                    <a:cubicBezTo>
                      <a:pt x="21172" y="42471"/>
                      <a:pt x="20038" y="42751"/>
                      <a:pt x="20038" y="44288"/>
                    </a:cubicBezTo>
                    <a:cubicBezTo>
                      <a:pt x="20038" y="46245"/>
                      <a:pt x="21313" y="46245"/>
                      <a:pt x="23722" y="46245"/>
                    </a:cubicBezTo>
                    <a:lnTo>
                      <a:pt x="31375" y="4624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" name="任意形状 317">
                <a:extLst>
                  <a:ext uri="{FF2B5EF4-FFF2-40B4-BE49-F238E27FC236}">
                    <a16:creationId xmlns:a16="http://schemas.microsoft.com/office/drawing/2014/main" id="{4BAC1433-BF65-F51A-D5CA-48017F05000B}"/>
                  </a:ext>
                </a:extLst>
              </p:cNvPr>
              <p:cNvSpPr/>
              <p:nvPr>
                <p:custDataLst>
                  <p:tags r:id="rId177"/>
                </p:custDataLst>
              </p:nvPr>
            </p:nvSpPr>
            <p:spPr>
              <a:xfrm>
                <a:off x="10577353" y="5647354"/>
                <a:ext cx="107091" cy="88269"/>
              </a:xfrm>
              <a:custGeom>
                <a:avLst/>
                <a:gdLst>
                  <a:gd name="connsiteX0" fmla="*/ 97518 w 107091"/>
                  <a:gd name="connsiteY0" fmla="*/ 11688 h 88269"/>
                  <a:gd name="connsiteX1" fmla="*/ 107437 w 107091"/>
                  <a:gd name="connsiteY1" fmla="*/ 4898 h 88269"/>
                  <a:gd name="connsiteX2" fmla="*/ 99542 w 107091"/>
                  <a:gd name="connsiteY2" fmla="*/ 105 h 88269"/>
                  <a:gd name="connsiteX3" fmla="*/ 53386 w 107091"/>
                  <a:gd name="connsiteY3" fmla="*/ 105 h 88269"/>
                  <a:gd name="connsiteX4" fmla="*/ 346 w 107091"/>
                  <a:gd name="connsiteY4" fmla="*/ 56822 h 88269"/>
                  <a:gd name="connsiteX5" fmla="*/ 30712 w 107091"/>
                  <a:gd name="connsiteY5" fmla="*/ 88375 h 88269"/>
                  <a:gd name="connsiteX6" fmla="*/ 81525 w 107091"/>
                  <a:gd name="connsiteY6" fmla="*/ 33456 h 88269"/>
                  <a:gd name="connsiteX7" fmla="*/ 75249 w 107091"/>
                  <a:gd name="connsiteY7" fmla="*/ 11688 h 88269"/>
                  <a:gd name="connsiteX8" fmla="*/ 97518 w 107091"/>
                  <a:gd name="connsiteY8" fmla="*/ 11688 h 88269"/>
                  <a:gd name="connsiteX9" fmla="*/ 30915 w 107091"/>
                  <a:gd name="connsiteY9" fmla="*/ 83981 h 88269"/>
                  <a:gd name="connsiteX10" fmla="*/ 12897 w 107091"/>
                  <a:gd name="connsiteY10" fmla="*/ 62413 h 88269"/>
                  <a:gd name="connsiteX11" fmla="*/ 22412 w 107091"/>
                  <a:gd name="connsiteY11" fmla="*/ 28264 h 88269"/>
                  <a:gd name="connsiteX12" fmla="*/ 49944 w 107091"/>
                  <a:gd name="connsiteY12" fmla="*/ 11688 h 88269"/>
                  <a:gd name="connsiteX13" fmla="*/ 68569 w 107091"/>
                  <a:gd name="connsiteY13" fmla="*/ 31060 h 88269"/>
                  <a:gd name="connsiteX14" fmla="*/ 57637 w 107091"/>
                  <a:gd name="connsiteY14" fmla="*/ 67006 h 88269"/>
                  <a:gd name="connsiteX15" fmla="*/ 30915 w 107091"/>
                  <a:gd name="connsiteY15" fmla="*/ 83981 h 8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091" h="88269">
                    <a:moveTo>
                      <a:pt x="97518" y="11688"/>
                    </a:moveTo>
                    <a:cubicBezTo>
                      <a:pt x="100149" y="11688"/>
                      <a:pt x="107437" y="11688"/>
                      <a:pt x="107437" y="4898"/>
                    </a:cubicBezTo>
                    <a:cubicBezTo>
                      <a:pt x="107437" y="105"/>
                      <a:pt x="103186" y="105"/>
                      <a:pt x="99542" y="105"/>
                    </a:cubicBezTo>
                    <a:lnTo>
                      <a:pt x="53386" y="105"/>
                    </a:lnTo>
                    <a:cubicBezTo>
                      <a:pt x="22817" y="105"/>
                      <a:pt x="346" y="33057"/>
                      <a:pt x="346" y="56822"/>
                    </a:cubicBezTo>
                    <a:cubicBezTo>
                      <a:pt x="346" y="74396"/>
                      <a:pt x="12290" y="88375"/>
                      <a:pt x="30712" y="88375"/>
                    </a:cubicBezTo>
                    <a:cubicBezTo>
                      <a:pt x="54600" y="88375"/>
                      <a:pt x="81525" y="64211"/>
                      <a:pt x="81525" y="33456"/>
                    </a:cubicBezTo>
                    <a:cubicBezTo>
                      <a:pt x="81525" y="30061"/>
                      <a:pt x="81525" y="20475"/>
                      <a:pt x="75249" y="11688"/>
                    </a:cubicBezTo>
                    <a:lnTo>
                      <a:pt x="97518" y="11688"/>
                    </a:lnTo>
                    <a:close/>
                    <a:moveTo>
                      <a:pt x="30915" y="83981"/>
                    </a:moveTo>
                    <a:cubicBezTo>
                      <a:pt x="20995" y="83981"/>
                      <a:pt x="12897" y="76792"/>
                      <a:pt x="12897" y="62413"/>
                    </a:cubicBezTo>
                    <a:cubicBezTo>
                      <a:pt x="12897" y="56422"/>
                      <a:pt x="15327" y="40046"/>
                      <a:pt x="22412" y="28264"/>
                    </a:cubicBezTo>
                    <a:cubicBezTo>
                      <a:pt x="30915" y="14484"/>
                      <a:pt x="43061" y="11688"/>
                      <a:pt x="49944" y="11688"/>
                    </a:cubicBezTo>
                    <a:cubicBezTo>
                      <a:pt x="66949" y="11688"/>
                      <a:pt x="68569" y="24869"/>
                      <a:pt x="68569" y="31060"/>
                    </a:cubicBezTo>
                    <a:cubicBezTo>
                      <a:pt x="68569" y="40446"/>
                      <a:pt x="64520" y="56822"/>
                      <a:pt x="57637" y="67006"/>
                    </a:cubicBezTo>
                    <a:cubicBezTo>
                      <a:pt x="49742" y="78789"/>
                      <a:pt x="38810" y="83981"/>
                      <a:pt x="30915" y="839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" name="任意形状 318">
                <a:extLst>
                  <a:ext uri="{FF2B5EF4-FFF2-40B4-BE49-F238E27FC236}">
                    <a16:creationId xmlns:a16="http://schemas.microsoft.com/office/drawing/2014/main" id="{9BA77285-0ED5-5245-9C3F-16B5BC4BF48A}"/>
                  </a:ext>
                </a:extLst>
              </p:cNvPr>
              <p:cNvSpPr/>
              <p:nvPr>
                <p:custDataLst>
                  <p:tags r:id="rId178"/>
                </p:custDataLst>
              </p:nvPr>
            </p:nvSpPr>
            <p:spPr>
              <a:xfrm>
                <a:off x="10692990" y="5670560"/>
                <a:ext cx="65185" cy="95618"/>
              </a:xfrm>
              <a:custGeom>
                <a:avLst/>
                <a:gdLst>
                  <a:gd name="connsiteX0" fmla="*/ 31386 w 65185"/>
                  <a:gd name="connsiteY0" fmla="*/ 46239 h 95618"/>
                  <a:gd name="connsiteX1" fmla="*/ 50375 w 65185"/>
                  <a:gd name="connsiteY1" fmla="*/ 68745 h 95618"/>
                  <a:gd name="connsiteX2" fmla="*/ 31953 w 65185"/>
                  <a:gd name="connsiteY2" fmla="*/ 91252 h 95618"/>
                  <a:gd name="connsiteX3" fmla="*/ 7862 w 65185"/>
                  <a:gd name="connsiteY3" fmla="*/ 81467 h 95618"/>
                  <a:gd name="connsiteX4" fmla="*/ 16081 w 65185"/>
                  <a:gd name="connsiteY4" fmla="*/ 73638 h 95618"/>
                  <a:gd name="connsiteX5" fmla="*/ 8287 w 65185"/>
                  <a:gd name="connsiteY5" fmla="*/ 65950 h 95618"/>
                  <a:gd name="connsiteX6" fmla="*/ 352 w 65185"/>
                  <a:gd name="connsiteY6" fmla="*/ 74058 h 95618"/>
                  <a:gd name="connsiteX7" fmla="*/ 32236 w 65185"/>
                  <a:gd name="connsiteY7" fmla="*/ 95726 h 95618"/>
                  <a:gd name="connsiteX8" fmla="*/ 65538 w 65185"/>
                  <a:gd name="connsiteY8" fmla="*/ 68745 h 95618"/>
                  <a:gd name="connsiteX9" fmla="*/ 40880 w 65185"/>
                  <a:gd name="connsiteY9" fmla="*/ 43722 h 95618"/>
                  <a:gd name="connsiteX10" fmla="*/ 61145 w 65185"/>
                  <a:gd name="connsiteY10" fmla="*/ 19398 h 95618"/>
                  <a:gd name="connsiteX11" fmla="*/ 32520 w 65185"/>
                  <a:gd name="connsiteY11" fmla="*/ 107 h 95618"/>
                  <a:gd name="connsiteX12" fmla="*/ 4745 w 65185"/>
                  <a:gd name="connsiteY12" fmla="*/ 18839 h 95618"/>
                  <a:gd name="connsiteX13" fmla="*/ 12114 w 65185"/>
                  <a:gd name="connsiteY13" fmla="*/ 26248 h 95618"/>
                  <a:gd name="connsiteX14" fmla="*/ 19341 w 65185"/>
                  <a:gd name="connsiteY14" fmla="*/ 19119 h 95618"/>
                  <a:gd name="connsiteX15" fmla="*/ 12114 w 65185"/>
                  <a:gd name="connsiteY15" fmla="*/ 11849 h 95618"/>
                  <a:gd name="connsiteX16" fmla="*/ 32095 w 65185"/>
                  <a:gd name="connsiteY16" fmla="*/ 4161 h 95618"/>
                  <a:gd name="connsiteX17" fmla="*/ 47399 w 65185"/>
                  <a:gd name="connsiteY17" fmla="*/ 19398 h 95618"/>
                  <a:gd name="connsiteX18" fmla="*/ 41731 w 65185"/>
                  <a:gd name="connsiteY18" fmla="*/ 36034 h 95618"/>
                  <a:gd name="connsiteX19" fmla="*/ 26001 w 65185"/>
                  <a:gd name="connsiteY19" fmla="*/ 42045 h 95618"/>
                  <a:gd name="connsiteX20" fmla="*/ 21466 w 65185"/>
                  <a:gd name="connsiteY20" fmla="*/ 42464 h 95618"/>
                  <a:gd name="connsiteX21" fmla="*/ 20049 w 65185"/>
                  <a:gd name="connsiteY21" fmla="*/ 44282 h 95618"/>
                  <a:gd name="connsiteX22" fmla="*/ 23734 w 65185"/>
                  <a:gd name="connsiteY22" fmla="*/ 46239 h 95618"/>
                  <a:gd name="connsiteX23" fmla="*/ 31386 w 65185"/>
                  <a:gd name="connsiteY23" fmla="*/ 46239 h 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185" h="95618">
                    <a:moveTo>
                      <a:pt x="31386" y="46239"/>
                    </a:moveTo>
                    <a:cubicBezTo>
                      <a:pt x="42439" y="46239"/>
                      <a:pt x="50375" y="53787"/>
                      <a:pt x="50375" y="68745"/>
                    </a:cubicBezTo>
                    <a:cubicBezTo>
                      <a:pt x="50375" y="86080"/>
                      <a:pt x="40172" y="91252"/>
                      <a:pt x="31953" y="91252"/>
                    </a:cubicBezTo>
                    <a:cubicBezTo>
                      <a:pt x="26284" y="91252"/>
                      <a:pt x="13814" y="89714"/>
                      <a:pt x="7862" y="81467"/>
                    </a:cubicBezTo>
                    <a:cubicBezTo>
                      <a:pt x="14523" y="81187"/>
                      <a:pt x="16081" y="76574"/>
                      <a:pt x="16081" y="73638"/>
                    </a:cubicBezTo>
                    <a:cubicBezTo>
                      <a:pt x="16081" y="69165"/>
                      <a:pt x="12680" y="65950"/>
                      <a:pt x="8287" y="65950"/>
                    </a:cubicBezTo>
                    <a:cubicBezTo>
                      <a:pt x="4320" y="65950"/>
                      <a:pt x="352" y="68326"/>
                      <a:pt x="352" y="74058"/>
                    </a:cubicBezTo>
                    <a:cubicBezTo>
                      <a:pt x="352" y="87198"/>
                      <a:pt x="15089" y="95726"/>
                      <a:pt x="32236" y="95726"/>
                    </a:cubicBezTo>
                    <a:cubicBezTo>
                      <a:pt x="51934" y="95726"/>
                      <a:pt x="65538" y="82725"/>
                      <a:pt x="65538" y="68745"/>
                    </a:cubicBezTo>
                    <a:cubicBezTo>
                      <a:pt x="65538" y="57841"/>
                      <a:pt x="56468" y="46938"/>
                      <a:pt x="40880" y="43722"/>
                    </a:cubicBezTo>
                    <a:cubicBezTo>
                      <a:pt x="55760" y="38410"/>
                      <a:pt x="61145" y="27926"/>
                      <a:pt x="61145" y="19398"/>
                    </a:cubicBezTo>
                    <a:cubicBezTo>
                      <a:pt x="61145" y="8355"/>
                      <a:pt x="48249" y="107"/>
                      <a:pt x="32520" y="107"/>
                    </a:cubicBezTo>
                    <a:cubicBezTo>
                      <a:pt x="16790" y="107"/>
                      <a:pt x="4745" y="7656"/>
                      <a:pt x="4745" y="18839"/>
                    </a:cubicBezTo>
                    <a:cubicBezTo>
                      <a:pt x="4745" y="23592"/>
                      <a:pt x="7862" y="26248"/>
                      <a:pt x="12114" y="26248"/>
                    </a:cubicBezTo>
                    <a:cubicBezTo>
                      <a:pt x="16507" y="26248"/>
                      <a:pt x="19341" y="23033"/>
                      <a:pt x="19341" y="19119"/>
                    </a:cubicBezTo>
                    <a:cubicBezTo>
                      <a:pt x="19341" y="15065"/>
                      <a:pt x="16507" y="12129"/>
                      <a:pt x="12114" y="11849"/>
                    </a:cubicBezTo>
                    <a:cubicBezTo>
                      <a:pt x="17073" y="5698"/>
                      <a:pt x="26851" y="4161"/>
                      <a:pt x="32095" y="4161"/>
                    </a:cubicBezTo>
                    <a:cubicBezTo>
                      <a:pt x="38471" y="4161"/>
                      <a:pt x="47399" y="7236"/>
                      <a:pt x="47399" y="19398"/>
                    </a:cubicBezTo>
                    <a:cubicBezTo>
                      <a:pt x="47399" y="25270"/>
                      <a:pt x="45415" y="31700"/>
                      <a:pt x="41731" y="36034"/>
                    </a:cubicBezTo>
                    <a:cubicBezTo>
                      <a:pt x="37054" y="41346"/>
                      <a:pt x="33086" y="41625"/>
                      <a:pt x="26001" y="42045"/>
                    </a:cubicBezTo>
                    <a:cubicBezTo>
                      <a:pt x="22458" y="42324"/>
                      <a:pt x="22175" y="42324"/>
                      <a:pt x="21466" y="42464"/>
                    </a:cubicBezTo>
                    <a:cubicBezTo>
                      <a:pt x="21183" y="42464"/>
                      <a:pt x="20049" y="42744"/>
                      <a:pt x="20049" y="44282"/>
                    </a:cubicBezTo>
                    <a:cubicBezTo>
                      <a:pt x="20049" y="46239"/>
                      <a:pt x="21325" y="46239"/>
                      <a:pt x="23734" y="46239"/>
                    </a:cubicBezTo>
                    <a:lnTo>
                      <a:pt x="31386" y="4623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" name="任意形状 319">
                <a:extLst>
                  <a:ext uri="{FF2B5EF4-FFF2-40B4-BE49-F238E27FC236}">
                    <a16:creationId xmlns:a16="http://schemas.microsoft.com/office/drawing/2014/main" id="{C9768FF3-24D2-27DD-4314-C7DF7096B9D6}"/>
                  </a:ext>
                </a:extLst>
              </p:cNvPr>
              <p:cNvSpPr/>
              <p:nvPr>
                <p:custDataLst>
                  <p:tags r:id="rId179"/>
                </p:custDataLst>
              </p:nvPr>
            </p:nvSpPr>
            <p:spPr>
              <a:xfrm>
                <a:off x="10569660" y="5814609"/>
                <a:ext cx="206494" cy="7987"/>
              </a:xfrm>
              <a:custGeom>
                <a:avLst/>
                <a:gdLst>
                  <a:gd name="connsiteX0" fmla="*/ 0 w 206494"/>
                  <a:gd name="connsiteY0" fmla="*/ 0 h 7987"/>
                  <a:gd name="connsiteX1" fmla="*/ 206495 w 206494"/>
                  <a:gd name="connsiteY1" fmla="*/ 0 h 7987"/>
                  <a:gd name="connsiteX2" fmla="*/ 206495 w 206494"/>
                  <a:gd name="connsiteY2" fmla="*/ 7988 h 7987"/>
                  <a:gd name="connsiteX3" fmla="*/ 0 w 206494"/>
                  <a:gd name="connsiteY3" fmla="*/ 7988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494" h="7987">
                    <a:moveTo>
                      <a:pt x="0" y="0"/>
                    </a:moveTo>
                    <a:lnTo>
                      <a:pt x="206495" y="0"/>
                    </a:lnTo>
                    <a:lnTo>
                      <a:pt x="206495" y="7988"/>
                    </a:lnTo>
                    <a:lnTo>
                      <a:pt x="0" y="798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" name="任意形状 320">
                <a:extLst>
                  <a:ext uri="{FF2B5EF4-FFF2-40B4-BE49-F238E27FC236}">
                    <a16:creationId xmlns:a16="http://schemas.microsoft.com/office/drawing/2014/main" id="{EC8628BC-CBD7-4182-A68A-F3A99AC30E23}"/>
                  </a:ext>
                </a:extLst>
              </p:cNvPr>
              <p:cNvSpPr/>
              <p:nvPr>
                <p:custDataLst>
                  <p:tags r:id="rId180"/>
                </p:custDataLst>
              </p:nvPr>
            </p:nvSpPr>
            <p:spPr>
              <a:xfrm>
                <a:off x="10632420" y="5872513"/>
                <a:ext cx="80773" cy="133003"/>
              </a:xfrm>
              <a:custGeom>
                <a:avLst/>
                <a:gdLst>
                  <a:gd name="connsiteX0" fmla="*/ 15937 w 80773"/>
                  <a:gd name="connsiteY0" fmla="*/ 117745 h 133003"/>
                  <a:gd name="connsiteX1" fmla="*/ 37395 w 80773"/>
                  <a:gd name="connsiteY1" fmla="*/ 97176 h 133003"/>
                  <a:gd name="connsiteX2" fmla="*/ 81123 w 80773"/>
                  <a:gd name="connsiteY2" fmla="*/ 38862 h 133003"/>
                  <a:gd name="connsiteX3" fmla="*/ 38205 w 80773"/>
                  <a:gd name="connsiteY3" fmla="*/ 119 h 133003"/>
                  <a:gd name="connsiteX4" fmla="*/ 349 w 80773"/>
                  <a:gd name="connsiteY4" fmla="*/ 36265 h 133003"/>
                  <a:gd name="connsiteX5" fmla="*/ 11078 w 80773"/>
                  <a:gd name="connsiteY5" fmla="*/ 47449 h 133003"/>
                  <a:gd name="connsiteX6" fmla="*/ 21605 w 80773"/>
                  <a:gd name="connsiteY6" fmla="*/ 36865 h 133003"/>
                  <a:gd name="connsiteX7" fmla="*/ 10876 w 80773"/>
                  <a:gd name="connsiteY7" fmla="*/ 26480 h 133003"/>
                  <a:gd name="connsiteX8" fmla="*/ 8244 w 80773"/>
                  <a:gd name="connsiteY8" fmla="*/ 26680 h 133003"/>
                  <a:gd name="connsiteX9" fmla="*/ 35573 w 80773"/>
                  <a:gd name="connsiteY9" fmla="*/ 6310 h 133003"/>
                  <a:gd name="connsiteX10" fmla="*/ 62700 w 80773"/>
                  <a:gd name="connsiteY10" fmla="*/ 38862 h 133003"/>
                  <a:gd name="connsiteX11" fmla="*/ 41444 w 80773"/>
                  <a:gd name="connsiteY11" fmla="*/ 82996 h 133003"/>
                  <a:gd name="connsiteX12" fmla="*/ 2576 w 80773"/>
                  <a:gd name="connsiteY12" fmla="*/ 125733 h 133003"/>
                  <a:gd name="connsiteX13" fmla="*/ 349 w 80773"/>
                  <a:gd name="connsiteY13" fmla="*/ 133122 h 133003"/>
                  <a:gd name="connsiteX14" fmla="*/ 75454 w 80773"/>
                  <a:gd name="connsiteY14" fmla="*/ 133122 h 133003"/>
                  <a:gd name="connsiteX15" fmla="*/ 81123 w 80773"/>
                  <a:gd name="connsiteY15" fmla="*/ 98374 h 133003"/>
                  <a:gd name="connsiteX16" fmla="*/ 76062 w 80773"/>
                  <a:gd name="connsiteY16" fmla="*/ 98374 h 133003"/>
                  <a:gd name="connsiteX17" fmla="*/ 71608 w 80773"/>
                  <a:gd name="connsiteY17" fmla="*/ 116148 h 133003"/>
                  <a:gd name="connsiteX18" fmla="*/ 52376 w 80773"/>
                  <a:gd name="connsiteY18" fmla="*/ 117745 h 133003"/>
                  <a:gd name="connsiteX19" fmla="*/ 15937 w 80773"/>
                  <a:gd name="connsiteY19" fmla="*/ 117745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3003">
                    <a:moveTo>
                      <a:pt x="15937" y="117745"/>
                    </a:moveTo>
                    <a:lnTo>
                      <a:pt x="37395" y="97176"/>
                    </a:lnTo>
                    <a:cubicBezTo>
                      <a:pt x="68976" y="69616"/>
                      <a:pt x="81123" y="58832"/>
                      <a:pt x="81123" y="38862"/>
                    </a:cubicBezTo>
                    <a:cubicBezTo>
                      <a:pt x="81123" y="16095"/>
                      <a:pt x="62903" y="119"/>
                      <a:pt x="38205" y="119"/>
                    </a:cubicBezTo>
                    <a:cubicBezTo>
                      <a:pt x="15329" y="119"/>
                      <a:pt x="349" y="18492"/>
                      <a:pt x="349" y="36265"/>
                    </a:cubicBezTo>
                    <a:cubicBezTo>
                      <a:pt x="349" y="47449"/>
                      <a:pt x="10471" y="47449"/>
                      <a:pt x="11078" y="47449"/>
                    </a:cubicBezTo>
                    <a:cubicBezTo>
                      <a:pt x="14520" y="47449"/>
                      <a:pt x="21605" y="45052"/>
                      <a:pt x="21605" y="36865"/>
                    </a:cubicBezTo>
                    <a:cubicBezTo>
                      <a:pt x="21605" y="31672"/>
                      <a:pt x="17961" y="26480"/>
                      <a:pt x="10876" y="26480"/>
                    </a:cubicBezTo>
                    <a:cubicBezTo>
                      <a:pt x="9256" y="26480"/>
                      <a:pt x="8851" y="26480"/>
                      <a:pt x="8244" y="26680"/>
                    </a:cubicBezTo>
                    <a:cubicBezTo>
                      <a:pt x="12900" y="13699"/>
                      <a:pt x="23832" y="6310"/>
                      <a:pt x="35573" y="6310"/>
                    </a:cubicBezTo>
                    <a:cubicBezTo>
                      <a:pt x="53996" y="6310"/>
                      <a:pt x="62700" y="22486"/>
                      <a:pt x="62700" y="38862"/>
                    </a:cubicBezTo>
                    <a:cubicBezTo>
                      <a:pt x="62700" y="54838"/>
                      <a:pt x="52578" y="70615"/>
                      <a:pt x="41444" y="82996"/>
                    </a:cubicBezTo>
                    <a:lnTo>
                      <a:pt x="2576" y="125733"/>
                    </a:lnTo>
                    <a:cubicBezTo>
                      <a:pt x="349" y="127930"/>
                      <a:pt x="349" y="128330"/>
                      <a:pt x="349" y="133122"/>
                    </a:cubicBezTo>
                    <a:lnTo>
                      <a:pt x="75454" y="133122"/>
                    </a:lnTo>
                    <a:lnTo>
                      <a:pt x="81123" y="98374"/>
                    </a:lnTo>
                    <a:lnTo>
                      <a:pt x="76062" y="98374"/>
                    </a:lnTo>
                    <a:cubicBezTo>
                      <a:pt x="75049" y="104365"/>
                      <a:pt x="73632" y="113152"/>
                      <a:pt x="71608" y="116148"/>
                    </a:cubicBezTo>
                    <a:cubicBezTo>
                      <a:pt x="70191" y="117745"/>
                      <a:pt x="56830" y="117745"/>
                      <a:pt x="52376" y="117745"/>
                    </a:cubicBezTo>
                    <a:lnTo>
                      <a:pt x="15937" y="11774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" name="任意形状 321">
                <a:extLst>
                  <a:ext uri="{FF2B5EF4-FFF2-40B4-BE49-F238E27FC236}">
                    <a16:creationId xmlns:a16="http://schemas.microsoft.com/office/drawing/2014/main" id="{64B0B7E3-DDD3-7F0D-4E5C-595455DFDBD6}"/>
                  </a:ext>
                </a:extLst>
              </p:cNvPr>
              <p:cNvSpPr/>
              <p:nvPr>
                <p:custDataLst>
                  <p:tags r:id="rId181"/>
                </p:custDataLst>
              </p:nvPr>
            </p:nvSpPr>
            <p:spPr>
              <a:xfrm>
                <a:off x="10804092" y="5638867"/>
                <a:ext cx="45954" cy="359269"/>
              </a:xfrm>
              <a:custGeom>
                <a:avLst/>
                <a:gdLst>
                  <a:gd name="connsiteX0" fmla="*/ 36797 w 45954"/>
                  <a:gd name="connsiteY0" fmla="*/ 349984 h 359269"/>
                  <a:gd name="connsiteX1" fmla="*/ 357 w 45954"/>
                  <a:gd name="connsiteY1" fmla="*/ 349984 h 359269"/>
                  <a:gd name="connsiteX2" fmla="*/ 357 w 45954"/>
                  <a:gd name="connsiteY2" fmla="*/ 359371 h 359269"/>
                  <a:gd name="connsiteX3" fmla="*/ 46312 w 45954"/>
                  <a:gd name="connsiteY3" fmla="*/ 359371 h 359269"/>
                  <a:gd name="connsiteX4" fmla="*/ 46312 w 45954"/>
                  <a:gd name="connsiteY4" fmla="*/ 101 h 359269"/>
                  <a:gd name="connsiteX5" fmla="*/ 357 w 45954"/>
                  <a:gd name="connsiteY5" fmla="*/ 101 h 359269"/>
                  <a:gd name="connsiteX6" fmla="*/ 357 w 45954"/>
                  <a:gd name="connsiteY6" fmla="*/ 9487 h 359269"/>
                  <a:gd name="connsiteX7" fmla="*/ 36797 w 45954"/>
                  <a:gd name="connsiteY7" fmla="*/ 9487 h 359269"/>
                  <a:gd name="connsiteX8" fmla="*/ 36797 w 45954"/>
                  <a:gd name="connsiteY8" fmla="*/ 349984 h 35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54" h="359269">
                    <a:moveTo>
                      <a:pt x="36797" y="349984"/>
                    </a:moveTo>
                    <a:lnTo>
                      <a:pt x="357" y="349984"/>
                    </a:lnTo>
                    <a:lnTo>
                      <a:pt x="357" y="359371"/>
                    </a:lnTo>
                    <a:lnTo>
                      <a:pt x="46312" y="359371"/>
                    </a:lnTo>
                    <a:lnTo>
                      <a:pt x="46312" y="101"/>
                    </a:lnTo>
                    <a:lnTo>
                      <a:pt x="357" y="101"/>
                    </a:lnTo>
                    <a:lnTo>
                      <a:pt x="357" y="9487"/>
                    </a:lnTo>
                    <a:lnTo>
                      <a:pt x="36797" y="9487"/>
                    </a:lnTo>
                    <a:lnTo>
                      <a:pt x="36797" y="34998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" name="任意形状 322">
                <a:extLst>
                  <a:ext uri="{FF2B5EF4-FFF2-40B4-BE49-F238E27FC236}">
                    <a16:creationId xmlns:a16="http://schemas.microsoft.com/office/drawing/2014/main" id="{8D704B23-F8CA-7526-5362-E2927D5E043B}"/>
                  </a:ext>
                </a:extLst>
              </p:cNvPr>
              <p:cNvSpPr/>
              <p:nvPr>
                <p:custDataLst>
                  <p:tags r:id="rId182"/>
                </p:custDataLst>
              </p:nvPr>
            </p:nvSpPr>
            <p:spPr>
              <a:xfrm>
                <a:off x="10947194" y="5847361"/>
                <a:ext cx="23685" cy="59711"/>
              </a:xfrm>
              <a:custGeom>
                <a:avLst/>
                <a:gdLst>
                  <a:gd name="connsiteX0" fmla="*/ 24049 w 23685"/>
                  <a:gd name="connsiteY0" fmla="*/ 21081 h 59711"/>
                  <a:gd name="connsiteX1" fmla="*/ 11093 w 23685"/>
                  <a:gd name="connsiteY1" fmla="*/ 112 h 59711"/>
                  <a:gd name="connsiteX2" fmla="*/ 364 w 23685"/>
                  <a:gd name="connsiteY2" fmla="*/ 10696 h 59711"/>
                  <a:gd name="connsiteX3" fmla="*/ 11093 w 23685"/>
                  <a:gd name="connsiteY3" fmla="*/ 21281 h 59711"/>
                  <a:gd name="connsiteX4" fmla="*/ 18179 w 23685"/>
                  <a:gd name="connsiteY4" fmla="*/ 18685 h 59711"/>
                  <a:gd name="connsiteX5" fmla="*/ 19191 w 23685"/>
                  <a:gd name="connsiteY5" fmla="*/ 18085 h 59711"/>
                  <a:gd name="connsiteX6" fmla="*/ 19596 w 23685"/>
                  <a:gd name="connsiteY6" fmla="*/ 21081 h 59711"/>
                  <a:gd name="connsiteX7" fmla="*/ 5830 w 23685"/>
                  <a:gd name="connsiteY7" fmla="*/ 54432 h 59711"/>
                  <a:gd name="connsiteX8" fmla="*/ 3603 w 23685"/>
                  <a:gd name="connsiteY8" fmla="*/ 57627 h 59711"/>
                  <a:gd name="connsiteX9" fmla="*/ 5627 w 23685"/>
                  <a:gd name="connsiteY9" fmla="*/ 59824 h 59711"/>
                  <a:gd name="connsiteX10" fmla="*/ 24049 w 23685"/>
                  <a:gd name="connsiteY10" fmla="*/ 21081 h 5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711">
                    <a:moveTo>
                      <a:pt x="24049" y="21081"/>
                    </a:moveTo>
                    <a:cubicBezTo>
                      <a:pt x="24049" y="7900"/>
                      <a:pt x="18988" y="112"/>
                      <a:pt x="11093" y="112"/>
                    </a:cubicBezTo>
                    <a:cubicBezTo>
                      <a:pt x="4413" y="112"/>
                      <a:pt x="364" y="5105"/>
                      <a:pt x="364" y="10696"/>
                    </a:cubicBezTo>
                    <a:cubicBezTo>
                      <a:pt x="364" y="16088"/>
                      <a:pt x="4413" y="21281"/>
                      <a:pt x="11093" y="21281"/>
                    </a:cubicBezTo>
                    <a:cubicBezTo>
                      <a:pt x="13522" y="21281"/>
                      <a:pt x="16154" y="20482"/>
                      <a:pt x="18179" y="18685"/>
                    </a:cubicBezTo>
                    <a:cubicBezTo>
                      <a:pt x="18786" y="18285"/>
                      <a:pt x="18988" y="18085"/>
                      <a:pt x="19191" y="18085"/>
                    </a:cubicBezTo>
                    <a:cubicBezTo>
                      <a:pt x="19393" y="18085"/>
                      <a:pt x="19596" y="18285"/>
                      <a:pt x="19596" y="21081"/>
                    </a:cubicBezTo>
                    <a:cubicBezTo>
                      <a:pt x="19596" y="35859"/>
                      <a:pt x="12510" y="47842"/>
                      <a:pt x="5830" y="54432"/>
                    </a:cubicBezTo>
                    <a:cubicBezTo>
                      <a:pt x="3603" y="56629"/>
                      <a:pt x="3603" y="57028"/>
                      <a:pt x="3603" y="57627"/>
                    </a:cubicBezTo>
                    <a:cubicBezTo>
                      <a:pt x="3603" y="59025"/>
                      <a:pt x="4615" y="59824"/>
                      <a:pt x="5627" y="59824"/>
                    </a:cubicBezTo>
                    <a:cubicBezTo>
                      <a:pt x="7854" y="59824"/>
                      <a:pt x="24049" y="44447"/>
                      <a:pt x="24049" y="210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" name="任意形状 323">
                <a:extLst>
                  <a:ext uri="{FF2B5EF4-FFF2-40B4-BE49-F238E27FC236}">
                    <a16:creationId xmlns:a16="http://schemas.microsoft.com/office/drawing/2014/main" id="{1BC52873-5FC3-0479-9459-33724807BE03}"/>
                  </a:ext>
                </a:extLst>
              </p:cNvPr>
              <p:cNvSpPr/>
              <p:nvPr>
                <p:custDataLst>
                  <p:tags r:id="rId183"/>
                </p:custDataLst>
              </p:nvPr>
            </p:nvSpPr>
            <p:spPr>
              <a:xfrm>
                <a:off x="5590870" y="6254039"/>
                <a:ext cx="92717" cy="90466"/>
              </a:xfrm>
              <a:custGeom>
                <a:avLst/>
                <a:gdLst>
                  <a:gd name="connsiteX0" fmla="*/ 67513 w 92717"/>
                  <a:gd name="connsiteY0" fmla="*/ 12917 h 90466"/>
                  <a:gd name="connsiteX1" fmla="*/ 48889 w 92717"/>
                  <a:gd name="connsiteY1" fmla="*/ 136 h 90466"/>
                  <a:gd name="connsiteX2" fmla="*/ 101 w 92717"/>
                  <a:gd name="connsiteY2" fmla="*/ 58649 h 90466"/>
                  <a:gd name="connsiteX3" fmla="*/ 27025 w 92717"/>
                  <a:gd name="connsiteY3" fmla="*/ 90602 h 90466"/>
                  <a:gd name="connsiteX4" fmla="*/ 53343 w 92717"/>
                  <a:gd name="connsiteY4" fmla="*/ 75624 h 90466"/>
                  <a:gd name="connsiteX5" fmla="*/ 71765 w 92717"/>
                  <a:gd name="connsiteY5" fmla="*/ 90602 h 90466"/>
                  <a:gd name="connsiteX6" fmla="*/ 86745 w 92717"/>
                  <a:gd name="connsiteY6" fmla="*/ 79618 h 90466"/>
                  <a:gd name="connsiteX7" fmla="*/ 92819 w 92717"/>
                  <a:gd name="connsiteY7" fmla="*/ 59847 h 90466"/>
                  <a:gd name="connsiteX8" fmla="*/ 90389 w 92717"/>
                  <a:gd name="connsiteY8" fmla="*/ 57850 h 90466"/>
                  <a:gd name="connsiteX9" fmla="*/ 87555 w 92717"/>
                  <a:gd name="connsiteY9" fmla="*/ 61445 h 90466"/>
                  <a:gd name="connsiteX10" fmla="*/ 72170 w 92717"/>
                  <a:gd name="connsiteY10" fmla="*/ 86209 h 90466"/>
                  <a:gd name="connsiteX11" fmla="*/ 66096 w 92717"/>
                  <a:gd name="connsiteY11" fmla="*/ 77022 h 90466"/>
                  <a:gd name="connsiteX12" fmla="*/ 68728 w 92717"/>
                  <a:gd name="connsiteY12" fmla="*/ 62244 h 90466"/>
                  <a:gd name="connsiteX13" fmla="*/ 73182 w 92717"/>
                  <a:gd name="connsiteY13" fmla="*/ 44270 h 90466"/>
                  <a:gd name="connsiteX14" fmla="*/ 80470 w 92717"/>
                  <a:gd name="connsiteY14" fmla="*/ 16312 h 90466"/>
                  <a:gd name="connsiteX15" fmla="*/ 81887 w 92717"/>
                  <a:gd name="connsiteY15" fmla="*/ 9522 h 90466"/>
                  <a:gd name="connsiteX16" fmla="*/ 76016 w 92717"/>
                  <a:gd name="connsiteY16" fmla="*/ 4130 h 90466"/>
                  <a:gd name="connsiteX17" fmla="*/ 67513 w 92717"/>
                  <a:gd name="connsiteY17" fmla="*/ 12917 h 90466"/>
                  <a:gd name="connsiteX18" fmla="*/ 54355 w 92717"/>
                  <a:gd name="connsiteY18" fmla="*/ 64640 h 90466"/>
                  <a:gd name="connsiteX19" fmla="*/ 50306 w 92717"/>
                  <a:gd name="connsiteY19" fmla="*/ 72030 h 90466"/>
                  <a:gd name="connsiteX20" fmla="*/ 27430 w 92717"/>
                  <a:gd name="connsiteY20" fmla="*/ 86209 h 90466"/>
                  <a:gd name="connsiteX21" fmla="*/ 14474 w 92717"/>
                  <a:gd name="connsiteY21" fmla="*/ 67436 h 90466"/>
                  <a:gd name="connsiteX22" fmla="*/ 25608 w 92717"/>
                  <a:gd name="connsiteY22" fmla="*/ 23701 h 90466"/>
                  <a:gd name="connsiteX23" fmla="*/ 49091 w 92717"/>
                  <a:gd name="connsiteY23" fmla="*/ 4529 h 90466"/>
                  <a:gd name="connsiteX24" fmla="*/ 65084 w 92717"/>
                  <a:gd name="connsiteY24" fmla="*/ 22103 h 90466"/>
                  <a:gd name="connsiteX25" fmla="*/ 64477 w 92717"/>
                  <a:gd name="connsiteY25" fmla="*/ 25498 h 90466"/>
                  <a:gd name="connsiteX26" fmla="*/ 54355 w 92717"/>
                  <a:gd name="connsiteY26" fmla="*/ 64640 h 9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717" h="90466">
                    <a:moveTo>
                      <a:pt x="67513" y="12917"/>
                    </a:moveTo>
                    <a:cubicBezTo>
                      <a:pt x="63870" y="5528"/>
                      <a:pt x="57999" y="136"/>
                      <a:pt x="48889" y="136"/>
                    </a:cubicBezTo>
                    <a:cubicBezTo>
                      <a:pt x="25203" y="136"/>
                      <a:pt x="101" y="29492"/>
                      <a:pt x="101" y="58649"/>
                    </a:cubicBezTo>
                    <a:cubicBezTo>
                      <a:pt x="101" y="77422"/>
                      <a:pt x="11235" y="90602"/>
                      <a:pt x="27025" y="90602"/>
                    </a:cubicBezTo>
                    <a:cubicBezTo>
                      <a:pt x="31074" y="90602"/>
                      <a:pt x="41196" y="89803"/>
                      <a:pt x="53343" y="75624"/>
                    </a:cubicBezTo>
                    <a:cubicBezTo>
                      <a:pt x="54962" y="84012"/>
                      <a:pt x="62048" y="90602"/>
                      <a:pt x="71765" y="90602"/>
                    </a:cubicBezTo>
                    <a:cubicBezTo>
                      <a:pt x="78850" y="90602"/>
                      <a:pt x="83506" y="86009"/>
                      <a:pt x="86745" y="79618"/>
                    </a:cubicBezTo>
                    <a:cubicBezTo>
                      <a:pt x="90187" y="72429"/>
                      <a:pt x="92819" y="60247"/>
                      <a:pt x="92819" y="59847"/>
                    </a:cubicBezTo>
                    <a:cubicBezTo>
                      <a:pt x="92819" y="57850"/>
                      <a:pt x="90997" y="57850"/>
                      <a:pt x="90389" y="57850"/>
                    </a:cubicBezTo>
                    <a:cubicBezTo>
                      <a:pt x="88365" y="57850"/>
                      <a:pt x="88162" y="58649"/>
                      <a:pt x="87555" y="61445"/>
                    </a:cubicBezTo>
                    <a:cubicBezTo>
                      <a:pt x="84114" y="74426"/>
                      <a:pt x="80470" y="86209"/>
                      <a:pt x="72170" y="86209"/>
                    </a:cubicBezTo>
                    <a:cubicBezTo>
                      <a:pt x="66704" y="86209"/>
                      <a:pt x="66096" y="81016"/>
                      <a:pt x="66096" y="77022"/>
                    </a:cubicBezTo>
                    <a:cubicBezTo>
                      <a:pt x="66096" y="72629"/>
                      <a:pt x="66501" y="71031"/>
                      <a:pt x="68728" y="62244"/>
                    </a:cubicBezTo>
                    <a:cubicBezTo>
                      <a:pt x="70955" y="53856"/>
                      <a:pt x="71360" y="51859"/>
                      <a:pt x="73182" y="44270"/>
                    </a:cubicBezTo>
                    <a:lnTo>
                      <a:pt x="80470" y="16312"/>
                    </a:lnTo>
                    <a:cubicBezTo>
                      <a:pt x="81887" y="10720"/>
                      <a:pt x="81887" y="10321"/>
                      <a:pt x="81887" y="9522"/>
                    </a:cubicBezTo>
                    <a:cubicBezTo>
                      <a:pt x="81887" y="6127"/>
                      <a:pt x="79457" y="4130"/>
                      <a:pt x="76016" y="4130"/>
                    </a:cubicBezTo>
                    <a:cubicBezTo>
                      <a:pt x="71157" y="4130"/>
                      <a:pt x="68121" y="8523"/>
                      <a:pt x="67513" y="12917"/>
                    </a:cubicBezTo>
                    <a:close/>
                    <a:moveTo>
                      <a:pt x="54355" y="64640"/>
                    </a:moveTo>
                    <a:cubicBezTo>
                      <a:pt x="53343" y="68235"/>
                      <a:pt x="53343" y="68635"/>
                      <a:pt x="50306" y="72030"/>
                    </a:cubicBezTo>
                    <a:cubicBezTo>
                      <a:pt x="41399" y="83013"/>
                      <a:pt x="33099" y="86209"/>
                      <a:pt x="27430" y="86209"/>
                    </a:cubicBezTo>
                    <a:cubicBezTo>
                      <a:pt x="17308" y="86209"/>
                      <a:pt x="14474" y="75225"/>
                      <a:pt x="14474" y="67436"/>
                    </a:cubicBezTo>
                    <a:cubicBezTo>
                      <a:pt x="14474" y="57451"/>
                      <a:pt x="20952" y="32887"/>
                      <a:pt x="25608" y="23701"/>
                    </a:cubicBezTo>
                    <a:cubicBezTo>
                      <a:pt x="31884" y="11918"/>
                      <a:pt x="40994" y="4529"/>
                      <a:pt x="49091" y="4529"/>
                    </a:cubicBezTo>
                    <a:cubicBezTo>
                      <a:pt x="62250" y="4529"/>
                      <a:pt x="65084" y="20905"/>
                      <a:pt x="65084" y="22103"/>
                    </a:cubicBezTo>
                    <a:cubicBezTo>
                      <a:pt x="65084" y="23301"/>
                      <a:pt x="64679" y="24500"/>
                      <a:pt x="64477" y="25498"/>
                    </a:cubicBezTo>
                    <a:lnTo>
                      <a:pt x="54355" y="64640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" name="任意形状 324">
                <a:extLst>
                  <a:ext uri="{FF2B5EF4-FFF2-40B4-BE49-F238E27FC236}">
                    <a16:creationId xmlns:a16="http://schemas.microsoft.com/office/drawing/2014/main" id="{C926FB80-0E2A-9DD9-F90B-FFD382FE6FD0}"/>
                  </a:ext>
                </a:extLst>
              </p:cNvPr>
              <p:cNvSpPr/>
              <p:nvPr>
                <p:custDataLst>
                  <p:tags r:id="rId184"/>
                </p:custDataLst>
              </p:nvPr>
            </p:nvSpPr>
            <p:spPr>
              <a:xfrm>
                <a:off x="5696441" y="6279581"/>
                <a:ext cx="42937" cy="94081"/>
              </a:xfrm>
              <a:custGeom>
                <a:avLst/>
                <a:gdLst>
                  <a:gd name="connsiteX0" fmla="*/ 39359 w 42937"/>
                  <a:gd name="connsiteY0" fmla="*/ 5449 h 94081"/>
                  <a:gd name="connsiteX1" fmla="*/ 33691 w 42937"/>
                  <a:gd name="connsiteY1" fmla="*/ 137 h 94081"/>
                  <a:gd name="connsiteX2" fmla="*/ 25755 w 42937"/>
                  <a:gd name="connsiteY2" fmla="*/ 7826 h 94081"/>
                  <a:gd name="connsiteX3" fmla="*/ 31424 w 42937"/>
                  <a:gd name="connsiteY3" fmla="*/ 13138 h 94081"/>
                  <a:gd name="connsiteX4" fmla="*/ 39359 w 42937"/>
                  <a:gd name="connsiteY4" fmla="*/ 5449 h 94081"/>
                  <a:gd name="connsiteX5" fmla="*/ 10451 w 42937"/>
                  <a:gd name="connsiteY5" fmla="*/ 76464 h 94081"/>
                  <a:gd name="connsiteX6" fmla="*/ 9175 w 42937"/>
                  <a:gd name="connsiteY6" fmla="*/ 82336 h 94081"/>
                  <a:gd name="connsiteX7" fmla="*/ 22638 w 42937"/>
                  <a:gd name="connsiteY7" fmla="*/ 94218 h 94081"/>
                  <a:gd name="connsiteX8" fmla="*/ 43044 w 42937"/>
                  <a:gd name="connsiteY8" fmla="*/ 72830 h 94081"/>
                  <a:gd name="connsiteX9" fmla="*/ 40776 w 42937"/>
                  <a:gd name="connsiteY9" fmla="*/ 71012 h 94081"/>
                  <a:gd name="connsiteX10" fmla="*/ 38084 w 42937"/>
                  <a:gd name="connsiteY10" fmla="*/ 73389 h 94081"/>
                  <a:gd name="connsiteX11" fmla="*/ 23063 w 42937"/>
                  <a:gd name="connsiteY11" fmla="*/ 90304 h 94081"/>
                  <a:gd name="connsiteX12" fmla="*/ 19520 w 42937"/>
                  <a:gd name="connsiteY12" fmla="*/ 85411 h 94081"/>
                  <a:gd name="connsiteX13" fmla="*/ 21787 w 42937"/>
                  <a:gd name="connsiteY13" fmla="*/ 76464 h 94081"/>
                  <a:gd name="connsiteX14" fmla="*/ 26322 w 42937"/>
                  <a:gd name="connsiteY14" fmla="*/ 65281 h 94081"/>
                  <a:gd name="connsiteX15" fmla="*/ 33266 w 42937"/>
                  <a:gd name="connsiteY15" fmla="*/ 47527 h 94081"/>
                  <a:gd name="connsiteX16" fmla="*/ 34116 w 42937"/>
                  <a:gd name="connsiteY16" fmla="*/ 43054 h 94081"/>
                  <a:gd name="connsiteX17" fmla="*/ 20654 w 42937"/>
                  <a:gd name="connsiteY17" fmla="*/ 31171 h 94081"/>
                  <a:gd name="connsiteX18" fmla="*/ 106 w 42937"/>
                  <a:gd name="connsiteY18" fmla="*/ 52560 h 94081"/>
                  <a:gd name="connsiteX19" fmla="*/ 2515 w 42937"/>
                  <a:gd name="connsiteY19" fmla="*/ 54377 h 94081"/>
                  <a:gd name="connsiteX20" fmla="*/ 5066 w 42937"/>
                  <a:gd name="connsiteY20" fmla="*/ 52140 h 94081"/>
                  <a:gd name="connsiteX21" fmla="*/ 20229 w 42937"/>
                  <a:gd name="connsiteY21" fmla="*/ 35086 h 94081"/>
                  <a:gd name="connsiteX22" fmla="*/ 23771 w 42937"/>
                  <a:gd name="connsiteY22" fmla="*/ 39978 h 94081"/>
                  <a:gd name="connsiteX23" fmla="*/ 19378 w 42937"/>
                  <a:gd name="connsiteY23" fmla="*/ 53958 h 94081"/>
                  <a:gd name="connsiteX24" fmla="*/ 10451 w 42937"/>
                  <a:gd name="connsiteY24" fmla="*/ 76464 h 9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4081">
                    <a:moveTo>
                      <a:pt x="39359" y="5449"/>
                    </a:moveTo>
                    <a:cubicBezTo>
                      <a:pt x="39359" y="3213"/>
                      <a:pt x="37659" y="137"/>
                      <a:pt x="33691" y="137"/>
                    </a:cubicBezTo>
                    <a:cubicBezTo>
                      <a:pt x="29865" y="137"/>
                      <a:pt x="25755" y="3772"/>
                      <a:pt x="25755" y="7826"/>
                    </a:cubicBezTo>
                    <a:cubicBezTo>
                      <a:pt x="25755" y="10202"/>
                      <a:pt x="27597" y="13138"/>
                      <a:pt x="31424" y="13138"/>
                    </a:cubicBezTo>
                    <a:cubicBezTo>
                      <a:pt x="35533" y="13138"/>
                      <a:pt x="39359" y="9224"/>
                      <a:pt x="39359" y="5449"/>
                    </a:cubicBezTo>
                    <a:close/>
                    <a:moveTo>
                      <a:pt x="10451" y="76464"/>
                    </a:moveTo>
                    <a:cubicBezTo>
                      <a:pt x="9884" y="78282"/>
                      <a:pt x="9175" y="79959"/>
                      <a:pt x="9175" y="82336"/>
                    </a:cubicBezTo>
                    <a:cubicBezTo>
                      <a:pt x="9175" y="88906"/>
                      <a:pt x="14844" y="94218"/>
                      <a:pt x="22638" y="94218"/>
                    </a:cubicBezTo>
                    <a:cubicBezTo>
                      <a:pt x="36808" y="94218"/>
                      <a:pt x="43044" y="74927"/>
                      <a:pt x="43044" y="72830"/>
                    </a:cubicBezTo>
                    <a:cubicBezTo>
                      <a:pt x="43044" y="71012"/>
                      <a:pt x="41201" y="71012"/>
                      <a:pt x="40776" y="71012"/>
                    </a:cubicBezTo>
                    <a:cubicBezTo>
                      <a:pt x="38792" y="71012"/>
                      <a:pt x="38651" y="71851"/>
                      <a:pt x="38084" y="73389"/>
                    </a:cubicBezTo>
                    <a:cubicBezTo>
                      <a:pt x="34825" y="84572"/>
                      <a:pt x="28589" y="90304"/>
                      <a:pt x="23063" y="90304"/>
                    </a:cubicBezTo>
                    <a:cubicBezTo>
                      <a:pt x="20229" y="90304"/>
                      <a:pt x="19520" y="88487"/>
                      <a:pt x="19520" y="85411"/>
                    </a:cubicBezTo>
                    <a:cubicBezTo>
                      <a:pt x="19520" y="82196"/>
                      <a:pt x="20512" y="79540"/>
                      <a:pt x="21787" y="76464"/>
                    </a:cubicBezTo>
                    <a:cubicBezTo>
                      <a:pt x="23204" y="72690"/>
                      <a:pt x="24763" y="68916"/>
                      <a:pt x="26322" y="65281"/>
                    </a:cubicBezTo>
                    <a:cubicBezTo>
                      <a:pt x="27597" y="61926"/>
                      <a:pt x="32699" y="49205"/>
                      <a:pt x="33266" y="47527"/>
                    </a:cubicBezTo>
                    <a:cubicBezTo>
                      <a:pt x="33691" y="46129"/>
                      <a:pt x="34116" y="44452"/>
                      <a:pt x="34116" y="43054"/>
                    </a:cubicBezTo>
                    <a:cubicBezTo>
                      <a:pt x="34116" y="36483"/>
                      <a:pt x="28448" y="31171"/>
                      <a:pt x="20654" y="31171"/>
                    </a:cubicBezTo>
                    <a:cubicBezTo>
                      <a:pt x="6625" y="31171"/>
                      <a:pt x="106" y="50183"/>
                      <a:pt x="106" y="52560"/>
                    </a:cubicBezTo>
                    <a:cubicBezTo>
                      <a:pt x="106" y="54377"/>
                      <a:pt x="2090" y="54377"/>
                      <a:pt x="2515" y="54377"/>
                    </a:cubicBezTo>
                    <a:cubicBezTo>
                      <a:pt x="4499" y="54377"/>
                      <a:pt x="4641" y="53678"/>
                      <a:pt x="5066" y="52140"/>
                    </a:cubicBezTo>
                    <a:cubicBezTo>
                      <a:pt x="8750" y="40118"/>
                      <a:pt x="14985" y="35086"/>
                      <a:pt x="20229" y="35086"/>
                    </a:cubicBezTo>
                    <a:cubicBezTo>
                      <a:pt x="22496" y="35086"/>
                      <a:pt x="23771" y="36204"/>
                      <a:pt x="23771" y="39978"/>
                    </a:cubicBezTo>
                    <a:cubicBezTo>
                      <a:pt x="23771" y="43194"/>
                      <a:pt x="22921" y="45290"/>
                      <a:pt x="19378" y="53958"/>
                    </a:cubicBezTo>
                    <a:lnTo>
                      <a:pt x="10451" y="7646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" name="任意形状 325">
                <a:extLst>
                  <a:ext uri="{FF2B5EF4-FFF2-40B4-BE49-F238E27FC236}">
                    <a16:creationId xmlns:a16="http://schemas.microsoft.com/office/drawing/2014/main" id="{10F09812-FFEA-1F59-667F-2735F87118A4}"/>
                  </a:ext>
                </a:extLst>
              </p:cNvPr>
              <p:cNvSpPr/>
              <p:nvPr>
                <p:custDataLst>
                  <p:tags r:id="rId185"/>
                </p:custDataLst>
              </p:nvPr>
            </p:nvSpPr>
            <p:spPr>
              <a:xfrm>
                <a:off x="5765277" y="6203713"/>
                <a:ext cx="96361" cy="140792"/>
              </a:xfrm>
              <a:custGeom>
                <a:avLst/>
                <a:gdLst>
                  <a:gd name="connsiteX0" fmla="*/ 96471 w 96361"/>
                  <a:gd name="connsiteY0" fmla="*/ 2332 h 140792"/>
                  <a:gd name="connsiteX1" fmla="*/ 93839 w 96361"/>
                  <a:gd name="connsiteY1" fmla="*/ 136 h 140792"/>
                  <a:gd name="connsiteX2" fmla="*/ 68129 w 96361"/>
                  <a:gd name="connsiteY2" fmla="*/ 2332 h 140792"/>
                  <a:gd name="connsiteX3" fmla="*/ 65295 w 96361"/>
                  <a:gd name="connsiteY3" fmla="*/ 6127 h 140792"/>
                  <a:gd name="connsiteX4" fmla="*/ 70154 w 96361"/>
                  <a:gd name="connsiteY4" fmla="*/ 8523 h 140792"/>
                  <a:gd name="connsiteX5" fmla="*/ 80276 w 96361"/>
                  <a:gd name="connsiteY5" fmla="*/ 11918 h 140792"/>
                  <a:gd name="connsiteX6" fmla="*/ 79669 w 96361"/>
                  <a:gd name="connsiteY6" fmla="*/ 15912 h 140792"/>
                  <a:gd name="connsiteX7" fmla="*/ 67522 w 96361"/>
                  <a:gd name="connsiteY7" fmla="*/ 63242 h 140792"/>
                  <a:gd name="connsiteX8" fmla="*/ 48897 w 96361"/>
                  <a:gd name="connsiteY8" fmla="*/ 50461 h 140792"/>
                  <a:gd name="connsiteX9" fmla="*/ 109 w 96361"/>
                  <a:gd name="connsiteY9" fmla="*/ 108975 h 140792"/>
                  <a:gd name="connsiteX10" fmla="*/ 27034 w 96361"/>
                  <a:gd name="connsiteY10" fmla="*/ 140928 h 140792"/>
                  <a:gd name="connsiteX11" fmla="*/ 53351 w 96361"/>
                  <a:gd name="connsiteY11" fmla="*/ 125950 h 140792"/>
                  <a:gd name="connsiteX12" fmla="*/ 71773 w 96361"/>
                  <a:gd name="connsiteY12" fmla="*/ 140928 h 140792"/>
                  <a:gd name="connsiteX13" fmla="*/ 86754 w 96361"/>
                  <a:gd name="connsiteY13" fmla="*/ 129944 h 140792"/>
                  <a:gd name="connsiteX14" fmla="*/ 92827 w 96361"/>
                  <a:gd name="connsiteY14" fmla="*/ 110173 h 140792"/>
                  <a:gd name="connsiteX15" fmla="*/ 90398 w 96361"/>
                  <a:gd name="connsiteY15" fmla="*/ 108176 h 140792"/>
                  <a:gd name="connsiteX16" fmla="*/ 87564 w 96361"/>
                  <a:gd name="connsiteY16" fmla="*/ 111771 h 140792"/>
                  <a:gd name="connsiteX17" fmla="*/ 72178 w 96361"/>
                  <a:gd name="connsiteY17" fmla="*/ 136534 h 140792"/>
                  <a:gd name="connsiteX18" fmla="*/ 66105 w 96361"/>
                  <a:gd name="connsiteY18" fmla="*/ 127348 h 140792"/>
                  <a:gd name="connsiteX19" fmla="*/ 67320 w 96361"/>
                  <a:gd name="connsiteY19" fmla="*/ 117762 h 140792"/>
                  <a:gd name="connsiteX20" fmla="*/ 96471 w 96361"/>
                  <a:gd name="connsiteY20" fmla="*/ 2332 h 140792"/>
                  <a:gd name="connsiteX21" fmla="*/ 54363 w 96361"/>
                  <a:gd name="connsiteY21" fmla="*/ 114966 h 140792"/>
                  <a:gd name="connsiteX22" fmla="*/ 50315 w 96361"/>
                  <a:gd name="connsiteY22" fmla="*/ 122355 h 140792"/>
                  <a:gd name="connsiteX23" fmla="*/ 27439 w 96361"/>
                  <a:gd name="connsiteY23" fmla="*/ 136534 h 140792"/>
                  <a:gd name="connsiteX24" fmla="*/ 14483 w 96361"/>
                  <a:gd name="connsiteY24" fmla="*/ 117762 h 140792"/>
                  <a:gd name="connsiteX25" fmla="*/ 25617 w 96361"/>
                  <a:gd name="connsiteY25" fmla="*/ 74027 h 140792"/>
                  <a:gd name="connsiteX26" fmla="*/ 49100 w 96361"/>
                  <a:gd name="connsiteY26" fmla="*/ 54855 h 140792"/>
                  <a:gd name="connsiteX27" fmla="*/ 65093 w 96361"/>
                  <a:gd name="connsiteY27" fmla="*/ 72429 h 140792"/>
                  <a:gd name="connsiteX28" fmla="*/ 64485 w 96361"/>
                  <a:gd name="connsiteY28" fmla="*/ 75824 h 140792"/>
                  <a:gd name="connsiteX29" fmla="*/ 54363 w 96361"/>
                  <a:gd name="connsiteY29" fmla="*/ 114966 h 140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6361" h="140792">
                    <a:moveTo>
                      <a:pt x="96471" y="2332"/>
                    </a:moveTo>
                    <a:cubicBezTo>
                      <a:pt x="96471" y="2133"/>
                      <a:pt x="96471" y="136"/>
                      <a:pt x="93839" y="136"/>
                    </a:cubicBezTo>
                    <a:cubicBezTo>
                      <a:pt x="90803" y="136"/>
                      <a:pt x="71571" y="1933"/>
                      <a:pt x="68129" y="2332"/>
                    </a:cubicBezTo>
                    <a:cubicBezTo>
                      <a:pt x="66510" y="2532"/>
                      <a:pt x="65295" y="3531"/>
                      <a:pt x="65295" y="6127"/>
                    </a:cubicBezTo>
                    <a:cubicBezTo>
                      <a:pt x="65295" y="8523"/>
                      <a:pt x="67117" y="8523"/>
                      <a:pt x="70154" y="8523"/>
                    </a:cubicBezTo>
                    <a:cubicBezTo>
                      <a:pt x="79871" y="8523"/>
                      <a:pt x="80276" y="9921"/>
                      <a:pt x="80276" y="11918"/>
                    </a:cubicBezTo>
                    <a:lnTo>
                      <a:pt x="79669" y="15912"/>
                    </a:lnTo>
                    <a:lnTo>
                      <a:pt x="67522" y="63242"/>
                    </a:lnTo>
                    <a:cubicBezTo>
                      <a:pt x="63878" y="55853"/>
                      <a:pt x="58007" y="50461"/>
                      <a:pt x="48897" y="50461"/>
                    </a:cubicBezTo>
                    <a:cubicBezTo>
                      <a:pt x="25212" y="50461"/>
                      <a:pt x="109" y="79818"/>
                      <a:pt x="109" y="108975"/>
                    </a:cubicBezTo>
                    <a:cubicBezTo>
                      <a:pt x="109" y="127747"/>
                      <a:pt x="11243" y="140928"/>
                      <a:pt x="27034" y="140928"/>
                    </a:cubicBezTo>
                    <a:cubicBezTo>
                      <a:pt x="31083" y="140928"/>
                      <a:pt x="41205" y="140129"/>
                      <a:pt x="53351" y="125950"/>
                    </a:cubicBezTo>
                    <a:cubicBezTo>
                      <a:pt x="54971" y="134337"/>
                      <a:pt x="62056" y="140928"/>
                      <a:pt x="71773" y="140928"/>
                    </a:cubicBezTo>
                    <a:cubicBezTo>
                      <a:pt x="78859" y="140928"/>
                      <a:pt x="83515" y="136335"/>
                      <a:pt x="86754" y="129944"/>
                    </a:cubicBezTo>
                    <a:cubicBezTo>
                      <a:pt x="90195" y="122755"/>
                      <a:pt x="92827" y="110573"/>
                      <a:pt x="92827" y="110173"/>
                    </a:cubicBezTo>
                    <a:cubicBezTo>
                      <a:pt x="92827" y="108176"/>
                      <a:pt x="91005" y="108176"/>
                      <a:pt x="90398" y="108176"/>
                    </a:cubicBezTo>
                    <a:cubicBezTo>
                      <a:pt x="88373" y="108176"/>
                      <a:pt x="88171" y="108975"/>
                      <a:pt x="87564" y="111771"/>
                    </a:cubicBezTo>
                    <a:cubicBezTo>
                      <a:pt x="84122" y="124752"/>
                      <a:pt x="80478" y="136534"/>
                      <a:pt x="72178" y="136534"/>
                    </a:cubicBezTo>
                    <a:cubicBezTo>
                      <a:pt x="66712" y="136534"/>
                      <a:pt x="66105" y="131342"/>
                      <a:pt x="66105" y="127348"/>
                    </a:cubicBezTo>
                    <a:cubicBezTo>
                      <a:pt x="66105" y="122555"/>
                      <a:pt x="66510" y="121157"/>
                      <a:pt x="67320" y="117762"/>
                    </a:cubicBezTo>
                    <a:lnTo>
                      <a:pt x="96471" y="2332"/>
                    </a:lnTo>
                    <a:close/>
                    <a:moveTo>
                      <a:pt x="54363" y="114966"/>
                    </a:moveTo>
                    <a:cubicBezTo>
                      <a:pt x="53351" y="118561"/>
                      <a:pt x="53351" y="118960"/>
                      <a:pt x="50315" y="122355"/>
                    </a:cubicBezTo>
                    <a:cubicBezTo>
                      <a:pt x="41407" y="133339"/>
                      <a:pt x="33107" y="136534"/>
                      <a:pt x="27439" y="136534"/>
                    </a:cubicBezTo>
                    <a:cubicBezTo>
                      <a:pt x="17317" y="136534"/>
                      <a:pt x="14483" y="125550"/>
                      <a:pt x="14483" y="117762"/>
                    </a:cubicBezTo>
                    <a:cubicBezTo>
                      <a:pt x="14483" y="107777"/>
                      <a:pt x="20961" y="83213"/>
                      <a:pt x="25617" y="74027"/>
                    </a:cubicBezTo>
                    <a:cubicBezTo>
                      <a:pt x="31892" y="62244"/>
                      <a:pt x="41002" y="54855"/>
                      <a:pt x="49100" y="54855"/>
                    </a:cubicBezTo>
                    <a:cubicBezTo>
                      <a:pt x="62259" y="54855"/>
                      <a:pt x="65093" y="71231"/>
                      <a:pt x="65093" y="72429"/>
                    </a:cubicBezTo>
                    <a:cubicBezTo>
                      <a:pt x="65093" y="73627"/>
                      <a:pt x="64688" y="74825"/>
                      <a:pt x="64485" y="75824"/>
                    </a:cubicBezTo>
                    <a:lnTo>
                      <a:pt x="54363" y="11496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" name="任意形状 326">
                <a:extLst>
                  <a:ext uri="{FF2B5EF4-FFF2-40B4-BE49-F238E27FC236}">
                    <a16:creationId xmlns:a16="http://schemas.microsoft.com/office/drawing/2014/main" id="{8EC3D84E-6A19-4EAB-8560-1D16D4D18729}"/>
                  </a:ext>
                </a:extLst>
              </p:cNvPr>
              <p:cNvSpPr/>
              <p:nvPr>
                <p:custDataLst>
                  <p:tags r:id="rId186"/>
                </p:custDataLst>
              </p:nvPr>
            </p:nvSpPr>
            <p:spPr>
              <a:xfrm>
                <a:off x="5868418" y="6254039"/>
                <a:ext cx="100815" cy="90466"/>
              </a:xfrm>
              <a:custGeom>
                <a:avLst/>
                <a:gdLst>
                  <a:gd name="connsiteX0" fmla="*/ 61859 w 100815"/>
                  <a:gd name="connsiteY0" fmla="*/ 28094 h 90466"/>
                  <a:gd name="connsiteX1" fmla="*/ 81901 w 100815"/>
                  <a:gd name="connsiteY1" fmla="*/ 4529 h 90466"/>
                  <a:gd name="connsiteX2" fmla="*/ 92023 w 100815"/>
                  <a:gd name="connsiteY2" fmla="*/ 7125 h 90466"/>
                  <a:gd name="connsiteX3" fmla="*/ 82305 w 100815"/>
                  <a:gd name="connsiteY3" fmla="*/ 17909 h 90466"/>
                  <a:gd name="connsiteX4" fmla="*/ 89998 w 100815"/>
                  <a:gd name="connsiteY4" fmla="*/ 24899 h 90466"/>
                  <a:gd name="connsiteX5" fmla="*/ 100930 w 100815"/>
                  <a:gd name="connsiteY5" fmla="*/ 13316 h 90466"/>
                  <a:gd name="connsiteX6" fmla="*/ 82103 w 100815"/>
                  <a:gd name="connsiteY6" fmla="*/ 136 h 90466"/>
                  <a:gd name="connsiteX7" fmla="*/ 60847 w 100815"/>
                  <a:gd name="connsiteY7" fmla="*/ 15313 h 90466"/>
                  <a:gd name="connsiteX8" fmla="*/ 38983 w 100815"/>
                  <a:gd name="connsiteY8" fmla="*/ 136 h 90466"/>
                  <a:gd name="connsiteX9" fmla="*/ 6390 w 100815"/>
                  <a:gd name="connsiteY9" fmla="*/ 30890 h 90466"/>
                  <a:gd name="connsiteX10" fmla="*/ 8819 w 100815"/>
                  <a:gd name="connsiteY10" fmla="*/ 32887 h 90466"/>
                  <a:gd name="connsiteX11" fmla="*/ 11451 w 100815"/>
                  <a:gd name="connsiteY11" fmla="*/ 30691 h 90466"/>
                  <a:gd name="connsiteX12" fmla="*/ 38578 w 100815"/>
                  <a:gd name="connsiteY12" fmla="*/ 4529 h 90466"/>
                  <a:gd name="connsiteX13" fmla="*/ 49510 w 100815"/>
                  <a:gd name="connsiteY13" fmla="*/ 17909 h 90466"/>
                  <a:gd name="connsiteX14" fmla="*/ 38578 w 100815"/>
                  <a:gd name="connsiteY14" fmla="*/ 65439 h 90466"/>
                  <a:gd name="connsiteX15" fmla="*/ 19346 w 100815"/>
                  <a:gd name="connsiteY15" fmla="*/ 86209 h 90466"/>
                  <a:gd name="connsiteX16" fmla="*/ 9224 w 100815"/>
                  <a:gd name="connsiteY16" fmla="*/ 83612 h 90466"/>
                  <a:gd name="connsiteX17" fmla="*/ 18739 w 100815"/>
                  <a:gd name="connsiteY17" fmla="*/ 72828 h 90466"/>
                  <a:gd name="connsiteX18" fmla="*/ 11249 w 100815"/>
                  <a:gd name="connsiteY18" fmla="*/ 65839 h 90466"/>
                  <a:gd name="connsiteX19" fmla="*/ 114 w 100815"/>
                  <a:gd name="connsiteY19" fmla="*/ 77422 h 90466"/>
                  <a:gd name="connsiteX20" fmla="*/ 19144 w 100815"/>
                  <a:gd name="connsiteY20" fmla="*/ 90602 h 90466"/>
                  <a:gd name="connsiteX21" fmla="*/ 40400 w 100815"/>
                  <a:gd name="connsiteY21" fmla="*/ 75424 h 90466"/>
                  <a:gd name="connsiteX22" fmla="*/ 62264 w 100815"/>
                  <a:gd name="connsiteY22" fmla="*/ 90602 h 90466"/>
                  <a:gd name="connsiteX23" fmla="*/ 94654 w 100815"/>
                  <a:gd name="connsiteY23" fmla="*/ 59847 h 90466"/>
                  <a:gd name="connsiteX24" fmla="*/ 92225 w 100815"/>
                  <a:gd name="connsiteY24" fmla="*/ 57850 h 90466"/>
                  <a:gd name="connsiteX25" fmla="*/ 89593 w 100815"/>
                  <a:gd name="connsiteY25" fmla="*/ 60047 h 90466"/>
                  <a:gd name="connsiteX26" fmla="*/ 62669 w 100815"/>
                  <a:gd name="connsiteY26" fmla="*/ 86209 h 90466"/>
                  <a:gd name="connsiteX27" fmla="*/ 51534 w 100815"/>
                  <a:gd name="connsiteY27" fmla="*/ 73028 h 90466"/>
                  <a:gd name="connsiteX28" fmla="*/ 54976 w 100815"/>
                  <a:gd name="connsiteY28" fmla="*/ 55454 h 90466"/>
                  <a:gd name="connsiteX29" fmla="*/ 61859 w 100815"/>
                  <a:gd name="connsiteY29" fmla="*/ 28094 h 9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0815" h="90466">
                    <a:moveTo>
                      <a:pt x="61859" y="28094"/>
                    </a:moveTo>
                    <a:cubicBezTo>
                      <a:pt x="63074" y="22902"/>
                      <a:pt x="67730" y="4529"/>
                      <a:pt x="81901" y="4529"/>
                    </a:cubicBezTo>
                    <a:cubicBezTo>
                      <a:pt x="82913" y="4529"/>
                      <a:pt x="87771" y="4529"/>
                      <a:pt x="92023" y="7125"/>
                    </a:cubicBezTo>
                    <a:cubicBezTo>
                      <a:pt x="86354" y="8124"/>
                      <a:pt x="82305" y="13116"/>
                      <a:pt x="82305" y="17909"/>
                    </a:cubicBezTo>
                    <a:cubicBezTo>
                      <a:pt x="82305" y="21105"/>
                      <a:pt x="84532" y="24899"/>
                      <a:pt x="89998" y="24899"/>
                    </a:cubicBezTo>
                    <a:cubicBezTo>
                      <a:pt x="94452" y="24899"/>
                      <a:pt x="100930" y="21304"/>
                      <a:pt x="100930" y="13316"/>
                    </a:cubicBezTo>
                    <a:cubicBezTo>
                      <a:pt x="100930" y="2932"/>
                      <a:pt x="88986" y="136"/>
                      <a:pt x="82103" y="136"/>
                    </a:cubicBezTo>
                    <a:cubicBezTo>
                      <a:pt x="70361" y="136"/>
                      <a:pt x="63276" y="10720"/>
                      <a:pt x="60847" y="15313"/>
                    </a:cubicBezTo>
                    <a:cubicBezTo>
                      <a:pt x="55786" y="2133"/>
                      <a:pt x="44854" y="136"/>
                      <a:pt x="38983" y="136"/>
                    </a:cubicBezTo>
                    <a:cubicBezTo>
                      <a:pt x="17929" y="136"/>
                      <a:pt x="6390" y="25898"/>
                      <a:pt x="6390" y="30890"/>
                    </a:cubicBezTo>
                    <a:cubicBezTo>
                      <a:pt x="6390" y="32887"/>
                      <a:pt x="8415" y="32887"/>
                      <a:pt x="8819" y="32887"/>
                    </a:cubicBezTo>
                    <a:cubicBezTo>
                      <a:pt x="10439" y="32887"/>
                      <a:pt x="11046" y="32488"/>
                      <a:pt x="11451" y="30691"/>
                    </a:cubicBezTo>
                    <a:cubicBezTo>
                      <a:pt x="18334" y="9522"/>
                      <a:pt x="31695" y="4529"/>
                      <a:pt x="38578" y="4529"/>
                    </a:cubicBezTo>
                    <a:cubicBezTo>
                      <a:pt x="42425" y="4529"/>
                      <a:pt x="49510" y="6326"/>
                      <a:pt x="49510" y="17909"/>
                    </a:cubicBezTo>
                    <a:cubicBezTo>
                      <a:pt x="49510" y="24100"/>
                      <a:pt x="46069" y="37481"/>
                      <a:pt x="38578" y="65439"/>
                    </a:cubicBezTo>
                    <a:cubicBezTo>
                      <a:pt x="35339" y="77821"/>
                      <a:pt x="28254" y="86209"/>
                      <a:pt x="19346" y="86209"/>
                    </a:cubicBezTo>
                    <a:cubicBezTo>
                      <a:pt x="18132" y="86209"/>
                      <a:pt x="13476" y="86209"/>
                      <a:pt x="9224" y="83612"/>
                    </a:cubicBezTo>
                    <a:cubicBezTo>
                      <a:pt x="14285" y="82614"/>
                      <a:pt x="18739" y="78420"/>
                      <a:pt x="18739" y="72828"/>
                    </a:cubicBezTo>
                    <a:cubicBezTo>
                      <a:pt x="18739" y="67436"/>
                      <a:pt x="14285" y="65839"/>
                      <a:pt x="11249" y="65839"/>
                    </a:cubicBezTo>
                    <a:cubicBezTo>
                      <a:pt x="5175" y="65839"/>
                      <a:pt x="114" y="71031"/>
                      <a:pt x="114" y="77422"/>
                    </a:cubicBezTo>
                    <a:cubicBezTo>
                      <a:pt x="114" y="86608"/>
                      <a:pt x="10236" y="90602"/>
                      <a:pt x="19144" y="90602"/>
                    </a:cubicBezTo>
                    <a:cubicBezTo>
                      <a:pt x="32505" y="90602"/>
                      <a:pt x="39793" y="76623"/>
                      <a:pt x="40400" y="75424"/>
                    </a:cubicBezTo>
                    <a:cubicBezTo>
                      <a:pt x="42829" y="82814"/>
                      <a:pt x="50117" y="90602"/>
                      <a:pt x="62264" y="90602"/>
                    </a:cubicBezTo>
                    <a:cubicBezTo>
                      <a:pt x="83115" y="90602"/>
                      <a:pt x="94654" y="64840"/>
                      <a:pt x="94654" y="59847"/>
                    </a:cubicBezTo>
                    <a:cubicBezTo>
                      <a:pt x="94654" y="57850"/>
                      <a:pt x="92832" y="57850"/>
                      <a:pt x="92225" y="57850"/>
                    </a:cubicBezTo>
                    <a:cubicBezTo>
                      <a:pt x="90403" y="57850"/>
                      <a:pt x="89998" y="58649"/>
                      <a:pt x="89593" y="60047"/>
                    </a:cubicBezTo>
                    <a:cubicBezTo>
                      <a:pt x="82913" y="81416"/>
                      <a:pt x="69147" y="86209"/>
                      <a:pt x="62669" y="86209"/>
                    </a:cubicBezTo>
                    <a:cubicBezTo>
                      <a:pt x="54773" y="86209"/>
                      <a:pt x="51534" y="79818"/>
                      <a:pt x="51534" y="73028"/>
                    </a:cubicBezTo>
                    <a:cubicBezTo>
                      <a:pt x="51534" y="68635"/>
                      <a:pt x="52749" y="64241"/>
                      <a:pt x="54976" y="55454"/>
                    </a:cubicBezTo>
                    <a:lnTo>
                      <a:pt x="61859" y="2809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" name="任意形状 327">
                <a:extLst>
                  <a:ext uri="{FF2B5EF4-FFF2-40B4-BE49-F238E27FC236}">
                    <a16:creationId xmlns:a16="http://schemas.microsoft.com/office/drawing/2014/main" id="{32C0D1D4-A1BF-852F-2A7A-89E94F12104D}"/>
                  </a:ext>
                </a:extLst>
              </p:cNvPr>
              <p:cNvSpPr/>
              <p:nvPr>
                <p:custDataLst>
                  <p:tags r:id="rId187"/>
                </p:custDataLst>
              </p:nvPr>
            </p:nvSpPr>
            <p:spPr>
              <a:xfrm>
                <a:off x="5984908" y="6167169"/>
                <a:ext cx="42937" cy="94081"/>
              </a:xfrm>
              <a:custGeom>
                <a:avLst/>
                <a:gdLst>
                  <a:gd name="connsiteX0" fmla="*/ 39373 w 42937"/>
                  <a:gd name="connsiteY0" fmla="*/ 5444 h 94081"/>
                  <a:gd name="connsiteX1" fmla="*/ 33705 w 42937"/>
                  <a:gd name="connsiteY1" fmla="*/ 132 h 94081"/>
                  <a:gd name="connsiteX2" fmla="*/ 25769 w 42937"/>
                  <a:gd name="connsiteY2" fmla="*/ 7820 h 94081"/>
                  <a:gd name="connsiteX3" fmla="*/ 31438 w 42937"/>
                  <a:gd name="connsiteY3" fmla="*/ 13132 h 94081"/>
                  <a:gd name="connsiteX4" fmla="*/ 39373 w 42937"/>
                  <a:gd name="connsiteY4" fmla="*/ 5444 h 94081"/>
                  <a:gd name="connsiteX5" fmla="*/ 10465 w 42937"/>
                  <a:gd name="connsiteY5" fmla="*/ 76459 h 94081"/>
                  <a:gd name="connsiteX6" fmla="*/ 9189 w 42937"/>
                  <a:gd name="connsiteY6" fmla="*/ 82330 h 94081"/>
                  <a:gd name="connsiteX7" fmla="*/ 22652 w 42937"/>
                  <a:gd name="connsiteY7" fmla="*/ 94213 h 94081"/>
                  <a:gd name="connsiteX8" fmla="*/ 43058 w 42937"/>
                  <a:gd name="connsiteY8" fmla="*/ 72824 h 94081"/>
                  <a:gd name="connsiteX9" fmla="*/ 40790 w 42937"/>
                  <a:gd name="connsiteY9" fmla="*/ 71007 h 94081"/>
                  <a:gd name="connsiteX10" fmla="*/ 38098 w 42937"/>
                  <a:gd name="connsiteY10" fmla="*/ 73383 h 94081"/>
                  <a:gd name="connsiteX11" fmla="*/ 23077 w 42937"/>
                  <a:gd name="connsiteY11" fmla="*/ 90298 h 94081"/>
                  <a:gd name="connsiteX12" fmla="*/ 19534 w 42937"/>
                  <a:gd name="connsiteY12" fmla="*/ 85406 h 94081"/>
                  <a:gd name="connsiteX13" fmla="*/ 21802 w 42937"/>
                  <a:gd name="connsiteY13" fmla="*/ 76459 h 94081"/>
                  <a:gd name="connsiteX14" fmla="*/ 26336 w 42937"/>
                  <a:gd name="connsiteY14" fmla="*/ 65275 h 94081"/>
                  <a:gd name="connsiteX15" fmla="*/ 33280 w 42937"/>
                  <a:gd name="connsiteY15" fmla="*/ 47522 h 94081"/>
                  <a:gd name="connsiteX16" fmla="*/ 34130 w 42937"/>
                  <a:gd name="connsiteY16" fmla="*/ 43048 h 94081"/>
                  <a:gd name="connsiteX17" fmla="*/ 20668 w 42937"/>
                  <a:gd name="connsiteY17" fmla="*/ 31166 h 94081"/>
                  <a:gd name="connsiteX18" fmla="*/ 120 w 42937"/>
                  <a:gd name="connsiteY18" fmla="*/ 52554 h 94081"/>
                  <a:gd name="connsiteX19" fmla="*/ 2529 w 42937"/>
                  <a:gd name="connsiteY19" fmla="*/ 54371 h 94081"/>
                  <a:gd name="connsiteX20" fmla="*/ 5080 w 42937"/>
                  <a:gd name="connsiteY20" fmla="*/ 52135 h 94081"/>
                  <a:gd name="connsiteX21" fmla="*/ 20243 w 42937"/>
                  <a:gd name="connsiteY21" fmla="*/ 35080 h 94081"/>
                  <a:gd name="connsiteX22" fmla="*/ 23785 w 42937"/>
                  <a:gd name="connsiteY22" fmla="*/ 39973 h 94081"/>
                  <a:gd name="connsiteX23" fmla="*/ 19392 w 42937"/>
                  <a:gd name="connsiteY23" fmla="*/ 53952 h 94081"/>
                  <a:gd name="connsiteX24" fmla="*/ 10465 w 42937"/>
                  <a:gd name="connsiteY24" fmla="*/ 76459 h 9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4081">
                    <a:moveTo>
                      <a:pt x="39373" y="5444"/>
                    </a:moveTo>
                    <a:cubicBezTo>
                      <a:pt x="39373" y="3207"/>
                      <a:pt x="37673" y="132"/>
                      <a:pt x="33705" y="132"/>
                    </a:cubicBezTo>
                    <a:cubicBezTo>
                      <a:pt x="29879" y="132"/>
                      <a:pt x="25769" y="3766"/>
                      <a:pt x="25769" y="7820"/>
                    </a:cubicBezTo>
                    <a:cubicBezTo>
                      <a:pt x="25769" y="10197"/>
                      <a:pt x="27612" y="13132"/>
                      <a:pt x="31438" y="13132"/>
                    </a:cubicBezTo>
                    <a:cubicBezTo>
                      <a:pt x="35547" y="13132"/>
                      <a:pt x="39373" y="9218"/>
                      <a:pt x="39373" y="5444"/>
                    </a:cubicBezTo>
                    <a:close/>
                    <a:moveTo>
                      <a:pt x="10465" y="76459"/>
                    </a:moveTo>
                    <a:cubicBezTo>
                      <a:pt x="9898" y="78276"/>
                      <a:pt x="9189" y="79954"/>
                      <a:pt x="9189" y="82330"/>
                    </a:cubicBezTo>
                    <a:cubicBezTo>
                      <a:pt x="9189" y="88900"/>
                      <a:pt x="14858" y="94213"/>
                      <a:pt x="22652" y="94213"/>
                    </a:cubicBezTo>
                    <a:cubicBezTo>
                      <a:pt x="36823" y="94213"/>
                      <a:pt x="43058" y="74921"/>
                      <a:pt x="43058" y="72824"/>
                    </a:cubicBezTo>
                    <a:cubicBezTo>
                      <a:pt x="43058" y="71007"/>
                      <a:pt x="41216" y="71007"/>
                      <a:pt x="40790" y="71007"/>
                    </a:cubicBezTo>
                    <a:cubicBezTo>
                      <a:pt x="38807" y="71007"/>
                      <a:pt x="38665" y="71846"/>
                      <a:pt x="38098" y="73383"/>
                    </a:cubicBezTo>
                    <a:cubicBezTo>
                      <a:pt x="34839" y="84567"/>
                      <a:pt x="28604" y="90298"/>
                      <a:pt x="23077" y="90298"/>
                    </a:cubicBezTo>
                    <a:cubicBezTo>
                      <a:pt x="20243" y="90298"/>
                      <a:pt x="19534" y="88481"/>
                      <a:pt x="19534" y="85406"/>
                    </a:cubicBezTo>
                    <a:cubicBezTo>
                      <a:pt x="19534" y="82190"/>
                      <a:pt x="20526" y="79534"/>
                      <a:pt x="21802" y="76459"/>
                    </a:cubicBezTo>
                    <a:cubicBezTo>
                      <a:pt x="23219" y="72684"/>
                      <a:pt x="24777" y="68910"/>
                      <a:pt x="26336" y="65275"/>
                    </a:cubicBezTo>
                    <a:cubicBezTo>
                      <a:pt x="27612" y="61920"/>
                      <a:pt x="32713" y="49199"/>
                      <a:pt x="33280" y="47522"/>
                    </a:cubicBezTo>
                    <a:cubicBezTo>
                      <a:pt x="33705" y="46124"/>
                      <a:pt x="34130" y="44446"/>
                      <a:pt x="34130" y="43048"/>
                    </a:cubicBezTo>
                    <a:cubicBezTo>
                      <a:pt x="34130" y="36478"/>
                      <a:pt x="28462" y="31166"/>
                      <a:pt x="20668" y="31166"/>
                    </a:cubicBezTo>
                    <a:cubicBezTo>
                      <a:pt x="6639" y="31166"/>
                      <a:pt x="120" y="50178"/>
                      <a:pt x="120" y="52554"/>
                    </a:cubicBezTo>
                    <a:cubicBezTo>
                      <a:pt x="120" y="54371"/>
                      <a:pt x="2104" y="54371"/>
                      <a:pt x="2529" y="54371"/>
                    </a:cubicBezTo>
                    <a:cubicBezTo>
                      <a:pt x="4513" y="54371"/>
                      <a:pt x="4655" y="53672"/>
                      <a:pt x="5080" y="52135"/>
                    </a:cubicBezTo>
                    <a:cubicBezTo>
                      <a:pt x="8764" y="40112"/>
                      <a:pt x="15000" y="35080"/>
                      <a:pt x="20243" y="35080"/>
                    </a:cubicBezTo>
                    <a:cubicBezTo>
                      <a:pt x="22510" y="35080"/>
                      <a:pt x="23785" y="36198"/>
                      <a:pt x="23785" y="39973"/>
                    </a:cubicBezTo>
                    <a:cubicBezTo>
                      <a:pt x="23785" y="43188"/>
                      <a:pt x="22935" y="45285"/>
                      <a:pt x="19392" y="53952"/>
                    </a:cubicBezTo>
                    <a:lnTo>
                      <a:pt x="10465" y="7645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" name="任意形状 328">
                <a:extLst>
                  <a:ext uri="{FF2B5EF4-FFF2-40B4-BE49-F238E27FC236}">
                    <a16:creationId xmlns:a16="http://schemas.microsoft.com/office/drawing/2014/main" id="{1795AFD5-BF3C-FFE5-5511-1CC4A950C4FE}"/>
                  </a:ext>
                </a:extLst>
              </p:cNvPr>
              <p:cNvSpPr/>
              <p:nvPr>
                <p:custDataLst>
                  <p:tags r:id="rId188"/>
                </p:custDataLst>
              </p:nvPr>
            </p:nvSpPr>
            <p:spPr>
              <a:xfrm>
                <a:off x="6113215" y="6269017"/>
                <a:ext cx="134623" cy="46731"/>
              </a:xfrm>
              <a:custGeom>
                <a:avLst/>
                <a:gdLst>
                  <a:gd name="connsiteX0" fmla="*/ 127866 w 134623"/>
                  <a:gd name="connsiteY0" fmla="*/ 8124 h 46731"/>
                  <a:gd name="connsiteX1" fmla="*/ 134749 w 134623"/>
                  <a:gd name="connsiteY1" fmla="*/ 4130 h 46731"/>
                  <a:gd name="connsiteX2" fmla="*/ 128069 w 134623"/>
                  <a:gd name="connsiteY2" fmla="*/ 136 h 46731"/>
                  <a:gd name="connsiteX3" fmla="*/ 6807 w 134623"/>
                  <a:gd name="connsiteY3" fmla="*/ 136 h 46731"/>
                  <a:gd name="connsiteX4" fmla="*/ 126 w 134623"/>
                  <a:gd name="connsiteY4" fmla="*/ 4130 h 46731"/>
                  <a:gd name="connsiteX5" fmla="*/ 7009 w 134623"/>
                  <a:gd name="connsiteY5" fmla="*/ 8124 h 46731"/>
                  <a:gd name="connsiteX6" fmla="*/ 127866 w 134623"/>
                  <a:gd name="connsiteY6" fmla="*/ 8124 h 46731"/>
                  <a:gd name="connsiteX7" fmla="*/ 128069 w 134623"/>
                  <a:gd name="connsiteY7" fmla="*/ 46867 h 46731"/>
                  <a:gd name="connsiteX8" fmla="*/ 134749 w 134623"/>
                  <a:gd name="connsiteY8" fmla="*/ 42873 h 46731"/>
                  <a:gd name="connsiteX9" fmla="*/ 127866 w 134623"/>
                  <a:gd name="connsiteY9" fmla="*/ 38878 h 46731"/>
                  <a:gd name="connsiteX10" fmla="*/ 7009 w 134623"/>
                  <a:gd name="connsiteY10" fmla="*/ 38878 h 46731"/>
                  <a:gd name="connsiteX11" fmla="*/ 126 w 134623"/>
                  <a:gd name="connsiteY11" fmla="*/ 42873 h 46731"/>
                  <a:gd name="connsiteX12" fmla="*/ 6807 w 134623"/>
                  <a:gd name="connsiteY12" fmla="*/ 46867 h 46731"/>
                  <a:gd name="connsiteX13" fmla="*/ 128069 w 134623"/>
                  <a:gd name="connsiteY13" fmla="*/ 46867 h 4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731">
                    <a:moveTo>
                      <a:pt x="127866" y="8124"/>
                    </a:moveTo>
                    <a:cubicBezTo>
                      <a:pt x="130903" y="8124"/>
                      <a:pt x="134749" y="8124"/>
                      <a:pt x="134749" y="4130"/>
                    </a:cubicBezTo>
                    <a:cubicBezTo>
                      <a:pt x="134749" y="136"/>
                      <a:pt x="130903" y="136"/>
                      <a:pt x="128069" y="136"/>
                    </a:cubicBezTo>
                    <a:lnTo>
                      <a:pt x="6807" y="136"/>
                    </a:lnTo>
                    <a:cubicBezTo>
                      <a:pt x="3973" y="136"/>
                      <a:pt x="126" y="136"/>
                      <a:pt x="126" y="4130"/>
                    </a:cubicBezTo>
                    <a:cubicBezTo>
                      <a:pt x="126" y="8124"/>
                      <a:pt x="3973" y="8124"/>
                      <a:pt x="7009" y="8124"/>
                    </a:cubicBezTo>
                    <a:lnTo>
                      <a:pt x="127866" y="8124"/>
                    </a:lnTo>
                    <a:close/>
                    <a:moveTo>
                      <a:pt x="128069" y="46867"/>
                    </a:moveTo>
                    <a:cubicBezTo>
                      <a:pt x="130903" y="46867"/>
                      <a:pt x="134749" y="46867"/>
                      <a:pt x="134749" y="42873"/>
                    </a:cubicBezTo>
                    <a:cubicBezTo>
                      <a:pt x="134749" y="38878"/>
                      <a:pt x="130903" y="38878"/>
                      <a:pt x="127866" y="38878"/>
                    </a:cubicBezTo>
                    <a:lnTo>
                      <a:pt x="7009" y="38878"/>
                    </a:lnTo>
                    <a:cubicBezTo>
                      <a:pt x="3973" y="38878"/>
                      <a:pt x="126" y="38878"/>
                      <a:pt x="126" y="42873"/>
                    </a:cubicBezTo>
                    <a:cubicBezTo>
                      <a:pt x="126" y="46867"/>
                      <a:pt x="3973" y="46867"/>
                      <a:pt x="6807" y="46867"/>
                    </a:cubicBezTo>
                    <a:lnTo>
                      <a:pt x="128069" y="46867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" name="任意形状 329">
                <a:extLst>
                  <a:ext uri="{FF2B5EF4-FFF2-40B4-BE49-F238E27FC236}">
                    <a16:creationId xmlns:a16="http://schemas.microsoft.com/office/drawing/2014/main" id="{B94F9938-7B96-4B83-DC41-0D1D3707EFA2}"/>
                  </a:ext>
                </a:extLst>
              </p:cNvPr>
              <p:cNvSpPr/>
              <p:nvPr>
                <p:custDataLst>
                  <p:tags r:id="rId189"/>
                </p:custDataLst>
              </p:nvPr>
            </p:nvSpPr>
            <p:spPr>
              <a:xfrm>
                <a:off x="6335607" y="6192530"/>
                <a:ext cx="46966" cy="199705"/>
              </a:xfrm>
              <a:custGeom>
                <a:avLst/>
                <a:gdLst>
                  <a:gd name="connsiteX0" fmla="*/ 47103 w 46966"/>
                  <a:gd name="connsiteY0" fmla="*/ 197844 h 199705"/>
                  <a:gd name="connsiteX1" fmla="*/ 43662 w 46966"/>
                  <a:gd name="connsiteY1" fmla="*/ 193450 h 199705"/>
                  <a:gd name="connsiteX2" fmla="*/ 11878 w 46966"/>
                  <a:gd name="connsiteY2" fmla="*/ 99988 h 199705"/>
                  <a:gd name="connsiteX3" fmla="*/ 44471 w 46966"/>
                  <a:gd name="connsiteY3" fmla="*/ 5528 h 199705"/>
                  <a:gd name="connsiteX4" fmla="*/ 47103 w 46966"/>
                  <a:gd name="connsiteY4" fmla="*/ 2133 h 199705"/>
                  <a:gd name="connsiteX5" fmla="*/ 45079 w 46966"/>
                  <a:gd name="connsiteY5" fmla="*/ 136 h 199705"/>
                  <a:gd name="connsiteX6" fmla="*/ 12891 w 46966"/>
                  <a:gd name="connsiteY6" fmla="*/ 39078 h 199705"/>
                  <a:gd name="connsiteX7" fmla="*/ 137 w 46966"/>
                  <a:gd name="connsiteY7" fmla="*/ 99988 h 199705"/>
                  <a:gd name="connsiteX8" fmla="*/ 13498 w 46966"/>
                  <a:gd name="connsiteY8" fmla="*/ 162296 h 199705"/>
                  <a:gd name="connsiteX9" fmla="*/ 45079 w 46966"/>
                  <a:gd name="connsiteY9" fmla="*/ 199841 h 199705"/>
                  <a:gd name="connsiteX10" fmla="*/ 47103 w 46966"/>
                  <a:gd name="connsiteY10" fmla="*/ 197844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03" y="197844"/>
                    </a:moveTo>
                    <a:cubicBezTo>
                      <a:pt x="47103" y="197245"/>
                      <a:pt x="47103" y="196845"/>
                      <a:pt x="43662" y="193450"/>
                    </a:cubicBezTo>
                    <a:cubicBezTo>
                      <a:pt x="18356" y="168287"/>
                      <a:pt x="11878" y="130543"/>
                      <a:pt x="11878" y="99988"/>
                    </a:cubicBezTo>
                    <a:cubicBezTo>
                      <a:pt x="11878" y="65240"/>
                      <a:pt x="19571" y="30491"/>
                      <a:pt x="44471" y="5528"/>
                    </a:cubicBezTo>
                    <a:cubicBezTo>
                      <a:pt x="47103" y="3131"/>
                      <a:pt x="47103" y="2732"/>
                      <a:pt x="47103" y="2133"/>
                    </a:cubicBezTo>
                    <a:cubicBezTo>
                      <a:pt x="47103" y="735"/>
                      <a:pt x="46293" y="136"/>
                      <a:pt x="45079" y="136"/>
                    </a:cubicBezTo>
                    <a:cubicBezTo>
                      <a:pt x="43054" y="136"/>
                      <a:pt x="24835" y="13716"/>
                      <a:pt x="12891" y="39078"/>
                    </a:cubicBezTo>
                    <a:cubicBezTo>
                      <a:pt x="2566" y="61046"/>
                      <a:pt x="137" y="83213"/>
                      <a:pt x="137" y="99988"/>
                    </a:cubicBezTo>
                    <a:cubicBezTo>
                      <a:pt x="137" y="115565"/>
                      <a:pt x="2364" y="139730"/>
                      <a:pt x="13498" y="162296"/>
                    </a:cubicBezTo>
                    <a:cubicBezTo>
                      <a:pt x="25644" y="186860"/>
                      <a:pt x="43054" y="199841"/>
                      <a:pt x="45079" y="199841"/>
                    </a:cubicBezTo>
                    <a:cubicBezTo>
                      <a:pt x="46293" y="199841"/>
                      <a:pt x="47103" y="199242"/>
                      <a:pt x="47103" y="1978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" name="任意形状 330">
                <a:extLst>
                  <a:ext uri="{FF2B5EF4-FFF2-40B4-BE49-F238E27FC236}">
                    <a16:creationId xmlns:a16="http://schemas.microsoft.com/office/drawing/2014/main" id="{01DEF93B-8DFA-DC36-EED8-2AA7EC746EA3}"/>
                  </a:ext>
                </a:extLst>
              </p:cNvPr>
              <p:cNvSpPr/>
              <p:nvPr>
                <p:custDataLst>
                  <p:tags r:id="rId190"/>
                </p:custDataLst>
              </p:nvPr>
            </p:nvSpPr>
            <p:spPr>
              <a:xfrm>
                <a:off x="6412310" y="6209305"/>
                <a:ext cx="66805" cy="133003"/>
              </a:xfrm>
              <a:custGeom>
                <a:avLst/>
                <a:gdLst>
                  <a:gd name="connsiteX0" fmla="*/ 41641 w 66805"/>
                  <a:gd name="connsiteY0" fmla="*/ 5328 h 133003"/>
                  <a:gd name="connsiteX1" fmla="*/ 36985 w 66805"/>
                  <a:gd name="connsiteY1" fmla="*/ 136 h 133003"/>
                  <a:gd name="connsiteX2" fmla="*/ 141 w 66805"/>
                  <a:gd name="connsiteY2" fmla="*/ 12917 h 133003"/>
                  <a:gd name="connsiteX3" fmla="*/ 141 w 66805"/>
                  <a:gd name="connsiteY3" fmla="*/ 19108 h 133003"/>
                  <a:gd name="connsiteX4" fmla="*/ 26660 w 66805"/>
                  <a:gd name="connsiteY4" fmla="*/ 13915 h 133003"/>
                  <a:gd name="connsiteX5" fmla="*/ 26660 w 66805"/>
                  <a:gd name="connsiteY5" fmla="*/ 117363 h 133003"/>
                  <a:gd name="connsiteX6" fmla="*/ 7833 w 66805"/>
                  <a:gd name="connsiteY6" fmla="*/ 126948 h 133003"/>
                  <a:gd name="connsiteX7" fmla="*/ 1355 w 66805"/>
                  <a:gd name="connsiteY7" fmla="*/ 126948 h 133003"/>
                  <a:gd name="connsiteX8" fmla="*/ 1355 w 66805"/>
                  <a:gd name="connsiteY8" fmla="*/ 133139 h 133003"/>
                  <a:gd name="connsiteX9" fmla="*/ 34151 w 66805"/>
                  <a:gd name="connsiteY9" fmla="*/ 132540 h 133003"/>
                  <a:gd name="connsiteX10" fmla="*/ 66946 w 66805"/>
                  <a:gd name="connsiteY10" fmla="*/ 133139 h 133003"/>
                  <a:gd name="connsiteX11" fmla="*/ 66946 w 66805"/>
                  <a:gd name="connsiteY11" fmla="*/ 126948 h 133003"/>
                  <a:gd name="connsiteX12" fmla="*/ 60468 w 66805"/>
                  <a:gd name="connsiteY12" fmla="*/ 126948 h 133003"/>
                  <a:gd name="connsiteX13" fmla="*/ 41641 w 66805"/>
                  <a:gd name="connsiteY13" fmla="*/ 117363 h 133003"/>
                  <a:gd name="connsiteX14" fmla="*/ 41641 w 66805"/>
                  <a:gd name="connsiteY14" fmla="*/ 5328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003">
                    <a:moveTo>
                      <a:pt x="41641" y="5328"/>
                    </a:moveTo>
                    <a:cubicBezTo>
                      <a:pt x="41641" y="535"/>
                      <a:pt x="41641" y="136"/>
                      <a:pt x="36985" y="136"/>
                    </a:cubicBezTo>
                    <a:cubicBezTo>
                      <a:pt x="24434" y="12917"/>
                      <a:pt x="6619" y="12917"/>
                      <a:pt x="141" y="12917"/>
                    </a:cubicBezTo>
                    <a:lnTo>
                      <a:pt x="141" y="19108"/>
                    </a:lnTo>
                    <a:cubicBezTo>
                      <a:pt x="4189" y="19108"/>
                      <a:pt x="16133" y="19108"/>
                      <a:pt x="26660" y="13915"/>
                    </a:cubicBezTo>
                    <a:lnTo>
                      <a:pt x="26660" y="117363"/>
                    </a:lnTo>
                    <a:cubicBezTo>
                      <a:pt x="26660" y="124552"/>
                      <a:pt x="26053" y="126948"/>
                      <a:pt x="7833" y="126948"/>
                    </a:cubicBezTo>
                    <a:lnTo>
                      <a:pt x="1355" y="126948"/>
                    </a:lnTo>
                    <a:lnTo>
                      <a:pt x="1355" y="133139"/>
                    </a:lnTo>
                    <a:cubicBezTo>
                      <a:pt x="8441" y="132540"/>
                      <a:pt x="26053" y="132540"/>
                      <a:pt x="34151" y="132540"/>
                    </a:cubicBezTo>
                    <a:cubicBezTo>
                      <a:pt x="42248" y="132540"/>
                      <a:pt x="59861" y="132540"/>
                      <a:pt x="66946" y="133139"/>
                    </a:cubicBezTo>
                    <a:lnTo>
                      <a:pt x="66946" y="126948"/>
                    </a:lnTo>
                    <a:lnTo>
                      <a:pt x="60468" y="126948"/>
                    </a:lnTo>
                    <a:cubicBezTo>
                      <a:pt x="42248" y="126948"/>
                      <a:pt x="41641" y="124752"/>
                      <a:pt x="41641" y="117363"/>
                    </a:cubicBezTo>
                    <a:lnTo>
                      <a:pt x="41641" y="5328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" name="任意形状 331">
                <a:extLst>
                  <a:ext uri="{FF2B5EF4-FFF2-40B4-BE49-F238E27FC236}">
                    <a16:creationId xmlns:a16="http://schemas.microsoft.com/office/drawing/2014/main" id="{3FF9ED21-6E1E-C9E9-9D16-737AE2C72C63}"/>
                  </a:ext>
                </a:extLst>
              </p:cNvPr>
              <p:cNvSpPr/>
              <p:nvPr>
                <p:custDataLst>
                  <p:tags r:id="rId191"/>
                </p:custDataLst>
              </p:nvPr>
            </p:nvSpPr>
            <p:spPr>
              <a:xfrm>
                <a:off x="6557301" y="6288388"/>
                <a:ext cx="123691" cy="7988"/>
              </a:xfrm>
              <a:custGeom>
                <a:avLst/>
                <a:gdLst>
                  <a:gd name="connsiteX0" fmla="*/ 116754 w 123691"/>
                  <a:gd name="connsiteY0" fmla="*/ 8124 h 7988"/>
                  <a:gd name="connsiteX1" fmla="*/ 123839 w 123691"/>
                  <a:gd name="connsiteY1" fmla="*/ 4130 h 7988"/>
                  <a:gd name="connsiteX2" fmla="*/ 116754 w 123691"/>
                  <a:gd name="connsiteY2" fmla="*/ 136 h 7988"/>
                  <a:gd name="connsiteX3" fmla="*/ 7233 w 123691"/>
                  <a:gd name="connsiteY3" fmla="*/ 136 h 7988"/>
                  <a:gd name="connsiteX4" fmla="*/ 148 w 123691"/>
                  <a:gd name="connsiteY4" fmla="*/ 4130 h 7988"/>
                  <a:gd name="connsiteX5" fmla="*/ 7233 w 123691"/>
                  <a:gd name="connsiteY5" fmla="*/ 8124 h 7988"/>
                  <a:gd name="connsiteX6" fmla="*/ 116754 w 123691"/>
                  <a:gd name="connsiteY6" fmla="*/ 8124 h 7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7988">
                    <a:moveTo>
                      <a:pt x="116754" y="8124"/>
                    </a:moveTo>
                    <a:cubicBezTo>
                      <a:pt x="120195" y="8124"/>
                      <a:pt x="123839" y="8124"/>
                      <a:pt x="123839" y="4130"/>
                    </a:cubicBezTo>
                    <a:cubicBezTo>
                      <a:pt x="123839" y="136"/>
                      <a:pt x="120195" y="136"/>
                      <a:pt x="116754" y="136"/>
                    </a:cubicBezTo>
                    <a:lnTo>
                      <a:pt x="7233" y="136"/>
                    </a:lnTo>
                    <a:cubicBezTo>
                      <a:pt x="3792" y="136"/>
                      <a:pt x="148" y="136"/>
                      <a:pt x="148" y="4130"/>
                    </a:cubicBezTo>
                    <a:cubicBezTo>
                      <a:pt x="148" y="8124"/>
                      <a:pt x="3792" y="8124"/>
                      <a:pt x="7233" y="8124"/>
                    </a:cubicBezTo>
                    <a:lnTo>
                      <a:pt x="116754" y="8124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" name="任意形状 332">
                <a:extLst>
                  <a:ext uri="{FF2B5EF4-FFF2-40B4-BE49-F238E27FC236}">
                    <a16:creationId xmlns:a16="http://schemas.microsoft.com/office/drawing/2014/main" id="{5992AF35-38CF-7BAB-C353-D4534CCAFA52}"/>
                  </a:ext>
                </a:extLst>
              </p:cNvPr>
              <p:cNvSpPr/>
              <p:nvPr>
                <p:custDataLst>
                  <p:tags r:id="rId192"/>
                </p:custDataLst>
              </p:nvPr>
            </p:nvSpPr>
            <p:spPr>
              <a:xfrm>
                <a:off x="6753669" y="6201516"/>
                <a:ext cx="101017" cy="181731"/>
              </a:xfrm>
              <a:custGeom>
                <a:avLst/>
                <a:gdLst>
                  <a:gd name="connsiteX0" fmla="*/ 63724 w 101017"/>
                  <a:gd name="connsiteY0" fmla="*/ 61046 h 181731"/>
                  <a:gd name="connsiteX1" fmla="*/ 81134 w 101017"/>
                  <a:gd name="connsiteY1" fmla="*/ 61046 h 181731"/>
                  <a:gd name="connsiteX2" fmla="*/ 87207 w 101017"/>
                  <a:gd name="connsiteY2" fmla="*/ 57052 h 181731"/>
                  <a:gd name="connsiteX3" fmla="*/ 81741 w 101017"/>
                  <a:gd name="connsiteY3" fmla="*/ 54855 h 181731"/>
                  <a:gd name="connsiteX4" fmla="*/ 64939 w 101017"/>
                  <a:gd name="connsiteY4" fmla="*/ 54855 h 181731"/>
                  <a:gd name="connsiteX5" fmla="*/ 69190 w 101017"/>
                  <a:gd name="connsiteY5" fmla="*/ 32088 h 181731"/>
                  <a:gd name="connsiteX6" fmla="*/ 74049 w 101017"/>
                  <a:gd name="connsiteY6" fmla="*/ 11319 h 181731"/>
                  <a:gd name="connsiteX7" fmla="*/ 83563 w 101017"/>
                  <a:gd name="connsiteY7" fmla="*/ 4529 h 181731"/>
                  <a:gd name="connsiteX8" fmla="*/ 93483 w 101017"/>
                  <a:gd name="connsiteY8" fmla="*/ 8124 h 181731"/>
                  <a:gd name="connsiteX9" fmla="*/ 82551 w 101017"/>
                  <a:gd name="connsiteY9" fmla="*/ 18908 h 181731"/>
                  <a:gd name="connsiteX10" fmla="*/ 90042 w 101017"/>
                  <a:gd name="connsiteY10" fmla="*/ 25898 h 181731"/>
                  <a:gd name="connsiteX11" fmla="*/ 101176 w 101017"/>
                  <a:gd name="connsiteY11" fmla="*/ 13915 h 181731"/>
                  <a:gd name="connsiteX12" fmla="*/ 83563 w 101017"/>
                  <a:gd name="connsiteY12" fmla="*/ 136 h 181731"/>
                  <a:gd name="connsiteX13" fmla="*/ 57853 w 101017"/>
                  <a:gd name="connsiteY13" fmla="*/ 23501 h 181731"/>
                  <a:gd name="connsiteX14" fmla="*/ 51173 w 101017"/>
                  <a:gd name="connsiteY14" fmla="*/ 54855 h 181731"/>
                  <a:gd name="connsiteX15" fmla="*/ 37204 w 101017"/>
                  <a:gd name="connsiteY15" fmla="*/ 54855 h 181731"/>
                  <a:gd name="connsiteX16" fmla="*/ 31131 w 101017"/>
                  <a:gd name="connsiteY16" fmla="*/ 58649 h 181731"/>
                  <a:gd name="connsiteX17" fmla="*/ 36800 w 101017"/>
                  <a:gd name="connsiteY17" fmla="*/ 61046 h 181731"/>
                  <a:gd name="connsiteX18" fmla="*/ 50161 w 101017"/>
                  <a:gd name="connsiteY18" fmla="*/ 61046 h 181731"/>
                  <a:gd name="connsiteX19" fmla="*/ 34978 w 101017"/>
                  <a:gd name="connsiteY19" fmla="*/ 139929 h 181731"/>
                  <a:gd name="connsiteX20" fmla="*/ 17365 w 101017"/>
                  <a:gd name="connsiteY20" fmla="*/ 177474 h 181731"/>
                  <a:gd name="connsiteX21" fmla="*/ 7648 w 101017"/>
                  <a:gd name="connsiteY21" fmla="*/ 173879 h 181731"/>
                  <a:gd name="connsiteX22" fmla="*/ 18782 w 101017"/>
                  <a:gd name="connsiteY22" fmla="*/ 163095 h 181731"/>
                  <a:gd name="connsiteX23" fmla="*/ 11292 w 101017"/>
                  <a:gd name="connsiteY23" fmla="*/ 156105 h 181731"/>
                  <a:gd name="connsiteX24" fmla="*/ 158 w 101017"/>
                  <a:gd name="connsiteY24" fmla="*/ 168088 h 181731"/>
                  <a:gd name="connsiteX25" fmla="*/ 17365 w 101017"/>
                  <a:gd name="connsiteY25" fmla="*/ 181867 h 181731"/>
                  <a:gd name="connsiteX26" fmla="*/ 40241 w 101017"/>
                  <a:gd name="connsiteY26" fmla="*/ 162496 h 181731"/>
                  <a:gd name="connsiteX27" fmla="*/ 51578 w 101017"/>
                  <a:gd name="connsiteY27" fmla="*/ 124352 h 181731"/>
                  <a:gd name="connsiteX28" fmla="*/ 63724 w 101017"/>
                  <a:gd name="connsiteY28" fmla="*/ 61046 h 18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1017" h="181731">
                    <a:moveTo>
                      <a:pt x="63724" y="61046"/>
                    </a:moveTo>
                    <a:lnTo>
                      <a:pt x="81134" y="61046"/>
                    </a:lnTo>
                    <a:cubicBezTo>
                      <a:pt x="85183" y="61046"/>
                      <a:pt x="87207" y="61046"/>
                      <a:pt x="87207" y="57052"/>
                    </a:cubicBezTo>
                    <a:cubicBezTo>
                      <a:pt x="87207" y="54855"/>
                      <a:pt x="85183" y="54855"/>
                      <a:pt x="81741" y="54855"/>
                    </a:cubicBezTo>
                    <a:lnTo>
                      <a:pt x="64939" y="54855"/>
                    </a:lnTo>
                    <a:lnTo>
                      <a:pt x="69190" y="32088"/>
                    </a:lnTo>
                    <a:cubicBezTo>
                      <a:pt x="70000" y="27895"/>
                      <a:pt x="72834" y="13716"/>
                      <a:pt x="74049" y="11319"/>
                    </a:cubicBezTo>
                    <a:cubicBezTo>
                      <a:pt x="75871" y="7525"/>
                      <a:pt x="79312" y="4529"/>
                      <a:pt x="83563" y="4529"/>
                    </a:cubicBezTo>
                    <a:cubicBezTo>
                      <a:pt x="84373" y="4529"/>
                      <a:pt x="89637" y="4529"/>
                      <a:pt x="93483" y="8124"/>
                    </a:cubicBezTo>
                    <a:cubicBezTo>
                      <a:pt x="84576" y="8923"/>
                      <a:pt x="82551" y="15912"/>
                      <a:pt x="82551" y="18908"/>
                    </a:cubicBezTo>
                    <a:cubicBezTo>
                      <a:pt x="82551" y="23501"/>
                      <a:pt x="86195" y="25898"/>
                      <a:pt x="90042" y="25898"/>
                    </a:cubicBezTo>
                    <a:cubicBezTo>
                      <a:pt x="95305" y="25898"/>
                      <a:pt x="101176" y="21504"/>
                      <a:pt x="101176" y="13915"/>
                    </a:cubicBezTo>
                    <a:cubicBezTo>
                      <a:pt x="101176" y="4729"/>
                      <a:pt x="91863" y="136"/>
                      <a:pt x="83563" y="136"/>
                    </a:cubicBezTo>
                    <a:cubicBezTo>
                      <a:pt x="76680" y="136"/>
                      <a:pt x="63927" y="3730"/>
                      <a:pt x="57853" y="23501"/>
                    </a:cubicBezTo>
                    <a:cubicBezTo>
                      <a:pt x="56639" y="27695"/>
                      <a:pt x="56031" y="29692"/>
                      <a:pt x="51173" y="54855"/>
                    </a:cubicBezTo>
                    <a:lnTo>
                      <a:pt x="37204" y="54855"/>
                    </a:lnTo>
                    <a:cubicBezTo>
                      <a:pt x="33358" y="54855"/>
                      <a:pt x="31131" y="54855"/>
                      <a:pt x="31131" y="58649"/>
                    </a:cubicBezTo>
                    <a:cubicBezTo>
                      <a:pt x="31131" y="61046"/>
                      <a:pt x="32953" y="61046"/>
                      <a:pt x="36800" y="61046"/>
                    </a:cubicBezTo>
                    <a:lnTo>
                      <a:pt x="50161" y="61046"/>
                    </a:lnTo>
                    <a:lnTo>
                      <a:pt x="34978" y="139929"/>
                    </a:lnTo>
                    <a:cubicBezTo>
                      <a:pt x="31334" y="159301"/>
                      <a:pt x="27892" y="177474"/>
                      <a:pt x="17365" y="177474"/>
                    </a:cubicBezTo>
                    <a:cubicBezTo>
                      <a:pt x="16555" y="177474"/>
                      <a:pt x="11494" y="177474"/>
                      <a:pt x="7648" y="173879"/>
                    </a:cubicBezTo>
                    <a:cubicBezTo>
                      <a:pt x="16960" y="173280"/>
                      <a:pt x="18782" y="166091"/>
                      <a:pt x="18782" y="163095"/>
                    </a:cubicBezTo>
                    <a:cubicBezTo>
                      <a:pt x="18782" y="158502"/>
                      <a:pt x="15138" y="156105"/>
                      <a:pt x="11292" y="156105"/>
                    </a:cubicBezTo>
                    <a:cubicBezTo>
                      <a:pt x="6029" y="156105"/>
                      <a:pt x="158" y="160499"/>
                      <a:pt x="158" y="168088"/>
                    </a:cubicBezTo>
                    <a:cubicBezTo>
                      <a:pt x="158" y="177074"/>
                      <a:pt x="9065" y="181867"/>
                      <a:pt x="17365" y="181867"/>
                    </a:cubicBezTo>
                    <a:cubicBezTo>
                      <a:pt x="28499" y="181867"/>
                      <a:pt x="36597" y="170085"/>
                      <a:pt x="40241" y="162496"/>
                    </a:cubicBezTo>
                    <a:cubicBezTo>
                      <a:pt x="46719" y="149915"/>
                      <a:pt x="51375" y="125750"/>
                      <a:pt x="51578" y="124352"/>
                    </a:cubicBezTo>
                    <a:lnTo>
                      <a:pt x="63724" y="6104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4" name="任意形状 333">
                <a:extLst>
                  <a:ext uri="{FF2B5EF4-FFF2-40B4-BE49-F238E27FC236}">
                    <a16:creationId xmlns:a16="http://schemas.microsoft.com/office/drawing/2014/main" id="{DA8615F6-6B5A-8FE5-2398-04AAEF24B3A8}"/>
                  </a:ext>
                </a:extLst>
              </p:cNvPr>
              <p:cNvSpPr/>
              <p:nvPr>
                <p:custDataLst>
                  <p:tags r:id="rId193"/>
                </p:custDataLst>
              </p:nvPr>
            </p:nvSpPr>
            <p:spPr>
              <a:xfrm>
                <a:off x="6849420" y="6279441"/>
                <a:ext cx="65752" cy="95618"/>
              </a:xfrm>
              <a:custGeom>
                <a:avLst/>
                <a:gdLst>
                  <a:gd name="connsiteX0" fmla="*/ 65915 w 65752"/>
                  <a:gd name="connsiteY0" fmla="*/ 48366 h 95618"/>
                  <a:gd name="connsiteX1" fmla="*/ 57555 w 65752"/>
                  <a:gd name="connsiteY1" fmla="*/ 12159 h 95618"/>
                  <a:gd name="connsiteX2" fmla="*/ 33039 w 65752"/>
                  <a:gd name="connsiteY2" fmla="*/ 137 h 95618"/>
                  <a:gd name="connsiteX3" fmla="*/ 163 w 65752"/>
                  <a:gd name="connsiteY3" fmla="*/ 48366 h 95618"/>
                  <a:gd name="connsiteX4" fmla="*/ 33039 w 65752"/>
                  <a:gd name="connsiteY4" fmla="*/ 95756 h 95618"/>
                  <a:gd name="connsiteX5" fmla="*/ 65915 w 65752"/>
                  <a:gd name="connsiteY5" fmla="*/ 48366 h 95618"/>
                  <a:gd name="connsiteX6" fmla="*/ 33039 w 65752"/>
                  <a:gd name="connsiteY6" fmla="*/ 91842 h 95618"/>
                  <a:gd name="connsiteX7" fmla="*/ 15042 w 65752"/>
                  <a:gd name="connsiteY7" fmla="*/ 76604 h 95618"/>
                  <a:gd name="connsiteX8" fmla="*/ 13058 w 65752"/>
                  <a:gd name="connsiteY8" fmla="*/ 46549 h 95618"/>
                  <a:gd name="connsiteX9" fmla="*/ 15184 w 65752"/>
                  <a:gd name="connsiteY9" fmla="*/ 18031 h 95618"/>
                  <a:gd name="connsiteX10" fmla="*/ 33039 w 65752"/>
                  <a:gd name="connsiteY10" fmla="*/ 4051 h 95618"/>
                  <a:gd name="connsiteX11" fmla="*/ 50611 w 65752"/>
                  <a:gd name="connsiteY11" fmla="*/ 16773 h 95618"/>
                  <a:gd name="connsiteX12" fmla="*/ 53020 w 65752"/>
                  <a:gd name="connsiteY12" fmla="*/ 46549 h 95618"/>
                  <a:gd name="connsiteX13" fmla="*/ 51178 w 65752"/>
                  <a:gd name="connsiteY13" fmla="*/ 76045 h 95618"/>
                  <a:gd name="connsiteX14" fmla="*/ 33039 w 65752"/>
                  <a:gd name="connsiteY14" fmla="*/ 91842 h 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752" h="95618">
                    <a:moveTo>
                      <a:pt x="65915" y="48366"/>
                    </a:moveTo>
                    <a:cubicBezTo>
                      <a:pt x="65915" y="32989"/>
                      <a:pt x="64073" y="21945"/>
                      <a:pt x="57555" y="12159"/>
                    </a:cubicBezTo>
                    <a:cubicBezTo>
                      <a:pt x="53162" y="5729"/>
                      <a:pt x="44376" y="137"/>
                      <a:pt x="33039" y="137"/>
                    </a:cubicBezTo>
                    <a:cubicBezTo>
                      <a:pt x="163" y="137"/>
                      <a:pt x="163" y="38301"/>
                      <a:pt x="163" y="48366"/>
                    </a:cubicBezTo>
                    <a:cubicBezTo>
                      <a:pt x="163" y="58431"/>
                      <a:pt x="163" y="95756"/>
                      <a:pt x="33039" y="95756"/>
                    </a:cubicBezTo>
                    <a:cubicBezTo>
                      <a:pt x="65915" y="95756"/>
                      <a:pt x="65915" y="58431"/>
                      <a:pt x="65915" y="48366"/>
                    </a:cubicBezTo>
                    <a:close/>
                    <a:moveTo>
                      <a:pt x="33039" y="91842"/>
                    </a:moveTo>
                    <a:cubicBezTo>
                      <a:pt x="26520" y="91842"/>
                      <a:pt x="17876" y="88067"/>
                      <a:pt x="15042" y="76604"/>
                    </a:cubicBezTo>
                    <a:cubicBezTo>
                      <a:pt x="13058" y="68356"/>
                      <a:pt x="13058" y="56893"/>
                      <a:pt x="13058" y="46549"/>
                    </a:cubicBezTo>
                    <a:cubicBezTo>
                      <a:pt x="13058" y="36344"/>
                      <a:pt x="13058" y="25719"/>
                      <a:pt x="15184" y="18031"/>
                    </a:cubicBezTo>
                    <a:cubicBezTo>
                      <a:pt x="18160" y="6987"/>
                      <a:pt x="27229" y="4051"/>
                      <a:pt x="33039" y="4051"/>
                    </a:cubicBezTo>
                    <a:cubicBezTo>
                      <a:pt x="40691" y="4051"/>
                      <a:pt x="48060" y="8665"/>
                      <a:pt x="50611" y="16773"/>
                    </a:cubicBezTo>
                    <a:cubicBezTo>
                      <a:pt x="52878" y="24321"/>
                      <a:pt x="53020" y="34387"/>
                      <a:pt x="53020" y="46549"/>
                    </a:cubicBezTo>
                    <a:cubicBezTo>
                      <a:pt x="53020" y="56893"/>
                      <a:pt x="53020" y="67238"/>
                      <a:pt x="51178" y="76045"/>
                    </a:cubicBezTo>
                    <a:cubicBezTo>
                      <a:pt x="48344" y="88766"/>
                      <a:pt x="38707" y="91842"/>
                      <a:pt x="33039" y="918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5" name="任意形状 334">
                <a:extLst>
                  <a:ext uri="{FF2B5EF4-FFF2-40B4-BE49-F238E27FC236}">
                    <a16:creationId xmlns:a16="http://schemas.microsoft.com/office/drawing/2014/main" id="{B3862A68-2C12-9D2B-918A-832E6CBBAFE6}"/>
                  </a:ext>
                </a:extLst>
              </p:cNvPr>
              <p:cNvSpPr/>
              <p:nvPr>
                <p:custDataLst>
                  <p:tags r:id="rId194"/>
                </p:custDataLst>
              </p:nvPr>
            </p:nvSpPr>
            <p:spPr>
              <a:xfrm>
                <a:off x="6952911" y="6192530"/>
                <a:ext cx="46966" cy="199705"/>
              </a:xfrm>
              <a:custGeom>
                <a:avLst/>
                <a:gdLst>
                  <a:gd name="connsiteX0" fmla="*/ 47133 w 46966"/>
                  <a:gd name="connsiteY0" fmla="*/ 197844 h 199705"/>
                  <a:gd name="connsiteX1" fmla="*/ 43692 w 46966"/>
                  <a:gd name="connsiteY1" fmla="*/ 193450 h 199705"/>
                  <a:gd name="connsiteX2" fmla="*/ 11909 w 46966"/>
                  <a:gd name="connsiteY2" fmla="*/ 99988 h 199705"/>
                  <a:gd name="connsiteX3" fmla="*/ 44502 w 46966"/>
                  <a:gd name="connsiteY3" fmla="*/ 5528 h 199705"/>
                  <a:gd name="connsiteX4" fmla="*/ 47133 w 46966"/>
                  <a:gd name="connsiteY4" fmla="*/ 2133 h 199705"/>
                  <a:gd name="connsiteX5" fmla="*/ 45109 w 46966"/>
                  <a:gd name="connsiteY5" fmla="*/ 136 h 199705"/>
                  <a:gd name="connsiteX6" fmla="*/ 12921 w 46966"/>
                  <a:gd name="connsiteY6" fmla="*/ 39078 h 199705"/>
                  <a:gd name="connsiteX7" fmla="*/ 167 w 46966"/>
                  <a:gd name="connsiteY7" fmla="*/ 99988 h 199705"/>
                  <a:gd name="connsiteX8" fmla="*/ 13528 w 46966"/>
                  <a:gd name="connsiteY8" fmla="*/ 162296 h 199705"/>
                  <a:gd name="connsiteX9" fmla="*/ 45109 w 46966"/>
                  <a:gd name="connsiteY9" fmla="*/ 199841 h 199705"/>
                  <a:gd name="connsiteX10" fmla="*/ 47133 w 46966"/>
                  <a:gd name="connsiteY10" fmla="*/ 197844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33" y="197844"/>
                    </a:moveTo>
                    <a:cubicBezTo>
                      <a:pt x="47133" y="197245"/>
                      <a:pt x="47133" y="196845"/>
                      <a:pt x="43692" y="193450"/>
                    </a:cubicBezTo>
                    <a:cubicBezTo>
                      <a:pt x="18387" y="168287"/>
                      <a:pt x="11909" y="130543"/>
                      <a:pt x="11909" y="99988"/>
                    </a:cubicBezTo>
                    <a:cubicBezTo>
                      <a:pt x="11909" y="65240"/>
                      <a:pt x="19601" y="30491"/>
                      <a:pt x="44502" y="5528"/>
                    </a:cubicBezTo>
                    <a:cubicBezTo>
                      <a:pt x="47133" y="3131"/>
                      <a:pt x="47133" y="2732"/>
                      <a:pt x="47133" y="2133"/>
                    </a:cubicBezTo>
                    <a:cubicBezTo>
                      <a:pt x="47133" y="735"/>
                      <a:pt x="46324" y="136"/>
                      <a:pt x="45109" y="136"/>
                    </a:cubicBezTo>
                    <a:cubicBezTo>
                      <a:pt x="43085" y="136"/>
                      <a:pt x="24865" y="13716"/>
                      <a:pt x="12921" y="39078"/>
                    </a:cubicBezTo>
                    <a:cubicBezTo>
                      <a:pt x="2596" y="61046"/>
                      <a:pt x="167" y="83213"/>
                      <a:pt x="167" y="99988"/>
                    </a:cubicBezTo>
                    <a:cubicBezTo>
                      <a:pt x="167" y="115565"/>
                      <a:pt x="2394" y="139730"/>
                      <a:pt x="13528" y="162296"/>
                    </a:cubicBezTo>
                    <a:cubicBezTo>
                      <a:pt x="25675" y="186860"/>
                      <a:pt x="43085" y="199841"/>
                      <a:pt x="45109" y="199841"/>
                    </a:cubicBezTo>
                    <a:cubicBezTo>
                      <a:pt x="46324" y="199841"/>
                      <a:pt x="47133" y="199242"/>
                      <a:pt x="47133" y="1978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6" name="任意形状 335">
                <a:extLst>
                  <a:ext uri="{FF2B5EF4-FFF2-40B4-BE49-F238E27FC236}">
                    <a16:creationId xmlns:a16="http://schemas.microsoft.com/office/drawing/2014/main" id="{0658FBAA-F77A-E86D-67B8-43D1BB13A247}"/>
                  </a:ext>
                </a:extLst>
              </p:cNvPr>
              <p:cNvSpPr/>
              <p:nvPr>
                <p:custDataLst>
                  <p:tags r:id="rId195"/>
                </p:custDataLst>
              </p:nvPr>
            </p:nvSpPr>
            <p:spPr>
              <a:xfrm>
                <a:off x="7016252" y="6203114"/>
                <a:ext cx="85632" cy="180134"/>
              </a:xfrm>
              <a:custGeom>
                <a:avLst/>
                <a:gdLst>
                  <a:gd name="connsiteX0" fmla="*/ 26691 w 85632"/>
                  <a:gd name="connsiteY0" fmla="*/ 78220 h 180134"/>
                  <a:gd name="connsiteX1" fmla="*/ 171 w 85632"/>
                  <a:gd name="connsiteY1" fmla="*/ 118561 h 180134"/>
                  <a:gd name="connsiteX2" fmla="*/ 6042 w 85632"/>
                  <a:gd name="connsiteY2" fmla="*/ 134338 h 180134"/>
                  <a:gd name="connsiteX3" fmla="*/ 29525 w 85632"/>
                  <a:gd name="connsiteY3" fmla="*/ 147318 h 180134"/>
                  <a:gd name="connsiteX4" fmla="*/ 54020 w 85632"/>
                  <a:gd name="connsiteY4" fmla="*/ 156704 h 180134"/>
                  <a:gd name="connsiteX5" fmla="*/ 61106 w 85632"/>
                  <a:gd name="connsiteY5" fmla="*/ 165292 h 180134"/>
                  <a:gd name="connsiteX6" fmla="*/ 51186 w 85632"/>
                  <a:gd name="connsiteY6" fmla="*/ 175876 h 180134"/>
                  <a:gd name="connsiteX7" fmla="*/ 33371 w 85632"/>
                  <a:gd name="connsiteY7" fmla="*/ 169486 h 180134"/>
                  <a:gd name="connsiteX8" fmla="*/ 31144 w 85632"/>
                  <a:gd name="connsiteY8" fmla="*/ 168487 h 180134"/>
                  <a:gd name="connsiteX9" fmla="*/ 29120 w 85632"/>
                  <a:gd name="connsiteY9" fmla="*/ 170684 h 180134"/>
                  <a:gd name="connsiteX10" fmla="*/ 51186 w 85632"/>
                  <a:gd name="connsiteY10" fmla="*/ 180270 h 180134"/>
                  <a:gd name="connsiteX11" fmla="*/ 72240 w 85632"/>
                  <a:gd name="connsiteY11" fmla="*/ 158901 h 180134"/>
                  <a:gd name="connsiteX12" fmla="*/ 62523 w 85632"/>
                  <a:gd name="connsiteY12" fmla="*/ 144722 h 180134"/>
                  <a:gd name="connsiteX13" fmla="*/ 50174 w 85632"/>
                  <a:gd name="connsiteY13" fmla="*/ 140129 h 180134"/>
                  <a:gd name="connsiteX14" fmla="*/ 37825 w 85632"/>
                  <a:gd name="connsiteY14" fmla="*/ 135536 h 180134"/>
                  <a:gd name="connsiteX15" fmla="*/ 25679 w 85632"/>
                  <a:gd name="connsiteY15" fmla="*/ 130743 h 180134"/>
                  <a:gd name="connsiteX16" fmla="*/ 10495 w 85632"/>
                  <a:gd name="connsiteY16" fmla="*/ 112969 h 180134"/>
                  <a:gd name="connsiteX17" fmla="*/ 35396 w 85632"/>
                  <a:gd name="connsiteY17" fmla="*/ 79019 h 180134"/>
                  <a:gd name="connsiteX18" fmla="*/ 53210 w 85632"/>
                  <a:gd name="connsiteY18" fmla="*/ 81615 h 180134"/>
                  <a:gd name="connsiteX19" fmla="*/ 72037 w 85632"/>
                  <a:gd name="connsiteY19" fmla="*/ 75424 h 180134"/>
                  <a:gd name="connsiteX20" fmla="*/ 55437 w 85632"/>
                  <a:gd name="connsiteY20" fmla="*/ 70032 h 180134"/>
                  <a:gd name="connsiteX21" fmla="*/ 38432 w 85632"/>
                  <a:gd name="connsiteY21" fmla="*/ 72429 h 180134"/>
                  <a:gd name="connsiteX22" fmla="*/ 32359 w 85632"/>
                  <a:gd name="connsiteY22" fmla="*/ 56852 h 180134"/>
                  <a:gd name="connsiteX23" fmla="*/ 54830 w 85632"/>
                  <a:gd name="connsiteY23" fmla="*/ 22902 h 180134"/>
                  <a:gd name="connsiteX24" fmla="*/ 67786 w 85632"/>
                  <a:gd name="connsiteY24" fmla="*/ 27296 h 180134"/>
                  <a:gd name="connsiteX25" fmla="*/ 85803 w 85632"/>
                  <a:gd name="connsiteY25" fmla="*/ 21105 h 180134"/>
                  <a:gd name="connsiteX26" fmla="*/ 69001 w 85632"/>
                  <a:gd name="connsiteY26" fmla="*/ 15713 h 180134"/>
                  <a:gd name="connsiteX27" fmla="*/ 56247 w 85632"/>
                  <a:gd name="connsiteY27" fmla="*/ 16711 h 180134"/>
                  <a:gd name="connsiteX28" fmla="*/ 55235 w 85632"/>
                  <a:gd name="connsiteY28" fmla="*/ 10121 h 180134"/>
                  <a:gd name="connsiteX29" fmla="*/ 56247 w 85632"/>
                  <a:gd name="connsiteY29" fmla="*/ 2732 h 180134"/>
                  <a:gd name="connsiteX30" fmla="*/ 53818 w 85632"/>
                  <a:gd name="connsiteY30" fmla="*/ 136 h 180134"/>
                  <a:gd name="connsiteX31" fmla="*/ 50174 w 85632"/>
                  <a:gd name="connsiteY31" fmla="*/ 9921 h 180134"/>
                  <a:gd name="connsiteX32" fmla="*/ 51591 w 85632"/>
                  <a:gd name="connsiteY32" fmla="*/ 17710 h 180134"/>
                  <a:gd name="connsiteX33" fmla="*/ 16164 w 85632"/>
                  <a:gd name="connsiteY33" fmla="*/ 55055 h 180134"/>
                  <a:gd name="connsiteX34" fmla="*/ 29322 w 85632"/>
                  <a:gd name="connsiteY34" fmla="*/ 76223 h 180134"/>
                  <a:gd name="connsiteX35" fmla="*/ 26691 w 85632"/>
                  <a:gd name="connsiteY35" fmla="*/ 78220 h 180134"/>
                  <a:gd name="connsiteX36" fmla="*/ 59486 w 85632"/>
                  <a:gd name="connsiteY36" fmla="*/ 21105 h 180134"/>
                  <a:gd name="connsiteX37" fmla="*/ 69203 w 85632"/>
                  <a:gd name="connsiteY37" fmla="*/ 20106 h 180134"/>
                  <a:gd name="connsiteX38" fmla="*/ 80540 w 85632"/>
                  <a:gd name="connsiteY38" fmla="*/ 21304 h 180134"/>
                  <a:gd name="connsiteX39" fmla="*/ 67989 w 85632"/>
                  <a:gd name="connsiteY39" fmla="*/ 22902 h 180134"/>
                  <a:gd name="connsiteX40" fmla="*/ 59486 w 85632"/>
                  <a:gd name="connsiteY40" fmla="*/ 21105 h 180134"/>
                  <a:gd name="connsiteX41" fmla="*/ 43696 w 85632"/>
                  <a:gd name="connsiteY41" fmla="*/ 75624 h 180134"/>
                  <a:gd name="connsiteX42" fmla="*/ 55235 w 85632"/>
                  <a:gd name="connsiteY42" fmla="*/ 74426 h 180134"/>
                  <a:gd name="connsiteX43" fmla="*/ 66774 w 85632"/>
                  <a:gd name="connsiteY43" fmla="*/ 75624 h 180134"/>
                  <a:gd name="connsiteX44" fmla="*/ 53818 w 85632"/>
                  <a:gd name="connsiteY44" fmla="*/ 77222 h 180134"/>
                  <a:gd name="connsiteX45" fmla="*/ 43696 w 85632"/>
                  <a:gd name="connsiteY45" fmla="*/ 75624 h 18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134">
                    <a:moveTo>
                      <a:pt x="26691" y="78220"/>
                    </a:moveTo>
                    <a:cubicBezTo>
                      <a:pt x="4625" y="92599"/>
                      <a:pt x="171" y="111371"/>
                      <a:pt x="171" y="118561"/>
                    </a:cubicBezTo>
                    <a:cubicBezTo>
                      <a:pt x="171" y="128147"/>
                      <a:pt x="5637" y="133738"/>
                      <a:pt x="6042" y="134338"/>
                    </a:cubicBezTo>
                    <a:cubicBezTo>
                      <a:pt x="12520" y="140928"/>
                      <a:pt x="14342" y="141727"/>
                      <a:pt x="29525" y="147318"/>
                    </a:cubicBezTo>
                    <a:lnTo>
                      <a:pt x="54020" y="156704"/>
                    </a:lnTo>
                    <a:cubicBezTo>
                      <a:pt x="57057" y="158102"/>
                      <a:pt x="61106" y="159500"/>
                      <a:pt x="61106" y="165292"/>
                    </a:cubicBezTo>
                    <a:cubicBezTo>
                      <a:pt x="61106" y="169885"/>
                      <a:pt x="57462" y="175876"/>
                      <a:pt x="51186" y="175876"/>
                    </a:cubicBezTo>
                    <a:cubicBezTo>
                      <a:pt x="42279" y="175876"/>
                      <a:pt x="35598" y="171083"/>
                      <a:pt x="33371" y="169486"/>
                    </a:cubicBezTo>
                    <a:cubicBezTo>
                      <a:pt x="32157" y="168687"/>
                      <a:pt x="31954" y="168487"/>
                      <a:pt x="31144" y="168487"/>
                    </a:cubicBezTo>
                    <a:cubicBezTo>
                      <a:pt x="29525" y="168487"/>
                      <a:pt x="29120" y="169885"/>
                      <a:pt x="29120" y="170684"/>
                    </a:cubicBezTo>
                    <a:cubicBezTo>
                      <a:pt x="29120" y="173080"/>
                      <a:pt x="39849" y="180270"/>
                      <a:pt x="51186" y="180270"/>
                    </a:cubicBezTo>
                    <a:cubicBezTo>
                      <a:pt x="63737" y="180270"/>
                      <a:pt x="72240" y="168687"/>
                      <a:pt x="72240" y="158901"/>
                    </a:cubicBezTo>
                    <a:cubicBezTo>
                      <a:pt x="72240" y="149315"/>
                      <a:pt x="64750" y="145721"/>
                      <a:pt x="62523" y="144722"/>
                    </a:cubicBezTo>
                    <a:cubicBezTo>
                      <a:pt x="59689" y="143724"/>
                      <a:pt x="52806" y="141127"/>
                      <a:pt x="50174" y="140129"/>
                    </a:cubicBezTo>
                    <a:cubicBezTo>
                      <a:pt x="46125" y="138531"/>
                      <a:pt x="42076" y="136934"/>
                      <a:pt x="37825" y="135536"/>
                    </a:cubicBezTo>
                    <a:lnTo>
                      <a:pt x="25679" y="130743"/>
                    </a:lnTo>
                    <a:cubicBezTo>
                      <a:pt x="16569" y="127148"/>
                      <a:pt x="10495" y="121357"/>
                      <a:pt x="10495" y="112969"/>
                    </a:cubicBezTo>
                    <a:cubicBezTo>
                      <a:pt x="10495" y="104781"/>
                      <a:pt x="18391" y="87407"/>
                      <a:pt x="35396" y="79019"/>
                    </a:cubicBezTo>
                    <a:cubicBezTo>
                      <a:pt x="42886" y="81615"/>
                      <a:pt x="48959" y="81615"/>
                      <a:pt x="53210" y="81615"/>
                    </a:cubicBezTo>
                    <a:cubicBezTo>
                      <a:pt x="59284" y="81615"/>
                      <a:pt x="72037" y="81615"/>
                      <a:pt x="72037" y="75424"/>
                    </a:cubicBezTo>
                    <a:cubicBezTo>
                      <a:pt x="72037" y="70432"/>
                      <a:pt x="63333" y="70032"/>
                      <a:pt x="55437" y="70032"/>
                    </a:cubicBezTo>
                    <a:cubicBezTo>
                      <a:pt x="51793" y="70032"/>
                      <a:pt x="45923" y="70032"/>
                      <a:pt x="38432" y="72429"/>
                    </a:cubicBezTo>
                    <a:cubicBezTo>
                      <a:pt x="33169" y="67237"/>
                      <a:pt x="32359" y="60646"/>
                      <a:pt x="32359" y="56852"/>
                    </a:cubicBezTo>
                    <a:cubicBezTo>
                      <a:pt x="32359" y="45668"/>
                      <a:pt x="39647" y="30291"/>
                      <a:pt x="54830" y="22902"/>
                    </a:cubicBezTo>
                    <a:cubicBezTo>
                      <a:pt x="58474" y="27296"/>
                      <a:pt x="63130" y="27296"/>
                      <a:pt x="67786" y="27296"/>
                    </a:cubicBezTo>
                    <a:cubicBezTo>
                      <a:pt x="72847" y="27296"/>
                      <a:pt x="85803" y="27296"/>
                      <a:pt x="85803" y="21105"/>
                    </a:cubicBezTo>
                    <a:cubicBezTo>
                      <a:pt x="85803" y="15912"/>
                      <a:pt x="76896" y="15713"/>
                      <a:pt x="69001" y="15713"/>
                    </a:cubicBezTo>
                    <a:cubicBezTo>
                      <a:pt x="66369" y="15713"/>
                      <a:pt x="61511" y="15713"/>
                      <a:pt x="56247" y="16711"/>
                    </a:cubicBezTo>
                    <a:cubicBezTo>
                      <a:pt x="55640" y="14914"/>
                      <a:pt x="55235" y="13516"/>
                      <a:pt x="55235" y="10121"/>
                    </a:cubicBezTo>
                    <a:cubicBezTo>
                      <a:pt x="55235" y="7325"/>
                      <a:pt x="56247" y="3131"/>
                      <a:pt x="56247" y="2732"/>
                    </a:cubicBezTo>
                    <a:cubicBezTo>
                      <a:pt x="56247" y="1134"/>
                      <a:pt x="55235" y="136"/>
                      <a:pt x="53818" y="136"/>
                    </a:cubicBezTo>
                    <a:cubicBezTo>
                      <a:pt x="50174" y="136"/>
                      <a:pt x="50174" y="9322"/>
                      <a:pt x="50174" y="9921"/>
                    </a:cubicBezTo>
                    <a:cubicBezTo>
                      <a:pt x="50174" y="13915"/>
                      <a:pt x="51389" y="16911"/>
                      <a:pt x="51591" y="17710"/>
                    </a:cubicBezTo>
                    <a:cubicBezTo>
                      <a:pt x="29930" y="23701"/>
                      <a:pt x="16164" y="39677"/>
                      <a:pt x="16164" y="55055"/>
                    </a:cubicBezTo>
                    <a:cubicBezTo>
                      <a:pt x="16164" y="62444"/>
                      <a:pt x="19808" y="70831"/>
                      <a:pt x="29322" y="76223"/>
                    </a:cubicBezTo>
                    <a:lnTo>
                      <a:pt x="26691" y="78220"/>
                    </a:lnTo>
                    <a:close/>
                    <a:moveTo>
                      <a:pt x="59486" y="21105"/>
                    </a:moveTo>
                    <a:cubicBezTo>
                      <a:pt x="62725" y="20106"/>
                      <a:pt x="66976" y="20106"/>
                      <a:pt x="69203" y="20106"/>
                    </a:cubicBezTo>
                    <a:cubicBezTo>
                      <a:pt x="76086" y="20106"/>
                      <a:pt x="76896" y="20306"/>
                      <a:pt x="80540" y="21304"/>
                    </a:cubicBezTo>
                    <a:cubicBezTo>
                      <a:pt x="78920" y="21903"/>
                      <a:pt x="76896" y="22902"/>
                      <a:pt x="67989" y="22902"/>
                    </a:cubicBezTo>
                    <a:cubicBezTo>
                      <a:pt x="64142" y="22902"/>
                      <a:pt x="61713" y="22902"/>
                      <a:pt x="59486" y="21105"/>
                    </a:cubicBezTo>
                    <a:close/>
                    <a:moveTo>
                      <a:pt x="43696" y="75624"/>
                    </a:moveTo>
                    <a:cubicBezTo>
                      <a:pt x="48352" y="74426"/>
                      <a:pt x="52806" y="74426"/>
                      <a:pt x="55235" y="74426"/>
                    </a:cubicBezTo>
                    <a:cubicBezTo>
                      <a:pt x="62320" y="74426"/>
                      <a:pt x="63130" y="74626"/>
                      <a:pt x="66774" y="75624"/>
                    </a:cubicBezTo>
                    <a:cubicBezTo>
                      <a:pt x="65154" y="76423"/>
                      <a:pt x="63130" y="77222"/>
                      <a:pt x="53818" y="77222"/>
                    </a:cubicBezTo>
                    <a:cubicBezTo>
                      <a:pt x="49162" y="77222"/>
                      <a:pt x="47340" y="77222"/>
                      <a:pt x="43696" y="756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7" name="任意形状 336">
                <a:extLst>
                  <a:ext uri="{FF2B5EF4-FFF2-40B4-BE49-F238E27FC236}">
                    <a16:creationId xmlns:a16="http://schemas.microsoft.com/office/drawing/2014/main" id="{8F650D04-6636-57EB-5018-23CC5A02CE44}"/>
                  </a:ext>
                </a:extLst>
              </p:cNvPr>
              <p:cNvSpPr/>
              <p:nvPr>
                <p:custDataLst>
                  <p:tags r:id="rId196"/>
                </p:custDataLst>
              </p:nvPr>
            </p:nvSpPr>
            <p:spPr>
              <a:xfrm>
                <a:off x="7121017" y="6192530"/>
                <a:ext cx="46966" cy="199705"/>
              </a:xfrm>
              <a:custGeom>
                <a:avLst/>
                <a:gdLst>
                  <a:gd name="connsiteX0" fmla="*/ 47142 w 46966"/>
                  <a:gd name="connsiteY0" fmla="*/ 99988 h 199705"/>
                  <a:gd name="connsiteX1" fmla="*/ 33781 w 46966"/>
                  <a:gd name="connsiteY1" fmla="*/ 37680 h 199705"/>
                  <a:gd name="connsiteX2" fmla="*/ 2200 w 46966"/>
                  <a:gd name="connsiteY2" fmla="*/ 136 h 199705"/>
                  <a:gd name="connsiteX3" fmla="*/ 176 w 46966"/>
                  <a:gd name="connsiteY3" fmla="*/ 2133 h 199705"/>
                  <a:gd name="connsiteX4" fmla="*/ 4022 w 46966"/>
                  <a:gd name="connsiteY4" fmla="*/ 6726 h 199705"/>
                  <a:gd name="connsiteX5" fmla="*/ 35401 w 46966"/>
                  <a:gd name="connsiteY5" fmla="*/ 99988 h 199705"/>
                  <a:gd name="connsiteX6" fmla="*/ 2808 w 46966"/>
                  <a:gd name="connsiteY6" fmla="*/ 194449 h 199705"/>
                  <a:gd name="connsiteX7" fmla="*/ 176 w 46966"/>
                  <a:gd name="connsiteY7" fmla="*/ 197844 h 199705"/>
                  <a:gd name="connsiteX8" fmla="*/ 2200 w 46966"/>
                  <a:gd name="connsiteY8" fmla="*/ 199841 h 199705"/>
                  <a:gd name="connsiteX9" fmla="*/ 34388 w 46966"/>
                  <a:gd name="connsiteY9" fmla="*/ 160898 h 199705"/>
                  <a:gd name="connsiteX10" fmla="*/ 47142 w 46966"/>
                  <a:gd name="connsiteY10" fmla="*/ 99988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42" y="99988"/>
                    </a:moveTo>
                    <a:cubicBezTo>
                      <a:pt x="47142" y="84411"/>
                      <a:pt x="44915" y="60247"/>
                      <a:pt x="33781" y="37680"/>
                    </a:cubicBezTo>
                    <a:cubicBezTo>
                      <a:pt x="21635" y="13116"/>
                      <a:pt x="4225" y="136"/>
                      <a:pt x="2200" y="136"/>
                    </a:cubicBezTo>
                    <a:cubicBezTo>
                      <a:pt x="986" y="136"/>
                      <a:pt x="176" y="934"/>
                      <a:pt x="176" y="2133"/>
                    </a:cubicBezTo>
                    <a:cubicBezTo>
                      <a:pt x="176" y="2732"/>
                      <a:pt x="176" y="3131"/>
                      <a:pt x="4022" y="6726"/>
                    </a:cubicBezTo>
                    <a:cubicBezTo>
                      <a:pt x="23861" y="26497"/>
                      <a:pt x="35401" y="58250"/>
                      <a:pt x="35401" y="99988"/>
                    </a:cubicBezTo>
                    <a:cubicBezTo>
                      <a:pt x="35401" y="134138"/>
                      <a:pt x="27910" y="169286"/>
                      <a:pt x="2808" y="194449"/>
                    </a:cubicBezTo>
                    <a:cubicBezTo>
                      <a:pt x="176" y="196845"/>
                      <a:pt x="176" y="197245"/>
                      <a:pt x="176" y="197844"/>
                    </a:cubicBezTo>
                    <a:cubicBezTo>
                      <a:pt x="176" y="199042"/>
                      <a:pt x="986" y="199841"/>
                      <a:pt x="2200" y="199841"/>
                    </a:cubicBezTo>
                    <a:cubicBezTo>
                      <a:pt x="4225" y="199841"/>
                      <a:pt x="22444" y="186261"/>
                      <a:pt x="34388" y="160898"/>
                    </a:cubicBezTo>
                    <a:cubicBezTo>
                      <a:pt x="44713" y="138931"/>
                      <a:pt x="47142" y="116763"/>
                      <a:pt x="47142" y="999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8" name="任意形状 337">
                <a:extLst>
                  <a:ext uri="{FF2B5EF4-FFF2-40B4-BE49-F238E27FC236}">
                    <a16:creationId xmlns:a16="http://schemas.microsoft.com/office/drawing/2014/main" id="{421FB16E-306C-1546-ED27-6A0AB2755BFD}"/>
                  </a:ext>
                </a:extLst>
              </p:cNvPr>
              <p:cNvSpPr/>
              <p:nvPr>
                <p:custDataLst>
                  <p:tags r:id="rId197"/>
                </p:custDataLst>
              </p:nvPr>
            </p:nvSpPr>
            <p:spPr>
              <a:xfrm>
                <a:off x="7199745" y="6192530"/>
                <a:ext cx="46966" cy="199705"/>
              </a:xfrm>
              <a:custGeom>
                <a:avLst/>
                <a:gdLst>
                  <a:gd name="connsiteX0" fmla="*/ 47146 w 46966"/>
                  <a:gd name="connsiteY0" fmla="*/ 99988 h 199705"/>
                  <a:gd name="connsiteX1" fmla="*/ 33785 w 46966"/>
                  <a:gd name="connsiteY1" fmla="*/ 37680 h 199705"/>
                  <a:gd name="connsiteX2" fmla="*/ 2204 w 46966"/>
                  <a:gd name="connsiteY2" fmla="*/ 136 h 199705"/>
                  <a:gd name="connsiteX3" fmla="*/ 180 w 46966"/>
                  <a:gd name="connsiteY3" fmla="*/ 2133 h 199705"/>
                  <a:gd name="connsiteX4" fmla="*/ 4026 w 46966"/>
                  <a:gd name="connsiteY4" fmla="*/ 6726 h 199705"/>
                  <a:gd name="connsiteX5" fmla="*/ 35404 w 46966"/>
                  <a:gd name="connsiteY5" fmla="*/ 99988 h 199705"/>
                  <a:gd name="connsiteX6" fmla="*/ 2811 w 46966"/>
                  <a:gd name="connsiteY6" fmla="*/ 194449 h 199705"/>
                  <a:gd name="connsiteX7" fmla="*/ 180 w 46966"/>
                  <a:gd name="connsiteY7" fmla="*/ 197844 h 199705"/>
                  <a:gd name="connsiteX8" fmla="*/ 2204 w 46966"/>
                  <a:gd name="connsiteY8" fmla="*/ 199841 h 199705"/>
                  <a:gd name="connsiteX9" fmla="*/ 34392 w 46966"/>
                  <a:gd name="connsiteY9" fmla="*/ 160898 h 199705"/>
                  <a:gd name="connsiteX10" fmla="*/ 47146 w 46966"/>
                  <a:gd name="connsiteY10" fmla="*/ 99988 h 19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199705">
                    <a:moveTo>
                      <a:pt x="47146" y="99988"/>
                    </a:moveTo>
                    <a:cubicBezTo>
                      <a:pt x="47146" y="84411"/>
                      <a:pt x="44919" y="60247"/>
                      <a:pt x="33785" y="37680"/>
                    </a:cubicBezTo>
                    <a:cubicBezTo>
                      <a:pt x="21638" y="13116"/>
                      <a:pt x="4228" y="136"/>
                      <a:pt x="2204" y="136"/>
                    </a:cubicBezTo>
                    <a:cubicBezTo>
                      <a:pt x="989" y="136"/>
                      <a:pt x="180" y="934"/>
                      <a:pt x="180" y="2133"/>
                    </a:cubicBezTo>
                    <a:cubicBezTo>
                      <a:pt x="180" y="2732"/>
                      <a:pt x="180" y="3131"/>
                      <a:pt x="4026" y="6726"/>
                    </a:cubicBezTo>
                    <a:cubicBezTo>
                      <a:pt x="23865" y="26497"/>
                      <a:pt x="35404" y="58250"/>
                      <a:pt x="35404" y="99988"/>
                    </a:cubicBezTo>
                    <a:cubicBezTo>
                      <a:pt x="35404" y="134138"/>
                      <a:pt x="27914" y="169286"/>
                      <a:pt x="2811" y="194449"/>
                    </a:cubicBezTo>
                    <a:cubicBezTo>
                      <a:pt x="180" y="196845"/>
                      <a:pt x="180" y="197245"/>
                      <a:pt x="180" y="197844"/>
                    </a:cubicBezTo>
                    <a:cubicBezTo>
                      <a:pt x="180" y="199042"/>
                      <a:pt x="989" y="199841"/>
                      <a:pt x="2204" y="199841"/>
                    </a:cubicBezTo>
                    <a:cubicBezTo>
                      <a:pt x="4228" y="199841"/>
                      <a:pt x="22448" y="186261"/>
                      <a:pt x="34392" y="160898"/>
                    </a:cubicBezTo>
                    <a:cubicBezTo>
                      <a:pt x="44717" y="138931"/>
                      <a:pt x="47146" y="116763"/>
                      <a:pt x="47146" y="999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9" name="任意形状 338">
                <a:extLst>
                  <a:ext uri="{FF2B5EF4-FFF2-40B4-BE49-F238E27FC236}">
                    <a16:creationId xmlns:a16="http://schemas.microsoft.com/office/drawing/2014/main" id="{E3F5076F-2232-9E97-C8AC-FCFB3C065D3D}"/>
                  </a:ext>
                </a:extLst>
              </p:cNvPr>
              <p:cNvSpPr/>
              <p:nvPr>
                <p:custDataLst>
                  <p:tags r:id="rId198"/>
                </p:custDataLst>
              </p:nvPr>
            </p:nvSpPr>
            <p:spPr>
              <a:xfrm>
                <a:off x="7274625" y="6206509"/>
                <a:ext cx="143890" cy="135799"/>
              </a:xfrm>
              <a:custGeom>
                <a:avLst/>
                <a:gdLst>
                  <a:gd name="connsiteX0" fmla="*/ 53830 w 143890"/>
                  <a:gd name="connsiteY0" fmla="*/ 71031 h 135799"/>
                  <a:gd name="connsiteX1" fmla="*/ 73467 w 143890"/>
                  <a:gd name="connsiteY1" fmla="*/ 71031 h 135799"/>
                  <a:gd name="connsiteX2" fmla="*/ 90270 w 143890"/>
                  <a:gd name="connsiteY2" fmla="*/ 80018 h 135799"/>
                  <a:gd name="connsiteX3" fmla="*/ 88853 w 143890"/>
                  <a:gd name="connsiteY3" fmla="*/ 89803 h 135799"/>
                  <a:gd name="connsiteX4" fmla="*/ 88245 w 143890"/>
                  <a:gd name="connsiteY4" fmla="*/ 92000 h 135799"/>
                  <a:gd name="connsiteX5" fmla="*/ 90675 w 143890"/>
                  <a:gd name="connsiteY5" fmla="*/ 94396 h 135799"/>
                  <a:gd name="connsiteX6" fmla="*/ 93711 w 143890"/>
                  <a:gd name="connsiteY6" fmla="*/ 90203 h 135799"/>
                  <a:gd name="connsiteX7" fmla="*/ 104845 w 143890"/>
                  <a:gd name="connsiteY7" fmla="*/ 46867 h 135799"/>
                  <a:gd name="connsiteX8" fmla="*/ 105453 w 143890"/>
                  <a:gd name="connsiteY8" fmla="*/ 43671 h 135799"/>
                  <a:gd name="connsiteX9" fmla="*/ 103024 w 143890"/>
                  <a:gd name="connsiteY9" fmla="*/ 41475 h 135799"/>
                  <a:gd name="connsiteX10" fmla="*/ 99987 w 143890"/>
                  <a:gd name="connsiteY10" fmla="*/ 45668 h 135799"/>
                  <a:gd name="connsiteX11" fmla="*/ 73872 w 143890"/>
                  <a:gd name="connsiteY11" fmla="*/ 64840 h 135799"/>
                  <a:gd name="connsiteX12" fmla="*/ 55450 w 143890"/>
                  <a:gd name="connsiteY12" fmla="*/ 64840 h 135799"/>
                  <a:gd name="connsiteX13" fmla="*/ 68406 w 143890"/>
                  <a:gd name="connsiteY13" fmla="*/ 14115 h 135799"/>
                  <a:gd name="connsiteX14" fmla="*/ 79338 w 143890"/>
                  <a:gd name="connsiteY14" fmla="*/ 6326 h 135799"/>
                  <a:gd name="connsiteX15" fmla="*/ 106060 w 143890"/>
                  <a:gd name="connsiteY15" fmla="*/ 6326 h 135799"/>
                  <a:gd name="connsiteX16" fmla="*/ 135617 w 143890"/>
                  <a:gd name="connsiteY16" fmla="*/ 28294 h 135799"/>
                  <a:gd name="connsiteX17" fmla="*/ 135009 w 143890"/>
                  <a:gd name="connsiteY17" fmla="*/ 39078 h 135799"/>
                  <a:gd name="connsiteX18" fmla="*/ 134604 w 143890"/>
                  <a:gd name="connsiteY18" fmla="*/ 42673 h 135799"/>
                  <a:gd name="connsiteX19" fmla="*/ 137034 w 143890"/>
                  <a:gd name="connsiteY19" fmla="*/ 45069 h 135799"/>
                  <a:gd name="connsiteX20" fmla="*/ 139868 w 143890"/>
                  <a:gd name="connsiteY20" fmla="*/ 40077 h 135799"/>
                  <a:gd name="connsiteX21" fmla="*/ 143917 w 143890"/>
                  <a:gd name="connsiteY21" fmla="*/ 5528 h 135799"/>
                  <a:gd name="connsiteX22" fmla="*/ 138451 w 143890"/>
                  <a:gd name="connsiteY22" fmla="*/ 136 h 135799"/>
                  <a:gd name="connsiteX23" fmla="*/ 39255 w 143890"/>
                  <a:gd name="connsiteY23" fmla="*/ 136 h 135799"/>
                  <a:gd name="connsiteX24" fmla="*/ 33181 w 143890"/>
                  <a:gd name="connsiteY24" fmla="*/ 4130 h 135799"/>
                  <a:gd name="connsiteX25" fmla="*/ 38850 w 143890"/>
                  <a:gd name="connsiteY25" fmla="*/ 6326 h 135799"/>
                  <a:gd name="connsiteX26" fmla="*/ 52008 w 143890"/>
                  <a:gd name="connsiteY26" fmla="*/ 9921 h 135799"/>
                  <a:gd name="connsiteX27" fmla="*/ 50996 w 143890"/>
                  <a:gd name="connsiteY27" fmla="*/ 14714 h 135799"/>
                  <a:gd name="connsiteX28" fmla="*/ 24274 w 143890"/>
                  <a:gd name="connsiteY28" fmla="*/ 120358 h 135799"/>
                  <a:gd name="connsiteX29" fmla="*/ 5852 w 143890"/>
                  <a:gd name="connsiteY29" fmla="*/ 129744 h 135799"/>
                  <a:gd name="connsiteX30" fmla="*/ 184 w 143890"/>
                  <a:gd name="connsiteY30" fmla="*/ 133539 h 135799"/>
                  <a:gd name="connsiteX31" fmla="*/ 3220 w 143890"/>
                  <a:gd name="connsiteY31" fmla="*/ 135935 h 135799"/>
                  <a:gd name="connsiteX32" fmla="*/ 29942 w 143890"/>
                  <a:gd name="connsiteY32" fmla="*/ 135336 h 135799"/>
                  <a:gd name="connsiteX33" fmla="*/ 60106 w 143890"/>
                  <a:gd name="connsiteY33" fmla="*/ 135935 h 135799"/>
                  <a:gd name="connsiteX34" fmla="*/ 64357 w 143890"/>
                  <a:gd name="connsiteY34" fmla="*/ 132141 h 135799"/>
                  <a:gd name="connsiteX35" fmla="*/ 63143 w 143890"/>
                  <a:gd name="connsiteY35" fmla="*/ 129944 h 135799"/>
                  <a:gd name="connsiteX36" fmla="*/ 57474 w 143890"/>
                  <a:gd name="connsiteY36" fmla="*/ 129744 h 135799"/>
                  <a:gd name="connsiteX37" fmla="*/ 46947 w 143890"/>
                  <a:gd name="connsiteY37" fmla="*/ 129345 h 135799"/>
                  <a:gd name="connsiteX38" fmla="*/ 40469 w 143890"/>
                  <a:gd name="connsiteY38" fmla="*/ 125351 h 135799"/>
                  <a:gd name="connsiteX39" fmla="*/ 41279 w 143890"/>
                  <a:gd name="connsiteY39" fmla="*/ 120758 h 135799"/>
                  <a:gd name="connsiteX40" fmla="*/ 53830 w 143890"/>
                  <a:gd name="connsiteY40" fmla="*/ 71031 h 135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3890" h="135799">
                    <a:moveTo>
                      <a:pt x="53830" y="71031"/>
                    </a:moveTo>
                    <a:lnTo>
                      <a:pt x="73467" y="71031"/>
                    </a:lnTo>
                    <a:cubicBezTo>
                      <a:pt x="88650" y="71031"/>
                      <a:pt x="90270" y="74226"/>
                      <a:pt x="90270" y="80018"/>
                    </a:cubicBezTo>
                    <a:cubicBezTo>
                      <a:pt x="90270" y="81416"/>
                      <a:pt x="90270" y="83812"/>
                      <a:pt x="88853" y="89803"/>
                    </a:cubicBezTo>
                    <a:cubicBezTo>
                      <a:pt x="88448" y="90802"/>
                      <a:pt x="88245" y="91601"/>
                      <a:pt x="88245" y="92000"/>
                    </a:cubicBezTo>
                    <a:cubicBezTo>
                      <a:pt x="88245" y="93598"/>
                      <a:pt x="89460" y="94396"/>
                      <a:pt x="90675" y="94396"/>
                    </a:cubicBezTo>
                    <a:cubicBezTo>
                      <a:pt x="92699" y="94396"/>
                      <a:pt x="92699" y="93797"/>
                      <a:pt x="93711" y="90203"/>
                    </a:cubicBezTo>
                    <a:lnTo>
                      <a:pt x="104845" y="46867"/>
                    </a:lnTo>
                    <a:cubicBezTo>
                      <a:pt x="105453" y="44670"/>
                      <a:pt x="105453" y="44270"/>
                      <a:pt x="105453" y="43671"/>
                    </a:cubicBezTo>
                    <a:cubicBezTo>
                      <a:pt x="105453" y="43272"/>
                      <a:pt x="105048" y="41475"/>
                      <a:pt x="103024" y="41475"/>
                    </a:cubicBezTo>
                    <a:cubicBezTo>
                      <a:pt x="100999" y="41475"/>
                      <a:pt x="100797" y="42473"/>
                      <a:pt x="99987" y="45668"/>
                    </a:cubicBezTo>
                    <a:cubicBezTo>
                      <a:pt x="95736" y="61245"/>
                      <a:pt x="91080" y="64840"/>
                      <a:pt x="73872" y="64840"/>
                    </a:cubicBezTo>
                    <a:lnTo>
                      <a:pt x="55450" y="64840"/>
                    </a:lnTo>
                    <a:lnTo>
                      <a:pt x="68406" y="14115"/>
                    </a:lnTo>
                    <a:cubicBezTo>
                      <a:pt x="70228" y="7125"/>
                      <a:pt x="70431" y="6326"/>
                      <a:pt x="79338" y="6326"/>
                    </a:cubicBezTo>
                    <a:lnTo>
                      <a:pt x="106060" y="6326"/>
                    </a:lnTo>
                    <a:cubicBezTo>
                      <a:pt x="130960" y="6326"/>
                      <a:pt x="135617" y="12917"/>
                      <a:pt x="135617" y="28294"/>
                    </a:cubicBezTo>
                    <a:cubicBezTo>
                      <a:pt x="135617" y="32887"/>
                      <a:pt x="135617" y="33686"/>
                      <a:pt x="135009" y="39078"/>
                    </a:cubicBezTo>
                    <a:cubicBezTo>
                      <a:pt x="134604" y="41674"/>
                      <a:pt x="134604" y="42074"/>
                      <a:pt x="134604" y="42673"/>
                    </a:cubicBezTo>
                    <a:cubicBezTo>
                      <a:pt x="134604" y="43671"/>
                      <a:pt x="135212" y="45069"/>
                      <a:pt x="137034" y="45069"/>
                    </a:cubicBezTo>
                    <a:cubicBezTo>
                      <a:pt x="139260" y="45069"/>
                      <a:pt x="139463" y="43871"/>
                      <a:pt x="139868" y="40077"/>
                    </a:cubicBezTo>
                    <a:lnTo>
                      <a:pt x="143917" y="5528"/>
                    </a:lnTo>
                    <a:cubicBezTo>
                      <a:pt x="144524" y="136"/>
                      <a:pt x="143512" y="136"/>
                      <a:pt x="138451" y="136"/>
                    </a:cubicBezTo>
                    <a:lnTo>
                      <a:pt x="39255" y="136"/>
                    </a:lnTo>
                    <a:cubicBezTo>
                      <a:pt x="35206" y="136"/>
                      <a:pt x="33181" y="136"/>
                      <a:pt x="33181" y="4130"/>
                    </a:cubicBezTo>
                    <a:cubicBezTo>
                      <a:pt x="33181" y="6326"/>
                      <a:pt x="35003" y="6326"/>
                      <a:pt x="38850" y="6326"/>
                    </a:cubicBezTo>
                    <a:cubicBezTo>
                      <a:pt x="46340" y="6326"/>
                      <a:pt x="52008" y="6326"/>
                      <a:pt x="52008" y="9921"/>
                    </a:cubicBezTo>
                    <a:cubicBezTo>
                      <a:pt x="52008" y="10720"/>
                      <a:pt x="52008" y="11119"/>
                      <a:pt x="50996" y="14714"/>
                    </a:cubicBezTo>
                    <a:lnTo>
                      <a:pt x="24274" y="120358"/>
                    </a:lnTo>
                    <a:cubicBezTo>
                      <a:pt x="22250" y="128147"/>
                      <a:pt x="21845" y="129744"/>
                      <a:pt x="5852" y="129744"/>
                    </a:cubicBezTo>
                    <a:cubicBezTo>
                      <a:pt x="2410" y="129744"/>
                      <a:pt x="184" y="129744"/>
                      <a:pt x="184" y="133539"/>
                    </a:cubicBezTo>
                    <a:cubicBezTo>
                      <a:pt x="184" y="135935"/>
                      <a:pt x="2613" y="135935"/>
                      <a:pt x="3220" y="135935"/>
                    </a:cubicBezTo>
                    <a:cubicBezTo>
                      <a:pt x="9091" y="135935"/>
                      <a:pt x="24072" y="135336"/>
                      <a:pt x="29942" y="135336"/>
                    </a:cubicBezTo>
                    <a:cubicBezTo>
                      <a:pt x="36623" y="135336"/>
                      <a:pt x="53426" y="135935"/>
                      <a:pt x="60106" y="135935"/>
                    </a:cubicBezTo>
                    <a:cubicBezTo>
                      <a:pt x="61928" y="135935"/>
                      <a:pt x="64357" y="135935"/>
                      <a:pt x="64357" y="132141"/>
                    </a:cubicBezTo>
                    <a:cubicBezTo>
                      <a:pt x="64357" y="130543"/>
                      <a:pt x="63143" y="130144"/>
                      <a:pt x="63143" y="129944"/>
                    </a:cubicBezTo>
                    <a:cubicBezTo>
                      <a:pt x="62535" y="129744"/>
                      <a:pt x="62130" y="129744"/>
                      <a:pt x="57474" y="129744"/>
                    </a:cubicBezTo>
                    <a:cubicBezTo>
                      <a:pt x="53021" y="129744"/>
                      <a:pt x="52008" y="129744"/>
                      <a:pt x="46947" y="129345"/>
                    </a:cubicBezTo>
                    <a:cubicBezTo>
                      <a:pt x="41077" y="128746"/>
                      <a:pt x="40469" y="127947"/>
                      <a:pt x="40469" y="125351"/>
                    </a:cubicBezTo>
                    <a:cubicBezTo>
                      <a:pt x="40469" y="124951"/>
                      <a:pt x="40469" y="123753"/>
                      <a:pt x="41279" y="120758"/>
                    </a:cubicBezTo>
                    <a:lnTo>
                      <a:pt x="53830" y="7103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0" name="任意形状 339">
                <a:extLst>
                  <a:ext uri="{FF2B5EF4-FFF2-40B4-BE49-F238E27FC236}">
                    <a16:creationId xmlns:a16="http://schemas.microsoft.com/office/drawing/2014/main" id="{3285BB02-4C3A-4F88-D320-7E5CFC03967A}"/>
                  </a:ext>
                </a:extLst>
              </p:cNvPr>
              <p:cNvSpPr/>
              <p:nvPr>
                <p:custDataLst>
                  <p:tags r:id="rId199"/>
                </p:custDataLst>
              </p:nvPr>
            </p:nvSpPr>
            <p:spPr>
              <a:xfrm>
                <a:off x="7404766" y="6279441"/>
                <a:ext cx="65185" cy="95618"/>
              </a:xfrm>
              <a:custGeom>
                <a:avLst/>
                <a:gdLst>
                  <a:gd name="connsiteX0" fmla="*/ 31224 w 65185"/>
                  <a:gd name="connsiteY0" fmla="*/ 46269 h 95618"/>
                  <a:gd name="connsiteX1" fmla="*/ 50213 w 65185"/>
                  <a:gd name="connsiteY1" fmla="*/ 68776 h 95618"/>
                  <a:gd name="connsiteX2" fmla="*/ 31791 w 65185"/>
                  <a:gd name="connsiteY2" fmla="*/ 91283 h 95618"/>
                  <a:gd name="connsiteX3" fmla="*/ 7701 w 65185"/>
                  <a:gd name="connsiteY3" fmla="*/ 81497 h 95618"/>
                  <a:gd name="connsiteX4" fmla="*/ 15920 w 65185"/>
                  <a:gd name="connsiteY4" fmla="*/ 73669 h 95618"/>
                  <a:gd name="connsiteX5" fmla="*/ 8126 w 65185"/>
                  <a:gd name="connsiteY5" fmla="*/ 65980 h 95618"/>
                  <a:gd name="connsiteX6" fmla="*/ 190 w 65185"/>
                  <a:gd name="connsiteY6" fmla="*/ 74088 h 95618"/>
                  <a:gd name="connsiteX7" fmla="*/ 32074 w 65185"/>
                  <a:gd name="connsiteY7" fmla="*/ 95756 h 95618"/>
                  <a:gd name="connsiteX8" fmla="*/ 65376 w 65185"/>
                  <a:gd name="connsiteY8" fmla="*/ 68776 h 95618"/>
                  <a:gd name="connsiteX9" fmla="*/ 40719 w 65185"/>
                  <a:gd name="connsiteY9" fmla="*/ 43753 h 95618"/>
                  <a:gd name="connsiteX10" fmla="*/ 60983 w 65185"/>
                  <a:gd name="connsiteY10" fmla="*/ 19429 h 95618"/>
                  <a:gd name="connsiteX11" fmla="*/ 32358 w 65185"/>
                  <a:gd name="connsiteY11" fmla="*/ 137 h 95618"/>
                  <a:gd name="connsiteX12" fmla="*/ 4583 w 65185"/>
                  <a:gd name="connsiteY12" fmla="*/ 18869 h 95618"/>
                  <a:gd name="connsiteX13" fmla="*/ 11952 w 65185"/>
                  <a:gd name="connsiteY13" fmla="*/ 26279 h 95618"/>
                  <a:gd name="connsiteX14" fmla="*/ 19179 w 65185"/>
                  <a:gd name="connsiteY14" fmla="*/ 19149 h 95618"/>
                  <a:gd name="connsiteX15" fmla="*/ 11952 w 65185"/>
                  <a:gd name="connsiteY15" fmla="*/ 11880 h 95618"/>
                  <a:gd name="connsiteX16" fmla="*/ 31933 w 65185"/>
                  <a:gd name="connsiteY16" fmla="*/ 4191 h 95618"/>
                  <a:gd name="connsiteX17" fmla="*/ 47237 w 65185"/>
                  <a:gd name="connsiteY17" fmla="*/ 19429 h 95618"/>
                  <a:gd name="connsiteX18" fmla="*/ 41569 w 65185"/>
                  <a:gd name="connsiteY18" fmla="*/ 36064 h 95618"/>
                  <a:gd name="connsiteX19" fmla="*/ 25839 w 65185"/>
                  <a:gd name="connsiteY19" fmla="*/ 42075 h 95618"/>
                  <a:gd name="connsiteX20" fmla="*/ 21305 w 65185"/>
                  <a:gd name="connsiteY20" fmla="*/ 42495 h 95618"/>
                  <a:gd name="connsiteX21" fmla="*/ 19887 w 65185"/>
                  <a:gd name="connsiteY21" fmla="*/ 44312 h 95618"/>
                  <a:gd name="connsiteX22" fmla="*/ 23572 w 65185"/>
                  <a:gd name="connsiteY22" fmla="*/ 46269 h 95618"/>
                  <a:gd name="connsiteX23" fmla="*/ 31224 w 65185"/>
                  <a:gd name="connsiteY23" fmla="*/ 46269 h 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185" h="95618">
                    <a:moveTo>
                      <a:pt x="31224" y="46269"/>
                    </a:moveTo>
                    <a:cubicBezTo>
                      <a:pt x="42277" y="46269"/>
                      <a:pt x="50213" y="53818"/>
                      <a:pt x="50213" y="68776"/>
                    </a:cubicBezTo>
                    <a:cubicBezTo>
                      <a:pt x="50213" y="86110"/>
                      <a:pt x="40010" y="91283"/>
                      <a:pt x="31791" y="91283"/>
                    </a:cubicBezTo>
                    <a:cubicBezTo>
                      <a:pt x="26123" y="91283"/>
                      <a:pt x="13652" y="89745"/>
                      <a:pt x="7701" y="81497"/>
                    </a:cubicBezTo>
                    <a:cubicBezTo>
                      <a:pt x="14361" y="81217"/>
                      <a:pt x="15920" y="76604"/>
                      <a:pt x="15920" y="73669"/>
                    </a:cubicBezTo>
                    <a:cubicBezTo>
                      <a:pt x="15920" y="69195"/>
                      <a:pt x="12519" y="65980"/>
                      <a:pt x="8126" y="65980"/>
                    </a:cubicBezTo>
                    <a:cubicBezTo>
                      <a:pt x="4158" y="65980"/>
                      <a:pt x="190" y="68356"/>
                      <a:pt x="190" y="74088"/>
                    </a:cubicBezTo>
                    <a:cubicBezTo>
                      <a:pt x="190" y="87229"/>
                      <a:pt x="14928" y="95756"/>
                      <a:pt x="32074" y="95756"/>
                    </a:cubicBezTo>
                    <a:cubicBezTo>
                      <a:pt x="51772" y="95756"/>
                      <a:pt x="65376" y="82755"/>
                      <a:pt x="65376" y="68776"/>
                    </a:cubicBezTo>
                    <a:cubicBezTo>
                      <a:pt x="65376" y="57872"/>
                      <a:pt x="56307" y="46968"/>
                      <a:pt x="40719" y="43753"/>
                    </a:cubicBezTo>
                    <a:cubicBezTo>
                      <a:pt x="55598" y="38441"/>
                      <a:pt x="60983" y="27956"/>
                      <a:pt x="60983" y="19429"/>
                    </a:cubicBezTo>
                    <a:cubicBezTo>
                      <a:pt x="60983" y="8385"/>
                      <a:pt x="48087" y="137"/>
                      <a:pt x="32358" y="137"/>
                    </a:cubicBezTo>
                    <a:cubicBezTo>
                      <a:pt x="16628" y="137"/>
                      <a:pt x="4583" y="7686"/>
                      <a:pt x="4583" y="18869"/>
                    </a:cubicBezTo>
                    <a:cubicBezTo>
                      <a:pt x="4583" y="23622"/>
                      <a:pt x="7701" y="26279"/>
                      <a:pt x="11952" y="26279"/>
                    </a:cubicBezTo>
                    <a:cubicBezTo>
                      <a:pt x="16345" y="26279"/>
                      <a:pt x="19179" y="23063"/>
                      <a:pt x="19179" y="19149"/>
                    </a:cubicBezTo>
                    <a:cubicBezTo>
                      <a:pt x="19179" y="15095"/>
                      <a:pt x="16345" y="12159"/>
                      <a:pt x="11952" y="11880"/>
                    </a:cubicBezTo>
                    <a:cubicBezTo>
                      <a:pt x="16912" y="5729"/>
                      <a:pt x="26689" y="4191"/>
                      <a:pt x="31933" y="4191"/>
                    </a:cubicBezTo>
                    <a:cubicBezTo>
                      <a:pt x="38310" y="4191"/>
                      <a:pt x="47237" y="7267"/>
                      <a:pt x="47237" y="19429"/>
                    </a:cubicBezTo>
                    <a:cubicBezTo>
                      <a:pt x="47237" y="25300"/>
                      <a:pt x="45253" y="31730"/>
                      <a:pt x="41569" y="36064"/>
                    </a:cubicBezTo>
                    <a:cubicBezTo>
                      <a:pt x="36892" y="41376"/>
                      <a:pt x="32925" y="41656"/>
                      <a:pt x="25839" y="42075"/>
                    </a:cubicBezTo>
                    <a:cubicBezTo>
                      <a:pt x="22296" y="42355"/>
                      <a:pt x="22013" y="42355"/>
                      <a:pt x="21305" y="42495"/>
                    </a:cubicBezTo>
                    <a:cubicBezTo>
                      <a:pt x="21021" y="42495"/>
                      <a:pt x="19887" y="42774"/>
                      <a:pt x="19887" y="44312"/>
                    </a:cubicBezTo>
                    <a:cubicBezTo>
                      <a:pt x="19887" y="46269"/>
                      <a:pt x="21163" y="46269"/>
                      <a:pt x="23572" y="46269"/>
                    </a:cubicBezTo>
                    <a:lnTo>
                      <a:pt x="31224" y="4626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1" name="任意形状 340">
                <a:extLst>
                  <a:ext uri="{FF2B5EF4-FFF2-40B4-BE49-F238E27FC236}">
                    <a16:creationId xmlns:a16="http://schemas.microsoft.com/office/drawing/2014/main" id="{05283D04-A07E-7FF4-CFFD-099F18919404}"/>
                  </a:ext>
                </a:extLst>
              </p:cNvPr>
              <p:cNvSpPr/>
              <p:nvPr>
                <p:custDataLst>
                  <p:tags r:id="rId200"/>
                </p:custDataLst>
              </p:nvPr>
            </p:nvSpPr>
            <p:spPr>
              <a:xfrm>
                <a:off x="7707782" y="6321140"/>
                <a:ext cx="21458" cy="21168"/>
              </a:xfrm>
              <a:custGeom>
                <a:avLst/>
                <a:gdLst>
                  <a:gd name="connsiteX0" fmla="*/ 21663 w 21458"/>
                  <a:gd name="connsiteY0" fmla="*/ 10720 h 21168"/>
                  <a:gd name="connsiteX1" fmla="*/ 10934 w 21458"/>
                  <a:gd name="connsiteY1" fmla="*/ 136 h 21168"/>
                  <a:gd name="connsiteX2" fmla="*/ 204 w 21458"/>
                  <a:gd name="connsiteY2" fmla="*/ 10720 h 21168"/>
                  <a:gd name="connsiteX3" fmla="*/ 10934 w 21458"/>
                  <a:gd name="connsiteY3" fmla="*/ 21304 h 21168"/>
                  <a:gd name="connsiteX4" fmla="*/ 21663 w 21458"/>
                  <a:gd name="connsiteY4" fmla="*/ 10720 h 2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58" h="21168">
                    <a:moveTo>
                      <a:pt x="21663" y="10720"/>
                    </a:moveTo>
                    <a:cubicBezTo>
                      <a:pt x="21663" y="4929"/>
                      <a:pt x="16805" y="136"/>
                      <a:pt x="10934" y="136"/>
                    </a:cubicBezTo>
                    <a:cubicBezTo>
                      <a:pt x="5063" y="136"/>
                      <a:pt x="204" y="4929"/>
                      <a:pt x="204" y="10720"/>
                    </a:cubicBezTo>
                    <a:cubicBezTo>
                      <a:pt x="204" y="16511"/>
                      <a:pt x="5063" y="21304"/>
                      <a:pt x="10934" y="21304"/>
                    </a:cubicBezTo>
                    <a:cubicBezTo>
                      <a:pt x="16805" y="21304"/>
                      <a:pt x="21663" y="16511"/>
                      <a:pt x="21663" y="107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" name="圆角矩形 47">
              <a:extLst>
                <a:ext uri="{FF2B5EF4-FFF2-40B4-BE49-F238E27FC236}">
                  <a16:creationId xmlns:a16="http://schemas.microsoft.com/office/drawing/2014/main" id="{B9ED7222-1AB3-0188-41C3-C7F0EFBA1052}"/>
                </a:ext>
              </a:extLst>
            </p:cNvPr>
            <p:cNvSpPr/>
            <p:nvPr/>
          </p:nvSpPr>
          <p:spPr>
            <a:xfrm>
              <a:off x="93306" y="2415698"/>
              <a:ext cx="8957387" cy="2855020"/>
            </a:xfrm>
            <a:prstGeom prst="roundRect">
              <a:avLst/>
            </a:prstGeom>
            <a:noFill/>
            <a:ln w="2222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cxnSp>
          <p:nvCxnSpPr>
            <p:cNvPr id="39" name="直线连接符 38">
              <a:extLst>
                <a:ext uri="{FF2B5EF4-FFF2-40B4-BE49-F238E27FC236}">
                  <a16:creationId xmlns:a16="http://schemas.microsoft.com/office/drawing/2014/main" id="{F9BF6317-92FD-95C9-B72A-2D79C8A06F8A}"/>
                </a:ext>
              </a:extLst>
            </p:cNvPr>
            <p:cNvCxnSpPr>
              <a:cxnSpLocks/>
            </p:cNvCxnSpPr>
            <p:nvPr/>
          </p:nvCxnSpPr>
          <p:spPr>
            <a:xfrm>
              <a:off x="2375288" y="3569863"/>
              <a:ext cx="6546669" cy="0"/>
            </a:xfrm>
            <a:prstGeom prst="line">
              <a:avLst/>
            </a:prstGeom>
            <a:ln w="127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9" name="组合 238">
            <a:extLst>
              <a:ext uri="{FF2B5EF4-FFF2-40B4-BE49-F238E27FC236}">
                <a16:creationId xmlns:a16="http://schemas.microsoft.com/office/drawing/2014/main" id="{C0434AA3-CEA3-0823-D8FB-8149E7EBFD18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374900" y="4279900"/>
            <a:ext cx="772160" cy="203200"/>
            <a:chOff x="6730735" y="5569312"/>
            <a:chExt cx="765608" cy="182196"/>
          </a:xfrm>
        </p:grpSpPr>
        <p:sp>
          <p:nvSpPr>
            <p:cNvPr id="232" name="任意形状 231">
              <a:extLst>
                <a:ext uri="{FF2B5EF4-FFF2-40B4-BE49-F238E27FC236}">
                  <a16:creationId xmlns:a16="http://schemas.microsoft.com/office/drawing/2014/main" id="{F6C8B7BC-6979-DE92-5901-5BCD76DFA382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6730735" y="5625429"/>
              <a:ext cx="109722" cy="119885"/>
            </a:xfrm>
            <a:custGeom>
              <a:avLst/>
              <a:gdLst>
                <a:gd name="connsiteX0" fmla="*/ 40905 w 109722"/>
                <a:gd name="connsiteY0" fmla="*/ 16658 h 119885"/>
                <a:gd name="connsiteX1" fmla="*/ 43941 w 109722"/>
                <a:gd name="connsiteY1" fmla="*/ 4998 h 119885"/>
                <a:gd name="connsiteX2" fmla="*/ 38070 w 109722"/>
                <a:gd name="connsiteY2" fmla="*/ 78 h 119885"/>
                <a:gd name="connsiteX3" fmla="*/ 29973 w 109722"/>
                <a:gd name="connsiteY3" fmla="*/ 6637 h 119885"/>
                <a:gd name="connsiteX4" fmla="*/ 821 w 109722"/>
                <a:gd name="connsiteY4" fmla="*/ 112129 h 119885"/>
                <a:gd name="connsiteX5" fmla="*/ 214 w 109722"/>
                <a:gd name="connsiteY5" fmla="*/ 115044 h 119885"/>
                <a:gd name="connsiteX6" fmla="*/ 5882 w 109722"/>
                <a:gd name="connsiteY6" fmla="*/ 119964 h 119885"/>
                <a:gd name="connsiteX7" fmla="*/ 12968 w 109722"/>
                <a:gd name="connsiteY7" fmla="*/ 116138 h 119885"/>
                <a:gd name="connsiteX8" fmla="*/ 24102 w 109722"/>
                <a:gd name="connsiteY8" fmla="*/ 76965 h 119885"/>
                <a:gd name="connsiteX9" fmla="*/ 43739 w 109722"/>
                <a:gd name="connsiteY9" fmla="*/ 82613 h 119885"/>
                <a:gd name="connsiteX10" fmla="*/ 70663 w 109722"/>
                <a:gd name="connsiteY10" fmla="*/ 69313 h 119885"/>
                <a:gd name="connsiteX11" fmla="*/ 88883 w 109722"/>
                <a:gd name="connsiteY11" fmla="*/ 82613 h 119885"/>
                <a:gd name="connsiteX12" fmla="*/ 103864 w 109722"/>
                <a:gd name="connsiteY12" fmla="*/ 72593 h 119885"/>
                <a:gd name="connsiteX13" fmla="*/ 109937 w 109722"/>
                <a:gd name="connsiteY13" fmla="*/ 54555 h 119885"/>
                <a:gd name="connsiteX14" fmla="*/ 107508 w 109722"/>
                <a:gd name="connsiteY14" fmla="*/ 52733 h 119885"/>
                <a:gd name="connsiteX15" fmla="*/ 104674 w 109722"/>
                <a:gd name="connsiteY15" fmla="*/ 56013 h 119885"/>
                <a:gd name="connsiteX16" fmla="*/ 89288 w 109722"/>
                <a:gd name="connsiteY16" fmla="*/ 78605 h 119885"/>
                <a:gd name="connsiteX17" fmla="*/ 83215 w 109722"/>
                <a:gd name="connsiteY17" fmla="*/ 70224 h 119885"/>
                <a:gd name="connsiteX18" fmla="*/ 87264 w 109722"/>
                <a:gd name="connsiteY18" fmla="*/ 51276 h 119885"/>
                <a:gd name="connsiteX19" fmla="*/ 92932 w 109722"/>
                <a:gd name="connsiteY19" fmla="*/ 31598 h 119885"/>
                <a:gd name="connsiteX20" fmla="*/ 96373 w 109722"/>
                <a:gd name="connsiteY20" fmla="*/ 19209 h 119885"/>
                <a:gd name="connsiteX21" fmla="*/ 99410 w 109722"/>
                <a:gd name="connsiteY21" fmla="*/ 7002 h 119885"/>
                <a:gd name="connsiteX22" fmla="*/ 93539 w 109722"/>
                <a:gd name="connsiteY22" fmla="*/ 2082 h 119885"/>
                <a:gd name="connsiteX23" fmla="*/ 85644 w 109722"/>
                <a:gd name="connsiteY23" fmla="*/ 8459 h 119885"/>
                <a:gd name="connsiteX24" fmla="*/ 76129 w 109722"/>
                <a:gd name="connsiteY24" fmla="*/ 42530 h 119885"/>
                <a:gd name="connsiteX25" fmla="*/ 70866 w 109722"/>
                <a:gd name="connsiteY25" fmla="*/ 61114 h 119885"/>
                <a:gd name="connsiteX26" fmla="*/ 44549 w 109722"/>
                <a:gd name="connsiteY26" fmla="*/ 78605 h 119885"/>
                <a:gd name="connsiteX27" fmla="*/ 29568 w 109722"/>
                <a:gd name="connsiteY27" fmla="*/ 62754 h 119885"/>
                <a:gd name="connsiteX28" fmla="*/ 32402 w 109722"/>
                <a:gd name="connsiteY28" fmla="*/ 47267 h 119885"/>
                <a:gd name="connsiteX29" fmla="*/ 40905 w 109722"/>
                <a:gd name="connsiteY29" fmla="*/ 16658 h 1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19885">
                  <a:moveTo>
                    <a:pt x="40905" y="16658"/>
                  </a:moveTo>
                  <a:cubicBezTo>
                    <a:pt x="41917" y="12832"/>
                    <a:pt x="43941" y="5909"/>
                    <a:pt x="43941" y="4998"/>
                  </a:cubicBezTo>
                  <a:cubicBezTo>
                    <a:pt x="43941" y="1900"/>
                    <a:pt x="41512" y="78"/>
                    <a:pt x="38070" y="78"/>
                  </a:cubicBezTo>
                  <a:cubicBezTo>
                    <a:pt x="37463" y="78"/>
                    <a:pt x="31795" y="261"/>
                    <a:pt x="29973" y="6637"/>
                  </a:cubicBezTo>
                  <a:lnTo>
                    <a:pt x="821" y="112129"/>
                  </a:lnTo>
                  <a:cubicBezTo>
                    <a:pt x="214" y="114316"/>
                    <a:pt x="214" y="114680"/>
                    <a:pt x="214" y="115044"/>
                  </a:cubicBezTo>
                  <a:cubicBezTo>
                    <a:pt x="214" y="117777"/>
                    <a:pt x="2441" y="119964"/>
                    <a:pt x="5882" y="119964"/>
                  </a:cubicBezTo>
                  <a:cubicBezTo>
                    <a:pt x="10134" y="119964"/>
                    <a:pt x="12563" y="116684"/>
                    <a:pt x="12968" y="116138"/>
                  </a:cubicBezTo>
                  <a:cubicBezTo>
                    <a:pt x="13778" y="114498"/>
                    <a:pt x="16409" y="105024"/>
                    <a:pt x="24102" y="76965"/>
                  </a:cubicBezTo>
                  <a:cubicBezTo>
                    <a:pt x="30580" y="81885"/>
                    <a:pt x="39690" y="82613"/>
                    <a:pt x="43739" y="82613"/>
                  </a:cubicBezTo>
                  <a:cubicBezTo>
                    <a:pt x="57910" y="82613"/>
                    <a:pt x="65805" y="74415"/>
                    <a:pt x="70663" y="69313"/>
                  </a:cubicBezTo>
                  <a:cubicBezTo>
                    <a:pt x="72485" y="77512"/>
                    <a:pt x="79976" y="82613"/>
                    <a:pt x="88883" y="82613"/>
                  </a:cubicBezTo>
                  <a:cubicBezTo>
                    <a:pt x="95969" y="82613"/>
                    <a:pt x="100625" y="78423"/>
                    <a:pt x="103864" y="72593"/>
                  </a:cubicBezTo>
                  <a:cubicBezTo>
                    <a:pt x="107305" y="66034"/>
                    <a:pt x="109937" y="54920"/>
                    <a:pt x="109937" y="54555"/>
                  </a:cubicBezTo>
                  <a:cubicBezTo>
                    <a:pt x="109937" y="52733"/>
                    <a:pt x="108115" y="52733"/>
                    <a:pt x="107508" y="52733"/>
                  </a:cubicBezTo>
                  <a:cubicBezTo>
                    <a:pt x="105483" y="52733"/>
                    <a:pt x="105281" y="53462"/>
                    <a:pt x="104674" y="56013"/>
                  </a:cubicBezTo>
                  <a:cubicBezTo>
                    <a:pt x="101232" y="67856"/>
                    <a:pt x="97588" y="78605"/>
                    <a:pt x="89288" y="78605"/>
                  </a:cubicBezTo>
                  <a:cubicBezTo>
                    <a:pt x="83822" y="78605"/>
                    <a:pt x="83215" y="73868"/>
                    <a:pt x="83215" y="70224"/>
                  </a:cubicBezTo>
                  <a:cubicBezTo>
                    <a:pt x="83215" y="66216"/>
                    <a:pt x="85644" y="57652"/>
                    <a:pt x="87264" y="51276"/>
                  </a:cubicBezTo>
                  <a:lnTo>
                    <a:pt x="92932" y="31598"/>
                  </a:lnTo>
                  <a:cubicBezTo>
                    <a:pt x="93539" y="28865"/>
                    <a:pt x="95564" y="21942"/>
                    <a:pt x="96373" y="19209"/>
                  </a:cubicBezTo>
                  <a:cubicBezTo>
                    <a:pt x="97386" y="15018"/>
                    <a:pt x="99410" y="8095"/>
                    <a:pt x="99410" y="7002"/>
                  </a:cubicBezTo>
                  <a:cubicBezTo>
                    <a:pt x="99410" y="3722"/>
                    <a:pt x="96576" y="2082"/>
                    <a:pt x="93539" y="2082"/>
                  </a:cubicBezTo>
                  <a:cubicBezTo>
                    <a:pt x="92527" y="2082"/>
                    <a:pt x="87264" y="2265"/>
                    <a:pt x="85644" y="8459"/>
                  </a:cubicBezTo>
                  <a:lnTo>
                    <a:pt x="76129" y="42530"/>
                  </a:lnTo>
                  <a:cubicBezTo>
                    <a:pt x="73700" y="51640"/>
                    <a:pt x="71473" y="59292"/>
                    <a:pt x="70866" y="61114"/>
                  </a:cubicBezTo>
                  <a:cubicBezTo>
                    <a:pt x="70663" y="62025"/>
                    <a:pt x="60946" y="78605"/>
                    <a:pt x="44549" y="78605"/>
                  </a:cubicBezTo>
                  <a:cubicBezTo>
                    <a:pt x="34427" y="78605"/>
                    <a:pt x="29568" y="72593"/>
                    <a:pt x="29568" y="62754"/>
                  </a:cubicBezTo>
                  <a:cubicBezTo>
                    <a:pt x="29568" y="57470"/>
                    <a:pt x="30985" y="52369"/>
                    <a:pt x="32402" y="47267"/>
                  </a:cubicBezTo>
                  <a:lnTo>
                    <a:pt x="40905" y="16658"/>
                  </a:lnTo>
                  <a:close/>
                </a:path>
              </a:pathLst>
            </a:custGeom>
            <a:solidFill>
              <a:srgbClr val="000000"/>
            </a:solidFill>
            <a:ln w="202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形状 232">
              <a:extLst>
                <a:ext uri="{FF2B5EF4-FFF2-40B4-BE49-F238E27FC236}">
                  <a16:creationId xmlns:a16="http://schemas.microsoft.com/office/drawing/2014/main" id="{F1A66466-D438-3A66-59B9-A8746E0FD33F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6919677" y="5607573"/>
              <a:ext cx="101220" cy="105674"/>
            </a:xfrm>
            <a:custGeom>
              <a:avLst/>
              <a:gdLst>
                <a:gd name="connsiteX0" fmla="*/ 94358 w 101220"/>
                <a:gd name="connsiteY0" fmla="*/ 56559 h 105674"/>
                <a:gd name="connsiteX1" fmla="*/ 101443 w 101220"/>
                <a:gd name="connsiteY1" fmla="*/ 52915 h 105674"/>
                <a:gd name="connsiteX2" fmla="*/ 94358 w 101220"/>
                <a:gd name="connsiteY2" fmla="*/ 49271 h 105674"/>
                <a:gd name="connsiteX3" fmla="*/ 8523 w 101220"/>
                <a:gd name="connsiteY3" fmla="*/ 49271 h 105674"/>
                <a:gd name="connsiteX4" fmla="*/ 62777 w 101220"/>
                <a:gd name="connsiteY4" fmla="*/ 7366 h 105674"/>
                <a:gd name="connsiteX5" fmla="*/ 94358 w 101220"/>
                <a:gd name="connsiteY5" fmla="*/ 7366 h 105674"/>
                <a:gd name="connsiteX6" fmla="*/ 101443 w 101220"/>
                <a:gd name="connsiteY6" fmla="*/ 3722 h 105674"/>
                <a:gd name="connsiteX7" fmla="*/ 94358 w 101220"/>
                <a:gd name="connsiteY7" fmla="*/ 78 h 105674"/>
                <a:gd name="connsiteX8" fmla="*/ 62372 w 101220"/>
                <a:gd name="connsiteY8" fmla="*/ 78 h 105674"/>
                <a:gd name="connsiteX9" fmla="*/ 223 w 101220"/>
                <a:gd name="connsiteY9" fmla="*/ 52915 h 105674"/>
                <a:gd name="connsiteX10" fmla="*/ 62372 w 101220"/>
                <a:gd name="connsiteY10" fmla="*/ 105752 h 105674"/>
                <a:gd name="connsiteX11" fmla="*/ 94358 w 101220"/>
                <a:gd name="connsiteY11" fmla="*/ 105752 h 105674"/>
                <a:gd name="connsiteX12" fmla="*/ 101443 w 101220"/>
                <a:gd name="connsiteY12" fmla="*/ 102109 h 105674"/>
                <a:gd name="connsiteX13" fmla="*/ 94358 w 101220"/>
                <a:gd name="connsiteY13" fmla="*/ 98465 h 105674"/>
                <a:gd name="connsiteX14" fmla="*/ 62777 w 101220"/>
                <a:gd name="connsiteY14" fmla="*/ 98465 h 105674"/>
                <a:gd name="connsiteX15" fmla="*/ 8523 w 101220"/>
                <a:gd name="connsiteY15" fmla="*/ 56559 h 105674"/>
                <a:gd name="connsiteX16" fmla="*/ 94358 w 101220"/>
                <a:gd name="connsiteY16" fmla="*/ 56559 h 10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220" h="105674">
                  <a:moveTo>
                    <a:pt x="94358" y="56559"/>
                  </a:moveTo>
                  <a:cubicBezTo>
                    <a:pt x="97799" y="56559"/>
                    <a:pt x="101443" y="56559"/>
                    <a:pt x="101443" y="52915"/>
                  </a:cubicBezTo>
                  <a:cubicBezTo>
                    <a:pt x="101443" y="49271"/>
                    <a:pt x="97799" y="49271"/>
                    <a:pt x="94358" y="49271"/>
                  </a:cubicBezTo>
                  <a:lnTo>
                    <a:pt x="8523" y="49271"/>
                  </a:lnTo>
                  <a:cubicBezTo>
                    <a:pt x="10952" y="24857"/>
                    <a:pt x="34233" y="7366"/>
                    <a:pt x="62777" y="7366"/>
                  </a:cubicBezTo>
                  <a:lnTo>
                    <a:pt x="94358" y="7366"/>
                  </a:lnTo>
                  <a:cubicBezTo>
                    <a:pt x="97799" y="7366"/>
                    <a:pt x="101443" y="7366"/>
                    <a:pt x="101443" y="3722"/>
                  </a:cubicBezTo>
                  <a:cubicBezTo>
                    <a:pt x="101443" y="78"/>
                    <a:pt x="97799" y="78"/>
                    <a:pt x="94358" y="78"/>
                  </a:cubicBezTo>
                  <a:lnTo>
                    <a:pt x="62372" y="78"/>
                  </a:lnTo>
                  <a:cubicBezTo>
                    <a:pt x="27755" y="78"/>
                    <a:pt x="223" y="23764"/>
                    <a:pt x="223" y="52915"/>
                  </a:cubicBezTo>
                  <a:cubicBezTo>
                    <a:pt x="223" y="82067"/>
                    <a:pt x="27755" y="105752"/>
                    <a:pt x="62372" y="105752"/>
                  </a:cubicBezTo>
                  <a:lnTo>
                    <a:pt x="94358" y="105752"/>
                  </a:lnTo>
                  <a:cubicBezTo>
                    <a:pt x="97799" y="105752"/>
                    <a:pt x="101443" y="105752"/>
                    <a:pt x="101443" y="102109"/>
                  </a:cubicBezTo>
                  <a:cubicBezTo>
                    <a:pt x="101443" y="98465"/>
                    <a:pt x="97799" y="98465"/>
                    <a:pt x="94358" y="98465"/>
                  </a:cubicBezTo>
                  <a:lnTo>
                    <a:pt x="62777" y="98465"/>
                  </a:lnTo>
                  <a:cubicBezTo>
                    <a:pt x="34233" y="98465"/>
                    <a:pt x="10952" y="80974"/>
                    <a:pt x="8523" y="56559"/>
                  </a:cubicBezTo>
                  <a:lnTo>
                    <a:pt x="94358" y="56559"/>
                  </a:lnTo>
                  <a:close/>
                </a:path>
              </a:pathLst>
            </a:custGeom>
            <a:solidFill>
              <a:srgbClr val="000000"/>
            </a:solidFill>
            <a:ln w="202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形状 233">
              <a:extLst>
                <a:ext uri="{FF2B5EF4-FFF2-40B4-BE49-F238E27FC236}">
                  <a16:creationId xmlns:a16="http://schemas.microsoft.com/office/drawing/2014/main" id="{EFEF25A2-0B7D-6F04-BA04-4BB16E2BDCA8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7117956" y="5569312"/>
              <a:ext cx="27734" cy="182196"/>
            </a:xfrm>
            <a:custGeom>
              <a:avLst/>
              <a:gdLst>
                <a:gd name="connsiteX0" fmla="*/ 27967 w 27734"/>
                <a:gd name="connsiteY0" fmla="*/ 182275 h 182196"/>
                <a:gd name="connsiteX1" fmla="*/ 27967 w 27734"/>
                <a:gd name="connsiteY1" fmla="*/ 174987 h 182196"/>
                <a:gd name="connsiteX2" fmla="*/ 8330 w 27734"/>
                <a:gd name="connsiteY2" fmla="*/ 174987 h 182196"/>
                <a:gd name="connsiteX3" fmla="*/ 8330 w 27734"/>
                <a:gd name="connsiteY3" fmla="*/ 7366 h 182196"/>
                <a:gd name="connsiteX4" fmla="*/ 27967 w 27734"/>
                <a:gd name="connsiteY4" fmla="*/ 7366 h 182196"/>
                <a:gd name="connsiteX5" fmla="*/ 27967 w 27734"/>
                <a:gd name="connsiteY5" fmla="*/ 78 h 182196"/>
                <a:gd name="connsiteX6" fmla="*/ 232 w 27734"/>
                <a:gd name="connsiteY6" fmla="*/ 78 h 182196"/>
                <a:gd name="connsiteX7" fmla="*/ 232 w 27734"/>
                <a:gd name="connsiteY7" fmla="*/ 182275 h 182196"/>
                <a:gd name="connsiteX8" fmla="*/ 27967 w 27734"/>
                <a:gd name="connsiteY8" fmla="*/ 182275 h 1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182196">
                  <a:moveTo>
                    <a:pt x="27967" y="182275"/>
                  </a:moveTo>
                  <a:lnTo>
                    <a:pt x="27967" y="174987"/>
                  </a:lnTo>
                  <a:lnTo>
                    <a:pt x="8330" y="174987"/>
                  </a:lnTo>
                  <a:lnTo>
                    <a:pt x="8330" y="7366"/>
                  </a:lnTo>
                  <a:lnTo>
                    <a:pt x="27967" y="7366"/>
                  </a:lnTo>
                  <a:lnTo>
                    <a:pt x="27967" y="78"/>
                  </a:lnTo>
                  <a:lnTo>
                    <a:pt x="232" y="78"/>
                  </a:lnTo>
                  <a:lnTo>
                    <a:pt x="232" y="182275"/>
                  </a:lnTo>
                  <a:lnTo>
                    <a:pt x="27967" y="182275"/>
                  </a:lnTo>
                  <a:close/>
                </a:path>
              </a:pathLst>
            </a:custGeom>
            <a:solidFill>
              <a:srgbClr val="000000"/>
            </a:solidFill>
            <a:ln w="202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形状 234">
              <a:extLst>
                <a:ext uri="{FF2B5EF4-FFF2-40B4-BE49-F238E27FC236}">
                  <a16:creationId xmlns:a16="http://schemas.microsoft.com/office/drawing/2014/main" id="{976027CC-1C14-9EE6-AD8B-662834F11AED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7158197" y="5584617"/>
              <a:ext cx="85227" cy="125351"/>
            </a:xfrm>
            <a:custGeom>
              <a:avLst/>
              <a:gdLst>
                <a:gd name="connsiteX0" fmla="*/ 85463 w 85227"/>
                <a:gd name="connsiteY0" fmla="*/ 63118 h 125351"/>
                <a:gd name="connsiteX1" fmla="*/ 77365 w 85227"/>
                <a:gd name="connsiteY1" fmla="*/ 20484 h 125351"/>
                <a:gd name="connsiteX2" fmla="*/ 42950 w 85227"/>
                <a:gd name="connsiteY2" fmla="*/ 78 h 125351"/>
                <a:gd name="connsiteX3" fmla="*/ 7725 w 85227"/>
                <a:gd name="connsiteY3" fmla="*/ 21760 h 125351"/>
                <a:gd name="connsiteX4" fmla="*/ 235 w 85227"/>
                <a:gd name="connsiteY4" fmla="*/ 63118 h 125351"/>
                <a:gd name="connsiteX5" fmla="*/ 9345 w 85227"/>
                <a:gd name="connsiteY5" fmla="*/ 107028 h 125351"/>
                <a:gd name="connsiteX6" fmla="*/ 42748 w 85227"/>
                <a:gd name="connsiteY6" fmla="*/ 125430 h 125351"/>
                <a:gd name="connsiteX7" fmla="*/ 77972 w 85227"/>
                <a:gd name="connsiteY7" fmla="*/ 104295 h 125351"/>
                <a:gd name="connsiteX8" fmla="*/ 85463 w 85227"/>
                <a:gd name="connsiteY8" fmla="*/ 63118 h 125351"/>
                <a:gd name="connsiteX9" fmla="*/ 42748 w 85227"/>
                <a:gd name="connsiteY9" fmla="*/ 121421 h 125351"/>
                <a:gd name="connsiteX10" fmla="*/ 19264 w 85227"/>
                <a:gd name="connsiteY10" fmla="*/ 99376 h 125351"/>
                <a:gd name="connsiteX11" fmla="*/ 17038 w 85227"/>
                <a:gd name="connsiteY11" fmla="*/ 60932 h 125351"/>
                <a:gd name="connsiteX12" fmla="*/ 18657 w 85227"/>
                <a:gd name="connsiteY12" fmla="*/ 27408 h 125351"/>
                <a:gd name="connsiteX13" fmla="*/ 42748 w 85227"/>
                <a:gd name="connsiteY13" fmla="*/ 4087 h 125351"/>
                <a:gd name="connsiteX14" fmla="*/ 66636 w 85227"/>
                <a:gd name="connsiteY14" fmla="*/ 25404 h 125351"/>
                <a:gd name="connsiteX15" fmla="*/ 68660 w 85227"/>
                <a:gd name="connsiteY15" fmla="*/ 60932 h 125351"/>
                <a:gd name="connsiteX16" fmla="*/ 66433 w 85227"/>
                <a:gd name="connsiteY16" fmla="*/ 98647 h 125351"/>
                <a:gd name="connsiteX17" fmla="*/ 42748 w 85227"/>
                <a:gd name="connsiteY17" fmla="*/ 121421 h 125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25351">
                  <a:moveTo>
                    <a:pt x="85463" y="63118"/>
                  </a:moveTo>
                  <a:cubicBezTo>
                    <a:pt x="85463" y="48543"/>
                    <a:pt x="84450" y="33967"/>
                    <a:pt x="77365" y="20484"/>
                  </a:cubicBezTo>
                  <a:cubicBezTo>
                    <a:pt x="68053" y="2993"/>
                    <a:pt x="51453" y="78"/>
                    <a:pt x="42950" y="78"/>
                  </a:cubicBezTo>
                  <a:cubicBezTo>
                    <a:pt x="30804" y="78"/>
                    <a:pt x="16025" y="4815"/>
                    <a:pt x="7725" y="21760"/>
                  </a:cubicBezTo>
                  <a:cubicBezTo>
                    <a:pt x="1247" y="34331"/>
                    <a:pt x="235" y="48543"/>
                    <a:pt x="235" y="63118"/>
                  </a:cubicBezTo>
                  <a:cubicBezTo>
                    <a:pt x="235" y="76783"/>
                    <a:pt x="1045" y="93181"/>
                    <a:pt x="9345" y="107028"/>
                  </a:cubicBezTo>
                  <a:cubicBezTo>
                    <a:pt x="18050" y="121786"/>
                    <a:pt x="32828" y="125430"/>
                    <a:pt x="42748" y="125430"/>
                  </a:cubicBezTo>
                  <a:cubicBezTo>
                    <a:pt x="53679" y="125430"/>
                    <a:pt x="69065" y="121604"/>
                    <a:pt x="77972" y="104295"/>
                  </a:cubicBezTo>
                  <a:cubicBezTo>
                    <a:pt x="84450" y="91723"/>
                    <a:pt x="85463" y="77512"/>
                    <a:pt x="85463" y="63118"/>
                  </a:cubicBezTo>
                  <a:close/>
                  <a:moveTo>
                    <a:pt x="42748" y="121421"/>
                  </a:moveTo>
                  <a:cubicBezTo>
                    <a:pt x="34852" y="121421"/>
                    <a:pt x="22908" y="116866"/>
                    <a:pt x="19264" y="99376"/>
                  </a:cubicBezTo>
                  <a:cubicBezTo>
                    <a:pt x="17038" y="88444"/>
                    <a:pt x="17038" y="71682"/>
                    <a:pt x="17038" y="60932"/>
                  </a:cubicBezTo>
                  <a:cubicBezTo>
                    <a:pt x="17038" y="49271"/>
                    <a:pt x="17038" y="37246"/>
                    <a:pt x="18657" y="27408"/>
                  </a:cubicBezTo>
                  <a:cubicBezTo>
                    <a:pt x="22503" y="5726"/>
                    <a:pt x="37687" y="4087"/>
                    <a:pt x="42748" y="4087"/>
                  </a:cubicBezTo>
                  <a:cubicBezTo>
                    <a:pt x="49428" y="4087"/>
                    <a:pt x="62789" y="7366"/>
                    <a:pt x="66636" y="25404"/>
                  </a:cubicBezTo>
                  <a:cubicBezTo>
                    <a:pt x="68660" y="35607"/>
                    <a:pt x="68660" y="49454"/>
                    <a:pt x="68660" y="60932"/>
                  </a:cubicBezTo>
                  <a:cubicBezTo>
                    <a:pt x="68660" y="74597"/>
                    <a:pt x="68660" y="86986"/>
                    <a:pt x="66433" y="98647"/>
                  </a:cubicBezTo>
                  <a:cubicBezTo>
                    <a:pt x="63397" y="115955"/>
                    <a:pt x="51857" y="121421"/>
                    <a:pt x="42748" y="121421"/>
                  </a:cubicBezTo>
                  <a:close/>
                </a:path>
              </a:pathLst>
            </a:custGeom>
            <a:solidFill>
              <a:srgbClr val="000000"/>
            </a:solidFill>
            <a:ln w="202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形状 235">
              <a:extLst>
                <a:ext uri="{FF2B5EF4-FFF2-40B4-BE49-F238E27FC236}">
                  <a16:creationId xmlns:a16="http://schemas.microsoft.com/office/drawing/2014/main" id="{E283E458-F824-E37C-E519-5F2EF53E3AB8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7268932" y="5686647"/>
              <a:ext cx="23685" cy="54476"/>
            </a:xfrm>
            <a:custGeom>
              <a:avLst/>
              <a:gdLst>
                <a:gd name="connsiteX0" fmla="*/ 23926 w 23685"/>
                <a:gd name="connsiteY0" fmla="*/ 19209 h 54476"/>
                <a:gd name="connsiteX1" fmla="*/ 10969 w 23685"/>
                <a:gd name="connsiteY1" fmla="*/ 78 h 54476"/>
                <a:gd name="connsiteX2" fmla="*/ 240 w 23685"/>
                <a:gd name="connsiteY2" fmla="*/ 9735 h 54476"/>
                <a:gd name="connsiteX3" fmla="*/ 10969 w 23685"/>
                <a:gd name="connsiteY3" fmla="*/ 19391 h 54476"/>
                <a:gd name="connsiteX4" fmla="*/ 18055 w 23685"/>
                <a:gd name="connsiteY4" fmla="*/ 17023 h 54476"/>
                <a:gd name="connsiteX5" fmla="*/ 19067 w 23685"/>
                <a:gd name="connsiteY5" fmla="*/ 16476 h 54476"/>
                <a:gd name="connsiteX6" fmla="*/ 19472 w 23685"/>
                <a:gd name="connsiteY6" fmla="*/ 19209 h 54476"/>
                <a:gd name="connsiteX7" fmla="*/ 5706 w 23685"/>
                <a:gd name="connsiteY7" fmla="*/ 49636 h 54476"/>
                <a:gd name="connsiteX8" fmla="*/ 3479 w 23685"/>
                <a:gd name="connsiteY8" fmla="*/ 52551 h 54476"/>
                <a:gd name="connsiteX9" fmla="*/ 5503 w 23685"/>
                <a:gd name="connsiteY9" fmla="*/ 54555 h 54476"/>
                <a:gd name="connsiteX10" fmla="*/ 23926 w 23685"/>
                <a:gd name="connsiteY10" fmla="*/ 19209 h 5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54476">
                  <a:moveTo>
                    <a:pt x="23926" y="19209"/>
                  </a:moveTo>
                  <a:cubicBezTo>
                    <a:pt x="23926" y="7184"/>
                    <a:pt x="18865" y="78"/>
                    <a:pt x="10969" y="78"/>
                  </a:cubicBezTo>
                  <a:cubicBezTo>
                    <a:pt x="4289" y="78"/>
                    <a:pt x="240" y="4633"/>
                    <a:pt x="240" y="9735"/>
                  </a:cubicBezTo>
                  <a:cubicBezTo>
                    <a:pt x="240" y="14654"/>
                    <a:pt x="4289" y="19391"/>
                    <a:pt x="10969" y="19391"/>
                  </a:cubicBezTo>
                  <a:cubicBezTo>
                    <a:pt x="13399" y="19391"/>
                    <a:pt x="16030" y="18662"/>
                    <a:pt x="18055" y="17023"/>
                  </a:cubicBezTo>
                  <a:cubicBezTo>
                    <a:pt x="18662" y="16658"/>
                    <a:pt x="18865" y="16476"/>
                    <a:pt x="19067" y="16476"/>
                  </a:cubicBezTo>
                  <a:cubicBezTo>
                    <a:pt x="19269" y="16476"/>
                    <a:pt x="19472" y="16658"/>
                    <a:pt x="19472" y="19209"/>
                  </a:cubicBezTo>
                  <a:cubicBezTo>
                    <a:pt x="19472" y="32692"/>
                    <a:pt x="12386" y="43623"/>
                    <a:pt x="5706" y="49636"/>
                  </a:cubicBezTo>
                  <a:cubicBezTo>
                    <a:pt x="3479" y="51640"/>
                    <a:pt x="3479" y="52004"/>
                    <a:pt x="3479" y="52551"/>
                  </a:cubicBezTo>
                  <a:cubicBezTo>
                    <a:pt x="3479" y="53826"/>
                    <a:pt x="4491" y="54555"/>
                    <a:pt x="5503" y="54555"/>
                  </a:cubicBezTo>
                  <a:cubicBezTo>
                    <a:pt x="7730" y="54555"/>
                    <a:pt x="23926" y="40526"/>
                    <a:pt x="23926" y="19209"/>
                  </a:cubicBezTo>
                  <a:close/>
                </a:path>
              </a:pathLst>
            </a:custGeom>
            <a:solidFill>
              <a:srgbClr val="000000"/>
            </a:solidFill>
            <a:ln w="202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形状 236">
              <a:extLst>
                <a:ext uri="{FF2B5EF4-FFF2-40B4-BE49-F238E27FC236}">
                  <a16:creationId xmlns:a16="http://schemas.microsoft.com/office/drawing/2014/main" id="{EDB53376-DF88-C3E8-A589-163A382885F4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7346961" y="5627433"/>
              <a:ext cx="109318" cy="80530"/>
            </a:xfrm>
            <a:custGeom>
              <a:avLst/>
              <a:gdLst>
                <a:gd name="connsiteX0" fmla="*/ 48425 w 109318"/>
                <a:gd name="connsiteY0" fmla="*/ 10646 h 80530"/>
                <a:gd name="connsiteX1" fmla="*/ 71301 w 109318"/>
                <a:gd name="connsiteY1" fmla="*/ 10646 h 80530"/>
                <a:gd name="connsiteX2" fmla="*/ 62799 w 109318"/>
                <a:gd name="connsiteY2" fmla="*/ 57652 h 80530"/>
                <a:gd name="connsiteX3" fmla="*/ 64418 w 109318"/>
                <a:gd name="connsiteY3" fmla="*/ 71499 h 80530"/>
                <a:gd name="connsiteX4" fmla="*/ 71706 w 109318"/>
                <a:gd name="connsiteY4" fmla="*/ 80609 h 80530"/>
                <a:gd name="connsiteX5" fmla="*/ 80006 w 109318"/>
                <a:gd name="connsiteY5" fmla="*/ 73686 h 80530"/>
                <a:gd name="connsiteX6" fmla="*/ 78791 w 109318"/>
                <a:gd name="connsiteY6" fmla="*/ 69677 h 80530"/>
                <a:gd name="connsiteX7" fmla="*/ 72921 w 109318"/>
                <a:gd name="connsiteY7" fmla="*/ 39615 h 80530"/>
                <a:gd name="connsiteX8" fmla="*/ 76565 w 109318"/>
                <a:gd name="connsiteY8" fmla="*/ 10646 h 80530"/>
                <a:gd name="connsiteX9" fmla="*/ 99643 w 109318"/>
                <a:gd name="connsiteY9" fmla="*/ 10646 h 80530"/>
                <a:gd name="connsiteX10" fmla="*/ 109562 w 109318"/>
                <a:gd name="connsiteY10" fmla="*/ 4451 h 80530"/>
                <a:gd name="connsiteX11" fmla="*/ 101465 w 109318"/>
                <a:gd name="connsiteY11" fmla="*/ 78 h 80530"/>
                <a:gd name="connsiteX12" fmla="*/ 33647 w 109318"/>
                <a:gd name="connsiteY12" fmla="*/ 78 h 80530"/>
                <a:gd name="connsiteX13" fmla="*/ 12593 w 109318"/>
                <a:gd name="connsiteY13" fmla="*/ 8642 h 80530"/>
                <a:gd name="connsiteX14" fmla="*/ 244 w 109318"/>
                <a:gd name="connsiteY14" fmla="*/ 25039 h 80530"/>
                <a:gd name="connsiteX15" fmla="*/ 2674 w 109318"/>
                <a:gd name="connsiteY15" fmla="*/ 26861 h 80530"/>
                <a:gd name="connsiteX16" fmla="*/ 5913 w 109318"/>
                <a:gd name="connsiteY16" fmla="*/ 24675 h 80530"/>
                <a:gd name="connsiteX17" fmla="*/ 31623 w 109318"/>
                <a:gd name="connsiteY17" fmla="*/ 10646 h 80530"/>
                <a:gd name="connsiteX18" fmla="*/ 43162 w 109318"/>
                <a:gd name="connsiteY18" fmla="*/ 10646 h 80530"/>
                <a:gd name="connsiteX19" fmla="*/ 17249 w 109318"/>
                <a:gd name="connsiteY19" fmla="*/ 71317 h 80530"/>
                <a:gd name="connsiteX20" fmla="*/ 15630 w 109318"/>
                <a:gd name="connsiteY20" fmla="*/ 75690 h 80530"/>
                <a:gd name="connsiteX21" fmla="*/ 21501 w 109318"/>
                <a:gd name="connsiteY21" fmla="*/ 80609 h 80530"/>
                <a:gd name="connsiteX22" fmla="*/ 31623 w 109318"/>
                <a:gd name="connsiteY22" fmla="*/ 68766 h 80530"/>
                <a:gd name="connsiteX23" fmla="*/ 37089 w 109318"/>
                <a:gd name="connsiteY23" fmla="*/ 50911 h 80530"/>
                <a:gd name="connsiteX24" fmla="*/ 48425 w 109318"/>
                <a:gd name="connsiteY24" fmla="*/ 10646 h 8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0530">
                  <a:moveTo>
                    <a:pt x="48425" y="10646"/>
                  </a:moveTo>
                  <a:lnTo>
                    <a:pt x="71301" y="10646"/>
                  </a:lnTo>
                  <a:cubicBezTo>
                    <a:pt x="64621" y="37611"/>
                    <a:pt x="62799" y="45445"/>
                    <a:pt x="62799" y="57652"/>
                  </a:cubicBezTo>
                  <a:cubicBezTo>
                    <a:pt x="62799" y="60385"/>
                    <a:pt x="62799" y="65305"/>
                    <a:pt x="64418" y="71499"/>
                  </a:cubicBezTo>
                  <a:cubicBezTo>
                    <a:pt x="66443" y="79516"/>
                    <a:pt x="68669" y="80609"/>
                    <a:pt x="71706" y="80609"/>
                  </a:cubicBezTo>
                  <a:cubicBezTo>
                    <a:pt x="75755" y="80609"/>
                    <a:pt x="80006" y="77330"/>
                    <a:pt x="80006" y="73686"/>
                  </a:cubicBezTo>
                  <a:cubicBezTo>
                    <a:pt x="80006" y="72593"/>
                    <a:pt x="80006" y="72228"/>
                    <a:pt x="78791" y="69677"/>
                  </a:cubicBezTo>
                  <a:cubicBezTo>
                    <a:pt x="72921" y="56559"/>
                    <a:pt x="72921" y="44717"/>
                    <a:pt x="72921" y="39615"/>
                  </a:cubicBezTo>
                  <a:cubicBezTo>
                    <a:pt x="72921" y="29959"/>
                    <a:pt x="74338" y="20120"/>
                    <a:pt x="76565" y="10646"/>
                  </a:cubicBezTo>
                  <a:lnTo>
                    <a:pt x="99643" y="10646"/>
                  </a:lnTo>
                  <a:cubicBezTo>
                    <a:pt x="102275" y="10646"/>
                    <a:pt x="109562" y="10646"/>
                    <a:pt x="109562" y="4451"/>
                  </a:cubicBezTo>
                  <a:cubicBezTo>
                    <a:pt x="109562" y="78"/>
                    <a:pt x="105311" y="78"/>
                    <a:pt x="101465" y="78"/>
                  </a:cubicBezTo>
                  <a:lnTo>
                    <a:pt x="33647" y="78"/>
                  </a:lnTo>
                  <a:cubicBezTo>
                    <a:pt x="29193" y="78"/>
                    <a:pt x="21501" y="78"/>
                    <a:pt x="12593" y="8642"/>
                  </a:cubicBezTo>
                  <a:cubicBezTo>
                    <a:pt x="5508" y="15747"/>
                    <a:pt x="244" y="24128"/>
                    <a:pt x="244" y="25039"/>
                  </a:cubicBezTo>
                  <a:cubicBezTo>
                    <a:pt x="244" y="25221"/>
                    <a:pt x="244" y="26861"/>
                    <a:pt x="2674" y="26861"/>
                  </a:cubicBezTo>
                  <a:cubicBezTo>
                    <a:pt x="4293" y="26861"/>
                    <a:pt x="4698" y="26132"/>
                    <a:pt x="5913" y="24675"/>
                  </a:cubicBezTo>
                  <a:cubicBezTo>
                    <a:pt x="15832" y="10646"/>
                    <a:pt x="27574" y="10646"/>
                    <a:pt x="31623" y="10646"/>
                  </a:cubicBezTo>
                  <a:lnTo>
                    <a:pt x="43162" y="10646"/>
                  </a:lnTo>
                  <a:cubicBezTo>
                    <a:pt x="36684" y="32692"/>
                    <a:pt x="25752" y="54737"/>
                    <a:pt x="17249" y="71317"/>
                  </a:cubicBezTo>
                  <a:cubicBezTo>
                    <a:pt x="15630" y="74050"/>
                    <a:pt x="15630" y="74415"/>
                    <a:pt x="15630" y="75690"/>
                  </a:cubicBezTo>
                  <a:cubicBezTo>
                    <a:pt x="15630" y="79152"/>
                    <a:pt x="18869" y="80609"/>
                    <a:pt x="21501" y="80609"/>
                  </a:cubicBezTo>
                  <a:cubicBezTo>
                    <a:pt x="27574" y="80609"/>
                    <a:pt x="29193" y="75508"/>
                    <a:pt x="31623" y="68766"/>
                  </a:cubicBezTo>
                  <a:cubicBezTo>
                    <a:pt x="34457" y="60385"/>
                    <a:pt x="34457" y="60021"/>
                    <a:pt x="37089" y="50911"/>
                  </a:cubicBezTo>
                  <a:lnTo>
                    <a:pt x="48425" y="10646"/>
                  </a:lnTo>
                  <a:close/>
                </a:path>
              </a:pathLst>
            </a:custGeom>
            <a:solidFill>
              <a:srgbClr val="000000"/>
            </a:solidFill>
            <a:ln w="202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形状 237">
              <a:extLst>
                <a:ext uri="{FF2B5EF4-FFF2-40B4-BE49-F238E27FC236}">
                  <a16:creationId xmlns:a16="http://schemas.microsoft.com/office/drawing/2014/main" id="{799C0720-4455-C498-3E21-356EDA44D9A5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7468609" y="5569312"/>
              <a:ext cx="27734" cy="182196"/>
            </a:xfrm>
            <a:custGeom>
              <a:avLst/>
              <a:gdLst>
                <a:gd name="connsiteX0" fmla="*/ 27985 w 27734"/>
                <a:gd name="connsiteY0" fmla="*/ 78 h 182196"/>
                <a:gd name="connsiteX1" fmla="*/ 250 w 27734"/>
                <a:gd name="connsiteY1" fmla="*/ 78 h 182196"/>
                <a:gd name="connsiteX2" fmla="*/ 250 w 27734"/>
                <a:gd name="connsiteY2" fmla="*/ 7366 h 182196"/>
                <a:gd name="connsiteX3" fmla="*/ 19887 w 27734"/>
                <a:gd name="connsiteY3" fmla="*/ 7366 h 182196"/>
                <a:gd name="connsiteX4" fmla="*/ 19887 w 27734"/>
                <a:gd name="connsiteY4" fmla="*/ 174987 h 182196"/>
                <a:gd name="connsiteX5" fmla="*/ 250 w 27734"/>
                <a:gd name="connsiteY5" fmla="*/ 174987 h 182196"/>
                <a:gd name="connsiteX6" fmla="*/ 250 w 27734"/>
                <a:gd name="connsiteY6" fmla="*/ 182275 h 182196"/>
                <a:gd name="connsiteX7" fmla="*/ 27985 w 27734"/>
                <a:gd name="connsiteY7" fmla="*/ 182275 h 182196"/>
                <a:gd name="connsiteX8" fmla="*/ 27985 w 27734"/>
                <a:gd name="connsiteY8" fmla="*/ 78 h 1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182196">
                  <a:moveTo>
                    <a:pt x="27985" y="78"/>
                  </a:moveTo>
                  <a:lnTo>
                    <a:pt x="250" y="78"/>
                  </a:lnTo>
                  <a:lnTo>
                    <a:pt x="250" y="7366"/>
                  </a:lnTo>
                  <a:lnTo>
                    <a:pt x="19887" y="7366"/>
                  </a:lnTo>
                  <a:lnTo>
                    <a:pt x="19887" y="174987"/>
                  </a:lnTo>
                  <a:lnTo>
                    <a:pt x="250" y="174987"/>
                  </a:lnTo>
                  <a:lnTo>
                    <a:pt x="250" y="182275"/>
                  </a:lnTo>
                  <a:lnTo>
                    <a:pt x="27985" y="182275"/>
                  </a:lnTo>
                  <a:lnTo>
                    <a:pt x="27985" y="78"/>
                  </a:lnTo>
                  <a:close/>
                </a:path>
              </a:pathLst>
            </a:custGeom>
            <a:solidFill>
              <a:srgbClr val="000000"/>
            </a:solidFill>
            <a:ln w="202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0" name="组合 199">
            <a:extLst>
              <a:ext uri="{FF2B5EF4-FFF2-40B4-BE49-F238E27FC236}">
                <a16:creationId xmlns:a16="http://schemas.microsoft.com/office/drawing/2014/main" id="{0F5A90D0-539A-4A1C-3CB4-30683F20711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606800" y="2628900"/>
            <a:ext cx="4287520" cy="833120"/>
            <a:chOff x="6206238" y="3975997"/>
            <a:chExt cx="4287770" cy="811292"/>
          </a:xfrm>
        </p:grpSpPr>
        <p:sp>
          <p:nvSpPr>
            <p:cNvPr id="153" name="任意形状 152">
              <a:extLst>
                <a:ext uri="{FF2B5EF4-FFF2-40B4-BE49-F238E27FC236}">
                  <a16:creationId xmlns:a16="http://schemas.microsoft.com/office/drawing/2014/main" id="{AE2C350C-A14E-4D22-45FA-7694F0DB7021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6206643" y="3975997"/>
              <a:ext cx="159118" cy="137857"/>
            </a:xfrm>
            <a:custGeom>
              <a:avLst/>
              <a:gdLst>
                <a:gd name="connsiteX0" fmla="*/ 87784 w 159118"/>
                <a:gd name="connsiteY0" fmla="*/ 5210 h 137857"/>
                <a:gd name="connsiteX1" fmla="*/ 79687 w 159118"/>
                <a:gd name="connsiteY1" fmla="*/ 75 h 137857"/>
                <a:gd name="connsiteX2" fmla="*/ 71792 w 159118"/>
                <a:gd name="connsiteY2" fmla="*/ 5210 h 137857"/>
                <a:gd name="connsiteX3" fmla="*/ 21586 w 159118"/>
                <a:gd name="connsiteY3" fmla="*/ 124107 h 137857"/>
                <a:gd name="connsiteX4" fmla="*/ 4379 w 159118"/>
                <a:gd name="connsiteY4" fmla="*/ 128649 h 137857"/>
                <a:gd name="connsiteX5" fmla="*/ 128 w 159118"/>
                <a:gd name="connsiteY5" fmla="*/ 128649 h 137857"/>
                <a:gd name="connsiteX6" fmla="*/ 128 w 159118"/>
                <a:gd name="connsiteY6" fmla="*/ 137932 h 137857"/>
                <a:gd name="connsiteX7" fmla="*/ 23813 w 159118"/>
                <a:gd name="connsiteY7" fmla="*/ 137339 h 137857"/>
                <a:gd name="connsiteX8" fmla="*/ 50535 w 159118"/>
                <a:gd name="connsiteY8" fmla="*/ 137932 h 137857"/>
                <a:gd name="connsiteX9" fmla="*/ 50535 w 159118"/>
                <a:gd name="connsiteY9" fmla="*/ 128649 h 137857"/>
                <a:gd name="connsiteX10" fmla="*/ 32518 w 159118"/>
                <a:gd name="connsiteY10" fmla="*/ 126082 h 137857"/>
                <a:gd name="connsiteX11" fmla="*/ 33328 w 159118"/>
                <a:gd name="connsiteY11" fmla="*/ 123712 h 137857"/>
                <a:gd name="connsiteX12" fmla="*/ 43450 w 159118"/>
                <a:gd name="connsiteY12" fmla="*/ 99814 h 137857"/>
                <a:gd name="connsiteX13" fmla="*/ 97704 w 159118"/>
                <a:gd name="connsiteY13" fmla="*/ 99814 h 137857"/>
                <a:gd name="connsiteX14" fmla="*/ 109850 w 159118"/>
                <a:gd name="connsiteY14" fmla="*/ 128649 h 137857"/>
                <a:gd name="connsiteX15" fmla="*/ 90619 w 159118"/>
                <a:gd name="connsiteY15" fmla="*/ 128649 h 137857"/>
                <a:gd name="connsiteX16" fmla="*/ 90619 w 159118"/>
                <a:gd name="connsiteY16" fmla="*/ 137932 h 137857"/>
                <a:gd name="connsiteX17" fmla="*/ 126248 w 159118"/>
                <a:gd name="connsiteY17" fmla="*/ 137339 h 137857"/>
                <a:gd name="connsiteX18" fmla="*/ 159246 w 159118"/>
                <a:gd name="connsiteY18" fmla="*/ 137932 h 137857"/>
                <a:gd name="connsiteX19" fmla="*/ 159246 w 159118"/>
                <a:gd name="connsiteY19" fmla="*/ 128649 h 137857"/>
                <a:gd name="connsiteX20" fmla="*/ 139609 w 159118"/>
                <a:gd name="connsiteY20" fmla="*/ 128649 h 137857"/>
                <a:gd name="connsiteX21" fmla="*/ 87784 w 159118"/>
                <a:gd name="connsiteY21" fmla="*/ 5210 h 137857"/>
                <a:gd name="connsiteX22" fmla="*/ 70577 w 159118"/>
                <a:gd name="connsiteY22" fmla="*/ 35625 h 137857"/>
                <a:gd name="connsiteX23" fmla="*/ 93655 w 159118"/>
                <a:gd name="connsiteY23" fmla="*/ 90531 h 137857"/>
                <a:gd name="connsiteX24" fmla="*/ 47499 w 159118"/>
                <a:gd name="connsiteY24" fmla="*/ 90531 h 137857"/>
                <a:gd name="connsiteX25" fmla="*/ 70577 w 159118"/>
                <a:gd name="connsiteY25" fmla="*/ 35625 h 137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9118" h="137857">
                  <a:moveTo>
                    <a:pt x="87784" y="5210"/>
                  </a:moveTo>
                  <a:cubicBezTo>
                    <a:pt x="85558" y="75"/>
                    <a:pt x="83128" y="75"/>
                    <a:pt x="79687" y="75"/>
                  </a:cubicBezTo>
                  <a:cubicBezTo>
                    <a:pt x="74018" y="75"/>
                    <a:pt x="73209" y="1655"/>
                    <a:pt x="71792" y="5210"/>
                  </a:cubicBezTo>
                  <a:lnTo>
                    <a:pt x="21586" y="124107"/>
                  </a:lnTo>
                  <a:cubicBezTo>
                    <a:pt x="20372" y="127069"/>
                    <a:pt x="19764" y="128649"/>
                    <a:pt x="4379" y="128649"/>
                  </a:cubicBezTo>
                  <a:lnTo>
                    <a:pt x="128" y="128649"/>
                  </a:lnTo>
                  <a:lnTo>
                    <a:pt x="128" y="137932"/>
                  </a:lnTo>
                  <a:cubicBezTo>
                    <a:pt x="7820" y="137734"/>
                    <a:pt x="17537" y="137339"/>
                    <a:pt x="23813" y="137339"/>
                  </a:cubicBezTo>
                  <a:cubicBezTo>
                    <a:pt x="31708" y="137339"/>
                    <a:pt x="43045" y="137339"/>
                    <a:pt x="50535" y="137932"/>
                  </a:cubicBezTo>
                  <a:lnTo>
                    <a:pt x="50535" y="128649"/>
                  </a:lnTo>
                  <a:cubicBezTo>
                    <a:pt x="50130" y="128649"/>
                    <a:pt x="32518" y="128649"/>
                    <a:pt x="32518" y="126082"/>
                  </a:cubicBezTo>
                  <a:cubicBezTo>
                    <a:pt x="32518" y="125884"/>
                    <a:pt x="33125" y="123909"/>
                    <a:pt x="33328" y="123712"/>
                  </a:cubicBezTo>
                  <a:lnTo>
                    <a:pt x="43450" y="99814"/>
                  </a:lnTo>
                  <a:lnTo>
                    <a:pt x="97704" y="99814"/>
                  </a:lnTo>
                  <a:lnTo>
                    <a:pt x="109850" y="128649"/>
                  </a:lnTo>
                  <a:lnTo>
                    <a:pt x="90619" y="128649"/>
                  </a:lnTo>
                  <a:lnTo>
                    <a:pt x="90619" y="137932"/>
                  </a:lnTo>
                  <a:cubicBezTo>
                    <a:pt x="98311" y="137339"/>
                    <a:pt x="117543" y="137339"/>
                    <a:pt x="126248" y="137339"/>
                  </a:cubicBezTo>
                  <a:cubicBezTo>
                    <a:pt x="134346" y="137339"/>
                    <a:pt x="152161" y="137339"/>
                    <a:pt x="159246" y="137932"/>
                  </a:cubicBezTo>
                  <a:lnTo>
                    <a:pt x="159246" y="128649"/>
                  </a:lnTo>
                  <a:lnTo>
                    <a:pt x="139609" y="128649"/>
                  </a:lnTo>
                  <a:lnTo>
                    <a:pt x="87784" y="5210"/>
                  </a:lnTo>
                  <a:close/>
                  <a:moveTo>
                    <a:pt x="70577" y="35625"/>
                  </a:moveTo>
                  <a:lnTo>
                    <a:pt x="93655" y="90531"/>
                  </a:lnTo>
                  <a:lnTo>
                    <a:pt x="47499" y="90531"/>
                  </a:lnTo>
                  <a:lnTo>
                    <a:pt x="70577" y="3562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形状 153">
              <a:extLst>
                <a:ext uri="{FF2B5EF4-FFF2-40B4-BE49-F238E27FC236}">
                  <a16:creationId xmlns:a16="http://schemas.microsoft.com/office/drawing/2014/main" id="{68C06583-2C64-2237-96F7-A81E1756EA19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6381013" y="4051818"/>
              <a:ext cx="42937" cy="93043"/>
            </a:xfrm>
            <a:custGeom>
              <a:avLst/>
              <a:gdLst>
                <a:gd name="connsiteX0" fmla="*/ 39389 w 42937"/>
                <a:gd name="connsiteY0" fmla="*/ 5330 h 93043"/>
                <a:gd name="connsiteX1" fmla="*/ 33721 w 42937"/>
                <a:gd name="connsiteY1" fmla="*/ 76 h 93043"/>
                <a:gd name="connsiteX2" fmla="*/ 25785 w 42937"/>
                <a:gd name="connsiteY2" fmla="*/ 7680 h 93043"/>
                <a:gd name="connsiteX3" fmla="*/ 31454 w 42937"/>
                <a:gd name="connsiteY3" fmla="*/ 12934 h 93043"/>
                <a:gd name="connsiteX4" fmla="*/ 39389 w 42937"/>
                <a:gd name="connsiteY4" fmla="*/ 5330 h 93043"/>
                <a:gd name="connsiteX5" fmla="*/ 10481 w 42937"/>
                <a:gd name="connsiteY5" fmla="*/ 75562 h 93043"/>
                <a:gd name="connsiteX6" fmla="*/ 9206 w 42937"/>
                <a:gd name="connsiteY6" fmla="*/ 81368 h 93043"/>
                <a:gd name="connsiteX7" fmla="*/ 22668 w 42937"/>
                <a:gd name="connsiteY7" fmla="*/ 93120 h 93043"/>
                <a:gd name="connsiteX8" fmla="*/ 43074 w 42937"/>
                <a:gd name="connsiteY8" fmla="*/ 71967 h 93043"/>
                <a:gd name="connsiteX9" fmla="*/ 40807 w 42937"/>
                <a:gd name="connsiteY9" fmla="*/ 70170 h 93043"/>
                <a:gd name="connsiteX10" fmla="*/ 38114 w 42937"/>
                <a:gd name="connsiteY10" fmla="*/ 72520 h 93043"/>
                <a:gd name="connsiteX11" fmla="*/ 23093 w 42937"/>
                <a:gd name="connsiteY11" fmla="*/ 89249 h 93043"/>
                <a:gd name="connsiteX12" fmla="*/ 19550 w 42937"/>
                <a:gd name="connsiteY12" fmla="*/ 84410 h 93043"/>
                <a:gd name="connsiteX13" fmla="*/ 21818 w 42937"/>
                <a:gd name="connsiteY13" fmla="*/ 75562 h 93043"/>
                <a:gd name="connsiteX14" fmla="*/ 26352 w 42937"/>
                <a:gd name="connsiteY14" fmla="*/ 64502 h 93043"/>
                <a:gd name="connsiteX15" fmla="*/ 33296 w 42937"/>
                <a:gd name="connsiteY15" fmla="*/ 46944 h 93043"/>
                <a:gd name="connsiteX16" fmla="*/ 34146 w 42937"/>
                <a:gd name="connsiteY16" fmla="*/ 42520 h 93043"/>
                <a:gd name="connsiteX17" fmla="*/ 20684 w 42937"/>
                <a:gd name="connsiteY17" fmla="*/ 30768 h 93043"/>
                <a:gd name="connsiteX18" fmla="*/ 136 w 42937"/>
                <a:gd name="connsiteY18" fmla="*/ 51921 h 93043"/>
                <a:gd name="connsiteX19" fmla="*/ 2545 w 42937"/>
                <a:gd name="connsiteY19" fmla="*/ 53718 h 93043"/>
                <a:gd name="connsiteX20" fmla="*/ 5096 w 42937"/>
                <a:gd name="connsiteY20" fmla="*/ 51506 h 93043"/>
                <a:gd name="connsiteX21" fmla="*/ 20259 w 42937"/>
                <a:gd name="connsiteY21" fmla="*/ 34639 h 93043"/>
                <a:gd name="connsiteX22" fmla="*/ 23802 w 42937"/>
                <a:gd name="connsiteY22" fmla="*/ 39478 h 93043"/>
                <a:gd name="connsiteX23" fmla="*/ 19409 w 42937"/>
                <a:gd name="connsiteY23" fmla="*/ 53303 h 93043"/>
                <a:gd name="connsiteX24" fmla="*/ 10481 w 42937"/>
                <a:gd name="connsiteY24" fmla="*/ 75562 h 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3043">
                  <a:moveTo>
                    <a:pt x="39389" y="5330"/>
                  </a:moveTo>
                  <a:cubicBezTo>
                    <a:pt x="39389" y="3118"/>
                    <a:pt x="37689" y="76"/>
                    <a:pt x="33721" y="76"/>
                  </a:cubicBezTo>
                  <a:cubicBezTo>
                    <a:pt x="29895" y="76"/>
                    <a:pt x="25785" y="3671"/>
                    <a:pt x="25785" y="7680"/>
                  </a:cubicBezTo>
                  <a:cubicBezTo>
                    <a:pt x="25785" y="10030"/>
                    <a:pt x="27628" y="12934"/>
                    <a:pt x="31454" y="12934"/>
                  </a:cubicBezTo>
                  <a:cubicBezTo>
                    <a:pt x="35563" y="12934"/>
                    <a:pt x="39389" y="9063"/>
                    <a:pt x="39389" y="5330"/>
                  </a:cubicBezTo>
                  <a:close/>
                  <a:moveTo>
                    <a:pt x="10481" y="75562"/>
                  </a:moveTo>
                  <a:cubicBezTo>
                    <a:pt x="9914" y="77359"/>
                    <a:pt x="9206" y="79018"/>
                    <a:pt x="9206" y="81368"/>
                  </a:cubicBezTo>
                  <a:cubicBezTo>
                    <a:pt x="9206" y="87866"/>
                    <a:pt x="14874" y="93120"/>
                    <a:pt x="22668" y="93120"/>
                  </a:cubicBezTo>
                  <a:cubicBezTo>
                    <a:pt x="36839" y="93120"/>
                    <a:pt x="43074" y="74041"/>
                    <a:pt x="43074" y="71967"/>
                  </a:cubicBezTo>
                  <a:cubicBezTo>
                    <a:pt x="43074" y="70170"/>
                    <a:pt x="41232" y="70170"/>
                    <a:pt x="40807" y="70170"/>
                  </a:cubicBezTo>
                  <a:cubicBezTo>
                    <a:pt x="38823" y="70170"/>
                    <a:pt x="38681" y="71000"/>
                    <a:pt x="38114" y="72520"/>
                  </a:cubicBezTo>
                  <a:cubicBezTo>
                    <a:pt x="34855" y="83581"/>
                    <a:pt x="28620" y="89249"/>
                    <a:pt x="23093" y="89249"/>
                  </a:cubicBezTo>
                  <a:cubicBezTo>
                    <a:pt x="20259" y="89249"/>
                    <a:pt x="19550" y="87452"/>
                    <a:pt x="19550" y="84410"/>
                  </a:cubicBezTo>
                  <a:cubicBezTo>
                    <a:pt x="19550" y="81230"/>
                    <a:pt x="20542" y="78603"/>
                    <a:pt x="21818" y="75562"/>
                  </a:cubicBezTo>
                  <a:cubicBezTo>
                    <a:pt x="23235" y="71829"/>
                    <a:pt x="24793" y="68096"/>
                    <a:pt x="26352" y="64502"/>
                  </a:cubicBezTo>
                  <a:cubicBezTo>
                    <a:pt x="27628" y="61184"/>
                    <a:pt x="32729" y="48603"/>
                    <a:pt x="33296" y="46944"/>
                  </a:cubicBezTo>
                  <a:cubicBezTo>
                    <a:pt x="33721" y="45561"/>
                    <a:pt x="34146" y="43902"/>
                    <a:pt x="34146" y="42520"/>
                  </a:cubicBezTo>
                  <a:cubicBezTo>
                    <a:pt x="34146" y="36022"/>
                    <a:pt x="28478" y="30768"/>
                    <a:pt x="20684" y="30768"/>
                  </a:cubicBezTo>
                  <a:cubicBezTo>
                    <a:pt x="6655" y="30768"/>
                    <a:pt x="136" y="49570"/>
                    <a:pt x="136" y="51921"/>
                  </a:cubicBezTo>
                  <a:cubicBezTo>
                    <a:pt x="136" y="53718"/>
                    <a:pt x="2120" y="53718"/>
                    <a:pt x="2545" y="53718"/>
                  </a:cubicBezTo>
                  <a:cubicBezTo>
                    <a:pt x="4529" y="53718"/>
                    <a:pt x="4671" y="53027"/>
                    <a:pt x="5096" y="51506"/>
                  </a:cubicBezTo>
                  <a:cubicBezTo>
                    <a:pt x="8780" y="39616"/>
                    <a:pt x="15016" y="34639"/>
                    <a:pt x="20259" y="34639"/>
                  </a:cubicBezTo>
                  <a:cubicBezTo>
                    <a:pt x="22526" y="34639"/>
                    <a:pt x="23802" y="35745"/>
                    <a:pt x="23802" y="39478"/>
                  </a:cubicBezTo>
                  <a:cubicBezTo>
                    <a:pt x="23802" y="42658"/>
                    <a:pt x="22951" y="44732"/>
                    <a:pt x="19409" y="53303"/>
                  </a:cubicBezTo>
                  <a:lnTo>
                    <a:pt x="10481" y="7556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形状 154">
              <a:extLst>
                <a:ext uri="{FF2B5EF4-FFF2-40B4-BE49-F238E27FC236}">
                  <a16:creationId xmlns:a16="http://schemas.microsoft.com/office/drawing/2014/main" id="{6932D812-052F-A9BE-FE04-84588BA4763E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6509320" y="4041371"/>
              <a:ext cx="134623" cy="46215"/>
            </a:xfrm>
            <a:custGeom>
              <a:avLst/>
              <a:gdLst>
                <a:gd name="connsiteX0" fmla="*/ 127882 w 134623"/>
                <a:gd name="connsiteY0" fmla="*/ 7975 h 46215"/>
                <a:gd name="connsiteX1" fmla="*/ 134765 w 134623"/>
                <a:gd name="connsiteY1" fmla="*/ 4025 h 46215"/>
                <a:gd name="connsiteX2" fmla="*/ 128085 w 134623"/>
                <a:gd name="connsiteY2" fmla="*/ 75 h 46215"/>
                <a:gd name="connsiteX3" fmla="*/ 6823 w 134623"/>
                <a:gd name="connsiteY3" fmla="*/ 75 h 46215"/>
                <a:gd name="connsiteX4" fmla="*/ 142 w 134623"/>
                <a:gd name="connsiteY4" fmla="*/ 4025 h 46215"/>
                <a:gd name="connsiteX5" fmla="*/ 7025 w 134623"/>
                <a:gd name="connsiteY5" fmla="*/ 7975 h 46215"/>
                <a:gd name="connsiteX6" fmla="*/ 127882 w 134623"/>
                <a:gd name="connsiteY6" fmla="*/ 7975 h 46215"/>
                <a:gd name="connsiteX7" fmla="*/ 128085 w 134623"/>
                <a:gd name="connsiteY7" fmla="*/ 46290 h 46215"/>
                <a:gd name="connsiteX8" fmla="*/ 134765 w 134623"/>
                <a:gd name="connsiteY8" fmla="*/ 42340 h 46215"/>
                <a:gd name="connsiteX9" fmla="*/ 127882 w 134623"/>
                <a:gd name="connsiteY9" fmla="*/ 38390 h 46215"/>
                <a:gd name="connsiteX10" fmla="*/ 7025 w 134623"/>
                <a:gd name="connsiteY10" fmla="*/ 38390 h 46215"/>
                <a:gd name="connsiteX11" fmla="*/ 142 w 134623"/>
                <a:gd name="connsiteY11" fmla="*/ 42340 h 46215"/>
                <a:gd name="connsiteX12" fmla="*/ 6823 w 134623"/>
                <a:gd name="connsiteY12" fmla="*/ 46290 h 46215"/>
                <a:gd name="connsiteX13" fmla="*/ 128085 w 134623"/>
                <a:gd name="connsiteY13" fmla="*/ 4629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6215">
                  <a:moveTo>
                    <a:pt x="127882" y="7975"/>
                  </a:moveTo>
                  <a:cubicBezTo>
                    <a:pt x="130919" y="7975"/>
                    <a:pt x="134765" y="7975"/>
                    <a:pt x="134765" y="4025"/>
                  </a:cubicBezTo>
                  <a:cubicBezTo>
                    <a:pt x="134765" y="75"/>
                    <a:pt x="130919" y="75"/>
                    <a:pt x="128085" y="75"/>
                  </a:cubicBezTo>
                  <a:lnTo>
                    <a:pt x="6823" y="75"/>
                  </a:lnTo>
                  <a:cubicBezTo>
                    <a:pt x="3989" y="75"/>
                    <a:pt x="142" y="75"/>
                    <a:pt x="142" y="4025"/>
                  </a:cubicBezTo>
                  <a:cubicBezTo>
                    <a:pt x="142" y="7975"/>
                    <a:pt x="3989" y="7975"/>
                    <a:pt x="7025" y="7975"/>
                  </a:cubicBezTo>
                  <a:lnTo>
                    <a:pt x="127882" y="7975"/>
                  </a:lnTo>
                  <a:close/>
                  <a:moveTo>
                    <a:pt x="128085" y="46290"/>
                  </a:moveTo>
                  <a:cubicBezTo>
                    <a:pt x="130919" y="46290"/>
                    <a:pt x="134765" y="46290"/>
                    <a:pt x="134765" y="42340"/>
                  </a:cubicBezTo>
                  <a:cubicBezTo>
                    <a:pt x="134765" y="38390"/>
                    <a:pt x="130919" y="38390"/>
                    <a:pt x="127882" y="38390"/>
                  </a:cubicBezTo>
                  <a:lnTo>
                    <a:pt x="7025" y="38390"/>
                  </a:lnTo>
                  <a:cubicBezTo>
                    <a:pt x="3989" y="38390"/>
                    <a:pt x="142" y="38390"/>
                    <a:pt x="142" y="42340"/>
                  </a:cubicBezTo>
                  <a:cubicBezTo>
                    <a:pt x="142" y="46290"/>
                    <a:pt x="3989" y="46290"/>
                    <a:pt x="6823" y="46290"/>
                  </a:cubicBezTo>
                  <a:lnTo>
                    <a:pt x="128085" y="4629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形状 155">
              <a:extLst>
                <a:ext uri="{FF2B5EF4-FFF2-40B4-BE49-F238E27FC236}">
                  <a16:creationId xmlns:a16="http://schemas.microsoft.com/office/drawing/2014/main" id="{A48E82A8-D131-FE8E-7321-C77C1FD14365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6719768" y="4026558"/>
              <a:ext cx="92717" cy="89468"/>
            </a:xfrm>
            <a:custGeom>
              <a:avLst/>
              <a:gdLst>
                <a:gd name="connsiteX0" fmla="*/ 67566 w 92717"/>
                <a:gd name="connsiteY0" fmla="*/ 12715 h 89468"/>
                <a:gd name="connsiteX1" fmla="*/ 48941 w 92717"/>
                <a:gd name="connsiteY1" fmla="*/ 75 h 89468"/>
                <a:gd name="connsiteX2" fmla="*/ 153 w 92717"/>
                <a:gd name="connsiteY2" fmla="*/ 57943 h 89468"/>
                <a:gd name="connsiteX3" fmla="*/ 27077 w 92717"/>
                <a:gd name="connsiteY3" fmla="*/ 89544 h 89468"/>
                <a:gd name="connsiteX4" fmla="*/ 53395 w 92717"/>
                <a:gd name="connsiteY4" fmla="*/ 74731 h 89468"/>
                <a:gd name="connsiteX5" fmla="*/ 71817 w 92717"/>
                <a:gd name="connsiteY5" fmla="*/ 89544 h 89468"/>
                <a:gd name="connsiteX6" fmla="*/ 86798 w 92717"/>
                <a:gd name="connsiteY6" fmla="*/ 78681 h 89468"/>
                <a:gd name="connsiteX7" fmla="*/ 92871 w 92717"/>
                <a:gd name="connsiteY7" fmla="*/ 59128 h 89468"/>
                <a:gd name="connsiteX8" fmla="*/ 90441 w 92717"/>
                <a:gd name="connsiteY8" fmla="*/ 57153 h 89468"/>
                <a:gd name="connsiteX9" fmla="*/ 87607 w 92717"/>
                <a:gd name="connsiteY9" fmla="*/ 60708 h 89468"/>
                <a:gd name="connsiteX10" fmla="*/ 72222 w 92717"/>
                <a:gd name="connsiteY10" fmla="*/ 85199 h 89468"/>
                <a:gd name="connsiteX11" fmla="*/ 66149 w 92717"/>
                <a:gd name="connsiteY11" fmla="*/ 76113 h 89468"/>
                <a:gd name="connsiteX12" fmla="*/ 68780 w 92717"/>
                <a:gd name="connsiteY12" fmla="*/ 61498 h 89468"/>
                <a:gd name="connsiteX13" fmla="*/ 73234 w 92717"/>
                <a:gd name="connsiteY13" fmla="*/ 43723 h 89468"/>
                <a:gd name="connsiteX14" fmla="*/ 80522 w 92717"/>
                <a:gd name="connsiteY14" fmla="*/ 16072 h 89468"/>
                <a:gd name="connsiteX15" fmla="*/ 81939 w 92717"/>
                <a:gd name="connsiteY15" fmla="*/ 9357 h 89468"/>
                <a:gd name="connsiteX16" fmla="*/ 76068 w 92717"/>
                <a:gd name="connsiteY16" fmla="*/ 4025 h 89468"/>
                <a:gd name="connsiteX17" fmla="*/ 67566 w 92717"/>
                <a:gd name="connsiteY17" fmla="*/ 12715 h 89468"/>
                <a:gd name="connsiteX18" fmla="*/ 54407 w 92717"/>
                <a:gd name="connsiteY18" fmla="*/ 63868 h 89468"/>
                <a:gd name="connsiteX19" fmla="*/ 50358 w 92717"/>
                <a:gd name="connsiteY19" fmla="*/ 71176 h 89468"/>
                <a:gd name="connsiteX20" fmla="*/ 27482 w 92717"/>
                <a:gd name="connsiteY20" fmla="*/ 85199 h 89468"/>
                <a:gd name="connsiteX21" fmla="*/ 14526 w 92717"/>
                <a:gd name="connsiteY21" fmla="*/ 66633 h 89468"/>
                <a:gd name="connsiteX22" fmla="*/ 25660 w 92717"/>
                <a:gd name="connsiteY22" fmla="*/ 23380 h 89468"/>
                <a:gd name="connsiteX23" fmla="*/ 49144 w 92717"/>
                <a:gd name="connsiteY23" fmla="*/ 4420 h 89468"/>
                <a:gd name="connsiteX24" fmla="*/ 65136 w 92717"/>
                <a:gd name="connsiteY24" fmla="*/ 21800 h 89468"/>
                <a:gd name="connsiteX25" fmla="*/ 64529 w 92717"/>
                <a:gd name="connsiteY25" fmla="*/ 25158 h 89468"/>
                <a:gd name="connsiteX26" fmla="*/ 54407 w 92717"/>
                <a:gd name="connsiteY26" fmla="*/ 63868 h 89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717" h="89468">
                  <a:moveTo>
                    <a:pt x="67566" y="12715"/>
                  </a:moveTo>
                  <a:cubicBezTo>
                    <a:pt x="63922" y="5407"/>
                    <a:pt x="58051" y="75"/>
                    <a:pt x="48941" y="75"/>
                  </a:cubicBezTo>
                  <a:cubicBezTo>
                    <a:pt x="25255" y="75"/>
                    <a:pt x="153" y="29108"/>
                    <a:pt x="153" y="57943"/>
                  </a:cubicBezTo>
                  <a:cubicBezTo>
                    <a:pt x="153" y="76508"/>
                    <a:pt x="11287" y="89544"/>
                    <a:pt x="27077" y="89544"/>
                  </a:cubicBezTo>
                  <a:cubicBezTo>
                    <a:pt x="31126" y="89544"/>
                    <a:pt x="41248" y="88754"/>
                    <a:pt x="53395" y="74731"/>
                  </a:cubicBezTo>
                  <a:cubicBezTo>
                    <a:pt x="55014" y="83026"/>
                    <a:pt x="62100" y="89544"/>
                    <a:pt x="71817" y="89544"/>
                  </a:cubicBezTo>
                  <a:cubicBezTo>
                    <a:pt x="78902" y="89544"/>
                    <a:pt x="83558" y="85001"/>
                    <a:pt x="86798" y="78681"/>
                  </a:cubicBezTo>
                  <a:cubicBezTo>
                    <a:pt x="90239" y="71571"/>
                    <a:pt x="92871" y="59523"/>
                    <a:pt x="92871" y="59128"/>
                  </a:cubicBezTo>
                  <a:cubicBezTo>
                    <a:pt x="92871" y="57153"/>
                    <a:pt x="91049" y="57153"/>
                    <a:pt x="90441" y="57153"/>
                  </a:cubicBezTo>
                  <a:cubicBezTo>
                    <a:pt x="88417" y="57153"/>
                    <a:pt x="88215" y="57943"/>
                    <a:pt x="87607" y="60708"/>
                  </a:cubicBezTo>
                  <a:cubicBezTo>
                    <a:pt x="84166" y="73546"/>
                    <a:pt x="80522" y="85199"/>
                    <a:pt x="72222" y="85199"/>
                  </a:cubicBezTo>
                  <a:cubicBezTo>
                    <a:pt x="66756" y="85199"/>
                    <a:pt x="66149" y="80063"/>
                    <a:pt x="66149" y="76113"/>
                  </a:cubicBezTo>
                  <a:cubicBezTo>
                    <a:pt x="66149" y="71768"/>
                    <a:pt x="66553" y="70188"/>
                    <a:pt x="68780" y="61498"/>
                  </a:cubicBezTo>
                  <a:cubicBezTo>
                    <a:pt x="71007" y="53203"/>
                    <a:pt x="71412" y="51228"/>
                    <a:pt x="73234" y="43723"/>
                  </a:cubicBezTo>
                  <a:lnTo>
                    <a:pt x="80522" y="16072"/>
                  </a:lnTo>
                  <a:cubicBezTo>
                    <a:pt x="81939" y="10542"/>
                    <a:pt x="81939" y="10147"/>
                    <a:pt x="81939" y="9357"/>
                  </a:cubicBezTo>
                  <a:cubicBezTo>
                    <a:pt x="81939" y="6000"/>
                    <a:pt x="79510" y="4025"/>
                    <a:pt x="76068" y="4025"/>
                  </a:cubicBezTo>
                  <a:cubicBezTo>
                    <a:pt x="71210" y="4025"/>
                    <a:pt x="68173" y="8370"/>
                    <a:pt x="67566" y="12715"/>
                  </a:cubicBezTo>
                  <a:close/>
                  <a:moveTo>
                    <a:pt x="54407" y="63868"/>
                  </a:moveTo>
                  <a:cubicBezTo>
                    <a:pt x="53395" y="67423"/>
                    <a:pt x="53395" y="67818"/>
                    <a:pt x="50358" y="71176"/>
                  </a:cubicBezTo>
                  <a:cubicBezTo>
                    <a:pt x="41451" y="82039"/>
                    <a:pt x="33151" y="85199"/>
                    <a:pt x="27482" y="85199"/>
                  </a:cubicBezTo>
                  <a:cubicBezTo>
                    <a:pt x="17360" y="85199"/>
                    <a:pt x="14526" y="74336"/>
                    <a:pt x="14526" y="66633"/>
                  </a:cubicBezTo>
                  <a:cubicBezTo>
                    <a:pt x="14526" y="56758"/>
                    <a:pt x="21004" y="32465"/>
                    <a:pt x="25660" y="23380"/>
                  </a:cubicBezTo>
                  <a:cubicBezTo>
                    <a:pt x="31936" y="11727"/>
                    <a:pt x="41046" y="4420"/>
                    <a:pt x="49144" y="4420"/>
                  </a:cubicBezTo>
                  <a:cubicBezTo>
                    <a:pt x="62302" y="4420"/>
                    <a:pt x="65136" y="20615"/>
                    <a:pt x="65136" y="21800"/>
                  </a:cubicBezTo>
                  <a:cubicBezTo>
                    <a:pt x="65136" y="22985"/>
                    <a:pt x="64731" y="24170"/>
                    <a:pt x="64529" y="25158"/>
                  </a:cubicBezTo>
                  <a:lnTo>
                    <a:pt x="54407" y="6386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形状 156">
              <a:extLst>
                <a:ext uri="{FF2B5EF4-FFF2-40B4-BE49-F238E27FC236}">
                  <a16:creationId xmlns:a16="http://schemas.microsoft.com/office/drawing/2014/main" id="{21600870-6B7C-7384-5037-90AA9B827390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6825339" y="4051818"/>
              <a:ext cx="42937" cy="93043"/>
            </a:xfrm>
            <a:custGeom>
              <a:avLst/>
              <a:gdLst>
                <a:gd name="connsiteX0" fmla="*/ 39411 w 42937"/>
                <a:gd name="connsiteY0" fmla="*/ 5330 h 93043"/>
                <a:gd name="connsiteX1" fmla="*/ 33743 w 42937"/>
                <a:gd name="connsiteY1" fmla="*/ 76 h 93043"/>
                <a:gd name="connsiteX2" fmla="*/ 25807 w 42937"/>
                <a:gd name="connsiteY2" fmla="*/ 7680 h 93043"/>
                <a:gd name="connsiteX3" fmla="*/ 31476 w 42937"/>
                <a:gd name="connsiteY3" fmla="*/ 12934 h 93043"/>
                <a:gd name="connsiteX4" fmla="*/ 39411 w 42937"/>
                <a:gd name="connsiteY4" fmla="*/ 5330 h 93043"/>
                <a:gd name="connsiteX5" fmla="*/ 10503 w 42937"/>
                <a:gd name="connsiteY5" fmla="*/ 75562 h 93043"/>
                <a:gd name="connsiteX6" fmla="*/ 9227 w 42937"/>
                <a:gd name="connsiteY6" fmla="*/ 81368 h 93043"/>
                <a:gd name="connsiteX7" fmla="*/ 22690 w 42937"/>
                <a:gd name="connsiteY7" fmla="*/ 93120 h 93043"/>
                <a:gd name="connsiteX8" fmla="*/ 43096 w 42937"/>
                <a:gd name="connsiteY8" fmla="*/ 71967 h 93043"/>
                <a:gd name="connsiteX9" fmla="*/ 40828 w 42937"/>
                <a:gd name="connsiteY9" fmla="*/ 70170 h 93043"/>
                <a:gd name="connsiteX10" fmla="*/ 38136 w 42937"/>
                <a:gd name="connsiteY10" fmla="*/ 72520 h 93043"/>
                <a:gd name="connsiteX11" fmla="*/ 23115 w 42937"/>
                <a:gd name="connsiteY11" fmla="*/ 89249 h 93043"/>
                <a:gd name="connsiteX12" fmla="*/ 19572 w 42937"/>
                <a:gd name="connsiteY12" fmla="*/ 84410 h 93043"/>
                <a:gd name="connsiteX13" fmla="*/ 21840 w 42937"/>
                <a:gd name="connsiteY13" fmla="*/ 75562 h 93043"/>
                <a:gd name="connsiteX14" fmla="*/ 26374 w 42937"/>
                <a:gd name="connsiteY14" fmla="*/ 64502 h 93043"/>
                <a:gd name="connsiteX15" fmla="*/ 33318 w 42937"/>
                <a:gd name="connsiteY15" fmla="*/ 46944 h 93043"/>
                <a:gd name="connsiteX16" fmla="*/ 34168 w 42937"/>
                <a:gd name="connsiteY16" fmla="*/ 42520 h 93043"/>
                <a:gd name="connsiteX17" fmla="*/ 20706 w 42937"/>
                <a:gd name="connsiteY17" fmla="*/ 30768 h 93043"/>
                <a:gd name="connsiteX18" fmla="*/ 158 w 42937"/>
                <a:gd name="connsiteY18" fmla="*/ 51921 h 93043"/>
                <a:gd name="connsiteX19" fmla="*/ 2567 w 42937"/>
                <a:gd name="connsiteY19" fmla="*/ 53718 h 93043"/>
                <a:gd name="connsiteX20" fmla="*/ 5118 w 42937"/>
                <a:gd name="connsiteY20" fmla="*/ 51506 h 93043"/>
                <a:gd name="connsiteX21" fmla="*/ 20281 w 42937"/>
                <a:gd name="connsiteY21" fmla="*/ 34639 h 93043"/>
                <a:gd name="connsiteX22" fmla="*/ 23823 w 42937"/>
                <a:gd name="connsiteY22" fmla="*/ 39478 h 93043"/>
                <a:gd name="connsiteX23" fmla="*/ 19430 w 42937"/>
                <a:gd name="connsiteY23" fmla="*/ 53303 h 93043"/>
                <a:gd name="connsiteX24" fmla="*/ 10503 w 42937"/>
                <a:gd name="connsiteY24" fmla="*/ 75562 h 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3043">
                  <a:moveTo>
                    <a:pt x="39411" y="5330"/>
                  </a:moveTo>
                  <a:cubicBezTo>
                    <a:pt x="39411" y="3118"/>
                    <a:pt x="37711" y="76"/>
                    <a:pt x="33743" y="76"/>
                  </a:cubicBezTo>
                  <a:cubicBezTo>
                    <a:pt x="29917" y="76"/>
                    <a:pt x="25807" y="3671"/>
                    <a:pt x="25807" y="7680"/>
                  </a:cubicBezTo>
                  <a:cubicBezTo>
                    <a:pt x="25807" y="10030"/>
                    <a:pt x="27650" y="12934"/>
                    <a:pt x="31476" y="12934"/>
                  </a:cubicBezTo>
                  <a:cubicBezTo>
                    <a:pt x="35585" y="12934"/>
                    <a:pt x="39411" y="9063"/>
                    <a:pt x="39411" y="5330"/>
                  </a:cubicBezTo>
                  <a:close/>
                  <a:moveTo>
                    <a:pt x="10503" y="75562"/>
                  </a:moveTo>
                  <a:cubicBezTo>
                    <a:pt x="9936" y="77359"/>
                    <a:pt x="9227" y="79018"/>
                    <a:pt x="9227" y="81368"/>
                  </a:cubicBezTo>
                  <a:cubicBezTo>
                    <a:pt x="9227" y="87866"/>
                    <a:pt x="14896" y="93120"/>
                    <a:pt x="22690" y="93120"/>
                  </a:cubicBezTo>
                  <a:cubicBezTo>
                    <a:pt x="36861" y="93120"/>
                    <a:pt x="43096" y="74041"/>
                    <a:pt x="43096" y="71967"/>
                  </a:cubicBezTo>
                  <a:cubicBezTo>
                    <a:pt x="43096" y="70170"/>
                    <a:pt x="41254" y="70170"/>
                    <a:pt x="40828" y="70170"/>
                  </a:cubicBezTo>
                  <a:cubicBezTo>
                    <a:pt x="38845" y="70170"/>
                    <a:pt x="38703" y="71000"/>
                    <a:pt x="38136" y="72520"/>
                  </a:cubicBezTo>
                  <a:cubicBezTo>
                    <a:pt x="34877" y="83581"/>
                    <a:pt x="28641" y="89249"/>
                    <a:pt x="23115" y="89249"/>
                  </a:cubicBezTo>
                  <a:cubicBezTo>
                    <a:pt x="20281" y="89249"/>
                    <a:pt x="19572" y="87452"/>
                    <a:pt x="19572" y="84410"/>
                  </a:cubicBezTo>
                  <a:cubicBezTo>
                    <a:pt x="19572" y="81230"/>
                    <a:pt x="20564" y="78603"/>
                    <a:pt x="21840" y="75562"/>
                  </a:cubicBezTo>
                  <a:cubicBezTo>
                    <a:pt x="23257" y="71829"/>
                    <a:pt x="24815" y="68096"/>
                    <a:pt x="26374" y="64502"/>
                  </a:cubicBezTo>
                  <a:cubicBezTo>
                    <a:pt x="27650" y="61184"/>
                    <a:pt x="32751" y="48603"/>
                    <a:pt x="33318" y="46944"/>
                  </a:cubicBezTo>
                  <a:cubicBezTo>
                    <a:pt x="33743" y="45561"/>
                    <a:pt x="34168" y="43902"/>
                    <a:pt x="34168" y="42520"/>
                  </a:cubicBezTo>
                  <a:cubicBezTo>
                    <a:pt x="34168" y="36022"/>
                    <a:pt x="28500" y="30768"/>
                    <a:pt x="20706" y="30768"/>
                  </a:cubicBezTo>
                  <a:cubicBezTo>
                    <a:pt x="6677" y="30768"/>
                    <a:pt x="158" y="49570"/>
                    <a:pt x="158" y="51921"/>
                  </a:cubicBezTo>
                  <a:cubicBezTo>
                    <a:pt x="158" y="53718"/>
                    <a:pt x="2142" y="53718"/>
                    <a:pt x="2567" y="53718"/>
                  </a:cubicBezTo>
                  <a:cubicBezTo>
                    <a:pt x="4551" y="53718"/>
                    <a:pt x="4693" y="53027"/>
                    <a:pt x="5118" y="51506"/>
                  </a:cubicBezTo>
                  <a:cubicBezTo>
                    <a:pt x="8802" y="39616"/>
                    <a:pt x="15037" y="34639"/>
                    <a:pt x="20281" y="34639"/>
                  </a:cubicBezTo>
                  <a:cubicBezTo>
                    <a:pt x="22548" y="34639"/>
                    <a:pt x="23823" y="35745"/>
                    <a:pt x="23823" y="39478"/>
                  </a:cubicBezTo>
                  <a:cubicBezTo>
                    <a:pt x="23823" y="42658"/>
                    <a:pt x="22973" y="44732"/>
                    <a:pt x="19430" y="53303"/>
                  </a:cubicBezTo>
                  <a:lnTo>
                    <a:pt x="10503" y="7556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形状 157">
              <a:extLst>
                <a:ext uri="{FF2B5EF4-FFF2-40B4-BE49-F238E27FC236}">
                  <a16:creationId xmlns:a16="http://schemas.microsoft.com/office/drawing/2014/main" id="{9E675EB1-173E-EADA-17C6-768DB3CACF4E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6953646" y="4041371"/>
              <a:ext cx="134623" cy="46215"/>
            </a:xfrm>
            <a:custGeom>
              <a:avLst/>
              <a:gdLst>
                <a:gd name="connsiteX0" fmla="*/ 127904 w 134623"/>
                <a:gd name="connsiteY0" fmla="*/ 7975 h 46215"/>
                <a:gd name="connsiteX1" fmla="*/ 134787 w 134623"/>
                <a:gd name="connsiteY1" fmla="*/ 4025 h 46215"/>
                <a:gd name="connsiteX2" fmla="*/ 128107 w 134623"/>
                <a:gd name="connsiteY2" fmla="*/ 75 h 46215"/>
                <a:gd name="connsiteX3" fmla="*/ 6845 w 134623"/>
                <a:gd name="connsiteY3" fmla="*/ 75 h 46215"/>
                <a:gd name="connsiteX4" fmla="*/ 164 w 134623"/>
                <a:gd name="connsiteY4" fmla="*/ 4025 h 46215"/>
                <a:gd name="connsiteX5" fmla="*/ 7047 w 134623"/>
                <a:gd name="connsiteY5" fmla="*/ 7975 h 46215"/>
                <a:gd name="connsiteX6" fmla="*/ 127904 w 134623"/>
                <a:gd name="connsiteY6" fmla="*/ 7975 h 46215"/>
                <a:gd name="connsiteX7" fmla="*/ 128107 w 134623"/>
                <a:gd name="connsiteY7" fmla="*/ 46290 h 46215"/>
                <a:gd name="connsiteX8" fmla="*/ 134787 w 134623"/>
                <a:gd name="connsiteY8" fmla="*/ 42340 h 46215"/>
                <a:gd name="connsiteX9" fmla="*/ 127904 w 134623"/>
                <a:gd name="connsiteY9" fmla="*/ 38390 h 46215"/>
                <a:gd name="connsiteX10" fmla="*/ 7047 w 134623"/>
                <a:gd name="connsiteY10" fmla="*/ 38390 h 46215"/>
                <a:gd name="connsiteX11" fmla="*/ 164 w 134623"/>
                <a:gd name="connsiteY11" fmla="*/ 42340 h 46215"/>
                <a:gd name="connsiteX12" fmla="*/ 6845 w 134623"/>
                <a:gd name="connsiteY12" fmla="*/ 46290 h 46215"/>
                <a:gd name="connsiteX13" fmla="*/ 128107 w 134623"/>
                <a:gd name="connsiteY13" fmla="*/ 4629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6215">
                  <a:moveTo>
                    <a:pt x="127904" y="7975"/>
                  </a:moveTo>
                  <a:cubicBezTo>
                    <a:pt x="130941" y="7975"/>
                    <a:pt x="134787" y="7975"/>
                    <a:pt x="134787" y="4025"/>
                  </a:cubicBezTo>
                  <a:cubicBezTo>
                    <a:pt x="134787" y="75"/>
                    <a:pt x="130941" y="75"/>
                    <a:pt x="128107" y="75"/>
                  </a:cubicBezTo>
                  <a:lnTo>
                    <a:pt x="6845" y="75"/>
                  </a:lnTo>
                  <a:cubicBezTo>
                    <a:pt x="4011" y="75"/>
                    <a:pt x="164" y="75"/>
                    <a:pt x="164" y="4025"/>
                  </a:cubicBezTo>
                  <a:cubicBezTo>
                    <a:pt x="164" y="7975"/>
                    <a:pt x="4011" y="7975"/>
                    <a:pt x="7047" y="7975"/>
                  </a:cubicBezTo>
                  <a:lnTo>
                    <a:pt x="127904" y="7975"/>
                  </a:lnTo>
                  <a:close/>
                  <a:moveTo>
                    <a:pt x="128107" y="46290"/>
                  </a:moveTo>
                  <a:cubicBezTo>
                    <a:pt x="130941" y="46290"/>
                    <a:pt x="134787" y="46290"/>
                    <a:pt x="134787" y="42340"/>
                  </a:cubicBezTo>
                  <a:cubicBezTo>
                    <a:pt x="134787" y="38390"/>
                    <a:pt x="130941" y="38390"/>
                    <a:pt x="127904" y="38390"/>
                  </a:cubicBezTo>
                  <a:lnTo>
                    <a:pt x="7047" y="38390"/>
                  </a:lnTo>
                  <a:cubicBezTo>
                    <a:pt x="4011" y="38390"/>
                    <a:pt x="164" y="38390"/>
                    <a:pt x="164" y="42340"/>
                  </a:cubicBezTo>
                  <a:cubicBezTo>
                    <a:pt x="164" y="46290"/>
                    <a:pt x="4011" y="46290"/>
                    <a:pt x="6845" y="46290"/>
                  </a:cubicBezTo>
                  <a:lnTo>
                    <a:pt x="128107" y="4629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形状 158">
              <a:extLst>
                <a:ext uri="{FF2B5EF4-FFF2-40B4-BE49-F238E27FC236}">
                  <a16:creationId xmlns:a16="http://schemas.microsoft.com/office/drawing/2014/main" id="{734AC49A-BF31-EF97-4621-590FFE74AE34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7163891" y="3982317"/>
              <a:ext cx="85227" cy="135882"/>
            </a:xfrm>
            <a:custGeom>
              <a:avLst/>
              <a:gdLst>
                <a:gd name="connsiteX0" fmla="*/ 85402 w 85227"/>
                <a:gd name="connsiteY0" fmla="*/ 68411 h 135882"/>
                <a:gd name="connsiteX1" fmla="*/ 77305 w 85227"/>
                <a:gd name="connsiteY1" fmla="*/ 22195 h 135882"/>
                <a:gd name="connsiteX2" fmla="*/ 42890 w 85227"/>
                <a:gd name="connsiteY2" fmla="*/ 75 h 135882"/>
                <a:gd name="connsiteX3" fmla="*/ 7665 w 85227"/>
                <a:gd name="connsiteY3" fmla="*/ 23578 h 135882"/>
                <a:gd name="connsiteX4" fmla="*/ 175 w 85227"/>
                <a:gd name="connsiteY4" fmla="*/ 68411 h 135882"/>
                <a:gd name="connsiteX5" fmla="*/ 9285 w 85227"/>
                <a:gd name="connsiteY5" fmla="*/ 116009 h 135882"/>
                <a:gd name="connsiteX6" fmla="*/ 42687 w 85227"/>
                <a:gd name="connsiteY6" fmla="*/ 135957 h 135882"/>
                <a:gd name="connsiteX7" fmla="*/ 77912 w 85227"/>
                <a:gd name="connsiteY7" fmla="*/ 113047 h 135882"/>
                <a:gd name="connsiteX8" fmla="*/ 85402 w 85227"/>
                <a:gd name="connsiteY8" fmla="*/ 68411 h 135882"/>
                <a:gd name="connsiteX9" fmla="*/ 42687 w 85227"/>
                <a:gd name="connsiteY9" fmla="*/ 131612 h 135882"/>
                <a:gd name="connsiteX10" fmla="*/ 19204 w 85227"/>
                <a:gd name="connsiteY10" fmla="*/ 107714 h 135882"/>
                <a:gd name="connsiteX11" fmla="*/ 16977 w 85227"/>
                <a:gd name="connsiteY11" fmla="*/ 66041 h 135882"/>
                <a:gd name="connsiteX12" fmla="*/ 18597 w 85227"/>
                <a:gd name="connsiteY12" fmla="*/ 29700 h 135882"/>
                <a:gd name="connsiteX13" fmla="*/ 42687 w 85227"/>
                <a:gd name="connsiteY13" fmla="*/ 4420 h 135882"/>
                <a:gd name="connsiteX14" fmla="*/ 66575 w 85227"/>
                <a:gd name="connsiteY14" fmla="*/ 27528 h 135882"/>
                <a:gd name="connsiteX15" fmla="*/ 68600 w 85227"/>
                <a:gd name="connsiteY15" fmla="*/ 66041 h 135882"/>
                <a:gd name="connsiteX16" fmla="*/ 66373 w 85227"/>
                <a:gd name="connsiteY16" fmla="*/ 106924 h 135882"/>
                <a:gd name="connsiteX17" fmla="*/ 42687 w 85227"/>
                <a:gd name="connsiteY17" fmla="*/ 131612 h 13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5882">
                  <a:moveTo>
                    <a:pt x="85402" y="68411"/>
                  </a:moveTo>
                  <a:cubicBezTo>
                    <a:pt x="85402" y="52611"/>
                    <a:pt x="84390" y="36810"/>
                    <a:pt x="77305" y="22195"/>
                  </a:cubicBezTo>
                  <a:cubicBezTo>
                    <a:pt x="67992" y="3235"/>
                    <a:pt x="51392" y="75"/>
                    <a:pt x="42890" y="75"/>
                  </a:cubicBezTo>
                  <a:cubicBezTo>
                    <a:pt x="30743" y="75"/>
                    <a:pt x="15965" y="5210"/>
                    <a:pt x="7665" y="23578"/>
                  </a:cubicBezTo>
                  <a:cubicBezTo>
                    <a:pt x="1187" y="37205"/>
                    <a:pt x="175" y="52611"/>
                    <a:pt x="175" y="68411"/>
                  </a:cubicBezTo>
                  <a:cubicBezTo>
                    <a:pt x="175" y="83224"/>
                    <a:pt x="984" y="100999"/>
                    <a:pt x="9285" y="116009"/>
                  </a:cubicBezTo>
                  <a:cubicBezTo>
                    <a:pt x="17989" y="132007"/>
                    <a:pt x="32768" y="135957"/>
                    <a:pt x="42687" y="135957"/>
                  </a:cubicBezTo>
                  <a:cubicBezTo>
                    <a:pt x="53619" y="135957"/>
                    <a:pt x="69005" y="131809"/>
                    <a:pt x="77912" y="113047"/>
                  </a:cubicBezTo>
                  <a:cubicBezTo>
                    <a:pt x="84390" y="99419"/>
                    <a:pt x="85402" y="84014"/>
                    <a:pt x="85402" y="68411"/>
                  </a:cubicBezTo>
                  <a:close/>
                  <a:moveTo>
                    <a:pt x="42687" y="131612"/>
                  </a:moveTo>
                  <a:cubicBezTo>
                    <a:pt x="34792" y="131612"/>
                    <a:pt x="22848" y="126674"/>
                    <a:pt x="19204" y="107714"/>
                  </a:cubicBezTo>
                  <a:cubicBezTo>
                    <a:pt x="16977" y="95864"/>
                    <a:pt x="16977" y="77693"/>
                    <a:pt x="16977" y="66041"/>
                  </a:cubicBezTo>
                  <a:cubicBezTo>
                    <a:pt x="16977" y="53401"/>
                    <a:pt x="16977" y="40365"/>
                    <a:pt x="18597" y="29700"/>
                  </a:cubicBezTo>
                  <a:cubicBezTo>
                    <a:pt x="22443" y="6197"/>
                    <a:pt x="37626" y="4420"/>
                    <a:pt x="42687" y="4420"/>
                  </a:cubicBezTo>
                  <a:cubicBezTo>
                    <a:pt x="49368" y="4420"/>
                    <a:pt x="62729" y="7975"/>
                    <a:pt x="66575" y="27528"/>
                  </a:cubicBezTo>
                  <a:cubicBezTo>
                    <a:pt x="68600" y="38588"/>
                    <a:pt x="68600" y="53598"/>
                    <a:pt x="68600" y="66041"/>
                  </a:cubicBezTo>
                  <a:cubicBezTo>
                    <a:pt x="68600" y="80853"/>
                    <a:pt x="68600" y="94284"/>
                    <a:pt x="66373" y="106924"/>
                  </a:cubicBezTo>
                  <a:cubicBezTo>
                    <a:pt x="63336" y="125687"/>
                    <a:pt x="51797" y="131612"/>
                    <a:pt x="42687" y="131612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形状 159">
              <a:extLst>
                <a:ext uri="{FF2B5EF4-FFF2-40B4-BE49-F238E27FC236}">
                  <a16:creationId xmlns:a16="http://schemas.microsoft.com/office/drawing/2014/main" id="{044A2F56-3BD6-63AA-4D58-0C1B4C76CE7E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7274626" y="4092919"/>
              <a:ext cx="23685" cy="59053"/>
            </a:xfrm>
            <a:custGeom>
              <a:avLst/>
              <a:gdLst>
                <a:gd name="connsiteX0" fmla="*/ 23865 w 23685"/>
                <a:gd name="connsiteY0" fmla="*/ 20812 h 59053"/>
                <a:gd name="connsiteX1" fmla="*/ 10909 w 23685"/>
                <a:gd name="connsiteY1" fmla="*/ 75 h 59053"/>
                <a:gd name="connsiteX2" fmla="*/ 180 w 23685"/>
                <a:gd name="connsiteY2" fmla="*/ 10542 h 59053"/>
                <a:gd name="connsiteX3" fmla="*/ 10909 w 23685"/>
                <a:gd name="connsiteY3" fmla="*/ 21010 h 59053"/>
                <a:gd name="connsiteX4" fmla="*/ 17994 w 23685"/>
                <a:gd name="connsiteY4" fmla="*/ 18442 h 59053"/>
                <a:gd name="connsiteX5" fmla="*/ 19007 w 23685"/>
                <a:gd name="connsiteY5" fmla="*/ 17850 h 59053"/>
                <a:gd name="connsiteX6" fmla="*/ 19412 w 23685"/>
                <a:gd name="connsiteY6" fmla="*/ 20812 h 59053"/>
                <a:gd name="connsiteX7" fmla="*/ 5646 w 23685"/>
                <a:gd name="connsiteY7" fmla="*/ 53796 h 59053"/>
                <a:gd name="connsiteX8" fmla="*/ 3419 w 23685"/>
                <a:gd name="connsiteY8" fmla="*/ 56956 h 59053"/>
                <a:gd name="connsiteX9" fmla="*/ 5443 w 23685"/>
                <a:gd name="connsiteY9" fmla="*/ 59128 h 59053"/>
                <a:gd name="connsiteX10" fmla="*/ 23865 w 23685"/>
                <a:gd name="connsiteY10" fmla="*/ 20812 h 5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59053">
                  <a:moveTo>
                    <a:pt x="23865" y="20812"/>
                  </a:moveTo>
                  <a:cubicBezTo>
                    <a:pt x="23865" y="7777"/>
                    <a:pt x="18804" y="75"/>
                    <a:pt x="10909" y="75"/>
                  </a:cubicBezTo>
                  <a:cubicBezTo>
                    <a:pt x="4228" y="75"/>
                    <a:pt x="180" y="5012"/>
                    <a:pt x="180" y="10542"/>
                  </a:cubicBezTo>
                  <a:cubicBezTo>
                    <a:pt x="180" y="15875"/>
                    <a:pt x="4228" y="21010"/>
                    <a:pt x="10909" y="21010"/>
                  </a:cubicBezTo>
                  <a:cubicBezTo>
                    <a:pt x="13338" y="21010"/>
                    <a:pt x="15970" y="20220"/>
                    <a:pt x="17994" y="18442"/>
                  </a:cubicBezTo>
                  <a:cubicBezTo>
                    <a:pt x="18602" y="18047"/>
                    <a:pt x="18804" y="17850"/>
                    <a:pt x="19007" y="17850"/>
                  </a:cubicBezTo>
                  <a:cubicBezTo>
                    <a:pt x="19209" y="17850"/>
                    <a:pt x="19412" y="18047"/>
                    <a:pt x="19412" y="20812"/>
                  </a:cubicBezTo>
                  <a:cubicBezTo>
                    <a:pt x="19412" y="35428"/>
                    <a:pt x="12326" y="47278"/>
                    <a:pt x="5646" y="53796"/>
                  </a:cubicBezTo>
                  <a:cubicBezTo>
                    <a:pt x="3419" y="55968"/>
                    <a:pt x="3419" y="56363"/>
                    <a:pt x="3419" y="56956"/>
                  </a:cubicBezTo>
                  <a:cubicBezTo>
                    <a:pt x="3419" y="58338"/>
                    <a:pt x="4431" y="59128"/>
                    <a:pt x="5443" y="59128"/>
                  </a:cubicBezTo>
                  <a:cubicBezTo>
                    <a:pt x="7670" y="59128"/>
                    <a:pt x="23865" y="43920"/>
                    <a:pt x="23865" y="20812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形状 160">
              <a:extLst>
                <a:ext uri="{FF2B5EF4-FFF2-40B4-BE49-F238E27FC236}">
                  <a16:creationId xmlns:a16="http://schemas.microsoft.com/office/drawing/2014/main" id="{4BDBA365-F683-DBBA-C39F-9ACB298CB22D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6206238" y="4468719"/>
              <a:ext cx="170455" cy="134894"/>
            </a:xfrm>
            <a:custGeom>
              <a:avLst/>
              <a:gdLst>
                <a:gd name="connsiteX0" fmla="*/ 146695 w 170455"/>
                <a:gd name="connsiteY0" fmla="*/ 15307 h 134894"/>
                <a:gd name="connsiteX1" fmla="*/ 163700 w 170455"/>
                <a:gd name="connsiteY1" fmla="*/ 6222 h 134894"/>
                <a:gd name="connsiteX2" fmla="*/ 170583 w 170455"/>
                <a:gd name="connsiteY2" fmla="*/ 2272 h 134894"/>
                <a:gd name="connsiteX3" fmla="*/ 167749 w 170455"/>
                <a:gd name="connsiteY3" fmla="*/ 99 h 134894"/>
                <a:gd name="connsiteX4" fmla="*/ 141836 w 170455"/>
                <a:gd name="connsiteY4" fmla="*/ 692 h 134894"/>
                <a:gd name="connsiteX5" fmla="*/ 115721 w 170455"/>
                <a:gd name="connsiteY5" fmla="*/ 99 h 134894"/>
                <a:gd name="connsiteX6" fmla="*/ 111875 w 170455"/>
                <a:gd name="connsiteY6" fmla="*/ 4049 h 134894"/>
                <a:gd name="connsiteX7" fmla="*/ 117543 w 170455"/>
                <a:gd name="connsiteY7" fmla="*/ 6222 h 134894"/>
                <a:gd name="connsiteX8" fmla="*/ 125236 w 170455"/>
                <a:gd name="connsiteY8" fmla="*/ 6617 h 134894"/>
                <a:gd name="connsiteX9" fmla="*/ 130702 w 170455"/>
                <a:gd name="connsiteY9" fmla="*/ 9777 h 134894"/>
                <a:gd name="connsiteX10" fmla="*/ 129892 w 170455"/>
                <a:gd name="connsiteY10" fmla="*/ 13530 h 134894"/>
                <a:gd name="connsiteX11" fmla="*/ 117746 w 170455"/>
                <a:gd name="connsiteY11" fmla="*/ 61720 h 134894"/>
                <a:gd name="connsiteX12" fmla="*/ 56001 w 170455"/>
                <a:gd name="connsiteY12" fmla="*/ 61720 h 134894"/>
                <a:gd name="connsiteX13" fmla="*/ 67945 w 170455"/>
                <a:gd name="connsiteY13" fmla="*/ 15307 h 134894"/>
                <a:gd name="connsiteX14" fmla="*/ 84950 w 170455"/>
                <a:gd name="connsiteY14" fmla="*/ 6222 h 134894"/>
                <a:gd name="connsiteX15" fmla="*/ 91833 w 170455"/>
                <a:gd name="connsiteY15" fmla="*/ 2272 h 134894"/>
                <a:gd name="connsiteX16" fmla="*/ 88999 w 170455"/>
                <a:gd name="connsiteY16" fmla="*/ 99 h 134894"/>
                <a:gd name="connsiteX17" fmla="*/ 63087 w 170455"/>
                <a:gd name="connsiteY17" fmla="*/ 692 h 134894"/>
                <a:gd name="connsiteX18" fmla="*/ 36972 w 170455"/>
                <a:gd name="connsiteY18" fmla="*/ 99 h 134894"/>
                <a:gd name="connsiteX19" fmla="*/ 33125 w 170455"/>
                <a:gd name="connsiteY19" fmla="*/ 4049 h 134894"/>
                <a:gd name="connsiteX20" fmla="*/ 38794 w 170455"/>
                <a:gd name="connsiteY20" fmla="*/ 6222 h 134894"/>
                <a:gd name="connsiteX21" fmla="*/ 46487 w 170455"/>
                <a:gd name="connsiteY21" fmla="*/ 6617 h 134894"/>
                <a:gd name="connsiteX22" fmla="*/ 51952 w 170455"/>
                <a:gd name="connsiteY22" fmla="*/ 9777 h 134894"/>
                <a:gd name="connsiteX23" fmla="*/ 51143 w 170455"/>
                <a:gd name="connsiteY23" fmla="*/ 13530 h 134894"/>
                <a:gd name="connsiteX24" fmla="*/ 24016 w 170455"/>
                <a:gd name="connsiteY24" fmla="*/ 119589 h 134894"/>
                <a:gd name="connsiteX25" fmla="*/ 5593 w 170455"/>
                <a:gd name="connsiteY25" fmla="*/ 128871 h 134894"/>
                <a:gd name="connsiteX26" fmla="*/ 128 w 170455"/>
                <a:gd name="connsiteY26" fmla="*/ 132822 h 134894"/>
                <a:gd name="connsiteX27" fmla="*/ 2962 w 170455"/>
                <a:gd name="connsiteY27" fmla="*/ 134994 h 134894"/>
                <a:gd name="connsiteX28" fmla="*/ 28672 w 170455"/>
                <a:gd name="connsiteY28" fmla="*/ 134402 h 134894"/>
                <a:gd name="connsiteX29" fmla="*/ 41628 w 170455"/>
                <a:gd name="connsiteY29" fmla="*/ 134599 h 134894"/>
                <a:gd name="connsiteX30" fmla="*/ 54787 w 170455"/>
                <a:gd name="connsiteY30" fmla="*/ 134994 h 134894"/>
                <a:gd name="connsiteX31" fmla="*/ 58835 w 170455"/>
                <a:gd name="connsiteY31" fmla="*/ 131044 h 134894"/>
                <a:gd name="connsiteX32" fmla="*/ 53167 w 170455"/>
                <a:gd name="connsiteY32" fmla="*/ 128871 h 134894"/>
                <a:gd name="connsiteX33" fmla="*/ 40008 w 170455"/>
                <a:gd name="connsiteY33" fmla="*/ 125316 h 134894"/>
                <a:gd name="connsiteX34" fmla="*/ 40616 w 170455"/>
                <a:gd name="connsiteY34" fmla="*/ 121959 h 134894"/>
                <a:gd name="connsiteX35" fmla="*/ 54382 w 170455"/>
                <a:gd name="connsiteY35" fmla="*/ 67843 h 134894"/>
                <a:gd name="connsiteX36" fmla="*/ 116126 w 170455"/>
                <a:gd name="connsiteY36" fmla="*/ 67843 h 134894"/>
                <a:gd name="connsiteX37" fmla="*/ 102158 w 170455"/>
                <a:gd name="connsiteY37" fmla="*/ 122354 h 134894"/>
                <a:gd name="connsiteX38" fmla="*/ 83736 w 170455"/>
                <a:gd name="connsiteY38" fmla="*/ 128871 h 134894"/>
                <a:gd name="connsiteX39" fmla="*/ 78877 w 170455"/>
                <a:gd name="connsiteY39" fmla="*/ 132822 h 134894"/>
                <a:gd name="connsiteX40" fmla="*/ 81711 w 170455"/>
                <a:gd name="connsiteY40" fmla="*/ 134994 h 134894"/>
                <a:gd name="connsiteX41" fmla="*/ 107421 w 170455"/>
                <a:gd name="connsiteY41" fmla="*/ 134402 h 134894"/>
                <a:gd name="connsiteX42" fmla="*/ 120377 w 170455"/>
                <a:gd name="connsiteY42" fmla="*/ 134599 h 134894"/>
                <a:gd name="connsiteX43" fmla="*/ 133536 w 170455"/>
                <a:gd name="connsiteY43" fmla="*/ 134994 h 134894"/>
                <a:gd name="connsiteX44" fmla="*/ 137585 w 170455"/>
                <a:gd name="connsiteY44" fmla="*/ 131044 h 134894"/>
                <a:gd name="connsiteX45" fmla="*/ 131917 w 170455"/>
                <a:gd name="connsiteY45" fmla="*/ 128871 h 134894"/>
                <a:gd name="connsiteX46" fmla="*/ 118758 w 170455"/>
                <a:gd name="connsiteY46" fmla="*/ 125316 h 134894"/>
                <a:gd name="connsiteX47" fmla="*/ 119365 w 170455"/>
                <a:gd name="connsiteY47" fmla="*/ 121959 h 134894"/>
                <a:gd name="connsiteX48" fmla="*/ 146695 w 170455"/>
                <a:gd name="connsiteY48" fmla="*/ 15307 h 13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455" h="134894">
                  <a:moveTo>
                    <a:pt x="146695" y="15307"/>
                  </a:moveTo>
                  <a:cubicBezTo>
                    <a:pt x="148517" y="8197"/>
                    <a:pt x="148922" y="6222"/>
                    <a:pt x="163700" y="6222"/>
                  </a:cubicBezTo>
                  <a:cubicBezTo>
                    <a:pt x="168963" y="6222"/>
                    <a:pt x="170583" y="6222"/>
                    <a:pt x="170583" y="2272"/>
                  </a:cubicBezTo>
                  <a:cubicBezTo>
                    <a:pt x="170583" y="99"/>
                    <a:pt x="168356" y="99"/>
                    <a:pt x="167749" y="99"/>
                  </a:cubicBezTo>
                  <a:cubicBezTo>
                    <a:pt x="162080" y="99"/>
                    <a:pt x="147504" y="692"/>
                    <a:pt x="141836" y="692"/>
                  </a:cubicBezTo>
                  <a:cubicBezTo>
                    <a:pt x="135965" y="692"/>
                    <a:pt x="121592" y="99"/>
                    <a:pt x="115721" y="99"/>
                  </a:cubicBezTo>
                  <a:cubicBezTo>
                    <a:pt x="114102" y="99"/>
                    <a:pt x="111875" y="99"/>
                    <a:pt x="111875" y="4049"/>
                  </a:cubicBezTo>
                  <a:cubicBezTo>
                    <a:pt x="111875" y="6222"/>
                    <a:pt x="113697" y="6222"/>
                    <a:pt x="117543" y="6222"/>
                  </a:cubicBezTo>
                  <a:cubicBezTo>
                    <a:pt x="117948" y="6222"/>
                    <a:pt x="121795" y="6222"/>
                    <a:pt x="125236" y="6617"/>
                  </a:cubicBezTo>
                  <a:cubicBezTo>
                    <a:pt x="128880" y="7012"/>
                    <a:pt x="130702" y="7209"/>
                    <a:pt x="130702" y="9777"/>
                  </a:cubicBezTo>
                  <a:cubicBezTo>
                    <a:pt x="130702" y="10567"/>
                    <a:pt x="130499" y="10962"/>
                    <a:pt x="129892" y="13530"/>
                  </a:cubicBezTo>
                  <a:lnTo>
                    <a:pt x="117746" y="61720"/>
                  </a:lnTo>
                  <a:lnTo>
                    <a:pt x="56001" y="61720"/>
                  </a:lnTo>
                  <a:lnTo>
                    <a:pt x="67945" y="15307"/>
                  </a:lnTo>
                  <a:cubicBezTo>
                    <a:pt x="69767" y="8197"/>
                    <a:pt x="70375" y="6222"/>
                    <a:pt x="84950" y="6222"/>
                  </a:cubicBezTo>
                  <a:cubicBezTo>
                    <a:pt x="90214" y="6222"/>
                    <a:pt x="91833" y="6222"/>
                    <a:pt x="91833" y="2272"/>
                  </a:cubicBezTo>
                  <a:cubicBezTo>
                    <a:pt x="91833" y="99"/>
                    <a:pt x="89606" y="99"/>
                    <a:pt x="88999" y="99"/>
                  </a:cubicBezTo>
                  <a:cubicBezTo>
                    <a:pt x="83331" y="99"/>
                    <a:pt x="68755" y="692"/>
                    <a:pt x="63087" y="692"/>
                  </a:cubicBezTo>
                  <a:cubicBezTo>
                    <a:pt x="57216" y="692"/>
                    <a:pt x="42843" y="99"/>
                    <a:pt x="36972" y="99"/>
                  </a:cubicBezTo>
                  <a:cubicBezTo>
                    <a:pt x="35352" y="99"/>
                    <a:pt x="33125" y="99"/>
                    <a:pt x="33125" y="4049"/>
                  </a:cubicBezTo>
                  <a:cubicBezTo>
                    <a:pt x="33125" y="6222"/>
                    <a:pt x="34947" y="6222"/>
                    <a:pt x="38794" y="6222"/>
                  </a:cubicBezTo>
                  <a:cubicBezTo>
                    <a:pt x="39199" y="6222"/>
                    <a:pt x="43045" y="6222"/>
                    <a:pt x="46487" y="6617"/>
                  </a:cubicBezTo>
                  <a:cubicBezTo>
                    <a:pt x="50130" y="7012"/>
                    <a:pt x="51952" y="7209"/>
                    <a:pt x="51952" y="9777"/>
                  </a:cubicBezTo>
                  <a:cubicBezTo>
                    <a:pt x="51952" y="10567"/>
                    <a:pt x="51750" y="11160"/>
                    <a:pt x="51143" y="13530"/>
                  </a:cubicBezTo>
                  <a:lnTo>
                    <a:pt x="24016" y="119589"/>
                  </a:lnTo>
                  <a:cubicBezTo>
                    <a:pt x="21991" y="127291"/>
                    <a:pt x="21586" y="128871"/>
                    <a:pt x="5593" y="128871"/>
                  </a:cubicBezTo>
                  <a:cubicBezTo>
                    <a:pt x="1950" y="128871"/>
                    <a:pt x="128" y="128871"/>
                    <a:pt x="128" y="132822"/>
                  </a:cubicBezTo>
                  <a:cubicBezTo>
                    <a:pt x="128" y="134994"/>
                    <a:pt x="2557" y="134994"/>
                    <a:pt x="2962" y="134994"/>
                  </a:cubicBezTo>
                  <a:cubicBezTo>
                    <a:pt x="8630" y="134994"/>
                    <a:pt x="23003" y="134402"/>
                    <a:pt x="28672" y="134402"/>
                  </a:cubicBezTo>
                  <a:cubicBezTo>
                    <a:pt x="32923" y="134402"/>
                    <a:pt x="37377" y="134599"/>
                    <a:pt x="41628" y="134599"/>
                  </a:cubicBezTo>
                  <a:cubicBezTo>
                    <a:pt x="46082" y="134599"/>
                    <a:pt x="50535" y="134994"/>
                    <a:pt x="54787" y="134994"/>
                  </a:cubicBezTo>
                  <a:cubicBezTo>
                    <a:pt x="56406" y="134994"/>
                    <a:pt x="58835" y="134994"/>
                    <a:pt x="58835" y="131044"/>
                  </a:cubicBezTo>
                  <a:cubicBezTo>
                    <a:pt x="58835" y="128871"/>
                    <a:pt x="57013" y="128871"/>
                    <a:pt x="53167" y="128871"/>
                  </a:cubicBezTo>
                  <a:cubicBezTo>
                    <a:pt x="45677" y="128871"/>
                    <a:pt x="40008" y="128871"/>
                    <a:pt x="40008" y="125316"/>
                  </a:cubicBezTo>
                  <a:cubicBezTo>
                    <a:pt x="40008" y="124131"/>
                    <a:pt x="40413" y="123144"/>
                    <a:pt x="40616" y="121959"/>
                  </a:cubicBezTo>
                  <a:lnTo>
                    <a:pt x="54382" y="67843"/>
                  </a:lnTo>
                  <a:lnTo>
                    <a:pt x="116126" y="67843"/>
                  </a:lnTo>
                  <a:cubicBezTo>
                    <a:pt x="107624" y="100629"/>
                    <a:pt x="102968" y="119391"/>
                    <a:pt x="102158" y="122354"/>
                  </a:cubicBezTo>
                  <a:cubicBezTo>
                    <a:pt x="100133" y="128674"/>
                    <a:pt x="96287" y="128871"/>
                    <a:pt x="83736" y="128871"/>
                  </a:cubicBezTo>
                  <a:cubicBezTo>
                    <a:pt x="80699" y="128871"/>
                    <a:pt x="78877" y="128871"/>
                    <a:pt x="78877" y="132822"/>
                  </a:cubicBezTo>
                  <a:cubicBezTo>
                    <a:pt x="78877" y="134994"/>
                    <a:pt x="81306" y="134994"/>
                    <a:pt x="81711" y="134994"/>
                  </a:cubicBezTo>
                  <a:cubicBezTo>
                    <a:pt x="87380" y="134994"/>
                    <a:pt x="101753" y="134402"/>
                    <a:pt x="107421" y="134402"/>
                  </a:cubicBezTo>
                  <a:cubicBezTo>
                    <a:pt x="111672" y="134402"/>
                    <a:pt x="116126" y="134599"/>
                    <a:pt x="120377" y="134599"/>
                  </a:cubicBezTo>
                  <a:cubicBezTo>
                    <a:pt x="124831" y="134599"/>
                    <a:pt x="129285" y="134994"/>
                    <a:pt x="133536" y="134994"/>
                  </a:cubicBezTo>
                  <a:cubicBezTo>
                    <a:pt x="135156" y="134994"/>
                    <a:pt x="137585" y="134994"/>
                    <a:pt x="137585" y="131044"/>
                  </a:cubicBezTo>
                  <a:cubicBezTo>
                    <a:pt x="137585" y="128871"/>
                    <a:pt x="135763" y="128871"/>
                    <a:pt x="131917" y="128871"/>
                  </a:cubicBezTo>
                  <a:cubicBezTo>
                    <a:pt x="124426" y="128871"/>
                    <a:pt x="118758" y="128871"/>
                    <a:pt x="118758" y="125316"/>
                  </a:cubicBezTo>
                  <a:cubicBezTo>
                    <a:pt x="118758" y="124131"/>
                    <a:pt x="119163" y="123144"/>
                    <a:pt x="119365" y="121959"/>
                  </a:cubicBezTo>
                  <a:lnTo>
                    <a:pt x="146695" y="1530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形状 161">
              <a:extLst>
                <a:ext uri="{FF2B5EF4-FFF2-40B4-BE49-F238E27FC236}">
                  <a16:creationId xmlns:a16="http://schemas.microsoft.com/office/drawing/2014/main" id="{998241A1-5690-67F4-03D1-E0637FF3DAC8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6403111" y="4455487"/>
              <a:ext cx="46966" cy="197503"/>
            </a:xfrm>
            <a:custGeom>
              <a:avLst/>
              <a:gdLst>
                <a:gd name="connsiteX0" fmla="*/ 47103 w 46966"/>
                <a:gd name="connsiteY0" fmla="*/ 195628 h 197503"/>
                <a:gd name="connsiteX1" fmla="*/ 43661 w 46966"/>
                <a:gd name="connsiteY1" fmla="*/ 191283 h 197503"/>
                <a:gd name="connsiteX2" fmla="*/ 11878 w 46966"/>
                <a:gd name="connsiteY2" fmla="*/ 98851 h 197503"/>
                <a:gd name="connsiteX3" fmla="*/ 44471 w 46966"/>
                <a:gd name="connsiteY3" fmla="*/ 5432 h 197503"/>
                <a:gd name="connsiteX4" fmla="*/ 47103 w 46966"/>
                <a:gd name="connsiteY4" fmla="*/ 2074 h 197503"/>
                <a:gd name="connsiteX5" fmla="*/ 45079 w 46966"/>
                <a:gd name="connsiteY5" fmla="*/ 99 h 197503"/>
                <a:gd name="connsiteX6" fmla="*/ 12890 w 46966"/>
                <a:gd name="connsiteY6" fmla="*/ 38612 h 197503"/>
                <a:gd name="connsiteX7" fmla="*/ 137 w 46966"/>
                <a:gd name="connsiteY7" fmla="*/ 98851 h 197503"/>
                <a:gd name="connsiteX8" fmla="*/ 13498 w 46966"/>
                <a:gd name="connsiteY8" fmla="*/ 160472 h 197503"/>
                <a:gd name="connsiteX9" fmla="*/ 45079 w 46966"/>
                <a:gd name="connsiteY9" fmla="*/ 197603 h 197503"/>
                <a:gd name="connsiteX10" fmla="*/ 47103 w 46966"/>
                <a:gd name="connsiteY10" fmla="*/ 195628 h 19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7503">
                  <a:moveTo>
                    <a:pt x="47103" y="195628"/>
                  </a:moveTo>
                  <a:cubicBezTo>
                    <a:pt x="47103" y="195035"/>
                    <a:pt x="47103" y="194640"/>
                    <a:pt x="43661" y="191283"/>
                  </a:cubicBezTo>
                  <a:cubicBezTo>
                    <a:pt x="18356" y="166397"/>
                    <a:pt x="11878" y="129069"/>
                    <a:pt x="11878" y="98851"/>
                  </a:cubicBezTo>
                  <a:cubicBezTo>
                    <a:pt x="11878" y="64485"/>
                    <a:pt x="19571" y="30120"/>
                    <a:pt x="44471" y="5432"/>
                  </a:cubicBezTo>
                  <a:cubicBezTo>
                    <a:pt x="47103" y="3062"/>
                    <a:pt x="47103" y="2667"/>
                    <a:pt x="47103" y="2074"/>
                  </a:cubicBezTo>
                  <a:cubicBezTo>
                    <a:pt x="47103" y="692"/>
                    <a:pt x="46293" y="99"/>
                    <a:pt x="45079" y="99"/>
                  </a:cubicBezTo>
                  <a:cubicBezTo>
                    <a:pt x="43054" y="99"/>
                    <a:pt x="24834" y="13530"/>
                    <a:pt x="12890" y="38612"/>
                  </a:cubicBezTo>
                  <a:cubicBezTo>
                    <a:pt x="2566" y="60338"/>
                    <a:pt x="137" y="82261"/>
                    <a:pt x="137" y="98851"/>
                  </a:cubicBezTo>
                  <a:cubicBezTo>
                    <a:pt x="137" y="114256"/>
                    <a:pt x="2363" y="138154"/>
                    <a:pt x="13498" y="160472"/>
                  </a:cubicBezTo>
                  <a:cubicBezTo>
                    <a:pt x="25644" y="184765"/>
                    <a:pt x="43054" y="197603"/>
                    <a:pt x="45079" y="197603"/>
                  </a:cubicBezTo>
                  <a:cubicBezTo>
                    <a:pt x="46293" y="197603"/>
                    <a:pt x="47103" y="197010"/>
                    <a:pt x="47103" y="19562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形状 162">
              <a:extLst>
                <a:ext uri="{FF2B5EF4-FFF2-40B4-BE49-F238E27FC236}">
                  <a16:creationId xmlns:a16="http://schemas.microsoft.com/office/drawing/2014/main" id="{C198D268-F956-239D-7E38-5CD655D51C4A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6467870" y="4516318"/>
              <a:ext cx="109722" cy="129957"/>
            </a:xfrm>
            <a:custGeom>
              <a:avLst/>
              <a:gdLst>
                <a:gd name="connsiteX0" fmla="*/ 40831 w 109722"/>
                <a:gd name="connsiteY0" fmla="*/ 18072 h 129957"/>
                <a:gd name="connsiteX1" fmla="*/ 43868 w 109722"/>
                <a:gd name="connsiteY1" fmla="*/ 5432 h 129957"/>
                <a:gd name="connsiteX2" fmla="*/ 37997 w 109722"/>
                <a:gd name="connsiteY2" fmla="*/ 99 h 129957"/>
                <a:gd name="connsiteX3" fmla="*/ 29899 w 109722"/>
                <a:gd name="connsiteY3" fmla="*/ 7209 h 129957"/>
                <a:gd name="connsiteX4" fmla="*/ 748 w 109722"/>
                <a:gd name="connsiteY4" fmla="*/ 121564 h 129957"/>
                <a:gd name="connsiteX5" fmla="*/ 141 w 109722"/>
                <a:gd name="connsiteY5" fmla="*/ 124724 h 129957"/>
                <a:gd name="connsiteX6" fmla="*/ 5809 w 109722"/>
                <a:gd name="connsiteY6" fmla="*/ 130056 h 129957"/>
                <a:gd name="connsiteX7" fmla="*/ 12894 w 109722"/>
                <a:gd name="connsiteY7" fmla="*/ 125909 h 129957"/>
                <a:gd name="connsiteX8" fmla="*/ 24029 w 109722"/>
                <a:gd name="connsiteY8" fmla="*/ 83446 h 129957"/>
                <a:gd name="connsiteX9" fmla="*/ 43665 w 109722"/>
                <a:gd name="connsiteY9" fmla="*/ 89568 h 129957"/>
                <a:gd name="connsiteX10" fmla="*/ 70590 w 109722"/>
                <a:gd name="connsiteY10" fmla="*/ 75151 h 129957"/>
                <a:gd name="connsiteX11" fmla="*/ 88810 w 109722"/>
                <a:gd name="connsiteY11" fmla="*/ 89568 h 129957"/>
                <a:gd name="connsiteX12" fmla="*/ 103790 w 109722"/>
                <a:gd name="connsiteY12" fmla="*/ 78706 h 129957"/>
                <a:gd name="connsiteX13" fmla="*/ 109863 w 109722"/>
                <a:gd name="connsiteY13" fmla="*/ 59153 h 129957"/>
                <a:gd name="connsiteX14" fmla="*/ 107434 w 109722"/>
                <a:gd name="connsiteY14" fmla="*/ 57178 h 129957"/>
                <a:gd name="connsiteX15" fmla="*/ 104600 w 109722"/>
                <a:gd name="connsiteY15" fmla="*/ 60733 h 129957"/>
                <a:gd name="connsiteX16" fmla="*/ 89215 w 109722"/>
                <a:gd name="connsiteY16" fmla="*/ 85223 h 129957"/>
                <a:gd name="connsiteX17" fmla="*/ 83141 w 109722"/>
                <a:gd name="connsiteY17" fmla="*/ 76138 h 129957"/>
                <a:gd name="connsiteX18" fmla="*/ 87190 w 109722"/>
                <a:gd name="connsiteY18" fmla="*/ 55598 h 129957"/>
                <a:gd name="connsiteX19" fmla="*/ 92858 w 109722"/>
                <a:gd name="connsiteY19" fmla="*/ 34267 h 129957"/>
                <a:gd name="connsiteX20" fmla="*/ 96300 w 109722"/>
                <a:gd name="connsiteY20" fmla="*/ 20837 h 129957"/>
                <a:gd name="connsiteX21" fmla="*/ 99337 w 109722"/>
                <a:gd name="connsiteY21" fmla="*/ 7604 h 129957"/>
                <a:gd name="connsiteX22" fmla="*/ 93466 w 109722"/>
                <a:gd name="connsiteY22" fmla="*/ 2272 h 129957"/>
                <a:gd name="connsiteX23" fmla="*/ 85571 w 109722"/>
                <a:gd name="connsiteY23" fmla="*/ 9185 h 129957"/>
                <a:gd name="connsiteX24" fmla="*/ 76056 w 109722"/>
                <a:gd name="connsiteY24" fmla="*/ 46118 h 129957"/>
                <a:gd name="connsiteX25" fmla="*/ 70792 w 109722"/>
                <a:gd name="connsiteY25" fmla="*/ 66263 h 129957"/>
                <a:gd name="connsiteX26" fmla="*/ 44475 w 109722"/>
                <a:gd name="connsiteY26" fmla="*/ 85223 h 129957"/>
                <a:gd name="connsiteX27" fmla="*/ 29494 w 109722"/>
                <a:gd name="connsiteY27" fmla="*/ 68040 h 129957"/>
                <a:gd name="connsiteX28" fmla="*/ 32329 w 109722"/>
                <a:gd name="connsiteY28" fmla="*/ 51253 h 129957"/>
                <a:gd name="connsiteX29" fmla="*/ 40831 w 109722"/>
                <a:gd name="connsiteY29" fmla="*/ 18072 h 12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29957">
                  <a:moveTo>
                    <a:pt x="40831" y="18072"/>
                  </a:moveTo>
                  <a:cubicBezTo>
                    <a:pt x="41843" y="13925"/>
                    <a:pt x="43868" y="6419"/>
                    <a:pt x="43868" y="5432"/>
                  </a:cubicBezTo>
                  <a:cubicBezTo>
                    <a:pt x="43868" y="2074"/>
                    <a:pt x="41438" y="99"/>
                    <a:pt x="37997" y="99"/>
                  </a:cubicBezTo>
                  <a:cubicBezTo>
                    <a:pt x="37390" y="99"/>
                    <a:pt x="31721" y="297"/>
                    <a:pt x="29899" y="7209"/>
                  </a:cubicBezTo>
                  <a:lnTo>
                    <a:pt x="748" y="121564"/>
                  </a:lnTo>
                  <a:cubicBezTo>
                    <a:pt x="141" y="123934"/>
                    <a:pt x="141" y="124329"/>
                    <a:pt x="141" y="124724"/>
                  </a:cubicBezTo>
                  <a:cubicBezTo>
                    <a:pt x="141" y="127686"/>
                    <a:pt x="2367" y="130056"/>
                    <a:pt x="5809" y="130056"/>
                  </a:cubicBezTo>
                  <a:cubicBezTo>
                    <a:pt x="10060" y="130056"/>
                    <a:pt x="12489" y="126501"/>
                    <a:pt x="12894" y="125909"/>
                  </a:cubicBezTo>
                  <a:cubicBezTo>
                    <a:pt x="13704" y="124131"/>
                    <a:pt x="16336" y="113861"/>
                    <a:pt x="24029" y="83446"/>
                  </a:cubicBezTo>
                  <a:cubicBezTo>
                    <a:pt x="30507" y="88778"/>
                    <a:pt x="39616" y="89568"/>
                    <a:pt x="43665" y="89568"/>
                  </a:cubicBezTo>
                  <a:cubicBezTo>
                    <a:pt x="57836" y="89568"/>
                    <a:pt x="65731" y="80681"/>
                    <a:pt x="70590" y="75151"/>
                  </a:cubicBezTo>
                  <a:cubicBezTo>
                    <a:pt x="72412" y="84038"/>
                    <a:pt x="79902" y="89568"/>
                    <a:pt x="88810" y="89568"/>
                  </a:cubicBezTo>
                  <a:cubicBezTo>
                    <a:pt x="95895" y="89568"/>
                    <a:pt x="100551" y="85026"/>
                    <a:pt x="103790" y="78706"/>
                  </a:cubicBezTo>
                  <a:cubicBezTo>
                    <a:pt x="107232" y="71596"/>
                    <a:pt x="109863" y="59548"/>
                    <a:pt x="109863" y="59153"/>
                  </a:cubicBezTo>
                  <a:cubicBezTo>
                    <a:pt x="109863" y="57178"/>
                    <a:pt x="108041" y="57178"/>
                    <a:pt x="107434" y="57178"/>
                  </a:cubicBezTo>
                  <a:cubicBezTo>
                    <a:pt x="105410" y="57178"/>
                    <a:pt x="105207" y="57968"/>
                    <a:pt x="104600" y="60733"/>
                  </a:cubicBezTo>
                  <a:cubicBezTo>
                    <a:pt x="101159" y="73571"/>
                    <a:pt x="97515" y="85223"/>
                    <a:pt x="89215" y="85223"/>
                  </a:cubicBezTo>
                  <a:cubicBezTo>
                    <a:pt x="83749" y="85223"/>
                    <a:pt x="83141" y="80088"/>
                    <a:pt x="83141" y="76138"/>
                  </a:cubicBezTo>
                  <a:cubicBezTo>
                    <a:pt x="83141" y="71793"/>
                    <a:pt x="85571" y="62510"/>
                    <a:pt x="87190" y="55598"/>
                  </a:cubicBezTo>
                  <a:lnTo>
                    <a:pt x="92858" y="34267"/>
                  </a:lnTo>
                  <a:cubicBezTo>
                    <a:pt x="93466" y="31305"/>
                    <a:pt x="95490" y="23800"/>
                    <a:pt x="96300" y="20837"/>
                  </a:cubicBezTo>
                  <a:cubicBezTo>
                    <a:pt x="97312" y="16295"/>
                    <a:pt x="99337" y="8789"/>
                    <a:pt x="99337" y="7604"/>
                  </a:cubicBezTo>
                  <a:cubicBezTo>
                    <a:pt x="99337" y="4049"/>
                    <a:pt x="96502" y="2272"/>
                    <a:pt x="93466" y="2272"/>
                  </a:cubicBezTo>
                  <a:cubicBezTo>
                    <a:pt x="92454" y="2272"/>
                    <a:pt x="87190" y="2469"/>
                    <a:pt x="85571" y="9185"/>
                  </a:cubicBezTo>
                  <a:lnTo>
                    <a:pt x="76056" y="46118"/>
                  </a:lnTo>
                  <a:cubicBezTo>
                    <a:pt x="73627" y="55993"/>
                    <a:pt x="71400" y="64288"/>
                    <a:pt x="70792" y="66263"/>
                  </a:cubicBezTo>
                  <a:cubicBezTo>
                    <a:pt x="70590" y="67250"/>
                    <a:pt x="60873" y="85223"/>
                    <a:pt x="44475" y="85223"/>
                  </a:cubicBezTo>
                  <a:cubicBezTo>
                    <a:pt x="34353" y="85223"/>
                    <a:pt x="29494" y="78706"/>
                    <a:pt x="29494" y="68040"/>
                  </a:cubicBezTo>
                  <a:cubicBezTo>
                    <a:pt x="29494" y="62313"/>
                    <a:pt x="30912" y="56783"/>
                    <a:pt x="32329" y="51253"/>
                  </a:cubicBezTo>
                  <a:lnTo>
                    <a:pt x="40831" y="18072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形状 163">
              <a:extLst>
                <a:ext uri="{FF2B5EF4-FFF2-40B4-BE49-F238E27FC236}">
                  <a16:creationId xmlns:a16="http://schemas.microsoft.com/office/drawing/2014/main" id="{3815C173-0368-00F5-2D1A-88DDA718CCAD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6601187" y="4582679"/>
              <a:ext cx="23685" cy="59053"/>
            </a:xfrm>
            <a:custGeom>
              <a:avLst/>
              <a:gdLst>
                <a:gd name="connsiteX0" fmla="*/ 23832 w 23685"/>
                <a:gd name="connsiteY0" fmla="*/ 20837 h 59053"/>
                <a:gd name="connsiteX1" fmla="*/ 10876 w 23685"/>
                <a:gd name="connsiteY1" fmla="*/ 99 h 59053"/>
                <a:gd name="connsiteX2" fmla="*/ 147 w 23685"/>
                <a:gd name="connsiteY2" fmla="*/ 10567 h 59053"/>
                <a:gd name="connsiteX3" fmla="*/ 10876 w 23685"/>
                <a:gd name="connsiteY3" fmla="*/ 21035 h 59053"/>
                <a:gd name="connsiteX4" fmla="*/ 17961 w 23685"/>
                <a:gd name="connsiteY4" fmla="*/ 18467 h 59053"/>
                <a:gd name="connsiteX5" fmla="*/ 18974 w 23685"/>
                <a:gd name="connsiteY5" fmla="*/ 17875 h 59053"/>
                <a:gd name="connsiteX6" fmla="*/ 19378 w 23685"/>
                <a:gd name="connsiteY6" fmla="*/ 20837 h 59053"/>
                <a:gd name="connsiteX7" fmla="*/ 5612 w 23685"/>
                <a:gd name="connsiteY7" fmla="*/ 53820 h 59053"/>
                <a:gd name="connsiteX8" fmla="*/ 3386 w 23685"/>
                <a:gd name="connsiteY8" fmla="*/ 56980 h 59053"/>
                <a:gd name="connsiteX9" fmla="*/ 5410 w 23685"/>
                <a:gd name="connsiteY9" fmla="*/ 59153 h 59053"/>
                <a:gd name="connsiteX10" fmla="*/ 23832 w 23685"/>
                <a:gd name="connsiteY10" fmla="*/ 20837 h 5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59053">
                  <a:moveTo>
                    <a:pt x="23832" y="20837"/>
                  </a:moveTo>
                  <a:cubicBezTo>
                    <a:pt x="23832" y="7802"/>
                    <a:pt x="18771" y="99"/>
                    <a:pt x="10876" y="99"/>
                  </a:cubicBezTo>
                  <a:cubicBezTo>
                    <a:pt x="4195" y="99"/>
                    <a:pt x="147" y="5037"/>
                    <a:pt x="147" y="10567"/>
                  </a:cubicBezTo>
                  <a:cubicBezTo>
                    <a:pt x="147" y="15900"/>
                    <a:pt x="4195" y="21035"/>
                    <a:pt x="10876" y="21035"/>
                  </a:cubicBezTo>
                  <a:cubicBezTo>
                    <a:pt x="13305" y="21035"/>
                    <a:pt x="15937" y="20245"/>
                    <a:pt x="17961" y="18467"/>
                  </a:cubicBezTo>
                  <a:cubicBezTo>
                    <a:pt x="18569" y="18072"/>
                    <a:pt x="18771" y="17875"/>
                    <a:pt x="18974" y="17875"/>
                  </a:cubicBezTo>
                  <a:cubicBezTo>
                    <a:pt x="19176" y="17875"/>
                    <a:pt x="19378" y="18072"/>
                    <a:pt x="19378" y="20837"/>
                  </a:cubicBezTo>
                  <a:cubicBezTo>
                    <a:pt x="19378" y="35452"/>
                    <a:pt x="12293" y="47303"/>
                    <a:pt x="5612" y="53820"/>
                  </a:cubicBezTo>
                  <a:cubicBezTo>
                    <a:pt x="3386" y="55993"/>
                    <a:pt x="3386" y="56388"/>
                    <a:pt x="3386" y="56980"/>
                  </a:cubicBezTo>
                  <a:cubicBezTo>
                    <a:pt x="3386" y="58363"/>
                    <a:pt x="4398" y="59153"/>
                    <a:pt x="5410" y="59153"/>
                  </a:cubicBezTo>
                  <a:cubicBezTo>
                    <a:pt x="7637" y="59153"/>
                    <a:pt x="23832" y="43945"/>
                    <a:pt x="23832" y="20837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形状 164">
              <a:extLst>
                <a:ext uri="{FF2B5EF4-FFF2-40B4-BE49-F238E27FC236}">
                  <a16:creationId xmlns:a16="http://schemas.microsoft.com/office/drawing/2014/main" id="{3B57FC98-BC19-6DEF-509E-96176E99A247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6678407" y="4465954"/>
              <a:ext cx="85632" cy="178147"/>
            </a:xfrm>
            <a:custGeom>
              <a:avLst/>
              <a:gdLst>
                <a:gd name="connsiteX0" fmla="*/ 26671 w 85632"/>
                <a:gd name="connsiteY0" fmla="*/ 77323 h 178147"/>
                <a:gd name="connsiteX1" fmla="*/ 151 w 85632"/>
                <a:gd name="connsiteY1" fmla="*/ 117219 h 178147"/>
                <a:gd name="connsiteX2" fmla="*/ 6022 w 85632"/>
                <a:gd name="connsiteY2" fmla="*/ 132822 h 178147"/>
                <a:gd name="connsiteX3" fmla="*/ 29505 w 85632"/>
                <a:gd name="connsiteY3" fmla="*/ 145659 h 178147"/>
                <a:gd name="connsiteX4" fmla="*/ 54000 w 85632"/>
                <a:gd name="connsiteY4" fmla="*/ 154942 h 178147"/>
                <a:gd name="connsiteX5" fmla="*/ 61086 w 85632"/>
                <a:gd name="connsiteY5" fmla="*/ 163435 h 178147"/>
                <a:gd name="connsiteX6" fmla="*/ 51166 w 85632"/>
                <a:gd name="connsiteY6" fmla="*/ 173902 h 178147"/>
                <a:gd name="connsiteX7" fmla="*/ 33351 w 85632"/>
                <a:gd name="connsiteY7" fmla="*/ 167582 h 178147"/>
                <a:gd name="connsiteX8" fmla="*/ 31124 w 85632"/>
                <a:gd name="connsiteY8" fmla="*/ 166595 h 178147"/>
                <a:gd name="connsiteX9" fmla="*/ 29100 w 85632"/>
                <a:gd name="connsiteY9" fmla="*/ 168767 h 178147"/>
                <a:gd name="connsiteX10" fmla="*/ 51166 w 85632"/>
                <a:gd name="connsiteY10" fmla="*/ 178247 h 178147"/>
                <a:gd name="connsiteX11" fmla="*/ 72220 w 85632"/>
                <a:gd name="connsiteY11" fmla="*/ 157114 h 178147"/>
                <a:gd name="connsiteX12" fmla="*/ 62503 w 85632"/>
                <a:gd name="connsiteY12" fmla="*/ 143092 h 178147"/>
                <a:gd name="connsiteX13" fmla="*/ 50154 w 85632"/>
                <a:gd name="connsiteY13" fmla="*/ 138549 h 178147"/>
                <a:gd name="connsiteX14" fmla="*/ 37805 w 85632"/>
                <a:gd name="connsiteY14" fmla="*/ 134007 h 178147"/>
                <a:gd name="connsiteX15" fmla="*/ 25658 w 85632"/>
                <a:gd name="connsiteY15" fmla="*/ 129266 h 178147"/>
                <a:gd name="connsiteX16" fmla="*/ 10475 w 85632"/>
                <a:gd name="connsiteY16" fmla="*/ 111689 h 178147"/>
                <a:gd name="connsiteX17" fmla="*/ 35376 w 85632"/>
                <a:gd name="connsiteY17" fmla="*/ 78113 h 178147"/>
                <a:gd name="connsiteX18" fmla="*/ 53190 w 85632"/>
                <a:gd name="connsiteY18" fmla="*/ 80681 h 178147"/>
                <a:gd name="connsiteX19" fmla="*/ 72017 w 85632"/>
                <a:gd name="connsiteY19" fmla="*/ 74558 h 178147"/>
                <a:gd name="connsiteX20" fmla="*/ 55417 w 85632"/>
                <a:gd name="connsiteY20" fmla="*/ 69225 h 178147"/>
                <a:gd name="connsiteX21" fmla="*/ 38412 w 85632"/>
                <a:gd name="connsiteY21" fmla="*/ 71596 h 178147"/>
                <a:gd name="connsiteX22" fmla="*/ 32339 w 85632"/>
                <a:gd name="connsiteY22" fmla="*/ 56190 h 178147"/>
                <a:gd name="connsiteX23" fmla="*/ 54810 w 85632"/>
                <a:gd name="connsiteY23" fmla="*/ 22615 h 178147"/>
                <a:gd name="connsiteX24" fmla="*/ 67766 w 85632"/>
                <a:gd name="connsiteY24" fmla="*/ 26960 h 178147"/>
                <a:gd name="connsiteX25" fmla="*/ 85783 w 85632"/>
                <a:gd name="connsiteY25" fmla="*/ 20837 h 178147"/>
                <a:gd name="connsiteX26" fmla="*/ 68981 w 85632"/>
                <a:gd name="connsiteY26" fmla="*/ 15505 h 178147"/>
                <a:gd name="connsiteX27" fmla="*/ 56227 w 85632"/>
                <a:gd name="connsiteY27" fmla="*/ 16492 h 178147"/>
                <a:gd name="connsiteX28" fmla="*/ 55215 w 85632"/>
                <a:gd name="connsiteY28" fmla="*/ 9975 h 178147"/>
                <a:gd name="connsiteX29" fmla="*/ 56227 w 85632"/>
                <a:gd name="connsiteY29" fmla="*/ 2667 h 178147"/>
                <a:gd name="connsiteX30" fmla="*/ 53798 w 85632"/>
                <a:gd name="connsiteY30" fmla="*/ 99 h 178147"/>
                <a:gd name="connsiteX31" fmla="*/ 50154 w 85632"/>
                <a:gd name="connsiteY31" fmla="*/ 9777 h 178147"/>
                <a:gd name="connsiteX32" fmla="*/ 51571 w 85632"/>
                <a:gd name="connsiteY32" fmla="*/ 17480 h 178147"/>
                <a:gd name="connsiteX33" fmla="*/ 16144 w 85632"/>
                <a:gd name="connsiteY33" fmla="*/ 54413 h 178147"/>
                <a:gd name="connsiteX34" fmla="*/ 29302 w 85632"/>
                <a:gd name="connsiteY34" fmla="*/ 75348 h 178147"/>
                <a:gd name="connsiteX35" fmla="*/ 26671 w 85632"/>
                <a:gd name="connsiteY35" fmla="*/ 77323 h 178147"/>
                <a:gd name="connsiteX36" fmla="*/ 59466 w 85632"/>
                <a:gd name="connsiteY36" fmla="*/ 20837 h 178147"/>
                <a:gd name="connsiteX37" fmla="*/ 69183 w 85632"/>
                <a:gd name="connsiteY37" fmla="*/ 19850 h 178147"/>
                <a:gd name="connsiteX38" fmla="*/ 80520 w 85632"/>
                <a:gd name="connsiteY38" fmla="*/ 21035 h 178147"/>
                <a:gd name="connsiteX39" fmla="*/ 67969 w 85632"/>
                <a:gd name="connsiteY39" fmla="*/ 22615 h 178147"/>
                <a:gd name="connsiteX40" fmla="*/ 59466 w 85632"/>
                <a:gd name="connsiteY40" fmla="*/ 20837 h 178147"/>
                <a:gd name="connsiteX41" fmla="*/ 43676 w 85632"/>
                <a:gd name="connsiteY41" fmla="*/ 74756 h 178147"/>
                <a:gd name="connsiteX42" fmla="*/ 55215 w 85632"/>
                <a:gd name="connsiteY42" fmla="*/ 73571 h 178147"/>
                <a:gd name="connsiteX43" fmla="*/ 66754 w 85632"/>
                <a:gd name="connsiteY43" fmla="*/ 74756 h 178147"/>
                <a:gd name="connsiteX44" fmla="*/ 53798 w 85632"/>
                <a:gd name="connsiteY44" fmla="*/ 76336 h 178147"/>
                <a:gd name="connsiteX45" fmla="*/ 43676 w 85632"/>
                <a:gd name="connsiteY45" fmla="*/ 74756 h 17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78147">
                  <a:moveTo>
                    <a:pt x="26671" y="77323"/>
                  </a:moveTo>
                  <a:cubicBezTo>
                    <a:pt x="4605" y="91543"/>
                    <a:pt x="151" y="110109"/>
                    <a:pt x="151" y="117219"/>
                  </a:cubicBezTo>
                  <a:cubicBezTo>
                    <a:pt x="151" y="126699"/>
                    <a:pt x="5617" y="132229"/>
                    <a:pt x="6022" y="132822"/>
                  </a:cubicBezTo>
                  <a:cubicBezTo>
                    <a:pt x="12500" y="139339"/>
                    <a:pt x="14322" y="140129"/>
                    <a:pt x="29505" y="145659"/>
                  </a:cubicBezTo>
                  <a:lnTo>
                    <a:pt x="54000" y="154942"/>
                  </a:lnTo>
                  <a:cubicBezTo>
                    <a:pt x="57037" y="156324"/>
                    <a:pt x="61086" y="157707"/>
                    <a:pt x="61086" y="163435"/>
                  </a:cubicBezTo>
                  <a:cubicBezTo>
                    <a:pt x="61086" y="167977"/>
                    <a:pt x="57442" y="173902"/>
                    <a:pt x="51166" y="173902"/>
                  </a:cubicBezTo>
                  <a:cubicBezTo>
                    <a:pt x="42259" y="173902"/>
                    <a:pt x="35578" y="169162"/>
                    <a:pt x="33351" y="167582"/>
                  </a:cubicBezTo>
                  <a:cubicBezTo>
                    <a:pt x="32137" y="166792"/>
                    <a:pt x="31934" y="166595"/>
                    <a:pt x="31124" y="166595"/>
                  </a:cubicBezTo>
                  <a:cubicBezTo>
                    <a:pt x="29505" y="166595"/>
                    <a:pt x="29100" y="167977"/>
                    <a:pt x="29100" y="168767"/>
                  </a:cubicBezTo>
                  <a:cubicBezTo>
                    <a:pt x="29100" y="171137"/>
                    <a:pt x="39829" y="178247"/>
                    <a:pt x="51166" y="178247"/>
                  </a:cubicBezTo>
                  <a:cubicBezTo>
                    <a:pt x="63717" y="178247"/>
                    <a:pt x="72220" y="166792"/>
                    <a:pt x="72220" y="157114"/>
                  </a:cubicBezTo>
                  <a:cubicBezTo>
                    <a:pt x="72220" y="147634"/>
                    <a:pt x="64730" y="144079"/>
                    <a:pt x="62503" y="143092"/>
                  </a:cubicBezTo>
                  <a:cubicBezTo>
                    <a:pt x="59669" y="142104"/>
                    <a:pt x="52786" y="139537"/>
                    <a:pt x="50154" y="138549"/>
                  </a:cubicBezTo>
                  <a:cubicBezTo>
                    <a:pt x="46105" y="136969"/>
                    <a:pt x="42056" y="135389"/>
                    <a:pt x="37805" y="134007"/>
                  </a:cubicBezTo>
                  <a:lnTo>
                    <a:pt x="25658" y="129266"/>
                  </a:lnTo>
                  <a:cubicBezTo>
                    <a:pt x="16549" y="125711"/>
                    <a:pt x="10475" y="119984"/>
                    <a:pt x="10475" y="111689"/>
                  </a:cubicBezTo>
                  <a:cubicBezTo>
                    <a:pt x="10475" y="103591"/>
                    <a:pt x="18371" y="86408"/>
                    <a:pt x="35376" y="78113"/>
                  </a:cubicBezTo>
                  <a:cubicBezTo>
                    <a:pt x="42866" y="80681"/>
                    <a:pt x="48939" y="80681"/>
                    <a:pt x="53190" y="80681"/>
                  </a:cubicBezTo>
                  <a:cubicBezTo>
                    <a:pt x="59264" y="80681"/>
                    <a:pt x="72017" y="80681"/>
                    <a:pt x="72017" y="74558"/>
                  </a:cubicBezTo>
                  <a:cubicBezTo>
                    <a:pt x="72017" y="69620"/>
                    <a:pt x="63312" y="69225"/>
                    <a:pt x="55417" y="69225"/>
                  </a:cubicBezTo>
                  <a:cubicBezTo>
                    <a:pt x="51773" y="69225"/>
                    <a:pt x="45903" y="69225"/>
                    <a:pt x="38412" y="71596"/>
                  </a:cubicBezTo>
                  <a:cubicBezTo>
                    <a:pt x="33149" y="66460"/>
                    <a:pt x="32339" y="59943"/>
                    <a:pt x="32339" y="56190"/>
                  </a:cubicBezTo>
                  <a:cubicBezTo>
                    <a:pt x="32339" y="45130"/>
                    <a:pt x="39627" y="29922"/>
                    <a:pt x="54810" y="22615"/>
                  </a:cubicBezTo>
                  <a:cubicBezTo>
                    <a:pt x="58454" y="26960"/>
                    <a:pt x="63110" y="26960"/>
                    <a:pt x="67766" y="26960"/>
                  </a:cubicBezTo>
                  <a:cubicBezTo>
                    <a:pt x="72827" y="26960"/>
                    <a:pt x="85783" y="26960"/>
                    <a:pt x="85783" y="20837"/>
                  </a:cubicBezTo>
                  <a:cubicBezTo>
                    <a:pt x="85783" y="15702"/>
                    <a:pt x="76876" y="15505"/>
                    <a:pt x="68981" y="15505"/>
                  </a:cubicBezTo>
                  <a:cubicBezTo>
                    <a:pt x="66349" y="15505"/>
                    <a:pt x="61491" y="15505"/>
                    <a:pt x="56227" y="16492"/>
                  </a:cubicBezTo>
                  <a:cubicBezTo>
                    <a:pt x="55620" y="14715"/>
                    <a:pt x="55215" y="13332"/>
                    <a:pt x="55215" y="9975"/>
                  </a:cubicBezTo>
                  <a:cubicBezTo>
                    <a:pt x="55215" y="7209"/>
                    <a:pt x="56227" y="3062"/>
                    <a:pt x="56227" y="2667"/>
                  </a:cubicBezTo>
                  <a:cubicBezTo>
                    <a:pt x="56227" y="1087"/>
                    <a:pt x="55215" y="99"/>
                    <a:pt x="53798" y="99"/>
                  </a:cubicBezTo>
                  <a:cubicBezTo>
                    <a:pt x="50154" y="99"/>
                    <a:pt x="50154" y="9184"/>
                    <a:pt x="50154" y="9777"/>
                  </a:cubicBezTo>
                  <a:cubicBezTo>
                    <a:pt x="50154" y="13727"/>
                    <a:pt x="51368" y="16690"/>
                    <a:pt x="51571" y="17480"/>
                  </a:cubicBezTo>
                  <a:cubicBezTo>
                    <a:pt x="29910" y="23405"/>
                    <a:pt x="16144" y="39205"/>
                    <a:pt x="16144" y="54413"/>
                  </a:cubicBezTo>
                  <a:cubicBezTo>
                    <a:pt x="16144" y="61720"/>
                    <a:pt x="19788" y="70015"/>
                    <a:pt x="29302" y="75348"/>
                  </a:cubicBezTo>
                  <a:lnTo>
                    <a:pt x="26671" y="77323"/>
                  </a:lnTo>
                  <a:close/>
                  <a:moveTo>
                    <a:pt x="59466" y="20837"/>
                  </a:moveTo>
                  <a:cubicBezTo>
                    <a:pt x="62705" y="19850"/>
                    <a:pt x="66956" y="19850"/>
                    <a:pt x="69183" y="19850"/>
                  </a:cubicBezTo>
                  <a:cubicBezTo>
                    <a:pt x="76066" y="19850"/>
                    <a:pt x="76876" y="20047"/>
                    <a:pt x="80520" y="21035"/>
                  </a:cubicBezTo>
                  <a:cubicBezTo>
                    <a:pt x="78900" y="21627"/>
                    <a:pt x="76876" y="22615"/>
                    <a:pt x="67969" y="22615"/>
                  </a:cubicBezTo>
                  <a:cubicBezTo>
                    <a:pt x="64122" y="22615"/>
                    <a:pt x="61693" y="22615"/>
                    <a:pt x="59466" y="20837"/>
                  </a:cubicBezTo>
                  <a:close/>
                  <a:moveTo>
                    <a:pt x="43676" y="74756"/>
                  </a:moveTo>
                  <a:cubicBezTo>
                    <a:pt x="48332" y="73571"/>
                    <a:pt x="52786" y="73571"/>
                    <a:pt x="55215" y="73571"/>
                  </a:cubicBezTo>
                  <a:cubicBezTo>
                    <a:pt x="62300" y="73571"/>
                    <a:pt x="63110" y="73768"/>
                    <a:pt x="66754" y="74756"/>
                  </a:cubicBezTo>
                  <a:cubicBezTo>
                    <a:pt x="65134" y="75546"/>
                    <a:pt x="63110" y="76336"/>
                    <a:pt x="53798" y="76336"/>
                  </a:cubicBezTo>
                  <a:cubicBezTo>
                    <a:pt x="49142" y="76336"/>
                    <a:pt x="47320" y="76336"/>
                    <a:pt x="43676" y="74756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形状 165">
              <a:extLst>
                <a:ext uri="{FF2B5EF4-FFF2-40B4-BE49-F238E27FC236}">
                  <a16:creationId xmlns:a16="http://schemas.microsoft.com/office/drawing/2014/main" id="{C163E134-7AB3-F8F6-2B43-5CC7966676CF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6789042" y="4582679"/>
              <a:ext cx="23685" cy="59053"/>
            </a:xfrm>
            <a:custGeom>
              <a:avLst/>
              <a:gdLst>
                <a:gd name="connsiteX0" fmla="*/ 23841 w 23685"/>
                <a:gd name="connsiteY0" fmla="*/ 20837 h 59053"/>
                <a:gd name="connsiteX1" fmla="*/ 10885 w 23685"/>
                <a:gd name="connsiteY1" fmla="*/ 99 h 59053"/>
                <a:gd name="connsiteX2" fmla="*/ 156 w 23685"/>
                <a:gd name="connsiteY2" fmla="*/ 10567 h 59053"/>
                <a:gd name="connsiteX3" fmla="*/ 10885 w 23685"/>
                <a:gd name="connsiteY3" fmla="*/ 21035 h 59053"/>
                <a:gd name="connsiteX4" fmla="*/ 17971 w 23685"/>
                <a:gd name="connsiteY4" fmla="*/ 18467 h 59053"/>
                <a:gd name="connsiteX5" fmla="*/ 18983 w 23685"/>
                <a:gd name="connsiteY5" fmla="*/ 17875 h 59053"/>
                <a:gd name="connsiteX6" fmla="*/ 19388 w 23685"/>
                <a:gd name="connsiteY6" fmla="*/ 20837 h 59053"/>
                <a:gd name="connsiteX7" fmla="*/ 5622 w 23685"/>
                <a:gd name="connsiteY7" fmla="*/ 53820 h 59053"/>
                <a:gd name="connsiteX8" fmla="*/ 3395 w 23685"/>
                <a:gd name="connsiteY8" fmla="*/ 56980 h 59053"/>
                <a:gd name="connsiteX9" fmla="*/ 5419 w 23685"/>
                <a:gd name="connsiteY9" fmla="*/ 59153 h 59053"/>
                <a:gd name="connsiteX10" fmla="*/ 23841 w 23685"/>
                <a:gd name="connsiteY10" fmla="*/ 20837 h 5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59053">
                  <a:moveTo>
                    <a:pt x="23841" y="20837"/>
                  </a:moveTo>
                  <a:cubicBezTo>
                    <a:pt x="23841" y="7802"/>
                    <a:pt x="18780" y="99"/>
                    <a:pt x="10885" y="99"/>
                  </a:cubicBezTo>
                  <a:cubicBezTo>
                    <a:pt x="4205" y="99"/>
                    <a:pt x="156" y="5037"/>
                    <a:pt x="156" y="10567"/>
                  </a:cubicBezTo>
                  <a:cubicBezTo>
                    <a:pt x="156" y="15900"/>
                    <a:pt x="4205" y="21035"/>
                    <a:pt x="10885" y="21035"/>
                  </a:cubicBezTo>
                  <a:cubicBezTo>
                    <a:pt x="13314" y="21035"/>
                    <a:pt x="15946" y="20245"/>
                    <a:pt x="17971" y="18467"/>
                  </a:cubicBezTo>
                  <a:cubicBezTo>
                    <a:pt x="18578" y="18072"/>
                    <a:pt x="18780" y="17875"/>
                    <a:pt x="18983" y="17875"/>
                  </a:cubicBezTo>
                  <a:cubicBezTo>
                    <a:pt x="19185" y="17875"/>
                    <a:pt x="19388" y="18072"/>
                    <a:pt x="19388" y="20837"/>
                  </a:cubicBezTo>
                  <a:cubicBezTo>
                    <a:pt x="19388" y="35452"/>
                    <a:pt x="12302" y="47303"/>
                    <a:pt x="5622" y="53820"/>
                  </a:cubicBezTo>
                  <a:cubicBezTo>
                    <a:pt x="3395" y="55993"/>
                    <a:pt x="3395" y="56388"/>
                    <a:pt x="3395" y="56980"/>
                  </a:cubicBezTo>
                  <a:cubicBezTo>
                    <a:pt x="3395" y="58363"/>
                    <a:pt x="4407" y="59153"/>
                    <a:pt x="5419" y="59153"/>
                  </a:cubicBezTo>
                  <a:cubicBezTo>
                    <a:pt x="7646" y="59153"/>
                    <a:pt x="23841" y="43945"/>
                    <a:pt x="23841" y="20837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形状 166">
              <a:extLst>
                <a:ext uri="{FF2B5EF4-FFF2-40B4-BE49-F238E27FC236}">
                  <a16:creationId xmlns:a16="http://schemas.microsoft.com/office/drawing/2014/main" id="{4126B1FE-6B2A-56E5-B5B6-B75992E2518E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6870108" y="4464374"/>
              <a:ext cx="83608" cy="141412"/>
            </a:xfrm>
            <a:custGeom>
              <a:avLst/>
              <a:gdLst>
                <a:gd name="connsiteX0" fmla="*/ 83768 w 83608"/>
                <a:gd name="connsiteY0" fmla="*/ 40588 h 141412"/>
                <a:gd name="connsiteX1" fmla="*/ 59475 w 83608"/>
                <a:gd name="connsiteY1" fmla="*/ 99 h 141412"/>
                <a:gd name="connsiteX2" fmla="*/ 160 w 83608"/>
                <a:gd name="connsiteY2" fmla="*/ 101024 h 141412"/>
                <a:gd name="connsiteX3" fmla="*/ 24453 w 83608"/>
                <a:gd name="connsiteY3" fmla="*/ 141512 h 141412"/>
                <a:gd name="connsiteX4" fmla="*/ 83768 w 83608"/>
                <a:gd name="connsiteY4" fmla="*/ 40588 h 141412"/>
                <a:gd name="connsiteX5" fmla="*/ 21619 w 83608"/>
                <a:gd name="connsiteY5" fmla="*/ 67645 h 141412"/>
                <a:gd name="connsiteX6" fmla="*/ 37207 w 83608"/>
                <a:gd name="connsiteY6" fmla="*/ 25182 h 141412"/>
                <a:gd name="connsiteX7" fmla="*/ 59273 w 83608"/>
                <a:gd name="connsiteY7" fmla="*/ 4444 h 141412"/>
                <a:gd name="connsiteX8" fmla="*/ 70407 w 83608"/>
                <a:gd name="connsiteY8" fmla="*/ 28342 h 141412"/>
                <a:gd name="connsiteX9" fmla="*/ 63929 w 83608"/>
                <a:gd name="connsiteY9" fmla="*/ 67645 h 141412"/>
                <a:gd name="connsiteX10" fmla="*/ 21619 w 83608"/>
                <a:gd name="connsiteY10" fmla="*/ 67645 h 141412"/>
                <a:gd name="connsiteX11" fmla="*/ 62107 w 83608"/>
                <a:gd name="connsiteY11" fmla="*/ 73966 h 141412"/>
                <a:gd name="connsiteX12" fmla="*/ 47936 w 83608"/>
                <a:gd name="connsiteY12" fmla="*/ 114059 h 141412"/>
                <a:gd name="connsiteX13" fmla="*/ 24453 w 83608"/>
                <a:gd name="connsiteY13" fmla="*/ 137167 h 141412"/>
                <a:gd name="connsiteX14" fmla="*/ 13521 w 83608"/>
                <a:gd name="connsiteY14" fmla="*/ 113071 h 141412"/>
                <a:gd name="connsiteX15" fmla="*/ 19999 w 83608"/>
                <a:gd name="connsiteY15" fmla="*/ 73966 h 141412"/>
                <a:gd name="connsiteX16" fmla="*/ 62107 w 83608"/>
                <a:gd name="connsiteY16" fmla="*/ 73966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608" h="141412">
                  <a:moveTo>
                    <a:pt x="83768" y="40588"/>
                  </a:moveTo>
                  <a:cubicBezTo>
                    <a:pt x="83768" y="27552"/>
                    <a:pt x="80124" y="99"/>
                    <a:pt x="59475" y="99"/>
                  </a:cubicBezTo>
                  <a:cubicBezTo>
                    <a:pt x="31336" y="99"/>
                    <a:pt x="160" y="55795"/>
                    <a:pt x="160" y="101024"/>
                  </a:cubicBezTo>
                  <a:cubicBezTo>
                    <a:pt x="160" y="119589"/>
                    <a:pt x="6031" y="141512"/>
                    <a:pt x="24453" y="141512"/>
                  </a:cubicBezTo>
                  <a:cubicBezTo>
                    <a:pt x="52997" y="141512"/>
                    <a:pt x="83768" y="84828"/>
                    <a:pt x="83768" y="40588"/>
                  </a:cubicBezTo>
                  <a:close/>
                  <a:moveTo>
                    <a:pt x="21619" y="67645"/>
                  </a:moveTo>
                  <a:cubicBezTo>
                    <a:pt x="25060" y="55005"/>
                    <a:pt x="29109" y="39205"/>
                    <a:pt x="37207" y="25182"/>
                  </a:cubicBezTo>
                  <a:cubicBezTo>
                    <a:pt x="42673" y="15505"/>
                    <a:pt x="50163" y="4444"/>
                    <a:pt x="59273" y="4444"/>
                  </a:cubicBezTo>
                  <a:cubicBezTo>
                    <a:pt x="69193" y="4444"/>
                    <a:pt x="70407" y="17085"/>
                    <a:pt x="70407" y="28342"/>
                  </a:cubicBezTo>
                  <a:cubicBezTo>
                    <a:pt x="70407" y="38020"/>
                    <a:pt x="68788" y="48093"/>
                    <a:pt x="63929" y="67645"/>
                  </a:cubicBezTo>
                  <a:lnTo>
                    <a:pt x="21619" y="67645"/>
                  </a:lnTo>
                  <a:close/>
                  <a:moveTo>
                    <a:pt x="62107" y="73966"/>
                  </a:moveTo>
                  <a:cubicBezTo>
                    <a:pt x="59880" y="83051"/>
                    <a:pt x="55629" y="99838"/>
                    <a:pt x="47936" y="114059"/>
                  </a:cubicBezTo>
                  <a:cubicBezTo>
                    <a:pt x="40851" y="127489"/>
                    <a:pt x="33158" y="137167"/>
                    <a:pt x="24453" y="137167"/>
                  </a:cubicBezTo>
                  <a:cubicBezTo>
                    <a:pt x="17773" y="137167"/>
                    <a:pt x="13521" y="131439"/>
                    <a:pt x="13521" y="113071"/>
                  </a:cubicBezTo>
                  <a:cubicBezTo>
                    <a:pt x="13521" y="104776"/>
                    <a:pt x="14736" y="93321"/>
                    <a:pt x="19999" y="73966"/>
                  </a:cubicBezTo>
                  <a:lnTo>
                    <a:pt x="62107" y="7396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形状 167">
              <a:extLst>
                <a:ext uri="{FF2B5EF4-FFF2-40B4-BE49-F238E27FC236}">
                  <a16:creationId xmlns:a16="http://schemas.microsoft.com/office/drawing/2014/main" id="{F2CBAE81-334D-77DC-5F28-FEA02448B8D8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6979674" y="4582679"/>
              <a:ext cx="23685" cy="59053"/>
            </a:xfrm>
            <a:custGeom>
              <a:avLst/>
              <a:gdLst>
                <a:gd name="connsiteX0" fmla="*/ 23851 w 23685"/>
                <a:gd name="connsiteY0" fmla="*/ 20837 h 59053"/>
                <a:gd name="connsiteX1" fmla="*/ 10895 w 23685"/>
                <a:gd name="connsiteY1" fmla="*/ 99 h 59053"/>
                <a:gd name="connsiteX2" fmla="*/ 165 w 23685"/>
                <a:gd name="connsiteY2" fmla="*/ 10567 h 59053"/>
                <a:gd name="connsiteX3" fmla="*/ 10895 w 23685"/>
                <a:gd name="connsiteY3" fmla="*/ 21035 h 59053"/>
                <a:gd name="connsiteX4" fmla="*/ 17980 w 23685"/>
                <a:gd name="connsiteY4" fmla="*/ 18467 h 59053"/>
                <a:gd name="connsiteX5" fmla="*/ 18992 w 23685"/>
                <a:gd name="connsiteY5" fmla="*/ 17875 h 59053"/>
                <a:gd name="connsiteX6" fmla="*/ 19397 w 23685"/>
                <a:gd name="connsiteY6" fmla="*/ 20837 h 59053"/>
                <a:gd name="connsiteX7" fmla="*/ 5631 w 23685"/>
                <a:gd name="connsiteY7" fmla="*/ 53820 h 59053"/>
                <a:gd name="connsiteX8" fmla="*/ 3404 w 23685"/>
                <a:gd name="connsiteY8" fmla="*/ 56980 h 59053"/>
                <a:gd name="connsiteX9" fmla="*/ 5429 w 23685"/>
                <a:gd name="connsiteY9" fmla="*/ 59153 h 59053"/>
                <a:gd name="connsiteX10" fmla="*/ 23851 w 23685"/>
                <a:gd name="connsiteY10" fmla="*/ 20837 h 5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59053">
                  <a:moveTo>
                    <a:pt x="23851" y="20837"/>
                  </a:moveTo>
                  <a:cubicBezTo>
                    <a:pt x="23851" y="7802"/>
                    <a:pt x="18790" y="99"/>
                    <a:pt x="10895" y="99"/>
                  </a:cubicBezTo>
                  <a:cubicBezTo>
                    <a:pt x="4214" y="99"/>
                    <a:pt x="165" y="5037"/>
                    <a:pt x="165" y="10567"/>
                  </a:cubicBezTo>
                  <a:cubicBezTo>
                    <a:pt x="165" y="15900"/>
                    <a:pt x="4214" y="21035"/>
                    <a:pt x="10895" y="21035"/>
                  </a:cubicBezTo>
                  <a:cubicBezTo>
                    <a:pt x="13324" y="21035"/>
                    <a:pt x="15956" y="20245"/>
                    <a:pt x="17980" y="18467"/>
                  </a:cubicBezTo>
                  <a:cubicBezTo>
                    <a:pt x="18587" y="18072"/>
                    <a:pt x="18790" y="17875"/>
                    <a:pt x="18992" y="17875"/>
                  </a:cubicBezTo>
                  <a:cubicBezTo>
                    <a:pt x="19195" y="17875"/>
                    <a:pt x="19397" y="18072"/>
                    <a:pt x="19397" y="20837"/>
                  </a:cubicBezTo>
                  <a:cubicBezTo>
                    <a:pt x="19397" y="35452"/>
                    <a:pt x="12312" y="47303"/>
                    <a:pt x="5631" y="53820"/>
                  </a:cubicBezTo>
                  <a:cubicBezTo>
                    <a:pt x="3404" y="55993"/>
                    <a:pt x="3404" y="56388"/>
                    <a:pt x="3404" y="56980"/>
                  </a:cubicBezTo>
                  <a:cubicBezTo>
                    <a:pt x="3404" y="58363"/>
                    <a:pt x="4416" y="59153"/>
                    <a:pt x="5429" y="59153"/>
                  </a:cubicBezTo>
                  <a:cubicBezTo>
                    <a:pt x="7655" y="59153"/>
                    <a:pt x="23851" y="43945"/>
                    <a:pt x="23851" y="20837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形状 168">
              <a:extLst>
                <a:ext uri="{FF2B5EF4-FFF2-40B4-BE49-F238E27FC236}">
                  <a16:creationId xmlns:a16="http://schemas.microsoft.com/office/drawing/2014/main" id="{FDBAD99D-A267-86DE-5B72-D884BBCB4B86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7062156" y="4466547"/>
              <a:ext cx="106079" cy="177555"/>
            </a:xfrm>
            <a:custGeom>
              <a:avLst/>
              <a:gdLst>
                <a:gd name="connsiteX0" fmla="*/ 78717 w 106079"/>
                <a:gd name="connsiteY0" fmla="*/ 4839 h 177555"/>
                <a:gd name="connsiteX1" fmla="*/ 79324 w 106079"/>
                <a:gd name="connsiteY1" fmla="*/ 2074 h 177555"/>
                <a:gd name="connsiteX2" fmla="*/ 76895 w 106079"/>
                <a:gd name="connsiteY2" fmla="*/ 99 h 177555"/>
                <a:gd name="connsiteX3" fmla="*/ 73858 w 106079"/>
                <a:gd name="connsiteY3" fmla="*/ 4049 h 177555"/>
                <a:gd name="connsiteX4" fmla="*/ 62116 w 106079"/>
                <a:gd name="connsiteY4" fmla="*/ 49673 h 177555"/>
                <a:gd name="connsiteX5" fmla="*/ 170 w 106079"/>
                <a:gd name="connsiteY5" fmla="*/ 103789 h 177555"/>
                <a:gd name="connsiteX6" fmla="*/ 39038 w 106079"/>
                <a:gd name="connsiteY6" fmla="*/ 139537 h 177555"/>
                <a:gd name="connsiteX7" fmla="*/ 34382 w 106079"/>
                <a:gd name="connsiteY7" fmla="*/ 158102 h 177555"/>
                <a:gd name="connsiteX8" fmla="*/ 29928 w 106079"/>
                <a:gd name="connsiteY8" fmla="*/ 175482 h 177555"/>
                <a:gd name="connsiteX9" fmla="*/ 32358 w 106079"/>
                <a:gd name="connsiteY9" fmla="*/ 177655 h 177555"/>
                <a:gd name="connsiteX10" fmla="*/ 34382 w 106079"/>
                <a:gd name="connsiteY10" fmla="*/ 176865 h 177555"/>
                <a:gd name="connsiteX11" fmla="*/ 36609 w 106079"/>
                <a:gd name="connsiteY11" fmla="*/ 168965 h 177555"/>
                <a:gd name="connsiteX12" fmla="*/ 44302 w 106079"/>
                <a:gd name="connsiteY12" fmla="*/ 139537 h 177555"/>
                <a:gd name="connsiteX13" fmla="*/ 106249 w 106079"/>
                <a:gd name="connsiteY13" fmla="*/ 85421 h 177555"/>
                <a:gd name="connsiteX14" fmla="*/ 67380 w 106079"/>
                <a:gd name="connsiteY14" fmla="*/ 49673 h 177555"/>
                <a:gd name="connsiteX15" fmla="*/ 78717 w 106079"/>
                <a:gd name="connsiteY15" fmla="*/ 4839 h 177555"/>
                <a:gd name="connsiteX16" fmla="*/ 40050 w 106079"/>
                <a:gd name="connsiteY16" fmla="*/ 135192 h 177555"/>
                <a:gd name="connsiteX17" fmla="*/ 13328 w 106079"/>
                <a:gd name="connsiteY17" fmla="*/ 107936 h 177555"/>
                <a:gd name="connsiteX18" fmla="*/ 60902 w 106079"/>
                <a:gd name="connsiteY18" fmla="*/ 54018 h 177555"/>
                <a:gd name="connsiteX19" fmla="*/ 40050 w 106079"/>
                <a:gd name="connsiteY19" fmla="*/ 135192 h 177555"/>
                <a:gd name="connsiteX20" fmla="*/ 66165 w 106079"/>
                <a:gd name="connsiteY20" fmla="*/ 54018 h 177555"/>
                <a:gd name="connsiteX21" fmla="*/ 93090 w 106079"/>
                <a:gd name="connsiteY21" fmla="*/ 81273 h 177555"/>
                <a:gd name="connsiteX22" fmla="*/ 45314 w 106079"/>
                <a:gd name="connsiteY22" fmla="*/ 135192 h 177555"/>
                <a:gd name="connsiteX23" fmla="*/ 66165 w 106079"/>
                <a:gd name="connsiteY23" fmla="*/ 54018 h 17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079" h="177555">
                  <a:moveTo>
                    <a:pt x="78717" y="4839"/>
                  </a:moveTo>
                  <a:cubicBezTo>
                    <a:pt x="78717" y="4444"/>
                    <a:pt x="79324" y="2272"/>
                    <a:pt x="79324" y="2074"/>
                  </a:cubicBezTo>
                  <a:cubicBezTo>
                    <a:pt x="79324" y="1877"/>
                    <a:pt x="79324" y="99"/>
                    <a:pt x="76895" y="99"/>
                  </a:cubicBezTo>
                  <a:cubicBezTo>
                    <a:pt x="74870" y="99"/>
                    <a:pt x="74668" y="692"/>
                    <a:pt x="73858" y="4049"/>
                  </a:cubicBezTo>
                  <a:lnTo>
                    <a:pt x="62116" y="49673"/>
                  </a:lnTo>
                  <a:cubicBezTo>
                    <a:pt x="29928" y="50660"/>
                    <a:pt x="170" y="76928"/>
                    <a:pt x="170" y="103789"/>
                  </a:cubicBezTo>
                  <a:cubicBezTo>
                    <a:pt x="170" y="122551"/>
                    <a:pt x="14340" y="138154"/>
                    <a:pt x="39038" y="139537"/>
                  </a:cubicBezTo>
                  <a:cubicBezTo>
                    <a:pt x="37419" y="145659"/>
                    <a:pt x="36002" y="151979"/>
                    <a:pt x="34382" y="158102"/>
                  </a:cubicBezTo>
                  <a:cubicBezTo>
                    <a:pt x="31953" y="167385"/>
                    <a:pt x="29928" y="174890"/>
                    <a:pt x="29928" y="175482"/>
                  </a:cubicBezTo>
                  <a:cubicBezTo>
                    <a:pt x="29928" y="177457"/>
                    <a:pt x="31345" y="177655"/>
                    <a:pt x="32358" y="177655"/>
                  </a:cubicBezTo>
                  <a:cubicBezTo>
                    <a:pt x="33370" y="177655"/>
                    <a:pt x="33775" y="177457"/>
                    <a:pt x="34382" y="176865"/>
                  </a:cubicBezTo>
                  <a:cubicBezTo>
                    <a:pt x="34787" y="176470"/>
                    <a:pt x="36002" y="171730"/>
                    <a:pt x="36609" y="168965"/>
                  </a:cubicBezTo>
                  <a:lnTo>
                    <a:pt x="44302" y="139537"/>
                  </a:lnTo>
                  <a:cubicBezTo>
                    <a:pt x="76895" y="138549"/>
                    <a:pt x="106249" y="111886"/>
                    <a:pt x="106249" y="85421"/>
                  </a:cubicBezTo>
                  <a:cubicBezTo>
                    <a:pt x="106249" y="69818"/>
                    <a:pt x="95519" y="51648"/>
                    <a:pt x="67380" y="49673"/>
                  </a:cubicBezTo>
                  <a:lnTo>
                    <a:pt x="78717" y="4839"/>
                  </a:lnTo>
                  <a:close/>
                  <a:moveTo>
                    <a:pt x="40050" y="135192"/>
                  </a:moveTo>
                  <a:cubicBezTo>
                    <a:pt x="27904" y="134599"/>
                    <a:pt x="13328" y="127686"/>
                    <a:pt x="13328" y="107936"/>
                  </a:cubicBezTo>
                  <a:cubicBezTo>
                    <a:pt x="13328" y="84236"/>
                    <a:pt x="30738" y="56585"/>
                    <a:pt x="60902" y="54018"/>
                  </a:cubicBezTo>
                  <a:lnTo>
                    <a:pt x="40050" y="135192"/>
                  </a:lnTo>
                  <a:close/>
                  <a:moveTo>
                    <a:pt x="66165" y="54018"/>
                  </a:moveTo>
                  <a:cubicBezTo>
                    <a:pt x="81551" y="54808"/>
                    <a:pt x="93090" y="63893"/>
                    <a:pt x="93090" y="81273"/>
                  </a:cubicBezTo>
                  <a:cubicBezTo>
                    <a:pt x="93090" y="104579"/>
                    <a:pt x="75680" y="132822"/>
                    <a:pt x="45314" y="135192"/>
                  </a:cubicBezTo>
                  <a:lnTo>
                    <a:pt x="66165" y="54018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形状 169">
              <a:extLst>
                <a:ext uri="{FF2B5EF4-FFF2-40B4-BE49-F238E27FC236}">
                  <a16:creationId xmlns:a16="http://schemas.microsoft.com/office/drawing/2014/main" id="{FE1E452D-1C2A-94B1-585A-CD51C3FC2D5B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7184397" y="4455487"/>
              <a:ext cx="46966" cy="197503"/>
            </a:xfrm>
            <a:custGeom>
              <a:avLst/>
              <a:gdLst>
                <a:gd name="connsiteX0" fmla="*/ 47142 w 46966"/>
                <a:gd name="connsiteY0" fmla="*/ 98851 h 197503"/>
                <a:gd name="connsiteX1" fmla="*/ 33781 w 46966"/>
                <a:gd name="connsiteY1" fmla="*/ 37230 h 197503"/>
                <a:gd name="connsiteX2" fmla="*/ 2200 w 46966"/>
                <a:gd name="connsiteY2" fmla="*/ 99 h 197503"/>
                <a:gd name="connsiteX3" fmla="*/ 176 w 46966"/>
                <a:gd name="connsiteY3" fmla="*/ 2074 h 197503"/>
                <a:gd name="connsiteX4" fmla="*/ 4022 w 46966"/>
                <a:gd name="connsiteY4" fmla="*/ 6617 h 197503"/>
                <a:gd name="connsiteX5" fmla="*/ 35400 w 46966"/>
                <a:gd name="connsiteY5" fmla="*/ 98851 h 197503"/>
                <a:gd name="connsiteX6" fmla="*/ 2807 w 46966"/>
                <a:gd name="connsiteY6" fmla="*/ 192270 h 197503"/>
                <a:gd name="connsiteX7" fmla="*/ 176 w 46966"/>
                <a:gd name="connsiteY7" fmla="*/ 195628 h 197503"/>
                <a:gd name="connsiteX8" fmla="*/ 2200 w 46966"/>
                <a:gd name="connsiteY8" fmla="*/ 197603 h 197503"/>
                <a:gd name="connsiteX9" fmla="*/ 34388 w 46966"/>
                <a:gd name="connsiteY9" fmla="*/ 159089 h 197503"/>
                <a:gd name="connsiteX10" fmla="*/ 47142 w 46966"/>
                <a:gd name="connsiteY10" fmla="*/ 98851 h 19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7503">
                  <a:moveTo>
                    <a:pt x="47142" y="98851"/>
                  </a:moveTo>
                  <a:cubicBezTo>
                    <a:pt x="47142" y="83446"/>
                    <a:pt x="44915" y="59548"/>
                    <a:pt x="33781" y="37230"/>
                  </a:cubicBezTo>
                  <a:cubicBezTo>
                    <a:pt x="21634" y="12937"/>
                    <a:pt x="4224" y="99"/>
                    <a:pt x="2200" y="99"/>
                  </a:cubicBezTo>
                  <a:cubicBezTo>
                    <a:pt x="985" y="99"/>
                    <a:pt x="176" y="889"/>
                    <a:pt x="176" y="2074"/>
                  </a:cubicBezTo>
                  <a:cubicBezTo>
                    <a:pt x="176" y="2667"/>
                    <a:pt x="176" y="3062"/>
                    <a:pt x="4022" y="6617"/>
                  </a:cubicBezTo>
                  <a:cubicBezTo>
                    <a:pt x="23861" y="26170"/>
                    <a:pt x="35400" y="57573"/>
                    <a:pt x="35400" y="98851"/>
                  </a:cubicBezTo>
                  <a:cubicBezTo>
                    <a:pt x="35400" y="132624"/>
                    <a:pt x="27910" y="167385"/>
                    <a:pt x="2807" y="192270"/>
                  </a:cubicBezTo>
                  <a:cubicBezTo>
                    <a:pt x="176" y="194640"/>
                    <a:pt x="176" y="195035"/>
                    <a:pt x="176" y="195628"/>
                  </a:cubicBezTo>
                  <a:cubicBezTo>
                    <a:pt x="176" y="196813"/>
                    <a:pt x="985" y="197603"/>
                    <a:pt x="2200" y="197603"/>
                  </a:cubicBezTo>
                  <a:cubicBezTo>
                    <a:pt x="4224" y="197603"/>
                    <a:pt x="22444" y="184172"/>
                    <a:pt x="34388" y="159089"/>
                  </a:cubicBezTo>
                  <a:cubicBezTo>
                    <a:pt x="44712" y="137364"/>
                    <a:pt x="47142" y="115441"/>
                    <a:pt x="47142" y="98851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形状 170">
              <a:extLst>
                <a:ext uri="{FF2B5EF4-FFF2-40B4-BE49-F238E27FC236}">
                  <a16:creationId xmlns:a16="http://schemas.microsoft.com/office/drawing/2014/main" id="{1B0C06A9-CB21-33DF-EB5A-0C1A2D51081E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7319154" y="4531130"/>
              <a:ext cx="134623" cy="46215"/>
            </a:xfrm>
            <a:custGeom>
              <a:avLst/>
              <a:gdLst>
                <a:gd name="connsiteX0" fmla="*/ 127922 w 134623"/>
                <a:gd name="connsiteY0" fmla="*/ 7999 h 46215"/>
                <a:gd name="connsiteX1" fmla="*/ 134805 w 134623"/>
                <a:gd name="connsiteY1" fmla="*/ 4049 h 46215"/>
                <a:gd name="connsiteX2" fmla="*/ 128125 w 134623"/>
                <a:gd name="connsiteY2" fmla="*/ 99 h 46215"/>
                <a:gd name="connsiteX3" fmla="*/ 6863 w 134623"/>
                <a:gd name="connsiteY3" fmla="*/ 99 h 46215"/>
                <a:gd name="connsiteX4" fmla="*/ 182 w 134623"/>
                <a:gd name="connsiteY4" fmla="*/ 4049 h 46215"/>
                <a:gd name="connsiteX5" fmla="*/ 7065 w 134623"/>
                <a:gd name="connsiteY5" fmla="*/ 7999 h 46215"/>
                <a:gd name="connsiteX6" fmla="*/ 127922 w 134623"/>
                <a:gd name="connsiteY6" fmla="*/ 7999 h 46215"/>
                <a:gd name="connsiteX7" fmla="*/ 128125 w 134623"/>
                <a:gd name="connsiteY7" fmla="*/ 46315 h 46215"/>
                <a:gd name="connsiteX8" fmla="*/ 134805 w 134623"/>
                <a:gd name="connsiteY8" fmla="*/ 42365 h 46215"/>
                <a:gd name="connsiteX9" fmla="*/ 127922 w 134623"/>
                <a:gd name="connsiteY9" fmla="*/ 38415 h 46215"/>
                <a:gd name="connsiteX10" fmla="*/ 7065 w 134623"/>
                <a:gd name="connsiteY10" fmla="*/ 38415 h 46215"/>
                <a:gd name="connsiteX11" fmla="*/ 182 w 134623"/>
                <a:gd name="connsiteY11" fmla="*/ 42365 h 46215"/>
                <a:gd name="connsiteX12" fmla="*/ 6863 w 134623"/>
                <a:gd name="connsiteY12" fmla="*/ 46315 h 46215"/>
                <a:gd name="connsiteX13" fmla="*/ 128125 w 134623"/>
                <a:gd name="connsiteY13" fmla="*/ 46315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6215">
                  <a:moveTo>
                    <a:pt x="127922" y="7999"/>
                  </a:moveTo>
                  <a:cubicBezTo>
                    <a:pt x="130959" y="7999"/>
                    <a:pt x="134805" y="7999"/>
                    <a:pt x="134805" y="4049"/>
                  </a:cubicBezTo>
                  <a:cubicBezTo>
                    <a:pt x="134805" y="99"/>
                    <a:pt x="130959" y="99"/>
                    <a:pt x="128125" y="99"/>
                  </a:cubicBezTo>
                  <a:lnTo>
                    <a:pt x="6863" y="99"/>
                  </a:lnTo>
                  <a:cubicBezTo>
                    <a:pt x="4029" y="99"/>
                    <a:pt x="182" y="99"/>
                    <a:pt x="182" y="4049"/>
                  </a:cubicBezTo>
                  <a:cubicBezTo>
                    <a:pt x="182" y="7999"/>
                    <a:pt x="4029" y="7999"/>
                    <a:pt x="7065" y="7999"/>
                  </a:cubicBezTo>
                  <a:lnTo>
                    <a:pt x="127922" y="7999"/>
                  </a:lnTo>
                  <a:close/>
                  <a:moveTo>
                    <a:pt x="128125" y="46315"/>
                  </a:moveTo>
                  <a:cubicBezTo>
                    <a:pt x="130959" y="46315"/>
                    <a:pt x="134805" y="46315"/>
                    <a:pt x="134805" y="42365"/>
                  </a:cubicBezTo>
                  <a:cubicBezTo>
                    <a:pt x="134805" y="38415"/>
                    <a:pt x="130959" y="38415"/>
                    <a:pt x="127922" y="38415"/>
                  </a:cubicBezTo>
                  <a:lnTo>
                    <a:pt x="7065" y="38415"/>
                  </a:lnTo>
                  <a:cubicBezTo>
                    <a:pt x="4029" y="38415"/>
                    <a:pt x="182" y="38415"/>
                    <a:pt x="182" y="42365"/>
                  </a:cubicBezTo>
                  <a:cubicBezTo>
                    <a:pt x="182" y="46315"/>
                    <a:pt x="4029" y="46315"/>
                    <a:pt x="6863" y="46315"/>
                  </a:cubicBezTo>
                  <a:lnTo>
                    <a:pt x="128125" y="4631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形状 171">
              <a:extLst>
                <a:ext uri="{FF2B5EF4-FFF2-40B4-BE49-F238E27FC236}">
                  <a16:creationId xmlns:a16="http://schemas.microsoft.com/office/drawing/2014/main" id="{C41E16EA-B5B5-50D9-37C1-3F56B9D086B6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7551668" y="4370165"/>
              <a:ext cx="88871" cy="89468"/>
            </a:xfrm>
            <a:custGeom>
              <a:avLst/>
              <a:gdLst>
                <a:gd name="connsiteX0" fmla="*/ 89065 w 88871"/>
                <a:gd name="connsiteY0" fmla="*/ 13917 h 89468"/>
                <a:gd name="connsiteX1" fmla="*/ 80158 w 88871"/>
                <a:gd name="connsiteY1" fmla="*/ 92 h 89468"/>
                <a:gd name="connsiteX2" fmla="*/ 70238 w 88871"/>
                <a:gd name="connsiteY2" fmla="*/ 9572 h 89468"/>
                <a:gd name="connsiteX3" fmla="*/ 73477 w 88871"/>
                <a:gd name="connsiteY3" fmla="*/ 15497 h 89468"/>
                <a:gd name="connsiteX4" fmla="*/ 80360 w 88871"/>
                <a:gd name="connsiteY4" fmla="*/ 31692 h 89468"/>
                <a:gd name="connsiteX5" fmla="*/ 44326 w 88871"/>
                <a:gd name="connsiteY5" fmla="*/ 85216 h 89468"/>
                <a:gd name="connsiteX6" fmla="*/ 29345 w 88871"/>
                <a:gd name="connsiteY6" fmla="*/ 68033 h 89468"/>
                <a:gd name="connsiteX7" fmla="*/ 41087 w 88871"/>
                <a:gd name="connsiteY7" fmla="*/ 26162 h 89468"/>
                <a:gd name="connsiteX8" fmla="*/ 43516 w 88871"/>
                <a:gd name="connsiteY8" fmla="*/ 16287 h 89468"/>
                <a:gd name="connsiteX9" fmla="*/ 26916 w 88871"/>
                <a:gd name="connsiteY9" fmla="*/ 92 h 89468"/>
                <a:gd name="connsiteX10" fmla="*/ 194 w 88871"/>
                <a:gd name="connsiteY10" fmla="*/ 30507 h 89468"/>
                <a:gd name="connsiteX11" fmla="*/ 2623 w 88871"/>
                <a:gd name="connsiteY11" fmla="*/ 32483 h 89468"/>
                <a:gd name="connsiteX12" fmla="*/ 5862 w 88871"/>
                <a:gd name="connsiteY12" fmla="*/ 28927 h 89468"/>
                <a:gd name="connsiteX13" fmla="*/ 26309 w 88871"/>
                <a:gd name="connsiteY13" fmla="*/ 4437 h 89468"/>
                <a:gd name="connsiteX14" fmla="*/ 31370 w 88871"/>
                <a:gd name="connsiteY14" fmla="*/ 10757 h 89468"/>
                <a:gd name="connsiteX15" fmla="*/ 27928 w 88871"/>
                <a:gd name="connsiteY15" fmla="*/ 24582 h 89468"/>
                <a:gd name="connsiteX16" fmla="*/ 16389 w 88871"/>
                <a:gd name="connsiteY16" fmla="*/ 65071 h 89468"/>
                <a:gd name="connsiteX17" fmla="*/ 43516 w 88871"/>
                <a:gd name="connsiteY17" fmla="*/ 89561 h 89468"/>
                <a:gd name="connsiteX18" fmla="*/ 89065 w 88871"/>
                <a:gd name="connsiteY18" fmla="*/ 13917 h 89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89468">
                  <a:moveTo>
                    <a:pt x="89065" y="13917"/>
                  </a:moveTo>
                  <a:cubicBezTo>
                    <a:pt x="89065" y="3252"/>
                    <a:pt x="83802" y="92"/>
                    <a:pt x="80158" y="92"/>
                  </a:cubicBezTo>
                  <a:cubicBezTo>
                    <a:pt x="75097" y="92"/>
                    <a:pt x="70238" y="5227"/>
                    <a:pt x="70238" y="9572"/>
                  </a:cubicBezTo>
                  <a:cubicBezTo>
                    <a:pt x="70238" y="12140"/>
                    <a:pt x="71251" y="13325"/>
                    <a:pt x="73477" y="15497"/>
                  </a:cubicBezTo>
                  <a:cubicBezTo>
                    <a:pt x="77729" y="19447"/>
                    <a:pt x="80360" y="24582"/>
                    <a:pt x="80360" y="31692"/>
                  </a:cubicBezTo>
                  <a:cubicBezTo>
                    <a:pt x="80360" y="39988"/>
                    <a:pt x="68012" y="85216"/>
                    <a:pt x="44326" y="85216"/>
                  </a:cubicBezTo>
                  <a:cubicBezTo>
                    <a:pt x="34001" y="85216"/>
                    <a:pt x="29345" y="78303"/>
                    <a:pt x="29345" y="68033"/>
                  </a:cubicBezTo>
                  <a:cubicBezTo>
                    <a:pt x="29345" y="56973"/>
                    <a:pt x="34811" y="42555"/>
                    <a:pt x="41087" y="26162"/>
                  </a:cubicBezTo>
                  <a:cubicBezTo>
                    <a:pt x="42504" y="22805"/>
                    <a:pt x="43516" y="20040"/>
                    <a:pt x="43516" y="16287"/>
                  </a:cubicBezTo>
                  <a:cubicBezTo>
                    <a:pt x="43516" y="7400"/>
                    <a:pt x="37038" y="92"/>
                    <a:pt x="26916" y="92"/>
                  </a:cubicBezTo>
                  <a:cubicBezTo>
                    <a:pt x="7887" y="92"/>
                    <a:pt x="194" y="28730"/>
                    <a:pt x="194" y="30507"/>
                  </a:cubicBezTo>
                  <a:cubicBezTo>
                    <a:pt x="194" y="32483"/>
                    <a:pt x="2218" y="32483"/>
                    <a:pt x="2623" y="32483"/>
                  </a:cubicBezTo>
                  <a:cubicBezTo>
                    <a:pt x="4648" y="32483"/>
                    <a:pt x="4850" y="32088"/>
                    <a:pt x="5862" y="28927"/>
                  </a:cubicBezTo>
                  <a:cubicBezTo>
                    <a:pt x="11733" y="8980"/>
                    <a:pt x="20438" y="4437"/>
                    <a:pt x="26309" y="4437"/>
                  </a:cubicBezTo>
                  <a:cubicBezTo>
                    <a:pt x="27928" y="4437"/>
                    <a:pt x="31370" y="4437"/>
                    <a:pt x="31370" y="10757"/>
                  </a:cubicBezTo>
                  <a:cubicBezTo>
                    <a:pt x="31370" y="15695"/>
                    <a:pt x="29345" y="21027"/>
                    <a:pt x="27928" y="24582"/>
                  </a:cubicBezTo>
                  <a:cubicBezTo>
                    <a:pt x="19021" y="47493"/>
                    <a:pt x="16389" y="56578"/>
                    <a:pt x="16389" y="65071"/>
                  </a:cubicBezTo>
                  <a:cubicBezTo>
                    <a:pt x="16389" y="86401"/>
                    <a:pt x="34204" y="89561"/>
                    <a:pt x="43516" y="89561"/>
                  </a:cubicBezTo>
                  <a:cubicBezTo>
                    <a:pt x="77526" y="89561"/>
                    <a:pt x="89065" y="24187"/>
                    <a:pt x="89065" y="13917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形状 172">
              <a:extLst>
                <a:ext uri="{FF2B5EF4-FFF2-40B4-BE49-F238E27FC236}">
                  <a16:creationId xmlns:a16="http://schemas.microsoft.com/office/drawing/2014/main" id="{02336980-56EB-1DC7-D888-48D3AB9304DC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7715699" y="4289583"/>
              <a:ext cx="52837" cy="236806"/>
            </a:xfrm>
            <a:custGeom>
              <a:avLst/>
              <a:gdLst>
                <a:gd name="connsiteX0" fmla="*/ 53038 w 52837"/>
                <a:gd name="connsiteY0" fmla="*/ 234915 h 236806"/>
                <a:gd name="connsiteX1" fmla="*/ 52228 w 52837"/>
                <a:gd name="connsiteY1" fmla="*/ 233138 h 236806"/>
                <a:gd name="connsiteX2" fmla="*/ 20647 w 52837"/>
                <a:gd name="connsiteY2" fmla="*/ 175269 h 236806"/>
                <a:gd name="connsiteX3" fmla="*/ 14169 w 52837"/>
                <a:gd name="connsiteY3" fmla="*/ 118586 h 236806"/>
                <a:gd name="connsiteX4" fmla="*/ 51216 w 52837"/>
                <a:gd name="connsiteY4" fmla="*/ 4626 h 236806"/>
                <a:gd name="connsiteX5" fmla="*/ 53038 w 52837"/>
                <a:gd name="connsiteY5" fmla="*/ 2059 h 236806"/>
                <a:gd name="connsiteX6" fmla="*/ 50608 w 52837"/>
                <a:gd name="connsiteY6" fmla="*/ 84 h 236806"/>
                <a:gd name="connsiteX7" fmla="*/ 34008 w 52837"/>
                <a:gd name="connsiteY7" fmla="*/ 14897 h 236806"/>
                <a:gd name="connsiteX8" fmla="*/ 201 w 52837"/>
                <a:gd name="connsiteY8" fmla="*/ 118388 h 236806"/>
                <a:gd name="connsiteX9" fmla="*/ 31781 w 52837"/>
                <a:gd name="connsiteY9" fmla="*/ 219510 h 236806"/>
                <a:gd name="connsiteX10" fmla="*/ 50608 w 52837"/>
                <a:gd name="connsiteY10" fmla="*/ 236890 h 236806"/>
                <a:gd name="connsiteX11" fmla="*/ 53038 w 52837"/>
                <a:gd name="connsiteY11" fmla="*/ 234915 h 23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837" h="236806">
                  <a:moveTo>
                    <a:pt x="53038" y="234915"/>
                  </a:moveTo>
                  <a:cubicBezTo>
                    <a:pt x="53038" y="234125"/>
                    <a:pt x="52633" y="233730"/>
                    <a:pt x="52228" y="233138"/>
                  </a:cubicBezTo>
                  <a:cubicBezTo>
                    <a:pt x="42916" y="223460"/>
                    <a:pt x="29150" y="207462"/>
                    <a:pt x="20647" y="175269"/>
                  </a:cubicBezTo>
                  <a:cubicBezTo>
                    <a:pt x="15991" y="157297"/>
                    <a:pt x="14169" y="136954"/>
                    <a:pt x="14169" y="118586"/>
                  </a:cubicBezTo>
                  <a:cubicBezTo>
                    <a:pt x="14169" y="66643"/>
                    <a:pt x="26923" y="30302"/>
                    <a:pt x="51216" y="4626"/>
                  </a:cubicBezTo>
                  <a:cubicBezTo>
                    <a:pt x="53038" y="2849"/>
                    <a:pt x="53038" y="2454"/>
                    <a:pt x="53038" y="2059"/>
                  </a:cubicBezTo>
                  <a:cubicBezTo>
                    <a:pt x="53038" y="84"/>
                    <a:pt x="51418" y="84"/>
                    <a:pt x="50608" y="84"/>
                  </a:cubicBezTo>
                  <a:cubicBezTo>
                    <a:pt x="47572" y="84"/>
                    <a:pt x="36640" y="11934"/>
                    <a:pt x="34008" y="14897"/>
                  </a:cubicBezTo>
                  <a:cubicBezTo>
                    <a:pt x="13359" y="38795"/>
                    <a:pt x="201" y="74345"/>
                    <a:pt x="201" y="118388"/>
                  </a:cubicBezTo>
                  <a:cubicBezTo>
                    <a:pt x="201" y="146434"/>
                    <a:pt x="5262" y="186132"/>
                    <a:pt x="31781" y="219510"/>
                  </a:cubicBezTo>
                  <a:cubicBezTo>
                    <a:pt x="33806" y="221880"/>
                    <a:pt x="46965" y="236890"/>
                    <a:pt x="50608" y="236890"/>
                  </a:cubicBezTo>
                  <a:cubicBezTo>
                    <a:pt x="51418" y="236890"/>
                    <a:pt x="53038" y="236890"/>
                    <a:pt x="53038" y="234915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形状 173">
              <a:extLst>
                <a:ext uri="{FF2B5EF4-FFF2-40B4-BE49-F238E27FC236}">
                  <a16:creationId xmlns:a16="http://schemas.microsoft.com/office/drawing/2014/main" id="{E5B42013-45C8-AD4B-1DB2-01CBDBBD1CF6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7784394" y="4368980"/>
              <a:ext cx="66198" cy="90654"/>
            </a:xfrm>
            <a:custGeom>
              <a:avLst/>
              <a:gdLst>
                <a:gd name="connsiteX0" fmla="*/ 35632 w 66198"/>
                <a:gd name="connsiteY0" fmla="*/ 50258 h 90654"/>
                <a:gd name="connsiteX1" fmla="*/ 56686 w 66198"/>
                <a:gd name="connsiteY1" fmla="*/ 68428 h 90654"/>
                <a:gd name="connsiteX2" fmla="*/ 33810 w 66198"/>
                <a:gd name="connsiteY2" fmla="*/ 86401 h 90654"/>
                <a:gd name="connsiteX3" fmla="*/ 5671 w 66198"/>
                <a:gd name="connsiteY3" fmla="*/ 58355 h 90654"/>
                <a:gd name="connsiteX4" fmla="*/ 2837 w 66198"/>
                <a:gd name="connsiteY4" fmla="*/ 54998 h 90654"/>
                <a:gd name="connsiteX5" fmla="*/ 205 w 66198"/>
                <a:gd name="connsiteY5" fmla="*/ 59935 h 90654"/>
                <a:gd name="connsiteX6" fmla="*/ 205 w 66198"/>
                <a:gd name="connsiteY6" fmla="*/ 86006 h 90654"/>
                <a:gd name="connsiteX7" fmla="*/ 2432 w 66198"/>
                <a:gd name="connsiteY7" fmla="*/ 90746 h 90654"/>
                <a:gd name="connsiteX8" fmla="*/ 7493 w 66198"/>
                <a:gd name="connsiteY8" fmla="*/ 86796 h 90654"/>
                <a:gd name="connsiteX9" fmla="*/ 11542 w 66198"/>
                <a:gd name="connsiteY9" fmla="*/ 82253 h 90654"/>
                <a:gd name="connsiteX10" fmla="*/ 33810 w 66198"/>
                <a:gd name="connsiteY10" fmla="*/ 90746 h 90654"/>
                <a:gd name="connsiteX11" fmla="*/ 66403 w 66198"/>
                <a:gd name="connsiteY11" fmla="*/ 63293 h 90654"/>
                <a:gd name="connsiteX12" fmla="*/ 57901 w 66198"/>
                <a:gd name="connsiteY12" fmla="*/ 44530 h 90654"/>
                <a:gd name="connsiteX13" fmla="*/ 34823 w 66198"/>
                <a:gd name="connsiteY13" fmla="*/ 35050 h 90654"/>
                <a:gd name="connsiteX14" fmla="*/ 9922 w 66198"/>
                <a:gd name="connsiteY14" fmla="*/ 18855 h 90654"/>
                <a:gd name="connsiteX15" fmla="*/ 32596 w 66198"/>
                <a:gd name="connsiteY15" fmla="*/ 3845 h 90654"/>
                <a:gd name="connsiteX16" fmla="*/ 56281 w 66198"/>
                <a:gd name="connsiteY16" fmla="*/ 27742 h 90654"/>
                <a:gd name="connsiteX17" fmla="*/ 58711 w 66198"/>
                <a:gd name="connsiteY17" fmla="*/ 29520 h 90654"/>
                <a:gd name="connsiteX18" fmla="*/ 61342 w 66198"/>
                <a:gd name="connsiteY18" fmla="*/ 24780 h 90654"/>
                <a:gd name="connsiteX19" fmla="*/ 61342 w 66198"/>
                <a:gd name="connsiteY19" fmla="*/ 4832 h 90654"/>
                <a:gd name="connsiteX20" fmla="*/ 59116 w 66198"/>
                <a:gd name="connsiteY20" fmla="*/ 92 h 90654"/>
                <a:gd name="connsiteX21" fmla="*/ 55067 w 66198"/>
                <a:gd name="connsiteY21" fmla="*/ 2462 h 90654"/>
                <a:gd name="connsiteX22" fmla="*/ 51625 w 66198"/>
                <a:gd name="connsiteY22" fmla="*/ 5622 h 90654"/>
                <a:gd name="connsiteX23" fmla="*/ 32596 w 66198"/>
                <a:gd name="connsiteY23" fmla="*/ 92 h 90654"/>
                <a:gd name="connsiteX24" fmla="*/ 205 w 66198"/>
                <a:gd name="connsiteY24" fmla="*/ 24385 h 90654"/>
                <a:gd name="connsiteX25" fmla="*/ 8910 w 66198"/>
                <a:gd name="connsiteY25" fmla="*/ 41173 h 90654"/>
                <a:gd name="connsiteX26" fmla="*/ 35632 w 66198"/>
                <a:gd name="connsiteY26" fmla="*/ 50258 h 9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98" h="90654">
                  <a:moveTo>
                    <a:pt x="35632" y="50258"/>
                  </a:moveTo>
                  <a:cubicBezTo>
                    <a:pt x="40086" y="51048"/>
                    <a:pt x="56686" y="54208"/>
                    <a:pt x="56686" y="68428"/>
                  </a:cubicBezTo>
                  <a:cubicBezTo>
                    <a:pt x="56686" y="78501"/>
                    <a:pt x="49601" y="86401"/>
                    <a:pt x="33810" y="86401"/>
                  </a:cubicBezTo>
                  <a:cubicBezTo>
                    <a:pt x="16805" y="86401"/>
                    <a:pt x="9518" y="75143"/>
                    <a:pt x="5671" y="58355"/>
                  </a:cubicBezTo>
                  <a:cubicBezTo>
                    <a:pt x="5064" y="55788"/>
                    <a:pt x="4861" y="54998"/>
                    <a:pt x="2837" y="54998"/>
                  </a:cubicBezTo>
                  <a:cubicBezTo>
                    <a:pt x="205" y="54998"/>
                    <a:pt x="205" y="56380"/>
                    <a:pt x="205" y="59935"/>
                  </a:cubicBezTo>
                  <a:lnTo>
                    <a:pt x="205" y="86006"/>
                  </a:lnTo>
                  <a:cubicBezTo>
                    <a:pt x="205" y="89363"/>
                    <a:pt x="205" y="90746"/>
                    <a:pt x="2432" y="90746"/>
                  </a:cubicBezTo>
                  <a:cubicBezTo>
                    <a:pt x="3444" y="90746"/>
                    <a:pt x="3647" y="90548"/>
                    <a:pt x="7493" y="86796"/>
                  </a:cubicBezTo>
                  <a:cubicBezTo>
                    <a:pt x="7898" y="86401"/>
                    <a:pt x="7898" y="86006"/>
                    <a:pt x="11542" y="82253"/>
                  </a:cubicBezTo>
                  <a:cubicBezTo>
                    <a:pt x="20449" y="90548"/>
                    <a:pt x="29559" y="90746"/>
                    <a:pt x="33810" y="90746"/>
                  </a:cubicBezTo>
                  <a:cubicBezTo>
                    <a:pt x="57091" y="90746"/>
                    <a:pt x="66403" y="77513"/>
                    <a:pt x="66403" y="63293"/>
                  </a:cubicBezTo>
                  <a:cubicBezTo>
                    <a:pt x="66403" y="52825"/>
                    <a:pt x="60330" y="46900"/>
                    <a:pt x="57901" y="44530"/>
                  </a:cubicBezTo>
                  <a:cubicBezTo>
                    <a:pt x="51220" y="38210"/>
                    <a:pt x="43325" y="36630"/>
                    <a:pt x="34823" y="35050"/>
                  </a:cubicBezTo>
                  <a:cubicBezTo>
                    <a:pt x="23486" y="32878"/>
                    <a:pt x="9922" y="30310"/>
                    <a:pt x="9922" y="18855"/>
                  </a:cubicBezTo>
                  <a:cubicBezTo>
                    <a:pt x="9922" y="11942"/>
                    <a:pt x="15186" y="3845"/>
                    <a:pt x="32596" y="3845"/>
                  </a:cubicBezTo>
                  <a:cubicBezTo>
                    <a:pt x="54864" y="3845"/>
                    <a:pt x="55877" y="21620"/>
                    <a:pt x="56281" y="27742"/>
                  </a:cubicBezTo>
                  <a:cubicBezTo>
                    <a:pt x="56484" y="29520"/>
                    <a:pt x="58306" y="29520"/>
                    <a:pt x="58711" y="29520"/>
                  </a:cubicBezTo>
                  <a:cubicBezTo>
                    <a:pt x="61342" y="29520"/>
                    <a:pt x="61342" y="28532"/>
                    <a:pt x="61342" y="24780"/>
                  </a:cubicBezTo>
                  <a:lnTo>
                    <a:pt x="61342" y="4832"/>
                  </a:lnTo>
                  <a:cubicBezTo>
                    <a:pt x="61342" y="1475"/>
                    <a:pt x="61342" y="92"/>
                    <a:pt x="59116" y="92"/>
                  </a:cubicBezTo>
                  <a:cubicBezTo>
                    <a:pt x="58103" y="92"/>
                    <a:pt x="57698" y="92"/>
                    <a:pt x="55067" y="2462"/>
                  </a:cubicBezTo>
                  <a:cubicBezTo>
                    <a:pt x="54459" y="3252"/>
                    <a:pt x="52435" y="5030"/>
                    <a:pt x="51625" y="5622"/>
                  </a:cubicBezTo>
                  <a:cubicBezTo>
                    <a:pt x="43932" y="92"/>
                    <a:pt x="35632" y="92"/>
                    <a:pt x="32596" y="92"/>
                  </a:cubicBezTo>
                  <a:cubicBezTo>
                    <a:pt x="7898" y="92"/>
                    <a:pt x="205" y="13325"/>
                    <a:pt x="205" y="24385"/>
                  </a:cubicBezTo>
                  <a:cubicBezTo>
                    <a:pt x="205" y="31297"/>
                    <a:pt x="3444" y="36828"/>
                    <a:pt x="8910" y="41173"/>
                  </a:cubicBezTo>
                  <a:cubicBezTo>
                    <a:pt x="15388" y="46308"/>
                    <a:pt x="21057" y="47493"/>
                    <a:pt x="35632" y="5025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形状 174">
              <a:extLst>
                <a:ext uri="{FF2B5EF4-FFF2-40B4-BE49-F238E27FC236}">
                  <a16:creationId xmlns:a16="http://schemas.microsoft.com/office/drawing/2014/main" id="{B5D9E904-AE08-236B-B602-C973B950F597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7864246" y="4325332"/>
              <a:ext cx="43322" cy="132129"/>
            </a:xfrm>
            <a:custGeom>
              <a:avLst/>
              <a:gdLst>
                <a:gd name="connsiteX0" fmla="*/ 29361 w 43322"/>
                <a:gd name="connsiteY0" fmla="*/ 44925 h 132129"/>
                <a:gd name="connsiteX1" fmla="*/ 1019 w 43322"/>
                <a:gd name="connsiteY1" fmla="*/ 47098 h 132129"/>
                <a:gd name="connsiteX2" fmla="*/ 1019 w 43322"/>
                <a:gd name="connsiteY2" fmla="*/ 53220 h 132129"/>
                <a:gd name="connsiteX3" fmla="*/ 16000 w 43322"/>
                <a:gd name="connsiteY3" fmla="*/ 64083 h 132129"/>
                <a:gd name="connsiteX4" fmla="*/ 16000 w 43322"/>
                <a:gd name="connsiteY4" fmla="*/ 117211 h 132129"/>
                <a:gd name="connsiteX5" fmla="*/ 209 w 43322"/>
                <a:gd name="connsiteY5" fmla="*/ 126099 h 132129"/>
                <a:gd name="connsiteX6" fmla="*/ 209 w 43322"/>
                <a:gd name="connsiteY6" fmla="*/ 132222 h 132129"/>
                <a:gd name="connsiteX7" fmla="*/ 22478 w 43322"/>
                <a:gd name="connsiteY7" fmla="*/ 131629 h 132129"/>
                <a:gd name="connsiteX8" fmla="*/ 43532 w 43322"/>
                <a:gd name="connsiteY8" fmla="*/ 132222 h 132129"/>
                <a:gd name="connsiteX9" fmla="*/ 43532 w 43322"/>
                <a:gd name="connsiteY9" fmla="*/ 126099 h 132129"/>
                <a:gd name="connsiteX10" fmla="*/ 29361 w 43322"/>
                <a:gd name="connsiteY10" fmla="*/ 117409 h 132129"/>
                <a:gd name="connsiteX11" fmla="*/ 29361 w 43322"/>
                <a:gd name="connsiteY11" fmla="*/ 44925 h 132129"/>
                <a:gd name="connsiteX12" fmla="*/ 30170 w 43322"/>
                <a:gd name="connsiteY12" fmla="*/ 10560 h 132129"/>
                <a:gd name="connsiteX13" fmla="*/ 19441 w 43322"/>
                <a:gd name="connsiteY13" fmla="*/ 92 h 132129"/>
                <a:gd name="connsiteX14" fmla="*/ 8712 w 43322"/>
                <a:gd name="connsiteY14" fmla="*/ 10560 h 132129"/>
                <a:gd name="connsiteX15" fmla="*/ 19441 w 43322"/>
                <a:gd name="connsiteY15" fmla="*/ 21027 h 132129"/>
                <a:gd name="connsiteX16" fmla="*/ 30170 w 43322"/>
                <a:gd name="connsiteY16" fmla="*/ 10560 h 13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322" h="132129">
                  <a:moveTo>
                    <a:pt x="29361" y="44925"/>
                  </a:moveTo>
                  <a:lnTo>
                    <a:pt x="1019" y="47098"/>
                  </a:lnTo>
                  <a:lnTo>
                    <a:pt x="1019" y="53220"/>
                  </a:lnTo>
                  <a:cubicBezTo>
                    <a:pt x="14178" y="53220"/>
                    <a:pt x="16000" y="54405"/>
                    <a:pt x="16000" y="64083"/>
                  </a:cubicBezTo>
                  <a:lnTo>
                    <a:pt x="16000" y="117211"/>
                  </a:lnTo>
                  <a:cubicBezTo>
                    <a:pt x="16000" y="126099"/>
                    <a:pt x="13773" y="126099"/>
                    <a:pt x="209" y="126099"/>
                  </a:cubicBezTo>
                  <a:lnTo>
                    <a:pt x="209" y="132222"/>
                  </a:lnTo>
                  <a:cubicBezTo>
                    <a:pt x="6687" y="132024"/>
                    <a:pt x="17619" y="131629"/>
                    <a:pt x="22478" y="131629"/>
                  </a:cubicBezTo>
                  <a:cubicBezTo>
                    <a:pt x="29563" y="131629"/>
                    <a:pt x="36649" y="132024"/>
                    <a:pt x="43532" y="132222"/>
                  </a:cubicBezTo>
                  <a:lnTo>
                    <a:pt x="43532" y="126099"/>
                  </a:lnTo>
                  <a:cubicBezTo>
                    <a:pt x="30170" y="126099"/>
                    <a:pt x="29361" y="125112"/>
                    <a:pt x="29361" y="117409"/>
                  </a:cubicBezTo>
                  <a:lnTo>
                    <a:pt x="29361" y="44925"/>
                  </a:lnTo>
                  <a:close/>
                  <a:moveTo>
                    <a:pt x="30170" y="10560"/>
                  </a:moveTo>
                  <a:cubicBezTo>
                    <a:pt x="30170" y="4240"/>
                    <a:pt x="25109" y="92"/>
                    <a:pt x="19441" y="92"/>
                  </a:cubicBezTo>
                  <a:cubicBezTo>
                    <a:pt x="13165" y="92"/>
                    <a:pt x="8712" y="5425"/>
                    <a:pt x="8712" y="10560"/>
                  </a:cubicBezTo>
                  <a:cubicBezTo>
                    <a:pt x="8712" y="15892"/>
                    <a:pt x="13165" y="21027"/>
                    <a:pt x="19441" y="21027"/>
                  </a:cubicBezTo>
                  <a:cubicBezTo>
                    <a:pt x="25109" y="21027"/>
                    <a:pt x="30170" y="16880"/>
                    <a:pt x="30170" y="10560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形状 175">
              <a:extLst>
                <a:ext uri="{FF2B5EF4-FFF2-40B4-BE49-F238E27FC236}">
                  <a16:creationId xmlns:a16="http://schemas.microsoft.com/office/drawing/2014/main" id="{4987955C-B33A-B5EE-BE1D-A470960549CA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7920277" y="4370165"/>
              <a:ext cx="101827" cy="87296"/>
            </a:xfrm>
            <a:custGeom>
              <a:avLst/>
              <a:gdLst>
                <a:gd name="connsiteX0" fmla="*/ 16002 w 101827"/>
                <a:gd name="connsiteY0" fmla="*/ 19447 h 87296"/>
                <a:gd name="connsiteX1" fmla="*/ 16002 w 101827"/>
                <a:gd name="connsiteY1" fmla="*/ 72378 h 87296"/>
                <a:gd name="connsiteX2" fmla="*/ 212 w 101827"/>
                <a:gd name="connsiteY2" fmla="*/ 81266 h 87296"/>
                <a:gd name="connsiteX3" fmla="*/ 212 w 101827"/>
                <a:gd name="connsiteY3" fmla="*/ 87388 h 87296"/>
                <a:gd name="connsiteX4" fmla="*/ 23088 w 101827"/>
                <a:gd name="connsiteY4" fmla="*/ 86796 h 87296"/>
                <a:gd name="connsiteX5" fmla="*/ 45761 w 101827"/>
                <a:gd name="connsiteY5" fmla="*/ 87388 h 87296"/>
                <a:gd name="connsiteX6" fmla="*/ 45761 w 101827"/>
                <a:gd name="connsiteY6" fmla="*/ 81266 h 87296"/>
                <a:gd name="connsiteX7" fmla="*/ 29971 w 101827"/>
                <a:gd name="connsiteY7" fmla="*/ 72378 h 87296"/>
                <a:gd name="connsiteX8" fmla="*/ 29971 w 101827"/>
                <a:gd name="connsiteY8" fmla="*/ 36038 h 87296"/>
                <a:gd name="connsiteX9" fmla="*/ 57300 w 101827"/>
                <a:gd name="connsiteY9" fmla="*/ 4437 h 87296"/>
                <a:gd name="connsiteX10" fmla="*/ 72281 w 101827"/>
                <a:gd name="connsiteY10" fmla="*/ 26360 h 87296"/>
                <a:gd name="connsiteX11" fmla="*/ 72281 w 101827"/>
                <a:gd name="connsiteY11" fmla="*/ 72378 h 87296"/>
                <a:gd name="connsiteX12" fmla="*/ 56491 w 101827"/>
                <a:gd name="connsiteY12" fmla="*/ 81266 h 87296"/>
                <a:gd name="connsiteX13" fmla="*/ 56491 w 101827"/>
                <a:gd name="connsiteY13" fmla="*/ 87388 h 87296"/>
                <a:gd name="connsiteX14" fmla="*/ 79366 w 101827"/>
                <a:gd name="connsiteY14" fmla="*/ 86796 h 87296"/>
                <a:gd name="connsiteX15" fmla="*/ 102040 w 101827"/>
                <a:gd name="connsiteY15" fmla="*/ 87388 h 87296"/>
                <a:gd name="connsiteX16" fmla="*/ 102040 w 101827"/>
                <a:gd name="connsiteY16" fmla="*/ 81266 h 87296"/>
                <a:gd name="connsiteX17" fmla="*/ 86249 w 101827"/>
                <a:gd name="connsiteY17" fmla="*/ 75341 h 87296"/>
                <a:gd name="connsiteX18" fmla="*/ 86249 w 101827"/>
                <a:gd name="connsiteY18" fmla="*/ 37618 h 87296"/>
                <a:gd name="connsiteX19" fmla="*/ 79974 w 101827"/>
                <a:gd name="connsiteY19" fmla="*/ 7400 h 87296"/>
                <a:gd name="connsiteX20" fmla="*/ 58717 w 101827"/>
                <a:gd name="connsiteY20" fmla="*/ 92 h 87296"/>
                <a:gd name="connsiteX21" fmla="*/ 28756 w 101827"/>
                <a:gd name="connsiteY21" fmla="*/ 20830 h 87296"/>
                <a:gd name="connsiteX22" fmla="*/ 28756 w 101827"/>
                <a:gd name="connsiteY22" fmla="*/ 92 h 87296"/>
                <a:gd name="connsiteX23" fmla="*/ 212 w 101827"/>
                <a:gd name="connsiteY23" fmla="*/ 2265 h 87296"/>
                <a:gd name="connsiteX24" fmla="*/ 212 w 101827"/>
                <a:gd name="connsiteY24" fmla="*/ 8387 h 87296"/>
                <a:gd name="connsiteX25" fmla="*/ 16002 w 101827"/>
                <a:gd name="connsiteY25" fmla="*/ 19447 h 8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827" h="87296">
                  <a:moveTo>
                    <a:pt x="16002" y="19447"/>
                  </a:moveTo>
                  <a:lnTo>
                    <a:pt x="16002" y="72378"/>
                  </a:lnTo>
                  <a:cubicBezTo>
                    <a:pt x="16002" y="81266"/>
                    <a:pt x="13776" y="81266"/>
                    <a:pt x="212" y="81266"/>
                  </a:cubicBezTo>
                  <a:lnTo>
                    <a:pt x="212" y="87388"/>
                  </a:lnTo>
                  <a:cubicBezTo>
                    <a:pt x="7297" y="87191"/>
                    <a:pt x="17622" y="86796"/>
                    <a:pt x="23088" y="86796"/>
                  </a:cubicBezTo>
                  <a:cubicBezTo>
                    <a:pt x="28351" y="86796"/>
                    <a:pt x="38878" y="87191"/>
                    <a:pt x="45761" y="87388"/>
                  </a:cubicBezTo>
                  <a:lnTo>
                    <a:pt x="45761" y="81266"/>
                  </a:lnTo>
                  <a:cubicBezTo>
                    <a:pt x="32198" y="81266"/>
                    <a:pt x="29971" y="81266"/>
                    <a:pt x="29971" y="72378"/>
                  </a:cubicBezTo>
                  <a:lnTo>
                    <a:pt x="29971" y="36038"/>
                  </a:lnTo>
                  <a:cubicBezTo>
                    <a:pt x="29971" y="15497"/>
                    <a:pt x="44344" y="4437"/>
                    <a:pt x="57300" y="4437"/>
                  </a:cubicBezTo>
                  <a:cubicBezTo>
                    <a:pt x="70054" y="4437"/>
                    <a:pt x="72281" y="15102"/>
                    <a:pt x="72281" y="26360"/>
                  </a:cubicBezTo>
                  <a:lnTo>
                    <a:pt x="72281" y="72378"/>
                  </a:lnTo>
                  <a:cubicBezTo>
                    <a:pt x="72281" y="81266"/>
                    <a:pt x="70054" y="81266"/>
                    <a:pt x="56491" y="81266"/>
                  </a:cubicBezTo>
                  <a:lnTo>
                    <a:pt x="56491" y="87388"/>
                  </a:lnTo>
                  <a:cubicBezTo>
                    <a:pt x="63576" y="87191"/>
                    <a:pt x="73900" y="86796"/>
                    <a:pt x="79366" y="86796"/>
                  </a:cubicBezTo>
                  <a:cubicBezTo>
                    <a:pt x="84630" y="86796"/>
                    <a:pt x="95157" y="87191"/>
                    <a:pt x="102040" y="87388"/>
                  </a:cubicBezTo>
                  <a:lnTo>
                    <a:pt x="102040" y="81266"/>
                  </a:lnTo>
                  <a:cubicBezTo>
                    <a:pt x="91513" y="81266"/>
                    <a:pt x="86452" y="81266"/>
                    <a:pt x="86249" y="75341"/>
                  </a:cubicBezTo>
                  <a:lnTo>
                    <a:pt x="86249" y="37618"/>
                  </a:lnTo>
                  <a:cubicBezTo>
                    <a:pt x="86249" y="20632"/>
                    <a:pt x="86249" y="14510"/>
                    <a:pt x="79974" y="7400"/>
                  </a:cubicBezTo>
                  <a:cubicBezTo>
                    <a:pt x="77140" y="4042"/>
                    <a:pt x="70459" y="92"/>
                    <a:pt x="58717" y="92"/>
                  </a:cubicBezTo>
                  <a:cubicBezTo>
                    <a:pt x="43939" y="92"/>
                    <a:pt x="34424" y="8585"/>
                    <a:pt x="28756" y="20830"/>
                  </a:cubicBezTo>
                  <a:lnTo>
                    <a:pt x="28756" y="92"/>
                  </a:lnTo>
                  <a:lnTo>
                    <a:pt x="212" y="2265"/>
                  </a:lnTo>
                  <a:lnTo>
                    <a:pt x="212" y="8387"/>
                  </a:lnTo>
                  <a:cubicBezTo>
                    <a:pt x="14383" y="8387"/>
                    <a:pt x="16002" y="9770"/>
                    <a:pt x="16002" y="19447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形状 176">
              <a:extLst>
                <a:ext uri="{FF2B5EF4-FFF2-40B4-BE49-F238E27FC236}">
                  <a16:creationId xmlns:a16="http://schemas.microsoft.com/office/drawing/2014/main" id="{C9D0944A-3C46-3393-6118-86589F3080A9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8035194" y="4282585"/>
              <a:ext cx="62635" cy="91799"/>
            </a:xfrm>
            <a:custGeom>
              <a:avLst/>
              <a:gdLst>
                <a:gd name="connsiteX0" fmla="*/ 62853 w 62635"/>
                <a:gd name="connsiteY0" fmla="*/ 66725 h 91799"/>
                <a:gd name="connsiteX1" fmla="*/ 58035 w 62635"/>
                <a:gd name="connsiteY1" fmla="*/ 66725 h 91799"/>
                <a:gd name="connsiteX2" fmla="*/ 54350 w 62635"/>
                <a:gd name="connsiteY2" fmla="*/ 79306 h 91799"/>
                <a:gd name="connsiteX3" fmla="*/ 40321 w 62635"/>
                <a:gd name="connsiteY3" fmla="*/ 80136 h 91799"/>
                <a:gd name="connsiteX4" fmla="*/ 14247 w 62635"/>
                <a:gd name="connsiteY4" fmla="*/ 80136 h 91799"/>
                <a:gd name="connsiteX5" fmla="*/ 42588 w 62635"/>
                <a:gd name="connsiteY5" fmla="*/ 56909 h 91799"/>
                <a:gd name="connsiteX6" fmla="*/ 62853 w 62635"/>
                <a:gd name="connsiteY6" fmla="*/ 27047 h 91799"/>
                <a:gd name="connsiteX7" fmla="*/ 29693 w 62635"/>
                <a:gd name="connsiteY7" fmla="*/ 88 h 91799"/>
                <a:gd name="connsiteX8" fmla="*/ 218 w 62635"/>
                <a:gd name="connsiteY8" fmla="*/ 24835 h 91799"/>
                <a:gd name="connsiteX9" fmla="*/ 7728 w 62635"/>
                <a:gd name="connsiteY9" fmla="*/ 32577 h 91799"/>
                <a:gd name="connsiteX10" fmla="*/ 15239 w 62635"/>
                <a:gd name="connsiteY10" fmla="*/ 25250 h 91799"/>
                <a:gd name="connsiteX11" fmla="*/ 6878 w 62635"/>
                <a:gd name="connsiteY11" fmla="*/ 17922 h 91799"/>
                <a:gd name="connsiteX12" fmla="*/ 27567 w 62635"/>
                <a:gd name="connsiteY12" fmla="*/ 5065 h 91799"/>
                <a:gd name="connsiteX13" fmla="*/ 49107 w 62635"/>
                <a:gd name="connsiteY13" fmla="*/ 27047 h 91799"/>
                <a:gd name="connsiteX14" fmla="*/ 35786 w 62635"/>
                <a:gd name="connsiteY14" fmla="*/ 53591 h 91799"/>
                <a:gd name="connsiteX15" fmla="*/ 1635 w 62635"/>
                <a:gd name="connsiteY15" fmla="*/ 86495 h 91799"/>
                <a:gd name="connsiteX16" fmla="*/ 218 w 62635"/>
                <a:gd name="connsiteY16" fmla="*/ 91887 h 91799"/>
                <a:gd name="connsiteX17" fmla="*/ 58601 w 62635"/>
                <a:gd name="connsiteY17" fmla="*/ 91887 h 91799"/>
                <a:gd name="connsiteX18" fmla="*/ 62853 w 62635"/>
                <a:gd name="connsiteY18" fmla="*/ 66725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1799">
                  <a:moveTo>
                    <a:pt x="62853" y="66725"/>
                  </a:moveTo>
                  <a:lnTo>
                    <a:pt x="58035" y="66725"/>
                  </a:lnTo>
                  <a:cubicBezTo>
                    <a:pt x="57610" y="69767"/>
                    <a:pt x="56192" y="77924"/>
                    <a:pt x="54350" y="79306"/>
                  </a:cubicBezTo>
                  <a:cubicBezTo>
                    <a:pt x="53217" y="80136"/>
                    <a:pt x="42305" y="80136"/>
                    <a:pt x="40321" y="80136"/>
                  </a:cubicBezTo>
                  <a:lnTo>
                    <a:pt x="14247" y="80136"/>
                  </a:lnTo>
                  <a:cubicBezTo>
                    <a:pt x="29126" y="67278"/>
                    <a:pt x="34086" y="63407"/>
                    <a:pt x="42588" y="56909"/>
                  </a:cubicBezTo>
                  <a:cubicBezTo>
                    <a:pt x="53075" y="48753"/>
                    <a:pt x="62853" y="40181"/>
                    <a:pt x="62853" y="27047"/>
                  </a:cubicBezTo>
                  <a:cubicBezTo>
                    <a:pt x="62853" y="10318"/>
                    <a:pt x="47832" y="88"/>
                    <a:pt x="29693" y="88"/>
                  </a:cubicBezTo>
                  <a:cubicBezTo>
                    <a:pt x="12121" y="88"/>
                    <a:pt x="218" y="12116"/>
                    <a:pt x="218" y="24835"/>
                  </a:cubicBezTo>
                  <a:cubicBezTo>
                    <a:pt x="218" y="31886"/>
                    <a:pt x="6311" y="32577"/>
                    <a:pt x="7728" y="32577"/>
                  </a:cubicBezTo>
                  <a:cubicBezTo>
                    <a:pt x="11129" y="32577"/>
                    <a:pt x="15239" y="30227"/>
                    <a:pt x="15239" y="25250"/>
                  </a:cubicBezTo>
                  <a:cubicBezTo>
                    <a:pt x="15239" y="22761"/>
                    <a:pt x="14247" y="17922"/>
                    <a:pt x="6878" y="17922"/>
                  </a:cubicBezTo>
                  <a:cubicBezTo>
                    <a:pt x="11271" y="8106"/>
                    <a:pt x="20907" y="5065"/>
                    <a:pt x="27567" y="5065"/>
                  </a:cubicBezTo>
                  <a:cubicBezTo>
                    <a:pt x="41738" y="5065"/>
                    <a:pt x="49107" y="15849"/>
                    <a:pt x="49107" y="27047"/>
                  </a:cubicBezTo>
                  <a:cubicBezTo>
                    <a:pt x="49107" y="39075"/>
                    <a:pt x="40321" y="48614"/>
                    <a:pt x="35786" y="53591"/>
                  </a:cubicBezTo>
                  <a:lnTo>
                    <a:pt x="1635" y="86495"/>
                  </a:lnTo>
                  <a:cubicBezTo>
                    <a:pt x="218" y="87740"/>
                    <a:pt x="218" y="88016"/>
                    <a:pt x="218" y="91887"/>
                  </a:cubicBezTo>
                  <a:lnTo>
                    <a:pt x="58601" y="91887"/>
                  </a:lnTo>
                  <a:lnTo>
                    <a:pt x="62853" y="6672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形状 177">
              <a:extLst>
                <a:ext uri="{FF2B5EF4-FFF2-40B4-BE49-F238E27FC236}">
                  <a16:creationId xmlns:a16="http://schemas.microsoft.com/office/drawing/2014/main" id="{9DEC404E-B3CC-D4F5-0927-2CC41D9E1A44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8156897" y="4370165"/>
              <a:ext cx="109722" cy="129957"/>
            </a:xfrm>
            <a:custGeom>
              <a:avLst/>
              <a:gdLst>
                <a:gd name="connsiteX0" fmla="*/ 40914 w 109722"/>
                <a:gd name="connsiteY0" fmla="*/ 18065 h 129957"/>
                <a:gd name="connsiteX1" fmla="*/ 43951 w 109722"/>
                <a:gd name="connsiteY1" fmla="*/ 5425 h 129957"/>
                <a:gd name="connsiteX2" fmla="*/ 38080 w 109722"/>
                <a:gd name="connsiteY2" fmla="*/ 92 h 129957"/>
                <a:gd name="connsiteX3" fmla="*/ 29982 w 109722"/>
                <a:gd name="connsiteY3" fmla="*/ 7202 h 129957"/>
                <a:gd name="connsiteX4" fmla="*/ 831 w 109722"/>
                <a:gd name="connsiteY4" fmla="*/ 121556 h 129957"/>
                <a:gd name="connsiteX5" fmla="*/ 224 w 109722"/>
                <a:gd name="connsiteY5" fmla="*/ 124717 h 129957"/>
                <a:gd name="connsiteX6" fmla="*/ 5892 w 109722"/>
                <a:gd name="connsiteY6" fmla="*/ 130049 h 129957"/>
                <a:gd name="connsiteX7" fmla="*/ 12977 w 109722"/>
                <a:gd name="connsiteY7" fmla="*/ 125902 h 129957"/>
                <a:gd name="connsiteX8" fmla="*/ 24112 w 109722"/>
                <a:gd name="connsiteY8" fmla="*/ 83438 h 129957"/>
                <a:gd name="connsiteX9" fmla="*/ 43748 w 109722"/>
                <a:gd name="connsiteY9" fmla="*/ 89561 h 129957"/>
                <a:gd name="connsiteX10" fmla="*/ 70673 w 109722"/>
                <a:gd name="connsiteY10" fmla="*/ 75143 h 129957"/>
                <a:gd name="connsiteX11" fmla="*/ 88893 w 109722"/>
                <a:gd name="connsiteY11" fmla="*/ 89561 h 129957"/>
                <a:gd name="connsiteX12" fmla="*/ 103873 w 109722"/>
                <a:gd name="connsiteY12" fmla="*/ 78698 h 129957"/>
                <a:gd name="connsiteX13" fmla="*/ 109947 w 109722"/>
                <a:gd name="connsiteY13" fmla="*/ 59145 h 129957"/>
                <a:gd name="connsiteX14" fmla="*/ 107517 w 109722"/>
                <a:gd name="connsiteY14" fmla="*/ 57170 h 129957"/>
                <a:gd name="connsiteX15" fmla="*/ 104683 w 109722"/>
                <a:gd name="connsiteY15" fmla="*/ 60725 h 129957"/>
                <a:gd name="connsiteX16" fmla="*/ 89298 w 109722"/>
                <a:gd name="connsiteY16" fmla="*/ 85216 h 129957"/>
                <a:gd name="connsiteX17" fmla="*/ 83224 w 109722"/>
                <a:gd name="connsiteY17" fmla="*/ 76131 h 129957"/>
                <a:gd name="connsiteX18" fmla="*/ 87273 w 109722"/>
                <a:gd name="connsiteY18" fmla="*/ 55590 h 129957"/>
                <a:gd name="connsiteX19" fmla="*/ 92942 w 109722"/>
                <a:gd name="connsiteY19" fmla="*/ 34260 h 129957"/>
                <a:gd name="connsiteX20" fmla="*/ 96383 w 109722"/>
                <a:gd name="connsiteY20" fmla="*/ 20830 h 129957"/>
                <a:gd name="connsiteX21" fmla="*/ 99420 w 109722"/>
                <a:gd name="connsiteY21" fmla="*/ 7597 h 129957"/>
                <a:gd name="connsiteX22" fmla="*/ 93549 w 109722"/>
                <a:gd name="connsiteY22" fmla="*/ 2265 h 129957"/>
                <a:gd name="connsiteX23" fmla="*/ 85654 w 109722"/>
                <a:gd name="connsiteY23" fmla="*/ 9177 h 129957"/>
                <a:gd name="connsiteX24" fmla="*/ 76139 w 109722"/>
                <a:gd name="connsiteY24" fmla="*/ 46110 h 129957"/>
                <a:gd name="connsiteX25" fmla="*/ 70876 w 109722"/>
                <a:gd name="connsiteY25" fmla="*/ 66256 h 129957"/>
                <a:gd name="connsiteX26" fmla="*/ 44558 w 109722"/>
                <a:gd name="connsiteY26" fmla="*/ 85216 h 129957"/>
                <a:gd name="connsiteX27" fmla="*/ 29578 w 109722"/>
                <a:gd name="connsiteY27" fmla="*/ 68033 h 129957"/>
                <a:gd name="connsiteX28" fmla="*/ 32412 w 109722"/>
                <a:gd name="connsiteY28" fmla="*/ 51245 h 129957"/>
                <a:gd name="connsiteX29" fmla="*/ 40914 w 109722"/>
                <a:gd name="connsiteY29" fmla="*/ 18065 h 12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29957">
                  <a:moveTo>
                    <a:pt x="40914" y="18065"/>
                  </a:moveTo>
                  <a:cubicBezTo>
                    <a:pt x="41926" y="13917"/>
                    <a:pt x="43951" y="6412"/>
                    <a:pt x="43951" y="5425"/>
                  </a:cubicBezTo>
                  <a:cubicBezTo>
                    <a:pt x="43951" y="2067"/>
                    <a:pt x="41522" y="92"/>
                    <a:pt x="38080" y="92"/>
                  </a:cubicBezTo>
                  <a:cubicBezTo>
                    <a:pt x="37473" y="92"/>
                    <a:pt x="31804" y="289"/>
                    <a:pt x="29982" y="7202"/>
                  </a:cubicBezTo>
                  <a:lnTo>
                    <a:pt x="831" y="121556"/>
                  </a:lnTo>
                  <a:cubicBezTo>
                    <a:pt x="224" y="123927"/>
                    <a:pt x="224" y="124322"/>
                    <a:pt x="224" y="124717"/>
                  </a:cubicBezTo>
                  <a:cubicBezTo>
                    <a:pt x="224" y="127679"/>
                    <a:pt x="2450" y="130049"/>
                    <a:pt x="5892" y="130049"/>
                  </a:cubicBezTo>
                  <a:cubicBezTo>
                    <a:pt x="10143" y="130049"/>
                    <a:pt x="12573" y="126494"/>
                    <a:pt x="12977" y="125902"/>
                  </a:cubicBezTo>
                  <a:cubicBezTo>
                    <a:pt x="13787" y="124124"/>
                    <a:pt x="16419" y="113854"/>
                    <a:pt x="24112" y="83438"/>
                  </a:cubicBezTo>
                  <a:cubicBezTo>
                    <a:pt x="30590" y="88771"/>
                    <a:pt x="39700" y="89561"/>
                    <a:pt x="43748" y="89561"/>
                  </a:cubicBezTo>
                  <a:cubicBezTo>
                    <a:pt x="57919" y="89561"/>
                    <a:pt x="65814" y="80673"/>
                    <a:pt x="70673" y="75143"/>
                  </a:cubicBezTo>
                  <a:cubicBezTo>
                    <a:pt x="72495" y="84031"/>
                    <a:pt x="79985" y="89561"/>
                    <a:pt x="88893" y="89561"/>
                  </a:cubicBezTo>
                  <a:cubicBezTo>
                    <a:pt x="95978" y="89561"/>
                    <a:pt x="100634" y="85018"/>
                    <a:pt x="103873" y="78698"/>
                  </a:cubicBezTo>
                  <a:cubicBezTo>
                    <a:pt x="107315" y="71588"/>
                    <a:pt x="109947" y="59540"/>
                    <a:pt x="109947" y="59145"/>
                  </a:cubicBezTo>
                  <a:cubicBezTo>
                    <a:pt x="109947" y="57170"/>
                    <a:pt x="108125" y="57170"/>
                    <a:pt x="107517" y="57170"/>
                  </a:cubicBezTo>
                  <a:cubicBezTo>
                    <a:pt x="105493" y="57170"/>
                    <a:pt x="105290" y="57960"/>
                    <a:pt x="104683" y="60725"/>
                  </a:cubicBezTo>
                  <a:cubicBezTo>
                    <a:pt x="101242" y="73563"/>
                    <a:pt x="97598" y="85216"/>
                    <a:pt x="89298" y="85216"/>
                  </a:cubicBezTo>
                  <a:cubicBezTo>
                    <a:pt x="83832" y="85216"/>
                    <a:pt x="83224" y="80081"/>
                    <a:pt x="83224" y="76131"/>
                  </a:cubicBezTo>
                  <a:cubicBezTo>
                    <a:pt x="83224" y="71786"/>
                    <a:pt x="85654" y="62503"/>
                    <a:pt x="87273" y="55590"/>
                  </a:cubicBezTo>
                  <a:lnTo>
                    <a:pt x="92942" y="34260"/>
                  </a:lnTo>
                  <a:cubicBezTo>
                    <a:pt x="93549" y="31297"/>
                    <a:pt x="95573" y="23792"/>
                    <a:pt x="96383" y="20830"/>
                  </a:cubicBezTo>
                  <a:cubicBezTo>
                    <a:pt x="97395" y="16287"/>
                    <a:pt x="99420" y="8782"/>
                    <a:pt x="99420" y="7597"/>
                  </a:cubicBezTo>
                  <a:cubicBezTo>
                    <a:pt x="99420" y="4042"/>
                    <a:pt x="96585" y="2265"/>
                    <a:pt x="93549" y="2265"/>
                  </a:cubicBezTo>
                  <a:cubicBezTo>
                    <a:pt x="92537" y="2265"/>
                    <a:pt x="87273" y="2462"/>
                    <a:pt x="85654" y="9177"/>
                  </a:cubicBezTo>
                  <a:lnTo>
                    <a:pt x="76139" y="46110"/>
                  </a:lnTo>
                  <a:cubicBezTo>
                    <a:pt x="73710" y="55985"/>
                    <a:pt x="71483" y="64281"/>
                    <a:pt x="70876" y="66256"/>
                  </a:cubicBezTo>
                  <a:cubicBezTo>
                    <a:pt x="70673" y="67243"/>
                    <a:pt x="60956" y="85216"/>
                    <a:pt x="44558" y="85216"/>
                  </a:cubicBezTo>
                  <a:cubicBezTo>
                    <a:pt x="34436" y="85216"/>
                    <a:pt x="29578" y="78698"/>
                    <a:pt x="29578" y="68033"/>
                  </a:cubicBezTo>
                  <a:cubicBezTo>
                    <a:pt x="29578" y="62306"/>
                    <a:pt x="30995" y="56775"/>
                    <a:pt x="32412" y="51245"/>
                  </a:cubicBezTo>
                  <a:lnTo>
                    <a:pt x="40914" y="1806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形状 178">
              <a:extLst>
                <a:ext uri="{FF2B5EF4-FFF2-40B4-BE49-F238E27FC236}">
                  <a16:creationId xmlns:a16="http://schemas.microsoft.com/office/drawing/2014/main" id="{C19643FF-D64D-5964-6102-86BA45DD5A6B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8329126" y="4342317"/>
              <a:ext cx="134623" cy="131537"/>
            </a:xfrm>
            <a:custGeom>
              <a:avLst/>
              <a:gdLst>
                <a:gd name="connsiteX0" fmla="*/ 71693 w 134623"/>
                <a:gd name="connsiteY0" fmla="*/ 69811 h 131537"/>
                <a:gd name="connsiteX1" fmla="*/ 128174 w 134623"/>
                <a:gd name="connsiteY1" fmla="*/ 69811 h 131537"/>
                <a:gd name="connsiteX2" fmla="*/ 134855 w 134623"/>
                <a:gd name="connsiteY2" fmla="*/ 65861 h 131537"/>
                <a:gd name="connsiteX3" fmla="*/ 128174 w 134623"/>
                <a:gd name="connsiteY3" fmla="*/ 61910 h 131537"/>
                <a:gd name="connsiteX4" fmla="*/ 71693 w 134623"/>
                <a:gd name="connsiteY4" fmla="*/ 61910 h 131537"/>
                <a:gd name="connsiteX5" fmla="*/ 71693 w 134623"/>
                <a:gd name="connsiteY5" fmla="*/ 6610 h 131537"/>
                <a:gd name="connsiteX6" fmla="*/ 67645 w 134623"/>
                <a:gd name="connsiteY6" fmla="*/ 92 h 131537"/>
                <a:gd name="connsiteX7" fmla="*/ 63596 w 134623"/>
                <a:gd name="connsiteY7" fmla="*/ 6610 h 131537"/>
                <a:gd name="connsiteX8" fmla="*/ 63596 w 134623"/>
                <a:gd name="connsiteY8" fmla="*/ 61910 h 131537"/>
                <a:gd name="connsiteX9" fmla="*/ 6912 w 134623"/>
                <a:gd name="connsiteY9" fmla="*/ 61910 h 131537"/>
                <a:gd name="connsiteX10" fmla="*/ 232 w 134623"/>
                <a:gd name="connsiteY10" fmla="*/ 65861 h 131537"/>
                <a:gd name="connsiteX11" fmla="*/ 6912 w 134623"/>
                <a:gd name="connsiteY11" fmla="*/ 69811 h 131537"/>
                <a:gd name="connsiteX12" fmla="*/ 63596 w 134623"/>
                <a:gd name="connsiteY12" fmla="*/ 69811 h 131537"/>
                <a:gd name="connsiteX13" fmla="*/ 63596 w 134623"/>
                <a:gd name="connsiteY13" fmla="*/ 125112 h 131537"/>
                <a:gd name="connsiteX14" fmla="*/ 67645 w 134623"/>
                <a:gd name="connsiteY14" fmla="*/ 131629 h 131537"/>
                <a:gd name="connsiteX15" fmla="*/ 71693 w 134623"/>
                <a:gd name="connsiteY15" fmla="*/ 125112 h 131537"/>
                <a:gd name="connsiteX16" fmla="*/ 71693 w 134623"/>
                <a:gd name="connsiteY16" fmla="*/ 69811 h 13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23" h="131537">
                  <a:moveTo>
                    <a:pt x="71693" y="69811"/>
                  </a:moveTo>
                  <a:lnTo>
                    <a:pt x="128174" y="69811"/>
                  </a:lnTo>
                  <a:cubicBezTo>
                    <a:pt x="131009" y="69811"/>
                    <a:pt x="134855" y="69811"/>
                    <a:pt x="134855" y="65861"/>
                  </a:cubicBezTo>
                  <a:cubicBezTo>
                    <a:pt x="134855" y="61910"/>
                    <a:pt x="131009" y="61910"/>
                    <a:pt x="128174" y="61910"/>
                  </a:cubicBezTo>
                  <a:lnTo>
                    <a:pt x="71693" y="61910"/>
                  </a:lnTo>
                  <a:lnTo>
                    <a:pt x="71693" y="6610"/>
                  </a:lnTo>
                  <a:cubicBezTo>
                    <a:pt x="71693" y="3845"/>
                    <a:pt x="71693" y="92"/>
                    <a:pt x="67645" y="92"/>
                  </a:cubicBezTo>
                  <a:cubicBezTo>
                    <a:pt x="63596" y="92"/>
                    <a:pt x="63596" y="3845"/>
                    <a:pt x="63596" y="6610"/>
                  </a:cubicBezTo>
                  <a:lnTo>
                    <a:pt x="63596" y="61910"/>
                  </a:lnTo>
                  <a:lnTo>
                    <a:pt x="6912" y="61910"/>
                  </a:lnTo>
                  <a:cubicBezTo>
                    <a:pt x="4078" y="61910"/>
                    <a:pt x="232" y="61910"/>
                    <a:pt x="232" y="65861"/>
                  </a:cubicBezTo>
                  <a:cubicBezTo>
                    <a:pt x="232" y="69811"/>
                    <a:pt x="4078" y="69811"/>
                    <a:pt x="6912" y="69811"/>
                  </a:cubicBezTo>
                  <a:lnTo>
                    <a:pt x="63596" y="69811"/>
                  </a:lnTo>
                  <a:lnTo>
                    <a:pt x="63596" y="125112"/>
                  </a:lnTo>
                  <a:cubicBezTo>
                    <a:pt x="63596" y="127877"/>
                    <a:pt x="63596" y="131629"/>
                    <a:pt x="67645" y="131629"/>
                  </a:cubicBezTo>
                  <a:cubicBezTo>
                    <a:pt x="71693" y="131629"/>
                    <a:pt x="71693" y="127877"/>
                    <a:pt x="71693" y="125112"/>
                  </a:cubicBezTo>
                  <a:lnTo>
                    <a:pt x="71693" y="6981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形状 179">
              <a:extLst>
                <a:ext uri="{FF2B5EF4-FFF2-40B4-BE49-F238E27FC236}">
                  <a16:creationId xmlns:a16="http://schemas.microsoft.com/office/drawing/2014/main" id="{62AB7270-FD68-1233-AFE7-141D31422BF8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8531364" y="4320394"/>
              <a:ext cx="99398" cy="139239"/>
            </a:xfrm>
            <a:custGeom>
              <a:avLst/>
              <a:gdLst>
                <a:gd name="connsiteX0" fmla="*/ 47208 w 99398"/>
                <a:gd name="connsiteY0" fmla="*/ 2265 h 139239"/>
                <a:gd name="connsiteX1" fmla="*/ 44576 w 99398"/>
                <a:gd name="connsiteY1" fmla="*/ 92 h 139239"/>
                <a:gd name="connsiteX2" fmla="*/ 19879 w 99398"/>
                <a:gd name="connsiteY2" fmla="*/ 2067 h 139239"/>
                <a:gd name="connsiteX3" fmla="*/ 16032 w 99398"/>
                <a:gd name="connsiteY3" fmla="*/ 6017 h 139239"/>
                <a:gd name="connsiteX4" fmla="*/ 20891 w 99398"/>
                <a:gd name="connsiteY4" fmla="*/ 8387 h 139239"/>
                <a:gd name="connsiteX5" fmla="*/ 31013 w 99398"/>
                <a:gd name="connsiteY5" fmla="*/ 11745 h 139239"/>
                <a:gd name="connsiteX6" fmla="*/ 30406 w 99398"/>
                <a:gd name="connsiteY6" fmla="*/ 15695 h 139239"/>
                <a:gd name="connsiteX7" fmla="*/ 1052 w 99398"/>
                <a:gd name="connsiteY7" fmla="*/ 129457 h 139239"/>
                <a:gd name="connsiteX8" fmla="*/ 242 w 99398"/>
                <a:gd name="connsiteY8" fmla="*/ 133802 h 139239"/>
                <a:gd name="connsiteX9" fmla="*/ 6113 w 99398"/>
                <a:gd name="connsiteY9" fmla="*/ 139332 h 139239"/>
                <a:gd name="connsiteX10" fmla="*/ 13603 w 99398"/>
                <a:gd name="connsiteY10" fmla="*/ 134197 h 139239"/>
                <a:gd name="connsiteX11" fmla="*/ 17449 w 99398"/>
                <a:gd name="connsiteY11" fmla="*/ 119186 h 139239"/>
                <a:gd name="connsiteX12" fmla="*/ 21903 w 99398"/>
                <a:gd name="connsiteY12" fmla="*/ 101411 h 139239"/>
                <a:gd name="connsiteX13" fmla="*/ 25344 w 99398"/>
                <a:gd name="connsiteY13" fmla="*/ 88178 h 139239"/>
                <a:gd name="connsiteX14" fmla="*/ 27571 w 99398"/>
                <a:gd name="connsiteY14" fmla="*/ 79291 h 139239"/>
                <a:gd name="connsiteX15" fmla="*/ 41337 w 99398"/>
                <a:gd name="connsiteY15" fmla="*/ 61120 h 139239"/>
                <a:gd name="connsiteX16" fmla="*/ 60772 w 99398"/>
                <a:gd name="connsiteY16" fmla="*/ 54208 h 139239"/>
                <a:gd name="connsiteX17" fmla="*/ 71703 w 99398"/>
                <a:gd name="connsiteY17" fmla="*/ 68033 h 139239"/>
                <a:gd name="connsiteX18" fmla="*/ 59152 w 99398"/>
                <a:gd name="connsiteY18" fmla="*/ 112274 h 139239"/>
                <a:gd name="connsiteX19" fmla="*/ 56520 w 99398"/>
                <a:gd name="connsiteY19" fmla="*/ 123137 h 139239"/>
                <a:gd name="connsiteX20" fmla="*/ 73121 w 99398"/>
                <a:gd name="connsiteY20" fmla="*/ 139332 h 139239"/>
                <a:gd name="connsiteX21" fmla="*/ 99640 w 99398"/>
                <a:gd name="connsiteY21" fmla="*/ 108916 h 139239"/>
                <a:gd name="connsiteX22" fmla="*/ 97211 w 99398"/>
                <a:gd name="connsiteY22" fmla="*/ 106941 h 139239"/>
                <a:gd name="connsiteX23" fmla="*/ 94174 w 99398"/>
                <a:gd name="connsiteY23" fmla="*/ 110496 h 139239"/>
                <a:gd name="connsiteX24" fmla="*/ 73525 w 99398"/>
                <a:gd name="connsiteY24" fmla="*/ 134987 h 139239"/>
                <a:gd name="connsiteX25" fmla="*/ 68667 w 99398"/>
                <a:gd name="connsiteY25" fmla="*/ 128469 h 139239"/>
                <a:gd name="connsiteX26" fmla="*/ 72311 w 99398"/>
                <a:gd name="connsiteY26" fmla="*/ 114446 h 139239"/>
                <a:gd name="connsiteX27" fmla="*/ 84660 w 99398"/>
                <a:gd name="connsiteY27" fmla="*/ 70996 h 139239"/>
                <a:gd name="connsiteX28" fmla="*/ 61379 w 99398"/>
                <a:gd name="connsiteY28" fmla="*/ 49863 h 139239"/>
                <a:gd name="connsiteX29" fmla="*/ 31418 w 99398"/>
                <a:gd name="connsiteY29" fmla="*/ 65071 h 139239"/>
                <a:gd name="connsiteX30" fmla="*/ 47208 w 99398"/>
                <a:gd name="connsiteY30" fmla="*/ 2265 h 13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39239">
                  <a:moveTo>
                    <a:pt x="47208" y="2265"/>
                  </a:moveTo>
                  <a:cubicBezTo>
                    <a:pt x="47208" y="2067"/>
                    <a:pt x="47208" y="92"/>
                    <a:pt x="44576" y="92"/>
                  </a:cubicBezTo>
                  <a:cubicBezTo>
                    <a:pt x="39920" y="92"/>
                    <a:pt x="25142" y="1672"/>
                    <a:pt x="19879" y="2067"/>
                  </a:cubicBezTo>
                  <a:cubicBezTo>
                    <a:pt x="18259" y="2265"/>
                    <a:pt x="16032" y="2462"/>
                    <a:pt x="16032" y="6017"/>
                  </a:cubicBezTo>
                  <a:cubicBezTo>
                    <a:pt x="16032" y="8387"/>
                    <a:pt x="17854" y="8387"/>
                    <a:pt x="20891" y="8387"/>
                  </a:cubicBezTo>
                  <a:cubicBezTo>
                    <a:pt x="30608" y="8387"/>
                    <a:pt x="31013" y="9770"/>
                    <a:pt x="31013" y="11745"/>
                  </a:cubicBezTo>
                  <a:lnTo>
                    <a:pt x="30406" y="15695"/>
                  </a:lnTo>
                  <a:lnTo>
                    <a:pt x="1052" y="129457"/>
                  </a:lnTo>
                  <a:cubicBezTo>
                    <a:pt x="242" y="132222"/>
                    <a:pt x="242" y="132617"/>
                    <a:pt x="242" y="133802"/>
                  </a:cubicBezTo>
                  <a:cubicBezTo>
                    <a:pt x="242" y="138344"/>
                    <a:pt x="4291" y="139332"/>
                    <a:pt x="6113" y="139332"/>
                  </a:cubicBezTo>
                  <a:cubicBezTo>
                    <a:pt x="9352" y="139332"/>
                    <a:pt x="12591" y="136962"/>
                    <a:pt x="13603" y="134197"/>
                  </a:cubicBezTo>
                  <a:lnTo>
                    <a:pt x="17449" y="119186"/>
                  </a:lnTo>
                  <a:lnTo>
                    <a:pt x="21903" y="101411"/>
                  </a:lnTo>
                  <a:cubicBezTo>
                    <a:pt x="23118" y="97066"/>
                    <a:pt x="24332" y="92721"/>
                    <a:pt x="25344" y="88178"/>
                  </a:cubicBezTo>
                  <a:cubicBezTo>
                    <a:pt x="25749" y="86993"/>
                    <a:pt x="27369" y="80476"/>
                    <a:pt x="27571" y="79291"/>
                  </a:cubicBezTo>
                  <a:cubicBezTo>
                    <a:pt x="28179" y="77513"/>
                    <a:pt x="34454" y="66453"/>
                    <a:pt x="41337" y="61120"/>
                  </a:cubicBezTo>
                  <a:cubicBezTo>
                    <a:pt x="45791" y="57960"/>
                    <a:pt x="52067" y="54208"/>
                    <a:pt x="60772" y="54208"/>
                  </a:cubicBezTo>
                  <a:cubicBezTo>
                    <a:pt x="69477" y="54208"/>
                    <a:pt x="71703" y="60923"/>
                    <a:pt x="71703" y="68033"/>
                  </a:cubicBezTo>
                  <a:cubicBezTo>
                    <a:pt x="71703" y="78698"/>
                    <a:pt x="64011" y="100226"/>
                    <a:pt x="59152" y="112274"/>
                  </a:cubicBezTo>
                  <a:cubicBezTo>
                    <a:pt x="57533" y="116816"/>
                    <a:pt x="56520" y="119186"/>
                    <a:pt x="56520" y="123137"/>
                  </a:cubicBezTo>
                  <a:cubicBezTo>
                    <a:pt x="56520" y="132419"/>
                    <a:pt x="63606" y="139332"/>
                    <a:pt x="73121" y="139332"/>
                  </a:cubicBezTo>
                  <a:cubicBezTo>
                    <a:pt x="92150" y="139332"/>
                    <a:pt x="99640" y="110496"/>
                    <a:pt x="99640" y="108916"/>
                  </a:cubicBezTo>
                  <a:cubicBezTo>
                    <a:pt x="99640" y="106941"/>
                    <a:pt x="97818" y="106941"/>
                    <a:pt x="97211" y="106941"/>
                  </a:cubicBezTo>
                  <a:cubicBezTo>
                    <a:pt x="95187" y="106941"/>
                    <a:pt x="95187" y="107534"/>
                    <a:pt x="94174" y="110496"/>
                  </a:cubicBezTo>
                  <a:cubicBezTo>
                    <a:pt x="91138" y="120964"/>
                    <a:pt x="84660" y="134987"/>
                    <a:pt x="73525" y="134987"/>
                  </a:cubicBezTo>
                  <a:cubicBezTo>
                    <a:pt x="70084" y="134987"/>
                    <a:pt x="68667" y="133012"/>
                    <a:pt x="68667" y="128469"/>
                  </a:cubicBezTo>
                  <a:cubicBezTo>
                    <a:pt x="68667" y="123532"/>
                    <a:pt x="70489" y="118791"/>
                    <a:pt x="72311" y="114446"/>
                  </a:cubicBezTo>
                  <a:cubicBezTo>
                    <a:pt x="75550" y="105954"/>
                    <a:pt x="84660" y="82451"/>
                    <a:pt x="84660" y="70996"/>
                  </a:cubicBezTo>
                  <a:cubicBezTo>
                    <a:pt x="84660" y="58158"/>
                    <a:pt x="76562" y="49863"/>
                    <a:pt x="61379" y="49863"/>
                  </a:cubicBezTo>
                  <a:cubicBezTo>
                    <a:pt x="48625" y="49863"/>
                    <a:pt x="38908" y="55985"/>
                    <a:pt x="31418" y="65071"/>
                  </a:cubicBezTo>
                  <a:lnTo>
                    <a:pt x="47208" y="226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形状 180">
              <a:extLst>
                <a:ext uri="{FF2B5EF4-FFF2-40B4-BE49-F238E27FC236}">
                  <a16:creationId xmlns:a16="http://schemas.microsoft.com/office/drawing/2014/main" id="{7B34176C-21B3-7460-040E-9DADA33C07BD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8656910" y="4309334"/>
              <a:ext cx="46966" cy="197503"/>
            </a:xfrm>
            <a:custGeom>
              <a:avLst/>
              <a:gdLst>
                <a:gd name="connsiteX0" fmla="*/ 47214 w 46966"/>
                <a:gd name="connsiteY0" fmla="*/ 195620 h 197503"/>
                <a:gd name="connsiteX1" fmla="*/ 43772 w 46966"/>
                <a:gd name="connsiteY1" fmla="*/ 191275 h 197503"/>
                <a:gd name="connsiteX2" fmla="*/ 11989 w 46966"/>
                <a:gd name="connsiteY2" fmla="*/ 98844 h 197503"/>
                <a:gd name="connsiteX3" fmla="*/ 44582 w 46966"/>
                <a:gd name="connsiteY3" fmla="*/ 5425 h 197503"/>
                <a:gd name="connsiteX4" fmla="*/ 47214 w 46966"/>
                <a:gd name="connsiteY4" fmla="*/ 2067 h 197503"/>
                <a:gd name="connsiteX5" fmla="*/ 45189 w 46966"/>
                <a:gd name="connsiteY5" fmla="*/ 92 h 197503"/>
                <a:gd name="connsiteX6" fmla="*/ 13001 w 46966"/>
                <a:gd name="connsiteY6" fmla="*/ 38605 h 197503"/>
                <a:gd name="connsiteX7" fmla="*/ 248 w 46966"/>
                <a:gd name="connsiteY7" fmla="*/ 98844 h 197503"/>
                <a:gd name="connsiteX8" fmla="*/ 13609 w 46966"/>
                <a:gd name="connsiteY8" fmla="*/ 160465 h 197503"/>
                <a:gd name="connsiteX9" fmla="*/ 45189 w 46966"/>
                <a:gd name="connsiteY9" fmla="*/ 197595 h 197503"/>
                <a:gd name="connsiteX10" fmla="*/ 47214 w 46966"/>
                <a:gd name="connsiteY10" fmla="*/ 195620 h 19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7503">
                  <a:moveTo>
                    <a:pt x="47214" y="195620"/>
                  </a:moveTo>
                  <a:cubicBezTo>
                    <a:pt x="47214" y="195028"/>
                    <a:pt x="47214" y="194633"/>
                    <a:pt x="43772" y="191275"/>
                  </a:cubicBezTo>
                  <a:cubicBezTo>
                    <a:pt x="18467" y="166390"/>
                    <a:pt x="11989" y="129062"/>
                    <a:pt x="11989" y="98844"/>
                  </a:cubicBezTo>
                  <a:cubicBezTo>
                    <a:pt x="11989" y="64478"/>
                    <a:pt x="19682" y="30112"/>
                    <a:pt x="44582" y="5425"/>
                  </a:cubicBezTo>
                  <a:cubicBezTo>
                    <a:pt x="47214" y="3055"/>
                    <a:pt x="47214" y="2660"/>
                    <a:pt x="47214" y="2067"/>
                  </a:cubicBezTo>
                  <a:cubicBezTo>
                    <a:pt x="47214" y="684"/>
                    <a:pt x="46404" y="92"/>
                    <a:pt x="45189" y="92"/>
                  </a:cubicBezTo>
                  <a:cubicBezTo>
                    <a:pt x="43165" y="92"/>
                    <a:pt x="24945" y="13522"/>
                    <a:pt x="13001" y="38605"/>
                  </a:cubicBezTo>
                  <a:cubicBezTo>
                    <a:pt x="2677" y="60330"/>
                    <a:pt x="248" y="82253"/>
                    <a:pt x="248" y="98844"/>
                  </a:cubicBezTo>
                  <a:cubicBezTo>
                    <a:pt x="248" y="114249"/>
                    <a:pt x="2474" y="138147"/>
                    <a:pt x="13609" y="160465"/>
                  </a:cubicBezTo>
                  <a:cubicBezTo>
                    <a:pt x="25755" y="184758"/>
                    <a:pt x="43165" y="197595"/>
                    <a:pt x="45189" y="197595"/>
                  </a:cubicBezTo>
                  <a:cubicBezTo>
                    <a:pt x="46404" y="197595"/>
                    <a:pt x="47214" y="197003"/>
                    <a:pt x="47214" y="195620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形状 181">
              <a:extLst>
                <a:ext uri="{FF2B5EF4-FFF2-40B4-BE49-F238E27FC236}">
                  <a16:creationId xmlns:a16="http://schemas.microsoft.com/office/drawing/2014/main" id="{2DA0C1BE-E8AA-F80E-1E77-FA240C2F4266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8720252" y="4319802"/>
              <a:ext cx="85632" cy="178147"/>
            </a:xfrm>
            <a:custGeom>
              <a:avLst/>
              <a:gdLst>
                <a:gd name="connsiteX0" fmla="*/ 26771 w 85632"/>
                <a:gd name="connsiteY0" fmla="*/ 77316 h 178147"/>
                <a:gd name="connsiteX1" fmla="*/ 251 w 85632"/>
                <a:gd name="connsiteY1" fmla="*/ 117211 h 178147"/>
                <a:gd name="connsiteX2" fmla="*/ 6122 w 85632"/>
                <a:gd name="connsiteY2" fmla="*/ 132814 h 178147"/>
                <a:gd name="connsiteX3" fmla="*/ 29605 w 85632"/>
                <a:gd name="connsiteY3" fmla="*/ 145652 h 178147"/>
                <a:gd name="connsiteX4" fmla="*/ 54101 w 85632"/>
                <a:gd name="connsiteY4" fmla="*/ 154935 h 178147"/>
                <a:gd name="connsiteX5" fmla="*/ 61186 w 85632"/>
                <a:gd name="connsiteY5" fmla="*/ 163427 h 178147"/>
                <a:gd name="connsiteX6" fmla="*/ 51267 w 85632"/>
                <a:gd name="connsiteY6" fmla="*/ 173895 h 178147"/>
                <a:gd name="connsiteX7" fmla="*/ 33452 w 85632"/>
                <a:gd name="connsiteY7" fmla="*/ 167575 h 178147"/>
                <a:gd name="connsiteX8" fmla="*/ 31225 w 85632"/>
                <a:gd name="connsiteY8" fmla="*/ 166587 h 178147"/>
                <a:gd name="connsiteX9" fmla="*/ 29200 w 85632"/>
                <a:gd name="connsiteY9" fmla="*/ 168760 h 178147"/>
                <a:gd name="connsiteX10" fmla="*/ 51267 w 85632"/>
                <a:gd name="connsiteY10" fmla="*/ 178240 h 178147"/>
                <a:gd name="connsiteX11" fmla="*/ 72320 w 85632"/>
                <a:gd name="connsiteY11" fmla="*/ 157107 h 178147"/>
                <a:gd name="connsiteX12" fmla="*/ 62603 w 85632"/>
                <a:gd name="connsiteY12" fmla="*/ 143084 h 178147"/>
                <a:gd name="connsiteX13" fmla="*/ 50254 w 85632"/>
                <a:gd name="connsiteY13" fmla="*/ 138542 h 178147"/>
                <a:gd name="connsiteX14" fmla="*/ 37905 w 85632"/>
                <a:gd name="connsiteY14" fmla="*/ 133999 h 178147"/>
                <a:gd name="connsiteX15" fmla="*/ 25759 w 85632"/>
                <a:gd name="connsiteY15" fmla="*/ 129259 h 178147"/>
                <a:gd name="connsiteX16" fmla="*/ 10576 w 85632"/>
                <a:gd name="connsiteY16" fmla="*/ 111681 h 178147"/>
                <a:gd name="connsiteX17" fmla="*/ 35476 w 85632"/>
                <a:gd name="connsiteY17" fmla="*/ 78106 h 178147"/>
                <a:gd name="connsiteX18" fmla="*/ 53291 w 85632"/>
                <a:gd name="connsiteY18" fmla="*/ 80673 h 178147"/>
                <a:gd name="connsiteX19" fmla="*/ 72118 w 85632"/>
                <a:gd name="connsiteY19" fmla="*/ 74551 h 178147"/>
                <a:gd name="connsiteX20" fmla="*/ 55518 w 85632"/>
                <a:gd name="connsiteY20" fmla="*/ 69218 h 178147"/>
                <a:gd name="connsiteX21" fmla="*/ 38513 w 85632"/>
                <a:gd name="connsiteY21" fmla="*/ 71588 h 178147"/>
                <a:gd name="connsiteX22" fmla="*/ 32440 w 85632"/>
                <a:gd name="connsiteY22" fmla="*/ 56183 h 178147"/>
                <a:gd name="connsiteX23" fmla="*/ 54910 w 85632"/>
                <a:gd name="connsiteY23" fmla="*/ 22607 h 178147"/>
                <a:gd name="connsiteX24" fmla="*/ 67867 w 85632"/>
                <a:gd name="connsiteY24" fmla="*/ 26952 h 178147"/>
                <a:gd name="connsiteX25" fmla="*/ 85884 w 85632"/>
                <a:gd name="connsiteY25" fmla="*/ 20830 h 178147"/>
                <a:gd name="connsiteX26" fmla="*/ 69081 w 85632"/>
                <a:gd name="connsiteY26" fmla="*/ 15497 h 178147"/>
                <a:gd name="connsiteX27" fmla="*/ 56328 w 85632"/>
                <a:gd name="connsiteY27" fmla="*/ 16485 h 178147"/>
                <a:gd name="connsiteX28" fmla="*/ 55315 w 85632"/>
                <a:gd name="connsiteY28" fmla="*/ 9967 h 178147"/>
                <a:gd name="connsiteX29" fmla="*/ 56328 w 85632"/>
                <a:gd name="connsiteY29" fmla="*/ 2660 h 178147"/>
                <a:gd name="connsiteX30" fmla="*/ 53898 w 85632"/>
                <a:gd name="connsiteY30" fmla="*/ 92 h 178147"/>
                <a:gd name="connsiteX31" fmla="*/ 50254 w 85632"/>
                <a:gd name="connsiteY31" fmla="*/ 9770 h 178147"/>
                <a:gd name="connsiteX32" fmla="*/ 51671 w 85632"/>
                <a:gd name="connsiteY32" fmla="*/ 17472 h 178147"/>
                <a:gd name="connsiteX33" fmla="*/ 16244 w 85632"/>
                <a:gd name="connsiteY33" fmla="*/ 54405 h 178147"/>
                <a:gd name="connsiteX34" fmla="*/ 29403 w 85632"/>
                <a:gd name="connsiteY34" fmla="*/ 75341 h 178147"/>
                <a:gd name="connsiteX35" fmla="*/ 26771 w 85632"/>
                <a:gd name="connsiteY35" fmla="*/ 77316 h 178147"/>
                <a:gd name="connsiteX36" fmla="*/ 59567 w 85632"/>
                <a:gd name="connsiteY36" fmla="*/ 20830 h 178147"/>
                <a:gd name="connsiteX37" fmla="*/ 69284 w 85632"/>
                <a:gd name="connsiteY37" fmla="*/ 19842 h 178147"/>
                <a:gd name="connsiteX38" fmla="*/ 80620 w 85632"/>
                <a:gd name="connsiteY38" fmla="*/ 21027 h 178147"/>
                <a:gd name="connsiteX39" fmla="*/ 68069 w 85632"/>
                <a:gd name="connsiteY39" fmla="*/ 22607 h 178147"/>
                <a:gd name="connsiteX40" fmla="*/ 59567 w 85632"/>
                <a:gd name="connsiteY40" fmla="*/ 20830 h 178147"/>
                <a:gd name="connsiteX41" fmla="*/ 43776 w 85632"/>
                <a:gd name="connsiteY41" fmla="*/ 74748 h 178147"/>
                <a:gd name="connsiteX42" fmla="*/ 55315 w 85632"/>
                <a:gd name="connsiteY42" fmla="*/ 73563 h 178147"/>
                <a:gd name="connsiteX43" fmla="*/ 66854 w 85632"/>
                <a:gd name="connsiteY43" fmla="*/ 74748 h 178147"/>
                <a:gd name="connsiteX44" fmla="*/ 53898 w 85632"/>
                <a:gd name="connsiteY44" fmla="*/ 76328 h 178147"/>
                <a:gd name="connsiteX45" fmla="*/ 43776 w 85632"/>
                <a:gd name="connsiteY45" fmla="*/ 74748 h 17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78147">
                  <a:moveTo>
                    <a:pt x="26771" y="77316"/>
                  </a:moveTo>
                  <a:cubicBezTo>
                    <a:pt x="4705" y="91536"/>
                    <a:pt x="251" y="110101"/>
                    <a:pt x="251" y="117211"/>
                  </a:cubicBezTo>
                  <a:cubicBezTo>
                    <a:pt x="251" y="126692"/>
                    <a:pt x="5717" y="132222"/>
                    <a:pt x="6122" y="132814"/>
                  </a:cubicBezTo>
                  <a:cubicBezTo>
                    <a:pt x="12600" y="139332"/>
                    <a:pt x="14422" y="140122"/>
                    <a:pt x="29605" y="145652"/>
                  </a:cubicBezTo>
                  <a:lnTo>
                    <a:pt x="54101" y="154935"/>
                  </a:lnTo>
                  <a:cubicBezTo>
                    <a:pt x="57137" y="156317"/>
                    <a:pt x="61186" y="157700"/>
                    <a:pt x="61186" y="163427"/>
                  </a:cubicBezTo>
                  <a:cubicBezTo>
                    <a:pt x="61186" y="167970"/>
                    <a:pt x="57542" y="173895"/>
                    <a:pt x="51267" y="173895"/>
                  </a:cubicBezTo>
                  <a:cubicBezTo>
                    <a:pt x="42359" y="173895"/>
                    <a:pt x="35679" y="169155"/>
                    <a:pt x="33452" y="167575"/>
                  </a:cubicBezTo>
                  <a:cubicBezTo>
                    <a:pt x="32237" y="166785"/>
                    <a:pt x="32035" y="166587"/>
                    <a:pt x="31225" y="166587"/>
                  </a:cubicBezTo>
                  <a:cubicBezTo>
                    <a:pt x="29605" y="166587"/>
                    <a:pt x="29200" y="167970"/>
                    <a:pt x="29200" y="168760"/>
                  </a:cubicBezTo>
                  <a:cubicBezTo>
                    <a:pt x="29200" y="171130"/>
                    <a:pt x="39930" y="178240"/>
                    <a:pt x="51267" y="178240"/>
                  </a:cubicBezTo>
                  <a:cubicBezTo>
                    <a:pt x="63818" y="178240"/>
                    <a:pt x="72320" y="166785"/>
                    <a:pt x="72320" y="157107"/>
                  </a:cubicBezTo>
                  <a:cubicBezTo>
                    <a:pt x="72320" y="147627"/>
                    <a:pt x="64830" y="144072"/>
                    <a:pt x="62603" y="143084"/>
                  </a:cubicBezTo>
                  <a:cubicBezTo>
                    <a:pt x="59769" y="142097"/>
                    <a:pt x="52886" y="139529"/>
                    <a:pt x="50254" y="138542"/>
                  </a:cubicBezTo>
                  <a:cubicBezTo>
                    <a:pt x="46205" y="136962"/>
                    <a:pt x="42157" y="135382"/>
                    <a:pt x="37905" y="133999"/>
                  </a:cubicBezTo>
                  <a:lnTo>
                    <a:pt x="25759" y="129259"/>
                  </a:lnTo>
                  <a:cubicBezTo>
                    <a:pt x="16649" y="125704"/>
                    <a:pt x="10576" y="119976"/>
                    <a:pt x="10576" y="111681"/>
                  </a:cubicBezTo>
                  <a:cubicBezTo>
                    <a:pt x="10576" y="103584"/>
                    <a:pt x="18471" y="86401"/>
                    <a:pt x="35476" y="78106"/>
                  </a:cubicBezTo>
                  <a:cubicBezTo>
                    <a:pt x="42966" y="80673"/>
                    <a:pt x="49040" y="80673"/>
                    <a:pt x="53291" y="80673"/>
                  </a:cubicBezTo>
                  <a:cubicBezTo>
                    <a:pt x="59364" y="80673"/>
                    <a:pt x="72118" y="80673"/>
                    <a:pt x="72118" y="74551"/>
                  </a:cubicBezTo>
                  <a:cubicBezTo>
                    <a:pt x="72118" y="69613"/>
                    <a:pt x="63413" y="69218"/>
                    <a:pt x="55518" y="69218"/>
                  </a:cubicBezTo>
                  <a:cubicBezTo>
                    <a:pt x="51874" y="69218"/>
                    <a:pt x="46003" y="69218"/>
                    <a:pt x="38513" y="71588"/>
                  </a:cubicBezTo>
                  <a:cubicBezTo>
                    <a:pt x="33249" y="66453"/>
                    <a:pt x="32440" y="59935"/>
                    <a:pt x="32440" y="56183"/>
                  </a:cubicBezTo>
                  <a:cubicBezTo>
                    <a:pt x="32440" y="45123"/>
                    <a:pt x="39727" y="29915"/>
                    <a:pt x="54910" y="22607"/>
                  </a:cubicBezTo>
                  <a:cubicBezTo>
                    <a:pt x="58554" y="26952"/>
                    <a:pt x="63211" y="26952"/>
                    <a:pt x="67867" y="26952"/>
                  </a:cubicBezTo>
                  <a:cubicBezTo>
                    <a:pt x="72928" y="26952"/>
                    <a:pt x="85884" y="26952"/>
                    <a:pt x="85884" y="20830"/>
                  </a:cubicBezTo>
                  <a:cubicBezTo>
                    <a:pt x="85884" y="15695"/>
                    <a:pt x="76977" y="15497"/>
                    <a:pt x="69081" y="15497"/>
                  </a:cubicBezTo>
                  <a:cubicBezTo>
                    <a:pt x="66450" y="15497"/>
                    <a:pt x="61591" y="15497"/>
                    <a:pt x="56328" y="16485"/>
                  </a:cubicBezTo>
                  <a:cubicBezTo>
                    <a:pt x="55720" y="14707"/>
                    <a:pt x="55315" y="13325"/>
                    <a:pt x="55315" y="9967"/>
                  </a:cubicBezTo>
                  <a:cubicBezTo>
                    <a:pt x="55315" y="7202"/>
                    <a:pt x="56328" y="3055"/>
                    <a:pt x="56328" y="2660"/>
                  </a:cubicBezTo>
                  <a:cubicBezTo>
                    <a:pt x="56328" y="1079"/>
                    <a:pt x="55315" y="92"/>
                    <a:pt x="53898" y="92"/>
                  </a:cubicBezTo>
                  <a:cubicBezTo>
                    <a:pt x="50254" y="92"/>
                    <a:pt x="50254" y="9177"/>
                    <a:pt x="50254" y="9770"/>
                  </a:cubicBezTo>
                  <a:cubicBezTo>
                    <a:pt x="50254" y="13720"/>
                    <a:pt x="51469" y="16682"/>
                    <a:pt x="51671" y="17472"/>
                  </a:cubicBezTo>
                  <a:cubicBezTo>
                    <a:pt x="30010" y="23397"/>
                    <a:pt x="16244" y="39198"/>
                    <a:pt x="16244" y="54405"/>
                  </a:cubicBezTo>
                  <a:cubicBezTo>
                    <a:pt x="16244" y="61713"/>
                    <a:pt x="19888" y="70008"/>
                    <a:pt x="29403" y="75341"/>
                  </a:cubicBezTo>
                  <a:lnTo>
                    <a:pt x="26771" y="77316"/>
                  </a:lnTo>
                  <a:close/>
                  <a:moveTo>
                    <a:pt x="59567" y="20830"/>
                  </a:moveTo>
                  <a:cubicBezTo>
                    <a:pt x="62806" y="19842"/>
                    <a:pt x="67057" y="19842"/>
                    <a:pt x="69284" y="19842"/>
                  </a:cubicBezTo>
                  <a:cubicBezTo>
                    <a:pt x="76167" y="19842"/>
                    <a:pt x="76977" y="20040"/>
                    <a:pt x="80620" y="21027"/>
                  </a:cubicBezTo>
                  <a:cubicBezTo>
                    <a:pt x="79001" y="21620"/>
                    <a:pt x="76977" y="22607"/>
                    <a:pt x="68069" y="22607"/>
                  </a:cubicBezTo>
                  <a:cubicBezTo>
                    <a:pt x="64223" y="22607"/>
                    <a:pt x="61793" y="22607"/>
                    <a:pt x="59567" y="20830"/>
                  </a:cubicBezTo>
                  <a:close/>
                  <a:moveTo>
                    <a:pt x="43776" y="74748"/>
                  </a:moveTo>
                  <a:cubicBezTo>
                    <a:pt x="48432" y="73563"/>
                    <a:pt x="52886" y="73563"/>
                    <a:pt x="55315" y="73563"/>
                  </a:cubicBezTo>
                  <a:cubicBezTo>
                    <a:pt x="62401" y="73563"/>
                    <a:pt x="63211" y="73761"/>
                    <a:pt x="66854" y="74748"/>
                  </a:cubicBezTo>
                  <a:cubicBezTo>
                    <a:pt x="65235" y="75538"/>
                    <a:pt x="63211" y="76328"/>
                    <a:pt x="53898" y="76328"/>
                  </a:cubicBezTo>
                  <a:cubicBezTo>
                    <a:pt x="49242" y="76328"/>
                    <a:pt x="47420" y="76328"/>
                    <a:pt x="43776" y="7474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形状 182">
              <a:extLst>
                <a:ext uri="{FF2B5EF4-FFF2-40B4-BE49-F238E27FC236}">
                  <a16:creationId xmlns:a16="http://schemas.microsoft.com/office/drawing/2014/main" id="{B25D14B2-A6D4-7262-C696-7EAE2FEEEBDF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8825017" y="4309334"/>
              <a:ext cx="46966" cy="197503"/>
            </a:xfrm>
            <a:custGeom>
              <a:avLst/>
              <a:gdLst>
                <a:gd name="connsiteX0" fmla="*/ 47223 w 46966"/>
                <a:gd name="connsiteY0" fmla="*/ 98844 h 197503"/>
                <a:gd name="connsiteX1" fmla="*/ 33861 w 46966"/>
                <a:gd name="connsiteY1" fmla="*/ 37223 h 197503"/>
                <a:gd name="connsiteX2" fmla="*/ 2281 w 46966"/>
                <a:gd name="connsiteY2" fmla="*/ 92 h 197503"/>
                <a:gd name="connsiteX3" fmla="*/ 256 w 46966"/>
                <a:gd name="connsiteY3" fmla="*/ 2067 h 197503"/>
                <a:gd name="connsiteX4" fmla="*/ 4103 w 46966"/>
                <a:gd name="connsiteY4" fmla="*/ 6610 h 197503"/>
                <a:gd name="connsiteX5" fmla="*/ 35481 w 46966"/>
                <a:gd name="connsiteY5" fmla="*/ 98844 h 197503"/>
                <a:gd name="connsiteX6" fmla="*/ 2888 w 46966"/>
                <a:gd name="connsiteY6" fmla="*/ 192263 h 197503"/>
                <a:gd name="connsiteX7" fmla="*/ 256 w 46966"/>
                <a:gd name="connsiteY7" fmla="*/ 195620 h 197503"/>
                <a:gd name="connsiteX8" fmla="*/ 2281 w 46966"/>
                <a:gd name="connsiteY8" fmla="*/ 197595 h 197503"/>
                <a:gd name="connsiteX9" fmla="*/ 34469 w 46966"/>
                <a:gd name="connsiteY9" fmla="*/ 159082 h 197503"/>
                <a:gd name="connsiteX10" fmla="*/ 47223 w 46966"/>
                <a:gd name="connsiteY10" fmla="*/ 98844 h 19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7503">
                  <a:moveTo>
                    <a:pt x="47223" y="98844"/>
                  </a:moveTo>
                  <a:cubicBezTo>
                    <a:pt x="47223" y="83438"/>
                    <a:pt x="44996" y="59540"/>
                    <a:pt x="33861" y="37223"/>
                  </a:cubicBezTo>
                  <a:cubicBezTo>
                    <a:pt x="21715" y="12930"/>
                    <a:pt x="4305" y="92"/>
                    <a:pt x="2281" y="92"/>
                  </a:cubicBezTo>
                  <a:cubicBezTo>
                    <a:pt x="1066" y="92"/>
                    <a:pt x="256" y="882"/>
                    <a:pt x="256" y="2067"/>
                  </a:cubicBezTo>
                  <a:cubicBezTo>
                    <a:pt x="256" y="2660"/>
                    <a:pt x="256" y="3055"/>
                    <a:pt x="4103" y="6610"/>
                  </a:cubicBezTo>
                  <a:cubicBezTo>
                    <a:pt x="23942" y="26162"/>
                    <a:pt x="35481" y="57565"/>
                    <a:pt x="35481" y="98844"/>
                  </a:cubicBezTo>
                  <a:cubicBezTo>
                    <a:pt x="35481" y="132617"/>
                    <a:pt x="27991" y="167377"/>
                    <a:pt x="2888" y="192263"/>
                  </a:cubicBezTo>
                  <a:cubicBezTo>
                    <a:pt x="256" y="194633"/>
                    <a:pt x="256" y="195028"/>
                    <a:pt x="256" y="195620"/>
                  </a:cubicBezTo>
                  <a:cubicBezTo>
                    <a:pt x="256" y="196805"/>
                    <a:pt x="1066" y="197595"/>
                    <a:pt x="2281" y="197595"/>
                  </a:cubicBezTo>
                  <a:cubicBezTo>
                    <a:pt x="4305" y="197595"/>
                    <a:pt x="22525" y="184165"/>
                    <a:pt x="34469" y="159082"/>
                  </a:cubicBezTo>
                  <a:cubicBezTo>
                    <a:pt x="44793" y="137357"/>
                    <a:pt x="47223" y="115434"/>
                    <a:pt x="47223" y="98844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形状 183">
              <a:extLst>
                <a:ext uri="{FF2B5EF4-FFF2-40B4-BE49-F238E27FC236}">
                  <a16:creationId xmlns:a16="http://schemas.microsoft.com/office/drawing/2014/main" id="{D8D7A041-6ADB-27D5-AB0A-A81C0ADEE851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8932827" y="4368980"/>
              <a:ext cx="77129" cy="90654"/>
            </a:xfrm>
            <a:custGeom>
              <a:avLst/>
              <a:gdLst>
                <a:gd name="connsiteX0" fmla="*/ 17064 w 77129"/>
                <a:gd name="connsiteY0" fmla="*/ 45518 h 90654"/>
                <a:gd name="connsiteX1" fmla="*/ 44394 w 77129"/>
                <a:gd name="connsiteY1" fmla="*/ 5030 h 90654"/>
                <a:gd name="connsiteX2" fmla="*/ 66055 w 77129"/>
                <a:gd name="connsiteY2" fmla="*/ 12337 h 90654"/>
                <a:gd name="connsiteX3" fmla="*/ 56540 w 77129"/>
                <a:gd name="connsiteY3" fmla="*/ 21422 h 90654"/>
                <a:gd name="connsiteX4" fmla="*/ 65853 w 77129"/>
                <a:gd name="connsiteY4" fmla="*/ 30507 h 90654"/>
                <a:gd name="connsiteX5" fmla="*/ 75165 w 77129"/>
                <a:gd name="connsiteY5" fmla="*/ 21225 h 90654"/>
                <a:gd name="connsiteX6" fmla="*/ 44191 w 77129"/>
                <a:gd name="connsiteY6" fmla="*/ 92 h 90654"/>
                <a:gd name="connsiteX7" fmla="*/ 262 w 77129"/>
                <a:gd name="connsiteY7" fmla="*/ 45913 h 90654"/>
                <a:gd name="connsiteX8" fmla="*/ 43787 w 77129"/>
                <a:gd name="connsiteY8" fmla="*/ 90746 h 90654"/>
                <a:gd name="connsiteX9" fmla="*/ 77392 w 77129"/>
                <a:gd name="connsiteY9" fmla="*/ 65071 h 90654"/>
                <a:gd name="connsiteX10" fmla="*/ 74760 w 77129"/>
                <a:gd name="connsiteY10" fmla="*/ 63096 h 90654"/>
                <a:gd name="connsiteX11" fmla="*/ 72128 w 77129"/>
                <a:gd name="connsiteY11" fmla="*/ 65071 h 90654"/>
                <a:gd name="connsiteX12" fmla="*/ 45609 w 77129"/>
                <a:gd name="connsiteY12" fmla="*/ 85808 h 90654"/>
                <a:gd name="connsiteX13" fmla="*/ 17064 w 77129"/>
                <a:gd name="connsiteY13" fmla="*/ 45518 h 9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129" h="90654">
                  <a:moveTo>
                    <a:pt x="17064" y="45518"/>
                  </a:moveTo>
                  <a:cubicBezTo>
                    <a:pt x="17064" y="13325"/>
                    <a:pt x="33665" y="5030"/>
                    <a:pt x="44394" y="5030"/>
                  </a:cubicBezTo>
                  <a:cubicBezTo>
                    <a:pt x="46216" y="5030"/>
                    <a:pt x="58970" y="5227"/>
                    <a:pt x="66055" y="12337"/>
                  </a:cubicBezTo>
                  <a:cubicBezTo>
                    <a:pt x="57755" y="12930"/>
                    <a:pt x="56540" y="18855"/>
                    <a:pt x="56540" y="21422"/>
                  </a:cubicBezTo>
                  <a:cubicBezTo>
                    <a:pt x="56540" y="26557"/>
                    <a:pt x="60184" y="30507"/>
                    <a:pt x="65853" y="30507"/>
                  </a:cubicBezTo>
                  <a:cubicBezTo>
                    <a:pt x="71116" y="30507"/>
                    <a:pt x="75165" y="27150"/>
                    <a:pt x="75165" y="21225"/>
                  </a:cubicBezTo>
                  <a:cubicBezTo>
                    <a:pt x="75165" y="7795"/>
                    <a:pt x="59779" y="92"/>
                    <a:pt x="44191" y="92"/>
                  </a:cubicBezTo>
                  <a:cubicBezTo>
                    <a:pt x="18886" y="92"/>
                    <a:pt x="262" y="21422"/>
                    <a:pt x="262" y="45913"/>
                  </a:cubicBezTo>
                  <a:cubicBezTo>
                    <a:pt x="262" y="71193"/>
                    <a:pt x="20303" y="90746"/>
                    <a:pt x="43787" y="90746"/>
                  </a:cubicBezTo>
                  <a:cubicBezTo>
                    <a:pt x="70914" y="90746"/>
                    <a:pt x="77392" y="67046"/>
                    <a:pt x="77392" y="65071"/>
                  </a:cubicBezTo>
                  <a:cubicBezTo>
                    <a:pt x="77392" y="63096"/>
                    <a:pt x="75367" y="63096"/>
                    <a:pt x="74760" y="63096"/>
                  </a:cubicBezTo>
                  <a:cubicBezTo>
                    <a:pt x="72938" y="63096"/>
                    <a:pt x="72533" y="63886"/>
                    <a:pt x="72128" y="65071"/>
                  </a:cubicBezTo>
                  <a:cubicBezTo>
                    <a:pt x="66257" y="83438"/>
                    <a:pt x="53099" y="85808"/>
                    <a:pt x="45609" y="85808"/>
                  </a:cubicBezTo>
                  <a:cubicBezTo>
                    <a:pt x="34879" y="85808"/>
                    <a:pt x="17064" y="77316"/>
                    <a:pt x="17064" y="4551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形状 184">
              <a:extLst>
                <a:ext uri="{FF2B5EF4-FFF2-40B4-BE49-F238E27FC236}">
                  <a16:creationId xmlns:a16="http://schemas.microsoft.com/office/drawing/2014/main" id="{3708880E-DF89-3E42-28EF-7A8E2B964B58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9021586" y="4368980"/>
              <a:ext cx="89681" cy="90654"/>
            </a:xfrm>
            <a:custGeom>
              <a:avLst/>
              <a:gdLst>
                <a:gd name="connsiteX0" fmla="*/ 89947 w 89681"/>
                <a:gd name="connsiteY0" fmla="*/ 46308 h 90654"/>
                <a:gd name="connsiteX1" fmla="*/ 45208 w 89681"/>
                <a:gd name="connsiteY1" fmla="*/ 92 h 90654"/>
                <a:gd name="connsiteX2" fmla="*/ 266 w 89681"/>
                <a:gd name="connsiteY2" fmla="*/ 46308 h 90654"/>
                <a:gd name="connsiteX3" fmla="*/ 45006 w 89681"/>
                <a:gd name="connsiteY3" fmla="*/ 90746 h 90654"/>
                <a:gd name="connsiteX4" fmla="*/ 89947 w 89681"/>
                <a:gd name="connsiteY4" fmla="*/ 46308 h 90654"/>
                <a:gd name="connsiteX5" fmla="*/ 45208 w 89681"/>
                <a:gd name="connsiteY5" fmla="*/ 85808 h 90654"/>
                <a:gd name="connsiteX6" fmla="*/ 22130 w 89681"/>
                <a:gd name="connsiteY6" fmla="*/ 72576 h 90654"/>
                <a:gd name="connsiteX7" fmla="*/ 17069 w 89681"/>
                <a:gd name="connsiteY7" fmla="*/ 44728 h 90654"/>
                <a:gd name="connsiteX8" fmla="*/ 21927 w 89681"/>
                <a:gd name="connsiteY8" fmla="*/ 17670 h 90654"/>
                <a:gd name="connsiteX9" fmla="*/ 45006 w 89681"/>
                <a:gd name="connsiteY9" fmla="*/ 4437 h 90654"/>
                <a:gd name="connsiteX10" fmla="*/ 67881 w 89681"/>
                <a:gd name="connsiteY10" fmla="*/ 17275 h 90654"/>
                <a:gd name="connsiteX11" fmla="*/ 73145 w 89681"/>
                <a:gd name="connsiteY11" fmla="*/ 44728 h 90654"/>
                <a:gd name="connsiteX12" fmla="*/ 68691 w 89681"/>
                <a:gd name="connsiteY12" fmla="*/ 71193 h 90654"/>
                <a:gd name="connsiteX13" fmla="*/ 45208 w 89681"/>
                <a:gd name="connsiteY13" fmla="*/ 85808 h 9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681" h="90654">
                  <a:moveTo>
                    <a:pt x="89947" y="46308"/>
                  </a:moveTo>
                  <a:cubicBezTo>
                    <a:pt x="89947" y="21027"/>
                    <a:pt x="69703" y="92"/>
                    <a:pt x="45208" y="92"/>
                  </a:cubicBezTo>
                  <a:cubicBezTo>
                    <a:pt x="19903" y="92"/>
                    <a:pt x="266" y="21620"/>
                    <a:pt x="266" y="46308"/>
                  </a:cubicBezTo>
                  <a:cubicBezTo>
                    <a:pt x="266" y="71786"/>
                    <a:pt x="21320" y="90746"/>
                    <a:pt x="45006" y="90746"/>
                  </a:cubicBezTo>
                  <a:cubicBezTo>
                    <a:pt x="69501" y="90746"/>
                    <a:pt x="89947" y="71391"/>
                    <a:pt x="89947" y="46308"/>
                  </a:cubicBezTo>
                  <a:close/>
                  <a:moveTo>
                    <a:pt x="45208" y="85808"/>
                  </a:moveTo>
                  <a:cubicBezTo>
                    <a:pt x="36503" y="85808"/>
                    <a:pt x="27596" y="81661"/>
                    <a:pt x="22130" y="72576"/>
                  </a:cubicBezTo>
                  <a:cubicBezTo>
                    <a:pt x="17069" y="63886"/>
                    <a:pt x="17069" y="51838"/>
                    <a:pt x="17069" y="44728"/>
                  </a:cubicBezTo>
                  <a:cubicBezTo>
                    <a:pt x="17069" y="37025"/>
                    <a:pt x="17069" y="26360"/>
                    <a:pt x="21927" y="17670"/>
                  </a:cubicBezTo>
                  <a:cubicBezTo>
                    <a:pt x="27393" y="8585"/>
                    <a:pt x="36908" y="4437"/>
                    <a:pt x="45006" y="4437"/>
                  </a:cubicBezTo>
                  <a:cubicBezTo>
                    <a:pt x="53913" y="4437"/>
                    <a:pt x="62618" y="8782"/>
                    <a:pt x="67881" y="17275"/>
                  </a:cubicBezTo>
                  <a:cubicBezTo>
                    <a:pt x="73145" y="25767"/>
                    <a:pt x="73145" y="37223"/>
                    <a:pt x="73145" y="44728"/>
                  </a:cubicBezTo>
                  <a:cubicBezTo>
                    <a:pt x="73145" y="51838"/>
                    <a:pt x="73145" y="62503"/>
                    <a:pt x="68691" y="71193"/>
                  </a:cubicBezTo>
                  <a:cubicBezTo>
                    <a:pt x="64238" y="80081"/>
                    <a:pt x="55330" y="85808"/>
                    <a:pt x="45208" y="8580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形状 185">
              <a:extLst>
                <a:ext uri="{FF2B5EF4-FFF2-40B4-BE49-F238E27FC236}">
                  <a16:creationId xmlns:a16="http://schemas.microsoft.com/office/drawing/2014/main" id="{F2C4C6F9-FE30-CE75-F0E9-0C6455DFD657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9123819" y="4368980"/>
              <a:ext cx="66198" cy="90654"/>
            </a:xfrm>
            <a:custGeom>
              <a:avLst/>
              <a:gdLst>
                <a:gd name="connsiteX0" fmla="*/ 35698 w 66198"/>
                <a:gd name="connsiteY0" fmla="*/ 50258 h 90654"/>
                <a:gd name="connsiteX1" fmla="*/ 56752 w 66198"/>
                <a:gd name="connsiteY1" fmla="*/ 68428 h 90654"/>
                <a:gd name="connsiteX2" fmla="*/ 33876 w 66198"/>
                <a:gd name="connsiteY2" fmla="*/ 86401 h 90654"/>
                <a:gd name="connsiteX3" fmla="*/ 5737 w 66198"/>
                <a:gd name="connsiteY3" fmla="*/ 58355 h 90654"/>
                <a:gd name="connsiteX4" fmla="*/ 2903 w 66198"/>
                <a:gd name="connsiteY4" fmla="*/ 54998 h 90654"/>
                <a:gd name="connsiteX5" fmla="*/ 271 w 66198"/>
                <a:gd name="connsiteY5" fmla="*/ 59935 h 90654"/>
                <a:gd name="connsiteX6" fmla="*/ 271 w 66198"/>
                <a:gd name="connsiteY6" fmla="*/ 86006 h 90654"/>
                <a:gd name="connsiteX7" fmla="*/ 2498 w 66198"/>
                <a:gd name="connsiteY7" fmla="*/ 90746 h 90654"/>
                <a:gd name="connsiteX8" fmla="*/ 7559 w 66198"/>
                <a:gd name="connsiteY8" fmla="*/ 86796 h 90654"/>
                <a:gd name="connsiteX9" fmla="*/ 11608 w 66198"/>
                <a:gd name="connsiteY9" fmla="*/ 82253 h 90654"/>
                <a:gd name="connsiteX10" fmla="*/ 33876 w 66198"/>
                <a:gd name="connsiteY10" fmla="*/ 90746 h 90654"/>
                <a:gd name="connsiteX11" fmla="*/ 66469 w 66198"/>
                <a:gd name="connsiteY11" fmla="*/ 63293 h 90654"/>
                <a:gd name="connsiteX12" fmla="*/ 57967 w 66198"/>
                <a:gd name="connsiteY12" fmla="*/ 44530 h 90654"/>
                <a:gd name="connsiteX13" fmla="*/ 34889 w 66198"/>
                <a:gd name="connsiteY13" fmla="*/ 35050 h 90654"/>
                <a:gd name="connsiteX14" fmla="*/ 9988 w 66198"/>
                <a:gd name="connsiteY14" fmla="*/ 18855 h 90654"/>
                <a:gd name="connsiteX15" fmla="*/ 32662 w 66198"/>
                <a:gd name="connsiteY15" fmla="*/ 3845 h 90654"/>
                <a:gd name="connsiteX16" fmla="*/ 56347 w 66198"/>
                <a:gd name="connsiteY16" fmla="*/ 27742 h 90654"/>
                <a:gd name="connsiteX17" fmla="*/ 58777 w 66198"/>
                <a:gd name="connsiteY17" fmla="*/ 29520 h 90654"/>
                <a:gd name="connsiteX18" fmla="*/ 61408 w 66198"/>
                <a:gd name="connsiteY18" fmla="*/ 24780 h 90654"/>
                <a:gd name="connsiteX19" fmla="*/ 61408 w 66198"/>
                <a:gd name="connsiteY19" fmla="*/ 4832 h 90654"/>
                <a:gd name="connsiteX20" fmla="*/ 59181 w 66198"/>
                <a:gd name="connsiteY20" fmla="*/ 92 h 90654"/>
                <a:gd name="connsiteX21" fmla="*/ 55133 w 66198"/>
                <a:gd name="connsiteY21" fmla="*/ 2462 h 90654"/>
                <a:gd name="connsiteX22" fmla="*/ 51691 w 66198"/>
                <a:gd name="connsiteY22" fmla="*/ 5622 h 90654"/>
                <a:gd name="connsiteX23" fmla="*/ 32662 w 66198"/>
                <a:gd name="connsiteY23" fmla="*/ 92 h 90654"/>
                <a:gd name="connsiteX24" fmla="*/ 271 w 66198"/>
                <a:gd name="connsiteY24" fmla="*/ 24385 h 90654"/>
                <a:gd name="connsiteX25" fmla="*/ 8976 w 66198"/>
                <a:gd name="connsiteY25" fmla="*/ 41173 h 90654"/>
                <a:gd name="connsiteX26" fmla="*/ 35698 w 66198"/>
                <a:gd name="connsiteY26" fmla="*/ 50258 h 9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98" h="90654">
                  <a:moveTo>
                    <a:pt x="35698" y="50258"/>
                  </a:moveTo>
                  <a:cubicBezTo>
                    <a:pt x="40152" y="51048"/>
                    <a:pt x="56752" y="54208"/>
                    <a:pt x="56752" y="68428"/>
                  </a:cubicBezTo>
                  <a:cubicBezTo>
                    <a:pt x="56752" y="78501"/>
                    <a:pt x="49667" y="86401"/>
                    <a:pt x="33876" y="86401"/>
                  </a:cubicBezTo>
                  <a:cubicBezTo>
                    <a:pt x="16871" y="86401"/>
                    <a:pt x="9583" y="75143"/>
                    <a:pt x="5737" y="58355"/>
                  </a:cubicBezTo>
                  <a:cubicBezTo>
                    <a:pt x="5130" y="55788"/>
                    <a:pt x="4927" y="54998"/>
                    <a:pt x="2903" y="54998"/>
                  </a:cubicBezTo>
                  <a:cubicBezTo>
                    <a:pt x="271" y="54998"/>
                    <a:pt x="271" y="56380"/>
                    <a:pt x="271" y="59935"/>
                  </a:cubicBezTo>
                  <a:lnTo>
                    <a:pt x="271" y="86006"/>
                  </a:lnTo>
                  <a:cubicBezTo>
                    <a:pt x="271" y="89363"/>
                    <a:pt x="271" y="90746"/>
                    <a:pt x="2498" y="90746"/>
                  </a:cubicBezTo>
                  <a:cubicBezTo>
                    <a:pt x="3510" y="90746"/>
                    <a:pt x="3713" y="90548"/>
                    <a:pt x="7559" y="86796"/>
                  </a:cubicBezTo>
                  <a:cubicBezTo>
                    <a:pt x="7964" y="86401"/>
                    <a:pt x="7964" y="86006"/>
                    <a:pt x="11608" y="82253"/>
                  </a:cubicBezTo>
                  <a:cubicBezTo>
                    <a:pt x="20515" y="90548"/>
                    <a:pt x="29625" y="90746"/>
                    <a:pt x="33876" y="90746"/>
                  </a:cubicBezTo>
                  <a:cubicBezTo>
                    <a:pt x="57157" y="90746"/>
                    <a:pt x="66469" y="77513"/>
                    <a:pt x="66469" y="63293"/>
                  </a:cubicBezTo>
                  <a:cubicBezTo>
                    <a:pt x="66469" y="52825"/>
                    <a:pt x="60396" y="46900"/>
                    <a:pt x="57967" y="44530"/>
                  </a:cubicBezTo>
                  <a:cubicBezTo>
                    <a:pt x="51286" y="38210"/>
                    <a:pt x="43391" y="36630"/>
                    <a:pt x="34889" y="35050"/>
                  </a:cubicBezTo>
                  <a:cubicBezTo>
                    <a:pt x="23552" y="32878"/>
                    <a:pt x="9988" y="30310"/>
                    <a:pt x="9988" y="18855"/>
                  </a:cubicBezTo>
                  <a:cubicBezTo>
                    <a:pt x="9988" y="11942"/>
                    <a:pt x="15252" y="3845"/>
                    <a:pt x="32662" y="3845"/>
                  </a:cubicBezTo>
                  <a:cubicBezTo>
                    <a:pt x="54930" y="3845"/>
                    <a:pt x="55942" y="21620"/>
                    <a:pt x="56347" y="27742"/>
                  </a:cubicBezTo>
                  <a:cubicBezTo>
                    <a:pt x="56550" y="29520"/>
                    <a:pt x="58372" y="29520"/>
                    <a:pt x="58777" y="29520"/>
                  </a:cubicBezTo>
                  <a:cubicBezTo>
                    <a:pt x="61408" y="29520"/>
                    <a:pt x="61408" y="28532"/>
                    <a:pt x="61408" y="24780"/>
                  </a:cubicBezTo>
                  <a:lnTo>
                    <a:pt x="61408" y="4832"/>
                  </a:lnTo>
                  <a:cubicBezTo>
                    <a:pt x="61408" y="1475"/>
                    <a:pt x="61408" y="92"/>
                    <a:pt x="59181" y="92"/>
                  </a:cubicBezTo>
                  <a:cubicBezTo>
                    <a:pt x="58169" y="92"/>
                    <a:pt x="57764" y="92"/>
                    <a:pt x="55133" y="2462"/>
                  </a:cubicBezTo>
                  <a:cubicBezTo>
                    <a:pt x="54525" y="3252"/>
                    <a:pt x="52501" y="5030"/>
                    <a:pt x="51691" y="5622"/>
                  </a:cubicBezTo>
                  <a:cubicBezTo>
                    <a:pt x="43998" y="92"/>
                    <a:pt x="35698" y="92"/>
                    <a:pt x="32662" y="92"/>
                  </a:cubicBezTo>
                  <a:cubicBezTo>
                    <a:pt x="7964" y="92"/>
                    <a:pt x="271" y="13325"/>
                    <a:pt x="271" y="24385"/>
                  </a:cubicBezTo>
                  <a:cubicBezTo>
                    <a:pt x="271" y="31297"/>
                    <a:pt x="3510" y="36828"/>
                    <a:pt x="8976" y="41173"/>
                  </a:cubicBezTo>
                  <a:cubicBezTo>
                    <a:pt x="15454" y="46308"/>
                    <a:pt x="21123" y="47493"/>
                    <a:pt x="35698" y="5025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形状 186">
              <a:extLst>
                <a:ext uri="{FF2B5EF4-FFF2-40B4-BE49-F238E27FC236}">
                  <a16:creationId xmlns:a16="http://schemas.microsoft.com/office/drawing/2014/main" id="{0AFC9B54-8F91-7E6F-E312-CD0C5DF9F7C6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9205918" y="4293990"/>
              <a:ext cx="62635" cy="91799"/>
            </a:xfrm>
            <a:custGeom>
              <a:avLst/>
              <a:gdLst>
                <a:gd name="connsiteX0" fmla="*/ 62910 w 62635"/>
                <a:gd name="connsiteY0" fmla="*/ 66726 h 91799"/>
                <a:gd name="connsiteX1" fmla="*/ 58092 w 62635"/>
                <a:gd name="connsiteY1" fmla="*/ 66726 h 91799"/>
                <a:gd name="connsiteX2" fmla="*/ 54408 w 62635"/>
                <a:gd name="connsiteY2" fmla="*/ 79307 h 91799"/>
                <a:gd name="connsiteX3" fmla="*/ 40379 w 62635"/>
                <a:gd name="connsiteY3" fmla="*/ 80136 h 91799"/>
                <a:gd name="connsiteX4" fmla="*/ 14304 w 62635"/>
                <a:gd name="connsiteY4" fmla="*/ 80136 h 91799"/>
                <a:gd name="connsiteX5" fmla="*/ 42646 w 62635"/>
                <a:gd name="connsiteY5" fmla="*/ 56910 h 91799"/>
                <a:gd name="connsiteX6" fmla="*/ 62910 w 62635"/>
                <a:gd name="connsiteY6" fmla="*/ 27048 h 91799"/>
                <a:gd name="connsiteX7" fmla="*/ 29751 w 62635"/>
                <a:gd name="connsiteY7" fmla="*/ 88 h 91799"/>
                <a:gd name="connsiteX8" fmla="*/ 275 w 62635"/>
                <a:gd name="connsiteY8" fmla="*/ 24836 h 91799"/>
                <a:gd name="connsiteX9" fmla="*/ 7786 w 62635"/>
                <a:gd name="connsiteY9" fmla="*/ 32578 h 91799"/>
                <a:gd name="connsiteX10" fmla="*/ 15296 w 62635"/>
                <a:gd name="connsiteY10" fmla="*/ 25250 h 91799"/>
                <a:gd name="connsiteX11" fmla="*/ 6935 w 62635"/>
                <a:gd name="connsiteY11" fmla="*/ 17923 h 91799"/>
                <a:gd name="connsiteX12" fmla="*/ 27625 w 62635"/>
                <a:gd name="connsiteY12" fmla="*/ 5065 h 91799"/>
                <a:gd name="connsiteX13" fmla="*/ 49165 w 62635"/>
                <a:gd name="connsiteY13" fmla="*/ 27048 h 91799"/>
                <a:gd name="connsiteX14" fmla="*/ 35844 w 62635"/>
                <a:gd name="connsiteY14" fmla="*/ 53592 h 91799"/>
                <a:gd name="connsiteX15" fmla="*/ 1692 w 62635"/>
                <a:gd name="connsiteY15" fmla="*/ 86496 h 91799"/>
                <a:gd name="connsiteX16" fmla="*/ 275 w 62635"/>
                <a:gd name="connsiteY16" fmla="*/ 91888 h 91799"/>
                <a:gd name="connsiteX17" fmla="*/ 58659 w 62635"/>
                <a:gd name="connsiteY17" fmla="*/ 91888 h 91799"/>
                <a:gd name="connsiteX18" fmla="*/ 62910 w 62635"/>
                <a:gd name="connsiteY18" fmla="*/ 66726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635" h="91799">
                  <a:moveTo>
                    <a:pt x="62910" y="66726"/>
                  </a:moveTo>
                  <a:lnTo>
                    <a:pt x="58092" y="66726"/>
                  </a:lnTo>
                  <a:cubicBezTo>
                    <a:pt x="57667" y="69768"/>
                    <a:pt x="56250" y="77924"/>
                    <a:pt x="54408" y="79307"/>
                  </a:cubicBezTo>
                  <a:cubicBezTo>
                    <a:pt x="53274" y="80136"/>
                    <a:pt x="42363" y="80136"/>
                    <a:pt x="40379" y="80136"/>
                  </a:cubicBezTo>
                  <a:lnTo>
                    <a:pt x="14304" y="80136"/>
                  </a:lnTo>
                  <a:cubicBezTo>
                    <a:pt x="29184" y="67279"/>
                    <a:pt x="34143" y="63408"/>
                    <a:pt x="42646" y="56910"/>
                  </a:cubicBezTo>
                  <a:cubicBezTo>
                    <a:pt x="53132" y="48753"/>
                    <a:pt x="62910" y="40182"/>
                    <a:pt x="62910" y="27048"/>
                  </a:cubicBezTo>
                  <a:cubicBezTo>
                    <a:pt x="62910" y="10319"/>
                    <a:pt x="47889" y="88"/>
                    <a:pt x="29751" y="88"/>
                  </a:cubicBezTo>
                  <a:cubicBezTo>
                    <a:pt x="12179" y="88"/>
                    <a:pt x="275" y="12116"/>
                    <a:pt x="275" y="24836"/>
                  </a:cubicBezTo>
                  <a:cubicBezTo>
                    <a:pt x="275" y="31886"/>
                    <a:pt x="6369" y="32578"/>
                    <a:pt x="7786" y="32578"/>
                  </a:cubicBezTo>
                  <a:cubicBezTo>
                    <a:pt x="11187" y="32578"/>
                    <a:pt x="15296" y="30227"/>
                    <a:pt x="15296" y="25250"/>
                  </a:cubicBezTo>
                  <a:cubicBezTo>
                    <a:pt x="15296" y="22762"/>
                    <a:pt x="14304" y="17923"/>
                    <a:pt x="6935" y="17923"/>
                  </a:cubicBezTo>
                  <a:cubicBezTo>
                    <a:pt x="11328" y="8107"/>
                    <a:pt x="20965" y="5065"/>
                    <a:pt x="27625" y="5065"/>
                  </a:cubicBezTo>
                  <a:cubicBezTo>
                    <a:pt x="41796" y="5065"/>
                    <a:pt x="49165" y="15849"/>
                    <a:pt x="49165" y="27048"/>
                  </a:cubicBezTo>
                  <a:cubicBezTo>
                    <a:pt x="49165" y="39075"/>
                    <a:pt x="40379" y="48615"/>
                    <a:pt x="35844" y="53592"/>
                  </a:cubicBezTo>
                  <a:lnTo>
                    <a:pt x="1692" y="86496"/>
                  </a:lnTo>
                  <a:cubicBezTo>
                    <a:pt x="275" y="87740"/>
                    <a:pt x="275" y="88017"/>
                    <a:pt x="275" y="91888"/>
                  </a:cubicBezTo>
                  <a:lnTo>
                    <a:pt x="58659" y="91888"/>
                  </a:lnTo>
                  <a:lnTo>
                    <a:pt x="62910" y="66726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形状 187">
              <a:extLst>
                <a:ext uri="{FF2B5EF4-FFF2-40B4-BE49-F238E27FC236}">
                  <a16:creationId xmlns:a16="http://schemas.microsoft.com/office/drawing/2014/main" id="{845C20D3-1DCB-116E-4166-02EC03216457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9327620" y="4370165"/>
              <a:ext cx="109722" cy="129957"/>
            </a:xfrm>
            <a:custGeom>
              <a:avLst/>
              <a:gdLst>
                <a:gd name="connsiteX0" fmla="*/ 40972 w 109722"/>
                <a:gd name="connsiteY0" fmla="*/ 18065 h 129957"/>
                <a:gd name="connsiteX1" fmla="*/ 44008 w 109722"/>
                <a:gd name="connsiteY1" fmla="*/ 5425 h 129957"/>
                <a:gd name="connsiteX2" fmla="*/ 38138 w 109722"/>
                <a:gd name="connsiteY2" fmla="*/ 92 h 129957"/>
                <a:gd name="connsiteX3" fmla="*/ 30040 w 109722"/>
                <a:gd name="connsiteY3" fmla="*/ 7202 h 129957"/>
                <a:gd name="connsiteX4" fmla="*/ 889 w 109722"/>
                <a:gd name="connsiteY4" fmla="*/ 121556 h 129957"/>
                <a:gd name="connsiteX5" fmla="*/ 281 w 109722"/>
                <a:gd name="connsiteY5" fmla="*/ 124717 h 129957"/>
                <a:gd name="connsiteX6" fmla="*/ 5950 w 109722"/>
                <a:gd name="connsiteY6" fmla="*/ 130049 h 129957"/>
                <a:gd name="connsiteX7" fmla="*/ 13035 w 109722"/>
                <a:gd name="connsiteY7" fmla="*/ 125902 h 129957"/>
                <a:gd name="connsiteX8" fmla="*/ 24169 w 109722"/>
                <a:gd name="connsiteY8" fmla="*/ 83438 h 129957"/>
                <a:gd name="connsiteX9" fmla="*/ 43806 w 109722"/>
                <a:gd name="connsiteY9" fmla="*/ 89561 h 129957"/>
                <a:gd name="connsiteX10" fmla="*/ 70731 w 109722"/>
                <a:gd name="connsiteY10" fmla="*/ 75143 h 129957"/>
                <a:gd name="connsiteX11" fmla="*/ 88950 w 109722"/>
                <a:gd name="connsiteY11" fmla="*/ 89561 h 129957"/>
                <a:gd name="connsiteX12" fmla="*/ 103931 w 109722"/>
                <a:gd name="connsiteY12" fmla="*/ 78698 h 129957"/>
                <a:gd name="connsiteX13" fmla="*/ 110004 w 109722"/>
                <a:gd name="connsiteY13" fmla="*/ 59145 h 129957"/>
                <a:gd name="connsiteX14" fmla="*/ 107575 w 109722"/>
                <a:gd name="connsiteY14" fmla="*/ 57170 h 129957"/>
                <a:gd name="connsiteX15" fmla="*/ 104741 w 109722"/>
                <a:gd name="connsiteY15" fmla="*/ 60725 h 129957"/>
                <a:gd name="connsiteX16" fmla="*/ 89355 w 109722"/>
                <a:gd name="connsiteY16" fmla="*/ 85216 h 129957"/>
                <a:gd name="connsiteX17" fmla="*/ 83282 w 109722"/>
                <a:gd name="connsiteY17" fmla="*/ 76131 h 129957"/>
                <a:gd name="connsiteX18" fmla="*/ 87331 w 109722"/>
                <a:gd name="connsiteY18" fmla="*/ 55590 h 129957"/>
                <a:gd name="connsiteX19" fmla="*/ 92999 w 109722"/>
                <a:gd name="connsiteY19" fmla="*/ 34260 h 129957"/>
                <a:gd name="connsiteX20" fmla="*/ 96441 w 109722"/>
                <a:gd name="connsiteY20" fmla="*/ 20830 h 129957"/>
                <a:gd name="connsiteX21" fmla="*/ 99477 w 109722"/>
                <a:gd name="connsiteY21" fmla="*/ 7597 h 129957"/>
                <a:gd name="connsiteX22" fmla="*/ 93606 w 109722"/>
                <a:gd name="connsiteY22" fmla="*/ 2265 h 129957"/>
                <a:gd name="connsiteX23" fmla="*/ 85711 w 109722"/>
                <a:gd name="connsiteY23" fmla="*/ 9177 h 129957"/>
                <a:gd name="connsiteX24" fmla="*/ 76197 w 109722"/>
                <a:gd name="connsiteY24" fmla="*/ 46110 h 129957"/>
                <a:gd name="connsiteX25" fmla="*/ 70933 w 109722"/>
                <a:gd name="connsiteY25" fmla="*/ 66256 h 129957"/>
                <a:gd name="connsiteX26" fmla="*/ 44616 w 109722"/>
                <a:gd name="connsiteY26" fmla="*/ 85216 h 129957"/>
                <a:gd name="connsiteX27" fmla="*/ 29635 w 109722"/>
                <a:gd name="connsiteY27" fmla="*/ 68033 h 129957"/>
                <a:gd name="connsiteX28" fmla="*/ 32469 w 109722"/>
                <a:gd name="connsiteY28" fmla="*/ 51245 h 129957"/>
                <a:gd name="connsiteX29" fmla="*/ 40972 w 109722"/>
                <a:gd name="connsiteY29" fmla="*/ 18065 h 12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29957">
                  <a:moveTo>
                    <a:pt x="40972" y="18065"/>
                  </a:moveTo>
                  <a:cubicBezTo>
                    <a:pt x="41984" y="13917"/>
                    <a:pt x="44008" y="6412"/>
                    <a:pt x="44008" y="5425"/>
                  </a:cubicBezTo>
                  <a:cubicBezTo>
                    <a:pt x="44008" y="2067"/>
                    <a:pt x="41579" y="92"/>
                    <a:pt x="38138" y="92"/>
                  </a:cubicBezTo>
                  <a:cubicBezTo>
                    <a:pt x="37530" y="92"/>
                    <a:pt x="31862" y="289"/>
                    <a:pt x="30040" y="7202"/>
                  </a:cubicBezTo>
                  <a:lnTo>
                    <a:pt x="889" y="121556"/>
                  </a:lnTo>
                  <a:cubicBezTo>
                    <a:pt x="281" y="123927"/>
                    <a:pt x="281" y="124322"/>
                    <a:pt x="281" y="124717"/>
                  </a:cubicBezTo>
                  <a:cubicBezTo>
                    <a:pt x="281" y="127679"/>
                    <a:pt x="2508" y="130049"/>
                    <a:pt x="5950" y="130049"/>
                  </a:cubicBezTo>
                  <a:cubicBezTo>
                    <a:pt x="10201" y="130049"/>
                    <a:pt x="12630" y="126494"/>
                    <a:pt x="13035" y="125902"/>
                  </a:cubicBezTo>
                  <a:cubicBezTo>
                    <a:pt x="13845" y="124124"/>
                    <a:pt x="16477" y="113854"/>
                    <a:pt x="24169" y="83438"/>
                  </a:cubicBezTo>
                  <a:cubicBezTo>
                    <a:pt x="30647" y="88771"/>
                    <a:pt x="39757" y="89561"/>
                    <a:pt x="43806" y="89561"/>
                  </a:cubicBezTo>
                  <a:cubicBezTo>
                    <a:pt x="57977" y="89561"/>
                    <a:pt x="65872" y="80673"/>
                    <a:pt x="70731" y="75143"/>
                  </a:cubicBezTo>
                  <a:cubicBezTo>
                    <a:pt x="72553" y="84031"/>
                    <a:pt x="80043" y="89561"/>
                    <a:pt x="88950" y="89561"/>
                  </a:cubicBezTo>
                  <a:cubicBezTo>
                    <a:pt x="96036" y="89561"/>
                    <a:pt x="100692" y="85018"/>
                    <a:pt x="103931" y="78698"/>
                  </a:cubicBezTo>
                  <a:cubicBezTo>
                    <a:pt x="107372" y="71588"/>
                    <a:pt x="110004" y="59540"/>
                    <a:pt x="110004" y="59145"/>
                  </a:cubicBezTo>
                  <a:cubicBezTo>
                    <a:pt x="110004" y="57170"/>
                    <a:pt x="108182" y="57170"/>
                    <a:pt x="107575" y="57170"/>
                  </a:cubicBezTo>
                  <a:cubicBezTo>
                    <a:pt x="105551" y="57170"/>
                    <a:pt x="105348" y="57960"/>
                    <a:pt x="104741" y="60725"/>
                  </a:cubicBezTo>
                  <a:cubicBezTo>
                    <a:pt x="101299" y="73563"/>
                    <a:pt x="97655" y="85216"/>
                    <a:pt x="89355" y="85216"/>
                  </a:cubicBezTo>
                  <a:cubicBezTo>
                    <a:pt x="83889" y="85216"/>
                    <a:pt x="83282" y="80081"/>
                    <a:pt x="83282" y="76131"/>
                  </a:cubicBezTo>
                  <a:cubicBezTo>
                    <a:pt x="83282" y="71786"/>
                    <a:pt x="85711" y="62503"/>
                    <a:pt x="87331" y="55590"/>
                  </a:cubicBezTo>
                  <a:lnTo>
                    <a:pt x="92999" y="34260"/>
                  </a:lnTo>
                  <a:cubicBezTo>
                    <a:pt x="93606" y="31297"/>
                    <a:pt x="95631" y="23792"/>
                    <a:pt x="96441" y="20830"/>
                  </a:cubicBezTo>
                  <a:cubicBezTo>
                    <a:pt x="97453" y="16287"/>
                    <a:pt x="99477" y="8782"/>
                    <a:pt x="99477" y="7597"/>
                  </a:cubicBezTo>
                  <a:cubicBezTo>
                    <a:pt x="99477" y="4042"/>
                    <a:pt x="96643" y="2265"/>
                    <a:pt x="93606" y="2265"/>
                  </a:cubicBezTo>
                  <a:cubicBezTo>
                    <a:pt x="92594" y="2265"/>
                    <a:pt x="87331" y="2462"/>
                    <a:pt x="85711" y="9177"/>
                  </a:cubicBezTo>
                  <a:lnTo>
                    <a:pt x="76197" y="46110"/>
                  </a:lnTo>
                  <a:cubicBezTo>
                    <a:pt x="73767" y="55985"/>
                    <a:pt x="71540" y="64281"/>
                    <a:pt x="70933" y="66256"/>
                  </a:cubicBezTo>
                  <a:cubicBezTo>
                    <a:pt x="70731" y="67243"/>
                    <a:pt x="61014" y="85216"/>
                    <a:pt x="44616" y="85216"/>
                  </a:cubicBezTo>
                  <a:cubicBezTo>
                    <a:pt x="34494" y="85216"/>
                    <a:pt x="29635" y="78698"/>
                    <a:pt x="29635" y="68033"/>
                  </a:cubicBezTo>
                  <a:cubicBezTo>
                    <a:pt x="29635" y="62306"/>
                    <a:pt x="31052" y="56775"/>
                    <a:pt x="32469" y="51245"/>
                  </a:cubicBezTo>
                  <a:lnTo>
                    <a:pt x="40972" y="1806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形状 188">
              <a:extLst>
                <a:ext uri="{FF2B5EF4-FFF2-40B4-BE49-F238E27FC236}">
                  <a16:creationId xmlns:a16="http://schemas.microsoft.com/office/drawing/2014/main" id="{2EAAE651-C5A4-03EA-BAE7-117E46BAB01F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9452435" y="4289583"/>
              <a:ext cx="52837" cy="236806"/>
            </a:xfrm>
            <a:custGeom>
              <a:avLst/>
              <a:gdLst>
                <a:gd name="connsiteX0" fmla="*/ 53124 w 52837"/>
                <a:gd name="connsiteY0" fmla="*/ 118586 h 236806"/>
                <a:gd name="connsiteX1" fmla="*/ 21544 w 52837"/>
                <a:gd name="connsiteY1" fmla="*/ 17464 h 236806"/>
                <a:gd name="connsiteX2" fmla="*/ 2717 w 52837"/>
                <a:gd name="connsiteY2" fmla="*/ 84 h 236806"/>
                <a:gd name="connsiteX3" fmla="*/ 287 w 52837"/>
                <a:gd name="connsiteY3" fmla="*/ 2059 h 236806"/>
                <a:gd name="connsiteX4" fmla="*/ 1502 w 52837"/>
                <a:gd name="connsiteY4" fmla="*/ 4034 h 236806"/>
                <a:gd name="connsiteX5" fmla="*/ 32678 w 52837"/>
                <a:gd name="connsiteY5" fmla="*/ 61705 h 236806"/>
                <a:gd name="connsiteX6" fmla="*/ 39156 w 52837"/>
                <a:gd name="connsiteY6" fmla="*/ 118388 h 236806"/>
                <a:gd name="connsiteX7" fmla="*/ 32070 w 52837"/>
                <a:gd name="connsiteY7" fmla="*/ 177837 h 236806"/>
                <a:gd name="connsiteX8" fmla="*/ 2109 w 52837"/>
                <a:gd name="connsiteY8" fmla="*/ 232348 h 236806"/>
                <a:gd name="connsiteX9" fmla="*/ 287 w 52837"/>
                <a:gd name="connsiteY9" fmla="*/ 234915 h 236806"/>
                <a:gd name="connsiteX10" fmla="*/ 2717 w 52837"/>
                <a:gd name="connsiteY10" fmla="*/ 236890 h 236806"/>
                <a:gd name="connsiteX11" fmla="*/ 19317 w 52837"/>
                <a:gd name="connsiteY11" fmla="*/ 222078 h 236806"/>
                <a:gd name="connsiteX12" fmla="*/ 53124 w 52837"/>
                <a:gd name="connsiteY12" fmla="*/ 118586 h 23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837" h="236806">
                  <a:moveTo>
                    <a:pt x="53124" y="118586"/>
                  </a:moveTo>
                  <a:cubicBezTo>
                    <a:pt x="53124" y="90540"/>
                    <a:pt x="48063" y="50842"/>
                    <a:pt x="21544" y="17464"/>
                  </a:cubicBezTo>
                  <a:cubicBezTo>
                    <a:pt x="19519" y="15094"/>
                    <a:pt x="6360" y="84"/>
                    <a:pt x="2717" y="84"/>
                  </a:cubicBezTo>
                  <a:cubicBezTo>
                    <a:pt x="1704" y="84"/>
                    <a:pt x="287" y="479"/>
                    <a:pt x="287" y="2059"/>
                  </a:cubicBezTo>
                  <a:cubicBezTo>
                    <a:pt x="287" y="2849"/>
                    <a:pt x="692" y="3441"/>
                    <a:pt x="1502" y="4034"/>
                  </a:cubicBezTo>
                  <a:cubicBezTo>
                    <a:pt x="11219" y="14304"/>
                    <a:pt x="24378" y="30302"/>
                    <a:pt x="32678" y="61705"/>
                  </a:cubicBezTo>
                  <a:cubicBezTo>
                    <a:pt x="37334" y="79678"/>
                    <a:pt x="39156" y="100021"/>
                    <a:pt x="39156" y="118388"/>
                  </a:cubicBezTo>
                  <a:cubicBezTo>
                    <a:pt x="39156" y="138336"/>
                    <a:pt x="37334" y="158482"/>
                    <a:pt x="32070" y="177837"/>
                  </a:cubicBezTo>
                  <a:cubicBezTo>
                    <a:pt x="24378" y="205487"/>
                    <a:pt x="12434" y="221288"/>
                    <a:pt x="2109" y="232348"/>
                  </a:cubicBezTo>
                  <a:cubicBezTo>
                    <a:pt x="287" y="234125"/>
                    <a:pt x="287" y="234520"/>
                    <a:pt x="287" y="234915"/>
                  </a:cubicBezTo>
                  <a:cubicBezTo>
                    <a:pt x="287" y="236495"/>
                    <a:pt x="1704" y="236890"/>
                    <a:pt x="2717" y="236890"/>
                  </a:cubicBezTo>
                  <a:cubicBezTo>
                    <a:pt x="5753" y="236890"/>
                    <a:pt x="16887" y="224843"/>
                    <a:pt x="19317" y="222078"/>
                  </a:cubicBezTo>
                  <a:cubicBezTo>
                    <a:pt x="39966" y="198180"/>
                    <a:pt x="53124" y="162629"/>
                    <a:pt x="53124" y="118586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形状 189">
              <a:extLst>
                <a:ext uri="{FF2B5EF4-FFF2-40B4-BE49-F238E27FC236}">
                  <a16:creationId xmlns:a16="http://schemas.microsoft.com/office/drawing/2014/main" id="{BBF1BEDB-8048-5801-5C08-B1F3DB4A2F3D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7545797" y="4550288"/>
              <a:ext cx="1990515" cy="7899"/>
            </a:xfrm>
            <a:custGeom>
              <a:avLst/>
              <a:gdLst>
                <a:gd name="connsiteX0" fmla="*/ 0 w 1990515"/>
                <a:gd name="connsiteY0" fmla="*/ 0 h 7899"/>
                <a:gd name="connsiteX1" fmla="*/ 1990515 w 1990515"/>
                <a:gd name="connsiteY1" fmla="*/ 0 h 7899"/>
                <a:gd name="connsiteX2" fmla="*/ 1990515 w 1990515"/>
                <a:gd name="connsiteY2" fmla="*/ 7900 h 7899"/>
                <a:gd name="connsiteX3" fmla="*/ 0 w 1990515"/>
                <a:gd name="connsiteY3" fmla="*/ 7900 h 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515" h="7899">
                  <a:moveTo>
                    <a:pt x="0" y="0"/>
                  </a:moveTo>
                  <a:lnTo>
                    <a:pt x="1990515" y="0"/>
                  </a:lnTo>
                  <a:lnTo>
                    <a:pt x="1990515" y="7900"/>
                  </a:lnTo>
                  <a:lnTo>
                    <a:pt x="0" y="790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形状 190">
              <a:extLst>
                <a:ext uri="{FF2B5EF4-FFF2-40B4-BE49-F238E27FC236}">
                  <a16:creationId xmlns:a16="http://schemas.microsoft.com/office/drawing/2014/main" id="{3C4FC2BF-8F54-3AFD-7C32-D9F167FF9CD6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8420872" y="4589786"/>
              <a:ext cx="157903" cy="197503"/>
            </a:xfrm>
            <a:custGeom>
              <a:avLst/>
              <a:gdLst>
                <a:gd name="connsiteX0" fmla="*/ 64208 w 157903"/>
                <a:gd name="connsiteY0" fmla="*/ 176864 h 197503"/>
                <a:gd name="connsiteX1" fmla="*/ 28578 w 157903"/>
                <a:gd name="connsiteY1" fmla="*/ 100036 h 197503"/>
                <a:gd name="connsiteX2" fmla="*/ 25541 w 157903"/>
                <a:gd name="connsiteY2" fmla="*/ 96876 h 197503"/>
                <a:gd name="connsiteX3" fmla="*/ 22100 w 157903"/>
                <a:gd name="connsiteY3" fmla="*/ 98456 h 197503"/>
                <a:gd name="connsiteX4" fmla="*/ 2868 w 157903"/>
                <a:gd name="connsiteY4" fmla="*/ 112676 h 197503"/>
                <a:gd name="connsiteX5" fmla="*/ 236 w 157903"/>
                <a:gd name="connsiteY5" fmla="*/ 115836 h 197503"/>
                <a:gd name="connsiteX6" fmla="*/ 2261 w 157903"/>
                <a:gd name="connsiteY6" fmla="*/ 118009 h 197503"/>
                <a:gd name="connsiteX7" fmla="*/ 9144 w 157903"/>
                <a:gd name="connsiteY7" fmla="*/ 113663 h 197503"/>
                <a:gd name="connsiteX8" fmla="*/ 15622 w 157903"/>
                <a:gd name="connsiteY8" fmla="*/ 108923 h 197503"/>
                <a:gd name="connsiteX9" fmla="*/ 55503 w 157903"/>
                <a:gd name="connsiteY9" fmla="*/ 194442 h 197503"/>
                <a:gd name="connsiteX10" fmla="*/ 59754 w 157903"/>
                <a:gd name="connsiteY10" fmla="*/ 197602 h 197503"/>
                <a:gd name="connsiteX11" fmla="*/ 64815 w 157903"/>
                <a:gd name="connsiteY11" fmla="*/ 193652 h 197503"/>
                <a:gd name="connsiteX12" fmla="*/ 156723 w 157903"/>
                <a:gd name="connsiteY12" fmla="*/ 7999 h 197503"/>
                <a:gd name="connsiteX13" fmla="*/ 158140 w 157903"/>
                <a:gd name="connsiteY13" fmla="*/ 4049 h 197503"/>
                <a:gd name="connsiteX14" fmla="*/ 154091 w 157903"/>
                <a:gd name="connsiteY14" fmla="*/ 99 h 197503"/>
                <a:gd name="connsiteX15" fmla="*/ 149435 w 157903"/>
                <a:gd name="connsiteY15" fmla="*/ 4247 h 197503"/>
                <a:gd name="connsiteX16" fmla="*/ 64208 w 157903"/>
                <a:gd name="connsiteY16" fmla="*/ 176864 h 19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903" h="197503">
                  <a:moveTo>
                    <a:pt x="64208" y="176864"/>
                  </a:moveTo>
                  <a:lnTo>
                    <a:pt x="28578" y="100036"/>
                  </a:lnTo>
                  <a:cubicBezTo>
                    <a:pt x="27161" y="96876"/>
                    <a:pt x="26149" y="96876"/>
                    <a:pt x="25541" y="96876"/>
                  </a:cubicBezTo>
                  <a:cubicBezTo>
                    <a:pt x="25339" y="96876"/>
                    <a:pt x="24327" y="96876"/>
                    <a:pt x="22100" y="98456"/>
                  </a:cubicBezTo>
                  <a:lnTo>
                    <a:pt x="2868" y="112676"/>
                  </a:lnTo>
                  <a:cubicBezTo>
                    <a:pt x="236" y="114651"/>
                    <a:pt x="236" y="115243"/>
                    <a:pt x="236" y="115836"/>
                  </a:cubicBezTo>
                  <a:cubicBezTo>
                    <a:pt x="236" y="116823"/>
                    <a:pt x="844" y="118009"/>
                    <a:pt x="2261" y="118009"/>
                  </a:cubicBezTo>
                  <a:cubicBezTo>
                    <a:pt x="3475" y="118009"/>
                    <a:pt x="6917" y="115243"/>
                    <a:pt x="9144" y="113663"/>
                  </a:cubicBezTo>
                  <a:cubicBezTo>
                    <a:pt x="10358" y="112676"/>
                    <a:pt x="13395" y="110503"/>
                    <a:pt x="15622" y="108923"/>
                  </a:cubicBezTo>
                  <a:lnTo>
                    <a:pt x="55503" y="194442"/>
                  </a:lnTo>
                  <a:cubicBezTo>
                    <a:pt x="56920" y="197602"/>
                    <a:pt x="57932" y="197602"/>
                    <a:pt x="59754" y="197602"/>
                  </a:cubicBezTo>
                  <a:cubicBezTo>
                    <a:pt x="62790" y="197602"/>
                    <a:pt x="63398" y="196417"/>
                    <a:pt x="64815" y="193652"/>
                  </a:cubicBezTo>
                  <a:lnTo>
                    <a:pt x="156723" y="7999"/>
                  </a:lnTo>
                  <a:cubicBezTo>
                    <a:pt x="158140" y="5234"/>
                    <a:pt x="158140" y="4444"/>
                    <a:pt x="158140" y="4049"/>
                  </a:cubicBezTo>
                  <a:cubicBezTo>
                    <a:pt x="158140" y="2074"/>
                    <a:pt x="156521" y="99"/>
                    <a:pt x="154091" y="99"/>
                  </a:cubicBezTo>
                  <a:cubicBezTo>
                    <a:pt x="152472" y="99"/>
                    <a:pt x="151055" y="1087"/>
                    <a:pt x="149435" y="4247"/>
                  </a:cubicBezTo>
                  <a:lnTo>
                    <a:pt x="64208" y="176864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形状 191">
              <a:extLst>
                <a:ext uri="{FF2B5EF4-FFF2-40B4-BE49-F238E27FC236}">
                  <a16:creationId xmlns:a16="http://schemas.microsoft.com/office/drawing/2014/main" id="{9DE84A82-5FB0-6668-3A4D-4CB33F3E7CAA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8574795" y="4589787"/>
              <a:ext cx="101220" cy="7899"/>
            </a:xfrm>
            <a:custGeom>
              <a:avLst/>
              <a:gdLst>
                <a:gd name="connsiteX0" fmla="*/ 0 w 101220"/>
                <a:gd name="connsiteY0" fmla="*/ 0 h 7899"/>
                <a:gd name="connsiteX1" fmla="*/ 101221 w 101220"/>
                <a:gd name="connsiteY1" fmla="*/ 0 h 7899"/>
                <a:gd name="connsiteX2" fmla="*/ 101221 w 101220"/>
                <a:gd name="connsiteY2" fmla="*/ 7900 h 7899"/>
                <a:gd name="connsiteX3" fmla="*/ 0 w 101220"/>
                <a:gd name="connsiteY3" fmla="*/ 7900 h 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7899">
                  <a:moveTo>
                    <a:pt x="0" y="0"/>
                  </a:moveTo>
                  <a:lnTo>
                    <a:pt x="101221" y="0"/>
                  </a:lnTo>
                  <a:lnTo>
                    <a:pt x="101221" y="7900"/>
                  </a:lnTo>
                  <a:lnTo>
                    <a:pt x="0" y="7900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形状 192">
              <a:extLst>
                <a:ext uri="{FF2B5EF4-FFF2-40B4-BE49-F238E27FC236}">
                  <a16:creationId xmlns:a16="http://schemas.microsoft.com/office/drawing/2014/main" id="{E7AD0242-AF8D-686A-CAF4-83F298AAFE9F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8584917" y="4629528"/>
              <a:ext cx="80773" cy="131537"/>
            </a:xfrm>
            <a:custGeom>
              <a:avLst/>
              <a:gdLst>
                <a:gd name="connsiteX0" fmla="*/ 15832 w 80773"/>
                <a:gd name="connsiteY0" fmla="*/ 116437 h 131537"/>
                <a:gd name="connsiteX1" fmla="*/ 37291 w 80773"/>
                <a:gd name="connsiteY1" fmla="*/ 96094 h 131537"/>
                <a:gd name="connsiteX2" fmla="*/ 81018 w 80773"/>
                <a:gd name="connsiteY2" fmla="*/ 38423 h 131537"/>
                <a:gd name="connsiteX3" fmla="*/ 38101 w 80773"/>
                <a:gd name="connsiteY3" fmla="*/ 107 h 131537"/>
                <a:gd name="connsiteX4" fmla="*/ 245 w 80773"/>
                <a:gd name="connsiteY4" fmla="*/ 35855 h 131537"/>
                <a:gd name="connsiteX5" fmla="*/ 10974 w 80773"/>
                <a:gd name="connsiteY5" fmla="*/ 46916 h 131537"/>
                <a:gd name="connsiteX6" fmla="*/ 21501 w 80773"/>
                <a:gd name="connsiteY6" fmla="*/ 36448 h 131537"/>
                <a:gd name="connsiteX7" fmla="*/ 10771 w 80773"/>
                <a:gd name="connsiteY7" fmla="*/ 26178 h 131537"/>
                <a:gd name="connsiteX8" fmla="*/ 8140 w 80773"/>
                <a:gd name="connsiteY8" fmla="*/ 26375 h 131537"/>
                <a:gd name="connsiteX9" fmla="*/ 35469 w 80773"/>
                <a:gd name="connsiteY9" fmla="*/ 6230 h 131537"/>
                <a:gd name="connsiteX10" fmla="*/ 62596 w 80773"/>
                <a:gd name="connsiteY10" fmla="*/ 38423 h 131537"/>
                <a:gd name="connsiteX11" fmla="*/ 41340 w 80773"/>
                <a:gd name="connsiteY11" fmla="*/ 82071 h 131537"/>
                <a:gd name="connsiteX12" fmla="*/ 2471 w 80773"/>
                <a:gd name="connsiteY12" fmla="*/ 124337 h 131537"/>
                <a:gd name="connsiteX13" fmla="*/ 245 w 80773"/>
                <a:gd name="connsiteY13" fmla="*/ 131644 h 131537"/>
                <a:gd name="connsiteX14" fmla="*/ 75350 w 80773"/>
                <a:gd name="connsiteY14" fmla="*/ 131644 h 131537"/>
                <a:gd name="connsiteX15" fmla="*/ 81018 w 80773"/>
                <a:gd name="connsiteY15" fmla="*/ 97279 h 131537"/>
                <a:gd name="connsiteX16" fmla="*/ 75957 w 80773"/>
                <a:gd name="connsiteY16" fmla="*/ 97279 h 131537"/>
                <a:gd name="connsiteX17" fmla="*/ 71504 w 80773"/>
                <a:gd name="connsiteY17" fmla="*/ 114857 h 131537"/>
                <a:gd name="connsiteX18" fmla="*/ 52272 w 80773"/>
                <a:gd name="connsiteY18" fmla="*/ 116437 h 131537"/>
                <a:gd name="connsiteX19" fmla="*/ 15832 w 80773"/>
                <a:gd name="connsiteY19" fmla="*/ 116437 h 13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1537">
                  <a:moveTo>
                    <a:pt x="15832" y="116437"/>
                  </a:moveTo>
                  <a:lnTo>
                    <a:pt x="37291" y="96094"/>
                  </a:lnTo>
                  <a:cubicBezTo>
                    <a:pt x="68872" y="68838"/>
                    <a:pt x="81018" y="58173"/>
                    <a:pt x="81018" y="38423"/>
                  </a:cubicBezTo>
                  <a:cubicBezTo>
                    <a:pt x="81018" y="15908"/>
                    <a:pt x="62799" y="107"/>
                    <a:pt x="38101" y="107"/>
                  </a:cubicBezTo>
                  <a:cubicBezTo>
                    <a:pt x="15225" y="107"/>
                    <a:pt x="245" y="18278"/>
                    <a:pt x="245" y="35855"/>
                  </a:cubicBezTo>
                  <a:cubicBezTo>
                    <a:pt x="245" y="46916"/>
                    <a:pt x="10367" y="46916"/>
                    <a:pt x="10974" y="46916"/>
                  </a:cubicBezTo>
                  <a:cubicBezTo>
                    <a:pt x="14415" y="46916"/>
                    <a:pt x="21501" y="44546"/>
                    <a:pt x="21501" y="36448"/>
                  </a:cubicBezTo>
                  <a:cubicBezTo>
                    <a:pt x="21501" y="31313"/>
                    <a:pt x="17857" y="26178"/>
                    <a:pt x="10771" y="26178"/>
                  </a:cubicBezTo>
                  <a:cubicBezTo>
                    <a:pt x="9152" y="26178"/>
                    <a:pt x="8747" y="26178"/>
                    <a:pt x="8140" y="26375"/>
                  </a:cubicBezTo>
                  <a:cubicBezTo>
                    <a:pt x="12796" y="13538"/>
                    <a:pt x="23728" y="6230"/>
                    <a:pt x="35469" y="6230"/>
                  </a:cubicBezTo>
                  <a:cubicBezTo>
                    <a:pt x="53891" y="6230"/>
                    <a:pt x="62596" y="22228"/>
                    <a:pt x="62596" y="38423"/>
                  </a:cubicBezTo>
                  <a:cubicBezTo>
                    <a:pt x="62596" y="54223"/>
                    <a:pt x="52474" y="69826"/>
                    <a:pt x="41340" y="82071"/>
                  </a:cubicBezTo>
                  <a:lnTo>
                    <a:pt x="2471" y="124337"/>
                  </a:lnTo>
                  <a:cubicBezTo>
                    <a:pt x="245" y="126509"/>
                    <a:pt x="245" y="126904"/>
                    <a:pt x="245" y="131644"/>
                  </a:cubicBezTo>
                  <a:lnTo>
                    <a:pt x="75350" y="131644"/>
                  </a:lnTo>
                  <a:lnTo>
                    <a:pt x="81018" y="97279"/>
                  </a:lnTo>
                  <a:lnTo>
                    <a:pt x="75957" y="97279"/>
                  </a:lnTo>
                  <a:cubicBezTo>
                    <a:pt x="74945" y="103204"/>
                    <a:pt x="73528" y="111894"/>
                    <a:pt x="71504" y="114857"/>
                  </a:cubicBezTo>
                  <a:cubicBezTo>
                    <a:pt x="70087" y="116437"/>
                    <a:pt x="56726" y="116437"/>
                    <a:pt x="52272" y="116437"/>
                  </a:cubicBezTo>
                  <a:lnTo>
                    <a:pt x="15832" y="116437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形状 193">
              <a:extLst>
                <a:ext uri="{FF2B5EF4-FFF2-40B4-BE49-F238E27FC236}">
                  <a16:creationId xmlns:a16="http://schemas.microsoft.com/office/drawing/2014/main" id="{ADDA5793-41B0-0A8C-F0CC-1D50F615732C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9580647" y="4455487"/>
              <a:ext cx="46966" cy="197503"/>
            </a:xfrm>
            <a:custGeom>
              <a:avLst/>
              <a:gdLst>
                <a:gd name="connsiteX0" fmla="*/ 47259 w 46966"/>
                <a:gd name="connsiteY0" fmla="*/ 195628 h 197503"/>
                <a:gd name="connsiteX1" fmla="*/ 43818 w 46966"/>
                <a:gd name="connsiteY1" fmla="*/ 191283 h 197503"/>
                <a:gd name="connsiteX2" fmla="*/ 12035 w 46966"/>
                <a:gd name="connsiteY2" fmla="*/ 98851 h 197503"/>
                <a:gd name="connsiteX3" fmla="*/ 44628 w 46966"/>
                <a:gd name="connsiteY3" fmla="*/ 5432 h 197503"/>
                <a:gd name="connsiteX4" fmla="*/ 47259 w 46966"/>
                <a:gd name="connsiteY4" fmla="*/ 2074 h 197503"/>
                <a:gd name="connsiteX5" fmla="*/ 45235 w 46966"/>
                <a:gd name="connsiteY5" fmla="*/ 99 h 197503"/>
                <a:gd name="connsiteX6" fmla="*/ 13047 w 46966"/>
                <a:gd name="connsiteY6" fmla="*/ 38612 h 197503"/>
                <a:gd name="connsiteX7" fmla="*/ 293 w 46966"/>
                <a:gd name="connsiteY7" fmla="*/ 98851 h 197503"/>
                <a:gd name="connsiteX8" fmla="*/ 13654 w 46966"/>
                <a:gd name="connsiteY8" fmla="*/ 160472 h 197503"/>
                <a:gd name="connsiteX9" fmla="*/ 45235 w 46966"/>
                <a:gd name="connsiteY9" fmla="*/ 197603 h 197503"/>
                <a:gd name="connsiteX10" fmla="*/ 47259 w 46966"/>
                <a:gd name="connsiteY10" fmla="*/ 195628 h 19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7503">
                  <a:moveTo>
                    <a:pt x="47259" y="195628"/>
                  </a:moveTo>
                  <a:cubicBezTo>
                    <a:pt x="47259" y="195035"/>
                    <a:pt x="47259" y="194640"/>
                    <a:pt x="43818" y="191283"/>
                  </a:cubicBezTo>
                  <a:cubicBezTo>
                    <a:pt x="18513" y="166397"/>
                    <a:pt x="12035" y="129069"/>
                    <a:pt x="12035" y="98851"/>
                  </a:cubicBezTo>
                  <a:cubicBezTo>
                    <a:pt x="12035" y="64485"/>
                    <a:pt x="19727" y="30120"/>
                    <a:pt x="44628" y="5432"/>
                  </a:cubicBezTo>
                  <a:cubicBezTo>
                    <a:pt x="47259" y="3062"/>
                    <a:pt x="47259" y="2667"/>
                    <a:pt x="47259" y="2074"/>
                  </a:cubicBezTo>
                  <a:cubicBezTo>
                    <a:pt x="47259" y="692"/>
                    <a:pt x="46450" y="99"/>
                    <a:pt x="45235" y="99"/>
                  </a:cubicBezTo>
                  <a:cubicBezTo>
                    <a:pt x="43210" y="99"/>
                    <a:pt x="24991" y="13530"/>
                    <a:pt x="13047" y="38612"/>
                  </a:cubicBezTo>
                  <a:cubicBezTo>
                    <a:pt x="2722" y="60338"/>
                    <a:pt x="293" y="82261"/>
                    <a:pt x="293" y="98851"/>
                  </a:cubicBezTo>
                  <a:cubicBezTo>
                    <a:pt x="293" y="114256"/>
                    <a:pt x="2520" y="138154"/>
                    <a:pt x="13654" y="160472"/>
                  </a:cubicBezTo>
                  <a:cubicBezTo>
                    <a:pt x="25801" y="184765"/>
                    <a:pt x="43210" y="197603"/>
                    <a:pt x="45235" y="197603"/>
                  </a:cubicBezTo>
                  <a:cubicBezTo>
                    <a:pt x="46450" y="197603"/>
                    <a:pt x="47259" y="197010"/>
                    <a:pt x="47259" y="195628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形状 194">
              <a:extLst>
                <a:ext uri="{FF2B5EF4-FFF2-40B4-BE49-F238E27FC236}">
                  <a16:creationId xmlns:a16="http://schemas.microsoft.com/office/drawing/2014/main" id="{AB814A3C-ECBE-0628-A8FC-92E85CF53E3D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9748448" y="4484321"/>
              <a:ext cx="85227" cy="135882"/>
            </a:xfrm>
            <a:custGeom>
              <a:avLst/>
              <a:gdLst>
                <a:gd name="connsiteX0" fmla="*/ 85529 w 85227"/>
                <a:gd name="connsiteY0" fmla="*/ 68436 h 135882"/>
                <a:gd name="connsiteX1" fmla="*/ 77432 w 85227"/>
                <a:gd name="connsiteY1" fmla="*/ 22220 h 135882"/>
                <a:gd name="connsiteX2" fmla="*/ 43017 w 85227"/>
                <a:gd name="connsiteY2" fmla="*/ 100 h 135882"/>
                <a:gd name="connsiteX3" fmla="*/ 7792 w 85227"/>
                <a:gd name="connsiteY3" fmla="*/ 23603 h 135882"/>
                <a:gd name="connsiteX4" fmla="*/ 302 w 85227"/>
                <a:gd name="connsiteY4" fmla="*/ 68436 h 135882"/>
                <a:gd name="connsiteX5" fmla="*/ 9412 w 85227"/>
                <a:gd name="connsiteY5" fmla="*/ 116034 h 135882"/>
                <a:gd name="connsiteX6" fmla="*/ 42814 w 85227"/>
                <a:gd name="connsiteY6" fmla="*/ 135982 h 135882"/>
                <a:gd name="connsiteX7" fmla="*/ 78039 w 85227"/>
                <a:gd name="connsiteY7" fmla="*/ 113072 h 135882"/>
                <a:gd name="connsiteX8" fmla="*/ 85529 w 85227"/>
                <a:gd name="connsiteY8" fmla="*/ 68436 h 135882"/>
                <a:gd name="connsiteX9" fmla="*/ 42814 w 85227"/>
                <a:gd name="connsiteY9" fmla="*/ 131637 h 135882"/>
                <a:gd name="connsiteX10" fmla="*/ 19331 w 85227"/>
                <a:gd name="connsiteY10" fmla="*/ 107739 h 135882"/>
                <a:gd name="connsiteX11" fmla="*/ 17104 w 85227"/>
                <a:gd name="connsiteY11" fmla="*/ 66066 h 135882"/>
                <a:gd name="connsiteX12" fmla="*/ 18724 w 85227"/>
                <a:gd name="connsiteY12" fmla="*/ 29725 h 135882"/>
                <a:gd name="connsiteX13" fmla="*/ 42814 w 85227"/>
                <a:gd name="connsiteY13" fmla="*/ 4445 h 135882"/>
                <a:gd name="connsiteX14" fmla="*/ 66702 w 85227"/>
                <a:gd name="connsiteY14" fmla="*/ 27553 h 135882"/>
                <a:gd name="connsiteX15" fmla="*/ 68727 w 85227"/>
                <a:gd name="connsiteY15" fmla="*/ 66066 h 135882"/>
                <a:gd name="connsiteX16" fmla="*/ 66500 w 85227"/>
                <a:gd name="connsiteY16" fmla="*/ 106949 h 135882"/>
                <a:gd name="connsiteX17" fmla="*/ 42814 w 85227"/>
                <a:gd name="connsiteY17" fmla="*/ 131637 h 13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5882">
                  <a:moveTo>
                    <a:pt x="85529" y="68436"/>
                  </a:moveTo>
                  <a:cubicBezTo>
                    <a:pt x="85529" y="52636"/>
                    <a:pt x="84517" y="36836"/>
                    <a:pt x="77432" y="22220"/>
                  </a:cubicBezTo>
                  <a:cubicBezTo>
                    <a:pt x="68120" y="3260"/>
                    <a:pt x="51519" y="100"/>
                    <a:pt x="43017" y="100"/>
                  </a:cubicBezTo>
                  <a:cubicBezTo>
                    <a:pt x="30870" y="100"/>
                    <a:pt x="16092" y="5235"/>
                    <a:pt x="7792" y="23603"/>
                  </a:cubicBezTo>
                  <a:cubicBezTo>
                    <a:pt x="1314" y="37231"/>
                    <a:pt x="302" y="52636"/>
                    <a:pt x="302" y="68436"/>
                  </a:cubicBezTo>
                  <a:cubicBezTo>
                    <a:pt x="302" y="83249"/>
                    <a:pt x="1112" y="101024"/>
                    <a:pt x="9412" y="116034"/>
                  </a:cubicBezTo>
                  <a:cubicBezTo>
                    <a:pt x="18117" y="132032"/>
                    <a:pt x="32895" y="135982"/>
                    <a:pt x="42814" y="135982"/>
                  </a:cubicBezTo>
                  <a:cubicBezTo>
                    <a:pt x="53746" y="135982"/>
                    <a:pt x="69132" y="131835"/>
                    <a:pt x="78039" y="113072"/>
                  </a:cubicBezTo>
                  <a:cubicBezTo>
                    <a:pt x="84517" y="99444"/>
                    <a:pt x="85529" y="84039"/>
                    <a:pt x="85529" y="68436"/>
                  </a:cubicBezTo>
                  <a:close/>
                  <a:moveTo>
                    <a:pt x="42814" y="131637"/>
                  </a:moveTo>
                  <a:cubicBezTo>
                    <a:pt x="34919" y="131637"/>
                    <a:pt x="22975" y="126700"/>
                    <a:pt x="19331" y="107739"/>
                  </a:cubicBezTo>
                  <a:cubicBezTo>
                    <a:pt x="17104" y="95889"/>
                    <a:pt x="17104" y="77719"/>
                    <a:pt x="17104" y="66066"/>
                  </a:cubicBezTo>
                  <a:cubicBezTo>
                    <a:pt x="17104" y="53426"/>
                    <a:pt x="17104" y="40391"/>
                    <a:pt x="18724" y="29725"/>
                  </a:cubicBezTo>
                  <a:cubicBezTo>
                    <a:pt x="22570" y="6223"/>
                    <a:pt x="37753" y="4445"/>
                    <a:pt x="42814" y="4445"/>
                  </a:cubicBezTo>
                  <a:cubicBezTo>
                    <a:pt x="49495" y="4445"/>
                    <a:pt x="62856" y="8000"/>
                    <a:pt x="66702" y="27553"/>
                  </a:cubicBezTo>
                  <a:cubicBezTo>
                    <a:pt x="68727" y="38613"/>
                    <a:pt x="68727" y="53623"/>
                    <a:pt x="68727" y="66066"/>
                  </a:cubicBezTo>
                  <a:cubicBezTo>
                    <a:pt x="68727" y="80879"/>
                    <a:pt x="68727" y="94309"/>
                    <a:pt x="66500" y="106949"/>
                  </a:cubicBezTo>
                  <a:cubicBezTo>
                    <a:pt x="63463" y="125712"/>
                    <a:pt x="51924" y="131637"/>
                    <a:pt x="42814" y="131637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形状 195">
              <a:extLst>
                <a:ext uri="{FF2B5EF4-FFF2-40B4-BE49-F238E27FC236}">
                  <a16:creationId xmlns:a16="http://schemas.microsoft.com/office/drawing/2014/main" id="{E59C9510-91C9-381D-AD12-6DF202E6F25A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10062232" y="4484321"/>
              <a:ext cx="66805" cy="131537"/>
            </a:xfrm>
            <a:custGeom>
              <a:avLst/>
              <a:gdLst>
                <a:gd name="connsiteX0" fmla="*/ 41817 w 66805"/>
                <a:gd name="connsiteY0" fmla="*/ 5235 h 131537"/>
                <a:gd name="connsiteX1" fmla="*/ 37161 w 66805"/>
                <a:gd name="connsiteY1" fmla="*/ 100 h 131537"/>
                <a:gd name="connsiteX2" fmla="*/ 317 w 66805"/>
                <a:gd name="connsiteY2" fmla="*/ 12740 h 131537"/>
                <a:gd name="connsiteX3" fmla="*/ 317 w 66805"/>
                <a:gd name="connsiteY3" fmla="*/ 18863 h 131537"/>
                <a:gd name="connsiteX4" fmla="*/ 26837 w 66805"/>
                <a:gd name="connsiteY4" fmla="*/ 13728 h 131537"/>
                <a:gd name="connsiteX5" fmla="*/ 26837 w 66805"/>
                <a:gd name="connsiteY5" fmla="*/ 116034 h 131537"/>
                <a:gd name="connsiteX6" fmla="*/ 8010 w 66805"/>
                <a:gd name="connsiteY6" fmla="*/ 125515 h 131537"/>
                <a:gd name="connsiteX7" fmla="*/ 1531 w 66805"/>
                <a:gd name="connsiteY7" fmla="*/ 125515 h 131537"/>
                <a:gd name="connsiteX8" fmla="*/ 1531 w 66805"/>
                <a:gd name="connsiteY8" fmla="*/ 131637 h 131537"/>
                <a:gd name="connsiteX9" fmla="*/ 34327 w 66805"/>
                <a:gd name="connsiteY9" fmla="*/ 131045 h 131537"/>
                <a:gd name="connsiteX10" fmla="*/ 67122 w 66805"/>
                <a:gd name="connsiteY10" fmla="*/ 131637 h 131537"/>
                <a:gd name="connsiteX11" fmla="*/ 67122 w 66805"/>
                <a:gd name="connsiteY11" fmla="*/ 125515 h 131537"/>
                <a:gd name="connsiteX12" fmla="*/ 60644 w 66805"/>
                <a:gd name="connsiteY12" fmla="*/ 125515 h 131537"/>
                <a:gd name="connsiteX13" fmla="*/ 41817 w 66805"/>
                <a:gd name="connsiteY13" fmla="*/ 116034 h 131537"/>
                <a:gd name="connsiteX14" fmla="*/ 41817 w 66805"/>
                <a:gd name="connsiteY14" fmla="*/ 5235 h 13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1537">
                  <a:moveTo>
                    <a:pt x="41817" y="5235"/>
                  </a:moveTo>
                  <a:cubicBezTo>
                    <a:pt x="41817" y="495"/>
                    <a:pt x="41817" y="100"/>
                    <a:pt x="37161" y="100"/>
                  </a:cubicBezTo>
                  <a:cubicBezTo>
                    <a:pt x="24610" y="12740"/>
                    <a:pt x="6795" y="12740"/>
                    <a:pt x="317" y="12740"/>
                  </a:cubicBezTo>
                  <a:lnTo>
                    <a:pt x="317" y="18863"/>
                  </a:lnTo>
                  <a:cubicBezTo>
                    <a:pt x="4366" y="18863"/>
                    <a:pt x="16310" y="18863"/>
                    <a:pt x="26837" y="13728"/>
                  </a:cubicBezTo>
                  <a:lnTo>
                    <a:pt x="26837" y="116034"/>
                  </a:lnTo>
                  <a:cubicBezTo>
                    <a:pt x="26837" y="123144"/>
                    <a:pt x="26229" y="125515"/>
                    <a:pt x="8010" y="125515"/>
                  </a:cubicBezTo>
                  <a:lnTo>
                    <a:pt x="1531" y="125515"/>
                  </a:lnTo>
                  <a:lnTo>
                    <a:pt x="1531" y="131637"/>
                  </a:lnTo>
                  <a:cubicBezTo>
                    <a:pt x="8617" y="131045"/>
                    <a:pt x="26229" y="131045"/>
                    <a:pt x="34327" y="131045"/>
                  </a:cubicBezTo>
                  <a:cubicBezTo>
                    <a:pt x="42425" y="131045"/>
                    <a:pt x="60037" y="131045"/>
                    <a:pt x="67122" y="131637"/>
                  </a:cubicBezTo>
                  <a:lnTo>
                    <a:pt x="67122" y="125515"/>
                  </a:lnTo>
                  <a:lnTo>
                    <a:pt x="60644" y="125515"/>
                  </a:lnTo>
                  <a:cubicBezTo>
                    <a:pt x="42425" y="125515"/>
                    <a:pt x="41817" y="123342"/>
                    <a:pt x="41817" y="116034"/>
                  </a:cubicBezTo>
                  <a:lnTo>
                    <a:pt x="41817" y="5235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形状 196">
              <a:extLst>
                <a:ext uri="{FF2B5EF4-FFF2-40B4-BE49-F238E27FC236}">
                  <a16:creationId xmlns:a16="http://schemas.microsoft.com/office/drawing/2014/main" id="{9FA22F41-AE7B-2F3C-BDB1-73024E675559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10258195" y="4455487"/>
              <a:ext cx="46966" cy="197503"/>
            </a:xfrm>
            <a:custGeom>
              <a:avLst/>
              <a:gdLst>
                <a:gd name="connsiteX0" fmla="*/ 47293 w 46966"/>
                <a:gd name="connsiteY0" fmla="*/ 98851 h 197503"/>
                <a:gd name="connsiteX1" fmla="*/ 33932 w 46966"/>
                <a:gd name="connsiteY1" fmla="*/ 37230 h 197503"/>
                <a:gd name="connsiteX2" fmla="*/ 2351 w 46966"/>
                <a:gd name="connsiteY2" fmla="*/ 99 h 197503"/>
                <a:gd name="connsiteX3" fmla="*/ 327 w 46966"/>
                <a:gd name="connsiteY3" fmla="*/ 2074 h 197503"/>
                <a:gd name="connsiteX4" fmla="*/ 4173 w 46966"/>
                <a:gd name="connsiteY4" fmla="*/ 6617 h 197503"/>
                <a:gd name="connsiteX5" fmla="*/ 35551 w 46966"/>
                <a:gd name="connsiteY5" fmla="*/ 98851 h 197503"/>
                <a:gd name="connsiteX6" fmla="*/ 2959 w 46966"/>
                <a:gd name="connsiteY6" fmla="*/ 192270 h 197503"/>
                <a:gd name="connsiteX7" fmla="*/ 327 w 46966"/>
                <a:gd name="connsiteY7" fmla="*/ 195628 h 197503"/>
                <a:gd name="connsiteX8" fmla="*/ 2351 w 46966"/>
                <a:gd name="connsiteY8" fmla="*/ 197603 h 197503"/>
                <a:gd name="connsiteX9" fmla="*/ 34539 w 46966"/>
                <a:gd name="connsiteY9" fmla="*/ 159089 h 197503"/>
                <a:gd name="connsiteX10" fmla="*/ 47293 w 46966"/>
                <a:gd name="connsiteY10" fmla="*/ 98851 h 19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197503">
                  <a:moveTo>
                    <a:pt x="47293" y="98851"/>
                  </a:moveTo>
                  <a:cubicBezTo>
                    <a:pt x="47293" y="83446"/>
                    <a:pt x="45066" y="59548"/>
                    <a:pt x="33932" y="37230"/>
                  </a:cubicBezTo>
                  <a:cubicBezTo>
                    <a:pt x="21786" y="12937"/>
                    <a:pt x="4376" y="99"/>
                    <a:pt x="2351" y="99"/>
                  </a:cubicBezTo>
                  <a:cubicBezTo>
                    <a:pt x="1137" y="99"/>
                    <a:pt x="327" y="889"/>
                    <a:pt x="327" y="2074"/>
                  </a:cubicBezTo>
                  <a:cubicBezTo>
                    <a:pt x="327" y="2667"/>
                    <a:pt x="327" y="3062"/>
                    <a:pt x="4173" y="6617"/>
                  </a:cubicBezTo>
                  <a:cubicBezTo>
                    <a:pt x="24012" y="26170"/>
                    <a:pt x="35551" y="57573"/>
                    <a:pt x="35551" y="98851"/>
                  </a:cubicBezTo>
                  <a:cubicBezTo>
                    <a:pt x="35551" y="132624"/>
                    <a:pt x="28061" y="167385"/>
                    <a:pt x="2959" y="192270"/>
                  </a:cubicBezTo>
                  <a:cubicBezTo>
                    <a:pt x="327" y="194640"/>
                    <a:pt x="327" y="195035"/>
                    <a:pt x="327" y="195628"/>
                  </a:cubicBezTo>
                  <a:cubicBezTo>
                    <a:pt x="327" y="196813"/>
                    <a:pt x="1137" y="197603"/>
                    <a:pt x="2351" y="197603"/>
                  </a:cubicBezTo>
                  <a:cubicBezTo>
                    <a:pt x="4376" y="197603"/>
                    <a:pt x="22595" y="184172"/>
                    <a:pt x="34539" y="159089"/>
                  </a:cubicBezTo>
                  <a:cubicBezTo>
                    <a:pt x="44864" y="137364"/>
                    <a:pt x="47293" y="115441"/>
                    <a:pt x="47293" y="98851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形状 197">
              <a:extLst>
                <a:ext uri="{FF2B5EF4-FFF2-40B4-BE49-F238E27FC236}">
                  <a16:creationId xmlns:a16="http://schemas.microsoft.com/office/drawing/2014/main" id="{A30A8A1D-2B29-6E81-E7E9-431BC340D734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10331476" y="4428608"/>
              <a:ext cx="105856" cy="93458"/>
            </a:xfrm>
            <a:custGeom>
              <a:avLst/>
              <a:gdLst>
                <a:gd name="connsiteX0" fmla="*/ 63108 w 105856"/>
                <a:gd name="connsiteY0" fmla="*/ 9911 h 93458"/>
                <a:gd name="connsiteX1" fmla="*/ 67501 w 105856"/>
                <a:gd name="connsiteY1" fmla="*/ 5211 h 93458"/>
                <a:gd name="connsiteX2" fmla="*/ 76003 w 105856"/>
                <a:gd name="connsiteY2" fmla="*/ 5072 h 93458"/>
                <a:gd name="connsiteX3" fmla="*/ 91874 w 105856"/>
                <a:gd name="connsiteY3" fmla="*/ 6178 h 93458"/>
                <a:gd name="connsiteX4" fmla="*/ 98535 w 105856"/>
                <a:gd name="connsiteY4" fmla="*/ 17100 h 93458"/>
                <a:gd name="connsiteX5" fmla="*/ 97543 w 105856"/>
                <a:gd name="connsiteY5" fmla="*/ 28299 h 93458"/>
                <a:gd name="connsiteX6" fmla="*/ 97259 w 105856"/>
                <a:gd name="connsiteY6" fmla="*/ 29819 h 93458"/>
                <a:gd name="connsiteX7" fmla="*/ 99668 w 105856"/>
                <a:gd name="connsiteY7" fmla="*/ 31893 h 93458"/>
                <a:gd name="connsiteX8" fmla="*/ 102361 w 105856"/>
                <a:gd name="connsiteY8" fmla="*/ 28437 h 93458"/>
                <a:gd name="connsiteX9" fmla="*/ 106187 w 105856"/>
                <a:gd name="connsiteY9" fmla="*/ 2031 h 93458"/>
                <a:gd name="connsiteX10" fmla="*/ 101936 w 105856"/>
                <a:gd name="connsiteY10" fmla="*/ 95 h 93458"/>
                <a:gd name="connsiteX11" fmla="*/ 14785 w 105856"/>
                <a:gd name="connsiteY11" fmla="*/ 95 h 93458"/>
                <a:gd name="connsiteX12" fmla="*/ 9967 w 105856"/>
                <a:gd name="connsiteY12" fmla="*/ 2999 h 93458"/>
                <a:gd name="connsiteX13" fmla="*/ 1039 w 105856"/>
                <a:gd name="connsiteY13" fmla="*/ 27469 h 93458"/>
                <a:gd name="connsiteX14" fmla="*/ 331 w 105856"/>
                <a:gd name="connsiteY14" fmla="*/ 29958 h 93458"/>
                <a:gd name="connsiteX15" fmla="*/ 2740 w 105856"/>
                <a:gd name="connsiteY15" fmla="*/ 31893 h 93458"/>
                <a:gd name="connsiteX16" fmla="*/ 5716 w 105856"/>
                <a:gd name="connsiteY16" fmla="*/ 28575 h 93458"/>
                <a:gd name="connsiteX17" fmla="*/ 40151 w 105856"/>
                <a:gd name="connsiteY17" fmla="*/ 5072 h 93458"/>
                <a:gd name="connsiteX18" fmla="*/ 46103 w 105856"/>
                <a:gd name="connsiteY18" fmla="*/ 5072 h 93458"/>
                <a:gd name="connsiteX19" fmla="*/ 50496 w 105856"/>
                <a:gd name="connsiteY19" fmla="*/ 6455 h 93458"/>
                <a:gd name="connsiteX20" fmla="*/ 49929 w 105856"/>
                <a:gd name="connsiteY20" fmla="*/ 9358 h 93458"/>
                <a:gd name="connsiteX21" fmla="*/ 31223 w 105856"/>
                <a:gd name="connsiteY21" fmla="*/ 82079 h 93458"/>
                <a:gd name="connsiteX22" fmla="*/ 14643 w 105856"/>
                <a:gd name="connsiteY22" fmla="*/ 88577 h 93458"/>
                <a:gd name="connsiteX23" fmla="*/ 8266 w 105856"/>
                <a:gd name="connsiteY23" fmla="*/ 91618 h 93458"/>
                <a:gd name="connsiteX24" fmla="*/ 10675 w 105856"/>
                <a:gd name="connsiteY24" fmla="*/ 93554 h 93458"/>
                <a:gd name="connsiteX25" fmla="*/ 22862 w 105856"/>
                <a:gd name="connsiteY25" fmla="*/ 93139 h 93458"/>
                <a:gd name="connsiteX26" fmla="*/ 35049 w 105856"/>
                <a:gd name="connsiteY26" fmla="*/ 93001 h 93458"/>
                <a:gd name="connsiteX27" fmla="*/ 47803 w 105856"/>
                <a:gd name="connsiteY27" fmla="*/ 93139 h 93458"/>
                <a:gd name="connsiteX28" fmla="*/ 59707 w 105856"/>
                <a:gd name="connsiteY28" fmla="*/ 93554 h 93458"/>
                <a:gd name="connsiteX29" fmla="*/ 62966 w 105856"/>
                <a:gd name="connsiteY29" fmla="*/ 90512 h 93458"/>
                <a:gd name="connsiteX30" fmla="*/ 57156 w 105856"/>
                <a:gd name="connsiteY30" fmla="*/ 88577 h 93458"/>
                <a:gd name="connsiteX31" fmla="*/ 48937 w 105856"/>
                <a:gd name="connsiteY31" fmla="*/ 88300 h 93458"/>
                <a:gd name="connsiteX32" fmla="*/ 43835 w 105856"/>
                <a:gd name="connsiteY32" fmla="*/ 85673 h 93458"/>
                <a:gd name="connsiteX33" fmla="*/ 44402 w 105856"/>
                <a:gd name="connsiteY33" fmla="*/ 82494 h 93458"/>
                <a:gd name="connsiteX34" fmla="*/ 63108 w 105856"/>
                <a:gd name="connsiteY34" fmla="*/ 9911 h 9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856" h="93458">
                  <a:moveTo>
                    <a:pt x="63108" y="9911"/>
                  </a:moveTo>
                  <a:cubicBezTo>
                    <a:pt x="64100" y="5902"/>
                    <a:pt x="64383" y="5487"/>
                    <a:pt x="67501" y="5211"/>
                  </a:cubicBezTo>
                  <a:cubicBezTo>
                    <a:pt x="68209" y="5072"/>
                    <a:pt x="73169" y="5072"/>
                    <a:pt x="76003" y="5072"/>
                  </a:cubicBezTo>
                  <a:cubicBezTo>
                    <a:pt x="84647" y="5072"/>
                    <a:pt x="88332" y="5072"/>
                    <a:pt x="91874" y="6178"/>
                  </a:cubicBezTo>
                  <a:cubicBezTo>
                    <a:pt x="98251" y="8114"/>
                    <a:pt x="98535" y="12123"/>
                    <a:pt x="98535" y="17100"/>
                  </a:cubicBezTo>
                  <a:cubicBezTo>
                    <a:pt x="98535" y="19312"/>
                    <a:pt x="98535" y="21110"/>
                    <a:pt x="97543" y="28299"/>
                  </a:cubicBezTo>
                  <a:lnTo>
                    <a:pt x="97259" y="29819"/>
                  </a:lnTo>
                  <a:cubicBezTo>
                    <a:pt x="97259" y="31202"/>
                    <a:pt x="98251" y="31893"/>
                    <a:pt x="99668" y="31893"/>
                  </a:cubicBezTo>
                  <a:cubicBezTo>
                    <a:pt x="101794" y="31893"/>
                    <a:pt x="102077" y="30649"/>
                    <a:pt x="102361" y="28437"/>
                  </a:cubicBezTo>
                  <a:lnTo>
                    <a:pt x="106187" y="2031"/>
                  </a:lnTo>
                  <a:cubicBezTo>
                    <a:pt x="106187" y="95"/>
                    <a:pt x="104486" y="95"/>
                    <a:pt x="101936" y="95"/>
                  </a:cubicBezTo>
                  <a:lnTo>
                    <a:pt x="14785" y="95"/>
                  </a:lnTo>
                  <a:cubicBezTo>
                    <a:pt x="11242" y="95"/>
                    <a:pt x="10959" y="95"/>
                    <a:pt x="9967" y="2999"/>
                  </a:cubicBezTo>
                  <a:lnTo>
                    <a:pt x="1039" y="27469"/>
                  </a:lnTo>
                  <a:cubicBezTo>
                    <a:pt x="898" y="28022"/>
                    <a:pt x="331" y="29266"/>
                    <a:pt x="331" y="29958"/>
                  </a:cubicBezTo>
                  <a:cubicBezTo>
                    <a:pt x="331" y="30511"/>
                    <a:pt x="614" y="31893"/>
                    <a:pt x="2740" y="31893"/>
                  </a:cubicBezTo>
                  <a:cubicBezTo>
                    <a:pt x="4582" y="31893"/>
                    <a:pt x="4865" y="31202"/>
                    <a:pt x="5716" y="28575"/>
                  </a:cubicBezTo>
                  <a:cubicBezTo>
                    <a:pt x="13935" y="6455"/>
                    <a:pt x="18611" y="5072"/>
                    <a:pt x="40151" y="5072"/>
                  </a:cubicBezTo>
                  <a:lnTo>
                    <a:pt x="46103" y="5072"/>
                  </a:lnTo>
                  <a:cubicBezTo>
                    <a:pt x="50354" y="5072"/>
                    <a:pt x="50496" y="5211"/>
                    <a:pt x="50496" y="6455"/>
                  </a:cubicBezTo>
                  <a:cubicBezTo>
                    <a:pt x="50496" y="6593"/>
                    <a:pt x="50496" y="7284"/>
                    <a:pt x="49929" y="9358"/>
                  </a:cubicBezTo>
                  <a:lnTo>
                    <a:pt x="31223" y="82079"/>
                  </a:lnTo>
                  <a:cubicBezTo>
                    <a:pt x="29948" y="87194"/>
                    <a:pt x="29523" y="88577"/>
                    <a:pt x="14643" y="88577"/>
                  </a:cubicBezTo>
                  <a:cubicBezTo>
                    <a:pt x="9542" y="88577"/>
                    <a:pt x="8266" y="88577"/>
                    <a:pt x="8266" y="91618"/>
                  </a:cubicBezTo>
                  <a:cubicBezTo>
                    <a:pt x="8266" y="92033"/>
                    <a:pt x="8550" y="93554"/>
                    <a:pt x="10675" y="93554"/>
                  </a:cubicBezTo>
                  <a:cubicBezTo>
                    <a:pt x="14643" y="93554"/>
                    <a:pt x="18894" y="93139"/>
                    <a:pt x="22862" y="93139"/>
                  </a:cubicBezTo>
                  <a:cubicBezTo>
                    <a:pt x="26830" y="93139"/>
                    <a:pt x="31081" y="93001"/>
                    <a:pt x="35049" y="93001"/>
                  </a:cubicBezTo>
                  <a:cubicBezTo>
                    <a:pt x="39017" y="93001"/>
                    <a:pt x="43835" y="93001"/>
                    <a:pt x="47803" y="93139"/>
                  </a:cubicBezTo>
                  <a:cubicBezTo>
                    <a:pt x="51629" y="93277"/>
                    <a:pt x="55880" y="93554"/>
                    <a:pt x="59707" y="93554"/>
                  </a:cubicBezTo>
                  <a:cubicBezTo>
                    <a:pt x="60840" y="93554"/>
                    <a:pt x="62966" y="93554"/>
                    <a:pt x="62966" y="90512"/>
                  </a:cubicBezTo>
                  <a:cubicBezTo>
                    <a:pt x="62966" y="88577"/>
                    <a:pt x="61549" y="88577"/>
                    <a:pt x="57156" y="88577"/>
                  </a:cubicBezTo>
                  <a:cubicBezTo>
                    <a:pt x="54463" y="88577"/>
                    <a:pt x="51629" y="88438"/>
                    <a:pt x="48937" y="88300"/>
                  </a:cubicBezTo>
                  <a:cubicBezTo>
                    <a:pt x="44119" y="87885"/>
                    <a:pt x="43835" y="87332"/>
                    <a:pt x="43835" y="85673"/>
                  </a:cubicBezTo>
                  <a:cubicBezTo>
                    <a:pt x="43835" y="84706"/>
                    <a:pt x="43835" y="84429"/>
                    <a:pt x="44402" y="82494"/>
                  </a:cubicBezTo>
                  <a:lnTo>
                    <a:pt x="63108" y="9911"/>
                  </a:ln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形状 198">
              <a:extLst>
                <a:ext uri="{FF2B5EF4-FFF2-40B4-BE49-F238E27FC236}">
                  <a16:creationId xmlns:a16="http://schemas.microsoft.com/office/drawing/2014/main" id="{8669FFAB-B4E7-BCA2-612B-2DF0FFE19E88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10470323" y="4582679"/>
              <a:ext cx="23685" cy="59053"/>
            </a:xfrm>
            <a:custGeom>
              <a:avLst/>
              <a:gdLst>
                <a:gd name="connsiteX0" fmla="*/ 24023 w 23685"/>
                <a:gd name="connsiteY0" fmla="*/ 20837 h 59053"/>
                <a:gd name="connsiteX1" fmla="*/ 11066 w 23685"/>
                <a:gd name="connsiteY1" fmla="*/ 99 h 59053"/>
                <a:gd name="connsiteX2" fmla="*/ 337 w 23685"/>
                <a:gd name="connsiteY2" fmla="*/ 10567 h 59053"/>
                <a:gd name="connsiteX3" fmla="*/ 11066 w 23685"/>
                <a:gd name="connsiteY3" fmla="*/ 21035 h 59053"/>
                <a:gd name="connsiteX4" fmla="*/ 18152 w 23685"/>
                <a:gd name="connsiteY4" fmla="*/ 18467 h 59053"/>
                <a:gd name="connsiteX5" fmla="*/ 19164 w 23685"/>
                <a:gd name="connsiteY5" fmla="*/ 17875 h 59053"/>
                <a:gd name="connsiteX6" fmla="*/ 19569 w 23685"/>
                <a:gd name="connsiteY6" fmla="*/ 20837 h 59053"/>
                <a:gd name="connsiteX7" fmla="*/ 5803 w 23685"/>
                <a:gd name="connsiteY7" fmla="*/ 53820 h 59053"/>
                <a:gd name="connsiteX8" fmla="*/ 3576 w 23685"/>
                <a:gd name="connsiteY8" fmla="*/ 56980 h 59053"/>
                <a:gd name="connsiteX9" fmla="*/ 5600 w 23685"/>
                <a:gd name="connsiteY9" fmla="*/ 59153 h 59053"/>
                <a:gd name="connsiteX10" fmla="*/ 24023 w 23685"/>
                <a:gd name="connsiteY10" fmla="*/ 20837 h 5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59053">
                  <a:moveTo>
                    <a:pt x="24023" y="20837"/>
                  </a:moveTo>
                  <a:cubicBezTo>
                    <a:pt x="24023" y="7802"/>
                    <a:pt x="18961" y="99"/>
                    <a:pt x="11066" y="99"/>
                  </a:cubicBezTo>
                  <a:cubicBezTo>
                    <a:pt x="4386" y="99"/>
                    <a:pt x="337" y="5037"/>
                    <a:pt x="337" y="10567"/>
                  </a:cubicBezTo>
                  <a:cubicBezTo>
                    <a:pt x="337" y="15900"/>
                    <a:pt x="4386" y="21035"/>
                    <a:pt x="11066" y="21035"/>
                  </a:cubicBezTo>
                  <a:cubicBezTo>
                    <a:pt x="13496" y="21035"/>
                    <a:pt x="16127" y="20245"/>
                    <a:pt x="18152" y="18467"/>
                  </a:cubicBezTo>
                  <a:cubicBezTo>
                    <a:pt x="18759" y="18072"/>
                    <a:pt x="18961" y="17875"/>
                    <a:pt x="19164" y="17875"/>
                  </a:cubicBezTo>
                  <a:cubicBezTo>
                    <a:pt x="19366" y="17875"/>
                    <a:pt x="19569" y="18072"/>
                    <a:pt x="19569" y="20837"/>
                  </a:cubicBezTo>
                  <a:cubicBezTo>
                    <a:pt x="19569" y="35452"/>
                    <a:pt x="12483" y="47303"/>
                    <a:pt x="5803" y="53820"/>
                  </a:cubicBezTo>
                  <a:cubicBezTo>
                    <a:pt x="3576" y="55993"/>
                    <a:pt x="3576" y="56388"/>
                    <a:pt x="3576" y="56980"/>
                  </a:cubicBezTo>
                  <a:cubicBezTo>
                    <a:pt x="3576" y="58363"/>
                    <a:pt x="4588" y="59153"/>
                    <a:pt x="5600" y="59153"/>
                  </a:cubicBezTo>
                  <a:cubicBezTo>
                    <a:pt x="7827" y="59153"/>
                    <a:pt x="24023" y="43945"/>
                    <a:pt x="24023" y="20837"/>
                  </a:cubicBezTo>
                  <a:close/>
                </a:path>
              </a:pathLst>
            </a:custGeom>
            <a:solidFill>
              <a:srgbClr val="000000"/>
            </a:solidFill>
            <a:ln w="203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7" name="组合 146">
            <a:extLst>
              <a:ext uri="{FF2B5EF4-FFF2-40B4-BE49-F238E27FC236}">
                <a16:creationId xmlns:a16="http://schemas.microsoft.com/office/drawing/2014/main" id="{95C41FCF-8024-F66D-6BB9-ABE7F8F48C05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2374899" y="3048000"/>
            <a:ext cx="934720" cy="406400"/>
            <a:chOff x="6556158" y="4370128"/>
            <a:chExt cx="917335" cy="410642"/>
          </a:xfrm>
        </p:grpSpPr>
        <p:sp>
          <p:nvSpPr>
            <p:cNvPr id="137" name="任意形状 136">
              <a:extLst>
                <a:ext uri="{FF2B5EF4-FFF2-40B4-BE49-F238E27FC236}">
                  <a16:creationId xmlns:a16="http://schemas.microsoft.com/office/drawing/2014/main" id="{F05369D9-7385-B5A7-E22B-6E91637F3E75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6556158" y="4552427"/>
              <a:ext cx="107437" cy="133206"/>
            </a:xfrm>
            <a:custGeom>
              <a:avLst/>
              <a:gdLst>
                <a:gd name="connsiteX0" fmla="*/ 40053 w 107437"/>
                <a:gd name="connsiteY0" fmla="*/ 18500 h 133206"/>
                <a:gd name="connsiteX1" fmla="*/ 43026 w 107437"/>
                <a:gd name="connsiteY1" fmla="*/ 5544 h 133206"/>
                <a:gd name="connsiteX2" fmla="*/ 37278 w 107437"/>
                <a:gd name="connsiteY2" fmla="*/ 78 h 133206"/>
                <a:gd name="connsiteX3" fmla="*/ 29349 w 107437"/>
                <a:gd name="connsiteY3" fmla="*/ 7366 h 133206"/>
                <a:gd name="connsiteX4" fmla="*/ 805 w 107437"/>
                <a:gd name="connsiteY4" fmla="*/ 124579 h 133206"/>
                <a:gd name="connsiteX5" fmla="*/ 210 w 107437"/>
                <a:gd name="connsiteY5" fmla="*/ 127818 h 133206"/>
                <a:gd name="connsiteX6" fmla="*/ 5760 w 107437"/>
                <a:gd name="connsiteY6" fmla="*/ 133284 h 133206"/>
                <a:gd name="connsiteX7" fmla="*/ 12698 w 107437"/>
                <a:gd name="connsiteY7" fmla="*/ 129033 h 133206"/>
                <a:gd name="connsiteX8" fmla="*/ 23600 w 107437"/>
                <a:gd name="connsiteY8" fmla="*/ 85508 h 133206"/>
                <a:gd name="connsiteX9" fmla="*/ 42828 w 107437"/>
                <a:gd name="connsiteY9" fmla="*/ 91784 h 133206"/>
                <a:gd name="connsiteX10" fmla="*/ 69192 w 107437"/>
                <a:gd name="connsiteY10" fmla="*/ 77006 h 133206"/>
                <a:gd name="connsiteX11" fmla="*/ 87032 w 107437"/>
                <a:gd name="connsiteY11" fmla="*/ 91784 h 133206"/>
                <a:gd name="connsiteX12" fmla="*/ 101700 w 107437"/>
                <a:gd name="connsiteY12" fmla="*/ 80650 h 133206"/>
                <a:gd name="connsiteX13" fmla="*/ 107647 w 107437"/>
                <a:gd name="connsiteY13" fmla="*/ 60608 h 133206"/>
                <a:gd name="connsiteX14" fmla="*/ 105268 w 107437"/>
                <a:gd name="connsiteY14" fmla="*/ 58584 h 133206"/>
                <a:gd name="connsiteX15" fmla="*/ 102493 w 107437"/>
                <a:gd name="connsiteY15" fmla="*/ 62228 h 133206"/>
                <a:gd name="connsiteX16" fmla="*/ 87428 w 107437"/>
                <a:gd name="connsiteY16" fmla="*/ 87330 h 133206"/>
                <a:gd name="connsiteX17" fmla="*/ 81481 w 107437"/>
                <a:gd name="connsiteY17" fmla="*/ 78018 h 133206"/>
                <a:gd name="connsiteX18" fmla="*/ 85446 w 107437"/>
                <a:gd name="connsiteY18" fmla="*/ 56964 h 133206"/>
                <a:gd name="connsiteX19" fmla="*/ 90996 w 107437"/>
                <a:gd name="connsiteY19" fmla="*/ 35101 h 133206"/>
                <a:gd name="connsiteX20" fmla="*/ 94366 w 107437"/>
                <a:gd name="connsiteY20" fmla="*/ 21335 h 133206"/>
                <a:gd name="connsiteX21" fmla="*/ 97339 w 107437"/>
                <a:gd name="connsiteY21" fmla="*/ 7771 h 133206"/>
                <a:gd name="connsiteX22" fmla="*/ 91591 w 107437"/>
                <a:gd name="connsiteY22" fmla="*/ 2305 h 133206"/>
                <a:gd name="connsiteX23" fmla="*/ 83860 w 107437"/>
                <a:gd name="connsiteY23" fmla="*/ 9391 h 133206"/>
                <a:gd name="connsiteX24" fmla="*/ 74544 w 107437"/>
                <a:gd name="connsiteY24" fmla="*/ 47247 h 133206"/>
                <a:gd name="connsiteX25" fmla="*/ 69390 w 107437"/>
                <a:gd name="connsiteY25" fmla="*/ 67896 h 133206"/>
                <a:gd name="connsiteX26" fmla="*/ 43621 w 107437"/>
                <a:gd name="connsiteY26" fmla="*/ 87330 h 133206"/>
                <a:gd name="connsiteX27" fmla="*/ 28952 w 107437"/>
                <a:gd name="connsiteY27" fmla="*/ 69718 h 133206"/>
                <a:gd name="connsiteX28" fmla="*/ 31727 w 107437"/>
                <a:gd name="connsiteY28" fmla="*/ 52510 h 133206"/>
                <a:gd name="connsiteX29" fmla="*/ 40053 w 107437"/>
                <a:gd name="connsiteY29" fmla="*/ 18500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437" h="133206">
                  <a:moveTo>
                    <a:pt x="40053" y="18500"/>
                  </a:moveTo>
                  <a:cubicBezTo>
                    <a:pt x="41044" y="14249"/>
                    <a:pt x="43026" y="6556"/>
                    <a:pt x="43026" y="5544"/>
                  </a:cubicBezTo>
                  <a:cubicBezTo>
                    <a:pt x="43026" y="2103"/>
                    <a:pt x="40647" y="78"/>
                    <a:pt x="37278" y="78"/>
                  </a:cubicBezTo>
                  <a:cubicBezTo>
                    <a:pt x="36683" y="78"/>
                    <a:pt x="31133" y="281"/>
                    <a:pt x="29349" y="7366"/>
                  </a:cubicBezTo>
                  <a:lnTo>
                    <a:pt x="805" y="124579"/>
                  </a:lnTo>
                  <a:cubicBezTo>
                    <a:pt x="210" y="127009"/>
                    <a:pt x="210" y="127414"/>
                    <a:pt x="210" y="127818"/>
                  </a:cubicBezTo>
                  <a:cubicBezTo>
                    <a:pt x="210" y="130855"/>
                    <a:pt x="2390" y="133284"/>
                    <a:pt x="5760" y="133284"/>
                  </a:cubicBezTo>
                  <a:cubicBezTo>
                    <a:pt x="9923" y="133284"/>
                    <a:pt x="12301" y="129640"/>
                    <a:pt x="12698" y="129033"/>
                  </a:cubicBezTo>
                  <a:cubicBezTo>
                    <a:pt x="13491" y="127211"/>
                    <a:pt x="16068" y="116684"/>
                    <a:pt x="23600" y="85508"/>
                  </a:cubicBezTo>
                  <a:cubicBezTo>
                    <a:pt x="29943" y="90974"/>
                    <a:pt x="38863" y="91784"/>
                    <a:pt x="42828" y="91784"/>
                  </a:cubicBezTo>
                  <a:cubicBezTo>
                    <a:pt x="56703" y="91784"/>
                    <a:pt x="64434" y="82674"/>
                    <a:pt x="69192" y="77006"/>
                  </a:cubicBezTo>
                  <a:cubicBezTo>
                    <a:pt x="70976" y="86116"/>
                    <a:pt x="78310" y="91784"/>
                    <a:pt x="87032" y="91784"/>
                  </a:cubicBezTo>
                  <a:cubicBezTo>
                    <a:pt x="93969" y="91784"/>
                    <a:pt x="98529" y="87128"/>
                    <a:pt x="101700" y="80650"/>
                  </a:cubicBezTo>
                  <a:cubicBezTo>
                    <a:pt x="105070" y="73362"/>
                    <a:pt x="107647" y="61013"/>
                    <a:pt x="107647" y="60608"/>
                  </a:cubicBezTo>
                  <a:cubicBezTo>
                    <a:pt x="107647" y="58584"/>
                    <a:pt x="105863" y="58584"/>
                    <a:pt x="105268" y="58584"/>
                  </a:cubicBezTo>
                  <a:cubicBezTo>
                    <a:pt x="103286" y="58584"/>
                    <a:pt x="103088" y="59393"/>
                    <a:pt x="102493" y="62228"/>
                  </a:cubicBezTo>
                  <a:cubicBezTo>
                    <a:pt x="99123" y="75386"/>
                    <a:pt x="95555" y="87330"/>
                    <a:pt x="87428" y="87330"/>
                  </a:cubicBezTo>
                  <a:cubicBezTo>
                    <a:pt x="82076" y="87330"/>
                    <a:pt x="81481" y="82067"/>
                    <a:pt x="81481" y="78018"/>
                  </a:cubicBezTo>
                  <a:cubicBezTo>
                    <a:pt x="81481" y="73564"/>
                    <a:pt x="83860" y="64050"/>
                    <a:pt x="85446" y="56964"/>
                  </a:cubicBezTo>
                  <a:lnTo>
                    <a:pt x="90996" y="35101"/>
                  </a:lnTo>
                  <a:cubicBezTo>
                    <a:pt x="91591" y="32064"/>
                    <a:pt x="93573" y="24371"/>
                    <a:pt x="94366" y="21335"/>
                  </a:cubicBezTo>
                  <a:cubicBezTo>
                    <a:pt x="95357" y="16678"/>
                    <a:pt x="97339" y="8986"/>
                    <a:pt x="97339" y="7771"/>
                  </a:cubicBezTo>
                  <a:cubicBezTo>
                    <a:pt x="97339" y="4127"/>
                    <a:pt x="94564" y="2305"/>
                    <a:pt x="91591" y="2305"/>
                  </a:cubicBezTo>
                  <a:cubicBezTo>
                    <a:pt x="90600" y="2305"/>
                    <a:pt x="85446" y="2508"/>
                    <a:pt x="83860" y="9391"/>
                  </a:cubicBezTo>
                  <a:lnTo>
                    <a:pt x="74544" y="47247"/>
                  </a:lnTo>
                  <a:cubicBezTo>
                    <a:pt x="72165" y="57369"/>
                    <a:pt x="69984" y="65872"/>
                    <a:pt x="69390" y="67896"/>
                  </a:cubicBezTo>
                  <a:cubicBezTo>
                    <a:pt x="69192" y="68908"/>
                    <a:pt x="59677" y="87330"/>
                    <a:pt x="43621" y="87330"/>
                  </a:cubicBezTo>
                  <a:cubicBezTo>
                    <a:pt x="33710" y="87330"/>
                    <a:pt x="28952" y="80650"/>
                    <a:pt x="28952" y="69718"/>
                  </a:cubicBezTo>
                  <a:cubicBezTo>
                    <a:pt x="28952" y="63847"/>
                    <a:pt x="30340" y="58179"/>
                    <a:pt x="31727" y="52510"/>
                  </a:cubicBezTo>
                  <a:lnTo>
                    <a:pt x="40053" y="18500"/>
                  </a:lnTo>
                  <a:close/>
                </a:path>
              </a:pathLst>
            </a:custGeom>
            <a:solidFill>
              <a:srgbClr val="000000"/>
            </a:solidFill>
            <a:ln w="19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形状 137">
              <a:extLst>
                <a:ext uri="{FF2B5EF4-FFF2-40B4-BE49-F238E27FC236}">
                  <a16:creationId xmlns:a16="http://schemas.microsoft.com/office/drawing/2014/main" id="{E3C88863-8058-F95C-5D23-01B7039104FC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6741164" y="4532588"/>
              <a:ext cx="99111" cy="117415"/>
            </a:xfrm>
            <a:custGeom>
              <a:avLst/>
              <a:gdLst>
                <a:gd name="connsiteX0" fmla="*/ 92392 w 99111"/>
                <a:gd name="connsiteY0" fmla="*/ 62835 h 117415"/>
                <a:gd name="connsiteX1" fmla="*/ 99330 w 99111"/>
                <a:gd name="connsiteY1" fmla="*/ 58786 h 117415"/>
                <a:gd name="connsiteX2" fmla="*/ 92392 w 99111"/>
                <a:gd name="connsiteY2" fmla="*/ 54737 h 117415"/>
                <a:gd name="connsiteX3" fmla="*/ 8346 w 99111"/>
                <a:gd name="connsiteY3" fmla="*/ 54737 h 117415"/>
                <a:gd name="connsiteX4" fmla="*/ 61470 w 99111"/>
                <a:gd name="connsiteY4" fmla="*/ 8176 h 117415"/>
                <a:gd name="connsiteX5" fmla="*/ 92392 w 99111"/>
                <a:gd name="connsiteY5" fmla="*/ 8176 h 117415"/>
                <a:gd name="connsiteX6" fmla="*/ 99330 w 99111"/>
                <a:gd name="connsiteY6" fmla="*/ 4127 h 117415"/>
                <a:gd name="connsiteX7" fmla="*/ 92392 w 99111"/>
                <a:gd name="connsiteY7" fmla="*/ 78 h 117415"/>
                <a:gd name="connsiteX8" fmla="*/ 61073 w 99111"/>
                <a:gd name="connsiteY8" fmla="*/ 78 h 117415"/>
                <a:gd name="connsiteX9" fmla="*/ 219 w 99111"/>
                <a:gd name="connsiteY9" fmla="*/ 58786 h 117415"/>
                <a:gd name="connsiteX10" fmla="*/ 61073 w 99111"/>
                <a:gd name="connsiteY10" fmla="*/ 117494 h 117415"/>
                <a:gd name="connsiteX11" fmla="*/ 92392 w 99111"/>
                <a:gd name="connsiteY11" fmla="*/ 117494 h 117415"/>
                <a:gd name="connsiteX12" fmla="*/ 99330 w 99111"/>
                <a:gd name="connsiteY12" fmla="*/ 113445 h 117415"/>
                <a:gd name="connsiteX13" fmla="*/ 92392 w 99111"/>
                <a:gd name="connsiteY13" fmla="*/ 109396 h 117415"/>
                <a:gd name="connsiteX14" fmla="*/ 61470 w 99111"/>
                <a:gd name="connsiteY14" fmla="*/ 109396 h 117415"/>
                <a:gd name="connsiteX15" fmla="*/ 8346 w 99111"/>
                <a:gd name="connsiteY15" fmla="*/ 62835 h 117415"/>
                <a:gd name="connsiteX16" fmla="*/ 92392 w 99111"/>
                <a:gd name="connsiteY16" fmla="*/ 62835 h 11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111" h="117415">
                  <a:moveTo>
                    <a:pt x="92392" y="62835"/>
                  </a:moveTo>
                  <a:cubicBezTo>
                    <a:pt x="95762" y="62835"/>
                    <a:pt x="99330" y="62835"/>
                    <a:pt x="99330" y="58786"/>
                  </a:cubicBezTo>
                  <a:cubicBezTo>
                    <a:pt x="99330" y="54737"/>
                    <a:pt x="95762" y="54737"/>
                    <a:pt x="92392" y="54737"/>
                  </a:cubicBezTo>
                  <a:lnTo>
                    <a:pt x="8346" y="54737"/>
                  </a:lnTo>
                  <a:cubicBezTo>
                    <a:pt x="10724" y="27610"/>
                    <a:pt x="33520" y="8176"/>
                    <a:pt x="61470" y="8176"/>
                  </a:cubicBezTo>
                  <a:lnTo>
                    <a:pt x="92392" y="8176"/>
                  </a:lnTo>
                  <a:cubicBezTo>
                    <a:pt x="95762" y="8176"/>
                    <a:pt x="99330" y="8176"/>
                    <a:pt x="99330" y="4127"/>
                  </a:cubicBezTo>
                  <a:cubicBezTo>
                    <a:pt x="99330" y="78"/>
                    <a:pt x="95762" y="78"/>
                    <a:pt x="92392" y="78"/>
                  </a:cubicBezTo>
                  <a:lnTo>
                    <a:pt x="61073" y="78"/>
                  </a:lnTo>
                  <a:cubicBezTo>
                    <a:pt x="27177" y="78"/>
                    <a:pt x="219" y="26396"/>
                    <a:pt x="219" y="58786"/>
                  </a:cubicBezTo>
                  <a:cubicBezTo>
                    <a:pt x="219" y="91177"/>
                    <a:pt x="27177" y="117494"/>
                    <a:pt x="61073" y="117494"/>
                  </a:cubicBezTo>
                  <a:lnTo>
                    <a:pt x="92392" y="117494"/>
                  </a:lnTo>
                  <a:cubicBezTo>
                    <a:pt x="95762" y="117494"/>
                    <a:pt x="99330" y="117494"/>
                    <a:pt x="99330" y="113445"/>
                  </a:cubicBezTo>
                  <a:cubicBezTo>
                    <a:pt x="99330" y="109396"/>
                    <a:pt x="95762" y="109396"/>
                    <a:pt x="92392" y="109396"/>
                  </a:cubicBezTo>
                  <a:lnTo>
                    <a:pt x="61470" y="109396"/>
                  </a:lnTo>
                  <a:cubicBezTo>
                    <a:pt x="33520" y="109396"/>
                    <a:pt x="10724" y="89962"/>
                    <a:pt x="8346" y="62835"/>
                  </a:cubicBezTo>
                  <a:lnTo>
                    <a:pt x="92392" y="62835"/>
                  </a:lnTo>
                  <a:close/>
                </a:path>
              </a:pathLst>
            </a:custGeom>
            <a:solidFill>
              <a:srgbClr val="000000"/>
            </a:solidFill>
            <a:ln w="19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形状 138">
              <a:extLst>
                <a:ext uri="{FF2B5EF4-FFF2-40B4-BE49-F238E27FC236}">
                  <a16:creationId xmlns:a16="http://schemas.microsoft.com/office/drawing/2014/main" id="{01B7C38E-EA8C-72D1-37E6-AE6694464E2D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6935311" y="4490076"/>
              <a:ext cx="27156" cy="202440"/>
            </a:xfrm>
            <a:custGeom>
              <a:avLst/>
              <a:gdLst>
                <a:gd name="connsiteX0" fmla="*/ 27385 w 27156"/>
                <a:gd name="connsiteY0" fmla="*/ 202519 h 202440"/>
                <a:gd name="connsiteX1" fmla="*/ 27385 w 27156"/>
                <a:gd name="connsiteY1" fmla="*/ 194422 h 202440"/>
                <a:gd name="connsiteX2" fmla="*/ 8157 w 27156"/>
                <a:gd name="connsiteY2" fmla="*/ 194422 h 202440"/>
                <a:gd name="connsiteX3" fmla="*/ 8157 w 27156"/>
                <a:gd name="connsiteY3" fmla="*/ 8176 h 202440"/>
                <a:gd name="connsiteX4" fmla="*/ 27385 w 27156"/>
                <a:gd name="connsiteY4" fmla="*/ 8176 h 202440"/>
                <a:gd name="connsiteX5" fmla="*/ 27385 w 27156"/>
                <a:gd name="connsiteY5" fmla="*/ 78 h 202440"/>
                <a:gd name="connsiteX6" fmla="*/ 228 w 27156"/>
                <a:gd name="connsiteY6" fmla="*/ 78 h 202440"/>
                <a:gd name="connsiteX7" fmla="*/ 228 w 27156"/>
                <a:gd name="connsiteY7" fmla="*/ 202519 h 202440"/>
                <a:gd name="connsiteX8" fmla="*/ 27385 w 27156"/>
                <a:gd name="connsiteY8" fmla="*/ 20251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56" h="202440">
                  <a:moveTo>
                    <a:pt x="27385" y="202519"/>
                  </a:moveTo>
                  <a:lnTo>
                    <a:pt x="27385" y="194422"/>
                  </a:lnTo>
                  <a:lnTo>
                    <a:pt x="8157" y="194422"/>
                  </a:lnTo>
                  <a:lnTo>
                    <a:pt x="8157" y="8176"/>
                  </a:lnTo>
                  <a:lnTo>
                    <a:pt x="27385" y="8176"/>
                  </a:lnTo>
                  <a:lnTo>
                    <a:pt x="27385" y="78"/>
                  </a:lnTo>
                  <a:lnTo>
                    <a:pt x="228" y="78"/>
                  </a:lnTo>
                  <a:lnTo>
                    <a:pt x="228" y="202519"/>
                  </a:lnTo>
                  <a:lnTo>
                    <a:pt x="27385" y="202519"/>
                  </a:lnTo>
                  <a:close/>
                </a:path>
              </a:pathLst>
            </a:custGeom>
            <a:solidFill>
              <a:srgbClr val="000000"/>
            </a:solidFill>
            <a:ln w="19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形状 139">
              <a:extLst>
                <a:ext uri="{FF2B5EF4-FFF2-40B4-BE49-F238E27FC236}">
                  <a16:creationId xmlns:a16="http://schemas.microsoft.com/office/drawing/2014/main" id="{068A0816-DD84-3DF2-9409-477047A95DE8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6972335" y="4554654"/>
              <a:ext cx="107040" cy="89478"/>
            </a:xfrm>
            <a:custGeom>
              <a:avLst/>
              <a:gdLst>
                <a:gd name="connsiteX0" fmla="*/ 47408 w 107040"/>
                <a:gd name="connsiteY0" fmla="*/ 11820 h 89478"/>
                <a:gd name="connsiteX1" fmla="*/ 69807 w 107040"/>
                <a:gd name="connsiteY1" fmla="*/ 11820 h 89478"/>
                <a:gd name="connsiteX2" fmla="*/ 61482 w 107040"/>
                <a:gd name="connsiteY2" fmla="*/ 64050 h 89478"/>
                <a:gd name="connsiteX3" fmla="*/ 63068 w 107040"/>
                <a:gd name="connsiteY3" fmla="*/ 79435 h 89478"/>
                <a:gd name="connsiteX4" fmla="*/ 70204 w 107040"/>
                <a:gd name="connsiteY4" fmla="*/ 89557 h 89478"/>
                <a:gd name="connsiteX5" fmla="*/ 78331 w 107040"/>
                <a:gd name="connsiteY5" fmla="*/ 81864 h 89478"/>
                <a:gd name="connsiteX6" fmla="*/ 77141 w 107040"/>
                <a:gd name="connsiteY6" fmla="*/ 77411 h 89478"/>
                <a:gd name="connsiteX7" fmla="*/ 71393 w 107040"/>
                <a:gd name="connsiteY7" fmla="*/ 44008 h 89478"/>
                <a:gd name="connsiteX8" fmla="*/ 74961 w 107040"/>
                <a:gd name="connsiteY8" fmla="*/ 11820 h 89478"/>
                <a:gd name="connsiteX9" fmla="*/ 97558 w 107040"/>
                <a:gd name="connsiteY9" fmla="*/ 11820 h 89478"/>
                <a:gd name="connsiteX10" fmla="*/ 107271 w 107040"/>
                <a:gd name="connsiteY10" fmla="*/ 4937 h 89478"/>
                <a:gd name="connsiteX11" fmla="*/ 99342 w 107040"/>
                <a:gd name="connsiteY11" fmla="*/ 78 h 89478"/>
                <a:gd name="connsiteX12" fmla="*/ 32938 w 107040"/>
                <a:gd name="connsiteY12" fmla="*/ 78 h 89478"/>
                <a:gd name="connsiteX13" fmla="*/ 12322 w 107040"/>
                <a:gd name="connsiteY13" fmla="*/ 9593 h 89478"/>
                <a:gd name="connsiteX14" fmla="*/ 231 w 107040"/>
                <a:gd name="connsiteY14" fmla="*/ 27813 h 89478"/>
                <a:gd name="connsiteX15" fmla="*/ 2609 w 107040"/>
                <a:gd name="connsiteY15" fmla="*/ 29837 h 89478"/>
                <a:gd name="connsiteX16" fmla="*/ 5781 w 107040"/>
                <a:gd name="connsiteY16" fmla="*/ 27408 h 89478"/>
                <a:gd name="connsiteX17" fmla="*/ 30955 w 107040"/>
                <a:gd name="connsiteY17" fmla="*/ 11820 h 89478"/>
                <a:gd name="connsiteX18" fmla="*/ 42254 w 107040"/>
                <a:gd name="connsiteY18" fmla="*/ 11820 h 89478"/>
                <a:gd name="connsiteX19" fmla="*/ 16882 w 107040"/>
                <a:gd name="connsiteY19" fmla="*/ 79233 h 89478"/>
                <a:gd name="connsiteX20" fmla="*/ 15296 w 107040"/>
                <a:gd name="connsiteY20" fmla="*/ 84091 h 89478"/>
                <a:gd name="connsiteX21" fmla="*/ 21044 w 107040"/>
                <a:gd name="connsiteY21" fmla="*/ 89557 h 89478"/>
                <a:gd name="connsiteX22" fmla="*/ 30955 w 107040"/>
                <a:gd name="connsiteY22" fmla="*/ 76399 h 89478"/>
                <a:gd name="connsiteX23" fmla="*/ 36307 w 107040"/>
                <a:gd name="connsiteY23" fmla="*/ 56559 h 89478"/>
                <a:gd name="connsiteX24" fmla="*/ 47408 w 107040"/>
                <a:gd name="connsiteY24" fmla="*/ 11820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040" h="89478">
                  <a:moveTo>
                    <a:pt x="47408" y="11820"/>
                  </a:moveTo>
                  <a:lnTo>
                    <a:pt x="69807" y="11820"/>
                  </a:lnTo>
                  <a:cubicBezTo>
                    <a:pt x="63266" y="41781"/>
                    <a:pt x="61482" y="50486"/>
                    <a:pt x="61482" y="64050"/>
                  </a:cubicBezTo>
                  <a:cubicBezTo>
                    <a:pt x="61482" y="67086"/>
                    <a:pt x="61482" y="72552"/>
                    <a:pt x="63068" y="79435"/>
                  </a:cubicBezTo>
                  <a:cubicBezTo>
                    <a:pt x="65050" y="88343"/>
                    <a:pt x="67230" y="89557"/>
                    <a:pt x="70204" y="89557"/>
                  </a:cubicBezTo>
                  <a:cubicBezTo>
                    <a:pt x="74168" y="89557"/>
                    <a:pt x="78331" y="85913"/>
                    <a:pt x="78331" y="81864"/>
                  </a:cubicBezTo>
                  <a:cubicBezTo>
                    <a:pt x="78331" y="80650"/>
                    <a:pt x="78331" y="80245"/>
                    <a:pt x="77141" y="77411"/>
                  </a:cubicBezTo>
                  <a:cubicBezTo>
                    <a:pt x="71393" y="62835"/>
                    <a:pt x="71393" y="49676"/>
                    <a:pt x="71393" y="44008"/>
                  </a:cubicBezTo>
                  <a:cubicBezTo>
                    <a:pt x="71393" y="33279"/>
                    <a:pt x="72781" y="22347"/>
                    <a:pt x="74961" y="11820"/>
                  </a:cubicBezTo>
                  <a:lnTo>
                    <a:pt x="97558" y="11820"/>
                  </a:lnTo>
                  <a:cubicBezTo>
                    <a:pt x="100135" y="11820"/>
                    <a:pt x="107271" y="11820"/>
                    <a:pt x="107271" y="4937"/>
                  </a:cubicBezTo>
                  <a:cubicBezTo>
                    <a:pt x="107271" y="78"/>
                    <a:pt x="103109" y="78"/>
                    <a:pt x="99342" y="78"/>
                  </a:cubicBezTo>
                  <a:lnTo>
                    <a:pt x="32938" y="78"/>
                  </a:lnTo>
                  <a:cubicBezTo>
                    <a:pt x="28577" y="78"/>
                    <a:pt x="21044" y="78"/>
                    <a:pt x="12322" y="9593"/>
                  </a:cubicBezTo>
                  <a:cubicBezTo>
                    <a:pt x="5385" y="17488"/>
                    <a:pt x="231" y="26801"/>
                    <a:pt x="231" y="27813"/>
                  </a:cubicBezTo>
                  <a:cubicBezTo>
                    <a:pt x="231" y="28015"/>
                    <a:pt x="231" y="29837"/>
                    <a:pt x="2609" y="29837"/>
                  </a:cubicBezTo>
                  <a:cubicBezTo>
                    <a:pt x="4195" y="29837"/>
                    <a:pt x="4592" y="29027"/>
                    <a:pt x="5781" y="27408"/>
                  </a:cubicBezTo>
                  <a:cubicBezTo>
                    <a:pt x="15494" y="11820"/>
                    <a:pt x="26991" y="11820"/>
                    <a:pt x="30955" y="11820"/>
                  </a:cubicBezTo>
                  <a:lnTo>
                    <a:pt x="42254" y="11820"/>
                  </a:lnTo>
                  <a:cubicBezTo>
                    <a:pt x="35911" y="36315"/>
                    <a:pt x="25207" y="60811"/>
                    <a:pt x="16882" y="79233"/>
                  </a:cubicBezTo>
                  <a:cubicBezTo>
                    <a:pt x="15296" y="82269"/>
                    <a:pt x="15296" y="82674"/>
                    <a:pt x="15296" y="84091"/>
                  </a:cubicBezTo>
                  <a:cubicBezTo>
                    <a:pt x="15296" y="87938"/>
                    <a:pt x="18467" y="89557"/>
                    <a:pt x="21044" y="89557"/>
                  </a:cubicBezTo>
                  <a:cubicBezTo>
                    <a:pt x="26991" y="89557"/>
                    <a:pt x="28577" y="83889"/>
                    <a:pt x="30955" y="76399"/>
                  </a:cubicBezTo>
                  <a:cubicBezTo>
                    <a:pt x="33731" y="67086"/>
                    <a:pt x="33731" y="66681"/>
                    <a:pt x="36307" y="56559"/>
                  </a:cubicBezTo>
                  <a:lnTo>
                    <a:pt x="47408" y="11820"/>
                  </a:lnTo>
                  <a:close/>
                </a:path>
              </a:pathLst>
            </a:custGeom>
            <a:solidFill>
              <a:srgbClr val="000000"/>
            </a:solidFill>
            <a:ln w="19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形状 140">
              <a:extLst>
                <a:ext uri="{FF2B5EF4-FFF2-40B4-BE49-F238E27FC236}">
                  <a16:creationId xmlns:a16="http://schemas.microsoft.com/office/drawing/2014/main" id="{3633432A-7671-BB70-8871-309DCC2BDB6E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7104135" y="4620448"/>
              <a:ext cx="23192" cy="60529"/>
            </a:xfrm>
            <a:custGeom>
              <a:avLst/>
              <a:gdLst>
                <a:gd name="connsiteX0" fmla="*/ 23429 w 23192"/>
                <a:gd name="connsiteY0" fmla="*/ 21335 h 60529"/>
                <a:gd name="connsiteX1" fmla="*/ 10743 w 23192"/>
                <a:gd name="connsiteY1" fmla="*/ 78 h 60529"/>
                <a:gd name="connsiteX2" fmla="*/ 237 w 23192"/>
                <a:gd name="connsiteY2" fmla="*/ 10808 h 60529"/>
                <a:gd name="connsiteX3" fmla="*/ 10743 w 23192"/>
                <a:gd name="connsiteY3" fmla="*/ 21537 h 60529"/>
                <a:gd name="connsiteX4" fmla="*/ 17680 w 23192"/>
                <a:gd name="connsiteY4" fmla="*/ 18905 h 60529"/>
                <a:gd name="connsiteX5" fmla="*/ 18672 w 23192"/>
                <a:gd name="connsiteY5" fmla="*/ 18298 h 60529"/>
                <a:gd name="connsiteX6" fmla="*/ 19068 w 23192"/>
                <a:gd name="connsiteY6" fmla="*/ 21335 h 60529"/>
                <a:gd name="connsiteX7" fmla="*/ 5589 w 23192"/>
                <a:gd name="connsiteY7" fmla="*/ 55142 h 60529"/>
                <a:gd name="connsiteX8" fmla="*/ 3408 w 23192"/>
                <a:gd name="connsiteY8" fmla="*/ 58381 h 60529"/>
                <a:gd name="connsiteX9" fmla="*/ 5391 w 23192"/>
                <a:gd name="connsiteY9" fmla="*/ 60608 h 60529"/>
                <a:gd name="connsiteX10" fmla="*/ 23429 w 23192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192" h="60529">
                  <a:moveTo>
                    <a:pt x="23429" y="21335"/>
                  </a:moveTo>
                  <a:cubicBezTo>
                    <a:pt x="23429" y="7974"/>
                    <a:pt x="18473" y="78"/>
                    <a:pt x="10743" y="78"/>
                  </a:cubicBezTo>
                  <a:cubicBezTo>
                    <a:pt x="4201" y="78"/>
                    <a:pt x="237" y="5139"/>
                    <a:pt x="237" y="10808"/>
                  </a:cubicBezTo>
                  <a:cubicBezTo>
                    <a:pt x="237" y="16274"/>
                    <a:pt x="4201" y="21537"/>
                    <a:pt x="10743" y="21537"/>
                  </a:cubicBezTo>
                  <a:cubicBezTo>
                    <a:pt x="13121" y="21537"/>
                    <a:pt x="15698" y="20727"/>
                    <a:pt x="17680" y="18905"/>
                  </a:cubicBezTo>
                  <a:cubicBezTo>
                    <a:pt x="18275" y="18500"/>
                    <a:pt x="18473" y="18298"/>
                    <a:pt x="18672" y="18298"/>
                  </a:cubicBezTo>
                  <a:cubicBezTo>
                    <a:pt x="18870" y="18298"/>
                    <a:pt x="19068" y="18500"/>
                    <a:pt x="19068" y="21335"/>
                  </a:cubicBezTo>
                  <a:cubicBezTo>
                    <a:pt x="19068" y="36315"/>
                    <a:pt x="12130" y="48462"/>
                    <a:pt x="5589" y="55142"/>
                  </a:cubicBezTo>
                  <a:cubicBezTo>
                    <a:pt x="3408" y="57369"/>
                    <a:pt x="3408" y="57774"/>
                    <a:pt x="3408" y="58381"/>
                  </a:cubicBezTo>
                  <a:cubicBezTo>
                    <a:pt x="3408" y="59798"/>
                    <a:pt x="4399" y="60608"/>
                    <a:pt x="5391" y="60608"/>
                  </a:cubicBezTo>
                  <a:cubicBezTo>
                    <a:pt x="7571" y="60608"/>
                    <a:pt x="23429" y="45020"/>
                    <a:pt x="23429" y="21335"/>
                  </a:cubicBezTo>
                  <a:close/>
                </a:path>
              </a:pathLst>
            </a:custGeom>
            <a:solidFill>
              <a:srgbClr val="000000"/>
            </a:solidFill>
            <a:ln w="19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形状 141">
              <a:extLst>
                <a:ext uri="{FF2B5EF4-FFF2-40B4-BE49-F238E27FC236}">
                  <a16:creationId xmlns:a16="http://schemas.microsoft.com/office/drawing/2014/main" id="{4A2A06F1-75EE-CA3A-CE04-DBE08D95C1DF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7207299" y="4370128"/>
              <a:ext cx="82262" cy="139279"/>
            </a:xfrm>
            <a:custGeom>
              <a:avLst/>
              <a:gdLst>
                <a:gd name="connsiteX0" fmla="*/ 49402 w 82262"/>
                <a:gd name="connsiteY0" fmla="*/ 63638 h 139279"/>
                <a:gd name="connsiteX1" fmla="*/ 77153 w 82262"/>
                <a:gd name="connsiteY1" fmla="*/ 28008 h 139279"/>
                <a:gd name="connsiteX2" fmla="*/ 40680 w 82262"/>
                <a:gd name="connsiteY2" fmla="*/ 72 h 139279"/>
                <a:gd name="connsiteX3" fmla="*/ 5594 w 82262"/>
                <a:gd name="connsiteY3" fmla="*/ 27604 h 139279"/>
                <a:gd name="connsiteX4" fmla="*/ 15704 w 82262"/>
                <a:gd name="connsiteY4" fmla="*/ 38130 h 139279"/>
                <a:gd name="connsiteX5" fmla="*/ 25813 w 82262"/>
                <a:gd name="connsiteY5" fmla="*/ 27806 h 139279"/>
                <a:gd name="connsiteX6" fmla="*/ 13523 w 82262"/>
                <a:gd name="connsiteY6" fmla="*/ 17684 h 139279"/>
                <a:gd name="connsiteX7" fmla="*/ 39887 w 82262"/>
                <a:gd name="connsiteY7" fmla="*/ 5133 h 139279"/>
                <a:gd name="connsiteX8" fmla="*/ 58917 w 82262"/>
                <a:gd name="connsiteY8" fmla="*/ 27806 h 139279"/>
                <a:gd name="connsiteX9" fmla="*/ 53366 w 82262"/>
                <a:gd name="connsiteY9" fmla="*/ 50884 h 139279"/>
                <a:gd name="connsiteX10" fmla="*/ 35724 w 82262"/>
                <a:gd name="connsiteY10" fmla="*/ 61411 h 139279"/>
                <a:gd name="connsiteX11" fmla="*/ 27994 w 82262"/>
                <a:gd name="connsiteY11" fmla="*/ 62018 h 139279"/>
                <a:gd name="connsiteX12" fmla="*/ 25020 w 82262"/>
                <a:gd name="connsiteY12" fmla="*/ 64448 h 139279"/>
                <a:gd name="connsiteX13" fmla="*/ 29778 w 82262"/>
                <a:gd name="connsiteY13" fmla="*/ 66675 h 139279"/>
                <a:gd name="connsiteX14" fmla="*/ 38500 w 82262"/>
                <a:gd name="connsiteY14" fmla="*/ 66675 h 139279"/>
                <a:gd name="connsiteX15" fmla="*/ 62088 w 82262"/>
                <a:gd name="connsiteY15" fmla="*/ 100280 h 139279"/>
                <a:gd name="connsiteX16" fmla="*/ 39689 w 82262"/>
                <a:gd name="connsiteY16" fmla="*/ 133683 h 139279"/>
                <a:gd name="connsiteX17" fmla="*/ 9361 w 82262"/>
                <a:gd name="connsiteY17" fmla="*/ 118297 h 139279"/>
                <a:gd name="connsiteX18" fmla="*/ 22443 w 82262"/>
                <a:gd name="connsiteY18" fmla="*/ 107163 h 139279"/>
                <a:gd name="connsiteX19" fmla="*/ 11343 w 82262"/>
                <a:gd name="connsiteY19" fmla="*/ 95826 h 139279"/>
                <a:gd name="connsiteX20" fmla="*/ 242 w 82262"/>
                <a:gd name="connsiteY20" fmla="*/ 107568 h 139279"/>
                <a:gd name="connsiteX21" fmla="*/ 40284 w 82262"/>
                <a:gd name="connsiteY21" fmla="*/ 139351 h 139279"/>
                <a:gd name="connsiteX22" fmla="*/ 82505 w 82262"/>
                <a:gd name="connsiteY22" fmla="*/ 100280 h 139279"/>
                <a:gd name="connsiteX23" fmla="*/ 49402 w 82262"/>
                <a:gd name="connsiteY23" fmla="*/ 63638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2262" h="139279">
                  <a:moveTo>
                    <a:pt x="49402" y="63638"/>
                  </a:moveTo>
                  <a:cubicBezTo>
                    <a:pt x="65656" y="58172"/>
                    <a:pt x="77153" y="44001"/>
                    <a:pt x="77153" y="28008"/>
                  </a:cubicBezTo>
                  <a:cubicBezTo>
                    <a:pt x="77153" y="11408"/>
                    <a:pt x="59709" y="72"/>
                    <a:pt x="40680" y="72"/>
                  </a:cubicBezTo>
                  <a:cubicBezTo>
                    <a:pt x="20659" y="72"/>
                    <a:pt x="5594" y="12218"/>
                    <a:pt x="5594" y="27604"/>
                  </a:cubicBezTo>
                  <a:cubicBezTo>
                    <a:pt x="5594" y="34284"/>
                    <a:pt x="9955" y="38130"/>
                    <a:pt x="15704" y="38130"/>
                  </a:cubicBezTo>
                  <a:cubicBezTo>
                    <a:pt x="21849" y="38130"/>
                    <a:pt x="25813" y="33677"/>
                    <a:pt x="25813" y="27806"/>
                  </a:cubicBezTo>
                  <a:cubicBezTo>
                    <a:pt x="25813" y="17684"/>
                    <a:pt x="16497" y="17684"/>
                    <a:pt x="13523" y="17684"/>
                  </a:cubicBezTo>
                  <a:cubicBezTo>
                    <a:pt x="19668" y="7764"/>
                    <a:pt x="32751" y="5133"/>
                    <a:pt x="39887" y="5133"/>
                  </a:cubicBezTo>
                  <a:cubicBezTo>
                    <a:pt x="48014" y="5133"/>
                    <a:pt x="58917" y="9586"/>
                    <a:pt x="58917" y="27806"/>
                  </a:cubicBezTo>
                  <a:cubicBezTo>
                    <a:pt x="58917" y="30235"/>
                    <a:pt x="58520" y="41977"/>
                    <a:pt x="53366" y="50884"/>
                  </a:cubicBezTo>
                  <a:cubicBezTo>
                    <a:pt x="47420" y="60601"/>
                    <a:pt x="40680" y="61209"/>
                    <a:pt x="35724" y="61411"/>
                  </a:cubicBezTo>
                  <a:cubicBezTo>
                    <a:pt x="34139" y="61614"/>
                    <a:pt x="29381" y="62018"/>
                    <a:pt x="27994" y="62018"/>
                  </a:cubicBezTo>
                  <a:cubicBezTo>
                    <a:pt x="26408" y="62221"/>
                    <a:pt x="25020" y="62423"/>
                    <a:pt x="25020" y="64448"/>
                  </a:cubicBezTo>
                  <a:cubicBezTo>
                    <a:pt x="25020" y="66675"/>
                    <a:pt x="26408" y="66675"/>
                    <a:pt x="29778" y="66675"/>
                  </a:cubicBezTo>
                  <a:lnTo>
                    <a:pt x="38500" y="66675"/>
                  </a:lnTo>
                  <a:cubicBezTo>
                    <a:pt x="54754" y="66675"/>
                    <a:pt x="62088" y="80441"/>
                    <a:pt x="62088" y="100280"/>
                  </a:cubicBezTo>
                  <a:cubicBezTo>
                    <a:pt x="62088" y="127812"/>
                    <a:pt x="48411" y="133683"/>
                    <a:pt x="39689" y="133683"/>
                  </a:cubicBezTo>
                  <a:cubicBezTo>
                    <a:pt x="31165" y="133683"/>
                    <a:pt x="16299" y="130241"/>
                    <a:pt x="9361" y="118297"/>
                  </a:cubicBezTo>
                  <a:cubicBezTo>
                    <a:pt x="16299" y="119309"/>
                    <a:pt x="22443" y="114856"/>
                    <a:pt x="22443" y="107163"/>
                  </a:cubicBezTo>
                  <a:cubicBezTo>
                    <a:pt x="22443" y="99875"/>
                    <a:pt x="17091" y="95826"/>
                    <a:pt x="11343" y="95826"/>
                  </a:cubicBezTo>
                  <a:cubicBezTo>
                    <a:pt x="6586" y="95826"/>
                    <a:pt x="242" y="98660"/>
                    <a:pt x="242" y="107568"/>
                  </a:cubicBezTo>
                  <a:cubicBezTo>
                    <a:pt x="242" y="125990"/>
                    <a:pt x="18677" y="139351"/>
                    <a:pt x="40284" y="139351"/>
                  </a:cubicBezTo>
                  <a:cubicBezTo>
                    <a:pt x="64467" y="139351"/>
                    <a:pt x="82505" y="120929"/>
                    <a:pt x="82505" y="100280"/>
                  </a:cubicBezTo>
                  <a:cubicBezTo>
                    <a:pt x="82505" y="83680"/>
                    <a:pt x="70017" y="67889"/>
                    <a:pt x="49402" y="63638"/>
                  </a:cubicBezTo>
                  <a:close/>
                </a:path>
              </a:pathLst>
            </a:custGeom>
            <a:solidFill>
              <a:srgbClr val="000000"/>
            </a:solidFill>
            <a:ln w="19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形状 142">
              <a:extLst>
                <a:ext uri="{FF2B5EF4-FFF2-40B4-BE49-F238E27FC236}">
                  <a16:creationId xmlns:a16="http://schemas.microsoft.com/office/drawing/2014/main" id="{092E9D18-DD65-F5AC-768C-53DBDFCFDF43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7303437" y="4417702"/>
              <a:ext cx="107040" cy="89478"/>
            </a:xfrm>
            <a:custGeom>
              <a:avLst/>
              <a:gdLst>
                <a:gd name="connsiteX0" fmla="*/ 47425 w 107040"/>
                <a:gd name="connsiteY0" fmla="*/ 11813 h 89478"/>
                <a:gd name="connsiteX1" fmla="*/ 69824 w 107040"/>
                <a:gd name="connsiteY1" fmla="*/ 11813 h 89478"/>
                <a:gd name="connsiteX2" fmla="*/ 61498 w 107040"/>
                <a:gd name="connsiteY2" fmla="*/ 64043 h 89478"/>
                <a:gd name="connsiteX3" fmla="*/ 63084 w 107040"/>
                <a:gd name="connsiteY3" fmla="*/ 79428 h 89478"/>
                <a:gd name="connsiteX4" fmla="*/ 70220 w 107040"/>
                <a:gd name="connsiteY4" fmla="*/ 89550 h 89478"/>
                <a:gd name="connsiteX5" fmla="*/ 78347 w 107040"/>
                <a:gd name="connsiteY5" fmla="*/ 81858 h 89478"/>
                <a:gd name="connsiteX6" fmla="*/ 77158 w 107040"/>
                <a:gd name="connsiteY6" fmla="*/ 77404 h 89478"/>
                <a:gd name="connsiteX7" fmla="*/ 71410 w 107040"/>
                <a:gd name="connsiteY7" fmla="*/ 44001 h 89478"/>
                <a:gd name="connsiteX8" fmla="*/ 74978 w 107040"/>
                <a:gd name="connsiteY8" fmla="*/ 11813 h 89478"/>
                <a:gd name="connsiteX9" fmla="*/ 97575 w 107040"/>
                <a:gd name="connsiteY9" fmla="*/ 11813 h 89478"/>
                <a:gd name="connsiteX10" fmla="*/ 107288 w 107040"/>
                <a:gd name="connsiteY10" fmla="*/ 4930 h 89478"/>
                <a:gd name="connsiteX11" fmla="*/ 99359 w 107040"/>
                <a:gd name="connsiteY11" fmla="*/ 72 h 89478"/>
                <a:gd name="connsiteX12" fmla="*/ 32954 w 107040"/>
                <a:gd name="connsiteY12" fmla="*/ 72 h 89478"/>
                <a:gd name="connsiteX13" fmla="*/ 12339 w 107040"/>
                <a:gd name="connsiteY13" fmla="*/ 9586 h 89478"/>
                <a:gd name="connsiteX14" fmla="*/ 247 w 107040"/>
                <a:gd name="connsiteY14" fmla="*/ 27806 h 89478"/>
                <a:gd name="connsiteX15" fmla="*/ 2626 w 107040"/>
                <a:gd name="connsiteY15" fmla="*/ 29830 h 89478"/>
                <a:gd name="connsiteX16" fmla="*/ 5798 w 107040"/>
                <a:gd name="connsiteY16" fmla="*/ 27401 h 89478"/>
                <a:gd name="connsiteX17" fmla="*/ 30972 w 107040"/>
                <a:gd name="connsiteY17" fmla="*/ 11813 h 89478"/>
                <a:gd name="connsiteX18" fmla="*/ 42271 w 107040"/>
                <a:gd name="connsiteY18" fmla="*/ 11813 h 89478"/>
                <a:gd name="connsiteX19" fmla="*/ 16898 w 107040"/>
                <a:gd name="connsiteY19" fmla="*/ 79226 h 89478"/>
                <a:gd name="connsiteX20" fmla="*/ 15312 w 107040"/>
                <a:gd name="connsiteY20" fmla="*/ 84085 h 89478"/>
                <a:gd name="connsiteX21" fmla="*/ 21061 w 107040"/>
                <a:gd name="connsiteY21" fmla="*/ 89550 h 89478"/>
                <a:gd name="connsiteX22" fmla="*/ 30972 w 107040"/>
                <a:gd name="connsiteY22" fmla="*/ 76392 h 89478"/>
                <a:gd name="connsiteX23" fmla="*/ 36324 w 107040"/>
                <a:gd name="connsiteY23" fmla="*/ 56553 h 89478"/>
                <a:gd name="connsiteX24" fmla="*/ 47425 w 107040"/>
                <a:gd name="connsiteY24" fmla="*/ 11813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040" h="89478">
                  <a:moveTo>
                    <a:pt x="47425" y="11813"/>
                  </a:moveTo>
                  <a:lnTo>
                    <a:pt x="69824" y="11813"/>
                  </a:lnTo>
                  <a:cubicBezTo>
                    <a:pt x="63282" y="41774"/>
                    <a:pt x="61498" y="50479"/>
                    <a:pt x="61498" y="64043"/>
                  </a:cubicBezTo>
                  <a:cubicBezTo>
                    <a:pt x="61498" y="67079"/>
                    <a:pt x="61498" y="72545"/>
                    <a:pt x="63084" y="79428"/>
                  </a:cubicBezTo>
                  <a:cubicBezTo>
                    <a:pt x="65066" y="88336"/>
                    <a:pt x="67247" y="89550"/>
                    <a:pt x="70220" y="89550"/>
                  </a:cubicBezTo>
                  <a:cubicBezTo>
                    <a:pt x="74185" y="89550"/>
                    <a:pt x="78347" y="85907"/>
                    <a:pt x="78347" y="81858"/>
                  </a:cubicBezTo>
                  <a:cubicBezTo>
                    <a:pt x="78347" y="80643"/>
                    <a:pt x="78347" y="80238"/>
                    <a:pt x="77158" y="77404"/>
                  </a:cubicBezTo>
                  <a:cubicBezTo>
                    <a:pt x="71410" y="62828"/>
                    <a:pt x="71410" y="49670"/>
                    <a:pt x="71410" y="44001"/>
                  </a:cubicBezTo>
                  <a:cubicBezTo>
                    <a:pt x="71410" y="33272"/>
                    <a:pt x="72797" y="22340"/>
                    <a:pt x="74978" y="11813"/>
                  </a:cubicBezTo>
                  <a:lnTo>
                    <a:pt x="97575" y="11813"/>
                  </a:lnTo>
                  <a:cubicBezTo>
                    <a:pt x="100152" y="11813"/>
                    <a:pt x="107288" y="11813"/>
                    <a:pt x="107288" y="4930"/>
                  </a:cubicBezTo>
                  <a:cubicBezTo>
                    <a:pt x="107288" y="72"/>
                    <a:pt x="103125" y="72"/>
                    <a:pt x="99359" y="72"/>
                  </a:cubicBezTo>
                  <a:lnTo>
                    <a:pt x="32954" y="72"/>
                  </a:lnTo>
                  <a:cubicBezTo>
                    <a:pt x="28593" y="72"/>
                    <a:pt x="21061" y="72"/>
                    <a:pt x="12339" y="9586"/>
                  </a:cubicBezTo>
                  <a:cubicBezTo>
                    <a:pt x="5401" y="17481"/>
                    <a:pt x="247" y="26794"/>
                    <a:pt x="247" y="27806"/>
                  </a:cubicBezTo>
                  <a:cubicBezTo>
                    <a:pt x="247" y="28008"/>
                    <a:pt x="247" y="29830"/>
                    <a:pt x="2626" y="29830"/>
                  </a:cubicBezTo>
                  <a:cubicBezTo>
                    <a:pt x="4212" y="29830"/>
                    <a:pt x="4608" y="29021"/>
                    <a:pt x="5798" y="27401"/>
                  </a:cubicBezTo>
                  <a:cubicBezTo>
                    <a:pt x="15511" y="11813"/>
                    <a:pt x="27008" y="11813"/>
                    <a:pt x="30972" y="11813"/>
                  </a:cubicBezTo>
                  <a:lnTo>
                    <a:pt x="42271" y="11813"/>
                  </a:lnTo>
                  <a:cubicBezTo>
                    <a:pt x="35928" y="36308"/>
                    <a:pt x="25224" y="60804"/>
                    <a:pt x="16898" y="79226"/>
                  </a:cubicBezTo>
                  <a:cubicBezTo>
                    <a:pt x="15312" y="82263"/>
                    <a:pt x="15312" y="82667"/>
                    <a:pt x="15312" y="84085"/>
                  </a:cubicBezTo>
                  <a:cubicBezTo>
                    <a:pt x="15312" y="87931"/>
                    <a:pt x="18484" y="89550"/>
                    <a:pt x="21061" y="89550"/>
                  </a:cubicBezTo>
                  <a:cubicBezTo>
                    <a:pt x="27008" y="89550"/>
                    <a:pt x="28593" y="83882"/>
                    <a:pt x="30972" y="76392"/>
                  </a:cubicBezTo>
                  <a:cubicBezTo>
                    <a:pt x="33747" y="67079"/>
                    <a:pt x="33747" y="66675"/>
                    <a:pt x="36324" y="56553"/>
                  </a:cubicBezTo>
                  <a:lnTo>
                    <a:pt x="47425" y="11813"/>
                  </a:lnTo>
                  <a:close/>
                </a:path>
              </a:pathLst>
            </a:custGeom>
            <a:solidFill>
              <a:srgbClr val="000000"/>
            </a:solidFill>
            <a:ln w="19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形状 143">
              <a:extLst>
                <a:ext uri="{FF2B5EF4-FFF2-40B4-BE49-F238E27FC236}">
                  <a16:creationId xmlns:a16="http://schemas.microsoft.com/office/drawing/2014/main" id="{D6B3579E-DE06-6BDF-BFE7-0E28A0CF891C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7198973" y="4587247"/>
              <a:ext cx="219216" cy="8097"/>
            </a:xfrm>
            <a:custGeom>
              <a:avLst/>
              <a:gdLst>
                <a:gd name="connsiteX0" fmla="*/ 0 w 219216"/>
                <a:gd name="connsiteY0" fmla="*/ 0 h 8097"/>
                <a:gd name="connsiteX1" fmla="*/ 219216 w 219216"/>
                <a:gd name="connsiteY1" fmla="*/ 0 h 8097"/>
                <a:gd name="connsiteX2" fmla="*/ 219216 w 219216"/>
                <a:gd name="connsiteY2" fmla="*/ 8097 h 8097"/>
                <a:gd name="connsiteX3" fmla="*/ 0 w 219216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216" h="8097">
                  <a:moveTo>
                    <a:pt x="0" y="0"/>
                  </a:moveTo>
                  <a:lnTo>
                    <a:pt x="219216" y="0"/>
                  </a:lnTo>
                  <a:lnTo>
                    <a:pt x="219216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19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形状 144">
              <a:extLst>
                <a:ext uri="{FF2B5EF4-FFF2-40B4-BE49-F238E27FC236}">
                  <a16:creationId xmlns:a16="http://schemas.microsoft.com/office/drawing/2014/main" id="{FFD8B772-8A71-3480-48CB-796D2679453D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7268937" y="4645945"/>
              <a:ext cx="79091" cy="134825"/>
            </a:xfrm>
            <a:custGeom>
              <a:avLst/>
              <a:gdLst>
                <a:gd name="connsiteX0" fmla="*/ 15509 w 79091"/>
                <a:gd name="connsiteY0" fmla="*/ 119323 h 134825"/>
                <a:gd name="connsiteX1" fmla="*/ 36520 w 79091"/>
                <a:gd name="connsiteY1" fmla="*/ 98471 h 134825"/>
                <a:gd name="connsiteX2" fmla="*/ 79337 w 79091"/>
                <a:gd name="connsiteY2" fmla="*/ 39359 h 134825"/>
                <a:gd name="connsiteX3" fmla="*/ 37313 w 79091"/>
                <a:gd name="connsiteY3" fmla="*/ 85 h 134825"/>
                <a:gd name="connsiteX4" fmla="*/ 245 w 79091"/>
                <a:gd name="connsiteY4" fmla="*/ 36727 h 134825"/>
                <a:gd name="connsiteX5" fmla="*/ 10751 w 79091"/>
                <a:gd name="connsiteY5" fmla="*/ 48064 h 134825"/>
                <a:gd name="connsiteX6" fmla="*/ 21059 w 79091"/>
                <a:gd name="connsiteY6" fmla="*/ 37334 h 134825"/>
                <a:gd name="connsiteX7" fmla="*/ 10553 w 79091"/>
                <a:gd name="connsiteY7" fmla="*/ 26807 h 134825"/>
                <a:gd name="connsiteX8" fmla="*/ 7976 w 79091"/>
                <a:gd name="connsiteY8" fmla="*/ 27010 h 134825"/>
                <a:gd name="connsiteX9" fmla="*/ 34736 w 79091"/>
                <a:gd name="connsiteY9" fmla="*/ 6361 h 134825"/>
                <a:gd name="connsiteX10" fmla="*/ 61298 w 79091"/>
                <a:gd name="connsiteY10" fmla="*/ 39359 h 134825"/>
                <a:gd name="connsiteX11" fmla="*/ 40485 w 79091"/>
                <a:gd name="connsiteY11" fmla="*/ 84098 h 134825"/>
                <a:gd name="connsiteX12" fmla="*/ 2426 w 79091"/>
                <a:gd name="connsiteY12" fmla="*/ 127420 h 134825"/>
                <a:gd name="connsiteX13" fmla="*/ 245 w 79091"/>
                <a:gd name="connsiteY13" fmla="*/ 134911 h 134825"/>
                <a:gd name="connsiteX14" fmla="*/ 73786 w 79091"/>
                <a:gd name="connsiteY14" fmla="*/ 134911 h 134825"/>
                <a:gd name="connsiteX15" fmla="*/ 79337 w 79091"/>
                <a:gd name="connsiteY15" fmla="*/ 99686 h 134825"/>
                <a:gd name="connsiteX16" fmla="*/ 74381 w 79091"/>
                <a:gd name="connsiteY16" fmla="*/ 99686 h 134825"/>
                <a:gd name="connsiteX17" fmla="*/ 70020 w 79091"/>
                <a:gd name="connsiteY17" fmla="*/ 117703 h 134825"/>
                <a:gd name="connsiteX18" fmla="*/ 51189 w 79091"/>
                <a:gd name="connsiteY18" fmla="*/ 119323 h 134825"/>
                <a:gd name="connsiteX19" fmla="*/ 15509 w 79091"/>
                <a:gd name="connsiteY19" fmla="*/ 11932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091" h="134825">
                  <a:moveTo>
                    <a:pt x="15509" y="119323"/>
                  </a:moveTo>
                  <a:lnTo>
                    <a:pt x="36520" y="98471"/>
                  </a:lnTo>
                  <a:cubicBezTo>
                    <a:pt x="67443" y="70535"/>
                    <a:pt x="79337" y="59603"/>
                    <a:pt x="79337" y="39359"/>
                  </a:cubicBezTo>
                  <a:cubicBezTo>
                    <a:pt x="79337" y="16280"/>
                    <a:pt x="61496" y="85"/>
                    <a:pt x="37313" y="85"/>
                  </a:cubicBezTo>
                  <a:cubicBezTo>
                    <a:pt x="14914" y="85"/>
                    <a:pt x="245" y="18710"/>
                    <a:pt x="245" y="36727"/>
                  </a:cubicBezTo>
                  <a:cubicBezTo>
                    <a:pt x="245" y="48064"/>
                    <a:pt x="10157" y="48064"/>
                    <a:pt x="10751" y="48064"/>
                  </a:cubicBezTo>
                  <a:cubicBezTo>
                    <a:pt x="14121" y="48064"/>
                    <a:pt x="21059" y="45634"/>
                    <a:pt x="21059" y="37334"/>
                  </a:cubicBezTo>
                  <a:cubicBezTo>
                    <a:pt x="21059" y="32071"/>
                    <a:pt x="17491" y="26807"/>
                    <a:pt x="10553" y="26807"/>
                  </a:cubicBezTo>
                  <a:cubicBezTo>
                    <a:pt x="8967" y="26807"/>
                    <a:pt x="8571" y="26807"/>
                    <a:pt x="7976" y="27010"/>
                  </a:cubicBezTo>
                  <a:cubicBezTo>
                    <a:pt x="12535" y="13851"/>
                    <a:pt x="23239" y="6361"/>
                    <a:pt x="34736" y="6361"/>
                  </a:cubicBezTo>
                  <a:cubicBezTo>
                    <a:pt x="52775" y="6361"/>
                    <a:pt x="61298" y="22759"/>
                    <a:pt x="61298" y="39359"/>
                  </a:cubicBezTo>
                  <a:cubicBezTo>
                    <a:pt x="61298" y="55554"/>
                    <a:pt x="51387" y="71547"/>
                    <a:pt x="40485" y="84098"/>
                  </a:cubicBezTo>
                  <a:lnTo>
                    <a:pt x="2426" y="127420"/>
                  </a:lnTo>
                  <a:cubicBezTo>
                    <a:pt x="245" y="129647"/>
                    <a:pt x="245" y="130052"/>
                    <a:pt x="245" y="134911"/>
                  </a:cubicBezTo>
                  <a:lnTo>
                    <a:pt x="73786" y="134911"/>
                  </a:lnTo>
                  <a:lnTo>
                    <a:pt x="79337" y="99686"/>
                  </a:lnTo>
                  <a:lnTo>
                    <a:pt x="74381" y="99686"/>
                  </a:lnTo>
                  <a:cubicBezTo>
                    <a:pt x="73390" y="105759"/>
                    <a:pt x="72002" y="114667"/>
                    <a:pt x="70020" y="117703"/>
                  </a:cubicBezTo>
                  <a:cubicBezTo>
                    <a:pt x="68633" y="119323"/>
                    <a:pt x="55550" y="119323"/>
                    <a:pt x="51189" y="119323"/>
                  </a:cubicBezTo>
                  <a:lnTo>
                    <a:pt x="15509" y="119323"/>
                  </a:lnTo>
                  <a:close/>
                </a:path>
              </a:pathLst>
            </a:custGeom>
            <a:solidFill>
              <a:srgbClr val="000000"/>
            </a:solidFill>
            <a:ln w="19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形状 145">
              <a:extLst>
                <a:ext uri="{FF2B5EF4-FFF2-40B4-BE49-F238E27FC236}">
                  <a16:creationId xmlns:a16="http://schemas.microsoft.com/office/drawing/2014/main" id="{71EDB713-6723-46D8-18B0-01D1FB09CB10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7446337" y="4490076"/>
              <a:ext cx="27156" cy="202440"/>
            </a:xfrm>
            <a:custGeom>
              <a:avLst/>
              <a:gdLst>
                <a:gd name="connsiteX0" fmla="*/ 27411 w 27156"/>
                <a:gd name="connsiteY0" fmla="*/ 78 h 202440"/>
                <a:gd name="connsiteX1" fmla="*/ 255 w 27156"/>
                <a:gd name="connsiteY1" fmla="*/ 78 h 202440"/>
                <a:gd name="connsiteX2" fmla="*/ 255 w 27156"/>
                <a:gd name="connsiteY2" fmla="*/ 8176 h 202440"/>
                <a:gd name="connsiteX3" fmla="*/ 19482 w 27156"/>
                <a:gd name="connsiteY3" fmla="*/ 8176 h 202440"/>
                <a:gd name="connsiteX4" fmla="*/ 19482 w 27156"/>
                <a:gd name="connsiteY4" fmla="*/ 194422 h 202440"/>
                <a:gd name="connsiteX5" fmla="*/ 255 w 27156"/>
                <a:gd name="connsiteY5" fmla="*/ 194422 h 202440"/>
                <a:gd name="connsiteX6" fmla="*/ 255 w 27156"/>
                <a:gd name="connsiteY6" fmla="*/ 202519 h 202440"/>
                <a:gd name="connsiteX7" fmla="*/ 27411 w 27156"/>
                <a:gd name="connsiteY7" fmla="*/ 202519 h 202440"/>
                <a:gd name="connsiteX8" fmla="*/ 27411 w 27156"/>
                <a:gd name="connsiteY8" fmla="*/ 7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56" h="202440">
                  <a:moveTo>
                    <a:pt x="27411" y="78"/>
                  </a:moveTo>
                  <a:lnTo>
                    <a:pt x="255" y="78"/>
                  </a:lnTo>
                  <a:lnTo>
                    <a:pt x="255" y="8176"/>
                  </a:lnTo>
                  <a:lnTo>
                    <a:pt x="19482" y="8176"/>
                  </a:lnTo>
                  <a:lnTo>
                    <a:pt x="19482" y="194422"/>
                  </a:lnTo>
                  <a:lnTo>
                    <a:pt x="255" y="194422"/>
                  </a:lnTo>
                  <a:lnTo>
                    <a:pt x="255" y="202519"/>
                  </a:lnTo>
                  <a:lnTo>
                    <a:pt x="27411" y="202519"/>
                  </a:lnTo>
                  <a:lnTo>
                    <a:pt x="27411" y="78"/>
                  </a:lnTo>
                  <a:close/>
                </a:path>
              </a:pathLst>
            </a:custGeom>
            <a:solidFill>
              <a:srgbClr val="000000"/>
            </a:solidFill>
            <a:ln w="19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1" name="组合 130">
            <a:extLst>
              <a:ext uri="{FF2B5EF4-FFF2-40B4-BE49-F238E27FC236}">
                <a16:creationId xmlns:a16="http://schemas.microsoft.com/office/drawing/2014/main" id="{4376B345-167B-BC71-DC8E-2D1D22B85254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374900" y="2565400"/>
            <a:ext cx="975360" cy="365760"/>
            <a:chOff x="6627715" y="3926597"/>
            <a:chExt cx="971648" cy="363068"/>
          </a:xfrm>
        </p:grpSpPr>
        <p:sp>
          <p:nvSpPr>
            <p:cNvPr id="121" name="任意形状 120">
              <a:extLst>
                <a:ext uri="{FF2B5EF4-FFF2-40B4-BE49-F238E27FC236}">
                  <a16:creationId xmlns:a16="http://schemas.microsoft.com/office/drawing/2014/main" id="{19273C98-0DA5-D924-492B-7F5FEF8F056E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6627715" y="4061322"/>
              <a:ext cx="109722" cy="133206"/>
            </a:xfrm>
            <a:custGeom>
              <a:avLst/>
              <a:gdLst>
                <a:gd name="connsiteX0" fmla="*/ 40900 w 109722"/>
                <a:gd name="connsiteY0" fmla="*/ 18500 h 133206"/>
                <a:gd name="connsiteX1" fmla="*/ 43936 w 109722"/>
                <a:gd name="connsiteY1" fmla="*/ 5544 h 133206"/>
                <a:gd name="connsiteX2" fmla="*/ 38065 w 109722"/>
                <a:gd name="connsiteY2" fmla="*/ 78 h 133206"/>
                <a:gd name="connsiteX3" fmla="*/ 29968 w 109722"/>
                <a:gd name="connsiteY3" fmla="*/ 7366 h 133206"/>
                <a:gd name="connsiteX4" fmla="*/ 816 w 109722"/>
                <a:gd name="connsiteY4" fmla="*/ 124579 h 133206"/>
                <a:gd name="connsiteX5" fmla="*/ 209 w 109722"/>
                <a:gd name="connsiteY5" fmla="*/ 127818 h 133206"/>
                <a:gd name="connsiteX6" fmla="*/ 5877 w 109722"/>
                <a:gd name="connsiteY6" fmla="*/ 133284 h 133206"/>
                <a:gd name="connsiteX7" fmla="*/ 12963 w 109722"/>
                <a:gd name="connsiteY7" fmla="*/ 129033 h 133206"/>
                <a:gd name="connsiteX8" fmla="*/ 24097 w 109722"/>
                <a:gd name="connsiteY8" fmla="*/ 85508 h 133206"/>
                <a:gd name="connsiteX9" fmla="*/ 43734 w 109722"/>
                <a:gd name="connsiteY9" fmla="*/ 91784 h 133206"/>
                <a:gd name="connsiteX10" fmla="*/ 70658 w 109722"/>
                <a:gd name="connsiteY10" fmla="*/ 77006 h 133206"/>
                <a:gd name="connsiteX11" fmla="*/ 88878 w 109722"/>
                <a:gd name="connsiteY11" fmla="*/ 91784 h 133206"/>
                <a:gd name="connsiteX12" fmla="*/ 103859 w 109722"/>
                <a:gd name="connsiteY12" fmla="*/ 80650 h 133206"/>
                <a:gd name="connsiteX13" fmla="*/ 109932 w 109722"/>
                <a:gd name="connsiteY13" fmla="*/ 60608 h 133206"/>
                <a:gd name="connsiteX14" fmla="*/ 107503 w 109722"/>
                <a:gd name="connsiteY14" fmla="*/ 58584 h 133206"/>
                <a:gd name="connsiteX15" fmla="*/ 104668 w 109722"/>
                <a:gd name="connsiteY15" fmla="*/ 62228 h 133206"/>
                <a:gd name="connsiteX16" fmla="*/ 89283 w 109722"/>
                <a:gd name="connsiteY16" fmla="*/ 87330 h 133206"/>
                <a:gd name="connsiteX17" fmla="*/ 83210 w 109722"/>
                <a:gd name="connsiteY17" fmla="*/ 78018 h 133206"/>
                <a:gd name="connsiteX18" fmla="*/ 87259 w 109722"/>
                <a:gd name="connsiteY18" fmla="*/ 56964 h 133206"/>
                <a:gd name="connsiteX19" fmla="*/ 92927 w 109722"/>
                <a:gd name="connsiteY19" fmla="*/ 35101 h 133206"/>
                <a:gd name="connsiteX20" fmla="*/ 96368 w 109722"/>
                <a:gd name="connsiteY20" fmla="*/ 21335 h 133206"/>
                <a:gd name="connsiteX21" fmla="*/ 99405 w 109722"/>
                <a:gd name="connsiteY21" fmla="*/ 7771 h 133206"/>
                <a:gd name="connsiteX22" fmla="*/ 93534 w 109722"/>
                <a:gd name="connsiteY22" fmla="*/ 2305 h 133206"/>
                <a:gd name="connsiteX23" fmla="*/ 85639 w 109722"/>
                <a:gd name="connsiteY23" fmla="*/ 9391 h 133206"/>
                <a:gd name="connsiteX24" fmla="*/ 76124 w 109722"/>
                <a:gd name="connsiteY24" fmla="*/ 47247 h 133206"/>
                <a:gd name="connsiteX25" fmla="*/ 70861 w 109722"/>
                <a:gd name="connsiteY25" fmla="*/ 67896 h 133206"/>
                <a:gd name="connsiteX26" fmla="*/ 44544 w 109722"/>
                <a:gd name="connsiteY26" fmla="*/ 87330 h 133206"/>
                <a:gd name="connsiteX27" fmla="*/ 29563 w 109722"/>
                <a:gd name="connsiteY27" fmla="*/ 69718 h 133206"/>
                <a:gd name="connsiteX28" fmla="*/ 32397 w 109722"/>
                <a:gd name="connsiteY28" fmla="*/ 52510 h 133206"/>
                <a:gd name="connsiteX29" fmla="*/ 40900 w 109722"/>
                <a:gd name="connsiteY29" fmla="*/ 18500 h 13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722" h="133206">
                  <a:moveTo>
                    <a:pt x="40900" y="18500"/>
                  </a:moveTo>
                  <a:cubicBezTo>
                    <a:pt x="41912" y="14249"/>
                    <a:pt x="43936" y="6556"/>
                    <a:pt x="43936" y="5544"/>
                  </a:cubicBezTo>
                  <a:cubicBezTo>
                    <a:pt x="43936" y="2103"/>
                    <a:pt x="41507" y="78"/>
                    <a:pt x="38065" y="78"/>
                  </a:cubicBezTo>
                  <a:cubicBezTo>
                    <a:pt x="37458" y="78"/>
                    <a:pt x="31790" y="281"/>
                    <a:pt x="29968" y="7366"/>
                  </a:cubicBezTo>
                  <a:lnTo>
                    <a:pt x="816" y="124579"/>
                  </a:lnTo>
                  <a:cubicBezTo>
                    <a:pt x="209" y="127009"/>
                    <a:pt x="209" y="127414"/>
                    <a:pt x="209" y="127818"/>
                  </a:cubicBezTo>
                  <a:cubicBezTo>
                    <a:pt x="209" y="130855"/>
                    <a:pt x="2436" y="133284"/>
                    <a:pt x="5877" y="133284"/>
                  </a:cubicBezTo>
                  <a:cubicBezTo>
                    <a:pt x="10129" y="133284"/>
                    <a:pt x="12558" y="129640"/>
                    <a:pt x="12963" y="129033"/>
                  </a:cubicBezTo>
                  <a:cubicBezTo>
                    <a:pt x="13773" y="127211"/>
                    <a:pt x="16404" y="116684"/>
                    <a:pt x="24097" y="85508"/>
                  </a:cubicBezTo>
                  <a:cubicBezTo>
                    <a:pt x="30575" y="90974"/>
                    <a:pt x="39685" y="91784"/>
                    <a:pt x="43734" y="91784"/>
                  </a:cubicBezTo>
                  <a:cubicBezTo>
                    <a:pt x="57905" y="91784"/>
                    <a:pt x="65800" y="82674"/>
                    <a:pt x="70658" y="77006"/>
                  </a:cubicBezTo>
                  <a:cubicBezTo>
                    <a:pt x="72480" y="86116"/>
                    <a:pt x="79971" y="91784"/>
                    <a:pt x="88878" y="91784"/>
                  </a:cubicBezTo>
                  <a:cubicBezTo>
                    <a:pt x="95964" y="91784"/>
                    <a:pt x="100620" y="87128"/>
                    <a:pt x="103859" y="80650"/>
                  </a:cubicBezTo>
                  <a:cubicBezTo>
                    <a:pt x="107300" y="73362"/>
                    <a:pt x="109932" y="61013"/>
                    <a:pt x="109932" y="60608"/>
                  </a:cubicBezTo>
                  <a:cubicBezTo>
                    <a:pt x="109932" y="58584"/>
                    <a:pt x="108110" y="58584"/>
                    <a:pt x="107503" y="58584"/>
                  </a:cubicBezTo>
                  <a:cubicBezTo>
                    <a:pt x="105478" y="58584"/>
                    <a:pt x="105276" y="59393"/>
                    <a:pt x="104668" y="62228"/>
                  </a:cubicBezTo>
                  <a:cubicBezTo>
                    <a:pt x="101227" y="75386"/>
                    <a:pt x="97583" y="87330"/>
                    <a:pt x="89283" y="87330"/>
                  </a:cubicBezTo>
                  <a:cubicBezTo>
                    <a:pt x="83817" y="87330"/>
                    <a:pt x="83210" y="82067"/>
                    <a:pt x="83210" y="78018"/>
                  </a:cubicBezTo>
                  <a:cubicBezTo>
                    <a:pt x="83210" y="73564"/>
                    <a:pt x="85639" y="64050"/>
                    <a:pt x="87259" y="56964"/>
                  </a:cubicBezTo>
                  <a:lnTo>
                    <a:pt x="92927" y="35101"/>
                  </a:lnTo>
                  <a:cubicBezTo>
                    <a:pt x="93534" y="32064"/>
                    <a:pt x="95559" y="24371"/>
                    <a:pt x="96368" y="21335"/>
                  </a:cubicBezTo>
                  <a:cubicBezTo>
                    <a:pt x="97381" y="16678"/>
                    <a:pt x="99405" y="8986"/>
                    <a:pt x="99405" y="7771"/>
                  </a:cubicBezTo>
                  <a:cubicBezTo>
                    <a:pt x="99405" y="4127"/>
                    <a:pt x="96571" y="2305"/>
                    <a:pt x="93534" y="2305"/>
                  </a:cubicBezTo>
                  <a:cubicBezTo>
                    <a:pt x="92522" y="2305"/>
                    <a:pt x="87259" y="2508"/>
                    <a:pt x="85639" y="9391"/>
                  </a:cubicBezTo>
                  <a:lnTo>
                    <a:pt x="76124" y="47247"/>
                  </a:lnTo>
                  <a:cubicBezTo>
                    <a:pt x="73695" y="57369"/>
                    <a:pt x="71468" y="65872"/>
                    <a:pt x="70861" y="67896"/>
                  </a:cubicBezTo>
                  <a:cubicBezTo>
                    <a:pt x="70658" y="68908"/>
                    <a:pt x="60941" y="87330"/>
                    <a:pt x="44544" y="87330"/>
                  </a:cubicBezTo>
                  <a:cubicBezTo>
                    <a:pt x="34421" y="87330"/>
                    <a:pt x="29563" y="80650"/>
                    <a:pt x="29563" y="69718"/>
                  </a:cubicBezTo>
                  <a:cubicBezTo>
                    <a:pt x="29563" y="63847"/>
                    <a:pt x="30980" y="58179"/>
                    <a:pt x="32397" y="52510"/>
                  </a:cubicBezTo>
                  <a:lnTo>
                    <a:pt x="40900" y="18500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形状 121">
              <a:extLst>
                <a:ext uri="{FF2B5EF4-FFF2-40B4-BE49-F238E27FC236}">
                  <a16:creationId xmlns:a16="http://schemas.microsoft.com/office/drawing/2014/main" id="{DB065366-BA64-A666-13C3-890C7AAF35AA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6816657" y="4041483"/>
              <a:ext cx="101220" cy="117415"/>
            </a:xfrm>
            <a:custGeom>
              <a:avLst/>
              <a:gdLst>
                <a:gd name="connsiteX0" fmla="*/ 94353 w 101220"/>
                <a:gd name="connsiteY0" fmla="*/ 62835 h 117415"/>
                <a:gd name="connsiteX1" fmla="*/ 101438 w 101220"/>
                <a:gd name="connsiteY1" fmla="*/ 58786 h 117415"/>
                <a:gd name="connsiteX2" fmla="*/ 94353 w 101220"/>
                <a:gd name="connsiteY2" fmla="*/ 54737 h 117415"/>
                <a:gd name="connsiteX3" fmla="*/ 8518 w 101220"/>
                <a:gd name="connsiteY3" fmla="*/ 54737 h 117415"/>
                <a:gd name="connsiteX4" fmla="*/ 62772 w 101220"/>
                <a:gd name="connsiteY4" fmla="*/ 8176 h 117415"/>
                <a:gd name="connsiteX5" fmla="*/ 94353 w 101220"/>
                <a:gd name="connsiteY5" fmla="*/ 8176 h 117415"/>
                <a:gd name="connsiteX6" fmla="*/ 101438 w 101220"/>
                <a:gd name="connsiteY6" fmla="*/ 4127 h 117415"/>
                <a:gd name="connsiteX7" fmla="*/ 94353 w 101220"/>
                <a:gd name="connsiteY7" fmla="*/ 78 h 117415"/>
                <a:gd name="connsiteX8" fmla="*/ 62367 w 101220"/>
                <a:gd name="connsiteY8" fmla="*/ 78 h 117415"/>
                <a:gd name="connsiteX9" fmla="*/ 218 w 101220"/>
                <a:gd name="connsiteY9" fmla="*/ 58786 h 117415"/>
                <a:gd name="connsiteX10" fmla="*/ 62367 w 101220"/>
                <a:gd name="connsiteY10" fmla="*/ 117494 h 117415"/>
                <a:gd name="connsiteX11" fmla="*/ 94353 w 101220"/>
                <a:gd name="connsiteY11" fmla="*/ 117494 h 117415"/>
                <a:gd name="connsiteX12" fmla="*/ 101438 w 101220"/>
                <a:gd name="connsiteY12" fmla="*/ 113445 h 117415"/>
                <a:gd name="connsiteX13" fmla="*/ 94353 w 101220"/>
                <a:gd name="connsiteY13" fmla="*/ 109396 h 117415"/>
                <a:gd name="connsiteX14" fmla="*/ 62772 w 101220"/>
                <a:gd name="connsiteY14" fmla="*/ 109396 h 117415"/>
                <a:gd name="connsiteX15" fmla="*/ 8518 w 101220"/>
                <a:gd name="connsiteY15" fmla="*/ 62835 h 117415"/>
                <a:gd name="connsiteX16" fmla="*/ 94353 w 101220"/>
                <a:gd name="connsiteY16" fmla="*/ 62835 h 11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220" h="117415">
                  <a:moveTo>
                    <a:pt x="94353" y="62835"/>
                  </a:moveTo>
                  <a:cubicBezTo>
                    <a:pt x="97794" y="62835"/>
                    <a:pt x="101438" y="62835"/>
                    <a:pt x="101438" y="58786"/>
                  </a:cubicBezTo>
                  <a:cubicBezTo>
                    <a:pt x="101438" y="54737"/>
                    <a:pt x="97794" y="54737"/>
                    <a:pt x="94353" y="54737"/>
                  </a:cubicBezTo>
                  <a:lnTo>
                    <a:pt x="8518" y="54737"/>
                  </a:lnTo>
                  <a:cubicBezTo>
                    <a:pt x="10947" y="27610"/>
                    <a:pt x="34228" y="8176"/>
                    <a:pt x="62772" y="8176"/>
                  </a:cubicBezTo>
                  <a:lnTo>
                    <a:pt x="94353" y="8176"/>
                  </a:lnTo>
                  <a:cubicBezTo>
                    <a:pt x="97794" y="8176"/>
                    <a:pt x="101438" y="8176"/>
                    <a:pt x="101438" y="4127"/>
                  </a:cubicBezTo>
                  <a:cubicBezTo>
                    <a:pt x="101438" y="78"/>
                    <a:pt x="97794" y="78"/>
                    <a:pt x="94353" y="78"/>
                  </a:cubicBezTo>
                  <a:lnTo>
                    <a:pt x="62367" y="78"/>
                  </a:lnTo>
                  <a:cubicBezTo>
                    <a:pt x="27750" y="78"/>
                    <a:pt x="218" y="26396"/>
                    <a:pt x="218" y="58786"/>
                  </a:cubicBezTo>
                  <a:cubicBezTo>
                    <a:pt x="218" y="91177"/>
                    <a:pt x="27750" y="117494"/>
                    <a:pt x="62367" y="117494"/>
                  </a:cubicBezTo>
                  <a:lnTo>
                    <a:pt x="94353" y="117494"/>
                  </a:lnTo>
                  <a:cubicBezTo>
                    <a:pt x="97794" y="117494"/>
                    <a:pt x="101438" y="117494"/>
                    <a:pt x="101438" y="113445"/>
                  </a:cubicBezTo>
                  <a:cubicBezTo>
                    <a:pt x="101438" y="109396"/>
                    <a:pt x="97794" y="109396"/>
                    <a:pt x="94353" y="109396"/>
                  </a:cubicBezTo>
                  <a:lnTo>
                    <a:pt x="62772" y="109396"/>
                  </a:lnTo>
                  <a:cubicBezTo>
                    <a:pt x="34228" y="109396"/>
                    <a:pt x="10947" y="89962"/>
                    <a:pt x="8518" y="62835"/>
                  </a:cubicBezTo>
                  <a:lnTo>
                    <a:pt x="94353" y="62835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形状 122">
              <a:extLst>
                <a:ext uri="{FF2B5EF4-FFF2-40B4-BE49-F238E27FC236}">
                  <a16:creationId xmlns:a16="http://schemas.microsoft.com/office/drawing/2014/main" id="{3D0CE9A3-7C32-2D05-F61F-B11744D98CE0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7014936" y="3998971"/>
              <a:ext cx="27734" cy="202440"/>
            </a:xfrm>
            <a:custGeom>
              <a:avLst/>
              <a:gdLst>
                <a:gd name="connsiteX0" fmla="*/ 27962 w 27734"/>
                <a:gd name="connsiteY0" fmla="*/ 202519 h 202440"/>
                <a:gd name="connsiteX1" fmla="*/ 27962 w 27734"/>
                <a:gd name="connsiteY1" fmla="*/ 194422 h 202440"/>
                <a:gd name="connsiteX2" fmla="*/ 8325 w 27734"/>
                <a:gd name="connsiteY2" fmla="*/ 194422 h 202440"/>
                <a:gd name="connsiteX3" fmla="*/ 8325 w 27734"/>
                <a:gd name="connsiteY3" fmla="*/ 8176 h 202440"/>
                <a:gd name="connsiteX4" fmla="*/ 27962 w 27734"/>
                <a:gd name="connsiteY4" fmla="*/ 8176 h 202440"/>
                <a:gd name="connsiteX5" fmla="*/ 27962 w 27734"/>
                <a:gd name="connsiteY5" fmla="*/ 78 h 202440"/>
                <a:gd name="connsiteX6" fmla="*/ 227 w 27734"/>
                <a:gd name="connsiteY6" fmla="*/ 78 h 202440"/>
                <a:gd name="connsiteX7" fmla="*/ 227 w 27734"/>
                <a:gd name="connsiteY7" fmla="*/ 202519 h 202440"/>
                <a:gd name="connsiteX8" fmla="*/ 27962 w 27734"/>
                <a:gd name="connsiteY8" fmla="*/ 20251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2440">
                  <a:moveTo>
                    <a:pt x="27962" y="202519"/>
                  </a:moveTo>
                  <a:lnTo>
                    <a:pt x="27962" y="194422"/>
                  </a:lnTo>
                  <a:lnTo>
                    <a:pt x="8325" y="194422"/>
                  </a:lnTo>
                  <a:lnTo>
                    <a:pt x="8325" y="8176"/>
                  </a:lnTo>
                  <a:lnTo>
                    <a:pt x="27962" y="8176"/>
                  </a:lnTo>
                  <a:lnTo>
                    <a:pt x="27962" y="78"/>
                  </a:lnTo>
                  <a:lnTo>
                    <a:pt x="227" y="78"/>
                  </a:lnTo>
                  <a:lnTo>
                    <a:pt x="227" y="202519"/>
                  </a:lnTo>
                  <a:lnTo>
                    <a:pt x="27962" y="202519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形状 123">
              <a:extLst>
                <a:ext uri="{FF2B5EF4-FFF2-40B4-BE49-F238E27FC236}">
                  <a16:creationId xmlns:a16="http://schemas.microsoft.com/office/drawing/2014/main" id="{7433575E-2347-CD57-7C0F-1B6D51759193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7064084" y="4096142"/>
              <a:ext cx="123691" cy="8097"/>
            </a:xfrm>
            <a:custGeom>
              <a:avLst/>
              <a:gdLst>
                <a:gd name="connsiteX0" fmla="*/ 116836 w 123691"/>
                <a:gd name="connsiteY0" fmla="*/ 8176 h 8097"/>
                <a:gd name="connsiteX1" fmla="*/ 123921 w 123691"/>
                <a:gd name="connsiteY1" fmla="*/ 4127 h 8097"/>
                <a:gd name="connsiteX2" fmla="*/ 116836 w 123691"/>
                <a:gd name="connsiteY2" fmla="*/ 78 h 8097"/>
                <a:gd name="connsiteX3" fmla="*/ 7315 w 123691"/>
                <a:gd name="connsiteY3" fmla="*/ 78 h 8097"/>
                <a:gd name="connsiteX4" fmla="*/ 230 w 123691"/>
                <a:gd name="connsiteY4" fmla="*/ 4127 h 8097"/>
                <a:gd name="connsiteX5" fmla="*/ 7315 w 123691"/>
                <a:gd name="connsiteY5" fmla="*/ 8176 h 8097"/>
                <a:gd name="connsiteX6" fmla="*/ 116836 w 123691"/>
                <a:gd name="connsiteY6" fmla="*/ 8176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691" h="8097">
                  <a:moveTo>
                    <a:pt x="116836" y="8176"/>
                  </a:moveTo>
                  <a:cubicBezTo>
                    <a:pt x="120277" y="8176"/>
                    <a:pt x="123921" y="8176"/>
                    <a:pt x="123921" y="4127"/>
                  </a:cubicBezTo>
                  <a:cubicBezTo>
                    <a:pt x="123921" y="78"/>
                    <a:pt x="120277" y="78"/>
                    <a:pt x="116836" y="78"/>
                  </a:cubicBezTo>
                  <a:lnTo>
                    <a:pt x="7315" y="78"/>
                  </a:lnTo>
                  <a:cubicBezTo>
                    <a:pt x="3874" y="78"/>
                    <a:pt x="230" y="78"/>
                    <a:pt x="230" y="4127"/>
                  </a:cubicBezTo>
                  <a:cubicBezTo>
                    <a:pt x="230" y="8176"/>
                    <a:pt x="3874" y="8176"/>
                    <a:pt x="7315" y="8176"/>
                  </a:cubicBezTo>
                  <a:lnTo>
                    <a:pt x="116836" y="8176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形状 124">
              <a:extLst>
                <a:ext uri="{FF2B5EF4-FFF2-40B4-BE49-F238E27FC236}">
                  <a16:creationId xmlns:a16="http://schemas.microsoft.com/office/drawing/2014/main" id="{6B843731-9BE4-CABD-1DA1-C9BAF949D6F6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7234495" y="3926597"/>
              <a:ext cx="109318" cy="89478"/>
            </a:xfrm>
            <a:custGeom>
              <a:avLst/>
              <a:gdLst>
                <a:gd name="connsiteX0" fmla="*/ 48420 w 109318"/>
                <a:gd name="connsiteY0" fmla="*/ 11813 h 89478"/>
                <a:gd name="connsiteX1" fmla="*/ 71296 w 109318"/>
                <a:gd name="connsiteY1" fmla="*/ 11813 h 89478"/>
                <a:gd name="connsiteX2" fmla="*/ 62793 w 109318"/>
                <a:gd name="connsiteY2" fmla="*/ 64043 h 89478"/>
                <a:gd name="connsiteX3" fmla="*/ 64413 w 109318"/>
                <a:gd name="connsiteY3" fmla="*/ 79428 h 89478"/>
                <a:gd name="connsiteX4" fmla="*/ 71700 w 109318"/>
                <a:gd name="connsiteY4" fmla="*/ 89550 h 89478"/>
                <a:gd name="connsiteX5" fmla="*/ 80001 w 109318"/>
                <a:gd name="connsiteY5" fmla="*/ 81858 h 89478"/>
                <a:gd name="connsiteX6" fmla="*/ 78786 w 109318"/>
                <a:gd name="connsiteY6" fmla="*/ 77404 h 89478"/>
                <a:gd name="connsiteX7" fmla="*/ 72915 w 109318"/>
                <a:gd name="connsiteY7" fmla="*/ 44001 h 89478"/>
                <a:gd name="connsiteX8" fmla="*/ 76559 w 109318"/>
                <a:gd name="connsiteY8" fmla="*/ 11813 h 89478"/>
                <a:gd name="connsiteX9" fmla="*/ 99637 w 109318"/>
                <a:gd name="connsiteY9" fmla="*/ 11813 h 89478"/>
                <a:gd name="connsiteX10" fmla="*/ 109557 w 109318"/>
                <a:gd name="connsiteY10" fmla="*/ 4930 h 89478"/>
                <a:gd name="connsiteX11" fmla="*/ 101459 w 109318"/>
                <a:gd name="connsiteY11" fmla="*/ 72 h 89478"/>
                <a:gd name="connsiteX12" fmla="*/ 33642 w 109318"/>
                <a:gd name="connsiteY12" fmla="*/ 72 h 89478"/>
                <a:gd name="connsiteX13" fmla="*/ 12588 w 109318"/>
                <a:gd name="connsiteY13" fmla="*/ 9586 h 89478"/>
                <a:gd name="connsiteX14" fmla="*/ 239 w 109318"/>
                <a:gd name="connsiteY14" fmla="*/ 27806 h 89478"/>
                <a:gd name="connsiteX15" fmla="*/ 2668 w 109318"/>
                <a:gd name="connsiteY15" fmla="*/ 29830 h 89478"/>
                <a:gd name="connsiteX16" fmla="*/ 5907 w 109318"/>
                <a:gd name="connsiteY16" fmla="*/ 27401 h 89478"/>
                <a:gd name="connsiteX17" fmla="*/ 31617 w 109318"/>
                <a:gd name="connsiteY17" fmla="*/ 11813 h 89478"/>
                <a:gd name="connsiteX18" fmla="*/ 43156 w 109318"/>
                <a:gd name="connsiteY18" fmla="*/ 11813 h 89478"/>
                <a:gd name="connsiteX19" fmla="*/ 17244 w 109318"/>
                <a:gd name="connsiteY19" fmla="*/ 79226 h 89478"/>
                <a:gd name="connsiteX20" fmla="*/ 15624 w 109318"/>
                <a:gd name="connsiteY20" fmla="*/ 84085 h 89478"/>
                <a:gd name="connsiteX21" fmla="*/ 21495 w 109318"/>
                <a:gd name="connsiteY21" fmla="*/ 89550 h 89478"/>
                <a:gd name="connsiteX22" fmla="*/ 31617 w 109318"/>
                <a:gd name="connsiteY22" fmla="*/ 76392 h 89478"/>
                <a:gd name="connsiteX23" fmla="*/ 37083 w 109318"/>
                <a:gd name="connsiteY23" fmla="*/ 56553 h 89478"/>
                <a:gd name="connsiteX24" fmla="*/ 48420 w 109318"/>
                <a:gd name="connsiteY24" fmla="*/ 11813 h 8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318" h="89478">
                  <a:moveTo>
                    <a:pt x="48420" y="11813"/>
                  </a:moveTo>
                  <a:lnTo>
                    <a:pt x="71296" y="11813"/>
                  </a:lnTo>
                  <a:cubicBezTo>
                    <a:pt x="64615" y="41774"/>
                    <a:pt x="62793" y="50479"/>
                    <a:pt x="62793" y="64043"/>
                  </a:cubicBezTo>
                  <a:cubicBezTo>
                    <a:pt x="62793" y="67079"/>
                    <a:pt x="62793" y="72545"/>
                    <a:pt x="64413" y="79428"/>
                  </a:cubicBezTo>
                  <a:cubicBezTo>
                    <a:pt x="66437" y="88336"/>
                    <a:pt x="68664" y="89550"/>
                    <a:pt x="71700" y="89550"/>
                  </a:cubicBezTo>
                  <a:cubicBezTo>
                    <a:pt x="75749" y="89550"/>
                    <a:pt x="80001" y="85907"/>
                    <a:pt x="80001" y="81858"/>
                  </a:cubicBezTo>
                  <a:cubicBezTo>
                    <a:pt x="80001" y="80643"/>
                    <a:pt x="80001" y="80238"/>
                    <a:pt x="78786" y="77404"/>
                  </a:cubicBezTo>
                  <a:cubicBezTo>
                    <a:pt x="72915" y="62828"/>
                    <a:pt x="72915" y="49670"/>
                    <a:pt x="72915" y="44001"/>
                  </a:cubicBezTo>
                  <a:cubicBezTo>
                    <a:pt x="72915" y="33272"/>
                    <a:pt x="74332" y="22340"/>
                    <a:pt x="76559" y="11813"/>
                  </a:cubicBezTo>
                  <a:lnTo>
                    <a:pt x="99637" y="11813"/>
                  </a:lnTo>
                  <a:cubicBezTo>
                    <a:pt x="102269" y="11813"/>
                    <a:pt x="109557" y="11813"/>
                    <a:pt x="109557" y="4930"/>
                  </a:cubicBezTo>
                  <a:cubicBezTo>
                    <a:pt x="109557" y="72"/>
                    <a:pt x="105306" y="72"/>
                    <a:pt x="101459" y="72"/>
                  </a:cubicBezTo>
                  <a:lnTo>
                    <a:pt x="33642" y="72"/>
                  </a:lnTo>
                  <a:cubicBezTo>
                    <a:pt x="29188" y="72"/>
                    <a:pt x="21495" y="72"/>
                    <a:pt x="12588" y="9586"/>
                  </a:cubicBezTo>
                  <a:cubicBezTo>
                    <a:pt x="5502" y="17481"/>
                    <a:pt x="239" y="26794"/>
                    <a:pt x="239" y="27806"/>
                  </a:cubicBezTo>
                  <a:cubicBezTo>
                    <a:pt x="239" y="28008"/>
                    <a:pt x="239" y="29830"/>
                    <a:pt x="2668" y="29830"/>
                  </a:cubicBezTo>
                  <a:cubicBezTo>
                    <a:pt x="4288" y="29830"/>
                    <a:pt x="4693" y="29021"/>
                    <a:pt x="5907" y="27401"/>
                  </a:cubicBezTo>
                  <a:cubicBezTo>
                    <a:pt x="15827" y="11813"/>
                    <a:pt x="27568" y="11813"/>
                    <a:pt x="31617" y="11813"/>
                  </a:cubicBezTo>
                  <a:lnTo>
                    <a:pt x="43156" y="11813"/>
                  </a:lnTo>
                  <a:cubicBezTo>
                    <a:pt x="36678" y="36308"/>
                    <a:pt x="25746" y="60804"/>
                    <a:pt x="17244" y="79226"/>
                  </a:cubicBezTo>
                  <a:cubicBezTo>
                    <a:pt x="15624" y="82263"/>
                    <a:pt x="15624" y="82667"/>
                    <a:pt x="15624" y="84085"/>
                  </a:cubicBezTo>
                  <a:cubicBezTo>
                    <a:pt x="15624" y="87931"/>
                    <a:pt x="18863" y="89550"/>
                    <a:pt x="21495" y="89550"/>
                  </a:cubicBezTo>
                  <a:cubicBezTo>
                    <a:pt x="27568" y="89550"/>
                    <a:pt x="29188" y="83882"/>
                    <a:pt x="31617" y="76392"/>
                  </a:cubicBezTo>
                  <a:cubicBezTo>
                    <a:pt x="34451" y="67079"/>
                    <a:pt x="34451" y="66675"/>
                    <a:pt x="37083" y="56553"/>
                  </a:cubicBezTo>
                  <a:lnTo>
                    <a:pt x="48420" y="11813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形状 125">
              <a:extLst>
                <a:ext uri="{FF2B5EF4-FFF2-40B4-BE49-F238E27FC236}">
                  <a16:creationId xmlns:a16="http://schemas.microsoft.com/office/drawing/2014/main" id="{D6692905-5EC3-E2C3-944D-BD3DBE7DC295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7229029" y="4096142"/>
              <a:ext cx="122659" cy="8097"/>
            </a:xfrm>
            <a:custGeom>
              <a:avLst/>
              <a:gdLst>
                <a:gd name="connsiteX0" fmla="*/ 0 w 122659"/>
                <a:gd name="connsiteY0" fmla="*/ 0 h 8097"/>
                <a:gd name="connsiteX1" fmla="*/ 122660 w 122659"/>
                <a:gd name="connsiteY1" fmla="*/ 0 h 8097"/>
                <a:gd name="connsiteX2" fmla="*/ 122660 w 122659"/>
                <a:gd name="connsiteY2" fmla="*/ 8097 h 8097"/>
                <a:gd name="connsiteX3" fmla="*/ 0 w 122659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59" h="8097">
                  <a:moveTo>
                    <a:pt x="0" y="0"/>
                  </a:moveTo>
                  <a:lnTo>
                    <a:pt x="122660" y="0"/>
                  </a:lnTo>
                  <a:lnTo>
                    <a:pt x="122660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形状 126">
              <a:extLst>
                <a:ext uri="{FF2B5EF4-FFF2-40B4-BE49-F238E27FC236}">
                  <a16:creationId xmlns:a16="http://schemas.microsoft.com/office/drawing/2014/main" id="{82453281-1DFD-DCA3-D8AC-8BF4E9BFBDB8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7249871" y="4154840"/>
              <a:ext cx="80773" cy="134825"/>
            </a:xfrm>
            <a:custGeom>
              <a:avLst/>
              <a:gdLst>
                <a:gd name="connsiteX0" fmla="*/ 15827 w 80773"/>
                <a:gd name="connsiteY0" fmla="*/ 119323 h 134825"/>
                <a:gd name="connsiteX1" fmla="*/ 37286 w 80773"/>
                <a:gd name="connsiteY1" fmla="*/ 98471 h 134825"/>
                <a:gd name="connsiteX2" fmla="*/ 81013 w 80773"/>
                <a:gd name="connsiteY2" fmla="*/ 39359 h 134825"/>
                <a:gd name="connsiteX3" fmla="*/ 38096 w 80773"/>
                <a:gd name="connsiteY3" fmla="*/ 85 h 134825"/>
                <a:gd name="connsiteX4" fmla="*/ 239 w 80773"/>
                <a:gd name="connsiteY4" fmla="*/ 36727 h 134825"/>
                <a:gd name="connsiteX5" fmla="*/ 10969 w 80773"/>
                <a:gd name="connsiteY5" fmla="*/ 48064 h 134825"/>
                <a:gd name="connsiteX6" fmla="*/ 21496 w 80773"/>
                <a:gd name="connsiteY6" fmla="*/ 37334 h 134825"/>
                <a:gd name="connsiteX7" fmla="*/ 10766 w 80773"/>
                <a:gd name="connsiteY7" fmla="*/ 26807 h 134825"/>
                <a:gd name="connsiteX8" fmla="*/ 8135 w 80773"/>
                <a:gd name="connsiteY8" fmla="*/ 27010 h 134825"/>
                <a:gd name="connsiteX9" fmla="*/ 35464 w 80773"/>
                <a:gd name="connsiteY9" fmla="*/ 6361 h 134825"/>
                <a:gd name="connsiteX10" fmla="*/ 62591 w 80773"/>
                <a:gd name="connsiteY10" fmla="*/ 39359 h 134825"/>
                <a:gd name="connsiteX11" fmla="*/ 41335 w 80773"/>
                <a:gd name="connsiteY11" fmla="*/ 84098 h 134825"/>
                <a:gd name="connsiteX12" fmla="*/ 2466 w 80773"/>
                <a:gd name="connsiteY12" fmla="*/ 127420 h 134825"/>
                <a:gd name="connsiteX13" fmla="*/ 239 w 80773"/>
                <a:gd name="connsiteY13" fmla="*/ 134911 h 134825"/>
                <a:gd name="connsiteX14" fmla="*/ 75345 w 80773"/>
                <a:gd name="connsiteY14" fmla="*/ 134911 h 134825"/>
                <a:gd name="connsiteX15" fmla="*/ 81013 w 80773"/>
                <a:gd name="connsiteY15" fmla="*/ 99686 h 134825"/>
                <a:gd name="connsiteX16" fmla="*/ 75952 w 80773"/>
                <a:gd name="connsiteY16" fmla="*/ 99686 h 134825"/>
                <a:gd name="connsiteX17" fmla="*/ 71499 w 80773"/>
                <a:gd name="connsiteY17" fmla="*/ 117703 h 134825"/>
                <a:gd name="connsiteX18" fmla="*/ 52267 w 80773"/>
                <a:gd name="connsiteY18" fmla="*/ 119323 h 134825"/>
                <a:gd name="connsiteX19" fmla="*/ 15827 w 80773"/>
                <a:gd name="connsiteY19" fmla="*/ 119323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827" y="119323"/>
                  </a:moveTo>
                  <a:lnTo>
                    <a:pt x="37286" y="98471"/>
                  </a:lnTo>
                  <a:cubicBezTo>
                    <a:pt x="68867" y="70535"/>
                    <a:pt x="81013" y="59603"/>
                    <a:pt x="81013" y="39359"/>
                  </a:cubicBezTo>
                  <a:cubicBezTo>
                    <a:pt x="81013" y="16280"/>
                    <a:pt x="62794" y="85"/>
                    <a:pt x="38096" y="85"/>
                  </a:cubicBezTo>
                  <a:cubicBezTo>
                    <a:pt x="15220" y="85"/>
                    <a:pt x="239" y="18710"/>
                    <a:pt x="239" y="36727"/>
                  </a:cubicBezTo>
                  <a:cubicBezTo>
                    <a:pt x="239" y="48064"/>
                    <a:pt x="10361" y="48064"/>
                    <a:pt x="10969" y="48064"/>
                  </a:cubicBezTo>
                  <a:cubicBezTo>
                    <a:pt x="14410" y="48064"/>
                    <a:pt x="21496" y="45634"/>
                    <a:pt x="21496" y="37334"/>
                  </a:cubicBezTo>
                  <a:cubicBezTo>
                    <a:pt x="21496" y="32071"/>
                    <a:pt x="17852" y="26807"/>
                    <a:pt x="10766" y="26807"/>
                  </a:cubicBezTo>
                  <a:cubicBezTo>
                    <a:pt x="9147" y="26807"/>
                    <a:pt x="8742" y="26807"/>
                    <a:pt x="8135" y="27010"/>
                  </a:cubicBezTo>
                  <a:cubicBezTo>
                    <a:pt x="12791" y="13851"/>
                    <a:pt x="23723" y="6361"/>
                    <a:pt x="35464" y="6361"/>
                  </a:cubicBezTo>
                  <a:cubicBezTo>
                    <a:pt x="53886" y="6361"/>
                    <a:pt x="62591" y="22759"/>
                    <a:pt x="62591" y="39359"/>
                  </a:cubicBezTo>
                  <a:cubicBezTo>
                    <a:pt x="62591" y="55554"/>
                    <a:pt x="52469" y="71547"/>
                    <a:pt x="41335" y="84098"/>
                  </a:cubicBezTo>
                  <a:lnTo>
                    <a:pt x="2466" y="127420"/>
                  </a:lnTo>
                  <a:cubicBezTo>
                    <a:pt x="239" y="129647"/>
                    <a:pt x="239" y="130052"/>
                    <a:pt x="239" y="134911"/>
                  </a:cubicBezTo>
                  <a:lnTo>
                    <a:pt x="75345" y="134911"/>
                  </a:lnTo>
                  <a:lnTo>
                    <a:pt x="81013" y="99686"/>
                  </a:lnTo>
                  <a:lnTo>
                    <a:pt x="75952" y="99686"/>
                  </a:lnTo>
                  <a:cubicBezTo>
                    <a:pt x="74940" y="105759"/>
                    <a:pt x="73523" y="114667"/>
                    <a:pt x="71499" y="117703"/>
                  </a:cubicBezTo>
                  <a:cubicBezTo>
                    <a:pt x="70081" y="119323"/>
                    <a:pt x="56720" y="119323"/>
                    <a:pt x="52267" y="119323"/>
                  </a:cubicBezTo>
                  <a:lnTo>
                    <a:pt x="15827" y="119323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形状 127">
              <a:extLst>
                <a:ext uri="{FF2B5EF4-FFF2-40B4-BE49-F238E27FC236}">
                  <a16:creationId xmlns:a16="http://schemas.microsoft.com/office/drawing/2014/main" id="{3C3D8BF3-7289-AF86-C94C-DAA5E3076915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7393392" y="4129343"/>
              <a:ext cx="23685" cy="60529"/>
            </a:xfrm>
            <a:custGeom>
              <a:avLst/>
              <a:gdLst>
                <a:gd name="connsiteX0" fmla="*/ 23932 w 23685"/>
                <a:gd name="connsiteY0" fmla="*/ 21335 h 60529"/>
                <a:gd name="connsiteX1" fmla="*/ 10975 w 23685"/>
                <a:gd name="connsiteY1" fmla="*/ 78 h 60529"/>
                <a:gd name="connsiteX2" fmla="*/ 246 w 23685"/>
                <a:gd name="connsiteY2" fmla="*/ 10808 h 60529"/>
                <a:gd name="connsiteX3" fmla="*/ 10975 w 23685"/>
                <a:gd name="connsiteY3" fmla="*/ 21537 h 60529"/>
                <a:gd name="connsiteX4" fmla="*/ 18061 w 23685"/>
                <a:gd name="connsiteY4" fmla="*/ 18905 h 60529"/>
                <a:gd name="connsiteX5" fmla="*/ 19073 w 23685"/>
                <a:gd name="connsiteY5" fmla="*/ 18298 h 60529"/>
                <a:gd name="connsiteX6" fmla="*/ 19478 w 23685"/>
                <a:gd name="connsiteY6" fmla="*/ 21335 h 60529"/>
                <a:gd name="connsiteX7" fmla="*/ 5712 w 23685"/>
                <a:gd name="connsiteY7" fmla="*/ 55142 h 60529"/>
                <a:gd name="connsiteX8" fmla="*/ 3485 w 23685"/>
                <a:gd name="connsiteY8" fmla="*/ 58381 h 60529"/>
                <a:gd name="connsiteX9" fmla="*/ 5510 w 23685"/>
                <a:gd name="connsiteY9" fmla="*/ 60608 h 60529"/>
                <a:gd name="connsiteX10" fmla="*/ 23932 w 23685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932" y="21335"/>
                  </a:moveTo>
                  <a:cubicBezTo>
                    <a:pt x="23932" y="7974"/>
                    <a:pt x="18871" y="78"/>
                    <a:pt x="10975" y="78"/>
                  </a:cubicBezTo>
                  <a:cubicBezTo>
                    <a:pt x="4295" y="78"/>
                    <a:pt x="246" y="5139"/>
                    <a:pt x="246" y="10808"/>
                  </a:cubicBezTo>
                  <a:cubicBezTo>
                    <a:pt x="246" y="16274"/>
                    <a:pt x="4295" y="21537"/>
                    <a:pt x="10975" y="21537"/>
                  </a:cubicBezTo>
                  <a:cubicBezTo>
                    <a:pt x="13405" y="21537"/>
                    <a:pt x="16036" y="20727"/>
                    <a:pt x="18061" y="18905"/>
                  </a:cubicBezTo>
                  <a:cubicBezTo>
                    <a:pt x="18668" y="18500"/>
                    <a:pt x="18871" y="18298"/>
                    <a:pt x="19073" y="18298"/>
                  </a:cubicBezTo>
                  <a:cubicBezTo>
                    <a:pt x="19276" y="18298"/>
                    <a:pt x="19478" y="18500"/>
                    <a:pt x="19478" y="21335"/>
                  </a:cubicBezTo>
                  <a:cubicBezTo>
                    <a:pt x="19478" y="36315"/>
                    <a:pt x="12393" y="48462"/>
                    <a:pt x="5712" y="55142"/>
                  </a:cubicBezTo>
                  <a:cubicBezTo>
                    <a:pt x="3485" y="57369"/>
                    <a:pt x="3485" y="57774"/>
                    <a:pt x="3485" y="58381"/>
                  </a:cubicBezTo>
                  <a:cubicBezTo>
                    <a:pt x="3485" y="59798"/>
                    <a:pt x="4497" y="60608"/>
                    <a:pt x="5510" y="60608"/>
                  </a:cubicBezTo>
                  <a:cubicBezTo>
                    <a:pt x="7736" y="60608"/>
                    <a:pt x="23932" y="45020"/>
                    <a:pt x="23932" y="21335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形状 128">
              <a:extLst>
                <a:ext uri="{FF2B5EF4-FFF2-40B4-BE49-F238E27FC236}">
                  <a16:creationId xmlns:a16="http://schemas.microsoft.com/office/drawing/2014/main" id="{FD266821-D8A0-B6A9-75EF-5F5F8B4D443A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7473850" y="4015976"/>
              <a:ext cx="85227" cy="139279"/>
            </a:xfrm>
            <a:custGeom>
              <a:avLst/>
              <a:gdLst>
                <a:gd name="connsiteX0" fmla="*/ 85478 w 85227"/>
                <a:gd name="connsiteY0" fmla="*/ 70123 h 139279"/>
                <a:gd name="connsiteX1" fmla="*/ 77380 w 85227"/>
                <a:gd name="connsiteY1" fmla="*/ 22752 h 139279"/>
                <a:gd name="connsiteX2" fmla="*/ 42966 w 85227"/>
                <a:gd name="connsiteY2" fmla="*/ 78 h 139279"/>
                <a:gd name="connsiteX3" fmla="*/ 7741 w 85227"/>
                <a:gd name="connsiteY3" fmla="*/ 24169 h 139279"/>
                <a:gd name="connsiteX4" fmla="*/ 251 w 85227"/>
                <a:gd name="connsiteY4" fmla="*/ 70123 h 139279"/>
                <a:gd name="connsiteX5" fmla="*/ 9360 w 85227"/>
                <a:gd name="connsiteY5" fmla="*/ 118911 h 139279"/>
                <a:gd name="connsiteX6" fmla="*/ 42763 w 85227"/>
                <a:gd name="connsiteY6" fmla="*/ 139358 h 139279"/>
                <a:gd name="connsiteX7" fmla="*/ 77988 w 85227"/>
                <a:gd name="connsiteY7" fmla="*/ 115874 h 139279"/>
                <a:gd name="connsiteX8" fmla="*/ 85478 w 85227"/>
                <a:gd name="connsiteY8" fmla="*/ 70123 h 139279"/>
                <a:gd name="connsiteX9" fmla="*/ 42763 w 85227"/>
                <a:gd name="connsiteY9" fmla="*/ 134904 h 139279"/>
                <a:gd name="connsiteX10" fmla="*/ 19280 w 85227"/>
                <a:gd name="connsiteY10" fmla="*/ 110409 h 139279"/>
                <a:gd name="connsiteX11" fmla="*/ 17053 w 85227"/>
                <a:gd name="connsiteY11" fmla="*/ 67694 h 139279"/>
                <a:gd name="connsiteX12" fmla="*/ 18673 w 85227"/>
                <a:gd name="connsiteY12" fmla="*/ 30444 h 139279"/>
                <a:gd name="connsiteX13" fmla="*/ 42763 w 85227"/>
                <a:gd name="connsiteY13" fmla="*/ 4532 h 139279"/>
                <a:gd name="connsiteX14" fmla="*/ 66651 w 85227"/>
                <a:gd name="connsiteY14" fmla="*/ 28218 h 139279"/>
                <a:gd name="connsiteX15" fmla="*/ 68676 w 85227"/>
                <a:gd name="connsiteY15" fmla="*/ 67694 h 139279"/>
                <a:gd name="connsiteX16" fmla="*/ 66449 w 85227"/>
                <a:gd name="connsiteY16" fmla="*/ 109599 h 139279"/>
                <a:gd name="connsiteX17" fmla="*/ 42763 w 85227"/>
                <a:gd name="connsiteY17" fmla="*/ 134904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9279">
                  <a:moveTo>
                    <a:pt x="85478" y="70123"/>
                  </a:moveTo>
                  <a:cubicBezTo>
                    <a:pt x="85478" y="53928"/>
                    <a:pt x="84466" y="37732"/>
                    <a:pt x="77380" y="22752"/>
                  </a:cubicBezTo>
                  <a:cubicBezTo>
                    <a:pt x="68068" y="3317"/>
                    <a:pt x="51468" y="78"/>
                    <a:pt x="42966" y="78"/>
                  </a:cubicBezTo>
                  <a:cubicBezTo>
                    <a:pt x="30819" y="78"/>
                    <a:pt x="16041" y="5342"/>
                    <a:pt x="7741" y="24169"/>
                  </a:cubicBezTo>
                  <a:cubicBezTo>
                    <a:pt x="1263" y="38137"/>
                    <a:pt x="251" y="53928"/>
                    <a:pt x="251" y="70123"/>
                  </a:cubicBezTo>
                  <a:cubicBezTo>
                    <a:pt x="251" y="85306"/>
                    <a:pt x="1060" y="103526"/>
                    <a:pt x="9360" y="118911"/>
                  </a:cubicBezTo>
                  <a:cubicBezTo>
                    <a:pt x="18065" y="135309"/>
                    <a:pt x="32844" y="139358"/>
                    <a:pt x="42763" y="139358"/>
                  </a:cubicBezTo>
                  <a:cubicBezTo>
                    <a:pt x="53695" y="139358"/>
                    <a:pt x="69080" y="135106"/>
                    <a:pt x="77988" y="115874"/>
                  </a:cubicBezTo>
                  <a:cubicBezTo>
                    <a:pt x="84466" y="101906"/>
                    <a:pt x="85478" y="86116"/>
                    <a:pt x="85478" y="70123"/>
                  </a:cubicBezTo>
                  <a:close/>
                  <a:moveTo>
                    <a:pt x="42763" y="134904"/>
                  </a:moveTo>
                  <a:cubicBezTo>
                    <a:pt x="34868" y="134904"/>
                    <a:pt x="22924" y="129843"/>
                    <a:pt x="19280" y="110409"/>
                  </a:cubicBezTo>
                  <a:cubicBezTo>
                    <a:pt x="17053" y="98262"/>
                    <a:pt x="17053" y="79638"/>
                    <a:pt x="17053" y="67694"/>
                  </a:cubicBezTo>
                  <a:cubicBezTo>
                    <a:pt x="17053" y="54737"/>
                    <a:pt x="17053" y="41376"/>
                    <a:pt x="18673" y="30444"/>
                  </a:cubicBezTo>
                  <a:cubicBezTo>
                    <a:pt x="22519" y="6354"/>
                    <a:pt x="37702" y="4532"/>
                    <a:pt x="42763" y="4532"/>
                  </a:cubicBezTo>
                  <a:cubicBezTo>
                    <a:pt x="49444" y="4532"/>
                    <a:pt x="62805" y="8176"/>
                    <a:pt x="66651" y="28218"/>
                  </a:cubicBezTo>
                  <a:cubicBezTo>
                    <a:pt x="68676" y="39554"/>
                    <a:pt x="68676" y="54940"/>
                    <a:pt x="68676" y="67694"/>
                  </a:cubicBezTo>
                  <a:cubicBezTo>
                    <a:pt x="68676" y="82877"/>
                    <a:pt x="68676" y="96643"/>
                    <a:pt x="66449" y="109599"/>
                  </a:cubicBezTo>
                  <a:cubicBezTo>
                    <a:pt x="63412" y="128831"/>
                    <a:pt x="51873" y="134904"/>
                    <a:pt x="42763" y="134904"/>
                  </a:cubicBez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形状 129">
              <a:extLst>
                <a:ext uri="{FF2B5EF4-FFF2-40B4-BE49-F238E27FC236}">
                  <a16:creationId xmlns:a16="http://schemas.microsoft.com/office/drawing/2014/main" id="{EA54F4B9-FC05-5592-6F41-CF9DDC0D2A90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7571629" y="3998971"/>
              <a:ext cx="27734" cy="202440"/>
            </a:xfrm>
            <a:custGeom>
              <a:avLst/>
              <a:gdLst>
                <a:gd name="connsiteX0" fmla="*/ 27990 w 27734"/>
                <a:gd name="connsiteY0" fmla="*/ 78 h 202440"/>
                <a:gd name="connsiteX1" fmla="*/ 256 w 27734"/>
                <a:gd name="connsiteY1" fmla="*/ 78 h 202440"/>
                <a:gd name="connsiteX2" fmla="*/ 256 w 27734"/>
                <a:gd name="connsiteY2" fmla="*/ 8176 h 202440"/>
                <a:gd name="connsiteX3" fmla="*/ 19892 w 27734"/>
                <a:gd name="connsiteY3" fmla="*/ 8176 h 202440"/>
                <a:gd name="connsiteX4" fmla="*/ 19892 w 27734"/>
                <a:gd name="connsiteY4" fmla="*/ 194422 h 202440"/>
                <a:gd name="connsiteX5" fmla="*/ 256 w 27734"/>
                <a:gd name="connsiteY5" fmla="*/ 194422 h 202440"/>
                <a:gd name="connsiteX6" fmla="*/ 256 w 27734"/>
                <a:gd name="connsiteY6" fmla="*/ 202519 h 202440"/>
                <a:gd name="connsiteX7" fmla="*/ 27990 w 27734"/>
                <a:gd name="connsiteY7" fmla="*/ 202519 h 202440"/>
                <a:gd name="connsiteX8" fmla="*/ 27990 w 27734"/>
                <a:gd name="connsiteY8" fmla="*/ 7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2440">
                  <a:moveTo>
                    <a:pt x="27990" y="78"/>
                  </a:moveTo>
                  <a:lnTo>
                    <a:pt x="256" y="78"/>
                  </a:lnTo>
                  <a:lnTo>
                    <a:pt x="256" y="8176"/>
                  </a:lnTo>
                  <a:lnTo>
                    <a:pt x="19892" y="8176"/>
                  </a:lnTo>
                  <a:lnTo>
                    <a:pt x="19892" y="194422"/>
                  </a:lnTo>
                  <a:lnTo>
                    <a:pt x="256" y="194422"/>
                  </a:lnTo>
                  <a:lnTo>
                    <a:pt x="256" y="202519"/>
                  </a:lnTo>
                  <a:lnTo>
                    <a:pt x="27990" y="202519"/>
                  </a:lnTo>
                  <a:lnTo>
                    <a:pt x="27990" y="78"/>
                  </a:lnTo>
                  <a:close/>
                </a:path>
              </a:pathLst>
            </a:custGeom>
            <a:solidFill>
              <a:srgbClr val="000000"/>
            </a:solidFill>
            <a:ln w="20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DCA42BC1-8A53-D04C-4FE3-6E4E4E1CB839}"/>
              </a:ext>
            </a:extLst>
          </p:cNvPr>
          <p:cNvGrpSpPr/>
          <p:nvPr/>
        </p:nvGrpSpPr>
        <p:grpSpPr>
          <a:xfrm>
            <a:off x="785331" y="5447494"/>
            <a:ext cx="9294583" cy="726125"/>
            <a:chOff x="785331" y="5447494"/>
            <a:chExt cx="9294583" cy="726125"/>
          </a:xfrm>
        </p:grpSpPr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96C892EE-B57A-2F66-2D05-4A5933BC8C9E}"/>
                </a:ext>
              </a:extLst>
            </p:cNvPr>
            <p:cNvSpPr txBox="1"/>
            <p:nvPr/>
          </p:nvSpPr>
          <p:spPr>
            <a:xfrm>
              <a:off x="2244926" y="5482864"/>
              <a:ext cx="634012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" altLang="zh-CN" sz="1500" b="0" i="1" u="none" strike="noStrike" dirty="0">
                  <a:solidFill>
                    <a:srgbClr val="850306"/>
                  </a:solidFill>
                  <a:effectLst/>
                  <a:latin typeface="Arial" panose="020B0604020202020204" pitchFamily="34" charset="0"/>
                </a:rPr>
                <a:t>T. Akiba, H. Kikuchi, and T. </a:t>
              </a:r>
              <a:r>
                <a:rPr lang="en" altLang="zh-CN" sz="1500" b="0" i="1" u="none" strike="noStrike" dirty="0" err="1">
                  <a:solidFill>
                    <a:srgbClr val="850306"/>
                  </a:solidFill>
                  <a:effectLst/>
                  <a:latin typeface="Arial" panose="020B0604020202020204" pitchFamily="34" charset="0"/>
                </a:rPr>
                <a:t>Yanagida</a:t>
              </a:r>
              <a:r>
                <a:rPr lang="en" altLang="zh-CN" sz="1500" b="0" i="1" u="none" strike="noStrike" dirty="0">
                  <a:solidFill>
                    <a:srgbClr val="850306"/>
                  </a:solidFill>
                  <a:effectLst/>
                  <a:latin typeface="Arial" panose="020B0604020202020204" pitchFamily="34" charset="0"/>
                </a:rPr>
                <a:t>, Phys. Rev. D 38, 1937 (1988)</a:t>
              </a:r>
              <a:endParaRPr kumimoji="1" lang="zh-CN" altLang="en-US" sz="15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617E9FC3-61CE-FE88-982F-B16305C1AE09}"/>
                </a:ext>
              </a:extLst>
            </p:cNvPr>
            <p:cNvSpPr txBox="1"/>
            <p:nvPr/>
          </p:nvSpPr>
          <p:spPr>
            <a:xfrm>
              <a:off x="803219" y="5447494"/>
              <a:ext cx="2004995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1" lang="en-US" altLang="zh-CN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AKY: 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7402DB8E-7ADC-9613-4C74-4177FBFA62B4}"/>
                </a:ext>
              </a:extLst>
            </p:cNvPr>
            <p:cNvSpPr txBox="1"/>
            <p:nvPr/>
          </p:nvSpPr>
          <p:spPr>
            <a:xfrm>
              <a:off x="2216279" y="5839657"/>
              <a:ext cx="7863635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" altLang="zh-CN" sz="1500" b="0" i="1" u="none" strike="noStrike" dirty="0">
                  <a:solidFill>
                    <a:srgbClr val="850306"/>
                  </a:solidFill>
                  <a:effectLst/>
                  <a:latin typeface="Arial" panose="020B0604020202020204" pitchFamily="34" charset="0"/>
                </a:rPr>
                <a:t> B. </a:t>
              </a:r>
              <a:r>
                <a:rPr lang="en" altLang="zh-CN" sz="1500" b="0" i="1" u="none" strike="noStrike" dirty="0" err="1">
                  <a:solidFill>
                    <a:srgbClr val="850306"/>
                  </a:solidFill>
                  <a:effectLst/>
                  <a:latin typeface="Arial" panose="020B0604020202020204" pitchFamily="34" charset="0"/>
                </a:rPr>
                <a:t>Kleihaus</a:t>
              </a:r>
              <a:r>
                <a:rPr lang="en" altLang="zh-CN" sz="1500" b="0" i="1" u="none" strike="noStrike" dirty="0">
                  <a:solidFill>
                    <a:srgbClr val="850306"/>
                  </a:solidFill>
                  <a:effectLst/>
                  <a:latin typeface="Arial" panose="020B0604020202020204" pitchFamily="34" charset="0"/>
                </a:rPr>
                <a:t>, J. Kunz, and Y. </a:t>
              </a:r>
              <a:r>
                <a:rPr lang="en" altLang="zh-CN" sz="1500" b="0" i="1" u="none" strike="noStrike" dirty="0" err="1">
                  <a:solidFill>
                    <a:srgbClr val="850306"/>
                  </a:solidFill>
                  <a:effectLst/>
                  <a:latin typeface="Arial" panose="020B0604020202020204" pitchFamily="34" charset="0"/>
                </a:rPr>
                <a:t>Brihaye</a:t>
              </a:r>
              <a:r>
                <a:rPr lang="en" altLang="zh-CN" sz="1500" b="0" i="1" u="none" strike="noStrike" dirty="0">
                  <a:solidFill>
                    <a:srgbClr val="850306"/>
                  </a:solidFill>
                  <a:effectLst/>
                  <a:latin typeface="Arial" panose="020B0604020202020204" pitchFamily="34" charset="0"/>
                </a:rPr>
                <a:t>, Phys. Lett. B 273, 100 (1991).</a:t>
              </a:r>
              <a:endParaRPr kumimoji="1" lang="zh-CN" altLang="en-US" sz="15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A01F477D-AEE2-319F-6A1E-2DFC8391134D}"/>
                </a:ext>
              </a:extLst>
            </p:cNvPr>
            <p:cNvSpPr txBox="1"/>
            <p:nvPr/>
          </p:nvSpPr>
          <p:spPr>
            <a:xfrm>
              <a:off x="785331" y="5804287"/>
              <a:ext cx="2004995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1" lang="en-US" altLang="zh-CN" b="1" i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KKB: </a:t>
              </a:r>
            </a:p>
          </p:txBody>
        </p:sp>
      </p:grpSp>
      <p:grpSp>
        <p:nvGrpSpPr>
          <p:cNvPr id="227" name="组合 226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i (U^{\infty -1})dU^{\infty} = \sum_{a=1}^3 F_a \frac{\sigma^a}{2}&#10;$$&#10;&#10;&#10;&#10;\end{document}" title="IguanaTex Vector Display">
            <a:extLst>
              <a:ext uri="{FF2B5EF4-FFF2-40B4-BE49-F238E27FC236}">
                <a16:creationId xmlns:a16="http://schemas.microsoft.com/office/drawing/2014/main" id="{6B13774C-F142-C15D-5261-B10300E46E18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90499" y="4178299"/>
            <a:ext cx="1991360" cy="515620"/>
            <a:chOff x="3312303" y="5282758"/>
            <a:chExt cx="1966133" cy="494199"/>
          </a:xfrm>
        </p:grpSpPr>
        <p:sp>
          <p:nvSpPr>
            <p:cNvPr id="205" name="任意形状 204">
              <a:extLst>
                <a:ext uri="{FF2B5EF4-FFF2-40B4-BE49-F238E27FC236}">
                  <a16:creationId xmlns:a16="http://schemas.microsoft.com/office/drawing/2014/main" id="{2F4A9E5C-58DE-A585-7ABE-FCB2F4B1AA05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3312303" y="5462987"/>
              <a:ext cx="46346" cy="114930"/>
            </a:xfrm>
            <a:custGeom>
              <a:avLst/>
              <a:gdLst>
                <a:gd name="connsiteX0" fmla="*/ 44943 w 46346"/>
                <a:gd name="connsiteY0" fmla="*/ 6239 h 114930"/>
                <a:gd name="connsiteX1" fmla="*/ 38448 w 46346"/>
                <a:gd name="connsiteY1" fmla="*/ 82 h 114930"/>
                <a:gd name="connsiteX2" fmla="*/ 28968 w 46346"/>
                <a:gd name="connsiteY2" fmla="*/ 9146 h 114930"/>
                <a:gd name="connsiteX3" fmla="*/ 35639 w 46346"/>
                <a:gd name="connsiteY3" fmla="*/ 15303 h 114930"/>
                <a:gd name="connsiteX4" fmla="*/ 44943 w 46346"/>
                <a:gd name="connsiteY4" fmla="*/ 6239 h 114930"/>
                <a:gd name="connsiteX5" fmla="*/ 31601 w 46346"/>
                <a:gd name="connsiteY5" fmla="*/ 70545 h 114930"/>
                <a:gd name="connsiteX6" fmla="*/ 35463 w 46346"/>
                <a:gd name="connsiteY6" fmla="*/ 60625 h 114930"/>
                <a:gd name="connsiteX7" fmla="*/ 37746 w 46346"/>
                <a:gd name="connsiteY7" fmla="*/ 51561 h 114930"/>
                <a:gd name="connsiteX8" fmla="*/ 23350 w 46346"/>
                <a:gd name="connsiteY8" fmla="*/ 37537 h 114930"/>
                <a:gd name="connsiteX9" fmla="*/ 177 w 46346"/>
                <a:gd name="connsiteY9" fmla="*/ 63875 h 114930"/>
                <a:gd name="connsiteX10" fmla="*/ 2284 w 46346"/>
                <a:gd name="connsiteY10" fmla="*/ 65585 h 114930"/>
                <a:gd name="connsiteX11" fmla="*/ 5093 w 46346"/>
                <a:gd name="connsiteY11" fmla="*/ 62507 h 114930"/>
                <a:gd name="connsiteX12" fmla="*/ 22824 w 46346"/>
                <a:gd name="connsiteY12" fmla="*/ 41299 h 114930"/>
                <a:gd name="connsiteX13" fmla="*/ 27212 w 46346"/>
                <a:gd name="connsiteY13" fmla="*/ 46772 h 114930"/>
                <a:gd name="connsiteX14" fmla="*/ 25281 w 46346"/>
                <a:gd name="connsiteY14" fmla="*/ 55666 h 114930"/>
                <a:gd name="connsiteX15" fmla="*/ 13168 w 46346"/>
                <a:gd name="connsiteY15" fmla="*/ 87306 h 114930"/>
                <a:gd name="connsiteX16" fmla="*/ 9130 w 46346"/>
                <a:gd name="connsiteY16" fmla="*/ 100988 h 114930"/>
                <a:gd name="connsiteX17" fmla="*/ 23526 w 46346"/>
                <a:gd name="connsiteY17" fmla="*/ 115012 h 114930"/>
                <a:gd name="connsiteX18" fmla="*/ 46523 w 46346"/>
                <a:gd name="connsiteY18" fmla="*/ 88674 h 114930"/>
                <a:gd name="connsiteX19" fmla="*/ 44417 w 46346"/>
                <a:gd name="connsiteY19" fmla="*/ 86964 h 114930"/>
                <a:gd name="connsiteX20" fmla="*/ 41783 w 46346"/>
                <a:gd name="connsiteY20" fmla="*/ 90042 h 114930"/>
                <a:gd name="connsiteX21" fmla="*/ 23877 w 46346"/>
                <a:gd name="connsiteY21" fmla="*/ 111250 h 114930"/>
                <a:gd name="connsiteX22" fmla="*/ 19664 w 46346"/>
                <a:gd name="connsiteY22" fmla="*/ 105606 h 114930"/>
                <a:gd name="connsiteX23" fmla="*/ 24755 w 46346"/>
                <a:gd name="connsiteY23" fmla="*/ 88503 h 114930"/>
                <a:gd name="connsiteX24" fmla="*/ 31601 w 46346"/>
                <a:gd name="connsiteY24" fmla="*/ 70545 h 11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46" h="114930">
                  <a:moveTo>
                    <a:pt x="44943" y="6239"/>
                  </a:moveTo>
                  <a:cubicBezTo>
                    <a:pt x="44943" y="2818"/>
                    <a:pt x="42486" y="82"/>
                    <a:pt x="38448" y="82"/>
                  </a:cubicBezTo>
                  <a:cubicBezTo>
                    <a:pt x="33708" y="82"/>
                    <a:pt x="28968" y="4528"/>
                    <a:pt x="28968" y="9146"/>
                  </a:cubicBezTo>
                  <a:cubicBezTo>
                    <a:pt x="28968" y="12396"/>
                    <a:pt x="31426" y="15303"/>
                    <a:pt x="35639" y="15303"/>
                  </a:cubicBezTo>
                  <a:cubicBezTo>
                    <a:pt x="39677" y="15303"/>
                    <a:pt x="44943" y="11370"/>
                    <a:pt x="44943" y="6239"/>
                  </a:cubicBezTo>
                  <a:close/>
                  <a:moveTo>
                    <a:pt x="31601" y="70545"/>
                  </a:moveTo>
                  <a:cubicBezTo>
                    <a:pt x="33708" y="65585"/>
                    <a:pt x="33708" y="65243"/>
                    <a:pt x="35463" y="60625"/>
                  </a:cubicBezTo>
                  <a:cubicBezTo>
                    <a:pt x="36868" y="57205"/>
                    <a:pt x="37746" y="54811"/>
                    <a:pt x="37746" y="51561"/>
                  </a:cubicBezTo>
                  <a:cubicBezTo>
                    <a:pt x="37746" y="43865"/>
                    <a:pt x="32128" y="37537"/>
                    <a:pt x="23350" y="37537"/>
                  </a:cubicBezTo>
                  <a:cubicBezTo>
                    <a:pt x="6848" y="37537"/>
                    <a:pt x="177" y="62336"/>
                    <a:pt x="177" y="63875"/>
                  </a:cubicBezTo>
                  <a:cubicBezTo>
                    <a:pt x="177" y="65585"/>
                    <a:pt x="1933" y="65585"/>
                    <a:pt x="2284" y="65585"/>
                  </a:cubicBezTo>
                  <a:cubicBezTo>
                    <a:pt x="4039" y="65585"/>
                    <a:pt x="4215" y="65243"/>
                    <a:pt x="5093" y="62507"/>
                  </a:cubicBezTo>
                  <a:cubicBezTo>
                    <a:pt x="9833" y="46430"/>
                    <a:pt x="16855" y="41299"/>
                    <a:pt x="22824" y="41299"/>
                  </a:cubicBezTo>
                  <a:cubicBezTo>
                    <a:pt x="24228" y="41299"/>
                    <a:pt x="27212" y="41299"/>
                    <a:pt x="27212" y="46772"/>
                  </a:cubicBezTo>
                  <a:cubicBezTo>
                    <a:pt x="27212" y="50364"/>
                    <a:pt x="25984" y="53955"/>
                    <a:pt x="25281" y="55666"/>
                  </a:cubicBezTo>
                  <a:cubicBezTo>
                    <a:pt x="23877" y="60112"/>
                    <a:pt x="15977" y="79952"/>
                    <a:pt x="13168" y="87306"/>
                  </a:cubicBezTo>
                  <a:cubicBezTo>
                    <a:pt x="11413" y="91753"/>
                    <a:pt x="9130" y="97396"/>
                    <a:pt x="9130" y="100988"/>
                  </a:cubicBezTo>
                  <a:cubicBezTo>
                    <a:pt x="9130" y="109026"/>
                    <a:pt x="15099" y="115012"/>
                    <a:pt x="23526" y="115012"/>
                  </a:cubicBezTo>
                  <a:cubicBezTo>
                    <a:pt x="40028" y="115012"/>
                    <a:pt x="46523" y="90213"/>
                    <a:pt x="46523" y="88674"/>
                  </a:cubicBezTo>
                  <a:cubicBezTo>
                    <a:pt x="46523" y="86964"/>
                    <a:pt x="44943" y="86964"/>
                    <a:pt x="44417" y="86964"/>
                  </a:cubicBezTo>
                  <a:cubicBezTo>
                    <a:pt x="42661" y="86964"/>
                    <a:pt x="42661" y="87477"/>
                    <a:pt x="41783" y="90042"/>
                  </a:cubicBezTo>
                  <a:cubicBezTo>
                    <a:pt x="38623" y="100817"/>
                    <a:pt x="32830" y="111250"/>
                    <a:pt x="23877" y="111250"/>
                  </a:cubicBezTo>
                  <a:cubicBezTo>
                    <a:pt x="20892" y="111250"/>
                    <a:pt x="19664" y="109539"/>
                    <a:pt x="19664" y="105606"/>
                  </a:cubicBezTo>
                  <a:cubicBezTo>
                    <a:pt x="19664" y="101330"/>
                    <a:pt x="20717" y="98936"/>
                    <a:pt x="24755" y="88503"/>
                  </a:cubicBezTo>
                  <a:lnTo>
                    <a:pt x="31601" y="70545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形状 205">
              <a:extLst>
                <a:ext uri="{FF2B5EF4-FFF2-40B4-BE49-F238E27FC236}">
                  <a16:creationId xmlns:a16="http://schemas.microsoft.com/office/drawing/2014/main" id="{2F59D4FE-7AB4-E145-D8A1-1D2783B8E330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3385072" y="5447766"/>
              <a:ext cx="40728" cy="171027"/>
            </a:xfrm>
            <a:custGeom>
              <a:avLst/>
              <a:gdLst>
                <a:gd name="connsiteX0" fmla="*/ 40909 w 40728"/>
                <a:gd name="connsiteY0" fmla="*/ 169399 h 171027"/>
                <a:gd name="connsiteX1" fmla="*/ 37925 w 40728"/>
                <a:gd name="connsiteY1" fmla="*/ 165636 h 171027"/>
                <a:gd name="connsiteX2" fmla="*/ 10363 w 40728"/>
                <a:gd name="connsiteY2" fmla="*/ 85596 h 171027"/>
                <a:gd name="connsiteX3" fmla="*/ 38627 w 40728"/>
                <a:gd name="connsiteY3" fmla="*/ 4699 h 171027"/>
                <a:gd name="connsiteX4" fmla="*/ 40909 w 40728"/>
                <a:gd name="connsiteY4" fmla="*/ 1792 h 171027"/>
                <a:gd name="connsiteX5" fmla="*/ 39154 w 40728"/>
                <a:gd name="connsiteY5" fmla="*/ 82 h 171027"/>
                <a:gd name="connsiteX6" fmla="*/ 11240 w 40728"/>
                <a:gd name="connsiteY6" fmla="*/ 33432 h 171027"/>
                <a:gd name="connsiteX7" fmla="*/ 181 w 40728"/>
                <a:gd name="connsiteY7" fmla="*/ 85596 h 171027"/>
                <a:gd name="connsiteX8" fmla="*/ 11767 w 40728"/>
                <a:gd name="connsiteY8" fmla="*/ 138956 h 171027"/>
                <a:gd name="connsiteX9" fmla="*/ 39154 w 40728"/>
                <a:gd name="connsiteY9" fmla="*/ 171109 h 171027"/>
                <a:gd name="connsiteX10" fmla="*/ 40909 w 40728"/>
                <a:gd name="connsiteY10" fmla="*/ 169399 h 17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728" h="171027">
                  <a:moveTo>
                    <a:pt x="40909" y="169399"/>
                  </a:moveTo>
                  <a:cubicBezTo>
                    <a:pt x="40909" y="168886"/>
                    <a:pt x="40909" y="168544"/>
                    <a:pt x="37925" y="165636"/>
                  </a:cubicBezTo>
                  <a:cubicBezTo>
                    <a:pt x="15980" y="144087"/>
                    <a:pt x="10363" y="111763"/>
                    <a:pt x="10363" y="85596"/>
                  </a:cubicBezTo>
                  <a:cubicBezTo>
                    <a:pt x="10363" y="55837"/>
                    <a:pt x="17034" y="26078"/>
                    <a:pt x="38627" y="4699"/>
                  </a:cubicBezTo>
                  <a:cubicBezTo>
                    <a:pt x="40909" y="2647"/>
                    <a:pt x="40909" y="2305"/>
                    <a:pt x="40909" y="1792"/>
                  </a:cubicBezTo>
                  <a:cubicBezTo>
                    <a:pt x="40909" y="595"/>
                    <a:pt x="40207" y="82"/>
                    <a:pt x="39154" y="82"/>
                  </a:cubicBezTo>
                  <a:cubicBezTo>
                    <a:pt x="37398" y="82"/>
                    <a:pt x="21598" y="11712"/>
                    <a:pt x="11240" y="33432"/>
                  </a:cubicBezTo>
                  <a:cubicBezTo>
                    <a:pt x="2287" y="52245"/>
                    <a:pt x="181" y="71229"/>
                    <a:pt x="181" y="85596"/>
                  </a:cubicBezTo>
                  <a:cubicBezTo>
                    <a:pt x="181" y="98936"/>
                    <a:pt x="2112" y="119630"/>
                    <a:pt x="11767" y="138956"/>
                  </a:cubicBezTo>
                  <a:cubicBezTo>
                    <a:pt x="22300" y="159993"/>
                    <a:pt x="37398" y="171109"/>
                    <a:pt x="39154" y="171109"/>
                  </a:cubicBezTo>
                  <a:cubicBezTo>
                    <a:pt x="40207" y="171109"/>
                    <a:pt x="40909" y="170596"/>
                    <a:pt x="40909" y="169399"/>
                  </a:cubicBez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形状 206">
              <a:extLst>
                <a:ext uri="{FF2B5EF4-FFF2-40B4-BE49-F238E27FC236}">
                  <a16:creationId xmlns:a16="http://schemas.microsoft.com/office/drawing/2014/main" id="{102BC703-B1F2-6271-64B5-EBC206074F9C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3447726" y="5459225"/>
              <a:ext cx="121659" cy="120574"/>
            </a:xfrm>
            <a:custGeom>
              <a:avLst/>
              <a:gdLst>
                <a:gd name="connsiteX0" fmla="*/ 99899 w 121659"/>
                <a:gd name="connsiteY0" fmla="*/ 18040 h 120574"/>
                <a:gd name="connsiteX1" fmla="*/ 118859 w 121659"/>
                <a:gd name="connsiteY1" fmla="*/ 5384 h 120574"/>
                <a:gd name="connsiteX2" fmla="*/ 121843 w 121659"/>
                <a:gd name="connsiteY2" fmla="*/ 1963 h 120574"/>
                <a:gd name="connsiteX3" fmla="*/ 119561 w 121659"/>
                <a:gd name="connsiteY3" fmla="*/ 82 h 120574"/>
                <a:gd name="connsiteX4" fmla="*/ 101655 w 121659"/>
                <a:gd name="connsiteY4" fmla="*/ 595 h 120574"/>
                <a:gd name="connsiteX5" fmla="*/ 83397 w 121659"/>
                <a:gd name="connsiteY5" fmla="*/ 82 h 120574"/>
                <a:gd name="connsiteX6" fmla="*/ 80237 w 121659"/>
                <a:gd name="connsiteY6" fmla="*/ 3502 h 120574"/>
                <a:gd name="connsiteX7" fmla="*/ 83397 w 121659"/>
                <a:gd name="connsiteY7" fmla="*/ 5384 h 120574"/>
                <a:gd name="connsiteX8" fmla="*/ 95335 w 121659"/>
                <a:gd name="connsiteY8" fmla="*/ 12909 h 120574"/>
                <a:gd name="connsiteX9" fmla="*/ 94808 w 121659"/>
                <a:gd name="connsiteY9" fmla="*/ 16500 h 120574"/>
                <a:gd name="connsiteX10" fmla="*/ 79008 w 121659"/>
                <a:gd name="connsiteY10" fmla="*/ 77557 h 120574"/>
                <a:gd name="connsiteX11" fmla="*/ 35295 w 121659"/>
                <a:gd name="connsiteY11" fmla="*/ 115354 h 120574"/>
                <a:gd name="connsiteX12" fmla="*/ 13878 w 121659"/>
                <a:gd name="connsiteY12" fmla="*/ 93121 h 120574"/>
                <a:gd name="connsiteX13" fmla="*/ 15809 w 121659"/>
                <a:gd name="connsiteY13" fmla="*/ 79781 h 120574"/>
                <a:gd name="connsiteX14" fmla="*/ 32837 w 121659"/>
                <a:gd name="connsiteY14" fmla="*/ 13251 h 120574"/>
                <a:gd name="connsiteX15" fmla="*/ 47584 w 121659"/>
                <a:gd name="connsiteY15" fmla="*/ 5384 h 120574"/>
                <a:gd name="connsiteX16" fmla="*/ 53553 w 121659"/>
                <a:gd name="connsiteY16" fmla="*/ 1963 h 120574"/>
                <a:gd name="connsiteX17" fmla="*/ 51095 w 121659"/>
                <a:gd name="connsiteY17" fmla="*/ 82 h 120574"/>
                <a:gd name="connsiteX18" fmla="*/ 28624 w 121659"/>
                <a:gd name="connsiteY18" fmla="*/ 595 h 120574"/>
                <a:gd name="connsiteX19" fmla="*/ 5978 w 121659"/>
                <a:gd name="connsiteY19" fmla="*/ 82 h 120574"/>
                <a:gd name="connsiteX20" fmla="*/ 2642 w 121659"/>
                <a:gd name="connsiteY20" fmla="*/ 3502 h 120574"/>
                <a:gd name="connsiteX21" fmla="*/ 7558 w 121659"/>
                <a:gd name="connsiteY21" fmla="*/ 5384 h 120574"/>
                <a:gd name="connsiteX22" fmla="*/ 14229 w 121659"/>
                <a:gd name="connsiteY22" fmla="*/ 5726 h 120574"/>
                <a:gd name="connsiteX23" fmla="*/ 18969 w 121659"/>
                <a:gd name="connsiteY23" fmla="*/ 8462 h 120574"/>
                <a:gd name="connsiteX24" fmla="*/ 15984 w 121659"/>
                <a:gd name="connsiteY24" fmla="*/ 20605 h 120574"/>
                <a:gd name="connsiteX25" fmla="*/ 12122 w 121659"/>
                <a:gd name="connsiteY25" fmla="*/ 35655 h 120574"/>
                <a:gd name="connsiteX26" fmla="*/ 1413 w 121659"/>
                <a:gd name="connsiteY26" fmla="*/ 77899 h 120574"/>
                <a:gd name="connsiteX27" fmla="*/ 184 w 121659"/>
                <a:gd name="connsiteY27" fmla="*/ 87819 h 120574"/>
                <a:gd name="connsiteX28" fmla="*/ 34593 w 121659"/>
                <a:gd name="connsiteY28" fmla="*/ 120656 h 120574"/>
                <a:gd name="connsiteX29" fmla="*/ 84275 w 121659"/>
                <a:gd name="connsiteY29" fmla="*/ 78754 h 120574"/>
                <a:gd name="connsiteX30" fmla="*/ 99899 w 121659"/>
                <a:gd name="connsiteY30" fmla="*/ 18040 h 1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659" h="120574">
                  <a:moveTo>
                    <a:pt x="99899" y="18040"/>
                  </a:moveTo>
                  <a:cubicBezTo>
                    <a:pt x="101655" y="11027"/>
                    <a:pt x="104815" y="5897"/>
                    <a:pt x="118859" y="5384"/>
                  </a:cubicBezTo>
                  <a:cubicBezTo>
                    <a:pt x="119737" y="5384"/>
                    <a:pt x="121843" y="5213"/>
                    <a:pt x="121843" y="1963"/>
                  </a:cubicBezTo>
                  <a:cubicBezTo>
                    <a:pt x="121843" y="1792"/>
                    <a:pt x="121843" y="82"/>
                    <a:pt x="119561" y="82"/>
                  </a:cubicBezTo>
                  <a:cubicBezTo>
                    <a:pt x="113768" y="82"/>
                    <a:pt x="107624" y="595"/>
                    <a:pt x="101655" y="595"/>
                  </a:cubicBezTo>
                  <a:cubicBezTo>
                    <a:pt x="95686" y="595"/>
                    <a:pt x="89190" y="82"/>
                    <a:pt x="83397" y="82"/>
                  </a:cubicBezTo>
                  <a:cubicBezTo>
                    <a:pt x="82344" y="82"/>
                    <a:pt x="80237" y="82"/>
                    <a:pt x="80237" y="3502"/>
                  </a:cubicBezTo>
                  <a:cubicBezTo>
                    <a:pt x="80237" y="5384"/>
                    <a:pt x="81993" y="5384"/>
                    <a:pt x="83397" y="5384"/>
                  </a:cubicBezTo>
                  <a:cubicBezTo>
                    <a:pt x="93404" y="5555"/>
                    <a:pt x="95335" y="9146"/>
                    <a:pt x="95335" y="12909"/>
                  </a:cubicBezTo>
                  <a:cubicBezTo>
                    <a:pt x="95335" y="13422"/>
                    <a:pt x="94984" y="15987"/>
                    <a:pt x="94808" y="16500"/>
                  </a:cubicBezTo>
                  <a:lnTo>
                    <a:pt x="79008" y="77557"/>
                  </a:lnTo>
                  <a:cubicBezTo>
                    <a:pt x="73039" y="100475"/>
                    <a:pt x="52851" y="115354"/>
                    <a:pt x="35295" y="115354"/>
                  </a:cubicBezTo>
                  <a:cubicBezTo>
                    <a:pt x="23358" y="115354"/>
                    <a:pt x="13878" y="107829"/>
                    <a:pt x="13878" y="93121"/>
                  </a:cubicBezTo>
                  <a:cubicBezTo>
                    <a:pt x="13878" y="92779"/>
                    <a:pt x="13878" y="87306"/>
                    <a:pt x="15809" y="79781"/>
                  </a:cubicBezTo>
                  <a:lnTo>
                    <a:pt x="32837" y="13251"/>
                  </a:lnTo>
                  <a:cubicBezTo>
                    <a:pt x="34417" y="7094"/>
                    <a:pt x="34769" y="5384"/>
                    <a:pt x="47584" y="5384"/>
                  </a:cubicBezTo>
                  <a:cubicBezTo>
                    <a:pt x="52148" y="5384"/>
                    <a:pt x="53553" y="5384"/>
                    <a:pt x="53553" y="1963"/>
                  </a:cubicBezTo>
                  <a:cubicBezTo>
                    <a:pt x="53553" y="82"/>
                    <a:pt x="51622" y="82"/>
                    <a:pt x="51095" y="82"/>
                  </a:cubicBezTo>
                  <a:cubicBezTo>
                    <a:pt x="46180" y="82"/>
                    <a:pt x="33540" y="595"/>
                    <a:pt x="28624" y="595"/>
                  </a:cubicBezTo>
                  <a:cubicBezTo>
                    <a:pt x="23533" y="595"/>
                    <a:pt x="11069" y="82"/>
                    <a:pt x="5978" y="82"/>
                  </a:cubicBezTo>
                  <a:cubicBezTo>
                    <a:pt x="4573" y="82"/>
                    <a:pt x="2642" y="82"/>
                    <a:pt x="2642" y="3502"/>
                  </a:cubicBezTo>
                  <a:cubicBezTo>
                    <a:pt x="2642" y="5384"/>
                    <a:pt x="4222" y="5384"/>
                    <a:pt x="7558" y="5384"/>
                  </a:cubicBezTo>
                  <a:cubicBezTo>
                    <a:pt x="7909" y="5384"/>
                    <a:pt x="11244" y="5384"/>
                    <a:pt x="14229" y="5726"/>
                  </a:cubicBezTo>
                  <a:cubicBezTo>
                    <a:pt x="17389" y="6068"/>
                    <a:pt x="18969" y="6239"/>
                    <a:pt x="18969" y="8462"/>
                  </a:cubicBezTo>
                  <a:cubicBezTo>
                    <a:pt x="18969" y="9488"/>
                    <a:pt x="17038" y="16671"/>
                    <a:pt x="15984" y="20605"/>
                  </a:cubicBezTo>
                  <a:lnTo>
                    <a:pt x="12122" y="35655"/>
                  </a:lnTo>
                  <a:cubicBezTo>
                    <a:pt x="10542" y="42326"/>
                    <a:pt x="2115" y="74650"/>
                    <a:pt x="1413" y="77899"/>
                  </a:cubicBezTo>
                  <a:cubicBezTo>
                    <a:pt x="184" y="82688"/>
                    <a:pt x="184" y="85253"/>
                    <a:pt x="184" y="87819"/>
                  </a:cubicBezTo>
                  <a:cubicBezTo>
                    <a:pt x="184" y="108684"/>
                    <a:pt x="16160" y="120656"/>
                    <a:pt x="34593" y="120656"/>
                  </a:cubicBezTo>
                  <a:cubicBezTo>
                    <a:pt x="56713" y="120656"/>
                    <a:pt x="78482" y="101330"/>
                    <a:pt x="84275" y="78754"/>
                  </a:cubicBezTo>
                  <a:lnTo>
                    <a:pt x="99899" y="18040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形状 207">
              <a:extLst>
                <a:ext uri="{FF2B5EF4-FFF2-40B4-BE49-F238E27FC236}">
                  <a16:creationId xmlns:a16="http://schemas.microsoft.com/office/drawing/2014/main" id="{DA7685EF-C876-4281-996D-41D824C015EA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3584430" y="5452624"/>
              <a:ext cx="120921" cy="53993"/>
            </a:xfrm>
            <a:custGeom>
              <a:avLst/>
              <a:gdLst>
                <a:gd name="connsiteX0" fmla="*/ 61759 w 120921"/>
                <a:gd name="connsiteY0" fmla="*/ 20071 h 53993"/>
                <a:gd name="connsiteX1" fmla="*/ 48610 w 120921"/>
                <a:gd name="connsiteY1" fmla="*/ 7380 h 53993"/>
                <a:gd name="connsiteX2" fmla="*/ 26490 w 120921"/>
                <a:gd name="connsiteY2" fmla="*/ 78 h 53993"/>
                <a:gd name="connsiteX3" fmla="*/ 192 w 120921"/>
                <a:gd name="connsiteY3" fmla="*/ 27134 h 53993"/>
                <a:gd name="connsiteX4" fmla="*/ 26122 w 120921"/>
                <a:gd name="connsiteY4" fmla="*/ 54071 h 53993"/>
                <a:gd name="connsiteX5" fmla="*/ 59547 w 120921"/>
                <a:gd name="connsiteY5" fmla="*/ 34078 h 53993"/>
                <a:gd name="connsiteX6" fmla="*/ 72696 w 120921"/>
                <a:gd name="connsiteY6" fmla="*/ 46768 h 53993"/>
                <a:gd name="connsiteX7" fmla="*/ 94816 w 120921"/>
                <a:gd name="connsiteY7" fmla="*/ 54071 h 53993"/>
                <a:gd name="connsiteX8" fmla="*/ 121114 w 120921"/>
                <a:gd name="connsiteY8" fmla="*/ 27014 h 53993"/>
                <a:gd name="connsiteX9" fmla="*/ 95185 w 120921"/>
                <a:gd name="connsiteY9" fmla="*/ 78 h 53993"/>
                <a:gd name="connsiteX10" fmla="*/ 61759 w 120921"/>
                <a:gd name="connsiteY10" fmla="*/ 20071 h 53993"/>
                <a:gd name="connsiteX11" fmla="*/ 65692 w 120921"/>
                <a:gd name="connsiteY11" fmla="*/ 24500 h 53993"/>
                <a:gd name="connsiteX12" fmla="*/ 96291 w 120921"/>
                <a:gd name="connsiteY12" fmla="*/ 4627 h 53993"/>
                <a:gd name="connsiteX13" fmla="*/ 117673 w 120921"/>
                <a:gd name="connsiteY13" fmla="*/ 27014 h 53993"/>
                <a:gd name="connsiteX14" fmla="*/ 96782 w 120921"/>
                <a:gd name="connsiteY14" fmla="*/ 47486 h 53993"/>
                <a:gd name="connsiteX15" fmla="*/ 65692 w 120921"/>
                <a:gd name="connsiteY15" fmla="*/ 24500 h 53993"/>
                <a:gd name="connsiteX16" fmla="*/ 55615 w 120921"/>
                <a:gd name="connsiteY16" fmla="*/ 29648 h 53993"/>
                <a:gd name="connsiteX17" fmla="*/ 25016 w 120921"/>
                <a:gd name="connsiteY17" fmla="*/ 49522 h 53993"/>
                <a:gd name="connsiteX18" fmla="*/ 3633 w 120921"/>
                <a:gd name="connsiteY18" fmla="*/ 27134 h 53993"/>
                <a:gd name="connsiteX19" fmla="*/ 24524 w 120921"/>
                <a:gd name="connsiteY19" fmla="*/ 6662 h 53993"/>
                <a:gd name="connsiteX20" fmla="*/ 55615 w 120921"/>
                <a:gd name="connsiteY20" fmla="*/ 29648 h 5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21" h="53993">
                  <a:moveTo>
                    <a:pt x="61759" y="20071"/>
                  </a:moveTo>
                  <a:cubicBezTo>
                    <a:pt x="55246" y="12648"/>
                    <a:pt x="53280" y="10613"/>
                    <a:pt x="48610" y="7380"/>
                  </a:cubicBezTo>
                  <a:cubicBezTo>
                    <a:pt x="41114" y="2113"/>
                    <a:pt x="33249" y="78"/>
                    <a:pt x="26490" y="78"/>
                  </a:cubicBezTo>
                  <a:cubicBezTo>
                    <a:pt x="11252" y="78"/>
                    <a:pt x="192" y="12768"/>
                    <a:pt x="192" y="27134"/>
                  </a:cubicBezTo>
                  <a:cubicBezTo>
                    <a:pt x="192" y="41141"/>
                    <a:pt x="10761" y="54071"/>
                    <a:pt x="26122" y="54071"/>
                  </a:cubicBezTo>
                  <a:cubicBezTo>
                    <a:pt x="43203" y="54071"/>
                    <a:pt x="55123" y="40423"/>
                    <a:pt x="59547" y="34078"/>
                  </a:cubicBezTo>
                  <a:cubicBezTo>
                    <a:pt x="66060" y="41500"/>
                    <a:pt x="68026" y="43536"/>
                    <a:pt x="72696" y="46768"/>
                  </a:cubicBezTo>
                  <a:cubicBezTo>
                    <a:pt x="80192" y="52036"/>
                    <a:pt x="88057" y="54071"/>
                    <a:pt x="94816" y="54071"/>
                  </a:cubicBezTo>
                  <a:cubicBezTo>
                    <a:pt x="110054" y="54071"/>
                    <a:pt x="121114" y="41381"/>
                    <a:pt x="121114" y="27014"/>
                  </a:cubicBezTo>
                  <a:cubicBezTo>
                    <a:pt x="121114" y="13007"/>
                    <a:pt x="110546" y="78"/>
                    <a:pt x="95185" y="78"/>
                  </a:cubicBezTo>
                  <a:cubicBezTo>
                    <a:pt x="78103" y="78"/>
                    <a:pt x="66183" y="13726"/>
                    <a:pt x="61759" y="20071"/>
                  </a:cubicBezTo>
                  <a:close/>
                  <a:moveTo>
                    <a:pt x="65692" y="24500"/>
                  </a:moveTo>
                  <a:cubicBezTo>
                    <a:pt x="70607" y="16719"/>
                    <a:pt x="81298" y="4627"/>
                    <a:pt x="96291" y="4627"/>
                  </a:cubicBezTo>
                  <a:cubicBezTo>
                    <a:pt x="108948" y="4627"/>
                    <a:pt x="117673" y="15521"/>
                    <a:pt x="117673" y="27014"/>
                  </a:cubicBezTo>
                  <a:cubicBezTo>
                    <a:pt x="117673" y="38508"/>
                    <a:pt x="108088" y="47486"/>
                    <a:pt x="96782" y="47486"/>
                  </a:cubicBezTo>
                  <a:cubicBezTo>
                    <a:pt x="85354" y="47486"/>
                    <a:pt x="77489" y="38388"/>
                    <a:pt x="65692" y="24500"/>
                  </a:cubicBezTo>
                  <a:close/>
                  <a:moveTo>
                    <a:pt x="55615" y="29648"/>
                  </a:moveTo>
                  <a:cubicBezTo>
                    <a:pt x="50699" y="37430"/>
                    <a:pt x="40008" y="49522"/>
                    <a:pt x="25016" y="49522"/>
                  </a:cubicBezTo>
                  <a:cubicBezTo>
                    <a:pt x="12358" y="49522"/>
                    <a:pt x="3633" y="38627"/>
                    <a:pt x="3633" y="27134"/>
                  </a:cubicBezTo>
                  <a:cubicBezTo>
                    <a:pt x="3633" y="15641"/>
                    <a:pt x="13218" y="6662"/>
                    <a:pt x="24524" y="6662"/>
                  </a:cubicBezTo>
                  <a:cubicBezTo>
                    <a:pt x="35953" y="6662"/>
                    <a:pt x="43818" y="15761"/>
                    <a:pt x="55615" y="29648"/>
                  </a:cubicBez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形状 208">
              <a:extLst>
                <a:ext uri="{FF2B5EF4-FFF2-40B4-BE49-F238E27FC236}">
                  <a16:creationId xmlns:a16="http://schemas.microsoft.com/office/drawing/2014/main" id="{6449F80B-6E0D-012A-4A7D-3F654D63953A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3728196" y="5472498"/>
              <a:ext cx="83072" cy="5866"/>
            </a:xfrm>
            <a:custGeom>
              <a:avLst/>
              <a:gdLst>
                <a:gd name="connsiteX0" fmla="*/ 78357 w 83072"/>
                <a:gd name="connsiteY0" fmla="*/ 5944 h 5866"/>
                <a:gd name="connsiteX1" fmla="*/ 83272 w 83072"/>
                <a:gd name="connsiteY1" fmla="*/ 3071 h 5866"/>
                <a:gd name="connsiteX2" fmla="*/ 78357 w 83072"/>
                <a:gd name="connsiteY2" fmla="*/ 78 h 5866"/>
                <a:gd name="connsiteX3" fmla="*/ 5116 w 83072"/>
                <a:gd name="connsiteY3" fmla="*/ 78 h 5866"/>
                <a:gd name="connsiteX4" fmla="*/ 200 w 83072"/>
                <a:gd name="connsiteY4" fmla="*/ 2951 h 5866"/>
                <a:gd name="connsiteX5" fmla="*/ 5116 w 83072"/>
                <a:gd name="connsiteY5" fmla="*/ 5944 h 5866"/>
                <a:gd name="connsiteX6" fmla="*/ 78357 w 83072"/>
                <a:gd name="connsiteY6" fmla="*/ 5944 h 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072" h="5866">
                  <a:moveTo>
                    <a:pt x="78357" y="5944"/>
                  </a:moveTo>
                  <a:cubicBezTo>
                    <a:pt x="80323" y="5944"/>
                    <a:pt x="83272" y="5944"/>
                    <a:pt x="83272" y="3071"/>
                  </a:cubicBezTo>
                  <a:cubicBezTo>
                    <a:pt x="83272" y="78"/>
                    <a:pt x="80446" y="78"/>
                    <a:pt x="78357" y="78"/>
                  </a:cubicBezTo>
                  <a:lnTo>
                    <a:pt x="5116" y="78"/>
                  </a:lnTo>
                  <a:cubicBezTo>
                    <a:pt x="3150" y="78"/>
                    <a:pt x="200" y="78"/>
                    <a:pt x="200" y="2951"/>
                  </a:cubicBezTo>
                  <a:cubicBezTo>
                    <a:pt x="200" y="5944"/>
                    <a:pt x="3027" y="5944"/>
                    <a:pt x="5116" y="5944"/>
                  </a:cubicBezTo>
                  <a:lnTo>
                    <a:pt x="78357" y="5944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形状 209">
              <a:extLst>
                <a:ext uri="{FF2B5EF4-FFF2-40B4-BE49-F238E27FC236}">
                  <a16:creationId xmlns:a16="http://schemas.microsoft.com/office/drawing/2014/main" id="{BD7B1309-9594-1215-268D-5FCE71EFD74B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3838041" y="5425927"/>
              <a:ext cx="44731" cy="79493"/>
            </a:xfrm>
            <a:custGeom>
              <a:avLst/>
              <a:gdLst>
                <a:gd name="connsiteX0" fmla="*/ 27979 w 44731"/>
                <a:gd name="connsiteY0" fmla="*/ 3430 h 79493"/>
                <a:gd name="connsiteX1" fmla="*/ 24293 w 44731"/>
                <a:gd name="connsiteY1" fmla="*/ 78 h 79493"/>
                <a:gd name="connsiteX2" fmla="*/ 206 w 44731"/>
                <a:gd name="connsiteY2" fmla="*/ 7740 h 79493"/>
                <a:gd name="connsiteX3" fmla="*/ 206 w 44731"/>
                <a:gd name="connsiteY3" fmla="*/ 12050 h 79493"/>
                <a:gd name="connsiteX4" fmla="*/ 18025 w 44731"/>
                <a:gd name="connsiteY4" fmla="*/ 8697 h 79493"/>
                <a:gd name="connsiteX5" fmla="*/ 18025 w 44731"/>
                <a:gd name="connsiteY5" fmla="*/ 69754 h 79493"/>
                <a:gd name="connsiteX6" fmla="*/ 5736 w 44731"/>
                <a:gd name="connsiteY6" fmla="*/ 75261 h 79493"/>
                <a:gd name="connsiteX7" fmla="*/ 1067 w 44731"/>
                <a:gd name="connsiteY7" fmla="*/ 75261 h 79493"/>
                <a:gd name="connsiteX8" fmla="*/ 1067 w 44731"/>
                <a:gd name="connsiteY8" fmla="*/ 79571 h 79493"/>
                <a:gd name="connsiteX9" fmla="*/ 22941 w 44731"/>
                <a:gd name="connsiteY9" fmla="*/ 79092 h 79493"/>
                <a:gd name="connsiteX10" fmla="*/ 44938 w 44731"/>
                <a:gd name="connsiteY10" fmla="*/ 79571 h 79493"/>
                <a:gd name="connsiteX11" fmla="*/ 44938 w 44731"/>
                <a:gd name="connsiteY11" fmla="*/ 75261 h 79493"/>
                <a:gd name="connsiteX12" fmla="*/ 40268 w 44731"/>
                <a:gd name="connsiteY12" fmla="*/ 75261 h 79493"/>
                <a:gd name="connsiteX13" fmla="*/ 27979 w 44731"/>
                <a:gd name="connsiteY13" fmla="*/ 69754 h 79493"/>
                <a:gd name="connsiteX14" fmla="*/ 27979 w 44731"/>
                <a:gd name="connsiteY14" fmla="*/ 3430 h 7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731" h="79493">
                  <a:moveTo>
                    <a:pt x="27979" y="3430"/>
                  </a:moveTo>
                  <a:cubicBezTo>
                    <a:pt x="27979" y="197"/>
                    <a:pt x="27733" y="78"/>
                    <a:pt x="24293" y="78"/>
                  </a:cubicBezTo>
                  <a:cubicBezTo>
                    <a:pt x="16428" y="7620"/>
                    <a:pt x="5245" y="7740"/>
                    <a:pt x="206" y="7740"/>
                  </a:cubicBezTo>
                  <a:lnTo>
                    <a:pt x="206" y="12050"/>
                  </a:lnTo>
                  <a:cubicBezTo>
                    <a:pt x="3156" y="12050"/>
                    <a:pt x="11266" y="12050"/>
                    <a:pt x="18025" y="8697"/>
                  </a:cubicBezTo>
                  <a:lnTo>
                    <a:pt x="18025" y="69754"/>
                  </a:lnTo>
                  <a:cubicBezTo>
                    <a:pt x="18025" y="73705"/>
                    <a:pt x="18025" y="75261"/>
                    <a:pt x="5736" y="75261"/>
                  </a:cubicBezTo>
                  <a:lnTo>
                    <a:pt x="1067" y="75261"/>
                  </a:lnTo>
                  <a:lnTo>
                    <a:pt x="1067" y="79571"/>
                  </a:lnTo>
                  <a:cubicBezTo>
                    <a:pt x="3279" y="79452"/>
                    <a:pt x="18394" y="79092"/>
                    <a:pt x="22941" y="79092"/>
                  </a:cubicBezTo>
                  <a:cubicBezTo>
                    <a:pt x="26750" y="79092"/>
                    <a:pt x="42234" y="79452"/>
                    <a:pt x="44938" y="79571"/>
                  </a:cubicBezTo>
                  <a:lnTo>
                    <a:pt x="44938" y="75261"/>
                  </a:lnTo>
                  <a:lnTo>
                    <a:pt x="40268" y="75261"/>
                  </a:lnTo>
                  <a:cubicBezTo>
                    <a:pt x="27979" y="75261"/>
                    <a:pt x="27979" y="73705"/>
                    <a:pt x="27979" y="69754"/>
                  </a:cubicBezTo>
                  <a:lnTo>
                    <a:pt x="27979" y="3430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形状 210">
              <a:extLst>
                <a:ext uri="{FF2B5EF4-FFF2-40B4-BE49-F238E27FC236}">
                  <a16:creationId xmlns:a16="http://schemas.microsoft.com/office/drawing/2014/main" id="{C791EC31-86DF-5E97-F3D2-46A3F007402C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3913408" y="5447766"/>
              <a:ext cx="40728" cy="171027"/>
            </a:xfrm>
            <a:custGeom>
              <a:avLst/>
              <a:gdLst>
                <a:gd name="connsiteX0" fmla="*/ 40940 w 40728"/>
                <a:gd name="connsiteY0" fmla="*/ 85596 h 171027"/>
                <a:gd name="connsiteX1" fmla="*/ 29353 w 40728"/>
                <a:gd name="connsiteY1" fmla="*/ 32235 h 171027"/>
                <a:gd name="connsiteX2" fmla="*/ 1966 w 40728"/>
                <a:gd name="connsiteY2" fmla="*/ 82 h 171027"/>
                <a:gd name="connsiteX3" fmla="*/ 211 w 40728"/>
                <a:gd name="connsiteY3" fmla="*/ 1792 h 171027"/>
                <a:gd name="connsiteX4" fmla="*/ 3546 w 40728"/>
                <a:gd name="connsiteY4" fmla="*/ 5726 h 171027"/>
                <a:gd name="connsiteX5" fmla="*/ 30757 w 40728"/>
                <a:gd name="connsiteY5" fmla="*/ 85596 h 171027"/>
                <a:gd name="connsiteX6" fmla="*/ 2493 w 40728"/>
                <a:gd name="connsiteY6" fmla="*/ 166492 h 171027"/>
                <a:gd name="connsiteX7" fmla="*/ 211 w 40728"/>
                <a:gd name="connsiteY7" fmla="*/ 169399 h 171027"/>
                <a:gd name="connsiteX8" fmla="*/ 1966 w 40728"/>
                <a:gd name="connsiteY8" fmla="*/ 171109 h 171027"/>
                <a:gd name="connsiteX9" fmla="*/ 29880 w 40728"/>
                <a:gd name="connsiteY9" fmla="*/ 137759 h 171027"/>
                <a:gd name="connsiteX10" fmla="*/ 40940 w 40728"/>
                <a:gd name="connsiteY10" fmla="*/ 85596 h 17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728" h="171027">
                  <a:moveTo>
                    <a:pt x="40940" y="85596"/>
                  </a:moveTo>
                  <a:cubicBezTo>
                    <a:pt x="40940" y="72255"/>
                    <a:pt x="39008" y="51561"/>
                    <a:pt x="29353" y="32235"/>
                  </a:cubicBezTo>
                  <a:cubicBezTo>
                    <a:pt x="18820" y="11199"/>
                    <a:pt x="3722" y="82"/>
                    <a:pt x="1966" y="82"/>
                  </a:cubicBezTo>
                  <a:cubicBezTo>
                    <a:pt x="913" y="82"/>
                    <a:pt x="211" y="766"/>
                    <a:pt x="211" y="1792"/>
                  </a:cubicBezTo>
                  <a:cubicBezTo>
                    <a:pt x="211" y="2305"/>
                    <a:pt x="211" y="2647"/>
                    <a:pt x="3546" y="5726"/>
                  </a:cubicBezTo>
                  <a:cubicBezTo>
                    <a:pt x="20751" y="22657"/>
                    <a:pt x="30757" y="49851"/>
                    <a:pt x="30757" y="85596"/>
                  </a:cubicBezTo>
                  <a:cubicBezTo>
                    <a:pt x="30757" y="114841"/>
                    <a:pt x="24262" y="144942"/>
                    <a:pt x="2493" y="166492"/>
                  </a:cubicBezTo>
                  <a:cubicBezTo>
                    <a:pt x="211" y="168544"/>
                    <a:pt x="211" y="168886"/>
                    <a:pt x="211" y="169399"/>
                  </a:cubicBezTo>
                  <a:cubicBezTo>
                    <a:pt x="211" y="170425"/>
                    <a:pt x="913" y="171109"/>
                    <a:pt x="1966" y="171109"/>
                  </a:cubicBezTo>
                  <a:cubicBezTo>
                    <a:pt x="3722" y="171109"/>
                    <a:pt x="19522" y="159479"/>
                    <a:pt x="29880" y="137759"/>
                  </a:cubicBezTo>
                  <a:cubicBezTo>
                    <a:pt x="38833" y="118946"/>
                    <a:pt x="40940" y="99962"/>
                    <a:pt x="40940" y="85596"/>
                  </a:cubicBez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形状 211">
              <a:extLst>
                <a:ext uri="{FF2B5EF4-FFF2-40B4-BE49-F238E27FC236}">
                  <a16:creationId xmlns:a16="http://schemas.microsoft.com/office/drawing/2014/main" id="{4D2C29DA-1DC5-24CD-68DF-2C611DC5C5CA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3978695" y="5457344"/>
              <a:ext cx="83563" cy="120574"/>
            </a:xfrm>
            <a:custGeom>
              <a:avLst/>
              <a:gdLst>
                <a:gd name="connsiteX0" fmla="*/ 83779 w 83563"/>
                <a:gd name="connsiteY0" fmla="*/ 1963 h 120574"/>
                <a:gd name="connsiteX1" fmla="*/ 81496 w 83563"/>
                <a:gd name="connsiteY1" fmla="*/ 82 h 120574"/>
                <a:gd name="connsiteX2" fmla="*/ 59201 w 83563"/>
                <a:gd name="connsiteY2" fmla="*/ 1963 h 120574"/>
                <a:gd name="connsiteX3" fmla="*/ 56743 w 83563"/>
                <a:gd name="connsiteY3" fmla="*/ 5213 h 120574"/>
                <a:gd name="connsiteX4" fmla="*/ 60957 w 83563"/>
                <a:gd name="connsiteY4" fmla="*/ 7265 h 120574"/>
                <a:gd name="connsiteX5" fmla="*/ 69734 w 83563"/>
                <a:gd name="connsiteY5" fmla="*/ 10172 h 120574"/>
                <a:gd name="connsiteX6" fmla="*/ 69208 w 83563"/>
                <a:gd name="connsiteY6" fmla="*/ 13593 h 120574"/>
                <a:gd name="connsiteX7" fmla="*/ 58674 w 83563"/>
                <a:gd name="connsiteY7" fmla="*/ 54126 h 120574"/>
                <a:gd name="connsiteX8" fmla="*/ 42523 w 83563"/>
                <a:gd name="connsiteY8" fmla="*/ 43181 h 120574"/>
                <a:gd name="connsiteX9" fmla="*/ 215 w 83563"/>
                <a:gd name="connsiteY9" fmla="*/ 93292 h 120574"/>
                <a:gd name="connsiteX10" fmla="*/ 23564 w 83563"/>
                <a:gd name="connsiteY10" fmla="*/ 120656 h 120574"/>
                <a:gd name="connsiteX11" fmla="*/ 46386 w 83563"/>
                <a:gd name="connsiteY11" fmla="*/ 107829 h 120574"/>
                <a:gd name="connsiteX12" fmla="*/ 62361 w 83563"/>
                <a:gd name="connsiteY12" fmla="*/ 120656 h 120574"/>
                <a:gd name="connsiteX13" fmla="*/ 75352 w 83563"/>
                <a:gd name="connsiteY13" fmla="*/ 111250 h 120574"/>
                <a:gd name="connsiteX14" fmla="*/ 80619 w 83563"/>
                <a:gd name="connsiteY14" fmla="*/ 94318 h 120574"/>
                <a:gd name="connsiteX15" fmla="*/ 78512 w 83563"/>
                <a:gd name="connsiteY15" fmla="*/ 92608 h 120574"/>
                <a:gd name="connsiteX16" fmla="*/ 76054 w 83563"/>
                <a:gd name="connsiteY16" fmla="*/ 95686 h 120574"/>
                <a:gd name="connsiteX17" fmla="*/ 62712 w 83563"/>
                <a:gd name="connsiteY17" fmla="*/ 116894 h 120574"/>
                <a:gd name="connsiteX18" fmla="*/ 57445 w 83563"/>
                <a:gd name="connsiteY18" fmla="*/ 109026 h 120574"/>
                <a:gd name="connsiteX19" fmla="*/ 58499 w 83563"/>
                <a:gd name="connsiteY19" fmla="*/ 100817 h 120574"/>
                <a:gd name="connsiteX20" fmla="*/ 83779 w 83563"/>
                <a:gd name="connsiteY20" fmla="*/ 1963 h 120574"/>
                <a:gd name="connsiteX21" fmla="*/ 47263 w 83563"/>
                <a:gd name="connsiteY21" fmla="*/ 98423 h 120574"/>
                <a:gd name="connsiteX22" fmla="*/ 43752 w 83563"/>
                <a:gd name="connsiteY22" fmla="*/ 104751 h 120574"/>
                <a:gd name="connsiteX23" fmla="*/ 23915 w 83563"/>
                <a:gd name="connsiteY23" fmla="*/ 116894 h 120574"/>
                <a:gd name="connsiteX24" fmla="*/ 12679 w 83563"/>
                <a:gd name="connsiteY24" fmla="*/ 100817 h 120574"/>
                <a:gd name="connsiteX25" fmla="*/ 22335 w 83563"/>
                <a:gd name="connsiteY25" fmla="*/ 63362 h 120574"/>
                <a:gd name="connsiteX26" fmla="*/ 42699 w 83563"/>
                <a:gd name="connsiteY26" fmla="*/ 46943 h 120574"/>
                <a:gd name="connsiteX27" fmla="*/ 56568 w 83563"/>
                <a:gd name="connsiteY27" fmla="*/ 61994 h 120574"/>
                <a:gd name="connsiteX28" fmla="*/ 56041 w 83563"/>
                <a:gd name="connsiteY28" fmla="*/ 64901 h 120574"/>
                <a:gd name="connsiteX29" fmla="*/ 47263 w 83563"/>
                <a:gd name="connsiteY29" fmla="*/ 98423 h 1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563" h="120574">
                  <a:moveTo>
                    <a:pt x="83779" y="1963"/>
                  </a:moveTo>
                  <a:cubicBezTo>
                    <a:pt x="83779" y="1792"/>
                    <a:pt x="83779" y="82"/>
                    <a:pt x="81496" y="82"/>
                  </a:cubicBezTo>
                  <a:cubicBezTo>
                    <a:pt x="78863" y="82"/>
                    <a:pt x="62185" y="1621"/>
                    <a:pt x="59201" y="1963"/>
                  </a:cubicBezTo>
                  <a:cubicBezTo>
                    <a:pt x="57797" y="2134"/>
                    <a:pt x="56743" y="2989"/>
                    <a:pt x="56743" y="5213"/>
                  </a:cubicBezTo>
                  <a:cubicBezTo>
                    <a:pt x="56743" y="7265"/>
                    <a:pt x="58323" y="7265"/>
                    <a:pt x="60957" y="7265"/>
                  </a:cubicBezTo>
                  <a:cubicBezTo>
                    <a:pt x="69383" y="7265"/>
                    <a:pt x="69734" y="8462"/>
                    <a:pt x="69734" y="10172"/>
                  </a:cubicBezTo>
                  <a:lnTo>
                    <a:pt x="69208" y="13593"/>
                  </a:lnTo>
                  <a:lnTo>
                    <a:pt x="58674" y="54126"/>
                  </a:lnTo>
                  <a:cubicBezTo>
                    <a:pt x="55514" y="47798"/>
                    <a:pt x="50423" y="43181"/>
                    <a:pt x="42523" y="43181"/>
                  </a:cubicBezTo>
                  <a:cubicBezTo>
                    <a:pt x="21984" y="43181"/>
                    <a:pt x="215" y="68322"/>
                    <a:pt x="215" y="93292"/>
                  </a:cubicBezTo>
                  <a:cubicBezTo>
                    <a:pt x="215" y="109368"/>
                    <a:pt x="9870" y="120656"/>
                    <a:pt x="23564" y="120656"/>
                  </a:cubicBezTo>
                  <a:cubicBezTo>
                    <a:pt x="27075" y="120656"/>
                    <a:pt x="35852" y="119972"/>
                    <a:pt x="46386" y="107829"/>
                  </a:cubicBezTo>
                  <a:cubicBezTo>
                    <a:pt x="47790" y="115012"/>
                    <a:pt x="53934" y="120656"/>
                    <a:pt x="62361" y="120656"/>
                  </a:cubicBezTo>
                  <a:cubicBezTo>
                    <a:pt x="68505" y="120656"/>
                    <a:pt x="72543" y="116723"/>
                    <a:pt x="75352" y="111250"/>
                  </a:cubicBezTo>
                  <a:cubicBezTo>
                    <a:pt x="78336" y="105093"/>
                    <a:pt x="80619" y="94660"/>
                    <a:pt x="80619" y="94318"/>
                  </a:cubicBezTo>
                  <a:cubicBezTo>
                    <a:pt x="80619" y="92608"/>
                    <a:pt x="79039" y="92608"/>
                    <a:pt x="78512" y="92608"/>
                  </a:cubicBezTo>
                  <a:cubicBezTo>
                    <a:pt x="76756" y="92608"/>
                    <a:pt x="76581" y="93292"/>
                    <a:pt x="76054" y="95686"/>
                  </a:cubicBezTo>
                  <a:cubicBezTo>
                    <a:pt x="73070" y="106803"/>
                    <a:pt x="69910" y="116894"/>
                    <a:pt x="62712" y="116894"/>
                  </a:cubicBezTo>
                  <a:cubicBezTo>
                    <a:pt x="57972" y="116894"/>
                    <a:pt x="57445" y="112447"/>
                    <a:pt x="57445" y="109026"/>
                  </a:cubicBezTo>
                  <a:cubicBezTo>
                    <a:pt x="57445" y="104922"/>
                    <a:pt x="57797" y="103724"/>
                    <a:pt x="58499" y="100817"/>
                  </a:cubicBezTo>
                  <a:lnTo>
                    <a:pt x="83779" y="1963"/>
                  </a:lnTo>
                  <a:close/>
                  <a:moveTo>
                    <a:pt x="47263" y="98423"/>
                  </a:moveTo>
                  <a:cubicBezTo>
                    <a:pt x="46386" y="101501"/>
                    <a:pt x="46386" y="101843"/>
                    <a:pt x="43752" y="104751"/>
                  </a:cubicBezTo>
                  <a:cubicBezTo>
                    <a:pt x="36028" y="114157"/>
                    <a:pt x="28830" y="116894"/>
                    <a:pt x="23915" y="116894"/>
                  </a:cubicBezTo>
                  <a:cubicBezTo>
                    <a:pt x="15137" y="116894"/>
                    <a:pt x="12679" y="107487"/>
                    <a:pt x="12679" y="100817"/>
                  </a:cubicBezTo>
                  <a:cubicBezTo>
                    <a:pt x="12679" y="92266"/>
                    <a:pt x="18297" y="71229"/>
                    <a:pt x="22335" y="63362"/>
                  </a:cubicBezTo>
                  <a:cubicBezTo>
                    <a:pt x="27777" y="53271"/>
                    <a:pt x="35677" y="46943"/>
                    <a:pt x="42699" y="46943"/>
                  </a:cubicBezTo>
                  <a:cubicBezTo>
                    <a:pt x="54110" y="46943"/>
                    <a:pt x="56568" y="60968"/>
                    <a:pt x="56568" y="61994"/>
                  </a:cubicBezTo>
                  <a:cubicBezTo>
                    <a:pt x="56568" y="63020"/>
                    <a:pt x="56217" y="64046"/>
                    <a:pt x="56041" y="64901"/>
                  </a:cubicBezTo>
                  <a:lnTo>
                    <a:pt x="47263" y="98423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形状 212">
              <a:extLst>
                <a:ext uri="{FF2B5EF4-FFF2-40B4-BE49-F238E27FC236}">
                  <a16:creationId xmlns:a16="http://schemas.microsoft.com/office/drawing/2014/main" id="{9DA7B454-458D-5B51-542B-A6CC35332559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4074809" y="5459225"/>
              <a:ext cx="121659" cy="120574"/>
            </a:xfrm>
            <a:custGeom>
              <a:avLst/>
              <a:gdLst>
                <a:gd name="connsiteX0" fmla="*/ 99935 w 121659"/>
                <a:gd name="connsiteY0" fmla="*/ 18040 h 120574"/>
                <a:gd name="connsiteX1" fmla="*/ 118895 w 121659"/>
                <a:gd name="connsiteY1" fmla="*/ 5384 h 120574"/>
                <a:gd name="connsiteX2" fmla="*/ 121879 w 121659"/>
                <a:gd name="connsiteY2" fmla="*/ 1963 h 120574"/>
                <a:gd name="connsiteX3" fmla="*/ 119597 w 121659"/>
                <a:gd name="connsiteY3" fmla="*/ 82 h 120574"/>
                <a:gd name="connsiteX4" fmla="*/ 101690 w 121659"/>
                <a:gd name="connsiteY4" fmla="*/ 595 h 120574"/>
                <a:gd name="connsiteX5" fmla="*/ 83433 w 121659"/>
                <a:gd name="connsiteY5" fmla="*/ 82 h 120574"/>
                <a:gd name="connsiteX6" fmla="*/ 80273 w 121659"/>
                <a:gd name="connsiteY6" fmla="*/ 3502 h 120574"/>
                <a:gd name="connsiteX7" fmla="*/ 83433 w 121659"/>
                <a:gd name="connsiteY7" fmla="*/ 5384 h 120574"/>
                <a:gd name="connsiteX8" fmla="*/ 95370 w 121659"/>
                <a:gd name="connsiteY8" fmla="*/ 12909 h 120574"/>
                <a:gd name="connsiteX9" fmla="*/ 94844 w 121659"/>
                <a:gd name="connsiteY9" fmla="*/ 16500 h 120574"/>
                <a:gd name="connsiteX10" fmla="*/ 79044 w 121659"/>
                <a:gd name="connsiteY10" fmla="*/ 77557 h 120574"/>
                <a:gd name="connsiteX11" fmla="*/ 35331 w 121659"/>
                <a:gd name="connsiteY11" fmla="*/ 115354 h 120574"/>
                <a:gd name="connsiteX12" fmla="*/ 13913 w 121659"/>
                <a:gd name="connsiteY12" fmla="*/ 93121 h 120574"/>
                <a:gd name="connsiteX13" fmla="*/ 15844 w 121659"/>
                <a:gd name="connsiteY13" fmla="*/ 79781 h 120574"/>
                <a:gd name="connsiteX14" fmla="*/ 32873 w 121659"/>
                <a:gd name="connsiteY14" fmla="*/ 13251 h 120574"/>
                <a:gd name="connsiteX15" fmla="*/ 47620 w 121659"/>
                <a:gd name="connsiteY15" fmla="*/ 5384 h 120574"/>
                <a:gd name="connsiteX16" fmla="*/ 53588 w 121659"/>
                <a:gd name="connsiteY16" fmla="*/ 1963 h 120574"/>
                <a:gd name="connsiteX17" fmla="*/ 51131 w 121659"/>
                <a:gd name="connsiteY17" fmla="*/ 82 h 120574"/>
                <a:gd name="connsiteX18" fmla="*/ 28660 w 121659"/>
                <a:gd name="connsiteY18" fmla="*/ 595 h 120574"/>
                <a:gd name="connsiteX19" fmla="*/ 6013 w 121659"/>
                <a:gd name="connsiteY19" fmla="*/ 82 h 120574"/>
                <a:gd name="connsiteX20" fmla="*/ 2678 w 121659"/>
                <a:gd name="connsiteY20" fmla="*/ 3502 h 120574"/>
                <a:gd name="connsiteX21" fmla="*/ 7593 w 121659"/>
                <a:gd name="connsiteY21" fmla="*/ 5384 h 120574"/>
                <a:gd name="connsiteX22" fmla="*/ 14264 w 121659"/>
                <a:gd name="connsiteY22" fmla="*/ 5726 h 120574"/>
                <a:gd name="connsiteX23" fmla="*/ 19004 w 121659"/>
                <a:gd name="connsiteY23" fmla="*/ 8462 h 120574"/>
                <a:gd name="connsiteX24" fmla="*/ 16020 w 121659"/>
                <a:gd name="connsiteY24" fmla="*/ 20605 h 120574"/>
                <a:gd name="connsiteX25" fmla="*/ 12158 w 121659"/>
                <a:gd name="connsiteY25" fmla="*/ 35655 h 120574"/>
                <a:gd name="connsiteX26" fmla="*/ 1449 w 121659"/>
                <a:gd name="connsiteY26" fmla="*/ 77899 h 120574"/>
                <a:gd name="connsiteX27" fmla="*/ 220 w 121659"/>
                <a:gd name="connsiteY27" fmla="*/ 87819 h 120574"/>
                <a:gd name="connsiteX28" fmla="*/ 34629 w 121659"/>
                <a:gd name="connsiteY28" fmla="*/ 120656 h 120574"/>
                <a:gd name="connsiteX29" fmla="*/ 84310 w 121659"/>
                <a:gd name="connsiteY29" fmla="*/ 78754 h 120574"/>
                <a:gd name="connsiteX30" fmla="*/ 99935 w 121659"/>
                <a:gd name="connsiteY30" fmla="*/ 18040 h 1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659" h="120574">
                  <a:moveTo>
                    <a:pt x="99935" y="18040"/>
                  </a:moveTo>
                  <a:cubicBezTo>
                    <a:pt x="101690" y="11027"/>
                    <a:pt x="104850" y="5897"/>
                    <a:pt x="118895" y="5384"/>
                  </a:cubicBezTo>
                  <a:cubicBezTo>
                    <a:pt x="119772" y="5384"/>
                    <a:pt x="121879" y="5213"/>
                    <a:pt x="121879" y="1963"/>
                  </a:cubicBezTo>
                  <a:cubicBezTo>
                    <a:pt x="121879" y="1792"/>
                    <a:pt x="121879" y="82"/>
                    <a:pt x="119597" y="82"/>
                  </a:cubicBezTo>
                  <a:cubicBezTo>
                    <a:pt x="113804" y="82"/>
                    <a:pt x="107659" y="595"/>
                    <a:pt x="101690" y="595"/>
                  </a:cubicBezTo>
                  <a:cubicBezTo>
                    <a:pt x="95721" y="595"/>
                    <a:pt x="89226" y="82"/>
                    <a:pt x="83433" y="82"/>
                  </a:cubicBezTo>
                  <a:cubicBezTo>
                    <a:pt x="82379" y="82"/>
                    <a:pt x="80273" y="82"/>
                    <a:pt x="80273" y="3502"/>
                  </a:cubicBezTo>
                  <a:cubicBezTo>
                    <a:pt x="80273" y="5384"/>
                    <a:pt x="82028" y="5384"/>
                    <a:pt x="83433" y="5384"/>
                  </a:cubicBezTo>
                  <a:cubicBezTo>
                    <a:pt x="93439" y="5555"/>
                    <a:pt x="95370" y="9146"/>
                    <a:pt x="95370" y="12909"/>
                  </a:cubicBezTo>
                  <a:cubicBezTo>
                    <a:pt x="95370" y="13422"/>
                    <a:pt x="95019" y="15987"/>
                    <a:pt x="94844" y="16500"/>
                  </a:cubicBezTo>
                  <a:lnTo>
                    <a:pt x="79044" y="77557"/>
                  </a:lnTo>
                  <a:cubicBezTo>
                    <a:pt x="73075" y="100475"/>
                    <a:pt x="52886" y="115354"/>
                    <a:pt x="35331" y="115354"/>
                  </a:cubicBezTo>
                  <a:cubicBezTo>
                    <a:pt x="23393" y="115354"/>
                    <a:pt x="13913" y="107829"/>
                    <a:pt x="13913" y="93121"/>
                  </a:cubicBezTo>
                  <a:cubicBezTo>
                    <a:pt x="13913" y="92779"/>
                    <a:pt x="13913" y="87306"/>
                    <a:pt x="15844" y="79781"/>
                  </a:cubicBezTo>
                  <a:lnTo>
                    <a:pt x="32873" y="13251"/>
                  </a:lnTo>
                  <a:cubicBezTo>
                    <a:pt x="34453" y="7094"/>
                    <a:pt x="34804" y="5384"/>
                    <a:pt x="47620" y="5384"/>
                  </a:cubicBezTo>
                  <a:cubicBezTo>
                    <a:pt x="52184" y="5384"/>
                    <a:pt x="53588" y="5384"/>
                    <a:pt x="53588" y="1963"/>
                  </a:cubicBezTo>
                  <a:cubicBezTo>
                    <a:pt x="53588" y="82"/>
                    <a:pt x="51657" y="82"/>
                    <a:pt x="51131" y="82"/>
                  </a:cubicBezTo>
                  <a:cubicBezTo>
                    <a:pt x="46215" y="82"/>
                    <a:pt x="33575" y="595"/>
                    <a:pt x="28660" y="595"/>
                  </a:cubicBezTo>
                  <a:cubicBezTo>
                    <a:pt x="23569" y="595"/>
                    <a:pt x="11104" y="82"/>
                    <a:pt x="6013" y="82"/>
                  </a:cubicBezTo>
                  <a:cubicBezTo>
                    <a:pt x="4609" y="82"/>
                    <a:pt x="2678" y="82"/>
                    <a:pt x="2678" y="3502"/>
                  </a:cubicBezTo>
                  <a:cubicBezTo>
                    <a:pt x="2678" y="5384"/>
                    <a:pt x="4258" y="5384"/>
                    <a:pt x="7593" y="5384"/>
                  </a:cubicBezTo>
                  <a:cubicBezTo>
                    <a:pt x="7944" y="5384"/>
                    <a:pt x="11280" y="5384"/>
                    <a:pt x="14264" y="5726"/>
                  </a:cubicBezTo>
                  <a:cubicBezTo>
                    <a:pt x="17424" y="6068"/>
                    <a:pt x="19004" y="6239"/>
                    <a:pt x="19004" y="8462"/>
                  </a:cubicBezTo>
                  <a:cubicBezTo>
                    <a:pt x="19004" y="9488"/>
                    <a:pt x="17073" y="16671"/>
                    <a:pt x="16020" y="20605"/>
                  </a:cubicBezTo>
                  <a:lnTo>
                    <a:pt x="12158" y="35655"/>
                  </a:lnTo>
                  <a:cubicBezTo>
                    <a:pt x="10578" y="42326"/>
                    <a:pt x="2151" y="74650"/>
                    <a:pt x="1449" y="77899"/>
                  </a:cubicBezTo>
                  <a:cubicBezTo>
                    <a:pt x="220" y="82688"/>
                    <a:pt x="220" y="85253"/>
                    <a:pt x="220" y="87819"/>
                  </a:cubicBezTo>
                  <a:cubicBezTo>
                    <a:pt x="220" y="108684"/>
                    <a:pt x="16195" y="120656"/>
                    <a:pt x="34629" y="120656"/>
                  </a:cubicBezTo>
                  <a:cubicBezTo>
                    <a:pt x="56748" y="120656"/>
                    <a:pt x="78517" y="101330"/>
                    <a:pt x="84310" y="78754"/>
                  </a:cubicBezTo>
                  <a:lnTo>
                    <a:pt x="99935" y="18040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形状 213">
              <a:extLst>
                <a:ext uri="{FF2B5EF4-FFF2-40B4-BE49-F238E27FC236}">
                  <a16:creationId xmlns:a16="http://schemas.microsoft.com/office/drawing/2014/main" id="{B2E1E8AA-DA2C-6C60-1EF8-76F4BA1E427A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4211513" y="5452624"/>
              <a:ext cx="120921" cy="53993"/>
            </a:xfrm>
            <a:custGeom>
              <a:avLst/>
              <a:gdLst>
                <a:gd name="connsiteX0" fmla="*/ 61795 w 120921"/>
                <a:gd name="connsiteY0" fmla="*/ 20071 h 53993"/>
                <a:gd name="connsiteX1" fmla="*/ 48646 w 120921"/>
                <a:gd name="connsiteY1" fmla="*/ 7380 h 53993"/>
                <a:gd name="connsiteX2" fmla="*/ 26526 w 120921"/>
                <a:gd name="connsiteY2" fmla="*/ 78 h 53993"/>
                <a:gd name="connsiteX3" fmla="*/ 228 w 120921"/>
                <a:gd name="connsiteY3" fmla="*/ 27134 h 53993"/>
                <a:gd name="connsiteX4" fmla="*/ 26157 w 120921"/>
                <a:gd name="connsiteY4" fmla="*/ 54071 h 53993"/>
                <a:gd name="connsiteX5" fmla="*/ 59583 w 120921"/>
                <a:gd name="connsiteY5" fmla="*/ 34078 h 53993"/>
                <a:gd name="connsiteX6" fmla="*/ 72732 w 120921"/>
                <a:gd name="connsiteY6" fmla="*/ 46768 h 53993"/>
                <a:gd name="connsiteX7" fmla="*/ 94852 w 120921"/>
                <a:gd name="connsiteY7" fmla="*/ 54071 h 53993"/>
                <a:gd name="connsiteX8" fmla="*/ 121150 w 120921"/>
                <a:gd name="connsiteY8" fmla="*/ 27014 h 53993"/>
                <a:gd name="connsiteX9" fmla="*/ 95220 w 120921"/>
                <a:gd name="connsiteY9" fmla="*/ 78 h 53993"/>
                <a:gd name="connsiteX10" fmla="*/ 61795 w 120921"/>
                <a:gd name="connsiteY10" fmla="*/ 20071 h 53993"/>
                <a:gd name="connsiteX11" fmla="*/ 65727 w 120921"/>
                <a:gd name="connsiteY11" fmla="*/ 24500 h 53993"/>
                <a:gd name="connsiteX12" fmla="*/ 96326 w 120921"/>
                <a:gd name="connsiteY12" fmla="*/ 4627 h 53993"/>
                <a:gd name="connsiteX13" fmla="*/ 117709 w 120921"/>
                <a:gd name="connsiteY13" fmla="*/ 27014 h 53993"/>
                <a:gd name="connsiteX14" fmla="*/ 96818 w 120921"/>
                <a:gd name="connsiteY14" fmla="*/ 47486 h 53993"/>
                <a:gd name="connsiteX15" fmla="*/ 65727 w 120921"/>
                <a:gd name="connsiteY15" fmla="*/ 24500 h 53993"/>
                <a:gd name="connsiteX16" fmla="*/ 55650 w 120921"/>
                <a:gd name="connsiteY16" fmla="*/ 29648 h 53993"/>
                <a:gd name="connsiteX17" fmla="*/ 25051 w 120921"/>
                <a:gd name="connsiteY17" fmla="*/ 49522 h 53993"/>
                <a:gd name="connsiteX18" fmla="*/ 3669 w 120921"/>
                <a:gd name="connsiteY18" fmla="*/ 27134 h 53993"/>
                <a:gd name="connsiteX19" fmla="*/ 24560 w 120921"/>
                <a:gd name="connsiteY19" fmla="*/ 6662 h 53993"/>
                <a:gd name="connsiteX20" fmla="*/ 55650 w 120921"/>
                <a:gd name="connsiteY20" fmla="*/ 29648 h 5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21" h="53993">
                  <a:moveTo>
                    <a:pt x="61795" y="20071"/>
                  </a:moveTo>
                  <a:cubicBezTo>
                    <a:pt x="55282" y="12648"/>
                    <a:pt x="53315" y="10613"/>
                    <a:pt x="48646" y="7380"/>
                  </a:cubicBezTo>
                  <a:cubicBezTo>
                    <a:pt x="41150" y="2113"/>
                    <a:pt x="33285" y="78"/>
                    <a:pt x="26526" y="78"/>
                  </a:cubicBezTo>
                  <a:cubicBezTo>
                    <a:pt x="11288" y="78"/>
                    <a:pt x="228" y="12768"/>
                    <a:pt x="228" y="27134"/>
                  </a:cubicBezTo>
                  <a:cubicBezTo>
                    <a:pt x="228" y="41141"/>
                    <a:pt x="10796" y="54071"/>
                    <a:pt x="26157" y="54071"/>
                  </a:cubicBezTo>
                  <a:cubicBezTo>
                    <a:pt x="43239" y="54071"/>
                    <a:pt x="55159" y="40423"/>
                    <a:pt x="59583" y="34078"/>
                  </a:cubicBezTo>
                  <a:cubicBezTo>
                    <a:pt x="66096" y="41500"/>
                    <a:pt x="68062" y="43536"/>
                    <a:pt x="72732" y="46768"/>
                  </a:cubicBezTo>
                  <a:cubicBezTo>
                    <a:pt x="80228" y="52036"/>
                    <a:pt x="88093" y="54071"/>
                    <a:pt x="94852" y="54071"/>
                  </a:cubicBezTo>
                  <a:cubicBezTo>
                    <a:pt x="110090" y="54071"/>
                    <a:pt x="121150" y="41381"/>
                    <a:pt x="121150" y="27014"/>
                  </a:cubicBezTo>
                  <a:cubicBezTo>
                    <a:pt x="121150" y="13007"/>
                    <a:pt x="110581" y="78"/>
                    <a:pt x="95220" y="78"/>
                  </a:cubicBezTo>
                  <a:cubicBezTo>
                    <a:pt x="78139" y="78"/>
                    <a:pt x="66219" y="13726"/>
                    <a:pt x="61795" y="20071"/>
                  </a:cubicBezTo>
                  <a:close/>
                  <a:moveTo>
                    <a:pt x="65727" y="24500"/>
                  </a:moveTo>
                  <a:cubicBezTo>
                    <a:pt x="70643" y="16719"/>
                    <a:pt x="81334" y="4627"/>
                    <a:pt x="96326" y="4627"/>
                  </a:cubicBezTo>
                  <a:cubicBezTo>
                    <a:pt x="108984" y="4627"/>
                    <a:pt x="117709" y="15521"/>
                    <a:pt x="117709" y="27014"/>
                  </a:cubicBezTo>
                  <a:cubicBezTo>
                    <a:pt x="117709" y="38508"/>
                    <a:pt x="108123" y="47486"/>
                    <a:pt x="96818" y="47486"/>
                  </a:cubicBezTo>
                  <a:cubicBezTo>
                    <a:pt x="85389" y="47486"/>
                    <a:pt x="77524" y="38388"/>
                    <a:pt x="65727" y="24500"/>
                  </a:cubicBezTo>
                  <a:close/>
                  <a:moveTo>
                    <a:pt x="55650" y="29648"/>
                  </a:moveTo>
                  <a:cubicBezTo>
                    <a:pt x="50735" y="37430"/>
                    <a:pt x="40044" y="49522"/>
                    <a:pt x="25051" y="49522"/>
                  </a:cubicBezTo>
                  <a:cubicBezTo>
                    <a:pt x="12394" y="49522"/>
                    <a:pt x="3669" y="38627"/>
                    <a:pt x="3669" y="27134"/>
                  </a:cubicBezTo>
                  <a:cubicBezTo>
                    <a:pt x="3669" y="15641"/>
                    <a:pt x="13254" y="6662"/>
                    <a:pt x="24560" y="6662"/>
                  </a:cubicBezTo>
                  <a:cubicBezTo>
                    <a:pt x="35988" y="6662"/>
                    <a:pt x="43853" y="15761"/>
                    <a:pt x="55650" y="29648"/>
                  </a:cubicBez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形状 214">
              <a:extLst>
                <a:ext uri="{FF2B5EF4-FFF2-40B4-BE49-F238E27FC236}">
                  <a16:creationId xmlns:a16="http://schemas.microsoft.com/office/drawing/2014/main" id="{40EEEE72-6DBC-7589-FA1C-F8F1644B6ECD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4409380" y="5513270"/>
              <a:ext cx="116743" cy="40020"/>
            </a:xfrm>
            <a:custGeom>
              <a:avLst/>
              <a:gdLst>
                <a:gd name="connsiteX0" fmla="*/ 111014 w 116743"/>
                <a:gd name="connsiteY0" fmla="*/ 6923 h 40020"/>
                <a:gd name="connsiteX1" fmla="*/ 116983 w 116743"/>
                <a:gd name="connsiteY1" fmla="*/ 3502 h 40020"/>
                <a:gd name="connsiteX2" fmla="*/ 111189 w 116743"/>
                <a:gd name="connsiteY2" fmla="*/ 82 h 40020"/>
                <a:gd name="connsiteX3" fmla="*/ 6032 w 116743"/>
                <a:gd name="connsiteY3" fmla="*/ 82 h 40020"/>
                <a:gd name="connsiteX4" fmla="*/ 239 w 116743"/>
                <a:gd name="connsiteY4" fmla="*/ 3502 h 40020"/>
                <a:gd name="connsiteX5" fmla="*/ 6208 w 116743"/>
                <a:gd name="connsiteY5" fmla="*/ 6923 h 40020"/>
                <a:gd name="connsiteX6" fmla="*/ 111014 w 116743"/>
                <a:gd name="connsiteY6" fmla="*/ 6923 h 40020"/>
                <a:gd name="connsiteX7" fmla="*/ 111189 w 116743"/>
                <a:gd name="connsiteY7" fmla="*/ 40102 h 40020"/>
                <a:gd name="connsiteX8" fmla="*/ 116983 w 116743"/>
                <a:gd name="connsiteY8" fmla="*/ 36682 h 40020"/>
                <a:gd name="connsiteX9" fmla="*/ 111014 w 116743"/>
                <a:gd name="connsiteY9" fmla="*/ 33261 h 40020"/>
                <a:gd name="connsiteX10" fmla="*/ 6208 w 116743"/>
                <a:gd name="connsiteY10" fmla="*/ 33261 h 40020"/>
                <a:gd name="connsiteX11" fmla="*/ 239 w 116743"/>
                <a:gd name="connsiteY11" fmla="*/ 36682 h 40020"/>
                <a:gd name="connsiteX12" fmla="*/ 6032 w 116743"/>
                <a:gd name="connsiteY12" fmla="*/ 40102 h 40020"/>
                <a:gd name="connsiteX13" fmla="*/ 111189 w 116743"/>
                <a:gd name="connsiteY13" fmla="*/ 40102 h 4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743" h="40020">
                  <a:moveTo>
                    <a:pt x="111014" y="6923"/>
                  </a:moveTo>
                  <a:cubicBezTo>
                    <a:pt x="113647" y="6923"/>
                    <a:pt x="116983" y="6923"/>
                    <a:pt x="116983" y="3502"/>
                  </a:cubicBezTo>
                  <a:cubicBezTo>
                    <a:pt x="116983" y="82"/>
                    <a:pt x="113647" y="82"/>
                    <a:pt x="111189" y="82"/>
                  </a:cubicBezTo>
                  <a:lnTo>
                    <a:pt x="6032" y="82"/>
                  </a:lnTo>
                  <a:cubicBezTo>
                    <a:pt x="3575" y="82"/>
                    <a:pt x="239" y="82"/>
                    <a:pt x="239" y="3502"/>
                  </a:cubicBezTo>
                  <a:cubicBezTo>
                    <a:pt x="239" y="6923"/>
                    <a:pt x="3575" y="6923"/>
                    <a:pt x="6208" y="6923"/>
                  </a:cubicBezTo>
                  <a:lnTo>
                    <a:pt x="111014" y="6923"/>
                  </a:lnTo>
                  <a:close/>
                  <a:moveTo>
                    <a:pt x="111189" y="40102"/>
                  </a:moveTo>
                  <a:cubicBezTo>
                    <a:pt x="113647" y="40102"/>
                    <a:pt x="116983" y="40102"/>
                    <a:pt x="116983" y="36682"/>
                  </a:cubicBezTo>
                  <a:cubicBezTo>
                    <a:pt x="116983" y="33261"/>
                    <a:pt x="113647" y="33261"/>
                    <a:pt x="111014" y="33261"/>
                  </a:cubicBezTo>
                  <a:lnTo>
                    <a:pt x="6208" y="33261"/>
                  </a:lnTo>
                  <a:cubicBezTo>
                    <a:pt x="3575" y="33261"/>
                    <a:pt x="239" y="33261"/>
                    <a:pt x="239" y="36682"/>
                  </a:cubicBezTo>
                  <a:cubicBezTo>
                    <a:pt x="239" y="40102"/>
                    <a:pt x="3575" y="40102"/>
                    <a:pt x="6032" y="40102"/>
                  </a:cubicBezTo>
                  <a:lnTo>
                    <a:pt x="111189" y="40102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形状 215">
              <a:extLst>
                <a:ext uri="{FF2B5EF4-FFF2-40B4-BE49-F238E27FC236}">
                  <a16:creationId xmlns:a16="http://schemas.microsoft.com/office/drawing/2014/main" id="{B09687A2-03CB-8097-47A3-6602918F5E6D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4683451" y="5282758"/>
              <a:ext cx="56528" cy="81888"/>
            </a:xfrm>
            <a:custGeom>
              <a:avLst/>
              <a:gdLst>
                <a:gd name="connsiteX0" fmla="*/ 27167 w 56528"/>
                <a:gd name="connsiteY0" fmla="*/ 39577 h 81888"/>
                <a:gd name="connsiteX1" fmla="*/ 43634 w 56528"/>
                <a:gd name="connsiteY1" fmla="*/ 58851 h 81888"/>
                <a:gd name="connsiteX2" fmla="*/ 27659 w 56528"/>
                <a:gd name="connsiteY2" fmla="*/ 78126 h 81888"/>
                <a:gd name="connsiteX3" fmla="*/ 6768 w 56528"/>
                <a:gd name="connsiteY3" fmla="*/ 69746 h 81888"/>
                <a:gd name="connsiteX4" fmla="*/ 13895 w 56528"/>
                <a:gd name="connsiteY4" fmla="*/ 63042 h 81888"/>
                <a:gd name="connsiteX5" fmla="*/ 7137 w 56528"/>
                <a:gd name="connsiteY5" fmla="*/ 56457 h 81888"/>
                <a:gd name="connsiteX6" fmla="*/ 255 w 56528"/>
                <a:gd name="connsiteY6" fmla="*/ 63401 h 81888"/>
                <a:gd name="connsiteX7" fmla="*/ 27905 w 56528"/>
                <a:gd name="connsiteY7" fmla="*/ 81957 h 81888"/>
                <a:gd name="connsiteX8" fmla="*/ 56783 w 56528"/>
                <a:gd name="connsiteY8" fmla="*/ 58851 h 81888"/>
                <a:gd name="connsiteX9" fmla="*/ 35401 w 56528"/>
                <a:gd name="connsiteY9" fmla="*/ 37422 h 81888"/>
                <a:gd name="connsiteX10" fmla="*/ 52974 w 56528"/>
                <a:gd name="connsiteY10" fmla="*/ 16591 h 81888"/>
                <a:gd name="connsiteX11" fmla="*/ 28150 w 56528"/>
                <a:gd name="connsiteY11" fmla="*/ 69 h 81888"/>
                <a:gd name="connsiteX12" fmla="*/ 4064 w 56528"/>
                <a:gd name="connsiteY12" fmla="*/ 16112 h 81888"/>
                <a:gd name="connsiteX13" fmla="*/ 10455 w 56528"/>
                <a:gd name="connsiteY13" fmla="*/ 22457 h 81888"/>
                <a:gd name="connsiteX14" fmla="*/ 16722 w 56528"/>
                <a:gd name="connsiteY14" fmla="*/ 16351 h 81888"/>
                <a:gd name="connsiteX15" fmla="*/ 10455 w 56528"/>
                <a:gd name="connsiteY15" fmla="*/ 10126 h 81888"/>
                <a:gd name="connsiteX16" fmla="*/ 27782 w 56528"/>
                <a:gd name="connsiteY16" fmla="*/ 3541 h 81888"/>
                <a:gd name="connsiteX17" fmla="*/ 41054 w 56528"/>
                <a:gd name="connsiteY17" fmla="*/ 16591 h 81888"/>
                <a:gd name="connsiteX18" fmla="*/ 36138 w 56528"/>
                <a:gd name="connsiteY18" fmla="*/ 30837 h 81888"/>
                <a:gd name="connsiteX19" fmla="*/ 22498 w 56528"/>
                <a:gd name="connsiteY19" fmla="*/ 35985 h 81888"/>
                <a:gd name="connsiteX20" fmla="*/ 18565 w 56528"/>
                <a:gd name="connsiteY20" fmla="*/ 36344 h 81888"/>
                <a:gd name="connsiteX21" fmla="*/ 17336 w 56528"/>
                <a:gd name="connsiteY21" fmla="*/ 37901 h 81888"/>
                <a:gd name="connsiteX22" fmla="*/ 20531 w 56528"/>
                <a:gd name="connsiteY22" fmla="*/ 39577 h 81888"/>
                <a:gd name="connsiteX23" fmla="*/ 27167 w 56528"/>
                <a:gd name="connsiteY23" fmla="*/ 39577 h 8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528" h="81888">
                  <a:moveTo>
                    <a:pt x="27167" y="39577"/>
                  </a:moveTo>
                  <a:cubicBezTo>
                    <a:pt x="36753" y="39577"/>
                    <a:pt x="43634" y="46041"/>
                    <a:pt x="43634" y="58851"/>
                  </a:cubicBezTo>
                  <a:cubicBezTo>
                    <a:pt x="43634" y="73697"/>
                    <a:pt x="34786" y="78126"/>
                    <a:pt x="27659" y="78126"/>
                  </a:cubicBezTo>
                  <a:cubicBezTo>
                    <a:pt x="22743" y="78126"/>
                    <a:pt x="11929" y="76809"/>
                    <a:pt x="6768" y="69746"/>
                  </a:cubicBezTo>
                  <a:cubicBezTo>
                    <a:pt x="12544" y="69506"/>
                    <a:pt x="13895" y="65556"/>
                    <a:pt x="13895" y="63042"/>
                  </a:cubicBezTo>
                  <a:cubicBezTo>
                    <a:pt x="13895" y="59211"/>
                    <a:pt x="10946" y="56457"/>
                    <a:pt x="7137" y="56457"/>
                  </a:cubicBezTo>
                  <a:cubicBezTo>
                    <a:pt x="3696" y="56457"/>
                    <a:pt x="255" y="58492"/>
                    <a:pt x="255" y="63401"/>
                  </a:cubicBezTo>
                  <a:cubicBezTo>
                    <a:pt x="255" y="74654"/>
                    <a:pt x="13035" y="81957"/>
                    <a:pt x="27905" y="81957"/>
                  </a:cubicBezTo>
                  <a:cubicBezTo>
                    <a:pt x="44986" y="81957"/>
                    <a:pt x="56783" y="70823"/>
                    <a:pt x="56783" y="58851"/>
                  </a:cubicBezTo>
                  <a:cubicBezTo>
                    <a:pt x="56783" y="49513"/>
                    <a:pt x="48918" y="40175"/>
                    <a:pt x="35401" y="37422"/>
                  </a:cubicBezTo>
                  <a:cubicBezTo>
                    <a:pt x="48304" y="32872"/>
                    <a:pt x="52974" y="23893"/>
                    <a:pt x="52974" y="16591"/>
                  </a:cubicBezTo>
                  <a:cubicBezTo>
                    <a:pt x="52974" y="7133"/>
                    <a:pt x="41791" y="69"/>
                    <a:pt x="28150" y="69"/>
                  </a:cubicBezTo>
                  <a:cubicBezTo>
                    <a:pt x="14510" y="69"/>
                    <a:pt x="4064" y="6534"/>
                    <a:pt x="4064" y="16112"/>
                  </a:cubicBezTo>
                  <a:cubicBezTo>
                    <a:pt x="4064" y="20182"/>
                    <a:pt x="6768" y="22457"/>
                    <a:pt x="10455" y="22457"/>
                  </a:cubicBezTo>
                  <a:cubicBezTo>
                    <a:pt x="14264" y="22457"/>
                    <a:pt x="16722" y="19703"/>
                    <a:pt x="16722" y="16351"/>
                  </a:cubicBezTo>
                  <a:cubicBezTo>
                    <a:pt x="16722" y="12879"/>
                    <a:pt x="14264" y="10365"/>
                    <a:pt x="10455" y="10126"/>
                  </a:cubicBezTo>
                  <a:cubicBezTo>
                    <a:pt x="14756" y="4858"/>
                    <a:pt x="23235" y="3541"/>
                    <a:pt x="27782" y="3541"/>
                  </a:cubicBezTo>
                  <a:cubicBezTo>
                    <a:pt x="33312" y="3541"/>
                    <a:pt x="41054" y="6175"/>
                    <a:pt x="41054" y="16591"/>
                  </a:cubicBezTo>
                  <a:cubicBezTo>
                    <a:pt x="41054" y="21619"/>
                    <a:pt x="39333" y="27126"/>
                    <a:pt x="36138" y="30837"/>
                  </a:cubicBezTo>
                  <a:cubicBezTo>
                    <a:pt x="32083" y="35386"/>
                    <a:pt x="28642" y="35626"/>
                    <a:pt x="22498" y="35985"/>
                  </a:cubicBezTo>
                  <a:cubicBezTo>
                    <a:pt x="19425" y="36224"/>
                    <a:pt x="19180" y="36224"/>
                    <a:pt x="18565" y="36344"/>
                  </a:cubicBezTo>
                  <a:cubicBezTo>
                    <a:pt x="18319" y="36344"/>
                    <a:pt x="17336" y="36584"/>
                    <a:pt x="17336" y="37901"/>
                  </a:cubicBezTo>
                  <a:cubicBezTo>
                    <a:pt x="17336" y="39577"/>
                    <a:pt x="18442" y="39577"/>
                    <a:pt x="20531" y="39577"/>
                  </a:cubicBezTo>
                  <a:lnTo>
                    <a:pt x="27167" y="39577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形状 216">
              <a:extLst>
                <a:ext uri="{FF2B5EF4-FFF2-40B4-BE49-F238E27FC236}">
                  <a16:creationId xmlns:a16="http://schemas.microsoft.com/office/drawing/2014/main" id="{F4F97511-91BC-2FDB-B1FD-CB61EDC7B25F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4594846" y="5413559"/>
              <a:ext cx="233662" cy="239438"/>
            </a:xfrm>
            <a:custGeom>
              <a:avLst/>
              <a:gdLst>
                <a:gd name="connsiteX0" fmla="*/ 212670 w 233662"/>
                <a:gd name="connsiteY0" fmla="*/ 239511 h 239438"/>
                <a:gd name="connsiteX1" fmla="*/ 233912 w 233662"/>
                <a:gd name="connsiteY1" fmla="*/ 184782 h 239438"/>
                <a:gd name="connsiteX2" fmla="*/ 229523 w 233662"/>
                <a:gd name="connsiteY2" fmla="*/ 184782 h 239438"/>
                <a:gd name="connsiteX3" fmla="*/ 183879 w 233662"/>
                <a:gd name="connsiteY3" fmla="*/ 219330 h 239438"/>
                <a:gd name="connsiteX4" fmla="*/ 129282 w 233662"/>
                <a:gd name="connsiteY4" fmla="*/ 224631 h 239438"/>
                <a:gd name="connsiteX5" fmla="*/ 23423 w 233662"/>
                <a:gd name="connsiteY5" fmla="*/ 224631 h 239438"/>
                <a:gd name="connsiteX6" fmla="*/ 112780 w 233662"/>
                <a:gd name="connsiteY6" fmla="*/ 122528 h 239438"/>
                <a:gd name="connsiteX7" fmla="*/ 114360 w 233662"/>
                <a:gd name="connsiteY7" fmla="*/ 119792 h 239438"/>
                <a:gd name="connsiteX8" fmla="*/ 113131 w 233662"/>
                <a:gd name="connsiteY8" fmla="*/ 117226 h 239438"/>
                <a:gd name="connsiteX9" fmla="*/ 31323 w 233662"/>
                <a:gd name="connsiteY9" fmla="*/ 8282 h 239438"/>
                <a:gd name="connsiteX10" fmla="*/ 127526 w 233662"/>
                <a:gd name="connsiteY10" fmla="*/ 8282 h 239438"/>
                <a:gd name="connsiteX11" fmla="*/ 168606 w 233662"/>
                <a:gd name="connsiteY11" fmla="*/ 11018 h 239438"/>
                <a:gd name="connsiteX12" fmla="*/ 207228 w 233662"/>
                <a:gd name="connsiteY12" fmla="*/ 23845 h 239438"/>
                <a:gd name="connsiteX13" fmla="*/ 229523 w 233662"/>
                <a:gd name="connsiteY13" fmla="*/ 48131 h 239438"/>
                <a:gd name="connsiteX14" fmla="*/ 233912 w 233662"/>
                <a:gd name="connsiteY14" fmla="*/ 48131 h 239438"/>
                <a:gd name="connsiteX15" fmla="*/ 212670 w 233662"/>
                <a:gd name="connsiteY15" fmla="*/ 72 h 239438"/>
                <a:gd name="connsiteX16" fmla="*/ 5165 w 233662"/>
                <a:gd name="connsiteY16" fmla="*/ 72 h 239438"/>
                <a:gd name="connsiteX17" fmla="*/ 425 w 233662"/>
                <a:gd name="connsiteY17" fmla="*/ 1269 h 239438"/>
                <a:gd name="connsiteX18" fmla="*/ 250 w 233662"/>
                <a:gd name="connsiteY18" fmla="*/ 6913 h 239438"/>
                <a:gd name="connsiteX19" fmla="*/ 93118 w 233662"/>
                <a:gd name="connsiteY19" fmla="*/ 130737 h 239438"/>
                <a:gd name="connsiteX20" fmla="*/ 2181 w 233662"/>
                <a:gd name="connsiteY20" fmla="*/ 234551 h 239438"/>
                <a:gd name="connsiteX21" fmla="*/ 425 w 233662"/>
                <a:gd name="connsiteY21" fmla="*/ 237630 h 239438"/>
                <a:gd name="connsiteX22" fmla="*/ 5165 w 233662"/>
                <a:gd name="connsiteY22" fmla="*/ 239511 h 239438"/>
                <a:gd name="connsiteX23" fmla="*/ 212670 w 233662"/>
                <a:gd name="connsiteY23" fmla="*/ 239511 h 23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662" h="239438">
                  <a:moveTo>
                    <a:pt x="212670" y="239511"/>
                  </a:moveTo>
                  <a:lnTo>
                    <a:pt x="233912" y="184782"/>
                  </a:lnTo>
                  <a:lnTo>
                    <a:pt x="229523" y="184782"/>
                  </a:lnTo>
                  <a:cubicBezTo>
                    <a:pt x="222677" y="202569"/>
                    <a:pt x="204068" y="214199"/>
                    <a:pt x="183879" y="219330"/>
                  </a:cubicBezTo>
                  <a:cubicBezTo>
                    <a:pt x="180193" y="220185"/>
                    <a:pt x="162988" y="224631"/>
                    <a:pt x="129282" y="224631"/>
                  </a:cubicBezTo>
                  <a:lnTo>
                    <a:pt x="23423" y="224631"/>
                  </a:lnTo>
                  <a:lnTo>
                    <a:pt x="112780" y="122528"/>
                  </a:lnTo>
                  <a:cubicBezTo>
                    <a:pt x="114009" y="121160"/>
                    <a:pt x="114360" y="120647"/>
                    <a:pt x="114360" y="119792"/>
                  </a:cubicBezTo>
                  <a:cubicBezTo>
                    <a:pt x="114360" y="119450"/>
                    <a:pt x="114360" y="118936"/>
                    <a:pt x="113131" y="117226"/>
                  </a:cubicBezTo>
                  <a:lnTo>
                    <a:pt x="31323" y="8282"/>
                  </a:lnTo>
                  <a:lnTo>
                    <a:pt x="127526" y="8282"/>
                  </a:lnTo>
                  <a:cubicBezTo>
                    <a:pt x="151051" y="8282"/>
                    <a:pt x="167026" y="10676"/>
                    <a:pt x="168606" y="11018"/>
                  </a:cubicBezTo>
                  <a:cubicBezTo>
                    <a:pt x="178086" y="12386"/>
                    <a:pt x="193359" y="15294"/>
                    <a:pt x="207228" y="23845"/>
                  </a:cubicBezTo>
                  <a:cubicBezTo>
                    <a:pt x="211617" y="26582"/>
                    <a:pt x="223555" y="34278"/>
                    <a:pt x="229523" y="48131"/>
                  </a:cubicBezTo>
                  <a:lnTo>
                    <a:pt x="233912" y="48131"/>
                  </a:lnTo>
                  <a:lnTo>
                    <a:pt x="212670" y="72"/>
                  </a:lnTo>
                  <a:lnTo>
                    <a:pt x="5165" y="72"/>
                  </a:lnTo>
                  <a:cubicBezTo>
                    <a:pt x="1127" y="72"/>
                    <a:pt x="952" y="243"/>
                    <a:pt x="425" y="1269"/>
                  </a:cubicBezTo>
                  <a:cubicBezTo>
                    <a:pt x="250" y="1783"/>
                    <a:pt x="250" y="5032"/>
                    <a:pt x="250" y="6913"/>
                  </a:cubicBezTo>
                  <a:lnTo>
                    <a:pt x="93118" y="130737"/>
                  </a:lnTo>
                  <a:lnTo>
                    <a:pt x="2181" y="234551"/>
                  </a:lnTo>
                  <a:cubicBezTo>
                    <a:pt x="425" y="236603"/>
                    <a:pt x="425" y="237459"/>
                    <a:pt x="425" y="237630"/>
                  </a:cubicBezTo>
                  <a:cubicBezTo>
                    <a:pt x="425" y="239511"/>
                    <a:pt x="2005" y="239511"/>
                    <a:pt x="5165" y="239511"/>
                  </a:cubicBezTo>
                  <a:lnTo>
                    <a:pt x="212670" y="239511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形状 217">
              <a:extLst>
                <a:ext uri="{FF2B5EF4-FFF2-40B4-BE49-F238E27FC236}">
                  <a16:creationId xmlns:a16="http://schemas.microsoft.com/office/drawing/2014/main" id="{747588AA-43F2-87CC-B1AD-B49FC32E3757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4592351" y="5722964"/>
              <a:ext cx="62672" cy="53993"/>
            </a:xfrm>
            <a:custGeom>
              <a:avLst/>
              <a:gdLst>
                <a:gd name="connsiteX0" fmla="*/ 44612 w 62672"/>
                <a:gd name="connsiteY0" fmla="*/ 7157 h 53993"/>
                <a:gd name="connsiteX1" fmla="*/ 31955 w 62672"/>
                <a:gd name="connsiteY1" fmla="*/ 93 h 53993"/>
                <a:gd name="connsiteX2" fmla="*/ 250 w 62672"/>
                <a:gd name="connsiteY2" fmla="*/ 34213 h 53993"/>
                <a:gd name="connsiteX3" fmla="*/ 18806 w 62672"/>
                <a:gd name="connsiteY3" fmla="*/ 54087 h 53993"/>
                <a:gd name="connsiteX4" fmla="*/ 36256 w 62672"/>
                <a:gd name="connsiteY4" fmla="*/ 45706 h 53993"/>
                <a:gd name="connsiteX5" fmla="*/ 48913 w 62672"/>
                <a:gd name="connsiteY5" fmla="*/ 54087 h 53993"/>
                <a:gd name="connsiteX6" fmla="*/ 58621 w 62672"/>
                <a:gd name="connsiteY6" fmla="*/ 47742 h 53993"/>
                <a:gd name="connsiteX7" fmla="*/ 62922 w 62672"/>
                <a:gd name="connsiteY7" fmla="*/ 35770 h 53993"/>
                <a:gd name="connsiteX8" fmla="*/ 60956 w 62672"/>
                <a:gd name="connsiteY8" fmla="*/ 34213 h 53993"/>
                <a:gd name="connsiteX9" fmla="*/ 58253 w 62672"/>
                <a:gd name="connsiteY9" fmla="*/ 37925 h 53993"/>
                <a:gd name="connsiteX10" fmla="*/ 49282 w 62672"/>
                <a:gd name="connsiteY10" fmla="*/ 50735 h 53993"/>
                <a:gd name="connsiteX11" fmla="*/ 45227 w 62672"/>
                <a:gd name="connsiteY11" fmla="*/ 44868 h 53993"/>
                <a:gd name="connsiteX12" fmla="*/ 47070 w 62672"/>
                <a:gd name="connsiteY12" fmla="*/ 35411 h 53993"/>
                <a:gd name="connsiteX13" fmla="*/ 49773 w 62672"/>
                <a:gd name="connsiteY13" fmla="*/ 24636 h 53993"/>
                <a:gd name="connsiteX14" fmla="*/ 52231 w 62672"/>
                <a:gd name="connsiteY14" fmla="*/ 15537 h 53993"/>
                <a:gd name="connsiteX15" fmla="*/ 54443 w 62672"/>
                <a:gd name="connsiteY15" fmla="*/ 6199 h 53993"/>
                <a:gd name="connsiteX16" fmla="*/ 50265 w 62672"/>
                <a:gd name="connsiteY16" fmla="*/ 2368 h 53993"/>
                <a:gd name="connsiteX17" fmla="*/ 44612 w 62672"/>
                <a:gd name="connsiteY17" fmla="*/ 7157 h 53993"/>
                <a:gd name="connsiteX18" fmla="*/ 36747 w 62672"/>
                <a:gd name="connsiteY18" fmla="*/ 37925 h 53993"/>
                <a:gd name="connsiteX19" fmla="*/ 30480 w 62672"/>
                <a:gd name="connsiteY19" fmla="*/ 45946 h 53993"/>
                <a:gd name="connsiteX20" fmla="*/ 19174 w 62672"/>
                <a:gd name="connsiteY20" fmla="*/ 50735 h 53993"/>
                <a:gd name="connsiteX21" fmla="*/ 10204 w 62672"/>
                <a:gd name="connsiteY21" fmla="*/ 39122 h 53993"/>
                <a:gd name="connsiteX22" fmla="*/ 16594 w 62672"/>
                <a:gd name="connsiteY22" fmla="*/ 14819 h 53993"/>
                <a:gd name="connsiteX23" fmla="*/ 31955 w 62672"/>
                <a:gd name="connsiteY23" fmla="*/ 3445 h 53993"/>
                <a:gd name="connsiteX24" fmla="*/ 42892 w 62672"/>
                <a:gd name="connsiteY24" fmla="*/ 13861 h 53993"/>
                <a:gd name="connsiteX25" fmla="*/ 42523 w 62672"/>
                <a:gd name="connsiteY25" fmla="*/ 15537 h 53993"/>
                <a:gd name="connsiteX26" fmla="*/ 36747 w 62672"/>
                <a:gd name="connsiteY26" fmla="*/ 37925 h 5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672" h="53993">
                  <a:moveTo>
                    <a:pt x="44612" y="7157"/>
                  </a:moveTo>
                  <a:cubicBezTo>
                    <a:pt x="42031" y="3206"/>
                    <a:pt x="37853" y="93"/>
                    <a:pt x="31955" y="93"/>
                  </a:cubicBezTo>
                  <a:cubicBezTo>
                    <a:pt x="16225" y="93"/>
                    <a:pt x="250" y="16974"/>
                    <a:pt x="250" y="34213"/>
                  </a:cubicBezTo>
                  <a:cubicBezTo>
                    <a:pt x="250" y="45826"/>
                    <a:pt x="8237" y="54087"/>
                    <a:pt x="18806" y="54087"/>
                  </a:cubicBezTo>
                  <a:cubicBezTo>
                    <a:pt x="25442" y="54087"/>
                    <a:pt x="31340" y="50375"/>
                    <a:pt x="36256" y="45706"/>
                  </a:cubicBezTo>
                  <a:cubicBezTo>
                    <a:pt x="38591" y="52890"/>
                    <a:pt x="45718" y="54087"/>
                    <a:pt x="48913" y="54087"/>
                  </a:cubicBezTo>
                  <a:cubicBezTo>
                    <a:pt x="53337" y="54087"/>
                    <a:pt x="56409" y="51453"/>
                    <a:pt x="58621" y="47742"/>
                  </a:cubicBezTo>
                  <a:cubicBezTo>
                    <a:pt x="61325" y="43073"/>
                    <a:pt x="62922" y="36249"/>
                    <a:pt x="62922" y="35770"/>
                  </a:cubicBezTo>
                  <a:cubicBezTo>
                    <a:pt x="62922" y="34213"/>
                    <a:pt x="61325" y="34213"/>
                    <a:pt x="60956" y="34213"/>
                  </a:cubicBezTo>
                  <a:cubicBezTo>
                    <a:pt x="59236" y="34213"/>
                    <a:pt x="59113" y="34692"/>
                    <a:pt x="58253" y="37925"/>
                  </a:cubicBezTo>
                  <a:cubicBezTo>
                    <a:pt x="56778" y="43671"/>
                    <a:pt x="54443" y="50735"/>
                    <a:pt x="49282" y="50735"/>
                  </a:cubicBezTo>
                  <a:cubicBezTo>
                    <a:pt x="46087" y="50735"/>
                    <a:pt x="45227" y="48101"/>
                    <a:pt x="45227" y="44868"/>
                  </a:cubicBezTo>
                  <a:cubicBezTo>
                    <a:pt x="45227" y="42833"/>
                    <a:pt x="46210" y="38523"/>
                    <a:pt x="47070" y="35411"/>
                  </a:cubicBezTo>
                  <a:cubicBezTo>
                    <a:pt x="47930" y="32178"/>
                    <a:pt x="49159" y="27270"/>
                    <a:pt x="49773" y="24636"/>
                  </a:cubicBezTo>
                  <a:lnTo>
                    <a:pt x="52231" y="15537"/>
                  </a:lnTo>
                  <a:cubicBezTo>
                    <a:pt x="52969" y="12424"/>
                    <a:pt x="54443" y="6798"/>
                    <a:pt x="54443" y="6199"/>
                  </a:cubicBezTo>
                  <a:cubicBezTo>
                    <a:pt x="54443" y="3565"/>
                    <a:pt x="52231" y="2368"/>
                    <a:pt x="50265" y="2368"/>
                  </a:cubicBezTo>
                  <a:cubicBezTo>
                    <a:pt x="48176" y="2368"/>
                    <a:pt x="45349" y="3805"/>
                    <a:pt x="44612" y="7157"/>
                  </a:cubicBezTo>
                  <a:close/>
                  <a:moveTo>
                    <a:pt x="36747" y="37925"/>
                  </a:moveTo>
                  <a:cubicBezTo>
                    <a:pt x="35887" y="41277"/>
                    <a:pt x="33184" y="43671"/>
                    <a:pt x="30480" y="45946"/>
                  </a:cubicBezTo>
                  <a:cubicBezTo>
                    <a:pt x="29374" y="46904"/>
                    <a:pt x="24459" y="50735"/>
                    <a:pt x="19174" y="50735"/>
                  </a:cubicBezTo>
                  <a:cubicBezTo>
                    <a:pt x="14627" y="50735"/>
                    <a:pt x="10204" y="47622"/>
                    <a:pt x="10204" y="39122"/>
                  </a:cubicBezTo>
                  <a:cubicBezTo>
                    <a:pt x="10204" y="32777"/>
                    <a:pt x="13767" y="19608"/>
                    <a:pt x="16594" y="14819"/>
                  </a:cubicBezTo>
                  <a:cubicBezTo>
                    <a:pt x="22247" y="5241"/>
                    <a:pt x="28514" y="3445"/>
                    <a:pt x="31955" y="3445"/>
                  </a:cubicBezTo>
                  <a:cubicBezTo>
                    <a:pt x="40557" y="3445"/>
                    <a:pt x="42892" y="12544"/>
                    <a:pt x="42892" y="13861"/>
                  </a:cubicBezTo>
                  <a:cubicBezTo>
                    <a:pt x="42892" y="14340"/>
                    <a:pt x="42646" y="15178"/>
                    <a:pt x="42523" y="15537"/>
                  </a:cubicBezTo>
                  <a:lnTo>
                    <a:pt x="36747" y="37925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形状 218">
              <a:extLst>
                <a:ext uri="{FF2B5EF4-FFF2-40B4-BE49-F238E27FC236}">
                  <a16:creationId xmlns:a16="http://schemas.microsoft.com/office/drawing/2014/main" id="{0AED3AE7-7483-79B7-0129-86806D7E5076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4669607" y="5729668"/>
              <a:ext cx="90445" cy="32204"/>
            </a:xfrm>
            <a:custGeom>
              <a:avLst/>
              <a:gdLst>
                <a:gd name="connsiteX0" fmla="*/ 86030 w 90445"/>
                <a:gd name="connsiteY0" fmla="*/ 5960 h 32204"/>
                <a:gd name="connsiteX1" fmla="*/ 90699 w 90445"/>
                <a:gd name="connsiteY1" fmla="*/ 2967 h 32204"/>
                <a:gd name="connsiteX2" fmla="*/ 86153 w 90445"/>
                <a:gd name="connsiteY2" fmla="*/ 93 h 32204"/>
                <a:gd name="connsiteX3" fmla="*/ 4801 w 90445"/>
                <a:gd name="connsiteY3" fmla="*/ 93 h 32204"/>
                <a:gd name="connsiteX4" fmla="*/ 254 w 90445"/>
                <a:gd name="connsiteY4" fmla="*/ 2967 h 32204"/>
                <a:gd name="connsiteX5" fmla="*/ 4924 w 90445"/>
                <a:gd name="connsiteY5" fmla="*/ 5960 h 32204"/>
                <a:gd name="connsiteX6" fmla="*/ 86030 w 90445"/>
                <a:gd name="connsiteY6" fmla="*/ 5960 h 32204"/>
                <a:gd name="connsiteX7" fmla="*/ 86153 w 90445"/>
                <a:gd name="connsiteY7" fmla="*/ 32298 h 32204"/>
                <a:gd name="connsiteX8" fmla="*/ 90699 w 90445"/>
                <a:gd name="connsiteY8" fmla="*/ 29425 h 32204"/>
                <a:gd name="connsiteX9" fmla="*/ 86030 w 90445"/>
                <a:gd name="connsiteY9" fmla="*/ 26432 h 32204"/>
                <a:gd name="connsiteX10" fmla="*/ 4924 w 90445"/>
                <a:gd name="connsiteY10" fmla="*/ 26432 h 32204"/>
                <a:gd name="connsiteX11" fmla="*/ 254 w 90445"/>
                <a:gd name="connsiteY11" fmla="*/ 29425 h 32204"/>
                <a:gd name="connsiteX12" fmla="*/ 4801 w 90445"/>
                <a:gd name="connsiteY12" fmla="*/ 32298 h 32204"/>
                <a:gd name="connsiteX13" fmla="*/ 86153 w 90445"/>
                <a:gd name="connsiteY13" fmla="*/ 32298 h 3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445" h="32204">
                  <a:moveTo>
                    <a:pt x="86030" y="5960"/>
                  </a:moveTo>
                  <a:cubicBezTo>
                    <a:pt x="87873" y="5960"/>
                    <a:pt x="90699" y="5960"/>
                    <a:pt x="90699" y="2967"/>
                  </a:cubicBezTo>
                  <a:cubicBezTo>
                    <a:pt x="90699" y="93"/>
                    <a:pt x="87750" y="93"/>
                    <a:pt x="86153" y="93"/>
                  </a:cubicBezTo>
                  <a:lnTo>
                    <a:pt x="4801" y="93"/>
                  </a:lnTo>
                  <a:cubicBezTo>
                    <a:pt x="3203" y="93"/>
                    <a:pt x="254" y="93"/>
                    <a:pt x="254" y="2967"/>
                  </a:cubicBezTo>
                  <a:cubicBezTo>
                    <a:pt x="254" y="5960"/>
                    <a:pt x="3080" y="5960"/>
                    <a:pt x="4924" y="5960"/>
                  </a:cubicBezTo>
                  <a:lnTo>
                    <a:pt x="86030" y="5960"/>
                  </a:lnTo>
                  <a:close/>
                  <a:moveTo>
                    <a:pt x="86153" y="32298"/>
                  </a:moveTo>
                  <a:cubicBezTo>
                    <a:pt x="87750" y="32298"/>
                    <a:pt x="90699" y="32298"/>
                    <a:pt x="90699" y="29425"/>
                  </a:cubicBezTo>
                  <a:cubicBezTo>
                    <a:pt x="90699" y="26432"/>
                    <a:pt x="87873" y="26432"/>
                    <a:pt x="86030" y="26432"/>
                  </a:cubicBezTo>
                  <a:lnTo>
                    <a:pt x="4924" y="26432"/>
                  </a:lnTo>
                  <a:cubicBezTo>
                    <a:pt x="3080" y="26432"/>
                    <a:pt x="254" y="26432"/>
                    <a:pt x="254" y="29425"/>
                  </a:cubicBezTo>
                  <a:cubicBezTo>
                    <a:pt x="254" y="32298"/>
                    <a:pt x="3203" y="32298"/>
                    <a:pt x="4801" y="32298"/>
                  </a:cubicBezTo>
                  <a:lnTo>
                    <a:pt x="86153" y="32298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形状 219">
              <a:extLst>
                <a:ext uri="{FF2B5EF4-FFF2-40B4-BE49-F238E27FC236}">
                  <a16:creationId xmlns:a16="http://schemas.microsoft.com/office/drawing/2014/main" id="{A68230E6-4E41-8632-4F37-AD56FF7AAC4B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4782170" y="5696266"/>
              <a:ext cx="44731" cy="79493"/>
            </a:xfrm>
            <a:custGeom>
              <a:avLst/>
              <a:gdLst>
                <a:gd name="connsiteX0" fmla="*/ 28033 w 44731"/>
                <a:gd name="connsiteY0" fmla="*/ 3445 h 79493"/>
                <a:gd name="connsiteX1" fmla="*/ 24346 w 44731"/>
                <a:gd name="connsiteY1" fmla="*/ 93 h 79493"/>
                <a:gd name="connsiteX2" fmla="*/ 260 w 44731"/>
                <a:gd name="connsiteY2" fmla="*/ 7755 h 79493"/>
                <a:gd name="connsiteX3" fmla="*/ 260 w 44731"/>
                <a:gd name="connsiteY3" fmla="*/ 12065 h 79493"/>
                <a:gd name="connsiteX4" fmla="*/ 18079 w 44731"/>
                <a:gd name="connsiteY4" fmla="*/ 8713 h 79493"/>
                <a:gd name="connsiteX5" fmla="*/ 18079 w 44731"/>
                <a:gd name="connsiteY5" fmla="*/ 69770 h 79493"/>
                <a:gd name="connsiteX6" fmla="*/ 5790 w 44731"/>
                <a:gd name="connsiteY6" fmla="*/ 75277 h 79493"/>
                <a:gd name="connsiteX7" fmla="*/ 1120 w 44731"/>
                <a:gd name="connsiteY7" fmla="*/ 75277 h 79493"/>
                <a:gd name="connsiteX8" fmla="*/ 1120 w 44731"/>
                <a:gd name="connsiteY8" fmla="*/ 79587 h 79493"/>
                <a:gd name="connsiteX9" fmla="*/ 22994 w 44731"/>
                <a:gd name="connsiteY9" fmla="*/ 79108 h 79493"/>
                <a:gd name="connsiteX10" fmla="*/ 44991 w 44731"/>
                <a:gd name="connsiteY10" fmla="*/ 79587 h 79493"/>
                <a:gd name="connsiteX11" fmla="*/ 44991 w 44731"/>
                <a:gd name="connsiteY11" fmla="*/ 75277 h 79493"/>
                <a:gd name="connsiteX12" fmla="*/ 40322 w 44731"/>
                <a:gd name="connsiteY12" fmla="*/ 75277 h 79493"/>
                <a:gd name="connsiteX13" fmla="*/ 28033 w 44731"/>
                <a:gd name="connsiteY13" fmla="*/ 69770 h 79493"/>
                <a:gd name="connsiteX14" fmla="*/ 28033 w 44731"/>
                <a:gd name="connsiteY14" fmla="*/ 3445 h 7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731" h="79493">
                  <a:moveTo>
                    <a:pt x="28033" y="3445"/>
                  </a:moveTo>
                  <a:cubicBezTo>
                    <a:pt x="28033" y="213"/>
                    <a:pt x="27787" y="93"/>
                    <a:pt x="24346" y="93"/>
                  </a:cubicBezTo>
                  <a:cubicBezTo>
                    <a:pt x="16481" y="7636"/>
                    <a:pt x="5298" y="7755"/>
                    <a:pt x="260" y="7755"/>
                  </a:cubicBezTo>
                  <a:lnTo>
                    <a:pt x="260" y="12065"/>
                  </a:lnTo>
                  <a:cubicBezTo>
                    <a:pt x="3209" y="12065"/>
                    <a:pt x="11320" y="12065"/>
                    <a:pt x="18079" y="8713"/>
                  </a:cubicBezTo>
                  <a:lnTo>
                    <a:pt x="18079" y="69770"/>
                  </a:lnTo>
                  <a:cubicBezTo>
                    <a:pt x="18079" y="73721"/>
                    <a:pt x="18079" y="75277"/>
                    <a:pt x="5790" y="75277"/>
                  </a:cubicBezTo>
                  <a:lnTo>
                    <a:pt x="1120" y="75277"/>
                  </a:lnTo>
                  <a:lnTo>
                    <a:pt x="1120" y="79587"/>
                  </a:lnTo>
                  <a:cubicBezTo>
                    <a:pt x="3332" y="79467"/>
                    <a:pt x="18447" y="79108"/>
                    <a:pt x="22994" y="79108"/>
                  </a:cubicBezTo>
                  <a:cubicBezTo>
                    <a:pt x="26804" y="79108"/>
                    <a:pt x="42288" y="79467"/>
                    <a:pt x="44991" y="79587"/>
                  </a:cubicBezTo>
                  <a:lnTo>
                    <a:pt x="44991" y="75277"/>
                  </a:lnTo>
                  <a:lnTo>
                    <a:pt x="40322" y="75277"/>
                  </a:lnTo>
                  <a:cubicBezTo>
                    <a:pt x="28033" y="75277"/>
                    <a:pt x="28033" y="73721"/>
                    <a:pt x="28033" y="69770"/>
                  </a:cubicBezTo>
                  <a:lnTo>
                    <a:pt x="28033" y="3445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形状 220">
              <a:extLst>
                <a:ext uri="{FF2B5EF4-FFF2-40B4-BE49-F238E27FC236}">
                  <a16:creationId xmlns:a16="http://schemas.microsoft.com/office/drawing/2014/main" id="{C47999E3-0C15-D6E3-447E-E3579870914B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4874683" y="5459738"/>
              <a:ext cx="124780" cy="116298"/>
            </a:xfrm>
            <a:custGeom>
              <a:avLst/>
              <a:gdLst>
                <a:gd name="connsiteX0" fmla="*/ 46788 w 124780"/>
                <a:gd name="connsiteY0" fmla="*/ 60797 h 116298"/>
                <a:gd name="connsiteX1" fmla="*/ 63816 w 124780"/>
                <a:gd name="connsiteY1" fmla="*/ 60797 h 116298"/>
                <a:gd name="connsiteX2" fmla="*/ 78387 w 124780"/>
                <a:gd name="connsiteY2" fmla="*/ 68493 h 116298"/>
                <a:gd name="connsiteX3" fmla="*/ 77158 w 124780"/>
                <a:gd name="connsiteY3" fmla="*/ 76873 h 116298"/>
                <a:gd name="connsiteX4" fmla="*/ 76632 w 124780"/>
                <a:gd name="connsiteY4" fmla="*/ 78754 h 116298"/>
                <a:gd name="connsiteX5" fmla="*/ 78738 w 124780"/>
                <a:gd name="connsiteY5" fmla="*/ 80807 h 116298"/>
                <a:gd name="connsiteX6" fmla="*/ 81372 w 124780"/>
                <a:gd name="connsiteY6" fmla="*/ 77215 h 116298"/>
                <a:gd name="connsiteX7" fmla="*/ 91027 w 124780"/>
                <a:gd name="connsiteY7" fmla="*/ 40102 h 116298"/>
                <a:gd name="connsiteX8" fmla="*/ 91554 w 124780"/>
                <a:gd name="connsiteY8" fmla="*/ 37366 h 116298"/>
                <a:gd name="connsiteX9" fmla="*/ 89447 w 124780"/>
                <a:gd name="connsiteY9" fmla="*/ 35484 h 116298"/>
                <a:gd name="connsiteX10" fmla="*/ 86814 w 124780"/>
                <a:gd name="connsiteY10" fmla="*/ 39076 h 116298"/>
                <a:gd name="connsiteX11" fmla="*/ 64167 w 124780"/>
                <a:gd name="connsiteY11" fmla="*/ 55495 h 116298"/>
                <a:gd name="connsiteX12" fmla="*/ 48192 w 124780"/>
                <a:gd name="connsiteY12" fmla="*/ 55495 h 116298"/>
                <a:gd name="connsiteX13" fmla="*/ 59427 w 124780"/>
                <a:gd name="connsiteY13" fmla="*/ 12054 h 116298"/>
                <a:gd name="connsiteX14" fmla="*/ 68907 w 124780"/>
                <a:gd name="connsiteY14" fmla="*/ 5384 h 116298"/>
                <a:gd name="connsiteX15" fmla="*/ 92081 w 124780"/>
                <a:gd name="connsiteY15" fmla="*/ 5384 h 116298"/>
                <a:gd name="connsiteX16" fmla="*/ 117711 w 124780"/>
                <a:gd name="connsiteY16" fmla="*/ 24197 h 116298"/>
                <a:gd name="connsiteX17" fmla="*/ 117185 w 124780"/>
                <a:gd name="connsiteY17" fmla="*/ 33432 h 116298"/>
                <a:gd name="connsiteX18" fmla="*/ 116834 w 124780"/>
                <a:gd name="connsiteY18" fmla="*/ 36511 h 116298"/>
                <a:gd name="connsiteX19" fmla="*/ 118940 w 124780"/>
                <a:gd name="connsiteY19" fmla="*/ 38563 h 116298"/>
                <a:gd name="connsiteX20" fmla="*/ 121398 w 124780"/>
                <a:gd name="connsiteY20" fmla="*/ 34287 h 116298"/>
                <a:gd name="connsiteX21" fmla="*/ 124909 w 124780"/>
                <a:gd name="connsiteY21" fmla="*/ 4699 h 116298"/>
                <a:gd name="connsiteX22" fmla="*/ 120169 w 124780"/>
                <a:gd name="connsiteY22" fmla="*/ 82 h 116298"/>
                <a:gd name="connsiteX23" fmla="*/ 34148 w 124780"/>
                <a:gd name="connsiteY23" fmla="*/ 82 h 116298"/>
                <a:gd name="connsiteX24" fmla="*/ 28881 w 124780"/>
                <a:gd name="connsiteY24" fmla="*/ 3502 h 116298"/>
                <a:gd name="connsiteX25" fmla="*/ 33797 w 124780"/>
                <a:gd name="connsiteY25" fmla="*/ 5384 h 116298"/>
                <a:gd name="connsiteX26" fmla="*/ 45208 w 124780"/>
                <a:gd name="connsiteY26" fmla="*/ 8462 h 116298"/>
                <a:gd name="connsiteX27" fmla="*/ 44330 w 124780"/>
                <a:gd name="connsiteY27" fmla="*/ 12567 h 116298"/>
                <a:gd name="connsiteX28" fmla="*/ 21157 w 124780"/>
                <a:gd name="connsiteY28" fmla="*/ 103040 h 116298"/>
                <a:gd name="connsiteX29" fmla="*/ 5181 w 124780"/>
                <a:gd name="connsiteY29" fmla="*/ 111079 h 116298"/>
                <a:gd name="connsiteX30" fmla="*/ 266 w 124780"/>
                <a:gd name="connsiteY30" fmla="*/ 114328 h 116298"/>
                <a:gd name="connsiteX31" fmla="*/ 2899 w 124780"/>
                <a:gd name="connsiteY31" fmla="*/ 116380 h 116298"/>
                <a:gd name="connsiteX32" fmla="*/ 26072 w 124780"/>
                <a:gd name="connsiteY32" fmla="*/ 115867 h 116298"/>
                <a:gd name="connsiteX33" fmla="*/ 52230 w 124780"/>
                <a:gd name="connsiteY33" fmla="*/ 116380 h 116298"/>
                <a:gd name="connsiteX34" fmla="*/ 55916 w 124780"/>
                <a:gd name="connsiteY34" fmla="*/ 113131 h 116298"/>
                <a:gd name="connsiteX35" fmla="*/ 54863 w 124780"/>
                <a:gd name="connsiteY35" fmla="*/ 111250 h 116298"/>
                <a:gd name="connsiteX36" fmla="*/ 49947 w 124780"/>
                <a:gd name="connsiteY36" fmla="*/ 111079 h 116298"/>
                <a:gd name="connsiteX37" fmla="*/ 40819 w 124780"/>
                <a:gd name="connsiteY37" fmla="*/ 110737 h 116298"/>
                <a:gd name="connsiteX38" fmla="*/ 35201 w 124780"/>
                <a:gd name="connsiteY38" fmla="*/ 107316 h 116298"/>
                <a:gd name="connsiteX39" fmla="*/ 35903 w 124780"/>
                <a:gd name="connsiteY39" fmla="*/ 103382 h 116298"/>
                <a:gd name="connsiteX40" fmla="*/ 46788 w 124780"/>
                <a:gd name="connsiteY40" fmla="*/ 60797 h 11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4780" h="116298">
                  <a:moveTo>
                    <a:pt x="46788" y="60797"/>
                  </a:moveTo>
                  <a:lnTo>
                    <a:pt x="63816" y="60797"/>
                  </a:lnTo>
                  <a:cubicBezTo>
                    <a:pt x="76983" y="60797"/>
                    <a:pt x="78387" y="63533"/>
                    <a:pt x="78387" y="68493"/>
                  </a:cubicBezTo>
                  <a:cubicBezTo>
                    <a:pt x="78387" y="69690"/>
                    <a:pt x="78387" y="71742"/>
                    <a:pt x="77158" y="76873"/>
                  </a:cubicBezTo>
                  <a:cubicBezTo>
                    <a:pt x="76807" y="77728"/>
                    <a:pt x="76632" y="78412"/>
                    <a:pt x="76632" y="78754"/>
                  </a:cubicBezTo>
                  <a:cubicBezTo>
                    <a:pt x="76632" y="80123"/>
                    <a:pt x="77685" y="80807"/>
                    <a:pt x="78738" y="80807"/>
                  </a:cubicBezTo>
                  <a:cubicBezTo>
                    <a:pt x="80494" y="80807"/>
                    <a:pt x="80494" y="80294"/>
                    <a:pt x="81372" y="77215"/>
                  </a:cubicBezTo>
                  <a:lnTo>
                    <a:pt x="91027" y="40102"/>
                  </a:lnTo>
                  <a:cubicBezTo>
                    <a:pt x="91554" y="38221"/>
                    <a:pt x="91554" y="37879"/>
                    <a:pt x="91554" y="37366"/>
                  </a:cubicBezTo>
                  <a:cubicBezTo>
                    <a:pt x="91554" y="37024"/>
                    <a:pt x="91203" y="35484"/>
                    <a:pt x="89447" y="35484"/>
                  </a:cubicBezTo>
                  <a:cubicBezTo>
                    <a:pt x="87692" y="35484"/>
                    <a:pt x="87516" y="36340"/>
                    <a:pt x="86814" y="39076"/>
                  </a:cubicBezTo>
                  <a:cubicBezTo>
                    <a:pt x="83127" y="52416"/>
                    <a:pt x="79090" y="55495"/>
                    <a:pt x="64167" y="55495"/>
                  </a:cubicBezTo>
                  <a:lnTo>
                    <a:pt x="48192" y="55495"/>
                  </a:lnTo>
                  <a:lnTo>
                    <a:pt x="59427" y="12054"/>
                  </a:lnTo>
                  <a:cubicBezTo>
                    <a:pt x="61007" y="6068"/>
                    <a:pt x="61183" y="5384"/>
                    <a:pt x="68907" y="5384"/>
                  </a:cubicBezTo>
                  <a:lnTo>
                    <a:pt x="92081" y="5384"/>
                  </a:lnTo>
                  <a:cubicBezTo>
                    <a:pt x="113674" y="5384"/>
                    <a:pt x="117711" y="11027"/>
                    <a:pt x="117711" y="24197"/>
                  </a:cubicBezTo>
                  <a:cubicBezTo>
                    <a:pt x="117711" y="28130"/>
                    <a:pt x="117711" y="28814"/>
                    <a:pt x="117185" y="33432"/>
                  </a:cubicBezTo>
                  <a:cubicBezTo>
                    <a:pt x="116834" y="35655"/>
                    <a:pt x="116834" y="35997"/>
                    <a:pt x="116834" y="36511"/>
                  </a:cubicBezTo>
                  <a:cubicBezTo>
                    <a:pt x="116834" y="37366"/>
                    <a:pt x="117360" y="38563"/>
                    <a:pt x="118940" y="38563"/>
                  </a:cubicBezTo>
                  <a:cubicBezTo>
                    <a:pt x="120871" y="38563"/>
                    <a:pt x="121047" y="37537"/>
                    <a:pt x="121398" y="34287"/>
                  </a:cubicBezTo>
                  <a:lnTo>
                    <a:pt x="124909" y="4699"/>
                  </a:lnTo>
                  <a:cubicBezTo>
                    <a:pt x="125436" y="82"/>
                    <a:pt x="124558" y="82"/>
                    <a:pt x="120169" y="82"/>
                  </a:cubicBezTo>
                  <a:lnTo>
                    <a:pt x="34148" y="82"/>
                  </a:lnTo>
                  <a:cubicBezTo>
                    <a:pt x="30637" y="82"/>
                    <a:pt x="28881" y="82"/>
                    <a:pt x="28881" y="3502"/>
                  </a:cubicBezTo>
                  <a:cubicBezTo>
                    <a:pt x="28881" y="5384"/>
                    <a:pt x="30461" y="5384"/>
                    <a:pt x="33797" y="5384"/>
                  </a:cubicBezTo>
                  <a:cubicBezTo>
                    <a:pt x="40292" y="5384"/>
                    <a:pt x="45208" y="5384"/>
                    <a:pt x="45208" y="8462"/>
                  </a:cubicBezTo>
                  <a:cubicBezTo>
                    <a:pt x="45208" y="9146"/>
                    <a:pt x="45208" y="9488"/>
                    <a:pt x="44330" y="12567"/>
                  </a:cubicBezTo>
                  <a:lnTo>
                    <a:pt x="21157" y="103040"/>
                  </a:lnTo>
                  <a:cubicBezTo>
                    <a:pt x="19401" y="109710"/>
                    <a:pt x="19050" y="111079"/>
                    <a:pt x="5181" y="111079"/>
                  </a:cubicBezTo>
                  <a:cubicBezTo>
                    <a:pt x="2197" y="111079"/>
                    <a:pt x="266" y="111079"/>
                    <a:pt x="266" y="114328"/>
                  </a:cubicBezTo>
                  <a:cubicBezTo>
                    <a:pt x="266" y="116380"/>
                    <a:pt x="2372" y="116380"/>
                    <a:pt x="2899" y="116380"/>
                  </a:cubicBezTo>
                  <a:cubicBezTo>
                    <a:pt x="7990" y="116380"/>
                    <a:pt x="20981" y="115867"/>
                    <a:pt x="26072" y="115867"/>
                  </a:cubicBezTo>
                  <a:cubicBezTo>
                    <a:pt x="31865" y="115867"/>
                    <a:pt x="46436" y="116380"/>
                    <a:pt x="52230" y="116380"/>
                  </a:cubicBezTo>
                  <a:cubicBezTo>
                    <a:pt x="53810" y="116380"/>
                    <a:pt x="55916" y="116380"/>
                    <a:pt x="55916" y="113131"/>
                  </a:cubicBezTo>
                  <a:cubicBezTo>
                    <a:pt x="55916" y="111763"/>
                    <a:pt x="54863" y="111421"/>
                    <a:pt x="54863" y="111250"/>
                  </a:cubicBezTo>
                  <a:cubicBezTo>
                    <a:pt x="54336" y="111079"/>
                    <a:pt x="53985" y="111079"/>
                    <a:pt x="49947" y="111079"/>
                  </a:cubicBezTo>
                  <a:cubicBezTo>
                    <a:pt x="46085" y="111079"/>
                    <a:pt x="45208" y="111079"/>
                    <a:pt x="40819" y="110737"/>
                  </a:cubicBezTo>
                  <a:cubicBezTo>
                    <a:pt x="35728" y="110223"/>
                    <a:pt x="35201" y="109539"/>
                    <a:pt x="35201" y="107316"/>
                  </a:cubicBezTo>
                  <a:cubicBezTo>
                    <a:pt x="35201" y="106974"/>
                    <a:pt x="35201" y="105948"/>
                    <a:pt x="35903" y="103382"/>
                  </a:cubicBezTo>
                  <a:lnTo>
                    <a:pt x="46788" y="60797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形状 221">
              <a:extLst>
                <a:ext uri="{FF2B5EF4-FFF2-40B4-BE49-F238E27FC236}">
                  <a16:creationId xmlns:a16="http://schemas.microsoft.com/office/drawing/2014/main" id="{9251B940-CBC7-45E0-4D7C-46B6FB8F32F9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4988400" y="5548894"/>
              <a:ext cx="62672" cy="53993"/>
            </a:xfrm>
            <a:custGeom>
              <a:avLst/>
              <a:gdLst>
                <a:gd name="connsiteX0" fmla="*/ 44635 w 62672"/>
                <a:gd name="connsiteY0" fmla="*/ 7147 h 53993"/>
                <a:gd name="connsiteX1" fmla="*/ 31977 w 62672"/>
                <a:gd name="connsiteY1" fmla="*/ 83 h 53993"/>
                <a:gd name="connsiteX2" fmla="*/ 272 w 62672"/>
                <a:gd name="connsiteY2" fmla="*/ 34203 h 53993"/>
                <a:gd name="connsiteX3" fmla="*/ 18828 w 62672"/>
                <a:gd name="connsiteY3" fmla="*/ 54077 h 53993"/>
                <a:gd name="connsiteX4" fmla="*/ 36278 w 62672"/>
                <a:gd name="connsiteY4" fmla="*/ 45696 h 53993"/>
                <a:gd name="connsiteX5" fmla="*/ 48936 w 62672"/>
                <a:gd name="connsiteY5" fmla="*/ 54077 h 53993"/>
                <a:gd name="connsiteX6" fmla="*/ 58644 w 62672"/>
                <a:gd name="connsiteY6" fmla="*/ 47732 h 53993"/>
                <a:gd name="connsiteX7" fmla="*/ 62945 w 62672"/>
                <a:gd name="connsiteY7" fmla="*/ 35760 h 53993"/>
                <a:gd name="connsiteX8" fmla="*/ 60979 w 62672"/>
                <a:gd name="connsiteY8" fmla="*/ 34203 h 53993"/>
                <a:gd name="connsiteX9" fmla="*/ 58275 w 62672"/>
                <a:gd name="connsiteY9" fmla="*/ 37915 h 53993"/>
                <a:gd name="connsiteX10" fmla="*/ 49304 w 62672"/>
                <a:gd name="connsiteY10" fmla="*/ 50724 h 53993"/>
                <a:gd name="connsiteX11" fmla="*/ 45249 w 62672"/>
                <a:gd name="connsiteY11" fmla="*/ 44858 h 53993"/>
                <a:gd name="connsiteX12" fmla="*/ 47092 w 62672"/>
                <a:gd name="connsiteY12" fmla="*/ 35400 h 53993"/>
                <a:gd name="connsiteX13" fmla="*/ 49796 w 62672"/>
                <a:gd name="connsiteY13" fmla="*/ 24626 h 53993"/>
                <a:gd name="connsiteX14" fmla="*/ 52254 w 62672"/>
                <a:gd name="connsiteY14" fmla="*/ 15527 h 53993"/>
                <a:gd name="connsiteX15" fmla="*/ 54466 w 62672"/>
                <a:gd name="connsiteY15" fmla="*/ 6189 h 53993"/>
                <a:gd name="connsiteX16" fmla="*/ 50287 w 62672"/>
                <a:gd name="connsiteY16" fmla="*/ 2358 h 53993"/>
                <a:gd name="connsiteX17" fmla="*/ 44635 w 62672"/>
                <a:gd name="connsiteY17" fmla="*/ 7147 h 53993"/>
                <a:gd name="connsiteX18" fmla="*/ 36770 w 62672"/>
                <a:gd name="connsiteY18" fmla="*/ 37915 h 53993"/>
                <a:gd name="connsiteX19" fmla="*/ 30502 w 62672"/>
                <a:gd name="connsiteY19" fmla="*/ 45936 h 53993"/>
                <a:gd name="connsiteX20" fmla="*/ 19197 w 62672"/>
                <a:gd name="connsiteY20" fmla="*/ 50724 h 53993"/>
                <a:gd name="connsiteX21" fmla="*/ 10226 w 62672"/>
                <a:gd name="connsiteY21" fmla="*/ 39112 h 53993"/>
                <a:gd name="connsiteX22" fmla="*/ 16616 w 62672"/>
                <a:gd name="connsiteY22" fmla="*/ 14809 h 53993"/>
                <a:gd name="connsiteX23" fmla="*/ 31977 w 62672"/>
                <a:gd name="connsiteY23" fmla="*/ 3435 h 53993"/>
                <a:gd name="connsiteX24" fmla="*/ 42914 w 62672"/>
                <a:gd name="connsiteY24" fmla="*/ 13851 h 53993"/>
                <a:gd name="connsiteX25" fmla="*/ 42546 w 62672"/>
                <a:gd name="connsiteY25" fmla="*/ 15527 h 53993"/>
                <a:gd name="connsiteX26" fmla="*/ 36770 w 62672"/>
                <a:gd name="connsiteY26" fmla="*/ 37915 h 5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672" h="53993">
                  <a:moveTo>
                    <a:pt x="44635" y="7147"/>
                  </a:moveTo>
                  <a:cubicBezTo>
                    <a:pt x="42054" y="3196"/>
                    <a:pt x="37876" y="83"/>
                    <a:pt x="31977" y="83"/>
                  </a:cubicBezTo>
                  <a:cubicBezTo>
                    <a:pt x="16248" y="83"/>
                    <a:pt x="272" y="16964"/>
                    <a:pt x="272" y="34203"/>
                  </a:cubicBezTo>
                  <a:cubicBezTo>
                    <a:pt x="272" y="45816"/>
                    <a:pt x="8260" y="54077"/>
                    <a:pt x="18828" y="54077"/>
                  </a:cubicBezTo>
                  <a:cubicBezTo>
                    <a:pt x="25464" y="54077"/>
                    <a:pt x="31363" y="50365"/>
                    <a:pt x="36278" y="45696"/>
                  </a:cubicBezTo>
                  <a:cubicBezTo>
                    <a:pt x="38613" y="52879"/>
                    <a:pt x="45741" y="54077"/>
                    <a:pt x="48936" y="54077"/>
                  </a:cubicBezTo>
                  <a:cubicBezTo>
                    <a:pt x="53360" y="54077"/>
                    <a:pt x="56432" y="51443"/>
                    <a:pt x="58644" y="47732"/>
                  </a:cubicBezTo>
                  <a:cubicBezTo>
                    <a:pt x="61347" y="43062"/>
                    <a:pt x="62945" y="36238"/>
                    <a:pt x="62945" y="35760"/>
                  </a:cubicBezTo>
                  <a:cubicBezTo>
                    <a:pt x="62945" y="34203"/>
                    <a:pt x="61347" y="34203"/>
                    <a:pt x="60979" y="34203"/>
                  </a:cubicBezTo>
                  <a:cubicBezTo>
                    <a:pt x="59258" y="34203"/>
                    <a:pt x="59135" y="34682"/>
                    <a:pt x="58275" y="37915"/>
                  </a:cubicBezTo>
                  <a:cubicBezTo>
                    <a:pt x="56801" y="43661"/>
                    <a:pt x="54466" y="50724"/>
                    <a:pt x="49304" y="50724"/>
                  </a:cubicBezTo>
                  <a:cubicBezTo>
                    <a:pt x="46109" y="50724"/>
                    <a:pt x="45249" y="48091"/>
                    <a:pt x="45249" y="44858"/>
                  </a:cubicBezTo>
                  <a:cubicBezTo>
                    <a:pt x="45249" y="42823"/>
                    <a:pt x="46232" y="38513"/>
                    <a:pt x="47092" y="35400"/>
                  </a:cubicBezTo>
                  <a:cubicBezTo>
                    <a:pt x="47953" y="32168"/>
                    <a:pt x="49181" y="27259"/>
                    <a:pt x="49796" y="24626"/>
                  </a:cubicBezTo>
                  <a:lnTo>
                    <a:pt x="52254" y="15527"/>
                  </a:lnTo>
                  <a:cubicBezTo>
                    <a:pt x="52991" y="12414"/>
                    <a:pt x="54466" y="6787"/>
                    <a:pt x="54466" y="6189"/>
                  </a:cubicBezTo>
                  <a:cubicBezTo>
                    <a:pt x="54466" y="3555"/>
                    <a:pt x="52254" y="2358"/>
                    <a:pt x="50287" y="2358"/>
                  </a:cubicBezTo>
                  <a:cubicBezTo>
                    <a:pt x="48198" y="2358"/>
                    <a:pt x="45372" y="3794"/>
                    <a:pt x="44635" y="7147"/>
                  </a:cubicBezTo>
                  <a:close/>
                  <a:moveTo>
                    <a:pt x="36770" y="37915"/>
                  </a:moveTo>
                  <a:cubicBezTo>
                    <a:pt x="35910" y="41267"/>
                    <a:pt x="33206" y="43661"/>
                    <a:pt x="30502" y="45936"/>
                  </a:cubicBezTo>
                  <a:cubicBezTo>
                    <a:pt x="29397" y="46893"/>
                    <a:pt x="24481" y="50724"/>
                    <a:pt x="19197" y="50724"/>
                  </a:cubicBezTo>
                  <a:cubicBezTo>
                    <a:pt x="14650" y="50724"/>
                    <a:pt x="10226" y="47612"/>
                    <a:pt x="10226" y="39112"/>
                  </a:cubicBezTo>
                  <a:cubicBezTo>
                    <a:pt x="10226" y="32767"/>
                    <a:pt x="13790" y="19597"/>
                    <a:pt x="16616" y="14809"/>
                  </a:cubicBezTo>
                  <a:cubicBezTo>
                    <a:pt x="22269" y="5231"/>
                    <a:pt x="28536" y="3435"/>
                    <a:pt x="31977" y="3435"/>
                  </a:cubicBezTo>
                  <a:cubicBezTo>
                    <a:pt x="40579" y="3435"/>
                    <a:pt x="42914" y="12534"/>
                    <a:pt x="42914" y="13851"/>
                  </a:cubicBezTo>
                  <a:cubicBezTo>
                    <a:pt x="42914" y="14330"/>
                    <a:pt x="42668" y="15168"/>
                    <a:pt x="42546" y="15527"/>
                  </a:cubicBezTo>
                  <a:lnTo>
                    <a:pt x="36770" y="37915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形状 222">
              <a:extLst>
                <a:ext uri="{FF2B5EF4-FFF2-40B4-BE49-F238E27FC236}">
                  <a16:creationId xmlns:a16="http://schemas.microsoft.com/office/drawing/2014/main" id="{D2687E43-2889-5982-F22C-23357D79BFE0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5093568" y="5386622"/>
              <a:ext cx="92868" cy="75594"/>
            </a:xfrm>
            <a:custGeom>
              <a:avLst/>
              <a:gdLst>
                <a:gd name="connsiteX0" fmla="*/ 84544 w 92868"/>
                <a:gd name="connsiteY0" fmla="*/ 9995 h 75594"/>
                <a:gd name="connsiteX1" fmla="*/ 93146 w 92868"/>
                <a:gd name="connsiteY1" fmla="*/ 4180 h 75594"/>
                <a:gd name="connsiteX2" fmla="*/ 86300 w 92868"/>
                <a:gd name="connsiteY2" fmla="*/ 75 h 75594"/>
                <a:gd name="connsiteX3" fmla="*/ 46273 w 92868"/>
                <a:gd name="connsiteY3" fmla="*/ 75 h 75594"/>
                <a:gd name="connsiteX4" fmla="*/ 278 w 92868"/>
                <a:gd name="connsiteY4" fmla="*/ 48647 h 75594"/>
                <a:gd name="connsiteX5" fmla="*/ 26611 w 92868"/>
                <a:gd name="connsiteY5" fmla="*/ 75669 h 75594"/>
                <a:gd name="connsiteX6" fmla="*/ 70675 w 92868"/>
                <a:gd name="connsiteY6" fmla="*/ 28637 h 75594"/>
                <a:gd name="connsiteX7" fmla="*/ 65233 w 92868"/>
                <a:gd name="connsiteY7" fmla="*/ 9995 h 75594"/>
                <a:gd name="connsiteX8" fmla="*/ 84544 w 92868"/>
                <a:gd name="connsiteY8" fmla="*/ 9995 h 75594"/>
                <a:gd name="connsiteX9" fmla="*/ 26787 w 92868"/>
                <a:gd name="connsiteY9" fmla="*/ 71907 h 75594"/>
                <a:gd name="connsiteX10" fmla="*/ 11162 w 92868"/>
                <a:gd name="connsiteY10" fmla="*/ 53436 h 75594"/>
                <a:gd name="connsiteX11" fmla="*/ 19414 w 92868"/>
                <a:gd name="connsiteY11" fmla="*/ 24190 h 75594"/>
                <a:gd name="connsiteX12" fmla="*/ 43289 w 92868"/>
                <a:gd name="connsiteY12" fmla="*/ 9995 h 75594"/>
                <a:gd name="connsiteX13" fmla="*/ 59440 w 92868"/>
                <a:gd name="connsiteY13" fmla="*/ 26584 h 75594"/>
                <a:gd name="connsiteX14" fmla="*/ 49960 w 92868"/>
                <a:gd name="connsiteY14" fmla="*/ 57369 h 75594"/>
                <a:gd name="connsiteX15" fmla="*/ 26787 w 92868"/>
                <a:gd name="connsiteY15" fmla="*/ 71907 h 7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868" h="75594">
                  <a:moveTo>
                    <a:pt x="84544" y="9995"/>
                  </a:moveTo>
                  <a:cubicBezTo>
                    <a:pt x="86826" y="9995"/>
                    <a:pt x="93146" y="9995"/>
                    <a:pt x="93146" y="4180"/>
                  </a:cubicBezTo>
                  <a:cubicBezTo>
                    <a:pt x="93146" y="75"/>
                    <a:pt x="89460" y="75"/>
                    <a:pt x="86300" y="75"/>
                  </a:cubicBezTo>
                  <a:lnTo>
                    <a:pt x="46273" y="75"/>
                  </a:lnTo>
                  <a:cubicBezTo>
                    <a:pt x="19765" y="75"/>
                    <a:pt x="278" y="28295"/>
                    <a:pt x="278" y="48647"/>
                  </a:cubicBezTo>
                  <a:cubicBezTo>
                    <a:pt x="278" y="63697"/>
                    <a:pt x="10636" y="75669"/>
                    <a:pt x="26611" y="75669"/>
                  </a:cubicBezTo>
                  <a:cubicBezTo>
                    <a:pt x="47327" y="75669"/>
                    <a:pt x="70675" y="54975"/>
                    <a:pt x="70675" y="28637"/>
                  </a:cubicBezTo>
                  <a:cubicBezTo>
                    <a:pt x="70675" y="25729"/>
                    <a:pt x="70675" y="17520"/>
                    <a:pt x="65233" y="9995"/>
                  </a:cubicBezTo>
                  <a:lnTo>
                    <a:pt x="84544" y="9995"/>
                  </a:lnTo>
                  <a:close/>
                  <a:moveTo>
                    <a:pt x="26787" y="71907"/>
                  </a:moveTo>
                  <a:cubicBezTo>
                    <a:pt x="18185" y="71907"/>
                    <a:pt x="11162" y="65750"/>
                    <a:pt x="11162" y="53436"/>
                  </a:cubicBezTo>
                  <a:cubicBezTo>
                    <a:pt x="11162" y="48305"/>
                    <a:pt x="13269" y="34280"/>
                    <a:pt x="19414" y="24190"/>
                  </a:cubicBezTo>
                  <a:cubicBezTo>
                    <a:pt x="26787" y="12389"/>
                    <a:pt x="37320" y="9995"/>
                    <a:pt x="43289" y="9995"/>
                  </a:cubicBezTo>
                  <a:cubicBezTo>
                    <a:pt x="58035" y="9995"/>
                    <a:pt x="59440" y="21282"/>
                    <a:pt x="59440" y="26584"/>
                  </a:cubicBezTo>
                  <a:cubicBezTo>
                    <a:pt x="59440" y="34623"/>
                    <a:pt x="55929" y="48647"/>
                    <a:pt x="49960" y="57369"/>
                  </a:cubicBezTo>
                  <a:cubicBezTo>
                    <a:pt x="43113" y="67460"/>
                    <a:pt x="33633" y="71907"/>
                    <a:pt x="26787" y="71907"/>
                  </a:cubicBez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形状 223">
              <a:extLst>
                <a:ext uri="{FF2B5EF4-FFF2-40B4-BE49-F238E27FC236}">
                  <a16:creationId xmlns:a16="http://schemas.microsoft.com/office/drawing/2014/main" id="{7066770B-058B-056C-04A5-F7E631805112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5201006" y="5345474"/>
              <a:ext cx="62672" cy="53993"/>
            </a:xfrm>
            <a:custGeom>
              <a:avLst/>
              <a:gdLst>
                <a:gd name="connsiteX0" fmla="*/ 44647 w 62672"/>
                <a:gd name="connsiteY0" fmla="*/ 7135 h 53993"/>
                <a:gd name="connsiteX1" fmla="*/ 31989 w 62672"/>
                <a:gd name="connsiteY1" fmla="*/ 71 h 53993"/>
                <a:gd name="connsiteX2" fmla="*/ 284 w 62672"/>
                <a:gd name="connsiteY2" fmla="*/ 34191 h 53993"/>
                <a:gd name="connsiteX3" fmla="*/ 18840 w 62672"/>
                <a:gd name="connsiteY3" fmla="*/ 54065 h 53993"/>
                <a:gd name="connsiteX4" fmla="*/ 36290 w 62672"/>
                <a:gd name="connsiteY4" fmla="*/ 45684 h 53993"/>
                <a:gd name="connsiteX5" fmla="*/ 48948 w 62672"/>
                <a:gd name="connsiteY5" fmla="*/ 54065 h 53993"/>
                <a:gd name="connsiteX6" fmla="*/ 58656 w 62672"/>
                <a:gd name="connsiteY6" fmla="*/ 47720 h 53993"/>
                <a:gd name="connsiteX7" fmla="*/ 62957 w 62672"/>
                <a:gd name="connsiteY7" fmla="*/ 35748 h 53993"/>
                <a:gd name="connsiteX8" fmla="*/ 60991 w 62672"/>
                <a:gd name="connsiteY8" fmla="*/ 34191 h 53993"/>
                <a:gd name="connsiteX9" fmla="*/ 58287 w 62672"/>
                <a:gd name="connsiteY9" fmla="*/ 37903 h 53993"/>
                <a:gd name="connsiteX10" fmla="*/ 49316 w 62672"/>
                <a:gd name="connsiteY10" fmla="*/ 50713 h 53993"/>
                <a:gd name="connsiteX11" fmla="*/ 45261 w 62672"/>
                <a:gd name="connsiteY11" fmla="*/ 44846 h 53993"/>
                <a:gd name="connsiteX12" fmla="*/ 47104 w 62672"/>
                <a:gd name="connsiteY12" fmla="*/ 35389 h 53993"/>
                <a:gd name="connsiteX13" fmla="*/ 49808 w 62672"/>
                <a:gd name="connsiteY13" fmla="*/ 24614 h 53993"/>
                <a:gd name="connsiteX14" fmla="*/ 52266 w 62672"/>
                <a:gd name="connsiteY14" fmla="*/ 15515 h 53993"/>
                <a:gd name="connsiteX15" fmla="*/ 54478 w 62672"/>
                <a:gd name="connsiteY15" fmla="*/ 6177 h 53993"/>
                <a:gd name="connsiteX16" fmla="*/ 50300 w 62672"/>
                <a:gd name="connsiteY16" fmla="*/ 2346 h 53993"/>
                <a:gd name="connsiteX17" fmla="*/ 44647 w 62672"/>
                <a:gd name="connsiteY17" fmla="*/ 7135 h 53993"/>
                <a:gd name="connsiteX18" fmla="*/ 36782 w 62672"/>
                <a:gd name="connsiteY18" fmla="*/ 37903 h 53993"/>
                <a:gd name="connsiteX19" fmla="*/ 30515 w 62672"/>
                <a:gd name="connsiteY19" fmla="*/ 45924 h 53993"/>
                <a:gd name="connsiteX20" fmla="*/ 19209 w 62672"/>
                <a:gd name="connsiteY20" fmla="*/ 50713 h 53993"/>
                <a:gd name="connsiteX21" fmla="*/ 10238 w 62672"/>
                <a:gd name="connsiteY21" fmla="*/ 39100 h 53993"/>
                <a:gd name="connsiteX22" fmla="*/ 16628 w 62672"/>
                <a:gd name="connsiteY22" fmla="*/ 14797 h 53993"/>
                <a:gd name="connsiteX23" fmla="*/ 31989 w 62672"/>
                <a:gd name="connsiteY23" fmla="*/ 3423 h 53993"/>
                <a:gd name="connsiteX24" fmla="*/ 42926 w 62672"/>
                <a:gd name="connsiteY24" fmla="*/ 13839 h 53993"/>
                <a:gd name="connsiteX25" fmla="*/ 42558 w 62672"/>
                <a:gd name="connsiteY25" fmla="*/ 15515 h 53993"/>
                <a:gd name="connsiteX26" fmla="*/ 36782 w 62672"/>
                <a:gd name="connsiteY26" fmla="*/ 37903 h 5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672" h="53993">
                  <a:moveTo>
                    <a:pt x="44647" y="7135"/>
                  </a:moveTo>
                  <a:cubicBezTo>
                    <a:pt x="42066" y="3184"/>
                    <a:pt x="37888" y="71"/>
                    <a:pt x="31989" y="71"/>
                  </a:cubicBezTo>
                  <a:cubicBezTo>
                    <a:pt x="16260" y="71"/>
                    <a:pt x="284" y="16952"/>
                    <a:pt x="284" y="34191"/>
                  </a:cubicBezTo>
                  <a:cubicBezTo>
                    <a:pt x="284" y="45804"/>
                    <a:pt x="8272" y="54065"/>
                    <a:pt x="18840" y="54065"/>
                  </a:cubicBezTo>
                  <a:cubicBezTo>
                    <a:pt x="25476" y="54065"/>
                    <a:pt x="31375" y="50353"/>
                    <a:pt x="36290" y="45684"/>
                  </a:cubicBezTo>
                  <a:cubicBezTo>
                    <a:pt x="38625" y="52868"/>
                    <a:pt x="45753" y="54065"/>
                    <a:pt x="48948" y="54065"/>
                  </a:cubicBezTo>
                  <a:cubicBezTo>
                    <a:pt x="53372" y="54065"/>
                    <a:pt x="56444" y="51431"/>
                    <a:pt x="58656" y="47720"/>
                  </a:cubicBezTo>
                  <a:cubicBezTo>
                    <a:pt x="61359" y="43051"/>
                    <a:pt x="62957" y="36227"/>
                    <a:pt x="62957" y="35748"/>
                  </a:cubicBezTo>
                  <a:cubicBezTo>
                    <a:pt x="62957" y="34191"/>
                    <a:pt x="61359" y="34191"/>
                    <a:pt x="60991" y="34191"/>
                  </a:cubicBezTo>
                  <a:cubicBezTo>
                    <a:pt x="59270" y="34191"/>
                    <a:pt x="59147" y="34670"/>
                    <a:pt x="58287" y="37903"/>
                  </a:cubicBezTo>
                  <a:cubicBezTo>
                    <a:pt x="56813" y="43649"/>
                    <a:pt x="54478" y="50713"/>
                    <a:pt x="49316" y="50713"/>
                  </a:cubicBezTo>
                  <a:cubicBezTo>
                    <a:pt x="46121" y="50713"/>
                    <a:pt x="45261" y="48079"/>
                    <a:pt x="45261" y="44846"/>
                  </a:cubicBezTo>
                  <a:cubicBezTo>
                    <a:pt x="45261" y="42811"/>
                    <a:pt x="46244" y="38501"/>
                    <a:pt x="47104" y="35389"/>
                  </a:cubicBezTo>
                  <a:cubicBezTo>
                    <a:pt x="47965" y="32156"/>
                    <a:pt x="49194" y="27248"/>
                    <a:pt x="49808" y="24614"/>
                  </a:cubicBezTo>
                  <a:lnTo>
                    <a:pt x="52266" y="15515"/>
                  </a:lnTo>
                  <a:cubicBezTo>
                    <a:pt x="53003" y="12402"/>
                    <a:pt x="54478" y="6776"/>
                    <a:pt x="54478" y="6177"/>
                  </a:cubicBezTo>
                  <a:cubicBezTo>
                    <a:pt x="54478" y="3543"/>
                    <a:pt x="52266" y="2346"/>
                    <a:pt x="50300" y="2346"/>
                  </a:cubicBezTo>
                  <a:cubicBezTo>
                    <a:pt x="48210" y="2346"/>
                    <a:pt x="45384" y="3783"/>
                    <a:pt x="44647" y="7135"/>
                  </a:cubicBezTo>
                  <a:close/>
                  <a:moveTo>
                    <a:pt x="36782" y="37903"/>
                  </a:moveTo>
                  <a:cubicBezTo>
                    <a:pt x="35922" y="41255"/>
                    <a:pt x="33218" y="43649"/>
                    <a:pt x="30515" y="45924"/>
                  </a:cubicBezTo>
                  <a:cubicBezTo>
                    <a:pt x="29409" y="46882"/>
                    <a:pt x="24493" y="50713"/>
                    <a:pt x="19209" y="50713"/>
                  </a:cubicBezTo>
                  <a:cubicBezTo>
                    <a:pt x="14662" y="50713"/>
                    <a:pt x="10238" y="47600"/>
                    <a:pt x="10238" y="39100"/>
                  </a:cubicBezTo>
                  <a:cubicBezTo>
                    <a:pt x="10238" y="32755"/>
                    <a:pt x="13802" y="19586"/>
                    <a:pt x="16628" y="14797"/>
                  </a:cubicBezTo>
                  <a:cubicBezTo>
                    <a:pt x="22281" y="5219"/>
                    <a:pt x="28548" y="3423"/>
                    <a:pt x="31989" y="3423"/>
                  </a:cubicBezTo>
                  <a:cubicBezTo>
                    <a:pt x="40591" y="3423"/>
                    <a:pt x="42926" y="12522"/>
                    <a:pt x="42926" y="13839"/>
                  </a:cubicBezTo>
                  <a:cubicBezTo>
                    <a:pt x="42926" y="14318"/>
                    <a:pt x="42680" y="15156"/>
                    <a:pt x="42558" y="15515"/>
                  </a:cubicBezTo>
                  <a:lnTo>
                    <a:pt x="36782" y="37903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形状 224">
              <a:extLst>
                <a:ext uri="{FF2B5EF4-FFF2-40B4-BE49-F238E27FC236}">
                  <a16:creationId xmlns:a16="http://schemas.microsoft.com/office/drawing/2014/main" id="{403BBB3F-8663-DD12-069D-1E756937C8D2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5086897" y="5529859"/>
              <a:ext cx="191539" cy="6840"/>
            </a:xfrm>
            <a:custGeom>
              <a:avLst/>
              <a:gdLst>
                <a:gd name="connsiteX0" fmla="*/ 0 w 191539"/>
                <a:gd name="connsiteY0" fmla="*/ 0 h 6840"/>
                <a:gd name="connsiteX1" fmla="*/ 191539 w 191539"/>
                <a:gd name="connsiteY1" fmla="*/ 0 h 6840"/>
                <a:gd name="connsiteX2" fmla="*/ 191539 w 191539"/>
                <a:gd name="connsiteY2" fmla="*/ 6841 h 6840"/>
                <a:gd name="connsiteX3" fmla="*/ 0 w 191539"/>
                <a:gd name="connsiteY3" fmla="*/ 6841 h 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539" h="6840">
                  <a:moveTo>
                    <a:pt x="0" y="0"/>
                  </a:moveTo>
                  <a:lnTo>
                    <a:pt x="191539" y="0"/>
                  </a:lnTo>
                  <a:lnTo>
                    <a:pt x="191539" y="6841"/>
                  </a:lnTo>
                  <a:lnTo>
                    <a:pt x="0" y="6841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形状 225">
              <a:extLst>
                <a:ext uri="{FF2B5EF4-FFF2-40B4-BE49-F238E27FC236}">
                  <a16:creationId xmlns:a16="http://schemas.microsoft.com/office/drawing/2014/main" id="{82C8D058-53AB-490F-0ED1-C656C0B89D61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5147556" y="5579449"/>
              <a:ext cx="70046" cy="113904"/>
            </a:xfrm>
            <a:custGeom>
              <a:avLst/>
              <a:gdLst>
                <a:gd name="connsiteX0" fmla="*/ 13799 w 70046"/>
                <a:gd name="connsiteY0" fmla="*/ 100824 h 113904"/>
                <a:gd name="connsiteX1" fmla="*/ 32407 w 70046"/>
                <a:gd name="connsiteY1" fmla="*/ 83208 h 113904"/>
                <a:gd name="connsiteX2" fmla="*/ 70327 w 70046"/>
                <a:gd name="connsiteY2" fmla="*/ 33268 h 113904"/>
                <a:gd name="connsiteX3" fmla="*/ 33110 w 70046"/>
                <a:gd name="connsiteY3" fmla="*/ 89 h 113904"/>
                <a:gd name="connsiteX4" fmla="*/ 281 w 70046"/>
                <a:gd name="connsiteY4" fmla="*/ 31045 h 113904"/>
                <a:gd name="connsiteX5" fmla="*/ 9585 w 70046"/>
                <a:gd name="connsiteY5" fmla="*/ 40622 h 113904"/>
                <a:gd name="connsiteX6" fmla="*/ 18714 w 70046"/>
                <a:gd name="connsiteY6" fmla="*/ 31558 h 113904"/>
                <a:gd name="connsiteX7" fmla="*/ 9410 w 70046"/>
                <a:gd name="connsiteY7" fmla="*/ 22664 h 113904"/>
                <a:gd name="connsiteX8" fmla="*/ 7128 w 70046"/>
                <a:gd name="connsiteY8" fmla="*/ 22835 h 113904"/>
                <a:gd name="connsiteX9" fmla="*/ 30827 w 70046"/>
                <a:gd name="connsiteY9" fmla="*/ 5390 h 113904"/>
                <a:gd name="connsiteX10" fmla="*/ 54352 w 70046"/>
                <a:gd name="connsiteY10" fmla="*/ 33268 h 113904"/>
                <a:gd name="connsiteX11" fmla="*/ 35919 w 70046"/>
                <a:gd name="connsiteY11" fmla="*/ 71065 h 113904"/>
                <a:gd name="connsiteX12" fmla="*/ 2212 w 70046"/>
                <a:gd name="connsiteY12" fmla="*/ 107665 h 113904"/>
                <a:gd name="connsiteX13" fmla="*/ 281 w 70046"/>
                <a:gd name="connsiteY13" fmla="*/ 113993 h 113904"/>
                <a:gd name="connsiteX14" fmla="*/ 65412 w 70046"/>
                <a:gd name="connsiteY14" fmla="*/ 113993 h 113904"/>
                <a:gd name="connsiteX15" fmla="*/ 70327 w 70046"/>
                <a:gd name="connsiteY15" fmla="*/ 84234 h 113904"/>
                <a:gd name="connsiteX16" fmla="*/ 65938 w 70046"/>
                <a:gd name="connsiteY16" fmla="*/ 84234 h 113904"/>
                <a:gd name="connsiteX17" fmla="*/ 62076 w 70046"/>
                <a:gd name="connsiteY17" fmla="*/ 99456 h 113904"/>
                <a:gd name="connsiteX18" fmla="*/ 45398 w 70046"/>
                <a:gd name="connsiteY18" fmla="*/ 100824 h 113904"/>
                <a:gd name="connsiteX19" fmla="*/ 13799 w 70046"/>
                <a:gd name="connsiteY19" fmla="*/ 100824 h 113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046" h="113904">
                  <a:moveTo>
                    <a:pt x="13799" y="100824"/>
                  </a:moveTo>
                  <a:lnTo>
                    <a:pt x="32407" y="83208"/>
                  </a:lnTo>
                  <a:cubicBezTo>
                    <a:pt x="59794" y="59606"/>
                    <a:pt x="70327" y="50371"/>
                    <a:pt x="70327" y="33268"/>
                  </a:cubicBezTo>
                  <a:cubicBezTo>
                    <a:pt x="70327" y="13771"/>
                    <a:pt x="54527" y="89"/>
                    <a:pt x="33110" y="89"/>
                  </a:cubicBezTo>
                  <a:cubicBezTo>
                    <a:pt x="13272" y="89"/>
                    <a:pt x="281" y="15823"/>
                    <a:pt x="281" y="31045"/>
                  </a:cubicBezTo>
                  <a:cubicBezTo>
                    <a:pt x="281" y="40622"/>
                    <a:pt x="9059" y="40622"/>
                    <a:pt x="9585" y="40622"/>
                  </a:cubicBezTo>
                  <a:cubicBezTo>
                    <a:pt x="12570" y="40622"/>
                    <a:pt x="18714" y="38570"/>
                    <a:pt x="18714" y="31558"/>
                  </a:cubicBezTo>
                  <a:cubicBezTo>
                    <a:pt x="18714" y="27111"/>
                    <a:pt x="15554" y="22664"/>
                    <a:pt x="9410" y="22664"/>
                  </a:cubicBezTo>
                  <a:cubicBezTo>
                    <a:pt x="8005" y="22664"/>
                    <a:pt x="7654" y="22664"/>
                    <a:pt x="7128" y="22835"/>
                  </a:cubicBezTo>
                  <a:cubicBezTo>
                    <a:pt x="11165" y="11718"/>
                    <a:pt x="20645" y="5390"/>
                    <a:pt x="30827" y="5390"/>
                  </a:cubicBezTo>
                  <a:cubicBezTo>
                    <a:pt x="46803" y="5390"/>
                    <a:pt x="54352" y="19244"/>
                    <a:pt x="54352" y="33268"/>
                  </a:cubicBezTo>
                  <a:cubicBezTo>
                    <a:pt x="54352" y="46950"/>
                    <a:pt x="45574" y="60461"/>
                    <a:pt x="35919" y="71065"/>
                  </a:cubicBezTo>
                  <a:lnTo>
                    <a:pt x="2212" y="107665"/>
                  </a:lnTo>
                  <a:cubicBezTo>
                    <a:pt x="281" y="109546"/>
                    <a:pt x="281" y="109888"/>
                    <a:pt x="281" y="113993"/>
                  </a:cubicBezTo>
                  <a:lnTo>
                    <a:pt x="65412" y="113993"/>
                  </a:lnTo>
                  <a:lnTo>
                    <a:pt x="70327" y="84234"/>
                  </a:lnTo>
                  <a:lnTo>
                    <a:pt x="65938" y="84234"/>
                  </a:lnTo>
                  <a:cubicBezTo>
                    <a:pt x="65061" y="89365"/>
                    <a:pt x="63832" y="96890"/>
                    <a:pt x="62076" y="99456"/>
                  </a:cubicBezTo>
                  <a:cubicBezTo>
                    <a:pt x="60847" y="100824"/>
                    <a:pt x="49261" y="100824"/>
                    <a:pt x="45398" y="100824"/>
                  </a:cubicBezTo>
                  <a:lnTo>
                    <a:pt x="13799" y="100824"/>
                  </a:lnTo>
                  <a:close/>
                </a:path>
              </a:pathLst>
            </a:custGeom>
            <a:solidFill>
              <a:srgbClr val="000000"/>
            </a:solidFill>
            <a:ln w="17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E0F625A5-6264-2F3A-B8C2-228A6D700331}"/>
              </a:ext>
            </a:extLst>
          </p:cNvPr>
          <p:cNvGrpSpPr/>
          <p:nvPr/>
        </p:nvGrpSpPr>
        <p:grpSpPr>
          <a:xfrm>
            <a:off x="6422315" y="1416768"/>
            <a:ext cx="2223198" cy="2579876"/>
            <a:chOff x="6422315" y="1416768"/>
            <a:chExt cx="2223198" cy="2579876"/>
          </a:xfrm>
        </p:grpSpPr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D4358380-AE40-52A1-DFA8-37E10D041D6E}"/>
                </a:ext>
              </a:extLst>
            </p:cNvPr>
            <p:cNvGrpSpPr/>
            <p:nvPr/>
          </p:nvGrpSpPr>
          <p:grpSpPr>
            <a:xfrm>
              <a:off x="6422315" y="1416768"/>
              <a:ext cx="1936377" cy="2579876"/>
              <a:chOff x="6422315" y="1416768"/>
              <a:chExt cx="1936377" cy="2579876"/>
            </a:xfrm>
          </p:grpSpPr>
          <p:cxnSp>
            <p:nvCxnSpPr>
              <p:cNvPr id="33" name="直线连接符 32">
                <a:extLst>
                  <a:ext uri="{FF2B5EF4-FFF2-40B4-BE49-F238E27FC236}">
                    <a16:creationId xmlns:a16="http://schemas.microsoft.com/office/drawing/2014/main" id="{B85FBC3C-3E5A-CB7E-9C63-EB00DAFC093C}"/>
                  </a:ext>
                </a:extLst>
              </p:cNvPr>
              <p:cNvCxnSpPr/>
              <p:nvPr/>
            </p:nvCxnSpPr>
            <p:spPr>
              <a:xfrm>
                <a:off x="6820348" y="1421058"/>
                <a:ext cx="1538344" cy="0"/>
              </a:xfrm>
              <a:prstGeom prst="line">
                <a:avLst/>
              </a:prstGeom>
              <a:ln w="25400">
                <a:solidFill>
                  <a:srgbClr val="850306"/>
                </a:solidFill>
                <a:head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线连接符 33">
                <a:extLst>
                  <a:ext uri="{FF2B5EF4-FFF2-40B4-BE49-F238E27FC236}">
                    <a16:creationId xmlns:a16="http://schemas.microsoft.com/office/drawing/2014/main" id="{A50D32C8-E2CE-1EF4-2275-8525ABC416B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5106" y="1416768"/>
                <a:ext cx="0" cy="2579876"/>
              </a:xfrm>
              <a:prstGeom prst="line">
                <a:avLst/>
              </a:prstGeom>
              <a:ln w="25400">
                <a:solidFill>
                  <a:srgbClr val="850306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直线连接符 35">
                <a:extLst>
                  <a:ext uri="{FF2B5EF4-FFF2-40B4-BE49-F238E27FC236}">
                    <a16:creationId xmlns:a16="http://schemas.microsoft.com/office/drawing/2014/main" id="{C8950ABC-2EFB-14F1-9B48-CAA330775E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422315" y="3985886"/>
                <a:ext cx="1936086" cy="0"/>
              </a:xfrm>
              <a:prstGeom prst="line">
                <a:avLst/>
              </a:prstGeom>
              <a:ln w="25400">
                <a:solidFill>
                  <a:srgbClr val="850306"/>
                </a:solidFill>
                <a:head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文本框 31">
                  <a:extLst>
                    <a:ext uri="{FF2B5EF4-FFF2-40B4-BE49-F238E27FC236}">
                      <a16:creationId xmlns:a16="http://schemas.microsoft.com/office/drawing/2014/main" id="{E2496949-B59F-9D7B-F5ED-85189AE90970}"/>
                    </a:ext>
                  </a:extLst>
                </p:cNvPr>
                <p:cNvSpPr txBox="1"/>
                <p:nvPr/>
              </p:nvSpPr>
              <p:spPr>
                <a:xfrm>
                  <a:off x="7223467" y="2581726"/>
                  <a:ext cx="1422046" cy="35984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sSupPr>
                          <m:e>
                            <m: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𝑼</m:t>
                            </m:r>
                          </m:e>
                          <m:sup>
                            <m: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Arial" panose="020B0604020202020204" pitchFamily="34" charset="0"/>
                              </a:rPr>
                              <m:t>∞−</m:t>
                            </m:r>
                            <m: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Arial" panose="020B0604020202020204" pitchFamily="34" charset="0"/>
                              </a:rPr>
                              <m:t>𝟏</m:t>
                            </m:r>
                          </m:sup>
                        </m:sSup>
                      </m:oMath>
                    </m:oMathPara>
                  </a14:m>
                  <a:endPara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mc:Choice>
          <mc:Fallback xmlns="">
            <p:sp>
              <p:nvSpPr>
                <p:cNvPr id="32" name="文本框 31">
                  <a:extLst>
                    <a:ext uri="{FF2B5EF4-FFF2-40B4-BE49-F238E27FC236}">
                      <a16:creationId xmlns:a16="http://schemas.microsoft.com/office/drawing/2014/main" id="{E2496949-B59F-9D7B-F5ED-85189AE9097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23467" y="2581726"/>
                  <a:ext cx="1422046" cy="359842"/>
                </a:xfrm>
                <a:prstGeom prst="rect">
                  <a:avLst/>
                </a:prstGeom>
                <a:blipFill>
                  <a:blip r:embed="rId27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6553978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Electroweak scalar </a:t>
            </a:r>
            <a:r>
              <a:rPr kumimoji="1" lang="en-US" altLang="zh-CN" sz="2000" b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multiplet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Formal: Invariance property of the 1-from</a:t>
            </a:r>
          </a:p>
        </p:txBody>
      </p:sp>
      <p:grpSp>
        <p:nvGrpSpPr>
          <p:cNvPr id="68" name="组合 67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i(U^{\infty -1})dU^\infty = \sum_{a=1}^3 F_a T_a&#10;$$&#10;&#10;&#10;&#10;\end{document}" title="IguanaTex Vector Display">
            <a:extLst>
              <a:ext uri="{FF2B5EF4-FFF2-40B4-BE49-F238E27FC236}">
                <a16:creationId xmlns:a16="http://schemas.microsoft.com/office/drawing/2014/main" id="{F2018941-0EC6-8BD0-4BD6-194A14D420D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971800" y="1054100"/>
            <a:ext cx="2514600" cy="662940"/>
            <a:chOff x="7054468" y="2485760"/>
            <a:chExt cx="2498966" cy="635398"/>
          </a:xfrm>
        </p:grpSpPr>
        <p:sp>
          <p:nvSpPr>
            <p:cNvPr id="44" name="任意形状 43">
              <a:extLst>
                <a:ext uri="{FF2B5EF4-FFF2-40B4-BE49-F238E27FC236}">
                  <a16:creationId xmlns:a16="http://schemas.microsoft.com/office/drawing/2014/main" id="{920EEE8C-2D1B-56F8-F380-157C3FEBB8D1}"/>
                </a:ext>
              </a:extLst>
            </p:cNvPr>
            <p:cNvSpPr/>
            <p:nvPr>
              <p:custDataLst>
                <p:tags r:id="rId315"/>
              </p:custDataLst>
            </p:nvPr>
          </p:nvSpPr>
          <p:spPr>
            <a:xfrm>
              <a:off x="7054468" y="2717483"/>
              <a:ext cx="60124" cy="147767"/>
            </a:xfrm>
            <a:custGeom>
              <a:avLst/>
              <a:gdLst>
                <a:gd name="connsiteX0" fmla="*/ 58254 w 60124"/>
                <a:gd name="connsiteY0" fmla="*/ 7998 h 147767"/>
                <a:gd name="connsiteX1" fmla="*/ 49827 w 60124"/>
                <a:gd name="connsiteY1" fmla="*/ 82 h 147767"/>
                <a:gd name="connsiteX2" fmla="*/ 37529 w 60124"/>
                <a:gd name="connsiteY2" fmla="*/ 11736 h 147767"/>
                <a:gd name="connsiteX3" fmla="*/ 46183 w 60124"/>
                <a:gd name="connsiteY3" fmla="*/ 19652 h 147767"/>
                <a:gd name="connsiteX4" fmla="*/ 58254 w 60124"/>
                <a:gd name="connsiteY4" fmla="*/ 7998 h 147767"/>
                <a:gd name="connsiteX5" fmla="*/ 40945 w 60124"/>
                <a:gd name="connsiteY5" fmla="*/ 90677 h 147767"/>
                <a:gd name="connsiteX6" fmla="*/ 45955 w 60124"/>
                <a:gd name="connsiteY6" fmla="*/ 77924 h 147767"/>
                <a:gd name="connsiteX7" fmla="*/ 48916 w 60124"/>
                <a:gd name="connsiteY7" fmla="*/ 66269 h 147767"/>
                <a:gd name="connsiteX8" fmla="*/ 30241 w 60124"/>
                <a:gd name="connsiteY8" fmla="*/ 48238 h 147767"/>
                <a:gd name="connsiteX9" fmla="*/ 178 w 60124"/>
                <a:gd name="connsiteY9" fmla="*/ 82102 h 147767"/>
                <a:gd name="connsiteX10" fmla="*/ 2911 w 60124"/>
                <a:gd name="connsiteY10" fmla="*/ 84301 h 147767"/>
                <a:gd name="connsiteX11" fmla="*/ 6555 w 60124"/>
                <a:gd name="connsiteY11" fmla="*/ 80343 h 147767"/>
                <a:gd name="connsiteX12" fmla="*/ 29558 w 60124"/>
                <a:gd name="connsiteY12" fmla="*/ 53076 h 147767"/>
                <a:gd name="connsiteX13" fmla="*/ 35251 w 60124"/>
                <a:gd name="connsiteY13" fmla="*/ 60112 h 147767"/>
                <a:gd name="connsiteX14" fmla="*/ 32746 w 60124"/>
                <a:gd name="connsiteY14" fmla="*/ 71547 h 147767"/>
                <a:gd name="connsiteX15" fmla="*/ 17032 w 60124"/>
                <a:gd name="connsiteY15" fmla="*/ 112227 h 147767"/>
                <a:gd name="connsiteX16" fmla="*/ 11793 w 60124"/>
                <a:gd name="connsiteY16" fmla="*/ 129818 h 147767"/>
                <a:gd name="connsiteX17" fmla="*/ 30469 w 60124"/>
                <a:gd name="connsiteY17" fmla="*/ 147850 h 147767"/>
                <a:gd name="connsiteX18" fmla="*/ 60303 w 60124"/>
                <a:gd name="connsiteY18" fmla="*/ 113986 h 147767"/>
                <a:gd name="connsiteX19" fmla="*/ 57570 w 60124"/>
                <a:gd name="connsiteY19" fmla="*/ 111787 h 147767"/>
                <a:gd name="connsiteX20" fmla="*/ 54154 w 60124"/>
                <a:gd name="connsiteY20" fmla="*/ 115745 h 147767"/>
                <a:gd name="connsiteX21" fmla="*/ 30924 w 60124"/>
                <a:gd name="connsiteY21" fmla="*/ 143012 h 147767"/>
                <a:gd name="connsiteX22" fmla="*/ 25458 w 60124"/>
                <a:gd name="connsiteY22" fmla="*/ 135755 h 147767"/>
                <a:gd name="connsiteX23" fmla="*/ 32063 w 60124"/>
                <a:gd name="connsiteY23" fmla="*/ 113766 h 147767"/>
                <a:gd name="connsiteX24" fmla="*/ 40945 w 60124"/>
                <a:gd name="connsiteY24" fmla="*/ 90677 h 14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0124" h="147767">
                  <a:moveTo>
                    <a:pt x="58254" y="7998"/>
                  </a:moveTo>
                  <a:cubicBezTo>
                    <a:pt x="58254" y="3600"/>
                    <a:pt x="55065" y="82"/>
                    <a:pt x="49827" y="82"/>
                  </a:cubicBezTo>
                  <a:cubicBezTo>
                    <a:pt x="43678" y="82"/>
                    <a:pt x="37529" y="5799"/>
                    <a:pt x="37529" y="11736"/>
                  </a:cubicBezTo>
                  <a:cubicBezTo>
                    <a:pt x="37529" y="15914"/>
                    <a:pt x="40717" y="19652"/>
                    <a:pt x="46183" y="19652"/>
                  </a:cubicBezTo>
                  <a:cubicBezTo>
                    <a:pt x="51421" y="19652"/>
                    <a:pt x="58254" y="14595"/>
                    <a:pt x="58254" y="7998"/>
                  </a:cubicBezTo>
                  <a:close/>
                  <a:moveTo>
                    <a:pt x="40945" y="90677"/>
                  </a:moveTo>
                  <a:cubicBezTo>
                    <a:pt x="43678" y="84301"/>
                    <a:pt x="43678" y="83861"/>
                    <a:pt x="45955" y="77924"/>
                  </a:cubicBezTo>
                  <a:cubicBezTo>
                    <a:pt x="47777" y="73526"/>
                    <a:pt x="48916" y="70447"/>
                    <a:pt x="48916" y="66269"/>
                  </a:cubicBezTo>
                  <a:cubicBezTo>
                    <a:pt x="48916" y="56374"/>
                    <a:pt x="41628" y="48238"/>
                    <a:pt x="30241" y="48238"/>
                  </a:cubicBezTo>
                  <a:cubicBezTo>
                    <a:pt x="8833" y="48238"/>
                    <a:pt x="178" y="80123"/>
                    <a:pt x="178" y="82102"/>
                  </a:cubicBezTo>
                  <a:cubicBezTo>
                    <a:pt x="178" y="84301"/>
                    <a:pt x="2456" y="84301"/>
                    <a:pt x="2911" y="84301"/>
                  </a:cubicBezTo>
                  <a:cubicBezTo>
                    <a:pt x="5189" y="84301"/>
                    <a:pt x="5417" y="83861"/>
                    <a:pt x="6555" y="80343"/>
                  </a:cubicBezTo>
                  <a:cubicBezTo>
                    <a:pt x="12704" y="59673"/>
                    <a:pt x="21814" y="53076"/>
                    <a:pt x="29558" y="53076"/>
                  </a:cubicBezTo>
                  <a:cubicBezTo>
                    <a:pt x="31380" y="53076"/>
                    <a:pt x="35251" y="53076"/>
                    <a:pt x="35251" y="60112"/>
                  </a:cubicBezTo>
                  <a:cubicBezTo>
                    <a:pt x="35251" y="64730"/>
                    <a:pt x="33657" y="69348"/>
                    <a:pt x="32746" y="71547"/>
                  </a:cubicBezTo>
                  <a:cubicBezTo>
                    <a:pt x="30924" y="77264"/>
                    <a:pt x="20676" y="102772"/>
                    <a:pt x="17032" y="112227"/>
                  </a:cubicBezTo>
                  <a:cubicBezTo>
                    <a:pt x="14754" y="117944"/>
                    <a:pt x="11793" y="125201"/>
                    <a:pt x="11793" y="129818"/>
                  </a:cubicBezTo>
                  <a:cubicBezTo>
                    <a:pt x="11793" y="140153"/>
                    <a:pt x="19537" y="147850"/>
                    <a:pt x="30469" y="147850"/>
                  </a:cubicBezTo>
                  <a:cubicBezTo>
                    <a:pt x="51877" y="147850"/>
                    <a:pt x="60303" y="115965"/>
                    <a:pt x="60303" y="113986"/>
                  </a:cubicBezTo>
                  <a:cubicBezTo>
                    <a:pt x="60303" y="111787"/>
                    <a:pt x="58254" y="111787"/>
                    <a:pt x="57570" y="111787"/>
                  </a:cubicBezTo>
                  <a:cubicBezTo>
                    <a:pt x="55293" y="111787"/>
                    <a:pt x="55293" y="112447"/>
                    <a:pt x="54154" y="115745"/>
                  </a:cubicBezTo>
                  <a:cubicBezTo>
                    <a:pt x="50055" y="129598"/>
                    <a:pt x="42539" y="143012"/>
                    <a:pt x="30924" y="143012"/>
                  </a:cubicBezTo>
                  <a:cubicBezTo>
                    <a:pt x="27052" y="143012"/>
                    <a:pt x="25458" y="140813"/>
                    <a:pt x="25458" y="135755"/>
                  </a:cubicBezTo>
                  <a:cubicBezTo>
                    <a:pt x="25458" y="130258"/>
                    <a:pt x="26825" y="127180"/>
                    <a:pt x="32063" y="113766"/>
                  </a:cubicBezTo>
                  <a:lnTo>
                    <a:pt x="40945" y="90677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55E5D7A9-7F32-CF7A-538E-3DEE61E1BD10}"/>
                </a:ext>
              </a:extLst>
            </p:cNvPr>
            <p:cNvSpPr/>
            <p:nvPr>
              <p:custDataLst>
                <p:tags r:id="rId316"/>
              </p:custDataLst>
            </p:nvPr>
          </p:nvSpPr>
          <p:spPr>
            <a:xfrm>
              <a:off x="7148872" y="2697913"/>
              <a:ext cx="52837" cy="219892"/>
            </a:xfrm>
            <a:custGeom>
              <a:avLst/>
              <a:gdLst>
                <a:gd name="connsiteX0" fmla="*/ 53019 w 52837"/>
                <a:gd name="connsiteY0" fmla="*/ 217775 h 219892"/>
                <a:gd name="connsiteX1" fmla="*/ 49147 w 52837"/>
                <a:gd name="connsiteY1" fmla="*/ 212938 h 219892"/>
                <a:gd name="connsiteX2" fmla="*/ 13391 w 52837"/>
                <a:gd name="connsiteY2" fmla="*/ 110028 h 219892"/>
                <a:gd name="connsiteX3" fmla="*/ 50058 w 52837"/>
                <a:gd name="connsiteY3" fmla="*/ 6019 h 219892"/>
                <a:gd name="connsiteX4" fmla="*/ 53019 w 52837"/>
                <a:gd name="connsiteY4" fmla="*/ 2281 h 219892"/>
                <a:gd name="connsiteX5" fmla="*/ 50741 w 52837"/>
                <a:gd name="connsiteY5" fmla="*/ 82 h 219892"/>
                <a:gd name="connsiteX6" fmla="*/ 14530 w 52837"/>
                <a:gd name="connsiteY6" fmla="*/ 42961 h 219892"/>
                <a:gd name="connsiteX7" fmla="*/ 182 w 52837"/>
                <a:gd name="connsiteY7" fmla="*/ 110028 h 219892"/>
                <a:gd name="connsiteX8" fmla="*/ 15213 w 52837"/>
                <a:gd name="connsiteY8" fmla="*/ 178635 h 219892"/>
                <a:gd name="connsiteX9" fmla="*/ 50741 w 52837"/>
                <a:gd name="connsiteY9" fmla="*/ 219974 h 219892"/>
                <a:gd name="connsiteX10" fmla="*/ 53019 w 52837"/>
                <a:gd name="connsiteY10" fmla="*/ 217775 h 2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837" h="219892">
                  <a:moveTo>
                    <a:pt x="53019" y="217775"/>
                  </a:moveTo>
                  <a:cubicBezTo>
                    <a:pt x="53019" y="217116"/>
                    <a:pt x="53019" y="216676"/>
                    <a:pt x="49147" y="212938"/>
                  </a:cubicBezTo>
                  <a:cubicBezTo>
                    <a:pt x="20679" y="185231"/>
                    <a:pt x="13391" y="143672"/>
                    <a:pt x="13391" y="110028"/>
                  </a:cubicBezTo>
                  <a:cubicBezTo>
                    <a:pt x="13391" y="71767"/>
                    <a:pt x="22045" y="33505"/>
                    <a:pt x="50058" y="6019"/>
                  </a:cubicBezTo>
                  <a:cubicBezTo>
                    <a:pt x="53019" y="3380"/>
                    <a:pt x="53019" y="2940"/>
                    <a:pt x="53019" y="2281"/>
                  </a:cubicBezTo>
                  <a:cubicBezTo>
                    <a:pt x="53019" y="741"/>
                    <a:pt x="52108" y="82"/>
                    <a:pt x="50741" y="82"/>
                  </a:cubicBezTo>
                  <a:cubicBezTo>
                    <a:pt x="48464" y="82"/>
                    <a:pt x="27967" y="15034"/>
                    <a:pt x="14530" y="42961"/>
                  </a:cubicBezTo>
                  <a:cubicBezTo>
                    <a:pt x="2915" y="67149"/>
                    <a:pt x="182" y="91557"/>
                    <a:pt x="182" y="110028"/>
                  </a:cubicBezTo>
                  <a:cubicBezTo>
                    <a:pt x="182" y="127180"/>
                    <a:pt x="2687" y="153787"/>
                    <a:pt x="15213" y="178635"/>
                  </a:cubicBezTo>
                  <a:cubicBezTo>
                    <a:pt x="28878" y="205681"/>
                    <a:pt x="48464" y="219974"/>
                    <a:pt x="50741" y="219974"/>
                  </a:cubicBezTo>
                  <a:cubicBezTo>
                    <a:pt x="52108" y="219974"/>
                    <a:pt x="53019" y="219315"/>
                    <a:pt x="53019" y="217775"/>
                  </a:cubicBez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1FA7469E-5337-BB5C-7C62-F9DE444999D4}"/>
                </a:ext>
              </a:extLst>
            </p:cNvPr>
            <p:cNvSpPr/>
            <p:nvPr>
              <p:custDataLst>
                <p:tags r:id="rId317"/>
              </p:custDataLst>
            </p:nvPr>
          </p:nvSpPr>
          <p:spPr>
            <a:xfrm>
              <a:off x="7230152" y="2712646"/>
              <a:ext cx="157827" cy="155024"/>
            </a:xfrm>
            <a:custGeom>
              <a:avLst/>
              <a:gdLst>
                <a:gd name="connsiteX0" fmla="*/ 129545 w 157827"/>
                <a:gd name="connsiteY0" fmla="*/ 23170 h 155024"/>
                <a:gd name="connsiteX1" fmla="*/ 154142 w 157827"/>
                <a:gd name="connsiteY1" fmla="*/ 6898 h 155024"/>
                <a:gd name="connsiteX2" fmla="*/ 158014 w 157827"/>
                <a:gd name="connsiteY2" fmla="*/ 2501 h 155024"/>
                <a:gd name="connsiteX3" fmla="*/ 155053 w 157827"/>
                <a:gd name="connsiteY3" fmla="*/ 82 h 155024"/>
                <a:gd name="connsiteX4" fmla="*/ 131823 w 157827"/>
                <a:gd name="connsiteY4" fmla="*/ 741 h 155024"/>
                <a:gd name="connsiteX5" fmla="*/ 108137 w 157827"/>
                <a:gd name="connsiteY5" fmla="*/ 82 h 155024"/>
                <a:gd name="connsiteX6" fmla="*/ 104038 w 157827"/>
                <a:gd name="connsiteY6" fmla="*/ 4480 h 155024"/>
                <a:gd name="connsiteX7" fmla="*/ 108137 w 157827"/>
                <a:gd name="connsiteY7" fmla="*/ 6898 h 155024"/>
                <a:gd name="connsiteX8" fmla="*/ 123624 w 157827"/>
                <a:gd name="connsiteY8" fmla="*/ 16574 h 155024"/>
                <a:gd name="connsiteX9" fmla="*/ 122941 w 157827"/>
                <a:gd name="connsiteY9" fmla="*/ 21191 h 155024"/>
                <a:gd name="connsiteX10" fmla="*/ 102444 w 157827"/>
                <a:gd name="connsiteY10" fmla="*/ 99693 h 155024"/>
                <a:gd name="connsiteX11" fmla="*/ 45735 w 157827"/>
                <a:gd name="connsiteY11" fmla="*/ 148289 h 155024"/>
                <a:gd name="connsiteX12" fmla="*/ 17950 w 157827"/>
                <a:gd name="connsiteY12" fmla="*/ 119703 h 155024"/>
                <a:gd name="connsiteX13" fmla="*/ 20455 w 157827"/>
                <a:gd name="connsiteY13" fmla="*/ 102552 h 155024"/>
                <a:gd name="connsiteX14" fmla="*/ 42546 w 157827"/>
                <a:gd name="connsiteY14" fmla="*/ 17013 h 155024"/>
                <a:gd name="connsiteX15" fmla="*/ 61677 w 157827"/>
                <a:gd name="connsiteY15" fmla="*/ 6898 h 155024"/>
                <a:gd name="connsiteX16" fmla="*/ 69420 w 157827"/>
                <a:gd name="connsiteY16" fmla="*/ 2501 h 155024"/>
                <a:gd name="connsiteX17" fmla="*/ 66232 w 157827"/>
                <a:gd name="connsiteY17" fmla="*/ 82 h 155024"/>
                <a:gd name="connsiteX18" fmla="*/ 37081 w 157827"/>
                <a:gd name="connsiteY18" fmla="*/ 741 h 155024"/>
                <a:gd name="connsiteX19" fmla="*/ 7701 w 157827"/>
                <a:gd name="connsiteY19" fmla="*/ 82 h 155024"/>
                <a:gd name="connsiteX20" fmla="*/ 3374 w 157827"/>
                <a:gd name="connsiteY20" fmla="*/ 4480 h 155024"/>
                <a:gd name="connsiteX21" fmla="*/ 9751 w 157827"/>
                <a:gd name="connsiteY21" fmla="*/ 6898 h 155024"/>
                <a:gd name="connsiteX22" fmla="*/ 18405 w 157827"/>
                <a:gd name="connsiteY22" fmla="*/ 7338 h 155024"/>
                <a:gd name="connsiteX23" fmla="*/ 24555 w 157827"/>
                <a:gd name="connsiteY23" fmla="*/ 10856 h 155024"/>
                <a:gd name="connsiteX24" fmla="*/ 20683 w 157827"/>
                <a:gd name="connsiteY24" fmla="*/ 26469 h 155024"/>
                <a:gd name="connsiteX25" fmla="*/ 15672 w 157827"/>
                <a:gd name="connsiteY25" fmla="*/ 45819 h 155024"/>
                <a:gd name="connsiteX26" fmla="*/ 1780 w 157827"/>
                <a:gd name="connsiteY26" fmla="*/ 100133 h 155024"/>
                <a:gd name="connsiteX27" fmla="*/ 186 w 157827"/>
                <a:gd name="connsiteY27" fmla="*/ 112887 h 155024"/>
                <a:gd name="connsiteX28" fmla="*/ 44824 w 157827"/>
                <a:gd name="connsiteY28" fmla="*/ 155106 h 155024"/>
                <a:gd name="connsiteX29" fmla="*/ 109276 w 157827"/>
                <a:gd name="connsiteY29" fmla="*/ 101232 h 155024"/>
                <a:gd name="connsiteX30" fmla="*/ 129545 w 157827"/>
                <a:gd name="connsiteY30" fmla="*/ 23170 h 15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827" h="155024">
                  <a:moveTo>
                    <a:pt x="129545" y="23170"/>
                  </a:moveTo>
                  <a:cubicBezTo>
                    <a:pt x="131823" y="14155"/>
                    <a:pt x="135922" y="7558"/>
                    <a:pt x="154142" y="6898"/>
                  </a:cubicBezTo>
                  <a:cubicBezTo>
                    <a:pt x="155281" y="6898"/>
                    <a:pt x="158014" y="6678"/>
                    <a:pt x="158014" y="2501"/>
                  </a:cubicBezTo>
                  <a:cubicBezTo>
                    <a:pt x="158014" y="2281"/>
                    <a:pt x="158014" y="82"/>
                    <a:pt x="155053" y="82"/>
                  </a:cubicBezTo>
                  <a:cubicBezTo>
                    <a:pt x="147537" y="82"/>
                    <a:pt x="139566" y="741"/>
                    <a:pt x="131823" y="741"/>
                  </a:cubicBezTo>
                  <a:cubicBezTo>
                    <a:pt x="124080" y="741"/>
                    <a:pt x="115653" y="82"/>
                    <a:pt x="108137" y="82"/>
                  </a:cubicBezTo>
                  <a:cubicBezTo>
                    <a:pt x="106771" y="82"/>
                    <a:pt x="104038" y="82"/>
                    <a:pt x="104038" y="4480"/>
                  </a:cubicBezTo>
                  <a:cubicBezTo>
                    <a:pt x="104038" y="6898"/>
                    <a:pt x="106315" y="6898"/>
                    <a:pt x="108137" y="6898"/>
                  </a:cubicBezTo>
                  <a:cubicBezTo>
                    <a:pt x="121119" y="7118"/>
                    <a:pt x="123624" y="11736"/>
                    <a:pt x="123624" y="16574"/>
                  </a:cubicBezTo>
                  <a:cubicBezTo>
                    <a:pt x="123624" y="17233"/>
                    <a:pt x="123169" y="20532"/>
                    <a:pt x="122941" y="21191"/>
                  </a:cubicBezTo>
                  <a:lnTo>
                    <a:pt x="102444" y="99693"/>
                  </a:lnTo>
                  <a:cubicBezTo>
                    <a:pt x="94700" y="129159"/>
                    <a:pt x="68510" y="148289"/>
                    <a:pt x="45735" y="148289"/>
                  </a:cubicBezTo>
                  <a:cubicBezTo>
                    <a:pt x="30248" y="148289"/>
                    <a:pt x="17950" y="138614"/>
                    <a:pt x="17950" y="119703"/>
                  </a:cubicBezTo>
                  <a:cubicBezTo>
                    <a:pt x="17950" y="119264"/>
                    <a:pt x="17950" y="112227"/>
                    <a:pt x="20455" y="102552"/>
                  </a:cubicBezTo>
                  <a:lnTo>
                    <a:pt x="42546" y="17013"/>
                  </a:lnTo>
                  <a:cubicBezTo>
                    <a:pt x="44596" y="9097"/>
                    <a:pt x="45052" y="6898"/>
                    <a:pt x="61677" y="6898"/>
                  </a:cubicBezTo>
                  <a:cubicBezTo>
                    <a:pt x="67599" y="6898"/>
                    <a:pt x="69420" y="6898"/>
                    <a:pt x="69420" y="2501"/>
                  </a:cubicBezTo>
                  <a:cubicBezTo>
                    <a:pt x="69420" y="82"/>
                    <a:pt x="66915" y="82"/>
                    <a:pt x="66232" y="82"/>
                  </a:cubicBezTo>
                  <a:cubicBezTo>
                    <a:pt x="59855" y="82"/>
                    <a:pt x="43457" y="741"/>
                    <a:pt x="37081" y="741"/>
                  </a:cubicBezTo>
                  <a:cubicBezTo>
                    <a:pt x="30476" y="741"/>
                    <a:pt x="14306" y="82"/>
                    <a:pt x="7701" y="82"/>
                  </a:cubicBezTo>
                  <a:cubicBezTo>
                    <a:pt x="5879" y="82"/>
                    <a:pt x="3374" y="82"/>
                    <a:pt x="3374" y="4480"/>
                  </a:cubicBezTo>
                  <a:cubicBezTo>
                    <a:pt x="3374" y="6898"/>
                    <a:pt x="5424" y="6898"/>
                    <a:pt x="9751" y="6898"/>
                  </a:cubicBezTo>
                  <a:cubicBezTo>
                    <a:pt x="10207" y="6898"/>
                    <a:pt x="14534" y="6898"/>
                    <a:pt x="18405" y="7338"/>
                  </a:cubicBezTo>
                  <a:cubicBezTo>
                    <a:pt x="22505" y="7778"/>
                    <a:pt x="24555" y="7998"/>
                    <a:pt x="24555" y="10856"/>
                  </a:cubicBezTo>
                  <a:cubicBezTo>
                    <a:pt x="24555" y="12176"/>
                    <a:pt x="22049" y="21411"/>
                    <a:pt x="20683" y="26469"/>
                  </a:cubicBezTo>
                  <a:lnTo>
                    <a:pt x="15672" y="45819"/>
                  </a:lnTo>
                  <a:cubicBezTo>
                    <a:pt x="13623" y="54395"/>
                    <a:pt x="2691" y="95955"/>
                    <a:pt x="1780" y="100133"/>
                  </a:cubicBezTo>
                  <a:cubicBezTo>
                    <a:pt x="186" y="106290"/>
                    <a:pt x="186" y="109588"/>
                    <a:pt x="186" y="112887"/>
                  </a:cubicBezTo>
                  <a:cubicBezTo>
                    <a:pt x="186" y="139714"/>
                    <a:pt x="20911" y="155106"/>
                    <a:pt x="44824" y="155106"/>
                  </a:cubicBezTo>
                  <a:cubicBezTo>
                    <a:pt x="73520" y="155106"/>
                    <a:pt x="101760" y="130258"/>
                    <a:pt x="109276" y="101232"/>
                  </a:cubicBezTo>
                  <a:lnTo>
                    <a:pt x="129545" y="23170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61334E46-9CC4-93A7-A10B-54FF8223C5BB}"/>
                </a:ext>
              </a:extLst>
            </p:cNvPr>
            <p:cNvSpPr/>
            <p:nvPr>
              <p:custDataLst>
                <p:tags r:id="rId318"/>
              </p:custDataLst>
            </p:nvPr>
          </p:nvSpPr>
          <p:spPr>
            <a:xfrm>
              <a:off x="7407499" y="2704160"/>
              <a:ext cx="156871" cy="69420"/>
            </a:xfrm>
            <a:custGeom>
              <a:avLst/>
              <a:gdLst>
                <a:gd name="connsiteX0" fmla="*/ 80064 w 156871"/>
                <a:gd name="connsiteY0" fmla="*/ 25783 h 69420"/>
                <a:gd name="connsiteX1" fmla="*/ 63006 w 156871"/>
                <a:gd name="connsiteY1" fmla="*/ 9467 h 69420"/>
                <a:gd name="connsiteX2" fmla="*/ 34310 w 156871"/>
                <a:gd name="connsiteY2" fmla="*/ 78 h 69420"/>
                <a:gd name="connsiteX3" fmla="*/ 194 w 156871"/>
                <a:gd name="connsiteY3" fmla="*/ 34865 h 69420"/>
                <a:gd name="connsiteX4" fmla="*/ 33832 w 156871"/>
                <a:gd name="connsiteY4" fmla="*/ 69498 h 69420"/>
                <a:gd name="connsiteX5" fmla="*/ 77195 w 156871"/>
                <a:gd name="connsiteY5" fmla="*/ 43792 h 69420"/>
                <a:gd name="connsiteX6" fmla="*/ 94253 w 156871"/>
                <a:gd name="connsiteY6" fmla="*/ 60108 h 69420"/>
                <a:gd name="connsiteX7" fmla="*/ 122949 w 156871"/>
                <a:gd name="connsiteY7" fmla="*/ 69498 h 69420"/>
                <a:gd name="connsiteX8" fmla="*/ 157065 w 156871"/>
                <a:gd name="connsiteY8" fmla="*/ 34711 h 69420"/>
                <a:gd name="connsiteX9" fmla="*/ 123427 w 156871"/>
                <a:gd name="connsiteY9" fmla="*/ 78 h 69420"/>
                <a:gd name="connsiteX10" fmla="*/ 80064 w 156871"/>
                <a:gd name="connsiteY10" fmla="*/ 25783 h 69420"/>
                <a:gd name="connsiteX11" fmla="*/ 85166 w 156871"/>
                <a:gd name="connsiteY11" fmla="*/ 31478 h 69420"/>
                <a:gd name="connsiteX12" fmla="*/ 124862 w 156871"/>
                <a:gd name="connsiteY12" fmla="*/ 5927 h 69420"/>
                <a:gd name="connsiteX13" fmla="*/ 152601 w 156871"/>
                <a:gd name="connsiteY13" fmla="*/ 34711 h 69420"/>
                <a:gd name="connsiteX14" fmla="*/ 125499 w 156871"/>
                <a:gd name="connsiteY14" fmla="*/ 61032 h 69420"/>
                <a:gd name="connsiteX15" fmla="*/ 85166 w 156871"/>
                <a:gd name="connsiteY15" fmla="*/ 31478 h 69420"/>
                <a:gd name="connsiteX16" fmla="*/ 72093 w 156871"/>
                <a:gd name="connsiteY16" fmla="*/ 38097 h 69420"/>
                <a:gd name="connsiteX17" fmla="*/ 32397 w 156871"/>
                <a:gd name="connsiteY17" fmla="*/ 63649 h 69420"/>
                <a:gd name="connsiteX18" fmla="*/ 4657 w 156871"/>
                <a:gd name="connsiteY18" fmla="*/ 34865 h 69420"/>
                <a:gd name="connsiteX19" fmla="*/ 31759 w 156871"/>
                <a:gd name="connsiteY19" fmla="*/ 8543 h 69420"/>
                <a:gd name="connsiteX20" fmla="*/ 72093 w 156871"/>
                <a:gd name="connsiteY20" fmla="*/ 38097 h 6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6871" h="69420">
                  <a:moveTo>
                    <a:pt x="80064" y="25783"/>
                  </a:moveTo>
                  <a:cubicBezTo>
                    <a:pt x="71615" y="16240"/>
                    <a:pt x="69064" y="13623"/>
                    <a:pt x="63006" y="9467"/>
                  </a:cubicBezTo>
                  <a:cubicBezTo>
                    <a:pt x="53281" y="2694"/>
                    <a:pt x="43078" y="78"/>
                    <a:pt x="34310" y="78"/>
                  </a:cubicBezTo>
                  <a:cubicBezTo>
                    <a:pt x="14542" y="78"/>
                    <a:pt x="194" y="16394"/>
                    <a:pt x="194" y="34865"/>
                  </a:cubicBezTo>
                  <a:cubicBezTo>
                    <a:pt x="194" y="52874"/>
                    <a:pt x="13904" y="69498"/>
                    <a:pt x="33832" y="69498"/>
                  </a:cubicBezTo>
                  <a:cubicBezTo>
                    <a:pt x="55991" y="69498"/>
                    <a:pt x="71455" y="51950"/>
                    <a:pt x="77195" y="43792"/>
                  </a:cubicBezTo>
                  <a:cubicBezTo>
                    <a:pt x="85644" y="53336"/>
                    <a:pt x="88195" y="55952"/>
                    <a:pt x="94253" y="60108"/>
                  </a:cubicBezTo>
                  <a:cubicBezTo>
                    <a:pt x="103977" y="66881"/>
                    <a:pt x="114180" y="69498"/>
                    <a:pt x="122949" y="69498"/>
                  </a:cubicBezTo>
                  <a:cubicBezTo>
                    <a:pt x="142717" y="69498"/>
                    <a:pt x="157065" y="53182"/>
                    <a:pt x="157065" y="34711"/>
                  </a:cubicBezTo>
                  <a:cubicBezTo>
                    <a:pt x="157065" y="16701"/>
                    <a:pt x="143355" y="78"/>
                    <a:pt x="123427" y="78"/>
                  </a:cubicBezTo>
                  <a:cubicBezTo>
                    <a:pt x="101267" y="78"/>
                    <a:pt x="85803" y="17625"/>
                    <a:pt x="80064" y="25783"/>
                  </a:cubicBezTo>
                  <a:close/>
                  <a:moveTo>
                    <a:pt x="85166" y="31478"/>
                  </a:moveTo>
                  <a:cubicBezTo>
                    <a:pt x="91543" y="21473"/>
                    <a:pt x="105412" y="5927"/>
                    <a:pt x="124862" y="5927"/>
                  </a:cubicBezTo>
                  <a:cubicBezTo>
                    <a:pt x="141282" y="5927"/>
                    <a:pt x="152601" y="19934"/>
                    <a:pt x="152601" y="34711"/>
                  </a:cubicBezTo>
                  <a:cubicBezTo>
                    <a:pt x="152601" y="49487"/>
                    <a:pt x="140166" y="61032"/>
                    <a:pt x="125499" y="61032"/>
                  </a:cubicBezTo>
                  <a:cubicBezTo>
                    <a:pt x="110673" y="61032"/>
                    <a:pt x="100470" y="49334"/>
                    <a:pt x="85166" y="31478"/>
                  </a:cubicBezTo>
                  <a:close/>
                  <a:moveTo>
                    <a:pt x="72093" y="38097"/>
                  </a:moveTo>
                  <a:cubicBezTo>
                    <a:pt x="65716" y="48102"/>
                    <a:pt x="51846" y="63649"/>
                    <a:pt x="32397" y="63649"/>
                  </a:cubicBezTo>
                  <a:cubicBezTo>
                    <a:pt x="15976" y="63649"/>
                    <a:pt x="4657" y="49641"/>
                    <a:pt x="4657" y="34865"/>
                  </a:cubicBezTo>
                  <a:cubicBezTo>
                    <a:pt x="4657" y="20088"/>
                    <a:pt x="17092" y="8543"/>
                    <a:pt x="31759" y="8543"/>
                  </a:cubicBezTo>
                  <a:cubicBezTo>
                    <a:pt x="46585" y="8543"/>
                    <a:pt x="56788" y="20242"/>
                    <a:pt x="72093" y="38097"/>
                  </a:cubicBez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F5D5796D-817B-A268-434D-D8F6B5E9C7DE}"/>
                </a:ext>
              </a:extLst>
            </p:cNvPr>
            <p:cNvSpPr/>
            <p:nvPr>
              <p:custDataLst>
                <p:tags r:id="rId319"/>
              </p:custDataLst>
            </p:nvPr>
          </p:nvSpPr>
          <p:spPr>
            <a:xfrm>
              <a:off x="7594006" y="2729711"/>
              <a:ext cx="107769" cy="7542"/>
            </a:xfrm>
            <a:custGeom>
              <a:avLst/>
              <a:gdLst>
                <a:gd name="connsiteX0" fmla="*/ 101594 w 107769"/>
                <a:gd name="connsiteY0" fmla="*/ 7620 h 7542"/>
                <a:gd name="connsiteX1" fmla="*/ 107971 w 107769"/>
                <a:gd name="connsiteY1" fmla="*/ 3926 h 7542"/>
                <a:gd name="connsiteX2" fmla="*/ 101594 w 107769"/>
                <a:gd name="connsiteY2" fmla="*/ 78 h 7542"/>
                <a:gd name="connsiteX3" fmla="*/ 6578 w 107769"/>
                <a:gd name="connsiteY3" fmla="*/ 78 h 7542"/>
                <a:gd name="connsiteX4" fmla="*/ 202 w 107769"/>
                <a:gd name="connsiteY4" fmla="*/ 3772 h 7542"/>
                <a:gd name="connsiteX5" fmla="*/ 6578 w 107769"/>
                <a:gd name="connsiteY5" fmla="*/ 7620 h 7542"/>
                <a:gd name="connsiteX6" fmla="*/ 101594 w 107769"/>
                <a:gd name="connsiteY6" fmla="*/ 7620 h 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769" h="7542">
                  <a:moveTo>
                    <a:pt x="101594" y="7620"/>
                  </a:moveTo>
                  <a:cubicBezTo>
                    <a:pt x="104145" y="7620"/>
                    <a:pt x="107971" y="7620"/>
                    <a:pt x="107971" y="3926"/>
                  </a:cubicBezTo>
                  <a:cubicBezTo>
                    <a:pt x="107971" y="78"/>
                    <a:pt x="104304" y="78"/>
                    <a:pt x="101594" y="78"/>
                  </a:cubicBezTo>
                  <a:lnTo>
                    <a:pt x="6578" y="78"/>
                  </a:lnTo>
                  <a:cubicBezTo>
                    <a:pt x="4028" y="78"/>
                    <a:pt x="202" y="78"/>
                    <a:pt x="202" y="3772"/>
                  </a:cubicBezTo>
                  <a:cubicBezTo>
                    <a:pt x="202" y="7620"/>
                    <a:pt x="3868" y="7620"/>
                    <a:pt x="6578" y="7620"/>
                  </a:cubicBezTo>
                  <a:lnTo>
                    <a:pt x="101594" y="7620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FB989E0D-3E1A-2BEB-F492-17DA8302330F}"/>
                </a:ext>
              </a:extLst>
            </p:cNvPr>
            <p:cNvSpPr/>
            <p:nvPr>
              <p:custDataLst>
                <p:tags r:id="rId320"/>
              </p:custDataLst>
            </p:nvPr>
          </p:nvSpPr>
          <p:spPr>
            <a:xfrm>
              <a:off x="7736507" y="2669834"/>
              <a:ext cx="58029" cy="102206"/>
            </a:xfrm>
            <a:custGeom>
              <a:avLst/>
              <a:gdLst>
                <a:gd name="connsiteX0" fmla="*/ 36237 w 58029"/>
                <a:gd name="connsiteY0" fmla="*/ 4387 h 102206"/>
                <a:gd name="connsiteX1" fmla="*/ 31455 w 58029"/>
                <a:gd name="connsiteY1" fmla="*/ 78 h 102206"/>
                <a:gd name="connsiteX2" fmla="*/ 208 w 58029"/>
                <a:gd name="connsiteY2" fmla="*/ 9929 h 102206"/>
                <a:gd name="connsiteX3" fmla="*/ 208 w 58029"/>
                <a:gd name="connsiteY3" fmla="*/ 15470 h 102206"/>
                <a:gd name="connsiteX4" fmla="*/ 23324 w 58029"/>
                <a:gd name="connsiteY4" fmla="*/ 11160 h 102206"/>
                <a:gd name="connsiteX5" fmla="*/ 23324 w 58029"/>
                <a:gd name="connsiteY5" fmla="*/ 89662 h 102206"/>
                <a:gd name="connsiteX6" fmla="*/ 7382 w 58029"/>
                <a:gd name="connsiteY6" fmla="*/ 96742 h 102206"/>
                <a:gd name="connsiteX7" fmla="*/ 1324 w 58029"/>
                <a:gd name="connsiteY7" fmla="*/ 96742 h 102206"/>
                <a:gd name="connsiteX8" fmla="*/ 1324 w 58029"/>
                <a:gd name="connsiteY8" fmla="*/ 102284 h 102206"/>
                <a:gd name="connsiteX9" fmla="*/ 29701 w 58029"/>
                <a:gd name="connsiteY9" fmla="*/ 101668 h 102206"/>
                <a:gd name="connsiteX10" fmla="*/ 58237 w 58029"/>
                <a:gd name="connsiteY10" fmla="*/ 102284 h 102206"/>
                <a:gd name="connsiteX11" fmla="*/ 58237 w 58029"/>
                <a:gd name="connsiteY11" fmla="*/ 96742 h 102206"/>
                <a:gd name="connsiteX12" fmla="*/ 52179 w 58029"/>
                <a:gd name="connsiteY12" fmla="*/ 96742 h 102206"/>
                <a:gd name="connsiteX13" fmla="*/ 36237 w 58029"/>
                <a:gd name="connsiteY13" fmla="*/ 89662 h 102206"/>
                <a:gd name="connsiteX14" fmla="*/ 36237 w 58029"/>
                <a:gd name="connsiteY14" fmla="*/ 4387 h 10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029" h="102206">
                  <a:moveTo>
                    <a:pt x="36237" y="4387"/>
                  </a:moveTo>
                  <a:cubicBezTo>
                    <a:pt x="36237" y="232"/>
                    <a:pt x="35918" y="78"/>
                    <a:pt x="31455" y="78"/>
                  </a:cubicBezTo>
                  <a:cubicBezTo>
                    <a:pt x="21251" y="9775"/>
                    <a:pt x="6744" y="9929"/>
                    <a:pt x="208" y="9929"/>
                  </a:cubicBezTo>
                  <a:lnTo>
                    <a:pt x="208" y="15470"/>
                  </a:lnTo>
                  <a:cubicBezTo>
                    <a:pt x="4034" y="15470"/>
                    <a:pt x="14556" y="15470"/>
                    <a:pt x="23324" y="11160"/>
                  </a:cubicBezTo>
                  <a:lnTo>
                    <a:pt x="23324" y="89662"/>
                  </a:lnTo>
                  <a:cubicBezTo>
                    <a:pt x="23324" y="94741"/>
                    <a:pt x="23324" y="96742"/>
                    <a:pt x="7382" y="96742"/>
                  </a:cubicBezTo>
                  <a:lnTo>
                    <a:pt x="1324" y="96742"/>
                  </a:lnTo>
                  <a:lnTo>
                    <a:pt x="1324" y="102284"/>
                  </a:lnTo>
                  <a:cubicBezTo>
                    <a:pt x="4193" y="102130"/>
                    <a:pt x="23802" y="101668"/>
                    <a:pt x="29701" y="101668"/>
                  </a:cubicBezTo>
                  <a:cubicBezTo>
                    <a:pt x="34643" y="101668"/>
                    <a:pt x="54730" y="102130"/>
                    <a:pt x="58237" y="102284"/>
                  </a:cubicBezTo>
                  <a:lnTo>
                    <a:pt x="58237" y="96742"/>
                  </a:lnTo>
                  <a:lnTo>
                    <a:pt x="52179" y="96742"/>
                  </a:lnTo>
                  <a:cubicBezTo>
                    <a:pt x="36237" y="96742"/>
                    <a:pt x="36237" y="94741"/>
                    <a:pt x="36237" y="89662"/>
                  </a:cubicBezTo>
                  <a:lnTo>
                    <a:pt x="36237" y="4387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5DFFB517-D1C0-3F04-D229-442F1380C3BE}"/>
                </a:ext>
              </a:extLst>
            </p:cNvPr>
            <p:cNvSpPr/>
            <p:nvPr>
              <p:custDataLst>
                <p:tags r:id="rId321"/>
              </p:custDataLst>
            </p:nvPr>
          </p:nvSpPr>
          <p:spPr>
            <a:xfrm>
              <a:off x="7834281" y="2697913"/>
              <a:ext cx="52837" cy="219892"/>
            </a:xfrm>
            <a:custGeom>
              <a:avLst/>
              <a:gdLst>
                <a:gd name="connsiteX0" fmla="*/ 53049 w 52837"/>
                <a:gd name="connsiteY0" fmla="*/ 110028 h 219892"/>
                <a:gd name="connsiteX1" fmla="*/ 38018 w 52837"/>
                <a:gd name="connsiteY1" fmla="*/ 41422 h 219892"/>
                <a:gd name="connsiteX2" fmla="*/ 2490 w 52837"/>
                <a:gd name="connsiteY2" fmla="*/ 82 h 219892"/>
                <a:gd name="connsiteX3" fmla="*/ 212 w 52837"/>
                <a:gd name="connsiteY3" fmla="*/ 2281 h 219892"/>
                <a:gd name="connsiteX4" fmla="*/ 4539 w 52837"/>
                <a:gd name="connsiteY4" fmla="*/ 7338 h 219892"/>
                <a:gd name="connsiteX5" fmla="*/ 39840 w 52837"/>
                <a:gd name="connsiteY5" fmla="*/ 110028 h 219892"/>
                <a:gd name="connsiteX6" fmla="*/ 3173 w 52837"/>
                <a:gd name="connsiteY6" fmla="*/ 214037 h 219892"/>
                <a:gd name="connsiteX7" fmla="*/ 212 w 52837"/>
                <a:gd name="connsiteY7" fmla="*/ 217775 h 219892"/>
                <a:gd name="connsiteX8" fmla="*/ 2490 w 52837"/>
                <a:gd name="connsiteY8" fmla="*/ 219974 h 219892"/>
                <a:gd name="connsiteX9" fmla="*/ 38701 w 52837"/>
                <a:gd name="connsiteY9" fmla="*/ 177095 h 219892"/>
                <a:gd name="connsiteX10" fmla="*/ 53049 w 52837"/>
                <a:gd name="connsiteY10" fmla="*/ 110028 h 2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837" h="219892">
                  <a:moveTo>
                    <a:pt x="53049" y="110028"/>
                  </a:moveTo>
                  <a:cubicBezTo>
                    <a:pt x="53049" y="92876"/>
                    <a:pt x="50544" y="66269"/>
                    <a:pt x="38018" y="41422"/>
                  </a:cubicBezTo>
                  <a:cubicBezTo>
                    <a:pt x="24353" y="14375"/>
                    <a:pt x="4767" y="82"/>
                    <a:pt x="2490" y="82"/>
                  </a:cubicBezTo>
                  <a:cubicBezTo>
                    <a:pt x="1123" y="82"/>
                    <a:pt x="212" y="961"/>
                    <a:pt x="212" y="2281"/>
                  </a:cubicBezTo>
                  <a:cubicBezTo>
                    <a:pt x="212" y="2940"/>
                    <a:pt x="212" y="3380"/>
                    <a:pt x="4539" y="7338"/>
                  </a:cubicBezTo>
                  <a:cubicBezTo>
                    <a:pt x="26859" y="29108"/>
                    <a:pt x="39840" y="64070"/>
                    <a:pt x="39840" y="110028"/>
                  </a:cubicBezTo>
                  <a:cubicBezTo>
                    <a:pt x="39840" y="147630"/>
                    <a:pt x="31413" y="186331"/>
                    <a:pt x="3173" y="214037"/>
                  </a:cubicBezTo>
                  <a:cubicBezTo>
                    <a:pt x="212" y="216676"/>
                    <a:pt x="212" y="217116"/>
                    <a:pt x="212" y="217775"/>
                  </a:cubicBezTo>
                  <a:cubicBezTo>
                    <a:pt x="212" y="219095"/>
                    <a:pt x="1123" y="219974"/>
                    <a:pt x="2490" y="219974"/>
                  </a:cubicBezTo>
                  <a:cubicBezTo>
                    <a:pt x="4767" y="219974"/>
                    <a:pt x="25264" y="205022"/>
                    <a:pt x="38701" y="177095"/>
                  </a:cubicBezTo>
                  <a:cubicBezTo>
                    <a:pt x="50316" y="152907"/>
                    <a:pt x="53049" y="128499"/>
                    <a:pt x="53049" y="110028"/>
                  </a:cubicBez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58E6F897-5F0B-A23E-72C5-6B62CA7D4668}"/>
                </a:ext>
              </a:extLst>
            </p:cNvPr>
            <p:cNvSpPr/>
            <p:nvPr>
              <p:custDataLst>
                <p:tags r:id="rId322"/>
              </p:custDataLst>
            </p:nvPr>
          </p:nvSpPr>
          <p:spPr>
            <a:xfrm>
              <a:off x="7918977" y="2710227"/>
              <a:ext cx="108407" cy="155024"/>
            </a:xfrm>
            <a:custGeom>
              <a:avLst/>
              <a:gdLst>
                <a:gd name="connsiteX0" fmla="*/ 108623 w 108407"/>
                <a:gd name="connsiteY0" fmla="*/ 2501 h 155024"/>
                <a:gd name="connsiteX1" fmla="*/ 105662 w 108407"/>
                <a:gd name="connsiteY1" fmla="*/ 82 h 155024"/>
                <a:gd name="connsiteX2" fmla="*/ 76739 w 108407"/>
                <a:gd name="connsiteY2" fmla="*/ 2501 h 155024"/>
                <a:gd name="connsiteX3" fmla="*/ 73550 w 108407"/>
                <a:gd name="connsiteY3" fmla="*/ 6678 h 155024"/>
                <a:gd name="connsiteX4" fmla="*/ 79016 w 108407"/>
                <a:gd name="connsiteY4" fmla="*/ 9317 h 155024"/>
                <a:gd name="connsiteX5" fmla="*/ 90403 w 108407"/>
                <a:gd name="connsiteY5" fmla="*/ 13055 h 155024"/>
                <a:gd name="connsiteX6" fmla="*/ 89720 w 108407"/>
                <a:gd name="connsiteY6" fmla="*/ 17453 h 155024"/>
                <a:gd name="connsiteX7" fmla="*/ 76056 w 108407"/>
                <a:gd name="connsiteY7" fmla="*/ 69568 h 155024"/>
                <a:gd name="connsiteX8" fmla="*/ 55103 w 108407"/>
                <a:gd name="connsiteY8" fmla="*/ 55495 h 155024"/>
                <a:gd name="connsiteX9" fmla="*/ 216 w 108407"/>
                <a:gd name="connsiteY9" fmla="*/ 119923 h 155024"/>
                <a:gd name="connsiteX10" fmla="*/ 30506 w 108407"/>
                <a:gd name="connsiteY10" fmla="*/ 155106 h 155024"/>
                <a:gd name="connsiteX11" fmla="*/ 60113 w 108407"/>
                <a:gd name="connsiteY11" fmla="*/ 138614 h 155024"/>
                <a:gd name="connsiteX12" fmla="*/ 80838 w 108407"/>
                <a:gd name="connsiteY12" fmla="*/ 155106 h 155024"/>
                <a:gd name="connsiteX13" fmla="*/ 97691 w 108407"/>
                <a:gd name="connsiteY13" fmla="*/ 143012 h 155024"/>
                <a:gd name="connsiteX14" fmla="*/ 104524 w 108407"/>
                <a:gd name="connsiteY14" fmla="*/ 121243 h 155024"/>
                <a:gd name="connsiteX15" fmla="*/ 101791 w 108407"/>
                <a:gd name="connsiteY15" fmla="*/ 119044 h 155024"/>
                <a:gd name="connsiteX16" fmla="*/ 98602 w 108407"/>
                <a:gd name="connsiteY16" fmla="*/ 123002 h 155024"/>
                <a:gd name="connsiteX17" fmla="*/ 81294 w 108407"/>
                <a:gd name="connsiteY17" fmla="*/ 150268 h 155024"/>
                <a:gd name="connsiteX18" fmla="*/ 74461 w 108407"/>
                <a:gd name="connsiteY18" fmla="*/ 140153 h 155024"/>
                <a:gd name="connsiteX19" fmla="*/ 75828 w 108407"/>
                <a:gd name="connsiteY19" fmla="*/ 129598 h 155024"/>
                <a:gd name="connsiteX20" fmla="*/ 108623 w 108407"/>
                <a:gd name="connsiteY20" fmla="*/ 2501 h 155024"/>
                <a:gd name="connsiteX21" fmla="*/ 61252 w 108407"/>
                <a:gd name="connsiteY21" fmla="*/ 126520 h 155024"/>
                <a:gd name="connsiteX22" fmla="*/ 56697 w 108407"/>
                <a:gd name="connsiteY22" fmla="*/ 134656 h 155024"/>
                <a:gd name="connsiteX23" fmla="*/ 30962 w 108407"/>
                <a:gd name="connsiteY23" fmla="*/ 150268 h 155024"/>
                <a:gd name="connsiteX24" fmla="*/ 16386 w 108407"/>
                <a:gd name="connsiteY24" fmla="*/ 129598 h 155024"/>
                <a:gd name="connsiteX25" fmla="*/ 28912 w 108407"/>
                <a:gd name="connsiteY25" fmla="*/ 81442 h 155024"/>
                <a:gd name="connsiteX26" fmla="*/ 55331 w 108407"/>
                <a:gd name="connsiteY26" fmla="*/ 60332 h 155024"/>
                <a:gd name="connsiteX27" fmla="*/ 73323 w 108407"/>
                <a:gd name="connsiteY27" fmla="*/ 79683 h 155024"/>
                <a:gd name="connsiteX28" fmla="*/ 72639 w 108407"/>
                <a:gd name="connsiteY28" fmla="*/ 83421 h 155024"/>
                <a:gd name="connsiteX29" fmla="*/ 61252 w 108407"/>
                <a:gd name="connsiteY29" fmla="*/ 126520 h 15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407" h="155024">
                  <a:moveTo>
                    <a:pt x="108623" y="2501"/>
                  </a:moveTo>
                  <a:cubicBezTo>
                    <a:pt x="108623" y="2281"/>
                    <a:pt x="108623" y="82"/>
                    <a:pt x="105662" y="82"/>
                  </a:cubicBezTo>
                  <a:cubicBezTo>
                    <a:pt x="102246" y="82"/>
                    <a:pt x="80610" y="2061"/>
                    <a:pt x="76739" y="2501"/>
                  </a:cubicBezTo>
                  <a:cubicBezTo>
                    <a:pt x="74917" y="2720"/>
                    <a:pt x="73550" y="3820"/>
                    <a:pt x="73550" y="6678"/>
                  </a:cubicBezTo>
                  <a:cubicBezTo>
                    <a:pt x="73550" y="9317"/>
                    <a:pt x="75600" y="9317"/>
                    <a:pt x="79016" y="9317"/>
                  </a:cubicBezTo>
                  <a:cubicBezTo>
                    <a:pt x="89948" y="9317"/>
                    <a:pt x="90403" y="10856"/>
                    <a:pt x="90403" y="13055"/>
                  </a:cubicBezTo>
                  <a:lnTo>
                    <a:pt x="89720" y="17453"/>
                  </a:lnTo>
                  <a:lnTo>
                    <a:pt x="76056" y="69568"/>
                  </a:lnTo>
                  <a:cubicBezTo>
                    <a:pt x="71956" y="61432"/>
                    <a:pt x="65351" y="55495"/>
                    <a:pt x="55103" y="55495"/>
                  </a:cubicBezTo>
                  <a:cubicBezTo>
                    <a:pt x="28457" y="55495"/>
                    <a:pt x="216" y="87819"/>
                    <a:pt x="216" y="119923"/>
                  </a:cubicBezTo>
                  <a:cubicBezTo>
                    <a:pt x="216" y="140593"/>
                    <a:pt x="12742" y="155106"/>
                    <a:pt x="30506" y="155106"/>
                  </a:cubicBezTo>
                  <a:cubicBezTo>
                    <a:pt x="35061" y="155106"/>
                    <a:pt x="46449" y="154226"/>
                    <a:pt x="60113" y="138614"/>
                  </a:cubicBezTo>
                  <a:cubicBezTo>
                    <a:pt x="61935" y="147850"/>
                    <a:pt x="69906" y="155106"/>
                    <a:pt x="80838" y="155106"/>
                  </a:cubicBezTo>
                  <a:cubicBezTo>
                    <a:pt x="88809" y="155106"/>
                    <a:pt x="94047" y="150048"/>
                    <a:pt x="97691" y="143012"/>
                  </a:cubicBezTo>
                  <a:cubicBezTo>
                    <a:pt x="101563" y="135096"/>
                    <a:pt x="104524" y="121682"/>
                    <a:pt x="104524" y="121243"/>
                  </a:cubicBezTo>
                  <a:cubicBezTo>
                    <a:pt x="104524" y="119044"/>
                    <a:pt x="102474" y="119044"/>
                    <a:pt x="101791" y="119044"/>
                  </a:cubicBezTo>
                  <a:cubicBezTo>
                    <a:pt x="99513" y="119044"/>
                    <a:pt x="99286" y="119923"/>
                    <a:pt x="98602" y="123002"/>
                  </a:cubicBezTo>
                  <a:cubicBezTo>
                    <a:pt x="94731" y="137295"/>
                    <a:pt x="90631" y="150268"/>
                    <a:pt x="81294" y="150268"/>
                  </a:cubicBezTo>
                  <a:cubicBezTo>
                    <a:pt x="75145" y="150268"/>
                    <a:pt x="74461" y="144551"/>
                    <a:pt x="74461" y="140153"/>
                  </a:cubicBezTo>
                  <a:cubicBezTo>
                    <a:pt x="74461" y="134876"/>
                    <a:pt x="74917" y="133337"/>
                    <a:pt x="75828" y="129598"/>
                  </a:cubicBezTo>
                  <a:lnTo>
                    <a:pt x="108623" y="2501"/>
                  </a:lnTo>
                  <a:close/>
                  <a:moveTo>
                    <a:pt x="61252" y="126520"/>
                  </a:moveTo>
                  <a:cubicBezTo>
                    <a:pt x="60113" y="130478"/>
                    <a:pt x="60113" y="130918"/>
                    <a:pt x="56697" y="134656"/>
                  </a:cubicBezTo>
                  <a:cubicBezTo>
                    <a:pt x="46676" y="146750"/>
                    <a:pt x="37339" y="150268"/>
                    <a:pt x="30962" y="150268"/>
                  </a:cubicBezTo>
                  <a:cubicBezTo>
                    <a:pt x="19575" y="150268"/>
                    <a:pt x="16386" y="138174"/>
                    <a:pt x="16386" y="129598"/>
                  </a:cubicBezTo>
                  <a:cubicBezTo>
                    <a:pt x="16386" y="118604"/>
                    <a:pt x="23674" y="91557"/>
                    <a:pt x="28912" y="81442"/>
                  </a:cubicBezTo>
                  <a:cubicBezTo>
                    <a:pt x="35972" y="68468"/>
                    <a:pt x="46221" y="60332"/>
                    <a:pt x="55331" y="60332"/>
                  </a:cubicBezTo>
                  <a:cubicBezTo>
                    <a:pt x="70134" y="60332"/>
                    <a:pt x="73323" y="78363"/>
                    <a:pt x="73323" y="79683"/>
                  </a:cubicBezTo>
                  <a:cubicBezTo>
                    <a:pt x="73323" y="81002"/>
                    <a:pt x="72867" y="82322"/>
                    <a:pt x="72639" y="83421"/>
                  </a:cubicBezTo>
                  <a:lnTo>
                    <a:pt x="61252" y="126520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BC42F4A7-8137-DD9D-D34C-7FB9CA358381}"/>
                </a:ext>
              </a:extLst>
            </p:cNvPr>
            <p:cNvSpPr/>
            <p:nvPr>
              <p:custDataLst>
                <p:tags r:id="rId323"/>
              </p:custDataLst>
            </p:nvPr>
          </p:nvSpPr>
          <p:spPr>
            <a:xfrm>
              <a:off x="8043665" y="2712646"/>
              <a:ext cx="157827" cy="155024"/>
            </a:xfrm>
            <a:custGeom>
              <a:avLst/>
              <a:gdLst>
                <a:gd name="connsiteX0" fmla="*/ 129581 w 157827"/>
                <a:gd name="connsiteY0" fmla="*/ 23170 h 155024"/>
                <a:gd name="connsiteX1" fmla="*/ 154178 w 157827"/>
                <a:gd name="connsiteY1" fmla="*/ 6898 h 155024"/>
                <a:gd name="connsiteX2" fmla="*/ 158049 w 157827"/>
                <a:gd name="connsiteY2" fmla="*/ 2501 h 155024"/>
                <a:gd name="connsiteX3" fmla="*/ 155089 w 157827"/>
                <a:gd name="connsiteY3" fmla="*/ 82 h 155024"/>
                <a:gd name="connsiteX4" fmla="*/ 131858 w 157827"/>
                <a:gd name="connsiteY4" fmla="*/ 741 h 155024"/>
                <a:gd name="connsiteX5" fmla="*/ 108173 w 157827"/>
                <a:gd name="connsiteY5" fmla="*/ 82 h 155024"/>
                <a:gd name="connsiteX6" fmla="*/ 104073 w 157827"/>
                <a:gd name="connsiteY6" fmla="*/ 4480 h 155024"/>
                <a:gd name="connsiteX7" fmla="*/ 108173 w 157827"/>
                <a:gd name="connsiteY7" fmla="*/ 6898 h 155024"/>
                <a:gd name="connsiteX8" fmla="*/ 123660 w 157827"/>
                <a:gd name="connsiteY8" fmla="*/ 16574 h 155024"/>
                <a:gd name="connsiteX9" fmla="*/ 122976 w 157827"/>
                <a:gd name="connsiteY9" fmla="*/ 21191 h 155024"/>
                <a:gd name="connsiteX10" fmla="*/ 102479 w 157827"/>
                <a:gd name="connsiteY10" fmla="*/ 99693 h 155024"/>
                <a:gd name="connsiteX11" fmla="*/ 45770 w 157827"/>
                <a:gd name="connsiteY11" fmla="*/ 148289 h 155024"/>
                <a:gd name="connsiteX12" fmla="*/ 17985 w 157827"/>
                <a:gd name="connsiteY12" fmla="*/ 119703 h 155024"/>
                <a:gd name="connsiteX13" fmla="*/ 20491 w 157827"/>
                <a:gd name="connsiteY13" fmla="*/ 102552 h 155024"/>
                <a:gd name="connsiteX14" fmla="*/ 42582 w 157827"/>
                <a:gd name="connsiteY14" fmla="*/ 17013 h 155024"/>
                <a:gd name="connsiteX15" fmla="*/ 61713 w 157827"/>
                <a:gd name="connsiteY15" fmla="*/ 6898 h 155024"/>
                <a:gd name="connsiteX16" fmla="*/ 69456 w 157827"/>
                <a:gd name="connsiteY16" fmla="*/ 2501 h 155024"/>
                <a:gd name="connsiteX17" fmla="*/ 66268 w 157827"/>
                <a:gd name="connsiteY17" fmla="*/ 82 h 155024"/>
                <a:gd name="connsiteX18" fmla="*/ 37116 w 157827"/>
                <a:gd name="connsiteY18" fmla="*/ 741 h 155024"/>
                <a:gd name="connsiteX19" fmla="*/ 7737 w 157827"/>
                <a:gd name="connsiteY19" fmla="*/ 82 h 155024"/>
                <a:gd name="connsiteX20" fmla="*/ 3410 w 157827"/>
                <a:gd name="connsiteY20" fmla="*/ 4480 h 155024"/>
                <a:gd name="connsiteX21" fmla="*/ 9787 w 157827"/>
                <a:gd name="connsiteY21" fmla="*/ 6898 h 155024"/>
                <a:gd name="connsiteX22" fmla="*/ 18441 w 157827"/>
                <a:gd name="connsiteY22" fmla="*/ 7338 h 155024"/>
                <a:gd name="connsiteX23" fmla="*/ 24590 w 157827"/>
                <a:gd name="connsiteY23" fmla="*/ 10856 h 155024"/>
                <a:gd name="connsiteX24" fmla="*/ 20718 w 157827"/>
                <a:gd name="connsiteY24" fmla="*/ 26469 h 155024"/>
                <a:gd name="connsiteX25" fmla="*/ 15708 w 157827"/>
                <a:gd name="connsiteY25" fmla="*/ 45819 h 155024"/>
                <a:gd name="connsiteX26" fmla="*/ 1816 w 157827"/>
                <a:gd name="connsiteY26" fmla="*/ 100133 h 155024"/>
                <a:gd name="connsiteX27" fmla="*/ 221 w 157827"/>
                <a:gd name="connsiteY27" fmla="*/ 112887 h 155024"/>
                <a:gd name="connsiteX28" fmla="*/ 44859 w 157827"/>
                <a:gd name="connsiteY28" fmla="*/ 155106 h 155024"/>
                <a:gd name="connsiteX29" fmla="*/ 109312 w 157827"/>
                <a:gd name="connsiteY29" fmla="*/ 101232 h 155024"/>
                <a:gd name="connsiteX30" fmla="*/ 129581 w 157827"/>
                <a:gd name="connsiteY30" fmla="*/ 23170 h 15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827" h="155024">
                  <a:moveTo>
                    <a:pt x="129581" y="23170"/>
                  </a:moveTo>
                  <a:cubicBezTo>
                    <a:pt x="131858" y="14155"/>
                    <a:pt x="135958" y="7558"/>
                    <a:pt x="154178" y="6898"/>
                  </a:cubicBezTo>
                  <a:cubicBezTo>
                    <a:pt x="155316" y="6898"/>
                    <a:pt x="158049" y="6678"/>
                    <a:pt x="158049" y="2501"/>
                  </a:cubicBezTo>
                  <a:cubicBezTo>
                    <a:pt x="158049" y="2281"/>
                    <a:pt x="158049" y="82"/>
                    <a:pt x="155089" y="82"/>
                  </a:cubicBezTo>
                  <a:cubicBezTo>
                    <a:pt x="147573" y="82"/>
                    <a:pt x="139602" y="741"/>
                    <a:pt x="131858" y="741"/>
                  </a:cubicBezTo>
                  <a:cubicBezTo>
                    <a:pt x="124115" y="741"/>
                    <a:pt x="115688" y="82"/>
                    <a:pt x="108173" y="82"/>
                  </a:cubicBezTo>
                  <a:cubicBezTo>
                    <a:pt x="106806" y="82"/>
                    <a:pt x="104073" y="82"/>
                    <a:pt x="104073" y="4480"/>
                  </a:cubicBezTo>
                  <a:cubicBezTo>
                    <a:pt x="104073" y="6898"/>
                    <a:pt x="106351" y="6898"/>
                    <a:pt x="108173" y="6898"/>
                  </a:cubicBezTo>
                  <a:cubicBezTo>
                    <a:pt x="121154" y="7118"/>
                    <a:pt x="123660" y="11736"/>
                    <a:pt x="123660" y="16574"/>
                  </a:cubicBezTo>
                  <a:cubicBezTo>
                    <a:pt x="123660" y="17233"/>
                    <a:pt x="123204" y="20532"/>
                    <a:pt x="122976" y="21191"/>
                  </a:cubicBezTo>
                  <a:lnTo>
                    <a:pt x="102479" y="99693"/>
                  </a:lnTo>
                  <a:cubicBezTo>
                    <a:pt x="94736" y="129159"/>
                    <a:pt x="68545" y="148289"/>
                    <a:pt x="45770" y="148289"/>
                  </a:cubicBezTo>
                  <a:cubicBezTo>
                    <a:pt x="30284" y="148289"/>
                    <a:pt x="17985" y="138614"/>
                    <a:pt x="17985" y="119703"/>
                  </a:cubicBezTo>
                  <a:cubicBezTo>
                    <a:pt x="17985" y="119264"/>
                    <a:pt x="17985" y="112227"/>
                    <a:pt x="20491" y="102552"/>
                  </a:cubicBezTo>
                  <a:lnTo>
                    <a:pt x="42582" y="17013"/>
                  </a:lnTo>
                  <a:cubicBezTo>
                    <a:pt x="44632" y="9097"/>
                    <a:pt x="45087" y="6898"/>
                    <a:pt x="61713" y="6898"/>
                  </a:cubicBezTo>
                  <a:cubicBezTo>
                    <a:pt x="67634" y="6898"/>
                    <a:pt x="69456" y="6898"/>
                    <a:pt x="69456" y="2501"/>
                  </a:cubicBezTo>
                  <a:cubicBezTo>
                    <a:pt x="69456" y="82"/>
                    <a:pt x="66951" y="82"/>
                    <a:pt x="66268" y="82"/>
                  </a:cubicBezTo>
                  <a:cubicBezTo>
                    <a:pt x="59891" y="82"/>
                    <a:pt x="43493" y="741"/>
                    <a:pt x="37116" y="741"/>
                  </a:cubicBezTo>
                  <a:cubicBezTo>
                    <a:pt x="30512" y="741"/>
                    <a:pt x="14342" y="82"/>
                    <a:pt x="7737" y="82"/>
                  </a:cubicBezTo>
                  <a:cubicBezTo>
                    <a:pt x="5915" y="82"/>
                    <a:pt x="3410" y="82"/>
                    <a:pt x="3410" y="4480"/>
                  </a:cubicBezTo>
                  <a:cubicBezTo>
                    <a:pt x="3410" y="6898"/>
                    <a:pt x="5459" y="6898"/>
                    <a:pt x="9787" y="6898"/>
                  </a:cubicBezTo>
                  <a:cubicBezTo>
                    <a:pt x="10242" y="6898"/>
                    <a:pt x="14569" y="6898"/>
                    <a:pt x="18441" y="7338"/>
                  </a:cubicBezTo>
                  <a:cubicBezTo>
                    <a:pt x="22540" y="7778"/>
                    <a:pt x="24590" y="7998"/>
                    <a:pt x="24590" y="10856"/>
                  </a:cubicBezTo>
                  <a:cubicBezTo>
                    <a:pt x="24590" y="12176"/>
                    <a:pt x="22085" y="21411"/>
                    <a:pt x="20718" y="26469"/>
                  </a:cubicBezTo>
                  <a:lnTo>
                    <a:pt x="15708" y="45819"/>
                  </a:lnTo>
                  <a:cubicBezTo>
                    <a:pt x="13658" y="54395"/>
                    <a:pt x="2727" y="95955"/>
                    <a:pt x="1816" y="100133"/>
                  </a:cubicBezTo>
                  <a:cubicBezTo>
                    <a:pt x="221" y="106290"/>
                    <a:pt x="221" y="109588"/>
                    <a:pt x="221" y="112887"/>
                  </a:cubicBezTo>
                  <a:cubicBezTo>
                    <a:pt x="221" y="139714"/>
                    <a:pt x="20946" y="155106"/>
                    <a:pt x="44859" y="155106"/>
                  </a:cubicBezTo>
                  <a:cubicBezTo>
                    <a:pt x="73555" y="155106"/>
                    <a:pt x="101796" y="130258"/>
                    <a:pt x="109312" y="101232"/>
                  </a:cubicBezTo>
                  <a:lnTo>
                    <a:pt x="129581" y="23170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形状 56">
              <a:extLst>
                <a:ext uri="{FF2B5EF4-FFF2-40B4-BE49-F238E27FC236}">
                  <a16:creationId xmlns:a16="http://schemas.microsoft.com/office/drawing/2014/main" id="{40B31CC8-5487-C6DA-BC45-145FFA446A9F}"/>
                </a:ext>
              </a:extLst>
            </p:cNvPr>
            <p:cNvSpPr/>
            <p:nvPr>
              <p:custDataLst>
                <p:tags r:id="rId324"/>
              </p:custDataLst>
            </p:nvPr>
          </p:nvSpPr>
          <p:spPr>
            <a:xfrm>
              <a:off x="8221012" y="2704160"/>
              <a:ext cx="156871" cy="69420"/>
            </a:xfrm>
            <a:custGeom>
              <a:avLst/>
              <a:gdLst>
                <a:gd name="connsiteX0" fmla="*/ 80100 w 156871"/>
                <a:gd name="connsiteY0" fmla="*/ 25783 h 69420"/>
                <a:gd name="connsiteX1" fmla="*/ 63042 w 156871"/>
                <a:gd name="connsiteY1" fmla="*/ 9467 h 69420"/>
                <a:gd name="connsiteX2" fmla="*/ 34346 w 156871"/>
                <a:gd name="connsiteY2" fmla="*/ 78 h 69420"/>
                <a:gd name="connsiteX3" fmla="*/ 229 w 156871"/>
                <a:gd name="connsiteY3" fmla="*/ 34865 h 69420"/>
                <a:gd name="connsiteX4" fmla="*/ 33867 w 156871"/>
                <a:gd name="connsiteY4" fmla="*/ 69498 h 69420"/>
                <a:gd name="connsiteX5" fmla="*/ 77230 w 156871"/>
                <a:gd name="connsiteY5" fmla="*/ 43792 h 69420"/>
                <a:gd name="connsiteX6" fmla="*/ 94288 w 156871"/>
                <a:gd name="connsiteY6" fmla="*/ 60108 h 69420"/>
                <a:gd name="connsiteX7" fmla="*/ 122984 w 156871"/>
                <a:gd name="connsiteY7" fmla="*/ 69498 h 69420"/>
                <a:gd name="connsiteX8" fmla="*/ 157101 w 156871"/>
                <a:gd name="connsiteY8" fmla="*/ 34711 h 69420"/>
                <a:gd name="connsiteX9" fmla="*/ 123463 w 156871"/>
                <a:gd name="connsiteY9" fmla="*/ 78 h 69420"/>
                <a:gd name="connsiteX10" fmla="*/ 80100 w 156871"/>
                <a:gd name="connsiteY10" fmla="*/ 25783 h 69420"/>
                <a:gd name="connsiteX11" fmla="*/ 85201 w 156871"/>
                <a:gd name="connsiteY11" fmla="*/ 31478 h 69420"/>
                <a:gd name="connsiteX12" fmla="*/ 124897 w 156871"/>
                <a:gd name="connsiteY12" fmla="*/ 5927 h 69420"/>
                <a:gd name="connsiteX13" fmla="*/ 152637 w 156871"/>
                <a:gd name="connsiteY13" fmla="*/ 34711 h 69420"/>
                <a:gd name="connsiteX14" fmla="*/ 125535 w 156871"/>
                <a:gd name="connsiteY14" fmla="*/ 61032 h 69420"/>
                <a:gd name="connsiteX15" fmla="*/ 85201 w 156871"/>
                <a:gd name="connsiteY15" fmla="*/ 31478 h 69420"/>
                <a:gd name="connsiteX16" fmla="*/ 72129 w 156871"/>
                <a:gd name="connsiteY16" fmla="*/ 38097 h 69420"/>
                <a:gd name="connsiteX17" fmla="*/ 32432 w 156871"/>
                <a:gd name="connsiteY17" fmla="*/ 63649 h 69420"/>
                <a:gd name="connsiteX18" fmla="*/ 4693 w 156871"/>
                <a:gd name="connsiteY18" fmla="*/ 34865 h 69420"/>
                <a:gd name="connsiteX19" fmla="*/ 31795 w 156871"/>
                <a:gd name="connsiteY19" fmla="*/ 8543 h 69420"/>
                <a:gd name="connsiteX20" fmla="*/ 72129 w 156871"/>
                <a:gd name="connsiteY20" fmla="*/ 38097 h 6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6871" h="69420">
                  <a:moveTo>
                    <a:pt x="80100" y="25783"/>
                  </a:moveTo>
                  <a:cubicBezTo>
                    <a:pt x="71650" y="16240"/>
                    <a:pt x="69100" y="13623"/>
                    <a:pt x="63042" y="9467"/>
                  </a:cubicBezTo>
                  <a:cubicBezTo>
                    <a:pt x="53317" y="2694"/>
                    <a:pt x="43114" y="78"/>
                    <a:pt x="34346" y="78"/>
                  </a:cubicBezTo>
                  <a:cubicBezTo>
                    <a:pt x="14577" y="78"/>
                    <a:pt x="229" y="16394"/>
                    <a:pt x="229" y="34865"/>
                  </a:cubicBezTo>
                  <a:cubicBezTo>
                    <a:pt x="229" y="52874"/>
                    <a:pt x="13939" y="69498"/>
                    <a:pt x="33867" y="69498"/>
                  </a:cubicBezTo>
                  <a:cubicBezTo>
                    <a:pt x="56027" y="69498"/>
                    <a:pt x="71491" y="51950"/>
                    <a:pt x="77230" y="43792"/>
                  </a:cubicBezTo>
                  <a:cubicBezTo>
                    <a:pt x="85679" y="53336"/>
                    <a:pt x="88230" y="55952"/>
                    <a:pt x="94288" y="60108"/>
                  </a:cubicBezTo>
                  <a:cubicBezTo>
                    <a:pt x="104013" y="66881"/>
                    <a:pt x="114216" y="69498"/>
                    <a:pt x="122984" y="69498"/>
                  </a:cubicBezTo>
                  <a:cubicBezTo>
                    <a:pt x="142753" y="69498"/>
                    <a:pt x="157101" y="53182"/>
                    <a:pt x="157101" y="34711"/>
                  </a:cubicBezTo>
                  <a:cubicBezTo>
                    <a:pt x="157101" y="16701"/>
                    <a:pt x="143390" y="78"/>
                    <a:pt x="123463" y="78"/>
                  </a:cubicBezTo>
                  <a:cubicBezTo>
                    <a:pt x="101303" y="78"/>
                    <a:pt x="85839" y="17625"/>
                    <a:pt x="80100" y="25783"/>
                  </a:cubicBezTo>
                  <a:close/>
                  <a:moveTo>
                    <a:pt x="85201" y="31478"/>
                  </a:moveTo>
                  <a:cubicBezTo>
                    <a:pt x="91578" y="21473"/>
                    <a:pt x="105448" y="5927"/>
                    <a:pt x="124897" y="5927"/>
                  </a:cubicBezTo>
                  <a:cubicBezTo>
                    <a:pt x="141318" y="5927"/>
                    <a:pt x="152637" y="19934"/>
                    <a:pt x="152637" y="34711"/>
                  </a:cubicBezTo>
                  <a:cubicBezTo>
                    <a:pt x="152637" y="49487"/>
                    <a:pt x="140202" y="61032"/>
                    <a:pt x="125535" y="61032"/>
                  </a:cubicBezTo>
                  <a:cubicBezTo>
                    <a:pt x="110709" y="61032"/>
                    <a:pt x="100506" y="49334"/>
                    <a:pt x="85201" y="31478"/>
                  </a:cubicBezTo>
                  <a:close/>
                  <a:moveTo>
                    <a:pt x="72129" y="38097"/>
                  </a:moveTo>
                  <a:cubicBezTo>
                    <a:pt x="65752" y="48102"/>
                    <a:pt x="51882" y="63649"/>
                    <a:pt x="32432" y="63649"/>
                  </a:cubicBezTo>
                  <a:cubicBezTo>
                    <a:pt x="16012" y="63649"/>
                    <a:pt x="4693" y="49641"/>
                    <a:pt x="4693" y="34865"/>
                  </a:cubicBezTo>
                  <a:cubicBezTo>
                    <a:pt x="4693" y="20088"/>
                    <a:pt x="17128" y="8543"/>
                    <a:pt x="31795" y="8543"/>
                  </a:cubicBezTo>
                  <a:cubicBezTo>
                    <a:pt x="46621" y="8543"/>
                    <a:pt x="56824" y="20242"/>
                    <a:pt x="72129" y="38097"/>
                  </a:cubicBez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形状 57">
              <a:extLst>
                <a:ext uri="{FF2B5EF4-FFF2-40B4-BE49-F238E27FC236}">
                  <a16:creationId xmlns:a16="http://schemas.microsoft.com/office/drawing/2014/main" id="{D6E15A50-19A5-5149-CC1E-285AA173C93D}"/>
                </a:ext>
              </a:extLst>
            </p:cNvPr>
            <p:cNvSpPr/>
            <p:nvPr>
              <p:custDataLst>
                <p:tags r:id="rId325"/>
              </p:custDataLst>
            </p:nvPr>
          </p:nvSpPr>
          <p:spPr>
            <a:xfrm>
              <a:off x="8477703" y="2782132"/>
              <a:ext cx="151451" cy="51454"/>
            </a:xfrm>
            <a:custGeom>
              <a:avLst/>
              <a:gdLst>
                <a:gd name="connsiteX0" fmla="*/ 143948 w 151451"/>
                <a:gd name="connsiteY0" fmla="*/ 8877 h 51454"/>
                <a:gd name="connsiteX1" fmla="*/ 151691 w 151451"/>
                <a:gd name="connsiteY1" fmla="*/ 4480 h 51454"/>
                <a:gd name="connsiteX2" fmla="*/ 144176 w 151451"/>
                <a:gd name="connsiteY2" fmla="*/ 82 h 51454"/>
                <a:gd name="connsiteX3" fmla="*/ 7756 w 151451"/>
                <a:gd name="connsiteY3" fmla="*/ 82 h 51454"/>
                <a:gd name="connsiteX4" fmla="*/ 240 w 151451"/>
                <a:gd name="connsiteY4" fmla="*/ 4480 h 51454"/>
                <a:gd name="connsiteX5" fmla="*/ 7984 w 151451"/>
                <a:gd name="connsiteY5" fmla="*/ 8877 h 51454"/>
                <a:gd name="connsiteX6" fmla="*/ 143948 w 151451"/>
                <a:gd name="connsiteY6" fmla="*/ 8877 h 51454"/>
                <a:gd name="connsiteX7" fmla="*/ 144176 w 151451"/>
                <a:gd name="connsiteY7" fmla="*/ 51537 h 51454"/>
                <a:gd name="connsiteX8" fmla="*/ 151691 w 151451"/>
                <a:gd name="connsiteY8" fmla="*/ 47139 h 51454"/>
                <a:gd name="connsiteX9" fmla="*/ 143948 w 151451"/>
                <a:gd name="connsiteY9" fmla="*/ 42741 h 51454"/>
                <a:gd name="connsiteX10" fmla="*/ 7984 w 151451"/>
                <a:gd name="connsiteY10" fmla="*/ 42741 h 51454"/>
                <a:gd name="connsiteX11" fmla="*/ 240 w 151451"/>
                <a:gd name="connsiteY11" fmla="*/ 47139 h 51454"/>
                <a:gd name="connsiteX12" fmla="*/ 7756 w 151451"/>
                <a:gd name="connsiteY12" fmla="*/ 51537 h 51454"/>
                <a:gd name="connsiteX13" fmla="*/ 144176 w 151451"/>
                <a:gd name="connsiteY13" fmla="*/ 51537 h 5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451" h="51454">
                  <a:moveTo>
                    <a:pt x="143948" y="8877"/>
                  </a:moveTo>
                  <a:cubicBezTo>
                    <a:pt x="147364" y="8877"/>
                    <a:pt x="151691" y="8877"/>
                    <a:pt x="151691" y="4480"/>
                  </a:cubicBezTo>
                  <a:cubicBezTo>
                    <a:pt x="151691" y="82"/>
                    <a:pt x="147364" y="82"/>
                    <a:pt x="144176" y="82"/>
                  </a:cubicBezTo>
                  <a:lnTo>
                    <a:pt x="7756" y="82"/>
                  </a:lnTo>
                  <a:cubicBezTo>
                    <a:pt x="4568" y="82"/>
                    <a:pt x="240" y="82"/>
                    <a:pt x="240" y="4480"/>
                  </a:cubicBezTo>
                  <a:cubicBezTo>
                    <a:pt x="240" y="8877"/>
                    <a:pt x="4568" y="8877"/>
                    <a:pt x="7984" y="8877"/>
                  </a:cubicBezTo>
                  <a:lnTo>
                    <a:pt x="143948" y="8877"/>
                  </a:lnTo>
                  <a:close/>
                  <a:moveTo>
                    <a:pt x="144176" y="51537"/>
                  </a:moveTo>
                  <a:cubicBezTo>
                    <a:pt x="147364" y="51537"/>
                    <a:pt x="151691" y="51537"/>
                    <a:pt x="151691" y="47139"/>
                  </a:cubicBezTo>
                  <a:cubicBezTo>
                    <a:pt x="151691" y="42741"/>
                    <a:pt x="147364" y="42741"/>
                    <a:pt x="143948" y="42741"/>
                  </a:cubicBezTo>
                  <a:lnTo>
                    <a:pt x="7984" y="42741"/>
                  </a:lnTo>
                  <a:cubicBezTo>
                    <a:pt x="4568" y="42741"/>
                    <a:pt x="240" y="42741"/>
                    <a:pt x="240" y="47139"/>
                  </a:cubicBezTo>
                  <a:cubicBezTo>
                    <a:pt x="240" y="51537"/>
                    <a:pt x="4568" y="51537"/>
                    <a:pt x="7756" y="51537"/>
                  </a:cubicBezTo>
                  <a:lnTo>
                    <a:pt x="144176" y="51537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14F48495-0DB4-A4F2-1750-543112CBB4CE}"/>
                </a:ext>
              </a:extLst>
            </p:cNvPr>
            <p:cNvSpPr/>
            <p:nvPr>
              <p:custDataLst>
                <p:tags r:id="rId326"/>
              </p:custDataLst>
            </p:nvPr>
          </p:nvSpPr>
          <p:spPr>
            <a:xfrm>
              <a:off x="8833256" y="2485760"/>
              <a:ext cx="73334" cy="105284"/>
            </a:xfrm>
            <a:custGeom>
              <a:avLst/>
              <a:gdLst>
                <a:gd name="connsiteX0" fmla="*/ 35170 w 73334"/>
                <a:gd name="connsiteY0" fmla="*/ 50864 h 105284"/>
                <a:gd name="connsiteX1" fmla="*/ 56532 w 73334"/>
                <a:gd name="connsiteY1" fmla="*/ 75646 h 105284"/>
                <a:gd name="connsiteX2" fmla="*/ 35807 w 73334"/>
                <a:gd name="connsiteY2" fmla="*/ 100428 h 105284"/>
                <a:gd name="connsiteX3" fmla="*/ 8706 w 73334"/>
                <a:gd name="connsiteY3" fmla="*/ 89654 h 105284"/>
                <a:gd name="connsiteX4" fmla="*/ 17952 w 73334"/>
                <a:gd name="connsiteY4" fmla="*/ 81034 h 105284"/>
                <a:gd name="connsiteX5" fmla="*/ 9184 w 73334"/>
                <a:gd name="connsiteY5" fmla="*/ 72568 h 105284"/>
                <a:gd name="connsiteX6" fmla="*/ 256 w 73334"/>
                <a:gd name="connsiteY6" fmla="*/ 81496 h 105284"/>
                <a:gd name="connsiteX7" fmla="*/ 36126 w 73334"/>
                <a:gd name="connsiteY7" fmla="*/ 105354 h 105284"/>
                <a:gd name="connsiteX8" fmla="*/ 73590 w 73334"/>
                <a:gd name="connsiteY8" fmla="*/ 75646 h 105284"/>
                <a:gd name="connsiteX9" fmla="*/ 45851 w 73334"/>
                <a:gd name="connsiteY9" fmla="*/ 48094 h 105284"/>
                <a:gd name="connsiteX10" fmla="*/ 68648 w 73334"/>
                <a:gd name="connsiteY10" fmla="*/ 21311 h 105284"/>
                <a:gd name="connsiteX11" fmla="*/ 36445 w 73334"/>
                <a:gd name="connsiteY11" fmla="*/ 69 h 105284"/>
                <a:gd name="connsiteX12" fmla="*/ 5198 w 73334"/>
                <a:gd name="connsiteY12" fmla="*/ 20695 h 105284"/>
                <a:gd name="connsiteX13" fmla="*/ 13488 w 73334"/>
                <a:gd name="connsiteY13" fmla="*/ 28853 h 105284"/>
                <a:gd name="connsiteX14" fmla="*/ 21619 w 73334"/>
                <a:gd name="connsiteY14" fmla="*/ 21003 h 105284"/>
                <a:gd name="connsiteX15" fmla="*/ 13488 w 73334"/>
                <a:gd name="connsiteY15" fmla="*/ 12999 h 105284"/>
                <a:gd name="connsiteX16" fmla="*/ 35967 w 73334"/>
                <a:gd name="connsiteY16" fmla="*/ 4533 h 105284"/>
                <a:gd name="connsiteX17" fmla="*/ 53184 w 73334"/>
                <a:gd name="connsiteY17" fmla="*/ 21311 h 105284"/>
                <a:gd name="connsiteX18" fmla="*/ 46807 w 73334"/>
                <a:gd name="connsiteY18" fmla="*/ 39628 h 105284"/>
                <a:gd name="connsiteX19" fmla="*/ 29112 w 73334"/>
                <a:gd name="connsiteY19" fmla="*/ 46247 h 105284"/>
                <a:gd name="connsiteX20" fmla="*/ 24010 w 73334"/>
                <a:gd name="connsiteY20" fmla="*/ 46708 h 105284"/>
                <a:gd name="connsiteX21" fmla="*/ 22416 w 73334"/>
                <a:gd name="connsiteY21" fmla="*/ 48710 h 105284"/>
                <a:gd name="connsiteX22" fmla="*/ 26561 w 73334"/>
                <a:gd name="connsiteY22" fmla="*/ 50864 h 105284"/>
                <a:gd name="connsiteX23" fmla="*/ 35170 w 73334"/>
                <a:gd name="connsiteY23" fmla="*/ 50864 h 10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334" h="105284">
                  <a:moveTo>
                    <a:pt x="35170" y="50864"/>
                  </a:moveTo>
                  <a:cubicBezTo>
                    <a:pt x="47605" y="50864"/>
                    <a:pt x="56532" y="59176"/>
                    <a:pt x="56532" y="75646"/>
                  </a:cubicBezTo>
                  <a:cubicBezTo>
                    <a:pt x="56532" y="94733"/>
                    <a:pt x="45054" y="100428"/>
                    <a:pt x="35807" y="100428"/>
                  </a:cubicBezTo>
                  <a:cubicBezTo>
                    <a:pt x="29430" y="100428"/>
                    <a:pt x="15401" y="98735"/>
                    <a:pt x="8706" y="89654"/>
                  </a:cubicBezTo>
                  <a:cubicBezTo>
                    <a:pt x="16198" y="89346"/>
                    <a:pt x="17952" y="84266"/>
                    <a:pt x="17952" y="81034"/>
                  </a:cubicBezTo>
                  <a:cubicBezTo>
                    <a:pt x="17952" y="76108"/>
                    <a:pt x="14126" y="72568"/>
                    <a:pt x="9184" y="72568"/>
                  </a:cubicBezTo>
                  <a:cubicBezTo>
                    <a:pt x="4720" y="72568"/>
                    <a:pt x="256" y="75185"/>
                    <a:pt x="256" y="81496"/>
                  </a:cubicBezTo>
                  <a:cubicBezTo>
                    <a:pt x="256" y="95964"/>
                    <a:pt x="16836" y="105354"/>
                    <a:pt x="36126" y="105354"/>
                  </a:cubicBezTo>
                  <a:cubicBezTo>
                    <a:pt x="58286" y="105354"/>
                    <a:pt x="73590" y="91039"/>
                    <a:pt x="73590" y="75646"/>
                  </a:cubicBezTo>
                  <a:cubicBezTo>
                    <a:pt x="73590" y="63640"/>
                    <a:pt x="63387" y="51634"/>
                    <a:pt x="45851" y="48094"/>
                  </a:cubicBezTo>
                  <a:cubicBezTo>
                    <a:pt x="62590" y="42245"/>
                    <a:pt x="68648" y="30700"/>
                    <a:pt x="68648" y="21311"/>
                  </a:cubicBezTo>
                  <a:cubicBezTo>
                    <a:pt x="68648" y="9151"/>
                    <a:pt x="54141" y="69"/>
                    <a:pt x="36445" y="69"/>
                  </a:cubicBezTo>
                  <a:cubicBezTo>
                    <a:pt x="18749" y="69"/>
                    <a:pt x="5198" y="8381"/>
                    <a:pt x="5198" y="20695"/>
                  </a:cubicBezTo>
                  <a:cubicBezTo>
                    <a:pt x="5198" y="25929"/>
                    <a:pt x="8706" y="28853"/>
                    <a:pt x="13488" y="28853"/>
                  </a:cubicBezTo>
                  <a:cubicBezTo>
                    <a:pt x="18430" y="28853"/>
                    <a:pt x="21619" y="25313"/>
                    <a:pt x="21619" y="21003"/>
                  </a:cubicBezTo>
                  <a:cubicBezTo>
                    <a:pt x="21619" y="16539"/>
                    <a:pt x="18430" y="13307"/>
                    <a:pt x="13488" y="12999"/>
                  </a:cubicBezTo>
                  <a:cubicBezTo>
                    <a:pt x="19068" y="6226"/>
                    <a:pt x="30068" y="4533"/>
                    <a:pt x="35967" y="4533"/>
                  </a:cubicBezTo>
                  <a:cubicBezTo>
                    <a:pt x="43141" y="4533"/>
                    <a:pt x="53184" y="7919"/>
                    <a:pt x="53184" y="21311"/>
                  </a:cubicBezTo>
                  <a:cubicBezTo>
                    <a:pt x="53184" y="27776"/>
                    <a:pt x="50952" y="34856"/>
                    <a:pt x="46807" y="39628"/>
                  </a:cubicBezTo>
                  <a:cubicBezTo>
                    <a:pt x="41546" y="45477"/>
                    <a:pt x="37083" y="45785"/>
                    <a:pt x="29112" y="46247"/>
                  </a:cubicBezTo>
                  <a:cubicBezTo>
                    <a:pt x="25126" y="46555"/>
                    <a:pt x="24807" y="46555"/>
                    <a:pt x="24010" y="46708"/>
                  </a:cubicBezTo>
                  <a:cubicBezTo>
                    <a:pt x="23691" y="46708"/>
                    <a:pt x="22416" y="47016"/>
                    <a:pt x="22416" y="48710"/>
                  </a:cubicBezTo>
                  <a:cubicBezTo>
                    <a:pt x="22416" y="50864"/>
                    <a:pt x="23851" y="50864"/>
                    <a:pt x="26561" y="50864"/>
                  </a:cubicBezTo>
                  <a:lnTo>
                    <a:pt x="35170" y="50864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形状 59">
              <a:extLst>
                <a:ext uri="{FF2B5EF4-FFF2-40B4-BE49-F238E27FC236}">
                  <a16:creationId xmlns:a16="http://schemas.microsoft.com/office/drawing/2014/main" id="{865E268B-AA6B-CAD8-A7BC-F3F9872E2412}"/>
                </a:ext>
              </a:extLst>
            </p:cNvPr>
            <p:cNvSpPr/>
            <p:nvPr>
              <p:custDataLst>
                <p:tags r:id="rId327"/>
              </p:custDataLst>
            </p:nvPr>
          </p:nvSpPr>
          <p:spPr>
            <a:xfrm>
              <a:off x="8718308" y="2653933"/>
              <a:ext cx="303129" cy="307849"/>
            </a:xfrm>
            <a:custGeom>
              <a:avLst/>
              <a:gdLst>
                <a:gd name="connsiteX0" fmla="*/ 275824 w 303129"/>
                <a:gd name="connsiteY0" fmla="*/ 307922 h 307849"/>
                <a:gd name="connsiteX1" fmla="*/ 303381 w 303129"/>
                <a:gd name="connsiteY1" fmla="*/ 237556 h 307849"/>
                <a:gd name="connsiteX2" fmla="*/ 297687 w 303129"/>
                <a:gd name="connsiteY2" fmla="*/ 237556 h 307849"/>
                <a:gd name="connsiteX3" fmla="*/ 238473 w 303129"/>
                <a:gd name="connsiteY3" fmla="*/ 281975 h 307849"/>
                <a:gd name="connsiteX4" fmla="*/ 167644 w 303129"/>
                <a:gd name="connsiteY4" fmla="*/ 288791 h 307849"/>
                <a:gd name="connsiteX5" fmla="*/ 30313 w 303129"/>
                <a:gd name="connsiteY5" fmla="*/ 288791 h 307849"/>
                <a:gd name="connsiteX6" fmla="*/ 146236 w 303129"/>
                <a:gd name="connsiteY6" fmla="*/ 157515 h 307849"/>
                <a:gd name="connsiteX7" fmla="*/ 148286 w 303129"/>
                <a:gd name="connsiteY7" fmla="*/ 153997 h 307849"/>
                <a:gd name="connsiteX8" fmla="*/ 146692 w 303129"/>
                <a:gd name="connsiteY8" fmla="*/ 150699 h 307849"/>
                <a:gd name="connsiteX9" fmla="*/ 40562 w 303129"/>
                <a:gd name="connsiteY9" fmla="*/ 10627 h 307849"/>
                <a:gd name="connsiteX10" fmla="*/ 165367 w 303129"/>
                <a:gd name="connsiteY10" fmla="*/ 10627 h 307849"/>
                <a:gd name="connsiteX11" fmla="*/ 218659 w 303129"/>
                <a:gd name="connsiteY11" fmla="*/ 14145 h 307849"/>
                <a:gd name="connsiteX12" fmla="*/ 268763 w 303129"/>
                <a:gd name="connsiteY12" fmla="*/ 30637 h 307849"/>
                <a:gd name="connsiteX13" fmla="*/ 297687 w 303129"/>
                <a:gd name="connsiteY13" fmla="*/ 61862 h 307849"/>
                <a:gd name="connsiteX14" fmla="*/ 303381 w 303129"/>
                <a:gd name="connsiteY14" fmla="*/ 61862 h 307849"/>
                <a:gd name="connsiteX15" fmla="*/ 275824 w 303129"/>
                <a:gd name="connsiteY15" fmla="*/ 72 h 307849"/>
                <a:gd name="connsiteX16" fmla="*/ 6628 w 303129"/>
                <a:gd name="connsiteY16" fmla="*/ 72 h 307849"/>
                <a:gd name="connsiteX17" fmla="*/ 479 w 303129"/>
                <a:gd name="connsiteY17" fmla="*/ 1611 h 307849"/>
                <a:gd name="connsiteX18" fmla="*/ 251 w 303129"/>
                <a:gd name="connsiteY18" fmla="*/ 8868 h 307849"/>
                <a:gd name="connsiteX19" fmla="*/ 120729 w 303129"/>
                <a:gd name="connsiteY19" fmla="*/ 168070 h 307849"/>
                <a:gd name="connsiteX20" fmla="*/ 2756 w 303129"/>
                <a:gd name="connsiteY20" fmla="*/ 301545 h 307849"/>
                <a:gd name="connsiteX21" fmla="*/ 479 w 303129"/>
                <a:gd name="connsiteY21" fmla="*/ 305503 h 307849"/>
                <a:gd name="connsiteX22" fmla="*/ 6628 w 303129"/>
                <a:gd name="connsiteY22" fmla="*/ 307922 h 307849"/>
                <a:gd name="connsiteX23" fmla="*/ 275824 w 303129"/>
                <a:gd name="connsiteY23" fmla="*/ 307922 h 30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3129" h="307849">
                  <a:moveTo>
                    <a:pt x="275824" y="307922"/>
                  </a:moveTo>
                  <a:lnTo>
                    <a:pt x="303381" y="237556"/>
                  </a:lnTo>
                  <a:lnTo>
                    <a:pt x="297687" y="237556"/>
                  </a:lnTo>
                  <a:cubicBezTo>
                    <a:pt x="288805" y="260425"/>
                    <a:pt x="264664" y="275378"/>
                    <a:pt x="238473" y="281975"/>
                  </a:cubicBezTo>
                  <a:cubicBezTo>
                    <a:pt x="233691" y="283074"/>
                    <a:pt x="211371" y="288791"/>
                    <a:pt x="167644" y="288791"/>
                  </a:cubicBezTo>
                  <a:lnTo>
                    <a:pt x="30313" y="288791"/>
                  </a:lnTo>
                  <a:lnTo>
                    <a:pt x="146236" y="157515"/>
                  </a:lnTo>
                  <a:cubicBezTo>
                    <a:pt x="147830" y="155756"/>
                    <a:pt x="148286" y="155097"/>
                    <a:pt x="148286" y="153997"/>
                  </a:cubicBezTo>
                  <a:cubicBezTo>
                    <a:pt x="148286" y="153557"/>
                    <a:pt x="148286" y="152898"/>
                    <a:pt x="146692" y="150699"/>
                  </a:cubicBezTo>
                  <a:lnTo>
                    <a:pt x="40562" y="10627"/>
                  </a:lnTo>
                  <a:lnTo>
                    <a:pt x="165367" y="10627"/>
                  </a:lnTo>
                  <a:cubicBezTo>
                    <a:pt x="195885" y="10627"/>
                    <a:pt x="216610" y="13706"/>
                    <a:pt x="218659" y="14145"/>
                  </a:cubicBezTo>
                  <a:cubicBezTo>
                    <a:pt x="230958" y="15905"/>
                    <a:pt x="250771" y="19643"/>
                    <a:pt x="268763" y="30637"/>
                  </a:cubicBezTo>
                  <a:cubicBezTo>
                    <a:pt x="274457" y="34156"/>
                    <a:pt x="289944" y="44051"/>
                    <a:pt x="297687" y="61862"/>
                  </a:cubicBezTo>
                  <a:lnTo>
                    <a:pt x="303381" y="61862"/>
                  </a:lnTo>
                  <a:lnTo>
                    <a:pt x="275824" y="72"/>
                  </a:lnTo>
                  <a:lnTo>
                    <a:pt x="6628" y="72"/>
                  </a:lnTo>
                  <a:cubicBezTo>
                    <a:pt x="1390" y="72"/>
                    <a:pt x="1162" y="292"/>
                    <a:pt x="479" y="1611"/>
                  </a:cubicBezTo>
                  <a:cubicBezTo>
                    <a:pt x="251" y="2271"/>
                    <a:pt x="251" y="6449"/>
                    <a:pt x="251" y="8868"/>
                  </a:cubicBezTo>
                  <a:lnTo>
                    <a:pt x="120729" y="168070"/>
                  </a:lnTo>
                  <a:lnTo>
                    <a:pt x="2756" y="301545"/>
                  </a:lnTo>
                  <a:cubicBezTo>
                    <a:pt x="479" y="304184"/>
                    <a:pt x="479" y="305283"/>
                    <a:pt x="479" y="305503"/>
                  </a:cubicBezTo>
                  <a:cubicBezTo>
                    <a:pt x="479" y="307922"/>
                    <a:pt x="2528" y="307922"/>
                    <a:pt x="6628" y="307922"/>
                  </a:cubicBezTo>
                  <a:lnTo>
                    <a:pt x="275824" y="307922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0001F808-4ECF-64BC-32B7-5973A1EB29C3}"/>
                </a:ext>
              </a:extLst>
            </p:cNvPr>
            <p:cNvSpPr/>
            <p:nvPr>
              <p:custDataLst>
                <p:tags r:id="rId328"/>
              </p:custDataLst>
            </p:nvPr>
          </p:nvSpPr>
          <p:spPr>
            <a:xfrm>
              <a:off x="8715072" y="3051738"/>
              <a:ext cx="81305" cy="69420"/>
            </a:xfrm>
            <a:custGeom>
              <a:avLst/>
              <a:gdLst>
                <a:gd name="connsiteX0" fmla="*/ 57802 w 81305"/>
                <a:gd name="connsiteY0" fmla="*/ 9175 h 69420"/>
                <a:gd name="connsiteX1" fmla="*/ 41382 w 81305"/>
                <a:gd name="connsiteY1" fmla="*/ 93 h 69420"/>
                <a:gd name="connsiteX2" fmla="*/ 251 w 81305"/>
                <a:gd name="connsiteY2" fmla="*/ 43962 h 69420"/>
                <a:gd name="connsiteX3" fmla="*/ 24324 w 81305"/>
                <a:gd name="connsiteY3" fmla="*/ 69513 h 69420"/>
                <a:gd name="connsiteX4" fmla="*/ 46962 w 81305"/>
                <a:gd name="connsiteY4" fmla="*/ 58739 h 69420"/>
                <a:gd name="connsiteX5" fmla="*/ 63382 w 81305"/>
                <a:gd name="connsiteY5" fmla="*/ 69513 h 69420"/>
                <a:gd name="connsiteX6" fmla="*/ 75976 w 81305"/>
                <a:gd name="connsiteY6" fmla="*/ 61355 h 69420"/>
                <a:gd name="connsiteX7" fmla="*/ 81556 w 81305"/>
                <a:gd name="connsiteY7" fmla="*/ 45963 h 69420"/>
                <a:gd name="connsiteX8" fmla="*/ 79005 w 81305"/>
                <a:gd name="connsiteY8" fmla="*/ 43962 h 69420"/>
                <a:gd name="connsiteX9" fmla="*/ 75498 w 81305"/>
                <a:gd name="connsiteY9" fmla="*/ 48734 h 69420"/>
                <a:gd name="connsiteX10" fmla="*/ 63860 w 81305"/>
                <a:gd name="connsiteY10" fmla="*/ 65204 h 69420"/>
                <a:gd name="connsiteX11" fmla="*/ 58599 w 81305"/>
                <a:gd name="connsiteY11" fmla="*/ 57661 h 69420"/>
                <a:gd name="connsiteX12" fmla="*/ 60991 w 81305"/>
                <a:gd name="connsiteY12" fmla="*/ 45501 h 69420"/>
                <a:gd name="connsiteX13" fmla="*/ 64498 w 81305"/>
                <a:gd name="connsiteY13" fmla="*/ 31648 h 69420"/>
                <a:gd name="connsiteX14" fmla="*/ 67686 w 81305"/>
                <a:gd name="connsiteY14" fmla="*/ 19950 h 69420"/>
                <a:gd name="connsiteX15" fmla="*/ 70556 w 81305"/>
                <a:gd name="connsiteY15" fmla="*/ 7944 h 69420"/>
                <a:gd name="connsiteX16" fmla="*/ 65136 w 81305"/>
                <a:gd name="connsiteY16" fmla="*/ 3018 h 69420"/>
                <a:gd name="connsiteX17" fmla="*/ 57802 w 81305"/>
                <a:gd name="connsiteY17" fmla="*/ 9175 h 69420"/>
                <a:gd name="connsiteX18" fmla="*/ 47599 w 81305"/>
                <a:gd name="connsiteY18" fmla="*/ 48734 h 69420"/>
                <a:gd name="connsiteX19" fmla="*/ 39469 w 81305"/>
                <a:gd name="connsiteY19" fmla="*/ 59047 h 69420"/>
                <a:gd name="connsiteX20" fmla="*/ 24802 w 81305"/>
                <a:gd name="connsiteY20" fmla="*/ 65204 h 69420"/>
                <a:gd name="connsiteX21" fmla="*/ 13164 w 81305"/>
                <a:gd name="connsiteY21" fmla="*/ 50273 h 69420"/>
                <a:gd name="connsiteX22" fmla="*/ 21454 w 81305"/>
                <a:gd name="connsiteY22" fmla="*/ 19026 h 69420"/>
                <a:gd name="connsiteX23" fmla="*/ 41382 w 81305"/>
                <a:gd name="connsiteY23" fmla="*/ 4403 h 69420"/>
                <a:gd name="connsiteX24" fmla="*/ 55570 w 81305"/>
                <a:gd name="connsiteY24" fmla="*/ 17795 h 69420"/>
                <a:gd name="connsiteX25" fmla="*/ 55092 w 81305"/>
                <a:gd name="connsiteY25" fmla="*/ 19950 h 69420"/>
                <a:gd name="connsiteX26" fmla="*/ 47599 w 81305"/>
                <a:gd name="connsiteY26" fmla="*/ 48734 h 6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305" h="69420">
                  <a:moveTo>
                    <a:pt x="57802" y="9175"/>
                  </a:moveTo>
                  <a:cubicBezTo>
                    <a:pt x="54454" y="4095"/>
                    <a:pt x="49034" y="93"/>
                    <a:pt x="41382" y="93"/>
                  </a:cubicBezTo>
                  <a:cubicBezTo>
                    <a:pt x="20976" y="93"/>
                    <a:pt x="251" y="21797"/>
                    <a:pt x="251" y="43962"/>
                  </a:cubicBezTo>
                  <a:cubicBezTo>
                    <a:pt x="251" y="58893"/>
                    <a:pt x="10613" y="69513"/>
                    <a:pt x="24324" y="69513"/>
                  </a:cubicBezTo>
                  <a:cubicBezTo>
                    <a:pt x="32932" y="69513"/>
                    <a:pt x="40585" y="64742"/>
                    <a:pt x="46962" y="58739"/>
                  </a:cubicBezTo>
                  <a:cubicBezTo>
                    <a:pt x="49991" y="67974"/>
                    <a:pt x="59237" y="69513"/>
                    <a:pt x="63382" y="69513"/>
                  </a:cubicBezTo>
                  <a:cubicBezTo>
                    <a:pt x="69121" y="69513"/>
                    <a:pt x="73107" y="66127"/>
                    <a:pt x="75976" y="61355"/>
                  </a:cubicBezTo>
                  <a:cubicBezTo>
                    <a:pt x="79484" y="55352"/>
                    <a:pt x="81556" y="46579"/>
                    <a:pt x="81556" y="45963"/>
                  </a:cubicBezTo>
                  <a:cubicBezTo>
                    <a:pt x="81556" y="43962"/>
                    <a:pt x="79484" y="43962"/>
                    <a:pt x="79005" y="43962"/>
                  </a:cubicBezTo>
                  <a:cubicBezTo>
                    <a:pt x="76774" y="43962"/>
                    <a:pt x="76614" y="44578"/>
                    <a:pt x="75498" y="48734"/>
                  </a:cubicBezTo>
                  <a:cubicBezTo>
                    <a:pt x="73585" y="56122"/>
                    <a:pt x="70556" y="65204"/>
                    <a:pt x="63860" y="65204"/>
                  </a:cubicBezTo>
                  <a:cubicBezTo>
                    <a:pt x="59715" y="65204"/>
                    <a:pt x="58599" y="61817"/>
                    <a:pt x="58599" y="57661"/>
                  </a:cubicBezTo>
                  <a:cubicBezTo>
                    <a:pt x="58599" y="55045"/>
                    <a:pt x="59875" y="49503"/>
                    <a:pt x="60991" y="45501"/>
                  </a:cubicBezTo>
                  <a:cubicBezTo>
                    <a:pt x="62107" y="41345"/>
                    <a:pt x="63701" y="35034"/>
                    <a:pt x="64498" y="31648"/>
                  </a:cubicBezTo>
                  <a:lnTo>
                    <a:pt x="67686" y="19950"/>
                  </a:lnTo>
                  <a:cubicBezTo>
                    <a:pt x="68643" y="15948"/>
                    <a:pt x="70556" y="8713"/>
                    <a:pt x="70556" y="7944"/>
                  </a:cubicBezTo>
                  <a:cubicBezTo>
                    <a:pt x="70556" y="4557"/>
                    <a:pt x="67686" y="3018"/>
                    <a:pt x="65136" y="3018"/>
                  </a:cubicBezTo>
                  <a:cubicBezTo>
                    <a:pt x="62426" y="3018"/>
                    <a:pt x="58759" y="4865"/>
                    <a:pt x="57802" y="9175"/>
                  </a:cubicBezTo>
                  <a:close/>
                  <a:moveTo>
                    <a:pt x="47599" y="48734"/>
                  </a:moveTo>
                  <a:cubicBezTo>
                    <a:pt x="46483" y="53043"/>
                    <a:pt x="42976" y="56122"/>
                    <a:pt x="39469" y="59047"/>
                  </a:cubicBezTo>
                  <a:cubicBezTo>
                    <a:pt x="38034" y="60278"/>
                    <a:pt x="31657" y="65204"/>
                    <a:pt x="24802" y="65204"/>
                  </a:cubicBezTo>
                  <a:cubicBezTo>
                    <a:pt x="18903" y="65204"/>
                    <a:pt x="13164" y="61202"/>
                    <a:pt x="13164" y="50273"/>
                  </a:cubicBezTo>
                  <a:cubicBezTo>
                    <a:pt x="13164" y="42115"/>
                    <a:pt x="17787" y="25183"/>
                    <a:pt x="21454" y="19026"/>
                  </a:cubicBezTo>
                  <a:cubicBezTo>
                    <a:pt x="28787" y="6712"/>
                    <a:pt x="36918" y="4403"/>
                    <a:pt x="41382" y="4403"/>
                  </a:cubicBezTo>
                  <a:cubicBezTo>
                    <a:pt x="52541" y="4403"/>
                    <a:pt x="55570" y="16102"/>
                    <a:pt x="55570" y="17795"/>
                  </a:cubicBezTo>
                  <a:cubicBezTo>
                    <a:pt x="55570" y="18410"/>
                    <a:pt x="55252" y="19488"/>
                    <a:pt x="55092" y="19950"/>
                  </a:cubicBezTo>
                  <a:lnTo>
                    <a:pt x="47599" y="48734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5009862D-1B7D-A33E-1253-6646305DCB4F}"/>
                </a:ext>
              </a:extLst>
            </p:cNvPr>
            <p:cNvSpPr/>
            <p:nvPr>
              <p:custDataLst>
                <p:tags r:id="rId329"/>
              </p:custDataLst>
            </p:nvPr>
          </p:nvSpPr>
          <p:spPr>
            <a:xfrm>
              <a:off x="8815295" y="3060358"/>
              <a:ext cx="117334" cy="41405"/>
            </a:xfrm>
            <a:custGeom>
              <a:avLst/>
              <a:gdLst>
                <a:gd name="connsiteX0" fmla="*/ 111532 w 117334"/>
                <a:gd name="connsiteY0" fmla="*/ 7636 h 41405"/>
                <a:gd name="connsiteX1" fmla="*/ 117590 w 117334"/>
                <a:gd name="connsiteY1" fmla="*/ 3788 h 41405"/>
                <a:gd name="connsiteX2" fmla="*/ 111691 w 117334"/>
                <a:gd name="connsiteY2" fmla="*/ 93 h 41405"/>
                <a:gd name="connsiteX3" fmla="*/ 6154 w 117334"/>
                <a:gd name="connsiteY3" fmla="*/ 93 h 41405"/>
                <a:gd name="connsiteX4" fmla="*/ 255 w 117334"/>
                <a:gd name="connsiteY4" fmla="*/ 3788 h 41405"/>
                <a:gd name="connsiteX5" fmla="*/ 6313 w 117334"/>
                <a:gd name="connsiteY5" fmla="*/ 7636 h 41405"/>
                <a:gd name="connsiteX6" fmla="*/ 111532 w 117334"/>
                <a:gd name="connsiteY6" fmla="*/ 7636 h 41405"/>
                <a:gd name="connsiteX7" fmla="*/ 111691 w 117334"/>
                <a:gd name="connsiteY7" fmla="*/ 41499 h 41405"/>
                <a:gd name="connsiteX8" fmla="*/ 117590 w 117334"/>
                <a:gd name="connsiteY8" fmla="*/ 37805 h 41405"/>
                <a:gd name="connsiteX9" fmla="*/ 111532 w 117334"/>
                <a:gd name="connsiteY9" fmla="*/ 33957 h 41405"/>
                <a:gd name="connsiteX10" fmla="*/ 6313 w 117334"/>
                <a:gd name="connsiteY10" fmla="*/ 33957 h 41405"/>
                <a:gd name="connsiteX11" fmla="*/ 255 w 117334"/>
                <a:gd name="connsiteY11" fmla="*/ 37805 h 41405"/>
                <a:gd name="connsiteX12" fmla="*/ 6154 w 117334"/>
                <a:gd name="connsiteY12" fmla="*/ 41499 h 41405"/>
                <a:gd name="connsiteX13" fmla="*/ 111691 w 117334"/>
                <a:gd name="connsiteY13" fmla="*/ 41499 h 4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334" h="41405">
                  <a:moveTo>
                    <a:pt x="111532" y="7636"/>
                  </a:moveTo>
                  <a:cubicBezTo>
                    <a:pt x="113923" y="7636"/>
                    <a:pt x="117590" y="7636"/>
                    <a:pt x="117590" y="3788"/>
                  </a:cubicBezTo>
                  <a:cubicBezTo>
                    <a:pt x="117590" y="93"/>
                    <a:pt x="113764" y="93"/>
                    <a:pt x="111691" y="93"/>
                  </a:cubicBezTo>
                  <a:lnTo>
                    <a:pt x="6154" y="93"/>
                  </a:lnTo>
                  <a:cubicBezTo>
                    <a:pt x="4081" y="93"/>
                    <a:pt x="255" y="93"/>
                    <a:pt x="255" y="3788"/>
                  </a:cubicBezTo>
                  <a:cubicBezTo>
                    <a:pt x="255" y="7636"/>
                    <a:pt x="3922" y="7636"/>
                    <a:pt x="6313" y="7636"/>
                  </a:cubicBezTo>
                  <a:lnTo>
                    <a:pt x="111532" y="7636"/>
                  </a:lnTo>
                  <a:close/>
                  <a:moveTo>
                    <a:pt x="111691" y="41499"/>
                  </a:moveTo>
                  <a:cubicBezTo>
                    <a:pt x="113764" y="41499"/>
                    <a:pt x="117590" y="41499"/>
                    <a:pt x="117590" y="37805"/>
                  </a:cubicBezTo>
                  <a:cubicBezTo>
                    <a:pt x="117590" y="33957"/>
                    <a:pt x="113923" y="33957"/>
                    <a:pt x="111532" y="33957"/>
                  </a:cubicBezTo>
                  <a:lnTo>
                    <a:pt x="6313" y="33957"/>
                  </a:lnTo>
                  <a:cubicBezTo>
                    <a:pt x="3922" y="33957"/>
                    <a:pt x="255" y="33957"/>
                    <a:pt x="255" y="37805"/>
                  </a:cubicBezTo>
                  <a:cubicBezTo>
                    <a:pt x="255" y="41499"/>
                    <a:pt x="4081" y="41499"/>
                    <a:pt x="6154" y="41499"/>
                  </a:cubicBezTo>
                  <a:lnTo>
                    <a:pt x="111691" y="41499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2893AF32-07F0-5A2D-E63D-1D9232B729D1}"/>
                </a:ext>
              </a:extLst>
            </p:cNvPr>
            <p:cNvSpPr/>
            <p:nvPr>
              <p:custDataLst>
                <p:tags r:id="rId330"/>
              </p:custDataLst>
            </p:nvPr>
          </p:nvSpPr>
          <p:spPr>
            <a:xfrm>
              <a:off x="8961324" y="3017413"/>
              <a:ext cx="58029" cy="102206"/>
            </a:xfrm>
            <a:custGeom>
              <a:avLst/>
              <a:gdLst>
                <a:gd name="connsiteX0" fmla="*/ 36291 w 58029"/>
                <a:gd name="connsiteY0" fmla="*/ 4403 h 102206"/>
                <a:gd name="connsiteX1" fmla="*/ 31508 w 58029"/>
                <a:gd name="connsiteY1" fmla="*/ 93 h 102206"/>
                <a:gd name="connsiteX2" fmla="*/ 261 w 58029"/>
                <a:gd name="connsiteY2" fmla="*/ 9945 h 102206"/>
                <a:gd name="connsiteX3" fmla="*/ 261 w 58029"/>
                <a:gd name="connsiteY3" fmla="*/ 15486 h 102206"/>
                <a:gd name="connsiteX4" fmla="*/ 23378 w 58029"/>
                <a:gd name="connsiteY4" fmla="*/ 11176 h 102206"/>
                <a:gd name="connsiteX5" fmla="*/ 23378 w 58029"/>
                <a:gd name="connsiteY5" fmla="*/ 89678 h 102206"/>
                <a:gd name="connsiteX6" fmla="*/ 7435 w 58029"/>
                <a:gd name="connsiteY6" fmla="*/ 96758 h 102206"/>
                <a:gd name="connsiteX7" fmla="*/ 1377 w 58029"/>
                <a:gd name="connsiteY7" fmla="*/ 96758 h 102206"/>
                <a:gd name="connsiteX8" fmla="*/ 1377 w 58029"/>
                <a:gd name="connsiteY8" fmla="*/ 102299 h 102206"/>
                <a:gd name="connsiteX9" fmla="*/ 29754 w 58029"/>
                <a:gd name="connsiteY9" fmla="*/ 101684 h 102206"/>
                <a:gd name="connsiteX10" fmla="*/ 58291 w 58029"/>
                <a:gd name="connsiteY10" fmla="*/ 102299 h 102206"/>
                <a:gd name="connsiteX11" fmla="*/ 58291 w 58029"/>
                <a:gd name="connsiteY11" fmla="*/ 96758 h 102206"/>
                <a:gd name="connsiteX12" fmla="*/ 52233 w 58029"/>
                <a:gd name="connsiteY12" fmla="*/ 96758 h 102206"/>
                <a:gd name="connsiteX13" fmla="*/ 36291 w 58029"/>
                <a:gd name="connsiteY13" fmla="*/ 89678 h 102206"/>
                <a:gd name="connsiteX14" fmla="*/ 36291 w 58029"/>
                <a:gd name="connsiteY14" fmla="*/ 4403 h 10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029" h="102206">
                  <a:moveTo>
                    <a:pt x="36291" y="4403"/>
                  </a:moveTo>
                  <a:cubicBezTo>
                    <a:pt x="36291" y="247"/>
                    <a:pt x="35972" y="93"/>
                    <a:pt x="31508" y="93"/>
                  </a:cubicBezTo>
                  <a:cubicBezTo>
                    <a:pt x="21305" y="9791"/>
                    <a:pt x="6798" y="9945"/>
                    <a:pt x="261" y="9945"/>
                  </a:cubicBezTo>
                  <a:lnTo>
                    <a:pt x="261" y="15486"/>
                  </a:lnTo>
                  <a:cubicBezTo>
                    <a:pt x="4087" y="15486"/>
                    <a:pt x="14609" y="15486"/>
                    <a:pt x="23378" y="11176"/>
                  </a:cubicBezTo>
                  <a:lnTo>
                    <a:pt x="23378" y="89678"/>
                  </a:lnTo>
                  <a:cubicBezTo>
                    <a:pt x="23378" y="94757"/>
                    <a:pt x="23378" y="96758"/>
                    <a:pt x="7435" y="96758"/>
                  </a:cubicBezTo>
                  <a:lnTo>
                    <a:pt x="1377" y="96758"/>
                  </a:lnTo>
                  <a:lnTo>
                    <a:pt x="1377" y="102299"/>
                  </a:lnTo>
                  <a:cubicBezTo>
                    <a:pt x="4247" y="102146"/>
                    <a:pt x="23856" y="101684"/>
                    <a:pt x="29754" y="101684"/>
                  </a:cubicBezTo>
                  <a:cubicBezTo>
                    <a:pt x="34697" y="101684"/>
                    <a:pt x="54784" y="102146"/>
                    <a:pt x="58291" y="102299"/>
                  </a:cubicBezTo>
                  <a:lnTo>
                    <a:pt x="58291" y="96758"/>
                  </a:lnTo>
                  <a:lnTo>
                    <a:pt x="52233" y="96758"/>
                  </a:lnTo>
                  <a:cubicBezTo>
                    <a:pt x="36291" y="96758"/>
                    <a:pt x="36291" y="94757"/>
                    <a:pt x="36291" y="89678"/>
                  </a:cubicBezTo>
                  <a:lnTo>
                    <a:pt x="36291" y="4403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1EADAF07-AE1B-0423-A274-3CE95A446FB7}"/>
                </a:ext>
              </a:extLst>
            </p:cNvPr>
            <p:cNvSpPr/>
            <p:nvPr>
              <p:custDataLst>
                <p:tags r:id="rId331"/>
              </p:custDataLst>
            </p:nvPr>
          </p:nvSpPr>
          <p:spPr>
            <a:xfrm>
              <a:off x="9081340" y="2713305"/>
              <a:ext cx="161876" cy="149526"/>
            </a:xfrm>
            <a:custGeom>
              <a:avLst/>
              <a:gdLst>
                <a:gd name="connsiteX0" fmla="*/ 60620 w 161876"/>
                <a:gd name="connsiteY0" fmla="*/ 78144 h 149526"/>
                <a:gd name="connsiteX1" fmla="*/ 82711 w 161876"/>
                <a:gd name="connsiteY1" fmla="*/ 78144 h 149526"/>
                <a:gd name="connsiteX2" fmla="*/ 101614 w 161876"/>
                <a:gd name="connsiteY2" fmla="*/ 88039 h 149526"/>
                <a:gd name="connsiteX3" fmla="*/ 100020 w 161876"/>
                <a:gd name="connsiteY3" fmla="*/ 98813 h 149526"/>
                <a:gd name="connsiteX4" fmla="*/ 99336 w 161876"/>
                <a:gd name="connsiteY4" fmla="*/ 101232 h 149526"/>
                <a:gd name="connsiteX5" fmla="*/ 102069 w 161876"/>
                <a:gd name="connsiteY5" fmla="*/ 103871 h 149526"/>
                <a:gd name="connsiteX6" fmla="*/ 105486 w 161876"/>
                <a:gd name="connsiteY6" fmla="*/ 99253 h 149526"/>
                <a:gd name="connsiteX7" fmla="*/ 118012 w 161876"/>
                <a:gd name="connsiteY7" fmla="*/ 51537 h 149526"/>
                <a:gd name="connsiteX8" fmla="*/ 118695 w 161876"/>
                <a:gd name="connsiteY8" fmla="*/ 48018 h 149526"/>
                <a:gd name="connsiteX9" fmla="*/ 115962 w 161876"/>
                <a:gd name="connsiteY9" fmla="*/ 45599 h 149526"/>
                <a:gd name="connsiteX10" fmla="*/ 112546 w 161876"/>
                <a:gd name="connsiteY10" fmla="*/ 50217 h 149526"/>
                <a:gd name="connsiteX11" fmla="*/ 83167 w 161876"/>
                <a:gd name="connsiteY11" fmla="*/ 71327 h 149526"/>
                <a:gd name="connsiteX12" fmla="*/ 62442 w 161876"/>
                <a:gd name="connsiteY12" fmla="*/ 71327 h 149526"/>
                <a:gd name="connsiteX13" fmla="*/ 77017 w 161876"/>
                <a:gd name="connsiteY13" fmla="*/ 15474 h 149526"/>
                <a:gd name="connsiteX14" fmla="*/ 89316 w 161876"/>
                <a:gd name="connsiteY14" fmla="*/ 6898 h 149526"/>
                <a:gd name="connsiteX15" fmla="*/ 119378 w 161876"/>
                <a:gd name="connsiteY15" fmla="*/ 6898 h 149526"/>
                <a:gd name="connsiteX16" fmla="*/ 152629 w 161876"/>
                <a:gd name="connsiteY16" fmla="*/ 31087 h 149526"/>
                <a:gd name="connsiteX17" fmla="*/ 151946 w 161876"/>
                <a:gd name="connsiteY17" fmla="*/ 42961 h 149526"/>
                <a:gd name="connsiteX18" fmla="*/ 151490 w 161876"/>
                <a:gd name="connsiteY18" fmla="*/ 46919 h 149526"/>
                <a:gd name="connsiteX19" fmla="*/ 154223 w 161876"/>
                <a:gd name="connsiteY19" fmla="*/ 49558 h 149526"/>
                <a:gd name="connsiteX20" fmla="*/ 157412 w 161876"/>
                <a:gd name="connsiteY20" fmla="*/ 44060 h 149526"/>
                <a:gd name="connsiteX21" fmla="*/ 161967 w 161876"/>
                <a:gd name="connsiteY21" fmla="*/ 6019 h 149526"/>
                <a:gd name="connsiteX22" fmla="*/ 155817 w 161876"/>
                <a:gd name="connsiteY22" fmla="*/ 82 h 149526"/>
                <a:gd name="connsiteX23" fmla="*/ 44222 w 161876"/>
                <a:gd name="connsiteY23" fmla="*/ 82 h 149526"/>
                <a:gd name="connsiteX24" fmla="*/ 37390 w 161876"/>
                <a:gd name="connsiteY24" fmla="*/ 4480 h 149526"/>
                <a:gd name="connsiteX25" fmla="*/ 43766 w 161876"/>
                <a:gd name="connsiteY25" fmla="*/ 6898 h 149526"/>
                <a:gd name="connsiteX26" fmla="*/ 58570 w 161876"/>
                <a:gd name="connsiteY26" fmla="*/ 10856 h 149526"/>
                <a:gd name="connsiteX27" fmla="*/ 57431 w 161876"/>
                <a:gd name="connsiteY27" fmla="*/ 16134 h 149526"/>
                <a:gd name="connsiteX28" fmla="*/ 27369 w 161876"/>
                <a:gd name="connsiteY28" fmla="*/ 132457 h 149526"/>
                <a:gd name="connsiteX29" fmla="*/ 6644 w 161876"/>
                <a:gd name="connsiteY29" fmla="*/ 142792 h 149526"/>
                <a:gd name="connsiteX30" fmla="*/ 267 w 161876"/>
                <a:gd name="connsiteY30" fmla="*/ 146970 h 149526"/>
                <a:gd name="connsiteX31" fmla="*/ 3683 w 161876"/>
                <a:gd name="connsiteY31" fmla="*/ 149609 h 149526"/>
                <a:gd name="connsiteX32" fmla="*/ 33746 w 161876"/>
                <a:gd name="connsiteY32" fmla="*/ 148949 h 149526"/>
                <a:gd name="connsiteX33" fmla="*/ 67680 w 161876"/>
                <a:gd name="connsiteY33" fmla="*/ 149609 h 149526"/>
                <a:gd name="connsiteX34" fmla="*/ 72462 w 161876"/>
                <a:gd name="connsiteY34" fmla="*/ 145431 h 149526"/>
                <a:gd name="connsiteX35" fmla="*/ 71096 w 161876"/>
                <a:gd name="connsiteY35" fmla="*/ 143012 h 149526"/>
                <a:gd name="connsiteX36" fmla="*/ 64719 w 161876"/>
                <a:gd name="connsiteY36" fmla="*/ 142792 h 149526"/>
                <a:gd name="connsiteX37" fmla="*/ 52876 w 161876"/>
                <a:gd name="connsiteY37" fmla="*/ 142352 h 149526"/>
                <a:gd name="connsiteX38" fmla="*/ 45588 w 161876"/>
                <a:gd name="connsiteY38" fmla="*/ 137954 h 149526"/>
                <a:gd name="connsiteX39" fmla="*/ 46499 w 161876"/>
                <a:gd name="connsiteY39" fmla="*/ 132897 h 149526"/>
                <a:gd name="connsiteX40" fmla="*/ 60620 w 161876"/>
                <a:gd name="connsiteY40" fmla="*/ 78144 h 14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1876" h="149526">
                  <a:moveTo>
                    <a:pt x="60620" y="78144"/>
                  </a:moveTo>
                  <a:lnTo>
                    <a:pt x="82711" y="78144"/>
                  </a:lnTo>
                  <a:cubicBezTo>
                    <a:pt x="99792" y="78144"/>
                    <a:pt x="101614" y="81662"/>
                    <a:pt x="101614" y="88039"/>
                  </a:cubicBezTo>
                  <a:cubicBezTo>
                    <a:pt x="101614" y="89578"/>
                    <a:pt x="101614" y="92217"/>
                    <a:pt x="100020" y="98813"/>
                  </a:cubicBezTo>
                  <a:cubicBezTo>
                    <a:pt x="99564" y="99913"/>
                    <a:pt x="99336" y="100793"/>
                    <a:pt x="99336" y="101232"/>
                  </a:cubicBezTo>
                  <a:cubicBezTo>
                    <a:pt x="99336" y="102991"/>
                    <a:pt x="100703" y="103871"/>
                    <a:pt x="102069" y="103871"/>
                  </a:cubicBezTo>
                  <a:cubicBezTo>
                    <a:pt x="104347" y="103871"/>
                    <a:pt x="104347" y="103211"/>
                    <a:pt x="105486" y="99253"/>
                  </a:cubicBezTo>
                  <a:lnTo>
                    <a:pt x="118012" y="51537"/>
                  </a:lnTo>
                  <a:cubicBezTo>
                    <a:pt x="118695" y="49118"/>
                    <a:pt x="118695" y="48678"/>
                    <a:pt x="118695" y="48018"/>
                  </a:cubicBezTo>
                  <a:cubicBezTo>
                    <a:pt x="118695" y="47579"/>
                    <a:pt x="118239" y="45599"/>
                    <a:pt x="115962" y="45599"/>
                  </a:cubicBezTo>
                  <a:cubicBezTo>
                    <a:pt x="113684" y="45599"/>
                    <a:pt x="113457" y="46699"/>
                    <a:pt x="112546" y="50217"/>
                  </a:cubicBezTo>
                  <a:cubicBezTo>
                    <a:pt x="107763" y="67369"/>
                    <a:pt x="102525" y="71327"/>
                    <a:pt x="83167" y="71327"/>
                  </a:cubicBezTo>
                  <a:lnTo>
                    <a:pt x="62442" y="71327"/>
                  </a:lnTo>
                  <a:lnTo>
                    <a:pt x="77017" y="15474"/>
                  </a:lnTo>
                  <a:cubicBezTo>
                    <a:pt x="79067" y="7778"/>
                    <a:pt x="79295" y="6898"/>
                    <a:pt x="89316" y="6898"/>
                  </a:cubicBezTo>
                  <a:lnTo>
                    <a:pt x="119378" y="6898"/>
                  </a:lnTo>
                  <a:cubicBezTo>
                    <a:pt x="147391" y="6898"/>
                    <a:pt x="152629" y="14155"/>
                    <a:pt x="152629" y="31087"/>
                  </a:cubicBezTo>
                  <a:cubicBezTo>
                    <a:pt x="152629" y="36144"/>
                    <a:pt x="152629" y="37024"/>
                    <a:pt x="151946" y="42961"/>
                  </a:cubicBezTo>
                  <a:cubicBezTo>
                    <a:pt x="151490" y="45819"/>
                    <a:pt x="151490" y="46259"/>
                    <a:pt x="151490" y="46919"/>
                  </a:cubicBezTo>
                  <a:cubicBezTo>
                    <a:pt x="151490" y="48018"/>
                    <a:pt x="152174" y="49558"/>
                    <a:pt x="154223" y="49558"/>
                  </a:cubicBezTo>
                  <a:cubicBezTo>
                    <a:pt x="156728" y="49558"/>
                    <a:pt x="156956" y="48238"/>
                    <a:pt x="157412" y="44060"/>
                  </a:cubicBezTo>
                  <a:lnTo>
                    <a:pt x="161967" y="6019"/>
                  </a:lnTo>
                  <a:cubicBezTo>
                    <a:pt x="162650" y="82"/>
                    <a:pt x="161511" y="82"/>
                    <a:pt x="155817" y="82"/>
                  </a:cubicBezTo>
                  <a:lnTo>
                    <a:pt x="44222" y="82"/>
                  </a:lnTo>
                  <a:cubicBezTo>
                    <a:pt x="39667" y="82"/>
                    <a:pt x="37390" y="82"/>
                    <a:pt x="37390" y="4480"/>
                  </a:cubicBezTo>
                  <a:cubicBezTo>
                    <a:pt x="37390" y="6898"/>
                    <a:pt x="39439" y="6898"/>
                    <a:pt x="43766" y="6898"/>
                  </a:cubicBezTo>
                  <a:cubicBezTo>
                    <a:pt x="52193" y="6898"/>
                    <a:pt x="58570" y="6898"/>
                    <a:pt x="58570" y="10856"/>
                  </a:cubicBezTo>
                  <a:cubicBezTo>
                    <a:pt x="58570" y="11736"/>
                    <a:pt x="58570" y="12176"/>
                    <a:pt x="57431" y="16134"/>
                  </a:cubicBezTo>
                  <a:lnTo>
                    <a:pt x="27369" y="132457"/>
                  </a:lnTo>
                  <a:cubicBezTo>
                    <a:pt x="25091" y="141033"/>
                    <a:pt x="24636" y="142792"/>
                    <a:pt x="6644" y="142792"/>
                  </a:cubicBezTo>
                  <a:cubicBezTo>
                    <a:pt x="2772" y="142792"/>
                    <a:pt x="267" y="142792"/>
                    <a:pt x="267" y="146970"/>
                  </a:cubicBezTo>
                  <a:cubicBezTo>
                    <a:pt x="267" y="149609"/>
                    <a:pt x="3000" y="149609"/>
                    <a:pt x="3683" y="149609"/>
                  </a:cubicBezTo>
                  <a:cubicBezTo>
                    <a:pt x="10288" y="149609"/>
                    <a:pt x="27141" y="148949"/>
                    <a:pt x="33746" y="148949"/>
                  </a:cubicBezTo>
                  <a:cubicBezTo>
                    <a:pt x="41261" y="148949"/>
                    <a:pt x="60164" y="149609"/>
                    <a:pt x="67680" y="149609"/>
                  </a:cubicBezTo>
                  <a:cubicBezTo>
                    <a:pt x="69730" y="149609"/>
                    <a:pt x="72462" y="149609"/>
                    <a:pt x="72462" y="145431"/>
                  </a:cubicBezTo>
                  <a:cubicBezTo>
                    <a:pt x="72462" y="143672"/>
                    <a:pt x="71096" y="143232"/>
                    <a:pt x="71096" y="143012"/>
                  </a:cubicBezTo>
                  <a:cubicBezTo>
                    <a:pt x="70413" y="142792"/>
                    <a:pt x="69957" y="142792"/>
                    <a:pt x="64719" y="142792"/>
                  </a:cubicBezTo>
                  <a:cubicBezTo>
                    <a:pt x="59709" y="142792"/>
                    <a:pt x="58570" y="142792"/>
                    <a:pt x="52876" y="142352"/>
                  </a:cubicBezTo>
                  <a:cubicBezTo>
                    <a:pt x="46272" y="141693"/>
                    <a:pt x="45588" y="140813"/>
                    <a:pt x="45588" y="137954"/>
                  </a:cubicBezTo>
                  <a:cubicBezTo>
                    <a:pt x="45588" y="137515"/>
                    <a:pt x="45588" y="136195"/>
                    <a:pt x="46499" y="132897"/>
                  </a:cubicBezTo>
                  <a:lnTo>
                    <a:pt x="60620" y="78144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6320F33F-34CE-5558-1BDB-1AD12FFF7B62}"/>
                </a:ext>
              </a:extLst>
            </p:cNvPr>
            <p:cNvSpPr/>
            <p:nvPr>
              <p:custDataLst>
                <p:tags r:id="rId332"/>
              </p:custDataLst>
            </p:nvPr>
          </p:nvSpPr>
          <p:spPr>
            <a:xfrm>
              <a:off x="9228864" y="2827935"/>
              <a:ext cx="81305" cy="69420"/>
            </a:xfrm>
            <a:custGeom>
              <a:avLst/>
              <a:gdLst>
                <a:gd name="connsiteX0" fmla="*/ 57825 w 81305"/>
                <a:gd name="connsiteY0" fmla="*/ 9165 h 69420"/>
                <a:gd name="connsiteX1" fmla="*/ 41404 w 81305"/>
                <a:gd name="connsiteY1" fmla="*/ 83 h 69420"/>
                <a:gd name="connsiteX2" fmla="*/ 273 w 81305"/>
                <a:gd name="connsiteY2" fmla="*/ 43952 h 69420"/>
                <a:gd name="connsiteX3" fmla="*/ 24346 w 81305"/>
                <a:gd name="connsiteY3" fmla="*/ 69503 h 69420"/>
                <a:gd name="connsiteX4" fmla="*/ 46984 w 81305"/>
                <a:gd name="connsiteY4" fmla="*/ 58729 h 69420"/>
                <a:gd name="connsiteX5" fmla="*/ 63405 w 81305"/>
                <a:gd name="connsiteY5" fmla="*/ 69503 h 69420"/>
                <a:gd name="connsiteX6" fmla="*/ 75999 w 81305"/>
                <a:gd name="connsiteY6" fmla="*/ 61345 h 69420"/>
                <a:gd name="connsiteX7" fmla="*/ 81579 w 81305"/>
                <a:gd name="connsiteY7" fmla="*/ 45953 h 69420"/>
                <a:gd name="connsiteX8" fmla="*/ 79028 w 81305"/>
                <a:gd name="connsiteY8" fmla="*/ 43952 h 69420"/>
                <a:gd name="connsiteX9" fmla="*/ 75521 w 81305"/>
                <a:gd name="connsiteY9" fmla="*/ 48723 h 69420"/>
                <a:gd name="connsiteX10" fmla="*/ 63883 w 81305"/>
                <a:gd name="connsiteY10" fmla="*/ 65193 h 69420"/>
                <a:gd name="connsiteX11" fmla="*/ 58622 w 81305"/>
                <a:gd name="connsiteY11" fmla="*/ 57651 h 69420"/>
                <a:gd name="connsiteX12" fmla="*/ 61013 w 81305"/>
                <a:gd name="connsiteY12" fmla="*/ 45491 h 69420"/>
                <a:gd name="connsiteX13" fmla="*/ 64521 w 81305"/>
                <a:gd name="connsiteY13" fmla="*/ 31638 h 69420"/>
                <a:gd name="connsiteX14" fmla="*/ 67709 w 81305"/>
                <a:gd name="connsiteY14" fmla="*/ 19939 h 69420"/>
                <a:gd name="connsiteX15" fmla="*/ 70579 w 81305"/>
                <a:gd name="connsiteY15" fmla="*/ 7933 h 69420"/>
                <a:gd name="connsiteX16" fmla="*/ 65158 w 81305"/>
                <a:gd name="connsiteY16" fmla="*/ 3008 h 69420"/>
                <a:gd name="connsiteX17" fmla="*/ 57825 w 81305"/>
                <a:gd name="connsiteY17" fmla="*/ 9165 h 69420"/>
                <a:gd name="connsiteX18" fmla="*/ 47622 w 81305"/>
                <a:gd name="connsiteY18" fmla="*/ 48723 h 69420"/>
                <a:gd name="connsiteX19" fmla="*/ 39491 w 81305"/>
                <a:gd name="connsiteY19" fmla="*/ 59036 h 69420"/>
                <a:gd name="connsiteX20" fmla="*/ 24824 w 81305"/>
                <a:gd name="connsiteY20" fmla="*/ 65193 h 69420"/>
                <a:gd name="connsiteX21" fmla="*/ 13187 w 81305"/>
                <a:gd name="connsiteY21" fmla="*/ 50263 h 69420"/>
                <a:gd name="connsiteX22" fmla="*/ 21477 w 81305"/>
                <a:gd name="connsiteY22" fmla="*/ 19016 h 69420"/>
                <a:gd name="connsiteX23" fmla="*/ 41404 w 81305"/>
                <a:gd name="connsiteY23" fmla="*/ 4393 h 69420"/>
                <a:gd name="connsiteX24" fmla="*/ 55593 w 81305"/>
                <a:gd name="connsiteY24" fmla="*/ 17785 h 69420"/>
                <a:gd name="connsiteX25" fmla="*/ 55115 w 81305"/>
                <a:gd name="connsiteY25" fmla="*/ 19939 h 69420"/>
                <a:gd name="connsiteX26" fmla="*/ 47622 w 81305"/>
                <a:gd name="connsiteY26" fmla="*/ 48723 h 6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305" h="69420">
                  <a:moveTo>
                    <a:pt x="57825" y="9165"/>
                  </a:moveTo>
                  <a:cubicBezTo>
                    <a:pt x="54477" y="4085"/>
                    <a:pt x="49057" y="83"/>
                    <a:pt x="41404" y="83"/>
                  </a:cubicBezTo>
                  <a:cubicBezTo>
                    <a:pt x="20998" y="83"/>
                    <a:pt x="273" y="21787"/>
                    <a:pt x="273" y="43952"/>
                  </a:cubicBezTo>
                  <a:cubicBezTo>
                    <a:pt x="273" y="58882"/>
                    <a:pt x="10636" y="69503"/>
                    <a:pt x="24346" y="69503"/>
                  </a:cubicBezTo>
                  <a:cubicBezTo>
                    <a:pt x="32955" y="69503"/>
                    <a:pt x="40607" y="64732"/>
                    <a:pt x="46984" y="58729"/>
                  </a:cubicBezTo>
                  <a:cubicBezTo>
                    <a:pt x="50013" y="67964"/>
                    <a:pt x="59260" y="69503"/>
                    <a:pt x="63405" y="69503"/>
                  </a:cubicBezTo>
                  <a:cubicBezTo>
                    <a:pt x="69144" y="69503"/>
                    <a:pt x="73129" y="66117"/>
                    <a:pt x="75999" y="61345"/>
                  </a:cubicBezTo>
                  <a:cubicBezTo>
                    <a:pt x="79506" y="55342"/>
                    <a:pt x="81579" y="46569"/>
                    <a:pt x="81579" y="45953"/>
                  </a:cubicBezTo>
                  <a:cubicBezTo>
                    <a:pt x="81579" y="43952"/>
                    <a:pt x="79506" y="43952"/>
                    <a:pt x="79028" y="43952"/>
                  </a:cubicBezTo>
                  <a:cubicBezTo>
                    <a:pt x="76796" y="43952"/>
                    <a:pt x="76637" y="44567"/>
                    <a:pt x="75521" y="48723"/>
                  </a:cubicBezTo>
                  <a:cubicBezTo>
                    <a:pt x="73608" y="56112"/>
                    <a:pt x="70579" y="65193"/>
                    <a:pt x="63883" y="65193"/>
                  </a:cubicBezTo>
                  <a:cubicBezTo>
                    <a:pt x="59738" y="65193"/>
                    <a:pt x="58622" y="61807"/>
                    <a:pt x="58622" y="57651"/>
                  </a:cubicBezTo>
                  <a:cubicBezTo>
                    <a:pt x="58622" y="55034"/>
                    <a:pt x="59897" y="49493"/>
                    <a:pt x="61013" y="45491"/>
                  </a:cubicBezTo>
                  <a:cubicBezTo>
                    <a:pt x="62129" y="41335"/>
                    <a:pt x="63723" y="35024"/>
                    <a:pt x="64521" y="31638"/>
                  </a:cubicBezTo>
                  <a:lnTo>
                    <a:pt x="67709" y="19939"/>
                  </a:lnTo>
                  <a:cubicBezTo>
                    <a:pt x="68666" y="15937"/>
                    <a:pt x="70579" y="8703"/>
                    <a:pt x="70579" y="7933"/>
                  </a:cubicBezTo>
                  <a:cubicBezTo>
                    <a:pt x="70579" y="4547"/>
                    <a:pt x="67709" y="3008"/>
                    <a:pt x="65158" y="3008"/>
                  </a:cubicBezTo>
                  <a:cubicBezTo>
                    <a:pt x="62448" y="3008"/>
                    <a:pt x="58781" y="4855"/>
                    <a:pt x="57825" y="9165"/>
                  </a:cubicBezTo>
                  <a:close/>
                  <a:moveTo>
                    <a:pt x="47622" y="48723"/>
                  </a:moveTo>
                  <a:cubicBezTo>
                    <a:pt x="46506" y="53033"/>
                    <a:pt x="42999" y="56112"/>
                    <a:pt x="39491" y="59036"/>
                  </a:cubicBezTo>
                  <a:cubicBezTo>
                    <a:pt x="38056" y="60268"/>
                    <a:pt x="31680" y="65193"/>
                    <a:pt x="24824" y="65193"/>
                  </a:cubicBezTo>
                  <a:cubicBezTo>
                    <a:pt x="18926" y="65193"/>
                    <a:pt x="13187" y="61191"/>
                    <a:pt x="13187" y="50263"/>
                  </a:cubicBezTo>
                  <a:cubicBezTo>
                    <a:pt x="13187" y="42105"/>
                    <a:pt x="17810" y="25173"/>
                    <a:pt x="21477" y="19016"/>
                  </a:cubicBezTo>
                  <a:cubicBezTo>
                    <a:pt x="28810" y="6702"/>
                    <a:pt x="36940" y="4393"/>
                    <a:pt x="41404" y="4393"/>
                  </a:cubicBezTo>
                  <a:cubicBezTo>
                    <a:pt x="52564" y="4393"/>
                    <a:pt x="55593" y="16091"/>
                    <a:pt x="55593" y="17785"/>
                  </a:cubicBezTo>
                  <a:cubicBezTo>
                    <a:pt x="55593" y="18400"/>
                    <a:pt x="55274" y="19478"/>
                    <a:pt x="55115" y="19939"/>
                  </a:cubicBezTo>
                  <a:lnTo>
                    <a:pt x="47622" y="48723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953AC593-C16D-5FA5-9808-E83316D028AA}"/>
                </a:ext>
              </a:extLst>
            </p:cNvPr>
            <p:cNvSpPr/>
            <p:nvPr>
              <p:custDataLst>
                <p:tags r:id="rId333"/>
              </p:custDataLst>
            </p:nvPr>
          </p:nvSpPr>
          <p:spPr>
            <a:xfrm>
              <a:off x="9334781" y="2713965"/>
              <a:ext cx="154867" cy="148867"/>
            </a:xfrm>
            <a:custGeom>
              <a:avLst/>
              <a:gdLst>
                <a:gd name="connsiteX0" fmla="*/ 92060 w 154867"/>
                <a:gd name="connsiteY0" fmla="*/ 15474 h 148867"/>
                <a:gd name="connsiteX1" fmla="*/ 97298 w 154867"/>
                <a:gd name="connsiteY1" fmla="*/ 7338 h 148867"/>
                <a:gd name="connsiteX2" fmla="*/ 111646 w 154867"/>
                <a:gd name="connsiteY2" fmla="*/ 6898 h 148867"/>
                <a:gd name="connsiteX3" fmla="*/ 144897 w 154867"/>
                <a:gd name="connsiteY3" fmla="*/ 24930 h 148867"/>
                <a:gd name="connsiteX4" fmla="*/ 143075 w 154867"/>
                <a:gd name="connsiteY4" fmla="*/ 42521 h 148867"/>
                <a:gd name="connsiteX5" fmla="*/ 142392 w 154867"/>
                <a:gd name="connsiteY5" fmla="*/ 46699 h 148867"/>
                <a:gd name="connsiteX6" fmla="*/ 145125 w 154867"/>
                <a:gd name="connsiteY6" fmla="*/ 49558 h 148867"/>
                <a:gd name="connsiteX7" fmla="*/ 148541 w 154867"/>
                <a:gd name="connsiteY7" fmla="*/ 44500 h 148867"/>
                <a:gd name="connsiteX8" fmla="*/ 154690 w 154867"/>
                <a:gd name="connsiteY8" fmla="*/ 6239 h 148867"/>
                <a:gd name="connsiteX9" fmla="*/ 155145 w 154867"/>
                <a:gd name="connsiteY9" fmla="*/ 2501 h 148867"/>
                <a:gd name="connsiteX10" fmla="*/ 148996 w 154867"/>
                <a:gd name="connsiteY10" fmla="*/ 82 h 148867"/>
                <a:gd name="connsiteX11" fmla="*/ 22597 w 154867"/>
                <a:gd name="connsiteY11" fmla="*/ 82 h 148867"/>
                <a:gd name="connsiteX12" fmla="*/ 15309 w 154867"/>
                <a:gd name="connsiteY12" fmla="*/ 4480 h 148867"/>
                <a:gd name="connsiteX13" fmla="*/ 1645 w 154867"/>
                <a:gd name="connsiteY13" fmla="*/ 43181 h 148867"/>
                <a:gd name="connsiteX14" fmla="*/ 278 w 154867"/>
                <a:gd name="connsiteY14" fmla="*/ 47139 h 148867"/>
                <a:gd name="connsiteX15" fmla="*/ 3011 w 154867"/>
                <a:gd name="connsiteY15" fmla="*/ 49558 h 148867"/>
                <a:gd name="connsiteX16" fmla="*/ 6883 w 154867"/>
                <a:gd name="connsiteY16" fmla="*/ 44940 h 148867"/>
                <a:gd name="connsiteX17" fmla="*/ 58809 w 154867"/>
                <a:gd name="connsiteY17" fmla="*/ 6898 h 148867"/>
                <a:gd name="connsiteX18" fmla="*/ 67691 w 154867"/>
                <a:gd name="connsiteY18" fmla="*/ 6898 h 148867"/>
                <a:gd name="connsiteX19" fmla="*/ 74068 w 154867"/>
                <a:gd name="connsiteY19" fmla="*/ 9537 h 148867"/>
                <a:gd name="connsiteX20" fmla="*/ 73157 w 154867"/>
                <a:gd name="connsiteY20" fmla="*/ 14155 h 148867"/>
                <a:gd name="connsiteX21" fmla="*/ 42639 w 154867"/>
                <a:gd name="connsiteY21" fmla="*/ 131577 h 148867"/>
                <a:gd name="connsiteX22" fmla="*/ 15537 w 154867"/>
                <a:gd name="connsiteY22" fmla="*/ 142132 h 148867"/>
                <a:gd name="connsiteX23" fmla="*/ 5972 w 154867"/>
                <a:gd name="connsiteY23" fmla="*/ 146310 h 148867"/>
                <a:gd name="connsiteX24" fmla="*/ 9844 w 154867"/>
                <a:gd name="connsiteY24" fmla="*/ 148949 h 148867"/>
                <a:gd name="connsiteX25" fmla="*/ 28519 w 154867"/>
                <a:gd name="connsiteY25" fmla="*/ 148509 h 148867"/>
                <a:gd name="connsiteX26" fmla="*/ 47877 w 154867"/>
                <a:gd name="connsiteY26" fmla="*/ 148289 h 148867"/>
                <a:gd name="connsiteX27" fmla="*/ 66780 w 154867"/>
                <a:gd name="connsiteY27" fmla="*/ 148509 h 148867"/>
                <a:gd name="connsiteX28" fmla="*/ 86594 w 154867"/>
                <a:gd name="connsiteY28" fmla="*/ 148949 h 148867"/>
                <a:gd name="connsiteX29" fmla="*/ 91604 w 154867"/>
                <a:gd name="connsiteY29" fmla="*/ 144551 h 148867"/>
                <a:gd name="connsiteX30" fmla="*/ 83861 w 154867"/>
                <a:gd name="connsiteY30" fmla="*/ 142132 h 148867"/>
                <a:gd name="connsiteX31" fmla="*/ 69285 w 154867"/>
                <a:gd name="connsiteY31" fmla="*/ 141693 h 148867"/>
                <a:gd name="connsiteX32" fmla="*/ 60859 w 154867"/>
                <a:gd name="connsiteY32" fmla="*/ 136855 h 148867"/>
                <a:gd name="connsiteX33" fmla="*/ 61770 w 154867"/>
                <a:gd name="connsiteY33" fmla="*/ 132237 h 148867"/>
                <a:gd name="connsiteX34" fmla="*/ 92060 w 154867"/>
                <a:gd name="connsiteY34" fmla="*/ 15474 h 14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4867" h="148867">
                  <a:moveTo>
                    <a:pt x="92060" y="15474"/>
                  </a:moveTo>
                  <a:cubicBezTo>
                    <a:pt x="93654" y="9317"/>
                    <a:pt x="94565" y="7998"/>
                    <a:pt x="97298" y="7338"/>
                  </a:cubicBezTo>
                  <a:cubicBezTo>
                    <a:pt x="99348" y="6898"/>
                    <a:pt x="106863" y="6898"/>
                    <a:pt x="111646" y="6898"/>
                  </a:cubicBezTo>
                  <a:cubicBezTo>
                    <a:pt x="134648" y="6898"/>
                    <a:pt x="144897" y="7778"/>
                    <a:pt x="144897" y="24930"/>
                  </a:cubicBezTo>
                  <a:cubicBezTo>
                    <a:pt x="144897" y="28228"/>
                    <a:pt x="143986" y="36804"/>
                    <a:pt x="143075" y="42521"/>
                  </a:cubicBezTo>
                  <a:cubicBezTo>
                    <a:pt x="142847" y="43401"/>
                    <a:pt x="142392" y="46039"/>
                    <a:pt x="142392" y="46699"/>
                  </a:cubicBezTo>
                  <a:cubicBezTo>
                    <a:pt x="142392" y="48018"/>
                    <a:pt x="143075" y="49558"/>
                    <a:pt x="145125" y="49558"/>
                  </a:cubicBezTo>
                  <a:cubicBezTo>
                    <a:pt x="147630" y="49558"/>
                    <a:pt x="148085" y="47798"/>
                    <a:pt x="148541" y="44500"/>
                  </a:cubicBezTo>
                  <a:lnTo>
                    <a:pt x="154690" y="6239"/>
                  </a:lnTo>
                  <a:cubicBezTo>
                    <a:pt x="154918" y="5359"/>
                    <a:pt x="155145" y="3160"/>
                    <a:pt x="155145" y="2501"/>
                  </a:cubicBezTo>
                  <a:cubicBezTo>
                    <a:pt x="155145" y="82"/>
                    <a:pt x="152868" y="82"/>
                    <a:pt x="148996" y="82"/>
                  </a:cubicBezTo>
                  <a:lnTo>
                    <a:pt x="22597" y="82"/>
                  </a:lnTo>
                  <a:cubicBezTo>
                    <a:pt x="17131" y="82"/>
                    <a:pt x="16904" y="302"/>
                    <a:pt x="15309" y="4480"/>
                  </a:cubicBezTo>
                  <a:lnTo>
                    <a:pt x="1645" y="43181"/>
                  </a:lnTo>
                  <a:cubicBezTo>
                    <a:pt x="1417" y="43620"/>
                    <a:pt x="278" y="46699"/>
                    <a:pt x="278" y="47139"/>
                  </a:cubicBezTo>
                  <a:cubicBezTo>
                    <a:pt x="278" y="48458"/>
                    <a:pt x="1417" y="49558"/>
                    <a:pt x="3011" y="49558"/>
                  </a:cubicBezTo>
                  <a:cubicBezTo>
                    <a:pt x="5289" y="49558"/>
                    <a:pt x="5516" y="48458"/>
                    <a:pt x="6883" y="44940"/>
                  </a:cubicBezTo>
                  <a:cubicBezTo>
                    <a:pt x="19181" y="10856"/>
                    <a:pt x="25103" y="6898"/>
                    <a:pt x="58809" y="6898"/>
                  </a:cubicBezTo>
                  <a:lnTo>
                    <a:pt x="67691" y="6898"/>
                  </a:lnTo>
                  <a:cubicBezTo>
                    <a:pt x="74068" y="6898"/>
                    <a:pt x="74068" y="7778"/>
                    <a:pt x="74068" y="9537"/>
                  </a:cubicBezTo>
                  <a:cubicBezTo>
                    <a:pt x="74068" y="10856"/>
                    <a:pt x="73385" y="13495"/>
                    <a:pt x="73157" y="14155"/>
                  </a:cubicBezTo>
                  <a:lnTo>
                    <a:pt x="42639" y="131577"/>
                  </a:lnTo>
                  <a:cubicBezTo>
                    <a:pt x="40589" y="139714"/>
                    <a:pt x="39906" y="142132"/>
                    <a:pt x="15537" y="142132"/>
                  </a:cubicBezTo>
                  <a:cubicBezTo>
                    <a:pt x="7338" y="142132"/>
                    <a:pt x="5972" y="142132"/>
                    <a:pt x="5972" y="146310"/>
                  </a:cubicBezTo>
                  <a:cubicBezTo>
                    <a:pt x="5972" y="148949"/>
                    <a:pt x="8477" y="148949"/>
                    <a:pt x="9844" y="148949"/>
                  </a:cubicBezTo>
                  <a:cubicBezTo>
                    <a:pt x="15993" y="148949"/>
                    <a:pt x="22370" y="148509"/>
                    <a:pt x="28519" y="148509"/>
                  </a:cubicBezTo>
                  <a:cubicBezTo>
                    <a:pt x="34896" y="148509"/>
                    <a:pt x="41500" y="148289"/>
                    <a:pt x="47877" y="148289"/>
                  </a:cubicBezTo>
                  <a:cubicBezTo>
                    <a:pt x="54254" y="148289"/>
                    <a:pt x="60631" y="148509"/>
                    <a:pt x="66780" y="148509"/>
                  </a:cubicBezTo>
                  <a:cubicBezTo>
                    <a:pt x="73385" y="148509"/>
                    <a:pt x="80217" y="148949"/>
                    <a:pt x="86594" y="148949"/>
                  </a:cubicBezTo>
                  <a:cubicBezTo>
                    <a:pt x="88871" y="148949"/>
                    <a:pt x="91604" y="148949"/>
                    <a:pt x="91604" y="144551"/>
                  </a:cubicBezTo>
                  <a:cubicBezTo>
                    <a:pt x="91604" y="142132"/>
                    <a:pt x="89782" y="142132"/>
                    <a:pt x="83861" y="142132"/>
                  </a:cubicBezTo>
                  <a:cubicBezTo>
                    <a:pt x="78167" y="142132"/>
                    <a:pt x="75207" y="142132"/>
                    <a:pt x="69285" y="141693"/>
                  </a:cubicBezTo>
                  <a:cubicBezTo>
                    <a:pt x="62681" y="141033"/>
                    <a:pt x="60859" y="140373"/>
                    <a:pt x="60859" y="136855"/>
                  </a:cubicBezTo>
                  <a:cubicBezTo>
                    <a:pt x="60859" y="136635"/>
                    <a:pt x="60859" y="135536"/>
                    <a:pt x="61770" y="132237"/>
                  </a:cubicBezTo>
                  <a:lnTo>
                    <a:pt x="92060" y="15474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4B2CE5AF-2632-30DC-244A-9F84CC91AD31}"/>
                </a:ext>
              </a:extLst>
            </p:cNvPr>
            <p:cNvSpPr/>
            <p:nvPr>
              <p:custDataLst>
                <p:tags r:id="rId334"/>
              </p:custDataLst>
            </p:nvPr>
          </p:nvSpPr>
          <p:spPr>
            <a:xfrm>
              <a:off x="9472129" y="2827935"/>
              <a:ext cx="81305" cy="69420"/>
            </a:xfrm>
            <a:custGeom>
              <a:avLst/>
              <a:gdLst>
                <a:gd name="connsiteX0" fmla="*/ 57835 w 81305"/>
                <a:gd name="connsiteY0" fmla="*/ 9165 h 69420"/>
                <a:gd name="connsiteX1" fmla="*/ 41415 w 81305"/>
                <a:gd name="connsiteY1" fmla="*/ 83 h 69420"/>
                <a:gd name="connsiteX2" fmla="*/ 284 w 81305"/>
                <a:gd name="connsiteY2" fmla="*/ 43952 h 69420"/>
                <a:gd name="connsiteX3" fmla="*/ 24357 w 81305"/>
                <a:gd name="connsiteY3" fmla="*/ 69503 h 69420"/>
                <a:gd name="connsiteX4" fmla="*/ 46995 w 81305"/>
                <a:gd name="connsiteY4" fmla="*/ 58729 h 69420"/>
                <a:gd name="connsiteX5" fmla="*/ 63415 w 81305"/>
                <a:gd name="connsiteY5" fmla="*/ 69503 h 69420"/>
                <a:gd name="connsiteX6" fmla="*/ 76010 w 81305"/>
                <a:gd name="connsiteY6" fmla="*/ 61345 h 69420"/>
                <a:gd name="connsiteX7" fmla="*/ 81589 w 81305"/>
                <a:gd name="connsiteY7" fmla="*/ 45953 h 69420"/>
                <a:gd name="connsiteX8" fmla="*/ 79039 w 81305"/>
                <a:gd name="connsiteY8" fmla="*/ 43952 h 69420"/>
                <a:gd name="connsiteX9" fmla="*/ 75531 w 81305"/>
                <a:gd name="connsiteY9" fmla="*/ 48723 h 69420"/>
                <a:gd name="connsiteX10" fmla="*/ 63893 w 81305"/>
                <a:gd name="connsiteY10" fmla="*/ 65193 h 69420"/>
                <a:gd name="connsiteX11" fmla="*/ 58633 w 81305"/>
                <a:gd name="connsiteY11" fmla="*/ 57651 h 69420"/>
                <a:gd name="connsiteX12" fmla="*/ 61024 w 81305"/>
                <a:gd name="connsiteY12" fmla="*/ 45491 h 69420"/>
                <a:gd name="connsiteX13" fmla="*/ 64531 w 81305"/>
                <a:gd name="connsiteY13" fmla="*/ 31638 h 69420"/>
                <a:gd name="connsiteX14" fmla="*/ 67720 w 81305"/>
                <a:gd name="connsiteY14" fmla="*/ 19939 h 69420"/>
                <a:gd name="connsiteX15" fmla="*/ 70589 w 81305"/>
                <a:gd name="connsiteY15" fmla="*/ 7933 h 69420"/>
                <a:gd name="connsiteX16" fmla="*/ 65169 w 81305"/>
                <a:gd name="connsiteY16" fmla="*/ 3008 h 69420"/>
                <a:gd name="connsiteX17" fmla="*/ 57835 w 81305"/>
                <a:gd name="connsiteY17" fmla="*/ 9165 h 69420"/>
                <a:gd name="connsiteX18" fmla="*/ 47632 w 81305"/>
                <a:gd name="connsiteY18" fmla="*/ 48723 h 69420"/>
                <a:gd name="connsiteX19" fmla="*/ 39502 w 81305"/>
                <a:gd name="connsiteY19" fmla="*/ 59036 h 69420"/>
                <a:gd name="connsiteX20" fmla="*/ 24835 w 81305"/>
                <a:gd name="connsiteY20" fmla="*/ 65193 h 69420"/>
                <a:gd name="connsiteX21" fmla="*/ 13197 w 81305"/>
                <a:gd name="connsiteY21" fmla="*/ 50263 h 69420"/>
                <a:gd name="connsiteX22" fmla="*/ 21487 w 81305"/>
                <a:gd name="connsiteY22" fmla="*/ 19016 h 69420"/>
                <a:gd name="connsiteX23" fmla="*/ 41415 w 81305"/>
                <a:gd name="connsiteY23" fmla="*/ 4393 h 69420"/>
                <a:gd name="connsiteX24" fmla="*/ 55604 w 81305"/>
                <a:gd name="connsiteY24" fmla="*/ 17785 h 69420"/>
                <a:gd name="connsiteX25" fmla="*/ 55125 w 81305"/>
                <a:gd name="connsiteY25" fmla="*/ 19939 h 69420"/>
                <a:gd name="connsiteX26" fmla="*/ 47632 w 81305"/>
                <a:gd name="connsiteY26" fmla="*/ 48723 h 6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305" h="69420">
                  <a:moveTo>
                    <a:pt x="57835" y="9165"/>
                  </a:moveTo>
                  <a:cubicBezTo>
                    <a:pt x="54488" y="4085"/>
                    <a:pt x="49067" y="83"/>
                    <a:pt x="41415" y="83"/>
                  </a:cubicBezTo>
                  <a:cubicBezTo>
                    <a:pt x="21009" y="83"/>
                    <a:pt x="284" y="21787"/>
                    <a:pt x="284" y="43952"/>
                  </a:cubicBezTo>
                  <a:cubicBezTo>
                    <a:pt x="284" y="58882"/>
                    <a:pt x="10646" y="69503"/>
                    <a:pt x="24357" y="69503"/>
                  </a:cubicBezTo>
                  <a:cubicBezTo>
                    <a:pt x="32966" y="69503"/>
                    <a:pt x="40618" y="64732"/>
                    <a:pt x="46995" y="58729"/>
                  </a:cubicBezTo>
                  <a:cubicBezTo>
                    <a:pt x="50024" y="67964"/>
                    <a:pt x="59270" y="69503"/>
                    <a:pt x="63415" y="69503"/>
                  </a:cubicBezTo>
                  <a:cubicBezTo>
                    <a:pt x="69154" y="69503"/>
                    <a:pt x="73140" y="66117"/>
                    <a:pt x="76010" y="61345"/>
                  </a:cubicBezTo>
                  <a:cubicBezTo>
                    <a:pt x="79517" y="55342"/>
                    <a:pt x="81589" y="46569"/>
                    <a:pt x="81589" y="45953"/>
                  </a:cubicBezTo>
                  <a:cubicBezTo>
                    <a:pt x="81589" y="43952"/>
                    <a:pt x="79517" y="43952"/>
                    <a:pt x="79039" y="43952"/>
                  </a:cubicBezTo>
                  <a:cubicBezTo>
                    <a:pt x="76807" y="43952"/>
                    <a:pt x="76647" y="44567"/>
                    <a:pt x="75531" y="48723"/>
                  </a:cubicBezTo>
                  <a:cubicBezTo>
                    <a:pt x="73618" y="56112"/>
                    <a:pt x="70589" y="65193"/>
                    <a:pt x="63893" y="65193"/>
                  </a:cubicBezTo>
                  <a:cubicBezTo>
                    <a:pt x="59748" y="65193"/>
                    <a:pt x="58633" y="61807"/>
                    <a:pt x="58633" y="57651"/>
                  </a:cubicBezTo>
                  <a:cubicBezTo>
                    <a:pt x="58633" y="55034"/>
                    <a:pt x="59908" y="49493"/>
                    <a:pt x="61024" y="45491"/>
                  </a:cubicBezTo>
                  <a:cubicBezTo>
                    <a:pt x="62140" y="41335"/>
                    <a:pt x="63734" y="35024"/>
                    <a:pt x="64531" y="31638"/>
                  </a:cubicBezTo>
                  <a:lnTo>
                    <a:pt x="67720" y="19939"/>
                  </a:lnTo>
                  <a:cubicBezTo>
                    <a:pt x="68676" y="15937"/>
                    <a:pt x="70589" y="8703"/>
                    <a:pt x="70589" y="7933"/>
                  </a:cubicBezTo>
                  <a:cubicBezTo>
                    <a:pt x="70589" y="4547"/>
                    <a:pt x="67720" y="3008"/>
                    <a:pt x="65169" y="3008"/>
                  </a:cubicBezTo>
                  <a:cubicBezTo>
                    <a:pt x="62459" y="3008"/>
                    <a:pt x="58792" y="4855"/>
                    <a:pt x="57835" y="9165"/>
                  </a:cubicBezTo>
                  <a:close/>
                  <a:moveTo>
                    <a:pt x="47632" y="48723"/>
                  </a:moveTo>
                  <a:cubicBezTo>
                    <a:pt x="46516" y="53033"/>
                    <a:pt x="43009" y="56112"/>
                    <a:pt x="39502" y="59036"/>
                  </a:cubicBezTo>
                  <a:cubicBezTo>
                    <a:pt x="38067" y="60268"/>
                    <a:pt x="31690" y="65193"/>
                    <a:pt x="24835" y="65193"/>
                  </a:cubicBezTo>
                  <a:cubicBezTo>
                    <a:pt x="18936" y="65193"/>
                    <a:pt x="13197" y="61191"/>
                    <a:pt x="13197" y="50263"/>
                  </a:cubicBezTo>
                  <a:cubicBezTo>
                    <a:pt x="13197" y="42105"/>
                    <a:pt x="17820" y="25173"/>
                    <a:pt x="21487" y="19016"/>
                  </a:cubicBezTo>
                  <a:cubicBezTo>
                    <a:pt x="28821" y="6702"/>
                    <a:pt x="36951" y="4393"/>
                    <a:pt x="41415" y="4393"/>
                  </a:cubicBezTo>
                  <a:cubicBezTo>
                    <a:pt x="52574" y="4393"/>
                    <a:pt x="55604" y="16091"/>
                    <a:pt x="55604" y="17785"/>
                  </a:cubicBezTo>
                  <a:cubicBezTo>
                    <a:pt x="55604" y="18400"/>
                    <a:pt x="55285" y="19478"/>
                    <a:pt x="55125" y="19939"/>
                  </a:cubicBezTo>
                  <a:lnTo>
                    <a:pt x="47632" y="48723"/>
                  </a:lnTo>
                  <a:close/>
                </a:path>
              </a:pathLst>
            </a:custGeom>
            <a:solidFill>
              <a:srgbClr val="000000"/>
            </a:solidFill>
            <a:ln w="228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28" name="文本框 27">
                <a:extLst>
                  <a:ext uri="{FF2B5EF4-FFF2-40B4-BE49-F238E27FC236}">
                    <a16:creationId xmlns:a16="http://schemas.microsoft.com/office/drawing/2014/main" id="{A664CAEC-A293-4DCE-0D73-BD675899DEB6}"/>
                  </a:ext>
                </a:extLst>
              </p:cNvPr>
              <p:cNvSpPr txBox="1"/>
              <p:nvPr/>
            </p:nvSpPr>
            <p:spPr>
              <a:xfrm>
                <a:off x="527124" y="1722408"/>
                <a:ext cx="8745967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b="1" i="1" dirty="0">
                    <a:solidFill>
                      <a:srgbClr val="0033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Ahriche </a:t>
                </a:r>
                <a:r>
                  <a:rPr kumimoji="1" lang="en-US" altLang="zh-CN" b="1" i="1" dirty="0" err="1">
                    <a:solidFill>
                      <a:srgbClr val="0033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et.al</a:t>
                </a:r>
                <a:r>
                  <a:rPr kumimoji="1" lang="en-US" altLang="zh-CN" b="1" i="1" dirty="0">
                    <a:solidFill>
                      <a:srgbClr val="0033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. (2014) use the invariance property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zh-CN" b="1" i="1" smtClean="0">
                            <a:solidFill>
                              <a:srgbClr val="00339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zh-CN" b="1" i="1" smtClean="0">
                            <a:solidFill>
                              <a:srgbClr val="00339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𝑭</m:t>
                        </m:r>
                      </m:e>
                      <m:sub>
                        <m:r>
                          <a:rPr kumimoji="1" lang="en-US" altLang="zh-CN" b="1" i="1" smtClean="0">
                            <a:solidFill>
                              <a:srgbClr val="00339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𝒂</m:t>
                        </m:r>
                      </m:sub>
                    </m:sSub>
                  </m:oMath>
                </a14:m>
                <a:r>
                  <a:rPr kumimoji="1" lang="en-US" altLang="zh-CN" b="1" i="1" dirty="0">
                    <a:solidFill>
                      <a:srgbClr val="0033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without proof</a:t>
                </a:r>
              </a:p>
            </p:txBody>
          </p:sp>
        </mc:Choice>
        <mc:Fallback>
          <p:sp>
            <p:nvSpPr>
              <p:cNvPr id="28" name="文本框 27">
                <a:extLst>
                  <a:ext uri="{FF2B5EF4-FFF2-40B4-BE49-F238E27FC236}">
                    <a16:creationId xmlns:a16="http://schemas.microsoft.com/office/drawing/2014/main" id="{A664CAEC-A293-4DCE-0D73-BD675899DEB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7124" y="1722408"/>
                <a:ext cx="8745967" cy="369332"/>
              </a:xfrm>
              <a:prstGeom prst="rect">
                <a:avLst/>
              </a:prstGeom>
              <a:blipFill>
                <a:blip r:embed="rId336"/>
                <a:stretch>
                  <a:fillRect l="-580" t="-6667" b="-2666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02" name="组合 401">
            <a:extLst>
              <a:ext uri="{FF2B5EF4-FFF2-40B4-BE49-F238E27FC236}">
                <a16:creationId xmlns:a16="http://schemas.microsoft.com/office/drawing/2014/main" id="{F19253EB-1416-630F-96C7-9C88C69E4753}"/>
              </a:ext>
            </a:extLst>
          </p:cNvPr>
          <p:cNvGrpSpPr/>
          <p:nvPr/>
        </p:nvGrpSpPr>
        <p:grpSpPr>
          <a:xfrm>
            <a:off x="297141" y="2185293"/>
            <a:ext cx="8846859" cy="2617847"/>
            <a:chOff x="297141" y="2185293"/>
            <a:chExt cx="8846859" cy="2617847"/>
          </a:xfrm>
        </p:grpSpPr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02B400C8-BFDB-A72F-2F5D-8CE96AF37E02}"/>
                </a:ext>
              </a:extLst>
            </p:cNvPr>
            <p:cNvSpPr/>
            <p:nvPr/>
          </p:nvSpPr>
          <p:spPr>
            <a:xfrm>
              <a:off x="297141" y="2185293"/>
              <a:ext cx="884685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buFont typeface="Wingdings" pitchFamily="2" charset="2"/>
                <a:buChar char="l"/>
              </a:pPr>
              <a:r>
                <a:rPr kumimoji="1" lang="en" altLang="zh-CN" sz="2000" b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Construction of general dimensional </a:t>
              </a:r>
              <a:r>
                <a:rPr kumimoji="1" lang="en" altLang="zh-CN" sz="2000" b="1" dirty="0" err="1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sphaleron</a:t>
              </a:r>
              <a:r>
                <a:rPr kumimoji="1" lang="en" altLang="zh-CN" sz="2000" b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unitary matrix</a:t>
              </a:r>
            </a:p>
          </p:txBody>
        </p:sp>
        <p:grpSp>
          <p:nvGrpSpPr>
            <p:cNvPr id="331" name="组合 330">
              <a:extLst>
                <a:ext uri="{FF2B5EF4-FFF2-40B4-BE49-F238E27FC236}">
                  <a16:creationId xmlns:a16="http://schemas.microsoft.com/office/drawing/2014/main" id="{A360E062-2E8B-5E0F-F33A-E260271B1928}"/>
                </a:ext>
              </a:extLst>
            </p:cNvPr>
            <p:cNvGrpSpPr>
              <a:grpSpLocks noChangeAspect="1"/>
            </p:cNvGrpSpPr>
            <p:nvPr>
              <p:custDataLst>
                <p:tags r:id="rId61"/>
              </p:custDataLst>
            </p:nvPr>
          </p:nvGrpSpPr>
          <p:grpSpPr>
            <a:xfrm>
              <a:off x="5245100" y="2882900"/>
              <a:ext cx="3627120" cy="1920240"/>
              <a:chOff x="7586099" y="4006189"/>
              <a:chExt cx="3603724" cy="1895188"/>
            </a:xfrm>
          </p:grpSpPr>
          <p:sp>
            <p:nvSpPr>
              <p:cNvPr id="187" name="任意形状 186">
                <a:extLst>
                  <a:ext uri="{FF2B5EF4-FFF2-40B4-BE49-F238E27FC236}">
                    <a16:creationId xmlns:a16="http://schemas.microsoft.com/office/drawing/2014/main" id="{BEAB5017-730F-11FF-796B-0BBD6843B194}"/>
                  </a:ext>
                </a:extLst>
              </p:cNvPr>
              <p:cNvSpPr/>
              <p:nvPr>
                <p:custDataLst>
                  <p:tags r:id="rId171"/>
                </p:custDataLst>
              </p:nvPr>
            </p:nvSpPr>
            <p:spPr>
              <a:xfrm>
                <a:off x="7586276" y="4182038"/>
                <a:ext cx="67159" cy="80552"/>
              </a:xfrm>
              <a:custGeom>
                <a:avLst/>
                <a:gdLst>
                  <a:gd name="connsiteX0" fmla="*/ 14763 w 67159"/>
                  <a:gd name="connsiteY0" fmla="*/ 40442 h 80552"/>
                  <a:gd name="connsiteX1" fmla="*/ 38559 w 67159"/>
                  <a:gd name="connsiteY1" fmla="*/ 4466 h 80552"/>
                  <a:gd name="connsiteX2" fmla="*/ 57420 w 67159"/>
                  <a:gd name="connsiteY2" fmla="*/ 10959 h 80552"/>
                  <a:gd name="connsiteX3" fmla="*/ 49136 w 67159"/>
                  <a:gd name="connsiteY3" fmla="*/ 19032 h 80552"/>
                  <a:gd name="connsiteX4" fmla="*/ 57244 w 67159"/>
                  <a:gd name="connsiteY4" fmla="*/ 27105 h 80552"/>
                  <a:gd name="connsiteX5" fmla="*/ 65353 w 67159"/>
                  <a:gd name="connsiteY5" fmla="*/ 18856 h 80552"/>
                  <a:gd name="connsiteX6" fmla="*/ 38383 w 67159"/>
                  <a:gd name="connsiteY6" fmla="*/ 78 h 80552"/>
                  <a:gd name="connsiteX7" fmla="*/ 132 w 67159"/>
                  <a:gd name="connsiteY7" fmla="*/ 40793 h 80552"/>
                  <a:gd name="connsiteX8" fmla="*/ 38030 w 67159"/>
                  <a:gd name="connsiteY8" fmla="*/ 80631 h 80552"/>
                  <a:gd name="connsiteX9" fmla="*/ 67292 w 67159"/>
                  <a:gd name="connsiteY9" fmla="*/ 57816 h 80552"/>
                  <a:gd name="connsiteX10" fmla="*/ 65000 w 67159"/>
                  <a:gd name="connsiteY10" fmla="*/ 56061 h 80552"/>
                  <a:gd name="connsiteX11" fmla="*/ 62708 w 67159"/>
                  <a:gd name="connsiteY11" fmla="*/ 57816 h 80552"/>
                  <a:gd name="connsiteX12" fmla="*/ 39617 w 67159"/>
                  <a:gd name="connsiteY12" fmla="*/ 76243 h 80552"/>
                  <a:gd name="connsiteX13" fmla="*/ 14763 w 67159"/>
                  <a:gd name="connsiteY13" fmla="*/ 40442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159" h="80552">
                    <a:moveTo>
                      <a:pt x="14763" y="40442"/>
                    </a:moveTo>
                    <a:cubicBezTo>
                      <a:pt x="14763" y="11836"/>
                      <a:pt x="29217" y="4466"/>
                      <a:pt x="38559" y="4466"/>
                    </a:cubicBezTo>
                    <a:cubicBezTo>
                      <a:pt x="40146" y="4466"/>
                      <a:pt x="51251" y="4641"/>
                      <a:pt x="57420" y="10959"/>
                    </a:cubicBezTo>
                    <a:cubicBezTo>
                      <a:pt x="50193" y="11485"/>
                      <a:pt x="49136" y="16750"/>
                      <a:pt x="49136" y="19032"/>
                    </a:cubicBezTo>
                    <a:cubicBezTo>
                      <a:pt x="49136" y="23595"/>
                      <a:pt x="52308" y="27105"/>
                      <a:pt x="57244" y="27105"/>
                    </a:cubicBezTo>
                    <a:cubicBezTo>
                      <a:pt x="61827" y="27105"/>
                      <a:pt x="65353" y="24121"/>
                      <a:pt x="65353" y="18856"/>
                    </a:cubicBezTo>
                    <a:cubicBezTo>
                      <a:pt x="65353" y="6923"/>
                      <a:pt x="51956" y="78"/>
                      <a:pt x="38383" y="78"/>
                    </a:cubicBezTo>
                    <a:cubicBezTo>
                      <a:pt x="16349" y="78"/>
                      <a:pt x="132" y="19032"/>
                      <a:pt x="132" y="40793"/>
                    </a:cubicBezTo>
                    <a:cubicBezTo>
                      <a:pt x="132" y="63257"/>
                      <a:pt x="17583" y="80631"/>
                      <a:pt x="38030" y="80631"/>
                    </a:cubicBezTo>
                    <a:cubicBezTo>
                      <a:pt x="61651" y="80631"/>
                      <a:pt x="67292" y="59571"/>
                      <a:pt x="67292" y="57816"/>
                    </a:cubicBezTo>
                    <a:cubicBezTo>
                      <a:pt x="67292" y="56061"/>
                      <a:pt x="65529" y="56061"/>
                      <a:pt x="65000" y="56061"/>
                    </a:cubicBezTo>
                    <a:cubicBezTo>
                      <a:pt x="63414" y="56061"/>
                      <a:pt x="63061" y="56763"/>
                      <a:pt x="62708" y="57816"/>
                    </a:cubicBezTo>
                    <a:cubicBezTo>
                      <a:pt x="57597" y="74137"/>
                      <a:pt x="46139" y="76243"/>
                      <a:pt x="39617" y="76243"/>
                    </a:cubicBezTo>
                    <a:cubicBezTo>
                      <a:pt x="30274" y="76243"/>
                      <a:pt x="14763" y="68697"/>
                      <a:pt x="14763" y="404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形状 187">
                <a:extLst>
                  <a:ext uri="{FF2B5EF4-FFF2-40B4-BE49-F238E27FC236}">
                    <a16:creationId xmlns:a16="http://schemas.microsoft.com/office/drawing/2014/main" id="{BF064737-86C3-93BF-24B5-695FC201B0D8}"/>
                  </a:ext>
                </a:extLst>
              </p:cNvPr>
              <p:cNvSpPr/>
              <p:nvPr>
                <p:custDataLst>
                  <p:tags r:id="rId172"/>
                </p:custDataLst>
              </p:nvPr>
            </p:nvSpPr>
            <p:spPr>
              <a:xfrm>
                <a:off x="7663561" y="4182038"/>
                <a:ext cx="78088" cy="80552"/>
              </a:xfrm>
              <a:custGeom>
                <a:avLst/>
                <a:gdLst>
                  <a:gd name="connsiteX0" fmla="*/ 78225 w 78088"/>
                  <a:gd name="connsiteY0" fmla="*/ 41144 h 80552"/>
                  <a:gd name="connsiteX1" fmla="*/ 39269 w 78088"/>
                  <a:gd name="connsiteY1" fmla="*/ 78 h 80552"/>
                  <a:gd name="connsiteX2" fmla="*/ 136 w 78088"/>
                  <a:gd name="connsiteY2" fmla="*/ 41144 h 80552"/>
                  <a:gd name="connsiteX3" fmla="*/ 39092 w 78088"/>
                  <a:gd name="connsiteY3" fmla="*/ 80631 h 80552"/>
                  <a:gd name="connsiteX4" fmla="*/ 78225 w 78088"/>
                  <a:gd name="connsiteY4" fmla="*/ 41144 h 80552"/>
                  <a:gd name="connsiteX5" fmla="*/ 39269 w 78088"/>
                  <a:gd name="connsiteY5" fmla="*/ 76243 h 80552"/>
                  <a:gd name="connsiteX6" fmla="*/ 19174 w 78088"/>
                  <a:gd name="connsiteY6" fmla="*/ 64485 h 80552"/>
                  <a:gd name="connsiteX7" fmla="*/ 14767 w 78088"/>
                  <a:gd name="connsiteY7" fmla="*/ 39740 h 80552"/>
                  <a:gd name="connsiteX8" fmla="*/ 18998 w 78088"/>
                  <a:gd name="connsiteY8" fmla="*/ 15697 h 80552"/>
                  <a:gd name="connsiteX9" fmla="*/ 39092 w 78088"/>
                  <a:gd name="connsiteY9" fmla="*/ 3939 h 80552"/>
                  <a:gd name="connsiteX10" fmla="*/ 59011 w 78088"/>
                  <a:gd name="connsiteY10" fmla="*/ 15346 h 80552"/>
                  <a:gd name="connsiteX11" fmla="*/ 63594 w 78088"/>
                  <a:gd name="connsiteY11" fmla="*/ 39740 h 80552"/>
                  <a:gd name="connsiteX12" fmla="*/ 59716 w 78088"/>
                  <a:gd name="connsiteY12" fmla="*/ 63257 h 80552"/>
                  <a:gd name="connsiteX13" fmla="*/ 39269 w 78088"/>
                  <a:gd name="connsiteY13" fmla="*/ 76243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088" h="80552">
                    <a:moveTo>
                      <a:pt x="78225" y="41144"/>
                    </a:moveTo>
                    <a:cubicBezTo>
                      <a:pt x="78225" y="18681"/>
                      <a:pt x="60598" y="78"/>
                      <a:pt x="39269" y="78"/>
                    </a:cubicBezTo>
                    <a:cubicBezTo>
                      <a:pt x="17235" y="78"/>
                      <a:pt x="136" y="19207"/>
                      <a:pt x="136" y="41144"/>
                    </a:cubicBezTo>
                    <a:cubicBezTo>
                      <a:pt x="136" y="63783"/>
                      <a:pt x="18469" y="80631"/>
                      <a:pt x="39092" y="80631"/>
                    </a:cubicBezTo>
                    <a:cubicBezTo>
                      <a:pt x="60421" y="80631"/>
                      <a:pt x="78225" y="63432"/>
                      <a:pt x="78225" y="41144"/>
                    </a:cubicBezTo>
                    <a:close/>
                    <a:moveTo>
                      <a:pt x="39269" y="76243"/>
                    </a:moveTo>
                    <a:cubicBezTo>
                      <a:pt x="31689" y="76243"/>
                      <a:pt x="23933" y="72558"/>
                      <a:pt x="19174" y="64485"/>
                    </a:cubicBezTo>
                    <a:cubicBezTo>
                      <a:pt x="14767" y="56763"/>
                      <a:pt x="14767" y="46058"/>
                      <a:pt x="14767" y="39740"/>
                    </a:cubicBezTo>
                    <a:cubicBezTo>
                      <a:pt x="14767" y="32896"/>
                      <a:pt x="14767" y="23419"/>
                      <a:pt x="18998" y="15697"/>
                    </a:cubicBezTo>
                    <a:cubicBezTo>
                      <a:pt x="23757" y="7625"/>
                      <a:pt x="32042" y="3939"/>
                      <a:pt x="39092" y="3939"/>
                    </a:cubicBezTo>
                    <a:cubicBezTo>
                      <a:pt x="46848" y="3939"/>
                      <a:pt x="54428" y="7800"/>
                      <a:pt x="59011" y="15346"/>
                    </a:cubicBezTo>
                    <a:cubicBezTo>
                      <a:pt x="63594" y="22893"/>
                      <a:pt x="63594" y="33071"/>
                      <a:pt x="63594" y="39740"/>
                    </a:cubicBezTo>
                    <a:cubicBezTo>
                      <a:pt x="63594" y="46058"/>
                      <a:pt x="63594" y="55535"/>
                      <a:pt x="59716" y="63257"/>
                    </a:cubicBezTo>
                    <a:cubicBezTo>
                      <a:pt x="55838" y="71154"/>
                      <a:pt x="48082" y="76243"/>
                      <a:pt x="39269" y="762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形状 188">
                <a:extLst>
                  <a:ext uri="{FF2B5EF4-FFF2-40B4-BE49-F238E27FC236}">
                    <a16:creationId xmlns:a16="http://schemas.microsoft.com/office/drawing/2014/main" id="{CF09B079-6C20-AEC3-DCEC-402830F37EFB}"/>
                  </a:ext>
                </a:extLst>
              </p:cNvPr>
              <p:cNvSpPr/>
              <p:nvPr>
                <p:custDataLst>
                  <p:tags r:id="rId173"/>
                </p:custDataLst>
              </p:nvPr>
            </p:nvSpPr>
            <p:spPr>
              <a:xfrm>
                <a:off x="7752579" y="4182038"/>
                <a:ext cx="57640" cy="80552"/>
              </a:xfrm>
              <a:custGeom>
                <a:avLst/>
                <a:gdLst>
                  <a:gd name="connsiteX0" fmla="*/ 30989 w 57640"/>
                  <a:gd name="connsiteY0" fmla="*/ 44654 h 80552"/>
                  <a:gd name="connsiteX1" fmla="*/ 49321 w 57640"/>
                  <a:gd name="connsiteY1" fmla="*/ 60800 h 80552"/>
                  <a:gd name="connsiteX2" fmla="*/ 29403 w 57640"/>
                  <a:gd name="connsiteY2" fmla="*/ 76770 h 80552"/>
                  <a:gd name="connsiteX3" fmla="*/ 4901 w 57640"/>
                  <a:gd name="connsiteY3" fmla="*/ 51849 h 80552"/>
                  <a:gd name="connsiteX4" fmla="*/ 2433 w 57640"/>
                  <a:gd name="connsiteY4" fmla="*/ 48866 h 80552"/>
                  <a:gd name="connsiteX5" fmla="*/ 141 w 57640"/>
                  <a:gd name="connsiteY5" fmla="*/ 53253 h 80552"/>
                  <a:gd name="connsiteX6" fmla="*/ 141 w 57640"/>
                  <a:gd name="connsiteY6" fmla="*/ 76419 h 80552"/>
                  <a:gd name="connsiteX7" fmla="*/ 2080 w 57640"/>
                  <a:gd name="connsiteY7" fmla="*/ 80631 h 80552"/>
                  <a:gd name="connsiteX8" fmla="*/ 6487 w 57640"/>
                  <a:gd name="connsiteY8" fmla="*/ 77121 h 80552"/>
                  <a:gd name="connsiteX9" fmla="*/ 10013 w 57640"/>
                  <a:gd name="connsiteY9" fmla="*/ 73084 h 80552"/>
                  <a:gd name="connsiteX10" fmla="*/ 29403 w 57640"/>
                  <a:gd name="connsiteY10" fmla="*/ 80631 h 80552"/>
                  <a:gd name="connsiteX11" fmla="*/ 57782 w 57640"/>
                  <a:gd name="connsiteY11" fmla="*/ 56237 h 80552"/>
                  <a:gd name="connsiteX12" fmla="*/ 50379 w 57640"/>
                  <a:gd name="connsiteY12" fmla="*/ 39565 h 80552"/>
                  <a:gd name="connsiteX13" fmla="*/ 30284 w 57640"/>
                  <a:gd name="connsiteY13" fmla="*/ 31141 h 80552"/>
                  <a:gd name="connsiteX14" fmla="*/ 8602 w 57640"/>
                  <a:gd name="connsiteY14" fmla="*/ 16750 h 80552"/>
                  <a:gd name="connsiteX15" fmla="*/ 28345 w 57640"/>
                  <a:gd name="connsiteY15" fmla="*/ 3413 h 80552"/>
                  <a:gd name="connsiteX16" fmla="*/ 48969 w 57640"/>
                  <a:gd name="connsiteY16" fmla="*/ 24648 h 80552"/>
                  <a:gd name="connsiteX17" fmla="*/ 51084 w 57640"/>
                  <a:gd name="connsiteY17" fmla="*/ 26227 h 80552"/>
                  <a:gd name="connsiteX18" fmla="*/ 53375 w 57640"/>
                  <a:gd name="connsiteY18" fmla="*/ 22015 h 80552"/>
                  <a:gd name="connsiteX19" fmla="*/ 53375 w 57640"/>
                  <a:gd name="connsiteY19" fmla="*/ 4290 h 80552"/>
                  <a:gd name="connsiteX20" fmla="*/ 51436 w 57640"/>
                  <a:gd name="connsiteY20" fmla="*/ 78 h 80552"/>
                  <a:gd name="connsiteX21" fmla="*/ 47911 w 57640"/>
                  <a:gd name="connsiteY21" fmla="*/ 2184 h 80552"/>
                  <a:gd name="connsiteX22" fmla="*/ 44914 w 57640"/>
                  <a:gd name="connsiteY22" fmla="*/ 4992 h 80552"/>
                  <a:gd name="connsiteX23" fmla="*/ 28345 w 57640"/>
                  <a:gd name="connsiteY23" fmla="*/ 78 h 80552"/>
                  <a:gd name="connsiteX24" fmla="*/ 141 w 57640"/>
                  <a:gd name="connsiteY24" fmla="*/ 21664 h 80552"/>
                  <a:gd name="connsiteX25" fmla="*/ 7721 w 57640"/>
                  <a:gd name="connsiteY25" fmla="*/ 36581 h 80552"/>
                  <a:gd name="connsiteX26" fmla="*/ 30989 w 57640"/>
                  <a:gd name="connsiteY26" fmla="*/ 44654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0989" y="44654"/>
                    </a:moveTo>
                    <a:cubicBezTo>
                      <a:pt x="34867" y="45356"/>
                      <a:pt x="49321" y="48164"/>
                      <a:pt x="49321" y="60800"/>
                    </a:cubicBezTo>
                    <a:cubicBezTo>
                      <a:pt x="49321" y="69750"/>
                      <a:pt x="43152" y="76770"/>
                      <a:pt x="29403" y="76770"/>
                    </a:cubicBezTo>
                    <a:cubicBezTo>
                      <a:pt x="14596" y="76770"/>
                      <a:pt x="8250" y="66767"/>
                      <a:pt x="4901" y="51849"/>
                    </a:cubicBezTo>
                    <a:cubicBezTo>
                      <a:pt x="4372" y="49568"/>
                      <a:pt x="4196" y="48866"/>
                      <a:pt x="2433" y="48866"/>
                    </a:cubicBezTo>
                    <a:cubicBezTo>
                      <a:pt x="141" y="48866"/>
                      <a:pt x="141" y="50094"/>
                      <a:pt x="141" y="53253"/>
                    </a:cubicBezTo>
                    <a:lnTo>
                      <a:pt x="141" y="76419"/>
                    </a:lnTo>
                    <a:cubicBezTo>
                      <a:pt x="141" y="79402"/>
                      <a:pt x="141" y="80631"/>
                      <a:pt x="2080" y="80631"/>
                    </a:cubicBezTo>
                    <a:cubicBezTo>
                      <a:pt x="2962" y="80631"/>
                      <a:pt x="3138" y="80455"/>
                      <a:pt x="6487" y="77121"/>
                    </a:cubicBezTo>
                    <a:cubicBezTo>
                      <a:pt x="6840" y="76770"/>
                      <a:pt x="6840" y="76419"/>
                      <a:pt x="10013" y="73084"/>
                    </a:cubicBezTo>
                    <a:cubicBezTo>
                      <a:pt x="17769" y="80455"/>
                      <a:pt x="25701" y="80631"/>
                      <a:pt x="29403" y="80631"/>
                    </a:cubicBezTo>
                    <a:cubicBezTo>
                      <a:pt x="49674" y="80631"/>
                      <a:pt x="57782" y="68872"/>
                      <a:pt x="57782" y="56237"/>
                    </a:cubicBezTo>
                    <a:cubicBezTo>
                      <a:pt x="57782" y="46936"/>
                      <a:pt x="52494" y="41671"/>
                      <a:pt x="50379" y="39565"/>
                    </a:cubicBezTo>
                    <a:cubicBezTo>
                      <a:pt x="44562" y="33949"/>
                      <a:pt x="37687" y="32545"/>
                      <a:pt x="30284" y="31141"/>
                    </a:cubicBezTo>
                    <a:cubicBezTo>
                      <a:pt x="20413" y="29210"/>
                      <a:pt x="8602" y="26929"/>
                      <a:pt x="8602" y="16750"/>
                    </a:cubicBezTo>
                    <a:cubicBezTo>
                      <a:pt x="8602" y="10608"/>
                      <a:pt x="13186" y="3413"/>
                      <a:pt x="28345" y="3413"/>
                    </a:cubicBezTo>
                    <a:cubicBezTo>
                      <a:pt x="47735" y="3413"/>
                      <a:pt x="48616" y="19207"/>
                      <a:pt x="48969" y="24648"/>
                    </a:cubicBezTo>
                    <a:cubicBezTo>
                      <a:pt x="49145" y="26227"/>
                      <a:pt x="50731" y="26227"/>
                      <a:pt x="51084" y="26227"/>
                    </a:cubicBezTo>
                    <a:cubicBezTo>
                      <a:pt x="53375" y="26227"/>
                      <a:pt x="53375" y="25350"/>
                      <a:pt x="53375" y="22015"/>
                    </a:cubicBezTo>
                    <a:lnTo>
                      <a:pt x="53375" y="4290"/>
                    </a:lnTo>
                    <a:cubicBezTo>
                      <a:pt x="53375" y="1307"/>
                      <a:pt x="53375" y="78"/>
                      <a:pt x="51436" y="78"/>
                    </a:cubicBezTo>
                    <a:cubicBezTo>
                      <a:pt x="50555" y="78"/>
                      <a:pt x="50203" y="78"/>
                      <a:pt x="47911" y="2184"/>
                    </a:cubicBezTo>
                    <a:cubicBezTo>
                      <a:pt x="47382" y="2886"/>
                      <a:pt x="45620" y="4466"/>
                      <a:pt x="44914" y="4992"/>
                    </a:cubicBezTo>
                    <a:cubicBezTo>
                      <a:pt x="38216" y="78"/>
                      <a:pt x="30989" y="78"/>
                      <a:pt x="28345" y="78"/>
                    </a:cubicBezTo>
                    <a:cubicBezTo>
                      <a:pt x="6840" y="78"/>
                      <a:pt x="141" y="11836"/>
                      <a:pt x="141" y="21664"/>
                    </a:cubicBezTo>
                    <a:cubicBezTo>
                      <a:pt x="141" y="27807"/>
                      <a:pt x="2962" y="32720"/>
                      <a:pt x="7721" y="36581"/>
                    </a:cubicBezTo>
                    <a:cubicBezTo>
                      <a:pt x="13362" y="41144"/>
                      <a:pt x="18297" y="42197"/>
                      <a:pt x="30989" y="446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形状 189">
                <a:extLst>
                  <a:ext uri="{FF2B5EF4-FFF2-40B4-BE49-F238E27FC236}">
                    <a16:creationId xmlns:a16="http://schemas.microsoft.com/office/drawing/2014/main" id="{C0427455-D2EA-68F9-8BC6-D2CAC741DBCE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>
              <a:xfrm>
                <a:off x="7882333" y="4006189"/>
                <a:ext cx="86725" cy="421013"/>
              </a:xfrm>
              <a:custGeom>
                <a:avLst/>
                <a:gdLst>
                  <a:gd name="connsiteX0" fmla="*/ 86873 w 86725"/>
                  <a:gd name="connsiteY0" fmla="*/ 419323 h 421013"/>
                  <a:gd name="connsiteX1" fmla="*/ 86168 w 86725"/>
                  <a:gd name="connsiteY1" fmla="*/ 417744 h 421013"/>
                  <a:gd name="connsiteX2" fmla="*/ 56025 w 86725"/>
                  <a:gd name="connsiteY2" fmla="*/ 380539 h 421013"/>
                  <a:gd name="connsiteX3" fmla="*/ 14778 w 86725"/>
                  <a:gd name="connsiteY3" fmla="*/ 210659 h 421013"/>
                  <a:gd name="connsiteX4" fmla="*/ 50208 w 86725"/>
                  <a:gd name="connsiteY4" fmla="*/ 50256 h 421013"/>
                  <a:gd name="connsiteX5" fmla="*/ 86344 w 86725"/>
                  <a:gd name="connsiteY5" fmla="*/ 3223 h 421013"/>
                  <a:gd name="connsiteX6" fmla="*/ 86873 w 86725"/>
                  <a:gd name="connsiteY6" fmla="*/ 1819 h 421013"/>
                  <a:gd name="connsiteX7" fmla="*/ 83171 w 86725"/>
                  <a:gd name="connsiteY7" fmla="*/ 64 h 421013"/>
                  <a:gd name="connsiteX8" fmla="*/ 77707 w 86725"/>
                  <a:gd name="connsiteY8" fmla="*/ 2697 h 421013"/>
                  <a:gd name="connsiteX9" fmla="*/ 147 w 86725"/>
                  <a:gd name="connsiteY9" fmla="*/ 210483 h 421013"/>
                  <a:gd name="connsiteX10" fmla="*/ 60784 w 86725"/>
                  <a:gd name="connsiteY10" fmla="*/ 401423 h 421013"/>
                  <a:gd name="connsiteX11" fmla="*/ 78235 w 86725"/>
                  <a:gd name="connsiteY11" fmla="*/ 418972 h 421013"/>
                  <a:gd name="connsiteX12" fmla="*/ 83171 w 86725"/>
                  <a:gd name="connsiteY12" fmla="*/ 421078 h 421013"/>
                  <a:gd name="connsiteX13" fmla="*/ 86873 w 86725"/>
                  <a:gd name="connsiteY13" fmla="*/ 419323 h 42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25" h="421013">
                    <a:moveTo>
                      <a:pt x="86873" y="419323"/>
                    </a:moveTo>
                    <a:cubicBezTo>
                      <a:pt x="86873" y="418621"/>
                      <a:pt x="86520" y="418270"/>
                      <a:pt x="86168" y="417744"/>
                    </a:cubicBezTo>
                    <a:cubicBezTo>
                      <a:pt x="79646" y="411250"/>
                      <a:pt x="67835" y="399492"/>
                      <a:pt x="56025" y="380539"/>
                    </a:cubicBezTo>
                    <a:cubicBezTo>
                      <a:pt x="27645" y="335261"/>
                      <a:pt x="14778" y="278225"/>
                      <a:pt x="14778" y="210659"/>
                    </a:cubicBezTo>
                    <a:cubicBezTo>
                      <a:pt x="14778" y="163451"/>
                      <a:pt x="21123" y="102554"/>
                      <a:pt x="50208" y="50256"/>
                    </a:cubicBezTo>
                    <a:cubicBezTo>
                      <a:pt x="64134" y="25336"/>
                      <a:pt x="78588" y="10945"/>
                      <a:pt x="86344" y="3223"/>
                    </a:cubicBezTo>
                    <a:cubicBezTo>
                      <a:pt x="86873" y="2697"/>
                      <a:pt x="86873" y="2346"/>
                      <a:pt x="86873" y="1819"/>
                    </a:cubicBezTo>
                    <a:cubicBezTo>
                      <a:pt x="86873" y="64"/>
                      <a:pt x="85639" y="64"/>
                      <a:pt x="83171" y="64"/>
                    </a:cubicBezTo>
                    <a:cubicBezTo>
                      <a:pt x="80703" y="64"/>
                      <a:pt x="80351" y="64"/>
                      <a:pt x="77707" y="2697"/>
                    </a:cubicBezTo>
                    <a:cubicBezTo>
                      <a:pt x="18656" y="56223"/>
                      <a:pt x="147" y="136600"/>
                      <a:pt x="147" y="210483"/>
                    </a:cubicBezTo>
                    <a:cubicBezTo>
                      <a:pt x="147" y="279453"/>
                      <a:pt x="16011" y="348949"/>
                      <a:pt x="60784" y="401423"/>
                    </a:cubicBezTo>
                    <a:cubicBezTo>
                      <a:pt x="64310" y="405459"/>
                      <a:pt x="71008" y="412654"/>
                      <a:pt x="78235" y="418972"/>
                    </a:cubicBezTo>
                    <a:cubicBezTo>
                      <a:pt x="80351" y="421078"/>
                      <a:pt x="80703" y="421078"/>
                      <a:pt x="83171" y="421078"/>
                    </a:cubicBezTo>
                    <a:cubicBezTo>
                      <a:pt x="85639" y="421078"/>
                      <a:pt x="86873" y="421078"/>
                      <a:pt x="86873" y="4193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形状 190">
                <a:extLst>
                  <a:ext uri="{FF2B5EF4-FFF2-40B4-BE49-F238E27FC236}">
                    <a16:creationId xmlns:a16="http://schemas.microsoft.com/office/drawing/2014/main" id="{26995FB7-9F0B-0DE9-1E65-8709F6E25AF9}"/>
                  </a:ext>
                </a:extLst>
              </p:cNvPr>
              <p:cNvSpPr/>
              <p:nvPr>
                <p:custDataLst>
                  <p:tags r:id="rId175"/>
                </p:custDataLst>
              </p:nvPr>
            </p:nvSpPr>
            <p:spPr>
              <a:xfrm>
                <a:off x="8001843" y="4018036"/>
                <a:ext cx="96090" cy="157946"/>
              </a:xfrm>
              <a:custGeom>
                <a:avLst/>
                <a:gdLst>
                  <a:gd name="connsiteX0" fmla="*/ 96246 w 96090"/>
                  <a:gd name="connsiteY0" fmla="*/ 24114 h 157946"/>
                  <a:gd name="connsiteX1" fmla="*/ 72273 w 96090"/>
                  <a:gd name="connsiteY1" fmla="*/ 71 h 157946"/>
                  <a:gd name="connsiteX2" fmla="*/ 50944 w 96090"/>
                  <a:gd name="connsiteY2" fmla="*/ 7442 h 157946"/>
                  <a:gd name="connsiteX3" fmla="*/ 28205 w 96090"/>
                  <a:gd name="connsiteY3" fmla="*/ 44823 h 157946"/>
                  <a:gd name="connsiteX4" fmla="*/ 178 w 96090"/>
                  <a:gd name="connsiteY4" fmla="*/ 156263 h 157946"/>
                  <a:gd name="connsiteX5" fmla="*/ 2293 w 96090"/>
                  <a:gd name="connsiteY5" fmla="*/ 158018 h 157946"/>
                  <a:gd name="connsiteX6" fmla="*/ 4408 w 96090"/>
                  <a:gd name="connsiteY6" fmla="*/ 157140 h 157946"/>
                  <a:gd name="connsiteX7" fmla="*/ 16747 w 96090"/>
                  <a:gd name="connsiteY7" fmla="*/ 108703 h 157946"/>
                  <a:gd name="connsiteX8" fmla="*/ 40720 w 96090"/>
                  <a:gd name="connsiteY8" fmla="*/ 125726 h 157946"/>
                  <a:gd name="connsiteX9" fmla="*/ 74741 w 96090"/>
                  <a:gd name="connsiteY9" fmla="*/ 111862 h 157946"/>
                  <a:gd name="connsiteX10" fmla="*/ 88843 w 96090"/>
                  <a:gd name="connsiteY10" fmla="*/ 79571 h 157946"/>
                  <a:gd name="connsiteX11" fmla="*/ 75975 w 96090"/>
                  <a:gd name="connsiteY11" fmla="*/ 53422 h 157946"/>
                  <a:gd name="connsiteX12" fmla="*/ 96246 w 96090"/>
                  <a:gd name="connsiteY12" fmla="*/ 24114 h 157946"/>
                  <a:gd name="connsiteX13" fmla="*/ 64517 w 96090"/>
                  <a:gd name="connsiteY13" fmla="*/ 53247 h 157946"/>
                  <a:gd name="connsiteX14" fmla="*/ 56056 w 96090"/>
                  <a:gd name="connsiteY14" fmla="*/ 54475 h 157946"/>
                  <a:gd name="connsiteX15" fmla="*/ 48300 w 96090"/>
                  <a:gd name="connsiteY15" fmla="*/ 53773 h 157946"/>
                  <a:gd name="connsiteX16" fmla="*/ 56937 w 96090"/>
                  <a:gd name="connsiteY16" fmla="*/ 52369 h 157946"/>
                  <a:gd name="connsiteX17" fmla="*/ 64517 w 96090"/>
                  <a:gd name="connsiteY17" fmla="*/ 53247 h 157946"/>
                  <a:gd name="connsiteX18" fmla="*/ 86375 w 96090"/>
                  <a:gd name="connsiteY18" fmla="*/ 20078 h 157946"/>
                  <a:gd name="connsiteX19" fmla="*/ 70510 w 96090"/>
                  <a:gd name="connsiteY19" fmla="*/ 50439 h 157946"/>
                  <a:gd name="connsiteX20" fmla="*/ 56937 w 96090"/>
                  <a:gd name="connsiteY20" fmla="*/ 48333 h 157946"/>
                  <a:gd name="connsiteX21" fmla="*/ 43364 w 96090"/>
                  <a:gd name="connsiteY21" fmla="*/ 53949 h 157946"/>
                  <a:gd name="connsiteX22" fmla="*/ 55527 w 96090"/>
                  <a:gd name="connsiteY22" fmla="*/ 58336 h 157946"/>
                  <a:gd name="connsiteX23" fmla="*/ 69981 w 96090"/>
                  <a:gd name="connsiteY23" fmla="*/ 56055 h 157946"/>
                  <a:gd name="connsiteX24" fmla="*/ 77737 w 96090"/>
                  <a:gd name="connsiteY24" fmla="*/ 75886 h 157946"/>
                  <a:gd name="connsiteX25" fmla="*/ 68924 w 96090"/>
                  <a:gd name="connsiteY25" fmla="*/ 106071 h 157946"/>
                  <a:gd name="connsiteX26" fmla="*/ 40192 w 96090"/>
                  <a:gd name="connsiteY26" fmla="*/ 121865 h 157946"/>
                  <a:gd name="connsiteX27" fmla="*/ 20097 w 96090"/>
                  <a:gd name="connsiteY27" fmla="*/ 99226 h 157946"/>
                  <a:gd name="connsiteX28" fmla="*/ 20978 w 96090"/>
                  <a:gd name="connsiteY28" fmla="*/ 91505 h 157946"/>
                  <a:gd name="connsiteX29" fmla="*/ 32259 w 96090"/>
                  <a:gd name="connsiteY29" fmla="*/ 47104 h 157946"/>
                  <a:gd name="connsiteX30" fmla="*/ 69981 w 96090"/>
                  <a:gd name="connsiteY30" fmla="*/ 4108 h 157946"/>
                  <a:gd name="connsiteX31" fmla="*/ 86375 w 96090"/>
                  <a:gd name="connsiteY31" fmla="*/ 20078 h 15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6090" h="157946">
                    <a:moveTo>
                      <a:pt x="96246" y="24114"/>
                    </a:moveTo>
                    <a:cubicBezTo>
                      <a:pt x="96246" y="10952"/>
                      <a:pt x="86551" y="71"/>
                      <a:pt x="72273" y="71"/>
                    </a:cubicBezTo>
                    <a:cubicBezTo>
                      <a:pt x="62049" y="71"/>
                      <a:pt x="57114" y="2879"/>
                      <a:pt x="50944" y="7442"/>
                    </a:cubicBezTo>
                    <a:cubicBezTo>
                      <a:pt x="41249" y="14462"/>
                      <a:pt x="31554" y="31485"/>
                      <a:pt x="28205" y="44823"/>
                    </a:cubicBezTo>
                    <a:lnTo>
                      <a:pt x="178" y="156263"/>
                    </a:lnTo>
                    <a:cubicBezTo>
                      <a:pt x="2" y="156965"/>
                      <a:pt x="883" y="158018"/>
                      <a:pt x="2293" y="158018"/>
                    </a:cubicBezTo>
                    <a:cubicBezTo>
                      <a:pt x="3703" y="158018"/>
                      <a:pt x="4232" y="157667"/>
                      <a:pt x="4408" y="157140"/>
                    </a:cubicBezTo>
                    <a:lnTo>
                      <a:pt x="16747" y="108703"/>
                    </a:lnTo>
                    <a:cubicBezTo>
                      <a:pt x="20097" y="119233"/>
                      <a:pt x="27853" y="125726"/>
                      <a:pt x="40720" y="125726"/>
                    </a:cubicBezTo>
                    <a:cubicBezTo>
                      <a:pt x="53588" y="125726"/>
                      <a:pt x="66809" y="119584"/>
                      <a:pt x="74741" y="111862"/>
                    </a:cubicBezTo>
                    <a:cubicBezTo>
                      <a:pt x="83202" y="103789"/>
                      <a:pt x="88843" y="92558"/>
                      <a:pt x="88843" y="79571"/>
                    </a:cubicBezTo>
                    <a:cubicBezTo>
                      <a:pt x="88843" y="66935"/>
                      <a:pt x="82320" y="57810"/>
                      <a:pt x="75975" y="53422"/>
                    </a:cubicBezTo>
                    <a:cubicBezTo>
                      <a:pt x="86198" y="47631"/>
                      <a:pt x="96246" y="36750"/>
                      <a:pt x="96246" y="24114"/>
                    </a:cubicBezTo>
                    <a:close/>
                    <a:moveTo>
                      <a:pt x="64517" y="53247"/>
                    </a:moveTo>
                    <a:cubicBezTo>
                      <a:pt x="62226" y="54124"/>
                      <a:pt x="60287" y="54475"/>
                      <a:pt x="56056" y="54475"/>
                    </a:cubicBezTo>
                    <a:cubicBezTo>
                      <a:pt x="53588" y="54475"/>
                      <a:pt x="50063" y="54651"/>
                      <a:pt x="48300" y="53773"/>
                    </a:cubicBezTo>
                    <a:cubicBezTo>
                      <a:pt x="48653" y="52018"/>
                      <a:pt x="54998" y="52369"/>
                      <a:pt x="56937" y="52369"/>
                    </a:cubicBezTo>
                    <a:cubicBezTo>
                      <a:pt x="60639" y="52369"/>
                      <a:pt x="62226" y="52369"/>
                      <a:pt x="64517" y="53247"/>
                    </a:cubicBezTo>
                    <a:close/>
                    <a:moveTo>
                      <a:pt x="86375" y="20078"/>
                    </a:moveTo>
                    <a:cubicBezTo>
                      <a:pt x="86375" y="32363"/>
                      <a:pt x="79676" y="44998"/>
                      <a:pt x="70510" y="50439"/>
                    </a:cubicBezTo>
                    <a:cubicBezTo>
                      <a:pt x="65751" y="48684"/>
                      <a:pt x="62226" y="48333"/>
                      <a:pt x="56937" y="48333"/>
                    </a:cubicBezTo>
                    <a:cubicBezTo>
                      <a:pt x="53236" y="48333"/>
                      <a:pt x="43364" y="48157"/>
                      <a:pt x="43364" y="53949"/>
                    </a:cubicBezTo>
                    <a:cubicBezTo>
                      <a:pt x="43188" y="58863"/>
                      <a:pt x="52354" y="58336"/>
                      <a:pt x="55527" y="58336"/>
                    </a:cubicBezTo>
                    <a:cubicBezTo>
                      <a:pt x="62049" y="58336"/>
                      <a:pt x="64693" y="58161"/>
                      <a:pt x="69981" y="56055"/>
                    </a:cubicBezTo>
                    <a:cubicBezTo>
                      <a:pt x="76680" y="62372"/>
                      <a:pt x="77561" y="67813"/>
                      <a:pt x="77737" y="75886"/>
                    </a:cubicBezTo>
                    <a:cubicBezTo>
                      <a:pt x="78090" y="86064"/>
                      <a:pt x="73859" y="99226"/>
                      <a:pt x="68924" y="106071"/>
                    </a:cubicBezTo>
                    <a:cubicBezTo>
                      <a:pt x="62049" y="115548"/>
                      <a:pt x="50239" y="121865"/>
                      <a:pt x="40192" y="121865"/>
                    </a:cubicBezTo>
                    <a:cubicBezTo>
                      <a:pt x="26795" y="121865"/>
                      <a:pt x="20097" y="111687"/>
                      <a:pt x="20097" y="99226"/>
                    </a:cubicBezTo>
                    <a:cubicBezTo>
                      <a:pt x="20097" y="97472"/>
                      <a:pt x="20097" y="94839"/>
                      <a:pt x="20978" y="91505"/>
                    </a:cubicBezTo>
                    <a:lnTo>
                      <a:pt x="32259" y="47104"/>
                    </a:lnTo>
                    <a:cubicBezTo>
                      <a:pt x="36137" y="32012"/>
                      <a:pt x="48829" y="4108"/>
                      <a:pt x="69981" y="4108"/>
                    </a:cubicBezTo>
                    <a:cubicBezTo>
                      <a:pt x="80205" y="4108"/>
                      <a:pt x="86375" y="9548"/>
                      <a:pt x="86375" y="200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形状 191">
                <a:extLst>
                  <a:ext uri="{FF2B5EF4-FFF2-40B4-BE49-F238E27FC236}">
                    <a16:creationId xmlns:a16="http://schemas.microsoft.com/office/drawing/2014/main" id="{D7C8D258-9B32-2D6D-31AC-7C463EA4893F}"/>
                  </a:ext>
                </a:extLst>
              </p:cNvPr>
              <p:cNvSpPr/>
              <p:nvPr>
                <p:custDataLst>
                  <p:tags r:id="rId176"/>
                </p:custDataLst>
              </p:nvPr>
            </p:nvSpPr>
            <p:spPr>
              <a:xfrm>
                <a:off x="7996577" y="4213276"/>
                <a:ext cx="109006" cy="7019"/>
              </a:xfrm>
              <a:custGeom>
                <a:avLst/>
                <a:gdLst>
                  <a:gd name="connsiteX0" fmla="*/ 0 w 109006"/>
                  <a:gd name="connsiteY0" fmla="*/ 0 h 7019"/>
                  <a:gd name="connsiteX1" fmla="*/ 109007 w 109006"/>
                  <a:gd name="connsiteY1" fmla="*/ 0 h 7019"/>
                  <a:gd name="connsiteX2" fmla="*/ 109007 w 109006"/>
                  <a:gd name="connsiteY2" fmla="*/ 7019 h 7019"/>
                  <a:gd name="connsiteX3" fmla="*/ 0 w 109006"/>
                  <a:gd name="connsiteY3" fmla="*/ 7019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006" h="7019">
                    <a:moveTo>
                      <a:pt x="0" y="0"/>
                    </a:moveTo>
                    <a:lnTo>
                      <a:pt x="109007" y="0"/>
                    </a:lnTo>
                    <a:lnTo>
                      <a:pt x="109007" y="7019"/>
                    </a:lnTo>
                    <a:lnTo>
                      <a:pt x="0" y="7019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形状 192">
                <a:extLst>
                  <a:ext uri="{FF2B5EF4-FFF2-40B4-BE49-F238E27FC236}">
                    <a16:creationId xmlns:a16="http://schemas.microsoft.com/office/drawing/2014/main" id="{BAD713B5-4947-4A26-95A9-8D80B7E2869B}"/>
                  </a:ext>
                </a:extLst>
              </p:cNvPr>
              <p:cNvSpPr/>
              <p:nvPr>
                <p:custDataLst>
                  <p:tags r:id="rId177"/>
                </p:custDataLst>
              </p:nvPr>
            </p:nvSpPr>
            <p:spPr>
              <a:xfrm>
                <a:off x="8015826" y="4264161"/>
                <a:ext cx="70332" cy="116880"/>
              </a:xfrm>
              <a:custGeom>
                <a:avLst/>
                <a:gdLst>
                  <a:gd name="connsiteX0" fmla="*/ 13729 w 70332"/>
                  <a:gd name="connsiteY0" fmla="*/ 103452 h 116880"/>
                  <a:gd name="connsiteX1" fmla="*/ 32414 w 70332"/>
                  <a:gd name="connsiteY1" fmla="*/ 85376 h 116880"/>
                  <a:gd name="connsiteX2" fmla="*/ 70489 w 70332"/>
                  <a:gd name="connsiteY2" fmla="*/ 34131 h 116880"/>
                  <a:gd name="connsiteX3" fmla="*/ 33119 w 70332"/>
                  <a:gd name="connsiteY3" fmla="*/ 85 h 116880"/>
                  <a:gd name="connsiteX4" fmla="*/ 156 w 70332"/>
                  <a:gd name="connsiteY4" fmla="*/ 31850 h 116880"/>
                  <a:gd name="connsiteX5" fmla="*/ 9499 w 70332"/>
                  <a:gd name="connsiteY5" fmla="*/ 41677 h 116880"/>
                  <a:gd name="connsiteX6" fmla="*/ 18665 w 70332"/>
                  <a:gd name="connsiteY6" fmla="*/ 32376 h 116880"/>
                  <a:gd name="connsiteX7" fmla="*/ 9322 w 70332"/>
                  <a:gd name="connsiteY7" fmla="*/ 23250 h 116880"/>
                  <a:gd name="connsiteX8" fmla="*/ 7031 w 70332"/>
                  <a:gd name="connsiteY8" fmla="*/ 23426 h 116880"/>
                  <a:gd name="connsiteX9" fmla="*/ 30827 w 70332"/>
                  <a:gd name="connsiteY9" fmla="*/ 5525 h 116880"/>
                  <a:gd name="connsiteX10" fmla="*/ 54448 w 70332"/>
                  <a:gd name="connsiteY10" fmla="*/ 34131 h 116880"/>
                  <a:gd name="connsiteX11" fmla="*/ 35939 w 70332"/>
                  <a:gd name="connsiteY11" fmla="*/ 72916 h 116880"/>
                  <a:gd name="connsiteX12" fmla="*/ 2095 w 70332"/>
                  <a:gd name="connsiteY12" fmla="*/ 110472 h 116880"/>
                  <a:gd name="connsiteX13" fmla="*/ 156 w 70332"/>
                  <a:gd name="connsiteY13" fmla="*/ 116965 h 116880"/>
                  <a:gd name="connsiteX14" fmla="*/ 65553 w 70332"/>
                  <a:gd name="connsiteY14" fmla="*/ 116965 h 116880"/>
                  <a:gd name="connsiteX15" fmla="*/ 70489 w 70332"/>
                  <a:gd name="connsiteY15" fmla="*/ 86429 h 116880"/>
                  <a:gd name="connsiteX16" fmla="*/ 66082 w 70332"/>
                  <a:gd name="connsiteY16" fmla="*/ 86429 h 116880"/>
                  <a:gd name="connsiteX17" fmla="*/ 62204 w 70332"/>
                  <a:gd name="connsiteY17" fmla="*/ 102048 h 116880"/>
                  <a:gd name="connsiteX18" fmla="*/ 45458 w 70332"/>
                  <a:gd name="connsiteY18" fmla="*/ 103452 h 116880"/>
                  <a:gd name="connsiteX19" fmla="*/ 13729 w 70332"/>
                  <a:gd name="connsiteY19" fmla="*/ 103452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29" y="103452"/>
                    </a:moveTo>
                    <a:lnTo>
                      <a:pt x="32414" y="85376"/>
                    </a:lnTo>
                    <a:cubicBezTo>
                      <a:pt x="59912" y="61157"/>
                      <a:pt x="70489" y="51681"/>
                      <a:pt x="70489" y="34131"/>
                    </a:cubicBezTo>
                    <a:cubicBezTo>
                      <a:pt x="70489" y="14125"/>
                      <a:pt x="54624" y="85"/>
                      <a:pt x="33119" y="85"/>
                    </a:cubicBezTo>
                    <a:cubicBezTo>
                      <a:pt x="13200" y="85"/>
                      <a:pt x="156" y="16231"/>
                      <a:pt x="156" y="31850"/>
                    </a:cubicBezTo>
                    <a:cubicBezTo>
                      <a:pt x="156" y="41677"/>
                      <a:pt x="8970" y="41677"/>
                      <a:pt x="9499" y="41677"/>
                    </a:cubicBezTo>
                    <a:cubicBezTo>
                      <a:pt x="12495" y="41677"/>
                      <a:pt x="18665" y="39572"/>
                      <a:pt x="18665" y="32376"/>
                    </a:cubicBezTo>
                    <a:cubicBezTo>
                      <a:pt x="18665" y="27813"/>
                      <a:pt x="15492" y="23250"/>
                      <a:pt x="9322" y="23250"/>
                    </a:cubicBezTo>
                    <a:cubicBezTo>
                      <a:pt x="7912" y="23250"/>
                      <a:pt x="7560" y="23250"/>
                      <a:pt x="7031" y="23426"/>
                    </a:cubicBezTo>
                    <a:cubicBezTo>
                      <a:pt x="11085" y="12019"/>
                      <a:pt x="20604" y="5525"/>
                      <a:pt x="30827" y="5525"/>
                    </a:cubicBezTo>
                    <a:cubicBezTo>
                      <a:pt x="46868" y="5525"/>
                      <a:pt x="54448" y="19741"/>
                      <a:pt x="54448" y="34131"/>
                    </a:cubicBezTo>
                    <a:cubicBezTo>
                      <a:pt x="54448" y="48171"/>
                      <a:pt x="45634" y="62035"/>
                      <a:pt x="35939" y="72916"/>
                    </a:cubicBezTo>
                    <a:lnTo>
                      <a:pt x="2095" y="110472"/>
                    </a:lnTo>
                    <a:cubicBezTo>
                      <a:pt x="156" y="112402"/>
                      <a:pt x="156" y="112753"/>
                      <a:pt x="156" y="116965"/>
                    </a:cubicBezTo>
                    <a:lnTo>
                      <a:pt x="65553" y="116965"/>
                    </a:lnTo>
                    <a:lnTo>
                      <a:pt x="70489" y="86429"/>
                    </a:lnTo>
                    <a:lnTo>
                      <a:pt x="66082" y="86429"/>
                    </a:lnTo>
                    <a:cubicBezTo>
                      <a:pt x="65200" y="91694"/>
                      <a:pt x="63966" y="99416"/>
                      <a:pt x="62204" y="102048"/>
                    </a:cubicBezTo>
                    <a:cubicBezTo>
                      <a:pt x="60970" y="103452"/>
                      <a:pt x="49336" y="103452"/>
                      <a:pt x="45458" y="103452"/>
                    </a:cubicBezTo>
                    <a:lnTo>
                      <a:pt x="13729" y="103452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形状 193">
                <a:extLst>
                  <a:ext uri="{FF2B5EF4-FFF2-40B4-BE49-F238E27FC236}">
                    <a16:creationId xmlns:a16="http://schemas.microsoft.com/office/drawing/2014/main" id="{97E78A2A-3E01-29E8-722C-8DFB85D9D8D6}"/>
                  </a:ext>
                </a:extLst>
              </p:cNvPr>
              <p:cNvSpPr/>
              <p:nvPr>
                <p:custDataLst>
                  <p:tags r:id="rId178"/>
                </p:custDataLst>
              </p:nvPr>
            </p:nvSpPr>
            <p:spPr>
              <a:xfrm>
                <a:off x="8132906" y="4006189"/>
                <a:ext cx="86725" cy="421013"/>
              </a:xfrm>
              <a:custGeom>
                <a:avLst/>
                <a:gdLst>
                  <a:gd name="connsiteX0" fmla="*/ 86889 w 86725"/>
                  <a:gd name="connsiteY0" fmla="*/ 210659 h 421013"/>
                  <a:gd name="connsiteX1" fmla="*/ 26251 w 86725"/>
                  <a:gd name="connsiteY1" fmla="*/ 19720 h 421013"/>
                  <a:gd name="connsiteX2" fmla="*/ 8800 w 86725"/>
                  <a:gd name="connsiteY2" fmla="*/ 2170 h 421013"/>
                  <a:gd name="connsiteX3" fmla="*/ 3865 w 86725"/>
                  <a:gd name="connsiteY3" fmla="*/ 64 h 421013"/>
                  <a:gd name="connsiteX4" fmla="*/ 163 w 86725"/>
                  <a:gd name="connsiteY4" fmla="*/ 1819 h 421013"/>
                  <a:gd name="connsiteX5" fmla="*/ 1221 w 86725"/>
                  <a:gd name="connsiteY5" fmla="*/ 3574 h 421013"/>
                  <a:gd name="connsiteX6" fmla="*/ 31010 w 86725"/>
                  <a:gd name="connsiteY6" fmla="*/ 40604 h 421013"/>
                  <a:gd name="connsiteX7" fmla="*/ 72258 w 86725"/>
                  <a:gd name="connsiteY7" fmla="*/ 210483 h 421013"/>
                  <a:gd name="connsiteX8" fmla="*/ 36827 w 86725"/>
                  <a:gd name="connsiteY8" fmla="*/ 370886 h 421013"/>
                  <a:gd name="connsiteX9" fmla="*/ 868 w 86725"/>
                  <a:gd name="connsiteY9" fmla="*/ 417744 h 421013"/>
                  <a:gd name="connsiteX10" fmla="*/ 163 w 86725"/>
                  <a:gd name="connsiteY10" fmla="*/ 419323 h 421013"/>
                  <a:gd name="connsiteX11" fmla="*/ 3865 w 86725"/>
                  <a:gd name="connsiteY11" fmla="*/ 421078 h 421013"/>
                  <a:gd name="connsiteX12" fmla="*/ 9329 w 86725"/>
                  <a:gd name="connsiteY12" fmla="*/ 418446 h 421013"/>
                  <a:gd name="connsiteX13" fmla="*/ 86889 w 86725"/>
                  <a:gd name="connsiteY13" fmla="*/ 210659 h 42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25" h="421013">
                    <a:moveTo>
                      <a:pt x="86889" y="210659"/>
                    </a:moveTo>
                    <a:cubicBezTo>
                      <a:pt x="86889" y="141689"/>
                      <a:pt x="71024" y="72193"/>
                      <a:pt x="26251" y="19720"/>
                    </a:cubicBezTo>
                    <a:cubicBezTo>
                      <a:pt x="22726" y="15683"/>
                      <a:pt x="16027" y="8488"/>
                      <a:pt x="8800" y="2170"/>
                    </a:cubicBezTo>
                    <a:cubicBezTo>
                      <a:pt x="6685" y="64"/>
                      <a:pt x="6332" y="64"/>
                      <a:pt x="3865" y="64"/>
                    </a:cubicBezTo>
                    <a:cubicBezTo>
                      <a:pt x="1749" y="64"/>
                      <a:pt x="163" y="64"/>
                      <a:pt x="163" y="1819"/>
                    </a:cubicBezTo>
                    <a:cubicBezTo>
                      <a:pt x="163" y="2521"/>
                      <a:pt x="868" y="3223"/>
                      <a:pt x="1221" y="3574"/>
                    </a:cubicBezTo>
                    <a:cubicBezTo>
                      <a:pt x="7390" y="9892"/>
                      <a:pt x="19200" y="21650"/>
                      <a:pt x="31010" y="40604"/>
                    </a:cubicBezTo>
                    <a:cubicBezTo>
                      <a:pt x="59390" y="85882"/>
                      <a:pt x="72258" y="142918"/>
                      <a:pt x="72258" y="210483"/>
                    </a:cubicBezTo>
                    <a:cubicBezTo>
                      <a:pt x="72258" y="257692"/>
                      <a:pt x="65912" y="318589"/>
                      <a:pt x="36827" y="370886"/>
                    </a:cubicBezTo>
                    <a:cubicBezTo>
                      <a:pt x="22902" y="395807"/>
                      <a:pt x="8271" y="410373"/>
                      <a:pt x="868" y="417744"/>
                    </a:cubicBezTo>
                    <a:cubicBezTo>
                      <a:pt x="515" y="418270"/>
                      <a:pt x="163" y="418797"/>
                      <a:pt x="163" y="419323"/>
                    </a:cubicBezTo>
                    <a:cubicBezTo>
                      <a:pt x="163" y="421078"/>
                      <a:pt x="1749" y="421078"/>
                      <a:pt x="3865" y="421078"/>
                    </a:cubicBezTo>
                    <a:cubicBezTo>
                      <a:pt x="6332" y="421078"/>
                      <a:pt x="6685" y="421078"/>
                      <a:pt x="9329" y="418446"/>
                    </a:cubicBezTo>
                    <a:cubicBezTo>
                      <a:pt x="68380" y="364920"/>
                      <a:pt x="86889" y="284543"/>
                      <a:pt x="86889" y="2106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形状 194">
                <a:extLst>
                  <a:ext uri="{FF2B5EF4-FFF2-40B4-BE49-F238E27FC236}">
                    <a16:creationId xmlns:a16="http://schemas.microsoft.com/office/drawing/2014/main" id="{04054908-A2F5-AD7D-463E-5DD227F06F34}"/>
                  </a:ext>
                </a:extLst>
              </p:cNvPr>
              <p:cNvSpPr/>
              <p:nvPr>
                <p:custDataLst>
                  <p:tags r:id="rId179"/>
                </p:custDataLst>
              </p:nvPr>
            </p:nvSpPr>
            <p:spPr>
              <a:xfrm>
                <a:off x="8291864" y="4182038"/>
                <a:ext cx="67159" cy="80552"/>
              </a:xfrm>
              <a:custGeom>
                <a:avLst/>
                <a:gdLst>
                  <a:gd name="connsiteX0" fmla="*/ 14802 w 67159"/>
                  <a:gd name="connsiteY0" fmla="*/ 40442 h 80552"/>
                  <a:gd name="connsiteX1" fmla="*/ 38599 w 67159"/>
                  <a:gd name="connsiteY1" fmla="*/ 4466 h 80552"/>
                  <a:gd name="connsiteX2" fmla="*/ 57460 w 67159"/>
                  <a:gd name="connsiteY2" fmla="*/ 10959 h 80552"/>
                  <a:gd name="connsiteX3" fmla="*/ 49175 w 67159"/>
                  <a:gd name="connsiteY3" fmla="*/ 19032 h 80552"/>
                  <a:gd name="connsiteX4" fmla="*/ 57284 w 67159"/>
                  <a:gd name="connsiteY4" fmla="*/ 27105 h 80552"/>
                  <a:gd name="connsiteX5" fmla="*/ 65392 w 67159"/>
                  <a:gd name="connsiteY5" fmla="*/ 18856 h 80552"/>
                  <a:gd name="connsiteX6" fmla="*/ 38423 w 67159"/>
                  <a:gd name="connsiteY6" fmla="*/ 78 h 80552"/>
                  <a:gd name="connsiteX7" fmla="*/ 172 w 67159"/>
                  <a:gd name="connsiteY7" fmla="*/ 40793 h 80552"/>
                  <a:gd name="connsiteX8" fmla="*/ 38070 w 67159"/>
                  <a:gd name="connsiteY8" fmla="*/ 80631 h 80552"/>
                  <a:gd name="connsiteX9" fmla="*/ 67331 w 67159"/>
                  <a:gd name="connsiteY9" fmla="*/ 57816 h 80552"/>
                  <a:gd name="connsiteX10" fmla="*/ 65040 w 67159"/>
                  <a:gd name="connsiteY10" fmla="*/ 56061 h 80552"/>
                  <a:gd name="connsiteX11" fmla="*/ 62748 w 67159"/>
                  <a:gd name="connsiteY11" fmla="*/ 57816 h 80552"/>
                  <a:gd name="connsiteX12" fmla="*/ 39657 w 67159"/>
                  <a:gd name="connsiteY12" fmla="*/ 76243 h 80552"/>
                  <a:gd name="connsiteX13" fmla="*/ 14802 w 67159"/>
                  <a:gd name="connsiteY13" fmla="*/ 40442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159" h="80552">
                    <a:moveTo>
                      <a:pt x="14802" y="40442"/>
                    </a:moveTo>
                    <a:cubicBezTo>
                      <a:pt x="14802" y="11836"/>
                      <a:pt x="29257" y="4466"/>
                      <a:pt x="38599" y="4466"/>
                    </a:cubicBezTo>
                    <a:cubicBezTo>
                      <a:pt x="40186" y="4466"/>
                      <a:pt x="51291" y="4641"/>
                      <a:pt x="57460" y="10959"/>
                    </a:cubicBezTo>
                    <a:cubicBezTo>
                      <a:pt x="50233" y="11485"/>
                      <a:pt x="49175" y="16750"/>
                      <a:pt x="49175" y="19032"/>
                    </a:cubicBezTo>
                    <a:cubicBezTo>
                      <a:pt x="49175" y="23595"/>
                      <a:pt x="52348" y="27105"/>
                      <a:pt x="57284" y="27105"/>
                    </a:cubicBezTo>
                    <a:cubicBezTo>
                      <a:pt x="61867" y="27105"/>
                      <a:pt x="65392" y="24121"/>
                      <a:pt x="65392" y="18856"/>
                    </a:cubicBezTo>
                    <a:cubicBezTo>
                      <a:pt x="65392" y="6923"/>
                      <a:pt x="51996" y="78"/>
                      <a:pt x="38423" y="78"/>
                    </a:cubicBezTo>
                    <a:cubicBezTo>
                      <a:pt x="16389" y="78"/>
                      <a:pt x="172" y="19032"/>
                      <a:pt x="172" y="40793"/>
                    </a:cubicBezTo>
                    <a:cubicBezTo>
                      <a:pt x="172" y="63257"/>
                      <a:pt x="17623" y="80631"/>
                      <a:pt x="38070" y="80631"/>
                    </a:cubicBezTo>
                    <a:cubicBezTo>
                      <a:pt x="61691" y="80631"/>
                      <a:pt x="67331" y="59571"/>
                      <a:pt x="67331" y="57816"/>
                    </a:cubicBezTo>
                    <a:cubicBezTo>
                      <a:pt x="67331" y="56061"/>
                      <a:pt x="65569" y="56061"/>
                      <a:pt x="65040" y="56061"/>
                    </a:cubicBezTo>
                    <a:cubicBezTo>
                      <a:pt x="63453" y="56061"/>
                      <a:pt x="63101" y="56763"/>
                      <a:pt x="62748" y="57816"/>
                    </a:cubicBezTo>
                    <a:cubicBezTo>
                      <a:pt x="57636" y="74137"/>
                      <a:pt x="46179" y="76243"/>
                      <a:pt x="39657" y="76243"/>
                    </a:cubicBezTo>
                    <a:cubicBezTo>
                      <a:pt x="30314" y="76243"/>
                      <a:pt x="14802" y="68697"/>
                      <a:pt x="14802" y="404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形状 195">
                <a:extLst>
                  <a:ext uri="{FF2B5EF4-FFF2-40B4-BE49-F238E27FC236}">
                    <a16:creationId xmlns:a16="http://schemas.microsoft.com/office/drawing/2014/main" id="{C07B3133-6D00-E37A-D9CC-5E2733C312D6}"/>
                  </a:ext>
                </a:extLst>
              </p:cNvPr>
              <p:cNvSpPr/>
              <p:nvPr>
                <p:custDataLst>
                  <p:tags r:id="rId180"/>
                </p:custDataLst>
              </p:nvPr>
            </p:nvSpPr>
            <p:spPr>
              <a:xfrm>
                <a:off x="8369149" y="4182038"/>
                <a:ext cx="78088" cy="80552"/>
              </a:xfrm>
              <a:custGeom>
                <a:avLst/>
                <a:gdLst>
                  <a:gd name="connsiteX0" fmla="*/ 78265 w 78088"/>
                  <a:gd name="connsiteY0" fmla="*/ 41144 h 80552"/>
                  <a:gd name="connsiteX1" fmla="*/ 39309 w 78088"/>
                  <a:gd name="connsiteY1" fmla="*/ 78 h 80552"/>
                  <a:gd name="connsiteX2" fmla="*/ 176 w 78088"/>
                  <a:gd name="connsiteY2" fmla="*/ 41144 h 80552"/>
                  <a:gd name="connsiteX3" fmla="*/ 39132 w 78088"/>
                  <a:gd name="connsiteY3" fmla="*/ 80631 h 80552"/>
                  <a:gd name="connsiteX4" fmla="*/ 78265 w 78088"/>
                  <a:gd name="connsiteY4" fmla="*/ 41144 h 80552"/>
                  <a:gd name="connsiteX5" fmla="*/ 39309 w 78088"/>
                  <a:gd name="connsiteY5" fmla="*/ 76243 h 80552"/>
                  <a:gd name="connsiteX6" fmla="*/ 19214 w 78088"/>
                  <a:gd name="connsiteY6" fmla="*/ 64485 h 80552"/>
                  <a:gd name="connsiteX7" fmla="*/ 14807 w 78088"/>
                  <a:gd name="connsiteY7" fmla="*/ 39740 h 80552"/>
                  <a:gd name="connsiteX8" fmla="*/ 19037 w 78088"/>
                  <a:gd name="connsiteY8" fmla="*/ 15697 h 80552"/>
                  <a:gd name="connsiteX9" fmla="*/ 39132 w 78088"/>
                  <a:gd name="connsiteY9" fmla="*/ 3939 h 80552"/>
                  <a:gd name="connsiteX10" fmla="*/ 59051 w 78088"/>
                  <a:gd name="connsiteY10" fmla="*/ 15346 h 80552"/>
                  <a:gd name="connsiteX11" fmla="*/ 63634 w 78088"/>
                  <a:gd name="connsiteY11" fmla="*/ 39740 h 80552"/>
                  <a:gd name="connsiteX12" fmla="*/ 59756 w 78088"/>
                  <a:gd name="connsiteY12" fmla="*/ 63257 h 80552"/>
                  <a:gd name="connsiteX13" fmla="*/ 39309 w 78088"/>
                  <a:gd name="connsiteY13" fmla="*/ 76243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088" h="80552">
                    <a:moveTo>
                      <a:pt x="78265" y="41144"/>
                    </a:moveTo>
                    <a:cubicBezTo>
                      <a:pt x="78265" y="18681"/>
                      <a:pt x="60638" y="78"/>
                      <a:pt x="39309" y="78"/>
                    </a:cubicBezTo>
                    <a:cubicBezTo>
                      <a:pt x="17275" y="78"/>
                      <a:pt x="176" y="19207"/>
                      <a:pt x="176" y="41144"/>
                    </a:cubicBezTo>
                    <a:cubicBezTo>
                      <a:pt x="176" y="63783"/>
                      <a:pt x="18509" y="80631"/>
                      <a:pt x="39132" y="80631"/>
                    </a:cubicBezTo>
                    <a:cubicBezTo>
                      <a:pt x="60461" y="80631"/>
                      <a:pt x="78265" y="63432"/>
                      <a:pt x="78265" y="41144"/>
                    </a:cubicBezTo>
                    <a:close/>
                    <a:moveTo>
                      <a:pt x="39309" y="76243"/>
                    </a:moveTo>
                    <a:cubicBezTo>
                      <a:pt x="31729" y="76243"/>
                      <a:pt x="23973" y="72558"/>
                      <a:pt x="19214" y="64485"/>
                    </a:cubicBezTo>
                    <a:cubicBezTo>
                      <a:pt x="14807" y="56763"/>
                      <a:pt x="14807" y="46058"/>
                      <a:pt x="14807" y="39740"/>
                    </a:cubicBezTo>
                    <a:cubicBezTo>
                      <a:pt x="14807" y="32896"/>
                      <a:pt x="14807" y="23419"/>
                      <a:pt x="19037" y="15697"/>
                    </a:cubicBezTo>
                    <a:cubicBezTo>
                      <a:pt x="23797" y="7625"/>
                      <a:pt x="32082" y="3939"/>
                      <a:pt x="39132" y="3939"/>
                    </a:cubicBezTo>
                    <a:cubicBezTo>
                      <a:pt x="46888" y="3939"/>
                      <a:pt x="54468" y="7800"/>
                      <a:pt x="59051" y="15346"/>
                    </a:cubicBezTo>
                    <a:cubicBezTo>
                      <a:pt x="63634" y="22893"/>
                      <a:pt x="63634" y="33071"/>
                      <a:pt x="63634" y="39740"/>
                    </a:cubicBezTo>
                    <a:cubicBezTo>
                      <a:pt x="63634" y="46058"/>
                      <a:pt x="63634" y="55535"/>
                      <a:pt x="59756" y="63257"/>
                    </a:cubicBezTo>
                    <a:cubicBezTo>
                      <a:pt x="55878" y="71154"/>
                      <a:pt x="48122" y="76243"/>
                      <a:pt x="39309" y="762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形状 196">
                <a:extLst>
                  <a:ext uri="{FF2B5EF4-FFF2-40B4-BE49-F238E27FC236}">
                    <a16:creationId xmlns:a16="http://schemas.microsoft.com/office/drawing/2014/main" id="{4DF6F358-8812-E07A-4794-63E9CB3EACBD}"/>
                  </a:ext>
                </a:extLst>
              </p:cNvPr>
              <p:cNvSpPr/>
              <p:nvPr>
                <p:custDataLst>
                  <p:tags r:id="rId181"/>
                </p:custDataLst>
              </p:nvPr>
            </p:nvSpPr>
            <p:spPr>
              <a:xfrm>
                <a:off x="8458167" y="4182038"/>
                <a:ext cx="57640" cy="80552"/>
              </a:xfrm>
              <a:custGeom>
                <a:avLst/>
                <a:gdLst>
                  <a:gd name="connsiteX0" fmla="*/ 31029 w 57640"/>
                  <a:gd name="connsiteY0" fmla="*/ 44654 h 80552"/>
                  <a:gd name="connsiteX1" fmla="*/ 49361 w 57640"/>
                  <a:gd name="connsiteY1" fmla="*/ 60800 h 80552"/>
                  <a:gd name="connsiteX2" fmla="*/ 29442 w 57640"/>
                  <a:gd name="connsiteY2" fmla="*/ 76770 h 80552"/>
                  <a:gd name="connsiteX3" fmla="*/ 4941 w 57640"/>
                  <a:gd name="connsiteY3" fmla="*/ 51849 h 80552"/>
                  <a:gd name="connsiteX4" fmla="*/ 2473 w 57640"/>
                  <a:gd name="connsiteY4" fmla="*/ 48866 h 80552"/>
                  <a:gd name="connsiteX5" fmla="*/ 181 w 57640"/>
                  <a:gd name="connsiteY5" fmla="*/ 53253 h 80552"/>
                  <a:gd name="connsiteX6" fmla="*/ 181 w 57640"/>
                  <a:gd name="connsiteY6" fmla="*/ 76419 h 80552"/>
                  <a:gd name="connsiteX7" fmla="*/ 2120 w 57640"/>
                  <a:gd name="connsiteY7" fmla="*/ 80631 h 80552"/>
                  <a:gd name="connsiteX8" fmla="*/ 6527 w 57640"/>
                  <a:gd name="connsiteY8" fmla="*/ 77121 h 80552"/>
                  <a:gd name="connsiteX9" fmla="*/ 10053 w 57640"/>
                  <a:gd name="connsiteY9" fmla="*/ 73084 h 80552"/>
                  <a:gd name="connsiteX10" fmla="*/ 29442 w 57640"/>
                  <a:gd name="connsiteY10" fmla="*/ 80631 h 80552"/>
                  <a:gd name="connsiteX11" fmla="*/ 57822 w 57640"/>
                  <a:gd name="connsiteY11" fmla="*/ 56237 h 80552"/>
                  <a:gd name="connsiteX12" fmla="*/ 50419 w 57640"/>
                  <a:gd name="connsiteY12" fmla="*/ 39565 h 80552"/>
                  <a:gd name="connsiteX13" fmla="*/ 30324 w 57640"/>
                  <a:gd name="connsiteY13" fmla="*/ 31141 h 80552"/>
                  <a:gd name="connsiteX14" fmla="*/ 8642 w 57640"/>
                  <a:gd name="connsiteY14" fmla="*/ 16750 h 80552"/>
                  <a:gd name="connsiteX15" fmla="*/ 28385 w 57640"/>
                  <a:gd name="connsiteY15" fmla="*/ 3413 h 80552"/>
                  <a:gd name="connsiteX16" fmla="*/ 49009 w 57640"/>
                  <a:gd name="connsiteY16" fmla="*/ 24648 h 80552"/>
                  <a:gd name="connsiteX17" fmla="*/ 51124 w 57640"/>
                  <a:gd name="connsiteY17" fmla="*/ 26227 h 80552"/>
                  <a:gd name="connsiteX18" fmla="*/ 53415 w 57640"/>
                  <a:gd name="connsiteY18" fmla="*/ 22015 h 80552"/>
                  <a:gd name="connsiteX19" fmla="*/ 53415 w 57640"/>
                  <a:gd name="connsiteY19" fmla="*/ 4290 h 80552"/>
                  <a:gd name="connsiteX20" fmla="*/ 51476 w 57640"/>
                  <a:gd name="connsiteY20" fmla="*/ 78 h 80552"/>
                  <a:gd name="connsiteX21" fmla="*/ 47951 w 57640"/>
                  <a:gd name="connsiteY21" fmla="*/ 2184 h 80552"/>
                  <a:gd name="connsiteX22" fmla="*/ 44954 w 57640"/>
                  <a:gd name="connsiteY22" fmla="*/ 4992 h 80552"/>
                  <a:gd name="connsiteX23" fmla="*/ 28385 w 57640"/>
                  <a:gd name="connsiteY23" fmla="*/ 78 h 80552"/>
                  <a:gd name="connsiteX24" fmla="*/ 181 w 57640"/>
                  <a:gd name="connsiteY24" fmla="*/ 21664 h 80552"/>
                  <a:gd name="connsiteX25" fmla="*/ 7761 w 57640"/>
                  <a:gd name="connsiteY25" fmla="*/ 36581 h 80552"/>
                  <a:gd name="connsiteX26" fmla="*/ 31029 w 57640"/>
                  <a:gd name="connsiteY26" fmla="*/ 44654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029" y="44654"/>
                    </a:moveTo>
                    <a:cubicBezTo>
                      <a:pt x="34907" y="45356"/>
                      <a:pt x="49361" y="48164"/>
                      <a:pt x="49361" y="60800"/>
                    </a:cubicBezTo>
                    <a:cubicBezTo>
                      <a:pt x="49361" y="69750"/>
                      <a:pt x="43192" y="76770"/>
                      <a:pt x="29442" y="76770"/>
                    </a:cubicBezTo>
                    <a:cubicBezTo>
                      <a:pt x="14636" y="76770"/>
                      <a:pt x="8290" y="66767"/>
                      <a:pt x="4941" y="51849"/>
                    </a:cubicBezTo>
                    <a:cubicBezTo>
                      <a:pt x="4412" y="49568"/>
                      <a:pt x="4236" y="48866"/>
                      <a:pt x="2473" y="48866"/>
                    </a:cubicBezTo>
                    <a:cubicBezTo>
                      <a:pt x="181" y="48866"/>
                      <a:pt x="181" y="50094"/>
                      <a:pt x="181" y="53253"/>
                    </a:cubicBezTo>
                    <a:lnTo>
                      <a:pt x="181" y="76419"/>
                    </a:lnTo>
                    <a:cubicBezTo>
                      <a:pt x="181" y="79402"/>
                      <a:pt x="181" y="80631"/>
                      <a:pt x="2120" y="80631"/>
                    </a:cubicBezTo>
                    <a:cubicBezTo>
                      <a:pt x="3002" y="80631"/>
                      <a:pt x="3178" y="80455"/>
                      <a:pt x="6527" y="77121"/>
                    </a:cubicBezTo>
                    <a:cubicBezTo>
                      <a:pt x="6880" y="76770"/>
                      <a:pt x="6880" y="76419"/>
                      <a:pt x="10053" y="73084"/>
                    </a:cubicBezTo>
                    <a:cubicBezTo>
                      <a:pt x="17808" y="80455"/>
                      <a:pt x="25741" y="80631"/>
                      <a:pt x="29442" y="80631"/>
                    </a:cubicBezTo>
                    <a:cubicBezTo>
                      <a:pt x="49714" y="80631"/>
                      <a:pt x="57822" y="68872"/>
                      <a:pt x="57822" y="56237"/>
                    </a:cubicBezTo>
                    <a:cubicBezTo>
                      <a:pt x="57822" y="46936"/>
                      <a:pt x="52534" y="41671"/>
                      <a:pt x="50419" y="39565"/>
                    </a:cubicBezTo>
                    <a:cubicBezTo>
                      <a:pt x="44602" y="33949"/>
                      <a:pt x="37727" y="32545"/>
                      <a:pt x="30324" y="31141"/>
                    </a:cubicBezTo>
                    <a:cubicBezTo>
                      <a:pt x="20453" y="29210"/>
                      <a:pt x="8642" y="26929"/>
                      <a:pt x="8642" y="16750"/>
                    </a:cubicBezTo>
                    <a:cubicBezTo>
                      <a:pt x="8642" y="10608"/>
                      <a:pt x="13225" y="3413"/>
                      <a:pt x="28385" y="3413"/>
                    </a:cubicBezTo>
                    <a:cubicBezTo>
                      <a:pt x="47775" y="3413"/>
                      <a:pt x="48656" y="19207"/>
                      <a:pt x="49009" y="24648"/>
                    </a:cubicBezTo>
                    <a:cubicBezTo>
                      <a:pt x="49185" y="26227"/>
                      <a:pt x="50771" y="26227"/>
                      <a:pt x="51124" y="26227"/>
                    </a:cubicBezTo>
                    <a:cubicBezTo>
                      <a:pt x="53415" y="26227"/>
                      <a:pt x="53415" y="25350"/>
                      <a:pt x="53415" y="22015"/>
                    </a:cubicBezTo>
                    <a:lnTo>
                      <a:pt x="53415" y="4290"/>
                    </a:lnTo>
                    <a:cubicBezTo>
                      <a:pt x="53415" y="1307"/>
                      <a:pt x="53415" y="78"/>
                      <a:pt x="51476" y="78"/>
                    </a:cubicBezTo>
                    <a:cubicBezTo>
                      <a:pt x="50595" y="78"/>
                      <a:pt x="50242" y="78"/>
                      <a:pt x="47951" y="2184"/>
                    </a:cubicBezTo>
                    <a:cubicBezTo>
                      <a:pt x="47422" y="2886"/>
                      <a:pt x="45659" y="4466"/>
                      <a:pt x="44954" y="4992"/>
                    </a:cubicBezTo>
                    <a:cubicBezTo>
                      <a:pt x="38256" y="78"/>
                      <a:pt x="31029" y="78"/>
                      <a:pt x="28385" y="78"/>
                    </a:cubicBezTo>
                    <a:cubicBezTo>
                      <a:pt x="6880" y="78"/>
                      <a:pt x="181" y="11836"/>
                      <a:pt x="181" y="21664"/>
                    </a:cubicBezTo>
                    <a:cubicBezTo>
                      <a:pt x="181" y="27807"/>
                      <a:pt x="3002" y="32720"/>
                      <a:pt x="7761" y="36581"/>
                    </a:cubicBezTo>
                    <a:cubicBezTo>
                      <a:pt x="13402" y="41144"/>
                      <a:pt x="18337" y="42197"/>
                      <a:pt x="31029" y="446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形状 197">
                <a:extLst>
                  <a:ext uri="{FF2B5EF4-FFF2-40B4-BE49-F238E27FC236}">
                    <a16:creationId xmlns:a16="http://schemas.microsoft.com/office/drawing/2014/main" id="{019D1C03-6873-BCBD-6953-8977D064E8CE}"/>
                  </a:ext>
                </a:extLst>
              </p:cNvPr>
              <p:cNvSpPr/>
              <p:nvPr>
                <p:custDataLst>
                  <p:tags r:id="rId182"/>
                </p:custDataLst>
              </p:nvPr>
            </p:nvSpPr>
            <p:spPr>
              <a:xfrm>
                <a:off x="8582986" y="4058838"/>
                <a:ext cx="66983" cy="315716"/>
              </a:xfrm>
              <a:custGeom>
                <a:avLst/>
                <a:gdLst>
                  <a:gd name="connsiteX0" fmla="*/ 59238 w 66983"/>
                  <a:gd name="connsiteY0" fmla="*/ 313853 h 315716"/>
                  <a:gd name="connsiteX1" fmla="*/ 61353 w 66983"/>
                  <a:gd name="connsiteY1" fmla="*/ 315784 h 315716"/>
                  <a:gd name="connsiteX2" fmla="*/ 65231 w 66983"/>
                  <a:gd name="connsiteY2" fmla="*/ 315784 h 315716"/>
                  <a:gd name="connsiteX3" fmla="*/ 67170 w 66983"/>
                  <a:gd name="connsiteY3" fmla="*/ 314029 h 315716"/>
                  <a:gd name="connsiteX4" fmla="*/ 66465 w 66983"/>
                  <a:gd name="connsiteY4" fmla="*/ 312449 h 315716"/>
                  <a:gd name="connsiteX5" fmla="*/ 39672 w 66983"/>
                  <a:gd name="connsiteY5" fmla="*/ 277175 h 315716"/>
                  <a:gd name="connsiteX6" fmla="*/ 13584 w 66983"/>
                  <a:gd name="connsiteY6" fmla="*/ 158013 h 315716"/>
                  <a:gd name="connsiteX7" fmla="*/ 66641 w 66983"/>
                  <a:gd name="connsiteY7" fmla="*/ 3226 h 315716"/>
                  <a:gd name="connsiteX8" fmla="*/ 67170 w 66983"/>
                  <a:gd name="connsiteY8" fmla="*/ 1822 h 315716"/>
                  <a:gd name="connsiteX9" fmla="*/ 63821 w 66983"/>
                  <a:gd name="connsiteY9" fmla="*/ 67 h 315716"/>
                  <a:gd name="connsiteX10" fmla="*/ 59590 w 66983"/>
                  <a:gd name="connsiteY10" fmla="*/ 1471 h 315716"/>
                  <a:gd name="connsiteX11" fmla="*/ 11821 w 66983"/>
                  <a:gd name="connsiteY11" fmla="*/ 77285 h 315716"/>
                  <a:gd name="connsiteX12" fmla="*/ 187 w 66983"/>
                  <a:gd name="connsiteY12" fmla="*/ 157838 h 315716"/>
                  <a:gd name="connsiteX13" fmla="*/ 35441 w 66983"/>
                  <a:gd name="connsiteY13" fmla="*/ 287178 h 315716"/>
                  <a:gd name="connsiteX14" fmla="*/ 46723 w 66983"/>
                  <a:gd name="connsiteY14" fmla="*/ 301393 h 315716"/>
                  <a:gd name="connsiteX15" fmla="*/ 52363 w 66983"/>
                  <a:gd name="connsiteY15" fmla="*/ 307535 h 315716"/>
                  <a:gd name="connsiteX16" fmla="*/ 59238 w 66983"/>
                  <a:gd name="connsiteY16" fmla="*/ 313853 h 315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83" h="315716">
                    <a:moveTo>
                      <a:pt x="59238" y="313853"/>
                    </a:moveTo>
                    <a:cubicBezTo>
                      <a:pt x="59590" y="314029"/>
                      <a:pt x="61177" y="315784"/>
                      <a:pt x="61353" y="315784"/>
                    </a:cubicBezTo>
                    <a:lnTo>
                      <a:pt x="65231" y="315784"/>
                    </a:lnTo>
                    <a:cubicBezTo>
                      <a:pt x="65760" y="315784"/>
                      <a:pt x="67170" y="315608"/>
                      <a:pt x="67170" y="314029"/>
                    </a:cubicBezTo>
                    <a:cubicBezTo>
                      <a:pt x="67170" y="313327"/>
                      <a:pt x="66818" y="312976"/>
                      <a:pt x="66465" y="312449"/>
                    </a:cubicBezTo>
                    <a:cubicBezTo>
                      <a:pt x="60119" y="306131"/>
                      <a:pt x="50601" y="296479"/>
                      <a:pt x="39672" y="277175"/>
                    </a:cubicBezTo>
                    <a:cubicBezTo>
                      <a:pt x="20634" y="243480"/>
                      <a:pt x="13584" y="200132"/>
                      <a:pt x="13584" y="158013"/>
                    </a:cubicBezTo>
                    <a:cubicBezTo>
                      <a:pt x="13584" y="80093"/>
                      <a:pt x="35794" y="34289"/>
                      <a:pt x="66641" y="3226"/>
                    </a:cubicBezTo>
                    <a:cubicBezTo>
                      <a:pt x="67170" y="2700"/>
                      <a:pt x="67170" y="2173"/>
                      <a:pt x="67170" y="1822"/>
                    </a:cubicBezTo>
                    <a:cubicBezTo>
                      <a:pt x="67170" y="67"/>
                      <a:pt x="65936" y="67"/>
                      <a:pt x="63821" y="67"/>
                    </a:cubicBezTo>
                    <a:cubicBezTo>
                      <a:pt x="61529" y="67"/>
                      <a:pt x="61177" y="67"/>
                      <a:pt x="59590" y="1471"/>
                    </a:cubicBezTo>
                    <a:cubicBezTo>
                      <a:pt x="42845" y="15862"/>
                      <a:pt x="23984" y="40256"/>
                      <a:pt x="11821" y="77285"/>
                    </a:cubicBezTo>
                    <a:cubicBezTo>
                      <a:pt x="4241" y="100451"/>
                      <a:pt x="187" y="128705"/>
                      <a:pt x="187" y="157838"/>
                    </a:cubicBezTo>
                    <a:cubicBezTo>
                      <a:pt x="187" y="199430"/>
                      <a:pt x="7767" y="246463"/>
                      <a:pt x="35441" y="287178"/>
                    </a:cubicBezTo>
                    <a:cubicBezTo>
                      <a:pt x="40201" y="294022"/>
                      <a:pt x="46723" y="301218"/>
                      <a:pt x="46723" y="301393"/>
                    </a:cubicBezTo>
                    <a:cubicBezTo>
                      <a:pt x="48485" y="303499"/>
                      <a:pt x="50953" y="306307"/>
                      <a:pt x="52363" y="307535"/>
                    </a:cubicBezTo>
                    <a:lnTo>
                      <a:pt x="59238" y="313853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形状 198">
                <a:extLst>
                  <a:ext uri="{FF2B5EF4-FFF2-40B4-BE49-F238E27FC236}">
                    <a16:creationId xmlns:a16="http://schemas.microsoft.com/office/drawing/2014/main" id="{70DE58D5-1F9D-D9E3-058D-63D9A491F1F0}"/>
                  </a:ext>
                </a:extLst>
              </p:cNvPr>
              <p:cNvSpPr/>
              <p:nvPr>
                <p:custDataLst>
                  <p:tags r:id="rId183"/>
                </p:custDataLst>
              </p:nvPr>
            </p:nvSpPr>
            <p:spPr>
              <a:xfrm>
                <a:off x="8684910" y="4064367"/>
                <a:ext cx="98888" cy="79499"/>
              </a:xfrm>
              <a:custGeom>
                <a:avLst/>
                <a:gdLst>
                  <a:gd name="connsiteX0" fmla="*/ 77048 w 98888"/>
                  <a:gd name="connsiteY0" fmla="*/ 36224 h 79499"/>
                  <a:gd name="connsiteX1" fmla="*/ 47611 w 98888"/>
                  <a:gd name="connsiteY1" fmla="*/ 71 h 79499"/>
                  <a:gd name="connsiteX2" fmla="*/ 194 w 98888"/>
                  <a:gd name="connsiteY2" fmla="*/ 49912 h 79499"/>
                  <a:gd name="connsiteX3" fmla="*/ 28750 w 98888"/>
                  <a:gd name="connsiteY3" fmla="*/ 79571 h 79499"/>
                  <a:gd name="connsiteX4" fmla="*/ 65943 w 98888"/>
                  <a:gd name="connsiteY4" fmla="*/ 64829 h 79499"/>
                  <a:gd name="connsiteX5" fmla="*/ 81984 w 98888"/>
                  <a:gd name="connsiteY5" fmla="*/ 79571 h 79499"/>
                  <a:gd name="connsiteX6" fmla="*/ 96791 w 98888"/>
                  <a:gd name="connsiteY6" fmla="*/ 67111 h 79499"/>
                  <a:gd name="connsiteX7" fmla="*/ 94676 w 98888"/>
                  <a:gd name="connsiteY7" fmla="*/ 65356 h 79499"/>
                  <a:gd name="connsiteX8" fmla="*/ 92384 w 98888"/>
                  <a:gd name="connsiteY8" fmla="*/ 67111 h 79499"/>
                  <a:gd name="connsiteX9" fmla="*/ 82513 w 98888"/>
                  <a:gd name="connsiteY9" fmla="*/ 75710 h 79499"/>
                  <a:gd name="connsiteX10" fmla="*/ 77048 w 98888"/>
                  <a:gd name="connsiteY10" fmla="*/ 57810 h 79499"/>
                  <a:gd name="connsiteX11" fmla="*/ 78811 w 98888"/>
                  <a:gd name="connsiteY11" fmla="*/ 51667 h 79499"/>
                  <a:gd name="connsiteX12" fmla="*/ 99082 w 98888"/>
                  <a:gd name="connsiteY12" fmla="*/ 10426 h 79499"/>
                  <a:gd name="connsiteX13" fmla="*/ 96967 w 98888"/>
                  <a:gd name="connsiteY13" fmla="*/ 8671 h 79499"/>
                  <a:gd name="connsiteX14" fmla="*/ 94323 w 98888"/>
                  <a:gd name="connsiteY14" fmla="*/ 12356 h 79499"/>
                  <a:gd name="connsiteX15" fmla="*/ 77048 w 98888"/>
                  <a:gd name="connsiteY15" fmla="*/ 47104 h 79499"/>
                  <a:gd name="connsiteX16" fmla="*/ 77048 w 98888"/>
                  <a:gd name="connsiteY16" fmla="*/ 36224 h 79499"/>
                  <a:gd name="connsiteX17" fmla="*/ 65238 w 98888"/>
                  <a:gd name="connsiteY17" fmla="*/ 60266 h 79499"/>
                  <a:gd name="connsiteX18" fmla="*/ 29103 w 98888"/>
                  <a:gd name="connsiteY18" fmla="*/ 75710 h 79499"/>
                  <a:gd name="connsiteX19" fmla="*/ 13238 w 98888"/>
                  <a:gd name="connsiteY19" fmla="*/ 56581 h 79499"/>
                  <a:gd name="connsiteX20" fmla="*/ 23462 w 98888"/>
                  <a:gd name="connsiteY20" fmla="*/ 20078 h 79499"/>
                  <a:gd name="connsiteX21" fmla="*/ 47435 w 98888"/>
                  <a:gd name="connsiteY21" fmla="*/ 3932 h 79499"/>
                  <a:gd name="connsiteX22" fmla="*/ 64886 w 98888"/>
                  <a:gd name="connsiteY22" fmla="*/ 40611 h 79499"/>
                  <a:gd name="connsiteX23" fmla="*/ 65238 w 98888"/>
                  <a:gd name="connsiteY23" fmla="*/ 60266 h 79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8888" h="79499">
                    <a:moveTo>
                      <a:pt x="77048" y="36224"/>
                    </a:moveTo>
                    <a:cubicBezTo>
                      <a:pt x="77048" y="8671"/>
                      <a:pt x="60655" y="71"/>
                      <a:pt x="47611" y="71"/>
                    </a:cubicBezTo>
                    <a:cubicBezTo>
                      <a:pt x="23462" y="71"/>
                      <a:pt x="194" y="25167"/>
                      <a:pt x="194" y="49912"/>
                    </a:cubicBezTo>
                    <a:cubicBezTo>
                      <a:pt x="194" y="66233"/>
                      <a:pt x="10770" y="79571"/>
                      <a:pt x="28750" y="79571"/>
                    </a:cubicBezTo>
                    <a:cubicBezTo>
                      <a:pt x="39855" y="79571"/>
                      <a:pt x="52547" y="75535"/>
                      <a:pt x="65943" y="64829"/>
                    </a:cubicBezTo>
                    <a:cubicBezTo>
                      <a:pt x="68235" y="74131"/>
                      <a:pt x="74052" y="79571"/>
                      <a:pt x="81984" y="79571"/>
                    </a:cubicBezTo>
                    <a:cubicBezTo>
                      <a:pt x="91327" y="79571"/>
                      <a:pt x="96791" y="69919"/>
                      <a:pt x="96791" y="67111"/>
                    </a:cubicBezTo>
                    <a:cubicBezTo>
                      <a:pt x="96791" y="65882"/>
                      <a:pt x="95733" y="65356"/>
                      <a:pt x="94676" y="65356"/>
                    </a:cubicBezTo>
                    <a:cubicBezTo>
                      <a:pt x="93442" y="65356"/>
                      <a:pt x="92913" y="65882"/>
                      <a:pt x="92384" y="67111"/>
                    </a:cubicBezTo>
                    <a:cubicBezTo>
                      <a:pt x="89211" y="75710"/>
                      <a:pt x="82865" y="75710"/>
                      <a:pt x="82513" y="75710"/>
                    </a:cubicBezTo>
                    <a:cubicBezTo>
                      <a:pt x="77048" y="75710"/>
                      <a:pt x="77048" y="62021"/>
                      <a:pt x="77048" y="57810"/>
                    </a:cubicBezTo>
                    <a:cubicBezTo>
                      <a:pt x="77048" y="54124"/>
                      <a:pt x="77048" y="53773"/>
                      <a:pt x="78811" y="51667"/>
                    </a:cubicBezTo>
                    <a:cubicBezTo>
                      <a:pt x="95381" y="30959"/>
                      <a:pt x="99082" y="10601"/>
                      <a:pt x="99082" y="10426"/>
                    </a:cubicBezTo>
                    <a:cubicBezTo>
                      <a:pt x="99082" y="10075"/>
                      <a:pt x="98906" y="8671"/>
                      <a:pt x="96967" y="8671"/>
                    </a:cubicBezTo>
                    <a:cubicBezTo>
                      <a:pt x="95204" y="8671"/>
                      <a:pt x="95204" y="9197"/>
                      <a:pt x="94323" y="12356"/>
                    </a:cubicBezTo>
                    <a:cubicBezTo>
                      <a:pt x="91150" y="23412"/>
                      <a:pt x="85333" y="36750"/>
                      <a:pt x="77048" y="47104"/>
                    </a:cubicBezTo>
                    <a:lnTo>
                      <a:pt x="77048" y="36224"/>
                    </a:lnTo>
                    <a:close/>
                    <a:moveTo>
                      <a:pt x="65238" y="60266"/>
                    </a:moveTo>
                    <a:cubicBezTo>
                      <a:pt x="49726" y="73780"/>
                      <a:pt x="36153" y="75710"/>
                      <a:pt x="29103" y="75710"/>
                    </a:cubicBezTo>
                    <a:cubicBezTo>
                      <a:pt x="18526" y="75710"/>
                      <a:pt x="13238" y="67813"/>
                      <a:pt x="13238" y="56581"/>
                    </a:cubicBezTo>
                    <a:cubicBezTo>
                      <a:pt x="13238" y="47982"/>
                      <a:pt x="17821" y="29028"/>
                      <a:pt x="23462" y="20078"/>
                    </a:cubicBezTo>
                    <a:cubicBezTo>
                      <a:pt x="31747" y="7267"/>
                      <a:pt x="41265" y="3932"/>
                      <a:pt x="47435" y="3932"/>
                    </a:cubicBezTo>
                    <a:cubicBezTo>
                      <a:pt x="64886" y="3932"/>
                      <a:pt x="64886" y="26922"/>
                      <a:pt x="64886" y="40611"/>
                    </a:cubicBezTo>
                    <a:cubicBezTo>
                      <a:pt x="64886" y="47104"/>
                      <a:pt x="64886" y="57283"/>
                      <a:pt x="65238" y="602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形状 199">
                <a:extLst>
                  <a:ext uri="{FF2B5EF4-FFF2-40B4-BE49-F238E27FC236}">
                    <a16:creationId xmlns:a16="http://schemas.microsoft.com/office/drawing/2014/main" id="{BA350227-FBB8-71D4-1F59-8848CF8A8399}"/>
                  </a:ext>
                </a:extLst>
              </p:cNvPr>
              <p:cNvSpPr/>
              <p:nvPr>
                <p:custDataLst>
                  <p:tags r:id="rId184"/>
                </p:custDataLst>
              </p:nvPr>
            </p:nvSpPr>
            <p:spPr>
              <a:xfrm>
                <a:off x="8677683" y="4213276"/>
                <a:ext cx="113413" cy="7019"/>
              </a:xfrm>
              <a:custGeom>
                <a:avLst/>
                <a:gdLst>
                  <a:gd name="connsiteX0" fmla="*/ 0 w 113413"/>
                  <a:gd name="connsiteY0" fmla="*/ 0 h 7019"/>
                  <a:gd name="connsiteX1" fmla="*/ 113414 w 113413"/>
                  <a:gd name="connsiteY1" fmla="*/ 0 h 7019"/>
                  <a:gd name="connsiteX2" fmla="*/ 113414 w 113413"/>
                  <a:gd name="connsiteY2" fmla="*/ 7019 h 7019"/>
                  <a:gd name="connsiteX3" fmla="*/ 0 w 113413"/>
                  <a:gd name="connsiteY3" fmla="*/ 7019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413" h="7019">
                    <a:moveTo>
                      <a:pt x="0" y="0"/>
                    </a:moveTo>
                    <a:lnTo>
                      <a:pt x="113414" y="0"/>
                    </a:lnTo>
                    <a:lnTo>
                      <a:pt x="113414" y="7019"/>
                    </a:lnTo>
                    <a:lnTo>
                      <a:pt x="0" y="7019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形状 200">
                <a:extLst>
                  <a:ext uri="{FF2B5EF4-FFF2-40B4-BE49-F238E27FC236}">
                    <a16:creationId xmlns:a16="http://schemas.microsoft.com/office/drawing/2014/main" id="{897E1BF6-1BDE-2E7F-A97D-CE80DC237F5E}"/>
                  </a:ext>
                </a:extLst>
              </p:cNvPr>
              <p:cNvSpPr/>
              <p:nvPr>
                <p:custDataLst>
                  <p:tags r:id="rId185"/>
                </p:custDataLst>
              </p:nvPr>
            </p:nvSpPr>
            <p:spPr>
              <a:xfrm>
                <a:off x="8699135" y="4264161"/>
                <a:ext cx="70332" cy="116880"/>
              </a:xfrm>
              <a:custGeom>
                <a:avLst/>
                <a:gdLst>
                  <a:gd name="connsiteX0" fmla="*/ 13768 w 70332"/>
                  <a:gd name="connsiteY0" fmla="*/ 103452 h 116880"/>
                  <a:gd name="connsiteX1" fmla="*/ 32452 w 70332"/>
                  <a:gd name="connsiteY1" fmla="*/ 85376 h 116880"/>
                  <a:gd name="connsiteX2" fmla="*/ 70527 w 70332"/>
                  <a:gd name="connsiteY2" fmla="*/ 34131 h 116880"/>
                  <a:gd name="connsiteX3" fmla="*/ 33158 w 70332"/>
                  <a:gd name="connsiteY3" fmla="*/ 85 h 116880"/>
                  <a:gd name="connsiteX4" fmla="*/ 195 w 70332"/>
                  <a:gd name="connsiteY4" fmla="*/ 31850 h 116880"/>
                  <a:gd name="connsiteX5" fmla="*/ 9537 w 70332"/>
                  <a:gd name="connsiteY5" fmla="*/ 41677 h 116880"/>
                  <a:gd name="connsiteX6" fmla="*/ 18703 w 70332"/>
                  <a:gd name="connsiteY6" fmla="*/ 32376 h 116880"/>
                  <a:gd name="connsiteX7" fmla="*/ 9361 w 70332"/>
                  <a:gd name="connsiteY7" fmla="*/ 23250 h 116880"/>
                  <a:gd name="connsiteX8" fmla="*/ 7069 w 70332"/>
                  <a:gd name="connsiteY8" fmla="*/ 23426 h 116880"/>
                  <a:gd name="connsiteX9" fmla="*/ 30866 w 70332"/>
                  <a:gd name="connsiteY9" fmla="*/ 5525 h 116880"/>
                  <a:gd name="connsiteX10" fmla="*/ 54486 w 70332"/>
                  <a:gd name="connsiteY10" fmla="*/ 34131 h 116880"/>
                  <a:gd name="connsiteX11" fmla="*/ 35978 w 70332"/>
                  <a:gd name="connsiteY11" fmla="*/ 72916 h 116880"/>
                  <a:gd name="connsiteX12" fmla="*/ 2134 w 70332"/>
                  <a:gd name="connsiteY12" fmla="*/ 110472 h 116880"/>
                  <a:gd name="connsiteX13" fmla="*/ 195 w 70332"/>
                  <a:gd name="connsiteY13" fmla="*/ 116965 h 116880"/>
                  <a:gd name="connsiteX14" fmla="*/ 65592 w 70332"/>
                  <a:gd name="connsiteY14" fmla="*/ 116965 h 116880"/>
                  <a:gd name="connsiteX15" fmla="*/ 70527 w 70332"/>
                  <a:gd name="connsiteY15" fmla="*/ 86429 h 116880"/>
                  <a:gd name="connsiteX16" fmla="*/ 66120 w 70332"/>
                  <a:gd name="connsiteY16" fmla="*/ 86429 h 116880"/>
                  <a:gd name="connsiteX17" fmla="*/ 62242 w 70332"/>
                  <a:gd name="connsiteY17" fmla="*/ 102048 h 116880"/>
                  <a:gd name="connsiteX18" fmla="*/ 45497 w 70332"/>
                  <a:gd name="connsiteY18" fmla="*/ 103452 h 116880"/>
                  <a:gd name="connsiteX19" fmla="*/ 13768 w 70332"/>
                  <a:gd name="connsiteY19" fmla="*/ 103452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68" y="103452"/>
                    </a:moveTo>
                    <a:lnTo>
                      <a:pt x="32452" y="85376"/>
                    </a:lnTo>
                    <a:cubicBezTo>
                      <a:pt x="59951" y="61157"/>
                      <a:pt x="70527" y="51681"/>
                      <a:pt x="70527" y="34131"/>
                    </a:cubicBezTo>
                    <a:cubicBezTo>
                      <a:pt x="70527" y="14125"/>
                      <a:pt x="54663" y="85"/>
                      <a:pt x="33158" y="85"/>
                    </a:cubicBezTo>
                    <a:cubicBezTo>
                      <a:pt x="13239" y="85"/>
                      <a:pt x="195" y="16231"/>
                      <a:pt x="195" y="31850"/>
                    </a:cubicBezTo>
                    <a:cubicBezTo>
                      <a:pt x="195" y="41677"/>
                      <a:pt x="9008" y="41677"/>
                      <a:pt x="9537" y="41677"/>
                    </a:cubicBezTo>
                    <a:cubicBezTo>
                      <a:pt x="12534" y="41677"/>
                      <a:pt x="18703" y="39572"/>
                      <a:pt x="18703" y="32376"/>
                    </a:cubicBezTo>
                    <a:cubicBezTo>
                      <a:pt x="18703" y="27813"/>
                      <a:pt x="15530" y="23250"/>
                      <a:pt x="9361" y="23250"/>
                    </a:cubicBezTo>
                    <a:cubicBezTo>
                      <a:pt x="7951" y="23250"/>
                      <a:pt x="7598" y="23250"/>
                      <a:pt x="7069" y="23426"/>
                    </a:cubicBezTo>
                    <a:cubicBezTo>
                      <a:pt x="11124" y="12019"/>
                      <a:pt x="20642" y="5525"/>
                      <a:pt x="30866" y="5525"/>
                    </a:cubicBezTo>
                    <a:cubicBezTo>
                      <a:pt x="46907" y="5525"/>
                      <a:pt x="54486" y="19741"/>
                      <a:pt x="54486" y="34131"/>
                    </a:cubicBezTo>
                    <a:cubicBezTo>
                      <a:pt x="54486" y="48171"/>
                      <a:pt x="45673" y="62035"/>
                      <a:pt x="35978" y="72916"/>
                    </a:cubicBezTo>
                    <a:lnTo>
                      <a:pt x="2134" y="110472"/>
                    </a:lnTo>
                    <a:cubicBezTo>
                      <a:pt x="195" y="112402"/>
                      <a:pt x="195" y="112753"/>
                      <a:pt x="195" y="116965"/>
                    </a:cubicBezTo>
                    <a:lnTo>
                      <a:pt x="65592" y="116965"/>
                    </a:lnTo>
                    <a:lnTo>
                      <a:pt x="70527" y="86429"/>
                    </a:lnTo>
                    <a:lnTo>
                      <a:pt x="66120" y="86429"/>
                    </a:lnTo>
                    <a:cubicBezTo>
                      <a:pt x="65239" y="91694"/>
                      <a:pt x="64005" y="99416"/>
                      <a:pt x="62242" y="102048"/>
                    </a:cubicBezTo>
                    <a:cubicBezTo>
                      <a:pt x="61008" y="103452"/>
                      <a:pt x="49375" y="103452"/>
                      <a:pt x="45497" y="103452"/>
                    </a:cubicBezTo>
                    <a:lnTo>
                      <a:pt x="13768" y="103452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任意形状 201">
                <a:extLst>
                  <a:ext uri="{FF2B5EF4-FFF2-40B4-BE49-F238E27FC236}">
                    <a16:creationId xmlns:a16="http://schemas.microsoft.com/office/drawing/2014/main" id="{9841F415-59FE-1BD3-4B3B-5B30A26D916B}"/>
                  </a:ext>
                </a:extLst>
              </p:cNvPr>
              <p:cNvSpPr/>
              <p:nvPr>
                <p:custDataLst>
                  <p:tags r:id="rId186"/>
                </p:custDataLst>
              </p:nvPr>
            </p:nvSpPr>
            <p:spPr>
              <a:xfrm>
                <a:off x="8861291" y="4158346"/>
                <a:ext cx="117220" cy="116880"/>
              </a:xfrm>
              <a:custGeom>
                <a:avLst/>
                <a:gdLst>
                  <a:gd name="connsiteX0" fmla="*/ 62428 w 117220"/>
                  <a:gd name="connsiteY0" fmla="*/ 62028 h 116880"/>
                  <a:gd name="connsiteX1" fmla="*/ 111608 w 117220"/>
                  <a:gd name="connsiteY1" fmla="*/ 62028 h 116880"/>
                  <a:gd name="connsiteX2" fmla="*/ 117425 w 117220"/>
                  <a:gd name="connsiteY2" fmla="*/ 58518 h 116880"/>
                  <a:gd name="connsiteX3" fmla="*/ 111608 w 117220"/>
                  <a:gd name="connsiteY3" fmla="*/ 55008 h 116880"/>
                  <a:gd name="connsiteX4" fmla="*/ 62428 w 117220"/>
                  <a:gd name="connsiteY4" fmla="*/ 55008 h 116880"/>
                  <a:gd name="connsiteX5" fmla="*/ 62428 w 117220"/>
                  <a:gd name="connsiteY5" fmla="*/ 5870 h 116880"/>
                  <a:gd name="connsiteX6" fmla="*/ 58902 w 117220"/>
                  <a:gd name="connsiteY6" fmla="*/ 78 h 116880"/>
                  <a:gd name="connsiteX7" fmla="*/ 55377 w 117220"/>
                  <a:gd name="connsiteY7" fmla="*/ 5870 h 116880"/>
                  <a:gd name="connsiteX8" fmla="*/ 55377 w 117220"/>
                  <a:gd name="connsiteY8" fmla="*/ 55008 h 116880"/>
                  <a:gd name="connsiteX9" fmla="*/ 6021 w 117220"/>
                  <a:gd name="connsiteY9" fmla="*/ 55008 h 116880"/>
                  <a:gd name="connsiteX10" fmla="*/ 204 w 117220"/>
                  <a:gd name="connsiteY10" fmla="*/ 58518 h 116880"/>
                  <a:gd name="connsiteX11" fmla="*/ 6021 w 117220"/>
                  <a:gd name="connsiteY11" fmla="*/ 62028 h 116880"/>
                  <a:gd name="connsiteX12" fmla="*/ 55377 w 117220"/>
                  <a:gd name="connsiteY12" fmla="*/ 62028 h 116880"/>
                  <a:gd name="connsiteX13" fmla="*/ 55377 w 117220"/>
                  <a:gd name="connsiteY13" fmla="*/ 111167 h 116880"/>
                  <a:gd name="connsiteX14" fmla="*/ 58902 w 117220"/>
                  <a:gd name="connsiteY14" fmla="*/ 116958 h 116880"/>
                  <a:gd name="connsiteX15" fmla="*/ 62428 w 117220"/>
                  <a:gd name="connsiteY15" fmla="*/ 111167 h 116880"/>
                  <a:gd name="connsiteX16" fmla="*/ 62428 w 117220"/>
                  <a:gd name="connsiteY16" fmla="*/ 62028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7220" h="116880">
                    <a:moveTo>
                      <a:pt x="62428" y="62028"/>
                    </a:moveTo>
                    <a:lnTo>
                      <a:pt x="111608" y="62028"/>
                    </a:lnTo>
                    <a:cubicBezTo>
                      <a:pt x="114075" y="62028"/>
                      <a:pt x="117425" y="62028"/>
                      <a:pt x="117425" y="58518"/>
                    </a:cubicBezTo>
                    <a:cubicBezTo>
                      <a:pt x="117425" y="55008"/>
                      <a:pt x="114075" y="55008"/>
                      <a:pt x="111608" y="55008"/>
                    </a:cubicBezTo>
                    <a:lnTo>
                      <a:pt x="62428" y="55008"/>
                    </a:lnTo>
                    <a:lnTo>
                      <a:pt x="62428" y="5870"/>
                    </a:lnTo>
                    <a:cubicBezTo>
                      <a:pt x="62428" y="3413"/>
                      <a:pt x="62428" y="78"/>
                      <a:pt x="58902" y="78"/>
                    </a:cubicBezTo>
                    <a:cubicBezTo>
                      <a:pt x="55377" y="78"/>
                      <a:pt x="55377" y="3413"/>
                      <a:pt x="55377" y="5870"/>
                    </a:cubicBezTo>
                    <a:lnTo>
                      <a:pt x="55377" y="55008"/>
                    </a:lnTo>
                    <a:lnTo>
                      <a:pt x="6021" y="55008"/>
                    </a:lnTo>
                    <a:cubicBezTo>
                      <a:pt x="3553" y="55008"/>
                      <a:pt x="204" y="55008"/>
                      <a:pt x="204" y="58518"/>
                    </a:cubicBezTo>
                    <a:cubicBezTo>
                      <a:pt x="204" y="62028"/>
                      <a:pt x="3553" y="62028"/>
                      <a:pt x="6021" y="62028"/>
                    </a:cubicBezTo>
                    <a:lnTo>
                      <a:pt x="55377" y="62028"/>
                    </a:lnTo>
                    <a:lnTo>
                      <a:pt x="55377" y="111167"/>
                    </a:lnTo>
                    <a:cubicBezTo>
                      <a:pt x="55377" y="113624"/>
                      <a:pt x="55377" y="116958"/>
                      <a:pt x="58902" y="116958"/>
                    </a:cubicBezTo>
                    <a:cubicBezTo>
                      <a:pt x="62428" y="116958"/>
                      <a:pt x="62428" y="113624"/>
                      <a:pt x="62428" y="111167"/>
                    </a:cubicBezTo>
                    <a:lnTo>
                      <a:pt x="62428" y="62028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形状 202">
                <a:extLst>
                  <a:ext uri="{FF2B5EF4-FFF2-40B4-BE49-F238E27FC236}">
                    <a16:creationId xmlns:a16="http://schemas.microsoft.com/office/drawing/2014/main" id="{CB000C3A-8072-589D-FFCD-E67616352F77}"/>
                  </a:ext>
                </a:extLst>
              </p:cNvPr>
              <p:cNvSpPr/>
              <p:nvPr>
                <p:custDataLst>
                  <p:tags r:id="rId187"/>
                </p:custDataLst>
              </p:nvPr>
            </p:nvSpPr>
            <p:spPr>
              <a:xfrm>
                <a:off x="9052016" y="4064367"/>
                <a:ext cx="92542" cy="115300"/>
              </a:xfrm>
              <a:custGeom>
                <a:avLst/>
                <a:gdLst>
                  <a:gd name="connsiteX0" fmla="*/ 4269 w 92542"/>
                  <a:gd name="connsiteY0" fmla="*/ 33065 h 115300"/>
                  <a:gd name="connsiteX1" fmla="*/ 32296 w 92542"/>
                  <a:gd name="connsiteY1" fmla="*/ 12707 h 115300"/>
                  <a:gd name="connsiteX2" fmla="*/ 60852 w 92542"/>
                  <a:gd name="connsiteY2" fmla="*/ 57283 h 115300"/>
                  <a:gd name="connsiteX3" fmla="*/ 58737 w 92542"/>
                  <a:gd name="connsiteY3" fmla="*/ 74482 h 115300"/>
                  <a:gd name="connsiteX4" fmla="*/ 49571 w 92542"/>
                  <a:gd name="connsiteY4" fmla="*/ 112213 h 115300"/>
                  <a:gd name="connsiteX5" fmla="*/ 51863 w 92542"/>
                  <a:gd name="connsiteY5" fmla="*/ 115372 h 115300"/>
                  <a:gd name="connsiteX6" fmla="*/ 57503 w 92542"/>
                  <a:gd name="connsiteY6" fmla="*/ 104842 h 115300"/>
                  <a:gd name="connsiteX7" fmla="*/ 64025 w 92542"/>
                  <a:gd name="connsiteY7" fmla="*/ 74657 h 115300"/>
                  <a:gd name="connsiteX8" fmla="*/ 65436 w 92542"/>
                  <a:gd name="connsiteY8" fmla="*/ 67813 h 115300"/>
                  <a:gd name="connsiteX9" fmla="*/ 89408 w 92542"/>
                  <a:gd name="connsiteY9" fmla="*/ 10426 h 115300"/>
                  <a:gd name="connsiteX10" fmla="*/ 92758 w 92542"/>
                  <a:gd name="connsiteY10" fmla="*/ 3757 h 115300"/>
                  <a:gd name="connsiteX11" fmla="*/ 90642 w 92542"/>
                  <a:gd name="connsiteY11" fmla="*/ 2002 h 115300"/>
                  <a:gd name="connsiteX12" fmla="*/ 88527 w 92542"/>
                  <a:gd name="connsiteY12" fmla="*/ 3230 h 115300"/>
                  <a:gd name="connsiteX13" fmla="*/ 65259 w 92542"/>
                  <a:gd name="connsiteY13" fmla="*/ 55177 h 115300"/>
                  <a:gd name="connsiteX14" fmla="*/ 58032 w 92542"/>
                  <a:gd name="connsiteY14" fmla="*/ 19376 h 115300"/>
                  <a:gd name="connsiteX15" fmla="*/ 34588 w 92542"/>
                  <a:gd name="connsiteY15" fmla="*/ 71 h 115300"/>
                  <a:gd name="connsiteX16" fmla="*/ 215 w 92542"/>
                  <a:gd name="connsiteY16" fmla="*/ 32187 h 115300"/>
                  <a:gd name="connsiteX17" fmla="*/ 3564 w 92542"/>
                  <a:gd name="connsiteY17" fmla="*/ 33942 h 115300"/>
                  <a:gd name="connsiteX18" fmla="*/ 4269 w 92542"/>
                  <a:gd name="connsiteY18" fmla="*/ 33065 h 11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542" h="115300">
                    <a:moveTo>
                      <a:pt x="4269" y="33065"/>
                    </a:moveTo>
                    <a:cubicBezTo>
                      <a:pt x="11144" y="12883"/>
                      <a:pt x="30357" y="12707"/>
                      <a:pt x="32296" y="12707"/>
                    </a:cubicBezTo>
                    <a:cubicBezTo>
                      <a:pt x="58913" y="12707"/>
                      <a:pt x="60852" y="43419"/>
                      <a:pt x="60852" y="57283"/>
                    </a:cubicBezTo>
                    <a:cubicBezTo>
                      <a:pt x="60852" y="67988"/>
                      <a:pt x="59971" y="70972"/>
                      <a:pt x="58737" y="74482"/>
                    </a:cubicBezTo>
                    <a:cubicBezTo>
                      <a:pt x="54859" y="87293"/>
                      <a:pt x="49571" y="107650"/>
                      <a:pt x="49571" y="112213"/>
                    </a:cubicBezTo>
                    <a:cubicBezTo>
                      <a:pt x="49571" y="114144"/>
                      <a:pt x="50452" y="115372"/>
                      <a:pt x="51863" y="115372"/>
                    </a:cubicBezTo>
                    <a:cubicBezTo>
                      <a:pt x="54154" y="115372"/>
                      <a:pt x="55564" y="111511"/>
                      <a:pt x="57503" y="104842"/>
                    </a:cubicBezTo>
                    <a:cubicBezTo>
                      <a:pt x="61558" y="90101"/>
                      <a:pt x="63320" y="80097"/>
                      <a:pt x="64025" y="74657"/>
                    </a:cubicBezTo>
                    <a:cubicBezTo>
                      <a:pt x="64378" y="72376"/>
                      <a:pt x="64730" y="70094"/>
                      <a:pt x="65436" y="67813"/>
                    </a:cubicBezTo>
                    <a:cubicBezTo>
                      <a:pt x="71076" y="50439"/>
                      <a:pt x="82358" y="24290"/>
                      <a:pt x="89408" y="10426"/>
                    </a:cubicBezTo>
                    <a:cubicBezTo>
                      <a:pt x="90642" y="8320"/>
                      <a:pt x="92758" y="4459"/>
                      <a:pt x="92758" y="3757"/>
                    </a:cubicBezTo>
                    <a:cubicBezTo>
                      <a:pt x="92758" y="2002"/>
                      <a:pt x="90995" y="2002"/>
                      <a:pt x="90642" y="2002"/>
                    </a:cubicBezTo>
                    <a:cubicBezTo>
                      <a:pt x="90114" y="2002"/>
                      <a:pt x="89056" y="2002"/>
                      <a:pt x="88527" y="3230"/>
                    </a:cubicBezTo>
                    <a:cubicBezTo>
                      <a:pt x="79361" y="19902"/>
                      <a:pt x="72310" y="37452"/>
                      <a:pt x="65259" y="55177"/>
                    </a:cubicBezTo>
                    <a:cubicBezTo>
                      <a:pt x="65083" y="49737"/>
                      <a:pt x="64907" y="36399"/>
                      <a:pt x="58032" y="19376"/>
                    </a:cubicBezTo>
                    <a:cubicBezTo>
                      <a:pt x="53802" y="8671"/>
                      <a:pt x="46751" y="71"/>
                      <a:pt x="34588" y="71"/>
                    </a:cubicBezTo>
                    <a:cubicBezTo>
                      <a:pt x="12554" y="71"/>
                      <a:pt x="215" y="26747"/>
                      <a:pt x="215" y="32187"/>
                    </a:cubicBezTo>
                    <a:cubicBezTo>
                      <a:pt x="215" y="33942"/>
                      <a:pt x="1801" y="33942"/>
                      <a:pt x="3564" y="33942"/>
                    </a:cubicBezTo>
                    <a:lnTo>
                      <a:pt x="4269" y="33065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形状 203">
                <a:extLst>
                  <a:ext uri="{FF2B5EF4-FFF2-40B4-BE49-F238E27FC236}">
                    <a16:creationId xmlns:a16="http://schemas.microsoft.com/office/drawing/2014/main" id="{F4D2474F-CE22-BA76-562E-B4C85F15219B}"/>
                  </a:ext>
                </a:extLst>
              </p:cNvPr>
              <p:cNvSpPr/>
              <p:nvPr>
                <p:custDataLst>
                  <p:tags r:id="rId188"/>
                </p:custDataLst>
              </p:nvPr>
            </p:nvSpPr>
            <p:spPr>
              <a:xfrm>
                <a:off x="9048843" y="4213276"/>
                <a:ext cx="101053" cy="7019"/>
              </a:xfrm>
              <a:custGeom>
                <a:avLst/>
                <a:gdLst>
                  <a:gd name="connsiteX0" fmla="*/ 0 w 101053"/>
                  <a:gd name="connsiteY0" fmla="*/ 0 h 7019"/>
                  <a:gd name="connsiteX1" fmla="*/ 101054 w 101053"/>
                  <a:gd name="connsiteY1" fmla="*/ 0 h 7019"/>
                  <a:gd name="connsiteX2" fmla="*/ 101054 w 101053"/>
                  <a:gd name="connsiteY2" fmla="*/ 7019 h 7019"/>
                  <a:gd name="connsiteX3" fmla="*/ 0 w 101053"/>
                  <a:gd name="connsiteY3" fmla="*/ 7019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053" h="7019">
                    <a:moveTo>
                      <a:pt x="0" y="0"/>
                    </a:moveTo>
                    <a:lnTo>
                      <a:pt x="101054" y="0"/>
                    </a:lnTo>
                    <a:lnTo>
                      <a:pt x="101054" y="7019"/>
                    </a:lnTo>
                    <a:lnTo>
                      <a:pt x="0" y="7019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形状 204">
                <a:extLst>
                  <a:ext uri="{FF2B5EF4-FFF2-40B4-BE49-F238E27FC236}">
                    <a16:creationId xmlns:a16="http://schemas.microsoft.com/office/drawing/2014/main" id="{10CB192F-7B83-B7B8-03D5-4DCC8CE1D1FB}"/>
                  </a:ext>
                </a:extLst>
              </p:cNvPr>
              <p:cNvSpPr/>
              <p:nvPr>
                <p:custDataLst>
                  <p:tags r:id="rId189"/>
                </p:custDataLst>
              </p:nvPr>
            </p:nvSpPr>
            <p:spPr>
              <a:xfrm>
                <a:off x="9064116" y="4264161"/>
                <a:ext cx="70332" cy="116880"/>
              </a:xfrm>
              <a:custGeom>
                <a:avLst/>
                <a:gdLst>
                  <a:gd name="connsiteX0" fmla="*/ 13788 w 70332"/>
                  <a:gd name="connsiteY0" fmla="*/ 103452 h 116880"/>
                  <a:gd name="connsiteX1" fmla="*/ 32473 w 70332"/>
                  <a:gd name="connsiteY1" fmla="*/ 85376 h 116880"/>
                  <a:gd name="connsiteX2" fmla="*/ 70548 w 70332"/>
                  <a:gd name="connsiteY2" fmla="*/ 34131 h 116880"/>
                  <a:gd name="connsiteX3" fmla="*/ 33178 w 70332"/>
                  <a:gd name="connsiteY3" fmla="*/ 85 h 116880"/>
                  <a:gd name="connsiteX4" fmla="*/ 215 w 70332"/>
                  <a:gd name="connsiteY4" fmla="*/ 31850 h 116880"/>
                  <a:gd name="connsiteX5" fmla="*/ 9558 w 70332"/>
                  <a:gd name="connsiteY5" fmla="*/ 41677 h 116880"/>
                  <a:gd name="connsiteX6" fmla="*/ 18724 w 70332"/>
                  <a:gd name="connsiteY6" fmla="*/ 32376 h 116880"/>
                  <a:gd name="connsiteX7" fmla="*/ 9382 w 70332"/>
                  <a:gd name="connsiteY7" fmla="*/ 23250 h 116880"/>
                  <a:gd name="connsiteX8" fmla="*/ 7090 w 70332"/>
                  <a:gd name="connsiteY8" fmla="*/ 23426 h 116880"/>
                  <a:gd name="connsiteX9" fmla="*/ 30887 w 70332"/>
                  <a:gd name="connsiteY9" fmla="*/ 5525 h 116880"/>
                  <a:gd name="connsiteX10" fmla="*/ 54507 w 70332"/>
                  <a:gd name="connsiteY10" fmla="*/ 34131 h 116880"/>
                  <a:gd name="connsiteX11" fmla="*/ 35999 w 70332"/>
                  <a:gd name="connsiteY11" fmla="*/ 72916 h 116880"/>
                  <a:gd name="connsiteX12" fmla="*/ 2154 w 70332"/>
                  <a:gd name="connsiteY12" fmla="*/ 110472 h 116880"/>
                  <a:gd name="connsiteX13" fmla="*/ 215 w 70332"/>
                  <a:gd name="connsiteY13" fmla="*/ 116965 h 116880"/>
                  <a:gd name="connsiteX14" fmla="*/ 65612 w 70332"/>
                  <a:gd name="connsiteY14" fmla="*/ 116965 h 116880"/>
                  <a:gd name="connsiteX15" fmla="*/ 70548 w 70332"/>
                  <a:gd name="connsiteY15" fmla="*/ 86429 h 116880"/>
                  <a:gd name="connsiteX16" fmla="*/ 66141 w 70332"/>
                  <a:gd name="connsiteY16" fmla="*/ 86429 h 116880"/>
                  <a:gd name="connsiteX17" fmla="*/ 62263 w 70332"/>
                  <a:gd name="connsiteY17" fmla="*/ 102048 h 116880"/>
                  <a:gd name="connsiteX18" fmla="*/ 45517 w 70332"/>
                  <a:gd name="connsiteY18" fmla="*/ 103452 h 116880"/>
                  <a:gd name="connsiteX19" fmla="*/ 13788 w 70332"/>
                  <a:gd name="connsiteY19" fmla="*/ 103452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88" y="103452"/>
                    </a:moveTo>
                    <a:lnTo>
                      <a:pt x="32473" y="85376"/>
                    </a:lnTo>
                    <a:cubicBezTo>
                      <a:pt x="59971" y="61157"/>
                      <a:pt x="70548" y="51681"/>
                      <a:pt x="70548" y="34131"/>
                    </a:cubicBezTo>
                    <a:cubicBezTo>
                      <a:pt x="70548" y="14125"/>
                      <a:pt x="54683" y="85"/>
                      <a:pt x="33178" y="85"/>
                    </a:cubicBezTo>
                    <a:cubicBezTo>
                      <a:pt x="13259" y="85"/>
                      <a:pt x="215" y="16231"/>
                      <a:pt x="215" y="31850"/>
                    </a:cubicBezTo>
                    <a:cubicBezTo>
                      <a:pt x="215" y="41677"/>
                      <a:pt x="9029" y="41677"/>
                      <a:pt x="9558" y="41677"/>
                    </a:cubicBezTo>
                    <a:cubicBezTo>
                      <a:pt x="12554" y="41677"/>
                      <a:pt x="18724" y="39572"/>
                      <a:pt x="18724" y="32376"/>
                    </a:cubicBezTo>
                    <a:cubicBezTo>
                      <a:pt x="18724" y="27813"/>
                      <a:pt x="15551" y="23250"/>
                      <a:pt x="9382" y="23250"/>
                    </a:cubicBezTo>
                    <a:cubicBezTo>
                      <a:pt x="7971" y="23250"/>
                      <a:pt x="7619" y="23250"/>
                      <a:pt x="7090" y="23426"/>
                    </a:cubicBezTo>
                    <a:cubicBezTo>
                      <a:pt x="11144" y="12019"/>
                      <a:pt x="20663" y="5525"/>
                      <a:pt x="30887" y="5525"/>
                    </a:cubicBezTo>
                    <a:cubicBezTo>
                      <a:pt x="46927" y="5525"/>
                      <a:pt x="54507" y="19741"/>
                      <a:pt x="54507" y="34131"/>
                    </a:cubicBezTo>
                    <a:cubicBezTo>
                      <a:pt x="54507" y="48171"/>
                      <a:pt x="45693" y="62035"/>
                      <a:pt x="35999" y="72916"/>
                    </a:cubicBezTo>
                    <a:lnTo>
                      <a:pt x="2154" y="110472"/>
                    </a:lnTo>
                    <a:cubicBezTo>
                      <a:pt x="215" y="112402"/>
                      <a:pt x="215" y="112753"/>
                      <a:pt x="215" y="116965"/>
                    </a:cubicBezTo>
                    <a:lnTo>
                      <a:pt x="65612" y="116965"/>
                    </a:lnTo>
                    <a:lnTo>
                      <a:pt x="70548" y="86429"/>
                    </a:lnTo>
                    <a:lnTo>
                      <a:pt x="66141" y="86429"/>
                    </a:lnTo>
                    <a:cubicBezTo>
                      <a:pt x="65260" y="91694"/>
                      <a:pt x="64026" y="99416"/>
                      <a:pt x="62263" y="102048"/>
                    </a:cubicBezTo>
                    <a:cubicBezTo>
                      <a:pt x="61029" y="103452"/>
                      <a:pt x="49395" y="103452"/>
                      <a:pt x="45517" y="103452"/>
                    </a:cubicBezTo>
                    <a:lnTo>
                      <a:pt x="13788" y="103452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形状 205">
                <a:extLst>
                  <a:ext uri="{FF2B5EF4-FFF2-40B4-BE49-F238E27FC236}">
                    <a16:creationId xmlns:a16="http://schemas.microsoft.com/office/drawing/2014/main" id="{F0A69E77-4451-FC59-34FB-E6DEF6B56047}"/>
                  </a:ext>
                </a:extLst>
              </p:cNvPr>
              <p:cNvSpPr/>
              <p:nvPr>
                <p:custDataLst>
                  <p:tags r:id="rId190"/>
                </p:custDataLst>
              </p:nvPr>
            </p:nvSpPr>
            <p:spPr>
              <a:xfrm>
                <a:off x="9177396" y="4058838"/>
                <a:ext cx="66983" cy="315716"/>
              </a:xfrm>
              <a:custGeom>
                <a:avLst/>
                <a:gdLst>
                  <a:gd name="connsiteX0" fmla="*/ 67205 w 66983"/>
                  <a:gd name="connsiteY0" fmla="*/ 157838 h 315716"/>
                  <a:gd name="connsiteX1" fmla="*/ 20669 w 66983"/>
                  <a:gd name="connsiteY1" fmla="*/ 14458 h 315716"/>
                  <a:gd name="connsiteX2" fmla="*/ 7449 w 66983"/>
                  <a:gd name="connsiteY2" fmla="*/ 1120 h 315716"/>
                  <a:gd name="connsiteX3" fmla="*/ 3571 w 66983"/>
                  <a:gd name="connsiteY3" fmla="*/ 67 h 315716"/>
                  <a:gd name="connsiteX4" fmla="*/ 222 w 66983"/>
                  <a:gd name="connsiteY4" fmla="*/ 1822 h 315716"/>
                  <a:gd name="connsiteX5" fmla="*/ 1280 w 66983"/>
                  <a:gd name="connsiteY5" fmla="*/ 3577 h 315716"/>
                  <a:gd name="connsiteX6" fmla="*/ 27720 w 66983"/>
                  <a:gd name="connsiteY6" fmla="*/ 38676 h 315716"/>
                  <a:gd name="connsiteX7" fmla="*/ 53809 w 66983"/>
                  <a:gd name="connsiteY7" fmla="*/ 157838 h 315716"/>
                  <a:gd name="connsiteX8" fmla="*/ 927 w 66983"/>
                  <a:gd name="connsiteY8" fmla="*/ 312625 h 315716"/>
                  <a:gd name="connsiteX9" fmla="*/ 222 w 66983"/>
                  <a:gd name="connsiteY9" fmla="*/ 314029 h 315716"/>
                  <a:gd name="connsiteX10" fmla="*/ 3571 w 66983"/>
                  <a:gd name="connsiteY10" fmla="*/ 315784 h 315716"/>
                  <a:gd name="connsiteX11" fmla="*/ 7802 w 66983"/>
                  <a:gd name="connsiteY11" fmla="*/ 314380 h 315716"/>
                  <a:gd name="connsiteX12" fmla="*/ 55571 w 66983"/>
                  <a:gd name="connsiteY12" fmla="*/ 238566 h 315716"/>
                  <a:gd name="connsiteX13" fmla="*/ 67205 w 66983"/>
                  <a:gd name="connsiteY13" fmla="*/ 157838 h 315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983" h="315716">
                    <a:moveTo>
                      <a:pt x="67205" y="157838"/>
                    </a:moveTo>
                    <a:cubicBezTo>
                      <a:pt x="67205" y="107470"/>
                      <a:pt x="55395" y="53944"/>
                      <a:pt x="20669" y="14458"/>
                    </a:cubicBezTo>
                    <a:cubicBezTo>
                      <a:pt x="18202" y="11650"/>
                      <a:pt x="11680" y="4806"/>
                      <a:pt x="7449" y="1120"/>
                    </a:cubicBezTo>
                    <a:cubicBezTo>
                      <a:pt x="6215" y="67"/>
                      <a:pt x="5863" y="67"/>
                      <a:pt x="3571" y="67"/>
                    </a:cubicBezTo>
                    <a:cubicBezTo>
                      <a:pt x="1808" y="67"/>
                      <a:pt x="222" y="67"/>
                      <a:pt x="222" y="1822"/>
                    </a:cubicBezTo>
                    <a:cubicBezTo>
                      <a:pt x="222" y="2524"/>
                      <a:pt x="927" y="3226"/>
                      <a:pt x="1280" y="3577"/>
                    </a:cubicBezTo>
                    <a:cubicBezTo>
                      <a:pt x="7273" y="9719"/>
                      <a:pt x="16791" y="19372"/>
                      <a:pt x="27720" y="38676"/>
                    </a:cubicBezTo>
                    <a:cubicBezTo>
                      <a:pt x="46758" y="72371"/>
                      <a:pt x="53809" y="115719"/>
                      <a:pt x="53809" y="157838"/>
                    </a:cubicBezTo>
                    <a:cubicBezTo>
                      <a:pt x="53809" y="234003"/>
                      <a:pt x="32656" y="280509"/>
                      <a:pt x="927" y="312625"/>
                    </a:cubicBezTo>
                    <a:cubicBezTo>
                      <a:pt x="574" y="312976"/>
                      <a:pt x="222" y="313502"/>
                      <a:pt x="222" y="314029"/>
                    </a:cubicBezTo>
                    <a:cubicBezTo>
                      <a:pt x="222" y="315784"/>
                      <a:pt x="1808" y="315784"/>
                      <a:pt x="3571" y="315784"/>
                    </a:cubicBezTo>
                    <a:cubicBezTo>
                      <a:pt x="5863" y="315784"/>
                      <a:pt x="6215" y="315784"/>
                      <a:pt x="7802" y="314380"/>
                    </a:cubicBezTo>
                    <a:cubicBezTo>
                      <a:pt x="24547" y="299989"/>
                      <a:pt x="43408" y="275595"/>
                      <a:pt x="55571" y="238566"/>
                    </a:cubicBezTo>
                    <a:cubicBezTo>
                      <a:pt x="63327" y="214523"/>
                      <a:pt x="67205" y="186092"/>
                      <a:pt x="67205" y="1578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形状 206">
                <a:extLst>
                  <a:ext uri="{FF2B5EF4-FFF2-40B4-BE49-F238E27FC236}">
                    <a16:creationId xmlns:a16="http://schemas.microsoft.com/office/drawing/2014/main" id="{D2EBA382-38B4-070E-5E00-054007754246}"/>
                  </a:ext>
                </a:extLst>
              </p:cNvPr>
              <p:cNvSpPr/>
              <p:nvPr>
                <p:custDataLst>
                  <p:tags r:id="rId191"/>
                </p:custDataLst>
              </p:nvPr>
            </p:nvSpPr>
            <p:spPr>
              <a:xfrm>
                <a:off x="9335158" y="4196253"/>
                <a:ext cx="117220" cy="41065"/>
              </a:xfrm>
              <a:custGeom>
                <a:avLst/>
                <a:gdLst>
                  <a:gd name="connsiteX0" fmla="*/ 111458 w 117220"/>
                  <a:gd name="connsiteY0" fmla="*/ 7098 h 41065"/>
                  <a:gd name="connsiteX1" fmla="*/ 117451 w 117220"/>
                  <a:gd name="connsiteY1" fmla="*/ 3588 h 41065"/>
                  <a:gd name="connsiteX2" fmla="*/ 111634 w 117220"/>
                  <a:gd name="connsiteY2" fmla="*/ 78 h 41065"/>
                  <a:gd name="connsiteX3" fmla="*/ 6048 w 117220"/>
                  <a:gd name="connsiteY3" fmla="*/ 78 h 41065"/>
                  <a:gd name="connsiteX4" fmla="*/ 231 w 117220"/>
                  <a:gd name="connsiteY4" fmla="*/ 3588 h 41065"/>
                  <a:gd name="connsiteX5" fmla="*/ 6224 w 117220"/>
                  <a:gd name="connsiteY5" fmla="*/ 7098 h 41065"/>
                  <a:gd name="connsiteX6" fmla="*/ 111458 w 117220"/>
                  <a:gd name="connsiteY6" fmla="*/ 7098 h 41065"/>
                  <a:gd name="connsiteX7" fmla="*/ 111634 w 117220"/>
                  <a:gd name="connsiteY7" fmla="*/ 41144 h 41065"/>
                  <a:gd name="connsiteX8" fmla="*/ 117451 w 117220"/>
                  <a:gd name="connsiteY8" fmla="*/ 37634 h 41065"/>
                  <a:gd name="connsiteX9" fmla="*/ 111458 w 117220"/>
                  <a:gd name="connsiteY9" fmla="*/ 34124 h 41065"/>
                  <a:gd name="connsiteX10" fmla="*/ 6224 w 117220"/>
                  <a:gd name="connsiteY10" fmla="*/ 34124 h 41065"/>
                  <a:gd name="connsiteX11" fmla="*/ 231 w 117220"/>
                  <a:gd name="connsiteY11" fmla="*/ 37634 h 41065"/>
                  <a:gd name="connsiteX12" fmla="*/ 6048 w 117220"/>
                  <a:gd name="connsiteY12" fmla="*/ 41144 h 41065"/>
                  <a:gd name="connsiteX13" fmla="*/ 111634 w 117220"/>
                  <a:gd name="connsiteY13" fmla="*/ 41144 h 4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220" h="41065">
                    <a:moveTo>
                      <a:pt x="111458" y="7098"/>
                    </a:moveTo>
                    <a:cubicBezTo>
                      <a:pt x="114102" y="7098"/>
                      <a:pt x="117451" y="7098"/>
                      <a:pt x="117451" y="3588"/>
                    </a:cubicBezTo>
                    <a:cubicBezTo>
                      <a:pt x="117451" y="78"/>
                      <a:pt x="114102" y="78"/>
                      <a:pt x="111634" y="78"/>
                    </a:cubicBezTo>
                    <a:lnTo>
                      <a:pt x="6048" y="78"/>
                    </a:lnTo>
                    <a:cubicBezTo>
                      <a:pt x="3580" y="78"/>
                      <a:pt x="231" y="78"/>
                      <a:pt x="231" y="3588"/>
                    </a:cubicBezTo>
                    <a:cubicBezTo>
                      <a:pt x="231" y="7098"/>
                      <a:pt x="3580" y="7098"/>
                      <a:pt x="6224" y="7098"/>
                    </a:cubicBezTo>
                    <a:lnTo>
                      <a:pt x="111458" y="7098"/>
                    </a:lnTo>
                    <a:close/>
                    <a:moveTo>
                      <a:pt x="111634" y="41144"/>
                    </a:moveTo>
                    <a:cubicBezTo>
                      <a:pt x="114102" y="41144"/>
                      <a:pt x="117451" y="41144"/>
                      <a:pt x="117451" y="37634"/>
                    </a:cubicBezTo>
                    <a:cubicBezTo>
                      <a:pt x="117451" y="34124"/>
                      <a:pt x="114102" y="34124"/>
                      <a:pt x="111458" y="34124"/>
                    </a:cubicBezTo>
                    <a:lnTo>
                      <a:pt x="6224" y="34124"/>
                    </a:lnTo>
                    <a:cubicBezTo>
                      <a:pt x="3580" y="34124"/>
                      <a:pt x="231" y="34124"/>
                      <a:pt x="231" y="37634"/>
                    </a:cubicBezTo>
                    <a:cubicBezTo>
                      <a:pt x="231" y="41144"/>
                      <a:pt x="3580" y="41144"/>
                      <a:pt x="6048" y="41144"/>
                    </a:cubicBezTo>
                    <a:lnTo>
                      <a:pt x="111634" y="41144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形状 207">
                <a:extLst>
                  <a:ext uri="{FF2B5EF4-FFF2-40B4-BE49-F238E27FC236}">
                    <a16:creationId xmlns:a16="http://schemas.microsoft.com/office/drawing/2014/main" id="{601675E4-545F-CDB3-7D94-D1FD981DFBAD}"/>
                  </a:ext>
                </a:extLst>
              </p:cNvPr>
              <p:cNvSpPr/>
              <p:nvPr>
                <p:custDataLst>
                  <p:tags r:id="rId192"/>
                </p:custDataLst>
              </p:nvPr>
            </p:nvSpPr>
            <p:spPr>
              <a:xfrm>
                <a:off x="9527038" y="4143780"/>
                <a:ext cx="58169" cy="116880"/>
              </a:xfrm>
              <a:custGeom>
                <a:avLst/>
                <a:gdLst>
                  <a:gd name="connsiteX0" fmla="*/ 36377 w 58169"/>
                  <a:gd name="connsiteY0" fmla="*/ 4641 h 116880"/>
                  <a:gd name="connsiteX1" fmla="*/ 32323 w 58169"/>
                  <a:gd name="connsiteY1" fmla="*/ 78 h 116880"/>
                  <a:gd name="connsiteX2" fmla="*/ 241 w 58169"/>
                  <a:gd name="connsiteY2" fmla="*/ 11310 h 116880"/>
                  <a:gd name="connsiteX3" fmla="*/ 241 w 58169"/>
                  <a:gd name="connsiteY3" fmla="*/ 16750 h 116880"/>
                  <a:gd name="connsiteX4" fmla="*/ 23333 w 58169"/>
                  <a:gd name="connsiteY4" fmla="*/ 12187 h 116880"/>
                  <a:gd name="connsiteX5" fmla="*/ 23333 w 58169"/>
                  <a:gd name="connsiteY5" fmla="*/ 103094 h 116880"/>
                  <a:gd name="connsiteX6" fmla="*/ 6939 w 58169"/>
                  <a:gd name="connsiteY6" fmla="*/ 111518 h 116880"/>
                  <a:gd name="connsiteX7" fmla="*/ 1299 w 58169"/>
                  <a:gd name="connsiteY7" fmla="*/ 111518 h 116880"/>
                  <a:gd name="connsiteX8" fmla="*/ 1299 w 58169"/>
                  <a:gd name="connsiteY8" fmla="*/ 116958 h 116880"/>
                  <a:gd name="connsiteX9" fmla="*/ 29855 w 58169"/>
                  <a:gd name="connsiteY9" fmla="*/ 116432 h 116880"/>
                  <a:gd name="connsiteX10" fmla="*/ 58411 w 58169"/>
                  <a:gd name="connsiteY10" fmla="*/ 116958 h 116880"/>
                  <a:gd name="connsiteX11" fmla="*/ 58411 w 58169"/>
                  <a:gd name="connsiteY11" fmla="*/ 111518 h 116880"/>
                  <a:gd name="connsiteX12" fmla="*/ 52770 w 58169"/>
                  <a:gd name="connsiteY12" fmla="*/ 111518 h 116880"/>
                  <a:gd name="connsiteX13" fmla="*/ 36377 w 58169"/>
                  <a:gd name="connsiteY13" fmla="*/ 103094 h 116880"/>
                  <a:gd name="connsiteX14" fmla="*/ 36377 w 58169"/>
                  <a:gd name="connsiteY14" fmla="*/ 4641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169" h="116880">
                    <a:moveTo>
                      <a:pt x="36377" y="4641"/>
                    </a:moveTo>
                    <a:cubicBezTo>
                      <a:pt x="36377" y="429"/>
                      <a:pt x="36377" y="78"/>
                      <a:pt x="32323" y="78"/>
                    </a:cubicBezTo>
                    <a:cubicBezTo>
                      <a:pt x="21394" y="11310"/>
                      <a:pt x="5882" y="11310"/>
                      <a:pt x="241" y="11310"/>
                    </a:cubicBezTo>
                    <a:lnTo>
                      <a:pt x="241" y="16750"/>
                    </a:lnTo>
                    <a:cubicBezTo>
                      <a:pt x="3767" y="16750"/>
                      <a:pt x="14167" y="16750"/>
                      <a:pt x="23333" y="12187"/>
                    </a:cubicBezTo>
                    <a:lnTo>
                      <a:pt x="23333" y="103094"/>
                    </a:lnTo>
                    <a:cubicBezTo>
                      <a:pt x="23333" y="109412"/>
                      <a:pt x="22804" y="111518"/>
                      <a:pt x="6939" y="111518"/>
                    </a:cubicBezTo>
                    <a:lnTo>
                      <a:pt x="1299" y="111518"/>
                    </a:lnTo>
                    <a:lnTo>
                      <a:pt x="1299" y="116958"/>
                    </a:lnTo>
                    <a:cubicBezTo>
                      <a:pt x="7468" y="116432"/>
                      <a:pt x="22804" y="116432"/>
                      <a:pt x="29855" y="116432"/>
                    </a:cubicBezTo>
                    <a:cubicBezTo>
                      <a:pt x="36906" y="116432"/>
                      <a:pt x="52241" y="116432"/>
                      <a:pt x="58411" y="116958"/>
                    </a:cubicBezTo>
                    <a:lnTo>
                      <a:pt x="58411" y="111518"/>
                    </a:lnTo>
                    <a:lnTo>
                      <a:pt x="52770" y="111518"/>
                    </a:lnTo>
                    <a:cubicBezTo>
                      <a:pt x="36906" y="111518"/>
                      <a:pt x="36377" y="109587"/>
                      <a:pt x="36377" y="103094"/>
                    </a:cubicBezTo>
                    <a:lnTo>
                      <a:pt x="36377" y="4641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形状 208">
                <a:extLst>
                  <a:ext uri="{FF2B5EF4-FFF2-40B4-BE49-F238E27FC236}">
                    <a16:creationId xmlns:a16="http://schemas.microsoft.com/office/drawing/2014/main" id="{8EBC98B9-202F-49CA-C90D-5E310F83620F}"/>
                  </a:ext>
                </a:extLst>
              </p:cNvPr>
              <p:cNvSpPr/>
              <p:nvPr>
                <p:custDataLst>
                  <p:tags r:id="rId193"/>
                </p:custDataLst>
              </p:nvPr>
            </p:nvSpPr>
            <p:spPr>
              <a:xfrm>
                <a:off x="9648528" y="4158346"/>
                <a:ext cx="117220" cy="116880"/>
              </a:xfrm>
              <a:custGeom>
                <a:avLst/>
                <a:gdLst>
                  <a:gd name="connsiteX0" fmla="*/ 62472 w 117220"/>
                  <a:gd name="connsiteY0" fmla="*/ 62028 h 116880"/>
                  <a:gd name="connsiteX1" fmla="*/ 111652 w 117220"/>
                  <a:gd name="connsiteY1" fmla="*/ 62028 h 116880"/>
                  <a:gd name="connsiteX2" fmla="*/ 117469 w 117220"/>
                  <a:gd name="connsiteY2" fmla="*/ 58518 h 116880"/>
                  <a:gd name="connsiteX3" fmla="*/ 111652 w 117220"/>
                  <a:gd name="connsiteY3" fmla="*/ 55008 h 116880"/>
                  <a:gd name="connsiteX4" fmla="*/ 62472 w 117220"/>
                  <a:gd name="connsiteY4" fmla="*/ 55008 h 116880"/>
                  <a:gd name="connsiteX5" fmla="*/ 62472 w 117220"/>
                  <a:gd name="connsiteY5" fmla="*/ 5870 h 116880"/>
                  <a:gd name="connsiteX6" fmla="*/ 58947 w 117220"/>
                  <a:gd name="connsiteY6" fmla="*/ 78 h 116880"/>
                  <a:gd name="connsiteX7" fmla="*/ 55421 w 117220"/>
                  <a:gd name="connsiteY7" fmla="*/ 5870 h 116880"/>
                  <a:gd name="connsiteX8" fmla="*/ 55421 w 117220"/>
                  <a:gd name="connsiteY8" fmla="*/ 55008 h 116880"/>
                  <a:gd name="connsiteX9" fmla="*/ 6065 w 117220"/>
                  <a:gd name="connsiteY9" fmla="*/ 55008 h 116880"/>
                  <a:gd name="connsiteX10" fmla="*/ 248 w 117220"/>
                  <a:gd name="connsiteY10" fmla="*/ 58518 h 116880"/>
                  <a:gd name="connsiteX11" fmla="*/ 6065 w 117220"/>
                  <a:gd name="connsiteY11" fmla="*/ 62028 h 116880"/>
                  <a:gd name="connsiteX12" fmla="*/ 55421 w 117220"/>
                  <a:gd name="connsiteY12" fmla="*/ 62028 h 116880"/>
                  <a:gd name="connsiteX13" fmla="*/ 55421 w 117220"/>
                  <a:gd name="connsiteY13" fmla="*/ 111167 h 116880"/>
                  <a:gd name="connsiteX14" fmla="*/ 58947 w 117220"/>
                  <a:gd name="connsiteY14" fmla="*/ 116958 h 116880"/>
                  <a:gd name="connsiteX15" fmla="*/ 62472 w 117220"/>
                  <a:gd name="connsiteY15" fmla="*/ 111167 h 116880"/>
                  <a:gd name="connsiteX16" fmla="*/ 62472 w 117220"/>
                  <a:gd name="connsiteY16" fmla="*/ 62028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7220" h="116880">
                    <a:moveTo>
                      <a:pt x="62472" y="62028"/>
                    </a:moveTo>
                    <a:lnTo>
                      <a:pt x="111652" y="62028"/>
                    </a:lnTo>
                    <a:cubicBezTo>
                      <a:pt x="114120" y="62028"/>
                      <a:pt x="117469" y="62028"/>
                      <a:pt x="117469" y="58518"/>
                    </a:cubicBezTo>
                    <a:cubicBezTo>
                      <a:pt x="117469" y="55008"/>
                      <a:pt x="114120" y="55008"/>
                      <a:pt x="111652" y="55008"/>
                    </a:cubicBezTo>
                    <a:lnTo>
                      <a:pt x="62472" y="55008"/>
                    </a:lnTo>
                    <a:lnTo>
                      <a:pt x="62472" y="5870"/>
                    </a:lnTo>
                    <a:cubicBezTo>
                      <a:pt x="62472" y="3413"/>
                      <a:pt x="62472" y="78"/>
                      <a:pt x="58947" y="78"/>
                    </a:cubicBezTo>
                    <a:cubicBezTo>
                      <a:pt x="55421" y="78"/>
                      <a:pt x="55421" y="3413"/>
                      <a:pt x="55421" y="5870"/>
                    </a:cubicBezTo>
                    <a:lnTo>
                      <a:pt x="55421" y="55008"/>
                    </a:lnTo>
                    <a:lnTo>
                      <a:pt x="6065" y="55008"/>
                    </a:lnTo>
                    <a:cubicBezTo>
                      <a:pt x="3598" y="55008"/>
                      <a:pt x="248" y="55008"/>
                      <a:pt x="248" y="58518"/>
                    </a:cubicBezTo>
                    <a:cubicBezTo>
                      <a:pt x="248" y="62028"/>
                      <a:pt x="3598" y="62028"/>
                      <a:pt x="6065" y="62028"/>
                    </a:cubicBezTo>
                    <a:lnTo>
                      <a:pt x="55421" y="62028"/>
                    </a:lnTo>
                    <a:lnTo>
                      <a:pt x="55421" y="111167"/>
                    </a:lnTo>
                    <a:cubicBezTo>
                      <a:pt x="55421" y="113624"/>
                      <a:pt x="55421" y="116958"/>
                      <a:pt x="58947" y="116958"/>
                    </a:cubicBezTo>
                    <a:cubicBezTo>
                      <a:pt x="62472" y="116958"/>
                      <a:pt x="62472" y="113624"/>
                      <a:pt x="62472" y="111167"/>
                    </a:cubicBezTo>
                    <a:lnTo>
                      <a:pt x="62472" y="62028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形状 209">
                <a:extLst>
                  <a:ext uri="{FF2B5EF4-FFF2-40B4-BE49-F238E27FC236}">
                    <a16:creationId xmlns:a16="http://schemas.microsoft.com/office/drawing/2014/main" id="{5C01B09D-2C6C-1CC0-EF19-E23FEAFE90A4}"/>
                  </a:ext>
                </a:extLst>
              </p:cNvPr>
              <p:cNvSpPr/>
              <p:nvPr>
                <p:custDataLst>
                  <p:tags r:id="rId194"/>
                </p:custDataLst>
              </p:nvPr>
            </p:nvSpPr>
            <p:spPr>
              <a:xfrm>
                <a:off x="9820745" y="4182038"/>
                <a:ext cx="57640" cy="80552"/>
              </a:xfrm>
              <a:custGeom>
                <a:avLst/>
                <a:gdLst>
                  <a:gd name="connsiteX0" fmla="*/ 31106 w 57640"/>
                  <a:gd name="connsiteY0" fmla="*/ 44654 h 80552"/>
                  <a:gd name="connsiteX1" fmla="*/ 49438 w 57640"/>
                  <a:gd name="connsiteY1" fmla="*/ 60800 h 80552"/>
                  <a:gd name="connsiteX2" fmla="*/ 29519 w 57640"/>
                  <a:gd name="connsiteY2" fmla="*/ 76770 h 80552"/>
                  <a:gd name="connsiteX3" fmla="*/ 5018 w 57640"/>
                  <a:gd name="connsiteY3" fmla="*/ 51849 h 80552"/>
                  <a:gd name="connsiteX4" fmla="*/ 2550 w 57640"/>
                  <a:gd name="connsiteY4" fmla="*/ 48866 h 80552"/>
                  <a:gd name="connsiteX5" fmla="*/ 258 w 57640"/>
                  <a:gd name="connsiteY5" fmla="*/ 53253 h 80552"/>
                  <a:gd name="connsiteX6" fmla="*/ 258 w 57640"/>
                  <a:gd name="connsiteY6" fmla="*/ 76419 h 80552"/>
                  <a:gd name="connsiteX7" fmla="*/ 2197 w 57640"/>
                  <a:gd name="connsiteY7" fmla="*/ 80631 h 80552"/>
                  <a:gd name="connsiteX8" fmla="*/ 6604 w 57640"/>
                  <a:gd name="connsiteY8" fmla="*/ 77121 h 80552"/>
                  <a:gd name="connsiteX9" fmla="*/ 10130 w 57640"/>
                  <a:gd name="connsiteY9" fmla="*/ 73084 h 80552"/>
                  <a:gd name="connsiteX10" fmla="*/ 29519 w 57640"/>
                  <a:gd name="connsiteY10" fmla="*/ 80631 h 80552"/>
                  <a:gd name="connsiteX11" fmla="*/ 57899 w 57640"/>
                  <a:gd name="connsiteY11" fmla="*/ 56237 h 80552"/>
                  <a:gd name="connsiteX12" fmla="*/ 50496 w 57640"/>
                  <a:gd name="connsiteY12" fmla="*/ 39565 h 80552"/>
                  <a:gd name="connsiteX13" fmla="*/ 30401 w 57640"/>
                  <a:gd name="connsiteY13" fmla="*/ 31141 h 80552"/>
                  <a:gd name="connsiteX14" fmla="*/ 8719 w 57640"/>
                  <a:gd name="connsiteY14" fmla="*/ 16750 h 80552"/>
                  <a:gd name="connsiteX15" fmla="*/ 28462 w 57640"/>
                  <a:gd name="connsiteY15" fmla="*/ 3413 h 80552"/>
                  <a:gd name="connsiteX16" fmla="*/ 49086 w 57640"/>
                  <a:gd name="connsiteY16" fmla="*/ 24648 h 80552"/>
                  <a:gd name="connsiteX17" fmla="*/ 51201 w 57640"/>
                  <a:gd name="connsiteY17" fmla="*/ 26227 h 80552"/>
                  <a:gd name="connsiteX18" fmla="*/ 53492 w 57640"/>
                  <a:gd name="connsiteY18" fmla="*/ 22015 h 80552"/>
                  <a:gd name="connsiteX19" fmla="*/ 53492 w 57640"/>
                  <a:gd name="connsiteY19" fmla="*/ 4290 h 80552"/>
                  <a:gd name="connsiteX20" fmla="*/ 51553 w 57640"/>
                  <a:gd name="connsiteY20" fmla="*/ 78 h 80552"/>
                  <a:gd name="connsiteX21" fmla="*/ 48028 w 57640"/>
                  <a:gd name="connsiteY21" fmla="*/ 2184 h 80552"/>
                  <a:gd name="connsiteX22" fmla="*/ 45031 w 57640"/>
                  <a:gd name="connsiteY22" fmla="*/ 4992 h 80552"/>
                  <a:gd name="connsiteX23" fmla="*/ 28462 w 57640"/>
                  <a:gd name="connsiteY23" fmla="*/ 78 h 80552"/>
                  <a:gd name="connsiteX24" fmla="*/ 258 w 57640"/>
                  <a:gd name="connsiteY24" fmla="*/ 21664 h 80552"/>
                  <a:gd name="connsiteX25" fmla="*/ 7838 w 57640"/>
                  <a:gd name="connsiteY25" fmla="*/ 36581 h 80552"/>
                  <a:gd name="connsiteX26" fmla="*/ 31106 w 57640"/>
                  <a:gd name="connsiteY26" fmla="*/ 44654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106" y="44654"/>
                    </a:moveTo>
                    <a:cubicBezTo>
                      <a:pt x="34984" y="45356"/>
                      <a:pt x="49438" y="48164"/>
                      <a:pt x="49438" y="60800"/>
                    </a:cubicBezTo>
                    <a:cubicBezTo>
                      <a:pt x="49438" y="69750"/>
                      <a:pt x="43269" y="76770"/>
                      <a:pt x="29519" y="76770"/>
                    </a:cubicBezTo>
                    <a:cubicBezTo>
                      <a:pt x="14713" y="76770"/>
                      <a:pt x="8367" y="66767"/>
                      <a:pt x="5018" y="51849"/>
                    </a:cubicBezTo>
                    <a:cubicBezTo>
                      <a:pt x="4489" y="49568"/>
                      <a:pt x="4313" y="48866"/>
                      <a:pt x="2550" y="48866"/>
                    </a:cubicBezTo>
                    <a:cubicBezTo>
                      <a:pt x="258" y="48866"/>
                      <a:pt x="258" y="50094"/>
                      <a:pt x="258" y="53253"/>
                    </a:cubicBezTo>
                    <a:lnTo>
                      <a:pt x="258" y="76419"/>
                    </a:lnTo>
                    <a:cubicBezTo>
                      <a:pt x="258" y="79402"/>
                      <a:pt x="258" y="80631"/>
                      <a:pt x="2197" y="80631"/>
                    </a:cubicBezTo>
                    <a:cubicBezTo>
                      <a:pt x="3079" y="80631"/>
                      <a:pt x="3255" y="80455"/>
                      <a:pt x="6604" y="77121"/>
                    </a:cubicBezTo>
                    <a:cubicBezTo>
                      <a:pt x="6957" y="76770"/>
                      <a:pt x="6957" y="76419"/>
                      <a:pt x="10130" y="73084"/>
                    </a:cubicBezTo>
                    <a:cubicBezTo>
                      <a:pt x="17885" y="80455"/>
                      <a:pt x="25818" y="80631"/>
                      <a:pt x="29519" y="80631"/>
                    </a:cubicBezTo>
                    <a:cubicBezTo>
                      <a:pt x="49791" y="80631"/>
                      <a:pt x="57899" y="68872"/>
                      <a:pt x="57899" y="56237"/>
                    </a:cubicBezTo>
                    <a:cubicBezTo>
                      <a:pt x="57899" y="46936"/>
                      <a:pt x="52611" y="41671"/>
                      <a:pt x="50496" y="39565"/>
                    </a:cubicBezTo>
                    <a:cubicBezTo>
                      <a:pt x="44679" y="33949"/>
                      <a:pt x="37804" y="32545"/>
                      <a:pt x="30401" y="31141"/>
                    </a:cubicBezTo>
                    <a:cubicBezTo>
                      <a:pt x="20530" y="29210"/>
                      <a:pt x="8719" y="26929"/>
                      <a:pt x="8719" y="16750"/>
                    </a:cubicBezTo>
                    <a:cubicBezTo>
                      <a:pt x="8719" y="10608"/>
                      <a:pt x="13302" y="3413"/>
                      <a:pt x="28462" y="3413"/>
                    </a:cubicBezTo>
                    <a:cubicBezTo>
                      <a:pt x="47852" y="3413"/>
                      <a:pt x="48733" y="19207"/>
                      <a:pt x="49086" y="24648"/>
                    </a:cubicBezTo>
                    <a:cubicBezTo>
                      <a:pt x="49262" y="26227"/>
                      <a:pt x="50848" y="26227"/>
                      <a:pt x="51201" y="26227"/>
                    </a:cubicBezTo>
                    <a:cubicBezTo>
                      <a:pt x="53492" y="26227"/>
                      <a:pt x="53492" y="25350"/>
                      <a:pt x="53492" y="22015"/>
                    </a:cubicBezTo>
                    <a:lnTo>
                      <a:pt x="53492" y="4290"/>
                    </a:lnTo>
                    <a:cubicBezTo>
                      <a:pt x="53492" y="1307"/>
                      <a:pt x="53492" y="78"/>
                      <a:pt x="51553" y="78"/>
                    </a:cubicBezTo>
                    <a:cubicBezTo>
                      <a:pt x="50672" y="78"/>
                      <a:pt x="50319" y="78"/>
                      <a:pt x="48028" y="2184"/>
                    </a:cubicBezTo>
                    <a:cubicBezTo>
                      <a:pt x="47499" y="2886"/>
                      <a:pt x="45736" y="4466"/>
                      <a:pt x="45031" y="4992"/>
                    </a:cubicBezTo>
                    <a:cubicBezTo>
                      <a:pt x="38333" y="78"/>
                      <a:pt x="31106" y="78"/>
                      <a:pt x="28462" y="78"/>
                    </a:cubicBezTo>
                    <a:cubicBezTo>
                      <a:pt x="6957" y="78"/>
                      <a:pt x="258" y="11836"/>
                      <a:pt x="258" y="21664"/>
                    </a:cubicBezTo>
                    <a:cubicBezTo>
                      <a:pt x="258" y="27807"/>
                      <a:pt x="3079" y="32720"/>
                      <a:pt x="7838" y="36581"/>
                    </a:cubicBezTo>
                    <a:cubicBezTo>
                      <a:pt x="13479" y="41144"/>
                      <a:pt x="18414" y="42197"/>
                      <a:pt x="31106" y="446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形状 210">
                <a:extLst>
                  <a:ext uri="{FF2B5EF4-FFF2-40B4-BE49-F238E27FC236}">
                    <a16:creationId xmlns:a16="http://schemas.microsoft.com/office/drawing/2014/main" id="{DA3EE38B-4EB7-EC2F-139D-44372C636D8D}"/>
                  </a:ext>
                </a:extLst>
              </p:cNvPr>
              <p:cNvSpPr/>
              <p:nvPr>
                <p:custDataLst>
                  <p:tags r:id="rId195"/>
                </p:custDataLst>
              </p:nvPr>
            </p:nvSpPr>
            <p:spPr>
              <a:xfrm>
                <a:off x="9890275" y="4143253"/>
                <a:ext cx="37722" cy="117406"/>
              </a:xfrm>
              <a:custGeom>
                <a:avLst/>
                <a:gdLst>
                  <a:gd name="connsiteX0" fmla="*/ 25645 w 37722"/>
                  <a:gd name="connsiteY0" fmla="*/ 39916 h 117406"/>
                  <a:gd name="connsiteX1" fmla="*/ 967 w 37722"/>
                  <a:gd name="connsiteY1" fmla="*/ 41846 h 117406"/>
                  <a:gd name="connsiteX2" fmla="*/ 967 w 37722"/>
                  <a:gd name="connsiteY2" fmla="*/ 47287 h 117406"/>
                  <a:gd name="connsiteX3" fmla="*/ 14011 w 37722"/>
                  <a:gd name="connsiteY3" fmla="*/ 56939 h 117406"/>
                  <a:gd name="connsiteX4" fmla="*/ 14011 w 37722"/>
                  <a:gd name="connsiteY4" fmla="*/ 104147 h 117406"/>
                  <a:gd name="connsiteX5" fmla="*/ 262 w 37722"/>
                  <a:gd name="connsiteY5" fmla="*/ 112044 h 117406"/>
                  <a:gd name="connsiteX6" fmla="*/ 262 w 37722"/>
                  <a:gd name="connsiteY6" fmla="*/ 117485 h 117406"/>
                  <a:gd name="connsiteX7" fmla="*/ 19652 w 37722"/>
                  <a:gd name="connsiteY7" fmla="*/ 116958 h 117406"/>
                  <a:gd name="connsiteX8" fmla="*/ 37984 w 37722"/>
                  <a:gd name="connsiteY8" fmla="*/ 117485 h 117406"/>
                  <a:gd name="connsiteX9" fmla="*/ 37984 w 37722"/>
                  <a:gd name="connsiteY9" fmla="*/ 112044 h 117406"/>
                  <a:gd name="connsiteX10" fmla="*/ 25645 w 37722"/>
                  <a:gd name="connsiteY10" fmla="*/ 104323 h 117406"/>
                  <a:gd name="connsiteX11" fmla="*/ 25645 w 37722"/>
                  <a:gd name="connsiteY11" fmla="*/ 39916 h 117406"/>
                  <a:gd name="connsiteX12" fmla="*/ 26350 w 37722"/>
                  <a:gd name="connsiteY12" fmla="*/ 9379 h 117406"/>
                  <a:gd name="connsiteX13" fmla="*/ 17008 w 37722"/>
                  <a:gd name="connsiteY13" fmla="*/ 78 h 117406"/>
                  <a:gd name="connsiteX14" fmla="*/ 7666 w 37722"/>
                  <a:gd name="connsiteY14" fmla="*/ 9379 h 117406"/>
                  <a:gd name="connsiteX15" fmla="*/ 17008 w 37722"/>
                  <a:gd name="connsiteY15" fmla="*/ 18681 h 117406"/>
                  <a:gd name="connsiteX16" fmla="*/ 26350 w 37722"/>
                  <a:gd name="connsiteY16" fmla="*/ 9379 h 1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722" h="117406">
                    <a:moveTo>
                      <a:pt x="25645" y="39916"/>
                    </a:moveTo>
                    <a:lnTo>
                      <a:pt x="967" y="41846"/>
                    </a:lnTo>
                    <a:lnTo>
                      <a:pt x="967" y="47287"/>
                    </a:lnTo>
                    <a:cubicBezTo>
                      <a:pt x="12425" y="47287"/>
                      <a:pt x="14011" y="48339"/>
                      <a:pt x="14011" y="56939"/>
                    </a:cubicBezTo>
                    <a:lnTo>
                      <a:pt x="14011" y="104147"/>
                    </a:lnTo>
                    <a:cubicBezTo>
                      <a:pt x="14011" y="112044"/>
                      <a:pt x="12072" y="112044"/>
                      <a:pt x="262" y="112044"/>
                    </a:cubicBezTo>
                    <a:lnTo>
                      <a:pt x="262" y="117485"/>
                    </a:lnTo>
                    <a:cubicBezTo>
                      <a:pt x="5903" y="117309"/>
                      <a:pt x="15422" y="116958"/>
                      <a:pt x="19652" y="116958"/>
                    </a:cubicBezTo>
                    <a:cubicBezTo>
                      <a:pt x="25822" y="116958"/>
                      <a:pt x="31991" y="117309"/>
                      <a:pt x="37984" y="117485"/>
                    </a:cubicBezTo>
                    <a:lnTo>
                      <a:pt x="37984" y="112044"/>
                    </a:lnTo>
                    <a:cubicBezTo>
                      <a:pt x="26350" y="112044"/>
                      <a:pt x="25645" y="111167"/>
                      <a:pt x="25645" y="104323"/>
                    </a:cubicBezTo>
                    <a:lnTo>
                      <a:pt x="25645" y="39916"/>
                    </a:lnTo>
                    <a:close/>
                    <a:moveTo>
                      <a:pt x="26350" y="9379"/>
                    </a:moveTo>
                    <a:cubicBezTo>
                      <a:pt x="26350" y="3764"/>
                      <a:pt x="21944" y="78"/>
                      <a:pt x="17008" y="78"/>
                    </a:cubicBezTo>
                    <a:cubicBezTo>
                      <a:pt x="11544" y="78"/>
                      <a:pt x="7666" y="4817"/>
                      <a:pt x="7666" y="9379"/>
                    </a:cubicBezTo>
                    <a:cubicBezTo>
                      <a:pt x="7666" y="14118"/>
                      <a:pt x="11544" y="18681"/>
                      <a:pt x="17008" y="18681"/>
                    </a:cubicBezTo>
                    <a:cubicBezTo>
                      <a:pt x="21944" y="18681"/>
                      <a:pt x="26350" y="14995"/>
                      <a:pt x="26350" y="93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形状 211">
                <a:extLst>
                  <a:ext uri="{FF2B5EF4-FFF2-40B4-BE49-F238E27FC236}">
                    <a16:creationId xmlns:a16="http://schemas.microsoft.com/office/drawing/2014/main" id="{6DB6DE21-81AF-98AF-30BF-3A483BBD3E61}"/>
                  </a:ext>
                </a:extLst>
              </p:cNvPr>
              <p:cNvSpPr/>
              <p:nvPr>
                <p:custDataLst>
                  <p:tags r:id="rId196"/>
                </p:custDataLst>
              </p:nvPr>
            </p:nvSpPr>
            <p:spPr>
              <a:xfrm>
                <a:off x="9939063" y="4183091"/>
                <a:ext cx="88664" cy="77569"/>
              </a:xfrm>
              <a:custGeom>
                <a:avLst/>
                <a:gdLst>
                  <a:gd name="connsiteX0" fmla="*/ 14014 w 88664"/>
                  <a:gd name="connsiteY0" fmla="*/ 17277 h 77569"/>
                  <a:gd name="connsiteX1" fmla="*/ 14014 w 88664"/>
                  <a:gd name="connsiteY1" fmla="*/ 64310 h 77569"/>
                  <a:gd name="connsiteX2" fmla="*/ 265 w 88664"/>
                  <a:gd name="connsiteY2" fmla="*/ 72207 h 77569"/>
                  <a:gd name="connsiteX3" fmla="*/ 265 w 88664"/>
                  <a:gd name="connsiteY3" fmla="*/ 77647 h 77569"/>
                  <a:gd name="connsiteX4" fmla="*/ 20184 w 88664"/>
                  <a:gd name="connsiteY4" fmla="*/ 77121 h 77569"/>
                  <a:gd name="connsiteX5" fmla="*/ 39926 w 88664"/>
                  <a:gd name="connsiteY5" fmla="*/ 77647 h 77569"/>
                  <a:gd name="connsiteX6" fmla="*/ 39926 w 88664"/>
                  <a:gd name="connsiteY6" fmla="*/ 72207 h 77569"/>
                  <a:gd name="connsiteX7" fmla="*/ 26177 w 88664"/>
                  <a:gd name="connsiteY7" fmla="*/ 64310 h 77569"/>
                  <a:gd name="connsiteX8" fmla="*/ 26177 w 88664"/>
                  <a:gd name="connsiteY8" fmla="*/ 32018 h 77569"/>
                  <a:gd name="connsiteX9" fmla="*/ 49974 w 88664"/>
                  <a:gd name="connsiteY9" fmla="*/ 3939 h 77569"/>
                  <a:gd name="connsiteX10" fmla="*/ 63018 w 88664"/>
                  <a:gd name="connsiteY10" fmla="*/ 23419 h 77569"/>
                  <a:gd name="connsiteX11" fmla="*/ 63018 w 88664"/>
                  <a:gd name="connsiteY11" fmla="*/ 64310 h 77569"/>
                  <a:gd name="connsiteX12" fmla="*/ 49269 w 88664"/>
                  <a:gd name="connsiteY12" fmla="*/ 72207 h 77569"/>
                  <a:gd name="connsiteX13" fmla="*/ 49269 w 88664"/>
                  <a:gd name="connsiteY13" fmla="*/ 77647 h 77569"/>
                  <a:gd name="connsiteX14" fmla="*/ 69187 w 88664"/>
                  <a:gd name="connsiteY14" fmla="*/ 77121 h 77569"/>
                  <a:gd name="connsiteX15" fmla="*/ 88930 w 88664"/>
                  <a:gd name="connsiteY15" fmla="*/ 77647 h 77569"/>
                  <a:gd name="connsiteX16" fmla="*/ 88930 w 88664"/>
                  <a:gd name="connsiteY16" fmla="*/ 72207 h 77569"/>
                  <a:gd name="connsiteX17" fmla="*/ 75180 w 88664"/>
                  <a:gd name="connsiteY17" fmla="*/ 66942 h 77569"/>
                  <a:gd name="connsiteX18" fmla="*/ 75180 w 88664"/>
                  <a:gd name="connsiteY18" fmla="*/ 33422 h 77569"/>
                  <a:gd name="connsiteX19" fmla="*/ 69716 w 88664"/>
                  <a:gd name="connsiteY19" fmla="*/ 6572 h 77569"/>
                  <a:gd name="connsiteX20" fmla="*/ 51208 w 88664"/>
                  <a:gd name="connsiteY20" fmla="*/ 78 h 77569"/>
                  <a:gd name="connsiteX21" fmla="*/ 25119 w 88664"/>
                  <a:gd name="connsiteY21" fmla="*/ 18505 h 77569"/>
                  <a:gd name="connsiteX22" fmla="*/ 25119 w 88664"/>
                  <a:gd name="connsiteY22" fmla="*/ 78 h 77569"/>
                  <a:gd name="connsiteX23" fmla="*/ 265 w 88664"/>
                  <a:gd name="connsiteY23" fmla="*/ 2009 h 77569"/>
                  <a:gd name="connsiteX24" fmla="*/ 265 w 88664"/>
                  <a:gd name="connsiteY24" fmla="*/ 7449 h 77569"/>
                  <a:gd name="connsiteX25" fmla="*/ 14014 w 88664"/>
                  <a:gd name="connsiteY25" fmla="*/ 17277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8664" h="77569">
                    <a:moveTo>
                      <a:pt x="14014" y="17277"/>
                    </a:moveTo>
                    <a:lnTo>
                      <a:pt x="14014" y="64310"/>
                    </a:lnTo>
                    <a:cubicBezTo>
                      <a:pt x="14014" y="72207"/>
                      <a:pt x="12075" y="72207"/>
                      <a:pt x="265" y="72207"/>
                    </a:cubicBezTo>
                    <a:lnTo>
                      <a:pt x="265" y="77647"/>
                    </a:lnTo>
                    <a:cubicBezTo>
                      <a:pt x="6435" y="77472"/>
                      <a:pt x="15424" y="77121"/>
                      <a:pt x="20184" y="77121"/>
                    </a:cubicBezTo>
                    <a:cubicBezTo>
                      <a:pt x="24767" y="77121"/>
                      <a:pt x="33933" y="77472"/>
                      <a:pt x="39926" y="77647"/>
                    </a:cubicBezTo>
                    <a:lnTo>
                      <a:pt x="39926" y="72207"/>
                    </a:lnTo>
                    <a:cubicBezTo>
                      <a:pt x="28116" y="72207"/>
                      <a:pt x="26177" y="72207"/>
                      <a:pt x="26177" y="64310"/>
                    </a:cubicBezTo>
                    <a:lnTo>
                      <a:pt x="26177" y="32018"/>
                    </a:lnTo>
                    <a:cubicBezTo>
                      <a:pt x="26177" y="13767"/>
                      <a:pt x="38692" y="3939"/>
                      <a:pt x="49974" y="3939"/>
                    </a:cubicBezTo>
                    <a:cubicBezTo>
                      <a:pt x="61079" y="3939"/>
                      <a:pt x="63018" y="13416"/>
                      <a:pt x="63018" y="23419"/>
                    </a:cubicBezTo>
                    <a:lnTo>
                      <a:pt x="63018" y="64310"/>
                    </a:lnTo>
                    <a:cubicBezTo>
                      <a:pt x="63018" y="72207"/>
                      <a:pt x="61079" y="72207"/>
                      <a:pt x="49269" y="72207"/>
                    </a:cubicBezTo>
                    <a:lnTo>
                      <a:pt x="49269" y="77647"/>
                    </a:lnTo>
                    <a:cubicBezTo>
                      <a:pt x="55438" y="77472"/>
                      <a:pt x="64428" y="77121"/>
                      <a:pt x="69187" y="77121"/>
                    </a:cubicBezTo>
                    <a:cubicBezTo>
                      <a:pt x="73770" y="77121"/>
                      <a:pt x="82936" y="77472"/>
                      <a:pt x="88930" y="77647"/>
                    </a:cubicBezTo>
                    <a:lnTo>
                      <a:pt x="88930" y="72207"/>
                    </a:lnTo>
                    <a:cubicBezTo>
                      <a:pt x="79764" y="72207"/>
                      <a:pt x="75357" y="72207"/>
                      <a:pt x="75180" y="66942"/>
                    </a:cubicBezTo>
                    <a:lnTo>
                      <a:pt x="75180" y="33422"/>
                    </a:lnTo>
                    <a:cubicBezTo>
                      <a:pt x="75180" y="18330"/>
                      <a:pt x="75180" y="12889"/>
                      <a:pt x="69716" y="6572"/>
                    </a:cubicBezTo>
                    <a:cubicBezTo>
                      <a:pt x="67248" y="3588"/>
                      <a:pt x="61431" y="78"/>
                      <a:pt x="51208" y="78"/>
                    </a:cubicBezTo>
                    <a:cubicBezTo>
                      <a:pt x="38340" y="78"/>
                      <a:pt x="30055" y="7625"/>
                      <a:pt x="25119" y="18505"/>
                    </a:cubicBezTo>
                    <a:lnTo>
                      <a:pt x="25119" y="78"/>
                    </a:lnTo>
                    <a:lnTo>
                      <a:pt x="265" y="2009"/>
                    </a:lnTo>
                    <a:lnTo>
                      <a:pt x="265" y="7449"/>
                    </a:lnTo>
                    <a:cubicBezTo>
                      <a:pt x="12604" y="7449"/>
                      <a:pt x="14014" y="8677"/>
                      <a:pt x="14014" y="1727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形状 212">
                <a:extLst>
                  <a:ext uri="{FF2B5EF4-FFF2-40B4-BE49-F238E27FC236}">
                    <a16:creationId xmlns:a16="http://schemas.microsoft.com/office/drawing/2014/main" id="{9DD6B3C0-3F27-7C62-6B6B-6C7A6C327E88}"/>
                  </a:ext>
                </a:extLst>
              </p:cNvPr>
              <p:cNvSpPr/>
              <p:nvPr>
                <p:custDataLst>
                  <p:tags r:id="rId197"/>
                </p:custDataLst>
              </p:nvPr>
            </p:nvSpPr>
            <p:spPr>
              <a:xfrm>
                <a:off x="10039125" y="4105269"/>
                <a:ext cx="54538" cy="81570"/>
              </a:xfrm>
              <a:custGeom>
                <a:avLst/>
                <a:gdLst>
                  <a:gd name="connsiteX0" fmla="*/ 54809 w 54538"/>
                  <a:gd name="connsiteY0" fmla="*/ 59286 h 81570"/>
                  <a:gd name="connsiteX1" fmla="*/ 50614 w 54538"/>
                  <a:gd name="connsiteY1" fmla="*/ 59286 h 81570"/>
                  <a:gd name="connsiteX2" fmla="*/ 47406 w 54538"/>
                  <a:gd name="connsiteY2" fmla="*/ 70465 h 81570"/>
                  <a:gd name="connsiteX3" fmla="*/ 35190 w 54538"/>
                  <a:gd name="connsiteY3" fmla="*/ 71202 h 81570"/>
                  <a:gd name="connsiteX4" fmla="*/ 12486 w 54538"/>
                  <a:gd name="connsiteY4" fmla="*/ 71202 h 81570"/>
                  <a:gd name="connsiteX5" fmla="*/ 37164 w 54538"/>
                  <a:gd name="connsiteY5" fmla="*/ 50564 h 81570"/>
                  <a:gd name="connsiteX6" fmla="*/ 54809 w 54538"/>
                  <a:gd name="connsiteY6" fmla="*/ 24029 h 81570"/>
                  <a:gd name="connsiteX7" fmla="*/ 25936 w 54538"/>
                  <a:gd name="connsiteY7" fmla="*/ 74 h 81570"/>
                  <a:gd name="connsiteX8" fmla="*/ 271 w 54538"/>
                  <a:gd name="connsiteY8" fmla="*/ 22064 h 81570"/>
                  <a:gd name="connsiteX9" fmla="*/ 6810 w 54538"/>
                  <a:gd name="connsiteY9" fmla="*/ 28943 h 81570"/>
                  <a:gd name="connsiteX10" fmla="*/ 13350 w 54538"/>
                  <a:gd name="connsiteY10" fmla="*/ 22432 h 81570"/>
                  <a:gd name="connsiteX11" fmla="*/ 6070 w 54538"/>
                  <a:gd name="connsiteY11" fmla="*/ 15921 h 81570"/>
                  <a:gd name="connsiteX12" fmla="*/ 24085 w 54538"/>
                  <a:gd name="connsiteY12" fmla="*/ 4496 h 81570"/>
                  <a:gd name="connsiteX13" fmla="*/ 42840 w 54538"/>
                  <a:gd name="connsiteY13" fmla="*/ 24029 h 81570"/>
                  <a:gd name="connsiteX14" fmla="*/ 31241 w 54538"/>
                  <a:gd name="connsiteY14" fmla="*/ 47616 h 81570"/>
                  <a:gd name="connsiteX15" fmla="*/ 1504 w 54538"/>
                  <a:gd name="connsiteY15" fmla="*/ 76853 h 81570"/>
                  <a:gd name="connsiteX16" fmla="*/ 271 w 54538"/>
                  <a:gd name="connsiteY16" fmla="*/ 81644 h 81570"/>
                  <a:gd name="connsiteX17" fmla="*/ 51107 w 54538"/>
                  <a:gd name="connsiteY17" fmla="*/ 81644 h 81570"/>
                  <a:gd name="connsiteX18" fmla="*/ 54809 w 54538"/>
                  <a:gd name="connsiteY18" fmla="*/ 59286 h 8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538" h="81570">
                    <a:moveTo>
                      <a:pt x="54809" y="59286"/>
                    </a:moveTo>
                    <a:lnTo>
                      <a:pt x="50614" y="59286"/>
                    </a:lnTo>
                    <a:cubicBezTo>
                      <a:pt x="50244" y="61989"/>
                      <a:pt x="49010" y="69237"/>
                      <a:pt x="47406" y="70465"/>
                    </a:cubicBezTo>
                    <a:cubicBezTo>
                      <a:pt x="46418" y="71202"/>
                      <a:pt x="36917" y="71202"/>
                      <a:pt x="35190" y="71202"/>
                    </a:cubicBezTo>
                    <a:lnTo>
                      <a:pt x="12486" y="71202"/>
                    </a:lnTo>
                    <a:cubicBezTo>
                      <a:pt x="25442" y="59778"/>
                      <a:pt x="29761" y="56338"/>
                      <a:pt x="37164" y="50564"/>
                    </a:cubicBezTo>
                    <a:cubicBezTo>
                      <a:pt x="46295" y="43316"/>
                      <a:pt x="54809" y="35700"/>
                      <a:pt x="54809" y="24029"/>
                    </a:cubicBezTo>
                    <a:cubicBezTo>
                      <a:pt x="54809" y="9165"/>
                      <a:pt x="41730" y="74"/>
                      <a:pt x="25936" y="74"/>
                    </a:cubicBezTo>
                    <a:cubicBezTo>
                      <a:pt x="10635" y="74"/>
                      <a:pt x="271" y="10762"/>
                      <a:pt x="271" y="22064"/>
                    </a:cubicBezTo>
                    <a:cubicBezTo>
                      <a:pt x="271" y="28329"/>
                      <a:pt x="5576" y="28943"/>
                      <a:pt x="6810" y="28943"/>
                    </a:cubicBezTo>
                    <a:cubicBezTo>
                      <a:pt x="9772" y="28943"/>
                      <a:pt x="13350" y="26855"/>
                      <a:pt x="13350" y="22432"/>
                    </a:cubicBezTo>
                    <a:cubicBezTo>
                      <a:pt x="13350" y="20221"/>
                      <a:pt x="12486" y="15921"/>
                      <a:pt x="6070" y="15921"/>
                    </a:cubicBezTo>
                    <a:cubicBezTo>
                      <a:pt x="9895" y="7199"/>
                      <a:pt x="18286" y="4496"/>
                      <a:pt x="24085" y="4496"/>
                    </a:cubicBezTo>
                    <a:cubicBezTo>
                      <a:pt x="36424" y="4496"/>
                      <a:pt x="42840" y="14079"/>
                      <a:pt x="42840" y="24029"/>
                    </a:cubicBezTo>
                    <a:cubicBezTo>
                      <a:pt x="42840" y="34717"/>
                      <a:pt x="35190" y="43193"/>
                      <a:pt x="31241" y="47616"/>
                    </a:cubicBezTo>
                    <a:lnTo>
                      <a:pt x="1504" y="76853"/>
                    </a:lnTo>
                    <a:cubicBezTo>
                      <a:pt x="271" y="77959"/>
                      <a:pt x="271" y="78205"/>
                      <a:pt x="271" y="81644"/>
                    </a:cubicBezTo>
                    <a:lnTo>
                      <a:pt x="51107" y="81644"/>
                    </a:lnTo>
                    <a:lnTo>
                      <a:pt x="54809" y="59286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形状 213">
                <a:extLst>
                  <a:ext uri="{FF2B5EF4-FFF2-40B4-BE49-F238E27FC236}">
                    <a16:creationId xmlns:a16="http://schemas.microsoft.com/office/drawing/2014/main" id="{55C5A478-205C-0CF3-7206-E273379F3254}"/>
                  </a:ext>
                </a:extLst>
              </p:cNvPr>
              <p:cNvSpPr/>
              <p:nvPr>
                <p:custDataLst>
                  <p:tags r:id="rId198"/>
                </p:custDataLst>
              </p:nvPr>
            </p:nvSpPr>
            <p:spPr>
              <a:xfrm>
                <a:off x="10145095" y="4183091"/>
                <a:ext cx="95539" cy="115476"/>
              </a:xfrm>
              <a:custGeom>
                <a:avLst/>
                <a:gdLst>
                  <a:gd name="connsiteX0" fmla="*/ 35707 w 95539"/>
                  <a:gd name="connsiteY0" fmla="*/ 16048 h 115476"/>
                  <a:gd name="connsiteX1" fmla="*/ 38351 w 95539"/>
                  <a:gd name="connsiteY1" fmla="*/ 4817 h 115476"/>
                  <a:gd name="connsiteX2" fmla="*/ 33239 w 95539"/>
                  <a:gd name="connsiteY2" fmla="*/ 78 h 115476"/>
                  <a:gd name="connsiteX3" fmla="*/ 26189 w 95539"/>
                  <a:gd name="connsiteY3" fmla="*/ 6396 h 115476"/>
                  <a:gd name="connsiteX4" fmla="*/ 806 w 95539"/>
                  <a:gd name="connsiteY4" fmla="*/ 108008 h 115476"/>
                  <a:gd name="connsiteX5" fmla="*/ 277 w 95539"/>
                  <a:gd name="connsiteY5" fmla="*/ 110816 h 115476"/>
                  <a:gd name="connsiteX6" fmla="*/ 5212 w 95539"/>
                  <a:gd name="connsiteY6" fmla="*/ 115554 h 115476"/>
                  <a:gd name="connsiteX7" fmla="*/ 11382 w 95539"/>
                  <a:gd name="connsiteY7" fmla="*/ 111869 h 115476"/>
                  <a:gd name="connsiteX8" fmla="*/ 21077 w 95539"/>
                  <a:gd name="connsiteY8" fmla="*/ 74137 h 115476"/>
                  <a:gd name="connsiteX9" fmla="*/ 38175 w 95539"/>
                  <a:gd name="connsiteY9" fmla="*/ 79578 h 115476"/>
                  <a:gd name="connsiteX10" fmla="*/ 61619 w 95539"/>
                  <a:gd name="connsiteY10" fmla="*/ 66767 h 115476"/>
                  <a:gd name="connsiteX11" fmla="*/ 77484 w 95539"/>
                  <a:gd name="connsiteY11" fmla="*/ 79578 h 115476"/>
                  <a:gd name="connsiteX12" fmla="*/ 90528 w 95539"/>
                  <a:gd name="connsiteY12" fmla="*/ 69925 h 115476"/>
                  <a:gd name="connsiteX13" fmla="*/ 95816 w 95539"/>
                  <a:gd name="connsiteY13" fmla="*/ 52551 h 115476"/>
                  <a:gd name="connsiteX14" fmla="*/ 93701 w 95539"/>
                  <a:gd name="connsiteY14" fmla="*/ 50796 h 115476"/>
                  <a:gd name="connsiteX15" fmla="*/ 91233 w 95539"/>
                  <a:gd name="connsiteY15" fmla="*/ 53955 h 115476"/>
                  <a:gd name="connsiteX16" fmla="*/ 77836 w 95539"/>
                  <a:gd name="connsiteY16" fmla="*/ 75717 h 115476"/>
                  <a:gd name="connsiteX17" fmla="*/ 72548 w 95539"/>
                  <a:gd name="connsiteY17" fmla="*/ 67644 h 115476"/>
                  <a:gd name="connsiteX18" fmla="*/ 76074 w 95539"/>
                  <a:gd name="connsiteY18" fmla="*/ 49392 h 115476"/>
                  <a:gd name="connsiteX19" fmla="*/ 81009 w 95539"/>
                  <a:gd name="connsiteY19" fmla="*/ 30439 h 115476"/>
                  <a:gd name="connsiteX20" fmla="*/ 84006 w 95539"/>
                  <a:gd name="connsiteY20" fmla="*/ 18505 h 115476"/>
                  <a:gd name="connsiteX21" fmla="*/ 86650 w 95539"/>
                  <a:gd name="connsiteY21" fmla="*/ 6747 h 115476"/>
                  <a:gd name="connsiteX22" fmla="*/ 81538 w 95539"/>
                  <a:gd name="connsiteY22" fmla="*/ 2009 h 115476"/>
                  <a:gd name="connsiteX23" fmla="*/ 74663 w 95539"/>
                  <a:gd name="connsiteY23" fmla="*/ 8151 h 115476"/>
                  <a:gd name="connsiteX24" fmla="*/ 66379 w 95539"/>
                  <a:gd name="connsiteY24" fmla="*/ 40969 h 115476"/>
                  <a:gd name="connsiteX25" fmla="*/ 61796 w 95539"/>
                  <a:gd name="connsiteY25" fmla="*/ 58869 h 115476"/>
                  <a:gd name="connsiteX26" fmla="*/ 38880 w 95539"/>
                  <a:gd name="connsiteY26" fmla="*/ 75717 h 115476"/>
                  <a:gd name="connsiteX27" fmla="*/ 25836 w 95539"/>
                  <a:gd name="connsiteY27" fmla="*/ 60449 h 115476"/>
                  <a:gd name="connsiteX28" fmla="*/ 28304 w 95539"/>
                  <a:gd name="connsiteY28" fmla="*/ 45532 h 115476"/>
                  <a:gd name="connsiteX29" fmla="*/ 35707 w 95539"/>
                  <a:gd name="connsiteY29" fmla="*/ 16048 h 11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5539" h="115476">
                    <a:moveTo>
                      <a:pt x="35707" y="16048"/>
                    </a:moveTo>
                    <a:cubicBezTo>
                      <a:pt x="36589" y="12363"/>
                      <a:pt x="38351" y="5694"/>
                      <a:pt x="38351" y="4817"/>
                    </a:cubicBezTo>
                    <a:cubicBezTo>
                      <a:pt x="38351" y="1833"/>
                      <a:pt x="36236" y="78"/>
                      <a:pt x="33239" y="78"/>
                    </a:cubicBezTo>
                    <a:cubicBezTo>
                      <a:pt x="32711" y="78"/>
                      <a:pt x="27775" y="254"/>
                      <a:pt x="26189" y="6396"/>
                    </a:cubicBezTo>
                    <a:lnTo>
                      <a:pt x="806" y="108008"/>
                    </a:lnTo>
                    <a:cubicBezTo>
                      <a:pt x="277" y="110114"/>
                      <a:pt x="277" y="110465"/>
                      <a:pt x="277" y="110816"/>
                    </a:cubicBezTo>
                    <a:cubicBezTo>
                      <a:pt x="277" y="113448"/>
                      <a:pt x="2216" y="115554"/>
                      <a:pt x="5212" y="115554"/>
                    </a:cubicBezTo>
                    <a:cubicBezTo>
                      <a:pt x="8914" y="115554"/>
                      <a:pt x="11029" y="112395"/>
                      <a:pt x="11382" y="111869"/>
                    </a:cubicBezTo>
                    <a:cubicBezTo>
                      <a:pt x="12087" y="110289"/>
                      <a:pt x="14378" y="101164"/>
                      <a:pt x="21077" y="74137"/>
                    </a:cubicBezTo>
                    <a:cubicBezTo>
                      <a:pt x="26717" y="78876"/>
                      <a:pt x="34650" y="79578"/>
                      <a:pt x="38175" y="79578"/>
                    </a:cubicBezTo>
                    <a:cubicBezTo>
                      <a:pt x="50514" y="79578"/>
                      <a:pt x="57389" y="71680"/>
                      <a:pt x="61619" y="66767"/>
                    </a:cubicBezTo>
                    <a:cubicBezTo>
                      <a:pt x="63206" y="74664"/>
                      <a:pt x="69728" y="79578"/>
                      <a:pt x="77484" y="79578"/>
                    </a:cubicBezTo>
                    <a:cubicBezTo>
                      <a:pt x="83653" y="79578"/>
                      <a:pt x="87707" y="75541"/>
                      <a:pt x="90528" y="69925"/>
                    </a:cubicBezTo>
                    <a:cubicBezTo>
                      <a:pt x="93524" y="63608"/>
                      <a:pt x="95816" y="52902"/>
                      <a:pt x="95816" y="52551"/>
                    </a:cubicBezTo>
                    <a:cubicBezTo>
                      <a:pt x="95816" y="50796"/>
                      <a:pt x="94229" y="50796"/>
                      <a:pt x="93701" y="50796"/>
                    </a:cubicBezTo>
                    <a:cubicBezTo>
                      <a:pt x="91938" y="50796"/>
                      <a:pt x="91762" y="51498"/>
                      <a:pt x="91233" y="53955"/>
                    </a:cubicBezTo>
                    <a:cubicBezTo>
                      <a:pt x="88236" y="65363"/>
                      <a:pt x="85063" y="75717"/>
                      <a:pt x="77836" y="75717"/>
                    </a:cubicBezTo>
                    <a:cubicBezTo>
                      <a:pt x="73077" y="75717"/>
                      <a:pt x="72548" y="71154"/>
                      <a:pt x="72548" y="67644"/>
                    </a:cubicBezTo>
                    <a:cubicBezTo>
                      <a:pt x="72548" y="63783"/>
                      <a:pt x="74663" y="55535"/>
                      <a:pt x="76074" y="49392"/>
                    </a:cubicBezTo>
                    <a:lnTo>
                      <a:pt x="81009" y="30439"/>
                    </a:lnTo>
                    <a:cubicBezTo>
                      <a:pt x="81538" y="27807"/>
                      <a:pt x="83301" y="21138"/>
                      <a:pt x="84006" y="18505"/>
                    </a:cubicBezTo>
                    <a:cubicBezTo>
                      <a:pt x="84887" y="14469"/>
                      <a:pt x="86650" y="7800"/>
                      <a:pt x="86650" y="6747"/>
                    </a:cubicBezTo>
                    <a:cubicBezTo>
                      <a:pt x="86650" y="3588"/>
                      <a:pt x="84182" y="2009"/>
                      <a:pt x="81538" y="2009"/>
                    </a:cubicBezTo>
                    <a:cubicBezTo>
                      <a:pt x="80657" y="2009"/>
                      <a:pt x="76074" y="2184"/>
                      <a:pt x="74663" y="8151"/>
                    </a:cubicBezTo>
                    <a:lnTo>
                      <a:pt x="66379" y="40969"/>
                    </a:lnTo>
                    <a:cubicBezTo>
                      <a:pt x="64263" y="49743"/>
                      <a:pt x="62324" y="57114"/>
                      <a:pt x="61796" y="58869"/>
                    </a:cubicBezTo>
                    <a:cubicBezTo>
                      <a:pt x="61619" y="59747"/>
                      <a:pt x="53158" y="75717"/>
                      <a:pt x="38880" y="75717"/>
                    </a:cubicBezTo>
                    <a:cubicBezTo>
                      <a:pt x="30067" y="75717"/>
                      <a:pt x="25836" y="69925"/>
                      <a:pt x="25836" y="60449"/>
                    </a:cubicBezTo>
                    <a:cubicBezTo>
                      <a:pt x="25836" y="55359"/>
                      <a:pt x="27070" y="50445"/>
                      <a:pt x="28304" y="45532"/>
                    </a:cubicBezTo>
                    <a:lnTo>
                      <a:pt x="35707" y="16048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" name="任意形状 214">
                <a:extLst>
                  <a:ext uri="{FF2B5EF4-FFF2-40B4-BE49-F238E27FC236}">
                    <a16:creationId xmlns:a16="http://schemas.microsoft.com/office/drawing/2014/main" id="{F180FF64-1CBB-E558-8C6D-B43A82932724}"/>
                  </a:ext>
                </a:extLst>
              </p:cNvPr>
              <p:cNvSpPr/>
              <p:nvPr>
                <p:custDataLst>
                  <p:tags r:id="rId199"/>
                </p:custDataLst>
              </p:nvPr>
            </p:nvSpPr>
            <p:spPr>
              <a:xfrm>
                <a:off x="10263470" y="4129038"/>
                <a:ext cx="40895" cy="175495"/>
              </a:xfrm>
              <a:custGeom>
                <a:avLst/>
                <a:gdLst>
                  <a:gd name="connsiteX0" fmla="*/ 41178 w 40895"/>
                  <a:gd name="connsiteY0" fmla="*/ 173819 h 175495"/>
                  <a:gd name="connsiteX1" fmla="*/ 38181 w 40895"/>
                  <a:gd name="connsiteY1" fmla="*/ 169958 h 175495"/>
                  <a:gd name="connsiteX2" fmla="*/ 10506 w 40895"/>
                  <a:gd name="connsiteY2" fmla="*/ 87826 h 175495"/>
                  <a:gd name="connsiteX3" fmla="*/ 38886 w 40895"/>
                  <a:gd name="connsiteY3" fmla="*/ 4817 h 175495"/>
                  <a:gd name="connsiteX4" fmla="*/ 41178 w 40895"/>
                  <a:gd name="connsiteY4" fmla="*/ 1833 h 175495"/>
                  <a:gd name="connsiteX5" fmla="*/ 39415 w 40895"/>
                  <a:gd name="connsiteY5" fmla="*/ 78 h 175495"/>
                  <a:gd name="connsiteX6" fmla="*/ 11388 w 40895"/>
                  <a:gd name="connsiteY6" fmla="*/ 34300 h 175495"/>
                  <a:gd name="connsiteX7" fmla="*/ 283 w 40895"/>
                  <a:gd name="connsiteY7" fmla="*/ 87826 h 175495"/>
                  <a:gd name="connsiteX8" fmla="*/ 11917 w 40895"/>
                  <a:gd name="connsiteY8" fmla="*/ 142581 h 175495"/>
                  <a:gd name="connsiteX9" fmla="*/ 39415 w 40895"/>
                  <a:gd name="connsiteY9" fmla="*/ 175574 h 175495"/>
                  <a:gd name="connsiteX10" fmla="*/ 41178 w 40895"/>
                  <a:gd name="connsiteY10" fmla="*/ 173819 h 17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95" h="175495">
                    <a:moveTo>
                      <a:pt x="41178" y="173819"/>
                    </a:moveTo>
                    <a:cubicBezTo>
                      <a:pt x="41178" y="173292"/>
                      <a:pt x="41178" y="172941"/>
                      <a:pt x="38181" y="169958"/>
                    </a:cubicBezTo>
                    <a:cubicBezTo>
                      <a:pt x="16147" y="147846"/>
                      <a:pt x="10506" y="114677"/>
                      <a:pt x="10506" y="87826"/>
                    </a:cubicBezTo>
                    <a:cubicBezTo>
                      <a:pt x="10506" y="57290"/>
                      <a:pt x="17205" y="26754"/>
                      <a:pt x="38886" y="4817"/>
                    </a:cubicBezTo>
                    <a:cubicBezTo>
                      <a:pt x="41178" y="2711"/>
                      <a:pt x="41178" y="2360"/>
                      <a:pt x="41178" y="1833"/>
                    </a:cubicBezTo>
                    <a:cubicBezTo>
                      <a:pt x="41178" y="605"/>
                      <a:pt x="40473" y="78"/>
                      <a:pt x="39415" y="78"/>
                    </a:cubicBezTo>
                    <a:cubicBezTo>
                      <a:pt x="37652" y="78"/>
                      <a:pt x="21788" y="12012"/>
                      <a:pt x="11388" y="34300"/>
                    </a:cubicBezTo>
                    <a:cubicBezTo>
                      <a:pt x="2398" y="53604"/>
                      <a:pt x="283" y="73084"/>
                      <a:pt x="283" y="87826"/>
                    </a:cubicBezTo>
                    <a:cubicBezTo>
                      <a:pt x="283" y="101515"/>
                      <a:pt x="2222" y="122750"/>
                      <a:pt x="11917" y="142581"/>
                    </a:cubicBezTo>
                    <a:cubicBezTo>
                      <a:pt x="22493" y="164167"/>
                      <a:pt x="37652" y="175574"/>
                      <a:pt x="39415" y="175574"/>
                    </a:cubicBezTo>
                    <a:cubicBezTo>
                      <a:pt x="40473" y="175574"/>
                      <a:pt x="41178" y="175047"/>
                      <a:pt x="41178" y="1738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形状 215">
                <a:extLst>
                  <a:ext uri="{FF2B5EF4-FFF2-40B4-BE49-F238E27FC236}">
                    <a16:creationId xmlns:a16="http://schemas.microsoft.com/office/drawing/2014/main" id="{28B33A23-A5DE-F21A-FD71-D6E802E8594D}"/>
                  </a:ext>
                </a:extLst>
              </p:cNvPr>
              <p:cNvSpPr/>
              <p:nvPr>
                <p:custDataLst>
                  <p:tags r:id="rId200"/>
                </p:custDataLst>
              </p:nvPr>
            </p:nvSpPr>
            <p:spPr>
              <a:xfrm>
                <a:off x="10320563" y="4182038"/>
                <a:ext cx="67159" cy="80552"/>
              </a:xfrm>
              <a:custGeom>
                <a:avLst/>
                <a:gdLst>
                  <a:gd name="connsiteX0" fmla="*/ 14917 w 67159"/>
                  <a:gd name="connsiteY0" fmla="*/ 40442 h 80552"/>
                  <a:gd name="connsiteX1" fmla="*/ 38714 w 67159"/>
                  <a:gd name="connsiteY1" fmla="*/ 4466 h 80552"/>
                  <a:gd name="connsiteX2" fmla="*/ 57575 w 67159"/>
                  <a:gd name="connsiteY2" fmla="*/ 10959 h 80552"/>
                  <a:gd name="connsiteX3" fmla="*/ 49290 w 67159"/>
                  <a:gd name="connsiteY3" fmla="*/ 19032 h 80552"/>
                  <a:gd name="connsiteX4" fmla="*/ 57399 w 67159"/>
                  <a:gd name="connsiteY4" fmla="*/ 27105 h 80552"/>
                  <a:gd name="connsiteX5" fmla="*/ 65507 w 67159"/>
                  <a:gd name="connsiteY5" fmla="*/ 18856 h 80552"/>
                  <a:gd name="connsiteX6" fmla="*/ 38538 w 67159"/>
                  <a:gd name="connsiteY6" fmla="*/ 78 h 80552"/>
                  <a:gd name="connsiteX7" fmla="*/ 287 w 67159"/>
                  <a:gd name="connsiteY7" fmla="*/ 40793 h 80552"/>
                  <a:gd name="connsiteX8" fmla="*/ 38185 w 67159"/>
                  <a:gd name="connsiteY8" fmla="*/ 80631 h 80552"/>
                  <a:gd name="connsiteX9" fmla="*/ 67446 w 67159"/>
                  <a:gd name="connsiteY9" fmla="*/ 57816 h 80552"/>
                  <a:gd name="connsiteX10" fmla="*/ 65155 w 67159"/>
                  <a:gd name="connsiteY10" fmla="*/ 56061 h 80552"/>
                  <a:gd name="connsiteX11" fmla="*/ 62863 w 67159"/>
                  <a:gd name="connsiteY11" fmla="*/ 57816 h 80552"/>
                  <a:gd name="connsiteX12" fmla="*/ 39771 w 67159"/>
                  <a:gd name="connsiteY12" fmla="*/ 76243 h 80552"/>
                  <a:gd name="connsiteX13" fmla="*/ 14917 w 67159"/>
                  <a:gd name="connsiteY13" fmla="*/ 40442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159" h="80552">
                    <a:moveTo>
                      <a:pt x="14917" y="40442"/>
                    </a:moveTo>
                    <a:cubicBezTo>
                      <a:pt x="14917" y="11836"/>
                      <a:pt x="29371" y="4466"/>
                      <a:pt x="38714" y="4466"/>
                    </a:cubicBezTo>
                    <a:cubicBezTo>
                      <a:pt x="40300" y="4466"/>
                      <a:pt x="51405" y="4641"/>
                      <a:pt x="57575" y="10959"/>
                    </a:cubicBezTo>
                    <a:cubicBezTo>
                      <a:pt x="50348" y="11485"/>
                      <a:pt x="49290" y="16750"/>
                      <a:pt x="49290" y="19032"/>
                    </a:cubicBezTo>
                    <a:cubicBezTo>
                      <a:pt x="49290" y="23595"/>
                      <a:pt x="52463" y="27105"/>
                      <a:pt x="57399" y="27105"/>
                    </a:cubicBezTo>
                    <a:cubicBezTo>
                      <a:pt x="61982" y="27105"/>
                      <a:pt x="65507" y="24121"/>
                      <a:pt x="65507" y="18856"/>
                    </a:cubicBezTo>
                    <a:cubicBezTo>
                      <a:pt x="65507" y="6923"/>
                      <a:pt x="52110" y="78"/>
                      <a:pt x="38538" y="78"/>
                    </a:cubicBezTo>
                    <a:cubicBezTo>
                      <a:pt x="16504" y="78"/>
                      <a:pt x="287" y="19032"/>
                      <a:pt x="287" y="40793"/>
                    </a:cubicBezTo>
                    <a:cubicBezTo>
                      <a:pt x="287" y="63257"/>
                      <a:pt x="17737" y="80631"/>
                      <a:pt x="38185" y="80631"/>
                    </a:cubicBezTo>
                    <a:cubicBezTo>
                      <a:pt x="61805" y="80631"/>
                      <a:pt x="67446" y="59571"/>
                      <a:pt x="67446" y="57816"/>
                    </a:cubicBezTo>
                    <a:cubicBezTo>
                      <a:pt x="67446" y="56061"/>
                      <a:pt x="65683" y="56061"/>
                      <a:pt x="65155" y="56061"/>
                    </a:cubicBezTo>
                    <a:cubicBezTo>
                      <a:pt x="63568" y="56061"/>
                      <a:pt x="63216" y="56763"/>
                      <a:pt x="62863" y="57816"/>
                    </a:cubicBezTo>
                    <a:cubicBezTo>
                      <a:pt x="57751" y="74137"/>
                      <a:pt x="46293" y="76243"/>
                      <a:pt x="39771" y="76243"/>
                    </a:cubicBezTo>
                    <a:cubicBezTo>
                      <a:pt x="30429" y="76243"/>
                      <a:pt x="14917" y="68697"/>
                      <a:pt x="14917" y="404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形状 216">
                <a:extLst>
                  <a:ext uri="{FF2B5EF4-FFF2-40B4-BE49-F238E27FC236}">
                    <a16:creationId xmlns:a16="http://schemas.microsoft.com/office/drawing/2014/main" id="{4EABF0C2-ABF3-5E2E-A6A0-E454A624572F}"/>
                  </a:ext>
                </a:extLst>
              </p:cNvPr>
              <p:cNvSpPr/>
              <p:nvPr>
                <p:custDataLst>
                  <p:tags r:id="rId201"/>
                </p:custDataLst>
              </p:nvPr>
            </p:nvSpPr>
            <p:spPr>
              <a:xfrm>
                <a:off x="10397848" y="4182038"/>
                <a:ext cx="78088" cy="80552"/>
              </a:xfrm>
              <a:custGeom>
                <a:avLst/>
                <a:gdLst>
                  <a:gd name="connsiteX0" fmla="*/ 78379 w 78088"/>
                  <a:gd name="connsiteY0" fmla="*/ 41144 h 80552"/>
                  <a:gd name="connsiteX1" fmla="*/ 39423 w 78088"/>
                  <a:gd name="connsiteY1" fmla="*/ 78 h 80552"/>
                  <a:gd name="connsiteX2" fmla="*/ 291 w 78088"/>
                  <a:gd name="connsiteY2" fmla="*/ 41144 h 80552"/>
                  <a:gd name="connsiteX3" fmla="*/ 39247 w 78088"/>
                  <a:gd name="connsiteY3" fmla="*/ 80631 h 80552"/>
                  <a:gd name="connsiteX4" fmla="*/ 78379 w 78088"/>
                  <a:gd name="connsiteY4" fmla="*/ 41144 h 80552"/>
                  <a:gd name="connsiteX5" fmla="*/ 39423 w 78088"/>
                  <a:gd name="connsiteY5" fmla="*/ 76243 h 80552"/>
                  <a:gd name="connsiteX6" fmla="*/ 19328 w 78088"/>
                  <a:gd name="connsiteY6" fmla="*/ 64485 h 80552"/>
                  <a:gd name="connsiteX7" fmla="*/ 14922 w 78088"/>
                  <a:gd name="connsiteY7" fmla="*/ 39740 h 80552"/>
                  <a:gd name="connsiteX8" fmla="*/ 19152 w 78088"/>
                  <a:gd name="connsiteY8" fmla="*/ 15697 h 80552"/>
                  <a:gd name="connsiteX9" fmla="*/ 39247 w 78088"/>
                  <a:gd name="connsiteY9" fmla="*/ 3939 h 80552"/>
                  <a:gd name="connsiteX10" fmla="*/ 59166 w 78088"/>
                  <a:gd name="connsiteY10" fmla="*/ 15346 h 80552"/>
                  <a:gd name="connsiteX11" fmla="*/ 63749 w 78088"/>
                  <a:gd name="connsiteY11" fmla="*/ 39740 h 80552"/>
                  <a:gd name="connsiteX12" fmla="*/ 59871 w 78088"/>
                  <a:gd name="connsiteY12" fmla="*/ 63257 h 80552"/>
                  <a:gd name="connsiteX13" fmla="*/ 39423 w 78088"/>
                  <a:gd name="connsiteY13" fmla="*/ 76243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088" h="80552">
                    <a:moveTo>
                      <a:pt x="78379" y="41144"/>
                    </a:moveTo>
                    <a:cubicBezTo>
                      <a:pt x="78379" y="18681"/>
                      <a:pt x="60752" y="78"/>
                      <a:pt x="39423" y="78"/>
                    </a:cubicBezTo>
                    <a:cubicBezTo>
                      <a:pt x="17389" y="78"/>
                      <a:pt x="291" y="19207"/>
                      <a:pt x="291" y="41144"/>
                    </a:cubicBezTo>
                    <a:cubicBezTo>
                      <a:pt x="291" y="63783"/>
                      <a:pt x="18623" y="80631"/>
                      <a:pt x="39247" y="80631"/>
                    </a:cubicBezTo>
                    <a:cubicBezTo>
                      <a:pt x="60576" y="80631"/>
                      <a:pt x="78379" y="63432"/>
                      <a:pt x="78379" y="41144"/>
                    </a:cubicBezTo>
                    <a:close/>
                    <a:moveTo>
                      <a:pt x="39423" y="76243"/>
                    </a:moveTo>
                    <a:cubicBezTo>
                      <a:pt x="31844" y="76243"/>
                      <a:pt x="24088" y="72558"/>
                      <a:pt x="19328" y="64485"/>
                    </a:cubicBezTo>
                    <a:cubicBezTo>
                      <a:pt x="14922" y="56763"/>
                      <a:pt x="14922" y="46058"/>
                      <a:pt x="14922" y="39740"/>
                    </a:cubicBezTo>
                    <a:cubicBezTo>
                      <a:pt x="14922" y="32896"/>
                      <a:pt x="14922" y="23419"/>
                      <a:pt x="19152" y="15697"/>
                    </a:cubicBezTo>
                    <a:cubicBezTo>
                      <a:pt x="23911" y="7625"/>
                      <a:pt x="32196" y="3939"/>
                      <a:pt x="39247" y="3939"/>
                    </a:cubicBezTo>
                    <a:cubicBezTo>
                      <a:pt x="47003" y="3939"/>
                      <a:pt x="54583" y="7800"/>
                      <a:pt x="59166" y="15346"/>
                    </a:cubicBezTo>
                    <a:cubicBezTo>
                      <a:pt x="63749" y="22893"/>
                      <a:pt x="63749" y="33071"/>
                      <a:pt x="63749" y="39740"/>
                    </a:cubicBezTo>
                    <a:cubicBezTo>
                      <a:pt x="63749" y="46058"/>
                      <a:pt x="63749" y="55535"/>
                      <a:pt x="59871" y="63257"/>
                    </a:cubicBezTo>
                    <a:cubicBezTo>
                      <a:pt x="55993" y="71154"/>
                      <a:pt x="48237" y="76243"/>
                      <a:pt x="39423" y="762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形状 217">
                <a:extLst>
                  <a:ext uri="{FF2B5EF4-FFF2-40B4-BE49-F238E27FC236}">
                    <a16:creationId xmlns:a16="http://schemas.microsoft.com/office/drawing/2014/main" id="{8FDC98DF-79FC-D1BE-A545-00CC79F9CEC1}"/>
                  </a:ext>
                </a:extLst>
              </p:cNvPr>
              <p:cNvSpPr/>
              <p:nvPr>
                <p:custDataLst>
                  <p:tags r:id="rId202"/>
                </p:custDataLst>
              </p:nvPr>
            </p:nvSpPr>
            <p:spPr>
              <a:xfrm>
                <a:off x="10486866" y="4182038"/>
                <a:ext cx="57640" cy="80552"/>
              </a:xfrm>
              <a:custGeom>
                <a:avLst/>
                <a:gdLst>
                  <a:gd name="connsiteX0" fmla="*/ 31144 w 57640"/>
                  <a:gd name="connsiteY0" fmla="*/ 44654 h 80552"/>
                  <a:gd name="connsiteX1" fmla="*/ 49476 w 57640"/>
                  <a:gd name="connsiteY1" fmla="*/ 60800 h 80552"/>
                  <a:gd name="connsiteX2" fmla="*/ 29557 w 57640"/>
                  <a:gd name="connsiteY2" fmla="*/ 76770 h 80552"/>
                  <a:gd name="connsiteX3" fmla="*/ 5055 w 57640"/>
                  <a:gd name="connsiteY3" fmla="*/ 51849 h 80552"/>
                  <a:gd name="connsiteX4" fmla="*/ 2587 w 57640"/>
                  <a:gd name="connsiteY4" fmla="*/ 48866 h 80552"/>
                  <a:gd name="connsiteX5" fmla="*/ 296 w 57640"/>
                  <a:gd name="connsiteY5" fmla="*/ 53253 h 80552"/>
                  <a:gd name="connsiteX6" fmla="*/ 296 w 57640"/>
                  <a:gd name="connsiteY6" fmla="*/ 76419 h 80552"/>
                  <a:gd name="connsiteX7" fmla="*/ 2235 w 57640"/>
                  <a:gd name="connsiteY7" fmla="*/ 80631 h 80552"/>
                  <a:gd name="connsiteX8" fmla="*/ 6642 w 57640"/>
                  <a:gd name="connsiteY8" fmla="*/ 77121 h 80552"/>
                  <a:gd name="connsiteX9" fmla="*/ 10167 w 57640"/>
                  <a:gd name="connsiteY9" fmla="*/ 73084 h 80552"/>
                  <a:gd name="connsiteX10" fmla="*/ 29557 w 57640"/>
                  <a:gd name="connsiteY10" fmla="*/ 80631 h 80552"/>
                  <a:gd name="connsiteX11" fmla="*/ 57937 w 57640"/>
                  <a:gd name="connsiteY11" fmla="*/ 56237 h 80552"/>
                  <a:gd name="connsiteX12" fmla="*/ 50533 w 57640"/>
                  <a:gd name="connsiteY12" fmla="*/ 39565 h 80552"/>
                  <a:gd name="connsiteX13" fmla="*/ 30438 w 57640"/>
                  <a:gd name="connsiteY13" fmla="*/ 31141 h 80552"/>
                  <a:gd name="connsiteX14" fmla="*/ 8757 w 57640"/>
                  <a:gd name="connsiteY14" fmla="*/ 16750 h 80552"/>
                  <a:gd name="connsiteX15" fmla="*/ 28499 w 57640"/>
                  <a:gd name="connsiteY15" fmla="*/ 3413 h 80552"/>
                  <a:gd name="connsiteX16" fmla="*/ 49123 w 57640"/>
                  <a:gd name="connsiteY16" fmla="*/ 24648 h 80552"/>
                  <a:gd name="connsiteX17" fmla="*/ 51238 w 57640"/>
                  <a:gd name="connsiteY17" fmla="*/ 26227 h 80552"/>
                  <a:gd name="connsiteX18" fmla="*/ 53530 w 57640"/>
                  <a:gd name="connsiteY18" fmla="*/ 22015 h 80552"/>
                  <a:gd name="connsiteX19" fmla="*/ 53530 w 57640"/>
                  <a:gd name="connsiteY19" fmla="*/ 4290 h 80552"/>
                  <a:gd name="connsiteX20" fmla="*/ 51591 w 57640"/>
                  <a:gd name="connsiteY20" fmla="*/ 78 h 80552"/>
                  <a:gd name="connsiteX21" fmla="*/ 48066 w 57640"/>
                  <a:gd name="connsiteY21" fmla="*/ 2184 h 80552"/>
                  <a:gd name="connsiteX22" fmla="*/ 45069 w 57640"/>
                  <a:gd name="connsiteY22" fmla="*/ 4992 h 80552"/>
                  <a:gd name="connsiteX23" fmla="*/ 28499 w 57640"/>
                  <a:gd name="connsiteY23" fmla="*/ 78 h 80552"/>
                  <a:gd name="connsiteX24" fmla="*/ 296 w 57640"/>
                  <a:gd name="connsiteY24" fmla="*/ 21664 h 80552"/>
                  <a:gd name="connsiteX25" fmla="*/ 7876 w 57640"/>
                  <a:gd name="connsiteY25" fmla="*/ 36581 h 80552"/>
                  <a:gd name="connsiteX26" fmla="*/ 31144 w 57640"/>
                  <a:gd name="connsiteY26" fmla="*/ 44654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144" y="44654"/>
                    </a:moveTo>
                    <a:cubicBezTo>
                      <a:pt x="35021" y="45356"/>
                      <a:pt x="49476" y="48164"/>
                      <a:pt x="49476" y="60800"/>
                    </a:cubicBezTo>
                    <a:cubicBezTo>
                      <a:pt x="49476" y="69750"/>
                      <a:pt x="43306" y="76770"/>
                      <a:pt x="29557" y="76770"/>
                    </a:cubicBezTo>
                    <a:cubicBezTo>
                      <a:pt x="14750" y="76770"/>
                      <a:pt x="8404" y="66767"/>
                      <a:pt x="5055" y="51849"/>
                    </a:cubicBezTo>
                    <a:cubicBezTo>
                      <a:pt x="4526" y="49568"/>
                      <a:pt x="4350" y="48866"/>
                      <a:pt x="2587" y="48866"/>
                    </a:cubicBezTo>
                    <a:cubicBezTo>
                      <a:pt x="296" y="48866"/>
                      <a:pt x="296" y="50094"/>
                      <a:pt x="296" y="53253"/>
                    </a:cubicBezTo>
                    <a:lnTo>
                      <a:pt x="296" y="76419"/>
                    </a:lnTo>
                    <a:cubicBezTo>
                      <a:pt x="296" y="79402"/>
                      <a:pt x="296" y="80631"/>
                      <a:pt x="2235" y="80631"/>
                    </a:cubicBezTo>
                    <a:cubicBezTo>
                      <a:pt x="3116" y="80631"/>
                      <a:pt x="3293" y="80455"/>
                      <a:pt x="6642" y="77121"/>
                    </a:cubicBezTo>
                    <a:cubicBezTo>
                      <a:pt x="6994" y="76770"/>
                      <a:pt x="6994" y="76419"/>
                      <a:pt x="10167" y="73084"/>
                    </a:cubicBezTo>
                    <a:cubicBezTo>
                      <a:pt x="17923" y="80455"/>
                      <a:pt x="25855" y="80631"/>
                      <a:pt x="29557" y="80631"/>
                    </a:cubicBezTo>
                    <a:cubicBezTo>
                      <a:pt x="49828" y="80631"/>
                      <a:pt x="57937" y="68872"/>
                      <a:pt x="57937" y="56237"/>
                    </a:cubicBezTo>
                    <a:cubicBezTo>
                      <a:pt x="57937" y="46936"/>
                      <a:pt x="52649" y="41671"/>
                      <a:pt x="50533" y="39565"/>
                    </a:cubicBezTo>
                    <a:cubicBezTo>
                      <a:pt x="44716" y="33949"/>
                      <a:pt x="37842" y="32545"/>
                      <a:pt x="30438" y="31141"/>
                    </a:cubicBezTo>
                    <a:cubicBezTo>
                      <a:pt x="20567" y="29210"/>
                      <a:pt x="8757" y="26929"/>
                      <a:pt x="8757" y="16750"/>
                    </a:cubicBezTo>
                    <a:cubicBezTo>
                      <a:pt x="8757" y="10608"/>
                      <a:pt x="13340" y="3413"/>
                      <a:pt x="28499" y="3413"/>
                    </a:cubicBezTo>
                    <a:cubicBezTo>
                      <a:pt x="47889" y="3413"/>
                      <a:pt x="48771" y="19207"/>
                      <a:pt x="49123" y="24648"/>
                    </a:cubicBezTo>
                    <a:cubicBezTo>
                      <a:pt x="49299" y="26227"/>
                      <a:pt x="50886" y="26227"/>
                      <a:pt x="51238" y="26227"/>
                    </a:cubicBezTo>
                    <a:cubicBezTo>
                      <a:pt x="53530" y="26227"/>
                      <a:pt x="53530" y="25350"/>
                      <a:pt x="53530" y="22015"/>
                    </a:cubicBezTo>
                    <a:lnTo>
                      <a:pt x="53530" y="4290"/>
                    </a:lnTo>
                    <a:cubicBezTo>
                      <a:pt x="53530" y="1307"/>
                      <a:pt x="53530" y="78"/>
                      <a:pt x="51591" y="78"/>
                    </a:cubicBezTo>
                    <a:cubicBezTo>
                      <a:pt x="50710" y="78"/>
                      <a:pt x="50357" y="78"/>
                      <a:pt x="48066" y="2184"/>
                    </a:cubicBezTo>
                    <a:cubicBezTo>
                      <a:pt x="47537" y="2886"/>
                      <a:pt x="45774" y="4466"/>
                      <a:pt x="45069" y="4992"/>
                    </a:cubicBezTo>
                    <a:cubicBezTo>
                      <a:pt x="38371" y="78"/>
                      <a:pt x="31144" y="78"/>
                      <a:pt x="28499" y="78"/>
                    </a:cubicBezTo>
                    <a:cubicBezTo>
                      <a:pt x="6994" y="78"/>
                      <a:pt x="296" y="11836"/>
                      <a:pt x="296" y="21664"/>
                    </a:cubicBezTo>
                    <a:cubicBezTo>
                      <a:pt x="296" y="27807"/>
                      <a:pt x="3116" y="32720"/>
                      <a:pt x="7876" y="36581"/>
                    </a:cubicBezTo>
                    <a:cubicBezTo>
                      <a:pt x="13516" y="41144"/>
                      <a:pt x="18452" y="42197"/>
                      <a:pt x="31144" y="446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形状 218">
                <a:extLst>
                  <a:ext uri="{FF2B5EF4-FFF2-40B4-BE49-F238E27FC236}">
                    <a16:creationId xmlns:a16="http://schemas.microsoft.com/office/drawing/2014/main" id="{9746C5EC-8431-F8D6-E31E-2579DB096B97}"/>
                  </a:ext>
                </a:extLst>
              </p:cNvPr>
              <p:cNvSpPr/>
              <p:nvPr>
                <p:custDataLst>
                  <p:tags r:id="rId203"/>
                </p:custDataLst>
              </p:nvPr>
            </p:nvSpPr>
            <p:spPr>
              <a:xfrm>
                <a:off x="10587359" y="4136935"/>
                <a:ext cx="72800" cy="125654"/>
              </a:xfrm>
              <a:custGeom>
                <a:avLst/>
                <a:gdLst>
                  <a:gd name="connsiteX0" fmla="*/ 73102 w 72800"/>
                  <a:gd name="connsiteY0" fmla="*/ 36055 h 125654"/>
                  <a:gd name="connsiteX1" fmla="*/ 51949 w 72800"/>
                  <a:gd name="connsiteY1" fmla="*/ 78 h 125654"/>
                  <a:gd name="connsiteX2" fmla="*/ 302 w 72800"/>
                  <a:gd name="connsiteY2" fmla="*/ 89756 h 125654"/>
                  <a:gd name="connsiteX3" fmla="*/ 21454 w 72800"/>
                  <a:gd name="connsiteY3" fmla="*/ 125733 h 125654"/>
                  <a:gd name="connsiteX4" fmla="*/ 73102 w 72800"/>
                  <a:gd name="connsiteY4" fmla="*/ 36055 h 125654"/>
                  <a:gd name="connsiteX5" fmla="*/ 18986 w 72800"/>
                  <a:gd name="connsiteY5" fmla="*/ 60098 h 125654"/>
                  <a:gd name="connsiteX6" fmla="*/ 32559 w 72800"/>
                  <a:gd name="connsiteY6" fmla="*/ 22366 h 125654"/>
                  <a:gd name="connsiteX7" fmla="*/ 51773 w 72800"/>
                  <a:gd name="connsiteY7" fmla="*/ 3939 h 125654"/>
                  <a:gd name="connsiteX8" fmla="*/ 61468 w 72800"/>
                  <a:gd name="connsiteY8" fmla="*/ 25174 h 125654"/>
                  <a:gd name="connsiteX9" fmla="*/ 55827 w 72800"/>
                  <a:gd name="connsiteY9" fmla="*/ 60098 h 125654"/>
                  <a:gd name="connsiteX10" fmla="*/ 18986 w 72800"/>
                  <a:gd name="connsiteY10" fmla="*/ 60098 h 125654"/>
                  <a:gd name="connsiteX11" fmla="*/ 54241 w 72800"/>
                  <a:gd name="connsiteY11" fmla="*/ 65714 h 125654"/>
                  <a:gd name="connsiteX12" fmla="*/ 41902 w 72800"/>
                  <a:gd name="connsiteY12" fmla="*/ 101339 h 125654"/>
                  <a:gd name="connsiteX13" fmla="*/ 21454 w 72800"/>
                  <a:gd name="connsiteY13" fmla="*/ 121872 h 125654"/>
                  <a:gd name="connsiteX14" fmla="*/ 11935 w 72800"/>
                  <a:gd name="connsiteY14" fmla="*/ 100462 h 125654"/>
                  <a:gd name="connsiteX15" fmla="*/ 17576 w 72800"/>
                  <a:gd name="connsiteY15" fmla="*/ 65714 h 125654"/>
                  <a:gd name="connsiteX16" fmla="*/ 54241 w 72800"/>
                  <a:gd name="connsiteY16" fmla="*/ 65714 h 125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2800" h="125654">
                    <a:moveTo>
                      <a:pt x="73102" y="36055"/>
                    </a:moveTo>
                    <a:cubicBezTo>
                      <a:pt x="73102" y="24472"/>
                      <a:pt x="69929" y="78"/>
                      <a:pt x="51949" y="78"/>
                    </a:cubicBezTo>
                    <a:cubicBezTo>
                      <a:pt x="27447" y="78"/>
                      <a:pt x="302" y="49568"/>
                      <a:pt x="302" y="89756"/>
                    </a:cubicBezTo>
                    <a:cubicBezTo>
                      <a:pt x="302" y="106253"/>
                      <a:pt x="5413" y="125733"/>
                      <a:pt x="21454" y="125733"/>
                    </a:cubicBezTo>
                    <a:cubicBezTo>
                      <a:pt x="46308" y="125733"/>
                      <a:pt x="73102" y="75366"/>
                      <a:pt x="73102" y="36055"/>
                    </a:cubicBezTo>
                    <a:close/>
                    <a:moveTo>
                      <a:pt x="18986" y="60098"/>
                    </a:moveTo>
                    <a:cubicBezTo>
                      <a:pt x="21983" y="48866"/>
                      <a:pt x="25508" y="34826"/>
                      <a:pt x="32559" y="22366"/>
                    </a:cubicBezTo>
                    <a:cubicBezTo>
                      <a:pt x="37319" y="13767"/>
                      <a:pt x="43841" y="3939"/>
                      <a:pt x="51773" y="3939"/>
                    </a:cubicBezTo>
                    <a:cubicBezTo>
                      <a:pt x="60410" y="3939"/>
                      <a:pt x="61468" y="15171"/>
                      <a:pt x="61468" y="25174"/>
                    </a:cubicBezTo>
                    <a:cubicBezTo>
                      <a:pt x="61468" y="33773"/>
                      <a:pt x="60058" y="42724"/>
                      <a:pt x="55827" y="60098"/>
                    </a:cubicBezTo>
                    <a:lnTo>
                      <a:pt x="18986" y="60098"/>
                    </a:lnTo>
                    <a:close/>
                    <a:moveTo>
                      <a:pt x="54241" y="65714"/>
                    </a:moveTo>
                    <a:cubicBezTo>
                      <a:pt x="52302" y="73786"/>
                      <a:pt x="48600" y="88703"/>
                      <a:pt x="41902" y="101339"/>
                    </a:cubicBezTo>
                    <a:cubicBezTo>
                      <a:pt x="35732" y="113273"/>
                      <a:pt x="29034" y="121872"/>
                      <a:pt x="21454" y="121872"/>
                    </a:cubicBezTo>
                    <a:cubicBezTo>
                      <a:pt x="15637" y="121872"/>
                      <a:pt x="11935" y="116783"/>
                      <a:pt x="11935" y="100462"/>
                    </a:cubicBezTo>
                    <a:cubicBezTo>
                      <a:pt x="11935" y="93091"/>
                      <a:pt x="12993" y="82912"/>
                      <a:pt x="17576" y="65714"/>
                    </a:cubicBezTo>
                    <a:lnTo>
                      <a:pt x="54241" y="65714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形状 219">
                <a:extLst>
                  <a:ext uri="{FF2B5EF4-FFF2-40B4-BE49-F238E27FC236}">
                    <a16:creationId xmlns:a16="http://schemas.microsoft.com/office/drawing/2014/main" id="{D8E20FF4-A587-23DE-01E2-A8B79F2F5B76}"/>
                  </a:ext>
                </a:extLst>
              </p:cNvPr>
              <p:cNvSpPr/>
              <p:nvPr>
                <p:custDataLst>
                  <p:tags r:id="rId204"/>
                </p:custDataLst>
              </p:nvPr>
            </p:nvSpPr>
            <p:spPr>
              <a:xfrm>
                <a:off x="10721403" y="4213276"/>
                <a:ext cx="107701" cy="7019"/>
              </a:xfrm>
              <a:custGeom>
                <a:avLst/>
                <a:gdLst>
                  <a:gd name="connsiteX0" fmla="*/ 101841 w 107701"/>
                  <a:gd name="connsiteY0" fmla="*/ 7098 h 7019"/>
                  <a:gd name="connsiteX1" fmla="*/ 108011 w 107701"/>
                  <a:gd name="connsiteY1" fmla="*/ 3588 h 7019"/>
                  <a:gd name="connsiteX2" fmla="*/ 101841 w 107701"/>
                  <a:gd name="connsiteY2" fmla="*/ 78 h 7019"/>
                  <a:gd name="connsiteX3" fmla="*/ 6478 w 107701"/>
                  <a:gd name="connsiteY3" fmla="*/ 78 h 7019"/>
                  <a:gd name="connsiteX4" fmla="*/ 309 w 107701"/>
                  <a:gd name="connsiteY4" fmla="*/ 3588 h 7019"/>
                  <a:gd name="connsiteX5" fmla="*/ 6478 w 107701"/>
                  <a:gd name="connsiteY5" fmla="*/ 7098 h 7019"/>
                  <a:gd name="connsiteX6" fmla="*/ 101841 w 107701"/>
                  <a:gd name="connsiteY6" fmla="*/ 7098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701" h="7019">
                    <a:moveTo>
                      <a:pt x="101841" y="7098"/>
                    </a:moveTo>
                    <a:cubicBezTo>
                      <a:pt x="104838" y="7098"/>
                      <a:pt x="108011" y="7098"/>
                      <a:pt x="108011" y="3588"/>
                    </a:cubicBezTo>
                    <a:cubicBezTo>
                      <a:pt x="108011" y="78"/>
                      <a:pt x="104838" y="78"/>
                      <a:pt x="101841" y="78"/>
                    </a:cubicBezTo>
                    <a:lnTo>
                      <a:pt x="6478" y="78"/>
                    </a:lnTo>
                    <a:cubicBezTo>
                      <a:pt x="3482" y="78"/>
                      <a:pt x="309" y="78"/>
                      <a:pt x="309" y="3588"/>
                    </a:cubicBezTo>
                    <a:cubicBezTo>
                      <a:pt x="309" y="7098"/>
                      <a:pt x="3482" y="7098"/>
                      <a:pt x="6478" y="7098"/>
                    </a:cubicBezTo>
                    <a:lnTo>
                      <a:pt x="101841" y="7098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形状 220">
                <a:extLst>
                  <a:ext uri="{FF2B5EF4-FFF2-40B4-BE49-F238E27FC236}">
                    <a16:creationId xmlns:a16="http://schemas.microsoft.com/office/drawing/2014/main" id="{9974CF6D-D4A1-E1F1-6183-87F5AABBA7C1}"/>
                  </a:ext>
                </a:extLst>
              </p:cNvPr>
              <p:cNvSpPr/>
              <p:nvPr>
                <p:custDataLst>
                  <p:tags r:id="rId205"/>
                </p:custDataLst>
              </p:nvPr>
            </p:nvSpPr>
            <p:spPr>
              <a:xfrm>
                <a:off x="10898732" y="4143780"/>
                <a:ext cx="58169" cy="116880"/>
              </a:xfrm>
              <a:custGeom>
                <a:avLst/>
                <a:gdLst>
                  <a:gd name="connsiteX0" fmla="*/ 36454 w 58169"/>
                  <a:gd name="connsiteY0" fmla="*/ 4641 h 116880"/>
                  <a:gd name="connsiteX1" fmla="*/ 32400 w 58169"/>
                  <a:gd name="connsiteY1" fmla="*/ 78 h 116880"/>
                  <a:gd name="connsiteX2" fmla="*/ 319 w 58169"/>
                  <a:gd name="connsiteY2" fmla="*/ 11310 h 116880"/>
                  <a:gd name="connsiteX3" fmla="*/ 319 w 58169"/>
                  <a:gd name="connsiteY3" fmla="*/ 16750 h 116880"/>
                  <a:gd name="connsiteX4" fmla="*/ 23410 w 58169"/>
                  <a:gd name="connsiteY4" fmla="*/ 12187 h 116880"/>
                  <a:gd name="connsiteX5" fmla="*/ 23410 w 58169"/>
                  <a:gd name="connsiteY5" fmla="*/ 103094 h 116880"/>
                  <a:gd name="connsiteX6" fmla="*/ 7017 w 58169"/>
                  <a:gd name="connsiteY6" fmla="*/ 111518 h 116880"/>
                  <a:gd name="connsiteX7" fmla="*/ 1376 w 58169"/>
                  <a:gd name="connsiteY7" fmla="*/ 111518 h 116880"/>
                  <a:gd name="connsiteX8" fmla="*/ 1376 w 58169"/>
                  <a:gd name="connsiteY8" fmla="*/ 116958 h 116880"/>
                  <a:gd name="connsiteX9" fmla="*/ 29932 w 58169"/>
                  <a:gd name="connsiteY9" fmla="*/ 116432 h 116880"/>
                  <a:gd name="connsiteX10" fmla="*/ 58488 w 58169"/>
                  <a:gd name="connsiteY10" fmla="*/ 116958 h 116880"/>
                  <a:gd name="connsiteX11" fmla="*/ 58488 w 58169"/>
                  <a:gd name="connsiteY11" fmla="*/ 111518 h 116880"/>
                  <a:gd name="connsiteX12" fmla="*/ 52848 w 58169"/>
                  <a:gd name="connsiteY12" fmla="*/ 111518 h 116880"/>
                  <a:gd name="connsiteX13" fmla="*/ 36454 w 58169"/>
                  <a:gd name="connsiteY13" fmla="*/ 103094 h 116880"/>
                  <a:gd name="connsiteX14" fmla="*/ 36454 w 58169"/>
                  <a:gd name="connsiteY14" fmla="*/ 4641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169" h="116880">
                    <a:moveTo>
                      <a:pt x="36454" y="4641"/>
                    </a:moveTo>
                    <a:cubicBezTo>
                      <a:pt x="36454" y="429"/>
                      <a:pt x="36454" y="78"/>
                      <a:pt x="32400" y="78"/>
                    </a:cubicBezTo>
                    <a:cubicBezTo>
                      <a:pt x="21471" y="11310"/>
                      <a:pt x="5959" y="11310"/>
                      <a:pt x="319" y="11310"/>
                    </a:cubicBezTo>
                    <a:lnTo>
                      <a:pt x="319" y="16750"/>
                    </a:lnTo>
                    <a:cubicBezTo>
                      <a:pt x="3844" y="16750"/>
                      <a:pt x="14244" y="16750"/>
                      <a:pt x="23410" y="12187"/>
                    </a:cubicBezTo>
                    <a:lnTo>
                      <a:pt x="23410" y="103094"/>
                    </a:lnTo>
                    <a:cubicBezTo>
                      <a:pt x="23410" y="109412"/>
                      <a:pt x="22881" y="111518"/>
                      <a:pt x="7017" y="111518"/>
                    </a:cubicBezTo>
                    <a:lnTo>
                      <a:pt x="1376" y="111518"/>
                    </a:lnTo>
                    <a:lnTo>
                      <a:pt x="1376" y="116958"/>
                    </a:lnTo>
                    <a:cubicBezTo>
                      <a:pt x="7546" y="116432"/>
                      <a:pt x="22881" y="116432"/>
                      <a:pt x="29932" y="116432"/>
                    </a:cubicBezTo>
                    <a:cubicBezTo>
                      <a:pt x="36983" y="116432"/>
                      <a:pt x="52319" y="116432"/>
                      <a:pt x="58488" y="116958"/>
                    </a:cubicBezTo>
                    <a:lnTo>
                      <a:pt x="58488" y="111518"/>
                    </a:lnTo>
                    <a:lnTo>
                      <a:pt x="52848" y="111518"/>
                    </a:lnTo>
                    <a:cubicBezTo>
                      <a:pt x="36983" y="111518"/>
                      <a:pt x="36454" y="109587"/>
                      <a:pt x="36454" y="103094"/>
                    </a:cubicBezTo>
                    <a:lnTo>
                      <a:pt x="36454" y="4641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形状 221">
                <a:extLst>
                  <a:ext uri="{FF2B5EF4-FFF2-40B4-BE49-F238E27FC236}">
                    <a16:creationId xmlns:a16="http://schemas.microsoft.com/office/drawing/2014/main" id="{925B1FAC-5821-0979-6948-CB1B05566940}"/>
                  </a:ext>
                </a:extLst>
              </p:cNvPr>
              <p:cNvSpPr/>
              <p:nvPr>
                <p:custDataLst>
                  <p:tags r:id="rId206"/>
                </p:custDataLst>
              </p:nvPr>
            </p:nvSpPr>
            <p:spPr>
              <a:xfrm>
                <a:off x="10981227" y="4129038"/>
                <a:ext cx="40895" cy="175495"/>
              </a:xfrm>
              <a:custGeom>
                <a:avLst/>
                <a:gdLst>
                  <a:gd name="connsiteX0" fmla="*/ 41219 w 40895"/>
                  <a:gd name="connsiteY0" fmla="*/ 87826 h 175495"/>
                  <a:gd name="connsiteX1" fmla="*/ 29585 w 40895"/>
                  <a:gd name="connsiteY1" fmla="*/ 33071 h 175495"/>
                  <a:gd name="connsiteX2" fmla="*/ 2086 w 40895"/>
                  <a:gd name="connsiteY2" fmla="*/ 78 h 175495"/>
                  <a:gd name="connsiteX3" fmla="*/ 324 w 40895"/>
                  <a:gd name="connsiteY3" fmla="*/ 1833 h 175495"/>
                  <a:gd name="connsiteX4" fmla="*/ 3673 w 40895"/>
                  <a:gd name="connsiteY4" fmla="*/ 5870 h 175495"/>
                  <a:gd name="connsiteX5" fmla="*/ 30995 w 40895"/>
                  <a:gd name="connsiteY5" fmla="*/ 87826 h 175495"/>
                  <a:gd name="connsiteX6" fmla="*/ 2615 w 40895"/>
                  <a:gd name="connsiteY6" fmla="*/ 170835 h 175495"/>
                  <a:gd name="connsiteX7" fmla="*/ 324 w 40895"/>
                  <a:gd name="connsiteY7" fmla="*/ 173819 h 175495"/>
                  <a:gd name="connsiteX8" fmla="*/ 2086 w 40895"/>
                  <a:gd name="connsiteY8" fmla="*/ 175574 h 175495"/>
                  <a:gd name="connsiteX9" fmla="*/ 30114 w 40895"/>
                  <a:gd name="connsiteY9" fmla="*/ 141352 h 175495"/>
                  <a:gd name="connsiteX10" fmla="*/ 41219 w 40895"/>
                  <a:gd name="connsiteY10" fmla="*/ 87826 h 17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95" h="175495">
                    <a:moveTo>
                      <a:pt x="41219" y="87826"/>
                    </a:moveTo>
                    <a:cubicBezTo>
                      <a:pt x="41219" y="74137"/>
                      <a:pt x="39280" y="52902"/>
                      <a:pt x="29585" y="33071"/>
                    </a:cubicBezTo>
                    <a:cubicBezTo>
                      <a:pt x="19008" y="11485"/>
                      <a:pt x="3849" y="78"/>
                      <a:pt x="2086" y="78"/>
                    </a:cubicBezTo>
                    <a:cubicBezTo>
                      <a:pt x="1029" y="78"/>
                      <a:pt x="324" y="780"/>
                      <a:pt x="324" y="1833"/>
                    </a:cubicBezTo>
                    <a:cubicBezTo>
                      <a:pt x="324" y="2360"/>
                      <a:pt x="324" y="2711"/>
                      <a:pt x="3673" y="5870"/>
                    </a:cubicBezTo>
                    <a:cubicBezTo>
                      <a:pt x="20947" y="23244"/>
                      <a:pt x="30995" y="51147"/>
                      <a:pt x="30995" y="87826"/>
                    </a:cubicBezTo>
                    <a:cubicBezTo>
                      <a:pt x="30995" y="117836"/>
                      <a:pt x="24473" y="148723"/>
                      <a:pt x="2615" y="170835"/>
                    </a:cubicBezTo>
                    <a:cubicBezTo>
                      <a:pt x="324" y="172941"/>
                      <a:pt x="324" y="173292"/>
                      <a:pt x="324" y="173819"/>
                    </a:cubicBezTo>
                    <a:cubicBezTo>
                      <a:pt x="324" y="174872"/>
                      <a:pt x="1029" y="175574"/>
                      <a:pt x="2086" y="175574"/>
                    </a:cubicBezTo>
                    <a:cubicBezTo>
                      <a:pt x="3849" y="175574"/>
                      <a:pt x="19714" y="163640"/>
                      <a:pt x="30114" y="141352"/>
                    </a:cubicBezTo>
                    <a:cubicBezTo>
                      <a:pt x="39103" y="122048"/>
                      <a:pt x="41219" y="102568"/>
                      <a:pt x="41219" y="878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形状 222">
                <a:extLst>
                  <a:ext uri="{FF2B5EF4-FFF2-40B4-BE49-F238E27FC236}">
                    <a16:creationId xmlns:a16="http://schemas.microsoft.com/office/drawing/2014/main" id="{04C44B3F-3A29-1DB4-033E-BEB5621B038B}"/>
                  </a:ext>
                </a:extLst>
              </p:cNvPr>
              <p:cNvSpPr/>
              <p:nvPr>
                <p:custDataLst>
                  <p:tags r:id="rId207"/>
                </p:custDataLst>
              </p:nvPr>
            </p:nvSpPr>
            <p:spPr>
              <a:xfrm>
                <a:off x="11054890" y="4242057"/>
                <a:ext cx="20623" cy="52473"/>
              </a:xfrm>
              <a:custGeom>
                <a:avLst/>
                <a:gdLst>
                  <a:gd name="connsiteX0" fmla="*/ 20951 w 20623"/>
                  <a:gd name="connsiteY0" fmla="*/ 18505 h 52473"/>
                  <a:gd name="connsiteX1" fmla="*/ 9670 w 20623"/>
                  <a:gd name="connsiteY1" fmla="*/ 78 h 52473"/>
                  <a:gd name="connsiteX2" fmla="*/ 328 w 20623"/>
                  <a:gd name="connsiteY2" fmla="*/ 9379 h 52473"/>
                  <a:gd name="connsiteX3" fmla="*/ 9670 w 20623"/>
                  <a:gd name="connsiteY3" fmla="*/ 18681 h 52473"/>
                  <a:gd name="connsiteX4" fmla="*/ 15839 w 20623"/>
                  <a:gd name="connsiteY4" fmla="*/ 16399 h 52473"/>
                  <a:gd name="connsiteX5" fmla="*/ 16721 w 20623"/>
                  <a:gd name="connsiteY5" fmla="*/ 15873 h 52473"/>
                  <a:gd name="connsiteX6" fmla="*/ 17073 w 20623"/>
                  <a:gd name="connsiteY6" fmla="*/ 18505 h 52473"/>
                  <a:gd name="connsiteX7" fmla="*/ 5087 w 20623"/>
                  <a:gd name="connsiteY7" fmla="*/ 47813 h 52473"/>
                  <a:gd name="connsiteX8" fmla="*/ 3148 w 20623"/>
                  <a:gd name="connsiteY8" fmla="*/ 50621 h 52473"/>
                  <a:gd name="connsiteX9" fmla="*/ 4911 w 20623"/>
                  <a:gd name="connsiteY9" fmla="*/ 52551 h 52473"/>
                  <a:gd name="connsiteX10" fmla="*/ 20951 w 20623"/>
                  <a:gd name="connsiteY10" fmla="*/ 18505 h 5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23" h="52473">
                    <a:moveTo>
                      <a:pt x="20951" y="18505"/>
                    </a:moveTo>
                    <a:cubicBezTo>
                      <a:pt x="20951" y="6923"/>
                      <a:pt x="16545" y="78"/>
                      <a:pt x="9670" y="78"/>
                    </a:cubicBezTo>
                    <a:cubicBezTo>
                      <a:pt x="3853" y="78"/>
                      <a:pt x="328" y="4466"/>
                      <a:pt x="328" y="9379"/>
                    </a:cubicBezTo>
                    <a:cubicBezTo>
                      <a:pt x="328" y="14118"/>
                      <a:pt x="3853" y="18681"/>
                      <a:pt x="9670" y="18681"/>
                    </a:cubicBezTo>
                    <a:cubicBezTo>
                      <a:pt x="11785" y="18681"/>
                      <a:pt x="14077" y="17979"/>
                      <a:pt x="15839" y="16399"/>
                    </a:cubicBezTo>
                    <a:cubicBezTo>
                      <a:pt x="16368" y="16048"/>
                      <a:pt x="16545" y="15873"/>
                      <a:pt x="16721" y="15873"/>
                    </a:cubicBezTo>
                    <a:cubicBezTo>
                      <a:pt x="16897" y="15873"/>
                      <a:pt x="17073" y="16048"/>
                      <a:pt x="17073" y="18505"/>
                    </a:cubicBezTo>
                    <a:cubicBezTo>
                      <a:pt x="17073" y="31492"/>
                      <a:pt x="10904" y="42022"/>
                      <a:pt x="5087" y="47813"/>
                    </a:cubicBezTo>
                    <a:cubicBezTo>
                      <a:pt x="3148" y="49743"/>
                      <a:pt x="3148" y="50094"/>
                      <a:pt x="3148" y="50621"/>
                    </a:cubicBezTo>
                    <a:cubicBezTo>
                      <a:pt x="3148" y="51849"/>
                      <a:pt x="4029" y="52551"/>
                      <a:pt x="4911" y="52551"/>
                    </a:cubicBezTo>
                    <a:cubicBezTo>
                      <a:pt x="6850" y="52551"/>
                      <a:pt x="20951" y="39038"/>
                      <a:pt x="20951" y="18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形状 223">
                <a:extLst>
                  <a:ext uri="{FF2B5EF4-FFF2-40B4-BE49-F238E27FC236}">
                    <a16:creationId xmlns:a16="http://schemas.microsoft.com/office/drawing/2014/main" id="{74B69F28-59C1-FA4D-6E9A-2C5D91DD7546}"/>
                  </a:ext>
                </a:extLst>
              </p:cNvPr>
              <p:cNvSpPr/>
              <p:nvPr>
                <p:custDataLst>
                  <p:tags r:id="rId208"/>
                </p:custDataLst>
              </p:nvPr>
            </p:nvSpPr>
            <p:spPr>
              <a:xfrm>
                <a:off x="7586099" y="4673429"/>
                <a:ext cx="57640" cy="80552"/>
              </a:xfrm>
              <a:custGeom>
                <a:avLst/>
                <a:gdLst>
                  <a:gd name="connsiteX0" fmla="*/ 30980 w 57640"/>
                  <a:gd name="connsiteY0" fmla="*/ 44682 h 80552"/>
                  <a:gd name="connsiteX1" fmla="*/ 49312 w 57640"/>
                  <a:gd name="connsiteY1" fmla="*/ 60828 h 80552"/>
                  <a:gd name="connsiteX2" fmla="*/ 29393 w 57640"/>
                  <a:gd name="connsiteY2" fmla="*/ 76798 h 80552"/>
                  <a:gd name="connsiteX3" fmla="*/ 4891 w 57640"/>
                  <a:gd name="connsiteY3" fmla="*/ 51877 h 80552"/>
                  <a:gd name="connsiteX4" fmla="*/ 2424 w 57640"/>
                  <a:gd name="connsiteY4" fmla="*/ 48894 h 80552"/>
                  <a:gd name="connsiteX5" fmla="*/ 132 w 57640"/>
                  <a:gd name="connsiteY5" fmla="*/ 53281 h 80552"/>
                  <a:gd name="connsiteX6" fmla="*/ 132 w 57640"/>
                  <a:gd name="connsiteY6" fmla="*/ 76447 h 80552"/>
                  <a:gd name="connsiteX7" fmla="*/ 2071 w 57640"/>
                  <a:gd name="connsiteY7" fmla="*/ 80659 h 80552"/>
                  <a:gd name="connsiteX8" fmla="*/ 6478 w 57640"/>
                  <a:gd name="connsiteY8" fmla="*/ 77149 h 80552"/>
                  <a:gd name="connsiteX9" fmla="*/ 10003 w 57640"/>
                  <a:gd name="connsiteY9" fmla="*/ 73112 h 80552"/>
                  <a:gd name="connsiteX10" fmla="*/ 29393 w 57640"/>
                  <a:gd name="connsiteY10" fmla="*/ 80659 h 80552"/>
                  <a:gd name="connsiteX11" fmla="*/ 57773 w 57640"/>
                  <a:gd name="connsiteY11" fmla="*/ 56265 h 80552"/>
                  <a:gd name="connsiteX12" fmla="*/ 50369 w 57640"/>
                  <a:gd name="connsiteY12" fmla="*/ 39593 h 80552"/>
                  <a:gd name="connsiteX13" fmla="*/ 30274 w 57640"/>
                  <a:gd name="connsiteY13" fmla="*/ 31169 h 80552"/>
                  <a:gd name="connsiteX14" fmla="*/ 8593 w 57640"/>
                  <a:gd name="connsiteY14" fmla="*/ 16778 h 80552"/>
                  <a:gd name="connsiteX15" fmla="*/ 28336 w 57640"/>
                  <a:gd name="connsiteY15" fmla="*/ 3441 h 80552"/>
                  <a:gd name="connsiteX16" fmla="*/ 48959 w 57640"/>
                  <a:gd name="connsiteY16" fmla="*/ 24675 h 80552"/>
                  <a:gd name="connsiteX17" fmla="*/ 51075 w 57640"/>
                  <a:gd name="connsiteY17" fmla="*/ 26255 h 80552"/>
                  <a:gd name="connsiteX18" fmla="*/ 53366 w 57640"/>
                  <a:gd name="connsiteY18" fmla="*/ 22043 h 80552"/>
                  <a:gd name="connsiteX19" fmla="*/ 53366 w 57640"/>
                  <a:gd name="connsiteY19" fmla="*/ 4318 h 80552"/>
                  <a:gd name="connsiteX20" fmla="*/ 51427 w 57640"/>
                  <a:gd name="connsiteY20" fmla="*/ 106 h 80552"/>
                  <a:gd name="connsiteX21" fmla="*/ 47902 w 57640"/>
                  <a:gd name="connsiteY21" fmla="*/ 2212 h 80552"/>
                  <a:gd name="connsiteX22" fmla="*/ 44905 w 57640"/>
                  <a:gd name="connsiteY22" fmla="*/ 5020 h 80552"/>
                  <a:gd name="connsiteX23" fmla="*/ 28336 w 57640"/>
                  <a:gd name="connsiteY23" fmla="*/ 106 h 80552"/>
                  <a:gd name="connsiteX24" fmla="*/ 132 w 57640"/>
                  <a:gd name="connsiteY24" fmla="*/ 21692 h 80552"/>
                  <a:gd name="connsiteX25" fmla="*/ 7712 w 57640"/>
                  <a:gd name="connsiteY25" fmla="*/ 36609 h 80552"/>
                  <a:gd name="connsiteX26" fmla="*/ 30980 w 57640"/>
                  <a:gd name="connsiteY26" fmla="*/ 44682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0980" y="44682"/>
                    </a:moveTo>
                    <a:cubicBezTo>
                      <a:pt x="34858" y="45384"/>
                      <a:pt x="49312" y="48192"/>
                      <a:pt x="49312" y="60828"/>
                    </a:cubicBezTo>
                    <a:cubicBezTo>
                      <a:pt x="49312" y="69778"/>
                      <a:pt x="43142" y="76798"/>
                      <a:pt x="29393" y="76798"/>
                    </a:cubicBezTo>
                    <a:cubicBezTo>
                      <a:pt x="14586" y="76798"/>
                      <a:pt x="8241" y="66794"/>
                      <a:pt x="4891" y="51877"/>
                    </a:cubicBezTo>
                    <a:cubicBezTo>
                      <a:pt x="4363" y="49596"/>
                      <a:pt x="4186" y="48894"/>
                      <a:pt x="2424" y="48894"/>
                    </a:cubicBezTo>
                    <a:cubicBezTo>
                      <a:pt x="132" y="48894"/>
                      <a:pt x="132" y="50122"/>
                      <a:pt x="132" y="53281"/>
                    </a:cubicBezTo>
                    <a:lnTo>
                      <a:pt x="132" y="76447"/>
                    </a:lnTo>
                    <a:cubicBezTo>
                      <a:pt x="132" y="79430"/>
                      <a:pt x="132" y="80659"/>
                      <a:pt x="2071" y="80659"/>
                    </a:cubicBezTo>
                    <a:cubicBezTo>
                      <a:pt x="2952" y="80659"/>
                      <a:pt x="3129" y="80483"/>
                      <a:pt x="6478" y="77149"/>
                    </a:cubicBezTo>
                    <a:cubicBezTo>
                      <a:pt x="6830" y="76798"/>
                      <a:pt x="6830" y="76447"/>
                      <a:pt x="10003" y="73112"/>
                    </a:cubicBezTo>
                    <a:cubicBezTo>
                      <a:pt x="17759" y="80483"/>
                      <a:pt x="25691" y="80659"/>
                      <a:pt x="29393" y="80659"/>
                    </a:cubicBezTo>
                    <a:cubicBezTo>
                      <a:pt x="49664" y="80659"/>
                      <a:pt x="57773" y="68900"/>
                      <a:pt x="57773" y="56265"/>
                    </a:cubicBezTo>
                    <a:cubicBezTo>
                      <a:pt x="57773" y="46963"/>
                      <a:pt x="52485" y="41699"/>
                      <a:pt x="50369" y="39593"/>
                    </a:cubicBezTo>
                    <a:cubicBezTo>
                      <a:pt x="44552" y="33977"/>
                      <a:pt x="37678" y="32573"/>
                      <a:pt x="30274" y="31169"/>
                    </a:cubicBezTo>
                    <a:cubicBezTo>
                      <a:pt x="20403" y="29238"/>
                      <a:pt x="8593" y="26957"/>
                      <a:pt x="8593" y="16778"/>
                    </a:cubicBezTo>
                    <a:cubicBezTo>
                      <a:pt x="8593" y="10636"/>
                      <a:pt x="13176" y="3441"/>
                      <a:pt x="28336" y="3441"/>
                    </a:cubicBezTo>
                    <a:cubicBezTo>
                      <a:pt x="47725" y="3441"/>
                      <a:pt x="48607" y="19235"/>
                      <a:pt x="48959" y="24675"/>
                    </a:cubicBezTo>
                    <a:cubicBezTo>
                      <a:pt x="49136" y="26255"/>
                      <a:pt x="50722" y="26255"/>
                      <a:pt x="51075" y="26255"/>
                    </a:cubicBezTo>
                    <a:cubicBezTo>
                      <a:pt x="53366" y="26255"/>
                      <a:pt x="53366" y="25377"/>
                      <a:pt x="53366" y="22043"/>
                    </a:cubicBezTo>
                    <a:lnTo>
                      <a:pt x="53366" y="4318"/>
                    </a:lnTo>
                    <a:cubicBezTo>
                      <a:pt x="53366" y="1335"/>
                      <a:pt x="53366" y="106"/>
                      <a:pt x="51427" y="106"/>
                    </a:cubicBezTo>
                    <a:cubicBezTo>
                      <a:pt x="50546" y="106"/>
                      <a:pt x="50193" y="106"/>
                      <a:pt x="47902" y="2212"/>
                    </a:cubicBezTo>
                    <a:cubicBezTo>
                      <a:pt x="47373" y="2914"/>
                      <a:pt x="45610" y="4493"/>
                      <a:pt x="44905" y="5020"/>
                    </a:cubicBezTo>
                    <a:cubicBezTo>
                      <a:pt x="38207" y="106"/>
                      <a:pt x="30980" y="106"/>
                      <a:pt x="28336" y="106"/>
                    </a:cubicBezTo>
                    <a:cubicBezTo>
                      <a:pt x="6830" y="106"/>
                      <a:pt x="132" y="11864"/>
                      <a:pt x="132" y="21692"/>
                    </a:cubicBezTo>
                    <a:cubicBezTo>
                      <a:pt x="132" y="27834"/>
                      <a:pt x="2952" y="32748"/>
                      <a:pt x="7712" y="36609"/>
                    </a:cubicBezTo>
                    <a:cubicBezTo>
                      <a:pt x="13352" y="41172"/>
                      <a:pt x="18288" y="42225"/>
                      <a:pt x="30980" y="446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形状 224">
                <a:extLst>
                  <a:ext uri="{FF2B5EF4-FFF2-40B4-BE49-F238E27FC236}">
                    <a16:creationId xmlns:a16="http://schemas.microsoft.com/office/drawing/2014/main" id="{B3CCEB4A-2769-C1BB-1E7A-ABC1D01E5D32}"/>
                  </a:ext>
                </a:extLst>
              </p:cNvPr>
              <p:cNvSpPr/>
              <p:nvPr>
                <p:custDataLst>
                  <p:tags r:id="rId209"/>
                </p:custDataLst>
              </p:nvPr>
            </p:nvSpPr>
            <p:spPr>
              <a:xfrm>
                <a:off x="7655629" y="4634645"/>
                <a:ext cx="37722" cy="117406"/>
              </a:xfrm>
              <a:custGeom>
                <a:avLst/>
                <a:gdLst>
                  <a:gd name="connsiteX0" fmla="*/ 25519 w 37722"/>
                  <a:gd name="connsiteY0" fmla="*/ 39944 h 117406"/>
                  <a:gd name="connsiteX1" fmla="*/ 841 w 37722"/>
                  <a:gd name="connsiteY1" fmla="*/ 41874 h 117406"/>
                  <a:gd name="connsiteX2" fmla="*/ 841 w 37722"/>
                  <a:gd name="connsiteY2" fmla="*/ 47314 h 117406"/>
                  <a:gd name="connsiteX3" fmla="*/ 13885 w 37722"/>
                  <a:gd name="connsiteY3" fmla="*/ 56967 h 117406"/>
                  <a:gd name="connsiteX4" fmla="*/ 13885 w 37722"/>
                  <a:gd name="connsiteY4" fmla="*/ 104175 h 117406"/>
                  <a:gd name="connsiteX5" fmla="*/ 136 w 37722"/>
                  <a:gd name="connsiteY5" fmla="*/ 112072 h 117406"/>
                  <a:gd name="connsiteX6" fmla="*/ 136 w 37722"/>
                  <a:gd name="connsiteY6" fmla="*/ 117513 h 117406"/>
                  <a:gd name="connsiteX7" fmla="*/ 19526 w 37722"/>
                  <a:gd name="connsiteY7" fmla="*/ 116986 h 117406"/>
                  <a:gd name="connsiteX8" fmla="*/ 37858 w 37722"/>
                  <a:gd name="connsiteY8" fmla="*/ 117513 h 117406"/>
                  <a:gd name="connsiteX9" fmla="*/ 37858 w 37722"/>
                  <a:gd name="connsiteY9" fmla="*/ 112072 h 117406"/>
                  <a:gd name="connsiteX10" fmla="*/ 25519 w 37722"/>
                  <a:gd name="connsiteY10" fmla="*/ 104350 h 117406"/>
                  <a:gd name="connsiteX11" fmla="*/ 25519 w 37722"/>
                  <a:gd name="connsiteY11" fmla="*/ 39944 h 117406"/>
                  <a:gd name="connsiteX12" fmla="*/ 26224 w 37722"/>
                  <a:gd name="connsiteY12" fmla="*/ 9407 h 117406"/>
                  <a:gd name="connsiteX13" fmla="*/ 16882 w 37722"/>
                  <a:gd name="connsiteY13" fmla="*/ 106 h 117406"/>
                  <a:gd name="connsiteX14" fmla="*/ 7539 w 37722"/>
                  <a:gd name="connsiteY14" fmla="*/ 9407 h 117406"/>
                  <a:gd name="connsiteX15" fmla="*/ 16882 w 37722"/>
                  <a:gd name="connsiteY15" fmla="*/ 18709 h 117406"/>
                  <a:gd name="connsiteX16" fmla="*/ 26224 w 37722"/>
                  <a:gd name="connsiteY16" fmla="*/ 9407 h 1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722" h="117406">
                    <a:moveTo>
                      <a:pt x="25519" y="39944"/>
                    </a:moveTo>
                    <a:lnTo>
                      <a:pt x="841" y="41874"/>
                    </a:lnTo>
                    <a:lnTo>
                      <a:pt x="841" y="47314"/>
                    </a:lnTo>
                    <a:cubicBezTo>
                      <a:pt x="12299" y="47314"/>
                      <a:pt x="13885" y="48367"/>
                      <a:pt x="13885" y="56967"/>
                    </a:cubicBezTo>
                    <a:lnTo>
                      <a:pt x="13885" y="104175"/>
                    </a:lnTo>
                    <a:cubicBezTo>
                      <a:pt x="13885" y="112072"/>
                      <a:pt x="11946" y="112072"/>
                      <a:pt x="136" y="112072"/>
                    </a:cubicBezTo>
                    <a:lnTo>
                      <a:pt x="136" y="117513"/>
                    </a:lnTo>
                    <a:cubicBezTo>
                      <a:pt x="5777" y="117337"/>
                      <a:pt x="15295" y="116986"/>
                      <a:pt x="19526" y="116986"/>
                    </a:cubicBezTo>
                    <a:cubicBezTo>
                      <a:pt x="25695" y="116986"/>
                      <a:pt x="31865" y="117337"/>
                      <a:pt x="37858" y="117513"/>
                    </a:cubicBezTo>
                    <a:lnTo>
                      <a:pt x="37858" y="112072"/>
                    </a:lnTo>
                    <a:cubicBezTo>
                      <a:pt x="26224" y="112072"/>
                      <a:pt x="25519" y="111195"/>
                      <a:pt x="25519" y="104350"/>
                    </a:cubicBezTo>
                    <a:lnTo>
                      <a:pt x="25519" y="39944"/>
                    </a:lnTo>
                    <a:close/>
                    <a:moveTo>
                      <a:pt x="26224" y="9407"/>
                    </a:moveTo>
                    <a:cubicBezTo>
                      <a:pt x="26224" y="3792"/>
                      <a:pt x="21817" y="106"/>
                      <a:pt x="16882" y="106"/>
                    </a:cubicBezTo>
                    <a:cubicBezTo>
                      <a:pt x="11417" y="106"/>
                      <a:pt x="7539" y="4844"/>
                      <a:pt x="7539" y="9407"/>
                    </a:cubicBezTo>
                    <a:cubicBezTo>
                      <a:pt x="7539" y="14146"/>
                      <a:pt x="11417" y="18709"/>
                      <a:pt x="16882" y="18709"/>
                    </a:cubicBezTo>
                    <a:cubicBezTo>
                      <a:pt x="21817" y="18709"/>
                      <a:pt x="26224" y="15023"/>
                      <a:pt x="26224" y="94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形状 225">
                <a:extLst>
                  <a:ext uri="{FF2B5EF4-FFF2-40B4-BE49-F238E27FC236}">
                    <a16:creationId xmlns:a16="http://schemas.microsoft.com/office/drawing/2014/main" id="{7739A9CE-4933-3321-FA0C-3A3ED3FF04AE}"/>
                  </a:ext>
                </a:extLst>
              </p:cNvPr>
              <p:cNvSpPr/>
              <p:nvPr>
                <p:custDataLst>
                  <p:tags r:id="rId210"/>
                </p:custDataLst>
              </p:nvPr>
            </p:nvSpPr>
            <p:spPr>
              <a:xfrm>
                <a:off x="7704417" y="4674482"/>
                <a:ext cx="88664" cy="77569"/>
              </a:xfrm>
              <a:custGeom>
                <a:avLst/>
                <a:gdLst>
                  <a:gd name="connsiteX0" fmla="*/ 13888 w 88664"/>
                  <a:gd name="connsiteY0" fmla="*/ 17305 h 77569"/>
                  <a:gd name="connsiteX1" fmla="*/ 13888 w 88664"/>
                  <a:gd name="connsiteY1" fmla="*/ 64337 h 77569"/>
                  <a:gd name="connsiteX2" fmla="*/ 139 w 88664"/>
                  <a:gd name="connsiteY2" fmla="*/ 72235 h 77569"/>
                  <a:gd name="connsiteX3" fmla="*/ 139 w 88664"/>
                  <a:gd name="connsiteY3" fmla="*/ 77675 h 77569"/>
                  <a:gd name="connsiteX4" fmla="*/ 20057 w 88664"/>
                  <a:gd name="connsiteY4" fmla="*/ 77149 h 77569"/>
                  <a:gd name="connsiteX5" fmla="*/ 39800 w 88664"/>
                  <a:gd name="connsiteY5" fmla="*/ 77675 h 77569"/>
                  <a:gd name="connsiteX6" fmla="*/ 39800 w 88664"/>
                  <a:gd name="connsiteY6" fmla="*/ 72235 h 77569"/>
                  <a:gd name="connsiteX7" fmla="*/ 26051 w 88664"/>
                  <a:gd name="connsiteY7" fmla="*/ 64337 h 77569"/>
                  <a:gd name="connsiteX8" fmla="*/ 26051 w 88664"/>
                  <a:gd name="connsiteY8" fmla="*/ 32046 h 77569"/>
                  <a:gd name="connsiteX9" fmla="*/ 49847 w 88664"/>
                  <a:gd name="connsiteY9" fmla="*/ 3967 h 77569"/>
                  <a:gd name="connsiteX10" fmla="*/ 62891 w 88664"/>
                  <a:gd name="connsiteY10" fmla="*/ 23447 h 77569"/>
                  <a:gd name="connsiteX11" fmla="*/ 62891 w 88664"/>
                  <a:gd name="connsiteY11" fmla="*/ 64337 h 77569"/>
                  <a:gd name="connsiteX12" fmla="*/ 49142 w 88664"/>
                  <a:gd name="connsiteY12" fmla="*/ 72235 h 77569"/>
                  <a:gd name="connsiteX13" fmla="*/ 49142 w 88664"/>
                  <a:gd name="connsiteY13" fmla="*/ 77675 h 77569"/>
                  <a:gd name="connsiteX14" fmla="*/ 69061 w 88664"/>
                  <a:gd name="connsiteY14" fmla="*/ 77149 h 77569"/>
                  <a:gd name="connsiteX15" fmla="*/ 88803 w 88664"/>
                  <a:gd name="connsiteY15" fmla="*/ 77675 h 77569"/>
                  <a:gd name="connsiteX16" fmla="*/ 88803 w 88664"/>
                  <a:gd name="connsiteY16" fmla="*/ 72235 h 77569"/>
                  <a:gd name="connsiteX17" fmla="*/ 75054 w 88664"/>
                  <a:gd name="connsiteY17" fmla="*/ 66970 h 77569"/>
                  <a:gd name="connsiteX18" fmla="*/ 75054 w 88664"/>
                  <a:gd name="connsiteY18" fmla="*/ 33450 h 77569"/>
                  <a:gd name="connsiteX19" fmla="*/ 69590 w 88664"/>
                  <a:gd name="connsiteY19" fmla="*/ 6599 h 77569"/>
                  <a:gd name="connsiteX20" fmla="*/ 51081 w 88664"/>
                  <a:gd name="connsiteY20" fmla="*/ 106 h 77569"/>
                  <a:gd name="connsiteX21" fmla="*/ 24993 w 88664"/>
                  <a:gd name="connsiteY21" fmla="*/ 18533 h 77569"/>
                  <a:gd name="connsiteX22" fmla="*/ 24993 w 88664"/>
                  <a:gd name="connsiteY22" fmla="*/ 106 h 77569"/>
                  <a:gd name="connsiteX23" fmla="*/ 139 w 88664"/>
                  <a:gd name="connsiteY23" fmla="*/ 2037 h 77569"/>
                  <a:gd name="connsiteX24" fmla="*/ 139 w 88664"/>
                  <a:gd name="connsiteY24" fmla="*/ 7477 h 77569"/>
                  <a:gd name="connsiteX25" fmla="*/ 13888 w 88664"/>
                  <a:gd name="connsiteY25" fmla="*/ 17305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8664" h="77569">
                    <a:moveTo>
                      <a:pt x="13888" y="17305"/>
                    </a:moveTo>
                    <a:lnTo>
                      <a:pt x="13888" y="64337"/>
                    </a:lnTo>
                    <a:cubicBezTo>
                      <a:pt x="13888" y="72235"/>
                      <a:pt x="11949" y="72235"/>
                      <a:pt x="139" y="72235"/>
                    </a:cubicBezTo>
                    <a:lnTo>
                      <a:pt x="139" y="77675"/>
                    </a:lnTo>
                    <a:cubicBezTo>
                      <a:pt x="6308" y="77500"/>
                      <a:pt x="15298" y="77149"/>
                      <a:pt x="20057" y="77149"/>
                    </a:cubicBezTo>
                    <a:cubicBezTo>
                      <a:pt x="24640" y="77149"/>
                      <a:pt x="33807" y="77500"/>
                      <a:pt x="39800" y="77675"/>
                    </a:cubicBezTo>
                    <a:lnTo>
                      <a:pt x="39800" y="72235"/>
                    </a:lnTo>
                    <a:cubicBezTo>
                      <a:pt x="27990" y="72235"/>
                      <a:pt x="26051" y="72235"/>
                      <a:pt x="26051" y="64337"/>
                    </a:cubicBezTo>
                    <a:lnTo>
                      <a:pt x="26051" y="32046"/>
                    </a:lnTo>
                    <a:cubicBezTo>
                      <a:pt x="26051" y="13795"/>
                      <a:pt x="38566" y="3967"/>
                      <a:pt x="49847" y="3967"/>
                    </a:cubicBezTo>
                    <a:cubicBezTo>
                      <a:pt x="60952" y="3967"/>
                      <a:pt x="62891" y="13444"/>
                      <a:pt x="62891" y="23447"/>
                    </a:cubicBezTo>
                    <a:lnTo>
                      <a:pt x="62891" y="64337"/>
                    </a:lnTo>
                    <a:cubicBezTo>
                      <a:pt x="62891" y="72235"/>
                      <a:pt x="60952" y="72235"/>
                      <a:pt x="49142" y="72235"/>
                    </a:cubicBezTo>
                    <a:lnTo>
                      <a:pt x="49142" y="77675"/>
                    </a:lnTo>
                    <a:cubicBezTo>
                      <a:pt x="55312" y="77500"/>
                      <a:pt x="64302" y="77149"/>
                      <a:pt x="69061" y="77149"/>
                    </a:cubicBezTo>
                    <a:cubicBezTo>
                      <a:pt x="73644" y="77149"/>
                      <a:pt x="82810" y="77500"/>
                      <a:pt x="88803" y="77675"/>
                    </a:cubicBezTo>
                    <a:lnTo>
                      <a:pt x="88803" y="72235"/>
                    </a:lnTo>
                    <a:cubicBezTo>
                      <a:pt x="79637" y="72235"/>
                      <a:pt x="75230" y="72235"/>
                      <a:pt x="75054" y="66970"/>
                    </a:cubicBezTo>
                    <a:lnTo>
                      <a:pt x="75054" y="33450"/>
                    </a:lnTo>
                    <a:cubicBezTo>
                      <a:pt x="75054" y="18358"/>
                      <a:pt x="75054" y="12917"/>
                      <a:pt x="69590" y="6599"/>
                    </a:cubicBezTo>
                    <a:cubicBezTo>
                      <a:pt x="67122" y="3616"/>
                      <a:pt x="61305" y="106"/>
                      <a:pt x="51081" y="106"/>
                    </a:cubicBezTo>
                    <a:cubicBezTo>
                      <a:pt x="38213" y="106"/>
                      <a:pt x="29929" y="7652"/>
                      <a:pt x="24993" y="18533"/>
                    </a:cubicBezTo>
                    <a:lnTo>
                      <a:pt x="24993" y="106"/>
                    </a:lnTo>
                    <a:lnTo>
                      <a:pt x="139" y="2037"/>
                    </a:lnTo>
                    <a:lnTo>
                      <a:pt x="139" y="7477"/>
                    </a:lnTo>
                    <a:cubicBezTo>
                      <a:pt x="12478" y="7477"/>
                      <a:pt x="13888" y="8705"/>
                      <a:pt x="13888" y="173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形状 226">
                <a:extLst>
                  <a:ext uri="{FF2B5EF4-FFF2-40B4-BE49-F238E27FC236}">
                    <a16:creationId xmlns:a16="http://schemas.microsoft.com/office/drawing/2014/main" id="{75B9AD3D-8896-1CE7-6621-89B43AC579AD}"/>
                  </a:ext>
                </a:extLst>
              </p:cNvPr>
              <p:cNvSpPr/>
              <p:nvPr>
                <p:custDataLst>
                  <p:tags r:id="rId211"/>
                </p:custDataLst>
              </p:nvPr>
            </p:nvSpPr>
            <p:spPr>
              <a:xfrm>
                <a:off x="7862748" y="4497581"/>
                <a:ext cx="86725" cy="421013"/>
              </a:xfrm>
              <a:custGeom>
                <a:avLst/>
                <a:gdLst>
                  <a:gd name="connsiteX0" fmla="*/ 86872 w 86725"/>
                  <a:gd name="connsiteY0" fmla="*/ 419351 h 421013"/>
                  <a:gd name="connsiteX1" fmla="*/ 86167 w 86725"/>
                  <a:gd name="connsiteY1" fmla="*/ 417772 h 421013"/>
                  <a:gd name="connsiteX2" fmla="*/ 56024 w 86725"/>
                  <a:gd name="connsiteY2" fmla="*/ 380567 h 421013"/>
                  <a:gd name="connsiteX3" fmla="*/ 14776 w 86725"/>
                  <a:gd name="connsiteY3" fmla="*/ 210687 h 421013"/>
                  <a:gd name="connsiteX4" fmla="*/ 50207 w 86725"/>
                  <a:gd name="connsiteY4" fmla="*/ 50284 h 421013"/>
                  <a:gd name="connsiteX5" fmla="*/ 86343 w 86725"/>
                  <a:gd name="connsiteY5" fmla="*/ 3251 h 421013"/>
                  <a:gd name="connsiteX6" fmla="*/ 86872 w 86725"/>
                  <a:gd name="connsiteY6" fmla="*/ 1847 h 421013"/>
                  <a:gd name="connsiteX7" fmla="*/ 83170 w 86725"/>
                  <a:gd name="connsiteY7" fmla="*/ 92 h 421013"/>
                  <a:gd name="connsiteX8" fmla="*/ 77705 w 86725"/>
                  <a:gd name="connsiteY8" fmla="*/ 2724 h 421013"/>
                  <a:gd name="connsiteX9" fmla="*/ 146 w 86725"/>
                  <a:gd name="connsiteY9" fmla="*/ 210511 h 421013"/>
                  <a:gd name="connsiteX10" fmla="*/ 60783 w 86725"/>
                  <a:gd name="connsiteY10" fmla="*/ 401450 h 421013"/>
                  <a:gd name="connsiteX11" fmla="*/ 78234 w 86725"/>
                  <a:gd name="connsiteY11" fmla="*/ 419000 h 421013"/>
                  <a:gd name="connsiteX12" fmla="*/ 83170 w 86725"/>
                  <a:gd name="connsiteY12" fmla="*/ 421106 h 421013"/>
                  <a:gd name="connsiteX13" fmla="*/ 86872 w 86725"/>
                  <a:gd name="connsiteY13" fmla="*/ 419351 h 42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25" h="421013">
                    <a:moveTo>
                      <a:pt x="86872" y="419351"/>
                    </a:moveTo>
                    <a:cubicBezTo>
                      <a:pt x="86872" y="418649"/>
                      <a:pt x="86519" y="418298"/>
                      <a:pt x="86167" y="417772"/>
                    </a:cubicBezTo>
                    <a:cubicBezTo>
                      <a:pt x="79644" y="411278"/>
                      <a:pt x="67834" y="399520"/>
                      <a:pt x="56024" y="380567"/>
                    </a:cubicBezTo>
                    <a:cubicBezTo>
                      <a:pt x="27644" y="335289"/>
                      <a:pt x="14776" y="278253"/>
                      <a:pt x="14776" y="210687"/>
                    </a:cubicBezTo>
                    <a:cubicBezTo>
                      <a:pt x="14776" y="163478"/>
                      <a:pt x="21122" y="102581"/>
                      <a:pt x="50207" y="50284"/>
                    </a:cubicBezTo>
                    <a:cubicBezTo>
                      <a:pt x="64133" y="25363"/>
                      <a:pt x="78587" y="10973"/>
                      <a:pt x="86343" y="3251"/>
                    </a:cubicBezTo>
                    <a:cubicBezTo>
                      <a:pt x="86872" y="2724"/>
                      <a:pt x="86872" y="2374"/>
                      <a:pt x="86872" y="1847"/>
                    </a:cubicBezTo>
                    <a:cubicBezTo>
                      <a:pt x="86872" y="92"/>
                      <a:pt x="85638" y="92"/>
                      <a:pt x="83170" y="92"/>
                    </a:cubicBezTo>
                    <a:cubicBezTo>
                      <a:pt x="80702" y="92"/>
                      <a:pt x="80350" y="92"/>
                      <a:pt x="77705" y="2724"/>
                    </a:cubicBezTo>
                    <a:cubicBezTo>
                      <a:pt x="18654" y="56251"/>
                      <a:pt x="146" y="136628"/>
                      <a:pt x="146" y="210511"/>
                    </a:cubicBezTo>
                    <a:cubicBezTo>
                      <a:pt x="146" y="279481"/>
                      <a:pt x="16010" y="348977"/>
                      <a:pt x="60783" y="401450"/>
                    </a:cubicBezTo>
                    <a:cubicBezTo>
                      <a:pt x="64309" y="405487"/>
                      <a:pt x="71007" y="412682"/>
                      <a:pt x="78234" y="419000"/>
                    </a:cubicBezTo>
                    <a:cubicBezTo>
                      <a:pt x="80350" y="421106"/>
                      <a:pt x="80702" y="421106"/>
                      <a:pt x="83170" y="421106"/>
                    </a:cubicBezTo>
                    <a:cubicBezTo>
                      <a:pt x="85638" y="421106"/>
                      <a:pt x="86872" y="421106"/>
                      <a:pt x="86872" y="4193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形状 227">
                <a:extLst>
                  <a:ext uri="{FF2B5EF4-FFF2-40B4-BE49-F238E27FC236}">
                    <a16:creationId xmlns:a16="http://schemas.microsoft.com/office/drawing/2014/main" id="{229CDA0E-426D-4F5C-6F10-21C2ADC884B2}"/>
                  </a:ext>
                </a:extLst>
              </p:cNvPr>
              <p:cNvSpPr/>
              <p:nvPr>
                <p:custDataLst>
                  <p:tags r:id="rId212"/>
                </p:custDataLst>
              </p:nvPr>
            </p:nvSpPr>
            <p:spPr>
              <a:xfrm>
                <a:off x="7982257" y="4509427"/>
                <a:ext cx="96090" cy="157946"/>
              </a:xfrm>
              <a:custGeom>
                <a:avLst/>
                <a:gdLst>
                  <a:gd name="connsiteX0" fmla="*/ 96245 w 96090"/>
                  <a:gd name="connsiteY0" fmla="*/ 24142 h 157946"/>
                  <a:gd name="connsiteX1" fmla="*/ 72272 w 96090"/>
                  <a:gd name="connsiteY1" fmla="*/ 99 h 157946"/>
                  <a:gd name="connsiteX2" fmla="*/ 50943 w 96090"/>
                  <a:gd name="connsiteY2" fmla="*/ 7470 h 157946"/>
                  <a:gd name="connsiteX3" fmla="*/ 28204 w 96090"/>
                  <a:gd name="connsiteY3" fmla="*/ 44851 h 157946"/>
                  <a:gd name="connsiteX4" fmla="*/ 177 w 96090"/>
                  <a:gd name="connsiteY4" fmla="*/ 156290 h 157946"/>
                  <a:gd name="connsiteX5" fmla="*/ 2292 w 96090"/>
                  <a:gd name="connsiteY5" fmla="*/ 158045 h 157946"/>
                  <a:gd name="connsiteX6" fmla="*/ 4407 w 96090"/>
                  <a:gd name="connsiteY6" fmla="*/ 157168 h 157946"/>
                  <a:gd name="connsiteX7" fmla="*/ 16746 w 96090"/>
                  <a:gd name="connsiteY7" fmla="*/ 108731 h 157946"/>
                  <a:gd name="connsiteX8" fmla="*/ 40719 w 96090"/>
                  <a:gd name="connsiteY8" fmla="*/ 125754 h 157946"/>
                  <a:gd name="connsiteX9" fmla="*/ 74740 w 96090"/>
                  <a:gd name="connsiteY9" fmla="*/ 111890 h 157946"/>
                  <a:gd name="connsiteX10" fmla="*/ 88841 w 96090"/>
                  <a:gd name="connsiteY10" fmla="*/ 79599 h 157946"/>
                  <a:gd name="connsiteX11" fmla="*/ 75974 w 96090"/>
                  <a:gd name="connsiteY11" fmla="*/ 53450 h 157946"/>
                  <a:gd name="connsiteX12" fmla="*/ 96245 w 96090"/>
                  <a:gd name="connsiteY12" fmla="*/ 24142 h 157946"/>
                  <a:gd name="connsiteX13" fmla="*/ 64516 w 96090"/>
                  <a:gd name="connsiteY13" fmla="*/ 53275 h 157946"/>
                  <a:gd name="connsiteX14" fmla="*/ 56055 w 96090"/>
                  <a:gd name="connsiteY14" fmla="*/ 54503 h 157946"/>
                  <a:gd name="connsiteX15" fmla="*/ 48299 w 96090"/>
                  <a:gd name="connsiteY15" fmla="*/ 53801 h 157946"/>
                  <a:gd name="connsiteX16" fmla="*/ 56936 w 96090"/>
                  <a:gd name="connsiteY16" fmla="*/ 52397 h 157946"/>
                  <a:gd name="connsiteX17" fmla="*/ 64516 w 96090"/>
                  <a:gd name="connsiteY17" fmla="*/ 53275 h 157946"/>
                  <a:gd name="connsiteX18" fmla="*/ 86374 w 96090"/>
                  <a:gd name="connsiteY18" fmla="*/ 20106 h 157946"/>
                  <a:gd name="connsiteX19" fmla="*/ 70509 w 96090"/>
                  <a:gd name="connsiteY19" fmla="*/ 50467 h 157946"/>
                  <a:gd name="connsiteX20" fmla="*/ 56936 w 96090"/>
                  <a:gd name="connsiteY20" fmla="*/ 48361 h 157946"/>
                  <a:gd name="connsiteX21" fmla="*/ 43363 w 96090"/>
                  <a:gd name="connsiteY21" fmla="*/ 53977 h 157946"/>
                  <a:gd name="connsiteX22" fmla="*/ 55526 w 96090"/>
                  <a:gd name="connsiteY22" fmla="*/ 58364 h 157946"/>
                  <a:gd name="connsiteX23" fmla="*/ 69980 w 96090"/>
                  <a:gd name="connsiteY23" fmla="*/ 56082 h 157946"/>
                  <a:gd name="connsiteX24" fmla="*/ 77736 w 96090"/>
                  <a:gd name="connsiteY24" fmla="*/ 75913 h 157946"/>
                  <a:gd name="connsiteX25" fmla="*/ 68923 w 96090"/>
                  <a:gd name="connsiteY25" fmla="*/ 106099 h 157946"/>
                  <a:gd name="connsiteX26" fmla="*/ 40190 w 96090"/>
                  <a:gd name="connsiteY26" fmla="*/ 121893 h 157946"/>
                  <a:gd name="connsiteX27" fmla="*/ 20096 w 96090"/>
                  <a:gd name="connsiteY27" fmla="*/ 99254 h 157946"/>
                  <a:gd name="connsiteX28" fmla="*/ 20977 w 96090"/>
                  <a:gd name="connsiteY28" fmla="*/ 91533 h 157946"/>
                  <a:gd name="connsiteX29" fmla="*/ 32258 w 96090"/>
                  <a:gd name="connsiteY29" fmla="*/ 47132 h 157946"/>
                  <a:gd name="connsiteX30" fmla="*/ 69980 w 96090"/>
                  <a:gd name="connsiteY30" fmla="*/ 4136 h 157946"/>
                  <a:gd name="connsiteX31" fmla="*/ 86374 w 96090"/>
                  <a:gd name="connsiteY31" fmla="*/ 20106 h 15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6090" h="157946">
                    <a:moveTo>
                      <a:pt x="96245" y="24142"/>
                    </a:moveTo>
                    <a:cubicBezTo>
                      <a:pt x="96245" y="10980"/>
                      <a:pt x="86550" y="99"/>
                      <a:pt x="72272" y="99"/>
                    </a:cubicBezTo>
                    <a:cubicBezTo>
                      <a:pt x="62048" y="99"/>
                      <a:pt x="57113" y="2907"/>
                      <a:pt x="50943" y="7470"/>
                    </a:cubicBezTo>
                    <a:cubicBezTo>
                      <a:pt x="41248" y="14490"/>
                      <a:pt x="31553" y="31513"/>
                      <a:pt x="28204" y="44851"/>
                    </a:cubicBezTo>
                    <a:lnTo>
                      <a:pt x="177" y="156290"/>
                    </a:lnTo>
                    <a:cubicBezTo>
                      <a:pt x="1" y="156992"/>
                      <a:pt x="882" y="158045"/>
                      <a:pt x="2292" y="158045"/>
                    </a:cubicBezTo>
                    <a:cubicBezTo>
                      <a:pt x="3702" y="158045"/>
                      <a:pt x="4231" y="157694"/>
                      <a:pt x="4407" y="157168"/>
                    </a:cubicBezTo>
                    <a:lnTo>
                      <a:pt x="16746" y="108731"/>
                    </a:lnTo>
                    <a:cubicBezTo>
                      <a:pt x="20096" y="119261"/>
                      <a:pt x="27851" y="125754"/>
                      <a:pt x="40719" y="125754"/>
                    </a:cubicBezTo>
                    <a:cubicBezTo>
                      <a:pt x="53587" y="125754"/>
                      <a:pt x="66807" y="119612"/>
                      <a:pt x="74740" y="111890"/>
                    </a:cubicBezTo>
                    <a:cubicBezTo>
                      <a:pt x="83201" y="103817"/>
                      <a:pt x="88841" y="92586"/>
                      <a:pt x="88841" y="79599"/>
                    </a:cubicBezTo>
                    <a:cubicBezTo>
                      <a:pt x="88841" y="66963"/>
                      <a:pt x="82319" y="57837"/>
                      <a:pt x="75974" y="53450"/>
                    </a:cubicBezTo>
                    <a:cubicBezTo>
                      <a:pt x="86197" y="47659"/>
                      <a:pt x="96245" y="36778"/>
                      <a:pt x="96245" y="24142"/>
                    </a:cubicBezTo>
                    <a:close/>
                    <a:moveTo>
                      <a:pt x="64516" y="53275"/>
                    </a:moveTo>
                    <a:cubicBezTo>
                      <a:pt x="62224" y="54152"/>
                      <a:pt x="60285" y="54503"/>
                      <a:pt x="56055" y="54503"/>
                    </a:cubicBezTo>
                    <a:cubicBezTo>
                      <a:pt x="53587" y="54503"/>
                      <a:pt x="50062" y="54678"/>
                      <a:pt x="48299" y="53801"/>
                    </a:cubicBezTo>
                    <a:cubicBezTo>
                      <a:pt x="48652" y="52046"/>
                      <a:pt x="54997" y="52397"/>
                      <a:pt x="56936" y="52397"/>
                    </a:cubicBezTo>
                    <a:cubicBezTo>
                      <a:pt x="60638" y="52397"/>
                      <a:pt x="62224" y="52397"/>
                      <a:pt x="64516" y="53275"/>
                    </a:cubicBezTo>
                    <a:close/>
                    <a:moveTo>
                      <a:pt x="86374" y="20106"/>
                    </a:moveTo>
                    <a:cubicBezTo>
                      <a:pt x="86374" y="32391"/>
                      <a:pt x="79675" y="45026"/>
                      <a:pt x="70509" y="50467"/>
                    </a:cubicBezTo>
                    <a:cubicBezTo>
                      <a:pt x="65750" y="48712"/>
                      <a:pt x="62224" y="48361"/>
                      <a:pt x="56936" y="48361"/>
                    </a:cubicBezTo>
                    <a:cubicBezTo>
                      <a:pt x="53235" y="48361"/>
                      <a:pt x="43363" y="48185"/>
                      <a:pt x="43363" y="53977"/>
                    </a:cubicBezTo>
                    <a:cubicBezTo>
                      <a:pt x="43187" y="58890"/>
                      <a:pt x="52353" y="58364"/>
                      <a:pt x="55526" y="58364"/>
                    </a:cubicBezTo>
                    <a:cubicBezTo>
                      <a:pt x="62048" y="58364"/>
                      <a:pt x="64692" y="58188"/>
                      <a:pt x="69980" y="56082"/>
                    </a:cubicBezTo>
                    <a:cubicBezTo>
                      <a:pt x="76679" y="62400"/>
                      <a:pt x="77560" y="67841"/>
                      <a:pt x="77736" y="75913"/>
                    </a:cubicBezTo>
                    <a:cubicBezTo>
                      <a:pt x="78089" y="86092"/>
                      <a:pt x="73858" y="99254"/>
                      <a:pt x="68923" y="106099"/>
                    </a:cubicBezTo>
                    <a:cubicBezTo>
                      <a:pt x="62048" y="115575"/>
                      <a:pt x="50238" y="121893"/>
                      <a:pt x="40190" y="121893"/>
                    </a:cubicBezTo>
                    <a:cubicBezTo>
                      <a:pt x="26794" y="121893"/>
                      <a:pt x="20096" y="111715"/>
                      <a:pt x="20096" y="99254"/>
                    </a:cubicBezTo>
                    <a:cubicBezTo>
                      <a:pt x="20096" y="97499"/>
                      <a:pt x="20096" y="94867"/>
                      <a:pt x="20977" y="91533"/>
                    </a:cubicBezTo>
                    <a:lnTo>
                      <a:pt x="32258" y="47132"/>
                    </a:lnTo>
                    <a:cubicBezTo>
                      <a:pt x="36136" y="32040"/>
                      <a:pt x="48828" y="4136"/>
                      <a:pt x="69980" y="4136"/>
                    </a:cubicBezTo>
                    <a:cubicBezTo>
                      <a:pt x="80204" y="4136"/>
                      <a:pt x="86374" y="9576"/>
                      <a:pt x="86374" y="2010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" name="任意形状 228">
                <a:extLst>
                  <a:ext uri="{FF2B5EF4-FFF2-40B4-BE49-F238E27FC236}">
                    <a16:creationId xmlns:a16="http://schemas.microsoft.com/office/drawing/2014/main" id="{286F8D36-8496-8CCF-36F0-2D3BE6512011}"/>
                  </a:ext>
                </a:extLst>
              </p:cNvPr>
              <p:cNvSpPr/>
              <p:nvPr>
                <p:custDataLst>
                  <p:tags r:id="rId213"/>
                </p:custDataLst>
              </p:nvPr>
            </p:nvSpPr>
            <p:spPr>
              <a:xfrm>
                <a:off x="7976992" y="4704668"/>
                <a:ext cx="109006" cy="7019"/>
              </a:xfrm>
              <a:custGeom>
                <a:avLst/>
                <a:gdLst>
                  <a:gd name="connsiteX0" fmla="*/ 0 w 109006"/>
                  <a:gd name="connsiteY0" fmla="*/ 0 h 7019"/>
                  <a:gd name="connsiteX1" fmla="*/ 109007 w 109006"/>
                  <a:gd name="connsiteY1" fmla="*/ 0 h 7019"/>
                  <a:gd name="connsiteX2" fmla="*/ 109007 w 109006"/>
                  <a:gd name="connsiteY2" fmla="*/ 7019 h 7019"/>
                  <a:gd name="connsiteX3" fmla="*/ 0 w 109006"/>
                  <a:gd name="connsiteY3" fmla="*/ 7019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006" h="7019">
                    <a:moveTo>
                      <a:pt x="0" y="0"/>
                    </a:moveTo>
                    <a:lnTo>
                      <a:pt x="109007" y="0"/>
                    </a:lnTo>
                    <a:lnTo>
                      <a:pt x="109007" y="7019"/>
                    </a:lnTo>
                    <a:lnTo>
                      <a:pt x="0" y="7019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形状 229">
                <a:extLst>
                  <a:ext uri="{FF2B5EF4-FFF2-40B4-BE49-F238E27FC236}">
                    <a16:creationId xmlns:a16="http://schemas.microsoft.com/office/drawing/2014/main" id="{1EFED189-CC0B-97DA-4A6D-CADC681BC590}"/>
                  </a:ext>
                </a:extLst>
              </p:cNvPr>
              <p:cNvSpPr/>
              <p:nvPr>
                <p:custDataLst>
                  <p:tags r:id="rId214"/>
                </p:custDataLst>
              </p:nvPr>
            </p:nvSpPr>
            <p:spPr>
              <a:xfrm>
                <a:off x="7996241" y="4755553"/>
                <a:ext cx="70332" cy="116880"/>
              </a:xfrm>
              <a:custGeom>
                <a:avLst/>
                <a:gdLst>
                  <a:gd name="connsiteX0" fmla="*/ 13728 w 70332"/>
                  <a:gd name="connsiteY0" fmla="*/ 103480 h 116880"/>
                  <a:gd name="connsiteX1" fmla="*/ 32413 w 70332"/>
                  <a:gd name="connsiteY1" fmla="*/ 85404 h 116880"/>
                  <a:gd name="connsiteX2" fmla="*/ 70487 w 70332"/>
                  <a:gd name="connsiteY2" fmla="*/ 34159 h 116880"/>
                  <a:gd name="connsiteX3" fmla="*/ 33118 w 70332"/>
                  <a:gd name="connsiteY3" fmla="*/ 113 h 116880"/>
                  <a:gd name="connsiteX4" fmla="*/ 155 w 70332"/>
                  <a:gd name="connsiteY4" fmla="*/ 31878 h 116880"/>
                  <a:gd name="connsiteX5" fmla="*/ 9497 w 70332"/>
                  <a:gd name="connsiteY5" fmla="*/ 41705 h 116880"/>
                  <a:gd name="connsiteX6" fmla="*/ 18664 w 70332"/>
                  <a:gd name="connsiteY6" fmla="*/ 32404 h 116880"/>
                  <a:gd name="connsiteX7" fmla="*/ 9321 w 70332"/>
                  <a:gd name="connsiteY7" fmla="*/ 23278 h 116880"/>
                  <a:gd name="connsiteX8" fmla="*/ 7030 w 70332"/>
                  <a:gd name="connsiteY8" fmla="*/ 23454 h 116880"/>
                  <a:gd name="connsiteX9" fmla="*/ 30826 w 70332"/>
                  <a:gd name="connsiteY9" fmla="*/ 5553 h 116880"/>
                  <a:gd name="connsiteX10" fmla="*/ 54447 w 70332"/>
                  <a:gd name="connsiteY10" fmla="*/ 34159 h 116880"/>
                  <a:gd name="connsiteX11" fmla="*/ 35938 w 70332"/>
                  <a:gd name="connsiteY11" fmla="*/ 72944 h 116880"/>
                  <a:gd name="connsiteX12" fmla="*/ 2094 w 70332"/>
                  <a:gd name="connsiteY12" fmla="*/ 110500 h 116880"/>
                  <a:gd name="connsiteX13" fmla="*/ 155 w 70332"/>
                  <a:gd name="connsiteY13" fmla="*/ 116993 h 116880"/>
                  <a:gd name="connsiteX14" fmla="*/ 65552 w 70332"/>
                  <a:gd name="connsiteY14" fmla="*/ 116993 h 116880"/>
                  <a:gd name="connsiteX15" fmla="*/ 70487 w 70332"/>
                  <a:gd name="connsiteY15" fmla="*/ 86457 h 116880"/>
                  <a:gd name="connsiteX16" fmla="*/ 66081 w 70332"/>
                  <a:gd name="connsiteY16" fmla="*/ 86457 h 116880"/>
                  <a:gd name="connsiteX17" fmla="*/ 62203 w 70332"/>
                  <a:gd name="connsiteY17" fmla="*/ 102076 h 116880"/>
                  <a:gd name="connsiteX18" fmla="*/ 45457 w 70332"/>
                  <a:gd name="connsiteY18" fmla="*/ 103480 h 116880"/>
                  <a:gd name="connsiteX19" fmla="*/ 13728 w 70332"/>
                  <a:gd name="connsiteY19" fmla="*/ 103480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28" y="103480"/>
                    </a:moveTo>
                    <a:lnTo>
                      <a:pt x="32413" y="85404"/>
                    </a:lnTo>
                    <a:cubicBezTo>
                      <a:pt x="59911" y="61185"/>
                      <a:pt x="70487" y="51709"/>
                      <a:pt x="70487" y="34159"/>
                    </a:cubicBezTo>
                    <a:cubicBezTo>
                      <a:pt x="70487" y="14153"/>
                      <a:pt x="54623" y="113"/>
                      <a:pt x="33118" y="113"/>
                    </a:cubicBezTo>
                    <a:cubicBezTo>
                      <a:pt x="13199" y="113"/>
                      <a:pt x="155" y="16259"/>
                      <a:pt x="155" y="31878"/>
                    </a:cubicBezTo>
                    <a:cubicBezTo>
                      <a:pt x="155" y="41705"/>
                      <a:pt x="8969" y="41705"/>
                      <a:pt x="9497" y="41705"/>
                    </a:cubicBezTo>
                    <a:cubicBezTo>
                      <a:pt x="12494" y="41705"/>
                      <a:pt x="18664" y="39599"/>
                      <a:pt x="18664" y="32404"/>
                    </a:cubicBezTo>
                    <a:cubicBezTo>
                      <a:pt x="18664" y="27841"/>
                      <a:pt x="15491" y="23278"/>
                      <a:pt x="9321" y="23278"/>
                    </a:cubicBezTo>
                    <a:cubicBezTo>
                      <a:pt x="7911" y="23278"/>
                      <a:pt x="7558" y="23278"/>
                      <a:pt x="7030" y="23454"/>
                    </a:cubicBezTo>
                    <a:cubicBezTo>
                      <a:pt x="11084" y="12047"/>
                      <a:pt x="20603" y="5553"/>
                      <a:pt x="30826" y="5553"/>
                    </a:cubicBezTo>
                    <a:cubicBezTo>
                      <a:pt x="46867" y="5553"/>
                      <a:pt x="54447" y="19768"/>
                      <a:pt x="54447" y="34159"/>
                    </a:cubicBezTo>
                    <a:cubicBezTo>
                      <a:pt x="54447" y="48199"/>
                      <a:pt x="45633" y="62063"/>
                      <a:pt x="35938" y="72944"/>
                    </a:cubicBezTo>
                    <a:lnTo>
                      <a:pt x="2094" y="110500"/>
                    </a:lnTo>
                    <a:cubicBezTo>
                      <a:pt x="155" y="112430"/>
                      <a:pt x="155" y="112781"/>
                      <a:pt x="155" y="116993"/>
                    </a:cubicBezTo>
                    <a:lnTo>
                      <a:pt x="65552" y="116993"/>
                    </a:lnTo>
                    <a:lnTo>
                      <a:pt x="70487" y="86457"/>
                    </a:lnTo>
                    <a:lnTo>
                      <a:pt x="66081" y="86457"/>
                    </a:lnTo>
                    <a:cubicBezTo>
                      <a:pt x="65199" y="91722"/>
                      <a:pt x="63965" y="99443"/>
                      <a:pt x="62203" y="102076"/>
                    </a:cubicBezTo>
                    <a:cubicBezTo>
                      <a:pt x="60969" y="103480"/>
                      <a:pt x="49335" y="103480"/>
                      <a:pt x="45457" y="103480"/>
                    </a:cubicBezTo>
                    <a:lnTo>
                      <a:pt x="13728" y="103480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形状 230">
                <a:extLst>
                  <a:ext uri="{FF2B5EF4-FFF2-40B4-BE49-F238E27FC236}">
                    <a16:creationId xmlns:a16="http://schemas.microsoft.com/office/drawing/2014/main" id="{B23D52CF-C482-939A-B1E2-FD9085F2C7B3}"/>
                  </a:ext>
                </a:extLst>
              </p:cNvPr>
              <p:cNvSpPr/>
              <p:nvPr>
                <p:custDataLst>
                  <p:tags r:id="rId215"/>
                </p:custDataLst>
              </p:nvPr>
            </p:nvSpPr>
            <p:spPr>
              <a:xfrm>
                <a:off x="8113321" y="4497581"/>
                <a:ext cx="86725" cy="421013"/>
              </a:xfrm>
              <a:custGeom>
                <a:avLst/>
                <a:gdLst>
                  <a:gd name="connsiteX0" fmla="*/ 86887 w 86725"/>
                  <a:gd name="connsiteY0" fmla="*/ 210687 h 421013"/>
                  <a:gd name="connsiteX1" fmla="*/ 26250 w 86725"/>
                  <a:gd name="connsiteY1" fmla="*/ 19748 h 421013"/>
                  <a:gd name="connsiteX2" fmla="*/ 8799 w 86725"/>
                  <a:gd name="connsiteY2" fmla="*/ 2198 h 421013"/>
                  <a:gd name="connsiteX3" fmla="*/ 3864 w 86725"/>
                  <a:gd name="connsiteY3" fmla="*/ 92 h 421013"/>
                  <a:gd name="connsiteX4" fmla="*/ 162 w 86725"/>
                  <a:gd name="connsiteY4" fmla="*/ 1847 h 421013"/>
                  <a:gd name="connsiteX5" fmla="*/ 1219 w 86725"/>
                  <a:gd name="connsiteY5" fmla="*/ 3602 h 421013"/>
                  <a:gd name="connsiteX6" fmla="*/ 31009 w 86725"/>
                  <a:gd name="connsiteY6" fmla="*/ 40632 h 421013"/>
                  <a:gd name="connsiteX7" fmla="*/ 72257 w 86725"/>
                  <a:gd name="connsiteY7" fmla="*/ 210511 h 421013"/>
                  <a:gd name="connsiteX8" fmla="*/ 36826 w 86725"/>
                  <a:gd name="connsiteY8" fmla="*/ 370914 h 421013"/>
                  <a:gd name="connsiteX9" fmla="*/ 867 w 86725"/>
                  <a:gd name="connsiteY9" fmla="*/ 417772 h 421013"/>
                  <a:gd name="connsiteX10" fmla="*/ 162 w 86725"/>
                  <a:gd name="connsiteY10" fmla="*/ 419351 h 421013"/>
                  <a:gd name="connsiteX11" fmla="*/ 3864 w 86725"/>
                  <a:gd name="connsiteY11" fmla="*/ 421106 h 421013"/>
                  <a:gd name="connsiteX12" fmla="*/ 9328 w 86725"/>
                  <a:gd name="connsiteY12" fmla="*/ 418474 h 421013"/>
                  <a:gd name="connsiteX13" fmla="*/ 86887 w 86725"/>
                  <a:gd name="connsiteY13" fmla="*/ 210687 h 42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25" h="421013">
                    <a:moveTo>
                      <a:pt x="86887" y="210687"/>
                    </a:moveTo>
                    <a:cubicBezTo>
                      <a:pt x="86887" y="141717"/>
                      <a:pt x="71023" y="72221"/>
                      <a:pt x="26250" y="19748"/>
                    </a:cubicBezTo>
                    <a:cubicBezTo>
                      <a:pt x="22725" y="15711"/>
                      <a:pt x="16026" y="8516"/>
                      <a:pt x="8799" y="2198"/>
                    </a:cubicBezTo>
                    <a:cubicBezTo>
                      <a:pt x="6684" y="92"/>
                      <a:pt x="6331" y="92"/>
                      <a:pt x="3864" y="92"/>
                    </a:cubicBezTo>
                    <a:cubicBezTo>
                      <a:pt x="1748" y="92"/>
                      <a:pt x="162" y="92"/>
                      <a:pt x="162" y="1847"/>
                    </a:cubicBezTo>
                    <a:cubicBezTo>
                      <a:pt x="162" y="2549"/>
                      <a:pt x="867" y="3251"/>
                      <a:pt x="1219" y="3602"/>
                    </a:cubicBezTo>
                    <a:cubicBezTo>
                      <a:pt x="7389" y="9920"/>
                      <a:pt x="19199" y="21678"/>
                      <a:pt x="31009" y="40632"/>
                    </a:cubicBezTo>
                    <a:cubicBezTo>
                      <a:pt x="59389" y="85909"/>
                      <a:pt x="72257" y="142945"/>
                      <a:pt x="72257" y="210511"/>
                    </a:cubicBezTo>
                    <a:cubicBezTo>
                      <a:pt x="72257" y="257720"/>
                      <a:pt x="65911" y="318617"/>
                      <a:pt x="36826" y="370914"/>
                    </a:cubicBezTo>
                    <a:cubicBezTo>
                      <a:pt x="22901" y="395835"/>
                      <a:pt x="8270" y="410401"/>
                      <a:pt x="867" y="417772"/>
                    </a:cubicBezTo>
                    <a:cubicBezTo>
                      <a:pt x="514" y="418298"/>
                      <a:pt x="162" y="418825"/>
                      <a:pt x="162" y="419351"/>
                    </a:cubicBezTo>
                    <a:cubicBezTo>
                      <a:pt x="162" y="421106"/>
                      <a:pt x="1748" y="421106"/>
                      <a:pt x="3864" y="421106"/>
                    </a:cubicBezTo>
                    <a:cubicBezTo>
                      <a:pt x="6331" y="421106"/>
                      <a:pt x="6684" y="421106"/>
                      <a:pt x="9328" y="418474"/>
                    </a:cubicBezTo>
                    <a:cubicBezTo>
                      <a:pt x="68379" y="364947"/>
                      <a:pt x="86887" y="284570"/>
                      <a:pt x="86887" y="21068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形状 231">
                <a:extLst>
                  <a:ext uri="{FF2B5EF4-FFF2-40B4-BE49-F238E27FC236}">
                    <a16:creationId xmlns:a16="http://schemas.microsoft.com/office/drawing/2014/main" id="{BAF5C866-3825-8733-F5B5-BE328118168B}"/>
                  </a:ext>
                </a:extLst>
              </p:cNvPr>
              <p:cNvSpPr/>
              <p:nvPr>
                <p:custDataLst>
                  <p:tags r:id="rId216"/>
                </p:custDataLst>
              </p:nvPr>
            </p:nvSpPr>
            <p:spPr>
              <a:xfrm>
                <a:off x="8272102" y="4673429"/>
                <a:ext cx="57640" cy="80552"/>
              </a:xfrm>
              <a:custGeom>
                <a:avLst/>
                <a:gdLst>
                  <a:gd name="connsiteX0" fmla="*/ 31018 w 57640"/>
                  <a:gd name="connsiteY0" fmla="*/ 44682 h 80552"/>
                  <a:gd name="connsiteX1" fmla="*/ 49351 w 57640"/>
                  <a:gd name="connsiteY1" fmla="*/ 60828 h 80552"/>
                  <a:gd name="connsiteX2" fmla="*/ 29432 w 57640"/>
                  <a:gd name="connsiteY2" fmla="*/ 76798 h 80552"/>
                  <a:gd name="connsiteX3" fmla="*/ 4930 w 57640"/>
                  <a:gd name="connsiteY3" fmla="*/ 51877 h 80552"/>
                  <a:gd name="connsiteX4" fmla="*/ 2462 w 57640"/>
                  <a:gd name="connsiteY4" fmla="*/ 48894 h 80552"/>
                  <a:gd name="connsiteX5" fmla="*/ 171 w 57640"/>
                  <a:gd name="connsiteY5" fmla="*/ 53281 h 80552"/>
                  <a:gd name="connsiteX6" fmla="*/ 171 w 57640"/>
                  <a:gd name="connsiteY6" fmla="*/ 76447 h 80552"/>
                  <a:gd name="connsiteX7" fmla="*/ 2110 w 57640"/>
                  <a:gd name="connsiteY7" fmla="*/ 80659 h 80552"/>
                  <a:gd name="connsiteX8" fmla="*/ 6517 w 57640"/>
                  <a:gd name="connsiteY8" fmla="*/ 77149 h 80552"/>
                  <a:gd name="connsiteX9" fmla="*/ 10042 w 57640"/>
                  <a:gd name="connsiteY9" fmla="*/ 73112 h 80552"/>
                  <a:gd name="connsiteX10" fmla="*/ 29432 w 57640"/>
                  <a:gd name="connsiteY10" fmla="*/ 80659 h 80552"/>
                  <a:gd name="connsiteX11" fmla="*/ 57812 w 57640"/>
                  <a:gd name="connsiteY11" fmla="*/ 56265 h 80552"/>
                  <a:gd name="connsiteX12" fmla="*/ 50408 w 57640"/>
                  <a:gd name="connsiteY12" fmla="*/ 39593 h 80552"/>
                  <a:gd name="connsiteX13" fmla="*/ 30313 w 57640"/>
                  <a:gd name="connsiteY13" fmla="*/ 31169 h 80552"/>
                  <a:gd name="connsiteX14" fmla="*/ 8632 w 57640"/>
                  <a:gd name="connsiteY14" fmla="*/ 16778 h 80552"/>
                  <a:gd name="connsiteX15" fmla="*/ 28374 w 57640"/>
                  <a:gd name="connsiteY15" fmla="*/ 3441 h 80552"/>
                  <a:gd name="connsiteX16" fmla="*/ 48998 w 57640"/>
                  <a:gd name="connsiteY16" fmla="*/ 24675 h 80552"/>
                  <a:gd name="connsiteX17" fmla="*/ 51113 w 57640"/>
                  <a:gd name="connsiteY17" fmla="*/ 26255 h 80552"/>
                  <a:gd name="connsiteX18" fmla="*/ 53405 w 57640"/>
                  <a:gd name="connsiteY18" fmla="*/ 22043 h 80552"/>
                  <a:gd name="connsiteX19" fmla="*/ 53405 w 57640"/>
                  <a:gd name="connsiteY19" fmla="*/ 4318 h 80552"/>
                  <a:gd name="connsiteX20" fmla="*/ 51466 w 57640"/>
                  <a:gd name="connsiteY20" fmla="*/ 106 h 80552"/>
                  <a:gd name="connsiteX21" fmla="*/ 47940 w 57640"/>
                  <a:gd name="connsiteY21" fmla="*/ 2212 h 80552"/>
                  <a:gd name="connsiteX22" fmla="*/ 44944 w 57640"/>
                  <a:gd name="connsiteY22" fmla="*/ 5020 h 80552"/>
                  <a:gd name="connsiteX23" fmla="*/ 28374 w 57640"/>
                  <a:gd name="connsiteY23" fmla="*/ 106 h 80552"/>
                  <a:gd name="connsiteX24" fmla="*/ 171 w 57640"/>
                  <a:gd name="connsiteY24" fmla="*/ 21692 h 80552"/>
                  <a:gd name="connsiteX25" fmla="*/ 7750 w 57640"/>
                  <a:gd name="connsiteY25" fmla="*/ 36609 h 80552"/>
                  <a:gd name="connsiteX26" fmla="*/ 31018 w 57640"/>
                  <a:gd name="connsiteY26" fmla="*/ 44682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018" y="44682"/>
                    </a:moveTo>
                    <a:cubicBezTo>
                      <a:pt x="34896" y="45384"/>
                      <a:pt x="49351" y="48192"/>
                      <a:pt x="49351" y="60828"/>
                    </a:cubicBezTo>
                    <a:cubicBezTo>
                      <a:pt x="49351" y="69778"/>
                      <a:pt x="43181" y="76798"/>
                      <a:pt x="29432" y="76798"/>
                    </a:cubicBezTo>
                    <a:cubicBezTo>
                      <a:pt x="14625" y="76798"/>
                      <a:pt x="8279" y="66794"/>
                      <a:pt x="4930" y="51877"/>
                    </a:cubicBezTo>
                    <a:cubicBezTo>
                      <a:pt x="4401" y="49596"/>
                      <a:pt x="4225" y="48894"/>
                      <a:pt x="2462" y="48894"/>
                    </a:cubicBezTo>
                    <a:cubicBezTo>
                      <a:pt x="171" y="48894"/>
                      <a:pt x="171" y="50122"/>
                      <a:pt x="171" y="53281"/>
                    </a:cubicBezTo>
                    <a:lnTo>
                      <a:pt x="171" y="76447"/>
                    </a:lnTo>
                    <a:cubicBezTo>
                      <a:pt x="171" y="79430"/>
                      <a:pt x="171" y="80659"/>
                      <a:pt x="2110" y="80659"/>
                    </a:cubicBezTo>
                    <a:cubicBezTo>
                      <a:pt x="2991" y="80659"/>
                      <a:pt x="3167" y="80483"/>
                      <a:pt x="6517" y="77149"/>
                    </a:cubicBezTo>
                    <a:cubicBezTo>
                      <a:pt x="6869" y="76798"/>
                      <a:pt x="6869" y="76447"/>
                      <a:pt x="10042" y="73112"/>
                    </a:cubicBezTo>
                    <a:cubicBezTo>
                      <a:pt x="17798" y="80483"/>
                      <a:pt x="25730" y="80659"/>
                      <a:pt x="29432" y="80659"/>
                    </a:cubicBezTo>
                    <a:cubicBezTo>
                      <a:pt x="49703" y="80659"/>
                      <a:pt x="57812" y="68900"/>
                      <a:pt x="57812" y="56265"/>
                    </a:cubicBezTo>
                    <a:cubicBezTo>
                      <a:pt x="57812" y="46963"/>
                      <a:pt x="52523" y="41699"/>
                      <a:pt x="50408" y="39593"/>
                    </a:cubicBezTo>
                    <a:cubicBezTo>
                      <a:pt x="44591" y="33977"/>
                      <a:pt x="37717" y="32573"/>
                      <a:pt x="30313" y="31169"/>
                    </a:cubicBezTo>
                    <a:cubicBezTo>
                      <a:pt x="20442" y="29238"/>
                      <a:pt x="8632" y="26957"/>
                      <a:pt x="8632" y="16778"/>
                    </a:cubicBezTo>
                    <a:cubicBezTo>
                      <a:pt x="8632" y="10636"/>
                      <a:pt x="13215" y="3441"/>
                      <a:pt x="28374" y="3441"/>
                    </a:cubicBezTo>
                    <a:cubicBezTo>
                      <a:pt x="47764" y="3441"/>
                      <a:pt x="48646" y="19235"/>
                      <a:pt x="48998" y="24675"/>
                    </a:cubicBezTo>
                    <a:cubicBezTo>
                      <a:pt x="49174" y="26255"/>
                      <a:pt x="50761" y="26255"/>
                      <a:pt x="51113" y="26255"/>
                    </a:cubicBezTo>
                    <a:cubicBezTo>
                      <a:pt x="53405" y="26255"/>
                      <a:pt x="53405" y="25377"/>
                      <a:pt x="53405" y="22043"/>
                    </a:cubicBezTo>
                    <a:lnTo>
                      <a:pt x="53405" y="4318"/>
                    </a:lnTo>
                    <a:cubicBezTo>
                      <a:pt x="53405" y="1335"/>
                      <a:pt x="53405" y="106"/>
                      <a:pt x="51466" y="106"/>
                    </a:cubicBezTo>
                    <a:cubicBezTo>
                      <a:pt x="50584" y="106"/>
                      <a:pt x="50232" y="106"/>
                      <a:pt x="47940" y="2212"/>
                    </a:cubicBezTo>
                    <a:cubicBezTo>
                      <a:pt x="47412" y="2914"/>
                      <a:pt x="45649" y="4493"/>
                      <a:pt x="44944" y="5020"/>
                    </a:cubicBezTo>
                    <a:cubicBezTo>
                      <a:pt x="38245" y="106"/>
                      <a:pt x="31018" y="106"/>
                      <a:pt x="28374" y="106"/>
                    </a:cubicBezTo>
                    <a:cubicBezTo>
                      <a:pt x="6869" y="106"/>
                      <a:pt x="171" y="11864"/>
                      <a:pt x="171" y="21692"/>
                    </a:cubicBezTo>
                    <a:cubicBezTo>
                      <a:pt x="171" y="27834"/>
                      <a:pt x="2991" y="32748"/>
                      <a:pt x="7750" y="36609"/>
                    </a:cubicBezTo>
                    <a:cubicBezTo>
                      <a:pt x="13391" y="41172"/>
                      <a:pt x="18327" y="42225"/>
                      <a:pt x="31018" y="446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形状 232">
                <a:extLst>
                  <a:ext uri="{FF2B5EF4-FFF2-40B4-BE49-F238E27FC236}">
                    <a16:creationId xmlns:a16="http://schemas.microsoft.com/office/drawing/2014/main" id="{10908160-E1DE-BECE-CBDF-5351A2ECA2FD}"/>
                  </a:ext>
                </a:extLst>
              </p:cNvPr>
              <p:cNvSpPr/>
              <p:nvPr>
                <p:custDataLst>
                  <p:tags r:id="rId217"/>
                </p:custDataLst>
              </p:nvPr>
            </p:nvSpPr>
            <p:spPr>
              <a:xfrm>
                <a:off x="8341632" y="4634645"/>
                <a:ext cx="37722" cy="117406"/>
              </a:xfrm>
              <a:custGeom>
                <a:avLst/>
                <a:gdLst>
                  <a:gd name="connsiteX0" fmla="*/ 25558 w 37722"/>
                  <a:gd name="connsiteY0" fmla="*/ 39944 h 117406"/>
                  <a:gd name="connsiteX1" fmla="*/ 880 w 37722"/>
                  <a:gd name="connsiteY1" fmla="*/ 41874 h 117406"/>
                  <a:gd name="connsiteX2" fmla="*/ 880 w 37722"/>
                  <a:gd name="connsiteY2" fmla="*/ 47314 h 117406"/>
                  <a:gd name="connsiteX3" fmla="*/ 13924 w 37722"/>
                  <a:gd name="connsiteY3" fmla="*/ 56967 h 117406"/>
                  <a:gd name="connsiteX4" fmla="*/ 13924 w 37722"/>
                  <a:gd name="connsiteY4" fmla="*/ 104175 h 117406"/>
                  <a:gd name="connsiteX5" fmla="*/ 175 w 37722"/>
                  <a:gd name="connsiteY5" fmla="*/ 112072 h 117406"/>
                  <a:gd name="connsiteX6" fmla="*/ 175 w 37722"/>
                  <a:gd name="connsiteY6" fmla="*/ 117513 h 117406"/>
                  <a:gd name="connsiteX7" fmla="*/ 19565 w 37722"/>
                  <a:gd name="connsiteY7" fmla="*/ 116986 h 117406"/>
                  <a:gd name="connsiteX8" fmla="*/ 37897 w 37722"/>
                  <a:gd name="connsiteY8" fmla="*/ 117513 h 117406"/>
                  <a:gd name="connsiteX9" fmla="*/ 37897 w 37722"/>
                  <a:gd name="connsiteY9" fmla="*/ 112072 h 117406"/>
                  <a:gd name="connsiteX10" fmla="*/ 25558 w 37722"/>
                  <a:gd name="connsiteY10" fmla="*/ 104350 h 117406"/>
                  <a:gd name="connsiteX11" fmla="*/ 25558 w 37722"/>
                  <a:gd name="connsiteY11" fmla="*/ 39944 h 117406"/>
                  <a:gd name="connsiteX12" fmla="*/ 26263 w 37722"/>
                  <a:gd name="connsiteY12" fmla="*/ 9407 h 117406"/>
                  <a:gd name="connsiteX13" fmla="*/ 16921 w 37722"/>
                  <a:gd name="connsiteY13" fmla="*/ 106 h 117406"/>
                  <a:gd name="connsiteX14" fmla="*/ 7578 w 37722"/>
                  <a:gd name="connsiteY14" fmla="*/ 9407 h 117406"/>
                  <a:gd name="connsiteX15" fmla="*/ 16921 w 37722"/>
                  <a:gd name="connsiteY15" fmla="*/ 18709 h 117406"/>
                  <a:gd name="connsiteX16" fmla="*/ 26263 w 37722"/>
                  <a:gd name="connsiteY16" fmla="*/ 9407 h 1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722" h="117406">
                    <a:moveTo>
                      <a:pt x="25558" y="39944"/>
                    </a:moveTo>
                    <a:lnTo>
                      <a:pt x="880" y="41874"/>
                    </a:lnTo>
                    <a:lnTo>
                      <a:pt x="880" y="47314"/>
                    </a:lnTo>
                    <a:cubicBezTo>
                      <a:pt x="12337" y="47314"/>
                      <a:pt x="13924" y="48367"/>
                      <a:pt x="13924" y="56967"/>
                    </a:cubicBezTo>
                    <a:lnTo>
                      <a:pt x="13924" y="104175"/>
                    </a:lnTo>
                    <a:cubicBezTo>
                      <a:pt x="13924" y="112072"/>
                      <a:pt x="11985" y="112072"/>
                      <a:pt x="175" y="112072"/>
                    </a:cubicBezTo>
                    <a:lnTo>
                      <a:pt x="175" y="117513"/>
                    </a:lnTo>
                    <a:cubicBezTo>
                      <a:pt x="5815" y="117337"/>
                      <a:pt x="15334" y="116986"/>
                      <a:pt x="19565" y="116986"/>
                    </a:cubicBezTo>
                    <a:cubicBezTo>
                      <a:pt x="25734" y="116986"/>
                      <a:pt x="31904" y="117337"/>
                      <a:pt x="37897" y="117513"/>
                    </a:cubicBezTo>
                    <a:lnTo>
                      <a:pt x="37897" y="112072"/>
                    </a:lnTo>
                    <a:cubicBezTo>
                      <a:pt x="26263" y="112072"/>
                      <a:pt x="25558" y="111195"/>
                      <a:pt x="25558" y="104350"/>
                    </a:cubicBezTo>
                    <a:lnTo>
                      <a:pt x="25558" y="39944"/>
                    </a:lnTo>
                    <a:close/>
                    <a:moveTo>
                      <a:pt x="26263" y="9407"/>
                    </a:moveTo>
                    <a:cubicBezTo>
                      <a:pt x="26263" y="3792"/>
                      <a:pt x="21856" y="106"/>
                      <a:pt x="16921" y="106"/>
                    </a:cubicBezTo>
                    <a:cubicBezTo>
                      <a:pt x="11456" y="106"/>
                      <a:pt x="7578" y="4844"/>
                      <a:pt x="7578" y="9407"/>
                    </a:cubicBezTo>
                    <a:cubicBezTo>
                      <a:pt x="7578" y="14146"/>
                      <a:pt x="11456" y="18709"/>
                      <a:pt x="16921" y="18709"/>
                    </a:cubicBezTo>
                    <a:cubicBezTo>
                      <a:pt x="21856" y="18709"/>
                      <a:pt x="26263" y="15023"/>
                      <a:pt x="26263" y="94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形状 233">
                <a:extLst>
                  <a:ext uri="{FF2B5EF4-FFF2-40B4-BE49-F238E27FC236}">
                    <a16:creationId xmlns:a16="http://schemas.microsoft.com/office/drawing/2014/main" id="{21B331C1-4B01-E473-0DD1-26E0AE0BC1BA}"/>
                  </a:ext>
                </a:extLst>
              </p:cNvPr>
              <p:cNvSpPr/>
              <p:nvPr>
                <p:custDataLst>
                  <p:tags r:id="rId218"/>
                </p:custDataLst>
              </p:nvPr>
            </p:nvSpPr>
            <p:spPr>
              <a:xfrm>
                <a:off x="8390420" y="4674482"/>
                <a:ext cx="88664" cy="77569"/>
              </a:xfrm>
              <a:custGeom>
                <a:avLst/>
                <a:gdLst>
                  <a:gd name="connsiteX0" fmla="*/ 13927 w 88664"/>
                  <a:gd name="connsiteY0" fmla="*/ 17305 h 77569"/>
                  <a:gd name="connsiteX1" fmla="*/ 13927 w 88664"/>
                  <a:gd name="connsiteY1" fmla="*/ 64337 h 77569"/>
                  <a:gd name="connsiteX2" fmla="*/ 177 w 88664"/>
                  <a:gd name="connsiteY2" fmla="*/ 72235 h 77569"/>
                  <a:gd name="connsiteX3" fmla="*/ 177 w 88664"/>
                  <a:gd name="connsiteY3" fmla="*/ 77675 h 77569"/>
                  <a:gd name="connsiteX4" fmla="*/ 20096 w 88664"/>
                  <a:gd name="connsiteY4" fmla="*/ 77149 h 77569"/>
                  <a:gd name="connsiteX5" fmla="*/ 39839 w 88664"/>
                  <a:gd name="connsiteY5" fmla="*/ 77675 h 77569"/>
                  <a:gd name="connsiteX6" fmla="*/ 39839 w 88664"/>
                  <a:gd name="connsiteY6" fmla="*/ 72235 h 77569"/>
                  <a:gd name="connsiteX7" fmla="*/ 26089 w 88664"/>
                  <a:gd name="connsiteY7" fmla="*/ 64337 h 77569"/>
                  <a:gd name="connsiteX8" fmla="*/ 26089 w 88664"/>
                  <a:gd name="connsiteY8" fmla="*/ 32046 h 77569"/>
                  <a:gd name="connsiteX9" fmla="*/ 49886 w 88664"/>
                  <a:gd name="connsiteY9" fmla="*/ 3967 h 77569"/>
                  <a:gd name="connsiteX10" fmla="*/ 62930 w 88664"/>
                  <a:gd name="connsiteY10" fmla="*/ 23447 h 77569"/>
                  <a:gd name="connsiteX11" fmla="*/ 62930 w 88664"/>
                  <a:gd name="connsiteY11" fmla="*/ 64337 h 77569"/>
                  <a:gd name="connsiteX12" fmla="*/ 49181 w 88664"/>
                  <a:gd name="connsiteY12" fmla="*/ 72235 h 77569"/>
                  <a:gd name="connsiteX13" fmla="*/ 49181 w 88664"/>
                  <a:gd name="connsiteY13" fmla="*/ 77675 h 77569"/>
                  <a:gd name="connsiteX14" fmla="*/ 69100 w 88664"/>
                  <a:gd name="connsiteY14" fmla="*/ 77149 h 77569"/>
                  <a:gd name="connsiteX15" fmla="*/ 88842 w 88664"/>
                  <a:gd name="connsiteY15" fmla="*/ 77675 h 77569"/>
                  <a:gd name="connsiteX16" fmla="*/ 88842 w 88664"/>
                  <a:gd name="connsiteY16" fmla="*/ 72235 h 77569"/>
                  <a:gd name="connsiteX17" fmla="*/ 75093 w 88664"/>
                  <a:gd name="connsiteY17" fmla="*/ 66970 h 77569"/>
                  <a:gd name="connsiteX18" fmla="*/ 75093 w 88664"/>
                  <a:gd name="connsiteY18" fmla="*/ 33450 h 77569"/>
                  <a:gd name="connsiteX19" fmla="*/ 69629 w 88664"/>
                  <a:gd name="connsiteY19" fmla="*/ 6599 h 77569"/>
                  <a:gd name="connsiteX20" fmla="*/ 51120 w 88664"/>
                  <a:gd name="connsiteY20" fmla="*/ 106 h 77569"/>
                  <a:gd name="connsiteX21" fmla="*/ 25032 w 88664"/>
                  <a:gd name="connsiteY21" fmla="*/ 18533 h 77569"/>
                  <a:gd name="connsiteX22" fmla="*/ 25032 w 88664"/>
                  <a:gd name="connsiteY22" fmla="*/ 106 h 77569"/>
                  <a:gd name="connsiteX23" fmla="*/ 177 w 88664"/>
                  <a:gd name="connsiteY23" fmla="*/ 2037 h 77569"/>
                  <a:gd name="connsiteX24" fmla="*/ 177 w 88664"/>
                  <a:gd name="connsiteY24" fmla="*/ 7477 h 77569"/>
                  <a:gd name="connsiteX25" fmla="*/ 13927 w 88664"/>
                  <a:gd name="connsiteY25" fmla="*/ 17305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8664" h="77569">
                    <a:moveTo>
                      <a:pt x="13927" y="17305"/>
                    </a:moveTo>
                    <a:lnTo>
                      <a:pt x="13927" y="64337"/>
                    </a:lnTo>
                    <a:cubicBezTo>
                      <a:pt x="13927" y="72235"/>
                      <a:pt x="11988" y="72235"/>
                      <a:pt x="177" y="72235"/>
                    </a:cubicBezTo>
                    <a:lnTo>
                      <a:pt x="177" y="77675"/>
                    </a:lnTo>
                    <a:cubicBezTo>
                      <a:pt x="6347" y="77500"/>
                      <a:pt x="15337" y="77149"/>
                      <a:pt x="20096" y="77149"/>
                    </a:cubicBezTo>
                    <a:cubicBezTo>
                      <a:pt x="24679" y="77149"/>
                      <a:pt x="33845" y="77500"/>
                      <a:pt x="39839" y="77675"/>
                    </a:cubicBezTo>
                    <a:lnTo>
                      <a:pt x="39839" y="72235"/>
                    </a:lnTo>
                    <a:cubicBezTo>
                      <a:pt x="28028" y="72235"/>
                      <a:pt x="26089" y="72235"/>
                      <a:pt x="26089" y="64337"/>
                    </a:cubicBezTo>
                    <a:lnTo>
                      <a:pt x="26089" y="32046"/>
                    </a:lnTo>
                    <a:cubicBezTo>
                      <a:pt x="26089" y="13795"/>
                      <a:pt x="38605" y="3967"/>
                      <a:pt x="49886" y="3967"/>
                    </a:cubicBezTo>
                    <a:cubicBezTo>
                      <a:pt x="60991" y="3967"/>
                      <a:pt x="62930" y="13444"/>
                      <a:pt x="62930" y="23447"/>
                    </a:cubicBezTo>
                    <a:lnTo>
                      <a:pt x="62930" y="64337"/>
                    </a:lnTo>
                    <a:cubicBezTo>
                      <a:pt x="62930" y="72235"/>
                      <a:pt x="60991" y="72235"/>
                      <a:pt x="49181" y="72235"/>
                    </a:cubicBezTo>
                    <a:lnTo>
                      <a:pt x="49181" y="77675"/>
                    </a:lnTo>
                    <a:cubicBezTo>
                      <a:pt x="55351" y="77500"/>
                      <a:pt x="64340" y="77149"/>
                      <a:pt x="69100" y="77149"/>
                    </a:cubicBezTo>
                    <a:cubicBezTo>
                      <a:pt x="73683" y="77149"/>
                      <a:pt x="82849" y="77500"/>
                      <a:pt x="88842" y="77675"/>
                    </a:cubicBezTo>
                    <a:lnTo>
                      <a:pt x="88842" y="72235"/>
                    </a:lnTo>
                    <a:cubicBezTo>
                      <a:pt x="79676" y="72235"/>
                      <a:pt x="75269" y="72235"/>
                      <a:pt x="75093" y="66970"/>
                    </a:cubicBezTo>
                    <a:lnTo>
                      <a:pt x="75093" y="33450"/>
                    </a:lnTo>
                    <a:cubicBezTo>
                      <a:pt x="75093" y="18358"/>
                      <a:pt x="75093" y="12917"/>
                      <a:pt x="69629" y="6599"/>
                    </a:cubicBezTo>
                    <a:cubicBezTo>
                      <a:pt x="67161" y="3616"/>
                      <a:pt x="61344" y="106"/>
                      <a:pt x="51120" y="106"/>
                    </a:cubicBezTo>
                    <a:cubicBezTo>
                      <a:pt x="38252" y="106"/>
                      <a:pt x="29967" y="7652"/>
                      <a:pt x="25032" y="18533"/>
                    </a:cubicBezTo>
                    <a:lnTo>
                      <a:pt x="25032" y="106"/>
                    </a:lnTo>
                    <a:lnTo>
                      <a:pt x="177" y="2037"/>
                    </a:lnTo>
                    <a:lnTo>
                      <a:pt x="177" y="7477"/>
                    </a:lnTo>
                    <a:cubicBezTo>
                      <a:pt x="12517" y="7477"/>
                      <a:pt x="13927" y="8705"/>
                      <a:pt x="13927" y="173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形状 234">
                <a:extLst>
                  <a:ext uri="{FF2B5EF4-FFF2-40B4-BE49-F238E27FC236}">
                    <a16:creationId xmlns:a16="http://schemas.microsoft.com/office/drawing/2014/main" id="{830DF256-AA88-1166-412A-357BD9734AC7}"/>
                  </a:ext>
                </a:extLst>
              </p:cNvPr>
              <p:cNvSpPr/>
              <p:nvPr>
                <p:custDataLst>
                  <p:tags r:id="rId219"/>
                </p:custDataLst>
              </p:nvPr>
            </p:nvSpPr>
            <p:spPr>
              <a:xfrm>
                <a:off x="8543815" y="4550230"/>
                <a:ext cx="66983" cy="315716"/>
              </a:xfrm>
              <a:custGeom>
                <a:avLst/>
                <a:gdLst>
                  <a:gd name="connsiteX0" fmla="*/ 59236 w 66983"/>
                  <a:gd name="connsiteY0" fmla="*/ 313881 h 315716"/>
                  <a:gd name="connsiteX1" fmla="*/ 61351 w 66983"/>
                  <a:gd name="connsiteY1" fmla="*/ 315812 h 315716"/>
                  <a:gd name="connsiteX2" fmla="*/ 65229 w 66983"/>
                  <a:gd name="connsiteY2" fmla="*/ 315812 h 315716"/>
                  <a:gd name="connsiteX3" fmla="*/ 67168 w 66983"/>
                  <a:gd name="connsiteY3" fmla="*/ 314057 h 315716"/>
                  <a:gd name="connsiteX4" fmla="*/ 66463 w 66983"/>
                  <a:gd name="connsiteY4" fmla="*/ 312477 h 315716"/>
                  <a:gd name="connsiteX5" fmla="*/ 39670 w 66983"/>
                  <a:gd name="connsiteY5" fmla="*/ 277203 h 315716"/>
                  <a:gd name="connsiteX6" fmla="*/ 13581 w 66983"/>
                  <a:gd name="connsiteY6" fmla="*/ 158041 h 315716"/>
                  <a:gd name="connsiteX7" fmla="*/ 66639 w 66983"/>
                  <a:gd name="connsiteY7" fmla="*/ 3254 h 315716"/>
                  <a:gd name="connsiteX8" fmla="*/ 67168 w 66983"/>
                  <a:gd name="connsiteY8" fmla="*/ 1850 h 315716"/>
                  <a:gd name="connsiteX9" fmla="*/ 63819 w 66983"/>
                  <a:gd name="connsiteY9" fmla="*/ 95 h 315716"/>
                  <a:gd name="connsiteX10" fmla="*/ 59588 w 66983"/>
                  <a:gd name="connsiteY10" fmla="*/ 1499 h 315716"/>
                  <a:gd name="connsiteX11" fmla="*/ 11819 w 66983"/>
                  <a:gd name="connsiteY11" fmla="*/ 77313 h 315716"/>
                  <a:gd name="connsiteX12" fmla="*/ 185 w 66983"/>
                  <a:gd name="connsiteY12" fmla="*/ 157866 h 315716"/>
                  <a:gd name="connsiteX13" fmla="*/ 35439 w 66983"/>
                  <a:gd name="connsiteY13" fmla="*/ 287206 h 315716"/>
                  <a:gd name="connsiteX14" fmla="*/ 46720 w 66983"/>
                  <a:gd name="connsiteY14" fmla="*/ 301421 h 315716"/>
                  <a:gd name="connsiteX15" fmla="*/ 52361 w 66983"/>
                  <a:gd name="connsiteY15" fmla="*/ 307563 h 315716"/>
                  <a:gd name="connsiteX16" fmla="*/ 59236 w 66983"/>
                  <a:gd name="connsiteY16" fmla="*/ 313881 h 315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83" h="315716">
                    <a:moveTo>
                      <a:pt x="59236" y="313881"/>
                    </a:moveTo>
                    <a:cubicBezTo>
                      <a:pt x="59588" y="314057"/>
                      <a:pt x="61175" y="315812"/>
                      <a:pt x="61351" y="315812"/>
                    </a:cubicBezTo>
                    <a:lnTo>
                      <a:pt x="65229" y="315812"/>
                    </a:lnTo>
                    <a:cubicBezTo>
                      <a:pt x="65758" y="315812"/>
                      <a:pt x="67168" y="315636"/>
                      <a:pt x="67168" y="314057"/>
                    </a:cubicBezTo>
                    <a:cubicBezTo>
                      <a:pt x="67168" y="313355"/>
                      <a:pt x="66815" y="313004"/>
                      <a:pt x="66463" y="312477"/>
                    </a:cubicBezTo>
                    <a:cubicBezTo>
                      <a:pt x="60117" y="306159"/>
                      <a:pt x="50598" y="296507"/>
                      <a:pt x="39670" y="277203"/>
                    </a:cubicBezTo>
                    <a:cubicBezTo>
                      <a:pt x="20632" y="243507"/>
                      <a:pt x="13581" y="200160"/>
                      <a:pt x="13581" y="158041"/>
                    </a:cubicBezTo>
                    <a:cubicBezTo>
                      <a:pt x="13581" y="80121"/>
                      <a:pt x="35792" y="34317"/>
                      <a:pt x="66639" y="3254"/>
                    </a:cubicBezTo>
                    <a:cubicBezTo>
                      <a:pt x="67168" y="2727"/>
                      <a:pt x="67168" y="2201"/>
                      <a:pt x="67168" y="1850"/>
                    </a:cubicBezTo>
                    <a:cubicBezTo>
                      <a:pt x="67168" y="95"/>
                      <a:pt x="65934" y="95"/>
                      <a:pt x="63819" y="95"/>
                    </a:cubicBezTo>
                    <a:cubicBezTo>
                      <a:pt x="61527" y="95"/>
                      <a:pt x="61175" y="95"/>
                      <a:pt x="59588" y="1499"/>
                    </a:cubicBezTo>
                    <a:cubicBezTo>
                      <a:pt x="42842" y="15890"/>
                      <a:pt x="23981" y="40284"/>
                      <a:pt x="11819" y="77313"/>
                    </a:cubicBezTo>
                    <a:cubicBezTo>
                      <a:pt x="4239" y="100479"/>
                      <a:pt x="185" y="128733"/>
                      <a:pt x="185" y="157866"/>
                    </a:cubicBezTo>
                    <a:cubicBezTo>
                      <a:pt x="185" y="199458"/>
                      <a:pt x="7764" y="246491"/>
                      <a:pt x="35439" y="287206"/>
                    </a:cubicBezTo>
                    <a:cubicBezTo>
                      <a:pt x="40198" y="294050"/>
                      <a:pt x="46720" y="301246"/>
                      <a:pt x="46720" y="301421"/>
                    </a:cubicBezTo>
                    <a:cubicBezTo>
                      <a:pt x="48483" y="303527"/>
                      <a:pt x="50951" y="306335"/>
                      <a:pt x="52361" y="307563"/>
                    </a:cubicBezTo>
                    <a:lnTo>
                      <a:pt x="59236" y="313881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" name="任意形状 235">
                <a:extLst>
                  <a:ext uri="{FF2B5EF4-FFF2-40B4-BE49-F238E27FC236}">
                    <a16:creationId xmlns:a16="http://schemas.microsoft.com/office/drawing/2014/main" id="{7F288AD1-66CD-92EA-9B9F-996E01B5AC2D}"/>
                  </a:ext>
                </a:extLst>
              </p:cNvPr>
              <p:cNvSpPr/>
              <p:nvPr>
                <p:custDataLst>
                  <p:tags r:id="rId220"/>
                </p:custDataLst>
              </p:nvPr>
            </p:nvSpPr>
            <p:spPr>
              <a:xfrm>
                <a:off x="8645739" y="4555758"/>
                <a:ext cx="98888" cy="79499"/>
              </a:xfrm>
              <a:custGeom>
                <a:avLst/>
                <a:gdLst>
                  <a:gd name="connsiteX0" fmla="*/ 77046 w 98888"/>
                  <a:gd name="connsiteY0" fmla="*/ 36251 h 79499"/>
                  <a:gd name="connsiteX1" fmla="*/ 47609 w 98888"/>
                  <a:gd name="connsiteY1" fmla="*/ 99 h 79499"/>
                  <a:gd name="connsiteX2" fmla="*/ 192 w 98888"/>
                  <a:gd name="connsiteY2" fmla="*/ 49940 h 79499"/>
                  <a:gd name="connsiteX3" fmla="*/ 28748 w 98888"/>
                  <a:gd name="connsiteY3" fmla="*/ 79599 h 79499"/>
                  <a:gd name="connsiteX4" fmla="*/ 65941 w 98888"/>
                  <a:gd name="connsiteY4" fmla="*/ 64857 h 79499"/>
                  <a:gd name="connsiteX5" fmla="*/ 81982 w 98888"/>
                  <a:gd name="connsiteY5" fmla="*/ 79599 h 79499"/>
                  <a:gd name="connsiteX6" fmla="*/ 96789 w 98888"/>
                  <a:gd name="connsiteY6" fmla="*/ 67139 h 79499"/>
                  <a:gd name="connsiteX7" fmla="*/ 94673 w 98888"/>
                  <a:gd name="connsiteY7" fmla="*/ 65384 h 79499"/>
                  <a:gd name="connsiteX8" fmla="*/ 92382 w 98888"/>
                  <a:gd name="connsiteY8" fmla="*/ 67139 h 79499"/>
                  <a:gd name="connsiteX9" fmla="*/ 82511 w 98888"/>
                  <a:gd name="connsiteY9" fmla="*/ 75738 h 79499"/>
                  <a:gd name="connsiteX10" fmla="*/ 77046 w 98888"/>
                  <a:gd name="connsiteY10" fmla="*/ 57837 h 79499"/>
                  <a:gd name="connsiteX11" fmla="*/ 78809 w 98888"/>
                  <a:gd name="connsiteY11" fmla="*/ 51695 h 79499"/>
                  <a:gd name="connsiteX12" fmla="*/ 99080 w 98888"/>
                  <a:gd name="connsiteY12" fmla="*/ 10454 h 79499"/>
                  <a:gd name="connsiteX13" fmla="*/ 96965 w 98888"/>
                  <a:gd name="connsiteY13" fmla="*/ 8699 h 79499"/>
                  <a:gd name="connsiteX14" fmla="*/ 94321 w 98888"/>
                  <a:gd name="connsiteY14" fmla="*/ 12384 h 79499"/>
                  <a:gd name="connsiteX15" fmla="*/ 77046 w 98888"/>
                  <a:gd name="connsiteY15" fmla="*/ 47132 h 79499"/>
                  <a:gd name="connsiteX16" fmla="*/ 77046 w 98888"/>
                  <a:gd name="connsiteY16" fmla="*/ 36251 h 79499"/>
                  <a:gd name="connsiteX17" fmla="*/ 65236 w 98888"/>
                  <a:gd name="connsiteY17" fmla="*/ 60294 h 79499"/>
                  <a:gd name="connsiteX18" fmla="*/ 29100 w 98888"/>
                  <a:gd name="connsiteY18" fmla="*/ 75738 h 79499"/>
                  <a:gd name="connsiteX19" fmla="*/ 13236 w 98888"/>
                  <a:gd name="connsiteY19" fmla="*/ 56609 h 79499"/>
                  <a:gd name="connsiteX20" fmla="*/ 23460 w 98888"/>
                  <a:gd name="connsiteY20" fmla="*/ 20106 h 79499"/>
                  <a:gd name="connsiteX21" fmla="*/ 47433 w 98888"/>
                  <a:gd name="connsiteY21" fmla="*/ 3960 h 79499"/>
                  <a:gd name="connsiteX22" fmla="*/ 64884 w 98888"/>
                  <a:gd name="connsiteY22" fmla="*/ 40639 h 79499"/>
                  <a:gd name="connsiteX23" fmla="*/ 65236 w 98888"/>
                  <a:gd name="connsiteY23" fmla="*/ 60294 h 79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8888" h="79499">
                    <a:moveTo>
                      <a:pt x="77046" y="36251"/>
                    </a:moveTo>
                    <a:cubicBezTo>
                      <a:pt x="77046" y="8699"/>
                      <a:pt x="60653" y="99"/>
                      <a:pt x="47609" y="99"/>
                    </a:cubicBezTo>
                    <a:cubicBezTo>
                      <a:pt x="23460" y="99"/>
                      <a:pt x="192" y="25195"/>
                      <a:pt x="192" y="49940"/>
                    </a:cubicBezTo>
                    <a:cubicBezTo>
                      <a:pt x="192" y="66261"/>
                      <a:pt x="10768" y="79599"/>
                      <a:pt x="28748" y="79599"/>
                    </a:cubicBezTo>
                    <a:cubicBezTo>
                      <a:pt x="39853" y="79599"/>
                      <a:pt x="52545" y="75562"/>
                      <a:pt x="65941" y="64857"/>
                    </a:cubicBezTo>
                    <a:cubicBezTo>
                      <a:pt x="68233" y="74159"/>
                      <a:pt x="74050" y="79599"/>
                      <a:pt x="81982" y="79599"/>
                    </a:cubicBezTo>
                    <a:cubicBezTo>
                      <a:pt x="91324" y="79599"/>
                      <a:pt x="96789" y="69947"/>
                      <a:pt x="96789" y="67139"/>
                    </a:cubicBezTo>
                    <a:cubicBezTo>
                      <a:pt x="96789" y="65910"/>
                      <a:pt x="95731" y="65384"/>
                      <a:pt x="94673" y="65384"/>
                    </a:cubicBezTo>
                    <a:cubicBezTo>
                      <a:pt x="93440" y="65384"/>
                      <a:pt x="92911" y="65910"/>
                      <a:pt x="92382" y="67139"/>
                    </a:cubicBezTo>
                    <a:cubicBezTo>
                      <a:pt x="89209" y="75738"/>
                      <a:pt x="82863" y="75738"/>
                      <a:pt x="82511" y="75738"/>
                    </a:cubicBezTo>
                    <a:cubicBezTo>
                      <a:pt x="77046" y="75738"/>
                      <a:pt x="77046" y="62049"/>
                      <a:pt x="77046" y="57837"/>
                    </a:cubicBezTo>
                    <a:cubicBezTo>
                      <a:pt x="77046" y="54152"/>
                      <a:pt x="77046" y="53801"/>
                      <a:pt x="78809" y="51695"/>
                    </a:cubicBezTo>
                    <a:cubicBezTo>
                      <a:pt x="95379" y="30987"/>
                      <a:pt x="99080" y="10629"/>
                      <a:pt x="99080" y="10454"/>
                    </a:cubicBezTo>
                    <a:cubicBezTo>
                      <a:pt x="99080" y="10103"/>
                      <a:pt x="98904" y="8699"/>
                      <a:pt x="96965" y="8699"/>
                    </a:cubicBezTo>
                    <a:cubicBezTo>
                      <a:pt x="95202" y="8699"/>
                      <a:pt x="95202" y="9225"/>
                      <a:pt x="94321" y="12384"/>
                    </a:cubicBezTo>
                    <a:cubicBezTo>
                      <a:pt x="91148" y="23440"/>
                      <a:pt x="85331" y="36778"/>
                      <a:pt x="77046" y="47132"/>
                    </a:cubicBezTo>
                    <a:lnTo>
                      <a:pt x="77046" y="36251"/>
                    </a:lnTo>
                    <a:close/>
                    <a:moveTo>
                      <a:pt x="65236" y="60294"/>
                    </a:moveTo>
                    <a:cubicBezTo>
                      <a:pt x="49724" y="73808"/>
                      <a:pt x="36151" y="75738"/>
                      <a:pt x="29100" y="75738"/>
                    </a:cubicBezTo>
                    <a:cubicBezTo>
                      <a:pt x="18524" y="75738"/>
                      <a:pt x="13236" y="67841"/>
                      <a:pt x="13236" y="56609"/>
                    </a:cubicBezTo>
                    <a:cubicBezTo>
                      <a:pt x="13236" y="48010"/>
                      <a:pt x="17819" y="29056"/>
                      <a:pt x="23460" y="20106"/>
                    </a:cubicBezTo>
                    <a:cubicBezTo>
                      <a:pt x="31744" y="7295"/>
                      <a:pt x="41263" y="3960"/>
                      <a:pt x="47433" y="3960"/>
                    </a:cubicBezTo>
                    <a:cubicBezTo>
                      <a:pt x="64884" y="3960"/>
                      <a:pt x="64884" y="26950"/>
                      <a:pt x="64884" y="40639"/>
                    </a:cubicBezTo>
                    <a:cubicBezTo>
                      <a:pt x="64884" y="47132"/>
                      <a:pt x="64884" y="57311"/>
                      <a:pt x="65236" y="6029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形状 236">
                <a:extLst>
                  <a:ext uri="{FF2B5EF4-FFF2-40B4-BE49-F238E27FC236}">
                    <a16:creationId xmlns:a16="http://schemas.microsoft.com/office/drawing/2014/main" id="{ABB2413D-53CB-DC72-470A-4BE6B8B9AC7D}"/>
                  </a:ext>
                </a:extLst>
              </p:cNvPr>
              <p:cNvSpPr/>
              <p:nvPr>
                <p:custDataLst>
                  <p:tags r:id="rId221"/>
                </p:custDataLst>
              </p:nvPr>
            </p:nvSpPr>
            <p:spPr>
              <a:xfrm>
                <a:off x="8638512" y="4704668"/>
                <a:ext cx="113413" cy="7019"/>
              </a:xfrm>
              <a:custGeom>
                <a:avLst/>
                <a:gdLst>
                  <a:gd name="connsiteX0" fmla="*/ 0 w 113413"/>
                  <a:gd name="connsiteY0" fmla="*/ 0 h 7019"/>
                  <a:gd name="connsiteX1" fmla="*/ 113414 w 113413"/>
                  <a:gd name="connsiteY1" fmla="*/ 0 h 7019"/>
                  <a:gd name="connsiteX2" fmla="*/ 113414 w 113413"/>
                  <a:gd name="connsiteY2" fmla="*/ 7019 h 7019"/>
                  <a:gd name="connsiteX3" fmla="*/ 0 w 113413"/>
                  <a:gd name="connsiteY3" fmla="*/ 7019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413" h="7019">
                    <a:moveTo>
                      <a:pt x="0" y="0"/>
                    </a:moveTo>
                    <a:lnTo>
                      <a:pt x="113414" y="0"/>
                    </a:lnTo>
                    <a:lnTo>
                      <a:pt x="113414" y="7019"/>
                    </a:lnTo>
                    <a:lnTo>
                      <a:pt x="0" y="7019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" name="任意形状 237">
                <a:extLst>
                  <a:ext uri="{FF2B5EF4-FFF2-40B4-BE49-F238E27FC236}">
                    <a16:creationId xmlns:a16="http://schemas.microsoft.com/office/drawing/2014/main" id="{65738C90-2505-917F-6CF3-DF17A4E5C1A6}"/>
                  </a:ext>
                </a:extLst>
              </p:cNvPr>
              <p:cNvSpPr/>
              <p:nvPr>
                <p:custDataLst>
                  <p:tags r:id="rId222"/>
                </p:custDataLst>
              </p:nvPr>
            </p:nvSpPr>
            <p:spPr>
              <a:xfrm>
                <a:off x="8659964" y="4755553"/>
                <a:ext cx="70332" cy="116880"/>
              </a:xfrm>
              <a:custGeom>
                <a:avLst/>
                <a:gdLst>
                  <a:gd name="connsiteX0" fmla="*/ 13765 w 70332"/>
                  <a:gd name="connsiteY0" fmla="*/ 103480 h 116880"/>
                  <a:gd name="connsiteX1" fmla="*/ 32450 w 70332"/>
                  <a:gd name="connsiteY1" fmla="*/ 85404 h 116880"/>
                  <a:gd name="connsiteX2" fmla="*/ 70525 w 70332"/>
                  <a:gd name="connsiteY2" fmla="*/ 34159 h 116880"/>
                  <a:gd name="connsiteX3" fmla="*/ 33155 w 70332"/>
                  <a:gd name="connsiteY3" fmla="*/ 113 h 116880"/>
                  <a:gd name="connsiteX4" fmla="*/ 193 w 70332"/>
                  <a:gd name="connsiteY4" fmla="*/ 31878 h 116880"/>
                  <a:gd name="connsiteX5" fmla="*/ 9535 w 70332"/>
                  <a:gd name="connsiteY5" fmla="*/ 41705 h 116880"/>
                  <a:gd name="connsiteX6" fmla="*/ 18701 w 70332"/>
                  <a:gd name="connsiteY6" fmla="*/ 32404 h 116880"/>
                  <a:gd name="connsiteX7" fmla="*/ 9359 w 70332"/>
                  <a:gd name="connsiteY7" fmla="*/ 23278 h 116880"/>
                  <a:gd name="connsiteX8" fmla="*/ 7067 w 70332"/>
                  <a:gd name="connsiteY8" fmla="*/ 23454 h 116880"/>
                  <a:gd name="connsiteX9" fmla="*/ 30864 w 70332"/>
                  <a:gd name="connsiteY9" fmla="*/ 5553 h 116880"/>
                  <a:gd name="connsiteX10" fmla="*/ 54484 w 70332"/>
                  <a:gd name="connsiteY10" fmla="*/ 34159 h 116880"/>
                  <a:gd name="connsiteX11" fmla="*/ 35976 w 70332"/>
                  <a:gd name="connsiteY11" fmla="*/ 72944 h 116880"/>
                  <a:gd name="connsiteX12" fmla="*/ 2132 w 70332"/>
                  <a:gd name="connsiteY12" fmla="*/ 110500 h 116880"/>
                  <a:gd name="connsiteX13" fmla="*/ 193 w 70332"/>
                  <a:gd name="connsiteY13" fmla="*/ 116993 h 116880"/>
                  <a:gd name="connsiteX14" fmla="*/ 65589 w 70332"/>
                  <a:gd name="connsiteY14" fmla="*/ 116993 h 116880"/>
                  <a:gd name="connsiteX15" fmla="*/ 70525 w 70332"/>
                  <a:gd name="connsiteY15" fmla="*/ 86457 h 116880"/>
                  <a:gd name="connsiteX16" fmla="*/ 66118 w 70332"/>
                  <a:gd name="connsiteY16" fmla="*/ 86457 h 116880"/>
                  <a:gd name="connsiteX17" fmla="*/ 62240 w 70332"/>
                  <a:gd name="connsiteY17" fmla="*/ 102076 h 116880"/>
                  <a:gd name="connsiteX18" fmla="*/ 45494 w 70332"/>
                  <a:gd name="connsiteY18" fmla="*/ 103480 h 116880"/>
                  <a:gd name="connsiteX19" fmla="*/ 13765 w 70332"/>
                  <a:gd name="connsiteY19" fmla="*/ 103480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65" y="103480"/>
                    </a:moveTo>
                    <a:lnTo>
                      <a:pt x="32450" y="85404"/>
                    </a:lnTo>
                    <a:cubicBezTo>
                      <a:pt x="59949" y="61185"/>
                      <a:pt x="70525" y="51709"/>
                      <a:pt x="70525" y="34159"/>
                    </a:cubicBezTo>
                    <a:cubicBezTo>
                      <a:pt x="70525" y="14153"/>
                      <a:pt x="54660" y="113"/>
                      <a:pt x="33155" y="113"/>
                    </a:cubicBezTo>
                    <a:cubicBezTo>
                      <a:pt x="13237" y="113"/>
                      <a:pt x="193" y="16259"/>
                      <a:pt x="193" y="31878"/>
                    </a:cubicBezTo>
                    <a:cubicBezTo>
                      <a:pt x="193" y="41705"/>
                      <a:pt x="9006" y="41705"/>
                      <a:pt x="9535" y="41705"/>
                    </a:cubicBezTo>
                    <a:cubicBezTo>
                      <a:pt x="12532" y="41705"/>
                      <a:pt x="18701" y="39599"/>
                      <a:pt x="18701" y="32404"/>
                    </a:cubicBezTo>
                    <a:cubicBezTo>
                      <a:pt x="18701" y="27841"/>
                      <a:pt x="15528" y="23278"/>
                      <a:pt x="9359" y="23278"/>
                    </a:cubicBezTo>
                    <a:cubicBezTo>
                      <a:pt x="7948" y="23278"/>
                      <a:pt x="7596" y="23278"/>
                      <a:pt x="7067" y="23454"/>
                    </a:cubicBezTo>
                    <a:cubicBezTo>
                      <a:pt x="11121" y="12047"/>
                      <a:pt x="20640" y="5553"/>
                      <a:pt x="30864" y="5553"/>
                    </a:cubicBezTo>
                    <a:cubicBezTo>
                      <a:pt x="46905" y="5553"/>
                      <a:pt x="54484" y="19768"/>
                      <a:pt x="54484" y="34159"/>
                    </a:cubicBezTo>
                    <a:cubicBezTo>
                      <a:pt x="54484" y="48199"/>
                      <a:pt x="45671" y="62063"/>
                      <a:pt x="35976" y="72944"/>
                    </a:cubicBezTo>
                    <a:lnTo>
                      <a:pt x="2132" y="110500"/>
                    </a:lnTo>
                    <a:cubicBezTo>
                      <a:pt x="193" y="112430"/>
                      <a:pt x="193" y="112781"/>
                      <a:pt x="193" y="116993"/>
                    </a:cubicBezTo>
                    <a:lnTo>
                      <a:pt x="65589" y="116993"/>
                    </a:lnTo>
                    <a:lnTo>
                      <a:pt x="70525" y="86457"/>
                    </a:lnTo>
                    <a:lnTo>
                      <a:pt x="66118" y="86457"/>
                    </a:lnTo>
                    <a:cubicBezTo>
                      <a:pt x="65237" y="91722"/>
                      <a:pt x="64003" y="99443"/>
                      <a:pt x="62240" y="102076"/>
                    </a:cubicBezTo>
                    <a:cubicBezTo>
                      <a:pt x="61006" y="103480"/>
                      <a:pt x="49372" y="103480"/>
                      <a:pt x="45494" y="103480"/>
                    </a:cubicBezTo>
                    <a:lnTo>
                      <a:pt x="13765" y="103480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" name="任意形状 238">
                <a:extLst>
                  <a:ext uri="{FF2B5EF4-FFF2-40B4-BE49-F238E27FC236}">
                    <a16:creationId xmlns:a16="http://schemas.microsoft.com/office/drawing/2014/main" id="{B77828F8-A296-DF77-0866-F387081E6435}"/>
                  </a:ext>
                </a:extLst>
              </p:cNvPr>
              <p:cNvSpPr/>
              <p:nvPr>
                <p:custDataLst>
                  <p:tags r:id="rId223"/>
                </p:custDataLst>
              </p:nvPr>
            </p:nvSpPr>
            <p:spPr>
              <a:xfrm>
                <a:off x="8826879" y="4704668"/>
                <a:ext cx="107701" cy="7019"/>
              </a:xfrm>
              <a:custGeom>
                <a:avLst/>
                <a:gdLst>
                  <a:gd name="connsiteX0" fmla="*/ 101734 w 107701"/>
                  <a:gd name="connsiteY0" fmla="*/ 7126 h 7019"/>
                  <a:gd name="connsiteX1" fmla="*/ 107904 w 107701"/>
                  <a:gd name="connsiteY1" fmla="*/ 3616 h 7019"/>
                  <a:gd name="connsiteX2" fmla="*/ 101734 w 107701"/>
                  <a:gd name="connsiteY2" fmla="*/ 106 h 7019"/>
                  <a:gd name="connsiteX3" fmla="*/ 6371 w 107701"/>
                  <a:gd name="connsiteY3" fmla="*/ 106 h 7019"/>
                  <a:gd name="connsiteX4" fmla="*/ 202 w 107701"/>
                  <a:gd name="connsiteY4" fmla="*/ 3616 h 7019"/>
                  <a:gd name="connsiteX5" fmla="*/ 6371 w 107701"/>
                  <a:gd name="connsiteY5" fmla="*/ 7126 h 7019"/>
                  <a:gd name="connsiteX6" fmla="*/ 101734 w 107701"/>
                  <a:gd name="connsiteY6" fmla="*/ 7126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701" h="7019">
                    <a:moveTo>
                      <a:pt x="101734" y="7126"/>
                    </a:moveTo>
                    <a:cubicBezTo>
                      <a:pt x="104731" y="7126"/>
                      <a:pt x="107904" y="7126"/>
                      <a:pt x="107904" y="3616"/>
                    </a:cubicBezTo>
                    <a:cubicBezTo>
                      <a:pt x="107904" y="106"/>
                      <a:pt x="104731" y="106"/>
                      <a:pt x="101734" y="106"/>
                    </a:cubicBezTo>
                    <a:lnTo>
                      <a:pt x="6371" y="106"/>
                    </a:lnTo>
                    <a:cubicBezTo>
                      <a:pt x="3375" y="106"/>
                      <a:pt x="202" y="106"/>
                      <a:pt x="202" y="3616"/>
                    </a:cubicBezTo>
                    <a:cubicBezTo>
                      <a:pt x="202" y="7126"/>
                      <a:pt x="3375" y="7126"/>
                      <a:pt x="6371" y="7126"/>
                    </a:cubicBezTo>
                    <a:lnTo>
                      <a:pt x="101734" y="7126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形状 239">
                <a:extLst>
                  <a:ext uri="{FF2B5EF4-FFF2-40B4-BE49-F238E27FC236}">
                    <a16:creationId xmlns:a16="http://schemas.microsoft.com/office/drawing/2014/main" id="{121686F5-F6B3-21BD-3076-2E39CEFBCEC8}"/>
                  </a:ext>
                </a:extLst>
              </p:cNvPr>
              <p:cNvSpPr/>
              <p:nvPr>
                <p:custDataLst>
                  <p:tags r:id="rId224"/>
                </p:custDataLst>
              </p:nvPr>
            </p:nvSpPr>
            <p:spPr>
              <a:xfrm>
                <a:off x="9012845" y="4555758"/>
                <a:ext cx="92542" cy="115300"/>
              </a:xfrm>
              <a:custGeom>
                <a:avLst/>
                <a:gdLst>
                  <a:gd name="connsiteX0" fmla="*/ 4267 w 92542"/>
                  <a:gd name="connsiteY0" fmla="*/ 33093 h 115300"/>
                  <a:gd name="connsiteX1" fmla="*/ 32294 w 92542"/>
                  <a:gd name="connsiteY1" fmla="*/ 12735 h 115300"/>
                  <a:gd name="connsiteX2" fmla="*/ 60850 w 92542"/>
                  <a:gd name="connsiteY2" fmla="*/ 57311 h 115300"/>
                  <a:gd name="connsiteX3" fmla="*/ 58735 w 92542"/>
                  <a:gd name="connsiteY3" fmla="*/ 74509 h 115300"/>
                  <a:gd name="connsiteX4" fmla="*/ 49569 w 92542"/>
                  <a:gd name="connsiteY4" fmla="*/ 112241 h 115300"/>
                  <a:gd name="connsiteX5" fmla="*/ 51860 w 92542"/>
                  <a:gd name="connsiteY5" fmla="*/ 115400 h 115300"/>
                  <a:gd name="connsiteX6" fmla="*/ 57501 w 92542"/>
                  <a:gd name="connsiteY6" fmla="*/ 104870 h 115300"/>
                  <a:gd name="connsiteX7" fmla="*/ 64023 w 92542"/>
                  <a:gd name="connsiteY7" fmla="*/ 74685 h 115300"/>
                  <a:gd name="connsiteX8" fmla="*/ 65433 w 92542"/>
                  <a:gd name="connsiteY8" fmla="*/ 67841 h 115300"/>
                  <a:gd name="connsiteX9" fmla="*/ 89406 w 92542"/>
                  <a:gd name="connsiteY9" fmla="*/ 10454 h 115300"/>
                  <a:gd name="connsiteX10" fmla="*/ 92755 w 92542"/>
                  <a:gd name="connsiteY10" fmla="*/ 3785 h 115300"/>
                  <a:gd name="connsiteX11" fmla="*/ 90640 w 92542"/>
                  <a:gd name="connsiteY11" fmla="*/ 2030 h 115300"/>
                  <a:gd name="connsiteX12" fmla="*/ 88525 w 92542"/>
                  <a:gd name="connsiteY12" fmla="*/ 3258 h 115300"/>
                  <a:gd name="connsiteX13" fmla="*/ 65257 w 92542"/>
                  <a:gd name="connsiteY13" fmla="*/ 55205 h 115300"/>
                  <a:gd name="connsiteX14" fmla="*/ 58030 w 92542"/>
                  <a:gd name="connsiteY14" fmla="*/ 19404 h 115300"/>
                  <a:gd name="connsiteX15" fmla="*/ 34586 w 92542"/>
                  <a:gd name="connsiteY15" fmla="*/ 99 h 115300"/>
                  <a:gd name="connsiteX16" fmla="*/ 213 w 92542"/>
                  <a:gd name="connsiteY16" fmla="*/ 32215 h 115300"/>
                  <a:gd name="connsiteX17" fmla="*/ 3562 w 92542"/>
                  <a:gd name="connsiteY17" fmla="*/ 33970 h 115300"/>
                  <a:gd name="connsiteX18" fmla="*/ 4267 w 92542"/>
                  <a:gd name="connsiteY18" fmla="*/ 33093 h 11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542" h="115300">
                    <a:moveTo>
                      <a:pt x="4267" y="33093"/>
                    </a:moveTo>
                    <a:cubicBezTo>
                      <a:pt x="11142" y="12911"/>
                      <a:pt x="30355" y="12735"/>
                      <a:pt x="32294" y="12735"/>
                    </a:cubicBezTo>
                    <a:cubicBezTo>
                      <a:pt x="58911" y="12735"/>
                      <a:pt x="60850" y="43447"/>
                      <a:pt x="60850" y="57311"/>
                    </a:cubicBezTo>
                    <a:cubicBezTo>
                      <a:pt x="60850" y="68016"/>
                      <a:pt x="59969" y="71000"/>
                      <a:pt x="58735" y="74509"/>
                    </a:cubicBezTo>
                    <a:cubicBezTo>
                      <a:pt x="54857" y="87321"/>
                      <a:pt x="49569" y="107678"/>
                      <a:pt x="49569" y="112241"/>
                    </a:cubicBezTo>
                    <a:cubicBezTo>
                      <a:pt x="49569" y="114172"/>
                      <a:pt x="50450" y="115400"/>
                      <a:pt x="51860" y="115400"/>
                    </a:cubicBezTo>
                    <a:cubicBezTo>
                      <a:pt x="54152" y="115400"/>
                      <a:pt x="55562" y="111539"/>
                      <a:pt x="57501" y="104870"/>
                    </a:cubicBezTo>
                    <a:cubicBezTo>
                      <a:pt x="61555" y="90129"/>
                      <a:pt x="63318" y="80125"/>
                      <a:pt x="64023" y="74685"/>
                    </a:cubicBezTo>
                    <a:cubicBezTo>
                      <a:pt x="64376" y="72404"/>
                      <a:pt x="64728" y="70122"/>
                      <a:pt x="65433" y="67841"/>
                    </a:cubicBezTo>
                    <a:cubicBezTo>
                      <a:pt x="71074" y="50467"/>
                      <a:pt x="82355" y="24318"/>
                      <a:pt x="89406" y="10454"/>
                    </a:cubicBezTo>
                    <a:cubicBezTo>
                      <a:pt x="90640" y="8348"/>
                      <a:pt x="92755" y="4487"/>
                      <a:pt x="92755" y="3785"/>
                    </a:cubicBezTo>
                    <a:cubicBezTo>
                      <a:pt x="92755" y="2030"/>
                      <a:pt x="90993" y="2030"/>
                      <a:pt x="90640" y="2030"/>
                    </a:cubicBezTo>
                    <a:cubicBezTo>
                      <a:pt x="90111" y="2030"/>
                      <a:pt x="89054" y="2030"/>
                      <a:pt x="88525" y="3258"/>
                    </a:cubicBezTo>
                    <a:cubicBezTo>
                      <a:pt x="79359" y="19930"/>
                      <a:pt x="72308" y="37480"/>
                      <a:pt x="65257" y="55205"/>
                    </a:cubicBezTo>
                    <a:cubicBezTo>
                      <a:pt x="65081" y="49765"/>
                      <a:pt x="64904" y="36427"/>
                      <a:pt x="58030" y="19404"/>
                    </a:cubicBezTo>
                    <a:cubicBezTo>
                      <a:pt x="53799" y="8699"/>
                      <a:pt x="46749" y="99"/>
                      <a:pt x="34586" y="99"/>
                    </a:cubicBezTo>
                    <a:cubicBezTo>
                      <a:pt x="12552" y="99"/>
                      <a:pt x="213" y="26775"/>
                      <a:pt x="213" y="32215"/>
                    </a:cubicBezTo>
                    <a:cubicBezTo>
                      <a:pt x="213" y="33970"/>
                      <a:pt x="1799" y="33970"/>
                      <a:pt x="3562" y="33970"/>
                    </a:cubicBezTo>
                    <a:lnTo>
                      <a:pt x="4267" y="33093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形状 240">
                <a:extLst>
                  <a:ext uri="{FF2B5EF4-FFF2-40B4-BE49-F238E27FC236}">
                    <a16:creationId xmlns:a16="http://schemas.microsoft.com/office/drawing/2014/main" id="{AB2B0F38-B9D9-5528-82DB-FF0E22FDD087}"/>
                  </a:ext>
                </a:extLst>
              </p:cNvPr>
              <p:cNvSpPr/>
              <p:nvPr>
                <p:custDataLst>
                  <p:tags r:id="rId225"/>
                </p:custDataLst>
              </p:nvPr>
            </p:nvSpPr>
            <p:spPr>
              <a:xfrm>
                <a:off x="9009672" y="4704668"/>
                <a:ext cx="101053" cy="7019"/>
              </a:xfrm>
              <a:custGeom>
                <a:avLst/>
                <a:gdLst>
                  <a:gd name="connsiteX0" fmla="*/ 0 w 101053"/>
                  <a:gd name="connsiteY0" fmla="*/ 0 h 7019"/>
                  <a:gd name="connsiteX1" fmla="*/ 101054 w 101053"/>
                  <a:gd name="connsiteY1" fmla="*/ 0 h 7019"/>
                  <a:gd name="connsiteX2" fmla="*/ 101054 w 101053"/>
                  <a:gd name="connsiteY2" fmla="*/ 7019 h 7019"/>
                  <a:gd name="connsiteX3" fmla="*/ 0 w 101053"/>
                  <a:gd name="connsiteY3" fmla="*/ 7019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053" h="7019">
                    <a:moveTo>
                      <a:pt x="0" y="0"/>
                    </a:moveTo>
                    <a:lnTo>
                      <a:pt x="101054" y="0"/>
                    </a:lnTo>
                    <a:lnTo>
                      <a:pt x="101054" y="7019"/>
                    </a:lnTo>
                    <a:lnTo>
                      <a:pt x="0" y="7019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形状 241">
                <a:extLst>
                  <a:ext uri="{FF2B5EF4-FFF2-40B4-BE49-F238E27FC236}">
                    <a16:creationId xmlns:a16="http://schemas.microsoft.com/office/drawing/2014/main" id="{4FEC15AA-DAED-5D65-FEC5-5AB5FA78FC73}"/>
                  </a:ext>
                </a:extLst>
              </p:cNvPr>
              <p:cNvSpPr/>
              <p:nvPr>
                <p:custDataLst>
                  <p:tags r:id="rId226"/>
                </p:custDataLst>
              </p:nvPr>
            </p:nvSpPr>
            <p:spPr>
              <a:xfrm>
                <a:off x="9024945" y="4755553"/>
                <a:ext cx="70332" cy="116880"/>
              </a:xfrm>
              <a:custGeom>
                <a:avLst/>
                <a:gdLst>
                  <a:gd name="connsiteX0" fmla="*/ 13786 w 70332"/>
                  <a:gd name="connsiteY0" fmla="*/ 103480 h 116880"/>
                  <a:gd name="connsiteX1" fmla="*/ 32471 w 70332"/>
                  <a:gd name="connsiteY1" fmla="*/ 85404 h 116880"/>
                  <a:gd name="connsiteX2" fmla="*/ 70546 w 70332"/>
                  <a:gd name="connsiteY2" fmla="*/ 34159 h 116880"/>
                  <a:gd name="connsiteX3" fmla="*/ 33176 w 70332"/>
                  <a:gd name="connsiteY3" fmla="*/ 113 h 116880"/>
                  <a:gd name="connsiteX4" fmla="*/ 213 w 70332"/>
                  <a:gd name="connsiteY4" fmla="*/ 31878 h 116880"/>
                  <a:gd name="connsiteX5" fmla="*/ 9556 w 70332"/>
                  <a:gd name="connsiteY5" fmla="*/ 41705 h 116880"/>
                  <a:gd name="connsiteX6" fmla="*/ 18722 w 70332"/>
                  <a:gd name="connsiteY6" fmla="*/ 32404 h 116880"/>
                  <a:gd name="connsiteX7" fmla="*/ 9379 w 70332"/>
                  <a:gd name="connsiteY7" fmla="*/ 23278 h 116880"/>
                  <a:gd name="connsiteX8" fmla="*/ 7088 w 70332"/>
                  <a:gd name="connsiteY8" fmla="*/ 23454 h 116880"/>
                  <a:gd name="connsiteX9" fmla="*/ 30884 w 70332"/>
                  <a:gd name="connsiteY9" fmla="*/ 5553 h 116880"/>
                  <a:gd name="connsiteX10" fmla="*/ 54505 w 70332"/>
                  <a:gd name="connsiteY10" fmla="*/ 34159 h 116880"/>
                  <a:gd name="connsiteX11" fmla="*/ 35996 w 70332"/>
                  <a:gd name="connsiteY11" fmla="*/ 72944 h 116880"/>
                  <a:gd name="connsiteX12" fmla="*/ 2152 w 70332"/>
                  <a:gd name="connsiteY12" fmla="*/ 110500 h 116880"/>
                  <a:gd name="connsiteX13" fmla="*/ 213 w 70332"/>
                  <a:gd name="connsiteY13" fmla="*/ 116993 h 116880"/>
                  <a:gd name="connsiteX14" fmla="*/ 65610 w 70332"/>
                  <a:gd name="connsiteY14" fmla="*/ 116993 h 116880"/>
                  <a:gd name="connsiteX15" fmla="*/ 70546 w 70332"/>
                  <a:gd name="connsiteY15" fmla="*/ 86457 h 116880"/>
                  <a:gd name="connsiteX16" fmla="*/ 66139 w 70332"/>
                  <a:gd name="connsiteY16" fmla="*/ 86457 h 116880"/>
                  <a:gd name="connsiteX17" fmla="*/ 62261 w 70332"/>
                  <a:gd name="connsiteY17" fmla="*/ 102076 h 116880"/>
                  <a:gd name="connsiteX18" fmla="*/ 45515 w 70332"/>
                  <a:gd name="connsiteY18" fmla="*/ 103480 h 116880"/>
                  <a:gd name="connsiteX19" fmla="*/ 13786 w 70332"/>
                  <a:gd name="connsiteY19" fmla="*/ 103480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86" y="103480"/>
                    </a:moveTo>
                    <a:lnTo>
                      <a:pt x="32471" y="85404"/>
                    </a:lnTo>
                    <a:cubicBezTo>
                      <a:pt x="59969" y="61185"/>
                      <a:pt x="70546" y="51709"/>
                      <a:pt x="70546" y="34159"/>
                    </a:cubicBezTo>
                    <a:cubicBezTo>
                      <a:pt x="70546" y="14153"/>
                      <a:pt x="54681" y="113"/>
                      <a:pt x="33176" y="113"/>
                    </a:cubicBezTo>
                    <a:cubicBezTo>
                      <a:pt x="13257" y="113"/>
                      <a:pt x="213" y="16259"/>
                      <a:pt x="213" y="31878"/>
                    </a:cubicBezTo>
                    <a:cubicBezTo>
                      <a:pt x="213" y="41705"/>
                      <a:pt x="9027" y="41705"/>
                      <a:pt x="9556" y="41705"/>
                    </a:cubicBezTo>
                    <a:cubicBezTo>
                      <a:pt x="12552" y="41705"/>
                      <a:pt x="18722" y="39599"/>
                      <a:pt x="18722" y="32404"/>
                    </a:cubicBezTo>
                    <a:cubicBezTo>
                      <a:pt x="18722" y="27841"/>
                      <a:pt x="15549" y="23278"/>
                      <a:pt x="9379" y="23278"/>
                    </a:cubicBezTo>
                    <a:cubicBezTo>
                      <a:pt x="7969" y="23278"/>
                      <a:pt x="7617" y="23278"/>
                      <a:pt x="7088" y="23454"/>
                    </a:cubicBezTo>
                    <a:cubicBezTo>
                      <a:pt x="11142" y="12047"/>
                      <a:pt x="20661" y="5553"/>
                      <a:pt x="30884" y="5553"/>
                    </a:cubicBezTo>
                    <a:cubicBezTo>
                      <a:pt x="46925" y="5553"/>
                      <a:pt x="54505" y="19768"/>
                      <a:pt x="54505" y="34159"/>
                    </a:cubicBezTo>
                    <a:cubicBezTo>
                      <a:pt x="54505" y="48199"/>
                      <a:pt x="45691" y="62063"/>
                      <a:pt x="35996" y="72944"/>
                    </a:cubicBezTo>
                    <a:lnTo>
                      <a:pt x="2152" y="110500"/>
                    </a:lnTo>
                    <a:cubicBezTo>
                      <a:pt x="213" y="112430"/>
                      <a:pt x="213" y="112781"/>
                      <a:pt x="213" y="116993"/>
                    </a:cubicBezTo>
                    <a:lnTo>
                      <a:pt x="65610" y="116993"/>
                    </a:lnTo>
                    <a:lnTo>
                      <a:pt x="70546" y="86457"/>
                    </a:lnTo>
                    <a:lnTo>
                      <a:pt x="66139" y="86457"/>
                    </a:lnTo>
                    <a:cubicBezTo>
                      <a:pt x="65257" y="91722"/>
                      <a:pt x="64024" y="99443"/>
                      <a:pt x="62261" y="102076"/>
                    </a:cubicBezTo>
                    <a:cubicBezTo>
                      <a:pt x="61027" y="103480"/>
                      <a:pt x="49393" y="103480"/>
                      <a:pt x="45515" y="103480"/>
                    </a:cubicBezTo>
                    <a:lnTo>
                      <a:pt x="13786" y="103480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形状 242">
                <a:extLst>
                  <a:ext uri="{FF2B5EF4-FFF2-40B4-BE49-F238E27FC236}">
                    <a16:creationId xmlns:a16="http://schemas.microsoft.com/office/drawing/2014/main" id="{0D4A5E00-D44D-737F-905E-D322BD384A34}"/>
                  </a:ext>
                </a:extLst>
              </p:cNvPr>
              <p:cNvSpPr/>
              <p:nvPr>
                <p:custDataLst>
                  <p:tags r:id="rId227"/>
                </p:custDataLst>
              </p:nvPr>
            </p:nvSpPr>
            <p:spPr>
              <a:xfrm>
                <a:off x="9138225" y="4550230"/>
                <a:ext cx="66983" cy="315716"/>
              </a:xfrm>
              <a:custGeom>
                <a:avLst/>
                <a:gdLst>
                  <a:gd name="connsiteX0" fmla="*/ 67203 w 66983"/>
                  <a:gd name="connsiteY0" fmla="*/ 157866 h 315716"/>
                  <a:gd name="connsiteX1" fmla="*/ 20667 w 66983"/>
                  <a:gd name="connsiteY1" fmla="*/ 14486 h 315716"/>
                  <a:gd name="connsiteX2" fmla="*/ 7447 w 66983"/>
                  <a:gd name="connsiteY2" fmla="*/ 1148 h 315716"/>
                  <a:gd name="connsiteX3" fmla="*/ 3569 w 66983"/>
                  <a:gd name="connsiteY3" fmla="*/ 95 h 315716"/>
                  <a:gd name="connsiteX4" fmla="*/ 220 w 66983"/>
                  <a:gd name="connsiteY4" fmla="*/ 1850 h 315716"/>
                  <a:gd name="connsiteX5" fmla="*/ 1277 w 66983"/>
                  <a:gd name="connsiteY5" fmla="*/ 3605 h 315716"/>
                  <a:gd name="connsiteX6" fmla="*/ 27718 w 66983"/>
                  <a:gd name="connsiteY6" fmla="*/ 38704 h 315716"/>
                  <a:gd name="connsiteX7" fmla="*/ 53806 w 66983"/>
                  <a:gd name="connsiteY7" fmla="*/ 157866 h 315716"/>
                  <a:gd name="connsiteX8" fmla="*/ 925 w 66983"/>
                  <a:gd name="connsiteY8" fmla="*/ 312653 h 315716"/>
                  <a:gd name="connsiteX9" fmla="*/ 220 w 66983"/>
                  <a:gd name="connsiteY9" fmla="*/ 314057 h 315716"/>
                  <a:gd name="connsiteX10" fmla="*/ 3569 w 66983"/>
                  <a:gd name="connsiteY10" fmla="*/ 315812 h 315716"/>
                  <a:gd name="connsiteX11" fmla="*/ 7799 w 66983"/>
                  <a:gd name="connsiteY11" fmla="*/ 314408 h 315716"/>
                  <a:gd name="connsiteX12" fmla="*/ 55569 w 66983"/>
                  <a:gd name="connsiteY12" fmla="*/ 238594 h 315716"/>
                  <a:gd name="connsiteX13" fmla="*/ 67203 w 66983"/>
                  <a:gd name="connsiteY13" fmla="*/ 157866 h 315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983" h="315716">
                    <a:moveTo>
                      <a:pt x="67203" y="157866"/>
                    </a:moveTo>
                    <a:cubicBezTo>
                      <a:pt x="67203" y="107498"/>
                      <a:pt x="55393" y="53972"/>
                      <a:pt x="20667" y="14486"/>
                    </a:cubicBezTo>
                    <a:cubicBezTo>
                      <a:pt x="18199" y="11678"/>
                      <a:pt x="11677" y="4833"/>
                      <a:pt x="7447" y="1148"/>
                    </a:cubicBezTo>
                    <a:cubicBezTo>
                      <a:pt x="6213" y="95"/>
                      <a:pt x="5860" y="95"/>
                      <a:pt x="3569" y="95"/>
                    </a:cubicBezTo>
                    <a:cubicBezTo>
                      <a:pt x="1806" y="95"/>
                      <a:pt x="220" y="95"/>
                      <a:pt x="220" y="1850"/>
                    </a:cubicBezTo>
                    <a:cubicBezTo>
                      <a:pt x="220" y="2552"/>
                      <a:pt x="925" y="3254"/>
                      <a:pt x="1277" y="3605"/>
                    </a:cubicBezTo>
                    <a:cubicBezTo>
                      <a:pt x="7271" y="9747"/>
                      <a:pt x="16789" y="19400"/>
                      <a:pt x="27718" y="38704"/>
                    </a:cubicBezTo>
                    <a:cubicBezTo>
                      <a:pt x="46755" y="72399"/>
                      <a:pt x="53806" y="115747"/>
                      <a:pt x="53806" y="157866"/>
                    </a:cubicBezTo>
                    <a:cubicBezTo>
                      <a:pt x="53806" y="234031"/>
                      <a:pt x="32654" y="280537"/>
                      <a:pt x="925" y="312653"/>
                    </a:cubicBezTo>
                    <a:cubicBezTo>
                      <a:pt x="572" y="313004"/>
                      <a:pt x="220" y="313530"/>
                      <a:pt x="220" y="314057"/>
                    </a:cubicBezTo>
                    <a:cubicBezTo>
                      <a:pt x="220" y="315812"/>
                      <a:pt x="1806" y="315812"/>
                      <a:pt x="3569" y="315812"/>
                    </a:cubicBezTo>
                    <a:cubicBezTo>
                      <a:pt x="5860" y="315812"/>
                      <a:pt x="6213" y="315812"/>
                      <a:pt x="7799" y="314408"/>
                    </a:cubicBezTo>
                    <a:cubicBezTo>
                      <a:pt x="24545" y="300017"/>
                      <a:pt x="43406" y="275623"/>
                      <a:pt x="55569" y="238594"/>
                    </a:cubicBezTo>
                    <a:cubicBezTo>
                      <a:pt x="63325" y="214551"/>
                      <a:pt x="67203" y="186120"/>
                      <a:pt x="67203" y="1578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形状 243">
                <a:extLst>
                  <a:ext uri="{FF2B5EF4-FFF2-40B4-BE49-F238E27FC236}">
                    <a16:creationId xmlns:a16="http://schemas.microsoft.com/office/drawing/2014/main" id="{10A26E71-9BFB-85EC-4D27-C92D681554D0}"/>
                  </a:ext>
                </a:extLst>
              </p:cNvPr>
              <p:cNvSpPr/>
              <p:nvPr>
                <p:custDataLst>
                  <p:tags r:id="rId228"/>
                </p:custDataLst>
              </p:nvPr>
            </p:nvSpPr>
            <p:spPr>
              <a:xfrm>
                <a:off x="9295987" y="4687645"/>
                <a:ext cx="117220" cy="41065"/>
              </a:xfrm>
              <a:custGeom>
                <a:avLst/>
                <a:gdLst>
                  <a:gd name="connsiteX0" fmla="*/ 111456 w 117220"/>
                  <a:gd name="connsiteY0" fmla="*/ 7126 h 41065"/>
                  <a:gd name="connsiteX1" fmla="*/ 117449 w 117220"/>
                  <a:gd name="connsiteY1" fmla="*/ 3616 h 41065"/>
                  <a:gd name="connsiteX2" fmla="*/ 111632 w 117220"/>
                  <a:gd name="connsiteY2" fmla="*/ 106 h 41065"/>
                  <a:gd name="connsiteX3" fmla="*/ 6045 w 117220"/>
                  <a:gd name="connsiteY3" fmla="*/ 106 h 41065"/>
                  <a:gd name="connsiteX4" fmla="*/ 228 w 117220"/>
                  <a:gd name="connsiteY4" fmla="*/ 3616 h 41065"/>
                  <a:gd name="connsiteX5" fmla="*/ 6222 w 117220"/>
                  <a:gd name="connsiteY5" fmla="*/ 7126 h 41065"/>
                  <a:gd name="connsiteX6" fmla="*/ 111456 w 117220"/>
                  <a:gd name="connsiteY6" fmla="*/ 7126 h 41065"/>
                  <a:gd name="connsiteX7" fmla="*/ 111632 w 117220"/>
                  <a:gd name="connsiteY7" fmla="*/ 41172 h 41065"/>
                  <a:gd name="connsiteX8" fmla="*/ 117449 w 117220"/>
                  <a:gd name="connsiteY8" fmla="*/ 37662 h 41065"/>
                  <a:gd name="connsiteX9" fmla="*/ 111456 w 117220"/>
                  <a:gd name="connsiteY9" fmla="*/ 34152 h 41065"/>
                  <a:gd name="connsiteX10" fmla="*/ 6222 w 117220"/>
                  <a:gd name="connsiteY10" fmla="*/ 34152 h 41065"/>
                  <a:gd name="connsiteX11" fmla="*/ 228 w 117220"/>
                  <a:gd name="connsiteY11" fmla="*/ 37662 h 41065"/>
                  <a:gd name="connsiteX12" fmla="*/ 6045 w 117220"/>
                  <a:gd name="connsiteY12" fmla="*/ 41172 h 41065"/>
                  <a:gd name="connsiteX13" fmla="*/ 111632 w 117220"/>
                  <a:gd name="connsiteY13" fmla="*/ 41172 h 4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220" h="41065">
                    <a:moveTo>
                      <a:pt x="111456" y="7126"/>
                    </a:moveTo>
                    <a:cubicBezTo>
                      <a:pt x="114100" y="7126"/>
                      <a:pt x="117449" y="7126"/>
                      <a:pt x="117449" y="3616"/>
                    </a:cubicBezTo>
                    <a:cubicBezTo>
                      <a:pt x="117449" y="106"/>
                      <a:pt x="114100" y="106"/>
                      <a:pt x="111632" y="106"/>
                    </a:cubicBezTo>
                    <a:lnTo>
                      <a:pt x="6045" y="106"/>
                    </a:lnTo>
                    <a:cubicBezTo>
                      <a:pt x="3578" y="106"/>
                      <a:pt x="228" y="106"/>
                      <a:pt x="228" y="3616"/>
                    </a:cubicBezTo>
                    <a:cubicBezTo>
                      <a:pt x="228" y="7126"/>
                      <a:pt x="3578" y="7126"/>
                      <a:pt x="6222" y="7126"/>
                    </a:cubicBezTo>
                    <a:lnTo>
                      <a:pt x="111456" y="7126"/>
                    </a:lnTo>
                    <a:close/>
                    <a:moveTo>
                      <a:pt x="111632" y="41172"/>
                    </a:moveTo>
                    <a:cubicBezTo>
                      <a:pt x="114100" y="41172"/>
                      <a:pt x="117449" y="41172"/>
                      <a:pt x="117449" y="37662"/>
                    </a:cubicBezTo>
                    <a:cubicBezTo>
                      <a:pt x="117449" y="34152"/>
                      <a:pt x="114100" y="34152"/>
                      <a:pt x="111456" y="34152"/>
                    </a:cubicBezTo>
                    <a:lnTo>
                      <a:pt x="6222" y="34152"/>
                    </a:lnTo>
                    <a:cubicBezTo>
                      <a:pt x="3578" y="34152"/>
                      <a:pt x="228" y="34152"/>
                      <a:pt x="228" y="37662"/>
                    </a:cubicBezTo>
                    <a:cubicBezTo>
                      <a:pt x="228" y="41172"/>
                      <a:pt x="3578" y="41172"/>
                      <a:pt x="6045" y="41172"/>
                    </a:cubicBezTo>
                    <a:lnTo>
                      <a:pt x="111632" y="41172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形状 244">
                <a:extLst>
                  <a:ext uri="{FF2B5EF4-FFF2-40B4-BE49-F238E27FC236}">
                    <a16:creationId xmlns:a16="http://schemas.microsoft.com/office/drawing/2014/main" id="{16E77731-6D2D-662A-1F83-2C0211ACA40B}"/>
                  </a:ext>
                </a:extLst>
              </p:cNvPr>
              <p:cNvSpPr/>
              <p:nvPr>
                <p:custDataLst>
                  <p:tags r:id="rId229"/>
                </p:custDataLst>
              </p:nvPr>
            </p:nvSpPr>
            <p:spPr>
              <a:xfrm>
                <a:off x="9477996" y="4673429"/>
                <a:ext cx="57640" cy="80552"/>
              </a:xfrm>
              <a:custGeom>
                <a:avLst/>
                <a:gdLst>
                  <a:gd name="connsiteX0" fmla="*/ 31086 w 57640"/>
                  <a:gd name="connsiteY0" fmla="*/ 44682 h 80552"/>
                  <a:gd name="connsiteX1" fmla="*/ 49419 w 57640"/>
                  <a:gd name="connsiteY1" fmla="*/ 60828 h 80552"/>
                  <a:gd name="connsiteX2" fmla="*/ 29500 w 57640"/>
                  <a:gd name="connsiteY2" fmla="*/ 76798 h 80552"/>
                  <a:gd name="connsiteX3" fmla="*/ 4998 w 57640"/>
                  <a:gd name="connsiteY3" fmla="*/ 51877 h 80552"/>
                  <a:gd name="connsiteX4" fmla="*/ 2530 w 57640"/>
                  <a:gd name="connsiteY4" fmla="*/ 48894 h 80552"/>
                  <a:gd name="connsiteX5" fmla="*/ 239 w 57640"/>
                  <a:gd name="connsiteY5" fmla="*/ 53281 h 80552"/>
                  <a:gd name="connsiteX6" fmla="*/ 239 w 57640"/>
                  <a:gd name="connsiteY6" fmla="*/ 76447 h 80552"/>
                  <a:gd name="connsiteX7" fmla="*/ 2178 w 57640"/>
                  <a:gd name="connsiteY7" fmla="*/ 80659 h 80552"/>
                  <a:gd name="connsiteX8" fmla="*/ 6585 w 57640"/>
                  <a:gd name="connsiteY8" fmla="*/ 77149 h 80552"/>
                  <a:gd name="connsiteX9" fmla="*/ 10110 w 57640"/>
                  <a:gd name="connsiteY9" fmla="*/ 73112 h 80552"/>
                  <a:gd name="connsiteX10" fmla="*/ 29500 w 57640"/>
                  <a:gd name="connsiteY10" fmla="*/ 80659 h 80552"/>
                  <a:gd name="connsiteX11" fmla="*/ 57880 w 57640"/>
                  <a:gd name="connsiteY11" fmla="*/ 56265 h 80552"/>
                  <a:gd name="connsiteX12" fmla="*/ 50476 w 57640"/>
                  <a:gd name="connsiteY12" fmla="*/ 39593 h 80552"/>
                  <a:gd name="connsiteX13" fmla="*/ 30381 w 57640"/>
                  <a:gd name="connsiteY13" fmla="*/ 31169 h 80552"/>
                  <a:gd name="connsiteX14" fmla="*/ 8700 w 57640"/>
                  <a:gd name="connsiteY14" fmla="*/ 16778 h 80552"/>
                  <a:gd name="connsiteX15" fmla="*/ 28442 w 57640"/>
                  <a:gd name="connsiteY15" fmla="*/ 3441 h 80552"/>
                  <a:gd name="connsiteX16" fmla="*/ 49066 w 57640"/>
                  <a:gd name="connsiteY16" fmla="*/ 24675 h 80552"/>
                  <a:gd name="connsiteX17" fmla="*/ 51181 w 57640"/>
                  <a:gd name="connsiteY17" fmla="*/ 26255 h 80552"/>
                  <a:gd name="connsiteX18" fmla="*/ 53473 w 57640"/>
                  <a:gd name="connsiteY18" fmla="*/ 22043 h 80552"/>
                  <a:gd name="connsiteX19" fmla="*/ 53473 w 57640"/>
                  <a:gd name="connsiteY19" fmla="*/ 4318 h 80552"/>
                  <a:gd name="connsiteX20" fmla="*/ 51534 w 57640"/>
                  <a:gd name="connsiteY20" fmla="*/ 106 h 80552"/>
                  <a:gd name="connsiteX21" fmla="*/ 48009 w 57640"/>
                  <a:gd name="connsiteY21" fmla="*/ 2212 h 80552"/>
                  <a:gd name="connsiteX22" fmla="*/ 45012 w 57640"/>
                  <a:gd name="connsiteY22" fmla="*/ 5020 h 80552"/>
                  <a:gd name="connsiteX23" fmla="*/ 28442 w 57640"/>
                  <a:gd name="connsiteY23" fmla="*/ 106 h 80552"/>
                  <a:gd name="connsiteX24" fmla="*/ 239 w 57640"/>
                  <a:gd name="connsiteY24" fmla="*/ 21692 h 80552"/>
                  <a:gd name="connsiteX25" fmla="*/ 7819 w 57640"/>
                  <a:gd name="connsiteY25" fmla="*/ 36609 h 80552"/>
                  <a:gd name="connsiteX26" fmla="*/ 31086 w 57640"/>
                  <a:gd name="connsiteY26" fmla="*/ 44682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086" y="44682"/>
                    </a:moveTo>
                    <a:cubicBezTo>
                      <a:pt x="34964" y="45384"/>
                      <a:pt x="49419" y="48192"/>
                      <a:pt x="49419" y="60828"/>
                    </a:cubicBezTo>
                    <a:cubicBezTo>
                      <a:pt x="49419" y="69778"/>
                      <a:pt x="43249" y="76798"/>
                      <a:pt x="29500" y="76798"/>
                    </a:cubicBezTo>
                    <a:cubicBezTo>
                      <a:pt x="14693" y="76798"/>
                      <a:pt x="8347" y="66794"/>
                      <a:pt x="4998" y="51877"/>
                    </a:cubicBezTo>
                    <a:cubicBezTo>
                      <a:pt x="4469" y="49596"/>
                      <a:pt x="4293" y="48894"/>
                      <a:pt x="2530" y="48894"/>
                    </a:cubicBezTo>
                    <a:cubicBezTo>
                      <a:pt x="239" y="48894"/>
                      <a:pt x="239" y="50122"/>
                      <a:pt x="239" y="53281"/>
                    </a:cubicBezTo>
                    <a:lnTo>
                      <a:pt x="239" y="76447"/>
                    </a:lnTo>
                    <a:cubicBezTo>
                      <a:pt x="239" y="79430"/>
                      <a:pt x="239" y="80659"/>
                      <a:pt x="2178" y="80659"/>
                    </a:cubicBezTo>
                    <a:cubicBezTo>
                      <a:pt x="3059" y="80659"/>
                      <a:pt x="3236" y="80483"/>
                      <a:pt x="6585" y="77149"/>
                    </a:cubicBezTo>
                    <a:cubicBezTo>
                      <a:pt x="6937" y="76798"/>
                      <a:pt x="6937" y="76447"/>
                      <a:pt x="10110" y="73112"/>
                    </a:cubicBezTo>
                    <a:cubicBezTo>
                      <a:pt x="17866" y="80483"/>
                      <a:pt x="25798" y="80659"/>
                      <a:pt x="29500" y="80659"/>
                    </a:cubicBezTo>
                    <a:cubicBezTo>
                      <a:pt x="49771" y="80659"/>
                      <a:pt x="57880" y="68900"/>
                      <a:pt x="57880" y="56265"/>
                    </a:cubicBezTo>
                    <a:cubicBezTo>
                      <a:pt x="57880" y="46963"/>
                      <a:pt x="52592" y="41699"/>
                      <a:pt x="50476" y="39593"/>
                    </a:cubicBezTo>
                    <a:cubicBezTo>
                      <a:pt x="44659" y="33977"/>
                      <a:pt x="37785" y="32573"/>
                      <a:pt x="30381" y="31169"/>
                    </a:cubicBezTo>
                    <a:cubicBezTo>
                      <a:pt x="20510" y="29238"/>
                      <a:pt x="8700" y="26957"/>
                      <a:pt x="8700" y="16778"/>
                    </a:cubicBezTo>
                    <a:cubicBezTo>
                      <a:pt x="8700" y="10636"/>
                      <a:pt x="13283" y="3441"/>
                      <a:pt x="28442" y="3441"/>
                    </a:cubicBezTo>
                    <a:cubicBezTo>
                      <a:pt x="47832" y="3441"/>
                      <a:pt x="48714" y="19235"/>
                      <a:pt x="49066" y="24675"/>
                    </a:cubicBezTo>
                    <a:cubicBezTo>
                      <a:pt x="49242" y="26255"/>
                      <a:pt x="50829" y="26255"/>
                      <a:pt x="51181" y="26255"/>
                    </a:cubicBezTo>
                    <a:cubicBezTo>
                      <a:pt x="53473" y="26255"/>
                      <a:pt x="53473" y="25377"/>
                      <a:pt x="53473" y="22043"/>
                    </a:cubicBezTo>
                    <a:lnTo>
                      <a:pt x="53473" y="4318"/>
                    </a:lnTo>
                    <a:cubicBezTo>
                      <a:pt x="53473" y="1335"/>
                      <a:pt x="53473" y="106"/>
                      <a:pt x="51534" y="106"/>
                    </a:cubicBezTo>
                    <a:cubicBezTo>
                      <a:pt x="50653" y="106"/>
                      <a:pt x="50300" y="106"/>
                      <a:pt x="48009" y="2212"/>
                    </a:cubicBezTo>
                    <a:cubicBezTo>
                      <a:pt x="47480" y="2914"/>
                      <a:pt x="45717" y="4493"/>
                      <a:pt x="45012" y="5020"/>
                    </a:cubicBezTo>
                    <a:cubicBezTo>
                      <a:pt x="38314" y="106"/>
                      <a:pt x="31086" y="106"/>
                      <a:pt x="28442" y="106"/>
                    </a:cubicBezTo>
                    <a:cubicBezTo>
                      <a:pt x="6937" y="106"/>
                      <a:pt x="239" y="11864"/>
                      <a:pt x="239" y="21692"/>
                    </a:cubicBezTo>
                    <a:cubicBezTo>
                      <a:pt x="239" y="27834"/>
                      <a:pt x="3059" y="32748"/>
                      <a:pt x="7819" y="36609"/>
                    </a:cubicBezTo>
                    <a:cubicBezTo>
                      <a:pt x="13459" y="41172"/>
                      <a:pt x="18395" y="42225"/>
                      <a:pt x="31086" y="446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形状 245">
                <a:extLst>
                  <a:ext uri="{FF2B5EF4-FFF2-40B4-BE49-F238E27FC236}">
                    <a16:creationId xmlns:a16="http://schemas.microsoft.com/office/drawing/2014/main" id="{BB98657C-F68E-9C38-861A-AD3F0F94008B}"/>
                  </a:ext>
                </a:extLst>
              </p:cNvPr>
              <p:cNvSpPr/>
              <p:nvPr>
                <p:custDataLst>
                  <p:tags r:id="rId230"/>
                </p:custDataLst>
              </p:nvPr>
            </p:nvSpPr>
            <p:spPr>
              <a:xfrm>
                <a:off x="9547526" y="4634645"/>
                <a:ext cx="37722" cy="117406"/>
              </a:xfrm>
              <a:custGeom>
                <a:avLst/>
                <a:gdLst>
                  <a:gd name="connsiteX0" fmla="*/ 25626 w 37722"/>
                  <a:gd name="connsiteY0" fmla="*/ 39944 h 117406"/>
                  <a:gd name="connsiteX1" fmla="*/ 948 w 37722"/>
                  <a:gd name="connsiteY1" fmla="*/ 41874 h 117406"/>
                  <a:gd name="connsiteX2" fmla="*/ 948 w 37722"/>
                  <a:gd name="connsiteY2" fmla="*/ 47314 h 117406"/>
                  <a:gd name="connsiteX3" fmla="*/ 13992 w 37722"/>
                  <a:gd name="connsiteY3" fmla="*/ 56967 h 117406"/>
                  <a:gd name="connsiteX4" fmla="*/ 13992 w 37722"/>
                  <a:gd name="connsiteY4" fmla="*/ 104175 h 117406"/>
                  <a:gd name="connsiteX5" fmla="*/ 243 w 37722"/>
                  <a:gd name="connsiteY5" fmla="*/ 112072 h 117406"/>
                  <a:gd name="connsiteX6" fmla="*/ 243 w 37722"/>
                  <a:gd name="connsiteY6" fmla="*/ 117513 h 117406"/>
                  <a:gd name="connsiteX7" fmla="*/ 19633 w 37722"/>
                  <a:gd name="connsiteY7" fmla="*/ 116986 h 117406"/>
                  <a:gd name="connsiteX8" fmla="*/ 37965 w 37722"/>
                  <a:gd name="connsiteY8" fmla="*/ 117513 h 117406"/>
                  <a:gd name="connsiteX9" fmla="*/ 37965 w 37722"/>
                  <a:gd name="connsiteY9" fmla="*/ 112072 h 117406"/>
                  <a:gd name="connsiteX10" fmla="*/ 25626 w 37722"/>
                  <a:gd name="connsiteY10" fmla="*/ 104350 h 117406"/>
                  <a:gd name="connsiteX11" fmla="*/ 25626 w 37722"/>
                  <a:gd name="connsiteY11" fmla="*/ 39944 h 117406"/>
                  <a:gd name="connsiteX12" fmla="*/ 26331 w 37722"/>
                  <a:gd name="connsiteY12" fmla="*/ 9407 h 117406"/>
                  <a:gd name="connsiteX13" fmla="*/ 16989 w 37722"/>
                  <a:gd name="connsiteY13" fmla="*/ 106 h 117406"/>
                  <a:gd name="connsiteX14" fmla="*/ 7646 w 37722"/>
                  <a:gd name="connsiteY14" fmla="*/ 9407 h 117406"/>
                  <a:gd name="connsiteX15" fmla="*/ 16989 w 37722"/>
                  <a:gd name="connsiteY15" fmla="*/ 18709 h 117406"/>
                  <a:gd name="connsiteX16" fmla="*/ 26331 w 37722"/>
                  <a:gd name="connsiteY16" fmla="*/ 9407 h 1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722" h="117406">
                    <a:moveTo>
                      <a:pt x="25626" y="39944"/>
                    </a:moveTo>
                    <a:lnTo>
                      <a:pt x="948" y="41874"/>
                    </a:lnTo>
                    <a:lnTo>
                      <a:pt x="948" y="47314"/>
                    </a:lnTo>
                    <a:cubicBezTo>
                      <a:pt x="12406" y="47314"/>
                      <a:pt x="13992" y="48367"/>
                      <a:pt x="13992" y="56967"/>
                    </a:cubicBezTo>
                    <a:lnTo>
                      <a:pt x="13992" y="104175"/>
                    </a:lnTo>
                    <a:cubicBezTo>
                      <a:pt x="13992" y="112072"/>
                      <a:pt x="12053" y="112072"/>
                      <a:pt x="243" y="112072"/>
                    </a:cubicBezTo>
                    <a:lnTo>
                      <a:pt x="243" y="117513"/>
                    </a:lnTo>
                    <a:cubicBezTo>
                      <a:pt x="5884" y="117337"/>
                      <a:pt x="15402" y="116986"/>
                      <a:pt x="19633" y="116986"/>
                    </a:cubicBezTo>
                    <a:cubicBezTo>
                      <a:pt x="25802" y="116986"/>
                      <a:pt x="31972" y="117337"/>
                      <a:pt x="37965" y="117513"/>
                    </a:cubicBezTo>
                    <a:lnTo>
                      <a:pt x="37965" y="112072"/>
                    </a:lnTo>
                    <a:cubicBezTo>
                      <a:pt x="26331" y="112072"/>
                      <a:pt x="25626" y="111195"/>
                      <a:pt x="25626" y="104350"/>
                    </a:cubicBezTo>
                    <a:lnTo>
                      <a:pt x="25626" y="39944"/>
                    </a:lnTo>
                    <a:close/>
                    <a:moveTo>
                      <a:pt x="26331" y="9407"/>
                    </a:moveTo>
                    <a:cubicBezTo>
                      <a:pt x="26331" y="3792"/>
                      <a:pt x="21924" y="106"/>
                      <a:pt x="16989" y="106"/>
                    </a:cubicBezTo>
                    <a:cubicBezTo>
                      <a:pt x="11524" y="106"/>
                      <a:pt x="7646" y="4844"/>
                      <a:pt x="7646" y="9407"/>
                    </a:cubicBezTo>
                    <a:cubicBezTo>
                      <a:pt x="7646" y="14146"/>
                      <a:pt x="11524" y="18709"/>
                      <a:pt x="16989" y="18709"/>
                    </a:cubicBezTo>
                    <a:cubicBezTo>
                      <a:pt x="21924" y="18709"/>
                      <a:pt x="26331" y="15023"/>
                      <a:pt x="26331" y="94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形状 246">
                <a:extLst>
                  <a:ext uri="{FF2B5EF4-FFF2-40B4-BE49-F238E27FC236}">
                    <a16:creationId xmlns:a16="http://schemas.microsoft.com/office/drawing/2014/main" id="{D8664D3F-7A3A-34E8-4FF3-8FBFC0DF7C49}"/>
                  </a:ext>
                </a:extLst>
              </p:cNvPr>
              <p:cNvSpPr/>
              <p:nvPr>
                <p:custDataLst>
                  <p:tags r:id="rId231"/>
                </p:custDataLst>
              </p:nvPr>
            </p:nvSpPr>
            <p:spPr>
              <a:xfrm>
                <a:off x="9596314" y="4674482"/>
                <a:ext cx="88664" cy="77569"/>
              </a:xfrm>
              <a:custGeom>
                <a:avLst/>
                <a:gdLst>
                  <a:gd name="connsiteX0" fmla="*/ 13995 w 88664"/>
                  <a:gd name="connsiteY0" fmla="*/ 17305 h 77569"/>
                  <a:gd name="connsiteX1" fmla="*/ 13995 w 88664"/>
                  <a:gd name="connsiteY1" fmla="*/ 64337 h 77569"/>
                  <a:gd name="connsiteX2" fmla="*/ 246 w 88664"/>
                  <a:gd name="connsiteY2" fmla="*/ 72235 h 77569"/>
                  <a:gd name="connsiteX3" fmla="*/ 246 w 88664"/>
                  <a:gd name="connsiteY3" fmla="*/ 77675 h 77569"/>
                  <a:gd name="connsiteX4" fmla="*/ 20164 w 88664"/>
                  <a:gd name="connsiteY4" fmla="*/ 77149 h 77569"/>
                  <a:gd name="connsiteX5" fmla="*/ 39907 w 88664"/>
                  <a:gd name="connsiteY5" fmla="*/ 77675 h 77569"/>
                  <a:gd name="connsiteX6" fmla="*/ 39907 w 88664"/>
                  <a:gd name="connsiteY6" fmla="*/ 72235 h 77569"/>
                  <a:gd name="connsiteX7" fmla="*/ 26158 w 88664"/>
                  <a:gd name="connsiteY7" fmla="*/ 64337 h 77569"/>
                  <a:gd name="connsiteX8" fmla="*/ 26158 w 88664"/>
                  <a:gd name="connsiteY8" fmla="*/ 32046 h 77569"/>
                  <a:gd name="connsiteX9" fmla="*/ 49954 w 88664"/>
                  <a:gd name="connsiteY9" fmla="*/ 3967 h 77569"/>
                  <a:gd name="connsiteX10" fmla="*/ 62998 w 88664"/>
                  <a:gd name="connsiteY10" fmla="*/ 23447 h 77569"/>
                  <a:gd name="connsiteX11" fmla="*/ 62998 w 88664"/>
                  <a:gd name="connsiteY11" fmla="*/ 64337 h 77569"/>
                  <a:gd name="connsiteX12" fmla="*/ 49249 w 88664"/>
                  <a:gd name="connsiteY12" fmla="*/ 72235 h 77569"/>
                  <a:gd name="connsiteX13" fmla="*/ 49249 w 88664"/>
                  <a:gd name="connsiteY13" fmla="*/ 77675 h 77569"/>
                  <a:gd name="connsiteX14" fmla="*/ 69168 w 88664"/>
                  <a:gd name="connsiteY14" fmla="*/ 77149 h 77569"/>
                  <a:gd name="connsiteX15" fmla="*/ 88910 w 88664"/>
                  <a:gd name="connsiteY15" fmla="*/ 77675 h 77569"/>
                  <a:gd name="connsiteX16" fmla="*/ 88910 w 88664"/>
                  <a:gd name="connsiteY16" fmla="*/ 72235 h 77569"/>
                  <a:gd name="connsiteX17" fmla="*/ 75161 w 88664"/>
                  <a:gd name="connsiteY17" fmla="*/ 66970 h 77569"/>
                  <a:gd name="connsiteX18" fmla="*/ 75161 w 88664"/>
                  <a:gd name="connsiteY18" fmla="*/ 33450 h 77569"/>
                  <a:gd name="connsiteX19" fmla="*/ 69697 w 88664"/>
                  <a:gd name="connsiteY19" fmla="*/ 6599 h 77569"/>
                  <a:gd name="connsiteX20" fmla="*/ 51188 w 88664"/>
                  <a:gd name="connsiteY20" fmla="*/ 106 h 77569"/>
                  <a:gd name="connsiteX21" fmla="*/ 25100 w 88664"/>
                  <a:gd name="connsiteY21" fmla="*/ 18533 h 77569"/>
                  <a:gd name="connsiteX22" fmla="*/ 25100 w 88664"/>
                  <a:gd name="connsiteY22" fmla="*/ 106 h 77569"/>
                  <a:gd name="connsiteX23" fmla="*/ 246 w 88664"/>
                  <a:gd name="connsiteY23" fmla="*/ 2037 h 77569"/>
                  <a:gd name="connsiteX24" fmla="*/ 246 w 88664"/>
                  <a:gd name="connsiteY24" fmla="*/ 7477 h 77569"/>
                  <a:gd name="connsiteX25" fmla="*/ 13995 w 88664"/>
                  <a:gd name="connsiteY25" fmla="*/ 17305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8664" h="77569">
                    <a:moveTo>
                      <a:pt x="13995" y="17305"/>
                    </a:moveTo>
                    <a:lnTo>
                      <a:pt x="13995" y="64337"/>
                    </a:lnTo>
                    <a:cubicBezTo>
                      <a:pt x="13995" y="72235"/>
                      <a:pt x="12056" y="72235"/>
                      <a:pt x="246" y="72235"/>
                    </a:cubicBezTo>
                    <a:lnTo>
                      <a:pt x="246" y="77675"/>
                    </a:lnTo>
                    <a:cubicBezTo>
                      <a:pt x="6415" y="77500"/>
                      <a:pt x="15405" y="77149"/>
                      <a:pt x="20164" y="77149"/>
                    </a:cubicBezTo>
                    <a:cubicBezTo>
                      <a:pt x="24747" y="77149"/>
                      <a:pt x="33914" y="77500"/>
                      <a:pt x="39907" y="77675"/>
                    </a:cubicBezTo>
                    <a:lnTo>
                      <a:pt x="39907" y="72235"/>
                    </a:lnTo>
                    <a:cubicBezTo>
                      <a:pt x="28097" y="72235"/>
                      <a:pt x="26158" y="72235"/>
                      <a:pt x="26158" y="64337"/>
                    </a:cubicBezTo>
                    <a:lnTo>
                      <a:pt x="26158" y="32046"/>
                    </a:lnTo>
                    <a:cubicBezTo>
                      <a:pt x="26158" y="13795"/>
                      <a:pt x="38673" y="3967"/>
                      <a:pt x="49954" y="3967"/>
                    </a:cubicBezTo>
                    <a:cubicBezTo>
                      <a:pt x="61059" y="3967"/>
                      <a:pt x="62998" y="13444"/>
                      <a:pt x="62998" y="23447"/>
                    </a:cubicBezTo>
                    <a:lnTo>
                      <a:pt x="62998" y="64337"/>
                    </a:lnTo>
                    <a:cubicBezTo>
                      <a:pt x="62998" y="72235"/>
                      <a:pt x="61059" y="72235"/>
                      <a:pt x="49249" y="72235"/>
                    </a:cubicBezTo>
                    <a:lnTo>
                      <a:pt x="49249" y="77675"/>
                    </a:lnTo>
                    <a:cubicBezTo>
                      <a:pt x="55419" y="77500"/>
                      <a:pt x="64409" y="77149"/>
                      <a:pt x="69168" y="77149"/>
                    </a:cubicBezTo>
                    <a:cubicBezTo>
                      <a:pt x="73751" y="77149"/>
                      <a:pt x="82917" y="77500"/>
                      <a:pt x="88910" y="77675"/>
                    </a:cubicBezTo>
                    <a:lnTo>
                      <a:pt x="88910" y="72235"/>
                    </a:lnTo>
                    <a:cubicBezTo>
                      <a:pt x="79744" y="72235"/>
                      <a:pt x="75337" y="72235"/>
                      <a:pt x="75161" y="66970"/>
                    </a:cubicBezTo>
                    <a:lnTo>
                      <a:pt x="75161" y="33450"/>
                    </a:lnTo>
                    <a:cubicBezTo>
                      <a:pt x="75161" y="18358"/>
                      <a:pt x="75161" y="12917"/>
                      <a:pt x="69697" y="6599"/>
                    </a:cubicBezTo>
                    <a:cubicBezTo>
                      <a:pt x="67229" y="3616"/>
                      <a:pt x="61412" y="106"/>
                      <a:pt x="51188" y="106"/>
                    </a:cubicBezTo>
                    <a:cubicBezTo>
                      <a:pt x="38320" y="106"/>
                      <a:pt x="30036" y="7652"/>
                      <a:pt x="25100" y="18533"/>
                    </a:cubicBezTo>
                    <a:lnTo>
                      <a:pt x="25100" y="106"/>
                    </a:lnTo>
                    <a:lnTo>
                      <a:pt x="246" y="2037"/>
                    </a:lnTo>
                    <a:lnTo>
                      <a:pt x="246" y="7477"/>
                    </a:lnTo>
                    <a:cubicBezTo>
                      <a:pt x="12585" y="7477"/>
                      <a:pt x="13995" y="8705"/>
                      <a:pt x="13995" y="173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形状 247">
                <a:extLst>
                  <a:ext uri="{FF2B5EF4-FFF2-40B4-BE49-F238E27FC236}">
                    <a16:creationId xmlns:a16="http://schemas.microsoft.com/office/drawing/2014/main" id="{81A251F5-9639-2F78-6202-C005A2C26994}"/>
                  </a:ext>
                </a:extLst>
              </p:cNvPr>
              <p:cNvSpPr/>
              <p:nvPr>
                <p:custDataLst>
                  <p:tags r:id="rId232"/>
                </p:custDataLst>
              </p:nvPr>
            </p:nvSpPr>
            <p:spPr>
              <a:xfrm>
                <a:off x="9726617" y="4630258"/>
                <a:ext cx="92366" cy="157770"/>
              </a:xfrm>
              <a:custGeom>
                <a:avLst/>
                <a:gdLst>
                  <a:gd name="connsiteX0" fmla="*/ 68646 w 92366"/>
                  <a:gd name="connsiteY0" fmla="*/ 4318 h 157770"/>
                  <a:gd name="connsiteX1" fmla="*/ 69175 w 92366"/>
                  <a:gd name="connsiteY1" fmla="*/ 1861 h 157770"/>
                  <a:gd name="connsiteX2" fmla="*/ 67060 w 92366"/>
                  <a:gd name="connsiteY2" fmla="*/ 106 h 157770"/>
                  <a:gd name="connsiteX3" fmla="*/ 64416 w 92366"/>
                  <a:gd name="connsiteY3" fmla="*/ 3616 h 157770"/>
                  <a:gd name="connsiteX4" fmla="*/ 54192 w 92366"/>
                  <a:gd name="connsiteY4" fmla="*/ 44155 h 157770"/>
                  <a:gd name="connsiteX5" fmla="*/ 253 w 92366"/>
                  <a:gd name="connsiteY5" fmla="*/ 92241 h 157770"/>
                  <a:gd name="connsiteX6" fmla="*/ 34097 w 92366"/>
                  <a:gd name="connsiteY6" fmla="*/ 124006 h 157770"/>
                  <a:gd name="connsiteX7" fmla="*/ 30043 w 92366"/>
                  <a:gd name="connsiteY7" fmla="*/ 140503 h 157770"/>
                  <a:gd name="connsiteX8" fmla="*/ 26165 w 92366"/>
                  <a:gd name="connsiteY8" fmla="*/ 155946 h 157770"/>
                  <a:gd name="connsiteX9" fmla="*/ 28280 w 92366"/>
                  <a:gd name="connsiteY9" fmla="*/ 157877 h 157770"/>
                  <a:gd name="connsiteX10" fmla="*/ 30043 w 92366"/>
                  <a:gd name="connsiteY10" fmla="*/ 157175 h 157770"/>
                  <a:gd name="connsiteX11" fmla="*/ 31982 w 92366"/>
                  <a:gd name="connsiteY11" fmla="*/ 150155 h 157770"/>
                  <a:gd name="connsiteX12" fmla="*/ 38680 w 92366"/>
                  <a:gd name="connsiteY12" fmla="*/ 124006 h 157770"/>
                  <a:gd name="connsiteX13" fmla="*/ 92619 w 92366"/>
                  <a:gd name="connsiteY13" fmla="*/ 75920 h 157770"/>
                  <a:gd name="connsiteX14" fmla="*/ 58775 w 92366"/>
                  <a:gd name="connsiteY14" fmla="*/ 44155 h 157770"/>
                  <a:gd name="connsiteX15" fmla="*/ 68646 w 92366"/>
                  <a:gd name="connsiteY15" fmla="*/ 4318 h 157770"/>
                  <a:gd name="connsiteX16" fmla="*/ 34978 w 92366"/>
                  <a:gd name="connsiteY16" fmla="*/ 120145 h 157770"/>
                  <a:gd name="connsiteX17" fmla="*/ 11711 w 92366"/>
                  <a:gd name="connsiteY17" fmla="*/ 95927 h 157770"/>
                  <a:gd name="connsiteX18" fmla="*/ 53134 w 92366"/>
                  <a:gd name="connsiteY18" fmla="*/ 48016 h 157770"/>
                  <a:gd name="connsiteX19" fmla="*/ 34978 w 92366"/>
                  <a:gd name="connsiteY19" fmla="*/ 120145 h 157770"/>
                  <a:gd name="connsiteX20" fmla="*/ 57717 w 92366"/>
                  <a:gd name="connsiteY20" fmla="*/ 48016 h 157770"/>
                  <a:gd name="connsiteX21" fmla="*/ 81162 w 92366"/>
                  <a:gd name="connsiteY21" fmla="*/ 72235 h 157770"/>
                  <a:gd name="connsiteX22" fmla="*/ 39561 w 92366"/>
                  <a:gd name="connsiteY22" fmla="*/ 120145 h 157770"/>
                  <a:gd name="connsiteX23" fmla="*/ 57717 w 92366"/>
                  <a:gd name="connsiteY23" fmla="*/ 48016 h 157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2366" h="157770">
                    <a:moveTo>
                      <a:pt x="68646" y="4318"/>
                    </a:moveTo>
                    <a:cubicBezTo>
                      <a:pt x="68646" y="3967"/>
                      <a:pt x="69175" y="2037"/>
                      <a:pt x="69175" y="1861"/>
                    </a:cubicBezTo>
                    <a:cubicBezTo>
                      <a:pt x="69175" y="1686"/>
                      <a:pt x="69175" y="106"/>
                      <a:pt x="67060" y="106"/>
                    </a:cubicBezTo>
                    <a:cubicBezTo>
                      <a:pt x="65297" y="106"/>
                      <a:pt x="65121" y="633"/>
                      <a:pt x="64416" y="3616"/>
                    </a:cubicBezTo>
                    <a:lnTo>
                      <a:pt x="54192" y="44155"/>
                    </a:lnTo>
                    <a:cubicBezTo>
                      <a:pt x="26165" y="45033"/>
                      <a:pt x="253" y="68374"/>
                      <a:pt x="253" y="92241"/>
                    </a:cubicBezTo>
                    <a:cubicBezTo>
                      <a:pt x="253" y="108913"/>
                      <a:pt x="12592" y="122778"/>
                      <a:pt x="34097" y="124006"/>
                    </a:cubicBezTo>
                    <a:cubicBezTo>
                      <a:pt x="32687" y="129446"/>
                      <a:pt x="31453" y="135062"/>
                      <a:pt x="30043" y="140503"/>
                    </a:cubicBezTo>
                    <a:cubicBezTo>
                      <a:pt x="27928" y="148751"/>
                      <a:pt x="26165" y="155420"/>
                      <a:pt x="26165" y="155946"/>
                    </a:cubicBezTo>
                    <a:cubicBezTo>
                      <a:pt x="26165" y="157701"/>
                      <a:pt x="27399" y="157877"/>
                      <a:pt x="28280" y="157877"/>
                    </a:cubicBezTo>
                    <a:cubicBezTo>
                      <a:pt x="29161" y="157877"/>
                      <a:pt x="29514" y="157701"/>
                      <a:pt x="30043" y="157175"/>
                    </a:cubicBezTo>
                    <a:cubicBezTo>
                      <a:pt x="30395" y="156824"/>
                      <a:pt x="31453" y="152612"/>
                      <a:pt x="31982" y="150155"/>
                    </a:cubicBezTo>
                    <a:lnTo>
                      <a:pt x="38680" y="124006"/>
                    </a:lnTo>
                    <a:cubicBezTo>
                      <a:pt x="67060" y="123129"/>
                      <a:pt x="92619" y="99437"/>
                      <a:pt x="92619" y="75920"/>
                    </a:cubicBezTo>
                    <a:cubicBezTo>
                      <a:pt x="92619" y="62056"/>
                      <a:pt x="83277" y="45910"/>
                      <a:pt x="58775" y="44155"/>
                    </a:cubicBezTo>
                    <a:lnTo>
                      <a:pt x="68646" y="4318"/>
                    </a:lnTo>
                    <a:close/>
                    <a:moveTo>
                      <a:pt x="34978" y="120145"/>
                    </a:moveTo>
                    <a:cubicBezTo>
                      <a:pt x="24402" y="119619"/>
                      <a:pt x="11711" y="113476"/>
                      <a:pt x="11711" y="95927"/>
                    </a:cubicBezTo>
                    <a:cubicBezTo>
                      <a:pt x="11711" y="74867"/>
                      <a:pt x="26870" y="50298"/>
                      <a:pt x="53134" y="48016"/>
                    </a:cubicBezTo>
                    <a:lnTo>
                      <a:pt x="34978" y="120145"/>
                    </a:lnTo>
                    <a:close/>
                    <a:moveTo>
                      <a:pt x="57717" y="48016"/>
                    </a:moveTo>
                    <a:cubicBezTo>
                      <a:pt x="71114" y="48718"/>
                      <a:pt x="81162" y="56791"/>
                      <a:pt x="81162" y="72235"/>
                    </a:cubicBezTo>
                    <a:cubicBezTo>
                      <a:pt x="81162" y="92943"/>
                      <a:pt x="66002" y="118039"/>
                      <a:pt x="39561" y="120145"/>
                    </a:cubicBezTo>
                    <a:lnTo>
                      <a:pt x="57717" y="48016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形状 248">
                <a:extLst>
                  <a:ext uri="{FF2B5EF4-FFF2-40B4-BE49-F238E27FC236}">
                    <a16:creationId xmlns:a16="http://schemas.microsoft.com/office/drawing/2014/main" id="{2681906A-0EAB-9CC5-162A-373D65107112}"/>
                  </a:ext>
                </a:extLst>
              </p:cNvPr>
              <p:cNvSpPr/>
              <p:nvPr>
                <p:custDataLst>
                  <p:tags r:id="rId233"/>
                </p:custDataLst>
              </p:nvPr>
            </p:nvSpPr>
            <p:spPr>
              <a:xfrm>
                <a:off x="9858204" y="4673429"/>
                <a:ext cx="57640" cy="80552"/>
              </a:xfrm>
              <a:custGeom>
                <a:avLst/>
                <a:gdLst>
                  <a:gd name="connsiteX0" fmla="*/ 31108 w 57640"/>
                  <a:gd name="connsiteY0" fmla="*/ 44682 h 80552"/>
                  <a:gd name="connsiteX1" fmla="*/ 49440 w 57640"/>
                  <a:gd name="connsiteY1" fmla="*/ 60828 h 80552"/>
                  <a:gd name="connsiteX2" fmla="*/ 29522 w 57640"/>
                  <a:gd name="connsiteY2" fmla="*/ 76798 h 80552"/>
                  <a:gd name="connsiteX3" fmla="*/ 5020 w 57640"/>
                  <a:gd name="connsiteY3" fmla="*/ 51877 h 80552"/>
                  <a:gd name="connsiteX4" fmla="*/ 2552 w 57640"/>
                  <a:gd name="connsiteY4" fmla="*/ 48894 h 80552"/>
                  <a:gd name="connsiteX5" fmla="*/ 260 w 57640"/>
                  <a:gd name="connsiteY5" fmla="*/ 53281 h 80552"/>
                  <a:gd name="connsiteX6" fmla="*/ 260 w 57640"/>
                  <a:gd name="connsiteY6" fmla="*/ 76447 h 80552"/>
                  <a:gd name="connsiteX7" fmla="*/ 2199 w 57640"/>
                  <a:gd name="connsiteY7" fmla="*/ 80659 h 80552"/>
                  <a:gd name="connsiteX8" fmla="*/ 6606 w 57640"/>
                  <a:gd name="connsiteY8" fmla="*/ 77149 h 80552"/>
                  <a:gd name="connsiteX9" fmla="*/ 10132 w 57640"/>
                  <a:gd name="connsiteY9" fmla="*/ 73112 h 80552"/>
                  <a:gd name="connsiteX10" fmla="*/ 29522 w 57640"/>
                  <a:gd name="connsiteY10" fmla="*/ 80659 h 80552"/>
                  <a:gd name="connsiteX11" fmla="*/ 57901 w 57640"/>
                  <a:gd name="connsiteY11" fmla="*/ 56265 h 80552"/>
                  <a:gd name="connsiteX12" fmla="*/ 50498 w 57640"/>
                  <a:gd name="connsiteY12" fmla="*/ 39593 h 80552"/>
                  <a:gd name="connsiteX13" fmla="*/ 30403 w 57640"/>
                  <a:gd name="connsiteY13" fmla="*/ 31169 h 80552"/>
                  <a:gd name="connsiteX14" fmla="*/ 8721 w 57640"/>
                  <a:gd name="connsiteY14" fmla="*/ 16778 h 80552"/>
                  <a:gd name="connsiteX15" fmla="*/ 28464 w 57640"/>
                  <a:gd name="connsiteY15" fmla="*/ 3441 h 80552"/>
                  <a:gd name="connsiteX16" fmla="*/ 49088 w 57640"/>
                  <a:gd name="connsiteY16" fmla="*/ 24675 h 80552"/>
                  <a:gd name="connsiteX17" fmla="*/ 51203 w 57640"/>
                  <a:gd name="connsiteY17" fmla="*/ 26255 h 80552"/>
                  <a:gd name="connsiteX18" fmla="*/ 53494 w 57640"/>
                  <a:gd name="connsiteY18" fmla="*/ 22043 h 80552"/>
                  <a:gd name="connsiteX19" fmla="*/ 53494 w 57640"/>
                  <a:gd name="connsiteY19" fmla="*/ 4318 h 80552"/>
                  <a:gd name="connsiteX20" fmla="*/ 51555 w 57640"/>
                  <a:gd name="connsiteY20" fmla="*/ 106 h 80552"/>
                  <a:gd name="connsiteX21" fmla="*/ 48030 w 57640"/>
                  <a:gd name="connsiteY21" fmla="*/ 2212 h 80552"/>
                  <a:gd name="connsiteX22" fmla="*/ 45033 w 57640"/>
                  <a:gd name="connsiteY22" fmla="*/ 5020 h 80552"/>
                  <a:gd name="connsiteX23" fmla="*/ 28464 w 57640"/>
                  <a:gd name="connsiteY23" fmla="*/ 106 h 80552"/>
                  <a:gd name="connsiteX24" fmla="*/ 260 w 57640"/>
                  <a:gd name="connsiteY24" fmla="*/ 21692 h 80552"/>
                  <a:gd name="connsiteX25" fmla="*/ 7840 w 57640"/>
                  <a:gd name="connsiteY25" fmla="*/ 36609 h 80552"/>
                  <a:gd name="connsiteX26" fmla="*/ 31108 w 57640"/>
                  <a:gd name="connsiteY26" fmla="*/ 44682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108" y="44682"/>
                    </a:moveTo>
                    <a:cubicBezTo>
                      <a:pt x="34986" y="45384"/>
                      <a:pt x="49440" y="48192"/>
                      <a:pt x="49440" y="60828"/>
                    </a:cubicBezTo>
                    <a:cubicBezTo>
                      <a:pt x="49440" y="69778"/>
                      <a:pt x="43271" y="76798"/>
                      <a:pt x="29522" y="76798"/>
                    </a:cubicBezTo>
                    <a:cubicBezTo>
                      <a:pt x="14715" y="76798"/>
                      <a:pt x="8369" y="66794"/>
                      <a:pt x="5020" y="51877"/>
                    </a:cubicBezTo>
                    <a:cubicBezTo>
                      <a:pt x="4491" y="49596"/>
                      <a:pt x="4315" y="48894"/>
                      <a:pt x="2552" y="48894"/>
                    </a:cubicBezTo>
                    <a:cubicBezTo>
                      <a:pt x="260" y="48894"/>
                      <a:pt x="260" y="50122"/>
                      <a:pt x="260" y="53281"/>
                    </a:cubicBezTo>
                    <a:lnTo>
                      <a:pt x="260" y="76447"/>
                    </a:lnTo>
                    <a:cubicBezTo>
                      <a:pt x="260" y="79430"/>
                      <a:pt x="260" y="80659"/>
                      <a:pt x="2199" y="80659"/>
                    </a:cubicBezTo>
                    <a:cubicBezTo>
                      <a:pt x="3081" y="80659"/>
                      <a:pt x="3257" y="80483"/>
                      <a:pt x="6606" y="77149"/>
                    </a:cubicBezTo>
                    <a:cubicBezTo>
                      <a:pt x="6959" y="76798"/>
                      <a:pt x="6959" y="76447"/>
                      <a:pt x="10132" y="73112"/>
                    </a:cubicBezTo>
                    <a:cubicBezTo>
                      <a:pt x="17888" y="80483"/>
                      <a:pt x="25820" y="80659"/>
                      <a:pt x="29522" y="80659"/>
                    </a:cubicBezTo>
                    <a:cubicBezTo>
                      <a:pt x="49793" y="80659"/>
                      <a:pt x="57901" y="68900"/>
                      <a:pt x="57901" y="56265"/>
                    </a:cubicBezTo>
                    <a:cubicBezTo>
                      <a:pt x="57901" y="46963"/>
                      <a:pt x="52613" y="41699"/>
                      <a:pt x="50498" y="39593"/>
                    </a:cubicBezTo>
                    <a:cubicBezTo>
                      <a:pt x="44681" y="33977"/>
                      <a:pt x="37806" y="32573"/>
                      <a:pt x="30403" y="31169"/>
                    </a:cubicBezTo>
                    <a:cubicBezTo>
                      <a:pt x="20532" y="29238"/>
                      <a:pt x="8721" y="26957"/>
                      <a:pt x="8721" y="16778"/>
                    </a:cubicBezTo>
                    <a:cubicBezTo>
                      <a:pt x="8721" y="10636"/>
                      <a:pt x="13305" y="3441"/>
                      <a:pt x="28464" y="3441"/>
                    </a:cubicBezTo>
                    <a:cubicBezTo>
                      <a:pt x="47854" y="3441"/>
                      <a:pt x="48735" y="19235"/>
                      <a:pt x="49088" y="24675"/>
                    </a:cubicBezTo>
                    <a:cubicBezTo>
                      <a:pt x="49264" y="26255"/>
                      <a:pt x="50850" y="26255"/>
                      <a:pt x="51203" y="26255"/>
                    </a:cubicBezTo>
                    <a:cubicBezTo>
                      <a:pt x="53494" y="26255"/>
                      <a:pt x="53494" y="25377"/>
                      <a:pt x="53494" y="22043"/>
                    </a:cubicBezTo>
                    <a:lnTo>
                      <a:pt x="53494" y="4318"/>
                    </a:lnTo>
                    <a:cubicBezTo>
                      <a:pt x="53494" y="1335"/>
                      <a:pt x="53494" y="106"/>
                      <a:pt x="51555" y="106"/>
                    </a:cubicBezTo>
                    <a:cubicBezTo>
                      <a:pt x="50674" y="106"/>
                      <a:pt x="50322" y="106"/>
                      <a:pt x="48030" y="2212"/>
                    </a:cubicBezTo>
                    <a:cubicBezTo>
                      <a:pt x="47501" y="2914"/>
                      <a:pt x="45739" y="4493"/>
                      <a:pt x="45033" y="5020"/>
                    </a:cubicBezTo>
                    <a:cubicBezTo>
                      <a:pt x="38335" y="106"/>
                      <a:pt x="31108" y="106"/>
                      <a:pt x="28464" y="106"/>
                    </a:cubicBezTo>
                    <a:cubicBezTo>
                      <a:pt x="6959" y="106"/>
                      <a:pt x="260" y="11864"/>
                      <a:pt x="260" y="21692"/>
                    </a:cubicBezTo>
                    <a:cubicBezTo>
                      <a:pt x="260" y="27834"/>
                      <a:pt x="3081" y="32748"/>
                      <a:pt x="7840" y="36609"/>
                    </a:cubicBezTo>
                    <a:cubicBezTo>
                      <a:pt x="13481" y="41172"/>
                      <a:pt x="18416" y="42225"/>
                      <a:pt x="31108" y="446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形状 249">
                <a:extLst>
                  <a:ext uri="{FF2B5EF4-FFF2-40B4-BE49-F238E27FC236}">
                    <a16:creationId xmlns:a16="http://schemas.microsoft.com/office/drawing/2014/main" id="{AF807E46-573A-00CC-0ABE-7C1825EF6DE5}"/>
                  </a:ext>
                </a:extLst>
              </p:cNvPr>
              <p:cNvSpPr/>
              <p:nvPr>
                <p:custDataLst>
                  <p:tags r:id="rId234"/>
                </p:custDataLst>
              </p:nvPr>
            </p:nvSpPr>
            <p:spPr>
              <a:xfrm>
                <a:off x="9927733" y="4634645"/>
                <a:ext cx="37722" cy="117406"/>
              </a:xfrm>
              <a:custGeom>
                <a:avLst/>
                <a:gdLst>
                  <a:gd name="connsiteX0" fmla="*/ 25647 w 37722"/>
                  <a:gd name="connsiteY0" fmla="*/ 39944 h 117406"/>
                  <a:gd name="connsiteX1" fmla="*/ 969 w 37722"/>
                  <a:gd name="connsiteY1" fmla="*/ 41874 h 117406"/>
                  <a:gd name="connsiteX2" fmla="*/ 969 w 37722"/>
                  <a:gd name="connsiteY2" fmla="*/ 47314 h 117406"/>
                  <a:gd name="connsiteX3" fmla="*/ 14014 w 37722"/>
                  <a:gd name="connsiteY3" fmla="*/ 56967 h 117406"/>
                  <a:gd name="connsiteX4" fmla="*/ 14014 w 37722"/>
                  <a:gd name="connsiteY4" fmla="*/ 104175 h 117406"/>
                  <a:gd name="connsiteX5" fmla="*/ 264 w 37722"/>
                  <a:gd name="connsiteY5" fmla="*/ 112072 h 117406"/>
                  <a:gd name="connsiteX6" fmla="*/ 264 w 37722"/>
                  <a:gd name="connsiteY6" fmla="*/ 117513 h 117406"/>
                  <a:gd name="connsiteX7" fmla="*/ 19654 w 37722"/>
                  <a:gd name="connsiteY7" fmla="*/ 116986 h 117406"/>
                  <a:gd name="connsiteX8" fmla="*/ 37987 w 37722"/>
                  <a:gd name="connsiteY8" fmla="*/ 117513 h 117406"/>
                  <a:gd name="connsiteX9" fmla="*/ 37987 w 37722"/>
                  <a:gd name="connsiteY9" fmla="*/ 112072 h 117406"/>
                  <a:gd name="connsiteX10" fmla="*/ 25647 w 37722"/>
                  <a:gd name="connsiteY10" fmla="*/ 104350 h 117406"/>
                  <a:gd name="connsiteX11" fmla="*/ 25647 w 37722"/>
                  <a:gd name="connsiteY11" fmla="*/ 39944 h 117406"/>
                  <a:gd name="connsiteX12" fmla="*/ 26353 w 37722"/>
                  <a:gd name="connsiteY12" fmla="*/ 9407 h 117406"/>
                  <a:gd name="connsiteX13" fmla="*/ 17010 w 37722"/>
                  <a:gd name="connsiteY13" fmla="*/ 106 h 117406"/>
                  <a:gd name="connsiteX14" fmla="*/ 7668 w 37722"/>
                  <a:gd name="connsiteY14" fmla="*/ 9407 h 117406"/>
                  <a:gd name="connsiteX15" fmla="*/ 17010 w 37722"/>
                  <a:gd name="connsiteY15" fmla="*/ 18709 h 117406"/>
                  <a:gd name="connsiteX16" fmla="*/ 26353 w 37722"/>
                  <a:gd name="connsiteY16" fmla="*/ 9407 h 1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722" h="117406">
                    <a:moveTo>
                      <a:pt x="25647" y="39944"/>
                    </a:moveTo>
                    <a:lnTo>
                      <a:pt x="969" y="41874"/>
                    </a:lnTo>
                    <a:lnTo>
                      <a:pt x="969" y="47314"/>
                    </a:lnTo>
                    <a:cubicBezTo>
                      <a:pt x="12427" y="47314"/>
                      <a:pt x="14014" y="48367"/>
                      <a:pt x="14014" y="56967"/>
                    </a:cubicBezTo>
                    <a:lnTo>
                      <a:pt x="14014" y="104175"/>
                    </a:lnTo>
                    <a:cubicBezTo>
                      <a:pt x="14014" y="112072"/>
                      <a:pt x="12075" y="112072"/>
                      <a:pt x="264" y="112072"/>
                    </a:cubicBezTo>
                    <a:lnTo>
                      <a:pt x="264" y="117513"/>
                    </a:lnTo>
                    <a:cubicBezTo>
                      <a:pt x="5905" y="117337"/>
                      <a:pt x="15424" y="116986"/>
                      <a:pt x="19654" y="116986"/>
                    </a:cubicBezTo>
                    <a:cubicBezTo>
                      <a:pt x="25824" y="116986"/>
                      <a:pt x="31993" y="117337"/>
                      <a:pt x="37987" y="117513"/>
                    </a:cubicBezTo>
                    <a:lnTo>
                      <a:pt x="37987" y="112072"/>
                    </a:lnTo>
                    <a:cubicBezTo>
                      <a:pt x="26353" y="112072"/>
                      <a:pt x="25647" y="111195"/>
                      <a:pt x="25647" y="104350"/>
                    </a:cubicBezTo>
                    <a:lnTo>
                      <a:pt x="25647" y="39944"/>
                    </a:lnTo>
                    <a:close/>
                    <a:moveTo>
                      <a:pt x="26353" y="9407"/>
                    </a:moveTo>
                    <a:cubicBezTo>
                      <a:pt x="26353" y="3792"/>
                      <a:pt x="21946" y="106"/>
                      <a:pt x="17010" y="106"/>
                    </a:cubicBezTo>
                    <a:cubicBezTo>
                      <a:pt x="11546" y="106"/>
                      <a:pt x="7668" y="4844"/>
                      <a:pt x="7668" y="9407"/>
                    </a:cubicBezTo>
                    <a:cubicBezTo>
                      <a:pt x="7668" y="14146"/>
                      <a:pt x="11546" y="18709"/>
                      <a:pt x="17010" y="18709"/>
                    </a:cubicBezTo>
                    <a:cubicBezTo>
                      <a:pt x="21946" y="18709"/>
                      <a:pt x="26353" y="15023"/>
                      <a:pt x="26353" y="94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形状 250">
                <a:extLst>
                  <a:ext uri="{FF2B5EF4-FFF2-40B4-BE49-F238E27FC236}">
                    <a16:creationId xmlns:a16="http://schemas.microsoft.com/office/drawing/2014/main" id="{97FDBE38-AD6F-190E-CBAF-7C7979F94715}"/>
                  </a:ext>
                </a:extLst>
              </p:cNvPr>
              <p:cNvSpPr/>
              <p:nvPr>
                <p:custDataLst>
                  <p:tags r:id="rId235"/>
                </p:custDataLst>
              </p:nvPr>
            </p:nvSpPr>
            <p:spPr>
              <a:xfrm>
                <a:off x="9976521" y="4674482"/>
                <a:ext cx="88664" cy="77569"/>
              </a:xfrm>
              <a:custGeom>
                <a:avLst/>
                <a:gdLst>
                  <a:gd name="connsiteX0" fmla="*/ 14016 w 88664"/>
                  <a:gd name="connsiteY0" fmla="*/ 17305 h 77569"/>
                  <a:gd name="connsiteX1" fmla="*/ 14016 w 88664"/>
                  <a:gd name="connsiteY1" fmla="*/ 64337 h 77569"/>
                  <a:gd name="connsiteX2" fmla="*/ 267 w 88664"/>
                  <a:gd name="connsiteY2" fmla="*/ 72235 h 77569"/>
                  <a:gd name="connsiteX3" fmla="*/ 267 w 88664"/>
                  <a:gd name="connsiteY3" fmla="*/ 77675 h 77569"/>
                  <a:gd name="connsiteX4" fmla="*/ 20186 w 88664"/>
                  <a:gd name="connsiteY4" fmla="*/ 77149 h 77569"/>
                  <a:gd name="connsiteX5" fmla="*/ 39928 w 88664"/>
                  <a:gd name="connsiteY5" fmla="*/ 77675 h 77569"/>
                  <a:gd name="connsiteX6" fmla="*/ 39928 w 88664"/>
                  <a:gd name="connsiteY6" fmla="*/ 72235 h 77569"/>
                  <a:gd name="connsiteX7" fmla="*/ 26179 w 88664"/>
                  <a:gd name="connsiteY7" fmla="*/ 64337 h 77569"/>
                  <a:gd name="connsiteX8" fmla="*/ 26179 w 88664"/>
                  <a:gd name="connsiteY8" fmla="*/ 32046 h 77569"/>
                  <a:gd name="connsiteX9" fmla="*/ 49976 w 88664"/>
                  <a:gd name="connsiteY9" fmla="*/ 3967 h 77569"/>
                  <a:gd name="connsiteX10" fmla="*/ 63020 w 88664"/>
                  <a:gd name="connsiteY10" fmla="*/ 23447 h 77569"/>
                  <a:gd name="connsiteX11" fmla="*/ 63020 w 88664"/>
                  <a:gd name="connsiteY11" fmla="*/ 64337 h 77569"/>
                  <a:gd name="connsiteX12" fmla="*/ 49271 w 88664"/>
                  <a:gd name="connsiteY12" fmla="*/ 72235 h 77569"/>
                  <a:gd name="connsiteX13" fmla="*/ 49271 w 88664"/>
                  <a:gd name="connsiteY13" fmla="*/ 77675 h 77569"/>
                  <a:gd name="connsiteX14" fmla="*/ 69189 w 88664"/>
                  <a:gd name="connsiteY14" fmla="*/ 77149 h 77569"/>
                  <a:gd name="connsiteX15" fmla="*/ 88932 w 88664"/>
                  <a:gd name="connsiteY15" fmla="*/ 77675 h 77569"/>
                  <a:gd name="connsiteX16" fmla="*/ 88932 w 88664"/>
                  <a:gd name="connsiteY16" fmla="*/ 72235 h 77569"/>
                  <a:gd name="connsiteX17" fmla="*/ 75183 w 88664"/>
                  <a:gd name="connsiteY17" fmla="*/ 66970 h 77569"/>
                  <a:gd name="connsiteX18" fmla="*/ 75183 w 88664"/>
                  <a:gd name="connsiteY18" fmla="*/ 33450 h 77569"/>
                  <a:gd name="connsiteX19" fmla="*/ 69718 w 88664"/>
                  <a:gd name="connsiteY19" fmla="*/ 6599 h 77569"/>
                  <a:gd name="connsiteX20" fmla="*/ 51210 w 88664"/>
                  <a:gd name="connsiteY20" fmla="*/ 106 h 77569"/>
                  <a:gd name="connsiteX21" fmla="*/ 25121 w 88664"/>
                  <a:gd name="connsiteY21" fmla="*/ 18533 h 77569"/>
                  <a:gd name="connsiteX22" fmla="*/ 25121 w 88664"/>
                  <a:gd name="connsiteY22" fmla="*/ 106 h 77569"/>
                  <a:gd name="connsiteX23" fmla="*/ 267 w 88664"/>
                  <a:gd name="connsiteY23" fmla="*/ 2037 h 77569"/>
                  <a:gd name="connsiteX24" fmla="*/ 267 w 88664"/>
                  <a:gd name="connsiteY24" fmla="*/ 7477 h 77569"/>
                  <a:gd name="connsiteX25" fmla="*/ 14016 w 88664"/>
                  <a:gd name="connsiteY25" fmla="*/ 17305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8664" h="77569">
                    <a:moveTo>
                      <a:pt x="14016" y="17305"/>
                    </a:moveTo>
                    <a:lnTo>
                      <a:pt x="14016" y="64337"/>
                    </a:lnTo>
                    <a:cubicBezTo>
                      <a:pt x="14016" y="72235"/>
                      <a:pt x="12077" y="72235"/>
                      <a:pt x="267" y="72235"/>
                    </a:cubicBezTo>
                    <a:lnTo>
                      <a:pt x="267" y="77675"/>
                    </a:lnTo>
                    <a:cubicBezTo>
                      <a:pt x="6437" y="77500"/>
                      <a:pt x="15427" y="77149"/>
                      <a:pt x="20186" y="77149"/>
                    </a:cubicBezTo>
                    <a:cubicBezTo>
                      <a:pt x="24769" y="77149"/>
                      <a:pt x="33935" y="77500"/>
                      <a:pt x="39928" y="77675"/>
                    </a:cubicBezTo>
                    <a:lnTo>
                      <a:pt x="39928" y="72235"/>
                    </a:lnTo>
                    <a:cubicBezTo>
                      <a:pt x="28118" y="72235"/>
                      <a:pt x="26179" y="72235"/>
                      <a:pt x="26179" y="64337"/>
                    </a:cubicBezTo>
                    <a:lnTo>
                      <a:pt x="26179" y="32046"/>
                    </a:lnTo>
                    <a:cubicBezTo>
                      <a:pt x="26179" y="13795"/>
                      <a:pt x="38694" y="3967"/>
                      <a:pt x="49976" y="3967"/>
                    </a:cubicBezTo>
                    <a:cubicBezTo>
                      <a:pt x="61081" y="3967"/>
                      <a:pt x="63020" y="13444"/>
                      <a:pt x="63020" y="23447"/>
                    </a:cubicBezTo>
                    <a:lnTo>
                      <a:pt x="63020" y="64337"/>
                    </a:lnTo>
                    <a:cubicBezTo>
                      <a:pt x="63020" y="72235"/>
                      <a:pt x="61081" y="72235"/>
                      <a:pt x="49271" y="72235"/>
                    </a:cubicBezTo>
                    <a:lnTo>
                      <a:pt x="49271" y="77675"/>
                    </a:lnTo>
                    <a:cubicBezTo>
                      <a:pt x="55440" y="77500"/>
                      <a:pt x="64430" y="77149"/>
                      <a:pt x="69189" y="77149"/>
                    </a:cubicBezTo>
                    <a:cubicBezTo>
                      <a:pt x="73772" y="77149"/>
                      <a:pt x="82939" y="77500"/>
                      <a:pt x="88932" y="77675"/>
                    </a:cubicBezTo>
                    <a:lnTo>
                      <a:pt x="88932" y="72235"/>
                    </a:lnTo>
                    <a:cubicBezTo>
                      <a:pt x="79766" y="72235"/>
                      <a:pt x="75359" y="72235"/>
                      <a:pt x="75183" y="66970"/>
                    </a:cubicBezTo>
                    <a:lnTo>
                      <a:pt x="75183" y="33450"/>
                    </a:lnTo>
                    <a:cubicBezTo>
                      <a:pt x="75183" y="18358"/>
                      <a:pt x="75183" y="12917"/>
                      <a:pt x="69718" y="6599"/>
                    </a:cubicBezTo>
                    <a:cubicBezTo>
                      <a:pt x="67250" y="3616"/>
                      <a:pt x="61433" y="106"/>
                      <a:pt x="51210" y="106"/>
                    </a:cubicBezTo>
                    <a:cubicBezTo>
                      <a:pt x="38342" y="106"/>
                      <a:pt x="30057" y="7652"/>
                      <a:pt x="25121" y="18533"/>
                    </a:cubicBezTo>
                    <a:lnTo>
                      <a:pt x="25121" y="106"/>
                    </a:lnTo>
                    <a:lnTo>
                      <a:pt x="267" y="2037"/>
                    </a:lnTo>
                    <a:lnTo>
                      <a:pt x="267" y="7477"/>
                    </a:lnTo>
                    <a:cubicBezTo>
                      <a:pt x="12606" y="7477"/>
                      <a:pt x="14016" y="8705"/>
                      <a:pt x="14016" y="173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形状 251">
                <a:extLst>
                  <a:ext uri="{FF2B5EF4-FFF2-40B4-BE49-F238E27FC236}">
                    <a16:creationId xmlns:a16="http://schemas.microsoft.com/office/drawing/2014/main" id="{540C8AE0-C31D-95D2-EAB0-4BF236B32E66}"/>
                  </a:ext>
                </a:extLst>
              </p:cNvPr>
              <p:cNvSpPr/>
              <p:nvPr>
                <p:custDataLst>
                  <p:tags r:id="rId236"/>
                </p:custDataLst>
              </p:nvPr>
            </p:nvSpPr>
            <p:spPr>
              <a:xfrm>
                <a:off x="10105591" y="4628327"/>
                <a:ext cx="72800" cy="125654"/>
              </a:xfrm>
              <a:custGeom>
                <a:avLst/>
                <a:gdLst>
                  <a:gd name="connsiteX0" fmla="*/ 73075 w 72800"/>
                  <a:gd name="connsiteY0" fmla="*/ 36083 h 125654"/>
                  <a:gd name="connsiteX1" fmla="*/ 51922 w 72800"/>
                  <a:gd name="connsiteY1" fmla="*/ 106 h 125654"/>
                  <a:gd name="connsiteX2" fmla="*/ 274 w 72800"/>
                  <a:gd name="connsiteY2" fmla="*/ 89784 h 125654"/>
                  <a:gd name="connsiteX3" fmla="*/ 21427 w 72800"/>
                  <a:gd name="connsiteY3" fmla="*/ 125761 h 125654"/>
                  <a:gd name="connsiteX4" fmla="*/ 73075 w 72800"/>
                  <a:gd name="connsiteY4" fmla="*/ 36083 h 125654"/>
                  <a:gd name="connsiteX5" fmla="*/ 18959 w 72800"/>
                  <a:gd name="connsiteY5" fmla="*/ 60126 h 125654"/>
                  <a:gd name="connsiteX6" fmla="*/ 32532 w 72800"/>
                  <a:gd name="connsiteY6" fmla="*/ 22394 h 125654"/>
                  <a:gd name="connsiteX7" fmla="*/ 51746 w 72800"/>
                  <a:gd name="connsiteY7" fmla="*/ 3967 h 125654"/>
                  <a:gd name="connsiteX8" fmla="*/ 61441 w 72800"/>
                  <a:gd name="connsiteY8" fmla="*/ 25202 h 125654"/>
                  <a:gd name="connsiteX9" fmla="*/ 55800 w 72800"/>
                  <a:gd name="connsiteY9" fmla="*/ 60126 h 125654"/>
                  <a:gd name="connsiteX10" fmla="*/ 18959 w 72800"/>
                  <a:gd name="connsiteY10" fmla="*/ 60126 h 125654"/>
                  <a:gd name="connsiteX11" fmla="*/ 54213 w 72800"/>
                  <a:gd name="connsiteY11" fmla="*/ 65741 h 125654"/>
                  <a:gd name="connsiteX12" fmla="*/ 41874 w 72800"/>
                  <a:gd name="connsiteY12" fmla="*/ 101367 h 125654"/>
                  <a:gd name="connsiteX13" fmla="*/ 21427 w 72800"/>
                  <a:gd name="connsiteY13" fmla="*/ 121900 h 125654"/>
                  <a:gd name="connsiteX14" fmla="*/ 11908 w 72800"/>
                  <a:gd name="connsiteY14" fmla="*/ 100490 h 125654"/>
                  <a:gd name="connsiteX15" fmla="*/ 17549 w 72800"/>
                  <a:gd name="connsiteY15" fmla="*/ 65741 h 125654"/>
                  <a:gd name="connsiteX16" fmla="*/ 54213 w 72800"/>
                  <a:gd name="connsiteY16" fmla="*/ 65741 h 125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2800" h="125654">
                    <a:moveTo>
                      <a:pt x="73075" y="36083"/>
                    </a:moveTo>
                    <a:cubicBezTo>
                      <a:pt x="73075" y="24500"/>
                      <a:pt x="69902" y="106"/>
                      <a:pt x="51922" y="106"/>
                    </a:cubicBezTo>
                    <a:cubicBezTo>
                      <a:pt x="27420" y="106"/>
                      <a:pt x="274" y="49596"/>
                      <a:pt x="274" y="89784"/>
                    </a:cubicBezTo>
                    <a:cubicBezTo>
                      <a:pt x="274" y="106281"/>
                      <a:pt x="5386" y="125761"/>
                      <a:pt x="21427" y="125761"/>
                    </a:cubicBezTo>
                    <a:cubicBezTo>
                      <a:pt x="46281" y="125761"/>
                      <a:pt x="73075" y="75394"/>
                      <a:pt x="73075" y="36083"/>
                    </a:cubicBezTo>
                    <a:close/>
                    <a:moveTo>
                      <a:pt x="18959" y="60126"/>
                    </a:moveTo>
                    <a:cubicBezTo>
                      <a:pt x="21956" y="48894"/>
                      <a:pt x="25481" y="34854"/>
                      <a:pt x="32532" y="22394"/>
                    </a:cubicBezTo>
                    <a:cubicBezTo>
                      <a:pt x="37291" y="13795"/>
                      <a:pt x="43813" y="3967"/>
                      <a:pt x="51746" y="3967"/>
                    </a:cubicBezTo>
                    <a:cubicBezTo>
                      <a:pt x="60383" y="3967"/>
                      <a:pt x="61441" y="15199"/>
                      <a:pt x="61441" y="25202"/>
                    </a:cubicBezTo>
                    <a:cubicBezTo>
                      <a:pt x="61441" y="33801"/>
                      <a:pt x="60030" y="42752"/>
                      <a:pt x="55800" y="60126"/>
                    </a:cubicBezTo>
                    <a:lnTo>
                      <a:pt x="18959" y="60126"/>
                    </a:lnTo>
                    <a:close/>
                    <a:moveTo>
                      <a:pt x="54213" y="65741"/>
                    </a:moveTo>
                    <a:cubicBezTo>
                      <a:pt x="52274" y="73814"/>
                      <a:pt x="48573" y="88731"/>
                      <a:pt x="41874" y="101367"/>
                    </a:cubicBezTo>
                    <a:cubicBezTo>
                      <a:pt x="35705" y="113301"/>
                      <a:pt x="29007" y="121900"/>
                      <a:pt x="21427" y="121900"/>
                    </a:cubicBezTo>
                    <a:cubicBezTo>
                      <a:pt x="15610" y="121900"/>
                      <a:pt x="11908" y="116811"/>
                      <a:pt x="11908" y="100490"/>
                    </a:cubicBezTo>
                    <a:cubicBezTo>
                      <a:pt x="11908" y="93119"/>
                      <a:pt x="12966" y="82940"/>
                      <a:pt x="17549" y="65741"/>
                    </a:cubicBezTo>
                    <a:lnTo>
                      <a:pt x="54213" y="65741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形状 252">
                <a:extLst>
                  <a:ext uri="{FF2B5EF4-FFF2-40B4-BE49-F238E27FC236}">
                    <a16:creationId xmlns:a16="http://schemas.microsoft.com/office/drawing/2014/main" id="{5E012143-1BBC-629C-7331-2A0E5D9A345E}"/>
                  </a:ext>
                </a:extLst>
              </p:cNvPr>
              <p:cNvSpPr/>
              <p:nvPr>
                <p:custDataLst>
                  <p:tags r:id="rId237"/>
                </p:custDataLst>
              </p:nvPr>
            </p:nvSpPr>
            <p:spPr>
              <a:xfrm>
                <a:off x="10221029" y="4673429"/>
                <a:ext cx="57640" cy="80552"/>
              </a:xfrm>
              <a:custGeom>
                <a:avLst/>
                <a:gdLst>
                  <a:gd name="connsiteX0" fmla="*/ 31128 w 57640"/>
                  <a:gd name="connsiteY0" fmla="*/ 44682 h 80552"/>
                  <a:gd name="connsiteX1" fmla="*/ 49461 w 57640"/>
                  <a:gd name="connsiteY1" fmla="*/ 60828 h 80552"/>
                  <a:gd name="connsiteX2" fmla="*/ 29542 w 57640"/>
                  <a:gd name="connsiteY2" fmla="*/ 76798 h 80552"/>
                  <a:gd name="connsiteX3" fmla="*/ 5040 w 57640"/>
                  <a:gd name="connsiteY3" fmla="*/ 51877 h 80552"/>
                  <a:gd name="connsiteX4" fmla="*/ 2572 w 57640"/>
                  <a:gd name="connsiteY4" fmla="*/ 48894 h 80552"/>
                  <a:gd name="connsiteX5" fmla="*/ 281 w 57640"/>
                  <a:gd name="connsiteY5" fmla="*/ 53281 h 80552"/>
                  <a:gd name="connsiteX6" fmla="*/ 281 w 57640"/>
                  <a:gd name="connsiteY6" fmla="*/ 76447 h 80552"/>
                  <a:gd name="connsiteX7" fmla="*/ 2220 w 57640"/>
                  <a:gd name="connsiteY7" fmla="*/ 80659 h 80552"/>
                  <a:gd name="connsiteX8" fmla="*/ 6627 w 57640"/>
                  <a:gd name="connsiteY8" fmla="*/ 77149 h 80552"/>
                  <a:gd name="connsiteX9" fmla="*/ 10152 w 57640"/>
                  <a:gd name="connsiteY9" fmla="*/ 73112 h 80552"/>
                  <a:gd name="connsiteX10" fmla="*/ 29542 w 57640"/>
                  <a:gd name="connsiteY10" fmla="*/ 80659 h 80552"/>
                  <a:gd name="connsiteX11" fmla="*/ 57922 w 57640"/>
                  <a:gd name="connsiteY11" fmla="*/ 56265 h 80552"/>
                  <a:gd name="connsiteX12" fmla="*/ 50518 w 57640"/>
                  <a:gd name="connsiteY12" fmla="*/ 39593 h 80552"/>
                  <a:gd name="connsiteX13" fmla="*/ 30423 w 57640"/>
                  <a:gd name="connsiteY13" fmla="*/ 31169 h 80552"/>
                  <a:gd name="connsiteX14" fmla="*/ 8742 w 57640"/>
                  <a:gd name="connsiteY14" fmla="*/ 16778 h 80552"/>
                  <a:gd name="connsiteX15" fmla="*/ 28484 w 57640"/>
                  <a:gd name="connsiteY15" fmla="*/ 3441 h 80552"/>
                  <a:gd name="connsiteX16" fmla="*/ 49108 w 57640"/>
                  <a:gd name="connsiteY16" fmla="*/ 24675 h 80552"/>
                  <a:gd name="connsiteX17" fmla="*/ 51223 w 57640"/>
                  <a:gd name="connsiteY17" fmla="*/ 26255 h 80552"/>
                  <a:gd name="connsiteX18" fmla="*/ 53515 w 57640"/>
                  <a:gd name="connsiteY18" fmla="*/ 22043 h 80552"/>
                  <a:gd name="connsiteX19" fmla="*/ 53515 w 57640"/>
                  <a:gd name="connsiteY19" fmla="*/ 4318 h 80552"/>
                  <a:gd name="connsiteX20" fmla="*/ 51576 w 57640"/>
                  <a:gd name="connsiteY20" fmla="*/ 106 h 80552"/>
                  <a:gd name="connsiteX21" fmla="*/ 48051 w 57640"/>
                  <a:gd name="connsiteY21" fmla="*/ 2212 h 80552"/>
                  <a:gd name="connsiteX22" fmla="*/ 45054 w 57640"/>
                  <a:gd name="connsiteY22" fmla="*/ 5020 h 80552"/>
                  <a:gd name="connsiteX23" fmla="*/ 28484 w 57640"/>
                  <a:gd name="connsiteY23" fmla="*/ 106 h 80552"/>
                  <a:gd name="connsiteX24" fmla="*/ 281 w 57640"/>
                  <a:gd name="connsiteY24" fmla="*/ 21692 h 80552"/>
                  <a:gd name="connsiteX25" fmla="*/ 7861 w 57640"/>
                  <a:gd name="connsiteY25" fmla="*/ 36609 h 80552"/>
                  <a:gd name="connsiteX26" fmla="*/ 31128 w 57640"/>
                  <a:gd name="connsiteY26" fmla="*/ 44682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128" y="44682"/>
                    </a:moveTo>
                    <a:cubicBezTo>
                      <a:pt x="35006" y="45384"/>
                      <a:pt x="49461" y="48192"/>
                      <a:pt x="49461" y="60828"/>
                    </a:cubicBezTo>
                    <a:cubicBezTo>
                      <a:pt x="49461" y="69778"/>
                      <a:pt x="43291" y="76798"/>
                      <a:pt x="29542" y="76798"/>
                    </a:cubicBezTo>
                    <a:cubicBezTo>
                      <a:pt x="14735" y="76798"/>
                      <a:pt x="8389" y="66794"/>
                      <a:pt x="5040" y="51877"/>
                    </a:cubicBezTo>
                    <a:cubicBezTo>
                      <a:pt x="4511" y="49596"/>
                      <a:pt x="4335" y="48894"/>
                      <a:pt x="2572" y="48894"/>
                    </a:cubicBezTo>
                    <a:cubicBezTo>
                      <a:pt x="281" y="48894"/>
                      <a:pt x="281" y="50122"/>
                      <a:pt x="281" y="53281"/>
                    </a:cubicBezTo>
                    <a:lnTo>
                      <a:pt x="281" y="76447"/>
                    </a:lnTo>
                    <a:cubicBezTo>
                      <a:pt x="281" y="79430"/>
                      <a:pt x="281" y="80659"/>
                      <a:pt x="2220" y="80659"/>
                    </a:cubicBezTo>
                    <a:cubicBezTo>
                      <a:pt x="3101" y="80659"/>
                      <a:pt x="3278" y="80483"/>
                      <a:pt x="6627" y="77149"/>
                    </a:cubicBezTo>
                    <a:cubicBezTo>
                      <a:pt x="6979" y="76798"/>
                      <a:pt x="6979" y="76447"/>
                      <a:pt x="10152" y="73112"/>
                    </a:cubicBezTo>
                    <a:cubicBezTo>
                      <a:pt x="17908" y="80483"/>
                      <a:pt x="25840" y="80659"/>
                      <a:pt x="29542" y="80659"/>
                    </a:cubicBezTo>
                    <a:cubicBezTo>
                      <a:pt x="49813" y="80659"/>
                      <a:pt x="57922" y="68900"/>
                      <a:pt x="57922" y="56265"/>
                    </a:cubicBezTo>
                    <a:cubicBezTo>
                      <a:pt x="57922" y="46963"/>
                      <a:pt x="52634" y="41699"/>
                      <a:pt x="50518" y="39593"/>
                    </a:cubicBezTo>
                    <a:cubicBezTo>
                      <a:pt x="44701" y="33977"/>
                      <a:pt x="37827" y="32573"/>
                      <a:pt x="30423" y="31169"/>
                    </a:cubicBezTo>
                    <a:cubicBezTo>
                      <a:pt x="20552" y="29238"/>
                      <a:pt x="8742" y="26957"/>
                      <a:pt x="8742" y="16778"/>
                    </a:cubicBezTo>
                    <a:cubicBezTo>
                      <a:pt x="8742" y="10636"/>
                      <a:pt x="13325" y="3441"/>
                      <a:pt x="28484" y="3441"/>
                    </a:cubicBezTo>
                    <a:cubicBezTo>
                      <a:pt x="47874" y="3441"/>
                      <a:pt x="48756" y="19235"/>
                      <a:pt x="49108" y="24675"/>
                    </a:cubicBezTo>
                    <a:cubicBezTo>
                      <a:pt x="49284" y="26255"/>
                      <a:pt x="50871" y="26255"/>
                      <a:pt x="51223" y="26255"/>
                    </a:cubicBezTo>
                    <a:cubicBezTo>
                      <a:pt x="53515" y="26255"/>
                      <a:pt x="53515" y="25377"/>
                      <a:pt x="53515" y="22043"/>
                    </a:cubicBezTo>
                    <a:lnTo>
                      <a:pt x="53515" y="4318"/>
                    </a:lnTo>
                    <a:cubicBezTo>
                      <a:pt x="53515" y="1335"/>
                      <a:pt x="53515" y="106"/>
                      <a:pt x="51576" y="106"/>
                    </a:cubicBezTo>
                    <a:cubicBezTo>
                      <a:pt x="50695" y="106"/>
                      <a:pt x="50342" y="106"/>
                      <a:pt x="48051" y="2212"/>
                    </a:cubicBezTo>
                    <a:cubicBezTo>
                      <a:pt x="47522" y="2914"/>
                      <a:pt x="45759" y="4493"/>
                      <a:pt x="45054" y="5020"/>
                    </a:cubicBezTo>
                    <a:cubicBezTo>
                      <a:pt x="38356" y="106"/>
                      <a:pt x="31128" y="106"/>
                      <a:pt x="28484" y="106"/>
                    </a:cubicBezTo>
                    <a:cubicBezTo>
                      <a:pt x="6979" y="106"/>
                      <a:pt x="281" y="11864"/>
                      <a:pt x="281" y="21692"/>
                    </a:cubicBezTo>
                    <a:cubicBezTo>
                      <a:pt x="281" y="27834"/>
                      <a:pt x="3101" y="32748"/>
                      <a:pt x="7861" y="36609"/>
                    </a:cubicBezTo>
                    <a:cubicBezTo>
                      <a:pt x="13501" y="41172"/>
                      <a:pt x="18437" y="42225"/>
                      <a:pt x="31128" y="446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形状 253">
                <a:extLst>
                  <a:ext uri="{FF2B5EF4-FFF2-40B4-BE49-F238E27FC236}">
                    <a16:creationId xmlns:a16="http://schemas.microsoft.com/office/drawing/2014/main" id="{2E15FE5F-609B-FA73-F7C7-C31D3BB73EAB}"/>
                  </a:ext>
                </a:extLst>
              </p:cNvPr>
              <p:cNvSpPr/>
              <p:nvPr>
                <p:custDataLst>
                  <p:tags r:id="rId238"/>
                </p:custDataLst>
              </p:nvPr>
            </p:nvSpPr>
            <p:spPr>
              <a:xfrm>
                <a:off x="10290558" y="4634645"/>
                <a:ext cx="37722" cy="117406"/>
              </a:xfrm>
              <a:custGeom>
                <a:avLst/>
                <a:gdLst>
                  <a:gd name="connsiteX0" fmla="*/ 25668 w 37722"/>
                  <a:gd name="connsiteY0" fmla="*/ 39944 h 117406"/>
                  <a:gd name="connsiteX1" fmla="*/ 990 w 37722"/>
                  <a:gd name="connsiteY1" fmla="*/ 41874 h 117406"/>
                  <a:gd name="connsiteX2" fmla="*/ 990 w 37722"/>
                  <a:gd name="connsiteY2" fmla="*/ 47314 h 117406"/>
                  <a:gd name="connsiteX3" fmla="*/ 14034 w 37722"/>
                  <a:gd name="connsiteY3" fmla="*/ 56967 h 117406"/>
                  <a:gd name="connsiteX4" fmla="*/ 14034 w 37722"/>
                  <a:gd name="connsiteY4" fmla="*/ 104175 h 117406"/>
                  <a:gd name="connsiteX5" fmla="*/ 285 w 37722"/>
                  <a:gd name="connsiteY5" fmla="*/ 112072 h 117406"/>
                  <a:gd name="connsiteX6" fmla="*/ 285 w 37722"/>
                  <a:gd name="connsiteY6" fmla="*/ 117513 h 117406"/>
                  <a:gd name="connsiteX7" fmla="*/ 19675 w 37722"/>
                  <a:gd name="connsiteY7" fmla="*/ 116986 h 117406"/>
                  <a:gd name="connsiteX8" fmla="*/ 38007 w 37722"/>
                  <a:gd name="connsiteY8" fmla="*/ 117513 h 117406"/>
                  <a:gd name="connsiteX9" fmla="*/ 38007 w 37722"/>
                  <a:gd name="connsiteY9" fmla="*/ 112072 h 117406"/>
                  <a:gd name="connsiteX10" fmla="*/ 25668 w 37722"/>
                  <a:gd name="connsiteY10" fmla="*/ 104350 h 117406"/>
                  <a:gd name="connsiteX11" fmla="*/ 25668 w 37722"/>
                  <a:gd name="connsiteY11" fmla="*/ 39944 h 117406"/>
                  <a:gd name="connsiteX12" fmla="*/ 26373 w 37722"/>
                  <a:gd name="connsiteY12" fmla="*/ 9407 h 117406"/>
                  <a:gd name="connsiteX13" fmla="*/ 17031 w 37722"/>
                  <a:gd name="connsiteY13" fmla="*/ 106 h 117406"/>
                  <a:gd name="connsiteX14" fmla="*/ 7688 w 37722"/>
                  <a:gd name="connsiteY14" fmla="*/ 9407 h 117406"/>
                  <a:gd name="connsiteX15" fmla="*/ 17031 w 37722"/>
                  <a:gd name="connsiteY15" fmla="*/ 18709 h 117406"/>
                  <a:gd name="connsiteX16" fmla="*/ 26373 w 37722"/>
                  <a:gd name="connsiteY16" fmla="*/ 9407 h 1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722" h="117406">
                    <a:moveTo>
                      <a:pt x="25668" y="39944"/>
                    </a:moveTo>
                    <a:lnTo>
                      <a:pt x="990" y="41874"/>
                    </a:lnTo>
                    <a:lnTo>
                      <a:pt x="990" y="47314"/>
                    </a:lnTo>
                    <a:cubicBezTo>
                      <a:pt x="12448" y="47314"/>
                      <a:pt x="14034" y="48367"/>
                      <a:pt x="14034" y="56967"/>
                    </a:cubicBezTo>
                    <a:lnTo>
                      <a:pt x="14034" y="104175"/>
                    </a:lnTo>
                    <a:cubicBezTo>
                      <a:pt x="14034" y="112072"/>
                      <a:pt x="12095" y="112072"/>
                      <a:pt x="285" y="112072"/>
                    </a:cubicBezTo>
                    <a:lnTo>
                      <a:pt x="285" y="117513"/>
                    </a:lnTo>
                    <a:cubicBezTo>
                      <a:pt x="5926" y="117337"/>
                      <a:pt x="15444" y="116986"/>
                      <a:pt x="19675" y="116986"/>
                    </a:cubicBezTo>
                    <a:cubicBezTo>
                      <a:pt x="25844" y="116986"/>
                      <a:pt x="32014" y="117337"/>
                      <a:pt x="38007" y="117513"/>
                    </a:cubicBezTo>
                    <a:lnTo>
                      <a:pt x="38007" y="112072"/>
                    </a:lnTo>
                    <a:cubicBezTo>
                      <a:pt x="26373" y="112072"/>
                      <a:pt x="25668" y="111195"/>
                      <a:pt x="25668" y="104350"/>
                    </a:cubicBezTo>
                    <a:lnTo>
                      <a:pt x="25668" y="39944"/>
                    </a:lnTo>
                    <a:close/>
                    <a:moveTo>
                      <a:pt x="26373" y="9407"/>
                    </a:moveTo>
                    <a:cubicBezTo>
                      <a:pt x="26373" y="3792"/>
                      <a:pt x="21966" y="106"/>
                      <a:pt x="17031" y="106"/>
                    </a:cubicBezTo>
                    <a:cubicBezTo>
                      <a:pt x="11566" y="106"/>
                      <a:pt x="7688" y="4844"/>
                      <a:pt x="7688" y="9407"/>
                    </a:cubicBezTo>
                    <a:cubicBezTo>
                      <a:pt x="7688" y="14146"/>
                      <a:pt x="11566" y="18709"/>
                      <a:pt x="17031" y="18709"/>
                    </a:cubicBezTo>
                    <a:cubicBezTo>
                      <a:pt x="21966" y="18709"/>
                      <a:pt x="26373" y="15023"/>
                      <a:pt x="26373" y="94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形状 254">
                <a:extLst>
                  <a:ext uri="{FF2B5EF4-FFF2-40B4-BE49-F238E27FC236}">
                    <a16:creationId xmlns:a16="http://schemas.microsoft.com/office/drawing/2014/main" id="{96ECDCD7-BDB1-7F29-7B31-08E8DF0B09AD}"/>
                  </a:ext>
                </a:extLst>
              </p:cNvPr>
              <p:cNvSpPr/>
              <p:nvPr>
                <p:custDataLst>
                  <p:tags r:id="rId239"/>
                </p:custDataLst>
              </p:nvPr>
            </p:nvSpPr>
            <p:spPr>
              <a:xfrm>
                <a:off x="10339346" y="4674482"/>
                <a:ext cx="88664" cy="77569"/>
              </a:xfrm>
              <a:custGeom>
                <a:avLst/>
                <a:gdLst>
                  <a:gd name="connsiteX0" fmla="*/ 14037 w 88664"/>
                  <a:gd name="connsiteY0" fmla="*/ 17305 h 77569"/>
                  <a:gd name="connsiteX1" fmla="*/ 14037 w 88664"/>
                  <a:gd name="connsiteY1" fmla="*/ 64337 h 77569"/>
                  <a:gd name="connsiteX2" fmla="*/ 288 w 88664"/>
                  <a:gd name="connsiteY2" fmla="*/ 72235 h 77569"/>
                  <a:gd name="connsiteX3" fmla="*/ 288 w 88664"/>
                  <a:gd name="connsiteY3" fmla="*/ 77675 h 77569"/>
                  <a:gd name="connsiteX4" fmla="*/ 20206 w 88664"/>
                  <a:gd name="connsiteY4" fmla="*/ 77149 h 77569"/>
                  <a:gd name="connsiteX5" fmla="*/ 39949 w 88664"/>
                  <a:gd name="connsiteY5" fmla="*/ 77675 h 77569"/>
                  <a:gd name="connsiteX6" fmla="*/ 39949 w 88664"/>
                  <a:gd name="connsiteY6" fmla="*/ 72235 h 77569"/>
                  <a:gd name="connsiteX7" fmla="*/ 26200 w 88664"/>
                  <a:gd name="connsiteY7" fmla="*/ 64337 h 77569"/>
                  <a:gd name="connsiteX8" fmla="*/ 26200 w 88664"/>
                  <a:gd name="connsiteY8" fmla="*/ 32046 h 77569"/>
                  <a:gd name="connsiteX9" fmla="*/ 49996 w 88664"/>
                  <a:gd name="connsiteY9" fmla="*/ 3967 h 77569"/>
                  <a:gd name="connsiteX10" fmla="*/ 63040 w 88664"/>
                  <a:gd name="connsiteY10" fmla="*/ 23447 h 77569"/>
                  <a:gd name="connsiteX11" fmla="*/ 63040 w 88664"/>
                  <a:gd name="connsiteY11" fmla="*/ 64337 h 77569"/>
                  <a:gd name="connsiteX12" fmla="*/ 49291 w 88664"/>
                  <a:gd name="connsiteY12" fmla="*/ 72235 h 77569"/>
                  <a:gd name="connsiteX13" fmla="*/ 49291 w 88664"/>
                  <a:gd name="connsiteY13" fmla="*/ 77675 h 77569"/>
                  <a:gd name="connsiteX14" fmla="*/ 69210 w 88664"/>
                  <a:gd name="connsiteY14" fmla="*/ 77149 h 77569"/>
                  <a:gd name="connsiteX15" fmla="*/ 88952 w 88664"/>
                  <a:gd name="connsiteY15" fmla="*/ 77675 h 77569"/>
                  <a:gd name="connsiteX16" fmla="*/ 88952 w 88664"/>
                  <a:gd name="connsiteY16" fmla="*/ 72235 h 77569"/>
                  <a:gd name="connsiteX17" fmla="*/ 75203 w 88664"/>
                  <a:gd name="connsiteY17" fmla="*/ 66970 h 77569"/>
                  <a:gd name="connsiteX18" fmla="*/ 75203 w 88664"/>
                  <a:gd name="connsiteY18" fmla="*/ 33450 h 77569"/>
                  <a:gd name="connsiteX19" fmla="*/ 69739 w 88664"/>
                  <a:gd name="connsiteY19" fmla="*/ 6599 h 77569"/>
                  <a:gd name="connsiteX20" fmla="*/ 51230 w 88664"/>
                  <a:gd name="connsiteY20" fmla="*/ 106 h 77569"/>
                  <a:gd name="connsiteX21" fmla="*/ 25142 w 88664"/>
                  <a:gd name="connsiteY21" fmla="*/ 18533 h 77569"/>
                  <a:gd name="connsiteX22" fmla="*/ 25142 w 88664"/>
                  <a:gd name="connsiteY22" fmla="*/ 106 h 77569"/>
                  <a:gd name="connsiteX23" fmla="*/ 288 w 88664"/>
                  <a:gd name="connsiteY23" fmla="*/ 2037 h 77569"/>
                  <a:gd name="connsiteX24" fmla="*/ 288 w 88664"/>
                  <a:gd name="connsiteY24" fmla="*/ 7477 h 77569"/>
                  <a:gd name="connsiteX25" fmla="*/ 14037 w 88664"/>
                  <a:gd name="connsiteY25" fmla="*/ 17305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8664" h="77569">
                    <a:moveTo>
                      <a:pt x="14037" y="17305"/>
                    </a:moveTo>
                    <a:lnTo>
                      <a:pt x="14037" y="64337"/>
                    </a:lnTo>
                    <a:cubicBezTo>
                      <a:pt x="14037" y="72235"/>
                      <a:pt x="12098" y="72235"/>
                      <a:pt x="288" y="72235"/>
                    </a:cubicBezTo>
                    <a:lnTo>
                      <a:pt x="288" y="77675"/>
                    </a:lnTo>
                    <a:cubicBezTo>
                      <a:pt x="6457" y="77500"/>
                      <a:pt x="15447" y="77149"/>
                      <a:pt x="20206" y="77149"/>
                    </a:cubicBezTo>
                    <a:cubicBezTo>
                      <a:pt x="24789" y="77149"/>
                      <a:pt x="33956" y="77500"/>
                      <a:pt x="39949" y="77675"/>
                    </a:cubicBezTo>
                    <a:lnTo>
                      <a:pt x="39949" y="72235"/>
                    </a:lnTo>
                    <a:cubicBezTo>
                      <a:pt x="28139" y="72235"/>
                      <a:pt x="26200" y="72235"/>
                      <a:pt x="26200" y="64337"/>
                    </a:cubicBezTo>
                    <a:lnTo>
                      <a:pt x="26200" y="32046"/>
                    </a:lnTo>
                    <a:cubicBezTo>
                      <a:pt x="26200" y="13795"/>
                      <a:pt x="38715" y="3967"/>
                      <a:pt x="49996" y="3967"/>
                    </a:cubicBezTo>
                    <a:cubicBezTo>
                      <a:pt x="61101" y="3967"/>
                      <a:pt x="63040" y="13444"/>
                      <a:pt x="63040" y="23447"/>
                    </a:cubicBezTo>
                    <a:lnTo>
                      <a:pt x="63040" y="64337"/>
                    </a:lnTo>
                    <a:cubicBezTo>
                      <a:pt x="63040" y="72235"/>
                      <a:pt x="61101" y="72235"/>
                      <a:pt x="49291" y="72235"/>
                    </a:cubicBezTo>
                    <a:lnTo>
                      <a:pt x="49291" y="77675"/>
                    </a:lnTo>
                    <a:cubicBezTo>
                      <a:pt x="55461" y="77500"/>
                      <a:pt x="64451" y="77149"/>
                      <a:pt x="69210" y="77149"/>
                    </a:cubicBezTo>
                    <a:cubicBezTo>
                      <a:pt x="73793" y="77149"/>
                      <a:pt x="82959" y="77500"/>
                      <a:pt x="88952" y="77675"/>
                    </a:cubicBezTo>
                    <a:lnTo>
                      <a:pt x="88952" y="72235"/>
                    </a:lnTo>
                    <a:cubicBezTo>
                      <a:pt x="79786" y="72235"/>
                      <a:pt x="75379" y="72235"/>
                      <a:pt x="75203" y="66970"/>
                    </a:cubicBezTo>
                    <a:lnTo>
                      <a:pt x="75203" y="33450"/>
                    </a:lnTo>
                    <a:cubicBezTo>
                      <a:pt x="75203" y="18358"/>
                      <a:pt x="75203" y="12917"/>
                      <a:pt x="69739" y="6599"/>
                    </a:cubicBezTo>
                    <a:cubicBezTo>
                      <a:pt x="67271" y="3616"/>
                      <a:pt x="61454" y="106"/>
                      <a:pt x="51230" y="106"/>
                    </a:cubicBezTo>
                    <a:cubicBezTo>
                      <a:pt x="38362" y="106"/>
                      <a:pt x="30078" y="7652"/>
                      <a:pt x="25142" y="18533"/>
                    </a:cubicBezTo>
                    <a:lnTo>
                      <a:pt x="25142" y="106"/>
                    </a:lnTo>
                    <a:lnTo>
                      <a:pt x="288" y="2037"/>
                    </a:lnTo>
                    <a:lnTo>
                      <a:pt x="288" y="7477"/>
                    </a:lnTo>
                    <a:cubicBezTo>
                      <a:pt x="12627" y="7477"/>
                      <a:pt x="14037" y="8705"/>
                      <a:pt x="14037" y="173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形状 255">
                <a:extLst>
                  <a:ext uri="{FF2B5EF4-FFF2-40B4-BE49-F238E27FC236}">
                    <a16:creationId xmlns:a16="http://schemas.microsoft.com/office/drawing/2014/main" id="{3B864FB4-5DF1-9622-AC51-3688CF54C6ED}"/>
                  </a:ext>
                </a:extLst>
              </p:cNvPr>
              <p:cNvSpPr/>
              <p:nvPr>
                <p:custDataLst>
                  <p:tags r:id="rId240"/>
                </p:custDataLst>
              </p:nvPr>
            </p:nvSpPr>
            <p:spPr>
              <a:xfrm>
                <a:off x="10466300" y="4674482"/>
                <a:ext cx="95539" cy="115476"/>
              </a:xfrm>
              <a:custGeom>
                <a:avLst/>
                <a:gdLst>
                  <a:gd name="connsiteX0" fmla="*/ 35725 w 95539"/>
                  <a:gd name="connsiteY0" fmla="*/ 16076 h 115476"/>
                  <a:gd name="connsiteX1" fmla="*/ 38370 w 95539"/>
                  <a:gd name="connsiteY1" fmla="*/ 4844 h 115476"/>
                  <a:gd name="connsiteX2" fmla="*/ 33258 w 95539"/>
                  <a:gd name="connsiteY2" fmla="*/ 106 h 115476"/>
                  <a:gd name="connsiteX3" fmla="*/ 26207 w 95539"/>
                  <a:gd name="connsiteY3" fmla="*/ 6424 h 115476"/>
                  <a:gd name="connsiteX4" fmla="*/ 824 w 95539"/>
                  <a:gd name="connsiteY4" fmla="*/ 108036 h 115476"/>
                  <a:gd name="connsiteX5" fmla="*/ 295 w 95539"/>
                  <a:gd name="connsiteY5" fmla="*/ 110844 h 115476"/>
                  <a:gd name="connsiteX6" fmla="*/ 5230 w 95539"/>
                  <a:gd name="connsiteY6" fmla="*/ 115582 h 115476"/>
                  <a:gd name="connsiteX7" fmla="*/ 11400 w 95539"/>
                  <a:gd name="connsiteY7" fmla="*/ 111897 h 115476"/>
                  <a:gd name="connsiteX8" fmla="*/ 21095 w 95539"/>
                  <a:gd name="connsiteY8" fmla="*/ 74165 h 115476"/>
                  <a:gd name="connsiteX9" fmla="*/ 38193 w 95539"/>
                  <a:gd name="connsiteY9" fmla="*/ 79606 h 115476"/>
                  <a:gd name="connsiteX10" fmla="*/ 61637 w 95539"/>
                  <a:gd name="connsiteY10" fmla="*/ 66794 h 115476"/>
                  <a:gd name="connsiteX11" fmla="*/ 77502 w 95539"/>
                  <a:gd name="connsiteY11" fmla="*/ 79606 h 115476"/>
                  <a:gd name="connsiteX12" fmla="*/ 90546 w 95539"/>
                  <a:gd name="connsiteY12" fmla="*/ 69953 h 115476"/>
                  <a:gd name="connsiteX13" fmla="*/ 95834 w 95539"/>
                  <a:gd name="connsiteY13" fmla="*/ 52579 h 115476"/>
                  <a:gd name="connsiteX14" fmla="*/ 93719 w 95539"/>
                  <a:gd name="connsiteY14" fmla="*/ 50824 h 115476"/>
                  <a:gd name="connsiteX15" fmla="*/ 91251 w 95539"/>
                  <a:gd name="connsiteY15" fmla="*/ 53983 h 115476"/>
                  <a:gd name="connsiteX16" fmla="*/ 77854 w 95539"/>
                  <a:gd name="connsiteY16" fmla="*/ 75745 h 115476"/>
                  <a:gd name="connsiteX17" fmla="*/ 72566 w 95539"/>
                  <a:gd name="connsiteY17" fmla="*/ 67672 h 115476"/>
                  <a:gd name="connsiteX18" fmla="*/ 76092 w 95539"/>
                  <a:gd name="connsiteY18" fmla="*/ 49420 h 115476"/>
                  <a:gd name="connsiteX19" fmla="*/ 81027 w 95539"/>
                  <a:gd name="connsiteY19" fmla="*/ 30467 h 115476"/>
                  <a:gd name="connsiteX20" fmla="*/ 84024 w 95539"/>
                  <a:gd name="connsiteY20" fmla="*/ 18533 h 115476"/>
                  <a:gd name="connsiteX21" fmla="*/ 86668 w 95539"/>
                  <a:gd name="connsiteY21" fmla="*/ 6775 h 115476"/>
                  <a:gd name="connsiteX22" fmla="*/ 81556 w 95539"/>
                  <a:gd name="connsiteY22" fmla="*/ 2037 h 115476"/>
                  <a:gd name="connsiteX23" fmla="*/ 74681 w 95539"/>
                  <a:gd name="connsiteY23" fmla="*/ 8179 h 115476"/>
                  <a:gd name="connsiteX24" fmla="*/ 66397 w 95539"/>
                  <a:gd name="connsiteY24" fmla="*/ 40997 h 115476"/>
                  <a:gd name="connsiteX25" fmla="*/ 61814 w 95539"/>
                  <a:gd name="connsiteY25" fmla="*/ 58897 h 115476"/>
                  <a:gd name="connsiteX26" fmla="*/ 38898 w 95539"/>
                  <a:gd name="connsiteY26" fmla="*/ 75745 h 115476"/>
                  <a:gd name="connsiteX27" fmla="*/ 25854 w 95539"/>
                  <a:gd name="connsiteY27" fmla="*/ 60477 h 115476"/>
                  <a:gd name="connsiteX28" fmla="*/ 28322 w 95539"/>
                  <a:gd name="connsiteY28" fmla="*/ 45559 h 115476"/>
                  <a:gd name="connsiteX29" fmla="*/ 35725 w 95539"/>
                  <a:gd name="connsiteY29" fmla="*/ 16076 h 11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5539" h="115476">
                    <a:moveTo>
                      <a:pt x="35725" y="16076"/>
                    </a:moveTo>
                    <a:cubicBezTo>
                      <a:pt x="36607" y="12391"/>
                      <a:pt x="38370" y="5722"/>
                      <a:pt x="38370" y="4844"/>
                    </a:cubicBezTo>
                    <a:cubicBezTo>
                      <a:pt x="38370" y="1861"/>
                      <a:pt x="36254" y="106"/>
                      <a:pt x="33258" y="106"/>
                    </a:cubicBezTo>
                    <a:cubicBezTo>
                      <a:pt x="32729" y="106"/>
                      <a:pt x="27793" y="282"/>
                      <a:pt x="26207" y="6424"/>
                    </a:cubicBezTo>
                    <a:lnTo>
                      <a:pt x="824" y="108036"/>
                    </a:lnTo>
                    <a:cubicBezTo>
                      <a:pt x="295" y="110142"/>
                      <a:pt x="295" y="110493"/>
                      <a:pt x="295" y="110844"/>
                    </a:cubicBezTo>
                    <a:cubicBezTo>
                      <a:pt x="295" y="113476"/>
                      <a:pt x="2234" y="115582"/>
                      <a:pt x="5230" y="115582"/>
                    </a:cubicBezTo>
                    <a:cubicBezTo>
                      <a:pt x="8932" y="115582"/>
                      <a:pt x="11047" y="112423"/>
                      <a:pt x="11400" y="111897"/>
                    </a:cubicBezTo>
                    <a:cubicBezTo>
                      <a:pt x="12105" y="110317"/>
                      <a:pt x="14397" y="101192"/>
                      <a:pt x="21095" y="74165"/>
                    </a:cubicBezTo>
                    <a:cubicBezTo>
                      <a:pt x="26736" y="78904"/>
                      <a:pt x="34668" y="79606"/>
                      <a:pt x="38193" y="79606"/>
                    </a:cubicBezTo>
                    <a:cubicBezTo>
                      <a:pt x="50532" y="79606"/>
                      <a:pt x="57407" y="71708"/>
                      <a:pt x="61637" y="66794"/>
                    </a:cubicBezTo>
                    <a:cubicBezTo>
                      <a:pt x="63224" y="74692"/>
                      <a:pt x="69746" y="79606"/>
                      <a:pt x="77502" y="79606"/>
                    </a:cubicBezTo>
                    <a:cubicBezTo>
                      <a:pt x="83671" y="79606"/>
                      <a:pt x="87726" y="75569"/>
                      <a:pt x="90546" y="69953"/>
                    </a:cubicBezTo>
                    <a:cubicBezTo>
                      <a:pt x="93543" y="63636"/>
                      <a:pt x="95834" y="52930"/>
                      <a:pt x="95834" y="52579"/>
                    </a:cubicBezTo>
                    <a:cubicBezTo>
                      <a:pt x="95834" y="50824"/>
                      <a:pt x="94248" y="50824"/>
                      <a:pt x="93719" y="50824"/>
                    </a:cubicBezTo>
                    <a:cubicBezTo>
                      <a:pt x="91956" y="50824"/>
                      <a:pt x="91780" y="51526"/>
                      <a:pt x="91251" y="53983"/>
                    </a:cubicBezTo>
                    <a:cubicBezTo>
                      <a:pt x="88254" y="65390"/>
                      <a:pt x="85082" y="75745"/>
                      <a:pt x="77854" y="75745"/>
                    </a:cubicBezTo>
                    <a:cubicBezTo>
                      <a:pt x="73095" y="75745"/>
                      <a:pt x="72566" y="71182"/>
                      <a:pt x="72566" y="67672"/>
                    </a:cubicBezTo>
                    <a:cubicBezTo>
                      <a:pt x="72566" y="63811"/>
                      <a:pt x="74681" y="55563"/>
                      <a:pt x="76092" y="49420"/>
                    </a:cubicBezTo>
                    <a:lnTo>
                      <a:pt x="81027" y="30467"/>
                    </a:lnTo>
                    <a:cubicBezTo>
                      <a:pt x="81556" y="27834"/>
                      <a:pt x="83319" y="21166"/>
                      <a:pt x="84024" y="18533"/>
                    </a:cubicBezTo>
                    <a:cubicBezTo>
                      <a:pt x="84905" y="14497"/>
                      <a:pt x="86668" y="7828"/>
                      <a:pt x="86668" y="6775"/>
                    </a:cubicBezTo>
                    <a:cubicBezTo>
                      <a:pt x="86668" y="3616"/>
                      <a:pt x="84200" y="2037"/>
                      <a:pt x="81556" y="2037"/>
                    </a:cubicBezTo>
                    <a:cubicBezTo>
                      <a:pt x="80675" y="2037"/>
                      <a:pt x="76092" y="2212"/>
                      <a:pt x="74681" y="8179"/>
                    </a:cubicBezTo>
                    <a:lnTo>
                      <a:pt x="66397" y="40997"/>
                    </a:lnTo>
                    <a:cubicBezTo>
                      <a:pt x="64281" y="49771"/>
                      <a:pt x="62342" y="57142"/>
                      <a:pt x="61814" y="58897"/>
                    </a:cubicBezTo>
                    <a:cubicBezTo>
                      <a:pt x="61637" y="59775"/>
                      <a:pt x="53176" y="75745"/>
                      <a:pt x="38898" y="75745"/>
                    </a:cubicBezTo>
                    <a:cubicBezTo>
                      <a:pt x="30085" y="75745"/>
                      <a:pt x="25854" y="69953"/>
                      <a:pt x="25854" y="60477"/>
                    </a:cubicBezTo>
                    <a:cubicBezTo>
                      <a:pt x="25854" y="55387"/>
                      <a:pt x="27088" y="50473"/>
                      <a:pt x="28322" y="45559"/>
                    </a:cubicBezTo>
                    <a:lnTo>
                      <a:pt x="35725" y="16076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形状 256">
                <a:extLst>
                  <a:ext uri="{FF2B5EF4-FFF2-40B4-BE49-F238E27FC236}">
                    <a16:creationId xmlns:a16="http://schemas.microsoft.com/office/drawing/2014/main" id="{08B52C14-1D70-9921-2F91-B2F572C30720}"/>
                  </a:ext>
                </a:extLst>
              </p:cNvPr>
              <p:cNvSpPr/>
              <p:nvPr>
                <p:custDataLst>
                  <p:tags r:id="rId241"/>
                </p:custDataLst>
              </p:nvPr>
            </p:nvSpPr>
            <p:spPr>
              <a:xfrm>
                <a:off x="10582384" y="4733449"/>
                <a:ext cx="20623" cy="52473"/>
              </a:xfrm>
              <a:custGeom>
                <a:avLst/>
                <a:gdLst>
                  <a:gd name="connsiteX0" fmla="*/ 20925 w 20623"/>
                  <a:gd name="connsiteY0" fmla="*/ 18533 h 52473"/>
                  <a:gd name="connsiteX1" fmla="*/ 9643 w 20623"/>
                  <a:gd name="connsiteY1" fmla="*/ 106 h 52473"/>
                  <a:gd name="connsiteX2" fmla="*/ 301 w 20623"/>
                  <a:gd name="connsiteY2" fmla="*/ 9407 h 52473"/>
                  <a:gd name="connsiteX3" fmla="*/ 9643 w 20623"/>
                  <a:gd name="connsiteY3" fmla="*/ 18709 h 52473"/>
                  <a:gd name="connsiteX4" fmla="*/ 15813 w 20623"/>
                  <a:gd name="connsiteY4" fmla="*/ 16427 h 52473"/>
                  <a:gd name="connsiteX5" fmla="*/ 16694 w 20623"/>
                  <a:gd name="connsiteY5" fmla="*/ 15901 h 52473"/>
                  <a:gd name="connsiteX6" fmla="*/ 17047 w 20623"/>
                  <a:gd name="connsiteY6" fmla="*/ 18533 h 52473"/>
                  <a:gd name="connsiteX7" fmla="*/ 5060 w 20623"/>
                  <a:gd name="connsiteY7" fmla="*/ 47841 h 52473"/>
                  <a:gd name="connsiteX8" fmla="*/ 3121 w 20623"/>
                  <a:gd name="connsiteY8" fmla="*/ 50649 h 52473"/>
                  <a:gd name="connsiteX9" fmla="*/ 4884 w 20623"/>
                  <a:gd name="connsiteY9" fmla="*/ 52579 h 52473"/>
                  <a:gd name="connsiteX10" fmla="*/ 20925 w 20623"/>
                  <a:gd name="connsiteY10" fmla="*/ 18533 h 5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23" h="52473">
                    <a:moveTo>
                      <a:pt x="20925" y="18533"/>
                    </a:moveTo>
                    <a:cubicBezTo>
                      <a:pt x="20925" y="6950"/>
                      <a:pt x="16518" y="106"/>
                      <a:pt x="9643" y="106"/>
                    </a:cubicBezTo>
                    <a:cubicBezTo>
                      <a:pt x="3826" y="106"/>
                      <a:pt x="301" y="4493"/>
                      <a:pt x="301" y="9407"/>
                    </a:cubicBezTo>
                    <a:cubicBezTo>
                      <a:pt x="301" y="14146"/>
                      <a:pt x="3826" y="18709"/>
                      <a:pt x="9643" y="18709"/>
                    </a:cubicBezTo>
                    <a:cubicBezTo>
                      <a:pt x="11759" y="18709"/>
                      <a:pt x="14050" y="18007"/>
                      <a:pt x="15813" y="16427"/>
                    </a:cubicBezTo>
                    <a:cubicBezTo>
                      <a:pt x="16342" y="16076"/>
                      <a:pt x="16518" y="15901"/>
                      <a:pt x="16694" y="15901"/>
                    </a:cubicBezTo>
                    <a:cubicBezTo>
                      <a:pt x="16870" y="15901"/>
                      <a:pt x="17047" y="16076"/>
                      <a:pt x="17047" y="18533"/>
                    </a:cubicBezTo>
                    <a:cubicBezTo>
                      <a:pt x="17047" y="31520"/>
                      <a:pt x="10877" y="42050"/>
                      <a:pt x="5060" y="47841"/>
                    </a:cubicBezTo>
                    <a:cubicBezTo>
                      <a:pt x="3121" y="49771"/>
                      <a:pt x="3121" y="50122"/>
                      <a:pt x="3121" y="50649"/>
                    </a:cubicBezTo>
                    <a:cubicBezTo>
                      <a:pt x="3121" y="51877"/>
                      <a:pt x="4003" y="52579"/>
                      <a:pt x="4884" y="52579"/>
                    </a:cubicBezTo>
                    <a:cubicBezTo>
                      <a:pt x="6823" y="52579"/>
                      <a:pt x="20925" y="39066"/>
                      <a:pt x="20925" y="185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形状 257">
                <a:extLst>
                  <a:ext uri="{FF2B5EF4-FFF2-40B4-BE49-F238E27FC236}">
                    <a16:creationId xmlns:a16="http://schemas.microsoft.com/office/drawing/2014/main" id="{06C88E8E-0DFE-A292-444A-D1E69FC466CC}"/>
                  </a:ext>
                </a:extLst>
              </p:cNvPr>
              <p:cNvSpPr/>
              <p:nvPr>
                <p:custDataLst>
                  <p:tags r:id="rId242"/>
                </p:custDataLst>
              </p:nvPr>
            </p:nvSpPr>
            <p:spPr>
              <a:xfrm>
                <a:off x="7586099" y="5164821"/>
                <a:ext cx="57640" cy="80552"/>
              </a:xfrm>
              <a:custGeom>
                <a:avLst/>
                <a:gdLst>
                  <a:gd name="connsiteX0" fmla="*/ 30980 w 57640"/>
                  <a:gd name="connsiteY0" fmla="*/ 44710 h 80552"/>
                  <a:gd name="connsiteX1" fmla="*/ 49312 w 57640"/>
                  <a:gd name="connsiteY1" fmla="*/ 60855 h 80552"/>
                  <a:gd name="connsiteX2" fmla="*/ 29393 w 57640"/>
                  <a:gd name="connsiteY2" fmla="*/ 76826 h 80552"/>
                  <a:gd name="connsiteX3" fmla="*/ 4891 w 57640"/>
                  <a:gd name="connsiteY3" fmla="*/ 51905 h 80552"/>
                  <a:gd name="connsiteX4" fmla="*/ 2424 w 57640"/>
                  <a:gd name="connsiteY4" fmla="*/ 48922 h 80552"/>
                  <a:gd name="connsiteX5" fmla="*/ 132 w 57640"/>
                  <a:gd name="connsiteY5" fmla="*/ 53309 h 80552"/>
                  <a:gd name="connsiteX6" fmla="*/ 132 w 57640"/>
                  <a:gd name="connsiteY6" fmla="*/ 76475 h 80552"/>
                  <a:gd name="connsiteX7" fmla="*/ 2071 w 57640"/>
                  <a:gd name="connsiteY7" fmla="*/ 80686 h 80552"/>
                  <a:gd name="connsiteX8" fmla="*/ 6478 w 57640"/>
                  <a:gd name="connsiteY8" fmla="*/ 77177 h 80552"/>
                  <a:gd name="connsiteX9" fmla="*/ 10003 w 57640"/>
                  <a:gd name="connsiteY9" fmla="*/ 73140 h 80552"/>
                  <a:gd name="connsiteX10" fmla="*/ 29393 w 57640"/>
                  <a:gd name="connsiteY10" fmla="*/ 80686 h 80552"/>
                  <a:gd name="connsiteX11" fmla="*/ 57773 w 57640"/>
                  <a:gd name="connsiteY11" fmla="*/ 56293 h 80552"/>
                  <a:gd name="connsiteX12" fmla="*/ 50369 w 57640"/>
                  <a:gd name="connsiteY12" fmla="*/ 39621 h 80552"/>
                  <a:gd name="connsiteX13" fmla="*/ 30274 w 57640"/>
                  <a:gd name="connsiteY13" fmla="*/ 31197 h 80552"/>
                  <a:gd name="connsiteX14" fmla="*/ 8593 w 57640"/>
                  <a:gd name="connsiteY14" fmla="*/ 16806 h 80552"/>
                  <a:gd name="connsiteX15" fmla="*/ 28336 w 57640"/>
                  <a:gd name="connsiteY15" fmla="*/ 3468 h 80552"/>
                  <a:gd name="connsiteX16" fmla="*/ 48959 w 57640"/>
                  <a:gd name="connsiteY16" fmla="*/ 24703 h 80552"/>
                  <a:gd name="connsiteX17" fmla="*/ 51075 w 57640"/>
                  <a:gd name="connsiteY17" fmla="*/ 26283 h 80552"/>
                  <a:gd name="connsiteX18" fmla="*/ 53366 w 57640"/>
                  <a:gd name="connsiteY18" fmla="*/ 22071 h 80552"/>
                  <a:gd name="connsiteX19" fmla="*/ 53366 w 57640"/>
                  <a:gd name="connsiteY19" fmla="*/ 4346 h 80552"/>
                  <a:gd name="connsiteX20" fmla="*/ 51427 w 57640"/>
                  <a:gd name="connsiteY20" fmla="*/ 134 h 80552"/>
                  <a:gd name="connsiteX21" fmla="*/ 47902 w 57640"/>
                  <a:gd name="connsiteY21" fmla="*/ 2240 h 80552"/>
                  <a:gd name="connsiteX22" fmla="*/ 44905 w 57640"/>
                  <a:gd name="connsiteY22" fmla="*/ 5048 h 80552"/>
                  <a:gd name="connsiteX23" fmla="*/ 28336 w 57640"/>
                  <a:gd name="connsiteY23" fmla="*/ 134 h 80552"/>
                  <a:gd name="connsiteX24" fmla="*/ 132 w 57640"/>
                  <a:gd name="connsiteY24" fmla="*/ 21720 h 80552"/>
                  <a:gd name="connsiteX25" fmla="*/ 7712 w 57640"/>
                  <a:gd name="connsiteY25" fmla="*/ 36637 h 80552"/>
                  <a:gd name="connsiteX26" fmla="*/ 30980 w 57640"/>
                  <a:gd name="connsiteY26" fmla="*/ 44710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0980" y="44710"/>
                    </a:moveTo>
                    <a:cubicBezTo>
                      <a:pt x="34858" y="45412"/>
                      <a:pt x="49312" y="48220"/>
                      <a:pt x="49312" y="60855"/>
                    </a:cubicBezTo>
                    <a:cubicBezTo>
                      <a:pt x="49312" y="69806"/>
                      <a:pt x="43142" y="76826"/>
                      <a:pt x="29393" y="76826"/>
                    </a:cubicBezTo>
                    <a:cubicBezTo>
                      <a:pt x="14586" y="76826"/>
                      <a:pt x="8241" y="66822"/>
                      <a:pt x="4891" y="51905"/>
                    </a:cubicBezTo>
                    <a:cubicBezTo>
                      <a:pt x="4363" y="49624"/>
                      <a:pt x="4186" y="48922"/>
                      <a:pt x="2424" y="48922"/>
                    </a:cubicBezTo>
                    <a:cubicBezTo>
                      <a:pt x="132" y="48922"/>
                      <a:pt x="132" y="50150"/>
                      <a:pt x="132" y="53309"/>
                    </a:cubicBezTo>
                    <a:lnTo>
                      <a:pt x="132" y="76475"/>
                    </a:lnTo>
                    <a:cubicBezTo>
                      <a:pt x="132" y="79458"/>
                      <a:pt x="132" y="80686"/>
                      <a:pt x="2071" y="80686"/>
                    </a:cubicBezTo>
                    <a:cubicBezTo>
                      <a:pt x="2952" y="80686"/>
                      <a:pt x="3129" y="80511"/>
                      <a:pt x="6478" y="77177"/>
                    </a:cubicBezTo>
                    <a:cubicBezTo>
                      <a:pt x="6830" y="76826"/>
                      <a:pt x="6830" y="76475"/>
                      <a:pt x="10003" y="73140"/>
                    </a:cubicBezTo>
                    <a:cubicBezTo>
                      <a:pt x="17759" y="80511"/>
                      <a:pt x="25691" y="80686"/>
                      <a:pt x="29393" y="80686"/>
                    </a:cubicBezTo>
                    <a:cubicBezTo>
                      <a:pt x="49664" y="80686"/>
                      <a:pt x="57773" y="68928"/>
                      <a:pt x="57773" y="56293"/>
                    </a:cubicBezTo>
                    <a:cubicBezTo>
                      <a:pt x="57773" y="46991"/>
                      <a:pt x="52485" y="41726"/>
                      <a:pt x="50369" y="39621"/>
                    </a:cubicBezTo>
                    <a:cubicBezTo>
                      <a:pt x="44552" y="34005"/>
                      <a:pt x="37678" y="32601"/>
                      <a:pt x="30274" y="31197"/>
                    </a:cubicBezTo>
                    <a:cubicBezTo>
                      <a:pt x="20403" y="29266"/>
                      <a:pt x="8593" y="26985"/>
                      <a:pt x="8593" y="16806"/>
                    </a:cubicBezTo>
                    <a:cubicBezTo>
                      <a:pt x="8593" y="10664"/>
                      <a:pt x="13176" y="3468"/>
                      <a:pt x="28336" y="3468"/>
                    </a:cubicBezTo>
                    <a:cubicBezTo>
                      <a:pt x="47725" y="3468"/>
                      <a:pt x="48607" y="19263"/>
                      <a:pt x="48959" y="24703"/>
                    </a:cubicBezTo>
                    <a:cubicBezTo>
                      <a:pt x="49136" y="26283"/>
                      <a:pt x="50722" y="26283"/>
                      <a:pt x="51075" y="26283"/>
                    </a:cubicBezTo>
                    <a:cubicBezTo>
                      <a:pt x="53366" y="26283"/>
                      <a:pt x="53366" y="25405"/>
                      <a:pt x="53366" y="22071"/>
                    </a:cubicBezTo>
                    <a:lnTo>
                      <a:pt x="53366" y="4346"/>
                    </a:lnTo>
                    <a:cubicBezTo>
                      <a:pt x="53366" y="1362"/>
                      <a:pt x="53366" y="134"/>
                      <a:pt x="51427" y="134"/>
                    </a:cubicBezTo>
                    <a:cubicBezTo>
                      <a:pt x="50546" y="134"/>
                      <a:pt x="50193" y="134"/>
                      <a:pt x="47902" y="2240"/>
                    </a:cubicBezTo>
                    <a:cubicBezTo>
                      <a:pt x="47373" y="2942"/>
                      <a:pt x="45610" y="4521"/>
                      <a:pt x="44905" y="5048"/>
                    </a:cubicBezTo>
                    <a:cubicBezTo>
                      <a:pt x="38207" y="134"/>
                      <a:pt x="30980" y="134"/>
                      <a:pt x="28336" y="134"/>
                    </a:cubicBezTo>
                    <a:cubicBezTo>
                      <a:pt x="6830" y="134"/>
                      <a:pt x="132" y="11892"/>
                      <a:pt x="132" y="21720"/>
                    </a:cubicBezTo>
                    <a:cubicBezTo>
                      <a:pt x="132" y="27862"/>
                      <a:pt x="2952" y="32776"/>
                      <a:pt x="7712" y="36637"/>
                    </a:cubicBezTo>
                    <a:cubicBezTo>
                      <a:pt x="13352" y="41200"/>
                      <a:pt x="18288" y="42253"/>
                      <a:pt x="30980" y="447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形状 258">
                <a:extLst>
                  <a:ext uri="{FF2B5EF4-FFF2-40B4-BE49-F238E27FC236}">
                    <a16:creationId xmlns:a16="http://schemas.microsoft.com/office/drawing/2014/main" id="{B25AFA9B-76AC-792C-A2BC-775FEE926A44}"/>
                  </a:ext>
                </a:extLst>
              </p:cNvPr>
              <p:cNvSpPr/>
              <p:nvPr>
                <p:custDataLst>
                  <p:tags r:id="rId243"/>
                </p:custDataLst>
              </p:nvPr>
            </p:nvSpPr>
            <p:spPr>
              <a:xfrm>
                <a:off x="7655629" y="5126037"/>
                <a:ext cx="37722" cy="117406"/>
              </a:xfrm>
              <a:custGeom>
                <a:avLst/>
                <a:gdLst>
                  <a:gd name="connsiteX0" fmla="*/ 25519 w 37722"/>
                  <a:gd name="connsiteY0" fmla="*/ 39971 h 117406"/>
                  <a:gd name="connsiteX1" fmla="*/ 841 w 37722"/>
                  <a:gd name="connsiteY1" fmla="*/ 41902 h 117406"/>
                  <a:gd name="connsiteX2" fmla="*/ 841 w 37722"/>
                  <a:gd name="connsiteY2" fmla="*/ 47342 h 117406"/>
                  <a:gd name="connsiteX3" fmla="*/ 13885 w 37722"/>
                  <a:gd name="connsiteY3" fmla="*/ 56995 h 117406"/>
                  <a:gd name="connsiteX4" fmla="*/ 13885 w 37722"/>
                  <a:gd name="connsiteY4" fmla="*/ 104203 h 117406"/>
                  <a:gd name="connsiteX5" fmla="*/ 136 w 37722"/>
                  <a:gd name="connsiteY5" fmla="*/ 112100 h 117406"/>
                  <a:gd name="connsiteX6" fmla="*/ 136 w 37722"/>
                  <a:gd name="connsiteY6" fmla="*/ 117541 h 117406"/>
                  <a:gd name="connsiteX7" fmla="*/ 19526 w 37722"/>
                  <a:gd name="connsiteY7" fmla="*/ 117014 h 117406"/>
                  <a:gd name="connsiteX8" fmla="*/ 37858 w 37722"/>
                  <a:gd name="connsiteY8" fmla="*/ 117541 h 117406"/>
                  <a:gd name="connsiteX9" fmla="*/ 37858 w 37722"/>
                  <a:gd name="connsiteY9" fmla="*/ 112100 h 117406"/>
                  <a:gd name="connsiteX10" fmla="*/ 25519 w 37722"/>
                  <a:gd name="connsiteY10" fmla="*/ 104378 h 117406"/>
                  <a:gd name="connsiteX11" fmla="*/ 25519 w 37722"/>
                  <a:gd name="connsiteY11" fmla="*/ 39971 h 117406"/>
                  <a:gd name="connsiteX12" fmla="*/ 26224 w 37722"/>
                  <a:gd name="connsiteY12" fmla="*/ 9435 h 117406"/>
                  <a:gd name="connsiteX13" fmla="*/ 16882 w 37722"/>
                  <a:gd name="connsiteY13" fmla="*/ 134 h 117406"/>
                  <a:gd name="connsiteX14" fmla="*/ 7539 w 37722"/>
                  <a:gd name="connsiteY14" fmla="*/ 9435 h 117406"/>
                  <a:gd name="connsiteX15" fmla="*/ 16882 w 37722"/>
                  <a:gd name="connsiteY15" fmla="*/ 18737 h 117406"/>
                  <a:gd name="connsiteX16" fmla="*/ 26224 w 37722"/>
                  <a:gd name="connsiteY16" fmla="*/ 9435 h 1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722" h="117406">
                    <a:moveTo>
                      <a:pt x="25519" y="39971"/>
                    </a:moveTo>
                    <a:lnTo>
                      <a:pt x="841" y="41902"/>
                    </a:lnTo>
                    <a:lnTo>
                      <a:pt x="841" y="47342"/>
                    </a:lnTo>
                    <a:cubicBezTo>
                      <a:pt x="12299" y="47342"/>
                      <a:pt x="13885" y="48395"/>
                      <a:pt x="13885" y="56995"/>
                    </a:cubicBezTo>
                    <a:lnTo>
                      <a:pt x="13885" y="104203"/>
                    </a:lnTo>
                    <a:cubicBezTo>
                      <a:pt x="13885" y="112100"/>
                      <a:pt x="11946" y="112100"/>
                      <a:pt x="136" y="112100"/>
                    </a:cubicBezTo>
                    <a:lnTo>
                      <a:pt x="136" y="117541"/>
                    </a:lnTo>
                    <a:cubicBezTo>
                      <a:pt x="5777" y="117365"/>
                      <a:pt x="15295" y="117014"/>
                      <a:pt x="19526" y="117014"/>
                    </a:cubicBezTo>
                    <a:cubicBezTo>
                      <a:pt x="25695" y="117014"/>
                      <a:pt x="31865" y="117365"/>
                      <a:pt x="37858" y="117541"/>
                    </a:cubicBezTo>
                    <a:lnTo>
                      <a:pt x="37858" y="112100"/>
                    </a:lnTo>
                    <a:cubicBezTo>
                      <a:pt x="26224" y="112100"/>
                      <a:pt x="25519" y="111223"/>
                      <a:pt x="25519" y="104378"/>
                    </a:cubicBezTo>
                    <a:lnTo>
                      <a:pt x="25519" y="39971"/>
                    </a:lnTo>
                    <a:close/>
                    <a:moveTo>
                      <a:pt x="26224" y="9435"/>
                    </a:moveTo>
                    <a:cubicBezTo>
                      <a:pt x="26224" y="3819"/>
                      <a:pt x="21817" y="134"/>
                      <a:pt x="16882" y="134"/>
                    </a:cubicBezTo>
                    <a:cubicBezTo>
                      <a:pt x="11417" y="134"/>
                      <a:pt x="7539" y="4872"/>
                      <a:pt x="7539" y="9435"/>
                    </a:cubicBezTo>
                    <a:cubicBezTo>
                      <a:pt x="7539" y="14174"/>
                      <a:pt x="11417" y="18737"/>
                      <a:pt x="16882" y="18737"/>
                    </a:cubicBezTo>
                    <a:cubicBezTo>
                      <a:pt x="21817" y="18737"/>
                      <a:pt x="26224" y="15051"/>
                      <a:pt x="26224" y="94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形状 259">
                <a:extLst>
                  <a:ext uri="{FF2B5EF4-FFF2-40B4-BE49-F238E27FC236}">
                    <a16:creationId xmlns:a16="http://schemas.microsoft.com/office/drawing/2014/main" id="{D899FF1D-60FA-579D-BC87-56501DB3C683}"/>
                  </a:ext>
                </a:extLst>
              </p:cNvPr>
              <p:cNvSpPr/>
              <p:nvPr>
                <p:custDataLst>
                  <p:tags r:id="rId244"/>
                </p:custDataLst>
              </p:nvPr>
            </p:nvSpPr>
            <p:spPr>
              <a:xfrm>
                <a:off x="7704417" y="5165874"/>
                <a:ext cx="88664" cy="77569"/>
              </a:xfrm>
              <a:custGeom>
                <a:avLst/>
                <a:gdLst>
                  <a:gd name="connsiteX0" fmla="*/ 13888 w 88664"/>
                  <a:gd name="connsiteY0" fmla="*/ 17333 h 77569"/>
                  <a:gd name="connsiteX1" fmla="*/ 13888 w 88664"/>
                  <a:gd name="connsiteY1" fmla="*/ 64365 h 77569"/>
                  <a:gd name="connsiteX2" fmla="*/ 139 w 88664"/>
                  <a:gd name="connsiteY2" fmla="*/ 72263 h 77569"/>
                  <a:gd name="connsiteX3" fmla="*/ 139 w 88664"/>
                  <a:gd name="connsiteY3" fmla="*/ 77703 h 77569"/>
                  <a:gd name="connsiteX4" fmla="*/ 20057 w 88664"/>
                  <a:gd name="connsiteY4" fmla="*/ 77177 h 77569"/>
                  <a:gd name="connsiteX5" fmla="*/ 39800 w 88664"/>
                  <a:gd name="connsiteY5" fmla="*/ 77703 h 77569"/>
                  <a:gd name="connsiteX6" fmla="*/ 39800 w 88664"/>
                  <a:gd name="connsiteY6" fmla="*/ 72263 h 77569"/>
                  <a:gd name="connsiteX7" fmla="*/ 26051 w 88664"/>
                  <a:gd name="connsiteY7" fmla="*/ 64365 h 77569"/>
                  <a:gd name="connsiteX8" fmla="*/ 26051 w 88664"/>
                  <a:gd name="connsiteY8" fmla="*/ 32074 h 77569"/>
                  <a:gd name="connsiteX9" fmla="*/ 49847 w 88664"/>
                  <a:gd name="connsiteY9" fmla="*/ 3995 h 77569"/>
                  <a:gd name="connsiteX10" fmla="*/ 62891 w 88664"/>
                  <a:gd name="connsiteY10" fmla="*/ 23475 h 77569"/>
                  <a:gd name="connsiteX11" fmla="*/ 62891 w 88664"/>
                  <a:gd name="connsiteY11" fmla="*/ 64365 h 77569"/>
                  <a:gd name="connsiteX12" fmla="*/ 49142 w 88664"/>
                  <a:gd name="connsiteY12" fmla="*/ 72263 h 77569"/>
                  <a:gd name="connsiteX13" fmla="*/ 49142 w 88664"/>
                  <a:gd name="connsiteY13" fmla="*/ 77703 h 77569"/>
                  <a:gd name="connsiteX14" fmla="*/ 69061 w 88664"/>
                  <a:gd name="connsiteY14" fmla="*/ 77177 h 77569"/>
                  <a:gd name="connsiteX15" fmla="*/ 88803 w 88664"/>
                  <a:gd name="connsiteY15" fmla="*/ 77703 h 77569"/>
                  <a:gd name="connsiteX16" fmla="*/ 88803 w 88664"/>
                  <a:gd name="connsiteY16" fmla="*/ 72263 h 77569"/>
                  <a:gd name="connsiteX17" fmla="*/ 75054 w 88664"/>
                  <a:gd name="connsiteY17" fmla="*/ 66998 h 77569"/>
                  <a:gd name="connsiteX18" fmla="*/ 75054 w 88664"/>
                  <a:gd name="connsiteY18" fmla="*/ 33478 h 77569"/>
                  <a:gd name="connsiteX19" fmla="*/ 69590 w 88664"/>
                  <a:gd name="connsiteY19" fmla="*/ 6627 h 77569"/>
                  <a:gd name="connsiteX20" fmla="*/ 51081 w 88664"/>
                  <a:gd name="connsiteY20" fmla="*/ 134 h 77569"/>
                  <a:gd name="connsiteX21" fmla="*/ 24993 w 88664"/>
                  <a:gd name="connsiteY21" fmla="*/ 18561 h 77569"/>
                  <a:gd name="connsiteX22" fmla="*/ 24993 w 88664"/>
                  <a:gd name="connsiteY22" fmla="*/ 134 h 77569"/>
                  <a:gd name="connsiteX23" fmla="*/ 139 w 88664"/>
                  <a:gd name="connsiteY23" fmla="*/ 2064 h 77569"/>
                  <a:gd name="connsiteX24" fmla="*/ 139 w 88664"/>
                  <a:gd name="connsiteY24" fmla="*/ 7505 h 77569"/>
                  <a:gd name="connsiteX25" fmla="*/ 13888 w 88664"/>
                  <a:gd name="connsiteY25" fmla="*/ 17333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8664" h="77569">
                    <a:moveTo>
                      <a:pt x="13888" y="17333"/>
                    </a:moveTo>
                    <a:lnTo>
                      <a:pt x="13888" y="64365"/>
                    </a:lnTo>
                    <a:cubicBezTo>
                      <a:pt x="13888" y="72263"/>
                      <a:pt x="11949" y="72263"/>
                      <a:pt x="139" y="72263"/>
                    </a:cubicBezTo>
                    <a:lnTo>
                      <a:pt x="139" y="77703"/>
                    </a:lnTo>
                    <a:cubicBezTo>
                      <a:pt x="6308" y="77528"/>
                      <a:pt x="15298" y="77177"/>
                      <a:pt x="20057" y="77177"/>
                    </a:cubicBezTo>
                    <a:cubicBezTo>
                      <a:pt x="24640" y="77177"/>
                      <a:pt x="33807" y="77528"/>
                      <a:pt x="39800" y="77703"/>
                    </a:cubicBezTo>
                    <a:lnTo>
                      <a:pt x="39800" y="72263"/>
                    </a:lnTo>
                    <a:cubicBezTo>
                      <a:pt x="27990" y="72263"/>
                      <a:pt x="26051" y="72263"/>
                      <a:pt x="26051" y="64365"/>
                    </a:cubicBezTo>
                    <a:lnTo>
                      <a:pt x="26051" y="32074"/>
                    </a:lnTo>
                    <a:cubicBezTo>
                      <a:pt x="26051" y="13823"/>
                      <a:pt x="38566" y="3995"/>
                      <a:pt x="49847" y="3995"/>
                    </a:cubicBezTo>
                    <a:cubicBezTo>
                      <a:pt x="60952" y="3995"/>
                      <a:pt x="62891" y="13472"/>
                      <a:pt x="62891" y="23475"/>
                    </a:cubicBezTo>
                    <a:lnTo>
                      <a:pt x="62891" y="64365"/>
                    </a:lnTo>
                    <a:cubicBezTo>
                      <a:pt x="62891" y="72263"/>
                      <a:pt x="60952" y="72263"/>
                      <a:pt x="49142" y="72263"/>
                    </a:cubicBezTo>
                    <a:lnTo>
                      <a:pt x="49142" y="77703"/>
                    </a:lnTo>
                    <a:cubicBezTo>
                      <a:pt x="55312" y="77528"/>
                      <a:pt x="64302" y="77177"/>
                      <a:pt x="69061" y="77177"/>
                    </a:cubicBezTo>
                    <a:cubicBezTo>
                      <a:pt x="73644" y="77177"/>
                      <a:pt x="82810" y="77528"/>
                      <a:pt x="88803" y="77703"/>
                    </a:cubicBezTo>
                    <a:lnTo>
                      <a:pt x="88803" y="72263"/>
                    </a:lnTo>
                    <a:cubicBezTo>
                      <a:pt x="79637" y="72263"/>
                      <a:pt x="75230" y="72263"/>
                      <a:pt x="75054" y="66998"/>
                    </a:cubicBezTo>
                    <a:lnTo>
                      <a:pt x="75054" y="33478"/>
                    </a:lnTo>
                    <a:cubicBezTo>
                      <a:pt x="75054" y="18386"/>
                      <a:pt x="75054" y="12945"/>
                      <a:pt x="69590" y="6627"/>
                    </a:cubicBezTo>
                    <a:cubicBezTo>
                      <a:pt x="67122" y="3644"/>
                      <a:pt x="61305" y="134"/>
                      <a:pt x="51081" y="134"/>
                    </a:cubicBezTo>
                    <a:cubicBezTo>
                      <a:pt x="38213" y="134"/>
                      <a:pt x="29929" y="7680"/>
                      <a:pt x="24993" y="18561"/>
                    </a:cubicBezTo>
                    <a:lnTo>
                      <a:pt x="24993" y="134"/>
                    </a:lnTo>
                    <a:lnTo>
                      <a:pt x="139" y="2064"/>
                    </a:lnTo>
                    <a:lnTo>
                      <a:pt x="139" y="7505"/>
                    </a:lnTo>
                    <a:cubicBezTo>
                      <a:pt x="12478" y="7505"/>
                      <a:pt x="13888" y="8733"/>
                      <a:pt x="13888" y="173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形状 260">
                <a:extLst>
                  <a:ext uri="{FF2B5EF4-FFF2-40B4-BE49-F238E27FC236}">
                    <a16:creationId xmlns:a16="http://schemas.microsoft.com/office/drawing/2014/main" id="{6227469D-0F3B-A432-4077-99DBF8657CE8}"/>
                  </a:ext>
                </a:extLst>
              </p:cNvPr>
              <p:cNvSpPr/>
              <p:nvPr>
                <p:custDataLst>
                  <p:tags r:id="rId245"/>
                </p:custDataLst>
              </p:nvPr>
            </p:nvSpPr>
            <p:spPr>
              <a:xfrm>
                <a:off x="7862748" y="4988972"/>
                <a:ext cx="86725" cy="421013"/>
              </a:xfrm>
              <a:custGeom>
                <a:avLst/>
                <a:gdLst>
                  <a:gd name="connsiteX0" fmla="*/ 86872 w 86725"/>
                  <a:gd name="connsiteY0" fmla="*/ 419379 h 421013"/>
                  <a:gd name="connsiteX1" fmla="*/ 86167 w 86725"/>
                  <a:gd name="connsiteY1" fmla="*/ 417799 h 421013"/>
                  <a:gd name="connsiteX2" fmla="*/ 56024 w 86725"/>
                  <a:gd name="connsiteY2" fmla="*/ 380594 h 421013"/>
                  <a:gd name="connsiteX3" fmla="*/ 14776 w 86725"/>
                  <a:gd name="connsiteY3" fmla="*/ 210715 h 421013"/>
                  <a:gd name="connsiteX4" fmla="*/ 50207 w 86725"/>
                  <a:gd name="connsiteY4" fmla="*/ 50312 h 421013"/>
                  <a:gd name="connsiteX5" fmla="*/ 86343 w 86725"/>
                  <a:gd name="connsiteY5" fmla="*/ 3279 h 421013"/>
                  <a:gd name="connsiteX6" fmla="*/ 86872 w 86725"/>
                  <a:gd name="connsiteY6" fmla="*/ 1875 h 421013"/>
                  <a:gd name="connsiteX7" fmla="*/ 83170 w 86725"/>
                  <a:gd name="connsiteY7" fmla="*/ 120 h 421013"/>
                  <a:gd name="connsiteX8" fmla="*/ 77705 w 86725"/>
                  <a:gd name="connsiteY8" fmla="*/ 2752 h 421013"/>
                  <a:gd name="connsiteX9" fmla="*/ 146 w 86725"/>
                  <a:gd name="connsiteY9" fmla="*/ 210539 h 421013"/>
                  <a:gd name="connsiteX10" fmla="*/ 60783 w 86725"/>
                  <a:gd name="connsiteY10" fmla="*/ 401478 h 421013"/>
                  <a:gd name="connsiteX11" fmla="*/ 78234 w 86725"/>
                  <a:gd name="connsiteY11" fmla="*/ 419028 h 421013"/>
                  <a:gd name="connsiteX12" fmla="*/ 83170 w 86725"/>
                  <a:gd name="connsiteY12" fmla="*/ 421134 h 421013"/>
                  <a:gd name="connsiteX13" fmla="*/ 86872 w 86725"/>
                  <a:gd name="connsiteY13" fmla="*/ 419379 h 42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25" h="421013">
                    <a:moveTo>
                      <a:pt x="86872" y="419379"/>
                    </a:moveTo>
                    <a:cubicBezTo>
                      <a:pt x="86872" y="418677"/>
                      <a:pt x="86519" y="418326"/>
                      <a:pt x="86167" y="417799"/>
                    </a:cubicBezTo>
                    <a:cubicBezTo>
                      <a:pt x="79644" y="411306"/>
                      <a:pt x="67834" y="399548"/>
                      <a:pt x="56024" y="380594"/>
                    </a:cubicBezTo>
                    <a:cubicBezTo>
                      <a:pt x="27644" y="335317"/>
                      <a:pt x="14776" y="278280"/>
                      <a:pt x="14776" y="210715"/>
                    </a:cubicBezTo>
                    <a:cubicBezTo>
                      <a:pt x="14776" y="163506"/>
                      <a:pt x="21122" y="102609"/>
                      <a:pt x="50207" y="50312"/>
                    </a:cubicBezTo>
                    <a:cubicBezTo>
                      <a:pt x="64133" y="25391"/>
                      <a:pt x="78587" y="11001"/>
                      <a:pt x="86343" y="3279"/>
                    </a:cubicBezTo>
                    <a:cubicBezTo>
                      <a:pt x="86872" y="2752"/>
                      <a:pt x="86872" y="2401"/>
                      <a:pt x="86872" y="1875"/>
                    </a:cubicBezTo>
                    <a:cubicBezTo>
                      <a:pt x="86872" y="120"/>
                      <a:pt x="85638" y="120"/>
                      <a:pt x="83170" y="120"/>
                    </a:cubicBezTo>
                    <a:cubicBezTo>
                      <a:pt x="80702" y="120"/>
                      <a:pt x="80350" y="120"/>
                      <a:pt x="77705" y="2752"/>
                    </a:cubicBezTo>
                    <a:cubicBezTo>
                      <a:pt x="18654" y="56279"/>
                      <a:pt x="146" y="136656"/>
                      <a:pt x="146" y="210539"/>
                    </a:cubicBezTo>
                    <a:cubicBezTo>
                      <a:pt x="146" y="279509"/>
                      <a:pt x="16010" y="349005"/>
                      <a:pt x="60783" y="401478"/>
                    </a:cubicBezTo>
                    <a:cubicBezTo>
                      <a:pt x="64309" y="405515"/>
                      <a:pt x="71007" y="412710"/>
                      <a:pt x="78234" y="419028"/>
                    </a:cubicBezTo>
                    <a:cubicBezTo>
                      <a:pt x="80350" y="421134"/>
                      <a:pt x="80702" y="421134"/>
                      <a:pt x="83170" y="421134"/>
                    </a:cubicBezTo>
                    <a:cubicBezTo>
                      <a:pt x="85638" y="421134"/>
                      <a:pt x="86872" y="421134"/>
                      <a:pt x="86872" y="4193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形状 261">
                <a:extLst>
                  <a:ext uri="{FF2B5EF4-FFF2-40B4-BE49-F238E27FC236}">
                    <a16:creationId xmlns:a16="http://schemas.microsoft.com/office/drawing/2014/main" id="{EFB6F759-FF42-185C-F51F-BEBE6F11D9C7}"/>
                  </a:ext>
                </a:extLst>
              </p:cNvPr>
              <p:cNvSpPr/>
              <p:nvPr>
                <p:custDataLst>
                  <p:tags r:id="rId246"/>
                </p:custDataLst>
              </p:nvPr>
            </p:nvSpPr>
            <p:spPr>
              <a:xfrm>
                <a:off x="7982257" y="5000819"/>
                <a:ext cx="96090" cy="157946"/>
              </a:xfrm>
              <a:custGeom>
                <a:avLst/>
                <a:gdLst>
                  <a:gd name="connsiteX0" fmla="*/ 96245 w 96090"/>
                  <a:gd name="connsiteY0" fmla="*/ 24170 h 157946"/>
                  <a:gd name="connsiteX1" fmla="*/ 72272 w 96090"/>
                  <a:gd name="connsiteY1" fmla="*/ 127 h 157946"/>
                  <a:gd name="connsiteX2" fmla="*/ 50943 w 96090"/>
                  <a:gd name="connsiteY2" fmla="*/ 7498 h 157946"/>
                  <a:gd name="connsiteX3" fmla="*/ 28204 w 96090"/>
                  <a:gd name="connsiteY3" fmla="*/ 44879 h 157946"/>
                  <a:gd name="connsiteX4" fmla="*/ 177 w 96090"/>
                  <a:gd name="connsiteY4" fmla="*/ 156318 h 157946"/>
                  <a:gd name="connsiteX5" fmla="*/ 2292 w 96090"/>
                  <a:gd name="connsiteY5" fmla="*/ 158073 h 157946"/>
                  <a:gd name="connsiteX6" fmla="*/ 4407 w 96090"/>
                  <a:gd name="connsiteY6" fmla="*/ 157196 h 157946"/>
                  <a:gd name="connsiteX7" fmla="*/ 16746 w 96090"/>
                  <a:gd name="connsiteY7" fmla="*/ 108759 h 157946"/>
                  <a:gd name="connsiteX8" fmla="*/ 40719 w 96090"/>
                  <a:gd name="connsiteY8" fmla="*/ 125782 h 157946"/>
                  <a:gd name="connsiteX9" fmla="*/ 74740 w 96090"/>
                  <a:gd name="connsiteY9" fmla="*/ 111918 h 157946"/>
                  <a:gd name="connsiteX10" fmla="*/ 88841 w 96090"/>
                  <a:gd name="connsiteY10" fmla="*/ 79627 h 157946"/>
                  <a:gd name="connsiteX11" fmla="*/ 75974 w 96090"/>
                  <a:gd name="connsiteY11" fmla="*/ 53478 h 157946"/>
                  <a:gd name="connsiteX12" fmla="*/ 96245 w 96090"/>
                  <a:gd name="connsiteY12" fmla="*/ 24170 h 157946"/>
                  <a:gd name="connsiteX13" fmla="*/ 64516 w 96090"/>
                  <a:gd name="connsiteY13" fmla="*/ 53302 h 157946"/>
                  <a:gd name="connsiteX14" fmla="*/ 56055 w 96090"/>
                  <a:gd name="connsiteY14" fmla="*/ 54531 h 157946"/>
                  <a:gd name="connsiteX15" fmla="*/ 48299 w 96090"/>
                  <a:gd name="connsiteY15" fmla="*/ 53829 h 157946"/>
                  <a:gd name="connsiteX16" fmla="*/ 56936 w 96090"/>
                  <a:gd name="connsiteY16" fmla="*/ 52425 h 157946"/>
                  <a:gd name="connsiteX17" fmla="*/ 64516 w 96090"/>
                  <a:gd name="connsiteY17" fmla="*/ 53302 h 157946"/>
                  <a:gd name="connsiteX18" fmla="*/ 86374 w 96090"/>
                  <a:gd name="connsiteY18" fmla="*/ 20134 h 157946"/>
                  <a:gd name="connsiteX19" fmla="*/ 70509 w 96090"/>
                  <a:gd name="connsiteY19" fmla="*/ 50495 h 157946"/>
                  <a:gd name="connsiteX20" fmla="*/ 56936 w 96090"/>
                  <a:gd name="connsiteY20" fmla="*/ 48389 h 157946"/>
                  <a:gd name="connsiteX21" fmla="*/ 43363 w 96090"/>
                  <a:gd name="connsiteY21" fmla="*/ 54004 h 157946"/>
                  <a:gd name="connsiteX22" fmla="*/ 55526 w 96090"/>
                  <a:gd name="connsiteY22" fmla="*/ 58392 h 157946"/>
                  <a:gd name="connsiteX23" fmla="*/ 69980 w 96090"/>
                  <a:gd name="connsiteY23" fmla="*/ 56110 h 157946"/>
                  <a:gd name="connsiteX24" fmla="*/ 77736 w 96090"/>
                  <a:gd name="connsiteY24" fmla="*/ 75941 h 157946"/>
                  <a:gd name="connsiteX25" fmla="*/ 68923 w 96090"/>
                  <a:gd name="connsiteY25" fmla="*/ 106127 h 157946"/>
                  <a:gd name="connsiteX26" fmla="*/ 40190 w 96090"/>
                  <a:gd name="connsiteY26" fmla="*/ 121921 h 157946"/>
                  <a:gd name="connsiteX27" fmla="*/ 20096 w 96090"/>
                  <a:gd name="connsiteY27" fmla="*/ 99282 h 157946"/>
                  <a:gd name="connsiteX28" fmla="*/ 20977 w 96090"/>
                  <a:gd name="connsiteY28" fmla="*/ 91560 h 157946"/>
                  <a:gd name="connsiteX29" fmla="*/ 32258 w 96090"/>
                  <a:gd name="connsiteY29" fmla="*/ 47160 h 157946"/>
                  <a:gd name="connsiteX30" fmla="*/ 69980 w 96090"/>
                  <a:gd name="connsiteY30" fmla="*/ 4164 h 157946"/>
                  <a:gd name="connsiteX31" fmla="*/ 86374 w 96090"/>
                  <a:gd name="connsiteY31" fmla="*/ 20134 h 15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6090" h="157946">
                    <a:moveTo>
                      <a:pt x="96245" y="24170"/>
                    </a:moveTo>
                    <a:cubicBezTo>
                      <a:pt x="96245" y="11008"/>
                      <a:pt x="86550" y="127"/>
                      <a:pt x="72272" y="127"/>
                    </a:cubicBezTo>
                    <a:cubicBezTo>
                      <a:pt x="62048" y="127"/>
                      <a:pt x="57113" y="2935"/>
                      <a:pt x="50943" y="7498"/>
                    </a:cubicBezTo>
                    <a:cubicBezTo>
                      <a:pt x="41248" y="14518"/>
                      <a:pt x="31553" y="31541"/>
                      <a:pt x="28204" y="44879"/>
                    </a:cubicBezTo>
                    <a:lnTo>
                      <a:pt x="177" y="156318"/>
                    </a:lnTo>
                    <a:cubicBezTo>
                      <a:pt x="1" y="157020"/>
                      <a:pt x="882" y="158073"/>
                      <a:pt x="2292" y="158073"/>
                    </a:cubicBezTo>
                    <a:cubicBezTo>
                      <a:pt x="3702" y="158073"/>
                      <a:pt x="4231" y="157722"/>
                      <a:pt x="4407" y="157196"/>
                    </a:cubicBezTo>
                    <a:lnTo>
                      <a:pt x="16746" y="108759"/>
                    </a:lnTo>
                    <a:cubicBezTo>
                      <a:pt x="20096" y="119289"/>
                      <a:pt x="27851" y="125782"/>
                      <a:pt x="40719" y="125782"/>
                    </a:cubicBezTo>
                    <a:cubicBezTo>
                      <a:pt x="53587" y="125782"/>
                      <a:pt x="66807" y="119640"/>
                      <a:pt x="74740" y="111918"/>
                    </a:cubicBezTo>
                    <a:cubicBezTo>
                      <a:pt x="83201" y="103845"/>
                      <a:pt x="88841" y="92613"/>
                      <a:pt x="88841" y="79627"/>
                    </a:cubicBezTo>
                    <a:cubicBezTo>
                      <a:pt x="88841" y="66991"/>
                      <a:pt x="82319" y="57865"/>
                      <a:pt x="75974" y="53478"/>
                    </a:cubicBezTo>
                    <a:cubicBezTo>
                      <a:pt x="86197" y="47687"/>
                      <a:pt x="96245" y="36806"/>
                      <a:pt x="96245" y="24170"/>
                    </a:cubicBezTo>
                    <a:close/>
                    <a:moveTo>
                      <a:pt x="64516" y="53302"/>
                    </a:moveTo>
                    <a:cubicBezTo>
                      <a:pt x="62224" y="54180"/>
                      <a:pt x="60285" y="54531"/>
                      <a:pt x="56055" y="54531"/>
                    </a:cubicBezTo>
                    <a:cubicBezTo>
                      <a:pt x="53587" y="54531"/>
                      <a:pt x="50062" y="54706"/>
                      <a:pt x="48299" y="53829"/>
                    </a:cubicBezTo>
                    <a:cubicBezTo>
                      <a:pt x="48652" y="52074"/>
                      <a:pt x="54997" y="52425"/>
                      <a:pt x="56936" y="52425"/>
                    </a:cubicBezTo>
                    <a:cubicBezTo>
                      <a:pt x="60638" y="52425"/>
                      <a:pt x="62224" y="52425"/>
                      <a:pt x="64516" y="53302"/>
                    </a:cubicBezTo>
                    <a:close/>
                    <a:moveTo>
                      <a:pt x="86374" y="20134"/>
                    </a:moveTo>
                    <a:cubicBezTo>
                      <a:pt x="86374" y="32418"/>
                      <a:pt x="79675" y="45054"/>
                      <a:pt x="70509" y="50495"/>
                    </a:cubicBezTo>
                    <a:cubicBezTo>
                      <a:pt x="65750" y="48740"/>
                      <a:pt x="62224" y="48389"/>
                      <a:pt x="56936" y="48389"/>
                    </a:cubicBezTo>
                    <a:cubicBezTo>
                      <a:pt x="53235" y="48389"/>
                      <a:pt x="43363" y="48213"/>
                      <a:pt x="43363" y="54004"/>
                    </a:cubicBezTo>
                    <a:cubicBezTo>
                      <a:pt x="43187" y="58918"/>
                      <a:pt x="52353" y="58392"/>
                      <a:pt x="55526" y="58392"/>
                    </a:cubicBezTo>
                    <a:cubicBezTo>
                      <a:pt x="62048" y="58392"/>
                      <a:pt x="64692" y="58216"/>
                      <a:pt x="69980" y="56110"/>
                    </a:cubicBezTo>
                    <a:cubicBezTo>
                      <a:pt x="76679" y="62428"/>
                      <a:pt x="77560" y="67869"/>
                      <a:pt x="77736" y="75941"/>
                    </a:cubicBezTo>
                    <a:cubicBezTo>
                      <a:pt x="78089" y="86120"/>
                      <a:pt x="73858" y="99282"/>
                      <a:pt x="68923" y="106127"/>
                    </a:cubicBezTo>
                    <a:cubicBezTo>
                      <a:pt x="62048" y="115603"/>
                      <a:pt x="50238" y="121921"/>
                      <a:pt x="40190" y="121921"/>
                    </a:cubicBezTo>
                    <a:cubicBezTo>
                      <a:pt x="26794" y="121921"/>
                      <a:pt x="20096" y="111742"/>
                      <a:pt x="20096" y="99282"/>
                    </a:cubicBezTo>
                    <a:cubicBezTo>
                      <a:pt x="20096" y="97527"/>
                      <a:pt x="20096" y="94895"/>
                      <a:pt x="20977" y="91560"/>
                    </a:cubicBezTo>
                    <a:lnTo>
                      <a:pt x="32258" y="47160"/>
                    </a:lnTo>
                    <a:cubicBezTo>
                      <a:pt x="36136" y="32067"/>
                      <a:pt x="48828" y="4164"/>
                      <a:pt x="69980" y="4164"/>
                    </a:cubicBezTo>
                    <a:cubicBezTo>
                      <a:pt x="80204" y="4164"/>
                      <a:pt x="86374" y="9604"/>
                      <a:pt x="86374" y="201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形状 262">
                <a:extLst>
                  <a:ext uri="{FF2B5EF4-FFF2-40B4-BE49-F238E27FC236}">
                    <a16:creationId xmlns:a16="http://schemas.microsoft.com/office/drawing/2014/main" id="{461DCFC5-3017-0A81-F84A-F2C340CD3430}"/>
                  </a:ext>
                </a:extLst>
              </p:cNvPr>
              <p:cNvSpPr/>
              <p:nvPr>
                <p:custDataLst>
                  <p:tags r:id="rId247"/>
                </p:custDataLst>
              </p:nvPr>
            </p:nvSpPr>
            <p:spPr>
              <a:xfrm>
                <a:off x="7976992" y="5196059"/>
                <a:ext cx="109006" cy="7019"/>
              </a:xfrm>
              <a:custGeom>
                <a:avLst/>
                <a:gdLst>
                  <a:gd name="connsiteX0" fmla="*/ 0 w 109006"/>
                  <a:gd name="connsiteY0" fmla="*/ 0 h 7019"/>
                  <a:gd name="connsiteX1" fmla="*/ 109007 w 109006"/>
                  <a:gd name="connsiteY1" fmla="*/ 0 h 7019"/>
                  <a:gd name="connsiteX2" fmla="*/ 109007 w 109006"/>
                  <a:gd name="connsiteY2" fmla="*/ 7020 h 7019"/>
                  <a:gd name="connsiteX3" fmla="*/ 0 w 109006"/>
                  <a:gd name="connsiteY3" fmla="*/ 7020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006" h="7019">
                    <a:moveTo>
                      <a:pt x="0" y="0"/>
                    </a:moveTo>
                    <a:lnTo>
                      <a:pt x="109007" y="0"/>
                    </a:lnTo>
                    <a:lnTo>
                      <a:pt x="109007" y="7020"/>
                    </a:lnTo>
                    <a:lnTo>
                      <a:pt x="0" y="7020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形状 263">
                <a:extLst>
                  <a:ext uri="{FF2B5EF4-FFF2-40B4-BE49-F238E27FC236}">
                    <a16:creationId xmlns:a16="http://schemas.microsoft.com/office/drawing/2014/main" id="{D623D4B4-763F-E658-3530-1A1360392883}"/>
                  </a:ext>
                </a:extLst>
              </p:cNvPr>
              <p:cNvSpPr/>
              <p:nvPr>
                <p:custDataLst>
                  <p:tags r:id="rId248"/>
                </p:custDataLst>
              </p:nvPr>
            </p:nvSpPr>
            <p:spPr>
              <a:xfrm>
                <a:off x="7996241" y="5246944"/>
                <a:ext cx="70332" cy="116880"/>
              </a:xfrm>
              <a:custGeom>
                <a:avLst/>
                <a:gdLst>
                  <a:gd name="connsiteX0" fmla="*/ 13728 w 70332"/>
                  <a:gd name="connsiteY0" fmla="*/ 103508 h 116880"/>
                  <a:gd name="connsiteX1" fmla="*/ 32413 w 70332"/>
                  <a:gd name="connsiteY1" fmla="*/ 85432 h 116880"/>
                  <a:gd name="connsiteX2" fmla="*/ 70487 w 70332"/>
                  <a:gd name="connsiteY2" fmla="*/ 34187 h 116880"/>
                  <a:gd name="connsiteX3" fmla="*/ 33118 w 70332"/>
                  <a:gd name="connsiteY3" fmla="*/ 141 h 116880"/>
                  <a:gd name="connsiteX4" fmla="*/ 155 w 70332"/>
                  <a:gd name="connsiteY4" fmla="*/ 31906 h 116880"/>
                  <a:gd name="connsiteX5" fmla="*/ 9497 w 70332"/>
                  <a:gd name="connsiteY5" fmla="*/ 41733 h 116880"/>
                  <a:gd name="connsiteX6" fmla="*/ 18664 w 70332"/>
                  <a:gd name="connsiteY6" fmla="*/ 32432 h 116880"/>
                  <a:gd name="connsiteX7" fmla="*/ 9321 w 70332"/>
                  <a:gd name="connsiteY7" fmla="*/ 23306 h 116880"/>
                  <a:gd name="connsiteX8" fmla="*/ 7030 w 70332"/>
                  <a:gd name="connsiteY8" fmla="*/ 23482 h 116880"/>
                  <a:gd name="connsiteX9" fmla="*/ 30826 w 70332"/>
                  <a:gd name="connsiteY9" fmla="*/ 5581 h 116880"/>
                  <a:gd name="connsiteX10" fmla="*/ 54447 w 70332"/>
                  <a:gd name="connsiteY10" fmla="*/ 34187 h 116880"/>
                  <a:gd name="connsiteX11" fmla="*/ 35938 w 70332"/>
                  <a:gd name="connsiteY11" fmla="*/ 72971 h 116880"/>
                  <a:gd name="connsiteX12" fmla="*/ 2094 w 70332"/>
                  <a:gd name="connsiteY12" fmla="*/ 110528 h 116880"/>
                  <a:gd name="connsiteX13" fmla="*/ 155 w 70332"/>
                  <a:gd name="connsiteY13" fmla="*/ 117021 h 116880"/>
                  <a:gd name="connsiteX14" fmla="*/ 65552 w 70332"/>
                  <a:gd name="connsiteY14" fmla="*/ 117021 h 116880"/>
                  <a:gd name="connsiteX15" fmla="*/ 70487 w 70332"/>
                  <a:gd name="connsiteY15" fmla="*/ 86485 h 116880"/>
                  <a:gd name="connsiteX16" fmla="*/ 66081 w 70332"/>
                  <a:gd name="connsiteY16" fmla="*/ 86485 h 116880"/>
                  <a:gd name="connsiteX17" fmla="*/ 62203 w 70332"/>
                  <a:gd name="connsiteY17" fmla="*/ 102104 h 116880"/>
                  <a:gd name="connsiteX18" fmla="*/ 45457 w 70332"/>
                  <a:gd name="connsiteY18" fmla="*/ 103508 h 116880"/>
                  <a:gd name="connsiteX19" fmla="*/ 13728 w 70332"/>
                  <a:gd name="connsiteY19" fmla="*/ 103508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28" y="103508"/>
                    </a:moveTo>
                    <a:lnTo>
                      <a:pt x="32413" y="85432"/>
                    </a:lnTo>
                    <a:cubicBezTo>
                      <a:pt x="59911" y="61213"/>
                      <a:pt x="70487" y="51737"/>
                      <a:pt x="70487" y="34187"/>
                    </a:cubicBezTo>
                    <a:cubicBezTo>
                      <a:pt x="70487" y="14180"/>
                      <a:pt x="54623" y="141"/>
                      <a:pt x="33118" y="141"/>
                    </a:cubicBezTo>
                    <a:cubicBezTo>
                      <a:pt x="13199" y="141"/>
                      <a:pt x="155" y="16286"/>
                      <a:pt x="155" y="31906"/>
                    </a:cubicBezTo>
                    <a:cubicBezTo>
                      <a:pt x="155" y="41733"/>
                      <a:pt x="8969" y="41733"/>
                      <a:pt x="9497" y="41733"/>
                    </a:cubicBezTo>
                    <a:cubicBezTo>
                      <a:pt x="12494" y="41733"/>
                      <a:pt x="18664" y="39627"/>
                      <a:pt x="18664" y="32432"/>
                    </a:cubicBezTo>
                    <a:cubicBezTo>
                      <a:pt x="18664" y="27869"/>
                      <a:pt x="15491" y="23306"/>
                      <a:pt x="9321" y="23306"/>
                    </a:cubicBezTo>
                    <a:cubicBezTo>
                      <a:pt x="7911" y="23306"/>
                      <a:pt x="7558" y="23306"/>
                      <a:pt x="7030" y="23482"/>
                    </a:cubicBezTo>
                    <a:cubicBezTo>
                      <a:pt x="11084" y="12075"/>
                      <a:pt x="20603" y="5581"/>
                      <a:pt x="30826" y="5581"/>
                    </a:cubicBezTo>
                    <a:cubicBezTo>
                      <a:pt x="46867" y="5581"/>
                      <a:pt x="54447" y="19796"/>
                      <a:pt x="54447" y="34187"/>
                    </a:cubicBezTo>
                    <a:cubicBezTo>
                      <a:pt x="54447" y="48227"/>
                      <a:pt x="45633" y="62091"/>
                      <a:pt x="35938" y="72971"/>
                    </a:cubicBezTo>
                    <a:lnTo>
                      <a:pt x="2094" y="110528"/>
                    </a:lnTo>
                    <a:cubicBezTo>
                      <a:pt x="155" y="112458"/>
                      <a:pt x="155" y="112809"/>
                      <a:pt x="155" y="117021"/>
                    </a:cubicBezTo>
                    <a:lnTo>
                      <a:pt x="65552" y="117021"/>
                    </a:lnTo>
                    <a:lnTo>
                      <a:pt x="70487" y="86485"/>
                    </a:lnTo>
                    <a:lnTo>
                      <a:pt x="66081" y="86485"/>
                    </a:lnTo>
                    <a:cubicBezTo>
                      <a:pt x="65199" y="91750"/>
                      <a:pt x="63965" y="99471"/>
                      <a:pt x="62203" y="102104"/>
                    </a:cubicBezTo>
                    <a:cubicBezTo>
                      <a:pt x="60969" y="103508"/>
                      <a:pt x="49335" y="103508"/>
                      <a:pt x="45457" y="103508"/>
                    </a:cubicBezTo>
                    <a:lnTo>
                      <a:pt x="13728" y="103508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形状 264">
                <a:extLst>
                  <a:ext uri="{FF2B5EF4-FFF2-40B4-BE49-F238E27FC236}">
                    <a16:creationId xmlns:a16="http://schemas.microsoft.com/office/drawing/2014/main" id="{519C38E9-1C4A-3652-1806-1A8F50881EC2}"/>
                  </a:ext>
                </a:extLst>
              </p:cNvPr>
              <p:cNvSpPr/>
              <p:nvPr>
                <p:custDataLst>
                  <p:tags r:id="rId249"/>
                </p:custDataLst>
              </p:nvPr>
            </p:nvSpPr>
            <p:spPr>
              <a:xfrm>
                <a:off x="8113321" y="4988972"/>
                <a:ext cx="86725" cy="421013"/>
              </a:xfrm>
              <a:custGeom>
                <a:avLst/>
                <a:gdLst>
                  <a:gd name="connsiteX0" fmla="*/ 86887 w 86725"/>
                  <a:gd name="connsiteY0" fmla="*/ 210715 h 421013"/>
                  <a:gd name="connsiteX1" fmla="*/ 26250 w 86725"/>
                  <a:gd name="connsiteY1" fmla="*/ 19775 h 421013"/>
                  <a:gd name="connsiteX2" fmla="*/ 8799 w 86725"/>
                  <a:gd name="connsiteY2" fmla="*/ 2226 h 421013"/>
                  <a:gd name="connsiteX3" fmla="*/ 3864 w 86725"/>
                  <a:gd name="connsiteY3" fmla="*/ 120 h 421013"/>
                  <a:gd name="connsiteX4" fmla="*/ 162 w 86725"/>
                  <a:gd name="connsiteY4" fmla="*/ 1875 h 421013"/>
                  <a:gd name="connsiteX5" fmla="*/ 1219 w 86725"/>
                  <a:gd name="connsiteY5" fmla="*/ 3630 h 421013"/>
                  <a:gd name="connsiteX6" fmla="*/ 31009 w 86725"/>
                  <a:gd name="connsiteY6" fmla="*/ 40659 h 421013"/>
                  <a:gd name="connsiteX7" fmla="*/ 72257 w 86725"/>
                  <a:gd name="connsiteY7" fmla="*/ 210539 h 421013"/>
                  <a:gd name="connsiteX8" fmla="*/ 36826 w 86725"/>
                  <a:gd name="connsiteY8" fmla="*/ 370942 h 421013"/>
                  <a:gd name="connsiteX9" fmla="*/ 867 w 86725"/>
                  <a:gd name="connsiteY9" fmla="*/ 417799 h 421013"/>
                  <a:gd name="connsiteX10" fmla="*/ 162 w 86725"/>
                  <a:gd name="connsiteY10" fmla="*/ 419379 h 421013"/>
                  <a:gd name="connsiteX11" fmla="*/ 3864 w 86725"/>
                  <a:gd name="connsiteY11" fmla="*/ 421134 h 421013"/>
                  <a:gd name="connsiteX12" fmla="*/ 9328 w 86725"/>
                  <a:gd name="connsiteY12" fmla="*/ 418501 h 421013"/>
                  <a:gd name="connsiteX13" fmla="*/ 86887 w 86725"/>
                  <a:gd name="connsiteY13" fmla="*/ 210715 h 42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25" h="421013">
                    <a:moveTo>
                      <a:pt x="86887" y="210715"/>
                    </a:moveTo>
                    <a:cubicBezTo>
                      <a:pt x="86887" y="141745"/>
                      <a:pt x="71023" y="72249"/>
                      <a:pt x="26250" y="19775"/>
                    </a:cubicBezTo>
                    <a:cubicBezTo>
                      <a:pt x="22725" y="15739"/>
                      <a:pt x="16026" y="8544"/>
                      <a:pt x="8799" y="2226"/>
                    </a:cubicBezTo>
                    <a:cubicBezTo>
                      <a:pt x="6684" y="120"/>
                      <a:pt x="6331" y="120"/>
                      <a:pt x="3864" y="120"/>
                    </a:cubicBezTo>
                    <a:cubicBezTo>
                      <a:pt x="1748" y="120"/>
                      <a:pt x="162" y="120"/>
                      <a:pt x="162" y="1875"/>
                    </a:cubicBezTo>
                    <a:cubicBezTo>
                      <a:pt x="162" y="2577"/>
                      <a:pt x="867" y="3279"/>
                      <a:pt x="1219" y="3630"/>
                    </a:cubicBezTo>
                    <a:cubicBezTo>
                      <a:pt x="7389" y="9948"/>
                      <a:pt x="19199" y="21706"/>
                      <a:pt x="31009" y="40659"/>
                    </a:cubicBezTo>
                    <a:cubicBezTo>
                      <a:pt x="59389" y="85937"/>
                      <a:pt x="72257" y="142973"/>
                      <a:pt x="72257" y="210539"/>
                    </a:cubicBezTo>
                    <a:cubicBezTo>
                      <a:pt x="72257" y="257748"/>
                      <a:pt x="65911" y="318644"/>
                      <a:pt x="36826" y="370942"/>
                    </a:cubicBezTo>
                    <a:cubicBezTo>
                      <a:pt x="22901" y="395863"/>
                      <a:pt x="8270" y="410429"/>
                      <a:pt x="867" y="417799"/>
                    </a:cubicBezTo>
                    <a:cubicBezTo>
                      <a:pt x="514" y="418326"/>
                      <a:pt x="162" y="418852"/>
                      <a:pt x="162" y="419379"/>
                    </a:cubicBezTo>
                    <a:cubicBezTo>
                      <a:pt x="162" y="421134"/>
                      <a:pt x="1748" y="421134"/>
                      <a:pt x="3864" y="421134"/>
                    </a:cubicBezTo>
                    <a:cubicBezTo>
                      <a:pt x="6331" y="421134"/>
                      <a:pt x="6684" y="421134"/>
                      <a:pt x="9328" y="418501"/>
                    </a:cubicBezTo>
                    <a:cubicBezTo>
                      <a:pt x="68379" y="364975"/>
                      <a:pt x="86887" y="284598"/>
                      <a:pt x="86887" y="21071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形状 265">
                <a:extLst>
                  <a:ext uri="{FF2B5EF4-FFF2-40B4-BE49-F238E27FC236}">
                    <a16:creationId xmlns:a16="http://schemas.microsoft.com/office/drawing/2014/main" id="{3E7ABA28-9EBB-5006-3FEA-8B4D496E4B6D}"/>
                  </a:ext>
                </a:extLst>
              </p:cNvPr>
              <p:cNvSpPr/>
              <p:nvPr>
                <p:custDataLst>
                  <p:tags r:id="rId250"/>
                </p:custDataLst>
              </p:nvPr>
            </p:nvSpPr>
            <p:spPr>
              <a:xfrm>
                <a:off x="8272278" y="5164821"/>
                <a:ext cx="67159" cy="80552"/>
              </a:xfrm>
              <a:custGeom>
                <a:avLst/>
                <a:gdLst>
                  <a:gd name="connsiteX0" fmla="*/ 14801 w 67159"/>
                  <a:gd name="connsiteY0" fmla="*/ 40498 h 80552"/>
                  <a:gd name="connsiteX1" fmla="*/ 38598 w 67159"/>
                  <a:gd name="connsiteY1" fmla="*/ 4521 h 80552"/>
                  <a:gd name="connsiteX2" fmla="*/ 57459 w 67159"/>
                  <a:gd name="connsiteY2" fmla="*/ 11015 h 80552"/>
                  <a:gd name="connsiteX3" fmla="*/ 49174 w 67159"/>
                  <a:gd name="connsiteY3" fmla="*/ 19088 h 80552"/>
                  <a:gd name="connsiteX4" fmla="*/ 57283 w 67159"/>
                  <a:gd name="connsiteY4" fmla="*/ 27160 h 80552"/>
                  <a:gd name="connsiteX5" fmla="*/ 65391 w 67159"/>
                  <a:gd name="connsiteY5" fmla="*/ 18912 h 80552"/>
                  <a:gd name="connsiteX6" fmla="*/ 38422 w 67159"/>
                  <a:gd name="connsiteY6" fmla="*/ 134 h 80552"/>
                  <a:gd name="connsiteX7" fmla="*/ 171 w 67159"/>
                  <a:gd name="connsiteY7" fmla="*/ 40849 h 80552"/>
                  <a:gd name="connsiteX8" fmla="*/ 38069 w 67159"/>
                  <a:gd name="connsiteY8" fmla="*/ 80686 h 80552"/>
                  <a:gd name="connsiteX9" fmla="*/ 67330 w 67159"/>
                  <a:gd name="connsiteY9" fmla="*/ 57872 h 80552"/>
                  <a:gd name="connsiteX10" fmla="*/ 65039 w 67159"/>
                  <a:gd name="connsiteY10" fmla="*/ 56117 h 80552"/>
                  <a:gd name="connsiteX11" fmla="*/ 62747 w 67159"/>
                  <a:gd name="connsiteY11" fmla="*/ 57872 h 80552"/>
                  <a:gd name="connsiteX12" fmla="*/ 39656 w 67159"/>
                  <a:gd name="connsiteY12" fmla="*/ 76299 h 80552"/>
                  <a:gd name="connsiteX13" fmla="*/ 14801 w 67159"/>
                  <a:gd name="connsiteY13" fmla="*/ 40498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159" h="80552">
                    <a:moveTo>
                      <a:pt x="14801" y="40498"/>
                    </a:moveTo>
                    <a:cubicBezTo>
                      <a:pt x="14801" y="11892"/>
                      <a:pt x="29256" y="4521"/>
                      <a:pt x="38598" y="4521"/>
                    </a:cubicBezTo>
                    <a:cubicBezTo>
                      <a:pt x="40184" y="4521"/>
                      <a:pt x="51290" y="4697"/>
                      <a:pt x="57459" y="11015"/>
                    </a:cubicBezTo>
                    <a:cubicBezTo>
                      <a:pt x="50232" y="11541"/>
                      <a:pt x="49174" y="16806"/>
                      <a:pt x="49174" y="19088"/>
                    </a:cubicBezTo>
                    <a:cubicBezTo>
                      <a:pt x="49174" y="23650"/>
                      <a:pt x="52347" y="27160"/>
                      <a:pt x="57283" y="27160"/>
                    </a:cubicBezTo>
                    <a:cubicBezTo>
                      <a:pt x="61866" y="27160"/>
                      <a:pt x="65391" y="24177"/>
                      <a:pt x="65391" y="18912"/>
                    </a:cubicBezTo>
                    <a:cubicBezTo>
                      <a:pt x="65391" y="6978"/>
                      <a:pt x="51995" y="134"/>
                      <a:pt x="38422" y="134"/>
                    </a:cubicBezTo>
                    <a:cubicBezTo>
                      <a:pt x="16388" y="134"/>
                      <a:pt x="171" y="19088"/>
                      <a:pt x="171" y="40849"/>
                    </a:cubicBezTo>
                    <a:cubicBezTo>
                      <a:pt x="171" y="63312"/>
                      <a:pt x="17622" y="80686"/>
                      <a:pt x="38069" y="80686"/>
                    </a:cubicBezTo>
                    <a:cubicBezTo>
                      <a:pt x="61690" y="80686"/>
                      <a:pt x="67330" y="59627"/>
                      <a:pt x="67330" y="57872"/>
                    </a:cubicBezTo>
                    <a:cubicBezTo>
                      <a:pt x="67330" y="56117"/>
                      <a:pt x="65568" y="56117"/>
                      <a:pt x="65039" y="56117"/>
                    </a:cubicBezTo>
                    <a:cubicBezTo>
                      <a:pt x="63452" y="56117"/>
                      <a:pt x="63100" y="56819"/>
                      <a:pt x="62747" y="57872"/>
                    </a:cubicBezTo>
                    <a:cubicBezTo>
                      <a:pt x="57635" y="74193"/>
                      <a:pt x="46178" y="76299"/>
                      <a:pt x="39656" y="76299"/>
                    </a:cubicBezTo>
                    <a:cubicBezTo>
                      <a:pt x="30313" y="76299"/>
                      <a:pt x="14801" y="68753"/>
                      <a:pt x="14801" y="4049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形状 266">
                <a:extLst>
                  <a:ext uri="{FF2B5EF4-FFF2-40B4-BE49-F238E27FC236}">
                    <a16:creationId xmlns:a16="http://schemas.microsoft.com/office/drawing/2014/main" id="{FCA55ADE-D5CF-E8A0-C12C-F0954FF15127}"/>
                  </a:ext>
                </a:extLst>
              </p:cNvPr>
              <p:cNvSpPr/>
              <p:nvPr>
                <p:custDataLst>
                  <p:tags r:id="rId251"/>
                </p:custDataLst>
              </p:nvPr>
            </p:nvSpPr>
            <p:spPr>
              <a:xfrm>
                <a:off x="8349564" y="5164821"/>
                <a:ext cx="78088" cy="80552"/>
              </a:xfrm>
              <a:custGeom>
                <a:avLst/>
                <a:gdLst>
                  <a:gd name="connsiteX0" fmla="*/ 78264 w 78088"/>
                  <a:gd name="connsiteY0" fmla="*/ 41200 h 80552"/>
                  <a:gd name="connsiteX1" fmla="*/ 39308 w 78088"/>
                  <a:gd name="connsiteY1" fmla="*/ 134 h 80552"/>
                  <a:gd name="connsiteX2" fmla="*/ 175 w 78088"/>
                  <a:gd name="connsiteY2" fmla="*/ 41200 h 80552"/>
                  <a:gd name="connsiteX3" fmla="*/ 39131 w 78088"/>
                  <a:gd name="connsiteY3" fmla="*/ 80686 h 80552"/>
                  <a:gd name="connsiteX4" fmla="*/ 78264 w 78088"/>
                  <a:gd name="connsiteY4" fmla="*/ 41200 h 80552"/>
                  <a:gd name="connsiteX5" fmla="*/ 39308 w 78088"/>
                  <a:gd name="connsiteY5" fmla="*/ 76299 h 80552"/>
                  <a:gd name="connsiteX6" fmla="*/ 19213 w 78088"/>
                  <a:gd name="connsiteY6" fmla="*/ 64541 h 80552"/>
                  <a:gd name="connsiteX7" fmla="*/ 14806 w 78088"/>
                  <a:gd name="connsiteY7" fmla="*/ 39796 h 80552"/>
                  <a:gd name="connsiteX8" fmla="*/ 19036 w 78088"/>
                  <a:gd name="connsiteY8" fmla="*/ 15753 h 80552"/>
                  <a:gd name="connsiteX9" fmla="*/ 39131 w 78088"/>
                  <a:gd name="connsiteY9" fmla="*/ 3995 h 80552"/>
                  <a:gd name="connsiteX10" fmla="*/ 59050 w 78088"/>
                  <a:gd name="connsiteY10" fmla="*/ 15402 h 80552"/>
                  <a:gd name="connsiteX11" fmla="*/ 63633 w 78088"/>
                  <a:gd name="connsiteY11" fmla="*/ 39796 h 80552"/>
                  <a:gd name="connsiteX12" fmla="*/ 59755 w 78088"/>
                  <a:gd name="connsiteY12" fmla="*/ 63312 h 80552"/>
                  <a:gd name="connsiteX13" fmla="*/ 39308 w 78088"/>
                  <a:gd name="connsiteY13" fmla="*/ 76299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088" h="80552">
                    <a:moveTo>
                      <a:pt x="78264" y="41200"/>
                    </a:moveTo>
                    <a:cubicBezTo>
                      <a:pt x="78264" y="18737"/>
                      <a:pt x="60636" y="134"/>
                      <a:pt x="39308" y="134"/>
                    </a:cubicBezTo>
                    <a:cubicBezTo>
                      <a:pt x="17274" y="134"/>
                      <a:pt x="175" y="19263"/>
                      <a:pt x="175" y="41200"/>
                    </a:cubicBezTo>
                    <a:cubicBezTo>
                      <a:pt x="175" y="63839"/>
                      <a:pt x="18507" y="80686"/>
                      <a:pt x="39131" y="80686"/>
                    </a:cubicBezTo>
                    <a:cubicBezTo>
                      <a:pt x="60460" y="80686"/>
                      <a:pt x="78264" y="63488"/>
                      <a:pt x="78264" y="41200"/>
                    </a:cubicBezTo>
                    <a:close/>
                    <a:moveTo>
                      <a:pt x="39308" y="76299"/>
                    </a:moveTo>
                    <a:cubicBezTo>
                      <a:pt x="31728" y="76299"/>
                      <a:pt x="23972" y="72614"/>
                      <a:pt x="19213" y="64541"/>
                    </a:cubicBezTo>
                    <a:cubicBezTo>
                      <a:pt x="14806" y="56819"/>
                      <a:pt x="14806" y="46114"/>
                      <a:pt x="14806" y="39796"/>
                    </a:cubicBezTo>
                    <a:cubicBezTo>
                      <a:pt x="14806" y="32952"/>
                      <a:pt x="14806" y="23475"/>
                      <a:pt x="19036" y="15753"/>
                    </a:cubicBezTo>
                    <a:cubicBezTo>
                      <a:pt x="23796" y="7680"/>
                      <a:pt x="32080" y="3995"/>
                      <a:pt x="39131" y="3995"/>
                    </a:cubicBezTo>
                    <a:cubicBezTo>
                      <a:pt x="46887" y="3995"/>
                      <a:pt x="54467" y="7856"/>
                      <a:pt x="59050" y="15402"/>
                    </a:cubicBezTo>
                    <a:cubicBezTo>
                      <a:pt x="63633" y="22948"/>
                      <a:pt x="63633" y="33127"/>
                      <a:pt x="63633" y="39796"/>
                    </a:cubicBezTo>
                    <a:cubicBezTo>
                      <a:pt x="63633" y="46114"/>
                      <a:pt x="63633" y="55591"/>
                      <a:pt x="59755" y="63312"/>
                    </a:cubicBezTo>
                    <a:cubicBezTo>
                      <a:pt x="55877" y="71210"/>
                      <a:pt x="48121" y="76299"/>
                      <a:pt x="39308" y="762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形状 267">
                <a:extLst>
                  <a:ext uri="{FF2B5EF4-FFF2-40B4-BE49-F238E27FC236}">
                    <a16:creationId xmlns:a16="http://schemas.microsoft.com/office/drawing/2014/main" id="{E67C37E8-2EFB-5912-6640-92294704CCB8}"/>
                  </a:ext>
                </a:extLst>
              </p:cNvPr>
              <p:cNvSpPr/>
              <p:nvPr>
                <p:custDataLst>
                  <p:tags r:id="rId252"/>
                </p:custDataLst>
              </p:nvPr>
            </p:nvSpPr>
            <p:spPr>
              <a:xfrm>
                <a:off x="8438581" y="5164821"/>
                <a:ext cx="57640" cy="80552"/>
              </a:xfrm>
              <a:custGeom>
                <a:avLst/>
                <a:gdLst>
                  <a:gd name="connsiteX0" fmla="*/ 31028 w 57640"/>
                  <a:gd name="connsiteY0" fmla="*/ 44710 h 80552"/>
                  <a:gd name="connsiteX1" fmla="*/ 49360 w 57640"/>
                  <a:gd name="connsiteY1" fmla="*/ 60855 h 80552"/>
                  <a:gd name="connsiteX2" fmla="*/ 29441 w 57640"/>
                  <a:gd name="connsiteY2" fmla="*/ 76826 h 80552"/>
                  <a:gd name="connsiteX3" fmla="*/ 4940 w 57640"/>
                  <a:gd name="connsiteY3" fmla="*/ 51905 h 80552"/>
                  <a:gd name="connsiteX4" fmla="*/ 2472 w 57640"/>
                  <a:gd name="connsiteY4" fmla="*/ 48922 h 80552"/>
                  <a:gd name="connsiteX5" fmla="*/ 180 w 57640"/>
                  <a:gd name="connsiteY5" fmla="*/ 53309 h 80552"/>
                  <a:gd name="connsiteX6" fmla="*/ 180 w 57640"/>
                  <a:gd name="connsiteY6" fmla="*/ 76475 h 80552"/>
                  <a:gd name="connsiteX7" fmla="*/ 2119 w 57640"/>
                  <a:gd name="connsiteY7" fmla="*/ 80686 h 80552"/>
                  <a:gd name="connsiteX8" fmla="*/ 6526 w 57640"/>
                  <a:gd name="connsiteY8" fmla="*/ 77177 h 80552"/>
                  <a:gd name="connsiteX9" fmla="*/ 10051 w 57640"/>
                  <a:gd name="connsiteY9" fmla="*/ 73140 h 80552"/>
                  <a:gd name="connsiteX10" fmla="*/ 29441 w 57640"/>
                  <a:gd name="connsiteY10" fmla="*/ 80686 h 80552"/>
                  <a:gd name="connsiteX11" fmla="*/ 57821 w 57640"/>
                  <a:gd name="connsiteY11" fmla="*/ 56293 h 80552"/>
                  <a:gd name="connsiteX12" fmla="*/ 50418 w 57640"/>
                  <a:gd name="connsiteY12" fmla="*/ 39621 h 80552"/>
                  <a:gd name="connsiteX13" fmla="*/ 30323 w 57640"/>
                  <a:gd name="connsiteY13" fmla="*/ 31197 h 80552"/>
                  <a:gd name="connsiteX14" fmla="*/ 8641 w 57640"/>
                  <a:gd name="connsiteY14" fmla="*/ 16806 h 80552"/>
                  <a:gd name="connsiteX15" fmla="*/ 28384 w 57640"/>
                  <a:gd name="connsiteY15" fmla="*/ 3468 h 80552"/>
                  <a:gd name="connsiteX16" fmla="*/ 49007 w 57640"/>
                  <a:gd name="connsiteY16" fmla="*/ 24703 h 80552"/>
                  <a:gd name="connsiteX17" fmla="*/ 51123 w 57640"/>
                  <a:gd name="connsiteY17" fmla="*/ 26283 h 80552"/>
                  <a:gd name="connsiteX18" fmla="*/ 53414 w 57640"/>
                  <a:gd name="connsiteY18" fmla="*/ 22071 h 80552"/>
                  <a:gd name="connsiteX19" fmla="*/ 53414 w 57640"/>
                  <a:gd name="connsiteY19" fmla="*/ 4346 h 80552"/>
                  <a:gd name="connsiteX20" fmla="*/ 51475 w 57640"/>
                  <a:gd name="connsiteY20" fmla="*/ 134 h 80552"/>
                  <a:gd name="connsiteX21" fmla="*/ 47950 w 57640"/>
                  <a:gd name="connsiteY21" fmla="*/ 2240 h 80552"/>
                  <a:gd name="connsiteX22" fmla="*/ 44953 w 57640"/>
                  <a:gd name="connsiteY22" fmla="*/ 5048 h 80552"/>
                  <a:gd name="connsiteX23" fmla="*/ 28384 w 57640"/>
                  <a:gd name="connsiteY23" fmla="*/ 134 h 80552"/>
                  <a:gd name="connsiteX24" fmla="*/ 180 w 57640"/>
                  <a:gd name="connsiteY24" fmla="*/ 21720 h 80552"/>
                  <a:gd name="connsiteX25" fmla="*/ 7760 w 57640"/>
                  <a:gd name="connsiteY25" fmla="*/ 36637 h 80552"/>
                  <a:gd name="connsiteX26" fmla="*/ 31028 w 57640"/>
                  <a:gd name="connsiteY26" fmla="*/ 44710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028" y="44710"/>
                    </a:moveTo>
                    <a:cubicBezTo>
                      <a:pt x="34906" y="45412"/>
                      <a:pt x="49360" y="48220"/>
                      <a:pt x="49360" y="60855"/>
                    </a:cubicBezTo>
                    <a:cubicBezTo>
                      <a:pt x="49360" y="69806"/>
                      <a:pt x="43190" y="76826"/>
                      <a:pt x="29441" y="76826"/>
                    </a:cubicBezTo>
                    <a:cubicBezTo>
                      <a:pt x="14634" y="76826"/>
                      <a:pt x="8289" y="66822"/>
                      <a:pt x="4940" y="51905"/>
                    </a:cubicBezTo>
                    <a:cubicBezTo>
                      <a:pt x="4411" y="49624"/>
                      <a:pt x="4234" y="48922"/>
                      <a:pt x="2472" y="48922"/>
                    </a:cubicBezTo>
                    <a:cubicBezTo>
                      <a:pt x="180" y="48922"/>
                      <a:pt x="180" y="50150"/>
                      <a:pt x="180" y="53309"/>
                    </a:cubicBezTo>
                    <a:lnTo>
                      <a:pt x="180" y="76475"/>
                    </a:lnTo>
                    <a:cubicBezTo>
                      <a:pt x="180" y="79458"/>
                      <a:pt x="180" y="80686"/>
                      <a:pt x="2119" y="80686"/>
                    </a:cubicBezTo>
                    <a:cubicBezTo>
                      <a:pt x="3001" y="80686"/>
                      <a:pt x="3177" y="80511"/>
                      <a:pt x="6526" y="77177"/>
                    </a:cubicBezTo>
                    <a:cubicBezTo>
                      <a:pt x="6879" y="76826"/>
                      <a:pt x="6879" y="76475"/>
                      <a:pt x="10051" y="73140"/>
                    </a:cubicBezTo>
                    <a:cubicBezTo>
                      <a:pt x="17807" y="80511"/>
                      <a:pt x="25740" y="80686"/>
                      <a:pt x="29441" y="80686"/>
                    </a:cubicBezTo>
                    <a:cubicBezTo>
                      <a:pt x="49713" y="80686"/>
                      <a:pt x="57821" y="68928"/>
                      <a:pt x="57821" y="56293"/>
                    </a:cubicBezTo>
                    <a:cubicBezTo>
                      <a:pt x="57821" y="46991"/>
                      <a:pt x="52533" y="41726"/>
                      <a:pt x="50418" y="39621"/>
                    </a:cubicBezTo>
                    <a:cubicBezTo>
                      <a:pt x="44601" y="34005"/>
                      <a:pt x="37726" y="32601"/>
                      <a:pt x="30323" y="31197"/>
                    </a:cubicBezTo>
                    <a:cubicBezTo>
                      <a:pt x="20451" y="29266"/>
                      <a:pt x="8641" y="26985"/>
                      <a:pt x="8641" y="16806"/>
                    </a:cubicBezTo>
                    <a:cubicBezTo>
                      <a:pt x="8641" y="10664"/>
                      <a:pt x="13224" y="3468"/>
                      <a:pt x="28384" y="3468"/>
                    </a:cubicBezTo>
                    <a:cubicBezTo>
                      <a:pt x="47774" y="3468"/>
                      <a:pt x="48655" y="19263"/>
                      <a:pt x="49007" y="24703"/>
                    </a:cubicBezTo>
                    <a:cubicBezTo>
                      <a:pt x="49184" y="26283"/>
                      <a:pt x="50770" y="26283"/>
                      <a:pt x="51123" y="26283"/>
                    </a:cubicBezTo>
                    <a:cubicBezTo>
                      <a:pt x="53414" y="26283"/>
                      <a:pt x="53414" y="25405"/>
                      <a:pt x="53414" y="22071"/>
                    </a:cubicBezTo>
                    <a:lnTo>
                      <a:pt x="53414" y="4346"/>
                    </a:lnTo>
                    <a:cubicBezTo>
                      <a:pt x="53414" y="1362"/>
                      <a:pt x="53414" y="134"/>
                      <a:pt x="51475" y="134"/>
                    </a:cubicBezTo>
                    <a:cubicBezTo>
                      <a:pt x="50594" y="134"/>
                      <a:pt x="50241" y="134"/>
                      <a:pt x="47950" y="2240"/>
                    </a:cubicBezTo>
                    <a:cubicBezTo>
                      <a:pt x="47421" y="2942"/>
                      <a:pt x="45658" y="4521"/>
                      <a:pt x="44953" y="5048"/>
                    </a:cubicBezTo>
                    <a:cubicBezTo>
                      <a:pt x="38255" y="134"/>
                      <a:pt x="31028" y="134"/>
                      <a:pt x="28384" y="134"/>
                    </a:cubicBezTo>
                    <a:cubicBezTo>
                      <a:pt x="6879" y="134"/>
                      <a:pt x="180" y="11892"/>
                      <a:pt x="180" y="21720"/>
                    </a:cubicBezTo>
                    <a:cubicBezTo>
                      <a:pt x="180" y="27862"/>
                      <a:pt x="3001" y="32776"/>
                      <a:pt x="7760" y="36637"/>
                    </a:cubicBezTo>
                    <a:cubicBezTo>
                      <a:pt x="13401" y="41200"/>
                      <a:pt x="18336" y="42253"/>
                      <a:pt x="31028" y="447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形状 268">
                <a:extLst>
                  <a:ext uri="{FF2B5EF4-FFF2-40B4-BE49-F238E27FC236}">
                    <a16:creationId xmlns:a16="http://schemas.microsoft.com/office/drawing/2014/main" id="{227D8C94-3448-E9B6-E963-54A9CE175F00}"/>
                  </a:ext>
                </a:extLst>
              </p:cNvPr>
              <p:cNvSpPr/>
              <p:nvPr>
                <p:custDataLst>
                  <p:tags r:id="rId253"/>
                </p:custDataLst>
              </p:nvPr>
            </p:nvSpPr>
            <p:spPr>
              <a:xfrm>
                <a:off x="8563400" y="5041622"/>
                <a:ext cx="66983" cy="315716"/>
              </a:xfrm>
              <a:custGeom>
                <a:avLst/>
                <a:gdLst>
                  <a:gd name="connsiteX0" fmla="*/ 59237 w 66983"/>
                  <a:gd name="connsiteY0" fmla="*/ 313909 h 315716"/>
                  <a:gd name="connsiteX1" fmla="*/ 61352 w 66983"/>
                  <a:gd name="connsiteY1" fmla="*/ 315840 h 315716"/>
                  <a:gd name="connsiteX2" fmla="*/ 65230 w 66983"/>
                  <a:gd name="connsiteY2" fmla="*/ 315840 h 315716"/>
                  <a:gd name="connsiteX3" fmla="*/ 67169 w 66983"/>
                  <a:gd name="connsiteY3" fmla="*/ 314085 h 315716"/>
                  <a:gd name="connsiteX4" fmla="*/ 66464 w 66983"/>
                  <a:gd name="connsiteY4" fmla="*/ 312505 h 315716"/>
                  <a:gd name="connsiteX5" fmla="*/ 39671 w 66983"/>
                  <a:gd name="connsiteY5" fmla="*/ 277231 h 315716"/>
                  <a:gd name="connsiteX6" fmla="*/ 13582 w 66983"/>
                  <a:gd name="connsiteY6" fmla="*/ 158069 h 315716"/>
                  <a:gd name="connsiteX7" fmla="*/ 66640 w 66983"/>
                  <a:gd name="connsiteY7" fmla="*/ 3282 h 315716"/>
                  <a:gd name="connsiteX8" fmla="*/ 67169 w 66983"/>
                  <a:gd name="connsiteY8" fmla="*/ 1878 h 315716"/>
                  <a:gd name="connsiteX9" fmla="*/ 63820 w 66983"/>
                  <a:gd name="connsiteY9" fmla="*/ 123 h 315716"/>
                  <a:gd name="connsiteX10" fmla="*/ 59589 w 66983"/>
                  <a:gd name="connsiteY10" fmla="*/ 1527 h 315716"/>
                  <a:gd name="connsiteX11" fmla="*/ 11820 w 66983"/>
                  <a:gd name="connsiteY11" fmla="*/ 77341 h 315716"/>
                  <a:gd name="connsiteX12" fmla="*/ 186 w 66983"/>
                  <a:gd name="connsiteY12" fmla="*/ 157893 h 315716"/>
                  <a:gd name="connsiteX13" fmla="*/ 35440 w 66983"/>
                  <a:gd name="connsiteY13" fmla="*/ 287234 h 315716"/>
                  <a:gd name="connsiteX14" fmla="*/ 46722 w 66983"/>
                  <a:gd name="connsiteY14" fmla="*/ 301449 h 315716"/>
                  <a:gd name="connsiteX15" fmla="*/ 52362 w 66983"/>
                  <a:gd name="connsiteY15" fmla="*/ 307591 h 315716"/>
                  <a:gd name="connsiteX16" fmla="*/ 59237 w 66983"/>
                  <a:gd name="connsiteY16" fmla="*/ 313909 h 315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83" h="315716">
                    <a:moveTo>
                      <a:pt x="59237" y="313909"/>
                    </a:moveTo>
                    <a:cubicBezTo>
                      <a:pt x="59589" y="314085"/>
                      <a:pt x="61176" y="315840"/>
                      <a:pt x="61352" y="315840"/>
                    </a:cubicBezTo>
                    <a:lnTo>
                      <a:pt x="65230" y="315840"/>
                    </a:lnTo>
                    <a:cubicBezTo>
                      <a:pt x="65759" y="315840"/>
                      <a:pt x="67169" y="315664"/>
                      <a:pt x="67169" y="314085"/>
                    </a:cubicBezTo>
                    <a:cubicBezTo>
                      <a:pt x="67169" y="313383"/>
                      <a:pt x="66816" y="313032"/>
                      <a:pt x="66464" y="312505"/>
                    </a:cubicBezTo>
                    <a:cubicBezTo>
                      <a:pt x="60118" y="306187"/>
                      <a:pt x="50599" y="296535"/>
                      <a:pt x="39671" y="277231"/>
                    </a:cubicBezTo>
                    <a:cubicBezTo>
                      <a:pt x="20633" y="243535"/>
                      <a:pt x="13582" y="200188"/>
                      <a:pt x="13582" y="158069"/>
                    </a:cubicBezTo>
                    <a:cubicBezTo>
                      <a:pt x="13582" y="80149"/>
                      <a:pt x="35793" y="34345"/>
                      <a:pt x="66640" y="3282"/>
                    </a:cubicBezTo>
                    <a:cubicBezTo>
                      <a:pt x="67169" y="2755"/>
                      <a:pt x="67169" y="2229"/>
                      <a:pt x="67169" y="1878"/>
                    </a:cubicBezTo>
                    <a:cubicBezTo>
                      <a:pt x="67169" y="123"/>
                      <a:pt x="65935" y="123"/>
                      <a:pt x="63820" y="123"/>
                    </a:cubicBezTo>
                    <a:cubicBezTo>
                      <a:pt x="61528" y="123"/>
                      <a:pt x="61176" y="123"/>
                      <a:pt x="59589" y="1527"/>
                    </a:cubicBezTo>
                    <a:cubicBezTo>
                      <a:pt x="42844" y="15918"/>
                      <a:pt x="23982" y="40311"/>
                      <a:pt x="11820" y="77341"/>
                    </a:cubicBezTo>
                    <a:cubicBezTo>
                      <a:pt x="4240" y="100506"/>
                      <a:pt x="186" y="128761"/>
                      <a:pt x="186" y="157893"/>
                    </a:cubicBezTo>
                    <a:cubicBezTo>
                      <a:pt x="186" y="199486"/>
                      <a:pt x="7765" y="246519"/>
                      <a:pt x="35440" y="287234"/>
                    </a:cubicBezTo>
                    <a:cubicBezTo>
                      <a:pt x="40199" y="294078"/>
                      <a:pt x="46722" y="301273"/>
                      <a:pt x="46722" y="301449"/>
                    </a:cubicBezTo>
                    <a:cubicBezTo>
                      <a:pt x="48484" y="303555"/>
                      <a:pt x="50952" y="306363"/>
                      <a:pt x="52362" y="307591"/>
                    </a:cubicBezTo>
                    <a:lnTo>
                      <a:pt x="59237" y="313909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" name="任意形状 269">
                <a:extLst>
                  <a:ext uri="{FF2B5EF4-FFF2-40B4-BE49-F238E27FC236}">
                    <a16:creationId xmlns:a16="http://schemas.microsoft.com/office/drawing/2014/main" id="{B1C183D1-1504-83AF-F75E-D1E1AA0F056D}"/>
                  </a:ext>
                </a:extLst>
              </p:cNvPr>
              <p:cNvSpPr/>
              <p:nvPr>
                <p:custDataLst>
                  <p:tags r:id="rId254"/>
                </p:custDataLst>
              </p:nvPr>
            </p:nvSpPr>
            <p:spPr>
              <a:xfrm>
                <a:off x="8665324" y="5047150"/>
                <a:ext cx="98888" cy="79499"/>
              </a:xfrm>
              <a:custGeom>
                <a:avLst/>
                <a:gdLst>
                  <a:gd name="connsiteX0" fmla="*/ 77047 w 98888"/>
                  <a:gd name="connsiteY0" fmla="*/ 36279 h 79499"/>
                  <a:gd name="connsiteX1" fmla="*/ 47610 w 98888"/>
                  <a:gd name="connsiteY1" fmla="*/ 127 h 79499"/>
                  <a:gd name="connsiteX2" fmla="*/ 193 w 98888"/>
                  <a:gd name="connsiteY2" fmla="*/ 49968 h 79499"/>
                  <a:gd name="connsiteX3" fmla="*/ 28749 w 98888"/>
                  <a:gd name="connsiteY3" fmla="*/ 79627 h 79499"/>
                  <a:gd name="connsiteX4" fmla="*/ 65942 w 98888"/>
                  <a:gd name="connsiteY4" fmla="*/ 64885 h 79499"/>
                  <a:gd name="connsiteX5" fmla="*/ 81983 w 98888"/>
                  <a:gd name="connsiteY5" fmla="*/ 79627 h 79499"/>
                  <a:gd name="connsiteX6" fmla="*/ 96790 w 98888"/>
                  <a:gd name="connsiteY6" fmla="*/ 67167 h 79499"/>
                  <a:gd name="connsiteX7" fmla="*/ 94675 w 98888"/>
                  <a:gd name="connsiteY7" fmla="*/ 65412 h 79499"/>
                  <a:gd name="connsiteX8" fmla="*/ 92383 w 98888"/>
                  <a:gd name="connsiteY8" fmla="*/ 67167 h 79499"/>
                  <a:gd name="connsiteX9" fmla="*/ 82512 w 98888"/>
                  <a:gd name="connsiteY9" fmla="*/ 75766 h 79499"/>
                  <a:gd name="connsiteX10" fmla="*/ 77047 w 98888"/>
                  <a:gd name="connsiteY10" fmla="*/ 57865 h 79499"/>
                  <a:gd name="connsiteX11" fmla="*/ 78810 w 98888"/>
                  <a:gd name="connsiteY11" fmla="*/ 51723 h 79499"/>
                  <a:gd name="connsiteX12" fmla="*/ 99081 w 98888"/>
                  <a:gd name="connsiteY12" fmla="*/ 10482 h 79499"/>
                  <a:gd name="connsiteX13" fmla="*/ 96966 w 98888"/>
                  <a:gd name="connsiteY13" fmla="*/ 8727 h 79499"/>
                  <a:gd name="connsiteX14" fmla="*/ 94322 w 98888"/>
                  <a:gd name="connsiteY14" fmla="*/ 12412 h 79499"/>
                  <a:gd name="connsiteX15" fmla="*/ 77047 w 98888"/>
                  <a:gd name="connsiteY15" fmla="*/ 47160 h 79499"/>
                  <a:gd name="connsiteX16" fmla="*/ 77047 w 98888"/>
                  <a:gd name="connsiteY16" fmla="*/ 36279 h 79499"/>
                  <a:gd name="connsiteX17" fmla="*/ 65237 w 98888"/>
                  <a:gd name="connsiteY17" fmla="*/ 60322 h 79499"/>
                  <a:gd name="connsiteX18" fmla="*/ 29101 w 98888"/>
                  <a:gd name="connsiteY18" fmla="*/ 75766 h 79499"/>
                  <a:gd name="connsiteX19" fmla="*/ 13237 w 98888"/>
                  <a:gd name="connsiteY19" fmla="*/ 56637 h 79499"/>
                  <a:gd name="connsiteX20" fmla="*/ 23461 w 98888"/>
                  <a:gd name="connsiteY20" fmla="*/ 20134 h 79499"/>
                  <a:gd name="connsiteX21" fmla="*/ 47434 w 98888"/>
                  <a:gd name="connsiteY21" fmla="*/ 3988 h 79499"/>
                  <a:gd name="connsiteX22" fmla="*/ 64885 w 98888"/>
                  <a:gd name="connsiteY22" fmla="*/ 40667 h 79499"/>
                  <a:gd name="connsiteX23" fmla="*/ 65237 w 98888"/>
                  <a:gd name="connsiteY23" fmla="*/ 60322 h 79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8888" h="79499">
                    <a:moveTo>
                      <a:pt x="77047" y="36279"/>
                    </a:moveTo>
                    <a:cubicBezTo>
                      <a:pt x="77047" y="8727"/>
                      <a:pt x="60654" y="127"/>
                      <a:pt x="47610" y="127"/>
                    </a:cubicBezTo>
                    <a:cubicBezTo>
                      <a:pt x="23461" y="127"/>
                      <a:pt x="193" y="25223"/>
                      <a:pt x="193" y="49968"/>
                    </a:cubicBezTo>
                    <a:cubicBezTo>
                      <a:pt x="193" y="66289"/>
                      <a:pt x="10769" y="79627"/>
                      <a:pt x="28749" y="79627"/>
                    </a:cubicBezTo>
                    <a:cubicBezTo>
                      <a:pt x="39854" y="79627"/>
                      <a:pt x="52546" y="75590"/>
                      <a:pt x="65942" y="64885"/>
                    </a:cubicBezTo>
                    <a:cubicBezTo>
                      <a:pt x="68234" y="74186"/>
                      <a:pt x="74051" y="79627"/>
                      <a:pt x="81983" y="79627"/>
                    </a:cubicBezTo>
                    <a:cubicBezTo>
                      <a:pt x="91325" y="79627"/>
                      <a:pt x="96790" y="69975"/>
                      <a:pt x="96790" y="67167"/>
                    </a:cubicBezTo>
                    <a:cubicBezTo>
                      <a:pt x="96790" y="65938"/>
                      <a:pt x="95732" y="65412"/>
                      <a:pt x="94675" y="65412"/>
                    </a:cubicBezTo>
                    <a:cubicBezTo>
                      <a:pt x="93441" y="65412"/>
                      <a:pt x="92912" y="65938"/>
                      <a:pt x="92383" y="67167"/>
                    </a:cubicBezTo>
                    <a:cubicBezTo>
                      <a:pt x="89210" y="75766"/>
                      <a:pt x="82864" y="75766"/>
                      <a:pt x="82512" y="75766"/>
                    </a:cubicBezTo>
                    <a:cubicBezTo>
                      <a:pt x="77047" y="75766"/>
                      <a:pt x="77047" y="62077"/>
                      <a:pt x="77047" y="57865"/>
                    </a:cubicBezTo>
                    <a:cubicBezTo>
                      <a:pt x="77047" y="54180"/>
                      <a:pt x="77047" y="53829"/>
                      <a:pt x="78810" y="51723"/>
                    </a:cubicBezTo>
                    <a:cubicBezTo>
                      <a:pt x="95380" y="31014"/>
                      <a:pt x="99081" y="10657"/>
                      <a:pt x="99081" y="10482"/>
                    </a:cubicBezTo>
                    <a:cubicBezTo>
                      <a:pt x="99081" y="10131"/>
                      <a:pt x="98905" y="8727"/>
                      <a:pt x="96966" y="8727"/>
                    </a:cubicBezTo>
                    <a:cubicBezTo>
                      <a:pt x="95203" y="8727"/>
                      <a:pt x="95203" y="9253"/>
                      <a:pt x="94322" y="12412"/>
                    </a:cubicBezTo>
                    <a:cubicBezTo>
                      <a:pt x="91149" y="23468"/>
                      <a:pt x="85332" y="36806"/>
                      <a:pt x="77047" y="47160"/>
                    </a:cubicBezTo>
                    <a:lnTo>
                      <a:pt x="77047" y="36279"/>
                    </a:lnTo>
                    <a:close/>
                    <a:moveTo>
                      <a:pt x="65237" y="60322"/>
                    </a:moveTo>
                    <a:cubicBezTo>
                      <a:pt x="49725" y="73835"/>
                      <a:pt x="36152" y="75766"/>
                      <a:pt x="29101" y="75766"/>
                    </a:cubicBezTo>
                    <a:cubicBezTo>
                      <a:pt x="18525" y="75766"/>
                      <a:pt x="13237" y="67869"/>
                      <a:pt x="13237" y="56637"/>
                    </a:cubicBezTo>
                    <a:cubicBezTo>
                      <a:pt x="13237" y="48038"/>
                      <a:pt x="17820" y="29084"/>
                      <a:pt x="23461" y="20134"/>
                    </a:cubicBezTo>
                    <a:cubicBezTo>
                      <a:pt x="31746" y="7323"/>
                      <a:pt x="41264" y="3988"/>
                      <a:pt x="47434" y="3988"/>
                    </a:cubicBezTo>
                    <a:cubicBezTo>
                      <a:pt x="64885" y="3988"/>
                      <a:pt x="64885" y="26978"/>
                      <a:pt x="64885" y="40667"/>
                    </a:cubicBezTo>
                    <a:cubicBezTo>
                      <a:pt x="64885" y="47160"/>
                      <a:pt x="64885" y="57339"/>
                      <a:pt x="65237" y="603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" name="任意形状 270">
                <a:extLst>
                  <a:ext uri="{FF2B5EF4-FFF2-40B4-BE49-F238E27FC236}">
                    <a16:creationId xmlns:a16="http://schemas.microsoft.com/office/drawing/2014/main" id="{9FCD3389-1455-459E-E512-5F255464C4F6}"/>
                  </a:ext>
                </a:extLst>
              </p:cNvPr>
              <p:cNvSpPr/>
              <p:nvPr>
                <p:custDataLst>
                  <p:tags r:id="rId255"/>
                </p:custDataLst>
              </p:nvPr>
            </p:nvSpPr>
            <p:spPr>
              <a:xfrm>
                <a:off x="8658097" y="5196059"/>
                <a:ext cx="113413" cy="7019"/>
              </a:xfrm>
              <a:custGeom>
                <a:avLst/>
                <a:gdLst>
                  <a:gd name="connsiteX0" fmla="*/ 0 w 113413"/>
                  <a:gd name="connsiteY0" fmla="*/ 0 h 7019"/>
                  <a:gd name="connsiteX1" fmla="*/ 113414 w 113413"/>
                  <a:gd name="connsiteY1" fmla="*/ 0 h 7019"/>
                  <a:gd name="connsiteX2" fmla="*/ 113414 w 113413"/>
                  <a:gd name="connsiteY2" fmla="*/ 7020 h 7019"/>
                  <a:gd name="connsiteX3" fmla="*/ 0 w 113413"/>
                  <a:gd name="connsiteY3" fmla="*/ 7020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413" h="7019">
                    <a:moveTo>
                      <a:pt x="0" y="0"/>
                    </a:moveTo>
                    <a:lnTo>
                      <a:pt x="113414" y="0"/>
                    </a:lnTo>
                    <a:lnTo>
                      <a:pt x="113414" y="7020"/>
                    </a:lnTo>
                    <a:lnTo>
                      <a:pt x="0" y="7020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" name="任意形状 271">
                <a:extLst>
                  <a:ext uri="{FF2B5EF4-FFF2-40B4-BE49-F238E27FC236}">
                    <a16:creationId xmlns:a16="http://schemas.microsoft.com/office/drawing/2014/main" id="{D75BAE66-A3DF-7A73-0B06-BBED0DD4CCA2}"/>
                  </a:ext>
                </a:extLst>
              </p:cNvPr>
              <p:cNvSpPr/>
              <p:nvPr>
                <p:custDataLst>
                  <p:tags r:id="rId256"/>
                </p:custDataLst>
              </p:nvPr>
            </p:nvSpPr>
            <p:spPr>
              <a:xfrm>
                <a:off x="8679550" y="5246944"/>
                <a:ext cx="70332" cy="116880"/>
              </a:xfrm>
              <a:custGeom>
                <a:avLst/>
                <a:gdLst>
                  <a:gd name="connsiteX0" fmla="*/ 13767 w 70332"/>
                  <a:gd name="connsiteY0" fmla="*/ 103508 h 116880"/>
                  <a:gd name="connsiteX1" fmla="*/ 32451 w 70332"/>
                  <a:gd name="connsiteY1" fmla="*/ 85432 h 116880"/>
                  <a:gd name="connsiteX2" fmla="*/ 70526 w 70332"/>
                  <a:gd name="connsiteY2" fmla="*/ 34187 h 116880"/>
                  <a:gd name="connsiteX3" fmla="*/ 33156 w 70332"/>
                  <a:gd name="connsiteY3" fmla="*/ 141 h 116880"/>
                  <a:gd name="connsiteX4" fmla="*/ 194 w 70332"/>
                  <a:gd name="connsiteY4" fmla="*/ 31906 h 116880"/>
                  <a:gd name="connsiteX5" fmla="*/ 9536 w 70332"/>
                  <a:gd name="connsiteY5" fmla="*/ 41733 h 116880"/>
                  <a:gd name="connsiteX6" fmla="*/ 18702 w 70332"/>
                  <a:gd name="connsiteY6" fmla="*/ 32432 h 116880"/>
                  <a:gd name="connsiteX7" fmla="*/ 9360 w 70332"/>
                  <a:gd name="connsiteY7" fmla="*/ 23306 h 116880"/>
                  <a:gd name="connsiteX8" fmla="*/ 7068 w 70332"/>
                  <a:gd name="connsiteY8" fmla="*/ 23482 h 116880"/>
                  <a:gd name="connsiteX9" fmla="*/ 30865 w 70332"/>
                  <a:gd name="connsiteY9" fmla="*/ 5581 h 116880"/>
                  <a:gd name="connsiteX10" fmla="*/ 54485 w 70332"/>
                  <a:gd name="connsiteY10" fmla="*/ 34187 h 116880"/>
                  <a:gd name="connsiteX11" fmla="*/ 35977 w 70332"/>
                  <a:gd name="connsiteY11" fmla="*/ 72971 h 116880"/>
                  <a:gd name="connsiteX12" fmla="*/ 2133 w 70332"/>
                  <a:gd name="connsiteY12" fmla="*/ 110528 h 116880"/>
                  <a:gd name="connsiteX13" fmla="*/ 194 w 70332"/>
                  <a:gd name="connsiteY13" fmla="*/ 117021 h 116880"/>
                  <a:gd name="connsiteX14" fmla="*/ 65590 w 70332"/>
                  <a:gd name="connsiteY14" fmla="*/ 117021 h 116880"/>
                  <a:gd name="connsiteX15" fmla="*/ 70526 w 70332"/>
                  <a:gd name="connsiteY15" fmla="*/ 86485 h 116880"/>
                  <a:gd name="connsiteX16" fmla="*/ 66119 w 70332"/>
                  <a:gd name="connsiteY16" fmla="*/ 86485 h 116880"/>
                  <a:gd name="connsiteX17" fmla="*/ 62241 w 70332"/>
                  <a:gd name="connsiteY17" fmla="*/ 102104 h 116880"/>
                  <a:gd name="connsiteX18" fmla="*/ 45495 w 70332"/>
                  <a:gd name="connsiteY18" fmla="*/ 103508 h 116880"/>
                  <a:gd name="connsiteX19" fmla="*/ 13767 w 70332"/>
                  <a:gd name="connsiteY19" fmla="*/ 103508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67" y="103508"/>
                    </a:moveTo>
                    <a:lnTo>
                      <a:pt x="32451" y="85432"/>
                    </a:lnTo>
                    <a:cubicBezTo>
                      <a:pt x="59950" y="61213"/>
                      <a:pt x="70526" y="51737"/>
                      <a:pt x="70526" y="34187"/>
                    </a:cubicBezTo>
                    <a:cubicBezTo>
                      <a:pt x="70526" y="14180"/>
                      <a:pt x="54662" y="141"/>
                      <a:pt x="33156" y="141"/>
                    </a:cubicBezTo>
                    <a:cubicBezTo>
                      <a:pt x="13238" y="141"/>
                      <a:pt x="194" y="16286"/>
                      <a:pt x="194" y="31906"/>
                    </a:cubicBezTo>
                    <a:cubicBezTo>
                      <a:pt x="194" y="41733"/>
                      <a:pt x="9007" y="41733"/>
                      <a:pt x="9536" y="41733"/>
                    </a:cubicBezTo>
                    <a:cubicBezTo>
                      <a:pt x="12533" y="41733"/>
                      <a:pt x="18702" y="39627"/>
                      <a:pt x="18702" y="32432"/>
                    </a:cubicBezTo>
                    <a:cubicBezTo>
                      <a:pt x="18702" y="27869"/>
                      <a:pt x="15529" y="23306"/>
                      <a:pt x="9360" y="23306"/>
                    </a:cubicBezTo>
                    <a:cubicBezTo>
                      <a:pt x="7950" y="23306"/>
                      <a:pt x="7597" y="23306"/>
                      <a:pt x="7068" y="23482"/>
                    </a:cubicBezTo>
                    <a:cubicBezTo>
                      <a:pt x="11123" y="12075"/>
                      <a:pt x="20641" y="5581"/>
                      <a:pt x="30865" y="5581"/>
                    </a:cubicBezTo>
                    <a:cubicBezTo>
                      <a:pt x="46906" y="5581"/>
                      <a:pt x="54485" y="19796"/>
                      <a:pt x="54485" y="34187"/>
                    </a:cubicBezTo>
                    <a:cubicBezTo>
                      <a:pt x="54485" y="48227"/>
                      <a:pt x="45672" y="62091"/>
                      <a:pt x="35977" y="72971"/>
                    </a:cubicBezTo>
                    <a:lnTo>
                      <a:pt x="2133" y="110528"/>
                    </a:lnTo>
                    <a:cubicBezTo>
                      <a:pt x="194" y="112458"/>
                      <a:pt x="194" y="112809"/>
                      <a:pt x="194" y="117021"/>
                    </a:cubicBezTo>
                    <a:lnTo>
                      <a:pt x="65590" y="117021"/>
                    </a:lnTo>
                    <a:lnTo>
                      <a:pt x="70526" y="86485"/>
                    </a:lnTo>
                    <a:lnTo>
                      <a:pt x="66119" y="86485"/>
                    </a:lnTo>
                    <a:cubicBezTo>
                      <a:pt x="65238" y="91750"/>
                      <a:pt x="64004" y="99471"/>
                      <a:pt x="62241" y="102104"/>
                    </a:cubicBezTo>
                    <a:cubicBezTo>
                      <a:pt x="61007" y="103508"/>
                      <a:pt x="49373" y="103508"/>
                      <a:pt x="45495" y="103508"/>
                    </a:cubicBezTo>
                    <a:lnTo>
                      <a:pt x="13767" y="103508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" name="任意形状 272">
                <a:extLst>
                  <a:ext uri="{FF2B5EF4-FFF2-40B4-BE49-F238E27FC236}">
                    <a16:creationId xmlns:a16="http://schemas.microsoft.com/office/drawing/2014/main" id="{B36E4D98-29E7-B93B-323A-F5514F732808}"/>
                  </a:ext>
                </a:extLst>
              </p:cNvPr>
              <p:cNvSpPr/>
              <p:nvPr>
                <p:custDataLst>
                  <p:tags r:id="rId257"/>
                </p:custDataLst>
              </p:nvPr>
            </p:nvSpPr>
            <p:spPr>
              <a:xfrm>
                <a:off x="8846465" y="5196059"/>
                <a:ext cx="107701" cy="7019"/>
              </a:xfrm>
              <a:custGeom>
                <a:avLst/>
                <a:gdLst>
                  <a:gd name="connsiteX0" fmla="*/ 101735 w 107701"/>
                  <a:gd name="connsiteY0" fmla="*/ 7154 h 7019"/>
                  <a:gd name="connsiteX1" fmla="*/ 107905 w 107701"/>
                  <a:gd name="connsiteY1" fmla="*/ 3644 h 7019"/>
                  <a:gd name="connsiteX2" fmla="*/ 101735 w 107701"/>
                  <a:gd name="connsiteY2" fmla="*/ 134 h 7019"/>
                  <a:gd name="connsiteX3" fmla="*/ 6372 w 107701"/>
                  <a:gd name="connsiteY3" fmla="*/ 134 h 7019"/>
                  <a:gd name="connsiteX4" fmla="*/ 203 w 107701"/>
                  <a:gd name="connsiteY4" fmla="*/ 3644 h 7019"/>
                  <a:gd name="connsiteX5" fmla="*/ 6372 w 107701"/>
                  <a:gd name="connsiteY5" fmla="*/ 7154 h 7019"/>
                  <a:gd name="connsiteX6" fmla="*/ 101735 w 107701"/>
                  <a:gd name="connsiteY6" fmla="*/ 7154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701" h="7019">
                    <a:moveTo>
                      <a:pt x="101735" y="7154"/>
                    </a:moveTo>
                    <a:cubicBezTo>
                      <a:pt x="104732" y="7154"/>
                      <a:pt x="107905" y="7154"/>
                      <a:pt x="107905" y="3644"/>
                    </a:cubicBezTo>
                    <a:cubicBezTo>
                      <a:pt x="107905" y="134"/>
                      <a:pt x="104732" y="134"/>
                      <a:pt x="101735" y="134"/>
                    </a:cubicBezTo>
                    <a:lnTo>
                      <a:pt x="6372" y="134"/>
                    </a:lnTo>
                    <a:cubicBezTo>
                      <a:pt x="3376" y="134"/>
                      <a:pt x="203" y="134"/>
                      <a:pt x="203" y="3644"/>
                    </a:cubicBezTo>
                    <a:cubicBezTo>
                      <a:pt x="203" y="7154"/>
                      <a:pt x="3376" y="7154"/>
                      <a:pt x="6372" y="7154"/>
                    </a:cubicBezTo>
                    <a:lnTo>
                      <a:pt x="101735" y="7154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" name="任意形状 273">
                <a:extLst>
                  <a:ext uri="{FF2B5EF4-FFF2-40B4-BE49-F238E27FC236}">
                    <a16:creationId xmlns:a16="http://schemas.microsoft.com/office/drawing/2014/main" id="{6639A7A6-4F49-D78B-4B56-D69CC8E97E77}"/>
                  </a:ext>
                </a:extLst>
              </p:cNvPr>
              <p:cNvSpPr/>
              <p:nvPr>
                <p:custDataLst>
                  <p:tags r:id="rId258"/>
                </p:custDataLst>
              </p:nvPr>
            </p:nvSpPr>
            <p:spPr>
              <a:xfrm>
                <a:off x="9032431" y="5047150"/>
                <a:ext cx="92542" cy="115300"/>
              </a:xfrm>
              <a:custGeom>
                <a:avLst/>
                <a:gdLst>
                  <a:gd name="connsiteX0" fmla="*/ 4268 w 92542"/>
                  <a:gd name="connsiteY0" fmla="*/ 33120 h 115300"/>
                  <a:gd name="connsiteX1" fmla="*/ 32295 w 92542"/>
                  <a:gd name="connsiteY1" fmla="*/ 12763 h 115300"/>
                  <a:gd name="connsiteX2" fmla="*/ 60851 w 92542"/>
                  <a:gd name="connsiteY2" fmla="*/ 57339 h 115300"/>
                  <a:gd name="connsiteX3" fmla="*/ 58736 w 92542"/>
                  <a:gd name="connsiteY3" fmla="*/ 74537 h 115300"/>
                  <a:gd name="connsiteX4" fmla="*/ 49570 w 92542"/>
                  <a:gd name="connsiteY4" fmla="*/ 112269 h 115300"/>
                  <a:gd name="connsiteX5" fmla="*/ 51862 w 92542"/>
                  <a:gd name="connsiteY5" fmla="*/ 115428 h 115300"/>
                  <a:gd name="connsiteX6" fmla="*/ 57502 w 92542"/>
                  <a:gd name="connsiteY6" fmla="*/ 104898 h 115300"/>
                  <a:gd name="connsiteX7" fmla="*/ 64024 w 92542"/>
                  <a:gd name="connsiteY7" fmla="*/ 74713 h 115300"/>
                  <a:gd name="connsiteX8" fmla="*/ 65434 w 92542"/>
                  <a:gd name="connsiteY8" fmla="*/ 67869 h 115300"/>
                  <a:gd name="connsiteX9" fmla="*/ 89407 w 92542"/>
                  <a:gd name="connsiteY9" fmla="*/ 10482 h 115300"/>
                  <a:gd name="connsiteX10" fmla="*/ 92757 w 92542"/>
                  <a:gd name="connsiteY10" fmla="*/ 3813 h 115300"/>
                  <a:gd name="connsiteX11" fmla="*/ 90641 w 92542"/>
                  <a:gd name="connsiteY11" fmla="*/ 2058 h 115300"/>
                  <a:gd name="connsiteX12" fmla="*/ 88526 w 92542"/>
                  <a:gd name="connsiteY12" fmla="*/ 3286 h 115300"/>
                  <a:gd name="connsiteX13" fmla="*/ 65258 w 92542"/>
                  <a:gd name="connsiteY13" fmla="*/ 55233 h 115300"/>
                  <a:gd name="connsiteX14" fmla="*/ 58031 w 92542"/>
                  <a:gd name="connsiteY14" fmla="*/ 19432 h 115300"/>
                  <a:gd name="connsiteX15" fmla="*/ 34587 w 92542"/>
                  <a:gd name="connsiteY15" fmla="*/ 127 h 115300"/>
                  <a:gd name="connsiteX16" fmla="*/ 214 w 92542"/>
                  <a:gd name="connsiteY16" fmla="*/ 32243 h 115300"/>
                  <a:gd name="connsiteX17" fmla="*/ 3563 w 92542"/>
                  <a:gd name="connsiteY17" fmla="*/ 33998 h 115300"/>
                  <a:gd name="connsiteX18" fmla="*/ 4268 w 92542"/>
                  <a:gd name="connsiteY18" fmla="*/ 33120 h 11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542" h="115300">
                    <a:moveTo>
                      <a:pt x="4268" y="33120"/>
                    </a:moveTo>
                    <a:cubicBezTo>
                      <a:pt x="11143" y="12938"/>
                      <a:pt x="30356" y="12763"/>
                      <a:pt x="32295" y="12763"/>
                    </a:cubicBezTo>
                    <a:cubicBezTo>
                      <a:pt x="58912" y="12763"/>
                      <a:pt x="60851" y="43475"/>
                      <a:pt x="60851" y="57339"/>
                    </a:cubicBezTo>
                    <a:cubicBezTo>
                      <a:pt x="60851" y="68044"/>
                      <a:pt x="59970" y="71027"/>
                      <a:pt x="58736" y="74537"/>
                    </a:cubicBezTo>
                    <a:cubicBezTo>
                      <a:pt x="54858" y="87349"/>
                      <a:pt x="49570" y="107706"/>
                      <a:pt x="49570" y="112269"/>
                    </a:cubicBezTo>
                    <a:cubicBezTo>
                      <a:pt x="49570" y="114199"/>
                      <a:pt x="50451" y="115428"/>
                      <a:pt x="51862" y="115428"/>
                    </a:cubicBezTo>
                    <a:cubicBezTo>
                      <a:pt x="54153" y="115428"/>
                      <a:pt x="55563" y="111567"/>
                      <a:pt x="57502" y="104898"/>
                    </a:cubicBezTo>
                    <a:cubicBezTo>
                      <a:pt x="61556" y="90156"/>
                      <a:pt x="63319" y="80153"/>
                      <a:pt x="64024" y="74713"/>
                    </a:cubicBezTo>
                    <a:cubicBezTo>
                      <a:pt x="64377" y="72431"/>
                      <a:pt x="64729" y="70150"/>
                      <a:pt x="65434" y="67869"/>
                    </a:cubicBezTo>
                    <a:cubicBezTo>
                      <a:pt x="71075" y="50495"/>
                      <a:pt x="82357" y="24346"/>
                      <a:pt x="89407" y="10482"/>
                    </a:cubicBezTo>
                    <a:cubicBezTo>
                      <a:pt x="90641" y="8376"/>
                      <a:pt x="92757" y="4515"/>
                      <a:pt x="92757" y="3813"/>
                    </a:cubicBezTo>
                    <a:cubicBezTo>
                      <a:pt x="92757" y="2058"/>
                      <a:pt x="90994" y="2058"/>
                      <a:pt x="90641" y="2058"/>
                    </a:cubicBezTo>
                    <a:cubicBezTo>
                      <a:pt x="90112" y="2058"/>
                      <a:pt x="89055" y="2058"/>
                      <a:pt x="88526" y="3286"/>
                    </a:cubicBezTo>
                    <a:cubicBezTo>
                      <a:pt x="79360" y="19958"/>
                      <a:pt x="72309" y="37508"/>
                      <a:pt x="65258" y="55233"/>
                    </a:cubicBezTo>
                    <a:cubicBezTo>
                      <a:pt x="65082" y="49793"/>
                      <a:pt x="64906" y="36455"/>
                      <a:pt x="58031" y="19432"/>
                    </a:cubicBezTo>
                    <a:cubicBezTo>
                      <a:pt x="53800" y="8727"/>
                      <a:pt x="46750" y="127"/>
                      <a:pt x="34587" y="127"/>
                    </a:cubicBezTo>
                    <a:cubicBezTo>
                      <a:pt x="12553" y="127"/>
                      <a:pt x="214" y="26803"/>
                      <a:pt x="214" y="32243"/>
                    </a:cubicBezTo>
                    <a:cubicBezTo>
                      <a:pt x="214" y="33998"/>
                      <a:pt x="1800" y="33998"/>
                      <a:pt x="3563" y="33998"/>
                    </a:cubicBezTo>
                    <a:lnTo>
                      <a:pt x="4268" y="33120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" name="任意形状 274">
                <a:extLst>
                  <a:ext uri="{FF2B5EF4-FFF2-40B4-BE49-F238E27FC236}">
                    <a16:creationId xmlns:a16="http://schemas.microsoft.com/office/drawing/2014/main" id="{A6120D3D-EE3C-52D3-D032-4615F07348C6}"/>
                  </a:ext>
                </a:extLst>
              </p:cNvPr>
              <p:cNvSpPr/>
              <p:nvPr>
                <p:custDataLst>
                  <p:tags r:id="rId259"/>
                </p:custDataLst>
              </p:nvPr>
            </p:nvSpPr>
            <p:spPr>
              <a:xfrm>
                <a:off x="9029258" y="5196059"/>
                <a:ext cx="101053" cy="7019"/>
              </a:xfrm>
              <a:custGeom>
                <a:avLst/>
                <a:gdLst>
                  <a:gd name="connsiteX0" fmla="*/ 0 w 101053"/>
                  <a:gd name="connsiteY0" fmla="*/ 0 h 7019"/>
                  <a:gd name="connsiteX1" fmla="*/ 101054 w 101053"/>
                  <a:gd name="connsiteY1" fmla="*/ 0 h 7019"/>
                  <a:gd name="connsiteX2" fmla="*/ 101054 w 101053"/>
                  <a:gd name="connsiteY2" fmla="*/ 7020 h 7019"/>
                  <a:gd name="connsiteX3" fmla="*/ 0 w 101053"/>
                  <a:gd name="connsiteY3" fmla="*/ 7020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053" h="7019">
                    <a:moveTo>
                      <a:pt x="0" y="0"/>
                    </a:moveTo>
                    <a:lnTo>
                      <a:pt x="101054" y="0"/>
                    </a:lnTo>
                    <a:lnTo>
                      <a:pt x="101054" y="7020"/>
                    </a:lnTo>
                    <a:lnTo>
                      <a:pt x="0" y="7020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" name="任意形状 275">
                <a:extLst>
                  <a:ext uri="{FF2B5EF4-FFF2-40B4-BE49-F238E27FC236}">
                    <a16:creationId xmlns:a16="http://schemas.microsoft.com/office/drawing/2014/main" id="{B8502FA3-2D70-D6BC-7B50-142B36150E08}"/>
                  </a:ext>
                </a:extLst>
              </p:cNvPr>
              <p:cNvSpPr/>
              <p:nvPr>
                <p:custDataLst>
                  <p:tags r:id="rId260"/>
                </p:custDataLst>
              </p:nvPr>
            </p:nvSpPr>
            <p:spPr>
              <a:xfrm>
                <a:off x="9044531" y="5246944"/>
                <a:ext cx="70332" cy="116880"/>
              </a:xfrm>
              <a:custGeom>
                <a:avLst/>
                <a:gdLst>
                  <a:gd name="connsiteX0" fmla="*/ 13787 w 70332"/>
                  <a:gd name="connsiteY0" fmla="*/ 103508 h 116880"/>
                  <a:gd name="connsiteX1" fmla="*/ 32472 w 70332"/>
                  <a:gd name="connsiteY1" fmla="*/ 85432 h 116880"/>
                  <a:gd name="connsiteX2" fmla="*/ 70547 w 70332"/>
                  <a:gd name="connsiteY2" fmla="*/ 34187 h 116880"/>
                  <a:gd name="connsiteX3" fmla="*/ 33177 w 70332"/>
                  <a:gd name="connsiteY3" fmla="*/ 141 h 116880"/>
                  <a:gd name="connsiteX4" fmla="*/ 214 w 70332"/>
                  <a:gd name="connsiteY4" fmla="*/ 31906 h 116880"/>
                  <a:gd name="connsiteX5" fmla="*/ 9557 w 70332"/>
                  <a:gd name="connsiteY5" fmla="*/ 41733 h 116880"/>
                  <a:gd name="connsiteX6" fmla="*/ 18723 w 70332"/>
                  <a:gd name="connsiteY6" fmla="*/ 32432 h 116880"/>
                  <a:gd name="connsiteX7" fmla="*/ 9380 w 70332"/>
                  <a:gd name="connsiteY7" fmla="*/ 23306 h 116880"/>
                  <a:gd name="connsiteX8" fmla="*/ 7089 w 70332"/>
                  <a:gd name="connsiteY8" fmla="*/ 23482 h 116880"/>
                  <a:gd name="connsiteX9" fmla="*/ 30886 w 70332"/>
                  <a:gd name="connsiteY9" fmla="*/ 5581 h 116880"/>
                  <a:gd name="connsiteX10" fmla="*/ 54506 w 70332"/>
                  <a:gd name="connsiteY10" fmla="*/ 34187 h 116880"/>
                  <a:gd name="connsiteX11" fmla="*/ 35997 w 70332"/>
                  <a:gd name="connsiteY11" fmla="*/ 72971 h 116880"/>
                  <a:gd name="connsiteX12" fmla="*/ 2153 w 70332"/>
                  <a:gd name="connsiteY12" fmla="*/ 110528 h 116880"/>
                  <a:gd name="connsiteX13" fmla="*/ 214 w 70332"/>
                  <a:gd name="connsiteY13" fmla="*/ 117021 h 116880"/>
                  <a:gd name="connsiteX14" fmla="*/ 65611 w 70332"/>
                  <a:gd name="connsiteY14" fmla="*/ 117021 h 116880"/>
                  <a:gd name="connsiteX15" fmla="*/ 70547 w 70332"/>
                  <a:gd name="connsiteY15" fmla="*/ 86485 h 116880"/>
                  <a:gd name="connsiteX16" fmla="*/ 66140 w 70332"/>
                  <a:gd name="connsiteY16" fmla="*/ 86485 h 116880"/>
                  <a:gd name="connsiteX17" fmla="*/ 62262 w 70332"/>
                  <a:gd name="connsiteY17" fmla="*/ 102104 h 116880"/>
                  <a:gd name="connsiteX18" fmla="*/ 45516 w 70332"/>
                  <a:gd name="connsiteY18" fmla="*/ 103508 h 116880"/>
                  <a:gd name="connsiteX19" fmla="*/ 13787 w 70332"/>
                  <a:gd name="connsiteY19" fmla="*/ 103508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87" y="103508"/>
                    </a:moveTo>
                    <a:lnTo>
                      <a:pt x="32472" y="85432"/>
                    </a:lnTo>
                    <a:cubicBezTo>
                      <a:pt x="59970" y="61213"/>
                      <a:pt x="70547" y="51737"/>
                      <a:pt x="70547" y="34187"/>
                    </a:cubicBezTo>
                    <a:cubicBezTo>
                      <a:pt x="70547" y="14180"/>
                      <a:pt x="54682" y="141"/>
                      <a:pt x="33177" y="141"/>
                    </a:cubicBezTo>
                    <a:cubicBezTo>
                      <a:pt x="13258" y="141"/>
                      <a:pt x="214" y="16286"/>
                      <a:pt x="214" y="31906"/>
                    </a:cubicBezTo>
                    <a:cubicBezTo>
                      <a:pt x="214" y="41733"/>
                      <a:pt x="9028" y="41733"/>
                      <a:pt x="9557" y="41733"/>
                    </a:cubicBezTo>
                    <a:cubicBezTo>
                      <a:pt x="12553" y="41733"/>
                      <a:pt x="18723" y="39627"/>
                      <a:pt x="18723" y="32432"/>
                    </a:cubicBezTo>
                    <a:cubicBezTo>
                      <a:pt x="18723" y="27869"/>
                      <a:pt x="15550" y="23306"/>
                      <a:pt x="9380" y="23306"/>
                    </a:cubicBezTo>
                    <a:cubicBezTo>
                      <a:pt x="7970" y="23306"/>
                      <a:pt x="7618" y="23306"/>
                      <a:pt x="7089" y="23482"/>
                    </a:cubicBezTo>
                    <a:cubicBezTo>
                      <a:pt x="11143" y="12075"/>
                      <a:pt x="20662" y="5581"/>
                      <a:pt x="30886" y="5581"/>
                    </a:cubicBezTo>
                    <a:cubicBezTo>
                      <a:pt x="46926" y="5581"/>
                      <a:pt x="54506" y="19796"/>
                      <a:pt x="54506" y="34187"/>
                    </a:cubicBezTo>
                    <a:cubicBezTo>
                      <a:pt x="54506" y="48227"/>
                      <a:pt x="45692" y="62091"/>
                      <a:pt x="35997" y="72971"/>
                    </a:cubicBezTo>
                    <a:lnTo>
                      <a:pt x="2153" y="110528"/>
                    </a:lnTo>
                    <a:cubicBezTo>
                      <a:pt x="214" y="112458"/>
                      <a:pt x="214" y="112809"/>
                      <a:pt x="214" y="117021"/>
                    </a:cubicBezTo>
                    <a:lnTo>
                      <a:pt x="65611" y="117021"/>
                    </a:lnTo>
                    <a:lnTo>
                      <a:pt x="70547" y="86485"/>
                    </a:lnTo>
                    <a:lnTo>
                      <a:pt x="66140" y="86485"/>
                    </a:lnTo>
                    <a:cubicBezTo>
                      <a:pt x="65259" y="91750"/>
                      <a:pt x="64025" y="99471"/>
                      <a:pt x="62262" y="102104"/>
                    </a:cubicBezTo>
                    <a:cubicBezTo>
                      <a:pt x="61028" y="103508"/>
                      <a:pt x="49394" y="103508"/>
                      <a:pt x="45516" y="103508"/>
                    </a:cubicBezTo>
                    <a:lnTo>
                      <a:pt x="13787" y="103508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" name="任意形状 276">
                <a:extLst>
                  <a:ext uri="{FF2B5EF4-FFF2-40B4-BE49-F238E27FC236}">
                    <a16:creationId xmlns:a16="http://schemas.microsoft.com/office/drawing/2014/main" id="{5DCCE4A8-7A08-554B-4D21-F3E480B3DC32}"/>
                  </a:ext>
                </a:extLst>
              </p:cNvPr>
              <p:cNvSpPr/>
              <p:nvPr>
                <p:custDataLst>
                  <p:tags r:id="rId261"/>
                </p:custDataLst>
              </p:nvPr>
            </p:nvSpPr>
            <p:spPr>
              <a:xfrm>
                <a:off x="9157810" y="5041622"/>
                <a:ext cx="66983" cy="315716"/>
              </a:xfrm>
              <a:custGeom>
                <a:avLst/>
                <a:gdLst>
                  <a:gd name="connsiteX0" fmla="*/ 67204 w 66983"/>
                  <a:gd name="connsiteY0" fmla="*/ 157893 h 315716"/>
                  <a:gd name="connsiteX1" fmla="*/ 20668 w 66983"/>
                  <a:gd name="connsiteY1" fmla="*/ 14514 h 315716"/>
                  <a:gd name="connsiteX2" fmla="*/ 7448 w 66983"/>
                  <a:gd name="connsiteY2" fmla="*/ 1176 h 315716"/>
                  <a:gd name="connsiteX3" fmla="*/ 3570 w 66983"/>
                  <a:gd name="connsiteY3" fmla="*/ 123 h 315716"/>
                  <a:gd name="connsiteX4" fmla="*/ 221 w 66983"/>
                  <a:gd name="connsiteY4" fmla="*/ 1878 h 315716"/>
                  <a:gd name="connsiteX5" fmla="*/ 1278 w 66983"/>
                  <a:gd name="connsiteY5" fmla="*/ 3633 h 315716"/>
                  <a:gd name="connsiteX6" fmla="*/ 27719 w 66983"/>
                  <a:gd name="connsiteY6" fmla="*/ 38732 h 315716"/>
                  <a:gd name="connsiteX7" fmla="*/ 53807 w 66983"/>
                  <a:gd name="connsiteY7" fmla="*/ 157893 h 315716"/>
                  <a:gd name="connsiteX8" fmla="*/ 926 w 66983"/>
                  <a:gd name="connsiteY8" fmla="*/ 312681 h 315716"/>
                  <a:gd name="connsiteX9" fmla="*/ 221 w 66983"/>
                  <a:gd name="connsiteY9" fmla="*/ 314085 h 315716"/>
                  <a:gd name="connsiteX10" fmla="*/ 3570 w 66983"/>
                  <a:gd name="connsiteY10" fmla="*/ 315840 h 315716"/>
                  <a:gd name="connsiteX11" fmla="*/ 7801 w 66983"/>
                  <a:gd name="connsiteY11" fmla="*/ 314436 h 315716"/>
                  <a:gd name="connsiteX12" fmla="*/ 55570 w 66983"/>
                  <a:gd name="connsiteY12" fmla="*/ 238621 h 315716"/>
                  <a:gd name="connsiteX13" fmla="*/ 67204 w 66983"/>
                  <a:gd name="connsiteY13" fmla="*/ 157893 h 315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983" h="315716">
                    <a:moveTo>
                      <a:pt x="67204" y="157893"/>
                    </a:moveTo>
                    <a:cubicBezTo>
                      <a:pt x="67204" y="107526"/>
                      <a:pt x="55394" y="54000"/>
                      <a:pt x="20668" y="14514"/>
                    </a:cubicBezTo>
                    <a:cubicBezTo>
                      <a:pt x="18201" y="11706"/>
                      <a:pt x="11678" y="4861"/>
                      <a:pt x="7448" y="1176"/>
                    </a:cubicBezTo>
                    <a:cubicBezTo>
                      <a:pt x="6214" y="123"/>
                      <a:pt x="5862" y="123"/>
                      <a:pt x="3570" y="123"/>
                    </a:cubicBezTo>
                    <a:cubicBezTo>
                      <a:pt x="1807" y="123"/>
                      <a:pt x="221" y="123"/>
                      <a:pt x="221" y="1878"/>
                    </a:cubicBezTo>
                    <a:cubicBezTo>
                      <a:pt x="221" y="2580"/>
                      <a:pt x="926" y="3282"/>
                      <a:pt x="1278" y="3633"/>
                    </a:cubicBezTo>
                    <a:cubicBezTo>
                      <a:pt x="7272" y="9775"/>
                      <a:pt x="16790" y="19427"/>
                      <a:pt x="27719" y="38732"/>
                    </a:cubicBezTo>
                    <a:cubicBezTo>
                      <a:pt x="46757" y="72427"/>
                      <a:pt x="53807" y="115775"/>
                      <a:pt x="53807" y="157893"/>
                    </a:cubicBezTo>
                    <a:cubicBezTo>
                      <a:pt x="53807" y="234059"/>
                      <a:pt x="32655" y="280565"/>
                      <a:pt x="926" y="312681"/>
                    </a:cubicBezTo>
                    <a:cubicBezTo>
                      <a:pt x="573" y="313032"/>
                      <a:pt x="221" y="313558"/>
                      <a:pt x="221" y="314085"/>
                    </a:cubicBezTo>
                    <a:cubicBezTo>
                      <a:pt x="221" y="315840"/>
                      <a:pt x="1807" y="315840"/>
                      <a:pt x="3570" y="315840"/>
                    </a:cubicBezTo>
                    <a:cubicBezTo>
                      <a:pt x="5862" y="315840"/>
                      <a:pt x="6214" y="315840"/>
                      <a:pt x="7801" y="314436"/>
                    </a:cubicBezTo>
                    <a:cubicBezTo>
                      <a:pt x="24546" y="300045"/>
                      <a:pt x="43407" y="275651"/>
                      <a:pt x="55570" y="238621"/>
                    </a:cubicBezTo>
                    <a:cubicBezTo>
                      <a:pt x="63326" y="214579"/>
                      <a:pt x="67204" y="186148"/>
                      <a:pt x="67204" y="1578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" name="任意形状 277">
                <a:extLst>
                  <a:ext uri="{FF2B5EF4-FFF2-40B4-BE49-F238E27FC236}">
                    <a16:creationId xmlns:a16="http://schemas.microsoft.com/office/drawing/2014/main" id="{E16C1CA7-D6B5-DCBE-0732-17DD6B07EB61}"/>
                  </a:ext>
                </a:extLst>
              </p:cNvPr>
              <p:cNvSpPr/>
              <p:nvPr>
                <p:custDataLst>
                  <p:tags r:id="rId262"/>
                </p:custDataLst>
              </p:nvPr>
            </p:nvSpPr>
            <p:spPr>
              <a:xfrm>
                <a:off x="9315572" y="5179036"/>
                <a:ext cx="117220" cy="41065"/>
              </a:xfrm>
              <a:custGeom>
                <a:avLst/>
                <a:gdLst>
                  <a:gd name="connsiteX0" fmla="*/ 111457 w 117220"/>
                  <a:gd name="connsiteY0" fmla="*/ 7154 h 41065"/>
                  <a:gd name="connsiteX1" fmla="*/ 117450 w 117220"/>
                  <a:gd name="connsiteY1" fmla="*/ 3644 h 41065"/>
                  <a:gd name="connsiteX2" fmla="*/ 111633 w 117220"/>
                  <a:gd name="connsiteY2" fmla="*/ 134 h 41065"/>
                  <a:gd name="connsiteX3" fmla="*/ 6047 w 117220"/>
                  <a:gd name="connsiteY3" fmla="*/ 134 h 41065"/>
                  <a:gd name="connsiteX4" fmla="*/ 230 w 117220"/>
                  <a:gd name="connsiteY4" fmla="*/ 3644 h 41065"/>
                  <a:gd name="connsiteX5" fmla="*/ 6223 w 117220"/>
                  <a:gd name="connsiteY5" fmla="*/ 7154 h 41065"/>
                  <a:gd name="connsiteX6" fmla="*/ 111457 w 117220"/>
                  <a:gd name="connsiteY6" fmla="*/ 7154 h 41065"/>
                  <a:gd name="connsiteX7" fmla="*/ 111633 w 117220"/>
                  <a:gd name="connsiteY7" fmla="*/ 41200 h 41065"/>
                  <a:gd name="connsiteX8" fmla="*/ 117450 w 117220"/>
                  <a:gd name="connsiteY8" fmla="*/ 37690 h 41065"/>
                  <a:gd name="connsiteX9" fmla="*/ 111457 w 117220"/>
                  <a:gd name="connsiteY9" fmla="*/ 34180 h 41065"/>
                  <a:gd name="connsiteX10" fmla="*/ 6223 w 117220"/>
                  <a:gd name="connsiteY10" fmla="*/ 34180 h 41065"/>
                  <a:gd name="connsiteX11" fmla="*/ 230 w 117220"/>
                  <a:gd name="connsiteY11" fmla="*/ 37690 h 41065"/>
                  <a:gd name="connsiteX12" fmla="*/ 6047 w 117220"/>
                  <a:gd name="connsiteY12" fmla="*/ 41200 h 41065"/>
                  <a:gd name="connsiteX13" fmla="*/ 111633 w 117220"/>
                  <a:gd name="connsiteY13" fmla="*/ 41200 h 4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220" h="41065">
                    <a:moveTo>
                      <a:pt x="111457" y="7154"/>
                    </a:moveTo>
                    <a:cubicBezTo>
                      <a:pt x="114101" y="7154"/>
                      <a:pt x="117450" y="7154"/>
                      <a:pt x="117450" y="3644"/>
                    </a:cubicBezTo>
                    <a:cubicBezTo>
                      <a:pt x="117450" y="134"/>
                      <a:pt x="114101" y="134"/>
                      <a:pt x="111633" y="134"/>
                    </a:cubicBezTo>
                    <a:lnTo>
                      <a:pt x="6047" y="134"/>
                    </a:lnTo>
                    <a:cubicBezTo>
                      <a:pt x="3579" y="134"/>
                      <a:pt x="230" y="134"/>
                      <a:pt x="230" y="3644"/>
                    </a:cubicBezTo>
                    <a:cubicBezTo>
                      <a:pt x="230" y="7154"/>
                      <a:pt x="3579" y="7154"/>
                      <a:pt x="6223" y="7154"/>
                    </a:cubicBezTo>
                    <a:lnTo>
                      <a:pt x="111457" y="7154"/>
                    </a:lnTo>
                    <a:close/>
                    <a:moveTo>
                      <a:pt x="111633" y="41200"/>
                    </a:moveTo>
                    <a:cubicBezTo>
                      <a:pt x="114101" y="41200"/>
                      <a:pt x="117450" y="41200"/>
                      <a:pt x="117450" y="37690"/>
                    </a:cubicBezTo>
                    <a:cubicBezTo>
                      <a:pt x="117450" y="34180"/>
                      <a:pt x="114101" y="34180"/>
                      <a:pt x="111457" y="34180"/>
                    </a:cubicBezTo>
                    <a:lnTo>
                      <a:pt x="6223" y="34180"/>
                    </a:lnTo>
                    <a:cubicBezTo>
                      <a:pt x="3579" y="34180"/>
                      <a:pt x="230" y="34180"/>
                      <a:pt x="230" y="37690"/>
                    </a:cubicBezTo>
                    <a:cubicBezTo>
                      <a:pt x="230" y="41200"/>
                      <a:pt x="3579" y="41200"/>
                      <a:pt x="6047" y="41200"/>
                    </a:cubicBezTo>
                    <a:lnTo>
                      <a:pt x="111633" y="41200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" name="任意形状 278">
                <a:extLst>
                  <a:ext uri="{FF2B5EF4-FFF2-40B4-BE49-F238E27FC236}">
                    <a16:creationId xmlns:a16="http://schemas.microsoft.com/office/drawing/2014/main" id="{043376B9-FFEA-BE88-4EEB-C9071E4608EA}"/>
                  </a:ext>
                </a:extLst>
              </p:cNvPr>
              <p:cNvSpPr/>
              <p:nvPr>
                <p:custDataLst>
                  <p:tags r:id="rId263"/>
                </p:custDataLst>
              </p:nvPr>
            </p:nvSpPr>
            <p:spPr>
              <a:xfrm>
                <a:off x="9506395" y="5196059"/>
                <a:ext cx="107701" cy="7019"/>
              </a:xfrm>
              <a:custGeom>
                <a:avLst/>
                <a:gdLst>
                  <a:gd name="connsiteX0" fmla="*/ 101773 w 107701"/>
                  <a:gd name="connsiteY0" fmla="*/ 7154 h 7019"/>
                  <a:gd name="connsiteX1" fmla="*/ 107942 w 107701"/>
                  <a:gd name="connsiteY1" fmla="*/ 3644 h 7019"/>
                  <a:gd name="connsiteX2" fmla="*/ 101773 w 107701"/>
                  <a:gd name="connsiteY2" fmla="*/ 134 h 7019"/>
                  <a:gd name="connsiteX3" fmla="*/ 6410 w 107701"/>
                  <a:gd name="connsiteY3" fmla="*/ 134 h 7019"/>
                  <a:gd name="connsiteX4" fmla="*/ 240 w 107701"/>
                  <a:gd name="connsiteY4" fmla="*/ 3644 h 7019"/>
                  <a:gd name="connsiteX5" fmla="*/ 6410 w 107701"/>
                  <a:gd name="connsiteY5" fmla="*/ 7154 h 7019"/>
                  <a:gd name="connsiteX6" fmla="*/ 101773 w 107701"/>
                  <a:gd name="connsiteY6" fmla="*/ 7154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701" h="7019">
                    <a:moveTo>
                      <a:pt x="101773" y="7154"/>
                    </a:moveTo>
                    <a:cubicBezTo>
                      <a:pt x="104769" y="7154"/>
                      <a:pt x="107942" y="7154"/>
                      <a:pt x="107942" y="3644"/>
                    </a:cubicBezTo>
                    <a:cubicBezTo>
                      <a:pt x="107942" y="134"/>
                      <a:pt x="104769" y="134"/>
                      <a:pt x="101773" y="134"/>
                    </a:cubicBezTo>
                    <a:lnTo>
                      <a:pt x="6410" y="134"/>
                    </a:lnTo>
                    <a:cubicBezTo>
                      <a:pt x="3413" y="134"/>
                      <a:pt x="240" y="134"/>
                      <a:pt x="240" y="3644"/>
                    </a:cubicBezTo>
                    <a:cubicBezTo>
                      <a:pt x="240" y="7154"/>
                      <a:pt x="3413" y="7154"/>
                      <a:pt x="6410" y="7154"/>
                    </a:cubicBezTo>
                    <a:lnTo>
                      <a:pt x="101773" y="7154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" name="任意形状 279">
                <a:extLst>
                  <a:ext uri="{FF2B5EF4-FFF2-40B4-BE49-F238E27FC236}">
                    <a16:creationId xmlns:a16="http://schemas.microsoft.com/office/drawing/2014/main" id="{0BB4FFD7-1C7D-9A82-306C-4FAF03163220}"/>
                  </a:ext>
                </a:extLst>
              </p:cNvPr>
              <p:cNvSpPr/>
              <p:nvPr>
                <p:custDataLst>
                  <p:tags r:id="rId264"/>
                </p:custDataLst>
              </p:nvPr>
            </p:nvSpPr>
            <p:spPr>
              <a:xfrm>
                <a:off x="9664237" y="5164821"/>
                <a:ext cx="67159" cy="80552"/>
              </a:xfrm>
              <a:custGeom>
                <a:avLst/>
                <a:gdLst>
                  <a:gd name="connsiteX0" fmla="*/ 14880 w 67159"/>
                  <a:gd name="connsiteY0" fmla="*/ 40498 h 80552"/>
                  <a:gd name="connsiteX1" fmla="*/ 38677 w 67159"/>
                  <a:gd name="connsiteY1" fmla="*/ 4521 h 80552"/>
                  <a:gd name="connsiteX2" fmla="*/ 57538 w 67159"/>
                  <a:gd name="connsiteY2" fmla="*/ 11015 h 80552"/>
                  <a:gd name="connsiteX3" fmla="*/ 49253 w 67159"/>
                  <a:gd name="connsiteY3" fmla="*/ 19088 h 80552"/>
                  <a:gd name="connsiteX4" fmla="*/ 57361 w 67159"/>
                  <a:gd name="connsiteY4" fmla="*/ 27160 h 80552"/>
                  <a:gd name="connsiteX5" fmla="*/ 65470 w 67159"/>
                  <a:gd name="connsiteY5" fmla="*/ 18912 h 80552"/>
                  <a:gd name="connsiteX6" fmla="*/ 38500 w 67159"/>
                  <a:gd name="connsiteY6" fmla="*/ 134 h 80552"/>
                  <a:gd name="connsiteX7" fmla="*/ 249 w 67159"/>
                  <a:gd name="connsiteY7" fmla="*/ 40849 h 80552"/>
                  <a:gd name="connsiteX8" fmla="*/ 38148 w 67159"/>
                  <a:gd name="connsiteY8" fmla="*/ 80686 h 80552"/>
                  <a:gd name="connsiteX9" fmla="*/ 67409 w 67159"/>
                  <a:gd name="connsiteY9" fmla="*/ 57872 h 80552"/>
                  <a:gd name="connsiteX10" fmla="*/ 65117 w 67159"/>
                  <a:gd name="connsiteY10" fmla="*/ 56117 h 80552"/>
                  <a:gd name="connsiteX11" fmla="*/ 62826 w 67159"/>
                  <a:gd name="connsiteY11" fmla="*/ 57872 h 80552"/>
                  <a:gd name="connsiteX12" fmla="*/ 39734 w 67159"/>
                  <a:gd name="connsiteY12" fmla="*/ 76299 h 80552"/>
                  <a:gd name="connsiteX13" fmla="*/ 14880 w 67159"/>
                  <a:gd name="connsiteY13" fmla="*/ 40498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159" h="80552">
                    <a:moveTo>
                      <a:pt x="14880" y="40498"/>
                    </a:moveTo>
                    <a:cubicBezTo>
                      <a:pt x="14880" y="11892"/>
                      <a:pt x="29334" y="4521"/>
                      <a:pt x="38677" y="4521"/>
                    </a:cubicBezTo>
                    <a:cubicBezTo>
                      <a:pt x="40263" y="4521"/>
                      <a:pt x="51368" y="4697"/>
                      <a:pt x="57538" y="11015"/>
                    </a:cubicBezTo>
                    <a:cubicBezTo>
                      <a:pt x="50311" y="11541"/>
                      <a:pt x="49253" y="16806"/>
                      <a:pt x="49253" y="19088"/>
                    </a:cubicBezTo>
                    <a:cubicBezTo>
                      <a:pt x="49253" y="23650"/>
                      <a:pt x="52426" y="27160"/>
                      <a:pt x="57361" y="27160"/>
                    </a:cubicBezTo>
                    <a:cubicBezTo>
                      <a:pt x="61945" y="27160"/>
                      <a:pt x="65470" y="24177"/>
                      <a:pt x="65470" y="18912"/>
                    </a:cubicBezTo>
                    <a:cubicBezTo>
                      <a:pt x="65470" y="6978"/>
                      <a:pt x="52073" y="134"/>
                      <a:pt x="38500" y="134"/>
                    </a:cubicBezTo>
                    <a:cubicBezTo>
                      <a:pt x="16466" y="134"/>
                      <a:pt x="249" y="19088"/>
                      <a:pt x="249" y="40849"/>
                    </a:cubicBezTo>
                    <a:cubicBezTo>
                      <a:pt x="249" y="63312"/>
                      <a:pt x="17700" y="80686"/>
                      <a:pt x="38148" y="80686"/>
                    </a:cubicBezTo>
                    <a:cubicBezTo>
                      <a:pt x="61768" y="80686"/>
                      <a:pt x="67409" y="59627"/>
                      <a:pt x="67409" y="57872"/>
                    </a:cubicBezTo>
                    <a:cubicBezTo>
                      <a:pt x="67409" y="56117"/>
                      <a:pt x="65646" y="56117"/>
                      <a:pt x="65117" y="56117"/>
                    </a:cubicBezTo>
                    <a:cubicBezTo>
                      <a:pt x="63531" y="56117"/>
                      <a:pt x="63178" y="56819"/>
                      <a:pt x="62826" y="57872"/>
                    </a:cubicBezTo>
                    <a:cubicBezTo>
                      <a:pt x="57714" y="74193"/>
                      <a:pt x="46256" y="76299"/>
                      <a:pt x="39734" y="76299"/>
                    </a:cubicBezTo>
                    <a:cubicBezTo>
                      <a:pt x="30392" y="76299"/>
                      <a:pt x="14880" y="68753"/>
                      <a:pt x="14880" y="4049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" name="任意形状 280">
                <a:extLst>
                  <a:ext uri="{FF2B5EF4-FFF2-40B4-BE49-F238E27FC236}">
                    <a16:creationId xmlns:a16="http://schemas.microsoft.com/office/drawing/2014/main" id="{34C26EF9-37DD-4471-71C9-BCCE9CC0C74A}"/>
                  </a:ext>
                </a:extLst>
              </p:cNvPr>
              <p:cNvSpPr/>
              <p:nvPr>
                <p:custDataLst>
                  <p:tags r:id="rId265"/>
                </p:custDataLst>
              </p:nvPr>
            </p:nvSpPr>
            <p:spPr>
              <a:xfrm>
                <a:off x="9741522" y="5164821"/>
                <a:ext cx="78088" cy="80552"/>
              </a:xfrm>
              <a:custGeom>
                <a:avLst/>
                <a:gdLst>
                  <a:gd name="connsiteX0" fmla="*/ 78342 w 78088"/>
                  <a:gd name="connsiteY0" fmla="*/ 41200 h 80552"/>
                  <a:gd name="connsiteX1" fmla="*/ 39386 w 78088"/>
                  <a:gd name="connsiteY1" fmla="*/ 134 h 80552"/>
                  <a:gd name="connsiteX2" fmla="*/ 254 w 78088"/>
                  <a:gd name="connsiteY2" fmla="*/ 41200 h 80552"/>
                  <a:gd name="connsiteX3" fmla="*/ 39210 w 78088"/>
                  <a:gd name="connsiteY3" fmla="*/ 80686 h 80552"/>
                  <a:gd name="connsiteX4" fmla="*/ 78342 w 78088"/>
                  <a:gd name="connsiteY4" fmla="*/ 41200 h 80552"/>
                  <a:gd name="connsiteX5" fmla="*/ 39386 w 78088"/>
                  <a:gd name="connsiteY5" fmla="*/ 76299 h 80552"/>
                  <a:gd name="connsiteX6" fmla="*/ 19291 w 78088"/>
                  <a:gd name="connsiteY6" fmla="*/ 64541 h 80552"/>
                  <a:gd name="connsiteX7" fmla="*/ 14884 w 78088"/>
                  <a:gd name="connsiteY7" fmla="*/ 39796 h 80552"/>
                  <a:gd name="connsiteX8" fmla="*/ 19115 w 78088"/>
                  <a:gd name="connsiteY8" fmla="*/ 15753 h 80552"/>
                  <a:gd name="connsiteX9" fmla="*/ 39210 w 78088"/>
                  <a:gd name="connsiteY9" fmla="*/ 3995 h 80552"/>
                  <a:gd name="connsiteX10" fmla="*/ 59129 w 78088"/>
                  <a:gd name="connsiteY10" fmla="*/ 15402 h 80552"/>
                  <a:gd name="connsiteX11" fmla="*/ 63712 w 78088"/>
                  <a:gd name="connsiteY11" fmla="*/ 39796 h 80552"/>
                  <a:gd name="connsiteX12" fmla="*/ 59834 w 78088"/>
                  <a:gd name="connsiteY12" fmla="*/ 63312 h 80552"/>
                  <a:gd name="connsiteX13" fmla="*/ 39386 w 78088"/>
                  <a:gd name="connsiteY13" fmla="*/ 76299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088" h="80552">
                    <a:moveTo>
                      <a:pt x="78342" y="41200"/>
                    </a:moveTo>
                    <a:cubicBezTo>
                      <a:pt x="78342" y="18737"/>
                      <a:pt x="60715" y="134"/>
                      <a:pt x="39386" y="134"/>
                    </a:cubicBezTo>
                    <a:cubicBezTo>
                      <a:pt x="17352" y="134"/>
                      <a:pt x="254" y="19263"/>
                      <a:pt x="254" y="41200"/>
                    </a:cubicBezTo>
                    <a:cubicBezTo>
                      <a:pt x="254" y="63839"/>
                      <a:pt x="18586" y="80686"/>
                      <a:pt x="39210" y="80686"/>
                    </a:cubicBezTo>
                    <a:cubicBezTo>
                      <a:pt x="60539" y="80686"/>
                      <a:pt x="78342" y="63488"/>
                      <a:pt x="78342" y="41200"/>
                    </a:cubicBezTo>
                    <a:close/>
                    <a:moveTo>
                      <a:pt x="39386" y="76299"/>
                    </a:moveTo>
                    <a:cubicBezTo>
                      <a:pt x="31807" y="76299"/>
                      <a:pt x="24051" y="72614"/>
                      <a:pt x="19291" y="64541"/>
                    </a:cubicBezTo>
                    <a:cubicBezTo>
                      <a:pt x="14884" y="56819"/>
                      <a:pt x="14884" y="46114"/>
                      <a:pt x="14884" y="39796"/>
                    </a:cubicBezTo>
                    <a:cubicBezTo>
                      <a:pt x="14884" y="32952"/>
                      <a:pt x="14884" y="23475"/>
                      <a:pt x="19115" y="15753"/>
                    </a:cubicBezTo>
                    <a:cubicBezTo>
                      <a:pt x="23874" y="7680"/>
                      <a:pt x="32159" y="3995"/>
                      <a:pt x="39210" y="3995"/>
                    </a:cubicBezTo>
                    <a:cubicBezTo>
                      <a:pt x="46966" y="3995"/>
                      <a:pt x="54546" y="7856"/>
                      <a:pt x="59129" y="15402"/>
                    </a:cubicBezTo>
                    <a:cubicBezTo>
                      <a:pt x="63712" y="22948"/>
                      <a:pt x="63712" y="33127"/>
                      <a:pt x="63712" y="39796"/>
                    </a:cubicBezTo>
                    <a:cubicBezTo>
                      <a:pt x="63712" y="46114"/>
                      <a:pt x="63712" y="55591"/>
                      <a:pt x="59834" y="63312"/>
                    </a:cubicBezTo>
                    <a:cubicBezTo>
                      <a:pt x="55956" y="71210"/>
                      <a:pt x="48200" y="76299"/>
                      <a:pt x="39386" y="762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" name="任意形状 281">
                <a:extLst>
                  <a:ext uri="{FF2B5EF4-FFF2-40B4-BE49-F238E27FC236}">
                    <a16:creationId xmlns:a16="http://schemas.microsoft.com/office/drawing/2014/main" id="{0DA9FC60-E13F-7629-C45A-8C9DF6225D7D}"/>
                  </a:ext>
                </a:extLst>
              </p:cNvPr>
              <p:cNvSpPr/>
              <p:nvPr>
                <p:custDataLst>
                  <p:tags r:id="rId266"/>
                </p:custDataLst>
              </p:nvPr>
            </p:nvSpPr>
            <p:spPr>
              <a:xfrm>
                <a:off x="9830540" y="5164821"/>
                <a:ext cx="57640" cy="80552"/>
              </a:xfrm>
              <a:custGeom>
                <a:avLst/>
                <a:gdLst>
                  <a:gd name="connsiteX0" fmla="*/ 31106 w 57640"/>
                  <a:gd name="connsiteY0" fmla="*/ 44710 h 80552"/>
                  <a:gd name="connsiteX1" fmla="*/ 49439 w 57640"/>
                  <a:gd name="connsiteY1" fmla="*/ 60855 h 80552"/>
                  <a:gd name="connsiteX2" fmla="*/ 29520 w 57640"/>
                  <a:gd name="connsiteY2" fmla="*/ 76826 h 80552"/>
                  <a:gd name="connsiteX3" fmla="*/ 5018 w 57640"/>
                  <a:gd name="connsiteY3" fmla="*/ 51905 h 80552"/>
                  <a:gd name="connsiteX4" fmla="*/ 2550 w 57640"/>
                  <a:gd name="connsiteY4" fmla="*/ 48922 h 80552"/>
                  <a:gd name="connsiteX5" fmla="*/ 259 w 57640"/>
                  <a:gd name="connsiteY5" fmla="*/ 53309 h 80552"/>
                  <a:gd name="connsiteX6" fmla="*/ 259 w 57640"/>
                  <a:gd name="connsiteY6" fmla="*/ 76475 h 80552"/>
                  <a:gd name="connsiteX7" fmla="*/ 2198 w 57640"/>
                  <a:gd name="connsiteY7" fmla="*/ 80686 h 80552"/>
                  <a:gd name="connsiteX8" fmla="*/ 6605 w 57640"/>
                  <a:gd name="connsiteY8" fmla="*/ 77177 h 80552"/>
                  <a:gd name="connsiteX9" fmla="*/ 10130 w 57640"/>
                  <a:gd name="connsiteY9" fmla="*/ 73140 h 80552"/>
                  <a:gd name="connsiteX10" fmla="*/ 29520 w 57640"/>
                  <a:gd name="connsiteY10" fmla="*/ 80686 h 80552"/>
                  <a:gd name="connsiteX11" fmla="*/ 57900 w 57640"/>
                  <a:gd name="connsiteY11" fmla="*/ 56293 h 80552"/>
                  <a:gd name="connsiteX12" fmla="*/ 50496 w 57640"/>
                  <a:gd name="connsiteY12" fmla="*/ 39621 h 80552"/>
                  <a:gd name="connsiteX13" fmla="*/ 30401 w 57640"/>
                  <a:gd name="connsiteY13" fmla="*/ 31197 h 80552"/>
                  <a:gd name="connsiteX14" fmla="*/ 8720 w 57640"/>
                  <a:gd name="connsiteY14" fmla="*/ 16806 h 80552"/>
                  <a:gd name="connsiteX15" fmla="*/ 28462 w 57640"/>
                  <a:gd name="connsiteY15" fmla="*/ 3468 h 80552"/>
                  <a:gd name="connsiteX16" fmla="*/ 49086 w 57640"/>
                  <a:gd name="connsiteY16" fmla="*/ 24703 h 80552"/>
                  <a:gd name="connsiteX17" fmla="*/ 51201 w 57640"/>
                  <a:gd name="connsiteY17" fmla="*/ 26283 h 80552"/>
                  <a:gd name="connsiteX18" fmla="*/ 53493 w 57640"/>
                  <a:gd name="connsiteY18" fmla="*/ 22071 h 80552"/>
                  <a:gd name="connsiteX19" fmla="*/ 53493 w 57640"/>
                  <a:gd name="connsiteY19" fmla="*/ 4346 h 80552"/>
                  <a:gd name="connsiteX20" fmla="*/ 51554 w 57640"/>
                  <a:gd name="connsiteY20" fmla="*/ 134 h 80552"/>
                  <a:gd name="connsiteX21" fmla="*/ 48029 w 57640"/>
                  <a:gd name="connsiteY21" fmla="*/ 2240 h 80552"/>
                  <a:gd name="connsiteX22" fmla="*/ 45032 w 57640"/>
                  <a:gd name="connsiteY22" fmla="*/ 5048 h 80552"/>
                  <a:gd name="connsiteX23" fmla="*/ 28462 w 57640"/>
                  <a:gd name="connsiteY23" fmla="*/ 134 h 80552"/>
                  <a:gd name="connsiteX24" fmla="*/ 259 w 57640"/>
                  <a:gd name="connsiteY24" fmla="*/ 21720 h 80552"/>
                  <a:gd name="connsiteX25" fmla="*/ 7839 w 57640"/>
                  <a:gd name="connsiteY25" fmla="*/ 36637 h 80552"/>
                  <a:gd name="connsiteX26" fmla="*/ 31106 w 57640"/>
                  <a:gd name="connsiteY26" fmla="*/ 44710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106" y="44710"/>
                    </a:moveTo>
                    <a:cubicBezTo>
                      <a:pt x="34984" y="45412"/>
                      <a:pt x="49439" y="48220"/>
                      <a:pt x="49439" y="60855"/>
                    </a:cubicBezTo>
                    <a:cubicBezTo>
                      <a:pt x="49439" y="69806"/>
                      <a:pt x="43269" y="76826"/>
                      <a:pt x="29520" y="76826"/>
                    </a:cubicBezTo>
                    <a:cubicBezTo>
                      <a:pt x="14713" y="76826"/>
                      <a:pt x="8367" y="66822"/>
                      <a:pt x="5018" y="51905"/>
                    </a:cubicBezTo>
                    <a:cubicBezTo>
                      <a:pt x="4489" y="49624"/>
                      <a:pt x="4313" y="48922"/>
                      <a:pt x="2550" y="48922"/>
                    </a:cubicBezTo>
                    <a:cubicBezTo>
                      <a:pt x="259" y="48922"/>
                      <a:pt x="259" y="50150"/>
                      <a:pt x="259" y="53309"/>
                    </a:cubicBezTo>
                    <a:lnTo>
                      <a:pt x="259" y="76475"/>
                    </a:lnTo>
                    <a:cubicBezTo>
                      <a:pt x="259" y="79458"/>
                      <a:pt x="259" y="80686"/>
                      <a:pt x="2198" y="80686"/>
                    </a:cubicBezTo>
                    <a:cubicBezTo>
                      <a:pt x="3079" y="80686"/>
                      <a:pt x="3255" y="80511"/>
                      <a:pt x="6605" y="77177"/>
                    </a:cubicBezTo>
                    <a:cubicBezTo>
                      <a:pt x="6957" y="76826"/>
                      <a:pt x="6957" y="76475"/>
                      <a:pt x="10130" y="73140"/>
                    </a:cubicBezTo>
                    <a:cubicBezTo>
                      <a:pt x="17886" y="80511"/>
                      <a:pt x="25818" y="80686"/>
                      <a:pt x="29520" y="80686"/>
                    </a:cubicBezTo>
                    <a:cubicBezTo>
                      <a:pt x="49791" y="80686"/>
                      <a:pt x="57900" y="68928"/>
                      <a:pt x="57900" y="56293"/>
                    </a:cubicBezTo>
                    <a:cubicBezTo>
                      <a:pt x="57900" y="46991"/>
                      <a:pt x="52612" y="41726"/>
                      <a:pt x="50496" y="39621"/>
                    </a:cubicBezTo>
                    <a:cubicBezTo>
                      <a:pt x="44679" y="34005"/>
                      <a:pt x="37805" y="32601"/>
                      <a:pt x="30401" y="31197"/>
                    </a:cubicBezTo>
                    <a:cubicBezTo>
                      <a:pt x="20530" y="29266"/>
                      <a:pt x="8720" y="26985"/>
                      <a:pt x="8720" y="16806"/>
                    </a:cubicBezTo>
                    <a:cubicBezTo>
                      <a:pt x="8720" y="10664"/>
                      <a:pt x="13303" y="3468"/>
                      <a:pt x="28462" y="3468"/>
                    </a:cubicBezTo>
                    <a:cubicBezTo>
                      <a:pt x="47852" y="3468"/>
                      <a:pt x="48734" y="19263"/>
                      <a:pt x="49086" y="24703"/>
                    </a:cubicBezTo>
                    <a:cubicBezTo>
                      <a:pt x="49262" y="26283"/>
                      <a:pt x="50849" y="26283"/>
                      <a:pt x="51201" y="26283"/>
                    </a:cubicBezTo>
                    <a:cubicBezTo>
                      <a:pt x="53493" y="26283"/>
                      <a:pt x="53493" y="25405"/>
                      <a:pt x="53493" y="22071"/>
                    </a:cubicBezTo>
                    <a:lnTo>
                      <a:pt x="53493" y="4346"/>
                    </a:lnTo>
                    <a:cubicBezTo>
                      <a:pt x="53493" y="1362"/>
                      <a:pt x="53493" y="134"/>
                      <a:pt x="51554" y="134"/>
                    </a:cubicBezTo>
                    <a:cubicBezTo>
                      <a:pt x="50673" y="134"/>
                      <a:pt x="50320" y="134"/>
                      <a:pt x="48029" y="2240"/>
                    </a:cubicBezTo>
                    <a:cubicBezTo>
                      <a:pt x="47500" y="2942"/>
                      <a:pt x="45737" y="4521"/>
                      <a:pt x="45032" y="5048"/>
                    </a:cubicBezTo>
                    <a:cubicBezTo>
                      <a:pt x="38334" y="134"/>
                      <a:pt x="31106" y="134"/>
                      <a:pt x="28462" y="134"/>
                    </a:cubicBezTo>
                    <a:cubicBezTo>
                      <a:pt x="6957" y="134"/>
                      <a:pt x="259" y="11892"/>
                      <a:pt x="259" y="21720"/>
                    </a:cubicBezTo>
                    <a:cubicBezTo>
                      <a:pt x="259" y="27862"/>
                      <a:pt x="3079" y="32776"/>
                      <a:pt x="7839" y="36637"/>
                    </a:cubicBezTo>
                    <a:cubicBezTo>
                      <a:pt x="13479" y="41200"/>
                      <a:pt x="18415" y="42253"/>
                      <a:pt x="31106" y="447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" name="任意形状 282">
                <a:extLst>
                  <a:ext uri="{FF2B5EF4-FFF2-40B4-BE49-F238E27FC236}">
                    <a16:creationId xmlns:a16="http://schemas.microsoft.com/office/drawing/2014/main" id="{2EA8EA98-6040-2AC5-78C1-8F6CE2DB686F}"/>
                  </a:ext>
                </a:extLst>
              </p:cNvPr>
              <p:cNvSpPr/>
              <p:nvPr>
                <p:custDataLst>
                  <p:tags r:id="rId267"/>
                </p:custDataLst>
              </p:nvPr>
            </p:nvSpPr>
            <p:spPr>
              <a:xfrm>
                <a:off x="9932267" y="5121649"/>
                <a:ext cx="92366" cy="157770"/>
              </a:xfrm>
              <a:custGeom>
                <a:avLst/>
                <a:gdLst>
                  <a:gd name="connsiteX0" fmla="*/ 68658 w 92366"/>
                  <a:gd name="connsiteY0" fmla="*/ 4346 h 157770"/>
                  <a:gd name="connsiteX1" fmla="*/ 69187 w 92366"/>
                  <a:gd name="connsiteY1" fmla="*/ 1889 h 157770"/>
                  <a:gd name="connsiteX2" fmla="*/ 67071 w 92366"/>
                  <a:gd name="connsiteY2" fmla="*/ 134 h 157770"/>
                  <a:gd name="connsiteX3" fmla="*/ 64427 w 92366"/>
                  <a:gd name="connsiteY3" fmla="*/ 3644 h 157770"/>
                  <a:gd name="connsiteX4" fmla="*/ 54204 w 92366"/>
                  <a:gd name="connsiteY4" fmla="*/ 44183 h 157770"/>
                  <a:gd name="connsiteX5" fmla="*/ 264 w 92366"/>
                  <a:gd name="connsiteY5" fmla="*/ 92269 h 157770"/>
                  <a:gd name="connsiteX6" fmla="*/ 34109 w 92366"/>
                  <a:gd name="connsiteY6" fmla="*/ 124034 h 157770"/>
                  <a:gd name="connsiteX7" fmla="*/ 30054 w 92366"/>
                  <a:gd name="connsiteY7" fmla="*/ 140530 h 157770"/>
                  <a:gd name="connsiteX8" fmla="*/ 26176 w 92366"/>
                  <a:gd name="connsiteY8" fmla="*/ 155974 h 157770"/>
                  <a:gd name="connsiteX9" fmla="*/ 28292 w 92366"/>
                  <a:gd name="connsiteY9" fmla="*/ 157905 h 157770"/>
                  <a:gd name="connsiteX10" fmla="*/ 30054 w 92366"/>
                  <a:gd name="connsiteY10" fmla="*/ 157203 h 157770"/>
                  <a:gd name="connsiteX11" fmla="*/ 31993 w 92366"/>
                  <a:gd name="connsiteY11" fmla="*/ 150183 h 157770"/>
                  <a:gd name="connsiteX12" fmla="*/ 38692 w 92366"/>
                  <a:gd name="connsiteY12" fmla="*/ 124034 h 157770"/>
                  <a:gd name="connsiteX13" fmla="*/ 92631 w 92366"/>
                  <a:gd name="connsiteY13" fmla="*/ 75948 h 157770"/>
                  <a:gd name="connsiteX14" fmla="*/ 58787 w 92366"/>
                  <a:gd name="connsiteY14" fmla="*/ 44183 h 157770"/>
                  <a:gd name="connsiteX15" fmla="*/ 68658 w 92366"/>
                  <a:gd name="connsiteY15" fmla="*/ 4346 h 157770"/>
                  <a:gd name="connsiteX16" fmla="*/ 34990 w 92366"/>
                  <a:gd name="connsiteY16" fmla="*/ 120173 h 157770"/>
                  <a:gd name="connsiteX17" fmla="*/ 11722 w 92366"/>
                  <a:gd name="connsiteY17" fmla="*/ 95955 h 157770"/>
                  <a:gd name="connsiteX18" fmla="*/ 53146 w 92366"/>
                  <a:gd name="connsiteY18" fmla="*/ 48044 h 157770"/>
                  <a:gd name="connsiteX19" fmla="*/ 34990 w 92366"/>
                  <a:gd name="connsiteY19" fmla="*/ 120173 h 157770"/>
                  <a:gd name="connsiteX20" fmla="*/ 57729 w 92366"/>
                  <a:gd name="connsiteY20" fmla="*/ 48044 h 157770"/>
                  <a:gd name="connsiteX21" fmla="*/ 81173 w 92366"/>
                  <a:gd name="connsiteY21" fmla="*/ 72263 h 157770"/>
                  <a:gd name="connsiteX22" fmla="*/ 39573 w 92366"/>
                  <a:gd name="connsiteY22" fmla="*/ 120173 h 157770"/>
                  <a:gd name="connsiteX23" fmla="*/ 57729 w 92366"/>
                  <a:gd name="connsiteY23" fmla="*/ 48044 h 157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2366" h="157770">
                    <a:moveTo>
                      <a:pt x="68658" y="4346"/>
                    </a:moveTo>
                    <a:cubicBezTo>
                      <a:pt x="68658" y="3995"/>
                      <a:pt x="69187" y="2064"/>
                      <a:pt x="69187" y="1889"/>
                    </a:cubicBezTo>
                    <a:cubicBezTo>
                      <a:pt x="69187" y="1713"/>
                      <a:pt x="69187" y="134"/>
                      <a:pt x="67071" y="134"/>
                    </a:cubicBezTo>
                    <a:cubicBezTo>
                      <a:pt x="65309" y="134"/>
                      <a:pt x="65132" y="660"/>
                      <a:pt x="64427" y="3644"/>
                    </a:cubicBezTo>
                    <a:lnTo>
                      <a:pt x="54204" y="44183"/>
                    </a:lnTo>
                    <a:cubicBezTo>
                      <a:pt x="26176" y="45061"/>
                      <a:pt x="264" y="68402"/>
                      <a:pt x="264" y="92269"/>
                    </a:cubicBezTo>
                    <a:cubicBezTo>
                      <a:pt x="264" y="108941"/>
                      <a:pt x="12603" y="122805"/>
                      <a:pt x="34109" y="124034"/>
                    </a:cubicBezTo>
                    <a:cubicBezTo>
                      <a:pt x="32698" y="129474"/>
                      <a:pt x="31465" y="135090"/>
                      <a:pt x="30054" y="140530"/>
                    </a:cubicBezTo>
                    <a:cubicBezTo>
                      <a:pt x="27939" y="148779"/>
                      <a:pt x="26176" y="155448"/>
                      <a:pt x="26176" y="155974"/>
                    </a:cubicBezTo>
                    <a:cubicBezTo>
                      <a:pt x="26176" y="157729"/>
                      <a:pt x="27410" y="157905"/>
                      <a:pt x="28292" y="157905"/>
                    </a:cubicBezTo>
                    <a:cubicBezTo>
                      <a:pt x="29173" y="157905"/>
                      <a:pt x="29526" y="157729"/>
                      <a:pt x="30054" y="157203"/>
                    </a:cubicBezTo>
                    <a:cubicBezTo>
                      <a:pt x="30407" y="156852"/>
                      <a:pt x="31465" y="152640"/>
                      <a:pt x="31993" y="150183"/>
                    </a:cubicBezTo>
                    <a:lnTo>
                      <a:pt x="38692" y="124034"/>
                    </a:lnTo>
                    <a:cubicBezTo>
                      <a:pt x="67071" y="123156"/>
                      <a:pt x="92631" y="99465"/>
                      <a:pt x="92631" y="75948"/>
                    </a:cubicBezTo>
                    <a:cubicBezTo>
                      <a:pt x="92631" y="62084"/>
                      <a:pt x="83288" y="45938"/>
                      <a:pt x="58787" y="44183"/>
                    </a:cubicBezTo>
                    <a:lnTo>
                      <a:pt x="68658" y="4346"/>
                    </a:lnTo>
                    <a:close/>
                    <a:moveTo>
                      <a:pt x="34990" y="120173"/>
                    </a:moveTo>
                    <a:cubicBezTo>
                      <a:pt x="24414" y="119647"/>
                      <a:pt x="11722" y="113504"/>
                      <a:pt x="11722" y="95955"/>
                    </a:cubicBezTo>
                    <a:cubicBezTo>
                      <a:pt x="11722" y="74895"/>
                      <a:pt x="26881" y="50326"/>
                      <a:pt x="53146" y="48044"/>
                    </a:cubicBezTo>
                    <a:lnTo>
                      <a:pt x="34990" y="120173"/>
                    </a:lnTo>
                    <a:close/>
                    <a:moveTo>
                      <a:pt x="57729" y="48044"/>
                    </a:moveTo>
                    <a:cubicBezTo>
                      <a:pt x="71126" y="48746"/>
                      <a:pt x="81173" y="56819"/>
                      <a:pt x="81173" y="72263"/>
                    </a:cubicBezTo>
                    <a:cubicBezTo>
                      <a:pt x="81173" y="92971"/>
                      <a:pt x="66014" y="118067"/>
                      <a:pt x="39573" y="120173"/>
                    </a:cubicBezTo>
                    <a:lnTo>
                      <a:pt x="57729" y="48044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" name="任意形状 283">
                <a:extLst>
                  <a:ext uri="{FF2B5EF4-FFF2-40B4-BE49-F238E27FC236}">
                    <a16:creationId xmlns:a16="http://schemas.microsoft.com/office/drawing/2014/main" id="{239B0B81-18D5-4B38-C34C-7590F9EE7CBA}"/>
                  </a:ext>
                </a:extLst>
              </p:cNvPr>
              <p:cNvSpPr/>
              <p:nvPr>
                <p:custDataLst>
                  <p:tags r:id="rId268"/>
                </p:custDataLst>
              </p:nvPr>
            </p:nvSpPr>
            <p:spPr>
              <a:xfrm>
                <a:off x="10063853" y="5164821"/>
                <a:ext cx="57640" cy="80552"/>
              </a:xfrm>
              <a:custGeom>
                <a:avLst/>
                <a:gdLst>
                  <a:gd name="connsiteX0" fmla="*/ 31120 w 57640"/>
                  <a:gd name="connsiteY0" fmla="*/ 44710 h 80552"/>
                  <a:gd name="connsiteX1" fmla="*/ 49452 w 57640"/>
                  <a:gd name="connsiteY1" fmla="*/ 60855 h 80552"/>
                  <a:gd name="connsiteX2" fmla="*/ 29533 w 57640"/>
                  <a:gd name="connsiteY2" fmla="*/ 76826 h 80552"/>
                  <a:gd name="connsiteX3" fmla="*/ 5031 w 57640"/>
                  <a:gd name="connsiteY3" fmla="*/ 51905 h 80552"/>
                  <a:gd name="connsiteX4" fmla="*/ 2564 w 57640"/>
                  <a:gd name="connsiteY4" fmla="*/ 48922 h 80552"/>
                  <a:gd name="connsiteX5" fmla="*/ 272 w 57640"/>
                  <a:gd name="connsiteY5" fmla="*/ 53309 h 80552"/>
                  <a:gd name="connsiteX6" fmla="*/ 272 w 57640"/>
                  <a:gd name="connsiteY6" fmla="*/ 76475 h 80552"/>
                  <a:gd name="connsiteX7" fmla="*/ 2211 w 57640"/>
                  <a:gd name="connsiteY7" fmla="*/ 80686 h 80552"/>
                  <a:gd name="connsiteX8" fmla="*/ 6618 w 57640"/>
                  <a:gd name="connsiteY8" fmla="*/ 77177 h 80552"/>
                  <a:gd name="connsiteX9" fmla="*/ 10143 w 57640"/>
                  <a:gd name="connsiteY9" fmla="*/ 73140 h 80552"/>
                  <a:gd name="connsiteX10" fmla="*/ 29533 w 57640"/>
                  <a:gd name="connsiteY10" fmla="*/ 80686 h 80552"/>
                  <a:gd name="connsiteX11" fmla="*/ 57913 w 57640"/>
                  <a:gd name="connsiteY11" fmla="*/ 56293 h 80552"/>
                  <a:gd name="connsiteX12" fmla="*/ 50509 w 57640"/>
                  <a:gd name="connsiteY12" fmla="*/ 39621 h 80552"/>
                  <a:gd name="connsiteX13" fmla="*/ 30415 w 57640"/>
                  <a:gd name="connsiteY13" fmla="*/ 31197 h 80552"/>
                  <a:gd name="connsiteX14" fmla="*/ 8733 w 57640"/>
                  <a:gd name="connsiteY14" fmla="*/ 16806 h 80552"/>
                  <a:gd name="connsiteX15" fmla="*/ 28476 w 57640"/>
                  <a:gd name="connsiteY15" fmla="*/ 3468 h 80552"/>
                  <a:gd name="connsiteX16" fmla="*/ 49099 w 57640"/>
                  <a:gd name="connsiteY16" fmla="*/ 24703 h 80552"/>
                  <a:gd name="connsiteX17" fmla="*/ 51215 w 57640"/>
                  <a:gd name="connsiteY17" fmla="*/ 26283 h 80552"/>
                  <a:gd name="connsiteX18" fmla="*/ 53506 w 57640"/>
                  <a:gd name="connsiteY18" fmla="*/ 22071 h 80552"/>
                  <a:gd name="connsiteX19" fmla="*/ 53506 w 57640"/>
                  <a:gd name="connsiteY19" fmla="*/ 4346 h 80552"/>
                  <a:gd name="connsiteX20" fmla="*/ 51567 w 57640"/>
                  <a:gd name="connsiteY20" fmla="*/ 134 h 80552"/>
                  <a:gd name="connsiteX21" fmla="*/ 48042 w 57640"/>
                  <a:gd name="connsiteY21" fmla="*/ 2240 h 80552"/>
                  <a:gd name="connsiteX22" fmla="*/ 45045 w 57640"/>
                  <a:gd name="connsiteY22" fmla="*/ 5048 h 80552"/>
                  <a:gd name="connsiteX23" fmla="*/ 28476 w 57640"/>
                  <a:gd name="connsiteY23" fmla="*/ 134 h 80552"/>
                  <a:gd name="connsiteX24" fmla="*/ 272 w 57640"/>
                  <a:gd name="connsiteY24" fmla="*/ 21720 h 80552"/>
                  <a:gd name="connsiteX25" fmla="*/ 7852 w 57640"/>
                  <a:gd name="connsiteY25" fmla="*/ 36637 h 80552"/>
                  <a:gd name="connsiteX26" fmla="*/ 31120 w 57640"/>
                  <a:gd name="connsiteY26" fmla="*/ 44710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120" y="44710"/>
                    </a:moveTo>
                    <a:cubicBezTo>
                      <a:pt x="34998" y="45412"/>
                      <a:pt x="49452" y="48220"/>
                      <a:pt x="49452" y="60855"/>
                    </a:cubicBezTo>
                    <a:cubicBezTo>
                      <a:pt x="49452" y="69806"/>
                      <a:pt x="43282" y="76826"/>
                      <a:pt x="29533" y="76826"/>
                    </a:cubicBezTo>
                    <a:cubicBezTo>
                      <a:pt x="14726" y="76826"/>
                      <a:pt x="8381" y="66822"/>
                      <a:pt x="5031" y="51905"/>
                    </a:cubicBezTo>
                    <a:cubicBezTo>
                      <a:pt x="4503" y="49624"/>
                      <a:pt x="4326" y="48922"/>
                      <a:pt x="2564" y="48922"/>
                    </a:cubicBezTo>
                    <a:cubicBezTo>
                      <a:pt x="272" y="48922"/>
                      <a:pt x="272" y="50150"/>
                      <a:pt x="272" y="53309"/>
                    </a:cubicBezTo>
                    <a:lnTo>
                      <a:pt x="272" y="76475"/>
                    </a:lnTo>
                    <a:cubicBezTo>
                      <a:pt x="272" y="79458"/>
                      <a:pt x="272" y="80686"/>
                      <a:pt x="2211" y="80686"/>
                    </a:cubicBezTo>
                    <a:cubicBezTo>
                      <a:pt x="3092" y="80686"/>
                      <a:pt x="3269" y="80511"/>
                      <a:pt x="6618" y="77177"/>
                    </a:cubicBezTo>
                    <a:cubicBezTo>
                      <a:pt x="6970" y="76826"/>
                      <a:pt x="6970" y="76475"/>
                      <a:pt x="10143" y="73140"/>
                    </a:cubicBezTo>
                    <a:cubicBezTo>
                      <a:pt x="17899" y="80511"/>
                      <a:pt x="25831" y="80686"/>
                      <a:pt x="29533" y="80686"/>
                    </a:cubicBezTo>
                    <a:cubicBezTo>
                      <a:pt x="49804" y="80686"/>
                      <a:pt x="57913" y="68928"/>
                      <a:pt x="57913" y="56293"/>
                    </a:cubicBezTo>
                    <a:cubicBezTo>
                      <a:pt x="57913" y="46991"/>
                      <a:pt x="52625" y="41726"/>
                      <a:pt x="50509" y="39621"/>
                    </a:cubicBezTo>
                    <a:cubicBezTo>
                      <a:pt x="44693" y="34005"/>
                      <a:pt x="37818" y="32601"/>
                      <a:pt x="30415" y="31197"/>
                    </a:cubicBezTo>
                    <a:cubicBezTo>
                      <a:pt x="20543" y="29266"/>
                      <a:pt x="8733" y="26985"/>
                      <a:pt x="8733" y="16806"/>
                    </a:cubicBezTo>
                    <a:cubicBezTo>
                      <a:pt x="8733" y="10664"/>
                      <a:pt x="13316" y="3468"/>
                      <a:pt x="28476" y="3468"/>
                    </a:cubicBezTo>
                    <a:cubicBezTo>
                      <a:pt x="47865" y="3468"/>
                      <a:pt x="48747" y="19263"/>
                      <a:pt x="49099" y="24703"/>
                    </a:cubicBezTo>
                    <a:cubicBezTo>
                      <a:pt x="49276" y="26283"/>
                      <a:pt x="50862" y="26283"/>
                      <a:pt x="51215" y="26283"/>
                    </a:cubicBezTo>
                    <a:cubicBezTo>
                      <a:pt x="53506" y="26283"/>
                      <a:pt x="53506" y="25405"/>
                      <a:pt x="53506" y="22071"/>
                    </a:cubicBezTo>
                    <a:lnTo>
                      <a:pt x="53506" y="4346"/>
                    </a:lnTo>
                    <a:cubicBezTo>
                      <a:pt x="53506" y="1362"/>
                      <a:pt x="53506" y="134"/>
                      <a:pt x="51567" y="134"/>
                    </a:cubicBezTo>
                    <a:cubicBezTo>
                      <a:pt x="50686" y="134"/>
                      <a:pt x="50333" y="134"/>
                      <a:pt x="48042" y="2240"/>
                    </a:cubicBezTo>
                    <a:cubicBezTo>
                      <a:pt x="47513" y="2942"/>
                      <a:pt x="45750" y="4521"/>
                      <a:pt x="45045" y="5048"/>
                    </a:cubicBezTo>
                    <a:cubicBezTo>
                      <a:pt x="38347" y="134"/>
                      <a:pt x="31120" y="134"/>
                      <a:pt x="28476" y="134"/>
                    </a:cubicBezTo>
                    <a:cubicBezTo>
                      <a:pt x="6970" y="134"/>
                      <a:pt x="272" y="11892"/>
                      <a:pt x="272" y="21720"/>
                    </a:cubicBezTo>
                    <a:cubicBezTo>
                      <a:pt x="272" y="27862"/>
                      <a:pt x="3092" y="32776"/>
                      <a:pt x="7852" y="36637"/>
                    </a:cubicBezTo>
                    <a:cubicBezTo>
                      <a:pt x="13492" y="41200"/>
                      <a:pt x="18428" y="42253"/>
                      <a:pt x="31120" y="447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" name="任意形状 284">
                <a:extLst>
                  <a:ext uri="{FF2B5EF4-FFF2-40B4-BE49-F238E27FC236}">
                    <a16:creationId xmlns:a16="http://schemas.microsoft.com/office/drawing/2014/main" id="{736154B5-26F4-5270-D4E6-27D63DB04BEF}"/>
                  </a:ext>
                </a:extLst>
              </p:cNvPr>
              <p:cNvSpPr/>
              <p:nvPr>
                <p:custDataLst>
                  <p:tags r:id="rId269"/>
                </p:custDataLst>
              </p:nvPr>
            </p:nvSpPr>
            <p:spPr>
              <a:xfrm>
                <a:off x="10133383" y="5126037"/>
                <a:ext cx="37722" cy="117406"/>
              </a:xfrm>
              <a:custGeom>
                <a:avLst/>
                <a:gdLst>
                  <a:gd name="connsiteX0" fmla="*/ 25659 w 37722"/>
                  <a:gd name="connsiteY0" fmla="*/ 39971 h 117406"/>
                  <a:gd name="connsiteX1" fmla="*/ 981 w 37722"/>
                  <a:gd name="connsiteY1" fmla="*/ 41902 h 117406"/>
                  <a:gd name="connsiteX2" fmla="*/ 981 w 37722"/>
                  <a:gd name="connsiteY2" fmla="*/ 47342 h 117406"/>
                  <a:gd name="connsiteX3" fmla="*/ 14025 w 37722"/>
                  <a:gd name="connsiteY3" fmla="*/ 56995 h 117406"/>
                  <a:gd name="connsiteX4" fmla="*/ 14025 w 37722"/>
                  <a:gd name="connsiteY4" fmla="*/ 104203 h 117406"/>
                  <a:gd name="connsiteX5" fmla="*/ 276 w 37722"/>
                  <a:gd name="connsiteY5" fmla="*/ 112100 h 117406"/>
                  <a:gd name="connsiteX6" fmla="*/ 276 w 37722"/>
                  <a:gd name="connsiteY6" fmla="*/ 117541 h 117406"/>
                  <a:gd name="connsiteX7" fmla="*/ 19666 w 37722"/>
                  <a:gd name="connsiteY7" fmla="*/ 117014 h 117406"/>
                  <a:gd name="connsiteX8" fmla="*/ 37998 w 37722"/>
                  <a:gd name="connsiteY8" fmla="*/ 117541 h 117406"/>
                  <a:gd name="connsiteX9" fmla="*/ 37998 w 37722"/>
                  <a:gd name="connsiteY9" fmla="*/ 112100 h 117406"/>
                  <a:gd name="connsiteX10" fmla="*/ 25659 w 37722"/>
                  <a:gd name="connsiteY10" fmla="*/ 104378 h 117406"/>
                  <a:gd name="connsiteX11" fmla="*/ 25659 w 37722"/>
                  <a:gd name="connsiteY11" fmla="*/ 39971 h 117406"/>
                  <a:gd name="connsiteX12" fmla="*/ 26364 w 37722"/>
                  <a:gd name="connsiteY12" fmla="*/ 9435 h 117406"/>
                  <a:gd name="connsiteX13" fmla="*/ 17022 w 37722"/>
                  <a:gd name="connsiteY13" fmla="*/ 134 h 117406"/>
                  <a:gd name="connsiteX14" fmla="*/ 7679 w 37722"/>
                  <a:gd name="connsiteY14" fmla="*/ 9435 h 117406"/>
                  <a:gd name="connsiteX15" fmla="*/ 17022 w 37722"/>
                  <a:gd name="connsiteY15" fmla="*/ 18737 h 117406"/>
                  <a:gd name="connsiteX16" fmla="*/ 26364 w 37722"/>
                  <a:gd name="connsiteY16" fmla="*/ 9435 h 1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722" h="117406">
                    <a:moveTo>
                      <a:pt x="25659" y="39971"/>
                    </a:moveTo>
                    <a:lnTo>
                      <a:pt x="981" y="41902"/>
                    </a:lnTo>
                    <a:lnTo>
                      <a:pt x="981" y="47342"/>
                    </a:lnTo>
                    <a:cubicBezTo>
                      <a:pt x="12439" y="47342"/>
                      <a:pt x="14025" y="48395"/>
                      <a:pt x="14025" y="56995"/>
                    </a:cubicBezTo>
                    <a:lnTo>
                      <a:pt x="14025" y="104203"/>
                    </a:lnTo>
                    <a:cubicBezTo>
                      <a:pt x="14025" y="112100"/>
                      <a:pt x="12086" y="112100"/>
                      <a:pt x="276" y="112100"/>
                    </a:cubicBezTo>
                    <a:lnTo>
                      <a:pt x="276" y="117541"/>
                    </a:lnTo>
                    <a:cubicBezTo>
                      <a:pt x="5917" y="117365"/>
                      <a:pt x="15435" y="117014"/>
                      <a:pt x="19666" y="117014"/>
                    </a:cubicBezTo>
                    <a:cubicBezTo>
                      <a:pt x="25835" y="117014"/>
                      <a:pt x="32005" y="117365"/>
                      <a:pt x="37998" y="117541"/>
                    </a:cubicBezTo>
                    <a:lnTo>
                      <a:pt x="37998" y="112100"/>
                    </a:lnTo>
                    <a:cubicBezTo>
                      <a:pt x="26364" y="112100"/>
                      <a:pt x="25659" y="111223"/>
                      <a:pt x="25659" y="104378"/>
                    </a:cubicBezTo>
                    <a:lnTo>
                      <a:pt x="25659" y="39971"/>
                    </a:lnTo>
                    <a:close/>
                    <a:moveTo>
                      <a:pt x="26364" y="9435"/>
                    </a:moveTo>
                    <a:cubicBezTo>
                      <a:pt x="26364" y="3819"/>
                      <a:pt x="21957" y="134"/>
                      <a:pt x="17022" y="134"/>
                    </a:cubicBezTo>
                    <a:cubicBezTo>
                      <a:pt x="11557" y="134"/>
                      <a:pt x="7679" y="4872"/>
                      <a:pt x="7679" y="9435"/>
                    </a:cubicBezTo>
                    <a:cubicBezTo>
                      <a:pt x="7679" y="14174"/>
                      <a:pt x="11557" y="18737"/>
                      <a:pt x="17022" y="18737"/>
                    </a:cubicBezTo>
                    <a:cubicBezTo>
                      <a:pt x="21957" y="18737"/>
                      <a:pt x="26364" y="15051"/>
                      <a:pt x="26364" y="94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" name="任意形状 285">
                <a:extLst>
                  <a:ext uri="{FF2B5EF4-FFF2-40B4-BE49-F238E27FC236}">
                    <a16:creationId xmlns:a16="http://schemas.microsoft.com/office/drawing/2014/main" id="{60BB6AD5-ECC6-79A7-BA8E-9E1C8D63CAC0}"/>
                  </a:ext>
                </a:extLst>
              </p:cNvPr>
              <p:cNvSpPr/>
              <p:nvPr>
                <p:custDataLst>
                  <p:tags r:id="rId270"/>
                </p:custDataLst>
              </p:nvPr>
            </p:nvSpPr>
            <p:spPr>
              <a:xfrm>
                <a:off x="10182171" y="5165874"/>
                <a:ext cx="88664" cy="77569"/>
              </a:xfrm>
              <a:custGeom>
                <a:avLst/>
                <a:gdLst>
                  <a:gd name="connsiteX0" fmla="*/ 14028 w 88664"/>
                  <a:gd name="connsiteY0" fmla="*/ 17333 h 77569"/>
                  <a:gd name="connsiteX1" fmla="*/ 14028 w 88664"/>
                  <a:gd name="connsiteY1" fmla="*/ 64365 h 77569"/>
                  <a:gd name="connsiteX2" fmla="*/ 279 w 88664"/>
                  <a:gd name="connsiteY2" fmla="*/ 72263 h 77569"/>
                  <a:gd name="connsiteX3" fmla="*/ 279 w 88664"/>
                  <a:gd name="connsiteY3" fmla="*/ 77703 h 77569"/>
                  <a:gd name="connsiteX4" fmla="*/ 20197 w 88664"/>
                  <a:gd name="connsiteY4" fmla="*/ 77177 h 77569"/>
                  <a:gd name="connsiteX5" fmla="*/ 39940 w 88664"/>
                  <a:gd name="connsiteY5" fmla="*/ 77703 h 77569"/>
                  <a:gd name="connsiteX6" fmla="*/ 39940 w 88664"/>
                  <a:gd name="connsiteY6" fmla="*/ 72263 h 77569"/>
                  <a:gd name="connsiteX7" fmla="*/ 26191 w 88664"/>
                  <a:gd name="connsiteY7" fmla="*/ 64365 h 77569"/>
                  <a:gd name="connsiteX8" fmla="*/ 26191 w 88664"/>
                  <a:gd name="connsiteY8" fmla="*/ 32074 h 77569"/>
                  <a:gd name="connsiteX9" fmla="*/ 49987 w 88664"/>
                  <a:gd name="connsiteY9" fmla="*/ 3995 h 77569"/>
                  <a:gd name="connsiteX10" fmla="*/ 63031 w 88664"/>
                  <a:gd name="connsiteY10" fmla="*/ 23475 h 77569"/>
                  <a:gd name="connsiteX11" fmla="*/ 63031 w 88664"/>
                  <a:gd name="connsiteY11" fmla="*/ 64365 h 77569"/>
                  <a:gd name="connsiteX12" fmla="*/ 49282 w 88664"/>
                  <a:gd name="connsiteY12" fmla="*/ 72263 h 77569"/>
                  <a:gd name="connsiteX13" fmla="*/ 49282 w 88664"/>
                  <a:gd name="connsiteY13" fmla="*/ 77703 h 77569"/>
                  <a:gd name="connsiteX14" fmla="*/ 69201 w 88664"/>
                  <a:gd name="connsiteY14" fmla="*/ 77177 h 77569"/>
                  <a:gd name="connsiteX15" fmla="*/ 88943 w 88664"/>
                  <a:gd name="connsiteY15" fmla="*/ 77703 h 77569"/>
                  <a:gd name="connsiteX16" fmla="*/ 88943 w 88664"/>
                  <a:gd name="connsiteY16" fmla="*/ 72263 h 77569"/>
                  <a:gd name="connsiteX17" fmla="*/ 75194 w 88664"/>
                  <a:gd name="connsiteY17" fmla="*/ 66998 h 77569"/>
                  <a:gd name="connsiteX18" fmla="*/ 75194 w 88664"/>
                  <a:gd name="connsiteY18" fmla="*/ 33478 h 77569"/>
                  <a:gd name="connsiteX19" fmla="*/ 69730 w 88664"/>
                  <a:gd name="connsiteY19" fmla="*/ 6627 h 77569"/>
                  <a:gd name="connsiteX20" fmla="*/ 51221 w 88664"/>
                  <a:gd name="connsiteY20" fmla="*/ 134 h 77569"/>
                  <a:gd name="connsiteX21" fmla="*/ 25133 w 88664"/>
                  <a:gd name="connsiteY21" fmla="*/ 18561 h 77569"/>
                  <a:gd name="connsiteX22" fmla="*/ 25133 w 88664"/>
                  <a:gd name="connsiteY22" fmla="*/ 134 h 77569"/>
                  <a:gd name="connsiteX23" fmla="*/ 279 w 88664"/>
                  <a:gd name="connsiteY23" fmla="*/ 2064 h 77569"/>
                  <a:gd name="connsiteX24" fmla="*/ 279 w 88664"/>
                  <a:gd name="connsiteY24" fmla="*/ 7505 h 77569"/>
                  <a:gd name="connsiteX25" fmla="*/ 14028 w 88664"/>
                  <a:gd name="connsiteY25" fmla="*/ 17333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8664" h="77569">
                    <a:moveTo>
                      <a:pt x="14028" y="17333"/>
                    </a:moveTo>
                    <a:lnTo>
                      <a:pt x="14028" y="64365"/>
                    </a:lnTo>
                    <a:cubicBezTo>
                      <a:pt x="14028" y="72263"/>
                      <a:pt x="12089" y="72263"/>
                      <a:pt x="279" y="72263"/>
                    </a:cubicBezTo>
                    <a:lnTo>
                      <a:pt x="279" y="77703"/>
                    </a:lnTo>
                    <a:cubicBezTo>
                      <a:pt x="6448" y="77528"/>
                      <a:pt x="15438" y="77177"/>
                      <a:pt x="20197" y="77177"/>
                    </a:cubicBezTo>
                    <a:cubicBezTo>
                      <a:pt x="24781" y="77177"/>
                      <a:pt x="33947" y="77528"/>
                      <a:pt x="39940" y="77703"/>
                    </a:cubicBezTo>
                    <a:lnTo>
                      <a:pt x="39940" y="72263"/>
                    </a:lnTo>
                    <a:cubicBezTo>
                      <a:pt x="28130" y="72263"/>
                      <a:pt x="26191" y="72263"/>
                      <a:pt x="26191" y="64365"/>
                    </a:cubicBezTo>
                    <a:lnTo>
                      <a:pt x="26191" y="32074"/>
                    </a:lnTo>
                    <a:cubicBezTo>
                      <a:pt x="26191" y="13823"/>
                      <a:pt x="38706" y="3995"/>
                      <a:pt x="49987" y="3995"/>
                    </a:cubicBezTo>
                    <a:cubicBezTo>
                      <a:pt x="61092" y="3995"/>
                      <a:pt x="63031" y="13472"/>
                      <a:pt x="63031" y="23475"/>
                    </a:cubicBezTo>
                    <a:lnTo>
                      <a:pt x="63031" y="64365"/>
                    </a:lnTo>
                    <a:cubicBezTo>
                      <a:pt x="63031" y="72263"/>
                      <a:pt x="61092" y="72263"/>
                      <a:pt x="49282" y="72263"/>
                    </a:cubicBezTo>
                    <a:lnTo>
                      <a:pt x="49282" y="77703"/>
                    </a:lnTo>
                    <a:cubicBezTo>
                      <a:pt x="55452" y="77528"/>
                      <a:pt x="64442" y="77177"/>
                      <a:pt x="69201" y="77177"/>
                    </a:cubicBezTo>
                    <a:cubicBezTo>
                      <a:pt x="73784" y="77177"/>
                      <a:pt x="82950" y="77528"/>
                      <a:pt x="88943" y="77703"/>
                    </a:cubicBezTo>
                    <a:lnTo>
                      <a:pt x="88943" y="72263"/>
                    </a:lnTo>
                    <a:cubicBezTo>
                      <a:pt x="79777" y="72263"/>
                      <a:pt x="75371" y="72263"/>
                      <a:pt x="75194" y="66998"/>
                    </a:cubicBezTo>
                    <a:lnTo>
                      <a:pt x="75194" y="33478"/>
                    </a:lnTo>
                    <a:cubicBezTo>
                      <a:pt x="75194" y="18386"/>
                      <a:pt x="75194" y="12945"/>
                      <a:pt x="69730" y="6627"/>
                    </a:cubicBezTo>
                    <a:cubicBezTo>
                      <a:pt x="67262" y="3644"/>
                      <a:pt x="61445" y="134"/>
                      <a:pt x="51221" y="134"/>
                    </a:cubicBezTo>
                    <a:cubicBezTo>
                      <a:pt x="38353" y="134"/>
                      <a:pt x="30069" y="7680"/>
                      <a:pt x="25133" y="18561"/>
                    </a:cubicBezTo>
                    <a:lnTo>
                      <a:pt x="25133" y="134"/>
                    </a:lnTo>
                    <a:lnTo>
                      <a:pt x="279" y="2064"/>
                    </a:lnTo>
                    <a:lnTo>
                      <a:pt x="279" y="7505"/>
                    </a:lnTo>
                    <a:cubicBezTo>
                      <a:pt x="12618" y="7505"/>
                      <a:pt x="14028" y="8733"/>
                      <a:pt x="14028" y="173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" name="任意形状 286">
                <a:extLst>
                  <a:ext uri="{FF2B5EF4-FFF2-40B4-BE49-F238E27FC236}">
                    <a16:creationId xmlns:a16="http://schemas.microsoft.com/office/drawing/2014/main" id="{4F99041E-F9C4-7331-5EE1-0412A3F5B22D}"/>
                  </a:ext>
                </a:extLst>
              </p:cNvPr>
              <p:cNvSpPr/>
              <p:nvPr>
                <p:custDataLst>
                  <p:tags r:id="rId271"/>
                </p:custDataLst>
              </p:nvPr>
            </p:nvSpPr>
            <p:spPr>
              <a:xfrm>
                <a:off x="10311240" y="5119719"/>
                <a:ext cx="72800" cy="125654"/>
              </a:xfrm>
              <a:custGeom>
                <a:avLst/>
                <a:gdLst>
                  <a:gd name="connsiteX0" fmla="*/ 73086 w 72800"/>
                  <a:gd name="connsiteY0" fmla="*/ 36111 h 125654"/>
                  <a:gd name="connsiteX1" fmla="*/ 51934 w 72800"/>
                  <a:gd name="connsiteY1" fmla="*/ 134 h 125654"/>
                  <a:gd name="connsiteX2" fmla="*/ 286 w 72800"/>
                  <a:gd name="connsiteY2" fmla="*/ 89812 h 125654"/>
                  <a:gd name="connsiteX3" fmla="*/ 21439 w 72800"/>
                  <a:gd name="connsiteY3" fmla="*/ 125789 h 125654"/>
                  <a:gd name="connsiteX4" fmla="*/ 73086 w 72800"/>
                  <a:gd name="connsiteY4" fmla="*/ 36111 h 125654"/>
                  <a:gd name="connsiteX5" fmla="*/ 18971 w 72800"/>
                  <a:gd name="connsiteY5" fmla="*/ 60153 h 125654"/>
                  <a:gd name="connsiteX6" fmla="*/ 32544 w 72800"/>
                  <a:gd name="connsiteY6" fmla="*/ 22422 h 125654"/>
                  <a:gd name="connsiteX7" fmla="*/ 51757 w 72800"/>
                  <a:gd name="connsiteY7" fmla="*/ 3995 h 125654"/>
                  <a:gd name="connsiteX8" fmla="*/ 61452 w 72800"/>
                  <a:gd name="connsiteY8" fmla="*/ 25230 h 125654"/>
                  <a:gd name="connsiteX9" fmla="*/ 55812 w 72800"/>
                  <a:gd name="connsiteY9" fmla="*/ 60153 h 125654"/>
                  <a:gd name="connsiteX10" fmla="*/ 18971 w 72800"/>
                  <a:gd name="connsiteY10" fmla="*/ 60153 h 125654"/>
                  <a:gd name="connsiteX11" fmla="*/ 54225 w 72800"/>
                  <a:gd name="connsiteY11" fmla="*/ 65769 h 125654"/>
                  <a:gd name="connsiteX12" fmla="*/ 41886 w 72800"/>
                  <a:gd name="connsiteY12" fmla="*/ 101395 h 125654"/>
                  <a:gd name="connsiteX13" fmla="*/ 21439 w 72800"/>
                  <a:gd name="connsiteY13" fmla="*/ 121928 h 125654"/>
                  <a:gd name="connsiteX14" fmla="*/ 11920 w 72800"/>
                  <a:gd name="connsiteY14" fmla="*/ 100517 h 125654"/>
                  <a:gd name="connsiteX15" fmla="*/ 17561 w 72800"/>
                  <a:gd name="connsiteY15" fmla="*/ 65769 h 125654"/>
                  <a:gd name="connsiteX16" fmla="*/ 54225 w 72800"/>
                  <a:gd name="connsiteY16" fmla="*/ 65769 h 125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2800" h="125654">
                    <a:moveTo>
                      <a:pt x="73086" y="36111"/>
                    </a:moveTo>
                    <a:cubicBezTo>
                      <a:pt x="73086" y="24528"/>
                      <a:pt x="69913" y="134"/>
                      <a:pt x="51934" y="134"/>
                    </a:cubicBezTo>
                    <a:cubicBezTo>
                      <a:pt x="27432" y="134"/>
                      <a:pt x="286" y="49624"/>
                      <a:pt x="286" y="89812"/>
                    </a:cubicBezTo>
                    <a:cubicBezTo>
                      <a:pt x="286" y="106309"/>
                      <a:pt x="5398" y="125789"/>
                      <a:pt x="21439" y="125789"/>
                    </a:cubicBezTo>
                    <a:cubicBezTo>
                      <a:pt x="46293" y="125789"/>
                      <a:pt x="73086" y="75422"/>
                      <a:pt x="73086" y="36111"/>
                    </a:cubicBezTo>
                    <a:close/>
                    <a:moveTo>
                      <a:pt x="18971" y="60153"/>
                    </a:moveTo>
                    <a:cubicBezTo>
                      <a:pt x="21967" y="48922"/>
                      <a:pt x="25493" y="34882"/>
                      <a:pt x="32544" y="22422"/>
                    </a:cubicBezTo>
                    <a:cubicBezTo>
                      <a:pt x="37303" y="13823"/>
                      <a:pt x="43825" y="3995"/>
                      <a:pt x="51757" y="3995"/>
                    </a:cubicBezTo>
                    <a:cubicBezTo>
                      <a:pt x="60395" y="3995"/>
                      <a:pt x="61452" y="15227"/>
                      <a:pt x="61452" y="25230"/>
                    </a:cubicBezTo>
                    <a:cubicBezTo>
                      <a:pt x="61452" y="33829"/>
                      <a:pt x="60042" y="42779"/>
                      <a:pt x="55812" y="60153"/>
                    </a:cubicBezTo>
                    <a:lnTo>
                      <a:pt x="18971" y="60153"/>
                    </a:lnTo>
                    <a:close/>
                    <a:moveTo>
                      <a:pt x="54225" y="65769"/>
                    </a:moveTo>
                    <a:cubicBezTo>
                      <a:pt x="52286" y="73842"/>
                      <a:pt x="48584" y="88759"/>
                      <a:pt x="41886" y="101395"/>
                    </a:cubicBezTo>
                    <a:cubicBezTo>
                      <a:pt x="35717" y="113329"/>
                      <a:pt x="29018" y="121928"/>
                      <a:pt x="21439" y="121928"/>
                    </a:cubicBezTo>
                    <a:cubicBezTo>
                      <a:pt x="15622" y="121928"/>
                      <a:pt x="11920" y="116839"/>
                      <a:pt x="11920" y="100517"/>
                    </a:cubicBezTo>
                    <a:cubicBezTo>
                      <a:pt x="11920" y="93147"/>
                      <a:pt x="12978" y="82968"/>
                      <a:pt x="17561" y="65769"/>
                    </a:cubicBezTo>
                    <a:lnTo>
                      <a:pt x="54225" y="65769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" name="任意形状 287">
                <a:extLst>
                  <a:ext uri="{FF2B5EF4-FFF2-40B4-BE49-F238E27FC236}">
                    <a16:creationId xmlns:a16="http://schemas.microsoft.com/office/drawing/2014/main" id="{6C1B2CDC-AE4A-E360-1879-AEEE7F444AA9}"/>
                  </a:ext>
                </a:extLst>
              </p:cNvPr>
              <p:cNvSpPr/>
              <p:nvPr>
                <p:custDataLst>
                  <p:tags r:id="rId272"/>
                </p:custDataLst>
              </p:nvPr>
            </p:nvSpPr>
            <p:spPr>
              <a:xfrm>
                <a:off x="10426678" y="5164821"/>
                <a:ext cx="57640" cy="80552"/>
              </a:xfrm>
              <a:custGeom>
                <a:avLst/>
                <a:gdLst>
                  <a:gd name="connsiteX0" fmla="*/ 31140 w 57640"/>
                  <a:gd name="connsiteY0" fmla="*/ 44710 h 80552"/>
                  <a:gd name="connsiteX1" fmla="*/ 49472 w 57640"/>
                  <a:gd name="connsiteY1" fmla="*/ 60855 h 80552"/>
                  <a:gd name="connsiteX2" fmla="*/ 29554 w 57640"/>
                  <a:gd name="connsiteY2" fmla="*/ 76826 h 80552"/>
                  <a:gd name="connsiteX3" fmla="*/ 5052 w 57640"/>
                  <a:gd name="connsiteY3" fmla="*/ 51905 h 80552"/>
                  <a:gd name="connsiteX4" fmla="*/ 2584 w 57640"/>
                  <a:gd name="connsiteY4" fmla="*/ 48922 h 80552"/>
                  <a:gd name="connsiteX5" fmla="*/ 293 w 57640"/>
                  <a:gd name="connsiteY5" fmla="*/ 53309 h 80552"/>
                  <a:gd name="connsiteX6" fmla="*/ 293 w 57640"/>
                  <a:gd name="connsiteY6" fmla="*/ 76475 h 80552"/>
                  <a:gd name="connsiteX7" fmla="*/ 2232 w 57640"/>
                  <a:gd name="connsiteY7" fmla="*/ 80686 h 80552"/>
                  <a:gd name="connsiteX8" fmla="*/ 6638 w 57640"/>
                  <a:gd name="connsiteY8" fmla="*/ 77177 h 80552"/>
                  <a:gd name="connsiteX9" fmla="*/ 10164 w 57640"/>
                  <a:gd name="connsiteY9" fmla="*/ 73140 h 80552"/>
                  <a:gd name="connsiteX10" fmla="*/ 29554 w 57640"/>
                  <a:gd name="connsiteY10" fmla="*/ 80686 h 80552"/>
                  <a:gd name="connsiteX11" fmla="*/ 57933 w 57640"/>
                  <a:gd name="connsiteY11" fmla="*/ 56293 h 80552"/>
                  <a:gd name="connsiteX12" fmla="*/ 50530 w 57640"/>
                  <a:gd name="connsiteY12" fmla="*/ 39621 h 80552"/>
                  <a:gd name="connsiteX13" fmla="*/ 30435 w 57640"/>
                  <a:gd name="connsiteY13" fmla="*/ 31197 h 80552"/>
                  <a:gd name="connsiteX14" fmla="*/ 8754 w 57640"/>
                  <a:gd name="connsiteY14" fmla="*/ 16806 h 80552"/>
                  <a:gd name="connsiteX15" fmla="*/ 28496 w 57640"/>
                  <a:gd name="connsiteY15" fmla="*/ 3468 h 80552"/>
                  <a:gd name="connsiteX16" fmla="*/ 49120 w 57640"/>
                  <a:gd name="connsiteY16" fmla="*/ 24703 h 80552"/>
                  <a:gd name="connsiteX17" fmla="*/ 51235 w 57640"/>
                  <a:gd name="connsiteY17" fmla="*/ 26283 h 80552"/>
                  <a:gd name="connsiteX18" fmla="*/ 53527 w 57640"/>
                  <a:gd name="connsiteY18" fmla="*/ 22071 h 80552"/>
                  <a:gd name="connsiteX19" fmla="*/ 53527 w 57640"/>
                  <a:gd name="connsiteY19" fmla="*/ 4346 h 80552"/>
                  <a:gd name="connsiteX20" fmla="*/ 51588 w 57640"/>
                  <a:gd name="connsiteY20" fmla="*/ 134 h 80552"/>
                  <a:gd name="connsiteX21" fmla="*/ 48062 w 57640"/>
                  <a:gd name="connsiteY21" fmla="*/ 2240 h 80552"/>
                  <a:gd name="connsiteX22" fmla="*/ 45066 w 57640"/>
                  <a:gd name="connsiteY22" fmla="*/ 5048 h 80552"/>
                  <a:gd name="connsiteX23" fmla="*/ 28496 w 57640"/>
                  <a:gd name="connsiteY23" fmla="*/ 134 h 80552"/>
                  <a:gd name="connsiteX24" fmla="*/ 293 w 57640"/>
                  <a:gd name="connsiteY24" fmla="*/ 21720 h 80552"/>
                  <a:gd name="connsiteX25" fmla="*/ 7872 w 57640"/>
                  <a:gd name="connsiteY25" fmla="*/ 36637 h 80552"/>
                  <a:gd name="connsiteX26" fmla="*/ 31140 w 57640"/>
                  <a:gd name="connsiteY26" fmla="*/ 44710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140" y="44710"/>
                    </a:moveTo>
                    <a:cubicBezTo>
                      <a:pt x="35018" y="45412"/>
                      <a:pt x="49472" y="48220"/>
                      <a:pt x="49472" y="60855"/>
                    </a:cubicBezTo>
                    <a:cubicBezTo>
                      <a:pt x="49472" y="69806"/>
                      <a:pt x="43303" y="76826"/>
                      <a:pt x="29554" y="76826"/>
                    </a:cubicBezTo>
                    <a:cubicBezTo>
                      <a:pt x="14747" y="76826"/>
                      <a:pt x="8401" y="66822"/>
                      <a:pt x="5052" y="51905"/>
                    </a:cubicBezTo>
                    <a:cubicBezTo>
                      <a:pt x="4523" y="49624"/>
                      <a:pt x="4347" y="48922"/>
                      <a:pt x="2584" y="48922"/>
                    </a:cubicBezTo>
                    <a:cubicBezTo>
                      <a:pt x="293" y="48922"/>
                      <a:pt x="293" y="50150"/>
                      <a:pt x="293" y="53309"/>
                    </a:cubicBezTo>
                    <a:lnTo>
                      <a:pt x="293" y="76475"/>
                    </a:lnTo>
                    <a:cubicBezTo>
                      <a:pt x="293" y="79458"/>
                      <a:pt x="293" y="80686"/>
                      <a:pt x="2232" y="80686"/>
                    </a:cubicBezTo>
                    <a:cubicBezTo>
                      <a:pt x="3113" y="80686"/>
                      <a:pt x="3289" y="80511"/>
                      <a:pt x="6638" y="77177"/>
                    </a:cubicBezTo>
                    <a:cubicBezTo>
                      <a:pt x="6991" y="76826"/>
                      <a:pt x="6991" y="76475"/>
                      <a:pt x="10164" y="73140"/>
                    </a:cubicBezTo>
                    <a:cubicBezTo>
                      <a:pt x="17920" y="80511"/>
                      <a:pt x="25852" y="80686"/>
                      <a:pt x="29554" y="80686"/>
                    </a:cubicBezTo>
                    <a:cubicBezTo>
                      <a:pt x="49825" y="80686"/>
                      <a:pt x="57933" y="68928"/>
                      <a:pt x="57933" y="56293"/>
                    </a:cubicBezTo>
                    <a:cubicBezTo>
                      <a:pt x="57933" y="46991"/>
                      <a:pt x="52645" y="41726"/>
                      <a:pt x="50530" y="39621"/>
                    </a:cubicBezTo>
                    <a:cubicBezTo>
                      <a:pt x="44713" y="34005"/>
                      <a:pt x="37838" y="32601"/>
                      <a:pt x="30435" y="31197"/>
                    </a:cubicBezTo>
                    <a:cubicBezTo>
                      <a:pt x="20564" y="29266"/>
                      <a:pt x="8754" y="26985"/>
                      <a:pt x="8754" y="16806"/>
                    </a:cubicBezTo>
                    <a:cubicBezTo>
                      <a:pt x="8754" y="10664"/>
                      <a:pt x="13337" y="3468"/>
                      <a:pt x="28496" y="3468"/>
                    </a:cubicBezTo>
                    <a:cubicBezTo>
                      <a:pt x="47886" y="3468"/>
                      <a:pt x="48767" y="19263"/>
                      <a:pt x="49120" y="24703"/>
                    </a:cubicBezTo>
                    <a:cubicBezTo>
                      <a:pt x="49296" y="26283"/>
                      <a:pt x="50883" y="26283"/>
                      <a:pt x="51235" y="26283"/>
                    </a:cubicBezTo>
                    <a:cubicBezTo>
                      <a:pt x="53527" y="26283"/>
                      <a:pt x="53527" y="25405"/>
                      <a:pt x="53527" y="22071"/>
                    </a:cubicBezTo>
                    <a:lnTo>
                      <a:pt x="53527" y="4346"/>
                    </a:lnTo>
                    <a:cubicBezTo>
                      <a:pt x="53527" y="1362"/>
                      <a:pt x="53527" y="134"/>
                      <a:pt x="51588" y="134"/>
                    </a:cubicBezTo>
                    <a:cubicBezTo>
                      <a:pt x="50706" y="134"/>
                      <a:pt x="50354" y="134"/>
                      <a:pt x="48062" y="2240"/>
                    </a:cubicBezTo>
                    <a:cubicBezTo>
                      <a:pt x="47533" y="2942"/>
                      <a:pt x="45771" y="4521"/>
                      <a:pt x="45066" y="5048"/>
                    </a:cubicBezTo>
                    <a:cubicBezTo>
                      <a:pt x="38367" y="134"/>
                      <a:pt x="31140" y="134"/>
                      <a:pt x="28496" y="134"/>
                    </a:cubicBezTo>
                    <a:cubicBezTo>
                      <a:pt x="6991" y="134"/>
                      <a:pt x="293" y="11892"/>
                      <a:pt x="293" y="21720"/>
                    </a:cubicBezTo>
                    <a:cubicBezTo>
                      <a:pt x="293" y="27862"/>
                      <a:pt x="3113" y="32776"/>
                      <a:pt x="7872" y="36637"/>
                    </a:cubicBezTo>
                    <a:cubicBezTo>
                      <a:pt x="13513" y="41200"/>
                      <a:pt x="18449" y="42253"/>
                      <a:pt x="31140" y="447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" name="任意形状 288">
                <a:extLst>
                  <a:ext uri="{FF2B5EF4-FFF2-40B4-BE49-F238E27FC236}">
                    <a16:creationId xmlns:a16="http://schemas.microsoft.com/office/drawing/2014/main" id="{8AE8D343-4FD2-FCA1-6B41-5EF752D56741}"/>
                  </a:ext>
                </a:extLst>
              </p:cNvPr>
              <p:cNvSpPr/>
              <p:nvPr>
                <p:custDataLst>
                  <p:tags r:id="rId273"/>
                </p:custDataLst>
              </p:nvPr>
            </p:nvSpPr>
            <p:spPr>
              <a:xfrm>
                <a:off x="10496208" y="5126037"/>
                <a:ext cx="37722" cy="117406"/>
              </a:xfrm>
              <a:custGeom>
                <a:avLst/>
                <a:gdLst>
                  <a:gd name="connsiteX0" fmla="*/ 25680 w 37722"/>
                  <a:gd name="connsiteY0" fmla="*/ 39971 h 117406"/>
                  <a:gd name="connsiteX1" fmla="*/ 1002 w 37722"/>
                  <a:gd name="connsiteY1" fmla="*/ 41902 h 117406"/>
                  <a:gd name="connsiteX2" fmla="*/ 1002 w 37722"/>
                  <a:gd name="connsiteY2" fmla="*/ 47342 h 117406"/>
                  <a:gd name="connsiteX3" fmla="*/ 14046 w 37722"/>
                  <a:gd name="connsiteY3" fmla="*/ 56995 h 117406"/>
                  <a:gd name="connsiteX4" fmla="*/ 14046 w 37722"/>
                  <a:gd name="connsiteY4" fmla="*/ 104203 h 117406"/>
                  <a:gd name="connsiteX5" fmla="*/ 296 w 37722"/>
                  <a:gd name="connsiteY5" fmla="*/ 112100 h 117406"/>
                  <a:gd name="connsiteX6" fmla="*/ 296 w 37722"/>
                  <a:gd name="connsiteY6" fmla="*/ 117541 h 117406"/>
                  <a:gd name="connsiteX7" fmla="*/ 19686 w 37722"/>
                  <a:gd name="connsiteY7" fmla="*/ 117014 h 117406"/>
                  <a:gd name="connsiteX8" fmla="*/ 38019 w 37722"/>
                  <a:gd name="connsiteY8" fmla="*/ 117541 h 117406"/>
                  <a:gd name="connsiteX9" fmla="*/ 38019 w 37722"/>
                  <a:gd name="connsiteY9" fmla="*/ 112100 h 117406"/>
                  <a:gd name="connsiteX10" fmla="*/ 25680 w 37722"/>
                  <a:gd name="connsiteY10" fmla="*/ 104378 h 117406"/>
                  <a:gd name="connsiteX11" fmla="*/ 25680 w 37722"/>
                  <a:gd name="connsiteY11" fmla="*/ 39971 h 117406"/>
                  <a:gd name="connsiteX12" fmla="*/ 26385 w 37722"/>
                  <a:gd name="connsiteY12" fmla="*/ 9435 h 117406"/>
                  <a:gd name="connsiteX13" fmla="*/ 17042 w 37722"/>
                  <a:gd name="connsiteY13" fmla="*/ 134 h 117406"/>
                  <a:gd name="connsiteX14" fmla="*/ 7700 w 37722"/>
                  <a:gd name="connsiteY14" fmla="*/ 9435 h 117406"/>
                  <a:gd name="connsiteX15" fmla="*/ 17042 w 37722"/>
                  <a:gd name="connsiteY15" fmla="*/ 18737 h 117406"/>
                  <a:gd name="connsiteX16" fmla="*/ 26385 w 37722"/>
                  <a:gd name="connsiteY16" fmla="*/ 9435 h 1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722" h="117406">
                    <a:moveTo>
                      <a:pt x="25680" y="39971"/>
                    </a:moveTo>
                    <a:lnTo>
                      <a:pt x="1002" y="41902"/>
                    </a:lnTo>
                    <a:lnTo>
                      <a:pt x="1002" y="47342"/>
                    </a:lnTo>
                    <a:cubicBezTo>
                      <a:pt x="12459" y="47342"/>
                      <a:pt x="14046" y="48395"/>
                      <a:pt x="14046" y="56995"/>
                    </a:cubicBezTo>
                    <a:lnTo>
                      <a:pt x="14046" y="104203"/>
                    </a:lnTo>
                    <a:cubicBezTo>
                      <a:pt x="14046" y="112100"/>
                      <a:pt x="12107" y="112100"/>
                      <a:pt x="296" y="112100"/>
                    </a:cubicBezTo>
                    <a:lnTo>
                      <a:pt x="296" y="117541"/>
                    </a:lnTo>
                    <a:cubicBezTo>
                      <a:pt x="5937" y="117365"/>
                      <a:pt x="15456" y="117014"/>
                      <a:pt x="19686" y="117014"/>
                    </a:cubicBezTo>
                    <a:cubicBezTo>
                      <a:pt x="25856" y="117014"/>
                      <a:pt x="32025" y="117365"/>
                      <a:pt x="38019" y="117541"/>
                    </a:cubicBezTo>
                    <a:lnTo>
                      <a:pt x="38019" y="112100"/>
                    </a:lnTo>
                    <a:cubicBezTo>
                      <a:pt x="26385" y="112100"/>
                      <a:pt x="25680" y="111223"/>
                      <a:pt x="25680" y="104378"/>
                    </a:cubicBezTo>
                    <a:lnTo>
                      <a:pt x="25680" y="39971"/>
                    </a:lnTo>
                    <a:close/>
                    <a:moveTo>
                      <a:pt x="26385" y="9435"/>
                    </a:moveTo>
                    <a:cubicBezTo>
                      <a:pt x="26385" y="3819"/>
                      <a:pt x="21978" y="134"/>
                      <a:pt x="17042" y="134"/>
                    </a:cubicBezTo>
                    <a:cubicBezTo>
                      <a:pt x="11578" y="134"/>
                      <a:pt x="7700" y="4872"/>
                      <a:pt x="7700" y="9435"/>
                    </a:cubicBezTo>
                    <a:cubicBezTo>
                      <a:pt x="7700" y="14174"/>
                      <a:pt x="11578" y="18737"/>
                      <a:pt x="17042" y="18737"/>
                    </a:cubicBezTo>
                    <a:cubicBezTo>
                      <a:pt x="21978" y="18737"/>
                      <a:pt x="26385" y="15051"/>
                      <a:pt x="26385" y="94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" name="任意形状 289">
                <a:extLst>
                  <a:ext uri="{FF2B5EF4-FFF2-40B4-BE49-F238E27FC236}">
                    <a16:creationId xmlns:a16="http://schemas.microsoft.com/office/drawing/2014/main" id="{1F4F2850-3C90-6DDF-52A5-2C77EA81442F}"/>
                  </a:ext>
                </a:extLst>
              </p:cNvPr>
              <p:cNvSpPr/>
              <p:nvPr>
                <p:custDataLst>
                  <p:tags r:id="rId274"/>
                </p:custDataLst>
              </p:nvPr>
            </p:nvSpPr>
            <p:spPr>
              <a:xfrm>
                <a:off x="10544996" y="5165874"/>
                <a:ext cx="88664" cy="77569"/>
              </a:xfrm>
              <a:custGeom>
                <a:avLst/>
                <a:gdLst>
                  <a:gd name="connsiteX0" fmla="*/ 14048 w 88664"/>
                  <a:gd name="connsiteY0" fmla="*/ 17333 h 77569"/>
                  <a:gd name="connsiteX1" fmla="*/ 14048 w 88664"/>
                  <a:gd name="connsiteY1" fmla="*/ 64365 h 77569"/>
                  <a:gd name="connsiteX2" fmla="*/ 299 w 88664"/>
                  <a:gd name="connsiteY2" fmla="*/ 72263 h 77569"/>
                  <a:gd name="connsiteX3" fmla="*/ 299 w 88664"/>
                  <a:gd name="connsiteY3" fmla="*/ 77703 h 77569"/>
                  <a:gd name="connsiteX4" fmla="*/ 20218 w 88664"/>
                  <a:gd name="connsiteY4" fmla="*/ 77177 h 77569"/>
                  <a:gd name="connsiteX5" fmla="*/ 39960 w 88664"/>
                  <a:gd name="connsiteY5" fmla="*/ 77703 h 77569"/>
                  <a:gd name="connsiteX6" fmla="*/ 39960 w 88664"/>
                  <a:gd name="connsiteY6" fmla="*/ 72263 h 77569"/>
                  <a:gd name="connsiteX7" fmla="*/ 26211 w 88664"/>
                  <a:gd name="connsiteY7" fmla="*/ 64365 h 77569"/>
                  <a:gd name="connsiteX8" fmla="*/ 26211 w 88664"/>
                  <a:gd name="connsiteY8" fmla="*/ 32074 h 77569"/>
                  <a:gd name="connsiteX9" fmla="*/ 50008 w 88664"/>
                  <a:gd name="connsiteY9" fmla="*/ 3995 h 77569"/>
                  <a:gd name="connsiteX10" fmla="*/ 63052 w 88664"/>
                  <a:gd name="connsiteY10" fmla="*/ 23475 h 77569"/>
                  <a:gd name="connsiteX11" fmla="*/ 63052 w 88664"/>
                  <a:gd name="connsiteY11" fmla="*/ 64365 h 77569"/>
                  <a:gd name="connsiteX12" fmla="*/ 49303 w 88664"/>
                  <a:gd name="connsiteY12" fmla="*/ 72263 h 77569"/>
                  <a:gd name="connsiteX13" fmla="*/ 49303 w 88664"/>
                  <a:gd name="connsiteY13" fmla="*/ 77703 h 77569"/>
                  <a:gd name="connsiteX14" fmla="*/ 69222 w 88664"/>
                  <a:gd name="connsiteY14" fmla="*/ 77177 h 77569"/>
                  <a:gd name="connsiteX15" fmla="*/ 88964 w 88664"/>
                  <a:gd name="connsiteY15" fmla="*/ 77703 h 77569"/>
                  <a:gd name="connsiteX16" fmla="*/ 88964 w 88664"/>
                  <a:gd name="connsiteY16" fmla="*/ 72263 h 77569"/>
                  <a:gd name="connsiteX17" fmla="*/ 75215 w 88664"/>
                  <a:gd name="connsiteY17" fmla="*/ 66998 h 77569"/>
                  <a:gd name="connsiteX18" fmla="*/ 75215 w 88664"/>
                  <a:gd name="connsiteY18" fmla="*/ 33478 h 77569"/>
                  <a:gd name="connsiteX19" fmla="*/ 69750 w 88664"/>
                  <a:gd name="connsiteY19" fmla="*/ 6627 h 77569"/>
                  <a:gd name="connsiteX20" fmla="*/ 51242 w 88664"/>
                  <a:gd name="connsiteY20" fmla="*/ 134 h 77569"/>
                  <a:gd name="connsiteX21" fmla="*/ 25154 w 88664"/>
                  <a:gd name="connsiteY21" fmla="*/ 18561 h 77569"/>
                  <a:gd name="connsiteX22" fmla="*/ 25154 w 88664"/>
                  <a:gd name="connsiteY22" fmla="*/ 134 h 77569"/>
                  <a:gd name="connsiteX23" fmla="*/ 299 w 88664"/>
                  <a:gd name="connsiteY23" fmla="*/ 2064 h 77569"/>
                  <a:gd name="connsiteX24" fmla="*/ 299 w 88664"/>
                  <a:gd name="connsiteY24" fmla="*/ 7505 h 77569"/>
                  <a:gd name="connsiteX25" fmla="*/ 14048 w 88664"/>
                  <a:gd name="connsiteY25" fmla="*/ 17333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8664" h="77569">
                    <a:moveTo>
                      <a:pt x="14048" y="17333"/>
                    </a:moveTo>
                    <a:lnTo>
                      <a:pt x="14048" y="64365"/>
                    </a:lnTo>
                    <a:cubicBezTo>
                      <a:pt x="14048" y="72263"/>
                      <a:pt x="12109" y="72263"/>
                      <a:pt x="299" y="72263"/>
                    </a:cubicBezTo>
                    <a:lnTo>
                      <a:pt x="299" y="77703"/>
                    </a:lnTo>
                    <a:cubicBezTo>
                      <a:pt x="6469" y="77528"/>
                      <a:pt x="15459" y="77177"/>
                      <a:pt x="20218" y="77177"/>
                    </a:cubicBezTo>
                    <a:cubicBezTo>
                      <a:pt x="24801" y="77177"/>
                      <a:pt x="33967" y="77528"/>
                      <a:pt x="39960" y="77703"/>
                    </a:cubicBezTo>
                    <a:lnTo>
                      <a:pt x="39960" y="72263"/>
                    </a:lnTo>
                    <a:cubicBezTo>
                      <a:pt x="28150" y="72263"/>
                      <a:pt x="26211" y="72263"/>
                      <a:pt x="26211" y="64365"/>
                    </a:cubicBezTo>
                    <a:lnTo>
                      <a:pt x="26211" y="32074"/>
                    </a:lnTo>
                    <a:cubicBezTo>
                      <a:pt x="26211" y="13823"/>
                      <a:pt x="38726" y="3995"/>
                      <a:pt x="50008" y="3995"/>
                    </a:cubicBezTo>
                    <a:cubicBezTo>
                      <a:pt x="61113" y="3995"/>
                      <a:pt x="63052" y="13472"/>
                      <a:pt x="63052" y="23475"/>
                    </a:cubicBezTo>
                    <a:lnTo>
                      <a:pt x="63052" y="64365"/>
                    </a:lnTo>
                    <a:cubicBezTo>
                      <a:pt x="63052" y="72263"/>
                      <a:pt x="61113" y="72263"/>
                      <a:pt x="49303" y="72263"/>
                    </a:cubicBezTo>
                    <a:lnTo>
                      <a:pt x="49303" y="77703"/>
                    </a:lnTo>
                    <a:cubicBezTo>
                      <a:pt x="55472" y="77528"/>
                      <a:pt x="64462" y="77177"/>
                      <a:pt x="69222" y="77177"/>
                    </a:cubicBezTo>
                    <a:cubicBezTo>
                      <a:pt x="73805" y="77177"/>
                      <a:pt x="82971" y="77528"/>
                      <a:pt x="88964" y="77703"/>
                    </a:cubicBezTo>
                    <a:lnTo>
                      <a:pt x="88964" y="72263"/>
                    </a:lnTo>
                    <a:cubicBezTo>
                      <a:pt x="79798" y="72263"/>
                      <a:pt x="75391" y="72263"/>
                      <a:pt x="75215" y="66998"/>
                    </a:cubicBezTo>
                    <a:lnTo>
                      <a:pt x="75215" y="33478"/>
                    </a:lnTo>
                    <a:cubicBezTo>
                      <a:pt x="75215" y="18386"/>
                      <a:pt x="75215" y="12945"/>
                      <a:pt x="69750" y="6627"/>
                    </a:cubicBezTo>
                    <a:cubicBezTo>
                      <a:pt x="67283" y="3644"/>
                      <a:pt x="61466" y="134"/>
                      <a:pt x="51242" y="134"/>
                    </a:cubicBezTo>
                    <a:cubicBezTo>
                      <a:pt x="38374" y="134"/>
                      <a:pt x="30089" y="7680"/>
                      <a:pt x="25154" y="18561"/>
                    </a:cubicBezTo>
                    <a:lnTo>
                      <a:pt x="25154" y="134"/>
                    </a:lnTo>
                    <a:lnTo>
                      <a:pt x="299" y="2064"/>
                    </a:lnTo>
                    <a:lnTo>
                      <a:pt x="299" y="7505"/>
                    </a:lnTo>
                    <a:cubicBezTo>
                      <a:pt x="12638" y="7505"/>
                      <a:pt x="14048" y="8733"/>
                      <a:pt x="14048" y="173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" name="任意形状 290">
                <a:extLst>
                  <a:ext uri="{FF2B5EF4-FFF2-40B4-BE49-F238E27FC236}">
                    <a16:creationId xmlns:a16="http://schemas.microsoft.com/office/drawing/2014/main" id="{E0F1593B-FBC4-A7EB-9005-CA45CD008879}"/>
                  </a:ext>
                </a:extLst>
              </p:cNvPr>
              <p:cNvSpPr/>
              <p:nvPr>
                <p:custDataLst>
                  <p:tags r:id="rId275"/>
                </p:custDataLst>
              </p:nvPr>
            </p:nvSpPr>
            <p:spPr>
              <a:xfrm>
                <a:off x="10671950" y="5165874"/>
                <a:ext cx="95539" cy="115476"/>
              </a:xfrm>
              <a:custGeom>
                <a:avLst/>
                <a:gdLst>
                  <a:gd name="connsiteX0" fmla="*/ 35737 w 95539"/>
                  <a:gd name="connsiteY0" fmla="*/ 16104 h 115476"/>
                  <a:gd name="connsiteX1" fmla="*/ 38381 w 95539"/>
                  <a:gd name="connsiteY1" fmla="*/ 4872 h 115476"/>
                  <a:gd name="connsiteX2" fmla="*/ 33269 w 95539"/>
                  <a:gd name="connsiteY2" fmla="*/ 134 h 115476"/>
                  <a:gd name="connsiteX3" fmla="*/ 26218 w 95539"/>
                  <a:gd name="connsiteY3" fmla="*/ 6452 h 115476"/>
                  <a:gd name="connsiteX4" fmla="*/ 835 w 95539"/>
                  <a:gd name="connsiteY4" fmla="*/ 108064 h 115476"/>
                  <a:gd name="connsiteX5" fmla="*/ 306 w 95539"/>
                  <a:gd name="connsiteY5" fmla="*/ 110872 h 115476"/>
                  <a:gd name="connsiteX6" fmla="*/ 5242 w 95539"/>
                  <a:gd name="connsiteY6" fmla="*/ 115610 h 115476"/>
                  <a:gd name="connsiteX7" fmla="*/ 11412 w 95539"/>
                  <a:gd name="connsiteY7" fmla="*/ 111925 h 115476"/>
                  <a:gd name="connsiteX8" fmla="*/ 21107 w 95539"/>
                  <a:gd name="connsiteY8" fmla="*/ 74193 h 115476"/>
                  <a:gd name="connsiteX9" fmla="*/ 38205 w 95539"/>
                  <a:gd name="connsiteY9" fmla="*/ 79634 h 115476"/>
                  <a:gd name="connsiteX10" fmla="*/ 61649 w 95539"/>
                  <a:gd name="connsiteY10" fmla="*/ 66822 h 115476"/>
                  <a:gd name="connsiteX11" fmla="*/ 77513 w 95539"/>
                  <a:gd name="connsiteY11" fmla="*/ 79634 h 115476"/>
                  <a:gd name="connsiteX12" fmla="*/ 90558 w 95539"/>
                  <a:gd name="connsiteY12" fmla="*/ 69981 h 115476"/>
                  <a:gd name="connsiteX13" fmla="*/ 95846 w 95539"/>
                  <a:gd name="connsiteY13" fmla="*/ 52607 h 115476"/>
                  <a:gd name="connsiteX14" fmla="*/ 93730 w 95539"/>
                  <a:gd name="connsiteY14" fmla="*/ 50852 h 115476"/>
                  <a:gd name="connsiteX15" fmla="*/ 91263 w 95539"/>
                  <a:gd name="connsiteY15" fmla="*/ 54011 h 115476"/>
                  <a:gd name="connsiteX16" fmla="*/ 77866 w 95539"/>
                  <a:gd name="connsiteY16" fmla="*/ 75773 h 115476"/>
                  <a:gd name="connsiteX17" fmla="*/ 72578 w 95539"/>
                  <a:gd name="connsiteY17" fmla="*/ 67700 h 115476"/>
                  <a:gd name="connsiteX18" fmla="*/ 76103 w 95539"/>
                  <a:gd name="connsiteY18" fmla="*/ 49448 h 115476"/>
                  <a:gd name="connsiteX19" fmla="*/ 81039 w 95539"/>
                  <a:gd name="connsiteY19" fmla="*/ 30495 h 115476"/>
                  <a:gd name="connsiteX20" fmla="*/ 84036 w 95539"/>
                  <a:gd name="connsiteY20" fmla="*/ 18561 h 115476"/>
                  <a:gd name="connsiteX21" fmla="*/ 86680 w 95539"/>
                  <a:gd name="connsiteY21" fmla="*/ 6803 h 115476"/>
                  <a:gd name="connsiteX22" fmla="*/ 81568 w 95539"/>
                  <a:gd name="connsiteY22" fmla="*/ 2064 h 115476"/>
                  <a:gd name="connsiteX23" fmla="*/ 74693 w 95539"/>
                  <a:gd name="connsiteY23" fmla="*/ 8207 h 115476"/>
                  <a:gd name="connsiteX24" fmla="*/ 66408 w 95539"/>
                  <a:gd name="connsiteY24" fmla="*/ 41024 h 115476"/>
                  <a:gd name="connsiteX25" fmla="*/ 61825 w 95539"/>
                  <a:gd name="connsiteY25" fmla="*/ 58925 h 115476"/>
                  <a:gd name="connsiteX26" fmla="*/ 38910 w 95539"/>
                  <a:gd name="connsiteY26" fmla="*/ 75773 h 115476"/>
                  <a:gd name="connsiteX27" fmla="*/ 25866 w 95539"/>
                  <a:gd name="connsiteY27" fmla="*/ 60504 h 115476"/>
                  <a:gd name="connsiteX28" fmla="*/ 28334 w 95539"/>
                  <a:gd name="connsiteY28" fmla="*/ 45587 h 115476"/>
                  <a:gd name="connsiteX29" fmla="*/ 35737 w 95539"/>
                  <a:gd name="connsiteY29" fmla="*/ 16104 h 11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5539" h="115476">
                    <a:moveTo>
                      <a:pt x="35737" y="16104"/>
                    </a:moveTo>
                    <a:cubicBezTo>
                      <a:pt x="36618" y="12419"/>
                      <a:pt x="38381" y="5750"/>
                      <a:pt x="38381" y="4872"/>
                    </a:cubicBezTo>
                    <a:cubicBezTo>
                      <a:pt x="38381" y="1889"/>
                      <a:pt x="36266" y="134"/>
                      <a:pt x="33269" y="134"/>
                    </a:cubicBezTo>
                    <a:cubicBezTo>
                      <a:pt x="32740" y="134"/>
                      <a:pt x="27805" y="310"/>
                      <a:pt x="26218" y="6452"/>
                    </a:cubicBezTo>
                    <a:lnTo>
                      <a:pt x="835" y="108064"/>
                    </a:lnTo>
                    <a:cubicBezTo>
                      <a:pt x="306" y="110170"/>
                      <a:pt x="306" y="110521"/>
                      <a:pt x="306" y="110872"/>
                    </a:cubicBezTo>
                    <a:cubicBezTo>
                      <a:pt x="306" y="113504"/>
                      <a:pt x="2245" y="115610"/>
                      <a:pt x="5242" y="115610"/>
                    </a:cubicBezTo>
                    <a:cubicBezTo>
                      <a:pt x="8944" y="115610"/>
                      <a:pt x="11059" y="112451"/>
                      <a:pt x="11412" y="111925"/>
                    </a:cubicBezTo>
                    <a:cubicBezTo>
                      <a:pt x="12117" y="110345"/>
                      <a:pt x="14408" y="101219"/>
                      <a:pt x="21107" y="74193"/>
                    </a:cubicBezTo>
                    <a:cubicBezTo>
                      <a:pt x="26747" y="78932"/>
                      <a:pt x="34679" y="79634"/>
                      <a:pt x="38205" y="79634"/>
                    </a:cubicBezTo>
                    <a:cubicBezTo>
                      <a:pt x="50544" y="79634"/>
                      <a:pt x="57418" y="71736"/>
                      <a:pt x="61649" y="66822"/>
                    </a:cubicBezTo>
                    <a:cubicBezTo>
                      <a:pt x="63235" y="74720"/>
                      <a:pt x="69757" y="79634"/>
                      <a:pt x="77513" y="79634"/>
                    </a:cubicBezTo>
                    <a:cubicBezTo>
                      <a:pt x="83683" y="79634"/>
                      <a:pt x="87737" y="75597"/>
                      <a:pt x="90558" y="69981"/>
                    </a:cubicBezTo>
                    <a:cubicBezTo>
                      <a:pt x="93554" y="63663"/>
                      <a:pt x="95846" y="52958"/>
                      <a:pt x="95846" y="52607"/>
                    </a:cubicBezTo>
                    <a:cubicBezTo>
                      <a:pt x="95846" y="50852"/>
                      <a:pt x="94259" y="50852"/>
                      <a:pt x="93730" y="50852"/>
                    </a:cubicBezTo>
                    <a:cubicBezTo>
                      <a:pt x="91968" y="50852"/>
                      <a:pt x="91791" y="51554"/>
                      <a:pt x="91263" y="54011"/>
                    </a:cubicBezTo>
                    <a:cubicBezTo>
                      <a:pt x="88266" y="65418"/>
                      <a:pt x="85093" y="75773"/>
                      <a:pt x="77866" y="75773"/>
                    </a:cubicBezTo>
                    <a:cubicBezTo>
                      <a:pt x="73107" y="75773"/>
                      <a:pt x="72578" y="71210"/>
                      <a:pt x="72578" y="67700"/>
                    </a:cubicBezTo>
                    <a:cubicBezTo>
                      <a:pt x="72578" y="63839"/>
                      <a:pt x="74693" y="55591"/>
                      <a:pt x="76103" y="49448"/>
                    </a:cubicBezTo>
                    <a:lnTo>
                      <a:pt x="81039" y="30495"/>
                    </a:lnTo>
                    <a:cubicBezTo>
                      <a:pt x="81568" y="27862"/>
                      <a:pt x="83330" y="21193"/>
                      <a:pt x="84036" y="18561"/>
                    </a:cubicBezTo>
                    <a:cubicBezTo>
                      <a:pt x="84917" y="14525"/>
                      <a:pt x="86680" y="7856"/>
                      <a:pt x="86680" y="6803"/>
                    </a:cubicBezTo>
                    <a:cubicBezTo>
                      <a:pt x="86680" y="3644"/>
                      <a:pt x="84212" y="2064"/>
                      <a:pt x="81568" y="2064"/>
                    </a:cubicBezTo>
                    <a:cubicBezTo>
                      <a:pt x="80686" y="2064"/>
                      <a:pt x="76103" y="2240"/>
                      <a:pt x="74693" y="8207"/>
                    </a:cubicBezTo>
                    <a:lnTo>
                      <a:pt x="66408" y="41024"/>
                    </a:lnTo>
                    <a:cubicBezTo>
                      <a:pt x="64293" y="49799"/>
                      <a:pt x="62354" y="57170"/>
                      <a:pt x="61825" y="58925"/>
                    </a:cubicBezTo>
                    <a:cubicBezTo>
                      <a:pt x="61649" y="59803"/>
                      <a:pt x="53188" y="75773"/>
                      <a:pt x="38910" y="75773"/>
                    </a:cubicBezTo>
                    <a:cubicBezTo>
                      <a:pt x="30096" y="75773"/>
                      <a:pt x="25866" y="69981"/>
                      <a:pt x="25866" y="60504"/>
                    </a:cubicBezTo>
                    <a:cubicBezTo>
                      <a:pt x="25866" y="55415"/>
                      <a:pt x="27100" y="50501"/>
                      <a:pt x="28334" y="45587"/>
                    </a:cubicBezTo>
                    <a:lnTo>
                      <a:pt x="35737" y="16104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形状 291">
                <a:extLst>
                  <a:ext uri="{FF2B5EF4-FFF2-40B4-BE49-F238E27FC236}">
                    <a16:creationId xmlns:a16="http://schemas.microsoft.com/office/drawing/2014/main" id="{76B1BCB2-1C47-FDC3-8FE2-E929F3AFF88E}"/>
                  </a:ext>
                </a:extLst>
              </p:cNvPr>
              <p:cNvSpPr/>
              <p:nvPr>
                <p:custDataLst>
                  <p:tags r:id="rId276"/>
                </p:custDataLst>
              </p:nvPr>
            </p:nvSpPr>
            <p:spPr>
              <a:xfrm>
                <a:off x="10788034" y="5224841"/>
                <a:ext cx="20623" cy="52473"/>
              </a:xfrm>
              <a:custGeom>
                <a:avLst/>
                <a:gdLst>
                  <a:gd name="connsiteX0" fmla="*/ 20936 w 20623"/>
                  <a:gd name="connsiteY0" fmla="*/ 18561 h 52473"/>
                  <a:gd name="connsiteX1" fmla="*/ 9655 w 20623"/>
                  <a:gd name="connsiteY1" fmla="*/ 134 h 52473"/>
                  <a:gd name="connsiteX2" fmla="*/ 312 w 20623"/>
                  <a:gd name="connsiteY2" fmla="*/ 9435 h 52473"/>
                  <a:gd name="connsiteX3" fmla="*/ 9655 w 20623"/>
                  <a:gd name="connsiteY3" fmla="*/ 18737 h 52473"/>
                  <a:gd name="connsiteX4" fmla="*/ 15824 w 20623"/>
                  <a:gd name="connsiteY4" fmla="*/ 16455 h 52473"/>
                  <a:gd name="connsiteX5" fmla="*/ 16706 w 20623"/>
                  <a:gd name="connsiteY5" fmla="*/ 15929 h 52473"/>
                  <a:gd name="connsiteX6" fmla="*/ 17058 w 20623"/>
                  <a:gd name="connsiteY6" fmla="*/ 18561 h 52473"/>
                  <a:gd name="connsiteX7" fmla="*/ 5072 w 20623"/>
                  <a:gd name="connsiteY7" fmla="*/ 47869 h 52473"/>
                  <a:gd name="connsiteX8" fmla="*/ 3133 w 20623"/>
                  <a:gd name="connsiteY8" fmla="*/ 50677 h 52473"/>
                  <a:gd name="connsiteX9" fmla="*/ 4896 w 20623"/>
                  <a:gd name="connsiteY9" fmla="*/ 52607 h 52473"/>
                  <a:gd name="connsiteX10" fmla="*/ 20936 w 20623"/>
                  <a:gd name="connsiteY10" fmla="*/ 18561 h 5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23" h="52473">
                    <a:moveTo>
                      <a:pt x="20936" y="18561"/>
                    </a:moveTo>
                    <a:cubicBezTo>
                      <a:pt x="20936" y="6978"/>
                      <a:pt x="16529" y="134"/>
                      <a:pt x="9655" y="134"/>
                    </a:cubicBezTo>
                    <a:cubicBezTo>
                      <a:pt x="3838" y="134"/>
                      <a:pt x="312" y="4521"/>
                      <a:pt x="312" y="9435"/>
                    </a:cubicBezTo>
                    <a:cubicBezTo>
                      <a:pt x="312" y="14174"/>
                      <a:pt x="3838" y="18737"/>
                      <a:pt x="9655" y="18737"/>
                    </a:cubicBezTo>
                    <a:cubicBezTo>
                      <a:pt x="11770" y="18737"/>
                      <a:pt x="14062" y="18035"/>
                      <a:pt x="15824" y="16455"/>
                    </a:cubicBezTo>
                    <a:cubicBezTo>
                      <a:pt x="16353" y="16104"/>
                      <a:pt x="16529" y="15929"/>
                      <a:pt x="16706" y="15929"/>
                    </a:cubicBezTo>
                    <a:cubicBezTo>
                      <a:pt x="16882" y="15929"/>
                      <a:pt x="17058" y="16104"/>
                      <a:pt x="17058" y="18561"/>
                    </a:cubicBezTo>
                    <a:cubicBezTo>
                      <a:pt x="17058" y="31548"/>
                      <a:pt x="10889" y="42077"/>
                      <a:pt x="5072" y="47869"/>
                    </a:cubicBezTo>
                    <a:cubicBezTo>
                      <a:pt x="3133" y="49799"/>
                      <a:pt x="3133" y="50150"/>
                      <a:pt x="3133" y="50677"/>
                    </a:cubicBezTo>
                    <a:cubicBezTo>
                      <a:pt x="3133" y="51905"/>
                      <a:pt x="4014" y="52607"/>
                      <a:pt x="4896" y="52607"/>
                    </a:cubicBezTo>
                    <a:cubicBezTo>
                      <a:pt x="6835" y="52607"/>
                      <a:pt x="20936" y="39094"/>
                      <a:pt x="20936" y="185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形状 292">
                <a:extLst>
                  <a:ext uri="{FF2B5EF4-FFF2-40B4-BE49-F238E27FC236}">
                    <a16:creationId xmlns:a16="http://schemas.microsoft.com/office/drawing/2014/main" id="{593AA48F-9DA0-EB2C-2D6A-B5F9FC3B849F}"/>
                  </a:ext>
                </a:extLst>
              </p:cNvPr>
              <p:cNvSpPr/>
              <p:nvPr>
                <p:custDataLst>
                  <p:tags r:id="rId277"/>
                </p:custDataLst>
              </p:nvPr>
            </p:nvSpPr>
            <p:spPr>
              <a:xfrm>
                <a:off x="7586276" y="5656213"/>
                <a:ext cx="67159" cy="80552"/>
              </a:xfrm>
              <a:custGeom>
                <a:avLst/>
                <a:gdLst>
                  <a:gd name="connsiteX0" fmla="*/ 14763 w 67159"/>
                  <a:gd name="connsiteY0" fmla="*/ 40526 h 80552"/>
                  <a:gd name="connsiteX1" fmla="*/ 38559 w 67159"/>
                  <a:gd name="connsiteY1" fmla="*/ 4549 h 80552"/>
                  <a:gd name="connsiteX2" fmla="*/ 57420 w 67159"/>
                  <a:gd name="connsiteY2" fmla="*/ 11043 h 80552"/>
                  <a:gd name="connsiteX3" fmla="*/ 49136 w 67159"/>
                  <a:gd name="connsiteY3" fmla="*/ 19115 h 80552"/>
                  <a:gd name="connsiteX4" fmla="*/ 57244 w 67159"/>
                  <a:gd name="connsiteY4" fmla="*/ 27188 h 80552"/>
                  <a:gd name="connsiteX5" fmla="*/ 65353 w 67159"/>
                  <a:gd name="connsiteY5" fmla="*/ 18940 h 80552"/>
                  <a:gd name="connsiteX6" fmla="*/ 38383 w 67159"/>
                  <a:gd name="connsiteY6" fmla="*/ 162 h 80552"/>
                  <a:gd name="connsiteX7" fmla="*/ 132 w 67159"/>
                  <a:gd name="connsiteY7" fmla="*/ 40877 h 80552"/>
                  <a:gd name="connsiteX8" fmla="*/ 38030 w 67159"/>
                  <a:gd name="connsiteY8" fmla="*/ 80714 h 80552"/>
                  <a:gd name="connsiteX9" fmla="*/ 67292 w 67159"/>
                  <a:gd name="connsiteY9" fmla="*/ 57900 h 80552"/>
                  <a:gd name="connsiteX10" fmla="*/ 65000 w 67159"/>
                  <a:gd name="connsiteY10" fmla="*/ 56145 h 80552"/>
                  <a:gd name="connsiteX11" fmla="*/ 62708 w 67159"/>
                  <a:gd name="connsiteY11" fmla="*/ 57900 h 80552"/>
                  <a:gd name="connsiteX12" fmla="*/ 39617 w 67159"/>
                  <a:gd name="connsiteY12" fmla="*/ 76327 h 80552"/>
                  <a:gd name="connsiteX13" fmla="*/ 14763 w 67159"/>
                  <a:gd name="connsiteY13" fmla="*/ 40526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159" h="80552">
                    <a:moveTo>
                      <a:pt x="14763" y="40526"/>
                    </a:moveTo>
                    <a:cubicBezTo>
                      <a:pt x="14763" y="11920"/>
                      <a:pt x="29217" y="4549"/>
                      <a:pt x="38559" y="4549"/>
                    </a:cubicBezTo>
                    <a:cubicBezTo>
                      <a:pt x="40146" y="4549"/>
                      <a:pt x="51251" y="4725"/>
                      <a:pt x="57420" y="11043"/>
                    </a:cubicBezTo>
                    <a:cubicBezTo>
                      <a:pt x="50193" y="11569"/>
                      <a:pt x="49136" y="16834"/>
                      <a:pt x="49136" y="19115"/>
                    </a:cubicBezTo>
                    <a:cubicBezTo>
                      <a:pt x="49136" y="23678"/>
                      <a:pt x="52308" y="27188"/>
                      <a:pt x="57244" y="27188"/>
                    </a:cubicBezTo>
                    <a:cubicBezTo>
                      <a:pt x="61827" y="27188"/>
                      <a:pt x="65353" y="24205"/>
                      <a:pt x="65353" y="18940"/>
                    </a:cubicBezTo>
                    <a:cubicBezTo>
                      <a:pt x="65353" y="7006"/>
                      <a:pt x="51956" y="162"/>
                      <a:pt x="38383" y="162"/>
                    </a:cubicBezTo>
                    <a:cubicBezTo>
                      <a:pt x="16349" y="162"/>
                      <a:pt x="132" y="19115"/>
                      <a:pt x="132" y="40877"/>
                    </a:cubicBezTo>
                    <a:cubicBezTo>
                      <a:pt x="132" y="63340"/>
                      <a:pt x="17583" y="80714"/>
                      <a:pt x="38030" y="80714"/>
                    </a:cubicBezTo>
                    <a:cubicBezTo>
                      <a:pt x="61651" y="80714"/>
                      <a:pt x="67292" y="59655"/>
                      <a:pt x="67292" y="57900"/>
                    </a:cubicBezTo>
                    <a:cubicBezTo>
                      <a:pt x="67292" y="56145"/>
                      <a:pt x="65529" y="56145"/>
                      <a:pt x="65000" y="56145"/>
                    </a:cubicBezTo>
                    <a:cubicBezTo>
                      <a:pt x="63414" y="56145"/>
                      <a:pt x="63061" y="56847"/>
                      <a:pt x="62708" y="57900"/>
                    </a:cubicBezTo>
                    <a:cubicBezTo>
                      <a:pt x="57597" y="74221"/>
                      <a:pt x="46139" y="76327"/>
                      <a:pt x="39617" y="76327"/>
                    </a:cubicBezTo>
                    <a:cubicBezTo>
                      <a:pt x="30274" y="76327"/>
                      <a:pt x="14763" y="68781"/>
                      <a:pt x="14763" y="405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" name="任意形状 293">
                <a:extLst>
                  <a:ext uri="{FF2B5EF4-FFF2-40B4-BE49-F238E27FC236}">
                    <a16:creationId xmlns:a16="http://schemas.microsoft.com/office/drawing/2014/main" id="{A0C71D0C-10BA-8F61-4A7B-83DC26AF268D}"/>
                  </a:ext>
                </a:extLst>
              </p:cNvPr>
              <p:cNvSpPr/>
              <p:nvPr>
                <p:custDataLst>
                  <p:tags r:id="rId278"/>
                </p:custDataLst>
              </p:nvPr>
            </p:nvSpPr>
            <p:spPr>
              <a:xfrm>
                <a:off x="7663561" y="5656213"/>
                <a:ext cx="78088" cy="80552"/>
              </a:xfrm>
              <a:custGeom>
                <a:avLst/>
                <a:gdLst>
                  <a:gd name="connsiteX0" fmla="*/ 78225 w 78088"/>
                  <a:gd name="connsiteY0" fmla="*/ 41228 h 80552"/>
                  <a:gd name="connsiteX1" fmla="*/ 39269 w 78088"/>
                  <a:gd name="connsiteY1" fmla="*/ 162 h 80552"/>
                  <a:gd name="connsiteX2" fmla="*/ 136 w 78088"/>
                  <a:gd name="connsiteY2" fmla="*/ 41228 h 80552"/>
                  <a:gd name="connsiteX3" fmla="*/ 39092 w 78088"/>
                  <a:gd name="connsiteY3" fmla="*/ 80714 h 80552"/>
                  <a:gd name="connsiteX4" fmla="*/ 78225 w 78088"/>
                  <a:gd name="connsiteY4" fmla="*/ 41228 h 80552"/>
                  <a:gd name="connsiteX5" fmla="*/ 39269 w 78088"/>
                  <a:gd name="connsiteY5" fmla="*/ 76327 h 80552"/>
                  <a:gd name="connsiteX6" fmla="*/ 19174 w 78088"/>
                  <a:gd name="connsiteY6" fmla="*/ 64569 h 80552"/>
                  <a:gd name="connsiteX7" fmla="*/ 14767 w 78088"/>
                  <a:gd name="connsiteY7" fmla="*/ 39824 h 80552"/>
                  <a:gd name="connsiteX8" fmla="*/ 18998 w 78088"/>
                  <a:gd name="connsiteY8" fmla="*/ 15781 h 80552"/>
                  <a:gd name="connsiteX9" fmla="*/ 39092 w 78088"/>
                  <a:gd name="connsiteY9" fmla="*/ 4023 h 80552"/>
                  <a:gd name="connsiteX10" fmla="*/ 59011 w 78088"/>
                  <a:gd name="connsiteY10" fmla="*/ 15430 h 80552"/>
                  <a:gd name="connsiteX11" fmla="*/ 63594 w 78088"/>
                  <a:gd name="connsiteY11" fmla="*/ 39824 h 80552"/>
                  <a:gd name="connsiteX12" fmla="*/ 59716 w 78088"/>
                  <a:gd name="connsiteY12" fmla="*/ 63340 h 80552"/>
                  <a:gd name="connsiteX13" fmla="*/ 39269 w 78088"/>
                  <a:gd name="connsiteY13" fmla="*/ 76327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088" h="80552">
                    <a:moveTo>
                      <a:pt x="78225" y="41228"/>
                    </a:moveTo>
                    <a:cubicBezTo>
                      <a:pt x="78225" y="18764"/>
                      <a:pt x="60598" y="162"/>
                      <a:pt x="39269" y="162"/>
                    </a:cubicBezTo>
                    <a:cubicBezTo>
                      <a:pt x="17235" y="162"/>
                      <a:pt x="136" y="19291"/>
                      <a:pt x="136" y="41228"/>
                    </a:cubicBezTo>
                    <a:cubicBezTo>
                      <a:pt x="136" y="63867"/>
                      <a:pt x="18469" y="80714"/>
                      <a:pt x="39092" y="80714"/>
                    </a:cubicBezTo>
                    <a:cubicBezTo>
                      <a:pt x="60421" y="80714"/>
                      <a:pt x="78225" y="63516"/>
                      <a:pt x="78225" y="41228"/>
                    </a:cubicBezTo>
                    <a:close/>
                    <a:moveTo>
                      <a:pt x="39269" y="76327"/>
                    </a:moveTo>
                    <a:cubicBezTo>
                      <a:pt x="31689" y="76327"/>
                      <a:pt x="23933" y="72642"/>
                      <a:pt x="19174" y="64569"/>
                    </a:cubicBezTo>
                    <a:cubicBezTo>
                      <a:pt x="14767" y="56847"/>
                      <a:pt x="14767" y="46142"/>
                      <a:pt x="14767" y="39824"/>
                    </a:cubicBezTo>
                    <a:cubicBezTo>
                      <a:pt x="14767" y="32980"/>
                      <a:pt x="14767" y="23503"/>
                      <a:pt x="18998" y="15781"/>
                    </a:cubicBezTo>
                    <a:cubicBezTo>
                      <a:pt x="23757" y="7708"/>
                      <a:pt x="32042" y="4023"/>
                      <a:pt x="39092" y="4023"/>
                    </a:cubicBezTo>
                    <a:cubicBezTo>
                      <a:pt x="46848" y="4023"/>
                      <a:pt x="54428" y="7884"/>
                      <a:pt x="59011" y="15430"/>
                    </a:cubicBezTo>
                    <a:cubicBezTo>
                      <a:pt x="63594" y="22976"/>
                      <a:pt x="63594" y="33155"/>
                      <a:pt x="63594" y="39824"/>
                    </a:cubicBezTo>
                    <a:cubicBezTo>
                      <a:pt x="63594" y="46142"/>
                      <a:pt x="63594" y="55619"/>
                      <a:pt x="59716" y="63340"/>
                    </a:cubicBezTo>
                    <a:cubicBezTo>
                      <a:pt x="55838" y="71238"/>
                      <a:pt x="48082" y="76327"/>
                      <a:pt x="39269" y="7632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形状 294">
                <a:extLst>
                  <a:ext uri="{FF2B5EF4-FFF2-40B4-BE49-F238E27FC236}">
                    <a16:creationId xmlns:a16="http://schemas.microsoft.com/office/drawing/2014/main" id="{8D732ABE-71AD-262D-9E71-CD2373629A03}"/>
                  </a:ext>
                </a:extLst>
              </p:cNvPr>
              <p:cNvSpPr/>
              <p:nvPr>
                <p:custDataLst>
                  <p:tags r:id="rId279"/>
                </p:custDataLst>
              </p:nvPr>
            </p:nvSpPr>
            <p:spPr>
              <a:xfrm>
                <a:off x="7752579" y="5656213"/>
                <a:ext cx="57640" cy="80552"/>
              </a:xfrm>
              <a:custGeom>
                <a:avLst/>
                <a:gdLst>
                  <a:gd name="connsiteX0" fmla="*/ 30989 w 57640"/>
                  <a:gd name="connsiteY0" fmla="*/ 44738 h 80552"/>
                  <a:gd name="connsiteX1" fmla="*/ 49321 w 57640"/>
                  <a:gd name="connsiteY1" fmla="*/ 60883 h 80552"/>
                  <a:gd name="connsiteX2" fmla="*/ 29403 w 57640"/>
                  <a:gd name="connsiteY2" fmla="*/ 76853 h 80552"/>
                  <a:gd name="connsiteX3" fmla="*/ 4901 w 57640"/>
                  <a:gd name="connsiteY3" fmla="*/ 51933 h 80552"/>
                  <a:gd name="connsiteX4" fmla="*/ 2433 w 57640"/>
                  <a:gd name="connsiteY4" fmla="*/ 48950 h 80552"/>
                  <a:gd name="connsiteX5" fmla="*/ 141 w 57640"/>
                  <a:gd name="connsiteY5" fmla="*/ 53337 h 80552"/>
                  <a:gd name="connsiteX6" fmla="*/ 141 w 57640"/>
                  <a:gd name="connsiteY6" fmla="*/ 76502 h 80552"/>
                  <a:gd name="connsiteX7" fmla="*/ 2080 w 57640"/>
                  <a:gd name="connsiteY7" fmla="*/ 80714 h 80552"/>
                  <a:gd name="connsiteX8" fmla="*/ 6487 w 57640"/>
                  <a:gd name="connsiteY8" fmla="*/ 77204 h 80552"/>
                  <a:gd name="connsiteX9" fmla="*/ 10013 w 57640"/>
                  <a:gd name="connsiteY9" fmla="*/ 73168 h 80552"/>
                  <a:gd name="connsiteX10" fmla="*/ 29403 w 57640"/>
                  <a:gd name="connsiteY10" fmla="*/ 80714 h 80552"/>
                  <a:gd name="connsiteX11" fmla="*/ 57782 w 57640"/>
                  <a:gd name="connsiteY11" fmla="*/ 56320 h 80552"/>
                  <a:gd name="connsiteX12" fmla="*/ 50379 w 57640"/>
                  <a:gd name="connsiteY12" fmla="*/ 39648 h 80552"/>
                  <a:gd name="connsiteX13" fmla="*/ 30284 w 57640"/>
                  <a:gd name="connsiteY13" fmla="*/ 31225 h 80552"/>
                  <a:gd name="connsiteX14" fmla="*/ 8602 w 57640"/>
                  <a:gd name="connsiteY14" fmla="*/ 16834 h 80552"/>
                  <a:gd name="connsiteX15" fmla="*/ 28345 w 57640"/>
                  <a:gd name="connsiteY15" fmla="*/ 3496 h 80552"/>
                  <a:gd name="connsiteX16" fmla="*/ 48969 w 57640"/>
                  <a:gd name="connsiteY16" fmla="*/ 24731 h 80552"/>
                  <a:gd name="connsiteX17" fmla="*/ 51084 w 57640"/>
                  <a:gd name="connsiteY17" fmla="*/ 26311 h 80552"/>
                  <a:gd name="connsiteX18" fmla="*/ 53375 w 57640"/>
                  <a:gd name="connsiteY18" fmla="*/ 22099 h 80552"/>
                  <a:gd name="connsiteX19" fmla="*/ 53375 w 57640"/>
                  <a:gd name="connsiteY19" fmla="*/ 4374 h 80552"/>
                  <a:gd name="connsiteX20" fmla="*/ 51436 w 57640"/>
                  <a:gd name="connsiteY20" fmla="*/ 162 h 80552"/>
                  <a:gd name="connsiteX21" fmla="*/ 47911 w 57640"/>
                  <a:gd name="connsiteY21" fmla="*/ 2268 h 80552"/>
                  <a:gd name="connsiteX22" fmla="*/ 44914 w 57640"/>
                  <a:gd name="connsiteY22" fmla="*/ 5076 h 80552"/>
                  <a:gd name="connsiteX23" fmla="*/ 28345 w 57640"/>
                  <a:gd name="connsiteY23" fmla="*/ 162 h 80552"/>
                  <a:gd name="connsiteX24" fmla="*/ 141 w 57640"/>
                  <a:gd name="connsiteY24" fmla="*/ 21748 h 80552"/>
                  <a:gd name="connsiteX25" fmla="*/ 7721 w 57640"/>
                  <a:gd name="connsiteY25" fmla="*/ 36665 h 80552"/>
                  <a:gd name="connsiteX26" fmla="*/ 30989 w 57640"/>
                  <a:gd name="connsiteY26" fmla="*/ 44738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0989" y="44738"/>
                    </a:moveTo>
                    <a:cubicBezTo>
                      <a:pt x="34867" y="45440"/>
                      <a:pt x="49321" y="48248"/>
                      <a:pt x="49321" y="60883"/>
                    </a:cubicBezTo>
                    <a:cubicBezTo>
                      <a:pt x="49321" y="69834"/>
                      <a:pt x="43152" y="76853"/>
                      <a:pt x="29403" y="76853"/>
                    </a:cubicBezTo>
                    <a:cubicBezTo>
                      <a:pt x="14596" y="76853"/>
                      <a:pt x="8250" y="66850"/>
                      <a:pt x="4901" y="51933"/>
                    </a:cubicBezTo>
                    <a:cubicBezTo>
                      <a:pt x="4372" y="49652"/>
                      <a:pt x="4196" y="48950"/>
                      <a:pt x="2433" y="48950"/>
                    </a:cubicBezTo>
                    <a:cubicBezTo>
                      <a:pt x="141" y="48950"/>
                      <a:pt x="141" y="50178"/>
                      <a:pt x="141" y="53337"/>
                    </a:cubicBezTo>
                    <a:lnTo>
                      <a:pt x="141" y="76502"/>
                    </a:lnTo>
                    <a:cubicBezTo>
                      <a:pt x="141" y="79486"/>
                      <a:pt x="141" y="80714"/>
                      <a:pt x="2080" y="80714"/>
                    </a:cubicBezTo>
                    <a:cubicBezTo>
                      <a:pt x="2962" y="80714"/>
                      <a:pt x="3138" y="80539"/>
                      <a:pt x="6487" y="77204"/>
                    </a:cubicBezTo>
                    <a:cubicBezTo>
                      <a:pt x="6840" y="76853"/>
                      <a:pt x="6840" y="76502"/>
                      <a:pt x="10013" y="73168"/>
                    </a:cubicBezTo>
                    <a:cubicBezTo>
                      <a:pt x="17769" y="80539"/>
                      <a:pt x="25701" y="80714"/>
                      <a:pt x="29403" y="80714"/>
                    </a:cubicBezTo>
                    <a:cubicBezTo>
                      <a:pt x="49674" y="80714"/>
                      <a:pt x="57782" y="68956"/>
                      <a:pt x="57782" y="56320"/>
                    </a:cubicBezTo>
                    <a:cubicBezTo>
                      <a:pt x="57782" y="47019"/>
                      <a:pt x="52494" y="41754"/>
                      <a:pt x="50379" y="39648"/>
                    </a:cubicBezTo>
                    <a:cubicBezTo>
                      <a:pt x="44562" y="34033"/>
                      <a:pt x="37687" y="32629"/>
                      <a:pt x="30284" y="31225"/>
                    </a:cubicBezTo>
                    <a:cubicBezTo>
                      <a:pt x="20413" y="29294"/>
                      <a:pt x="8602" y="27013"/>
                      <a:pt x="8602" y="16834"/>
                    </a:cubicBezTo>
                    <a:cubicBezTo>
                      <a:pt x="8602" y="10692"/>
                      <a:pt x="13186" y="3496"/>
                      <a:pt x="28345" y="3496"/>
                    </a:cubicBezTo>
                    <a:cubicBezTo>
                      <a:pt x="47735" y="3496"/>
                      <a:pt x="48616" y="19291"/>
                      <a:pt x="48969" y="24731"/>
                    </a:cubicBezTo>
                    <a:cubicBezTo>
                      <a:pt x="49145" y="26311"/>
                      <a:pt x="50731" y="26311"/>
                      <a:pt x="51084" y="26311"/>
                    </a:cubicBezTo>
                    <a:cubicBezTo>
                      <a:pt x="53375" y="26311"/>
                      <a:pt x="53375" y="25433"/>
                      <a:pt x="53375" y="22099"/>
                    </a:cubicBezTo>
                    <a:lnTo>
                      <a:pt x="53375" y="4374"/>
                    </a:lnTo>
                    <a:cubicBezTo>
                      <a:pt x="53375" y="1390"/>
                      <a:pt x="53375" y="162"/>
                      <a:pt x="51436" y="162"/>
                    </a:cubicBezTo>
                    <a:cubicBezTo>
                      <a:pt x="50555" y="162"/>
                      <a:pt x="50203" y="162"/>
                      <a:pt x="47911" y="2268"/>
                    </a:cubicBezTo>
                    <a:cubicBezTo>
                      <a:pt x="47382" y="2970"/>
                      <a:pt x="45620" y="4549"/>
                      <a:pt x="44914" y="5076"/>
                    </a:cubicBezTo>
                    <a:cubicBezTo>
                      <a:pt x="38216" y="162"/>
                      <a:pt x="30989" y="162"/>
                      <a:pt x="28345" y="162"/>
                    </a:cubicBezTo>
                    <a:cubicBezTo>
                      <a:pt x="6840" y="162"/>
                      <a:pt x="141" y="11920"/>
                      <a:pt x="141" y="21748"/>
                    </a:cubicBezTo>
                    <a:cubicBezTo>
                      <a:pt x="141" y="27890"/>
                      <a:pt x="2962" y="32804"/>
                      <a:pt x="7721" y="36665"/>
                    </a:cubicBezTo>
                    <a:cubicBezTo>
                      <a:pt x="13362" y="41228"/>
                      <a:pt x="18297" y="42281"/>
                      <a:pt x="30989" y="447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" name="任意形状 295">
                <a:extLst>
                  <a:ext uri="{FF2B5EF4-FFF2-40B4-BE49-F238E27FC236}">
                    <a16:creationId xmlns:a16="http://schemas.microsoft.com/office/drawing/2014/main" id="{78455C91-4977-236D-D876-31169A7C5222}"/>
                  </a:ext>
                </a:extLst>
              </p:cNvPr>
              <p:cNvSpPr/>
              <p:nvPr>
                <p:custDataLst>
                  <p:tags r:id="rId280"/>
                </p:custDataLst>
              </p:nvPr>
            </p:nvSpPr>
            <p:spPr>
              <a:xfrm>
                <a:off x="7882333" y="5480364"/>
                <a:ext cx="86725" cy="421013"/>
              </a:xfrm>
              <a:custGeom>
                <a:avLst/>
                <a:gdLst>
                  <a:gd name="connsiteX0" fmla="*/ 86873 w 86725"/>
                  <a:gd name="connsiteY0" fmla="*/ 419407 h 421013"/>
                  <a:gd name="connsiteX1" fmla="*/ 86168 w 86725"/>
                  <a:gd name="connsiteY1" fmla="*/ 417827 h 421013"/>
                  <a:gd name="connsiteX2" fmla="*/ 56025 w 86725"/>
                  <a:gd name="connsiteY2" fmla="*/ 380622 h 421013"/>
                  <a:gd name="connsiteX3" fmla="*/ 14778 w 86725"/>
                  <a:gd name="connsiteY3" fmla="*/ 210743 h 421013"/>
                  <a:gd name="connsiteX4" fmla="*/ 50208 w 86725"/>
                  <a:gd name="connsiteY4" fmla="*/ 50340 h 421013"/>
                  <a:gd name="connsiteX5" fmla="*/ 86344 w 86725"/>
                  <a:gd name="connsiteY5" fmla="*/ 3307 h 421013"/>
                  <a:gd name="connsiteX6" fmla="*/ 86873 w 86725"/>
                  <a:gd name="connsiteY6" fmla="*/ 1903 h 421013"/>
                  <a:gd name="connsiteX7" fmla="*/ 83171 w 86725"/>
                  <a:gd name="connsiteY7" fmla="*/ 148 h 421013"/>
                  <a:gd name="connsiteX8" fmla="*/ 77707 w 86725"/>
                  <a:gd name="connsiteY8" fmla="*/ 2780 h 421013"/>
                  <a:gd name="connsiteX9" fmla="*/ 147 w 86725"/>
                  <a:gd name="connsiteY9" fmla="*/ 210567 h 421013"/>
                  <a:gd name="connsiteX10" fmla="*/ 60784 w 86725"/>
                  <a:gd name="connsiteY10" fmla="*/ 401506 h 421013"/>
                  <a:gd name="connsiteX11" fmla="*/ 78235 w 86725"/>
                  <a:gd name="connsiteY11" fmla="*/ 419056 h 421013"/>
                  <a:gd name="connsiteX12" fmla="*/ 83171 w 86725"/>
                  <a:gd name="connsiteY12" fmla="*/ 421162 h 421013"/>
                  <a:gd name="connsiteX13" fmla="*/ 86873 w 86725"/>
                  <a:gd name="connsiteY13" fmla="*/ 419407 h 42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25" h="421013">
                    <a:moveTo>
                      <a:pt x="86873" y="419407"/>
                    </a:moveTo>
                    <a:cubicBezTo>
                      <a:pt x="86873" y="418705"/>
                      <a:pt x="86520" y="418354"/>
                      <a:pt x="86168" y="417827"/>
                    </a:cubicBezTo>
                    <a:cubicBezTo>
                      <a:pt x="79646" y="411334"/>
                      <a:pt x="67835" y="399576"/>
                      <a:pt x="56025" y="380622"/>
                    </a:cubicBezTo>
                    <a:cubicBezTo>
                      <a:pt x="27645" y="335344"/>
                      <a:pt x="14778" y="278308"/>
                      <a:pt x="14778" y="210743"/>
                    </a:cubicBezTo>
                    <a:cubicBezTo>
                      <a:pt x="14778" y="163534"/>
                      <a:pt x="21123" y="102637"/>
                      <a:pt x="50208" y="50340"/>
                    </a:cubicBezTo>
                    <a:cubicBezTo>
                      <a:pt x="64134" y="25419"/>
                      <a:pt x="78588" y="11029"/>
                      <a:pt x="86344" y="3307"/>
                    </a:cubicBezTo>
                    <a:cubicBezTo>
                      <a:pt x="86873" y="2780"/>
                      <a:pt x="86873" y="2429"/>
                      <a:pt x="86873" y="1903"/>
                    </a:cubicBezTo>
                    <a:cubicBezTo>
                      <a:pt x="86873" y="148"/>
                      <a:pt x="85639" y="148"/>
                      <a:pt x="83171" y="148"/>
                    </a:cubicBezTo>
                    <a:cubicBezTo>
                      <a:pt x="80703" y="148"/>
                      <a:pt x="80351" y="148"/>
                      <a:pt x="77707" y="2780"/>
                    </a:cubicBezTo>
                    <a:cubicBezTo>
                      <a:pt x="18656" y="56306"/>
                      <a:pt x="147" y="136683"/>
                      <a:pt x="147" y="210567"/>
                    </a:cubicBezTo>
                    <a:cubicBezTo>
                      <a:pt x="147" y="279537"/>
                      <a:pt x="16011" y="349033"/>
                      <a:pt x="60784" y="401506"/>
                    </a:cubicBezTo>
                    <a:cubicBezTo>
                      <a:pt x="64310" y="405543"/>
                      <a:pt x="71008" y="412738"/>
                      <a:pt x="78235" y="419056"/>
                    </a:cubicBezTo>
                    <a:cubicBezTo>
                      <a:pt x="80351" y="421162"/>
                      <a:pt x="80703" y="421162"/>
                      <a:pt x="83171" y="421162"/>
                    </a:cubicBezTo>
                    <a:cubicBezTo>
                      <a:pt x="85639" y="421162"/>
                      <a:pt x="86873" y="421162"/>
                      <a:pt x="86873" y="4194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" name="任意形状 296">
                <a:extLst>
                  <a:ext uri="{FF2B5EF4-FFF2-40B4-BE49-F238E27FC236}">
                    <a16:creationId xmlns:a16="http://schemas.microsoft.com/office/drawing/2014/main" id="{2E864804-0E5E-E90A-25DA-49337A9A2059}"/>
                  </a:ext>
                </a:extLst>
              </p:cNvPr>
              <p:cNvSpPr/>
              <p:nvPr>
                <p:custDataLst>
                  <p:tags r:id="rId281"/>
                </p:custDataLst>
              </p:nvPr>
            </p:nvSpPr>
            <p:spPr>
              <a:xfrm>
                <a:off x="8001843" y="5492211"/>
                <a:ext cx="96090" cy="157946"/>
              </a:xfrm>
              <a:custGeom>
                <a:avLst/>
                <a:gdLst>
                  <a:gd name="connsiteX0" fmla="*/ 96246 w 96090"/>
                  <a:gd name="connsiteY0" fmla="*/ 24198 h 157946"/>
                  <a:gd name="connsiteX1" fmla="*/ 72273 w 96090"/>
                  <a:gd name="connsiteY1" fmla="*/ 155 h 157946"/>
                  <a:gd name="connsiteX2" fmla="*/ 50944 w 96090"/>
                  <a:gd name="connsiteY2" fmla="*/ 7526 h 157946"/>
                  <a:gd name="connsiteX3" fmla="*/ 28205 w 96090"/>
                  <a:gd name="connsiteY3" fmla="*/ 44907 h 157946"/>
                  <a:gd name="connsiteX4" fmla="*/ 178 w 96090"/>
                  <a:gd name="connsiteY4" fmla="*/ 156346 h 157946"/>
                  <a:gd name="connsiteX5" fmla="*/ 2293 w 96090"/>
                  <a:gd name="connsiteY5" fmla="*/ 158101 h 157946"/>
                  <a:gd name="connsiteX6" fmla="*/ 4408 w 96090"/>
                  <a:gd name="connsiteY6" fmla="*/ 157224 h 157946"/>
                  <a:gd name="connsiteX7" fmla="*/ 16747 w 96090"/>
                  <a:gd name="connsiteY7" fmla="*/ 108787 h 157946"/>
                  <a:gd name="connsiteX8" fmla="*/ 40720 w 96090"/>
                  <a:gd name="connsiteY8" fmla="*/ 125810 h 157946"/>
                  <a:gd name="connsiteX9" fmla="*/ 74741 w 96090"/>
                  <a:gd name="connsiteY9" fmla="*/ 111946 h 157946"/>
                  <a:gd name="connsiteX10" fmla="*/ 88843 w 96090"/>
                  <a:gd name="connsiteY10" fmla="*/ 79655 h 157946"/>
                  <a:gd name="connsiteX11" fmla="*/ 75975 w 96090"/>
                  <a:gd name="connsiteY11" fmla="*/ 53506 h 157946"/>
                  <a:gd name="connsiteX12" fmla="*/ 96246 w 96090"/>
                  <a:gd name="connsiteY12" fmla="*/ 24198 h 157946"/>
                  <a:gd name="connsiteX13" fmla="*/ 64517 w 96090"/>
                  <a:gd name="connsiteY13" fmla="*/ 53330 h 157946"/>
                  <a:gd name="connsiteX14" fmla="*/ 56056 w 96090"/>
                  <a:gd name="connsiteY14" fmla="*/ 54559 h 157946"/>
                  <a:gd name="connsiteX15" fmla="*/ 48300 w 96090"/>
                  <a:gd name="connsiteY15" fmla="*/ 53857 h 157946"/>
                  <a:gd name="connsiteX16" fmla="*/ 56937 w 96090"/>
                  <a:gd name="connsiteY16" fmla="*/ 52453 h 157946"/>
                  <a:gd name="connsiteX17" fmla="*/ 64517 w 96090"/>
                  <a:gd name="connsiteY17" fmla="*/ 53330 h 157946"/>
                  <a:gd name="connsiteX18" fmla="*/ 86375 w 96090"/>
                  <a:gd name="connsiteY18" fmla="*/ 20162 h 157946"/>
                  <a:gd name="connsiteX19" fmla="*/ 70510 w 96090"/>
                  <a:gd name="connsiteY19" fmla="*/ 50522 h 157946"/>
                  <a:gd name="connsiteX20" fmla="*/ 56937 w 96090"/>
                  <a:gd name="connsiteY20" fmla="*/ 48416 h 157946"/>
                  <a:gd name="connsiteX21" fmla="*/ 43364 w 96090"/>
                  <a:gd name="connsiteY21" fmla="*/ 54032 h 157946"/>
                  <a:gd name="connsiteX22" fmla="*/ 55527 w 96090"/>
                  <a:gd name="connsiteY22" fmla="*/ 58420 h 157946"/>
                  <a:gd name="connsiteX23" fmla="*/ 69981 w 96090"/>
                  <a:gd name="connsiteY23" fmla="*/ 56138 h 157946"/>
                  <a:gd name="connsiteX24" fmla="*/ 77737 w 96090"/>
                  <a:gd name="connsiteY24" fmla="*/ 75969 h 157946"/>
                  <a:gd name="connsiteX25" fmla="*/ 68924 w 96090"/>
                  <a:gd name="connsiteY25" fmla="*/ 106155 h 157946"/>
                  <a:gd name="connsiteX26" fmla="*/ 40192 w 96090"/>
                  <a:gd name="connsiteY26" fmla="*/ 121949 h 157946"/>
                  <a:gd name="connsiteX27" fmla="*/ 20097 w 96090"/>
                  <a:gd name="connsiteY27" fmla="*/ 99310 h 157946"/>
                  <a:gd name="connsiteX28" fmla="*/ 20978 w 96090"/>
                  <a:gd name="connsiteY28" fmla="*/ 91588 h 157946"/>
                  <a:gd name="connsiteX29" fmla="*/ 32259 w 96090"/>
                  <a:gd name="connsiteY29" fmla="*/ 47188 h 157946"/>
                  <a:gd name="connsiteX30" fmla="*/ 69981 w 96090"/>
                  <a:gd name="connsiteY30" fmla="*/ 4192 h 157946"/>
                  <a:gd name="connsiteX31" fmla="*/ 86375 w 96090"/>
                  <a:gd name="connsiteY31" fmla="*/ 20162 h 15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6090" h="157946">
                    <a:moveTo>
                      <a:pt x="96246" y="24198"/>
                    </a:moveTo>
                    <a:cubicBezTo>
                      <a:pt x="96246" y="11036"/>
                      <a:pt x="86551" y="155"/>
                      <a:pt x="72273" y="155"/>
                    </a:cubicBezTo>
                    <a:cubicBezTo>
                      <a:pt x="62049" y="155"/>
                      <a:pt x="57114" y="2963"/>
                      <a:pt x="50944" y="7526"/>
                    </a:cubicBezTo>
                    <a:cubicBezTo>
                      <a:pt x="41249" y="14546"/>
                      <a:pt x="31554" y="31569"/>
                      <a:pt x="28205" y="44907"/>
                    </a:cubicBezTo>
                    <a:lnTo>
                      <a:pt x="178" y="156346"/>
                    </a:lnTo>
                    <a:cubicBezTo>
                      <a:pt x="2" y="157048"/>
                      <a:pt x="883" y="158101"/>
                      <a:pt x="2293" y="158101"/>
                    </a:cubicBezTo>
                    <a:cubicBezTo>
                      <a:pt x="3703" y="158101"/>
                      <a:pt x="4232" y="157750"/>
                      <a:pt x="4408" y="157224"/>
                    </a:cubicBezTo>
                    <a:lnTo>
                      <a:pt x="16747" y="108787"/>
                    </a:lnTo>
                    <a:cubicBezTo>
                      <a:pt x="20097" y="119317"/>
                      <a:pt x="27853" y="125810"/>
                      <a:pt x="40720" y="125810"/>
                    </a:cubicBezTo>
                    <a:cubicBezTo>
                      <a:pt x="53588" y="125810"/>
                      <a:pt x="66809" y="119668"/>
                      <a:pt x="74741" y="111946"/>
                    </a:cubicBezTo>
                    <a:cubicBezTo>
                      <a:pt x="83202" y="103873"/>
                      <a:pt x="88843" y="92641"/>
                      <a:pt x="88843" y="79655"/>
                    </a:cubicBezTo>
                    <a:cubicBezTo>
                      <a:pt x="88843" y="67019"/>
                      <a:pt x="82320" y="57893"/>
                      <a:pt x="75975" y="53506"/>
                    </a:cubicBezTo>
                    <a:cubicBezTo>
                      <a:pt x="86198" y="47714"/>
                      <a:pt x="96246" y="36834"/>
                      <a:pt x="96246" y="24198"/>
                    </a:cubicBezTo>
                    <a:close/>
                    <a:moveTo>
                      <a:pt x="64517" y="53330"/>
                    </a:moveTo>
                    <a:cubicBezTo>
                      <a:pt x="62226" y="54208"/>
                      <a:pt x="60287" y="54559"/>
                      <a:pt x="56056" y="54559"/>
                    </a:cubicBezTo>
                    <a:cubicBezTo>
                      <a:pt x="53588" y="54559"/>
                      <a:pt x="50063" y="54734"/>
                      <a:pt x="48300" y="53857"/>
                    </a:cubicBezTo>
                    <a:cubicBezTo>
                      <a:pt x="48653" y="52102"/>
                      <a:pt x="54998" y="52453"/>
                      <a:pt x="56937" y="52453"/>
                    </a:cubicBezTo>
                    <a:cubicBezTo>
                      <a:pt x="60639" y="52453"/>
                      <a:pt x="62226" y="52453"/>
                      <a:pt x="64517" y="53330"/>
                    </a:cubicBezTo>
                    <a:close/>
                    <a:moveTo>
                      <a:pt x="86375" y="20162"/>
                    </a:moveTo>
                    <a:cubicBezTo>
                      <a:pt x="86375" y="32446"/>
                      <a:pt x="79676" y="45082"/>
                      <a:pt x="70510" y="50522"/>
                    </a:cubicBezTo>
                    <a:cubicBezTo>
                      <a:pt x="65751" y="48767"/>
                      <a:pt x="62226" y="48416"/>
                      <a:pt x="56937" y="48416"/>
                    </a:cubicBezTo>
                    <a:cubicBezTo>
                      <a:pt x="53236" y="48416"/>
                      <a:pt x="43364" y="48241"/>
                      <a:pt x="43364" y="54032"/>
                    </a:cubicBezTo>
                    <a:cubicBezTo>
                      <a:pt x="43188" y="58946"/>
                      <a:pt x="52354" y="58420"/>
                      <a:pt x="55527" y="58420"/>
                    </a:cubicBezTo>
                    <a:cubicBezTo>
                      <a:pt x="62049" y="58420"/>
                      <a:pt x="64693" y="58244"/>
                      <a:pt x="69981" y="56138"/>
                    </a:cubicBezTo>
                    <a:cubicBezTo>
                      <a:pt x="76680" y="62456"/>
                      <a:pt x="77561" y="67896"/>
                      <a:pt x="77737" y="75969"/>
                    </a:cubicBezTo>
                    <a:cubicBezTo>
                      <a:pt x="78090" y="86148"/>
                      <a:pt x="73859" y="99310"/>
                      <a:pt x="68924" y="106155"/>
                    </a:cubicBezTo>
                    <a:cubicBezTo>
                      <a:pt x="62049" y="115631"/>
                      <a:pt x="50239" y="121949"/>
                      <a:pt x="40192" y="121949"/>
                    </a:cubicBezTo>
                    <a:cubicBezTo>
                      <a:pt x="26795" y="121949"/>
                      <a:pt x="20097" y="111770"/>
                      <a:pt x="20097" y="99310"/>
                    </a:cubicBezTo>
                    <a:cubicBezTo>
                      <a:pt x="20097" y="97555"/>
                      <a:pt x="20097" y="94923"/>
                      <a:pt x="20978" y="91588"/>
                    </a:cubicBezTo>
                    <a:lnTo>
                      <a:pt x="32259" y="47188"/>
                    </a:lnTo>
                    <a:cubicBezTo>
                      <a:pt x="36137" y="32095"/>
                      <a:pt x="48829" y="4192"/>
                      <a:pt x="69981" y="4192"/>
                    </a:cubicBezTo>
                    <a:cubicBezTo>
                      <a:pt x="80205" y="4192"/>
                      <a:pt x="86375" y="9632"/>
                      <a:pt x="86375" y="201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" name="任意形状 297">
                <a:extLst>
                  <a:ext uri="{FF2B5EF4-FFF2-40B4-BE49-F238E27FC236}">
                    <a16:creationId xmlns:a16="http://schemas.microsoft.com/office/drawing/2014/main" id="{DA93BC48-BE24-0B38-7461-7CCEB356013A}"/>
                  </a:ext>
                </a:extLst>
              </p:cNvPr>
              <p:cNvSpPr/>
              <p:nvPr>
                <p:custDataLst>
                  <p:tags r:id="rId282"/>
                </p:custDataLst>
              </p:nvPr>
            </p:nvSpPr>
            <p:spPr>
              <a:xfrm>
                <a:off x="7996577" y="5687451"/>
                <a:ext cx="109006" cy="7019"/>
              </a:xfrm>
              <a:custGeom>
                <a:avLst/>
                <a:gdLst>
                  <a:gd name="connsiteX0" fmla="*/ 0 w 109006"/>
                  <a:gd name="connsiteY0" fmla="*/ 0 h 7019"/>
                  <a:gd name="connsiteX1" fmla="*/ 109007 w 109006"/>
                  <a:gd name="connsiteY1" fmla="*/ 0 h 7019"/>
                  <a:gd name="connsiteX2" fmla="*/ 109007 w 109006"/>
                  <a:gd name="connsiteY2" fmla="*/ 7019 h 7019"/>
                  <a:gd name="connsiteX3" fmla="*/ 0 w 109006"/>
                  <a:gd name="connsiteY3" fmla="*/ 7019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006" h="7019">
                    <a:moveTo>
                      <a:pt x="0" y="0"/>
                    </a:moveTo>
                    <a:lnTo>
                      <a:pt x="109007" y="0"/>
                    </a:lnTo>
                    <a:lnTo>
                      <a:pt x="109007" y="7019"/>
                    </a:lnTo>
                    <a:lnTo>
                      <a:pt x="0" y="7019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" name="任意形状 298">
                <a:extLst>
                  <a:ext uri="{FF2B5EF4-FFF2-40B4-BE49-F238E27FC236}">
                    <a16:creationId xmlns:a16="http://schemas.microsoft.com/office/drawing/2014/main" id="{512522FE-9A70-C419-3796-914848A1DD74}"/>
                  </a:ext>
                </a:extLst>
              </p:cNvPr>
              <p:cNvSpPr/>
              <p:nvPr>
                <p:custDataLst>
                  <p:tags r:id="rId283"/>
                </p:custDataLst>
              </p:nvPr>
            </p:nvSpPr>
            <p:spPr>
              <a:xfrm>
                <a:off x="8015826" y="5738336"/>
                <a:ext cx="70332" cy="116880"/>
              </a:xfrm>
              <a:custGeom>
                <a:avLst/>
                <a:gdLst>
                  <a:gd name="connsiteX0" fmla="*/ 13729 w 70332"/>
                  <a:gd name="connsiteY0" fmla="*/ 103536 h 116880"/>
                  <a:gd name="connsiteX1" fmla="*/ 32414 w 70332"/>
                  <a:gd name="connsiteY1" fmla="*/ 85460 h 116880"/>
                  <a:gd name="connsiteX2" fmla="*/ 70489 w 70332"/>
                  <a:gd name="connsiteY2" fmla="*/ 34215 h 116880"/>
                  <a:gd name="connsiteX3" fmla="*/ 33119 w 70332"/>
                  <a:gd name="connsiteY3" fmla="*/ 169 h 116880"/>
                  <a:gd name="connsiteX4" fmla="*/ 156 w 70332"/>
                  <a:gd name="connsiteY4" fmla="*/ 31933 h 116880"/>
                  <a:gd name="connsiteX5" fmla="*/ 9499 w 70332"/>
                  <a:gd name="connsiteY5" fmla="*/ 41761 h 116880"/>
                  <a:gd name="connsiteX6" fmla="*/ 18665 w 70332"/>
                  <a:gd name="connsiteY6" fmla="*/ 32460 h 116880"/>
                  <a:gd name="connsiteX7" fmla="*/ 9322 w 70332"/>
                  <a:gd name="connsiteY7" fmla="*/ 23334 h 116880"/>
                  <a:gd name="connsiteX8" fmla="*/ 7031 w 70332"/>
                  <a:gd name="connsiteY8" fmla="*/ 23510 h 116880"/>
                  <a:gd name="connsiteX9" fmla="*/ 30827 w 70332"/>
                  <a:gd name="connsiteY9" fmla="*/ 5609 h 116880"/>
                  <a:gd name="connsiteX10" fmla="*/ 54448 w 70332"/>
                  <a:gd name="connsiteY10" fmla="*/ 34215 h 116880"/>
                  <a:gd name="connsiteX11" fmla="*/ 35939 w 70332"/>
                  <a:gd name="connsiteY11" fmla="*/ 72999 h 116880"/>
                  <a:gd name="connsiteX12" fmla="*/ 2095 w 70332"/>
                  <a:gd name="connsiteY12" fmla="*/ 110555 h 116880"/>
                  <a:gd name="connsiteX13" fmla="*/ 156 w 70332"/>
                  <a:gd name="connsiteY13" fmla="*/ 117049 h 116880"/>
                  <a:gd name="connsiteX14" fmla="*/ 65553 w 70332"/>
                  <a:gd name="connsiteY14" fmla="*/ 117049 h 116880"/>
                  <a:gd name="connsiteX15" fmla="*/ 70489 w 70332"/>
                  <a:gd name="connsiteY15" fmla="*/ 86513 h 116880"/>
                  <a:gd name="connsiteX16" fmla="*/ 66082 w 70332"/>
                  <a:gd name="connsiteY16" fmla="*/ 86513 h 116880"/>
                  <a:gd name="connsiteX17" fmla="*/ 62204 w 70332"/>
                  <a:gd name="connsiteY17" fmla="*/ 102132 h 116880"/>
                  <a:gd name="connsiteX18" fmla="*/ 45458 w 70332"/>
                  <a:gd name="connsiteY18" fmla="*/ 103536 h 116880"/>
                  <a:gd name="connsiteX19" fmla="*/ 13729 w 70332"/>
                  <a:gd name="connsiteY19" fmla="*/ 103536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29" y="103536"/>
                    </a:moveTo>
                    <a:lnTo>
                      <a:pt x="32414" y="85460"/>
                    </a:lnTo>
                    <a:cubicBezTo>
                      <a:pt x="59912" y="61241"/>
                      <a:pt x="70489" y="51764"/>
                      <a:pt x="70489" y="34215"/>
                    </a:cubicBezTo>
                    <a:cubicBezTo>
                      <a:pt x="70489" y="14208"/>
                      <a:pt x="54624" y="169"/>
                      <a:pt x="33119" y="169"/>
                    </a:cubicBezTo>
                    <a:cubicBezTo>
                      <a:pt x="13200" y="169"/>
                      <a:pt x="156" y="16314"/>
                      <a:pt x="156" y="31933"/>
                    </a:cubicBezTo>
                    <a:cubicBezTo>
                      <a:pt x="156" y="41761"/>
                      <a:pt x="8970" y="41761"/>
                      <a:pt x="9499" y="41761"/>
                    </a:cubicBezTo>
                    <a:cubicBezTo>
                      <a:pt x="12495" y="41761"/>
                      <a:pt x="18665" y="39655"/>
                      <a:pt x="18665" y="32460"/>
                    </a:cubicBezTo>
                    <a:cubicBezTo>
                      <a:pt x="18665" y="27897"/>
                      <a:pt x="15492" y="23334"/>
                      <a:pt x="9322" y="23334"/>
                    </a:cubicBezTo>
                    <a:cubicBezTo>
                      <a:pt x="7912" y="23334"/>
                      <a:pt x="7560" y="23334"/>
                      <a:pt x="7031" y="23510"/>
                    </a:cubicBezTo>
                    <a:cubicBezTo>
                      <a:pt x="11085" y="12102"/>
                      <a:pt x="20604" y="5609"/>
                      <a:pt x="30827" y="5609"/>
                    </a:cubicBezTo>
                    <a:cubicBezTo>
                      <a:pt x="46868" y="5609"/>
                      <a:pt x="54448" y="19824"/>
                      <a:pt x="54448" y="34215"/>
                    </a:cubicBezTo>
                    <a:cubicBezTo>
                      <a:pt x="54448" y="48255"/>
                      <a:pt x="45634" y="62119"/>
                      <a:pt x="35939" y="72999"/>
                    </a:cubicBezTo>
                    <a:lnTo>
                      <a:pt x="2095" y="110555"/>
                    </a:lnTo>
                    <a:cubicBezTo>
                      <a:pt x="156" y="112486"/>
                      <a:pt x="156" y="112837"/>
                      <a:pt x="156" y="117049"/>
                    </a:cubicBezTo>
                    <a:lnTo>
                      <a:pt x="65553" y="117049"/>
                    </a:lnTo>
                    <a:lnTo>
                      <a:pt x="70489" y="86513"/>
                    </a:lnTo>
                    <a:lnTo>
                      <a:pt x="66082" y="86513"/>
                    </a:lnTo>
                    <a:cubicBezTo>
                      <a:pt x="65200" y="91777"/>
                      <a:pt x="63966" y="99499"/>
                      <a:pt x="62204" y="102132"/>
                    </a:cubicBezTo>
                    <a:cubicBezTo>
                      <a:pt x="60970" y="103536"/>
                      <a:pt x="49336" y="103536"/>
                      <a:pt x="45458" y="103536"/>
                    </a:cubicBezTo>
                    <a:lnTo>
                      <a:pt x="13729" y="103536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" name="任意形状 299">
                <a:extLst>
                  <a:ext uri="{FF2B5EF4-FFF2-40B4-BE49-F238E27FC236}">
                    <a16:creationId xmlns:a16="http://schemas.microsoft.com/office/drawing/2014/main" id="{3BC769D1-6B6B-6704-D48B-5D64EA8A7EE4}"/>
                  </a:ext>
                </a:extLst>
              </p:cNvPr>
              <p:cNvSpPr/>
              <p:nvPr>
                <p:custDataLst>
                  <p:tags r:id="rId284"/>
                </p:custDataLst>
              </p:nvPr>
            </p:nvSpPr>
            <p:spPr>
              <a:xfrm>
                <a:off x="8132906" y="5480364"/>
                <a:ext cx="86725" cy="421013"/>
              </a:xfrm>
              <a:custGeom>
                <a:avLst/>
                <a:gdLst>
                  <a:gd name="connsiteX0" fmla="*/ 86889 w 86725"/>
                  <a:gd name="connsiteY0" fmla="*/ 210743 h 421013"/>
                  <a:gd name="connsiteX1" fmla="*/ 26251 w 86725"/>
                  <a:gd name="connsiteY1" fmla="*/ 19803 h 421013"/>
                  <a:gd name="connsiteX2" fmla="*/ 8800 w 86725"/>
                  <a:gd name="connsiteY2" fmla="*/ 2254 h 421013"/>
                  <a:gd name="connsiteX3" fmla="*/ 3865 w 86725"/>
                  <a:gd name="connsiteY3" fmla="*/ 148 h 421013"/>
                  <a:gd name="connsiteX4" fmla="*/ 163 w 86725"/>
                  <a:gd name="connsiteY4" fmla="*/ 1903 h 421013"/>
                  <a:gd name="connsiteX5" fmla="*/ 1221 w 86725"/>
                  <a:gd name="connsiteY5" fmla="*/ 3658 h 421013"/>
                  <a:gd name="connsiteX6" fmla="*/ 31010 w 86725"/>
                  <a:gd name="connsiteY6" fmla="*/ 40687 h 421013"/>
                  <a:gd name="connsiteX7" fmla="*/ 72258 w 86725"/>
                  <a:gd name="connsiteY7" fmla="*/ 210567 h 421013"/>
                  <a:gd name="connsiteX8" fmla="*/ 36827 w 86725"/>
                  <a:gd name="connsiteY8" fmla="*/ 370970 h 421013"/>
                  <a:gd name="connsiteX9" fmla="*/ 868 w 86725"/>
                  <a:gd name="connsiteY9" fmla="*/ 417827 h 421013"/>
                  <a:gd name="connsiteX10" fmla="*/ 163 w 86725"/>
                  <a:gd name="connsiteY10" fmla="*/ 419407 h 421013"/>
                  <a:gd name="connsiteX11" fmla="*/ 3865 w 86725"/>
                  <a:gd name="connsiteY11" fmla="*/ 421162 h 421013"/>
                  <a:gd name="connsiteX12" fmla="*/ 9329 w 86725"/>
                  <a:gd name="connsiteY12" fmla="*/ 418529 h 421013"/>
                  <a:gd name="connsiteX13" fmla="*/ 86889 w 86725"/>
                  <a:gd name="connsiteY13" fmla="*/ 210743 h 42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25" h="421013">
                    <a:moveTo>
                      <a:pt x="86889" y="210743"/>
                    </a:moveTo>
                    <a:cubicBezTo>
                      <a:pt x="86889" y="141773"/>
                      <a:pt x="71024" y="72277"/>
                      <a:pt x="26251" y="19803"/>
                    </a:cubicBezTo>
                    <a:cubicBezTo>
                      <a:pt x="22726" y="15767"/>
                      <a:pt x="16027" y="8572"/>
                      <a:pt x="8800" y="2254"/>
                    </a:cubicBezTo>
                    <a:cubicBezTo>
                      <a:pt x="6685" y="148"/>
                      <a:pt x="6332" y="148"/>
                      <a:pt x="3865" y="148"/>
                    </a:cubicBezTo>
                    <a:cubicBezTo>
                      <a:pt x="1749" y="148"/>
                      <a:pt x="163" y="148"/>
                      <a:pt x="163" y="1903"/>
                    </a:cubicBezTo>
                    <a:cubicBezTo>
                      <a:pt x="163" y="2605"/>
                      <a:pt x="868" y="3307"/>
                      <a:pt x="1221" y="3658"/>
                    </a:cubicBezTo>
                    <a:cubicBezTo>
                      <a:pt x="7390" y="9976"/>
                      <a:pt x="19200" y="21734"/>
                      <a:pt x="31010" y="40687"/>
                    </a:cubicBezTo>
                    <a:cubicBezTo>
                      <a:pt x="59390" y="85965"/>
                      <a:pt x="72258" y="143001"/>
                      <a:pt x="72258" y="210567"/>
                    </a:cubicBezTo>
                    <a:cubicBezTo>
                      <a:pt x="72258" y="257775"/>
                      <a:pt x="65912" y="318672"/>
                      <a:pt x="36827" y="370970"/>
                    </a:cubicBezTo>
                    <a:cubicBezTo>
                      <a:pt x="22902" y="395890"/>
                      <a:pt x="8271" y="410457"/>
                      <a:pt x="868" y="417827"/>
                    </a:cubicBezTo>
                    <a:cubicBezTo>
                      <a:pt x="515" y="418354"/>
                      <a:pt x="163" y="418880"/>
                      <a:pt x="163" y="419407"/>
                    </a:cubicBezTo>
                    <a:cubicBezTo>
                      <a:pt x="163" y="421162"/>
                      <a:pt x="1749" y="421162"/>
                      <a:pt x="3865" y="421162"/>
                    </a:cubicBezTo>
                    <a:cubicBezTo>
                      <a:pt x="6332" y="421162"/>
                      <a:pt x="6685" y="421162"/>
                      <a:pt x="9329" y="418529"/>
                    </a:cubicBezTo>
                    <a:cubicBezTo>
                      <a:pt x="68380" y="365003"/>
                      <a:pt x="86889" y="284626"/>
                      <a:pt x="86889" y="2107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" name="任意形状 300">
                <a:extLst>
                  <a:ext uri="{FF2B5EF4-FFF2-40B4-BE49-F238E27FC236}">
                    <a16:creationId xmlns:a16="http://schemas.microsoft.com/office/drawing/2014/main" id="{F598EA1E-3E72-A9A5-E7C7-0391993D68FD}"/>
                  </a:ext>
                </a:extLst>
              </p:cNvPr>
              <p:cNvSpPr/>
              <p:nvPr>
                <p:custDataLst>
                  <p:tags r:id="rId285"/>
                </p:custDataLst>
              </p:nvPr>
            </p:nvSpPr>
            <p:spPr>
              <a:xfrm>
                <a:off x="8291688" y="5656213"/>
                <a:ext cx="57640" cy="80552"/>
              </a:xfrm>
              <a:custGeom>
                <a:avLst/>
                <a:gdLst>
                  <a:gd name="connsiteX0" fmla="*/ 31019 w 57640"/>
                  <a:gd name="connsiteY0" fmla="*/ 44738 h 80552"/>
                  <a:gd name="connsiteX1" fmla="*/ 49352 w 57640"/>
                  <a:gd name="connsiteY1" fmla="*/ 60883 h 80552"/>
                  <a:gd name="connsiteX2" fmla="*/ 29433 w 57640"/>
                  <a:gd name="connsiteY2" fmla="*/ 76853 h 80552"/>
                  <a:gd name="connsiteX3" fmla="*/ 4931 w 57640"/>
                  <a:gd name="connsiteY3" fmla="*/ 51933 h 80552"/>
                  <a:gd name="connsiteX4" fmla="*/ 2463 w 57640"/>
                  <a:gd name="connsiteY4" fmla="*/ 48950 h 80552"/>
                  <a:gd name="connsiteX5" fmla="*/ 172 w 57640"/>
                  <a:gd name="connsiteY5" fmla="*/ 53337 h 80552"/>
                  <a:gd name="connsiteX6" fmla="*/ 172 w 57640"/>
                  <a:gd name="connsiteY6" fmla="*/ 76502 h 80552"/>
                  <a:gd name="connsiteX7" fmla="*/ 2111 w 57640"/>
                  <a:gd name="connsiteY7" fmla="*/ 80714 h 80552"/>
                  <a:gd name="connsiteX8" fmla="*/ 6518 w 57640"/>
                  <a:gd name="connsiteY8" fmla="*/ 77204 h 80552"/>
                  <a:gd name="connsiteX9" fmla="*/ 10043 w 57640"/>
                  <a:gd name="connsiteY9" fmla="*/ 73168 h 80552"/>
                  <a:gd name="connsiteX10" fmla="*/ 29433 w 57640"/>
                  <a:gd name="connsiteY10" fmla="*/ 80714 h 80552"/>
                  <a:gd name="connsiteX11" fmla="*/ 57813 w 57640"/>
                  <a:gd name="connsiteY11" fmla="*/ 56320 h 80552"/>
                  <a:gd name="connsiteX12" fmla="*/ 50409 w 57640"/>
                  <a:gd name="connsiteY12" fmla="*/ 39648 h 80552"/>
                  <a:gd name="connsiteX13" fmla="*/ 30314 w 57640"/>
                  <a:gd name="connsiteY13" fmla="*/ 31225 h 80552"/>
                  <a:gd name="connsiteX14" fmla="*/ 8633 w 57640"/>
                  <a:gd name="connsiteY14" fmla="*/ 16834 h 80552"/>
                  <a:gd name="connsiteX15" fmla="*/ 28375 w 57640"/>
                  <a:gd name="connsiteY15" fmla="*/ 3496 h 80552"/>
                  <a:gd name="connsiteX16" fmla="*/ 48999 w 57640"/>
                  <a:gd name="connsiteY16" fmla="*/ 24731 h 80552"/>
                  <a:gd name="connsiteX17" fmla="*/ 51114 w 57640"/>
                  <a:gd name="connsiteY17" fmla="*/ 26311 h 80552"/>
                  <a:gd name="connsiteX18" fmla="*/ 53406 w 57640"/>
                  <a:gd name="connsiteY18" fmla="*/ 22099 h 80552"/>
                  <a:gd name="connsiteX19" fmla="*/ 53406 w 57640"/>
                  <a:gd name="connsiteY19" fmla="*/ 4374 h 80552"/>
                  <a:gd name="connsiteX20" fmla="*/ 51467 w 57640"/>
                  <a:gd name="connsiteY20" fmla="*/ 162 h 80552"/>
                  <a:gd name="connsiteX21" fmla="*/ 47942 w 57640"/>
                  <a:gd name="connsiteY21" fmla="*/ 2268 h 80552"/>
                  <a:gd name="connsiteX22" fmla="*/ 44945 w 57640"/>
                  <a:gd name="connsiteY22" fmla="*/ 5076 h 80552"/>
                  <a:gd name="connsiteX23" fmla="*/ 28375 w 57640"/>
                  <a:gd name="connsiteY23" fmla="*/ 162 h 80552"/>
                  <a:gd name="connsiteX24" fmla="*/ 172 w 57640"/>
                  <a:gd name="connsiteY24" fmla="*/ 21748 h 80552"/>
                  <a:gd name="connsiteX25" fmla="*/ 7752 w 57640"/>
                  <a:gd name="connsiteY25" fmla="*/ 36665 h 80552"/>
                  <a:gd name="connsiteX26" fmla="*/ 31019 w 57640"/>
                  <a:gd name="connsiteY26" fmla="*/ 44738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019" y="44738"/>
                    </a:moveTo>
                    <a:cubicBezTo>
                      <a:pt x="34897" y="45440"/>
                      <a:pt x="49352" y="48248"/>
                      <a:pt x="49352" y="60883"/>
                    </a:cubicBezTo>
                    <a:cubicBezTo>
                      <a:pt x="49352" y="69834"/>
                      <a:pt x="43182" y="76853"/>
                      <a:pt x="29433" y="76853"/>
                    </a:cubicBezTo>
                    <a:cubicBezTo>
                      <a:pt x="14626" y="76853"/>
                      <a:pt x="8280" y="66850"/>
                      <a:pt x="4931" y="51933"/>
                    </a:cubicBezTo>
                    <a:cubicBezTo>
                      <a:pt x="4402" y="49652"/>
                      <a:pt x="4226" y="48950"/>
                      <a:pt x="2463" y="48950"/>
                    </a:cubicBezTo>
                    <a:cubicBezTo>
                      <a:pt x="172" y="48950"/>
                      <a:pt x="172" y="50178"/>
                      <a:pt x="172" y="53337"/>
                    </a:cubicBezTo>
                    <a:lnTo>
                      <a:pt x="172" y="76502"/>
                    </a:lnTo>
                    <a:cubicBezTo>
                      <a:pt x="172" y="79486"/>
                      <a:pt x="172" y="80714"/>
                      <a:pt x="2111" y="80714"/>
                    </a:cubicBezTo>
                    <a:cubicBezTo>
                      <a:pt x="2992" y="80714"/>
                      <a:pt x="3169" y="80539"/>
                      <a:pt x="6518" y="77204"/>
                    </a:cubicBezTo>
                    <a:cubicBezTo>
                      <a:pt x="6870" y="76853"/>
                      <a:pt x="6870" y="76502"/>
                      <a:pt x="10043" y="73168"/>
                    </a:cubicBezTo>
                    <a:cubicBezTo>
                      <a:pt x="17799" y="80539"/>
                      <a:pt x="25731" y="80714"/>
                      <a:pt x="29433" y="80714"/>
                    </a:cubicBezTo>
                    <a:cubicBezTo>
                      <a:pt x="49704" y="80714"/>
                      <a:pt x="57813" y="68956"/>
                      <a:pt x="57813" y="56320"/>
                    </a:cubicBezTo>
                    <a:cubicBezTo>
                      <a:pt x="57813" y="47019"/>
                      <a:pt x="52525" y="41754"/>
                      <a:pt x="50409" y="39648"/>
                    </a:cubicBezTo>
                    <a:cubicBezTo>
                      <a:pt x="44592" y="34033"/>
                      <a:pt x="37718" y="32629"/>
                      <a:pt x="30314" y="31225"/>
                    </a:cubicBezTo>
                    <a:cubicBezTo>
                      <a:pt x="20443" y="29294"/>
                      <a:pt x="8633" y="27013"/>
                      <a:pt x="8633" y="16834"/>
                    </a:cubicBezTo>
                    <a:cubicBezTo>
                      <a:pt x="8633" y="10692"/>
                      <a:pt x="13216" y="3496"/>
                      <a:pt x="28375" y="3496"/>
                    </a:cubicBezTo>
                    <a:cubicBezTo>
                      <a:pt x="47765" y="3496"/>
                      <a:pt x="48647" y="19291"/>
                      <a:pt x="48999" y="24731"/>
                    </a:cubicBezTo>
                    <a:cubicBezTo>
                      <a:pt x="49175" y="26311"/>
                      <a:pt x="50762" y="26311"/>
                      <a:pt x="51114" y="26311"/>
                    </a:cubicBezTo>
                    <a:cubicBezTo>
                      <a:pt x="53406" y="26311"/>
                      <a:pt x="53406" y="25433"/>
                      <a:pt x="53406" y="22099"/>
                    </a:cubicBezTo>
                    <a:lnTo>
                      <a:pt x="53406" y="4374"/>
                    </a:lnTo>
                    <a:cubicBezTo>
                      <a:pt x="53406" y="1390"/>
                      <a:pt x="53406" y="162"/>
                      <a:pt x="51467" y="162"/>
                    </a:cubicBezTo>
                    <a:cubicBezTo>
                      <a:pt x="50586" y="162"/>
                      <a:pt x="50233" y="162"/>
                      <a:pt x="47942" y="2268"/>
                    </a:cubicBezTo>
                    <a:cubicBezTo>
                      <a:pt x="47413" y="2970"/>
                      <a:pt x="45650" y="4549"/>
                      <a:pt x="44945" y="5076"/>
                    </a:cubicBezTo>
                    <a:cubicBezTo>
                      <a:pt x="38247" y="162"/>
                      <a:pt x="31019" y="162"/>
                      <a:pt x="28375" y="162"/>
                    </a:cubicBezTo>
                    <a:cubicBezTo>
                      <a:pt x="6870" y="162"/>
                      <a:pt x="172" y="11920"/>
                      <a:pt x="172" y="21748"/>
                    </a:cubicBezTo>
                    <a:cubicBezTo>
                      <a:pt x="172" y="27890"/>
                      <a:pt x="2992" y="32804"/>
                      <a:pt x="7752" y="36665"/>
                    </a:cubicBezTo>
                    <a:cubicBezTo>
                      <a:pt x="13392" y="41228"/>
                      <a:pt x="18328" y="42281"/>
                      <a:pt x="31019" y="447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" name="任意形状 301">
                <a:extLst>
                  <a:ext uri="{FF2B5EF4-FFF2-40B4-BE49-F238E27FC236}">
                    <a16:creationId xmlns:a16="http://schemas.microsoft.com/office/drawing/2014/main" id="{1A7DB886-EE33-ECED-A011-A117C3DA5BD8}"/>
                  </a:ext>
                </a:extLst>
              </p:cNvPr>
              <p:cNvSpPr/>
              <p:nvPr>
                <p:custDataLst>
                  <p:tags r:id="rId286"/>
                </p:custDataLst>
              </p:nvPr>
            </p:nvSpPr>
            <p:spPr>
              <a:xfrm>
                <a:off x="8361217" y="5617428"/>
                <a:ext cx="37722" cy="117406"/>
              </a:xfrm>
              <a:custGeom>
                <a:avLst/>
                <a:gdLst>
                  <a:gd name="connsiteX0" fmla="*/ 25559 w 37722"/>
                  <a:gd name="connsiteY0" fmla="*/ 39999 h 117406"/>
                  <a:gd name="connsiteX1" fmla="*/ 881 w 37722"/>
                  <a:gd name="connsiteY1" fmla="*/ 41930 h 117406"/>
                  <a:gd name="connsiteX2" fmla="*/ 881 w 37722"/>
                  <a:gd name="connsiteY2" fmla="*/ 47370 h 117406"/>
                  <a:gd name="connsiteX3" fmla="*/ 13925 w 37722"/>
                  <a:gd name="connsiteY3" fmla="*/ 57022 h 117406"/>
                  <a:gd name="connsiteX4" fmla="*/ 13925 w 37722"/>
                  <a:gd name="connsiteY4" fmla="*/ 104231 h 117406"/>
                  <a:gd name="connsiteX5" fmla="*/ 176 w 37722"/>
                  <a:gd name="connsiteY5" fmla="*/ 112128 h 117406"/>
                  <a:gd name="connsiteX6" fmla="*/ 176 w 37722"/>
                  <a:gd name="connsiteY6" fmla="*/ 117568 h 117406"/>
                  <a:gd name="connsiteX7" fmla="*/ 19566 w 37722"/>
                  <a:gd name="connsiteY7" fmla="*/ 117042 h 117406"/>
                  <a:gd name="connsiteX8" fmla="*/ 37898 w 37722"/>
                  <a:gd name="connsiteY8" fmla="*/ 117568 h 117406"/>
                  <a:gd name="connsiteX9" fmla="*/ 37898 w 37722"/>
                  <a:gd name="connsiteY9" fmla="*/ 112128 h 117406"/>
                  <a:gd name="connsiteX10" fmla="*/ 25559 w 37722"/>
                  <a:gd name="connsiteY10" fmla="*/ 104406 h 117406"/>
                  <a:gd name="connsiteX11" fmla="*/ 25559 w 37722"/>
                  <a:gd name="connsiteY11" fmla="*/ 39999 h 117406"/>
                  <a:gd name="connsiteX12" fmla="*/ 26264 w 37722"/>
                  <a:gd name="connsiteY12" fmla="*/ 9463 h 117406"/>
                  <a:gd name="connsiteX13" fmla="*/ 16922 w 37722"/>
                  <a:gd name="connsiteY13" fmla="*/ 162 h 117406"/>
                  <a:gd name="connsiteX14" fmla="*/ 7579 w 37722"/>
                  <a:gd name="connsiteY14" fmla="*/ 9463 h 117406"/>
                  <a:gd name="connsiteX15" fmla="*/ 16922 w 37722"/>
                  <a:gd name="connsiteY15" fmla="*/ 18764 h 117406"/>
                  <a:gd name="connsiteX16" fmla="*/ 26264 w 37722"/>
                  <a:gd name="connsiteY16" fmla="*/ 9463 h 1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722" h="117406">
                    <a:moveTo>
                      <a:pt x="25559" y="39999"/>
                    </a:moveTo>
                    <a:lnTo>
                      <a:pt x="881" y="41930"/>
                    </a:lnTo>
                    <a:lnTo>
                      <a:pt x="881" y="47370"/>
                    </a:lnTo>
                    <a:cubicBezTo>
                      <a:pt x="12339" y="47370"/>
                      <a:pt x="13925" y="48423"/>
                      <a:pt x="13925" y="57022"/>
                    </a:cubicBezTo>
                    <a:lnTo>
                      <a:pt x="13925" y="104231"/>
                    </a:lnTo>
                    <a:cubicBezTo>
                      <a:pt x="13925" y="112128"/>
                      <a:pt x="11986" y="112128"/>
                      <a:pt x="176" y="112128"/>
                    </a:cubicBezTo>
                    <a:lnTo>
                      <a:pt x="176" y="117568"/>
                    </a:lnTo>
                    <a:cubicBezTo>
                      <a:pt x="5817" y="117393"/>
                      <a:pt x="15335" y="117042"/>
                      <a:pt x="19566" y="117042"/>
                    </a:cubicBezTo>
                    <a:cubicBezTo>
                      <a:pt x="25735" y="117042"/>
                      <a:pt x="31905" y="117393"/>
                      <a:pt x="37898" y="117568"/>
                    </a:cubicBezTo>
                    <a:lnTo>
                      <a:pt x="37898" y="112128"/>
                    </a:lnTo>
                    <a:cubicBezTo>
                      <a:pt x="26264" y="112128"/>
                      <a:pt x="25559" y="111251"/>
                      <a:pt x="25559" y="104406"/>
                    </a:cubicBezTo>
                    <a:lnTo>
                      <a:pt x="25559" y="39999"/>
                    </a:lnTo>
                    <a:close/>
                    <a:moveTo>
                      <a:pt x="26264" y="9463"/>
                    </a:moveTo>
                    <a:cubicBezTo>
                      <a:pt x="26264" y="3847"/>
                      <a:pt x="21857" y="162"/>
                      <a:pt x="16922" y="162"/>
                    </a:cubicBezTo>
                    <a:cubicBezTo>
                      <a:pt x="11457" y="162"/>
                      <a:pt x="7579" y="4900"/>
                      <a:pt x="7579" y="9463"/>
                    </a:cubicBezTo>
                    <a:cubicBezTo>
                      <a:pt x="7579" y="14202"/>
                      <a:pt x="11457" y="18764"/>
                      <a:pt x="16922" y="18764"/>
                    </a:cubicBezTo>
                    <a:cubicBezTo>
                      <a:pt x="21857" y="18764"/>
                      <a:pt x="26264" y="15079"/>
                      <a:pt x="26264" y="94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" name="任意形状 302">
                <a:extLst>
                  <a:ext uri="{FF2B5EF4-FFF2-40B4-BE49-F238E27FC236}">
                    <a16:creationId xmlns:a16="http://schemas.microsoft.com/office/drawing/2014/main" id="{04BA4F17-926C-236E-D0CB-BE2A87B0AA7A}"/>
                  </a:ext>
                </a:extLst>
              </p:cNvPr>
              <p:cNvSpPr/>
              <p:nvPr>
                <p:custDataLst>
                  <p:tags r:id="rId287"/>
                </p:custDataLst>
              </p:nvPr>
            </p:nvSpPr>
            <p:spPr>
              <a:xfrm>
                <a:off x="8410005" y="5657266"/>
                <a:ext cx="88664" cy="77569"/>
              </a:xfrm>
              <a:custGeom>
                <a:avLst/>
                <a:gdLst>
                  <a:gd name="connsiteX0" fmla="*/ 13928 w 88664"/>
                  <a:gd name="connsiteY0" fmla="*/ 17360 h 77569"/>
                  <a:gd name="connsiteX1" fmla="*/ 13928 w 88664"/>
                  <a:gd name="connsiteY1" fmla="*/ 64393 h 77569"/>
                  <a:gd name="connsiteX2" fmla="*/ 179 w 88664"/>
                  <a:gd name="connsiteY2" fmla="*/ 72291 h 77569"/>
                  <a:gd name="connsiteX3" fmla="*/ 179 w 88664"/>
                  <a:gd name="connsiteY3" fmla="*/ 77731 h 77569"/>
                  <a:gd name="connsiteX4" fmla="*/ 20097 w 88664"/>
                  <a:gd name="connsiteY4" fmla="*/ 77204 h 77569"/>
                  <a:gd name="connsiteX5" fmla="*/ 39840 w 88664"/>
                  <a:gd name="connsiteY5" fmla="*/ 77731 h 77569"/>
                  <a:gd name="connsiteX6" fmla="*/ 39840 w 88664"/>
                  <a:gd name="connsiteY6" fmla="*/ 72291 h 77569"/>
                  <a:gd name="connsiteX7" fmla="*/ 26091 w 88664"/>
                  <a:gd name="connsiteY7" fmla="*/ 64393 h 77569"/>
                  <a:gd name="connsiteX8" fmla="*/ 26091 w 88664"/>
                  <a:gd name="connsiteY8" fmla="*/ 32102 h 77569"/>
                  <a:gd name="connsiteX9" fmla="*/ 49887 w 88664"/>
                  <a:gd name="connsiteY9" fmla="*/ 4023 h 77569"/>
                  <a:gd name="connsiteX10" fmla="*/ 62931 w 88664"/>
                  <a:gd name="connsiteY10" fmla="*/ 23503 h 77569"/>
                  <a:gd name="connsiteX11" fmla="*/ 62931 w 88664"/>
                  <a:gd name="connsiteY11" fmla="*/ 64393 h 77569"/>
                  <a:gd name="connsiteX12" fmla="*/ 49182 w 88664"/>
                  <a:gd name="connsiteY12" fmla="*/ 72291 h 77569"/>
                  <a:gd name="connsiteX13" fmla="*/ 49182 w 88664"/>
                  <a:gd name="connsiteY13" fmla="*/ 77731 h 77569"/>
                  <a:gd name="connsiteX14" fmla="*/ 69101 w 88664"/>
                  <a:gd name="connsiteY14" fmla="*/ 77204 h 77569"/>
                  <a:gd name="connsiteX15" fmla="*/ 88843 w 88664"/>
                  <a:gd name="connsiteY15" fmla="*/ 77731 h 77569"/>
                  <a:gd name="connsiteX16" fmla="*/ 88843 w 88664"/>
                  <a:gd name="connsiteY16" fmla="*/ 72291 h 77569"/>
                  <a:gd name="connsiteX17" fmla="*/ 75094 w 88664"/>
                  <a:gd name="connsiteY17" fmla="*/ 67026 h 77569"/>
                  <a:gd name="connsiteX18" fmla="*/ 75094 w 88664"/>
                  <a:gd name="connsiteY18" fmla="*/ 33506 h 77569"/>
                  <a:gd name="connsiteX19" fmla="*/ 69630 w 88664"/>
                  <a:gd name="connsiteY19" fmla="*/ 6655 h 77569"/>
                  <a:gd name="connsiteX20" fmla="*/ 51121 w 88664"/>
                  <a:gd name="connsiteY20" fmla="*/ 162 h 77569"/>
                  <a:gd name="connsiteX21" fmla="*/ 25033 w 88664"/>
                  <a:gd name="connsiteY21" fmla="*/ 18589 h 77569"/>
                  <a:gd name="connsiteX22" fmla="*/ 25033 w 88664"/>
                  <a:gd name="connsiteY22" fmla="*/ 162 h 77569"/>
                  <a:gd name="connsiteX23" fmla="*/ 179 w 88664"/>
                  <a:gd name="connsiteY23" fmla="*/ 2092 h 77569"/>
                  <a:gd name="connsiteX24" fmla="*/ 179 w 88664"/>
                  <a:gd name="connsiteY24" fmla="*/ 7533 h 77569"/>
                  <a:gd name="connsiteX25" fmla="*/ 13928 w 88664"/>
                  <a:gd name="connsiteY25" fmla="*/ 17360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8664" h="77569">
                    <a:moveTo>
                      <a:pt x="13928" y="17360"/>
                    </a:moveTo>
                    <a:lnTo>
                      <a:pt x="13928" y="64393"/>
                    </a:lnTo>
                    <a:cubicBezTo>
                      <a:pt x="13928" y="72291"/>
                      <a:pt x="11989" y="72291"/>
                      <a:pt x="179" y="72291"/>
                    </a:cubicBezTo>
                    <a:lnTo>
                      <a:pt x="179" y="77731"/>
                    </a:lnTo>
                    <a:cubicBezTo>
                      <a:pt x="6348" y="77555"/>
                      <a:pt x="15338" y="77204"/>
                      <a:pt x="20097" y="77204"/>
                    </a:cubicBezTo>
                    <a:cubicBezTo>
                      <a:pt x="24680" y="77204"/>
                      <a:pt x="33847" y="77555"/>
                      <a:pt x="39840" y="77731"/>
                    </a:cubicBezTo>
                    <a:lnTo>
                      <a:pt x="39840" y="72291"/>
                    </a:lnTo>
                    <a:cubicBezTo>
                      <a:pt x="28030" y="72291"/>
                      <a:pt x="26091" y="72291"/>
                      <a:pt x="26091" y="64393"/>
                    </a:cubicBezTo>
                    <a:lnTo>
                      <a:pt x="26091" y="32102"/>
                    </a:lnTo>
                    <a:cubicBezTo>
                      <a:pt x="26091" y="13851"/>
                      <a:pt x="38606" y="4023"/>
                      <a:pt x="49887" y="4023"/>
                    </a:cubicBezTo>
                    <a:cubicBezTo>
                      <a:pt x="60992" y="4023"/>
                      <a:pt x="62931" y="13500"/>
                      <a:pt x="62931" y="23503"/>
                    </a:cubicBezTo>
                    <a:lnTo>
                      <a:pt x="62931" y="64393"/>
                    </a:lnTo>
                    <a:cubicBezTo>
                      <a:pt x="62931" y="72291"/>
                      <a:pt x="60992" y="72291"/>
                      <a:pt x="49182" y="72291"/>
                    </a:cubicBezTo>
                    <a:lnTo>
                      <a:pt x="49182" y="77731"/>
                    </a:lnTo>
                    <a:cubicBezTo>
                      <a:pt x="55352" y="77555"/>
                      <a:pt x="64341" y="77204"/>
                      <a:pt x="69101" y="77204"/>
                    </a:cubicBezTo>
                    <a:cubicBezTo>
                      <a:pt x="73684" y="77204"/>
                      <a:pt x="82850" y="77555"/>
                      <a:pt x="88843" y="77731"/>
                    </a:cubicBezTo>
                    <a:lnTo>
                      <a:pt x="88843" y="72291"/>
                    </a:lnTo>
                    <a:cubicBezTo>
                      <a:pt x="79677" y="72291"/>
                      <a:pt x="75270" y="72291"/>
                      <a:pt x="75094" y="67026"/>
                    </a:cubicBezTo>
                    <a:lnTo>
                      <a:pt x="75094" y="33506"/>
                    </a:lnTo>
                    <a:cubicBezTo>
                      <a:pt x="75094" y="18413"/>
                      <a:pt x="75094" y="12973"/>
                      <a:pt x="69630" y="6655"/>
                    </a:cubicBezTo>
                    <a:cubicBezTo>
                      <a:pt x="67162" y="3672"/>
                      <a:pt x="61345" y="162"/>
                      <a:pt x="51121" y="162"/>
                    </a:cubicBezTo>
                    <a:cubicBezTo>
                      <a:pt x="38253" y="162"/>
                      <a:pt x="29969" y="7708"/>
                      <a:pt x="25033" y="18589"/>
                    </a:cubicBezTo>
                    <a:lnTo>
                      <a:pt x="25033" y="162"/>
                    </a:lnTo>
                    <a:lnTo>
                      <a:pt x="179" y="2092"/>
                    </a:lnTo>
                    <a:lnTo>
                      <a:pt x="179" y="7533"/>
                    </a:lnTo>
                    <a:cubicBezTo>
                      <a:pt x="12518" y="7533"/>
                      <a:pt x="13928" y="8761"/>
                      <a:pt x="13928" y="173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" name="任意形状 303">
                <a:extLst>
                  <a:ext uri="{FF2B5EF4-FFF2-40B4-BE49-F238E27FC236}">
                    <a16:creationId xmlns:a16="http://schemas.microsoft.com/office/drawing/2014/main" id="{5FCE361D-F69B-8092-EEA1-63B670015041}"/>
                  </a:ext>
                </a:extLst>
              </p:cNvPr>
              <p:cNvSpPr/>
              <p:nvPr>
                <p:custDataLst>
                  <p:tags r:id="rId288"/>
                </p:custDataLst>
              </p:nvPr>
            </p:nvSpPr>
            <p:spPr>
              <a:xfrm>
                <a:off x="8563400" y="5533013"/>
                <a:ext cx="66983" cy="315716"/>
              </a:xfrm>
              <a:custGeom>
                <a:avLst/>
                <a:gdLst>
                  <a:gd name="connsiteX0" fmla="*/ 59237 w 66983"/>
                  <a:gd name="connsiteY0" fmla="*/ 313937 h 315716"/>
                  <a:gd name="connsiteX1" fmla="*/ 61352 w 66983"/>
                  <a:gd name="connsiteY1" fmla="*/ 315867 h 315716"/>
                  <a:gd name="connsiteX2" fmla="*/ 65230 w 66983"/>
                  <a:gd name="connsiteY2" fmla="*/ 315867 h 315716"/>
                  <a:gd name="connsiteX3" fmla="*/ 67169 w 66983"/>
                  <a:gd name="connsiteY3" fmla="*/ 314112 h 315716"/>
                  <a:gd name="connsiteX4" fmla="*/ 66464 w 66983"/>
                  <a:gd name="connsiteY4" fmla="*/ 312533 h 315716"/>
                  <a:gd name="connsiteX5" fmla="*/ 39671 w 66983"/>
                  <a:gd name="connsiteY5" fmla="*/ 277258 h 315716"/>
                  <a:gd name="connsiteX6" fmla="*/ 13582 w 66983"/>
                  <a:gd name="connsiteY6" fmla="*/ 158097 h 315716"/>
                  <a:gd name="connsiteX7" fmla="*/ 66640 w 66983"/>
                  <a:gd name="connsiteY7" fmla="*/ 3310 h 315716"/>
                  <a:gd name="connsiteX8" fmla="*/ 67169 w 66983"/>
                  <a:gd name="connsiteY8" fmla="*/ 1906 h 315716"/>
                  <a:gd name="connsiteX9" fmla="*/ 63820 w 66983"/>
                  <a:gd name="connsiteY9" fmla="*/ 151 h 315716"/>
                  <a:gd name="connsiteX10" fmla="*/ 59589 w 66983"/>
                  <a:gd name="connsiteY10" fmla="*/ 1555 h 315716"/>
                  <a:gd name="connsiteX11" fmla="*/ 11820 w 66983"/>
                  <a:gd name="connsiteY11" fmla="*/ 77369 h 315716"/>
                  <a:gd name="connsiteX12" fmla="*/ 186 w 66983"/>
                  <a:gd name="connsiteY12" fmla="*/ 157921 h 315716"/>
                  <a:gd name="connsiteX13" fmla="*/ 35440 w 66983"/>
                  <a:gd name="connsiteY13" fmla="*/ 287262 h 315716"/>
                  <a:gd name="connsiteX14" fmla="*/ 46722 w 66983"/>
                  <a:gd name="connsiteY14" fmla="*/ 301477 h 315716"/>
                  <a:gd name="connsiteX15" fmla="*/ 52362 w 66983"/>
                  <a:gd name="connsiteY15" fmla="*/ 307619 h 315716"/>
                  <a:gd name="connsiteX16" fmla="*/ 59237 w 66983"/>
                  <a:gd name="connsiteY16" fmla="*/ 313937 h 315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83" h="315716">
                    <a:moveTo>
                      <a:pt x="59237" y="313937"/>
                    </a:moveTo>
                    <a:cubicBezTo>
                      <a:pt x="59589" y="314112"/>
                      <a:pt x="61176" y="315867"/>
                      <a:pt x="61352" y="315867"/>
                    </a:cubicBezTo>
                    <a:lnTo>
                      <a:pt x="65230" y="315867"/>
                    </a:lnTo>
                    <a:cubicBezTo>
                      <a:pt x="65759" y="315867"/>
                      <a:pt x="67169" y="315692"/>
                      <a:pt x="67169" y="314112"/>
                    </a:cubicBezTo>
                    <a:cubicBezTo>
                      <a:pt x="67169" y="313411"/>
                      <a:pt x="66816" y="313060"/>
                      <a:pt x="66464" y="312533"/>
                    </a:cubicBezTo>
                    <a:cubicBezTo>
                      <a:pt x="60118" y="306215"/>
                      <a:pt x="50599" y="296563"/>
                      <a:pt x="39671" y="277258"/>
                    </a:cubicBezTo>
                    <a:cubicBezTo>
                      <a:pt x="20633" y="243563"/>
                      <a:pt x="13582" y="200216"/>
                      <a:pt x="13582" y="158097"/>
                    </a:cubicBezTo>
                    <a:cubicBezTo>
                      <a:pt x="13582" y="80177"/>
                      <a:pt x="35793" y="34372"/>
                      <a:pt x="66640" y="3310"/>
                    </a:cubicBezTo>
                    <a:cubicBezTo>
                      <a:pt x="67169" y="2783"/>
                      <a:pt x="67169" y="2257"/>
                      <a:pt x="67169" y="1906"/>
                    </a:cubicBezTo>
                    <a:cubicBezTo>
                      <a:pt x="67169" y="151"/>
                      <a:pt x="65935" y="151"/>
                      <a:pt x="63820" y="151"/>
                    </a:cubicBezTo>
                    <a:cubicBezTo>
                      <a:pt x="61528" y="151"/>
                      <a:pt x="61176" y="151"/>
                      <a:pt x="59589" y="1555"/>
                    </a:cubicBezTo>
                    <a:cubicBezTo>
                      <a:pt x="42844" y="15945"/>
                      <a:pt x="23982" y="40339"/>
                      <a:pt x="11820" y="77369"/>
                    </a:cubicBezTo>
                    <a:cubicBezTo>
                      <a:pt x="4240" y="100534"/>
                      <a:pt x="186" y="128789"/>
                      <a:pt x="186" y="157921"/>
                    </a:cubicBezTo>
                    <a:cubicBezTo>
                      <a:pt x="186" y="199514"/>
                      <a:pt x="7765" y="246547"/>
                      <a:pt x="35440" y="287262"/>
                    </a:cubicBezTo>
                    <a:cubicBezTo>
                      <a:pt x="40199" y="294106"/>
                      <a:pt x="46722" y="301301"/>
                      <a:pt x="46722" y="301477"/>
                    </a:cubicBezTo>
                    <a:cubicBezTo>
                      <a:pt x="48484" y="303583"/>
                      <a:pt x="50952" y="306391"/>
                      <a:pt x="52362" y="307619"/>
                    </a:cubicBezTo>
                    <a:lnTo>
                      <a:pt x="59237" y="313937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" name="任意形状 304">
                <a:extLst>
                  <a:ext uri="{FF2B5EF4-FFF2-40B4-BE49-F238E27FC236}">
                    <a16:creationId xmlns:a16="http://schemas.microsoft.com/office/drawing/2014/main" id="{EA2CCA0D-A5E4-D2B1-9A3A-162E38EA5F86}"/>
                  </a:ext>
                </a:extLst>
              </p:cNvPr>
              <p:cNvSpPr/>
              <p:nvPr>
                <p:custDataLst>
                  <p:tags r:id="rId289"/>
                </p:custDataLst>
              </p:nvPr>
            </p:nvSpPr>
            <p:spPr>
              <a:xfrm>
                <a:off x="8665324" y="5538542"/>
                <a:ext cx="98888" cy="79499"/>
              </a:xfrm>
              <a:custGeom>
                <a:avLst/>
                <a:gdLst>
                  <a:gd name="connsiteX0" fmla="*/ 77047 w 98888"/>
                  <a:gd name="connsiteY0" fmla="*/ 36307 h 79499"/>
                  <a:gd name="connsiteX1" fmla="*/ 47610 w 98888"/>
                  <a:gd name="connsiteY1" fmla="*/ 155 h 79499"/>
                  <a:gd name="connsiteX2" fmla="*/ 193 w 98888"/>
                  <a:gd name="connsiteY2" fmla="*/ 49996 h 79499"/>
                  <a:gd name="connsiteX3" fmla="*/ 28749 w 98888"/>
                  <a:gd name="connsiteY3" fmla="*/ 79655 h 79499"/>
                  <a:gd name="connsiteX4" fmla="*/ 65942 w 98888"/>
                  <a:gd name="connsiteY4" fmla="*/ 64913 h 79499"/>
                  <a:gd name="connsiteX5" fmla="*/ 81983 w 98888"/>
                  <a:gd name="connsiteY5" fmla="*/ 79655 h 79499"/>
                  <a:gd name="connsiteX6" fmla="*/ 96790 w 98888"/>
                  <a:gd name="connsiteY6" fmla="*/ 67194 h 79499"/>
                  <a:gd name="connsiteX7" fmla="*/ 94675 w 98888"/>
                  <a:gd name="connsiteY7" fmla="*/ 65440 h 79499"/>
                  <a:gd name="connsiteX8" fmla="*/ 92383 w 98888"/>
                  <a:gd name="connsiteY8" fmla="*/ 67194 h 79499"/>
                  <a:gd name="connsiteX9" fmla="*/ 82512 w 98888"/>
                  <a:gd name="connsiteY9" fmla="*/ 75794 h 79499"/>
                  <a:gd name="connsiteX10" fmla="*/ 77047 w 98888"/>
                  <a:gd name="connsiteY10" fmla="*/ 57893 h 79499"/>
                  <a:gd name="connsiteX11" fmla="*/ 78810 w 98888"/>
                  <a:gd name="connsiteY11" fmla="*/ 51751 h 79499"/>
                  <a:gd name="connsiteX12" fmla="*/ 99081 w 98888"/>
                  <a:gd name="connsiteY12" fmla="*/ 10509 h 79499"/>
                  <a:gd name="connsiteX13" fmla="*/ 96966 w 98888"/>
                  <a:gd name="connsiteY13" fmla="*/ 8754 h 79499"/>
                  <a:gd name="connsiteX14" fmla="*/ 94322 w 98888"/>
                  <a:gd name="connsiteY14" fmla="*/ 12440 h 79499"/>
                  <a:gd name="connsiteX15" fmla="*/ 77047 w 98888"/>
                  <a:gd name="connsiteY15" fmla="*/ 47188 h 79499"/>
                  <a:gd name="connsiteX16" fmla="*/ 77047 w 98888"/>
                  <a:gd name="connsiteY16" fmla="*/ 36307 h 79499"/>
                  <a:gd name="connsiteX17" fmla="*/ 65237 w 98888"/>
                  <a:gd name="connsiteY17" fmla="*/ 60350 h 79499"/>
                  <a:gd name="connsiteX18" fmla="*/ 29101 w 98888"/>
                  <a:gd name="connsiteY18" fmla="*/ 75794 h 79499"/>
                  <a:gd name="connsiteX19" fmla="*/ 13237 w 98888"/>
                  <a:gd name="connsiteY19" fmla="*/ 56665 h 79499"/>
                  <a:gd name="connsiteX20" fmla="*/ 23461 w 98888"/>
                  <a:gd name="connsiteY20" fmla="*/ 20162 h 79499"/>
                  <a:gd name="connsiteX21" fmla="*/ 47434 w 98888"/>
                  <a:gd name="connsiteY21" fmla="*/ 4016 h 79499"/>
                  <a:gd name="connsiteX22" fmla="*/ 64885 w 98888"/>
                  <a:gd name="connsiteY22" fmla="*/ 40695 h 79499"/>
                  <a:gd name="connsiteX23" fmla="*/ 65237 w 98888"/>
                  <a:gd name="connsiteY23" fmla="*/ 60350 h 79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8888" h="79499">
                    <a:moveTo>
                      <a:pt x="77047" y="36307"/>
                    </a:moveTo>
                    <a:cubicBezTo>
                      <a:pt x="77047" y="8754"/>
                      <a:pt x="60654" y="155"/>
                      <a:pt x="47610" y="155"/>
                    </a:cubicBezTo>
                    <a:cubicBezTo>
                      <a:pt x="23461" y="155"/>
                      <a:pt x="193" y="25251"/>
                      <a:pt x="193" y="49996"/>
                    </a:cubicBezTo>
                    <a:cubicBezTo>
                      <a:pt x="193" y="66317"/>
                      <a:pt x="10769" y="79655"/>
                      <a:pt x="28749" y="79655"/>
                    </a:cubicBezTo>
                    <a:cubicBezTo>
                      <a:pt x="39854" y="79655"/>
                      <a:pt x="52546" y="75618"/>
                      <a:pt x="65942" y="64913"/>
                    </a:cubicBezTo>
                    <a:cubicBezTo>
                      <a:pt x="68234" y="74214"/>
                      <a:pt x="74051" y="79655"/>
                      <a:pt x="81983" y="79655"/>
                    </a:cubicBezTo>
                    <a:cubicBezTo>
                      <a:pt x="91325" y="79655"/>
                      <a:pt x="96790" y="70002"/>
                      <a:pt x="96790" y="67194"/>
                    </a:cubicBezTo>
                    <a:cubicBezTo>
                      <a:pt x="96790" y="65966"/>
                      <a:pt x="95732" y="65440"/>
                      <a:pt x="94675" y="65440"/>
                    </a:cubicBezTo>
                    <a:cubicBezTo>
                      <a:pt x="93441" y="65440"/>
                      <a:pt x="92912" y="65966"/>
                      <a:pt x="92383" y="67194"/>
                    </a:cubicBezTo>
                    <a:cubicBezTo>
                      <a:pt x="89210" y="75794"/>
                      <a:pt x="82864" y="75794"/>
                      <a:pt x="82512" y="75794"/>
                    </a:cubicBezTo>
                    <a:cubicBezTo>
                      <a:pt x="77047" y="75794"/>
                      <a:pt x="77047" y="62105"/>
                      <a:pt x="77047" y="57893"/>
                    </a:cubicBezTo>
                    <a:cubicBezTo>
                      <a:pt x="77047" y="54208"/>
                      <a:pt x="77047" y="53857"/>
                      <a:pt x="78810" y="51751"/>
                    </a:cubicBezTo>
                    <a:cubicBezTo>
                      <a:pt x="95380" y="31042"/>
                      <a:pt x="99081" y="10685"/>
                      <a:pt x="99081" y="10509"/>
                    </a:cubicBezTo>
                    <a:cubicBezTo>
                      <a:pt x="99081" y="10158"/>
                      <a:pt x="98905" y="8754"/>
                      <a:pt x="96966" y="8754"/>
                    </a:cubicBezTo>
                    <a:cubicBezTo>
                      <a:pt x="95203" y="8754"/>
                      <a:pt x="95203" y="9281"/>
                      <a:pt x="94322" y="12440"/>
                    </a:cubicBezTo>
                    <a:cubicBezTo>
                      <a:pt x="91149" y="23496"/>
                      <a:pt x="85332" y="36834"/>
                      <a:pt x="77047" y="47188"/>
                    </a:cubicBezTo>
                    <a:lnTo>
                      <a:pt x="77047" y="36307"/>
                    </a:lnTo>
                    <a:close/>
                    <a:moveTo>
                      <a:pt x="65237" y="60350"/>
                    </a:moveTo>
                    <a:cubicBezTo>
                      <a:pt x="49725" y="73863"/>
                      <a:pt x="36152" y="75794"/>
                      <a:pt x="29101" y="75794"/>
                    </a:cubicBezTo>
                    <a:cubicBezTo>
                      <a:pt x="18525" y="75794"/>
                      <a:pt x="13237" y="67896"/>
                      <a:pt x="13237" y="56665"/>
                    </a:cubicBezTo>
                    <a:cubicBezTo>
                      <a:pt x="13237" y="48065"/>
                      <a:pt x="17820" y="29112"/>
                      <a:pt x="23461" y="20162"/>
                    </a:cubicBezTo>
                    <a:cubicBezTo>
                      <a:pt x="31746" y="7350"/>
                      <a:pt x="41264" y="4016"/>
                      <a:pt x="47434" y="4016"/>
                    </a:cubicBezTo>
                    <a:cubicBezTo>
                      <a:pt x="64885" y="4016"/>
                      <a:pt x="64885" y="27006"/>
                      <a:pt x="64885" y="40695"/>
                    </a:cubicBezTo>
                    <a:cubicBezTo>
                      <a:pt x="64885" y="47188"/>
                      <a:pt x="64885" y="57367"/>
                      <a:pt x="65237" y="6035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" name="任意形状 305">
                <a:extLst>
                  <a:ext uri="{FF2B5EF4-FFF2-40B4-BE49-F238E27FC236}">
                    <a16:creationId xmlns:a16="http://schemas.microsoft.com/office/drawing/2014/main" id="{935A5DB1-56D9-1BE5-C29B-F9D6095C98AD}"/>
                  </a:ext>
                </a:extLst>
              </p:cNvPr>
              <p:cNvSpPr/>
              <p:nvPr>
                <p:custDataLst>
                  <p:tags r:id="rId290"/>
                </p:custDataLst>
              </p:nvPr>
            </p:nvSpPr>
            <p:spPr>
              <a:xfrm>
                <a:off x="8658097" y="5687451"/>
                <a:ext cx="113413" cy="7019"/>
              </a:xfrm>
              <a:custGeom>
                <a:avLst/>
                <a:gdLst>
                  <a:gd name="connsiteX0" fmla="*/ 0 w 113413"/>
                  <a:gd name="connsiteY0" fmla="*/ 0 h 7019"/>
                  <a:gd name="connsiteX1" fmla="*/ 113414 w 113413"/>
                  <a:gd name="connsiteY1" fmla="*/ 0 h 7019"/>
                  <a:gd name="connsiteX2" fmla="*/ 113414 w 113413"/>
                  <a:gd name="connsiteY2" fmla="*/ 7019 h 7019"/>
                  <a:gd name="connsiteX3" fmla="*/ 0 w 113413"/>
                  <a:gd name="connsiteY3" fmla="*/ 7019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413" h="7019">
                    <a:moveTo>
                      <a:pt x="0" y="0"/>
                    </a:moveTo>
                    <a:lnTo>
                      <a:pt x="113414" y="0"/>
                    </a:lnTo>
                    <a:lnTo>
                      <a:pt x="113414" y="7019"/>
                    </a:lnTo>
                    <a:lnTo>
                      <a:pt x="0" y="7019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" name="任意形状 306">
                <a:extLst>
                  <a:ext uri="{FF2B5EF4-FFF2-40B4-BE49-F238E27FC236}">
                    <a16:creationId xmlns:a16="http://schemas.microsoft.com/office/drawing/2014/main" id="{2FD439CC-7B55-213E-01A3-14AAA36119E7}"/>
                  </a:ext>
                </a:extLst>
              </p:cNvPr>
              <p:cNvSpPr/>
              <p:nvPr>
                <p:custDataLst>
                  <p:tags r:id="rId291"/>
                </p:custDataLst>
              </p:nvPr>
            </p:nvSpPr>
            <p:spPr>
              <a:xfrm>
                <a:off x="8679550" y="5738336"/>
                <a:ext cx="70332" cy="116880"/>
              </a:xfrm>
              <a:custGeom>
                <a:avLst/>
                <a:gdLst>
                  <a:gd name="connsiteX0" fmla="*/ 13767 w 70332"/>
                  <a:gd name="connsiteY0" fmla="*/ 103536 h 116880"/>
                  <a:gd name="connsiteX1" fmla="*/ 32451 w 70332"/>
                  <a:gd name="connsiteY1" fmla="*/ 85460 h 116880"/>
                  <a:gd name="connsiteX2" fmla="*/ 70526 w 70332"/>
                  <a:gd name="connsiteY2" fmla="*/ 34215 h 116880"/>
                  <a:gd name="connsiteX3" fmla="*/ 33156 w 70332"/>
                  <a:gd name="connsiteY3" fmla="*/ 169 h 116880"/>
                  <a:gd name="connsiteX4" fmla="*/ 194 w 70332"/>
                  <a:gd name="connsiteY4" fmla="*/ 31933 h 116880"/>
                  <a:gd name="connsiteX5" fmla="*/ 9536 w 70332"/>
                  <a:gd name="connsiteY5" fmla="*/ 41761 h 116880"/>
                  <a:gd name="connsiteX6" fmla="*/ 18702 w 70332"/>
                  <a:gd name="connsiteY6" fmla="*/ 32460 h 116880"/>
                  <a:gd name="connsiteX7" fmla="*/ 9360 w 70332"/>
                  <a:gd name="connsiteY7" fmla="*/ 23334 h 116880"/>
                  <a:gd name="connsiteX8" fmla="*/ 7068 w 70332"/>
                  <a:gd name="connsiteY8" fmla="*/ 23510 h 116880"/>
                  <a:gd name="connsiteX9" fmla="*/ 30865 w 70332"/>
                  <a:gd name="connsiteY9" fmla="*/ 5609 h 116880"/>
                  <a:gd name="connsiteX10" fmla="*/ 54485 w 70332"/>
                  <a:gd name="connsiteY10" fmla="*/ 34215 h 116880"/>
                  <a:gd name="connsiteX11" fmla="*/ 35977 w 70332"/>
                  <a:gd name="connsiteY11" fmla="*/ 72999 h 116880"/>
                  <a:gd name="connsiteX12" fmla="*/ 2133 w 70332"/>
                  <a:gd name="connsiteY12" fmla="*/ 110555 h 116880"/>
                  <a:gd name="connsiteX13" fmla="*/ 194 w 70332"/>
                  <a:gd name="connsiteY13" fmla="*/ 117049 h 116880"/>
                  <a:gd name="connsiteX14" fmla="*/ 65590 w 70332"/>
                  <a:gd name="connsiteY14" fmla="*/ 117049 h 116880"/>
                  <a:gd name="connsiteX15" fmla="*/ 70526 w 70332"/>
                  <a:gd name="connsiteY15" fmla="*/ 86513 h 116880"/>
                  <a:gd name="connsiteX16" fmla="*/ 66119 w 70332"/>
                  <a:gd name="connsiteY16" fmla="*/ 86513 h 116880"/>
                  <a:gd name="connsiteX17" fmla="*/ 62241 w 70332"/>
                  <a:gd name="connsiteY17" fmla="*/ 102132 h 116880"/>
                  <a:gd name="connsiteX18" fmla="*/ 45495 w 70332"/>
                  <a:gd name="connsiteY18" fmla="*/ 103536 h 116880"/>
                  <a:gd name="connsiteX19" fmla="*/ 13767 w 70332"/>
                  <a:gd name="connsiteY19" fmla="*/ 103536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67" y="103536"/>
                    </a:moveTo>
                    <a:lnTo>
                      <a:pt x="32451" y="85460"/>
                    </a:lnTo>
                    <a:cubicBezTo>
                      <a:pt x="59950" y="61241"/>
                      <a:pt x="70526" y="51764"/>
                      <a:pt x="70526" y="34215"/>
                    </a:cubicBezTo>
                    <a:cubicBezTo>
                      <a:pt x="70526" y="14208"/>
                      <a:pt x="54662" y="169"/>
                      <a:pt x="33156" y="169"/>
                    </a:cubicBezTo>
                    <a:cubicBezTo>
                      <a:pt x="13238" y="169"/>
                      <a:pt x="194" y="16314"/>
                      <a:pt x="194" y="31933"/>
                    </a:cubicBezTo>
                    <a:cubicBezTo>
                      <a:pt x="194" y="41761"/>
                      <a:pt x="9007" y="41761"/>
                      <a:pt x="9536" y="41761"/>
                    </a:cubicBezTo>
                    <a:cubicBezTo>
                      <a:pt x="12533" y="41761"/>
                      <a:pt x="18702" y="39655"/>
                      <a:pt x="18702" y="32460"/>
                    </a:cubicBezTo>
                    <a:cubicBezTo>
                      <a:pt x="18702" y="27897"/>
                      <a:pt x="15529" y="23334"/>
                      <a:pt x="9360" y="23334"/>
                    </a:cubicBezTo>
                    <a:cubicBezTo>
                      <a:pt x="7950" y="23334"/>
                      <a:pt x="7597" y="23334"/>
                      <a:pt x="7068" y="23510"/>
                    </a:cubicBezTo>
                    <a:cubicBezTo>
                      <a:pt x="11123" y="12102"/>
                      <a:pt x="20641" y="5609"/>
                      <a:pt x="30865" y="5609"/>
                    </a:cubicBezTo>
                    <a:cubicBezTo>
                      <a:pt x="46906" y="5609"/>
                      <a:pt x="54485" y="19824"/>
                      <a:pt x="54485" y="34215"/>
                    </a:cubicBezTo>
                    <a:cubicBezTo>
                      <a:pt x="54485" y="48255"/>
                      <a:pt x="45672" y="62119"/>
                      <a:pt x="35977" y="72999"/>
                    </a:cubicBezTo>
                    <a:lnTo>
                      <a:pt x="2133" y="110555"/>
                    </a:lnTo>
                    <a:cubicBezTo>
                      <a:pt x="194" y="112486"/>
                      <a:pt x="194" y="112837"/>
                      <a:pt x="194" y="117049"/>
                    </a:cubicBezTo>
                    <a:lnTo>
                      <a:pt x="65590" y="117049"/>
                    </a:lnTo>
                    <a:lnTo>
                      <a:pt x="70526" y="86513"/>
                    </a:lnTo>
                    <a:lnTo>
                      <a:pt x="66119" y="86513"/>
                    </a:lnTo>
                    <a:cubicBezTo>
                      <a:pt x="65238" y="91777"/>
                      <a:pt x="64004" y="99499"/>
                      <a:pt x="62241" y="102132"/>
                    </a:cubicBezTo>
                    <a:cubicBezTo>
                      <a:pt x="61007" y="103536"/>
                      <a:pt x="49373" y="103536"/>
                      <a:pt x="45495" y="103536"/>
                    </a:cubicBezTo>
                    <a:lnTo>
                      <a:pt x="13767" y="103536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" name="任意形状 307">
                <a:extLst>
                  <a:ext uri="{FF2B5EF4-FFF2-40B4-BE49-F238E27FC236}">
                    <a16:creationId xmlns:a16="http://schemas.microsoft.com/office/drawing/2014/main" id="{42C6EA62-B317-5B48-7126-7439616DB4C1}"/>
                  </a:ext>
                </a:extLst>
              </p:cNvPr>
              <p:cNvSpPr/>
              <p:nvPr>
                <p:custDataLst>
                  <p:tags r:id="rId292"/>
                </p:custDataLst>
              </p:nvPr>
            </p:nvSpPr>
            <p:spPr>
              <a:xfrm>
                <a:off x="8841705" y="5632521"/>
                <a:ext cx="117220" cy="116880"/>
              </a:xfrm>
              <a:custGeom>
                <a:avLst/>
                <a:gdLst>
                  <a:gd name="connsiteX0" fmla="*/ 62427 w 117220"/>
                  <a:gd name="connsiteY0" fmla="*/ 62112 h 116880"/>
                  <a:gd name="connsiteX1" fmla="*/ 111606 w 117220"/>
                  <a:gd name="connsiteY1" fmla="*/ 62112 h 116880"/>
                  <a:gd name="connsiteX2" fmla="*/ 117423 w 117220"/>
                  <a:gd name="connsiteY2" fmla="*/ 58602 h 116880"/>
                  <a:gd name="connsiteX3" fmla="*/ 111606 w 117220"/>
                  <a:gd name="connsiteY3" fmla="*/ 55092 h 116880"/>
                  <a:gd name="connsiteX4" fmla="*/ 62427 w 117220"/>
                  <a:gd name="connsiteY4" fmla="*/ 55092 h 116880"/>
                  <a:gd name="connsiteX5" fmla="*/ 62427 w 117220"/>
                  <a:gd name="connsiteY5" fmla="*/ 5953 h 116880"/>
                  <a:gd name="connsiteX6" fmla="*/ 58901 w 117220"/>
                  <a:gd name="connsiteY6" fmla="*/ 162 h 116880"/>
                  <a:gd name="connsiteX7" fmla="*/ 55376 w 117220"/>
                  <a:gd name="connsiteY7" fmla="*/ 5953 h 116880"/>
                  <a:gd name="connsiteX8" fmla="*/ 55376 w 117220"/>
                  <a:gd name="connsiteY8" fmla="*/ 55092 h 116880"/>
                  <a:gd name="connsiteX9" fmla="*/ 6020 w 117220"/>
                  <a:gd name="connsiteY9" fmla="*/ 55092 h 116880"/>
                  <a:gd name="connsiteX10" fmla="*/ 203 w 117220"/>
                  <a:gd name="connsiteY10" fmla="*/ 58602 h 116880"/>
                  <a:gd name="connsiteX11" fmla="*/ 6020 w 117220"/>
                  <a:gd name="connsiteY11" fmla="*/ 62112 h 116880"/>
                  <a:gd name="connsiteX12" fmla="*/ 55376 w 117220"/>
                  <a:gd name="connsiteY12" fmla="*/ 62112 h 116880"/>
                  <a:gd name="connsiteX13" fmla="*/ 55376 w 117220"/>
                  <a:gd name="connsiteY13" fmla="*/ 111251 h 116880"/>
                  <a:gd name="connsiteX14" fmla="*/ 58901 w 117220"/>
                  <a:gd name="connsiteY14" fmla="*/ 117042 h 116880"/>
                  <a:gd name="connsiteX15" fmla="*/ 62427 w 117220"/>
                  <a:gd name="connsiteY15" fmla="*/ 111251 h 116880"/>
                  <a:gd name="connsiteX16" fmla="*/ 62427 w 117220"/>
                  <a:gd name="connsiteY16" fmla="*/ 62112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7220" h="116880">
                    <a:moveTo>
                      <a:pt x="62427" y="62112"/>
                    </a:moveTo>
                    <a:lnTo>
                      <a:pt x="111606" y="62112"/>
                    </a:lnTo>
                    <a:cubicBezTo>
                      <a:pt x="114074" y="62112"/>
                      <a:pt x="117423" y="62112"/>
                      <a:pt x="117423" y="58602"/>
                    </a:cubicBezTo>
                    <a:cubicBezTo>
                      <a:pt x="117423" y="55092"/>
                      <a:pt x="114074" y="55092"/>
                      <a:pt x="111606" y="55092"/>
                    </a:cubicBezTo>
                    <a:lnTo>
                      <a:pt x="62427" y="55092"/>
                    </a:lnTo>
                    <a:lnTo>
                      <a:pt x="62427" y="5953"/>
                    </a:lnTo>
                    <a:cubicBezTo>
                      <a:pt x="62427" y="3496"/>
                      <a:pt x="62427" y="162"/>
                      <a:pt x="58901" y="162"/>
                    </a:cubicBezTo>
                    <a:cubicBezTo>
                      <a:pt x="55376" y="162"/>
                      <a:pt x="55376" y="3496"/>
                      <a:pt x="55376" y="5953"/>
                    </a:cubicBezTo>
                    <a:lnTo>
                      <a:pt x="55376" y="55092"/>
                    </a:lnTo>
                    <a:lnTo>
                      <a:pt x="6020" y="55092"/>
                    </a:lnTo>
                    <a:cubicBezTo>
                      <a:pt x="3552" y="55092"/>
                      <a:pt x="203" y="55092"/>
                      <a:pt x="203" y="58602"/>
                    </a:cubicBezTo>
                    <a:cubicBezTo>
                      <a:pt x="203" y="62112"/>
                      <a:pt x="3552" y="62112"/>
                      <a:pt x="6020" y="62112"/>
                    </a:cubicBezTo>
                    <a:lnTo>
                      <a:pt x="55376" y="62112"/>
                    </a:lnTo>
                    <a:lnTo>
                      <a:pt x="55376" y="111251"/>
                    </a:lnTo>
                    <a:cubicBezTo>
                      <a:pt x="55376" y="113708"/>
                      <a:pt x="55376" y="117042"/>
                      <a:pt x="58901" y="117042"/>
                    </a:cubicBezTo>
                    <a:cubicBezTo>
                      <a:pt x="62427" y="117042"/>
                      <a:pt x="62427" y="113708"/>
                      <a:pt x="62427" y="111251"/>
                    </a:cubicBezTo>
                    <a:lnTo>
                      <a:pt x="62427" y="62112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" name="任意形状 308">
                <a:extLst>
                  <a:ext uri="{FF2B5EF4-FFF2-40B4-BE49-F238E27FC236}">
                    <a16:creationId xmlns:a16="http://schemas.microsoft.com/office/drawing/2014/main" id="{453DFD1B-36DB-FAF0-A246-5EBA58D59A61}"/>
                  </a:ext>
                </a:extLst>
              </p:cNvPr>
              <p:cNvSpPr/>
              <p:nvPr>
                <p:custDataLst>
                  <p:tags r:id="rId293"/>
                </p:custDataLst>
              </p:nvPr>
            </p:nvSpPr>
            <p:spPr>
              <a:xfrm>
                <a:off x="9032431" y="5538542"/>
                <a:ext cx="92542" cy="115300"/>
              </a:xfrm>
              <a:custGeom>
                <a:avLst/>
                <a:gdLst>
                  <a:gd name="connsiteX0" fmla="*/ 4268 w 92542"/>
                  <a:gd name="connsiteY0" fmla="*/ 33148 h 115300"/>
                  <a:gd name="connsiteX1" fmla="*/ 32295 w 92542"/>
                  <a:gd name="connsiteY1" fmla="*/ 12791 h 115300"/>
                  <a:gd name="connsiteX2" fmla="*/ 60851 w 92542"/>
                  <a:gd name="connsiteY2" fmla="*/ 57367 h 115300"/>
                  <a:gd name="connsiteX3" fmla="*/ 58736 w 92542"/>
                  <a:gd name="connsiteY3" fmla="*/ 74565 h 115300"/>
                  <a:gd name="connsiteX4" fmla="*/ 49570 w 92542"/>
                  <a:gd name="connsiteY4" fmla="*/ 112297 h 115300"/>
                  <a:gd name="connsiteX5" fmla="*/ 51862 w 92542"/>
                  <a:gd name="connsiteY5" fmla="*/ 115456 h 115300"/>
                  <a:gd name="connsiteX6" fmla="*/ 57502 w 92542"/>
                  <a:gd name="connsiteY6" fmla="*/ 104926 h 115300"/>
                  <a:gd name="connsiteX7" fmla="*/ 64024 w 92542"/>
                  <a:gd name="connsiteY7" fmla="*/ 74741 h 115300"/>
                  <a:gd name="connsiteX8" fmla="*/ 65434 w 92542"/>
                  <a:gd name="connsiteY8" fmla="*/ 67896 h 115300"/>
                  <a:gd name="connsiteX9" fmla="*/ 89407 w 92542"/>
                  <a:gd name="connsiteY9" fmla="*/ 10509 h 115300"/>
                  <a:gd name="connsiteX10" fmla="*/ 92757 w 92542"/>
                  <a:gd name="connsiteY10" fmla="*/ 3841 h 115300"/>
                  <a:gd name="connsiteX11" fmla="*/ 90641 w 92542"/>
                  <a:gd name="connsiteY11" fmla="*/ 2086 h 115300"/>
                  <a:gd name="connsiteX12" fmla="*/ 88526 w 92542"/>
                  <a:gd name="connsiteY12" fmla="*/ 3314 h 115300"/>
                  <a:gd name="connsiteX13" fmla="*/ 65258 w 92542"/>
                  <a:gd name="connsiteY13" fmla="*/ 55261 h 115300"/>
                  <a:gd name="connsiteX14" fmla="*/ 58031 w 92542"/>
                  <a:gd name="connsiteY14" fmla="*/ 19460 h 115300"/>
                  <a:gd name="connsiteX15" fmla="*/ 34587 w 92542"/>
                  <a:gd name="connsiteY15" fmla="*/ 155 h 115300"/>
                  <a:gd name="connsiteX16" fmla="*/ 214 w 92542"/>
                  <a:gd name="connsiteY16" fmla="*/ 32271 h 115300"/>
                  <a:gd name="connsiteX17" fmla="*/ 3563 w 92542"/>
                  <a:gd name="connsiteY17" fmla="*/ 34026 h 115300"/>
                  <a:gd name="connsiteX18" fmla="*/ 4268 w 92542"/>
                  <a:gd name="connsiteY18" fmla="*/ 33148 h 11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542" h="115300">
                    <a:moveTo>
                      <a:pt x="4268" y="33148"/>
                    </a:moveTo>
                    <a:cubicBezTo>
                      <a:pt x="11143" y="12966"/>
                      <a:pt x="30356" y="12791"/>
                      <a:pt x="32295" y="12791"/>
                    </a:cubicBezTo>
                    <a:cubicBezTo>
                      <a:pt x="58912" y="12791"/>
                      <a:pt x="60851" y="43503"/>
                      <a:pt x="60851" y="57367"/>
                    </a:cubicBezTo>
                    <a:cubicBezTo>
                      <a:pt x="60851" y="68072"/>
                      <a:pt x="59970" y="71055"/>
                      <a:pt x="58736" y="74565"/>
                    </a:cubicBezTo>
                    <a:cubicBezTo>
                      <a:pt x="54858" y="87376"/>
                      <a:pt x="49570" y="107734"/>
                      <a:pt x="49570" y="112297"/>
                    </a:cubicBezTo>
                    <a:cubicBezTo>
                      <a:pt x="49570" y="114227"/>
                      <a:pt x="50451" y="115456"/>
                      <a:pt x="51862" y="115456"/>
                    </a:cubicBezTo>
                    <a:cubicBezTo>
                      <a:pt x="54153" y="115456"/>
                      <a:pt x="55563" y="111595"/>
                      <a:pt x="57502" y="104926"/>
                    </a:cubicBezTo>
                    <a:cubicBezTo>
                      <a:pt x="61556" y="90184"/>
                      <a:pt x="63319" y="80181"/>
                      <a:pt x="64024" y="74741"/>
                    </a:cubicBezTo>
                    <a:cubicBezTo>
                      <a:pt x="64377" y="72459"/>
                      <a:pt x="64729" y="70178"/>
                      <a:pt x="65434" y="67896"/>
                    </a:cubicBezTo>
                    <a:cubicBezTo>
                      <a:pt x="71075" y="50522"/>
                      <a:pt x="82357" y="24374"/>
                      <a:pt x="89407" y="10509"/>
                    </a:cubicBezTo>
                    <a:cubicBezTo>
                      <a:pt x="90641" y="8403"/>
                      <a:pt x="92757" y="4543"/>
                      <a:pt x="92757" y="3841"/>
                    </a:cubicBezTo>
                    <a:cubicBezTo>
                      <a:pt x="92757" y="2086"/>
                      <a:pt x="90994" y="2086"/>
                      <a:pt x="90641" y="2086"/>
                    </a:cubicBezTo>
                    <a:cubicBezTo>
                      <a:pt x="90112" y="2086"/>
                      <a:pt x="89055" y="2086"/>
                      <a:pt x="88526" y="3314"/>
                    </a:cubicBezTo>
                    <a:cubicBezTo>
                      <a:pt x="79360" y="19986"/>
                      <a:pt x="72309" y="37536"/>
                      <a:pt x="65258" y="55261"/>
                    </a:cubicBezTo>
                    <a:cubicBezTo>
                      <a:pt x="65082" y="49820"/>
                      <a:pt x="64906" y="36483"/>
                      <a:pt x="58031" y="19460"/>
                    </a:cubicBezTo>
                    <a:cubicBezTo>
                      <a:pt x="53800" y="8754"/>
                      <a:pt x="46750" y="155"/>
                      <a:pt x="34587" y="155"/>
                    </a:cubicBezTo>
                    <a:cubicBezTo>
                      <a:pt x="12553" y="155"/>
                      <a:pt x="214" y="26830"/>
                      <a:pt x="214" y="32271"/>
                    </a:cubicBezTo>
                    <a:cubicBezTo>
                      <a:pt x="214" y="34026"/>
                      <a:pt x="1800" y="34026"/>
                      <a:pt x="3563" y="34026"/>
                    </a:cubicBezTo>
                    <a:lnTo>
                      <a:pt x="4268" y="33148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" name="任意形状 309">
                <a:extLst>
                  <a:ext uri="{FF2B5EF4-FFF2-40B4-BE49-F238E27FC236}">
                    <a16:creationId xmlns:a16="http://schemas.microsoft.com/office/drawing/2014/main" id="{4913B4F9-FC5A-C15A-E8E3-4A4BFCD5E29E}"/>
                  </a:ext>
                </a:extLst>
              </p:cNvPr>
              <p:cNvSpPr/>
              <p:nvPr>
                <p:custDataLst>
                  <p:tags r:id="rId294"/>
                </p:custDataLst>
              </p:nvPr>
            </p:nvSpPr>
            <p:spPr>
              <a:xfrm>
                <a:off x="9029258" y="5687451"/>
                <a:ext cx="101053" cy="7019"/>
              </a:xfrm>
              <a:custGeom>
                <a:avLst/>
                <a:gdLst>
                  <a:gd name="connsiteX0" fmla="*/ 0 w 101053"/>
                  <a:gd name="connsiteY0" fmla="*/ 0 h 7019"/>
                  <a:gd name="connsiteX1" fmla="*/ 101054 w 101053"/>
                  <a:gd name="connsiteY1" fmla="*/ 0 h 7019"/>
                  <a:gd name="connsiteX2" fmla="*/ 101054 w 101053"/>
                  <a:gd name="connsiteY2" fmla="*/ 7019 h 7019"/>
                  <a:gd name="connsiteX3" fmla="*/ 0 w 101053"/>
                  <a:gd name="connsiteY3" fmla="*/ 7019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053" h="7019">
                    <a:moveTo>
                      <a:pt x="0" y="0"/>
                    </a:moveTo>
                    <a:lnTo>
                      <a:pt x="101054" y="0"/>
                    </a:lnTo>
                    <a:lnTo>
                      <a:pt x="101054" y="7019"/>
                    </a:lnTo>
                    <a:lnTo>
                      <a:pt x="0" y="7019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" name="任意形状 310">
                <a:extLst>
                  <a:ext uri="{FF2B5EF4-FFF2-40B4-BE49-F238E27FC236}">
                    <a16:creationId xmlns:a16="http://schemas.microsoft.com/office/drawing/2014/main" id="{FC2818A2-F375-5748-D19C-6E1347E96CD1}"/>
                  </a:ext>
                </a:extLst>
              </p:cNvPr>
              <p:cNvSpPr/>
              <p:nvPr>
                <p:custDataLst>
                  <p:tags r:id="rId295"/>
                </p:custDataLst>
              </p:nvPr>
            </p:nvSpPr>
            <p:spPr>
              <a:xfrm>
                <a:off x="9044531" y="5738336"/>
                <a:ext cx="70332" cy="116880"/>
              </a:xfrm>
              <a:custGeom>
                <a:avLst/>
                <a:gdLst>
                  <a:gd name="connsiteX0" fmla="*/ 13787 w 70332"/>
                  <a:gd name="connsiteY0" fmla="*/ 103536 h 116880"/>
                  <a:gd name="connsiteX1" fmla="*/ 32472 w 70332"/>
                  <a:gd name="connsiteY1" fmla="*/ 85460 h 116880"/>
                  <a:gd name="connsiteX2" fmla="*/ 70547 w 70332"/>
                  <a:gd name="connsiteY2" fmla="*/ 34215 h 116880"/>
                  <a:gd name="connsiteX3" fmla="*/ 33177 w 70332"/>
                  <a:gd name="connsiteY3" fmla="*/ 169 h 116880"/>
                  <a:gd name="connsiteX4" fmla="*/ 214 w 70332"/>
                  <a:gd name="connsiteY4" fmla="*/ 31933 h 116880"/>
                  <a:gd name="connsiteX5" fmla="*/ 9557 w 70332"/>
                  <a:gd name="connsiteY5" fmla="*/ 41761 h 116880"/>
                  <a:gd name="connsiteX6" fmla="*/ 18723 w 70332"/>
                  <a:gd name="connsiteY6" fmla="*/ 32460 h 116880"/>
                  <a:gd name="connsiteX7" fmla="*/ 9380 w 70332"/>
                  <a:gd name="connsiteY7" fmla="*/ 23334 h 116880"/>
                  <a:gd name="connsiteX8" fmla="*/ 7089 w 70332"/>
                  <a:gd name="connsiteY8" fmla="*/ 23510 h 116880"/>
                  <a:gd name="connsiteX9" fmla="*/ 30886 w 70332"/>
                  <a:gd name="connsiteY9" fmla="*/ 5609 h 116880"/>
                  <a:gd name="connsiteX10" fmla="*/ 54506 w 70332"/>
                  <a:gd name="connsiteY10" fmla="*/ 34215 h 116880"/>
                  <a:gd name="connsiteX11" fmla="*/ 35997 w 70332"/>
                  <a:gd name="connsiteY11" fmla="*/ 72999 h 116880"/>
                  <a:gd name="connsiteX12" fmla="*/ 2153 w 70332"/>
                  <a:gd name="connsiteY12" fmla="*/ 110555 h 116880"/>
                  <a:gd name="connsiteX13" fmla="*/ 214 w 70332"/>
                  <a:gd name="connsiteY13" fmla="*/ 117049 h 116880"/>
                  <a:gd name="connsiteX14" fmla="*/ 65611 w 70332"/>
                  <a:gd name="connsiteY14" fmla="*/ 117049 h 116880"/>
                  <a:gd name="connsiteX15" fmla="*/ 70547 w 70332"/>
                  <a:gd name="connsiteY15" fmla="*/ 86513 h 116880"/>
                  <a:gd name="connsiteX16" fmla="*/ 66140 w 70332"/>
                  <a:gd name="connsiteY16" fmla="*/ 86513 h 116880"/>
                  <a:gd name="connsiteX17" fmla="*/ 62262 w 70332"/>
                  <a:gd name="connsiteY17" fmla="*/ 102132 h 116880"/>
                  <a:gd name="connsiteX18" fmla="*/ 45516 w 70332"/>
                  <a:gd name="connsiteY18" fmla="*/ 103536 h 116880"/>
                  <a:gd name="connsiteX19" fmla="*/ 13787 w 70332"/>
                  <a:gd name="connsiteY19" fmla="*/ 103536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0332" h="116880">
                    <a:moveTo>
                      <a:pt x="13787" y="103536"/>
                    </a:moveTo>
                    <a:lnTo>
                      <a:pt x="32472" y="85460"/>
                    </a:lnTo>
                    <a:cubicBezTo>
                      <a:pt x="59970" y="61241"/>
                      <a:pt x="70547" y="51764"/>
                      <a:pt x="70547" y="34215"/>
                    </a:cubicBezTo>
                    <a:cubicBezTo>
                      <a:pt x="70547" y="14208"/>
                      <a:pt x="54682" y="169"/>
                      <a:pt x="33177" y="169"/>
                    </a:cubicBezTo>
                    <a:cubicBezTo>
                      <a:pt x="13258" y="169"/>
                      <a:pt x="214" y="16314"/>
                      <a:pt x="214" y="31933"/>
                    </a:cubicBezTo>
                    <a:cubicBezTo>
                      <a:pt x="214" y="41761"/>
                      <a:pt x="9028" y="41761"/>
                      <a:pt x="9557" y="41761"/>
                    </a:cubicBezTo>
                    <a:cubicBezTo>
                      <a:pt x="12553" y="41761"/>
                      <a:pt x="18723" y="39655"/>
                      <a:pt x="18723" y="32460"/>
                    </a:cubicBezTo>
                    <a:cubicBezTo>
                      <a:pt x="18723" y="27897"/>
                      <a:pt x="15550" y="23334"/>
                      <a:pt x="9380" y="23334"/>
                    </a:cubicBezTo>
                    <a:cubicBezTo>
                      <a:pt x="7970" y="23334"/>
                      <a:pt x="7618" y="23334"/>
                      <a:pt x="7089" y="23510"/>
                    </a:cubicBezTo>
                    <a:cubicBezTo>
                      <a:pt x="11143" y="12102"/>
                      <a:pt x="20662" y="5609"/>
                      <a:pt x="30886" y="5609"/>
                    </a:cubicBezTo>
                    <a:cubicBezTo>
                      <a:pt x="46926" y="5609"/>
                      <a:pt x="54506" y="19824"/>
                      <a:pt x="54506" y="34215"/>
                    </a:cubicBezTo>
                    <a:cubicBezTo>
                      <a:pt x="54506" y="48255"/>
                      <a:pt x="45692" y="62119"/>
                      <a:pt x="35997" y="72999"/>
                    </a:cubicBezTo>
                    <a:lnTo>
                      <a:pt x="2153" y="110555"/>
                    </a:lnTo>
                    <a:cubicBezTo>
                      <a:pt x="214" y="112486"/>
                      <a:pt x="214" y="112837"/>
                      <a:pt x="214" y="117049"/>
                    </a:cubicBezTo>
                    <a:lnTo>
                      <a:pt x="65611" y="117049"/>
                    </a:lnTo>
                    <a:lnTo>
                      <a:pt x="70547" y="86513"/>
                    </a:lnTo>
                    <a:lnTo>
                      <a:pt x="66140" y="86513"/>
                    </a:lnTo>
                    <a:cubicBezTo>
                      <a:pt x="65259" y="91777"/>
                      <a:pt x="64025" y="99499"/>
                      <a:pt x="62262" y="102132"/>
                    </a:cubicBezTo>
                    <a:cubicBezTo>
                      <a:pt x="61028" y="103536"/>
                      <a:pt x="49394" y="103536"/>
                      <a:pt x="45516" y="103536"/>
                    </a:cubicBezTo>
                    <a:lnTo>
                      <a:pt x="13787" y="103536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" name="任意形状 311">
                <a:extLst>
                  <a:ext uri="{FF2B5EF4-FFF2-40B4-BE49-F238E27FC236}">
                    <a16:creationId xmlns:a16="http://schemas.microsoft.com/office/drawing/2014/main" id="{452EBD86-FF96-8E83-4C0C-6A688380E7AD}"/>
                  </a:ext>
                </a:extLst>
              </p:cNvPr>
              <p:cNvSpPr/>
              <p:nvPr>
                <p:custDataLst>
                  <p:tags r:id="rId296"/>
                </p:custDataLst>
              </p:nvPr>
            </p:nvSpPr>
            <p:spPr>
              <a:xfrm>
                <a:off x="9157810" y="5533013"/>
                <a:ext cx="66983" cy="315716"/>
              </a:xfrm>
              <a:custGeom>
                <a:avLst/>
                <a:gdLst>
                  <a:gd name="connsiteX0" fmla="*/ 67204 w 66983"/>
                  <a:gd name="connsiteY0" fmla="*/ 157921 h 315716"/>
                  <a:gd name="connsiteX1" fmla="*/ 20668 w 66983"/>
                  <a:gd name="connsiteY1" fmla="*/ 14541 h 315716"/>
                  <a:gd name="connsiteX2" fmla="*/ 7448 w 66983"/>
                  <a:gd name="connsiteY2" fmla="*/ 1204 h 315716"/>
                  <a:gd name="connsiteX3" fmla="*/ 3570 w 66983"/>
                  <a:gd name="connsiteY3" fmla="*/ 151 h 315716"/>
                  <a:gd name="connsiteX4" fmla="*/ 221 w 66983"/>
                  <a:gd name="connsiteY4" fmla="*/ 1906 h 315716"/>
                  <a:gd name="connsiteX5" fmla="*/ 1278 w 66983"/>
                  <a:gd name="connsiteY5" fmla="*/ 3661 h 315716"/>
                  <a:gd name="connsiteX6" fmla="*/ 27719 w 66983"/>
                  <a:gd name="connsiteY6" fmla="*/ 38760 h 315716"/>
                  <a:gd name="connsiteX7" fmla="*/ 53807 w 66983"/>
                  <a:gd name="connsiteY7" fmla="*/ 157921 h 315716"/>
                  <a:gd name="connsiteX8" fmla="*/ 926 w 66983"/>
                  <a:gd name="connsiteY8" fmla="*/ 312708 h 315716"/>
                  <a:gd name="connsiteX9" fmla="*/ 221 w 66983"/>
                  <a:gd name="connsiteY9" fmla="*/ 314112 h 315716"/>
                  <a:gd name="connsiteX10" fmla="*/ 3570 w 66983"/>
                  <a:gd name="connsiteY10" fmla="*/ 315867 h 315716"/>
                  <a:gd name="connsiteX11" fmla="*/ 7801 w 66983"/>
                  <a:gd name="connsiteY11" fmla="*/ 314463 h 315716"/>
                  <a:gd name="connsiteX12" fmla="*/ 55570 w 66983"/>
                  <a:gd name="connsiteY12" fmla="*/ 238649 h 315716"/>
                  <a:gd name="connsiteX13" fmla="*/ 67204 w 66983"/>
                  <a:gd name="connsiteY13" fmla="*/ 157921 h 315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983" h="315716">
                    <a:moveTo>
                      <a:pt x="67204" y="157921"/>
                    </a:moveTo>
                    <a:cubicBezTo>
                      <a:pt x="67204" y="107554"/>
                      <a:pt x="55394" y="54028"/>
                      <a:pt x="20668" y="14541"/>
                    </a:cubicBezTo>
                    <a:cubicBezTo>
                      <a:pt x="18201" y="11734"/>
                      <a:pt x="11678" y="4889"/>
                      <a:pt x="7448" y="1204"/>
                    </a:cubicBezTo>
                    <a:cubicBezTo>
                      <a:pt x="6214" y="151"/>
                      <a:pt x="5862" y="151"/>
                      <a:pt x="3570" y="151"/>
                    </a:cubicBezTo>
                    <a:cubicBezTo>
                      <a:pt x="1807" y="151"/>
                      <a:pt x="221" y="151"/>
                      <a:pt x="221" y="1906"/>
                    </a:cubicBezTo>
                    <a:cubicBezTo>
                      <a:pt x="221" y="2608"/>
                      <a:pt x="926" y="3310"/>
                      <a:pt x="1278" y="3661"/>
                    </a:cubicBezTo>
                    <a:cubicBezTo>
                      <a:pt x="7272" y="9803"/>
                      <a:pt x="16790" y="19455"/>
                      <a:pt x="27719" y="38760"/>
                    </a:cubicBezTo>
                    <a:cubicBezTo>
                      <a:pt x="46757" y="72455"/>
                      <a:pt x="53807" y="115802"/>
                      <a:pt x="53807" y="157921"/>
                    </a:cubicBezTo>
                    <a:cubicBezTo>
                      <a:pt x="53807" y="234086"/>
                      <a:pt x="32655" y="280593"/>
                      <a:pt x="926" y="312708"/>
                    </a:cubicBezTo>
                    <a:cubicBezTo>
                      <a:pt x="573" y="313060"/>
                      <a:pt x="221" y="313586"/>
                      <a:pt x="221" y="314112"/>
                    </a:cubicBezTo>
                    <a:cubicBezTo>
                      <a:pt x="221" y="315867"/>
                      <a:pt x="1807" y="315867"/>
                      <a:pt x="3570" y="315867"/>
                    </a:cubicBezTo>
                    <a:cubicBezTo>
                      <a:pt x="5862" y="315867"/>
                      <a:pt x="6214" y="315867"/>
                      <a:pt x="7801" y="314463"/>
                    </a:cubicBezTo>
                    <a:cubicBezTo>
                      <a:pt x="24546" y="300073"/>
                      <a:pt x="43407" y="275679"/>
                      <a:pt x="55570" y="238649"/>
                    </a:cubicBezTo>
                    <a:cubicBezTo>
                      <a:pt x="63326" y="214606"/>
                      <a:pt x="67204" y="186176"/>
                      <a:pt x="67204" y="1579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" name="任意形状 312">
                <a:extLst>
                  <a:ext uri="{FF2B5EF4-FFF2-40B4-BE49-F238E27FC236}">
                    <a16:creationId xmlns:a16="http://schemas.microsoft.com/office/drawing/2014/main" id="{7D630093-5071-FC75-F7DF-A63A37C6FD5D}"/>
                  </a:ext>
                </a:extLst>
              </p:cNvPr>
              <p:cNvSpPr/>
              <p:nvPr>
                <p:custDataLst>
                  <p:tags r:id="rId297"/>
                </p:custDataLst>
              </p:nvPr>
            </p:nvSpPr>
            <p:spPr>
              <a:xfrm>
                <a:off x="9315572" y="5670428"/>
                <a:ext cx="117220" cy="41065"/>
              </a:xfrm>
              <a:custGeom>
                <a:avLst/>
                <a:gdLst>
                  <a:gd name="connsiteX0" fmla="*/ 111457 w 117220"/>
                  <a:gd name="connsiteY0" fmla="*/ 7182 h 41065"/>
                  <a:gd name="connsiteX1" fmla="*/ 117450 w 117220"/>
                  <a:gd name="connsiteY1" fmla="*/ 3672 h 41065"/>
                  <a:gd name="connsiteX2" fmla="*/ 111633 w 117220"/>
                  <a:gd name="connsiteY2" fmla="*/ 162 h 41065"/>
                  <a:gd name="connsiteX3" fmla="*/ 6047 w 117220"/>
                  <a:gd name="connsiteY3" fmla="*/ 162 h 41065"/>
                  <a:gd name="connsiteX4" fmla="*/ 230 w 117220"/>
                  <a:gd name="connsiteY4" fmla="*/ 3672 h 41065"/>
                  <a:gd name="connsiteX5" fmla="*/ 6223 w 117220"/>
                  <a:gd name="connsiteY5" fmla="*/ 7182 h 41065"/>
                  <a:gd name="connsiteX6" fmla="*/ 111457 w 117220"/>
                  <a:gd name="connsiteY6" fmla="*/ 7182 h 41065"/>
                  <a:gd name="connsiteX7" fmla="*/ 111633 w 117220"/>
                  <a:gd name="connsiteY7" fmla="*/ 41228 h 41065"/>
                  <a:gd name="connsiteX8" fmla="*/ 117450 w 117220"/>
                  <a:gd name="connsiteY8" fmla="*/ 37718 h 41065"/>
                  <a:gd name="connsiteX9" fmla="*/ 111457 w 117220"/>
                  <a:gd name="connsiteY9" fmla="*/ 34208 h 41065"/>
                  <a:gd name="connsiteX10" fmla="*/ 6223 w 117220"/>
                  <a:gd name="connsiteY10" fmla="*/ 34208 h 41065"/>
                  <a:gd name="connsiteX11" fmla="*/ 230 w 117220"/>
                  <a:gd name="connsiteY11" fmla="*/ 37718 h 41065"/>
                  <a:gd name="connsiteX12" fmla="*/ 6047 w 117220"/>
                  <a:gd name="connsiteY12" fmla="*/ 41228 h 41065"/>
                  <a:gd name="connsiteX13" fmla="*/ 111633 w 117220"/>
                  <a:gd name="connsiteY13" fmla="*/ 41228 h 4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220" h="41065">
                    <a:moveTo>
                      <a:pt x="111457" y="7182"/>
                    </a:moveTo>
                    <a:cubicBezTo>
                      <a:pt x="114101" y="7182"/>
                      <a:pt x="117450" y="7182"/>
                      <a:pt x="117450" y="3672"/>
                    </a:cubicBezTo>
                    <a:cubicBezTo>
                      <a:pt x="117450" y="162"/>
                      <a:pt x="114101" y="162"/>
                      <a:pt x="111633" y="162"/>
                    </a:cubicBezTo>
                    <a:lnTo>
                      <a:pt x="6047" y="162"/>
                    </a:lnTo>
                    <a:cubicBezTo>
                      <a:pt x="3579" y="162"/>
                      <a:pt x="230" y="162"/>
                      <a:pt x="230" y="3672"/>
                    </a:cubicBezTo>
                    <a:cubicBezTo>
                      <a:pt x="230" y="7182"/>
                      <a:pt x="3579" y="7182"/>
                      <a:pt x="6223" y="7182"/>
                    </a:cubicBezTo>
                    <a:lnTo>
                      <a:pt x="111457" y="7182"/>
                    </a:lnTo>
                    <a:close/>
                    <a:moveTo>
                      <a:pt x="111633" y="41228"/>
                    </a:moveTo>
                    <a:cubicBezTo>
                      <a:pt x="114101" y="41228"/>
                      <a:pt x="117450" y="41228"/>
                      <a:pt x="117450" y="37718"/>
                    </a:cubicBezTo>
                    <a:cubicBezTo>
                      <a:pt x="117450" y="34208"/>
                      <a:pt x="114101" y="34208"/>
                      <a:pt x="111457" y="34208"/>
                    </a:cubicBezTo>
                    <a:lnTo>
                      <a:pt x="6223" y="34208"/>
                    </a:lnTo>
                    <a:cubicBezTo>
                      <a:pt x="3579" y="34208"/>
                      <a:pt x="230" y="34208"/>
                      <a:pt x="230" y="37718"/>
                    </a:cubicBezTo>
                    <a:cubicBezTo>
                      <a:pt x="230" y="41228"/>
                      <a:pt x="3579" y="41228"/>
                      <a:pt x="6047" y="41228"/>
                    </a:cubicBezTo>
                    <a:lnTo>
                      <a:pt x="111633" y="41228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" name="任意形状 313">
                <a:extLst>
                  <a:ext uri="{FF2B5EF4-FFF2-40B4-BE49-F238E27FC236}">
                    <a16:creationId xmlns:a16="http://schemas.microsoft.com/office/drawing/2014/main" id="{AD5050F1-1DE9-E525-4F49-5C68FE17AE3C}"/>
                  </a:ext>
                </a:extLst>
              </p:cNvPr>
              <p:cNvSpPr/>
              <p:nvPr>
                <p:custDataLst>
                  <p:tags r:id="rId298"/>
                </p:custDataLst>
              </p:nvPr>
            </p:nvSpPr>
            <p:spPr>
              <a:xfrm>
                <a:off x="9497582" y="5656213"/>
                <a:ext cx="57640" cy="80552"/>
              </a:xfrm>
              <a:custGeom>
                <a:avLst/>
                <a:gdLst>
                  <a:gd name="connsiteX0" fmla="*/ 31088 w 57640"/>
                  <a:gd name="connsiteY0" fmla="*/ 44738 h 80552"/>
                  <a:gd name="connsiteX1" fmla="*/ 49420 w 57640"/>
                  <a:gd name="connsiteY1" fmla="*/ 60883 h 80552"/>
                  <a:gd name="connsiteX2" fmla="*/ 29501 w 57640"/>
                  <a:gd name="connsiteY2" fmla="*/ 76853 h 80552"/>
                  <a:gd name="connsiteX3" fmla="*/ 4999 w 57640"/>
                  <a:gd name="connsiteY3" fmla="*/ 51933 h 80552"/>
                  <a:gd name="connsiteX4" fmla="*/ 2532 w 57640"/>
                  <a:gd name="connsiteY4" fmla="*/ 48950 h 80552"/>
                  <a:gd name="connsiteX5" fmla="*/ 240 w 57640"/>
                  <a:gd name="connsiteY5" fmla="*/ 53337 h 80552"/>
                  <a:gd name="connsiteX6" fmla="*/ 240 w 57640"/>
                  <a:gd name="connsiteY6" fmla="*/ 76502 h 80552"/>
                  <a:gd name="connsiteX7" fmla="*/ 2179 w 57640"/>
                  <a:gd name="connsiteY7" fmla="*/ 80714 h 80552"/>
                  <a:gd name="connsiteX8" fmla="*/ 6586 w 57640"/>
                  <a:gd name="connsiteY8" fmla="*/ 77204 h 80552"/>
                  <a:gd name="connsiteX9" fmla="*/ 10111 w 57640"/>
                  <a:gd name="connsiteY9" fmla="*/ 73168 h 80552"/>
                  <a:gd name="connsiteX10" fmla="*/ 29501 w 57640"/>
                  <a:gd name="connsiteY10" fmla="*/ 80714 h 80552"/>
                  <a:gd name="connsiteX11" fmla="*/ 57881 w 57640"/>
                  <a:gd name="connsiteY11" fmla="*/ 56320 h 80552"/>
                  <a:gd name="connsiteX12" fmla="*/ 50477 w 57640"/>
                  <a:gd name="connsiteY12" fmla="*/ 39648 h 80552"/>
                  <a:gd name="connsiteX13" fmla="*/ 30383 w 57640"/>
                  <a:gd name="connsiteY13" fmla="*/ 31225 h 80552"/>
                  <a:gd name="connsiteX14" fmla="*/ 8701 w 57640"/>
                  <a:gd name="connsiteY14" fmla="*/ 16834 h 80552"/>
                  <a:gd name="connsiteX15" fmla="*/ 28444 w 57640"/>
                  <a:gd name="connsiteY15" fmla="*/ 3496 h 80552"/>
                  <a:gd name="connsiteX16" fmla="*/ 49067 w 57640"/>
                  <a:gd name="connsiteY16" fmla="*/ 24731 h 80552"/>
                  <a:gd name="connsiteX17" fmla="*/ 51183 w 57640"/>
                  <a:gd name="connsiteY17" fmla="*/ 26311 h 80552"/>
                  <a:gd name="connsiteX18" fmla="*/ 53474 w 57640"/>
                  <a:gd name="connsiteY18" fmla="*/ 22099 h 80552"/>
                  <a:gd name="connsiteX19" fmla="*/ 53474 w 57640"/>
                  <a:gd name="connsiteY19" fmla="*/ 4374 h 80552"/>
                  <a:gd name="connsiteX20" fmla="*/ 51535 w 57640"/>
                  <a:gd name="connsiteY20" fmla="*/ 162 h 80552"/>
                  <a:gd name="connsiteX21" fmla="*/ 48010 w 57640"/>
                  <a:gd name="connsiteY21" fmla="*/ 2268 h 80552"/>
                  <a:gd name="connsiteX22" fmla="*/ 45013 w 57640"/>
                  <a:gd name="connsiteY22" fmla="*/ 5076 h 80552"/>
                  <a:gd name="connsiteX23" fmla="*/ 28444 w 57640"/>
                  <a:gd name="connsiteY23" fmla="*/ 162 h 80552"/>
                  <a:gd name="connsiteX24" fmla="*/ 240 w 57640"/>
                  <a:gd name="connsiteY24" fmla="*/ 21748 h 80552"/>
                  <a:gd name="connsiteX25" fmla="*/ 7820 w 57640"/>
                  <a:gd name="connsiteY25" fmla="*/ 36665 h 80552"/>
                  <a:gd name="connsiteX26" fmla="*/ 31088 w 57640"/>
                  <a:gd name="connsiteY26" fmla="*/ 44738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088" y="44738"/>
                    </a:moveTo>
                    <a:cubicBezTo>
                      <a:pt x="34966" y="45440"/>
                      <a:pt x="49420" y="48248"/>
                      <a:pt x="49420" y="60883"/>
                    </a:cubicBezTo>
                    <a:cubicBezTo>
                      <a:pt x="49420" y="69834"/>
                      <a:pt x="43250" y="76853"/>
                      <a:pt x="29501" y="76853"/>
                    </a:cubicBezTo>
                    <a:cubicBezTo>
                      <a:pt x="14694" y="76853"/>
                      <a:pt x="8349" y="66850"/>
                      <a:pt x="4999" y="51933"/>
                    </a:cubicBezTo>
                    <a:cubicBezTo>
                      <a:pt x="4471" y="49652"/>
                      <a:pt x="4294" y="48950"/>
                      <a:pt x="2532" y="48950"/>
                    </a:cubicBezTo>
                    <a:cubicBezTo>
                      <a:pt x="240" y="48950"/>
                      <a:pt x="240" y="50178"/>
                      <a:pt x="240" y="53337"/>
                    </a:cubicBezTo>
                    <a:lnTo>
                      <a:pt x="240" y="76502"/>
                    </a:lnTo>
                    <a:cubicBezTo>
                      <a:pt x="240" y="79486"/>
                      <a:pt x="240" y="80714"/>
                      <a:pt x="2179" y="80714"/>
                    </a:cubicBezTo>
                    <a:cubicBezTo>
                      <a:pt x="3060" y="80714"/>
                      <a:pt x="3237" y="80539"/>
                      <a:pt x="6586" y="77204"/>
                    </a:cubicBezTo>
                    <a:cubicBezTo>
                      <a:pt x="6938" y="76853"/>
                      <a:pt x="6938" y="76502"/>
                      <a:pt x="10111" y="73168"/>
                    </a:cubicBezTo>
                    <a:cubicBezTo>
                      <a:pt x="17867" y="80539"/>
                      <a:pt x="25799" y="80714"/>
                      <a:pt x="29501" y="80714"/>
                    </a:cubicBezTo>
                    <a:cubicBezTo>
                      <a:pt x="49772" y="80714"/>
                      <a:pt x="57881" y="68956"/>
                      <a:pt x="57881" y="56320"/>
                    </a:cubicBezTo>
                    <a:cubicBezTo>
                      <a:pt x="57881" y="47019"/>
                      <a:pt x="52593" y="41754"/>
                      <a:pt x="50477" y="39648"/>
                    </a:cubicBezTo>
                    <a:cubicBezTo>
                      <a:pt x="44661" y="34033"/>
                      <a:pt x="37786" y="32629"/>
                      <a:pt x="30383" y="31225"/>
                    </a:cubicBezTo>
                    <a:cubicBezTo>
                      <a:pt x="20511" y="29294"/>
                      <a:pt x="8701" y="27013"/>
                      <a:pt x="8701" y="16834"/>
                    </a:cubicBezTo>
                    <a:cubicBezTo>
                      <a:pt x="8701" y="10692"/>
                      <a:pt x="13284" y="3496"/>
                      <a:pt x="28444" y="3496"/>
                    </a:cubicBezTo>
                    <a:cubicBezTo>
                      <a:pt x="47833" y="3496"/>
                      <a:pt x="48715" y="19291"/>
                      <a:pt x="49067" y="24731"/>
                    </a:cubicBezTo>
                    <a:cubicBezTo>
                      <a:pt x="49244" y="26311"/>
                      <a:pt x="50830" y="26311"/>
                      <a:pt x="51183" y="26311"/>
                    </a:cubicBezTo>
                    <a:cubicBezTo>
                      <a:pt x="53474" y="26311"/>
                      <a:pt x="53474" y="25433"/>
                      <a:pt x="53474" y="22099"/>
                    </a:cubicBezTo>
                    <a:lnTo>
                      <a:pt x="53474" y="4374"/>
                    </a:lnTo>
                    <a:cubicBezTo>
                      <a:pt x="53474" y="1390"/>
                      <a:pt x="53474" y="162"/>
                      <a:pt x="51535" y="162"/>
                    </a:cubicBezTo>
                    <a:cubicBezTo>
                      <a:pt x="50654" y="162"/>
                      <a:pt x="50301" y="162"/>
                      <a:pt x="48010" y="2268"/>
                    </a:cubicBezTo>
                    <a:cubicBezTo>
                      <a:pt x="47481" y="2970"/>
                      <a:pt x="45718" y="4549"/>
                      <a:pt x="45013" y="5076"/>
                    </a:cubicBezTo>
                    <a:cubicBezTo>
                      <a:pt x="38315" y="162"/>
                      <a:pt x="31088" y="162"/>
                      <a:pt x="28444" y="162"/>
                    </a:cubicBezTo>
                    <a:cubicBezTo>
                      <a:pt x="6938" y="162"/>
                      <a:pt x="240" y="11920"/>
                      <a:pt x="240" y="21748"/>
                    </a:cubicBezTo>
                    <a:cubicBezTo>
                      <a:pt x="240" y="27890"/>
                      <a:pt x="3060" y="32804"/>
                      <a:pt x="7820" y="36665"/>
                    </a:cubicBezTo>
                    <a:cubicBezTo>
                      <a:pt x="13460" y="41228"/>
                      <a:pt x="18396" y="42281"/>
                      <a:pt x="31088" y="447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" name="任意形状 314">
                <a:extLst>
                  <a:ext uri="{FF2B5EF4-FFF2-40B4-BE49-F238E27FC236}">
                    <a16:creationId xmlns:a16="http://schemas.microsoft.com/office/drawing/2014/main" id="{70BFBED5-BF2D-5693-1F59-BCD6FE2D75B0}"/>
                  </a:ext>
                </a:extLst>
              </p:cNvPr>
              <p:cNvSpPr/>
              <p:nvPr>
                <p:custDataLst>
                  <p:tags r:id="rId299"/>
                </p:custDataLst>
              </p:nvPr>
            </p:nvSpPr>
            <p:spPr>
              <a:xfrm>
                <a:off x="9567111" y="5617428"/>
                <a:ext cx="37722" cy="117406"/>
              </a:xfrm>
              <a:custGeom>
                <a:avLst/>
                <a:gdLst>
                  <a:gd name="connsiteX0" fmla="*/ 25627 w 37722"/>
                  <a:gd name="connsiteY0" fmla="*/ 39999 h 117406"/>
                  <a:gd name="connsiteX1" fmla="*/ 949 w 37722"/>
                  <a:gd name="connsiteY1" fmla="*/ 41930 h 117406"/>
                  <a:gd name="connsiteX2" fmla="*/ 949 w 37722"/>
                  <a:gd name="connsiteY2" fmla="*/ 47370 h 117406"/>
                  <a:gd name="connsiteX3" fmla="*/ 13993 w 37722"/>
                  <a:gd name="connsiteY3" fmla="*/ 57022 h 117406"/>
                  <a:gd name="connsiteX4" fmla="*/ 13993 w 37722"/>
                  <a:gd name="connsiteY4" fmla="*/ 104231 h 117406"/>
                  <a:gd name="connsiteX5" fmla="*/ 244 w 37722"/>
                  <a:gd name="connsiteY5" fmla="*/ 112128 h 117406"/>
                  <a:gd name="connsiteX6" fmla="*/ 244 w 37722"/>
                  <a:gd name="connsiteY6" fmla="*/ 117568 h 117406"/>
                  <a:gd name="connsiteX7" fmla="*/ 19634 w 37722"/>
                  <a:gd name="connsiteY7" fmla="*/ 117042 h 117406"/>
                  <a:gd name="connsiteX8" fmla="*/ 37966 w 37722"/>
                  <a:gd name="connsiteY8" fmla="*/ 117568 h 117406"/>
                  <a:gd name="connsiteX9" fmla="*/ 37966 w 37722"/>
                  <a:gd name="connsiteY9" fmla="*/ 112128 h 117406"/>
                  <a:gd name="connsiteX10" fmla="*/ 25627 w 37722"/>
                  <a:gd name="connsiteY10" fmla="*/ 104406 h 117406"/>
                  <a:gd name="connsiteX11" fmla="*/ 25627 w 37722"/>
                  <a:gd name="connsiteY11" fmla="*/ 39999 h 117406"/>
                  <a:gd name="connsiteX12" fmla="*/ 26332 w 37722"/>
                  <a:gd name="connsiteY12" fmla="*/ 9463 h 117406"/>
                  <a:gd name="connsiteX13" fmla="*/ 16990 w 37722"/>
                  <a:gd name="connsiteY13" fmla="*/ 162 h 117406"/>
                  <a:gd name="connsiteX14" fmla="*/ 7647 w 37722"/>
                  <a:gd name="connsiteY14" fmla="*/ 9463 h 117406"/>
                  <a:gd name="connsiteX15" fmla="*/ 16990 w 37722"/>
                  <a:gd name="connsiteY15" fmla="*/ 18764 h 117406"/>
                  <a:gd name="connsiteX16" fmla="*/ 26332 w 37722"/>
                  <a:gd name="connsiteY16" fmla="*/ 9463 h 1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722" h="117406">
                    <a:moveTo>
                      <a:pt x="25627" y="39999"/>
                    </a:moveTo>
                    <a:lnTo>
                      <a:pt x="949" y="41930"/>
                    </a:lnTo>
                    <a:lnTo>
                      <a:pt x="949" y="47370"/>
                    </a:lnTo>
                    <a:cubicBezTo>
                      <a:pt x="12407" y="47370"/>
                      <a:pt x="13993" y="48423"/>
                      <a:pt x="13993" y="57022"/>
                    </a:cubicBezTo>
                    <a:lnTo>
                      <a:pt x="13993" y="104231"/>
                    </a:lnTo>
                    <a:cubicBezTo>
                      <a:pt x="13993" y="112128"/>
                      <a:pt x="12054" y="112128"/>
                      <a:pt x="244" y="112128"/>
                    </a:cubicBezTo>
                    <a:lnTo>
                      <a:pt x="244" y="117568"/>
                    </a:lnTo>
                    <a:cubicBezTo>
                      <a:pt x="5885" y="117393"/>
                      <a:pt x="15403" y="117042"/>
                      <a:pt x="19634" y="117042"/>
                    </a:cubicBezTo>
                    <a:cubicBezTo>
                      <a:pt x="25803" y="117042"/>
                      <a:pt x="31973" y="117393"/>
                      <a:pt x="37966" y="117568"/>
                    </a:cubicBezTo>
                    <a:lnTo>
                      <a:pt x="37966" y="112128"/>
                    </a:lnTo>
                    <a:cubicBezTo>
                      <a:pt x="26332" y="112128"/>
                      <a:pt x="25627" y="111251"/>
                      <a:pt x="25627" y="104406"/>
                    </a:cubicBezTo>
                    <a:lnTo>
                      <a:pt x="25627" y="39999"/>
                    </a:lnTo>
                    <a:close/>
                    <a:moveTo>
                      <a:pt x="26332" y="9463"/>
                    </a:moveTo>
                    <a:cubicBezTo>
                      <a:pt x="26332" y="3847"/>
                      <a:pt x="21925" y="162"/>
                      <a:pt x="16990" y="162"/>
                    </a:cubicBezTo>
                    <a:cubicBezTo>
                      <a:pt x="11525" y="162"/>
                      <a:pt x="7647" y="4900"/>
                      <a:pt x="7647" y="9463"/>
                    </a:cubicBezTo>
                    <a:cubicBezTo>
                      <a:pt x="7647" y="14202"/>
                      <a:pt x="11525" y="18764"/>
                      <a:pt x="16990" y="18764"/>
                    </a:cubicBezTo>
                    <a:cubicBezTo>
                      <a:pt x="21925" y="18764"/>
                      <a:pt x="26332" y="15079"/>
                      <a:pt x="26332" y="94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6" name="任意形状 315">
                <a:extLst>
                  <a:ext uri="{FF2B5EF4-FFF2-40B4-BE49-F238E27FC236}">
                    <a16:creationId xmlns:a16="http://schemas.microsoft.com/office/drawing/2014/main" id="{252F6B98-86F3-9698-AC2E-D38DB26A0D8C}"/>
                  </a:ext>
                </a:extLst>
              </p:cNvPr>
              <p:cNvSpPr/>
              <p:nvPr>
                <p:custDataLst>
                  <p:tags r:id="rId300"/>
                </p:custDataLst>
              </p:nvPr>
            </p:nvSpPr>
            <p:spPr>
              <a:xfrm>
                <a:off x="9615900" y="5657266"/>
                <a:ext cx="88664" cy="77569"/>
              </a:xfrm>
              <a:custGeom>
                <a:avLst/>
                <a:gdLst>
                  <a:gd name="connsiteX0" fmla="*/ 13996 w 88664"/>
                  <a:gd name="connsiteY0" fmla="*/ 17360 h 77569"/>
                  <a:gd name="connsiteX1" fmla="*/ 13996 w 88664"/>
                  <a:gd name="connsiteY1" fmla="*/ 64393 h 77569"/>
                  <a:gd name="connsiteX2" fmla="*/ 247 w 88664"/>
                  <a:gd name="connsiteY2" fmla="*/ 72291 h 77569"/>
                  <a:gd name="connsiteX3" fmla="*/ 247 w 88664"/>
                  <a:gd name="connsiteY3" fmla="*/ 77731 h 77569"/>
                  <a:gd name="connsiteX4" fmla="*/ 20165 w 88664"/>
                  <a:gd name="connsiteY4" fmla="*/ 77204 h 77569"/>
                  <a:gd name="connsiteX5" fmla="*/ 39908 w 88664"/>
                  <a:gd name="connsiteY5" fmla="*/ 77731 h 77569"/>
                  <a:gd name="connsiteX6" fmla="*/ 39908 w 88664"/>
                  <a:gd name="connsiteY6" fmla="*/ 72291 h 77569"/>
                  <a:gd name="connsiteX7" fmla="*/ 26159 w 88664"/>
                  <a:gd name="connsiteY7" fmla="*/ 64393 h 77569"/>
                  <a:gd name="connsiteX8" fmla="*/ 26159 w 88664"/>
                  <a:gd name="connsiteY8" fmla="*/ 32102 h 77569"/>
                  <a:gd name="connsiteX9" fmla="*/ 49955 w 88664"/>
                  <a:gd name="connsiteY9" fmla="*/ 4023 h 77569"/>
                  <a:gd name="connsiteX10" fmla="*/ 62999 w 88664"/>
                  <a:gd name="connsiteY10" fmla="*/ 23503 h 77569"/>
                  <a:gd name="connsiteX11" fmla="*/ 62999 w 88664"/>
                  <a:gd name="connsiteY11" fmla="*/ 64393 h 77569"/>
                  <a:gd name="connsiteX12" fmla="*/ 49250 w 88664"/>
                  <a:gd name="connsiteY12" fmla="*/ 72291 h 77569"/>
                  <a:gd name="connsiteX13" fmla="*/ 49250 w 88664"/>
                  <a:gd name="connsiteY13" fmla="*/ 77731 h 77569"/>
                  <a:gd name="connsiteX14" fmla="*/ 69169 w 88664"/>
                  <a:gd name="connsiteY14" fmla="*/ 77204 h 77569"/>
                  <a:gd name="connsiteX15" fmla="*/ 88911 w 88664"/>
                  <a:gd name="connsiteY15" fmla="*/ 77731 h 77569"/>
                  <a:gd name="connsiteX16" fmla="*/ 88911 w 88664"/>
                  <a:gd name="connsiteY16" fmla="*/ 72291 h 77569"/>
                  <a:gd name="connsiteX17" fmla="*/ 75162 w 88664"/>
                  <a:gd name="connsiteY17" fmla="*/ 67026 h 77569"/>
                  <a:gd name="connsiteX18" fmla="*/ 75162 w 88664"/>
                  <a:gd name="connsiteY18" fmla="*/ 33506 h 77569"/>
                  <a:gd name="connsiteX19" fmla="*/ 69698 w 88664"/>
                  <a:gd name="connsiteY19" fmla="*/ 6655 h 77569"/>
                  <a:gd name="connsiteX20" fmla="*/ 51189 w 88664"/>
                  <a:gd name="connsiteY20" fmla="*/ 162 h 77569"/>
                  <a:gd name="connsiteX21" fmla="*/ 25101 w 88664"/>
                  <a:gd name="connsiteY21" fmla="*/ 18589 h 77569"/>
                  <a:gd name="connsiteX22" fmla="*/ 25101 w 88664"/>
                  <a:gd name="connsiteY22" fmla="*/ 162 h 77569"/>
                  <a:gd name="connsiteX23" fmla="*/ 247 w 88664"/>
                  <a:gd name="connsiteY23" fmla="*/ 2092 h 77569"/>
                  <a:gd name="connsiteX24" fmla="*/ 247 w 88664"/>
                  <a:gd name="connsiteY24" fmla="*/ 7533 h 77569"/>
                  <a:gd name="connsiteX25" fmla="*/ 13996 w 88664"/>
                  <a:gd name="connsiteY25" fmla="*/ 17360 h 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8664" h="77569">
                    <a:moveTo>
                      <a:pt x="13996" y="17360"/>
                    </a:moveTo>
                    <a:lnTo>
                      <a:pt x="13996" y="64393"/>
                    </a:lnTo>
                    <a:cubicBezTo>
                      <a:pt x="13996" y="72291"/>
                      <a:pt x="12057" y="72291"/>
                      <a:pt x="247" y="72291"/>
                    </a:cubicBezTo>
                    <a:lnTo>
                      <a:pt x="247" y="77731"/>
                    </a:lnTo>
                    <a:cubicBezTo>
                      <a:pt x="6416" y="77555"/>
                      <a:pt x="15406" y="77204"/>
                      <a:pt x="20165" y="77204"/>
                    </a:cubicBezTo>
                    <a:cubicBezTo>
                      <a:pt x="24749" y="77204"/>
                      <a:pt x="33915" y="77555"/>
                      <a:pt x="39908" y="77731"/>
                    </a:cubicBezTo>
                    <a:lnTo>
                      <a:pt x="39908" y="72291"/>
                    </a:lnTo>
                    <a:cubicBezTo>
                      <a:pt x="28098" y="72291"/>
                      <a:pt x="26159" y="72291"/>
                      <a:pt x="26159" y="64393"/>
                    </a:cubicBezTo>
                    <a:lnTo>
                      <a:pt x="26159" y="32102"/>
                    </a:lnTo>
                    <a:cubicBezTo>
                      <a:pt x="26159" y="13851"/>
                      <a:pt x="38674" y="4023"/>
                      <a:pt x="49955" y="4023"/>
                    </a:cubicBezTo>
                    <a:cubicBezTo>
                      <a:pt x="61060" y="4023"/>
                      <a:pt x="62999" y="13500"/>
                      <a:pt x="62999" y="23503"/>
                    </a:cubicBezTo>
                    <a:lnTo>
                      <a:pt x="62999" y="64393"/>
                    </a:lnTo>
                    <a:cubicBezTo>
                      <a:pt x="62999" y="72291"/>
                      <a:pt x="61060" y="72291"/>
                      <a:pt x="49250" y="72291"/>
                    </a:cubicBezTo>
                    <a:lnTo>
                      <a:pt x="49250" y="77731"/>
                    </a:lnTo>
                    <a:cubicBezTo>
                      <a:pt x="55420" y="77555"/>
                      <a:pt x="64410" y="77204"/>
                      <a:pt x="69169" y="77204"/>
                    </a:cubicBezTo>
                    <a:cubicBezTo>
                      <a:pt x="73752" y="77204"/>
                      <a:pt x="82918" y="77555"/>
                      <a:pt x="88911" y="77731"/>
                    </a:cubicBezTo>
                    <a:lnTo>
                      <a:pt x="88911" y="72291"/>
                    </a:lnTo>
                    <a:cubicBezTo>
                      <a:pt x="79745" y="72291"/>
                      <a:pt x="75338" y="72291"/>
                      <a:pt x="75162" y="67026"/>
                    </a:cubicBezTo>
                    <a:lnTo>
                      <a:pt x="75162" y="33506"/>
                    </a:lnTo>
                    <a:cubicBezTo>
                      <a:pt x="75162" y="18413"/>
                      <a:pt x="75162" y="12973"/>
                      <a:pt x="69698" y="6655"/>
                    </a:cubicBezTo>
                    <a:cubicBezTo>
                      <a:pt x="67230" y="3672"/>
                      <a:pt x="61413" y="162"/>
                      <a:pt x="51189" y="162"/>
                    </a:cubicBezTo>
                    <a:cubicBezTo>
                      <a:pt x="38321" y="162"/>
                      <a:pt x="30037" y="7708"/>
                      <a:pt x="25101" y="18589"/>
                    </a:cubicBezTo>
                    <a:lnTo>
                      <a:pt x="25101" y="162"/>
                    </a:lnTo>
                    <a:lnTo>
                      <a:pt x="247" y="2092"/>
                    </a:lnTo>
                    <a:lnTo>
                      <a:pt x="247" y="7533"/>
                    </a:lnTo>
                    <a:cubicBezTo>
                      <a:pt x="12586" y="7533"/>
                      <a:pt x="13996" y="8761"/>
                      <a:pt x="13996" y="173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" name="任意形状 316">
                <a:extLst>
                  <a:ext uri="{FF2B5EF4-FFF2-40B4-BE49-F238E27FC236}">
                    <a16:creationId xmlns:a16="http://schemas.microsoft.com/office/drawing/2014/main" id="{AA25F3BE-E23D-31FB-4398-86A58E8073EC}"/>
                  </a:ext>
                </a:extLst>
              </p:cNvPr>
              <p:cNvSpPr/>
              <p:nvPr>
                <p:custDataLst>
                  <p:tags r:id="rId301"/>
                </p:custDataLst>
              </p:nvPr>
            </p:nvSpPr>
            <p:spPr>
              <a:xfrm>
                <a:off x="9742854" y="5657266"/>
                <a:ext cx="95539" cy="115476"/>
              </a:xfrm>
              <a:custGeom>
                <a:avLst/>
                <a:gdLst>
                  <a:gd name="connsiteX0" fmla="*/ 35685 w 95539"/>
                  <a:gd name="connsiteY0" fmla="*/ 16132 h 115476"/>
                  <a:gd name="connsiteX1" fmla="*/ 38329 w 95539"/>
                  <a:gd name="connsiteY1" fmla="*/ 4900 h 115476"/>
                  <a:gd name="connsiteX2" fmla="*/ 33217 w 95539"/>
                  <a:gd name="connsiteY2" fmla="*/ 162 h 115476"/>
                  <a:gd name="connsiteX3" fmla="*/ 26166 w 95539"/>
                  <a:gd name="connsiteY3" fmla="*/ 6480 h 115476"/>
                  <a:gd name="connsiteX4" fmla="*/ 783 w 95539"/>
                  <a:gd name="connsiteY4" fmla="*/ 108092 h 115476"/>
                  <a:gd name="connsiteX5" fmla="*/ 254 w 95539"/>
                  <a:gd name="connsiteY5" fmla="*/ 110900 h 115476"/>
                  <a:gd name="connsiteX6" fmla="*/ 5190 w 95539"/>
                  <a:gd name="connsiteY6" fmla="*/ 115638 h 115476"/>
                  <a:gd name="connsiteX7" fmla="*/ 11359 w 95539"/>
                  <a:gd name="connsiteY7" fmla="*/ 111953 h 115476"/>
                  <a:gd name="connsiteX8" fmla="*/ 21054 w 95539"/>
                  <a:gd name="connsiteY8" fmla="*/ 74221 h 115476"/>
                  <a:gd name="connsiteX9" fmla="*/ 38152 w 95539"/>
                  <a:gd name="connsiteY9" fmla="*/ 79661 h 115476"/>
                  <a:gd name="connsiteX10" fmla="*/ 61596 w 95539"/>
                  <a:gd name="connsiteY10" fmla="*/ 66850 h 115476"/>
                  <a:gd name="connsiteX11" fmla="*/ 77461 w 95539"/>
                  <a:gd name="connsiteY11" fmla="*/ 79661 h 115476"/>
                  <a:gd name="connsiteX12" fmla="*/ 90505 w 95539"/>
                  <a:gd name="connsiteY12" fmla="*/ 70009 h 115476"/>
                  <a:gd name="connsiteX13" fmla="*/ 95793 w 95539"/>
                  <a:gd name="connsiteY13" fmla="*/ 52635 h 115476"/>
                  <a:gd name="connsiteX14" fmla="*/ 93678 w 95539"/>
                  <a:gd name="connsiteY14" fmla="*/ 50880 h 115476"/>
                  <a:gd name="connsiteX15" fmla="*/ 91210 w 95539"/>
                  <a:gd name="connsiteY15" fmla="*/ 54039 h 115476"/>
                  <a:gd name="connsiteX16" fmla="*/ 77813 w 95539"/>
                  <a:gd name="connsiteY16" fmla="*/ 75801 h 115476"/>
                  <a:gd name="connsiteX17" fmla="*/ 72525 w 95539"/>
                  <a:gd name="connsiteY17" fmla="*/ 67728 h 115476"/>
                  <a:gd name="connsiteX18" fmla="*/ 76051 w 95539"/>
                  <a:gd name="connsiteY18" fmla="*/ 49476 h 115476"/>
                  <a:gd name="connsiteX19" fmla="*/ 80986 w 95539"/>
                  <a:gd name="connsiteY19" fmla="*/ 30523 h 115476"/>
                  <a:gd name="connsiteX20" fmla="*/ 83983 w 95539"/>
                  <a:gd name="connsiteY20" fmla="*/ 18589 h 115476"/>
                  <a:gd name="connsiteX21" fmla="*/ 86627 w 95539"/>
                  <a:gd name="connsiteY21" fmla="*/ 6831 h 115476"/>
                  <a:gd name="connsiteX22" fmla="*/ 81515 w 95539"/>
                  <a:gd name="connsiteY22" fmla="*/ 2092 h 115476"/>
                  <a:gd name="connsiteX23" fmla="*/ 74641 w 95539"/>
                  <a:gd name="connsiteY23" fmla="*/ 8235 h 115476"/>
                  <a:gd name="connsiteX24" fmla="*/ 66356 w 95539"/>
                  <a:gd name="connsiteY24" fmla="*/ 41052 h 115476"/>
                  <a:gd name="connsiteX25" fmla="*/ 61773 w 95539"/>
                  <a:gd name="connsiteY25" fmla="*/ 58953 h 115476"/>
                  <a:gd name="connsiteX26" fmla="*/ 38857 w 95539"/>
                  <a:gd name="connsiteY26" fmla="*/ 75801 h 115476"/>
                  <a:gd name="connsiteX27" fmla="*/ 25813 w 95539"/>
                  <a:gd name="connsiteY27" fmla="*/ 60532 h 115476"/>
                  <a:gd name="connsiteX28" fmla="*/ 28281 w 95539"/>
                  <a:gd name="connsiteY28" fmla="*/ 45615 h 115476"/>
                  <a:gd name="connsiteX29" fmla="*/ 35685 w 95539"/>
                  <a:gd name="connsiteY29" fmla="*/ 16132 h 11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5539" h="115476">
                    <a:moveTo>
                      <a:pt x="35685" y="16132"/>
                    </a:moveTo>
                    <a:cubicBezTo>
                      <a:pt x="36566" y="12447"/>
                      <a:pt x="38329" y="5778"/>
                      <a:pt x="38329" y="4900"/>
                    </a:cubicBezTo>
                    <a:cubicBezTo>
                      <a:pt x="38329" y="1917"/>
                      <a:pt x="36213" y="162"/>
                      <a:pt x="33217" y="162"/>
                    </a:cubicBezTo>
                    <a:cubicBezTo>
                      <a:pt x="32688" y="162"/>
                      <a:pt x="27752" y="337"/>
                      <a:pt x="26166" y="6480"/>
                    </a:cubicBezTo>
                    <a:lnTo>
                      <a:pt x="783" y="108092"/>
                    </a:lnTo>
                    <a:cubicBezTo>
                      <a:pt x="254" y="110198"/>
                      <a:pt x="254" y="110549"/>
                      <a:pt x="254" y="110900"/>
                    </a:cubicBezTo>
                    <a:cubicBezTo>
                      <a:pt x="254" y="113532"/>
                      <a:pt x="2193" y="115638"/>
                      <a:pt x="5190" y="115638"/>
                    </a:cubicBezTo>
                    <a:cubicBezTo>
                      <a:pt x="8891" y="115638"/>
                      <a:pt x="11007" y="112479"/>
                      <a:pt x="11359" y="111953"/>
                    </a:cubicBezTo>
                    <a:cubicBezTo>
                      <a:pt x="12064" y="110373"/>
                      <a:pt x="14356" y="101247"/>
                      <a:pt x="21054" y="74221"/>
                    </a:cubicBezTo>
                    <a:cubicBezTo>
                      <a:pt x="26695" y="78959"/>
                      <a:pt x="34627" y="79661"/>
                      <a:pt x="38152" y="79661"/>
                    </a:cubicBezTo>
                    <a:cubicBezTo>
                      <a:pt x="50491" y="79661"/>
                      <a:pt x="57366" y="71764"/>
                      <a:pt x="61596" y="66850"/>
                    </a:cubicBezTo>
                    <a:cubicBezTo>
                      <a:pt x="63183" y="74748"/>
                      <a:pt x="69705" y="79661"/>
                      <a:pt x="77461" y="79661"/>
                    </a:cubicBezTo>
                    <a:cubicBezTo>
                      <a:pt x="83630" y="79661"/>
                      <a:pt x="87685" y="75625"/>
                      <a:pt x="90505" y="70009"/>
                    </a:cubicBezTo>
                    <a:cubicBezTo>
                      <a:pt x="93502" y="63691"/>
                      <a:pt x="95793" y="52986"/>
                      <a:pt x="95793" y="52635"/>
                    </a:cubicBezTo>
                    <a:cubicBezTo>
                      <a:pt x="95793" y="50880"/>
                      <a:pt x="94207" y="50880"/>
                      <a:pt x="93678" y="50880"/>
                    </a:cubicBezTo>
                    <a:cubicBezTo>
                      <a:pt x="91915" y="50880"/>
                      <a:pt x="91739" y="51582"/>
                      <a:pt x="91210" y="54039"/>
                    </a:cubicBezTo>
                    <a:cubicBezTo>
                      <a:pt x="88214" y="65446"/>
                      <a:pt x="85041" y="75801"/>
                      <a:pt x="77813" y="75801"/>
                    </a:cubicBezTo>
                    <a:cubicBezTo>
                      <a:pt x="73054" y="75801"/>
                      <a:pt x="72525" y="71238"/>
                      <a:pt x="72525" y="67728"/>
                    </a:cubicBezTo>
                    <a:cubicBezTo>
                      <a:pt x="72525" y="63867"/>
                      <a:pt x="74641" y="55619"/>
                      <a:pt x="76051" y="49476"/>
                    </a:cubicBezTo>
                    <a:lnTo>
                      <a:pt x="80986" y="30523"/>
                    </a:lnTo>
                    <a:cubicBezTo>
                      <a:pt x="81515" y="27890"/>
                      <a:pt x="83278" y="21221"/>
                      <a:pt x="83983" y="18589"/>
                    </a:cubicBezTo>
                    <a:cubicBezTo>
                      <a:pt x="84864" y="14553"/>
                      <a:pt x="86627" y="7884"/>
                      <a:pt x="86627" y="6831"/>
                    </a:cubicBezTo>
                    <a:cubicBezTo>
                      <a:pt x="86627" y="3672"/>
                      <a:pt x="84159" y="2092"/>
                      <a:pt x="81515" y="2092"/>
                    </a:cubicBezTo>
                    <a:cubicBezTo>
                      <a:pt x="80634" y="2092"/>
                      <a:pt x="76051" y="2268"/>
                      <a:pt x="74641" y="8235"/>
                    </a:cubicBezTo>
                    <a:lnTo>
                      <a:pt x="66356" y="41052"/>
                    </a:lnTo>
                    <a:cubicBezTo>
                      <a:pt x="64241" y="49827"/>
                      <a:pt x="62302" y="57198"/>
                      <a:pt x="61773" y="58953"/>
                    </a:cubicBezTo>
                    <a:cubicBezTo>
                      <a:pt x="61596" y="59830"/>
                      <a:pt x="53135" y="75801"/>
                      <a:pt x="38857" y="75801"/>
                    </a:cubicBezTo>
                    <a:cubicBezTo>
                      <a:pt x="30044" y="75801"/>
                      <a:pt x="25813" y="70009"/>
                      <a:pt x="25813" y="60532"/>
                    </a:cubicBezTo>
                    <a:cubicBezTo>
                      <a:pt x="25813" y="55443"/>
                      <a:pt x="27047" y="50529"/>
                      <a:pt x="28281" y="45615"/>
                    </a:cubicBezTo>
                    <a:lnTo>
                      <a:pt x="35685" y="16132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" name="任意形状 317">
                <a:extLst>
                  <a:ext uri="{FF2B5EF4-FFF2-40B4-BE49-F238E27FC236}">
                    <a16:creationId xmlns:a16="http://schemas.microsoft.com/office/drawing/2014/main" id="{28CF24F8-EF9F-7D29-3CCD-D882C18E83C2}"/>
                  </a:ext>
                </a:extLst>
              </p:cNvPr>
              <p:cNvSpPr/>
              <p:nvPr>
                <p:custDataLst>
                  <p:tags r:id="rId302"/>
                </p:custDataLst>
              </p:nvPr>
            </p:nvSpPr>
            <p:spPr>
              <a:xfrm>
                <a:off x="9879149" y="5656213"/>
                <a:ext cx="67159" cy="80552"/>
              </a:xfrm>
              <a:custGeom>
                <a:avLst/>
                <a:gdLst>
                  <a:gd name="connsiteX0" fmla="*/ 14892 w 67159"/>
                  <a:gd name="connsiteY0" fmla="*/ 40526 h 80552"/>
                  <a:gd name="connsiteX1" fmla="*/ 38689 w 67159"/>
                  <a:gd name="connsiteY1" fmla="*/ 4549 h 80552"/>
                  <a:gd name="connsiteX2" fmla="*/ 57550 w 67159"/>
                  <a:gd name="connsiteY2" fmla="*/ 11043 h 80552"/>
                  <a:gd name="connsiteX3" fmla="*/ 49265 w 67159"/>
                  <a:gd name="connsiteY3" fmla="*/ 19115 h 80552"/>
                  <a:gd name="connsiteX4" fmla="*/ 57374 w 67159"/>
                  <a:gd name="connsiteY4" fmla="*/ 27188 h 80552"/>
                  <a:gd name="connsiteX5" fmla="*/ 65482 w 67159"/>
                  <a:gd name="connsiteY5" fmla="*/ 18940 h 80552"/>
                  <a:gd name="connsiteX6" fmla="*/ 38513 w 67159"/>
                  <a:gd name="connsiteY6" fmla="*/ 162 h 80552"/>
                  <a:gd name="connsiteX7" fmla="*/ 262 w 67159"/>
                  <a:gd name="connsiteY7" fmla="*/ 40877 h 80552"/>
                  <a:gd name="connsiteX8" fmla="*/ 38160 w 67159"/>
                  <a:gd name="connsiteY8" fmla="*/ 80714 h 80552"/>
                  <a:gd name="connsiteX9" fmla="*/ 67421 w 67159"/>
                  <a:gd name="connsiteY9" fmla="*/ 57900 h 80552"/>
                  <a:gd name="connsiteX10" fmla="*/ 65130 w 67159"/>
                  <a:gd name="connsiteY10" fmla="*/ 56145 h 80552"/>
                  <a:gd name="connsiteX11" fmla="*/ 62838 w 67159"/>
                  <a:gd name="connsiteY11" fmla="*/ 57900 h 80552"/>
                  <a:gd name="connsiteX12" fmla="*/ 39746 w 67159"/>
                  <a:gd name="connsiteY12" fmla="*/ 76327 h 80552"/>
                  <a:gd name="connsiteX13" fmla="*/ 14892 w 67159"/>
                  <a:gd name="connsiteY13" fmla="*/ 40526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159" h="80552">
                    <a:moveTo>
                      <a:pt x="14892" y="40526"/>
                    </a:moveTo>
                    <a:cubicBezTo>
                      <a:pt x="14892" y="11920"/>
                      <a:pt x="29346" y="4549"/>
                      <a:pt x="38689" y="4549"/>
                    </a:cubicBezTo>
                    <a:cubicBezTo>
                      <a:pt x="40275" y="4549"/>
                      <a:pt x="51380" y="4725"/>
                      <a:pt x="57550" y="11043"/>
                    </a:cubicBezTo>
                    <a:cubicBezTo>
                      <a:pt x="50323" y="11569"/>
                      <a:pt x="49265" y="16834"/>
                      <a:pt x="49265" y="19115"/>
                    </a:cubicBezTo>
                    <a:cubicBezTo>
                      <a:pt x="49265" y="23678"/>
                      <a:pt x="52438" y="27188"/>
                      <a:pt x="57374" y="27188"/>
                    </a:cubicBezTo>
                    <a:cubicBezTo>
                      <a:pt x="61957" y="27188"/>
                      <a:pt x="65482" y="24205"/>
                      <a:pt x="65482" y="18940"/>
                    </a:cubicBezTo>
                    <a:cubicBezTo>
                      <a:pt x="65482" y="7006"/>
                      <a:pt x="52085" y="162"/>
                      <a:pt x="38513" y="162"/>
                    </a:cubicBezTo>
                    <a:cubicBezTo>
                      <a:pt x="16479" y="162"/>
                      <a:pt x="262" y="19115"/>
                      <a:pt x="262" y="40877"/>
                    </a:cubicBezTo>
                    <a:cubicBezTo>
                      <a:pt x="262" y="63340"/>
                      <a:pt x="17713" y="80714"/>
                      <a:pt x="38160" y="80714"/>
                    </a:cubicBezTo>
                    <a:cubicBezTo>
                      <a:pt x="61780" y="80714"/>
                      <a:pt x="67421" y="59655"/>
                      <a:pt x="67421" y="57900"/>
                    </a:cubicBezTo>
                    <a:cubicBezTo>
                      <a:pt x="67421" y="56145"/>
                      <a:pt x="65658" y="56145"/>
                      <a:pt x="65130" y="56145"/>
                    </a:cubicBezTo>
                    <a:cubicBezTo>
                      <a:pt x="63543" y="56145"/>
                      <a:pt x="63191" y="56847"/>
                      <a:pt x="62838" y="57900"/>
                    </a:cubicBezTo>
                    <a:cubicBezTo>
                      <a:pt x="57726" y="74221"/>
                      <a:pt x="46269" y="76327"/>
                      <a:pt x="39746" y="76327"/>
                    </a:cubicBezTo>
                    <a:cubicBezTo>
                      <a:pt x="30404" y="76327"/>
                      <a:pt x="14892" y="68781"/>
                      <a:pt x="14892" y="405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" name="任意形状 318">
                <a:extLst>
                  <a:ext uri="{FF2B5EF4-FFF2-40B4-BE49-F238E27FC236}">
                    <a16:creationId xmlns:a16="http://schemas.microsoft.com/office/drawing/2014/main" id="{2DEE57BD-7F64-0CBD-CEE1-B7428736EA3A}"/>
                  </a:ext>
                </a:extLst>
              </p:cNvPr>
              <p:cNvSpPr/>
              <p:nvPr>
                <p:custDataLst>
                  <p:tags r:id="rId303"/>
                </p:custDataLst>
              </p:nvPr>
            </p:nvSpPr>
            <p:spPr>
              <a:xfrm>
                <a:off x="9956435" y="5656213"/>
                <a:ext cx="78088" cy="80552"/>
              </a:xfrm>
              <a:custGeom>
                <a:avLst/>
                <a:gdLst>
                  <a:gd name="connsiteX0" fmla="*/ 78354 w 78088"/>
                  <a:gd name="connsiteY0" fmla="*/ 41228 h 80552"/>
                  <a:gd name="connsiteX1" fmla="*/ 39398 w 78088"/>
                  <a:gd name="connsiteY1" fmla="*/ 162 h 80552"/>
                  <a:gd name="connsiteX2" fmla="*/ 266 w 78088"/>
                  <a:gd name="connsiteY2" fmla="*/ 41228 h 80552"/>
                  <a:gd name="connsiteX3" fmla="*/ 39222 w 78088"/>
                  <a:gd name="connsiteY3" fmla="*/ 80714 h 80552"/>
                  <a:gd name="connsiteX4" fmla="*/ 78354 w 78088"/>
                  <a:gd name="connsiteY4" fmla="*/ 41228 h 80552"/>
                  <a:gd name="connsiteX5" fmla="*/ 39398 w 78088"/>
                  <a:gd name="connsiteY5" fmla="*/ 76327 h 80552"/>
                  <a:gd name="connsiteX6" fmla="*/ 19303 w 78088"/>
                  <a:gd name="connsiteY6" fmla="*/ 64569 h 80552"/>
                  <a:gd name="connsiteX7" fmla="*/ 14897 w 78088"/>
                  <a:gd name="connsiteY7" fmla="*/ 39824 h 80552"/>
                  <a:gd name="connsiteX8" fmla="*/ 19127 w 78088"/>
                  <a:gd name="connsiteY8" fmla="*/ 15781 h 80552"/>
                  <a:gd name="connsiteX9" fmla="*/ 39222 w 78088"/>
                  <a:gd name="connsiteY9" fmla="*/ 4023 h 80552"/>
                  <a:gd name="connsiteX10" fmla="*/ 59141 w 78088"/>
                  <a:gd name="connsiteY10" fmla="*/ 15430 h 80552"/>
                  <a:gd name="connsiteX11" fmla="*/ 63724 w 78088"/>
                  <a:gd name="connsiteY11" fmla="*/ 39824 h 80552"/>
                  <a:gd name="connsiteX12" fmla="*/ 59846 w 78088"/>
                  <a:gd name="connsiteY12" fmla="*/ 63340 h 80552"/>
                  <a:gd name="connsiteX13" fmla="*/ 39398 w 78088"/>
                  <a:gd name="connsiteY13" fmla="*/ 76327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088" h="80552">
                    <a:moveTo>
                      <a:pt x="78354" y="41228"/>
                    </a:moveTo>
                    <a:cubicBezTo>
                      <a:pt x="78354" y="18764"/>
                      <a:pt x="60727" y="162"/>
                      <a:pt x="39398" y="162"/>
                    </a:cubicBezTo>
                    <a:cubicBezTo>
                      <a:pt x="17364" y="162"/>
                      <a:pt x="266" y="19291"/>
                      <a:pt x="266" y="41228"/>
                    </a:cubicBezTo>
                    <a:cubicBezTo>
                      <a:pt x="266" y="63867"/>
                      <a:pt x="18598" y="80714"/>
                      <a:pt x="39222" y="80714"/>
                    </a:cubicBezTo>
                    <a:cubicBezTo>
                      <a:pt x="60551" y="80714"/>
                      <a:pt x="78354" y="63516"/>
                      <a:pt x="78354" y="41228"/>
                    </a:cubicBezTo>
                    <a:close/>
                    <a:moveTo>
                      <a:pt x="39398" y="76327"/>
                    </a:moveTo>
                    <a:cubicBezTo>
                      <a:pt x="31819" y="76327"/>
                      <a:pt x="24063" y="72642"/>
                      <a:pt x="19303" y="64569"/>
                    </a:cubicBezTo>
                    <a:cubicBezTo>
                      <a:pt x="14897" y="56847"/>
                      <a:pt x="14897" y="46142"/>
                      <a:pt x="14897" y="39824"/>
                    </a:cubicBezTo>
                    <a:cubicBezTo>
                      <a:pt x="14897" y="32980"/>
                      <a:pt x="14897" y="23503"/>
                      <a:pt x="19127" y="15781"/>
                    </a:cubicBezTo>
                    <a:cubicBezTo>
                      <a:pt x="23886" y="7708"/>
                      <a:pt x="32171" y="4023"/>
                      <a:pt x="39222" y="4023"/>
                    </a:cubicBezTo>
                    <a:cubicBezTo>
                      <a:pt x="46978" y="4023"/>
                      <a:pt x="54558" y="7884"/>
                      <a:pt x="59141" y="15430"/>
                    </a:cubicBezTo>
                    <a:cubicBezTo>
                      <a:pt x="63724" y="22976"/>
                      <a:pt x="63724" y="33155"/>
                      <a:pt x="63724" y="39824"/>
                    </a:cubicBezTo>
                    <a:cubicBezTo>
                      <a:pt x="63724" y="46142"/>
                      <a:pt x="63724" y="55619"/>
                      <a:pt x="59846" y="63340"/>
                    </a:cubicBezTo>
                    <a:cubicBezTo>
                      <a:pt x="55968" y="71238"/>
                      <a:pt x="48212" y="76327"/>
                      <a:pt x="39398" y="7632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" name="任意形状 319">
                <a:extLst>
                  <a:ext uri="{FF2B5EF4-FFF2-40B4-BE49-F238E27FC236}">
                    <a16:creationId xmlns:a16="http://schemas.microsoft.com/office/drawing/2014/main" id="{E304728C-55E3-FA6D-4C54-C369E6771976}"/>
                  </a:ext>
                </a:extLst>
              </p:cNvPr>
              <p:cNvSpPr/>
              <p:nvPr>
                <p:custDataLst>
                  <p:tags r:id="rId304"/>
                </p:custDataLst>
              </p:nvPr>
            </p:nvSpPr>
            <p:spPr>
              <a:xfrm>
                <a:off x="10045452" y="5656213"/>
                <a:ext cx="57640" cy="80552"/>
              </a:xfrm>
              <a:custGeom>
                <a:avLst/>
                <a:gdLst>
                  <a:gd name="connsiteX0" fmla="*/ 31119 w 57640"/>
                  <a:gd name="connsiteY0" fmla="*/ 44738 h 80552"/>
                  <a:gd name="connsiteX1" fmla="*/ 49451 w 57640"/>
                  <a:gd name="connsiteY1" fmla="*/ 60883 h 80552"/>
                  <a:gd name="connsiteX2" fmla="*/ 29532 w 57640"/>
                  <a:gd name="connsiteY2" fmla="*/ 76853 h 80552"/>
                  <a:gd name="connsiteX3" fmla="*/ 5030 w 57640"/>
                  <a:gd name="connsiteY3" fmla="*/ 51933 h 80552"/>
                  <a:gd name="connsiteX4" fmla="*/ 2563 w 57640"/>
                  <a:gd name="connsiteY4" fmla="*/ 48950 h 80552"/>
                  <a:gd name="connsiteX5" fmla="*/ 271 w 57640"/>
                  <a:gd name="connsiteY5" fmla="*/ 53337 h 80552"/>
                  <a:gd name="connsiteX6" fmla="*/ 271 w 57640"/>
                  <a:gd name="connsiteY6" fmla="*/ 76502 h 80552"/>
                  <a:gd name="connsiteX7" fmla="*/ 2210 w 57640"/>
                  <a:gd name="connsiteY7" fmla="*/ 80714 h 80552"/>
                  <a:gd name="connsiteX8" fmla="*/ 6617 w 57640"/>
                  <a:gd name="connsiteY8" fmla="*/ 77204 h 80552"/>
                  <a:gd name="connsiteX9" fmla="*/ 10142 w 57640"/>
                  <a:gd name="connsiteY9" fmla="*/ 73168 h 80552"/>
                  <a:gd name="connsiteX10" fmla="*/ 29532 w 57640"/>
                  <a:gd name="connsiteY10" fmla="*/ 80714 h 80552"/>
                  <a:gd name="connsiteX11" fmla="*/ 57912 w 57640"/>
                  <a:gd name="connsiteY11" fmla="*/ 56320 h 80552"/>
                  <a:gd name="connsiteX12" fmla="*/ 50508 w 57640"/>
                  <a:gd name="connsiteY12" fmla="*/ 39648 h 80552"/>
                  <a:gd name="connsiteX13" fmla="*/ 30413 w 57640"/>
                  <a:gd name="connsiteY13" fmla="*/ 31225 h 80552"/>
                  <a:gd name="connsiteX14" fmla="*/ 8732 w 57640"/>
                  <a:gd name="connsiteY14" fmla="*/ 16834 h 80552"/>
                  <a:gd name="connsiteX15" fmla="*/ 28475 w 57640"/>
                  <a:gd name="connsiteY15" fmla="*/ 3496 h 80552"/>
                  <a:gd name="connsiteX16" fmla="*/ 49098 w 57640"/>
                  <a:gd name="connsiteY16" fmla="*/ 24731 h 80552"/>
                  <a:gd name="connsiteX17" fmla="*/ 51214 w 57640"/>
                  <a:gd name="connsiteY17" fmla="*/ 26311 h 80552"/>
                  <a:gd name="connsiteX18" fmla="*/ 53505 w 57640"/>
                  <a:gd name="connsiteY18" fmla="*/ 22099 h 80552"/>
                  <a:gd name="connsiteX19" fmla="*/ 53505 w 57640"/>
                  <a:gd name="connsiteY19" fmla="*/ 4374 h 80552"/>
                  <a:gd name="connsiteX20" fmla="*/ 51566 w 57640"/>
                  <a:gd name="connsiteY20" fmla="*/ 162 h 80552"/>
                  <a:gd name="connsiteX21" fmla="*/ 48041 w 57640"/>
                  <a:gd name="connsiteY21" fmla="*/ 2268 h 80552"/>
                  <a:gd name="connsiteX22" fmla="*/ 45044 w 57640"/>
                  <a:gd name="connsiteY22" fmla="*/ 5076 h 80552"/>
                  <a:gd name="connsiteX23" fmla="*/ 28475 w 57640"/>
                  <a:gd name="connsiteY23" fmla="*/ 162 h 80552"/>
                  <a:gd name="connsiteX24" fmla="*/ 271 w 57640"/>
                  <a:gd name="connsiteY24" fmla="*/ 21748 h 80552"/>
                  <a:gd name="connsiteX25" fmla="*/ 7851 w 57640"/>
                  <a:gd name="connsiteY25" fmla="*/ 36665 h 80552"/>
                  <a:gd name="connsiteX26" fmla="*/ 31119 w 57640"/>
                  <a:gd name="connsiteY26" fmla="*/ 44738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119" y="44738"/>
                    </a:moveTo>
                    <a:cubicBezTo>
                      <a:pt x="34997" y="45440"/>
                      <a:pt x="49451" y="48248"/>
                      <a:pt x="49451" y="60883"/>
                    </a:cubicBezTo>
                    <a:cubicBezTo>
                      <a:pt x="49451" y="69834"/>
                      <a:pt x="43281" y="76853"/>
                      <a:pt x="29532" y="76853"/>
                    </a:cubicBezTo>
                    <a:cubicBezTo>
                      <a:pt x="14725" y="76853"/>
                      <a:pt x="8380" y="66850"/>
                      <a:pt x="5030" y="51933"/>
                    </a:cubicBezTo>
                    <a:cubicBezTo>
                      <a:pt x="4502" y="49652"/>
                      <a:pt x="4325" y="48950"/>
                      <a:pt x="2563" y="48950"/>
                    </a:cubicBezTo>
                    <a:cubicBezTo>
                      <a:pt x="271" y="48950"/>
                      <a:pt x="271" y="50178"/>
                      <a:pt x="271" y="53337"/>
                    </a:cubicBezTo>
                    <a:lnTo>
                      <a:pt x="271" y="76502"/>
                    </a:lnTo>
                    <a:cubicBezTo>
                      <a:pt x="271" y="79486"/>
                      <a:pt x="271" y="80714"/>
                      <a:pt x="2210" y="80714"/>
                    </a:cubicBezTo>
                    <a:cubicBezTo>
                      <a:pt x="3091" y="80714"/>
                      <a:pt x="3268" y="80539"/>
                      <a:pt x="6617" y="77204"/>
                    </a:cubicBezTo>
                    <a:cubicBezTo>
                      <a:pt x="6969" y="76853"/>
                      <a:pt x="6969" y="76502"/>
                      <a:pt x="10142" y="73168"/>
                    </a:cubicBezTo>
                    <a:cubicBezTo>
                      <a:pt x="17898" y="80539"/>
                      <a:pt x="25830" y="80714"/>
                      <a:pt x="29532" y="80714"/>
                    </a:cubicBezTo>
                    <a:cubicBezTo>
                      <a:pt x="49803" y="80714"/>
                      <a:pt x="57912" y="68956"/>
                      <a:pt x="57912" y="56320"/>
                    </a:cubicBezTo>
                    <a:cubicBezTo>
                      <a:pt x="57912" y="47019"/>
                      <a:pt x="52624" y="41754"/>
                      <a:pt x="50508" y="39648"/>
                    </a:cubicBezTo>
                    <a:cubicBezTo>
                      <a:pt x="44691" y="34033"/>
                      <a:pt x="37817" y="32629"/>
                      <a:pt x="30413" y="31225"/>
                    </a:cubicBezTo>
                    <a:cubicBezTo>
                      <a:pt x="20542" y="29294"/>
                      <a:pt x="8732" y="27013"/>
                      <a:pt x="8732" y="16834"/>
                    </a:cubicBezTo>
                    <a:cubicBezTo>
                      <a:pt x="8732" y="10692"/>
                      <a:pt x="13315" y="3496"/>
                      <a:pt x="28475" y="3496"/>
                    </a:cubicBezTo>
                    <a:cubicBezTo>
                      <a:pt x="47864" y="3496"/>
                      <a:pt x="48746" y="19291"/>
                      <a:pt x="49098" y="24731"/>
                    </a:cubicBezTo>
                    <a:cubicBezTo>
                      <a:pt x="49275" y="26311"/>
                      <a:pt x="50861" y="26311"/>
                      <a:pt x="51214" y="26311"/>
                    </a:cubicBezTo>
                    <a:cubicBezTo>
                      <a:pt x="53505" y="26311"/>
                      <a:pt x="53505" y="25433"/>
                      <a:pt x="53505" y="22099"/>
                    </a:cubicBezTo>
                    <a:lnTo>
                      <a:pt x="53505" y="4374"/>
                    </a:lnTo>
                    <a:cubicBezTo>
                      <a:pt x="53505" y="1390"/>
                      <a:pt x="53505" y="162"/>
                      <a:pt x="51566" y="162"/>
                    </a:cubicBezTo>
                    <a:cubicBezTo>
                      <a:pt x="50685" y="162"/>
                      <a:pt x="50332" y="162"/>
                      <a:pt x="48041" y="2268"/>
                    </a:cubicBezTo>
                    <a:cubicBezTo>
                      <a:pt x="47512" y="2970"/>
                      <a:pt x="45749" y="4549"/>
                      <a:pt x="45044" y="5076"/>
                    </a:cubicBezTo>
                    <a:cubicBezTo>
                      <a:pt x="38346" y="162"/>
                      <a:pt x="31119" y="162"/>
                      <a:pt x="28475" y="162"/>
                    </a:cubicBezTo>
                    <a:cubicBezTo>
                      <a:pt x="6969" y="162"/>
                      <a:pt x="271" y="11920"/>
                      <a:pt x="271" y="21748"/>
                    </a:cubicBezTo>
                    <a:cubicBezTo>
                      <a:pt x="271" y="27890"/>
                      <a:pt x="3091" y="32804"/>
                      <a:pt x="7851" y="36665"/>
                    </a:cubicBezTo>
                    <a:cubicBezTo>
                      <a:pt x="13491" y="41228"/>
                      <a:pt x="18427" y="42281"/>
                      <a:pt x="31119" y="447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" name="任意形状 320">
                <a:extLst>
                  <a:ext uri="{FF2B5EF4-FFF2-40B4-BE49-F238E27FC236}">
                    <a16:creationId xmlns:a16="http://schemas.microsoft.com/office/drawing/2014/main" id="{B4D93708-F197-4716-BF7F-3BC955BC5F6B}"/>
                  </a:ext>
                </a:extLst>
              </p:cNvPr>
              <p:cNvSpPr/>
              <p:nvPr>
                <p:custDataLst>
                  <p:tags r:id="rId305"/>
                </p:custDataLst>
              </p:nvPr>
            </p:nvSpPr>
            <p:spPr>
              <a:xfrm>
                <a:off x="10143830" y="5657266"/>
                <a:ext cx="95539" cy="115476"/>
              </a:xfrm>
              <a:custGeom>
                <a:avLst/>
                <a:gdLst>
                  <a:gd name="connsiteX0" fmla="*/ 35707 w 95539"/>
                  <a:gd name="connsiteY0" fmla="*/ 16132 h 115476"/>
                  <a:gd name="connsiteX1" fmla="*/ 38351 w 95539"/>
                  <a:gd name="connsiteY1" fmla="*/ 4900 h 115476"/>
                  <a:gd name="connsiteX2" fmla="*/ 33239 w 95539"/>
                  <a:gd name="connsiteY2" fmla="*/ 162 h 115476"/>
                  <a:gd name="connsiteX3" fmla="*/ 26189 w 95539"/>
                  <a:gd name="connsiteY3" fmla="*/ 6480 h 115476"/>
                  <a:gd name="connsiteX4" fmla="*/ 805 w 95539"/>
                  <a:gd name="connsiteY4" fmla="*/ 108092 h 115476"/>
                  <a:gd name="connsiteX5" fmla="*/ 277 w 95539"/>
                  <a:gd name="connsiteY5" fmla="*/ 110900 h 115476"/>
                  <a:gd name="connsiteX6" fmla="*/ 5212 w 95539"/>
                  <a:gd name="connsiteY6" fmla="*/ 115638 h 115476"/>
                  <a:gd name="connsiteX7" fmla="*/ 11382 w 95539"/>
                  <a:gd name="connsiteY7" fmla="*/ 111953 h 115476"/>
                  <a:gd name="connsiteX8" fmla="*/ 21077 w 95539"/>
                  <a:gd name="connsiteY8" fmla="*/ 74221 h 115476"/>
                  <a:gd name="connsiteX9" fmla="*/ 38175 w 95539"/>
                  <a:gd name="connsiteY9" fmla="*/ 79661 h 115476"/>
                  <a:gd name="connsiteX10" fmla="*/ 61619 w 95539"/>
                  <a:gd name="connsiteY10" fmla="*/ 66850 h 115476"/>
                  <a:gd name="connsiteX11" fmla="*/ 77484 w 95539"/>
                  <a:gd name="connsiteY11" fmla="*/ 79661 h 115476"/>
                  <a:gd name="connsiteX12" fmla="*/ 90528 w 95539"/>
                  <a:gd name="connsiteY12" fmla="*/ 70009 h 115476"/>
                  <a:gd name="connsiteX13" fmla="*/ 95816 w 95539"/>
                  <a:gd name="connsiteY13" fmla="*/ 52635 h 115476"/>
                  <a:gd name="connsiteX14" fmla="*/ 93701 w 95539"/>
                  <a:gd name="connsiteY14" fmla="*/ 50880 h 115476"/>
                  <a:gd name="connsiteX15" fmla="*/ 91233 w 95539"/>
                  <a:gd name="connsiteY15" fmla="*/ 54039 h 115476"/>
                  <a:gd name="connsiteX16" fmla="*/ 77836 w 95539"/>
                  <a:gd name="connsiteY16" fmla="*/ 75801 h 115476"/>
                  <a:gd name="connsiteX17" fmla="*/ 72548 w 95539"/>
                  <a:gd name="connsiteY17" fmla="*/ 67728 h 115476"/>
                  <a:gd name="connsiteX18" fmla="*/ 76073 w 95539"/>
                  <a:gd name="connsiteY18" fmla="*/ 49476 h 115476"/>
                  <a:gd name="connsiteX19" fmla="*/ 81009 w 95539"/>
                  <a:gd name="connsiteY19" fmla="*/ 30523 h 115476"/>
                  <a:gd name="connsiteX20" fmla="*/ 84006 w 95539"/>
                  <a:gd name="connsiteY20" fmla="*/ 18589 h 115476"/>
                  <a:gd name="connsiteX21" fmla="*/ 86650 w 95539"/>
                  <a:gd name="connsiteY21" fmla="*/ 6831 h 115476"/>
                  <a:gd name="connsiteX22" fmla="*/ 81538 w 95539"/>
                  <a:gd name="connsiteY22" fmla="*/ 2092 h 115476"/>
                  <a:gd name="connsiteX23" fmla="*/ 74663 w 95539"/>
                  <a:gd name="connsiteY23" fmla="*/ 8235 h 115476"/>
                  <a:gd name="connsiteX24" fmla="*/ 66378 w 95539"/>
                  <a:gd name="connsiteY24" fmla="*/ 41052 h 115476"/>
                  <a:gd name="connsiteX25" fmla="*/ 61795 w 95539"/>
                  <a:gd name="connsiteY25" fmla="*/ 58953 h 115476"/>
                  <a:gd name="connsiteX26" fmla="*/ 38880 w 95539"/>
                  <a:gd name="connsiteY26" fmla="*/ 75801 h 115476"/>
                  <a:gd name="connsiteX27" fmla="*/ 25836 w 95539"/>
                  <a:gd name="connsiteY27" fmla="*/ 60532 h 115476"/>
                  <a:gd name="connsiteX28" fmla="*/ 28304 w 95539"/>
                  <a:gd name="connsiteY28" fmla="*/ 45615 h 115476"/>
                  <a:gd name="connsiteX29" fmla="*/ 35707 w 95539"/>
                  <a:gd name="connsiteY29" fmla="*/ 16132 h 11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5539" h="115476">
                    <a:moveTo>
                      <a:pt x="35707" y="16132"/>
                    </a:moveTo>
                    <a:cubicBezTo>
                      <a:pt x="36589" y="12447"/>
                      <a:pt x="38351" y="5778"/>
                      <a:pt x="38351" y="4900"/>
                    </a:cubicBezTo>
                    <a:cubicBezTo>
                      <a:pt x="38351" y="1917"/>
                      <a:pt x="36236" y="162"/>
                      <a:pt x="33239" y="162"/>
                    </a:cubicBezTo>
                    <a:cubicBezTo>
                      <a:pt x="32711" y="162"/>
                      <a:pt x="27775" y="337"/>
                      <a:pt x="26189" y="6480"/>
                    </a:cubicBezTo>
                    <a:lnTo>
                      <a:pt x="805" y="108092"/>
                    </a:lnTo>
                    <a:cubicBezTo>
                      <a:pt x="277" y="110198"/>
                      <a:pt x="277" y="110549"/>
                      <a:pt x="277" y="110900"/>
                    </a:cubicBezTo>
                    <a:cubicBezTo>
                      <a:pt x="277" y="113532"/>
                      <a:pt x="2216" y="115638"/>
                      <a:pt x="5212" y="115638"/>
                    </a:cubicBezTo>
                    <a:cubicBezTo>
                      <a:pt x="8914" y="115638"/>
                      <a:pt x="11029" y="112479"/>
                      <a:pt x="11382" y="111953"/>
                    </a:cubicBezTo>
                    <a:cubicBezTo>
                      <a:pt x="12087" y="110373"/>
                      <a:pt x="14378" y="101247"/>
                      <a:pt x="21077" y="74221"/>
                    </a:cubicBezTo>
                    <a:cubicBezTo>
                      <a:pt x="26717" y="78959"/>
                      <a:pt x="34650" y="79661"/>
                      <a:pt x="38175" y="79661"/>
                    </a:cubicBezTo>
                    <a:cubicBezTo>
                      <a:pt x="50514" y="79661"/>
                      <a:pt x="57389" y="71764"/>
                      <a:pt x="61619" y="66850"/>
                    </a:cubicBezTo>
                    <a:cubicBezTo>
                      <a:pt x="63206" y="74748"/>
                      <a:pt x="69728" y="79661"/>
                      <a:pt x="77484" y="79661"/>
                    </a:cubicBezTo>
                    <a:cubicBezTo>
                      <a:pt x="83653" y="79661"/>
                      <a:pt x="87707" y="75625"/>
                      <a:pt x="90528" y="70009"/>
                    </a:cubicBezTo>
                    <a:cubicBezTo>
                      <a:pt x="93524" y="63691"/>
                      <a:pt x="95816" y="52986"/>
                      <a:pt x="95816" y="52635"/>
                    </a:cubicBezTo>
                    <a:cubicBezTo>
                      <a:pt x="95816" y="50880"/>
                      <a:pt x="94229" y="50880"/>
                      <a:pt x="93701" y="50880"/>
                    </a:cubicBezTo>
                    <a:cubicBezTo>
                      <a:pt x="91938" y="50880"/>
                      <a:pt x="91762" y="51582"/>
                      <a:pt x="91233" y="54039"/>
                    </a:cubicBezTo>
                    <a:cubicBezTo>
                      <a:pt x="88236" y="65446"/>
                      <a:pt x="85063" y="75801"/>
                      <a:pt x="77836" y="75801"/>
                    </a:cubicBezTo>
                    <a:cubicBezTo>
                      <a:pt x="73077" y="75801"/>
                      <a:pt x="72548" y="71238"/>
                      <a:pt x="72548" y="67728"/>
                    </a:cubicBezTo>
                    <a:cubicBezTo>
                      <a:pt x="72548" y="63867"/>
                      <a:pt x="74663" y="55619"/>
                      <a:pt x="76073" y="49476"/>
                    </a:cubicBezTo>
                    <a:lnTo>
                      <a:pt x="81009" y="30523"/>
                    </a:lnTo>
                    <a:cubicBezTo>
                      <a:pt x="81538" y="27890"/>
                      <a:pt x="83301" y="21221"/>
                      <a:pt x="84006" y="18589"/>
                    </a:cubicBezTo>
                    <a:cubicBezTo>
                      <a:pt x="84887" y="14553"/>
                      <a:pt x="86650" y="7884"/>
                      <a:pt x="86650" y="6831"/>
                    </a:cubicBezTo>
                    <a:cubicBezTo>
                      <a:pt x="86650" y="3672"/>
                      <a:pt x="84182" y="2092"/>
                      <a:pt x="81538" y="2092"/>
                    </a:cubicBezTo>
                    <a:cubicBezTo>
                      <a:pt x="80657" y="2092"/>
                      <a:pt x="76073" y="2268"/>
                      <a:pt x="74663" y="8235"/>
                    </a:cubicBezTo>
                    <a:lnTo>
                      <a:pt x="66378" y="41052"/>
                    </a:lnTo>
                    <a:cubicBezTo>
                      <a:pt x="64263" y="49827"/>
                      <a:pt x="62324" y="57198"/>
                      <a:pt x="61795" y="58953"/>
                    </a:cubicBezTo>
                    <a:cubicBezTo>
                      <a:pt x="61619" y="59830"/>
                      <a:pt x="53158" y="75801"/>
                      <a:pt x="38880" y="75801"/>
                    </a:cubicBezTo>
                    <a:cubicBezTo>
                      <a:pt x="30067" y="75801"/>
                      <a:pt x="25836" y="70009"/>
                      <a:pt x="25836" y="60532"/>
                    </a:cubicBezTo>
                    <a:cubicBezTo>
                      <a:pt x="25836" y="55443"/>
                      <a:pt x="27070" y="50529"/>
                      <a:pt x="28304" y="45615"/>
                    </a:cubicBezTo>
                    <a:lnTo>
                      <a:pt x="35707" y="16132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" name="任意形状 321">
                <a:extLst>
                  <a:ext uri="{FF2B5EF4-FFF2-40B4-BE49-F238E27FC236}">
                    <a16:creationId xmlns:a16="http://schemas.microsoft.com/office/drawing/2014/main" id="{FB62FF8F-5866-D6B3-0D84-02E48025E7D7}"/>
                  </a:ext>
                </a:extLst>
              </p:cNvPr>
              <p:cNvSpPr/>
              <p:nvPr>
                <p:custDataLst>
                  <p:tags r:id="rId306"/>
                </p:custDataLst>
              </p:nvPr>
            </p:nvSpPr>
            <p:spPr>
              <a:xfrm>
                <a:off x="10262205" y="5603213"/>
                <a:ext cx="40895" cy="175495"/>
              </a:xfrm>
              <a:custGeom>
                <a:avLst/>
                <a:gdLst>
                  <a:gd name="connsiteX0" fmla="*/ 41178 w 40895"/>
                  <a:gd name="connsiteY0" fmla="*/ 173903 h 175495"/>
                  <a:gd name="connsiteX1" fmla="*/ 38181 w 40895"/>
                  <a:gd name="connsiteY1" fmla="*/ 170042 h 175495"/>
                  <a:gd name="connsiteX2" fmla="*/ 10506 w 40895"/>
                  <a:gd name="connsiteY2" fmla="*/ 87910 h 175495"/>
                  <a:gd name="connsiteX3" fmla="*/ 38886 w 40895"/>
                  <a:gd name="connsiteY3" fmla="*/ 4900 h 175495"/>
                  <a:gd name="connsiteX4" fmla="*/ 41178 w 40895"/>
                  <a:gd name="connsiteY4" fmla="*/ 1917 h 175495"/>
                  <a:gd name="connsiteX5" fmla="*/ 39415 w 40895"/>
                  <a:gd name="connsiteY5" fmla="*/ 162 h 175495"/>
                  <a:gd name="connsiteX6" fmla="*/ 11388 w 40895"/>
                  <a:gd name="connsiteY6" fmla="*/ 34384 h 175495"/>
                  <a:gd name="connsiteX7" fmla="*/ 283 w 40895"/>
                  <a:gd name="connsiteY7" fmla="*/ 87910 h 175495"/>
                  <a:gd name="connsiteX8" fmla="*/ 11917 w 40895"/>
                  <a:gd name="connsiteY8" fmla="*/ 142664 h 175495"/>
                  <a:gd name="connsiteX9" fmla="*/ 39415 w 40895"/>
                  <a:gd name="connsiteY9" fmla="*/ 175657 h 175495"/>
                  <a:gd name="connsiteX10" fmla="*/ 41178 w 40895"/>
                  <a:gd name="connsiteY10" fmla="*/ 173903 h 17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95" h="175495">
                    <a:moveTo>
                      <a:pt x="41178" y="173903"/>
                    </a:moveTo>
                    <a:cubicBezTo>
                      <a:pt x="41178" y="173376"/>
                      <a:pt x="41178" y="173025"/>
                      <a:pt x="38181" y="170042"/>
                    </a:cubicBezTo>
                    <a:cubicBezTo>
                      <a:pt x="16147" y="147929"/>
                      <a:pt x="10506" y="114761"/>
                      <a:pt x="10506" y="87910"/>
                    </a:cubicBezTo>
                    <a:cubicBezTo>
                      <a:pt x="10506" y="57373"/>
                      <a:pt x="17205" y="26837"/>
                      <a:pt x="38886" y="4900"/>
                    </a:cubicBezTo>
                    <a:cubicBezTo>
                      <a:pt x="41178" y="2794"/>
                      <a:pt x="41178" y="2443"/>
                      <a:pt x="41178" y="1917"/>
                    </a:cubicBezTo>
                    <a:cubicBezTo>
                      <a:pt x="41178" y="688"/>
                      <a:pt x="40473" y="162"/>
                      <a:pt x="39415" y="162"/>
                    </a:cubicBezTo>
                    <a:cubicBezTo>
                      <a:pt x="37652" y="162"/>
                      <a:pt x="21788" y="12096"/>
                      <a:pt x="11388" y="34384"/>
                    </a:cubicBezTo>
                    <a:cubicBezTo>
                      <a:pt x="2398" y="53688"/>
                      <a:pt x="283" y="73168"/>
                      <a:pt x="283" y="87910"/>
                    </a:cubicBezTo>
                    <a:cubicBezTo>
                      <a:pt x="283" y="101598"/>
                      <a:pt x="2222" y="122833"/>
                      <a:pt x="11917" y="142664"/>
                    </a:cubicBezTo>
                    <a:cubicBezTo>
                      <a:pt x="22493" y="164250"/>
                      <a:pt x="37652" y="175657"/>
                      <a:pt x="39415" y="175657"/>
                    </a:cubicBezTo>
                    <a:cubicBezTo>
                      <a:pt x="40473" y="175657"/>
                      <a:pt x="41178" y="175131"/>
                      <a:pt x="41178" y="17390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" name="任意形状 322">
                <a:extLst>
                  <a:ext uri="{FF2B5EF4-FFF2-40B4-BE49-F238E27FC236}">
                    <a16:creationId xmlns:a16="http://schemas.microsoft.com/office/drawing/2014/main" id="{E9B5391B-DE0E-3AFA-7E71-916A6FB03C4D}"/>
                  </a:ext>
                </a:extLst>
              </p:cNvPr>
              <p:cNvSpPr/>
              <p:nvPr>
                <p:custDataLst>
                  <p:tags r:id="rId307"/>
                </p:custDataLst>
              </p:nvPr>
            </p:nvSpPr>
            <p:spPr>
              <a:xfrm>
                <a:off x="10319298" y="5656213"/>
                <a:ext cx="67159" cy="80552"/>
              </a:xfrm>
              <a:custGeom>
                <a:avLst/>
                <a:gdLst>
                  <a:gd name="connsiteX0" fmla="*/ 14917 w 67159"/>
                  <a:gd name="connsiteY0" fmla="*/ 40526 h 80552"/>
                  <a:gd name="connsiteX1" fmla="*/ 38714 w 67159"/>
                  <a:gd name="connsiteY1" fmla="*/ 4549 h 80552"/>
                  <a:gd name="connsiteX2" fmla="*/ 57575 w 67159"/>
                  <a:gd name="connsiteY2" fmla="*/ 11043 h 80552"/>
                  <a:gd name="connsiteX3" fmla="*/ 49290 w 67159"/>
                  <a:gd name="connsiteY3" fmla="*/ 19115 h 80552"/>
                  <a:gd name="connsiteX4" fmla="*/ 57399 w 67159"/>
                  <a:gd name="connsiteY4" fmla="*/ 27188 h 80552"/>
                  <a:gd name="connsiteX5" fmla="*/ 65507 w 67159"/>
                  <a:gd name="connsiteY5" fmla="*/ 18940 h 80552"/>
                  <a:gd name="connsiteX6" fmla="*/ 38537 w 67159"/>
                  <a:gd name="connsiteY6" fmla="*/ 162 h 80552"/>
                  <a:gd name="connsiteX7" fmla="*/ 286 w 67159"/>
                  <a:gd name="connsiteY7" fmla="*/ 40877 h 80552"/>
                  <a:gd name="connsiteX8" fmla="*/ 38185 w 67159"/>
                  <a:gd name="connsiteY8" fmla="*/ 80714 h 80552"/>
                  <a:gd name="connsiteX9" fmla="*/ 67446 w 67159"/>
                  <a:gd name="connsiteY9" fmla="*/ 57900 h 80552"/>
                  <a:gd name="connsiteX10" fmla="*/ 65154 w 67159"/>
                  <a:gd name="connsiteY10" fmla="*/ 56145 h 80552"/>
                  <a:gd name="connsiteX11" fmla="*/ 62863 w 67159"/>
                  <a:gd name="connsiteY11" fmla="*/ 57900 h 80552"/>
                  <a:gd name="connsiteX12" fmla="*/ 39771 w 67159"/>
                  <a:gd name="connsiteY12" fmla="*/ 76327 h 80552"/>
                  <a:gd name="connsiteX13" fmla="*/ 14917 w 67159"/>
                  <a:gd name="connsiteY13" fmla="*/ 40526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159" h="80552">
                    <a:moveTo>
                      <a:pt x="14917" y="40526"/>
                    </a:moveTo>
                    <a:cubicBezTo>
                      <a:pt x="14917" y="11920"/>
                      <a:pt x="29371" y="4549"/>
                      <a:pt x="38714" y="4549"/>
                    </a:cubicBezTo>
                    <a:cubicBezTo>
                      <a:pt x="40300" y="4549"/>
                      <a:pt x="51405" y="4725"/>
                      <a:pt x="57575" y="11043"/>
                    </a:cubicBezTo>
                    <a:cubicBezTo>
                      <a:pt x="50348" y="11569"/>
                      <a:pt x="49290" y="16834"/>
                      <a:pt x="49290" y="19115"/>
                    </a:cubicBezTo>
                    <a:cubicBezTo>
                      <a:pt x="49290" y="23678"/>
                      <a:pt x="52463" y="27188"/>
                      <a:pt x="57399" y="27188"/>
                    </a:cubicBezTo>
                    <a:cubicBezTo>
                      <a:pt x="61982" y="27188"/>
                      <a:pt x="65507" y="24205"/>
                      <a:pt x="65507" y="18940"/>
                    </a:cubicBezTo>
                    <a:cubicBezTo>
                      <a:pt x="65507" y="7006"/>
                      <a:pt x="52110" y="162"/>
                      <a:pt x="38537" y="162"/>
                    </a:cubicBezTo>
                    <a:cubicBezTo>
                      <a:pt x="16503" y="162"/>
                      <a:pt x="286" y="19115"/>
                      <a:pt x="286" y="40877"/>
                    </a:cubicBezTo>
                    <a:cubicBezTo>
                      <a:pt x="286" y="63340"/>
                      <a:pt x="17737" y="80714"/>
                      <a:pt x="38185" y="80714"/>
                    </a:cubicBezTo>
                    <a:cubicBezTo>
                      <a:pt x="61805" y="80714"/>
                      <a:pt x="67446" y="59655"/>
                      <a:pt x="67446" y="57900"/>
                    </a:cubicBezTo>
                    <a:cubicBezTo>
                      <a:pt x="67446" y="56145"/>
                      <a:pt x="65683" y="56145"/>
                      <a:pt x="65154" y="56145"/>
                    </a:cubicBezTo>
                    <a:cubicBezTo>
                      <a:pt x="63568" y="56145"/>
                      <a:pt x="63215" y="56847"/>
                      <a:pt x="62863" y="57900"/>
                    </a:cubicBezTo>
                    <a:cubicBezTo>
                      <a:pt x="57751" y="74221"/>
                      <a:pt x="46293" y="76327"/>
                      <a:pt x="39771" y="76327"/>
                    </a:cubicBezTo>
                    <a:cubicBezTo>
                      <a:pt x="30429" y="76327"/>
                      <a:pt x="14917" y="68781"/>
                      <a:pt x="14917" y="405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" name="任意形状 323">
                <a:extLst>
                  <a:ext uri="{FF2B5EF4-FFF2-40B4-BE49-F238E27FC236}">
                    <a16:creationId xmlns:a16="http://schemas.microsoft.com/office/drawing/2014/main" id="{724B1E39-6961-C6CC-B33B-447EED595D45}"/>
                  </a:ext>
                </a:extLst>
              </p:cNvPr>
              <p:cNvSpPr/>
              <p:nvPr>
                <p:custDataLst>
                  <p:tags r:id="rId308"/>
                </p:custDataLst>
              </p:nvPr>
            </p:nvSpPr>
            <p:spPr>
              <a:xfrm>
                <a:off x="10396584" y="5656213"/>
                <a:ext cx="78088" cy="80552"/>
              </a:xfrm>
              <a:custGeom>
                <a:avLst/>
                <a:gdLst>
                  <a:gd name="connsiteX0" fmla="*/ 78379 w 78088"/>
                  <a:gd name="connsiteY0" fmla="*/ 41228 h 80552"/>
                  <a:gd name="connsiteX1" fmla="*/ 39423 w 78088"/>
                  <a:gd name="connsiteY1" fmla="*/ 162 h 80552"/>
                  <a:gd name="connsiteX2" fmla="*/ 291 w 78088"/>
                  <a:gd name="connsiteY2" fmla="*/ 41228 h 80552"/>
                  <a:gd name="connsiteX3" fmla="*/ 39247 w 78088"/>
                  <a:gd name="connsiteY3" fmla="*/ 80714 h 80552"/>
                  <a:gd name="connsiteX4" fmla="*/ 78379 w 78088"/>
                  <a:gd name="connsiteY4" fmla="*/ 41228 h 80552"/>
                  <a:gd name="connsiteX5" fmla="*/ 39423 w 78088"/>
                  <a:gd name="connsiteY5" fmla="*/ 76327 h 80552"/>
                  <a:gd name="connsiteX6" fmla="*/ 19328 w 78088"/>
                  <a:gd name="connsiteY6" fmla="*/ 64569 h 80552"/>
                  <a:gd name="connsiteX7" fmla="*/ 14921 w 78088"/>
                  <a:gd name="connsiteY7" fmla="*/ 39824 h 80552"/>
                  <a:gd name="connsiteX8" fmla="*/ 19152 w 78088"/>
                  <a:gd name="connsiteY8" fmla="*/ 15781 h 80552"/>
                  <a:gd name="connsiteX9" fmla="*/ 39247 w 78088"/>
                  <a:gd name="connsiteY9" fmla="*/ 4023 h 80552"/>
                  <a:gd name="connsiteX10" fmla="*/ 59166 w 78088"/>
                  <a:gd name="connsiteY10" fmla="*/ 15430 h 80552"/>
                  <a:gd name="connsiteX11" fmla="*/ 63749 w 78088"/>
                  <a:gd name="connsiteY11" fmla="*/ 39824 h 80552"/>
                  <a:gd name="connsiteX12" fmla="*/ 59871 w 78088"/>
                  <a:gd name="connsiteY12" fmla="*/ 63340 h 80552"/>
                  <a:gd name="connsiteX13" fmla="*/ 39423 w 78088"/>
                  <a:gd name="connsiteY13" fmla="*/ 76327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088" h="80552">
                    <a:moveTo>
                      <a:pt x="78379" y="41228"/>
                    </a:moveTo>
                    <a:cubicBezTo>
                      <a:pt x="78379" y="18764"/>
                      <a:pt x="60752" y="162"/>
                      <a:pt x="39423" y="162"/>
                    </a:cubicBezTo>
                    <a:cubicBezTo>
                      <a:pt x="17389" y="162"/>
                      <a:pt x="291" y="19291"/>
                      <a:pt x="291" y="41228"/>
                    </a:cubicBezTo>
                    <a:cubicBezTo>
                      <a:pt x="291" y="63867"/>
                      <a:pt x="18623" y="80714"/>
                      <a:pt x="39247" y="80714"/>
                    </a:cubicBezTo>
                    <a:cubicBezTo>
                      <a:pt x="60576" y="80714"/>
                      <a:pt x="78379" y="63516"/>
                      <a:pt x="78379" y="41228"/>
                    </a:cubicBezTo>
                    <a:close/>
                    <a:moveTo>
                      <a:pt x="39423" y="76327"/>
                    </a:moveTo>
                    <a:cubicBezTo>
                      <a:pt x="31844" y="76327"/>
                      <a:pt x="24088" y="72642"/>
                      <a:pt x="19328" y="64569"/>
                    </a:cubicBezTo>
                    <a:cubicBezTo>
                      <a:pt x="14921" y="56847"/>
                      <a:pt x="14921" y="46142"/>
                      <a:pt x="14921" y="39824"/>
                    </a:cubicBezTo>
                    <a:cubicBezTo>
                      <a:pt x="14921" y="32980"/>
                      <a:pt x="14921" y="23503"/>
                      <a:pt x="19152" y="15781"/>
                    </a:cubicBezTo>
                    <a:cubicBezTo>
                      <a:pt x="23911" y="7708"/>
                      <a:pt x="32196" y="4023"/>
                      <a:pt x="39247" y="4023"/>
                    </a:cubicBezTo>
                    <a:cubicBezTo>
                      <a:pt x="47003" y="4023"/>
                      <a:pt x="54583" y="7884"/>
                      <a:pt x="59166" y="15430"/>
                    </a:cubicBezTo>
                    <a:cubicBezTo>
                      <a:pt x="63749" y="22976"/>
                      <a:pt x="63749" y="33155"/>
                      <a:pt x="63749" y="39824"/>
                    </a:cubicBezTo>
                    <a:cubicBezTo>
                      <a:pt x="63749" y="46142"/>
                      <a:pt x="63749" y="55619"/>
                      <a:pt x="59871" y="63340"/>
                    </a:cubicBezTo>
                    <a:cubicBezTo>
                      <a:pt x="55993" y="71238"/>
                      <a:pt x="48237" y="76327"/>
                      <a:pt x="39423" y="7632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" name="任意形状 324">
                <a:extLst>
                  <a:ext uri="{FF2B5EF4-FFF2-40B4-BE49-F238E27FC236}">
                    <a16:creationId xmlns:a16="http://schemas.microsoft.com/office/drawing/2014/main" id="{8348B711-934E-3F6B-E227-0706F6F5AB1E}"/>
                  </a:ext>
                </a:extLst>
              </p:cNvPr>
              <p:cNvSpPr/>
              <p:nvPr>
                <p:custDataLst>
                  <p:tags r:id="rId309"/>
                </p:custDataLst>
              </p:nvPr>
            </p:nvSpPr>
            <p:spPr>
              <a:xfrm>
                <a:off x="10485601" y="5656213"/>
                <a:ext cx="57640" cy="80552"/>
              </a:xfrm>
              <a:custGeom>
                <a:avLst/>
                <a:gdLst>
                  <a:gd name="connsiteX0" fmla="*/ 31143 w 57640"/>
                  <a:gd name="connsiteY0" fmla="*/ 44738 h 80552"/>
                  <a:gd name="connsiteX1" fmla="*/ 49476 w 57640"/>
                  <a:gd name="connsiteY1" fmla="*/ 60883 h 80552"/>
                  <a:gd name="connsiteX2" fmla="*/ 29557 w 57640"/>
                  <a:gd name="connsiteY2" fmla="*/ 76853 h 80552"/>
                  <a:gd name="connsiteX3" fmla="*/ 5055 w 57640"/>
                  <a:gd name="connsiteY3" fmla="*/ 51933 h 80552"/>
                  <a:gd name="connsiteX4" fmla="*/ 2587 w 57640"/>
                  <a:gd name="connsiteY4" fmla="*/ 48950 h 80552"/>
                  <a:gd name="connsiteX5" fmla="*/ 296 w 57640"/>
                  <a:gd name="connsiteY5" fmla="*/ 53337 h 80552"/>
                  <a:gd name="connsiteX6" fmla="*/ 296 w 57640"/>
                  <a:gd name="connsiteY6" fmla="*/ 76502 h 80552"/>
                  <a:gd name="connsiteX7" fmla="*/ 2235 w 57640"/>
                  <a:gd name="connsiteY7" fmla="*/ 80714 h 80552"/>
                  <a:gd name="connsiteX8" fmla="*/ 6642 w 57640"/>
                  <a:gd name="connsiteY8" fmla="*/ 77204 h 80552"/>
                  <a:gd name="connsiteX9" fmla="*/ 10167 w 57640"/>
                  <a:gd name="connsiteY9" fmla="*/ 73168 h 80552"/>
                  <a:gd name="connsiteX10" fmla="*/ 29557 w 57640"/>
                  <a:gd name="connsiteY10" fmla="*/ 80714 h 80552"/>
                  <a:gd name="connsiteX11" fmla="*/ 57937 w 57640"/>
                  <a:gd name="connsiteY11" fmla="*/ 56320 h 80552"/>
                  <a:gd name="connsiteX12" fmla="*/ 50533 w 57640"/>
                  <a:gd name="connsiteY12" fmla="*/ 39648 h 80552"/>
                  <a:gd name="connsiteX13" fmla="*/ 30438 w 57640"/>
                  <a:gd name="connsiteY13" fmla="*/ 31225 h 80552"/>
                  <a:gd name="connsiteX14" fmla="*/ 8757 w 57640"/>
                  <a:gd name="connsiteY14" fmla="*/ 16834 h 80552"/>
                  <a:gd name="connsiteX15" fmla="*/ 28499 w 57640"/>
                  <a:gd name="connsiteY15" fmla="*/ 3496 h 80552"/>
                  <a:gd name="connsiteX16" fmla="*/ 49123 w 57640"/>
                  <a:gd name="connsiteY16" fmla="*/ 24731 h 80552"/>
                  <a:gd name="connsiteX17" fmla="*/ 51238 w 57640"/>
                  <a:gd name="connsiteY17" fmla="*/ 26311 h 80552"/>
                  <a:gd name="connsiteX18" fmla="*/ 53530 w 57640"/>
                  <a:gd name="connsiteY18" fmla="*/ 22099 h 80552"/>
                  <a:gd name="connsiteX19" fmla="*/ 53530 w 57640"/>
                  <a:gd name="connsiteY19" fmla="*/ 4374 h 80552"/>
                  <a:gd name="connsiteX20" fmla="*/ 51591 w 57640"/>
                  <a:gd name="connsiteY20" fmla="*/ 162 h 80552"/>
                  <a:gd name="connsiteX21" fmla="*/ 48066 w 57640"/>
                  <a:gd name="connsiteY21" fmla="*/ 2268 h 80552"/>
                  <a:gd name="connsiteX22" fmla="*/ 45069 w 57640"/>
                  <a:gd name="connsiteY22" fmla="*/ 5076 h 80552"/>
                  <a:gd name="connsiteX23" fmla="*/ 28499 w 57640"/>
                  <a:gd name="connsiteY23" fmla="*/ 162 h 80552"/>
                  <a:gd name="connsiteX24" fmla="*/ 296 w 57640"/>
                  <a:gd name="connsiteY24" fmla="*/ 21748 h 80552"/>
                  <a:gd name="connsiteX25" fmla="*/ 7876 w 57640"/>
                  <a:gd name="connsiteY25" fmla="*/ 36665 h 80552"/>
                  <a:gd name="connsiteX26" fmla="*/ 31143 w 57640"/>
                  <a:gd name="connsiteY26" fmla="*/ 44738 h 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7640" h="80552">
                    <a:moveTo>
                      <a:pt x="31143" y="44738"/>
                    </a:moveTo>
                    <a:cubicBezTo>
                      <a:pt x="35021" y="45440"/>
                      <a:pt x="49476" y="48248"/>
                      <a:pt x="49476" y="60883"/>
                    </a:cubicBezTo>
                    <a:cubicBezTo>
                      <a:pt x="49476" y="69834"/>
                      <a:pt x="43306" y="76853"/>
                      <a:pt x="29557" y="76853"/>
                    </a:cubicBezTo>
                    <a:cubicBezTo>
                      <a:pt x="14750" y="76853"/>
                      <a:pt x="8404" y="66850"/>
                      <a:pt x="5055" y="51933"/>
                    </a:cubicBezTo>
                    <a:cubicBezTo>
                      <a:pt x="4526" y="49652"/>
                      <a:pt x="4350" y="48950"/>
                      <a:pt x="2587" y="48950"/>
                    </a:cubicBezTo>
                    <a:cubicBezTo>
                      <a:pt x="296" y="48950"/>
                      <a:pt x="296" y="50178"/>
                      <a:pt x="296" y="53337"/>
                    </a:cubicBezTo>
                    <a:lnTo>
                      <a:pt x="296" y="76502"/>
                    </a:lnTo>
                    <a:cubicBezTo>
                      <a:pt x="296" y="79486"/>
                      <a:pt x="296" y="80714"/>
                      <a:pt x="2235" y="80714"/>
                    </a:cubicBezTo>
                    <a:cubicBezTo>
                      <a:pt x="3116" y="80714"/>
                      <a:pt x="3293" y="80539"/>
                      <a:pt x="6642" y="77204"/>
                    </a:cubicBezTo>
                    <a:cubicBezTo>
                      <a:pt x="6994" y="76853"/>
                      <a:pt x="6994" y="76502"/>
                      <a:pt x="10167" y="73168"/>
                    </a:cubicBezTo>
                    <a:cubicBezTo>
                      <a:pt x="17923" y="80539"/>
                      <a:pt x="25855" y="80714"/>
                      <a:pt x="29557" y="80714"/>
                    </a:cubicBezTo>
                    <a:cubicBezTo>
                      <a:pt x="49828" y="80714"/>
                      <a:pt x="57937" y="68956"/>
                      <a:pt x="57937" y="56320"/>
                    </a:cubicBezTo>
                    <a:cubicBezTo>
                      <a:pt x="57937" y="47019"/>
                      <a:pt x="52649" y="41754"/>
                      <a:pt x="50533" y="39648"/>
                    </a:cubicBezTo>
                    <a:cubicBezTo>
                      <a:pt x="44716" y="34033"/>
                      <a:pt x="37842" y="32629"/>
                      <a:pt x="30438" y="31225"/>
                    </a:cubicBezTo>
                    <a:cubicBezTo>
                      <a:pt x="20567" y="29294"/>
                      <a:pt x="8757" y="27013"/>
                      <a:pt x="8757" y="16834"/>
                    </a:cubicBezTo>
                    <a:cubicBezTo>
                      <a:pt x="8757" y="10692"/>
                      <a:pt x="13340" y="3496"/>
                      <a:pt x="28499" y="3496"/>
                    </a:cubicBezTo>
                    <a:cubicBezTo>
                      <a:pt x="47889" y="3496"/>
                      <a:pt x="48771" y="19291"/>
                      <a:pt x="49123" y="24731"/>
                    </a:cubicBezTo>
                    <a:cubicBezTo>
                      <a:pt x="49299" y="26311"/>
                      <a:pt x="50886" y="26311"/>
                      <a:pt x="51238" y="26311"/>
                    </a:cubicBezTo>
                    <a:cubicBezTo>
                      <a:pt x="53530" y="26311"/>
                      <a:pt x="53530" y="25433"/>
                      <a:pt x="53530" y="22099"/>
                    </a:cubicBezTo>
                    <a:lnTo>
                      <a:pt x="53530" y="4374"/>
                    </a:lnTo>
                    <a:cubicBezTo>
                      <a:pt x="53530" y="1390"/>
                      <a:pt x="53530" y="162"/>
                      <a:pt x="51591" y="162"/>
                    </a:cubicBezTo>
                    <a:cubicBezTo>
                      <a:pt x="50710" y="162"/>
                      <a:pt x="50357" y="162"/>
                      <a:pt x="48066" y="2268"/>
                    </a:cubicBezTo>
                    <a:cubicBezTo>
                      <a:pt x="47537" y="2970"/>
                      <a:pt x="45774" y="4549"/>
                      <a:pt x="45069" y="5076"/>
                    </a:cubicBezTo>
                    <a:cubicBezTo>
                      <a:pt x="38371" y="162"/>
                      <a:pt x="31143" y="162"/>
                      <a:pt x="28499" y="162"/>
                    </a:cubicBezTo>
                    <a:cubicBezTo>
                      <a:pt x="6994" y="162"/>
                      <a:pt x="296" y="11920"/>
                      <a:pt x="296" y="21748"/>
                    </a:cubicBezTo>
                    <a:cubicBezTo>
                      <a:pt x="296" y="27890"/>
                      <a:pt x="3116" y="32804"/>
                      <a:pt x="7876" y="36665"/>
                    </a:cubicBezTo>
                    <a:cubicBezTo>
                      <a:pt x="13516" y="41228"/>
                      <a:pt x="18452" y="42281"/>
                      <a:pt x="31143" y="447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" name="任意形状 325">
                <a:extLst>
                  <a:ext uri="{FF2B5EF4-FFF2-40B4-BE49-F238E27FC236}">
                    <a16:creationId xmlns:a16="http://schemas.microsoft.com/office/drawing/2014/main" id="{37B367E0-31A5-DDFF-6BDF-F189101C22F4}"/>
                  </a:ext>
                </a:extLst>
              </p:cNvPr>
              <p:cNvSpPr/>
              <p:nvPr>
                <p:custDataLst>
                  <p:tags r:id="rId310"/>
                </p:custDataLst>
              </p:nvPr>
            </p:nvSpPr>
            <p:spPr>
              <a:xfrm>
                <a:off x="10586095" y="5611110"/>
                <a:ext cx="72800" cy="125654"/>
              </a:xfrm>
              <a:custGeom>
                <a:avLst/>
                <a:gdLst>
                  <a:gd name="connsiteX0" fmla="*/ 73102 w 72800"/>
                  <a:gd name="connsiteY0" fmla="*/ 36138 h 125654"/>
                  <a:gd name="connsiteX1" fmla="*/ 51949 w 72800"/>
                  <a:gd name="connsiteY1" fmla="*/ 162 h 125654"/>
                  <a:gd name="connsiteX2" fmla="*/ 301 w 72800"/>
                  <a:gd name="connsiteY2" fmla="*/ 89840 h 125654"/>
                  <a:gd name="connsiteX3" fmla="*/ 21454 w 72800"/>
                  <a:gd name="connsiteY3" fmla="*/ 125817 h 125654"/>
                  <a:gd name="connsiteX4" fmla="*/ 73102 w 72800"/>
                  <a:gd name="connsiteY4" fmla="*/ 36138 h 125654"/>
                  <a:gd name="connsiteX5" fmla="*/ 18986 w 72800"/>
                  <a:gd name="connsiteY5" fmla="*/ 60181 h 125654"/>
                  <a:gd name="connsiteX6" fmla="*/ 32559 w 72800"/>
                  <a:gd name="connsiteY6" fmla="*/ 22450 h 125654"/>
                  <a:gd name="connsiteX7" fmla="*/ 51773 w 72800"/>
                  <a:gd name="connsiteY7" fmla="*/ 4023 h 125654"/>
                  <a:gd name="connsiteX8" fmla="*/ 61468 w 72800"/>
                  <a:gd name="connsiteY8" fmla="*/ 25258 h 125654"/>
                  <a:gd name="connsiteX9" fmla="*/ 55827 w 72800"/>
                  <a:gd name="connsiteY9" fmla="*/ 60181 h 125654"/>
                  <a:gd name="connsiteX10" fmla="*/ 18986 w 72800"/>
                  <a:gd name="connsiteY10" fmla="*/ 60181 h 125654"/>
                  <a:gd name="connsiteX11" fmla="*/ 54241 w 72800"/>
                  <a:gd name="connsiteY11" fmla="*/ 65797 h 125654"/>
                  <a:gd name="connsiteX12" fmla="*/ 41902 w 72800"/>
                  <a:gd name="connsiteY12" fmla="*/ 101423 h 125654"/>
                  <a:gd name="connsiteX13" fmla="*/ 21454 w 72800"/>
                  <a:gd name="connsiteY13" fmla="*/ 121956 h 125654"/>
                  <a:gd name="connsiteX14" fmla="*/ 11935 w 72800"/>
                  <a:gd name="connsiteY14" fmla="*/ 100545 h 125654"/>
                  <a:gd name="connsiteX15" fmla="*/ 17576 w 72800"/>
                  <a:gd name="connsiteY15" fmla="*/ 65797 h 125654"/>
                  <a:gd name="connsiteX16" fmla="*/ 54241 w 72800"/>
                  <a:gd name="connsiteY16" fmla="*/ 65797 h 125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2800" h="125654">
                    <a:moveTo>
                      <a:pt x="73102" y="36138"/>
                    </a:moveTo>
                    <a:cubicBezTo>
                      <a:pt x="73102" y="24556"/>
                      <a:pt x="69929" y="162"/>
                      <a:pt x="51949" y="162"/>
                    </a:cubicBezTo>
                    <a:cubicBezTo>
                      <a:pt x="27447" y="162"/>
                      <a:pt x="301" y="49652"/>
                      <a:pt x="301" y="89840"/>
                    </a:cubicBezTo>
                    <a:cubicBezTo>
                      <a:pt x="301" y="106337"/>
                      <a:pt x="5413" y="125817"/>
                      <a:pt x="21454" y="125817"/>
                    </a:cubicBezTo>
                    <a:cubicBezTo>
                      <a:pt x="46308" y="125817"/>
                      <a:pt x="73102" y="75449"/>
                      <a:pt x="73102" y="36138"/>
                    </a:cubicBezTo>
                    <a:close/>
                    <a:moveTo>
                      <a:pt x="18986" y="60181"/>
                    </a:moveTo>
                    <a:cubicBezTo>
                      <a:pt x="21983" y="48950"/>
                      <a:pt x="25508" y="34910"/>
                      <a:pt x="32559" y="22450"/>
                    </a:cubicBezTo>
                    <a:cubicBezTo>
                      <a:pt x="37319" y="13851"/>
                      <a:pt x="43841" y="4023"/>
                      <a:pt x="51773" y="4023"/>
                    </a:cubicBezTo>
                    <a:cubicBezTo>
                      <a:pt x="60410" y="4023"/>
                      <a:pt x="61468" y="15255"/>
                      <a:pt x="61468" y="25258"/>
                    </a:cubicBezTo>
                    <a:cubicBezTo>
                      <a:pt x="61468" y="33857"/>
                      <a:pt x="60058" y="42807"/>
                      <a:pt x="55827" y="60181"/>
                    </a:cubicBezTo>
                    <a:lnTo>
                      <a:pt x="18986" y="60181"/>
                    </a:lnTo>
                    <a:close/>
                    <a:moveTo>
                      <a:pt x="54241" y="65797"/>
                    </a:moveTo>
                    <a:cubicBezTo>
                      <a:pt x="52302" y="73870"/>
                      <a:pt x="48600" y="88787"/>
                      <a:pt x="41902" y="101423"/>
                    </a:cubicBezTo>
                    <a:cubicBezTo>
                      <a:pt x="35732" y="113357"/>
                      <a:pt x="29034" y="121956"/>
                      <a:pt x="21454" y="121956"/>
                    </a:cubicBezTo>
                    <a:cubicBezTo>
                      <a:pt x="15637" y="121956"/>
                      <a:pt x="11935" y="116866"/>
                      <a:pt x="11935" y="100545"/>
                    </a:cubicBezTo>
                    <a:cubicBezTo>
                      <a:pt x="11935" y="93175"/>
                      <a:pt x="12993" y="82996"/>
                      <a:pt x="17576" y="65797"/>
                    </a:cubicBezTo>
                    <a:lnTo>
                      <a:pt x="54241" y="65797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" name="任意形状 326">
                <a:extLst>
                  <a:ext uri="{FF2B5EF4-FFF2-40B4-BE49-F238E27FC236}">
                    <a16:creationId xmlns:a16="http://schemas.microsoft.com/office/drawing/2014/main" id="{6D044B3A-D2C3-A787-78A9-4257ACD91DCF}"/>
                  </a:ext>
                </a:extLst>
              </p:cNvPr>
              <p:cNvSpPr/>
              <p:nvPr>
                <p:custDataLst>
                  <p:tags r:id="rId311"/>
                </p:custDataLst>
              </p:nvPr>
            </p:nvSpPr>
            <p:spPr>
              <a:xfrm>
                <a:off x="10720139" y="5687451"/>
                <a:ext cx="107701" cy="7019"/>
              </a:xfrm>
              <a:custGeom>
                <a:avLst/>
                <a:gdLst>
                  <a:gd name="connsiteX0" fmla="*/ 101841 w 107701"/>
                  <a:gd name="connsiteY0" fmla="*/ 7182 h 7019"/>
                  <a:gd name="connsiteX1" fmla="*/ 108011 w 107701"/>
                  <a:gd name="connsiteY1" fmla="*/ 3672 h 7019"/>
                  <a:gd name="connsiteX2" fmla="*/ 101841 w 107701"/>
                  <a:gd name="connsiteY2" fmla="*/ 162 h 7019"/>
                  <a:gd name="connsiteX3" fmla="*/ 6478 w 107701"/>
                  <a:gd name="connsiteY3" fmla="*/ 162 h 7019"/>
                  <a:gd name="connsiteX4" fmla="*/ 309 w 107701"/>
                  <a:gd name="connsiteY4" fmla="*/ 3672 h 7019"/>
                  <a:gd name="connsiteX5" fmla="*/ 6478 w 107701"/>
                  <a:gd name="connsiteY5" fmla="*/ 7182 h 7019"/>
                  <a:gd name="connsiteX6" fmla="*/ 101841 w 107701"/>
                  <a:gd name="connsiteY6" fmla="*/ 7182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701" h="7019">
                    <a:moveTo>
                      <a:pt x="101841" y="7182"/>
                    </a:moveTo>
                    <a:cubicBezTo>
                      <a:pt x="104838" y="7182"/>
                      <a:pt x="108011" y="7182"/>
                      <a:pt x="108011" y="3672"/>
                    </a:cubicBezTo>
                    <a:cubicBezTo>
                      <a:pt x="108011" y="162"/>
                      <a:pt x="104838" y="162"/>
                      <a:pt x="101841" y="162"/>
                    </a:cubicBezTo>
                    <a:lnTo>
                      <a:pt x="6478" y="162"/>
                    </a:lnTo>
                    <a:cubicBezTo>
                      <a:pt x="3482" y="162"/>
                      <a:pt x="309" y="162"/>
                      <a:pt x="309" y="3672"/>
                    </a:cubicBezTo>
                    <a:cubicBezTo>
                      <a:pt x="309" y="7182"/>
                      <a:pt x="3482" y="7182"/>
                      <a:pt x="6478" y="7182"/>
                    </a:cubicBezTo>
                    <a:lnTo>
                      <a:pt x="101841" y="7182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" name="任意形状 327">
                <a:extLst>
                  <a:ext uri="{FF2B5EF4-FFF2-40B4-BE49-F238E27FC236}">
                    <a16:creationId xmlns:a16="http://schemas.microsoft.com/office/drawing/2014/main" id="{C56B21FB-AF89-B427-2CC6-7A5A5C3358D0}"/>
                  </a:ext>
                </a:extLst>
              </p:cNvPr>
              <p:cNvSpPr/>
              <p:nvPr>
                <p:custDataLst>
                  <p:tags r:id="rId312"/>
                </p:custDataLst>
              </p:nvPr>
            </p:nvSpPr>
            <p:spPr>
              <a:xfrm>
                <a:off x="10897467" y="5617955"/>
                <a:ext cx="58169" cy="116880"/>
              </a:xfrm>
              <a:custGeom>
                <a:avLst/>
                <a:gdLst>
                  <a:gd name="connsiteX0" fmla="*/ 36454 w 58169"/>
                  <a:gd name="connsiteY0" fmla="*/ 4725 h 116880"/>
                  <a:gd name="connsiteX1" fmla="*/ 32400 w 58169"/>
                  <a:gd name="connsiteY1" fmla="*/ 162 h 116880"/>
                  <a:gd name="connsiteX2" fmla="*/ 319 w 58169"/>
                  <a:gd name="connsiteY2" fmla="*/ 11394 h 116880"/>
                  <a:gd name="connsiteX3" fmla="*/ 319 w 58169"/>
                  <a:gd name="connsiteY3" fmla="*/ 16834 h 116880"/>
                  <a:gd name="connsiteX4" fmla="*/ 23410 w 58169"/>
                  <a:gd name="connsiteY4" fmla="*/ 12271 h 116880"/>
                  <a:gd name="connsiteX5" fmla="*/ 23410 w 58169"/>
                  <a:gd name="connsiteY5" fmla="*/ 103178 h 116880"/>
                  <a:gd name="connsiteX6" fmla="*/ 7017 w 58169"/>
                  <a:gd name="connsiteY6" fmla="*/ 111602 h 116880"/>
                  <a:gd name="connsiteX7" fmla="*/ 1376 w 58169"/>
                  <a:gd name="connsiteY7" fmla="*/ 111602 h 116880"/>
                  <a:gd name="connsiteX8" fmla="*/ 1376 w 58169"/>
                  <a:gd name="connsiteY8" fmla="*/ 117042 h 116880"/>
                  <a:gd name="connsiteX9" fmla="*/ 29932 w 58169"/>
                  <a:gd name="connsiteY9" fmla="*/ 116515 h 116880"/>
                  <a:gd name="connsiteX10" fmla="*/ 58488 w 58169"/>
                  <a:gd name="connsiteY10" fmla="*/ 117042 h 116880"/>
                  <a:gd name="connsiteX11" fmla="*/ 58488 w 58169"/>
                  <a:gd name="connsiteY11" fmla="*/ 111602 h 116880"/>
                  <a:gd name="connsiteX12" fmla="*/ 52848 w 58169"/>
                  <a:gd name="connsiteY12" fmla="*/ 111602 h 116880"/>
                  <a:gd name="connsiteX13" fmla="*/ 36454 w 58169"/>
                  <a:gd name="connsiteY13" fmla="*/ 103178 h 116880"/>
                  <a:gd name="connsiteX14" fmla="*/ 36454 w 58169"/>
                  <a:gd name="connsiteY14" fmla="*/ 4725 h 11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169" h="116880">
                    <a:moveTo>
                      <a:pt x="36454" y="4725"/>
                    </a:moveTo>
                    <a:cubicBezTo>
                      <a:pt x="36454" y="513"/>
                      <a:pt x="36454" y="162"/>
                      <a:pt x="32400" y="162"/>
                    </a:cubicBezTo>
                    <a:cubicBezTo>
                      <a:pt x="21471" y="11394"/>
                      <a:pt x="5959" y="11394"/>
                      <a:pt x="319" y="11394"/>
                    </a:cubicBezTo>
                    <a:lnTo>
                      <a:pt x="319" y="16834"/>
                    </a:lnTo>
                    <a:cubicBezTo>
                      <a:pt x="3844" y="16834"/>
                      <a:pt x="14244" y="16834"/>
                      <a:pt x="23410" y="12271"/>
                    </a:cubicBezTo>
                    <a:lnTo>
                      <a:pt x="23410" y="103178"/>
                    </a:lnTo>
                    <a:cubicBezTo>
                      <a:pt x="23410" y="109496"/>
                      <a:pt x="22881" y="111602"/>
                      <a:pt x="7017" y="111602"/>
                    </a:cubicBezTo>
                    <a:lnTo>
                      <a:pt x="1376" y="111602"/>
                    </a:lnTo>
                    <a:lnTo>
                      <a:pt x="1376" y="117042"/>
                    </a:lnTo>
                    <a:cubicBezTo>
                      <a:pt x="7546" y="116515"/>
                      <a:pt x="22881" y="116515"/>
                      <a:pt x="29932" y="116515"/>
                    </a:cubicBezTo>
                    <a:cubicBezTo>
                      <a:pt x="36983" y="116515"/>
                      <a:pt x="52319" y="116515"/>
                      <a:pt x="58488" y="117042"/>
                    </a:cubicBezTo>
                    <a:lnTo>
                      <a:pt x="58488" y="111602"/>
                    </a:lnTo>
                    <a:lnTo>
                      <a:pt x="52848" y="111602"/>
                    </a:lnTo>
                    <a:cubicBezTo>
                      <a:pt x="36983" y="111602"/>
                      <a:pt x="36454" y="109671"/>
                      <a:pt x="36454" y="103178"/>
                    </a:cubicBezTo>
                    <a:lnTo>
                      <a:pt x="36454" y="4725"/>
                    </a:ln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" name="任意形状 328">
                <a:extLst>
                  <a:ext uri="{FF2B5EF4-FFF2-40B4-BE49-F238E27FC236}">
                    <a16:creationId xmlns:a16="http://schemas.microsoft.com/office/drawing/2014/main" id="{E56A538C-45D8-AFE7-E18C-214E78DDCEAA}"/>
                  </a:ext>
                </a:extLst>
              </p:cNvPr>
              <p:cNvSpPr/>
              <p:nvPr>
                <p:custDataLst>
                  <p:tags r:id="rId313"/>
                </p:custDataLst>
              </p:nvPr>
            </p:nvSpPr>
            <p:spPr>
              <a:xfrm>
                <a:off x="10979963" y="5603213"/>
                <a:ext cx="40895" cy="175495"/>
              </a:xfrm>
              <a:custGeom>
                <a:avLst/>
                <a:gdLst>
                  <a:gd name="connsiteX0" fmla="*/ 41219 w 40895"/>
                  <a:gd name="connsiteY0" fmla="*/ 87910 h 175495"/>
                  <a:gd name="connsiteX1" fmla="*/ 29585 w 40895"/>
                  <a:gd name="connsiteY1" fmla="*/ 33155 h 175495"/>
                  <a:gd name="connsiteX2" fmla="*/ 2086 w 40895"/>
                  <a:gd name="connsiteY2" fmla="*/ 162 h 175495"/>
                  <a:gd name="connsiteX3" fmla="*/ 324 w 40895"/>
                  <a:gd name="connsiteY3" fmla="*/ 1917 h 175495"/>
                  <a:gd name="connsiteX4" fmla="*/ 3673 w 40895"/>
                  <a:gd name="connsiteY4" fmla="*/ 5953 h 175495"/>
                  <a:gd name="connsiteX5" fmla="*/ 30995 w 40895"/>
                  <a:gd name="connsiteY5" fmla="*/ 87910 h 175495"/>
                  <a:gd name="connsiteX6" fmla="*/ 2615 w 40895"/>
                  <a:gd name="connsiteY6" fmla="*/ 170919 h 175495"/>
                  <a:gd name="connsiteX7" fmla="*/ 324 w 40895"/>
                  <a:gd name="connsiteY7" fmla="*/ 173903 h 175495"/>
                  <a:gd name="connsiteX8" fmla="*/ 2086 w 40895"/>
                  <a:gd name="connsiteY8" fmla="*/ 175657 h 175495"/>
                  <a:gd name="connsiteX9" fmla="*/ 30114 w 40895"/>
                  <a:gd name="connsiteY9" fmla="*/ 141436 h 175495"/>
                  <a:gd name="connsiteX10" fmla="*/ 41219 w 40895"/>
                  <a:gd name="connsiteY10" fmla="*/ 87910 h 17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95" h="175495">
                    <a:moveTo>
                      <a:pt x="41219" y="87910"/>
                    </a:moveTo>
                    <a:cubicBezTo>
                      <a:pt x="41219" y="74221"/>
                      <a:pt x="39280" y="52986"/>
                      <a:pt x="29585" y="33155"/>
                    </a:cubicBezTo>
                    <a:cubicBezTo>
                      <a:pt x="19008" y="11569"/>
                      <a:pt x="3849" y="162"/>
                      <a:pt x="2086" y="162"/>
                    </a:cubicBezTo>
                    <a:cubicBezTo>
                      <a:pt x="1029" y="162"/>
                      <a:pt x="324" y="864"/>
                      <a:pt x="324" y="1917"/>
                    </a:cubicBezTo>
                    <a:cubicBezTo>
                      <a:pt x="324" y="2443"/>
                      <a:pt x="324" y="2794"/>
                      <a:pt x="3673" y="5953"/>
                    </a:cubicBezTo>
                    <a:cubicBezTo>
                      <a:pt x="20947" y="23327"/>
                      <a:pt x="30995" y="51231"/>
                      <a:pt x="30995" y="87910"/>
                    </a:cubicBezTo>
                    <a:cubicBezTo>
                      <a:pt x="30995" y="117919"/>
                      <a:pt x="24473" y="148807"/>
                      <a:pt x="2615" y="170919"/>
                    </a:cubicBezTo>
                    <a:cubicBezTo>
                      <a:pt x="324" y="173025"/>
                      <a:pt x="324" y="173376"/>
                      <a:pt x="324" y="173903"/>
                    </a:cubicBezTo>
                    <a:cubicBezTo>
                      <a:pt x="324" y="174956"/>
                      <a:pt x="1029" y="175657"/>
                      <a:pt x="2086" y="175657"/>
                    </a:cubicBezTo>
                    <a:cubicBezTo>
                      <a:pt x="3849" y="175657"/>
                      <a:pt x="19713" y="163724"/>
                      <a:pt x="30114" y="141436"/>
                    </a:cubicBezTo>
                    <a:cubicBezTo>
                      <a:pt x="39103" y="122131"/>
                      <a:pt x="41219" y="102651"/>
                      <a:pt x="41219" y="879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" name="任意形状 329">
                <a:extLst>
                  <a:ext uri="{FF2B5EF4-FFF2-40B4-BE49-F238E27FC236}">
                    <a16:creationId xmlns:a16="http://schemas.microsoft.com/office/drawing/2014/main" id="{48161991-FEAB-34AA-FE7D-88253B62134E}"/>
                  </a:ext>
                </a:extLst>
              </p:cNvPr>
              <p:cNvSpPr/>
              <p:nvPr>
                <p:custDataLst>
                  <p:tags r:id="rId314"/>
                </p:custDataLst>
              </p:nvPr>
            </p:nvSpPr>
            <p:spPr>
              <a:xfrm>
                <a:off x="11171139" y="5716232"/>
                <a:ext cx="18684" cy="18602"/>
              </a:xfrm>
              <a:custGeom>
                <a:avLst/>
                <a:gdLst>
                  <a:gd name="connsiteX0" fmla="*/ 19019 w 18684"/>
                  <a:gd name="connsiteY0" fmla="*/ 9463 h 18602"/>
                  <a:gd name="connsiteX1" fmla="*/ 9677 w 18684"/>
                  <a:gd name="connsiteY1" fmla="*/ 162 h 18602"/>
                  <a:gd name="connsiteX2" fmla="*/ 334 w 18684"/>
                  <a:gd name="connsiteY2" fmla="*/ 9463 h 18602"/>
                  <a:gd name="connsiteX3" fmla="*/ 9677 w 18684"/>
                  <a:gd name="connsiteY3" fmla="*/ 18764 h 18602"/>
                  <a:gd name="connsiteX4" fmla="*/ 19019 w 18684"/>
                  <a:gd name="connsiteY4" fmla="*/ 9463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84" h="18602">
                    <a:moveTo>
                      <a:pt x="19019" y="9463"/>
                    </a:moveTo>
                    <a:cubicBezTo>
                      <a:pt x="19019" y="4374"/>
                      <a:pt x="14788" y="162"/>
                      <a:pt x="9677" y="162"/>
                    </a:cubicBezTo>
                    <a:cubicBezTo>
                      <a:pt x="4565" y="162"/>
                      <a:pt x="334" y="4374"/>
                      <a:pt x="334" y="9463"/>
                    </a:cubicBezTo>
                    <a:cubicBezTo>
                      <a:pt x="334" y="14553"/>
                      <a:pt x="4565" y="18764"/>
                      <a:pt x="9677" y="18764"/>
                    </a:cubicBezTo>
                    <a:cubicBezTo>
                      <a:pt x="14788" y="18764"/>
                      <a:pt x="19019" y="14553"/>
                      <a:pt x="19019" y="94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6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F6EFBA43-3D43-29E8-0B07-42FB27A4BB4C}"/>
                </a:ext>
              </a:extLst>
            </p:cNvPr>
            <p:cNvSpPr txBox="1"/>
            <p:nvPr/>
          </p:nvSpPr>
          <p:spPr>
            <a:xfrm>
              <a:off x="621906" y="2678956"/>
              <a:ext cx="1422046" cy="35394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700" b="1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Method one:</a:t>
              </a:r>
            </a:p>
          </p:txBody>
        </p:sp>
        <p:grpSp>
          <p:nvGrpSpPr>
            <p:cNvPr id="181" name="组合 180">
              <a:extLst>
                <a:ext uri="{FF2B5EF4-FFF2-40B4-BE49-F238E27FC236}">
                  <a16:creationId xmlns:a16="http://schemas.microsoft.com/office/drawing/2014/main" id="{2BE1711D-AE02-B5D0-3A04-11DF70602F67}"/>
                </a:ext>
              </a:extLst>
            </p:cNvPr>
            <p:cNvGrpSpPr>
              <a:grpSpLocks noChangeAspect="1"/>
            </p:cNvGrpSpPr>
            <p:nvPr>
              <p:custDataLst>
                <p:tags r:id="rId62"/>
              </p:custDataLst>
            </p:nvPr>
          </p:nvGrpSpPr>
          <p:grpSpPr>
            <a:xfrm>
              <a:off x="838200" y="3149600"/>
              <a:ext cx="4064000" cy="1381760"/>
              <a:chOff x="3534214" y="4457506"/>
              <a:chExt cx="4047940" cy="1382962"/>
            </a:xfrm>
          </p:grpSpPr>
          <p:sp>
            <p:nvSpPr>
              <p:cNvPr id="73" name="任意形状 72">
                <a:extLst>
                  <a:ext uri="{FF2B5EF4-FFF2-40B4-BE49-F238E27FC236}">
                    <a16:creationId xmlns:a16="http://schemas.microsoft.com/office/drawing/2014/main" id="{1B43CAB9-19F6-369F-E6A1-A79A70C3D152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>
              <a:xfrm>
                <a:off x="3534214" y="4530677"/>
                <a:ext cx="139596" cy="142720"/>
              </a:xfrm>
              <a:custGeom>
                <a:avLst/>
                <a:gdLst>
                  <a:gd name="connsiteX0" fmla="*/ 114550 w 139596"/>
                  <a:gd name="connsiteY0" fmla="*/ 21331 h 142720"/>
                  <a:gd name="connsiteX1" fmla="*/ 136305 w 139596"/>
                  <a:gd name="connsiteY1" fmla="*/ 6350 h 142720"/>
                  <a:gd name="connsiteX2" fmla="*/ 139730 w 139596"/>
                  <a:gd name="connsiteY2" fmla="*/ 2301 h 142720"/>
                  <a:gd name="connsiteX3" fmla="*/ 137111 w 139596"/>
                  <a:gd name="connsiteY3" fmla="*/ 75 h 142720"/>
                  <a:gd name="connsiteX4" fmla="*/ 116564 w 139596"/>
                  <a:gd name="connsiteY4" fmla="*/ 682 h 142720"/>
                  <a:gd name="connsiteX5" fmla="*/ 95615 w 139596"/>
                  <a:gd name="connsiteY5" fmla="*/ 75 h 142720"/>
                  <a:gd name="connsiteX6" fmla="*/ 91989 w 139596"/>
                  <a:gd name="connsiteY6" fmla="*/ 4123 h 142720"/>
                  <a:gd name="connsiteX7" fmla="*/ 95615 w 139596"/>
                  <a:gd name="connsiteY7" fmla="*/ 6350 h 142720"/>
                  <a:gd name="connsiteX8" fmla="*/ 109313 w 139596"/>
                  <a:gd name="connsiteY8" fmla="*/ 15258 h 142720"/>
                  <a:gd name="connsiteX9" fmla="*/ 108708 w 139596"/>
                  <a:gd name="connsiteY9" fmla="*/ 19509 h 142720"/>
                  <a:gd name="connsiteX10" fmla="*/ 90579 w 139596"/>
                  <a:gd name="connsiteY10" fmla="*/ 91780 h 142720"/>
                  <a:gd name="connsiteX11" fmla="*/ 40421 w 139596"/>
                  <a:gd name="connsiteY11" fmla="*/ 136520 h 142720"/>
                  <a:gd name="connsiteX12" fmla="*/ 15845 w 139596"/>
                  <a:gd name="connsiteY12" fmla="*/ 110202 h 142720"/>
                  <a:gd name="connsiteX13" fmla="*/ 18061 w 139596"/>
                  <a:gd name="connsiteY13" fmla="*/ 94412 h 142720"/>
                  <a:gd name="connsiteX14" fmla="*/ 37600 w 139596"/>
                  <a:gd name="connsiteY14" fmla="*/ 15663 h 142720"/>
                  <a:gd name="connsiteX15" fmla="*/ 54521 w 139596"/>
                  <a:gd name="connsiteY15" fmla="*/ 6350 h 142720"/>
                  <a:gd name="connsiteX16" fmla="*/ 61370 w 139596"/>
                  <a:gd name="connsiteY16" fmla="*/ 2301 h 142720"/>
                  <a:gd name="connsiteX17" fmla="*/ 58550 w 139596"/>
                  <a:gd name="connsiteY17" fmla="*/ 75 h 142720"/>
                  <a:gd name="connsiteX18" fmla="*/ 32766 w 139596"/>
                  <a:gd name="connsiteY18" fmla="*/ 682 h 142720"/>
                  <a:gd name="connsiteX19" fmla="*/ 6780 w 139596"/>
                  <a:gd name="connsiteY19" fmla="*/ 75 h 142720"/>
                  <a:gd name="connsiteX20" fmla="*/ 2953 w 139596"/>
                  <a:gd name="connsiteY20" fmla="*/ 4123 h 142720"/>
                  <a:gd name="connsiteX21" fmla="*/ 8593 w 139596"/>
                  <a:gd name="connsiteY21" fmla="*/ 6350 h 142720"/>
                  <a:gd name="connsiteX22" fmla="*/ 16248 w 139596"/>
                  <a:gd name="connsiteY22" fmla="*/ 6755 h 142720"/>
                  <a:gd name="connsiteX23" fmla="*/ 21687 w 139596"/>
                  <a:gd name="connsiteY23" fmla="*/ 9994 h 142720"/>
                  <a:gd name="connsiteX24" fmla="*/ 18262 w 139596"/>
                  <a:gd name="connsiteY24" fmla="*/ 24368 h 142720"/>
                  <a:gd name="connsiteX25" fmla="*/ 13831 w 139596"/>
                  <a:gd name="connsiteY25" fmla="*/ 42182 h 142720"/>
                  <a:gd name="connsiteX26" fmla="*/ 1543 w 139596"/>
                  <a:gd name="connsiteY26" fmla="*/ 92185 h 142720"/>
                  <a:gd name="connsiteX27" fmla="*/ 133 w 139596"/>
                  <a:gd name="connsiteY27" fmla="*/ 103927 h 142720"/>
                  <a:gd name="connsiteX28" fmla="*/ 39615 w 139596"/>
                  <a:gd name="connsiteY28" fmla="*/ 142795 h 142720"/>
                  <a:gd name="connsiteX29" fmla="*/ 96622 w 139596"/>
                  <a:gd name="connsiteY29" fmla="*/ 93197 h 142720"/>
                  <a:gd name="connsiteX30" fmla="*/ 114550 w 139596"/>
                  <a:gd name="connsiteY30" fmla="*/ 21331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9596" h="142720">
                    <a:moveTo>
                      <a:pt x="114550" y="21331"/>
                    </a:moveTo>
                    <a:cubicBezTo>
                      <a:pt x="116564" y="13031"/>
                      <a:pt x="120190" y="6958"/>
                      <a:pt x="136305" y="6350"/>
                    </a:cubicBezTo>
                    <a:cubicBezTo>
                      <a:pt x="137313" y="6350"/>
                      <a:pt x="139730" y="6148"/>
                      <a:pt x="139730" y="2301"/>
                    </a:cubicBezTo>
                    <a:cubicBezTo>
                      <a:pt x="139730" y="2099"/>
                      <a:pt x="139730" y="75"/>
                      <a:pt x="137111" y="75"/>
                    </a:cubicBezTo>
                    <a:cubicBezTo>
                      <a:pt x="130464" y="75"/>
                      <a:pt x="123413" y="682"/>
                      <a:pt x="116564" y="682"/>
                    </a:cubicBezTo>
                    <a:cubicBezTo>
                      <a:pt x="109715" y="682"/>
                      <a:pt x="102262" y="75"/>
                      <a:pt x="95615" y="75"/>
                    </a:cubicBezTo>
                    <a:cubicBezTo>
                      <a:pt x="94406" y="75"/>
                      <a:pt x="91989" y="75"/>
                      <a:pt x="91989" y="4123"/>
                    </a:cubicBezTo>
                    <a:cubicBezTo>
                      <a:pt x="91989" y="6350"/>
                      <a:pt x="94003" y="6350"/>
                      <a:pt x="95615" y="6350"/>
                    </a:cubicBezTo>
                    <a:cubicBezTo>
                      <a:pt x="107097" y="6553"/>
                      <a:pt x="109313" y="10804"/>
                      <a:pt x="109313" y="15258"/>
                    </a:cubicBezTo>
                    <a:cubicBezTo>
                      <a:pt x="109313" y="15865"/>
                      <a:pt x="108910" y="18902"/>
                      <a:pt x="108708" y="19509"/>
                    </a:cubicBezTo>
                    <a:lnTo>
                      <a:pt x="90579" y="91780"/>
                    </a:lnTo>
                    <a:cubicBezTo>
                      <a:pt x="83730" y="118907"/>
                      <a:pt x="60564" y="136520"/>
                      <a:pt x="40421" y="136520"/>
                    </a:cubicBezTo>
                    <a:cubicBezTo>
                      <a:pt x="26723" y="136520"/>
                      <a:pt x="15845" y="127612"/>
                      <a:pt x="15845" y="110202"/>
                    </a:cubicBezTo>
                    <a:cubicBezTo>
                      <a:pt x="15845" y="109798"/>
                      <a:pt x="15845" y="103319"/>
                      <a:pt x="18061" y="94412"/>
                    </a:cubicBezTo>
                    <a:lnTo>
                      <a:pt x="37600" y="15663"/>
                    </a:lnTo>
                    <a:cubicBezTo>
                      <a:pt x="39413" y="8375"/>
                      <a:pt x="39816" y="6350"/>
                      <a:pt x="54521" y="6350"/>
                    </a:cubicBezTo>
                    <a:cubicBezTo>
                      <a:pt x="59759" y="6350"/>
                      <a:pt x="61370" y="6350"/>
                      <a:pt x="61370" y="2301"/>
                    </a:cubicBezTo>
                    <a:cubicBezTo>
                      <a:pt x="61370" y="75"/>
                      <a:pt x="59154" y="75"/>
                      <a:pt x="58550" y="75"/>
                    </a:cubicBezTo>
                    <a:cubicBezTo>
                      <a:pt x="52910" y="75"/>
                      <a:pt x="38406" y="682"/>
                      <a:pt x="32766" y="682"/>
                    </a:cubicBezTo>
                    <a:cubicBezTo>
                      <a:pt x="26924" y="682"/>
                      <a:pt x="12622" y="75"/>
                      <a:pt x="6780" y="75"/>
                    </a:cubicBezTo>
                    <a:cubicBezTo>
                      <a:pt x="5169" y="75"/>
                      <a:pt x="2953" y="75"/>
                      <a:pt x="2953" y="4123"/>
                    </a:cubicBezTo>
                    <a:cubicBezTo>
                      <a:pt x="2953" y="6350"/>
                      <a:pt x="4766" y="6350"/>
                      <a:pt x="8593" y="6350"/>
                    </a:cubicBezTo>
                    <a:cubicBezTo>
                      <a:pt x="8996" y="6350"/>
                      <a:pt x="12823" y="6350"/>
                      <a:pt x="16248" y="6755"/>
                    </a:cubicBezTo>
                    <a:cubicBezTo>
                      <a:pt x="19874" y="7160"/>
                      <a:pt x="21687" y="7363"/>
                      <a:pt x="21687" y="9994"/>
                    </a:cubicBezTo>
                    <a:cubicBezTo>
                      <a:pt x="21687" y="11209"/>
                      <a:pt x="19471" y="19711"/>
                      <a:pt x="18262" y="24368"/>
                    </a:cubicBezTo>
                    <a:lnTo>
                      <a:pt x="13831" y="42182"/>
                    </a:lnTo>
                    <a:cubicBezTo>
                      <a:pt x="12018" y="50078"/>
                      <a:pt x="2349" y="88339"/>
                      <a:pt x="1543" y="92185"/>
                    </a:cubicBezTo>
                    <a:cubicBezTo>
                      <a:pt x="133" y="97854"/>
                      <a:pt x="133" y="100890"/>
                      <a:pt x="133" y="103927"/>
                    </a:cubicBezTo>
                    <a:cubicBezTo>
                      <a:pt x="133" y="128625"/>
                      <a:pt x="18464" y="142795"/>
                      <a:pt x="39615" y="142795"/>
                    </a:cubicBezTo>
                    <a:cubicBezTo>
                      <a:pt x="64996" y="142795"/>
                      <a:pt x="89974" y="119920"/>
                      <a:pt x="96622" y="93197"/>
                    </a:cubicBezTo>
                    <a:lnTo>
                      <a:pt x="114550" y="21331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形状 73">
                <a:extLst>
                  <a:ext uri="{FF2B5EF4-FFF2-40B4-BE49-F238E27FC236}">
                    <a16:creationId xmlns:a16="http://schemas.microsoft.com/office/drawing/2014/main" id="{4148AB0A-D65D-809F-07D9-2C192A756AB3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>
              <a:xfrm>
                <a:off x="3700159" y="4517113"/>
                <a:ext cx="46733" cy="202440"/>
              </a:xfrm>
              <a:custGeom>
                <a:avLst/>
                <a:gdLst>
                  <a:gd name="connsiteX0" fmla="*/ 46874 w 46733"/>
                  <a:gd name="connsiteY0" fmla="*/ 200491 h 202440"/>
                  <a:gd name="connsiteX1" fmla="*/ 43450 w 46733"/>
                  <a:gd name="connsiteY1" fmla="*/ 196037 h 202440"/>
                  <a:gd name="connsiteX2" fmla="*/ 11824 w 46733"/>
                  <a:gd name="connsiteY2" fmla="*/ 101295 h 202440"/>
                  <a:gd name="connsiteX3" fmla="*/ 44256 w 46733"/>
                  <a:gd name="connsiteY3" fmla="*/ 5541 h 202440"/>
                  <a:gd name="connsiteX4" fmla="*/ 46874 w 46733"/>
                  <a:gd name="connsiteY4" fmla="*/ 2099 h 202440"/>
                  <a:gd name="connsiteX5" fmla="*/ 44860 w 46733"/>
                  <a:gd name="connsiteY5" fmla="*/ 75 h 202440"/>
                  <a:gd name="connsiteX6" fmla="*/ 12831 w 46733"/>
                  <a:gd name="connsiteY6" fmla="*/ 39551 h 202440"/>
                  <a:gd name="connsiteX7" fmla="*/ 141 w 46733"/>
                  <a:gd name="connsiteY7" fmla="*/ 101295 h 202440"/>
                  <a:gd name="connsiteX8" fmla="*/ 13436 w 46733"/>
                  <a:gd name="connsiteY8" fmla="*/ 164457 h 202440"/>
                  <a:gd name="connsiteX9" fmla="*/ 44860 w 46733"/>
                  <a:gd name="connsiteY9" fmla="*/ 202515 h 202440"/>
                  <a:gd name="connsiteX10" fmla="*/ 46874 w 46733"/>
                  <a:gd name="connsiteY10" fmla="*/ 200491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3" h="202440">
                    <a:moveTo>
                      <a:pt x="46874" y="200491"/>
                    </a:moveTo>
                    <a:cubicBezTo>
                      <a:pt x="46874" y="199884"/>
                      <a:pt x="46874" y="199479"/>
                      <a:pt x="43450" y="196037"/>
                    </a:cubicBezTo>
                    <a:cubicBezTo>
                      <a:pt x="18270" y="170530"/>
                      <a:pt x="11824" y="132269"/>
                      <a:pt x="11824" y="101295"/>
                    </a:cubicBezTo>
                    <a:cubicBezTo>
                      <a:pt x="11824" y="66070"/>
                      <a:pt x="19479" y="30846"/>
                      <a:pt x="44256" y="5541"/>
                    </a:cubicBezTo>
                    <a:cubicBezTo>
                      <a:pt x="46874" y="3111"/>
                      <a:pt x="46874" y="2706"/>
                      <a:pt x="46874" y="2099"/>
                    </a:cubicBezTo>
                    <a:cubicBezTo>
                      <a:pt x="46874" y="682"/>
                      <a:pt x="46069" y="75"/>
                      <a:pt x="44860" y="75"/>
                    </a:cubicBezTo>
                    <a:cubicBezTo>
                      <a:pt x="42846" y="75"/>
                      <a:pt x="24716" y="13841"/>
                      <a:pt x="12831" y="39551"/>
                    </a:cubicBezTo>
                    <a:cubicBezTo>
                      <a:pt x="2558" y="61819"/>
                      <a:pt x="141" y="84290"/>
                      <a:pt x="141" y="101295"/>
                    </a:cubicBezTo>
                    <a:cubicBezTo>
                      <a:pt x="141" y="117085"/>
                      <a:pt x="2357" y="141581"/>
                      <a:pt x="13436" y="164457"/>
                    </a:cubicBezTo>
                    <a:cubicBezTo>
                      <a:pt x="25522" y="189357"/>
                      <a:pt x="42846" y="202515"/>
                      <a:pt x="44860" y="202515"/>
                    </a:cubicBezTo>
                    <a:cubicBezTo>
                      <a:pt x="46069" y="202515"/>
                      <a:pt x="46874" y="201908"/>
                      <a:pt x="46874" y="20049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形状 74">
                <a:extLst>
                  <a:ext uri="{FF2B5EF4-FFF2-40B4-BE49-F238E27FC236}">
                    <a16:creationId xmlns:a16="http://schemas.microsoft.com/office/drawing/2014/main" id="{22EFA113-D0EF-5EE0-B8C3-43AF53B463BF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>
              <a:xfrm>
                <a:off x="3766813" y="4579465"/>
                <a:ext cx="113007" cy="91705"/>
              </a:xfrm>
              <a:custGeom>
                <a:avLst/>
                <a:gdLst>
                  <a:gd name="connsiteX0" fmla="*/ 87972 w 113007"/>
                  <a:gd name="connsiteY0" fmla="*/ 41777 h 91705"/>
                  <a:gd name="connsiteX1" fmla="*/ 54332 w 113007"/>
                  <a:gd name="connsiteY1" fmla="*/ 75 h 91705"/>
                  <a:gd name="connsiteX2" fmla="*/ 145 w 113007"/>
                  <a:gd name="connsiteY2" fmla="*/ 57568 h 91705"/>
                  <a:gd name="connsiteX3" fmla="*/ 32778 w 113007"/>
                  <a:gd name="connsiteY3" fmla="*/ 91780 h 91705"/>
                  <a:gd name="connsiteX4" fmla="*/ 75281 w 113007"/>
                  <a:gd name="connsiteY4" fmla="*/ 74775 h 91705"/>
                  <a:gd name="connsiteX5" fmla="*/ 93612 w 113007"/>
                  <a:gd name="connsiteY5" fmla="*/ 91780 h 91705"/>
                  <a:gd name="connsiteX6" fmla="*/ 110533 w 113007"/>
                  <a:gd name="connsiteY6" fmla="*/ 77407 h 91705"/>
                  <a:gd name="connsiteX7" fmla="*/ 108116 w 113007"/>
                  <a:gd name="connsiteY7" fmla="*/ 75383 h 91705"/>
                  <a:gd name="connsiteX8" fmla="*/ 105497 w 113007"/>
                  <a:gd name="connsiteY8" fmla="*/ 77407 h 91705"/>
                  <a:gd name="connsiteX9" fmla="*/ 94216 w 113007"/>
                  <a:gd name="connsiteY9" fmla="*/ 87327 h 91705"/>
                  <a:gd name="connsiteX10" fmla="*/ 87972 w 113007"/>
                  <a:gd name="connsiteY10" fmla="*/ 66678 h 91705"/>
                  <a:gd name="connsiteX11" fmla="*/ 89986 w 113007"/>
                  <a:gd name="connsiteY11" fmla="*/ 59592 h 91705"/>
                  <a:gd name="connsiteX12" fmla="*/ 113152 w 113007"/>
                  <a:gd name="connsiteY12" fmla="*/ 12019 h 91705"/>
                  <a:gd name="connsiteX13" fmla="*/ 110734 w 113007"/>
                  <a:gd name="connsiteY13" fmla="*/ 9994 h 91705"/>
                  <a:gd name="connsiteX14" fmla="*/ 107713 w 113007"/>
                  <a:gd name="connsiteY14" fmla="*/ 14246 h 91705"/>
                  <a:gd name="connsiteX15" fmla="*/ 87972 w 113007"/>
                  <a:gd name="connsiteY15" fmla="*/ 54329 h 91705"/>
                  <a:gd name="connsiteX16" fmla="*/ 87972 w 113007"/>
                  <a:gd name="connsiteY16" fmla="*/ 41777 h 91705"/>
                  <a:gd name="connsiteX17" fmla="*/ 74475 w 113007"/>
                  <a:gd name="connsiteY17" fmla="*/ 69512 h 91705"/>
                  <a:gd name="connsiteX18" fmla="*/ 33181 w 113007"/>
                  <a:gd name="connsiteY18" fmla="*/ 87327 h 91705"/>
                  <a:gd name="connsiteX19" fmla="*/ 15051 w 113007"/>
                  <a:gd name="connsiteY19" fmla="*/ 65261 h 91705"/>
                  <a:gd name="connsiteX20" fmla="*/ 26734 w 113007"/>
                  <a:gd name="connsiteY20" fmla="*/ 23153 h 91705"/>
                  <a:gd name="connsiteX21" fmla="*/ 54130 w 113007"/>
                  <a:gd name="connsiteY21" fmla="*/ 4528 h 91705"/>
                  <a:gd name="connsiteX22" fmla="*/ 74073 w 113007"/>
                  <a:gd name="connsiteY22" fmla="*/ 46838 h 91705"/>
                  <a:gd name="connsiteX23" fmla="*/ 74475 w 113007"/>
                  <a:gd name="connsiteY23" fmla="*/ 69512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3007" h="91705">
                    <a:moveTo>
                      <a:pt x="87972" y="41777"/>
                    </a:moveTo>
                    <a:cubicBezTo>
                      <a:pt x="87972" y="9994"/>
                      <a:pt x="69238" y="75"/>
                      <a:pt x="54332" y="75"/>
                    </a:cubicBezTo>
                    <a:cubicBezTo>
                      <a:pt x="26734" y="75"/>
                      <a:pt x="145" y="29024"/>
                      <a:pt x="145" y="57568"/>
                    </a:cubicBezTo>
                    <a:cubicBezTo>
                      <a:pt x="145" y="76395"/>
                      <a:pt x="12231" y="91780"/>
                      <a:pt x="32778" y="91780"/>
                    </a:cubicBezTo>
                    <a:cubicBezTo>
                      <a:pt x="45468" y="91780"/>
                      <a:pt x="59972" y="87124"/>
                      <a:pt x="75281" y="74775"/>
                    </a:cubicBezTo>
                    <a:cubicBezTo>
                      <a:pt x="77900" y="85505"/>
                      <a:pt x="84547" y="91780"/>
                      <a:pt x="93612" y="91780"/>
                    </a:cubicBezTo>
                    <a:cubicBezTo>
                      <a:pt x="104288" y="91780"/>
                      <a:pt x="110533" y="80646"/>
                      <a:pt x="110533" y="77407"/>
                    </a:cubicBezTo>
                    <a:cubicBezTo>
                      <a:pt x="110533" y="75990"/>
                      <a:pt x="109324" y="75383"/>
                      <a:pt x="108116" y="75383"/>
                    </a:cubicBezTo>
                    <a:cubicBezTo>
                      <a:pt x="106706" y="75383"/>
                      <a:pt x="106101" y="75990"/>
                      <a:pt x="105497" y="77407"/>
                    </a:cubicBezTo>
                    <a:cubicBezTo>
                      <a:pt x="101871" y="87327"/>
                      <a:pt x="94619" y="87327"/>
                      <a:pt x="94216" y="87327"/>
                    </a:cubicBezTo>
                    <a:cubicBezTo>
                      <a:pt x="87972" y="87327"/>
                      <a:pt x="87972" y="71536"/>
                      <a:pt x="87972" y="66678"/>
                    </a:cubicBezTo>
                    <a:cubicBezTo>
                      <a:pt x="87972" y="62426"/>
                      <a:pt x="87972" y="62022"/>
                      <a:pt x="89986" y="59592"/>
                    </a:cubicBezTo>
                    <a:cubicBezTo>
                      <a:pt x="108921" y="35704"/>
                      <a:pt x="113152" y="12221"/>
                      <a:pt x="113152" y="12019"/>
                    </a:cubicBezTo>
                    <a:cubicBezTo>
                      <a:pt x="113152" y="11614"/>
                      <a:pt x="112950" y="9994"/>
                      <a:pt x="110734" y="9994"/>
                    </a:cubicBezTo>
                    <a:cubicBezTo>
                      <a:pt x="108720" y="9994"/>
                      <a:pt x="108720" y="10602"/>
                      <a:pt x="107713" y="14246"/>
                    </a:cubicBezTo>
                    <a:cubicBezTo>
                      <a:pt x="104087" y="26999"/>
                      <a:pt x="97439" y="42385"/>
                      <a:pt x="87972" y="54329"/>
                    </a:cubicBezTo>
                    <a:lnTo>
                      <a:pt x="87972" y="41777"/>
                    </a:lnTo>
                    <a:close/>
                    <a:moveTo>
                      <a:pt x="74475" y="69512"/>
                    </a:moveTo>
                    <a:cubicBezTo>
                      <a:pt x="56749" y="85100"/>
                      <a:pt x="41238" y="87327"/>
                      <a:pt x="33181" y="87327"/>
                    </a:cubicBezTo>
                    <a:cubicBezTo>
                      <a:pt x="21094" y="87327"/>
                      <a:pt x="15051" y="78217"/>
                      <a:pt x="15051" y="65261"/>
                    </a:cubicBezTo>
                    <a:cubicBezTo>
                      <a:pt x="15051" y="55341"/>
                      <a:pt x="20288" y="33477"/>
                      <a:pt x="26734" y="23153"/>
                    </a:cubicBezTo>
                    <a:cubicBezTo>
                      <a:pt x="36202" y="8375"/>
                      <a:pt x="47080" y="4528"/>
                      <a:pt x="54130" y="4528"/>
                    </a:cubicBezTo>
                    <a:cubicBezTo>
                      <a:pt x="74073" y="4528"/>
                      <a:pt x="74073" y="31048"/>
                      <a:pt x="74073" y="46838"/>
                    </a:cubicBezTo>
                    <a:cubicBezTo>
                      <a:pt x="74073" y="54329"/>
                      <a:pt x="74073" y="66070"/>
                      <a:pt x="74475" y="695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形状 75">
                <a:extLst>
                  <a:ext uri="{FF2B5EF4-FFF2-40B4-BE49-F238E27FC236}">
                    <a16:creationId xmlns:a16="http://schemas.microsoft.com/office/drawing/2014/main" id="{02C8F876-9D1D-3A16-AB30-4145CDB5BCD8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>
              <a:xfrm>
                <a:off x="3905485" y="4647485"/>
                <a:ext cx="23568" cy="60529"/>
              </a:xfrm>
              <a:custGeom>
                <a:avLst/>
                <a:gdLst>
                  <a:gd name="connsiteX0" fmla="*/ 23719 w 23568"/>
                  <a:gd name="connsiteY0" fmla="*/ 21331 h 60529"/>
                  <a:gd name="connsiteX1" fmla="*/ 10827 w 23568"/>
                  <a:gd name="connsiteY1" fmla="*/ 75 h 60529"/>
                  <a:gd name="connsiteX2" fmla="*/ 151 w 23568"/>
                  <a:gd name="connsiteY2" fmla="*/ 10804 h 60529"/>
                  <a:gd name="connsiteX3" fmla="*/ 10827 w 23568"/>
                  <a:gd name="connsiteY3" fmla="*/ 21533 h 60529"/>
                  <a:gd name="connsiteX4" fmla="*/ 17878 w 23568"/>
                  <a:gd name="connsiteY4" fmla="*/ 18902 h 60529"/>
                  <a:gd name="connsiteX5" fmla="*/ 18885 w 23568"/>
                  <a:gd name="connsiteY5" fmla="*/ 18294 h 60529"/>
                  <a:gd name="connsiteX6" fmla="*/ 19288 w 23568"/>
                  <a:gd name="connsiteY6" fmla="*/ 21331 h 60529"/>
                  <a:gd name="connsiteX7" fmla="*/ 5590 w 23568"/>
                  <a:gd name="connsiteY7" fmla="*/ 55139 h 60529"/>
                  <a:gd name="connsiteX8" fmla="*/ 3374 w 23568"/>
                  <a:gd name="connsiteY8" fmla="*/ 58378 h 60529"/>
                  <a:gd name="connsiteX9" fmla="*/ 5388 w 23568"/>
                  <a:gd name="connsiteY9" fmla="*/ 60604 h 60529"/>
                  <a:gd name="connsiteX10" fmla="*/ 23719 w 23568"/>
                  <a:gd name="connsiteY10" fmla="*/ 2133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68" h="60529">
                    <a:moveTo>
                      <a:pt x="23719" y="21331"/>
                    </a:moveTo>
                    <a:cubicBezTo>
                      <a:pt x="23719" y="7970"/>
                      <a:pt x="18683" y="75"/>
                      <a:pt x="10827" y="75"/>
                    </a:cubicBezTo>
                    <a:cubicBezTo>
                      <a:pt x="4180" y="75"/>
                      <a:pt x="151" y="5136"/>
                      <a:pt x="151" y="10804"/>
                    </a:cubicBezTo>
                    <a:cubicBezTo>
                      <a:pt x="151" y="16270"/>
                      <a:pt x="4180" y="21533"/>
                      <a:pt x="10827" y="21533"/>
                    </a:cubicBezTo>
                    <a:cubicBezTo>
                      <a:pt x="13245" y="21533"/>
                      <a:pt x="15863" y="20724"/>
                      <a:pt x="17878" y="18902"/>
                    </a:cubicBezTo>
                    <a:cubicBezTo>
                      <a:pt x="18482" y="18497"/>
                      <a:pt x="18683" y="18294"/>
                      <a:pt x="18885" y="18294"/>
                    </a:cubicBezTo>
                    <a:cubicBezTo>
                      <a:pt x="19086" y="18294"/>
                      <a:pt x="19288" y="18497"/>
                      <a:pt x="19288" y="21331"/>
                    </a:cubicBezTo>
                    <a:cubicBezTo>
                      <a:pt x="19288" y="36312"/>
                      <a:pt x="12237" y="48458"/>
                      <a:pt x="5590" y="55139"/>
                    </a:cubicBezTo>
                    <a:cubicBezTo>
                      <a:pt x="3374" y="57365"/>
                      <a:pt x="3374" y="57770"/>
                      <a:pt x="3374" y="58378"/>
                    </a:cubicBezTo>
                    <a:cubicBezTo>
                      <a:pt x="3374" y="59795"/>
                      <a:pt x="4381" y="60604"/>
                      <a:pt x="5388" y="60604"/>
                    </a:cubicBezTo>
                    <a:cubicBezTo>
                      <a:pt x="7604" y="60604"/>
                      <a:pt x="23719" y="45017"/>
                      <a:pt x="23719" y="21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形状 76">
                <a:extLst>
                  <a:ext uri="{FF2B5EF4-FFF2-40B4-BE49-F238E27FC236}">
                    <a16:creationId xmlns:a16="http://schemas.microsoft.com/office/drawing/2014/main" id="{197460E4-68AE-4AED-DE76-BEE97B5A85DD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>
              <a:xfrm>
                <a:off x="3983706" y="4526020"/>
                <a:ext cx="109809" cy="182196"/>
              </a:xfrm>
              <a:custGeom>
                <a:avLst/>
                <a:gdLst>
                  <a:gd name="connsiteX0" fmla="*/ 109965 w 109809"/>
                  <a:gd name="connsiteY0" fmla="*/ 27809 h 182196"/>
                  <a:gd name="connsiteX1" fmla="*/ 82569 w 109809"/>
                  <a:gd name="connsiteY1" fmla="*/ 75 h 182196"/>
                  <a:gd name="connsiteX2" fmla="*/ 58195 w 109809"/>
                  <a:gd name="connsiteY2" fmla="*/ 8577 h 182196"/>
                  <a:gd name="connsiteX3" fmla="*/ 32210 w 109809"/>
                  <a:gd name="connsiteY3" fmla="*/ 51697 h 182196"/>
                  <a:gd name="connsiteX4" fmla="*/ 181 w 109809"/>
                  <a:gd name="connsiteY4" fmla="*/ 180247 h 182196"/>
                  <a:gd name="connsiteX5" fmla="*/ 2598 w 109809"/>
                  <a:gd name="connsiteY5" fmla="*/ 182271 h 182196"/>
                  <a:gd name="connsiteX6" fmla="*/ 5015 w 109809"/>
                  <a:gd name="connsiteY6" fmla="*/ 181259 h 182196"/>
                  <a:gd name="connsiteX7" fmla="*/ 19116 w 109809"/>
                  <a:gd name="connsiteY7" fmla="*/ 125386 h 182196"/>
                  <a:gd name="connsiteX8" fmla="*/ 46512 w 109809"/>
                  <a:gd name="connsiteY8" fmla="*/ 145022 h 182196"/>
                  <a:gd name="connsiteX9" fmla="*/ 85390 w 109809"/>
                  <a:gd name="connsiteY9" fmla="*/ 129029 h 182196"/>
                  <a:gd name="connsiteX10" fmla="*/ 101505 w 109809"/>
                  <a:gd name="connsiteY10" fmla="*/ 91780 h 182196"/>
                  <a:gd name="connsiteX11" fmla="*/ 86800 w 109809"/>
                  <a:gd name="connsiteY11" fmla="*/ 61617 h 182196"/>
                  <a:gd name="connsiteX12" fmla="*/ 109965 w 109809"/>
                  <a:gd name="connsiteY12" fmla="*/ 27809 h 182196"/>
                  <a:gd name="connsiteX13" fmla="*/ 73706 w 109809"/>
                  <a:gd name="connsiteY13" fmla="*/ 61414 h 182196"/>
                  <a:gd name="connsiteX14" fmla="*/ 64037 w 109809"/>
                  <a:gd name="connsiteY14" fmla="*/ 62831 h 182196"/>
                  <a:gd name="connsiteX15" fmla="*/ 55174 w 109809"/>
                  <a:gd name="connsiteY15" fmla="*/ 62022 h 182196"/>
                  <a:gd name="connsiteX16" fmla="*/ 65044 w 109809"/>
                  <a:gd name="connsiteY16" fmla="*/ 60402 h 182196"/>
                  <a:gd name="connsiteX17" fmla="*/ 73706 w 109809"/>
                  <a:gd name="connsiteY17" fmla="*/ 61414 h 182196"/>
                  <a:gd name="connsiteX18" fmla="*/ 98684 w 109809"/>
                  <a:gd name="connsiteY18" fmla="*/ 23153 h 182196"/>
                  <a:gd name="connsiteX19" fmla="*/ 80555 w 109809"/>
                  <a:gd name="connsiteY19" fmla="*/ 58175 h 182196"/>
                  <a:gd name="connsiteX20" fmla="*/ 65044 w 109809"/>
                  <a:gd name="connsiteY20" fmla="*/ 55746 h 182196"/>
                  <a:gd name="connsiteX21" fmla="*/ 49533 w 109809"/>
                  <a:gd name="connsiteY21" fmla="*/ 62224 h 182196"/>
                  <a:gd name="connsiteX22" fmla="*/ 63433 w 109809"/>
                  <a:gd name="connsiteY22" fmla="*/ 67285 h 182196"/>
                  <a:gd name="connsiteX23" fmla="*/ 79951 w 109809"/>
                  <a:gd name="connsiteY23" fmla="*/ 64653 h 182196"/>
                  <a:gd name="connsiteX24" fmla="*/ 88814 w 109809"/>
                  <a:gd name="connsiteY24" fmla="*/ 87529 h 182196"/>
                  <a:gd name="connsiteX25" fmla="*/ 78742 w 109809"/>
                  <a:gd name="connsiteY25" fmla="*/ 122349 h 182196"/>
                  <a:gd name="connsiteX26" fmla="*/ 45908 w 109809"/>
                  <a:gd name="connsiteY26" fmla="*/ 140569 h 182196"/>
                  <a:gd name="connsiteX27" fmla="*/ 22944 w 109809"/>
                  <a:gd name="connsiteY27" fmla="*/ 114454 h 182196"/>
                  <a:gd name="connsiteX28" fmla="*/ 23951 w 109809"/>
                  <a:gd name="connsiteY28" fmla="*/ 105546 h 182196"/>
                  <a:gd name="connsiteX29" fmla="*/ 36843 w 109809"/>
                  <a:gd name="connsiteY29" fmla="*/ 54329 h 182196"/>
                  <a:gd name="connsiteX30" fmla="*/ 79951 w 109809"/>
                  <a:gd name="connsiteY30" fmla="*/ 4731 h 182196"/>
                  <a:gd name="connsiteX31" fmla="*/ 98684 w 109809"/>
                  <a:gd name="connsiteY31" fmla="*/ 23153 h 18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9809" h="182196">
                    <a:moveTo>
                      <a:pt x="109965" y="27809"/>
                    </a:moveTo>
                    <a:cubicBezTo>
                      <a:pt x="109965" y="12626"/>
                      <a:pt x="98886" y="75"/>
                      <a:pt x="82569" y="75"/>
                    </a:cubicBezTo>
                    <a:cubicBezTo>
                      <a:pt x="70886" y="75"/>
                      <a:pt x="65246" y="3314"/>
                      <a:pt x="58195" y="8577"/>
                    </a:cubicBezTo>
                    <a:cubicBezTo>
                      <a:pt x="47116" y="16675"/>
                      <a:pt x="36037" y="36312"/>
                      <a:pt x="32210" y="51697"/>
                    </a:cubicBezTo>
                    <a:lnTo>
                      <a:pt x="181" y="180247"/>
                    </a:lnTo>
                    <a:cubicBezTo>
                      <a:pt x="-20" y="181057"/>
                      <a:pt x="987" y="182271"/>
                      <a:pt x="2598" y="182271"/>
                    </a:cubicBezTo>
                    <a:cubicBezTo>
                      <a:pt x="4210" y="182271"/>
                      <a:pt x="4814" y="181867"/>
                      <a:pt x="5015" y="181259"/>
                    </a:cubicBezTo>
                    <a:lnTo>
                      <a:pt x="19116" y="125386"/>
                    </a:lnTo>
                    <a:cubicBezTo>
                      <a:pt x="22944" y="137532"/>
                      <a:pt x="31807" y="145022"/>
                      <a:pt x="46512" y="145022"/>
                    </a:cubicBezTo>
                    <a:cubicBezTo>
                      <a:pt x="61217" y="145022"/>
                      <a:pt x="76325" y="137937"/>
                      <a:pt x="85390" y="129029"/>
                    </a:cubicBezTo>
                    <a:cubicBezTo>
                      <a:pt x="95059" y="119717"/>
                      <a:pt x="101505" y="106761"/>
                      <a:pt x="101505" y="91780"/>
                    </a:cubicBezTo>
                    <a:cubicBezTo>
                      <a:pt x="101505" y="77205"/>
                      <a:pt x="94051" y="66678"/>
                      <a:pt x="86800" y="61617"/>
                    </a:cubicBezTo>
                    <a:cubicBezTo>
                      <a:pt x="98483" y="54936"/>
                      <a:pt x="109965" y="42385"/>
                      <a:pt x="109965" y="27809"/>
                    </a:cubicBezTo>
                    <a:close/>
                    <a:moveTo>
                      <a:pt x="73706" y="61414"/>
                    </a:moveTo>
                    <a:cubicBezTo>
                      <a:pt x="71087" y="62426"/>
                      <a:pt x="68872" y="62831"/>
                      <a:pt x="64037" y="62831"/>
                    </a:cubicBezTo>
                    <a:cubicBezTo>
                      <a:pt x="61217" y="62831"/>
                      <a:pt x="57188" y="63034"/>
                      <a:pt x="55174" y="62022"/>
                    </a:cubicBezTo>
                    <a:cubicBezTo>
                      <a:pt x="55577" y="59997"/>
                      <a:pt x="62828" y="60402"/>
                      <a:pt x="65044" y="60402"/>
                    </a:cubicBezTo>
                    <a:cubicBezTo>
                      <a:pt x="69274" y="60402"/>
                      <a:pt x="71087" y="60402"/>
                      <a:pt x="73706" y="61414"/>
                    </a:cubicBezTo>
                    <a:close/>
                    <a:moveTo>
                      <a:pt x="98684" y="23153"/>
                    </a:moveTo>
                    <a:cubicBezTo>
                      <a:pt x="98684" y="37324"/>
                      <a:pt x="91030" y="51900"/>
                      <a:pt x="80555" y="58175"/>
                    </a:cubicBezTo>
                    <a:cubicBezTo>
                      <a:pt x="75116" y="56151"/>
                      <a:pt x="71087" y="55746"/>
                      <a:pt x="65044" y="55746"/>
                    </a:cubicBezTo>
                    <a:cubicBezTo>
                      <a:pt x="60814" y="55746"/>
                      <a:pt x="49533" y="55543"/>
                      <a:pt x="49533" y="62224"/>
                    </a:cubicBezTo>
                    <a:cubicBezTo>
                      <a:pt x="49332" y="67892"/>
                      <a:pt x="59807" y="67285"/>
                      <a:pt x="63433" y="67285"/>
                    </a:cubicBezTo>
                    <a:cubicBezTo>
                      <a:pt x="70886" y="67285"/>
                      <a:pt x="73908" y="67083"/>
                      <a:pt x="79951" y="64653"/>
                    </a:cubicBezTo>
                    <a:cubicBezTo>
                      <a:pt x="87605" y="71941"/>
                      <a:pt x="88613" y="78217"/>
                      <a:pt x="88814" y="87529"/>
                    </a:cubicBezTo>
                    <a:cubicBezTo>
                      <a:pt x="89217" y="99271"/>
                      <a:pt x="84382" y="114454"/>
                      <a:pt x="78742" y="122349"/>
                    </a:cubicBezTo>
                    <a:cubicBezTo>
                      <a:pt x="70886" y="133281"/>
                      <a:pt x="57390" y="140569"/>
                      <a:pt x="45908" y="140569"/>
                    </a:cubicBezTo>
                    <a:cubicBezTo>
                      <a:pt x="30598" y="140569"/>
                      <a:pt x="22944" y="128827"/>
                      <a:pt x="22944" y="114454"/>
                    </a:cubicBezTo>
                    <a:cubicBezTo>
                      <a:pt x="22944" y="112429"/>
                      <a:pt x="22944" y="109393"/>
                      <a:pt x="23951" y="105546"/>
                    </a:cubicBezTo>
                    <a:lnTo>
                      <a:pt x="36843" y="54329"/>
                    </a:lnTo>
                    <a:cubicBezTo>
                      <a:pt x="41274" y="36919"/>
                      <a:pt x="55778" y="4731"/>
                      <a:pt x="79951" y="4731"/>
                    </a:cubicBezTo>
                    <a:cubicBezTo>
                      <a:pt x="91634" y="4731"/>
                      <a:pt x="98684" y="11006"/>
                      <a:pt x="98684" y="2315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形状 77">
                <a:extLst>
                  <a:ext uri="{FF2B5EF4-FFF2-40B4-BE49-F238E27FC236}">
                    <a16:creationId xmlns:a16="http://schemas.microsoft.com/office/drawing/2014/main" id="{AA05736D-81CB-2685-BC5F-061E41AD318B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>
              <a:xfrm>
                <a:off x="4119583" y="4647485"/>
                <a:ext cx="23568" cy="60529"/>
              </a:xfrm>
              <a:custGeom>
                <a:avLst/>
                <a:gdLst>
                  <a:gd name="connsiteX0" fmla="*/ 23730 w 23568"/>
                  <a:gd name="connsiteY0" fmla="*/ 21331 h 60529"/>
                  <a:gd name="connsiteX1" fmla="*/ 10838 w 23568"/>
                  <a:gd name="connsiteY1" fmla="*/ 75 h 60529"/>
                  <a:gd name="connsiteX2" fmla="*/ 162 w 23568"/>
                  <a:gd name="connsiteY2" fmla="*/ 10804 h 60529"/>
                  <a:gd name="connsiteX3" fmla="*/ 10838 w 23568"/>
                  <a:gd name="connsiteY3" fmla="*/ 21533 h 60529"/>
                  <a:gd name="connsiteX4" fmla="*/ 17888 w 23568"/>
                  <a:gd name="connsiteY4" fmla="*/ 18902 h 60529"/>
                  <a:gd name="connsiteX5" fmla="*/ 18895 w 23568"/>
                  <a:gd name="connsiteY5" fmla="*/ 18294 h 60529"/>
                  <a:gd name="connsiteX6" fmla="*/ 19298 w 23568"/>
                  <a:gd name="connsiteY6" fmla="*/ 21331 h 60529"/>
                  <a:gd name="connsiteX7" fmla="*/ 5600 w 23568"/>
                  <a:gd name="connsiteY7" fmla="*/ 55139 h 60529"/>
                  <a:gd name="connsiteX8" fmla="*/ 3385 w 23568"/>
                  <a:gd name="connsiteY8" fmla="*/ 58378 h 60529"/>
                  <a:gd name="connsiteX9" fmla="*/ 5399 w 23568"/>
                  <a:gd name="connsiteY9" fmla="*/ 60604 h 60529"/>
                  <a:gd name="connsiteX10" fmla="*/ 23730 w 23568"/>
                  <a:gd name="connsiteY10" fmla="*/ 2133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68" h="60529">
                    <a:moveTo>
                      <a:pt x="23730" y="21331"/>
                    </a:moveTo>
                    <a:cubicBezTo>
                      <a:pt x="23730" y="7970"/>
                      <a:pt x="18694" y="75"/>
                      <a:pt x="10838" y="75"/>
                    </a:cubicBezTo>
                    <a:cubicBezTo>
                      <a:pt x="4190" y="75"/>
                      <a:pt x="162" y="5136"/>
                      <a:pt x="162" y="10804"/>
                    </a:cubicBezTo>
                    <a:cubicBezTo>
                      <a:pt x="162" y="16270"/>
                      <a:pt x="4190" y="21533"/>
                      <a:pt x="10838" y="21533"/>
                    </a:cubicBezTo>
                    <a:cubicBezTo>
                      <a:pt x="13255" y="21533"/>
                      <a:pt x="15874" y="20724"/>
                      <a:pt x="17888" y="18902"/>
                    </a:cubicBezTo>
                    <a:cubicBezTo>
                      <a:pt x="18492" y="18497"/>
                      <a:pt x="18694" y="18294"/>
                      <a:pt x="18895" y="18294"/>
                    </a:cubicBezTo>
                    <a:cubicBezTo>
                      <a:pt x="19097" y="18294"/>
                      <a:pt x="19298" y="18497"/>
                      <a:pt x="19298" y="21331"/>
                    </a:cubicBezTo>
                    <a:cubicBezTo>
                      <a:pt x="19298" y="36312"/>
                      <a:pt x="12248" y="48458"/>
                      <a:pt x="5600" y="55139"/>
                    </a:cubicBezTo>
                    <a:cubicBezTo>
                      <a:pt x="3385" y="57365"/>
                      <a:pt x="3385" y="57770"/>
                      <a:pt x="3385" y="58378"/>
                    </a:cubicBezTo>
                    <a:cubicBezTo>
                      <a:pt x="3385" y="59795"/>
                      <a:pt x="4392" y="60604"/>
                      <a:pt x="5399" y="60604"/>
                    </a:cubicBezTo>
                    <a:cubicBezTo>
                      <a:pt x="7615" y="60604"/>
                      <a:pt x="23730" y="45017"/>
                      <a:pt x="23730" y="21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形状 78">
                <a:extLst>
                  <a:ext uri="{FF2B5EF4-FFF2-40B4-BE49-F238E27FC236}">
                    <a16:creationId xmlns:a16="http://schemas.microsoft.com/office/drawing/2014/main" id="{F81DA6A9-3E81-7A93-C56B-AAF8F9450F64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>
              <a:xfrm>
                <a:off x="4195412" y="4579465"/>
                <a:ext cx="105755" cy="133003"/>
              </a:xfrm>
              <a:custGeom>
                <a:avLst/>
                <a:gdLst>
                  <a:gd name="connsiteX0" fmla="*/ 4799 w 105755"/>
                  <a:gd name="connsiteY0" fmla="*/ 38134 h 133003"/>
                  <a:gd name="connsiteX1" fmla="*/ 36828 w 105755"/>
                  <a:gd name="connsiteY1" fmla="*/ 14650 h 133003"/>
                  <a:gd name="connsiteX2" fmla="*/ 69461 w 105755"/>
                  <a:gd name="connsiteY2" fmla="*/ 66070 h 133003"/>
                  <a:gd name="connsiteX3" fmla="*/ 67044 w 105755"/>
                  <a:gd name="connsiteY3" fmla="*/ 85910 h 133003"/>
                  <a:gd name="connsiteX4" fmla="*/ 56569 w 105755"/>
                  <a:gd name="connsiteY4" fmla="*/ 129434 h 133003"/>
                  <a:gd name="connsiteX5" fmla="*/ 59188 w 105755"/>
                  <a:gd name="connsiteY5" fmla="*/ 133078 h 133003"/>
                  <a:gd name="connsiteX6" fmla="*/ 65634 w 105755"/>
                  <a:gd name="connsiteY6" fmla="*/ 120932 h 133003"/>
                  <a:gd name="connsiteX7" fmla="*/ 73087 w 105755"/>
                  <a:gd name="connsiteY7" fmla="*/ 86112 h 133003"/>
                  <a:gd name="connsiteX8" fmla="*/ 74698 w 105755"/>
                  <a:gd name="connsiteY8" fmla="*/ 78217 h 133003"/>
                  <a:gd name="connsiteX9" fmla="*/ 102094 w 105755"/>
                  <a:gd name="connsiteY9" fmla="*/ 12019 h 133003"/>
                  <a:gd name="connsiteX10" fmla="*/ 105921 w 105755"/>
                  <a:gd name="connsiteY10" fmla="*/ 4326 h 133003"/>
                  <a:gd name="connsiteX11" fmla="*/ 103504 w 105755"/>
                  <a:gd name="connsiteY11" fmla="*/ 2301 h 133003"/>
                  <a:gd name="connsiteX12" fmla="*/ 101087 w 105755"/>
                  <a:gd name="connsiteY12" fmla="*/ 3719 h 133003"/>
                  <a:gd name="connsiteX13" fmla="*/ 74497 w 105755"/>
                  <a:gd name="connsiteY13" fmla="*/ 63641 h 133003"/>
                  <a:gd name="connsiteX14" fmla="*/ 66238 w 105755"/>
                  <a:gd name="connsiteY14" fmla="*/ 22343 h 133003"/>
                  <a:gd name="connsiteX15" fmla="*/ 39447 w 105755"/>
                  <a:gd name="connsiteY15" fmla="*/ 75 h 133003"/>
                  <a:gd name="connsiteX16" fmla="*/ 166 w 105755"/>
                  <a:gd name="connsiteY16" fmla="*/ 37121 h 133003"/>
                  <a:gd name="connsiteX17" fmla="*/ 3993 w 105755"/>
                  <a:gd name="connsiteY17" fmla="*/ 39146 h 133003"/>
                  <a:gd name="connsiteX18" fmla="*/ 4799 w 105755"/>
                  <a:gd name="connsiteY18" fmla="*/ 38134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755" h="133003">
                    <a:moveTo>
                      <a:pt x="4799" y="38134"/>
                    </a:moveTo>
                    <a:cubicBezTo>
                      <a:pt x="12655" y="14853"/>
                      <a:pt x="34612" y="14650"/>
                      <a:pt x="36828" y="14650"/>
                    </a:cubicBezTo>
                    <a:cubicBezTo>
                      <a:pt x="67245" y="14650"/>
                      <a:pt x="69461" y="50078"/>
                      <a:pt x="69461" y="66070"/>
                    </a:cubicBezTo>
                    <a:cubicBezTo>
                      <a:pt x="69461" y="78419"/>
                      <a:pt x="68454" y="81861"/>
                      <a:pt x="67044" y="85910"/>
                    </a:cubicBezTo>
                    <a:cubicBezTo>
                      <a:pt x="62612" y="100688"/>
                      <a:pt x="56569" y="124171"/>
                      <a:pt x="56569" y="129434"/>
                    </a:cubicBezTo>
                    <a:cubicBezTo>
                      <a:pt x="56569" y="131661"/>
                      <a:pt x="57576" y="133078"/>
                      <a:pt x="59188" y="133078"/>
                    </a:cubicBezTo>
                    <a:cubicBezTo>
                      <a:pt x="61806" y="133078"/>
                      <a:pt x="63418" y="128625"/>
                      <a:pt x="65634" y="120932"/>
                    </a:cubicBezTo>
                    <a:cubicBezTo>
                      <a:pt x="70267" y="103927"/>
                      <a:pt x="72281" y="92388"/>
                      <a:pt x="73087" y="86112"/>
                    </a:cubicBezTo>
                    <a:cubicBezTo>
                      <a:pt x="73490" y="83480"/>
                      <a:pt x="73893" y="80849"/>
                      <a:pt x="74698" y="78217"/>
                    </a:cubicBezTo>
                    <a:cubicBezTo>
                      <a:pt x="81144" y="58175"/>
                      <a:pt x="94036" y="28011"/>
                      <a:pt x="102094" y="12019"/>
                    </a:cubicBezTo>
                    <a:cubicBezTo>
                      <a:pt x="103504" y="9589"/>
                      <a:pt x="105921" y="5136"/>
                      <a:pt x="105921" y="4326"/>
                    </a:cubicBezTo>
                    <a:cubicBezTo>
                      <a:pt x="105921" y="2301"/>
                      <a:pt x="103907" y="2301"/>
                      <a:pt x="103504" y="2301"/>
                    </a:cubicBezTo>
                    <a:cubicBezTo>
                      <a:pt x="102900" y="2301"/>
                      <a:pt x="101691" y="2301"/>
                      <a:pt x="101087" y="3719"/>
                    </a:cubicBezTo>
                    <a:cubicBezTo>
                      <a:pt x="90612" y="22950"/>
                      <a:pt x="82554" y="43195"/>
                      <a:pt x="74497" y="63641"/>
                    </a:cubicBezTo>
                    <a:cubicBezTo>
                      <a:pt x="74295" y="57365"/>
                      <a:pt x="74094" y="41980"/>
                      <a:pt x="66238" y="22343"/>
                    </a:cubicBezTo>
                    <a:cubicBezTo>
                      <a:pt x="61403" y="9994"/>
                      <a:pt x="53346" y="75"/>
                      <a:pt x="39447" y="75"/>
                    </a:cubicBezTo>
                    <a:cubicBezTo>
                      <a:pt x="14267" y="75"/>
                      <a:pt x="166" y="30846"/>
                      <a:pt x="166" y="37121"/>
                    </a:cubicBezTo>
                    <a:cubicBezTo>
                      <a:pt x="166" y="39146"/>
                      <a:pt x="1979" y="39146"/>
                      <a:pt x="3993" y="39146"/>
                    </a:cubicBezTo>
                    <a:lnTo>
                      <a:pt x="4799" y="3813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形状 79">
                <a:extLst>
                  <a:ext uri="{FF2B5EF4-FFF2-40B4-BE49-F238E27FC236}">
                    <a16:creationId xmlns:a16="http://schemas.microsoft.com/office/drawing/2014/main" id="{D063337D-2A15-6016-E6AF-3C57CFAD0740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>
              <a:xfrm>
                <a:off x="4318750" y="4517113"/>
                <a:ext cx="46733" cy="202440"/>
              </a:xfrm>
              <a:custGeom>
                <a:avLst/>
                <a:gdLst>
                  <a:gd name="connsiteX0" fmla="*/ 46906 w 46733"/>
                  <a:gd name="connsiteY0" fmla="*/ 101295 h 202440"/>
                  <a:gd name="connsiteX1" fmla="*/ 33611 w 46733"/>
                  <a:gd name="connsiteY1" fmla="*/ 38134 h 202440"/>
                  <a:gd name="connsiteX2" fmla="*/ 2186 w 46733"/>
                  <a:gd name="connsiteY2" fmla="*/ 75 h 202440"/>
                  <a:gd name="connsiteX3" fmla="*/ 172 w 46733"/>
                  <a:gd name="connsiteY3" fmla="*/ 2099 h 202440"/>
                  <a:gd name="connsiteX4" fmla="*/ 3999 w 46733"/>
                  <a:gd name="connsiteY4" fmla="*/ 6755 h 202440"/>
                  <a:gd name="connsiteX5" fmla="*/ 35222 w 46733"/>
                  <a:gd name="connsiteY5" fmla="*/ 101295 h 202440"/>
                  <a:gd name="connsiteX6" fmla="*/ 2790 w 46733"/>
                  <a:gd name="connsiteY6" fmla="*/ 197050 h 202440"/>
                  <a:gd name="connsiteX7" fmla="*/ 172 w 46733"/>
                  <a:gd name="connsiteY7" fmla="*/ 200491 h 202440"/>
                  <a:gd name="connsiteX8" fmla="*/ 2186 w 46733"/>
                  <a:gd name="connsiteY8" fmla="*/ 202515 h 202440"/>
                  <a:gd name="connsiteX9" fmla="*/ 34215 w 46733"/>
                  <a:gd name="connsiteY9" fmla="*/ 163040 h 202440"/>
                  <a:gd name="connsiteX10" fmla="*/ 46906 w 46733"/>
                  <a:gd name="connsiteY10" fmla="*/ 101295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3" h="202440">
                    <a:moveTo>
                      <a:pt x="46906" y="101295"/>
                    </a:moveTo>
                    <a:cubicBezTo>
                      <a:pt x="46906" y="85505"/>
                      <a:pt x="44690" y="61009"/>
                      <a:pt x="33611" y="38134"/>
                    </a:cubicBezTo>
                    <a:cubicBezTo>
                      <a:pt x="21524" y="13233"/>
                      <a:pt x="4200" y="75"/>
                      <a:pt x="2186" y="75"/>
                    </a:cubicBezTo>
                    <a:cubicBezTo>
                      <a:pt x="977" y="75"/>
                      <a:pt x="172" y="884"/>
                      <a:pt x="172" y="2099"/>
                    </a:cubicBezTo>
                    <a:cubicBezTo>
                      <a:pt x="172" y="2706"/>
                      <a:pt x="172" y="3111"/>
                      <a:pt x="3999" y="6755"/>
                    </a:cubicBezTo>
                    <a:cubicBezTo>
                      <a:pt x="23740" y="26797"/>
                      <a:pt x="35222" y="58985"/>
                      <a:pt x="35222" y="101295"/>
                    </a:cubicBezTo>
                    <a:cubicBezTo>
                      <a:pt x="35222" y="135912"/>
                      <a:pt x="27769" y="171542"/>
                      <a:pt x="2790" y="197050"/>
                    </a:cubicBezTo>
                    <a:cubicBezTo>
                      <a:pt x="172" y="199479"/>
                      <a:pt x="172" y="199884"/>
                      <a:pt x="172" y="200491"/>
                    </a:cubicBezTo>
                    <a:cubicBezTo>
                      <a:pt x="172" y="201706"/>
                      <a:pt x="977" y="202515"/>
                      <a:pt x="2186" y="202515"/>
                    </a:cubicBezTo>
                    <a:cubicBezTo>
                      <a:pt x="4200" y="202515"/>
                      <a:pt x="22330" y="188750"/>
                      <a:pt x="34215" y="163040"/>
                    </a:cubicBezTo>
                    <a:cubicBezTo>
                      <a:pt x="44488" y="140771"/>
                      <a:pt x="46906" y="118300"/>
                      <a:pt x="46906" y="10129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形状 80">
                <a:extLst>
                  <a:ext uri="{FF2B5EF4-FFF2-40B4-BE49-F238E27FC236}">
                    <a16:creationId xmlns:a16="http://schemas.microsoft.com/office/drawing/2014/main" id="{DAC43807-BAB0-F2D4-5887-ADE998EFD1AF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>
              <a:xfrm>
                <a:off x="4452840" y="4594648"/>
                <a:ext cx="133956" cy="47371"/>
              </a:xfrm>
              <a:custGeom>
                <a:avLst/>
                <a:gdLst>
                  <a:gd name="connsiteX0" fmla="*/ 127286 w 133956"/>
                  <a:gd name="connsiteY0" fmla="*/ 8172 h 47371"/>
                  <a:gd name="connsiteX1" fmla="*/ 134135 w 133956"/>
                  <a:gd name="connsiteY1" fmla="*/ 4123 h 47371"/>
                  <a:gd name="connsiteX2" fmla="*/ 127488 w 133956"/>
                  <a:gd name="connsiteY2" fmla="*/ 75 h 47371"/>
                  <a:gd name="connsiteX3" fmla="*/ 6826 w 133956"/>
                  <a:gd name="connsiteY3" fmla="*/ 75 h 47371"/>
                  <a:gd name="connsiteX4" fmla="*/ 178 w 133956"/>
                  <a:gd name="connsiteY4" fmla="*/ 4123 h 47371"/>
                  <a:gd name="connsiteX5" fmla="*/ 7027 w 133956"/>
                  <a:gd name="connsiteY5" fmla="*/ 8172 h 47371"/>
                  <a:gd name="connsiteX6" fmla="*/ 127286 w 133956"/>
                  <a:gd name="connsiteY6" fmla="*/ 8172 h 47371"/>
                  <a:gd name="connsiteX7" fmla="*/ 127488 w 133956"/>
                  <a:gd name="connsiteY7" fmla="*/ 47446 h 47371"/>
                  <a:gd name="connsiteX8" fmla="*/ 134135 w 133956"/>
                  <a:gd name="connsiteY8" fmla="*/ 43397 h 47371"/>
                  <a:gd name="connsiteX9" fmla="*/ 127286 w 133956"/>
                  <a:gd name="connsiteY9" fmla="*/ 39348 h 47371"/>
                  <a:gd name="connsiteX10" fmla="*/ 7027 w 133956"/>
                  <a:gd name="connsiteY10" fmla="*/ 39348 h 47371"/>
                  <a:gd name="connsiteX11" fmla="*/ 178 w 133956"/>
                  <a:gd name="connsiteY11" fmla="*/ 43397 h 47371"/>
                  <a:gd name="connsiteX12" fmla="*/ 6826 w 133956"/>
                  <a:gd name="connsiteY12" fmla="*/ 47446 h 47371"/>
                  <a:gd name="connsiteX13" fmla="*/ 127488 w 133956"/>
                  <a:gd name="connsiteY13" fmla="*/ 47446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956" h="47371">
                    <a:moveTo>
                      <a:pt x="127286" y="8172"/>
                    </a:moveTo>
                    <a:cubicBezTo>
                      <a:pt x="130308" y="8172"/>
                      <a:pt x="134135" y="8172"/>
                      <a:pt x="134135" y="4123"/>
                    </a:cubicBezTo>
                    <a:cubicBezTo>
                      <a:pt x="134135" y="75"/>
                      <a:pt x="130308" y="75"/>
                      <a:pt x="127488" y="75"/>
                    </a:cubicBezTo>
                    <a:lnTo>
                      <a:pt x="6826" y="75"/>
                    </a:lnTo>
                    <a:cubicBezTo>
                      <a:pt x="4006" y="75"/>
                      <a:pt x="178" y="75"/>
                      <a:pt x="178" y="4123"/>
                    </a:cubicBezTo>
                    <a:cubicBezTo>
                      <a:pt x="178" y="8172"/>
                      <a:pt x="4006" y="8172"/>
                      <a:pt x="7027" y="8172"/>
                    </a:cubicBezTo>
                    <a:lnTo>
                      <a:pt x="127286" y="8172"/>
                    </a:lnTo>
                    <a:close/>
                    <a:moveTo>
                      <a:pt x="127488" y="47446"/>
                    </a:moveTo>
                    <a:cubicBezTo>
                      <a:pt x="130308" y="47446"/>
                      <a:pt x="134135" y="47446"/>
                      <a:pt x="134135" y="43397"/>
                    </a:cubicBezTo>
                    <a:cubicBezTo>
                      <a:pt x="134135" y="39348"/>
                      <a:pt x="130308" y="39348"/>
                      <a:pt x="127286" y="39348"/>
                    </a:cubicBezTo>
                    <a:lnTo>
                      <a:pt x="7027" y="39348"/>
                    </a:lnTo>
                    <a:cubicBezTo>
                      <a:pt x="4006" y="39348"/>
                      <a:pt x="178" y="39348"/>
                      <a:pt x="178" y="43397"/>
                    </a:cubicBezTo>
                    <a:cubicBezTo>
                      <a:pt x="178" y="47446"/>
                      <a:pt x="4006" y="47446"/>
                      <a:pt x="6826" y="47446"/>
                    </a:cubicBezTo>
                    <a:lnTo>
                      <a:pt x="127488" y="47446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形状 81">
                <a:extLst>
                  <a:ext uri="{FF2B5EF4-FFF2-40B4-BE49-F238E27FC236}">
                    <a16:creationId xmlns:a16="http://schemas.microsoft.com/office/drawing/2014/main" id="{E8893F32-01CD-97F0-A3BB-CA14D39D80A6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>
              <a:xfrm>
                <a:off x="4658418" y="4530677"/>
                <a:ext cx="150071" cy="138267"/>
              </a:xfrm>
              <a:custGeom>
                <a:avLst/>
                <a:gdLst>
                  <a:gd name="connsiteX0" fmla="*/ 37052 w 150071"/>
                  <a:gd name="connsiteY0" fmla="*/ 138342 h 138267"/>
                  <a:gd name="connsiteX1" fmla="*/ 150261 w 150071"/>
                  <a:gd name="connsiteY1" fmla="*/ 47041 h 138267"/>
                  <a:gd name="connsiteX2" fmla="*/ 131930 w 150071"/>
                  <a:gd name="connsiteY2" fmla="*/ 11411 h 138267"/>
                  <a:gd name="connsiteX3" fmla="*/ 76937 w 150071"/>
                  <a:gd name="connsiteY3" fmla="*/ 75 h 138267"/>
                  <a:gd name="connsiteX4" fmla="*/ 30808 w 150071"/>
                  <a:gd name="connsiteY4" fmla="*/ 7363 h 138267"/>
                  <a:gd name="connsiteX5" fmla="*/ 189 w 150071"/>
                  <a:gd name="connsiteY5" fmla="*/ 37729 h 138267"/>
                  <a:gd name="connsiteX6" fmla="*/ 2203 w 150071"/>
                  <a:gd name="connsiteY6" fmla="*/ 39348 h 138267"/>
                  <a:gd name="connsiteX7" fmla="*/ 11671 w 150071"/>
                  <a:gd name="connsiteY7" fmla="*/ 35502 h 138267"/>
                  <a:gd name="connsiteX8" fmla="*/ 17714 w 150071"/>
                  <a:gd name="connsiteY8" fmla="*/ 27607 h 138267"/>
                  <a:gd name="connsiteX9" fmla="*/ 51556 w 150071"/>
                  <a:gd name="connsiteY9" fmla="*/ 11209 h 138267"/>
                  <a:gd name="connsiteX10" fmla="*/ 23959 w 150071"/>
                  <a:gd name="connsiteY10" fmla="*/ 127612 h 138267"/>
                  <a:gd name="connsiteX11" fmla="*/ 11671 w 150071"/>
                  <a:gd name="connsiteY11" fmla="*/ 136925 h 138267"/>
                  <a:gd name="connsiteX12" fmla="*/ 16304 w 150071"/>
                  <a:gd name="connsiteY12" fmla="*/ 138342 h 138267"/>
                  <a:gd name="connsiteX13" fmla="*/ 37052 w 150071"/>
                  <a:gd name="connsiteY13" fmla="*/ 138342 h 138267"/>
                  <a:gd name="connsiteX14" fmla="*/ 38059 w 150071"/>
                  <a:gd name="connsiteY14" fmla="*/ 127207 h 138267"/>
                  <a:gd name="connsiteX15" fmla="*/ 68074 w 150071"/>
                  <a:gd name="connsiteY15" fmla="*/ 11209 h 138267"/>
                  <a:gd name="connsiteX16" fmla="*/ 133138 w 150071"/>
                  <a:gd name="connsiteY16" fmla="*/ 55746 h 138267"/>
                  <a:gd name="connsiteX17" fmla="*/ 48937 w 150071"/>
                  <a:gd name="connsiteY17" fmla="*/ 127207 h 138267"/>
                  <a:gd name="connsiteX18" fmla="*/ 38059 w 150071"/>
                  <a:gd name="connsiteY18" fmla="*/ 127207 h 13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0071" h="138267">
                    <a:moveTo>
                      <a:pt x="37052" y="138342"/>
                    </a:moveTo>
                    <a:cubicBezTo>
                      <a:pt x="83987" y="138342"/>
                      <a:pt x="150261" y="102307"/>
                      <a:pt x="150261" y="47041"/>
                    </a:cubicBezTo>
                    <a:cubicBezTo>
                      <a:pt x="150261" y="29024"/>
                      <a:pt x="141800" y="17687"/>
                      <a:pt x="131930" y="11411"/>
                    </a:cubicBezTo>
                    <a:cubicBezTo>
                      <a:pt x="114606" y="75"/>
                      <a:pt x="96074" y="75"/>
                      <a:pt x="76937" y="75"/>
                    </a:cubicBezTo>
                    <a:cubicBezTo>
                      <a:pt x="59613" y="75"/>
                      <a:pt x="47728" y="75"/>
                      <a:pt x="30808" y="7363"/>
                    </a:cubicBezTo>
                    <a:cubicBezTo>
                      <a:pt x="4016" y="19307"/>
                      <a:pt x="189" y="36109"/>
                      <a:pt x="189" y="37729"/>
                    </a:cubicBezTo>
                    <a:cubicBezTo>
                      <a:pt x="189" y="38943"/>
                      <a:pt x="995" y="39348"/>
                      <a:pt x="2203" y="39348"/>
                    </a:cubicBezTo>
                    <a:cubicBezTo>
                      <a:pt x="5426" y="39348"/>
                      <a:pt x="10059" y="36514"/>
                      <a:pt x="11671" y="35502"/>
                    </a:cubicBezTo>
                    <a:cubicBezTo>
                      <a:pt x="15901" y="32668"/>
                      <a:pt x="16505" y="31453"/>
                      <a:pt x="17714" y="27607"/>
                    </a:cubicBezTo>
                    <a:cubicBezTo>
                      <a:pt x="20534" y="19509"/>
                      <a:pt x="26174" y="12424"/>
                      <a:pt x="51556" y="11209"/>
                    </a:cubicBezTo>
                    <a:cubicBezTo>
                      <a:pt x="48333" y="53519"/>
                      <a:pt x="38059" y="92185"/>
                      <a:pt x="23959" y="127612"/>
                    </a:cubicBezTo>
                    <a:cubicBezTo>
                      <a:pt x="16505" y="130244"/>
                      <a:pt x="11671" y="134900"/>
                      <a:pt x="11671" y="136925"/>
                    </a:cubicBezTo>
                    <a:cubicBezTo>
                      <a:pt x="11671" y="138139"/>
                      <a:pt x="11872" y="138342"/>
                      <a:pt x="16304" y="138342"/>
                    </a:cubicBezTo>
                    <a:lnTo>
                      <a:pt x="37052" y="138342"/>
                    </a:lnTo>
                    <a:close/>
                    <a:moveTo>
                      <a:pt x="38059" y="127207"/>
                    </a:moveTo>
                    <a:cubicBezTo>
                      <a:pt x="61023" y="70726"/>
                      <a:pt x="65254" y="35502"/>
                      <a:pt x="68074" y="11209"/>
                    </a:cubicBezTo>
                    <a:cubicBezTo>
                      <a:pt x="81570" y="11209"/>
                      <a:pt x="133138" y="11209"/>
                      <a:pt x="133138" y="55746"/>
                    </a:cubicBezTo>
                    <a:cubicBezTo>
                      <a:pt x="133138" y="95424"/>
                      <a:pt x="97685" y="127207"/>
                      <a:pt x="48937" y="127207"/>
                    </a:cubicBezTo>
                    <a:lnTo>
                      <a:pt x="38059" y="127207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形状 82">
                <a:extLst>
                  <a:ext uri="{FF2B5EF4-FFF2-40B4-BE49-F238E27FC236}">
                    <a16:creationId xmlns:a16="http://schemas.microsoft.com/office/drawing/2014/main" id="{7F10C508-4186-8B20-9BA2-75F1AFD45A73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>
              <a:xfrm>
                <a:off x="4830542" y="4469693"/>
                <a:ext cx="51326" cy="94094"/>
              </a:xfrm>
              <a:custGeom>
                <a:avLst/>
                <a:gdLst>
                  <a:gd name="connsiteX0" fmla="*/ 32064 w 51326"/>
                  <a:gd name="connsiteY0" fmla="*/ 4037 h 94094"/>
                  <a:gd name="connsiteX1" fmla="*/ 27834 w 51326"/>
                  <a:gd name="connsiteY1" fmla="*/ 69 h 94094"/>
                  <a:gd name="connsiteX2" fmla="*/ 197 w 51326"/>
                  <a:gd name="connsiteY2" fmla="*/ 9139 h 94094"/>
                  <a:gd name="connsiteX3" fmla="*/ 197 w 51326"/>
                  <a:gd name="connsiteY3" fmla="*/ 14240 h 94094"/>
                  <a:gd name="connsiteX4" fmla="*/ 20643 w 51326"/>
                  <a:gd name="connsiteY4" fmla="*/ 10272 h 94094"/>
                  <a:gd name="connsiteX5" fmla="*/ 20643 w 51326"/>
                  <a:gd name="connsiteY5" fmla="*/ 82544 h 94094"/>
                  <a:gd name="connsiteX6" fmla="*/ 6542 w 51326"/>
                  <a:gd name="connsiteY6" fmla="*/ 89062 h 94094"/>
                  <a:gd name="connsiteX7" fmla="*/ 1184 w 51326"/>
                  <a:gd name="connsiteY7" fmla="*/ 89062 h 94094"/>
                  <a:gd name="connsiteX8" fmla="*/ 1184 w 51326"/>
                  <a:gd name="connsiteY8" fmla="*/ 94164 h 94094"/>
                  <a:gd name="connsiteX9" fmla="*/ 26283 w 51326"/>
                  <a:gd name="connsiteY9" fmla="*/ 93597 h 94094"/>
                  <a:gd name="connsiteX10" fmla="*/ 51523 w 51326"/>
                  <a:gd name="connsiteY10" fmla="*/ 94164 h 94094"/>
                  <a:gd name="connsiteX11" fmla="*/ 51523 w 51326"/>
                  <a:gd name="connsiteY11" fmla="*/ 89062 h 94094"/>
                  <a:gd name="connsiteX12" fmla="*/ 46165 w 51326"/>
                  <a:gd name="connsiteY12" fmla="*/ 89062 h 94094"/>
                  <a:gd name="connsiteX13" fmla="*/ 32064 w 51326"/>
                  <a:gd name="connsiteY13" fmla="*/ 82544 h 94094"/>
                  <a:gd name="connsiteX14" fmla="*/ 32064 w 51326"/>
                  <a:gd name="connsiteY14" fmla="*/ 4037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326" h="94094">
                    <a:moveTo>
                      <a:pt x="32064" y="4037"/>
                    </a:moveTo>
                    <a:cubicBezTo>
                      <a:pt x="32064" y="211"/>
                      <a:pt x="31782" y="69"/>
                      <a:pt x="27834" y="69"/>
                    </a:cubicBezTo>
                    <a:cubicBezTo>
                      <a:pt x="18810" y="8997"/>
                      <a:pt x="5978" y="9139"/>
                      <a:pt x="197" y="9139"/>
                    </a:cubicBezTo>
                    <a:lnTo>
                      <a:pt x="197" y="14240"/>
                    </a:lnTo>
                    <a:cubicBezTo>
                      <a:pt x="3581" y="14240"/>
                      <a:pt x="12887" y="14240"/>
                      <a:pt x="20643" y="10272"/>
                    </a:cubicBezTo>
                    <a:lnTo>
                      <a:pt x="20643" y="82544"/>
                    </a:lnTo>
                    <a:cubicBezTo>
                      <a:pt x="20643" y="87220"/>
                      <a:pt x="20643" y="89062"/>
                      <a:pt x="6542" y="89062"/>
                    </a:cubicBezTo>
                    <a:lnTo>
                      <a:pt x="1184" y="89062"/>
                    </a:lnTo>
                    <a:lnTo>
                      <a:pt x="1184" y="94164"/>
                    </a:lnTo>
                    <a:cubicBezTo>
                      <a:pt x="3722" y="94022"/>
                      <a:pt x="21066" y="93597"/>
                      <a:pt x="26283" y="93597"/>
                    </a:cubicBezTo>
                    <a:cubicBezTo>
                      <a:pt x="30654" y="93597"/>
                      <a:pt x="48421" y="94022"/>
                      <a:pt x="51523" y="94164"/>
                    </a:cubicBezTo>
                    <a:lnTo>
                      <a:pt x="51523" y="89062"/>
                    </a:lnTo>
                    <a:lnTo>
                      <a:pt x="46165" y="89062"/>
                    </a:lnTo>
                    <a:cubicBezTo>
                      <a:pt x="32064" y="89062"/>
                      <a:pt x="32064" y="87220"/>
                      <a:pt x="32064" y="82544"/>
                    </a:cubicBezTo>
                    <a:lnTo>
                      <a:pt x="32064" y="4037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形状 83">
                <a:extLst>
                  <a:ext uri="{FF2B5EF4-FFF2-40B4-BE49-F238E27FC236}">
                    <a16:creationId xmlns:a16="http://schemas.microsoft.com/office/drawing/2014/main" id="{1DDB7DCD-B187-440B-162A-764A2E79EBBB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>
              <a:xfrm>
                <a:off x="4906326" y="4457506"/>
                <a:ext cx="60633" cy="141708"/>
              </a:xfrm>
              <a:custGeom>
                <a:avLst/>
                <a:gdLst>
                  <a:gd name="connsiteX0" fmla="*/ 59988 w 60633"/>
                  <a:gd name="connsiteY0" fmla="*/ 6305 h 141708"/>
                  <a:gd name="connsiteX1" fmla="*/ 60834 w 60633"/>
                  <a:gd name="connsiteY1" fmla="*/ 3612 h 141708"/>
                  <a:gd name="connsiteX2" fmla="*/ 57450 w 60633"/>
                  <a:gd name="connsiteY2" fmla="*/ 69 h 141708"/>
                  <a:gd name="connsiteX3" fmla="*/ 53642 w 60633"/>
                  <a:gd name="connsiteY3" fmla="*/ 3612 h 141708"/>
                  <a:gd name="connsiteX4" fmla="*/ 1047 w 60633"/>
                  <a:gd name="connsiteY4" fmla="*/ 135543 h 141708"/>
                  <a:gd name="connsiteX5" fmla="*/ 201 w 60633"/>
                  <a:gd name="connsiteY5" fmla="*/ 138235 h 141708"/>
                  <a:gd name="connsiteX6" fmla="*/ 3585 w 60633"/>
                  <a:gd name="connsiteY6" fmla="*/ 141778 h 141708"/>
                  <a:gd name="connsiteX7" fmla="*/ 7392 w 60633"/>
                  <a:gd name="connsiteY7" fmla="*/ 138235 h 141708"/>
                  <a:gd name="connsiteX8" fmla="*/ 59988 w 60633"/>
                  <a:gd name="connsiteY8" fmla="*/ 6305 h 14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633" h="141708">
                    <a:moveTo>
                      <a:pt x="59988" y="6305"/>
                    </a:moveTo>
                    <a:cubicBezTo>
                      <a:pt x="60834" y="4462"/>
                      <a:pt x="60834" y="4179"/>
                      <a:pt x="60834" y="3612"/>
                    </a:cubicBezTo>
                    <a:cubicBezTo>
                      <a:pt x="60834" y="1345"/>
                      <a:pt x="59001" y="69"/>
                      <a:pt x="57450" y="69"/>
                    </a:cubicBezTo>
                    <a:cubicBezTo>
                      <a:pt x="55053" y="69"/>
                      <a:pt x="54348" y="1770"/>
                      <a:pt x="53642" y="3612"/>
                    </a:cubicBezTo>
                    <a:lnTo>
                      <a:pt x="1047" y="135543"/>
                    </a:lnTo>
                    <a:cubicBezTo>
                      <a:pt x="201" y="137385"/>
                      <a:pt x="201" y="137669"/>
                      <a:pt x="201" y="138235"/>
                    </a:cubicBezTo>
                    <a:cubicBezTo>
                      <a:pt x="201" y="140503"/>
                      <a:pt x="2034" y="141778"/>
                      <a:pt x="3585" y="141778"/>
                    </a:cubicBezTo>
                    <a:cubicBezTo>
                      <a:pt x="5982" y="141778"/>
                      <a:pt x="6687" y="140078"/>
                      <a:pt x="7392" y="138235"/>
                    </a:cubicBezTo>
                    <a:lnTo>
                      <a:pt x="59988" y="6305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形状 84">
                <a:extLst>
                  <a:ext uri="{FF2B5EF4-FFF2-40B4-BE49-F238E27FC236}">
                    <a16:creationId xmlns:a16="http://schemas.microsoft.com/office/drawing/2014/main" id="{A63CC751-54DF-3A24-BE35-1487ABFCF649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>
              <a:xfrm>
                <a:off x="4986886" y="4469693"/>
                <a:ext cx="62325" cy="94094"/>
              </a:xfrm>
              <a:custGeom>
                <a:avLst/>
                <a:gdLst>
                  <a:gd name="connsiteX0" fmla="*/ 62530 w 62325"/>
                  <a:gd name="connsiteY0" fmla="*/ 68373 h 94094"/>
                  <a:gd name="connsiteX1" fmla="*/ 57736 w 62325"/>
                  <a:gd name="connsiteY1" fmla="*/ 68373 h 94094"/>
                  <a:gd name="connsiteX2" fmla="*/ 54070 w 62325"/>
                  <a:gd name="connsiteY2" fmla="*/ 81268 h 94094"/>
                  <a:gd name="connsiteX3" fmla="*/ 40110 w 62325"/>
                  <a:gd name="connsiteY3" fmla="*/ 82119 h 94094"/>
                  <a:gd name="connsiteX4" fmla="*/ 14165 w 62325"/>
                  <a:gd name="connsiteY4" fmla="*/ 82119 h 94094"/>
                  <a:gd name="connsiteX5" fmla="*/ 42366 w 62325"/>
                  <a:gd name="connsiteY5" fmla="*/ 58312 h 94094"/>
                  <a:gd name="connsiteX6" fmla="*/ 62530 w 62325"/>
                  <a:gd name="connsiteY6" fmla="*/ 27703 h 94094"/>
                  <a:gd name="connsiteX7" fmla="*/ 29534 w 62325"/>
                  <a:gd name="connsiteY7" fmla="*/ 69 h 94094"/>
                  <a:gd name="connsiteX8" fmla="*/ 205 w 62325"/>
                  <a:gd name="connsiteY8" fmla="*/ 25435 h 94094"/>
                  <a:gd name="connsiteX9" fmla="*/ 7678 w 62325"/>
                  <a:gd name="connsiteY9" fmla="*/ 33371 h 94094"/>
                  <a:gd name="connsiteX10" fmla="*/ 15152 w 62325"/>
                  <a:gd name="connsiteY10" fmla="*/ 25860 h 94094"/>
                  <a:gd name="connsiteX11" fmla="*/ 6832 w 62325"/>
                  <a:gd name="connsiteY11" fmla="*/ 18350 h 94094"/>
                  <a:gd name="connsiteX12" fmla="*/ 27419 w 62325"/>
                  <a:gd name="connsiteY12" fmla="*/ 5171 h 94094"/>
                  <a:gd name="connsiteX13" fmla="*/ 48852 w 62325"/>
                  <a:gd name="connsiteY13" fmla="*/ 27703 h 94094"/>
                  <a:gd name="connsiteX14" fmla="*/ 35598 w 62325"/>
                  <a:gd name="connsiteY14" fmla="*/ 54911 h 94094"/>
                  <a:gd name="connsiteX15" fmla="*/ 1615 w 62325"/>
                  <a:gd name="connsiteY15" fmla="*/ 88637 h 94094"/>
                  <a:gd name="connsiteX16" fmla="*/ 205 w 62325"/>
                  <a:gd name="connsiteY16" fmla="*/ 94164 h 94094"/>
                  <a:gd name="connsiteX17" fmla="*/ 58300 w 62325"/>
                  <a:gd name="connsiteY17" fmla="*/ 94164 h 94094"/>
                  <a:gd name="connsiteX18" fmla="*/ 62530 w 62325"/>
                  <a:gd name="connsiteY18" fmla="*/ 68373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25" h="94094">
                    <a:moveTo>
                      <a:pt x="62530" y="68373"/>
                    </a:moveTo>
                    <a:lnTo>
                      <a:pt x="57736" y="68373"/>
                    </a:lnTo>
                    <a:cubicBezTo>
                      <a:pt x="57313" y="71491"/>
                      <a:pt x="55903" y="79851"/>
                      <a:pt x="54070" y="81268"/>
                    </a:cubicBezTo>
                    <a:cubicBezTo>
                      <a:pt x="52942" y="82119"/>
                      <a:pt x="42084" y="82119"/>
                      <a:pt x="40110" y="82119"/>
                    </a:cubicBezTo>
                    <a:lnTo>
                      <a:pt x="14165" y="82119"/>
                    </a:lnTo>
                    <a:cubicBezTo>
                      <a:pt x="28970" y="68940"/>
                      <a:pt x="33906" y="64972"/>
                      <a:pt x="42366" y="58312"/>
                    </a:cubicBezTo>
                    <a:cubicBezTo>
                      <a:pt x="52801" y="49951"/>
                      <a:pt x="62530" y="41165"/>
                      <a:pt x="62530" y="27703"/>
                    </a:cubicBezTo>
                    <a:cubicBezTo>
                      <a:pt x="62530" y="10556"/>
                      <a:pt x="47583" y="69"/>
                      <a:pt x="29534" y="69"/>
                    </a:cubicBezTo>
                    <a:cubicBezTo>
                      <a:pt x="12050" y="69"/>
                      <a:pt x="205" y="12398"/>
                      <a:pt x="205" y="25435"/>
                    </a:cubicBezTo>
                    <a:cubicBezTo>
                      <a:pt x="205" y="32662"/>
                      <a:pt x="6268" y="33371"/>
                      <a:pt x="7678" y="33371"/>
                    </a:cubicBezTo>
                    <a:cubicBezTo>
                      <a:pt x="11062" y="33371"/>
                      <a:pt x="15152" y="30962"/>
                      <a:pt x="15152" y="25860"/>
                    </a:cubicBezTo>
                    <a:cubicBezTo>
                      <a:pt x="15152" y="23310"/>
                      <a:pt x="14165" y="18350"/>
                      <a:pt x="6832" y="18350"/>
                    </a:cubicBezTo>
                    <a:cubicBezTo>
                      <a:pt x="11203" y="8289"/>
                      <a:pt x="20792" y="5171"/>
                      <a:pt x="27419" y="5171"/>
                    </a:cubicBezTo>
                    <a:cubicBezTo>
                      <a:pt x="41520" y="5171"/>
                      <a:pt x="48852" y="16224"/>
                      <a:pt x="48852" y="27703"/>
                    </a:cubicBezTo>
                    <a:cubicBezTo>
                      <a:pt x="48852" y="40031"/>
                      <a:pt x="40110" y="49809"/>
                      <a:pt x="35598" y="54911"/>
                    </a:cubicBezTo>
                    <a:lnTo>
                      <a:pt x="1615" y="88637"/>
                    </a:lnTo>
                    <a:cubicBezTo>
                      <a:pt x="205" y="89913"/>
                      <a:pt x="205" y="90196"/>
                      <a:pt x="205" y="94164"/>
                    </a:cubicBezTo>
                    <a:lnTo>
                      <a:pt x="58300" y="94164"/>
                    </a:lnTo>
                    <a:lnTo>
                      <a:pt x="62530" y="6837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形状 85">
                <a:extLst>
                  <a:ext uri="{FF2B5EF4-FFF2-40B4-BE49-F238E27FC236}">
                    <a16:creationId xmlns:a16="http://schemas.microsoft.com/office/drawing/2014/main" id="{89B49D47-0F3F-E2EC-5387-47F9718D1F56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>
              <a:xfrm>
                <a:off x="4816204" y="4665831"/>
                <a:ext cx="129444" cy="63910"/>
              </a:xfrm>
              <a:custGeom>
                <a:avLst/>
                <a:gdLst>
                  <a:gd name="connsiteX0" fmla="*/ 54766 w 129444"/>
                  <a:gd name="connsiteY0" fmla="*/ 51093 h 63910"/>
                  <a:gd name="connsiteX1" fmla="*/ 52792 w 129444"/>
                  <a:gd name="connsiteY1" fmla="*/ 59453 h 63910"/>
                  <a:gd name="connsiteX2" fmla="*/ 57586 w 129444"/>
                  <a:gd name="connsiteY2" fmla="*/ 63988 h 63910"/>
                  <a:gd name="connsiteX3" fmla="*/ 63086 w 129444"/>
                  <a:gd name="connsiteY3" fmla="*/ 60871 h 63910"/>
                  <a:gd name="connsiteX4" fmla="*/ 65624 w 129444"/>
                  <a:gd name="connsiteY4" fmla="*/ 52085 h 63910"/>
                  <a:gd name="connsiteX5" fmla="*/ 68726 w 129444"/>
                  <a:gd name="connsiteY5" fmla="*/ 39331 h 63910"/>
                  <a:gd name="connsiteX6" fmla="*/ 71123 w 129444"/>
                  <a:gd name="connsiteY6" fmla="*/ 29836 h 63910"/>
                  <a:gd name="connsiteX7" fmla="*/ 75494 w 129444"/>
                  <a:gd name="connsiteY7" fmla="*/ 19067 h 63910"/>
                  <a:gd name="connsiteX8" fmla="*/ 98055 w 129444"/>
                  <a:gd name="connsiteY8" fmla="*/ 4045 h 63910"/>
                  <a:gd name="connsiteX9" fmla="*/ 106375 w 129444"/>
                  <a:gd name="connsiteY9" fmla="*/ 13965 h 63910"/>
                  <a:gd name="connsiteX10" fmla="*/ 98055 w 129444"/>
                  <a:gd name="connsiteY10" fmla="*/ 44149 h 63910"/>
                  <a:gd name="connsiteX11" fmla="*/ 95940 w 129444"/>
                  <a:gd name="connsiteY11" fmla="*/ 51801 h 63910"/>
                  <a:gd name="connsiteX12" fmla="*/ 109336 w 129444"/>
                  <a:gd name="connsiteY12" fmla="*/ 63988 h 63910"/>
                  <a:gd name="connsiteX13" fmla="*/ 129641 w 129444"/>
                  <a:gd name="connsiteY13" fmla="*/ 42307 h 63910"/>
                  <a:gd name="connsiteX14" fmla="*/ 127385 w 129444"/>
                  <a:gd name="connsiteY14" fmla="*/ 40465 h 63910"/>
                  <a:gd name="connsiteX15" fmla="*/ 124706 w 129444"/>
                  <a:gd name="connsiteY15" fmla="*/ 42874 h 63910"/>
                  <a:gd name="connsiteX16" fmla="*/ 109759 w 129444"/>
                  <a:gd name="connsiteY16" fmla="*/ 60020 h 63910"/>
                  <a:gd name="connsiteX17" fmla="*/ 106234 w 129444"/>
                  <a:gd name="connsiteY17" fmla="*/ 55060 h 63910"/>
                  <a:gd name="connsiteX18" fmla="*/ 109477 w 129444"/>
                  <a:gd name="connsiteY18" fmla="*/ 43582 h 63910"/>
                  <a:gd name="connsiteX19" fmla="*/ 116950 w 129444"/>
                  <a:gd name="connsiteY19" fmla="*/ 16232 h 63910"/>
                  <a:gd name="connsiteX20" fmla="*/ 111733 w 129444"/>
                  <a:gd name="connsiteY20" fmla="*/ 3904 h 63910"/>
                  <a:gd name="connsiteX21" fmla="*/ 98619 w 129444"/>
                  <a:gd name="connsiteY21" fmla="*/ 78 h 63910"/>
                  <a:gd name="connsiteX22" fmla="*/ 73661 w 129444"/>
                  <a:gd name="connsiteY22" fmla="*/ 14390 h 63910"/>
                  <a:gd name="connsiteX23" fmla="*/ 55330 w 129444"/>
                  <a:gd name="connsiteY23" fmla="*/ 78 h 63910"/>
                  <a:gd name="connsiteX24" fmla="*/ 31500 w 129444"/>
                  <a:gd name="connsiteY24" fmla="*/ 12973 h 63910"/>
                  <a:gd name="connsiteX25" fmla="*/ 16412 w 129444"/>
                  <a:gd name="connsiteY25" fmla="*/ 78 h 63910"/>
                  <a:gd name="connsiteX26" fmla="*/ 5273 w 129444"/>
                  <a:gd name="connsiteY26" fmla="*/ 7730 h 63910"/>
                  <a:gd name="connsiteX27" fmla="*/ 197 w 129444"/>
                  <a:gd name="connsiteY27" fmla="*/ 21759 h 63910"/>
                  <a:gd name="connsiteX28" fmla="*/ 2594 w 129444"/>
                  <a:gd name="connsiteY28" fmla="*/ 23601 h 63910"/>
                  <a:gd name="connsiteX29" fmla="*/ 5696 w 129444"/>
                  <a:gd name="connsiteY29" fmla="*/ 19350 h 63910"/>
                  <a:gd name="connsiteX30" fmla="*/ 15989 w 129444"/>
                  <a:gd name="connsiteY30" fmla="*/ 4045 h 63910"/>
                  <a:gd name="connsiteX31" fmla="*/ 20643 w 129444"/>
                  <a:gd name="connsiteY31" fmla="*/ 10989 h 63910"/>
                  <a:gd name="connsiteX32" fmla="*/ 18386 w 129444"/>
                  <a:gd name="connsiteY32" fmla="*/ 22751 h 63910"/>
                  <a:gd name="connsiteX33" fmla="*/ 15284 w 129444"/>
                  <a:gd name="connsiteY33" fmla="*/ 35505 h 63910"/>
                  <a:gd name="connsiteX34" fmla="*/ 10772 w 129444"/>
                  <a:gd name="connsiteY34" fmla="*/ 53643 h 63910"/>
                  <a:gd name="connsiteX35" fmla="*/ 9362 w 129444"/>
                  <a:gd name="connsiteY35" fmla="*/ 59453 h 63910"/>
                  <a:gd name="connsiteX36" fmla="*/ 14156 w 129444"/>
                  <a:gd name="connsiteY36" fmla="*/ 63988 h 63910"/>
                  <a:gd name="connsiteX37" fmla="*/ 19656 w 129444"/>
                  <a:gd name="connsiteY37" fmla="*/ 60871 h 63910"/>
                  <a:gd name="connsiteX38" fmla="*/ 22194 w 129444"/>
                  <a:gd name="connsiteY38" fmla="*/ 52085 h 63910"/>
                  <a:gd name="connsiteX39" fmla="*/ 25296 w 129444"/>
                  <a:gd name="connsiteY39" fmla="*/ 39331 h 63910"/>
                  <a:gd name="connsiteX40" fmla="*/ 27693 w 129444"/>
                  <a:gd name="connsiteY40" fmla="*/ 29836 h 63910"/>
                  <a:gd name="connsiteX41" fmla="*/ 33615 w 129444"/>
                  <a:gd name="connsiteY41" fmla="*/ 17083 h 63910"/>
                  <a:gd name="connsiteX42" fmla="*/ 54766 w 129444"/>
                  <a:gd name="connsiteY42" fmla="*/ 4045 h 63910"/>
                  <a:gd name="connsiteX43" fmla="*/ 63086 w 129444"/>
                  <a:gd name="connsiteY43" fmla="*/ 13965 h 63910"/>
                  <a:gd name="connsiteX44" fmla="*/ 60689 w 129444"/>
                  <a:gd name="connsiteY44" fmla="*/ 27286 h 63910"/>
                  <a:gd name="connsiteX45" fmla="*/ 54766 w 129444"/>
                  <a:gd name="connsiteY45" fmla="*/ 51093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29444" h="63910">
                    <a:moveTo>
                      <a:pt x="54766" y="51093"/>
                    </a:moveTo>
                    <a:cubicBezTo>
                      <a:pt x="54061" y="53927"/>
                      <a:pt x="52792" y="58745"/>
                      <a:pt x="52792" y="59453"/>
                    </a:cubicBezTo>
                    <a:cubicBezTo>
                      <a:pt x="52792" y="62571"/>
                      <a:pt x="55330" y="63988"/>
                      <a:pt x="57586" y="63988"/>
                    </a:cubicBezTo>
                    <a:cubicBezTo>
                      <a:pt x="60125" y="63988"/>
                      <a:pt x="62381" y="62146"/>
                      <a:pt x="63086" y="60871"/>
                    </a:cubicBezTo>
                    <a:cubicBezTo>
                      <a:pt x="63791" y="59595"/>
                      <a:pt x="64919" y="55060"/>
                      <a:pt x="65624" y="52085"/>
                    </a:cubicBezTo>
                    <a:cubicBezTo>
                      <a:pt x="66329" y="49392"/>
                      <a:pt x="67880" y="42874"/>
                      <a:pt x="68726" y="39331"/>
                    </a:cubicBezTo>
                    <a:cubicBezTo>
                      <a:pt x="69572" y="36213"/>
                      <a:pt x="70418" y="33096"/>
                      <a:pt x="71123" y="29836"/>
                    </a:cubicBezTo>
                    <a:cubicBezTo>
                      <a:pt x="72674" y="23743"/>
                      <a:pt x="72674" y="23459"/>
                      <a:pt x="75494" y="19067"/>
                    </a:cubicBezTo>
                    <a:cubicBezTo>
                      <a:pt x="80007" y="12123"/>
                      <a:pt x="87057" y="4045"/>
                      <a:pt x="98055" y="4045"/>
                    </a:cubicBezTo>
                    <a:cubicBezTo>
                      <a:pt x="105952" y="4045"/>
                      <a:pt x="106375" y="10564"/>
                      <a:pt x="106375" y="13965"/>
                    </a:cubicBezTo>
                    <a:cubicBezTo>
                      <a:pt x="106375" y="22468"/>
                      <a:pt x="100312" y="38197"/>
                      <a:pt x="98055" y="44149"/>
                    </a:cubicBezTo>
                    <a:cubicBezTo>
                      <a:pt x="96504" y="48117"/>
                      <a:pt x="95940" y="49392"/>
                      <a:pt x="95940" y="51801"/>
                    </a:cubicBezTo>
                    <a:cubicBezTo>
                      <a:pt x="95940" y="59312"/>
                      <a:pt x="102145" y="63988"/>
                      <a:pt x="109336" y="63988"/>
                    </a:cubicBezTo>
                    <a:cubicBezTo>
                      <a:pt x="123437" y="63988"/>
                      <a:pt x="129641" y="44432"/>
                      <a:pt x="129641" y="42307"/>
                    </a:cubicBezTo>
                    <a:cubicBezTo>
                      <a:pt x="129641" y="40465"/>
                      <a:pt x="127808" y="40465"/>
                      <a:pt x="127385" y="40465"/>
                    </a:cubicBezTo>
                    <a:cubicBezTo>
                      <a:pt x="125411" y="40465"/>
                      <a:pt x="125270" y="41315"/>
                      <a:pt x="124706" y="42874"/>
                    </a:cubicBezTo>
                    <a:cubicBezTo>
                      <a:pt x="121463" y="54210"/>
                      <a:pt x="115399" y="60020"/>
                      <a:pt x="109759" y="60020"/>
                    </a:cubicBezTo>
                    <a:cubicBezTo>
                      <a:pt x="106798" y="60020"/>
                      <a:pt x="106234" y="58036"/>
                      <a:pt x="106234" y="55060"/>
                    </a:cubicBezTo>
                    <a:cubicBezTo>
                      <a:pt x="106234" y="51801"/>
                      <a:pt x="106939" y="49959"/>
                      <a:pt x="109477" y="43582"/>
                    </a:cubicBezTo>
                    <a:cubicBezTo>
                      <a:pt x="111169" y="39189"/>
                      <a:pt x="116950" y="24168"/>
                      <a:pt x="116950" y="16232"/>
                    </a:cubicBezTo>
                    <a:cubicBezTo>
                      <a:pt x="116950" y="13965"/>
                      <a:pt x="116950" y="8013"/>
                      <a:pt x="111733" y="3904"/>
                    </a:cubicBezTo>
                    <a:cubicBezTo>
                      <a:pt x="109336" y="2061"/>
                      <a:pt x="105247" y="78"/>
                      <a:pt x="98619" y="78"/>
                    </a:cubicBezTo>
                    <a:cubicBezTo>
                      <a:pt x="85929" y="78"/>
                      <a:pt x="78173" y="8438"/>
                      <a:pt x="73661" y="14390"/>
                    </a:cubicBezTo>
                    <a:cubicBezTo>
                      <a:pt x="72533" y="2345"/>
                      <a:pt x="62522" y="78"/>
                      <a:pt x="55330" y="78"/>
                    </a:cubicBezTo>
                    <a:cubicBezTo>
                      <a:pt x="43627" y="78"/>
                      <a:pt x="35730" y="7305"/>
                      <a:pt x="31500" y="12973"/>
                    </a:cubicBezTo>
                    <a:cubicBezTo>
                      <a:pt x="30513" y="3195"/>
                      <a:pt x="22194" y="78"/>
                      <a:pt x="16412" y="78"/>
                    </a:cubicBezTo>
                    <a:cubicBezTo>
                      <a:pt x="10349" y="78"/>
                      <a:pt x="7106" y="4471"/>
                      <a:pt x="5273" y="7730"/>
                    </a:cubicBezTo>
                    <a:cubicBezTo>
                      <a:pt x="2171" y="12973"/>
                      <a:pt x="197" y="21050"/>
                      <a:pt x="197" y="21759"/>
                    </a:cubicBezTo>
                    <a:cubicBezTo>
                      <a:pt x="197" y="23601"/>
                      <a:pt x="2171" y="23601"/>
                      <a:pt x="2594" y="23601"/>
                    </a:cubicBezTo>
                    <a:cubicBezTo>
                      <a:pt x="4568" y="23601"/>
                      <a:pt x="4709" y="23176"/>
                      <a:pt x="5696" y="19350"/>
                    </a:cubicBezTo>
                    <a:cubicBezTo>
                      <a:pt x="7811" y="10989"/>
                      <a:pt x="10490" y="4045"/>
                      <a:pt x="15989" y="4045"/>
                    </a:cubicBezTo>
                    <a:cubicBezTo>
                      <a:pt x="19656" y="4045"/>
                      <a:pt x="20643" y="7163"/>
                      <a:pt x="20643" y="10989"/>
                    </a:cubicBezTo>
                    <a:cubicBezTo>
                      <a:pt x="20643" y="13682"/>
                      <a:pt x="19374" y="18925"/>
                      <a:pt x="18386" y="22751"/>
                    </a:cubicBezTo>
                    <a:cubicBezTo>
                      <a:pt x="17399" y="26577"/>
                      <a:pt x="15989" y="32387"/>
                      <a:pt x="15284" y="35505"/>
                    </a:cubicBezTo>
                    <a:lnTo>
                      <a:pt x="10772" y="53643"/>
                    </a:lnTo>
                    <a:cubicBezTo>
                      <a:pt x="10208" y="55486"/>
                      <a:pt x="9362" y="59028"/>
                      <a:pt x="9362" y="59453"/>
                    </a:cubicBezTo>
                    <a:cubicBezTo>
                      <a:pt x="9362" y="62571"/>
                      <a:pt x="11900" y="63988"/>
                      <a:pt x="14156" y="63988"/>
                    </a:cubicBezTo>
                    <a:cubicBezTo>
                      <a:pt x="16694" y="63988"/>
                      <a:pt x="18951" y="62146"/>
                      <a:pt x="19656" y="60871"/>
                    </a:cubicBezTo>
                    <a:cubicBezTo>
                      <a:pt x="20361" y="59595"/>
                      <a:pt x="21489" y="55060"/>
                      <a:pt x="22194" y="52085"/>
                    </a:cubicBezTo>
                    <a:cubicBezTo>
                      <a:pt x="22899" y="49392"/>
                      <a:pt x="24450" y="42874"/>
                      <a:pt x="25296" y="39331"/>
                    </a:cubicBezTo>
                    <a:cubicBezTo>
                      <a:pt x="26142" y="36213"/>
                      <a:pt x="26988" y="33096"/>
                      <a:pt x="27693" y="29836"/>
                    </a:cubicBezTo>
                    <a:cubicBezTo>
                      <a:pt x="29244" y="24026"/>
                      <a:pt x="29526" y="22893"/>
                      <a:pt x="33615" y="17083"/>
                    </a:cubicBezTo>
                    <a:cubicBezTo>
                      <a:pt x="37563" y="11414"/>
                      <a:pt x="44191" y="4045"/>
                      <a:pt x="54766" y="4045"/>
                    </a:cubicBezTo>
                    <a:cubicBezTo>
                      <a:pt x="62945" y="4045"/>
                      <a:pt x="63086" y="11273"/>
                      <a:pt x="63086" y="13965"/>
                    </a:cubicBezTo>
                    <a:cubicBezTo>
                      <a:pt x="63086" y="17508"/>
                      <a:pt x="62663" y="19350"/>
                      <a:pt x="60689" y="27286"/>
                    </a:cubicBezTo>
                    <a:lnTo>
                      <a:pt x="54766" y="5109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形状 86">
                <a:extLst>
                  <a:ext uri="{FF2B5EF4-FFF2-40B4-BE49-F238E27FC236}">
                    <a16:creationId xmlns:a16="http://schemas.microsoft.com/office/drawing/2014/main" id="{41C0851C-84DA-B6D0-F408-155ECE7EEB5C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>
              <a:xfrm>
                <a:off x="4968312" y="4712028"/>
                <a:ext cx="17907" cy="43646"/>
              </a:xfrm>
              <a:custGeom>
                <a:avLst/>
                <a:gdLst>
                  <a:gd name="connsiteX0" fmla="*/ 14163 w 17907"/>
                  <a:gd name="connsiteY0" fmla="*/ 14107 h 43646"/>
                  <a:gd name="connsiteX1" fmla="*/ 3165 w 17907"/>
                  <a:gd name="connsiteY1" fmla="*/ 40039 h 43646"/>
                  <a:gd name="connsiteX2" fmla="*/ 2178 w 17907"/>
                  <a:gd name="connsiteY2" fmla="*/ 41740 h 43646"/>
                  <a:gd name="connsiteX3" fmla="*/ 4152 w 17907"/>
                  <a:gd name="connsiteY3" fmla="*/ 43724 h 43646"/>
                  <a:gd name="connsiteX4" fmla="*/ 18112 w 17907"/>
                  <a:gd name="connsiteY4" fmla="*/ 15524 h 43646"/>
                  <a:gd name="connsiteX5" fmla="*/ 8241 w 17907"/>
                  <a:gd name="connsiteY5" fmla="*/ 78 h 43646"/>
                  <a:gd name="connsiteX6" fmla="*/ 204 w 17907"/>
                  <a:gd name="connsiteY6" fmla="*/ 8155 h 43646"/>
                  <a:gd name="connsiteX7" fmla="*/ 8382 w 17907"/>
                  <a:gd name="connsiteY7" fmla="*/ 16374 h 43646"/>
                  <a:gd name="connsiteX8" fmla="*/ 14163 w 17907"/>
                  <a:gd name="connsiteY8" fmla="*/ 14107 h 4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07" h="43646">
                    <a:moveTo>
                      <a:pt x="14163" y="14107"/>
                    </a:moveTo>
                    <a:cubicBezTo>
                      <a:pt x="14163" y="21901"/>
                      <a:pt x="12753" y="30970"/>
                      <a:pt x="3165" y="40039"/>
                    </a:cubicBezTo>
                    <a:cubicBezTo>
                      <a:pt x="2601" y="40606"/>
                      <a:pt x="2178" y="41031"/>
                      <a:pt x="2178" y="41740"/>
                    </a:cubicBezTo>
                    <a:cubicBezTo>
                      <a:pt x="2178" y="42732"/>
                      <a:pt x="3306" y="43724"/>
                      <a:pt x="4152" y="43724"/>
                    </a:cubicBezTo>
                    <a:cubicBezTo>
                      <a:pt x="6126" y="43724"/>
                      <a:pt x="18112" y="32387"/>
                      <a:pt x="18112" y="15524"/>
                    </a:cubicBezTo>
                    <a:cubicBezTo>
                      <a:pt x="18112" y="6738"/>
                      <a:pt x="14727" y="78"/>
                      <a:pt x="8241" y="78"/>
                    </a:cubicBezTo>
                    <a:cubicBezTo>
                      <a:pt x="3588" y="78"/>
                      <a:pt x="204" y="3762"/>
                      <a:pt x="204" y="8155"/>
                    </a:cubicBezTo>
                    <a:cubicBezTo>
                      <a:pt x="204" y="12690"/>
                      <a:pt x="3447" y="16374"/>
                      <a:pt x="8382" y="16374"/>
                    </a:cubicBezTo>
                    <a:cubicBezTo>
                      <a:pt x="11766" y="16374"/>
                      <a:pt x="14022" y="14107"/>
                      <a:pt x="14163" y="141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形状 87">
                <a:extLst>
                  <a:ext uri="{FF2B5EF4-FFF2-40B4-BE49-F238E27FC236}">
                    <a16:creationId xmlns:a16="http://schemas.microsoft.com/office/drawing/2014/main" id="{E78EEF65-E674-F5DE-C799-5C7A4B7A83FF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>
              <a:xfrm>
                <a:off x="5006989" y="4665831"/>
                <a:ext cx="129444" cy="63910"/>
              </a:xfrm>
              <a:custGeom>
                <a:avLst/>
                <a:gdLst>
                  <a:gd name="connsiteX0" fmla="*/ 54776 w 129444"/>
                  <a:gd name="connsiteY0" fmla="*/ 51093 h 63910"/>
                  <a:gd name="connsiteX1" fmla="*/ 52802 w 129444"/>
                  <a:gd name="connsiteY1" fmla="*/ 59453 h 63910"/>
                  <a:gd name="connsiteX2" fmla="*/ 57596 w 129444"/>
                  <a:gd name="connsiteY2" fmla="*/ 63988 h 63910"/>
                  <a:gd name="connsiteX3" fmla="*/ 63095 w 129444"/>
                  <a:gd name="connsiteY3" fmla="*/ 60871 h 63910"/>
                  <a:gd name="connsiteX4" fmla="*/ 65633 w 129444"/>
                  <a:gd name="connsiteY4" fmla="*/ 52085 h 63910"/>
                  <a:gd name="connsiteX5" fmla="*/ 68735 w 129444"/>
                  <a:gd name="connsiteY5" fmla="*/ 39331 h 63910"/>
                  <a:gd name="connsiteX6" fmla="*/ 71133 w 129444"/>
                  <a:gd name="connsiteY6" fmla="*/ 29836 h 63910"/>
                  <a:gd name="connsiteX7" fmla="*/ 75504 w 129444"/>
                  <a:gd name="connsiteY7" fmla="*/ 19067 h 63910"/>
                  <a:gd name="connsiteX8" fmla="*/ 98065 w 129444"/>
                  <a:gd name="connsiteY8" fmla="*/ 4045 h 63910"/>
                  <a:gd name="connsiteX9" fmla="*/ 106384 w 129444"/>
                  <a:gd name="connsiteY9" fmla="*/ 13965 h 63910"/>
                  <a:gd name="connsiteX10" fmla="*/ 98065 w 129444"/>
                  <a:gd name="connsiteY10" fmla="*/ 44149 h 63910"/>
                  <a:gd name="connsiteX11" fmla="*/ 95950 w 129444"/>
                  <a:gd name="connsiteY11" fmla="*/ 51801 h 63910"/>
                  <a:gd name="connsiteX12" fmla="*/ 109345 w 129444"/>
                  <a:gd name="connsiteY12" fmla="*/ 63988 h 63910"/>
                  <a:gd name="connsiteX13" fmla="*/ 129650 w 129444"/>
                  <a:gd name="connsiteY13" fmla="*/ 42307 h 63910"/>
                  <a:gd name="connsiteX14" fmla="*/ 127394 w 129444"/>
                  <a:gd name="connsiteY14" fmla="*/ 40465 h 63910"/>
                  <a:gd name="connsiteX15" fmla="*/ 124715 w 129444"/>
                  <a:gd name="connsiteY15" fmla="*/ 42874 h 63910"/>
                  <a:gd name="connsiteX16" fmla="*/ 109768 w 129444"/>
                  <a:gd name="connsiteY16" fmla="*/ 60020 h 63910"/>
                  <a:gd name="connsiteX17" fmla="*/ 106243 w 129444"/>
                  <a:gd name="connsiteY17" fmla="*/ 55060 h 63910"/>
                  <a:gd name="connsiteX18" fmla="*/ 109486 w 129444"/>
                  <a:gd name="connsiteY18" fmla="*/ 43582 h 63910"/>
                  <a:gd name="connsiteX19" fmla="*/ 116960 w 129444"/>
                  <a:gd name="connsiteY19" fmla="*/ 16232 h 63910"/>
                  <a:gd name="connsiteX20" fmla="*/ 111743 w 129444"/>
                  <a:gd name="connsiteY20" fmla="*/ 3904 h 63910"/>
                  <a:gd name="connsiteX21" fmla="*/ 98629 w 129444"/>
                  <a:gd name="connsiteY21" fmla="*/ 78 h 63910"/>
                  <a:gd name="connsiteX22" fmla="*/ 73671 w 129444"/>
                  <a:gd name="connsiteY22" fmla="*/ 14390 h 63910"/>
                  <a:gd name="connsiteX23" fmla="*/ 55340 w 129444"/>
                  <a:gd name="connsiteY23" fmla="*/ 78 h 63910"/>
                  <a:gd name="connsiteX24" fmla="*/ 31510 w 129444"/>
                  <a:gd name="connsiteY24" fmla="*/ 12973 h 63910"/>
                  <a:gd name="connsiteX25" fmla="*/ 16422 w 129444"/>
                  <a:gd name="connsiteY25" fmla="*/ 78 h 63910"/>
                  <a:gd name="connsiteX26" fmla="*/ 5282 w 129444"/>
                  <a:gd name="connsiteY26" fmla="*/ 7730 h 63910"/>
                  <a:gd name="connsiteX27" fmla="*/ 206 w 129444"/>
                  <a:gd name="connsiteY27" fmla="*/ 21759 h 63910"/>
                  <a:gd name="connsiteX28" fmla="*/ 2603 w 129444"/>
                  <a:gd name="connsiteY28" fmla="*/ 23601 h 63910"/>
                  <a:gd name="connsiteX29" fmla="*/ 5705 w 129444"/>
                  <a:gd name="connsiteY29" fmla="*/ 19350 h 63910"/>
                  <a:gd name="connsiteX30" fmla="*/ 15999 w 129444"/>
                  <a:gd name="connsiteY30" fmla="*/ 4045 h 63910"/>
                  <a:gd name="connsiteX31" fmla="*/ 20652 w 129444"/>
                  <a:gd name="connsiteY31" fmla="*/ 10989 h 63910"/>
                  <a:gd name="connsiteX32" fmla="*/ 18396 w 129444"/>
                  <a:gd name="connsiteY32" fmla="*/ 22751 h 63910"/>
                  <a:gd name="connsiteX33" fmla="*/ 15294 w 129444"/>
                  <a:gd name="connsiteY33" fmla="*/ 35505 h 63910"/>
                  <a:gd name="connsiteX34" fmla="*/ 10782 w 129444"/>
                  <a:gd name="connsiteY34" fmla="*/ 53643 h 63910"/>
                  <a:gd name="connsiteX35" fmla="*/ 9371 w 129444"/>
                  <a:gd name="connsiteY35" fmla="*/ 59453 h 63910"/>
                  <a:gd name="connsiteX36" fmla="*/ 14166 w 129444"/>
                  <a:gd name="connsiteY36" fmla="*/ 63988 h 63910"/>
                  <a:gd name="connsiteX37" fmla="*/ 19665 w 129444"/>
                  <a:gd name="connsiteY37" fmla="*/ 60871 h 63910"/>
                  <a:gd name="connsiteX38" fmla="*/ 22203 w 129444"/>
                  <a:gd name="connsiteY38" fmla="*/ 52085 h 63910"/>
                  <a:gd name="connsiteX39" fmla="*/ 25305 w 129444"/>
                  <a:gd name="connsiteY39" fmla="*/ 39331 h 63910"/>
                  <a:gd name="connsiteX40" fmla="*/ 27702 w 129444"/>
                  <a:gd name="connsiteY40" fmla="*/ 29836 h 63910"/>
                  <a:gd name="connsiteX41" fmla="*/ 33625 w 129444"/>
                  <a:gd name="connsiteY41" fmla="*/ 17083 h 63910"/>
                  <a:gd name="connsiteX42" fmla="*/ 54776 w 129444"/>
                  <a:gd name="connsiteY42" fmla="*/ 4045 h 63910"/>
                  <a:gd name="connsiteX43" fmla="*/ 63095 w 129444"/>
                  <a:gd name="connsiteY43" fmla="*/ 13965 h 63910"/>
                  <a:gd name="connsiteX44" fmla="*/ 60698 w 129444"/>
                  <a:gd name="connsiteY44" fmla="*/ 27286 h 63910"/>
                  <a:gd name="connsiteX45" fmla="*/ 54776 w 129444"/>
                  <a:gd name="connsiteY45" fmla="*/ 51093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29444" h="63910">
                    <a:moveTo>
                      <a:pt x="54776" y="51093"/>
                    </a:moveTo>
                    <a:cubicBezTo>
                      <a:pt x="54071" y="53927"/>
                      <a:pt x="52802" y="58745"/>
                      <a:pt x="52802" y="59453"/>
                    </a:cubicBezTo>
                    <a:cubicBezTo>
                      <a:pt x="52802" y="62571"/>
                      <a:pt x="55340" y="63988"/>
                      <a:pt x="57596" y="63988"/>
                    </a:cubicBezTo>
                    <a:cubicBezTo>
                      <a:pt x="60134" y="63988"/>
                      <a:pt x="62390" y="62146"/>
                      <a:pt x="63095" y="60871"/>
                    </a:cubicBezTo>
                    <a:cubicBezTo>
                      <a:pt x="63800" y="59595"/>
                      <a:pt x="64928" y="55060"/>
                      <a:pt x="65633" y="52085"/>
                    </a:cubicBezTo>
                    <a:cubicBezTo>
                      <a:pt x="66338" y="49392"/>
                      <a:pt x="67889" y="42874"/>
                      <a:pt x="68735" y="39331"/>
                    </a:cubicBezTo>
                    <a:cubicBezTo>
                      <a:pt x="69581" y="36213"/>
                      <a:pt x="70428" y="33096"/>
                      <a:pt x="71133" y="29836"/>
                    </a:cubicBezTo>
                    <a:cubicBezTo>
                      <a:pt x="72684" y="23743"/>
                      <a:pt x="72684" y="23459"/>
                      <a:pt x="75504" y="19067"/>
                    </a:cubicBezTo>
                    <a:cubicBezTo>
                      <a:pt x="80016" y="12123"/>
                      <a:pt x="87066" y="4045"/>
                      <a:pt x="98065" y="4045"/>
                    </a:cubicBezTo>
                    <a:cubicBezTo>
                      <a:pt x="105961" y="4045"/>
                      <a:pt x="106384" y="10564"/>
                      <a:pt x="106384" y="13965"/>
                    </a:cubicBezTo>
                    <a:cubicBezTo>
                      <a:pt x="106384" y="22468"/>
                      <a:pt x="100321" y="38197"/>
                      <a:pt x="98065" y="44149"/>
                    </a:cubicBezTo>
                    <a:cubicBezTo>
                      <a:pt x="96514" y="48117"/>
                      <a:pt x="95950" y="49392"/>
                      <a:pt x="95950" y="51801"/>
                    </a:cubicBezTo>
                    <a:cubicBezTo>
                      <a:pt x="95950" y="59312"/>
                      <a:pt x="102154" y="63988"/>
                      <a:pt x="109345" y="63988"/>
                    </a:cubicBezTo>
                    <a:cubicBezTo>
                      <a:pt x="123446" y="63988"/>
                      <a:pt x="129650" y="44432"/>
                      <a:pt x="129650" y="42307"/>
                    </a:cubicBezTo>
                    <a:cubicBezTo>
                      <a:pt x="129650" y="40465"/>
                      <a:pt x="127817" y="40465"/>
                      <a:pt x="127394" y="40465"/>
                    </a:cubicBezTo>
                    <a:cubicBezTo>
                      <a:pt x="125420" y="40465"/>
                      <a:pt x="125279" y="41315"/>
                      <a:pt x="124715" y="42874"/>
                    </a:cubicBezTo>
                    <a:cubicBezTo>
                      <a:pt x="121472" y="54210"/>
                      <a:pt x="115409" y="60020"/>
                      <a:pt x="109768" y="60020"/>
                    </a:cubicBezTo>
                    <a:cubicBezTo>
                      <a:pt x="106807" y="60020"/>
                      <a:pt x="106243" y="58036"/>
                      <a:pt x="106243" y="55060"/>
                    </a:cubicBezTo>
                    <a:cubicBezTo>
                      <a:pt x="106243" y="51801"/>
                      <a:pt x="106948" y="49959"/>
                      <a:pt x="109486" y="43582"/>
                    </a:cubicBezTo>
                    <a:cubicBezTo>
                      <a:pt x="111179" y="39189"/>
                      <a:pt x="116960" y="24168"/>
                      <a:pt x="116960" y="16232"/>
                    </a:cubicBezTo>
                    <a:cubicBezTo>
                      <a:pt x="116960" y="13965"/>
                      <a:pt x="116960" y="8013"/>
                      <a:pt x="111743" y="3904"/>
                    </a:cubicBezTo>
                    <a:cubicBezTo>
                      <a:pt x="109345" y="2061"/>
                      <a:pt x="105256" y="78"/>
                      <a:pt x="98629" y="78"/>
                    </a:cubicBezTo>
                    <a:cubicBezTo>
                      <a:pt x="85938" y="78"/>
                      <a:pt x="78183" y="8438"/>
                      <a:pt x="73671" y="14390"/>
                    </a:cubicBezTo>
                    <a:cubicBezTo>
                      <a:pt x="72543" y="2345"/>
                      <a:pt x="62531" y="78"/>
                      <a:pt x="55340" y="78"/>
                    </a:cubicBezTo>
                    <a:cubicBezTo>
                      <a:pt x="43636" y="78"/>
                      <a:pt x="35740" y="7305"/>
                      <a:pt x="31510" y="12973"/>
                    </a:cubicBezTo>
                    <a:cubicBezTo>
                      <a:pt x="30523" y="3195"/>
                      <a:pt x="22203" y="78"/>
                      <a:pt x="16422" y="78"/>
                    </a:cubicBezTo>
                    <a:cubicBezTo>
                      <a:pt x="10359" y="78"/>
                      <a:pt x="7115" y="4471"/>
                      <a:pt x="5282" y="7730"/>
                    </a:cubicBezTo>
                    <a:cubicBezTo>
                      <a:pt x="2180" y="12973"/>
                      <a:pt x="206" y="21050"/>
                      <a:pt x="206" y="21759"/>
                    </a:cubicBezTo>
                    <a:cubicBezTo>
                      <a:pt x="206" y="23601"/>
                      <a:pt x="2180" y="23601"/>
                      <a:pt x="2603" y="23601"/>
                    </a:cubicBezTo>
                    <a:cubicBezTo>
                      <a:pt x="4577" y="23601"/>
                      <a:pt x="4718" y="23176"/>
                      <a:pt x="5705" y="19350"/>
                    </a:cubicBezTo>
                    <a:cubicBezTo>
                      <a:pt x="7820" y="10989"/>
                      <a:pt x="10500" y="4045"/>
                      <a:pt x="15999" y="4045"/>
                    </a:cubicBezTo>
                    <a:cubicBezTo>
                      <a:pt x="19665" y="4045"/>
                      <a:pt x="20652" y="7163"/>
                      <a:pt x="20652" y="10989"/>
                    </a:cubicBezTo>
                    <a:cubicBezTo>
                      <a:pt x="20652" y="13682"/>
                      <a:pt x="19383" y="18925"/>
                      <a:pt x="18396" y="22751"/>
                    </a:cubicBezTo>
                    <a:cubicBezTo>
                      <a:pt x="17409" y="26577"/>
                      <a:pt x="15999" y="32387"/>
                      <a:pt x="15294" y="35505"/>
                    </a:cubicBezTo>
                    <a:lnTo>
                      <a:pt x="10782" y="53643"/>
                    </a:lnTo>
                    <a:cubicBezTo>
                      <a:pt x="10217" y="55486"/>
                      <a:pt x="9371" y="59028"/>
                      <a:pt x="9371" y="59453"/>
                    </a:cubicBezTo>
                    <a:cubicBezTo>
                      <a:pt x="9371" y="62571"/>
                      <a:pt x="11910" y="63988"/>
                      <a:pt x="14166" y="63988"/>
                    </a:cubicBezTo>
                    <a:cubicBezTo>
                      <a:pt x="16704" y="63988"/>
                      <a:pt x="18960" y="62146"/>
                      <a:pt x="19665" y="60871"/>
                    </a:cubicBezTo>
                    <a:cubicBezTo>
                      <a:pt x="20370" y="59595"/>
                      <a:pt x="21498" y="55060"/>
                      <a:pt x="22203" y="52085"/>
                    </a:cubicBezTo>
                    <a:cubicBezTo>
                      <a:pt x="22908" y="49392"/>
                      <a:pt x="24459" y="42874"/>
                      <a:pt x="25305" y="39331"/>
                    </a:cubicBezTo>
                    <a:cubicBezTo>
                      <a:pt x="26151" y="36213"/>
                      <a:pt x="26997" y="33096"/>
                      <a:pt x="27702" y="29836"/>
                    </a:cubicBezTo>
                    <a:cubicBezTo>
                      <a:pt x="29253" y="24026"/>
                      <a:pt x="29535" y="22893"/>
                      <a:pt x="33625" y="17083"/>
                    </a:cubicBezTo>
                    <a:cubicBezTo>
                      <a:pt x="37573" y="11414"/>
                      <a:pt x="44200" y="4045"/>
                      <a:pt x="54776" y="4045"/>
                    </a:cubicBezTo>
                    <a:cubicBezTo>
                      <a:pt x="62954" y="4045"/>
                      <a:pt x="63095" y="11273"/>
                      <a:pt x="63095" y="13965"/>
                    </a:cubicBezTo>
                    <a:cubicBezTo>
                      <a:pt x="63095" y="17508"/>
                      <a:pt x="62672" y="19350"/>
                      <a:pt x="60698" y="27286"/>
                    </a:cubicBezTo>
                    <a:lnTo>
                      <a:pt x="54776" y="5109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形状 88">
                <a:extLst>
                  <a:ext uri="{FF2B5EF4-FFF2-40B4-BE49-F238E27FC236}">
                    <a16:creationId xmlns:a16="http://schemas.microsoft.com/office/drawing/2014/main" id="{B3052771-F188-5D9C-FCFE-79AD607C17F0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>
              <a:xfrm>
                <a:off x="5152672" y="4631255"/>
                <a:ext cx="27899" cy="52735"/>
              </a:xfrm>
              <a:custGeom>
                <a:avLst/>
                <a:gdLst>
                  <a:gd name="connsiteX0" fmla="*/ 27105 w 27899"/>
                  <a:gd name="connsiteY0" fmla="*/ 9590 h 52735"/>
                  <a:gd name="connsiteX1" fmla="*/ 28112 w 27899"/>
                  <a:gd name="connsiteY1" fmla="*/ 6048 h 52735"/>
                  <a:gd name="connsiteX2" fmla="*/ 21868 w 27899"/>
                  <a:gd name="connsiteY2" fmla="*/ 76 h 52735"/>
                  <a:gd name="connsiteX3" fmla="*/ 16127 w 27899"/>
                  <a:gd name="connsiteY3" fmla="*/ 4732 h 52735"/>
                  <a:gd name="connsiteX4" fmla="*/ 616 w 27899"/>
                  <a:gd name="connsiteY4" fmla="*/ 48560 h 52735"/>
                  <a:gd name="connsiteX5" fmla="*/ 213 w 27899"/>
                  <a:gd name="connsiteY5" fmla="*/ 50180 h 52735"/>
                  <a:gd name="connsiteX6" fmla="*/ 4544 w 27899"/>
                  <a:gd name="connsiteY6" fmla="*/ 52811 h 52735"/>
                  <a:gd name="connsiteX7" fmla="*/ 6256 w 27899"/>
                  <a:gd name="connsiteY7" fmla="*/ 51091 h 52735"/>
                  <a:gd name="connsiteX8" fmla="*/ 27105 w 27899"/>
                  <a:gd name="connsiteY8" fmla="*/ 9590 h 52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99" h="52735">
                    <a:moveTo>
                      <a:pt x="27105" y="9590"/>
                    </a:moveTo>
                    <a:cubicBezTo>
                      <a:pt x="27206" y="9489"/>
                      <a:pt x="28112" y="7566"/>
                      <a:pt x="28112" y="6048"/>
                    </a:cubicBezTo>
                    <a:cubicBezTo>
                      <a:pt x="28112" y="2404"/>
                      <a:pt x="24889" y="76"/>
                      <a:pt x="21868" y="76"/>
                    </a:cubicBezTo>
                    <a:cubicBezTo>
                      <a:pt x="17738" y="76"/>
                      <a:pt x="16630" y="3213"/>
                      <a:pt x="16127" y="4732"/>
                    </a:cubicBezTo>
                    <a:lnTo>
                      <a:pt x="616" y="48560"/>
                    </a:lnTo>
                    <a:cubicBezTo>
                      <a:pt x="213" y="49775"/>
                      <a:pt x="213" y="50078"/>
                      <a:pt x="213" y="50180"/>
                    </a:cubicBezTo>
                    <a:cubicBezTo>
                      <a:pt x="213" y="51799"/>
                      <a:pt x="4443" y="52811"/>
                      <a:pt x="4544" y="52811"/>
                    </a:cubicBezTo>
                    <a:cubicBezTo>
                      <a:pt x="5450" y="52811"/>
                      <a:pt x="5652" y="52305"/>
                      <a:pt x="6256" y="51091"/>
                    </a:cubicBezTo>
                    <a:lnTo>
                      <a:pt x="27105" y="9590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形状 89">
                <a:extLst>
                  <a:ext uri="{FF2B5EF4-FFF2-40B4-BE49-F238E27FC236}">
                    <a16:creationId xmlns:a16="http://schemas.microsoft.com/office/drawing/2014/main" id="{115C364B-BF06-F76A-8C66-0D82663ABDC9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>
              <a:xfrm>
                <a:off x="5238482" y="4496868"/>
                <a:ext cx="52575" cy="242726"/>
              </a:xfrm>
              <a:custGeom>
                <a:avLst/>
                <a:gdLst>
                  <a:gd name="connsiteX0" fmla="*/ 52792 w 52575"/>
                  <a:gd name="connsiteY0" fmla="*/ 240769 h 242726"/>
                  <a:gd name="connsiteX1" fmla="*/ 51986 w 52575"/>
                  <a:gd name="connsiteY1" fmla="*/ 238947 h 242726"/>
                  <a:gd name="connsiteX2" fmla="*/ 20562 w 52575"/>
                  <a:gd name="connsiteY2" fmla="*/ 179632 h 242726"/>
                  <a:gd name="connsiteX3" fmla="*/ 14116 w 52575"/>
                  <a:gd name="connsiteY3" fmla="*/ 121531 h 242726"/>
                  <a:gd name="connsiteX4" fmla="*/ 50979 w 52575"/>
                  <a:gd name="connsiteY4" fmla="*/ 4723 h 242726"/>
                  <a:gd name="connsiteX5" fmla="*/ 52792 w 52575"/>
                  <a:gd name="connsiteY5" fmla="*/ 2091 h 242726"/>
                  <a:gd name="connsiteX6" fmla="*/ 50375 w 52575"/>
                  <a:gd name="connsiteY6" fmla="*/ 67 h 242726"/>
                  <a:gd name="connsiteX7" fmla="*/ 33857 w 52575"/>
                  <a:gd name="connsiteY7" fmla="*/ 15250 h 242726"/>
                  <a:gd name="connsiteX8" fmla="*/ 216 w 52575"/>
                  <a:gd name="connsiteY8" fmla="*/ 121329 h 242726"/>
                  <a:gd name="connsiteX9" fmla="*/ 31641 w 52575"/>
                  <a:gd name="connsiteY9" fmla="*/ 224978 h 242726"/>
                  <a:gd name="connsiteX10" fmla="*/ 50375 w 52575"/>
                  <a:gd name="connsiteY10" fmla="*/ 242793 h 242726"/>
                  <a:gd name="connsiteX11" fmla="*/ 52792 w 52575"/>
                  <a:gd name="connsiteY11" fmla="*/ 240769 h 24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575" h="242726">
                    <a:moveTo>
                      <a:pt x="52792" y="240769"/>
                    </a:moveTo>
                    <a:cubicBezTo>
                      <a:pt x="52792" y="239959"/>
                      <a:pt x="52389" y="239554"/>
                      <a:pt x="51986" y="238947"/>
                    </a:cubicBezTo>
                    <a:cubicBezTo>
                      <a:pt x="42720" y="229027"/>
                      <a:pt x="29022" y="212629"/>
                      <a:pt x="20562" y="179632"/>
                    </a:cubicBezTo>
                    <a:cubicBezTo>
                      <a:pt x="15928" y="161210"/>
                      <a:pt x="14116" y="140358"/>
                      <a:pt x="14116" y="121531"/>
                    </a:cubicBezTo>
                    <a:cubicBezTo>
                      <a:pt x="14116" y="68289"/>
                      <a:pt x="26806" y="31040"/>
                      <a:pt x="50979" y="4723"/>
                    </a:cubicBezTo>
                    <a:cubicBezTo>
                      <a:pt x="52792" y="2901"/>
                      <a:pt x="52792" y="2496"/>
                      <a:pt x="52792" y="2091"/>
                    </a:cubicBezTo>
                    <a:cubicBezTo>
                      <a:pt x="52792" y="67"/>
                      <a:pt x="51180" y="67"/>
                      <a:pt x="50375" y="67"/>
                    </a:cubicBezTo>
                    <a:cubicBezTo>
                      <a:pt x="47353" y="67"/>
                      <a:pt x="36475" y="12213"/>
                      <a:pt x="33857" y="15250"/>
                    </a:cubicBezTo>
                    <a:cubicBezTo>
                      <a:pt x="13310" y="39745"/>
                      <a:pt x="216" y="76184"/>
                      <a:pt x="216" y="121329"/>
                    </a:cubicBezTo>
                    <a:cubicBezTo>
                      <a:pt x="216" y="150075"/>
                      <a:pt x="5252" y="190766"/>
                      <a:pt x="31641" y="224978"/>
                    </a:cubicBezTo>
                    <a:cubicBezTo>
                      <a:pt x="33655" y="227408"/>
                      <a:pt x="46749" y="242793"/>
                      <a:pt x="50375" y="242793"/>
                    </a:cubicBezTo>
                    <a:cubicBezTo>
                      <a:pt x="51180" y="242793"/>
                      <a:pt x="52792" y="242793"/>
                      <a:pt x="52792" y="2407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形状 90">
                <a:extLst>
                  <a:ext uri="{FF2B5EF4-FFF2-40B4-BE49-F238E27FC236}">
                    <a16:creationId xmlns:a16="http://schemas.microsoft.com/office/drawing/2014/main" id="{46E562EB-66F2-564E-FC91-E631ED3C4823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>
              <a:xfrm>
                <a:off x="5308449" y="4579465"/>
                <a:ext cx="113007" cy="91705"/>
              </a:xfrm>
              <a:custGeom>
                <a:avLst/>
                <a:gdLst>
                  <a:gd name="connsiteX0" fmla="*/ 88048 w 113007"/>
                  <a:gd name="connsiteY0" fmla="*/ 41777 h 91705"/>
                  <a:gd name="connsiteX1" fmla="*/ 54408 w 113007"/>
                  <a:gd name="connsiteY1" fmla="*/ 75 h 91705"/>
                  <a:gd name="connsiteX2" fmla="*/ 221 w 113007"/>
                  <a:gd name="connsiteY2" fmla="*/ 57568 h 91705"/>
                  <a:gd name="connsiteX3" fmla="*/ 32854 w 113007"/>
                  <a:gd name="connsiteY3" fmla="*/ 91780 h 91705"/>
                  <a:gd name="connsiteX4" fmla="*/ 75357 w 113007"/>
                  <a:gd name="connsiteY4" fmla="*/ 74775 h 91705"/>
                  <a:gd name="connsiteX5" fmla="*/ 93688 w 113007"/>
                  <a:gd name="connsiteY5" fmla="*/ 91780 h 91705"/>
                  <a:gd name="connsiteX6" fmla="*/ 110609 w 113007"/>
                  <a:gd name="connsiteY6" fmla="*/ 77407 h 91705"/>
                  <a:gd name="connsiteX7" fmla="*/ 108192 w 113007"/>
                  <a:gd name="connsiteY7" fmla="*/ 75383 h 91705"/>
                  <a:gd name="connsiteX8" fmla="*/ 105573 w 113007"/>
                  <a:gd name="connsiteY8" fmla="*/ 77407 h 91705"/>
                  <a:gd name="connsiteX9" fmla="*/ 94293 w 113007"/>
                  <a:gd name="connsiteY9" fmla="*/ 87327 h 91705"/>
                  <a:gd name="connsiteX10" fmla="*/ 88048 w 113007"/>
                  <a:gd name="connsiteY10" fmla="*/ 66678 h 91705"/>
                  <a:gd name="connsiteX11" fmla="*/ 90062 w 113007"/>
                  <a:gd name="connsiteY11" fmla="*/ 59592 h 91705"/>
                  <a:gd name="connsiteX12" fmla="*/ 113228 w 113007"/>
                  <a:gd name="connsiteY12" fmla="*/ 12019 h 91705"/>
                  <a:gd name="connsiteX13" fmla="*/ 110811 w 113007"/>
                  <a:gd name="connsiteY13" fmla="*/ 9994 h 91705"/>
                  <a:gd name="connsiteX14" fmla="*/ 107789 w 113007"/>
                  <a:gd name="connsiteY14" fmla="*/ 14246 h 91705"/>
                  <a:gd name="connsiteX15" fmla="*/ 88048 w 113007"/>
                  <a:gd name="connsiteY15" fmla="*/ 54329 h 91705"/>
                  <a:gd name="connsiteX16" fmla="*/ 88048 w 113007"/>
                  <a:gd name="connsiteY16" fmla="*/ 41777 h 91705"/>
                  <a:gd name="connsiteX17" fmla="*/ 74552 w 113007"/>
                  <a:gd name="connsiteY17" fmla="*/ 69512 h 91705"/>
                  <a:gd name="connsiteX18" fmla="*/ 33257 w 113007"/>
                  <a:gd name="connsiteY18" fmla="*/ 87327 h 91705"/>
                  <a:gd name="connsiteX19" fmla="*/ 15127 w 113007"/>
                  <a:gd name="connsiteY19" fmla="*/ 65261 h 91705"/>
                  <a:gd name="connsiteX20" fmla="*/ 26811 w 113007"/>
                  <a:gd name="connsiteY20" fmla="*/ 23153 h 91705"/>
                  <a:gd name="connsiteX21" fmla="*/ 54206 w 113007"/>
                  <a:gd name="connsiteY21" fmla="*/ 4528 h 91705"/>
                  <a:gd name="connsiteX22" fmla="*/ 74149 w 113007"/>
                  <a:gd name="connsiteY22" fmla="*/ 46838 h 91705"/>
                  <a:gd name="connsiteX23" fmla="*/ 74552 w 113007"/>
                  <a:gd name="connsiteY23" fmla="*/ 69512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3007" h="91705">
                    <a:moveTo>
                      <a:pt x="88048" y="41777"/>
                    </a:moveTo>
                    <a:cubicBezTo>
                      <a:pt x="88048" y="9994"/>
                      <a:pt x="69314" y="75"/>
                      <a:pt x="54408" y="75"/>
                    </a:cubicBezTo>
                    <a:cubicBezTo>
                      <a:pt x="26811" y="75"/>
                      <a:pt x="221" y="29024"/>
                      <a:pt x="221" y="57568"/>
                    </a:cubicBezTo>
                    <a:cubicBezTo>
                      <a:pt x="221" y="76395"/>
                      <a:pt x="12307" y="91780"/>
                      <a:pt x="32854" y="91780"/>
                    </a:cubicBezTo>
                    <a:cubicBezTo>
                      <a:pt x="45545" y="91780"/>
                      <a:pt x="60048" y="87124"/>
                      <a:pt x="75357" y="74775"/>
                    </a:cubicBezTo>
                    <a:cubicBezTo>
                      <a:pt x="77976" y="85505"/>
                      <a:pt x="84624" y="91780"/>
                      <a:pt x="93688" y="91780"/>
                    </a:cubicBezTo>
                    <a:cubicBezTo>
                      <a:pt x="104365" y="91780"/>
                      <a:pt x="110609" y="80646"/>
                      <a:pt x="110609" y="77407"/>
                    </a:cubicBezTo>
                    <a:cubicBezTo>
                      <a:pt x="110609" y="75990"/>
                      <a:pt x="109401" y="75383"/>
                      <a:pt x="108192" y="75383"/>
                    </a:cubicBezTo>
                    <a:cubicBezTo>
                      <a:pt x="106782" y="75383"/>
                      <a:pt x="106178" y="75990"/>
                      <a:pt x="105573" y="77407"/>
                    </a:cubicBezTo>
                    <a:cubicBezTo>
                      <a:pt x="101947" y="87327"/>
                      <a:pt x="94696" y="87327"/>
                      <a:pt x="94293" y="87327"/>
                    </a:cubicBezTo>
                    <a:cubicBezTo>
                      <a:pt x="88048" y="87327"/>
                      <a:pt x="88048" y="71536"/>
                      <a:pt x="88048" y="66678"/>
                    </a:cubicBezTo>
                    <a:cubicBezTo>
                      <a:pt x="88048" y="62426"/>
                      <a:pt x="88048" y="62022"/>
                      <a:pt x="90062" y="59592"/>
                    </a:cubicBezTo>
                    <a:cubicBezTo>
                      <a:pt x="108998" y="35704"/>
                      <a:pt x="113228" y="12221"/>
                      <a:pt x="113228" y="12019"/>
                    </a:cubicBezTo>
                    <a:cubicBezTo>
                      <a:pt x="113228" y="11614"/>
                      <a:pt x="113026" y="9994"/>
                      <a:pt x="110811" y="9994"/>
                    </a:cubicBezTo>
                    <a:cubicBezTo>
                      <a:pt x="108796" y="9994"/>
                      <a:pt x="108796" y="10602"/>
                      <a:pt x="107789" y="14246"/>
                    </a:cubicBezTo>
                    <a:cubicBezTo>
                      <a:pt x="104163" y="26999"/>
                      <a:pt x="97516" y="42385"/>
                      <a:pt x="88048" y="54329"/>
                    </a:cubicBezTo>
                    <a:lnTo>
                      <a:pt x="88048" y="41777"/>
                    </a:lnTo>
                    <a:close/>
                    <a:moveTo>
                      <a:pt x="74552" y="69512"/>
                    </a:moveTo>
                    <a:cubicBezTo>
                      <a:pt x="56825" y="85100"/>
                      <a:pt x="41314" y="87327"/>
                      <a:pt x="33257" y="87327"/>
                    </a:cubicBezTo>
                    <a:cubicBezTo>
                      <a:pt x="21170" y="87327"/>
                      <a:pt x="15127" y="78217"/>
                      <a:pt x="15127" y="65261"/>
                    </a:cubicBezTo>
                    <a:cubicBezTo>
                      <a:pt x="15127" y="55341"/>
                      <a:pt x="20365" y="33477"/>
                      <a:pt x="26811" y="23153"/>
                    </a:cubicBezTo>
                    <a:cubicBezTo>
                      <a:pt x="36278" y="8375"/>
                      <a:pt x="47156" y="4528"/>
                      <a:pt x="54206" y="4528"/>
                    </a:cubicBezTo>
                    <a:cubicBezTo>
                      <a:pt x="74149" y="4528"/>
                      <a:pt x="74149" y="31048"/>
                      <a:pt x="74149" y="46838"/>
                    </a:cubicBezTo>
                    <a:cubicBezTo>
                      <a:pt x="74149" y="54329"/>
                      <a:pt x="74149" y="66070"/>
                      <a:pt x="74552" y="695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形状 91">
                <a:extLst>
                  <a:ext uri="{FF2B5EF4-FFF2-40B4-BE49-F238E27FC236}">
                    <a16:creationId xmlns:a16="http://schemas.microsoft.com/office/drawing/2014/main" id="{221B5038-5E10-8C3B-1510-33B6B2F3F78F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>
              <a:xfrm>
                <a:off x="5447120" y="4647485"/>
                <a:ext cx="23568" cy="60529"/>
              </a:xfrm>
              <a:custGeom>
                <a:avLst/>
                <a:gdLst>
                  <a:gd name="connsiteX0" fmla="*/ 23796 w 23568"/>
                  <a:gd name="connsiteY0" fmla="*/ 21331 h 60529"/>
                  <a:gd name="connsiteX1" fmla="*/ 10903 w 23568"/>
                  <a:gd name="connsiteY1" fmla="*/ 75 h 60529"/>
                  <a:gd name="connsiteX2" fmla="*/ 227 w 23568"/>
                  <a:gd name="connsiteY2" fmla="*/ 10804 h 60529"/>
                  <a:gd name="connsiteX3" fmla="*/ 10903 w 23568"/>
                  <a:gd name="connsiteY3" fmla="*/ 21533 h 60529"/>
                  <a:gd name="connsiteX4" fmla="*/ 17954 w 23568"/>
                  <a:gd name="connsiteY4" fmla="*/ 18902 h 60529"/>
                  <a:gd name="connsiteX5" fmla="*/ 18961 w 23568"/>
                  <a:gd name="connsiteY5" fmla="*/ 18294 h 60529"/>
                  <a:gd name="connsiteX6" fmla="*/ 19364 w 23568"/>
                  <a:gd name="connsiteY6" fmla="*/ 21331 h 60529"/>
                  <a:gd name="connsiteX7" fmla="*/ 5666 w 23568"/>
                  <a:gd name="connsiteY7" fmla="*/ 55139 h 60529"/>
                  <a:gd name="connsiteX8" fmla="*/ 3450 w 23568"/>
                  <a:gd name="connsiteY8" fmla="*/ 58378 h 60529"/>
                  <a:gd name="connsiteX9" fmla="*/ 5465 w 23568"/>
                  <a:gd name="connsiteY9" fmla="*/ 60604 h 60529"/>
                  <a:gd name="connsiteX10" fmla="*/ 23796 w 23568"/>
                  <a:gd name="connsiteY10" fmla="*/ 2133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68" h="60529">
                    <a:moveTo>
                      <a:pt x="23796" y="21331"/>
                    </a:moveTo>
                    <a:cubicBezTo>
                      <a:pt x="23796" y="7970"/>
                      <a:pt x="18760" y="75"/>
                      <a:pt x="10903" y="75"/>
                    </a:cubicBezTo>
                    <a:cubicBezTo>
                      <a:pt x="4256" y="75"/>
                      <a:pt x="227" y="5136"/>
                      <a:pt x="227" y="10804"/>
                    </a:cubicBezTo>
                    <a:cubicBezTo>
                      <a:pt x="227" y="16270"/>
                      <a:pt x="4256" y="21533"/>
                      <a:pt x="10903" y="21533"/>
                    </a:cubicBezTo>
                    <a:cubicBezTo>
                      <a:pt x="13321" y="21533"/>
                      <a:pt x="15939" y="20724"/>
                      <a:pt x="17954" y="18902"/>
                    </a:cubicBezTo>
                    <a:cubicBezTo>
                      <a:pt x="18558" y="18497"/>
                      <a:pt x="18760" y="18294"/>
                      <a:pt x="18961" y="18294"/>
                    </a:cubicBezTo>
                    <a:cubicBezTo>
                      <a:pt x="19162" y="18294"/>
                      <a:pt x="19364" y="18497"/>
                      <a:pt x="19364" y="21331"/>
                    </a:cubicBezTo>
                    <a:cubicBezTo>
                      <a:pt x="19364" y="36312"/>
                      <a:pt x="12314" y="48458"/>
                      <a:pt x="5666" y="55139"/>
                    </a:cubicBezTo>
                    <a:cubicBezTo>
                      <a:pt x="3450" y="57365"/>
                      <a:pt x="3450" y="57770"/>
                      <a:pt x="3450" y="58378"/>
                    </a:cubicBezTo>
                    <a:cubicBezTo>
                      <a:pt x="3450" y="59795"/>
                      <a:pt x="4457" y="60604"/>
                      <a:pt x="5465" y="60604"/>
                    </a:cubicBezTo>
                    <a:cubicBezTo>
                      <a:pt x="7680" y="60604"/>
                      <a:pt x="23796" y="45017"/>
                      <a:pt x="23796" y="21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形状 92">
                <a:extLst>
                  <a:ext uri="{FF2B5EF4-FFF2-40B4-BE49-F238E27FC236}">
                    <a16:creationId xmlns:a16="http://schemas.microsoft.com/office/drawing/2014/main" id="{7226A385-F1DD-11EA-F3C7-A048825CF1DC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>
              <a:xfrm>
                <a:off x="5525341" y="4526020"/>
                <a:ext cx="109809" cy="182196"/>
              </a:xfrm>
              <a:custGeom>
                <a:avLst/>
                <a:gdLst>
                  <a:gd name="connsiteX0" fmla="*/ 110041 w 109809"/>
                  <a:gd name="connsiteY0" fmla="*/ 27809 h 182196"/>
                  <a:gd name="connsiteX1" fmla="*/ 82646 w 109809"/>
                  <a:gd name="connsiteY1" fmla="*/ 75 h 182196"/>
                  <a:gd name="connsiteX2" fmla="*/ 58272 w 109809"/>
                  <a:gd name="connsiteY2" fmla="*/ 8577 h 182196"/>
                  <a:gd name="connsiteX3" fmla="*/ 32286 w 109809"/>
                  <a:gd name="connsiteY3" fmla="*/ 51697 h 182196"/>
                  <a:gd name="connsiteX4" fmla="*/ 257 w 109809"/>
                  <a:gd name="connsiteY4" fmla="*/ 180247 h 182196"/>
                  <a:gd name="connsiteX5" fmla="*/ 2674 w 109809"/>
                  <a:gd name="connsiteY5" fmla="*/ 182271 h 182196"/>
                  <a:gd name="connsiteX6" fmla="*/ 5092 w 109809"/>
                  <a:gd name="connsiteY6" fmla="*/ 181259 h 182196"/>
                  <a:gd name="connsiteX7" fmla="*/ 19192 w 109809"/>
                  <a:gd name="connsiteY7" fmla="*/ 125386 h 182196"/>
                  <a:gd name="connsiteX8" fmla="*/ 46588 w 109809"/>
                  <a:gd name="connsiteY8" fmla="*/ 145022 h 182196"/>
                  <a:gd name="connsiteX9" fmla="*/ 85466 w 109809"/>
                  <a:gd name="connsiteY9" fmla="*/ 129029 h 182196"/>
                  <a:gd name="connsiteX10" fmla="*/ 101581 w 109809"/>
                  <a:gd name="connsiteY10" fmla="*/ 91780 h 182196"/>
                  <a:gd name="connsiteX11" fmla="*/ 86876 w 109809"/>
                  <a:gd name="connsiteY11" fmla="*/ 61617 h 182196"/>
                  <a:gd name="connsiteX12" fmla="*/ 110041 w 109809"/>
                  <a:gd name="connsiteY12" fmla="*/ 27809 h 182196"/>
                  <a:gd name="connsiteX13" fmla="*/ 73782 w 109809"/>
                  <a:gd name="connsiteY13" fmla="*/ 61414 h 182196"/>
                  <a:gd name="connsiteX14" fmla="*/ 64113 w 109809"/>
                  <a:gd name="connsiteY14" fmla="*/ 62831 h 182196"/>
                  <a:gd name="connsiteX15" fmla="*/ 55250 w 109809"/>
                  <a:gd name="connsiteY15" fmla="*/ 62022 h 182196"/>
                  <a:gd name="connsiteX16" fmla="*/ 65120 w 109809"/>
                  <a:gd name="connsiteY16" fmla="*/ 60402 h 182196"/>
                  <a:gd name="connsiteX17" fmla="*/ 73782 w 109809"/>
                  <a:gd name="connsiteY17" fmla="*/ 61414 h 182196"/>
                  <a:gd name="connsiteX18" fmla="*/ 98761 w 109809"/>
                  <a:gd name="connsiteY18" fmla="*/ 23153 h 182196"/>
                  <a:gd name="connsiteX19" fmla="*/ 80631 w 109809"/>
                  <a:gd name="connsiteY19" fmla="*/ 58175 h 182196"/>
                  <a:gd name="connsiteX20" fmla="*/ 65120 w 109809"/>
                  <a:gd name="connsiteY20" fmla="*/ 55746 h 182196"/>
                  <a:gd name="connsiteX21" fmla="*/ 49610 w 109809"/>
                  <a:gd name="connsiteY21" fmla="*/ 62224 h 182196"/>
                  <a:gd name="connsiteX22" fmla="*/ 63509 w 109809"/>
                  <a:gd name="connsiteY22" fmla="*/ 67285 h 182196"/>
                  <a:gd name="connsiteX23" fmla="*/ 80027 w 109809"/>
                  <a:gd name="connsiteY23" fmla="*/ 64653 h 182196"/>
                  <a:gd name="connsiteX24" fmla="*/ 88890 w 109809"/>
                  <a:gd name="connsiteY24" fmla="*/ 87529 h 182196"/>
                  <a:gd name="connsiteX25" fmla="*/ 78818 w 109809"/>
                  <a:gd name="connsiteY25" fmla="*/ 122349 h 182196"/>
                  <a:gd name="connsiteX26" fmla="*/ 45984 w 109809"/>
                  <a:gd name="connsiteY26" fmla="*/ 140569 h 182196"/>
                  <a:gd name="connsiteX27" fmla="*/ 23020 w 109809"/>
                  <a:gd name="connsiteY27" fmla="*/ 114454 h 182196"/>
                  <a:gd name="connsiteX28" fmla="*/ 24027 w 109809"/>
                  <a:gd name="connsiteY28" fmla="*/ 105546 h 182196"/>
                  <a:gd name="connsiteX29" fmla="*/ 36919 w 109809"/>
                  <a:gd name="connsiteY29" fmla="*/ 54329 h 182196"/>
                  <a:gd name="connsiteX30" fmla="*/ 80027 w 109809"/>
                  <a:gd name="connsiteY30" fmla="*/ 4731 h 182196"/>
                  <a:gd name="connsiteX31" fmla="*/ 98761 w 109809"/>
                  <a:gd name="connsiteY31" fmla="*/ 23153 h 18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9809" h="182196">
                    <a:moveTo>
                      <a:pt x="110041" y="27809"/>
                    </a:moveTo>
                    <a:cubicBezTo>
                      <a:pt x="110041" y="12626"/>
                      <a:pt x="98962" y="75"/>
                      <a:pt x="82646" y="75"/>
                    </a:cubicBezTo>
                    <a:cubicBezTo>
                      <a:pt x="70962" y="75"/>
                      <a:pt x="65322" y="3314"/>
                      <a:pt x="58272" y="8577"/>
                    </a:cubicBezTo>
                    <a:cubicBezTo>
                      <a:pt x="47192" y="16675"/>
                      <a:pt x="36113" y="36312"/>
                      <a:pt x="32286" y="51697"/>
                    </a:cubicBezTo>
                    <a:lnTo>
                      <a:pt x="257" y="180247"/>
                    </a:lnTo>
                    <a:cubicBezTo>
                      <a:pt x="56" y="181057"/>
                      <a:pt x="1063" y="182271"/>
                      <a:pt x="2674" y="182271"/>
                    </a:cubicBezTo>
                    <a:cubicBezTo>
                      <a:pt x="4286" y="182271"/>
                      <a:pt x="4890" y="181867"/>
                      <a:pt x="5092" y="181259"/>
                    </a:cubicBezTo>
                    <a:lnTo>
                      <a:pt x="19192" y="125386"/>
                    </a:lnTo>
                    <a:cubicBezTo>
                      <a:pt x="23020" y="137532"/>
                      <a:pt x="31883" y="145022"/>
                      <a:pt x="46588" y="145022"/>
                    </a:cubicBezTo>
                    <a:cubicBezTo>
                      <a:pt x="61293" y="145022"/>
                      <a:pt x="76401" y="137937"/>
                      <a:pt x="85466" y="129029"/>
                    </a:cubicBezTo>
                    <a:cubicBezTo>
                      <a:pt x="95135" y="119717"/>
                      <a:pt x="101581" y="106761"/>
                      <a:pt x="101581" y="91780"/>
                    </a:cubicBezTo>
                    <a:cubicBezTo>
                      <a:pt x="101581" y="77205"/>
                      <a:pt x="94128" y="66678"/>
                      <a:pt x="86876" y="61617"/>
                    </a:cubicBezTo>
                    <a:cubicBezTo>
                      <a:pt x="98559" y="54936"/>
                      <a:pt x="110041" y="42385"/>
                      <a:pt x="110041" y="27809"/>
                    </a:cubicBezTo>
                    <a:close/>
                    <a:moveTo>
                      <a:pt x="73782" y="61414"/>
                    </a:moveTo>
                    <a:cubicBezTo>
                      <a:pt x="71164" y="62426"/>
                      <a:pt x="68948" y="62831"/>
                      <a:pt x="64113" y="62831"/>
                    </a:cubicBezTo>
                    <a:cubicBezTo>
                      <a:pt x="61293" y="62831"/>
                      <a:pt x="57264" y="63034"/>
                      <a:pt x="55250" y="62022"/>
                    </a:cubicBezTo>
                    <a:cubicBezTo>
                      <a:pt x="55653" y="59997"/>
                      <a:pt x="62905" y="60402"/>
                      <a:pt x="65120" y="60402"/>
                    </a:cubicBezTo>
                    <a:cubicBezTo>
                      <a:pt x="69351" y="60402"/>
                      <a:pt x="71164" y="60402"/>
                      <a:pt x="73782" y="61414"/>
                    </a:cubicBezTo>
                    <a:close/>
                    <a:moveTo>
                      <a:pt x="98761" y="23153"/>
                    </a:moveTo>
                    <a:cubicBezTo>
                      <a:pt x="98761" y="37324"/>
                      <a:pt x="91106" y="51900"/>
                      <a:pt x="80631" y="58175"/>
                    </a:cubicBezTo>
                    <a:cubicBezTo>
                      <a:pt x="75192" y="56151"/>
                      <a:pt x="71164" y="55746"/>
                      <a:pt x="65120" y="55746"/>
                    </a:cubicBezTo>
                    <a:cubicBezTo>
                      <a:pt x="60890" y="55746"/>
                      <a:pt x="49610" y="55543"/>
                      <a:pt x="49610" y="62224"/>
                    </a:cubicBezTo>
                    <a:cubicBezTo>
                      <a:pt x="49408" y="67892"/>
                      <a:pt x="59883" y="67285"/>
                      <a:pt x="63509" y="67285"/>
                    </a:cubicBezTo>
                    <a:cubicBezTo>
                      <a:pt x="70962" y="67285"/>
                      <a:pt x="73984" y="67083"/>
                      <a:pt x="80027" y="64653"/>
                    </a:cubicBezTo>
                    <a:cubicBezTo>
                      <a:pt x="87682" y="71941"/>
                      <a:pt x="88689" y="78217"/>
                      <a:pt x="88890" y="87529"/>
                    </a:cubicBezTo>
                    <a:cubicBezTo>
                      <a:pt x="89293" y="99271"/>
                      <a:pt x="84459" y="114454"/>
                      <a:pt x="78818" y="122349"/>
                    </a:cubicBezTo>
                    <a:cubicBezTo>
                      <a:pt x="70962" y="133281"/>
                      <a:pt x="57466" y="140569"/>
                      <a:pt x="45984" y="140569"/>
                    </a:cubicBezTo>
                    <a:cubicBezTo>
                      <a:pt x="30674" y="140569"/>
                      <a:pt x="23020" y="128827"/>
                      <a:pt x="23020" y="114454"/>
                    </a:cubicBezTo>
                    <a:cubicBezTo>
                      <a:pt x="23020" y="112429"/>
                      <a:pt x="23020" y="109393"/>
                      <a:pt x="24027" y="105546"/>
                    </a:cubicBezTo>
                    <a:lnTo>
                      <a:pt x="36919" y="54329"/>
                    </a:lnTo>
                    <a:cubicBezTo>
                      <a:pt x="41351" y="36919"/>
                      <a:pt x="55854" y="4731"/>
                      <a:pt x="80027" y="4731"/>
                    </a:cubicBezTo>
                    <a:cubicBezTo>
                      <a:pt x="91710" y="4731"/>
                      <a:pt x="98761" y="11006"/>
                      <a:pt x="98761" y="2315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形状 93">
                <a:extLst>
                  <a:ext uri="{FF2B5EF4-FFF2-40B4-BE49-F238E27FC236}">
                    <a16:creationId xmlns:a16="http://schemas.microsoft.com/office/drawing/2014/main" id="{6A0C2E48-F1C2-9B91-7619-E6E01A76D62C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>
              <a:xfrm>
                <a:off x="5661218" y="4647485"/>
                <a:ext cx="23568" cy="60529"/>
              </a:xfrm>
              <a:custGeom>
                <a:avLst/>
                <a:gdLst>
                  <a:gd name="connsiteX0" fmla="*/ 23806 w 23568"/>
                  <a:gd name="connsiteY0" fmla="*/ 21331 h 60529"/>
                  <a:gd name="connsiteX1" fmla="*/ 10914 w 23568"/>
                  <a:gd name="connsiteY1" fmla="*/ 75 h 60529"/>
                  <a:gd name="connsiteX2" fmla="*/ 238 w 23568"/>
                  <a:gd name="connsiteY2" fmla="*/ 10804 h 60529"/>
                  <a:gd name="connsiteX3" fmla="*/ 10914 w 23568"/>
                  <a:gd name="connsiteY3" fmla="*/ 21533 h 60529"/>
                  <a:gd name="connsiteX4" fmla="*/ 17964 w 23568"/>
                  <a:gd name="connsiteY4" fmla="*/ 18902 h 60529"/>
                  <a:gd name="connsiteX5" fmla="*/ 18972 w 23568"/>
                  <a:gd name="connsiteY5" fmla="*/ 18294 h 60529"/>
                  <a:gd name="connsiteX6" fmla="*/ 19375 w 23568"/>
                  <a:gd name="connsiteY6" fmla="*/ 21331 h 60529"/>
                  <a:gd name="connsiteX7" fmla="*/ 5677 w 23568"/>
                  <a:gd name="connsiteY7" fmla="*/ 55139 h 60529"/>
                  <a:gd name="connsiteX8" fmla="*/ 3461 w 23568"/>
                  <a:gd name="connsiteY8" fmla="*/ 58378 h 60529"/>
                  <a:gd name="connsiteX9" fmla="*/ 5475 w 23568"/>
                  <a:gd name="connsiteY9" fmla="*/ 60604 h 60529"/>
                  <a:gd name="connsiteX10" fmla="*/ 23806 w 23568"/>
                  <a:gd name="connsiteY10" fmla="*/ 2133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68" h="60529">
                    <a:moveTo>
                      <a:pt x="23806" y="21331"/>
                    </a:moveTo>
                    <a:cubicBezTo>
                      <a:pt x="23806" y="7970"/>
                      <a:pt x="18770" y="75"/>
                      <a:pt x="10914" y="75"/>
                    </a:cubicBezTo>
                    <a:cubicBezTo>
                      <a:pt x="4267" y="75"/>
                      <a:pt x="238" y="5136"/>
                      <a:pt x="238" y="10804"/>
                    </a:cubicBezTo>
                    <a:cubicBezTo>
                      <a:pt x="238" y="16270"/>
                      <a:pt x="4267" y="21533"/>
                      <a:pt x="10914" y="21533"/>
                    </a:cubicBezTo>
                    <a:cubicBezTo>
                      <a:pt x="13331" y="21533"/>
                      <a:pt x="15950" y="20724"/>
                      <a:pt x="17964" y="18902"/>
                    </a:cubicBezTo>
                    <a:cubicBezTo>
                      <a:pt x="18569" y="18497"/>
                      <a:pt x="18770" y="18294"/>
                      <a:pt x="18972" y="18294"/>
                    </a:cubicBezTo>
                    <a:cubicBezTo>
                      <a:pt x="19173" y="18294"/>
                      <a:pt x="19375" y="18497"/>
                      <a:pt x="19375" y="21331"/>
                    </a:cubicBezTo>
                    <a:cubicBezTo>
                      <a:pt x="19375" y="36312"/>
                      <a:pt x="12324" y="48458"/>
                      <a:pt x="5677" y="55139"/>
                    </a:cubicBezTo>
                    <a:cubicBezTo>
                      <a:pt x="3461" y="57365"/>
                      <a:pt x="3461" y="57770"/>
                      <a:pt x="3461" y="58378"/>
                    </a:cubicBezTo>
                    <a:cubicBezTo>
                      <a:pt x="3461" y="59795"/>
                      <a:pt x="4468" y="60604"/>
                      <a:pt x="5475" y="60604"/>
                    </a:cubicBezTo>
                    <a:cubicBezTo>
                      <a:pt x="7691" y="60604"/>
                      <a:pt x="23806" y="45017"/>
                      <a:pt x="23806" y="21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形状 94">
                <a:extLst>
                  <a:ext uri="{FF2B5EF4-FFF2-40B4-BE49-F238E27FC236}">
                    <a16:creationId xmlns:a16="http://schemas.microsoft.com/office/drawing/2014/main" id="{C6E64EFA-1C38-6FE8-5AF8-47BDFA6A89DB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>
              <a:xfrm>
                <a:off x="5737048" y="4579465"/>
                <a:ext cx="105755" cy="133003"/>
              </a:xfrm>
              <a:custGeom>
                <a:avLst/>
                <a:gdLst>
                  <a:gd name="connsiteX0" fmla="*/ 4875 w 105755"/>
                  <a:gd name="connsiteY0" fmla="*/ 38134 h 133003"/>
                  <a:gd name="connsiteX1" fmla="*/ 36904 w 105755"/>
                  <a:gd name="connsiteY1" fmla="*/ 14650 h 133003"/>
                  <a:gd name="connsiteX2" fmla="*/ 69537 w 105755"/>
                  <a:gd name="connsiteY2" fmla="*/ 66070 h 133003"/>
                  <a:gd name="connsiteX3" fmla="*/ 67120 w 105755"/>
                  <a:gd name="connsiteY3" fmla="*/ 85910 h 133003"/>
                  <a:gd name="connsiteX4" fmla="*/ 56645 w 105755"/>
                  <a:gd name="connsiteY4" fmla="*/ 129434 h 133003"/>
                  <a:gd name="connsiteX5" fmla="*/ 59264 w 105755"/>
                  <a:gd name="connsiteY5" fmla="*/ 133078 h 133003"/>
                  <a:gd name="connsiteX6" fmla="*/ 65710 w 105755"/>
                  <a:gd name="connsiteY6" fmla="*/ 120932 h 133003"/>
                  <a:gd name="connsiteX7" fmla="*/ 73163 w 105755"/>
                  <a:gd name="connsiteY7" fmla="*/ 86112 h 133003"/>
                  <a:gd name="connsiteX8" fmla="*/ 74775 w 105755"/>
                  <a:gd name="connsiteY8" fmla="*/ 78217 h 133003"/>
                  <a:gd name="connsiteX9" fmla="*/ 102170 w 105755"/>
                  <a:gd name="connsiteY9" fmla="*/ 12019 h 133003"/>
                  <a:gd name="connsiteX10" fmla="*/ 105998 w 105755"/>
                  <a:gd name="connsiteY10" fmla="*/ 4326 h 133003"/>
                  <a:gd name="connsiteX11" fmla="*/ 103580 w 105755"/>
                  <a:gd name="connsiteY11" fmla="*/ 2301 h 133003"/>
                  <a:gd name="connsiteX12" fmla="*/ 101163 w 105755"/>
                  <a:gd name="connsiteY12" fmla="*/ 3719 h 133003"/>
                  <a:gd name="connsiteX13" fmla="*/ 74573 w 105755"/>
                  <a:gd name="connsiteY13" fmla="*/ 63641 h 133003"/>
                  <a:gd name="connsiteX14" fmla="*/ 66314 w 105755"/>
                  <a:gd name="connsiteY14" fmla="*/ 22343 h 133003"/>
                  <a:gd name="connsiteX15" fmla="*/ 39523 w 105755"/>
                  <a:gd name="connsiteY15" fmla="*/ 75 h 133003"/>
                  <a:gd name="connsiteX16" fmla="*/ 242 w 105755"/>
                  <a:gd name="connsiteY16" fmla="*/ 37121 h 133003"/>
                  <a:gd name="connsiteX17" fmla="*/ 4070 w 105755"/>
                  <a:gd name="connsiteY17" fmla="*/ 39146 h 133003"/>
                  <a:gd name="connsiteX18" fmla="*/ 4875 w 105755"/>
                  <a:gd name="connsiteY18" fmla="*/ 38134 h 13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755" h="133003">
                    <a:moveTo>
                      <a:pt x="4875" y="38134"/>
                    </a:moveTo>
                    <a:cubicBezTo>
                      <a:pt x="12731" y="14853"/>
                      <a:pt x="34688" y="14650"/>
                      <a:pt x="36904" y="14650"/>
                    </a:cubicBezTo>
                    <a:cubicBezTo>
                      <a:pt x="67321" y="14650"/>
                      <a:pt x="69537" y="50078"/>
                      <a:pt x="69537" y="66070"/>
                    </a:cubicBezTo>
                    <a:cubicBezTo>
                      <a:pt x="69537" y="78419"/>
                      <a:pt x="68530" y="81861"/>
                      <a:pt x="67120" y="85910"/>
                    </a:cubicBezTo>
                    <a:cubicBezTo>
                      <a:pt x="62688" y="100688"/>
                      <a:pt x="56645" y="124171"/>
                      <a:pt x="56645" y="129434"/>
                    </a:cubicBezTo>
                    <a:cubicBezTo>
                      <a:pt x="56645" y="131661"/>
                      <a:pt x="57652" y="133078"/>
                      <a:pt x="59264" y="133078"/>
                    </a:cubicBezTo>
                    <a:cubicBezTo>
                      <a:pt x="61882" y="133078"/>
                      <a:pt x="63494" y="128625"/>
                      <a:pt x="65710" y="120932"/>
                    </a:cubicBezTo>
                    <a:cubicBezTo>
                      <a:pt x="70343" y="103927"/>
                      <a:pt x="72357" y="92388"/>
                      <a:pt x="73163" y="86112"/>
                    </a:cubicBezTo>
                    <a:cubicBezTo>
                      <a:pt x="73566" y="83480"/>
                      <a:pt x="73969" y="80849"/>
                      <a:pt x="74775" y="78217"/>
                    </a:cubicBezTo>
                    <a:cubicBezTo>
                      <a:pt x="81221" y="58175"/>
                      <a:pt x="94113" y="28011"/>
                      <a:pt x="102170" y="12019"/>
                    </a:cubicBezTo>
                    <a:cubicBezTo>
                      <a:pt x="103580" y="9589"/>
                      <a:pt x="105998" y="5136"/>
                      <a:pt x="105998" y="4326"/>
                    </a:cubicBezTo>
                    <a:cubicBezTo>
                      <a:pt x="105998" y="2301"/>
                      <a:pt x="103983" y="2301"/>
                      <a:pt x="103580" y="2301"/>
                    </a:cubicBezTo>
                    <a:cubicBezTo>
                      <a:pt x="102976" y="2301"/>
                      <a:pt x="101767" y="2301"/>
                      <a:pt x="101163" y="3719"/>
                    </a:cubicBezTo>
                    <a:cubicBezTo>
                      <a:pt x="90688" y="22950"/>
                      <a:pt x="82631" y="43195"/>
                      <a:pt x="74573" y="63641"/>
                    </a:cubicBezTo>
                    <a:cubicBezTo>
                      <a:pt x="74372" y="57365"/>
                      <a:pt x="74170" y="41980"/>
                      <a:pt x="66314" y="22343"/>
                    </a:cubicBezTo>
                    <a:cubicBezTo>
                      <a:pt x="61480" y="9994"/>
                      <a:pt x="53422" y="75"/>
                      <a:pt x="39523" y="75"/>
                    </a:cubicBezTo>
                    <a:cubicBezTo>
                      <a:pt x="14343" y="75"/>
                      <a:pt x="242" y="30846"/>
                      <a:pt x="242" y="37121"/>
                    </a:cubicBezTo>
                    <a:cubicBezTo>
                      <a:pt x="242" y="39146"/>
                      <a:pt x="2055" y="39146"/>
                      <a:pt x="4070" y="39146"/>
                    </a:cubicBezTo>
                    <a:lnTo>
                      <a:pt x="4875" y="3813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形状 95">
                <a:extLst>
                  <a:ext uri="{FF2B5EF4-FFF2-40B4-BE49-F238E27FC236}">
                    <a16:creationId xmlns:a16="http://schemas.microsoft.com/office/drawing/2014/main" id="{9C234819-FDCE-540F-B470-97A401D4AFFB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>
              <a:xfrm>
                <a:off x="5857767" y="4496868"/>
                <a:ext cx="52575" cy="242726"/>
              </a:xfrm>
              <a:custGeom>
                <a:avLst/>
                <a:gdLst>
                  <a:gd name="connsiteX0" fmla="*/ 52823 w 52575"/>
                  <a:gd name="connsiteY0" fmla="*/ 121531 h 242726"/>
                  <a:gd name="connsiteX1" fmla="*/ 21399 w 52575"/>
                  <a:gd name="connsiteY1" fmla="*/ 17881 h 242726"/>
                  <a:gd name="connsiteX2" fmla="*/ 2665 w 52575"/>
                  <a:gd name="connsiteY2" fmla="*/ 67 h 242726"/>
                  <a:gd name="connsiteX3" fmla="*/ 248 w 52575"/>
                  <a:gd name="connsiteY3" fmla="*/ 2091 h 242726"/>
                  <a:gd name="connsiteX4" fmla="*/ 1457 w 52575"/>
                  <a:gd name="connsiteY4" fmla="*/ 4115 h 242726"/>
                  <a:gd name="connsiteX5" fmla="*/ 32478 w 52575"/>
                  <a:gd name="connsiteY5" fmla="*/ 63228 h 242726"/>
                  <a:gd name="connsiteX6" fmla="*/ 38924 w 52575"/>
                  <a:gd name="connsiteY6" fmla="*/ 121329 h 242726"/>
                  <a:gd name="connsiteX7" fmla="*/ 31874 w 52575"/>
                  <a:gd name="connsiteY7" fmla="*/ 182263 h 242726"/>
                  <a:gd name="connsiteX8" fmla="*/ 2061 w 52575"/>
                  <a:gd name="connsiteY8" fmla="*/ 238137 h 242726"/>
                  <a:gd name="connsiteX9" fmla="*/ 248 w 52575"/>
                  <a:gd name="connsiteY9" fmla="*/ 240769 h 242726"/>
                  <a:gd name="connsiteX10" fmla="*/ 2665 w 52575"/>
                  <a:gd name="connsiteY10" fmla="*/ 242793 h 242726"/>
                  <a:gd name="connsiteX11" fmla="*/ 19183 w 52575"/>
                  <a:gd name="connsiteY11" fmla="*/ 227610 h 242726"/>
                  <a:gd name="connsiteX12" fmla="*/ 52823 w 52575"/>
                  <a:gd name="connsiteY12" fmla="*/ 121531 h 24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575" h="242726">
                    <a:moveTo>
                      <a:pt x="52823" y="121531"/>
                    </a:moveTo>
                    <a:cubicBezTo>
                      <a:pt x="52823" y="92784"/>
                      <a:pt x="47787" y="52094"/>
                      <a:pt x="21399" y="17881"/>
                    </a:cubicBezTo>
                    <a:cubicBezTo>
                      <a:pt x="19385" y="15452"/>
                      <a:pt x="6291" y="67"/>
                      <a:pt x="2665" y="67"/>
                    </a:cubicBezTo>
                    <a:cubicBezTo>
                      <a:pt x="1658" y="67"/>
                      <a:pt x="248" y="471"/>
                      <a:pt x="248" y="2091"/>
                    </a:cubicBezTo>
                    <a:cubicBezTo>
                      <a:pt x="248" y="2901"/>
                      <a:pt x="651" y="3508"/>
                      <a:pt x="1457" y="4115"/>
                    </a:cubicBezTo>
                    <a:cubicBezTo>
                      <a:pt x="11126" y="14642"/>
                      <a:pt x="24219" y="31040"/>
                      <a:pt x="32478" y="63228"/>
                    </a:cubicBezTo>
                    <a:cubicBezTo>
                      <a:pt x="37111" y="81650"/>
                      <a:pt x="38924" y="102502"/>
                      <a:pt x="38924" y="121329"/>
                    </a:cubicBezTo>
                    <a:cubicBezTo>
                      <a:pt x="38924" y="141775"/>
                      <a:pt x="37111" y="162424"/>
                      <a:pt x="31874" y="182263"/>
                    </a:cubicBezTo>
                    <a:cubicBezTo>
                      <a:pt x="24219" y="210605"/>
                      <a:pt x="12334" y="226800"/>
                      <a:pt x="2061" y="238137"/>
                    </a:cubicBezTo>
                    <a:cubicBezTo>
                      <a:pt x="248" y="239959"/>
                      <a:pt x="248" y="240364"/>
                      <a:pt x="248" y="240769"/>
                    </a:cubicBezTo>
                    <a:cubicBezTo>
                      <a:pt x="248" y="242388"/>
                      <a:pt x="1658" y="242793"/>
                      <a:pt x="2665" y="242793"/>
                    </a:cubicBezTo>
                    <a:cubicBezTo>
                      <a:pt x="5687" y="242793"/>
                      <a:pt x="16766" y="230444"/>
                      <a:pt x="19183" y="227610"/>
                    </a:cubicBezTo>
                    <a:cubicBezTo>
                      <a:pt x="39730" y="203115"/>
                      <a:pt x="52823" y="166675"/>
                      <a:pt x="52823" y="1215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形状 96">
                <a:extLst>
                  <a:ext uri="{FF2B5EF4-FFF2-40B4-BE49-F238E27FC236}">
                    <a16:creationId xmlns:a16="http://schemas.microsoft.com/office/drawing/2014/main" id="{9C02CDD9-3A9D-34C6-1E91-38C4B3822076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>
              <a:xfrm>
                <a:off x="4452840" y="4971189"/>
                <a:ext cx="133956" cy="47371"/>
              </a:xfrm>
              <a:custGeom>
                <a:avLst/>
                <a:gdLst>
                  <a:gd name="connsiteX0" fmla="*/ 127286 w 133956"/>
                  <a:gd name="connsiteY0" fmla="*/ 8191 h 47371"/>
                  <a:gd name="connsiteX1" fmla="*/ 134135 w 133956"/>
                  <a:gd name="connsiteY1" fmla="*/ 4142 h 47371"/>
                  <a:gd name="connsiteX2" fmla="*/ 127488 w 133956"/>
                  <a:gd name="connsiteY2" fmla="*/ 93 h 47371"/>
                  <a:gd name="connsiteX3" fmla="*/ 6826 w 133956"/>
                  <a:gd name="connsiteY3" fmla="*/ 93 h 47371"/>
                  <a:gd name="connsiteX4" fmla="*/ 178 w 133956"/>
                  <a:gd name="connsiteY4" fmla="*/ 4142 h 47371"/>
                  <a:gd name="connsiteX5" fmla="*/ 7027 w 133956"/>
                  <a:gd name="connsiteY5" fmla="*/ 8191 h 47371"/>
                  <a:gd name="connsiteX6" fmla="*/ 127286 w 133956"/>
                  <a:gd name="connsiteY6" fmla="*/ 8191 h 47371"/>
                  <a:gd name="connsiteX7" fmla="*/ 127488 w 133956"/>
                  <a:gd name="connsiteY7" fmla="*/ 47464 h 47371"/>
                  <a:gd name="connsiteX8" fmla="*/ 134135 w 133956"/>
                  <a:gd name="connsiteY8" fmla="*/ 43416 h 47371"/>
                  <a:gd name="connsiteX9" fmla="*/ 127286 w 133956"/>
                  <a:gd name="connsiteY9" fmla="*/ 39367 h 47371"/>
                  <a:gd name="connsiteX10" fmla="*/ 7027 w 133956"/>
                  <a:gd name="connsiteY10" fmla="*/ 39367 h 47371"/>
                  <a:gd name="connsiteX11" fmla="*/ 178 w 133956"/>
                  <a:gd name="connsiteY11" fmla="*/ 43416 h 47371"/>
                  <a:gd name="connsiteX12" fmla="*/ 6826 w 133956"/>
                  <a:gd name="connsiteY12" fmla="*/ 47464 h 47371"/>
                  <a:gd name="connsiteX13" fmla="*/ 127488 w 133956"/>
                  <a:gd name="connsiteY13" fmla="*/ 47464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956" h="47371">
                    <a:moveTo>
                      <a:pt x="127286" y="8191"/>
                    </a:moveTo>
                    <a:cubicBezTo>
                      <a:pt x="130308" y="8191"/>
                      <a:pt x="134135" y="8191"/>
                      <a:pt x="134135" y="4142"/>
                    </a:cubicBezTo>
                    <a:cubicBezTo>
                      <a:pt x="134135" y="93"/>
                      <a:pt x="130308" y="93"/>
                      <a:pt x="127488" y="93"/>
                    </a:cubicBezTo>
                    <a:lnTo>
                      <a:pt x="6826" y="93"/>
                    </a:lnTo>
                    <a:cubicBezTo>
                      <a:pt x="4006" y="93"/>
                      <a:pt x="178" y="93"/>
                      <a:pt x="178" y="4142"/>
                    </a:cubicBezTo>
                    <a:cubicBezTo>
                      <a:pt x="178" y="8191"/>
                      <a:pt x="4006" y="8191"/>
                      <a:pt x="7027" y="8191"/>
                    </a:cubicBezTo>
                    <a:lnTo>
                      <a:pt x="127286" y="8191"/>
                    </a:lnTo>
                    <a:close/>
                    <a:moveTo>
                      <a:pt x="127488" y="47464"/>
                    </a:moveTo>
                    <a:cubicBezTo>
                      <a:pt x="130308" y="47464"/>
                      <a:pt x="134135" y="47464"/>
                      <a:pt x="134135" y="43416"/>
                    </a:cubicBezTo>
                    <a:cubicBezTo>
                      <a:pt x="134135" y="39367"/>
                      <a:pt x="130308" y="39367"/>
                      <a:pt x="127286" y="39367"/>
                    </a:cubicBezTo>
                    <a:lnTo>
                      <a:pt x="7027" y="39367"/>
                    </a:lnTo>
                    <a:cubicBezTo>
                      <a:pt x="4006" y="39367"/>
                      <a:pt x="178" y="39367"/>
                      <a:pt x="178" y="43416"/>
                    </a:cubicBezTo>
                    <a:cubicBezTo>
                      <a:pt x="178" y="47464"/>
                      <a:pt x="4006" y="47464"/>
                      <a:pt x="6826" y="47464"/>
                    </a:cubicBezTo>
                    <a:lnTo>
                      <a:pt x="127488" y="4746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形状 97">
                <a:extLst>
                  <a:ext uri="{FF2B5EF4-FFF2-40B4-BE49-F238E27FC236}">
                    <a16:creationId xmlns:a16="http://schemas.microsoft.com/office/drawing/2014/main" id="{02AFF3F8-083A-8CB1-C65C-A0FD00CD6E67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>
              <a:xfrm>
                <a:off x="4663454" y="4956006"/>
                <a:ext cx="77352" cy="91705"/>
              </a:xfrm>
              <a:custGeom>
                <a:avLst/>
                <a:gdLst>
                  <a:gd name="connsiteX0" fmla="*/ 28592 w 77352"/>
                  <a:gd name="connsiteY0" fmla="*/ 42808 h 91705"/>
                  <a:gd name="connsiteX1" fmla="*/ 59412 w 77352"/>
                  <a:gd name="connsiteY1" fmla="*/ 38152 h 91705"/>
                  <a:gd name="connsiteX2" fmla="*/ 74520 w 77352"/>
                  <a:gd name="connsiteY2" fmla="*/ 17301 h 91705"/>
                  <a:gd name="connsiteX3" fmla="*/ 52966 w 77352"/>
                  <a:gd name="connsiteY3" fmla="*/ 93 h 91705"/>
                  <a:gd name="connsiteX4" fmla="*/ 189 w 77352"/>
                  <a:gd name="connsiteY4" fmla="*/ 55157 h 91705"/>
                  <a:gd name="connsiteX5" fmla="*/ 31815 w 77352"/>
                  <a:gd name="connsiteY5" fmla="*/ 91799 h 91705"/>
                  <a:gd name="connsiteX6" fmla="*/ 77541 w 77352"/>
                  <a:gd name="connsiteY6" fmla="*/ 67911 h 91705"/>
                  <a:gd name="connsiteX7" fmla="*/ 75124 w 77352"/>
                  <a:gd name="connsiteY7" fmla="*/ 65279 h 91705"/>
                  <a:gd name="connsiteX8" fmla="*/ 72505 w 77352"/>
                  <a:gd name="connsiteY8" fmla="*/ 67304 h 91705"/>
                  <a:gd name="connsiteX9" fmla="*/ 32218 w 77352"/>
                  <a:gd name="connsiteY9" fmla="*/ 87345 h 91705"/>
                  <a:gd name="connsiteX10" fmla="*/ 14692 w 77352"/>
                  <a:gd name="connsiteY10" fmla="*/ 63862 h 91705"/>
                  <a:gd name="connsiteX11" fmla="*/ 17915 w 77352"/>
                  <a:gd name="connsiteY11" fmla="*/ 42808 h 91705"/>
                  <a:gd name="connsiteX12" fmla="*/ 28592 w 77352"/>
                  <a:gd name="connsiteY12" fmla="*/ 42808 h 91705"/>
                  <a:gd name="connsiteX13" fmla="*/ 19124 w 77352"/>
                  <a:gd name="connsiteY13" fmla="*/ 38354 h 91705"/>
                  <a:gd name="connsiteX14" fmla="*/ 52966 w 77352"/>
                  <a:gd name="connsiteY14" fmla="*/ 4547 h 91705"/>
                  <a:gd name="connsiteX15" fmla="*/ 67872 w 77352"/>
                  <a:gd name="connsiteY15" fmla="*/ 17301 h 91705"/>
                  <a:gd name="connsiteX16" fmla="*/ 27383 w 77352"/>
                  <a:gd name="connsiteY16" fmla="*/ 38354 h 91705"/>
                  <a:gd name="connsiteX17" fmla="*/ 19124 w 77352"/>
                  <a:gd name="connsiteY17" fmla="*/ 38354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352" h="91705">
                    <a:moveTo>
                      <a:pt x="28592" y="42808"/>
                    </a:moveTo>
                    <a:cubicBezTo>
                      <a:pt x="34433" y="42808"/>
                      <a:pt x="49340" y="42403"/>
                      <a:pt x="59412" y="38152"/>
                    </a:cubicBezTo>
                    <a:cubicBezTo>
                      <a:pt x="73513" y="32079"/>
                      <a:pt x="74520" y="20135"/>
                      <a:pt x="74520" y="17301"/>
                    </a:cubicBezTo>
                    <a:cubicBezTo>
                      <a:pt x="74520" y="8393"/>
                      <a:pt x="66865" y="93"/>
                      <a:pt x="52966" y="93"/>
                    </a:cubicBezTo>
                    <a:cubicBezTo>
                      <a:pt x="30606" y="93"/>
                      <a:pt x="189" y="19730"/>
                      <a:pt x="189" y="55157"/>
                    </a:cubicBezTo>
                    <a:cubicBezTo>
                      <a:pt x="189" y="75806"/>
                      <a:pt x="12074" y="91799"/>
                      <a:pt x="31815" y="91799"/>
                    </a:cubicBezTo>
                    <a:cubicBezTo>
                      <a:pt x="60620" y="91799"/>
                      <a:pt x="77541" y="70340"/>
                      <a:pt x="77541" y="67911"/>
                    </a:cubicBezTo>
                    <a:cubicBezTo>
                      <a:pt x="77541" y="66696"/>
                      <a:pt x="76333" y="65279"/>
                      <a:pt x="75124" y="65279"/>
                    </a:cubicBezTo>
                    <a:cubicBezTo>
                      <a:pt x="74117" y="65279"/>
                      <a:pt x="73714" y="65684"/>
                      <a:pt x="72505" y="67304"/>
                    </a:cubicBezTo>
                    <a:cubicBezTo>
                      <a:pt x="56592" y="87345"/>
                      <a:pt x="34635" y="87345"/>
                      <a:pt x="32218" y="87345"/>
                    </a:cubicBezTo>
                    <a:cubicBezTo>
                      <a:pt x="16505" y="87345"/>
                      <a:pt x="14692" y="70340"/>
                      <a:pt x="14692" y="63862"/>
                    </a:cubicBezTo>
                    <a:cubicBezTo>
                      <a:pt x="14692" y="61433"/>
                      <a:pt x="14894" y="55157"/>
                      <a:pt x="17915" y="42808"/>
                    </a:cubicBezTo>
                    <a:lnTo>
                      <a:pt x="28592" y="42808"/>
                    </a:lnTo>
                    <a:close/>
                    <a:moveTo>
                      <a:pt x="19124" y="38354"/>
                    </a:moveTo>
                    <a:cubicBezTo>
                      <a:pt x="26980" y="7583"/>
                      <a:pt x="47728" y="4547"/>
                      <a:pt x="52966" y="4547"/>
                    </a:cubicBezTo>
                    <a:cubicBezTo>
                      <a:pt x="62433" y="4547"/>
                      <a:pt x="67872" y="10418"/>
                      <a:pt x="67872" y="17301"/>
                    </a:cubicBezTo>
                    <a:cubicBezTo>
                      <a:pt x="67872" y="38354"/>
                      <a:pt x="35642" y="38354"/>
                      <a:pt x="27383" y="38354"/>
                    </a:cubicBezTo>
                    <a:lnTo>
                      <a:pt x="19124" y="3835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形状 98">
                <a:extLst>
                  <a:ext uri="{FF2B5EF4-FFF2-40B4-BE49-F238E27FC236}">
                    <a16:creationId xmlns:a16="http://schemas.microsoft.com/office/drawing/2014/main" id="{66071155-7640-03C3-75A8-DEEBA854E11C}"/>
                  </a:ext>
                </a:extLst>
              </p:cNvPr>
              <p:cNvSpPr/>
              <p:nvPr>
                <p:custDataLst>
                  <p:tags r:id="rId89"/>
                </p:custDataLst>
              </p:nvPr>
            </p:nvSpPr>
            <p:spPr>
              <a:xfrm>
                <a:off x="4763212" y="4922928"/>
                <a:ext cx="95320" cy="6943"/>
              </a:xfrm>
              <a:custGeom>
                <a:avLst/>
                <a:gdLst>
                  <a:gd name="connsiteX0" fmla="*/ 89874 w 95320"/>
                  <a:gd name="connsiteY0" fmla="*/ 7033 h 6943"/>
                  <a:gd name="connsiteX1" fmla="*/ 95514 w 95320"/>
                  <a:gd name="connsiteY1" fmla="*/ 3632 h 6943"/>
                  <a:gd name="connsiteX2" fmla="*/ 89874 w 95320"/>
                  <a:gd name="connsiteY2" fmla="*/ 89 h 6943"/>
                  <a:gd name="connsiteX3" fmla="*/ 5834 w 95320"/>
                  <a:gd name="connsiteY3" fmla="*/ 89 h 6943"/>
                  <a:gd name="connsiteX4" fmla="*/ 194 w 95320"/>
                  <a:gd name="connsiteY4" fmla="*/ 3490 h 6943"/>
                  <a:gd name="connsiteX5" fmla="*/ 5834 w 95320"/>
                  <a:gd name="connsiteY5" fmla="*/ 7033 h 6943"/>
                  <a:gd name="connsiteX6" fmla="*/ 89874 w 95320"/>
                  <a:gd name="connsiteY6" fmla="*/ 7033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320" h="6943">
                    <a:moveTo>
                      <a:pt x="89874" y="7033"/>
                    </a:moveTo>
                    <a:cubicBezTo>
                      <a:pt x="92130" y="7033"/>
                      <a:pt x="95514" y="7033"/>
                      <a:pt x="95514" y="3632"/>
                    </a:cubicBezTo>
                    <a:cubicBezTo>
                      <a:pt x="95514" y="89"/>
                      <a:pt x="92271" y="89"/>
                      <a:pt x="89874" y="89"/>
                    </a:cubicBezTo>
                    <a:lnTo>
                      <a:pt x="5834" y="89"/>
                    </a:lnTo>
                    <a:cubicBezTo>
                      <a:pt x="3578" y="89"/>
                      <a:pt x="194" y="89"/>
                      <a:pt x="194" y="3490"/>
                    </a:cubicBezTo>
                    <a:cubicBezTo>
                      <a:pt x="194" y="7033"/>
                      <a:pt x="3437" y="7033"/>
                      <a:pt x="5834" y="7033"/>
                    </a:cubicBezTo>
                    <a:lnTo>
                      <a:pt x="89874" y="703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形状 99">
                <a:extLst>
                  <a:ext uri="{FF2B5EF4-FFF2-40B4-BE49-F238E27FC236}">
                    <a16:creationId xmlns:a16="http://schemas.microsoft.com/office/drawing/2014/main" id="{7C2A244A-4AEA-E7F0-C024-A6C02A420CF4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>
              <a:xfrm>
                <a:off x="4880510" y="4867945"/>
                <a:ext cx="42725" cy="95369"/>
              </a:xfrm>
              <a:custGeom>
                <a:avLst/>
                <a:gdLst>
                  <a:gd name="connsiteX0" fmla="*/ 39259 w 42725"/>
                  <a:gd name="connsiteY0" fmla="*/ 5474 h 95369"/>
                  <a:gd name="connsiteX1" fmla="*/ 33618 w 42725"/>
                  <a:gd name="connsiteY1" fmla="*/ 89 h 95369"/>
                  <a:gd name="connsiteX2" fmla="*/ 25722 w 42725"/>
                  <a:gd name="connsiteY2" fmla="*/ 7883 h 95369"/>
                  <a:gd name="connsiteX3" fmla="*/ 31362 w 42725"/>
                  <a:gd name="connsiteY3" fmla="*/ 13268 h 95369"/>
                  <a:gd name="connsiteX4" fmla="*/ 39259 w 42725"/>
                  <a:gd name="connsiteY4" fmla="*/ 5474 h 95369"/>
                  <a:gd name="connsiteX5" fmla="*/ 10493 w 42725"/>
                  <a:gd name="connsiteY5" fmla="*/ 77462 h 95369"/>
                  <a:gd name="connsiteX6" fmla="*/ 9224 w 42725"/>
                  <a:gd name="connsiteY6" fmla="*/ 83414 h 95369"/>
                  <a:gd name="connsiteX7" fmla="*/ 22620 w 42725"/>
                  <a:gd name="connsiteY7" fmla="*/ 95459 h 95369"/>
                  <a:gd name="connsiteX8" fmla="*/ 42925 w 42725"/>
                  <a:gd name="connsiteY8" fmla="*/ 73778 h 95369"/>
                  <a:gd name="connsiteX9" fmla="*/ 40669 w 42725"/>
                  <a:gd name="connsiteY9" fmla="*/ 71935 h 95369"/>
                  <a:gd name="connsiteX10" fmla="*/ 37990 w 42725"/>
                  <a:gd name="connsiteY10" fmla="*/ 74344 h 95369"/>
                  <a:gd name="connsiteX11" fmla="*/ 23043 w 42725"/>
                  <a:gd name="connsiteY11" fmla="*/ 91491 h 95369"/>
                  <a:gd name="connsiteX12" fmla="*/ 19518 w 42725"/>
                  <a:gd name="connsiteY12" fmla="*/ 86531 h 95369"/>
                  <a:gd name="connsiteX13" fmla="*/ 21774 w 42725"/>
                  <a:gd name="connsiteY13" fmla="*/ 77462 h 95369"/>
                  <a:gd name="connsiteX14" fmla="*/ 26286 w 42725"/>
                  <a:gd name="connsiteY14" fmla="*/ 66125 h 95369"/>
                  <a:gd name="connsiteX15" fmla="*/ 33195 w 42725"/>
                  <a:gd name="connsiteY15" fmla="*/ 48128 h 95369"/>
                  <a:gd name="connsiteX16" fmla="*/ 34041 w 42725"/>
                  <a:gd name="connsiteY16" fmla="*/ 43594 h 95369"/>
                  <a:gd name="connsiteX17" fmla="*/ 20646 w 42725"/>
                  <a:gd name="connsiteY17" fmla="*/ 31548 h 95369"/>
                  <a:gd name="connsiteX18" fmla="*/ 200 w 42725"/>
                  <a:gd name="connsiteY18" fmla="*/ 53230 h 95369"/>
                  <a:gd name="connsiteX19" fmla="*/ 2597 w 42725"/>
                  <a:gd name="connsiteY19" fmla="*/ 55072 h 95369"/>
                  <a:gd name="connsiteX20" fmla="*/ 5135 w 42725"/>
                  <a:gd name="connsiteY20" fmla="*/ 52805 h 95369"/>
                  <a:gd name="connsiteX21" fmla="*/ 20223 w 42725"/>
                  <a:gd name="connsiteY21" fmla="*/ 35516 h 95369"/>
                  <a:gd name="connsiteX22" fmla="*/ 23748 w 42725"/>
                  <a:gd name="connsiteY22" fmla="*/ 40476 h 95369"/>
                  <a:gd name="connsiteX23" fmla="*/ 19377 w 42725"/>
                  <a:gd name="connsiteY23" fmla="*/ 54647 h 95369"/>
                  <a:gd name="connsiteX24" fmla="*/ 10493 w 42725"/>
                  <a:gd name="connsiteY24" fmla="*/ 77462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725" h="95369">
                    <a:moveTo>
                      <a:pt x="39259" y="5474"/>
                    </a:moveTo>
                    <a:cubicBezTo>
                      <a:pt x="39259" y="3207"/>
                      <a:pt x="37567" y="89"/>
                      <a:pt x="33618" y="89"/>
                    </a:cubicBezTo>
                    <a:cubicBezTo>
                      <a:pt x="29811" y="89"/>
                      <a:pt x="25722" y="3773"/>
                      <a:pt x="25722" y="7883"/>
                    </a:cubicBezTo>
                    <a:cubicBezTo>
                      <a:pt x="25722" y="10292"/>
                      <a:pt x="27555" y="13268"/>
                      <a:pt x="31362" y="13268"/>
                    </a:cubicBezTo>
                    <a:cubicBezTo>
                      <a:pt x="35452" y="13268"/>
                      <a:pt x="39259" y="9300"/>
                      <a:pt x="39259" y="5474"/>
                    </a:cubicBezTo>
                    <a:close/>
                    <a:moveTo>
                      <a:pt x="10493" y="77462"/>
                    </a:moveTo>
                    <a:cubicBezTo>
                      <a:pt x="9929" y="79304"/>
                      <a:pt x="9224" y="81005"/>
                      <a:pt x="9224" y="83414"/>
                    </a:cubicBezTo>
                    <a:cubicBezTo>
                      <a:pt x="9224" y="90074"/>
                      <a:pt x="14864" y="95459"/>
                      <a:pt x="22620" y="95459"/>
                    </a:cubicBezTo>
                    <a:cubicBezTo>
                      <a:pt x="36721" y="95459"/>
                      <a:pt x="42925" y="75903"/>
                      <a:pt x="42925" y="73778"/>
                    </a:cubicBezTo>
                    <a:cubicBezTo>
                      <a:pt x="42925" y="71935"/>
                      <a:pt x="41092" y="71935"/>
                      <a:pt x="40669" y="71935"/>
                    </a:cubicBezTo>
                    <a:cubicBezTo>
                      <a:pt x="38695" y="71935"/>
                      <a:pt x="38554" y="72786"/>
                      <a:pt x="37990" y="74344"/>
                    </a:cubicBezTo>
                    <a:cubicBezTo>
                      <a:pt x="34746" y="85681"/>
                      <a:pt x="28542" y="91491"/>
                      <a:pt x="23043" y="91491"/>
                    </a:cubicBezTo>
                    <a:cubicBezTo>
                      <a:pt x="20223" y="91491"/>
                      <a:pt x="19518" y="89649"/>
                      <a:pt x="19518" y="86531"/>
                    </a:cubicBezTo>
                    <a:cubicBezTo>
                      <a:pt x="19518" y="83272"/>
                      <a:pt x="20505" y="80580"/>
                      <a:pt x="21774" y="77462"/>
                    </a:cubicBezTo>
                    <a:cubicBezTo>
                      <a:pt x="23184" y="73636"/>
                      <a:pt x="24735" y="69810"/>
                      <a:pt x="26286" y="66125"/>
                    </a:cubicBezTo>
                    <a:cubicBezTo>
                      <a:pt x="27555" y="62724"/>
                      <a:pt x="32631" y="49829"/>
                      <a:pt x="33195" y="48128"/>
                    </a:cubicBezTo>
                    <a:cubicBezTo>
                      <a:pt x="33618" y="46711"/>
                      <a:pt x="34041" y="45011"/>
                      <a:pt x="34041" y="43594"/>
                    </a:cubicBezTo>
                    <a:cubicBezTo>
                      <a:pt x="34041" y="36933"/>
                      <a:pt x="28401" y="31548"/>
                      <a:pt x="20646" y="31548"/>
                    </a:cubicBezTo>
                    <a:cubicBezTo>
                      <a:pt x="6686" y="31548"/>
                      <a:pt x="200" y="50821"/>
                      <a:pt x="200" y="53230"/>
                    </a:cubicBezTo>
                    <a:cubicBezTo>
                      <a:pt x="200" y="55072"/>
                      <a:pt x="2174" y="55072"/>
                      <a:pt x="2597" y="55072"/>
                    </a:cubicBezTo>
                    <a:cubicBezTo>
                      <a:pt x="4571" y="55072"/>
                      <a:pt x="4712" y="54363"/>
                      <a:pt x="5135" y="52805"/>
                    </a:cubicBezTo>
                    <a:cubicBezTo>
                      <a:pt x="8801" y="40618"/>
                      <a:pt x="15005" y="35516"/>
                      <a:pt x="20223" y="35516"/>
                    </a:cubicBezTo>
                    <a:cubicBezTo>
                      <a:pt x="22479" y="35516"/>
                      <a:pt x="23748" y="36650"/>
                      <a:pt x="23748" y="40476"/>
                    </a:cubicBezTo>
                    <a:cubicBezTo>
                      <a:pt x="23748" y="43735"/>
                      <a:pt x="22902" y="45861"/>
                      <a:pt x="19377" y="54647"/>
                    </a:cubicBezTo>
                    <a:lnTo>
                      <a:pt x="10493" y="77462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形状 100">
                <a:extLst>
                  <a:ext uri="{FF2B5EF4-FFF2-40B4-BE49-F238E27FC236}">
                    <a16:creationId xmlns:a16="http://schemas.microsoft.com/office/drawing/2014/main" id="{D2D05614-B568-D90D-78A1-71E36F094405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>
              <a:xfrm>
                <a:off x="4939619" y="4899405"/>
                <a:ext cx="86578" cy="63910"/>
              </a:xfrm>
              <a:custGeom>
                <a:avLst/>
                <a:gdLst>
                  <a:gd name="connsiteX0" fmla="*/ 68591 w 86578"/>
                  <a:gd name="connsiteY0" fmla="*/ 42602 h 63910"/>
                  <a:gd name="connsiteX1" fmla="*/ 86781 w 86578"/>
                  <a:gd name="connsiteY1" fmla="*/ 8733 h 63910"/>
                  <a:gd name="connsiteX2" fmla="*/ 84384 w 86578"/>
                  <a:gd name="connsiteY2" fmla="*/ 6891 h 63910"/>
                  <a:gd name="connsiteX3" fmla="*/ 81423 w 86578"/>
                  <a:gd name="connsiteY3" fmla="*/ 10434 h 63910"/>
                  <a:gd name="connsiteX4" fmla="*/ 68309 w 86578"/>
                  <a:gd name="connsiteY4" fmla="*/ 36083 h 63910"/>
                  <a:gd name="connsiteX5" fmla="*/ 67604 w 86578"/>
                  <a:gd name="connsiteY5" fmla="*/ 23188 h 63910"/>
                  <a:gd name="connsiteX6" fmla="*/ 40813 w 86578"/>
                  <a:gd name="connsiteY6" fmla="*/ 89 h 63910"/>
                  <a:gd name="connsiteX7" fmla="*/ 203 w 86578"/>
                  <a:gd name="connsiteY7" fmla="*/ 39342 h 63910"/>
                  <a:gd name="connsiteX8" fmla="*/ 26007 w 86578"/>
                  <a:gd name="connsiteY8" fmla="*/ 64000 h 63910"/>
                  <a:gd name="connsiteX9" fmla="*/ 58579 w 86578"/>
                  <a:gd name="connsiteY9" fmla="*/ 51954 h 63910"/>
                  <a:gd name="connsiteX10" fmla="*/ 73244 w 86578"/>
                  <a:gd name="connsiteY10" fmla="*/ 64000 h 63910"/>
                  <a:gd name="connsiteX11" fmla="*/ 86499 w 86578"/>
                  <a:gd name="connsiteY11" fmla="*/ 54080 h 63910"/>
                  <a:gd name="connsiteX12" fmla="*/ 84102 w 86578"/>
                  <a:gd name="connsiteY12" fmla="*/ 52380 h 63910"/>
                  <a:gd name="connsiteX13" fmla="*/ 81705 w 86578"/>
                  <a:gd name="connsiteY13" fmla="*/ 53797 h 63910"/>
                  <a:gd name="connsiteX14" fmla="*/ 73667 w 86578"/>
                  <a:gd name="connsiteY14" fmla="*/ 60032 h 63910"/>
                  <a:gd name="connsiteX15" fmla="*/ 68591 w 86578"/>
                  <a:gd name="connsiteY15" fmla="*/ 42602 h 63910"/>
                  <a:gd name="connsiteX16" fmla="*/ 57592 w 86578"/>
                  <a:gd name="connsiteY16" fmla="*/ 47420 h 63910"/>
                  <a:gd name="connsiteX17" fmla="*/ 26430 w 86578"/>
                  <a:gd name="connsiteY17" fmla="*/ 60032 h 63910"/>
                  <a:gd name="connsiteX18" fmla="*/ 11906 w 86578"/>
                  <a:gd name="connsiteY18" fmla="*/ 44302 h 63910"/>
                  <a:gd name="connsiteX19" fmla="*/ 21213 w 86578"/>
                  <a:gd name="connsiteY19" fmla="*/ 14968 h 63910"/>
                  <a:gd name="connsiteX20" fmla="*/ 40672 w 86578"/>
                  <a:gd name="connsiteY20" fmla="*/ 4057 h 63910"/>
                  <a:gd name="connsiteX21" fmla="*/ 56323 w 86578"/>
                  <a:gd name="connsiteY21" fmla="*/ 23754 h 63910"/>
                  <a:gd name="connsiteX22" fmla="*/ 57592 w 86578"/>
                  <a:gd name="connsiteY22" fmla="*/ 47420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78" h="63910">
                    <a:moveTo>
                      <a:pt x="68591" y="42602"/>
                    </a:moveTo>
                    <a:cubicBezTo>
                      <a:pt x="81564" y="29139"/>
                      <a:pt x="86781" y="10292"/>
                      <a:pt x="86781" y="8733"/>
                    </a:cubicBezTo>
                    <a:cubicBezTo>
                      <a:pt x="86781" y="6891"/>
                      <a:pt x="85089" y="6891"/>
                      <a:pt x="84384" y="6891"/>
                    </a:cubicBezTo>
                    <a:cubicBezTo>
                      <a:pt x="82410" y="6891"/>
                      <a:pt x="82410" y="7316"/>
                      <a:pt x="81423" y="10434"/>
                    </a:cubicBezTo>
                    <a:cubicBezTo>
                      <a:pt x="78884" y="19787"/>
                      <a:pt x="74231" y="28431"/>
                      <a:pt x="68309" y="36083"/>
                    </a:cubicBezTo>
                    <a:cubicBezTo>
                      <a:pt x="68168" y="33957"/>
                      <a:pt x="67886" y="24463"/>
                      <a:pt x="67604" y="23188"/>
                    </a:cubicBezTo>
                    <a:cubicBezTo>
                      <a:pt x="65489" y="9158"/>
                      <a:pt x="54913" y="89"/>
                      <a:pt x="40813" y="89"/>
                    </a:cubicBezTo>
                    <a:cubicBezTo>
                      <a:pt x="20085" y="89"/>
                      <a:pt x="203" y="19503"/>
                      <a:pt x="203" y="39342"/>
                    </a:cubicBezTo>
                    <a:cubicBezTo>
                      <a:pt x="203" y="52380"/>
                      <a:pt x="9650" y="64000"/>
                      <a:pt x="26007" y="64000"/>
                    </a:cubicBezTo>
                    <a:cubicBezTo>
                      <a:pt x="38980" y="64000"/>
                      <a:pt x="50683" y="58048"/>
                      <a:pt x="58579" y="51954"/>
                    </a:cubicBezTo>
                    <a:cubicBezTo>
                      <a:pt x="61823" y="62299"/>
                      <a:pt x="69014" y="64000"/>
                      <a:pt x="73244" y="64000"/>
                    </a:cubicBezTo>
                    <a:cubicBezTo>
                      <a:pt x="81423" y="64000"/>
                      <a:pt x="86499" y="57056"/>
                      <a:pt x="86499" y="54080"/>
                    </a:cubicBezTo>
                    <a:cubicBezTo>
                      <a:pt x="86499" y="52380"/>
                      <a:pt x="84807" y="52380"/>
                      <a:pt x="84102" y="52380"/>
                    </a:cubicBezTo>
                    <a:cubicBezTo>
                      <a:pt x="82269" y="52380"/>
                      <a:pt x="81987" y="52946"/>
                      <a:pt x="81705" y="53797"/>
                    </a:cubicBezTo>
                    <a:cubicBezTo>
                      <a:pt x="79731" y="59182"/>
                      <a:pt x="75359" y="60032"/>
                      <a:pt x="73667" y="60032"/>
                    </a:cubicBezTo>
                    <a:cubicBezTo>
                      <a:pt x="71693" y="60032"/>
                      <a:pt x="69296" y="60032"/>
                      <a:pt x="68591" y="42602"/>
                    </a:cubicBezTo>
                    <a:close/>
                    <a:moveTo>
                      <a:pt x="57592" y="47420"/>
                    </a:moveTo>
                    <a:cubicBezTo>
                      <a:pt x="43774" y="58756"/>
                      <a:pt x="31788" y="60032"/>
                      <a:pt x="26430" y="60032"/>
                    </a:cubicBezTo>
                    <a:cubicBezTo>
                      <a:pt x="17123" y="60032"/>
                      <a:pt x="11906" y="53797"/>
                      <a:pt x="11906" y="44302"/>
                    </a:cubicBezTo>
                    <a:cubicBezTo>
                      <a:pt x="11906" y="40193"/>
                      <a:pt x="13880" y="24746"/>
                      <a:pt x="21213" y="14968"/>
                    </a:cubicBezTo>
                    <a:cubicBezTo>
                      <a:pt x="27699" y="6466"/>
                      <a:pt x="35736" y="4057"/>
                      <a:pt x="40672" y="4057"/>
                    </a:cubicBezTo>
                    <a:cubicBezTo>
                      <a:pt x="51952" y="4057"/>
                      <a:pt x="55195" y="14968"/>
                      <a:pt x="56323" y="23754"/>
                    </a:cubicBezTo>
                    <a:cubicBezTo>
                      <a:pt x="57169" y="29848"/>
                      <a:pt x="56887" y="39909"/>
                      <a:pt x="57592" y="474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形状 101">
                <a:extLst>
                  <a:ext uri="{FF2B5EF4-FFF2-40B4-BE49-F238E27FC236}">
                    <a16:creationId xmlns:a16="http://schemas.microsoft.com/office/drawing/2014/main" id="{3CE16923-4138-260A-590A-00ABA30BA78F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>
              <a:xfrm>
                <a:off x="5070247" y="4842155"/>
                <a:ext cx="64762" cy="44739"/>
              </a:xfrm>
              <a:custGeom>
                <a:avLst/>
                <a:gdLst>
                  <a:gd name="connsiteX0" fmla="*/ 59130 w 64762"/>
                  <a:gd name="connsiteY0" fmla="*/ 7778 h 44739"/>
                  <a:gd name="connsiteX1" fmla="*/ 63360 w 64762"/>
                  <a:gd name="connsiteY1" fmla="*/ 6766 h 44739"/>
                  <a:gd name="connsiteX2" fmla="*/ 64971 w 64762"/>
                  <a:gd name="connsiteY2" fmla="*/ 3324 h 44739"/>
                  <a:gd name="connsiteX3" fmla="*/ 60338 w 64762"/>
                  <a:gd name="connsiteY3" fmla="*/ 85 h 44739"/>
                  <a:gd name="connsiteX4" fmla="*/ 30828 w 64762"/>
                  <a:gd name="connsiteY4" fmla="*/ 85 h 44739"/>
                  <a:gd name="connsiteX5" fmla="*/ 209 w 64762"/>
                  <a:gd name="connsiteY5" fmla="*/ 27617 h 44739"/>
                  <a:gd name="connsiteX6" fmla="*/ 20051 w 64762"/>
                  <a:gd name="connsiteY6" fmla="*/ 44825 h 44739"/>
                  <a:gd name="connsiteX7" fmla="*/ 49864 w 64762"/>
                  <a:gd name="connsiteY7" fmla="*/ 18406 h 44739"/>
                  <a:gd name="connsiteX8" fmla="*/ 46641 w 64762"/>
                  <a:gd name="connsiteY8" fmla="*/ 7778 h 44739"/>
                  <a:gd name="connsiteX9" fmla="*/ 59130 w 64762"/>
                  <a:gd name="connsiteY9" fmla="*/ 7778 h 44739"/>
                  <a:gd name="connsiteX10" fmla="*/ 20252 w 64762"/>
                  <a:gd name="connsiteY10" fmla="*/ 41383 h 44739"/>
                  <a:gd name="connsiteX11" fmla="*/ 8468 w 64762"/>
                  <a:gd name="connsiteY11" fmla="*/ 30148 h 44739"/>
                  <a:gd name="connsiteX12" fmla="*/ 29216 w 64762"/>
                  <a:gd name="connsiteY12" fmla="*/ 7778 h 44739"/>
                  <a:gd name="connsiteX13" fmla="*/ 41403 w 64762"/>
                  <a:gd name="connsiteY13" fmla="*/ 17596 h 44739"/>
                  <a:gd name="connsiteX14" fmla="*/ 20252 w 64762"/>
                  <a:gd name="connsiteY14" fmla="*/ 41383 h 4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762" h="44739">
                    <a:moveTo>
                      <a:pt x="59130" y="7778"/>
                    </a:moveTo>
                    <a:cubicBezTo>
                      <a:pt x="60943" y="7778"/>
                      <a:pt x="61950" y="7778"/>
                      <a:pt x="63360" y="6766"/>
                    </a:cubicBezTo>
                    <a:cubicBezTo>
                      <a:pt x="63964" y="6260"/>
                      <a:pt x="64971" y="4843"/>
                      <a:pt x="64971" y="3324"/>
                    </a:cubicBezTo>
                    <a:cubicBezTo>
                      <a:pt x="64971" y="85"/>
                      <a:pt x="61950" y="85"/>
                      <a:pt x="60338" y="85"/>
                    </a:cubicBezTo>
                    <a:lnTo>
                      <a:pt x="30828" y="85"/>
                    </a:lnTo>
                    <a:cubicBezTo>
                      <a:pt x="13605" y="85"/>
                      <a:pt x="209" y="15370"/>
                      <a:pt x="209" y="27617"/>
                    </a:cubicBezTo>
                    <a:cubicBezTo>
                      <a:pt x="209" y="38144"/>
                      <a:pt x="8972" y="44825"/>
                      <a:pt x="20051" y="44825"/>
                    </a:cubicBezTo>
                    <a:cubicBezTo>
                      <a:pt x="34454" y="44825"/>
                      <a:pt x="49864" y="33488"/>
                      <a:pt x="49864" y="18406"/>
                    </a:cubicBezTo>
                    <a:cubicBezTo>
                      <a:pt x="49864" y="14357"/>
                      <a:pt x="48756" y="10815"/>
                      <a:pt x="46641" y="7778"/>
                    </a:cubicBezTo>
                    <a:lnTo>
                      <a:pt x="59130" y="7778"/>
                    </a:lnTo>
                    <a:close/>
                    <a:moveTo>
                      <a:pt x="20252" y="41383"/>
                    </a:moveTo>
                    <a:cubicBezTo>
                      <a:pt x="15720" y="41383"/>
                      <a:pt x="8468" y="39460"/>
                      <a:pt x="8468" y="30148"/>
                    </a:cubicBezTo>
                    <a:cubicBezTo>
                      <a:pt x="8468" y="27010"/>
                      <a:pt x="9777" y="7778"/>
                      <a:pt x="29216" y="7778"/>
                    </a:cubicBezTo>
                    <a:cubicBezTo>
                      <a:pt x="36770" y="7778"/>
                      <a:pt x="41403" y="10612"/>
                      <a:pt x="41403" y="17596"/>
                    </a:cubicBezTo>
                    <a:cubicBezTo>
                      <a:pt x="41403" y="27921"/>
                      <a:pt x="33748" y="41383"/>
                      <a:pt x="20252" y="413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形状 102">
                <a:extLst>
                  <a:ext uri="{FF2B5EF4-FFF2-40B4-BE49-F238E27FC236}">
                    <a16:creationId xmlns:a16="http://schemas.microsoft.com/office/drawing/2014/main" id="{C59834CE-53EB-3478-0F07-D5866968AE0C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>
              <a:xfrm>
                <a:off x="5149933" y="4848734"/>
                <a:ext cx="52374" cy="69639"/>
              </a:xfrm>
              <a:custGeom>
                <a:avLst/>
                <a:gdLst>
                  <a:gd name="connsiteX0" fmla="*/ 25393 w 52374"/>
                  <a:gd name="connsiteY0" fmla="*/ 33996 h 69639"/>
                  <a:gd name="connsiteX1" fmla="*/ 40803 w 52374"/>
                  <a:gd name="connsiteY1" fmla="*/ 49786 h 69639"/>
                  <a:gd name="connsiteX2" fmla="*/ 25494 w 52374"/>
                  <a:gd name="connsiteY2" fmla="*/ 65576 h 69639"/>
                  <a:gd name="connsiteX3" fmla="*/ 7263 w 52374"/>
                  <a:gd name="connsiteY3" fmla="*/ 60313 h 69639"/>
                  <a:gd name="connsiteX4" fmla="*/ 12601 w 52374"/>
                  <a:gd name="connsiteY4" fmla="*/ 54139 h 69639"/>
                  <a:gd name="connsiteX5" fmla="*/ 6458 w 52374"/>
                  <a:gd name="connsiteY5" fmla="*/ 47964 h 69639"/>
                  <a:gd name="connsiteX6" fmla="*/ 213 w 52374"/>
                  <a:gd name="connsiteY6" fmla="*/ 54341 h 69639"/>
                  <a:gd name="connsiteX7" fmla="*/ 25796 w 52374"/>
                  <a:gd name="connsiteY7" fmla="*/ 69726 h 69639"/>
                  <a:gd name="connsiteX8" fmla="*/ 52587 w 52374"/>
                  <a:gd name="connsiteY8" fmla="*/ 49887 h 69639"/>
                  <a:gd name="connsiteX9" fmla="*/ 33753 w 52374"/>
                  <a:gd name="connsiteY9" fmla="*/ 31870 h 69639"/>
                  <a:gd name="connsiteX10" fmla="*/ 49062 w 52374"/>
                  <a:gd name="connsiteY10" fmla="*/ 14561 h 69639"/>
                  <a:gd name="connsiteX11" fmla="*/ 26098 w 52374"/>
                  <a:gd name="connsiteY11" fmla="*/ 87 h 69639"/>
                  <a:gd name="connsiteX12" fmla="*/ 3738 w 52374"/>
                  <a:gd name="connsiteY12" fmla="*/ 14460 h 69639"/>
                  <a:gd name="connsiteX13" fmla="*/ 9479 w 52374"/>
                  <a:gd name="connsiteY13" fmla="*/ 20432 h 69639"/>
                  <a:gd name="connsiteX14" fmla="*/ 15220 w 52374"/>
                  <a:gd name="connsiteY14" fmla="*/ 14663 h 69639"/>
                  <a:gd name="connsiteX15" fmla="*/ 10386 w 52374"/>
                  <a:gd name="connsiteY15" fmla="*/ 8893 h 69639"/>
                  <a:gd name="connsiteX16" fmla="*/ 25796 w 52374"/>
                  <a:gd name="connsiteY16" fmla="*/ 3933 h 69639"/>
                  <a:gd name="connsiteX17" fmla="*/ 38386 w 52374"/>
                  <a:gd name="connsiteY17" fmla="*/ 14561 h 69639"/>
                  <a:gd name="connsiteX18" fmla="*/ 23983 w 52374"/>
                  <a:gd name="connsiteY18" fmla="*/ 30250 h 69639"/>
                  <a:gd name="connsiteX19" fmla="*/ 18141 w 52374"/>
                  <a:gd name="connsiteY19" fmla="*/ 30554 h 69639"/>
                  <a:gd name="connsiteX20" fmla="*/ 15925 w 52374"/>
                  <a:gd name="connsiteY20" fmla="*/ 32275 h 69639"/>
                  <a:gd name="connsiteX21" fmla="*/ 18745 w 52374"/>
                  <a:gd name="connsiteY21" fmla="*/ 33996 h 69639"/>
                  <a:gd name="connsiteX22" fmla="*/ 25393 w 52374"/>
                  <a:gd name="connsiteY22" fmla="*/ 33996 h 69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2374" h="69639">
                    <a:moveTo>
                      <a:pt x="25393" y="33996"/>
                    </a:moveTo>
                    <a:cubicBezTo>
                      <a:pt x="34659" y="33996"/>
                      <a:pt x="40803" y="39765"/>
                      <a:pt x="40803" y="49786"/>
                    </a:cubicBezTo>
                    <a:cubicBezTo>
                      <a:pt x="40803" y="60111"/>
                      <a:pt x="34458" y="65576"/>
                      <a:pt x="25494" y="65576"/>
                    </a:cubicBezTo>
                    <a:cubicBezTo>
                      <a:pt x="24386" y="65576"/>
                      <a:pt x="12400" y="65576"/>
                      <a:pt x="7263" y="60313"/>
                    </a:cubicBezTo>
                    <a:cubicBezTo>
                      <a:pt x="11393" y="59706"/>
                      <a:pt x="12601" y="56568"/>
                      <a:pt x="12601" y="54139"/>
                    </a:cubicBezTo>
                    <a:cubicBezTo>
                      <a:pt x="12601" y="50393"/>
                      <a:pt x="9781" y="47964"/>
                      <a:pt x="6458" y="47964"/>
                    </a:cubicBezTo>
                    <a:cubicBezTo>
                      <a:pt x="3235" y="47964"/>
                      <a:pt x="213" y="50090"/>
                      <a:pt x="213" y="54341"/>
                    </a:cubicBezTo>
                    <a:cubicBezTo>
                      <a:pt x="213" y="64868"/>
                      <a:pt x="12098" y="69726"/>
                      <a:pt x="25796" y="69726"/>
                    </a:cubicBezTo>
                    <a:cubicBezTo>
                      <a:pt x="42314" y="69726"/>
                      <a:pt x="52587" y="59706"/>
                      <a:pt x="52587" y="49887"/>
                    </a:cubicBezTo>
                    <a:cubicBezTo>
                      <a:pt x="52587" y="41587"/>
                      <a:pt x="45235" y="34502"/>
                      <a:pt x="33753" y="31870"/>
                    </a:cubicBezTo>
                    <a:cubicBezTo>
                      <a:pt x="45839" y="27922"/>
                      <a:pt x="49062" y="20230"/>
                      <a:pt x="49062" y="14561"/>
                    </a:cubicBezTo>
                    <a:cubicBezTo>
                      <a:pt x="49062" y="6261"/>
                      <a:pt x="38788" y="87"/>
                      <a:pt x="26098" y="87"/>
                    </a:cubicBezTo>
                    <a:cubicBezTo>
                      <a:pt x="13709" y="87"/>
                      <a:pt x="3738" y="5350"/>
                      <a:pt x="3738" y="14460"/>
                    </a:cubicBezTo>
                    <a:cubicBezTo>
                      <a:pt x="3738" y="19217"/>
                      <a:pt x="7566" y="20432"/>
                      <a:pt x="9479" y="20432"/>
                    </a:cubicBezTo>
                    <a:cubicBezTo>
                      <a:pt x="12400" y="20432"/>
                      <a:pt x="15220" y="18306"/>
                      <a:pt x="15220" y="14663"/>
                    </a:cubicBezTo>
                    <a:cubicBezTo>
                      <a:pt x="15220" y="12334"/>
                      <a:pt x="14012" y="9500"/>
                      <a:pt x="10386" y="8893"/>
                    </a:cubicBezTo>
                    <a:cubicBezTo>
                      <a:pt x="14717" y="4237"/>
                      <a:pt x="23681" y="3933"/>
                      <a:pt x="25796" y="3933"/>
                    </a:cubicBezTo>
                    <a:cubicBezTo>
                      <a:pt x="33148" y="3933"/>
                      <a:pt x="38386" y="7678"/>
                      <a:pt x="38386" y="14561"/>
                    </a:cubicBezTo>
                    <a:cubicBezTo>
                      <a:pt x="38386" y="20432"/>
                      <a:pt x="34558" y="29643"/>
                      <a:pt x="23983" y="30250"/>
                    </a:cubicBezTo>
                    <a:cubicBezTo>
                      <a:pt x="21163" y="30352"/>
                      <a:pt x="20760" y="30453"/>
                      <a:pt x="18141" y="30554"/>
                    </a:cubicBezTo>
                    <a:cubicBezTo>
                      <a:pt x="17033" y="30655"/>
                      <a:pt x="15925" y="30757"/>
                      <a:pt x="15925" y="32275"/>
                    </a:cubicBezTo>
                    <a:cubicBezTo>
                      <a:pt x="15925" y="33996"/>
                      <a:pt x="16932" y="33996"/>
                      <a:pt x="18745" y="33996"/>
                    </a:cubicBezTo>
                    <a:lnTo>
                      <a:pt x="25393" y="33996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形状 103">
                <a:extLst>
                  <a:ext uri="{FF2B5EF4-FFF2-40B4-BE49-F238E27FC236}">
                    <a16:creationId xmlns:a16="http://schemas.microsoft.com/office/drawing/2014/main" id="{43A144D2-9117-F482-D45C-C6D2F5744D49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>
              <a:xfrm>
                <a:off x="5059772" y="4923030"/>
                <a:ext cx="160721" cy="6882"/>
              </a:xfrm>
              <a:custGeom>
                <a:avLst/>
                <a:gdLst>
                  <a:gd name="connsiteX0" fmla="*/ 0 w 160721"/>
                  <a:gd name="connsiteY0" fmla="*/ 0 h 6882"/>
                  <a:gd name="connsiteX1" fmla="*/ 160721 w 160721"/>
                  <a:gd name="connsiteY1" fmla="*/ 0 h 6882"/>
                  <a:gd name="connsiteX2" fmla="*/ 160721 w 160721"/>
                  <a:gd name="connsiteY2" fmla="*/ 6883 h 6882"/>
                  <a:gd name="connsiteX3" fmla="*/ 0 w 160721"/>
                  <a:gd name="connsiteY3" fmla="*/ 6883 h 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721" h="6882">
                    <a:moveTo>
                      <a:pt x="0" y="0"/>
                    </a:moveTo>
                    <a:lnTo>
                      <a:pt x="160721" y="0"/>
                    </a:lnTo>
                    <a:lnTo>
                      <a:pt x="160721" y="6883"/>
                    </a:lnTo>
                    <a:lnTo>
                      <a:pt x="0" y="688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形状 104">
                <a:extLst>
                  <a:ext uri="{FF2B5EF4-FFF2-40B4-BE49-F238E27FC236}">
                    <a16:creationId xmlns:a16="http://schemas.microsoft.com/office/drawing/2014/main" id="{22BC9E55-F299-A5FF-EFA5-96ED7E6DC1AB}"/>
                  </a:ext>
                </a:extLst>
              </p:cNvPr>
              <p:cNvSpPr/>
              <p:nvPr>
                <p:custDataLst>
                  <p:tags r:id="rId95"/>
                </p:custDataLst>
              </p:nvPr>
            </p:nvSpPr>
            <p:spPr>
              <a:xfrm>
                <a:off x="5115025" y="4943263"/>
                <a:ext cx="50158" cy="67412"/>
              </a:xfrm>
              <a:custGeom>
                <a:avLst/>
                <a:gdLst>
                  <a:gd name="connsiteX0" fmla="*/ 50369 w 50158"/>
                  <a:gd name="connsiteY0" fmla="*/ 47969 h 67412"/>
                  <a:gd name="connsiteX1" fmla="*/ 46139 w 50158"/>
                  <a:gd name="connsiteY1" fmla="*/ 47969 h 67412"/>
                  <a:gd name="connsiteX2" fmla="*/ 43218 w 50158"/>
                  <a:gd name="connsiteY2" fmla="*/ 57180 h 67412"/>
                  <a:gd name="connsiteX3" fmla="*/ 32441 w 50158"/>
                  <a:gd name="connsiteY3" fmla="*/ 57787 h 67412"/>
                  <a:gd name="connsiteX4" fmla="*/ 12700 w 50158"/>
                  <a:gd name="connsiteY4" fmla="*/ 57787 h 67412"/>
                  <a:gd name="connsiteX5" fmla="*/ 32844 w 50158"/>
                  <a:gd name="connsiteY5" fmla="*/ 43110 h 67412"/>
                  <a:gd name="connsiteX6" fmla="*/ 50369 w 50158"/>
                  <a:gd name="connsiteY6" fmla="*/ 20234 h 67412"/>
                  <a:gd name="connsiteX7" fmla="*/ 23780 w 50158"/>
                  <a:gd name="connsiteY7" fmla="*/ 91 h 67412"/>
                  <a:gd name="connsiteX8" fmla="*/ 211 w 50158"/>
                  <a:gd name="connsiteY8" fmla="*/ 17906 h 67412"/>
                  <a:gd name="connsiteX9" fmla="*/ 6053 w 50158"/>
                  <a:gd name="connsiteY9" fmla="*/ 24081 h 67412"/>
                  <a:gd name="connsiteX10" fmla="*/ 11995 w 50158"/>
                  <a:gd name="connsiteY10" fmla="*/ 18109 h 67412"/>
                  <a:gd name="connsiteX11" fmla="*/ 6254 w 50158"/>
                  <a:gd name="connsiteY11" fmla="*/ 12137 h 67412"/>
                  <a:gd name="connsiteX12" fmla="*/ 21664 w 50158"/>
                  <a:gd name="connsiteY12" fmla="*/ 4545 h 67412"/>
                  <a:gd name="connsiteX13" fmla="*/ 39592 w 50158"/>
                  <a:gd name="connsiteY13" fmla="*/ 20336 h 67412"/>
                  <a:gd name="connsiteX14" fmla="*/ 25995 w 50158"/>
                  <a:gd name="connsiteY14" fmla="*/ 41895 h 67412"/>
                  <a:gd name="connsiteX15" fmla="*/ 1420 w 50158"/>
                  <a:gd name="connsiteY15" fmla="*/ 62848 h 67412"/>
                  <a:gd name="connsiteX16" fmla="*/ 211 w 50158"/>
                  <a:gd name="connsiteY16" fmla="*/ 64468 h 67412"/>
                  <a:gd name="connsiteX17" fmla="*/ 211 w 50158"/>
                  <a:gd name="connsiteY17" fmla="*/ 67504 h 67412"/>
                  <a:gd name="connsiteX18" fmla="*/ 47046 w 50158"/>
                  <a:gd name="connsiteY18" fmla="*/ 67504 h 67412"/>
                  <a:gd name="connsiteX19" fmla="*/ 50369 w 50158"/>
                  <a:gd name="connsiteY19" fmla="*/ 47969 h 67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158" h="67412">
                    <a:moveTo>
                      <a:pt x="50369" y="47969"/>
                    </a:moveTo>
                    <a:lnTo>
                      <a:pt x="46139" y="47969"/>
                    </a:lnTo>
                    <a:cubicBezTo>
                      <a:pt x="45837" y="49892"/>
                      <a:pt x="44830" y="56168"/>
                      <a:pt x="43218" y="57180"/>
                    </a:cubicBezTo>
                    <a:cubicBezTo>
                      <a:pt x="42413" y="57787"/>
                      <a:pt x="33952" y="57787"/>
                      <a:pt x="32441" y="57787"/>
                    </a:cubicBezTo>
                    <a:lnTo>
                      <a:pt x="12700" y="57787"/>
                    </a:lnTo>
                    <a:cubicBezTo>
                      <a:pt x="19348" y="52827"/>
                      <a:pt x="26801" y="47159"/>
                      <a:pt x="32844" y="43110"/>
                    </a:cubicBezTo>
                    <a:cubicBezTo>
                      <a:pt x="41909" y="36834"/>
                      <a:pt x="50369" y="30964"/>
                      <a:pt x="50369" y="20234"/>
                    </a:cubicBezTo>
                    <a:cubicBezTo>
                      <a:pt x="50369" y="7278"/>
                      <a:pt x="38182" y="91"/>
                      <a:pt x="23780" y="91"/>
                    </a:cubicBezTo>
                    <a:cubicBezTo>
                      <a:pt x="10182" y="91"/>
                      <a:pt x="211" y="7987"/>
                      <a:pt x="211" y="17906"/>
                    </a:cubicBezTo>
                    <a:cubicBezTo>
                      <a:pt x="211" y="23170"/>
                      <a:pt x="4643" y="24081"/>
                      <a:pt x="6053" y="24081"/>
                    </a:cubicBezTo>
                    <a:cubicBezTo>
                      <a:pt x="8772" y="24081"/>
                      <a:pt x="11995" y="22259"/>
                      <a:pt x="11995" y="18109"/>
                    </a:cubicBezTo>
                    <a:cubicBezTo>
                      <a:pt x="11995" y="14465"/>
                      <a:pt x="9377" y="12440"/>
                      <a:pt x="6254" y="12137"/>
                    </a:cubicBezTo>
                    <a:cubicBezTo>
                      <a:pt x="9075" y="7582"/>
                      <a:pt x="14916" y="4545"/>
                      <a:pt x="21664" y="4545"/>
                    </a:cubicBezTo>
                    <a:cubicBezTo>
                      <a:pt x="31434" y="4545"/>
                      <a:pt x="39592" y="10416"/>
                      <a:pt x="39592" y="20336"/>
                    </a:cubicBezTo>
                    <a:cubicBezTo>
                      <a:pt x="39592" y="28838"/>
                      <a:pt x="33751" y="35316"/>
                      <a:pt x="25995" y="41895"/>
                    </a:cubicBezTo>
                    <a:lnTo>
                      <a:pt x="1420" y="62848"/>
                    </a:lnTo>
                    <a:cubicBezTo>
                      <a:pt x="413" y="63759"/>
                      <a:pt x="312" y="63759"/>
                      <a:pt x="211" y="64468"/>
                    </a:cubicBezTo>
                    <a:lnTo>
                      <a:pt x="211" y="67504"/>
                    </a:lnTo>
                    <a:lnTo>
                      <a:pt x="47046" y="67504"/>
                    </a:lnTo>
                    <a:lnTo>
                      <a:pt x="50369" y="47969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形状 105">
                <a:extLst>
                  <a:ext uri="{FF2B5EF4-FFF2-40B4-BE49-F238E27FC236}">
                    <a16:creationId xmlns:a16="http://schemas.microsoft.com/office/drawing/2014/main" id="{87E6C32E-1BC9-B2A4-39A3-D915CD77B287}"/>
                  </a:ext>
                </a:extLst>
              </p:cNvPr>
              <p:cNvSpPr/>
              <p:nvPr>
                <p:custDataLst>
                  <p:tags r:id="rId96"/>
                </p:custDataLst>
              </p:nvPr>
            </p:nvSpPr>
            <p:spPr>
              <a:xfrm>
                <a:off x="5264003" y="4956006"/>
                <a:ext cx="77352" cy="91705"/>
              </a:xfrm>
              <a:custGeom>
                <a:avLst/>
                <a:gdLst>
                  <a:gd name="connsiteX0" fmla="*/ 28621 w 77352"/>
                  <a:gd name="connsiteY0" fmla="*/ 42808 h 91705"/>
                  <a:gd name="connsiteX1" fmla="*/ 59442 w 77352"/>
                  <a:gd name="connsiteY1" fmla="*/ 38152 h 91705"/>
                  <a:gd name="connsiteX2" fmla="*/ 74549 w 77352"/>
                  <a:gd name="connsiteY2" fmla="*/ 17301 h 91705"/>
                  <a:gd name="connsiteX3" fmla="*/ 52996 w 77352"/>
                  <a:gd name="connsiteY3" fmla="*/ 93 h 91705"/>
                  <a:gd name="connsiteX4" fmla="*/ 219 w 77352"/>
                  <a:gd name="connsiteY4" fmla="*/ 55157 h 91705"/>
                  <a:gd name="connsiteX5" fmla="*/ 31844 w 77352"/>
                  <a:gd name="connsiteY5" fmla="*/ 91799 h 91705"/>
                  <a:gd name="connsiteX6" fmla="*/ 77571 w 77352"/>
                  <a:gd name="connsiteY6" fmla="*/ 67911 h 91705"/>
                  <a:gd name="connsiteX7" fmla="*/ 75154 w 77352"/>
                  <a:gd name="connsiteY7" fmla="*/ 65279 h 91705"/>
                  <a:gd name="connsiteX8" fmla="*/ 72535 w 77352"/>
                  <a:gd name="connsiteY8" fmla="*/ 67304 h 91705"/>
                  <a:gd name="connsiteX9" fmla="*/ 32247 w 77352"/>
                  <a:gd name="connsiteY9" fmla="*/ 87345 h 91705"/>
                  <a:gd name="connsiteX10" fmla="*/ 14722 w 77352"/>
                  <a:gd name="connsiteY10" fmla="*/ 63862 h 91705"/>
                  <a:gd name="connsiteX11" fmla="*/ 17945 w 77352"/>
                  <a:gd name="connsiteY11" fmla="*/ 42808 h 91705"/>
                  <a:gd name="connsiteX12" fmla="*/ 28621 w 77352"/>
                  <a:gd name="connsiteY12" fmla="*/ 42808 h 91705"/>
                  <a:gd name="connsiteX13" fmla="*/ 19154 w 77352"/>
                  <a:gd name="connsiteY13" fmla="*/ 38354 h 91705"/>
                  <a:gd name="connsiteX14" fmla="*/ 52996 w 77352"/>
                  <a:gd name="connsiteY14" fmla="*/ 4547 h 91705"/>
                  <a:gd name="connsiteX15" fmla="*/ 67902 w 77352"/>
                  <a:gd name="connsiteY15" fmla="*/ 17301 h 91705"/>
                  <a:gd name="connsiteX16" fmla="*/ 27413 w 77352"/>
                  <a:gd name="connsiteY16" fmla="*/ 38354 h 91705"/>
                  <a:gd name="connsiteX17" fmla="*/ 19154 w 77352"/>
                  <a:gd name="connsiteY17" fmla="*/ 38354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352" h="91705">
                    <a:moveTo>
                      <a:pt x="28621" y="42808"/>
                    </a:moveTo>
                    <a:cubicBezTo>
                      <a:pt x="34463" y="42808"/>
                      <a:pt x="49370" y="42403"/>
                      <a:pt x="59442" y="38152"/>
                    </a:cubicBezTo>
                    <a:cubicBezTo>
                      <a:pt x="73542" y="32079"/>
                      <a:pt x="74549" y="20135"/>
                      <a:pt x="74549" y="17301"/>
                    </a:cubicBezTo>
                    <a:cubicBezTo>
                      <a:pt x="74549" y="8393"/>
                      <a:pt x="66895" y="93"/>
                      <a:pt x="52996" y="93"/>
                    </a:cubicBezTo>
                    <a:cubicBezTo>
                      <a:pt x="30636" y="93"/>
                      <a:pt x="219" y="19730"/>
                      <a:pt x="219" y="55157"/>
                    </a:cubicBezTo>
                    <a:cubicBezTo>
                      <a:pt x="219" y="75806"/>
                      <a:pt x="12103" y="91799"/>
                      <a:pt x="31844" y="91799"/>
                    </a:cubicBezTo>
                    <a:cubicBezTo>
                      <a:pt x="60650" y="91799"/>
                      <a:pt x="77571" y="70340"/>
                      <a:pt x="77571" y="67911"/>
                    </a:cubicBezTo>
                    <a:cubicBezTo>
                      <a:pt x="77571" y="66696"/>
                      <a:pt x="76362" y="65279"/>
                      <a:pt x="75154" y="65279"/>
                    </a:cubicBezTo>
                    <a:cubicBezTo>
                      <a:pt x="74147" y="65279"/>
                      <a:pt x="73744" y="65684"/>
                      <a:pt x="72535" y="67304"/>
                    </a:cubicBezTo>
                    <a:cubicBezTo>
                      <a:pt x="56621" y="87345"/>
                      <a:pt x="34665" y="87345"/>
                      <a:pt x="32247" y="87345"/>
                    </a:cubicBezTo>
                    <a:cubicBezTo>
                      <a:pt x="16535" y="87345"/>
                      <a:pt x="14722" y="70340"/>
                      <a:pt x="14722" y="63862"/>
                    </a:cubicBezTo>
                    <a:cubicBezTo>
                      <a:pt x="14722" y="61433"/>
                      <a:pt x="14924" y="55157"/>
                      <a:pt x="17945" y="42808"/>
                    </a:cubicBezTo>
                    <a:lnTo>
                      <a:pt x="28621" y="42808"/>
                    </a:lnTo>
                    <a:close/>
                    <a:moveTo>
                      <a:pt x="19154" y="38354"/>
                    </a:moveTo>
                    <a:cubicBezTo>
                      <a:pt x="27010" y="7583"/>
                      <a:pt x="47758" y="4547"/>
                      <a:pt x="52996" y="4547"/>
                    </a:cubicBezTo>
                    <a:cubicBezTo>
                      <a:pt x="62463" y="4547"/>
                      <a:pt x="67902" y="10418"/>
                      <a:pt x="67902" y="17301"/>
                    </a:cubicBezTo>
                    <a:cubicBezTo>
                      <a:pt x="67902" y="38354"/>
                      <a:pt x="35672" y="38354"/>
                      <a:pt x="27413" y="38354"/>
                    </a:cubicBezTo>
                    <a:lnTo>
                      <a:pt x="19154" y="3835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形状 106">
                <a:extLst>
                  <a:ext uri="{FF2B5EF4-FFF2-40B4-BE49-F238E27FC236}">
                    <a16:creationId xmlns:a16="http://schemas.microsoft.com/office/drawing/2014/main" id="{6279C3DC-6BE3-99DD-E3A2-CC4551506242}"/>
                  </a:ext>
                </a:extLst>
              </p:cNvPr>
              <p:cNvSpPr/>
              <p:nvPr>
                <p:custDataLst>
                  <p:tags r:id="rId97"/>
                </p:custDataLst>
              </p:nvPr>
            </p:nvSpPr>
            <p:spPr>
              <a:xfrm>
                <a:off x="5363761" y="4922928"/>
                <a:ext cx="95320" cy="6943"/>
              </a:xfrm>
              <a:custGeom>
                <a:avLst/>
                <a:gdLst>
                  <a:gd name="connsiteX0" fmla="*/ 89904 w 95320"/>
                  <a:gd name="connsiteY0" fmla="*/ 7033 h 6943"/>
                  <a:gd name="connsiteX1" fmla="*/ 95544 w 95320"/>
                  <a:gd name="connsiteY1" fmla="*/ 3632 h 6943"/>
                  <a:gd name="connsiteX2" fmla="*/ 89904 w 95320"/>
                  <a:gd name="connsiteY2" fmla="*/ 89 h 6943"/>
                  <a:gd name="connsiteX3" fmla="*/ 5864 w 95320"/>
                  <a:gd name="connsiteY3" fmla="*/ 89 h 6943"/>
                  <a:gd name="connsiteX4" fmla="*/ 223 w 95320"/>
                  <a:gd name="connsiteY4" fmla="*/ 3490 h 6943"/>
                  <a:gd name="connsiteX5" fmla="*/ 5864 w 95320"/>
                  <a:gd name="connsiteY5" fmla="*/ 7033 h 6943"/>
                  <a:gd name="connsiteX6" fmla="*/ 89904 w 95320"/>
                  <a:gd name="connsiteY6" fmla="*/ 7033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320" h="6943">
                    <a:moveTo>
                      <a:pt x="89904" y="7033"/>
                    </a:moveTo>
                    <a:cubicBezTo>
                      <a:pt x="92160" y="7033"/>
                      <a:pt x="95544" y="7033"/>
                      <a:pt x="95544" y="3632"/>
                    </a:cubicBezTo>
                    <a:cubicBezTo>
                      <a:pt x="95544" y="89"/>
                      <a:pt x="92301" y="89"/>
                      <a:pt x="89904" y="89"/>
                    </a:cubicBezTo>
                    <a:lnTo>
                      <a:pt x="5864" y="89"/>
                    </a:lnTo>
                    <a:cubicBezTo>
                      <a:pt x="3607" y="89"/>
                      <a:pt x="223" y="89"/>
                      <a:pt x="223" y="3490"/>
                    </a:cubicBezTo>
                    <a:cubicBezTo>
                      <a:pt x="223" y="7033"/>
                      <a:pt x="3466" y="7033"/>
                      <a:pt x="5864" y="7033"/>
                    </a:cubicBezTo>
                    <a:lnTo>
                      <a:pt x="89904" y="703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形状 107">
                <a:extLst>
                  <a:ext uri="{FF2B5EF4-FFF2-40B4-BE49-F238E27FC236}">
                    <a16:creationId xmlns:a16="http://schemas.microsoft.com/office/drawing/2014/main" id="{10E8D7C9-4021-AD7B-637B-039794479362}"/>
                  </a:ext>
                </a:extLst>
              </p:cNvPr>
              <p:cNvSpPr/>
              <p:nvPr>
                <p:custDataLst>
                  <p:tags r:id="rId98"/>
                </p:custDataLst>
              </p:nvPr>
            </p:nvSpPr>
            <p:spPr>
              <a:xfrm>
                <a:off x="5481060" y="4867945"/>
                <a:ext cx="42725" cy="95369"/>
              </a:xfrm>
              <a:custGeom>
                <a:avLst/>
                <a:gdLst>
                  <a:gd name="connsiteX0" fmla="*/ 39288 w 42725"/>
                  <a:gd name="connsiteY0" fmla="*/ 5474 h 95369"/>
                  <a:gd name="connsiteX1" fmla="*/ 33648 w 42725"/>
                  <a:gd name="connsiteY1" fmla="*/ 89 h 95369"/>
                  <a:gd name="connsiteX2" fmla="*/ 25752 w 42725"/>
                  <a:gd name="connsiteY2" fmla="*/ 7883 h 95369"/>
                  <a:gd name="connsiteX3" fmla="*/ 31392 w 42725"/>
                  <a:gd name="connsiteY3" fmla="*/ 13268 h 95369"/>
                  <a:gd name="connsiteX4" fmla="*/ 39288 w 42725"/>
                  <a:gd name="connsiteY4" fmla="*/ 5474 h 95369"/>
                  <a:gd name="connsiteX5" fmla="*/ 10523 w 42725"/>
                  <a:gd name="connsiteY5" fmla="*/ 77462 h 95369"/>
                  <a:gd name="connsiteX6" fmla="*/ 9254 w 42725"/>
                  <a:gd name="connsiteY6" fmla="*/ 83414 h 95369"/>
                  <a:gd name="connsiteX7" fmla="*/ 22650 w 42725"/>
                  <a:gd name="connsiteY7" fmla="*/ 95459 h 95369"/>
                  <a:gd name="connsiteX8" fmla="*/ 42955 w 42725"/>
                  <a:gd name="connsiteY8" fmla="*/ 73778 h 95369"/>
                  <a:gd name="connsiteX9" fmla="*/ 40698 w 42725"/>
                  <a:gd name="connsiteY9" fmla="*/ 71935 h 95369"/>
                  <a:gd name="connsiteX10" fmla="*/ 38019 w 42725"/>
                  <a:gd name="connsiteY10" fmla="*/ 74344 h 95369"/>
                  <a:gd name="connsiteX11" fmla="*/ 23073 w 42725"/>
                  <a:gd name="connsiteY11" fmla="*/ 91491 h 95369"/>
                  <a:gd name="connsiteX12" fmla="*/ 19547 w 42725"/>
                  <a:gd name="connsiteY12" fmla="*/ 86531 h 95369"/>
                  <a:gd name="connsiteX13" fmla="*/ 21804 w 42725"/>
                  <a:gd name="connsiteY13" fmla="*/ 77462 h 95369"/>
                  <a:gd name="connsiteX14" fmla="*/ 26316 w 42725"/>
                  <a:gd name="connsiteY14" fmla="*/ 66125 h 95369"/>
                  <a:gd name="connsiteX15" fmla="*/ 33225 w 42725"/>
                  <a:gd name="connsiteY15" fmla="*/ 48128 h 95369"/>
                  <a:gd name="connsiteX16" fmla="*/ 34071 w 42725"/>
                  <a:gd name="connsiteY16" fmla="*/ 43594 h 95369"/>
                  <a:gd name="connsiteX17" fmla="*/ 20675 w 42725"/>
                  <a:gd name="connsiteY17" fmla="*/ 31548 h 95369"/>
                  <a:gd name="connsiteX18" fmla="*/ 229 w 42725"/>
                  <a:gd name="connsiteY18" fmla="*/ 53230 h 95369"/>
                  <a:gd name="connsiteX19" fmla="*/ 2627 w 42725"/>
                  <a:gd name="connsiteY19" fmla="*/ 55072 h 95369"/>
                  <a:gd name="connsiteX20" fmla="*/ 5165 w 42725"/>
                  <a:gd name="connsiteY20" fmla="*/ 52805 h 95369"/>
                  <a:gd name="connsiteX21" fmla="*/ 20252 w 42725"/>
                  <a:gd name="connsiteY21" fmla="*/ 35516 h 95369"/>
                  <a:gd name="connsiteX22" fmla="*/ 23778 w 42725"/>
                  <a:gd name="connsiteY22" fmla="*/ 40476 h 95369"/>
                  <a:gd name="connsiteX23" fmla="*/ 19406 w 42725"/>
                  <a:gd name="connsiteY23" fmla="*/ 54647 h 95369"/>
                  <a:gd name="connsiteX24" fmla="*/ 10523 w 42725"/>
                  <a:gd name="connsiteY24" fmla="*/ 77462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725" h="95369">
                    <a:moveTo>
                      <a:pt x="39288" y="5474"/>
                    </a:moveTo>
                    <a:cubicBezTo>
                      <a:pt x="39288" y="3207"/>
                      <a:pt x="37596" y="89"/>
                      <a:pt x="33648" y="89"/>
                    </a:cubicBezTo>
                    <a:cubicBezTo>
                      <a:pt x="29841" y="89"/>
                      <a:pt x="25752" y="3773"/>
                      <a:pt x="25752" y="7883"/>
                    </a:cubicBezTo>
                    <a:cubicBezTo>
                      <a:pt x="25752" y="10292"/>
                      <a:pt x="27585" y="13268"/>
                      <a:pt x="31392" y="13268"/>
                    </a:cubicBezTo>
                    <a:cubicBezTo>
                      <a:pt x="35481" y="13268"/>
                      <a:pt x="39288" y="9300"/>
                      <a:pt x="39288" y="5474"/>
                    </a:cubicBezTo>
                    <a:close/>
                    <a:moveTo>
                      <a:pt x="10523" y="77462"/>
                    </a:moveTo>
                    <a:cubicBezTo>
                      <a:pt x="9959" y="79304"/>
                      <a:pt x="9254" y="81005"/>
                      <a:pt x="9254" y="83414"/>
                    </a:cubicBezTo>
                    <a:cubicBezTo>
                      <a:pt x="9254" y="90074"/>
                      <a:pt x="14894" y="95459"/>
                      <a:pt x="22650" y="95459"/>
                    </a:cubicBezTo>
                    <a:cubicBezTo>
                      <a:pt x="36750" y="95459"/>
                      <a:pt x="42955" y="75903"/>
                      <a:pt x="42955" y="73778"/>
                    </a:cubicBezTo>
                    <a:cubicBezTo>
                      <a:pt x="42955" y="71935"/>
                      <a:pt x="41121" y="71935"/>
                      <a:pt x="40698" y="71935"/>
                    </a:cubicBezTo>
                    <a:cubicBezTo>
                      <a:pt x="38724" y="71935"/>
                      <a:pt x="38583" y="72786"/>
                      <a:pt x="38019" y="74344"/>
                    </a:cubicBezTo>
                    <a:cubicBezTo>
                      <a:pt x="34776" y="85681"/>
                      <a:pt x="28572" y="91491"/>
                      <a:pt x="23073" y="91491"/>
                    </a:cubicBezTo>
                    <a:cubicBezTo>
                      <a:pt x="20252" y="91491"/>
                      <a:pt x="19547" y="89649"/>
                      <a:pt x="19547" y="86531"/>
                    </a:cubicBezTo>
                    <a:cubicBezTo>
                      <a:pt x="19547" y="83272"/>
                      <a:pt x="20534" y="80580"/>
                      <a:pt x="21804" y="77462"/>
                    </a:cubicBezTo>
                    <a:cubicBezTo>
                      <a:pt x="23214" y="73636"/>
                      <a:pt x="24765" y="69810"/>
                      <a:pt x="26316" y="66125"/>
                    </a:cubicBezTo>
                    <a:cubicBezTo>
                      <a:pt x="27585" y="62724"/>
                      <a:pt x="32661" y="49829"/>
                      <a:pt x="33225" y="48128"/>
                    </a:cubicBezTo>
                    <a:cubicBezTo>
                      <a:pt x="33648" y="46711"/>
                      <a:pt x="34071" y="45011"/>
                      <a:pt x="34071" y="43594"/>
                    </a:cubicBezTo>
                    <a:cubicBezTo>
                      <a:pt x="34071" y="36933"/>
                      <a:pt x="28431" y="31548"/>
                      <a:pt x="20675" y="31548"/>
                    </a:cubicBezTo>
                    <a:cubicBezTo>
                      <a:pt x="6716" y="31548"/>
                      <a:pt x="229" y="50821"/>
                      <a:pt x="229" y="53230"/>
                    </a:cubicBezTo>
                    <a:cubicBezTo>
                      <a:pt x="229" y="55072"/>
                      <a:pt x="2204" y="55072"/>
                      <a:pt x="2627" y="55072"/>
                    </a:cubicBezTo>
                    <a:cubicBezTo>
                      <a:pt x="4601" y="55072"/>
                      <a:pt x="4742" y="54363"/>
                      <a:pt x="5165" y="52805"/>
                    </a:cubicBezTo>
                    <a:cubicBezTo>
                      <a:pt x="8831" y="40618"/>
                      <a:pt x="15035" y="35516"/>
                      <a:pt x="20252" y="35516"/>
                    </a:cubicBezTo>
                    <a:cubicBezTo>
                      <a:pt x="22509" y="35516"/>
                      <a:pt x="23778" y="36650"/>
                      <a:pt x="23778" y="40476"/>
                    </a:cubicBezTo>
                    <a:cubicBezTo>
                      <a:pt x="23778" y="43735"/>
                      <a:pt x="22932" y="45861"/>
                      <a:pt x="19406" y="54647"/>
                    </a:cubicBezTo>
                    <a:lnTo>
                      <a:pt x="10523" y="77462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形状 108">
                <a:extLst>
                  <a:ext uri="{FF2B5EF4-FFF2-40B4-BE49-F238E27FC236}">
                    <a16:creationId xmlns:a16="http://schemas.microsoft.com/office/drawing/2014/main" id="{8C9F0574-81FD-D0C2-E9DF-82841786BD6A}"/>
                  </a:ext>
                </a:extLst>
              </p:cNvPr>
              <p:cNvSpPr/>
              <p:nvPr>
                <p:custDataLst>
                  <p:tags r:id="rId99"/>
                </p:custDataLst>
              </p:nvPr>
            </p:nvSpPr>
            <p:spPr>
              <a:xfrm>
                <a:off x="5538298" y="4861994"/>
                <a:ext cx="82384" cy="127396"/>
              </a:xfrm>
              <a:custGeom>
                <a:avLst/>
                <a:gdLst>
                  <a:gd name="connsiteX0" fmla="*/ 82617 w 82384"/>
                  <a:gd name="connsiteY0" fmla="*/ 19787 h 127396"/>
                  <a:gd name="connsiteX1" fmla="*/ 59492 w 82384"/>
                  <a:gd name="connsiteY1" fmla="*/ 89 h 127396"/>
                  <a:gd name="connsiteX2" fmla="*/ 22407 w 82384"/>
                  <a:gd name="connsiteY2" fmla="*/ 36508 h 127396"/>
                  <a:gd name="connsiteX3" fmla="*/ 269 w 82384"/>
                  <a:gd name="connsiteY3" fmla="*/ 125785 h 127396"/>
                  <a:gd name="connsiteX4" fmla="*/ 2243 w 82384"/>
                  <a:gd name="connsiteY4" fmla="*/ 127485 h 127396"/>
                  <a:gd name="connsiteX5" fmla="*/ 4922 w 82384"/>
                  <a:gd name="connsiteY5" fmla="*/ 126493 h 127396"/>
                  <a:gd name="connsiteX6" fmla="*/ 14370 w 82384"/>
                  <a:gd name="connsiteY6" fmla="*/ 88657 h 127396"/>
                  <a:gd name="connsiteX7" fmla="*/ 35521 w 82384"/>
                  <a:gd name="connsiteY7" fmla="*/ 101269 h 127396"/>
                  <a:gd name="connsiteX8" fmla="*/ 77541 w 82384"/>
                  <a:gd name="connsiteY8" fmla="*/ 65275 h 127396"/>
                  <a:gd name="connsiteX9" fmla="*/ 66542 w 82384"/>
                  <a:gd name="connsiteY9" fmla="*/ 43735 h 127396"/>
                  <a:gd name="connsiteX10" fmla="*/ 82617 w 82384"/>
                  <a:gd name="connsiteY10" fmla="*/ 19787 h 127396"/>
                  <a:gd name="connsiteX11" fmla="*/ 54698 w 82384"/>
                  <a:gd name="connsiteY11" fmla="*/ 43594 h 127396"/>
                  <a:gd name="connsiteX12" fmla="*/ 47506 w 82384"/>
                  <a:gd name="connsiteY12" fmla="*/ 44586 h 127396"/>
                  <a:gd name="connsiteX13" fmla="*/ 40879 w 82384"/>
                  <a:gd name="connsiteY13" fmla="*/ 43877 h 127396"/>
                  <a:gd name="connsiteX14" fmla="*/ 47506 w 82384"/>
                  <a:gd name="connsiteY14" fmla="*/ 42885 h 127396"/>
                  <a:gd name="connsiteX15" fmla="*/ 54698 w 82384"/>
                  <a:gd name="connsiteY15" fmla="*/ 43594 h 127396"/>
                  <a:gd name="connsiteX16" fmla="*/ 73311 w 82384"/>
                  <a:gd name="connsiteY16" fmla="*/ 17236 h 127396"/>
                  <a:gd name="connsiteX17" fmla="*/ 60902 w 82384"/>
                  <a:gd name="connsiteY17" fmla="*/ 40759 h 127396"/>
                  <a:gd name="connsiteX18" fmla="*/ 47647 w 82384"/>
                  <a:gd name="connsiteY18" fmla="*/ 38917 h 127396"/>
                  <a:gd name="connsiteX19" fmla="*/ 35662 w 82384"/>
                  <a:gd name="connsiteY19" fmla="*/ 44302 h 127396"/>
                  <a:gd name="connsiteX20" fmla="*/ 47224 w 82384"/>
                  <a:gd name="connsiteY20" fmla="*/ 48412 h 127396"/>
                  <a:gd name="connsiteX21" fmla="*/ 60620 w 82384"/>
                  <a:gd name="connsiteY21" fmla="*/ 46428 h 127396"/>
                  <a:gd name="connsiteX22" fmla="*/ 67106 w 82384"/>
                  <a:gd name="connsiteY22" fmla="*/ 61449 h 127396"/>
                  <a:gd name="connsiteX23" fmla="*/ 35944 w 82384"/>
                  <a:gd name="connsiteY23" fmla="*/ 97301 h 127396"/>
                  <a:gd name="connsiteX24" fmla="*/ 17331 w 82384"/>
                  <a:gd name="connsiteY24" fmla="*/ 79446 h 127396"/>
                  <a:gd name="connsiteX25" fmla="*/ 17754 w 82384"/>
                  <a:gd name="connsiteY25" fmla="*/ 75336 h 127396"/>
                  <a:gd name="connsiteX26" fmla="*/ 27060 w 82384"/>
                  <a:gd name="connsiteY26" fmla="*/ 37642 h 127396"/>
                  <a:gd name="connsiteX27" fmla="*/ 59210 w 82384"/>
                  <a:gd name="connsiteY27" fmla="*/ 4057 h 127396"/>
                  <a:gd name="connsiteX28" fmla="*/ 73311 w 82384"/>
                  <a:gd name="connsiteY28" fmla="*/ 17236 h 12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2384" h="127396">
                    <a:moveTo>
                      <a:pt x="82617" y="19787"/>
                    </a:moveTo>
                    <a:cubicBezTo>
                      <a:pt x="82617" y="7316"/>
                      <a:pt x="71901" y="89"/>
                      <a:pt x="59492" y="89"/>
                    </a:cubicBezTo>
                    <a:cubicBezTo>
                      <a:pt x="40174" y="89"/>
                      <a:pt x="25932" y="22196"/>
                      <a:pt x="22407" y="36508"/>
                    </a:cubicBezTo>
                    <a:lnTo>
                      <a:pt x="269" y="125785"/>
                    </a:lnTo>
                    <a:cubicBezTo>
                      <a:pt x="-13" y="126777"/>
                      <a:pt x="1397" y="127485"/>
                      <a:pt x="2243" y="127485"/>
                    </a:cubicBezTo>
                    <a:cubicBezTo>
                      <a:pt x="3512" y="127485"/>
                      <a:pt x="4640" y="127343"/>
                      <a:pt x="4922" y="126493"/>
                    </a:cubicBezTo>
                    <a:lnTo>
                      <a:pt x="14370" y="88657"/>
                    </a:lnTo>
                    <a:cubicBezTo>
                      <a:pt x="17331" y="95176"/>
                      <a:pt x="24099" y="101269"/>
                      <a:pt x="35521" y="101269"/>
                    </a:cubicBezTo>
                    <a:cubicBezTo>
                      <a:pt x="55262" y="101269"/>
                      <a:pt x="77541" y="86956"/>
                      <a:pt x="77541" y="65275"/>
                    </a:cubicBezTo>
                    <a:cubicBezTo>
                      <a:pt x="77541" y="56914"/>
                      <a:pt x="73734" y="48412"/>
                      <a:pt x="66542" y="43735"/>
                    </a:cubicBezTo>
                    <a:cubicBezTo>
                      <a:pt x="73452" y="39342"/>
                      <a:pt x="82617" y="31265"/>
                      <a:pt x="82617" y="19787"/>
                    </a:cubicBezTo>
                    <a:close/>
                    <a:moveTo>
                      <a:pt x="54698" y="43594"/>
                    </a:moveTo>
                    <a:cubicBezTo>
                      <a:pt x="52583" y="44019"/>
                      <a:pt x="51596" y="44586"/>
                      <a:pt x="47506" y="44586"/>
                    </a:cubicBezTo>
                    <a:cubicBezTo>
                      <a:pt x="45250" y="44586"/>
                      <a:pt x="41866" y="44444"/>
                      <a:pt x="40879" y="43877"/>
                    </a:cubicBezTo>
                    <a:cubicBezTo>
                      <a:pt x="42289" y="43027"/>
                      <a:pt x="46237" y="42885"/>
                      <a:pt x="47506" y="42885"/>
                    </a:cubicBezTo>
                    <a:cubicBezTo>
                      <a:pt x="49621" y="42885"/>
                      <a:pt x="52724" y="43027"/>
                      <a:pt x="54698" y="43594"/>
                    </a:cubicBezTo>
                    <a:close/>
                    <a:moveTo>
                      <a:pt x="73311" y="17236"/>
                    </a:moveTo>
                    <a:cubicBezTo>
                      <a:pt x="73311" y="24746"/>
                      <a:pt x="69644" y="35800"/>
                      <a:pt x="60902" y="40759"/>
                    </a:cubicBezTo>
                    <a:cubicBezTo>
                      <a:pt x="58223" y="39909"/>
                      <a:pt x="55544" y="38917"/>
                      <a:pt x="47647" y="38917"/>
                    </a:cubicBezTo>
                    <a:cubicBezTo>
                      <a:pt x="42712" y="38917"/>
                      <a:pt x="35662" y="39201"/>
                      <a:pt x="35662" y="44302"/>
                    </a:cubicBezTo>
                    <a:cubicBezTo>
                      <a:pt x="35662" y="47845"/>
                      <a:pt x="40033" y="48412"/>
                      <a:pt x="47224" y="48412"/>
                    </a:cubicBezTo>
                    <a:cubicBezTo>
                      <a:pt x="52019" y="48412"/>
                      <a:pt x="56249" y="47703"/>
                      <a:pt x="60620" y="46428"/>
                    </a:cubicBezTo>
                    <a:cubicBezTo>
                      <a:pt x="64850" y="49404"/>
                      <a:pt x="67106" y="55214"/>
                      <a:pt x="67106" y="61449"/>
                    </a:cubicBezTo>
                    <a:cubicBezTo>
                      <a:pt x="67106" y="81997"/>
                      <a:pt x="53147" y="97301"/>
                      <a:pt x="35944" y="97301"/>
                    </a:cubicBezTo>
                    <a:cubicBezTo>
                      <a:pt x="25086" y="97301"/>
                      <a:pt x="17331" y="90641"/>
                      <a:pt x="17331" y="79446"/>
                    </a:cubicBezTo>
                    <a:cubicBezTo>
                      <a:pt x="17331" y="78029"/>
                      <a:pt x="17472" y="76612"/>
                      <a:pt x="17754" y="75336"/>
                    </a:cubicBezTo>
                    <a:lnTo>
                      <a:pt x="27060" y="37642"/>
                    </a:lnTo>
                    <a:cubicBezTo>
                      <a:pt x="30444" y="24180"/>
                      <a:pt x="42853" y="4057"/>
                      <a:pt x="59210" y="4057"/>
                    </a:cubicBezTo>
                    <a:cubicBezTo>
                      <a:pt x="67529" y="4057"/>
                      <a:pt x="73311" y="8592"/>
                      <a:pt x="73311" y="172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形状 109">
                <a:extLst>
                  <a:ext uri="{FF2B5EF4-FFF2-40B4-BE49-F238E27FC236}">
                    <a16:creationId xmlns:a16="http://schemas.microsoft.com/office/drawing/2014/main" id="{C99BC8C1-FBAE-DF6F-6335-5A6A09ADC5CA}"/>
                  </a:ext>
                </a:extLst>
              </p:cNvPr>
              <p:cNvSpPr/>
              <p:nvPr>
                <p:custDataLst>
                  <p:tags r:id="rId100"/>
                </p:custDataLst>
              </p:nvPr>
            </p:nvSpPr>
            <p:spPr>
              <a:xfrm>
                <a:off x="5664659" y="4842155"/>
                <a:ext cx="64762" cy="44739"/>
              </a:xfrm>
              <a:custGeom>
                <a:avLst/>
                <a:gdLst>
                  <a:gd name="connsiteX0" fmla="*/ 59159 w 64762"/>
                  <a:gd name="connsiteY0" fmla="*/ 7778 h 44739"/>
                  <a:gd name="connsiteX1" fmla="*/ 63389 w 64762"/>
                  <a:gd name="connsiteY1" fmla="*/ 6766 h 44739"/>
                  <a:gd name="connsiteX2" fmla="*/ 65001 w 64762"/>
                  <a:gd name="connsiteY2" fmla="*/ 3324 h 44739"/>
                  <a:gd name="connsiteX3" fmla="*/ 60368 w 64762"/>
                  <a:gd name="connsiteY3" fmla="*/ 85 h 44739"/>
                  <a:gd name="connsiteX4" fmla="*/ 30857 w 64762"/>
                  <a:gd name="connsiteY4" fmla="*/ 85 h 44739"/>
                  <a:gd name="connsiteX5" fmla="*/ 238 w 64762"/>
                  <a:gd name="connsiteY5" fmla="*/ 27617 h 44739"/>
                  <a:gd name="connsiteX6" fmla="*/ 20080 w 64762"/>
                  <a:gd name="connsiteY6" fmla="*/ 44825 h 44739"/>
                  <a:gd name="connsiteX7" fmla="*/ 49893 w 64762"/>
                  <a:gd name="connsiteY7" fmla="*/ 18406 h 44739"/>
                  <a:gd name="connsiteX8" fmla="*/ 46670 w 64762"/>
                  <a:gd name="connsiteY8" fmla="*/ 7778 h 44739"/>
                  <a:gd name="connsiteX9" fmla="*/ 59159 w 64762"/>
                  <a:gd name="connsiteY9" fmla="*/ 7778 h 44739"/>
                  <a:gd name="connsiteX10" fmla="*/ 20281 w 64762"/>
                  <a:gd name="connsiteY10" fmla="*/ 41383 h 44739"/>
                  <a:gd name="connsiteX11" fmla="*/ 8497 w 64762"/>
                  <a:gd name="connsiteY11" fmla="*/ 30148 h 44739"/>
                  <a:gd name="connsiteX12" fmla="*/ 29245 w 64762"/>
                  <a:gd name="connsiteY12" fmla="*/ 7778 h 44739"/>
                  <a:gd name="connsiteX13" fmla="*/ 41433 w 64762"/>
                  <a:gd name="connsiteY13" fmla="*/ 17596 h 44739"/>
                  <a:gd name="connsiteX14" fmla="*/ 20281 w 64762"/>
                  <a:gd name="connsiteY14" fmla="*/ 41383 h 4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762" h="44739">
                    <a:moveTo>
                      <a:pt x="59159" y="7778"/>
                    </a:moveTo>
                    <a:cubicBezTo>
                      <a:pt x="60972" y="7778"/>
                      <a:pt x="61979" y="7778"/>
                      <a:pt x="63389" y="6766"/>
                    </a:cubicBezTo>
                    <a:cubicBezTo>
                      <a:pt x="63994" y="6260"/>
                      <a:pt x="65001" y="4843"/>
                      <a:pt x="65001" y="3324"/>
                    </a:cubicBezTo>
                    <a:cubicBezTo>
                      <a:pt x="65001" y="85"/>
                      <a:pt x="61979" y="85"/>
                      <a:pt x="60368" y="85"/>
                    </a:cubicBezTo>
                    <a:lnTo>
                      <a:pt x="30857" y="85"/>
                    </a:lnTo>
                    <a:cubicBezTo>
                      <a:pt x="13634" y="85"/>
                      <a:pt x="238" y="15370"/>
                      <a:pt x="238" y="27617"/>
                    </a:cubicBezTo>
                    <a:cubicBezTo>
                      <a:pt x="238" y="38144"/>
                      <a:pt x="9001" y="44825"/>
                      <a:pt x="20080" y="44825"/>
                    </a:cubicBezTo>
                    <a:cubicBezTo>
                      <a:pt x="34483" y="44825"/>
                      <a:pt x="49893" y="33488"/>
                      <a:pt x="49893" y="18406"/>
                    </a:cubicBezTo>
                    <a:cubicBezTo>
                      <a:pt x="49893" y="14357"/>
                      <a:pt x="48785" y="10815"/>
                      <a:pt x="46670" y="7778"/>
                    </a:cubicBezTo>
                    <a:lnTo>
                      <a:pt x="59159" y="7778"/>
                    </a:lnTo>
                    <a:close/>
                    <a:moveTo>
                      <a:pt x="20281" y="41383"/>
                    </a:moveTo>
                    <a:cubicBezTo>
                      <a:pt x="15749" y="41383"/>
                      <a:pt x="8497" y="39460"/>
                      <a:pt x="8497" y="30148"/>
                    </a:cubicBezTo>
                    <a:cubicBezTo>
                      <a:pt x="8497" y="27010"/>
                      <a:pt x="9807" y="7778"/>
                      <a:pt x="29245" y="7778"/>
                    </a:cubicBezTo>
                    <a:cubicBezTo>
                      <a:pt x="36799" y="7778"/>
                      <a:pt x="41433" y="10612"/>
                      <a:pt x="41433" y="17596"/>
                    </a:cubicBezTo>
                    <a:cubicBezTo>
                      <a:pt x="41433" y="27921"/>
                      <a:pt x="33778" y="41383"/>
                      <a:pt x="20281" y="413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形状 110">
                <a:extLst>
                  <a:ext uri="{FF2B5EF4-FFF2-40B4-BE49-F238E27FC236}">
                    <a16:creationId xmlns:a16="http://schemas.microsoft.com/office/drawing/2014/main" id="{880AB20D-01F4-987B-7ECB-0AC612A13D39}"/>
                  </a:ext>
                </a:extLst>
              </p:cNvPr>
              <p:cNvSpPr/>
              <p:nvPr>
                <p:custDataLst>
                  <p:tags r:id="rId101"/>
                </p:custDataLst>
              </p:nvPr>
            </p:nvSpPr>
            <p:spPr>
              <a:xfrm>
                <a:off x="5745454" y="4848734"/>
                <a:ext cx="50158" cy="67412"/>
              </a:xfrm>
              <a:custGeom>
                <a:avLst/>
                <a:gdLst>
                  <a:gd name="connsiteX0" fmla="*/ 50401 w 50158"/>
                  <a:gd name="connsiteY0" fmla="*/ 47964 h 67412"/>
                  <a:gd name="connsiteX1" fmla="*/ 46170 w 50158"/>
                  <a:gd name="connsiteY1" fmla="*/ 47964 h 67412"/>
                  <a:gd name="connsiteX2" fmla="*/ 43250 w 50158"/>
                  <a:gd name="connsiteY2" fmla="*/ 57175 h 67412"/>
                  <a:gd name="connsiteX3" fmla="*/ 32473 w 50158"/>
                  <a:gd name="connsiteY3" fmla="*/ 57782 h 67412"/>
                  <a:gd name="connsiteX4" fmla="*/ 12732 w 50158"/>
                  <a:gd name="connsiteY4" fmla="*/ 57782 h 67412"/>
                  <a:gd name="connsiteX5" fmla="*/ 32875 w 50158"/>
                  <a:gd name="connsiteY5" fmla="*/ 43105 h 67412"/>
                  <a:gd name="connsiteX6" fmla="*/ 50401 w 50158"/>
                  <a:gd name="connsiteY6" fmla="*/ 20230 h 67412"/>
                  <a:gd name="connsiteX7" fmla="*/ 23811 w 50158"/>
                  <a:gd name="connsiteY7" fmla="*/ 87 h 67412"/>
                  <a:gd name="connsiteX8" fmla="*/ 242 w 50158"/>
                  <a:gd name="connsiteY8" fmla="*/ 17902 h 67412"/>
                  <a:gd name="connsiteX9" fmla="*/ 6084 w 50158"/>
                  <a:gd name="connsiteY9" fmla="*/ 24076 h 67412"/>
                  <a:gd name="connsiteX10" fmla="*/ 12027 w 50158"/>
                  <a:gd name="connsiteY10" fmla="*/ 18104 h 67412"/>
                  <a:gd name="connsiteX11" fmla="*/ 6286 w 50158"/>
                  <a:gd name="connsiteY11" fmla="*/ 12132 h 67412"/>
                  <a:gd name="connsiteX12" fmla="*/ 21696 w 50158"/>
                  <a:gd name="connsiteY12" fmla="*/ 4541 h 67412"/>
                  <a:gd name="connsiteX13" fmla="*/ 39624 w 50158"/>
                  <a:gd name="connsiteY13" fmla="*/ 20331 h 67412"/>
                  <a:gd name="connsiteX14" fmla="*/ 26027 w 50158"/>
                  <a:gd name="connsiteY14" fmla="*/ 41891 h 67412"/>
                  <a:gd name="connsiteX15" fmla="*/ 1451 w 50158"/>
                  <a:gd name="connsiteY15" fmla="*/ 62843 h 67412"/>
                  <a:gd name="connsiteX16" fmla="*/ 242 w 50158"/>
                  <a:gd name="connsiteY16" fmla="*/ 64463 h 67412"/>
                  <a:gd name="connsiteX17" fmla="*/ 242 w 50158"/>
                  <a:gd name="connsiteY17" fmla="*/ 67500 h 67412"/>
                  <a:gd name="connsiteX18" fmla="*/ 47077 w 50158"/>
                  <a:gd name="connsiteY18" fmla="*/ 67500 h 67412"/>
                  <a:gd name="connsiteX19" fmla="*/ 50401 w 50158"/>
                  <a:gd name="connsiteY19" fmla="*/ 47964 h 67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158" h="67412">
                    <a:moveTo>
                      <a:pt x="50401" y="47964"/>
                    </a:moveTo>
                    <a:lnTo>
                      <a:pt x="46170" y="47964"/>
                    </a:lnTo>
                    <a:cubicBezTo>
                      <a:pt x="45868" y="49887"/>
                      <a:pt x="44861" y="56163"/>
                      <a:pt x="43250" y="57175"/>
                    </a:cubicBezTo>
                    <a:cubicBezTo>
                      <a:pt x="42444" y="57782"/>
                      <a:pt x="33983" y="57782"/>
                      <a:pt x="32473" y="57782"/>
                    </a:cubicBezTo>
                    <a:lnTo>
                      <a:pt x="12732" y="57782"/>
                    </a:lnTo>
                    <a:cubicBezTo>
                      <a:pt x="19379" y="52823"/>
                      <a:pt x="26832" y="47154"/>
                      <a:pt x="32875" y="43105"/>
                    </a:cubicBezTo>
                    <a:cubicBezTo>
                      <a:pt x="41940" y="36830"/>
                      <a:pt x="50401" y="30959"/>
                      <a:pt x="50401" y="20230"/>
                    </a:cubicBezTo>
                    <a:cubicBezTo>
                      <a:pt x="50401" y="7273"/>
                      <a:pt x="38214" y="87"/>
                      <a:pt x="23811" y="87"/>
                    </a:cubicBezTo>
                    <a:cubicBezTo>
                      <a:pt x="10214" y="87"/>
                      <a:pt x="242" y="7982"/>
                      <a:pt x="242" y="17902"/>
                    </a:cubicBezTo>
                    <a:cubicBezTo>
                      <a:pt x="242" y="23165"/>
                      <a:pt x="4674" y="24076"/>
                      <a:pt x="6084" y="24076"/>
                    </a:cubicBezTo>
                    <a:cubicBezTo>
                      <a:pt x="8804" y="24076"/>
                      <a:pt x="12027" y="22254"/>
                      <a:pt x="12027" y="18104"/>
                    </a:cubicBezTo>
                    <a:cubicBezTo>
                      <a:pt x="12027" y="14460"/>
                      <a:pt x="9408" y="12436"/>
                      <a:pt x="6286" y="12132"/>
                    </a:cubicBezTo>
                    <a:cubicBezTo>
                      <a:pt x="9106" y="7577"/>
                      <a:pt x="14947" y="4541"/>
                      <a:pt x="21696" y="4541"/>
                    </a:cubicBezTo>
                    <a:cubicBezTo>
                      <a:pt x="31465" y="4541"/>
                      <a:pt x="39624" y="10411"/>
                      <a:pt x="39624" y="20331"/>
                    </a:cubicBezTo>
                    <a:cubicBezTo>
                      <a:pt x="39624" y="28833"/>
                      <a:pt x="33782" y="35312"/>
                      <a:pt x="26027" y="41891"/>
                    </a:cubicBezTo>
                    <a:lnTo>
                      <a:pt x="1451" y="62843"/>
                    </a:lnTo>
                    <a:cubicBezTo>
                      <a:pt x="444" y="63754"/>
                      <a:pt x="343" y="63754"/>
                      <a:pt x="242" y="64463"/>
                    </a:cubicBezTo>
                    <a:lnTo>
                      <a:pt x="242" y="67500"/>
                    </a:lnTo>
                    <a:lnTo>
                      <a:pt x="47077" y="67500"/>
                    </a:lnTo>
                    <a:lnTo>
                      <a:pt x="50401" y="4796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形状 111">
                <a:extLst>
                  <a:ext uri="{FF2B5EF4-FFF2-40B4-BE49-F238E27FC236}">
                    <a16:creationId xmlns:a16="http://schemas.microsoft.com/office/drawing/2014/main" id="{6522198D-5B3C-22D9-81EB-D37CB0911AB2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>
              <a:xfrm>
                <a:off x="5654185" y="4923030"/>
                <a:ext cx="160721" cy="6882"/>
              </a:xfrm>
              <a:custGeom>
                <a:avLst/>
                <a:gdLst>
                  <a:gd name="connsiteX0" fmla="*/ 0 w 160721"/>
                  <a:gd name="connsiteY0" fmla="*/ 0 h 6882"/>
                  <a:gd name="connsiteX1" fmla="*/ 160722 w 160721"/>
                  <a:gd name="connsiteY1" fmla="*/ 0 h 6882"/>
                  <a:gd name="connsiteX2" fmla="*/ 160722 w 160721"/>
                  <a:gd name="connsiteY2" fmla="*/ 6883 h 6882"/>
                  <a:gd name="connsiteX3" fmla="*/ 0 w 160721"/>
                  <a:gd name="connsiteY3" fmla="*/ 6883 h 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721" h="6882">
                    <a:moveTo>
                      <a:pt x="0" y="0"/>
                    </a:moveTo>
                    <a:lnTo>
                      <a:pt x="160722" y="0"/>
                    </a:lnTo>
                    <a:lnTo>
                      <a:pt x="160722" y="6883"/>
                    </a:lnTo>
                    <a:lnTo>
                      <a:pt x="0" y="688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形状 112">
                <a:extLst>
                  <a:ext uri="{FF2B5EF4-FFF2-40B4-BE49-F238E27FC236}">
                    <a16:creationId xmlns:a16="http://schemas.microsoft.com/office/drawing/2014/main" id="{17F93327-7623-8BE1-D9FA-FBCAB91F6A52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>
              <a:xfrm>
                <a:off x="5709438" y="4943263"/>
                <a:ext cx="50158" cy="67412"/>
              </a:xfrm>
              <a:custGeom>
                <a:avLst/>
                <a:gdLst>
                  <a:gd name="connsiteX0" fmla="*/ 50399 w 50158"/>
                  <a:gd name="connsiteY0" fmla="*/ 47969 h 67412"/>
                  <a:gd name="connsiteX1" fmla="*/ 46169 w 50158"/>
                  <a:gd name="connsiteY1" fmla="*/ 47969 h 67412"/>
                  <a:gd name="connsiteX2" fmla="*/ 43248 w 50158"/>
                  <a:gd name="connsiteY2" fmla="*/ 57180 h 67412"/>
                  <a:gd name="connsiteX3" fmla="*/ 32471 w 50158"/>
                  <a:gd name="connsiteY3" fmla="*/ 57787 h 67412"/>
                  <a:gd name="connsiteX4" fmla="*/ 12730 w 50158"/>
                  <a:gd name="connsiteY4" fmla="*/ 57787 h 67412"/>
                  <a:gd name="connsiteX5" fmla="*/ 32874 w 50158"/>
                  <a:gd name="connsiteY5" fmla="*/ 43110 h 67412"/>
                  <a:gd name="connsiteX6" fmla="*/ 50399 w 50158"/>
                  <a:gd name="connsiteY6" fmla="*/ 20234 h 67412"/>
                  <a:gd name="connsiteX7" fmla="*/ 23809 w 50158"/>
                  <a:gd name="connsiteY7" fmla="*/ 91 h 67412"/>
                  <a:gd name="connsiteX8" fmla="*/ 241 w 50158"/>
                  <a:gd name="connsiteY8" fmla="*/ 17906 h 67412"/>
                  <a:gd name="connsiteX9" fmla="*/ 6082 w 50158"/>
                  <a:gd name="connsiteY9" fmla="*/ 24081 h 67412"/>
                  <a:gd name="connsiteX10" fmla="*/ 12025 w 50158"/>
                  <a:gd name="connsiteY10" fmla="*/ 18109 h 67412"/>
                  <a:gd name="connsiteX11" fmla="*/ 6284 w 50158"/>
                  <a:gd name="connsiteY11" fmla="*/ 12137 h 67412"/>
                  <a:gd name="connsiteX12" fmla="*/ 21694 w 50158"/>
                  <a:gd name="connsiteY12" fmla="*/ 4545 h 67412"/>
                  <a:gd name="connsiteX13" fmla="*/ 39622 w 50158"/>
                  <a:gd name="connsiteY13" fmla="*/ 20336 h 67412"/>
                  <a:gd name="connsiteX14" fmla="*/ 26025 w 50158"/>
                  <a:gd name="connsiteY14" fmla="*/ 41895 h 67412"/>
                  <a:gd name="connsiteX15" fmla="*/ 1449 w 50158"/>
                  <a:gd name="connsiteY15" fmla="*/ 62848 h 67412"/>
                  <a:gd name="connsiteX16" fmla="*/ 241 w 50158"/>
                  <a:gd name="connsiteY16" fmla="*/ 64468 h 67412"/>
                  <a:gd name="connsiteX17" fmla="*/ 241 w 50158"/>
                  <a:gd name="connsiteY17" fmla="*/ 67504 h 67412"/>
                  <a:gd name="connsiteX18" fmla="*/ 47075 w 50158"/>
                  <a:gd name="connsiteY18" fmla="*/ 67504 h 67412"/>
                  <a:gd name="connsiteX19" fmla="*/ 50399 w 50158"/>
                  <a:gd name="connsiteY19" fmla="*/ 47969 h 67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158" h="67412">
                    <a:moveTo>
                      <a:pt x="50399" y="47969"/>
                    </a:moveTo>
                    <a:lnTo>
                      <a:pt x="46169" y="47969"/>
                    </a:lnTo>
                    <a:cubicBezTo>
                      <a:pt x="45866" y="49892"/>
                      <a:pt x="44859" y="56168"/>
                      <a:pt x="43248" y="57180"/>
                    </a:cubicBezTo>
                    <a:cubicBezTo>
                      <a:pt x="42442" y="57787"/>
                      <a:pt x="33982" y="57787"/>
                      <a:pt x="32471" y="57787"/>
                    </a:cubicBezTo>
                    <a:lnTo>
                      <a:pt x="12730" y="57787"/>
                    </a:lnTo>
                    <a:cubicBezTo>
                      <a:pt x="19377" y="52827"/>
                      <a:pt x="26831" y="47159"/>
                      <a:pt x="32874" y="43110"/>
                    </a:cubicBezTo>
                    <a:cubicBezTo>
                      <a:pt x="41938" y="36834"/>
                      <a:pt x="50399" y="30964"/>
                      <a:pt x="50399" y="20234"/>
                    </a:cubicBezTo>
                    <a:cubicBezTo>
                      <a:pt x="50399" y="7278"/>
                      <a:pt x="38212" y="91"/>
                      <a:pt x="23809" y="91"/>
                    </a:cubicBezTo>
                    <a:cubicBezTo>
                      <a:pt x="10212" y="91"/>
                      <a:pt x="241" y="7987"/>
                      <a:pt x="241" y="17906"/>
                    </a:cubicBezTo>
                    <a:cubicBezTo>
                      <a:pt x="241" y="23170"/>
                      <a:pt x="4672" y="24081"/>
                      <a:pt x="6082" y="24081"/>
                    </a:cubicBezTo>
                    <a:cubicBezTo>
                      <a:pt x="8802" y="24081"/>
                      <a:pt x="12025" y="22259"/>
                      <a:pt x="12025" y="18109"/>
                    </a:cubicBezTo>
                    <a:cubicBezTo>
                      <a:pt x="12025" y="14465"/>
                      <a:pt x="9406" y="12440"/>
                      <a:pt x="6284" y="12137"/>
                    </a:cubicBezTo>
                    <a:cubicBezTo>
                      <a:pt x="9104" y="7582"/>
                      <a:pt x="14946" y="4545"/>
                      <a:pt x="21694" y="4545"/>
                    </a:cubicBezTo>
                    <a:cubicBezTo>
                      <a:pt x="31464" y="4545"/>
                      <a:pt x="39622" y="10416"/>
                      <a:pt x="39622" y="20336"/>
                    </a:cubicBezTo>
                    <a:cubicBezTo>
                      <a:pt x="39622" y="28838"/>
                      <a:pt x="33780" y="35316"/>
                      <a:pt x="26025" y="41895"/>
                    </a:cubicBezTo>
                    <a:lnTo>
                      <a:pt x="1449" y="62848"/>
                    </a:lnTo>
                    <a:cubicBezTo>
                      <a:pt x="442" y="63759"/>
                      <a:pt x="341" y="63759"/>
                      <a:pt x="241" y="64468"/>
                    </a:cubicBezTo>
                    <a:lnTo>
                      <a:pt x="241" y="67504"/>
                    </a:lnTo>
                    <a:lnTo>
                      <a:pt x="47075" y="67504"/>
                    </a:lnTo>
                    <a:lnTo>
                      <a:pt x="50399" y="47969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形状 113">
                <a:extLst>
                  <a:ext uri="{FF2B5EF4-FFF2-40B4-BE49-F238E27FC236}">
                    <a16:creationId xmlns:a16="http://schemas.microsoft.com/office/drawing/2014/main" id="{3A950030-6E60-866D-1005-BAF7F9B54E1A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>
              <a:xfrm>
                <a:off x="5858416" y="4956006"/>
                <a:ext cx="77352" cy="91705"/>
              </a:xfrm>
              <a:custGeom>
                <a:avLst/>
                <a:gdLst>
                  <a:gd name="connsiteX0" fmla="*/ 28651 w 77352"/>
                  <a:gd name="connsiteY0" fmla="*/ 42808 h 91705"/>
                  <a:gd name="connsiteX1" fmla="*/ 59471 w 77352"/>
                  <a:gd name="connsiteY1" fmla="*/ 38152 h 91705"/>
                  <a:gd name="connsiteX2" fmla="*/ 74579 w 77352"/>
                  <a:gd name="connsiteY2" fmla="*/ 17301 h 91705"/>
                  <a:gd name="connsiteX3" fmla="*/ 53025 w 77352"/>
                  <a:gd name="connsiteY3" fmla="*/ 93 h 91705"/>
                  <a:gd name="connsiteX4" fmla="*/ 248 w 77352"/>
                  <a:gd name="connsiteY4" fmla="*/ 55157 h 91705"/>
                  <a:gd name="connsiteX5" fmla="*/ 31874 w 77352"/>
                  <a:gd name="connsiteY5" fmla="*/ 91799 h 91705"/>
                  <a:gd name="connsiteX6" fmla="*/ 77600 w 77352"/>
                  <a:gd name="connsiteY6" fmla="*/ 67911 h 91705"/>
                  <a:gd name="connsiteX7" fmla="*/ 75183 w 77352"/>
                  <a:gd name="connsiteY7" fmla="*/ 65279 h 91705"/>
                  <a:gd name="connsiteX8" fmla="*/ 72564 w 77352"/>
                  <a:gd name="connsiteY8" fmla="*/ 67304 h 91705"/>
                  <a:gd name="connsiteX9" fmla="*/ 32277 w 77352"/>
                  <a:gd name="connsiteY9" fmla="*/ 87345 h 91705"/>
                  <a:gd name="connsiteX10" fmla="*/ 14752 w 77352"/>
                  <a:gd name="connsiteY10" fmla="*/ 63862 h 91705"/>
                  <a:gd name="connsiteX11" fmla="*/ 17975 w 77352"/>
                  <a:gd name="connsiteY11" fmla="*/ 42808 h 91705"/>
                  <a:gd name="connsiteX12" fmla="*/ 28651 w 77352"/>
                  <a:gd name="connsiteY12" fmla="*/ 42808 h 91705"/>
                  <a:gd name="connsiteX13" fmla="*/ 19183 w 77352"/>
                  <a:gd name="connsiteY13" fmla="*/ 38354 h 91705"/>
                  <a:gd name="connsiteX14" fmla="*/ 53025 w 77352"/>
                  <a:gd name="connsiteY14" fmla="*/ 4547 h 91705"/>
                  <a:gd name="connsiteX15" fmla="*/ 67931 w 77352"/>
                  <a:gd name="connsiteY15" fmla="*/ 17301 h 91705"/>
                  <a:gd name="connsiteX16" fmla="*/ 27442 w 77352"/>
                  <a:gd name="connsiteY16" fmla="*/ 38354 h 91705"/>
                  <a:gd name="connsiteX17" fmla="*/ 19183 w 77352"/>
                  <a:gd name="connsiteY17" fmla="*/ 38354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352" h="91705">
                    <a:moveTo>
                      <a:pt x="28651" y="42808"/>
                    </a:moveTo>
                    <a:cubicBezTo>
                      <a:pt x="34493" y="42808"/>
                      <a:pt x="49399" y="42403"/>
                      <a:pt x="59471" y="38152"/>
                    </a:cubicBezTo>
                    <a:cubicBezTo>
                      <a:pt x="73572" y="32079"/>
                      <a:pt x="74579" y="20135"/>
                      <a:pt x="74579" y="17301"/>
                    </a:cubicBezTo>
                    <a:cubicBezTo>
                      <a:pt x="74579" y="8393"/>
                      <a:pt x="66924" y="93"/>
                      <a:pt x="53025" y="93"/>
                    </a:cubicBezTo>
                    <a:cubicBezTo>
                      <a:pt x="30665" y="93"/>
                      <a:pt x="248" y="19730"/>
                      <a:pt x="248" y="55157"/>
                    </a:cubicBezTo>
                    <a:cubicBezTo>
                      <a:pt x="248" y="75806"/>
                      <a:pt x="12133" y="91799"/>
                      <a:pt x="31874" y="91799"/>
                    </a:cubicBezTo>
                    <a:cubicBezTo>
                      <a:pt x="60680" y="91799"/>
                      <a:pt x="77600" y="70340"/>
                      <a:pt x="77600" y="67911"/>
                    </a:cubicBezTo>
                    <a:cubicBezTo>
                      <a:pt x="77600" y="66696"/>
                      <a:pt x="76392" y="65279"/>
                      <a:pt x="75183" y="65279"/>
                    </a:cubicBezTo>
                    <a:cubicBezTo>
                      <a:pt x="74176" y="65279"/>
                      <a:pt x="73773" y="65684"/>
                      <a:pt x="72564" y="67304"/>
                    </a:cubicBezTo>
                    <a:cubicBezTo>
                      <a:pt x="56651" y="87345"/>
                      <a:pt x="34694" y="87345"/>
                      <a:pt x="32277" y="87345"/>
                    </a:cubicBezTo>
                    <a:cubicBezTo>
                      <a:pt x="16565" y="87345"/>
                      <a:pt x="14752" y="70340"/>
                      <a:pt x="14752" y="63862"/>
                    </a:cubicBezTo>
                    <a:cubicBezTo>
                      <a:pt x="14752" y="61433"/>
                      <a:pt x="14953" y="55157"/>
                      <a:pt x="17975" y="42808"/>
                    </a:cubicBezTo>
                    <a:lnTo>
                      <a:pt x="28651" y="42808"/>
                    </a:lnTo>
                    <a:close/>
                    <a:moveTo>
                      <a:pt x="19183" y="38354"/>
                    </a:moveTo>
                    <a:cubicBezTo>
                      <a:pt x="27039" y="7583"/>
                      <a:pt x="47788" y="4547"/>
                      <a:pt x="53025" y="4547"/>
                    </a:cubicBezTo>
                    <a:cubicBezTo>
                      <a:pt x="62493" y="4547"/>
                      <a:pt x="67931" y="10418"/>
                      <a:pt x="67931" y="17301"/>
                    </a:cubicBezTo>
                    <a:cubicBezTo>
                      <a:pt x="67931" y="38354"/>
                      <a:pt x="35701" y="38354"/>
                      <a:pt x="27442" y="38354"/>
                    </a:cubicBezTo>
                    <a:lnTo>
                      <a:pt x="19183" y="3835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形状 114">
                <a:extLst>
                  <a:ext uri="{FF2B5EF4-FFF2-40B4-BE49-F238E27FC236}">
                    <a16:creationId xmlns:a16="http://schemas.microsoft.com/office/drawing/2014/main" id="{9111F500-0BB3-ADAD-0047-902B929C1FD4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>
              <a:xfrm>
                <a:off x="5958174" y="4922928"/>
                <a:ext cx="95320" cy="6943"/>
              </a:xfrm>
              <a:custGeom>
                <a:avLst/>
                <a:gdLst>
                  <a:gd name="connsiteX0" fmla="*/ 89933 w 95320"/>
                  <a:gd name="connsiteY0" fmla="*/ 7033 h 6943"/>
                  <a:gd name="connsiteX1" fmla="*/ 95573 w 95320"/>
                  <a:gd name="connsiteY1" fmla="*/ 3632 h 6943"/>
                  <a:gd name="connsiteX2" fmla="*/ 89933 w 95320"/>
                  <a:gd name="connsiteY2" fmla="*/ 89 h 6943"/>
                  <a:gd name="connsiteX3" fmla="*/ 5893 w 95320"/>
                  <a:gd name="connsiteY3" fmla="*/ 89 h 6943"/>
                  <a:gd name="connsiteX4" fmla="*/ 253 w 95320"/>
                  <a:gd name="connsiteY4" fmla="*/ 3490 h 6943"/>
                  <a:gd name="connsiteX5" fmla="*/ 5893 w 95320"/>
                  <a:gd name="connsiteY5" fmla="*/ 7033 h 6943"/>
                  <a:gd name="connsiteX6" fmla="*/ 89933 w 95320"/>
                  <a:gd name="connsiteY6" fmla="*/ 7033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320" h="6943">
                    <a:moveTo>
                      <a:pt x="89933" y="7033"/>
                    </a:moveTo>
                    <a:cubicBezTo>
                      <a:pt x="92189" y="7033"/>
                      <a:pt x="95573" y="7033"/>
                      <a:pt x="95573" y="3632"/>
                    </a:cubicBezTo>
                    <a:cubicBezTo>
                      <a:pt x="95573" y="89"/>
                      <a:pt x="92330" y="89"/>
                      <a:pt x="89933" y="89"/>
                    </a:cubicBezTo>
                    <a:lnTo>
                      <a:pt x="5893" y="89"/>
                    </a:lnTo>
                    <a:cubicBezTo>
                      <a:pt x="3637" y="89"/>
                      <a:pt x="253" y="89"/>
                      <a:pt x="253" y="3490"/>
                    </a:cubicBezTo>
                    <a:cubicBezTo>
                      <a:pt x="253" y="7033"/>
                      <a:pt x="3496" y="7033"/>
                      <a:pt x="5893" y="7033"/>
                    </a:cubicBezTo>
                    <a:lnTo>
                      <a:pt x="89933" y="703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形状 115">
                <a:extLst>
                  <a:ext uri="{FF2B5EF4-FFF2-40B4-BE49-F238E27FC236}">
                    <a16:creationId xmlns:a16="http://schemas.microsoft.com/office/drawing/2014/main" id="{B9D979A8-F853-22FA-892D-F9862C5FED05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>
              <a:xfrm>
                <a:off x="6075472" y="4867945"/>
                <a:ext cx="42725" cy="95369"/>
              </a:xfrm>
              <a:custGeom>
                <a:avLst/>
                <a:gdLst>
                  <a:gd name="connsiteX0" fmla="*/ 39318 w 42725"/>
                  <a:gd name="connsiteY0" fmla="*/ 5474 h 95369"/>
                  <a:gd name="connsiteX1" fmla="*/ 33678 w 42725"/>
                  <a:gd name="connsiteY1" fmla="*/ 89 h 95369"/>
                  <a:gd name="connsiteX2" fmla="*/ 25781 w 42725"/>
                  <a:gd name="connsiteY2" fmla="*/ 7883 h 95369"/>
                  <a:gd name="connsiteX3" fmla="*/ 31421 w 42725"/>
                  <a:gd name="connsiteY3" fmla="*/ 13268 h 95369"/>
                  <a:gd name="connsiteX4" fmla="*/ 39318 w 42725"/>
                  <a:gd name="connsiteY4" fmla="*/ 5474 h 95369"/>
                  <a:gd name="connsiteX5" fmla="*/ 10552 w 42725"/>
                  <a:gd name="connsiteY5" fmla="*/ 77462 h 95369"/>
                  <a:gd name="connsiteX6" fmla="*/ 9283 w 42725"/>
                  <a:gd name="connsiteY6" fmla="*/ 83414 h 95369"/>
                  <a:gd name="connsiteX7" fmla="*/ 22679 w 42725"/>
                  <a:gd name="connsiteY7" fmla="*/ 95459 h 95369"/>
                  <a:gd name="connsiteX8" fmla="*/ 42984 w 42725"/>
                  <a:gd name="connsiteY8" fmla="*/ 73778 h 95369"/>
                  <a:gd name="connsiteX9" fmla="*/ 40728 w 42725"/>
                  <a:gd name="connsiteY9" fmla="*/ 71935 h 95369"/>
                  <a:gd name="connsiteX10" fmla="*/ 38049 w 42725"/>
                  <a:gd name="connsiteY10" fmla="*/ 74344 h 95369"/>
                  <a:gd name="connsiteX11" fmla="*/ 23102 w 42725"/>
                  <a:gd name="connsiteY11" fmla="*/ 91491 h 95369"/>
                  <a:gd name="connsiteX12" fmla="*/ 19577 w 42725"/>
                  <a:gd name="connsiteY12" fmla="*/ 86531 h 95369"/>
                  <a:gd name="connsiteX13" fmla="*/ 21833 w 42725"/>
                  <a:gd name="connsiteY13" fmla="*/ 77462 h 95369"/>
                  <a:gd name="connsiteX14" fmla="*/ 26345 w 42725"/>
                  <a:gd name="connsiteY14" fmla="*/ 66125 h 95369"/>
                  <a:gd name="connsiteX15" fmla="*/ 33254 w 42725"/>
                  <a:gd name="connsiteY15" fmla="*/ 48128 h 95369"/>
                  <a:gd name="connsiteX16" fmla="*/ 34101 w 42725"/>
                  <a:gd name="connsiteY16" fmla="*/ 43594 h 95369"/>
                  <a:gd name="connsiteX17" fmla="*/ 20705 w 42725"/>
                  <a:gd name="connsiteY17" fmla="*/ 31548 h 95369"/>
                  <a:gd name="connsiteX18" fmla="*/ 259 w 42725"/>
                  <a:gd name="connsiteY18" fmla="*/ 53230 h 95369"/>
                  <a:gd name="connsiteX19" fmla="*/ 2656 w 42725"/>
                  <a:gd name="connsiteY19" fmla="*/ 55072 h 95369"/>
                  <a:gd name="connsiteX20" fmla="*/ 5194 w 42725"/>
                  <a:gd name="connsiteY20" fmla="*/ 52805 h 95369"/>
                  <a:gd name="connsiteX21" fmla="*/ 20282 w 42725"/>
                  <a:gd name="connsiteY21" fmla="*/ 35516 h 95369"/>
                  <a:gd name="connsiteX22" fmla="*/ 23807 w 42725"/>
                  <a:gd name="connsiteY22" fmla="*/ 40476 h 95369"/>
                  <a:gd name="connsiteX23" fmla="*/ 19436 w 42725"/>
                  <a:gd name="connsiteY23" fmla="*/ 54647 h 95369"/>
                  <a:gd name="connsiteX24" fmla="*/ 10552 w 42725"/>
                  <a:gd name="connsiteY24" fmla="*/ 77462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725" h="95369">
                    <a:moveTo>
                      <a:pt x="39318" y="5474"/>
                    </a:moveTo>
                    <a:cubicBezTo>
                      <a:pt x="39318" y="3207"/>
                      <a:pt x="37626" y="89"/>
                      <a:pt x="33678" y="89"/>
                    </a:cubicBezTo>
                    <a:cubicBezTo>
                      <a:pt x="29870" y="89"/>
                      <a:pt x="25781" y="3773"/>
                      <a:pt x="25781" y="7883"/>
                    </a:cubicBezTo>
                    <a:cubicBezTo>
                      <a:pt x="25781" y="10292"/>
                      <a:pt x="27614" y="13268"/>
                      <a:pt x="31421" y="13268"/>
                    </a:cubicBezTo>
                    <a:cubicBezTo>
                      <a:pt x="35511" y="13268"/>
                      <a:pt x="39318" y="9300"/>
                      <a:pt x="39318" y="5474"/>
                    </a:cubicBezTo>
                    <a:close/>
                    <a:moveTo>
                      <a:pt x="10552" y="77462"/>
                    </a:moveTo>
                    <a:cubicBezTo>
                      <a:pt x="9988" y="79304"/>
                      <a:pt x="9283" y="81005"/>
                      <a:pt x="9283" y="83414"/>
                    </a:cubicBezTo>
                    <a:cubicBezTo>
                      <a:pt x="9283" y="90074"/>
                      <a:pt x="14924" y="95459"/>
                      <a:pt x="22679" y="95459"/>
                    </a:cubicBezTo>
                    <a:cubicBezTo>
                      <a:pt x="36780" y="95459"/>
                      <a:pt x="42984" y="75903"/>
                      <a:pt x="42984" y="73778"/>
                    </a:cubicBezTo>
                    <a:cubicBezTo>
                      <a:pt x="42984" y="71935"/>
                      <a:pt x="41151" y="71935"/>
                      <a:pt x="40728" y="71935"/>
                    </a:cubicBezTo>
                    <a:cubicBezTo>
                      <a:pt x="38754" y="71935"/>
                      <a:pt x="38613" y="72786"/>
                      <a:pt x="38049" y="74344"/>
                    </a:cubicBezTo>
                    <a:cubicBezTo>
                      <a:pt x="34806" y="85681"/>
                      <a:pt x="28601" y="91491"/>
                      <a:pt x="23102" y="91491"/>
                    </a:cubicBezTo>
                    <a:cubicBezTo>
                      <a:pt x="20282" y="91491"/>
                      <a:pt x="19577" y="89649"/>
                      <a:pt x="19577" y="86531"/>
                    </a:cubicBezTo>
                    <a:cubicBezTo>
                      <a:pt x="19577" y="83272"/>
                      <a:pt x="20564" y="80580"/>
                      <a:pt x="21833" y="77462"/>
                    </a:cubicBezTo>
                    <a:cubicBezTo>
                      <a:pt x="23243" y="73636"/>
                      <a:pt x="24794" y="69810"/>
                      <a:pt x="26345" y="66125"/>
                    </a:cubicBezTo>
                    <a:cubicBezTo>
                      <a:pt x="27614" y="62724"/>
                      <a:pt x="32690" y="49829"/>
                      <a:pt x="33254" y="48128"/>
                    </a:cubicBezTo>
                    <a:cubicBezTo>
                      <a:pt x="33678" y="46711"/>
                      <a:pt x="34101" y="45011"/>
                      <a:pt x="34101" y="43594"/>
                    </a:cubicBezTo>
                    <a:cubicBezTo>
                      <a:pt x="34101" y="36933"/>
                      <a:pt x="28460" y="31548"/>
                      <a:pt x="20705" y="31548"/>
                    </a:cubicBezTo>
                    <a:cubicBezTo>
                      <a:pt x="6745" y="31548"/>
                      <a:pt x="259" y="50821"/>
                      <a:pt x="259" y="53230"/>
                    </a:cubicBezTo>
                    <a:cubicBezTo>
                      <a:pt x="259" y="55072"/>
                      <a:pt x="2233" y="55072"/>
                      <a:pt x="2656" y="55072"/>
                    </a:cubicBezTo>
                    <a:cubicBezTo>
                      <a:pt x="4630" y="55072"/>
                      <a:pt x="4771" y="54363"/>
                      <a:pt x="5194" y="52805"/>
                    </a:cubicBezTo>
                    <a:cubicBezTo>
                      <a:pt x="8860" y="40618"/>
                      <a:pt x="15065" y="35516"/>
                      <a:pt x="20282" y="35516"/>
                    </a:cubicBezTo>
                    <a:cubicBezTo>
                      <a:pt x="22538" y="35516"/>
                      <a:pt x="23807" y="36650"/>
                      <a:pt x="23807" y="40476"/>
                    </a:cubicBezTo>
                    <a:cubicBezTo>
                      <a:pt x="23807" y="43735"/>
                      <a:pt x="22961" y="45861"/>
                      <a:pt x="19436" y="54647"/>
                    </a:cubicBezTo>
                    <a:lnTo>
                      <a:pt x="10552" y="77462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形状 116">
                <a:extLst>
                  <a:ext uri="{FF2B5EF4-FFF2-40B4-BE49-F238E27FC236}">
                    <a16:creationId xmlns:a16="http://schemas.microsoft.com/office/drawing/2014/main" id="{11A407EB-A8EB-BF18-7003-36FC230435AD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>
              <a:xfrm>
                <a:off x="6130632" y="4899405"/>
                <a:ext cx="81361" cy="92819"/>
              </a:xfrm>
              <a:custGeom>
                <a:avLst/>
                <a:gdLst>
                  <a:gd name="connsiteX0" fmla="*/ 58498 w 81361"/>
                  <a:gd name="connsiteY0" fmla="*/ 42743 h 92819"/>
                  <a:gd name="connsiteX1" fmla="*/ 30014 w 81361"/>
                  <a:gd name="connsiteY1" fmla="*/ 89 h 92819"/>
                  <a:gd name="connsiteX2" fmla="*/ 10555 w 81361"/>
                  <a:gd name="connsiteY2" fmla="*/ 8308 h 92819"/>
                  <a:gd name="connsiteX3" fmla="*/ 262 w 81361"/>
                  <a:gd name="connsiteY3" fmla="*/ 25597 h 92819"/>
                  <a:gd name="connsiteX4" fmla="*/ 2518 w 81361"/>
                  <a:gd name="connsiteY4" fmla="*/ 27297 h 92819"/>
                  <a:gd name="connsiteX5" fmla="*/ 5197 w 81361"/>
                  <a:gd name="connsiteY5" fmla="*/ 24888 h 92819"/>
                  <a:gd name="connsiteX6" fmla="*/ 28040 w 81361"/>
                  <a:gd name="connsiteY6" fmla="*/ 11426 h 92819"/>
                  <a:gd name="connsiteX7" fmla="*/ 53703 w 81361"/>
                  <a:gd name="connsiteY7" fmla="*/ 48695 h 92819"/>
                  <a:gd name="connsiteX8" fmla="*/ 52716 w 81361"/>
                  <a:gd name="connsiteY8" fmla="*/ 58898 h 92819"/>
                  <a:gd name="connsiteX9" fmla="*/ 45243 w 81361"/>
                  <a:gd name="connsiteY9" fmla="*/ 89507 h 92819"/>
                  <a:gd name="connsiteX10" fmla="*/ 47640 w 81361"/>
                  <a:gd name="connsiteY10" fmla="*/ 92908 h 92819"/>
                  <a:gd name="connsiteX11" fmla="*/ 52434 w 81361"/>
                  <a:gd name="connsiteY11" fmla="*/ 85539 h 92819"/>
                  <a:gd name="connsiteX12" fmla="*/ 57934 w 81361"/>
                  <a:gd name="connsiteY12" fmla="*/ 59323 h 92819"/>
                  <a:gd name="connsiteX13" fmla="*/ 69355 w 81361"/>
                  <a:gd name="connsiteY13" fmla="*/ 28431 h 92819"/>
                  <a:gd name="connsiteX14" fmla="*/ 80918 w 81361"/>
                  <a:gd name="connsiteY14" fmla="*/ 5049 h 92819"/>
                  <a:gd name="connsiteX15" fmla="*/ 81623 w 81361"/>
                  <a:gd name="connsiteY15" fmla="*/ 3207 h 92819"/>
                  <a:gd name="connsiteX16" fmla="*/ 79367 w 81361"/>
                  <a:gd name="connsiteY16" fmla="*/ 1506 h 92819"/>
                  <a:gd name="connsiteX17" fmla="*/ 77252 w 81361"/>
                  <a:gd name="connsiteY17" fmla="*/ 2215 h 92819"/>
                  <a:gd name="connsiteX18" fmla="*/ 58498 w 81361"/>
                  <a:gd name="connsiteY18" fmla="*/ 42743 h 92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361" h="92819">
                    <a:moveTo>
                      <a:pt x="58498" y="42743"/>
                    </a:moveTo>
                    <a:cubicBezTo>
                      <a:pt x="57793" y="34524"/>
                      <a:pt x="52998" y="89"/>
                      <a:pt x="30014" y="89"/>
                    </a:cubicBezTo>
                    <a:cubicBezTo>
                      <a:pt x="21695" y="89"/>
                      <a:pt x="14503" y="4624"/>
                      <a:pt x="10555" y="8308"/>
                    </a:cubicBezTo>
                    <a:cubicBezTo>
                      <a:pt x="1954" y="16102"/>
                      <a:pt x="262" y="25171"/>
                      <a:pt x="262" y="25597"/>
                    </a:cubicBezTo>
                    <a:cubicBezTo>
                      <a:pt x="262" y="27297"/>
                      <a:pt x="2095" y="27297"/>
                      <a:pt x="2518" y="27297"/>
                    </a:cubicBezTo>
                    <a:cubicBezTo>
                      <a:pt x="4351" y="27297"/>
                      <a:pt x="4492" y="27014"/>
                      <a:pt x="5197" y="24888"/>
                    </a:cubicBezTo>
                    <a:cubicBezTo>
                      <a:pt x="8158" y="16527"/>
                      <a:pt x="18593" y="11426"/>
                      <a:pt x="28040" y="11426"/>
                    </a:cubicBezTo>
                    <a:cubicBezTo>
                      <a:pt x="50742" y="11426"/>
                      <a:pt x="53703" y="34241"/>
                      <a:pt x="53703" y="48695"/>
                    </a:cubicBezTo>
                    <a:cubicBezTo>
                      <a:pt x="53703" y="55781"/>
                      <a:pt x="53280" y="57339"/>
                      <a:pt x="52716" y="58898"/>
                    </a:cubicBezTo>
                    <a:cubicBezTo>
                      <a:pt x="49473" y="69526"/>
                      <a:pt x="45243" y="85256"/>
                      <a:pt x="45243" y="89507"/>
                    </a:cubicBezTo>
                    <a:cubicBezTo>
                      <a:pt x="45243" y="91066"/>
                      <a:pt x="45807" y="92908"/>
                      <a:pt x="47640" y="92908"/>
                    </a:cubicBezTo>
                    <a:cubicBezTo>
                      <a:pt x="48627" y="92908"/>
                      <a:pt x="50178" y="92908"/>
                      <a:pt x="52434" y="85539"/>
                    </a:cubicBezTo>
                    <a:cubicBezTo>
                      <a:pt x="54126" y="80013"/>
                      <a:pt x="56805" y="69526"/>
                      <a:pt x="57934" y="59323"/>
                    </a:cubicBezTo>
                    <a:cubicBezTo>
                      <a:pt x="58498" y="54363"/>
                      <a:pt x="66394" y="35233"/>
                      <a:pt x="69355" y="28431"/>
                    </a:cubicBezTo>
                    <a:cubicBezTo>
                      <a:pt x="71329" y="24038"/>
                      <a:pt x="74290" y="17377"/>
                      <a:pt x="80918" y="5049"/>
                    </a:cubicBezTo>
                    <a:cubicBezTo>
                      <a:pt x="81341" y="4340"/>
                      <a:pt x="81623" y="3773"/>
                      <a:pt x="81623" y="3207"/>
                    </a:cubicBezTo>
                    <a:cubicBezTo>
                      <a:pt x="81623" y="1506"/>
                      <a:pt x="79790" y="1506"/>
                      <a:pt x="79367" y="1506"/>
                    </a:cubicBezTo>
                    <a:cubicBezTo>
                      <a:pt x="78944" y="1506"/>
                      <a:pt x="77675" y="1506"/>
                      <a:pt x="77252" y="2215"/>
                    </a:cubicBezTo>
                    <a:cubicBezTo>
                      <a:pt x="75559" y="5191"/>
                      <a:pt x="64843" y="25455"/>
                      <a:pt x="58498" y="427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形状 117">
                <a:extLst>
                  <a:ext uri="{FF2B5EF4-FFF2-40B4-BE49-F238E27FC236}">
                    <a16:creationId xmlns:a16="http://schemas.microsoft.com/office/drawing/2014/main" id="{48583CF2-3498-FF74-3AC8-7D298F02251D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>
              <a:xfrm>
                <a:off x="6253774" y="4842155"/>
                <a:ext cx="64762" cy="44739"/>
              </a:xfrm>
              <a:custGeom>
                <a:avLst/>
                <a:gdLst>
                  <a:gd name="connsiteX0" fmla="*/ 59188 w 64762"/>
                  <a:gd name="connsiteY0" fmla="*/ 7778 h 44739"/>
                  <a:gd name="connsiteX1" fmla="*/ 63418 w 64762"/>
                  <a:gd name="connsiteY1" fmla="*/ 6766 h 44739"/>
                  <a:gd name="connsiteX2" fmla="*/ 65030 w 64762"/>
                  <a:gd name="connsiteY2" fmla="*/ 3324 h 44739"/>
                  <a:gd name="connsiteX3" fmla="*/ 60397 w 64762"/>
                  <a:gd name="connsiteY3" fmla="*/ 85 h 44739"/>
                  <a:gd name="connsiteX4" fmla="*/ 30886 w 64762"/>
                  <a:gd name="connsiteY4" fmla="*/ 85 h 44739"/>
                  <a:gd name="connsiteX5" fmla="*/ 267 w 64762"/>
                  <a:gd name="connsiteY5" fmla="*/ 27617 h 44739"/>
                  <a:gd name="connsiteX6" fmla="*/ 20109 w 64762"/>
                  <a:gd name="connsiteY6" fmla="*/ 44825 h 44739"/>
                  <a:gd name="connsiteX7" fmla="*/ 49922 w 64762"/>
                  <a:gd name="connsiteY7" fmla="*/ 18406 h 44739"/>
                  <a:gd name="connsiteX8" fmla="*/ 46699 w 64762"/>
                  <a:gd name="connsiteY8" fmla="*/ 7778 h 44739"/>
                  <a:gd name="connsiteX9" fmla="*/ 59188 w 64762"/>
                  <a:gd name="connsiteY9" fmla="*/ 7778 h 44739"/>
                  <a:gd name="connsiteX10" fmla="*/ 20311 w 64762"/>
                  <a:gd name="connsiteY10" fmla="*/ 41383 h 44739"/>
                  <a:gd name="connsiteX11" fmla="*/ 8526 w 64762"/>
                  <a:gd name="connsiteY11" fmla="*/ 30148 h 44739"/>
                  <a:gd name="connsiteX12" fmla="*/ 29275 w 64762"/>
                  <a:gd name="connsiteY12" fmla="*/ 7778 h 44739"/>
                  <a:gd name="connsiteX13" fmla="*/ 41462 w 64762"/>
                  <a:gd name="connsiteY13" fmla="*/ 17596 h 44739"/>
                  <a:gd name="connsiteX14" fmla="*/ 20311 w 64762"/>
                  <a:gd name="connsiteY14" fmla="*/ 41383 h 4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762" h="44739">
                    <a:moveTo>
                      <a:pt x="59188" y="7778"/>
                    </a:moveTo>
                    <a:cubicBezTo>
                      <a:pt x="61001" y="7778"/>
                      <a:pt x="62008" y="7778"/>
                      <a:pt x="63418" y="6766"/>
                    </a:cubicBezTo>
                    <a:cubicBezTo>
                      <a:pt x="64023" y="6260"/>
                      <a:pt x="65030" y="4843"/>
                      <a:pt x="65030" y="3324"/>
                    </a:cubicBezTo>
                    <a:cubicBezTo>
                      <a:pt x="65030" y="85"/>
                      <a:pt x="62008" y="85"/>
                      <a:pt x="60397" y="85"/>
                    </a:cubicBezTo>
                    <a:lnTo>
                      <a:pt x="30886" y="85"/>
                    </a:lnTo>
                    <a:cubicBezTo>
                      <a:pt x="13663" y="85"/>
                      <a:pt x="267" y="15370"/>
                      <a:pt x="267" y="27617"/>
                    </a:cubicBezTo>
                    <a:cubicBezTo>
                      <a:pt x="267" y="38144"/>
                      <a:pt x="9030" y="44825"/>
                      <a:pt x="20109" y="44825"/>
                    </a:cubicBezTo>
                    <a:cubicBezTo>
                      <a:pt x="34512" y="44825"/>
                      <a:pt x="49922" y="33488"/>
                      <a:pt x="49922" y="18406"/>
                    </a:cubicBezTo>
                    <a:cubicBezTo>
                      <a:pt x="49922" y="14357"/>
                      <a:pt x="48814" y="10815"/>
                      <a:pt x="46699" y="7778"/>
                    </a:cubicBezTo>
                    <a:lnTo>
                      <a:pt x="59188" y="7778"/>
                    </a:lnTo>
                    <a:close/>
                    <a:moveTo>
                      <a:pt x="20311" y="41383"/>
                    </a:moveTo>
                    <a:cubicBezTo>
                      <a:pt x="15778" y="41383"/>
                      <a:pt x="8526" y="39460"/>
                      <a:pt x="8526" y="30148"/>
                    </a:cubicBezTo>
                    <a:cubicBezTo>
                      <a:pt x="8526" y="27010"/>
                      <a:pt x="9836" y="7778"/>
                      <a:pt x="29275" y="7778"/>
                    </a:cubicBezTo>
                    <a:cubicBezTo>
                      <a:pt x="36829" y="7778"/>
                      <a:pt x="41462" y="10612"/>
                      <a:pt x="41462" y="17596"/>
                    </a:cubicBezTo>
                    <a:cubicBezTo>
                      <a:pt x="41462" y="27921"/>
                      <a:pt x="33807" y="41383"/>
                      <a:pt x="20311" y="413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形状 118">
                <a:extLst>
                  <a:ext uri="{FF2B5EF4-FFF2-40B4-BE49-F238E27FC236}">
                    <a16:creationId xmlns:a16="http://schemas.microsoft.com/office/drawing/2014/main" id="{4D843A74-432E-E0F7-7ADD-F6DD342272EA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>
              <a:xfrm>
                <a:off x="6333460" y="4848734"/>
                <a:ext cx="52374" cy="69639"/>
              </a:xfrm>
              <a:custGeom>
                <a:avLst/>
                <a:gdLst>
                  <a:gd name="connsiteX0" fmla="*/ 25451 w 52374"/>
                  <a:gd name="connsiteY0" fmla="*/ 33996 h 69639"/>
                  <a:gd name="connsiteX1" fmla="*/ 40861 w 52374"/>
                  <a:gd name="connsiteY1" fmla="*/ 49786 h 69639"/>
                  <a:gd name="connsiteX2" fmla="*/ 25552 w 52374"/>
                  <a:gd name="connsiteY2" fmla="*/ 65576 h 69639"/>
                  <a:gd name="connsiteX3" fmla="*/ 7322 w 52374"/>
                  <a:gd name="connsiteY3" fmla="*/ 60313 h 69639"/>
                  <a:gd name="connsiteX4" fmla="*/ 12660 w 52374"/>
                  <a:gd name="connsiteY4" fmla="*/ 54139 h 69639"/>
                  <a:gd name="connsiteX5" fmla="*/ 6516 w 52374"/>
                  <a:gd name="connsiteY5" fmla="*/ 47964 h 69639"/>
                  <a:gd name="connsiteX6" fmla="*/ 272 w 52374"/>
                  <a:gd name="connsiteY6" fmla="*/ 54341 h 69639"/>
                  <a:gd name="connsiteX7" fmla="*/ 25854 w 52374"/>
                  <a:gd name="connsiteY7" fmla="*/ 69726 h 69639"/>
                  <a:gd name="connsiteX8" fmla="*/ 52646 w 52374"/>
                  <a:gd name="connsiteY8" fmla="*/ 49887 h 69639"/>
                  <a:gd name="connsiteX9" fmla="*/ 33811 w 52374"/>
                  <a:gd name="connsiteY9" fmla="*/ 31870 h 69639"/>
                  <a:gd name="connsiteX10" fmla="*/ 49120 w 52374"/>
                  <a:gd name="connsiteY10" fmla="*/ 14561 h 69639"/>
                  <a:gd name="connsiteX11" fmla="*/ 26156 w 52374"/>
                  <a:gd name="connsiteY11" fmla="*/ 87 h 69639"/>
                  <a:gd name="connsiteX12" fmla="*/ 3797 w 52374"/>
                  <a:gd name="connsiteY12" fmla="*/ 14460 h 69639"/>
                  <a:gd name="connsiteX13" fmla="*/ 9538 w 52374"/>
                  <a:gd name="connsiteY13" fmla="*/ 20432 h 69639"/>
                  <a:gd name="connsiteX14" fmla="*/ 15279 w 52374"/>
                  <a:gd name="connsiteY14" fmla="*/ 14663 h 69639"/>
                  <a:gd name="connsiteX15" fmla="*/ 10444 w 52374"/>
                  <a:gd name="connsiteY15" fmla="*/ 8893 h 69639"/>
                  <a:gd name="connsiteX16" fmla="*/ 25854 w 52374"/>
                  <a:gd name="connsiteY16" fmla="*/ 3933 h 69639"/>
                  <a:gd name="connsiteX17" fmla="*/ 38444 w 52374"/>
                  <a:gd name="connsiteY17" fmla="*/ 14561 h 69639"/>
                  <a:gd name="connsiteX18" fmla="*/ 24041 w 52374"/>
                  <a:gd name="connsiteY18" fmla="*/ 30250 h 69639"/>
                  <a:gd name="connsiteX19" fmla="*/ 18200 w 52374"/>
                  <a:gd name="connsiteY19" fmla="*/ 30554 h 69639"/>
                  <a:gd name="connsiteX20" fmla="*/ 15984 w 52374"/>
                  <a:gd name="connsiteY20" fmla="*/ 32275 h 69639"/>
                  <a:gd name="connsiteX21" fmla="*/ 18804 w 52374"/>
                  <a:gd name="connsiteY21" fmla="*/ 33996 h 69639"/>
                  <a:gd name="connsiteX22" fmla="*/ 25451 w 52374"/>
                  <a:gd name="connsiteY22" fmla="*/ 33996 h 69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2374" h="69639">
                    <a:moveTo>
                      <a:pt x="25451" y="33996"/>
                    </a:moveTo>
                    <a:cubicBezTo>
                      <a:pt x="34718" y="33996"/>
                      <a:pt x="40861" y="39765"/>
                      <a:pt x="40861" y="49786"/>
                    </a:cubicBezTo>
                    <a:cubicBezTo>
                      <a:pt x="40861" y="60111"/>
                      <a:pt x="34516" y="65576"/>
                      <a:pt x="25552" y="65576"/>
                    </a:cubicBezTo>
                    <a:cubicBezTo>
                      <a:pt x="24444" y="65576"/>
                      <a:pt x="12459" y="65576"/>
                      <a:pt x="7322" y="60313"/>
                    </a:cubicBezTo>
                    <a:cubicBezTo>
                      <a:pt x="11451" y="59706"/>
                      <a:pt x="12660" y="56568"/>
                      <a:pt x="12660" y="54139"/>
                    </a:cubicBezTo>
                    <a:cubicBezTo>
                      <a:pt x="12660" y="50393"/>
                      <a:pt x="9840" y="47964"/>
                      <a:pt x="6516" y="47964"/>
                    </a:cubicBezTo>
                    <a:cubicBezTo>
                      <a:pt x="3293" y="47964"/>
                      <a:pt x="272" y="50090"/>
                      <a:pt x="272" y="54341"/>
                    </a:cubicBezTo>
                    <a:cubicBezTo>
                      <a:pt x="272" y="64868"/>
                      <a:pt x="12156" y="69726"/>
                      <a:pt x="25854" y="69726"/>
                    </a:cubicBezTo>
                    <a:cubicBezTo>
                      <a:pt x="42372" y="69726"/>
                      <a:pt x="52646" y="59706"/>
                      <a:pt x="52646" y="49887"/>
                    </a:cubicBezTo>
                    <a:cubicBezTo>
                      <a:pt x="52646" y="41587"/>
                      <a:pt x="45293" y="34502"/>
                      <a:pt x="33811" y="31870"/>
                    </a:cubicBezTo>
                    <a:cubicBezTo>
                      <a:pt x="45897" y="27922"/>
                      <a:pt x="49120" y="20230"/>
                      <a:pt x="49120" y="14561"/>
                    </a:cubicBezTo>
                    <a:cubicBezTo>
                      <a:pt x="49120" y="6261"/>
                      <a:pt x="38847" y="87"/>
                      <a:pt x="26156" y="87"/>
                    </a:cubicBezTo>
                    <a:cubicBezTo>
                      <a:pt x="13768" y="87"/>
                      <a:pt x="3797" y="5350"/>
                      <a:pt x="3797" y="14460"/>
                    </a:cubicBezTo>
                    <a:cubicBezTo>
                      <a:pt x="3797" y="19217"/>
                      <a:pt x="7624" y="20432"/>
                      <a:pt x="9538" y="20432"/>
                    </a:cubicBezTo>
                    <a:cubicBezTo>
                      <a:pt x="12459" y="20432"/>
                      <a:pt x="15279" y="18306"/>
                      <a:pt x="15279" y="14663"/>
                    </a:cubicBezTo>
                    <a:cubicBezTo>
                      <a:pt x="15279" y="12334"/>
                      <a:pt x="14070" y="9500"/>
                      <a:pt x="10444" y="8893"/>
                    </a:cubicBezTo>
                    <a:cubicBezTo>
                      <a:pt x="14775" y="4237"/>
                      <a:pt x="23739" y="3933"/>
                      <a:pt x="25854" y="3933"/>
                    </a:cubicBezTo>
                    <a:cubicBezTo>
                      <a:pt x="33207" y="3933"/>
                      <a:pt x="38444" y="7678"/>
                      <a:pt x="38444" y="14561"/>
                    </a:cubicBezTo>
                    <a:cubicBezTo>
                      <a:pt x="38444" y="20432"/>
                      <a:pt x="34617" y="29643"/>
                      <a:pt x="24041" y="30250"/>
                    </a:cubicBezTo>
                    <a:cubicBezTo>
                      <a:pt x="21221" y="30352"/>
                      <a:pt x="20818" y="30453"/>
                      <a:pt x="18200" y="30554"/>
                    </a:cubicBezTo>
                    <a:cubicBezTo>
                      <a:pt x="17092" y="30655"/>
                      <a:pt x="15984" y="30757"/>
                      <a:pt x="15984" y="32275"/>
                    </a:cubicBezTo>
                    <a:cubicBezTo>
                      <a:pt x="15984" y="33996"/>
                      <a:pt x="16991" y="33996"/>
                      <a:pt x="18804" y="33996"/>
                    </a:cubicBezTo>
                    <a:lnTo>
                      <a:pt x="25451" y="33996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形状 119">
                <a:extLst>
                  <a:ext uri="{FF2B5EF4-FFF2-40B4-BE49-F238E27FC236}">
                    <a16:creationId xmlns:a16="http://schemas.microsoft.com/office/drawing/2014/main" id="{FCDEC33B-2035-FB65-E5AA-D1FF66BA4EBE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>
              <a:xfrm>
                <a:off x="6243299" y="4923030"/>
                <a:ext cx="160721" cy="6882"/>
              </a:xfrm>
              <a:custGeom>
                <a:avLst/>
                <a:gdLst>
                  <a:gd name="connsiteX0" fmla="*/ 0 w 160721"/>
                  <a:gd name="connsiteY0" fmla="*/ 0 h 6882"/>
                  <a:gd name="connsiteX1" fmla="*/ 160722 w 160721"/>
                  <a:gd name="connsiteY1" fmla="*/ 0 h 6882"/>
                  <a:gd name="connsiteX2" fmla="*/ 160722 w 160721"/>
                  <a:gd name="connsiteY2" fmla="*/ 6883 h 6882"/>
                  <a:gd name="connsiteX3" fmla="*/ 0 w 160721"/>
                  <a:gd name="connsiteY3" fmla="*/ 6883 h 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721" h="6882">
                    <a:moveTo>
                      <a:pt x="0" y="0"/>
                    </a:moveTo>
                    <a:lnTo>
                      <a:pt x="160722" y="0"/>
                    </a:lnTo>
                    <a:lnTo>
                      <a:pt x="160722" y="6883"/>
                    </a:lnTo>
                    <a:lnTo>
                      <a:pt x="0" y="688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形状 120">
                <a:extLst>
                  <a:ext uri="{FF2B5EF4-FFF2-40B4-BE49-F238E27FC236}">
                    <a16:creationId xmlns:a16="http://schemas.microsoft.com/office/drawing/2014/main" id="{BE95BFBB-68ED-3A0A-26F1-DB9A3DF342A8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>
              <a:xfrm>
                <a:off x="6298552" y="4943263"/>
                <a:ext cx="50158" cy="67412"/>
              </a:xfrm>
              <a:custGeom>
                <a:avLst/>
                <a:gdLst>
                  <a:gd name="connsiteX0" fmla="*/ 50428 w 50158"/>
                  <a:gd name="connsiteY0" fmla="*/ 47969 h 67412"/>
                  <a:gd name="connsiteX1" fmla="*/ 46198 w 50158"/>
                  <a:gd name="connsiteY1" fmla="*/ 47969 h 67412"/>
                  <a:gd name="connsiteX2" fmla="*/ 43277 w 50158"/>
                  <a:gd name="connsiteY2" fmla="*/ 57180 h 67412"/>
                  <a:gd name="connsiteX3" fmla="*/ 32500 w 50158"/>
                  <a:gd name="connsiteY3" fmla="*/ 57787 h 67412"/>
                  <a:gd name="connsiteX4" fmla="*/ 12759 w 50158"/>
                  <a:gd name="connsiteY4" fmla="*/ 57787 h 67412"/>
                  <a:gd name="connsiteX5" fmla="*/ 32903 w 50158"/>
                  <a:gd name="connsiteY5" fmla="*/ 43110 h 67412"/>
                  <a:gd name="connsiteX6" fmla="*/ 50428 w 50158"/>
                  <a:gd name="connsiteY6" fmla="*/ 20234 h 67412"/>
                  <a:gd name="connsiteX7" fmla="*/ 23838 w 50158"/>
                  <a:gd name="connsiteY7" fmla="*/ 91 h 67412"/>
                  <a:gd name="connsiteX8" fmla="*/ 270 w 50158"/>
                  <a:gd name="connsiteY8" fmla="*/ 17906 h 67412"/>
                  <a:gd name="connsiteX9" fmla="*/ 6111 w 50158"/>
                  <a:gd name="connsiteY9" fmla="*/ 24081 h 67412"/>
                  <a:gd name="connsiteX10" fmla="*/ 12054 w 50158"/>
                  <a:gd name="connsiteY10" fmla="*/ 18109 h 67412"/>
                  <a:gd name="connsiteX11" fmla="*/ 6313 w 50158"/>
                  <a:gd name="connsiteY11" fmla="*/ 12137 h 67412"/>
                  <a:gd name="connsiteX12" fmla="*/ 21723 w 50158"/>
                  <a:gd name="connsiteY12" fmla="*/ 4545 h 67412"/>
                  <a:gd name="connsiteX13" fmla="*/ 39651 w 50158"/>
                  <a:gd name="connsiteY13" fmla="*/ 20336 h 67412"/>
                  <a:gd name="connsiteX14" fmla="*/ 26054 w 50158"/>
                  <a:gd name="connsiteY14" fmla="*/ 41895 h 67412"/>
                  <a:gd name="connsiteX15" fmla="*/ 1478 w 50158"/>
                  <a:gd name="connsiteY15" fmla="*/ 62848 h 67412"/>
                  <a:gd name="connsiteX16" fmla="*/ 270 w 50158"/>
                  <a:gd name="connsiteY16" fmla="*/ 64468 h 67412"/>
                  <a:gd name="connsiteX17" fmla="*/ 270 w 50158"/>
                  <a:gd name="connsiteY17" fmla="*/ 67504 h 67412"/>
                  <a:gd name="connsiteX18" fmla="*/ 47104 w 50158"/>
                  <a:gd name="connsiteY18" fmla="*/ 67504 h 67412"/>
                  <a:gd name="connsiteX19" fmla="*/ 50428 w 50158"/>
                  <a:gd name="connsiteY19" fmla="*/ 47969 h 67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158" h="67412">
                    <a:moveTo>
                      <a:pt x="50428" y="47969"/>
                    </a:moveTo>
                    <a:lnTo>
                      <a:pt x="46198" y="47969"/>
                    </a:lnTo>
                    <a:cubicBezTo>
                      <a:pt x="45896" y="49892"/>
                      <a:pt x="44888" y="56168"/>
                      <a:pt x="43277" y="57180"/>
                    </a:cubicBezTo>
                    <a:cubicBezTo>
                      <a:pt x="42471" y="57787"/>
                      <a:pt x="34011" y="57787"/>
                      <a:pt x="32500" y="57787"/>
                    </a:cubicBezTo>
                    <a:lnTo>
                      <a:pt x="12759" y="57787"/>
                    </a:lnTo>
                    <a:cubicBezTo>
                      <a:pt x="19406" y="52827"/>
                      <a:pt x="26860" y="47159"/>
                      <a:pt x="32903" y="43110"/>
                    </a:cubicBezTo>
                    <a:cubicBezTo>
                      <a:pt x="41968" y="36834"/>
                      <a:pt x="50428" y="30964"/>
                      <a:pt x="50428" y="20234"/>
                    </a:cubicBezTo>
                    <a:cubicBezTo>
                      <a:pt x="50428" y="7278"/>
                      <a:pt x="38241" y="91"/>
                      <a:pt x="23838" y="91"/>
                    </a:cubicBezTo>
                    <a:cubicBezTo>
                      <a:pt x="10241" y="91"/>
                      <a:pt x="270" y="7987"/>
                      <a:pt x="270" y="17906"/>
                    </a:cubicBezTo>
                    <a:cubicBezTo>
                      <a:pt x="270" y="23170"/>
                      <a:pt x="4701" y="24081"/>
                      <a:pt x="6111" y="24081"/>
                    </a:cubicBezTo>
                    <a:cubicBezTo>
                      <a:pt x="8831" y="24081"/>
                      <a:pt x="12054" y="22259"/>
                      <a:pt x="12054" y="18109"/>
                    </a:cubicBezTo>
                    <a:cubicBezTo>
                      <a:pt x="12054" y="14465"/>
                      <a:pt x="9435" y="12440"/>
                      <a:pt x="6313" y="12137"/>
                    </a:cubicBezTo>
                    <a:cubicBezTo>
                      <a:pt x="9133" y="7582"/>
                      <a:pt x="14975" y="4545"/>
                      <a:pt x="21723" y="4545"/>
                    </a:cubicBezTo>
                    <a:cubicBezTo>
                      <a:pt x="31493" y="4545"/>
                      <a:pt x="39651" y="10416"/>
                      <a:pt x="39651" y="20336"/>
                    </a:cubicBezTo>
                    <a:cubicBezTo>
                      <a:pt x="39651" y="28838"/>
                      <a:pt x="33809" y="35316"/>
                      <a:pt x="26054" y="41895"/>
                    </a:cubicBezTo>
                    <a:lnTo>
                      <a:pt x="1478" y="62848"/>
                    </a:lnTo>
                    <a:cubicBezTo>
                      <a:pt x="471" y="63759"/>
                      <a:pt x="370" y="63759"/>
                      <a:pt x="270" y="64468"/>
                    </a:cubicBezTo>
                    <a:lnTo>
                      <a:pt x="270" y="67504"/>
                    </a:lnTo>
                    <a:lnTo>
                      <a:pt x="47104" y="67504"/>
                    </a:lnTo>
                    <a:lnTo>
                      <a:pt x="50428" y="47969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形状 121">
                <a:extLst>
                  <a:ext uri="{FF2B5EF4-FFF2-40B4-BE49-F238E27FC236}">
                    <a16:creationId xmlns:a16="http://schemas.microsoft.com/office/drawing/2014/main" id="{C5461CF5-3CF0-2949-5E9F-6121EB40F227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>
              <a:xfrm>
                <a:off x="4452840" y="5513327"/>
                <a:ext cx="133956" cy="47371"/>
              </a:xfrm>
              <a:custGeom>
                <a:avLst/>
                <a:gdLst>
                  <a:gd name="connsiteX0" fmla="*/ 127286 w 133956"/>
                  <a:gd name="connsiteY0" fmla="*/ 8217 h 47371"/>
                  <a:gd name="connsiteX1" fmla="*/ 134135 w 133956"/>
                  <a:gd name="connsiteY1" fmla="*/ 4169 h 47371"/>
                  <a:gd name="connsiteX2" fmla="*/ 127488 w 133956"/>
                  <a:gd name="connsiteY2" fmla="*/ 120 h 47371"/>
                  <a:gd name="connsiteX3" fmla="*/ 6826 w 133956"/>
                  <a:gd name="connsiteY3" fmla="*/ 120 h 47371"/>
                  <a:gd name="connsiteX4" fmla="*/ 178 w 133956"/>
                  <a:gd name="connsiteY4" fmla="*/ 4169 h 47371"/>
                  <a:gd name="connsiteX5" fmla="*/ 7027 w 133956"/>
                  <a:gd name="connsiteY5" fmla="*/ 8217 h 47371"/>
                  <a:gd name="connsiteX6" fmla="*/ 127286 w 133956"/>
                  <a:gd name="connsiteY6" fmla="*/ 8217 h 47371"/>
                  <a:gd name="connsiteX7" fmla="*/ 127488 w 133956"/>
                  <a:gd name="connsiteY7" fmla="*/ 47491 h 47371"/>
                  <a:gd name="connsiteX8" fmla="*/ 134135 w 133956"/>
                  <a:gd name="connsiteY8" fmla="*/ 43442 h 47371"/>
                  <a:gd name="connsiteX9" fmla="*/ 127286 w 133956"/>
                  <a:gd name="connsiteY9" fmla="*/ 39393 h 47371"/>
                  <a:gd name="connsiteX10" fmla="*/ 7027 w 133956"/>
                  <a:gd name="connsiteY10" fmla="*/ 39393 h 47371"/>
                  <a:gd name="connsiteX11" fmla="*/ 178 w 133956"/>
                  <a:gd name="connsiteY11" fmla="*/ 43442 h 47371"/>
                  <a:gd name="connsiteX12" fmla="*/ 6826 w 133956"/>
                  <a:gd name="connsiteY12" fmla="*/ 47491 h 47371"/>
                  <a:gd name="connsiteX13" fmla="*/ 127488 w 133956"/>
                  <a:gd name="connsiteY13" fmla="*/ 47491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956" h="47371">
                    <a:moveTo>
                      <a:pt x="127286" y="8217"/>
                    </a:moveTo>
                    <a:cubicBezTo>
                      <a:pt x="130308" y="8217"/>
                      <a:pt x="134135" y="8217"/>
                      <a:pt x="134135" y="4169"/>
                    </a:cubicBezTo>
                    <a:cubicBezTo>
                      <a:pt x="134135" y="120"/>
                      <a:pt x="130308" y="120"/>
                      <a:pt x="127488" y="120"/>
                    </a:cubicBezTo>
                    <a:lnTo>
                      <a:pt x="6826" y="120"/>
                    </a:lnTo>
                    <a:cubicBezTo>
                      <a:pt x="4006" y="120"/>
                      <a:pt x="178" y="120"/>
                      <a:pt x="178" y="4169"/>
                    </a:cubicBezTo>
                    <a:cubicBezTo>
                      <a:pt x="178" y="8217"/>
                      <a:pt x="4006" y="8217"/>
                      <a:pt x="7027" y="8217"/>
                    </a:cubicBezTo>
                    <a:lnTo>
                      <a:pt x="127286" y="8217"/>
                    </a:lnTo>
                    <a:close/>
                    <a:moveTo>
                      <a:pt x="127488" y="47491"/>
                    </a:moveTo>
                    <a:cubicBezTo>
                      <a:pt x="130308" y="47491"/>
                      <a:pt x="134135" y="47491"/>
                      <a:pt x="134135" y="43442"/>
                    </a:cubicBezTo>
                    <a:cubicBezTo>
                      <a:pt x="134135" y="39393"/>
                      <a:pt x="130308" y="39393"/>
                      <a:pt x="127286" y="39393"/>
                    </a:cubicBezTo>
                    <a:lnTo>
                      <a:pt x="7027" y="39393"/>
                    </a:lnTo>
                    <a:cubicBezTo>
                      <a:pt x="4006" y="39393"/>
                      <a:pt x="178" y="39393"/>
                      <a:pt x="178" y="43442"/>
                    </a:cubicBezTo>
                    <a:cubicBezTo>
                      <a:pt x="178" y="47491"/>
                      <a:pt x="4006" y="47491"/>
                      <a:pt x="6826" y="47491"/>
                    </a:cubicBezTo>
                    <a:lnTo>
                      <a:pt x="127488" y="47491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形状 122">
                <a:extLst>
                  <a:ext uri="{FF2B5EF4-FFF2-40B4-BE49-F238E27FC236}">
                    <a16:creationId xmlns:a16="http://schemas.microsoft.com/office/drawing/2014/main" id="{1B3C07FA-BFEB-AED6-CBED-1729049C471A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>
              <a:xfrm>
                <a:off x="4701728" y="5233348"/>
                <a:ext cx="104949" cy="607120"/>
              </a:xfrm>
              <a:custGeom>
                <a:avLst/>
                <a:gdLst>
                  <a:gd name="connsiteX0" fmla="*/ 105138 w 104949"/>
                  <a:gd name="connsiteY0" fmla="*/ 605199 h 607120"/>
                  <a:gd name="connsiteX1" fmla="*/ 103930 w 104949"/>
                  <a:gd name="connsiteY1" fmla="*/ 602769 h 607120"/>
                  <a:gd name="connsiteX2" fmla="*/ 56592 w 104949"/>
                  <a:gd name="connsiteY2" fmla="*/ 525234 h 607120"/>
                  <a:gd name="connsiteX3" fmla="*/ 19728 w 104949"/>
                  <a:gd name="connsiteY3" fmla="*/ 303764 h 607120"/>
                  <a:gd name="connsiteX4" fmla="*/ 59412 w 104949"/>
                  <a:gd name="connsiteY4" fmla="*/ 75411 h 607120"/>
                  <a:gd name="connsiteX5" fmla="*/ 104333 w 104949"/>
                  <a:gd name="connsiteY5" fmla="*/ 3949 h 607120"/>
                  <a:gd name="connsiteX6" fmla="*/ 105138 w 104949"/>
                  <a:gd name="connsiteY6" fmla="*/ 2127 h 607120"/>
                  <a:gd name="connsiteX7" fmla="*/ 100707 w 104949"/>
                  <a:gd name="connsiteY7" fmla="*/ 103 h 607120"/>
                  <a:gd name="connsiteX8" fmla="*/ 96879 w 104949"/>
                  <a:gd name="connsiteY8" fmla="*/ 508 h 607120"/>
                  <a:gd name="connsiteX9" fmla="*/ 68477 w 104949"/>
                  <a:gd name="connsiteY9" fmla="*/ 35125 h 607120"/>
                  <a:gd name="connsiteX10" fmla="*/ 6635 w 104949"/>
                  <a:gd name="connsiteY10" fmla="*/ 204771 h 607120"/>
                  <a:gd name="connsiteX11" fmla="*/ 189 w 104949"/>
                  <a:gd name="connsiteY11" fmla="*/ 303562 h 607120"/>
                  <a:gd name="connsiteX12" fmla="*/ 41887 w 104949"/>
                  <a:gd name="connsiteY12" fmla="*/ 525842 h 607120"/>
                  <a:gd name="connsiteX13" fmla="*/ 95268 w 104949"/>
                  <a:gd name="connsiteY13" fmla="*/ 605401 h 607120"/>
                  <a:gd name="connsiteX14" fmla="*/ 100707 w 104949"/>
                  <a:gd name="connsiteY14" fmla="*/ 607223 h 607120"/>
                  <a:gd name="connsiteX15" fmla="*/ 105138 w 104949"/>
                  <a:gd name="connsiteY15" fmla="*/ 605199 h 607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49" h="607120">
                    <a:moveTo>
                      <a:pt x="105138" y="605199"/>
                    </a:moveTo>
                    <a:cubicBezTo>
                      <a:pt x="105138" y="604591"/>
                      <a:pt x="105138" y="604186"/>
                      <a:pt x="103930" y="602769"/>
                    </a:cubicBezTo>
                    <a:cubicBezTo>
                      <a:pt x="84592" y="579286"/>
                      <a:pt x="68477" y="553374"/>
                      <a:pt x="56592" y="525234"/>
                    </a:cubicBezTo>
                    <a:cubicBezTo>
                      <a:pt x="30203" y="463287"/>
                      <a:pt x="19728" y="390814"/>
                      <a:pt x="19728" y="303764"/>
                    </a:cubicBezTo>
                    <a:cubicBezTo>
                      <a:pt x="19728" y="217524"/>
                      <a:pt x="29599" y="141811"/>
                      <a:pt x="59412" y="75411"/>
                    </a:cubicBezTo>
                    <a:cubicBezTo>
                      <a:pt x="71095" y="49701"/>
                      <a:pt x="86405" y="25813"/>
                      <a:pt x="104333" y="3949"/>
                    </a:cubicBezTo>
                    <a:cubicBezTo>
                      <a:pt x="104736" y="3342"/>
                      <a:pt x="105138" y="2937"/>
                      <a:pt x="105138" y="2127"/>
                    </a:cubicBezTo>
                    <a:cubicBezTo>
                      <a:pt x="105138" y="103"/>
                      <a:pt x="103728" y="103"/>
                      <a:pt x="100707" y="103"/>
                    </a:cubicBezTo>
                    <a:cubicBezTo>
                      <a:pt x="97685" y="103"/>
                      <a:pt x="97282" y="103"/>
                      <a:pt x="96879" y="508"/>
                    </a:cubicBezTo>
                    <a:cubicBezTo>
                      <a:pt x="96678" y="710"/>
                      <a:pt x="84189" y="12857"/>
                      <a:pt x="68477" y="35125"/>
                    </a:cubicBezTo>
                    <a:cubicBezTo>
                      <a:pt x="33426" y="84926"/>
                      <a:pt x="15700" y="144443"/>
                      <a:pt x="6635" y="204771"/>
                    </a:cubicBezTo>
                    <a:cubicBezTo>
                      <a:pt x="1800" y="237364"/>
                      <a:pt x="189" y="270564"/>
                      <a:pt x="189" y="303562"/>
                    </a:cubicBezTo>
                    <a:cubicBezTo>
                      <a:pt x="189" y="379275"/>
                      <a:pt x="9656" y="456607"/>
                      <a:pt x="41887" y="525842"/>
                    </a:cubicBezTo>
                    <a:cubicBezTo>
                      <a:pt x="56189" y="556613"/>
                      <a:pt x="75326" y="584347"/>
                      <a:pt x="95268" y="605401"/>
                    </a:cubicBezTo>
                    <a:cubicBezTo>
                      <a:pt x="97081" y="607020"/>
                      <a:pt x="97282" y="607223"/>
                      <a:pt x="100707" y="607223"/>
                    </a:cubicBezTo>
                    <a:cubicBezTo>
                      <a:pt x="103728" y="607223"/>
                      <a:pt x="105138" y="607223"/>
                      <a:pt x="105138" y="6051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形状 123">
                <a:extLst>
                  <a:ext uri="{FF2B5EF4-FFF2-40B4-BE49-F238E27FC236}">
                    <a16:creationId xmlns:a16="http://schemas.microsoft.com/office/drawing/2014/main" id="{10C7989F-EE37-C4C7-632F-8CCB141B1046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>
              <a:xfrm>
                <a:off x="4822927" y="5352790"/>
                <a:ext cx="77352" cy="91705"/>
              </a:xfrm>
              <a:custGeom>
                <a:avLst/>
                <a:gdLst>
                  <a:gd name="connsiteX0" fmla="*/ 28600 w 77352"/>
                  <a:gd name="connsiteY0" fmla="*/ 42828 h 91705"/>
                  <a:gd name="connsiteX1" fmla="*/ 59420 w 77352"/>
                  <a:gd name="connsiteY1" fmla="*/ 38172 h 91705"/>
                  <a:gd name="connsiteX2" fmla="*/ 74528 w 77352"/>
                  <a:gd name="connsiteY2" fmla="*/ 17320 h 91705"/>
                  <a:gd name="connsiteX3" fmla="*/ 52974 w 77352"/>
                  <a:gd name="connsiteY3" fmla="*/ 113 h 91705"/>
                  <a:gd name="connsiteX4" fmla="*/ 197 w 77352"/>
                  <a:gd name="connsiteY4" fmla="*/ 55177 h 91705"/>
                  <a:gd name="connsiteX5" fmla="*/ 31823 w 77352"/>
                  <a:gd name="connsiteY5" fmla="*/ 91818 h 91705"/>
                  <a:gd name="connsiteX6" fmla="*/ 77549 w 77352"/>
                  <a:gd name="connsiteY6" fmla="*/ 67930 h 91705"/>
                  <a:gd name="connsiteX7" fmla="*/ 75132 w 77352"/>
                  <a:gd name="connsiteY7" fmla="*/ 65299 h 91705"/>
                  <a:gd name="connsiteX8" fmla="*/ 72513 w 77352"/>
                  <a:gd name="connsiteY8" fmla="*/ 67323 h 91705"/>
                  <a:gd name="connsiteX9" fmla="*/ 32226 w 77352"/>
                  <a:gd name="connsiteY9" fmla="*/ 87365 h 91705"/>
                  <a:gd name="connsiteX10" fmla="*/ 14700 w 77352"/>
                  <a:gd name="connsiteY10" fmla="*/ 63882 h 91705"/>
                  <a:gd name="connsiteX11" fmla="*/ 17923 w 77352"/>
                  <a:gd name="connsiteY11" fmla="*/ 42828 h 91705"/>
                  <a:gd name="connsiteX12" fmla="*/ 28600 w 77352"/>
                  <a:gd name="connsiteY12" fmla="*/ 42828 h 91705"/>
                  <a:gd name="connsiteX13" fmla="*/ 19132 w 77352"/>
                  <a:gd name="connsiteY13" fmla="*/ 38374 h 91705"/>
                  <a:gd name="connsiteX14" fmla="*/ 52974 w 77352"/>
                  <a:gd name="connsiteY14" fmla="*/ 4566 h 91705"/>
                  <a:gd name="connsiteX15" fmla="*/ 67880 w 77352"/>
                  <a:gd name="connsiteY15" fmla="*/ 17320 h 91705"/>
                  <a:gd name="connsiteX16" fmla="*/ 27391 w 77352"/>
                  <a:gd name="connsiteY16" fmla="*/ 38374 h 91705"/>
                  <a:gd name="connsiteX17" fmla="*/ 19132 w 77352"/>
                  <a:gd name="connsiteY17" fmla="*/ 38374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352" h="91705">
                    <a:moveTo>
                      <a:pt x="28600" y="42828"/>
                    </a:moveTo>
                    <a:cubicBezTo>
                      <a:pt x="34441" y="42828"/>
                      <a:pt x="49348" y="42423"/>
                      <a:pt x="59420" y="38172"/>
                    </a:cubicBezTo>
                    <a:cubicBezTo>
                      <a:pt x="73520" y="32098"/>
                      <a:pt x="74528" y="20154"/>
                      <a:pt x="74528" y="17320"/>
                    </a:cubicBezTo>
                    <a:cubicBezTo>
                      <a:pt x="74528" y="8413"/>
                      <a:pt x="66873" y="113"/>
                      <a:pt x="52974" y="113"/>
                    </a:cubicBezTo>
                    <a:cubicBezTo>
                      <a:pt x="30614" y="113"/>
                      <a:pt x="197" y="19749"/>
                      <a:pt x="197" y="55177"/>
                    </a:cubicBezTo>
                    <a:cubicBezTo>
                      <a:pt x="197" y="75826"/>
                      <a:pt x="12082" y="91818"/>
                      <a:pt x="31823" y="91818"/>
                    </a:cubicBezTo>
                    <a:cubicBezTo>
                      <a:pt x="60628" y="91818"/>
                      <a:pt x="77549" y="70360"/>
                      <a:pt x="77549" y="67930"/>
                    </a:cubicBezTo>
                    <a:cubicBezTo>
                      <a:pt x="77549" y="66716"/>
                      <a:pt x="76341" y="65299"/>
                      <a:pt x="75132" y="65299"/>
                    </a:cubicBezTo>
                    <a:cubicBezTo>
                      <a:pt x="74125" y="65299"/>
                      <a:pt x="73722" y="65704"/>
                      <a:pt x="72513" y="67323"/>
                    </a:cubicBezTo>
                    <a:cubicBezTo>
                      <a:pt x="56600" y="87365"/>
                      <a:pt x="34643" y="87365"/>
                      <a:pt x="32226" y="87365"/>
                    </a:cubicBezTo>
                    <a:cubicBezTo>
                      <a:pt x="16513" y="87365"/>
                      <a:pt x="14700" y="70360"/>
                      <a:pt x="14700" y="63882"/>
                    </a:cubicBezTo>
                    <a:cubicBezTo>
                      <a:pt x="14700" y="61452"/>
                      <a:pt x="14902" y="55177"/>
                      <a:pt x="17923" y="42828"/>
                    </a:cubicBezTo>
                    <a:lnTo>
                      <a:pt x="28600" y="42828"/>
                    </a:lnTo>
                    <a:close/>
                    <a:moveTo>
                      <a:pt x="19132" y="38374"/>
                    </a:moveTo>
                    <a:cubicBezTo>
                      <a:pt x="26988" y="7603"/>
                      <a:pt x="47736" y="4566"/>
                      <a:pt x="52974" y="4566"/>
                    </a:cubicBezTo>
                    <a:cubicBezTo>
                      <a:pt x="62441" y="4566"/>
                      <a:pt x="67880" y="10437"/>
                      <a:pt x="67880" y="17320"/>
                    </a:cubicBezTo>
                    <a:cubicBezTo>
                      <a:pt x="67880" y="38374"/>
                      <a:pt x="35650" y="38374"/>
                      <a:pt x="27391" y="38374"/>
                    </a:cubicBezTo>
                    <a:lnTo>
                      <a:pt x="19132" y="3837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形状 124">
                <a:extLst>
                  <a:ext uri="{FF2B5EF4-FFF2-40B4-BE49-F238E27FC236}">
                    <a16:creationId xmlns:a16="http://schemas.microsoft.com/office/drawing/2014/main" id="{6819CBB2-87B2-DDFA-BC0F-0E823FDAFE1E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>
              <a:xfrm>
                <a:off x="4922685" y="5329835"/>
                <a:ext cx="95320" cy="6943"/>
              </a:xfrm>
              <a:custGeom>
                <a:avLst/>
                <a:gdLst>
                  <a:gd name="connsiteX0" fmla="*/ 89882 w 95320"/>
                  <a:gd name="connsiteY0" fmla="*/ 7053 h 6943"/>
                  <a:gd name="connsiteX1" fmla="*/ 95522 w 95320"/>
                  <a:gd name="connsiteY1" fmla="*/ 3652 h 6943"/>
                  <a:gd name="connsiteX2" fmla="*/ 89882 w 95320"/>
                  <a:gd name="connsiteY2" fmla="*/ 109 h 6943"/>
                  <a:gd name="connsiteX3" fmla="*/ 5842 w 95320"/>
                  <a:gd name="connsiteY3" fmla="*/ 109 h 6943"/>
                  <a:gd name="connsiteX4" fmla="*/ 201 w 95320"/>
                  <a:gd name="connsiteY4" fmla="*/ 3510 h 6943"/>
                  <a:gd name="connsiteX5" fmla="*/ 5842 w 95320"/>
                  <a:gd name="connsiteY5" fmla="*/ 7053 h 6943"/>
                  <a:gd name="connsiteX6" fmla="*/ 89882 w 95320"/>
                  <a:gd name="connsiteY6" fmla="*/ 7053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320" h="6943">
                    <a:moveTo>
                      <a:pt x="89882" y="7053"/>
                    </a:moveTo>
                    <a:cubicBezTo>
                      <a:pt x="92138" y="7053"/>
                      <a:pt x="95522" y="7053"/>
                      <a:pt x="95522" y="3652"/>
                    </a:cubicBezTo>
                    <a:cubicBezTo>
                      <a:pt x="95522" y="109"/>
                      <a:pt x="92279" y="109"/>
                      <a:pt x="89882" y="109"/>
                    </a:cubicBezTo>
                    <a:lnTo>
                      <a:pt x="5842" y="109"/>
                    </a:lnTo>
                    <a:cubicBezTo>
                      <a:pt x="3586" y="109"/>
                      <a:pt x="201" y="109"/>
                      <a:pt x="201" y="3510"/>
                    </a:cubicBezTo>
                    <a:cubicBezTo>
                      <a:pt x="201" y="7053"/>
                      <a:pt x="3445" y="7053"/>
                      <a:pt x="5842" y="7053"/>
                    </a:cubicBezTo>
                    <a:lnTo>
                      <a:pt x="89882" y="705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形状 125">
                <a:extLst>
                  <a:ext uri="{FF2B5EF4-FFF2-40B4-BE49-F238E27FC236}">
                    <a16:creationId xmlns:a16="http://schemas.microsoft.com/office/drawing/2014/main" id="{02F7E9ED-1335-C9EC-1050-0EC789594FF6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>
              <a:xfrm>
                <a:off x="5039983" y="5274852"/>
                <a:ext cx="42725" cy="95369"/>
              </a:xfrm>
              <a:custGeom>
                <a:avLst/>
                <a:gdLst>
                  <a:gd name="connsiteX0" fmla="*/ 39267 w 42725"/>
                  <a:gd name="connsiteY0" fmla="*/ 5494 h 95369"/>
                  <a:gd name="connsiteX1" fmla="*/ 33626 w 42725"/>
                  <a:gd name="connsiteY1" fmla="*/ 109 h 95369"/>
                  <a:gd name="connsiteX2" fmla="*/ 25730 w 42725"/>
                  <a:gd name="connsiteY2" fmla="*/ 7903 h 95369"/>
                  <a:gd name="connsiteX3" fmla="*/ 31370 w 42725"/>
                  <a:gd name="connsiteY3" fmla="*/ 13288 h 95369"/>
                  <a:gd name="connsiteX4" fmla="*/ 39267 w 42725"/>
                  <a:gd name="connsiteY4" fmla="*/ 5494 h 95369"/>
                  <a:gd name="connsiteX5" fmla="*/ 10501 w 42725"/>
                  <a:gd name="connsiteY5" fmla="*/ 77482 h 95369"/>
                  <a:gd name="connsiteX6" fmla="*/ 9232 w 42725"/>
                  <a:gd name="connsiteY6" fmla="*/ 83434 h 95369"/>
                  <a:gd name="connsiteX7" fmla="*/ 22628 w 42725"/>
                  <a:gd name="connsiteY7" fmla="*/ 95479 h 95369"/>
                  <a:gd name="connsiteX8" fmla="*/ 42933 w 42725"/>
                  <a:gd name="connsiteY8" fmla="*/ 73798 h 95369"/>
                  <a:gd name="connsiteX9" fmla="*/ 40677 w 42725"/>
                  <a:gd name="connsiteY9" fmla="*/ 71955 h 95369"/>
                  <a:gd name="connsiteX10" fmla="*/ 37998 w 42725"/>
                  <a:gd name="connsiteY10" fmla="*/ 74364 h 95369"/>
                  <a:gd name="connsiteX11" fmla="*/ 23051 w 42725"/>
                  <a:gd name="connsiteY11" fmla="*/ 91511 h 95369"/>
                  <a:gd name="connsiteX12" fmla="*/ 19526 w 42725"/>
                  <a:gd name="connsiteY12" fmla="*/ 86551 h 95369"/>
                  <a:gd name="connsiteX13" fmla="*/ 21782 w 42725"/>
                  <a:gd name="connsiteY13" fmla="*/ 77482 h 95369"/>
                  <a:gd name="connsiteX14" fmla="*/ 26294 w 42725"/>
                  <a:gd name="connsiteY14" fmla="*/ 66145 h 95369"/>
                  <a:gd name="connsiteX15" fmla="*/ 33203 w 42725"/>
                  <a:gd name="connsiteY15" fmla="*/ 48148 h 95369"/>
                  <a:gd name="connsiteX16" fmla="*/ 34049 w 42725"/>
                  <a:gd name="connsiteY16" fmla="*/ 43614 h 95369"/>
                  <a:gd name="connsiteX17" fmla="*/ 20654 w 42725"/>
                  <a:gd name="connsiteY17" fmla="*/ 31568 h 95369"/>
                  <a:gd name="connsiteX18" fmla="*/ 208 w 42725"/>
                  <a:gd name="connsiteY18" fmla="*/ 53250 h 95369"/>
                  <a:gd name="connsiteX19" fmla="*/ 2605 w 42725"/>
                  <a:gd name="connsiteY19" fmla="*/ 55092 h 95369"/>
                  <a:gd name="connsiteX20" fmla="*/ 5143 w 42725"/>
                  <a:gd name="connsiteY20" fmla="*/ 52825 h 95369"/>
                  <a:gd name="connsiteX21" fmla="*/ 20231 w 42725"/>
                  <a:gd name="connsiteY21" fmla="*/ 35536 h 95369"/>
                  <a:gd name="connsiteX22" fmla="*/ 23756 w 42725"/>
                  <a:gd name="connsiteY22" fmla="*/ 40496 h 95369"/>
                  <a:gd name="connsiteX23" fmla="*/ 19385 w 42725"/>
                  <a:gd name="connsiteY23" fmla="*/ 54667 h 95369"/>
                  <a:gd name="connsiteX24" fmla="*/ 10501 w 42725"/>
                  <a:gd name="connsiteY24" fmla="*/ 77482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725" h="95369">
                    <a:moveTo>
                      <a:pt x="39267" y="5494"/>
                    </a:moveTo>
                    <a:cubicBezTo>
                      <a:pt x="39267" y="3227"/>
                      <a:pt x="37575" y="109"/>
                      <a:pt x="33626" y="109"/>
                    </a:cubicBezTo>
                    <a:cubicBezTo>
                      <a:pt x="29819" y="109"/>
                      <a:pt x="25730" y="3794"/>
                      <a:pt x="25730" y="7903"/>
                    </a:cubicBezTo>
                    <a:cubicBezTo>
                      <a:pt x="25730" y="10312"/>
                      <a:pt x="27563" y="13288"/>
                      <a:pt x="31370" y="13288"/>
                    </a:cubicBezTo>
                    <a:cubicBezTo>
                      <a:pt x="35459" y="13288"/>
                      <a:pt x="39267" y="9320"/>
                      <a:pt x="39267" y="5494"/>
                    </a:cubicBezTo>
                    <a:close/>
                    <a:moveTo>
                      <a:pt x="10501" y="77482"/>
                    </a:moveTo>
                    <a:cubicBezTo>
                      <a:pt x="9937" y="79324"/>
                      <a:pt x="9232" y="81025"/>
                      <a:pt x="9232" y="83434"/>
                    </a:cubicBezTo>
                    <a:cubicBezTo>
                      <a:pt x="9232" y="90094"/>
                      <a:pt x="14872" y="95479"/>
                      <a:pt x="22628" y="95479"/>
                    </a:cubicBezTo>
                    <a:cubicBezTo>
                      <a:pt x="36728" y="95479"/>
                      <a:pt x="42933" y="75923"/>
                      <a:pt x="42933" y="73798"/>
                    </a:cubicBezTo>
                    <a:cubicBezTo>
                      <a:pt x="42933" y="71955"/>
                      <a:pt x="41100" y="71955"/>
                      <a:pt x="40677" y="71955"/>
                    </a:cubicBezTo>
                    <a:cubicBezTo>
                      <a:pt x="38703" y="71955"/>
                      <a:pt x="38562" y="72806"/>
                      <a:pt x="37998" y="74364"/>
                    </a:cubicBezTo>
                    <a:cubicBezTo>
                      <a:pt x="34754" y="85701"/>
                      <a:pt x="28550" y="91511"/>
                      <a:pt x="23051" y="91511"/>
                    </a:cubicBezTo>
                    <a:cubicBezTo>
                      <a:pt x="20231" y="91511"/>
                      <a:pt x="19526" y="89669"/>
                      <a:pt x="19526" y="86551"/>
                    </a:cubicBezTo>
                    <a:cubicBezTo>
                      <a:pt x="19526" y="83292"/>
                      <a:pt x="20513" y="80600"/>
                      <a:pt x="21782" y="77482"/>
                    </a:cubicBezTo>
                    <a:cubicBezTo>
                      <a:pt x="23192" y="73656"/>
                      <a:pt x="24743" y="69830"/>
                      <a:pt x="26294" y="66145"/>
                    </a:cubicBezTo>
                    <a:cubicBezTo>
                      <a:pt x="27563" y="62744"/>
                      <a:pt x="32639" y="49849"/>
                      <a:pt x="33203" y="48148"/>
                    </a:cubicBezTo>
                    <a:cubicBezTo>
                      <a:pt x="33626" y="46731"/>
                      <a:pt x="34049" y="45031"/>
                      <a:pt x="34049" y="43614"/>
                    </a:cubicBezTo>
                    <a:cubicBezTo>
                      <a:pt x="34049" y="36953"/>
                      <a:pt x="28409" y="31568"/>
                      <a:pt x="20654" y="31568"/>
                    </a:cubicBezTo>
                    <a:cubicBezTo>
                      <a:pt x="6694" y="31568"/>
                      <a:pt x="208" y="50841"/>
                      <a:pt x="208" y="53250"/>
                    </a:cubicBezTo>
                    <a:cubicBezTo>
                      <a:pt x="208" y="55092"/>
                      <a:pt x="2182" y="55092"/>
                      <a:pt x="2605" y="55092"/>
                    </a:cubicBezTo>
                    <a:cubicBezTo>
                      <a:pt x="4579" y="55092"/>
                      <a:pt x="4720" y="54383"/>
                      <a:pt x="5143" y="52825"/>
                    </a:cubicBezTo>
                    <a:cubicBezTo>
                      <a:pt x="8809" y="40638"/>
                      <a:pt x="15013" y="35536"/>
                      <a:pt x="20231" y="35536"/>
                    </a:cubicBezTo>
                    <a:cubicBezTo>
                      <a:pt x="22487" y="35536"/>
                      <a:pt x="23756" y="36670"/>
                      <a:pt x="23756" y="40496"/>
                    </a:cubicBezTo>
                    <a:cubicBezTo>
                      <a:pt x="23756" y="43755"/>
                      <a:pt x="22910" y="45881"/>
                      <a:pt x="19385" y="54667"/>
                    </a:cubicBezTo>
                    <a:lnTo>
                      <a:pt x="10501" y="77482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形状 126">
                <a:extLst>
                  <a:ext uri="{FF2B5EF4-FFF2-40B4-BE49-F238E27FC236}">
                    <a16:creationId xmlns:a16="http://schemas.microsoft.com/office/drawing/2014/main" id="{A3F56A1E-9918-6F7B-E625-3CD1971C8650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>
              <a:xfrm>
                <a:off x="5125298" y="5258632"/>
                <a:ext cx="69999" cy="45852"/>
              </a:xfrm>
              <a:custGeom>
                <a:avLst/>
                <a:gdLst>
                  <a:gd name="connsiteX0" fmla="*/ 55305 w 69999"/>
                  <a:gd name="connsiteY0" fmla="*/ 30573 h 45852"/>
                  <a:gd name="connsiteX1" fmla="*/ 69104 w 69999"/>
                  <a:gd name="connsiteY1" fmla="*/ 6483 h 45852"/>
                  <a:gd name="connsiteX2" fmla="*/ 67089 w 69999"/>
                  <a:gd name="connsiteY2" fmla="*/ 5066 h 45852"/>
                  <a:gd name="connsiteX3" fmla="*/ 64672 w 69999"/>
                  <a:gd name="connsiteY3" fmla="*/ 7495 h 45852"/>
                  <a:gd name="connsiteX4" fmla="*/ 55003 w 69999"/>
                  <a:gd name="connsiteY4" fmla="*/ 25411 h 45852"/>
                  <a:gd name="connsiteX5" fmla="*/ 54499 w 69999"/>
                  <a:gd name="connsiteY5" fmla="*/ 19945 h 45852"/>
                  <a:gd name="connsiteX6" fmla="*/ 31938 w 69999"/>
                  <a:gd name="connsiteY6" fmla="*/ 106 h 45852"/>
                  <a:gd name="connsiteX7" fmla="*/ 212 w 69999"/>
                  <a:gd name="connsiteY7" fmla="*/ 27537 h 45852"/>
                  <a:gd name="connsiteX8" fmla="*/ 21363 w 69999"/>
                  <a:gd name="connsiteY8" fmla="*/ 45959 h 45852"/>
                  <a:gd name="connsiteX9" fmla="*/ 47550 w 69999"/>
                  <a:gd name="connsiteY9" fmla="*/ 37153 h 45852"/>
                  <a:gd name="connsiteX10" fmla="*/ 59636 w 69999"/>
                  <a:gd name="connsiteY10" fmla="*/ 45959 h 45852"/>
                  <a:gd name="connsiteX11" fmla="*/ 70212 w 69999"/>
                  <a:gd name="connsiteY11" fmla="*/ 38772 h 45852"/>
                  <a:gd name="connsiteX12" fmla="*/ 68096 w 69999"/>
                  <a:gd name="connsiteY12" fmla="*/ 37355 h 45852"/>
                  <a:gd name="connsiteX13" fmla="*/ 65981 w 69999"/>
                  <a:gd name="connsiteY13" fmla="*/ 38671 h 45852"/>
                  <a:gd name="connsiteX14" fmla="*/ 59938 w 69999"/>
                  <a:gd name="connsiteY14" fmla="*/ 42517 h 45852"/>
                  <a:gd name="connsiteX15" fmla="*/ 55305 w 69999"/>
                  <a:gd name="connsiteY15" fmla="*/ 30573 h 45852"/>
                  <a:gd name="connsiteX16" fmla="*/ 46643 w 69999"/>
                  <a:gd name="connsiteY16" fmla="*/ 33407 h 45852"/>
                  <a:gd name="connsiteX17" fmla="*/ 21665 w 69999"/>
                  <a:gd name="connsiteY17" fmla="*/ 42517 h 45852"/>
                  <a:gd name="connsiteX18" fmla="*/ 9478 w 69999"/>
                  <a:gd name="connsiteY18" fmla="*/ 30674 h 45852"/>
                  <a:gd name="connsiteX19" fmla="*/ 15924 w 69999"/>
                  <a:gd name="connsiteY19" fmla="*/ 11443 h 45852"/>
                  <a:gd name="connsiteX20" fmla="*/ 31737 w 69999"/>
                  <a:gd name="connsiteY20" fmla="*/ 3547 h 45852"/>
                  <a:gd name="connsiteX21" fmla="*/ 45435 w 69999"/>
                  <a:gd name="connsiteY21" fmla="*/ 19844 h 45852"/>
                  <a:gd name="connsiteX22" fmla="*/ 46643 w 69999"/>
                  <a:gd name="connsiteY22" fmla="*/ 33407 h 4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9999" h="45852">
                    <a:moveTo>
                      <a:pt x="55305" y="30573"/>
                    </a:moveTo>
                    <a:cubicBezTo>
                      <a:pt x="64269" y="22577"/>
                      <a:pt x="69104" y="8710"/>
                      <a:pt x="69104" y="6483"/>
                    </a:cubicBezTo>
                    <a:cubicBezTo>
                      <a:pt x="69104" y="5066"/>
                      <a:pt x="67694" y="5066"/>
                      <a:pt x="67089" y="5066"/>
                    </a:cubicBezTo>
                    <a:cubicBezTo>
                      <a:pt x="65276" y="5066"/>
                      <a:pt x="65176" y="5369"/>
                      <a:pt x="64672" y="7495"/>
                    </a:cubicBezTo>
                    <a:cubicBezTo>
                      <a:pt x="62355" y="15795"/>
                      <a:pt x="57622" y="22273"/>
                      <a:pt x="55003" y="25411"/>
                    </a:cubicBezTo>
                    <a:cubicBezTo>
                      <a:pt x="54701" y="23083"/>
                      <a:pt x="54701" y="22880"/>
                      <a:pt x="54499" y="19945"/>
                    </a:cubicBezTo>
                    <a:cubicBezTo>
                      <a:pt x="53190" y="4863"/>
                      <a:pt x="41204" y="106"/>
                      <a:pt x="31938" y="106"/>
                    </a:cubicBezTo>
                    <a:cubicBezTo>
                      <a:pt x="15219" y="106"/>
                      <a:pt x="212" y="13872"/>
                      <a:pt x="212" y="27537"/>
                    </a:cubicBezTo>
                    <a:cubicBezTo>
                      <a:pt x="212" y="37760"/>
                      <a:pt x="8370" y="45959"/>
                      <a:pt x="21363" y="45959"/>
                    </a:cubicBezTo>
                    <a:cubicBezTo>
                      <a:pt x="26298" y="45959"/>
                      <a:pt x="36269" y="44946"/>
                      <a:pt x="47550" y="37153"/>
                    </a:cubicBezTo>
                    <a:cubicBezTo>
                      <a:pt x="49262" y="41606"/>
                      <a:pt x="53190" y="45959"/>
                      <a:pt x="59636" y="45959"/>
                    </a:cubicBezTo>
                    <a:cubicBezTo>
                      <a:pt x="66384" y="45959"/>
                      <a:pt x="70212" y="41100"/>
                      <a:pt x="70212" y="38772"/>
                    </a:cubicBezTo>
                    <a:cubicBezTo>
                      <a:pt x="70212" y="37355"/>
                      <a:pt x="68902" y="37355"/>
                      <a:pt x="68096" y="37355"/>
                    </a:cubicBezTo>
                    <a:cubicBezTo>
                      <a:pt x="66888" y="37355"/>
                      <a:pt x="66485" y="37355"/>
                      <a:pt x="65981" y="38671"/>
                    </a:cubicBezTo>
                    <a:cubicBezTo>
                      <a:pt x="64571" y="42112"/>
                      <a:pt x="60845" y="42517"/>
                      <a:pt x="59938" y="42517"/>
                    </a:cubicBezTo>
                    <a:cubicBezTo>
                      <a:pt x="57823" y="42517"/>
                      <a:pt x="56010" y="40695"/>
                      <a:pt x="55305" y="30573"/>
                    </a:cubicBezTo>
                    <a:close/>
                    <a:moveTo>
                      <a:pt x="46643" y="33407"/>
                    </a:moveTo>
                    <a:cubicBezTo>
                      <a:pt x="42715" y="36242"/>
                      <a:pt x="33449" y="42517"/>
                      <a:pt x="21665" y="42517"/>
                    </a:cubicBezTo>
                    <a:cubicBezTo>
                      <a:pt x="15420" y="42517"/>
                      <a:pt x="9478" y="39379"/>
                      <a:pt x="9478" y="30674"/>
                    </a:cubicBezTo>
                    <a:cubicBezTo>
                      <a:pt x="9478" y="27334"/>
                      <a:pt x="10888" y="17921"/>
                      <a:pt x="15924" y="11443"/>
                    </a:cubicBezTo>
                    <a:cubicBezTo>
                      <a:pt x="19348" y="7191"/>
                      <a:pt x="25391" y="3547"/>
                      <a:pt x="31737" y="3547"/>
                    </a:cubicBezTo>
                    <a:cubicBezTo>
                      <a:pt x="42010" y="3547"/>
                      <a:pt x="44629" y="13872"/>
                      <a:pt x="45435" y="19844"/>
                    </a:cubicBezTo>
                    <a:cubicBezTo>
                      <a:pt x="45737" y="21969"/>
                      <a:pt x="45938" y="27334"/>
                      <a:pt x="46643" y="334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形状 127">
                <a:extLst>
                  <a:ext uri="{FF2B5EF4-FFF2-40B4-BE49-F238E27FC236}">
                    <a16:creationId xmlns:a16="http://schemas.microsoft.com/office/drawing/2014/main" id="{F3E7E4FF-4DB9-472C-E1D9-FFB099675F01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>
              <a:xfrm>
                <a:off x="5216280" y="5235858"/>
                <a:ext cx="83899" cy="84417"/>
              </a:xfrm>
              <a:custGeom>
                <a:avLst/>
                <a:gdLst>
                  <a:gd name="connsiteX0" fmla="*/ 45036 w 83899"/>
                  <a:gd name="connsiteY0" fmla="*/ 45149 h 84417"/>
                  <a:gd name="connsiteX1" fmla="*/ 80087 w 83899"/>
                  <a:gd name="connsiteY1" fmla="*/ 45149 h 84417"/>
                  <a:gd name="connsiteX2" fmla="*/ 84115 w 83899"/>
                  <a:gd name="connsiteY2" fmla="*/ 42315 h 84417"/>
                  <a:gd name="connsiteX3" fmla="*/ 80087 w 83899"/>
                  <a:gd name="connsiteY3" fmla="*/ 39481 h 84417"/>
                  <a:gd name="connsiteX4" fmla="*/ 45036 w 83899"/>
                  <a:gd name="connsiteY4" fmla="*/ 39481 h 84417"/>
                  <a:gd name="connsiteX5" fmla="*/ 45036 w 83899"/>
                  <a:gd name="connsiteY5" fmla="*/ 4256 h 84417"/>
                  <a:gd name="connsiteX6" fmla="*/ 42216 w 83899"/>
                  <a:gd name="connsiteY6" fmla="*/ 106 h 84417"/>
                  <a:gd name="connsiteX7" fmla="*/ 39396 w 83899"/>
                  <a:gd name="connsiteY7" fmla="*/ 4256 h 84417"/>
                  <a:gd name="connsiteX8" fmla="*/ 39396 w 83899"/>
                  <a:gd name="connsiteY8" fmla="*/ 39481 h 84417"/>
                  <a:gd name="connsiteX9" fmla="*/ 4245 w 83899"/>
                  <a:gd name="connsiteY9" fmla="*/ 39481 h 84417"/>
                  <a:gd name="connsiteX10" fmla="*/ 216 w 83899"/>
                  <a:gd name="connsiteY10" fmla="*/ 42315 h 84417"/>
                  <a:gd name="connsiteX11" fmla="*/ 4245 w 83899"/>
                  <a:gd name="connsiteY11" fmla="*/ 45149 h 84417"/>
                  <a:gd name="connsiteX12" fmla="*/ 39396 w 83899"/>
                  <a:gd name="connsiteY12" fmla="*/ 45149 h 84417"/>
                  <a:gd name="connsiteX13" fmla="*/ 39396 w 83899"/>
                  <a:gd name="connsiteY13" fmla="*/ 80374 h 84417"/>
                  <a:gd name="connsiteX14" fmla="*/ 42216 w 83899"/>
                  <a:gd name="connsiteY14" fmla="*/ 84524 h 84417"/>
                  <a:gd name="connsiteX15" fmla="*/ 45036 w 83899"/>
                  <a:gd name="connsiteY15" fmla="*/ 80374 h 84417"/>
                  <a:gd name="connsiteX16" fmla="*/ 45036 w 83899"/>
                  <a:gd name="connsiteY16" fmla="*/ 45149 h 8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899" h="84417">
                    <a:moveTo>
                      <a:pt x="45036" y="45149"/>
                    </a:moveTo>
                    <a:lnTo>
                      <a:pt x="80087" y="45149"/>
                    </a:lnTo>
                    <a:cubicBezTo>
                      <a:pt x="81396" y="45149"/>
                      <a:pt x="84115" y="45149"/>
                      <a:pt x="84115" y="42315"/>
                    </a:cubicBezTo>
                    <a:cubicBezTo>
                      <a:pt x="84115" y="39481"/>
                      <a:pt x="81396" y="39481"/>
                      <a:pt x="80087" y="39481"/>
                    </a:cubicBezTo>
                    <a:lnTo>
                      <a:pt x="45036" y="39481"/>
                    </a:lnTo>
                    <a:lnTo>
                      <a:pt x="45036" y="4256"/>
                    </a:lnTo>
                    <a:cubicBezTo>
                      <a:pt x="45036" y="2839"/>
                      <a:pt x="45036" y="106"/>
                      <a:pt x="42216" y="106"/>
                    </a:cubicBezTo>
                    <a:cubicBezTo>
                      <a:pt x="39396" y="106"/>
                      <a:pt x="39396" y="2839"/>
                      <a:pt x="39396" y="4256"/>
                    </a:cubicBezTo>
                    <a:lnTo>
                      <a:pt x="39396" y="39481"/>
                    </a:lnTo>
                    <a:lnTo>
                      <a:pt x="4245" y="39481"/>
                    </a:lnTo>
                    <a:cubicBezTo>
                      <a:pt x="2936" y="39481"/>
                      <a:pt x="216" y="39481"/>
                      <a:pt x="216" y="42315"/>
                    </a:cubicBezTo>
                    <a:cubicBezTo>
                      <a:pt x="216" y="45149"/>
                      <a:pt x="2936" y="45149"/>
                      <a:pt x="4245" y="45149"/>
                    </a:cubicBezTo>
                    <a:lnTo>
                      <a:pt x="39396" y="45149"/>
                    </a:lnTo>
                    <a:lnTo>
                      <a:pt x="39396" y="80374"/>
                    </a:lnTo>
                    <a:cubicBezTo>
                      <a:pt x="39396" y="81791"/>
                      <a:pt x="39396" y="84524"/>
                      <a:pt x="42216" y="84524"/>
                    </a:cubicBezTo>
                    <a:cubicBezTo>
                      <a:pt x="45036" y="84524"/>
                      <a:pt x="45036" y="81791"/>
                      <a:pt x="45036" y="80374"/>
                    </a:cubicBezTo>
                    <a:lnTo>
                      <a:pt x="45036" y="45149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形状 128">
                <a:extLst>
                  <a:ext uri="{FF2B5EF4-FFF2-40B4-BE49-F238E27FC236}">
                    <a16:creationId xmlns:a16="http://schemas.microsoft.com/office/drawing/2014/main" id="{23158030-27C5-2B5B-9672-1CE9580EA7CF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>
              <a:xfrm>
                <a:off x="5317483" y="5258632"/>
                <a:ext cx="65366" cy="66603"/>
              </a:xfrm>
              <a:custGeom>
                <a:avLst/>
                <a:gdLst>
                  <a:gd name="connsiteX0" fmla="*/ 47761 w 65366"/>
                  <a:gd name="connsiteY0" fmla="*/ 30371 h 66603"/>
                  <a:gd name="connsiteX1" fmla="*/ 23890 w 65366"/>
                  <a:gd name="connsiteY1" fmla="*/ 106 h 66603"/>
                  <a:gd name="connsiteX2" fmla="*/ 7473 w 65366"/>
                  <a:gd name="connsiteY2" fmla="*/ 6483 h 66603"/>
                  <a:gd name="connsiteX3" fmla="*/ 221 w 65366"/>
                  <a:gd name="connsiteY3" fmla="*/ 18224 h 66603"/>
                  <a:gd name="connsiteX4" fmla="*/ 2336 w 65366"/>
                  <a:gd name="connsiteY4" fmla="*/ 19641 h 66603"/>
                  <a:gd name="connsiteX5" fmla="*/ 4552 w 65366"/>
                  <a:gd name="connsiteY5" fmla="*/ 17921 h 66603"/>
                  <a:gd name="connsiteX6" fmla="*/ 22380 w 65366"/>
                  <a:gd name="connsiteY6" fmla="*/ 8912 h 66603"/>
                  <a:gd name="connsiteX7" fmla="*/ 43732 w 65366"/>
                  <a:gd name="connsiteY7" fmla="*/ 36950 h 66603"/>
                  <a:gd name="connsiteX8" fmla="*/ 42926 w 65366"/>
                  <a:gd name="connsiteY8" fmla="*/ 43833 h 66603"/>
                  <a:gd name="connsiteX9" fmla="*/ 38092 w 65366"/>
                  <a:gd name="connsiteY9" fmla="*/ 63774 h 66603"/>
                  <a:gd name="connsiteX10" fmla="*/ 40106 w 65366"/>
                  <a:gd name="connsiteY10" fmla="*/ 66709 h 66603"/>
                  <a:gd name="connsiteX11" fmla="*/ 43732 w 65366"/>
                  <a:gd name="connsiteY11" fmla="*/ 61749 h 66603"/>
                  <a:gd name="connsiteX12" fmla="*/ 47660 w 65366"/>
                  <a:gd name="connsiteY12" fmla="*/ 43732 h 66603"/>
                  <a:gd name="connsiteX13" fmla="*/ 55718 w 65366"/>
                  <a:gd name="connsiteY13" fmla="*/ 21969 h 66603"/>
                  <a:gd name="connsiteX14" fmla="*/ 64682 w 65366"/>
                  <a:gd name="connsiteY14" fmla="*/ 4661 h 66603"/>
                  <a:gd name="connsiteX15" fmla="*/ 65588 w 65366"/>
                  <a:gd name="connsiteY15" fmla="*/ 2636 h 66603"/>
                  <a:gd name="connsiteX16" fmla="*/ 63473 w 65366"/>
                  <a:gd name="connsiteY16" fmla="*/ 1219 h 66603"/>
                  <a:gd name="connsiteX17" fmla="*/ 61761 w 65366"/>
                  <a:gd name="connsiteY17" fmla="*/ 1725 h 66603"/>
                  <a:gd name="connsiteX18" fmla="*/ 47761 w 65366"/>
                  <a:gd name="connsiteY18" fmla="*/ 30371 h 6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5366" h="66603">
                    <a:moveTo>
                      <a:pt x="47761" y="30371"/>
                    </a:moveTo>
                    <a:cubicBezTo>
                      <a:pt x="46149" y="18730"/>
                      <a:pt x="39502" y="106"/>
                      <a:pt x="23890" y="106"/>
                    </a:cubicBezTo>
                    <a:cubicBezTo>
                      <a:pt x="17847" y="106"/>
                      <a:pt x="11905" y="2738"/>
                      <a:pt x="7473" y="6483"/>
                    </a:cubicBezTo>
                    <a:cubicBezTo>
                      <a:pt x="1732" y="11443"/>
                      <a:pt x="221" y="17313"/>
                      <a:pt x="221" y="18224"/>
                    </a:cubicBezTo>
                    <a:cubicBezTo>
                      <a:pt x="221" y="19641"/>
                      <a:pt x="1531" y="19641"/>
                      <a:pt x="2336" y="19641"/>
                    </a:cubicBezTo>
                    <a:cubicBezTo>
                      <a:pt x="3948" y="19641"/>
                      <a:pt x="4049" y="19439"/>
                      <a:pt x="4552" y="17921"/>
                    </a:cubicBezTo>
                    <a:cubicBezTo>
                      <a:pt x="7171" y="10633"/>
                      <a:pt x="17243" y="8912"/>
                      <a:pt x="22380" y="8912"/>
                    </a:cubicBezTo>
                    <a:cubicBezTo>
                      <a:pt x="40207" y="8912"/>
                      <a:pt x="43732" y="24399"/>
                      <a:pt x="43732" y="36950"/>
                    </a:cubicBezTo>
                    <a:cubicBezTo>
                      <a:pt x="43732" y="41100"/>
                      <a:pt x="43631" y="41404"/>
                      <a:pt x="42926" y="43833"/>
                    </a:cubicBezTo>
                    <a:cubicBezTo>
                      <a:pt x="40710" y="50817"/>
                      <a:pt x="38092" y="60838"/>
                      <a:pt x="38092" y="63774"/>
                    </a:cubicBezTo>
                    <a:cubicBezTo>
                      <a:pt x="38092" y="64178"/>
                      <a:pt x="38092" y="66709"/>
                      <a:pt x="40106" y="66709"/>
                    </a:cubicBezTo>
                    <a:cubicBezTo>
                      <a:pt x="41516" y="66709"/>
                      <a:pt x="42624" y="65393"/>
                      <a:pt x="43732" y="61749"/>
                    </a:cubicBezTo>
                    <a:cubicBezTo>
                      <a:pt x="44941" y="58004"/>
                      <a:pt x="46754" y="50817"/>
                      <a:pt x="47660" y="43732"/>
                    </a:cubicBezTo>
                    <a:cubicBezTo>
                      <a:pt x="48164" y="39076"/>
                      <a:pt x="54710" y="24298"/>
                      <a:pt x="55718" y="21969"/>
                    </a:cubicBezTo>
                    <a:cubicBezTo>
                      <a:pt x="56725" y="19844"/>
                      <a:pt x="59444" y="13973"/>
                      <a:pt x="64682" y="4661"/>
                    </a:cubicBezTo>
                    <a:cubicBezTo>
                      <a:pt x="65588" y="3142"/>
                      <a:pt x="65588" y="2940"/>
                      <a:pt x="65588" y="2636"/>
                    </a:cubicBezTo>
                    <a:cubicBezTo>
                      <a:pt x="65588" y="1219"/>
                      <a:pt x="64077" y="1219"/>
                      <a:pt x="63473" y="1219"/>
                    </a:cubicBezTo>
                    <a:cubicBezTo>
                      <a:pt x="62869" y="1219"/>
                      <a:pt x="62164" y="1219"/>
                      <a:pt x="61761" y="1725"/>
                    </a:cubicBezTo>
                    <a:cubicBezTo>
                      <a:pt x="61156" y="2434"/>
                      <a:pt x="52898" y="16908"/>
                      <a:pt x="47761" y="303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形状 129">
                <a:extLst>
                  <a:ext uri="{FF2B5EF4-FFF2-40B4-BE49-F238E27FC236}">
                    <a16:creationId xmlns:a16="http://schemas.microsoft.com/office/drawing/2014/main" id="{AB03A086-E943-0A99-605D-E4EB8C97E3E3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>
              <a:xfrm>
                <a:off x="5114521" y="5329936"/>
                <a:ext cx="277729" cy="6882"/>
              </a:xfrm>
              <a:custGeom>
                <a:avLst/>
                <a:gdLst>
                  <a:gd name="connsiteX0" fmla="*/ 0 w 277729"/>
                  <a:gd name="connsiteY0" fmla="*/ 0 h 6882"/>
                  <a:gd name="connsiteX1" fmla="*/ 277729 w 277729"/>
                  <a:gd name="connsiteY1" fmla="*/ 0 h 6882"/>
                  <a:gd name="connsiteX2" fmla="*/ 277729 w 277729"/>
                  <a:gd name="connsiteY2" fmla="*/ 6883 h 6882"/>
                  <a:gd name="connsiteX3" fmla="*/ 0 w 277729"/>
                  <a:gd name="connsiteY3" fmla="*/ 6883 h 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7729" h="6882">
                    <a:moveTo>
                      <a:pt x="0" y="0"/>
                    </a:moveTo>
                    <a:lnTo>
                      <a:pt x="277729" y="0"/>
                    </a:lnTo>
                    <a:lnTo>
                      <a:pt x="277729" y="6883"/>
                    </a:lnTo>
                    <a:lnTo>
                      <a:pt x="0" y="688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形状 130">
                <a:extLst>
                  <a:ext uri="{FF2B5EF4-FFF2-40B4-BE49-F238E27FC236}">
                    <a16:creationId xmlns:a16="http://schemas.microsoft.com/office/drawing/2014/main" id="{F7233DE5-873A-6B6B-49AB-956421FA78EA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>
              <a:xfrm>
                <a:off x="5228278" y="5350170"/>
                <a:ext cx="50158" cy="67412"/>
              </a:xfrm>
              <a:custGeom>
                <a:avLst/>
                <a:gdLst>
                  <a:gd name="connsiteX0" fmla="*/ 50375 w 50158"/>
                  <a:gd name="connsiteY0" fmla="*/ 47989 h 67412"/>
                  <a:gd name="connsiteX1" fmla="*/ 46145 w 50158"/>
                  <a:gd name="connsiteY1" fmla="*/ 47989 h 67412"/>
                  <a:gd name="connsiteX2" fmla="*/ 43224 w 50158"/>
                  <a:gd name="connsiteY2" fmla="*/ 57200 h 67412"/>
                  <a:gd name="connsiteX3" fmla="*/ 32447 w 50158"/>
                  <a:gd name="connsiteY3" fmla="*/ 57807 h 67412"/>
                  <a:gd name="connsiteX4" fmla="*/ 12706 w 50158"/>
                  <a:gd name="connsiteY4" fmla="*/ 57807 h 67412"/>
                  <a:gd name="connsiteX5" fmla="*/ 32850 w 50158"/>
                  <a:gd name="connsiteY5" fmla="*/ 43130 h 67412"/>
                  <a:gd name="connsiteX6" fmla="*/ 50375 w 50158"/>
                  <a:gd name="connsiteY6" fmla="*/ 20254 h 67412"/>
                  <a:gd name="connsiteX7" fmla="*/ 23785 w 50158"/>
                  <a:gd name="connsiteY7" fmla="*/ 111 h 67412"/>
                  <a:gd name="connsiteX8" fmla="*/ 217 w 50158"/>
                  <a:gd name="connsiteY8" fmla="*/ 17926 h 67412"/>
                  <a:gd name="connsiteX9" fmla="*/ 6059 w 50158"/>
                  <a:gd name="connsiteY9" fmla="*/ 24101 h 67412"/>
                  <a:gd name="connsiteX10" fmla="*/ 12001 w 50158"/>
                  <a:gd name="connsiteY10" fmla="*/ 18129 h 67412"/>
                  <a:gd name="connsiteX11" fmla="*/ 6260 w 50158"/>
                  <a:gd name="connsiteY11" fmla="*/ 12157 h 67412"/>
                  <a:gd name="connsiteX12" fmla="*/ 21670 w 50158"/>
                  <a:gd name="connsiteY12" fmla="*/ 4565 h 67412"/>
                  <a:gd name="connsiteX13" fmla="*/ 39598 w 50158"/>
                  <a:gd name="connsiteY13" fmla="*/ 20356 h 67412"/>
                  <a:gd name="connsiteX14" fmla="*/ 26001 w 50158"/>
                  <a:gd name="connsiteY14" fmla="*/ 41916 h 67412"/>
                  <a:gd name="connsiteX15" fmla="*/ 1425 w 50158"/>
                  <a:gd name="connsiteY15" fmla="*/ 62868 h 67412"/>
                  <a:gd name="connsiteX16" fmla="*/ 217 w 50158"/>
                  <a:gd name="connsiteY16" fmla="*/ 64488 h 67412"/>
                  <a:gd name="connsiteX17" fmla="*/ 217 w 50158"/>
                  <a:gd name="connsiteY17" fmla="*/ 67524 h 67412"/>
                  <a:gd name="connsiteX18" fmla="*/ 47051 w 50158"/>
                  <a:gd name="connsiteY18" fmla="*/ 67524 h 67412"/>
                  <a:gd name="connsiteX19" fmla="*/ 50375 w 50158"/>
                  <a:gd name="connsiteY19" fmla="*/ 47989 h 67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158" h="67412">
                    <a:moveTo>
                      <a:pt x="50375" y="47989"/>
                    </a:moveTo>
                    <a:lnTo>
                      <a:pt x="46145" y="47989"/>
                    </a:lnTo>
                    <a:cubicBezTo>
                      <a:pt x="45843" y="49912"/>
                      <a:pt x="44835" y="56188"/>
                      <a:pt x="43224" y="57200"/>
                    </a:cubicBezTo>
                    <a:cubicBezTo>
                      <a:pt x="42418" y="57807"/>
                      <a:pt x="33958" y="57807"/>
                      <a:pt x="32447" y="57807"/>
                    </a:cubicBezTo>
                    <a:lnTo>
                      <a:pt x="12706" y="57807"/>
                    </a:lnTo>
                    <a:cubicBezTo>
                      <a:pt x="19353" y="52847"/>
                      <a:pt x="26807" y="47179"/>
                      <a:pt x="32850" y="43130"/>
                    </a:cubicBezTo>
                    <a:cubicBezTo>
                      <a:pt x="41915" y="36854"/>
                      <a:pt x="50375" y="30984"/>
                      <a:pt x="50375" y="20254"/>
                    </a:cubicBezTo>
                    <a:cubicBezTo>
                      <a:pt x="50375" y="7298"/>
                      <a:pt x="38188" y="111"/>
                      <a:pt x="23785" y="111"/>
                    </a:cubicBezTo>
                    <a:cubicBezTo>
                      <a:pt x="10188" y="111"/>
                      <a:pt x="217" y="8007"/>
                      <a:pt x="217" y="17926"/>
                    </a:cubicBezTo>
                    <a:cubicBezTo>
                      <a:pt x="217" y="23190"/>
                      <a:pt x="4648" y="24101"/>
                      <a:pt x="6059" y="24101"/>
                    </a:cubicBezTo>
                    <a:cubicBezTo>
                      <a:pt x="8778" y="24101"/>
                      <a:pt x="12001" y="22279"/>
                      <a:pt x="12001" y="18129"/>
                    </a:cubicBezTo>
                    <a:cubicBezTo>
                      <a:pt x="12001" y="14485"/>
                      <a:pt x="9382" y="12460"/>
                      <a:pt x="6260" y="12157"/>
                    </a:cubicBezTo>
                    <a:cubicBezTo>
                      <a:pt x="9080" y="7602"/>
                      <a:pt x="14922" y="4565"/>
                      <a:pt x="21670" y="4565"/>
                    </a:cubicBezTo>
                    <a:cubicBezTo>
                      <a:pt x="31440" y="4565"/>
                      <a:pt x="39598" y="10436"/>
                      <a:pt x="39598" y="20356"/>
                    </a:cubicBezTo>
                    <a:cubicBezTo>
                      <a:pt x="39598" y="28858"/>
                      <a:pt x="33756" y="35336"/>
                      <a:pt x="26001" y="41916"/>
                    </a:cubicBezTo>
                    <a:lnTo>
                      <a:pt x="1425" y="62868"/>
                    </a:lnTo>
                    <a:cubicBezTo>
                      <a:pt x="418" y="63779"/>
                      <a:pt x="318" y="63779"/>
                      <a:pt x="217" y="64488"/>
                    </a:cubicBezTo>
                    <a:lnTo>
                      <a:pt x="217" y="67524"/>
                    </a:lnTo>
                    <a:lnTo>
                      <a:pt x="47051" y="67524"/>
                    </a:lnTo>
                    <a:lnTo>
                      <a:pt x="50375" y="47989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形状 131">
                <a:extLst>
                  <a:ext uri="{FF2B5EF4-FFF2-40B4-BE49-F238E27FC236}">
                    <a16:creationId xmlns:a16="http://schemas.microsoft.com/office/drawing/2014/main" id="{AB48F9EA-952B-0490-38A0-B6D45BE20ECF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>
              <a:xfrm>
                <a:off x="5466916" y="5351575"/>
                <a:ext cx="76748" cy="92920"/>
              </a:xfrm>
              <a:custGeom>
                <a:avLst/>
                <a:gdLst>
                  <a:gd name="connsiteX0" fmla="*/ 16948 w 76748"/>
                  <a:gd name="connsiteY0" fmla="*/ 46674 h 92920"/>
                  <a:gd name="connsiteX1" fmla="*/ 44142 w 76748"/>
                  <a:gd name="connsiteY1" fmla="*/ 5174 h 92920"/>
                  <a:gd name="connsiteX2" fmla="*/ 65696 w 76748"/>
                  <a:gd name="connsiteY2" fmla="*/ 12664 h 92920"/>
                  <a:gd name="connsiteX3" fmla="*/ 56229 w 76748"/>
                  <a:gd name="connsiteY3" fmla="*/ 21976 h 92920"/>
                  <a:gd name="connsiteX4" fmla="*/ 65495 w 76748"/>
                  <a:gd name="connsiteY4" fmla="*/ 31289 h 92920"/>
                  <a:gd name="connsiteX5" fmla="*/ 74761 w 76748"/>
                  <a:gd name="connsiteY5" fmla="*/ 21774 h 92920"/>
                  <a:gd name="connsiteX6" fmla="*/ 43941 w 76748"/>
                  <a:gd name="connsiteY6" fmla="*/ 113 h 92920"/>
                  <a:gd name="connsiteX7" fmla="*/ 229 w 76748"/>
                  <a:gd name="connsiteY7" fmla="*/ 47079 h 92920"/>
                  <a:gd name="connsiteX8" fmla="*/ 43538 w 76748"/>
                  <a:gd name="connsiteY8" fmla="*/ 93033 h 92920"/>
                  <a:gd name="connsiteX9" fmla="*/ 76977 w 76748"/>
                  <a:gd name="connsiteY9" fmla="*/ 66716 h 92920"/>
                  <a:gd name="connsiteX10" fmla="*/ 74358 w 76748"/>
                  <a:gd name="connsiteY10" fmla="*/ 64691 h 92920"/>
                  <a:gd name="connsiteX11" fmla="*/ 71739 w 76748"/>
                  <a:gd name="connsiteY11" fmla="*/ 66716 h 92920"/>
                  <a:gd name="connsiteX12" fmla="*/ 45351 w 76748"/>
                  <a:gd name="connsiteY12" fmla="*/ 87972 h 92920"/>
                  <a:gd name="connsiteX13" fmla="*/ 16948 w 76748"/>
                  <a:gd name="connsiteY13" fmla="*/ 46674 h 9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6748" h="92920">
                    <a:moveTo>
                      <a:pt x="16948" y="46674"/>
                    </a:moveTo>
                    <a:cubicBezTo>
                      <a:pt x="16948" y="13676"/>
                      <a:pt x="33466" y="5174"/>
                      <a:pt x="44142" y="5174"/>
                    </a:cubicBezTo>
                    <a:cubicBezTo>
                      <a:pt x="45955" y="5174"/>
                      <a:pt x="58646" y="5376"/>
                      <a:pt x="65696" y="12664"/>
                    </a:cubicBezTo>
                    <a:cubicBezTo>
                      <a:pt x="57437" y="13271"/>
                      <a:pt x="56229" y="19345"/>
                      <a:pt x="56229" y="21976"/>
                    </a:cubicBezTo>
                    <a:cubicBezTo>
                      <a:pt x="56229" y="27240"/>
                      <a:pt x="59855" y="31289"/>
                      <a:pt x="65495" y="31289"/>
                    </a:cubicBezTo>
                    <a:cubicBezTo>
                      <a:pt x="70732" y="31289"/>
                      <a:pt x="74761" y="27847"/>
                      <a:pt x="74761" y="21774"/>
                    </a:cubicBezTo>
                    <a:cubicBezTo>
                      <a:pt x="74761" y="8008"/>
                      <a:pt x="59452" y="113"/>
                      <a:pt x="43941" y="113"/>
                    </a:cubicBezTo>
                    <a:cubicBezTo>
                      <a:pt x="18761" y="113"/>
                      <a:pt x="229" y="21976"/>
                      <a:pt x="229" y="47079"/>
                    </a:cubicBezTo>
                    <a:cubicBezTo>
                      <a:pt x="229" y="72991"/>
                      <a:pt x="20171" y="93033"/>
                      <a:pt x="43538" y="93033"/>
                    </a:cubicBezTo>
                    <a:cubicBezTo>
                      <a:pt x="70531" y="93033"/>
                      <a:pt x="76977" y="68740"/>
                      <a:pt x="76977" y="66716"/>
                    </a:cubicBezTo>
                    <a:cubicBezTo>
                      <a:pt x="76977" y="64691"/>
                      <a:pt x="74962" y="64691"/>
                      <a:pt x="74358" y="64691"/>
                    </a:cubicBezTo>
                    <a:cubicBezTo>
                      <a:pt x="72545" y="64691"/>
                      <a:pt x="72142" y="65501"/>
                      <a:pt x="71739" y="66716"/>
                    </a:cubicBezTo>
                    <a:cubicBezTo>
                      <a:pt x="65898" y="85543"/>
                      <a:pt x="52804" y="87972"/>
                      <a:pt x="45351" y="87972"/>
                    </a:cubicBezTo>
                    <a:cubicBezTo>
                      <a:pt x="34675" y="87972"/>
                      <a:pt x="16948" y="79267"/>
                      <a:pt x="16948" y="4667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形状 132">
                <a:extLst>
                  <a:ext uri="{FF2B5EF4-FFF2-40B4-BE49-F238E27FC236}">
                    <a16:creationId xmlns:a16="http://schemas.microsoft.com/office/drawing/2014/main" id="{E6257F7E-0CAB-C549-4CF3-0C2750C48912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>
              <a:xfrm>
                <a:off x="5555236" y="5351575"/>
                <a:ext cx="89237" cy="92920"/>
              </a:xfrm>
              <a:custGeom>
                <a:avLst/>
                <a:gdLst>
                  <a:gd name="connsiteX0" fmla="*/ 89470 w 89237"/>
                  <a:gd name="connsiteY0" fmla="*/ 47484 h 92920"/>
                  <a:gd name="connsiteX1" fmla="*/ 44953 w 89237"/>
                  <a:gd name="connsiteY1" fmla="*/ 113 h 92920"/>
                  <a:gd name="connsiteX2" fmla="*/ 233 w 89237"/>
                  <a:gd name="connsiteY2" fmla="*/ 47484 h 92920"/>
                  <a:gd name="connsiteX3" fmla="*/ 44751 w 89237"/>
                  <a:gd name="connsiteY3" fmla="*/ 93033 h 92920"/>
                  <a:gd name="connsiteX4" fmla="*/ 89470 w 89237"/>
                  <a:gd name="connsiteY4" fmla="*/ 47484 h 92920"/>
                  <a:gd name="connsiteX5" fmla="*/ 44953 w 89237"/>
                  <a:gd name="connsiteY5" fmla="*/ 87972 h 92920"/>
                  <a:gd name="connsiteX6" fmla="*/ 21989 w 89237"/>
                  <a:gd name="connsiteY6" fmla="*/ 74408 h 92920"/>
                  <a:gd name="connsiteX7" fmla="*/ 16953 w 89237"/>
                  <a:gd name="connsiteY7" fmla="*/ 45864 h 92920"/>
                  <a:gd name="connsiteX8" fmla="*/ 21787 w 89237"/>
                  <a:gd name="connsiteY8" fmla="*/ 18130 h 92920"/>
                  <a:gd name="connsiteX9" fmla="*/ 44751 w 89237"/>
                  <a:gd name="connsiteY9" fmla="*/ 4566 h 92920"/>
                  <a:gd name="connsiteX10" fmla="*/ 67514 w 89237"/>
                  <a:gd name="connsiteY10" fmla="*/ 17725 h 92920"/>
                  <a:gd name="connsiteX11" fmla="*/ 72751 w 89237"/>
                  <a:gd name="connsiteY11" fmla="*/ 45864 h 92920"/>
                  <a:gd name="connsiteX12" fmla="*/ 68319 w 89237"/>
                  <a:gd name="connsiteY12" fmla="*/ 72991 h 92920"/>
                  <a:gd name="connsiteX13" fmla="*/ 44953 w 89237"/>
                  <a:gd name="connsiteY13" fmla="*/ 87972 h 9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237" h="92920">
                    <a:moveTo>
                      <a:pt x="89470" y="47484"/>
                    </a:moveTo>
                    <a:cubicBezTo>
                      <a:pt x="89470" y="21571"/>
                      <a:pt x="69327" y="113"/>
                      <a:pt x="44953" y="113"/>
                    </a:cubicBezTo>
                    <a:cubicBezTo>
                      <a:pt x="19773" y="113"/>
                      <a:pt x="233" y="22179"/>
                      <a:pt x="233" y="47484"/>
                    </a:cubicBezTo>
                    <a:cubicBezTo>
                      <a:pt x="233" y="73599"/>
                      <a:pt x="21183" y="93033"/>
                      <a:pt x="44751" y="93033"/>
                    </a:cubicBezTo>
                    <a:cubicBezTo>
                      <a:pt x="69125" y="93033"/>
                      <a:pt x="89470" y="73194"/>
                      <a:pt x="89470" y="47484"/>
                    </a:cubicBezTo>
                    <a:close/>
                    <a:moveTo>
                      <a:pt x="44953" y="87972"/>
                    </a:moveTo>
                    <a:cubicBezTo>
                      <a:pt x="36291" y="87972"/>
                      <a:pt x="27427" y="83721"/>
                      <a:pt x="21989" y="74408"/>
                    </a:cubicBezTo>
                    <a:cubicBezTo>
                      <a:pt x="16953" y="65501"/>
                      <a:pt x="16953" y="53152"/>
                      <a:pt x="16953" y="45864"/>
                    </a:cubicBezTo>
                    <a:cubicBezTo>
                      <a:pt x="16953" y="37969"/>
                      <a:pt x="16953" y="27037"/>
                      <a:pt x="21787" y="18130"/>
                    </a:cubicBezTo>
                    <a:cubicBezTo>
                      <a:pt x="27226" y="8818"/>
                      <a:pt x="36694" y="4566"/>
                      <a:pt x="44751" y="4566"/>
                    </a:cubicBezTo>
                    <a:cubicBezTo>
                      <a:pt x="53614" y="4566"/>
                      <a:pt x="62276" y="9020"/>
                      <a:pt x="67514" y="17725"/>
                    </a:cubicBezTo>
                    <a:cubicBezTo>
                      <a:pt x="72751" y="26430"/>
                      <a:pt x="72751" y="38172"/>
                      <a:pt x="72751" y="45864"/>
                    </a:cubicBezTo>
                    <a:cubicBezTo>
                      <a:pt x="72751" y="53152"/>
                      <a:pt x="72751" y="64084"/>
                      <a:pt x="68319" y="72991"/>
                    </a:cubicBezTo>
                    <a:cubicBezTo>
                      <a:pt x="63888" y="82101"/>
                      <a:pt x="55024" y="87972"/>
                      <a:pt x="44953" y="879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形状 133">
                <a:extLst>
                  <a:ext uri="{FF2B5EF4-FFF2-40B4-BE49-F238E27FC236}">
                    <a16:creationId xmlns:a16="http://schemas.microsoft.com/office/drawing/2014/main" id="{14A607B6-D7D2-7766-F8F5-A4A4253DA9B9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>
              <a:xfrm>
                <a:off x="5656963" y="5351575"/>
                <a:ext cx="65870" cy="92920"/>
              </a:xfrm>
              <a:custGeom>
                <a:avLst/>
                <a:gdLst>
                  <a:gd name="connsiteX0" fmla="*/ 35490 w 65870"/>
                  <a:gd name="connsiteY0" fmla="*/ 51533 h 92920"/>
                  <a:gd name="connsiteX1" fmla="*/ 56440 w 65870"/>
                  <a:gd name="connsiteY1" fmla="*/ 70157 h 92920"/>
                  <a:gd name="connsiteX2" fmla="*/ 33677 w 65870"/>
                  <a:gd name="connsiteY2" fmla="*/ 88579 h 92920"/>
                  <a:gd name="connsiteX3" fmla="*/ 5677 w 65870"/>
                  <a:gd name="connsiteY3" fmla="*/ 59833 h 92920"/>
                  <a:gd name="connsiteX4" fmla="*/ 2857 w 65870"/>
                  <a:gd name="connsiteY4" fmla="*/ 56391 h 92920"/>
                  <a:gd name="connsiteX5" fmla="*/ 238 w 65870"/>
                  <a:gd name="connsiteY5" fmla="*/ 61452 h 92920"/>
                  <a:gd name="connsiteX6" fmla="*/ 238 w 65870"/>
                  <a:gd name="connsiteY6" fmla="*/ 88174 h 92920"/>
                  <a:gd name="connsiteX7" fmla="*/ 2454 w 65870"/>
                  <a:gd name="connsiteY7" fmla="*/ 93033 h 92920"/>
                  <a:gd name="connsiteX8" fmla="*/ 7490 w 65870"/>
                  <a:gd name="connsiteY8" fmla="*/ 88984 h 92920"/>
                  <a:gd name="connsiteX9" fmla="*/ 11519 w 65870"/>
                  <a:gd name="connsiteY9" fmla="*/ 84328 h 92920"/>
                  <a:gd name="connsiteX10" fmla="*/ 33677 w 65870"/>
                  <a:gd name="connsiteY10" fmla="*/ 93033 h 92920"/>
                  <a:gd name="connsiteX11" fmla="*/ 66109 w 65870"/>
                  <a:gd name="connsiteY11" fmla="*/ 64894 h 92920"/>
                  <a:gd name="connsiteX12" fmla="*/ 57648 w 65870"/>
                  <a:gd name="connsiteY12" fmla="*/ 45662 h 92920"/>
                  <a:gd name="connsiteX13" fmla="*/ 34684 w 65870"/>
                  <a:gd name="connsiteY13" fmla="*/ 35945 h 92920"/>
                  <a:gd name="connsiteX14" fmla="*/ 9907 w 65870"/>
                  <a:gd name="connsiteY14" fmla="*/ 19345 h 92920"/>
                  <a:gd name="connsiteX15" fmla="*/ 32468 w 65870"/>
                  <a:gd name="connsiteY15" fmla="*/ 3959 h 92920"/>
                  <a:gd name="connsiteX16" fmla="*/ 56037 w 65870"/>
                  <a:gd name="connsiteY16" fmla="*/ 28454 h 92920"/>
                  <a:gd name="connsiteX17" fmla="*/ 58454 w 65870"/>
                  <a:gd name="connsiteY17" fmla="*/ 30276 h 92920"/>
                  <a:gd name="connsiteX18" fmla="*/ 61073 w 65870"/>
                  <a:gd name="connsiteY18" fmla="*/ 25418 h 92920"/>
                  <a:gd name="connsiteX19" fmla="*/ 61073 w 65870"/>
                  <a:gd name="connsiteY19" fmla="*/ 4971 h 92920"/>
                  <a:gd name="connsiteX20" fmla="*/ 58857 w 65870"/>
                  <a:gd name="connsiteY20" fmla="*/ 113 h 92920"/>
                  <a:gd name="connsiteX21" fmla="*/ 54828 w 65870"/>
                  <a:gd name="connsiteY21" fmla="*/ 2542 h 92920"/>
                  <a:gd name="connsiteX22" fmla="*/ 51404 w 65870"/>
                  <a:gd name="connsiteY22" fmla="*/ 5781 h 92920"/>
                  <a:gd name="connsiteX23" fmla="*/ 32468 w 65870"/>
                  <a:gd name="connsiteY23" fmla="*/ 113 h 92920"/>
                  <a:gd name="connsiteX24" fmla="*/ 238 w 65870"/>
                  <a:gd name="connsiteY24" fmla="*/ 25013 h 92920"/>
                  <a:gd name="connsiteX25" fmla="*/ 8900 w 65870"/>
                  <a:gd name="connsiteY25" fmla="*/ 42220 h 92920"/>
                  <a:gd name="connsiteX26" fmla="*/ 35490 w 65870"/>
                  <a:gd name="connsiteY26" fmla="*/ 51533 h 9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5870" h="92920">
                    <a:moveTo>
                      <a:pt x="35490" y="51533"/>
                    </a:moveTo>
                    <a:cubicBezTo>
                      <a:pt x="39922" y="52342"/>
                      <a:pt x="56440" y="55582"/>
                      <a:pt x="56440" y="70157"/>
                    </a:cubicBezTo>
                    <a:cubicBezTo>
                      <a:pt x="56440" y="80482"/>
                      <a:pt x="49389" y="88579"/>
                      <a:pt x="33677" y="88579"/>
                    </a:cubicBezTo>
                    <a:cubicBezTo>
                      <a:pt x="16756" y="88579"/>
                      <a:pt x="9504" y="77040"/>
                      <a:pt x="5677" y="59833"/>
                    </a:cubicBezTo>
                    <a:cubicBezTo>
                      <a:pt x="5073" y="57201"/>
                      <a:pt x="4871" y="56391"/>
                      <a:pt x="2857" y="56391"/>
                    </a:cubicBezTo>
                    <a:cubicBezTo>
                      <a:pt x="238" y="56391"/>
                      <a:pt x="238" y="57808"/>
                      <a:pt x="238" y="61452"/>
                    </a:cubicBezTo>
                    <a:lnTo>
                      <a:pt x="238" y="88174"/>
                    </a:lnTo>
                    <a:cubicBezTo>
                      <a:pt x="238" y="91616"/>
                      <a:pt x="238" y="93033"/>
                      <a:pt x="2454" y="93033"/>
                    </a:cubicBezTo>
                    <a:cubicBezTo>
                      <a:pt x="3461" y="93033"/>
                      <a:pt x="3663" y="92831"/>
                      <a:pt x="7490" y="88984"/>
                    </a:cubicBezTo>
                    <a:cubicBezTo>
                      <a:pt x="7893" y="88579"/>
                      <a:pt x="7893" y="88174"/>
                      <a:pt x="11519" y="84328"/>
                    </a:cubicBezTo>
                    <a:cubicBezTo>
                      <a:pt x="20382" y="92831"/>
                      <a:pt x="29447" y="93033"/>
                      <a:pt x="33677" y="93033"/>
                    </a:cubicBezTo>
                    <a:cubicBezTo>
                      <a:pt x="56842" y="93033"/>
                      <a:pt x="66109" y="79470"/>
                      <a:pt x="66109" y="64894"/>
                    </a:cubicBezTo>
                    <a:cubicBezTo>
                      <a:pt x="66109" y="54164"/>
                      <a:pt x="60065" y="48091"/>
                      <a:pt x="57648" y="45662"/>
                    </a:cubicBezTo>
                    <a:cubicBezTo>
                      <a:pt x="51001" y="39184"/>
                      <a:pt x="43145" y="37564"/>
                      <a:pt x="34684" y="35945"/>
                    </a:cubicBezTo>
                    <a:cubicBezTo>
                      <a:pt x="23404" y="33718"/>
                      <a:pt x="9907" y="31086"/>
                      <a:pt x="9907" y="19345"/>
                    </a:cubicBezTo>
                    <a:cubicBezTo>
                      <a:pt x="9907" y="12259"/>
                      <a:pt x="15145" y="3959"/>
                      <a:pt x="32468" y="3959"/>
                    </a:cubicBezTo>
                    <a:cubicBezTo>
                      <a:pt x="54627" y="3959"/>
                      <a:pt x="55634" y="22179"/>
                      <a:pt x="56037" y="28454"/>
                    </a:cubicBezTo>
                    <a:cubicBezTo>
                      <a:pt x="56238" y="30276"/>
                      <a:pt x="58051" y="30276"/>
                      <a:pt x="58454" y="30276"/>
                    </a:cubicBezTo>
                    <a:cubicBezTo>
                      <a:pt x="61073" y="30276"/>
                      <a:pt x="61073" y="29264"/>
                      <a:pt x="61073" y="25418"/>
                    </a:cubicBezTo>
                    <a:lnTo>
                      <a:pt x="61073" y="4971"/>
                    </a:lnTo>
                    <a:cubicBezTo>
                      <a:pt x="61073" y="1530"/>
                      <a:pt x="61073" y="113"/>
                      <a:pt x="58857" y="113"/>
                    </a:cubicBezTo>
                    <a:cubicBezTo>
                      <a:pt x="57850" y="113"/>
                      <a:pt x="57447" y="113"/>
                      <a:pt x="54828" y="2542"/>
                    </a:cubicBezTo>
                    <a:cubicBezTo>
                      <a:pt x="54224" y="3352"/>
                      <a:pt x="52209" y="5174"/>
                      <a:pt x="51404" y="5781"/>
                    </a:cubicBezTo>
                    <a:cubicBezTo>
                      <a:pt x="43749" y="113"/>
                      <a:pt x="35490" y="113"/>
                      <a:pt x="32468" y="113"/>
                    </a:cubicBezTo>
                    <a:cubicBezTo>
                      <a:pt x="7893" y="113"/>
                      <a:pt x="238" y="13676"/>
                      <a:pt x="238" y="25013"/>
                    </a:cubicBezTo>
                    <a:cubicBezTo>
                      <a:pt x="238" y="32098"/>
                      <a:pt x="3461" y="37767"/>
                      <a:pt x="8900" y="42220"/>
                    </a:cubicBezTo>
                    <a:cubicBezTo>
                      <a:pt x="15346" y="47484"/>
                      <a:pt x="20986" y="48699"/>
                      <a:pt x="35490" y="515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形状 134">
                <a:extLst>
                  <a:ext uri="{FF2B5EF4-FFF2-40B4-BE49-F238E27FC236}">
                    <a16:creationId xmlns:a16="http://schemas.microsoft.com/office/drawing/2014/main" id="{5CD76CA7-B0C1-3B55-18F5-26CCFC251C64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>
              <a:xfrm>
                <a:off x="5794389" y="5252054"/>
                <a:ext cx="82384" cy="127396"/>
              </a:xfrm>
              <a:custGeom>
                <a:avLst/>
                <a:gdLst>
                  <a:gd name="connsiteX0" fmla="*/ 82630 w 82384"/>
                  <a:gd name="connsiteY0" fmla="*/ 19806 h 127396"/>
                  <a:gd name="connsiteX1" fmla="*/ 59505 w 82384"/>
                  <a:gd name="connsiteY1" fmla="*/ 108 h 127396"/>
                  <a:gd name="connsiteX2" fmla="*/ 22420 w 82384"/>
                  <a:gd name="connsiteY2" fmla="*/ 36527 h 127396"/>
                  <a:gd name="connsiteX3" fmla="*/ 282 w 82384"/>
                  <a:gd name="connsiteY3" fmla="*/ 125804 h 127396"/>
                  <a:gd name="connsiteX4" fmla="*/ 2256 w 82384"/>
                  <a:gd name="connsiteY4" fmla="*/ 127504 h 127396"/>
                  <a:gd name="connsiteX5" fmla="*/ 4935 w 82384"/>
                  <a:gd name="connsiteY5" fmla="*/ 126512 h 127396"/>
                  <a:gd name="connsiteX6" fmla="*/ 14382 w 82384"/>
                  <a:gd name="connsiteY6" fmla="*/ 88676 h 127396"/>
                  <a:gd name="connsiteX7" fmla="*/ 35533 w 82384"/>
                  <a:gd name="connsiteY7" fmla="*/ 101288 h 127396"/>
                  <a:gd name="connsiteX8" fmla="*/ 77553 w 82384"/>
                  <a:gd name="connsiteY8" fmla="*/ 65294 h 127396"/>
                  <a:gd name="connsiteX9" fmla="*/ 66555 w 82384"/>
                  <a:gd name="connsiteY9" fmla="*/ 43754 h 127396"/>
                  <a:gd name="connsiteX10" fmla="*/ 82630 w 82384"/>
                  <a:gd name="connsiteY10" fmla="*/ 19806 h 127396"/>
                  <a:gd name="connsiteX11" fmla="*/ 54710 w 82384"/>
                  <a:gd name="connsiteY11" fmla="*/ 43613 h 127396"/>
                  <a:gd name="connsiteX12" fmla="*/ 47519 w 82384"/>
                  <a:gd name="connsiteY12" fmla="*/ 44605 h 127396"/>
                  <a:gd name="connsiteX13" fmla="*/ 40892 w 82384"/>
                  <a:gd name="connsiteY13" fmla="*/ 43896 h 127396"/>
                  <a:gd name="connsiteX14" fmla="*/ 47519 w 82384"/>
                  <a:gd name="connsiteY14" fmla="*/ 42904 h 127396"/>
                  <a:gd name="connsiteX15" fmla="*/ 54710 w 82384"/>
                  <a:gd name="connsiteY15" fmla="*/ 43613 h 127396"/>
                  <a:gd name="connsiteX16" fmla="*/ 73323 w 82384"/>
                  <a:gd name="connsiteY16" fmla="*/ 17255 h 127396"/>
                  <a:gd name="connsiteX17" fmla="*/ 60915 w 82384"/>
                  <a:gd name="connsiteY17" fmla="*/ 40779 h 127396"/>
                  <a:gd name="connsiteX18" fmla="*/ 47660 w 82384"/>
                  <a:gd name="connsiteY18" fmla="*/ 38936 h 127396"/>
                  <a:gd name="connsiteX19" fmla="*/ 35674 w 82384"/>
                  <a:gd name="connsiteY19" fmla="*/ 44321 h 127396"/>
                  <a:gd name="connsiteX20" fmla="*/ 47237 w 82384"/>
                  <a:gd name="connsiteY20" fmla="*/ 48431 h 127396"/>
                  <a:gd name="connsiteX21" fmla="*/ 60633 w 82384"/>
                  <a:gd name="connsiteY21" fmla="*/ 46447 h 127396"/>
                  <a:gd name="connsiteX22" fmla="*/ 67119 w 82384"/>
                  <a:gd name="connsiteY22" fmla="*/ 61468 h 127396"/>
                  <a:gd name="connsiteX23" fmla="*/ 35956 w 82384"/>
                  <a:gd name="connsiteY23" fmla="*/ 97320 h 127396"/>
                  <a:gd name="connsiteX24" fmla="*/ 17343 w 82384"/>
                  <a:gd name="connsiteY24" fmla="*/ 79465 h 127396"/>
                  <a:gd name="connsiteX25" fmla="*/ 17766 w 82384"/>
                  <a:gd name="connsiteY25" fmla="*/ 75356 h 127396"/>
                  <a:gd name="connsiteX26" fmla="*/ 27073 w 82384"/>
                  <a:gd name="connsiteY26" fmla="*/ 37661 h 127396"/>
                  <a:gd name="connsiteX27" fmla="*/ 59223 w 82384"/>
                  <a:gd name="connsiteY27" fmla="*/ 4076 h 127396"/>
                  <a:gd name="connsiteX28" fmla="*/ 73323 w 82384"/>
                  <a:gd name="connsiteY28" fmla="*/ 17255 h 12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2384" h="127396">
                    <a:moveTo>
                      <a:pt x="82630" y="19806"/>
                    </a:moveTo>
                    <a:cubicBezTo>
                      <a:pt x="82630" y="7335"/>
                      <a:pt x="71913" y="108"/>
                      <a:pt x="59505" y="108"/>
                    </a:cubicBezTo>
                    <a:cubicBezTo>
                      <a:pt x="40187" y="108"/>
                      <a:pt x="25945" y="22215"/>
                      <a:pt x="22420" y="36527"/>
                    </a:cubicBezTo>
                    <a:lnTo>
                      <a:pt x="282" y="125804"/>
                    </a:lnTo>
                    <a:cubicBezTo>
                      <a:pt x="0" y="126796"/>
                      <a:pt x="1410" y="127504"/>
                      <a:pt x="2256" y="127504"/>
                    </a:cubicBezTo>
                    <a:cubicBezTo>
                      <a:pt x="3525" y="127504"/>
                      <a:pt x="4653" y="127363"/>
                      <a:pt x="4935" y="126512"/>
                    </a:cubicBezTo>
                    <a:lnTo>
                      <a:pt x="14382" y="88676"/>
                    </a:lnTo>
                    <a:cubicBezTo>
                      <a:pt x="17343" y="95195"/>
                      <a:pt x="24112" y="101288"/>
                      <a:pt x="35533" y="101288"/>
                    </a:cubicBezTo>
                    <a:cubicBezTo>
                      <a:pt x="55274" y="101288"/>
                      <a:pt x="77553" y="86976"/>
                      <a:pt x="77553" y="65294"/>
                    </a:cubicBezTo>
                    <a:cubicBezTo>
                      <a:pt x="77553" y="56933"/>
                      <a:pt x="73746" y="48431"/>
                      <a:pt x="66555" y="43754"/>
                    </a:cubicBezTo>
                    <a:cubicBezTo>
                      <a:pt x="73464" y="39362"/>
                      <a:pt x="82630" y="31284"/>
                      <a:pt x="82630" y="19806"/>
                    </a:cubicBezTo>
                    <a:close/>
                    <a:moveTo>
                      <a:pt x="54710" y="43613"/>
                    </a:moveTo>
                    <a:cubicBezTo>
                      <a:pt x="52595" y="44038"/>
                      <a:pt x="51608" y="44605"/>
                      <a:pt x="47519" y="44605"/>
                    </a:cubicBezTo>
                    <a:cubicBezTo>
                      <a:pt x="45263" y="44605"/>
                      <a:pt x="41879" y="44463"/>
                      <a:pt x="40892" y="43896"/>
                    </a:cubicBezTo>
                    <a:cubicBezTo>
                      <a:pt x="42302" y="43046"/>
                      <a:pt x="46250" y="42904"/>
                      <a:pt x="47519" y="42904"/>
                    </a:cubicBezTo>
                    <a:cubicBezTo>
                      <a:pt x="49634" y="42904"/>
                      <a:pt x="52736" y="43046"/>
                      <a:pt x="54710" y="43613"/>
                    </a:cubicBezTo>
                    <a:close/>
                    <a:moveTo>
                      <a:pt x="73323" y="17255"/>
                    </a:moveTo>
                    <a:cubicBezTo>
                      <a:pt x="73323" y="24766"/>
                      <a:pt x="69657" y="35819"/>
                      <a:pt x="60915" y="40779"/>
                    </a:cubicBezTo>
                    <a:cubicBezTo>
                      <a:pt x="58236" y="39928"/>
                      <a:pt x="55556" y="38936"/>
                      <a:pt x="47660" y="38936"/>
                    </a:cubicBezTo>
                    <a:cubicBezTo>
                      <a:pt x="42725" y="38936"/>
                      <a:pt x="35674" y="39220"/>
                      <a:pt x="35674" y="44321"/>
                    </a:cubicBezTo>
                    <a:cubicBezTo>
                      <a:pt x="35674" y="47864"/>
                      <a:pt x="40046" y="48431"/>
                      <a:pt x="47237" y="48431"/>
                    </a:cubicBezTo>
                    <a:cubicBezTo>
                      <a:pt x="52031" y="48431"/>
                      <a:pt x="56261" y="47722"/>
                      <a:pt x="60633" y="46447"/>
                    </a:cubicBezTo>
                    <a:cubicBezTo>
                      <a:pt x="64863" y="49423"/>
                      <a:pt x="67119" y="55233"/>
                      <a:pt x="67119" y="61468"/>
                    </a:cubicBezTo>
                    <a:cubicBezTo>
                      <a:pt x="67119" y="82016"/>
                      <a:pt x="53159" y="97320"/>
                      <a:pt x="35956" y="97320"/>
                    </a:cubicBezTo>
                    <a:cubicBezTo>
                      <a:pt x="25099" y="97320"/>
                      <a:pt x="17343" y="90660"/>
                      <a:pt x="17343" y="79465"/>
                    </a:cubicBezTo>
                    <a:cubicBezTo>
                      <a:pt x="17343" y="78048"/>
                      <a:pt x="17484" y="76631"/>
                      <a:pt x="17766" y="75356"/>
                    </a:cubicBezTo>
                    <a:lnTo>
                      <a:pt x="27073" y="37661"/>
                    </a:lnTo>
                    <a:cubicBezTo>
                      <a:pt x="30457" y="24199"/>
                      <a:pt x="42866" y="4076"/>
                      <a:pt x="59223" y="4076"/>
                    </a:cubicBezTo>
                    <a:cubicBezTo>
                      <a:pt x="67542" y="4076"/>
                      <a:pt x="73323" y="8611"/>
                      <a:pt x="73323" y="1725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形状 135">
                <a:extLst>
                  <a:ext uri="{FF2B5EF4-FFF2-40B4-BE49-F238E27FC236}">
                    <a16:creationId xmlns:a16="http://schemas.microsoft.com/office/drawing/2014/main" id="{60160BBB-2534-3BCB-568C-A39F87C1DF12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>
              <a:xfrm>
                <a:off x="5787516" y="5387610"/>
                <a:ext cx="98586" cy="8097"/>
              </a:xfrm>
              <a:custGeom>
                <a:avLst/>
                <a:gdLst>
                  <a:gd name="connsiteX0" fmla="*/ 0 w 98586"/>
                  <a:gd name="connsiteY0" fmla="*/ 0 h 8097"/>
                  <a:gd name="connsiteX1" fmla="*/ 98587 w 98586"/>
                  <a:gd name="connsiteY1" fmla="*/ 0 h 8097"/>
                  <a:gd name="connsiteX2" fmla="*/ 98587 w 98586"/>
                  <a:gd name="connsiteY2" fmla="*/ 8097 h 8097"/>
                  <a:gd name="connsiteX3" fmla="*/ 0 w 98586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586" h="8097">
                    <a:moveTo>
                      <a:pt x="0" y="0"/>
                    </a:moveTo>
                    <a:lnTo>
                      <a:pt x="98587" y="0"/>
                    </a:lnTo>
                    <a:lnTo>
                      <a:pt x="98587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形状 136">
                <a:extLst>
                  <a:ext uri="{FF2B5EF4-FFF2-40B4-BE49-F238E27FC236}">
                    <a16:creationId xmlns:a16="http://schemas.microsoft.com/office/drawing/2014/main" id="{9285C33B-8967-E837-ABEF-94C16042B6F0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>
              <a:xfrm>
                <a:off x="5805545" y="5417984"/>
                <a:ext cx="62325" cy="94094"/>
              </a:xfrm>
              <a:custGeom>
                <a:avLst/>
                <a:gdLst>
                  <a:gd name="connsiteX0" fmla="*/ 62571 w 62325"/>
                  <a:gd name="connsiteY0" fmla="*/ 68420 h 94094"/>
                  <a:gd name="connsiteX1" fmla="*/ 57776 w 62325"/>
                  <a:gd name="connsiteY1" fmla="*/ 68420 h 94094"/>
                  <a:gd name="connsiteX2" fmla="*/ 54110 w 62325"/>
                  <a:gd name="connsiteY2" fmla="*/ 81315 h 94094"/>
                  <a:gd name="connsiteX3" fmla="*/ 40150 w 62325"/>
                  <a:gd name="connsiteY3" fmla="*/ 82165 h 94094"/>
                  <a:gd name="connsiteX4" fmla="*/ 14205 w 62325"/>
                  <a:gd name="connsiteY4" fmla="*/ 82165 h 94094"/>
                  <a:gd name="connsiteX5" fmla="*/ 42407 w 62325"/>
                  <a:gd name="connsiteY5" fmla="*/ 58358 h 94094"/>
                  <a:gd name="connsiteX6" fmla="*/ 62571 w 62325"/>
                  <a:gd name="connsiteY6" fmla="*/ 27749 h 94094"/>
                  <a:gd name="connsiteX7" fmla="*/ 29575 w 62325"/>
                  <a:gd name="connsiteY7" fmla="*/ 116 h 94094"/>
                  <a:gd name="connsiteX8" fmla="*/ 245 w 62325"/>
                  <a:gd name="connsiteY8" fmla="*/ 25482 h 94094"/>
                  <a:gd name="connsiteX9" fmla="*/ 7719 w 62325"/>
                  <a:gd name="connsiteY9" fmla="*/ 33418 h 94094"/>
                  <a:gd name="connsiteX10" fmla="*/ 15192 w 62325"/>
                  <a:gd name="connsiteY10" fmla="*/ 25907 h 94094"/>
                  <a:gd name="connsiteX11" fmla="*/ 6873 w 62325"/>
                  <a:gd name="connsiteY11" fmla="*/ 18397 h 94094"/>
                  <a:gd name="connsiteX12" fmla="*/ 27460 w 62325"/>
                  <a:gd name="connsiteY12" fmla="*/ 5218 h 94094"/>
                  <a:gd name="connsiteX13" fmla="*/ 48893 w 62325"/>
                  <a:gd name="connsiteY13" fmla="*/ 27749 h 94094"/>
                  <a:gd name="connsiteX14" fmla="*/ 35638 w 62325"/>
                  <a:gd name="connsiteY14" fmla="*/ 54957 h 94094"/>
                  <a:gd name="connsiteX15" fmla="*/ 1655 w 62325"/>
                  <a:gd name="connsiteY15" fmla="*/ 88684 h 94094"/>
                  <a:gd name="connsiteX16" fmla="*/ 245 w 62325"/>
                  <a:gd name="connsiteY16" fmla="*/ 94211 h 94094"/>
                  <a:gd name="connsiteX17" fmla="*/ 58340 w 62325"/>
                  <a:gd name="connsiteY17" fmla="*/ 94211 h 94094"/>
                  <a:gd name="connsiteX18" fmla="*/ 62571 w 62325"/>
                  <a:gd name="connsiteY18" fmla="*/ 68420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25" h="94094">
                    <a:moveTo>
                      <a:pt x="62571" y="68420"/>
                    </a:moveTo>
                    <a:lnTo>
                      <a:pt x="57776" y="68420"/>
                    </a:lnTo>
                    <a:cubicBezTo>
                      <a:pt x="57353" y="71537"/>
                      <a:pt x="55943" y="79898"/>
                      <a:pt x="54110" y="81315"/>
                    </a:cubicBezTo>
                    <a:cubicBezTo>
                      <a:pt x="52982" y="82165"/>
                      <a:pt x="42124" y="82165"/>
                      <a:pt x="40150" y="82165"/>
                    </a:cubicBezTo>
                    <a:lnTo>
                      <a:pt x="14205" y="82165"/>
                    </a:lnTo>
                    <a:cubicBezTo>
                      <a:pt x="29011" y="68987"/>
                      <a:pt x="33946" y="65019"/>
                      <a:pt x="42407" y="58358"/>
                    </a:cubicBezTo>
                    <a:cubicBezTo>
                      <a:pt x="52841" y="49998"/>
                      <a:pt x="62571" y="41212"/>
                      <a:pt x="62571" y="27749"/>
                    </a:cubicBezTo>
                    <a:cubicBezTo>
                      <a:pt x="62571" y="10603"/>
                      <a:pt x="47624" y="116"/>
                      <a:pt x="29575" y="116"/>
                    </a:cubicBezTo>
                    <a:cubicBezTo>
                      <a:pt x="12090" y="116"/>
                      <a:pt x="245" y="12445"/>
                      <a:pt x="245" y="25482"/>
                    </a:cubicBezTo>
                    <a:cubicBezTo>
                      <a:pt x="245" y="32709"/>
                      <a:pt x="6309" y="33418"/>
                      <a:pt x="7719" y="33418"/>
                    </a:cubicBezTo>
                    <a:cubicBezTo>
                      <a:pt x="11103" y="33418"/>
                      <a:pt x="15192" y="31009"/>
                      <a:pt x="15192" y="25907"/>
                    </a:cubicBezTo>
                    <a:cubicBezTo>
                      <a:pt x="15192" y="23356"/>
                      <a:pt x="14205" y="18397"/>
                      <a:pt x="6873" y="18397"/>
                    </a:cubicBezTo>
                    <a:cubicBezTo>
                      <a:pt x="11244" y="8335"/>
                      <a:pt x="20832" y="5218"/>
                      <a:pt x="27460" y="5218"/>
                    </a:cubicBezTo>
                    <a:cubicBezTo>
                      <a:pt x="41560" y="5218"/>
                      <a:pt x="48893" y="16271"/>
                      <a:pt x="48893" y="27749"/>
                    </a:cubicBezTo>
                    <a:cubicBezTo>
                      <a:pt x="48893" y="40078"/>
                      <a:pt x="40150" y="49856"/>
                      <a:pt x="35638" y="54957"/>
                    </a:cubicBezTo>
                    <a:lnTo>
                      <a:pt x="1655" y="88684"/>
                    </a:lnTo>
                    <a:cubicBezTo>
                      <a:pt x="245" y="89959"/>
                      <a:pt x="245" y="90243"/>
                      <a:pt x="245" y="94211"/>
                    </a:cubicBezTo>
                    <a:lnTo>
                      <a:pt x="58340" y="94211"/>
                    </a:lnTo>
                    <a:lnTo>
                      <a:pt x="62571" y="68420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形状 137">
                <a:extLst>
                  <a:ext uri="{FF2B5EF4-FFF2-40B4-BE49-F238E27FC236}">
                    <a16:creationId xmlns:a16="http://schemas.microsoft.com/office/drawing/2014/main" id="{00905B5D-D64F-8614-0795-103EEEAA107C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>
              <a:xfrm>
                <a:off x="6128433" y="5387610"/>
                <a:ext cx="123079" cy="8097"/>
              </a:xfrm>
              <a:custGeom>
                <a:avLst/>
                <a:gdLst>
                  <a:gd name="connsiteX0" fmla="*/ 116290 w 123079"/>
                  <a:gd name="connsiteY0" fmla="*/ 8210 h 8097"/>
                  <a:gd name="connsiteX1" fmla="*/ 123340 w 123079"/>
                  <a:gd name="connsiteY1" fmla="*/ 4162 h 8097"/>
                  <a:gd name="connsiteX2" fmla="*/ 116290 w 123079"/>
                  <a:gd name="connsiteY2" fmla="*/ 113 h 8097"/>
                  <a:gd name="connsiteX3" fmla="*/ 7311 w 123079"/>
                  <a:gd name="connsiteY3" fmla="*/ 113 h 8097"/>
                  <a:gd name="connsiteX4" fmla="*/ 261 w 123079"/>
                  <a:gd name="connsiteY4" fmla="*/ 4162 h 8097"/>
                  <a:gd name="connsiteX5" fmla="*/ 7311 w 123079"/>
                  <a:gd name="connsiteY5" fmla="*/ 8210 h 8097"/>
                  <a:gd name="connsiteX6" fmla="*/ 116290 w 123079"/>
                  <a:gd name="connsiteY6" fmla="*/ 8210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079" h="8097">
                    <a:moveTo>
                      <a:pt x="116290" y="8210"/>
                    </a:moveTo>
                    <a:cubicBezTo>
                      <a:pt x="119714" y="8210"/>
                      <a:pt x="123340" y="8210"/>
                      <a:pt x="123340" y="4162"/>
                    </a:cubicBezTo>
                    <a:cubicBezTo>
                      <a:pt x="123340" y="113"/>
                      <a:pt x="119714" y="113"/>
                      <a:pt x="116290" y="113"/>
                    </a:cubicBezTo>
                    <a:lnTo>
                      <a:pt x="7311" y="113"/>
                    </a:lnTo>
                    <a:cubicBezTo>
                      <a:pt x="3887" y="113"/>
                      <a:pt x="261" y="113"/>
                      <a:pt x="261" y="4162"/>
                    </a:cubicBezTo>
                    <a:cubicBezTo>
                      <a:pt x="261" y="8210"/>
                      <a:pt x="3887" y="8210"/>
                      <a:pt x="7311" y="8210"/>
                    </a:cubicBezTo>
                    <a:lnTo>
                      <a:pt x="116290" y="8210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形状 138">
                <a:extLst>
                  <a:ext uri="{FF2B5EF4-FFF2-40B4-BE49-F238E27FC236}">
                    <a16:creationId xmlns:a16="http://schemas.microsoft.com/office/drawing/2014/main" id="{68E354B6-33B1-1A2B-E054-1E99958C16D1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>
              <a:xfrm>
                <a:off x="6277655" y="5352790"/>
                <a:ext cx="77352" cy="91705"/>
              </a:xfrm>
              <a:custGeom>
                <a:avLst/>
                <a:gdLst>
                  <a:gd name="connsiteX0" fmla="*/ 28672 w 77352"/>
                  <a:gd name="connsiteY0" fmla="*/ 42828 h 91705"/>
                  <a:gd name="connsiteX1" fmla="*/ 59492 w 77352"/>
                  <a:gd name="connsiteY1" fmla="*/ 38172 h 91705"/>
                  <a:gd name="connsiteX2" fmla="*/ 74600 w 77352"/>
                  <a:gd name="connsiteY2" fmla="*/ 17320 h 91705"/>
                  <a:gd name="connsiteX3" fmla="*/ 53046 w 77352"/>
                  <a:gd name="connsiteY3" fmla="*/ 113 h 91705"/>
                  <a:gd name="connsiteX4" fmla="*/ 269 w 77352"/>
                  <a:gd name="connsiteY4" fmla="*/ 55177 h 91705"/>
                  <a:gd name="connsiteX5" fmla="*/ 31895 w 77352"/>
                  <a:gd name="connsiteY5" fmla="*/ 91818 h 91705"/>
                  <a:gd name="connsiteX6" fmla="*/ 77621 w 77352"/>
                  <a:gd name="connsiteY6" fmla="*/ 67930 h 91705"/>
                  <a:gd name="connsiteX7" fmla="*/ 75204 w 77352"/>
                  <a:gd name="connsiteY7" fmla="*/ 65299 h 91705"/>
                  <a:gd name="connsiteX8" fmla="*/ 72585 w 77352"/>
                  <a:gd name="connsiteY8" fmla="*/ 67323 h 91705"/>
                  <a:gd name="connsiteX9" fmla="*/ 32297 w 77352"/>
                  <a:gd name="connsiteY9" fmla="*/ 87365 h 91705"/>
                  <a:gd name="connsiteX10" fmla="*/ 14772 w 77352"/>
                  <a:gd name="connsiteY10" fmla="*/ 63882 h 91705"/>
                  <a:gd name="connsiteX11" fmla="*/ 17995 w 77352"/>
                  <a:gd name="connsiteY11" fmla="*/ 42828 h 91705"/>
                  <a:gd name="connsiteX12" fmla="*/ 28672 w 77352"/>
                  <a:gd name="connsiteY12" fmla="*/ 42828 h 91705"/>
                  <a:gd name="connsiteX13" fmla="*/ 19204 w 77352"/>
                  <a:gd name="connsiteY13" fmla="*/ 38374 h 91705"/>
                  <a:gd name="connsiteX14" fmla="*/ 53046 w 77352"/>
                  <a:gd name="connsiteY14" fmla="*/ 4566 h 91705"/>
                  <a:gd name="connsiteX15" fmla="*/ 67952 w 77352"/>
                  <a:gd name="connsiteY15" fmla="*/ 17320 h 91705"/>
                  <a:gd name="connsiteX16" fmla="*/ 27463 w 77352"/>
                  <a:gd name="connsiteY16" fmla="*/ 38374 h 91705"/>
                  <a:gd name="connsiteX17" fmla="*/ 19204 w 77352"/>
                  <a:gd name="connsiteY17" fmla="*/ 38374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352" h="91705">
                    <a:moveTo>
                      <a:pt x="28672" y="42828"/>
                    </a:moveTo>
                    <a:cubicBezTo>
                      <a:pt x="34513" y="42828"/>
                      <a:pt x="49420" y="42423"/>
                      <a:pt x="59492" y="38172"/>
                    </a:cubicBezTo>
                    <a:cubicBezTo>
                      <a:pt x="73592" y="32098"/>
                      <a:pt x="74600" y="20154"/>
                      <a:pt x="74600" y="17320"/>
                    </a:cubicBezTo>
                    <a:cubicBezTo>
                      <a:pt x="74600" y="8413"/>
                      <a:pt x="66945" y="113"/>
                      <a:pt x="53046" y="113"/>
                    </a:cubicBezTo>
                    <a:cubicBezTo>
                      <a:pt x="30686" y="113"/>
                      <a:pt x="269" y="19749"/>
                      <a:pt x="269" y="55177"/>
                    </a:cubicBezTo>
                    <a:cubicBezTo>
                      <a:pt x="269" y="75826"/>
                      <a:pt x="12154" y="91818"/>
                      <a:pt x="31895" y="91818"/>
                    </a:cubicBezTo>
                    <a:cubicBezTo>
                      <a:pt x="60700" y="91818"/>
                      <a:pt x="77621" y="70360"/>
                      <a:pt x="77621" y="67930"/>
                    </a:cubicBezTo>
                    <a:cubicBezTo>
                      <a:pt x="77621" y="66716"/>
                      <a:pt x="76413" y="65299"/>
                      <a:pt x="75204" y="65299"/>
                    </a:cubicBezTo>
                    <a:cubicBezTo>
                      <a:pt x="74197" y="65299"/>
                      <a:pt x="73794" y="65704"/>
                      <a:pt x="72585" y="67323"/>
                    </a:cubicBezTo>
                    <a:cubicBezTo>
                      <a:pt x="56672" y="87365"/>
                      <a:pt x="34715" y="87365"/>
                      <a:pt x="32297" y="87365"/>
                    </a:cubicBezTo>
                    <a:cubicBezTo>
                      <a:pt x="16585" y="87365"/>
                      <a:pt x="14772" y="70360"/>
                      <a:pt x="14772" y="63882"/>
                    </a:cubicBezTo>
                    <a:cubicBezTo>
                      <a:pt x="14772" y="61452"/>
                      <a:pt x="14974" y="55177"/>
                      <a:pt x="17995" y="42828"/>
                    </a:cubicBezTo>
                    <a:lnTo>
                      <a:pt x="28672" y="42828"/>
                    </a:lnTo>
                    <a:close/>
                    <a:moveTo>
                      <a:pt x="19204" y="38374"/>
                    </a:moveTo>
                    <a:cubicBezTo>
                      <a:pt x="27060" y="7603"/>
                      <a:pt x="47808" y="4566"/>
                      <a:pt x="53046" y="4566"/>
                    </a:cubicBezTo>
                    <a:cubicBezTo>
                      <a:pt x="62513" y="4566"/>
                      <a:pt x="67952" y="10437"/>
                      <a:pt x="67952" y="17320"/>
                    </a:cubicBezTo>
                    <a:cubicBezTo>
                      <a:pt x="67952" y="38374"/>
                      <a:pt x="35722" y="38374"/>
                      <a:pt x="27463" y="38374"/>
                    </a:cubicBezTo>
                    <a:lnTo>
                      <a:pt x="19204" y="3837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形状 139">
                <a:extLst>
                  <a:ext uri="{FF2B5EF4-FFF2-40B4-BE49-F238E27FC236}">
                    <a16:creationId xmlns:a16="http://schemas.microsoft.com/office/drawing/2014/main" id="{548EAF01-5EB9-7FB8-4A1A-97DEA7D8EDA9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>
              <a:xfrm>
                <a:off x="6377413" y="5329835"/>
                <a:ext cx="95320" cy="6943"/>
              </a:xfrm>
              <a:custGeom>
                <a:avLst/>
                <a:gdLst>
                  <a:gd name="connsiteX0" fmla="*/ 89954 w 95320"/>
                  <a:gd name="connsiteY0" fmla="*/ 7053 h 6943"/>
                  <a:gd name="connsiteX1" fmla="*/ 95594 w 95320"/>
                  <a:gd name="connsiteY1" fmla="*/ 3652 h 6943"/>
                  <a:gd name="connsiteX2" fmla="*/ 89954 w 95320"/>
                  <a:gd name="connsiteY2" fmla="*/ 109 h 6943"/>
                  <a:gd name="connsiteX3" fmla="*/ 5914 w 95320"/>
                  <a:gd name="connsiteY3" fmla="*/ 109 h 6943"/>
                  <a:gd name="connsiteX4" fmla="*/ 273 w 95320"/>
                  <a:gd name="connsiteY4" fmla="*/ 3510 h 6943"/>
                  <a:gd name="connsiteX5" fmla="*/ 5914 w 95320"/>
                  <a:gd name="connsiteY5" fmla="*/ 7053 h 6943"/>
                  <a:gd name="connsiteX6" fmla="*/ 89954 w 95320"/>
                  <a:gd name="connsiteY6" fmla="*/ 7053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320" h="6943">
                    <a:moveTo>
                      <a:pt x="89954" y="7053"/>
                    </a:moveTo>
                    <a:cubicBezTo>
                      <a:pt x="92210" y="7053"/>
                      <a:pt x="95594" y="7053"/>
                      <a:pt x="95594" y="3652"/>
                    </a:cubicBezTo>
                    <a:cubicBezTo>
                      <a:pt x="95594" y="109"/>
                      <a:pt x="92351" y="109"/>
                      <a:pt x="89954" y="109"/>
                    </a:cubicBezTo>
                    <a:lnTo>
                      <a:pt x="5914" y="109"/>
                    </a:lnTo>
                    <a:cubicBezTo>
                      <a:pt x="3658" y="109"/>
                      <a:pt x="273" y="109"/>
                      <a:pt x="273" y="3510"/>
                    </a:cubicBezTo>
                    <a:cubicBezTo>
                      <a:pt x="273" y="7053"/>
                      <a:pt x="3517" y="7053"/>
                      <a:pt x="5914" y="7053"/>
                    </a:cubicBezTo>
                    <a:lnTo>
                      <a:pt x="89954" y="705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形状 140">
                <a:extLst>
                  <a:ext uri="{FF2B5EF4-FFF2-40B4-BE49-F238E27FC236}">
                    <a16:creationId xmlns:a16="http://schemas.microsoft.com/office/drawing/2014/main" id="{5F3C0C55-4F33-AFB8-F1C6-5CA5C224724F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>
              <a:xfrm>
                <a:off x="6494711" y="5274852"/>
                <a:ext cx="42725" cy="95369"/>
              </a:xfrm>
              <a:custGeom>
                <a:avLst/>
                <a:gdLst>
                  <a:gd name="connsiteX0" fmla="*/ 39339 w 42725"/>
                  <a:gd name="connsiteY0" fmla="*/ 5494 h 95369"/>
                  <a:gd name="connsiteX1" fmla="*/ 33698 w 42725"/>
                  <a:gd name="connsiteY1" fmla="*/ 109 h 95369"/>
                  <a:gd name="connsiteX2" fmla="*/ 25802 w 42725"/>
                  <a:gd name="connsiteY2" fmla="*/ 7903 h 95369"/>
                  <a:gd name="connsiteX3" fmla="*/ 31442 w 42725"/>
                  <a:gd name="connsiteY3" fmla="*/ 13288 h 95369"/>
                  <a:gd name="connsiteX4" fmla="*/ 39339 w 42725"/>
                  <a:gd name="connsiteY4" fmla="*/ 5494 h 95369"/>
                  <a:gd name="connsiteX5" fmla="*/ 10573 w 42725"/>
                  <a:gd name="connsiteY5" fmla="*/ 77482 h 95369"/>
                  <a:gd name="connsiteX6" fmla="*/ 9304 w 42725"/>
                  <a:gd name="connsiteY6" fmla="*/ 83434 h 95369"/>
                  <a:gd name="connsiteX7" fmla="*/ 22700 w 42725"/>
                  <a:gd name="connsiteY7" fmla="*/ 95479 h 95369"/>
                  <a:gd name="connsiteX8" fmla="*/ 43005 w 42725"/>
                  <a:gd name="connsiteY8" fmla="*/ 73798 h 95369"/>
                  <a:gd name="connsiteX9" fmla="*/ 40749 w 42725"/>
                  <a:gd name="connsiteY9" fmla="*/ 71955 h 95369"/>
                  <a:gd name="connsiteX10" fmla="*/ 38069 w 42725"/>
                  <a:gd name="connsiteY10" fmla="*/ 74364 h 95369"/>
                  <a:gd name="connsiteX11" fmla="*/ 23123 w 42725"/>
                  <a:gd name="connsiteY11" fmla="*/ 91511 h 95369"/>
                  <a:gd name="connsiteX12" fmla="*/ 19598 w 42725"/>
                  <a:gd name="connsiteY12" fmla="*/ 86551 h 95369"/>
                  <a:gd name="connsiteX13" fmla="*/ 21854 w 42725"/>
                  <a:gd name="connsiteY13" fmla="*/ 77482 h 95369"/>
                  <a:gd name="connsiteX14" fmla="*/ 26366 w 42725"/>
                  <a:gd name="connsiteY14" fmla="*/ 66145 h 95369"/>
                  <a:gd name="connsiteX15" fmla="*/ 33275 w 42725"/>
                  <a:gd name="connsiteY15" fmla="*/ 48148 h 95369"/>
                  <a:gd name="connsiteX16" fmla="*/ 34121 w 42725"/>
                  <a:gd name="connsiteY16" fmla="*/ 43614 h 95369"/>
                  <a:gd name="connsiteX17" fmla="*/ 20726 w 42725"/>
                  <a:gd name="connsiteY17" fmla="*/ 31568 h 95369"/>
                  <a:gd name="connsiteX18" fmla="*/ 280 w 42725"/>
                  <a:gd name="connsiteY18" fmla="*/ 53250 h 95369"/>
                  <a:gd name="connsiteX19" fmla="*/ 2677 w 42725"/>
                  <a:gd name="connsiteY19" fmla="*/ 55092 h 95369"/>
                  <a:gd name="connsiteX20" fmla="*/ 5215 w 42725"/>
                  <a:gd name="connsiteY20" fmla="*/ 52825 h 95369"/>
                  <a:gd name="connsiteX21" fmla="*/ 20303 w 42725"/>
                  <a:gd name="connsiteY21" fmla="*/ 35536 h 95369"/>
                  <a:gd name="connsiteX22" fmla="*/ 23828 w 42725"/>
                  <a:gd name="connsiteY22" fmla="*/ 40496 h 95369"/>
                  <a:gd name="connsiteX23" fmla="*/ 19457 w 42725"/>
                  <a:gd name="connsiteY23" fmla="*/ 54667 h 95369"/>
                  <a:gd name="connsiteX24" fmla="*/ 10573 w 42725"/>
                  <a:gd name="connsiteY24" fmla="*/ 77482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725" h="95369">
                    <a:moveTo>
                      <a:pt x="39339" y="5494"/>
                    </a:moveTo>
                    <a:cubicBezTo>
                      <a:pt x="39339" y="3227"/>
                      <a:pt x="37646" y="109"/>
                      <a:pt x="33698" y="109"/>
                    </a:cubicBezTo>
                    <a:cubicBezTo>
                      <a:pt x="29891" y="109"/>
                      <a:pt x="25802" y="3794"/>
                      <a:pt x="25802" y="7903"/>
                    </a:cubicBezTo>
                    <a:cubicBezTo>
                      <a:pt x="25802" y="10312"/>
                      <a:pt x="27635" y="13288"/>
                      <a:pt x="31442" y="13288"/>
                    </a:cubicBezTo>
                    <a:cubicBezTo>
                      <a:pt x="35531" y="13288"/>
                      <a:pt x="39339" y="9320"/>
                      <a:pt x="39339" y="5494"/>
                    </a:cubicBezTo>
                    <a:close/>
                    <a:moveTo>
                      <a:pt x="10573" y="77482"/>
                    </a:moveTo>
                    <a:cubicBezTo>
                      <a:pt x="10009" y="79324"/>
                      <a:pt x="9304" y="81025"/>
                      <a:pt x="9304" y="83434"/>
                    </a:cubicBezTo>
                    <a:cubicBezTo>
                      <a:pt x="9304" y="90094"/>
                      <a:pt x="14944" y="95479"/>
                      <a:pt x="22700" y="95479"/>
                    </a:cubicBezTo>
                    <a:cubicBezTo>
                      <a:pt x="36800" y="95479"/>
                      <a:pt x="43005" y="75923"/>
                      <a:pt x="43005" y="73798"/>
                    </a:cubicBezTo>
                    <a:cubicBezTo>
                      <a:pt x="43005" y="71955"/>
                      <a:pt x="41172" y="71955"/>
                      <a:pt x="40749" y="71955"/>
                    </a:cubicBezTo>
                    <a:cubicBezTo>
                      <a:pt x="38774" y="71955"/>
                      <a:pt x="38634" y="72806"/>
                      <a:pt x="38069" y="74364"/>
                    </a:cubicBezTo>
                    <a:cubicBezTo>
                      <a:pt x="34826" y="85701"/>
                      <a:pt x="28622" y="91511"/>
                      <a:pt x="23123" y="91511"/>
                    </a:cubicBezTo>
                    <a:cubicBezTo>
                      <a:pt x="20303" y="91511"/>
                      <a:pt x="19598" y="89669"/>
                      <a:pt x="19598" y="86551"/>
                    </a:cubicBezTo>
                    <a:cubicBezTo>
                      <a:pt x="19598" y="83292"/>
                      <a:pt x="20585" y="80600"/>
                      <a:pt x="21854" y="77482"/>
                    </a:cubicBezTo>
                    <a:cubicBezTo>
                      <a:pt x="23264" y="73656"/>
                      <a:pt x="24815" y="69830"/>
                      <a:pt x="26366" y="66145"/>
                    </a:cubicBezTo>
                    <a:cubicBezTo>
                      <a:pt x="27635" y="62744"/>
                      <a:pt x="32711" y="49849"/>
                      <a:pt x="33275" y="48148"/>
                    </a:cubicBezTo>
                    <a:cubicBezTo>
                      <a:pt x="33698" y="46731"/>
                      <a:pt x="34121" y="45031"/>
                      <a:pt x="34121" y="43614"/>
                    </a:cubicBezTo>
                    <a:cubicBezTo>
                      <a:pt x="34121" y="36953"/>
                      <a:pt x="28481" y="31568"/>
                      <a:pt x="20726" y="31568"/>
                    </a:cubicBezTo>
                    <a:cubicBezTo>
                      <a:pt x="6766" y="31568"/>
                      <a:pt x="280" y="50841"/>
                      <a:pt x="280" y="53250"/>
                    </a:cubicBezTo>
                    <a:cubicBezTo>
                      <a:pt x="280" y="55092"/>
                      <a:pt x="2254" y="55092"/>
                      <a:pt x="2677" y="55092"/>
                    </a:cubicBezTo>
                    <a:cubicBezTo>
                      <a:pt x="4651" y="55092"/>
                      <a:pt x="4792" y="54383"/>
                      <a:pt x="5215" y="52825"/>
                    </a:cubicBezTo>
                    <a:cubicBezTo>
                      <a:pt x="8881" y="40638"/>
                      <a:pt x="15085" y="35536"/>
                      <a:pt x="20303" y="35536"/>
                    </a:cubicBezTo>
                    <a:cubicBezTo>
                      <a:pt x="22559" y="35536"/>
                      <a:pt x="23828" y="36670"/>
                      <a:pt x="23828" y="40496"/>
                    </a:cubicBezTo>
                    <a:cubicBezTo>
                      <a:pt x="23828" y="43755"/>
                      <a:pt x="22982" y="45881"/>
                      <a:pt x="19457" y="54667"/>
                    </a:cubicBezTo>
                    <a:lnTo>
                      <a:pt x="10573" y="77482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形状 141">
                <a:extLst>
                  <a:ext uri="{FF2B5EF4-FFF2-40B4-BE49-F238E27FC236}">
                    <a16:creationId xmlns:a16="http://schemas.microsoft.com/office/drawing/2014/main" id="{0341B1BC-81C7-80E2-FBC7-C35E2F73BE03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>
              <a:xfrm>
                <a:off x="6580027" y="5258632"/>
                <a:ext cx="69999" cy="45852"/>
              </a:xfrm>
              <a:custGeom>
                <a:avLst/>
                <a:gdLst>
                  <a:gd name="connsiteX0" fmla="*/ 55377 w 69999"/>
                  <a:gd name="connsiteY0" fmla="*/ 30573 h 45852"/>
                  <a:gd name="connsiteX1" fmla="*/ 69176 w 69999"/>
                  <a:gd name="connsiteY1" fmla="*/ 6483 h 45852"/>
                  <a:gd name="connsiteX2" fmla="*/ 67161 w 69999"/>
                  <a:gd name="connsiteY2" fmla="*/ 5066 h 45852"/>
                  <a:gd name="connsiteX3" fmla="*/ 64744 w 69999"/>
                  <a:gd name="connsiteY3" fmla="*/ 7495 h 45852"/>
                  <a:gd name="connsiteX4" fmla="*/ 55075 w 69999"/>
                  <a:gd name="connsiteY4" fmla="*/ 25411 h 45852"/>
                  <a:gd name="connsiteX5" fmla="*/ 54571 w 69999"/>
                  <a:gd name="connsiteY5" fmla="*/ 19945 h 45852"/>
                  <a:gd name="connsiteX6" fmla="*/ 32010 w 69999"/>
                  <a:gd name="connsiteY6" fmla="*/ 106 h 45852"/>
                  <a:gd name="connsiteX7" fmla="*/ 284 w 69999"/>
                  <a:gd name="connsiteY7" fmla="*/ 27537 h 45852"/>
                  <a:gd name="connsiteX8" fmla="*/ 21435 w 69999"/>
                  <a:gd name="connsiteY8" fmla="*/ 45959 h 45852"/>
                  <a:gd name="connsiteX9" fmla="*/ 47622 w 69999"/>
                  <a:gd name="connsiteY9" fmla="*/ 37153 h 45852"/>
                  <a:gd name="connsiteX10" fmla="*/ 59708 w 69999"/>
                  <a:gd name="connsiteY10" fmla="*/ 45959 h 45852"/>
                  <a:gd name="connsiteX11" fmla="*/ 70284 w 69999"/>
                  <a:gd name="connsiteY11" fmla="*/ 38772 h 45852"/>
                  <a:gd name="connsiteX12" fmla="*/ 68168 w 69999"/>
                  <a:gd name="connsiteY12" fmla="*/ 37355 h 45852"/>
                  <a:gd name="connsiteX13" fmla="*/ 66053 w 69999"/>
                  <a:gd name="connsiteY13" fmla="*/ 38671 h 45852"/>
                  <a:gd name="connsiteX14" fmla="*/ 60010 w 69999"/>
                  <a:gd name="connsiteY14" fmla="*/ 42517 h 45852"/>
                  <a:gd name="connsiteX15" fmla="*/ 55377 w 69999"/>
                  <a:gd name="connsiteY15" fmla="*/ 30573 h 45852"/>
                  <a:gd name="connsiteX16" fmla="*/ 46715 w 69999"/>
                  <a:gd name="connsiteY16" fmla="*/ 33407 h 45852"/>
                  <a:gd name="connsiteX17" fmla="*/ 21737 w 69999"/>
                  <a:gd name="connsiteY17" fmla="*/ 42517 h 45852"/>
                  <a:gd name="connsiteX18" fmla="*/ 9550 w 69999"/>
                  <a:gd name="connsiteY18" fmla="*/ 30674 h 45852"/>
                  <a:gd name="connsiteX19" fmla="*/ 15996 w 69999"/>
                  <a:gd name="connsiteY19" fmla="*/ 11443 h 45852"/>
                  <a:gd name="connsiteX20" fmla="*/ 31809 w 69999"/>
                  <a:gd name="connsiteY20" fmla="*/ 3547 h 45852"/>
                  <a:gd name="connsiteX21" fmla="*/ 45507 w 69999"/>
                  <a:gd name="connsiteY21" fmla="*/ 19844 h 45852"/>
                  <a:gd name="connsiteX22" fmla="*/ 46715 w 69999"/>
                  <a:gd name="connsiteY22" fmla="*/ 33407 h 4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9999" h="45852">
                    <a:moveTo>
                      <a:pt x="55377" y="30573"/>
                    </a:moveTo>
                    <a:cubicBezTo>
                      <a:pt x="64341" y="22577"/>
                      <a:pt x="69176" y="8710"/>
                      <a:pt x="69176" y="6483"/>
                    </a:cubicBezTo>
                    <a:cubicBezTo>
                      <a:pt x="69176" y="5066"/>
                      <a:pt x="67766" y="5066"/>
                      <a:pt x="67161" y="5066"/>
                    </a:cubicBezTo>
                    <a:cubicBezTo>
                      <a:pt x="65348" y="5066"/>
                      <a:pt x="65248" y="5369"/>
                      <a:pt x="64744" y="7495"/>
                    </a:cubicBezTo>
                    <a:cubicBezTo>
                      <a:pt x="62427" y="15795"/>
                      <a:pt x="57694" y="22273"/>
                      <a:pt x="55075" y="25411"/>
                    </a:cubicBezTo>
                    <a:cubicBezTo>
                      <a:pt x="54773" y="23083"/>
                      <a:pt x="54773" y="22880"/>
                      <a:pt x="54571" y="19945"/>
                    </a:cubicBezTo>
                    <a:cubicBezTo>
                      <a:pt x="53262" y="4863"/>
                      <a:pt x="41276" y="106"/>
                      <a:pt x="32010" y="106"/>
                    </a:cubicBezTo>
                    <a:cubicBezTo>
                      <a:pt x="15291" y="106"/>
                      <a:pt x="284" y="13872"/>
                      <a:pt x="284" y="27537"/>
                    </a:cubicBezTo>
                    <a:cubicBezTo>
                      <a:pt x="284" y="37760"/>
                      <a:pt x="8442" y="45959"/>
                      <a:pt x="21435" y="45959"/>
                    </a:cubicBezTo>
                    <a:cubicBezTo>
                      <a:pt x="26370" y="45959"/>
                      <a:pt x="36341" y="44946"/>
                      <a:pt x="47622" y="37153"/>
                    </a:cubicBezTo>
                    <a:cubicBezTo>
                      <a:pt x="49334" y="41606"/>
                      <a:pt x="53262" y="45959"/>
                      <a:pt x="59708" y="45959"/>
                    </a:cubicBezTo>
                    <a:cubicBezTo>
                      <a:pt x="66456" y="45959"/>
                      <a:pt x="70284" y="41100"/>
                      <a:pt x="70284" y="38772"/>
                    </a:cubicBezTo>
                    <a:cubicBezTo>
                      <a:pt x="70284" y="37355"/>
                      <a:pt x="68974" y="37355"/>
                      <a:pt x="68168" y="37355"/>
                    </a:cubicBezTo>
                    <a:cubicBezTo>
                      <a:pt x="66960" y="37355"/>
                      <a:pt x="66557" y="37355"/>
                      <a:pt x="66053" y="38671"/>
                    </a:cubicBezTo>
                    <a:cubicBezTo>
                      <a:pt x="64643" y="42112"/>
                      <a:pt x="60917" y="42517"/>
                      <a:pt x="60010" y="42517"/>
                    </a:cubicBezTo>
                    <a:cubicBezTo>
                      <a:pt x="57895" y="42517"/>
                      <a:pt x="56082" y="40695"/>
                      <a:pt x="55377" y="30573"/>
                    </a:cubicBezTo>
                    <a:close/>
                    <a:moveTo>
                      <a:pt x="46715" y="33407"/>
                    </a:moveTo>
                    <a:cubicBezTo>
                      <a:pt x="42787" y="36242"/>
                      <a:pt x="33521" y="42517"/>
                      <a:pt x="21737" y="42517"/>
                    </a:cubicBezTo>
                    <a:cubicBezTo>
                      <a:pt x="15492" y="42517"/>
                      <a:pt x="9550" y="39379"/>
                      <a:pt x="9550" y="30674"/>
                    </a:cubicBezTo>
                    <a:cubicBezTo>
                      <a:pt x="9550" y="27334"/>
                      <a:pt x="10960" y="17921"/>
                      <a:pt x="15996" y="11443"/>
                    </a:cubicBezTo>
                    <a:cubicBezTo>
                      <a:pt x="19420" y="7191"/>
                      <a:pt x="25463" y="3547"/>
                      <a:pt x="31809" y="3547"/>
                    </a:cubicBezTo>
                    <a:cubicBezTo>
                      <a:pt x="42082" y="3547"/>
                      <a:pt x="44701" y="13872"/>
                      <a:pt x="45507" y="19844"/>
                    </a:cubicBezTo>
                    <a:cubicBezTo>
                      <a:pt x="45809" y="21969"/>
                      <a:pt x="46010" y="27334"/>
                      <a:pt x="46715" y="334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形状 142">
                <a:extLst>
                  <a:ext uri="{FF2B5EF4-FFF2-40B4-BE49-F238E27FC236}">
                    <a16:creationId xmlns:a16="http://schemas.microsoft.com/office/drawing/2014/main" id="{D6459A70-BADD-5449-E35C-765B124D14E2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>
              <a:xfrm>
                <a:off x="6677354" y="5275233"/>
                <a:ext cx="76848" cy="5668"/>
              </a:xfrm>
              <a:custGeom>
                <a:avLst/>
                <a:gdLst>
                  <a:gd name="connsiteX0" fmla="*/ 72806 w 76848"/>
                  <a:gd name="connsiteY0" fmla="*/ 5774 h 5668"/>
                  <a:gd name="connsiteX1" fmla="*/ 77137 w 76848"/>
                  <a:gd name="connsiteY1" fmla="*/ 2940 h 5668"/>
                  <a:gd name="connsiteX2" fmla="*/ 72806 w 76848"/>
                  <a:gd name="connsiteY2" fmla="*/ 106 h 5668"/>
                  <a:gd name="connsiteX3" fmla="*/ 4619 w 76848"/>
                  <a:gd name="connsiteY3" fmla="*/ 106 h 5668"/>
                  <a:gd name="connsiteX4" fmla="*/ 288 w 76848"/>
                  <a:gd name="connsiteY4" fmla="*/ 2940 h 5668"/>
                  <a:gd name="connsiteX5" fmla="*/ 4619 w 76848"/>
                  <a:gd name="connsiteY5" fmla="*/ 5774 h 5668"/>
                  <a:gd name="connsiteX6" fmla="*/ 72806 w 76848"/>
                  <a:gd name="connsiteY6" fmla="*/ 5774 h 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848" h="5668">
                    <a:moveTo>
                      <a:pt x="72806" y="5774"/>
                    </a:moveTo>
                    <a:cubicBezTo>
                      <a:pt x="74418" y="5774"/>
                      <a:pt x="77137" y="5774"/>
                      <a:pt x="77137" y="2940"/>
                    </a:cubicBezTo>
                    <a:cubicBezTo>
                      <a:pt x="77137" y="106"/>
                      <a:pt x="74418" y="106"/>
                      <a:pt x="72806" y="106"/>
                    </a:cubicBezTo>
                    <a:lnTo>
                      <a:pt x="4619" y="106"/>
                    </a:lnTo>
                    <a:cubicBezTo>
                      <a:pt x="3008" y="106"/>
                      <a:pt x="288" y="106"/>
                      <a:pt x="288" y="2940"/>
                    </a:cubicBezTo>
                    <a:cubicBezTo>
                      <a:pt x="288" y="5774"/>
                      <a:pt x="3008" y="5774"/>
                      <a:pt x="4619" y="5774"/>
                    </a:cubicBezTo>
                    <a:lnTo>
                      <a:pt x="72806" y="577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形状 143">
                <a:extLst>
                  <a:ext uri="{FF2B5EF4-FFF2-40B4-BE49-F238E27FC236}">
                    <a16:creationId xmlns:a16="http://schemas.microsoft.com/office/drawing/2014/main" id="{82DC82DC-D321-7DA3-7D97-BAC9470E8F7F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>
              <a:xfrm>
                <a:off x="6777806" y="5258632"/>
                <a:ext cx="65366" cy="66603"/>
              </a:xfrm>
              <a:custGeom>
                <a:avLst/>
                <a:gdLst>
                  <a:gd name="connsiteX0" fmla="*/ 47833 w 65366"/>
                  <a:gd name="connsiteY0" fmla="*/ 30371 h 66603"/>
                  <a:gd name="connsiteX1" fmla="*/ 23963 w 65366"/>
                  <a:gd name="connsiteY1" fmla="*/ 106 h 66603"/>
                  <a:gd name="connsiteX2" fmla="*/ 7545 w 65366"/>
                  <a:gd name="connsiteY2" fmla="*/ 6483 h 66603"/>
                  <a:gd name="connsiteX3" fmla="*/ 294 w 65366"/>
                  <a:gd name="connsiteY3" fmla="*/ 18224 h 66603"/>
                  <a:gd name="connsiteX4" fmla="*/ 2409 w 65366"/>
                  <a:gd name="connsiteY4" fmla="*/ 19641 h 66603"/>
                  <a:gd name="connsiteX5" fmla="*/ 4624 w 65366"/>
                  <a:gd name="connsiteY5" fmla="*/ 17921 h 66603"/>
                  <a:gd name="connsiteX6" fmla="*/ 22452 w 65366"/>
                  <a:gd name="connsiteY6" fmla="*/ 8912 h 66603"/>
                  <a:gd name="connsiteX7" fmla="*/ 43804 w 65366"/>
                  <a:gd name="connsiteY7" fmla="*/ 36950 h 66603"/>
                  <a:gd name="connsiteX8" fmla="*/ 42999 w 65366"/>
                  <a:gd name="connsiteY8" fmla="*/ 43833 h 66603"/>
                  <a:gd name="connsiteX9" fmla="*/ 38164 w 65366"/>
                  <a:gd name="connsiteY9" fmla="*/ 63774 h 66603"/>
                  <a:gd name="connsiteX10" fmla="*/ 40178 w 65366"/>
                  <a:gd name="connsiteY10" fmla="*/ 66709 h 66603"/>
                  <a:gd name="connsiteX11" fmla="*/ 43804 w 65366"/>
                  <a:gd name="connsiteY11" fmla="*/ 61749 h 66603"/>
                  <a:gd name="connsiteX12" fmla="*/ 47732 w 65366"/>
                  <a:gd name="connsiteY12" fmla="*/ 43732 h 66603"/>
                  <a:gd name="connsiteX13" fmla="*/ 55790 w 65366"/>
                  <a:gd name="connsiteY13" fmla="*/ 21969 h 66603"/>
                  <a:gd name="connsiteX14" fmla="*/ 64754 w 65366"/>
                  <a:gd name="connsiteY14" fmla="*/ 4661 h 66603"/>
                  <a:gd name="connsiteX15" fmla="*/ 65660 w 65366"/>
                  <a:gd name="connsiteY15" fmla="*/ 2636 h 66603"/>
                  <a:gd name="connsiteX16" fmla="*/ 63545 w 65366"/>
                  <a:gd name="connsiteY16" fmla="*/ 1219 h 66603"/>
                  <a:gd name="connsiteX17" fmla="*/ 61833 w 65366"/>
                  <a:gd name="connsiteY17" fmla="*/ 1725 h 66603"/>
                  <a:gd name="connsiteX18" fmla="*/ 47833 w 65366"/>
                  <a:gd name="connsiteY18" fmla="*/ 30371 h 6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5366" h="66603">
                    <a:moveTo>
                      <a:pt x="47833" y="30371"/>
                    </a:moveTo>
                    <a:cubicBezTo>
                      <a:pt x="46222" y="18730"/>
                      <a:pt x="39574" y="106"/>
                      <a:pt x="23963" y="106"/>
                    </a:cubicBezTo>
                    <a:cubicBezTo>
                      <a:pt x="17919" y="106"/>
                      <a:pt x="11977" y="2738"/>
                      <a:pt x="7545" y="6483"/>
                    </a:cubicBezTo>
                    <a:cubicBezTo>
                      <a:pt x="1804" y="11443"/>
                      <a:pt x="294" y="17313"/>
                      <a:pt x="294" y="18224"/>
                    </a:cubicBezTo>
                    <a:cubicBezTo>
                      <a:pt x="294" y="19641"/>
                      <a:pt x="1603" y="19641"/>
                      <a:pt x="2409" y="19641"/>
                    </a:cubicBezTo>
                    <a:cubicBezTo>
                      <a:pt x="4020" y="19641"/>
                      <a:pt x="4121" y="19439"/>
                      <a:pt x="4624" y="17921"/>
                    </a:cubicBezTo>
                    <a:cubicBezTo>
                      <a:pt x="7243" y="10633"/>
                      <a:pt x="17315" y="8912"/>
                      <a:pt x="22452" y="8912"/>
                    </a:cubicBezTo>
                    <a:cubicBezTo>
                      <a:pt x="40279" y="8912"/>
                      <a:pt x="43804" y="24399"/>
                      <a:pt x="43804" y="36950"/>
                    </a:cubicBezTo>
                    <a:cubicBezTo>
                      <a:pt x="43804" y="41100"/>
                      <a:pt x="43704" y="41404"/>
                      <a:pt x="42999" y="43833"/>
                    </a:cubicBezTo>
                    <a:cubicBezTo>
                      <a:pt x="40783" y="50817"/>
                      <a:pt x="38164" y="60838"/>
                      <a:pt x="38164" y="63774"/>
                    </a:cubicBezTo>
                    <a:cubicBezTo>
                      <a:pt x="38164" y="64178"/>
                      <a:pt x="38164" y="66709"/>
                      <a:pt x="40178" y="66709"/>
                    </a:cubicBezTo>
                    <a:cubicBezTo>
                      <a:pt x="41588" y="66709"/>
                      <a:pt x="42696" y="65393"/>
                      <a:pt x="43804" y="61749"/>
                    </a:cubicBezTo>
                    <a:cubicBezTo>
                      <a:pt x="45013" y="58004"/>
                      <a:pt x="46826" y="50817"/>
                      <a:pt x="47732" y="43732"/>
                    </a:cubicBezTo>
                    <a:cubicBezTo>
                      <a:pt x="48236" y="39076"/>
                      <a:pt x="54783" y="24298"/>
                      <a:pt x="55790" y="21969"/>
                    </a:cubicBezTo>
                    <a:cubicBezTo>
                      <a:pt x="56797" y="19844"/>
                      <a:pt x="59516" y="13973"/>
                      <a:pt x="64754" y="4661"/>
                    </a:cubicBezTo>
                    <a:cubicBezTo>
                      <a:pt x="65660" y="3142"/>
                      <a:pt x="65660" y="2940"/>
                      <a:pt x="65660" y="2636"/>
                    </a:cubicBezTo>
                    <a:cubicBezTo>
                      <a:pt x="65660" y="1219"/>
                      <a:pt x="64150" y="1219"/>
                      <a:pt x="63545" y="1219"/>
                    </a:cubicBezTo>
                    <a:cubicBezTo>
                      <a:pt x="62941" y="1219"/>
                      <a:pt x="62236" y="1219"/>
                      <a:pt x="61833" y="1725"/>
                    </a:cubicBezTo>
                    <a:cubicBezTo>
                      <a:pt x="61229" y="2434"/>
                      <a:pt x="52970" y="16908"/>
                      <a:pt x="47833" y="303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" name="任意形状 144">
                <a:extLst>
                  <a:ext uri="{FF2B5EF4-FFF2-40B4-BE49-F238E27FC236}">
                    <a16:creationId xmlns:a16="http://schemas.microsoft.com/office/drawing/2014/main" id="{BBE01D68-FE69-89F6-53F6-A4D79AA08BD9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>
              <a:xfrm>
                <a:off x="6569250" y="5329936"/>
                <a:ext cx="283324" cy="6882"/>
              </a:xfrm>
              <a:custGeom>
                <a:avLst/>
                <a:gdLst>
                  <a:gd name="connsiteX0" fmla="*/ 0 w 283324"/>
                  <a:gd name="connsiteY0" fmla="*/ 0 h 6882"/>
                  <a:gd name="connsiteX1" fmla="*/ 283325 w 283324"/>
                  <a:gd name="connsiteY1" fmla="*/ 0 h 6882"/>
                  <a:gd name="connsiteX2" fmla="*/ 283325 w 283324"/>
                  <a:gd name="connsiteY2" fmla="*/ 6883 h 6882"/>
                  <a:gd name="connsiteX3" fmla="*/ 0 w 283324"/>
                  <a:gd name="connsiteY3" fmla="*/ 6883 h 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324" h="6882">
                    <a:moveTo>
                      <a:pt x="0" y="0"/>
                    </a:moveTo>
                    <a:lnTo>
                      <a:pt x="283325" y="0"/>
                    </a:lnTo>
                    <a:lnTo>
                      <a:pt x="283325" y="6883"/>
                    </a:lnTo>
                    <a:lnTo>
                      <a:pt x="0" y="688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" name="任意形状 145">
                <a:extLst>
                  <a:ext uri="{FF2B5EF4-FFF2-40B4-BE49-F238E27FC236}">
                    <a16:creationId xmlns:a16="http://schemas.microsoft.com/office/drawing/2014/main" id="{53CE96EB-8199-9526-A319-69AA0F0C11C2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>
              <a:xfrm>
                <a:off x="6685804" y="5350170"/>
                <a:ext cx="50158" cy="67412"/>
              </a:xfrm>
              <a:custGeom>
                <a:avLst/>
                <a:gdLst>
                  <a:gd name="connsiteX0" fmla="*/ 50447 w 50158"/>
                  <a:gd name="connsiteY0" fmla="*/ 47989 h 67412"/>
                  <a:gd name="connsiteX1" fmla="*/ 46217 w 50158"/>
                  <a:gd name="connsiteY1" fmla="*/ 47989 h 67412"/>
                  <a:gd name="connsiteX2" fmla="*/ 43296 w 50158"/>
                  <a:gd name="connsiteY2" fmla="*/ 57200 h 67412"/>
                  <a:gd name="connsiteX3" fmla="*/ 32519 w 50158"/>
                  <a:gd name="connsiteY3" fmla="*/ 57807 h 67412"/>
                  <a:gd name="connsiteX4" fmla="*/ 12778 w 50158"/>
                  <a:gd name="connsiteY4" fmla="*/ 57807 h 67412"/>
                  <a:gd name="connsiteX5" fmla="*/ 32922 w 50158"/>
                  <a:gd name="connsiteY5" fmla="*/ 43130 h 67412"/>
                  <a:gd name="connsiteX6" fmla="*/ 50447 w 50158"/>
                  <a:gd name="connsiteY6" fmla="*/ 20254 h 67412"/>
                  <a:gd name="connsiteX7" fmla="*/ 23857 w 50158"/>
                  <a:gd name="connsiteY7" fmla="*/ 111 h 67412"/>
                  <a:gd name="connsiteX8" fmla="*/ 289 w 50158"/>
                  <a:gd name="connsiteY8" fmla="*/ 17926 h 67412"/>
                  <a:gd name="connsiteX9" fmla="*/ 6131 w 50158"/>
                  <a:gd name="connsiteY9" fmla="*/ 24101 h 67412"/>
                  <a:gd name="connsiteX10" fmla="*/ 12073 w 50158"/>
                  <a:gd name="connsiteY10" fmla="*/ 18129 h 67412"/>
                  <a:gd name="connsiteX11" fmla="*/ 6332 w 50158"/>
                  <a:gd name="connsiteY11" fmla="*/ 12157 h 67412"/>
                  <a:gd name="connsiteX12" fmla="*/ 21742 w 50158"/>
                  <a:gd name="connsiteY12" fmla="*/ 4565 h 67412"/>
                  <a:gd name="connsiteX13" fmla="*/ 39670 w 50158"/>
                  <a:gd name="connsiteY13" fmla="*/ 20356 h 67412"/>
                  <a:gd name="connsiteX14" fmla="*/ 26073 w 50158"/>
                  <a:gd name="connsiteY14" fmla="*/ 41916 h 67412"/>
                  <a:gd name="connsiteX15" fmla="*/ 1498 w 50158"/>
                  <a:gd name="connsiteY15" fmla="*/ 62868 h 67412"/>
                  <a:gd name="connsiteX16" fmla="*/ 289 w 50158"/>
                  <a:gd name="connsiteY16" fmla="*/ 64488 h 67412"/>
                  <a:gd name="connsiteX17" fmla="*/ 289 w 50158"/>
                  <a:gd name="connsiteY17" fmla="*/ 67524 h 67412"/>
                  <a:gd name="connsiteX18" fmla="*/ 47123 w 50158"/>
                  <a:gd name="connsiteY18" fmla="*/ 67524 h 67412"/>
                  <a:gd name="connsiteX19" fmla="*/ 50447 w 50158"/>
                  <a:gd name="connsiteY19" fmla="*/ 47989 h 67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158" h="67412">
                    <a:moveTo>
                      <a:pt x="50447" y="47989"/>
                    </a:moveTo>
                    <a:lnTo>
                      <a:pt x="46217" y="47989"/>
                    </a:lnTo>
                    <a:cubicBezTo>
                      <a:pt x="45915" y="49912"/>
                      <a:pt x="44908" y="56188"/>
                      <a:pt x="43296" y="57200"/>
                    </a:cubicBezTo>
                    <a:cubicBezTo>
                      <a:pt x="42490" y="57807"/>
                      <a:pt x="34030" y="57807"/>
                      <a:pt x="32519" y="57807"/>
                    </a:cubicBezTo>
                    <a:lnTo>
                      <a:pt x="12778" y="57807"/>
                    </a:lnTo>
                    <a:cubicBezTo>
                      <a:pt x="19426" y="52847"/>
                      <a:pt x="26879" y="47179"/>
                      <a:pt x="32922" y="43130"/>
                    </a:cubicBezTo>
                    <a:cubicBezTo>
                      <a:pt x="41987" y="36854"/>
                      <a:pt x="50447" y="30984"/>
                      <a:pt x="50447" y="20254"/>
                    </a:cubicBezTo>
                    <a:cubicBezTo>
                      <a:pt x="50447" y="7298"/>
                      <a:pt x="38260" y="111"/>
                      <a:pt x="23857" y="111"/>
                    </a:cubicBezTo>
                    <a:cubicBezTo>
                      <a:pt x="10260" y="111"/>
                      <a:pt x="289" y="8007"/>
                      <a:pt x="289" y="17926"/>
                    </a:cubicBezTo>
                    <a:cubicBezTo>
                      <a:pt x="289" y="23190"/>
                      <a:pt x="4721" y="24101"/>
                      <a:pt x="6131" y="24101"/>
                    </a:cubicBezTo>
                    <a:cubicBezTo>
                      <a:pt x="8850" y="24101"/>
                      <a:pt x="12073" y="22279"/>
                      <a:pt x="12073" y="18129"/>
                    </a:cubicBezTo>
                    <a:cubicBezTo>
                      <a:pt x="12073" y="14485"/>
                      <a:pt x="9454" y="12460"/>
                      <a:pt x="6332" y="12157"/>
                    </a:cubicBezTo>
                    <a:cubicBezTo>
                      <a:pt x="9152" y="7602"/>
                      <a:pt x="14994" y="4565"/>
                      <a:pt x="21742" y="4565"/>
                    </a:cubicBezTo>
                    <a:cubicBezTo>
                      <a:pt x="31512" y="4565"/>
                      <a:pt x="39670" y="10436"/>
                      <a:pt x="39670" y="20356"/>
                    </a:cubicBezTo>
                    <a:cubicBezTo>
                      <a:pt x="39670" y="28858"/>
                      <a:pt x="33828" y="35336"/>
                      <a:pt x="26073" y="41916"/>
                    </a:cubicBezTo>
                    <a:lnTo>
                      <a:pt x="1498" y="62868"/>
                    </a:lnTo>
                    <a:cubicBezTo>
                      <a:pt x="490" y="63779"/>
                      <a:pt x="390" y="63779"/>
                      <a:pt x="289" y="64488"/>
                    </a:cubicBezTo>
                    <a:lnTo>
                      <a:pt x="289" y="67524"/>
                    </a:lnTo>
                    <a:lnTo>
                      <a:pt x="47123" y="67524"/>
                    </a:lnTo>
                    <a:lnTo>
                      <a:pt x="50447" y="47989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形状 146">
                <a:extLst>
                  <a:ext uri="{FF2B5EF4-FFF2-40B4-BE49-F238E27FC236}">
                    <a16:creationId xmlns:a16="http://schemas.microsoft.com/office/drawing/2014/main" id="{CE411725-0FD4-1AB1-9EE4-52F4FBE7B098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>
              <a:xfrm>
                <a:off x="6927038" y="5351575"/>
                <a:ext cx="65870" cy="92920"/>
              </a:xfrm>
              <a:custGeom>
                <a:avLst/>
                <a:gdLst>
                  <a:gd name="connsiteX0" fmla="*/ 35553 w 65870"/>
                  <a:gd name="connsiteY0" fmla="*/ 51533 h 92920"/>
                  <a:gd name="connsiteX1" fmla="*/ 56502 w 65870"/>
                  <a:gd name="connsiteY1" fmla="*/ 70157 h 92920"/>
                  <a:gd name="connsiteX2" fmla="*/ 33740 w 65870"/>
                  <a:gd name="connsiteY2" fmla="*/ 88579 h 92920"/>
                  <a:gd name="connsiteX3" fmla="*/ 5740 w 65870"/>
                  <a:gd name="connsiteY3" fmla="*/ 59833 h 92920"/>
                  <a:gd name="connsiteX4" fmla="*/ 2920 w 65870"/>
                  <a:gd name="connsiteY4" fmla="*/ 56391 h 92920"/>
                  <a:gd name="connsiteX5" fmla="*/ 301 w 65870"/>
                  <a:gd name="connsiteY5" fmla="*/ 61452 h 92920"/>
                  <a:gd name="connsiteX6" fmla="*/ 301 w 65870"/>
                  <a:gd name="connsiteY6" fmla="*/ 88174 h 92920"/>
                  <a:gd name="connsiteX7" fmla="*/ 2517 w 65870"/>
                  <a:gd name="connsiteY7" fmla="*/ 93033 h 92920"/>
                  <a:gd name="connsiteX8" fmla="*/ 7553 w 65870"/>
                  <a:gd name="connsiteY8" fmla="*/ 88984 h 92920"/>
                  <a:gd name="connsiteX9" fmla="*/ 11582 w 65870"/>
                  <a:gd name="connsiteY9" fmla="*/ 84328 h 92920"/>
                  <a:gd name="connsiteX10" fmla="*/ 33740 w 65870"/>
                  <a:gd name="connsiteY10" fmla="*/ 93033 h 92920"/>
                  <a:gd name="connsiteX11" fmla="*/ 66171 w 65870"/>
                  <a:gd name="connsiteY11" fmla="*/ 64894 h 92920"/>
                  <a:gd name="connsiteX12" fmla="*/ 57711 w 65870"/>
                  <a:gd name="connsiteY12" fmla="*/ 45662 h 92920"/>
                  <a:gd name="connsiteX13" fmla="*/ 34747 w 65870"/>
                  <a:gd name="connsiteY13" fmla="*/ 35945 h 92920"/>
                  <a:gd name="connsiteX14" fmla="*/ 9970 w 65870"/>
                  <a:gd name="connsiteY14" fmla="*/ 19345 h 92920"/>
                  <a:gd name="connsiteX15" fmla="*/ 32531 w 65870"/>
                  <a:gd name="connsiteY15" fmla="*/ 3959 h 92920"/>
                  <a:gd name="connsiteX16" fmla="*/ 56099 w 65870"/>
                  <a:gd name="connsiteY16" fmla="*/ 28454 h 92920"/>
                  <a:gd name="connsiteX17" fmla="*/ 58517 w 65870"/>
                  <a:gd name="connsiteY17" fmla="*/ 30276 h 92920"/>
                  <a:gd name="connsiteX18" fmla="*/ 61135 w 65870"/>
                  <a:gd name="connsiteY18" fmla="*/ 25418 h 92920"/>
                  <a:gd name="connsiteX19" fmla="*/ 61135 w 65870"/>
                  <a:gd name="connsiteY19" fmla="*/ 4971 h 92920"/>
                  <a:gd name="connsiteX20" fmla="*/ 58920 w 65870"/>
                  <a:gd name="connsiteY20" fmla="*/ 113 h 92920"/>
                  <a:gd name="connsiteX21" fmla="*/ 54891 w 65870"/>
                  <a:gd name="connsiteY21" fmla="*/ 2542 h 92920"/>
                  <a:gd name="connsiteX22" fmla="*/ 51466 w 65870"/>
                  <a:gd name="connsiteY22" fmla="*/ 5781 h 92920"/>
                  <a:gd name="connsiteX23" fmla="*/ 32531 w 65870"/>
                  <a:gd name="connsiteY23" fmla="*/ 113 h 92920"/>
                  <a:gd name="connsiteX24" fmla="*/ 301 w 65870"/>
                  <a:gd name="connsiteY24" fmla="*/ 25013 h 92920"/>
                  <a:gd name="connsiteX25" fmla="*/ 8963 w 65870"/>
                  <a:gd name="connsiteY25" fmla="*/ 42220 h 92920"/>
                  <a:gd name="connsiteX26" fmla="*/ 35553 w 65870"/>
                  <a:gd name="connsiteY26" fmla="*/ 51533 h 9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5870" h="92920">
                    <a:moveTo>
                      <a:pt x="35553" y="51533"/>
                    </a:moveTo>
                    <a:cubicBezTo>
                      <a:pt x="39984" y="52342"/>
                      <a:pt x="56502" y="55582"/>
                      <a:pt x="56502" y="70157"/>
                    </a:cubicBezTo>
                    <a:cubicBezTo>
                      <a:pt x="56502" y="80482"/>
                      <a:pt x="49452" y="88579"/>
                      <a:pt x="33740" y="88579"/>
                    </a:cubicBezTo>
                    <a:cubicBezTo>
                      <a:pt x="16819" y="88579"/>
                      <a:pt x="9567" y="77040"/>
                      <a:pt x="5740" y="59833"/>
                    </a:cubicBezTo>
                    <a:cubicBezTo>
                      <a:pt x="5135" y="57201"/>
                      <a:pt x="4934" y="56391"/>
                      <a:pt x="2920" y="56391"/>
                    </a:cubicBezTo>
                    <a:cubicBezTo>
                      <a:pt x="301" y="56391"/>
                      <a:pt x="301" y="57808"/>
                      <a:pt x="301" y="61452"/>
                    </a:cubicBezTo>
                    <a:lnTo>
                      <a:pt x="301" y="88174"/>
                    </a:lnTo>
                    <a:cubicBezTo>
                      <a:pt x="301" y="91616"/>
                      <a:pt x="301" y="93033"/>
                      <a:pt x="2517" y="93033"/>
                    </a:cubicBezTo>
                    <a:cubicBezTo>
                      <a:pt x="3524" y="93033"/>
                      <a:pt x="3725" y="92831"/>
                      <a:pt x="7553" y="88984"/>
                    </a:cubicBezTo>
                    <a:cubicBezTo>
                      <a:pt x="7956" y="88579"/>
                      <a:pt x="7956" y="88174"/>
                      <a:pt x="11582" y="84328"/>
                    </a:cubicBezTo>
                    <a:cubicBezTo>
                      <a:pt x="20445" y="92831"/>
                      <a:pt x="29510" y="93033"/>
                      <a:pt x="33740" y="93033"/>
                    </a:cubicBezTo>
                    <a:cubicBezTo>
                      <a:pt x="56905" y="93033"/>
                      <a:pt x="66171" y="79470"/>
                      <a:pt x="66171" y="64894"/>
                    </a:cubicBezTo>
                    <a:cubicBezTo>
                      <a:pt x="66171" y="54164"/>
                      <a:pt x="60128" y="48091"/>
                      <a:pt x="57711" y="45662"/>
                    </a:cubicBezTo>
                    <a:cubicBezTo>
                      <a:pt x="51063" y="39184"/>
                      <a:pt x="43207" y="37564"/>
                      <a:pt x="34747" y="35945"/>
                    </a:cubicBezTo>
                    <a:cubicBezTo>
                      <a:pt x="23466" y="33718"/>
                      <a:pt x="9970" y="31086"/>
                      <a:pt x="9970" y="19345"/>
                    </a:cubicBezTo>
                    <a:cubicBezTo>
                      <a:pt x="9970" y="12259"/>
                      <a:pt x="15207" y="3959"/>
                      <a:pt x="32531" y="3959"/>
                    </a:cubicBezTo>
                    <a:cubicBezTo>
                      <a:pt x="54689" y="3959"/>
                      <a:pt x="55697" y="22179"/>
                      <a:pt x="56099" y="28454"/>
                    </a:cubicBezTo>
                    <a:cubicBezTo>
                      <a:pt x="56301" y="30276"/>
                      <a:pt x="58114" y="30276"/>
                      <a:pt x="58517" y="30276"/>
                    </a:cubicBezTo>
                    <a:cubicBezTo>
                      <a:pt x="61135" y="30276"/>
                      <a:pt x="61135" y="29264"/>
                      <a:pt x="61135" y="25418"/>
                    </a:cubicBezTo>
                    <a:lnTo>
                      <a:pt x="61135" y="4971"/>
                    </a:lnTo>
                    <a:cubicBezTo>
                      <a:pt x="61135" y="1530"/>
                      <a:pt x="61135" y="113"/>
                      <a:pt x="58920" y="113"/>
                    </a:cubicBezTo>
                    <a:cubicBezTo>
                      <a:pt x="57912" y="113"/>
                      <a:pt x="57510" y="113"/>
                      <a:pt x="54891" y="2542"/>
                    </a:cubicBezTo>
                    <a:cubicBezTo>
                      <a:pt x="54287" y="3352"/>
                      <a:pt x="52272" y="5174"/>
                      <a:pt x="51466" y="5781"/>
                    </a:cubicBezTo>
                    <a:cubicBezTo>
                      <a:pt x="43812" y="113"/>
                      <a:pt x="35553" y="113"/>
                      <a:pt x="32531" y="113"/>
                    </a:cubicBezTo>
                    <a:cubicBezTo>
                      <a:pt x="7956" y="113"/>
                      <a:pt x="301" y="13676"/>
                      <a:pt x="301" y="25013"/>
                    </a:cubicBezTo>
                    <a:cubicBezTo>
                      <a:pt x="301" y="32098"/>
                      <a:pt x="3524" y="37767"/>
                      <a:pt x="8963" y="42220"/>
                    </a:cubicBezTo>
                    <a:cubicBezTo>
                      <a:pt x="15409" y="47484"/>
                      <a:pt x="21049" y="48699"/>
                      <a:pt x="35553" y="515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形状 147">
                <a:extLst>
                  <a:ext uri="{FF2B5EF4-FFF2-40B4-BE49-F238E27FC236}">
                    <a16:creationId xmlns:a16="http://schemas.microsoft.com/office/drawing/2014/main" id="{47C05C5D-09A0-92CA-1853-0976113135DC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>
              <a:xfrm>
                <a:off x="7006494" y="5306836"/>
                <a:ext cx="43107" cy="135432"/>
              </a:xfrm>
              <a:custGeom>
                <a:avLst/>
                <a:gdLst>
                  <a:gd name="connsiteX0" fmla="*/ 29312 w 43107"/>
                  <a:gd name="connsiteY0" fmla="*/ 46067 h 135432"/>
                  <a:gd name="connsiteX1" fmla="*/ 1111 w 43107"/>
                  <a:gd name="connsiteY1" fmla="*/ 48294 h 135432"/>
                  <a:gd name="connsiteX2" fmla="*/ 1111 w 43107"/>
                  <a:gd name="connsiteY2" fmla="*/ 54569 h 135432"/>
                  <a:gd name="connsiteX3" fmla="*/ 16017 w 43107"/>
                  <a:gd name="connsiteY3" fmla="*/ 65704 h 135432"/>
                  <a:gd name="connsiteX4" fmla="*/ 16017 w 43107"/>
                  <a:gd name="connsiteY4" fmla="*/ 120160 h 135432"/>
                  <a:gd name="connsiteX5" fmla="*/ 305 w 43107"/>
                  <a:gd name="connsiteY5" fmla="*/ 129270 h 135432"/>
                  <a:gd name="connsiteX6" fmla="*/ 305 w 43107"/>
                  <a:gd name="connsiteY6" fmla="*/ 135546 h 135432"/>
                  <a:gd name="connsiteX7" fmla="*/ 22463 w 43107"/>
                  <a:gd name="connsiteY7" fmla="*/ 134938 h 135432"/>
                  <a:gd name="connsiteX8" fmla="*/ 43413 w 43107"/>
                  <a:gd name="connsiteY8" fmla="*/ 135546 h 135432"/>
                  <a:gd name="connsiteX9" fmla="*/ 43413 w 43107"/>
                  <a:gd name="connsiteY9" fmla="*/ 129270 h 135432"/>
                  <a:gd name="connsiteX10" fmla="*/ 29312 w 43107"/>
                  <a:gd name="connsiteY10" fmla="*/ 120363 h 135432"/>
                  <a:gd name="connsiteX11" fmla="*/ 29312 w 43107"/>
                  <a:gd name="connsiteY11" fmla="*/ 46067 h 135432"/>
                  <a:gd name="connsiteX12" fmla="*/ 30118 w 43107"/>
                  <a:gd name="connsiteY12" fmla="*/ 10842 h 135432"/>
                  <a:gd name="connsiteX13" fmla="*/ 19442 w 43107"/>
                  <a:gd name="connsiteY13" fmla="*/ 113 h 135432"/>
                  <a:gd name="connsiteX14" fmla="*/ 8765 w 43107"/>
                  <a:gd name="connsiteY14" fmla="*/ 10842 h 135432"/>
                  <a:gd name="connsiteX15" fmla="*/ 19442 w 43107"/>
                  <a:gd name="connsiteY15" fmla="*/ 21571 h 135432"/>
                  <a:gd name="connsiteX16" fmla="*/ 30118 w 43107"/>
                  <a:gd name="connsiteY16" fmla="*/ 10842 h 135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07" h="135432">
                    <a:moveTo>
                      <a:pt x="29312" y="46067"/>
                    </a:moveTo>
                    <a:lnTo>
                      <a:pt x="1111" y="48294"/>
                    </a:lnTo>
                    <a:lnTo>
                      <a:pt x="1111" y="54569"/>
                    </a:lnTo>
                    <a:cubicBezTo>
                      <a:pt x="14204" y="54569"/>
                      <a:pt x="16017" y="55784"/>
                      <a:pt x="16017" y="65704"/>
                    </a:cubicBezTo>
                    <a:lnTo>
                      <a:pt x="16017" y="120160"/>
                    </a:lnTo>
                    <a:cubicBezTo>
                      <a:pt x="16017" y="129270"/>
                      <a:pt x="13801" y="129270"/>
                      <a:pt x="305" y="129270"/>
                    </a:cubicBezTo>
                    <a:lnTo>
                      <a:pt x="305" y="135546"/>
                    </a:lnTo>
                    <a:cubicBezTo>
                      <a:pt x="6751" y="135343"/>
                      <a:pt x="17629" y="134938"/>
                      <a:pt x="22463" y="134938"/>
                    </a:cubicBezTo>
                    <a:cubicBezTo>
                      <a:pt x="29513" y="134938"/>
                      <a:pt x="36564" y="135343"/>
                      <a:pt x="43413" y="135546"/>
                    </a:cubicBezTo>
                    <a:lnTo>
                      <a:pt x="43413" y="129270"/>
                    </a:lnTo>
                    <a:cubicBezTo>
                      <a:pt x="30118" y="129270"/>
                      <a:pt x="29312" y="128258"/>
                      <a:pt x="29312" y="120363"/>
                    </a:cubicBezTo>
                    <a:lnTo>
                      <a:pt x="29312" y="46067"/>
                    </a:lnTo>
                    <a:close/>
                    <a:moveTo>
                      <a:pt x="30118" y="10842"/>
                    </a:moveTo>
                    <a:cubicBezTo>
                      <a:pt x="30118" y="4364"/>
                      <a:pt x="25082" y="113"/>
                      <a:pt x="19442" y="113"/>
                    </a:cubicBezTo>
                    <a:cubicBezTo>
                      <a:pt x="13197" y="113"/>
                      <a:pt x="8765" y="5579"/>
                      <a:pt x="8765" y="10842"/>
                    </a:cubicBezTo>
                    <a:cubicBezTo>
                      <a:pt x="8765" y="16308"/>
                      <a:pt x="13197" y="21571"/>
                      <a:pt x="19442" y="21571"/>
                    </a:cubicBezTo>
                    <a:cubicBezTo>
                      <a:pt x="25082" y="21571"/>
                      <a:pt x="30118" y="17320"/>
                      <a:pt x="30118" y="108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形状 148">
                <a:extLst>
                  <a:ext uri="{FF2B5EF4-FFF2-40B4-BE49-F238E27FC236}">
                    <a16:creationId xmlns:a16="http://schemas.microsoft.com/office/drawing/2014/main" id="{CB9A5D9B-C9DE-1161-42D1-73800DF9E37D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>
              <a:xfrm>
                <a:off x="7062248" y="5352790"/>
                <a:ext cx="101323" cy="89478"/>
              </a:xfrm>
              <a:custGeom>
                <a:avLst/>
                <a:gdLst>
                  <a:gd name="connsiteX0" fmla="*/ 16020 w 101323"/>
                  <a:gd name="connsiteY0" fmla="*/ 19952 h 89478"/>
                  <a:gd name="connsiteX1" fmla="*/ 16020 w 101323"/>
                  <a:gd name="connsiteY1" fmla="*/ 74206 h 89478"/>
                  <a:gd name="connsiteX2" fmla="*/ 308 w 101323"/>
                  <a:gd name="connsiteY2" fmla="*/ 83316 h 89478"/>
                  <a:gd name="connsiteX3" fmla="*/ 308 w 101323"/>
                  <a:gd name="connsiteY3" fmla="*/ 89592 h 89478"/>
                  <a:gd name="connsiteX4" fmla="*/ 23070 w 101323"/>
                  <a:gd name="connsiteY4" fmla="*/ 88984 h 89478"/>
                  <a:gd name="connsiteX5" fmla="*/ 45631 w 101323"/>
                  <a:gd name="connsiteY5" fmla="*/ 89592 h 89478"/>
                  <a:gd name="connsiteX6" fmla="*/ 45631 w 101323"/>
                  <a:gd name="connsiteY6" fmla="*/ 83316 h 89478"/>
                  <a:gd name="connsiteX7" fmla="*/ 29919 w 101323"/>
                  <a:gd name="connsiteY7" fmla="*/ 74206 h 89478"/>
                  <a:gd name="connsiteX8" fmla="*/ 29919 w 101323"/>
                  <a:gd name="connsiteY8" fmla="*/ 36957 h 89478"/>
                  <a:gd name="connsiteX9" fmla="*/ 57113 w 101323"/>
                  <a:gd name="connsiteY9" fmla="*/ 4566 h 89478"/>
                  <a:gd name="connsiteX10" fmla="*/ 72020 w 101323"/>
                  <a:gd name="connsiteY10" fmla="*/ 27037 h 89478"/>
                  <a:gd name="connsiteX11" fmla="*/ 72020 w 101323"/>
                  <a:gd name="connsiteY11" fmla="*/ 74206 h 89478"/>
                  <a:gd name="connsiteX12" fmla="*/ 56308 w 101323"/>
                  <a:gd name="connsiteY12" fmla="*/ 83316 h 89478"/>
                  <a:gd name="connsiteX13" fmla="*/ 56308 w 101323"/>
                  <a:gd name="connsiteY13" fmla="*/ 89592 h 89478"/>
                  <a:gd name="connsiteX14" fmla="*/ 79070 w 101323"/>
                  <a:gd name="connsiteY14" fmla="*/ 88984 h 89478"/>
                  <a:gd name="connsiteX15" fmla="*/ 101631 w 101323"/>
                  <a:gd name="connsiteY15" fmla="*/ 89592 h 89478"/>
                  <a:gd name="connsiteX16" fmla="*/ 101631 w 101323"/>
                  <a:gd name="connsiteY16" fmla="*/ 83316 h 89478"/>
                  <a:gd name="connsiteX17" fmla="*/ 85919 w 101323"/>
                  <a:gd name="connsiteY17" fmla="*/ 77243 h 89478"/>
                  <a:gd name="connsiteX18" fmla="*/ 85919 w 101323"/>
                  <a:gd name="connsiteY18" fmla="*/ 38576 h 89478"/>
                  <a:gd name="connsiteX19" fmla="*/ 79675 w 101323"/>
                  <a:gd name="connsiteY19" fmla="*/ 7603 h 89478"/>
                  <a:gd name="connsiteX20" fmla="*/ 58523 w 101323"/>
                  <a:gd name="connsiteY20" fmla="*/ 113 h 89478"/>
                  <a:gd name="connsiteX21" fmla="*/ 28711 w 101323"/>
                  <a:gd name="connsiteY21" fmla="*/ 21369 h 89478"/>
                  <a:gd name="connsiteX22" fmla="*/ 28711 w 101323"/>
                  <a:gd name="connsiteY22" fmla="*/ 113 h 89478"/>
                  <a:gd name="connsiteX23" fmla="*/ 308 w 101323"/>
                  <a:gd name="connsiteY23" fmla="*/ 2340 h 89478"/>
                  <a:gd name="connsiteX24" fmla="*/ 308 w 101323"/>
                  <a:gd name="connsiteY24" fmla="*/ 8615 h 89478"/>
                  <a:gd name="connsiteX25" fmla="*/ 16020 w 101323"/>
                  <a:gd name="connsiteY25" fmla="*/ 19952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323" h="89478">
                    <a:moveTo>
                      <a:pt x="16020" y="19952"/>
                    </a:moveTo>
                    <a:lnTo>
                      <a:pt x="16020" y="74206"/>
                    </a:lnTo>
                    <a:cubicBezTo>
                      <a:pt x="16020" y="83316"/>
                      <a:pt x="13804" y="83316"/>
                      <a:pt x="308" y="83316"/>
                    </a:cubicBezTo>
                    <a:lnTo>
                      <a:pt x="308" y="89592"/>
                    </a:lnTo>
                    <a:cubicBezTo>
                      <a:pt x="7358" y="89389"/>
                      <a:pt x="17631" y="88984"/>
                      <a:pt x="23070" y="88984"/>
                    </a:cubicBezTo>
                    <a:cubicBezTo>
                      <a:pt x="28308" y="88984"/>
                      <a:pt x="38782" y="89389"/>
                      <a:pt x="45631" y="89592"/>
                    </a:cubicBezTo>
                    <a:lnTo>
                      <a:pt x="45631" y="83316"/>
                    </a:lnTo>
                    <a:cubicBezTo>
                      <a:pt x="32135" y="83316"/>
                      <a:pt x="29919" y="83316"/>
                      <a:pt x="29919" y="74206"/>
                    </a:cubicBezTo>
                    <a:lnTo>
                      <a:pt x="29919" y="36957"/>
                    </a:lnTo>
                    <a:cubicBezTo>
                      <a:pt x="29919" y="15903"/>
                      <a:pt x="44221" y="4566"/>
                      <a:pt x="57113" y="4566"/>
                    </a:cubicBezTo>
                    <a:cubicBezTo>
                      <a:pt x="69804" y="4566"/>
                      <a:pt x="72020" y="15498"/>
                      <a:pt x="72020" y="27037"/>
                    </a:cubicBezTo>
                    <a:lnTo>
                      <a:pt x="72020" y="74206"/>
                    </a:lnTo>
                    <a:cubicBezTo>
                      <a:pt x="72020" y="83316"/>
                      <a:pt x="69804" y="83316"/>
                      <a:pt x="56308" y="83316"/>
                    </a:cubicBezTo>
                    <a:lnTo>
                      <a:pt x="56308" y="89592"/>
                    </a:lnTo>
                    <a:cubicBezTo>
                      <a:pt x="63358" y="89389"/>
                      <a:pt x="73631" y="88984"/>
                      <a:pt x="79070" y="88984"/>
                    </a:cubicBezTo>
                    <a:cubicBezTo>
                      <a:pt x="84308" y="88984"/>
                      <a:pt x="94782" y="89389"/>
                      <a:pt x="101631" y="89592"/>
                    </a:cubicBezTo>
                    <a:lnTo>
                      <a:pt x="101631" y="83316"/>
                    </a:lnTo>
                    <a:cubicBezTo>
                      <a:pt x="91157" y="83316"/>
                      <a:pt x="86121" y="83316"/>
                      <a:pt x="85919" y="77243"/>
                    </a:cubicBezTo>
                    <a:lnTo>
                      <a:pt x="85919" y="38576"/>
                    </a:lnTo>
                    <a:cubicBezTo>
                      <a:pt x="85919" y="21167"/>
                      <a:pt x="85919" y="14891"/>
                      <a:pt x="79675" y="7603"/>
                    </a:cubicBezTo>
                    <a:cubicBezTo>
                      <a:pt x="76854" y="4162"/>
                      <a:pt x="70207" y="113"/>
                      <a:pt x="58523" y="113"/>
                    </a:cubicBezTo>
                    <a:cubicBezTo>
                      <a:pt x="43818" y="113"/>
                      <a:pt x="34351" y="8818"/>
                      <a:pt x="28711" y="21369"/>
                    </a:cubicBezTo>
                    <a:lnTo>
                      <a:pt x="28711" y="113"/>
                    </a:lnTo>
                    <a:lnTo>
                      <a:pt x="308" y="2340"/>
                    </a:lnTo>
                    <a:lnTo>
                      <a:pt x="308" y="8615"/>
                    </a:lnTo>
                    <a:cubicBezTo>
                      <a:pt x="14408" y="8615"/>
                      <a:pt x="16020" y="10032"/>
                      <a:pt x="16020" y="1995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形状 149">
                <a:extLst>
                  <a:ext uri="{FF2B5EF4-FFF2-40B4-BE49-F238E27FC236}">
                    <a16:creationId xmlns:a16="http://schemas.microsoft.com/office/drawing/2014/main" id="{93FC7943-FFA9-3E97-4DD6-D64882562EB3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>
              <a:xfrm>
                <a:off x="7232330" y="5252054"/>
                <a:ext cx="82384" cy="127396"/>
              </a:xfrm>
              <a:custGeom>
                <a:avLst/>
                <a:gdLst>
                  <a:gd name="connsiteX0" fmla="*/ 82701 w 82384"/>
                  <a:gd name="connsiteY0" fmla="*/ 19806 h 127396"/>
                  <a:gd name="connsiteX1" fmla="*/ 59576 w 82384"/>
                  <a:gd name="connsiteY1" fmla="*/ 108 h 127396"/>
                  <a:gd name="connsiteX2" fmla="*/ 22491 w 82384"/>
                  <a:gd name="connsiteY2" fmla="*/ 36527 h 127396"/>
                  <a:gd name="connsiteX3" fmla="*/ 353 w 82384"/>
                  <a:gd name="connsiteY3" fmla="*/ 125804 h 127396"/>
                  <a:gd name="connsiteX4" fmla="*/ 2327 w 82384"/>
                  <a:gd name="connsiteY4" fmla="*/ 127504 h 127396"/>
                  <a:gd name="connsiteX5" fmla="*/ 5006 w 82384"/>
                  <a:gd name="connsiteY5" fmla="*/ 126512 h 127396"/>
                  <a:gd name="connsiteX6" fmla="*/ 14453 w 82384"/>
                  <a:gd name="connsiteY6" fmla="*/ 88676 h 127396"/>
                  <a:gd name="connsiteX7" fmla="*/ 35604 w 82384"/>
                  <a:gd name="connsiteY7" fmla="*/ 101288 h 127396"/>
                  <a:gd name="connsiteX8" fmla="*/ 77625 w 82384"/>
                  <a:gd name="connsiteY8" fmla="*/ 65294 h 127396"/>
                  <a:gd name="connsiteX9" fmla="*/ 66626 w 82384"/>
                  <a:gd name="connsiteY9" fmla="*/ 43754 h 127396"/>
                  <a:gd name="connsiteX10" fmla="*/ 82701 w 82384"/>
                  <a:gd name="connsiteY10" fmla="*/ 19806 h 127396"/>
                  <a:gd name="connsiteX11" fmla="*/ 54781 w 82384"/>
                  <a:gd name="connsiteY11" fmla="*/ 43613 h 127396"/>
                  <a:gd name="connsiteX12" fmla="*/ 47590 w 82384"/>
                  <a:gd name="connsiteY12" fmla="*/ 44605 h 127396"/>
                  <a:gd name="connsiteX13" fmla="*/ 40963 w 82384"/>
                  <a:gd name="connsiteY13" fmla="*/ 43896 h 127396"/>
                  <a:gd name="connsiteX14" fmla="*/ 47590 w 82384"/>
                  <a:gd name="connsiteY14" fmla="*/ 42904 h 127396"/>
                  <a:gd name="connsiteX15" fmla="*/ 54781 w 82384"/>
                  <a:gd name="connsiteY15" fmla="*/ 43613 h 127396"/>
                  <a:gd name="connsiteX16" fmla="*/ 73394 w 82384"/>
                  <a:gd name="connsiteY16" fmla="*/ 17255 h 127396"/>
                  <a:gd name="connsiteX17" fmla="*/ 60986 w 82384"/>
                  <a:gd name="connsiteY17" fmla="*/ 40779 h 127396"/>
                  <a:gd name="connsiteX18" fmla="*/ 47731 w 82384"/>
                  <a:gd name="connsiteY18" fmla="*/ 38936 h 127396"/>
                  <a:gd name="connsiteX19" fmla="*/ 35745 w 82384"/>
                  <a:gd name="connsiteY19" fmla="*/ 44321 h 127396"/>
                  <a:gd name="connsiteX20" fmla="*/ 47308 w 82384"/>
                  <a:gd name="connsiteY20" fmla="*/ 48431 h 127396"/>
                  <a:gd name="connsiteX21" fmla="*/ 60704 w 82384"/>
                  <a:gd name="connsiteY21" fmla="*/ 46447 h 127396"/>
                  <a:gd name="connsiteX22" fmla="*/ 67190 w 82384"/>
                  <a:gd name="connsiteY22" fmla="*/ 61468 h 127396"/>
                  <a:gd name="connsiteX23" fmla="*/ 36028 w 82384"/>
                  <a:gd name="connsiteY23" fmla="*/ 97320 h 127396"/>
                  <a:gd name="connsiteX24" fmla="*/ 17415 w 82384"/>
                  <a:gd name="connsiteY24" fmla="*/ 79465 h 127396"/>
                  <a:gd name="connsiteX25" fmla="*/ 17838 w 82384"/>
                  <a:gd name="connsiteY25" fmla="*/ 75356 h 127396"/>
                  <a:gd name="connsiteX26" fmla="*/ 27144 w 82384"/>
                  <a:gd name="connsiteY26" fmla="*/ 37661 h 127396"/>
                  <a:gd name="connsiteX27" fmla="*/ 59294 w 82384"/>
                  <a:gd name="connsiteY27" fmla="*/ 4076 h 127396"/>
                  <a:gd name="connsiteX28" fmla="*/ 73394 w 82384"/>
                  <a:gd name="connsiteY28" fmla="*/ 17255 h 12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2384" h="127396">
                    <a:moveTo>
                      <a:pt x="82701" y="19806"/>
                    </a:moveTo>
                    <a:cubicBezTo>
                      <a:pt x="82701" y="7335"/>
                      <a:pt x="71984" y="108"/>
                      <a:pt x="59576" y="108"/>
                    </a:cubicBezTo>
                    <a:cubicBezTo>
                      <a:pt x="40258" y="108"/>
                      <a:pt x="26016" y="22215"/>
                      <a:pt x="22491" y="36527"/>
                    </a:cubicBezTo>
                    <a:lnTo>
                      <a:pt x="353" y="125804"/>
                    </a:lnTo>
                    <a:cubicBezTo>
                      <a:pt x="71" y="126796"/>
                      <a:pt x="1481" y="127504"/>
                      <a:pt x="2327" y="127504"/>
                    </a:cubicBezTo>
                    <a:cubicBezTo>
                      <a:pt x="3596" y="127504"/>
                      <a:pt x="4724" y="127363"/>
                      <a:pt x="5006" y="126512"/>
                    </a:cubicBezTo>
                    <a:lnTo>
                      <a:pt x="14453" y="88676"/>
                    </a:lnTo>
                    <a:cubicBezTo>
                      <a:pt x="17415" y="95195"/>
                      <a:pt x="24183" y="101288"/>
                      <a:pt x="35604" y="101288"/>
                    </a:cubicBezTo>
                    <a:cubicBezTo>
                      <a:pt x="55345" y="101288"/>
                      <a:pt x="77625" y="86976"/>
                      <a:pt x="77625" y="65294"/>
                    </a:cubicBezTo>
                    <a:cubicBezTo>
                      <a:pt x="77625" y="56933"/>
                      <a:pt x="73817" y="48431"/>
                      <a:pt x="66626" y="43754"/>
                    </a:cubicBezTo>
                    <a:cubicBezTo>
                      <a:pt x="73535" y="39362"/>
                      <a:pt x="82701" y="31284"/>
                      <a:pt x="82701" y="19806"/>
                    </a:cubicBezTo>
                    <a:close/>
                    <a:moveTo>
                      <a:pt x="54781" y="43613"/>
                    </a:moveTo>
                    <a:cubicBezTo>
                      <a:pt x="52666" y="44038"/>
                      <a:pt x="51679" y="44605"/>
                      <a:pt x="47590" y="44605"/>
                    </a:cubicBezTo>
                    <a:cubicBezTo>
                      <a:pt x="45334" y="44605"/>
                      <a:pt x="41950" y="44463"/>
                      <a:pt x="40963" y="43896"/>
                    </a:cubicBezTo>
                    <a:cubicBezTo>
                      <a:pt x="42373" y="43046"/>
                      <a:pt x="46321" y="42904"/>
                      <a:pt x="47590" y="42904"/>
                    </a:cubicBezTo>
                    <a:cubicBezTo>
                      <a:pt x="49705" y="42904"/>
                      <a:pt x="52807" y="43046"/>
                      <a:pt x="54781" y="43613"/>
                    </a:cubicBezTo>
                    <a:close/>
                    <a:moveTo>
                      <a:pt x="73394" y="17255"/>
                    </a:moveTo>
                    <a:cubicBezTo>
                      <a:pt x="73394" y="24766"/>
                      <a:pt x="69728" y="35819"/>
                      <a:pt x="60986" y="40779"/>
                    </a:cubicBezTo>
                    <a:cubicBezTo>
                      <a:pt x="58307" y="39928"/>
                      <a:pt x="55627" y="38936"/>
                      <a:pt x="47731" y="38936"/>
                    </a:cubicBezTo>
                    <a:cubicBezTo>
                      <a:pt x="42796" y="38936"/>
                      <a:pt x="35745" y="39220"/>
                      <a:pt x="35745" y="44321"/>
                    </a:cubicBezTo>
                    <a:cubicBezTo>
                      <a:pt x="35745" y="47864"/>
                      <a:pt x="40117" y="48431"/>
                      <a:pt x="47308" y="48431"/>
                    </a:cubicBezTo>
                    <a:cubicBezTo>
                      <a:pt x="52102" y="48431"/>
                      <a:pt x="56333" y="47722"/>
                      <a:pt x="60704" y="46447"/>
                    </a:cubicBezTo>
                    <a:cubicBezTo>
                      <a:pt x="64934" y="49423"/>
                      <a:pt x="67190" y="55233"/>
                      <a:pt x="67190" y="61468"/>
                    </a:cubicBezTo>
                    <a:cubicBezTo>
                      <a:pt x="67190" y="82016"/>
                      <a:pt x="53230" y="97320"/>
                      <a:pt x="36028" y="97320"/>
                    </a:cubicBezTo>
                    <a:cubicBezTo>
                      <a:pt x="25170" y="97320"/>
                      <a:pt x="17415" y="90660"/>
                      <a:pt x="17415" y="79465"/>
                    </a:cubicBezTo>
                    <a:cubicBezTo>
                      <a:pt x="17415" y="78048"/>
                      <a:pt x="17556" y="76631"/>
                      <a:pt x="17838" y="75356"/>
                    </a:cubicBezTo>
                    <a:lnTo>
                      <a:pt x="27144" y="37661"/>
                    </a:lnTo>
                    <a:cubicBezTo>
                      <a:pt x="30528" y="24199"/>
                      <a:pt x="42937" y="4076"/>
                      <a:pt x="59294" y="4076"/>
                    </a:cubicBezTo>
                    <a:cubicBezTo>
                      <a:pt x="67613" y="4076"/>
                      <a:pt x="73394" y="8611"/>
                      <a:pt x="73394" y="1725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形状 150">
                <a:extLst>
                  <a:ext uri="{FF2B5EF4-FFF2-40B4-BE49-F238E27FC236}">
                    <a16:creationId xmlns:a16="http://schemas.microsoft.com/office/drawing/2014/main" id="{B8B7E99E-68D4-51CE-E572-8F8BF6AE3C3C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>
              <a:xfrm>
                <a:off x="7225458" y="5387610"/>
                <a:ext cx="98586" cy="8097"/>
              </a:xfrm>
              <a:custGeom>
                <a:avLst/>
                <a:gdLst>
                  <a:gd name="connsiteX0" fmla="*/ 0 w 98586"/>
                  <a:gd name="connsiteY0" fmla="*/ 0 h 8097"/>
                  <a:gd name="connsiteX1" fmla="*/ 98587 w 98586"/>
                  <a:gd name="connsiteY1" fmla="*/ 0 h 8097"/>
                  <a:gd name="connsiteX2" fmla="*/ 98587 w 98586"/>
                  <a:gd name="connsiteY2" fmla="*/ 8097 h 8097"/>
                  <a:gd name="connsiteX3" fmla="*/ 0 w 98586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586" h="8097">
                    <a:moveTo>
                      <a:pt x="0" y="0"/>
                    </a:moveTo>
                    <a:lnTo>
                      <a:pt x="98587" y="0"/>
                    </a:lnTo>
                    <a:lnTo>
                      <a:pt x="98587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形状 151">
                <a:extLst>
                  <a:ext uri="{FF2B5EF4-FFF2-40B4-BE49-F238E27FC236}">
                    <a16:creationId xmlns:a16="http://schemas.microsoft.com/office/drawing/2014/main" id="{C01FC6CB-FF9B-F68B-6A8E-D66C6854ABAC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>
              <a:xfrm>
                <a:off x="7243487" y="5417984"/>
                <a:ext cx="62325" cy="94094"/>
              </a:xfrm>
              <a:custGeom>
                <a:avLst/>
                <a:gdLst>
                  <a:gd name="connsiteX0" fmla="*/ 62642 w 62325"/>
                  <a:gd name="connsiteY0" fmla="*/ 68420 h 94094"/>
                  <a:gd name="connsiteX1" fmla="*/ 57847 w 62325"/>
                  <a:gd name="connsiteY1" fmla="*/ 68420 h 94094"/>
                  <a:gd name="connsiteX2" fmla="*/ 54181 w 62325"/>
                  <a:gd name="connsiteY2" fmla="*/ 81315 h 94094"/>
                  <a:gd name="connsiteX3" fmla="*/ 40221 w 62325"/>
                  <a:gd name="connsiteY3" fmla="*/ 82165 h 94094"/>
                  <a:gd name="connsiteX4" fmla="*/ 14276 w 62325"/>
                  <a:gd name="connsiteY4" fmla="*/ 82165 h 94094"/>
                  <a:gd name="connsiteX5" fmla="*/ 42478 w 62325"/>
                  <a:gd name="connsiteY5" fmla="*/ 58358 h 94094"/>
                  <a:gd name="connsiteX6" fmla="*/ 62642 w 62325"/>
                  <a:gd name="connsiteY6" fmla="*/ 27749 h 94094"/>
                  <a:gd name="connsiteX7" fmla="*/ 29646 w 62325"/>
                  <a:gd name="connsiteY7" fmla="*/ 116 h 94094"/>
                  <a:gd name="connsiteX8" fmla="*/ 316 w 62325"/>
                  <a:gd name="connsiteY8" fmla="*/ 25482 h 94094"/>
                  <a:gd name="connsiteX9" fmla="*/ 7790 w 62325"/>
                  <a:gd name="connsiteY9" fmla="*/ 33418 h 94094"/>
                  <a:gd name="connsiteX10" fmla="*/ 15263 w 62325"/>
                  <a:gd name="connsiteY10" fmla="*/ 25907 h 94094"/>
                  <a:gd name="connsiteX11" fmla="*/ 6944 w 62325"/>
                  <a:gd name="connsiteY11" fmla="*/ 18397 h 94094"/>
                  <a:gd name="connsiteX12" fmla="*/ 27531 w 62325"/>
                  <a:gd name="connsiteY12" fmla="*/ 5218 h 94094"/>
                  <a:gd name="connsiteX13" fmla="*/ 48964 w 62325"/>
                  <a:gd name="connsiteY13" fmla="*/ 27749 h 94094"/>
                  <a:gd name="connsiteX14" fmla="*/ 35709 w 62325"/>
                  <a:gd name="connsiteY14" fmla="*/ 54957 h 94094"/>
                  <a:gd name="connsiteX15" fmla="*/ 1727 w 62325"/>
                  <a:gd name="connsiteY15" fmla="*/ 88684 h 94094"/>
                  <a:gd name="connsiteX16" fmla="*/ 316 w 62325"/>
                  <a:gd name="connsiteY16" fmla="*/ 94211 h 94094"/>
                  <a:gd name="connsiteX17" fmla="*/ 58411 w 62325"/>
                  <a:gd name="connsiteY17" fmla="*/ 94211 h 94094"/>
                  <a:gd name="connsiteX18" fmla="*/ 62642 w 62325"/>
                  <a:gd name="connsiteY18" fmla="*/ 68420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25" h="94094">
                    <a:moveTo>
                      <a:pt x="62642" y="68420"/>
                    </a:moveTo>
                    <a:lnTo>
                      <a:pt x="57847" y="68420"/>
                    </a:lnTo>
                    <a:cubicBezTo>
                      <a:pt x="57424" y="71537"/>
                      <a:pt x="56014" y="79898"/>
                      <a:pt x="54181" y="81315"/>
                    </a:cubicBezTo>
                    <a:cubicBezTo>
                      <a:pt x="53053" y="82165"/>
                      <a:pt x="42196" y="82165"/>
                      <a:pt x="40221" y="82165"/>
                    </a:cubicBezTo>
                    <a:lnTo>
                      <a:pt x="14276" y="82165"/>
                    </a:lnTo>
                    <a:cubicBezTo>
                      <a:pt x="29082" y="68987"/>
                      <a:pt x="34017" y="65019"/>
                      <a:pt x="42478" y="58358"/>
                    </a:cubicBezTo>
                    <a:cubicBezTo>
                      <a:pt x="52912" y="49998"/>
                      <a:pt x="62642" y="41212"/>
                      <a:pt x="62642" y="27749"/>
                    </a:cubicBezTo>
                    <a:cubicBezTo>
                      <a:pt x="62642" y="10603"/>
                      <a:pt x="47695" y="116"/>
                      <a:pt x="29646" y="116"/>
                    </a:cubicBezTo>
                    <a:cubicBezTo>
                      <a:pt x="12161" y="116"/>
                      <a:pt x="316" y="12445"/>
                      <a:pt x="316" y="25482"/>
                    </a:cubicBezTo>
                    <a:cubicBezTo>
                      <a:pt x="316" y="32709"/>
                      <a:pt x="6380" y="33418"/>
                      <a:pt x="7790" y="33418"/>
                    </a:cubicBezTo>
                    <a:cubicBezTo>
                      <a:pt x="11174" y="33418"/>
                      <a:pt x="15263" y="31009"/>
                      <a:pt x="15263" y="25907"/>
                    </a:cubicBezTo>
                    <a:cubicBezTo>
                      <a:pt x="15263" y="23356"/>
                      <a:pt x="14276" y="18397"/>
                      <a:pt x="6944" y="18397"/>
                    </a:cubicBezTo>
                    <a:cubicBezTo>
                      <a:pt x="11315" y="8335"/>
                      <a:pt x="20904" y="5218"/>
                      <a:pt x="27531" y="5218"/>
                    </a:cubicBezTo>
                    <a:cubicBezTo>
                      <a:pt x="41632" y="5218"/>
                      <a:pt x="48964" y="16271"/>
                      <a:pt x="48964" y="27749"/>
                    </a:cubicBezTo>
                    <a:cubicBezTo>
                      <a:pt x="48964" y="40078"/>
                      <a:pt x="40221" y="49856"/>
                      <a:pt x="35709" y="54957"/>
                    </a:cubicBezTo>
                    <a:lnTo>
                      <a:pt x="1727" y="88684"/>
                    </a:lnTo>
                    <a:cubicBezTo>
                      <a:pt x="316" y="89959"/>
                      <a:pt x="316" y="90243"/>
                      <a:pt x="316" y="94211"/>
                    </a:cubicBezTo>
                    <a:lnTo>
                      <a:pt x="58411" y="94211"/>
                    </a:lnTo>
                    <a:lnTo>
                      <a:pt x="62642" y="68420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形状 152">
                <a:extLst>
                  <a:ext uri="{FF2B5EF4-FFF2-40B4-BE49-F238E27FC236}">
                    <a16:creationId xmlns:a16="http://schemas.microsoft.com/office/drawing/2014/main" id="{1CF3A505-C6A2-FF85-C082-9A6CB3AADEB4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>
              <a:xfrm>
                <a:off x="4903031" y="5668598"/>
                <a:ext cx="77352" cy="91705"/>
              </a:xfrm>
              <a:custGeom>
                <a:avLst/>
                <a:gdLst>
                  <a:gd name="connsiteX0" fmla="*/ 28604 w 77352"/>
                  <a:gd name="connsiteY0" fmla="*/ 42843 h 91705"/>
                  <a:gd name="connsiteX1" fmla="*/ 59424 w 77352"/>
                  <a:gd name="connsiteY1" fmla="*/ 38187 h 91705"/>
                  <a:gd name="connsiteX2" fmla="*/ 74532 w 77352"/>
                  <a:gd name="connsiteY2" fmla="*/ 17336 h 91705"/>
                  <a:gd name="connsiteX3" fmla="*/ 52978 w 77352"/>
                  <a:gd name="connsiteY3" fmla="*/ 128 h 91705"/>
                  <a:gd name="connsiteX4" fmla="*/ 201 w 77352"/>
                  <a:gd name="connsiteY4" fmla="*/ 55192 h 91705"/>
                  <a:gd name="connsiteX5" fmla="*/ 31827 w 77352"/>
                  <a:gd name="connsiteY5" fmla="*/ 91834 h 91705"/>
                  <a:gd name="connsiteX6" fmla="*/ 77553 w 77352"/>
                  <a:gd name="connsiteY6" fmla="*/ 67946 h 91705"/>
                  <a:gd name="connsiteX7" fmla="*/ 75136 w 77352"/>
                  <a:gd name="connsiteY7" fmla="*/ 65314 h 91705"/>
                  <a:gd name="connsiteX8" fmla="*/ 72517 w 77352"/>
                  <a:gd name="connsiteY8" fmla="*/ 67339 h 91705"/>
                  <a:gd name="connsiteX9" fmla="*/ 32229 w 77352"/>
                  <a:gd name="connsiteY9" fmla="*/ 87380 h 91705"/>
                  <a:gd name="connsiteX10" fmla="*/ 14704 w 77352"/>
                  <a:gd name="connsiteY10" fmla="*/ 63897 h 91705"/>
                  <a:gd name="connsiteX11" fmla="*/ 17927 w 77352"/>
                  <a:gd name="connsiteY11" fmla="*/ 42843 h 91705"/>
                  <a:gd name="connsiteX12" fmla="*/ 28604 w 77352"/>
                  <a:gd name="connsiteY12" fmla="*/ 42843 h 91705"/>
                  <a:gd name="connsiteX13" fmla="*/ 19136 w 77352"/>
                  <a:gd name="connsiteY13" fmla="*/ 38390 h 91705"/>
                  <a:gd name="connsiteX14" fmla="*/ 52978 w 77352"/>
                  <a:gd name="connsiteY14" fmla="*/ 4582 h 91705"/>
                  <a:gd name="connsiteX15" fmla="*/ 67884 w 77352"/>
                  <a:gd name="connsiteY15" fmla="*/ 17336 h 91705"/>
                  <a:gd name="connsiteX16" fmla="*/ 27395 w 77352"/>
                  <a:gd name="connsiteY16" fmla="*/ 38390 h 91705"/>
                  <a:gd name="connsiteX17" fmla="*/ 19136 w 77352"/>
                  <a:gd name="connsiteY17" fmla="*/ 38390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352" h="91705">
                    <a:moveTo>
                      <a:pt x="28604" y="42843"/>
                    </a:moveTo>
                    <a:cubicBezTo>
                      <a:pt x="34445" y="42843"/>
                      <a:pt x="49352" y="42438"/>
                      <a:pt x="59424" y="38187"/>
                    </a:cubicBezTo>
                    <a:cubicBezTo>
                      <a:pt x="73524" y="32114"/>
                      <a:pt x="74532" y="20170"/>
                      <a:pt x="74532" y="17336"/>
                    </a:cubicBezTo>
                    <a:cubicBezTo>
                      <a:pt x="74532" y="8428"/>
                      <a:pt x="66877" y="128"/>
                      <a:pt x="52978" y="128"/>
                    </a:cubicBezTo>
                    <a:cubicBezTo>
                      <a:pt x="30618" y="128"/>
                      <a:pt x="201" y="19765"/>
                      <a:pt x="201" y="55192"/>
                    </a:cubicBezTo>
                    <a:cubicBezTo>
                      <a:pt x="201" y="75841"/>
                      <a:pt x="12086" y="91834"/>
                      <a:pt x="31827" y="91834"/>
                    </a:cubicBezTo>
                    <a:cubicBezTo>
                      <a:pt x="60632" y="91834"/>
                      <a:pt x="77553" y="70375"/>
                      <a:pt x="77553" y="67946"/>
                    </a:cubicBezTo>
                    <a:cubicBezTo>
                      <a:pt x="77553" y="66731"/>
                      <a:pt x="76345" y="65314"/>
                      <a:pt x="75136" y="65314"/>
                    </a:cubicBezTo>
                    <a:cubicBezTo>
                      <a:pt x="74129" y="65314"/>
                      <a:pt x="73726" y="65719"/>
                      <a:pt x="72517" y="67339"/>
                    </a:cubicBezTo>
                    <a:cubicBezTo>
                      <a:pt x="56604" y="87380"/>
                      <a:pt x="34647" y="87380"/>
                      <a:pt x="32229" y="87380"/>
                    </a:cubicBezTo>
                    <a:cubicBezTo>
                      <a:pt x="16517" y="87380"/>
                      <a:pt x="14704" y="70375"/>
                      <a:pt x="14704" y="63897"/>
                    </a:cubicBezTo>
                    <a:cubicBezTo>
                      <a:pt x="14704" y="61468"/>
                      <a:pt x="14906" y="55192"/>
                      <a:pt x="17927" y="42843"/>
                    </a:cubicBezTo>
                    <a:lnTo>
                      <a:pt x="28604" y="42843"/>
                    </a:lnTo>
                    <a:close/>
                    <a:moveTo>
                      <a:pt x="19136" y="38390"/>
                    </a:moveTo>
                    <a:cubicBezTo>
                      <a:pt x="26992" y="7619"/>
                      <a:pt x="47740" y="4582"/>
                      <a:pt x="52978" y="4582"/>
                    </a:cubicBezTo>
                    <a:cubicBezTo>
                      <a:pt x="62445" y="4582"/>
                      <a:pt x="67884" y="10453"/>
                      <a:pt x="67884" y="17336"/>
                    </a:cubicBezTo>
                    <a:cubicBezTo>
                      <a:pt x="67884" y="38390"/>
                      <a:pt x="35654" y="38390"/>
                      <a:pt x="27395" y="38390"/>
                    </a:cubicBezTo>
                    <a:lnTo>
                      <a:pt x="19136" y="38390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形状 153">
                <a:extLst>
                  <a:ext uri="{FF2B5EF4-FFF2-40B4-BE49-F238E27FC236}">
                    <a16:creationId xmlns:a16="http://schemas.microsoft.com/office/drawing/2014/main" id="{F7509EB2-395E-0902-5956-247809A12F69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>
              <a:xfrm>
                <a:off x="4994188" y="5590660"/>
                <a:ext cx="42725" cy="95369"/>
              </a:xfrm>
              <a:custGeom>
                <a:avLst/>
                <a:gdLst>
                  <a:gd name="connsiteX0" fmla="*/ 39264 w 42725"/>
                  <a:gd name="connsiteY0" fmla="*/ 5510 h 95369"/>
                  <a:gd name="connsiteX1" fmla="*/ 33624 w 42725"/>
                  <a:gd name="connsiteY1" fmla="*/ 125 h 95369"/>
                  <a:gd name="connsiteX2" fmla="*/ 25728 w 42725"/>
                  <a:gd name="connsiteY2" fmla="*/ 7919 h 95369"/>
                  <a:gd name="connsiteX3" fmla="*/ 31368 w 42725"/>
                  <a:gd name="connsiteY3" fmla="*/ 13304 h 95369"/>
                  <a:gd name="connsiteX4" fmla="*/ 39264 w 42725"/>
                  <a:gd name="connsiteY4" fmla="*/ 5510 h 95369"/>
                  <a:gd name="connsiteX5" fmla="*/ 10499 w 42725"/>
                  <a:gd name="connsiteY5" fmla="*/ 77498 h 95369"/>
                  <a:gd name="connsiteX6" fmla="*/ 9230 w 42725"/>
                  <a:gd name="connsiteY6" fmla="*/ 83449 h 95369"/>
                  <a:gd name="connsiteX7" fmla="*/ 22625 w 42725"/>
                  <a:gd name="connsiteY7" fmla="*/ 95494 h 95369"/>
                  <a:gd name="connsiteX8" fmla="*/ 42931 w 42725"/>
                  <a:gd name="connsiteY8" fmla="*/ 73813 h 95369"/>
                  <a:gd name="connsiteX9" fmla="*/ 40674 w 42725"/>
                  <a:gd name="connsiteY9" fmla="*/ 71971 h 95369"/>
                  <a:gd name="connsiteX10" fmla="*/ 37995 w 42725"/>
                  <a:gd name="connsiteY10" fmla="*/ 74380 h 95369"/>
                  <a:gd name="connsiteX11" fmla="*/ 23049 w 42725"/>
                  <a:gd name="connsiteY11" fmla="*/ 91527 h 95369"/>
                  <a:gd name="connsiteX12" fmla="*/ 19523 w 42725"/>
                  <a:gd name="connsiteY12" fmla="*/ 86567 h 95369"/>
                  <a:gd name="connsiteX13" fmla="*/ 21779 w 42725"/>
                  <a:gd name="connsiteY13" fmla="*/ 77498 h 95369"/>
                  <a:gd name="connsiteX14" fmla="*/ 26292 w 42725"/>
                  <a:gd name="connsiteY14" fmla="*/ 66161 h 95369"/>
                  <a:gd name="connsiteX15" fmla="*/ 33201 w 42725"/>
                  <a:gd name="connsiteY15" fmla="*/ 48164 h 95369"/>
                  <a:gd name="connsiteX16" fmla="*/ 34047 w 42725"/>
                  <a:gd name="connsiteY16" fmla="*/ 43629 h 95369"/>
                  <a:gd name="connsiteX17" fmla="*/ 20651 w 42725"/>
                  <a:gd name="connsiteY17" fmla="*/ 31584 h 95369"/>
                  <a:gd name="connsiteX18" fmla="*/ 205 w 42725"/>
                  <a:gd name="connsiteY18" fmla="*/ 53265 h 95369"/>
                  <a:gd name="connsiteX19" fmla="*/ 2602 w 42725"/>
                  <a:gd name="connsiteY19" fmla="*/ 55108 h 95369"/>
                  <a:gd name="connsiteX20" fmla="*/ 5141 w 42725"/>
                  <a:gd name="connsiteY20" fmla="*/ 52840 h 95369"/>
                  <a:gd name="connsiteX21" fmla="*/ 20228 w 42725"/>
                  <a:gd name="connsiteY21" fmla="*/ 35552 h 95369"/>
                  <a:gd name="connsiteX22" fmla="*/ 23754 w 42725"/>
                  <a:gd name="connsiteY22" fmla="*/ 40512 h 95369"/>
                  <a:gd name="connsiteX23" fmla="*/ 19382 w 42725"/>
                  <a:gd name="connsiteY23" fmla="*/ 54682 h 95369"/>
                  <a:gd name="connsiteX24" fmla="*/ 10499 w 42725"/>
                  <a:gd name="connsiteY24" fmla="*/ 77498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725" h="95369">
                    <a:moveTo>
                      <a:pt x="39264" y="5510"/>
                    </a:moveTo>
                    <a:cubicBezTo>
                      <a:pt x="39264" y="3242"/>
                      <a:pt x="37572" y="125"/>
                      <a:pt x="33624" y="125"/>
                    </a:cubicBezTo>
                    <a:cubicBezTo>
                      <a:pt x="29817" y="125"/>
                      <a:pt x="25728" y="3809"/>
                      <a:pt x="25728" y="7919"/>
                    </a:cubicBezTo>
                    <a:cubicBezTo>
                      <a:pt x="25728" y="10328"/>
                      <a:pt x="27561" y="13304"/>
                      <a:pt x="31368" y="13304"/>
                    </a:cubicBezTo>
                    <a:cubicBezTo>
                      <a:pt x="35457" y="13304"/>
                      <a:pt x="39264" y="9336"/>
                      <a:pt x="39264" y="5510"/>
                    </a:cubicBezTo>
                    <a:close/>
                    <a:moveTo>
                      <a:pt x="10499" y="77498"/>
                    </a:moveTo>
                    <a:cubicBezTo>
                      <a:pt x="9935" y="79340"/>
                      <a:pt x="9230" y="81040"/>
                      <a:pt x="9230" y="83449"/>
                    </a:cubicBezTo>
                    <a:cubicBezTo>
                      <a:pt x="9230" y="90110"/>
                      <a:pt x="14870" y="95494"/>
                      <a:pt x="22625" y="95494"/>
                    </a:cubicBezTo>
                    <a:cubicBezTo>
                      <a:pt x="36726" y="95494"/>
                      <a:pt x="42931" y="75939"/>
                      <a:pt x="42931" y="73813"/>
                    </a:cubicBezTo>
                    <a:cubicBezTo>
                      <a:pt x="42931" y="71971"/>
                      <a:pt x="41097" y="71971"/>
                      <a:pt x="40674" y="71971"/>
                    </a:cubicBezTo>
                    <a:cubicBezTo>
                      <a:pt x="38700" y="71971"/>
                      <a:pt x="38559" y="72821"/>
                      <a:pt x="37995" y="74380"/>
                    </a:cubicBezTo>
                    <a:cubicBezTo>
                      <a:pt x="34752" y="85717"/>
                      <a:pt x="28548" y="91527"/>
                      <a:pt x="23049" y="91527"/>
                    </a:cubicBezTo>
                    <a:cubicBezTo>
                      <a:pt x="20228" y="91527"/>
                      <a:pt x="19523" y="89684"/>
                      <a:pt x="19523" y="86567"/>
                    </a:cubicBezTo>
                    <a:cubicBezTo>
                      <a:pt x="19523" y="83308"/>
                      <a:pt x="20510" y="80615"/>
                      <a:pt x="21779" y="77498"/>
                    </a:cubicBezTo>
                    <a:cubicBezTo>
                      <a:pt x="23190" y="73671"/>
                      <a:pt x="24741" y="69845"/>
                      <a:pt x="26292" y="66161"/>
                    </a:cubicBezTo>
                    <a:cubicBezTo>
                      <a:pt x="27561" y="62760"/>
                      <a:pt x="32637" y="49864"/>
                      <a:pt x="33201" y="48164"/>
                    </a:cubicBezTo>
                    <a:cubicBezTo>
                      <a:pt x="33624" y="46747"/>
                      <a:pt x="34047" y="45046"/>
                      <a:pt x="34047" y="43629"/>
                    </a:cubicBezTo>
                    <a:cubicBezTo>
                      <a:pt x="34047" y="36969"/>
                      <a:pt x="28407" y="31584"/>
                      <a:pt x="20651" y="31584"/>
                    </a:cubicBezTo>
                    <a:cubicBezTo>
                      <a:pt x="6692" y="31584"/>
                      <a:pt x="205" y="50856"/>
                      <a:pt x="205" y="53265"/>
                    </a:cubicBezTo>
                    <a:cubicBezTo>
                      <a:pt x="205" y="55108"/>
                      <a:pt x="2179" y="55108"/>
                      <a:pt x="2602" y="55108"/>
                    </a:cubicBezTo>
                    <a:cubicBezTo>
                      <a:pt x="4577" y="55108"/>
                      <a:pt x="4718" y="54399"/>
                      <a:pt x="5141" y="52840"/>
                    </a:cubicBezTo>
                    <a:cubicBezTo>
                      <a:pt x="8807" y="40653"/>
                      <a:pt x="15011" y="35552"/>
                      <a:pt x="20228" y="35552"/>
                    </a:cubicBezTo>
                    <a:cubicBezTo>
                      <a:pt x="22484" y="35552"/>
                      <a:pt x="23754" y="36685"/>
                      <a:pt x="23754" y="40512"/>
                    </a:cubicBezTo>
                    <a:cubicBezTo>
                      <a:pt x="23754" y="43771"/>
                      <a:pt x="22907" y="45897"/>
                      <a:pt x="19382" y="54682"/>
                    </a:cubicBezTo>
                    <a:lnTo>
                      <a:pt x="10499" y="77498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形状 154">
                <a:extLst>
                  <a:ext uri="{FF2B5EF4-FFF2-40B4-BE49-F238E27FC236}">
                    <a16:creationId xmlns:a16="http://schemas.microsoft.com/office/drawing/2014/main" id="{EC2962DA-CB3B-58AD-89CC-A75F83289A2C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>
              <a:xfrm>
                <a:off x="5079503" y="5574441"/>
                <a:ext cx="69999" cy="45852"/>
              </a:xfrm>
              <a:custGeom>
                <a:avLst/>
                <a:gdLst>
                  <a:gd name="connsiteX0" fmla="*/ 55303 w 69999"/>
                  <a:gd name="connsiteY0" fmla="*/ 30589 h 45852"/>
                  <a:gd name="connsiteX1" fmla="*/ 69101 w 69999"/>
                  <a:gd name="connsiteY1" fmla="*/ 6498 h 45852"/>
                  <a:gd name="connsiteX2" fmla="*/ 67087 w 69999"/>
                  <a:gd name="connsiteY2" fmla="*/ 5081 h 45852"/>
                  <a:gd name="connsiteX3" fmla="*/ 64670 w 69999"/>
                  <a:gd name="connsiteY3" fmla="*/ 7510 h 45852"/>
                  <a:gd name="connsiteX4" fmla="*/ 55001 w 69999"/>
                  <a:gd name="connsiteY4" fmla="*/ 25427 h 45852"/>
                  <a:gd name="connsiteX5" fmla="*/ 54497 w 69999"/>
                  <a:gd name="connsiteY5" fmla="*/ 19961 h 45852"/>
                  <a:gd name="connsiteX6" fmla="*/ 31936 w 69999"/>
                  <a:gd name="connsiteY6" fmla="*/ 121 h 45852"/>
                  <a:gd name="connsiteX7" fmla="*/ 209 w 69999"/>
                  <a:gd name="connsiteY7" fmla="*/ 27552 h 45852"/>
                  <a:gd name="connsiteX8" fmla="*/ 21360 w 69999"/>
                  <a:gd name="connsiteY8" fmla="*/ 45974 h 45852"/>
                  <a:gd name="connsiteX9" fmla="*/ 47547 w 69999"/>
                  <a:gd name="connsiteY9" fmla="*/ 37168 h 45852"/>
                  <a:gd name="connsiteX10" fmla="*/ 59634 w 69999"/>
                  <a:gd name="connsiteY10" fmla="*/ 45974 h 45852"/>
                  <a:gd name="connsiteX11" fmla="*/ 70209 w 69999"/>
                  <a:gd name="connsiteY11" fmla="*/ 38788 h 45852"/>
                  <a:gd name="connsiteX12" fmla="*/ 68094 w 69999"/>
                  <a:gd name="connsiteY12" fmla="*/ 37371 h 45852"/>
                  <a:gd name="connsiteX13" fmla="*/ 65979 w 69999"/>
                  <a:gd name="connsiteY13" fmla="*/ 38686 h 45852"/>
                  <a:gd name="connsiteX14" fmla="*/ 59936 w 69999"/>
                  <a:gd name="connsiteY14" fmla="*/ 42533 h 45852"/>
                  <a:gd name="connsiteX15" fmla="*/ 55303 w 69999"/>
                  <a:gd name="connsiteY15" fmla="*/ 30589 h 45852"/>
                  <a:gd name="connsiteX16" fmla="*/ 46641 w 69999"/>
                  <a:gd name="connsiteY16" fmla="*/ 33423 h 45852"/>
                  <a:gd name="connsiteX17" fmla="*/ 21663 w 69999"/>
                  <a:gd name="connsiteY17" fmla="*/ 42533 h 45852"/>
                  <a:gd name="connsiteX18" fmla="*/ 9476 w 69999"/>
                  <a:gd name="connsiteY18" fmla="*/ 30690 h 45852"/>
                  <a:gd name="connsiteX19" fmla="*/ 15922 w 69999"/>
                  <a:gd name="connsiteY19" fmla="*/ 11458 h 45852"/>
                  <a:gd name="connsiteX20" fmla="*/ 31735 w 69999"/>
                  <a:gd name="connsiteY20" fmla="*/ 3563 h 45852"/>
                  <a:gd name="connsiteX21" fmla="*/ 45432 w 69999"/>
                  <a:gd name="connsiteY21" fmla="*/ 19859 h 45852"/>
                  <a:gd name="connsiteX22" fmla="*/ 46641 w 69999"/>
                  <a:gd name="connsiteY22" fmla="*/ 33423 h 4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9999" h="45852">
                    <a:moveTo>
                      <a:pt x="55303" y="30589"/>
                    </a:moveTo>
                    <a:cubicBezTo>
                      <a:pt x="64267" y="22592"/>
                      <a:pt x="69101" y="8725"/>
                      <a:pt x="69101" y="6498"/>
                    </a:cubicBezTo>
                    <a:cubicBezTo>
                      <a:pt x="69101" y="5081"/>
                      <a:pt x="67691" y="5081"/>
                      <a:pt x="67087" y="5081"/>
                    </a:cubicBezTo>
                    <a:cubicBezTo>
                      <a:pt x="65274" y="5081"/>
                      <a:pt x="65173" y="5385"/>
                      <a:pt x="64670" y="7510"/>
                    </a:cubicBezTo>
                    <a:cubicBezTo>
                      <a:pt x="62353" y="15811"/>
                      <a:pt x="57619" y="22289"/>
                      <a:pt x="55001" y="25427"/>
                    </a:cubicBezTo>
                    <a:cubicBezTo>
                      <a:pt x="54699" y="23098"/>
                      <a:pt x="54699" y="22896"/>
                      <a:pt x="54497" y="19961"/>
                    </a:cubicBezTo>
                    <a:cubicBezTo>
                      <a:pt x="53188" y="4879"/>
                      <a:pt x="41202" y="121"/>
                      <a:pt x="31936" y="121"/>
                    </a:cubicBezTo>
                    <a:cubicBezTo>
                      <a:pt x="15217" y="121"/>
                      <a:pt x="209" y="13887"/>
                      <a:pt x="209" y="27552"/>
                    </a:cubicBezTo>
                    <a:cubicBezTo>
                      <a:pt x="209" y="37775"/>
                      <a:pt x="8368" y="45974"/>
                      <a:pt x="21360" y="45974"/>
                    </a:cubicBezTo>
                    <a:cubicBezTo>
                      <a:pt x="26296" y="45974"/>
                      <a:pt x="36267" y="44962"/>
                      <a:pt x="47547" y="37168"/>
                    </a:cubicBezTo>
                    <a:cubicBezTo>
                      <a:pt x="49260" y="41622"/>
                      <a:pt x="53188" y="45974"/>
                      <a:pt x="59634" y="45974"/>
                    </a:cubicBezTo>
                    <a:cubicBezTo>
                      <a:pt x="66382" y="45974"/>
                      <a:pt x="70209" y="41116"/>
                      <a:pt x="70209" y="38788"/>
                    </a:cubicBezTo>
                    <a:cubicBezTo>
                      <a:pt x="70209" y="37371"/>
                      <a:pt x="68900" y="37371"/>
                      <a:pt x="68094" y="37371"/>
                    </a:cubicBezTo>
                    <a:cubicBezTo>
                      <a:pt x="66886" y="37371"/>
                      <a:pt x="66483" y="37371"/>
                      <a:pt x="65979" y="38686"/>
                    </a:cubicBezTo>
                    <a:cubicBezTo>
                      <a:pt x="64569" y="42128"/>
                      <a:pt x="60842" y="42533"/>
                      <a:pt x="59936" y="42533"/>
                    </a:cubicBezTo>
                    <a:cubicBezTo>
                      <a:pt x="57821" y="42533"/>
                      <a:pt x="56008" y="40711"/>
                      <a:pt x="55303" y="30589"/>
                    </a:cubicBezTo>
                    <a:close/>
                    <a:moveTo>
                      <a:pt x="46641" y="33423"/>
                    </a:moveTo>
                    <a:cubicBezTo>
                      <a:pt x="42713" y="36257"/>
                      <a:pt x="33447" y="42533"/>
                      <a:pt x="21663" y="42533"/>
                    </a:cubicBezTo>
                    <a:cubicBezTo>
                      <a:pt x="15418" y="42533"/>
                      <a:pt x="9476" y="39395"/>
                      <a:pt x="9476" y="30690"/>
                    </a:cubicBezTo>
                    <a:cubicBezTo>
                      <a:pt x="9476" y="27350"/>
                      <a:pt x="10886" y="17936"/>
                      <a:pt x="15922" y="11458"/>
                    </a:cubicBezTo>
                    <a:cubicBezTo>
                      <a:pt x="19346" y="7207"/>
                      <a:pt x="25389" y="3563"/>
                      <a:pt x="31735" y="3563"/>
                    </a:cubicBezTo>
                    <a:cubicBezTo>
                      <a:pt x="42008" y="3563"/>
                      <a:pt x="44627" y="13887"/>
                      <a:pt x="45432" y="19859"/>
                    </a:cubicBezTo>
                    <a:cubicBezTo>
                      <a:pt x="45735" y="21985"/>
                      <a:pt x="45936" y="27350"/>
                      <a:pt x="46641" y="334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形状 155">
                <a:extLst>
                  <a:ext uri="{FF2B5EF4-FFF2-40B4-BE49-F238E27FC236}">
                    <a16:creationId xmlns:a16="http://schemas.microsoft.com/office/drawing/2014/main" id="{4FBB0D9F-2C73-5C43-C5A1-72D5B74F4356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>
              <a:xfrm>
                <a:off x="5176830" y="5591041"/>
                <a:ext cx="76848" cy="5668"/>
              </a:xfrm>
              <a:custGeom>
                <a:avLst/>
                <a:gdLst>
                  <a:gd name="connsiteX0" fmla="*/ 72732 w 76848"/>
                  <a:gd name="connsiteY0" fmla="*/ 5790 h 5668"/>
                  <a:gd name="connsiteX1" fmla="*/ 77063 w 76848"/>
                  <a:gd name="connsiteY1" fmla="*/ 2956 h 5668"/>
                  <a:gd name="connsiteX2" fmla="*/ 72732 w 76848"/>
                  <a:gd name="connsiteY2" fmla="*/ 121 h 5668"/>
                  <a:gd name="connsiteX3" fmla="*/ 4545 w 76848"/>
                  <a:gd name="connsiteY3" fmla="*/ 121 h 5668"/>
                  <a:gd name="connsiteX4" fmla="*/ 214 w 76848"/>
                  <a:gd name="connsiteY4" fmla="*/ 2956 h 5668"/>
                  <a:gd name="connsiteX5" fmla="*/ 4545 w 76848"/>
                  <a:gd name="connsiteY5" fmla="*/ 5790 h 5668"/>
                  <a:gd name="connsiteX6" fmla="*/ 72732 w 76848"/>
                  <a:gd name="connsiteY6" fmla="*/ 5790 h 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848" h="5668">
                    <a:moveTo>
                      <a:pt x="72732" y="5790"/>
                    </a:moveTo>
                    <a:cubicBezTo>
                      <a:pt x="74343" y="5790"/>
                      <a:pt x="77063" y="5790"/>
                      <a:pt x="77063" y="2956"/>
                    </a:cubicBezTo>
                    <a:cubicBezTo>
                      <a:pt x="77063" y="121"/>
                      <a:pt x="74343" y="121"/>
                      <a:pt x="72732" y="121"/>
                    </a:cubicBezTo>
                    <a:lnTo>
                      <a:pt x="4545" y="121"/>
                    </a:lnTo>
                    <a:cubicBezTo>
                      <a:pt x="2933" y="121"/>
                      <a:pt x="214" y="121"/>
                      <a:pt x="214" y="2956"/>
                    </a:cubicBezTo>
                    <a:cubicBezTo>
                      <a:pt x="214" y="5790"/>
                      <a:pt x="2933" y="5790"/>
                      <a:pt x="4545" y="5790"/>
                    </a:cubicBezTo>
                    <a:lnTo>
                      <a:pt x="72732" y="5790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形状 156">
                <a:extLst>
                  <a:ext uri="{FF2B5EF4-FFF2-40B4-BE49-F238E27FC236}">
                    <a16:creationId xmlns:a16="http://schemas.microsoft.com/office/drawing/2014/main" id="{D33A4364-1298-EAEC-727E-8A8A1CBF58D8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>
              <a:xfrm>
                <a:off x="5277282" y="5574441"/>
                <a:ext cx="65366" cy="66603"/>
              </a:xfrm>
              <a:custGeom>
                <a:avLst/>
                <a:gdLst>
                  <a:gd name="connsiteX0" fmla="*/ 47759 w 65366"/>
                  <a:gd name="connsiteY0" fmla="*/ 30386 h 66603"/>
                  <a:gd name="connsiteX1" fmla="*/ 23888 w 65366"/>
                  <a:gd name="connsiteY1" fmla="*/ 121 h 66603"/>
                  <a:gd name="connsiteX2" fmla="*/ 7471 w 65366"/>
                  <a:gd name="connsiteY2" fmla="*/ 6498 h 66603"/>
                  <a:gd name="connsiteX3" fmla="*/ 219 w 65366"/>
                  <a:gd name="connsiteY3" fmla="*/ 18240 h 66603"/>
                  <a:gd name="connsiteX4" fmla="*/ 2334 w 65366"/>
                  <a:gd name="connsiteY4" fmla="*/ 19657 h 66603"/>
                  <a:gd name="connsiteX5" fmla="*/ 4550 w 65366"/>
                  <a:gd name="connsiteY5" fmla="*/ 17936 h 66603"/>
                  <a:gd name="connsiteX6" fmla="*/ 22378 w 65366"/>
                  <a:gd name="connsiteY6" fmla="*/ 8928 h 66603"/>
                  <a:gd name="connsiteX7" fmla="*/ 43730 w 65366"/>
                  <a:gd name="connsiteY7" fmla="*/ 36966 h 66603"/>
                  <a:gd name="connsiteX8" fmla="*/ 42924 w 65366"/>
                  <a:gd name="connsiteY8" fmla="*/ 43849 h 66603"/>
                  <a:gd name="connsiteX9" fmla="*/ 38090 w 65366"/>
                  <a:gd name="connsiteY9" fmla="*/ 63789 h 66603"/>
                  <a:gd name="connsiteX10" fmla="*/ 40104 w 65366"/>
                  <a:gd name="connsiteY10" fmla="*/ 66724 h 66603"/>
                  <a:gd name="connsiteX11" fmla="*/ 43730 w 65366"/>
                  <a:gd name="connsiteY11" fmla="*/ 61765 h 66603"/>
                  <a:gd name="connsiteX12" fmla="*/ 47658 w 65366"/>
                  <a:gd name="connsiteY12" fmla="*/ 43747 h 66603"/>
                  <a:gd name="connsiteX13" fmla="*/ 55716 w 65366"/>
                  <a:gd name="connsiteY13" fmla="*/ 21985 h 66603"/>
                  <a:gd name="connsiteX14" fmla="*/ 64680 w 65366"/>
                  <a:gd name="connsiteY14" fmla="*/ 4676 h 66603"/>
                  <a:gd name="connsiteX15" fmla="*/ 65586 w 65366"/>
                  <a:gd name="connsiteY15" fmla="*/ 2652 h 66603"/>
                  <a:gd name="connsiteX16" fmla="*/ 63471 w 65366"/>
                  <a:gd name="connsiteY16" fmla="*/ 1235 h 66603"/>
                  <a:gd name="connsiteX17" fmla="*/ 61759 w 65366"/>
                  <a:gd name="connsiteY17" fmla="*/ 1741 h 66603"/>
                  <a:gd name="connsiteX18" fmla="*/ 47759 w 65366"/>
                  <a:gd name="connsiteY18" fmla="*/ 30386 h 6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5366" h="66603">
                    <a:moveTo>
                      <a:pt x="47759" y="30386"/>
                    </a:moveTo>
                    <a:cubicBezTo>
                      <a:pt x="46147" y="18746"/>
                      <a:pt x="39500" y="121"/>
                      <a:pt x="23888" y="121"/>
                    </a:cubicBezTo>
                    <a:cubicBezTo>
                      <a:pt x="17845" y="121"/>
                      <a:pt x="11903" y="2753"/>
                      <a:pt x="7471" y="6498"/>
                    </a:cubicBezTo>
                    <a:cubicBezTo>
                      <a:pt x="1730" y="11458"/>
                      <a:pt x="219" y="17329"/>
                      <a:pt x="219" y="18240"/>
                    </a:cubicBezTo>
                    <a:cubicBezTo>
                      <a:pt x="219" y="19657"/>
                      <a:pt x="1529" y="19657"/>
                      <a:pt x="2334" y="19657"/>
                    </a:cubicBezTo>
                    <a:cubicBezTo>
                      <a:pt x="3946" y="19657"/>
                      <a:pt x="4047" y="19455"/>
                      <a:pt x="4550" y="17936"/>
                    </a:cubicBezTo>
                    <a:cubicBezTo>
                      <a:pt x="7169" y="10648"/>
                      <a:pt x="17241" y="8928"/>
                      <a:pt x="22378" y="8928"/>
                    </a:cubicBezTo>
                    <a:cubicBezTo>
                      <a:pt x="40205" y="8928"/>
                      <a:pt x="43730" y="24414"/>
                      <a:pt x="43730" y="36966"/>
                    </a:cubicBezTo>
                    <a:cubicBezTo>
                      <a:pt x="43730" y="41116"/>
                      <a:pt x="43629" y="41419"/>
                      <a:pt x="42924" y="43849"/>
                    </a:cubicBezTo>
                    <a:cubicBezTo>
                      <a:pt x="40708" y="50833"/>
                      <a:pt x="38090" y="60854"/>
                      <a:pt x="38090" y="63789"/>
                    </a:cubicBezTo>
                    <a:cubicBezTo>
                      <a:pt x="38090" y="64194"/>
                      <a:pt x="38090" y="66724"/>
                      <a:pt x="40104" y="66724"/>
                    </a:cubicBezTo>
                    <a:cubicBezTo>
                      <a:pt x="41514" y="66724"/>
                      <a:pt x="42622" y="65409"/>
                      <a:pt x="43730" y="61765"/>
                    </a:cubicBezTo>
                    <a:cubicBezTo>
                      <a:pt x="44939" y="58019"/>
                      <a:pt x="46752" y="50833"/>
                      <a:pt x="47658" y="43747"/>
                    </a:cubicBezTo>
                    <a:cubicBezTo>
                      <a:pt x="48162" y="39091"/>
                      <a:pt x="54708" y="24313"/>
                      <a:pt x="55716" y="21985"/>
                    </a:cubicBezTo>
                    <a:cubicBezTo>
                      <a:pt x="56723" y="19859"/>
                      <a:pt x="59442" y="13989"/>
                      <a:pt x="64680" y="4676"/>
                    </a:cubicBezTo>
                    <a:cubicBezTo>
                      <a:pt x="65586" y="3158"/>
                      <a:pt x="65586" y="2956"/>
                      <a:pt x="65586" y="2652"/>
                    </a:cubicBezTo>
                    <a:cubicBezTo>
                      <a:pt x="65586" y="1235"/>
                      <a:pt x="64075" y="1235"/>
                      <a:pt x="63471" y="1235"/>
                    </a:cubicBezTo>
                    <a:cubicBezTo>
                      <a:pt x="62867" y="1235"/>
                      <a:pt x="62162" y="1235"/>
                      <a:pt x="61759" y="1741"/>
                    </a:cubicBezTo>
                    <a:cubicBezTo>
                      <a:pt x="61155" y="2449"/>
                      <a:pt x="52896" y="16924"/>
                      <a:pt x="47759" y="303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形状 157">
                <a:extLst>
                  <a:ext uri="{FF2B5EF4-FFF2-40B4-BE49-F238E27FC236}">
                    <a16:creationId xmlns:a16="http://schemas.microsoft.com/office/drawing/2014/main" id="{3DCB4A49-B079-CC4E-641F-A9071E1568F1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>
              <a:xfrm>
                <a:off x="5068726" y="5645744"/>
                <a:ext cx="283324" cy="6882"/>
              </a:xfrm>
              <a:custGeom>
                <a:avLst/>
                <a:gdLst>
                  <a:gd name="connsiteX0" fmla="*/ 0 w 283324"/>
                  <a:gd name="connsiteY0" fmla="*/ 0 h 6882"/>
                  <a:gd name="connsiteX1" fmla="*/ 283324 w 283324"/>
                  <a:gd name="connsiteY1" fmla="*/ 0 h 6882"/>
                  <a:gd name="connsiteX2" fmla="*/ 283324 w 283324"/>
                  <a:gd name="connsiteY2" fmla="*/ 6883 h 6882"/>
                  <a:gd name="connsiteX3" fmla="*/ 0 w 283324"/>
                  <a:gd name="connsiteY3" fmla="*/ 6883 h 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324" h="6882">
                    <a:moveTo>
                      <a:pt x="0" y="0"/>
                    </a:moveTo>
                    <a:lnTo>
                      <a:pt x="283324" y="0"/>
                    </a:lnTo>
                    <a:lnTo>
                      <a:pt x="283324" y="6883"/>
                    </a:lnTo>
                    <a:lnTo>
                      <a:pt x="0" y="688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形状 158">
                <a:extLst>
                  <a:ext uri="{FF2B5EF4-FFF2-40B4-BE49-F238E27FC236}">
                    <a16:creationId xmlns:a16="http://schemas.microsoft.com/office/drawing/2014/main" id="{7C2D65C2-516C-D624-152E-9FD0800E7D08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>
              <a:xfrm>
                <a:off x="5185281" y="5665978"/>
                <a:ext cx="50158" cy="67412"/>
              </a:xfrm>
              <a:custGeom>
                <a:avLst/>
                <a:gdLst>
                  <a:gd name="connsiteX0" fmla="*/ 50373 w 50158"/>
                  <a:gd name="connsiteY0" fmla="*/ 48004 h 67412"/>
                  <a:gd name="connsiteX1" fmla="*/ 46143 w 50158"/>
                  <a:gd name="connsiteY1" fmla="*/ 48004 h 67412"/>
                  <a:gd name="connsiteX2" fmla="*/ 43222 w 50158"/>
                  <a:gd name="connsiteY2" fmla="*/ 57215 h 67412"/>
                  <a:gd name="connsiteX3" fmla="*/ 32445 w 50158"/>
                  <a:gd name="connsiteY3" fmla="*/ 57823 h 67412"/>
                  <a:gd name="connsiteX4" fmla="*/ 12704 w 50158"/>
                  <a:gd name="connsiteY4" fmla="*/ 57823 h 67412"/>
                  <a:gd name="connsiteX5" fmla="*/ 32848 w 50158"/>
                  <a:gd name="connsiteY5" fmla="*/ 43146 h 67412"/>
                  <a:gd name="connsiteX6" fmla="*/ 50373 w 50158"/>
                  <a:gd name="connsiteY6" fmla="*/ 20270 h 67412"/>
                  <a:gd name="connsiteX7" fmla="*/ 23783 w 50158"/>
                  <a:gd name="connsiteY7" fmla="*/ 127 h 67412"/>
                  <a:gd name="connsiteX8" fmla="*/ 215 w 50158"/>
                  <a:gd name="connsiteY8" fmla="*/ 17942 h 67412"/>
                  <a:gd name="connsiteX9" fmla="*/ 6056 w 50158"/>
                  <a:gd name="connsiteY9" fmla="*/ 24116 h 67412"/>
                  <a:gd name="connsiteX10" fmla="*/ 11999 w 50158"/>
                  <a:gd name="connsiteY10" fmla="*/ 18144 h 67412"/>
                  <a:gd name="connsiteX11" fmla="*/ 6258 w 50158"/>
                  <a:gd name="connsiteY11" fmla="*/ 12172 h 67412"/>
                  <a:gd name="connsiteX12" fmla="*/ 21668 w 50158"/>
                  <a:gd name="connsiteY12" fmla="*/ 4581 h 67412"/>
                  <a:gd name="connsiteX13" fmla="*/ 39596 w 50158"/>
                  <a:gd name="connsiteY13" fmla="*/ 20371 h 67412"/>
                  <a:gd name="connsiteX14" fmla="*/ 25999 w 50158"/>
                  <a:gd name="connsiteY14" fmla="*/ 41931 h 67412"/>
                  <a:gd name="connsiteX15" fmla="*/ 1423 w 50158"/>
                  <a:gd name="connsiteY15" fmla="*/ 62884 h 67412"/>
                  <a:gd name="connsiteX16" fmla="*/ 215 w 50158"/>
                  <a:gd name="connsiteY16" fmla="*/ 64503 h 67412"/>
                  <a:gd name="connsiteX17" fmla="*/ 215 w 50158"/>
                  <a:gd name="connsiteY17" fmla="*/ 67540 h 67412"/>
                  <a:gd name="connsiteX18" fmla="*/ 47049 w 50158"/>
                  <a:gd name="connsiteY18" fmla="*/ 67540 h 67412"/>
                  <a:gd name="connsiteX19" fmla="*/ 50373 w 50158"/>
                  <a:gd name="connsiteY19" fmla="*/ 48004 h 67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158" h="67412">
                    <a:moveTo>
                      <a:pt x="50373" y="48004"/>
                    </a:moveTo>
                    <a:lnTo>
                      <a:pt x="46143" y="48004"/>
                    </a:lnTo>
                    <a:cubicBezTo>
                      <a:pt x="45841" y="49927"/>
                      <a:pt x="44833" y="56203"/>
                      <a:pt x="43222" y="57215"/>
                    </a:cubicBezTo>
                    <a:cubicBezTo>
                      <a:pt x="42416" y="57823"/>
                      <a:pt x="33956" y="57823"/>
                      <a:pt x="32445" y="57823"/>
                    </a:cubicBezTo>
                    <a:lnTo>
                      <a:pt x="12704" y="57823"/>
                    </a:lnTo>
                    <a:cubicBezTo>
                      <a:pt x="19351" y="52863"/>
                      <a:pt x="26805" y="47195"/>
                      <a:pt x="32848" y="43146"/>
                    </a:cubicBezTo>
                    <a:cubicBezTo>
                      <a:pt x="41913" y="36870"/>
                      <a:pt x="50373" y="30999"/>
                      <a:pt x="50373" y="20270"/>
                    </a:cubicBezTo>
                    <a:cubicBezTo>
                      <a:pt x="50373" y="7314"/>
                      <a:pt x="38186" y="127"/>
                      <a:pt x="23783" y="127"/>
                    </a:cubicBezTo>
                    <a:cubicBezTo>
                      <a:pt x="10186" y="127"/>
                      <a:pt x="215" y="8022"/>
                      <a:pt x="215" y="17942"/>
                    </a:cubicBezTo>
                    <a:cubicBezTo>
                      <a:pt x="215" y="23205"/>
                      <a:pt x="4646" y="24116"/>
                      <a:pt x="6056" y="24116"/>
                    </a:cubicBezTo>
                    <a:cubicBezTo>
                      <a:pt x="8776" y="24116"/>
                      <a:pt x="11999" y="22294"/>
                      <a:pt x="11999" y="18144"/>
                    </a:cubicBezTo>
                    <a:cubicBezTo>
                      <a:pt x="11999" y="14500"/>
                      <a:pt x="9380" y="12476"/>
                      <a:pt x="6258" y="12172"/>
                    </a:cubicBezTo>
                    <a:cubicBezTo>
                      <a:pt x="9078" y="7617"/>
                      <a:pt x="14920" y="4581"/>
                      <a:pt x="21668" y="4581"/>
                    </a:cubicBezTo>
                    <a:cubicBezTo>
                      <a:pt x="31438" y="4581"/>
                      <a:pt x="39596" y="10451"/>
                      <a:pt x="39596" y="20371"/>
                    </a:cubicBezTo>
                    <a:cubicBezTo>
                      <a:pt x="39596" y="28874"/>
                      <a:pt x="33754" y="35352"/>
                      <a:pt x="25999" y="41931"/>
                    </a:cubicBezTo>
                    <a:lnTo>
                      <a:pt x="1423" y="62884"/>
                    </a:lnTo>
                    <a:cubicBezTo>
                      <a:pt x="416" y="63795"/>
                      <a:pt x="315" y="63795"/>
                      <a:pt x="215" y="64503"/>
                    </a:cubicBezTo>
                    <a:lnTo>
                      <a:pt x="215" y="67540"/>
                    </a:lnTo>
                    <a:lnTo>
                      <a:pt x="47049" y="67540"/>
                    </a:lnTo>
                    <a:lnTo>
                      <a:pt x="50373" y="4800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形状 159">
                <a:extLst>
                  <a:ext uri="{FF2B5EF4-FFF2-40B4-BE49-F238E27FC236}">
                    <a16:creationId xmlns:a16="http://schemas.microsoft.com/office/drawing/2014/main" id="{59E0202F-CDB5-CD91-C3DB-D1CAE27F1576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>
              <a:xfrm>
                <a:off x="5426514" y="5667384"/>
                <a:ext cx="65870" cy="92920"/>
              </a:xfrm>
              <a:custGeom>
                <a:avLst/>
                <a:gdLst>
                  <a:gd name="connsiteX0" fmla="*/ 35479 w 65870"/>
                  <a:gd name="connsiteY0" fmla="*/ 51548 h 92920"/>
                  <a:gd name="connsiteX1" fmla="*/ 56428 w 65870"/>
                  <a:gd name="connsiteY1" fmla="*/ 70173 h 92920"/>
                  <a:gd name="connsiteX2" fmla="*/ 33666 w 65870"/>
                  <a:gd name="connsiteY2" fmla="*/ 88595 h 92920"/>
                  <a:gd name="connsiteX3" fmla="*/ 5666 w 65870"/>
                  <a:gd name="connsiteY3" fmla="*/ 59848 h 92920"/>
                  <a:gd name="connsiteX4" fmla="*/ 2845 w 65870"/>
                  <a:gd name="connsiteY4" fmla="*/ 56407 h 92920"/>
                  <a:gd name="connsiteX5" fmla="*/ 227 w 65870"/>
                  <a:gd name="connsiteY5" fmla="*/ 61468 h 92920"/>
                  <a:gd name="connsiteX6" fmla="*/ 227 w 65870"/>
                  <a:gd name="connsiteY6" fmla="*/ 88190 h 92920"/>
                  <a:gd name="connsiteX7" fmla="*/ 2443 w 65870"/>
                  <a:gd name="connsiteY7" fmla="*/ 93049 h 92920"/>
                  <a:gd name="connsiteX8" fmla="*/ 7479 w 65870"/>
                  <a:gd name="connsiteY8" fmla="*/ 89000 h 92920"/>
                  <a:gd name="connsiteX9" fmla="*/ 11507 w 65870"/>
                  <a:gd name="connsiteY9" fmla="*/ 84344 h 92920"/>
                  <a:gd name="connsiteX10" fmla="*/ 33666 w 65870"/>
                  <a:gd name="connsiteY10" fmla="*/ 93049 h 92920"/>
                  <a:gd name="connsiteX11" fmla="*/ 66097 w 65870"/>
                  <a:gd name="connsiteY11" fmla="*/ 64909 h 92920"/>
                  <a:gd name="connsiteX12" fmla="*/ 57637 w 65870"/>
                  <a:gd name="connsiteY12" fmla="*/ 45677 h 92920"/>
                  <a:gd name="connsiteX13" fmla="*/ 34673 w 65870"/>
                  <a:gd name="connsiteY13" fmla="*/ 35960 h 92920"/>
                  <a:gd name="connsiteX14" fmla="*/ 9896 w 65870"/>
                  <a:gd name="connsiteY14" fmla="*/ 19360 h 92920"/>
                  <a:gd name="connsiteX15" fmla="*/ 32457 w 65870"/>
                  <a:gd name="connsiteY15" fmla="*/ 3975 h 92920"/>
                  <a:gd name="connsiteX16" fmla="*/ 56025 w 65870"/>
                  <a:gd name="connsiteY16" fmla="*/ 28470 h 92920"/>
                  <a:gd name="connsiteX17" fmla="*/ 58443 w 65870"/>
                  <a:gd name="connsiteY17" fmla="*/ 30292 h 92920"/>
                  <a:gd name="connsiteX18" fmla="*/ 61061 w 65870"/>
                  <a:gd name="connsiteY18" fmla="*/ 25433 h 92920"/>
                  <a:gd name="connsiteX19" fmla="*/ 61061 w 65870"/>
                  <a:gd name="connsiteY19" fmla="*/ 4987 h 92920"/>
                  <a:gd name="connsiteX20" fmla="*/ 58845 w 65870"/>
                  <a:gd name="connsiteY20" fmla="*/ 128 h 92920"/>
                  <a:gd name="connsiteX21" fmla="*/ 54817 w 65870"/>
                  <a:gd name="connsiteY21" fmla="*/ 2558 h 92920"/>
                  <a:gd name="connsiteX22" fmla="*/ 51392 w 65870"/>
                  <a:gd name="connsiteY22" fmla="*/ 5797 h 92920"/>
                  <a:gd name="connsiteX23" fmla="*/ 32457 w 65870"/>
                  <a:gd name="connsiteY23" fmla="*/ 128 h 92920"/>
                  <a:gd name="connsiteX24" fmla="*/ 227 w 65870"/>
                  <a:gd name="connsiteY24" fmla="*/ 25028 h 92920"/>
                  <a:gd name="connsiteX25" fmla="*/ 8889 w 65870"/>
                  <a:gd name="connsiteY25" fmla="*/ 42236 h 92920"/>
                  <a:gd name="connsiteX26" fmla="*/ 35479 w 65870"/>
                  <a:gd name="connsiteY26" fmla="*/ 51548 h 9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5870" h="92920">
                    <a:moveTo>
                      <a:pt x="35479" y="51548"/>
                    </a:moveTo>
                    <a:cubicBezTo>
                      <a:pt x="39910" y="52358"/>
                      <a:pt x="56428" y="55597"/>
                      <a:pt x="56428" y="70173"/>
                    </a:cubicBezTo>
                    <a:cubicBezTo>
                      <a:pt x="56428" y="80497"/>
                      <a:pt x="49378" y="88595"/>
                      <a:pt x="33666" y="88595"/>
                    </a:cubicBezTo>
                    <a:cubicBezTo>
                      <a:pt x="16745" y="88595"/>
                      <a:pt x="9493" y="77056"/>
                      <a:pt x="5666" y="59848"/>
                    </a:cubicBezTo>
                    <a:cubicBezTo>
                      <a:pt x="5061" y="57217"/>
                      <a:pt x="4860" y="56407"/>
                      <a:pt x="2845" y="56407"/>
                    </a:cubicBezTo>
                    <a:cubicBezTo>
                      <a:pt x="227" y="56407"/>
                      <a:pt x="227" y="57824"/>
                      <a:pt x="227" y="61468"/>
                    </a:cubicBezTo>
                    <a:lnTo>
                      <a:pt x="227" y="88190"/>
                    </a:lnTo>
                    <a:cubicBezTo>
                      <a:pt x="227" y="91632"/>
                      <a:pt x="227" y="93049"/>
                      <a:pt x="2443" y="93049"/>
                    </a:cubicBezTo>
                    <a:cubicBezTo>
                      <a:pt x="3450" y="93049"/>
                      <a:pt x="3651" y="92846"/>
                      <a:pt x="7479" y="89000"/>
                    </a:cubicBezTo>
                    <a:cubicBezTo>
                      <a:pt x="7881" y="88595"/>
                      <a:pt x="7881" y="88190"/>
                      <a:pt x="11507" y="84344"/>
                    </a:cubicBezTo>
                    <a:cubicBezTo>
                      <a:pt x="20371" y="92846"/>
                      <a:pt x="29435" y="93049"/>
                      <a:pt x="33666" y="93049"/>
                    </a:cubicBezTo>
                    <a:cubicBezTo>
                      <a:pt x="56831" y="93049"/>
                      <a:pt x="66097" y="79485"/>
                      <a:pt x="66097" y="64909"/>
                    </a:cubicBezTo>
                    <a:cubicBezTo>
                      <a:pt x="66097" y="54180"/>
                      <a:pt x="60054" y="48107"/>
                      <a:pt x="57637" y="45677"/>
                    </a:cubicBezTo>
                    <a:cubicBezTo>
                      <a:pt x="50989" y="39199"/>
                      <a:pt x="43133" y="37580"/>
                      <a:pt x="34673" y="35960"/>
                    </a:cubicBezTo>
                    <a:cubicBezTo>
                      <a:pt x="23392" y="33733"/>
                      <a:pt x="9896" y="31102"/>
                      <a:pt x="9896" y="19360"/>
                    </a:cubicBezTo>
                    <a:cubicBezTo>
                      <a:pt x="9896" y="12275"/>
                      <a:pt x="15133" y="3975"/>
                      <a:pt x="32457" y="3975"/>
                    </a:cubicBezTo>
                    <a:cubicBezTo>
                      <a:pt x="54615" y="3975"/>
                      <a:pt x="55622" y="22194"/>
                      <a:pt x="56025" y="28470"/>
                    </a:cubicBezTo>
                    <a:cubicBezTo>
                      <a:pt x="56227" y="30292"/>
                      <a:pt x="58040" y="30292"/>
                      <a:pt x="58443" y="30292"/>
                    </a:cubicBezTo>
                    <a:cubicBezTo>
                      <a:pt x="61061" y="30292"/>
                      <a:pt x="61061" y="29280"/>
                      <a:pt x="61061" y="25433"/>
                    </a:cubicBezTo>
                    <a:lnTo>
                      <a:pt x="61061" y="4987"/>
                    </a:lnTo>
                    <a:cubicBezTo>
                      <a:pt x="61061" y="1545"/>
                      <a:pt x="61061" y="128"/>
                      <a:pt x="58845" y="128"/>
                    </a:cubicBezTo>
                    <a:cubicBezTo>
                      <a:pt x="57838" y="128"/>
                      <a:pt x="57435" y="128"/>
                      <a:pt x="54817" y="2558"/>
                    </a:cubicBezTo>
                    <a:cubicBezTo>
                      <a:pt x="54212" y="3367"/>
                      <a:pt x="52198" y="5189"/>
                      <a:pt x="51392" y="5797"/>
                    </a:cubicBezTo>
                    <a:cubicBezTo>
                      <a:pt x="43737" y="128"/>
                      <a:pt x="35479" y="128"/>
                      <a:pt x="32457" y="128"/>
                    </a:cubicBezTo>
                    <a:cubicBezTo>
                      <a:pt x="7881" y="128"/>
                      <a:pt x="227" y="13692"/>
                      <a:pt x="227" y="25028"/>
                    </a:cubicBezTo>
                    <a:cubicBezTo>
                      <a:pt x="227" y="32114"/>
                      <a:pt x="3450" y="37782"/>
                      <a:pt x="8889" y="42236"/>
                    </a:cubicBezTo>
                    <a:cubicBezTo>
                      <a:pt x="15335" y="47499"/>
                      <a:pt x="20975" y="48714"/>
                      <a:pt x="35479" y="515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形状 160">
                <a:extLst>
                  <a:ext uri="{FF2B5EF4-FFF2-40B4-BE49-F238E27FC236}">
                    <a16:creationId xmlns:a16="http://schemas.microsoft.com/office/drawing/2014/main" id="{D57CD3FA-833E-CACD-491C-784E34D5A27C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>
              <a:xfrm>
                <a:off x="5505971" y="5622644"/>
                <a:ext cx="43107" cy="135432"/>
              </a:xfrm>
              <a:custGeom>
                <a:avLst/>
                <a:gdLst>
                  <a:gd name="connsiteX0" fmla="*/ 29238 w 43107"/>
                  <a:gd name="connsiteY0" fmla="*/ 46082 h 135432"/>
                  <a:gd name="connsiteX1" fmla="*/ 1036 w 43107"/>
                  <a:gd name="connsiteY1" fmla="*/ 48309 h 135432"/>
                  <a:gd name="connsiteX2" fmla="*/ 1036 w 43107"/>
                  <a:gd name="connsiteY2" fmla="*/ 54585 h 135432"/>
                  <a:gd name="connsiteX3" fmla="*/ 15943 w 43107"/>
                  <a:gd name="connsiteY3" fmla="*/ 65719 h 135432"/>
                  <a:gd name="connsiteX4" fmla="*/ 15943 w 43107"/>
                  <a:gd name="connsiteY4" fmla="*/ 120176 h 135432"/>
                  <a:gd name="connsiteX5" fmla="*/ 231 w 43107"/>
                  <a:gd name="connsiteY5" fmla="*/ 129285 h 135432"/>
                  <a:gd name="connsiteX6" fmla="*/ 231 w 43107"/>
                  <a:gd name="connsiteY6" fmla="*/ 135561 h 135432"/>
                  <a:gd name="connsiteX7" fmla="*/ 22389 w 43107"/>
                  <a:gd name="connsiteY7" fmla="*/ 134954 h 135432"/>
                  <a:gd name="connsiteX8" fmla="*/ 43339 w 43107"/>
                  <a:gd name="connsiteY8" fmla="*/ 135561 h 135432"/>
                  <a:gd name="connsiteX9" fmla="*/ 43339 w 43107"/>
                  <a:gd name="connsiteY9" fmla="*/ 129285 h 135432"/>
                  <a:gd name="connsiteX10" fmla="*/ 29238 w 43107"/>
                  <a:gd name="connsiteY10" fmla="*/ 120378 h 135432"/>
                  <a:gd name="connsiteX11" fmla="*/ 29238 w 43107"/>
                  <a:gd name="connsiteY11" fmla="*/ 46082 h 135432"/>
                  <a:gd name="connsiteX12" fmla="*/ 30044 w 43107"/>
                  <a:gd name="connsiteY12" fmla="*/ 10858 h 135432"/>
                  <a:gd name="connsiteX13" fmla="*/ 19367 w 43107"/>
                  <a:gd name="connsiteY13" fmla="*/ 128 h 135432"/>
                  <a:gd name="connsiteX14" fmla="*/ 8691 w 43107"/>
                  <a:gd name="connsiteY14" fmla="*/ 10858 h 135432"/>
                  <a:gd name="connsiteX15" fmla="*/ 19367 w 43107"/>
                  <a:gd name="connsiteY15" fmla="*/ 21587 h 135432"/>
                  <a:gd name="connsiteX16" fmla="*/ 30044 w 43107"/>
                  <a:gd name="connsiteY16" fmla="*/ 10858 h 135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07" h="135432">
                    <a:moveTo>
                      <a:pt x="29238" y="46082"/>
                    </a:moveTo>
                    <a:lnTo>
                      <a:pt x="1036" y="48309"/>
                    </a:lnTo>
                    <a:lnTo>
                      <a:pt x="1036" y="54585"/>
                    </a:lnTo>
                    <a:cubicBezTo>
                      <a:pt x="14130" y="54585"/>
                      <a:pt x="15943" y="55799"/>
                      <a:pt x="15943" y="65719"/>
                    </a:cubicBezTo>
                    <a:lnTo>
                      <a:pt x="15943" y="120176"/>
                    </a:lnTo>
                    <a:cubicBezTo>
                      <a:pt x="15943" y="129285"/>
                      <a:pt x="13727" y="129285"/>
                      <a:pt x="231" y="129285"/>
                    </a:cubicBezTo>
                    <a:lnTo>
                      <a:pt x="231" y="135561"/>
                    </a:lnTo>
                    <a:cubicBezTo>
                      <a:pt x="6677" y="135359"/>
                      <a:pt x="17554" y="134954"/>
                      <a:pt x="22389" y="134954"/>
                    </a:cubicBezTo>
                    <a:cubicBezTo>
                      <a:pt x="29439" y="134954"/>
                      <a:pt x="36490" y="135359"/>
                      <a:pt x="43339" y="135561"/>
                    </a:cubicBezTo>
                    <a:lnTo>
                      <a:pt x="43339" y="129285"/>
                    </a:lnTo>
                    <a:cubicBezTo>
                      <a:pt x="30044" y="129285"/>
                      <a:pt x="29238" y="128273"/>
                      <a:pt x="29238" y="120378"/>
                    </a:cubicBezTo>
                    <a:lnTo>
                      <a:pt x="29238" y="46082"/>
                    </a:lnTo>
                    <a:close/>
                    <a:moveTo>
                      <a:pt x="30044" y="10858"/>
                    </a:moveTo>
                    <a:cubicBezTo>
                      <a:pt x="30044" y="4379"/>
                      <a:pt x="25008" y="128"/>
                      <a:pt x="19367" y="128"/>
                    </a:cubicBezTo>
                    <a:cubicBezTo>
                      <a:pt x="13123" y="128"/>
                      <a:pt x="8691" y="5594"/>
                      <a:pt x="8691" y="10858"/>
                    </a:cubicBezTo>
                    <a:cubicBezTo>
                      <a:pt x="8691" y="16324"/>
                      <a:pt x="13123" y="21587"/>
                      <a:pt x="19367" y="21587"/>
                    </a:cubicBezTo>
                    <a:cubicBezTo>
                      <a:pt x="25008" y="21587"/>
                      <a:pt x="30044" y="17336"/>
                      <a:pt x="30044" y="108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形状 161">
                <a:extLst>
                  <a:ext uri="{FF2B5EF4-FFF2-40B4-BE49-F238E27FC236}">
                    <a16:creationId xmlns:a16="http://schemas.microsoft.com/office/drawing/2014/main" id="{D44BEE00-C0C9-89E3-A683-BC267256A111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>
              <a:xfrm>
                <a:off x="5561725" y="5668598"/>
                <a:ext cx="101323" cy="89478"/>
              </a:xfrm>
              <a:custGeom>
                <a:avLst/>
                <a:gdLst>
                  <a:gd name="connsiteX0" fmla="*/ 15946 w 101323"/>
                  <a:gd name="connsiteY0" fmla="*/ 19967 h 89478"/>
                  <a:gd name="connsiteX1" fmla="*/ 15946 w 101323"/>
                  <a:gd name="connsiteY1" fmla="*/ 74222 h 89478"/>
                  <a:gd name="connsiteX2" fmla="*/ 233 w 101323"/>
                  <a:gd name="connsiteY2" fmla="*/ 83331 h 89478"/>
                  <a:gd name="connsiteX3" fmla="*/ 233 w 101323"/>
                  <a:gd name="connsiteY3" fmla="*/ 89607 h 89478"/>
                  <a:gd name="connsiteX4" fmla="*/ 22996 w 101323"/>
                  <a:gd name="connsiteY4" fmla="*/ 89000 h 89478"/>
                  <a:gd name="connsiteX5" fmla="*/ 45557 w 101323"/>
                  <a:gd name="connsiteY5" fmla="*/ 89607 h 89478"/>
                  <a:gd name="connsiteX6" fmla="*/ 45557 w 101323"/>
                  <a:gd name="connsiteY6" fmla="*/ 83331 h 89478"/>
                  <a:gd name="connsiteX7" fmla="*/ 29845 w 101323"/>
                  <a:gd name="connsiteY7" fmla="*/ 74222 h 89478"/>
                  <a:gd name="connsiteX8" fmla="*/ 29845 w 101323"/>
                  <a:gd name="connsiteY8" fmla="*/ 36972 h 89478"/>
                  <a:gd name="connsiteX9" fmla="*/ 57039 w 101323"/>
                  <a:gd name="connsiteY9" fmla="*/ 4582 h 89478"/>
                  <a:gd name="connsiteX10" fmla="*/ 71946 w 101323"/>
                  <a:gd name="connsiteY10" fmla="*/ 27053 h 89478"/>
                  <a:gd name="connsiteX11" fmla="*/ 71946 w 101323"/>
                  <a:gd name="connsiteY11" fmla="*/ 74222 h 89478"/>
                  <a:gd name="connsiteX12" fmla="*/ 56233 w 101323"/>
                  <a:gd name="connsiteY12" fmla="*/ 83331 h 89478"/>
                  <a:gd name="connsiteX13" fmla="*/ 56233 w 101323"/>
                  <a:gd name="connsiteY13" fmla="*/ 89607 h 89478"/>
                  <a:gd name="connsiteX14" fmla="*/ 78996 w 101323"/>
                  <a:gd name="connsiteY14" fmla="*/ 89000 h 89478"/>
                  <a:gd name="connsiteX15" fmla="*/ 101557 w 101323"/>
                  <a:gd name="connsiteY15" fmla="*/ 89607 h 89478"/>
                  <a:gd name="connsiteX16" fmla="*/ 101557 w 101323"/>
                  <a:gd name="connsiteY16" fmla="*/ 83331 h 89478"/>
                  <a:gd name="connsiteX17" fmla="*/ 85845 w 101323"/>
                  <a:gd name="connsiteY17" fmla="*/ 77258 h 89478"/>
                  <a:gd name="connsiteX18" fmla="*/ 85845 w 101323"/>
                  <a:gd name="connsiteY18" fmla="*/ 38592 h 89478"/>
                  <a:gd name="connsiteX19" fmla="*/ 79600 w 101323"/>
                  <a:gd name="connsiteY19" fmla="*/ 7619 h 89478"/>
                  <a:gd name="connsiteX20" fmla="*/ 58449 w 101323"/>
                  <a:gd name="connsiteY20" fmla="*/ 128 h 89478"/>
                  <a:gd name="connsiteX21" fmla="*/ 28636 w 101323"/>
                  <a:gd name="connsiteY21" fmla="*/ 21385 h 89478"/>
                  <a:gd name="connsiteX22" fmla="*/ 28636 w 101323"/>
                  <a:gd name="connsiteY22" fmla="*/ 128 h 89478"/>
                  <a:gd name="connsiteX23" fmla="*/ 233 w 101323"/>
                  <a:gd name="connsiteY23" fmla="*/ 2355 h 89478"/>
                  <a:gd name="connsiteX24" fmla="*/ 233 w 101323"/>
                  <a:gd name="connsiteY24" fmla="*/ 8631 h 89478"/>
                  <a:gd name="connsiteX25" fmla="*/ 15946 w 101323"/>
                  <a:gd name="connsiteY25" fmla="*/ 19967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323" h="89478">
                    <a:moveTo>
                      <a:pt x="15946" y="19967"/>
                    </a:moveTo>
                    <a:lnTo>
                      <a:pt x="15946" y="74222"/>
                    </a:lnTo>
                    <a:cubicBezTo>
                      <a:pt x="15946" y="83331"/>
                      <a:pt x="13730" y="83331"/>
                      <a:pt x="233" y="83331"/>
                    </a:cubicBezTo>
                    <a:lnTo>
                      <a:pt x="233" y="89607"/>
                    </a:lnTo>
                    <a:cubicBezTo>
                      <a:pt x="7284" y="89405"/>
                      <a:pt x="17557" y="89000"/>
                      <a:pt x="22996" y="89000"/>
                    </a:cubicBezTo>
                    <a:cubicBezTo>
                      <a:pt x="28233" y="89000"/>
                      <a:pt x="38708" y="89405"/>
                      <a:pt x="45557" y="89607"/>
                    </a:cubicBezTo>
                    <a:lnTo>
                      <a:pt x="45557" y="83331"/>
                    </a:lnTo>
                    <a:cubicBezTo>
                      <a:pt x="32061" y="83331"/>
                      <a:pt x="29845" y="83331"/>
                      <a:pt x="29845" y="74222"/>
                    </a:cubicBezTo>
                    <a:lnTo>
                      <a:pt x="29845" y="36972"/>
                    </a:lnTo>
                    <a:cubicBezTo>
                      <a:pt x="29845" y="15919"/>
                      <a:pt x="44147" y="4582"/>
                      <a:pt x="57039" y="4582"/>
                    </a:cubicBezTo>
                    <a:cubicBezTo>
                      <a:pt x="69730" y="4582"/>
                      <a:pt x="71946" y="15514"/>
                      <a:pt x="71946" y="27053"/>
                    </a:cubicBezTo>
                    <a:lnTo>
                      <a:pt x="71946" y="74222"/>
                    </a:lnTo>
                    <a:cubicBezTo>
                      <a:pt x="71946" y="83331"/>
                      <a:pt x="69730" y="83331"/>
                      <a:pt x="56233" y="83331"/>
                    </a:cubicBezTo>
                    <a:lnTo>
                      <a:pt x="56233" y="89607"/>
                    </a:lnTo>
                    <a:cubicBezTo>
                      <a:pt x="63284" y="89405"/>
                      <a:pt x="73557" y="89000"/>
                      <a:pt x="78996" y="89000"/>
                    </a:cubicBezTo>
                    <a:cubicBezTo>
                      <a:pt x="84233" y="89000"/>
                      <a:pt x="94708" y="89405"/>
                      <a:pt x="101557" y="89607"/>
                    </a:cubicBezTo>
                    <a:lnTo>
                      <a:pt x="101557" y="83331"/>
                    </a:lnTo>
                    <a:cubicBezTo>
                      <a:pt x="91082" y="83331"/>
                      <a:pt x="86046" y="83331"/>
                      <a:pt x="85845" y="77258"/>
                    </a:cubicBezTo>
                    <a:lnTo>
                      <a:pt x="85845" y="38592"/>
                    </a:lnTo>
                    <a:cubicBezTo>
                      <a:pt x="85845" y="21182"/>
                      <a:pt x="85845" y="14906"/>
                      <a:pt x="79600" y="7619"/>
                    </a:cubicBezTo>
                    <a:cubicBezTo>
                      <a:pt x="76780" y="4177"/>
                      <a:pt x="70133" y="128"/>
                      <a:pt x="58449" y="128"/>
                    </a:cubicBezTo>
                    <a:cubicBezTo>
                      <a:pt x="43744" y="128"/>
                      <a:pt x="34277" y="8833"/>
                      <a:pt x="28636" y="21385"/>
                    </a:cubicBezTo>
                    <a:lnTo>
                      <a:pt x="28636" y="128"/>
                    </a:lnTo>
                    <a:lnTo>
                      <a:pt x="233" y="2355"/>
                    </a:lnTo>
                    <a:lnTo>
                      <a:pt x="233" y="8631"/>
                    </a:lnTo>
                    <a:cubicBezTo>
                      <a:pt x="14334" y="8631"/>
                      <a:pt x="15946" y="10048"/>
                      <a:pt x="15946" y="1996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形状 162">
                <a:extLst>
                  <a:ext uri="{FF2B5EF4-FFF2-40B4-BE49-F238E27FC236}">
                    <a16:creationId xmlns:a16="http://schemas.microsoft.com/office/drawing/2014/main" id="{0F67DC0C-4917-41EE-376A-23D4A9533FA6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>
              <a:xfrm>
                <a:off x="5733818" y="5578607"/>
                <a:ext cx="63171" cy="101179"/>
              </a:xfrm>
              <a:custGeom>
                <a:avLst/>
                <a:gdLst>
                  <a:gd name="connsiteX0" fmla="*/ 63413 w 63171"/>
                  <a:gd name="connsiteY0" fmla="*/ 30875 h 101179"/>
                  <a:gd name="connsiteX1" fmla="*/ 43954 w 63171"/>
                  <a:gd name="connsiteY1" fmla="*/ 124 h 101179"/>
                  <a:gd name="connsiteX2" fmla="*/ 242 w 63171"/>
                  <a:gd name="connsiteY2" fmla="*/ 70553 h 101179"/>
                  <a:gd name="connsiteX3" fmla="*/ 19701 w 63171"/>
                  <a:gd name="connsiteY3" fmla="*/ 101304 h 101179"/>
                  <a:gd name="connsiteX4" fmla="*/ 63413 w 63171"/>
                  <a:gd name="connsiteY4" fmla="*/ 30875 h 101179"/>
                  <a:gd name="connsiteX5" fmla="*/ 16176 w 63171"/>
                  <a:gd name="connsiteY5" fmla="*/ 48164 h 101179"/>
                  <a:gd name="connsiteX6" fmla="*/ 43813 w 63171"/>
                  <a:gd name="connsiteY6" fmla="*/ 4092 h 101179"/>
                  <a:gd name="connsiteX7" fmla="*/ 52837 w 63171"/>
                  <a:gd name="connsiteY7" fmla="*/ 22514 h 101179"/>
                  <a:gd name="connsiteX8" fmla="*/ 48748 w 63171"/>
                  <a:gd name="connsiteY8" fmla="*/ 48164 h 101179"/>
                  <a:gd name="connsiteX9" fmla="*/ 16176 w 63171"/>
                  <a:gd name="connsiteY9" fmla="*/ 48164 h 101179"/>
                  <a:gd name="connsiteX10" fmla="*/ 47479 w 63171"/>
                  <a:gd name="connsiteY10" fmla="*/ 53265 h 101179"/>
                  <a:gd name="connsiteX11" fmla="*/ 36058 w 63171"/>
                  <a:gd name="connsiteY11" fmla="*/ 83307 h 101179"/>
                  <a:gd name="connsiteX12" fmla="*/ 19842 w 63171"/>
                  <a:gd name="connsiteY12" fmla="*/ 97336 h 101179"/>
                  <a:gd name="connsiteX13" fmla="*/ 10817 w 63171"/>
                  <a:gd name="connsiteY13" fmla="*/ 78914 h 101179"/>
                  <a:gd name="connsiteX14" fmla="*/ 14907 w 63171"/>
                  <a:gd name="connsiteY14" fmla="*/ 53265 h 101179"/>
                  <a:gd name="connsiteX15" fmla="*/ 47479 w 63171"/>
                  <a:gd name="connsiteY15" fmla="*/ 53265 h 10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3171" h="101179">
                    <a:moveTo>
                      <a:pt x="63413" y="30875"/>
                    </a:moveTo>
                    <a:cubicBezTo>
                      <a:pt x="63413" y="15996"/>
                      <a:pt x="57773" y="124"/>
                      <a:pt x="43954" y="124"/>
                    </a:cubicBezTo>
                    <a:cubicBezTo>
                      <a:pt x="22803" y="124"/>
                      <a:pt x="242" y="38102"/>
                      <a:pt x="242" y="70553"/>
                    </a:cubicBezTo>
                    <a:cubicBezTo>
                      <a:pt x="242" y="87417"/>
                      <a:pt x="6728" y="101304"/>
                      <a:pt x="19701" y="101304"/>
                    </a:cubicBezTo>
                    <a:cubicBezTo>
                      <a:pt x="41134" y="101304"/>
                      <a:pt x="63413" y="62618"/>
                      <a:pt x="63413" y="30875"/>
                    </a:cubicBezTo>
                    <a:close/>
                    <a:moveTo>
                      <a:pt x="16176" y="48164"/>
                    </a:moveTo>
                    <a:cubicBezTo>
                      <a:pt x="23367" y="17554"/>
                      <a:pt x="35494" y="4092"/>
                      <a:pt x="43813" y="4092"/>
                    </a:cubicBezTo>
                    <a:cubicBezTo>
                      <a:pt x="52837" y="4092"/>
                      <a:pt x="52837" y="19822"/>
                      <a:pt x="52837" y="22514"/>
                    </a:cubicBezTo>
                    <a:cubicBezTo>
                      <a:pt x="52837" y="28041"/>
                      <a:pt x="51709" y="36260"/>
                      <a:pt x="48748" y="48164"/>
                    </a:cubicBezTo>
                    <a:lnTo>
                      <a:pt x="16176" y="48164"/>
                    </a:lnTo>
                    <a:close/>
                    <a:moveTo>
                      <a:pt x="47479" y="53265"/>
                    </a:moveTo>
                    <a:cubicBezTo>
                      <a:pt x="43531" y="68711"/>
                      <a:pt x="40288" y="76364"/>
                      <a:pt x="36058" y="83307"/>
                    </a:cubicBezTo>
                    <a:cubicBezTo>
                      <a:pt x="31686" y="90676"/>
                      <a:pt x="26046" y="97336"/>
                      <a:pt x="19842" y="97336"/>
                    </a:cubicBezTo>
                    <a:cubicBezTo>
                      <a:pt x="12086" y="97336"/>
                      <a:pt x="10817" y="86567"/>
                      <a:pt x="10817" y="78914"/>
                    </a:cubicBezTo>
                    <a:cubicBezTo>
                      <a:pt x="10817" y="69562"/>
                      <a:pt x="13497" y="58508"/>
                      <a:pt x="14907" y="53265"/>
                    </a:cubicBezTo>
                    <a:lnTo>
                      <a:pt x="47479" y="53265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形状 163">
                <a:extLst>
                  <a:ext uri="{FF2B5EF4-FFF2-40B4-BE49-F238E27FC236}">
                    <a16:creationId xmlns:a16="http://schemas.microsoft.com/office/drawing/2014/main" id="{19AE8822-559F-7FD0-78A3-0272D6DBD8DE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>
              <a:xfrm>
                <a:off x="5724934" y="5703418"/>
                <a:ext cx="81064" cy="8097"/>
              </a:xfrm>
              <a:custGeom>
                <a:avLst/>
                <a:gdLst>
                  <a:gd name="connsiteX0" fmla="*/ 0 w 81064"/>
                  <a:gd name="connsiteY0" fmla="*/ 0 h 8097"/>
                  <a:gd name="connsiteX1" fmla="*/ 81065 w 81064"/>
                  <a:gd name="connsiteY1" fmla="*/ 0 h 8097"/>
                  <a:gd name="connsiteX2" fmla="*/ 81065 w 81064"/>
                  <a:gd name="connsiteY2" fmla="*/ 8097 h 8097"/>
                  <a:gd name="connsiteX3" fmla="*/ 0 w 81064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064" h="8097">
                    <a:moveTo>
                      <a:pt x="0" y="0"/>
                    </a:moveTo>
                    <a:lnTo>
                      <a:pt x="81065" y="0"/>
                    </a:lnTo>
                    <a:lnTo>
                      <a:pt x="81065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形状 164">
                <a:extLst>
                  <a:ext uri="{FF2B5EF4-FFF2-40B4-BE49-F238E27FC236}">
                    <a16:creationId xmlns:a16="http://schemas.microsoft.com/office/drawing/2014/main" id="{D4FC42C6-C85A-C0C4-7694-A89ACB997331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>
              <a:xfrm>
                <a:off x="5734202" y="5733792"/>
                <a:ext cx="62325" cy="94094"/>
              </a:xfrm>
              <a:custGeom>
                <a:avLst/>
                <a:gdLst>
                  <a:gd name="connsiteX0" fmla="*/ 62567 w 62325"/>
                  <a:gd name="connsiteY0" fmla="*/ 68435 h 94094"/>
                  <a:gd name="connsiteX1" fmla="*/ 57773 w 62325"/>
                  <a:gd name="connsiteY1" fmla="*/ 68435 h 94094"/>
                  <a:gd name="connsiteX2" fmla="*/ 54107 w 62325"/>
                  <a:gd name="connsiteY2" fmla="*/ 81331 h 94094"/>
                  <a:gd name="connsiteX3" fmla="*/ 40147 w 62325"/>
                  <a:gd name="connsiteY3" fmla="*/ 82181 h 94094"/>
                  <a:gd name="connsiteX4" fmla="*/ 14202 w 62325"/>
                  <a:gd name="connsiteY4" fmla="*/ 82181 h 94094"/>
                  <a:gd name="connsiteX5" fmla="*/ 42403 w 62325"/>
                  <a:gd name="connsiteY5" fmla="*/ 58374 h 94094"/>
                  <a:gd name="connsiteX6" fmla="*/ 62567 w 62325"/>
                  <a:gd name="connsiteY6" fmla="*/ 27765 h 94094"/>
                  <a:gd name="connsiteX7" fmla="*/ 29571 w 62325"/>
                  <a:gd name="connsiteY7" fmla="*/ 132 h 94094"/>
                  <a:gd name="connsiteX8" fmla="*/ 242 w 62325"/>
                  <a:gd name="connsiteY8" fmla="*/ 25498 h 94094"/>
                  <a:gd name="connsiteX9" fmla="*/ 7715 w 62325"/>
                  <a:gd name="connsiteY9" fmla="*/ 33433 h 94094"/>
                  <a:gd name="connsiteX10" fmla="*/ 15189 w 62325"/>
                  <a:gd name="connsiteY10" fmla="*/ 25923 h 94094"/>
                  <a:gd name="connsiteX11" fmla="*/ 6869 w 62325"/>
                  <a:gd name="connsiteY11" fmla="*/ 18412 h 94094"/>
                  <a:gd name="connsiteX12" fmla="*/ 27456 w 62325"/>
                  <a:gd name="connsiteY12" fmla="*/ 5233 h 94094"/>
                  <a:gd name="connsiteX13" fmla="*/ 48889 w 62325"/>
                  <a:gd name="connsiteY13" fmla="*/ 27765 h 94094"/>
                  <a:gd name="connsiteX14" fmla="*/ 35635 w 62325"/>
                  <a:gd name="connsiteY14" fmla="*/ 54973 h 94094"/>
                  <a:gd name="connsiteX15" fmla="*/ 1652 w 62325"/>
                  <a:gd name="connsiteY15" fmla="*/ 88700 h 94094"/>
                  <a:gd name="connsiteX16" fmla="*/ 242 w 62325"/>
                  <a:gd name="connsiteY16" fmla="*/ 94226 h 94094"/>
                  <a:gd name="connsiteX17" fmla="*/ 58337 w 62325"/>
                  <a:gd name="connsiteY17" fmla="*/ 94226 h 94094"/>
                  <a:gd name="connsiteX18" fmla="*/ 62567 w 62325"/>
                  <a:gd name="connsiteY18" fmla="*/ 68435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25" h="94094">
                    <a:moveTo>
                      <a:pt x="62567" y="68435"/>
                    </a:moveTo>
                    <a:lnTo>
                      <a:pt x="57773" y="68435"/>
                    </a:lnTo>
                    <a:cubicBezTo>
                      <a:pt x="57350" y="71553"/>
                      <a:pt x="55940" y="79914"/>
                      <a:pt x="54107" y="81331"/>
                    </a:cubicBezTo>
                    <a:cubicBezTo>
                      <a:pt x="52979" y="82181"/>
                      <a:pt x="42121" y="82181"/>
                      <a:pt x="40147" y="82181"/>
                    </a:cubicBezTo>
                    <a:lnTo>
                      <a:pt x="14202" y="82181"/>
                    </a:lnTo>
                    <a:cubicBezTo>
                      <a:pt x="29007" y="69002"/>
                      <a:pt x="33943" y="65034"/>
                      <a:pt x="42403" y="58374"/>
                    </a:cubicBezTo>
                    <a:cubicBezTo>
                      <a:pt x="52838" y="50013"/>
                      <a:pt x="62567" y="41227"/>
                      <a:pt x="62567" y="27765"/>
                    </a:cubicBezTo>
                    <a:cubicBezTo>
                      <a:pt x="62567" y="10618"/>
                      <a:pt x="47620" y="132"/>
                      <a:pt x="29571" y="132"/>
                    </a:cubicBezTo>
                    <a:cubicBezTo>
                      <a:pt x="12086" y="132"/>
                      <a:pt x="242" y="12460"/>
                      <a:pt x="242" y="25498"/>
                    </a:cubicBezTo>
                    <a:cubicBezTo>
                      <a:pt x="242" y="32725"/>
                      <a:pt x="6305" y="33433"/>
                      <a:pt x="7715" y="33433"/>
                    </a:cubicBezTo>
                    <a:cubicBezTo>
                      <a:pt x="11099" y="33433"/>
                      <a:pt x="15189" y="31024"/>
                      <a:pt x="15189" y="25923"/>
                    </a:cubicBezTo>
                    <a:cubicBezTo>
                      <a:pt x="15189" y="23372"/>
                      <a:pt x="14202" y="18412"/>
                      <a:pt x="6869" y="18412"/>
                    </a:cubicBezTo>
                    <a:cubicBezTo>
                      <a:pt x="11240" y="8351"/>
                      <a:pt x="20829" y="5233"/>
                      <a:pt x="27456" y="5233"/>
                    </a:cubicBezTo>
                    <a:cubicBezTo>
                      <a:pt x="41557" y="5233"/>
                      <a:pt x="48889" y="16286"/>
                      <a:pt x="48889" y="27765"/>
                    </a:cubicBezTo>
                    <a:cubicBezTo>
                      <a:pt x="48889" y="40093"/>
                      <a:pt x="40147" y="49871"/>
                      <a:pt x="35635" y="54973"/>
                    </a:cubicBezTo>
                    <a:lnTo>
                      <a:pt x="1652" y="88700"/>
                    </a:lnTo>
                    <a:cubicBezTo>
                      <a:pt x="242" y="89975"/>
                      <a:pt x="242" y="90258"/>
                      <a:pt x="242" y="94226"/>
                    </a:cubicBezTo>
                    <a:lnTo>
                      <a:pt x="58337" y="94226"/>
                    </a:lnTo>
                    <a:lnTo>
                      <a:pt x="62567" y="68435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形状 165">
                <a:extLst>
                  <a:ext uri="{FF2B5EF4-FFF2-40B4-BE49-F238E27FC236}">
                    <a16:creationId xmlns:a16="http://schemas.microsoft.com/office/drawing/2014/main" id="{8891CFFD-AB72-C374-1BCA-5FCF5F49D169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>
              <a:xfrm>
                <a:off x="6253874" y="5668598"/>
                <a:ext cx="77352" cy="91705"/>
              </a:xfrm>
              <a:custGeom>
                <a:avLst/>
                <a:gdLst>
                  <a:gd name="connsiteX0" fmla="*/ 28670 w 77352"/>
                  <a:gd name="connsiteY0" fmla="*/ 42843 h 91705"/>
                  <a:gd name="connsiteX1" fmla="*/ 59491 w 77352"/>
                  <a:gd name="connsiteY1" fmla="*/ 38187 h 91705"/>
                  <a:gd name="connsiteX2" fmla="*/ 74598 w 77352"/>
                  <a:gd name="connsiteY2" fmla="*/ 17336 h 91705"/>
                  <a:gd name="connsiteX3" fmla="*/ 53044 w 77352"/>
                  <a:gd name="connsiteY3" fmla="*/ 128 h 91705"/>
                  <a:gd name="connsiteX4" fmla="*/ 268 w 77352"/>
                  <a:gd name="connsiteY4" fmla="*/ 55192 h 91705"/>
                  <a:gd name="connsiteX5" fmla="*/ 31893 w 77352"/>
                  <a:gd name="connsiteY5" fmla="*/ 91834 h 91705"/>
                  <a:gd name="connsiteX6" fmla="*/ 77620 w 77352"/>
                  <a:gd name="connsiteY6" fmla="*/ 67946 h 91705"/>
                  <a:gd name="connsiteX7" fmla="*/ 75203 w 77352"/>
                  <a:gd name="connsiteY7" fmla="*/ 65314 h 91705"/>
                  <a:gd name="connsiteX8" fmla="*/ 72584 w 77352"/>
                  <a:gd name="connsiteY8" fmla="*/ 67339 h 91705"/>
                  <a:gd name="connsiteX9" fmla="*/ 32296 w 77352"/>
                  <a:gd name="connsiteY9" fmla="*/ 87380 h 91705"/>
                  <a:gd name="connsiteX10" fmla="*/ 14771 w 77352"/>
                  <a:gd name="connsiteY10" fmla="*/ 63897 h 91705"/>
                  <a:gd name="connsiteX11" fmla="*/ 17994 w 77352"/>
                  <a:gd name="connsiteY11" fmla="*/ 42843 h 91705"/>
                  <a:gd name="connsiteX12" fmla="*/ 28670 w 77352"/>
                  <a:gd name="connsiteY12" fmla="*/ 42843 h 91705"/>
                  <a:gd name="connsiteX13" fmla="*/ 19203 w 77352"/>
                  <a:gd name="connsiteY13" fmla="*/ 38390 h 91705"/>
                  <a:gd name="connsiteX14" fmla="*/ 53044 w 77352"/>
                  <a:gd name="connsiteY14" fmla="*/ 4582 h 91705"/>
                  <a:gd name="connsiteX15" fmla="*/ 67951 w 77352"/>
                  <a:gd name="connsiteY15" fmla="*/ 17336 h 91705"/>
                  <a:gd name="connsiteX16" fmla="*/ 27462 w 77352"/>
                  <a:gd name="connsiteY16" fmla="*/ 38390 h 91705"/>
                  <a:gd name="connsiteX17" fmla="*/ 19203 w 77352"/>
                  <a:gd name="connsiteY17" fmla="*/ 38390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352" h="91705">
                    <a:moveTo>
                      <a:pt x="28670" y="42843"/>
                    </a:moveTo>
                    <a:cubicBezTo>
                      <a:pt x="34512" y="42843"/>
                      <a:pt x="49419" y="42438"/>
                      <a:pt x="59491" y="38187"/>
                    </a:cubicBezTo>
                    <a:cubicBezTo>
                      <a:pt x="73591" y="32114"/>
                      <a:pt x="74598" y="20170"/>
                      <a:pt x="74598" y="17336"/>
                    </a:cubicBezTo>
                    <a:cubicBezTo>
                      <a:pt x="74598" y="8428"/>
                      <a:pt x="66944" y="128"/>
                      <a:pt x="53044" y="128"/>
                    </a:cubicBezTo>
                    <a:cubicBezTo>
                      <a:pt x="30685" y="128"/>
                      <a:pt x="268" y="19765"/>
                      <a:pt x="268" y="55192"/>
                    </a:cubicBezTo>
                    <a:cubicBezTo>
                      <a:pt x="268" y="75841"/>
                      <a:pt x="12152" y="91834"/>
                      <a:pt x="31893" y="91834"/>
                    </a:cubicBezTo>
                    <a:cubicBezTo>
                      <a:pt x="60699" y="91834"/>
                      <a:pt x="77620" y="70375"/>
                      <a:pt x="77620" y="67946"/>
                    </a:cubicBezTo>
                    <a:cubicBezTo>
                      <a:pt x="77620" y="66731"/>
                      <a:pt x="76411" y="65314"/>
                      <a:pt x="75203" y="65314"/>
                    </a:cubicBezTo>
                    <a:cubicBezTo>
                      <a:pt x="74196" y="65314"/>
                      <a:pt x="73793" y="65719"/>
                      <a:pt x="72584" y="67339"/>
                    </a:cubicBezTo>
                    <a:cubicBezTo>
                      <a:pt x="56670" y="87380"/>
                      <a:pt x="34714" y="87380"/>
                      <a:pt x="32296" y="87380"/>
                    </a:cubicBezTo>
                    <a:cubicBezTo>
                      <a:pt x="16584" y="87380"/>
                      <a:pt x="14771" y="70375"/>
                      <a:pt x="14771" y="63897"/>
                    </a:cubicBezTo>
                    <a:cubicBezTo>
                      <a:pt x="14771" y="61468"/>
                      <a:pt x="14973" y="55192"/>
                      <a:pt x="17994" y="42843"/>
                    </a:cubicBezTo>
                    <a:lnTo>
                      <a:pt x="28670" y="42843"/>
                    </a:lnTo>
                    <a:close/>
                    <a:moveTo>
                      <a:pt x="19203" y="38390"/>
                    </a:moveTo>
                    <a:cubicBezTo>
                      <a:pt x="27059" y="7619"/>
                      <a:pt x="47807" y="4582"/>
                      <a:pt x="53044" y="4582"/>
                    </a:cubicBezTo>
                    <a:cubicBezTo>
                      <a:pt x="62512" y="4582"/>
                      <a:pt x="67951" y="10453"/>
                      <a:pt x="67951" y="17336"/>
                    </a:cubicBezTo>
                    <a:cubicBezTo>
                      <a:pt x="67951" y="38390"/>
                      <a:pt x="35721" y="38390"/>
                      <a:pt x="27462" y="38390"/>
                    </a:cubicBezTo>
                    <a:lnTo>
                      <a:pt x="19203" y="38390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形状 166">
                <a:extLst>
                  <a:ext uri="{FF2B5EF4-FFF2-40B4-BE49-F238E27FC236}">
                    <a16:creationId xmlns:a16="http://schemas.microsoft.com/office/drawing/2014/main" id="{5B05A24B-6D33-6109-352A-59D194D17438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>
              <a:xfrm>
                <a:off x="6345031" y="5590660"/>
                <a:ext cx="42725" cy="95369"/>
              </a:xfrm>
              <a:custGeom>
                <a:avLst/>
                <a:gdLst>
                  <a:gd name="connsiteX0" fmla="*/ 39331 w 42725"/>
                  <a:gd name="connsiteY0" fmla="*/ 5510 h 95369"/>
                  <a:gd name="connsiteX1" fmla="*/ 33691 w 42725"/>
                  <a:gd name="connsiteY1" fmla="*/ 125 h 95369"/>
                  <a:gd name="connsiteX2" fmla="*/ 25794 w 42725"/>
                  <a:gd name="connsiteY2" fmla="*/ 7919 h 95369"/>
                  <a:gd name="connsiteX3" fmla="*/ 31435 w 42725"/>
                  <a:gd name="connsiteY3" fmla="*/ 13304 h 95369"/>
                  <a:gd name="connsiteX4" fmla="*/ 39331 w 42725"/>
                  <a:gd name="connsiteY4" fmla="*/ 5510 h 95369"/>
                  <a:gd name="connsiteX5" fmla="*/ 10566 w 42725"/>
                  <a:gd name="connsiteY5" fmla="*/ 77498 h 95369"/>
                  <a:gd name="connsiteX6" fmla="*/ 9297 w 42725"/>
                  <a:gd name="connsiteY6" fmla="*/ 83449 h 95369"/>
                  <a:gd name="connsiteX7" fmla="*/ 22692 w 42725"/>
                  <a:gd name="connsiteY7" fmla="*/ 95494 h 95369"/>
                  <a:gd name="connsiteX8" fmla="*/ 42997 w 42725"/>
                  <a:gd name="connsiteY8" fmla="*/ 73813 h 95369"/>
                  <a:gd name="connsiteX9" fmla="*/ 40741 w 42725"/>
                  <a:gd name="connsiteY9" fmla="*/ 71971 h 95369"/>
                  <a:gd name="connsiteX10" fmla="*/ 38062 w 42725"/>
                  <a:gd name="connsiteY10" fmla="*/ 74380 h 95369"/>
                  <a:gd name="connsiteX11" fmla="*/ 23115 w 42725"/>
                  <a:gd name="connsiteY11" fmla="*/ 91527 h 95369"/>
                  <a:gd name="connsiteX12" fmla="*/ 19590 w 42725"/>
                  <a:gd name="connsiteY12" fmla="*/ 86567 h 95369"/>
                  <a:gd name="connsiteX13" fmla="*/ 21846 w 42725"/>
                  <a:gd name="connsiteY13" fmla="*/ 77498 h 95369"/>
                  <a:gd name="connsiteX14" fmla="*/ 26358 w 42725"/>
                  <a:gd name="connsiteY14" fmla="*/ 66161 h 95369"/>
                  <a:gd name="connsiteX15" fmla="*/ 33268 w 42725"/>
                  <a:gd name="connsiteY15" fmla="*/ 48164 h 95369"/>
                  <a:gd name="connsiteX16" fmla="*/ 34114 w 42725"/>
                  <a:gd name="connsiteY16" fmla="*/ 43629 h 95369"/>
                  <a:gd name="connsiteX17" fmla="*/ 20718 w 42725"/>
                  <a:gd name="connsiteY17" fmla="*/ 31584 h 95369"/>
                  <a:gd name="connsiteX18" fmla="*/ 272 w 42725"/>
                  <a:gd name="connsiteY18" fmla="*/ 53265 h 95369"/>
                  <a:gd name="connsiteX19" fmla="*/ 2669 w 42725"/>
                  <a:gd name="connsiteY19" fmla="*/ 55108 h 95369"/>
                  <a:gd name="connsiteX20" fmla="*/ 5207 w 42725"/>
                  <a:gd name="connsiteY20" fmla="*/ 52840 h 95369"/>
                  <a:gd name="connsiteX21" fmla="*/ 20295 w 42725"/>
                  <a:gd name="connsiteY21" fmla="*/ 35552 h 95369"/>
                  <a:gd name="connsiteX22" fmla="*/ 23820 w 42725"/>
                  <a:gd name="connsiteY22" fmla="*/ 40512 h 95369"/>
                  <a:gd name="connsiteX23" fmla="*/ 19449 w 42725"/>
                  <a:gd name="connsiteY23" fmla="*/ 54682 h 95369"/>
                  <a:gd name="connsiteX24" fmla="*/ 10566 w 42725"/>
                  <a:gd name="connsiteY24" fmla="*/ 77498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725" h="95369">
                    <a:moveTo>
                      <a:pt x="39331" y="5510"/>
                    </a:moveTo>
                    <a:cubicBezTo>
                      <a:pt x="39331" y="3242"/>
                      <a:pt x="37639" y="125"/>
                      <a:pt x="33691" y="125"/>
                    </a:cubicBezTo>
                    <a:cubicBezTo>
                      <a:pt x="29884" y="125"/>
                      <a:pt x="25794" y="3809"/>
                      <a:pt x="25794" y="7919"/>
                    </a:cubicBezTo>
                    <a:cubicBezTo>
                      <a:pt x="25794" y="10328"/>
                      <a:pt x="27628" y="13304"/>
                      <a:pt x="31435" y="13304"/>
                    </a:cubicBezTo>
                    <a:cubicBezTo>
                      <a:pt x="35524" y="13304"/>
                      <a:pt x="39331" y="9336"/>
                      <a:pt x="39331" y="5510"/>
                    </a:cubicBezTo>
                    <a:close/>
                    <a:moveTo>
                      <a:pt x="10566" y="77498"/>
                    </a:moveTo>
                    <a:cubicBezTo>
                      <a:pt x="10002" y="79340"/>
                      <a:pt x="9297" y="81040"/>
                      <a:pt x="9297" y="83449"/>
                    </a:cubicBezTo>
                    <a:cubicBezTo>
                      <a:pt x="9297" y="90110"/>
                      <a:pt x="14937" y="95494"/>
                      <a:pt x="22692" y="95494"/>
                    </a:cubicBezTo>
                    <a:cubicBezTo>
                      <a:pt x="36793" y="95494"/>
                      <a:pt x="42997" y="75939"/>
                      <a:pt x="42997" y="73813"/>
                    </a:cubicBezTo>
                    <a:cubicBezTo>
                      <a:pt x="42997" y="71971"/>
                      <a:pt x="41164" y="71971"/>
                      <a:pt x="40741" y="71971"/>
                    </a:cubicBezTo>
                    <a:cubicBezTo>
                      <a:pt x="38767" y="71971"/>
                      <a:pt x="38626" y="72821"/>
                      <a:pt x="38062" y="74380"/>
                    </a:cubicBezTo>
                    <a:cubicBezTo>
                      <a:pt x="34819" y="85717"/>
                      <a:pt x="28615" y="91527"/>
                      <a:pt x="23115" y="91527"/>
                    </a:cubicBezTo>
                    <a:cubicBezTo>
                      <a:pt x="20295" y="91527"/>
                      <a:pt x="19590" y="89684"/>
                      <a:pt x="19590" y="86567"/>
                    </a:cubicBezTo>
                    <a:cubicBezTo>
                      <a:pt x="19590" y="83308"/>
                      <a:pt x="20577" y="80615"/>
                      <a:pt x="21846" y="77498"/>
                    </a:cubicBezTo>
                    <a:cubicBezTo>
                      <a:pt x="23256" y="73671"/>
                      <a:pt x="24807" y="69845"/>
                      <a:pt x="26358" y="66161"/>
                    </a:cubicBezTo>
                    <a:cubicBezTo>
                      <a:pt x="27628" y="62760"/>
                      <a:pt x="32704" y="49864"/>
                      <a:pt x="33268" y="48164"/>
                    </a:cubicBezTo>
                    <a:cubicBezTo>
                      <a:pt x="33691" y="46747"/>
                      <a:pt x="34114" y="45046"/>
                      <a:pt x="34114" y="43629"/>
                    </a:cubicBezTo>
                    <a:cubicBezTo>
                      <a:pt x="34114" y="36969"/>
                      <a:pt x="28474" y="31584"/>
                      <a:pt x="20718" y="31584"/>
                    </a:cubicBezTo>
                    <a:cubicBezTo>
                      <a:pt x="6758" y="31584"/>
                      <a:pt x="272" y="50856"/>
                      <a:pt x="272" y="53265"/>
                    </a:cubicBezTo>
                    <a:cubicBezTo>
                      <a:pt x="272" y="55108"/>
                      <a:pt x="2246" y="55108"/>
                      <a:pt x="2669" y="55108"/>
                    </a:cubicBezTo>
                    <a:cubicBezTo>
                      <a:pt x="4643" y="55108"/>
                      <a:pt x="4784" y="54399"/>
                      <a:pt x="5207" y="52840"/>
                    </a:cubicBezTo>
                    <a:cubicBezTo>
                      <a:pt x="8874" y="40653"/>
                      <a:pt x="15078" y="35552"/>
                      <a:pt x="20295" y="35552"/>
                    </a:cubicBezTo>
                    <a:cubicBezTo>
                      <a:pt x="22551" y="35552"/>
                      <a:pt x="23820" y="36685"/>
                      <a:pt x="23820" y="40512"/>
                    </a:cubicBezTo>
                    <a:cubicBezTo>
                      <a:pt x="23820" y="43771"/>
                      <a:pt x="22974" y="45897"/>
                      <a:pt x="19449" y="54682"/>
                    </a:cubicBezTo>
                    <a:lnTo>
                      <a:pt x="10566" y="77498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形状 167">
                <a:extLst>
                  <a:ext uri="{FF2B5EF4-FFF2-40B4-BE49-F238E27FC236}">
                    <a16:creationId xmlns:a16="http://schemas.microsoft.com/office/drawing/2014/main" id="{78D5E7C2-977A-72D7-FD27-2569201AED2E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>
              <a:xfrm>
                <a:off x="6430346" y="5574441"/>
                <a:ext cx="69999" cy="45852"/>
              </a:xfrm>
              <a:custGeom>
                <a:avLst/>
                <a:gdLst>
                  <a:gd name="connsiteX0" fmla="*/ 55370 w 69999"/>
                  <a:gd name="connsiteY0" fmla="*/ 30589 h 45852"/>
                  <a:gd name="connsiteX1" fmla="*/ 69168 w 69999"/>
                  <a:gd name="connsiteY1" fmla="*/ 6498 h 45852"/>
                  <a:gd name="connsiteX2" fmla="*/ 67154 w 69999"/>
                  <a:gd name="connsiteY2" fmla="*/ 5081 h 45852"/>
                  <a:gd name="connsiteX3" fmla="*/ 64737 w 69999"/>
                  <a:gd name="connsiteY3" fmla="*/ 7510 h 45852"/>
                  <a:gd name="connsiteX4" fmla="*/ 55068 w 69999"/>
                  <a:gd name="connsiteY4" fmla="*/ 25427 h 45852"/>
                  <a:gd name="connsiteX5" fmla="*/ 54564 w 69999"/>
                  <a:gd name="connsiteY5" fmla="*/ 19961 h 45852"/>
                  <a:gd name="connsiteX6" fmla="*/ 32003 w 69999"/>
                  <a:gd name="connsiteY6" fmla="*/ 121 h 45852"/>
                  <a:gd name="connsiteX7" fmla="*/ 276 w 69999"/>
                  <a:gd name="connsiteY7" fmla="*/ 27552 h 45852"/>
                  <a:gd name="connsiteX8" fmla="*/ 21427 w 69999"/>
                  <a:gd name="connsiteY8" fmla="*/ 45974 h 45852"/>
                  <a:gd name="connsiteX9" fmla="*/ 47614 w 69999"/>
                  <a:gd name="connsiteY9" fmla="*/ 37168 h 45852"/>
                  <a:gd name="connsiteX10" fmla="*/ 59701 w 69999"/>
                  <a:gd name="connsiteY10" fmla="*/ 45974 h 45852"/>
                  <a:gd name="connsiteX11" fmla="*/ 70276 w 69999"/>
                  <a:gd name="connsiteY11" fmla="*/ 38788 h 45852"/>
                  <a:gd name="connsiteX12" fmla="*/ 68161 w 69999"/>
                  <a:gd name="connsiteY12" fmla="*/ 37371 h 45852"/>
                  <a:gd name="connsiteX13" fmla="*/ 66046 w 69999"/>
                  <a:gd name="connsiteY13" fmla="*/ 38686 h 45852"/>
                  <a:gd name="connsiteX14" fmla="*/ 60003 w 69999"/>
                  <a:gd name="connsiteY14" fmla="*/ 42533 h 45852"/>
                  <a:gd name="connsiteX15" fmla="*/ 55370 w 69999"/>
                  <a:gd name="connsiteY15" fmla="*/ 30589 h 45852"/>
                  <a:gd name="connsiteX16" fmla="*/ 46708 w 69999"/>
                  <a:gd name="connsiteY16" fmla="*/ 33423 h 45852"/>
                  <a:gd name="connsiteX17" fmla="*/ 21729 w 69999"/>
                  <a:gd name="connsiteY17" fmla="*/ 42533 h 45852"/>
                  <a:gd name="connsiteX18" fmla="*/ 9542 w 69999"/>
                  <a:gd name="connsiteY18" fmla="*/ 30690 h 45852"/>
                  <a:gd name="connsiteX19" fmla="*/ 15988 w 69999"/>
                  <a:gd name="connsiteY19" fmla="*/ 11458 h 45852"/>
                  <a:gd name="connsiteX20" fmla="*/ 31801 w 69999"/>
                  <a:gd name="connsiteY20" fmla="*/ 3563 h 45852"/>
                  <a:gd name="connsiteX21" fmla="*/ 45499 w 69999"/>
                  <a:gd name="connsiteY21" fmla="*/ 19859 h 45852"/>
                  <a:gd name="connsiteX22" fmla="*/ 46708 w 69999"/>
                  <a:gd name="connsiteY22" fmla="*/ 33423 h 4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9999" h="45852">
                    <a:moveTo>
                      <a:pt x="55370" y="30589"/>
                    </a:moveTo>
                    <a:cubicBezTo>
                      <a:pt x="64334" y="22592"/>
                      <a:pt x="69168" y="8725"/>
                      <a:pt x="69168" y="6498"/>
                    </a:cubicBezTo>
                    <a:cubicBezTo>
                      <a:pt x="69168" y="5081"/>
                      <a:pt x="67758" y="5081"/>
                      <a:pt x="67154" y="5081"/>
                    </a:cubicBezTo>
                    <a:cubicBezTo>
                      <a:pt x="65341" y="5081"/>
                      <a:pt x="65240" y="5385"/>
                      <a:pt x="64737" y="7510"/>
                    </a:cubicBezTo>
                    <a:cubicBezTo>
                      <a:pt x="62420" y="15811"/>
                      <a:pt x="57686" y="22289"/>
                      <a:pt x="55068" y="25427"/>
                    </a:cubicBezTo>
                    <a:cubicBezTo>
                      <a:pt x="54765" y="23098"/>
                      <a:pt x="54765" y="22896"/>
                      <a:pt x="54564" y="19961"/>
                    </a:cubicBezTo>
                    <a:cubicBezTo>
                      <a:pt x="53255" y="4879"/>
                      <a:pt x="41269" y="121"/>
                      <a:pt x="32003" y="121"/>
                    </a:cubicBezTo>
                    <a:cubicBezTo>
                      <a:pt x="15283" y="121"/>
                      <a:pt x="276" y="13887"/>
                      <a:pt x="276" y="27552"/>
                    </a:cubicBezTo>
                    <a:cubicBezTo>
                      <a:pt x="276" y="37775"/>
                      <a:pt x="8434" y="45974"/>
                      <a:pt x="21427" y="45974"/>
                    </a:cubicBezTo>
                    <a:cubicBezTo>
                      <a:pt x="26362" y="45974"/>
                      <a:pt x="36334" y="44962"/>
                      <a:pt x="47614" y="37168"/>
                    </a:cubicBezTo>
                    <a:cubicBezTo>
                      <a:pt x="49327" y="41622"/>
                      <a:pt x="53255" y="45974"/>
                      <a:pt x="59701" y="45974"/>
                    </a:cubicBezTo>
                    <a:cubicBezTo>
                      <a:pt x="66449" y="45974"/>
                      <a:pt x="70276" y="41116"/>
                      <a:pt x="70276" y="38788"/>
                    </a:cubicBezTo>
                    <a:cubicBezTo>
                      <a:pt x="70276" y="37371"/>
                      <a:pt x="68967" y="37371"/>
                      <a:pt x="68161" y="37371"/>
                    </a:cubicBezTo>
                    <a:cubicBezTo>
                      <a:pt x="66952" y="37371"/>
                      <a:pt x="66550" y="37371"/>
                      <a:pt x="66046" y="38686"/>
                    </a:cubicBezTo>
                    <a:cubicBezTo>
                      <a:pt x="64636" y="42128"/>
                      <a:pt x="60909" y="42533"/>
                      <a:pt x="60003" y="42533"/>
                    </a:cubicBezTo>
                    <a:cubicBezTo>
                      <a:pt x="57888" y="42533"/>
                      <a:pt x="56075" y="40711"/>
                      <a:pt x="55370" y="30589"/>
                    </a:cubicBezTo>
                    <a:close/>
                    <a:moveTo>
                      <a:pt x="46708" y="33423"/>
                    </a:moveTo>
                    <a:cubicBezTo>
                      <a:pt x="42780" y="36257"/>
                      <a:pt x="33514" y="42533"/>
                      <a:pt x="21729" y="42533"/>
                    </a:cubicBezTo>
                    <a:cubicBezTo>
                      <a:pt x="15485" y="42533"/>
                      <a:pt x="9542" y="39395"/>
                      <a:pt x="9542" y="30690"/>
                    </a:cubicBezTo>
                    <a:cubicBezTo>
                      <a:pt x="9542" y="27350"/>
                      <a:pt x="10952" y="17936"/>
                      <a:pt x="15988" y="11458"/>
                    </a:cubicBezTo>
                    <a:cubicBezTo>
                      <a:pt x="19413" y="7207"/>
                      <a:pt x="25456" y="3563"/>
                      <a:pt x="31801" y="3563"/>
                    </a:cubicBezTo>
                    <a:cubicBezTo>
                      <a:pt x="42075" y="3563"/>
                      <a:pt x="44693" y="13887"/>
                      <a:pt x="45499" y="19859"/>
                    </a:cubicBezTo>
                    <a:cubicBezTo>
                      <a:pt x="45801" y="21985"/>
                      <a:pt x="46003" y="27350"/>
                      <a:pt x="46708" y="334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形状 168">
                <a:extLst>
                  <a:ext uri="{FF2B5EF4-FFF2-40B4-BE49-F238E27FC236}">
                    <a16:creationId xmlns:a16="http://schemas.microsoft.com/office/drawing/2014/main" id="{E9927509-8095-C3EC-7E9E-655CFDF85FAA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>
              <a:xfrm>
                <a:off x="6521328" y="5551666"/>
                <a:ext cx="83899" cy="84417"/>
              </a:xfrm>
              <a:custGeom>
                <a:avLst/>
                <a:gdLst>
                  <a:gd name="connsiteX0" fmla="*/ 45101 w 83899"/>
                  <a:gd name="connsiteY0" fmla="*/ 45164 h 84417"/>
                  <a:gd name="connsiteX1" fmla="*/ 80151 w 83899"/>
                  <a:gd name="connsiteY1" fmla="*/ 45164 h 84417"/>
                  <a:gd name="connsiteX2" fmla="*/ 84180 w 83899"/>
                  <a:gd name="connsiteY2" fmla="*/ 42330 h 84417"/>
                  <a:gd name="connsiteX3" fmla="*/ 80151 w 83899"/>
                  <a:gd name="connsiteY3" fmla="*/ 39496 h 84417"/>
                  <a:gd name="connsiteX4" fmla="*/ 45101 w 83899"/>
                  <a:gd name="connsiteY4" fmla="*/ 39496 h 84417"/>
                  <a:gd name="connsiteX5" fmla="*/ 45101 w 83899"/>
                  <a:gd name="connsiteY5" fmla="*/ 4271 h 84417"/>
                  <a:gd name="connsiteX6" fmla="*/ 42281 w 83899"/>
                  <a:gd name="connsiteY6" fmla="*/ 121 h 84417"/>
                  <a:gd name="connsiteX7" fmla="*/ 39461 w 83899"/>
                  <a:gd name="connsiteY7" fmla="*/ 4271 h 84417"/>
                  <a:gd name="connsiteX8" fmla="*/ 39461 w 83899"/>
                  <a:gd name="connsiteY8" fmla="*/ 39496 h 84417"/>
                  <a:gd name="connsiteX9" fmla="*/ 4310 w 83899"/>
                  <a:gd name="connsiteY9" fmla="*/ 39496 h 84417"/>
                  <a:gd name="connsiteX10" fmla="*/ 281 w 83899"/>
                  <a:gd name="connsiteY10" fmla="*/ 42330 h 84417"/>
                  <a:gd name="connsiteX11" fmla="*/ 4310 w 83899"/>
                  <a:gd name="connsiteY11" fmla="*/ 45164 h 84417"/>
                  <a:gd name="connsiteX12" fmla="*/ 39461 w 83899"/>
                  <a:gd name="connsiteY12" fmla="*/ 45164 h 84417"/>
                  <a:gd name="connsiteX13" fmla="*/ 39461 w 83899"/>
                  <a:gd name="connsiteY13" fmla="*/ 80389 h 84417"/>
                  <a:gd name="connsiteX14" fmla="*/ 42281 w 83899"/>
                  <a:gd name="connsiteY14" fmla="*/ 84539 h 84417"/>
                  <a:gd name="connsiteX15" fmla="*/ 45101 w 83899"/>
                  <a:gd name="connsiteY15" fmla="*/ 80389 h 84417"/>
                  <a:gd name="connsiteX16" fmla="*/ 45101 w 83899"/>
                  <a:gd name="connsiteY16" fmla="*/ 45164 h 8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899" h="84417">
                    <a:moveTo>
                      <a:pt x="45101" y="45164"/>
                    </a:moveTo>
                    <a:lnTo>
                      <a:pt x="80151" y="45164"/>
                    </a:lnTo>
                    <a:cubicBezTo>
                      <a:pt x="81461" y="45164"/>
                      <a:pt x="84180" y="45164"/>
                      <a:pt x="84180" y="42330"/>
                    </a:cubicBezTo>
                    <a:cubicBezTo>
                      <a:pt x="84180" y="39496"/>
                      <a:pt x="81461" y="39496"/>
                      <a:pt x="80151" y="39496"/>
                    </a:cubicBezTo>
                    <a:lnTo>
                      <a:pt x="45101" y="39496"/>
                    </a:lnTo>
                    <a:lnTo>
                      <a:pt x="45101" y="4271"/>
                    </a:lnTo>
                    <a:cubicBezTo>
                      <a:pt x="45101" y="2854"/>
                      <a:pt x="45101" y="121"/>
                      <a:pt x="42281" y="121"/>
                    </a:cubicBezTo>
                    <a:cubicBezTo>
                      <a:pt x="39461" y="121"/>
                      <a:pt x="39461" y="2854"/>
                      <a:pt x="39461" y="4271"/>
                    </a:cubicBezTo>
                    <a:lnTo>
                      <a:pt x="39461" y="39496"/>
                    </a:lnTo>
                    <a:lnTo>
                      <a:pt x="4310" y="39496"/>
                    </a:lnTo>
                    <a:cubicBezTo>
                      <a:pt x="3000" y="39496"/>
                      <a:pt x="281" y="39496"/>
                      <a:pt x="281" y="42330"/>
                    </a:cubicBezTo>
                    <a:cubicBezTo>
                      <a:pt x="281" y="45164"/>
                      <a:pt x="3000" y="45164"/>
                      <a:pt x="4310" y="45164"/>
                    </a:cubicBezTo>
                    <a:lnTo>
                      <a:pt x="39461" y="45164"/>
                    </a:lnTo>
                    <a:lnTo>
                      <a:pt x="39461" y="80389"/>
                    </a:lnTo>
                    <a:cubicBezTo>
                      <a:pt x="39461" y="81806"/>
                      <a:pt x="39461" y="84539"/>
                      <a:pt x="42281" y="84539"/>
                    </a:cubicBezTo>
                    <a:cubicBezTo>
                      <a:pt x="45101" y="84539"/>
                      <a:pt x="45101" y="81806"/>
                      <a:pt x="45101" y="80389"/>
                    </a:cubicBezTo>
                    <a:lnTo>
                      <a:pt x="45101" y="4516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" name="任意形状 169">
                <a:extLst>
                  <a:ext uri="{FF2B5EF4-FFF2-40B4-BE49-F238E27FC236}">
                    <a16:creationId xmlns:a16="http://schemas.microsoft.com/office/drawing/2014/main" id="{2642078E-3E91-56B0-294E-416B41E0919F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>
              <a:xfrm>
                <a:off x="6622530" y="5574441"/>
                <a:ext cx="65366" cy="66603"/>
              </a:xfrm>
              <a:custGeom>
                <a:avLst/>
                <a:gdLst>
                  <a:gd name="connsiteX0" fmla="*/ 47825 w 65366"/>
                  <a:gd name="connsiteY0" fmla="*/ 30386 h 66603"/>
                  <a:gd name="connsiteX1" fmla="*/ 23955 w 65366"/>
                  <a:gd name="connsiteY1" fmla="*/ 121 h 66603"/>
                  <a:gd name="connsiteX2" fmla="*/ 7538 w 65366"/>
                  <a:gd name="connsiteY2" fmla="*/ 6498 h 66603"/>
                  <a:gd name="connsiteX3" fmla="*/ 286 w 65366"/>
                  <a:gd name="connsiteY3" fmla="*/ 18240 h 66603"/>
                  <a:gd name="connsiteX4" fmla="*/ 2401 w 65366"/>
                  <a:gd name="connsiteY4" fmla="*/ 19657 h 66603"/>
                  <a:gd name="connsiteX5" fmla="*/ 4617 w 65366"/>
                  <a:gd name="connsiteY5" fmla="*/ 17936 h 66603"/>
                  <a:gd name="connsiteX6" fmla="*/ 22444 w 65366"/>
                  <a:gd name="connsiteY6" fmla="*/ 8928 h 66603"/>
                  <a:gd name="connsiteX7" fmla="*/ 43797 w 65366"/>
                  <a:gd name="connsiteY7" fmla="*/ 36966 h 66603"/>
                  <a:gd name="connsiteX8" fmla="*/ 42991 w 65366"/>
                  <a:gd name="connsiteY8" fmla="*/ 43849 h 66603"/>
                  <a:gd name="connsiteX9" fmla="*/ 38156 w 65366"/>
                  <a:gd name="connsiteY9" fmla="*/ 63789 h 66603"/>
                  <a:gd name="connsiteX10" fmla="*/ 40171 w 65366"/>
                  <a:gd name="connsiteY10" fmla="*/ 66724 h 66603"/>
                  <a:gd name="connsiteX11" fmla="*/ 43797 w 65366"/>
                  <a:gd name="connsiteY11" fmla="*/ 61765 h 66603"/>
                  <a:gd name="connsiteX12" fmla="*/ 47725 w 65366"/>
                  <a:gd name="connsiteY12" fmla="*/ 43747 h 66603"/>
                  <a:gd name="connsiteX13" fmla="*/ 55782 w 65366"/>
                  <a:gd name="connsiteY13" fmla="*/ 21985 h 66603"/>
                  <a:gd name="connsiteX14" fmla="*/ 64746 w 65366"/>
                  <a:gd name="connsiteY14" fmla="*/ 4676 h 66603"/>
                  <a:gd name="connsiteX15" fmla="*/ 65653 w 65366"/>
                  <a:gd name="connsiteY15" fmla="*/ 2652 h 66603"/>
                  <a:gd name="connsiteX16" fmla="*/ 63538 w 65366"/>
                  <a:gd name="connsiteY16" fmla="*/ 1235 h 66603"/>
                  <a:gd name="connsiteX17" fmla="*/ 61825 w 65366"/>
                  <a:gd name="connsiteY17" fmla="*/ 1741 h 66603"/>
                  <a:gd name="connsiteX18" fmla="*/ 47825 w 65366"/>
                  <a:gd name="connsiteY18" fmla="*/ 30386 h 6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5366" h="66603">
                    <a:moveTo>
                      <a:pt x="47825" y="30386"/>
                    </a:moveTo>
                    <a:cubicBezTo>
                      <a:pt x="46214" y="18746"/>
                      <a:pt x="39566" y="121"/>
                      <a:pt x="23955" y="121"/>
                    </a:cubicBezTo>
                    <a:cubicBezTo>
                      <a:pt x="17912" y="121"/>
                      <a:pt x="11969" y="2753"/>
                      <a:pt x="7538" y="6498"/>
                    </a:cubicBezTo>
                    <a:cubicBezTo>
                      <a:pt x="1797" y="11458"/>
                      <a:pt x="286" y="17329"/>
                      <a:pt x="286" y="18240"/>
                    </a:cubicBezTo>
                    <a:cubicBezTo>
                      <a:pt x="286" y="19657"/>
                      <a:pt x="1595" y="19657"/>
                      <a:pt x="2401" y="19657"/>
                    </a:cubicBezTo>
                    <a:cubicBezTo>
                      <a:pt x="4012" y="19657"/>
                      <a:pt x="4113" y="19455"/>
                      <a:pt x="4617" y="17936"/>
                    </a:cubicBezTo>
                    <a:cubicBezTo>
                      <a:pt x="7235" y="10648"/>
                      <a:pt x="17307" y="8928"/>
                      <a:pt x="22444" y="8928"/>
                    </a:cubicBezTo>
                    <a:cubicBezTo>
                      <a:pt x="40271" y="8928"/>
                      <a:pt x="43797" y="24414"/>
                      <a:pt x="43797" y="36966"/>
                    </a:cubicBezTo>
                    <a:cubicBezTo>
                      <a:pt x="43797" y="41116"/>
                      <a:pt x="43696" y="41419"/>
                      <a:pt x="42991" y="43849"/>
                    </a:cubicBezTo>
                    <a:cubicBezTo>
                      <a:pt x="40775" y="50833"/>
                      <a:pt x="38156" y="60854"/>
                      <a:pt x="38156" y="63789"/>
                    </a:cubicBezTo>
                    <a:cubicBezTo>
                      <a:pt x="38156" y="64194"/>
                      <a:pt x="38156" y="66724"/>
                      <a:pt x="40171" y="66724"/>
                    </a:cubicBezTo>
                    <a:cubicBezTo>
                      <a:pt x="41581" y="66724"/>
                      <a:pt x="42689" y="65409"/>
                      <a:pt x="43797" y="61765"/>
                    </a:cubicBezTo>
                    <a:cubicBezTo>
                      <a:pt x="45005" y="58019"/>
                      <a:pt x="46818" y="50833"/>
                      <a:pt x="47725" y="43747"/>
                    </a:cubicBezTo>
                    <a:cubicBezTo>
                      <a:pt x="48228" y="39091"/>
                      <a:pt x="54775" y="24313"/>
                      <a:pt x="55782" y="21985"/>
                    </a:cubicBezTo>
                    <a:cubicBezTo>
                      <a:pt x="56789" y="19859"/>
                      <a:pt x="59509" y="13989"/>
                      <a:pt x="64746" y="4676"/>
                    </a:cubicBezTo>
                    <a:cubicBezTo>
                      <a:pt x="65653" y="3158"/>
                      <a:pt x="65653" y="2956"/>
                      <a:pt x="65653" y="2652"/>
                    </a:cubicBezTo>
                    <a:cubicBezTo>
                      <a:pt x="65653" y="1235"/>
                      <a:pt x="64142" y="1235"/>
                      <a:pt x="63538" y="1235"/>
                    </a:cubicBezTo>
                    <a:cubicBezTo>
                      <a:pt x="62933" y="1235"/>
                      <a:pt x="62228" y="1235"/>
                      <a:pt x="61825" y="1741"/>
                    </a:cubicBezTo>
                    <a:cubicBezTo>
                      <a:pt x="61221" y="2449"/>
                      <a:pt x="52962" y="16924"/>
                      <a:pt x="47825" y="303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形状 170">
                <a:extLst>
                  <a:ext uri="{FF2B5EF4-FFF2-40B4-BE49-F238E27FC236}">
                    <a16:creationId xmlns:a16="http://schemas.microsoft.com/office/drawing/2014/main" id="{345CBCEA-B3F0-0F28-6508-3BEA9AB774BD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>
              <a:xfrm>
                <a:off x="6419569" y="5645744"/>
                <a:ext cx="277729" cy="6882"/>
              </a:xfrm>
              <a:custGeom>
                <a:avLst/>
                <a:gdLst>
                  <a:gd name="connsiteX0" fmla="*/ 0 w 277729"/>
                  <a:gd name="connsiteY0" fmla="*/ 0 h 6882"/>
                  <a:gd name="connsiteX1" fmla="*/ 277729 w 277729"/>
                  <a:gd name="connsiteY1" fmla="*/ 0 h 6882"/>
                  <a:gd name="connsiteX2" fmla="*/ 277729 w 277729"/>
                  <a:gd name="connsiteY2" fmla="*/ 6883 h 6882"/>
                  <a:gd name="connsiteX3" fmla="*/ 0 w 277729"/>
                  <a:gd name="connsiteY3" fmla="*/ 6883 h 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7729" h="6882">
                    <a:moveTo>
                      <a:pt x="0" y="0"/>
                    </a:moveTo>
                    <a:lnTo>
                      <a:pt x="277729" y="0"/>
                    </a:lnTo>
                    <a:lnTo>
                      <a:pt x="277729" y="6883"/>
                    </a:lnTo>
                    <a:lnTo>
                      <a:pt x="0" y="6883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形状 171">
                <a:extLst>
                  <a:ext uri="{FF2B5EF4-FFF2-40B4-BE49-F238E27FC236}">
                    <a16:creationId xmlns:a16="http://schemas.microsoft.com/office/drawing/2014/main" id="{E89A629A-8259-1DA6-0200-0D4AE9A46A78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>
              <a:xfrm>
                <a:off x="6533326" y="5665978"/>
                <a:ext cx="50158" cy="67412"/>
              </a:xfrm>
              <a:custGeom>
                <a:avLst/>
                <a:gdLst>
                  <a:gd name="connsiteX0" fmla="*/ 50440 w 50158"/>
                  <a:gd name="connsiteY0" fmla="*/ 48004 h 67412"/>
                  <a:gd name="connsiteX1" fmla="*/ 46209 w 50158"/>
                  <a:gd name="connsiteY1" fmla="*/ 48004 h 67412"/>
                  <a:gd name="connsiteX2" fmla="*/ 43289 w 50158"/>
                  <a:gd name="connsiteY2" fmla="*/ 57215 h 67412"/>
                  <a:gd name="connsiteX3" fmla="*/ 32512 w 50158"/>
                  <a:gd name="connsiteY3" fmla="*/ 57823 h 67412"/>
                  <a:gd name="connsiteX4" fmla="*/ 12771 w 50158"/>
                  <a:gd name="connsiteY4" fmla="*/ 57823 h 67412"/>
                  <a:gd name="connsiteX5" fmla="*/ 32914 w 50158"/>
                  <a:gd name="connsiteY5" fmla="*/ 43146 h 67412"/>
                  <a:gd name="connsiteX6" fmla="*/ 50440 w 50158"/>
                  <a:gd name="connsiteY6" fmla="*/ 20270 h 67412"/>
                  <a:gd name="connsiteX7" fmla="*/ 23850 w 50158"/>
                  <a:gd name="connsiteY7" fmla="*/ 127 h 67412"/>
                  <a:gd name="connsiteX8" fmla="*/ 281 w 50158"/>
                  <a:gd name="connsiteY8" fmla="*/ 17942 h 67412"/>
                  <a:gd name="connsiteX9" fmla="*/ 6123 w 50158"/>
                  <a:gd name="connsiteY9" fmla="*/ 24116 h 67412"/>
                  <a:gd name="connsiteX10" fmla="*/ 12066 w 50158"/>
                  <a:gd name="connsiteY10" fmla="*/ 18144 h 67412"/>
                  <a:gd name="connsiteX11" fmla="*/ 6325 w 50158"/>
                  <a:gd name="connsiteY11" fmla="*/ 12172 h 67412"/>
                  <a:gd name="connsiteX12" fmla="*/ 21735 w 50158"/>
                  <a:gd name="connsiteY12" fmla="*/ 4581 h 67412"/>
                  <a:gd name="connsiteX13" fmla="*/ 39663 w 50158"/>
                  <a:gd name="connsiteY13" fmla="*/ 20371 h 67412"/>
                  <a:gd name="connsiteX14" fmla="*/ 26066 w 50158"/>
                  <a:gd name="connsiteY14" fmla="*/ 41931 h 67412"/>
                  <a:gd name="connsiteX15" fmla="*/ 1490 w 50158"/>
                  <a:gd name="connsiteY15" fmla="*/ 62884 h 67412"/>
                  <a:gd name="connsiteX16" fmla="*/ 281 w 50158"/>
                  <a:gd name="connsiteY16" fmla="*/ 64503 h 67412"/>
                  <a:gd name="connsiteX17" fmla="*/ 281 w 50158"/>
                  <a:gd name="connsiteY17" fmla="*/ 67540 h 67412"/>
                  <a:gd name="connsiteX18" fmla="*/ 47116 w 50158"/>
                  <a:gd name="connsiteY18" fmla="*/ 67540 h 67412"/>
                  <a:gd name="connsiteX19" fmla="*/ 50440 w 50158"/>
                  <a:gd name="connsiteY19" fmla="*/ 48004 h 67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158" h="67412">
                    <a:moveTo>
                      <a:pt x="50440" y="48004"/>
                    </a:moveTo>
                    <a:lnTo>
                      <a:pt x="46209" y="48004"/>
                    </a:lnTo>
                    <a:cubicBezTo>
                      <a:pt x="45907" y="49927"/>
                      <a:pt x="44900" y="56203"/>
                      <a:pt x="43289" y="57215"/>
                    </a:cubicBezTo>
                    <a:cubicBezTo>
                      <a:pt x="42483" y="57823"/>
                      <a:pt x="34022" y="57823"/>
                      <a:pt x="32512" y="57823"/>
                    </a:cubicBezTo>
                    <a:lnTo>
                      <a:pt x="12771" y="57823"/>
                    </a:lnTo>
                    <a:cubicBezTo>
                      <a:pt x="19418" y="52863"/>
                      <a:pt x="26871" y="47195"/>
                      <a:pt x="32914" y="43146"/>
                    </a:cubicBezTo>
                    <a:cubicBezTo>
                      <a:pt x="41979" y="36870"/>
                      <a:pt x="50440" y="30999"/>
                      <a:pt x="50440" y="20270"/>
                    </a:cubicBezTo>
                    <a:cubicBezTo>
                      <a:pt x="50440" y="7314"/>
                      <a:pt x="38253" y="127"/>
                      <a:pt x="23850" y="127"/>
                    </a:cubicBezTo>
                    <a:cubicBezTo>
                      <a:pt x="10253" y="127"/>
                      <a:pt x="281" y="8022"/>
                      <a:pt x="281" y="17942"/>
                    </a:cubicBezTo>
                    <a:cubicBezTo>
                      <a:pt x="281" y="23205"/>
                      <a:pt x="4713" y="24116"/>
                      <a:pt x="6123" y="24116"/>
                    </a:cubicBezTo>
                    <a:cubicBezTo>
                      <a:pt x="8842" y="24116"/>
                      <a:pt x="12066" y="22294"/>
                      <a:pt x="12066" y="18144"/>
                    </a:cubicBezTo>
                    <a:cubicBezTo>
                      <a:pt x="12066" y="14500"/>
                      <a:pt x="9447" y="12476"/>
                      <a:pt x="6325" y="12172"/>
                    </a:cubicBezTo>
                    <a:cubicBezTo>
                      <a:pt x="9145" y="7617"/>
                      <a:pt x="14986" y="4581"/>
                      <a:pt x="21735" y="4581"/>
                    </a:cubicBezTo>
                    <a:cubicBezTo>
                      <a:pt x="31504" y="4581"/>
                      <a:pt x="39663" y="10451"/>
                      <a:pt x="39663" y="20371"/>
                    </a:cubicBezTo>
                    <a:cubicBezTo>
                      <a:pt x="39663" y="28874"/>
                      <a:pt x="33821" y="35352"/>
                      <a:pt x="26066" y="41931"/>
                    </a:cubicBezTo>
                    <a:lnTo>
                      <a:pt x="1490" y="62884"/>
                    </a:lnTo>
                    <a:cubicBezTo>
                      <a:pt x="483" y="63795"/>
                      <a:pt x="382" y="63795"/>
                      <a:pt x="281" y="64503"/>
                    </a:cubicBezTo>
                    <a:lnTo>
                      <a:pt x="281" y="67540"/>
                    </a:lnTo>
                    <a:lnTo>
                      <a:pt x="47116" y="67540"/>
                    </a:lnTo>
                    <a:lnTo>
                      <a:pt x="50440" y="48004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形状 172">
                <a:extLst>
                  <a:ext uri="{FF2B5EF4-FFF2-40B4-BE49-F238E27FC236}">
                    <a16:creationId xmlns:a16="http://schemas.microsoft.com/office/drawing/2014/main" id="{2E3D161B-E55A-17B0-4D2F-4046F4241683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>
              <a:xfrm>
                <a:off x="6771964" y="5667384"/>
                <a:ext cx="76748" cy="92920"/>
              </a:xfrm>
              <a:custGeom>
                <a:avLst/>
                <a:gdLst>
                  <a:gd name="connsiteX0" fmla="*/ 17013 w 76748"/>
                  <a:gd name="connsiteY0" fmla="*/ 46690 h 92920"/>
                  <a:gd name="connsiteX1" fmla="*/ 44207 w 76748"/>
                  <a:gd name="connsiteY1" fmla="*/ 5189 h 92920"/>
                  <a:gd name="connsiteX2" fmla="*/ 65761 w 76748"/>
                  <a:gd name="connsiteY2" fmla="*/ 12680 h 92920"/>
                  <a:gd name="connsiteX3" fmla="*/ 56293 w 76748"/>
                  <a:gd name="connsiteY3" fmla="*/ 21992 h 92920"/>
                  <a:gd name="connsiteX4" fmla="*/ 65559 w 76748"/>
                  <a:gd name="connsiteY4" fmla="*/ 31304 h 92920"/>
                  <a:gd name="connsiteX5" fmla="*/ 74826 w 76748"/>
                  <a:gd name="connsiteY5" fmla="*/ 21789 h 92920"/>
                  <a:gd name="connsiteX6" fmla="*/ 44005 w 76748"/>
                  <a:gd name="connsiteY6" fmla="*/ 128 h 92920"/>
                  <a:gd name="connsiteX7" fmla="*/ 293 w 76748"/>
                  <a:gd name="connsiteY7" fmla="*/ 47095 h 92920"/>
                  <a:gd name="connsiteX8" fmla="*/ 43603 w 76748"/>
                  <a:gd name="connsiteY8" fmla="*/ 93049 h 92920"/>
                  <a:gd name="connsiteX9" fmla="*/ 77041 w 76748"/>
                  <a:gd name="connsiteY9" fmla="*/ 66731 h 92920"/>
                  <a:gd name="connsiteX10" fmla="*/ 74423 w 76748"/>
                  <a:gd name="connsiteY10" fmla="*/ 64707 h 92920"/>
                  <a:gd name="connsiteX11" fmla="*/ 71804 w 76748"/>
                  <a:gd name="connsiteY11" fmla="*/ 66731 h 92920"/>
                  <a:gd name="connsiteX12" fmla="*/ 45416 w 76748"/>
                  <a:gd name="connsiteY12" fmla="*/ 87988 h 92920"/>
                  <a:gd name="connsiteX13" fmla="*/ 17013 w 76748"/>
                  <a:gd name="connsiteY13" fmla="*/ 46690 h 9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6748" h="92920">
                    <a:moveTo>
                      <a:pt x="17013" y="46690"/>
                    </a:moveTo>
                    <a:cubicBezTo>
                      <a:pt x="17013" y="13692"/>
                      <a:pt x="33531" y="5189"/>
                      <a:pt x="44207" y="5189"/>
                    </a:cubicBezTo>
                    <a:cubicBezTo>
                      <a:pt x="46020" y="5189"/>
                      <a:pt x="58710" y="5392"/>
                      <a:pt x="65761" y="12680"/>
                    </a:cubicBezTo>
                    <a:cubicBezTo>
                      <a:pt x="57502" y="13287"/>
                      <a:pt x="56293" y="19360"/>
                      <a:pt x="56293" y="21992"/>
                    </a:cubicBezTo>
                    <a:cubicBezTo>
                      <a:pt x="56293" y="27255"/>
                      <a:pt x="59919" y="31304"/>
                      <a:pt x="65559" y="31304"/>
                    </a:cubicBezTo>
                    <a:cubicBezTo>
                      <a:pt x="70797" y="31304"/>
                      <a:pt x="74826" y="27863"/>
                      <a:pt x="74826" y="21789"/>
                    </a:cubicBezTo>
                    <a:cubicBezTo>
                      <a:pt x="74826" y="8023"/>
                      <a:pt x="59516" y="128"/>
                      <a:pt x="44005" y="128"/>
                    </a:cubicBezTo>
                    <a:cubicBezTo>
                      <a:pt x="18826" y="128"/>
                      <a:pt x="293" y="21992"/>
                      <a:pt x="293" y="47095"/>
                    </a:cubicBezTo>
                    <a:cubicBezTo>
                      <a:pt x="293" y="73007"/>
                      <a:pt x="20236" y="93049"/>
                      <a:pt x="43603" y="93049"/>
                    </a:cubicBezTo>
                    <a:cubicBezTo>
                      <a:pt x="70595" y="93049"/>
                      <a:pt x="77041" y="68756"/>
                      <a:pt x="77041" y="66731"/>
                    </a:cubicBezTo>
                    <a:cubicBezTo>
                      <a:pt x="77041" y="64707"/>
                      <a:pt x="75027" y="64707"/>
                      <a:pt x="74423" y="64707"/>
                    </a:cubicBezTo>
                    <a:cubicBezTo>
                      <a:pt x="72610" y="64707"/>
                      <a:pt x="72207" y="65517"/>
                      <a:pt x="71804" y="66731"/>
                    </a:cubicBezTo>
                    <a:cubicBezTo>
                      <a:pt x="65962" y="85558"/>
                      <a:pt x="52869" y="87988"/>
                      <a:pt x="45416" y="87988"/>
                    </a:cubicBezTo>
                    <a:cubicBezTo>
                      <a:pt x="34739" y="87988"/>
                      <a:pt x="17013" y="79283"/>
                      <a:pt x="17013" y="466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形状 173">
                <a:extLst>
                  <a:ext uri="{FF2B5EF4-FFF2-40B4-BE49-F238E27FC236}">
                    <a16:creationId xmlns:a16="http://schemas.microsoft.com/office/drawing/2014/main" id="{95CE2753-C15E-1D0D-79CE-FF4696587827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>
              <a:xfrm>
                <a:off x="6860284" y="5667384"/>
                <a:ext cx="89237" cy="92920"/>
              </a:xfrm>
              <a:custGeom>
                <a:avLst/>
                <a:gdLst>
                  <a:gd name="connsiteX0" fmla="*/ 89535 w 89237"/>
                  <a:gd name="connsiteY0" fmla="*/ 47499 h 92920"/>
                  <a:gd name="connsiteX1" fmla="*/ 45017 w 89237"/>
                  <a:gd name="connsiteY1" fmla="*/ 128 h 92920"/>
                  <a:gd name="connsiteX2" fmla="*/ 298 w 89237"/>
                  <a:gd name="connsiteY2" fmla="*/ 47499 h 92920"/>
                  <a:gd name="connsiteX3" fmla="*/ 44816 w 89237"/>
                  <a:gd name="connsiteY3" fmla="*/ 93049 h 92920"/>
                  <a:gd name="connsiteX4" fmla="*/ 89535 w 89237"/>
                  <a:gd name="connsiteY4" fmla="*/ 47499 h 92920"/>
                  <a:gd name="connsiteX5" fmla="*/ 45017 w 89237"/>
                  <a:gd name="connsiteY5" fmla="*/ 87988 h 92920"/>
                  <a:gd name="connsiteX6" fmla="*/ 22053 w 89237"/>
                  <a:gd name="connsiteY6" fmla="*/ 74424 h 92920"/>
                  <a:gd name="connsiteX7" fmla="*/ 17017 w 89237"/>
                  <a:gd name="connsiteY7" fmla="*/ 45880 h 92920"/>
                  <a:gd name="connsiteX8" fmla="*/ 21852 w 89237"/>
                  <a:gd name="connsiteY8" fmla="*/ 18145 h 92920"/>
                  <a:gd name="connsiteX9" fmla="*/ 44816 w 89237"/>
                  <a:gd name="connsiteY9" fmla="*/ 4582 h 92920"/>
                  <a:gd name="connsiteX10" fmla="*/ 67578 w 89237"/>
                  <a:gd name="connsiteY10" fmla="*/ 17741 h 92920"/>
                  <a:gd name="connsiteX11" fmla="*/ 72816 w 89237"/>
                  <a:gd name="connsiteY11" fmla="*/ 45880 h 92920"/>
                  <a:gd name="connsiteX12" fmla="*/ 68384 w 89237"/>
                  <a:gd name="connsiteY12" fmla="*/ 73007 h 92920"/>
                  <a:gd name="connsiteX13" fmla="*/ 45017 w 89237"/>
                  <a:gd name="connsiteY13" fmla="*/ 87988 h 9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237" h="92920">
                    <a:moveTo>
                      <a:pt x="89535" y="47499"/>
                    </a:moveTo>
                    <a:cubicBezTo>
                      <a:pt x="89535" y="21587"/>
                      <a:pt x="69391" y="128"/>
                      <a:pt x="45017" y="128"/>
                    </a:cubicBezTo>
                    <a:cubicBezTo>
                      <a:pt x="19837" y="128"/>
                      <a:pt x="298" y="22194"/>
                      <a:pt x="298" y="47499"/>
                    </a:cubicBezTo>
                    <a:cubicBezTo>
                      <a:pt x="298" y="73614"/>
                      <a:pt x="21247" y="93049"/>
                      <a:pt x="44816" y="93049"/>
                    </a:cubicBezTo>
                    <a:cubicBezTo>
                      <a:pt x="69190" y="93049"/>
                      <a:pt x="89535" y="73209"/>
                      <a:pt x="89535" y="47499"/>
                    </a:cubicBezTo>
                    <a:close/>
                    <a:moveTo>
                      <a:pt x="45017" y="87988"/>
                    </a:moveTo>
                    <a:cubicBezTo>
                      <a:pt x="36355" y="87988"/>
                      <a:pt x="27492" y="83736"/>
                      <a:pt x="22053" y="74424"/>
                    </a:cubicBezTo>
                    <a:cubicBezTo>
                      <a:pt x="17017" y="65517"/>
                      <a:pt x="17017" y="53168"/>
                      <a:pt x="17017" y="45880"/>
                    </a:cubicBezTo>
                    <a:cubicBezTo>
                      <a:pt x="17017" y="37985"/>
                      <a:pt x="17017" y="27053"/>
                      <a:pt x="21852" y="18145"/>
                    </a:cubicBezTo>
                    <a:cubicBezTo>
                      <a:pt x="27290" y="8833"/>
                      <a:pt x="36758" y="4582"/>
                      <a:pt x="44816" y="4582"/>
                    </a:cubicBezTo>
                    <a:cubicBezTo>
                      <a:pt x="53679" y="4582"/>
                      <a:pt x="62341" y="9036"/>
                      <a:pt x="67578" y="17741"/>
                    </a:cubicBezTo>
                    <a:cubicBezTo>
                      <a:pt x="72816" y="26446"/>
                      <a:pt x="72816" y="38187"/>
                      <a:pt x="72816" y="45880"/>
                    </a:cubicBezTo>
                    <a:cubicBezTo>
                      <a:pt x="72816" y="53168"/>
                      <a:pt x="72816" y="64100"/>
                      <a:pt x="68384" y="73007"/>
                    </a:cubicBezTo>
                    <a:cubicBezTo>
                      <a:pt x="63952" y="82117"/>
                      <a:pt x="55089" y="87988"/>
                      <a:pt x="45017" y="879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形状 174">
                <a:extLst>
                  <a:ext uri="{FF2B5EF4-FFF2-40B4-BE49-F238E27FC236}">
                    <a16:creationId xmlns:a16="http://schemas.microsoft.com/office/drawing/2014/main" id="{90D9FEB3-6D87-502D-C791-BBF61EA5F661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>
              <a:xfrm>
                <a:off x="6962011" y="5667384"/>
                <a:ext cx="65870" cy="92920"/>
              </a:xfrm>
              <a:custGeom>
                <a:avLst/>
                <a:gdLst>
                  <a:gd name="connsiteX0" fmla="*/ 35554 w 65870"/>
                  <a:gd name="connsiteY0" fmla="*/ 51548 h 92920"/>
                  <a:gd name="connsiteX1" fmla="*/ 56504 w 65870"/>
                  <a:gd name="connsiteY1" fmla="*/ 70173 h 92920"/>
                  <a:gd name="connsiteX2" fmla="*/ 33742 w 65870"/>
                  <a:gd name="connsiteY2" fmla="*/ 88595 h 92920"/>
                  <a:gd name="connsiteX3" fmla="*/ 5742 w 65870"/>
                  <a:gd name="connsiteY3" fmla="*/ 59848 h 92920"/>
                  <a:gd name="connsiteX4" fmla="*/ 2921 w 65870"/>
                  <a:gd name="connsiteY4" fmla="*/ 56407 h 92920"/>
                  <a:gd name="connsiteX5" fmla="*/ 303 w 65870"/>
                  <a:gd name="connsiteY5" fmla="*/ 61468 h 92920"/>
                  <a:gd name="connsiteX6" fmla="*/ 303 w 65870"/>
                  <a:gd name="connsiteY6" fmla="*/ 88190 h 92920"/>
                  <a:gd name="connsiteX7" fmla="*/ 2519 w 65870"/>
                  <a:gd name="connsiteY7" fmla="*/ 93049 h 92920"/>
                  <a:gd name="connsiteX8" fmla="*/ 7554 w 65870"/>
                  <a:gd name="connsiteY8" fmla="*/ 89000 h 92920"/>
                  <a:gd name="connsiteX9" fmla="*/ 11583 w 65870"/>
                  <a:gd name="connsiteY9" fmla="*/ 84344 h 92920"/>
                  <a:gd name="connsiteX10" fmla="*/ 33742 w 65870"/>
                  <a:gd name="connsiteY10" fmla="*/ 93049 h 92920"/>
                  <a:gd name="connsiteX11" fmla="*/ 66173 w 65870"/>
                  <a:gd name="connsiteY11" fmla="*/ 64909 h 92920"/>
                  <a:gd name="connsiteX12" fmla="*/ 57713 w 65870"/>
                  <a:gd name="connsiteY12" fmla="*/ 45677 h 92920"/>
                  <a:gd name="connsiteX13" fmla="*/ 34749 w 65870"/>
                  <a:gd name="connsiteY13" fmla="*/ 35960 h 92920"/>
                  <a:gd name="connsiteX14" fmla="*/ 9972 w 65870"/>
                  <a:gd name="connsiteY14" fmla="*/ 19360 h 92920"/>
                  <a:gd name="connsiteX15" fmla="*/ 32533 w 65870"/>
                  <a:gd name="connsiteY15" fmla="*/ 3975 h 92920"/>
                  <a:gd name="connsiteX16" fmla="*/ 56101 w 65870"/>
                  <a:gd name="connsiteY16" fmla="*/ 28470 h 92920"/>
                  <a:gd name="connsiteX17" fmla="*/ 58518 w 65870"/>
                  <a:gd name="connsiteY17" fmla="*/ 30292 h 92920"/>
                  <a:gd name="connsiteX18" fmla="*/ 61137 w 65870"/>
                  <a:gd name="connsiteY18" fmla="*/ 25433 h 92920"/>
                  <a:gd name="connsiteX19" fmla="*/ 61137 w 65870"/>
                  <a:gd name="connsiteY19" fmla="*/ 4987 h 92920"/>
                  <a:gd name="connsiteX20" fmla="*/ 58921 w 65870"/>
                  <a:gd name="connsiteY20" fmla="*/ 128 h 92920"/>
                  <a:gd name="connsiteX21" fmla="*/ 54893 w 65870"/>
                  <a:gd name="connsiteY21" fmla="*/ 2558 h 92920"/>
                  <a:gd name="connsiteX22" fmla="*/ 51468 w 65870"/>
                  <a:gd name="connsiteY22" fmla="*/ 5797 h 92920"/>
                  <a:gd name="connsiteX23" fmla="*/ 32533 w 65870"/>
                  <a:gd name="connsiteY23" fmla="*/ 128 h 92920"/>
                  <a:gd name="connsiteX24" fmla="*/ 303 w 65870"/>
                  <a:gd name="connsiteY24" fmla="*/ 25028 h 92920"/>
                  <a:gd name="connsiteX25" fmla="*/ 8965 w 65870"/>
                  <a:gd name="connsiteY25" fmla="*/ 42236 h 92920"/>
                  <a:gd name="connsiteX26" fmla="*/ 35554 w 65870"/>
                  <a:gd name="connsiteY26" fmla="*/ 51548 h 9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5870" h="92920">
                    <a:moveTo>
                      <a:pt x="35554" y="51548"/>
                    </a:moveTo>
                    <a:cubicBezTo>
                      <a:pt x="39986" y="52358"/>
                      <a:pt x="56504" y="55597"/>
                      <a:pt x="56504" y="70173"/>
                    </a:cubicBezTo>
                    <a:cubicBezTo>
                      <a:pt x="56504" y="80497"/>
                      <a:pt x="49454" y="88595"/>
                      <a:pt x="33742" y="88595"/>
                    </a:cubicBezTo>
                    <a:cubicBezTo>
                      <a:pt x="16821" y="88595"/>
                      <a:pt x="9569" y="77056"/>
                      <a:pt x="5742" y="59848"/>
                    </a:cubicBezTo>
                    <a:cubicBezTo>
                      <a:pt x="5137" y="57217"/>
                      <a:pt x="4936" y="56407"/>
                      <a:pt x="2921" y="56407"/>
                    </a:cubicBezTo>
                    <a:cubicBezTo>
                      <a:pt x="303" y="56407"/>
                      <a:pt x="303" y="57824"/>
                      <a:pt x="303" y="61468"/>
                    </a:cubicBezTo>
                    <a:lnTo>
                      <a:pt x="303" y="88190"/>
                    </a:lnTo>
                    <a:cubicBezTo>
                      <a:pt x="303" y="91632"/>
                      <a:pt x="303" y="93049"/>
                      <a:pt x="2519" y="93049"/>
                    </a:cubicBezTo>
                    <a:cubicBezTo>
                      <a:pt x="3526" y="93049"/>
                      <a:pt x="3727" y="92846"/>
                      <a:pt x="7554" y="89000"/>
                    </a:cubicBezTo>
                    <a:cubicBezTo>
                      <a:pt x="7957" y="88595"/>
                      <a:pt x="7957" y="88190"/>
                      <a:pt x="11583" y="84344"/>
                    </a:cubicBezTo>
                    <a:cubicBezTo>
                      <a:pt x="20447" y="92846"/>
                      <a:pt x="29511" y="93049"/>
                      <a:pt x="33742" y="93049"/>
                    </a:cubicBezTo>
                    <a:cubicBezTo>
                      <a:pt x="56907" y="93049"/>
                      <a:pt x="66173" y="79485"/>
                      <a:pt x="66173" y="64909"/>
                    </a:cubicBezTo>
                    <a:cubicBezTo>
                      <a:pt x="66173" y="54180"/>
                      <a:pt x="60130" y="48107"/>
                      <a:pt x="57713" y="45677"/>
                    </a:cubicBezTo>
                    <a:cubicBezTo>
                      <a:pt x="51065" y="39199"/>
                      <a:pt x="43209" y="37580"/>
                      <a:pt x="34749" y="35960"/>
                    </a:cubicBezTo>
                    <a:cubicBezTo>
                      <a:pt x="23468" y="33733"/>
                      <a:pt x="9972" y="31102"/>
                      <a:pt x="9972" y="19360"/>
                    </a:cubicBezTo>
                    <a:cubicBezTo>
                      <a:pt x="9972" y="12275"/>
                      <a:pt x="15209" y="3975"/>
                      <a:pt x="32533" y="3975"/>
                    </a:cubicBezTo>
                    <a:cubicBezTo>
                      <a:pt x="54691" y="3975"/>
                      <a:pt x="55698" y="22194"/>
                      <a:pt x="56101" y="28470"/>
                    </a:cubicBezTo>
                    <a:cubicBezTo>
                      <a:pt x="56303" y="30292"/>
                      <a:pt x="58116" y="30292"/>
                      <a:pt x="58518" y="30292"/>
                    </a:cubicBezTo>
                    <a:cubicBezTo>
                      <a:pt x="61137" y="30292"/>
                      <a:pt x="61137" y="29280"/>
                      <a:pt x="61137" y="25433"/>
                    </a:cubicBezTo>
                    <a:lnTo>
                      <a:pt x="61137" y="4987"/>
                    </a:lnTo>
                    <a:cubicBezTo>
                      <a:pt x="61137" y="1545"/>
                      <a:pt x="61137" y="128"/>
                      <a:pt x="58921" y="128"/>
                    </a:cubicBezTo>
                    <a:cubicBezTo>
                      <a:pt x="57914" y="128"/>
                      <a:pt x="57511" y="128"/>
                      <a:pt x="54893" y="2558"/>
                    </a:cubicBezTo>
                    <a:cubicBezTo>
                      <a:pt x="54288" y="3367"/>
                      <a:pt x="52274" y="5189"/>
                      <a:pt x="51468" y="5797"/>
                    </a:cubicBezTo>
                    <a:cubicBezTo>
                      <a:pt x="43813" y="128"/>
                      <a:pt x="35554" y="128"/>
                      <a:pt x="32533" y="128"/>
                    </a:cubicBezTo>
                    <a:cubicBezTo>
                      <a:pt x="7957" y="128"/>
                      <a:pt x="303" y="13692"/>
                      <a:pt x="303" y="25028"/>
                    </a:cubicBezTo>
                    <a:cubicBezTo>
                      <a:pt x="303" y="32114"/>
                      <a:pt x="3526" y="37782"/>
                      <a:pt x="8965" y="42236"/>
                    </a:cubicBezTo>
                    <a:cubicBezTo>
                      <a:pt x="15411" y="47499"/>
                      <a:pt x="21051" y="48714"/>
                      <a:pt x="35554" y="515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形状 175">
                <a:extLst>
                  <a:ext uri="{FF2B5EF4-FFF2-40B4-BE49-F238E27FC236}">
                    <a16:creationId xmlns:a16="http://schemas.microsoft.com/office/drawing/2014/main" id="{FDE857F3-8727-BFEE-7133-1D90EF3B9824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>
              <a:xfrm>
                <a:off x="7099437" y="5567862"/>
                <a:ext cx="82384" cy="127396"/>
              </a:xfrm>
              <a:custGeom>
                <a:avLst/>
                <a:gdLst>
                  <a:gd name="connsiteX0" fmla="*/ 82694 w 82384"/>
                  <a:gd name="connsiteY0" fmla="*/ 19821 h 127396"/>
                  <a:gd name="connsiteX1" fmla="*/ 59569 w 82384"/>
                  <a:gd name="connsiteY1" fmla="*/ 124 h 127396"/>
                  <a:gd name="connsiteX2" fmla="*/ 22484 w 82384"/>
                  <a:gd name="connsiteY2" fmla="*/ 36543 h 127396"/>
                  <a:gd name="connsiteX3" fmla="*/ 346 w 82384"/>
                  <a:gd name="connsiteY3" fmla="*/ 125819 h 127396"/>
                  <a:gd name="connsiteX4" fmla="*/ 2320 w 82384"/>
                  <a:gd name="connsiteY4" fmla="*/ 127520 h 127396"/>
                  <a:gd name="connsiteX5" fmla="*/ 4999 w 82384"/>
                  <a:gd name="connsiteY5" fmla="*/ 126528 h 127396"/>
                  <a:gd name="connsiteX6" fmla="*/ 14447 w 82384"/>
                  <a:gd name="connsiteY6" fmla="*/ 88692 h 127396"/>
                  <a:gd name="connsiteX7" fmla="*/ 35598 w 82384"/>
                  <a:gd name="connsiteY7" fmla="*/ 101304 h 127396"/>
                  <a:gd name="connsiteX8" fmla="*/ 77618 w 82384"/>
                  <a:gd name="connsiteY8" fmla="*/ 65310 h 127396"/>
                  <a:gd name="connsiteX9" fmla="*/ 66619 w 82384"/>
                  <a:gd name="connsiteY9" fmla="*/ 43770 h 127396"/>
                  <a:gd name="connsiteX10" fmla="*/ 82694 w 82384"/>
                  <a:gd name="connsiteY10" fmla="*/ 19821 h 127396"/>
                  <a:gd name="connsiteX11" fmla="*/ 54775 w 82384"/>
                  <a:gd name="connsiteY11" fmla="*/ 43628 h 127396"/>
                  <a:gd name="connsiteX12" fmla="*/ 47584 w 82384"/>
                  <a:gd name="connsiteY12" fmla="*/ 44620 h 127396"/>
                  <a:gd name="connsiteX13" fmla="*/ 40956 w 82384"/>
                  <a:gd name="connsiteY13" fmla="*/ 43912 h 127396"/>
                  <a:gd name="connsiteX14" fmla="*/ 47584 w 82384"/>
                  <a:gd name="connsiteY14" fmla="*/ 42920 h 127396"/>
                  <a:gd name="connsiteX15" fmla="*/ 54775 w 82384"/>
                  <a:gd name="connsiteY15" fmla="*/ 43628 h 127396"/>
                  <a:gd name="connsiteX16" fmla="*/ 73388 w 82384"/>
                  <a:gd name="connsiteY16" fmla="*/ 17271 h 127396"/>
                  <a:gd name="connsiteX17" fmla="*/ 60979 w 82384"/>
                  <a:gd name="connsiteY17" fmla="*/ 40794 h 127396"/>
                  <a:gd name="connsiteX18" fmla="*/ 47725 w 82384"/>
                  <a:gd name="connsiteY18" fmla="*/ 38952 h 127396"/>
                  <a:gd name="connsiteX19" fmla="*/ 35739 w 82384"/>
                  <a:gd name="connsiteY19" fmla="*/ 44337 h 127396"/>
                  <a:gd name="connsiteX20" fmla="*/ 47302 w 82384"/>
                  <a:gd name="connsiteY20" fmla="*/ 48446 h 127396"/>
                  <a:gd name="connsiteX21" fmla="*/ 60697 w 82384"/>
                  <a:gd name="connsiteY21" fmla="*/ 46462 h 127396"/>
                  <a:gd name="connsiteX22" fmla="*/ 67184 w 82384"/>
                  <a:gd name="connsiteY22" fmla="*/ 61484 h 127396"/>
                  <a:gd name="connsiteX23" fmla="*/ 36021 w 82384"/>
                  <a:gd name="connsiteY23" fmla="*/ 97336 h 127396"/>
                  <a:gd name="connsiteX24" fmla="*/ 17408 w 82384"/>
                  <a:gd name="connsiteY24" fmla="*/ 79481 h 127396"/>
                  <a:gd name="connsiteX25" fmla="*/ 17831 w 82384"/>
                  <a:gd name="connsiteY25" fmla="*/ 75371 h 127396"/>
                  <a:gd name="connsiteX26" fmla="*/ 27137 w 82384"/>
                  <a:gd name="connsiteY26" fmla="*/ 37677 h 127396"/>
                  <a:gd name="connsiteX27" fmla="*/ 59287 w 82384"/>
                  <a:gd name="connsiteY27" fmla="*/ 4092 h 127396"/>
                  <a:gd name="connsiteX28" fmla="*/ 73388 w 82384"/>
                  <a:gd name="connsiteY28" fmla="*/ 17271 h 12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2384" h="127396">
                    <a:moveTo>
                      <a:pt x="82694" y="19821"/>
                    </a:moveTo>
                    <a:cubicBezTo>
                      <a:pt x="82694" y="7351"/>
                      <a:pt x="71978" y="124"/>
                      <a:pt x="59569" y="124"/>
                    </a:cubicBezTo>
                    <a:cubicBezTo>
                      <a:pt x="40251" y="124"/>
                      <a:pt x="26009" y="22230"/>
                      <a:pt x="22484" y="36543"/>
                    </a:cubicBezTo>
                    <a:lnTo>
                      <a:pt x="346" y="125819"/>
                    </a:lnTo>
                    <a:cubicBezTo>
                      <a:pt x="64" y="126811"/>
                      <a:pt x="1474" y="127520"/>
                      <a:pt x="2320" y="127520"/>
                    </a:cubicBezTo>
                    <a:cubicBezTo>
                      <a:pt x="3589" y="127520"/>
                      <a:pt x="4717" y="127378"/>
                      <a:pt x="4999" y="126528"/>
                    </a:cubicBezTo>
                    <a:lnTo>
                      <a:pt x="14447" y="88692"/>
                    </a:lnTo>
                    <a:cubicBezTo>
                      <a:pt x="17408" y="95210"/>
                      <a:pt x="24176" y="101304"/>
                      <a:pt x="35598" y="101304"/>
                    </a:cubicBezTo>
                    <a:cubicBezTo>
                      <a:pt x="55339" y="101304"/>
                      <a:pt x="77618" y="86991"/>
                      <a:pt x="77618" y="65310"/>
                    </a:cubicBezTo>
                    <a:cubicBezTo>
                      <a:pt x="77618" y="56949"/>
                      <a:pt x="73811" y="48446"/>
                      <a:pt x="66619" y="43770"/>
                    </a:cubicBezTo>
                    <a:cubicBezTo>
                      <a:pt x="73529" y="39377"/>
                      <a:pt x="82694" y="31300"/>
                      <a:pt x="82694" y="19821"/>
                    </a:cubicBezTo>
                    <a:close/>
                    <a:moveTo>
                      <a:pt x="54775" y="43628"/>
                    </a:moveTo>
                    <a:cubicBezTo>
                      <a:pt x="52660" y="44053"/>
                      <a:pt x="51673" y="44620"/>
                      <a:pt x="47584" y="44620"/>
                    </a:cubicBezTo>
                    <a:cubicBezTo>
                      <a:pt x="45327" y="44620"/>
                      <a:pt x="41943" y="44479"/>
                      <a:pt x="40956" y="43912"/>
                    </a:cubicBezTo>
                    <a:cubicBezTo>
                      <a:pt x="42366" y="43062"/>
                      <a:pt x="46314" y="42920"/>
                      <a:pt x="47584" y="42920"/>
                    </a:cubicBezTo>
                    <a:cubicBezTo>
                      <a:pt x="49699" y="42920"/>
                      <a:pt x="52801" y="43062"/>
                      <a:pt x="54775" y="43628"/>
                    </a:cubicBezTo>
                    <a:close/>
                    <a:moveTo>
                      <a:pt x="73388" y="17271"/>
                    </a:moveTo>
                    <a:cubicBezTo>
                      <a:pt x="73388" y="24781"/>
                      <a:pt x="69722" y="35834"/>
                      <a:pt x="60979" y="40794"/>
                    </a:cubicBezTo>
                    <a:cubicBezTo>
                      <a:pt x="58300" y="39944"/>
                      <a:pt x="55621" y="38952"/>
                      <a:pt x="47725" y="38952"/>
                    </a:cubicBezTo>
                    <a:cubicBezTo>
                      <a:pt x="42789" y="38952"/>
                      <a:pt x="35739" y="39235"/>
                      <a:pt x="35739" y="44337"/>
                    </a:cubicBezTo>
                    <a:cubicBezTo>
                      <a:pt x="35739" y="47880"/>
                      <a:pt x="40110" y="48446"/>
                      <a:pt x="47302" y="48446"/>
                    </a:cubicBezTo>
                    <a:cubicBezTo>
                      <a:pt x="52096" y="48446"/>
                      <a:pt x="56326" y="47738"/>
                      <a:pt x="60697" y="46462"/>
                    </a:cubicBezTo>
                    <a:cubicBezTo>
                      <a:pt x="64927" y="49438"/>
                      <a:pt x="67184" y="55248"/>
                      <a:pt x="67184" y="61484"/>
                    </a:cubicBezTo>
                    <a:cubicBezTo>
                      <a:pt x="67184" y="82031"/>
                      <a:pt x="53224" y="97336"/>
                      <a:pt x="36021" y="97336"/>
                    </a:cubicBezTo>
                    <a:cubicBezTo>
                      <a:pt x="25163" y="97336"/>
                      <a:pt x="17408" y="90676"/>
                      <a:pt x="17408" y="79481"/>
                    </a:cubicBezTo>
                    <a:cubicBezTo>
                      <a:pt x="17408" y="78064"/>
                      <a:pt x="17549" y="76646"/>
                      <a:pt x="17831" y="75371"/>
                    </a:cubicBezTo>
                    <a:lnTo>
                      <a:pt x="27137" y="37677"/>
                    </a:lnTo>
                    <a:cubicBezTo>
                      <a:pt x="30522" y="24214"/>
                      <a:pt x="42930" y="4092"/>
                      <a:pt x="59287" y="4092"/>
                    </a:cubicBezTo>
                    <a:cubicBezTo>
                      <a:pt x="67607" y="4092"/>
                      <a:pt x="73388" y="8626"/>
                      <a:pt x="73388" y="172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形状 176">
                <a:extLst>
                  <a:ext uri="{FF2B5EF4-FFF2-40B4-BE49-F238E27FC236}">
                    <a16:creationId xmlns:a16="http://schemas.microsoft.com/office/drawing/2014/main" id="{9C32545C-6982-6002-01DE-72A53A1B3566}"/>
                  </a:ext>
                </a:extLst>
              </p:cNvPr>
              <p:cNvSpPr/>
              <p:nvPr>
                <p:custDataLst>
                  <p:tags r:id="rId167"/>
                </p:custDataLst>
              </p:nvPr>
            </p:nvSpPr>
            <p:spPr>
              <a:xfrm>
                <a:off x="7092564" y="5703418"/>
                <a:ext cx="98586" cy="8097"/>
              </a:xfrm>
              <a:custGeom>
                <a:avLst/>
                <a:gdLst>
                  <a:gd name="connsiteX0" fmla="*/ 0 w 98586"/>
                  <a:gd name="connsiteY0" fmla="*/ 0 h 8097"/>
                  <a:gd name="connsiteX1" fmla="*/ 98587 w 98586"/>
                  <a:gd name="connsiteY1" fmla="*/ 0 h 8097"/>
                  <a:gd name="connsiteX2" fmla="*/ 98587 w 98586"/>
                  <a:gd name="connsiteY2" fmla="*/ 8097 h 8097"/>
                  <a:gd name="connsiteX3" fmla="*/ 0 w 98586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586" h="8097">
                    <a:moveTo>
                      <a:pt x="0" y="0"/>
                    </a:moveTo>
                    <a:lnTo>
                      <a:pt x="98587" y="0"/>
                    </a:lnTo>
                    <a:lnTo>
                      <a:pt x="98587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形状 177">
                <a:extLst>
                  <a:ext uri="{FF2B5EF4-FFF2-40B4-BE49-F238E27FC236}">
                    <a16:creationId xmlns:a16="http://schemas.microsoft.com/office/drawing/2014/main" id="{4FD5191B-AD81-0290-EA95-AF6287552A6F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>
              <a:xfrm>
                <a:off x="7110593" y="5733792"/>
                <a:ext cx="62325" cy="94094"/>
              </a:xfrm>
              <a:custGeom>
                <a:avLst/>
                <a:gdLst>
                  <a:gd name="connsiteX0" fmla="*/ 62635 w 62325"/>
                  <a:gd name="connsiteY0" fmla="*/ 68435 h 94094"/>
                  <a:gd name="connsiteX1" fmla="*/ 57841 w 62325"/>
                  <a:gd name="connsiteY1" fmla="*/ 68435 h 94094"/>
                  <a:gd name="connsiteX2" fmla="*/ 54175 w 62325"/>
                  <a:gd name="connsiteY2" fmla="*/ 81331 h 94094"/>
                  <a:gd name="connsiteX3" fmla="*/ 40215 w 62325"/>
                  <a:gd name="connsiteY3" fmla="*/ 82181 h 94094"/>
                  <a:gd name="connsiteX4" fmla="*/ 14270 w 62325"/>
                  <a:gd name="connsiteY4" fmla="*/ 82181 h 94094"/>
                  <a:gd name="connsiteX5" fmla="*/ 42471 w 62325"/>
                  <a:gd name="connsiteY5" fmla="*/ 58374 h 94094"/>
                  <a:gd name="connsiteX6" fmla="*/ 62635 w 62325"/>
                  <a:gd name="connsiteY6" fmla="*/ 27765 h 94094"/>
                  <a:gd name="connsiteX7" fmla="*/ 29639 w 62325"/>
                  <a:gd name="connsiteY7" fmla="*/ 132 h 94094"/>
                  <a:gd name="connsiteX8" fmla="*/ 310 w 62325"/>
                  <a:gd name="connsiteY8" fmla="*/ 25498 h 94094"/>
                  <a:gd name="connsiteX9" fmla="*/ 7783 w 62325"/>
                  <a:gd name="connsiteY9" fmla="*/ 33433 h 94094"/>
                  <a:gd name="connsiteX10" fmla="*/ 15257 w 62325"/>
                  <a:gd name="connsiteY10" fmla="*/ 25923 h 94094"/>
                  <a:gd name="connsiteX11" fmla="*/ 6937 w 62325"/>
                  <a:gd name="connsiteY11" fmla="*/ 18412 h 94094"/>
                  <a:gd name="connsiteX12" fmla="*/ 27524 w 62325"/>
                  <a:gd name="connsiteY12" fmla="*/ 5233 h 94094"/>
                  <a:gd name="connsiteX13" fmla="*/ 48957 w 62325"/>
                  <a:gd name="connsiteY13" fmla="*/ 27765 h 94094"/>
                  <a:gd name="connsiteX14" fmla="*/ 35703 w 62325"/>
                  <a:gd name="connsiteY14" fmla="*/ 54973 h 94094"/>
                  <a:gd name="connsiteX15" fmla="*/ 1720 w 62325"/>
                  <a:gd name="connsiteY15" fmla="*/ 88700 h 94094"/>
                  <a:gd name="connsiteX16" fmla="*/ 310 w 62325"/>
                  <a:gd name="connsiteY16" fmla="*/ 94226 h 94094"/>
                  <a:gd name="connsiteX17" fmla="*/ 58405 w 62325"/>
                  <a:gd name="connsiteY17" fmla="*/ 94226 h 94094"/>
                  <a:gd name="connsiteX18" fmla="*/ 62635 w 62325"/>
                  <a:gd name="connsiteY18" fmla="*/ 68435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325" h="94094">
                    <a:moveTo>
                      <a:pt x="62635" y="68435"/>
                    </a:moveTo>
                    <a:lnTo>
                      <a:pt x="57841" y="68435"/>
                    </a:lnTo>
                    <a:cubicBezTo>
                      <a:pt x="57418" y="71553"/>
                      <a:pt x="56008" y="79914"/>
                      <a:pt x="54175" y="81331"/>
                    </a:cubicBezTo>
                    <a:cubicBezTo>
                      <a:pt x="53047" y="82181"/>
                      <a:pt x="42189" y="82181"/>
                      <a:pt x="40215" y="82181"/>
                    </a:cubicBezTo>
                    <a:lnTo>
                      <a:pt x="14270" y="82181"/>
                    </a:lnTo>
                    <a:cubicBezTo>
                      <a:pt x="29075" y="69002"/>
                      <a:pt x="34011" y="65034"/>
                      <a:pt x="42471" y="58374"/>
                    </a:cubicBezTo>
                    <a:cubicBezTo>
                      <a:pt x="52906" y="50013"/>
                      <a:pt x="62635" y="41227"/>
                      <a:pt x="62635" y="27765"/>
                    </a:cubicBezTo>
                    <a:cubicBezTo>
                      <a:pt x="62635" y="10618"/>
                      <a:pt x="47688" y="132"/>
                      <a:pt x="29639" y="132"/>
                    </a:cubicBezTo>
                    <a:cubicBezTo>
                      <a:pt x="12155" y="132"/>
                      <a:pt x="310" y="12460"/>
                      <a:pt x="310" y="25498"/>
                    </a:cubicBezTo>
                    <a:cubicBezTo>
                      <a:pt x="310" y="32725"/>
                      <a:pt x="6373" y="33433"/>
                      <a:pt x="7783" y="33433"/>
                    </a:cubicBezTo>
                    <a:cubicBezTo>
                      <a:pt x="11167" y="33433"/>
                      <a:pt x="15257" y="31024"/>
                      <a:pt x="15257" y="25923"/>
                    </a:cubicBezTo>
                    <a:cubicBezTo>
                      <a:pt x="15257" y="23372"/>
                      <a:pt x="14270" y="18412"/>
                      <a:pt x="6937" y="18412"/>
                    </a:cubicBezTo>
                    <a:cubicBezTo>
                      <a:pt x="11308" y="8351"/>
                      <a:pt x="20897" y="5233"/>
                      <a:pt x="27524" y="5233"/>
                    </a:cubicBezTo>
                    <a:cubicBezTo>
                      <a:pt x="41625" y="5233"/>
                      <a:pt x="48957" y="16286"/>
                      <a:pt x="48957" y="27765"/>
                    </a:cubicBezTo>
                    <a:cubicBezTo>
                      <a:pt x="48957" y="40093"/>
                      <a:pt x="40215" y="49871"/>
                      <a:pt x="35703" y="54973"/>
                    </a:cubicBezTo>
                    <a:lnTo>
                      <a:pt x="1720" y="88700"/>
                    </a:lnTo>
                    <a:cubicBezTo>
                      <a:pt x="310" y="89975"/>
                      <a:pt x="310" y="90258"/>
                      <a:pt x="310" y="94226"/>
                    </a:cubicBezTo>
                    <a:lnTo>
                      <a:pt x="58405" y="94226"/>
                    </a:lnTo>
                    <a:lnTo>
                      <a:pt x="62635" y="68435"/>
                    </a:ln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形状 178">
                <a:extLst>
                  <a:ext uri="{FF2B5EF4-FFF2-40B4-BE49-F238E27FC236}">
                    <a16:creationId xmlns:a16="http://schemas.microsoft.com/office/drawing/2014/main" id="{3BC8D6DB-242A-97BA-B980-EED012EE7081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>
              <a:xfrm>
                <a:off x="7355066" y="5233348"/>
                <a:ext cx="104949" cy="607120"/>
              </a:xfrm>
              <a:custGeom>
                <a:avLst/>
                <a:gdLst>
                  <a:gd name="connsiteX0" fmla="*/ 105272 w 104949"/>
                  <a:gd name="connsiteY0" fmla="*/ 303764 h 607120"/>
                  <a:gd name="connsiteX1" fmla="*/ 63574 w 104949"/>
                  <a:gd name="connsiteY1" fmla="*/ 81484 h 607120"/>
                  <a:gd name="connsiteX2" fmla="*/ 10193 w 104949"/>
                  <a:gd name="connsiteY2" fmla="*/ 1925 h 607120"/>
                  <a:gd name="connsiteX3" fmla="*/ 4754 w 104949"/>
                  <a:gd name="connsiteY3" fmla="*/ 103 h 607120"/>
                  <a:gd name="connsiteX4" fmla="*/ 322 w 104949"/>
                  <a:gd name="connsiteY4" fmla="*/ 2127 h 607120"/>
                  <a:gd name="connsiteX5" fmla="*/ 1531 w 104949"/>
                  <a:gd name="connsiteY5" fmla="*/ 4557 h 607120"/>
                  <a:gd name="connsiteX6" fmla="*/ 48869 w 104949"/>
                  <a:gd name="connsiteY6" fmla="*/ 82091 h 607120"/>
                  <a:gd name="connsiteX7" fmla="*/ 85732 w 104949"/>
                  <a:gd name="connsiteY7" fmla="*/ 303562 h 607120"/>
                  <a:gd name="connsiteX8" fmla="*/ 46049 w 104949"/>
                  <a:gd name="connsiteY8" fmla="*/ 531915 h 607120"/>
                  <a:gd name="connsiteX9" fmla="*/ 1128 w 104949"/>
                  <a:gd name="connsiteY9" fmla="*/ 603377 h 607120"/>
                  <a:gd name="connsiteX10" fmla="*/ 322 w 104949"/>
                  <a:gd name="connsiteY10" fmla="*/ 605199 h 607120"/>
                  <a:gd name="connsiteX11" fmla="*/ 4754 w 104949"/>
                  <a:gd name="connsiteY11" fmla="*/ 607223 h 607120"/>
                  <a:gd name="connsiteX12" fmla="*/ 8581 w 104949"/>
                  <a:gd name="connsiteY12" fmla="*/ 606818 h 607120"/>
                  <a:gd name="connsiteX13" fmla="*/ 36984 w 104949"/>
                  <a:gd name="connsiteY13" fmla="*/ 572201 h 607120"/>
                  <a:gd name="connsiteX14" fmla="*/ 98826 w 104949"/>
                  <a:gd name="connsiteY14" fmla="*/ 402555 h 607120"/>
                  <a:gd name="connsiteX15" fmla="*/ 105272 w 104949"/>
                  <a:gd name="connsiteY15" fmla="*/ 303764 h 607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49" h="607120">
                    <a:moveTo>
                      <a:pt x="105272" y="303764"/>
                    </a:moveTo>
                    <a:cubicBezTo>
                      <a:pt x="105272" y="228051"/>
                      <a:pt x="95804" y="150719"/>
                      <a:pt x="63574" y="81484"/>
                    </a:cubicBezTo>
                    <a:cubicBezTo>
                      <a:pt x="49272" y="50713"/>
                      <a:pt x="30135" y="22979"/>
                      <a:pt x="10193" y="1925"/>
                    </a:cubicBezTo>
                    <a:cubicBezTo>
                      <a:pt x="8380" y="305"/>
                      <a:pt x="8178" y="103"/>
                      <a:pt x="4754" y="103"/>
                    </a:cubicBezTo>
                    <a:cubicBezTo>
                      <a:pt x="1934" y="103"/>
                      <a:pt x="322" y="103"/>
                      <a:pt x="322" y="2127"/>
                    </a:cubicBezTo>
                    <a:cubicBezTo>
                      <a:pt x="322" y="2937"/>
                      <a:pt x="1128" y="3949"/>
                      <a:pt x="1531" y="4557"/>
                    </a:cubicBezTo>
                    <a:cubicBezTo>
                      <a:pt x="20869" y="28040"/>
                      <a:pt x="36984" y="53952"/>
                      <a:pt x="48869" y="82091"/>
                    </a:cubicBezTo>
                    <a:cubicBezTo>
                      <a:pt x="75257" y="144038"/>
                      <a:pt x="85732" y="216512"/>
                      <a:pt x="85732" y="303562"/>
                    </a:cubicBezTo>
                    <a:cubicBezTo>
                      <a:pt x="85732" y="389801"/>
                      <a:pt x="75862" y="465514"/>
                      <a:pt x="46049" y="531915"/>
                    </a:cubicBezTo>
                    <a:cubicBezTo>
                      <a:pt x="34365" y="557625"/>
                      <a:pt x="19056" y="581513"/>
                      <a:pt x="1128" y="603377"/>
                    </a:cubicBezTo>
                    <a:cubicBezTo>
                      <a:pt x="926" y="603781"/>
                      <a:pt x="322" y="604591"/>
                      <a:pt x="322" y="605199"/>
                    </a:cubicBezTo>
                    <a:cubicBezTo>
                      <a:pt x="322" y="607223"/>
                      <a:pt x="1934" y="607223"/>
                      <a:pt x="4754" y="607223"/>
                    </a:cubicBezTo>
                    <a:cubicBezTo>
                      <a:pt x="7775" y="607223"/>
                      <a:pt x="8178" y="607223"/>
                      <a:pt x="8581" y="606818"/>
                    </a:cubicBezTo>
                    <a:cubicBezTo>
                      <a:pt x="8783" y="606616"/>
                      <a:pt x="21272" y="594469"/>
                      <a:pt x="36984" y="572201"/>
                    </a:cubicBezTo>
                    <a:cubicBezTo>
                      <a:pt x="72034" y="522400"/>
                      <a:pt x="89761" y="462883"/>
                      <a:pt x="98826" y="402555"/>
                    </a:cubicBezTo>
                    <a:cubicBezTo>
                      <a:pt x="103660" y="369962"/>
                      <a:pt x="105272" y="336762"/>
                      <a:pt x="105272" y="3037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形状 179">
                <a:extLst>
                  <a:ext uri="{FF2B5EF4-FFF2-40B4-BE49-F238E27FC236}">
                    <a16:creationId xmlns:a16="http://schemas.microsoft.com/office/drawing/2014/main" id="{A91D2427-56DB-9077-3DD7-8779BA0127CE}"/>
                  </a:ext>
                </a:extLst>
              </p:cNvPr>
              <p:cNvSpPr/>
              <p:nvPr>
                <p:custDataLst>
                  <p:tags r:id="rId170"/>
                </p:custDataLst>
              </p:nvPr>
            </p:nvSpPr>
            <p:spPr>
              <a:xfrm>
                <a:off x="7558586" y="5566164"/>
                <a:ext cx="23568" cy="60529"/>
              </a:xfrm>
              <a:custGeom>
                <a:avLst/>
                <a:gdLst>
                  <a:gd name="connsiteX0" fmla="*/ 23900 w 23568"/>
                  <a:gd name="connsiteY0" fmla="*/ 21376 h 60529"/>
                  <a:gd name="connsiteX1" fmla="*/ 11008 w 23568"/>
                  <a:gd name="connsiteY1" fmla="*/ 120 h 60529"/>
                  <a:gd name="connsiteX2" fmla="*/ 332 w 23568"/>
                  <a:gd name="connsiteY2" fmla="*/ 10849 h 60529"/>
                  <a:gd name="connsiteX3" fmla="*/ 11008 w 23568"/>
                  <a:gd name="connsiteY3" fmla="*/ 21579 h 60529"/>
                  <a:gd name="connsiteX4" fmla="*/ 18058 w 23568"/>
                  <a:gd name="connsiteY4" fmla="*/ 18947 h 60529"/>
                  <a:gd name="connsiteX5" fmla="*/ 19065 w 23568"/>
                  <a:gd name="connsiteY5" fmla="*/ 18340 h 60529"/>
                  <a:gd name="connsiteX6" fmla="*/ 19468 w 23568"/>
                  <a:gd name="connsiteY6" fmla="*/ 21376 h 60529"/>
                  <a:gd name="connsiteX7" fmla="*/ 5771 w 23568"/>
                  <a:gd name="connsiteY7" fmla="*/ 55184 h 60529"/>
                  <a:gd name="connsiteX8" fmla="*/ 3555 w 23568"/>
                  <a:gd name="connsiteY8" fmla="*/ 58423 h 60529"/>
                  <a:gd name="connsiteX9" fmla="*/ 5569 w 23568"/>
                  <a:gd name="connsiteY9" fmla="*/ 60650 h 60529"/>
                  <a:gd name="connsiteX10" fmla="*/ 23900 w 23568"/>
                  <a:gd name="connsiteY10" fmla="*/ 21376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68" h="60529">
                    <a:moveTo>
                      <a:pt x="23900" y="21376"/>
                    </a:moveTo>
                    <a:cubicBezTo>
                      <a:pt x="23900" y="8015"/>
                      <a:pt x="18864" y="120"/>
                      <a:pt x="11008" y="120"/>
                    </a:cubicBezTo>
                    <a:cubicBezTo>
                      <a:pt x="4360" y="120"/>
                      <a:pt x="332" y="5181"/>
                      <a:pt x="332" y="10849"/>
                    </a:cubicBezTo>
                    <a:cubicBezTo>
                      <a:pt x="332" y="16315"/>
                      <a:pt x="4360" y="21579"/>
                      <a:pt x="11008" y="21579"/>
                    </a:cubicBezTo>
                    <a:cubicBezTo>
                      <a:pt x="13425" y="21579"/>
                      <a:pt x="16044" y="20769"/>
                      <a:pt x="18058" y="18947"/>
                    </a:cubicBezTo>
                    <a:cubicBezTo>
                      <a:pt x="18663" y="18542"/>
                      <a:pt x="18864" y="18340"/>
                      <a:pt x="19065" y="18340"/>
                    </a:cubicBezTo>
                    <a:cubicBezTo>
                      <a:pt x="19267" y="18340"/>
                      <a:pt x="19468" y="18542"/>
                      <a:pt x="19468" y="21376"/>
                    </a:cubicBezTo>
                    <a:cubicBezTo>
                      <a:pt x="19468" y="36357"/>
                      <a:pt x="12418" y="48503"/>
                      <a:pt x="5771" y="55184"/>
                    </a:cubicBezTo>
                    <a:cubicBezTo>
                      <a:pt x="3555" y="57411"/>
                      <a:pt x="3555" y="57816"/>
                      <a:pt x="3555" y="58423"/>
                    </a:cubicBezTo>
                    <a:cubicBezTo>
                      <a:pt x="3555" y="59840"/>
                      <a:pt x="4562" y="60650"/>
                      <a:pt x="5569" y="60650"/>
                    </a:cubicBezTo>
                    <a:cubicBezTo>
                      <a:pt x="7785" y="60650"/>
                      <a:pt x="23900" y="45062"/>
                      <a:pt x="23900" y="213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03" name="组合 402">
            <a:extLst>
              <a:ext uri="{FF2B5EF4-FFF2-40B4-BE49-F238E27FC236}">
                <a16:creationId xmlns:a16="http://schemas.microsoft.com/office/drawing/2014/main" id="{2E47B36A-1A47-A174-7984-D6E773BE3E5C}"/>
              </a:ext>
            </a:extLst>
          </p:cNvPr>
          <p:cNvGrpSpPr/>
          <p:nvPr/>
        </p:nvGrpSpPr>
        <p:grpSpPr>
          <a:xfrm>
            <a:off x="621906" y="4900080"/>
            <a:ext cx="8249568" cy="957159"/>
            <a:chOff x="621906" y="4900080"/>
            <a:chExt cx="8249568" cy="957159"/>
          </a:xfrm>
        </p:grpSpPr>
        <p:cxnSp>
          <p:nvCxnSpPr>
            <p:cNvPr id="16" name="直线连接符 15">
              <a:extLst>
                <a:ext uri="{FF2B5EF4-FFF2-40B4-BE49-F238E27FC236}">
                  <a16:creationId xmlns:a16="http://schemas.microsoft.com/office/drawing/2014/main" id="{DCC80166-F055-BF40-5B47-26431F934450}"/>
                </a:ext>
              </a:extLst>
            </p:cNvPr>
            <p:cNvCxnSpPr/>
            <p:nvPr/>
          </p:nvCxnSpPr>
          <p:spPr>
            <a:xfrm>
              <a:off x="621906" y="4900080"/>
              <a:ext cx="8249568" cy="0"/>
            </a:xfrm>
            <a:prstGeom prst="line">
              <a:avLst/>
            </a:prstGeom>
            <a:ln w="2540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257C743D-D6F5-194A-21C8-3FAE1EC41367}"/>
                </a:ext>
              </a:extLst>
            </p:cNvPr>
            <p:cNvSpPr txBox="1"/>
            <p:nvPr/>
          </p:nvSpPr>
          <p:spPr>
            <a:xfrm>
              <a:off x="621906" y="4923901"/>
              <a:ext cx="1422046" cy="35394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1700" b="1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Method two:</a:t>
              </a:r>
            </a:p>
          </p:txBody>
        </p:sp>
        <p:grpSp>
          <p:nvGrpSpPr>
            <p:cNvPr id="400" name="组合 399">
              <a:extLst>
                <a:ext uri="{FF2B5EF4-FFF2-40B4-BE49-F238E27FC236}">
                  <a16:creationId xmlns:a16="http://schemas.microsoft.com/office/drawing/2014/main" id="{45067BCC-2BB1-0394-0A9E-D001BEED36E7}"/>
                </a:ext>
              </a:extLst>
            </p:cNvPr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>
            <a:xfrm>
              <a:off x="5892799" y="5384800"/>
              <a:ext cx="2011680" cy="365760"/>
              <a:chOff x="9633244" y="6747852"/>
              <a:chExt cx="1995065" cy="363068"/>
            </a:xfrm>
          </p:grpSpPr>
          <p:sp>
            <p:nvSpPr>
              <p:cNvPr id="386" name="任意形状 385">
                <a:extLst>
                  <a:ext uri="{FF2B5EF4-FFF2-40B4-BE49-F238E27FC236}">
                    <a16:creationId xmlns:a16="http://schemas.microsoft.com/office/drawing/2014/main" id="{174709BC-80AE-4258-2297-9317A7105CDF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9633244" y="6882577"/>
                <a:ext cx="120047" cy="91705"/>
              </a:xfrm>
              <a:custGeom>
                <a:avLst/>
                <a:gdLst>
                  <a:gd name="connsiteX0" fmla="*/ 120231 w 120047"/>
                  <a:gd name="connsiteY0" fmla="*/ 14249 h 91705"/>
                  <a:gd name="connsiteX1" fmla="*/ 112134 w 120047"/>
                  <a:gd name="connsiteY1" fmla="*/ 78 h 91705"/>
                  <a:gd name="connsiteX2" fmla="*/ 101404 w 120047"/>
                  <a:gd name="connsiteY2" fmla="*/ 9593 h 91705"/>
                  <a:gd name="connsiteX3" fmla="*/ 104441 w 120047"/>
                  <a:gd name="connsiteY3" fmla="*/ 15666 h 91705"/>
                  <a:gd name="connsiteX4" fmla="*/ 111527 w 120047"/>
                  <a:gd name="connsiteY4" fmla="*/ 32671 h 91705"/>
                  <a:gd name="connsiteX5" fmla="*/ 101404 w 120047"/>
                  <a:gd name="connsiteY5" fmla="*/ 61620 h 91705"/>
                  <a:gd name="connsiteX6" fmla="*/ 78326 w 120047"/>
                  <a:gd name="connsiteY6" fmla="*/ 77208 h 91705"/>
                  <a:gd name="connsiteX7" fmla="*/ 58689 w 120047"/>
                  <a:gd name="connsiteY7" fmla="*/ 58989 h 91705"/>
                  <a:gd name="connsiteX8" fmla="*/ 65572 w 120047"/>
                  <a:gd name="connsiteY8" fmla="*/ 35101 h 91705"/>
                  <a:gd name="connsiteX9" fmla="*/ 61929 w 120047"/>
                  <a:gd name="connsiteY9" fmla="*/ 30647 h 91705"/>
                  <a:gd name="connsiteX10" fmla="*/ 56463 w 120047"/>
                  <a:gd name="connsiteY10" fmla="*/ 34088 h 91705"/>
                  <a:gd name="connsiteX11" fmla="*/ 51806 w 120047"/>
                  <a:gd name="connsiteY11" fmla="*/ 58584 h 91705"/>
                  <a:gd name="connsiteX12" fmla="*/ 24275 w 120047"/>
                  <a:gd name="connsiteY12" fmla="*/ 77208 h 91705"/>
                  <a:gd name="connsiteX13" fmla="*/ 6662 w 120047"/>
                  <a:gd name="connsiteY13" fmla="*/ 53928 h 91705"/>
                  <a:gd name="connsiteX14" fmla="*/ 27311 w 120047"/>
                  <a:gd name="connsiteY14" fmla="*/ 4734 h 91705"/>
                  <a:gd name="connsiteX15" fmla="*/ 23465 w 120047"/>
                  <a:gd name="connsiteY15" fmla="*/ 888 h 91705"/>
                  <a:gd name="connsiteX16" fmla="*/ 18201 w 120047"/>
                  <a:gd name="connsiteY16" fmla="*/ 5342 h 91705"/>
                  <a:gd name="connsiteX17" fmla="*/ 184 w 120047"/>
                  <a:gd name="connsiteY17" fmla="*/ 62835 h 91705"/>
                  <a:gd name="connsiteX18" fmla="*/ 21440 w 120047"/>
                  <a:gd name="connsiteY18" fmla="*/ 91784 h 91705"/>
                  <a:gd name="connsiteX19" fmla="*/ 52616 w 120047"/>
                  <a:gd name="connsiteY19" fmla="*/ 70528 h 91705"/>
                  <a:gd name="connsiteX20" fmla="*/ 74885 w 120047"/>
                  <a:gd name="connsiteY20" fmla="*/ 91784 h 91705"/>
                  <a:gd name="connsiteX21" fmla="*/ 107680 w 120047"/>
                  <a:gd name="connsiteY21" fmla="*/ 64252 h 91705"/>
                  <a:gd name="connsiteX22" fmla="*/ 120231 w 120047"/>
                  <a:gd name="connsiteY22" fmla="*/ 14249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0047" h="91705">
                    <a:moveTo>
                      <a:pt x="120231" y="14249"/>
                    </a:moveTo>
                    <a:cubicBezTo>
                      <a:pt x="120231" y="5139"/>
                      <a:pt x="116588" y="78"/>
                      <a:pt x="112134" y="78"/>
                    </a:cubicBezTo>
                    <a:cubicBezTo>
                      <a:pt x="106870" y="78"/>
                      <a:pt x="101404" y="4937"/>
                      <a:pt x="101404" y="9593"/>
                    </a:cubicBezTo>
                    <a:cubicBezTo>
                      <a:pt x="101404" y="11617"/>
                      <a:pt x="102417" y="13844"/>
                      <a:pt x="104441" y="15666"/>
                    </a:cubicBezTo>
                    <a:cubicBezTo>
                      <a:pt x="107883" y="18703"/>
                      <a:pt x="111527" y="24169"/>
                      <a:pt x="111527" y="32671"/>
                    </a:cubicBezTo>
                    <a:cubicBezTo>
                      <a:pt x="111527" y="40769"/>
                      <a:pt x="107680" y="52308"/>
                      <a:pt x="101404" y="61620"/>
                    </a:cubicBezTo>
                    <a:cubicBezTo>
                      <a:pt x="95331" y="70325"/>
                      <a:pt x="87841" y="77208"/>
                      <a:pt x="78326" y="77208"/>
                    </a:cubicBezTo>
                    <a:cubicBezTo>
                      <a:pt x="66787" y="77208"/>
                      <a:pt x="60511" y="69920"/>
                      <a:pt x="58689" y="58989"/>
                    </a:cubicBezTo>
                    <a:cubicBezTo>
                      <a:pt x="60916" y="53725"/>
                      <a:pt x="65572" y="40769"/>
                      <a:pt x="65572" y="35101"/>
                    </a:cubicBezTo>
                    <a:cubicBezTo>
                      <a:pt x="65572" y="32671"/>
                      <a:pt x="64560" y="30647"/>
                      <a:pt x="61929" y="30647"/>
                    </a:cubicBezTo>
                    <a:cubicBezTo>
                      <a:pt x="60309" y="30647"/>
                      <a:pt x="58082" y="31052"/>
                      <a:pt x="56463" y="34088"/>
                    </a:cubicBezTo>
                    <a:cubicBezTo>
                      <a:pt x="54236" y="38137"/>
                      <a:pt x="51806" y="51296"/>
                      <a:pt x="51806" y="58584"/>
                    </a:cubicBezTo>
                    <a:cubicBezTo>
                      <a:pt x="45126" y="68098"/>
                      <a:pt x="37028" y="77208"/>
                      <a:pt x="24275" y="77208"/>
                    </a:cubicBezTo>
                    <a:cubicBezTo>
                      <a:pt x="10913" y="77208"/>
                      <a:pt x="6662" y="65264"/>
                      <a:pt x="6662" y="53928"/>
                    </a:cubicBezTo>
                    <a:cubicBezTo>
                      <a:pt x="6662" y="28622"/>
                      <a:pt x="27311" y="7366"/>
                      <a:pt x="27311" y="4734"/>
                    </a:cubicBezTo>
                    <a:cubicBezTo>
                      <a:pt x="27311" y="2508"/>
                      <a:pt x="25692" y="888"/>
                      <a:pt x="23465" y="888"/>
                    </a:cubicBezTo>
                    <a:cubicBezTo>
                      <a:pt x="20833" y="888"/>
                      <a:pt x="19416" y="3520"/>
                      <a:pt x="18201" y="5342"/>
                    </a:cubicBezTo>
                    <a:cubicBezTo>
                      <a:pt x="7877" y="20322"/>
                      <a:pt x="184" y="44413"/>
                      <a:pt x="184" y="62835"/>
                    </a:cubicBezTo>
                    <a:cubicBezTo>
                      <a:pt x="184" y="76803"/>
                      <a:pt x="4840" y="91784"/>
                      <a:pt x="21440" y="91784"/>
                    </a:cubicBezTo>
                    <a:cubicBezTo>
                      <a:pt x="35814" y="91784"/>
                      <a:pt x="45328" y="81662"/>
                      <a:pt x="52616" y="70528"/>
                    </a:cubicBezTo>
                    <a:cubicBezTo>
                      <a:pt x="54438" y="82269"/>
                      <a:pt x="62333" y="91784"/>
                      <a:pt x="74885" y="91784"/>
                    </a:cubicBezTo>
                    <a:cubicBezTo>
                      <a:pt x="90675" y="91784"/>
                      <a:pt x="100392" y="79435"/>
                      <a:pt x="107680" y="64252"/>
                    </a:cubicBezTo>
                    <a:cubicBezTo>
                      <a:pt x="112539" y="54332"/>
                      <a:pt x="120231" y="26801"/>
                      <a:pt x="120231" y="1424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7" name="任意形状 386">
                <a:extLst>
                  <a:ext uri="{FF2B5EF4-FFF2-40B4-BE49-F238E27FC236}">
                    <a16:creationId xmlns:a16="http://schemas.microsoft.com/office/drawing/2014/main" id="{08C9236A-1075-3C55-6B37-A97C5B57BADE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9767737" y="6901667"/>
                <a:ext cx="104580" cy="104439"/>
              </a:xfrm>
              <a:custGeom>
                <a:avLst/>
                <a:gdLst>
                  <a:gd name="connsiteX0" fmla="*/ 56023 w 104580"/>
                  <a:gd name="connsiteY0" fmla="*/ 55771 h 104439"/>
                  <a:gd name="connsiteX1" fmla="*/ 99103 w 104580"/>
                  <a:gd name="connsiteY1" fmla="*/ 55771 h 104439"/>
                  <a:gd name="connsiteX2" fmla="*/ 104771 w 104580"/>
                  <a:gd name="connsiteY2" fmla="*/ 52370 h 104439"/>
                  <a:gd name="connsiteX3" fmla="*/ 99103 w 104580"/>
                  <a:gd name="connsiteY3" fmla="*/ 48828 h 104439"/>
                  <a:gd name="connsiteX4" fmla="*/ 56023 w 104580"/>
                  <a:gd name="connsiteY4" fmla="*/ 48828 h 104439"/>
                  <a:gd name="connsiteX5" fmla="*/ 56023 w 104580"/>
                  <a:gd name="connsiteY5" fmla="*/ 6173 h 104439"/>
                  <a:gd name="connsiteX6" fmla="*/ 52481 w 104580"/>
                  <a:gd name="connsiteY6" fmla="*/ 80 h 104439"/>
                  <a:gd name="connsiteX7" fmla="*/ 49080 w 104580"/>
                  <a:gd name="connsiteY7" fmla="*/ 5465 h 104439"/>
                  <a:gd name="connsiteX8" fmla="*/ 49080 w 104580"/>
                  <a:gd name="connsiteY8" fmla="*/ 48828 h 104439"/>
                  <a:gd name="connsiteX9" fmla="*/ 5859 w 104580"/>
                  <a:gd name="connsiteY9" fmla="*/ 48828 h 104439"/>
                  <a:gd name="connsiteX10" fmla="*/ 190 w 104580"/>
                  <a:gd name="connsiteY10" fmla="*/ 52370 h 104439"/>
                  <a:gd name="connsiteX11" fmla="*/ 5859 w 104580"/>
                  <a:gd name="connsiteY11" fmla="*/ 55771 h 104439"/>
                  <a:gd name="connsiteX12" fmla="*/ 49080 w 104580"/>
                  <a:gd name="connsiteY12" fmla="*/ 55771 h 104439"/>
                  <a:gd name="connsiteX13" fmla="*/ 49080 w 104580"/>
                  <a:gd name="connsiteY13" fmla="*/ 97575 h 104439"/>
                  <a:gd name="connsiteX14" fmla="*/ 5859 w 104580"/>
                  <a:gd name="connsiteY14" fmla="*/ 97575 h 104439"/>
                  <a:gd name="connsiteX15" fmla="*/ 190 w 104580"/>
                  <a:gd name="connsiteY15" fmla="*/ 101118 h 104439"/>
                  <a:gd name="connsiteX16" fmla="*/ 5859 w 104580"/>
                  <a:gd name="connsiteY16" fmla="*/ 104519 h 104439"/>
                  <a:gd name="connsiteX17" fmla="*/ 99103 w 104580"/>
                  <a:gd name="connsiteY17" fmla="*/ 104519 h 104439"/>
                  <a:gd name="connsiteX18" fmla="*/ 104771 w 104580"/>
                  <a:gd name="connsiteY18" fmla="*/ 101118 h 104439"/>
                  <a:gd name="connsiteX19" fmla="*/ 99103 w 104580"/>
                  <a:gd name="connsiteY19" fmla="*/ 97575 h 104439"/>
                  <a:gd name="connsiteX20" fmla="*/ 56023 w 104580"/>
                  <a:gd name="connsiteY20" fmla="*/ 97575 h 104439"/>
                  <a:gd name="connsiteX21" fmla="*/ 56023 w 104580"/>
                  <a:gd name="connsiteY21" fmla="*/ 55771 h 10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4580" h="104439">
                    <a:moveTo>
                      <a:pt x="56023" y="55771"/>
                    </a:moveTo>
                    <a:lnTo>
                      <a:pt x="99103" y="55771"/>
                    </a:lnTo>
                    <a:cubicBezTo>
                      <a:pt x="101370" y="55771"/>
                      <a:pt x="104771" y="55771"/>
                      <a:pt x="104771" y="52370"/>
                    </a:cubicBezTo>
                    <a:cubicBezTo>
                      <a:pt x="104771" y="48828"/>
                      <a:pt x="101512" y="48828"/>
                      <a:pt x="99103" y="48828"/>
                    </a:cubicBezTo>
                    <a:lnTo>
                      <a:pt x="56023" y="48828"/>
                    </a:lnTo>
                    <a:lnTo>
                      <a:pt x="56023" y="6173"/>
                    </a:lnTo>
                    <a:cubicBezTo>
                      <a:pt x="56023" y="3623"/>
                      <a:pt x="56023" y="80"/>
                      <a:pt x="52481" y="80"/>
                    </a:cubicBezTo>
                    <a:cubicBezTo>
                      <a:pt x="49080" y="80"/>
                      <a:pt x="49080" y="3339"/>
                      <a:pt x="49080" y="5465"/>
                    </a:cubicBezTo>
                    <a:lnTo>
                      <a:pt x="49080" y="48828"/>
                    </a:lnTo>
                    <a:lnTo>
                      <a:pt x="5859" y="48828"/>
                    </a:lnTo>
                    <a:cubicBezTo>
                      <a:pt x="3450" y="48828"/>
                      <a:pt x="190" y="48828"/>
                      <a:pt x="190" y="52370"/>
                    </a:cubicBezTo>
                    <a:cubicBezTo>
                      <a:pt x="190" y="55771"/>
                      <a:pt x="3591" y="55771"/>
                      <a:pt x="5859" y="55771"/>
                    </a:cubicBezTo>
                    <a:lnTo>
                      <a:pt x="49080" y="55771"/>
                    </a:lnTo>
                    <a:lnTo>
                      <a:pt x="49080" y="97575"/>
                    </a:lnTo>
                    <a:lnTo>
                      <a:pt x="5859" y="97575"/>
                    </a:lnTo>
                    <a:cubicBezTo>
                      <a:pt x="3450" y="97575"/>
                      <a:pt x="190" y="97575"/>
                      <a:pt x="190" y="101118"/>
                    </a:cubicBezTo>
                    <a:cubicBezTo>
                      <a:pt x="190" y="104519"/>
                      <a:pt x="3591" y="104519"/>
                      <a:pt x="5859" y="104519"/>
                    </a:cubicBezTo>
                    <a:lnTo>
                      <a:pt x="99103" y="104519"/>
                    </a:lnTo>
                    <a:cubicBezTo>
                      <a:pt x="101370" y="104519"/>
                      <a:pt x="104771" y="104519"/>
                      <a:pt x="104771" y="101118"/>
                    </a:cubicBezTo>
                    <a:cubicBezTo>
                      <a:pt x="104771" y="97575"/>
                      <a:pt x="101512" y="97575"/>
                      <a:pt x="99103" y="97575"/>
                    </a:cubicBezTo>
                    <a:lnTo>
                      <a:pt x="56023" y="97575"/>
                    </a:lnTo>
                    <a:lnTo>
                      <a:pt x="56023" y="55771"/>
                    </a:ln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8" name="任意形状 387">
                <a:extLst>
                  <a:ext uri="{FF2B5EF4-FFF2-40B4-BE49-F238E27FC236}">
                    <a16:creationId xmlns:a16="http://schemas.microsoft.com/office/drawing/2014/main" id="{D4E6CD9A-BAB0-3E3E-4FBC-C7898C5D9B53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9961042" y="6897761"/>
                <a:ext cx="134623" cy="47371"/>
              </a:xfrm>
              <a:custGeom>
                <a:avLst/>
                <a:gdLst>
                  <a:gd name="connsiteX0" fmla="*/ 127940 w 134623"/>
                  <a:gd name="connsiteY0" fmla="*/ 8176 h 47371"/>
                  <a:gd name="connsiteX1" fmla="*/ 134823 w 134623"/>
                  <a:gd name="connsiteY1" fmla="*/ 4127 h 47371"/>
                  <a:gd name="connsiteX2" fmla="*/ 128142 w 134623"/>
                  <a:gd name="connsiteY2" fmla="*/ 78 h 47371"/>
                  <a:gd name="connsiteX3" fmla="*/ 6880 w 134623"/>
                  <a:gd name="connsiteY3" fmla="*/ 78 h 47371"/>
                  <a:gd name="connsiteX4" fmla="*/ 200 w 134623"/>
                  <a:gd name="connsiteY4" fmla="*/ 4127 h 47371"/>
                  <a:gd name="connsiteX5" fmla="*/ 7083 w 134623"/>
                  <a:gd name="connsiteY5" fmla="*/ 8176 h 47371"/>
                  <a:gd name="connsiteX6" fmla="*/ 127940 w 134623"/>
                  <a:gd name="connsiteY6" fmla="*/ 8176 h 47371"/>
                  <a:gd name="connsiteX7" fmla="*/ 128142 w 134623"/>
                  <a:gd name="connsiteY7" fmla="*/ 47449 h 47371"/>
                  <a:gd name="connsiteX8" fmla="*/ 134823 w 134623"/>
                  <a:gd name="connsiteY8" fmla="*/ 43401 h 47371"/>
                  <a:gd name="connsiteX9" fmla="*/ 127940 w 134623"/>
                  <a:gd name="connsiteY9" fmla="*/ 39352 h 47371"/>
                  <a:gd name="connsiteX10" fmla="*/ 7083 w 134623"/>
                  <a:gd name="connsiteY10" fmla="*/ 39352 h 47371"/>
                  <a:gd name="connsiteX11" fmla="*/ 200 w 134623"/>
                  <a:gd name="connsiteY11" fmla="*/ 43401 h 47371"/>
                  <a:gd name="connsiteX12" fmla="*/ 6880 w 134623"/>
                  <a:gd name="connsiteY12" fmla="*/ 47449 h 47371"/>
                  <a:gd name="connsiteX13" fmla="*/ 128142 w 134623"/>
                  <a:gd name="connsiteY13" fmla="*/ 47449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7371">
                    <a:moveTo>
                      <a:pt x="127940" y="8176"/>
                    </a:moveTo>
                    <a:cubicBezTo>
                      <a:pt x="130977" y="8176"/>
                      <a:pt x="134823" y="8176"/>
                      <a:pt x="134823" y="4127"/>
                    </a:cubicBezTo>
                    <a:cubicBezTo>
                      <a:pt x="134823" y="78"/>
                      <a:pt x="130977" y="78"/>
                      <a:pt x="128142" y="78"/>
                    </a:cubicBezTo>
                    <a:lnTo>
                      <a:pt x="6880" y="78"/>
                    </a:lnTo>
                    <a:cubicBezTo>
                      <a:pt x="4046" y="78"/>
                      <a:pt x="200" y="78"/>
                      <a:pt x="200" y="4127"/>
                    </a:cubicBezTo>
                    <a:cubicBezTo>
                      <a:pt x="200" y="8176"/>
                      <a:pt x="4046" y="8176"/>
                      <a:pt x="7083" y="8176"/>
                    </a:cubicBezTo>
                    <a:lnTo>
                      <a:pt x="127940" y="8176"/>
                    </a:lnTo>
                    <a:close/>
                    <a:moveTo>
                      <a:pt x="128142" y="47449"/>
                    </a:moveTo>
                    <a:cubicBezTo>
                      <a:pt x="130977" y="47449"/>
                      <a:pt x="134823" y="47449"/>
                      <a:pt x="134823" y="43401"/>
                    </a:cubicBezTo>
                    <a:cubicBezTo>
                      <a:pt x="134823" y="39352"/>
                      <a:pt x="130977" y="39352"/>
                      <a:pt x="127940" y="39352"/>
                    </a:cubicBezTo>
                    <a:lnTo>
                      <a:pt x="7083" y="39352"/>
                    </a:lnTo>
                    <a:cubicBezTo>
                      <a:pt x="4046" y="39352"/>
                      <a:pt x="200" y="39352"/>
                      <a:pt x="200" y="43401"/>
                    </a:cubicBezTo>
                    <a:cubicBezTo>
                      <a:pt x="200" y="47449"/>
                      <a:pt x="4046" y="47449"/>
                      <a:pt x="6880" y="47449"/>
                    </a:cubicBezTo>
                    <a:lnTo>
                      <a:pt x="128142" y="47449"/>
                    </a:ln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9" name="任意形状 388">
                <a:extLst>
                  <a:ext uri="{FF2B5EF4-FFF2-40B4-BE49-F238E27FC236}">
                    <a16:creationId xmlns:a16="http://schemas.microsoft.com/office/drawing/2014/main" id="{E412CA58-070D-2242-3FF9-7ECD08F25553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10180194" y="6917397"/>
                <a:ext cx="123691" cy="8097"/>
              </a:xfrm>
              <a:custGeom>
                <a:avLst/>
                <a:gdLst>
                  <a:gd name="connsiteX0" fmla="*/ 116816 w 123691"/>
                  <a:gd name="connsiteY0" fmla="*/ 8176 h 8097"/>
                  <a:gd name="connsiteX1" fmla="*/ 123902 w 123691"/>
                  <a:gd name="connsiteY1" fmla="*/ 4127 h 8097"/>
                  <a:gd name="connsiteX2" fmla="*/ 116816 w 123691"/>
                  <a:gd name="connsiteY2" fmla="*/ 78 h 8097"/>
                  <a:gd name="connsiteX3" fmla="*/ 7296 w 123691"/>
                  <a:gd name="connsiteY3" fmla="*/ 78 h 8097"/>
                  <a:gd name="connsiteX4" fmla="*/ 210 w 123691"/>
                  <a:gd name="connsiteY4" fmla="*/ 4127 h 8097"/>
                  <a:gd name="connsiteX5" fmla="*/ 7296 w 123691"/>
                  <a:gd name="connsiteY5" fmla="*/ 8176 h 8097"/>
                  <a:gd name="connsiteX6" fmla="*/ 116816 w 123691"/>
                  <a:gd name="connsiteY6" fmla="*/ 8176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8097">
                    <a:moveTo>
                      <a:pt x="116816" y="8176"/>
                    </a:moveTo>
                    <a:cubicBezTo>
                      <a:pt x="120258" y="8176"/>
                      <a:pt x="123902" y="8176"/>
                      <a:pt x="123902" y="4127"/>
                    </a:cubicBezTo>
                    <a:cubicBezTo>
                      <a:pt x="123902" y="78"/>
                      <a:pt x="120258" y="78"/>
                      <a:pt x="116816" y="78"/>
                    </a:cubicBezTo>
                    <a:lnTo>
                      <a:pt x="7296" y="78"/>
                    </a:lnTo>
                    <a:cubicBezTo>
                      <a:pt x="3854" y="78"/>
                      <a:pt x="210" y="78"/>
                      <a:pt x="210" y="4127"/>
                    </a:cubicBezTo>
                    <a:cubicBezTo>
                      <a:pt x="210" y="8176"/>
                      <a:pt x="3854" y="8176"/>
                      <a:pt x="7296" y="8176"/>
                    </a:cubicBezTo>
                    <a:lnTo>
                      <a:pt x="116816" y="8176"/>
                    </a:ln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0" name="任意形状 389">
                <a:extLst>
                  <a:ext uri="{FF2B5EF4-FFF2-40B4-BE49-F238E27FC236}">
                    <a16:creationId xmlns:a16="http://schemas.microsoft.com/office/drawing/2014/main" id="{AC796D10-D37B-4F0F-A3EA-1896E9E4A59E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>
              <a:xfrm>
                <a:off x="10326920" y="6882577"/>
                <a:ext cx="109722" cy="133206"/>
              </a:xfrm>
              <a:custGeom>
                <a:avLst/>
                <a:gdLst>
                  <a:gd name="connsiteX0" fmla="*/ 40909 w 109722"/>
                  <a:gd name="connsiteY0" fmla="*/ 18500 h 133206"/>
                  <a:gd name="connsiteX1" fmla="*/ 43945 w 109722"/>
                  <a:gd name="connsiteY1" fmla="*/ 5544 h 133206"/>
                  <a:gd name="connsiteX2" fmla="*/ 38074 w 109722"/>
                  <a:gd name="connsiteY2" fmla="*/ 78 h 133206"/>
                  <a:gd name="connsiteX3" fmla="*/ 29977 w 109722"/>
                  <a:gd name="connsiteY3" fmla="*/ 7366 h 133206"/>
                  <a:gd name="connsiteX4" fmla="*/ 825 w 109722"/>
                  <a:gd name="connsiteY4" fmla="*/ 124579 h 133206"/>
                  <a:gd name="connsiteX5" fmla="*/ 218 w 109722"/>
                  <a:gd name="connsiteY5" fmla="*/ 127818 h 133206"/>
                  <a:gd name="connsiteX6" fmla="*/ 5886 w 109722"/>
                  <a:gd name="connsiteY6" fmla="*/ 133284 h 133206"/>
                  <a:gd name="connsiteX7" fmla="*/ 12972 w 109722"/>
                  <a:gd name="connsiteY7" fmla="*/ 129033 h 133206"/>
                  <a:gd name="connsiteX8" fmla="*/ 24106 w 109722"/>
                  <a:gd name="connsiteY8" fmla="*/ 85508 h 133206"/>
                  <a:gd name="connsiteX9" fmla="*/ 43743 w 109722"/>
                  <a:gd name="connsiteY9" fmla="*/ 91784 h 133206"/>
                  <a:gd name="connsiteX10" fmla="*/ 70667 w 109722"/>
                  <a:gd name="connsiteY10" fmla="*/ 77006 h 133206"/>
                  <a:gd name="connsiteX11" fmla="*/ 88887 w 109722"/>
                  <a:gd name="connsiteY11" fmla="*/ 91784 h 133206"/>
                  <a:gd name="connsiteX12" fmla="*/ 103868 w 109722"/>
                  <a:gd name="connsiteY12" fmla="*/ 80650 h 133206"/>
                  <a:gd name="connsiteX13" fmla="*/ 109941 w 109722"/>
                  <a:gd name="connsiteY13" fmla="*/ 60608 h 133206"/>
                  <a:gd name="connsiteX14" fmla="*/ 107512 w 109722"/>
                  <a:gd name="connsiteY14" fmla="*/ 58584 h 133206"/>
                  <a:gd name="connsiteX15" fmla="*/ 104677 w 109722"/>
                  <a:gd name="connsiteY15" fmla="*/ 62228 h 133206"/>
                  <a:gd name="connsiteX16" fmla="*/ 89292 w 109722"/>
                  <a:gd name="connsiteY16" fmla="*/ 87330 h 133206"/>
                  <a:gd name="connsiteX17" fmla="*/ 83219 w 109722"/>
                  <a:gd name="connsiteY17" fmla="*/ 78018 h 133206"/>
                  <a:gd name="connsiteX18" fmla="*/ 87268 w 109722"/>
                  <a:gd name="connsiteY18" fmla="*/ 56964 h 133206"/>
                  <a:gd name="connsiteX19" fmla="*/ 92936 w 109722"/>
                  <a:gd name="connsiteY19" fmla="*/ 35101 h 133206"/>
                  <a:gd name="connsiteX20" fmla="*/ 96377 w 109722"/>
                  <a:gd name="connsiteY20" fmla="*/ 21335 h 133206"/>
                  <a:gd name="connsiteX21" fmla="*/ 99414 w 109722"/>
                  <a:gd name="connsiteY21" fmla="*/ 7771 h 133206"/>
                  <a:gd name="connsiteX22" fmla="*/ 93543 w 109722"/>
                  <a:gd name="connsiteY22" fmla="*/ 2305 h 133206"/>
                  <a:gd name="connsiteX23" fmla="*/ 85648 w 109722"/>
                  <a:gd name="connsiteY23" fmla="*/ 9391 h 133206"/>
                  <a:gd name="connsiteX24" fmla="*/ 76133 w 109722"/>
                  <a:gd name="connsiteY24" fmla="*/ 47247 h 133206"/>
                  <a:gd name="connsiteX25" fmla="*/ 70870 w 109722"/>
                  <a:gd name="connsiteY25" fmla="*/ 67896 h 133206"/>
                  <a:gd name="connsiteX26" fmla="*/ 44553 w 109722"/>
                  <a:gd name="connsiteY26" fmla="*/ 87330 h 133206"/>
                  <a:gd name="connsiteX27" fmla="*/ 29572 w 109722"/>
                  <a:gd name="connsiteY27" fmla="*/ 69718 h 133206"/>
                  <a:gd name="connsiteX28" fmla="*/ 32406 w 109722"/>
                  <a:gd name="connsiteY28" fmla="*/ 52510 h 133206"/>
                  <a:gd name="connsiteX29" fmla="*/ 40909 w 109722"/>
                  <a:gd name="connsiteY29" fmla="*/ 18500 h 13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33206">
                    <a:moveTo>
                      <a:pt x="40909" y="18500"/>
                    </a:moveTo>
                    <a:cubicBezTo>
                      <a:pt x="41921" y="14249"/>
                      <a:pt x="43945" y="6556"/>
                      <a:pt x="43945" y="5544"/>
                    </a:cubicBezTo>
                    <a:cubicBezTo>
                      <a:pt x="43945" y="2103"/>
                      <a:pt x="41516" y="78"/>
                      <a:pt x="38074" y="78"/>
                    </a:cubicBezTo>
                    <a:cubicBezTo>
                      <a:pt x="37467" y="78"/>
                      <a:pt x="31799" y="281"/>
                      <a:pt x="29977" y="7366"/>
                    </a:cubicBezTo>
                    <a:lnTo>
                      <a:pt x="825" y="124579"/>
                    </a:lnTo>
                    <a:cubicBezTo>
                      <a:pt x="218" y="127009"/>
                      <a:pt x="218" y="127414"/>
                      <a:pt x="218" y="127818"/>
                    </a:cubicBezTo>
                    <a:cubicBezTo>
                      <a:pt x="218" y="130855"/>
                      <a:pt x="2445" y="133284"/>
                      <a:pt x="5886" y="133284"/>
                    </a:cubicBezTo>
                    <a:cubicBezTo>
                      <a:pt x="10138" y="133284"/>
                      <a:pt x="12567" y="129640"/>
                      <a:pt x="12972" y="129033"/>
                    </a:cubicBezTo>
                    <a:cubicBezTo>
                      <a:pt x="13782" y="127211"/>
                      <a:pt x="16413" y="116684"/>
                      <a:pt x="24106" y="85508"/>
                    </a:cubicBezTo>
                    <a:cubicBezTo>
                      <a:pt x="30584" y="90974"/>
                      <a:pt x="39694" y="91784"/>
                      <a:pt x="43743" y="91784"/>
                    </a:cubicBezTo>
                    <a:cubicBezTo>
                      <a:pt x="57914" y="91784"/>
                      <a:pt x="65809" y="82674"/>
                      <a:pt x="70667" y="77006"/>
                    </a:cubicBezTo>
                    <a:cubicBezTo>
                      <a:pt x="72489" y="86116"/>
                      <a:pt x="79980" y="91784"/>
                      <a:pt x="88887" y="91784"/>
                    </a:cubicBezTo>
                    <a:cubicBezTo>
                      <a:pt x="95973" y="91784"/>
                      <a:pt x="100629" y="87128"/>
                      <a:pt x="103868" y="80650"/>
                    </a:cubicBezTo>
                    <a:cubicBezTo>
                      <a:pt x="107309" y="73362"/>
                      <a:pt x="109941" y="61013"/>
                      <a:pt x="109941" y="60608"/>
                    </a:cubicBezTo>
                    <a:cubicBezTo>
                      <a:pt x="109941" y="58584"/>
                      <a:pt x="108119" y="58584"/>
                      <a:pt x="107512" y="58584"/>
                    </a:cubicBezTo>
                    <a:cubicBezTo>
                      <a:pt x="105487" y="58584"/>
                      <a:pt x="105285" y="59393"/>
                      <a:pt x="104677" y="62228"/>
                    </a:cubicBezTo>
                    <a:cubicBezTo>
                      <a:pt x="101236" y="75386"/>
                      <a:pt x="97592" y="87330"/>
                      <a:pt x="89292" y="87330"/>
                    </a:cubicBezTo>
                    <a:cubicBezTo>
                      <a:pt x="83826" y="87330"/>
                      <a:pt x="83219" y="82067"/>
                      <a:pt x="83219" y="78018"/>
                    </a:cubicBezTo>
                    <a:cubicBezTo>
                      <a:pt x="83219" y="73564"/>
                      <a:pt x="85648" y="64050"/>
                      <a:pt x="87268" y="56964"/>
                    </a:cubicBezTo>
                    <a:lnTo>
                      <a:pt x="92936" y="35101"/>
                    </a:lnTo>
                    <a:cubicBezTo>
                      <a:pt x="93543" y="32064"/>
                      <a:pt x="95568" y="24371"/>
                      <a:pt x="96377" y="21335"/>
                    </a:cubicBezTo>
                    <a:cubicBezTo>
                      <a:pt x="97390" y="16678"/>
                      <a:pt x="99414" y="8986"/>
                      <a:pt x="99414" y="7771"/>
                    </a:cubicBezTo>
                    <a:cubicBezTo>
                      <a:pt x="99414" y="4127"/>
                      <a:pt x="96580" y="2305"/>
                      <a:pt x="93543" y="2305"/>
                    </a:cubicBezTo>
                    <a:cubicBezTo>
                      <a:pt x="92531" y="2305"/>
                      <a:pt x="87268" y="2508"/>
                      <a:pt x="85648" y="9391"/>
                    </a:cubicBezTo>
                    <a:lnTo>
                      <a:pt x="76133" y="47247"/>
                    </a:lnTo>
                    <a:cubicBezTo>
                      <a:pt x="73704" y="57369"/>
                      <a:pt x="71477" y="65872"/>
                      <a:pt x="70870" y="67896"/>
                    </a:cubicBezTo>
                    <a:cubicBezTo>
                      <a:pt x="70667" y="68908"/>
                      <a:pt x="60950" y="87330"/>
                      <a:pt x="44553" y="87330"/>
                    </a:cubicBezTo>
                    <a:cubicBezTo>
                      <a:pt x="34431" y="87330"/>
                      <a:pt x="29572" y="80650"/>
                      <a:pt x="29572" y="69718"/>
                    </a:cubicBezTo>
                    <a:cubicBezTo>
                      <a:pt x="29572" y="63847"/>
                      <a:pt x="30989" y="58179"/>
                      <a:pt x="32406" y="52510"/>
                    </a:cubicBezTo>
                    <a:lnTo>
                      <a:pt x="40909" y="18500"/>
                    </a:ln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1" name="任意形状 390">
                <a:extLst>
                  <a:ext uri="{FF2B5EF4-FFF2-40B4-BE49-F238E27FC236}">
                    <a16:creationId xmlns:a16="http://schemas.microsoft.com/office/drawing/2014/main" id="{D6001EB0-9759-5960-0ABE-4BFFC47B4DCE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>
              <a:xfrm>
                <a:off x="10498947" y="6837231"/>
                <a:ext cx="135028" cy="134825"/>
              </a:xfrm>
              <a:custGeom>
                <a:avLst/>
                <a:gdLst>
                  <a:gd name="connsiteX0" fmla="*/ 71890 w 135028"/>
                  <a:gd name="connsiteY0" fmla="*/ 71540 h 134825"/>
                  <a:gd name="connsiteX1" fmla="*/ 128169 w 135028"/>
                  <a:gd name="connsiteY1" fmla="*/ 71540 h 134825"/>
                  <a:gd name="connsiteX2" fmla="*/ 135254 w 135028"/>
                  <a:gd name="connsiteY2" fmla="*/ 67491 h 134825"/>
                  <a:gd name="connsiteX3" fmla="*/ 128169 w 135028"/>
                  <a:gd name="connsiteY3" fmla="*/ 63442 h 134825"/>
                  <a:gd name="connsiteX4" fmla="*/ 71890 w 135028"/>
                  <a:gd name="connsiteY4" fmla="*/ 63442 h 134825"/>
                  <a:gd name="connsiteX5" fmla="*/ 71890 w 135028"/>
                  <a:gd name="connsiteY5" fmla="*/ 7569 h 134825"/>
                  <a:gd name="connsiteX6" fmla="*/ 67841 w 135028"/>
                  <a:gd name="connsiteY6" fmla="*/ 78 h 134825"/>
                  <a:gd name="connsiteX7" fmla="*/ 63793 w 135028"/>
                  <a:gd name="connsiteY7" fmla="*/ 6961 h 134825"/>
                  <a:gd name="connsiteX8" fmla="*/ 63793 w 135028"/>
                  <a:gd name="connsiteY8" fmla="*/ 63442 h 134825"/>
                  <a:gd name="connsiteX9" fmla="*/ 7312 w 135028"/>
                  <a:gd name="connsiteY9" fmla="*/ 63442 h 134825"/>
                  <a:gd name="connsiteX10" fmla="*/ 226 w 135028"/>
                  <a:gd name="connsiteY10" fmla="*/ 67491 h 134825"/>
                  <a:gd name="connsiteX11" fmla="*/ 7312 w 135028"/>
                  <a:gd name="connsiteY11" fmla="*/ 71540 h 134825"/>
                  <a:gd name="connsiteX12" fmla="*/ 63793 w 135028"/>
                  <a:gd name="connsiteY12" fmla="*/ 71540 h 134825"/>
                  <a:gd name="connsiteX13" fmla="*/ 63793 w 135028"/>
                  <a:gd name="connsiteY13" fmla="*/ 126806 h 134825"/>
                  <a:gd name="connsiteX14" fmla="*/ 7312 w 135028"/>
                  <a:gd name="connsiteY14" fmla="*/ 126806 h 134825"/>
                  <a:gd name="connsiteX15" fmla="*/ 226 w 135028"/>
                  <a:gd name="connsiteY15" fmla="*/ 130855 h 134825"/>
                  <a:gd name="connsiteX16" fmla="*/ 7312 w 135028"/>
                  <a:gd name="connsiteY16" fmla="*/ 134904 h 134825"/>
                  <a:gd name="connsiteX17" fmla="*/ 128169 w 135028"/>
                  <a:gd name="connsiteY17" fmla="*/ 134904 h 134825"/>
                  <a:gd name="connsiteX18" fmla="*/ 135254 w 135028"/>
                  <a:gd name="connsiteY18" fmla="*/ 130855 h 134825"/>
                  <a:gd name="connsiteX19" fmla="*/ 128169 w 135028"/>
                  <a:gd name="connsiteY19" fmla="*/ 126806 h 134825"/>
                  <a:gd name="connsiteX20" fmla="*/ 71890 w 135028"/>
                  <a:gd name="connsiteY20" fmla="*/ 126806 h 134825"/>
                  <a:gd name="connsiteX21" fmla="*/ 71890 w 135028"/>
                  <a:gd name="connsiteY21" fmla="*/ 71540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5028" h="134825">
                    <a:moveTo>
                      <a:pt x="71890" y="71540"/>
                    </a:moveTo>
                    <a:lnTo>
                      <a:pt x="128169" y="71540"/>
                    </a:lnTo>
                    <a:cubicBezTo>
                      <a:pt x="131610" y="71540"/>
                      <a:pt x="135254" y="71540"/>
                      <a:pt x="135254" y="67491"/>
                    </a:cubicBezTo>
                    <a:cubicBezTo>
                      <a:pt x="135254" y="63442"/>
                      <a:pt x="131610" y="63442"/>
                      <a:pt x="128169" y="63442"/>
                    </a:cubicBezTo>
                    <a:lnTo>
                      <a:pt x="71890" y="63442"/>
                    </a:lnTo>
                    <a:lnTo>
                      <a:pt x="71890" y="7569"/>
                    </a:lnTo>
                    <a:cubicBezTo>
                      <a:pt x="71890" y="4330"/>
                      <a:pt x="71890" y="78"/>
                      <a:pt x="67841" y="78"/>
                    </a:cubicBezTo>
                    <a:cubicBezTo>
                      <a:pt x="63793" y="78"/>
                      <a:pt x="63793" y="3722"/>
                      <a:pt x="63793" y="6961"/>
                    </a:cubicBezTo>
                    <a:lnTo>
                      <a:pt x="63793" y="63442"/>
                    </a:lnTo>
                    <a:lnTo>
                      <a:pt x="7312" y="63442"/>
                    </a:lnTo>
                    <a:cubicBezTo>
                      <a:pt x="3870" y="63442"/>
                      <a:pt x="226" y="63442"/>
                      <a:pt x="226" y="67491"/>
                    </a:cubicBezTo>
                    <a:cubicBezTo>
                      <a:pt x="226" y="71540"/>
                      <a:pt x="3870" y="71540"/>
                      <a:pt x="7312" y="71540"/>
                    </a:cubicBezTo>
                    <a:lnTo>
                      <a:pt x="63793" y="71540"/>
                    </a:lnTo>
                    <a:lnTo>
                      <a:pt x="63793" y="126806"/>
                    </a:lnTo>
                    <a:lnTo>
                      <a:pt x="7312" y="126806"/>
                    </a:lnTo>
                    <a:cubicBezTo>
                      <a:pt x="3870" y="126806"/>
                      <a:pt x="226" y="126806"/>
                      <a:pt x="226" y="130855"/>
                    </a:cubicBezTo>
                    <a:cubicBezTo>
                      <a:pt x="226" y="134904"/>
                      <a:pt x="3870" y="134904"/>
                      <a:pt x="7312" y="134904"/>
                    </a:cubicBezTo>
                    <a:lnTo>
                      <a:pt x="128169" y="134904"/>
                    </a:lnTo>
                    <a:cubicBezTo>
                      <a:pt x="131610" y="134904"/>
                      <a:pt x="135254" y="134904"/>
                      <a:pt x="135254" y="130855"/>
                    </a:cubicBezTo>
                    <a:cubicBezTo>
                      <a:pt x="135254" y="126806"/>
                      <a:pt x="131610" y="126806"/>
                      <a:pt x="128169" y="126806"/>
                    </a:cubicBezTo>
                    <a:lnTo>
                      <a:pt x="71890" y="126806"/>
                    </a:lnTo>
                    <a:lnTo>
                      <a:pt x="71890" y="71540"/>
                    </a:ln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2" name="任意形状 391">
                <a:extLst>
                  <a:ext uri="{FF2B5EF4-FFF2-40B4-BE49-F238E27FC236}">
                    <a16:creationId xmlns:a16="http://schemas.microsoft.com/office/drawing/2014/main" id="{D493CED1-DCC1-9379-62F6-D75B9062DD81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>
              <a:xfrm>
                <a:off x="10710295" y="6820226"/>
                <a:ext cx="46966" cy="202440"/>
              </a:xfrm>
              <a:custGeom>
                <a:avLst/>
                <a:gdLst>
                  <a:gd name="connsiteX0" fmla="*/ 47202 w 46966"/>
                  <a:gd name="connsiteY0" fmla="*/ 200495 h 202440"/>
                  <a:gd name="connsiteX1" fmla="*/ 43761 w 46966"/>
                  <a:gd name="connsiteY1" fmla="*/ 196041 h 202440"/>
                  <a:gd name="connsiteX2" fmla="*/ 11978 w 46966"/>
                  <a:gd name="connsiteY2" fmla="*/ 101299 h 202440"/>
                  <a:gd name="connsiteX3" fmla="*/ 44571 w 46966"/>
                  <a:gd name="connsiteY3" fmla="*/ 5544 h 202440"/>
                  <a:gd name="connsiteX4" fmla="*/ 47202 w 46966"/>
                  <a:gd name="connsiteY4" fmla="*/ 2103 h 202440"/>
                  <a:gd name="connsiteX5" fmla="*/ 45178 w 46966"/>
                  <a:gd name="connsiteY5" fmla="*/ 78 h 202440"/>
                  <a:gd name="connsiteX6" fmla="*/ 12990 w 46966"/>
                  <a:gd name="connsiteY6" fmla="*/ 39554 h 202440"/>
                  <a:gd name="connsiteX7" fmla="*/ 236 w 46966"/>
                  <a:gd name="connsiteY7" fmla="*/ 101299 h 202440"/>
                  <a:gd name="connsiteX8" fmla="*/ 13597 w 46966"/>
                  <a:gd name="connsiteY8" fmla="*/ 164460 h 202440"/>
                  <a:gd name="connsiteX9" fmla="*/ 45178 w 46966"/>
                  <a:gd name="connsiteY9" fmla="*/ 202519 h 202440"/>
                  <a:gd name="connsiteX10" fmla="*/ 47202 w 46966"/>
                  <a:gd name="connsiteY10" fmla="*/ 200495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202" y="200495"/>
                    </a:moveTo>
                    <a:cubicBezTo>
                      <a:pt x="47202" y="199887"/>
                      <a:pt x="47202" y="199483"/>
                      <a:pt x="43761" y="196041"/>
                    </a:cubicBezTo>
                    <a:cubicBezTo>
                      <a:pt x="18456" y="170534"/>
                      <a:pt x="11978" y="132272"/>
                      <a:pt x="11978" y="101299"/>
                    </a:cubicBezTo>
                    <a:cubicBezTo>
                      <a:pt x="11978" y="66074"/>
                      <a:pt x="19671" y="30849"/>
                      <a:pt x="44571" y="5544"/>
                    </a:cubicBezTo>
                    <a:cubicBezTo>
                      <a:pt x="47202" y="3115"/>
                      <a:pt x="47202" y="2710"/>
                      <a:pt x="47202" y="2103"/>
                    </a:cubicBezTo>
                    <a:cubicBezTo>
                      <a:pt x="47202" y="686"/>
                      <a:pt x="46393" y="78"/>
                      <a:pt x="45178" y="78"/>
                    </a:cubicBezTo>
                    <a:cubicBezTo>
                      <a:pt x="43154" y="78"/>
                      <a:pt x="24934" y="13844"/>
                      <a:pt x="12990" y="39554"/>
                    </a:cubicBezTo>
                    <a:cubicBezTo>
                      <a:pt x="2665" y="61823"/>
                      <a:pt x="236" y="84294"/>
                      <a:pt x="236" y="101299"/>
                    </a:cubicBezTo>
                    <a:cubicBezTo>
                      <a:pt x="236" y="117089"/>
                      <a:pt x="2463" y="141584"/>
                      <a:pt x="13597" y="164460"/>
                    </a:cubicBezTo>
                    <a:cubicBezTo>
                      <a:pt x="25744" y="189360"/>
                      <a:pt x="43154" y="202519"/>
                      <a:pt x="45178" y="202519"/>
                    </a:cubicBezTo>
                    <a:cubicBezTo>
                      <a:pt x="46393" y="202519"/>
                      <a:pt x="47202" y="201912"/>
                      <a:pt x="47202" y="20049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3" name="任意形状 392">
                <a:extLst>
                  <a:ext uri="{FF2B5EF4-FFF2-40B4-BE49-F238E27FC236}">
                    <a16:creationId xmlns:a16="http://schemas.microsoft.com/office/drawing/2014/main" id="{5BD84578-4596-D1A1-8962-D13D49FFB817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>
              <a:xfrm>
                <a:off x="10778900" y="6831562"/>
                <a:ext cx="106079" cy="181994"/>
              </a:xfrm>
              <a:custGeom>
                <a:avLst/>
                <a:gdLst>
                  <a:gd name="connsiteX0" fmla="*/ 78787 w 106079"/>
                  <a:gd name="connsiteY0" fmla="*/ 4937 h 181994"/>
                  <a:gd name="connsiteX1" fmla="*/ 79394 w 106079"/>
                  <a:gd name="connsiteY1" fmla="*/ 2103 h 181994"/>
                  <a:gd name="connsiteX2" fmla="*/ 76965 w 106079"/>
                  <a:gd name="connsiteY2" fmla="*/ 78 h 181994"/>
                  <a:gd name="connsiteX3" fmla="*/ 73929 w 106079"/>
                  <a:gd name="connsiteY3" fmla="*/ 4127 h 181994"/>
                  <a:gd name="connsiteX4" fmla="*/ 62187 w 106079"/>
                  <a:gd name="connsiteY4" fmla="*/ 50891 h 181994"/>
                  <a:gd name="connsiteX5" fmla="*/ 240 w 106079"/>
                  <a:gd name="connsiteY5" fmla="*/ 106360 h 181994"/>
                  <a:gd name="connsiteX6" fmla="*/ 39109 w 106079"/>
                  <a:gd name="connsiteY6" fmla="*/ 143002 h 181994"/>
                  <a:gd name="connsiteX7" fmla="*/ 34453 w 106079"/>
                  <a:gd name="connsiteY7" fmla="*/ 162031 h 181994"/>
                  <a:gd name="connsiteX8" fmla="*/ 29999 w 106079"/>
                  <a:gd name="connsiteY8" fmla="*/ 179846 h 181994"/>
                  <a:gd name="connsiteX9" fmla="*/ 32428 w 106079"/>
                  <a:gd name="connsiteY9" fmla="*/ 182073 h 181994"/>
                  <a:gd name="connsiteX10" fmla="*/ 34453 w 106079"/>
                  <a:gd name="connsiteY10" fmla="*/ 181263 h 181994"/>
                  <a:gd name="connsiteX11" fmla="*/ 36679 w 106079"/>
                  <a:gd name="connsiteY11" fmla="*/ 173165 h 181994"/>
                  <a:gd name="connsiteX12" fmla="*/ 44372 w 106079"/>
                  <a:gd name="connsiteY12" fmla="*/ 143002 h 181994"/>
                  <a:gd name="connsiteX13" fmla="*/ 106319 w 106079"/>
                  <a:gd name="connsiteY13" fmla="*/ 87533 h 181994"/>
                  <a:gd name="connsiteX14" fmla="*/ 67450 w 106079"/>
                  <a:gd name="connsiteY14" fmla="*/ 50891 h 181994"/>
                  <a:gd name="connsiteX15" fmla="*/ 78787 w 106079"/>
                  <a:gd name="connsiteY15" fmla="*/ 4937 h 181994"/>
                  <a:gd name="connsiteX16" fmla="*/ 40121 w 106079"/>
                  <a:gd name="connsiteY16" fmla="*/ 138548 h 181994"/>
                  <a:gd name="connsiteX17" fmla="*/ 13399 w 106079"/>
                  <a:gd name="connsiteY17" fmla="*/ 110611 h 181994"/>
                  <a:gd name="connsiteX18" fmla="*/ 60972 w 106079"/>
                  <a:gd name="connsiteY18" fmla="*/ 55345 h 181994"/>
                  <a:gd name="connsiteX19" fmla="*/ 40121 w 106079"/>
                  <a:gd name="connsiteY19" fmla="*/ 138548 h 181994"/>
                  <a:gd name="connsiteX20" fmla="*/ 66236 w 106079"/>
                  <a:gd name="connsiteY20" fmla="*/ 55345 h 181994"/>
                  <a:gd name="connsiteX21" fmla="*/ 93160 w 106079"/>
                  <a:gd name="connsiteY21" fmla="*/ 83281 h 181994"/>
                  <a:gd name="connsiteX22" fmla="*/ 45384 w 106079"/>
                  <a:gd name="connsiteY22" fmla="*/ 138548 h 181994"/>
                  <a:gd name="connsiteX23" fmla="*/ 66236 w 106079"/>
                  <a:gd name="connsiteY23" fmla="*/ 55345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81994">
                    <a:moveTo>
                      <a:pt x="78787" y="4937"/>
                    </a:moveTo>
                    <a:cubicBezTo>
                      <a:pt x="78787" y="4532"/>
                      <a:pt x="79394" y="2305"/>
                      <a:pt x="79394" y="2103"/>
                    </a:cubicBezTo>
                    <a:cubicBezTo>
                      <a:pt x="79394" y="1900"/>
                      <a:pt x="79394" y="78"/>
                      <a:pt x="76965" y="78"/>
                    </a:cubicBezTo>
                    <a:cubicBezTo>
                      <a:pt x="74941" y="78"/>
                      <a:pt x="74738" y="686"/>
                      <a:pt x="73929" y="4127"/>
                    </a:cubicBezTo>
                    <a:lnTo>
                      <a:pt x="62187" y="50891"/>
                    </a:lnTo>
                    <a:cubicBezTo>
                      <a:pt x="29999" y="51903"/>
                      <a:pt x="240" y="78828"/>
                      <a:pt x="240" y="106360"/>
                    </a:cubicBezTo>
                    <a:cubicBezTo>
                      <a:pt x="240" y="125592"/>
                      <a:pt x="14411" y="141584"/>
                      <a:pt x="39109" y="143002"/>
                    </a:cubicBezTo>
                    <a:cubicBezTo>
                      <a:pt x="37489" y="149277"/>
                      <a:pt x="36072" y="155755"/>
                      <a:pt x="34453" y="162031"/>
                    </a:cubicBezTo>
                    <a:cubicBezTo>
                      <a:pt x="32023" y="171546"/>
                      <a:pt x="29999" y="179238"/>
                      <a:pt x="29999" y="179846"/>
                    </a:cubicBezTo>
                    <a:cubicBezTo>
                      <a:pt x="29999" y="181870"/>
                      <a:pt x="31416" y="182073"/>
                      <a:pt x="32428" y="182073"/>
                    </a:cubicBezTo>
                    <a:cubicBezTo>
                      <a:pt x="33440" y="182073"/>
                      <a:pt x="33845" y="181870"/>
                      <a:pt x="34453" y="181263"/>
                    </a:cubicBezTo>
                    <a:cubicBezTo>
                      <a:pt x="34857" y="180858"/>
                      <a:pt x="36072" y="175999"/>
                      <a:pt x="36679" y="173165"/>
                    </a:cubicBezTo>
                    <a:lnTo>
                      <a:pt x="44372" y="143002"/>
                    </a:lnTo>
                    <a:cubicBezTo>
                      <a:pt x="76965" y="141989"/>
                      <a:pt x="106319" y="114660"/>
                      <a:pt x="106319" y="87533"/>
                    </a:cubicBezTo>
                    <a:cubicBezTo>
                      <a:pt x="106319" y="71540"/>
                      <a:pt x="95590" y="52915"/>
                      <a:pt x="67450" y="50891"/>
                    </a:cubicBezTo>
                    <a:lnTo>
                      <a:pt x="78787" y="4937"/>
                    </a:lnTo>
                    <a:close/>
                    <a:moveTo>
                      <a:pt x="40121" y="138548"/>
                    </a:moveTo>
                    <a:cubicBezTo>
                      <a:pt x="27974" y="137941"/>
                      <a:pt x="13399" y="130855"/>
                      <a:pt x="13399" y="110611"/>
                    </a:cubicBezTo>
                    <a:cubicBezTo>
                      <a:pt x="13399" y="86318"/>
                      <a:pt x="30809" y="57976"/>
                      <a:pt x="60972" y="55345"/>
                    </a:cubicBezTo>
                    <a:lnTo>
                      <a:pt x="40121" y="138548"/>
                    </a:lnTo>
                    <a:close/>
                    <a:moveTo>
                      <a:pt x="66236" y="55345"/>
                    </a:moveTo>
                    <a:cubicBezTo>
                      <a:pt x="81621" y="56154"/>
                      <a:pt x="93160" y="65467"/>
                      <a:pt x="93160" y="83281"/>
                    </a:cubicBezTo>
                    <a:cubicBezTo>
                      <a:pt x="93160" y="107170"/>
                      <a:pt x="75751" y="136119"/>
                      <a:pt x="45384" y="138548"/>
                    </a:cubicBezTo>
                    <a:lnTo>
                      <a:pt x="66236" y="55345"/>
                    </a:ln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4" name="任意形状 393">
                <a:extLst>
                  <a:ext uri="{FF2B5EF4-FFF2-40B4-BE49-F238E27FC236}">
                    <a16:creationId xmlns:a16="http://schemas.microsoft.com/office/drawing/2014/main" id="{418FDF41-9122-D09C-9857-259807AD06C9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>
              <a:xfrm>
                <a:off x="10951390" y="6917397"/>
                <a:ext cx="123691" cy="8097"/>
              </a:xfrm>
              <a:custGeom>
                <a:avLst/>
                <a:gdLst>
                  <a:gd name="connsiteX0" fmla="*/ 116854 w 123691"/>
                  <a:gd name="connsiteY0" fmla="*/ 8176 h 8097"/>
                  <a:gd name="connsiteX1" fmla="*/ 123940 w 123691"/>
                  <a:gd name="connsiteY1" fmla="*/ 4127 h 8097"/>
                  <a:gd name="connsiteX2" fmla="*/ 116854 w 123691"/>
                  <a:gd name="connsiteY2" fmla="*/ 78 h 8097"/>
                  <a:gd name="connsiteX3" fmla="*/ 7334 w 123691"/>
                  <a:gd name="connsiteY3" fmla="*/ 78 h 8097"/>
                  <a:gd name="connsiteX4" fmla="*/ 248 w 123691"/>
                  <a:gd name="connsiteY4" fmla="*/ 4127 h 8097"/>
                  <a:gd name="connsiteX5" fmla="*/ 7334 w 123691"/>
                  <a:gd name="connsiteY5" fmla="*/ 8176 h 8097"/>
                  <a:gd name="connsiteX6" fmla="*/ 116854 w 123691"/>
                  <a:gd name="connsiteY6" fmla="*/ 8176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91" h="8097">
                    <a:moveTo>
                      <a:pt x="116854" y="8176"/>
                    </a:moveTo>
                    <a:cubicBezTo>
                      <a:pt x="120296" y="8176"/>
                      <a:pt x="123940" y="8176"/>
                      <a:pt x="123940" y="4127"/>
                    </a:cubicBezTo>
                    <a:cubicBezTo>
                      <a:pt x="123940" y="78"/>
                      <a:pt x="120296" y="78"/>
                      <a:pt x="116854" y="78"/>
                    </a:cubicBezTo>
                    <a:lnTo>
                      <a:pt x="7334" y="78"/>
                    </a:lnTo>
                    <a:cubicBezTo>
                      <a:pt x="3892" y="78"/>
                      <a:pt x="248" y="78"/>
                      <a:pt x="248" y="4127"/>
                    </a:cubicBezTo>
                    <a:cubicBezTo>
                      <a:pt x="248" y="8176"/>
                      <a:pt x="3892" y="8176"/>
                      <a:pt x="7334" y="8176"/>
                    </a:cubicBezTo>
                    <a:lnTo>
                      <a:pt x="116854" y="8176"/>
                    </a:ln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5" name="任意形状 394">
                <a:extLst>
                  <a:ext uri="{FF2B5EF4-FFF2-40B4-BE49-F238E27FC236}">
                    <a16:creationId xmlns:a16="http://schemas.microsoft.com/office/drawing/2014/main" id="{2000C254-0D6D-D1E3-E098-FF5ECDB27C58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>
              <a:xfrm>
                <a:off x="11166786" y="6747852"/>
                <a:ext cx="109318" cy="89478"/>
              </a:xfrm>
              <a:custGeom>
                <a:avLst/>
                <a:gdLst>
                  <a:gd name="connsiteX0" fmla="*/ 48440 w 109318"/>
                  <a:gd name="connsiteY0" fmla="*/ 11813 h 89478"/>
                  <a:gd name="connsiteX1" fmla="*/ 71316 w 109318"/>
                  <a:gd name="connsiteY1" fmla="*/ 11813 h 89478"/>
                  <a:gd name="connsiteX2" fmla="*/ 62814 w 109318"/>
                  <a:gd name="connsiteY2" fmla="*/ 64043 h 89478"/>
                  <a:gd name="connsiteX3" fmla="*/ 64433 w 109318"/>
                  <a:gd name="connsiteY3" fmla="*/ 79428 h 89478"/>
                  <a:gd name="connsiteX4" fmla="*/ 71721 w 109318"/>
                  <a:gd name="connsiteY4" fmla="*/ 89550 h 89478"/>
                  <a:gd name="connsiteX5" fmla="*/ 80021 w 109318"/>
                  <a:gd name="connsiteY5" fmla="*/ 81858 h 89478"/>
                  <a:gd name="connsiteX6" fmla="*/ 78806 w 109318"/>
                  <a:gd name="connsiteY6" fmla="*/ 77404 h 89478"/>
                  <a:gd name="connsiteX7" fmla="*/ 72936 w 109318"/>
                  <a:gd name="connsiteY7" fmla="*/ 44001 h 89478"/>
                  <a:gd name="connsiteX8" fmla="*/ 76580 w 109318"/>
                  <a:gd name="connsiteY8" fmla="*/ 11813 h 89478"/>
                  <a:gd name="connsiteX9" fmla="*/ 99658 w 109318"/>
                  <a:gd name="connsiteY9" fmla="*/ 11813 h 89478"/>
                  <a:gd name="connsiteX10" fmla="*/ 109577 w 109318"/>
                  <a:gd name="connsiteY10" fmla="*/ 4930 h 89478"/>
                  <a:gd name="connsiteX11" fmla="*/ 101480 w 109318"/>
                  <a:gd name="connsiteY11" fmla="*/ 72 h 89478"/>
                  <a:gd name="connsiteX12" fmla="*/ 33662 w 109318"/>
                  <a:gd name="connsiteY12" fmla="*/ 72 h 89478"/>
                  <a:gd name="connsiteX13" fmla="*/ 12608 w 109318"/>
                  <a:gd name="connsiteY13" fmla="*/ 9586 h 89478"/>
                  <a:gd name="connsiteX14" fmla="*/ 259 w 109318"/>
                  <a:gd name="connsiteY14" fmla="*/ 27806 h 89478"/>
                  <a:gd name="connsiteX15" fmla="*/ 2689 w 109318"/>
                  <a:gd name="connsiteY15" fmla="*/ 29830 h 89478"/>
                  <a:gd name="connsiteX16" fmla="*/ 5928 w 109318"/>
                  <a:gd name="connsiteY16" fmla="*/ 27401 h 89478"/>
                  <a:gd name="connsiteX17" fmla="*/ 31638 w 109318"/>
                  <a:gd name="connsiteY17" fmla="*/ 11813 h 89478"/>
                  <a:gd name="connsiteX18" fmla="*/ 43177 w 109318"/>
                  <a:gd name="connsiteY18" fmla="*/ 11813 h 89478"/>
                  <a:gd name="connsiteX19" fmla="*/ 17264 w 109318"/>
                  <a:gd name="connsiteY19" fmla="*/ 79226 h 89478"/>
                  <a:gd name="connsiteX20" fmla="*/ 15645 w 109318"/>
                  <a:gd name="connsiteY20" fmla="*/ 84085 h 89478"/>
                  <a:gd name="connsiteX21" fmla="*/ 21516 w 109318"/>
                  <a:gd name="connsiteY21" fmla="*/ 89550 h 89478"/>
                  <a:gd name="connsiteX22" fmla="*/ 31638 w 109318"/>
                  <a:gd name="connsiteY22" fmla="*/ 76392 h 89478"/>
                  <a:gd name="connsiteX23" fmla="*/ 37104 w 109318"/>
                  <a:gd name="connsiteY23" fmla="*/ 56553 h 89478"/>
                  <a:gd name="connsiteX24" fmla="*/ 48440 w 109318"/>
                  <a:gd name="connsiteY24" fmla="*/ 11813 h 8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9318" h="89478">
                    <a:moveTo>
                      <a:pt x="48440" y="11813"/>
                    </a:moveTo>
                    <a:lnTo>
                      <a:pt x="71316" y="11813"/>
                    </a:lnTo>
                    <a:cubicBezTo>
                      <a:pt x="64636" y="41774"/>
                      <a:pt x="62814" y="50479"/>
                      <a:pt x="62814" y="64043"/>
                    </a:cubicBezTo>
                    <a:cubicBezTo>
                      <a:pt x="62814" y="67079"/>
                      <a:pt x="62814" y="72545"/>
                      <a:pt x="64433" y="79428"/>
                    </a:cubicBezTo>
                    <a:cubicBezTo>
                      <a:pt x="66458" y="88336"/>
                      <a:pt x="68684" y="89550"/>
                      <a:pt x="71721" y="89550"/>
                    </a:cubicBezTo>
                    <a:cubicBezTo>
                      <a:pt x="75770" y="89550"/>
                      <a:pt x="80021" y="85907"/>
                      <a:pt x="80021" y="81858"/>
                    </a:cubicBezTo>
                    <a:cubicBezTo>
                      <a:pt x="80021" y="80643"/>
                      <a:pt x="80021" y="80238"/>
                      <a:pt x="78806" y="77404"/>
                    </a:cubicBezTo>
                    <a:cubicBezTo>
                      <a:pt x="72936" y="62828"/>
                      <a:pt x="72936" y="49670"/>
                      <a:pt x="72936" y="44001"/>
                    </a:cubicBezTo>
                    <a:cubicBezTo>
                      <a:pt x="72936" y="33272"/>
                      <a:pt x="74353" y="22340"/>
                      <a:pt x="76580" y="11813"/>
                    </a:cubicBezTo>
                    <a:lnTo>
                      <a:pt x="99658" y="11813"/>
                    </a:lnTo>
                    <a:cubicBezTo>
                      <a:pt x="102290" y="11813"/>
                      <a:pt x="109577" y="11813"/>
                      <a:pt x="109577" y="4930"/>
                    </a:cubicBezTo>
                    <a:cubicBezTo>
                      <a:pt x="109577" y="72"/>
                      <a:pt x="105326" y="72"/>
                      <a:pt x="101480" y="72"/>
                    </a:cubicBezTo>
                    <a:lnTo>
                      <a:pt x="33662" y="72"/>
                    </a:lnTo>
                    <a:cubicBezTo>
                      <a:pt x="29208" y="72"/>
                      <a:pt x="21516" y="72"/>
                      <a:pt x="12608" y="9586"/>
                    </a:cubicBezTo>
                    <a:cubicBezTo>
                      <a:pt x="5523" y="17481"/>
                      <a:pt x="259" y="26794"/>
                      <a:pt x="259" y="27806"/>
                    </a:cubicBezTo>
                    <a:cubicBezTo>
                      <a:pt x="259" y="28008"/>
                      <a:pt x="259" y="29830"/>
                      <a:pt x="2689" y="29830"/>
                    </a:cubicBezTo>
                    <a:cubicBezTo>
                      <a:pt x="4308" y="29830"/>
                      <a:pt x="4713" y="29021"/>
                      <a:pt x="5928" y="27401"/>
                    </a:cubicBezTo>
                    <a:cubicBezTo>
                      <a:pt x="15847" y="11813"/>
                      <a:pt x="27589" y="11813"/>
                      <a:pt x="31638" y="11813"/>
                    </a:cubicBezTo>
                    <a:lnTo>
                      <a:pt x="43177" y="11813"/>
                    </a:lnTo>
                    <a:cubicBezTo>
                      <a:pt x="36699" y="36308"/>
                      <a:pt x="25767" y="60804"/>
                      <a:pt x="17264" y="79226"/>
                    </a:cubicBezTo>
                    <a:cubicBezTo>
                      <a:pt x="15645" y="82263"/>
                      <a:pt x="15645" y="82667"/>
                      <a:pt x="15645" y="84085"/>
                    </a:cubicBezTo>
                    <a:cubicBezTo>
                      <a:pt x="15645" y="87931"/>
                      <a:pt x="18884" y="89550"/>
                      <a:pt x="21516" y="89550"/>
                    </a:cubicBezTo>
                    <a:cubicBezTo>
                      <a:pt x="27589" y="89550"/>
                      <a:pt x="29208" y="83882"/>
                      <a:pt x="31638" y="76392"/>
                    </a:cubicBezTo>
                    <a:cubicBezTo>
                      <a:pt x="34472" y="67079"/>
                      <a:pt x="34472" y="66675"/>
                      <a:pt x="37104" y="56553"/>
                    </a:cubicBezTo>
                    <a:lnTo>
                      <a:pt x="48440" y="11813"/>
                    </a:ln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6" name="任意形状 395">
                <a:extLst>
                  <a:ext uri="{FF2B5EF4-FFF2-40B4-BE49-F238E27FC236}">
                    <a16:creationId xmlns:a16="http://schemas.microsoft.com/office/drawing/2014/main" id="{5C7AD918-48E1-6364-FF74-4350C291DD21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>
              <a:xfrm>
                <a:off x="11161321" y="6917397"/>
                <a:ext cx="122659" cy="8097"/>
              </a:xfrm>
              <a:custGeom>
                <a:avLst/>
                <a:gdLst>
                  <a:gd name="connsiteX0" fmla="*/ 0 w 122659"/>
                  <a:gd name="connsiteY0" fmla="*/ 0 h 8097"/>
                  <a:gd name="connsiteX1" fmla="*/ 122660 w 122659"/>
                  <a:gd name="connsiteY1" fmla="*/ 0 h 8097"/>
                  <a:gd name="connsiteX2" fmla="*/ 122660 w 122659"/>
                  <a:gd name="connsiteY2" fmla="*/ 8097 h 8097"/>
                  <a:gd name="connsiteX3" fmla="*/ 0 w 122659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659" h="8097">
                    <a:moveTo>
                      <a:pt x="0" y="0"/>
                    </a:moveTo>
                    <a:lnTo>
                      <a:pt x="122660" y="0"/>
                    </a:lnTo>
                    <a:lnTo>
                      <a:pt x="122660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7" name="任意形状 396">
                <a:extLst>
                  <a:ext uri="{FF2B5EF4-FFF2-40B4-BE49-F238E27FC236}">
                    <a16:creationId xmlns:a16="http://schemas.microsoft.com/office/drawing/2014/main" id="{8FC4903C-0246-86B1-05AC-FE7C6D36C0B1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>
              <a:xfrm>
                <a:off x="11182162" y="6976095"/>
                <a:ext cx="80773" cy="134825"/>
              </a:xfrm>
              <a:custGeom>
                <a:avLst/>
                <a:gdLst>
                  <a:gd name="connsiteX0" fmla="*/ 15848 w 80773"/>
                  <a:gd name="connsiteY0" fmla="*/ 119323 h 134825"/>
                  <a:gd name="connsiteX1" fmla="*/ 37307 w 80773"/>
                  <a:gd name="connsiteY1" fmla="*/ 98471 h 134825"/>
                  <a:gd name="connsiteX2" fmla="*/ 81034 w 80773"/>
                  <a:gd name="connsiteY2" fmla="*/ 39359 h 134825"/>
                  <a:gd name="connsiteX3" fmla="*/ 38116 w 80773"/>
                  <a:gd name="connsiteY3" fmla="*/ 85 h 134825"/>
                  <a:gd name="connsiteX4" fmla="*/ 260 w 80773"/>
                  <a:gd name="connsiteY4" fmla="*/ 36727 h 134825"/>
                  <a:gd name="connsiteX5" fmla="*/ 10989 w 80773"/>
                  <a:gd name="connsiteY5" fmla="*/ 48064 h 134825"/>
                  <a:gd name="connsiteX6" fmla="*/ 21516 w 80773"/>
                  <a:gd name="connsiteY6" fmla="*/ 37334 h 134825"/>
                  <a:gd name="connsiteX7" fmla="*/ 10787 w 80773"/>
                  <a:gd name="connsiteY7" fmla="*/ 26807 h 134825"/>
                  <a:gd name="connsiteX8" fmla="*/ 8155 w 80773"/>
                  <a:gd name="connsiteY8" fmla="*/ 27010 h 134825"/>
                  <a:gd name="connsiteX9" fmla="*/ 35485 w 80773"/>
                  <a:gd name="connsiteY9" fmla="*/ 6361 h 134825"/>
                  <a:gd name="connsiteX10" fmla="*/ 62612 w 80773"/>
                  <a:gd name="connsiteY10" fmla="*/ 39359 h 134825"/>
                  <a:gd name="connsiteX11" fmla="*/ 41355 w 80773"/>
                  <a:gd name="connsiteY11" fmla="*/ 84098 h 134825"/>
                  <a:gd name="connsiteX12" fmla="*/ 2487 w 80773"/>
                  <a:gd name="connsiteY12" fmla="*/ 127420 h 134825"/>
                  <a:gd name="connsiteX13" fmla="*/ 260 w 80773"/>
                  <a:gd name="connsiteY13" fmla="*/ 134911 h 134825"/>
                  <a:gd name="connsiteX14" fmla="*/ 75365 w 80773"/>
                  <a:gd name="connsiteY14" fmla="*/ 134911 h 134825"/>
                  <a:gd name="connsiteX15" fmla="*/ 81034 w 80773"/>
                  <a:gd name="connsiteY15" fmla="*/ 99686 h 134825"/>
                  <a:gd name="connsiteX16" fmla="*/ 75973 w 80773"/>
                  <a:gd name="connsiteY16" fmla="*/ 99686 h 134825"/>
                  <a:gd name="connsiteX17" fmla="*/ 71519 w 80773"/>
                  <a:gd name="connsiteY17" fmla="*/ 117703 h 134825"/>
                  <a:gd name="connsiteX18" fmla="*/ 52287 w 80773"/>
                  <a:gd name="connsiteY18" fmla="*/ 119323 h 134825"/>
                  <a:gd name="connsiteX19" fmla="*/ 15848 w 80773"/>
                  <a:gd name="connsiteY19" fmla="*/ 119323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4825">
                    <a:moveTo>
                      <a:pt x="15848" y="119323"/>
                    </a:moveTo>
                    <a:lnTo>
                      <a:pt x="37307" y="98471"/>
                    </a:lnTo>
                    <a:cubicBezTo>
                      <a:pt x="68887" y="70535"/>
                      <a:pt x="81034" y="59603"/>
                      <a:pt x="81034" y="39359"/>
                    </a:cubicBezTo>
                    <a:cubicBezTo>
                      <a:pt x="81034" y="16280"/>
                      <a:pt x="62814" y="85"/>
                      <a:pt x="38116" y="85"/>
                    </a:cubicBezTo>
                    <a:cubicBezTo>
                      <a:pt x="15241" y="85"/>
                      <a:pt x="260" y="18710"/>
                      <a:pt x="260" y="36727"/>
                    </a:cubicBezTo>
                    <a:cubicBezTo>
                      <a:pt x="260" y="48064"/>
                      <a:pt x="10382" y="48064"/>
                      <a:pt x="10989" y="48064"/>
                    </a:cubicBezTo>
                    <a:cubicBezTo>
                      <a:pt x="14431" y="48064"/>
                      <a:pt x="21516" y="45634"/>
                      <a:pt x="21516" y="37334"/>
                    </a:cubicBezTo>
                    <a:cubicBezTo>
                      <a:pt x="21516" y="32071"/>
                      <a:pt x="17872" y="26807"/>
                      <a:pt x="10787" y="26807"/>
                    </a:cubicBezTo>
                    <a:cubicBezTo>
                      <a:pt x="9167" y="26807"/>
                      <a:pt x="8762" y="26807"/>
                      <a:pt x="8155" y="27010"/>
                    </a:cubicBezTo>
                    <a:cubicBezTo>
                      <a:pt x="12811" y="13851"/>
                      <a:pt x="23743" y="6361"/>
                      <a:pt x="35485" y="6361"/>
                    </a:cubicBezTo>
                    <a:cubicBezTo>
                      <a:pt x="53907" y="6361"/>
                      <a:pt x="62612" y="22759"/>
                      <a:pt x="62612" y="39359"/>
                    </a:cubicBezTo>
                    <a:cubicBezTo>
                      <a:pt x="62612" y="55554"/>
                      <a:pt x="52490" y="71547"/>
                      <a:pt x="41355" y="84098"/>
                    </a:cubicBezTo>
                    <a:lnTo>
                      <a:pt x="2487" y="127420"/>
                    </a:lnTo>
                    <a:cubicBezTo>
                      <a:pt x="260" y="129647"/>
                      <a:pt x="260" y="130052"/>
                      <a:pt x="260" y="134911"/>
                    </a:cubicBezTo>
                    <a:lnTo>
                      <a:pt x="75365" y="134911"/>
                    </a:lnTo>
                    <a:lnTo>
                      <a:pt x="81034" y="99686"/>
                    </a:lnTo>
                    <a:lnTo>
                      <a:pt x="75973" y="99686"/>
                    </a:lnTo>
                    <a:cubicBezTo>
                      <a:pt x="74961" y="105759"/>
                      <a:pt x="73543" y="114667"/>
                      <a:pt x="71519" y="117703"/>
                    </a:cubicBezTo>
                    <a:cubicBezTo>
                      <a:pt x="70102" y="119323"/>
                      <a:pt x="56741" y="119323"/>
                      <a:pt x="52287" y="119323"/>
                    </a:cubicBezTo>
                    <a:lnTo>
                      <a:pt x="15848" y="119323"/>
                    </a:ln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8" name="任意形状 397">
                <a:extLst>
                  <a:ext uri="{FF2B5EF4-FFF2-40B4-BE49-F238E27FC236}">
                    <a16:creationId xmlns:a16="http://schemas.microsoft.com/office/drawing/2014/main" id="{8BB4A7A6-FB1A-70BE-9D37-5C38A23EDC4A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>
              <a:xfrm>
                <a:off x="11319812" y="6820226"/>
                <a:ext cx="46966" cy="202440"/>
              </a:xfrm>
              <a:custGeom>
                <a:avLst/>
                <a:gdLst>
                  <a:gd name="connsiteX0" fmla="*/ 47233 w 46966"/>
                  <a:gd name="connsiteY0" fmla="*/ 101299 h 202440"/>
                  <a:gd name="connsiteX1" fmla="*/ 33872 w 46966"/>
                  <a:gd name="connsiteY1" fmla="*/ 38137 h 202440"/>
                  <a:gd name="connsiteX2" fmla="*/ 2291 w 46966"/>
                  <a:gd name="connsiteY2" fmla="*/ 78 h 202440"/>
                  <a:gd name="connsiteX3" fmla="*/ 267 w 46966"/>
                  <a:gd name="connsiteY3" fmla="*/ 2103 h 202440"/>
                  <a:gd name="connsiteX4" fmla="*/ 4113 w 46966"/>
                  <a:gd name="connsiteY4" fmla="*/ 6759 h 202440"/>
                  <a:gd name="connsiteX5" fmla="*/ 35491 w 46966"/>
                  <a:gd name="connsiteY5" fmla="*/ 101299 h 202440"/>
                  <a:gd name="connsiteX6" fmla="*/ 2898 w 46966"/>
                  <a:gd name="connsiteY6" fmla="*/ 197053 h 202440"/>
                  <a:gd name="connsiteX7" fmla="*/ 267 w 46966"/>
                  <a:gd name="connsiteY7" fmla="*/ 200495 h 202440"/>
                  <a:gd name="connsiteX8" fmla="*/ 2291 w 46966"/>
                  <a:gd name="connsiteY8" fmla="*/ 202519 h 202440"/>
                  <a:gd name="connsiteX9" fmla="*/ 34479 w 46966"/>
                  <a:gd name="connsiteY9" fmla="*/ 163043 h 202440"/>
                  <a:gd name="connsiteX10" fmla="*/ 47233 w 46966"/>
                  <a:gd name="connsiteY10" fmla="*/ 101299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2440">
                    <a:moveTo>
                      <a:pt x="47233" y="101299"/>
                    </a:moveTo>
                    <a:cubicBezTo>
                      <a:pt x="47233" y="85508"/>
                      <a:pt x="45006" y="61013"/>
                      <a:pt x="33872" y="38137"/>
                    </a:cubicBezTo>
                    <a:cubicBezTo>
                      <a:pt x="21725" y="13237"/>
                      <a:pt x="4315" y="78"/>
                      <a:pt x="2291" y="78"/>
                    </a:cubicBezTo>
                    <a:cubicBezTo>
                      <a:pt x="1076" y="78"/>
                      <a:pt x="267" y="888"/>
                      <a:pt x="267" y="2103"/>
                    </a:cubicBezTo>
                    <a:cubicBezTo>
                      <a:pt x="267" y="2710"/>
                      <a:pt x="267" y="3115"/>
                      <a:pt x="4113" y="6759"/>
                    </a:cubicBezTo>
                    <a:cubicBezTo>
                      <a:pt x="23952" y="26800"/>
                      <a:pt x="35491" y="58989"/>
                      <a:pt x="35491" y="101299"/>
                    </a:cubicBezTo>
                    <a:cubicBezTo>
                      <a:pt x="35491" y="135916"/>
                      <a:pt x="28001" y="171546"/>
                      <a:pt x="2898" y="197053"/>
                    </a:cubicBezTo>
                    <a:cubicBezTo>
                      <a:pt x="267" y="199483"/>
                      <a:pt x="267" y="199887"/>
                      <a:pt x="267" y="200495"/>
                    </a:cubicBezTo>
                    <a:cubicBezTo>
                      <a:pt x="267" y="201709"/>
                      <a:pt x="1076" y="202519"/>
                      <a:pt x="2291" y="202519"/>
                    </a:cubicBezTo>
                    <a:cubicBezTo>
                      <a:pt x="4315" y="202519"/>
                      <a:pt x="22535" y="188753"/>
                      <a:pt x="34479" y="163043"/>
                    </a:cubicBezTo>
                    <a:cubicBezTo>
                      <a:pt x="44804" y="140775"/>
                      <a:pt x="47233" y="118304"/>
                      <a:pt x="47233" y="1012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9" name="任意形状 398">
                <a:extLst>
                  <a:ext uri="{FF2B5EF4-FFF2-40B4-BE49-F238E27FC236}">
                    <a16:creationId xmlns:a16="http://schemas.microsoft.com/office/drawing/2014/main" id="{0F34CBEE-FABD-BE7D-DE1B-64A567AEF03B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>
              <a:xfrm>
                <a:off x="11606851" y="6950598"/>
                <a:ext cx="21458" cy="21458"/>
              </a:xfrm>
              <a:custGeom>
                <a:avLst/>
                <a:gdLst>
                  <a:gd name="connsiteX0" fmla="*/ 21739 w 21458"/>
                  <a:gd name="connsiteY0" fmla="*/ 10808 h 21458"/>
                  <a:gd name="connsiteX1" fmla="*/ 11010 w 21458"/>
                  <a:gd name="connsiteY1" fmla="*/ 78 h 21458"/>
                  <a:gd name="connsiteX2" fmla="*/ 280 w 21458"/>
                  <a:gd name="connsiteY2" fmla="*/ 10808 h 21458"/>
                  <a:gd name="connsiteX3" fmla="*/ 11010 w 21458"/>
                  <a:gd name="connsiteY3" fmla="*/ 21537 h 21458"/>
                  <a:gd name="connsiteX4" fmla="*/ 21739 w 21458"/>
                  <a:gd name="connsiteY4" fmla="*/ 10808 h 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58" h="21458">
                    <a:moveTo>
                      <a:pt x="21739" y="10808"/>
                    </a:moveTo>
                    <a:cubicBezTo>
                      <a:pt x="21739" y="4937"/>
                      <a:pt x="16881" y="78"/>
                      <a:pt x="11010" y="78"/>
                    </a:cubicBezTo>
                    <a:cubicBezTo>
                      <a:pt x="5139" y="78"/>
                      <a:pt x="280" y="4937"/>
                      <a:pt x="280" y="10808"/>
                    </a:cubicBezTo>
                    <a:cubicBezTo>
                      <a:pt x="280" y="16678"/>
                      <a:pt x="5139" y="21537"/>
                      <a:pt x="11010" y="21537"/>
                    </a:cubicBezTo>
                    <a:cubicBezTo>
                      <a:pt x="16881" y="21537"/>
                      <a:pt x="21739" y="16678"/>
                      <a:pt x="21739" y="108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0" name="组合 379">
              <a:extLst>
                <a:ext uri="{FF2B5EF4-FFF2-40B4-BE49-F238E27FC236}">
                  <a16:creationId xmlns:a16="http://schemas.microsoft.com/office/drawing/2014/main" id="{D319FA56-66FB-2FD6-8F1F-B5294A792F59}"/>
                </a:ext>
              </a:extLst>
            </p:cNvPr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>
            <a:xfrm>
              <a:off x="965199" y="5410199"/>
              <a:ext cx="4592320" cy="447040"/>
              <a:chOff x="3410981" y="6736355"/>
              <a:chExt cx="4557131" cy="435541"/>
            </a:xfrm>
          </p:grpSpPr>
          <p:sp>
            <p:nvSpPr>
              <p:cNvPr id="337" name="任意形状 336">
                <a:extLst>
                  <a:ext uri="{FF2B5EF4-FFF2-40B4-BE49-F238E27FC236}">
                    <a16:creationId xmlns:a16="http://schemas.microsoft.com/office/drawing/2014/main" id="{C2E3191D-E4F0-C43C-ACED-C3082EC2125D}"/>
                  </a:ext>
                </a:extLst>
              </p:cNvPr>
              <p:cNvSpPr/>
              <p:nvPr>
                <p:custDataLst>
                  <p:tags r:id="rId4"/>
                </p:custDataLst>
              </p:nvPr>
            </p:nvSpPr>
            <p:spPr>
              <a:xfrm>
                <a:off x="3410981" y="6790408"/>
                <a:ext cx="139673" cy="142720"/>
              </a:xfrm>
              <a:custGeom>
                <a:avLst/>
                <a:gdLst>
                  <a:gd name="connsiteX0" fmla="*/ 114600 w 139673"/>
                  <a:gd name="connsiteY0" fmla="*/ 21331 h 142720"/>
                  <a:gd name="connsiteX1" fmla="*/ 136367 w 139673"/>
                  <a:gd name="connsiteY1" fmla="*/ 6350 h 142720"/>
                  <a:gd name="connsiteX2" fmla="*/ 139794 w 139673"/>
                  <a:gd name="connsiteY2" fmla="*/ 2302 h 142720"/>
                  <a:gd name="connsiteX3" fmla="*/ 137174 w 139673"/>
                  <a:gd name="connsiteY3" fmla="*/ 75 h 142720"/>
                  <a:gd name="connsiteX4" fmla="*/ 116616 w 139673"/>
                  <a:gd name="connsiteY4" fmla="*/ 682 h 142720"/>
                  <a:gd name="connsiteX5" fmla="*/ 95655 w 139673"/>
                  <a:gd name="connsiteY5" fmla="*/ 75 h 142720"/>
                  <a:gd name="connsiteX6" fmla="*/ 92027 w 139673"/>
                  <a:gd name="connsiteY6" fmla="*/ 4124 h 142720"/>
                  <a:gd name="connsiteX7" fmla="*/ 95655 w 139673"/>
                  <a:gd name="connsiteY7" fmla="*/ 6350 h 142720"/>
                  <a:gd name="connsiteX8" fmla="*/ 109360 w 139673"/>
                  <a:gd name="connsiteY8" fmla="*/ 15258 h 142720"/>
                  <a:gd name="connsiteX9" fmla="*/ 108755 w 139673"/>
                  <a:gd name="connsiteY9" fmla="*/ 19509 h 142720"/>
                  <a:gd name="connsiteX10" fmla="*/ 90616 w 139673"/>
                  <a:gd name="connsiteY10" fmla="*/ 91781 h 142720"/>
                  <a:gd name="connsiteX11" fmla="*/ 40430 w 139673"/>
                  <a:gd name="connsiteY11" fmla="*/ 136520 h 142720"/>
                  <a:gd name="connsiteX12" fmla="*/ 15841 w 139673"/>
                  <a:gd name="connsiteY12" fmla="*/ 110203 h 142720"/>
                  <a:gd name="connsiteX13" fmla="*/ 18058 w 139673"/>
                  <a:gd name="connsiteY13" fmla="*/ 94412 h 142720"/>
                  <a:gd name="connsiteX14" fmla="*/ 37608 w 139673"/>
                  <a:gd name="connsiteY14" fmla="*/ 15663 h 142720"/>
                  <a:gd name="connsiteX15" fmla="*/ 54539 w 139673"/>
                  <a:gd name="connsiteY15" fmla="*/ 6350 h 142720"/>
                  <a:gd name="connsiteX16" fmla="*/ 61391 w 139673"/>
                  <a:gd name="connsiteY16" fmla="*/ 2302 h 142720"/>
                  <a:gd name="connsiteX17" fmla="*/ 58570 w 139673"/>
                  <a:gd name="connsiteY17" fmla="*/ 75 h 142720"/>
                  <a:gd name="connsiteX18" fmla="*/ 32771 w 139673"/>
                  <a:gd name="connsiteY18" fmla="*/ 682 h 142720"/>
                  <a:gd name="connsiteX19" fmla="*/ 6771 w 139673"/>
                  <a:gd name="connsiteY19" fmla="*/ 75 h 142720"/>
                  <a:gd name="connsiteX20" fmla="*/ 2942 w 139673"/>
                  <a:gd name="connsiteY20" fmla="*/ 4124 h 142720"/>
                  <a:gd name="connsiteX21" fmla="*/ 8585 w 139673"/>
                  <a:gd name="connsiteY21" fmla="*/ 6350 h 142720"/>
                  <a:gd name="connsiteX22" fmla="*/ 16244 w 139673"/>
                  <a:gd name="connsiteY22" fmla="*/ 6755 h 142720"/>
                  <a:gd name="connsiteX23" fmla="*/ 21686 w 139673"/>
                  <a:gd name="connsiteY23" fmla="*/ 9994 h 142720"/>
                  <a:gd name="connsiteX24" fmla="*/ 18260 w 139673"/>
                  <a:gd name="connsiteY24" fmla="*/ 24368 h 142720"/>
                  <a:gd name="connsiteX25" fmla="*/ 13826 w 139673"/>
                  <a:gd name="connsiteY25" fmla="*/ 42183 h 142720"/>
                  <a:gd name="connsiteX26" fmla="*/ 1531 w 139673"/>
                  <a:gd name="connsiteY26" fmla="*/ 92185 h 142720"/>
                  <a:gd name="connsiteX27" fmla="*/ 120 w 139673"/>
                  <a:gd name="connsiteY27" fmla="*/ 103927 h 142720"/>
                  <a:gd name="connsiteX28" fmla="*/ 39624 w 139673"/>
                  <a:gd name="connsiteY28" fmla="*/ 142796 h 142720"/>
                  <a:gd name="connsiteX29" fmla="*/ 96662 w 139673"/>
                  <a:gd name="connsiteY29" fmla="*/ 93198 h 142720"/>
                  <a:gd name="connsiteX30" fmla="*/ 114600 w 139673"/>
                  <a:gd name="connsiteY30" fmla="*/ 21331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9673" h="142720">
                    <a:moveTo>
                      <a:pt x="114600" y="21331"/>
                    </a:moveTo>
                    <a:cubicBezTo>
                      <a:pt x="116616" y="13031"/>
                      <a:pt x="120244" y="6958"/>
                      <a:pt x="136367" y="6350"/>
                    </a:cubicBezTo>
                    <a:cubicBezTo>
                      <a:pt x="137375" y="6350"/>
                      <a:pt x="139794" y="6148"/>
                      <a:pt x="139794" y="2302"/>
                    </a:cubicBezTo>
                    <a:cubicBezTo>
                      <a:pt x="139794" y="2099"/>
                      <a:pt x="139794" y="75"/>
                      <a:pt x="137174" y="75"/>
                    </a:cubicBezTo>
                    <a:cubicBezTo>
                      <a:pt x="130523" y="75"/>
                      <a:pt x="123468" y="682"/>
                      <a:pt x="116616" y="682"/>
                    </a:cubicBezTo>
                    <a:cubicBezTo>
                      <a:pt x="109763" y="682"/>
                      <a:pt x="102306" y="75"/>
                      <a:pt x="95655" y="75"/>
                    </a:cubicBezTo>
                    <a:cubicBezTo>
                      <a:pt x="94445" y="75"/>
                      <a:pt x="92027" y="75"/>
                      <a:pt x="92027" y="4124"/>
                    </a:cubicBezTo>
                    <a:cubicBezTo>
                      <a:pt x="92027" y="6350"/>
                      <a:pt x="94042" y="6350"/>
                      <a:pt x="95655" y="6350"/>
                    </a:cubicBezTo>
                    <a:cubicBezTo>
                      <a:pt x="107143" y="6553"/>
                      <a:pt x="109360" y="10804"/>
                      <a:pt x="109360" y="15258"/>
                    </a:cubicBezTo>
                    <a:cubicBezTo>
                      <a:pt x="109360" y="15865"/>
                      <a:pt x="108957" y="18902"/>
                      <a:pt x="108755" y="19509"/>
                    </a:cubicBezTo>
                    <a:lnTo>
                      <a:pt x="90616" y="91781"/>
                    </a:lnTo>
                    <a:cubicBezTo>
                      <a:pt x="83763" y="118908"/>
                      <a:pt x="60585" y="136520"/>
                      <a:pt x="40430" y="136520"/>
                    </a:cubicBezTo>
                    <a:cubicBezTo>
                      <a:pt x="26725" y="136520"/>
                      <a:pt x="15841" y="127613"/>
                      <a:pt x="15841" y="110203"/>
                    </a:cubicBezTo>
                    <a:cubicBezTo>
                      <a:pt x="15841" y="109798"/>
                      <a:pt x="15841" y="103320"/>
                      <a:pt x="18058" y="94412"/>
                    </a:cubicBezTo>
                    <a:lnTo>
                      <a:pt x="37608" y="15663"/>
                    </a:lnTo>
                    <a:cubicBezTo>
                      <a:pt x="39422" y="8375"/>
                      <a:pt x="39825" y="6350"/>
                      <a:pt x="54539" y="6350"/>
                    </a:cubicBezTo>
                    <a:cubicBezTo>
                      <a:pt x="59779" y="6350"/>
                      <a:pt x="61391" y="6350"/>
                      <a:pt x="61391" y="2302"/>
                    </a:cubicBezTo>
                    <a:cubicBezTo>
                      <a:pt x="61391" y="75"/>
                      <a:pt x="59174" y="75"/>
                      <a:pt x="58570" y="75"/>
                    </a:cubicBezTo>
                    <a:cubicBezTo>
                      <a:pt x="52926" y="75"/>
                      <a:pt x="38415" y="682"/>
                      <a:pt x="32771" y="682"/>
                    </a:cubicBezTo>
                    <a:cubicBezTo>
                      <a:pt x="26926" y="682"/>
                      <a:pt x="12616" y="75"/>
                      <a:pt x="6771" y="75"/>
                    </a:cubicBezTo>
                    <a:cubicBezTo>
                      <a:pt x="5159" y="75"/>
                      <a:pt x="2942" y="75"/>
                      <a:pt x="2942" y="4124"/>
                    </a:cubicBezTo>
                    <a:cubicBezTo>
                      <a:pt x="2942" y="6350"/>
                      <a:pt x="4756" y="6350"/>
                      <a:pt x="8585" y="6350"/>
                    </a:cubicBezTo>
                    <a:cubicBezTo>
                      <a:pt x="8988" y="6350"/>
                      <a:pt x="12818" y="6350"/>
                      <a:pt x="16244" y="6755"/>
                    </a:cubicBezTo>
                    <a:cubicBezTo>
                      <a:pt x="19872" y="7160"/>
                      <a:pt x="21686" y="7363"/>
                      <a:pt x="21686" y="9994"/>
                    </a:cubicBezTo>
                    <a:cubicBezTo>
                      <a:pt x="21686" y="11209"/>
                      <a:pt x="19469" y="19712"/>
                      <a:pt x="18260" y="24368"/>
                    </a:cubicBezTo>
                    <a:lnTo>
                      <a:pt x="13826" y="42183"/>
                    </a:lnTo>
                    <a:cubicBezTo>
                      <a:pt x="12012" y="50078"/>
                      <a:pt x="2337" y="88339"/>
                      <a:pt x="1531" y="92185"/>
                    </a:cubicBezTo>
                    <a:cubicBezTo>
                      <a:pt x="120" y="97854"/>
                      <a:pt x="120" y="100890"/>
                      <a:pt x="120" y="103927"/>
                    </a:cubicBezTo>
                    <a:cubicBezTo>
                      <a:pt x="120" y="128625"/>
                      <a:pt x="18461" y="142796"/>
                      <a:pt x="39624" y="142796"/>
                    </a:cubicBezTo>
                    <a:cubicBezTo>
                      <a:pt x="65019" y="142796"/>
                      <a:pt x="90011" y="119920"/>
                      <a:pt x="96662" y="93198"/>
                    </a:cubicBezTo>
                    <a:lnTo>
                      <a:pt x="114600" y="21331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8" name="任意形状 337">
                <a:extLst>
                  <a:ext uri="{FF2B5EF4-FFF2-40B4-BE49-F238E27FC236}">
                    <a16:creationId xmlns:a16="http://schemas.microsoft.com/office/drawing/2014/main" id="{E611781B-1328-CF01-47D6-D4FE9F1CD6A2}"/>
                  </a:ext>
                </a:extLst>
              </p:cNvPr>
              <p:cNvSpPr/>
              <p:nvPr>
                <p:custDataLst>
                  <p:tags r:id="rId5"/>
                </p:custDataLst>
              </p:nvPr>
            </p:nvSpPr>
            <p:spPr>
              <a:xfrm>
                <a:off x="3567928" y="6782595"/>
                <a:ext cx="138826" cy="63910"/>
              </a:xfrm>
              <a:custGeom>
                <a:avLst/>
                <a:gdLst>
                  <a:gd name="connsiteX0" fmla="*/ 70811 w 138826"/>
                  <a:gd name="connsiteY0" fmla="*/ 23736 h 63910"/>
                  <a:gd name="connsiteX1" fmla="*/ 55715 w 138826"/>
                  <a:gd name="connsiteY1" fmla="*/ 8715 h 63910"/>
                  <a:gd name="connsiteX2" fmla="*/ 30320 w 138826"/>
                  <a:gd name="connsiteY2" fmla="*/ 71 h 63910"/>
                  <a:gd name="connsiteX3" fmla="*/ 128 w 138826"/>
                  <a:gd name="connsiteY3" fmla="*/ 32097 h 63910"/>
                  <a:gd name="connsiteX4" fmla="*/ 29897 w 138826"/>
                  <a:gd name="connsiteY4" fmla="*/ 63981 h 63910"/>
                  <a:gd name="connsiteX5" fmla="*/ 68272 w 138826"/>
                  <a:gd name="connsiteY5" fmla="*/ 40316 h 63910"/>
                  <a:gd name="connsiteX6" fmla="*/ 83368 w 138826"/>
                  <a:gd name="connsiteY6" fmla="*/ 55337 h 63910"/>
                  <a:gd name="connsiteX7" fmla="*/ 108763 w 138826"/>
                  <a:gd name="connsiteY7" fmla="*/ 63981 h 63910"/>
                  <a:gd name="connsiteX8" fmla="*/ 138955 w 138826"/>
                  <a:gd name="connsiteY8" fmla="*/ 31955 h 63910"/>
                  <a:gd name="connsiteX9" fmla="*/ 109186 w 138826"/>
                  <a:gd name="connsiteY9" fmla="*/ 71 h 63910"/>
                  <a:gd name="connsiteX10" fmla="*/ 70811 w 138826"/>
                  <a:gd name="connsiteY10" fmla="*/ 23736 h 63910"/>
                  <a:gd name="connsiteX11" fmla="*/ 75326 w 138826"/>
                  <a:gd name="connsiteY11" fmla="*/ 28979 h 63910"/>
                  <a:gd name="connsiteX12" fmla="*/ 110456 w 138826"/>
                  <a:gd name="connsiteY12" fmla="*/ 5456 h 63910"/>
                  <a:gd name="connsiteX13" fmla="*/ 135005 w 138826"/>
                  <a:gd name="connsiteY13" fmla="*/ 31955 h 63910"/>
                  <a:gd name="connsiteX14" fmla="*/ 111020 w 138826"/>
                  <a:gd name="connsiteY14" fmla="*/ 56187 h 63910"/>
                  <a:gd name="connsiteX15" fmla="*/ 75326 w 138826"/>
                  <a:gd name="connsiteY15" fmla="*/ 28979 h 63910"/>
                  <a:gd name="connsiteX16" fmla="*/ 63757 w 138826"/>
                  <a:gd name="connsiteY16" fmla="*/ 35073 h 63910"/>
                  <a:gd name="connsiteX17" fmla="*/ 28627 w 138826"/>
                  <a:gd name="connsiteY17" fmla="*/ 58596 h 63910"/>
                  <a:gd name="connsiteX18" fmla="*/ 4079 w 138826"/>
                  <a:gd name="connsiteY18" fmla="*/ 32097 h 63910"/>
                  <a:gd name="connsiteX19" fmla="*/ 28063 w 138826"/>
                  <a:gd name="connsiteY19" fmla="*/ 7865 h 63910"/>
                  <a:gd name="connsiteX20" fmla="*/ 63757 w 138826"/>
                  <a:gd name="connsiteY20" fmla="*/ 35073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826" h="63910">
                    <a:moveTo>
                      <a:pt x="70811" y="23736"/>
                    </a:moveTo>
                    <a:cubicBezTo>
                      <a:pt x="63334" y="14950"/>
                      <a:pt x="61077" y="12541"/>
                      <a:pt x="55715" y="8715"/>
                    </a:cubicBezTo>
                    <a:cubicBezTo>
                      <a:pt x="47109" y="2480"/>
                      <a:pt x="38080" y="71"/>
                      <a:pt x="30320" y="71"/>
                    </a:cubicBezTo>
                    <a:cubicBezTo>
                      <a:pt x="12826" y="71"/>
                      <a:pt x="128" y="15092"/>
                      <a:pt x="128" y="32097"/>
                    </a:cubicBezTo>
                    <a:cubicBezTo>
                      <a:pt x="128" y="48677"/>
                      <a:pt x="12261" y="63981"/>
                      <a:pt x="29897" y="63981"/>
                    </a:cubicBezTo>
                    <a:cubicBezTo>
                      <a:pt x="49508" y="63981"/>
                      <a:pt x="63193" y="47826"/>
                      <a:pt x="68272" y="40316"/>
                    </a:cubicBezTo>
                    <a:cubicBezTo>
                      <a:pt x="75749" y="49102"/>
                      <a:pt x="78007" y="51511"/>
                      <a:pt x="83368" y="55337"/>
                    </a:cubicBezTo>
                    <a:cubicBezTo>
                      <a:pt x="91974" y="61572"/>
                      <a:pt x="101003" y="63981"/>
                      <a:pt x="108763" y="63981"/>
                    </a:cubicBezTo>
                    <a:cubicBezTo>
                      <a:pt x="126258" y="63981"/>
                      <a:pt x="138955" y="48960"/>
                      <a:pt x="138955" y="31955"/>
                    </a:cubicBezTo>
                    <a:cubicBezTo>
                      <a:pt x="138955" y="15375"/>
                      <a:pt x="126822" y="71"/>
                      <a:pt x="109186" y="71"/>
                    </a:cubicBezTo>
                    <a:cubicBezTo>
                      <a:pt x="89576" y="71"/>
                      <a:pt x="75890" y="16225"/>
                      <a:pt x="70811" y="23736"/>
                    </a:cubicBezTo>
                    <a:close/>
                    <a:moveTo>
                      <a:pt x="75326" y="28979"/>
                    </a:moveTo>
                    <a:cubicBezTo>
                      <a:pt x="80969" y="19768"/>
                      <a:pt x="93244" y="5456"/>
                      <a:pt x="110456" y="5456"/>
                    </a:cubicBezTo>
                    <a:cubicBezTo>
                      <a:pt x="124988" y="5456"/>
                      <a:pt x="135005" y="18351"/>
                      <a:pt x="135005" y="31955"/>
                    </a:cubicBezTo>
                    <a:cubicBezTo>
                      <a:pt x="135005" y="45559"/>
                      <a:pt x="124000" y="56187"/>
                      <a:pt x="111020" y="56187"/>
                    </a:cubicBezTo>
                    <a:cubicBezTo>
                      <a:pt x="97900" y="56187"/>
                      <a:pt x="88870" y="45417"/>
                      <a:pt x="75326" y="28979"/>
                    </a:cubicBezTo>
                    <a:close/>
                    <a:moveTo>
                      <a:pt x="63757" y="35073"/>
                    </a:moveTo>
                    <a:cubicBezTo>
                      <a:pt x="58114" y="44284"/>
                      <a:pt x="45840" y="58596"/>
                      <a:pt x="28627" y="58596"/>
                    </a:cubicBezTo>
                    <a:cubicBezTo>
                      <a:pt x="14096" y="58596"/>
                      <a:pt x="4079" y="45701"/>
                      <a:pt x="4079" y="32097"/>
                    </a:cubicBezTo>
                    <a:cubicBezTo>
                      <a:pt x="4079" y="18493"/>
                      <a:pt x="15083" y="7865"/>
                      <a:pt x="28063" y="7865"/>
                    </a:cubicBezTo>
                    <a:cubicBezTo>
                      <a:pt x="41184" y="7865"/>
                      <a:pt x="50213" y="18635"/>
                      <a:pt x="63757" y="3507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9" name="任意形状 338">
                <a:extLst>
                  <a:ext uri="{FF2B5EF4-FFF2-40B4-BE49-F238E27FC236}">
                    <a16:creationId xmlns:a16="http://schemas.microsoft.com/office/drawing/2014/main" id="{4A92C696-7A59-39DA-0A11-C929C55DF75A}"/>
                  </a:ext>
                </a:extLst>
              </p:cNvPr>
              <p:cNvSpPr/>
              <p:nvPr>
                <p:custDataLst>
                  <p:tags r:id="rId6"/>
                </p:custDataLst>
              </p:nvPr>
            </p:nvSpPr>
            <p:spPr>
              <a:xfrm>
                <a:off x="3541722" y="6916228"/>
                <a:ext cx="129515" cy="63910"/>
              </a:xfrm>
              <a:custGeom>
                <a:avLst/>
                <a:gdLst>
                  <a:gd name="connsiteX0" fmla="*/ 54727 w 129515"/>
                  <a:gd name="connsiteY0" fmla="*/ 51092 h 63910"/>
                  <a:gd name="connsiteX1" fmla="*/ 52752 w 129515"/>
                  <a:gd name="connsiteY1" fmla="*/ 59453 h 63910"/>
                  <a:gd name="connsiteX2" fmla="*/ 57548 w 129515"/>
                  <a:gd name="connsiteY2" fmla="*/ 63988 h 63910"/>
                  <a:gd name="connsiteX3" fmla="*/ 63051 w 129515"/>
                  <a:gd name="connsiteY3" fmla="*/ 60870 h 63910"/>
                  <a:gd name="connsiteX4" fmla="*/ 65590 w 129515"/>
                  <a:gd name="connsiteY4" fmla="*/ 52084 h 63910"/>
                  <a:gd name="connsiteX5" fmla="*/ 68694 w 129515"/>
                  <a:gd name="connsiteY5" fmla="*/ 39331 h 63910"/>
                  <a:gd name="connsiteX6" fmla="*/ 71092 w 129515"/>
                  <a:gd name="connsiteY6" fmla="*/ 29836 h 63910"/>
                  <a:gd name="connsiteX7" fmla="*/ 75466 w 129515"/>
                  <a:gd name="connsiteY7" fmla="*/ 19066 h 63910"/>
                  <a:gd name="connsiteX8" fmla="*/ 98040 w 129515"/>
                  <a:gd name="connsiteY8" fmla="*/ 4045 h 63910"/>
                  <a:gd name="connsiteX9" fmla="*/ 106364 w 129515"/>
                  <a:gd name="connsiteY9" fmla="*/ 13965 h 63910"/>
                  <a:gd name="connsiteX10" fmla="*/ 98040 w 129515"/>
                  <a:gd name="connsiteY10" fmla="*/ 44149 h 63910"/>
                  <a:gd name="connsiteX11" fmla="*/ 95923 w 129515"/>
                  <a:gd name="connsiteY11" fmla="*/ 51801 h 63910"/>
                  <a:gd name="connsiteX12" fmla="*/ 109326 w 129515"/>
                  <a:gd name="connsiteY12" fmla="*/ 63988 h 63910"/>
                  <a:gd name="connsiteX13" fmla="*/ 129642 w 129515"/>
                  <a:gd name="connsiteY13" fmla="*/ 42306 h 63910"/>
                  <a:gd name="connsiteX14" fmla="*/ 127385 w 129515"/>
                  <a:gd name="connsiteY14" fmla="*/ 40464 h 63910"/>
                  <a:gd name="connsiteX15" fmla="*/ 124705 w 129515"/>
                  <a:gd name="connsiteY15" fmla="*/ 42873 h 63910"/>
                  <a:gd name="connsiteX16" fmla="*/ 109750 w 129515"/>
                  <a:gd name="connsiteY16" fmla="*/ 60020 h 63910"/>
                  <a:gd name="connsiteX17" fmla="*/ 106223 w 129515"/>
                  <a:gd name="connsiteY17" fmla="*/ 55060 h 63910"/>
                  <a:gd name="connsiteX18" fmla="*/ 109467 w 129515"/>
                  <a:gd name="connsiteY18" fmla="*/ 43582 h 63910"/>
                  <a:gd name="connsiteX19" fmla="*/ 116945 w 129515"/>
                  <a:gd name="connsiteY19" fmla="*/ 16232 h 63910"/>
                  <a:gd name="connsiteX20" fmla="*/ 111725 w 129515"/>
                  <a:gd name="connsiteY20" fmla="*/ 3903 h 63910"/>
                  <a:gd name="connsiteX21" fmla="*/ 98604 w 129515"/>
                  <a:gd name="connsiteY21" fmla="*/ 77 h 63910"/>
                  <a:gd name="connsiteX22" fmla="*/ 73632 w 129515"/>
                  <a:gd name="connsiteY22" fmla="*/ 14390 h 63910"/>
                  <a:gd name="connsiteX23" fmla="*/ 55291 w 129515"/>
                  <a:gd name="connsiteY23" fmla="*/ 77 h 63910"/>
                  <a:gd name="connsiteX24" fmla="*/ 31448 w 129515"/>
                  <a:gd name="connsiteY24" fmla="*/ 12973 h 63910"/>
                  <a:gd name="connsiteX25" fmla="*/ 16352 w 129515"/>
                  <a:gd name="connsiteY25" fmla="*/ 77 h 63910"/>
                  <a:gd name="connsiteX26" fmla="*/ 5206 w 129515"/>
                  <a:gd name="connsiteY26" fmla="*/ 7730 h 63910"/>
                  <a:gd name="connsiteX27" fmla="*/ 127 w 129515"/>
                  <a:gd name="connsiteY27" fmla="*/ 21759 h 63910"/>
                  <a:gd name="connsiteX28" fmla="*/ 2526 w 129515"/>
                  <a:gd name="connsiteY28" fmla="*/ 23601 h 63910"/>
                  <a:gd name="connsiteX29" fmla="*/ 5629 w 129515"/>
                  <a:gd name="connsiteY29" fmla="*/ 19350 h 63910"/>
                  <a:gd name="connsiteX30" fmla="*/ 15929 w 129515"/>
                  <a:gd name="connsiteY30" fmla="*/ 4045 h 63910"/>
                  <a:gd name="connsiteX31" fmla="*/ 20584 w 129515"/>
                  <a:gd name="connsiteY31" fmla="*/ 10989 h 63910"/>
                  <a:gd name="connsiteX32" fmla="*/ 18327 w 129515"/>
                  <a:gd name="connsiteY32" fmla="*/ 22751 h 63910"/>
                  <a:gd name="connsiteX33" fmla="*/ 15223 w 129515"/>
                  <a:gd name="connsiteY33" fmla="*/ 35504 h 63910"/>
                  <a:gd name="connsiteX34" fmla="*/ 10708 w 129515"/>
                  <a:gd name="connsiteY34" fmla="*/ 53643 h 63910"/>
                  <a:gd name="connsiteX35" fmla="*/ 9298 w 129515"/>
                  <a:gd name="connsiteY35" fmla="*/ 59453 h 63910"/>
                  <a:gd name="connsiteX36" fmla="*/ 14094 w 129515"/>
                  <a:gd name="connsiteY36" fmla="*/ 63988 h 63910"/>
                  <a:gd name="connsiteX37" fmla="*/ 19597 w 129515"/>
                  <a:gd name="connsiteY37" fmla="*/ 60870 h 63910"/>
                  <a:gd name="connsiteX38" fmla="*/ 22136 w 129515"/>
                  <a:gd name="connsiteY38" fmla="*/ 52084 h 63910"/>
                  <a:gd name="connsiteX39" fmla="*/ 25240 w 129515"/>
                  <a:gd name="connsiteY39" fmla="*/ 39331 h 63910"/>
                  <a:gd name="connsiteX40" fmla="*/ 27639 w 129515"/>
                  <a:gd name="connsiteY40" fmla="*/ 29836 h 63910"/>
                  <a:gd name="connsiteX41" fmla="*/ 33564 w 129515"/>
                  <a:gd name="connsiteY41" fmla="*/ 17082 h 63910"/>
                  <a:gd name="connsiteX42" fmla="*/ 54727 w 129515"/>
                  <a:gd name="connsiteY42" fmla="*/ 4045 h 63910"/>
                  <a:gd name="connsiteX43" fmla="*/ 63051 w 129515"/>
                  <a:gd name="connsiteY43" fmla="*/ 13965 h 63910"/>
                  <a:gd name="connsiteX44" fmla="*/ 60652 w 129515"/>
                  <a:gd name="connsiteY44" fmla="*/ 27285 h 63910"/>
                  <a:gd name="connsiteX45" fmla="*/ 54727 w 129515"/>
                  <a:gd name="connsiteY45" fmla="*/ 51092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29515" h="63910">
                    <a:moveTo>
                      <a:pt x="54727" y="51092"/>
                    </a:moveTo>
                    <a:cubicBezTo>
                      <a:pt x="54021" y="53927"/>
                      <a:pt x="52752" y="58745"/>
                      <a:pt x="52752" y="59453"/>
                    </a:cubicBezTo>
                    <a:cubicBezTo>
                      <a:pt x="52752" y="62571"/>
                      <a:pt x="55291" y="63988"/>
                      <a:pt x="57548" y="63988"/>
                    </a:cubicBezTo>
                    <a:cubicBezTo>
                      <a:pt x="60088" y="63988"/>
                      <a:pt x="62345" y="62146"/>
                      <a:pt x="63051" y="60870"/>
                    </a:cubicBezTo>
                    <a:cubicBezTo>
                      <a:pt x="63756" y="59595"/>
                      <a:pt x="64885" y="55060"/>
                      <a:pt x="65590" y="52084"/>
                    </a:cubicBezTo>
                    <a:cubicBezTo>
                      <a:pt x="66296" y="49392"/>
                      <a:pt x="67848" y="42873"/>
                      <a:pt x="68694" y="39331"/>
                    </a:cubicBezTo>
                    <a:cubicBezTo>
                      <a:pt x="69541" y="36213"/>
                      <a:pt x="70387" y="33095"/>
                      <a:pt x="71092" y="29836"/>
                    </a:cubicBezTo>
                    <a:cubicBezTo>
                      <a:pt x="72644" y="23743"/>
                      <a:pt x="72644" y="23459"/>
                      <a:pt x="75466" y="19066"/>
                    </a:cubicBezTo>
                    <a:cubicBezTo>
                      <a:pt x="79981" y="12122"/>
                      <a:pt x="87035" y="4045"/>
                      <a:pt x="98040" y="4045"/>
                    </a:cubicBezTo>
                    <a:cubicBezTo>
                      <a:pt x="105940" y="4045"/>
                      <a:pt x="106364" y="10564"/>
                      <a:pt x="106364" y="13965"/>
                    </a:cubicBezTo>
                    <a:cubicBezTo>
                      <a:pt x="106364" y="22467"/>
                      <a:pt x="100297" y="38197"/>
                      <a:pt x="98040" y="44149"/>
                    </a:cubicBezTo>
                    <a:cubicBezTo>
                      <a:pt x="96488" y="48116"/>
                      <a:pt x="95923" y="49392"/>
                      <a:pt x="95923" y="51801"/>
                    </a:cubicBezTo>
                    <a:cubicBezTo>
                      <a:pt x="95923" y="59311"/>
                      <a:pt x="102131" y="63988"/>
                      <a:pt x="109326" y="63988"/>
                    </a:cubicBezTo>
                    <a:cubicBezTo>
                      <a:pt x="123435" y="63988"/>
                      <a:pt x="129642" y="44432"/>
                      <a:pt x="129642" y="42306"/>
                    </a:cubicBezTo>
                    <a:cubicBezTo>
                      <a:pt x="129642" y="40464"/>
                      <a:pt x="127808" y="40464"/>
                      <a:pt x="127385" y="40464"/>
                    </a:cubicBezTo>
                    <a:cubicBezTo>
                      <a:pt x="125410" y="40464"/>
                      <a:pt x="125269" y="41314"/>
                      <a:pt x="124705" y="42873"/>
                    </a:cubicBezTo>
                    <a:cubicBezTo>
                      <a:pt x="121460" y="54210"/>
                      <a:pt x="115393" y="60020"/>
                      <a:pt x="109750" y="60020"/>
                    </a:cubicBezTo>
                    <a:cubicBezTo>
                      <a:pt x="106787" y="60020"/>
                      <a:pt x="106223" y="58036"/>
                      <a:pt x="106223" y="55060"/>
                    </a:cubicBezTo>
                    <a:cubicBezTo>
                      <a:pt x="106223" y="51801"/>
                      <a:pt x="106928" y="49959"/>
                      <a:pt x="109467" y="43582"/>
                    </a:cubicBezTo>
                    <a:cubicBezTo>
                      <a:pt x="111160" y="39189"/>
                      <a:pt x="116945" y="24168"/>
                      <a:pt x="116945" y="16232"/>
                    </a:cubicBezTo>
                    <a:cubicBezTo>
                      <a:pt x="116945" y="13965"/>
                      <a:pt x="116945" y="8013"/>
                      <a:pt x="111725" y="3903"/>
                    </a:cubicBezTo>
                    <a:cubicBezTo>
                      <a:pt x="109326" y="2061"/>
                      <a:pt x="105235" y="77"/>
                      <a:pt x="98604" y="77"/>
                    </a:cubicBezTo>
                    <a:cubicBezTo>
                      <a:pt x="85906" y="77"/>
                      <a:pt x="78147" y="8438"/>
                      <a:pt x="73632" y="14390"/>
                    </a:cubicBezTo>
                    <a:cubicBezTo>
                      <a:pt x="72503" y="2345"/>
                      <a:pt x="62486" y="77"/>
                      <a:pt x="55291" y="77"/>
                    </a:cubicBezTo>
                    <a:cubicBezTo>
                      <a:pt x="43581" y="77"/>
                      <a:pt x="35680" y="7304"/>
                      <a:pt x="31448" y="12973"/>
                    </a:cubicBezTo>
                    <a:cubicBezTo>
                      <a:pt x="30460" y="3195"/>
                      <a:pt x="22136" y="77"/>
                      <a:pt x="16352" y="77"/>
                    </a:cubicBezTo>
                    <a:cubicBezTo>
                      <a:pt x="10285" y="77"/>
                      <a:pt x="7040" y="4470"/>
                      <a:pt x="5206" y="7730"/>
                    </a:cubicBezTo>
                    <a:cubicBezTo>
                      <a:pt x="2102" y="12973"/>
                      <a:pt x="127" y="21050"/>
                      <a:pt x="127" y="21759"/>
                    </a:cubicBezTo>
                    <a:cubicBezTo>
                      <a:pt x="127" y="23601"/>
                      <a:pt x="2102" y="23601"/>
                      <a:pt x="2526" y="23601"/>
                    </a:cubicBezTo>
                    <a:cubicBezTo>
                      <a:pt x="4501" y="23601"/>
                      <a:pt x="4642" y="23176"/>
                      <a:pt x="5629" y="19350"/>
                    </a:cubicBezTo>
                    <a:cubicBezTo>
                      <a:pt x="7746" y="10989"/>
                      <a:pt x="10426" y="4045"/>
                      <a:pt x="15929" y="4045"/>
                    </a:cubicBezTo>
                    <a:cubicBezTo>
                      <a:pt x="19597" y="4045"/>
                      <a:pt x="20584" y="7163"/>
                      <a:pt x="20584" y="10989"/>
                    </a:cubicBezTo>
                    <a:cubicBezTo>
                      <a:pt x="20584" y="13681"/>
                      <a:pt x="19315" y="18925"/>
                      <a:pt x="18327" y="22751"/>
                    </a:cubicBezTo>
                    <a:cubicBezTo>
                      <a:pt x="17339" y="26577"/>
                      <a:pt x="15929" y="32387"/>
                      <a:pt x="15223" y="35504"/>
                    </a:cubicBezTo>
                    <a:lnTo>
                      <a:pt x="10708" y="53643"/>
                    </a:lnTo>
                    <a:cubicBezTo>
                      <a:pt x="10144" y="55485"/>
                      <a:pt x="9298" y="59028"/>
                      <a:pt x="9298" y="59453"/>
                    </a:cubicBezTo>
                    <a:cubicBezTo>
                      <a:pt x="9298" y="62571"/>
                      <a:pt x="11837" y="63988"/>
                      <a:pt x="14094" y="63988"/>
                    </a:cubicBezTo>
                    <a:cubicBezTo>
                      <a:pt x="16634" y="63988"/>
                      <a:pt x="18891" y="62146"/>
                      <a:pt x="19597" y="60870"/>
                    </a:cubicBezTo>
                    <a:cubicBezTo>
                      <a:pt x="20302" y="59595"/>
                      <a:pt x="21431" y="55060"/>
                      <a:pt x="22136" y="52084"/>
                    </a:cubicBezTo>
                    <a:cubicBezTo>
                      <a:pt x="22842" y="49392"/>
                      <a:pt x="24394" y="42873"/>
                      <a:pt x="25240" y="39331"/>
                    </a:cubicBezTo>
                    <a:cubicBezTo>
                      <a:pt x="26087" y="36213"/>
                      <a:pt x="26933" y="33095"/>
                      <a:pt x="27639" y="29836"/>
                    </a:cubicBezTo>
                    <a:cubicBezTo>
                      <a:pt x="29190" y="24026"/>
                      <a:pt x="29473" y="22892"/>
                      <a:pt x="33564" y="17082"/>
                    </a:cubicBezTo>
                    <a:cubicBezTo>
                      <a:pt x="37514" y="11414"/>
                      <a:pt x="44145" y="4045"/>
                      <a:pt x="54727" y="4045"/>
                    </a:cubicBezTo>
                    <a:cubicBezTo>
                      <a:pt x="62910" y="4045"/>
                      <a:pt x="63051" y="11272"/>
                      <a:pt x="63051" y="13965"/>
                    </a:cubicBezTo>
                    <a:cubicBezTo>
                      <a:pt x="63051" y="17507"/>
                      <a:pt x="62627" y="19350"/>
                      <a:pt x="60652" y="27285"/>
                    </a:cubicBezTo>
                    <a:lnTo>
                      <a:pt x="54727" y="51092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0" name="任意形状 339">
                <a:extLst>
                  <a:ext uri="{FF2B5EF4-FFF2-40B4-BE49-F238E27FC236}">
                    <a16:creationId xmlns:a16="http://schemas.microsoft.com/office/drawing/2014/main" id="{5D252C8A-94B5-DA7E-4E44-E93417C6C216}"/>
                  </a:ext>
                </a:extLst>
              </p:cNvPr>
              <p:cNvSpPr/>
              <p:nvPr>
                <p:custDataLst>
                  <p:tags r:id="rId7"/>
                </p:custDataLst>
              </p:nvPr>
            </p:nvSpPr>
            <p:spPr>
              <a:xfrm>
                <a:off x="3684743" y="6916228"/>
                <a:ext cx="86202" cy="63910"/>
              </a:xfrm>
              <a:custGeom>
                <a:avLst/>
                <a:gdLst>
                  <a:gd name="connsiteX0" fmla="*/ 10715 w 86202"/>
                  <a:gd name="connsiteY0" fmla="*/ 53643 h 63910"/>
                  <a:gd name="connsiteX1" fmla="*/ 9305 w 86202"/>
                  <a:gd name="connsiteY1" fmla="*/ 59453 h 63910"/>
                  <a:gd name="connsiteX2" fmla="*/ 14102 w 86202"/>
                  <a:gd name="connsiteY2" fmla="*/ 63988 h 63910"/>
                  <a:gd name="connsiteX3" fmla="*/ 19604 w 86202"/>
                  <a:gd name="connsiteY3" fmla="*/ 60870 h 63910"/>
                  <a:gd name="connsiteX4" fmla="*/ 22143 w 86202"/>
                  <a:gd name="connsiteY4" fmla="*/ 52084 h 63910"/>
                  <a:gd name="connsiteX5" fmla="*/ 25247 w 86202"/>
                  <a:gd name="connsiteY5" fmla="*/ 39331 h 63910"/>
                  <a:gd name="connsiteX6" fmla="*/ 27646 w 86202"/>
                  <a:gd name="connsiteY6" fmla="*/ 29836 h 63910"/>
                  <a:gd name="connsiteX7" fmla="*/ 33571 w 86202"/>
                  <a:gd name="connsiteY7" fmla="*/ 17082 h 63910"/>
                  <a:gd name="connsiteX8" fmla="*/ 54734 w 86202"/>
                  <a:gd name="connsiteY8" fmla="*/ 4045 h 63910"/>
                  <a:gd name="connsiteX9" fmla="*/ 63058 w 86202"/>
                  <a:gd name="connsiteY9" fmla="*/ 13965 h 63910"/>
                  <a:gd name="connsiteX10" fmla="*/ 54734 w 86202"/>
                  <a:gd name="connsiteY10" fmla="*/ 44149 h 63910"/>
                  <a:gd name="connsiteX11" fmla="*/ 52618 w 86202"/>
                  <a:gd name="connsiteY11" fmla="*/ 51801 h 63910"/>
                  <a:gd name="connsiteX12" fmla="*/ 66021 w 86202"/>
                  <a:gd name="connsiteY12" fmla="*/ 63988 h 63910"/>
                  <a:gd name="connsiteX13" fmla="*/ 86337 w 86202"/>
                  <a:gd name="connsiteY13" fmla="*/ 42306 h 63910"/>
                  <a:gd name="connsiteX14" fmla="*/ 84079 w 86202"/>
                  <a:gd name="connsiteY14" fmla="*/ 40464 h 63910"/>
                  <a:gd name="connsiteX15" fmla="*/ 81399 w 86202"/>
                  <a:gd name="connsiteY15" fmla="*/ 42873 h 63910"/>
                  <a:gd name="connsiteX16" fmla="*/ 66444 w 86202"/>
                  <a:gd name="connsiteY16" fmla="*/ 60020 h 63910"/>
                  <a:gd name="connsiteX17" fmla="*/ 62917 w 86202"/>
                  <a:gd name="connsiteY17" fmla="*/ 55060 h 63910"/>
                  <a:gd name="connsiteX18" fmla="*/ 66162 w 86202"/>
                  <a:gd name="connsiteY18" fmla="*/ 43582 h 63910"/>
                  <a:gd name="connsiteX19" fmla="*/ 73639 w 86202"/>
                  <a:gd name="connsiteY19" fmla="*/ 16232 h 63910"/>
                  <a:gd name="connsiteX20" fmla="*/ 55298 w 86202"/>
                  <a:gd name="connsiteY20" fmla="*/ 77 h 63910"/>
                  <a:gd name="connsiteX21" fmla="*/ 31455 w 86202"/>
                  <a:gd name="connsiteY21" fmla="*/ 12973 h 63910"/>
                  <a:gd name="connsiteX22" fmla="*/ 16359 w 86202"/>
                  <a:gd name="connsiteY22" fmla="*/ 77 h 63910"/>
                  <a:gd name="connsiteX23" fmla="*/ 5213 w 86202"/>
                  <a:gd name="connsiteY23" fmla="*/ 7730 h 63910"/>
                  <a:gd name="connsiteX24" fmla="*/ 134 w 86202"/>
                  <a:gd name="connsiteY24" fmla="*/ 21759 h 63910"/>
                  <a:gd name="connsiteX25" fmla="*/ 2533 w 86202"/>
                  <a:gd name="connsiteY25" fmla="*/ 23601 h 63910"/>
                  <a:gd name="connsiteX26" fmla="*/ 5636 w 86202"/>
                  <a:gd name="connsiteY26" fmla="*/ 19350 h 63910"/>
                  <a:gd name="connsiteX27" fmla="*/ 15936 w 86202"/>
                  <a:gd name="connsiteY27" fmla="*/ 4045 h 63910"/>
                  <a:gd name="connsiteX28" fmla="*/ 20591 w 86202"/>
                  <a:gd name="connsiteY28" fmla="*/ 10989 h 63910"/>
                  <a:gd name="connsiteX29" fmla="*/ 18334 w 86202"/>
                  <a:gd name="connsiteY29" fmla="*/ 22751 h 63910"/>
                  <a:gd name="connsiteX30" fmla="*/ 15230 w 86202"/>
                  <a:gd name="connsiteY30" fmla="*/ 35504 h 63910"/>
                  <a:gd name="connsiteX31" fmla="*/ 10715 w 86202"/>
                  <a:gd name="connsiteY31" fmla="*/ 53643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202" h="63910">
                    <a:moveTo>
                      <a:pt x="10715" y="53643"/>
                    </a:moveTo>
                    <a:cubicBezTo>
                      <a:pt x="10151" y="55485"/>
                      <a:pt x="9305" y="59028"/>
                      <a:pt x="9305" y="59453"/>
                    </a:cubicBezTo>
                    <a:cubicBezTo>
                      <a:pt x="9305" y="62571"/>
                      <a:pt x="11844" y="63988"/>
                      <a:pt x="14102" y="63988"/>
                    </a:cubicBezTo>
                    <a:cubicBezTo>
                      <a:pt x="16641" y="63988"/>
                      <a:pt x="18898" y="62146"/>
                      <a:pt x="19604" y="60870"/>
                    </a:cubicBezTo>
                    <a:cubicBezTo>
                      <a:pt x="20309" y="59595"/>
                      <a:pt x="21438" y="55060"/>
                      <a:pt x="22143" y="52084"/>
                    </a:cubicBezTo>
                    <a:cubicBezTo>
                      <a:pt x="22849" y="49392"/>
                      <a:pt x="24401" y="42873"/>
                      <a:pt x="25247" y="39331"/>
                    </a:cubicBezTo>
                    <a:cubicBezTo>
                      <a:pt x="26094" y="36213"/>
                      <a:pt x="26940" y="33095"/>
                      <a:pt x="27646" y="29836"/>
                    </a:cubicBezTo>
                    <a:cubicBezTo>
                      <a:pt x="29198" y="24026"/>
                      <a:pt x="29480" y="22892"/>
                      <a:pt x="33571" y="17082"/>
                    </a:cubicBezTo>
                    <a:cubicBezTo>
                      <a:pt x="37522" y="11414"/>
                      <a:pt x="44152" y="4045"/>
                      <a:pt x="54734" y="4045"/>
                    </a:cubicBezTo>
                    <a:cubicBezTo>
                      <a:pt x="62917" y="4045"/>
                      <a:pt x="63058" y="11272"/>
                      <a:pt x="63058" y="13965"/>
                    </a:cubicBezTo>
                    <a:cubicBezTo>
                      <a:pt x="63058" y="22467"/>
                      <a:pt x="56991" y="38197"/>
                      <a:pt x="54734" y="44149"/>
                    </a:cubicBezTo>
                    <a:cubicBezTo>
                      <a:pt x="53182" y="48116"/>
                      <a:pt x="52618" y="49392"/>
                      <a:pt x="52618" y="51801"/>
                    </a:cubicBezTo>
                    <a:cubicBezTo>
                      <a:pt x="52618" y="59311"/>
                      <a:pt x="58825" y="63988"/>
                      <a:pt x="66021" y="63988"/>
                    </a:cubicBezTo>
                    <a:cubicBezTo>
                      <a:pt x="80129" y="63988"/>
                      <a:pt x="86337" y="44432"/>
                      <a:pt x="86337" y="42306"/>
                    </a:cubicBezTo>
                    <a:cubicBezTo>
                      <a:pt x="86337" y="40464"/>
                      <a:pt x="84503" y="40464"/>
                      <a:pt x="84079" y="40464"/>
                    </a:cubicBezTo>
                    <a:cubicBezTo>
                      <a:pt x="82104" y="40464"/>
                      <a:pt x="81963" y="41314"/>
                      <a:pt x="81399" y="42873"/>
                    </a:cubicBezTo>
                    <a:cubicBezTo>
                      <a:pt x="78154" y="54210"/>
                      <a:pt x="72087" y="60020"/>
                      <a:pt x="66444" y="60020"/>
                    </a:cubicBezTo>
                    <a:cubicBezTo>
                      <a:pt x="63481" y="60020"/>
                      <a:pt x="62917" y="58036"/>
                      <a:pt x="62917" y="55060"/>
                    </a:cubicBezTo>
                    <a:cubicBezTo>
                      <a:pt x="62917" y="51801"/>
                      <a:pt x="63622" y="49959"/>
                      <a:pt x="66162" y="43582"/>
                    </a:cubicBezTo>
                    <a:cubicBezTo>
                      <a:pt x="67855" y="39189"/>
                      <a:pt x="73639" y="24168"/>
                      <a:pt x="73639" y="16232"/>
                    </a:cubicBezTo>
                    <a:cubicBezTo>
                      <a:pt x="73639" y="2486"/>
                      <a:pt x="62776" y="77"/>
                      <a:pt x="55298" y="77"/>
                    </a:cubicBezTo>
                    <a:cubicBezTo>
                      <a:pt x="43588" y="77"/>
                      <a:pt x="35687" y="7304"/>
                      <a:pt x="31455" y="12973"/>
                    </a:cubicBezTo>
                    <a:cubicBezTo>
                      <a:pt x="30467" y="3195"/>
                      <a:pt x="22143" y="77"/>
                      <a:pt x="16359" y="77"/>
                    </a:cubicBezTo>
                    <a:cubicBezTo>
                      <a:pt x="10292" y="77"/>
                      <a:pt x="7047" y="4470"/>
                      <a:pt x="5213" y="7730"/>
                    </a:cubicBezTo>
                    <a:cubicBezTo>
                      <a:pt x="2109" y="12973"/>
                      <a:pt x="134" y="21050"/>
                      <a:pt x="134" y="21759"/>
                    </a:cubicBezTo>
                    <a:cubicBezTo>
                      <a:pt x="134" y="23601"/>
                      <a:pt x="2109" y="23601"/>
                      <a:pt x="2533" y="23601"/>
                    </a:cubicBezTo>
                    <a:cubicBezTo>
                      <a:pt x="4508" y="23601"/>
                      <a:pt x="4649" y="23176"/>
                      <a:pt x="5636" y="19350"/>
                    </a:cubicBezTo>
                    <a:cubicBezTo>
                      <a:pt x="7753" y="10989"/>
                      <a:pt x="10433" y="4045"/>
                      <a:pt x="15936" y="4045"/>
                    </a:cubicBezTo>
                    <a:cubicBezTo>
                      <a:pt x="19604" y="4045"/>
                      <a:pt x="20591" y="7163"/>
                      <a:pt x="20591" y="10989"/>
                    </a:cubicBezTo>
                    <a:cubicBezTo>
                      <a:pt x="20591" y="13681"/>
                      <a:pt x="19322" y="18925"/>
                      <a:pt x="18334" y="22751"/>
                    </a:cubicBezTo>
                    <a:cubicBezTo>
                      <a:pt x="17346" y="26577"/>
                      <a:pt x="15936" y="32387"/>
                      <a:pt x="15230" y="35504"/>
                    </a:cubicBezTo>
                    <a:lnTo>
                      <a:pt x="10715" y="53643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1" name="任意形状 340">
                <a:extLst>
                  <a:ext uri="{FF2B5EF4-FFF2-40B4-BE49-F238E27FC236}">
                    <a16:creationId xmlns:a16="http://schemas.microsoft.com/office/drawing/2014/main" id="{F6D4C97F-B319-741F-35BE-E6B6B2F60B28}"/>
                  </a:ext>
                </a:extLst>
              </p:cNvPr>
              <p:cNvSpPr/>
              <p:nvPr>
                <p:custDataLst>
                  <p:tags r:id="rId8"/>
                </p:custDataLst>
              </p:nvPr>
            </p:nvSpPr>
            <p:spPr>
              <a:xfrm>
                <a:off x="3818457" y="6756599"/>
                <a:ext cx="52604" cy="242726"/>
              </a:xfrm>
              <a:custGeom>
                <a:avLst/>
                <a:gdLst>
                  <a:gd name="connsiteX0" fmla="*/ 52744 w 52604"/>
                  <a:gd name="connsiteY0" fmla="*/ 240769 h 242726"/>
                  <a:gd name="connsiteX1" fmla="*/ 51938 w 52604"/>
                  <a:gd name="connsiteY1" fmla="*/ 238947 h 242726"/>
                  <a:gd name="connsiteX2" fmla="*/ 20496 w 52604"/>
                  <a:gd name="connsiteY2" fmla="*/ 179632 h 242726"/>
                  <a:gd name="connsiteX3" fmla="*/ 14046 w 52604"/>
                  <a:gd name="connsiteY3" fmla="*/ 121531 h 242726"/>
                  <a:gd name="connsiteX4" fmla="*/ 50930 w 52604"/>
                  <a:gd name="connsiteY4" fmla="*/ 4723 h 242726"/>
                  <a:gd name="connsiteX5" fmla="*/ 52744 w 52604"/>
                  <a:gd name="connsiteY5" fmla="*/ 2091 h 242726"/>
                  <a:gd name="connsiteX6" fmla="*/ 50325 w 52604"/>
                  <a:gd name="connsiteY6" fmla="*/ 67 h 242726"/>
                  <a:gd name="connsiteX7" fmla="*/ 33798 w 52604"/>
                  <a:gd name="connsiteY7" fmla="*/ 15250 h 242726"/>
                  <a:gd name="connsiteX8" fmla="*/ 140 w 52604"/>
                  <a:gd name="connsiteY8" fmla="*/ 121329 h 242726"/>
                  <a:gd name="connsiteX9" fmla="*/ 31581 w 52604"/>
                  <a:gd name="connsiteY9" fmla="*/ 224979 h 242726"/>
                  <a:gd name="connsiteX10" fmla="*/ 50325 w 52604"/>
                  <a:gd name="connsiteY10" fmla="*/ 242793 h 242726"/>
                  <a:gd name="connsiteX11" fmla="*/ 52744 w 52604"/>
                  <a:gd name="connsiteY11" fmla="*/ 240769 h 24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604" h="242726">
                    <a:moveTo>
                      <a:pt x="52744" y="240769"/>
                    </a:moveTo>
                    <a:cubicBezTo>
                      <a:pt x="52744" y="239959"/>
                      <a:pt x="52341" y="239554"/>
                      <a:pt x="51938" y="238947"/>
                    </a:cubicBezTo>
                    <a:cubicBezTo>
                      <a:pt x="42666" y="229027"/>
                      <a:pt x="28961" y="212630"/>
                      <a:pt x="20496" y="179632"/>
                    </a:cubicBezTo>
                    <a:cubicBezTo>
                      <a:pt x="15860" y="161210"/>
                      <a:pt x="14046" y="140358"/>
                      <a:pt x="14046" y="121531"/>
                    </a:cubicBezTo>
                    <a:cubicBezTo>
                      <a:pt x="14046" y="68289"/>
                      <a:pt x="26744" y="31040"/>
                      <a:pt x="50930" y="4723"/>
                    </a:cubicBezTo>
                    <a:cubicBezTo>
                      <a:pt x="52744" y="2901"/>
                      <a:pt x="52744" y="2496"/>
                      <a:pt x="52744" y="2091"/>
                    </a:cubicBezTo>
                    <a:cubicBezTo>
                      <a:pt x="52744" y="67"/>
                      <a:pt x="51131" y="67"/>
                      <a:pt x="50325" y="67"/>
                    </a:cubicBezTo>
                    <a:cubicBezTo>
                      <a:pt x="47302" y="67"/>
                      <a:pt x="36418" y="12213"/>
                      <a:pt x="33798" y="15250"/>
                    </a:cubicBezTo>
                    <a:cubicBezTo>
                      <a:pt x="13240" y="39745"/>
                      <a:pt x="140" y="76185"/>
                      <a:pt x="140" y="121329"/>
                    </a:cubicBezTo>
                    <a:cubicBezTo>
                      <a:pt x="140" y="150075"/>
                      <a:pt x="5178" y="190766"/>
                      <a:pt x="31581" y="224979"/>
                    </a:cubicBezTo>
                    <a:cubicBezTo>
                      <a:pt x="33597" y="227408"/>
                      <a:pt x="46697" y="242793"/>
                      <a:pt x="50325" y="242793"/>
                    </a:cubicBezTo>
                    <a:cubicBezTo>
                      <a:pt x="51131" y="242793"/>
                      <a:pt x="52744" y="242793"/>
                      <a:pt x="52744" y="2407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2" name="任意形状 341">
                <a:extLst>
                  <a:ext uri="{FF2B5EF4-FFF2-40B4-BE49-F238E27FC236}">
                    <a16:creationId xmlns:a16="http://schemas.microsoft.com/office/drawing/2014/main" id="{2D7E740F-CDBF-24C7-8B1E-B124CFB15B69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3886246" y="6839196"/>
                <a:ext cx="109239" cy="133206"/>
              </a:xfrm>
              <a:custGeom>
                <a:avLst/>
                <a:gdLst>
                  <a:gd name="connsiteX0" fmla="*/ 40656 w 109239"/>
                  <a:gd name="connsiteY0" fmla="*/ 18497 h 133206"/>
                  <a:gd name="connsiteX1" fmla="*/ 43679 w 109239"/>
                  <a:gd name="connsiteY1" fmla="*/ 5541 h 133206"/>
                  <a:gd name="connsiteX2" fmla="*/ 37834 w 109239"/>
                  <a:gd name="connsiteY2" fmla="*/ 75 h 133206"/>
                  <a:gd name="connsiteX3" fmla="*/ 29772 w 109239"/>
                  <a:gd name="connsiteY3" fmla="*/ 7363 h 133206"/>
                  <a:gd name="connsiteX4" fmla="*/ 749 w 109239"/>
                  <a:gd name="connsiteY4" fmla="*/ 124576 h 133206"/>
                  <a:gd name="connsiteX5" fmla="*/ 144 w 109239"/>
                  <a:gd name="connsiteY5" fmla="*/ 127815 h 133206"/>
                  <a:gd name="connsiteX6" fmla="*/ 5788 w 109239"/>
                  <a:gd name="connsiteY6" fmla="*/ 133281 h 133206"/>
                  <a:gd name="connsiteX7" fmla="*/ 12842 w 109239"/>
                  <a:gd name="connsiteY7" fmla="*/ 129030 h 133206"/>
                  <a:gd name="connsiteX8" fmla="*/ 23927 w 109239"/>
                  <a:gd name="connsiteY8" fmla="*/ 85505 h 133206"/>
                  <a:gd name="connsiteX9" fmla="*/ 43477 w 109239"/>
                  <a:gd name="connsiteY9" fmla="*/ 91781 h 133206"/>
                  <a:gd name="connsiteX10" fmla="*/ 70283 w 109239"/>
                  <a:gd name="connsiteY10" fmla="*/ 77002 h 133206"/>
                  <a:gd name="connsiteX11" fmla="*/ 88423 w 109239"/>
                  <a:gd name="connsiteY11" fmla="*/ 91781 h 133206"/>
                  <a:gd name="connsiteX12" fmla="*/ 103337 w 109239"/>
                  <a:gd name="connsiteY12" fmla="*/ 80646 h 133206"/>
                  <a:gd name="connsiteX13" fmla="*/ 109384 w 109239"/>
                  <a:gd name="connsiteY13" fmla="*/ 60605 h 133206"/>
                  <a:gd name="connsiteX14" fmla="*/ 106965 w 109239"/>
                  <a:gd name="connsiteY14" fmla="*/ 58580 h 133206"/>
                  <a:gd name="connsiteX15" fmla="*/ 104143 w 109239"/>
                  <a:gd name="connsiteY15" fmla="*/ 62224 h 133206"/>
                  <a:gd name="connsiteX16" fmla="*/ 88826 w 109239"/>
                  <a:gd name="connsiteY16" fmla="*/ 87327 h 133206"/>
                  <a:gd name="connsiteX17" fmla="*/ 82779 w 109239"/>
                  <a:gd name="connsiteY17" fmla="*/ 78015 h 133206"/>
                  <a:gd name="connsiteX18" fmla="*/ 86810 w 109239"/>
                  <a:gd name="connsiteY18" fmla="*/ 56961 h 133206"/>
                  <a:gd name="connsiteX19" fmla="*/ 92454 w 109239"/>
                  <a:gd name="connsiteY19" fmla="*/ 35097 h 133206"/>
                  <a:gd name="connsiteX20" fmla="*/ 95880 w 109239"/>
                  <a:gd name="connsiteY20" fmla="*/ 21331 h 133206"/>
                  <a:gd name="connsiteX21" fmla="*/ 98903 w 109239"/>
                  <a:gd name="connsiteY21" fmla="*/ 7768 h 133206"/>
                  <a:gd name="connsiteX22" fmla="*/ 93058 w 109239"/>
                  <a:gd name="connsiteY22" fmla="*/ 2302 h 133206"/>
                  <a:gd name="connsiteX23" fmla="*/ 85198 w 109239"/>
                  <a:gd name="connsiteY23" fmla="*/ 9387 h 133206"/>
                  <a:gd name="connsiteX24" fmla="*/ 75725 w 109239"/>
                  <a:gd name="connsiteY24" fmla="*/ 47244 h 133206"/>
                  <a:gd name="connsiteX25" fmla="*/ 70485 w 109239"/>
                  <a:gd name="connsiteY25" fmla="*/ 67893 h 133206"/>
                  <a:gd name="connsiteX26" fmla="*/ 44283 w 109239"/>
                  <a:gd name="connsiteY26" fmla="*/ 87327 h 133206"/>
                  <a:gd name="connsiteX27" fmla="*/ 29369 w 109239"/>
                  <a:gd name="connsiteY27" fmla="*/ 69714 h 133206"/>
                  <a:gd name="connsiteX28" fmla="*/ 32190 w 109239"/>
                  <a:gd name="connsiteY28" fmla="*/ 52507 h 133206"/>
                  <a:gd name="connsiteX29" fmla="*/ 40656 w 109239"/>
                  <a:gd name="connsiteY29" fmla="*/ 18497 h 13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239" h="133206">
                    <a:moveTo>
                      <a:pt x="40656" y="18497"/>
                    </a:moveTo>
                    <a:cubicBezTo>
                      <a:pt x="41663" y="14246"/>
                      <a:pt x="43679" y="6553"/>
                      <a:pt x="43679" y="5541"/>
                    </a:cubicBezTo>
                    <a:cubicBezTo>
                      <a:pt x="43679" y="2099"/>
                      <a:pt x="41260" y="75"/>
                      <a:pt x="37834" y="75"/>
                    </a:cubicBezTo>
                    <a:cubicBezTo>
                      <a:pt x="37229" y="75"/>
                      <a:pt x="31586" y="277"/>
                      <a:pt x="29772" y="7363"/>
                    </a:cubicBezTo>
                    <a:lnTo>
                      <a:pt x="749" y="124576"/>
                    </a:lnTo>
                    <a:cubicBezTo>
                      <a:pt x="144" y="127005"/>
                      <a:pt x="144" y="127410"/>
                      <a:pt x="144" y="127815"/>
                    </a:cubicBezTo>
                    <a:cubicBezTo>
                      <a:pt x="144" y="130852"/>
                      <a:pt x="2361" y="133281"/>
                      <a:pt x="5788" y="133281"/>
                    </a:cubicBezTo>
                    <a:cubicBezTo>
                      <a:pt x="10020" y="133281"/>
                      <a:pt x="12439" y="129637"/>
                      <a:pt x="12842" y="129030"/>
                    </a:cubicBezTo>
                    <a:cubicBezTo>
                      <a:pt x="13648" y="127208"/>
                      <a:pt x="16268" y="116681"/>
                      <a:pt x="23927" y="85505"/>
                    </a:cubicBezTo>
                    <a:cubicBezTo>
                      <a:pt x="30377" y="90971"/>
                      <a:pt x="39446" y="91781"/>
                      <a:pt x="43477" y="91781"/>
                    </a:cubicBezTo>
                    <a:cubicBezTo>
                      <a:pt x="57586" y="91781"/>
                      <a:pt x="65446" y="82671"/>
                      <a:pt x="70283" y="77002"/>
                    </a:cubicBezTo>
                    <a:cubicBezTo>
                      <a:pt x="72097" y="86112"/>
                      <a:pt x="79554" y="91781"/>
                      <a:pt x="88423" y="91781"/>
                    </a:cubicBezTo>
                    <a:cubicBezTo>
                      <a:pt x="95477" y="91781"/>
                      <a:pt x="100112" y="87124"/>
                      <a:pt x="103337" y="80646"/>
                    </a:cubicBezTo>
                    <a:cubicBezTo>
                      <a:pt x="106764" y="73358"/>
                      <a:pt x="109384" y="61010"/>
                      <a:pt x="109384" y="60605"/>
                    </a:cubicBezTo>
                    <a:cubicBezTo>
                      <a:pt x="109384" y="58580"/>
                      <a:pt x="107570" y="58580"/>
                      <a:pt x="106965" y="58580"/>
                    </a:cubicBezTo>
                    <a:cubicBezTo>
                      <a:pt x="104950" y="58580"/>
                      <a:pt x="104748" y="59390"/>
                      <a:pt x="104143" y="62224"/>
                    </a:cubicBezTo>
                    <a:cubicBezTo>
                      <a:pt x="100717" y="75383"/>
                      <a:pt x="97089" y="87327"/>
                      <a:pt x="88826" y="87327"/>
                    </a:cubicBezTo>
                    <a:cubicBezTo>
                      <a:pt x="83384" y="87327"/>
                      <a:pt x="82779" y="82063"/>
                      <a:pt x="82779" y="78015"/>
                    </a:cubicBezTo>
                    <a:cubicBezTo>
                      <a:pt x="82779" y="73561"/>
                      <a:pt x="85198" y="64046"/>
                      <a:pt x="86810" y="56961"/>
                    </a:cubicBezTo>
                    <a:lnTo>
                      <a:pt x="92454" y="35097"/>
                    </a:lnTo>
                    <a:cubicBezTo>
                      <a:pt x="93058" y="32060"/>
                      <a:pt x="95074" y="24368"/>
                      <a:pt x="95880" y="21331"/>
                    </a:cubicBezTo>
                    <a:cubicBezTo>
                      <a:pt x="96888" y="16675"/>
                      <a:pt x="98903" y="8982"/>
                      <a:pt x="98903" y="7768"/>
                    </a:cubicBezTo>
                    <a:cubicBezTo>
                      <a:pt x="98903" y="4124"/>
                      <a:pt x="96082" y="2302"/>
                      <a:pt x="93058" y="2302"/>
                    </a:cubicBezTo>
                    <a:cubicBezTo>
                      <a:pt x="92051" y="2302"/>
                      <a:pt x="86810" y="2504"/>
                      <a:pt x="85198" y="9387"/>
                    </a:cubicBezTo>
                    <a:lnTo>
                      <a:pt x="75725" y="47244"/>
                    </a:lnTo>
                    <a:cubicBezTo>
                      <a:pt x="73306" y="57366"/>
                      <a:pt x="71089" y="65868"/>
                      <a:pt x="70485" y="67893"/>
                    </a:cubicBezTo>
                    <a:cubicBezTo>
                      <a:pt x="70283" y="68905"/>
                      <a:pt x="60609" y="87327"/>
                      <a:pt x="44283" y="87327"/>
                    </a:cubicBezTo>
                    <a:cubicBezTo>
                      <a:pt x="34206" y="87327"/>
                      <a:pt x="29369" y="80646"/>
                      <a:pt x="29369" y="69714"/>
                    </a:cubicBezTo>
                    <a:cubicBezTo>
                      <a:pt x="29369" y="63844"/>
                      <a:pt x="30780" y="58175"/>
                      <a:pt x="32190" y="52507"/>
                    </a:cubicBezTo>
                    <a:lnTo>
                      <a:pt x="40656" y="18497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3" name="任意形状 342">
                <a:extLst>
                  <a:ext uri="{FF2B5EF4-FFF2-40B4-BE49-F238E27FC236}">
                    <a16:creationId xmlns:a16="http://schemas.microsoft.com/office/drawing/2014/main" id="{F8497678-B60E-69EB-B642-D1014CFF297D}"/>
                  </a:ext>
                </a:extLst>
              </p:cNvPr>
              <p:cNvSpPr/>
              <p:nvPr>
                <p:custDataLst>
                  <p:tags r:id="rId10"/>
                </p:custDataLst>
              </p:nvPr>
            </p:nvSpPr>
            <p:spPr>
              <a:xfrm>
                <a:off x="4018976" y="6907216"/>
                <a:ext cx="23581" cy="60529"/>
              </a:xfrm>
              <a:custGeom>
                <a:avLst/>
                <a:gdLst>
                  <a:gd name="connsiteX0" fmla="*/ 23731 w 23581"/>
                  <a:gd name="connsiteY0" fmla="*/ 21331 h 60529"/>
                  <a:gd name="connsiteX1" fmla="*/ 10832 w 23581"/>
                  <a:gd name="connsiteY1" fmla="*/ 75 h 60529"/>
                  <a:gd name="connsiteX2" fmla="*/ 150 w 23581"/>
                  <a:gd name="connsiteY2" fmla="*/ 10804 h 60529"/>
                  <a:gd name="connsiteX3" fmla="*/ 10832 w 23581"/>
                  <a:gd name="connsiteY3" fmla="*/ 21534 h 60529"/>
                  <a:gd name="connsiteX4" fmla="*/ 17886 w 23581"/>
                  <a:gd name="connsiteY4" fmla="*/ 18902 h 60529"/>
                  <a:gd name="connsiteX5" fmla="*/ 18894 w 23581"/>
                  <a:gd name="connsiteY5" fmla="*/ 18294 h 60529"/>
                  <a:gd name="connsiteX6" fmla="*/ 19297 w 23581"/>
                  <a:gd name="connsiteY6" fmla="*/ 21331 h 60529"/>
                  <a:gd name="connsiteX7" fmla="*/ 5592 w 23581"/>
                  <a:gd name="connsiteY7" fmla="*/ 55139 h 60529"/>
                  <a:gd name="connsiteX8" fmla="*/ 3375 w 23581"/>
                  <a:gd name="connsiteY8" fmla="*/ 58378 h 60529"/>
                  <a:gd name="connsiteX9" fmla="*/ 5390 w 23581"/>
                  <a:gd name="connsiteY9" fmla="*/ 60605 h 60529"/>
                  <a:gd name="connsiteX10" fmla="*/ 23731 w 23581"/>
                  <a:gd name="connsiteY10" fmla="*/ 2133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81" h="60529">
                    <a:moveTo>
                      <a:pt x="23731" y="21331"/>
                    </a:moveTo>
                    <a:cubicBezTo>
                      <a:pt x="23731" y="7970"/>
                      <a:pt x="18693" y="75"/>
                      <a:pt x="10832" y="75"/>
                    </a:cubicBezTo>
                    <a:cubicBezTo>
                      <a:pt x="4181" y="75"/>
                      <a:pt x="150" y="5136"/>
                      <a:pt x="150" y="10804"/>
                    </a:cubicBezTo>
                    <a:cubicBezTo>
                      <a:pt x="150" y="16270"/>
                      <a:pt x="4181" y="21534"/>
                      <a:pt x="10832" y="21534"/>
                    </a:cubicBezTo>
                    <a:cubicBezTo>
                      <a:pt x="13251" y="21534"/>
                      <a:pt x="15871" y="20724"/>
                      <a:pt x="17886" y="18902"/>
                    </a:cubicBezTo>
                    <a:cubicBezTo>
                      <a:pt x="18491" y="18497"/>
                      <a:pt x="18693" y="18294"/>
                      <a:pt x="18894" y="18294"/>
                    </a:cubicBezTo>
                    <a:cubicBezTo>
                      <a:pt x="19096" y="18294"/>
                      <a:pt x="19297" y="18497"/>
                      <a:pt x="19297" y="21331"/>
                    </a:cubicBezTo>
                    <a:cubicBezTo>
                      <a:pt x="19297" y="36312"/>
                      <a:pt x="12243" y="48458"/>
                      <a:pt x="5592" y="55139"/>
                    </a:cubicBezTo>
                    <a:cubicBezTo>
                      <a:pt x="3375" y="57366"/>
                      <a:pt x="3375" y="57770"/>
                      <a:pt x="3375" y="58378"/>
                    </a:cubicBezTo>
                    <a:cubicBezTo>
                      <a:pt x="3375" y="59795"/>
                      <a:pt x="4383" y="60605"/>
                      <a:pt x="5390" y="60605"/>
                    </a:cubicBezTo>
                    <a:cubicBezTo>
                      <a:pt x="7607" y="60605"/>
                      <a:pt x="23731" y="45017"/>
                      <a:pt x="23731" y="21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4" name="任意形状 343">
                <a:extLst>
                  <a:ext uri="{FF2B5EF4-FFF2-40B4-BE49-F238E27FC236}">
                    <a16:creationId xmlns:a16="http://schemas.microsoft.com/office/drawing/2014/main" id="{F7D39517-1B84-055C-8E84-E4FE81EF8F15}"/>
                  </a:ext>
                </a:extLst>
              </p:cNvPr>
              <p:cNvSpPr/>
              <p:nvPr>
                <p:custDataLst>
                  <p:tags r:id="rId11"/>
                </p:custDataLst>
              </p:nvPr>
            </p:nvSpPr>
            <p:spPr>
              <a:xfrm>
                <a:off x="4099684" y="6785954"/>
                <a:ext cx="83239" cy="144947"/>
              </a:xfrm>
              <a:custGeom>
                <a:avLst/>
                <a:gdLst>
                  <a:gd name="connsiteX0" fmla="*/ 83394 w 83239"/>
                  <a:gd name="connsiteY0" fmla="*/ 41575 h 144947"/>
                  <a:gd name="connsiteX1" fmla="*/ 59208 w 83239"/>
                  <a:gd name="connsiteY1" fmla="*/ 75 h 144947"/>
                  <a:gd name="connsiteX2" fmla="*/ 155 w 83239"/>
                  <a:gd name="connsiteY2" fmla="*/ 103522 h 144947"/>
                  <a:gd name="connsiteX3" fmla="*/ 24340 w 83239"/>
                  <a:gd name="connsiteY3" fmla="*/ 145022 h 144947"/>
                  <a:gd name="connsiteX4" fmla="*/ 83394 w 83239"/>
                  <a:gd name="connsiteY4" fmla="*/ 41575 h 144947"/>
                  <a:gd name="connsiteX5" fmla="*/ 21519 w 83239"/>
                  <a:gd name="connsiteY5" fmla="*/ 69310 h 144947"/>
                  <a:gd name="connsiteX6" fmla="*/ 37038 w 83239"/>
                  <a:gd name="connsiteY6" fmla="*/ 25785 h 144947"/>
                  <a:gd name="connsiteX7" fmla="*/ 59007 w 83239"/>
                  <a:gd name="connsiteY7" fmla="*/ 4529 h 144947"/>
                  <a:gd name="connsiteX8" fmla="*/ 70092 w 83239"/>
                  <a:gd name="connsiteY8" fmla="*/ 29024 h 144947"/>
                  <a:gd name="connsiteX9" fmla="*/ 63643 w 83239"/>
                  <a:gd name="connsiteY9" fmla="*/ 69310 h 144947"/>
                  <a:gd name="connsiteX10" fmla="*/ 21519 w 83239"/>
                  <a:gd name="connsiteY10" fmla="*/ 69310 h 144947"/>
                  <a:gd name="connsiteX11" fmla="*/ 61829 w 83239"/>
                  <a:gd name="connsiteY11" fmla="*/ 75788 h 144947"/>
                  <a:gd name="connsiteX12" fmla="*/ 47720 w 83239"/>
                  <a:gd name="connsiteY12" fmla="*/ 116883 h 144947"/>
                  <a:gd name="connsiteX13" fmla="*/ 24340 w 83239"/>
                  <a:gd name="connsiteY13" fmla="*/ 140569 h 144947"/>
                  <a:gd name="connsiteX14" fmla="*/ 13457 w 83239"/>
                  <a:gd name="connsiteY14" fmla="*/ 115871 h 144947"/>
                  <a:gd name="connsiteX15" fmla="*/ 19906 w 83239"/>
                  <a:gd name="connsiteY15" fmla="*/ 75788 h 144947"/>
                  <a:gd name="connsiteX16" fmla="*/ 61829 w 83239"/>
                  <a:gd name="connsiteY16" fmla="*/ 75788 h 1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239" h="144947">
                    <a:moveTo>
                      <a:pt x="83394" y="41575"/>
                    </a:moveTo>
                    <a:cubicBezTo>
                      <a:pt x="83394" y="28214"/>
                      <a:pt x="79766" y="75"/>
                      <a:pt x="59208" y="75"/>
                    </a:cubicBezTo>
                    <a:cubicBezTo>
                      <a:pt x="31193" y="75"/>
                      <a:pt x="155" y="57163"/>
                      <a:pt x="155" y="103522"/>
                    </a:cubicBezTo>
                    <a:cubicBezTo>
                      <a:pt x="155" y="122552"/>
                      <a:pt x="5999" y="145022"/>
                      <a:pt x="24340" y="145022"/>
                    </a:cubicBezTo>
                    <a:cubicBezTo>
                      <a:pt x="52759" y="145022"/>
                      <a:pt x="83394" y="86922"/>
                      <a:pt x="83394" y="41575"/>
                    </a:cubicBezTo>
                    <a:close/>
                    <a:moveTo>
                      <a:pt x="21519" y="69310"/>
                    </a:moveTo>
                    <a:cubicBezTo>
                      <a:pt x="24945" y="56353"/>
                      <a:pt x="28976" y="40158"/>
                      <a:pt x="37038" y="25785"/>
                    </a:cubicBezTo>
                    <a:cubicBezTo>
                      <a:pt x="42480" y="15865"/>
                      <a:pt x="49937" y="4529"/>
                      <a:pt x="59007" y="4529"/>
                    </a:cubicBezTo>
                    <a:cubicBezTo>
                      <a:pt x="68883" y="4529"/>
                      <a:pt x="70092" y="17485"/>
                      <a:pt x="70092" y="29024"/>
                    </a:cubicBezTo>
                    <a:cubicBezTo>
                      <a:pt x="70092" y="38943"/>
                      <a:pt x="68480" y="49268"/>
                      <a:pt x="63643" y="69310"/>
                    </a:cubicBezTo>
                    <a:lnTo>
                      <a:pt x="21519" y="69310"/>
                    </a:lnTo>
                    <a:close/>
                    <a:moveTo>
                      <a:pt x="61829" y="75788"/>
                    </a:moveTo>
                    <a:cubicBezTo>
                      <a:pt x="59612" y="85100"/>
                      <a:pt x="55379" y="102307"/>
                      <a:pt x="47720" y="116883"/>
                    </a:cubicBezTo>
                    <a:cubicBezTo>
                      <a:pt x="40666" y="130649"/>
                      <a:pt x="33007" y="140569"/>
                      <a:pt x="24340" y="140569"/>
                    </a:cubicBezTo>
                    <a:cubicBezTo>
                      <a:pt x="17689" y="140569"/>
                      <a:pt x="13457" y="134698"/>
                      <a:pt x="13457" y="115871"/>
                    </a:cubicBezTo>
                    <a:cubicBezTo>
                      <a:pt x="13457" y="107368"/>
                      <a:pt x="14666" y="95627"/>
                      <a:pt x="19906" y="75788"/>
                    </a:cubicBezTo>
                    <a:lnTo>
                      <a:pt x="61829" y="75788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5" name="任意形状 344">
                <a:extLst>
                  <a:ext uri="{FF2B5EF4-FFF2-40B4-BE49-F238E27FC236}">
                    <a16:creationId xmlns:a16="http://schemas.microsoft.com/office/drawing/2014/main" id="{0762F0F8-1682-E68D-475D-097992137791}"/>
                  </a:ext>
                </a:extLst>
              </p:cNvPr>
              <p:cNvSpPr/>
              <p:nvPr>
                <p:custDataLst>
                  <p:tags r:id="rId12"/>
                </p:custDataLst>
              </p:nvPr>
            </p:nvSpPr>
            <p:spPr>
              <a:xfrm>
                <a:off x="4208767" y="6907216"/>
                <a:ext cx="23581" cy="60529"/>
              </a:xfrm>
              <a:custGeom>
                <a:avLst/>
                <a:gdLst>
                  <a:gd name="connsiteX0" fmla="*/ 23741 w 23581"/>
                  <a:gd name="connsiteY0" fmla="*/ 21331 h 60529"/>
                  <a:gd name="connsiteX1" fmla="*/ 10842 w 23581"/>
                  <a:gd name="connsiteY1" fmla="*/ 75 h 60529"/>
                  <a:gd name="connsiteX2" fmla="*/ 160 w 23581"/>
                  <a:gd name="connsiteY2" fmla="*/ 10804 h 60529"/>
                  <a:gd name="connsiteX3" fmla="*/ 10842 w 23581"/>
                  <a:gd name="connsiteY3" fmla="*/ 21534 h 60529"/>
                  <a:gd name="connsiteX4" fmla="*/ 17896 w 23581"/>
                  <a:gd name="connsiteY4" fmla="*/ 18902 h 60529"/>
                  <a:gd name="connsiteX5" fmla="*/ 18904 w 23581"/>
                  <a:gd name="connsiteY5" fmla="*/ 18294 h 60529"/>
                  <a:gd name="connsiteX6" fmla="*/ 19307 w 23581"/>
                  <a:gd name="connsiteY6" fmla="*/ 21331 h 60529"/>
                  <a:gd name="connsiteX7" fmla="*/ 5601 w 23581"/>
                  <a:gd name="connsiteY7" fmla="*/ 55139 h 60529"/>
                  <a:gd name="connsiteX8" fmla="*/ 3384 w 23581"/>
                  <a:gd name="connsiteY8" fmla="*/ 58378 h 60529"/>
                  <a:gd name="connsiteX9" fmla="*/ 5400 w 23581"/>
                  <a:gd name="connsiteY9" fmla="*/ 60605 h 60529"/>
                  <a:gd name="connsiteX10" fmla="*/ 23741 w 23581"/>
                  <a:gd name="connsiteY10" fmla="*/ 2133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81" h="60529">
                    <a:moveTo>
                      <a:pt x="23741" y="21331"/>
                    </a:moveTo>
                    <a:cubicBezTo>
                      <a:pt x="23741" y="7970"/>
                      <a:pt x="18702" y="75"/>
                      <a:pt x="10842" y="75"/>
                    </a:cubicBezTo>
                    <a:cubicBezTo>
                      <a:pt x="4191" y="75"/>
                      <a:pt x="160" y="5136"/>
                      <a:pt x="160" y="10804"/>
                    </a:cubicBezTo>
                    <a:cubicBezTo>
                      <a:pt x="160" y="16270"/>
                      <a:pt x="4191" y="21534"/>
                      <a:pt x="10842" y="21534"/>
                    </a:cubicBezTo>
                    <a:cubicBezTo>
                      <a:pt x="13260" y="21534"/>
                      <a:pt x="15880" y="20724"/>
                      <a:pt x="17896" y="18902"/>
                    </a:cubicBezTo>
                    <a:cubicBezTo>
                      <a:pt x="18500" y="18497"/>
                      <a:pt x="18702" y="18294"/>
                      <a:pt x="18904" y="18294"/>
                    </a:cubicBezTo>
                    <a:cubicBezTo>
                      <a:pt x="19105" y="18294"/>
                      <a:pt x="19307" y="18497"/>
                      <a:pt x="19307" y="21331"/>
                    </a:cubicBezTo>
                    <a:cubicBezTo>
                      <a:pt x="19307" y="36312"/>
                      <a:pt x="12252" y="48458"/>
                      <a:pt x="5601" y="55139"/>
                    </a:cubicBezTo>
                    <a:cubicBezTo>
                      <a:pt x="3384" y="57366"/>
                      <a:pt x="3384" y="57770"/>
                      <a:pt x="3384" y="58378"/>
                    </a:cubicBezTo>
                    <a:cubicBezTo>
                      <a:pt x="3384" y="59795"/>
                      <a:pt x="4392" y="60605"/>
                      <a:pt x="5400" y="60605"/>
                    </a:cubicBezTo>
                    <a:cubicBezTo>
                      <a:pt x="7617" y="60605"/>
                      <a:pt x="23741" y="45017"/>
                      <a:pt x="23741" y="21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6" name="任意形状 345">
                <a:extLst>
                  <a:ext uri="{FF2B5EF4-FFF2-40B4-BE49-F238E27FC236}">
                    <a16:creationId xmlns:a16="http://schemas.microsoft.com/office/drawing/2014/main" id="{42EDF251-BB25-1DDE-B6FB-9F920AACEB32}"/>
                  </a:ext>
                </a:extLst>
              </p:cNvPr>
              <p:cNvSpPr/>
              <p:nvPr>
                <p:custDataLst>
                  <p:tags r:id="rId13"/>
                </p:custDataLst>
              </p:nvPr>
            </p:nvSpPr>
            <p:spPr>
              <a:xfrm>
                <a:off x="4290886" y="6788181"/>
                <a:ext cx="105611" cy="181994"/>
              </a:xfrm>
              <a:custGeom>
                <a:avLst/>
                <a:gdLst>
                  <a:gd name="connsiteX0" fmla="*/ 78365 w 105611"/>
                  <a:gd name="connsiteY0" fmla="*/ 4933 h 181994"/>
                  <a:gd name="connsiteX1" fmla="*/ 78970 w 105611"/>
                  <a:gd name="connsiteY1" fmla="*/ 2099 h 181994"/>
                  <a:gd name="connsiteX2" fmla="*/ 76551 w 105611"/>
                  <a:gd name="connsiteY2" fmla="*/ 75 h 181994"/>
                  <a:gd name="connsiteX3" fmla="*/ 73528 w 105611"/>
                  <a:gd name="connsiteY3" fmla="*/ 4124 h 181994"/>
                  <a:gd name="connsiteX4" fmla="*/ 61838 w 105611"/>
                  <a:gd name="connsiteY4" fmla="*/ 50887 h 181994"/>
                  <a:gd name="connsiteX5" fmla="*/ 164 w 105611"/>
                  <a:gd name="connsiteY5" fmla="*/ 106356 h 181994"/>
                  <a:gd name="connsiteX6" fmla="*/ 38861 w 105611"/>
                  <a:gd name="connsiteY6" fmla="*/ 142998 h 181994"/>
                  <a:gd name="connsiteX7" fmla="*/ 34226 w 105611"/>
                  <a:gd name="connsiteY7" fmla="*/ 162027 h 181994"/>
                  <a:gd name="connsiteX8" fmla="*/ 29792 w 105611"/>
                  <a:gd name="connsiteY8" fmla="*/ 179842 h 181994"/>
                  <a:gd name="connsiteX9" fmla="*/ 32210 w 105611"/>
                  <a:gd name="connsiteY9" fmla="*/ 182069 h 181994"/>
                  <a:gd name="connsiteX10" fmla="*/ 34226 w 105611"/>
                  <a:gd name="connsiteY10" fmla="*/ 181259 h 181994"/>
                  <a:gd name="connsiteX11" fmla="*/ 36443 w 105611"/>
                  <a:gd name="connsiteY11" fmla="*/ 173162 h 181994"/>
                  <a:gd name="connsiteX12" fmla="*/ 44102 w 105611"/>
                  <a:gd name="connsiteY12" fmla="*/ 142998 h 181994"/>
                  <a:gd name="connsiteX13" fmla="*/ 105776 w 105611"/>
                  <a:gd name="connsiteY13" fmla="*/ 87529 h 181994"/>
                  <a:gd name="connsiteX14" fmla="*/ 67078 w 105611"/>
                  <a:gd name="connsiteY14" fmla="*/ 50887 h 181994"/>
                  <a:gd name="connsiteX15" fmla="*/ 78365 w 105611"/>
                  <a:gd name="connsiteY15" fmla="*/ 4933 h 181994"/>
                  <a:gd name="connsiteX16" fmla="*/ 39869 w 105611"/>
                  <a:gd name="connsiteY16" fmla="*/ 138544 h 181994"/>
                  <a:gd name="connsiteX17" fmla="*/ 13265 w 105611"/>
                  <a:gd name="connsiteY17" fmla="*/ 110608 h 181994"/>
                  <a:gd name="connsiteX18" fmla="*/ 60629 w 105611"/>
                  <a:gd name="connsiteY18" fmla="*/ 55341 h 181994"/>
                  <a:gd name="connsiteX19" fmla="*/ 39869 w 105611"/>
                  <a:gd name="connsiteY19" fmla="*/ 138544 h 181994"/>
                  <a:gd name="connsiteX20" fmla="*/ 65869 w 105611"/>
                  <a:gd name="connsiteY20" fmla="*/ 55341 h 181994"/>
                  <a:gd name="connsiteX21" fmla="*/ 92675 w 105611"/>
                  <a:gd name="connsiteY21" fmla="*/ 83278 h 181994"/>
                  <a:gd name="connsiteX22" fmla="*/ 45109 w 105611"/>
                  <a:gd name="connsiteY22" fmla="*/ 138544 h 181994"/>
                  <a:gd name="connsiteX23" fmla="*/ 65869 w 105611"/>
                  <a:gd name="connsiteY23" fmla="*/ 55341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611" h="181994">
                    <a:moveTo>
                      <a:pt x="78365" y="4933"/>
                    </a:moveTo>
                    <a:cubicBezTo>
                      <a:pt x="78365" y="4529"/>
                      <a:pt x="78970" y="2302"/>
                      <a:pt x="78970" y="2099"/>
                    </a:cubicBezTo>
                    <a:cubicBezTo>
                      <a:pt x="78970" y="1897"/>
                      <a:pt x="78970" y="75"/>
                      <a:pt x="76551" y="75"/>
                    </a:cubicBezTo>
                    <a:cubicBezTo>
                      <a:pt x="74536" y="75"/>
                      <a:pt x="74334" y="682"/>
                      <a:pt x="73528" y="4124"/>
                    </a:cubicBezTo>
                    <a:lnTo>
                      <a:pt x="61838" y="50887"/>
                    </a:lnTo>
                    <a:cubicBezTo>
                      <a:pt x="29792" y="51900"/>
                      <a:pt x="164" y="78824"/>
                      <a:pt x="164" y="106356"/>
                    </a:cubicBezTo>
                    <a:cubicBezTo>
                      <a:pt x="164" y="125588"/>
                      <a:pt x="14272" y="141581"/>
                      <a:pt x="38861" y="142998"/>
                    </a:cubicBezTo>
                    <a:cubicBezTo>
                      <a:pt x="37249" y="149274"/>
                      <a:pt x="35838" y="155752"/>
                      <a:pt x="34226" y="162027"/>
                    </a:cubicBezTo>
                    <a:cubicBezTo>
                      <a:pt x="31807" y="171542"/>
                      <a:pt x="29792" y="179235"/>
                      <a:pt x="29792" y="179842"/>
                    </a:cubicBezTo>
                    <a:cubicBezTo>
                      <a:pt x="29792" y="181867"/>
                      <a:pt x="31203" y="182069"/>
                      <a:pt x="32210" y="182069"/>
                    </a:cubicBezTo>
                    <a:cubicBezTo>
                      <a:pt x="33218" y="182069"/>
                      <a:pt x="33621" y="181867"/>
                      <a:pt x="34226" y="181259"/>
                    </a:cubicBezTo>
                    <a:cubicBezTo>
                      <a:pt x="34629" y="180854"/>
                      <a:pt x="35838" y="175996"/>
                      <a:pt x="36443" y="173162"/>
                    </a:cubicBezTo>
                    <a:lnTo>
                      <a:pt x="44102" y="142998"/>
                    </a:lnTo>
                    <a:cubicBezTo>
                      <a:pt x="76551" y="141986"/>
                      <a:pt x="105776" y="114656"/>
                      <a:pt x="105776" y="87529"/>
                    </a:cubicBezTo>
                    <a:cubicBezTo>
                      <a:pt x="105776" y="71536"/>
                      <a:pt x="95094" y="52912"/>
                      <a:pt x="67078" y="50887"/>
                    </a:cubicBezTo>
                    <a:lnTo>
                      <a:pt x="78365" y="4933"/>
                    </a:lnTo>
                    <a:close/>
                    <a:moveTo>
                      <a:pt x="39869" y="138544"/>
                    </a:moveTo>
                    <a:cubicBezTo>
                      <a:pt x="27776" y="137937"/>
                      <a:pt x="13265" y="130852"/>
                      <a:pt x="13265" y="110608"/>
                    </a:cubicBezTo>
                    <a:cubicBezTo>
                      <a:pt x="13265" y="86315"/>
                      <a:pt x="30598" y="57973"/>
                      <a:pt x="60629" y="55341"/>
                    </a:cubicBezTo>
                    <a:lnTo>
                      <a:pt x="39869" y="138544"/>
                    </a:lnTo>
                    <a:close/>
                    <a:moveTo>
                      <a:pt x="65869" y="55341"/>
                    </a:moveTo>
                    <a:cubicBezTo>
                      <a:pt x="81187" y="56151"/>
                      <a:pt x="92675" y="65463"/>
                      <a:pt x="92675" y="83278"/>
                    </a:cubicBezTo>
                    <a:cubicBezTo>
                      <a:pt x="92675" y="107166"/>
                      <a:pt x="75342" y="136115"/>
                      <a:pt x="45109" y="138544"/>
                    </a:cubicBezTo>
                    <a:lnTo>
                      <a:pt x="65869" y="55341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形状 346">
                <a:extLst>
                  <a:ext uri="{FF2B5EF4-FFF2-40B4-BE49-F238E27FC236}">
                    <a16:creationId xmlns:a16="http://schemas.microsoft.com/office/drawing/2014/main" id="{6A333FD9-5CCC-5ACD-B8FA-20B59B3D0D25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4409969" y="6756599"/>
                <a:ext cx="52604" cy="242726"/>
              </a:xfrm>
              <a:custGeom>
                <a:avLst/>
                <a:gdLst>
                  <a:gd name="connsiteX0" fmla="*/ 52774 w 52604"/>
                  <a:gd name="connsiteY0" fmla="*/ 121531 h 242726"/>
                  <a:gd name="connsiteX1" fmla="*/ 21333 w 52604"/>
                  <a:gd name="connsiteY1" fmla="*/ 17882 h 242726"/>
                  <a:gd name="connsiteX2" fmla="*/ 2588 w 52604"/>
                  <a:gd name="connsiteY2" fmla="*/ 67 h 242726"/>
                  <a:gd name="connsiteX3" fmla="*/ 170 w 52604"/>
                  <a:gd name="connsiteY3" fmla="*/ 2091 h 242726"/>
                  <a:gd name="connsiteX4" fmla="*/ 1379 w 52604"/>
                  <a:gd name="connsiteY4" fmla="*/ 4116 h 242726"/>
                  <a:gd name="connsiteX5" fmla="*/ 32418 w 52604"/>
                  <a:gd name="connsiteY5" fmla="*/ 63228 h 242726"/>
                  <a:gd name="connsiteX6" fmla="*/ 38867 w 52604"/>
                  <a:gd name="connsiteY6" fmla="*/ 121329 h 242726"/>
                  <a:gd name="connsiteX7" fmla="*/ 31813 w 52604"/>
                  <a:gd name="connsiteY7" fmla="*/ 182264 h 242726"/>
                  <a:gd name="connsiteX8" fmla="*/ 1984 w 52604"/>
                  <a:gd name="connsiteY8" fmla="*/ 238137 h 242726"/>
                  <a:gd name="connsiteX9" fmla="*/ 170 w 52604"/>
                  <a:gd name="connsiteY9" fmla="*/ 240769 h 242726"/>
                  <a:gd name="connsiteX10" fmla="*/ 2588 w 52604"/>
                  <a:gd name="connsiteY10" fmla="*/ 242793 h 242726"/>
                  <a:gd name="connsiteX11" fmla="*/ 19116 w 52604"/>
                  <a:gd name="connsiteY11" fmla="*/ 227610 h 242726"/>
                  <a:gd name="connsiteX12" fmla="*/ 52774 w 52604"/>
                  <a:gd name="connsiteY12" fmla="*/ 121531 h 24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604" h="242726">
                    <a:moveTo>
                      <a:pt x="52774" y="121531"/>
                    </a:moveTo>
                    <a:cubicBezTo>
                      <a:pt x="52774" y="92785"/>
                      <a:pt x="47735" y="52094"/>
                      <a:pt x="21333" y="17882"/>
                    </a:cubicBezTo>
                    <a:cubicBezTo>
                      <a:pt x="19317" y="15452"/>
                      <a:pt x="6216" y="67"/>
                      <a:pt x="2588" y="67"/>
                    </a:cubicBezTo>
                    <a:cubicBezTo>
                      <a:pt x="1581" y="67"/>
                      <a:pt x="170" y="472"/>
                      <a:pt x="170" y="2091"/>
                    </a:cubicBezTo>
                    <a:cubicBezTo>
                      <a:pt x="170" y="2901"/>
                      <a:pt x="573" y="3508"/>
                      <a:pt x="1379" y="4116"/>
                    </a:cubicBezTo>
                    <a:cubicBezTo>
                      <a:pt x="11054" y="14642"/>
                      <a:pt x="24154" y="31040"/>
                      <a:pt x="32418" y="63228"/>
                    </a:cubicBezTo>
                    <a:cubicBezTo>
                      <a:pt x="37053" y="81650"/>
                      <a:pt x="38867" y="102502"/>
                      <a:pt x="38867" y="121329"/>
                    </a:cubicBezTo>
                    <a:cubicBezTo>
                      <a:pt x="38867" y="141775"/>
                      <a:pt x="37053" y="162424"/>
                      <a:pt x="31813" y="182264"/>
                    </a:cubicBezTo>
                    <a:cubicBezTo>
                      <a:pt x="24154" y="210605"/>
                      <a:pt x="12263" y="226800"/>
                      <a:pt x="1984" y="238137"/>
                    </a:cubicBezTo>
                    <a:cubicBezTo>
                      <a:pt x="170" y="239959"/>
                      <a:pt x="170" y="240364"/>
                      <a:pt x="170" y="240769"/>
                    </a:cubicBezTo>
                    <a:cubicBezTo>
                      <a:pt x="170" y="242388"/>
                      <a:pt x="1581" y="242793"/>
                      <a:pt x="2588" y="242793"/>
                    </a:cubicBezTo>
                    <a:cubicBezTo>
                      <a:pt x="5612" y="242793"/>
                      <a:pt x="16697" y="230444"/>
                      <a:pt x="19116" y="227610"/>
                    </a:cubicBezTo>
                    <a:cubicBezTo>
                      <a:pt x="39674" y="203115"/>
                      <a:pt x="52774" y="166676"/>
                      <a:pt x="52774" y="1215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形状 347">
                <a:extLst>
                  <a:ext uri="{FF2B5EF4-FFF2-40B4-BE49-F238E27FC236}">
                    <a16:creationId xmlns:a16="http://schemas.microsoft.com/office/drawing/2014/main" id="{3F616DC1-CAA6-2CF5-E9E8-6B3B5EDD8B27}"/>
                  </a:ext>
                </a:extLst>
              </p:cNvPr>
              <p:cNvSpPr/>
              <p:nvPr>
                <p:custDataLst>
                  <p:tags r:id="rId15"/>
                </p:custDataLst>
              </p:nvPr>
            </p:nvSpPr>
            <p:spPr>
              <a:xfrm>
                <a:off x="4560749" y="6854379"/>
                <a:ext cx="134030" cy="47371"/>
              </a:xfrm>
              <a:custGeom>
                <a:avLst/>
                <a:gdLst>
                  <a:gd name="connsiteX0" fmla="*/ 127355 w 134030"/>
                  <a:gd name="connsiteY0" fmla="*/ 8172 h 47371"/>
                  <a:gd name="connsiteX1" fmla="*/ 134207 w 134030"/>
                  <a:gd name="connsiteY1" fmla="*/ 4124 h 47371"/>
                  <a:gd name="connsiteX2" fmla="*/ 127556 w 134030"/>
                  <a:gd name="connsiteY2" fmla="*/ 75 h 47371"/>
                  <a:gd name="connsiteX3" fmla="*/ 6828 w 134030"/>
                  <a:gd name="connsiteY3" fmla="*/ 75 h 47371"/>
                  <a:gd name="connsiteX4" fmla="*/ 177 w 134030"/>
                  <a:gd name="connsiteY4" fmla="*/ 4124 h 47371"/>
                  <a:gd name="connsiteX5" fmla="*/ 7030 w 134030"/>
                  <a:gd name="connsiteY5" fmla="*/ 8172 h 47371"/>
                  <a:gd name="connsiteX6" fmla="*/ 127355 w 134030"/>
                  <a:gd name="connsiteY6" fmla="*/ 8172 h 47371"/>
                  <a:gd name="connsiteX7" fmla="*/ 127556 w 134030"/>
                  <a:gd name="connsiteY7" fmla="*/ 47446 h 47371"/>
                  <a:gd name="connsiteX8" fmla="*/ 134207 w 134030"/>
                  <a:gd name="connsiteY8" fmla="*/ 43397 h 47371"/>
                  <a:gd name="connsiteX9" fmla="*/ 127355 w 134030"/>
                  <a:gd name="connsiteY9" fmla="*/ 39348 h 47371"/>
                  <a:gd name="connsiteX10" fmla="*/ 7030 w 134030"/>
                  <a:gd name="connsiteY10" fmla="*/ 39348 h 47371"/>
                  <a:gd name="connsiteX11" fmla="*/ 177 w 134030"/>
                  <a:gd name="connsiteY11" fmla="*/ 43397 h 47371"/>
                  <a:gd name="connsiteX12" fmla="*/ 6828 w 134030"/>
                  <a:gd name="connsiteY12" fmla="*/ 47446 h 47371"/>
                  <a:gd name="connsiteX13" fmla="*/ 127556 w 134030"/>
                  <a:gd name="connsiteY13" fmla="*/ 47446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030" h="47371">
                    <a:moveTo>
                      <a:pt x="127355" y="8172"/>
                    </a:moveTo>
                    <a:cubicBezTo>
                      <a:pt x="130378" y="8172"/>
                      <a:pt x="134207" y="8172"/>
                      <a:pt x="134207" y="4124"/>
                    </a:cubicBezTo>
                    <a:cubicBezTo>
                      <a:pt x="134207" y="75"/>
                      <a:pt x="130378" y="75"/>
                      <a:pt x="127556" y="75"/>
                    </a:cubicBezTo>
                    <a:lnTo>
                      <a:pt x="6828" y="75"/>
                    </a:lnTo>
                    <a:cubicBezTo>
                      <a:pt x="4007" y="75"/>
                      <a:pt x="177" y="75"/>
                      <a:pt x="177" y="4124"/>
                    </a:cubicBezTo>
                    <a:cubicBezTo>
                      <a:pt x="177" y="8172"/>
                      <a:pt x="4007" y="8172"/>
                      <a:pt x="7030" y="8172"/>
                    </a:cubicBezTo>
                    <a:lnTo>
                      <a:pt x="127355" y="8172"/>
                    </a:lnTo>
                    <a:close/>
                    <a:moveTo>
                      <a:pt x="127556" y="47446"/>
                    </a:moveTo>
                    <a:cubicBezTo>
                      <a:pt x="130378" y="47446"/>
                      <a:pt x="134207" y="47446"/>
                      <a:pt x="134207" y="43397"/>
                    </a:cubicBezTo>
                    <a:cubicBezTo>
                      <a:pt x="134207" y="39348"/>
                      <a:pt x="130378" y="39348"/>
                      <a:pt x="127355" y="39348"/>
                    </a:cubicBezTo>
                    <a:lnTo>
                      <a:pt x="7030" y="39348"/>
                    </a:lnTo>
                    <a:cubicBezTo>
                      <a:pt x="4007" y="39348"/>
                      <a:pt x="177" y="39348"/>
                      <a:pt x="177" y="43397"/>
                    </a:cubicBezTo>
                    <a:cubicBezTo>
                      <a:pt x="177" y="47446"/>
                      <a:pt x="4007" y="47446"/>
                      <a:pt x="6828" y="47446"/>
                    </a:cubicBezTo>
                    <a:lnTo>
                      <a:pt x="127556" y="47446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形状 348">
                <a:extLst>
                  <a:ext uri="{FF2B5EF4-FFF2-40B4-BE49-F238E27FC236}">
                    <a16:creationId xmlns:a16="http://schemas.microsoft.com/office/drawing/2014/main" id="{C7CCD6FF-E0CA-4B6F-5435-F3C45A12C4C3}"/>
                  </a:ext>
                </a:extLst>
              </p:cNvPr>
              <p:cNvSpPr/>
              <p:nvPr>
                <p:custDataLst>
                  <p:tags r:id="rId16"/>
                </p:custDataLst>
              </p:nvPr>
            </p:nvSpPr>
            <p:spPr>
              <a:xfrm>
                <a:off x="4773494" y="6736355"/>
                <a:ext cx="268261" cy="283417"/>
              </a:xfrm>
              <a:custGeom>
                <a:avLst/>
                <a:gdLst>
                  <a:gd name="connsiteX0" fmla="*/ 244062 w 268261"/>
                  <a:gd name="connsiteY0" fmla="*/ 283483 h 283417"/>
                  <a:gd name="connsiteX1" fmla="*/ 268450 w 268261"/>
                  <a:gd name="connsiteY1" fmla="*/ 218701 h 283417"/>
                  <a:gd name="connsiteX2" fmla="*/ 263411 w 268261"/>
                  <a:gd name="connsiteY2" fmla="*/ 218701 h 283417"/>
                  <a:gd name="connsiteX3" fmla="*/ 211008 w 268261"/>
                  <a:gd name="connsiteY3" fmla="*/ 259595 h 283417"/>
                  <a:gd name="connsiteX4" fmla="*/ 148326 w 268261"/>
                  <a:gd name="connsiteY4" fmla="*/ 265870 h 283417"/>
                  <a:gd name="connsiteX5" fmla="*/ 26792 w 268261"/>
                  <a:gd name="connsiteY5" fmla="*/ 265870 h 283417"/>
                  <a:gd name="connsiteX6" fmla="*/ 129381 w 268261"/>
                  <a:gd name="connsiteY6" fmla="*/ 145013 h 283417"/>
                  <a:gd name="connsiteX7" fmla="*/ 131195 w 268261"/>
                  <a:gd name="connsiteY7" fmla="*/ 141774 h 283417"/>
                  <a:gd name="connsiteX8" fmla="*/ 129784 w 268261"/>
                  <a:gd name="connsiteY8" fmla="*/ 138737 h 283417"/>
                  <a:gd name="connsiteX9" fmla="*/ 35862 w 268261"/>
                  <a:gd name="connsiteY9" fmla="*/ 9783 h 283417"/>
                  <a:gd name="connsiteX10" fmla="*/ 146311 w 268261"/>
                  <a:gd name="connsiteY10" fmla="*/ 9783 h 283417"/>
                  <a:gd name="connsiteX11" fmla="*/ 193473 w 268261"/>
                  <a:gd name="connsiteY11" fmla="*/ 13022 h 283417"/>
                  <a:gd name="connsiteX12" fmla="*/ 237814 w 268261"/>
                  <a:gd name="connsiteY12" fmla="*/ 28205 h 283417"/>
                  <a:gd name="connsiteX13" fmla="*/ 263411 w 268261"/>
                  <a:gd name="connsiteY13" fmla="*/ 56951 h 283417"/>
                  <a:gd name="connsiteX14" fmla="*/ 268450 w 268261"/>
                  <a:gd name="connsiteY14" fmla="*/ 56951 h 283417"/>
                  <a:gd name="connsiteX15" fmla="*/ 244062 w 268261"/>
                  <a:gd name="connsiteY15" fmla="*/ 65 h 283417"/>
                  <a:gd name="connsiteX16" fmla="*/ 5831 w 268261"/>
                  <a:gd name="connsiteY16" fmla="*/ 65 h 283417"/>
                  <a:gd name="connsiteX17" fmla="*/ 389 w 268261"/>
                  <a:gd name="connsiteY17" fmla="*/ 1482 h 283417"/>
                  <a:gd name="connsiteX18" fmla="*/ 188 w 268261"/>
                  <a:gd name="connsiteY18" fmla="*/ 8163 h 283417"/>
                  <a:gd name="connsiteX19" fmla="*/ 106807 w 268261"/>
                  <a:gd name="connsiteY19" fmla="*/ 154730 h 283417"/>
                  <a:gd name="connsiteX20" fmla="*/ 2405 w 268261"/>
                  <a:gd name="connsiteY20" fmla="*/ 277612 h 283417"/>
                  <a:gd name="connsiteX21" fmla="*/ 389 w 268261"/>
                  <a:gd name="connsiteY21" fmla="*/ 281256 h 283417"/>
                  <a:gd name="connsiteX22" fmla="*/ 5831 w 268261"/>
                  <a:gd name="connsiteY22" fmla="*/ 283483 h 283417"/>
                  <a:gd name="connsiteX23" fmla="*/ 244062 w 268261"/>
                  <a:gd name="connsiteY23" fmla="*/ 283483 h 283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68261" h="283417">
                    <a:moveTo>
                      <a:pt x="244062" y="283483"/>
                    </a:moveTo>
                    <a:lnTo>
                      <a:pt x="268450" y="218701"/>
                    </a:lnTo>
                    <a:lnTo>
                      <a:pt x="263411" y="218701"/>
                    </a:lnTo>
                    <a:cubicBezTo>
                      <a:pt x="255550" y="239755"/>
                      <a:pt x="234186" y="253521"/>
                      <a:pt x="211008" y="259595"/>
                    </a:cubicBezTo>
                    <a:cubicBezTo>
                      <a:pt x="206776" y="260607"/>
                      <a:pt x="187024" y="265870"/>
                      <a:pt x="148326" y="265870"/>
                    </a:cubicBezTo>
                    <a:lnTo>
                      <a:pt x="26792" y="265870"/>
                    </a:lnTo>
                    <a:lnTo>
                      <a:pt x="129381" y="145013"/>
                    </a:lnTo>
                    <a:cubicBezTo>
                      <a:pt x="130792" y="143393"/>
                      <a:pt x="131195" y="142786"/>
                      <a:pt x="131195" y="141774"/>
                    </a:cubicBezTo>
                    <a:cubicBezTo>
                      <a:pt x="131195" y="141369"/>
                      <a:pt x="131195" y="140762"/>
                      <a:pt x="129784" y="138737"/>
                    </a:cubicBezTo>
                    <a:lnTo>
                      <a:pt x="35862" y="9783"/>
                    </a:lnTo>
                    <a:lnTo>
                      <a:pt x="146311" y="9783"/>
                    </a:lnTo>
                    <a:cubicBezTo>
                      <a:pt x="173318" y="9783"/>
                      <a:pt x="191659" y="12617"/>
                      <a:pt x="193473" y="13022"/>
                    </a:cubicBezTo>
                    <a:cubicBezTo>
                      <a:pt x="204357" y="14641"/>
                      <a:pt x="221892" y="18083"/>
                      <a:pt x="237814" y="28205"/>
                    </a:cubicBezTo>
                    <a:cubicBezTo>
                      <a:pt x="242853" y="31444"/>
                      <a:pt x="256558" y="40554"/>
                      <a:pt x="263411" y="56951"/>
                    </a:cubicBezTo>
                    <a:lnTo>
                      <a:pt x="268450" y="56951"/>
                    </a:lnTo>
                    <a:lnTo>
                      <a:pt x="244062" y="65"/>
                    </a:lnTo>
                    <a:lnTo>
                      <a:pt x="5831" y="65"/>
                    </a:lnTo>
                    <a:cubicBezTo>
                      <a:pt x="1195" y="65"/>
                      <a:pt x="994" y="268"/>
                      <a:pt x="389" y="1482"/>
                    </a:cubicBezTo>
                    <a:cubicBezTo>
                      <a:pt x="188" y="2090"/>
                      <a:pt x="188" y="5936"/>
                      <a:pt x="188" y="8163"/>
                    </a:cubicBezTo>
                    <a:lnTo>
                      <a:pt x="106807" y="154730"/>
                    </a:lnTo>
                    <a:lnTo>
                      <a:pt x="2405" y="277612"/>
                    </a:lnTo>
                    <a:cubicBezTo>
                      <a:pt x="389" y="280041"/>
                      <a:pt x="389" y="281053"/>
                      <a:pt x="389" y="281256"/>
                    </a:cubicBezTo>
                    <a:cubicBezTo>
                      <a:pt x="389" y="283483"/>
                      <a:pt x="2203" y="283483"/>
                      <a:pt x="5831" y="283483"/>
                    </a:cubicBezTo>
                    <a:lnTo>
                      <a:pt x="244062" y="283483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形状 349">
                <a:extLst>
                  <a:ext uri="{FF2B5EF4-FFF2-40B4-BE49-F238E27FC236}">
                    <a16:creationId xmlns:a16="http://schemas.microsoft.com/office/drawing/2014/main" id="{F33BDE49-15B7-62BE-78E6-962DE08FBA24}"/>
                  </a:ext>
                </a:extLst>
              </p:cNvPr>
              <p:cNvSpPr/>
              <p:nvPr>
                <p:custDataLst>
                  <p:tags r:id="rId17"/>
                </p:custDataLst>
              </p:nvPr>
            </p:nvSpPr>
            <p:spPr>
              <a:xfrm>
                <a:off x="4815633" y="7107986"/>
                <a:ext cx="129515" cy="63910"/>
              </a:xfrm>
              <a:custGeom>
                <a:avLst/>
                <a:gdLst>
                  <a:gd name="connsiteX0" fmla="*/ 54790 w 129515"/>
                  <a:gd name="connsiteY0" fmla="*/ 51102 h 63910"/>
                  <a:gd name="connsiteX1" fmla="*/ 52815 w 129515"/>
                  <a:gd name="connsiteY1" fmla="*/ 59463 h 63910"/>
                  <a:gd name="connsiteX2" fmla="*/ 57611 w 129515"/>
                  <a:gd name="connsiteY2" fmla="*/ 63997 h 63910"/>
                  <a:gd name="connsiteX3" fmla="*/ 63114 w 129515"/>
                  <a:gd name="connsiteY3" fmla="*/ 60880 h 63910"/>
                  <a:gd name="connsiteX4" fmla="*/ 65653 w 129515"/>
                  <a:gd name="connsiteY4" fmla="*/ 52094 h 63910"/>
                  <a:gd name="connsiteX5" fmla="*/ 68757 w 129515"/>
                  <a:gd name="connsiteY5" fmla="*/ 39340 h 63910"/>
                  <a:gd name="connsiteX6" fmla="*/ 71155 w 129515"/>
                  <a:gd name="connsiteY6" fmla="*/ 29846 h 63910"/>
                  <a:gd name="connsiteX7" fmla="*/ 75529 w 129515"/>
                  <a:gd name="connsiteY7" fmla="*/ 19076 h 63910"/>
                  <a:gd name="connsiteX8" fmla="*/ 98103 w 129515"/>
                  <a:gd name="connsiteY8" fmla="*/ 4055 h 63910"/>
                  <a:gd name="connsiteX9" fmla="*/ 106427 w 129515"/>
                  <a:gd name="connsiteY9" fmla="*/ 13974 h 63910"/>
                  <a:gd name="connsiteX10" fmla="*/ 98103 w 129515"/>
                  <a:gd name="connsiteY10" fmla="*/ 44158 h 63910"/>
                  <a:gd name="connsiteX11" fmla="*/ 95986 w 129515"/>
                  <a:gd name="connsiteY11" fmla="*/ 51810 h 63910"/>
                  <a:gd name="connsiteX12" fmla="*/ 109389 w 129515"/>
                  <a:gd name="connsiteY12" fmla="*/ 63997 h 63910"/>
                  <a:gd name="connsiteX13" fmla="*/ 129705 w 129515"/>
                  <a:gd name="connsiteY13" fmla="*/ 42316 h 63910"/>
                  <a:gd name="connsiteX14" fmla="*/ 127448 w 129515"/>
                  <a:gd name="connsiteY14" fmla="*/ 40474 h 63910"/>
                  <a:gd name="connsiteX15" fmla="*/ 124768 w 129515"/>
                  <a:gd name="connsiteY15" fmla="*/ 42883 h 63910"/>
                  <a:gd name="connsiteX16" fmla="*/ 109813 w 129515"/>
                  <a:gd name="connsiteY16" fmla="*/ 60029 h 63910"/>
                  <a:gd name="connsiteX17" fmla="*/ 106285 w 129515"/>
                  <a:gd name="connsiteY17" fmla="*/ 55070 h 63910"/>
                  <a:gd name="connsiteX18" fmla="*/ 109530 w 129515"/>
                  <a:gd name="connsiteY18" fmla="*/ 43591 h 63910"/>
                  <a:gd name="connsiteX19" fmla="*/ 117008 w 129515"/>
                  <a:gd name="connsiteY19" fmla="*/ 16241 h 63910"/>
                  <a:gd name="connsiteX20" fmla="*/ 111788 w 129515"/>
                  <a:gd name="connsiteY20" fmla="*/ 3913 h 63910"/>
                  <a:gd name="connsiteX21" fmla="*/ 98667 w 129515"/>
                  <a:gd name="connsiteY21" fmla="*/ 87 h 63910"/>
                  <a:gd name="connsiteX22" fmla="*/ 73695 w 129515"/>
                  <a:gd name="connsiteY22" fmla="*/ 14399 h 63910"/>
                  <a:gd name="connsiteX23" fmla="*/ 55354 w 129515"/>
                  <a:gd name="connsiteY23" fmla="*/ 87 h 63910"/>
                  <a:gd name="connsiteX24" fmla="*/ 31511 w 129515"/>
                  <a:gd name="connsiteY24" fmla="*/ 12982 h 63910"/>
                  <a:gd name="connsiteX25" fmla="*/ 16415 w 129515"/>
                  <a:gd name="connsiteY25" fmla="*/ 87 h 63910"/>
                  <a:gd name="connsiteX26" fmla="*/ 5269 w 129515"/>
                  <a:gd name="connsiteY26" fmla="*/ 7739 h 63910"/>
                  <a:gd name="connsiteX27" fmla="*/ 190 w 129515"/>
                  <a:gd name="connsiteY27" fmla="*/ 21768 h 63910"/>
                  <a:gd name="connsiteX28" fmla="*/ 2588 w 129515"/>
                  <a:gd name="connsiteY28" fmla="*/ 23610 h 63910"/>
                  <a:gd name="connsiteX29" fmla="*/ 5692 w 129515"/>
                  <a:gd name="connsiteY29" fmla="*/ 19359 h 63910"/>
                  <a:gd name="connsiteX30" fmla="*/ 15992 w 129515"/>
                  <a:gd name="connsiteY30" fmla="*/ 4055 h 63910"/>
                  <a:gd name="connsiteX31" fmla="*/ 20647 w 129515"/>
                  <a:gd name="connsiteY31" fmla="*/ 10998 h 63910"/>
                  <a:gd name="connsiteX32" fmla="*/ 18390 w 129515"/>
                  <a:gd name="connsiteY32" fmla="*/ 22760 h 63910"/>
                  <a:gd name="connsiteX33" fmla="*/ 15286 w 129515"/>
                  <a:gd name="connsiteY33" fmla="*/ 35514 h 63910"/>
                  <a:gd name="connsiteX34" fmla="*/ 10771 w 129515"/>
                  <a:gd name="connsiteY34" fmla="*/ 53653 h 63910"/>
                  <a:gd name="connsiteX35" fmla="*/ 9361 w 129515"/>
                  <a:gd name="connsiteY35" fmla="*/ 59463 h 63910"/>
                  <a:gd name="connsiteX36" fmla="*/ 14157 w 129515"/>
                  <a:gd name="connsiteY36" fmla="*/ 63997 h 63910"/>
                  <a:gd name="connsiteX37" fmla="*/ 19660 w 129515"/>
                  <a:gd name="connsiteY37" fmla="*/ 60880 h 63910"/>
                  <a:gd name="connsiteX38" fmla="*/ 22199 w 129515"/>
                  <a:gd name="connsiteY38" fmla="*/ 52094 h 63910"/>
                  <a:gd name="connsiteX39" fmla="*/ 25303 w 129515"/>
                  <a:gd name="connsiteY39" fmla="*/ 39340 h 63910"/>
                  <a:gd name="connsiteX40" fmla="*/ 27701 w 129515"/>
                  <a:gd name="connsiteY40" fmla="*/ 29846 h 63910"/>
                  <a:gd name="connsiteX41" fmla="*/ 33627 w 129515"/>
                  <a:gd name="connsiteY41" fmla="*/ 17092 h 63910"/>
                  <a:gd name="connsiteX42" fmla="*/ 54790 w 129515"/>
                  <a:gd name="connsiteY42" fmla="*/ 4055 h 63910"/>
                  <a:gd name="connsiteX43" fmla="*/ 63114 w 129515"/>
                  <a:gd name="connsiteY43" fmla="*/ 13974 h 63910"/>
                  <a:gd name="connsiteX44" fmla="*/ 60715 w 129515"/>
                  <a:gd name="connsiteY44" fmla="*/ 27295 h 63910"/>
                  <a:gd name="connsiteX45" fmla="*/ 54790 w 129515"/>
                  <a:gd name="connsiteY45" fmla="*/ 51102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29515" h="63910">
                    <a:moveTo>
                      <a:pt x="54790" y="51102"/>
                    </a:moveTo>
                    <a:cubicBezTo>
                      <a:pt x="54084" y="53936"/>
                      <a:pt x="52815" y="58754"/>
                      <a:pt x="52815" y="59463"/>
                    </a:cubicBezTo>
                    <a:cubicBezTo>
                      <a:pt x="52815" y="62580"/>
                      <a:pt x="55354" y="63997"/>
                      <a:pt x="57611" y="63997"/>
                    </a:cubicBezTo>
                    <a:cubicBezTo>
                      <a:pt x="60151" y="63997"/>
                      <a:pt x="62408" y="62155"/>
                      <a:pt x="63114" y="60880"/>
                    </a:cubicBezTo>
                    <a:cubicBezTo>
                      <a:pt x="63819" y="59604"/>
                      <a:pt x="64948" y="55070"/>
                      <a:pt x="65653" y="52094"/>
                    </a:cubicBezTo>
                    <a:cubicBezTo>
                      <a:pt x="66359" y="49401"/>
                      <a:pt x="67911" y="42883"/>
                      <a:pt x="68757" y="39340"/>
                    </a:cubicBezTo>
                    <a:cubicBezTo>
                      <a:pt x="69604" y="36222"/>
                      <a:pt x="70450" y="33105"/>
                      <a:pt x="71155" y="29846"/>
                    </a:cubicBezTo>
                    <a:cubicBezTo>
                      <a:pt x="72707" y="23752"/>
                      <a:pt x="72707" y="23469"/>
                      <a:pt x="75529" y="19076"/>
                    </a:cubicBezTo>
                    <a:cubicBezTo>
                      <a:pt x="80044" y="12132"/>
                      <a:pt x="87098" y="4055"/>
                      <a:pt x="98103" y="4055"/>
                    </a:cubicBezTo>
                    <a:cubicBezTo>
                      <a:pt x="106003" y="4055"/>
                      <a:pt x="106427" y="10573"/>
                      <a:pt x="106427" y="13974"/>
                    </a:cubicBezTo>
                    <a:cubicBezTo>
                      <a:pt x="106427" y="22477"/>
                      <a:pt x="100360" y="38206"/>
                      <a:pt x="98103" y="44158"/>
                    </a:cubicBezTo>
                    <a:cubicBezTo>
                      <a:pt x="96551" y="48126"/>
                      <a:pt x="95986" y="49401"/>
                      <a:pt x="95986" y="51810"/>
                    </a:cubicBezTo>
                    <a:cubicBezTo>
                      <a:pt x="95986" y="59321"/>
                      <a:pt x="102194" y="63997"/>
                      <a:pt x="109389" y="63997"/>
                    </a:cubicBezTo>
                    <a:cubicBezTo>
                      <a:pt x="123498" y="63997"/>
                      <a:pt x="129705" y="44441"/>
                      <a:pt x="129705" y="42316"/>
                    </a:cubicBezTo>
                    <a:cubicBezTo>
                      <a:pt x="129705" y="40474"/>
                      <a:pt x="127871" y="40474"/>
                      <a:pt x="127448" y="40474"/>
                    </a:cubicBezTo>
                    <a:cubicBezTo>
                      <a:pt x="125473" y="40474"/>
                      <a:pt x="125332" y="41324"/>
                      <a:pt x="124768" y="42883"/>
                    </a:cubicBezTo>
                    <a:cubicBezTo>
                      <a:pt x="121523" y="54219"/>
                      <a:pt x="115456" y="60029"/>
                      <a:pt x="109813" y="60029"/>
                    </a:cubicBezTo>
                    <a:cubicBezTo>
                      <a:pt x="106850" y="60029"/>
                      <a:pt x="106285" y="58046"/>
                      <a:pt x="106285" y="55070"/>
                    </a:cubicBezTo>
                    <a:cubicBezTo>
                      <a:pt x="106285" y="51810"/>
                      <a:pt x="106991" y="49968"/>
                      <a:pt x="109530" y="43591"/>
                    </a:cubicBezTo>
                    <a:cubicBezTo>
                      <a:pt x="111223" y="39198"/>
                      <a:pt x="117008" y="24177"/>
                      <a:pt x="117008" y="16241"/>
                    </a:cubicBezTo>
                    <a:cubicBezTo>
                      <a:pt x="117008" y="13974"/>
                      <a:pt x="117008" y="8022"/>
                      <a:pt x="111788" y="3913"/>
                    </a:cubicBezTo>
                    <a:cubicBezTo>
                      <a:pt x="109389" y="2071"/>
                      <a:pt x="105298" y="87"/>
                      <a:pt x="98667" y="87"/>
                    </a:cubicBezTo>
                    <a:cubicBezTo>
                      <a:pt x="85969" y="87"/>
                      <a:pt x="78210" y="8448"/>
                      <a:pt x="73695" y="14399"/>
                    </a:cubicBezTo>
                    <a:cubicBezTo>
                      <a:pt x="72566" y="2354"/>
                      <a:pt x="62549" y="87"/>
                      <a:pt x="55354" y="87"/>
                    </a:cubicBezTo>
                    <a:cubicBezTo>
                      <a:pt x="43644" y="87"/>
                      <a:pt x="35743" y="7314"/>
                      <a:pt x="31511" y="12982"/>
                    </a:cubicBezTo>
                    <a:cubicBezTo>
                      <a:pt x="30523" y="3204"/>
                      <a:pt x="22199" y="87"/>
                      <a:pt x="16415" y="87"/>
                    </a:cubicBezTo>
                    <a:cubicBezTo>
                      <a:pt x="10348" y="87"/>
                      <a:pt x="7103" y="4480"/>
                      <a:pt x="5269" y="7739"/>
                    </a:cubicBezTo>
                    <a:cubicBezTo>
                      <a:pt x="2165" y="12982"/>
                      <a:pt x="190" y="21060"/>
                      <a:pt x="190" y="21768"/>
                    </a:cubicBezTo>
                    <a:cubicBezTo>
                      <a:pt x="190" y="23610"/>
                      <a:pt x="2165" y="23610"/>
                      <a:pt x="2588" y="23610"/>
                    </a:cubicBezTo>
                    <a:cubicBezTo>
                      <a:pt x="4564" y="23610"/>
                      <a:pt x="4705" y="23185"/>
                      <a:pt x="5692" y="19359"/>
                    </a:cubicBezTo>
                    <a:cubicBezTo>
                      <a:pt x="7809" y="10998"/>
                      <a:pt x="10489" y="4055"/>
                      <a:pt x="15992" y="4055"/>
                    </a:cubicBezTo>
                    <a:cubicBezTo>
                      <a:pt x="19660" y="4055"/>
                      <a:pt x="20647" y="7172"/>
                      <a:pt x="20647" y="10998"/>
                    </a:cubicBezTo>
                    <a:cubicBezTo>
                      <a:pt x="20647" y="13691"/>
                      <a:pt x="19378" y="18934"/>
                      <a:pt x="18390" y="22760"/>
                    </a:cubicBezTo>
                    <a:cubicBezTo>
                      <a:pt x="17402" y="26586"/>
                      <a:pt x="15992" y="32396"/>
                      <a:pt x="15286" y="35514"/>
                    </a:cubicBezTo>
                    <a:lnTo>
                      <a:pt x="10771" y="53653"/>
                    </a:lnTo>
                    <a:cubicBezTo>
                      <a:pt x="10207" y="55495"/>
                      <a:pt x="9361" y="59037"/>
                      <a:pt x="9361" y="59463"/>
                    </a:cubicBezTo>
                    <a:cubicBezTo>
                      <a:pt x="9361" y="62580"/>
                      <a:pt x="11900" y="63997"/>
                      <a:pt x="14157" y="63997"/>
                    </a:cubicBezTo>
                    <a:cubicBezTo>
                      <a:pt x="16697" y="63997"/>
                      <a:pt x="18954" y="62155"/>
                      <a:pt x="19660" y="60880"/>
                    </a:cubicBezTo>
                    <a:cubicBezTo>
                      <a:pt x="20365" y="59604"/>
                      <a:pt x="21494" y="55070"/>
                      <a:pt x="22199" y="52094"/>
                    </a:cubicBezTo>
                    <a:cubicBezTo>
                      <a:pt x="22905" y="49401"/>
                      <a:pt x="24457" y="42883"/>
                      <a:pt x="25303" y="39340"/>
                    </a:cubicBezTo>
                    <a:cubicBezTo>
                      <a:pt x="26150" y="36222"/>
                      <a:pt x="26996" y="33105"/>
                      <a:pt x="27701" y="29846"/>
                    </a:cubicBezTo>
                    <a:cubicBezTo>
                      <a:pt x="29253" y="24035"/>
                      <a:pt x="29536" y="22902"/>
                      <a:pt x="33627" y="17092"/>
                    </a:cubicBezTo>
                    <a:cubicBezTo>
                      <a:pt x="37577" y="11423"/>
                      <a:pt x="44208" y="4055"/>
                      <a:pt x="54790" y="4055"/>
                    </a:cubicBezTo>
                    <a:cubicBezTo>
                      <a:pt x="62973" y="4055"/>
                      <a:pt x="63114" y="11282"/>
                      <a:pt x="63114" y="13974"/>
                    </a:cubicBezTo>
                    <a:cubicBezTo>
                      <a:pt x="63114" y="17517"/>
                      <a:pt x="62690" y="19359"/>
                      <a:pt x="60715" y="27295"/>
                    </a:cubicBezTo>
                    <a:lnTo>
                      <a:pt x="54790" y="51102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形状 350">
                <a:extLst>
                  <a:ext uri="{FF2B5EF4-FFF2-40B4-BE49-F238E27FC236}">
                    <a16:creationId xmlns:a16="http://schemas.microsoft.com/office/drawing/2014/main" id="{B708B5B7-BA75-07DA-693D-CF3AEE779E90}"/>
                  </a:ext>
                </a:extLst>
              </p:cNvPr>
              <p:cNvSpPr/>
              <p:nvPr>
                <p:custDataLst>
                  <p:tags r:id="rId18"/>
                </p:custDataLst>
              </p:nvPr>
            </p:nvSpPr>
            <p:spPr>
              <a:xfrm>
                <a:off x="4961396" y="7073410"/>
                <a:ext cx="27914" cy="52735"/>
              </a:xfrm>
              <a:custGeom>
                <a:avLst/>
                <a:gdLst>
                  <a:gd name="connsiteX0" fmla="*/ 27104 w 27914"/>
                  <a:gd name="connsiteY0" fmla="*/ 9599 h 52735"/>
                  <a:gd name="connsiteX1" fmla="*/ 28112 w 27914"/>
                  <a:gd name="connsiteY1" fmla="*/ 6057 h 52735"/>
                  <a:gd name="connsiteX2" fmla="*/ 21864 w 27914"/>
                  <a:gd name="connsiteY2" fmla="*/ 85 h 52735"/>
                  <a:gd name="connsiteX3" fmla="*/ 16119 w 27914"/>
                  <a:gd name="connsiteY3" fmla="*/ 4741 h 52735"/>
                  <a:gd name="connsiteX4" fmla="*/ 600 w 27914"/>
                  <a:gd name="connsiteY4" fmla="*/ 48569 h 52735"/>
                  <a:gd name="connsiteX5" fmla="*/ 197 w 27914"/>
                  <a:gd name="connsiteY5" fmla="*/ 50189 h 52735"/>
                  <a:gd name="connsiteX6" fmla="*/ 4530 w 27914"/>
                  <a:gd name="connsiteY6" fmla="*/ 52821 h 52735"/>
                  <a:gd name="connsiteX7" fmla="*/ 6244 w 27914"/>
                  <a:gd name="connsiteY7" fmla="*/ 51100 h 52735"/>
                  <a:gd name="connsiteX8" fmla="*/ 27104 w 27914"/>
                  <a:gd name="connsiteY8" fmla="*/ 9599 h 52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14" h="52735">
                    <a:moveTo>
                      <a:pt x="27104" y="9599"/>
                    </a:moveTo>
                    <a:cubicBezTo>
                      <a:pt x="27205" y="9498"/>
                      <a:pt x="28112" y="7575"/>
                      <a:pt x="28112" y="6057"/>
                    </a:cubicBezTo>
                    <a:cubicBezTo>
                      <a:pt x="28112" y="2413"/>
                      <a:pt x="24887" y="85"/>
                      <a:pt x="21864" y="85"/>
                    </a:cubicBezTo>
                    <a:cubicBezTo>
                      <a:pt x="17732" y="85"/>
                      <a:pt x="16623" y="3223"/>
                      <a:pt x="16119" y="4741"/>
                    </a:cubicBezTo>
                    <a:lnTo>
                      <a:pt x="600" y="48569"/>
                    </a:lnTo>
                    <a:cubicBezTo>
                      <a:pt x="197" y="49784"/>
                      <a:pt x="197" y="50088"/>
                      <a:pt x="197" y="50189"/>
                    </a:cubicBezTo>
                    <a:cubicBezTo>
                      <a:pt x="197" y="51808"/>
                      <a:pt x="4430" y="52821"/>
                      <a:pt x="4530" y="52821"/>
                    </a:cubicBezTo>
                    <a:cubicBezTo>
                      <a:pt x="5437" y="52821"/>
                      <a:pt x="5639" y="52314"/>
                      <a:pt x="6244" y="51100"/>
                    </a:cubicBezTo>
                    <a:lnTo>
                      <a:pt x="27104" y="9599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形状 351">
                <a:extLst>
                  <a:ext uri="{FF2B5EF4-FFF2-40B4-BE49-F238E27FC236}">
                    <a16:creationId xmlns:a16="http://schemas.microsoft.com/office/drawing/2014/main" id="{860BDC5A-C466-A4B2-3759-B5B739334449}"/>
                  </a:ext>
                </a:extLst>
              </p:cNvPr>
              <p:cNvSpPr/>
              <p:nvPr>
                <p:custDataLst>
                  <p:tags r:id="rId19"/>
                </p:custDataLst>
              </p:nvPr>
            </p:nvSpPr>
            <p:spPr>
              <a:xfrm>
                <a:off x="5094987" y="6790408"/>
                <a:ext cx="153983" cy="138267"/>
              </a:xfrm>
              <a:custGeom>
                <a:avLst/>
                <a:gdLst>
                  <a:gd name="connsiteX0" fmla="*/ 24188 w 153983"/>
                  <a:gd name="connsiteY0" fmla="*/ 122552 h 138267"/>
                  <a:gd name="connsiteX1" fmla="*/ 5847 w 153983"/>
                  <a:gd name="connsiteY1" fmla="*/ 132066 h 138267"/>
                  <a:gd name="connsiteX2" fmla="*/ 204 w 153983"/>
                  <a:gd name="connsiteY2" fmla="*/ 135913 h 138267"/>
                  <a:gd name="connsiteX3" fmla="*/ 5847 w 153983"/>
                  <a:gd name="connsiteY3" fmla="*/ 138342 h 138267"/>
                  <a:gd name="connsiteX4" fmla="*/ 72560 w 153983"/>
                  <a:gd name="connsiteY4" fmla="*/ 138342 h 138267"/>
                  <a:gd name="connsiteX5" fmla="*/ 154187 w 153983"/>
                  <a:gd name="connsiteY5" fmla="*/ 51292 h 138267"/>
                  <a:gd name="connsiteX6" fmla="*/ 106823 w 153983"/>
                  <a:gd name="connsiteY6" fmla="*/ 75 h 138267"/>
                  <a:gd name="connsiteX7" fmla="*/ 39103 w 153983"/>
                  <a:gd name="connsiteY7" fmla="*/ 75 h 138267"/>
                  <a:gd name="connsiteX8" fmla="*/ 33056 w 153983"/>
                  <a:gd name="connsiteY8" fmla="*/ 3921 h 138267"/>
                  <a:gd name="connsiteX9" fmla="*/ 38901 w 153983"/>
                  <a:gd name="connsiteY9" fmla="*/ 6350 h 138267"/>
                  <a:gd name="connsiteX10" fmla="*/ 47568 w 153983"/>
                  <a:gd name="connsiteY10" fmla="*/ 6755 h 138267"/>
                  <a:gd name="connsiteX11" fmla="*/ 52002 w 153983"/>
                  <a:gd name="connsiteY11" fmla="*/ 9994 h 138267"/>
                  <a:gd name="connsiteX12" fmla="*/ 51196 w 153983"/>
                  <a:gd name="connsiteY12" fmla="*/ 13841 h 138267"/>
                  <a:gd name="connsiteX13" fmla="*/ 24188 w 153983"/>
                  <a:gd name="connsiteY13" fmla="*/ 122552 h 138267"/>
                  <a:gd name="connsiteX14" fmla="*/ 67723 w 153983"/>
                  <a:gd name="connsiteY14" fmla="*/ 14043 h 138267"/>
                  <a:gd name="connsiteX15" fmla="*/ 78606 w 153983"/>
                  <a:gd name="connsiteY15" fmla="*/ 6350 h 138267"/>
                  <a:gd name="connsiteX16" fmla="*/ 100172 w 153983"/>
                  <a:gd name="connsiteY16" fmla="*/ 6350 h 138267"/>
                  <a:gd name="connsiteX17" fmla="*/ 136652 w 153983"/>
                  <a:gd name="connsiteY17" fmla="*/ 43802 h 138267"/>
                  <a:gd name="connsiteX18" fmla="*/ 115490 w 153983"/>
                  <a:gd name="connsiteY18" fmla="*/ 109190 h 138267"/>
                  <a:gd name="connsiteX19" fmla="*/ 68932 w 153983"/>
                  <a:gd name="connsiteY19" fmla="*/ 132066 h 138267"/>
                  <a:gd name="connsiteX20" fmla="*/ 46157 w 153983"/>
                  <a:gd name="connsiteY20" fmla="*/ 132066 h 138267"/>
                  <a:gd name="connsiteX21" fmla="*/ 41723 w 153983"/>
                  <a:gd name="connsiteY21" fmla="*/ 131864 h 138267"/>
                  <a:gd name="connsiteX22" fmla="*/ 39103 w 153983"/>
                  <a:gd name="connsiteY22" fmla="*/ 129839 h 138267"/>
                  <a:gd name="connsiteX23" fmla="*/ 40110 w 153983"/>
                  <a:gd name="connsiteY23" fmla="*/ 125183 h 138267"/>
                  <a:gd name="connsiteX24" fmla="*/ 67723 w 153983"/>
                  <a:gd name="connsiteY24" fmla="*/ 14043 h 13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3983" h="138267">
                    <a:moveTo>
                      <a:pt x="24188" y="122552"/>
                    </a:moveTo>
                    <a:cubicBezTo>
                      <a:pt x="22173" y="130447"/>
                      <a:pt x="21770" y="132066"/>
                      <a:pt x="5847" y="132066"/>
                    </a:cubicBezTo>
                    <a:cubicBezTo>
                      <a:pt x="2421" y="132066"/>
                      <a:pt x="204" y="132066"/>
                      <a:pt x="204" y="135913"/>
                    </a:cubicBezTo>
                    <a:cubicBezTo>
                      <a:pt x="204" y="138342"/>
                      <a:pt x="2018" y="138342"/>
                      <a:pt x="5847" y="138342"/>
                    </a:cubicBezTo>
                    <a:lnTo>
                      <a:pt x="72560" y="138342"/>
                    </a:lnTo>
                    <a:cubicBezTo>
                      <a:pt x="114482" y="138342"/>
                      <a:pt x="154187" y="95627"/>
                      <a:pt x="154187" y="51292"/>
                    </a:cubicBezTo>
                    <a:cubicBezTo>
                      <a:pt x="154187" y="22748"/>
                      <a:pt x="137056" y="75"/>
                      <a:pt x="106823" y="75"/>
                    </a:cubicBezTo>
                    <a:lnTo>
                      <a:pt x="39103" y="75"/>
                    </a:lnTo>
                    <a:cubicBezTo>
                      <a:pt x="35273" y="75"/>
                      <a:pt x="33056" y="75"/>
                      <a:pt x="33056" y="3921"/>
                    </a:cubicBezTo>
                    <a:cubicBezTo>
                      <a:pt x="33056" y="6350"/>
                      <a:pt x="34870" y="6350"/>
                      <a:pt x="38901" y="6350"/>
                    </a:cubicBezTo>
                    <a:cubicBezTo>
                      <a:pt x="41521" y="6350"/>
                      <a:pt x="45149" y="6553"/>
                      <a:pt x="47568" y="6755"/>
                    </a:cubicBezTo>
                    <a:cubicBezTo>
                      <a:pt x="50793" y="7160"/>
                      <a:pt x="52002" y="7768"/>
                      <a:pt x="52002" y="9994"/>
                    </a:cubicBezTo>
                    <a:cubicBezTo>
                      <a:pt x="52002" y="10804"/>
                      <a:pt x="51800" y="11411"/>
                      <a:pt x="51196" y="13841"/>
                    </a:cubicBezTo>
                    <a:lnTo>
                      <a:pt x="24188" y="122552"/>
                    </a:lnTo>
                    <a:close/>
                    <a:moveTo>
                      <a:pt x="67723" y="14043"/>
                    </a:moveTo>
                    <a:cubicBezTo>
                      <a:pt x="69537" y="6958"/>
                      <a:pt x="69940" y="6350"/>
                      <a:pt x="78606" y="6350"/>
                    </a:cubicBezTo>
                    <a:lnTo>
                      <a:pt x="100172" y="6350"/>
                    </a:lnTo>
                    <a:cubicBezTo>
                      <a:pt x="119924" y="6350"/>
                      <a:pt x="136652" y="17080"/>
                      <a:pt x="136652" y="43802"/>
                    </a:cubicBezTo>
                    <a:cubicBezTo>
                      <a:pt x="136652" y="53722"/>
                      <a:pt x="132622" y="86922"/>
                      <a:pt x="115490" y="109190"/>
                    </a:cubicBezTo>
                    <a:cubicBezTo>
                      <a:pt x="109645" y="116681"/>
                      <a:pt x="93723" y="132066"/>
                      <a:pt x="68932" y="132066"/>
                    </a:cubicBezTo>
                    <a:lnTo>
                      <a:pt x="46157" y="132066"/>
                    </a:lnTo>
                    <a:cubicBezTo>
                      <a:pt x="43335" y="132066"/>
                      <a:pt x="42932" y="132066"/>
                      <a:pt x="41723" y="131864"/>
                    </a:cubicBezTo>
                    <a:cubicBezTo>
                      <a:pt x="39707" y="131661"/>
                      <a:pt x="39103" y="131459"/>
                      <a:pt x="39103" y="129839"/>
                    </a:cubicBezTo>
                    <a:cubicBezTo>
                      <a:pt x="39103" y="129232"/>
                      <a:pt x="39103" y="128827"/>
                      <a:pt x="40110" y="125183"/>
                    </a:cubicBezTo>
                    <a:lnTo>
                      <a:pt x="67723" y="14043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形状 352">
                <a:extLst>
                  <a:ext uri="{FF2B5EF4-FFF2-40B4-BE49-F238E27FC236}">
                    <a16:creationId xmlns:a16="http://schemas.microsoft.com/office/drawing/2014/main" id="{7A73C397-D6E6-A709-2E72-518E62C6A5BB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>
                <a:off x="5273780" y="6748301"/>
                <a:ext cx="82816" cy="99621"/>
              </a:xfrm>
              <a:custGeom>
                <a:avLst/>
                <a:gdLst>
                  <a:gd name="connsiteX0" fmla="*/ 70049 w 82816"/>
                  <a:gd name="connsiteY0" fmla="*/ 10982 h 99621"/>
                  <a:gd name="connsiteX1" fmla="*/ 79361 w 82816"/>
                  <a:gd name="connsiteY1" fmla="*/ 5172 h 99621"/>
                  <a:gd name="connsiteX2" fmla="*/ 83029 w 82816"/>
                  <a:gd name="connsiteY2" fmla="*/ 2196 h 99621"/>
                  <a:gd name="connsiteX3" fmla="*/ 80913 w 82816"/>
                  <a:gd name="connsiteY3" fmla="*/ 71 h 99621"/>
                  <a:gd name="connsiteX4" fmla="*/ 65675 w 82816"/>
                  <a:gd name="connsiteY4" fmla="*/ 638 h 99621"/>
                  <a:gd name="connsiteX5" fmla="*/ 54812 w 82816"/>
                  <a:gd name="connsiteY5" fmla="*/ 496 h 99621"/>
                  <a:gd name="connsiteX6" fmla="*/ 43666 w 82816"/>
                  <a:gd name="connsiteY6" fmla="*/ 71 h 99621"/>
                  <a:gd name="connsiteX7" fmla="*/ 40562 w 82816"/>
                  <a:gd name="connsiteY7" fmla="*/ 3047 h 99621"/>
                  <a:gd name="connsiteX8" fmla="*/ 46065 w 82816"/>
                  <a:gd name="connsiteY8" fmla="*/ 5172 h 99621"/>
                  <a:gd name="connsiteX9" fmla="*/ 53401 w 82816"/>
                  <a:gd name="connsiteY9" fmla="*/ 5456 h 99621"/>
                  <a:gd name="connsiteX10" fmla="*/ 57916 w 82816"/>
                  <a:gd name="connsiteY10" fmla="*/ 8006 h 99621"/>
                  <a:gd name="connsiteX11" fmla="*/ 57351 w 82816"/>
                  <a:gd name="connsiteY11" fmla="*/ 11266 h 99621"/>
                  <a:gd name="connsiteX12" fmla="*/ 41127 w 82816"/>
                  <a:gd name="connsiteY12" fmla="*/ 76168 h 99621"/>
                  <a:gd name="connsiteX13" fmla="*/ 20246 w 82816"/>
                  <a:gd name="connsiteY13" fmla="*/ 95724 h 99621"/>
                  <a:gd name="connsiteX14" fmla="*/ 6138 w 82816"/>
                  <a:gd name="connsiteY14" fmla="*/ 88355 h 99621"/>
                  <a:gd name="connsiteX15" fmla="*/ 16155 w 82816"/>
                  <a:gd name="connsiteY15" fmla="*/ 79144 h 99621"/>
                  <a:gd name="connsiteX16" fmla="*/ 9665 w 82816"/>
                  <a:gd name="connsiteY16" fmla="*/ 73051 h 99621"/>
                  <a:gd name="connsiteX17" fmla="*/ 212 w 82816"/>
                  <a:gd name="connsiteY17" fmla="*/ 84104 h 99621"/>
                  <a:gd name="connsiteX18" fmla="*/ 20670 w 82816"/>
                  <a:gd name="connsiteY18" fmla="*/ 99692 h 99621"/>
                  <a:gd name="connsiteX19" fmla="*/ 53683 w 82816"/>
                  <a:gd name="connsiteY19" fmla="*/ 76593 h 99621"/>
                  <a:gd name="connsiteX20" fmla="*/ 70049 w 82816"/>
                  <a:gd name="connsiteY20" fmla="*/ 10982 h 9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816" h="99621">
                    <a:moveTo>
                      <a:pt x="70049" y="10982"/>
                    </a:moveTo>
                    <a:cubicBezTo>
                      <a:pt x="71319" y="6022"/>
                      <a:pt x="71460" y="5172"/>
                      <a:pt x="79361" y="5172"/>
                    </a:cubicBezTo>
                    <a:cubicBezTo>
                      <a:pt x="81054" y="5172"/>
                      <a:pt x="83029" y="5172"/>
                      <a:pt x="83029" y="2196"/>
                    </a:cubicBezTo>
                    <a:cubicBezTo>
                      <a:pt x="83029" y="638"/>
                      <a:pt x="81900" y="71"/>
                      <a:pt x="80913" y="71"/>
                    </a:cubicBezTo>
                    <a:cubicBezTo>
                      <a:pt x="77527" y="71"/>
                      <a:pt x="69061" y="638"/>
                      <a:pt x="65675" y="638"/>
                    </a:cubicBezTo>
                    <a:cubicBezTo>
                      <a:pt x="62713" y="638"/>
                      <a:pt x="57916" y="496"/>
                      <a:pt x="54812" y="496"/>
                    </a:cubicBezTo>
                    <a:cubicBezTo>
                      <a:pt x="51285" y="354"/>
                      <a:pt x="47193" y="71"/>
                      <a:pt x="43666" y="71"/>
                    </a:cubicBezTo>
                    <a:cubicBezTo>
                      <a:pt x="42679" y="71"/>
                      <a:pt x="40562" y="71"/>
                      <a:pt x="40562" y="3047"/>
                    </a:cubicBezTo>
                    <a:cubicBezTo>
                      <a:pt x="40562" y="5172"/>
                      <a:pt x="41832" y="5172"/>
                      <a:pt x="46065" y="5172"/>
                    </a:cubicBezTo>
                    <a:cubicBezTo>
                      <a:pt x="49310" y="5172"/>
                      <a:pt x="49874" y="5172"/>
                      <a:pt x="53401" y="5456"/>
                    </a:cubicBezTo>
                    <a:cubicBezTo>
                      <a:pt x="57493" y="5881"/>
                      <a:pt x="57916" y="6306"/>
                      <a:pt x="57916" y="8006"/>
                    </a:cubicBezTo>
                    <a:cubicBezTo>
                      <a:pt x="57916" y="8998"/>
                      <a:pt x="57916" y="9282"/>
                      <a:pt x="57351" y="11266"/>
                    </a:cubicBezTo>
                    <a:lnTo>
                      <a:pt x="41127" y="76168"/>
                    </a:lnTo>
                    <a:cubicBezTo>
                      <a:pt x="38446" y="86796"/>
                      <a:pt x="29417" y="95724"/>
                      <a:pt x="20246" y="95724"/>
                    </a:cubicBezTo>
                    <a:cubicBezTo>
                      <a:pt x="18271" y="95724"/>
                      <a:pt x="9383" y="95299"/>
                      <a:pt x="6138" y="88355"/>
                    </a:cubicBezTo>
                    <a:cubicBezTo>
                      <a:pt x="14321" y="88355"/>
                      <a:pt x="16155" y="81695"/>
                      <a:pt x="16155" y="79144"/>
                    </a:cubicBezTo>
                    <a:cubicBezTo>
                      <a:pt x="16155" y="75176"/>
                      <a:pt x="12769" y="73051"/>
                      <a:pt x="9665" y="73051"/>
                    </a:cubicBezTo>
                    <a:cubicBezTo>
                      <a:pt x="5856" y="73051"/>
                      <a:pt x="212" y="76168"/>
                      <a:pt x="212" y="84104"/>
                    </a:cubicBezTo>
                    <a:cubicBezTo>
                      <a:pt x="212" y="93315"/>
                      <a:pt x="8818" y="99692"/>
                      <a:pt x="20670" y="99692"/>
                    </a:cubicBezTo>
                    <a:cubicBezTo>
                      <a:pt x="34496" y="99692"/>
                      <a:pt x="50156" y="90764"/>
                      <a:pt x="53683" y="76593"/>
                    </a:cubicBezTo>
                    <a:lnTo>
                      <a:pt x="70049" y="10982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形状 353">
                <a:extLst>
                  <a:ext uri="{FF2B5EF4-FFF2-40B4-BE49-F238E27FC236}">
                    <a16:creationId xmlns:a16="http://schemas.microsoft.com/office/drawing/2014/main" id="{B3C136AF-77F4-3680-8846-A5E1A3E7EE4E}"/>
                  </a:ext>
                </a:extLst>
              </p:cNvPr>
              <p:cNvSpPr/>
              <p:nvPr>
                <p:custDataLst>
                  <p:tags r:id="rId21"/>
                </p:custDataLst>
              </p:nvPr>
            </p:nvSpPr>
            <p:spPr>
              <a:xfrm>
                <a:off x="5260422" y="6916228"/>
                <a:ext cx="129515" cy="63910"/>
              </a:xfrm>
              <a:custGeom>
                <a:avLst/>
                <a:gdLst>
                  <a:gd name="connsiteX0" fmla="*/ 54812 w 129515"/>
                  <a:gd name="connsiteY0" fmla="*/ 51092 h 63910"/>
                  <a:gd name="connsiteX1" fmla="*/ 52836 w 129515"/>
                  <a:gd name="connsiteY1" fmla="*/ 59453 h 63910"/>
                  <a:gd name="connsiteX2" fmla="*/ 57633 w 129515"/>
                  <a:gd name="connsiteY2" fmla="*/ 63988 h 63910"/>
                  <a:gd name="connsiteX3" fmla="*/ 63136 w 129515"/>
                  <a:gd name="connsiteY3" fmla="*/ 60870 h 63910"/>
                  <a:gd name="connsiteX4" fmla="*/ 65675 w 129515"/>
                  <a:gd name="connsiteY4" fmla="*/ 52084 h 63910"/>
                  <a:gd name="connsiteX5" fmla="*/ 68779 w 129515"/>
                  <a:gd name="connsiteY5" fmla="*/ 39331 h 63910"/>
                  <a:gd name="connsiteX6" fmla="*/ 71177 w 129515"/>
                  <a:gd name="connsiteY6" fmla="*/ 29836 h 63910"/>
                  <a:gd name="connsiteX7" fmla="*/ 75551 w 129515"/>
                  <a:gd name="connsiteY7" fmla="*/ 19066 h 63910"/>
                  <a:gd name="connsiteX8" fmla="*/ 98125 w 129515"/>
                  <a:gd name="connsiteY8" fmla="*/ 4045 h 63910"/>
                  <a:gd name="connsiteX9" fmla="*/ 106449 w 129515"/>
                  <a:gd name="connsiteY9" fmla="*/ 13965 h 63910"/>
                  <a:gd name="connsiteX10" fmla="*/ 98125 w 129515"/>
                  <a:gd name="connsiteY10" fmla="*/ 44149 h 63910"/>
                  <a:gd name="connsiteX11" fmla="*/ 96008 w 129515"/>
                  <a:gd name="connsiteY11" fmla="*/ 51801 h 63910"/>
                  <a:gd name="connsiteX12" fmla="*/ 109411 w 129515"/>
                  <a:gd name="connsiteY12" fmla="*/ 63988 h 63910"/>
                  <a:gd name="connsiteX13" fmla="*/ 129727 w 129515"/>
                  <a:gd name="connsiteY13" fmla="*/ 42306 h 63910"/>
                  <a:gd name="connsiteX14" fmla="*/ 127470 w 129515"/>
                  <a:gd name="connsiteY14" fmla="*/ 40464 h 63910"/>
                  <a:gd name="connsiteX15" fmla="*/ 124790 w 129515"/>
                  <a:gd name="connsiteY15" fmla="*/ 42873 h 63910"/>
                  <a:gd name="connsiteX16" fmla="*/ 109835 w 129515"/>
                  <a:gd name="connsiteY16" fmla="*/ 60020 h 63910"/>
                  <a:gd name="connsiteX17" fmla="*/ 106307 w 129515"/>
                  <a:gd name="connsiteY17" fmla="*/ 55060 h 63910"/>
                  <a:gd name="connsiteX18" fmla="*/ 109552 w 129515"/>
                  <a:gd name="connsiteY18" fmla="*/ 43582 h 63910"/>
                  <a:gd name="connsiteX19" fmla="*/ 117030 w 129515"/>
                  <a:gd name="connsiteY19" fmla="*/ 16232 h 63910"/>
                  <a:gd name="connsiteX20" fmla="*/ 111810 w 129515"/>
                  <a:gd name="connsiteY20" fmla="*/ 3903 h 63910"/>
                  <a:gd name="connsiteX21" fmla="*/ 98689 w 129515"/>
                  <a:gd name="connsiteY21" fmla="*/ 77 h 63910"/>
                  <a:gd name="connsiteX22" fmla="*/ 73717 w 129515"/>
                  <a:gd name="connsiteY22" fmla="*/ 14390 h 63910"/>
                  <a:gd name="connsiteX23" fmla="*/ 55376 w 129515"/>
                  <a:gd name="connsiteY23" fmla="*/ 77 h 63910"/>
                  <a:gd name="connsiteX24" fmla="*/ 31533 w 129515"/>
                  <a:gd name="connsiteY24" fmla="*/ 12973 h 63910"/>
                  <a:gd name="connsiteX25" fmla="*/ 16437 w 129515"/>
                  <a:gd name="connsiteY25" fmla="*/ 77 h 63910"/>
                  <a:gd name="connsiteX26" fmla="*/ 5291 w 129515"/>
                  <a:gd name="connsiteY26" fmla="*/ 7730 h 63910"/>
                  <a:gd name="connsiteX27" fmla="*/ 212 w 129515"/>
                  <a:gd name="connsiteY27" fmla="*/ 21759 h 63910"/>
                  <a:gd name="connsiteX28" fmla="*/ 2610 w 129515"/>
                  <a:gd name="connsiteY28" fmla="*/ 23601 h 63910"/>
                  <a:gd name="connsiteX29" fmla="*/ 5714 w 129515"/>
                  <a:gd name="connsiteY29" fmla="*/ 19350 h 63910"/>
                  <a:gd name="connsiteX30" fmla="*/ 16013 w 129515"/>
                  <a:gd name="connsiteY30" fmla="*/ 4045 h 63910"/>
                  <a:gd name="connsiteX31" fmla="*/ 20669 w 129515"/>
                  <a:gd name="connsiteY31" fmla="*/ 10989 h 63910"/>
                  <a:gd name="connsiteX32" fmla="*/ 18412 w 129515"/>
                  <a:gd name="connsiteY32" fmla="*/ 22751 h 63910"/>
                  <a:gd name="connsiteX33" fmla="*/ 15308 w 129515"/>
                  <a:gd name="connsiteY33" fmla="*/ 35504 h 63910"/>
                  <a:gd name="connsiteX34" fmla="*/ 10793 w 129515"/>
                  <a:gd name="connsiteY34" fmla="*/ 53643 h 63910"/>
                  <a:gd name="connsiteX35" fmla="*/ 9383 w 129515"/>
                  <a:gd name="connsiteY35" fmla="*/ 59453 h 63910"/>
                  <a:gd name="connsiteX36" fmla="*/ 14179 w 129515"/>
                  <a:gd name="connsiteY36" fmla="*/ 63988 h 63910"/>
                  <a:gd name="connsiteX37" fmla="*/ 19682 w 129515"/>
                  <a:gd name="connsiteY37" fmla="*/ 60870 h 63910"/>
                  <a:gd name="connsiteX38" fmla="*/ 22221 w 129515"/>
                  <a:gd name="connsiteY38" fmla="*/ 52084 h 63910"/>
                  <a:gd name="connsiteX39" fmla="*/ 25325 w 129515"/>
                  <a:gd name="connsiteY39" fmla="*/ 39331 h 63910"/>
                  <a:gd name="connsiteX40" fmla="*/ 27723 w 129515"/>
                  <a:gd name="connsiteY40" fmla="*/ 29836 h 63910"/>
                  <a:gd name="connsiteX41" fmla="*/ 33649 w 129515"/>
                  <a:gd name="connsiteY41" fmla="*/ 17082 h 63910"/>
                  <a:gd name="connsiteX42" fmla="*/ 54812 w 129515"/>
                  <a:gd name="connsiteY42" fmla="*/ 4045 h 63910"/>
                  <a:gd name="connsiteX43" fmla="*/ 63136 w 129515"/>
                  <a:gd name="connsiteY43" fmla="*/ 13965 h 63910"/>
                  <a:gd name="connsiteX44" fmla="*/ 60737 w 129515"/>
                  <a:gd name="connsiteY44" fmla="*/ 27285 h 63910"/>
                  <a:gd name="connsiteX45" fmla="*/ 54812 w 129515"/>
                  <a:gd name="connsiteY45" fmla="*/ 51092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29515" h="63910">
                    <a:moveTo>
                      <a:pt x="54812" y="51092"/>
                    </a:moveTo>
                    <a:cubicBezTo>
                      <a:pt x="54106" y="53927"/>
                      <a:pt x="52836" y="58745"/>
                      <a:pt x="52836" y="59453"/>
                    </a:cubicBezTo>
                    <a:cubicBezTo>
                      <a:pt x="52836" y="62571"/>
                      <a:pt x="55376" y="63988"/>
                      <a:pt x="57633" y="63988"/>
                    </a:cubicBezTo>
                    <a:cubicBezTo>
                      <a:pt x="60173" y="63988"/>
                      <a:pt x="62430" y="62146"/>
                      <a:pt x="63136" y="60870"/>
                    </a:cubicBezTo>
                    <a:cubicBezTo>
                      <a:pt x="63841" y="59595"/>
                      <a:pt x="64970" y="55060"/>
                      <a:pt x="65675" y="52084"/>
                    </a:cubicBezTo>
                    <a:cubicBezTo>
                      <a:pt x="66381" y="49392"/>
                      <a:pt x="67933" y="42873"/>
                      <a:pt x="68779" y="39331"/>
                    </a:cubicBezTo>
                    <a:cubicBezTo>
                      <a:pt x="69626" y="36213"/>
                      <a:pt x="70472" y="33095"/>
                      <a:pt x="71177" y="29836"/>
                    </a:cubicBezTo>
                    <a:cubicBezTo>
                      <a:pt x="72729" y="23743"/>
                      <a:pt x="72729" y="23459"/>
                      <a:pt x="75551" y="19066"/>
                    </a:cubicBezTo>
                    <a:cubicBezTo>
                      <a:pt x="80066" y="12122"/>
                      <a:pt x="87120" y="4045"/>
                      <a:pt x="98125" y="4045"/>
                    </a:cubicBezTo>
                    <a:cubicBezTo>
                      <a:pt x="106025" y="4045"/>
                      <a:pt x="106449" y="10564"/>
                      <a:pt x="106449" y="13965"/>
                    </a:cubicBezTo>
                    <a:cubicBezTo>
                      <a:pt x="106449" y="22467"/>
                      <a:pt x="100382" y="38197"/>
                      <a:pt x="98125" y="44149"/>
                    </a:cubicBezTo>
                    <a:cubicBezTo>
                      <a:pt x="96573" y="48116"/>
                      <a:pt x="96008" y="49392"/>
                      <a:pt x="96008" y="51801"/>
                    </a:cubicBezTo>
                    <a:cubicBezTo>
                      <a:pt x="96008" y="59311"/>
                      <a:pt x="102216" y="63988"/>
                      <a:pt x="109411" y="63988"/>
                    </a:cubicBezTo>
                    <a:cubicBezTo>
                      <a:pt x="123520" y="63988"/>
                      <a:pt x="129727" y="44432"/>
                      <a:pt x="129727" y="42306"/>
                    </a:cubicBezTo>
                    <a:cubicBezTo>
                      <a:pt x="129727" y="40464"/>
                      <a:pt x="127893" y="40464"/>
                      <a:pt x="127470" y="40464"/>
                    </a:cubicBezTo>
                    <a:cubicBezTo>
                      <a:pt x="125495" y="40464"/>
                      <a:pt x="125354" y="41314"/>
                      <a:pt x="124790" y="42873"/>
                    </a:cubicBezTo>
                    <a:cubicBezTo>
                      <a:pt x="121545" y="54210"/>
                      <a:pt x="115478" y="60020"/>
                      <a:pt x="109835" y="60020"/>
                    </a:cubicBezTo>
                    <a:cubicBezTo>
                      <a:pt x="106872" y="60020"/>
                      <a:pt x="106307" y="58036"/>
                      <a:pt x="106307" y="55060"/>
                    </a:cubicBezTo>
                    <a:cubicBezTo>
                      <a:pt x="106307" y="51801"/>
                      <a:pt x="107013" y="49959"/>
                      <a:pt x="109552" y="43582"/>
                    </a:cubicBezTo>
                    <a:cubicBezTo>
                      <a:pt x="111245" y="39189"/>
                      <a:pt x="117030" y="24168"/>
                      <a:pt x="117030" y="16232"/>
                    </a:cubicBezTo>
                    <a:cubicBezTo>
                      <a:pt x="117030" y="13965"/>
                      <a:pt x="117030" y="8013"/>
                      <a:pt x="111810" y="3903"/>
                    </a:cubicBezTo>
                    <a:cubicBezTo>
                      <a:pt x="109411" y="2061"/>
                      <a:pt x="105320" y="77"/>
                      <a:pt x="98689" y="77"/>
                    </a:cubicBezTo>
                    <a:cubicBezTo>
                      <a:pt x="85991" y="77"/>
                      <a:pt x="78232" y="8438"/>
                      <a:pt x="73717" y="14390"/>
                    </a:cubicBezTo>
                    <a:cubicBezTo>
                      <a:pt x="72588" y="2345"/>
                      <a:pt x="62571" y="77"/>
                      <a:pt x="55376" y="77"/>
                    </a:cubicBezTo>
                    <a:cubicBezTo>
                      <a:pt x="43666" y="77"/>
                      <a:pt x="35765" y="7304"/>
                      <a:pt x="31533" y="12973"/>
                    </a:cubicBezTo>
                    <a:cubicBezTo>
                      <a:pt x="30545" y="3195"/>
                      <a:pt x="22221" y="77"/>
                      <a:pt x="16437" y="77"/>
                    </a:cubicBezTo>
                    <a:cubicBezTo>
                      <a:pt x="10370" y="77"/>
                      <a:pt x="7125" y="4470"/>
                      <a:pt x="5291" y="7730"/>
                    </a:cubicBezTo>
                    <a:cubicBezTo>
                      <a:pt x="2187" y="12973"/>
                      <a:pt x="212" y="21050"/>
                      <a:pt x="212" y="21759"/>
                    </a:cubicBezTo>
                    <a:cubicBezTo>
                      <a:pt x="212" y="23601"/>
                      <a:pt x="2187" y="23601"/>
                      <a:pt x="2610" y="23601"/>
                    </a:cubicBezTo>
                    <a:cubicBezTo>
                      <a:pt x="4586" y="23601"/>
                      <a:pt x="4727" y="23176"/>
                      <a:pt x="5714" y="19350"/>
                    </a:cubicBezTo>
                    <a:cubicBezTo>
                      <a:pt x="7831" y="10989"/>
                      <a:pt x="10511" y="4045"/>
                      <a:pt x="16013" y="4045"/>
                    </a:cubicBezTo>
                    <a:cubicBezTo>
                      <a:pt x="19682" y="4045"/>
                      <a:pt x="20669" y="7163"/>
                      <a:pt x="20669" y="10989"/>
                    </a:cubicBezTo>
                    <a:cubicBezTo>
                      <a:pt x="20669" y="13681"/>
                      <a:pt x="19400" y="18925"/>
                      <a:pt x="18412" y="22751"/>
                    </a:cubicBezTo>
                    <a:cubicBezTo>
                      <a:pt x="17424" y="26577"/>
                      <a:pt x="16013" y="32387"/>
                      <a:pt x="15308" y="35504"/>
                    </a:cubicBezTo>
                    <a:lnTo>
                      <a:pt x="10793" y="53643"/>
                    </a:lnTo>
                    <a:cubicBezTo>
                      <a:pt x="10229" y="55485"/>
                      <a:pt x="9383" y="59028"/>
                      <a:pt x="9383" y="59453"/>
                    </a:cubicBezTo>
                    <a:cubicBezTo>
                      <a:pt x="9383" y="62571"/>
                      <a:pt x="11922" y="63988"/>
                      <a:pt x="14179" y="63988"/>
                    </a:cubicBezTo>
                    <a:cubicBezTo>
                      <a:pt x="16719" y="63988"/>
                      <a:pt x="18976" y="62146"/>
                      <a:pt x="19682" y="60870"/>
                    </a:cubicBezTo>
                    <a:cubicBezTo>
                      <a:pt x="20387" y="59595"/>
                      <a:pt x="21516" y="55060"/>
                      <a:pt x="22221" y="52084"/>
                    </a:cubicBezTo>
                    <a:cubicBezTo>
                      <a:pt x="22927" y="49392"/>
                      <a:pt x="24479" y="42873"/>
                      <a:pt x="25325" y="39331"/>
                    </a:cubicBezTo>
                    <a:cubicBezTo>
                      <a:pt x="26172" y="36213"/>
                      <a:pt x="27018" y="33095"/>
                      <a:pt x="27723" y="29836"/>
                    </a:cubicBezTo>
                    <a:cubicBezTo>
                      <a:pt x="29275" y="24026"/>
                      <a:pt x="29558" y="22892"/>
                      <a:pt x="33649" y="17082"/>
                    </a:cubicBezTo>
                    <a:cubicBezTo>
                      <a:pt x="37599" y="11414"/>
                      <a:pt x="44230" y="4045"/>
                      <a:pt x="54812" y="4045"/>
                    </a:cubicBezTo>
                    <a:cubicBezTo>
                      <a:pt x="62995" y="4045"/>
                      <a:pt x="63136" y="11272"/>
                      <a:pt x="63136" y="13965"/>
                    </a:cubicBezTo>
                    <a:cubicBezTo>
                      <a:pt x="63136" y="17507"/>
                      <a:pt x="62712" y="19350"/>
                      <a:pt x="60737" y="27285"/>
                    </a:cubicBezTo>
                    <a:lnTo>
                      <a:pt x="54812" y="51092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形状 354">
                <a:extLst>
                  <a:ext uri="{FF2B5EF4-FFF2-40B4-BE49-F238E27FC236}">
                    <a16:creationId xmlns:a16="http://schemas.microsoft.com/office/drawing/2014/main" id="{BBC6F2E5-29FE-8A9D-D90D-90E744A5A5F4}"/>
                  </a:ext>
                </a:extLst>
              </p:cNvPr>
              <p:cNvSpPr/>
              <p:nvPr>
                <p:custDataLst>
                  <p:tags r:id="rId22"/>
                </p:custDataLst>
              </p:nvPr>
            </p:nvSpPr>
            <p:spPr>
              <a:xfrm>
                <a:off x="5403444" y="6916228"/>
                <a:ext cx="129515" cy="63910"/>
              </a:xfrm>
              <a:custGeom>
                <a:avLst/>
                <a:gdLst>
                  <a:gd name="connsiteX0" fmla="*/ 54819 w 129515"/>
                  <a:gd name="connsiteY0" fmla="*/ 51092 h 63910"/>
                  <a:gd name="connsiteX1" fmla="*/ 52844 w 129515"/>
                  <a:gd name="connsiteY1" fmla="*/ 59453 h 63910"/>
                  <a:gd name="connsiteX2" fmla="*/ 57640 w 129515"/>
                  <a:gd name="connsiteY2" fmla="*/ 63988 h 63910"/>
                  <a:gd name="connsiteX3" fmla="*/ 63143 w 129515"/>
                  <a:gd name="connsiteY3" fmla="*/ 60870 h 63910"/>
                  <a:gd name="connsiteX4" fmla="*/ 65682 w 129515"/>
                  <a:gd name="connsiteY4" fmla="*/ 52084 h 63910"/>
                  <a:gd name="connsiteX5" fmla="*/ 68786 w 129515"/>
                  <a:gd name="connsiteY5" fmla="*/ 39331 h 63910"/>
                  <a:gd name="connsiteX6" fmla="*/ 71185 w 129515"/>
                  <a:gd name="connsiteY6" fmla="*/ 29836 h 63910"/>
                  <a:gd name="connsiteX7" fmla="*/ 75558 w 129515"/>
                  <a:gd name="connsiteY7" fmla="*/ 19066 h 63910"/>
                  <a:gd name="connsiteX8" fmla="*/ 98132 w 129515"/>
                  <a:gd name="connsiteY8" fmla="*/ 4045 h 63910"/>
                  <a:gd name="connsiteX9" fmla="*/ 106456 w 129515"/>
                  <a:gd name="connsiteY9" fmla="*/ 13965 h 63910"/>
                  <a:gd name="connsiteX10" fmla="*/ 98132 w 129515"/>
                  <a:gd name="connsiteY10" fmla="*/ 44149 h 63910"/>
                  <a:gd name="connsiteX11" fmla="*/ 96015 w 129515"/>
                  <a:gd name="connsiteY11" fmla="*/ 51801 h 63910"/>
                  <a:gd name="connsiteX12" fmla="*/ 109418 w 129515"/>
                  <a:gd name="connsiteY12" fmla="*/ 63988 h 63910"/>
                  <a:gd name="connsiteX13" fmla="*/ 129735 w 129515"/>
                  <a:gd name="connsiteY13" fmla="*/ 42306 h 63910"/>
                  <a:gd name="connsiteX14" fmla="*/ 127477 w 129515"/>
                  <a:gd name="connsiteY14" fmla="*/ 40464 h 63910"/>
                  <a:gd name="connsiteX15" fmla="*/ 124797 w 129515"/>
                  <a:gd name="connsiteY15" fmla="*/ 42873 h 63910"/>
                  <a:gd name="connsiteX16" fmla="*/ 109842 w 129515"/>
                  <a:gd name="connsiteY16" fmla="*/ 60020 h 63910"/>
                  <a:gd name="connsiteX17" fmla="*/ 106315 w 129515"/>
                  <a:gd name="connsiteY17" fmla="*/ 55060 h 63910"/>
                  <a:gd name="connsiteX18" fmla="*/ 109559 w 129515"/>
                  <a:gd name="connsiteY18" fmla="*/ 43582 h 63910"/>
                  <a:gd name="connsiteX19" fmla="*/ 117037 w 129515"/>
                  <a:gd name="connsiteY19" fmla="*/ 16232 h 63910"/>
                  <a:gd name="connsiteX20" fmla="*/ 111817 w 129515"/>
                  <a:gd name="connsiteY20" fmla="*/ 3903 h 63910"/>
                  <a:gd name="connsiteX21" fmla="*/ 98696 w 129515"/>
                  <a:gd name="connsiteY21" fmla="*/ 77 h 63910"/>
                  <a:gd name="connsiteX22" fmla="*/ 73724 w 129515"/>
                  <a:gd name="connsiteY22" fmla="*/ 14390 h 63910"/>
                  <a:gd name="connsiteX23" fmla="*/ 55383 w 129515"/>
                  <a:gd name="connsiteY23" fmla="*/ 77 h 63910"/>
                  <a:gd name="connsiteX24" fmla="*/ 31540 w 129515"/>
                  <a:gd name="connsiteY24" fmla="*/ 12973 h 63910"/>
                  <a:gd name="connsiteX25" fmla="*/ 16444 w 129515"/>
                  <a:gd name="connsiteY25" fmla="*/ 77 h 63910"/>
                  <a:gd name="connsiteX26" fmla="*/ 5298 w 129515"/>
                  <a:gd name="connsiteY26" fmla="*/ 7730 h 63910"/>
                  <a:gd name="connsiteX27" fmla="*/ 219 w 129515"/>
                  <a:gd name="connsiteY27" fmla="*/ 21759 h 63910"/>
                  <a:gd name="connsiteX28" fmla="*/ 2618 w 129515"/>
                  <a:gd name="connsiteY28" fmla="*/ 23601 h 63910"/>
                  <a:gd name="connsiteX29" fmla="*/ 5721 w 129515"/>
                  <a:gd name="connsiteY29" fmla="*/ 19350 h 63910"/>
                  <a:gd name="connsiteX30" fmla="*/ 16021 w 129515"/>
                  <a:gd name="connsiteY30" fmla="*/ 4045 h 63910"/>
                  <a:gd name="connsiteX31" fmla="*/ 20676 w 129515"/>
                  <a:gd name="connsiteY31" fmla="*/ 10989 h 63910"/>
                  <a:gd name="connsiteX32" fmla="*/ 18419 w 129515"/>
                  <a:gd name="connsiteY32" fmla="*/ 22751 h 63910"/>
                  <a:gd name="connsiteX33" fmla="*/ 15315 w 129515"/>
                  <a:gd name="connsiteY33" fmla="*/ 35504 h 63910"/>
                  <a:gd name="connsiteX34" fmla="*/ 10800 w 129515"/>
                  <a:gd name="connsiteY34" fmla="*/ 53643 h 63910"/>
                  <a:gd name="connsiteX35" fmla="*/ 9390 w 129515"/>
                  <a:gd name="connsiteY35" fmla="*/ 59453 h 63910"/>
                  <a:gd name="connsiteX36" fmla="*/ 14186 w 129515"/>
                  <a:gd name="connsiteY36" fmla="*/ 63988 h 63910"/>
                  <a:gd name="connsiteX37" fmla="*/ 19689 w 129515"/>
                  <a:gd name="connsiteY37" fmla="*/ 60870 h 63910"/>
                  <a:gd name="connsiteX38" fmla="*/ 22228 w 129515"/>
                  <a:gd name="connsiteY38" fmla="*/ 52084 h 63910"/>
                  <a:gd name="connsiteX39" fmla="*/ 25332 w 129515"/>
                  <a:gd name="connsiteY39" fmla="*/ 39331 h 63910"/>
                  <a:gd name="connsiteX40" fmla="*/ 27731 w 129515"/>
                  <a:gd name="connsiteY40" fmla="*/ 29836 h 63910"/>
                  <a:gd name="connsiteX41" fmla="*/ 33656 w 129515"/>
                  <a:gd name="connsiteY41" fmla="*/ 17082 h 63910"/>
                  <a:gd name="connsiteX42" fmla="*/ 54819 w 129515"/>
                  <a:gd name="connsiteY42" fmla="*/ 4045 h 63910"/>
                  <a:gd name="connsiteX43" fmla="*/ 63143 w 129515"/>
                  <a:gd name="connsiteY43" fmla="*/ 13965 h 63910"/>
                  <a:gd name="connsiteX44" fmla="*/ 60744 w 129515"/>
                  <a:gd name="connsiteY44" fmla="*/ 27285 h 63910"/>
                  <a:gd name="connsiteX45" fmla="*/ 54819 w 129515"/>
                  <a:gd name="connsiteY45" fmla="*/ 51092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29515" h="63910">
                    <a:moveTo>
                      <a:pt x="54819" y="51092"/>
                    </a:moveTo>
                    <a:cubicBezTo>
                      <a:pt x="54113" y="53927"/>
                      <a:pt x="52844" y="58745"/>
                      <a:pt x="52844" y="59453"/>
                    </a:cubicBezTo>
                    <a:cubicBezTo>
                      <a:pt x="52844" y="62571"/>
                      <a:pt x="55383" y="63988"/>
                      <a:pt x="57640" y="63988"/>
                    </a:cubicBezTo>
                    <a:cubicBezTo>
                      <a:pt x="60180" y="63988"/>
                      <a:pt x="62437" y="62146"/>
                      <a:pt x="63143" y="60870"/>
                    </a:cubicBezTo>
                    <a:cubicBezTo>
                      <a:pt x="63848" y="59595"/>
                      <a:pt x="64977" y="55060"/>
                      <a:pt x="65682" y="52084"/>
                    </a:cubicBezTo>
                    <a:cubicBezTo>
                      <a:pt x="66388" y="49392"/>
                      <a:pt x="67940" y="42873"/>
                      <a:pt x="68786" y="39331"/>
                    </a:cubicBezTo>
                    <a:cubicBezTo>
                      <a:pt x="69633" y="36213"/>
                      <a:pt x="70479" y="33095"/>
                      <a:pt x="71185" y="29836"/>
                    </a:cubicBezTo>
                    <a:cubicBezTo>
                      <a:pt x="72736" y="23743"/>
                      <a:pt x="72736" y="23459"/>
                      <a:pt x="75558" y="19066"/>
                    </a:cubicBezTo>
                    <a:cubicBezTo>
                      <a:pt x="80073" y="12122"/>
                      <a:pt x="87127" y="4045"/>
                      <a:pt x="98132" y="4045"/>
                    </a:cubicBezTo>
                    <a:cubicBezTo>
                      <a:pt x="106032" y="4045"/>
                      <a:pt x="106456" y="10564"/>
                      <a:pt x="106456" y="13965"/>
                    </a:cubicBezTo>
                    <a:cubicBezTo>
                      <a:pt x="106456" y="22467"/>
                      <a:pt x="100389" y="38197"/>
                      <a:pt x="98132" y="44149"/>
                    </a:cubicBezTo>
                    <a:cubicBezTo>
                      <a:pt x="96580" y="48116"/>
                      <a:pt x="96015" y="49392"/>
                      <a:pt x="96015" y="51801"/>
                    </a:cubicBezTo>
                    <a:cubicBezTo>
                      <a:pt x="96015" y="59311"/>
                      <a:pt x="102223" y="63988"/>
                      <a:pt x="109418" y="63988"/>
                    </a:cubicBezTo>
                    <a:cubicBezTo>
                      <a:pt x="123527" y="63988"/>
                      <a:pt x="129735" y="44432"/>
                      <a:pt x="129735" y="42306"/>
                    </a:cubicBezTo>
                    <a:cubicBezTo>
                      <a:pt x="129735" y="40464"/>
                      <a:pt x="127900" y="40464"/>
                      <a:pt x="127477" y="40464"/>
                    </a:cubicBezTo>
                    <a:cubicBezTo>
                      <a:pt x="125502" y="40464"/>
                      <a:pt x="125361" y="41314"/>
                      <a:pt x="124797" y="42873"/>
                    </a:cubicBezTo>
                    <a:cubicBezTo>
                      <a:pt x="121552" y="54210"/>
                      <a:pt x="115485" y="60020"/>
                      <a:pt x="109842" y="60020"/>
                    </a:cubicBezTo>
                    <a:cubicBezTo>
                      <a:pt x="106879" y="60020"/>
                      <a:pt x="106315" y="58036"/>
                      <a:pt x="106315" y="55060"/>
                    </a:cubicBezTo>
                    <a:cubicBezTo>
                      <a:pt x="106315" y="51801"/>
                      <a:pt x="107020" y="49959"/>
                      <a:pt x="109559" y="43582"/>
                    </a:cubicBezTo>
                    <a:cubicBezTo>
                      <a:pt x="111252" y="39189"/>
                      <a:pt x="117037" y="24168"/>
                      <a:pt x="117037" y="16232"/>
                    </a:cubicBezTo>
                    <a:cubicBezTo>
                      <a:pt x="117037" y="13965"/>
                      <a:pt x="117037" y="8013"/>
                      <a:pt x="111817" y="3903"/>
                    </a:cubicBezTo>
                    <a:cubicBezTo>
                      <a:pt x="109418" y="2061"/>
                      <a:pt x="105327" y="77"/>
                      <a:pt x="98696" y="77"/>
                    </a:cubicBezTo>
                    <a:cubicBezTo>
                      <a:pt x="85998" y="77"/>
                      <a:pt x="78239" y="8438"/>
                      <a:pt x="73724" y="14390"/>
                    </a:cubicBezTo>
                    <a:cubicBezTo>
                      <a:pt x="72595" y="2345"/>
                      <a:pt x="62578" y="77"/>
                      <a:pt x="55383" y="77"/>
                    </a:cubicBezTo>
                    <a:cubicBezTo>
                      <a:pt x="43673" y="77"/>
                      <a:pt x="35772" y="7304"/>
                      <a:pt x="31540" y="12973"/>
                    </a:cubicBezTo>
                    <a:cubicBezTo>
                      <a:pt x="30552" y="3195"/>
                      <a:pt x="22228" y="77"/>
                      <a:pt x="16444" y="77"/>
                    </a:cubicBezTo>
                    <a:cubicBezTo>
                      <a:pt x="10377" y="77"/>
                      <a:pt x="7132" y="4470"/>
                      <a:pt x="5298" y="7730"/>
                    </a:cubicBezTo>
                    <a:cubicBezTo>
                      <a:pt x="2194" y="12973"/>
                      <a:pt x="219" y="21050"/>
                      <a:pt x="219" y="21759"/>
                    </a:cubicBezTo>
                    <a:cubicBezTo>
                      <a:pt x="219" y="23601"/>
                      <a:pt x="2194" y="23601"/>
                      <a:pt x="2618" y="23601"/>
                    </a:cubicBezTo>
                    <a:cubicBezTo>
                      <a:pt x="4593" y="23601"/>
                      <a:pt x="4734" y="23176"/>
                      <a:pt x="5721" y="19350"/>
                    </a:cubicBezTo>
                    <a:cubicBezTo>
                      <a:pt x="7838" y="10989"/>
                      <a:pt x="10518" y="4045"/>
                      <a:pt x="16021" y="4045"/>
                    </a:cubicBezTo>
                    <a:cubicBezTo>
                      <a:pt x="19689" y="4045"/>
                      <a:pt x="20676" y="7163"/>
                      <a:pt x="20676" y="10989"/>
                    </a:cubicBezTo>
                    <a:cubicBezTo>
                      <a:pt x="20676" y="13681"/>
                      <a:pt x="19407" y="18925"/>
                      <a:pt x="18419" y="22751"/>
                    </a:cubicBezTo>
                    <a:cubicBezTo>
                      <a:pt x="17431" y="26577"/>
                      <a:pt x="16021" y="32387"/>
                      <a:pt x="15315" y="35504"/>
                    </a:cubicBezTo>
                    <a:lnTo>
                      <a:pt x="10800" y="53643"/>
                    </a:lnTo>
                    <a:cubicBezTo>
                      <a:pt x="10236" y="55485"/>
                      <a:pt x="9390" y="59028"/>
                      <a:pt x="9390" y="59453"/>
                    </a:cubicBezTo>
                    <a:cubicBezTo>
                      <a:pt x="9390" y="62571"/>
                      <a:pt x="11929" y="63988"/>
                      <a:pt x="14186" y="63988"/>
                    </a:cubicBezTo>
                    <a:cubicBezTo>
                      <a:pt x="16726" y="63988"/>
                      <a:pt x="18983" y="62146"/>
                      <a:pt x="19689" y="60870"/>
                    </a:cubicBezTo>
                    <a:cubicBezTo>
                      <a:pt x="20394" y="59595"/>
                      <a:pt x="21523" y="55060"/>
                      <a:pt x="22228" y="52084"/>
                    </a:cubicBezTo>
                    <a:cubicBezTo>
                      <a:pt x="22934" y="49392"/>
                      <a:pt x="24486" y="42873"/>
                      <a:pt x="25332" y="39331"/>
                    </a:cubicBezTo>
                    <a:cubicBezTo>
                      <a:pt x="26179" y="36213"/>
                      <a:pt x="27025" y="33095"/>
                      <a:pt x="27731" y="29836"/>
                    </a:cubicBezTo>
                    <a:cubicBezTo>
                      <a:pt x="29282" y="24026"/>
                      <a:pt x="29565" y="22892"/>
                      <a:pt x="33656" y="17082"/>
                    </a:cubicBezTo>
                    <a:cubicBezTo>
                      <a:pt x="37606" y="11414"/>
                      <a:pt x="44237" y="4045"/>
                      <a:pt x="54819" y="4045"/>
                    </a:cubicBezTo>
                    <a:cubicBezTo>
                      <a:pt x="63002" y="4045"/>
                      <a:pt x="63143" y="11272"/>
                      <a:pt x="63143" y="13965"/>
                    </a:cubicBezTo>
                    <a:cubicBezTo>
                      <a:pt x="63143" y="17507"/>
                      <a:pt x="62719" y="19350"/>
                      <a:pt x="60744" y="27285"/>
                    </a:cubicBezTo>
                    <a:lnTo>
                      <a:pt x="54819" y="51092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形状 355">
                <a:extLst>
                  <a:ext uri="{FF2B5EF4-FFF2-40B4-BE49-F238E27FC236}">
                    <a16:creationId xmlns:a16="http://schemas.microsoft.com/office/drawing/2014/main" id="{5DC1066B-9953-48A2-746D-FADCCAAC355B}"/>
                  </a:ext>
                </a:extLst>
              </p:cNvPr>
              <p:cNvSpPr/>
              <p:nvPr>
                <p:custDataLst>
                  <p:tags r:id="rId23"/>
                </p:custDataLst>
              </p:nvPr>
            </p:nvSpPr>
            <p:spPr>
              <a:xfrm>
                <a:off x="5549206" y="6881651"/>
                <a:ext cx="27914" cy="52735"/>
              </a:xfrm>
              <a:custGeom>
                <a:avLst/>
                <a:gdLst>
                  <a:gd name="connsiteX0" fmla="*/ 27133 w 27914"/>
                  <a:gd name="connsiteY0" fmla="*/ 9590 h 52735"/>
                  <a:gd name="connsiteX1" fmla="*/ 28141 w 27914"/>
                  <a:gd name="connsiteY1" fmla="*/ 6047 h 52735"/>
                  <a:gd name="connsiteX2" fmla="*/ 21893 w 27914"/>
                  <a:gd name="connsiteY2" fmla="*/ 75 h 52735"/>
                  <a:gd name="connsiteX3" fmla="*/ 16149 w 27914"/>
                  <a:gd name="connsiteY3" fmla="*/ 4731 h 52735"/>
                  <a:gd name="connsiteX4" fmla="*/ 629 w 27914"/>
                  <a:gd name="connsiteY4" fmla="*/ 48560 h 52735"/>
                  <a:gd name="connsiteX5" fmla="*/ 226 w 27914"/>
                  <a:gd name="connsiteY5" fmla="*/ 50179 h 52735"/>
                  <a:gd name="connsiteX6" fmla="*/ 4559 w 27914"/>
                  <a:gd name="connsiteY6" fmla="*/ 52811 h 52735"/>
                  <a:gd name="connsiteX7" fmla="*/ 6273 w 27914"/>
                  <a:gd name="connsiteY7" fmla="*/ 51090 h 52735"/>
                  <a:gd name="connsiteX8" fmla="*/ 27133 w 27914"/>
                  <a:gd name="connsiteY8" fmla="*/ 9590 h 52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14" h="52735">
                    <a:moveTo>
                      <a:pt x="27133" y="9590"/>
                    </a:moveTo>
                    <a:cubicBezTo>
                      <a:pt x="27234" y="9489"/>
                      <a:pt x="28141" y="7566"/>
                      <a:pt x="28141" y="6047"/>
                    </a:cubicBezTo>
                    <a:cubicBezTo>
                      <a:pt x="28141" y="2403"/>
                      <a:pt x="24916" y="75"/>
                      <a:pt x="21893" y="75"/>
                    </a:cubicBezTo>
                    <a:cubicBezTo>
                      <a:pt x="17761" y="75"/>
                      <a:pt x="16652" y="3213"/>
                      <a:pt x="16149" y="4731"/>
                    </a:cubicBezTo>
                    <a:lnTo>
                      <a:pt x="629" y="48560"/>
                    </a:lnTo>
                    <a:cubicBezTo>
                      <a:pt x="226" y="49775"/>
                      <a:pt x="226" y="50078"/>
                      <a:pt x="226" y="50179"/>
                    </a:cubicBezTo>
                    <a:cubicBezTo>
                      <a:pt x="226" y="51799"/>
                      <a:pt x="4459" y="52811"/>
                      <a:pt x="4559" y="52811"/>
                    </a:cubicBezTo>
                    <a:cubicBezTo>
                      <a:pt x="5466" y="52811"/>
                      <a:pt x="5668" y="52305"/>
                      <a:pt x="6273" y="51090"/>
                    </a:cubicBezTo>
                    <a:lnTo>
                      <a:pt x="27133" y="9590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形状 356">
                <a:extLst>
                  <a:ext uri="{FF2B5EF4-FFF2-40B4-BE49-F238E27FC236}">
                    <a16:creationId xmlns:a16="http://schemas.microsoft.com/office/drawing/2014/main" id="{16911754-9520-AB82-72D9-0125C68DB68F}"/>
                  </a:ext>
                </a:extLst>
              </p:cNvPr>
              <p:cNvSpPr/>
              <p:nvPr>
                <p:custDataLst>
                  <p:tags r:id="rId24"/>
                </p:custDataLst>
              </p:nvPr>
            </p:nvSpPr>
            <p:spPr>
              <a:xfrm>
                <a:off x="5635064" y="6756599"/>
                <a:ext cx="52604" cy="242726"/>
              </a:xfrm>
              <a:custGeom>
                <a:avLst/>
                <a:gdLst>
                  <a:gd name="connsiteX0" fmla="*/ 52834 w 52604"/>
                  <a:gd name="connsiteY0" fmla="*/ 240769 h 242726"/>
                  <a:gd name="connsiteX1" fmla="*/ 52027 w 52604"/>
                  <a:gd name="connsiteY1" fmla="*/ 238947 h 242726"/>
                  <a:gd name="connsiteX2" fmla="*/ 20586 w 52604"/>
                  <a:gd name="connsiteY2" fmla="*/ 179632 h 242726"/>
                  <a:gd name="connsiteX3" fmla="*/ 14136 w 52604"/>
                  <a:gd name="connsiteY3" fmla="*/ 121531 h 242726"/>
                  <a:gd name="connsiteX4" fmla="*/ 51020 w 52604"/>
                  <a:gd name="connsiteY4" fmla="*/ 4723 h 242726"/>
                  <a:gd name="connsiteX5" fmla="*/ 52834 w 52604"/>
                  <a:gd name="connsiteY5" fmla="*/ 2091 h 242726"/>
                  <a:gd name="connsiteX6" fmla="*/ 50415 w 52604"/>
                  <a:gd name="connsiteY6" fmla="*/ 67 h 242726"/>
                  <a:gd name="connsiteX7" fmla="*/ 33888 w 52604"/>
                  <a:gd name="connsiteY7" fmla="*/ 15250 h 242726"/>
                  <a:gd name="connsiteX8" fmla="*/ 229 w 52604"/>
                  <a:gd name="connsiteY8" fmla="*/ 121329 h 242726"/>
                  <a:gd name="connsiteX9" fmla="*/ 31671 w 52604"/>
                  <a:gd name="connsiteY9" fmla="*/ 224979 h 242726"/>
                  <a:gd name="connsiteX10" fmla="*/ 50415 w 52604"/>
                  <a:gd name="connsiteY10" fmla="*/ 242793 h 242726"/>
                  <a:gd name="connsiteX11" fmla="*/ 52834 w 52604"/>
                  <a:gd name="connsiteY11" fmla="*/ 240769 h 24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604" h="242726">
                    <a:moveTo>
                      <a:pt x="52834" y="240769"/>
                    </a:moveTo>
                    <a:cubicBezTo>
                      <a:pt x="52834" y="239959"/>
                      <a:pt x="52431" y="239554"/>
                      <a:pt x="52027" y="238947"/>
                    </a:cubicBezTo>
                    <a:cubicBezTo>
                      <a:pt x="42756" y="229027"/>
                      <a:pt x="29051" y="212630"/>
                      <a:pt x="20586" y="179632"/>
                    </a:cubicBezTo>
                    <a:cubicBezTo>
                      <a:pt x="15950" y="161210"/>
                      <a:pt x="14136" y="140358"/>
                      <a:pt x="14136" y="121531"/>
                    </a:cubicBezTo>
                    <a:cubicBezTo>
                      <a:pt x="14136" y="68289"/>
                      <a:pt x="26834" y="31040"/>
                      <a:pt x="51020" y="4723"/>
                    </a:cubicBezTo>
                    <a:cubicBezTo>
                      <a:pt x="52834" y="2901"/>
                      <a:pt x="52834" y="2496"/>
                      <a:pt x="52834" y="2091"/>
                    </a:cubicBezTo>
                    <a:cubicBezTo>
                      <a:pt x="52834" y="67"/>
                      <a:pt x="51221" y="67"/>
                      <a:pt x="50415" y="67"/>
                    </a:cubicBezTo>
                    <a:cubicBezTo>
                      <a:pt x="47392" y="67"/>
                      <a:pt x="36508" y="12213"/>
                      <a:pt x="33888" y="15250"/>
                    </a:cubicBezTo>
                    <a:cubicBezTo>
                      <a:pt x="13330" y="39745"/>
                      <a:pt x="229" y="76185"/>
                      <a:pt x="229" y="121329"/>
                    </a:cubicBezTo>
                    <a:cubicBezTo>
                      <a:pt x="229" y="150075"/>
                      <a:pt x="5268" y="190766"/>
                      <a:pt x="31671" y="224979"/>
                    </a:cubicBezTo>
                    <a:cubicBezTo>
                      <a:pt x="33687" y="227408"/>
                      <a:pt x="46787" y="242793"/>
                      <a:pt x="50415" y="242793"/>
                    </a:cubicBezTo>
                    <a:cubicBezTo>
                      <a:pt x="51221" y="242793"/>
                      <a:pt x="52834" y="242793"/>
                      <a:pt x="52834" y="2407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形状 357">
                <a:extLst>
                  <a:ext uri="{FF2B5EF4-FFF2-40B4-BE49-F238E27FC236}">
                    <a16:creationId xmlns:a16="http://schemas.microsoft.com/office/drawing/2014/main" id="{4DFDC9B0-BD02-59D8-BDB7-265EAF8CC575}"/>
                  </a:ext>
                </a:extLst>
              </p:cNvPr>
              <p:cNvSpPr/>
              <p:nvPr>
                <p:custDataLst>
                  <p:tags r:id="rId25"/>
                </p:custDataLst>
              </p:nvPr>
            </p:nvSpPr>
            <p:spPr>
              <a:xfrm>
                <a:off x="5699224" y="6839196"/>
                <a:ext cx="119518" cy="91705"/>
              </a:xfrm>
              <a:custGeom>
                <a:avLst/>
                <a:gdLst>
                  <a:gd name="connsiteX0" fmla="*/ 119753 w 119518"/>
                  <a:gd name="connsiteY0" fmla="*/ 14246 h 91705"/>
                  <a:gd name="connsiteX1" fmla="*/ 111691 w 119518"/>
                  <a:gd name="connsiteY1" fmla="*/ 75 h 91705"/>
                  <a:gd name="connsiteX2" fmla="*/ 101008 w 119518"/>
                  <a:gd name="connsiteY2" fmla="*/ 9590 h 91705"/>
                  <a:gd name="connsiteX3" fmla="*/ 104032 w 119518"/>
                  <a:gd name="connsiteY3" fmla="*/ 15663 h 91705"/>
                  <a:gd name="connsiteX4" fmla="*/ 111086 w 119518"/>
                  <a:gd name="connsiteY4" fmla="*/ 32668 h 91705"/>
                  <a:gd name="connsiteX5" fmla="*/ 101008 w 119518"/>
                  <a:gd name="connsiteY5" fmla="*/ 61617 h 91705"/>
                  <a:gd name="connsiteX6" fmla="*/ 78032 w 119518"/>
                  <a:gd name="connsiteY6" fmla="*/ 77205 h 91705"/>
                  <a:gd name="connsiteX7" fmla="*/ 58482 w 119518"/>
                  <a:gd name="connsiteY7" fmla="*/ 58985 h 91705"/>
                  <a:gd name="connsiteX8" fmla="*/ 65334 w 119518"/>
                  <a:gd name="connsiteY8" fmla="*/ 35097 h 91705"/>
                  <a:gd name="connsiteX9" fmla="*/ 61706 w 119518"/>
                  <a:gd name="connsiteY9" fmla="*/ 30643 h 91705"/>
                  <a:gd name="connsiteX10" fmla="*/ 56265 w 119518"/>
                  <a:gd name="connsiteY10" fmla="*/ 34085 h 91705"/>
                  <a:gd name="connsiteX11" fmla="*/ 51629 w 119518"/>
                  <a:gd name="connsiteY11" fmla="*/ 58580 h 91705"/>
                  <a:gd name="connsiteX12" fmla="*/ 24218 w 119518"/>
                  <a:gd name="connsiteY12" fmla="*/ 77205 h 91705"/>
                  <a:gd name="connsiteX13" fmla="*/ 6684 w 119518"/>
                  <a:gd name="connsiteY13" fmla="*/ 53924 h 91705"/>
                  <a:gd name="connsiteX14" fmla="*/ 27242 w 119518"/>
                  <a:gd name="connsiteY14" fmla="*/ 4731 h 91705"/>
                  <a:gd name="connsiteX15" fmla="*/ 23412 w 119518"/>
                  <a:gd name="connsiteY15" fmla="*/ 885 h 91705"/>
                  <a:gd name="connsiteX16" fmla="*/ 18172 w 119518"/>
                  <a:gd name="connsiteY16" fmla="*/ 5338 h 91705"/>
                  <a:gd name="connsiteX17" fmla="*/ 234 w 119518"/>
                  <a:gd name="connsiteY17" fmla="*/ 62831 h 91705"/>
                  <a:gd name="connsiteX18" fmla="*/ 21397 w 119518"/>
                  <a:gd name="connsiteY18" fmla="*/ 91781 h 91705"/>
                  <a:gd name="connsiteX19" fmla="*/ 52435 w 119518"/>
                  <a:gd name="connsiteY19" fmla="*/ 70524 h 91705"/>
                  <a:gd name="connsiteX20" fmla="*/ 74606 w 119518"/>
                  <a:gd name="connsiteY20" fmla="*/ 91781 h 91705"/>
                  <a:gd name="connsiteX21" fmla="*/ 107256 w 119518"/>
                  <a:gd name="connsiteY21" fmla="*/ 64249 h 91705"/>
                  <a:gd name="connsiteX22" fmla="*/ 119753 w 119518"/>
                  <a:gd name="connsiteY22" fmla="*/ 14246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9518" h="91705">
                    <a:moveTo>
                      <a:pt x="119753" y="14246"/>
                    </a:moveTo>
                    <a:cubicBezTo>
                      <a:pt x="119753" y="5136"/>
                      <a:pt x="116125" y="75"/>
                      <a:pt x="111691" y="75"/>
                    </a:cubicBezTo>
                    <a:cubicBezTo>
                      <a:pt x="106450" y="75"/>
                      <a:pt x="101008" y="4933"/>
                      <a:pt x="101008" y="9590"/>
                    </a:cubicBezTo>
                    <a:cubicBezTo>
                      <a:pt x="101008" y="11614"/>
                      <a:pt x="102016" y="13841"/>
                      <a:pt x="104032" y="15663"/>
                    </a:cubicBezTo>
                    <a:cubicBezTo>
                      <a:pt x="107458" y="18699"/>
                      <a:pt x="111086" y="24165"/>
                      <a:pt x="111086" y="32668"/>
                    </a:cubicBezTo>
                    <a:cubicBezTo>
                      <a:pt x="111086" y="40765"/>
                      <a:pt x="107256" y="52305"/>
                      <a:pt x="101008" y="61617"/>
                    </a:cubicBezTo>
                    <a:cubicBezTo>
                      <a:pt x="94962" y="70322"/>
                      <a:pt x="87505" y="77205"/>
                      <a:pt x="78032" y="77205"/>
                    </a:cubicBezTo>
                    <a:cubicBezTo>
                      <a:pt x="66544" y="77205"/>
                      <a:pt x="60296" y="69917"/>
                      <a:pt x="58482" y="58985"/>
                    </a:cubicBezTo>
                    <a:cubicBezTo>
                      <a:pt x="60699" y="53722"/>
                      <a:pt x="65334" y="40765"/>
                      <a:pt x="65334" y="35097"/>
                    </a:cubicBezTo>
                    <a:cubicBezTo>
                      <a:pt x="65334" y="32668"/>
                      <a:pt x="64327" y="30643"/>
                      <a:pt x="61706" y="30643"/>
                    </a:cubicBezTo>
                    <a:cubicBezTo>
                      <a:pt x="60094" y="30643"/>
                      <a:pt x="57877" y="31048"/>
                      <a:pt x="56265" y="34085"/>
                    </a:cubicBezTo>
                    <a:cubicBezTo>
                      <a:pt x="54048" y="38134"/>
                      <a:pt x="51629" y="51292"/>
                      <a:pt x="51629" y="58580"/>
                    </a:cubicBezTo>
                    <a:cubicBezTo>
                      <a:pt x="44978" y="68095"/>
                      <a:pt x="36916" y="77205"/>
                      <a:pt x="24218" y="77205"/>
                    </a:cubicBezTo>
                    <a:cubicBezTo>
                      <a:pt x="10916" y="77205"/>
                      <a:pt x="6684" y="65261"/>
                      <a:pt x="6684" y="53924"/>
                    </a:cubicBezTo>
                    <a:cubicBezTo>
                      <a:pt x="6684" y="28619"/>
                      <a:pt x="27242" y="7363"/>
                      <a:pt x="27242" y="4731"/>
                    </a:cubicBezTo>
                    <a:cubicBezTo>
                      <a:pt x="27242" y="2504"/>
                      <a:pt x="25629" y="885"/>
                      <a:pt x="23412" y="885"/>
                    </a:cubicBezTo>
                    <a:cubicBezTo>
                      <a:pt x="20792" y="885"/>
                      <a:pt x="19381" y="3516"/>
                      <a:pt x="18172" y="5338"/>
                    </a:cubicBezTo>
                    <a:cubicBezTo>
                      <a:pt x="7893" y="20319"/>
                      <a:pt x="234" y="44409"/>
                      <a:pt x="234" y="62831"/>
                    </a:cubicBezTo>
                    <a:cubicBezTo>
                      <a:pt x="234" y="76800"/>
                      <a:pt x="4870" y="91781"/>
                      <a:pt x="21397" y="91781"/>
                    </a:cubicBezTo>
                    <a:cubicBezTo>
                      <a:pt x="35707" y="91781"/>
                      <a:pt x="45179" y="81658"/>
                      <a:pt x="52435" y="70524"/>
                    </a:cubicBezTo>
                    <a:cubicBezTo>
                      <a:pt x="54249" y="82266"/>
                      <a:pt x="62109" y="91781"/>
                      <a:pt x="74606" y="91781"/>
                    </a:cubicBezTo>
                    <a:cubicBezTo>
                      <a:pt x="90326" y="91781"/>
                      <a:pt x="100001" y="79432"/>
                      <a:pt x="107256" y="64249"/>
                    </a:cubicBezTo>
                    <a:cubicBezTo>
                      <a:pt x="112094" y="54329"/>
                      <a:pt x="119753" y="26797"/>
                      <a:pt x="119753" y="142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形状 358">
                <a:extLst>
                  <a:ext uri="{FF2B5EF4-FFF2-40B4-BE49-F238E27FC236}">
                    <a16:creationId xmlns:a16="http://schemas.microsoft.com/office/drawing/2014/main" id="{12FA5B7A-BAB2-7651-8630-B531BA853089}"/>
                  </a:ext>
                </a:extLst>
              </p:cNvPr>
              <p:cNvSpPr/>
              <p:nvPr>
                <p:custDataLst>
                  <p:tags r:id="rId26"/>
                </p:custDataLst>
              </p:nvPr>
            </p:nvSpPr>
            <p:spPr>
              <a:xfrm>
                <a:off x="5837498" y="6920071"/>
                <a:ext cx="95372" cy="6943"/>
              </a:xfrm>
              <a:custGeom>
                <a:avLst/>
                <a:gdLst>
                  <a:gd name="connsiteX0" fmla="*/ 89970 w 95372"/>
                  <a:gd name="connsiteY0" fmla="*/ 7020 h 6943"/>
                  <a:gd name="connsiteX1" fmla="*/ 95613 w 95372"/>
                  <a:gd name="connsiteY1" fmla="*/ 3619 h 6943"/>
                  <a:gd name="connsiteX2" fmla="*/ 89970 w 95372"/>
                  <a:gd name="connsiteY2" fmla="*/ 76 h 6943"/>
                  <a:gd name="connsiteX3" fmla="*/ 5884 w 95372"/>
                  <a:gd name="connsiteY3" fmla="*/ 76 h 6943"/>
                  <a:gd name="connsiteX4" fmla="*/ 240 w 95372"/>
                  <a:gd name="connsiteY4" fmla="*/ 3477 h 6943"/>
                  <a:gd name="connsiteX5" fmla="*/ 5884 w 95372"/>
                  <a:gd name="connsiteY5" fmla="*/ 7020 h 6943"/>
                  <a:gd name="connsiteX6" fmla="*/ 89970 w 95372"/>
                  <a:gd name="connsiteY6" fmla="*/ 7020 h 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372" h="6943">
                    <a:moveTo>
                      <a:pt x="89970" y="7020"/>
                    </a:moveTo>
                    <a:cubicBezTo>
                      <a:pt x="92227" y="7020"/>
                      <a:pt x="95613" y="7020"/>
                      <a:pt x="95613" y="3619"/>
                    </a:cubicBezTo>
                    <a:cubicBezTo>
                      <a:pt x="95613" y="76"/>
                      <a:pt x="92368" y="76"/>
                      <a:pt x="89970" y="76"/>
                    </a:cubicBezTo>
                    <a:lnTo>
                      <a:pt x="5884" y="76"/>
                    </a:lnTo>
                    <a:cubicBezTo>
                      <a:pt x="3626" y="76"/>
                      <a:pt x="240" y="76"/>
                      <a:pt x="240" y="3477"/>
                    </a:cubicBezTo>
                    <a:cubicBezTo>
                      <a:pt x="240" y="7020"/>
                      <a:pt x="3485" y="7020"/>
                      <a:pt x="5884" y="7020"/>
                    </a:cubicBezTo>
                    <a:lnTo>
                      <a:pt x="89970" y="7020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形状 359">
                <a:extLst>
                  <a:ext uri="{FF2B5EF4-FFF2-40B4-BE49-F238E27FC236}">
                    <a16:creationId xmlns:a16="http://schemas.microsoft.com/office/drawing/2014/main" id="{3460CE29-DD28-0198-D204-1020E8485CEA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>
              <a:xfrm>
                <a:off x="5975640" y="6907216"/>
                <a:ext cx="23581" cy="60529"/>
              </a:xfrm>
              <a:custGeom>
                <a:avLst/>
                <a:gdLst>
                  <a:gd name="connsiteX0" fmla="*/ 23828 w 23581"/>
                  <a:gd name="connsiteY0" fmla="*/ 21331 h 60529"/>
                  <a:gd name="connsiteX1" fmla="*/ 10929 w 23581"/>
                  <a:gd name="connsiteY1" fmla="*/ 75 h 60529"/>
                  <a:gd name="connsiteX2" fmla="*/ 247 w 23581"/>
                  <a:gd name="connsiteY2" fmla="*/ 10804 h 60529"/>
                  <a:gd name="connsiteX3" fmla="*/ 10929 w 23581"/>
                  <a:gd name="connsiteY3" fmla="*/ 21534 h 60529"/>
                  <a:gd name="connsiteX4" fmla="*/ 17983 w 23581"/>
                  <a:gd name="connsiteY4" fmla="*/ 18902 h 60529"/>
                  <a:gd name="connsiteX5" fmla="*/ 18991 w 23581"/>
                  <a:gd name="connsiteY5" fmla="*/ 18294 h 60529"/>
                  <a:gd name="connsiteX6" fmla="*/ 19394 w 23581"/>
                  <a:gd name="connsiteY6" fmla="*/ 21331 h 60529"/>
                  <a:gd name="connsiteX7" fmla="*/ 5689 w 23581"/>
                  <a:gd name="connsiteY7" fmla="*/ 55139 h 60529"/>
                  <a:gd name="connsiteX8" fmla="*/ 3472 w 23581"/>
                  <a:gd name="connsiteY8" fmla="*/ 58378 h 60529"/>
                  <a:gd name="connsiteX9" fmla="*/ 5487 w 23581"/>
                  <a:gd name="connsiteY9" fmla="*/ 60605 h 60529"/>
                  <a:gd name="connsiteX10" fmla="*/ 23828 w 23581"/>
                  <a:gd name="connsiteY10" fmla="*/ 2133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81" h="60529">
                    <a:moveTo>
                      <a:pt x="23828" y="21331"/>
                    </a:moveTo>
                    <a:cubicBezTo>
                      <a:pt x="23828" y="7970"/>
                      <a:pt x="18789" y="75"/>
                      <a:pt x="10929" y="75"/>
                    </a:cubicBezTo>
                    <a:cubicBezTo>
                      <a:pt x="4278" y="75"/>
                      <a:pt x="247" y="5136"/>
                      <a:pt x="247" y="10804"/>
                    </a:cubicBezTo>
                    <a:cubicBezTo>
                      <a:pt x="247" y="16270"/>
                      <a:pt x="4278" y="21534"/>
                      <a:pt x="10929" y="21534"/>
                    </a:cubicBezTo>
                    <a:cubicBezTo>
                      <a:pt x="13348" y="21534"/>
                      <a:pt x="15968" y="20724"/>
                      <a:pt x="17983" y="18902"/>
                    </a:cubicBezTo>
                    <a:cubicBezTo>
                      <a:pt x="18588" y="18497"/>
                      <a:pt x="18789" y="18294"/>
                      <a:pt x="18991" y="18294"/>
                    </a:cubicBezTo>
                    <a:cubicBezTo>
                      <a:pt x="19192" y="18294"/>
                      <a:pt x="19394" y="18497"/>
                      <a:pt x="19394" y="21331"/>
                    </a:cubicBezTo>
                    <a:cubicBezTo>
                      <a:pt x="19394" y="36312"/>
                      <a:pt x="12340" y="48458"/>
                      <a:pt x="5689" y="55139"/>
                    </a:cubicBezTo>
                    <a:cubicBezTo>
                      <a:pt x="3472" y="57366"/>
                      <a:pt x="3472" y="57770"/>
                      <a:pt x="3472" y="58378"/>
                    </a:cubicBezTo>
                    <a:cubicBezTo>
                      <a:pt x="3472" y="59795"/>
                      <a:pt x="4479" y="60605"/>
                      <a:pt x="5487" y="60605"/>
                    </a:cubicBezTo>
                    <a:cubicBezTo>
                      <a:pt x="7704" y="60605"/>
                      <a:pt x="23828" y="45017"/>
                      <a:pt x="23828" y="21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形状 360">
                <a:extLst>
                  <a:ext uri="{FF2B5EF4-FFF2-40B4-BE49-F238E27FC236}">
                    <a16:creationId xmlns:a16="http://schemas.microsoft.com/office/drawing/2014/main" id="{883ABF68-7411-B9FE-86C3-D3F1BF15466C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6064612" y="6874016"/>
                <a:ext cx="123146" cy="8097"/>
              </a:xfrm>
              <a:custGeom>
                <a:avLst/>
                <a:gdLst>
                  <a:gd name="connsiteX0" fmla="*/ 116344 w 123146"/>
                  <a:gd name="connsiteY0" fmla="*/ 8172 h 8097"/>
                  <a:gd name="connsiteX1" fmla="*/ 123398 w 123146"/>
                  <a:gd name="connsiteY1" fmla="*/ 4124 h 8097"/>
                  <a:gd name="connsiteX2" fmla="*/ 116344 w 123146"/>
                  <a:gd name="connsiteY2" fmla="*/ 75 h 8097"/>
                  <a:gd name="connsiteX3" fmla="*/ 7306 w 123146"/>
                  <a:gd name="connsiteY3" fmla="*/ 75 h 8097"/>
                  <a:gd name="connsiteX4" fmla="*/ 251 w 123146"/>
                  <a:gd name="connsiteY4" fmla="*/ 4124 h 8097"/>
                  <a:gd name="connsiteX5" fmla="*/ 7306 w 123146"/>
                  <a:gd name="connsiteY5" fmla="*/ 8172 h 8097"/>
                  <a:gd name="connsiteX6" fmla="*/ 116344 w 123146"/>
                  <a:gd name="connsiteY6" fmla="*/ 8172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146" h="8097">
                    <a:moveTo>
                      <a:pt x="116344" y="8172"/>
                    </a:moveTo>
                    <a:cubicBezTo>
                      <a:pt x="119770" y="8172"/>
                      <a:pt x="123398" y="8172"/>
                      <a:pt x="123398" y="4124"/>
                    </a:cubicBezTo>
                    <a:cubicBezTo>
                      <a:pt x="123398" y="75"/>
                      <a:pt x="119770" y="75"/>
                      <a:pt x="116344" y="75"/>
                    </a:cubicBezTo>
                    <a:lnTo>
                      <a:pt x="7306" y="75"/>
                    </a:lnTo>
                    <a:cubicBezTo>
                      <a:pt x="3879" y="75"/>
                      <a:pt x="251" y="75"/>
                      <a:pt x="251" y="4124"/>
                    </a:cubicBezTo>
                    <a:cubicBezTo>
                      <a:pt x="251" y="8172"/>
                      <a:pt x="3879" y="8172"/>
                      <a:pt x="7306" y="8172"/>
                    </a:cubicBezTo>
                    <a:lnTo>
                      <a:pt x="116344" y="8172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形状 361">
                <a:extLst>
                  <a:ext uri="{FF2B5EF4-FFF2-40B4-BE49-F238E27FC236}">
                    <a16:creationId xmlns:a16="http://schemas.microsoft.com/office/drawing/2014/main" id="{FA249874-B136-55E1-2C85-DE20105E0B5F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6213109" y="6785954"/>
                <a:ext cx="83239" cy="144947"/>
              </a:xfrm>
              <a:custGeom>
                <a:avLst/>
                <a:gdLst>
                  <a:gd name="connsiteX0" fmla="*/ 83499 w 83239"/>
                  <a:gd name="connsiteY0" fmla="*/ 41575 h 144947"/>
                  <a:gd name="connsiteX1" fmla="*/ 59313 w 83239"/>
                  <a:gd name="connsiteY1" fmla="*/ 75 h 144947"/>
                  <a:gd name="connsiteX2" fmla="*/ 259 w 83239"/>
                  <a:gd name="connsiteY2" fmla="*/ 103522 h 144947"/>
                  <a:gd name="connsiteX3" fmla="*/ 24445 w 83239"/>
                  <a:gd name="connsiteY3" fmla="*/ 145022 h 144947"/>
                  <a:gd name="connsiteX4" fmla="*/ 83499 w 83239"/>
                  <a:gd name="connsiteY4" fmla="*/ 41575 h 144947"/>
                  <a:gd name="connsiteX5" fmla="*/ 21623 w 83239"/>
                  <a:gd name="connsiteY5" fmla="*/ 69310 h 144947"/>
                  <a:gd name="connsiteX6" fmla="*/ 37143 w 83239"/>
                  <a:gd name="connsiteY6" fmla="*/ 25785 h 144947"/>
                  <a:gd name="connsiteX7" fmla="*/ 59111 w 83239"/>
                  <a:gd name="connsiteY7" fmla="*/ 4529 h 144947"/>
                  <a:gd name="connsiteX8" fmla="*/ 70197 w 83239"/>
                  <a:gd name="connsiteY8" fmla="*/ 29024 h 144947"/>
                  <a:gd name="connsiteX9" fmla="*/ 63747 w 83239"/>
                  <a:gd name="connsiteY9" fmla="*/ 69310 h 144947"/>
                  <a:gd name="connsiteX10" fmla="*/ 21623 w 83239"/>
                  <a:gd name="connsiteY10" fmla="*/ 69310 h 144947"/>
                  <a:gd name="connsiteX11" fmla="*/ 61933 w 83239"/>
                  <a:gd name="connsiteY11" fmla="*/ 75788 h 144947"/>
                  <a:gd name="connsiteX12" fmla="*/ 47825 w 83239"/>
                  <a:gd name="connsiteY12" fmla="*/ 116883 h 144947"/>
                  <a:gd name="connsiteX13" fmla="*/ 24445 w 83239"/>
                  <a:gd name="connsiteY13" fmla="*/ 140569 h 144947"/>
                  <a:gd name="connsiteX14" fmla="*/ 13561 w 83239"/>
                  <a:gd name="connsiteY14" fmla="*/ 115871 h 144947"/>
                  <a:gd name="connsiteX15" fmla="*/ 20011 w 83239"/>
                  <a:gd name="connsiteY15" fmla="*/ 75788 h 144947"/>
                  <a:gd name="connsiteX16" fmla="*/ 61933 w 83239"/>
                  <a:gd name="connsiteY16" fmla="*/ 75788 h 1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239" h="144947">
                    <a:moveTo>
                      <a:pt x="83499" y="41575"/>
                    </a:moveTo>
                    <a:cubicBezTo>
                      <a:pt x="83499" y="28214"/>
                      <a:pt x="79871" y="75"/>
                      <a:pt x="59313" y="75"/>
                    </a:cubicBezTo>
                    <a:cubicBezTo>
                      <a:pt x="31298" y="75"/>
                      <a:pt x="259" y="57163"/>
                      <a:pt x="259" y="103522"/>
                    </a:cubicBezTo>
                    <a:cubicBezTo>
                      <a:pt x="259" y="122552"/>
                      <a:pt x="6104" y="145022"/>
                      <a:pt x="24445" y="145022"/>
                    </a:cubicBezTo>
                    <a:cubicBezTo>
                      <a:pt x="52863" y="145022"/>
                      <a:pt x="83499" y="86922"/>
                      <a:pt x="83499" y="41575"/>
                    </a:cubicBezTo>
                    <a:close/>
                    <a:moveTo>
                      <a:pt x="21623" y="69310"/>
                    </a:moveTo>
                    <a:cubicBezTo>
                      <a:pt x="25050" y="56353"/>
                      <a:pt x="29081" y="40158"/>
                      <a:pt x="37143" y="25785"/>
                    </a:cubicBezTo>
                    <a:cubicBezTo>
                      <a:pt x="42584" y="15865"/>
                      <a:pt x="50042" y="4529"/>
                      <a:pt x="59111" y="4529"/>
                    </a:cubicBezTo>
                    <a:cubicBezTo>
                      <a:pt x="68987" y="4529"/>
                      <a:pt x="70197" y="17485"/>
                      <a:pt x="70197" y="29024"/>
                    </a:cubicBezTo>
                    <a:cubicBezTo>
                      <a:pt x="70197" y="38943"/>
                      <a:pt x="68584" y="49268"/>
                      <a:pt x="63747" y="69310"/>
                    </a:cubicBezTo>
                    <a:lnTo>
                      <a:pt x="21623" y="69310"/>
                    </a:lnTo>
                    <a:close/>
                    <a:moveTo>
                      <a:pt x="61933" y="75788"/>
                    </a:moveTo>
                    <a:cubicBezTo>
                      <a:pt x="59716" y="85100"/>
                      <a:pt x="55483" y="102307"/>
                      <a:pt x="47825" y="116883"/>
                    </a:cubicBezTo>
                    <a:cubicBezTo>
                      <a:pt x="40770" y="130649"/>
                      <a:pt x="33112" y="140569"/>
                      <a:pt x="24445" y="140569"/>
                    </a:cubicBezTo>
                    <a:cubicBezTo>
                      <a:pt x="17794" y="140569"/>
                      <a:pt x="13561" y="134698"/>
                      <a:pt x="13561" y="115871"/>
                    </a:cubicBezTo>
                    <a:cubicBezTo>
                      <a:pt x="13561" y="107368"/>
                      <a:pt x="14771" y="95627"/>
                      <a:pt x="20011" y="75788"/>
                    </a:cubicBezTo>
                    <a:lnTo>
                      <a:pt x="61933" y="75788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" name="任意形状 362">
                <a:extLst>
                  <a:ext uri="{FF2B5EF4-FFF2-40B4-BE49-F238E27FC236}">
                    <a16:creationId xmlns:a16="http://schemas.microsoft.com/office/drawing/2014/main" id="{E815BB3E-A59C-9A91-CB4B-F7BE99EBDD01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6322192" y="6907216"/>
                <a:ext cx="23581" cy="60529"/>
              </a:xfrm>
              <a:custGeom>
                <a:avLst/>
                <a:gdLst>
                  <a:gd name="connsiteX0" fmla="*/ 23845 w 23581"/>
                  <a:gd name="connsiteY0" fmla="*/ 21331 h 60529"/>
                  <a:gd name="connsiteX1" fmla="*/ 10946 w 23581"/>
                  <a:gd name="connsiteY1" fmla="*/ 75 h 60529"/>
                  <a:gd name="connsiteX2" fmla="*/ 264 w 23581"/>
                  <a:gd name="connsiteY2" fmla="*/ 10804 h 60529"/>
                  <a:gd name="connsiteX3" fmla="*/ 10946 w 23581"/>
                  <a:gd name="connsiteY3" fmla="*/ 21534 h 60529"/>
                  <a:gd name="connsiteX4" fmla="*/ 18000 w 23581"/>
                  <a:gd name="connsiteY4" fmla="*/ 18902 h 60529"/>
                  <a:gd name="connsiteX5" fmla="*/ 19008 w 23581"/>
                  <a:gd name="connsiteY5" fmla="*/ 18294 h 60529"/>
                  <a:gd name="connsiteX6" fmla="*/ 19411 w 23581"/>
                  <a:gd name="connsiteY6" fmla="*/ 21331 h 60529"/>
                  <a:gd name="connsiteX7" fmla="*/ 5706 w 23581"/>
                  <a:gd name="connsiteY7" fmla="*/ 55139 h 60529"/>
                  <a:gd name="connsiteX8" fmla="*/ 3489 w 23581"/>
                  <a:gd name="connsiteY8" fmla="*/ 58378 h 60529"/>
                  <a:gd name="connsiteX9" fmla="*/ 5504 w 23581"/>
                  <a:gd name="connsiteY9" fmla="*/ 60605 h 60529"/>
                  <a:gd name="connsiteX10" fmla="*/ 23845 w 23581"/>
                  <a:gd name="connsiteY10" fmla="*/ 2133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81" h="60529">
                    <a:moveTo>
                      <a:pt x="23845" y="21331"/>
                    </a:moveTo>
                    <a:cubicBezTo>
                      <a:pt x="23845" y="7970"/>
                      <a:pt x="18807" y="75"/>
                      <a:pt x="10946" y="75"/>
                    </a:cubicBezTo>
                    <a:cubicBezTo>
                      <a:pt x="4295" y="75"/>
                      <a:pt x="264" y="5136"/>
                      <a:pt x="264" y="10804"/>
                    </a:cubicBezTo>
                    <a:cubicBezTo>
                      <a:pt x="264" y="16270"/>
                      <a:pt x="4295" y="21534"/>
                      <a:pt x="10946" y="21534"/>
                    </a:cubicBezTo>
                    <a:cubicBezTo>
                      <a:pt x="13365" y="21534"/>
                      <a:pt x="15985" y="20724"/>
                      <a:pt x="18000" y="18902"/>
                    </a:cubicBezTo>
                    <a:cubicBezTo>
                      <a:pt x="18605" y="18497"/>
                      <a:pt x="18807" y="18294"/>
                      <a:pt x="19008" y="18294"/>
                    </a:cubicBezTo>
                    <a:cubicBezTo>
                      <a:pt x="19210" y="18294"/>
                      <a:pt x="19411" y="18497"/>
                      <a:pt x="19411" y="21331"/>
                    </a:cubicBezTo>
                    <a:cubicBezTo>
                      <a:pt x="19411" y="36312"/>
                      <a:pt x="12357" y="48458"/>
                      <a:pt x="5706" y="55139"/>
                    </a:cubicBezTo>
                    <a:cubicBezTo>
                      <a:pt x="3489" y="57366"/>
                      <a:pt x="3489" y="57770"/>
                      <a:pt x="3489" y="58378"/>
                    </a:cubicBezTo>
                    <a:cubicBezTo>
                      <a:pt x="3489" y="59795"/>
                      <a:pt x="4497" y="60605"/>
                      <a:pt x="5504" y="60605"/>
                    </a:cubicBezTo>
                    <a:cubicBezTo>
                      <a:pt x="7721" y="60605"/>
                      <a:pt x="23845" y="45017"/>
                      <a:pt x="23845" y="21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" name="任意形状 363">
                <a:extLst>
                  <a:ext uri="{FF2B5EF4-FFF2-40B4-BE49-F238E27FC236}">
                    <a16:creationId xmlns:a16="http://schemas.microsoft.com/office/drawing/2014/main" id="{5F79CFB1-73BD-1FF4-4C0F-05CBB4B5746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6400482" y="6839196"/>
                <a:ext cx="109239" cy="133206"/>
              </a:xfrm>
              <a:custGeom>
                <a:avLst/>
                <a:gdLst>
                  <a:gd name="connsiteX0" fmla="*/ 40780 w 109239"/>
                  <a:gd name="connsiteY0" fmla="*/ 18497 h 133206"/>
                  <a:gd name="connsiteX1" fmla="*/ 43803 w 109239"/>
                  <a:gd name="connsiteY1" fmla="*/ 5541 h 133206"/>
                  <a:gd name="connsiteX2" fmla="*/ 37958 w 109239"/>
                  <a:gd name="connsiteY2" fmla="*/ 75 h 133206"/>
                  <a:gd name="connsiteX3" fmla="*/ 29896 w 109239"/>
                  <a:gd name="connsiteY3" fmla="*/ 7363 h 133206"/>
                  <a:gd name="connsiteX4" fmla="*/ 873 w 109239"/>
                  <a:gd name="connsiteY4" fmla="*/ 124576 h 133206"/>
                  <a:gd name="connsiteX5" fmla="*/ 268 w 109239"/>
                  <a:gd name="connsiteY5" fmla="*/ 127815 h 133206"/>
                  <a:gd name="connsiteX6" fmla="*/ 5912 w 109239"/>
                  <a:gd name="connsiteY6" fmla="*/ 133281 h 133206"/>
                  <a:gd name="connsiteX7" fmla="*/ 12966 w 109239"/>
                  <a:gd name="connsiteY7" fmla="*/ 129030 h 133206"/>
                  <a:gd name="connsiteX8" fmla="*/ 24051 w 109239"/>
                  <a:gd name="connsiteY8" fmla="*/ 85505 h 133206"/>
                  <a:gd name="connsiteX9" fmla="*/ 43601 w 109239"/>
                  <a:gd name="connsiteY9" fmla="*/ 91781 h 133206"/>
                  <a:gd name="connsiteX10" fmla="*/ 70408 w 109239"/>
                  <a:gd name="connsiteY10" fmla="*/ 77002 h 133206"/>
                  <a:gd name="connsiteX11" fmla="*/ 88547 w 109239"/>
                  <a:gd name="connsiteY11" fmla="*/ 91781 h 133206"/>
                  <a:gd name="connsiteX12" fmla="*/ 103462 w 109239"/>
                  <a:gd name="connsiteY12" fmla="*/ 80646 h 133206"/>
                  <a:gd name="connsiteX13" fmla="*/ 109508 w 109239"/>
                  <a:gd name="connsiteY13" fmla="*/ 60605 h 133206"/>
                  <a:gd name="connsiteX14" fmla="*/ 107089 w 109239"/>
                  <a:gd name="connsiteY14" fmla="*/ 58580 h 133206"/>
                  <a:gd name="connsiteX15" fmla="*/ 104268 w 109239"/>
                  <a:gd name="connsiteY15" fmla="*/ 62224 h 133206"/>
                  <a:gd name="connsiteX16" fmla="*/ 88950 w 109239"/>
                  <a:gd name="connsiteY16" fmla="*/ 87327 h 133206"/>
                  <a:gd name="connsiteX17" fmla="*/ 82904 w 109239"/>
                  <a:gd name="connsiteY17" fmla="*/ 78015 h 133206"/>
                  <a:gd name="connsiteX18" fmla="*/ 86935 w 109239"/>
                  <a:gd name="connsiteY18" fmla="*/ 56961 h 133206"/>
                  <a:gd name="connsiteX19" fmla="*/ 92578 w 109239"/>
                  <a:gd name="connsiteY19" fmla="*/ 35097 h 133206"/>
                  <a:gd name="connsiteX20" fmla="*/ 96004 w 109239"/>
                  <a:gd name="connsiteY20" fmla="*/ 21331 h 133206"/>
                  <a:gd name="connsiteX21" fmla="*/ 99027 w 109239"/>
                  <a:gd name="connsiteY21" fmla="*/ 7768 h 133206"/>
                  <a:gd name="connsiteX22" fmla="*/ 93183 w 109239"/>
                  <a:gd name="connsiteY22" fmla="*/ 2302 h 133206"/>
                  <a:gd name="connsiteX23" fmla="*/ 85322 w 109239"/>
                  <a:gd name="connsiteY23" fmla="*/ 9387 h 133206"/>
                  <a:gd name="connsiteX24" fmla="*/ 75849 w 109239"/>
                  <a:gd name="connsiteY24" fmla="*/ 47244 h 133206"/>
                  <a:gd name="connsiteX25" fmla="*/ 70609 w 109239"/>
                  <a:gd name="connsiteY25" fmla="*/ 67893 h 133206"/>
                  <a:gd name="connsiteX26" fmla="*/ 44408 w 109239"/>
                  <a:gd name="connsiteY26" fmla="*/ 87327 h 133206"/>
                  <a:gd name="connsiteX27" fmla="*/ 29493 w 109239"/>
                  <a:gd name="connsiteY27" fmla="*/ 69714 h 133206"/>
                  <a:gd name="connsiteX28" fmla="*/ 32315 w 109239"/>
                  <a:gd name="connsiteY28" fmla="*/ 52507 h 133206"/>
                  <a:gd name="connsiteX29" fmla="*/ 40780 w 109239"/>
                  <a:gd name="connsiteY29" fmla="*/ 18497 h 13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239" h="133206">
                    <a:moveTo>
                      <a:pt x="40780" y="18497"/>
                    </a:moveTo>
                    <a:cubicBezTo>
                      <a:pt x="41788" y="14246"/>
                      <a:pt x="43803" y="6553"/>
                      <a:pt x="43803" y="5541"/>
                    </a:cubicBezTo>
                    <a:cubicBezTo>
                      <a:pt x="43803" y="2099"/>
                      <a:pt x="41384" y="75"/>
                      <a:pt x="37958" y="75"/>
                    </a:cubicBezTo>
                    <a:cubicBezTo>
                      <a:pt x="37353" y="75"/>
                      <a:pt x="31710" y="277"/>
                      <a:pt x="29896" y="7363"/>
                    </a:cubicBezTo>
                    <a:lnTo>
                      <a:pt x="873" y="124576"/>
                    </a:lnTo>
                    <a:cubicBezTo>
                      <a:pt x="268" y="127005"/>
                      <a:pt x="268" y="127410"/>
                      <a:pt x="268" y="127815"/>
                    </a:cubicBezTo>
                    <a:cubicBezTo>
                      <a:pt x="268" y="130852"/>
                      <a:pt x="2485" y="133281"/>
                      <a:pt x="5912" y="133281"/>
                    </a:cubicBezTo>
                    <a:cubicBezTo>
                      <a:pt x="10144" y="133281"/>
                      <a:pt x="12563" y="129637"/>
                      <a:pt x="12966" y="129030"/>
                    </a:cubicBezTo>
                    <a:cubicBezTo>
                      <a:pt x="13772" y="127208"/>
                      <a:pt x="16392" y="116681"/>
                      <a:pt x="24051" y="85505"/>
                    </a:cubicBezTo>
                    <a:cubicBezTo>
                      <a:pt x="30501" y="90971"/>
                      <a:pt x="39570" y="91781"/>
                      <a:pt x="43601" y="91781"/>
                    </a:cubicBezTo>
                    <a:cubicBezTo>
                      <a:pt x="57710" y="91781"/>
                      <a:pt x="65570" y="82671"/>
                      <a:pt x="70408" y="77002"/>
                    </a:cubicBezTo>
                    <a:cubicBezTo>
                      <a:pt x="72221" y="86112"/>
                      <a:pt x="79679" y="91781"/>
                      <a:pt x="88547" y="91781"/>
                    </a:cubicBezTo>
                    <a:cubicBezTo>
                      <a:pt x="95601" y="91781"/>
                      <a:pt x="100237" y="87124"/>
                      <a:pt x="103462" y="80646"/>
                    </a:cubicBezTo>
                    <a:cubicBezTo>
                      <a:pt x="106888" y="73358"/>
                      <a:pt x="109508" y="61010"/>
                      <a:pt x="109508" y="60605"/>
                    </a:cubicBezTo>
                    <a:cubicBezTo>
                      <a:pt x="109508" y="58580"/>
                      <a:pt x="107694" y="58580"/>
                      <a:pt x="107089" y="58580"/>
                    </a:cubicBezTo>
                    <a:cubicBezTo>
                      <a:pt x="105074" y="58580"/>
                      <a:pt x="104872" y="59390"/>
                      <a:pt x="104268" y="62224"/>
                    </a:cubicBezTo>
                    <a:cubicBezTo>
                      <a:pt x="100841" y="75383"/>
                      <a:pt x="97214" y="87327"/>
                      <a:pt x="88950" y="87327"/>
                    </a:cubicBezTo>
                    <a:cubicBezTo>
                      <a:pt x="83508" y="87327"/>
                      <a:pt x="82904" y="82063"/>
                      <a:pt x="82904" y="78015"/>
                    </a:cubicBezTo>
                    <a:cubicBezTo>
                      <a:pt x="82904" y="73561"/>
                      <a:pt x="85322" y="64046"/>
                      <a:pt x="86935" y="56961"/>
                    </a:cubicBezTo>
                    <a:lnTo>
                      <a:pt x="92578" y="35097"/>
                    </a:lnTo>
                    <a:cubicBezTo>
                      <a:pt x="93183" y="32060"/>
                      <a:pt x="95198" y="24368"/>
                      <a:pt x="96004" y="21331"/>
                    </a:cubicBezTo>
                    <a:cubicBezTo>
                      <a:pt x="97012" y="16675"/>
                      <a:pt x="99027" y="8982"/>
                      <a:pt x="99027" y="7768"/>
                    </a:cubicBezTo>
                    <a:cubicBezTo>
                      <a:pt x="99027" y="4124"/>
                      <a:pt x="96206" y="2302"/>
                      <a:pt x="93183" y="2302"/>
                    </a:cubicBezTo>
                    <a:cubicBezTo>
                      <a:pt x="92175" y="2302"/>
                      <a:pt x="86935" y="2504"/>
                      <a:pt x="85322" y="9387"/>
                    </a:cubicBezTo>
                    <a:lnTo>
                      <a:pt x="75849" y="47244"/>
                    </a:lnTo>
                    <a:cubicBezTo>
                      <a:pt x="73431" y="57366"/>
                      <a:pt x="71214" y="65868"/>
                      <a:pt x="70609" y="67893"/>
                    </a:cubicBezTo>
                    <a:cubicBezTo>
                      <a:pt x="70408" y="68905"/>
                      <a:pt x="60733" y="87327"/>
                      <a:pt x="44408" y="87327"/>
                    </a:cubicBezTo>
                    <a:cubicBezTo>
                      <a:pt x="34330" y="87327"/>
                      <a:pt x="29493" y="80646"/>
                      <a:pt x="29493" y="69714"/>
                    </a:cubicBezTo>
                    <a:cubicBezTo>
                      <a:pt x="29493" y="63844"/>
                      <a:pt x="30904" y="58175"/>
                      <a:pt x="32315" y="52507"/>
                    </a:cubicBezTo>
                    <a:lnTo>
                      <a:pt x="40780" y="18497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" name="任意形状 364">
                <a:extLst>
                  <a:ext uri="{FF2B5EF4-FFF2-40B4-BE49-F238E27FC236}">
                    <a16:creationId xmlns:a16="http://schemas.microsoft.com/office/drawing/2014/main" id="{E8F1B523-00B8-1C56-DE5E-1AB252315740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6524747" y="6756599"/>
                <a:ext cx="52604" cy="242726"/>
              </a:xfrm>
              <a:custGeom>
                <a:avLst/>
                <a:gdLst>
                  <a:gd name="connsiteX0" fmla="*/ 52879 w 52604"/>
                  <a:gd name="connsiteY0" fmla="*/ 121531 h 242726"/>
                  <a:gd name="connsiteX1" fmla="*/ 21437 w 52604"/>
                  <a:gd name="connsiteY1" fmla="*/ 17882 h 242726"/>
                  <a:gd name="connsiteX2" fmla="*/ 2693 w 52604"/>
                  <a:gd name="connsiteY2" fmla="*/ 67 h 242726"/>
                  <a:gd name="connsiteX3" fmla="*/ 274 w 52604"/>
                  <a:gd name="connsiteY3" fmla="*/ 2091 h 242726"/>
                  <a:gd name="connsiteX4" fmla="*/ 1484 w 52604"/>
                  <a:gd name="connsiteY4" fmla="*/ 4116 h 242726"/>
                  <a:gd name="connsiteX5" fmla="*/ 32522 w 52604"/>
                  <a:gd name="connsiteY5" fmla="*/ 63228 h 242726"/>
                  <a:gd name="connsiteX6" fmla="*/ 38972 w 52604"/>
                  <a:gd name="connsiteY6" fmla="*/ 121329 h 242726"/>
                  <a:gd name="connsiteX7" fmla="*/ 31918 w 52604"/>
                  <a:gd name="connsiteY7" fmla="*/ 182264 h 242726"/>
                  <a:gd name="connsiteX8" fmla="*/ 2088 w 52604"/>
                  <a:gd name="connsiteY8" fmla="*/ 238137 h 242726"/>
                  <a:gd name="connsiteX9" fmla="*/ 274 w 52604"/>
                  <a:gd name="connsiteY9" fmla="*/ 240769 h 242726"/>
                  <a:gd name="connsiteX10" fmla="*/ 2693 w 52604"/>
                  <a:gd name="connsiteY10" fmla="*/ 242793 h 242726"/>
                  <a:gd name="connsiteX11" fmla="*/ 19220 w 52604"/>
                  <a:gd name="connsiteY11" fmla="*/ 227610 h 242726"/>
                  <a:gd name="connsiteX12" fmla="*/ 52879 w 52604"/>
                  <a:gd name="connsiteY12" fmla="*/ 121531 h 24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604" h="242726">
                    <a:moveTo>
                      <a:pt x="52879" y="121531"/>
                    </a:moveTo>
                    <a:cubicBezTo>
                      <a:pt x="52879" y="92785"/>
                      <a:pt x="47840" y="52094"/>
                      <a:pt x="21437" y="17882"/>
                    </a:cubicBezTo>
                    <a:cubicBezTo>
                      <a:pt x="19422" y="15452"/>
                      <a:pt x="6321" y="67"/>
                      <a:pt x="2693" y="67"/>
                    </a:cubicBezTo>
                    <a:cubicBezTo>
                      <a:pt x="1685" y="67"/>
                      <a:pt x="274" y="472"/>
                      <a:pt x="274" y="2091"/>
                    </a:cubicBezTo>
                    <a:cubicBezTo>
                      <a:pt x="274" y="2901"/>
                      <a:pt x="678" y="3508"/>
                      <a:pt x="1484" y="4116"/>
                    </a:cubicBezTo>
                    <a:cubicBezTo>
                      <a:pt x="11158" y="14642"/>
                      <a:pt x="24259" y="31040"/>
                      <a:pt x="32522" y="63228"/>
                    </a:cubicBezTo>
                    <a:cubicBezTo>
                      <a:pt x="37158" y="81650"/>
                      <a:pt x="38972" y="102502"/>
                      <a:pt x="38972" y="121329"/>
                    </a:cubicBezTo>
                    <a:cubicBezTo>
                      <a:pt x="38972" y="141775"/>
                      <a:pt x="37158" y="162424"/>
                      <a:pt x="31918" y="182264"/>
                    </a:cubicBezTo>
                    <a:cubicBezTo>
                      <a:pt x="24259" y="210605"/>
                      <a:pt x="12367" y="226800"/>
                      <a:pt x="2088" y="238137"/>
                    </a:cubicBezTo>
                    <a:cubicBezTo>
                      <a:pt x="274" y="239959"/>
                      <a:pt x="274" y="240364"/>
                      <a:pt x="274" y="240769"/>
                    </a:cubicBezTo>
                    <a:cubicBezTo>
                      <a:pt x="274" y="242388"/>
                      <a:pt x="1685" y="242793"/>
                      <a:pt x="2693" y="242793"/>
                    </a:cubicBezTo>
                    <a:cubicBezTo>
                      <a:pt x="5716" y="242793"/>
                      <a:pt x="16801" y="230444"/>
                      <a:pt x="19220" y="227610"/>
                    </a:cubicBezTo>
                    <a:cubicBezTo>
                      <a:pt x="39778" y="203115"/>
                      <a:pt x="52879" y="166676"/>
                      <a:pt x="52879" y="1215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" name="任意形状 365">
                <a:extLst>
                  <a:ext uri="{FF2B5EF4-FFF2-40B4-BE49-F238E27FC236}">
                    <a16:creationId xmlns:a16="http://schemas.microsoft.com/office/drawing/2014/main" id="{8CC154D7-D4E5-2FDB-26D6-A7EEDC4FFE2D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6616318" y="6790408"/>
                <a:ext cx="153983" cy="138267"/>
              </a:xfrm>
              <a:custGeom>
                <a:avLst/>
                <a:gdLst>
                  <a:gd name="connsiteX0" fmla="*/ 24263 w 153983"/>
                  <a:gd name="connsiteY0" fmla="*/ 122552 h 138267"/>
                  <a:gd name="connsiteX1" fmla="*/ 5922 w 153983"/>
                  <a:gd name="connsiteY1" fmla="*/ 132066 h 138267"/>
                  <a:gd name="connsiteX2" fmla="*/ 279 w 153983"/>
                  <a:gd name="connsiteY2" fmla="*/ 135913 h 138267"/>
                  <a:gd name="connsiteX3" fmla="*/ 5922 w 153983"/>
                  <a:gd name="connsiteY3" fmla="*/ 138342 h 138267"/>
                  <a:gd name="connsiteX4" fmla="*/ 72635 w 153983"/>
                  <a:gd name="connsiteY4" fmla="*/ 138342 h 138267"/>
                  <a:gd name="connsiteX5" fmla="*/ 154262 w 153983"/>
                  <a:gd name="connsiteY5" fmla="*/ 51292 h 138267"/>
                  <a:gd name="connsiteX6" fmla="*/ 106898 w 153983"/>
                  <a:gd name="connsiteY6" fmla="*/ 75 h 138267"/>
                  <a:gd name="connsiteX7" fmla="*/ 39178 w 153983"/>
                  <a:gd name="connsiteY7" fmla="*/ 75 h 138267"/>
                  <a:gd name="connsiteX8" fmla="*/ 33131 w 153983"/>
                  <a:gd name="connsiteY8" fmla="*/ 3921 h 138267"/>
                  <a:gd name="connsiteX9" fmla="*/ 38976 w 153983"/>
                  <a:gd name="connsiteY9" fmla="*/ 6350 h 138267"/>
                  <a:gd name="connsiteX10" fmla="*/ 47643 w 153983"/>
                  <a:gd name="connsiteY10" fmla="*/ 6755 h 138267"/>
                  <a:gd name="connsiteX11" fmla="*/ 52077 w 153983"/>
                  <a:gd name="connsiteY11" fmla="*/ 9994 h 138267"/>
                  <a:gd name="connsiteX12" fmla="*/ 51271 w 153983"/>
                  <a:gd name="connsiteY12" fmla="*/ 13841 h 138267"/>
                  <a:gd name="connsiteX13" fmla="*/ 24263 w 153983"/>
                  <a:gd name="connsiteY13" fmla="*/ 122552 h 138267"/>
                  <a:gd name="connsiteX14" fmla="*/ 67798 w 153983"/>
                  <a:gd name="connsiteY14" fmla="*/ 14043 h 138267"/>
                  <a:gd name="connsiteX15" fmla="*/ 78682 w 153983"/>
                  <a:gd name="connsiteY15" fmla="*/ 6350 h 138267"/>
                  <a:gd name="connsiteX16" fmla="*/ 100247 w 153983"/>
                  <a:gd name="connsiteY16" fmla="*/ 6350 h 138267"/>
                  <a:gd name="connsiteX17" fmla="*/ 136728 w 153983"/>
                  <a:gd name="connsiteY17" fmla="*/ 43802 h 138267"/>
                  <a:gd name="connsiteX18" fmla="*/ 115565 w 153983"/>
                  <a:gd name="connsiteY18" fmla="*/ 109190 h 138267"/>
                  <a:gd name="connsiteX19" fmla="*/ 69007 w 153983"/>
                  <a:gd name="connsiteY19" fmla="*/ 132066 h 138267"/>
                  <a:gd name="connsiteX20" fmla="*/ 46232 w 153983"/>
                  <a:gd name="connsiteY20" fmla="*/ 132066 h 138267"/>
                  <a:gd name="connsiteX21" fmla="*/ 41798 w 153983"/>
                  <a:gd name="connsiteY21" fmla="*/ 131864 h 138267"/>
                  <a:gd name="connsiteX22" fmla="*/ 39178 w 153983"/>
                  <a:gd name="connsiteY22" fmla="*/ 129839 h 138267"/>
                  <a:gd name="connsiteX23" fmla="*/ 40186 w 153983"/>
                  <a:gd name="connsiteY23" fmla="*/ 125183 h 138267"/>
                  <a:gd name="connsiteX24" fmla="*/ 67798 w 153983"/>
                  <a:gd name="connsiteY24" fmla="*/ 14043 h 13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3983" h="138267">
                    <a:moveTo>
                      <a:pt x="24263" y="122552"/>
                    </a:moveTo>
                    <a:cubicBezTo>
                      <a:pt x="22248" y="130447"/>
                      <a:pt x="21845" y="132066"/>
                      <a:pt x="5922" y="132066"/>
                    </a:cubicBezTo>
                    <a:cubicBezTo>
                      <a:pt x="2496" y="132066"/>
                      <a:pt x="279" y="132066"/>
                      <a:pt x="279" y="135913"/>
                    </a:cubicBezTo>
                    <a:cubicBezTo>
                      <a:pt x="279" y="138342"/>
                      <a:pt x="2093" y="138342"/>
                      <a:pt x="5922" y="138342"/>
                    </a:cubicBezTo>
                    <a:lnTo>
                      <a:pt x="72635" y="138342"/>
                    </a:lnTo>
                    <a:cubicBezTo>
                      <a:pt x="114557" y="138342"/>
                      <a:pt x="154262" y="95627"/>
                      <a:pt x="154262" y="51292"/>
                    </a:cubicBezTo>
                    <a:cubicBezTo>
                      <a:pt x="154262" y="22748"/>
                      <a:pt x="137131" y="75"/>
                      <a:pt x="106898" y="75"/>
                    </a:cubicBezTo>
                    <a:lnTo>
                      <a:pt x="39178" y="75"/>
                    </a:lnTo>
                    <a:cubicBezTo>
                      <a:pt x="35349" y="75"/>
                      <a:pt x="33131" y="75"/>
                      <a:pt x="33131" y="3921"/>
                    </a:cubicBezTo>
                    <a:cubicBezTo>
                      <a:pt x="33131" y="6350"/>
                      <a:pt x="34945" y="6350"/>
                      <a:pt x="38976" y="6350"/>
                    </a:cubicBezTo>
                    <a:cubicBezTo>
                      <a:pt x="41597" y="6350"/>
                      <a:pt x="45224" y="6553"/>
                      <a:pt x="47643" y="6755"/>
                    </a:cubicBezTo>
                    <a:cubicBezTo>
                      <a:pt x="50868" y="7160"/>
                      <a:pt x="52077" y="7768"/>
                      <a:pt x="52077" y="9994"/>
                    </a:cubicBezTo>
                    <a:cubicBezTo>
                      <a:pt x="52077" y="10804"/>
                      <a:pt x="51876" y="11411"/>
                      <a:pt x="51271" y="13841"/>
                    </a:cubicBezTo>
                    <a:lnTo>
                      <a:pt x="24263" y="122552"/>
                    </a:lnTo>
                    <a:close/>
                    <a:moveTo>
                      <a:pt x="67798" y="14043"/>
                    </a:moveTo>
                    <a:cubicBezTo>
                      <a:pt x="69612" y="6958"/>
                      <a:pt x="70015" y="6350"/>
                      <a:pt x="78682" y="6350"/>
                    </a:cubicBezTo>
                    <a:lnTo>
                      <a:pt x="100247" y="6350"/>
                    </a:lnTo>
                    <a:cubicBezTo>
                      <a:pt x="119999" y="6350"/>
                      <a:pt x="136728" y="17080"/>
                      <a:pt x="136728" y="43802"/>
                    </a:cubicBezTo>
                    <a:cubicBezTo>
                      <a:pt x="136728" y="53722"/>
                      <a:pt x="132697" y="86922"/>
                      <a:pt x="115565" y="109190"/>
                    </a:cubicBezTo>
                    <a:cubicBezTo>
                      <a:pt x="109720" y="116681"/>
                      <a:pt x="93798" y="132066"/>
                      <a:pt x="69007" y="132066"/>
                    </a:cubicBezTo>
                    <a:lnTo>
                      <a:pt x="46232" y="132066"/>
                    </a:lnTo>
                    <a:cubicBezTo>
                      <a:pt x="43410" y="132066"/>
                      <a:pt x="43007" y="132066"/>
                      <a:pt x="41798" y="131864"/>
                    </a:cubicBezTo>
                    <a:cubicBezTo>
                      <a:pt x="39783" y="131661"/>
                      <a:pt x="39178" y="131459"/>
                      <a:pt x="39178" y="129839"/>
                    </a:cubicBezTo>
                    <a:cubicBezTo>
                      <a:pt x="39178" y="129232"/>
                      <a:pt x="39178" y="128827"/>
                      <a:pt x="40186" y="125183"/>
                    </a:cubicBezTo>
                    <a:lnTo>
                      <a:pt x="67798" y="14043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" name="任意形状 366">
                <a:extLst>
                  <a:ext uri="{FF2B5EF4-FFF2-40B4-BE49-F238E27FC236}">
                    <a16:creationId xmlns:a16="http://schemas.microsoft.com/office/drawing/2014/main" id="{BA0A4803-A631-7686-D165-D79955759FCA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6795111" y="6748301"/>
                <a:ext cx="82816" cy="99621"/>
              </a:xfrm>
              <a:custGeom>
                <a:avLst/>
                <a:gdLst>
                  <a:gd name="connsiteX0" fmla="*/ 70124 w 82816"/>
                  <a:gd name="connsiteY0" fmla="*/ 10982 h 99621"/>
                  <a:gd name="connsiteX1" fmla="*/ 79436 w 82816"/>
                  <a:gd name="connsiteY1" fmla="*/ 5172 h 99621"/>
                  <a:gd name="connsiteX2" fmla="*/ 83104 w 82816"/>
                  <a:gd name="connsiteY2" fmla="*/ 2196 h 99621"/>
                  <a:gd name="connsiteX3" fmla="*/ 80988 w 82816"/>
                  <a:gd name="connsiteY3" fmla="*/ 71 h 99621"/>
                  <a:gd name="connsiteX4" fmla="*/ 65751 w 82816"/>
                  <a:gd name="connsiteY4" fmla="*/ 638 h 99621"/>
                  <a:gd name="connsiteX5" fmla="*/ 54887 w 82816"/>
                  <a:gd name="connsiteY5" fmla="*/ 496 h 99621"/>
                  <a:gd name="connsiteX6" fmla="*/ 43741 w 82816"/>
                  <a:gd name="connsiteY6" fmla="*/ 71 h 99621"/>
                  <a:gd name="connsiteX7" fmla="*/ 40638 w 82816"/>
                  <a:gd name="connsiteY7" fmla="*/ 3047 h 99621"/>
                  <a:gd name="connsiteX8" fmla="*/ 46140 w 82816"/>
                  <a:gd name="connsiteY8" fmla="*/ 5172 h 99621"/>
                  <a:gd name="connsiteX9" fmla="*/ 53476 w 82816"/>
                  <a:gd name="connsiteY9" fmla="*/ 5456 h 99621"/>
                  <a:gd name="connsiteX10" fmla="*/ 57991 w 82816"/>
                  <a:gd name="connsiteY10" fmla="*/ 8006 h 99621"/>
                  <a:gd name="connsiteX11" fmla="*/ 57427 w 82816"/>
                  <a:gd name="connsiteY11" fmla="*/ 11266 h 99621"/>
                  <a:gd name="connsiteX12" fmla="*/ 41202 w 82816"/>
                  <a:gd name="connsiteY12" fmla="*/ 76168 h 99621"/>
                  <a:gd name="connsiteX13" fmla="*/ 20321 w 82816"/>
                  <a:gd name="connsiteY13" fmla="*/ 95724 h 99621"/>
                  <a:gd name="connsiteX14" fmla="*/ 6213 w 82816"/>
                  <a:gd name="connsiteY14" fmla="*/ 88355 h 99621"/>
                  <a:gd name="connsiteX15" fmla="*/ 16230 w 82816"/>
                  <a:gd name="connsiteY15" fmla="*/ 79144 h 99621"/>
                  <a:gd name="connsiteX16" fmla="*/ 9740 w 82816"/>
                  <a:gd name="connsiteY16" fmla="*/ 73051 h 99621"/>
                  <a:gd name="connsiteX17" fmla="*/ 288 w 82816"/>
                  <a:gd name="connsiteY17" fmla="*/ 84104 h 99621"/>
                  <a:gd name="connsiteX18" fmla="*/ 20745 w 82816"/>
                  <a:gd name="connsiteY18" fmla="*/ 99692 h 99621"/>
                  <a:gd name="connsiteX19" fmla="*/ 53758 w 82816"/>
                  <a:gd name="connsiteY19" fmla="*/ 76593 h 99621"/>
                  <a:gd name="connsiteX20" fmla="*/ 70124 w 82816"/>
                  <a:gd name="connsiteY20" fmla="*/ 10982 h 9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816" h="99621">
                    <a:moveTo>
                      <a:pt x="70124" y="10982"/>
                    </a:moveTo>
                    <a:cubicBezTo>
                      <a:pt x="71394" y="6022"/>
                      <a:pt x="71535" y="5172"/>
                      <a:pt x="79436" y="5172"/>
                    </a:cubicBezTo>
                    <a:cubicBezTo>
                      <a:pt x="81129" y="5172"/>
                      <a:pt x="83104" y="5172"/>
                      <a:pt x="83104" y="2196"/>
                    </a:cubicBezTo>
                    <a:cubicBezTo>
                      <a:pt x="83104" y="638"/>
                      <a:pt x="81975" y="71"/>
                      <a:pt x="80988" y="71"/>
                    </a:cubicBezTo>
                    <a:cubicBezTo>
                      <a:pt x="77602" y="71"/>
                      <a:pt x="69137" y="638"/>
                      <a:pt x="65751" y="638"/>
                    </a:cubicBezTo>
                    <a:cubicBezTo>
                      <a:pt x="62788" y="638"/>
                      <a:pt x="57991" y="496"/>
                      <a:pt x="54887" y="496"/>
                    </a:cubicBezTo>
                    <a:cubicBezTo>
                      <a:pt x="51360" y="354"/>
                      <a:pt x="47269" y="71"/>
                      <a:pt x="43741" y="71"/>
                    </a:cubicBezTo>
                    <a:cubicBezTo>
                      <a:pt x="42754" y="71"/>
                      <a:pt x="40638" y="71"/>
                      <a:pt x="40638" y="3047"/>
                    </a:cubicBezTo>
                    <a:cubicBezTo>
                      <a:pt x="40638" y="5172"/>
                      <a:pt x="41907" y="5172"/>
                      <a:pt x="46140" y="5172"/>
                    </a:cubicBezTo>
                    <a:cubicBezTo>
                      <a:pt x="49385" y="5172"/>
                      <a:pt x="49949" y="5172"/>
                      <a:pt x="53476" y="5456"/>
                    </a:cubicBezTo>
                    <a:cubicBezTo>
                      <a:pt x="57568" y="5881"/>
                      <a:pt x="57991" y="6306"/>
                      <a:pt x="57991" y="8006"/>
                    </a:cubicBezTo>
                    <a:cubicBezTo>
                      <a:pt x="57991" y="8998"/>
                      <a:pt x="57991" y="9282"/>
                      <a:pt x="57427" y="11266"/>
                    </a:cubicBezTo>
                    <a:lnTo>
                      <a:pt x="41202" y="76168"/>
                    </a:lnTo>
                    <a:cubicBezTo>
                      <a:pt x="38521" y="86796"/>
                      <a:pt x="29492" y="95724"/>
                      <a:pt x="20321" y="95724"/>
                    </a:cubicBezTo>
                    <a:cubicBezTo>
                      <a:pt x="18346" y="95724"/>
                      <a:pt x="9458" y="95299"/>
                      <a:pt x="6213" y="88355"/>
                    </a:cubicBezTo>
                    <a:cubicBezTo>
                      <a:pt x="14396" y="88355"/>
                      <a:pt x="16230" y="81695"/>
                      <a:pt x="16230" y="79144"/>
                    </a:cubicBezTo>
                    <a:cubicBezTo>
                      <a:pt x="16230" y="75176"/>
                      <a:pt x="12844" y="73051"/>
                      <a:pt x="9740" y="73051"/>
                    </a:cubicBezTo>
                    <a:cubicBezTo>
                      <a:pt x="5931" y="73051"/>
                      <a:pt x="288" y="76168"/>
                      <a:pt x="288" y="84104"/>
                    </a:cubicBezTo>
                    <a:cubicBezTo>
                      <a:pt x="288" y="93315"/>
                      <a:pt x="8894" y="99692"/>
                      <a:pt x="20745" y="99692"/>
                    </a:cubicBezTo>
                    <a:cubicBezTo>
                      <a:pt x="34571" y="99692"/>
                      <a:pt x="50231" y="90764"/>
                      <a:pt x="53758" y="76593"/>
                    </a:cubicBezTo>
                    <a:lnTo>
                      <a:pt x="70124" y="10982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" name="任意形状 367">
                <a:extLst>
                  <a:ext uri="{FF2B5EF4-FFF2-40B4-BE49-F238E27FC236}">
                    <a16:creationId xmlns:a16="http://schemas.microsoft.com/office/drawing/2014/main" id="{04D160BC-E402-5946-7256-FE46DDB4C19B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6781753" y="6916228"/>
                <a:ext cx="129515" cy="63910"/>
              </a:xfrm>
              <a:custGeom>
                <a:avLst/>
                <a:gdLst>
                  <a:gd name="connsiteX0" fmla="*/ 54887 w 129515"/>
                  <a:gd name="connsiteY0" fmla="*/ 51092 h 63910"/>
                  <a:gd name="connsiteX1" fmla="*/ 52912 w 129515"/>
                  <a:gd name="connsiteY1" fmla="*/ 59453 h 63910"/>
                  <a:gd name="connsiteX2" fmla="*/ 57709 w 129515"/>
                  <a:gd name="connsiteY2" fmla="*/ 63988 h 63910"/>
                  <a:gd name="connsiteX3" fmla="*/ 63211 w 129515"/>
                  <a:gd name="connsiteY3" fmla="*/ 60870 h 63910"/>
                  <a:gd name="connsiteX4" fmla="*/ 65750 w 129515"/>
                  <a:gd name="connsiteY4" fmla="*/ 52084 h 63910"/>
                  <a:gd name="connsiteX5" fmla="*/ 68854 w 129515"/>
                  <a:gd name="connsiteY5" fmla="*/ 39331 h 63910"/>
                  <a:gd name="connsiteX6" fmla="*/ 71253 w 129515"/>
                  <a:gd name="connsiteY6" fmla="*/ 29836 h 63910"/>
                  <a:gd name="connsiteX7" fmla="*/ 75626 w 129515"/>
                  <a:gd name="connsiteY7" fmla="*/ 19066 h 63910"/>
                  <a:gd name="connsiteX8" fmla="*/ 98200 w 129515"/>
                  <a:gd name="connsiteY8" fmla="*/ 4045 h 63910"/>
                  <a:gd name="connsiteX9" fmla="*/ 106524 w 129515"/>
                  <a:gd name="connsiteY9" fmla="*/ 13965 h 63910"/>
                  <a:gd name="connsiteX10" fmla="*/ 98200 w 129515"/>
                  <a:gd name="connsiteY10" fmla="*/ 44149 h 63910"/>
                  <a:gd name="connsiteX11" fmla="*/ 96084 w 129515"/>
                  <a:gd name="connsiteY11" fmla="*/ 51801 h 63910"/>
                  <a:gd name="connsiteX12" fmla="*/ 109487 w 129515"/>
                  <a:gd name="connsiteY12" fmla="*/ 63988 h 63910"/>
                  <a:gd name="connsiteX13" fmla="*/ 129803 w 129515"/>
                  <a:gd name="connsiteY13" fmla="*/ 42306 h 63910"/>
                  <a:gd name="connsiteX14" fmla="*/ 127545 w 129515"/>
                  <a:gd name="connsiteY14" fmla="*/ 40464 h 63910"/>
                  <a:gd name="connsiteX15" fmla="*/ 124865 w 129515"/>
                  <a:gd name="connsiteY15" fmla="*/ 42873 h 63910"/>
                  <a:gd name="connsiteX16" fmla="*/ 109910 w 129515"/>
                  <a:gd name="connsiteY16" fmla="*/ 60020 h 63910"/>
                  <a:gd name="connsiteX17" fmla="*/ 106383 w 129515"/>
                  <a:gd name="connsiteY17" fmla="*/ 55060 h 63910"/>
                  <a:gd name="connsiteX18" fmla="*/ 109628 w 129515"/>
                  <a:gd name="connsiteY18" fmla="*/ 43582 h 63910"/>
                  <a:gd name="connsiteX19" fmla="*/ 117105 w 129515"/>
                  <a:gd name="connsiteY19" fmla="*/ 16232 h 63910"/>
                  <a:gd name="connsiteX20" fmla="*/ 111885 w 129515"/>
                  <a:gd name="connsiteY20" fmla="*/ 3903 h 63910"/>
                  <a:gd name="connsiteX21" fmla="*/ 98764 w 129515"/>
                  <a:gd name="connsiteY21" fmla="*/ 77 h 63910"/>
                  <a:gd name="connsiteX22" fmla="*/ 73792 w 129515"/>
                  <a:gd name="connsiteY22" fmla="*/ 14390 h 63910"/>
                  <a:gd name="connsiteX23" fmla="*/ 55451 w 129515"/>
                  <a:gd name="connsiteY23" fmla="*/ 77 h 63910"/>
                  <a:gd name="connsiteX24" fmla="*/ 31608 w 129515"/>
                  <a:gd name="connsiteY24" fmla="*/ 12973 h 63910"/>
                  <a:gd name="connsiteX25" fmla="*/ 16512 w 129515"/>
                  <a:gd name="connsiteY25" fmla="*/ 77 h 63910"/>
                  <a:gd name="connsiteX26" fmla="*/ 5366 w 129515"/>
                  <a:gd name="connsiteY26" fmla="*/ 7730 h 63910"/>
                  <a:gd name="connsiteX27" fmla="*/ 287 w 129515"/>
                  <a:gd name="connsiteY27" fmla="*/ 21759 h 63910"/>
                  <a:gd name="connsiteX28" fmla="*/ 2686 w 129515"/>
                  <a:gd name="connsiteY28" fmla="*/ 23601 h 63910"/>
                  <a:gd name="connsiteX29" fmla="*/ 5790 w 129515"/>
                  <a:gd name="connsiteY29" fmla="*/ 19350 h 63910"/>
                  <a:gd name="connsiteX30" fmla="*/ 16089 w 129515"/>
                  <a:gd name="connsiteY30" fmla="*/ 4045 h 63910"/>
                  <a:gd name="connsiteX31" fmla="*/ 20744 w 129515"/>
                  <a:gd name="connsiteY31" fmla="*/ 10989 h 63910"/>
                  <a:gd name="connsiteX32" fmla="*/ 18487 w 129515"/>
                  <a:gd name="connsiteY32" fmla="*/ 22751 h 63910"/>
                  <a:gd name="connsiteX33" fmla="*/ 15383 w 129515"/>
                  <a:gd name="connsiteY33" fmla="*/ 35504 h 63910"/>
                  <a:gd name="connsiteX34" fmla="*/ 10869 w 129515"/>
                  <a:gd name="connsiteY34" fmla="*/ 53643 h 63910"/>
                  <a:gd name="connsiteX35" fmla="*/ 9458 w 129515"/>
                  <a:gd name="connsiteY35" fmla="*/ 59453 h 63910"/>
                  <a:gd name="connsiteX36" fmla="*/ 14255 w 129515"/>
                  <a:gd name="connsiteY36" fmla="*/ 63988 h 63910"/>
                  <a:gd name="connsiteX37" fmla="*/ 19757 w 129515"/>
                  <a:gd name="connsiteY37" fmla="*/ 60870 h 63910"/>
                  <a:gd name="connsiteX38" fmla="*/ 22296 w 129515"/>
                  <a:gd name="connsiteY38" fmla="*/ 52084 h 63910"/>
                  <a:gd name="connsiteX39" fmla="*/ 25400 w 129515"/>
                  <a:gd name="connsiteY39" fmla="*/ 39331 h 63910"/>
                  <a:gd name="connsiteX40" fmla="*/ 27799 w 129515"/>
                  <a:gd name="connsiteY40" fmla="*/ 29836 h 63910"/>
                  <a:gd name="connsiteX41" fmla="*/ 33724 w 129515"/>
                  <a:gd name="connsiteY41" fmla="*/ 17082 h 63910"/>
                  <a:gd name="connsiteX42" fmla="*/ 54887 w 129515"/>
                  <a:gd name="connsiteY42" fmla="*/ 4045 h 63910"/>
                  <a:gd name="connsiteX43" fmla="*/ 63211 w 129515"/>
                  <a:gd name="connsiteY43" fmla="*/ 13965 h 63910"/>
                  <a:gd name="connsiteX44" fmla="*/ 60812 w 129515"/>
                  <a:gd name="connsiteY44" fmla="*/ 27285 h 63910"/>
                  <a:gd name="connsiteX45" fmla="*/ 54887 w 129515"/>
                  <a:gd name="connsiteY45" fmla="*/ 51092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29515" h="63910">
                    <a:moveTo>
                      <a:pt x="54887" y="51092"/>
                    </a:moveTo>
                    <a:cubicBezTo>
                      <a:pt x="54181" y="53927"/>
                      <a:pt x="52912" y="58745"/>
                      <a:pt x="52912" y="59453"/>
                    </a:cubicBezTo>
                    <a:cubicBezTo>
                      <a:pt x="52912" y="62571"/>
                      <a:pt x="55451" y="63988"/>
                      <a:pt x="57709" y="63988"/>
                    </a:cubicBezTo>
                    <a:cubicBezTo>
                      <a:pt x="60248" y="63988"/>
                      <a:pt x="62505" y="62146"/>
                      <a:pt x="63211" y="60870"/>
                    </a:cubicBezTo>
                    <a:cubicBezTo>
                      <a:pt x="63916" y="59595"/>
                      <a:pt x="65045" y="55060"/>
                      <a:pt x="65750" y="52084"/>
                    </a:cubicBezTo>
                    <a:cubicBezTo>
                      <a:pt x="66456" y="49392"/>
                      <a:pt x="68008" y="42873"/>
                      <a:pt x="68854" y="39331"/>
                    </a:cubicBezTo>
                    <a:cubicBezTo>
                      <a:pt x="69701" y="36213"/>
                      <a:pt x="70547" y="33095"/>
                      <a:pt x="71253" y="29836"/>
                    </a:cubicBezTo>
                    <a:cubicBezTo>
                      <a:pt x="72805" y="23743"/>
                      <a:pt x="72805" y="23459"/>
                      <a:pt x="75626" y="19066"/>
                    </a:cubicBezTo>
                    <a:cubicBezTo>
                      <a:pt x="80141" y="12122"/>
                      <a:pt x="87195" y="4045"/>
                      <a:pt x="98200" y="4045"/>
                    </a:cubicBezTo>
                    <a:cubicBezTo>
                      <a:pt x="106100" y="4045"/>
                      <a:pt x="106524" y="10564"/>
                      <a:pt x="106524" y="13965"/>
                    </a:cubicBezTo>
                    <a:cubicBezTo>
                      <a:pt x="106524" y="22467"/>
                      <a:pt x="100457" y="38197"/>
                      <a:pt x="98200" y="44149"/>
                    </a:cubicBezTo>
                    <a:cubicBezTo>
                      <a:pt x="96648" y="48116"/>
                      <a:pt x="96084" y="49392"/>
                      <a:pt x="96084" y="51801"/>
                    </a:cubicBezTo>
                    <a:cubicBezTo>
                      <a:pt x="96084" y="59311"/>
                      <a:pt x="102291" y="63988"/>
                      <a:pt x="109487" y="63988"/>
                    </a:cubicBezTo>
                    <a:cubicBezTo>
                      <a:pt x="123595" y="63988"/>
                      <a:pt x="129803" y="44432"/>
                      <a:pt x="129803" y="42306"/>
                    </a:cubicBezTo>
                    <a:cubicBezTo>
                      <a:pt x="129803" y="40464"/>
                      <a:pt x="127969" y="40464"/>
                      <a:pt x="127545" y="40464"/>
                    </a:cubicBezTo>
                    <a:cubicBezTo>
                      <a:pt x="125570" y="40464"/>
                      <a:pt x="125429" y="41314"/>
                      <a:pt x="124865" y="42873"/>
                    </a:cubicBezTo>
                    <a:cubicBezTo>
                      <a:pt x="121620" y="54210"/>
                      <a:pt x="115553" y="60020"/>
                      <a:pt x="109910" y="60020"/>
                    </a:cubicBezTo>
                    <a:cubicBezTo>
                      <a:pt x="106947" y="60020"/>
                      <a:pt x="106383" y="58036"/>
                      <a:pt x="106383" y="55060"/>
                    </a:cubicBezTo>
                    <a:cubicBezTo>
                      <a:pt x="106383" y="51801"/>
                      <a:pt x="107088" y="49959"/>
                      <a:pt x="109628" y="43582"/>
                    </a:cubicBezTo>
                    <a:cubicBezTo>
                      <a:pt x="111321" y="39189"/>
                      <a:pt x="117105" y="24168"/>
                      <a:pt x="117105" y="16232"/>
                    </a:cubicBezTo>
                    <a:cubicBezTo>
                      <a:pt x="117105" y="13965"/>
                      <a:pt x="117105" y="8013"/>
                      <a:pt x="111885" y="3903"/>
                    </a:cubicBezTo>
                    <a:cubicBezTo>
                      <a:pt x="109487" y="2061"/>
                      <a:pt x="105395" y="77"/>
                      <a:pt x="98764" y="77"/>
                    </a:cubicBezTo>
                    <a:cubicBezTo>
                      <a:pt x="86067" y="77"/>
                      <a:pt x="78307" y="8438"/>
                      <a:pt x="73792" y="14390"/>
                    </a:cubicBezTo>
                    <a:cubicBezTo>
                      <a:pt x="72664" y="2345"/>
                      <a:pt x="62647" y="77"/>
                      <a:pt x="55451" y="77"/>
                    </a:cubicBezTo>
                    <a:cubicBezTo>
                      <a:pt x="43741" y="77"/>
                      <a:pt x="35841" y="7304"/>
                      <a:pt x="31608" y="12973"/>
                    </a:cubicBezTo>
                    <a:cubicBezTo>
                      <a:pt x="30620" y="3195"/>
                      <a:pt x="22296" y="77"/>
                      <a:pt x="16512" y="77"/>
                    </a:cubicBezTo>
                    <a:cubicBezTo>
                      <a:pt x="10445" y="77"/>
                      <a:pt x="7200" y="4470"/>
                      <a:pt x="5366" y="7730"/>
                    </a:cubicBezTo>
                    <a:cubicBezTo>
                      <a:pt x="2262" y="12973"/>
                      <a:pt x="287" y="21050"/>
                      <a:pt x="287" y="21759"/>
                    </a:cubicBezTo>
                    <a:cubicBezTo>
                      <a:pt x="287" y="23601"/>
                      <a:pt x="2262" y="23601"/>
                      <a:pt x="2686" y="23601"/>
                    </a:cubicBezTo>
                    <a:cubicBezTo>
                      <a:pt x="4661" y="23601"/>
                      <a:pt x="4802" y="23176"/>
                      <a:pt x="5790" y="19350"/>
                    </a:cubicBezTo>
                    <a:cubicBezTo>
                      <a:pt x="7906" y="10989"/>
                      <a:pt x="10586" y="4045"/>
                      <a:pt x="16089" y="4045"/>
                    </a:cubicBezTo>
                    <a:cubicBezTo>
                      <a:pt x="19757" y="4045"/>
                      <a:pt x="20744" y="7163"/>
                      <a:pt x="20744" y="10989"/>
                    </a:cubicBezTo>
                    <a:cubicBezTo>
                      <a:pt x="20744" y="13681"/>
                      <a:pt x="19475" y="18925"/>
                      <a:pt x="18487" y="22751"/>
                    </a:cubicBezTo>
                    <a:cubicBezTo>
                      <a:pt x="17500" y="26577"/>
                      <a:pt x="16089" y="32387"/>
                      <a:pt x="15383" y="35504"/>
                    </a:cubicBezTo>
                    <a:lnTo>
                      <a:pt x="10869" y="53643"/>
                    </a:lnTo>
                    <a:cubicBezTo>
                      <a:pt x="10304" y="55485"/>
                      <a:pt x="9458" y="59028"/>
                      <a:pt x="9458" y="59453"/>
                    </a:cubicBezTo>
                    <a:cubicBezTo>
                      <a:pt x="9458" y="62571"/>
                      <a:pt x="11997" y="63988"/>
                      <a:pt x="14255" y="63988"/>
                    </a:cubicBezTo>
                    <a:cubicBezTo>
                      <a:pt x="16794" y="63988"/>
                      <a:pt x="19051" y="62146"/>
                      <a:pt x="19757" y="60870"/>
                    </a:cubicBezTo>
                    <a:cubicBezTo>
                      <a:pt x="20462" y="59595"/>
                      <a:pt x="21591" y="55060"/>
                      <a:pt x="22296" y="52084"/>
                    </a:cubicBezTo>
                    <a:cubicBezTo>
                      <a:pt x="23002" y="49392"/>
                      <a:pt x="24554" y="42873"/>
                      <a:pt x="25400" y="39331"/>
                    </a:cubicBezTo>
                    <a:cubicBezTo>
                      <a:pt x="26247" y="36213"/>
                      <a:pt x="27093" y="33095"/>
                      <a:pt x="27799" y="29836"/>
                    </a:cubicBezTo>
                    <a:cubicBezTo>
                      <a:pt x="29351" y="24026"/>
                      <a:pt x="29633" y="22892"/>
                      <a:pt x="33724" y="17082"/>
                    </a:cubicBezTo>
                    <a:cubicBezTo>
                      <a:pt x="37675" y="11414"/>
                      <a:pt x="44306" y="4045"/>
                      <a:pt x="54887" y="4045"/>
                    </a:cubicBezTo>
                    <a:cubicBezTo>
                      <a:pt x="63070" y="4045"/>
                      <a:pt x="63211" y="11272"/>
                      <a:pt x="63211" y="13965"/>
                    </a:cubicBezTo>
                    <a:cubicBezTo>
                      <a:pt x="63211" y="17507"/>
                      <a:pt x="62788" y="19350"/>
                      <a:pt x="60812" y="27285"/>
                    </a:cubicBezTo>
                    <a:lnTo>
                      <a:pt x="54887" y="51092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" name="任意形状 368">
                <a:extLst>
                  <a:ext uri="{FF2B5EF4-FFF2-40B4-BE49-F238E27FC236}">
                    <a16:creationId xmlns:a16="http://schemas.microsoft.com/office/drawing/2014/main" id="{60680A8D-350C-5477-D87F-FBBA501B48B9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6927515" y="6881651"/>
                <a:ext cx="27914" cy="52735"/>
              </a:xfrm>
              <a:custGeom>
                <a:avLst/>
                <a:gdLst>
                  <a:gd name="connsiteX0" fmla="*/ 27201 w 27914"/>
                  <a:gd name="connsiteY0" fmla="*/ 9590 h 52735"/>
                  <a:gd name="connsiteX1" fmla="*/ 28209 w 27914"/>
                  <a:gd name="connsiteY1" fmla="*/ 6047 h 52735"/>
                  <a:gd name="connsiteX2" fmla="*/ 21961 w 27914"/>
                  <a:gd name="connsiteY2" fmla="*/ 75 h 52735"/>
                  <a:gd name="connsiteX3" fmla="*/ 16217 w 27914"/>
                  <a:gd name="connsiteY3" fmla="*/ 4731 h 52735"/>
                  <a:gd name="connsiteX4" fmla="*/ 697 w 27914"/>
                  <a:gd name="connsiteY4" fmla="*/ 48560 h 52735"/>
                  <a:gd name="connsiteX5" fmla="*/ 294 w 27914"/>
                  <a:gd name="connsiteY5" fmla="*/ 50179 h 52735"/>
                  <a:gd name="connsiteX6" fmla="*/ 4628 w 27914"/>
                  <a:gd name="connsiteY6" fmla="*/ 52811 h 52735"/>
                  <a:gd name="connsiteX7" fmla="*/ 6341 w 27914"/>
                  <a:gd name="connsiteY7" fmla="*/ 51090 h 52735"/>
                  <a:gd name="connsiteX8" fmla="*/ 27201 w 27914"/>
                  <a:gd name="connsiteY8" fmla="*/ 9590 h 52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14" h="52735">
                    <a:moveTo>
                      <a:pt x="27201" y="9590"/>
                    </a:moveTo>
                    <a:cubicBezTo>
                      <a:pt x="27302" y="9489"/>
                      <a:pt x="28209" y="7566"/>
                      <a:pt x="28209" y="6047"/>
                    </a:cubicBezTo>
                    <a:cubicBezTo>
                      <a:pt x="28209" y="2403"/>
                      <a:pt x="24984" y="75"/>
                      <a:pt x="21961" y="75"/>
                    </a:cubicBezTo>
                    <a:cubicBezTo>
                      <a:pt x="17829" y="75"/>
                      <a:pt x="16721" y="3213"/>
                      <a:pt x="16217" y="4731"/>
                    </a:cubicBezTo>
                    <a:lnTo>
                      <a:pt x="697" y="48560"/>
                    </a:lnTo>
                    <a:cubicBezTo>
                      <a:pt x="294" y="49775"/>
                      <a:pt x="294" y="50078"/>
                      <a:pt x="294" y="50179"/>
                    </a:cubicBezTo>
                    <a:cubicBezTo>
                      <a:pt x="294" y="51799"/>
                      <a:pt x="4527" y="52811"/>
                      <a:pt x="4628" y="52811"/>
                    </a:cubicBezTo>
                    <a:cubicBezTo>
                      <a:pt x="5535" y="52811"/>
                      <a:pt x="5736" y="52305"/>
                      <a:pt x="6341" y="51090"/>
                    </a:cubicBezTo>
                    <a:lnTo>
                      <a:pt x="27201" y="9590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" name="任意形状 369">
                <a:extLst>
                  <a:ext uri="{FF2B5EF4-FFF2-40B4-BE49-F238E27FC236}">
                    <a16:creationId xmlns:a16="http://schemas.microsoft.com/office/drawing/2014/main" id="{4C79121C-490B-A550-47A1-74966C4C4553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6979291" y="6916228"/>
                <a:ext cx="86202" cy="63910"/>
              </a:xfrm>
              <a:custGeom>
                <a:avLst/>
                <a:gdLst>
                  <a:gd name="connsiteX0" fmla="*/ 10878 w 86202"/>
                  <a:gd name="connsiteY0" fmla="*/ 53643 h 63910"/>
                  <a:gd name="connsiteX1" fmla="*/ 9467 w 86202"/>
                  <a:gd name="connsiteY1" fmla="*/ 59453 h 63910"/>
                  <a:gd name="connsiteX2" fmla="*/ 14264 w 86202"/>
                  <a:gd name="connsiteY2" fmla="*/ 63988 h 63910"/>
                  <a:gd name="connsiteX3" fmla="*/ 19767 w 86202"/>
                  <a:gd name="connsiteY3" fmla="*/ 60870 h 63910"/>
                  <a:gd name="connsiteX4" fmla="*/ 22306 w 86202"/>
                  <a:gd name="connsiteY4" fmla="*/ 52084 h 63910"/>
                  <a:gd name="connsiteX5" fmla="*/ 25410 w 86202"/>
                  <a:gd name="connsiteY5" fmla="*/ 39331 h 63910"/>
                  <a:gd name="connsiteX6" fmla="*/ 27808 w 86202"/>
                  <a:gd name="connsiteY6" fmla="*/ 29836 h 63910"/>
                  <a:gd name="connsiteX7" fmla="*/ 33734 w 86202"/>
                  <a:gd name="connsiteY7" fmla="*/ 17082 h 63910"/>
                  <a:gd name="connsiteX8" fmla="*/ 54897 w 86202"/>
                  <a:gd name="connsiteY8" fmla="*/ 4045 h 63910"/>
                  <a:gd name="connsiteX9" fmla="*/ 63221 w 86202"/>
                  <a:gd name="connsiteY9" fmla="*/ 13965 h 63910"/>
                  <a:gd name="connsiteX10" fmla="*/ 54897 w 86202"/>
                  <a:gd name="connsiteY10" fmla="*/ 44149 h 63910"/>
                  <a:gd name="connsiteX11" fmla="*/ 52780 w 86202"/>
                  <a:gd name="connsiteY11" fmla="*/ 51801 h 63910"/>
                  <a:gd name="connsiteX12" fmla="*/ 66183 w 86202"/>
                  <a:gd name="connsiteY12" fmla="*/ 63988 h 63910"/>
                  <a:gd name="connsiteX13" fmla="*/ 86500 w 86202"/>
                  <a:gd name="connsiteY13" fmla="*/ 42306 h 63910"/>
                  <a:gd name="connsiteX14" fmla="*/ 84242 w 86202"/>
                  <a:gd name="connsiteY14" fmla="*/ 40464 h 63910"/>
                  <a:gd name="connsiteX15" fmla="*/ 81562 w 86202"/>
                  <a:gd name="connsiteY15" fmla="*/ 42873 h 63910"/>
                  <a:gd name="connsiteX16" fmla="*/ 66607 w 86202"/>
                  <a:gd name="connsiteY16" fmla="*/ 60020 h 63910"/>
                  <a:gd name="connsiteX17" fmla="*/ 63080 w 86202"/>
                  <a:gd name="connsiteY17" fmla="*/ 55060 h 63910"/>
                  <a:gd name="connsiteX18" fmla="*/ 66324 w 86202"/>
                  <a:gd name="connsiteY18" fmla="*/ 43582 h 63910"/>
                  <a:gd name="connsiteX19" fmla="*/ 73802 w 86202"/>
                  <a:gd name="connsiteY19" fmla="*/ 16232 h 63910"/>
                  <a:gd name="connsiteX20" fmla="*/ 55461 w 86202"/>
                  <a:gd name="connsiteY20" fmla="*/ 77 h 63910"/>
                  <a:gd name="connsiteX21" fmla="*/ 31618 w 86202"/>
                  <a:gd name="connsiteY21" fmla="*/ 12973 h 63910"/>
                  <a:gd name="connsiteX22" fmla="*/ 16522 w 86202"/>
                  <a:gd name="connsiteY22" fmla="*/ 77 h 63910"/>
                  <a:gd name="connsiteX23" fmla="*/ 5376 w 86202"/>
                  <a:gd name="connsiteY23" fmla="*/ 7730 h 63910"/>
                  <a:gd name="connsiteX24" fmla="*/ 297 w 86202"/>
                  <a:gd name="connsiteY24" fmla="*/ 21759 h 63910"/>
                  <a:gd name="connsiteX25" fmla="*/ 2695 w 86202"/>
                  <a:gd name="connsiteY25" fmla="*/ 23601 h 63910"/>
                  <a:gd name="connsiteX26" fmla="*/ 5799 w 86202"/>
                  <a:gd name="connsiteY26" fmla="*/ 19350 h 63910"/>
                  <a:gd name="connsiteX27" fmla="*/ 16098 w 86202"/>
                  <a:gd name="connsiteY27" fmla="*/ 4045 h 63910"/>
                  <a:gd name="connsiteX28" fmla="*/ 20754 w 86202"/>
                  <a:gd name="connsiteY28" fmla="*/ 10989 h 63910"/>
                  <a:gd name="connsiteX29" fmla="*/ 18497 w 86202"/>
                  <a:gd name="connsiteY29" fmla="*/ 22751 h 63910"/>
                  <a:gd name="connsiteX30" fmla="*/ 15393 w 86202"/>
                  <a:gd name="connsiteY30" fmla="*/ 35504 h 63910"/>
                  <a:gd name="connsiteX31" fmla="*/ 10878 w 86202"/>
                  <a:gd name="connsiteY31" fmla="*/ 53643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202" h="63910">
                    <a:moveTo>
                      <a:pt x="10878" y="53643"/>
                    </a:moveTo>
                    <a:cubicBezTo>
                      <a:pt x="10314" y="55485"/>
                      <a:pt x="9467" y="59028"/>
                      <a:pt x="9467" y="59453"/>
                    </a:cubicBezTo>
                    <a:cubicBezTo>
                      <a:pt x="9467" y="62571"/>
                      <a:pt x="12007" y="63988"/>
                      <a:pt x="14264" y="63988"/>
                    </a:cubicBezTo>
                    <a:cubicBezTo>
                      <a:pt x="16804" y="63988"/>
                      <a:pt x="19061" y="62146"/>
                      <a:pt x="19767" y="60870"/>
                    </a:cubicBezTo>
                    <a:cubicBezTo>
                      <a:pt x="20472" y="59595"/>
                      <a:pt x="21601" y="55060"/>
                      <a:pt x="22306" y="52084"/>
                    </a:cubicBezTo>
                    <a:cubicBezTo>
                      <a:pt x="23012" y="49392"/>
                      <a:pt x="24564" y="42873"/>
                      <a:pt x="25410" y="39331"/>
                    </a:cubicBezTo>
                    <a:cubicBezTo>
                      <a:pt x="26257" y="36213"/>
                      <a:pt x="27103" y="33095"/>
                      <a:pt x="27808" y="29836"/>
                    </a:cubicBezTo>
                    <a:cubicBezTo>
                      <a:pt x="29360" y="24026"/>
                      <a:pt x="29643" y="22892"/>
                      <a:pt x="33734" y="17082"/>
                    </a:cubicBezTo>
                    <a:cubicBezTo>
                      <a:pt x="37684" y="11414"/>
                      <a:pt x="44315" y="4045"/>
                      <a:pt x="54897" y="4045"/>
                    </a:cubicBezTo>
                    <a:cubicBezTo>
                      <a:pt x="63080" y="4045"/>
                      <a:pt x="63221" y="11272"/>
                      <a:pt x="63221" y="13965"/>
                    </a:cubicBezTo>
                    <a:cubicBezTo>
                      <a:pt x="63221" y="22467"/>
                      <a:pt x="57154" y="38197"/>
                      <a:pt x="54897" y="44149"/>
                    </a:cubicBezTo>
                    <a:cubicBezTo>
                      <a:pt x="53345" y="48116"/>
                      <a:pt x="52780" y="49392"/>
                      <a:pt x="52780" y="51801"/>
                    </a:cubicBezTo>
                    <a:cubicBezTo>
                      <a:pt x="52780" y="59311"/>
                      <a:pt x="58988" y="63988"/>
                      <a:pt x="66183" y="63988"/>
                    </a:cubicBezTo>
                    <a:cubicBezTo>
                      <a:pt x="80292" y="63988"/>
                      <a:pt x="86500" y="44432"/>
                      <a:pt x="86500" y="42306"/>
                    </a:cubicBezTo>
                    <a:cubicBezTo>
                      <a:pt x="86500" y="40464"/>
                      <a:pt x="84665" y="40464"/>
                      <a:pt x="84242" y="40464"/>
                    </a:cubicBezTo>
                    <a:cubicBezTo>
                      <a:pt x="82267" y="40464"/>
                      <a:pt x="82126" y="41314"/>
                      <a:pt x="81562" y="42873"/>
                    </a:cubicBezTo>
                    <a:cubicBezTo>
                      <a:pt x="78317" y="54210"/>
                      <a:pt x="72250" y="60020"/>
                      <a:pt x="66607" y="60020"/>
                    </a:cubicBezTo>
                    <a:cubicBezTo>
                      <a:pt x="63644" y="60020"/>
                      <a:pt x="63080" y="58036"/>
                      <a:pt x="63080" y="55060"/>
                    </a:cubicBezTo>
                    <a:cubicBezTo>
                      <a:pt x="63080" y="51801"/>
                      <a:pt x="63785" y="49959"/>
                      <a:pt x="66324" y="43582"/>
                    </a:cubicBezTo>
                    <a:cubicBezTo>
                      <a:pt x="68017" y="39189"/>
                      <a:pt x="73802" y="24168"/>
                      <a:pt x="73802" y="16232"/>
                    </a:cubicBezTo>
                    <a:cubicBezTo>
                      <a:pt x="73802" y="2486"/>
                      <a:pt x="62938" y="77"/>
                      <a:pt x="55461" y="77"/>
                    </a:cubicBezTo>
                    <a:cubicBezTo>
                      <a:pt x="43751" y="77"/>
                      <a:pt x="35850" y="7304"/>
                      <a:pt x="31618" y="12973"/>
                    </a:cubicBezTo>
                    <a:cubicBezTo>
                      <a:pt x="30630" y="3195"/>
                      <a:pt x="22306" y="77"/>
                      <a:pt x="16522" y="77"/>
                    </a:cubicBezTo>
                    <a:cubicBezTo>
                      <a:pt x="10455" y="77"/>
                      <a:pt x="7210" y="4470"/>
                      <a:pt x="5376" y="7730"/>
                    </a:cubicBezTo>
                    <a:cubicBezTo>
                      <a:pt x="2272" y="12973"/>
                      <a:pt x="297" y="21050"/>
                      <a:pt x="297" y="21759"/>
                    </a:cubicBezTo>
                    <a:cubicBezTo>
                      <a:pt x="297" y="23601"/>
                      <a:pt x="2272" y="23601"/>
                      <a:pt x="2695" y="23601"/>
                    </a:cubicBezTo>
                    <a:cubicBezTo>
                      <a:pt x="4671" y="23601"/>
                      <a:pt x="4812" y="23176"/>
                      <a:pt x="5799" y="19350"/>
                    </a:cubicBezTo>
                    <a:cubicBezTo>
                      <a:pt x="7916" y="10989"/>
                      <a:pt x="10596" y="4045"/>
                      <a:pt x="16098" y="4045"/>
                    </a:cubicBezTo>
                    <a:cubicBezTo>
                      <a:pt x="19767" y="4045"/>
                      <a:pt x="20754" y="7163"/>
                      <a:pt x="20754" y="10989"/>
                    </a:cubicBezTo>
                    <a:cubicBezTo>
                      <a:pt x="20754" y="13681"/>
                      <a:pt x="19484" y="18925"/>
                      <a:pt x="18497" y="22751"/>
                    </a:cubicBezTo>
                    <a:cubicBezTo>
                      <a:pt x="17509" y="26577"/>
                      <a:pt x="16098" y="32387"/>
                      <a:pt x="15393" y="35504"/>
                    </a:cubicBezTo>
                    <a:lnTo>
                      <a:pt x="10878" y="53643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" name="任意形状 370">
                <a:extLst>
                  <a:ext uri="{FF2B5EF4-FFF2-40B4-BE49-F238E27FC236}">
                    <a16:creationId xmlns:a16="http://schemas.microsoft.com/office/drawing/2014/main" id="{F842A685-B70A-DC89-D9A3-4F53278483B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113005" y="6756599"/>
                <a:ext cx="52604" cy="242726"/>
              </a:xfrm>
              <a:custGeom>
                <a:avLst/>
                <a:gdLst>
                  <a:gd name="connsiteX0" fmla="*/ 52907 w 52604"/>
                  <a:gd name="connsiteY0" fmla="*/ 240769 h 242726"/>
                  <a:gd name="connsiteX1" fmla="*/ 52101 w 52604"/>
                  <a:gd name="connsiteY1" fmla="*/ 238947 h 242726"/>
                  <a:gd name="connsiteX2" fmla="*/ 20659 w 52604"/>
                  <a:gd name="connsiteY2" fmla="*/ 179632 h 242726"/>
                  <a:gd name="connsiteX3" fmla="*/ 14209 w 52604"/>
                  <a:gd name="connsiteY3" fmla="*/ 121531 h 242726"/>
                  <a:gd name="connsiteX4" fmla="*/ 51093 w 52604"/>
                  <a:gd name="connsiteY4" fmla="*/ 4723 h 242726"/>
                  <a:gd name="connsiteX5" fmla="*/ 52907 w 52604"/>
                  <a:gd name="connsiteY5" fmla="*/ 2091 h 242726"/>
                  <a:gd name="connsiteX6" fmla="*/ 50488 w 52604"/>
                  <a:gd name="connsiteY6" fmla="*/ 67 h 242726"/>
                  <a:gd name="connsiteX7" fmla="*/ 33961 w 52604"/>
                  <a:gd name="connsiteY7" fmla="*/ 15250 h 242726"/>
                  <a:gd name="connsiteX8" fmla="*/ 302 w 52604"/>
                  <a:gd name="connsiteY8" fmla="*/ 121329 h 242726"/>
                  <a:gd name="connsiteX9" fmla="*/ 31744 w 52604"/>
                  <a:gd name="connsiteY9" fmla="*/ 224979 h 242726"/>
                  <a:gd name="connsiteX10" fmla="*/ 50488 w 52604"/>
                  <a:gd name="connsiteY10" fmla="*/ 242793 h 242726"/>
                  <a:gd name="connsiteX11" fmla="*/ 52907 w 52604"/>
                  <a:gd name="connsiteY11" fmla="*/ 240769 h 24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604" h="242726">
                    <a:moveTo>
                      <a:pt x="52907" y="240769"/>
                    </a:moveTo>
                    <a:cubicBezTo>
                      <a:pt x="52907" y="239959"/>
                      <a:pt x="52504" y="239554"/>
                      <a:pt x="52101" y="238947"/>
                    </a:cubicBezTo>
                    <a:cubicBezTo>
                      <a:pt x="42829" y="229027"/>
                      <a:pt x="29124" y="212630"/>
                      <a:pt x="20659" y="179632"/>
                    </a:cubicBezTo>
                    <a:cubicBezTo>
                      <a:pt x="16023" y="161210"/>
                      <a:pt x="14209" y="140358"/>
                      <a:pt x="14209" y="121531"/>
                    </a:cubicBezTo>
                    <a:cubicBezTo>
                      <a:pt x="14209" y="68289"/>
                      <a:pt x="26907" y="31040"/>
                      <a:pt x="51093" y="4723"/>
                    </a:cubicBezTo>
                    <a:cubicBezTo>
                      <a:pt x="52907" y="2901"/>
                      <a:pt x="52907" y="2496"/>
                      <a:pt x="52907" y="2091"/>
                    </a:cubicBezTo>
                    <a:cubicBezTo>
                      <a:pt x="52907" y="67"/>
                      <a:pt x="51294" y="67"/>
                      <a:pt x="50488" y="67"/>
                    </a:cubicBezTo>
                    <a:cubicBezTo>
                      <a:pt x="47465" y="67"/>
                      <a:pt x="36581" y="12213"/>
                      <a:pt x="33961" y="15250"/>
                    </a:cubicBezTo>
                    <a:cubicBezTo>
                      <a:pt x="13403" y="39745"/>
                      <a:pt x="302" y="76185"/>
                      <a:pt x="302" y="121329"/>
                    </a:cubicBezTo>
                    <a:cubicBezTo>
                      <a:pt x="302" y="150075"/>
                      <a:pt x="5341" y="190766"/>
                      <a:pt x="31744" y="224979"/>
                    </a:cubicBezTo>
                    <a:cubicBezTo>
                      <a:pt x="33760" y="227408"/>
                      <a:pt x="46860" y="242793"/>
                      <a:pt x="50488" y="242793"/>
                    </a:cubicBezTo>
                    <a:cubicBezTo>
                      <a:pt x="51294" y="242793"/>
                      <a:pt x="52907" y="242793"/>
                      <a:pt x="52907" y="2407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2" name="任意形状 371">
                <a:extLst>
                  <a:ext uri="{FF2B5EF4-FFF2-40B4-BE49-F238E27FC236}">
                    <a16:creationId xmlns:a16="http://schemas.microsoft.com/office/drawing/2014/main" id="{96F5E5F0-572F-BDC3-C7A9-ED8BAA119AA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180793" y="6839196"/>
                <a:ext cx="109239" cy="133206"/>
              </a:xfrm>
              <a:custGeom>
                <a:avLst/>
                <a:gdLst>
                  <a:gd name="connsiteX0" fmla="*/ 40818 w 109239"/>
                  <a:gd name="connsiteY0" fmla="*/ 18497 h 133206"/>
                  <a:gd name="connsiteX1" fmla="*/ 43842 w 109239"/>
                  <a:gd name="connsiteY1" fmla="*/ 5541 h 133206"/>
                  <a:gd name="connsiteX2" fmla="*/ 37997 w 109239"/>
                  <a:gd name="connsiteY2" fmla="*/ 75 h 133206"/>
                  <a:gd name="connsiteX3" fmla="*/ 29935 w 109239"/>
                  <a:gd name="connsiteY3" fmla="*/ 7363 h 133206"/>
                  <a:gd name="connsiteX4" fmla="*/ 912 w 109239"/>
                  <a:gd name="connsiteY4" fmla="*/ 124576 h 133206"/>
                  <a:gd name="connsiteX5" fmla="*/ 307 w 109239"/>
                  <a:gd name="connsiteY5" fmla="*/ 127815 h 133206"/>
                  <a:gd name="connsiteX6" fmla="*/ 5950 w 109239"/>
                  <a:gd name="connsiteY6" fmla="*/ 133281 h 133206"/>
                  <a:gd name="connsiteX7" fmla="*/ 13005 w 109239"/>
                  <a:gd name="connsiteY7" fmla="*/ 129030 h 133206"/>
                  <a:gd name="connsiteX8" fmla="*/ 24090 w 109239"/>
                  <a:gd name="connsiteY8" fmla="*/ 85505 h 133206"/>
                  <a:gd name="connsiteX9" fmla="*/ 43640 w 109239"/>
                  <a:gd name="connsiteY9" fmla="*/ 91781 h 133206"/>
                  <a:gd name="connsiteX10" fmla="*/ 70446 w 109239"/>
                  <a:gd name="connsiteY10" fmla="*/ 77002 h 133206"/>
                  <a:gd name="connsiteX11" fmla="*/ 88585 w 109239"/>
                  <a:gd name="connsiteY11" fmla="*/ 91781 h 133206"/>
                  <a:gd name="connsiteX12" fmla="*/ 103500 w 109239"/>
                  <a:gd name="connsiteY12" fmla="*/ 80646 h 133206"/>
                  <a:gd name="connsiteX13" fmla="*/ 109547 w 109239"/>
                  <a:gd name="connsiteY13" fmla="*/ 60605 h 133206"/>
                  <a:gd name="connsiteX14" fmla="*/ 107128 w 109239"/>
                  <a:gd name="connsiteY14" fmla="*/ 58580 h 133206"/>
                  <a:gd name="connsiteX15" fmla="*/ 104306 w 109239"/>
                  <a:gd name="connsiteY15" fmla="*/ 62224 h 133206"/>
                  <a:gd name="connsiteX16" fmla="*/ 88989 w 109239"/>
                  <a:gd name="connsiteY16" fmla="*/ 87327 h 133206"/>
                  <a:gd name="connsiteX17" fmla="*/ 82942 w 109239"/>
                  <a:gd name="connsiteY17" fmla="*/ 78015 h 133206"/>
                  <a:gd name="connsiteX18" fmla="*/ 86973 w 109239"/>
                  <a:gd name="connsiteY18" fmla="*/ 56961 h 133206"/>
                  <a:gd name="connsiteX19" fmla="*/ 92616 w 109239"/>
                  <a:gd name="connsiteY19" fmla="*/ 35097 h 133206"/>
                  <a:gd name="connsiteX20" fmla="*/ 96043 w 109239"/>
                  <a:gd name="connsiteY20" fmla="*/ 21331 h 133206"/>
                  <a:gd name="connsiteX21" fmla="*/ 99066 w 109239"/>
                  <a:gd name="connsiteY21" fmla="*/ 7768 h 133206"/>
                  <a:gd name="connsiteX22" fmla="*/ 93221 w 109239"/>
                  <a:gd name="connsiteY22" fmla="*/ 2302 h 133206"/>
                  <a:gd name="connsiteX23" fmla="*/ 85361 w 109239"/>
                  <a:gd name="connsiteY23" fmla="*/ 9387 h 133206"/>
                  <a:gd name="connsiteX24" fmla="*/ 75888 w 109239"/>
                  <a:gd name="connsiteY24" fmla="*/ 47244 h 133206"/>
                  <a:gd name="connsiteX25" fmla="*/ 70648 w 109239"/>
                  <a:gd name="connsiteY25" fmla="*/ 67893 h 133206"/>
                  <a:gd name="connsiteX26" fmla="*/ 44446 w 109239"/>
                  <a:gd name="connsiteY26" fmla="*/ 87327 h 133206"/>
                  <a:gd name="connsiteX27" fmla="*/ 29532 w 109239"/>
                  <a:gd name="connsiteY27" fmla="*/ 69714 h 133206"/>
                  <a:gd name="connsiteX28" fmla="*/ 32353 w 109239"/>
                  <a:gd name="connsiteY28" fmla="*/ 52507 h 133206"/>
                  <a:gd name="connsiteX29" fmla="*/ 40818 w 109239"/>
                  <a:gd name="connsiteY29" fmla="*/ 18497 h 13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239" h="133206">
                    <a:moveTo>
                      <a:pt x="40818" y="18497"/>
                    </a:moveTo>
                    <a:cubicBezTo>
                      <a:pt x="41826" y="14246"/>
                      <a:pt x="43842" y="6553"/>
                      <a:pt x="43842" y="5541"/>
                    </a:cubicBezTo>
                    <a:cubicBezTo>
                      <a:pt x="43842" y="2099"/>
                      <a:pt x="41423" y="75"/>
                      <a:pt x="37997" y="75"/>
                    </a:cubicBezTo>
                    <a:cubicBezTo>
                      <a:pt x="37392" y="75"/>
                      <a:pt x="31749" y="277"/>
                      <a:pt x="29935" y="7363"/>
                    </a:cubicBezTo>
                    <a:lnTo>
                      <a:pt x="912" y="124576"/>
                    </a:lnTo>
                    <a:cubicBezTo>
                      <a:pt x="307" y="127005"/>
                      <a:pt x="307" y="127410"/>
                      <a:pt x="307" y="127815"/>
                    </a:cubicBezTo>
                    <a:cubicBezTo>
                      <a:pt x="307" y="130852"/>
                      <a:pt x="2524" y="133281"/>
                      <a:pt x="5950" y="133281"/>
                    </a:cubicBezTo>
                    <a:cubicBezTo>
                      <a:pt x="10183" y="133281"/>
                      <a:pt x="12601" y="129637"/>
                      <a:pt x="13005" y="129030"/>
                    </a:cubicBezTo>
                    <a:cubicBezTo>
                      <a:pt x="13811" y="127208"/>
                      <a:pt x="16431" y="116681"/>
                      <a:pt x="24090" y="85505"/>
                    </a:cubicBezTo>
                    <a:cubicBezTo>
                      <a:pt x="30539" y="90971"/>
                      <a:pt x="39609" y="91781"/>
                      <a:pt x="43640" y="91781"/>
                    </a:cubicBezTo>
                    <a:cubicBezTo>
                      <a:pt x="57748" y="91781"/>
                      <a:pt x="65609" y="82671"/>
                      <a:pt x="70446" y="77002"/>
                    </a:cubicBezTo>
                    <a:cubicBezTo>
                      <a:pt x="72260" y="86112"/>
                      <a:pt x="79717" y="91781"/>
                      <a:pt x="88585" y="91781"/>
                    </a:cubicBezTo>
                    <a:cubicBezTo>
                      <a:pt x="95640" y="91781"/>
                      <a:pt x="100275" y="87124"/>
                      <a:pt x="103500" y="80646"/>
                    </a:cubicBezTo>
                    <a:cubicBezTo>
                      <a:pt x="106926" y="73358"/>
                      <a:pt x="109547" y="61010"/>
                      <a:pt x="109547" y="60605"/>
                    </a:cubicBezTo>
                    <a:cubicBezTo>
                      <a:pt x="109547" y="58580"/>
                      <a:pt x="107733" y="58580"/>
                      <a:pt x="107128" y="58580"/>
                    </a:cubicBezTo>
                    <a:cubicBezTo>
                      <a:pt x="105113" y="58580"/>
                      <a:pt x="104911" y="59390"/>
                      <a:pt x="104306" y="62224"/>
                    </a:cubicBezTo>
                    <a:cubicBezTo>
                      <a:pt x="100880" y="75383"/>
                      <a:pt x="97252" y="87327"/>
                      <a:pt x="88989" y="87327"/>
                    </a:cubicBezTo>
                    <a:cubicBezTo>
                      <a:pt x="83547" y="87327"/>
                      <a:pt x="82942" y="82063"/>
                      <a:pt x="82942" y="78015"/>
                    </a:cubicBezTo>
                    <a:cubicBezTo>
                      <a:pt x="82942" y="73561"/>
                      <a:pt x="85361" y="64046"/>
                      <a:pt x="86973" y="56961"/>
                    </a:cubicBezTo>
                    <a:lnTo>
                      <a:pt x="92616" y="35097"/>
                    </a:lnTo>
                    <a:cubicBezTo>
                      <a:pt x="93221" y="32060"/>
                      <a:pt x="95237" y="24368"/>
                      <a:pt x="96043" y="21331"/>
                    </a:cubicBezTo>
                    <a:cubicBezTo>
                      <a:pt x="97051" y="16675"/>
                      <a:pt x="99066" y="8982"/>
                      <a:pt x="99066" y="7768"/>
                    </a:cubicBezTo>
                    <a:cubicBezTo>
                      <a:pt x="99066" y="4124"/>
                      <a:pt x="96244" y="2302"/>
                      <a:pt x="93221" y="2302"/>
                    </a:cubicBezTo>
                    <a:cubicBezTo>
                      <a:pt x="92213" y="2302"/>
                      <a:pt x="86973" y="2504"/>
                      <a:pt x="85361" y="9387"/>
                    </a:cubicBezTo>
                    <a:lnTo>
                      <a:pt x="75888" y="47244"/>
                    </a:lnTo>
                    <a:cubicBezTo>
                      <a:pt x="73469" y="57366"/>
                      <a:pt x="71252" y="65868"/>
                      <a:pt x="70648" y="67893"/>
                    </a:cubicBezTo>
                    <a:cubicBezTo>
                      <a:pt x="70446" y="68905"/>
                      <a:pt x="60772" y="87327"/>
                      <a:pt x="44446" y="87327"/>
                    </a:cubicBezTo>
                    <a:cubicBezTo>
                      <a:pt x="34369" y="87327"/>
                      <a:pt x="29532" y="80646"/>
                      <a:pt x="29532" y="69714"/>
                    </a:cubicBezTo>
                    <a:cubicBezTo>
                      <a:pt x="29532" y="63844"/>
                      <a:pt x="30942" y="58175"/>
                      <a:pt x="32353" y="52507"/>
                    </a:cubicBezTo>
                    <a:lnTo>
                      <a:pt x="40818" y="18497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3" name="任意形状 372">
                <a:extLst>
                  <a:ext uri="{FF2B5EF4-FFF2-40B4-BE49-F238E27FC236}">
                    <a16:creationId xmlns:a16="http://schemas.microsoft.com/office/drawing/2014/main" id="{4F8D586E-DAF5-48D3-B209-E825CAD57A3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313523" y="6907216"/>
                <a:ext cx="23581" cy="60529"/>
              </a:xfrm>
              <a:custGeom>
                <a:avLst/>
                <a:gdLst>
                  <a:gd name="connsiteX0" fmla="*/ 23894 w 23581"/>
                  <a:gd name="connsiteY0" fmla="*/ 21331 h 60529"/>
                  <a:gd name="connsiteX1" fmla="*/ 10995 w 23581"/>
                  <a:gd name="connsiteY1" fmla="*/ 75 h 60529"/>
                  <a:gd name="connsiteX2" fmla="*/ 313 w 23581"/>
                  <a:gd name="connsiteY2" fmla="*/ 10804 h 60529"/>
                  <a:gd name="connsiteX3" fmla="*/ 10995 w 23581"/>
                  <a:gd name="connsiteY3" fmla="*/ 21534 h 60529"/>
                  <a:gd name="connsiteX4" fmla="*/ 18049 w 23581"/>
                  <a:gd name="connsiteY4" fmla="*/ 18902 h 60529"/>
                  <a:gd name="connsiteX5" fmla="*/ 19057 w 23581"/>
                  <a:gd name="connsiteY5" fmla="*/ 18294 h 60529"/>
                  <a:gd name="connsiteX6" fmla="*/ 19460 w 23581"/>
                  <a:gd name="connsiteY6" fmla="*/ 21331 h 60529"/>
                  <a:gd name="connsiteX7" fmla="*/ 5755 w 23581"/>
                  <a:gd name="connsiteY7" fmla="*/ 55139 h 60529"/>
                  <a:gd name="connsiteX8" fmla="*/ 3538 w 23581"/>
                  <a:gd name="connsiteY8" fmla="*/ 58378 h 60529"/>
                  <a:gd name="connsiteX9" fmla="*/ 5553 w 23581"/>
                  <a:gd name="connsiteY9" fmla="*/ 60605 h 60529"/>
                  <a:gd name="connsiteX10" fmla="*/ 23894 w 23581"/>
                  <a:gd name="connsiteY10" fmla="*/ 2133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81" h="60529">
                    <a:moveTo>
                      <a:pt x="23894" y="21331"/>
                    </a:moveTo>
                    <a:cubicBezTo>
                      <a:pt x="23894" y="7970"/>
                      <a:pt x="18856" y="75"/>
                      <a:pt x="10995" y="75"/>
                    </a:cubicBezTo>
                    <a:cubicBezTo>
                      <a:pt x="4344" y="75"/>
                      <a:pt x="313" y="5136"/>
                      <a:pt x="313" y="10804"/>
                    </a:cubicBezTo>
                    <a:cubicBezTo>
                      <a:pt x="313" y="16270"/>
                      <a:pt x="4344" y="21534"/>
                      <a:pt x="10995" y="21534"/>
                    </a:cubicBezTo>
                    <a:cubicBezTo>
                      <a:pt x="13414" y="21534"/>
                      <a:pt x="16034" y="20724"/>
                      <a:pt x="18049" y="18902"/>
                    </a:cubicBezTo>
                    <a:cubicBezTo>
                      <a:pt x="18654" y="18497"/>
                      <a:pt x="18856" y="18294"/>
                      <a:pt x="19057" y="18294"/>
                    </a:cubicBezTo>
                    <a:cubicBezTo>
                      <a:pt x="19259" y="18294"/>
                      <a:pt x="19460" y="18497"/>
                      <a:pt x="19460" y="21331"/>
                    </a:cubicBezTo>
                    <a:cubicBezTo>
                      <a:pt x="19460" y="36312"/>
                      <a:pt x="12406" y="48458"/>
                      <a:pt x="5755" y="55139"/>
                    </a:cubicBezTo>
                    <a:cubicBezTo>
                      <a:pt x="3538" y="57366"/>
                      <a:pt x="3538" y="57770"/>
                      <a:pt x="3538" y="58378"/>
                    </a:cubicBezTo>
                    <a:cubicBezTo>
                      <a:pt x="3538" y="59795"/>
                      <a:pt x="4546" y="60605"/>
                      <a:pt x="5553" y="60605"/>
                    </a:cubicBezTo>
                    <a:cubicBezTo>
                      <a:pt x="7770" y="60605"/>
                      <a:pt x="23894" y="45017"/>
                      <a:pt x="23894" y="21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4" name="任意形状 373">
                <a:extLst>
                  <a:ext uri="{FF2B5EF4-FFF2-40B4-BE49-F238E27FC236}">
                    <a16:creationId xmlns:a16="http://schemas.microsoft.com/office/drawing/2014/main" id="{9F0186EE-0C44-841B-2378-EBAB481F3E9A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394232" y="6785954"/>
                <a:ext cx="83239" cy="144947"/>
              </a:xfrm>
              <a:custGeom>
                <a:avLst/>
                <a:gdLst>
                  <a:gd name="connsiteX0" fmla="*/ 83557 w 83239"/>
                  <a:gd name="connsiteY0" fmla="*/ 41575 h 144947"/>
                  <a:gd name="connsiteX1" fmla="*/ 59371 w 83239"/>
                  <a:gd name="connsiteY1" fmla="*/ 75 h 144947"/>
                  <a:gd name="connsiteX2" fmla="*/ 317 w 83239"/>
                  <a:gd name="connsiteY2" fmla="*/ 103522 h 144947"/>
                  <a:gd name="connsiteX3" fmla="*/ 24503 w 83239"/>
                  <a:gd name="connsiteY3" fmla="*/ 145022 h 144947"/>
                  <a:gd name="connsiteX4" fmla="*/ 83557 w 83239"/>
                  <a:gd name="connsiteY4" fmla="*/ 41575 h 144947"/>
                  <a:gd name="connsiteX5" fmla="*/ 21682 w 83239"/>
                  <a:gd name="connsiteY5" fmla="*/ 69310 h 144947"/>
                  <a:gd name="connsiteX6" fmla="*/ 37201 w 83239"/>
                  <a:gd name="connsiteY6" fmla="*/ 25785 h 144947"/>
                  <a:gd name="connsiteX7" fmla="*/ 59170 w 83239"/>
                  <a:gd name="connsiteY7" fmla="*/ 4529 h 144947"/>
                  <a:gd name="connsiteX8" fmla="*/ 70255 w 83239"/>
                  <a:gd name="connsiteY8" fmla="*/ 29024 h 144947"/>
                  <a:gd name="connsiteX9" fmla="*/ 63805 w 83239"/>
                  <a:gd name="connsiteY9" fmla="*/ 69310 h 144947"/>
                  <a:gd name="connsiteX10" fmla="*/ 21682 w 83239"/>
                  <a:gd name="connsiteY10" fmla="*/ 69310 h 144947"/>
                  <a:gd name="connsiteX11" fmla="*/ 61991 w 83239"/>
                  <a:gd name="connsiteY11" fmla="*/ 75788 h 144947"/>
                  <a:gd name="connsiteX12" fmla="*/ 47883 w 83239"/>
                  <a:gd name="connsiteY12" fmla="*/ 116883 h 144947"/>
                  <a:gd name="connsiteX13" fmla="*/ 24503 w 83239"/>
                  <a:gd name="connsiteY13" fmla="*/ 140569 h 144947"/>
                  <a:gd name="connsiteX14" fmla="*/ 13620 w 83239"/>
                  <a:gd name="connsiteY14" fmla="*/ 115871 h 144947"/>
                  <a:gd name="connsiteX15" fmla="*/ 20069 w 83239"/>
                  <a:gd name="connsiteY15" fmla="*/ 75788 h 144947"/>
                  <a:gd name="connsiteX16" fmla="*/ 61991 w 83239"/>
                  <a:gd name="connsiteY16" fmla="*/ 75788 h 1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239" h="144947">
                    <a:moveTo>
                      <a:pt x="83557" y="41575"/>
                    </a:moveTo>
                    <a:cubicBezTo>
                      <a:pt x="83557" y="28214"/>
                      <a:pt x="79929" y="75"/>
                      <a:pt x="59371" y="75"/>
                    </a:cubicBezTo>
                    <a:cubicBezTo>
                      <a:pt x="31356" y="75"/>
                      <a:pt x="317" y="57163"/>
                      <a:pt x="317" y="103522"/>
                    </a:cubicBezTo>
                    <a:cubicBezTo>
                      <a:pt x="317" y="122552"/>
                      <a:pt x="6162" y="145022"/>
                      <a:pt x="24503" y="145022"/>
                    </a:cubicBezTo>
                    <a:cubicBezTo>
                      <a:pt x="52922" y="145022"/>
                      <a:pt x="83557" y="86922"/>
                      <a:pt x="83557" y="41575"/>
                    </a:cubicBezTo>
                    <a:close/>
                    <a:moveTo>
                      <a:pt x="21682" y="69310"/>
                    </a:moveTo>
                    <a:cubicBezTo>
                      <a:pt x="25108" y="56353"/>
                      <a:pt x="29139" y="40158"/>
                      <a:pt x="37201" y="25785"/>
                    </a:cubicBezTo>
                    <a:cubicBezTo>
                      <a:pt x="42643" y="15865"/>
                      <a:pt x="50100" y="4529"/>
                      <a:pt x="59170" y="4529"/>
                    </a:cubicBezTo>
                    <a:cubicBezTo>
                      <a:pt x="69046" y="4529"/>
                      <a:pt x="70255" y="17485"/>
                      <a:pt x="70255" y="29024"/>
                    </a:cubicBezTo>
                    <a:cubicBezTo>
                      <a:pt x="70255" y="38943"/>
                      <a:pt x="68643" y="49268"/>
                      <a:pt x="63805" y="69310"/>
                    </a:cubicBezTo>
                    <a:lnTo>
                      <a:pt x="21682" y="69310"/>
                    </a:lnTo>
                    <a:close/>
                    <a:moveTo>
                      <a:pt x="61991" y="75788"/>
                    </a:moveTo>
                    <a:cubicBezTo>
                      <a:pt x="59774" y="85100"/>
                      <a:pt x="55542" y="102307"/>
                      <a:pt x="47883" y="116883"/>
                    </a:cubicBezTo>
                    <a:cubicBezTo>
                      <a:pt x="40829" y="130649"/>
                      <a:pt x="33170" y="140569"/>
                      <a:pt x="24503" y="140569"/>
                    </a:cubicBezTo>
                    <a:cubicBezTo>
                      <a:pt x="17852" y="140569"/>
                      <a:pt x="13620" y="134698"/>
                      <a:pt x="13620" y="115871"/>
                    </a:cubicBezTo>
                    <a:cubicBezTo>
                      <a:pt x="13620" y="107368"/>
                      <a:pt x="14829" y="95627"/>
                      <a:pt x="20069" y="75788"/>
                    </a:cubicBezTo>
                    <a:lnTo>
                      <a:pt x="61991" y="75788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5" name="任意形状 374">
                <a:extLst>
                  <a:ext uri="{FF2B5EF4-FFF2-40B4-BE49-F238E27FC236}">
                    <a16:creationId xmlns:a16="http://schemas.microsoft.com/office/drawing/2014/main" id="{205E9E2D-A3E7-E88F-ED59-1CD73A35175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503315" y="6907216"/>
                <a:ext cx="23581" cy="60529"/>
              </a:xfrm>
              <a:custGeom>
                <a:avLst/>
                <a:gdLst>
                  <a:gd name="connsiteX0" fmla="*/ 23904 w 23581"/>
                  <a:gd name="connsiteY0" fmla="*/ 21331 h 60529"/>
                  <a:gd name="connsiteX1" fmla="*/ 11004 w 23581"/>
                  <a:gd name="connsiteY1" fmla="*/ 75 h 60529"/>
                  <a:gd name="connsiteX2" fmla="*/ 322 w 23581"/>
                  <a:gd name="connsiteY2" fmla="*/ 10804 h 60529"/>
                  <a:gd name="connsiteX3" fmla="*/ 11004 w 23581"/>
                  <a:gd name="connsiteY3" fmla="*/ 21534 h 60529"/>
                  <a:gd name="connsiteX4" fmla="*/ 18059 w 23581"/>
                  <a:gd name="connsiteY4" fmla="*/ 18902 h 60529"/>
                  <a:gd name="connsiteX5" fmla="*/ 19066 w 23581"/>
                  <a:gd name="connsiteY5" fmla="*/ 18294 h 60529"/>
                  <a:gd name="connsiteX6" fmla="*/ 19470 w 23581"/>
                  <a:gd name="connsiteY6" fmla="*/ 21331 h 60529"/>
                  <a:gd name="connsiteX7" fmla="*/ 5764 w 23581"/>
                  <a:gd name="connsiteY7" fmla="*/ 55139 h 60529"/>
                  <a:gd name="connsiteX8" fmla="*/ 3547 w 23581"/>
                  <a:gd name="connsiteY8" fmla="*/ 58378 h 60529"/>
                  <a:gd name="connsiteX9" fmla="*/ 5563 w 23581"/>
                  <a:gd name="connsiteY9" fmla="*/ 60605 h 60529"/>
                  <a:gd name="connsiteX10" fmla="*/ 23904 w 23581"/>
                  <a:gd name="connsiteY10" fmla="*/ 2133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81" h="60529">
                    <a:moveTo>
                      <a:pt x="23904" y="21331"/>
                    </a:moveTo>
                    <a:cubicBezTo>
                      <a:pt x="23904" y="7970"/>
                      <a:pt x="18865" y="75"/>
                      <a:pt x="11004" y="75"/>
                    </a:cubicBezTo>
                    <a:cubicBezTo>
                      <a:pt x="4353" y="75"/>
                      <a:pt x="322" y="5136"/>
                      <a:pt x="322" y="10804"/>
                    </a:cubicBezTo>
                    <a:cubicBezTo>
                      <a:pt x="322" y="16270"/>
                      <a:pt x="4353" y="21534"/>
                      <a:pt x="11004" y="21534"/>
                    </a:cubicBezTo>
                    <a:cubicBezTo>
                      <a:pt x="13423" y="21534"/>
                      <a:pt x="16043" y="20724"/>
                      <a:pt x="18059" y="18902"/>
                    </a:cubicBezTo>
                    <a:cubicBezTo>
                      <a:pt x="18663" y="18497"/>
                      <a:pt x="18865" y="18294"/>
                      <a:pt x="19066" y="18294"/>
                    </a:cubicBezTo>
                    <a:cubicBezTo>
                      <a:pt x="19268" y="18294"/>
                      <a:pt x="19470" y="18497"/>
                      <a:pt x="19470" y="21331"/>
                    </a:cubicBezTo>
                    <a:cubicBezTo>
                      <a:pt x="19470" y="36312"/>
                      <a:pt x="12415" y="48458"/>
                      <a:pt x="5764" y="55139"/>
                    </a:cubicBezTo>
                    <a:cubicBezTo>
                      <a:pt x="3547" y="57366"/>
                      <a:pt x="3547" y="57770"/>
                      <a:pt x="3547" y="58378"/>
                    </a:cubicBezTo>
                    <a:cubicBezTo>
                      <a:pt x="3547" y="59795"/>
                      <a:pt x="4555" y="60605"/>
                      <a:pt x="5563" y="60605"/>
                    </a:cubicBezTo>
                    <a:cubicBezTo>
                      <a:pt x="7780" y="60605"/>
                      <a:pt x="23904" y="45017"/>
                      <a:pt x="23904" y="21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6" name="任意形状 375">
                <a:extLst>
                  <a:ext uri="{FF2B5EF4-FFF2-40B4-BE49-F238E27FC236}">
                    <a16:creationId xmlns:a16="http://schemas.microsoft.com/office/drawing/2014/main" id="{1BF5DCB7-8D52-3D3A-2392-237ACD45359B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577977" y="6839196"/>
                <a:ext cx="119518" cy="91705"/>
              </a:xfrm>
              <a:custGeom>
                <a:avLst/>
                <a:gdLst>
                  <a:gd name="connsiteX0" fmla="*/ 119845 w 119518"/>
                  <a:gd name="connsiteY0" fmla="*/ 14246 h 91705"/>
                  <a:gd name="connsiteX1" fmla="*/ 111783 w 119518"/>
                  <a:gd name="connsiteY1" fmla="*/ 75 h 91705"/>
                  <a:gd name="connsiteX2" fmla="*/ 101101 w 119518"/>
                  <a:gd name="connsiteY2" fmla="*/ 9590 h 91705"/>
                  <a:gd name="connsiteX3" fmla="*/ 104125 w 119518"/>
                  <a:gd name="connsiteY3" fmla="*/ 15663 h 91705"/>
                  <a:gd name="connsiteX4" fmla="*/ 111179 w 119518"/>
                  <a:gd name="connsiteY4" fmla="*/ 32668 h 91705"/>
                  <a:gd name="connsiteX5" fmla="*/ 101101 w 119518"/>
                  <a:gd name="connsiteY5" fmla="*/ 61617 h 91705"/>
                  <a:gd name="connsiteX6" fmla="*/ 78125 w 119518"/>
                  <a:gd name="connsiteY6" fmla="*/ 77205 h 91705"/>
                  <a:gd name="connsiteX7" fmla="*/ 58574 w 119518"/>
                  <a:gd name="connsiteY7" fmla="*/ 58985 h 91705"/>
                  <a:gd name="connsiteX8" fmla="*/ 65427 w 119518"/>
                  <a:gd name="connsiteY8" fmla="*/ 35097 h 91705"/>
                  <a:gd name="connsiteX9" fmla="*/ 61799 w 119518"/>
                  <a:gd name="connsiteY9" fmla="*/ 30643 h 91705"/>
                  <a:gd name="connsiteX10" fmla="*/ 56357 w 119518"/>
                  <a:gd name="connsiteY10" fmla="*/ 34085 h 91705"/>
                  <a:gd name="connsiteX11" fmla="*/ 51722 w 119518"/>
                  <a:gd name="connsiteY11" fmla="*/ 58580 h 91705"/>
                  <a:gd name="connsiteX12" fmla="*/ 24311 w 119518"/>
                  <a:gd name="connsiteY12" fmla="*/ 77205 h 91705"/>
                  <a:gd name="connsiteX13" fmla="*/ 6776 w 119518"/>
                  <a:gd name="connsiteY13" fmla="*/ 53924 h 91705"/>
                  <a:gd name="connsiteX14" fmla="*/ 27334 w 119518"/>
                  <a:gd name="connsiteY14" fmla="*/ 4731 h 91705"/>
                  <a:gd name="connsiteX15" fmla="*/ 23505 w 119518"/>
                  <a:gd name="connsiteY15" fmla="*/ 885 h 91705"/>
                  <a:gd name="connsiteX16" fmla="*/ 18265 w 119518"/>
                  <a:gd name="connsiteY16" fmla="*/ 5338 h 91705"/>
                  <a:gd name="connsiteX17" fmla="*/ 327 w 119518"/>
                  <a:gd name="connsiteY17" fmla="*/ 62831 h 91705"/>
                  <a:gd name="connsiteX18" fmla="*/ 21489 w 119518"/>
                  <a:gd name="connsiteY18" fmla="*/ 91781 h 91705"/>
                  <a:gd name="connsiteX19" fmla="*/ 52528 w 119518"/>
                  <a:gd name="connsiteY19" fmla="*/ 70524 h 91705"/>
                  <a:gd name="connsiteX20" fmla="*/ 74698 w 119518"/>
                  <a:gd name="connsiteY20" fmla="*/ 91781 h 91705"/>
                  <a:gd name="connsiteX21" fmla="*/ 107349 w 119518"/>
                  <a:gd name="connsiteY21" fmla="*/ 64249 h 91705"/>
                  <a:gd name="connsiteX22" fmla="*/ 119845 w 119518"/>
                  <a:gd name="connsiteY22" fmla="*/ 14246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9518" h="91705">
                    <a:moveTo>
                      <a:pt x="119845" y="14246"/>
                    </a:moveTo>
                    <a:cubicBezTo>
                      <a:pt x="119845" y="5136"/>
                      <a:pt x="116218" y="75"/>
                      <a:pt x="111783" y="75"/>
                    </a:cubicBezTo>
                    <a:cubicBezTo>
                      <a:pt x="106543" y="75"/>
                      <a:pt x="101101" y="4933"/>
                      <a:pt x="101101" y="9590"/>
                    </a:cubicBezTo>
                    <a:cubicBezTo>
                      <a:pt x="101101" y="11614"/>
                      <a:pt x="102109" y="13841"/>
                      <a:pt x="104125" y="15663"/>
                    </a:cubicBezTo>
                    <a:cubicBezTo>
                      <a:pt x="107551" y="18699"/>
                      <a:pt x="111179" y="24165"/>
                      <a:pt x="111179" y="32668"/>
                    </a:cubicBezTo>
                    <a:cubicBezTo>
                      <a:pt x="111179" y="40765"/>
                      <a:pt x="107349" y="52305"/>
                      <a:pt x="101101" y="61617"/>
                    </a:cubicBezTo>
                    <a:cubicBezTo>
                      <a:pt x="95055" y="70322"/>
                      <a:pt x="87598" y="77205"/>
                      <a:pt x="78125" y="77205"/>
                    </a:cubicBezTo>
                    <a:cubicBezTo>
                      <a:pt x="66636" y="77205"/>
                      <a:pt x="60388" y="69917"/>
                      <a:pt x="58574" y="58985"/>
                    </a:cubicBezTo>
                    <a:cubicBezTo>
                      <a:pt x="60792" y="53722"/>
                      <a:pt x="65427" y="40765"/>
                      <a:pt x="65427" y="35097"/>
                    </a:cubicBezTo>
                    <a:cubicBezTo>
                      <a:pt x="65427" y="32668"/>
                      <a:pt x="64419" y="30643"/>
                      <a:pt x="61799" y="30643"/>
                    </a:cubicBezTo>
                    <a:cubicBezTo>
                      <a:pt x="60187" y="30643"/>
                      <a:pt x="57970" y="31048"/>
                      <a:pt x="56357" y="34085"/>
                    </a:cubicBezTo>
                    <a:cubicBezTo>
                      <a:pt x="54140" y="38134"/>
                      <a:pt x="51722" y="51292"/>
                      <a:pt x="51722" y="58580"/>
                    </a:cubicBezTo>
                    <a:cubicBezTo>
                      <a:pt x="45071" y="68095"/>
                      <a:pt x="37009" y="77205"/>
                      <a:pt x="24311" y="77205"/>
                    </a:cubicBezTo>
                    <a:cubicBezTo>
                      <a:pt x="11009" y="77205"/>
                      <a:pt x="6776" y="65261"/>
                      <a:pt x="6776" y="53924"/>
                    </a:cubicBezTo>
                    <a:cubicBezTo>
                      <a:pt x="6776" y="28619"/>
                      <a:pt x="27334" y="7363"/>
                      <a:pt x="27334" y="4731"/>
                    </a:cubicBezTo>
                    <a:cubicBezTo>
                      <a:pt x="27334" y="2504"/>
                      <a:pt x="25722" y="885"/>
                      <a:pt x="23505" y="885"/>
                    </a:cubicBezTo>
                    <a:cubicBezTo>
                      <a:pt x="20885" y="885"/>
                      <a:pt x="19474" y="3516"/>
                      <a:pt x="18265" y="5338"/>
                    </a:cubicBezTo>
                    <a:cubicBezTo>
                      <a:pt x="7986" y="20319"/>
                      <a:pt x="327" y="44409"/>
                      <a:pt x="327" y="62831"/>
                    </a:cubicBezTo>
                    <a:cubicBezTo>
                      <a:pt x="327" y="76800"/>
                      <a:pt x="4962" y="91781"/>
                      <a:pt x="21489" y="91781"/>
                    </a:cubicBezTo>
                    <a:cubicBezTo>
                      <a:pt x="35799" y="91781"/>
                      <a:pt x="45272" y="81658"/>
                      <a:pt x="52528" y="70524"/>
                    </a:cubicBezTo>
                    <a:cubicBezTo>
                      <a:pt x="54342" y="82266"/>
                      <a:pt x="62202" y="91781"/>
                      <a:pt x="74698" y="91781"/>
                    </a:cubicBezTo>
                    <a:cubicBezTo>
                      <a:pt x="90419" y="91781"/>
                      <a:pt x="100094" y="79432"/>
                      <a:pt x="107349" y="64249"/>
                    </a:cubicBezTo>
                    <a:cubicBezTo>
                      <a:pt x="112187" y="54329"/>
                      <a:pt x="119845" y="26797"/>
                      <a:pt x="119845" y="142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7" name="任意形状 376">
                <a:extLst>
                  <a:ext uri="{FF2B5EF4-FFF2-40B4-BE49-F238E27FC236}">
                    <a16:creationId xmlns:a16="http://schemas.microsoft.com/office/drawing/2014/main" id="{21B5CE63-F385-3D85-1F8A-2AB8211CFC42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710889" y="6871323"/>
                <a:ext cx="103838" cy="104439"/>
              </a:xfrm>
              <a:custGeom>
                <a:avLst/>
                <a:gdLst>
                  <a:gd name="connsiteX0" fmla="*/ 55779 w 103838"/>
                  <a:gd name="connsiteY0" fmla="*/ 55768 h 104439"/>
                  <a:gd name="connsiteX1" fmla="*/ 98951 w 103838"/>
                  <a:gd name="connsiteY1" fmla="*/ 55768 h 104439"/>
                  <a:gd name="connsiteX2" fmla="*/ 104171 w 103838"/>
                  <a:gd name="connsiteY2" fmla="*/ 52367 h 104439"/>
                  <a:gd name="connsiteX3" fmla="*/ 98951 w 103838"/>
                  <a:gd name="connsiteY3" fmla="*/ 48824 h 104439"/>
                  <a:gd name="connsiteX4" fmla="*/ 55779 w 103838"/>
                  <a:gd name="connsiteY4" fmla="*/ 48824 h 104439"/>
                  <a:gd name="connsiteX5" fmla="*/ 55779 w 103838"/>
                  <a:gd name="connsiteY5" fmla="*/ 5320 h 104439"/>
                  <a:gd name="connsiteX6" fmla="*/ 52393 w 103838"/>
                  <a:gd name="connsiteY6" fmla="*/ 76 h 104439"/>
                  <a:gd name="connsiteX7" fmla="*/ 48866 w 103838"/>
                  <a:gd name="connsiteY7" fmla="*/ 5320 h 104439"/>
                  <a:gd name="connsiteX8" fmla="*/ 48866 w 103838"/>
                  <a:gd name="connsiteY8" fmla="*/ 48824 h 104439"/>
                  <a:gd name="connsiteX9" fmla="*/ 5553 w 103838"/>
                  <a:gd name="connsiteY9" fmla="*/ 48824 h 104439"/>
                  <a:gd name="connsiteX10" fmla="*/ 333 w 103838"/>
                  <a:gd name="connsiteY10" fmla="*/ 52225 h 104439"/>
                  <a:gd name="connsiteX11" fmla="*/ 5553 w 103838"/>
                  <a:gd name="connsiteY11" fmla="*/ 55768 h 104439"/>
                  <a:gd name="connsiteX12" fmla="*/ 48866 w 103838"/>
                  <a:gd name="connsiteY12" fmla="*/ 55768 h 104439"/>
                  <a:gd name="connsiteX13" fmla="*/ 48866 w 103838"/>
                  <a:gd name="connsiteY13" fmla="*/ 99272 h 104439"/>
                  <a:gd name="connsiteX14" fmla="*/ 52252 w 103838"/>
                  <a:gd name="connsiteY14" fmla="*/ 104516 h 104439"/>
                  <a:gd name="connsiteX15" fmla="*/ 55779 w 103838"/>
                  <a:gd name="connsiteY15" fmla="*/ 99272 h 104439"/>
                  <a:gd name="connsiteX16" fmla="*/ 55779 w 103838"/>
                  <a:gd name="connsiteY16" fmla="*/ 55768 h 10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3838" h="104439">
                    <a:moveTo>
                      <a:pt x="55779" y="55768"/>
                    </a:moveTo>
                    <a:lnTo>
                      <a:pt x="98951" y="55768"/>
                    </a:lnTo>
                    <a:cubicBezTo>
                      <a:pt x="100785" y="55768"/>
                      <a:pt x="104171" y="55768"/>
                      <a:pt x="104171" y="52367"/>
                    </a:cubicBezTo>
                    <a:cubicBezTo>
                      <a:pt x="104171" y="48824"/>
                      <a:pt x="100926" y="48824"/>
                      <a:pt x="98951" y="48824"/>
                    </a:cubicBezTo>
                    <a:lnTo>
                      <a:pt x="55779" y="48824"/>
                    </a:lnTo>
                    <a:lnTo>
                      <a:pt x="55779" y="5320"/>
                    </a:lnTo>
                    <a:cubicBezTo>
                      <a:pt x="55779" y="3477"/>
                      <a:pt x="55779" y="76"/>
                      <a:pt x="52393" y="76"/>
                    </a:cubicBezTo>
                    <a:cubicBezTo>
                      <a:pt x="48866" y="76"/>
                      <a:pt x="48866" y="3336"/>
                      <a:pt x="48866" y="5320"/>
                    </a:cubicBezTo>
                    <a:lnTo>
                      <a:pt x="48866" y="48824"/>
                    </a:lnTo>
                    <a:lnTo>
                      <a:pt x="5553" y="48824"/>
                    </a:lnTo>
                    <a:cubicBezTo>
                      <a:pt x="3719" y="48824"/>
                      <a:pt x="333" y="48824"/>
                      <a:pt x="333" y="52225"/>
                    </a:cubicBezTo>
                    <a:cubicBezTo>
                      <a:pt x="333" y="55768"/>
                      <a:pt x="3578" y="55768"/>
                      <a:pt x="5553" y="55768"/>
                    </a:cubicBezTo>
                    <a:lnTo>
                      <a:pt x="48866" y="55768"/>
                    </a:lnTo>
                    <a:lnTo>
                      <a:pt x="48866" y="99272"/>
                    </a:lnTo>
                    <a:cubicBezTo>
                      <a:pt x="48866" y="101115"/>
                      <a:pt x="48866" y="104516"/>
                      <a:pt x="52252" y="104516"/>
                    </a:cubicBezTo>
                    <a:cubicBezTo>
                      <a:pt x="55779" y="104516"/>
                      <a:pt x="55779" y="101256"/>
                      <a:pt x="55779" y="99272"/>
                    </a:cubicBezTo>
                    <a:lnTo>
                      <a:pt x="55779" y="55768"/>
                    </a:ln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8" name="任意形状 377">
                <a:extLst>
                  <a:ext uri="{FF2B5EF4-FFF2-40B4-BE49-F238E27FC236}">
                    <a16:creationId xmlns:a16="http://schemas.microsoft.com/office/drawing/2014/main" id="{375E23FD-945A-58FB-7A9D-71D8F9EA39FE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843688" y="6756599"/>
                <a:ext cx="52604" cy="242726"/>
              </a:xfrm>
              <a:custGeom>
                <a:avLst/>
                <a:gdLst>
                  <a:gd name="connsiteX0" fmla="*/ 52944 w 52604"/>
                  <a:gd name="connsiteY0" fmla="*/ 121531 h 242726"/>
                  <a:gd name="connsiteX1" fmla="*/ 21502 w 52604"/>
                  <a:gd name="connsiteY1" fmla="*/ 17882 h 242726"/>
                  <a:gd name="connsiteX2" fmla="*/ 2758 w 52604"/>
                  <a:gd name="connsiteY2" fmla="*/ 67 h 242726"/>
                  <a:gd name="connsiteX3" fmla="*/ 340 w 52604"/>
                  <a:gd name="connsiteY3" fmla="*/ 2091 h 242726"/>
                  <a:gd name="connsiteX4" fmla="*/ 1549 w 52604"/>
                  <a:gd name="connsiteY4" fmla="*/ 4116 h 242726"/>
                  <a:gd name="connsiteX5" fmla="*/ 32587 w 52604"/>
                  <a:gd name="connsiteY5" fmla="*/ 63228 h 242726"/>
                  <a:gd name="connsiteX6" fmla="*/ 39037 w 52604"/>
                  <a:gd name="connsiteY6" fmla="*/ 121329 h 242726"/>
                  <a:gd name="connsiteX7" fmla="*/ 31983 w 52604"/>
                  <a:gd name="connsiteY7" fmla="*/ 182264 h 242726"/>
                  <a:gd name="connsiteX8" fmla="*/ 2154 w 52604"/>
                  <a:gd name="connsiteY8" fmla="*/ 238137 h 242726"/>
                  <a:gd name="connsiteX9" fmla="*/ 340 w 52604"/>
                  <a:gd name="connsiteY9" fmla="*/ 240769 h 242726"/>
                  <a:gd name="connsiteX10" fmla="*/ 2758 w 52604"/>
                  <a:gd name="connsiteY10" fmla="*/ 242793 h 242726"/>
                  <a:gd name="connsiteX11" fmla="*/ 19285 w 52604"/>
                  <a:gd name="connsiteY11" fmla="*/ 227610 h 242726"/>
                  <a:gd name="connsiteX12" fmla="*/ 52944 w 52604"/>
                  <a:gd name="connsiteY12" fmla="*/ 121531 h 24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604" h="242726">
                    <a:moveTo>
                      <a:pt x="52944" y="121531"/>
                    </a:moveTo>
                    <a:cubicBezTo>
                      <a:pt x="52944" y="92785"/>
                      <a:pt x="47905" y="52094"/>
                      <a:pt x="21502" y="17882"/>
                    </a:cubicBezTo>
                    <a:cubicBezTo>
                      <a:pt x="19487" y="15452"/>
                      <a:pt x="6386" y="67"/>
                      <a:pt x="2758" y="67"/>
                    </a:cubicBezTo>
                    <a:cubicBezTo>
                      <a:pt x="1750" y="67"/>
                      <a:pt x="340" y="472"/>
                      <a:pt x="340" y="2091"/>
                    </a:cubicBezTo>
                    <a:cubicBezTo>
                      <a:pt x="340" y="2901"/>
                      <a:pt x="743" y="3508"/>
                      <a:pt x="1549" y="4116"/>
                    </a:cubicBezTo>
                    <a:cubicBezTo>
                      <a:pt x="11223" y="14642"/>
                      <a:pt x="24324" y="31040"/>
                      <a:pt x="32587" y="63228"/>
                    </a:cubicBezTo>
                    <a:cubicBezTo>
                      <a:pt x="37223" y="81650"/>
                      <a:pt x="39037" y="102502"/>
                      <a:pt x="39037" y="121329"/>
                    </a:cubicBezTo>
                    <a:cubicBezTo>
                      <a:pt x="39037" y="141775"/>
                      <a:pt x="37223" y="162424"/>
                      <a:pt x="31983" y="182264"/>
                    </a:cubicBezTo>
                    <a:cubicBezTo>
                      <a:pt x="24324" y="210605"/>
                      <a:pt x="12433" y="226800"/>
                      <a:pt x="2154" y="238137"/>
                    </a:cubicBezTo>
                    <a:cubicBezTo>
                      <a:pt x="340" y="239959"/>
                      <a:pt x="340" y="240364"/>
                      <a:pt x="340" y="240769"/>
                    </a:cubicBezTo>
                    <a:cubicBezTo>
                      <a:pt x="340" y="242388"/>
                      <a:pt x="1750" y="242793"/>
                      <a:pt x="2758" y="242793"/>
                    </a:cubicBezTo>
                    <a:cubicBezTo>
                      <a:pt x="5781" y="242793"/>
                      <a:pt x="16867" y="230444"/>
                      <a:pt x="19285" y="227610"/>
                    </a:cubicBezTo>
                    <a:cubicBezTo>
                      <a:pt x="39843" y="203115"/>
                      <a:pt x="52944" y="166676"/>
                      <a:pt x="52944" y="1215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9" name="任意形状 378">
                <a:extLst>
                  <a:ext uri="{FF2B5EF4-FFF2-40B4-BE49-F238E27FC236}">
                    <a16:creationId xmlns:a16="http://schemas.microsoft.com/office/drawing/2014/main" id="{88D1E204-BFA4-ABC3-C1BE-38D63B56D919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7944531" y="6907216"/>
                <a:ext cx="23581" cy="60529"/>
              </a:xfrm>
              <a:custGeom>
                <a:avLst/>
                <a:gdLst>
                  <a:gd name="connsiteX0" fmla="*/ 23925 w 23581"/>
                  <a:gd name="connsiteY0" fmla="*/ 21331 h 60529"/>
                  <a:gd name="connsiteX1" fmla="*/ 11026 w 23581"/>
                  <a:gd name="connsiteY1" fmla="*/ 75 h 60529"/>
                  <a:gd name="connsiteX2" fmla="*/ 344 w 23581"/>
                  <a:gd name="connsiteY2" fmla="*/ 10804 h 60529"/>
                  <a:gd name="connsiteX3" fmla="*/ 11026 w 23581"/>
                  <a:gd name="connsiteY3" fmla="*/ 21534 h 60529"/>
                  <a:gd name="connsiteX4" fmla="*/ 18081 w 23581"/>
                  <a:gd name="connsiteY4" fmla="*/ 18902 h 60529"/>
                  <a:gd name="connsiteX5" fmla="*/ 19088 w 23581"/>
                  <a:gd name="connsiteY5" fmla="*/ 18294 h 60529"/>
                  <a:gd name="connsiteX6" fmla="*/ 19491 w 23581"/>
                  <a:gd name="connsiteY6" fmla="*/ 21331 h 60529"/>
                  <a:gd name="connsiteX7" fmla="*/ 5786 w 23581"/>
                  <a:gd name="connsiteY7" fmla="*/ 55139 h 60529"/>
                  <a:gd name="connsiteX8" fmla="*/ 3569 w 23581"/>
                  <a:gd name="connsiteY8" fmla="*/ 58378 h 60529"/>
                  <a:gd name="connsiteX9" fmla="*/ 5584 w 23581"/>
                  <a:gd name="connsiteY9" fmla="*/ 60605 h 60529"/>
                  <a:gd name="connsiteX10" fmla="*/ 23925 w 23581"/>
                  <a:gd name="connsiteY10" fmla="*/ 2133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81" h="60529">
                    <a:moveTo>
                      <a:pt x="23925" y="21331"/>
                    </a:moveTo>
                    <a:cubicBezTo>
                      <a:pt x="23925" y="7970"/>
                      <a:pt x="18887" y="75"/>
                      <a:pt x="11026" y="75"/>
                    </a:cubicBezTo>
                    <a:cubicBezTo>
                      <a:pt x="4375" y="75"/>
                      <a:pt x="344" y="5136"/>
                      <a:pt x="344" y="10804"/>
                    </a:cubicBezTo>
                    <a:cubicBezTo>
                      <a:pt x="344" y="16270"/>
                      <a:pt x="4375" y="21534"/>
                      <a:pt x="11026" y="21534"/>
                    </a:cubicBezTo>
                    <a:cubicBezTo>
                      <a:pt x="13445" y="21534"/>
                      <a:pt x="16065" y="20724"/>
                      <a:pt x="18081" y="18902"/>
                    </a:cubicBezTo>
                    <a:cubicBezTo>
                      <a:pt x="18685" y="18497"/>
                      <a:pt x="18887" y="18294"/>
                      <a:pt x="19088" y="18294"/>
                    </a:cubicBezTo>
                    <a:cubicBezTo>
                      <a:pt x="19290" y="18294"/>
                      <a:pt x="19491" y="18497"/>
                      <a:pt x="19491" y="21331"/>
                    </a:cubicBezTo>
                    <a:cubicBezTo>
                      <a:pt x="19491" y="36312"/>
                      <a:pt x="12437" y="48458"/>
                      <a:pt x="5786" y="55139"/>
                    </a:cubicBezTo>
                    <a:cubicBezTo>
                      <a:pt x="3569" y="57366"/>
                      <a:pt x="3569" y="57770"/>
                      <a:pt x="3569" y="58378"/>
                    </a:cubicBezTo>
                    <a:cubicBezTo>
                      <a:pt x="3569" y="59795"/>
                      <a:pt x="4577" y="60605"/>
                      <a:pt x="5584" y="60605"/>
                    </a:cubicBezTo>
                    <a:cubicBezTo>
                      <a:pt x="7802" y="60605"/>
                      <a:pt x="23925" y="45017"/>
                      <a:pt x="23925" y="21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2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08867C9A-DC3E-1BFF-09C4-BDFBEFFAF688}"/>
                  </a:ext>
                </a:extLst>
              </p:cNvPr>
              <p:cNvSpPr txBox="1"/>
              <p:nvPr/>
            </p:nvSpPr>
            <p:spPr>
              <a:xfrm>
                <a:off x="597245" y="5919272"/>
                <a:ext cx="7259267" cy="48192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We show that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𝑭</m:t>
                        </m:r>
                      </m:e>
                      <m:sub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𝒂</m:t>
                        </m:r>
                      </m:sub>
                    </m:sSub>
                  </m:oMath>
                </a14:m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is invariant when </a:t>
                </a:r>
                <a14:m>
                  <m:oMath xmlns:m="http://schemas.openxmlformats.org/officeDocument/2006/math"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𝑱</m:t>
                    </m:r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</m:t>
                    </m:r>
                    <m:d>
                      <m:dPr>
                        <m:begChr m:val="["/>
                        <m:endChr m:val="]"/>
                        <m:ctrlP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dPr>
                      <m:e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𝟏</m:t>
                        </m:r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f>
                          <m:fPr>
                            <m:ctrlP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fPr>
                          <m:num>
                            <m: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𝟑</m:t>
                            </m:r>
                          </m:num>
                          <m:den>
                            <m: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𝟐</m:t>
                            </m:r>
                          </m:den>
                        </m:f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𝟐</m:t>
                        </m:r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f>
                          <m:fPr>
                            <m:ctrlP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fPr>
                          <m:num>
                            <m: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𝟓</m:t>
                            </m:r>
                          </m:num>
                          <m:den>
                            <m:r>
                              <a:rPr kumimoji="1" lang="en-US" altLang="zh-CN" sz="1700" b="1" i="1" smtClean="0">
                                <a:solidFill>
                                  <a:srgbClr val="850306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𝟐</m:t>
                            </m:r>
                          </m:den>
                        </m:f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kumimoji="1" lang="en-US" altLang="zh-CN" sz="1700" b="1" i="1" smtClean="0">
                            <a:solidFill>
                              <a:srgbClr val="850306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𝟑</m:t>
                        </m:r>
                      </m:e>
                    </m:d>
                    <m:r>
                      <a:rPr kumimoji="1" lang="en-US" altLang="zh-CN" sz="1700" b="1" i="1" smtClean="0">
                        <a:solidFill>
                          <a:srgbClr val="850306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.</m:t>
                    </m:r>
                  </m:oMath>
                </a14:m>
                <a:endParaRPr kumimoji="1" lang="en-US" altLang="zh-CN" sz="1700" b="1" i="1" dirty="0">
                  <a:solidFill>
                    <a:srgbClr val="850306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08867C9A-DC3E-1BFF-09C4-BDFBEFFAF6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7245" y="5919272"/>
                <a:ext cx="7259267" cy="481927"/>
              </a:xfrm>
              <a:prstGeom prst="rect">
                <a:avLst/>
              </a:prstGeom>
              <a:blipFill>
                <a:blip r:embed="rId337"/>
                <a:stretch>
                  <a:fillRect l="-524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06027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4C5B3236-6BD1-F076-DEB7-BFF3C7404831}"/>
              </a:ext>
            </a:extLst>
          </p:cNvPr>
          <p:cNvSpPr/>
          <p:nvPr/>
        </p:nvSpPr>
        <p:spPr>
          <a:xfrm>
            <a:off x="297141" y="585410"/>
            <a:ext cx="8846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l"/>
            </a:pP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N scalar </a:t>
            </a:r>
            <a:r>
              <a:rPr kumimoji="1" lang="en-US" altLang="zh-CN" sz="2000" b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multiplets</a:t>
            </a: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kumimoji="1" lang="en-US" altLang="zh-CN" sz="2000" b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Ahriche</a:t>
            </a: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zh-CN" sz="2000" b="1" dirty="0" err="1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et.al</a:t>
            </a:r>
            <a:r>
              <a:rPr kumimoji="1" lang="en-US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propose</a:t>
            </a:r>
            <a:endParaRPr kumimoji="1" lang="en" altLang="zh-CN" sz="2000" b="1" dirty="0">
              <a:solidFill>
                <a:srgbClr val="0033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1487D844-45A5-43E3-35BF-17219883557C}"/>
              </a:ext>
            </a:extLst>
          </p:cNvPr>
          <p:cNvSpPr txBox="1"/>
          <p:nvPr/>
        </p:nvSpPr>
        <p:spPr>
          <a:xfrm>
            <a:off x="186612" y="25721"/>
            <a:ext cx="8957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Formal: Constrains from Gauge transformation DOF 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AD3D66F1-E308-1CB3-457B-E0AF09BAB9EA}"/>
              </a:ext>
            </a:extLst>
          </p:cNvPr>
          <p:cNvSpPr txBox="1"/>
          <p:nvPr/>
        </p:nvSpPr>
        <p:spPr>
          <a:xfrm>
            <a:off x="6822531" y="656385"/>
            <a:ext cx="23214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100" i="1" dirty="0">
                <a:solidFill>
                  <a:srgbClr val="85030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JHEP 11, 096 (2014), 1409.4086.</a:t>
            </a:r>
          </a:p>
        </p:txBody>
      </p:sp>
      <p:grpSp>
        <p:nvGrpSpPr>
          <p:cNvPr id="80" name="组合 79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Phi^i=\frac{v_i h_i(\xi)}{\sqrt{2}}(0,\ldots,1,\ldots,0)^T.\ \ \ i\in[1,\ldots,N]&#10;$$&#10;&#10;&#10;&#10;\end{document}" title="IguanaTex Vector Display">
            <a:extLst>
              <a:ext uri="{FF2B5EF4-FFF2-40B4-BE49-F238E27FC236}">
                <a16:creationId xmlns:a16="http://schemas.microsoft.com/office/drawing/2014/main" id="{15AE9891-1475-3928-EC16-C34EDA58EA6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565400" y="1168400"/>
            <a:ext cx="4023360" cy="487680"/>
            <a:chOff x="5294139" y="2476181"/>
            <a:chExt cx="4014128" cy="477050"/>
          </a:xfrm>
        </p:grpSpPr>
        <p:sp>
          <p:nvSpPr>
            <p:cNvPr id="35" name="任意形状 34">
              <a:extLst>
                <a:ext uri="{FF2B5EF4-FFF2-40B4-BE49-F238E27FC236}">
                  <a16:creationId xmlns:a16="http://schemas.microsoft.com/office/drawing/2014/main" id="{DE2A8973-D35C-B6F6-8BAF-98E8B679687D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5294139" y="2626697"/>
              <a:ext cx="123286" cy="138267"/>
            </a:xfrm>
            <a:custGeom>
              <a:avLst/>
              <a:gdLst>
                <a:gd name="connsiteX0" fmla="*/ 69571 w 123286"/>
                <a:gd name="connsiteY0" fmla="*/ 111016 h 138267"/>
                <a:gd name="connsiteX1" fmla="*/ 123420 w 123286"/>
                <a:gd name="connsiteY1" fmla="*/ 69313 h 138267"/>
                <a:gd name="connsiteX2" fmla="*/ 69571 w 123286"/>
                <a:gd name="connsiteY2" fmla="*/ 27408 h 138267"/>
                <a:gd name="connsiteX3" fmla="*/ 69571 w 123286"/>
                <a:gd name="connsiteY3" fmla="*/ 16071 h 138267"/>
                <a:gd name="connsiteX4" fmla="*/ 88803 w 123286"/>
                <a:gd name="connsiteY4" fmla="*/ 6354 h 138267"/>
                <a:gd name="connsiteX5" fmla="*/ 95484 w 123286"/>
                <a:gd name="connsiteY5" fmla="*/ 6354 h 138267"/>
                <a:gd name="connsiteX6" fmla="*/ 95484 w 123286"/>
                <a:gd name="connsiteY6" fmla="*/ 78 h 138267"/>
                <a:gd name="connsiteX7" fmla="*/ 61271 w 123286"/>
                <a:gd name="connsiteY7" fmla="*/ 686 h 138267"/>
                <a:gd name="connsiteX8" fmla="*/ 26856 w 123286"/>
                <a:gd name="connsiteY8" fmla="*/ 78 h 138267"/>
                <a:gd name="connsiteX9" fmla="*/ 26856 w 123286"/>
                <a:gd name="connsiteY9" fmla="*/ 6354 h 138267"/>
                <a:gd name="connsiteX10" fmla="*/ 33537 w 123286"/>
                <a:gd name="connsiteY10" fmla="*/ 6354 h 138267"/>
                <a:gd name="connsiteX11" fmla="*/ 52769 w 123286"/>
                <a:gd name="connsiteY11" fmla="*/ 16071 h 138267"/>
                <a:gd name="connsiteX12" fmla="*/ 52769 w 123286"/>
                <a:gd name="connsiteY12" fmla="*/ 27408 h 138267"/>
                <a:gd name="connsiteX13" fmla="*/ 134 w 123286"/>
                <a:gd name="connsiteY13" fmla="*/ 69111 h 138267"/>
                <a:gd name="connsiteX14" fmla="*/ 52769 w 123286"/>
                <a:gd name="connsiteY14" fmla="*/ 111016 h 138267"/>
                <a:gd name="connsiteX15" fmla="*/ 52769 w 123286"/>
                <a:gd name="connsiteY15" fmla="*/ 122353 h 138267"/>
                <a:gd name="connsiteX16" fmla="*/ 33537 w 123286"/>
                <a:gd name="connsiteY16" fmla="*/ 132070 h 138267"/>
                <a:gd name="connsiteX17" fmla="*/ 26856 w 123286"/>
                <a:gd name="connsiteY17" fmla="*/ 132070 h 138267"/>
                <a:gd name="connsiteX18" fmla="*/ 26856 w 123286"/>
                <a:gd name="connsiteY18" fmla="*/ 138345 h 138267"/>
                <a:gd name="connsiteX19" fmla="*/ 61069 w 123286"/>
                <a:gd name="connsiteY19" fmla="*/ 137738 h 138267"/>
                <a:gd name="connsiteX20" fmla="*/ 95484 w 123286"/>
                <a:gd name="connsiteY20" fmla="*/ 138345 h 138267"/>
                <a:gd name="connsiteX21" fmla="*/ 95484 w 123286"/>
                <a:gd name="connsiteY21" fmla="*/ 132070 h 138267"/>
                <a:gd name="connsiteX22" fmla="*/ 88803 w 123286"/>
                <a:gd name="connsiteY22" fmla="*/ 132070 h 138267"/>
                <a:gd name="connsiteX23" fmla="*/ 69571 w 123286"/>
                <a:gd name="connsiteY23" fmla="*/ 122353 h 138267"/>
                <a:gd name="connsiteX24" fmla="*/ 69571 w 123286"/>
                <a:gd name="connsiteY24" fmla="*/ 111016 h 138267"/>
                <a:gd name="connsiteX25" fmla="*/ 52769 w 123286"/>
                <a:gd name="connsiteY25" fmla="*/ 106360 h 138267"/>
                <a:gd name="connsiteX26" fmla="*/ 20378 w 123286"/>
                <a:gd name="connsiteY26" fmla="*/ 69313 h 138267"/>
                <a:gd name="connsiteX27" fmla="*/ 52769 w 123286"/>
                <a:gd name="connsiteY27" fmla="*/ 32064 h 138267"/>
                <a:gd name="connsiteX28" fmla="*/ 52769 w 123286"/>
                <a:gd name="connsiteY28" fmla="*/ 106360 h 138267"/>
                <a:gd name="connsiteX29" fmla="*/ 69571 w 123286"/>
                <a:gd name="connsiteY29" fmla="*/ 31862 h 138267"/>
                <a:gd name="connsiteX30" fmla="*/ 103176 w 123286"/>
                <a:gd name="connsiteY30" fmla="*/ 69111 h 138267"/>
                <a:gd name="connsiteX31" fmla="*/ 69571 w 123286"/>
                <a:gd name="connsiteY31" fmla="*/ 106562 h 138267"/>
                <a:gd name="connsiteX32" fmla="*/ 69571 w 123286"/>
                <a:gd name="connsiteY32" fmla="*/ 31862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286" h="138267">
                  <a:moveTo>
                    <a:pt x="69571" y="111016"/>
                  </a:moveTo>
                  <a:cubicBezTo>
                    <a:pt x="100950" y="108587"/>
                    <a:pt x="123420" y="89760"/>
                    <a:pt x="123420" y="69313"/>
                  </a:cubicBezTo>
                  <a:cubicBezTo>
                    <a:pt x="123420" y="48259"/>
                    <a:pt x="100342" y="29837"/>
                    <a:pt x="69571" y="27408"/>
                  </a:cubicBezTo>
                  <a:lnTo>
                    <a:pt x="69571" y="16071"/>
                  </a:lnTo>
                  <a:cubicBezTo>
                    <a:pt x="69571" y="9188"/>
                    <a:pt x="69571" y="6354"/>
                    <a:pt x="88803" y="6354"/>
                  </a:cubicBezTo>
                  <a:lnTo>
                    <a:pt x="95484" y="6354"/>
                  </a:lnTo>
                  <a:lnTo>
                    <a:pt x="95484" y="78"/>
                  </a:lnTo>
                  <a:cubicBezTo>
                    <a:pt x="88196" y="686"/>
                    <a:pt x="69571" y="686"/>
                    <a:pt x="61271" y="686"/>
                  </a:cubicBezTo>
                  <a:cubicBezTo>
                    <a:pt x="52971" y="686"/>
                    <a:pt x="34144" y="686"/>
                    <a:pt x="26856" y="78"/>
                  </a:cubicBezTo>
                  <a:lnTo>
                    <a:pt x="26856" y="6354"/>
                  </a:lnTo>
                  <a:lnTo>
                    <a:pt x="33537" y="6354"/>
                  </a:lnTo>
                  <a:cubicBezTo>
                    <a:pt x="52769" y="6354"/>
                    <a:pt x="52769" y="8986"/>
                    <a:pt x="52769" y="16071"/>
                  </a:cubicBezTo>
                  <a:lnTo>
                    <a:pt x="52769" y="27408"/>
                  </a:lnTo>
                  <a:cubicBezTo>
                    <a:pt x="21795" y="30444"/>
                    <a:pt x="134" y="49069"/>
                    <a:pt x="134" y="69111"/>
                  </a:cubicBezTo>
                  <a:cubicBezTo>
                    <a:pt x="134" y="89962"/>
                    <a:pt x="22605" y="107979"/>
                    <a:pt x="52769" y="111016"/>
                  </a:cubicBezTo>
                  <a:lnTo>
                    <a:pt x="52769" y="122353"/>
                  </a:lnTo>
                  <a:cubicBezTo>
                    <a:pt x="52769" y="129236"/>
                    <a:pt x="52769" y="132070"/>
                    <a:pt x="33537" y="132070"/>
                  </a:cubicBezTo>
                  <a:lnTo>
                    <a:pt x="26856" y="132070"/>
                  </a:lnTo>
                  <a:lnTo>
                    <a:pt x="26856" y="138345"/>
                  </a:lnTo>
                  <a:cubicBezTo>
                    <a:pt x="34144" y="137738"/>
                    <a:pt x="52769" y="137738"/>
                    <a:pt x="61069" y="137738"/>
                  </a:cubicBezTo>
                  <a:cubicBezTo>
                    <a:pt x="69369" y="137738"/>
                    <a:pt x="88196" y="137738"/>
                    <a:pt x="95484" y="138345"/>
                  </a:cubicBezTo>
                  <a:lnTo>
                    <a:pt x="95484" y="132070"/>
                  </a:lnTo>
                  <a:lnTo>
                    <a:pt x="88803" y="132070"/>
                  </a:lnTo>
                  <a:cubicBezTo>
                    <a:pt x="69571" y="132070"/>
                    <a:pt x="69571" y="129438"/>
                    <a:pt x="69571" y="122353"/>
                  </a:cubicBezTo>
                  <a:lnTo>
                    <a:pt x="69571" y="111016"/>
                  </a:lnTo>
                  <a:close/>
                  <a:moveTo>
                    <a:pt x="52769" y="106360"/>
                  </a:moveTo>
                  <a:cubicBezTo>
                    <a:pt x="24022" y="102513"/>
                    <a:pt x="20378" y="81864"/>
                    <a:pt x="20378" y="69313"/>
                  </a:cubicBezTo>
                  <a:cubicBezTo>
                    <a:pt x="20378" y="58786"/>
                    <a:pt x="22402" y="36113"/>
                    <a:pt x="52769" y="32064"/>
                  </a:cubicBezTo>
                  <a:lnTo>
                    <a:pt x="52769" y="106360"/>
                  </a:lnTo>
                  <a:close/>
                  <a:moveTo>
                    <a:pt x="69571" y="31862"/>
                  </a:moveTo>
                  <a:cubicBezTo>
                    <a:pt x="97508" y="35101"/>
                    <a:pt x="103176" y="53725"/>
                    <a:pt x="103176" y="69111"/>
                  </a:cubicBezTo>
                  <a:cubicBezTo>
                    <a:pt x="103176" y="81257"/>
                    <a:pt x="100140" y="102918"/>
                    <a:pt x="69571" y="106562"/>
                  </a:cubicBezTo>
                  <a:lnTo>
                    <a:pt x="69571" y="31862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形状 35">
              <a:extLst>
                <a:ext uri="{FF2B5EF4-FFF2-40B4-BE49-F238E27FC236}">
                  <a16:creationId xmlns:a16="http://schemas.microsoft.com/office/drawing/2014/main" id="{BCF6013A-A528-0626-70FF-89A8B673AAD4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5435670" y="2587425"/>
              <a:ext cx="42937" cy="95369"/>
            </a:xfrm>
            <a:custGeom>
              <a:avLst/>
              <a:gdLst>
                <a:gd name="connsiteX0" fmla="*/ 39394 w 42937"/>
                <a:gd name="connsiteY0" fmla="*/ 5459 h 95369"/>
                <a:gd name="connsiteX1" fmla="*/ 33726 w 42937"/>
                <a:gd name="connsiteY1" fmla="*/ 74 h 95369"/>
                <a:gd name="connsiteX2" fmla="*/ 25790 w 42937"/>
                <a:gd name="connsiteY2" fmla="*/ 7868 h 95369"/>
                <a:gd name="connsiteX3" fmla="*/ 31459 w 42937"/>
                <a:gd name="connsiteY3" fmla="*/ 13253 h 95369"/>
                <a:gd name="connsiteX4" fmla="*/ 39394 w 42937"/>
                <a:gd name="connsiteY4" fmla="*/ 5459 h 95369"/>
                <a:gd name="connsiteX5" fmla="*/ 10486 w 42937"/>
                <a:gd name="connsiteY5" fmla="*/ 77447 h 95369"/>
                <a:gd name="connsiteX6" fmla="*/ 9211 w 42937"/>
                <a:gd name="connsiteY6" fmla="*/ 83399 h 95369"/>
                <a:gd name="connsiteX7" fmla="*/ 22673 w 42937"/>
                <a:gd name="connsiteY7" fmla="*/ 95444 h 95369"/>
                <a:gd name="connsiteX8" fmla="*/ 43079 w 42937"/>
                <a:gd name="connsiteY8" fmla="*/ 73763 h 95369"/>
                <a:gd name="connsiteX9" fmla="*/ 40812 w 42937"/>
                <a:gd name="connsiteY9" fmla="*/ 71920 h 95369"/>
                <a:gd name="connsiteX10" fmla="*/ 38119 w 42937"/>
                <a:gd name="connsiteY10" fmla="*/ 74329 h 95369"/>
                <a:gd name="connsiteX11" fmla="*/ 23098 w 42937"/>
                <a:gd name="connsiteY11" fmla="*/ 91476 h 95369"/>
                <a:gd name="connsiteX12" fmla="*/ 19555 w 42937"/>
                <a:gd name="connsiteY12" fmla="*/ 86516 h 95369"/>
                <a:gd name="connsiteX13" fmla="*/ 21823 w 42937"/>
                <a:gd name="connsiteY13" fmla="*/ 77447 h 95369"/>
                <a:gd name="connsiteX14" fmla="*/ 26357 w 42937"/>
                <a:gd name="connsiteY14" fmla="*/ 66110 h 95369"/>
                <a:gd name="connsiteX15" fmla="*/ 33301 w 42937"/>
                <a:gd name="connsiteY15" fmla="*/ 48113 h 95369"/>
                <a:gd name="connsiteX16" fmla="*/ 34151 w 42937"/>
                <a:gd name="connsiteY16" fmla="*/ 43579 h 95369"/>
                <a:gd name="connsiteX17" fmla="*/ 20689 w 42937"/>
                <a:gd name="connsiteY17" fmla="*/ 31533 h 95369"/>
                <a:gd name="connsiteX18" fmla="*/ 141 w 42937"/>
                <a:gd name="connsiteY18" fmla="*/ 53215 h 95369"/>
                <a:gd name="connsiteX19" fmla="*/ 2550 w 42937"/>
                <a:gd name="connsiteY19" fmla="*/ 55057 h 95369"/>
                <a:gd name="connsiteX20" fmla="*/ 5101 w 42937"/>
                <a:gd name="connsiteY20" fmla="*/ 52790 h 95369"/>
                <a:gd name="connsiteX21" fmla="*/ 20264 w 42937"/>
                <a:gd name="connsiteY21" fmla="*/ 35501 h 95369"/>
                <a:gd name="connsiteX22" fmla="*/ 23806 w 42937"/>
                <a:gd name="connsiteY22" fmla="*/ 40461 h 95369"/>
                <a:gd name="connsiteX23" fmla="*/ 19414 w 42937"/>
                <a:gd name="connsiteY23" fmla="*/ 54632 h 95369"/>
                <a:gd name="connsiteX24" fmla="*/ 10486 w 42937"/>
                <a:gd name="connsiteY24" fmla="*/ 77447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5369">
                  <a:moveTo>
                    <a:pt x="39394" y="5459"/>
                  </a:moveTo>
                  <a:cubicBezTo>
                    <a:pt x="39394" y="3192"/>
                    <a:pt x="37694" y="74"/>
                    <a:pt x="33726" y="74"/>
                  </a:cubicBezTo>
                  <a:cubicBezTo>
                    <a:pt x="29900" y="74"/>
                    <a:pt x="25790" y="3759"/>
                    <a:pt x="25790" y="7868"/>
                  </a:cubicBezTo>
                  <a:cubicBezTo>
                    <a:pt x="25790" y="10277"/>
                    <a:pt x="27633" y="13253"/>
                    <a:pt x="31459" y="13253"/>
                  </a:cubicBezTo>
                  <a:cubicBezTo>
                    <a:pt x="35568" y="13253"/>
                    <a:pt x="39394" y="9285"/>
                    <a:pt x="39394" y="5459"/>
                  </a:cubicBezTo>
                  <a:close/>
                  <a:moveTo>
                    <a:pt x="10486" y="77447"/>
                  </a:moveTo>
                  <a:cubicBezTo>
                    <a:pt x="9919" y="79289"/>
                    <a:pt x="9211" y="80990"/>
                    <a:pt x="9211" y="83399"/>
                  </a:cubicBezTo>
                  <a:cubicBezTo>
                    <a:pt x="9211" y="90059"/>
                    <a:pt x="14879" y="95444"/>
                    <a:pt x="22673" y="95444"/>
                  </a:cubicBezTo>
                  <a:cubicBezTo>
                    <a:pt x="36844" y="95444"/>
                    <a:pt x="43079" y="75888"/>
                    <a:pt x="43079" y="73763"/>
                  </a:cubicBezTo>
                  <a:cubicBezTo>
                    <a:pt x="43079" y="71920"/>
                    <a:pt x="41237" y="71920"/>
                    <a:pt x="40812" y="71920"/>
                  </a:cubicBezTo>
                  <a:cubicBezTo>
                    <a:pt x="38828" y="71920"/>
                    <a:pt x="38686" y="72771"/>
                    <a:pt x="38119" y="74329"/>
                  </a:cubicBezTo>
                  <a:cubicBezTo>
                    <a:pt x="34860" y="85666"/>
                    <a:pt x="28625" y="91476"/>
                    <a:pt x="23098" y="91476"/>
                  </a:cubicBezTo>
                  <a:cubicBezTo>
                    <a:pt x="20264" y="91476"/>
                    <a:pt x="19555" y="89634"/>
                    <a:pt x="19555" y="86516"/>
                  </a:cubicBezTo>
                  <a:cubicBezTo>
                    <a:pt x="19555" y="83257"/>
                    <a:pt x="20547" y="80565"/>
                    <a:pt x="21823" y="77447"/>
                  </a:cubicBezTo>
                  <a:cubicBezTo>
                    <a:pt x="23240" y="73621"/>
                    <a:pt x="24798" y="69795"/>
                    <a:pt x="26357" y="66110"/>
                  </a:cubicBezTo>
                  <a:cubicBezTo>
                    <a:pt x="27633" y="62709"/>
                    <a:pt x="32734" y="49814"/>
                    <a:pt x="33301" y="48113"/>
                  </a:cubicBezTo>
                  <a:cubicBezTo>
                    <a:pt x="33726" y="46696"/>
                    <a:pt x="34151" y="44996"/>
                    <a:pt x="34151" y="43579"/>
                  </a:cubicBezTo>
                  <a:cubicBezTo>
                    <a:pt x="34151" y="36918"/>
                    <a:pt x="28483" y="31533"/>
                    <a:pt x="20689" y="31533"/>
                  </a:cubicBezTo>
                  <a:cubicBezTo>
                    <a:pt x="6660" y="31533"/>
                    <a:pt x="141" y="50806"/>
                    <a:pt x="141" y="53215"/>
                  </a:cubicBezTo>
                  <a:cubicBezTo>
                    <a:pt x="141" y="55057"/>
                    <a:pt x="2125" y="55057"/>
                    <a:pt x="2550" y="55057"/>
                  </a:cubicBezTo>
                  <a:cubicBezTo>
                    <a:pt x="4534" y="55057"/>
                    <a:pt x="4676" y="54349"/>
                    <a:pt x="5101" y="52790"/>
                  </a:cubicBezTo>
                  <a:cubicBezTo>
                    <a:pt x="8785" y="40603"/>
                    <a:pt x="15021" y="35501"/>
                    <a:pt x="20264" y="35501"/>
                  </a:cubicBezTo>
                  <a:cubicBezTo>
                    <a:pt x="22531" y="35501"/>
                    <a:pt x="23806" y="36635"/>
                    <a:pt x="23806" y="40461"/>
                  </a:cubicBezTo>
                  <a:cubicBezTo>
                    <a:pt x="23806" y="43720"/>
                    <a:pt x="22956" y="45846"/>
                    <a:pt x="19414" y="54632"/>
                  </a:cubicBezTo>
                  <a:lnTo>
                    <a:pt x="10486" y="77447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形状 36">
              <a:extLst>
                <a:ext uri="{FF2B5EF4-FFF2-40B4-BE49-F238E27FC236}">
                  <a16:creationId xmlns:a16="http://schemas.microsoft.com/office/drawing/2014/main" id="{E9DE239F-7649-77F3-2220-FD4AB41EB812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5563977" y="2690669"/>
              <a:ext cx="134623" cy="47371"/>
            </a:xfrm>
            <a:custGeom>
              <a:avLst/>
              <a:gdLst>
                <a:gd name="connsiteX0" fmla="*/ 127887 w 134623"/>
                <a:gd name="connsiteY0" fmla="*/ 8176 h 47371"/>
                <a:gd name="connsiteX1" fmla="*/ 134770 w 134623"/>
                <a:gd name="connsiteY1" fmla="*/ 4127 h 47371"/>
                <a:gd name="connsiteX2" fmla="*/ 128090 w 134623"/>
                <a:gd name="connsiteY2" fmla="*/ 78 h 47371"/>
                <a:gd name="connsiteX3" fmla="*/ 6828 w 134623"/>
                <a:gd name="connsiteY3" fmla="*/ 78 h 47371"/>
                <a:gd name="connsiteX4" fmla="*/ 147 w 134623"/>
                <a:gd name="connsiteY4" fmla="*/ 4127 h 47371"/>
                <a:gd name="connsiteX5" fmla="*/ 7030 w 134623"/>
                <a:gd name="connsiteY5" fmla="*/ 8176 h 47371"/>
                <a:gd name="connsiteX6" fmla="*/ 127887 w 134623"/>
                <a:gd name="connsiteY6" fmla="*/ 8176 h 47371"/>
                <a:gd name="connsiteX7" fmla="*/ 128090 w 134623"/>
                <a:gd name="connsiteY7" fmla="*/ 47449 h 47371"/>
                <a:gd name="connsiteX8" fmla="*/ 134770 w 134623"/>
                <a:gd name="connsiteY8" fmla="*/ 43401 h 47371"/>
                <a:gd name="connsiteX9" fmla="*/ 127887 w 134623"/>
                <a:gd name="connsiteY9" fmla="*/ 39352 h 47371"/>
                <a:gd name="connsiteX10" fmla="*/ 7030 w 134623"/>
                <a:gd name="connsiteY10" fmla="*/ 39352 h 47371"/>
                <a:gd name="connsiteX11" fmla="*/ 147 w 134623"/>
                <a:gd name="connsiteY11" fmla="*/ 43401 h 47371"/>
                <a:gd name="connsiteX12" fmla="*/ 6828 w 134623"/>
                <a:gd name="connsiteY12" fmla="*/ 47449 h 47371"/>
                <a:gd name="connsiteX13" fmla="*/ 128090 w 134623"/>
                <a:gd name="connsiteY13" fmla="*/ 47449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623" h="47371">
                  <a:moveTo>
                    <a:pt x="127887" y="8176"/>
                  </a:moveTo>
                  <a:cubicBezTo>
                    <a:pt x="130924" y="8176"/>
                    <a:pt x="134770" y="8176"/>
                    <a:pt x="134770" y="4127"/>
                  </a:cubicBezTo>
                  <a:cubicBezTo>
                    <a:pt x="134770" y="78"/>
                    <a:pt x="130924" y="78"/>
                    <a:pt x="128090" y="78"/>
                  </a:cubicBezTo>
                  <a:lnTo>
                    <a:pt x="6828" y="78"/>
                  </a:lnTo>
                  <a:cubicBezTo>
                    <a:pt x="3994" y="78"/>
                    <a:pt x="147" y="78"/>
                    <a:pt x="147" y="4127"/>
                  </a:cubicBezTo>
                  <a:cubicBezTo>
                    <a:pt x="147" y="8176"/>
                    <a:pt x="3994" y="8176"/>
                    <a:pt x="7030" y="8176"/>
                  </a:cubicBezTo>
                  <a:lnTo>
                    <a:pt x="127887" y="8176"/>
                  </a:lnTo>
                  <a:close/>
                  <a:moveTo>
                    <a:pt x="128090" y="47449"/>
                  </a:moveTo>
                  <a:cubicBezTo>
                    <a:pt x="130924" y="47449"/>
                    <a:pt x="134770" y="47449"/>
                    <a:pt x="134770" y="43401"/>
                  </a:cubicBezTo>
                  <a:cubicBezTo>
                    <a:pt x="134770" y="39352"/>
                    <a:pt x="130924" y="39352"/>
                    <a:pt x="127887" y="39352"/>
                  </a:cubicBezTo>
                  <a:lnTo>
                    <a:pt x="7030" y="39352"/>
                  </a:lnTo>
                  <a:cubicBezTo>
                    <a:pt x="3994" y="39352"/>
                    <a:pt x="147" y="39352"/>
                    <a:pt x="147" y="43401"/>
                  </a:cubicBezTo>
                  <a:cubicBezTo>
                    <a:pt x="147" y="47449"/>
                    <a:pt x="3994" y="47449"/>
                    <a:pt x="6828" y="47449"/>
                  </a:cubicBezTo>
                  <a:lnTo>
                    <a:pt x="128090" y="47449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形状 38">
              <a:extLst>
                <a:ext uri="{FF2B5EF4-FFF2-40B4-BE49-F238E27FC236}">
                  <a16:creationId xmlns:a16="http://schemas.microsoft.com/office/drawing/2014/main" id="{692AA194-314C-3772-7EFF-85DC4D5FB097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5796491" y="2538533"/>
              <a:ext cx="88871" cy="91705"/>
            </a:xfrm>
            <a:custGeom>
              <a:avLst/>
              <a:gdLst>
                <a:gd name="connsiteX0" fmla="*/ 89031 w 88871"/>
                <a:gd name="connsiteY0" fmla="*/ 14242 h 91705"/>
                <a:gd name="connsiteX1" fmla="*/ 80123 w 88871"/>
                <a:gd name="connsiteY1" fmla="*/ 72 h 91705"/>
                <a:gd name="connsiteX2" fmla="*/ 70203 w 88871"/>
                <a:gd name="connsiteY2" fmla="*/ 9789 h 91705"/>
                <a:gd name="connsiteX3" fmla="*/ 73443 w 88871"/>
                <a:gd name="connsiteY3" fmla="*/ 15862 h 91705"/>
                <a:gd name="connsiteX4" fmla="*/ 80326 w 88871"/>
                <a:gd name="connsiteY4" fmla="*/ 32462 h 91705"/>
                <a:gd name="connsiteX5" fmla="*/ 44291 w 88871"/>
                <a:gd name="connsiteY5" fmla="*/ 87324 h 91705"/>
                <a:gd name="connsiteX6" fmla="*/ 29310 w 88871"/>
                <a:gd name="connsiteY6" fmla="*/ 69711 h 91705"/>
                <a:gd name="connsiteX7" fmla="*/ 41052 w 88871"/>
                <a:gd name="connsiteY7" fmla="*/ 26794 h 91705"/>
                <a:gd name="connsiteX8" fmla="*/ 43481 w 88871"/>
                <a:gd name="connsiteY8" fmla="*/ 16672 h 91705"/>
                <a:gd name="connsiteX9" fmla="*/ 26881 w 88871"/>
                <a:gd name="connsiteY9" fmla="*/ 72 h 91705"/>
                <a:gd name="connsiteX10" fmla="*/ 159 w 88871"/>
                <a:gd name="connsiteY10" fmla="*/ 31247 h 91705"/>
                <a:gd name="connsiteX11" fmla="*/ 2588 w 88871"/>
                <a:gd name="connsiteY11" fmla="*/ 33272 h 91705"/>
                <a:gd name="connsiteX12" fmla="*/ 5827 w 88871"/>
                <a:gd name="connsiteY12" fmla="*/ 29628 h 91705"/>
                <a:gd name="connsiteX13" fmla="*/ 26274 w 88871"/>
                <a:gd name="connsiteY13" fmla="*/ 4525 h 91705"/>
                <a:gd name="connsiteX14" fmla="*/ 31335 w 88871"/>
                <a:gd name="connsiteY14" fmla="*/ 11003 h 91705"/>
                <a:gd name="connsiteX15" fmla="*/ 27893 w 88871"/>
                <a:gd name="connsiteY15" fmla="*/ 25174 h 91705"/>
                <a:gd name="connsiteX16" fmla="*/ 16354 w 88871"/>
                <a:gd name="connsiteY16" fmla="*/ 66675 h 91705"/>
                <a:gd name="connsiteX17" fmla="*/ 43481 w 88871"/>
                <a:gd name="connsiteY17" fmla="*/ 91777 h 91705"/>
                <a:gd name="connsiteX18" fmla="*/ 89031 w 88871"/>
                <a:gd name="connsiteY18" fmla="*/ 14242 h 9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871" h="91705">
                  <a:moveTo>
                    <a:pt x="89031" y="14242"/>
                  </a:moveTo>
                  <a:cubicBezTo>
                    <a:pt x="89031" y="3311"/>
                    <a:pt x="83767" y="72"/>
                    <a:pt x="80123" y="72"/>
                  </a:cubicBezTo>
                  <a:cubicBezTo>
                    <a:pt x="75062" y="72"/>
                    <a:pt x="70203" y="5335"/>
                    <a:pt x="70203" y="9789"/>
                  </a:cubicBezTo>
                  <a:cubicBezTo>
                    <a:pt x="70203" y="12420"/>
                    <a:pt x="71216" y="13635"/>
                    <a:pt x="73443" y="15862"/>
                  </a:cubicBezTo>
                  <a:cubicBezTo>
                    <a:pt x="77694" y="19911"/>
                    <a:pt x="80326" y="25174"/>
                    <a:pt x="80326" y="32462"/>
                  </a:cubicBezTo>
                  <a:cubicBezTo>
                    <a:pt x="80326" y="40965"/>
                    <a:pt x="67977" y="87324"/>
                    <a:pt x="44291" y="87324"/>
                  </a:cubicBezTo>
                  <a:cubicBezTo>
                    <a:pt x="33967" y="87324"/>
                    <a:pt x="29310" y="80238"/>
                    <a:pt x="29310" y="69711"/>
                  </a:cubicBezTo>
                  <a:cubicBezTo>
                    <a:pt x="29310" y="58375"/>
                    <a:pt x="34776" y="43596"/>
                    <a:pt x="41052" y="26794"/>
                  </a:cubicBezTo>
                  <a:cubicBezTo>
                    <a:pt x="42469" y="23352"/>
                    <a:pt x="43481" y="20518"/>
                    <a:pt x="43481" y="16672"/>
                  </a:cubicBezTo>
                  <a:cubicBezTo>
                    <a:pt x="43481" y="7562"/>
                    <a:pt x="37003" y="72"/>
                    <a:pt x="26881" y="72"/>
                  </a:cubicBezTo>
                  <a:cubicBezTo>
                    <a:pt x="7852" y="72"/>
                    <a:pt x="159" y="29425"/>
                    <a:pt x="159" y="31247"/>
                  </a:cubicBezTo>
                  <a:cubicBezTo>
                    <a:pt x="159" y="33272"/>
                    <a:pt x="2183" y="33272"/>
                    <a:pt x="2588" y="33272"/>
                  </a:cubicBezTo>
                  <a:cubicBezTo>
                    <a:pt x="4613" y="33272"/>
                    <a:pt x="4815" y="32867"/>
                    <a:pt x="5827" y="29628"/>
                  </a:cubicBezTo>
                  <a:cubicBezTo>
                    <a:pt x="11698" y="9181"/>
                    <a:pt x="20403" y="4525"/>
                    <a:pt x="26274" y="4525"/>
                  </a:cubicBezTo>
                  <a:cubicBezTo>
                    <a:pt x="27893" y="4525"/>
                    <a:pt x="31335" y="4525"/>
                    <a:pt x="31335" y="11003"/>
                  </a:cubicBezTo>
                  <a:cubicBezTo>
                    <a:pt x="31335" y="16064"/>
                    <a:pt x="29310" y="21530"/>
                    <a:pt x="27893" y="25174"/>
                  </a:cubicBezTo>
                  <a:cubicBezTo>
                    <a:pt x="18986" y="48657"/>
                    <a:pt x="16354" y="57970"/>
                    <a:pt x="16354" y="66675"/>
                  </a:cubicBezTo>
                  <a:cubicBezTo>
                    <a:pt x="16354" y="88538"/>
                    <a:pt x="34169" y="91777"/>
                    <a:pt x="43481" y="91777"/>
                  </a:cubicBezTo>
                  <a:cubicBezTo>
                    <a:pt x="77491" y="91777"/>
                    <a:pt x="89031" y="24769"/>
                    <a:pt x="89031" y="14242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形状 39">
              <a:extLst>
                <a:ext uri="{FF2B5EF4-FFF2-40B4-BE49-F238E27FC236}">
                  <a16:creationId xmlns:a16="http://schemas.microsoft.com/office/drawing/2014/main" id="{EAAE53FF-B204-EADC-C290-4E45E0E08B81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5895408" y="2564425"/>
              <a:ext cx="42937" cy="95369"/>
            </a:xfrm>
            <a:custGeom>
              <a:avLst/>
              <a:gdLst>
                <a:gd name="connsiteX0" fmla="*/ 39417 w 42937"/>
                <a:gd name="connsiteY0" fmla="*/ 5458 h 95369"/>
                <a:gd name="connsiteX1" fmla="*/ 33749 w 42937"/>
                <a:gd name="connsiteY1" fmla="*/ 73 h 95369"/>
                <a:gd name="connsiteX2" fmla="*/ 25813 w 42937"/>
                <a:gd name="connsiteY2" fmla="*/ 7867 h 95369"/>
                <a:gd name="connsiteX3" fmla="*/ 31481 w 42937"/>
                <a:gd name="connsiteY3" fmla="*/ 13252 h 95369"/>
                <a:gd name="connsiteX4" fmla="*/ 39417 w 42937"/>
                <a:gd name="connsiteY4" fmla="*/ 5458 h 95369"/>
                <a:gd name="connsiteX5" fmla="*/ 10509 w 42937"/>
                <a:gd name="connsiteY5" fmla="*/ 77446 h 95369"/>
                <a:gd name="connsiteX6" fmla="*/ 9233 w 42937"/>
                <a:gd name="connsiteY6" fmla="*/ 83398 h 95369"/>
                <a:gd name="connsiteX7" fmla="*/ 22695 w 42937"/>
                <a:gd name="connsiteY7" fmla="*/ 95443 h 95369"/>
                <a:gd name="connsiteX8" fmla="*/ 43102 w 42937"/>
                <a:gd name="connsiteY8" fmla="*/ 73762 h 95369"/>
                <a:gd name="connsiteX9" fmla="*/ 40834 w 42937"/>
                <a:gd name="connsiteY9" fmla="*/ 71919 h 95369"/>
                <a:gd name="connsiteX10" fmla="*/ 38142 w 42937"/>
                <a:gd name="connsiteY10" fmla="*/ 74328 h 95369"/>
                <a:gd name="connsiteX11" fmla="*/ 23121 w 42937"/>
                <a:gd name="connsiteY11" fmla="*/ 91475 h 95369"/>
                <a:gd name="connsiteX12" fmla="*/ 19578 w 42937"/>
                <a:gd name="connsiteY12" fmla="*/ 86515 h 95369"/>
                <a:gd name="connsiteX13" fmla="*/ 21845 w 42937"/>
                <a:gd name="connsiteY13" fmla="*/ 77446 h 95369"/>
                <a:gd name="connsiteX14" fmla="*/ 26380 w 42937"/>
                <a:gd name="connsiteY14" fmla="*/ 66109 h 95369"/>
                <a:gd name="connsiteX15" fmla="*/ 33324 w 42937"/>
                <a:gd name="connsiteY15" fmla="*/ 48112 h 95369"/>
                <a:gd name="connsiteX16" fmla="*/ 34174 w 42937"/>
                <a:gd name="connsiteY16" fmla="*/ 43578 h 95369"/>
                <a:gd name="connsiteX17" fmla="*/ 20712 w 42937"/>
                <a:gd name="connsiteY17" fmla="*/ 31532 h 95369"/>
                <a:gd name="connsiteX18" fmla="*/ 164 w 42937"/>
                <a:gd name="connsiteY18" fmla="*/ 53214 h 95369"/>
                <a:gd name="connsiteX19" fmla="*/ 2573 w 42937"/>
                <a:gd name="connsiteY19" fmla="*/ 55056 h 95369"/>
                <a:gd name="connsiteX20" fmla="*/ 5124 w 42937"/>
                <a:gd name="connsiteY20" fmla="*/ 52789 h 95369"/>
                <a:gd name="connsiteX21" fmla="*/ 20286 w 42937"/>
                <a:gd name="connsiteY21" fmla="*/ 35500 h 95369"/>
                <a:gd name="connsiteX22" fmla="*/ 23829 w 42937"/>
                <a:gd name="connsiteY22" fmla="*/ 40460 h 95369"/>
                <a:gd name="connsiteX23" fmla="*/ 19436 w 42937"/>
                <a:gd name="connsiteY23" fmla="*/ 54631 h 95369"/>
                <a:gd name="connsiteX24" fmla="*/ 10509 w 42937"/>
                <a:gd name="connsiteY24" fmla="*/ 77446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5369">
                  <a:moveTo>
                    <a:pt x="39417" y="5458"/>
                  </a:moveTo>
                  <a:cubicBezTo>
                    <a:pt x="39417" y="3191"/>
                    <a:pt x="37717" y="73"/>
                    <a:pt x="33749" y="73"/>
                  </a:cubicBezTo>
                  <a:cubicBezTo>
                    <a:pt x="29923" y="73"/>
                    <a:pt x="25813" y="3757"/>
                    <a:pt x="25813" y="7867"/>
                  </a:cubicBezTo>
                  <a:cubicBezTo>
                    <a:pt x="25813" y="10276"/>
                    <a:pt x="27655" y="13252"/>
                    <a:pt x="31481" y="13252"/>
                  </a:cubicBezTo>
                  <a:cubicBezTo>
                    <a:pt x="35591" y="13252"/>
                    <a:pt x="39417" y="9284"/>
                    <a:pt x="39417" y="5458"/>
                  </a:cubicBezTo>
                  <a:close/>
                  <a:moveTo>
                    <a:pt x="10509" y="77446"/>
                  </a:moveTo>
                  <a:cubicBezTo>
                    <a:pt x="9942" y="79288"/>
                    <a:pt x="9233" y="80989"/>
                    <a:pt x="9233" y="83398"/>
                  </a:cubicBezTo>
                  <a:cubicBezTo>
                    <a:pt x="9233" y="90058"/>
                    <a:pt x="14901" y="95443"/>
                    <a:pt x="22695" y="95443"/>
                  </a:cubicBezTo>
                  <a:cubicBezTo>
                    <a:pt x="36866" y="95443"/>
                    <a:pt x="43102" y="75887"/>
                    <a:pt x="43102" y="73762"/>
                  </a:cubicBezTo>
                  <a:cubicBezTo>
                    <a:pt x="43102" y="71919"/>
                    <a:pt x="41259" y="71919"/>
                    <a:pt x="40834" y="71919"/>
                  </a:cubicBezTo>
                  <a:cubicBezTo>
                    <a:pt x="38850" y="71919"/>
                    <a:pt x="38709" y="72770"/>
                    <a:pt x="38142" y="74328"/>
                  </a:cubicBezTo>
                  <a:cubicBezTo>
                    <a:pt x="34882" y="85665"/>
                    <a:pt x="28647" y="91475"/>
                    <a:pt x="23121" y="91475"/>
                  </a:cubicBezTo>
                  <a:cubicBezTo>
                    <a:pt x="20286" y="91475"/>
                    <a:pt x="19578" y="89633"/>
                    <a:pt x="19578" y="86515"/>
                  </a:cubicBezTo>
                  <a:cubicBezTo>
                    <a:pt x="19578" y="83256"/>
                    <a:pt x="20570" y="80564"/>
                    <a:pt x="21845" y="77446"/>
                  </a:cubicBezTo>
                  <a:cubicBezTo>
                    <a:pt x="23262" y="73620"/>
                    <a:pt x="24821" y="69794"/>
                    <a:pt x="26380" y="66109"/>
                  </a:cubicBezTo>
                  <a:cubicBezTo>
                    <a:pt x="27655" y="62708"/>
                    <a:pt x="32757" y="49813"/>
                    <a:pt x="33324" y="48112"/>
                  </a:cubicBezTo>
                  <a:cubicBezTo>
                    <a:pt x="33749" y="46695"/>
                    <a:pt x="34174" y="44995"/>
                    <a:pt x="34174" y="43578"/>
                  </a:cubicBezTo>
                  <a:cubicBezTo>
                    <a:pt x="34174" y="36917"/>
                    <a:pt x="28506" y="31532"/>
                    <a:pt x="20712" y="31532"/>
                  </a:cubicBezTo>
                  <a:cubicBezTo>
                    <a:pt x="6682" y="31532"/>
                    <a:pt x="164" y="50805"/>
                    <a:pt x="164" y="53214"/>
                  </a:cubicBezTo>
                  <a:cubicBezTo>
                    <a:pt x="164" y="55056"/>
                    <a:pt x="2148" y="55056"/>
                    <a:pt x="2573" y="55056"/>
                  </a:cubicBezTo>
                  <a:cubicBezTo>
                    <a:pt x="4557" y="55056"/>
                    <a:pt x="4698" y="54347"/>
                    <a:pt x="5124" y="52789"/>
                  </a:cubicBezTo>
                  <a:cubicBezTo>
                    <a:pt x="8808" y="40602"/>
                    <a:pt x="15043" y="35500"/>
                    <a:pt x="20286" y="35500"/>
                  </a:cubicBezTo>
                  <a:cubicBezTo>
                    <a:pt x="22554" y="35500"/>
                    <a:pt x="23829" y="36634"/>
                    <a:pt x="23829" y="40460"/>
                  </a:cubicBezTo>
                  <a:cubicBezTo>
                    <a:pt x="23829" y="43719"/>
                    <a:pt x="22979" y="45845"/>
                    <a:pt x="19436" y="54631"/>
                  </a:cubicBezTo>
                  <a:lnTo>
                    <a:pt x="10509" y="77446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形状 40">
              <a:extLst>
                <a:ext uri="{FF2B5EF4-FFF2-40B4-BE49-F238E27FC236}">
                  <a16:creationId xmlns:a16="http://schemas.microsoft.com/office/drawing/2014/main" id="{85EE4208-AC29-70DE-D311-B54F2B90E493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5967281" y="2487518"/>
              <a:ext cx="99398" cy="142720"/>
            </a:xfrm>
            <a:custGeom>
              <a:avLst/>
              <a:gdLst>
                <a:gd name="connsiteX0" fmla="*/ 47133 w 99398"/>
                <a:gd name="connsiteY0" fmla="*/ 2298 h 142720"/>
                <a:gd name="connsiteX1" fmla="*/ 44502 w 99398"/>
                <a:gd name="connsiteY1" fmla="*/ 72 h 142720"/>
                <a:gd name="connsiteX2" fmla="*/ 19804 w 99398"/>
                <a:gd name="connsiteY2" fmla="*/ 2096 h 142720"/>
                <a:gd name="connsiteX3" fmla="*/ 15958 w 99398"/>
                <a:gd name="connsiteY3" fmla="*/ 6145 h 142720"/>
                <a:gd name="connsiteX4" fmla="*/ 20816 w 99398"/>
                <a:gd name="connsiteY4" fmla="*/ 8574 h 142720"/>
                <a:gd name="connsiteX5" fmla="*/ 30938 w 99398"/>
                <a:gd name="connsiteY5" fmla="*/ 12016 h 142720"/>
                <a:gd name="connsiteX6" fmla="*/ 30331 w 99398"/>
                <a:gd name="connsiteY6" fmla="*/ 16064 h 142720"/>
                <a:gd name="connsiteX7" fmla="*/ 977 w 99398"/>
                <a:gd name="connsiteY7" fmla="*/ 132670 h 142720"/>
                <a:gd name="connsiteX8" fmla="*/ 167 w 99398"/>
                <a:gd name="connsiteY8" fmla="*/ 137124 h 142720"/>
                <a:gd name="connsiteX9" fmla="*/ 6038 w 99398"/>
                <a:gd name="connsiteY9" fmla="*/ 142792 h 142720"/>
                <a:gd name="connsiteX10" fmla="*/ 13528 w 99398"/>
                <a:gd name="connsiteY10" fmla="*/ 137529 h 142720"/>
                <a:gd name="connsiteX11" fmla="*/ 17375 w 99398"/>
                <a:gd name="connsiteY11" fmla="*/ 122143 h 142720"/>
                <a:gd name="connsiteX12" fmla="*/ 21828 w 99398"/>
                <a:gd name="connsiteY12" fmla="*/ 103924 h 142720"/>
                <a:gd name="connsiteX13" fmla="*/ 25270 w 99398"/>
                <a:gd name="connsiteY13" fmla="*/ 90360 h 142720"/>
                <a:gd name="connsiteX14" fmla="*/ 27497 w 99398"/>
                <a:gd name="connsiteY14" fmla="*/ 81250 h 142720"/>
                <a:gd name="connsiteX15" fmla="*/ 41263 w 99398"/>
                <a:gd name="connsiteY15" fmla="*/ 62626 h 142720"/>
                <a:gd name="connsiteX16" fmla="*/ 60697 w 99398"/>
                <a:gd name="connsiteY16" fmla="*/ 55540 h 142720"/>
                <a:gd name="connsiteX17" fmla="*/ 71629 w 99398"/>
                <a:gd name="connsiteY17" fmla="*/ 69711 h 142720"/>
                <a:gd name="connsiteX18" fmla="*/ 59077 w 99398"/>
                <a:gd name="connsiteY18" fmla="*/ 115058 h 142720"/>
                <a:gd name="connsiteX19" fmla="*/ 56446 w 99398"/>
                <a:gd name="connsiteY19" fmla="*/ 126192 h 142720"/>
                <a:gd name="connsiteX20" fmla="*/ 73046 w 99398"/>
                <a:gd name="connsiteY20" fmla="*/ 142792 h 142720"/>
                <a:gd name="connsiteX21" fmla="*/ 99566 w 99398"/>
                <a:gd name="connsiteY21" fmla="*/ 111616 h 142720"/>
                <a:gd name="connsiteX22" fmla="*/ 97136 w 99398"/>
                <a:gd name="connsiteY22" fmla="*/ 109592 h 142720"/>
                <a:gd name="connsiteX23" fmla="*/ 94100 w 99398"/>
                <a:gd name="connsiteY23" fmla="*/ 113236 h 142720"/>
                <a:gd name="connsiteX24" fmla="*/ 73451 w 99398"/>
                <a:gd name="connsiteY24" fmla="*/ 138339 h 142720"/>
                <a:gd name="connsiteX25" fmla="*/ 68592 w 99398"/>
                <a:gd name="connsiteY25" fmla="*/ 131658 h 142720"/>
                <a:gd name="connsiteX26" fmla="*/ 72236 w 99398"/>
                <a:gd name="connsiteY26" fmla="*/ 117285 h 142720"/>
                <a:gd name="connsiteX27" fmla="*/ 84585 w 99398"/>
                <a:gd name="connsiteY27" fmla="*/ 72748 h 142720"/>
                <a:gd name="connsiteX28" fmla="*/ 61304 w 99398"/>
                <a:gd name="connsiteY28" fmla="*/ 51087 h 142720"/>
                <a:gd name="connsiteX29" fmla="*/ 31343 w 99398"/>
                <a:gd name="connsiteY29" fmla="*/ 66675 h 142720"/>
                <a:gd name="connsiteX30" fmla="*/ 47133 w 99398"/>
                <a:gd name="connsiteY30" fmla="*/ 2298 h 14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398" h="142720">
                  <a:moveTo>
                    <a:pt x="47133" y="2298"/>
                  </a:moveTo>
                  <a:cubicBezTo>
                    <a:pt x="47133" y="2096"/>
                    <a:pt x="47133" y="72"/>
                    <a:pt x="44502" y="72"/>
                  </a:cubicBezTo>
                  <a:cubicBezTo>
                    <a:pt x="39846" y="72"/>
                    <a:pt x="25067" y="1691"/>
                    <a:pt x="19804" y="2096"/>
                  </a:cubicBezTo>
                  <a:cubicBezTo>
                    <a:pt x="18184" y="2298"/>
                    <a:pt x="15958" y="2501"/>
                    <a:pt x="15958" y="6145"/>
                  </a:cubicBezTo>
                  <a:cubicBezTo>
                    <a:pt x="15958" y="8574"/>
                    <a:pt x="17779" y="8574"/>
                    <a:pt x="20816" y="8574"/>
                  </a:cubicBezTo>
                  <a:cubicBezTo>
                    <a:pt x="30533" y="8574"/>
                    <a:pt x="30938" y="9991"/>
                    <a:pt x="30938" y="12016"/>
                  </a:cubicBezTo>
                  <a:lnTo>
                    <a:pt x="30331" y="16064"/>
                  </a:lnTo>
                  <a:lnTo>
                    <a:pt x="977" y="132670"/>
                  </a:lnTo>
                  <a:cubicBezTo>
                    <a:pt x="167" y="135504"/>
                    <a:pt x="167" y="135909"/>
                    <a:pt x="167" y="137124"/>
                  </a:cubicBezTo>
                  <a:cubicBezTo>
                    <a:pt x="167" y="141780"/>
                    <a:pt x="4216" y="142792"/>
                    <a:pt x="6038" y="142792"/>
                  </a:cubicBezTo>
                  <a:cubicBezTo>
                    <a:pt x="9277" y="142792"/>
                    <a:pt x="12516" y="140363"/>
                    <a:pt x="13528" y="137529"/>
                  </a:cubicBezTo>
                  <a:lnTo>
                    <a:pt x="17375" y="122143"/>
                  </a:lnTo>
                  <a:lnTo>
                    <a:pt x="21828" y="103924"/>
                  </a:lnTo>
                  <a:cubicBezTo>
                    <a:pt x="23043" y="99470"/>
                    <a:pt x="24258" y="95016"/>
                    <a:pt x="25270" y="90360"/>
                  </a:cubicBezTo>
                  <a:cubicBezTo>
                    <a:pt x="25675" y="89146"/>
                    <a:pt x="27294" y="82465"/>
                    <a:pt x="27497" y="81250"/>
                  </a:cubicBezTo>
                  <a:cubicBezTo>
                    <a:pt x="28104" y="79428"/>
                    <a:pt x="34380" y="68092"/>
                    <a:pt x="41263" y="62626"/>
                  </a:cubicBezTo>
                  <a:cubicBezTo>
                    <a:pt x="45716" y="59387"/>
                    <a:pt x="51992" y="55540"/>
                    <a:pt x="60697" y="55540"/>
                  </a:cubicBezTo>
                  <a:cubicBezTo>
                    <a:pt x="69402" y="55540"/>
                    <a:pt x="71629" y="62423"/>
                    <a:pt x="71629" y="69711"/>
                  </a:cubicBezTo>
                  <a:cubicBezTo>
                    <a:pt x="71629" y="80643"/>
                    <a:pt x="63936" y="102709"/>
                    <a:pt x="59077" y="115058"/>
                  </a:cubicBezTo>
                  <a:cubicBezTo>
                    <a:pt x="57458" y="119714"/>
                    <a:pt x="56446" y="122143"/>
                    <a:pt x="56446" y="126192"/>
                  </a:cubicBezTo>
                  <a:cubicBezTo>
                    <a:pt x="56446" y="135707"/>
                    <a:pt x="63531" y="142792"/>
                    <a:pt x="73046" y="142792"/>
                  </a:cubicBezTo>
                  <a:cubicBezTo>
                    <a:pt x="92075" y="142792"/>
                    <a:pt x="99566" y="113236"/>
                    <a:pt x="99566" y="111616"/>
                  </a:cubicBezTo>
                  <a:cubicBezTo>
                    <a:pt x="99566" y="109592"/>
                    <a:pt x="97744" y="109592"/>
                    <a:pt x="97136" y="109592"/>
                  </a:cubicBezTo>
                  <a:cubicBezTo>
                    <a:pt x="95112" y="109592"/>
                    <a:pt x="95112" y="110199"/>
                    <a:pt x="94100" y="113236"/>
                  </a:cubicBezTo>
                  <a:cubicBezTo>
                    <a:pt x="91063" y="123965"/>
                    <a:pt x="84585" y="138339"/>
                    <a:pt x="73451" y="138339"/>
                  </a:cubicBezTo>
                  <a:cubicBezTo>
                    <a:pt x="70009" y="138339"/>
                    <a:pt x="68592" y="136314"/>
                    <a:pt x="68592" y="131658"/>
                  </a:cubicBezTo>
                  <a:cubicBezTo>
                    <a:pt x="68592" y="126597"/>
                    <a:pt x="70414" y="121739"/>
                    <a:pt x="72236" y="117285"/>
                  </a:cubicBezTo>
                  <a:cubicBezTo>
                    <a:pt x="75475" y="108580"/>
                    <a:pt x="84585" y="84489"/>
                    <a:pt x="84585" y="72748"/>
                  </a:cubicBezTo>
                  <a:cubicBezTo>
                    <a:pt x="84585" y="59589"/>
                    <a:pt x="76487" y="51087"/>
                    <a:pt x="61304" y="51087"/>
                  </a:cubicBezTo>
                  <a:cubicBezTo>
                    <a:pt x="48550" y="51087"/>
                    <a:pt x="38833" y="57362"/>
                    <a:pt x="31343" y="66675"/>
                  </a:cubicBezTo>
                  <a:lnTo>
                    <a:pt x="47133" y="2298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形状 43">
              <a:extLst>
                <a:ext uri="{FF2B5EF4-FFF2-40B4-BE49-F238E27FC236}">
                  <a16:creationId xmlns:a16="http://schemas.microsoft.com/office/drawing/2014/main" id="{FAF58973-19A7-0BEF-FC22-BC9912B0C6D9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6079445" y="2564425"/>
              <a:ext cx="42937" cy="95369"/>
            </a:xfrm>
            <a:custGeom>
              <a:avLst/>
              <a:gdLst>
                <a:gd name="connsiteX0" fmla="*/ 39426 w 42937"/>
                <a:gd name="connsiteY0" fmla="*/ 5458 h 95369"/>
                <a:gd name="connsiteX1" fmla="*/ 33758 w 42937"/>
                <a:gd name="connsiteY1" fmla="*/ 73 h 95369"/>
                <a:gd name="connsiteX2" fmla="*/ 25822 w 42937"/>
                <a:gd name="connsiteY2" fmla="*/ 7867 h 95369"/>
                <a:gd name="connsiteX3" fmla="*/ 31490 w 42937"/>
                <a:gd name="connsiteY3" fmla="*/ 13252 h 95369"/>
                <a:gd name="connsiteX4" fmla="*/ 39426 w 42937"/>
                <a:gd name="connsiteY4" fmla="*/ 5458 h 95369"/>
                <a:gd name="connsiteX5" fmla="*/ 10518 w 42937"/>
                <a:gd name="connsiteY5" fmla="*/ 77446 h 95369"/>
                <a:gd name="connsiteX6" fmla="*/ 9242 w 42937"/>
                <a:gd name="connsiteY6" fmla="*/ 83398 h 95369"/>
                <a:gd name="connsiteX7" fmla="*/ 22705 w 42937"/>
                <a:gd name="connsiteY7" fmla="*/ 95443 h 95369"/>
                <a:gd name="connsiteX8" fmla="*/ 43111 w 42937"/>
                <a:gd name="connsiteY8" fmla="*/ 73762 h 95369"/>
                <a:gd name="connsiteX9" fmla="*/ 40843 w 42937"/>
                <a:gd name="connsiteY9" fmla="*/ 71919 h 95369"/>
                <a:gd name="connsiteX10" fmla="*/ 38151 w 42937"/>
                <a:gd name="connsiteY10" fmla="*/ 74328 h 95369"/>
                <a:gd name="connsiteX11" fmla="*/ 23130 w 42937"/>
                <a:gd name="connsiteY11" fmla="*/ 91475 h 95369"/>
                <a:gd name="connsiteX12" fmla="*/ 19587 w 42937"/>
                <a:gd name="connsiteY12" fmla="*/ 86515 h 95369"/>
                <a:gd name="connsiteX13" fmla="*/ 21854 w 42937"/>
                <a:gd name="connsiteY13" fmla="*/ 77446 h 95369"/>
                <a:gd name="connsiteX14" fmla="*/ 26389 w 42937"/>
                <a:gd name="connsiteY14" fmla="*/ 66109 h 95369"/>
                <a:gd name="connsiteX15" fmla="*/ 33333 w 42937"/>
                <a:gd name="connsiteY15" fmla="*/ 48112 h 95369"/>
                <a:gd name="connsiteX16" fmla="*/ 34183 w 42937"/>
                <a:gd name="connsiteY16" fmla="*/ 43578 h 95369"/>
                <a:gd name="connsiteX17" fmla="*/ 20721 w 42937"/>
                <a:gd name="connsiteY17" fmla="*/ 31532 h 95369"/>
                <a:gd name="connsiteX18" fmla="*/ 173 w 42937"/>
                <a:gd name="connsiteY18" fmla="*/ 53214 h 95369"/>
                <a:gd name="connsiteX19" fmla="*/ 2582 w 42937"/>
                <a:gd name="connsiteY19" fmla="*/ 55056 h 95369"/>
                <a:gd name="connsiteX20" fmla="*/ 5133 w 42937"/>
                <a:gd name="connsiteY20" fmla="*/ 52789 h 95369"/>
                <a:gd name="connsiteX21" fmla="*/ 20295 w 42937"/>
                <a:gd name="connsiteY21" fmla="*/ 35500 h 95369"/>
                <a:gd name="connsiteX22" fmla="*/ 23838 w 42937"/>
                <a:gd name="connsiteY22" fmla="*/ 40460 h 95369"/>
                <a:gd name="connsiteX23" fmla="*/ 19445 w 42937"/>
                <a:gd name="connsiteY23" fmla="*/ 54631 h 95369"/>
                <a:gd name="connsiteX24" fmla="*/ 10518 w 42937"/>
                <a:gd name="connsiteY24" fmla="*/ 77446 h 9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937" h="95369">
                  <a:moveTo>
                    <a:pt x="39426" y="5458"/>
                  </a:moveTo>
                  <a:cubicBezTo>
                    <a:pt x="39426" y="3191"/>
                    <a:pt x="37726" y="73"/>
                    <a:pt x="33758" y="73"/>
                  </a:cubicBezTo>
                  <a:cubicBezTo>
                    <a:pt x="29932" y="73"/>
                    <a:pt x="25822" y="3757"/>
                    <a:pt x="25822" y="7867"/>
                  </a:cubicBezTo>
                  <a:cubicBezTo>
                    <a:pt x="25822" y="10276"/>
                    <a:pt x="27664" y="13252"/>
                    <a:pt x="31490" y="13252"/>
                  </a:cubicBezTo>
                  <a:cubicBezTo>
                    <a:pt x="35600" y="13252"/>
                    <a:pt x="39426" y="9284"/>
                    <a:pt x="39426" y="5458"/>
                  </a:cubicBezTo>
                  <a:close/>
                  <a:moveTo>
                    <a:pt x="10518" y="77446"/>
                  </a:moveTo>
                  <a:cubicBezTo>
                    <a:pt x="9951" y="79288"/>
                    <a:pt x="9242" y="80989"/>
                    <a:pt x="9242" y="83398"/>
                  </a:cubicBezTo>
                  <a:cubicBezTo>
                    <a:pt x="9242" y="90058"/>
                    <a:pt x="14911" y="95443"/>
                    <a:pt x="22705" y="95443"/>
                  </a:cubicBezTo>
                  <a:cubicBezTo>
                    <a:pt x="36875" y="95443"/>
                    <a:pt x="43111" y="75887"/>
                    <a:pt x="43111" y="73762"/>
                  </a:cubicBezTo>
                  <a:cubicBezTo>
                    <a:pt x="43111" y="71919"/>
                    <a:pt x="41268" y="71919"/>
                    <a:pt x="40843" y="71919"/>
                  </a:cubicBezTo>
                  <a:cubicBezTo>
                    <a:pt x="38859" y="71919"/>
                    <a:pt x="38718" y="72770"/>
                    <a:pt x="38151" y="74328"/>
                  </a:cubicBezTo>
                  <a:cubicBezTo>
                    <a:pt x="34891" y="85665"/>
                    <a:pt x="28656" y="91475"/>
                    <a:pt x="23130" y="91475"/>
                  </a:cubicBezTo>
                  <a:cubicBezTo>
                    <a:pt x="20295" y="91475"/>
                    <a:pt x="19587" y="89633"/>
                    <a:pt x="19587" y="86515"/>
                  </a:cubicBezTo>
                  <a:cubicBezTo>
                    <a:pt x="19587" y="83256"/>
                    <a:pt x="20579" y="80564"/>
                    <a:pt x="21854" y="77446"/>
                  </a:cubicBezTo>
                  <a:cubicBezTo>
                    <a:pt x="23271" y="73620"/>
                    <a:pt x="24830" y="69794"/>
                    <a:pt x="26389" y="66109"/>
                  </a:cubicBezTo>
                  <a:cubicBezTo>
                    <a:pt x="27664" y="62708"/>
                    <a:pt x="32766" y="49813"/>
                    <a:pt x="33333" y="48112"/>
                  </a:cubicBezTo>
                  <a:cubicBezTo>
                    <a:pt x="33758" y="46695"/>
                    <a:pt x="34183" y="44995"/>
                    <a:pt x="34183" y="43578"/>
                  </a:cubicBezTo>
                  <a:cubicBezTo>
                    <a:pt x="34183" y="36917"/>
                    <a:pt x="28515" y="31532"/>
                    <a:pt x="20721" y="31532"/>
                  </a:cubicBezTo>
                  <a:cubicBezTo>
                    <a:pt x="6691" y="31532"/>
                    <a:pt x="173" y="50805"/>
                    <a:pt x="173" y="53214"/>
                  </a:cubicBezTo>
                  <a:cubicBezTo>
                    <a:pt x="173" y="55056"/>
                    <a:pt x="2157" y="55056"/>
                    <a:pt x="2582" y="55056"/>
                  </a:cubicBezTo>
                  <a:cubicBezTo>
                    <a:pt x="4566" y="55056"/>
                    <a:pt x="4708" y="54347"/>
                    <a:pt x="5133" y="52789"/>
                  </a:cubicBezTo>
                  <a:cubicBezTo>
                    <a:pt x="8817" y="40602"/>
                    <a:pt x="15052" y="35500"/>
                    <a:pt x="20295" y="35500"/>
                  </a:cubicBezTo>
                  <a:cubicBezTo>
                    <a:pt x="22563" y="35500"/>
                    <a:pt x="23838" y="36634"/>
                    <a:pt x="23838" y="40460"/>
                  </a:cubicBezTo>
                  <a:cubicBezTo>
                    <a:pt x="23838" y="43719"/>
                    <a:pt x="22988" y="45845"/>
                    <a:pt x="19445" y="54631"/>
                  </a:cubicBezTo>
                  <a:lnTo>
                    <a:pt x="10518" y="77446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形状 44">
              <a:extLst>
                <a:ext uri="{FF2B5EF4-FFF2-40B4-BE49-F238E27FC236}">
                  <a16:creationId xmlns:a16="http://schemas.microsoft.com/office/drawing/2014/main" id="{7DE8A49C-82BC-09D9-6359-B4D543DC5C81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6160225" y="2476181"/>
              <a:ext cx="46966" cy="202440"/>
            </a:xfrm>
            <a:custGeom>
              <a:avLst/>
              <a:gdLst>
                <a:gd name="connsiteX0" fmla="*/ 47142 w 46966"/>
                <a:gd name="connsiteY0" fmla="*/ 200488 h 202440"/>
                <a:gd name="connsiteX1" fmla="*/ 43701 w 46966"/>
                <a:gd name="connsiteY1" fmla="*/ 196034 h 202440"/>
                <a:gd name="connsiteX2" fmla="*/ 11918 w 46966"/>
                <a:gd name="connsiteY2" fmla="*/ 101292 h 202440"/>
                <a:gd name="connsiteX3" fmla="*/ 44511 w 46966"/>
                <a:gd name="connsiteY3" fmla="*/ 5537 h 202440"/>
                <a:gd name="connsiteX4" fmla="*/ 47142 w 46966"/>
                <a:gd name="connsiteY4" fmla="*/ 2096 h 202440"/>
                <a:gd name="connsiteX5" fmla="*/ 45118 w 46966"/>
                <a:gd name="connsiteY5" fmla="*/ 72 h 202440"/>
                <a:gd name="connsiteX6" fmla="*/ 12930 w 46966"/>
                <a:gd name="connsiteY6" fmla="*/ 39548 h 202440"/>
                <a:gd name="connsiteX7" fmla="*/ 176 w 46966"/>
                <a:gd name="connsiteY7" fmla="*/ 101292 h 202440"/>
                <a:gd name="connsiteX8" fmla="*/ 13537 w 46966"/>
                <a:gd name="connsiteY8" fmla="*/ 164454 h 202440"/>
                <a:gd name="connsiteX9" fmla="*/ 45118 w 46966"/>
                <a:gd name="connsiteY9" fmla="*/ 202512 h 202440"/>
                <a:gd name="connsiteX10" fmla="*/ 47142 w 46966"/>
                <a:gd name="connsiteY10" fmla="*/ 20048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42" y="200488"/>
                  </a:moveTo>
                  <a:cubicBezTo>
                    <a:pt x="47142" y="199881"/>
                    <a:pt x="47142" y="199476"/>
                    <a:pt x="43701" y="196034"/>
                  </a:cubicBezTo>
                  <a:cubicBezTo>
                    <a:pt x="18396" y="170527"/>
                    <a:pt x="11918" y="132265"/>
                    <a:pt x="11918" y="101292"/>
                  </a:cubicBezTo>
                  <a:cubicBezTo>
                    <a:pt x="11918" y="66067"/>
                    <a:pt x="19611" y="30843"/>
                    <a:pt x="44511" y="5537"/>
                  </a:cubicBezTo>
                  <a:cubicBezTo>
                    <a:pt x="47142" y="3108"/>
                    <a:pt x="47142" y="2703"/>
                    <a:pt x="47142" y="2096"/>
                  </a:cubicBezTo>
                  <a:cubicBezTo>
                    <a:pt x="47142" y="679"/>
                    <a:pt x="46333" y="72"/>
                    <a:pt x="45118" y="72"/>
                  </a:cubicBezTo>
                  <a:cubicBezTo>
                    <a:pt x="43094" y="72"/>
                    <a:pt x="24874" y="13838"/>
                    <a:pt x="12930" y="39548"/>
                  </a:cubicBezTo>
                  <a:cubicBezTo>
                    <a:pt x="2605" y="61816"/>
                    <a:pt x="176" y="84287"/>
                    <a:pt x="176" y="101292"/>
                  </a:cubicBezTo>
                  <a:cubicBezTo>
                    <a:pt x="176" y="117082"/>
                    <a:pt x="2403" y="141578"/>
                    <a:pt x="13537" y="164454"/>
                  </a:cubicBezTo>
                  <a:cubicBezTo>
                    <a:pt x="25684" y="189354"/>
                    <a:pt x="43094" y="202512"/>
                    <a:pt x="45118" y="202512"/>
                  </a:cubicBezTo>
                  <a:cubicBezTo>
                    <a:pt x="46333" y="202512"/>
                    <a:pt x="47142" y="201905"/>
                    <a:pt x="47142" y="20048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形状 45">
              <a:extLst>
                <a:ext uri="{FF2B5EF4-FFF2-40B4-BE49-F238E27FC236}">
                  <a16:creationId xmlns:a16="http://schemas.microsoft.com/office/drawing/2014/main" id="{769D8A9C-1F76-0177-681C-66DFB3FB9EDD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6223566" y="2486910"/>
              <a:ext cx="85632" cy="182601"/>
            </a:xfrm>
            <a:custGeom>
              <a:avLst/>
              <a:gdLst>
                <a:gd name="connsiteX0" fmla="*/ 26700 w 85632"/>
                <a:gd name="connsiteY0" fmla="*/ 79226 h 182601"/>
                <a:gd name="connsiteX1" fmla="*/ 180 w 85632"/>
                <a:gd name="connsiteY1" fmla="*/ 120119 h 182601"/>
                <a:gd name="connsiteX2" fmla="*/ 6051 w 85632"/>
                <a:gd name="connsiteY2" fmla="*/ 136112 h 182601"/>
                <a:gd name="connsiteX3" fmla="*/ 29534 w 85632"/>
                <a:gd name="connsiteY3" fmla="*/ 149270 h 182601"/>
                <a:gd name="connsiteX4" fmla="*/ 54029 w 85632"/>
                <a:gd name="connsiteY4" fmla="*/ 158785 h 182601"/>
                <a:gd name="connsiteX5" fmla="*/ 61115 w 85632"/>
                <a:gd name="connsiteY5" fmla="*/ 167490 h 182601"/>
                <a:gd name="connsiteX6" fmla="*/ 51195 w 85632"/>
                <a:gd name="connsiteY6" fmla="*/ 178220 h 182601"/>
                <a:gd name="connsiteX7" fmla="*/ 33380 w 85632"/>
                <a:gd name="connsiteY7" fmla="*/ 171741 h 182601"/>
                <a:gd name="connsiteX8" fmla="*/ 31154 w 85632"/>
                <a:gd name="connsiteY8" fmla="*/ 170729 h 182601"/>
                <a:gd name="connsiteX9" fmla="*/ 29129 w 85632"/>
                <a:gd name="connsiteY9" fmla="*/ 172956 h 182601"/>
                <a:gd name="connsiteX10" fmla="*/ 51195 w 85632"/>
                <a:gd name="connsiteY10" fmla="*/ 182673 h 182601"/>
                <a:gd name="connsiteX11" fmla="*/ 72249 w 85632"/>
                <a:gd name="connsiteY11" fmla="*/ 161012 h 182601"/>
                <a:gd name="connsiteX12" fmla="*/ 62532 w 85632"/>
                <a:gd name="connsiteY12" fmla="*/ 146639 h 182601"/>
                <a:gd name="connsiteX13" fmla="*/ 50183 w 85632"/>
                <a:gd name="connsiteY13" fmla="*/ 141983 h 182601"/>
                <a:gd name="connsiteX14" fmla="*/ 37834 w 85632"/>
                <a:gd name="connsiteY14" fmla="*/ 137326 h 182601"/>
                <a:gd name="connsiteX15" fmla="*/ 25688 w 85632"/>
                <a:gd name="connsiteY15" fmla="*/ 132468 h 182601"/>
                <a:gd name="connsiteX16" fmla="*/ 10505 w 85632"/>
                <a:gd name="connsiteY16" fmla="*/ 114451 h 182601"/>
                <a:gd name="connsiteX17" fmla="*/ 35405 w 85632"/>
                <a:gd name="connsiteY17" fmla="*/ 80036 h 182601"/>
                <a:gd name="connsiteX18" fmla="*/ 53220 w 85632"/>
                <a:gd name="connsiteY18" fmla="*/ 82667 h 182601"/>
                <a:gd name="connsiteX19" fmla="*/ 72047 w 85632"/>
                <a:gd name="connsiteY19" fmla="*/ 76392 h 182601"/>
                <a:gd name="connsiteX20" fmla="*/ 55446 w 85632"/>
                <a:gd name="connsiteY20" fmla="*/ 70926 h 182601"/>
                <a:gd name="connsiteX21" fmla="*/ 38441 w 85632"/>
                <a:gd name="connsiteY21" fmla="*/ 73355 h 182601"/>
                <a:gd name="connsiteX22" fmla="*/ 32368 w 85632"/>
                <a:gd name="connsiteY22" fmla="*/ 57565 h 182601"/>
                <a:gd name="connsiteX23" fmla="*/ 54839 w 85632"/>
                <a:gd name="connsiteY23" fmla="*/ 23150 h 182601"/>
                <a:gd name="connsiteX24" fmla="*/ 67795 w 85632"/>
                <a:gd name="connsiteY24" fmla="*/ 27604 h 182601"/>
                <a:gd name="connsiteX25" fmla="*/ 85813 w 85632"/>
                <a:gd name="connsiteY25" fmla="*/ 21328 h 182601"/>
                <a:gd name="connsiteX26" fmla="*/ 69010 w 85632"/>
                <a:gd name="connsiteY26" fmla="*/ 15862 h 182601"/>
                <a:gd name="connsiteX27" fmla="*/ 56256 w 85632"/>
                <a:gd name="connsiteY27" fmla="*/ 16874 h 182601"/>
                <a:gd name="connsiteX28" fmla="*/ 55244 w 85632"/>
                <a:gd name="connsiteY28" fmla="*/ 10194 h 182601"/>
                <a:gd name="connsiteX29" fmla="*/ 56256 w 85632"/>
                <a:gd name="connsiteY29" fmla="*/ 2703 h 182601"/>
                <a:gd name="connsiteX30" fmla="*/ 53827 w 85632"/>
                <a:gd name="connsiteY30" fmla="*/ 72 h 182601"/>
                <a:gd name="connsiteX31" fmla="*/ 50183 w 85632"/>
                <a:gd name="connsiteY31" fmla="*/ 9991 h 182601"/>
                <a:gd name="connsiteX32" fmla="*/ 51600 w 85632"/>
                <a:gd name="connsiteY32" fmla="*/ 17886 h 182601"/>
                <a:gd name="connsiteX33" fmla="*/ 16173 w 85632"/>
                <a:gd name="connsiteY33" fmla="*/ 55743 h 182601"/>
                <a:gd name="connsiteX34" fmla="*/ 29332 w 85632"/>
                <a:gd name="connsiteY34" fmla="*/ 77202 h 182601"/>
                <a:gd name="connsiteX35" fmla="*/ 26700 w 85632"/>
                <a:gd name="connsiteY35" fmla="*/ 79226 h 182601"/>
                <a:gd name="connsiteX36" fmla="*/ 59495 w 85632"/>
                <a:gd name="connsiteY36" fmla="*/ 21328 h 182601"/>
                <a:gd name="connsiteX37" fmla="*/ 69212 w 85632"/>
                <a:gd name="connsiteY37" fmla="*/ 20316 h 182601"/>
                <a:gd name="connsiteX38" fmla="*/ 80549 w 85632"/>
                <a:gd name="connsiteY38" fmla="*/ 21530 h 182601"/>
                <a:gd name="connsiteX39" fmla="*/ 67998 w 85632"/>
                <a:gd name="connsiteY39" fmla="*/ 23150 h 182601"/>
                <a:gd name="connsiteX40" fmla="*/ 59495 w 85632"/>
                <a:gd name="connsiteY40" fmla="*/ 21328 h 182601"/>
                <a:gd name="connsiteX41" fmla="*/ 43705 w 85632"/>
                <a:gd name="connsiteY41" fmla="*/ 76594 h 182601"/>
                <a:gd name="connsiteX42" fmla="*/ 55244 w 85632"/>
                <a:gd name="connsiteY42" fmla="*/ 75380 h 182601"/>
                <a:gd name="connsiteX43" fmla="*/ 66783 w 85632"/>
                <a:gd name="connsiteY43" fmla="*/ 76594 h 182601"/>
                <a:gd name="connsiteX44" fmla="*/ 53827 w 85632"/>
                <a:gd name="connsiteY44" fmla="*/ 78214 h 182601"/>
                <a:gd name="connsiteX45" fmla="*/ 43705 w 85632"/>
                <a:gd name="connsiteY45" fmla="*/ 76594 h 1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5632" h="182601">
                  <a:moveTo>
                    <a:pt x="26700" y="79226"/>
                  </a:moveTo>
                  <a:cubicBezTo>
                    <a:pt x="4634" y="93802"/>
                    <a:pt x="180" y="112831"/>
                    <a:pt x="180" y="120119"/>
                  </a:cubicBezTo>
                  <a:cubicBezTo>
                    <a:pt x="180" y="129836"/>
                    <a:pt x="5646" y="135505"/>
                    <a:pt x="6051" y="136112"/>
                  </a:cubicBezTo>
                  <a:cubicBezTo>
                    <a:pt x="12529" y="142792"/>
                    <a:pt x="14351" y="143602"/>
                    <a:pt x="29534" y="149270"/>
                  </a:cubicBezTo>
                  <a:lnTo>
                    <a:pt x="54029" y="158785"/>
                  </a:lnTo>
                  <a:cubicBezTo>
                    <a:pt x="57066" y="160202"/>
                    <a:pt x="61115" y="161619"/>
                    <a:pt x="61115" y="167490"/>
                  </a:cubicBezTo>
                  <a:cubicBezTo>
                    <a:pt x="61115" y="172146"/>
                    <a:pt x="57471" y="178220"/>
                    <a:pt x="51195" y="178220"/>
                  </a:cubicBezTo>
                  <a:cubicBezTo>
                    <a:pt x="42288" y="178220"/>
                    <a:pt x="35607" y="173361"/>
                    <a:pt x="33380" y="171741"/>
                  </a:cubicBezTo>
                  <a:cubicBezTo>
                    <a:pt x="32166" y="170932"/>
                    <a:pt x="31963" y="170729"/>
                    <a:pt x="31154" y="170729"/>
                  </a:cubicBezTo>
                  <a:cubicBezTo>
                    <a:pt x="29534" y="170729"/>
                    <a:pt x="29129" y="172146"/>
                    <a:pt x="29129" y="172956"/>
                  </a:cubicBezTo>
                  <a:cubicBezTo>
                    <a:pt x="29129" y="175385"/>
                    <a:pt x="39858" y="182673"/>
                    <a:pt x="51195" y="182673"/>
                  </a:cubicBezTo>
                  <a:cubicBezTo>
                    <a:pt x="63746" y="182673"/>
                    <a:pt x="72249" y="170932"/>
                    <a:pt x="72249" y="161012"/>
                  </a:cubicBezTo>
                  <a:cubicBezTo>
                    <a:pt x="72249" y="151295"/>
                    <a:pt x="64759" y="147651"/>
                    <a:pt x="62532" y="146639"/>
                  </a:cubicBezTo>
                  <a:cubicBezTo>
                    <a:pt x="59698" y="145627"/>
                    <a:pt x="52815" y="142995"/>
                    <a:pt x="50183" y="141983"/>
                  </a:cubicBezTo>
                  <a:cubicBezTo>
                    <a:pt x="46134" y="140363"/>
                    <a:pt x="42085" y="138744"/>
                    <a:pt x="37834" y="137326"/>
                  </a:cubicBezTo>
                  <a:lnTo>
                    <a:pt x="25688" y="132468"/>
                  </a:lnTo>
                  <a:cubicBezTo>
                    <a:pt x="16578" y="128824"/>
                    <a:pt x="10505" y="122953"/>
                    <a:pt x="10505" y="114451"/>
                  </a:cubicBezTo>
                  <a:cubicBezTo>
                    <a:pt x="10505" y="106151"/>
                    <a:pt x="18400" y="88538"/>
                    <a:pt x="35405" y="80036"/>
                  </a:cubicBezTo>
                  <a:cubicBezTo>
                    <a:pt x="42895" y="82667"/>
                    <a:pt x="48968" y="82667"/>
                    <a:pt x="53220" y="82667"/>
                  </a:cubicBezTo>
                  <a:cubicBezTo>
                    <a:pt x="59293" y="82667"/>
                    <a:pt x="72047" y="82667"/>
                    <a:pt x="72047" y="76392"/>
                  </a:cubicBezTo>
                  <a:cubicBezTo>
                    <a:pt x="72047" y="71331"/>
                    <a:pt x="63342" y="70926"/>
                    <a:pt x="55446" y="70926"/>
                  </a:cubicBezTo>
                  <a:cubicBezTo>
                    <a:pt x="51802" y="70926"/>
                    <a:pt x="45932" y="70926"/>
                    <a:pt x="38441" y="73355"/>
                  </a:cubicBezTo>
                  <a:cubicBezTo>
                    <a:pt x="33178" y="68092"/>
                    <a:pt x="32368" y="61411"/>
                    <a:pt x="32368" y="57565"/>
                  </a:cubicBezTo>
                  <a:cubicBezTo>
                    <a:pt x="32368" y="46228"/>
                    <a:pt x="39656" y="30640"/>
                    <a:pt x="54839" y="23150"/>
                  </a:cubicBezTo>
                  <a:cubicBezTo>
                    <a:pt x="58483" y="27604"/>
                    <a:pt x="63139" y="27604"/>
                    <a:pt x="67795" y="27604"/>
                  </a:cubicBezTo>
                  <a:cubicBezTo>
                    <a:pt x="72856" y="27604"/>
                    <a:pt x="85813" y="27604"/>
                    <a:pt x="85813" y="21328"/>
                  </a:cubicBezTo>
                  <a:cubicBezTo>
                    <a:pt x="85813" y="16064"/>
                    <a:pt x="76905" y="15862"/>
                    <a:pt x="69010" y="15862"/>
                  </a:cubicBezTo>
                  <a:cubicBezTo>
                    <a:pt x="66378" y="15862"/>
                    <a:pt x="61520" y="15862"/>
                    <a:pt x="56256" y="16874"/>
                  </a:cubicBezTo>
                  <a:cubicBezTo>
                    <a:pt x="55649" y="15052"/>
                    <a:pt x="55244" y="13635"/>
                    <a:pt x="55244" y="10194"/>
                  </a:cubicBezTo>
                  <a:cubicBezTo>
                    <a:pt x="55244" y="7359"/>
                    <a:pt x="56256" y="3108"/>
                    <a:pt x="56256" y="2703"/>
                  </a:cubicBezTo>
                  <a:cubicBezTo>
                    <a:pt x="56256" y="1084"/>
                    <a:pt x="55244" y="72"/>
                    <a:pt x="53827" y="72"/>
                  </a:cubicBezTo>
                  <a:cubicBezTo>
                    <a:pt x="50183" y="72"/>
                    <a:pt x="50183" y="9384"/>
                    <a:pt x="50183" y="9991"/>
                  </a:cubicBezTo>
                  <a:cubicBezTo>
                    <a:pt x="50183" y="14040"/>
                    <a:pt x="51398" y="17077"/>
                    <a:pt x="51600" y="17886"/>
                  </a:cubicBezTo>
                  <a:cubicBezTo>
                    <a:pt x="29939" y="23960"/>
                    <a:pt x="16173" y="40155"/>
                    <a:pt x="16173" y="55743"/>
                  </a:cubicBezTo>
                  <a:cubicBezTo>
                    <a:pt x="16173" y="63233"/>
                    <a:pt x="19817" y="71736"/>
                    <a:pt x="29332" y="77202"/>
                  </a:cubicBezTo>
                  <a:lnTo>
                    <a:pt x="26700" y="79226"/>
                  </a:lnTo>
                  <a:close/>
                  <a:moveTo>
                    <a:pt x="59495" y="21328"/>
                  </a:moveTo>
                  <a:cubicBezTo>
                    <a:pt x="62734" y="20316"/>
                    <a:pt x="66986" y="20316"/>
                    <a:pt x="69212" y="20316"/>
                  </a:cubicBezTo>
                  <a:cubicBezTo>
                    <a:pt x="76095" y="20316"/>
                    <a:pt x="76905" y="20518"/>
                    <a:pt x="80549" y="21530"/>
                  </a:cubicBezTo>
                  <a:cubicBezTo>
                    <a:pt x="78930" y="22138"/>
                    <a:pt x="76905" y="23150"/>
                    <a:pt x="67998" y="23150"/>
                  </a:cubicBezTo>
                  <a:cubicBezTo>
                    <a:pt x="64151" y="23150"/>
                    <a:pt x="61722" y="23150"/>
                    <a:pt x="59495" y="21328"/>
                  </a:cubicBezTo>
                  <a:close/>
                  <a:moveTo>
                    <a:pt x="43705" y="76594"/>
                  </a:moveTo>
                  <a:cubicBezTo>
                    <a:pt x="48361" y="75380"/>
                    <a:pt x="52815" y="75380"/>
                    <a:pt x="55244" y="75380"/>
                  </a:cubicBezTo>
                  <a:cubicBezTo>
                    <a:pt x="62329" y="75380"/>
                    <a:pt x="63139" y="75582"/>
                    <a:pt x="66783" y="76594"/>
                  </a:cubicBezTo>
                  <a:cubicBezTo>
                    <a:pt x="65164" y="77404"/>
                    <a:pt x="63139" y="78214"/>
                    <a:pt x="53827" y="78214"/>
                  </a:cubicBezTo>
                  <a:cubicBezTo>
                    <a:pt x="49171" y="78214"/>
                    <a:pt x="47349" y="78214"/>
                    <a:pt x="43705" y="76594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形状 46">
              <a:extLst>
                <a:ext uri="{FF2B5EF4-FFF2-40B4-BE49-F238E27FC236}">
                  <a16:creationId xmlns:a16="http://schemas.microsoft.com/office/drawing/2014/main" id="{A07E0EF3-9DF1-8CA5-3AB6-D1C97753945A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6328331" y="2476181"/>
              <a:ext cx="46966" cy="202440"/>
            </a:xfrm>
            <a:custGeom>
              <a:avLst/>
              <a:gdLst>
                <a:gd name="connsiteX0" fmla="*/ 47151 w 46966"/>
                <a:gd name="connsiteY0" fmla="*/ 101292 h 202440"/>
                <a:gd name="connsiteX1" fmla="*/ 33790 w 46966"/>
                <a:gd name="connsiteY1" fmla="*/ 38130 h 202440"/>
                <a:gd name="connsiteX2" fmla="*/ 2209 w 46966"/>
                <a:gd name="connsiteY2" fmla="*/ 72 h 202440"/>
                <a:gd name="connsiteX3" fmla="*/ 185 w 46966"/>
                <a:gd name="connsiteY3" fmla="*/ 2096 h 202440"/>
                <a:gd name="connsiteX4" fmla="*/ 4031 w 46966"/>
                <a:gd name="connsiteY4" fmla="*/ 6752 h 202440"/>
                <a:gd name="connsiteX5" fmla="*/ 35410 w 46966"/>
                <a:gd name="connsiteY5" fmla="*/ 101292 h 202440"/>
                <a:gd name="connsiteX6" fmla="*/ 2817 w 46966"/>
                <a:gd name="connsiteY6" fmla="*/ 197047 h 202440"/>
                <a:gd name="connsiteX7" fmla="*/ 185 w 46966"/>
                <a:gd name="connsiteY7" fmla="*/ 200488 h 202440"/>
                <a:gd name="connsiteX8" fmla="*/ 2209 w 46966"/>
                <a:gd name="connsiteY8" fmla="*/ 202512 h 202440"/>
                <a:gd name="connsiteX9" fmla="*/ 34397 w 46966"/>
                <a:gd name="connsiteY9" fmla="*/ 163036 h 202440"/>
                <a:gd name="connsiteX10" fmla="*/ 47151 w 46966"/>
                <a:gd name="connsiteY10" fmla="*/ 101292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51" y="101292"/>
                  </a:moveTo>
                  <a:cubicBezTo>
                    <a:pt x="47151" y="85502"/>
                    <a:pt x="44924" y="61006"/>
                    <a:pt x="33790" y="38130"/>
                  </a:cubicBezTo>
                  <a:cubicBezTo>
                    <a:pt x="21644" y="13230"/>
                    <a:pt x="4234" y="72"/>
                    <a:pt x="2209" y="72"/>
                  </a:cubicBezTo>
                  <a:cubicBezTo>
                    <a:pt x="995" y="72"/>
                    <a:pt x="185" y="881"/>
                    <a:pt x="185" y="2096"/>
                  </a:cubicBezTo>
                  <a:cubicBezTo>
                    <a:pt x="185" y="2703"/>
                    <a:pt x="185" y="3108"/>
                    <a:pt x="4031" y="6752"/>
                  </a:cubicBezTo>
                  <a:cubicBezTo>
                    <a:pt x="23870" y="26794"/>
                    <a:pt x="35410" y="58982"/>
                    <a:pt x="35410" y="101292"/>
                  </a:cubicBezTo>
                  <a:cubicBezTo>
                    <a:pt x="35410" y="135909"/>
                    <a:pt x="27919" y="171539"/>
                    <a:pt x="2817" y="197047"/>
                  </a:cubicBezTo>
                  <a:cubicBezTo>
                    <a:pt x="185" y="199476"/>
                    <a:pt x="185" y="199881"/>
                    <a:pt x="185" y="200488"/>
                  </a:cubicBezTo>
                  <a:cubicBezTo>
                    <a:pt x="185" y="201703"/>
                    <a:pt x="995" y="202512"/>
                    <a:pt x="2209" y="202512"/>
                  </a:cubicBezTo>
                  <a:cubicBezTo>
                    <a:pt x="4234" y="202512"/>
                    <a:pt x="22453" y="188746"/>
                    <a:pt x="34397" y="163036"/>
                  </a:cubicBezTo>
                  <a:cubicBezTo>
                    <a:pt x="44722" y="140768"/>
                    <a:pt x="47151" y="118297"/>
                    <a:pt x="47151" y="101292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形状 47">
              <a:extLst>
                <a:ext uri="{FF2B5EF4-FFF2-40B4-BE49-F238E27FC236}">
                  <a16:creationId xmlns:a16="http://schemas.microsoft.com/office/drawing/2014/main" id="{4AEDF919-B7A4-0AB9-5AEC-932DA72BD671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5790620" y="2710305"/>
              <a:ext cx="604898" cy="8097"/>
            </a:xfrm>
            <a:custGeom>
              <a:avLst/>
              <a:gdLst>
                <a:gd name="connsiteX0" fmla="*/ 0 w 604898"/>
                <a:gd name="connsiteY0" fmla="*/ 0 h 8097"/>
                <a:gd name="connsiteX1" fmla="*/ 604899 w 604898"/>
                <a:gd name="connsiteY1" fmla="*/ 0 h 8097"/>
                <a:gd name="connsiteX2" fmla="*/ 604899 w 604898"/>
                <a:gd name="connsiteY2" fmla="*/ 8097 h 8097"/>
                <a:gd name="connsiteX3" fmla="*/ 0 w 604898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4898" h="8097">
                  <a:moveTo>
                    <a:pt x="0" y="0"/>
                  </a:moveTo>
                  <a:lnTo>
                    <a:pt x="604899" y="0"/>
                  </a:lnTo>
                  <a:lnTo>
                    <a:pt x="604899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形状 48">
              <a:extLst>
                <a:ext uri="{FF2B5EF4-FFF2-40B4-BE49-F238E27FC236}">
                  <a16:creationId xmlns:a16="http://schemas.microsoft.com/office/drawing/2014/main" id="{9AD30CE9-F744-1AF3-39D3-659A0D783493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5972887" y="2750791"/>
              <a:ext cx="157903" cy="202440"/>
            </a:xfrm>
            <a:custGeom>
              <a:avLst/>
              <a:gdLst>
                <a:gd name="connsiteX0" fmla="*/ 64139 w 157903"/>
                <a:gd name="connsiteY0" fmla="*/ 181263 h 202440"/>
                <a:gd name="connsiteX1" fmla="*/ 28509 w 157903"/>
                <a:gd name="connsiteY1" fmla="*/ 102513 h 202440"/>
                <a:gd name="connsiteX2" fmla="*/ 25472 w 157903"/>
                <a:gd name="connsiteY2" fmla="*/ 99274 h 202440"/>
                <a:gd name="connsiteX3" fmla="*/ 22031 w 157903"/>
                <a:gd name="connsiteY3" fmla="*/ 100894 h 202440"/>
                <a:gd name="connsiteX4" fmla="*/ 2799 w 157903"/>
                <a:gd name="connsiteY4" fmla="*/ 115469 h 202440"/>
                <a:gd name="connsiteX5" fmla="*/ 167 w 157903"/>
                <a:gd name="connsiteY5" fmla="*/ 118708 h 202440"/>
                <a:gd name="connsiteX6" fmla="*/ 2192 w 157903"/>
                <a:gd name="connsiteY6" fmla="*/ 120935 h 202440"/>
                <a:gd name="connsiteX7" fmla="*/ 9075 w 157903"/>
                <a:gd name="connsiteY7" fmla="*/ 116481 h 202440"/>
                <a:gd name="connsiteX8" fmla="*/ 15553 w 157903"/>
                <a:gd name="connsiteY8" fmla="*/ 111623 h 202440"/>
                <a:gd name="connsiteX9" fmla="*/ 55434 w 157903"/>
                <a:gd name="connsiteY9" fmla="*/ 199280 h 202440"/>
                <a:gd name="connsiteX10" fmla="*/ 59685 w 157903"/>
                <a:gd name="connsiteY10" fmla="*/ 202519 h 202440"/>
                <a:gd name="connsiteX11" fmla="*/ 64746 w 157903"/>
                <a:gd name="connsiteY11" fmla="*/ 198470 h 202440"/>
                <a:gd name="connsiteX12" fmla="*/ 156654 w 157903"/>
                <a:gd name="connsiteY12" fmla="*/ 8176 h 202440"/>
                <a:gd name="connsiteX13" fmla="*/ 158071 w 157903"/>
                <a:gd name="connsiteY13" fmla="*/ 4127 h 202440"/>
                <a:gd name="connsiteX14" fmla="*/ 154022 w 157903"/>
                <a:gd name="connsiteY14" fmla="*/ 78 h 202440"/>
                <a:gd name="connsiteX15" fmla="*/ 149366 w 157903"/>
                <a:gd name="connsiteY15" fmla="*/ 4329 h 202440"/>
                <a:gd name="connsiteX16" fmla="*/ 64139 w 157903"/>
                <a:gd name="connsiteY16" fmla="*/ 181263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903" h="202440">
                  <a:moveTo>
                    <a:pt x="64139" y="181263"/>
                  </a:moveTo>
                  <a:lnTo>
                    <a:pt x="28509" y="102513"/>
                  </a:lnTo>
                  <a:cubicBezTo>
                    <a:pt x="27092" y="99274"/>
                    <a:pt x="26080" y="99274"/>
                    <a:pt x="25472" y="99274"/>
                  </a:cubicBezTo>
                  <a:cubicBezTo>
                    <a:pt x="25270" y="99274"/>
                    <a:pt x="24258" y="99274"/>
                    <a:pt x="22031" y="100894"/>
                  </a:cubicBezTo>
                  <a:lnTo>
                    <a:pt x="2799" y="115469"/>
                  </a:lnTo>
                  <a:cubicBezTo>
                    <a:pt x="167" y="117494"/>
                    <a:pt x="167" y="118101"/>
                    <a:pt x="167" y="118708"/>
                  </a:cubicBezTo>
                  <a:cubicBezTo>
                    <a:pt x="167" y="119721"/>
                    <a:pt x="775" y="120935"/>
                    <a:pt x="2192" y="120935"/>
                  </a:cubicBezTo>
                  <a:cubicBezTo>
                    <a:pt x="3406" y="120935"/>
                    <a:pt x="6848" y="118101"/>
                    <a:pt x="9075" y="116481"/>
                  </a:cubicBezTo>
                  <a:cubicBezTo>
                    <a:pt x="10289" y="115469"/>
                    <a:pt x="13326" y="113242"/>
                    <a:pt x="15553" y="111623"/>
                  </a:cubicBezTo>
                  <a:lnTo>
                    <a:pt x="55434" y="199280"/>
                  </a:lnTo>
                  <a:cubicBezTo>
                    <a:pt x="56851" y="202519"/>
                    <a:pt x="57863" y="202519"/>
                    <a:pt x="59685" y="202519"/>
                  </a:cubicBezTo>
                  <a:cubicBezTo>
                    <a:pt x="62721" y="202519"/>
                    <a:pt x="63329" y="201304"/>
                    <a:pt x="64746" y="198470"/>
                  </a:cubicBezTo>
                  <a:lnTo>
                    <a:pt x="156654" y="8176"/>
                  </a:lnTo>
                  <a:cubicBezTo>
                    <a:pt x="158071" y="5341"/>
                    <a:pt x="158071" y="4532"/>
                    <a:pt x="158071" y="4127"/>
                  </a:cubicBezTo>
                  <a:cubicBezTo>
                    <a:pt x="158071" y="2102"/>
                    <a:pt x="156452" y="78"/>
                    <a:pt x="154022" y="78"/>
                  </a:cubicBezTo>
                  <a:cubicBezTo>
                    <a:pt x="152403" y="78"/>
                    <a:pt x="150986" y="1090"/>
                    <a:pt x="149366" y="4329"/>
                  </a:cubicBezTo>
                  <a:lnTo>
                    <a:pt x="64139" y="181263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形状 49">
              <a:extLst>
                <a:ext uri="{FF2B5EF4-FFF2-40B4-BE49-F238E27FC236}">
                  <a16:creationId xmlns:a16="http://schemas.microsoft.com/office/drawing/2014/main" id="{3E95B77D-451B-8087-1C20-9A6F34255200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6126810" y="2750791"/>
              <a:ext cx="101220" cy="8097"/>
            </a:xfrm>
            <a:custGeom>
              <a:avLst/>
              <a:gdLst>
                <a:gd name="connsiteX0" fmla="*/ 0 w 101220"/>
                <a:gd name="connsiteY0" fmla="*/ 0 h 8097"/>
                <a:gd name="connsiteX1" fmla="*/ 101221 w 101220"/>
                <a:gd name="connsiteY1" fmla="*/ 0 h 8097"/>
                <a:gd name="connsiteX2" fmla="*/ 101221 w 101220"/>
                <a:gd name="connsiteY2" fmla="*/ 8097 h 8097"/>
                <a:gd name="connsiteX3" fmla="*/ 0 w 101220"/>
                <a:gd name="connsiteY3" fmla="*/ 809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20" h="8097">
                  <a:moveTo>
                    <a:pt x="0" y="0"/>
                  </a:moveTo>
                  <a:lnTo>
                    <a:pt x="101221" y="0"/>
                  </a:lnTo>
                  <a:lnTo>
                    <a:pt x="101221" y="8097"/>
                  </a:lnTo>
                  <a:lnTo>
                    <a:pt x="0" y="8097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形状 50">
              <a:extLst>
                <a:ext uri="{FF2B5EF4-FFF2-40B4-BE49-F238E27FC236}">
                  <a16:creationId xmlns:a16="http://schemas.microsoft.com/office/drawing/2014/main" id="{68A825CE-C6B6-2755-FCA7-FEB28997A149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6136932" y="2791526"/>
              <a:ext cx="80773" cy="134825"/>
            </a:xfrm>
            <a:custGeom>
              <a:avLst/>
              <a:gdLst>
                <a:gd name="connsiteX0" fmla="*/ 15763 w 80773"/>
                <a:gd name="connsiteY0" fmla="*/ 119324 h 134825"/>
                <a:gd name="connsiteX1" fmla="*/ 37222 w 80773"/>
                <a:gd name="connsiteY1" fmla="*/ 98473 h 134825"/>
                <a:gd name="connsiteX2" fmla="*/ 80949 w 80773"/>
                <a:gd name="connsiteY2" fmla="*/ 39360 h 134825"/>
                <a:gd name="connsiteX3" fmla="*/ 38032 w 80773"/>
                <a:gd name="connsiteY3" fmla="*/ 86 h 134825"/>
                <a:gd name="connsiteX4" fmla="*/ 176 w 80773"/>
                <a:gd name="connsiteY4" fmla="*/ 36728 h 134825"/>
                <a:gd name="connsiteX5" fmla="*/ 10905 w 80773"/>
                <a:gd name="connsiteY5" fmla="*/ 48065 h 134825"/>
                <a:gd name="connsiteX6" fmla="*/ 21432 w 80773"/>
                <a:gd name="connsiteY6" fmla="*/ 37335 h 134825"/>
                <a:gd name="connsiteX7" fmla="*/ 10702 w 80773"/>
                <a:gd name="connsiteY7" fmla="*/ 26808 h 134825"/>
                <a:gd name="connsiteX8" fmla="*/ 8071 w 80773"/>
                <a:gd name="connsiteY8" fmla="*/ 27011 h 134825"/>
                <a:gd name="connsiteX9" fmla="*/ 35400 w 80773"/>
                <a:gd name="connsiteY9" fmla="*/ 6362 h 134825"/>
                <a:gd name="connsiteX10" fmla="*/ 62527 w 80773"/>
                <a:gd name="connsiteY10" fmla="*/ 39360 h 134825"/>
                <a:gd name="connsiteX11" fmla="*/ 41271 w 80773"/>
                <a:gd name="connsiteY11" fmla="*/ 84099 h 134825"/>
                <a:gd name="connsiteX12" fmla="*/ 2402 w 80773"/>
                <a:gd name="connsiteY12" fmla="*/ 127422 h 134825"/>
                <a:gd name="connsiteX13" fmla="*/ 176 w 80773"/>
                <a:gd name="connsiteY13" fmla="*/ 134912 h 134825"/>
                <a:gd name="connsiteX14" fmla="*/ 75281 w 80773"/>
                <a:gd name="connsiteY14" fmla="*/ 134912 h 134825"/>
                <a:gd name="connsiteX15" fmla="*/ 80949 w 80773"/>
                <a:gd name="connsiteY15" fmla="*/ 99687 h 134825"/>
                <a:gd name="connsiteX16" fmla="*/ 75888 w 80773"/>
                <a:gd name="connsiteY16" fmla="*/ 99687 h 134825"/>
                <a:gd name="connsiteX17" fmla="*/ 71435 w 80773"/>
                <a:gd name="connsiteY17" fmla="*/ 117704 h 134825"/>
                <a:gd name="connsiteX18" fmla="*/ 52203 w 80773"/>
                <a:gd name="connsiteY18" fmla="*/ 119324 h 134825"/>
                <a:gd name="connsiteX19" fmla="*/ 15763 w 80773"/>
                <a:gd name="connsiteY19" fmla="*/ 119324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773" h="134825">
                  <a:moveTo>
                    <a:pt x="15763" y="119324"/>
                  </a:moveTo>
                  <a:lnTo>
                    <a:pt x="37222" y="98473"/>
                  </a:lnTo>
                  <a:cubicBezTo>
                    <a:pt x="68803" y="70536"/>
                    <a:pt x="80949" y="59604"/>
                    <a:pt x="80949" y="39360"/>
                  </a:cubicBezTo>
                  <a:cubicBezTo>
                    <a:pt x="80949" y="16282"/>
                    <a:pt x="62730" y="86"/>
                    <a:pt x="38032" y="86"/>
                  </a:cubicBezTo>
                  <a:cubicBezTo>
                    <a:pt x="15156" y="86"/>
                    <a:pt x="176" y="18711"/>
                    <a:pt x="176" y="36728"/>
                  </a:cubicBezTo>
                  <a:cubicBezTo>
                    <a:pt x="176" y="48065"/>
                    <a:pt x="10298" y="48065"/>
                    <a:pt x="10905" y="48065"/>
                  </a:cubicBezTo>
                  <a:cubicBezTo>
                    <a:pt x="14346" y="48065"/>
                    <a:pt x="21432" y="45635"/>
                    <a:pt x="21432" y="37335"/>
                  </a:cubicBezTo>
                  <a:cubicBezTo>
                    <a:pt x="21432" y="32072"/>
                    <a:pt x="17788" y="26808"/>
                    <a:pt x="10702" y="26808"/>
                  </a:cubicBezTo>
                  <a:cubicBezTo>
                    <a:pt x="9083" y="26808"/>
                    <a:pt x="8678" y="26808"/>
                    <a:pt x="8071" y="27011"/>
                  </a:cubicBezTo>
                  <a:cubicBezTo>
                    <a:pt x="12727" y="13852"/>
                    <a:pt x="23659" y="6362"/>
                    <a:pt x="35400" y="6362"/>
                  </a:cubicBezTo>
                  <a:cubicBezTo>
                    <a:pt x="53822" y="6362"/>
                    <a:pt x="62527" y="22760"/>
                    <a:pt x="62527" y="39360"/>
                  </a:cubicBezTo>
                  <a:cubicBezTo>
                    <a:pt x="62527" y="55555"/>
                    <a:pt x="52405" y="71548"/>
                    <a:pt x="41271" y="84099"/>
                  </a:cubicBezTo>
                  <a:lnTo>
                    <a:pt x="2402" y="127422"/>
                  </a:lnTo>
                  <a:cubicBezTo>
                    <a:pt x="176" y="129648"/>
                    <a:pt x="176" y="130053"/>
                    <a:pt x="176" y="134912"/>
                  </a:cubicBezTo>
                  <a:lnTo>
                    <a:pt x="75281" y="134912"/>
                  </a:lnTo>
                  <a:lnTo>
                    <a:pt x="80949" y="99687"/>
                  </a:lnTo>
                  <a:lnTo>
                    <a:pt x="75888" y="99687"/>
                  </a:lnTo>
                  <a:cubicBezTo>
                    <a:pt x="74876" y="105760"/>
                    <a:pt x="73459" y="114668"/>
                    <a:pt x="71435" y="117704"/>
                  </a:cubicBezTo>
                  <a:cubicBezTo>
                    <a:pt x="70018" y="119324"/>
                    <a:pt x="56657" y="119324"/>
                    <a:pt x="52203" y="119324"/>
                  </a:cubicBezTo>
                  <a:lnTo>
                    <a:pt x="15763" y="119324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形状 51">
              <a:extLst>
                <a:ext uri="{FF2B5EF4-FFF2-40B4-BE49-F238E27FC236}">
                  <a16:creationId xmlns:a16="http://schemas.microsoft.com/office/drawing/2014/main" id="{6FA3A184-6ADE-A575-0EE2-1311593E2AA7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6439853" y="2613134"/>
              <a:ext cx="46966" cy="202440"/>
            </a:xfrm>
            <a:custGeom>
              <a:avLst/>
              <a:gdLst>
                <a:gd name="connsiteX0" fmla="*/ 47156 w 46966"/>
                <a:gd name="connsiteY0" fmla="*/ 200495 h 202440"/>
                <a:gd name="connsiteX1" fmla="*/ 43715 w 46966"/>
                <a:gd name="connsiteY1" fmla="*/ 196041 h 202440"/>
                <a:gd name="connsiteX2" fmla="*/ 11932 w 46966"/>
                <a:gd name="connsiteY2" fmla="*/ 101299 h 202440"/>
                <a:gd name="connsiteX3" fmla="*/ 44524 w 46966"/>
                <a:gd name="connsiteY3" fmla="*/ 5544 h 202440"/>
                <a:gd name="connsiteX4" fmla="*/ 47156 w 46966"/>
                <a:gd name="connsiteY4" fmla="*/ 2103 h 202440"/>
                <a:gd name="connsiteX5" fmla="*/ 45132 w 46966"/>
                <a:gd name="connsiteY5" fmla="*/ 78 h 202440"/>
                <a:gd name="connsiteX6" fmla="*/ 12944 w 46966"/>
                <a:gd name="connsiteY6" fmla="*/ 39554 h 202440"/>
                <a:gd name="connsiteX7" fmla="*/ 190 w 46966"/>
                <a:gd name="connsiteY7" fmla="*/ 101299 h 202440"/>
                <a:gd name="connsiteX8" fmla="*/ 13551 w 46966"/>
                <a:gd name="connsiteY8" fmla="*/ 164460 h 202440"/>
                <a:gd name="connsiteX9" fmla="*/ 45132 w 46966"/>
                <a:gd name="connsiteY9" fmla="*/ 202519 h 202440"/>
                <a:gd name="connsiteX10" fmla="*/ 47156 w 46966"/>
                <a:gd name="connsiteY10" fmla="*/ 200495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156" y="200495"/>
                  </a:moveTo>
                  <a:cubicBezTo>
                    <a:pt x="47156" y="199887"/>
                    <a:pt x="47156" y="199483"/>
                    <a:pt x="43715" y="196041"/>
                  </a:cubicBezTo>
                  <a:cubicBezTo>
                    <a:pt x="18410" y="170534"/>
                    <a:pt x="11932" y="132272"/>
                    <a:pt x="11932" y="101299"/>
                  </a:cubicBezTo>
                  <a:cubicBezTo>
                    <a:pt x="11932" y="66074"/>
                    <a:pt x="19624" y="30849"/>
                    <a:pt x="44524" y="5544"/>
                  </a:cubicBezTo>
                  <a:cubicBezTo>
                    <a:pt x="47156" y="3115"/>
                    <a:pt x="47156" y="2710"/>
                    <a:pt x="47156" y="2103"/>
                  </a:cubicBezTo>
                  <a:cubicBezTo>
                    <a:pt x="47156" y="686"/>
                    <a:pt x="46346" y="78"/>
                    <a:pt x="45132" y="78"/>
                  </a:cubicBezTo>
                  <a:cubicBezTo>
                    <a:pt x="43107" y="78"/>
                    <a:pt x="24888" y="13844"/>
                    <a:pt x="12944" y="39554"/>
                  </a:cubicBezTo>
                  <a:cubicBezTo>
                    <a:pt x="2619" y="61823"/>
                    <a:pt x="190" y="84294"/>
                    <a:pt x="190" y="101299"/>
                  </a:cubicBezTo>
                  <a:cubicBezTo>
                    <a:pt x="190" y="117089"/>
                    <a:pt x="2417" y="141584"/>
                    <a:pt x="13551" y="164460"/>
                  </a:cubicBezTo>
                  <a:cubicBezTo>
                    <a:pt x="25697" y="189360"/>
                    <a:pt x="43107" y="202519"/>
                    <a:pt x="45132" y="202519"/>
                  </a:cubicBezTo>
                  <a:cubicBezTo>
                    <a:pt x="46346" y="202519"/>
                    <a:pt x="47156" y="201912"/>
                    <a:pt x="47156" y="200495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形状 52">
              <a:extLst>
                <a:ext uri="{FF2B5EF4-FFF2-40B4-BE49-F238E27FC236}">
                  <a16:creationId xmlns:a16="http://schemas.microsoft.com/office/drawing/2014/main" id="{EC4674EF-2845-F4C7-F9EF-01D2D14315CD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6506434" y="2630139"/>
              <a:ext cx="85227" cy="139279"/>
            </a:xfrm>
            <a:custGeom>
              <a:avLst/>
              <a:gdLst>
                <a:gd name="connsiteX0" fmla="*/ 85421 w 85227"/>
                <a:gd name="connsiteY0" fmla="*/ 70123 h 139279"/>
                <a:gd name="connsiteX1" fmla="*/ 77324 w 85227"/>
                <a:gd name="connsiteY1" fmla="*/ 22752 h 139279"/>
                <a:gd name="connsiteX2" fmla="*/ 42909 w 85227"/>
                <a:gd name="connsiteY2" fmla="*/ 78 h 139279"/>
                <a:gd name="connsiteX3" fmla="*/ 7684 w 85227"/>
                <a:gd name="connsiteY3" fmla="*/ 24169 h 139279"/>
                <a:gd name="connsiteX4" fmla="*/ 194 w 85227"/>
                <a:gd name="connsiteY4" fmla="*/ 70123 h 139279"/>
                <a:gd name="connsiteX5" fmla="*/ 9304 w 85227"/>
                <a:gd name="connsiteY5" fmla="*/ 118911 h 139279"/>
                <a:gd name="connsiteX6" fmla="*/ 42706 w 85227"/>
                <a:gd name="connsiteY6" fmla="*/ 139358 h 139279"/>
                <a:gd name="connsiteX7" fmla="*/ 77931 w 85227"/>
                <a:gd name="connsiteY7" fmla="*/ 115874 h 139279"/>
                <a:gd name="connsiteX8" fmla="*/ 85421 w 85227"/>
                <a:gd name="connsiteY8" fmla="*/ 70123 h 139279"/>
                <a:gd name="connsiteX9" fmla="*/ 42706 w 85227"/>
                <a:gd name="connsiteY9" fmla="*/ 134904 h 139279"/>
                <a:gd name="connsiteX10" fmla="*/ 19223 w 85227"/>
                <a:gd name="connsiteY10" fmla="*/ 110409 h 139279"/>
                <a:gd name="connsiteX11" fmla="*/ 16996 w 85227"/>
                <a:gd name="connsiteY11" fmla="*/ 67694 h 139279"/>
                <a:gd name="connsiteX12" fmla="*/ 18616 w 85227"/>
                <a:gd name="connsiteY12" fmla="*/ 30444 h 139279"/>
                <a:gd name="connsiteX13" fmla="*/ 42706 w 85227"/>
                <a:gd name="connsiteY13" fmla="*/ 4532 h 139279"/>
                <a:gd name="connsiteX14" fmla="*/ 66594 w 85227"/>
                <a:gd name="connsiteY14" fmla="*/ 28218 h 139279"/>
                <a:gd name="connsiteX15" fmla="*/ 68619 w 85227"/>
                <a:gd name="connsiteY15" fmla="*/ 67694 h 139279"/>
                <a:gd name="connsiteX16" fmla="*/ 66392 w 85227"/>
                <a:gd name="connsiteY16" fmla="*/ 109599 h 139279"/>
                <a:gd name="connsiteX17" fmla="*/ 42706 w 85227"/>
                <a:gd name="connsiteY17" fmla="*/ 134904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9279">
                  <a:moveTo>
                    <a:pt x="85421" y="70123"/>
                  </a:moveTo>
                  <a:cubicBezTo>
                    <a:pt x="85421" y="53928"/>
                    <a:pt x="84409" y="37732"/>
                    <a:pt x="77324" y="22752"/>
                  </a:cubicBezTo>
                  <a:cubicBezTo>
                    <a:pt x="68011" y="3317"/>
                    <a:pt x="51411" y="78"/>
                    <a:pt x="42909" y="78"/>
                  </a:cubicBezTo>
                  <a:cubicBezTo>
                    <a:pt x="30762" y="78"/>
                    <a:pt x="15984" y="5342"/>
                    <a:pt x="7684" y="24169"/>
                  </a:cubicBezTo>
                  <a:cubicBezTo>
                    <a:pt x="1206" y="38137"/>
                    <a:pt x="194" y="53928"/>
                    <a:pt x="194" y="70123"/>
                  </a:cubicBezTo>
                  <a:cubicBezTo>
                    <a:pt x="194" y="85306"/>
                    <a:pt x="1004" y="103526"/>
                    <a:pt x="9304" y="118911"/>
                  </a:cubicBezTo>
                  <a:cubicBezTo>
                    <a:pt x="18009" y="135309"/>
                    <a:pt x="32787" y="139358"/>
                    <a:pt x="42706" y="139358"/>
                  </a:cubicBezTo>
                  <a:cubicBezTo>
                    <a:pt x="53638" y="139358"/>
                    <a:pt x="69024" y="135106"/>
                    <a:pt x="77931" y="115874"/>
                  </a:cubicBezTo>
                  <a:cubicBezTo>
                    <a:pt x="84409" y="101906"/>
                    <a:pt x="85421" y="86116"/>
                    <a:pt x="85421" y="70123"/>
                  </a:cubicBezTo>
                  <a:close/>
                  <a:moveTo>
                    <a:pt x="42706" y="134904"/>
                  </a:moveTo>
                  <a:cubicBezTo>
                    <a:pt x="34811" y="134904"/>
                    <a:pt x="22867" y="129843"/>
                    <a:pt x="19223" y="110409"/>
                  </a:cubicBezTo>
                  <a:cubicBezTo>
                    <a:pt x="16996" y="98262"/>
                    <a:pt x="16996" y="79638"/>
                    <a:pt x="16996" y="67694"/>
                  </a:cubicBezTo>
                  <a:cubicBezTo>
                    <a:pt x="16996" y="54737"/>
                    <a:pt x="16996" y="41376"/>
                    <a:pt x="18616" y="30444"/>
                  </a:cubicBezTo>
                  <a:cubicBezTo>
                    <a:pt x="22462" y="6354"/>
                    <a:pt x="37645" y="4532"/>
                    <a:pt x="42706" y="4532"/>
                  </a:cubicBezTo>
                  <a:cubicBezTo>
                    <a:pt x="49387" y="4532"/>
                    <a:pt x="62748" y="8176"/>
                    <a:pt x="66594" y="28218"/>
                  </a:cubicBezTo>
                  <a:cubicBezTo>
                    <a:pt x="68619" y="39554"/>
                    <a:pt x="68619" y="54940"/>
                    <a:pt x="68619" y="67694"/>
                  </a:cubicBezTo>
                  <a:cubicBezTo>
                    <a:pt x="68619" y="82877"/>
                    <a:pt x="68619" y="96643"/>
                    <a:pt x="66392" y="109599"/>
                  </a:cubicBezTo>
                  <a:cubicBezTo>
                    <a:pt x="63355" y="128831"/>
                    <a:pt x="51816" y="134904"/>
                    <a:pt x="42706" y="134904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形状 53">
              <a:extLst>
                <a:ext uri="{FF2B5EF4-FFF2-40B4-BE49-F238E27FC236}">
                  <a16:creationId xmlns:a16="http://schemas.microsoft.com/office/drawing/2014/main" id="{CDF729F9-EC5B-F253-1E6A-08FA6E318C35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6617170" y="2743506"/>
              <a:ext cx="23685" cy="60529"/>
            </a:xfrm>
            <a:custGeom>
              <a:avLst/>
              <a:gdLst>
                <a:gd name="connsiteX0" fmla="*/ 23884 w 23685"/>
                <a:gd name="connsiteY0" fmla="*/ 21335 h 60529"/>
                <a:gd name="connsiteX1" fmla="*/ 10928 w 23685"/>
                <a:gd name="connsiteY1" fmla="*/ 78 h 60529"/>
                <a:gd name="connsiteX2" fmla="*/ 199 w 23685"/>
                <a:gd name="connsiteY2" fmla="*/ 10808 h 60529"/>
                <a:gd name="connsiteX3" fmla="*/ 10928 w 23685"/>
                <a:gd name="connsiteY3" fmla="*/ 21537 h 60529"/>
                <a:gd name="connsiteX4" fmla="*/ 18014 w 23685"/>
                <a:gd name="connsiteY4" fmla="*/ 18905 h 60529"/>
                <a:gd name="connsiteX5" fmla="*/ 19026 w 23685"/>
                <a:gd name="connsiteY5" fmla="*/ 18298 h 60529"/>
                <a:gd name="connsiteX6" fmla="*/ 19431 w 23685"/>
                <a:gd name="connsiteY6" fmla="*/ 21335 h 60529"/>
                <a:gd name="connsiteX7" fmla="*/ 5665 w 23685"/>
                <a:gd name="connsiteY7" fmla="*/ 55142 h 60529"/>
                <a:gd name="connsiteX8" fmla="*/ 3438 w 23685"/>
                <a:gd name="connsiteY8" fmla="*/ 58381 h 60529"/>
                <a:gd name="connsiteX9" fmla="*/ 5462 w 23685"/>
                <a:gd name="connsiteY9" fmla="*/ 60608 h 60529"/>
                <a:gd name="connsiteX10" fmla="*/ 23884 w 23685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884" y="21335"/>
                  </a:moveTo>
                  <a:cubicBezTo>
                    <a:pt x="23884" y="7974"/>
                    <a:pt x="18823" y="78"/>
                    <a:pt x="10928" y="78"/>
                  </a:cubicBezTo>
                  <a:cubicBezTo>
                    <a:pt x="4248" y="78"/>
                    <a:pt x="199" y="5139"/>
                    <a:pt x="199" y="10808"/>
                  </a:cubicBezTo>
                  <a:cubicBezTo>
                    <a:pt x="199" y="16274"/>
                    <a:pt x="4248" y="21537"/>
                    <a:pt x="10928" y="21537"/>
                  </a:cubicBezTo>
                  <a:cubicBezTo>
                    <a:pt x="13357" y="21537"/>
                    <a:pt x="15989" y="20727"/>
                    <a:pt x="18014" y="18905"/>
                  </a:cubicBezTo>
                  <a:cubicBezTo>
                    <a:pt x="18621" y="18500"/>
                    <a:pt x="18823" y="18298"/>
                    <a:pt x="19026" y="18298"/>
                  </a:cubicBezTo>
                  <a:cubicBezTo>
                    <a:pt x="19228" y="18298"/>
                    <a:pt x="19431" y="18500"/>
                    <a:pt x="19431" y="21335"/>
                  </a:cubicBezTo>
                  <a:cubicBezTo>
                    <a:pt x="19431" y="36315"/>
                    <a:pt x="12345" y="48462"/>
                    <a:pt x="5665" y="55142"/>
                  </a:cubicBezTo>
                  <a:cubicBezTo>
                    <a:pt x="3438" y="57369"/>
                    <a:pt x="3438" y="57774"/>
                    <a:pt x="3438" y="58381"/>
                  </a:cubicBezTo>
                  <a:cubicBezTo>
                    <a:pt x="3438" y="59798"/>
                    <a:pt x="4450" y="60608"/>
                    <a:pt x="5462" y="60608"/>
                  </a:cubicBezTo>
                  <a:cubicBezTo>
                    <a:pt x="7689" y="60608"/>
                    <a:pt x="23884" y="45020"/>
                    <a:pt x="23884" y="21335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形状 54">
              <a:extLst>
                <a:ext uri="{FF2B5EF4-FFF2-40B4-BE49-F238E27FC236}">
                  <a16:creationId xmlns:a16="http://schemas.microsoft.com/office/drawing/2014/main" id="{F89A90EF-20FE-3698-8021-BE1FB5F1F116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>
              <a:off x="6707143" y="2743506"/>
              <a:ext cx="21458" cy="21458"/>
            </a:xfrm>
            <a:custGeom>
              <a:avLst/>
              <a:gdLst>
                <a:gd name="connsiteX0" fmla="*/ 21662 w 21458"/>
                <a:gd name="connsiteY0" fmla="*/ 10808 h 21458"/>
                <a:gd name="connsiteX1" fmla="*/ 10933 w 21458"/>
                <a:gd name="connsiteY1" fmla="*/ 78 h 21458"/>
                <a:gd name="connsiteX2" fmla="*/ 203 w 21458"/>
                <a:gd name="connsiteY2" fmla="*/ 10808 h 21458"/>
                <a:gd name="connsiteX3" fmla="*/ 10933 w 21458"/>
                <a:gd name="connsiteY3" fmla="*/ 21537 h 21458"/>
                <a:gd name="connsiteX4" fmla="*/ 21662 w 21458"/>
                <a:gd name="connsiteY4" fmla="*/ 1080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662" y="10808"/>
                  </a:moveTo>
                  <a:cubicBezTo>
                    <a:pt x="21662" y="4937"/>
                    <a:pt x="16803" y="78"/>
                    <a:pt x="10933" y="78"/>
                  </a:cubicBezTo>
                  <a:cubicBezTo>
                    <a:pt x="5062" y="78"/>
                    <a:pt x="203" y="4937"/>
                    <a:pt x="203" y="10808"/>
                  </a:cubicBezTo>
                  <a:cubicBezTo>
                    <a:pt x="203" y="16678"/>
                    <a:pt x="5062" y="21537"/>
                    <a:pt x="10933" y="21537"/>
                  </a:cubicBezTo>
                  <a:cubicBezTo>
                    <a:pt x="16803" y="21537"/>
                    <a:pt x="21662" y="16678"/>
                    <a:pt x="21662" y="1080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形状 55">
              <a:extLst>
                <a:ext uri="{FF2B5EF4-FFF2-40B4-BE49-F238E27FC236}">
                  <a16:creationId xmlns:a16="http://schemas.microsoft.com/office/drawing/2014/main" id="{97A49A56-F419-6C30-3CA5-F42FD1892FF7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>
              <a:off x="6797116" y="2743506"/>
              <a:ext cx="21458" cy="21458"/>
            </a:xfrm>
            <a:custGeom>
              <a:avLst/>
              <a:gdLst>
                <a:gd name="connsiteX0" fmla="*/ 21666 w 21458"/>
                <a:gd name="connsiteY0" fmla="*/ 10808 h 21458"/>
                <a:gd name="connsiteX1" fmla="*/ 10937 w 21458"/>
                <a:gd name="connsiteY1" fmla="*/ 78 h 21458"/>
                <a:gd name="connsiteX2" fmla="*/ 208 w 21458"/>
                <a:gd name="connsiteY2" fmla="*/ 10808 h 21458"/>
                <a:gd name="connsiteX3" fmla="*/ 10937 w 21458"/>
                <a:gd name="connsiteY3" fmla="*/ 21537 h 21458"/>
                <a:gd name="connsiteX4" fmla="*/ 21666 w 21458"/>
                <a:gd name="connsiteY4" fmla="*/ 1080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666" y="10808"/>
                  </a:moveTo>
                  <a:cubicBezTo>
                    <a:pt x="21666" y="4937"/>
                    <a:pt x="16808" y="78"/>
                    <a:pt x="10937" y="78"/>
                  </a:cubicBezTo>
                  <a:cubicBezTo>
                    <a:pt x="5066" y="78"/>
                    <a:pt x="208" y="4937"/>
                    <a:pt x="208" y="10808"/>
                  </a:cubicBezTo>
                  <a:cubicBezTo>
                    <a:pt x="208" y="16678"/>
                    <a:pt x="5066" y="21537"/>
                    <a:pt x="10937" y="21537"/>
                  </a:cubicBezTo>
                  <a:cubicBezTo>
                    <a:pt x="16808" y="21537"/>
                    <a:pt x="21666" y="16678"/>
                    <a:pt x="21666" y="1080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形状 56">
              <a:extLst>
                <a:ext uri="{FF2B5EF4-FFF2-40B4-BE49-F238E27FC236}">
                  <a16:creationId xmlns:a16="http://schemas.microsoft.com/office/drawing/2014/main" id="{CF720D36-5530-A9BC-D04D-A6B3A56772B7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>
              <a:off x="6887089" y="2743506"/>
              <a:ext cx="21458" cy="21458"/>
            </a:xfrm>
            <a:custGeom>
              <a:avLst/>
              <a:gdLst>
                <a:gd name="connsiteX0" fmla="*/ 21671 w 21458"/>
                <a:gd name="connsiteY0" fmla="*/ 10808 h 21458"/>
                <a:gd name="connsiteX1" fmla="*/ 10941 w 21458"/>
                <a:gd name="connsiteY1" fmla="*/ 78 h 21458"/>
                <a:gd name="connsiteX2" fmla="*/ 212 w 21458"/>
                <a:gd name="connsiteY2" fmla="*/ 10808 h 21458"/>
                <a:gd name="connsiteX3" fmla="*/ 10941 w 21458"/>
                <a:gd name="connsiteY3" fmla="*/ 21537 h 21458"/>
                <a:gd name="connsiteX4" fmla="*/ 21671 w 21458"/>
                <a:gd name="connsiteY4" fmla="*/ 1080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671" y="10808"/>
                  </a:moveTo>
                  <a:cubicBezTo>
                    <a:pt x="21671" y="4937"/>
                    <a:pt x="16812" y="78"/>
                    <a:pt x="10941" y="78"/>
                  </a:cubicBezTo>
                  <a:cubicBezTo>
                    <a:pt x="5071" y="78"/>
                    <a:pt x="212" y="4937"/>
                    <a:pt x="212" y="10808"/>
                  </a:cubicBezTo>
                  <a:cubicBezTo>
                    <a:pt x="212" y="16678"/>
                    <a:pt x="5071" y="21537"/>
                    <a:pt x="10941" y="21537"/>
                  </a:cubicBezTo>
                  <a:cubicBezTo>
                    <a:pt x="16812" y="21537"/>
                    <a:pt x="21671" y="16678"/>
                    <a:pt x="21671" y="1080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形状 57">
              <a:extLst>
                <a:ext uri="{FF2B5EF4-FFF2-40B4-BE49-F238E27FC236}">
                  <a16:creationId xmlns:a16="http://schemas.microsoft.com/office/drawing/2014/main" id="{986E436A-A45A-2AF5-70DF-196974AE0AC9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>
              <a:off x="6977062" y="2743506"/>
              <a:ext cx="23685" cy="60529"/>
            </a:xfrm>
            <a:custGeom>
              <a:avLst/>
              <a:gdLst>
                <a:gd name="connsiteX0" fmla="*/ 23902 w 23685"/>
                <a:gd name="connsiteY0" fmla="*/ 21335 h 60529"/>
                <a:gd name="connsiteX1" fmla="*/ 10946 w 23685"/>
                <a:gd name="connsiteY1" fmla="*/ 78 h 60529"/>
                <a:gd name="connsiteX2" fmla="*/ 217 w 23685"/>
                <a:gd name="connsiteY2" fmla="*/ 10808 h 60529"/>
                <a:gd name="connsiteX3" fmla="*/ 10946 w 23685"/>
                <a:gd name="connsiteY3" fmla="*/ 21537 h 60529"/>
                <a:gd name="connsiteX4" fmla="*/ 18031 w 23685"/>
                <a:gd name="connsiteY4" fmla="*/ 18905 h 60529"/>
                <a:gd name="connsiteX5" fmla="*/ 19044 w 23685"/>
                <a:gd name="connsiteY5" fmla="*/ 18298 h 60529"/>
                <a:gd name="connsiteX6" fmla="*/ 19448 w 23685"/>
                <a:gd name="connsiteY6" fmla="*/ 21335 h 60529"/>
                <a:gd name="connsiteX7" fmla="*/ 5682 w 23685"/>
                <a:gd name="connsiteY7" fmla="*/ 55142 h 60529"/>
                <a:gd name="connsiteX8" fmla="*/ 3456 w 23685"/>
                <a:gd name="connsiteY8" fmla="*/ 58381 h 60529"/>
                <a:gd name="connsiteX9" fmla="*/ 5480 w 23685"/>
                <a:gd name="connsiteY9" fmla="*/ 60608 h 60529"/>
                <a:gd name="connsiteX10" fmla="*/ 23902 w 23685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902" y="21335"/>
                  </a:moveTo>
                  <a:cubicBezTo>
                    <a:pt x="23902" y="7974"/>
                    <a:pt x="18841" y="78"/>
                    <a:pt x="10946" y="78"/>
                  </a:cubicBezTo>
                  <a:cubicBezTo>
                    <a:pt x="4265" y="78"/>
                    <a:pt x="217" y="5139"/>
                    <a:pt x="217" y="10808"/>
                  </a:cubicBezTo>
                  <a:cubicBezTo>
                    <a:pt x="217" y="16274"/>
                    <a:pt x="4265" y="21537"/>
                    <a:pt x="10946" y="21537"/>
                  </a:cubicBezTo>
                  <a:cubicBezTo>
                    <a:pt x="13375" y="21537"/>
                    <a:pt x="16007" y="20727"/>
                    <a:pt x="18031" y="18905"/>
                  </a:cubicBezTo>
                  <a:cubicBezTo>
                    <a:pt x="18639" y="18500"/>
                    <a:pt x="18841" y="18298"/>
                    <a:pt x="19044" y="18298"/>
                  </a:cubicBezTo>
                  <a:cubicBezTo>
                    <a:pt x="19246" y="18298"/>
                    <a:pt x="19448" y="18500"/>
                    <a:pt x="19448" y="21335"/>
                  </a:cubicBezTo>
                  <a:cubicBezTo>
                    <a:pt x="19448" y="36315"/>
                    <a:pt x="12363" y="48462"/>
                    <a:pt x="5682" y="55142"/>
                  </a:cubicBezTo>
                  <a:cubicBezTo>
                    <a:pt x="3456" y="57369"/>
                    <a:pt x="3456" y="57774"/>
                    <a:pt x="3456" y="58381"/>
                  </a:cubicBezTo>
                  <a:cubicBezTo>
                    <a:pt x="3456" y="59798"/>
                    <a:pt x="4468" y="60608"/>
                    <a:pt x="5480" y="60608"/>
                  </a:cubicBezTo>
                  <a:cubicBezTo>
                    <a:pt x="7707" y="60608"/>
                    <a:pt x="23902" y="45020"/>
                    <a:pt x="23902" y="21335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形状 58">
              <a:extLst>
                <a:ext uri="{FF2B5EF4-FFF2-40B4-BE49-F238E27FC236}">
                  <a16:creationId xmlns:a16="http://schemas.microsoft.com/office/drawing/2014/main" id="{769019A1-D1A4-CBAA-D2AA-BCB36172AEA6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>
              <a:off x="7067642" y="2630139"/>
              <a:ext cx="66805" cy="134825"/>
            </a:xfrm>
            <a:custGeom>
              <a:avLst/>
              <a:gdLst>
                <a:gd name="connsiteX0" fmla="*/ 41721 w 66805"/>
                <a:gd name="connsiteY0" fmla="*/ 5342 h 134825"/>
                <a:gd name="connsiteX1" fmla="*/ 37065 w 66805"/>
                <a:gd name="connsiteY1" fmla="*/ 78 h 134825"/>
                <a:gd name="connsiteX2" fmla="*/ 221 w 66805"/>
                <a:gd name="connsiteY2" fmla="*/ 13035 h 134825"/>
                <a:gd name="connsiteX3" fmla="*/ 221 w 66805"/>
                <a:gd name="connsiteY3" fmla="*/ 19310 h 134825"/>
                <a:gd name="connsiteX4" fmla="*/ 26741 w 66805"/>
                <a:gd name="connsiteY4" fmla="*/ 14047 h 134825"/>
                <a:gd name="connsiteX5" fmla="*/ 26741 w 66805"/>
                <a:gd name="connsiteY5" fmla="*/ 118911 h 134825"/>
                <a:gd name="connsiteX6" fmla="*/ 7914 w 66805"/>
                <a:gd name="connsiteY6" fmla="*/ 128628 h 134825"/>
                <a:gd name="connsiteX7" fmla="*/ 1436 w 66805"/>
                <a:gd name="connsiteY7" fmla="*/ 128628 h 134825"/>
                <a:gd name="connsiteX8" fmla="*/ 1436 w 66805"/>
                <a:gd name="connsiteY8" fmla="*/ 134904 h 134825"/>
                <a:gd name="connsiteX9" fmla="*/ 34231 w 66805"/>
                <a:gd name="connsiteY9" fmla="*/ 134297 h 134825"/>
                <a:gd name="connsiteX10" fmla="*/ 67026 w 66805"/>
                <a:gd name="connsiteY10" fmla="*/ 134904 h 134825"/>
                <a:gd name="connsiteX11" fmla="*/ 67026 w 66805"/>
                <a:gd name="connsiteY11" fmla="*/ 128628 h 134825"/>
                <a:gd name="connsiteX12" fmla="*/ 60548 w 66805"/>
                <a:gd name="connsiteY12" fmla="*/ 128628 h 134825"/>
                <a:gd name="connsiteX13" fmla="*/ 41721 w 66805"/>
                <a:gd name="connsiteY13" fmla="*/ 118911 h 134825"/>
                <a:gd name="connsiteX14" fmla="*/ 41721 w 66805"/>
                <a:gd name="connsiteY14" fmla="*/ 5342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721" y="5342"/>
                  </a:moveTo>
                  <a:cubicBezTo>
                    <a:pt x="41721" y="483"/>
                    <a:pt x="41721" y="78"/>
                    <a:pt x="37065" y="78"/>
                  </a:cubicBezTo>
                  <a:cubicBezTo>
                    <a:pt x="24514" y="13035"/>
                    <a:pt x="6699" y="13035"/>
                    <a:pt x="221" y="13035"/>
                  </a:cubicBezTo>
                  <a:lnTo>
                    <a:pt x="221" y="19310"/>
                  </a:lnTo>
                  <a:cubicBezTo>
                    <a:pt x="4270" y="19310"/>
                    <a:pt x="16214" y="19310"/>
                    <a:pt x="26741" y="14047"/>
                  </a:cubicBezTo>
                  <a:lnTo>
                    <a:pt x="26741" y="118911"/>
                  </a:lnTo>
                  <a:cubicBezTo>
                    <a:pt x="26741" y="126199"/>
                    <a:pt x="26133" y="128628"/>
                    <a:pt x="7914" y="128628"/>
                  </a:cubicBezTo>
                  <a:lnTo>
                    <a:pt x="1436" y="128628"/>
                  </a:lnTo>
                  <a:lnTo>
                    <a:pt x="1436" y="134904"/>
                  </a:lnTo>
                  <a:cubicBezTo>
                    <a:pt x="8521" y="134297"/>
                    <a:pt x="26133" y="134297"/>
                    <a:pt x="34231" y="134297"/>
                  </a:cubicBezTo>
                  <a:cubicBezTo>
                    <a:pt x="42329" y="134297"/>
                    <a:pt x="59941" y="134297"/>
                    <a:pt x="67026" y="134904"/>
                  </a:cubicBezTo>
                  <a:lnTo>
                    <a:pt x="67026" y="128628"/>
                  </a:lnTo>
                  <a:lnTo>
                    <a:pt x="60548" y="128628"/>
                  </a:lnTo>
                  <a:cubicBezTo>
                    <a:pt x="42329" y="128628"/>
                    <a:pt x="41721" y="126401"/>
                    <a:pt x="41721" y="118911"/>
                  </a:cubicBezTo>
                  <a:lnTo>
                    <a:pt x="41721" y="5342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形状 59">
              <a:extLst>
                <a:ext uri="{FF2B5EF4-FFF2-40B4-BE49-F238E27FC236}">
                  <a16:creationId xmlns:a16="http://schemas.microsoft.com/office/drawing/2014/main" id="{D9421D44-4DB3-8996-D980-6F1C697AE151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>
              <a:off x="7168256" y="2743506"/>
              <a:ext cx="23685" cy="60529"/>
            </a:xfrm>
            <a:custGeom>
              <a:avLst/>
              <a:gdLst>
                <a:gd name="connsiteX0" fmla="*/ 23911 w 23685"/>
                <a:gd name="connsiteY0" fmla="*/ 21335 h 60529"/>
                <a:gd name="connsiteX1" fmla="*/ 10955 w 23685"/>
                <a:gd name="connsiteY1" fmla="*/ 78 h 60529"/>
                <a:gd name="connsiteX2" fmla="*/ 226 w 23685"/>
                <a:gd name="connsiteY2" fmla="*/ 10808 h 60529"/>
                <a:gd name="connsiteX3" fmla="*/ 10955 w 23685"/>
                <a:gd name="connsiteY3" fmla="*/ 21537 h 60529"/>
                <a:gd name="connsiteX4" fmla="*/ 18041 w 23685"/>
                <a:gd name="connsiteY4" fmla="*/ 18905 h 60529"/>
                <a:gd name="connsiteX5" fmla="*/ 19053 w 23685"/>
                <a:gd name="connsiteY5" fmla="*/ 18298 h 60529"/>
                <a:gd name="connsiteX6" fmla="*/ 19458 w 23685"/>
                <a:gd name="connsiteY6" fmla="*/ 21335 h 60529"/>
                <a:gd name="connsiteX7" fmla="*/ 5692 w 23685"/>
                <a:gd name="connsiteY7" fmla="*/ 55142 h 60529"/>
                <a:gd name="connsiteX8" fmla="*/ 3465 w 23685"/>
                <a:gd name="connsiteY8" fmla="*/ 58381 h 60529"/>
                <a:gd name="connsiteX9" fmla="*/ 5489 w 23685"/>
                <a:gd name="connsiteY9" fmla="*/ 60608 h 60529"/>
                <a:gd name="connsiteX10" fmla="*/ 23911 w 23685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911" y="21335"/>
                  </a:moveTo>
                  <a:cubicBezTo>
                    <a:pt x="23911" y="7974"/>
                    <a:pt x="18850" y="78"/>
                    <a:pt x="10955" y="78"/>
                  </a:cubicBezTo>
                  <a:cubicBezTo>
                    <a:pt x="4275" y="78"/>
                    <a:pt x="226" y="5139"/>
                    <a:pt x="226" y="10808"/>
                  </a:cubicBezTo>
                  <a:cubicBezTo>
                    <a:pt x="226" y="16274"/>
                    <a:pt x="4275" y="21537"/>
                    <a:pt x="10955" y="21537"/>
                  </a:cubicBezTo>
                  <a:cubicBezTo>
                    <a:pt x="13385" y="21537"/>
                    <a:pt x="16016" y="20727"/>
                    <a:pt x="18041" y="18905"/>
                  </a:cubicBezTo>
                  <a:cubicBezTo>
                    <a:pt x="18648" y="18500"/>
                    <a:pt x="18850" y="18298"/>
                    <a:pt x="19053" y="18298"/>
                  </a:cubicBezTo>
                  <a:cubicBezTo>
                    <a:pt x="19255" y="18298"/>
                    <a:pt x="19458" y="18500"/>
                    <a:pt x="19458" y="21335"/>
                  </a:cubicBezTo>
                  <a:cubicBezTo>
                    <a:pt x="19458" y="36315"/>
                    <a:pt x="12372" y="48462"/>
                    <a:pt x="5692" y="55142"/>
                  </a:cubicBezTo>
                  <a:cubicBezTo>
                    <a:pt x="3465" y="57369"/>
                    <a:pt x="3465" y="57774"/>
                    <a:pt x="3465" y="58381"/>
                  </a:cubicBezTo>
                  <a:cubicBezTo>
                    <a:pt x="3465" y="59798"/>
                    <a:pt x="4477" y="60608"/>
                    <a:pt x="5489" y="60608"/>
                  </a:cubicBezTo>
                  <a:cubicBezTo>
                    <a:pt x="7716" y="60608"/>
                    <a:pt x="23911" y="45020"/>
                    <a:pt x="23911" y="21335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形状 60">
              <a:extLst>
                <a:ext uri="{FF2B5EF4-FFF2-40B4-BE49-F238E27FC236}">
                  <a16:creationId xmlns:a16="http://schemas.microsoft.com/office/drawing/2014/main" id="{0F0C182B-F4CE-973B-9D58-F7E2235E1C8A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>
              <a:off x="7258229" y="2743506"/>
              <a:ext cx="21458" cy="21458"/>
            </a:xfrm>
            <a:custGeom>
              <a:avLst/>
              <a:gdLst>
                <a:gd name="connsiteX0" fmla="*/ 21689 w 21458"/>
                <a:gd name="connsiteY0" fmla="*/ 10808 h 21458"/>
                <a:gd name="connsiteX1" fmla="*/ 10960 w 21458"/>
                <a:gd name="connsiteY1" fmla="*/ 78 h 21458"/>
                <a:gd name="connsiteX2" fmla="*/ 230 w 21458"/>
                <a:gd name="connsiteY2" fmla="*/ 10808 h 21458"/>
                <a:gd name="connsiteX3" fmla="*/ 10960 w 21458"/>
                <a:gd name="connsiteY3" fmla="*/ 21537 h 21458"/>
                <a:gd name="connsiteX4" fmla="*/ 21689 w 21458"/>
                <a:gd name="connsiteY4" fmla="*/ 1080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689" y="10808"/>
                  </a:moveTo>
                  <a:cubicBezTo>
                    <a:pt x="21689" y="4937"/>
                    <a:pt x="16831" y="78"/>
                    <a:pt x="10960" y="78"/>
                  </a:cubicBezTo>
                  <a:cubicBezTo>
                    <a:pt x="5089" y="78"/>
                    <a:pt x="230" y="4937"/>
                    <a:pt x="230" y="10808"/>
                  </a:cubicBezTo>
                  <a:cubicBezTo>
                    <a:pt x="230" y="16678"/>
                    <a:pt x="5089" y="21537"/>
                    <a:pt x="10960" y="21537"/>
                  </a:cubicBezTo>
                  <a:cubicBezTo>
                    <a:pt x="16831" y="21537"/>
                    <a:pt x="21689" y="16678"/>
                    <a:pt x="21689" y="1080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形状 61">
              <a:extLst>
                <a:ext uri="{FF2B5EF4-FFF2-40B4-BE49-F238E27FC236}">
                  <a16:creationId xmlns:a16="http://schemas.microsoft.com/office/drawing/2014/main" id="{F686EAC8-C601-883E-C075-0AE94ED317CF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>
              <a:off x="7348202" y="2743506"/>
              <a:ext cx="21458" cy="21458"/>
            </a:xfrm>
            <a:custGeom>
              <a:avLst/>
              <a:gdLst>
                <a:gd name="connsiteX0" fmla="*/ 21694 w 21458"/>
                <a:gd name="connsiteY0" fmla="*/ 10808 h 21458"/>
                <a:gd name="connsiteX1" fmla="*/ 10964 w 21458"/>
                <a:gd name="connsiteY1" fmla="*/ 78 h 21458"/>
                <a:gd name="connsiteX2" fmla="*/ 235 w 21458"/>
                <a:gd name="connsiteY2" fmla="*/ 10808 h 21458"/>
                <a:gd name="connsiteX3" fmla="*/ 10964 w 21458"/>
                <a:gd name="connsiteY3" fmla="*/ 21537 h 21458"/>
                <a:gd name="connsiteX4" fmla="*/ 21694 w 21458"/>
                <a:gd name="connsiteY4" fmla="*/ 1080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694" y="10808"/>
                  </a:moveTo>
                  <a:cubicBezTo>
                    <a:pt x="21694" y="4937"/>
                    <a:pt x="16835" y="78"/>
                    <a:pt x="10964" y="78"/>
                  </a:cubicBezTo>
                  <a:cubicBezTo>
                    <a:pt x="5093" y="78"/>
                    <a:pt x="235" y="4937"/>
                    <a:pt x="235" y="10808"/>
                  </a:cubicBezTo>
                  <a:cubicBezTo>
                    <a:pt x="235" y="16678"/>
                    <a:pt x="5093" y="21537"/>
                    <a:pt x="10964" y="21537"/>
                  </a:cubicBezTo>
                  <a:cubicBezTo>
                    <a:pt x="16835" y="21537"/>
                    <a:pt x="21694" y="16678"/>
                    <a:pt x="21694" y="1080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形状 62">
              <a:extLst>
                <a:ext uri="{FF2B5EF4-FFF2-40B4-BE49-F238E27FC236}">
                  <a16:creationId xmlns:a16="http://schemas.microsoft.com/office/drawing/2014/main" id="{D25D6478-AD2F-008A-A881-4D3C21909758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>
              <a:off x="7438175" y="2743506"/>
              <a:ext cx="21458" cy="21458"/>
            </a:xfrm>
            <a:custGeom>
              <a:avLst/>
              <a:gdLst>
                <a:gd name="connsiteX0" fmla="*/ 21698 w 21458"/>
                <a:gd name="connsiteY0" fmla="*/ 10808 h 21458"/>
                <a:gd name="connsiteX1" fmla="*/ 10969 w 21458"/>
                <a:gd name="connsiteY1" fmla="*/ 78 h 21458"/>
                <a:gd name="connsiteX2" fmla="*/ 239 w 21458"/>
                <a:gd name="connsiteY2" fmla="*/ 10808 h 21458"/>
                <a:gd name="connsiteX3" fmla="*/ 10969 w 21458"/>
                <a:gd name="connsiteY3" fmla="*/ 21537 h 21458"/>
                <a:gd name="connsiteX4" fmla="*/ 21698 w 21458"/>
                <a:gd name="connsiteY4" fmla="*/ 1080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698" y="10808"/>
                  </a:moveTo>
                  <a:cubicBezTo>
                    <a:pt x="21698" y="4937"/>
                    <a:pt x="16839" y="78"/>
                    <a:pt x="10969" y="78"/>
                  </a:cubicBezTo>
                  <a:cubicBezTo>
                    <a:pt x="5098" y="78"/>
                    <a:pt x="239" y="4937"/>
                    <a:pt x="239" y="10808"/>
                  </a:cubicBezTo>
                  <a:cubicBezTo>
                    <a:pt x="239" y="16678"/>
                    <a:pt x="5098" y="21537"/>
                    <a:pt x="10969" y="21537"/>
                  </a:cubicBezTo>
                  <a:cubicBezTo>
                    <a:pt x="16839" y="21537"/>
                    <a:pt x="21698" y="16678"/>
                    <a:pt x="21698" y="1080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形状 63">
              <a:extLst>
                <a:ext uri="{FF2B5EF4-FFF2-40B4-BE49-F238E27FC236}">
                  <a16:creationId xmlns:a16="http://schemas.microsoft.com/office/drawing/2014/main" id="{186F3783-4CDB-5A8A-9E7A-583BDE9CFA79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>
              <a:off x="7528148" y="2743506"/>
              <a:ext cx="23685" cy="60529"/>
            </a:xfrm>
            <a:custGeom>
              <a:avLst/>
              <a:gdLst>
                <a:gd name="connsiteX0" fmla="*/ 23929 w 23685"/>
                <a:gd name="connsiteY0" fmla="*/ 21335 h 60529"/>
                <a:gd name="connsiteX1" fmla="*/ 10973 w 23685"/>
                <a:gd name="connsiteY1" fmla="*/ 78 h 60529"/>
                <a:gd name="connsiteX2" fmla="*/ 244 w 23685"/>
                <a:gd name="connsiteY2" fmla="*/ 10808 h 60529"/>
                <a:gd name="connsiteX3" fmla="*/ 10973 w 23685"/>
                <a:gd name="connsiteY3" fmla="*/ 21537 h 60529"/>
                <a:gd name="connsiteX4" fmla="*/ 18058 w 23685"/>
                <a:gd name="connsiteY4" fmla="*/ 18905 h 60529"/>
                <a:gd name="connsiteX5" fmla="*/ 19071 w 23685"/>
                <a:gd name="connsiteY5" fmla="*/ 18298 h 60529"/>
                <a:gd name="connsiteX6" fmla="*/ 19476 w 23685"/>
                <a:gd name="connsiteY6" fmla="*/ 21335 h 60529"/>
                <a:gd name="connsiteX7" fmla="*/ 5710 w 23685"/>
                <a:gd name="connsiteY7" fmla="*/ 55142 h 60529"/>
                <a:gd name="connsiteX8" fmla="*/ 3483 w 23685"/>
                <a:gd name="connsiteY8" fmla="*/ 58381 h 60529"/>
                <a:gd name="connsiteX9" fmla="*/ 5507 w 23685"/>
                <a:gd name="connsiteY9" fmla="*/ 60608 h 60529"/>
                <a:gd name="connsiteX10" fmla="*/ 23929 w 23685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929" y="21335"/>
                  </a:moveTo>
                  <a:cubicBezTo>
                    <a:pt x="23929" y="7974"/>
                    <a:pt x="18868" y="78"/>
                    <a:pt x="10973" y="78"/>
                  </a:cubicBezTo>
                  <a:cubicBezTo>
                    <a:pt x="4292" y="78"/>
                    <a:pt x="244" y="5139"/>
                    <a:pt x="244" y="10808"/>
                  </a:cubicBezTo>
                  <a:cubicBezTo>
                    <a:pt x="244" y="16274"/>
                    <a:pt x="4292" y="21537"/>
                    <a:pt x="10973" y="21537"/>
                  </a:cubicBezTo>
                  <a:cubicBezTo>
                    <a:pt x="13402" y="21537"/>
                    <a:pt x="16034" y="20727"/>
                    <a:pt x="18058" y="18905"/>
                  </a:cubicBezTo>
                  <a:cubicBezTo>
                    <a:pt x="18666" y="18500"/>
                    <a:pt x="18868" y="18298"/>
                    <a:pt x="19071" y="18298"/>
                  </a:cubicBezTo>
                  <a:cubicBezTo>
                    <a:pt x="19273" y="18298"/>
                    <a:pt x="19476" y="18500"/>
                    <a:pt x="19476" y="21335"/>
                  </a:cubicBezTo>
                  <a:cubicBezTo>
                    <a:pt x="19476" y="36315"/>
                    <a:pt x="12390" y="48462"/>
                    <a:pt x="5710" y="55142"/>
                  </a:cubicBezTo>
                  <a:cubicBezTo>
                    <a:pt x="3483" y="57369"/>
                    <a:pt x="3483" y="57774"/>
                    <a:pt x="3483" y="58381"/>
                  </a:cubicBezTo>
                  <a:cubicBezTo>
                    <a:pt x="3483" y="59798"/>
                    <a:pt x="4495" y="60608"/>
                    <a:pt x="5507" y="60608"/>
                  </a:cubicBezTo>
                  <a:cubicBezTo>
                    <a:pt x="7734" y="60608"/>
                    <a:pt x="23929" y="45020"/>
                    <a:pt x="23929" y="21335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形状 64">
              <a:extLst>
                <a:ext uri="{FF2B5EF4-FFF2-40B4-BE49-F238E27FC236}">
                  <a16:creationId xmlns:a16="http://schemas.microsoft.com/office/drawing/2014/main" id="{AE5D0FFB-6DFC-CE9B-1581-3F34E9408FB5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>
              <a:off x="7608606" y="2630139"/>
              <a:ext cx="85227" cy="139279"/>
            </a:xfrm>
            <a:custGeom>
              <a:avLst/>
              <a:gdLst>
                <a:gd name="connsiteX0" fmla="*/ 85476 w 85227"/>
                <a:gd name="connsiteY0" fmla="*/ 70123 h 139279"/>
                <a:gd name="connsiteX1" fmla="*/ 77378 w 85227"/>
                <a:gd name="connsiteY1" fmla="*/ 22752 h 139279"/>
                <a:gd name="connsiteX2" fmla="*/ 42963 w 85227"/>
                <a:gd name="connsiteY2" fmla="*/ 78 h 139279"/>
                <a:gd name="connsiteX3" fmla="*/ 7738 w 85227"/>
                <a:gd name="connsiteY3" fmla="*/ 24169 h 139279"/>
                <a:gd name="connsiteX4" fmla="*/ 248 w 85227"/>
                <a:gd name="connsiteY4" fmla="*/ 70123 h 139279"/>
                <a:gd name="connsiteX5" fmla="*/ 9358 w 85227"/>
                <a:gd name="connsiteY5" fmla="*/ 118911 h 139279"/>
                <a:gd name="connsiteX6" fmla="*/ 42761 w 85227"/>
                <a:gd name="connsiteY6" fmla="*/ 139358 h 139279"/>
                <a:gd name="connsiteX7" fmla="*/ 77985 w 85227"/>
                <a:gd name="connsiteY7" fmla="*/ 115874 h 139279"/>
                <a:gd name="connsiteX8" fmla="*/ 85476 w 85227"/>
                <a:gd name="connsiteY8" fmla="*/ 70123 h 139279"/>
                <a:gd name="connsiteX9" fmla="*/ 42761 w 85227"/>
                <a:gd name="connsiteY9" fmla="*/ 134904 h 139279"/>
                <a:gd name="connsiteX10" fmla="*/ 19277 w 85227"/>
                <a:gd name="connsiteY10" fmla="*/ 110409 h 139279"/>
                <a:gd name="connsiteX11" fmla="*/ 17051 w 85227"/>
                <a:gd name="connsiteY11" fmla="*/ 67694 h 139279"/>
                <a:gd name="connsiteX12" fmla="*/ 18670 w 85227"/>
                <a:gd name="connsiteY12" fmla="*/ 30444 h 139279"/>
                <a:gd name="connsiteX13" fmla="*/ 42761 w 85227"/>
                <a:gd name="connsiteY13" fmla="*/ 4532 h 139279"/>
                <a:gd name="connsiteX14" fmla="*/ 66649 w 85227"/>
                <a:gd name="connsiteY14" fmla="*/ 28218 h 139279"/>
                <a:gd name="connsiteX15" fmla="*/ 68673 w 85227"/>
                <a:gd name="connsiteY15" fmla="*/ 67694 h 139279"/>
                <a:gd name="connsiteX16" fmla="*/ 66446 w 85227"/>
                <a:gd name="connsiteY16" fmla="*/ 109599 h 139279"/>
                <a:gd name="connsiteX17" fmla="*/ 42761 w 85227"/>
                <a:gd name="connsiteY17" fmla="*/ 134904 h 1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227" h="139279">
                  <a:moveTo>
                    <a:pt x="85476" y="70123"/>
                  </a:moveTo>
                  <a:cubicBezTo>
                    <a:pt x="85476" y="53928"/>
                    <a:pt x="84463" y="37732"/>
                    <a:pt x="77378" y="22752"/>
                  </a:cubicBezTo>
                  <a:cubicBezTo>
                    <a:pt x="68066" y="3317"/>
                    <a:pt x="51466" y="78"/>
                    <a:pt x="42963" y="78"/>
                  </a:cubicBezTo>
                  <a:cubicBezTo>
                    <a:pt x="30817" y="78"/>
                    <a:pt x="16038" y="5342"/>
                    <a:pt x="7738" y="24169"/>
                  </a:cubicBezTo>
                  <a:cubicBezTo>
                    <a:pt x="1260" y="38137"/>
                    <a:pt x="248" y="53928"/>
                    <a:pt x="248" y="70123"/>
                  </a:cubicBezTo>
                  <a:cubicBezTo>
                    <a:pt x="248" y="85306"/>
                    <a:pt x="1058" y="103526"/>
                    <a:pt x="9358" y="118911"/>
                  </a:cubicBezTo>
                  <a:cubicBezTo>
                    <a:pt x="18063" y="135309"/>
                    <a:pt x="32841" y="139358"/>
                    <a:pt x="42761" y="139358"/>
                  </a:cubicBezTo>
                  <a:cubicBezTo>
                    <a:pt x="53692" y="139358"/>
                    <a:pt x="69078" y="135106"/>
                    <a:pt x="77985" y="115874"/>
                  </a:cubicBezTo>
                  <a:cubicBezTo>
                    <a:pt x="84463" y="101906"/>
                    <a:pt x="85476" y="86116"/>
                    <a:pt x="85476" y="70123"/>
                  </a:cubicBezTo>
                  <a:close/>
                  <a:moveTo>
                    <a:pt x="42761" y="134904"/>
                  </a:moveTo>
                  <a:cubicBezTo>
                    <a:pt x="34865" y="134904"/>
                    <a:pt x="22921" y="129843"/>
                    <a:pt x="19277" y="110409"/>
                  </a:cubicBezTo>
                  <a:cubicBezTo>
                    <a:pt x="17051" y="98262"/>
                    <a:pt x="17051" y="79638"/>
                    <a:pt x="17051" y="67694"/>
                  </a:cubicBezTo>
                  <a:cubicBezTo>
                    <a:pt x="17051" y="54737"/>
                    <a:pt x="17051" y="41376"/>
                    <a:pt x="18670" y="30444"/>
                  </a:cubicBezTo>
                  <a:cubicBezTo>
                    <a:pt x="22517" y="6354"/>
                    <a:pt x="37700" y="4532"/>
                    <a:pt x="42761" y="4532"/>
                  </a:cubicBezTo>
                  <a:cubicBezTo>
                    <a:pt x="49441" y="4532"/>
                    <a:pt x="62802" y="8176"/>
                    <a:pt x="66649" y="28218"/>
                  </a:cubicBezTo>
                  <a:cubicBezTo>
                    <a:pt x="68673" y="39554"/>
                    <a:pt x="68673" y="54940"/>
                    <a:pt x="68673" y="67694"/>
                  </a:cubicBezTo>
                  <a:cubicBezTo>
                    <a:pt x="68673" y="82877"/>
                    <a:pt x="68673" y="96643"/>
                    <a:pt x="66446" y="109599"/>
                  </a:cubicBezTo>
                  <a:cubicBezTo>
                    <a:pt x="63410" y="128831"/>
                    <a:pt x="51870" y="134904"/>
                    <a:pt x="42761" y="134904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形状 65">
              <a:extLst>
                <a:ext uri="{FF2B5EF4-FFF2-40B4-BE49-F238E27FC236}">
                  <a16:creationId xmlns:a16="http://schemas.microsoft.com/office/drawing/2014/main" id="{4EF96FF5-1B5D-1D68-75C0-2A5208754490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>
              <a:off x="7713471" y="2613134"/>
              <a:ext cx="46966" cy="202440"/>
            </a:xfrm>
            <a:custGeom>
              <a:avLst/>
              <a:gdLst>
                <a:gd name="connsiteX0" fmla="*/ 47219 w 46966"/>
                <a:gd name="connsiteY0" fmla="*/ 101299 h 202440"/>
                <a:gd name="connsiteX1" fmla="*/ 33858 w 46966"/>
                <a:gd name="connsiteY1" fmla="*/ 38137 h 202440"/>
                <a:gd name="connsiteX2" fmla="*/ 2277 w 46966"/>
                <a:gd name="connsiteY2" fmla="*/ 78 h 202440"/>
                <a:gd name="connsiteX3" fmla="*/ 253 w 46966"/>
                <a:gd name="connsiteY3" fmla="*/ 2103 h 202440"/>
                <a:gd name="connsiteX4" fmla="*/ 4099 w 46966"/>
                <a:gd name="connsiteY4" fmla="*/ 6759 h 202440"/>
                <a:gd name="connsiteX5" fmla="*/ 35478 w 46966"/>
                <a:gd name="connsiteY5" fmla="*/ 101299 h 202440"/>
                <a:gd name="connsiteX6" fmla="*/ 2885 w 46966"/>
                <a:gd name="connsiteY6" fmla="*/ 197053 h 202440"/>
                <a:gd name="connsiteX7" fmla="*/ 253 w 46966"/>
                <a:gd name="connsiteY7" fmla="*/ 200495 h 202440"/>
                <a:gd name="connsiteX8" fmla="*/ 2277 w 46966"/>
                <a:gd name="connsiteY8" fmla="*/ 202519 h 202440"/>
                <a:gd name="connsiteX9" fmla="*/ 34466 w 46966"/>
                <a:gd name="connsiteY9" fmla="*/ 163043 h 202440"/>
                <a:gd name="connsiteX10" fmla="*/ 47219 w 46966"/>
                <a:gd name="connsiteY10" fmla="*/ 10129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6" h="202440">
                  <a:moveTo>
                    <a:pt x="47219" y="101299"/>
                  </a:moveTo>
                  <a:cubicBezTo>
                    <a:pt x="47219" y="85508"/>
                    <a:pt x="44992" y="61013"/>
                    <a:pt x="33858" y="38137"/>
                  </a:cubicBezTo>
                  <a:cubicBezTo>
                    <a:pt x="21712" y="13237"/>
                    <a:pt x="4302" y="78"/>
                    <a:pt x="2277" y="78"/>
                  </a:cubicBezTo>
                  <a:cubicBezTo>
                    <a:pt x="1063" y="78"/>
                    <a:pt x="253" y="888"/>
                    <a:pt x="253" y="2103"/>
                  </a:cubicBezTo>
                  <a:cubicBezTo>
                    <a:pt x="253" y="2710"/>
                    <a:pt x="253" y="3115"/>
                    <a:pt x="4099" y="6759"/>
                  </a:cubicBezTo>
                  <a:cubicBezTo>
                    <a:pt x="23939" y="26800"/>
                    <a:pt x="35478" y="58989"/>
                    <a:pt x="35478" y="101299"/>
                  </a:cubicBezTo>
                  <a:cubicBezTo>
                    <a:pt x="35478" y="135916"/>
                    <a:pt x="27987" y="171546"/>
                    <a:pt x="2885" y="197053"/>
                  </a:cubicBezTo>
                  <a:cubicBezTo>
                    <a:pt x="253" y="199483"/>
                    <a:pt x="253" y="199887"/>
                    <a:pt x="253" y="200495"/>
                  </a:cubicBezTo>
                  <a:cubicBezTo>
                    <a:pt x="253" y="201709"/>
                    <a:pt x="1063" y="202519"/>
                    <a:pt x="2277" y="202519"/>
                  </a:cubicBezTo>
                  <a:cubicBezTo>
                    <a:pt x="4302" y="202519"/>
                    <a:pt x="22522" y="188753"/>
                    <a:pt x="34466" y="163043"/>
                  </a:cubicBezTo>
                  <a:cubicBezTo>
                    <a:pt x="44790" y="140775"/>
                    <a:pt x="47219" y="118304"/>
                    <a:pt x="47219" y="101299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形状 66">
              <a:extLst>
                <a:ext uri="{FF2B5EF4-FFF2-40B4-BE49-F238E27FC236}">
                  <a16:creationId xmlns:a16="http://schemas.microsoft.com/office/drawing/2014/main" id="{C96565FB-5E03-D35C-C082-46EAC418D96F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>
              <a:off x="7786753" y="2585583"/>
              <a:ext cx="105856" cy="95795"/>
            </a:xfrm>
            <a:custGeom>
              <a:avLst/>
              <a:gdLst>
                <a:gd name="connsiteX0" fmla="*/ 63034 w 105856"/>
                <a:gd name="connsiteY0" fmla="*/ 10135 h 95795"/>
                <a:gd name="connsiteX1" fmla="*/ 67427 w 105856"/>
                <a:gd name="connsiteY1" fmla="*/ 5317 h 95795"/>
                <a:gd name="connsiteX2" fmla="*/ 75929 w 105856"/>
                <a:gd name="connsiteY2" fmla="*/ 5176 h 95795"/>
                <a:gd name="connsiteX3" fmla="*/ 91801 w 105856"/>
                <a:gd name="connsiteY3" fmla="*/ 6309 h 95795"/>
                <a:gd name="connsiteX4" fmla="*/ 98461 w 105856"/>
                <a:gd name="connsiteY4" fmla="*/ 17504 h 95795"/>
                <a:gd name="connsiteX5" fmla="*/ 97469 w 105856"/>
                <a:gd name="connsiteY5" fmla="*/ 28983 h 95795"/>
                <a:gd name="connsiteX6" fmla="*/ 97186 w 105856"/>
                <a:gd name="connsiteY6" fmla="*/ 30542 h 95795"/>
                <a:gd name="connsiteX7" fmla="*/ 99595 w 105856"/>
                <a:gd name="connsiteY7" fmla="*/ 32667 h 95795"/>
                <a:gd name="connsiteX8" fmla="*/ 102287 w 105856"/>
                <a:gd name="connsiteY8" fmla="*/ 29124 h 95795"/>
                <a:gd name="connsiteX9" fmla="*/ 106113 w 105856"/>
                <a:gd name="connsiteY9" fmla="*/ 2058 h 95795"/>
                <a:gd name="connsiteX10" fmla="*/ 101862 w 105856"/>
                <a:gd name="connsiteY10" fmla="*/ 74 h 95795"/>
                <a:gd name="connsiteX11" fmla="*/ 14711 w 105856"/>
                <a:gd name="connsiteY11" fmla="*/ 74 h 95795"/>
                <a:gd name="connsiteX12" fmla="*/ 9893 w 105856"/>
                <a:gd name="connsiteY12" fmla="*/ 3050 h 95795"/>
                <a:gd name="connsiteX13" fmla="*/ 965 w 105856"/>
                <a:gd name="connsiteY13" fmla="*/ 28133 h 95795"/>
                <a:gd name="connsiteX14" fmla="*/ 257 w 105856"/>
                <a:gd name="connsiteY14" fmla="*/ 30683 h 95795"/>
                <a:gd name="connsiteX15" fmla="*/ 2666 w 105856"/>
                <a:gd name="connsiteY15" fmla="*/ 32667 h 95795"/>
                <a:gd name="connsiteX16" fmla="*/ 5642 w 105856"/>
                <a:gd name="connsiteY16" fmla="*/ 29266 h 95795"/>
                <a:gd name="connsiteX17" fmla="*/ 40077 w 105856"/>
                <a:gd name="connsiteY17" fmla="*/ 5176 h 95795"/>
                <a:gd name="connsiteX18" fmla="*/ 46029 w 105856"/>
                <a:gd name="connsiteY18" fmla="*/ 5176 h 95795"/>
                <a:gd name="connsiteX19" fmla="*/ 50422 w 105856"/>
                <a:gd name="connsiteY19" fmla="*/ 6593 h 95795"/>
                <a:gd name="connsiteX20" fmla="*/ 49855 w 105856"/>
                <a:gd name="connsiteY20" fmla="*/ 9569 h 95795"/>
                <a:gd name="connsiteX21" fmla="*/ 31149 w 105856"/>
                <a:gd name="connsiteY21" fmla="*/ 84107 h 95795"/>
                <a:gd name="connsiteX22" fmla="*/ 14569 w 105856"/>
                <a:gd name="connsiteY22" fmla="*/ 90768 h 95795"/>
                <a:gd name="connsiteX23" fmla="*/ 8193 w 105856"/>
                <a:gd name="connsiteY23" fmla="*/ 93885 h 95795"/>
                <a:gd name="connsiteX24" fmla="*/ 10602 w 105856"/>
                <a:gd name="connsiteY24" fmla="*/ 95869 h 95795"/>
                <a:gd name="connsiteX25" fmla="*/ 22789 w 105856"/>
                <a:gd name="connsiteY25" fmla="*/ 95444 h 95795"/>
                <a:gd name="connsiteX26" fmla="*/ 34976 w 105856"/>
                <a:gd name="connsiteY26" fmla="*/ 95302 h 95795"/>
                <a:gd name="connsiteX27" fmla="*/ 47729 w 105856"/>
                <a:gd name="connsiteY27" fmla="*/ 95444 h 95795"/>
                <a:gd name="connsiteX28" fmla="*/ 59633 w 105856"/>
                <a:gd name="connsiteY28" fmla="*/ 95869 h 95795"/>
                <a:gd name="connsiteX29" fmla="*/ 62892 w 105856"/>
                <a:gd name="connsiteY29" fmla="*/ 92752 h 95795"/>
                <a:gd name="connsiteX30" fmla="*/ 57082 w 105856"/>
                <a:gd name="connsiteY30" fmla="*/ 90768 h 95795"/>
                <a:gd name="connsiteX31" fmla="*/ 48863 w 105856"/>
                <a:gd name="connsiteY31" fmla="*/ 90484 h 95795"/>
                <a:gd name="connsiteX32" fmla="*/ 43761 w 105856"/>
                <a:gd name="connsiteY32" fmla="*/ 87792 h 95795"/>
                <a:gd name="connsiteX33" fmla="*/ 44328 w 105856"/>
                <a:gd name="connsiteY33" fmla="*/ 84533 h 95795"/>
                <a:gd name="connsiteX34" fmla="*/ 63034 w 105856"/>
                <a:gd name="connsiteY34" fmla="*/ 10135 h 9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856" h="95795">
                  <a:moveTo>
                    <a:pt x="63034" y="10135"/>
                  </a:moveTo>
                  <a:cubicBezTo>
                    <a:pt x="64026" y="6026"/>
                    <a:pt x="64309" y="5601"/>
                    <a:pt x="67427" y="5317"/>
                  </a:cubicBezTo>
                  <a:cubicBezTo>
                    <a:pt x="68135" y="5176"/>
                    <a:pt x="73095" y="5176"/>
                    <a:pt x="75929" y="5176"/>
                  </a:cubicBezTo>
                  <a:cubicBezTo>
                    <a:pt x="84574" y="5176"/>
                    <a:pt x="88258" y="5176"/>
                    <a:pt x="91801" y="6309"/>
                  </a:cubicBezTo>
                  <a:cubicBezTo>
                    <a:pt x="98178" y="8293"/>
                    <a:pt x="98461" y="12403"/>
                    <a:pt x="98461" y="17504"/>
                  </a:cubicBezTo>
                  <a:cubicBezTo>
                    <a:pt x="98461" y="19772"/>
                    <a:pt x="98461" y="21614"/>
                    <a:pt x="97469" y="28983"/>
                  </a:cubicBezTo>
                  <a:lnTo>
                    <a:pt x="97186" y="30542"/>
                  </a:lnTo>
                  <a:cubicBezTo>
                    <a:pt x="97186" y="31959"/>
                    <a:pt x="98178" y="32667"/>
                    <a:pt x="99595" y="32667"/>
                  </a:cubicBezTo>
                  <a:cubicBezTo>
                    <a:pt x="101720" y="32667"/>
                    <a:pt x="102004" y="31392"/>
                    <a:pt x="102287" y="29124"/>
                  </a:cubicBezTo>
                  <a:lnTo>
                    <a:pt x="106113" y="2058"/>
                  </a:lnTo>
                  <a:cubicBezTo>
                    <a:pt x="106113" y="74"/>
                    <a:pt x="104413" y="74"/>
                    <a:pt x="101862" y="74"/>
                  </a:cubicBezTo>
                  <a:lnTo>
                    <a:pt x="14711" y="74"/>
                  </a:lnTo>
                  <a:cubicBezTo>
                    <a:pt x="11168" y="74"/>
                    <a:pt x="10885" y="74"/>
                    <a:pt x="9893" y="3050"/>
                  </a:cubicBezTo>
                  <a:lnTo>
                    <a:pt x="965" y="28133"/>
                  </a:lnTo>
                  <a:cubicBezTo>
                    <a:pt x="824" y="28699"/>
                    <a:pt x="257" y="29975"/>
                    <a:pt x="257" y="30683"/>
                  </a:cubicBezTo>
                  <a:cubicBezTo>
                    <a:pt x="257" y="31250"/>
                    <a:pt x="540" y="32667"/>
                    <a:pt x="2666" y="32667"/>
                  </a:cubicBezTo>
                  <a:cubicBezTo>
                    <a:pt x="4508" y="32667"/>
                    <a:pt x="4792" y="31959"/>
                    <a:pt x="5642" y="29266"/>
                  </a:cubicBezTo>
                  <a:cubicBezTo>
                    <a:pt x="13861" y="6593"/>
                    <a:pt x="18537" y="5176"/>
                    <a:pt x="40077" y="5176"/>
                  </a:cubicBezTo>
                  <a:lnTo>
                    <a:pt x="46029" y="5176"/>
                  </a:lnTo>
                  <a:cubicBezTo>
                    <a:pt x="50280" y="5176"/>
                    <a:pt x="50422" y="5317"/>
                    <a:pt x="50422" y="6593"/>
                  </a:cubicBezTo>
                  <a:cubicBezTo>
                    <a:pt x="50422" y="6735"/>
                    <a:pt x="50422" y="7443"/>
                    <a:pt x="49855" y="9569"/>
                  </a:cubicBezTo>
                  <a:lnTo>
                    <a:pt x="31149" y="84107"/>
                  </a:lnTo>
                  <a:cubicBezTo>
                    <a:pt x="29874" y="89351"/>
                    <a:pt x="29449" y="90768"/>
                    <a:pt x="14569" y="90768"/>
                  </a:cubicBezTo>
                  <a:cubicBezTo>
                    <a:pt x="9468" y="90768"/>
                    <a:pt x="8193" y="90768"/>
                    <a:pt x="8193" y="93885"/>
                  </a:cubicBezTo>
                  <a:cubicBezTo>
                    <a:pt x="8193" y="94310"/>
                    <a:pt x="8476" y="95869"/>
                    <a:pt x="10602" y="95869"/>
                  </a:cubicBezTo>
                  <a:cubicBezTo>
                    <a:pt x="14569" y="95869"/>
                    <a:pt x="18821" y="95444"/>
                    <a:pt x="22789" y="95444"/>
                  </a:cubicBezTo>
                  <a:cubicBezTo>
                    <a:pt x="26756" y="95444"/>
                    <a:pt x="31008" y="95302"/>
                    <a:pt x="34976" y="95302"/>
                  </a:cubicBezTo>
                  <a:cubicBezTo>
                    <a:pt x="38943" y="95302"/>
                    <a:pt x="43761" y="95302"/>
                    <a:pt x="47729" y="95444"/>
                  </a:cubicBezTo>
                  <a:cubicBezTo>
                    <a:pt x="51555" y="95586"/>
                    <a:pt x="55807" y="95869"/>
                    <a:pt x="59633" y="95869"/>
                  </a:cubicBezTo>
                  <a:cubicBezTo>
                    <a:pt x="60766" y="95869"/>
                    <a:pt x="62892" y="95869"/>
                    <a:pt x="62892" y="92752"/>
                  </a:cubicBezTo>
                  <a:cubicBezTo>
                    <a:pt x="62892" y="90768"/>
                    <a:pt x="61475" y="90768"/>
                    <a:pt x="57082" y="90768"/>
                  </a:cubicBezTo>
                  <a:cubicBezTo>
                    <a:pt x="54390" y="90768"/>
                    <a:pt x="51555" y="90626"/>
                    <a:pt x="48863" y="90484"/>
                  </a:cubicBezTo>
                  <a:cubicBezTo>
                    <a:pt x="44045" y="90059"/>
                    <a:pt x="43761" y="89492"/>
                    <a:pt x="43761" y="87792"/>
                  </a:cubicBezTo>
                  <a:cubicBezTo>
                    <a:pt x="43761" y="86800"/>
                    <a:pt x="43761" y="86516"/>
                    <a:pt x="44328" y="84533"/>
                  </a:cubicBezTo>
                  <a:lnTo>
                    <a:pt x="63034" y="10135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形状 67">
              <a:extLst>
                <a:ext uri="{FF2B5EF4-FFF2-40B4-BE49-F238E27FC236}">
                  <a16:creationId xmlns:a16="http://schemas.microsoft.com/office/drawing/2014/main" id="{AFA4A7BA-42BC-F790-9C5A-D6CDEBE3C243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>
              <a:off x="7925600" y="2743506"/>
              <a:ext cx="21458" cy="21458"/>
            </a:xfrm>
            <a:custGeom>
              <a:avLst/>
              <a:gdLst>
                <a:gd name="connsiteX0" fmla="*/ 21722 w 21458"/>
                <a:gd name="connsiteY0" fmla="*/ 10808 h 21458"/>
                <a:gd name="connsiteX1" fmla="*/ 10993 w 21458"/>
                <a:gd name="connsiteY1" fmla="*/ 78 h 21458"/>
                <a:gd name="connsiteX2" fmla="*/ 263 w 21458"/>
                <a:gd name="connsiteY2" fmla="*/ 10808 h 21458"/>
                <a:gd name="connsiteX3" fmla="*/ 10993 w 21458"/>
                <a:gd name="connsiteY3" fmla="*/ 21537 h 21458"/>
                <a:gd name="connsiteX4" fmla="*/ 21722 w 21458"/>
                <a:gd name="connsiteY4" fmla="*/ 1080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722" y="10808"/>
                  </a:moveTo>
                  <a:cubicBezTo>
                    <a:pt x="21722" y="4937"/>
                    <a:pt x="16863" y="78"/>
                    <a:pt x="10993" y="78"/>
                  </a:cubicBezTo>
                  <a:cubicBezTo>
                    <a:pt x="5122" y="78"/>
                    <a:pt x="263" y="4937"/>
                    <a:pt x="263" y="10808"/>
                  </a:cubicBezTo>
                  <a:cubicBezTo>
                    <a:pt x="263" y="16678"/>
                    <a:pt x="5122" y="21537"/>
                    <a:pt x="10993" y="21537"/>
                  </a:cubicBezTo>
                  <a:cubicBezTo>
                    <a:pt x="16863" y="21537"/>
                    <a:pt x="21722" y="16678"/>
                    <a:pt x="21722" y="1080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形状 68">
              <a:extLst>
                <a:ext uri="{FF2B5EF4-FFF2-40B4-BE49-F238E27FC236}">
                  <a16:creationId xmlns:a16="http://schemas.microsoft.com/office/drawing/2014/main" id="{4A67682A-0D09-DB05-9B51-DC0B35B5B6AF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>
              <a:off x="8172735" y="2631151"/>
              <a:ext cx="53444" cy="136040"/>
            </a:xfrm>
            <a:custGeom>
              <a:avLst/>
              <a:gdLst>
                <a:gd name="connsiteX0" fmla="*/ 51898 w 53444"/>
                <a:gd name="connsiteY0" fmla="*/ 7366 h 136040"/>
                <a:gd name="connsiteX1" fmla="*/ 44408 w 53444"/>
                <a:gd name="connsiteY1" fmla="*/ 78 h 136040"/>
                <a:gd name="connsiteX2" fmla="*/ 33476 w 53444"/>
                <a:gd name="connsiteY2" fmla="*/ 10808 h 136040"/>
                <a:gd name="connsiteX3" fmla="*/ 41169 w 53444"/>
                <a:gd name="connsiteY3" fmla="*/ 18096 h 136040"/>
                <a:gd name="connsiteX4" fmla="*/ 51898 w 53444"/>
                <a:gd name="connsiteY4" fmla="*/ 7366 h 136040"/>
                <a:gd name="connsiteX5" fmla="*/ 36513 w 53444"/>
                <a:gd name="connsiteY5" fmla="*/ 83484 h 136040"/>
                <a:gd name="connsiteX6" fmla="*/ 40967 w 53444"/>
                <a:gd name="connsiteY6" fmla="*/ 71742 h 136040"/>
                <a:gd name="connsiteX7" fmla="*/ 43598 w 53444"/>
                <a:gd name="connsiteY7" fmla="*/ 61013 h 136040"/>
                <a:gd name="connsiteX8" fmla="*/ 26998 w 53444"/>
                <a:gd name="connsiteY8" fmla="*/ 44413 h 136040"/>
                <a:gd name="connsiteX9" fmla="*/ 276 w 53444"/>
                <a:gd name="connsiteY9" fmla="*/ 75589 h 136040"/>
                <a:gd name="connsiteX10" fmla="*/ 2705 w 53444"/>
                <a:gd name="connsiteY10" fmla="*/ 77613 h 136040"/>
                <a:gd name="connsiteX11" fmla="*/ 5944 w 53444"/>
                <a:gd name="connsiteY11" fmla="*/ 73969 h 136040"/>
                <a:gd name="connsiteX12" fmla="*/ 26391 w 53444"/>
                <a:gd name="connsiteY12" fmla="*/ 48867 h 136040"/>
                <a:gd name="connsiteX13" fmla="*/ 31452 w 53444"/>
                <a:gd name="connsiteY13" fmla="*/ 55345 h 136040"/>
                <a:gd name="connsiteX14" fmla="*/ 29225 w 53444"/>
                <a:gd name="connsiteY14" fmla="*/ 65872 h 136040"/>
                <a:gd name="connsiteX15" fmla="*/ 15257 w 53444"/>
                <a:gd name="connsiteY15" fmla="*/ 103323 h 136040"/>
                <a:gd name="connsiteX16" fmla="*/ 10600 w 53444"/>
                <a:gd name="connsiteY16" fmla="*/ 119518 h 136040"/>
                <a:gd name="connsiteX17" fmla="*/ 27201 w 53444"/>
                <a:gd name="connsiteY17" fmla="*/ 136119 h 136040"/>
                <a:gd name="connsiteX18" fmla="*/ 53720 w 53444"/>
                <a:gd name="connsiteY18" fmla="*/ 104943 h 136040"/>
                <a:gd name="connsiteX19" fmla="*/ 51291 w 53444"/>
                <a:gd name="connsiteY19" fmla="*/ 102918 h 136040"/>
                <a:gd name="connsiteX20" fmla="*/ 48254 w 53444"/>
                <a:gd name="connsiteY20" fmla="*/ 106562 h 136040"/>
                <a:gd name="connsiteX21" fmla="*/ 27605 w 53444"/>
                <a:gd name="connsiteY21" fmla="*/ 131665 h 136040"/>
                <a:gd name="connsiteX22" fmla="*/ 22747 w 53444"/>
                <a:gd name="connsiteY22" fmla="*/ 124984 h 136040"/>
                <a:gd name="connsiteX23" fmla="*/ 28618 w 53444"/>
                <a:gd name="connsiteY23" fmla="*/ 104740 h 136040"/>
                <a:gd name="connsiteX24" fmla="*/ 36513 w 53444"/>
                <a:gd name="connsiteY24" fmla="*/ 83484 h 13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444" h="136040">
                  <a:moveTo>
                    <a:pt x="51898" y="7366"/>
                  </a:moveTo>
                  <a:cubicBezTo>
                    <a:pt x="51898" y="3317"/>
                    <a:pt x="49064" y="78"/>
                    <a:pt x="44408" y="78"/>
                  </a:cubicBezTo>
                  <a:cubicBezTo>
                    <a:pt x="38942" y="78"/>
                    <a:pt x="33476" y="5342"/>
                    <a:pt x="33476" y="10808"/>
                  </a:cubicBezTo>
                  <a:cubicBezTo>
                    <a:pt x="33476" y="14654"/>
                    <a:pt x="36310" y="18096"/>
                    <a:pt x="41169" y="18096"/>
                  </a:cubicBezTo>
                  <a:cubicBezTo>
                    <a:pt x="45825" y="18096"/>
                    <a:pt x="51898" y="13439"/>
                    <a:pt x="51898" y="7366"/>
                  </a:cubicBezTo>
                  <a:close/>
                  <a:moveTo>
                    <a:pt x="36513" y="83484"/>
                  </a:moveTo>
                  <a:cubicBezTo>
                    <a:pt x="38942" y="77613"/>
                    <a:pt x="38942" y="77208"/>
                    <a:pt x="40967" y="71742"/>
                  </a:cubicBezTo>
                  <a:cubicBezTo>
                    <a:pt x="42586" y="67694"/>
                    <a:pt x="43598" y="64859"/>
                    <a:pt x="43598" y="61013"/>
                  </a:cubicBezTo>
                  <a:cubicBezTo>
                    <a:pt x="43598" y="51903"/>
                    <a:pt x="37120" y="44413"/>
                    <a:pt x="26998" y="44413"/>
                  </a:cubicBezTo>
                  <a:cubicBezTo>
                    <a:pt x="7969" y="44413"/>
                    <a:pt x="276" y="73767"/>
                    <a:pt x="276" y="75589"/>
                  </a:cubicBezTo>
                  <a:cubicBezTo>
                    <a:pt x="276" y="77613"/>
                    <a:pt x="2300" y="77613"/>
                    <a:pt x="2705" y="77613"/>
                  </a:cubicBezTo>
                  <a:cubicBezTo>
                    <a:pt x="4730" y="77613"/>
                    <a:pt x="4932" y="77208"/>
                    <a:pt x="5944" y="73969"/>
                  </a:cubicBezTo>
                  <a:cubicBezTo>
                    <a:pt x="11410" y="54940"/>
                    <a:pt x="19508" y="48867"/>
                    <a:pt x="26391" y="48867"/>
                  </a:cubicBezTo>
                  <a:cubicBezTo>
                    <a:pt x="28010" y="48867"/>
                    <a:pt x="31452" y="48867"/>
                    <a:pt x="31452" y="55345"/>
                  </a:cubicBezTo>
                  <a:cubicBezTo>
                    <a:pt x="31452" y="59596"/>
                    <a:pt x="30035" y="63847"/>
                    <a:pt x="29225" y="65872"/>
                  </a:cubicBezTo>
                  <a:cubicBezTo>
                    <a:pt x="27605" y="71135"/>
                    <a:pt x="18496" y="94618"/>
                    <a:pt x="15257" y="103323"/>
                  </a:cubicBezTo>
                  <a:cubicBezTo>
                    <a:pt x="13232" y="108587"/>
                    <a:pt x="10600" y="115267"/>
                    <a:pt x="10600" y="119518"/>
                  </a:cubicBezTo>
                  <a:cubicBezTo>
                    <a:pt x="10600" y="129033"/>
                    <a:pt x="17483" y="136119"/>
                    <a:pt x="27201" y="136119"/>
                  </a:cubicBezTo>
                  <a:cubicBezTo>
                    <a:pt x="46230" y="136119"/>
                    <a:pt x="53720" y="106765"/>
                    <a:pt x="53720" y="104943"/>
                  </a:cubicBezTo>
                  <a:cubicBezTo>
                    <a:pt x="53720" y="102918"/>
                    <a:pt x="51898" y="102918"/>
                    <a:pt x="51291" y="102918"/>
                  </a:cubicBezTo>
                  <a:cubicBezTo>
                    <a:pt x="49267" y="102918"/>
                    <a:pt x="49267" y="103526"/>
                    <a:pt x="48254" y="106562"/>
                  </a:cubicBezTo>
                  <a:cubicBezTo>
                    <a:pt x="44610" y="119316"/>
                    <a:pt x="37930" y="131665"/>
                    <a:pt x="27605" y="131665"/>
                  </a:cubicBezTo>
                  <a:cubicBezTo>
                    <a:pt x="24164" y="131665"/>
                    <a:pt x="22747" y="129640"/>
                    <a:pt x="22747" y="124984"/>
                  </a:cubicBezTo>
                  <a:cubicBezTo>
                    <a:pt x="22747" y="119923"/>
                    <a:pt x="23961" y="117089"/>
                    <a:pt x="28618" y="104740"/>
                  </a:cubicBezTo>
                  <a:lnTo>
                    <a:pt x="36513" y="83484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形状 69">
              <a:extLst>
                <a:ext uri="{FF2B5EF4-FFF2-40B4-BE49-F238E27FC236}">
                  <a16:creationId xmlns:a16="http://schemas.microsoft.com/office/drawing/2014/main" id="{C336EF76-B1F0-1BB2-4D58-679956142C9F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>
              <a:off x="8309642" y="2655646"/>
              <a:ext cx="101220" cy="117415"/>
            </a:xfrm>
            <a:custGeom>
              <a:avLst/>
              <a:gdLst>
                <a:gd name="connsiteX0" fmla="*/ 94417 w 101220"/>
                <a:gd name="connsiteY0" fmla="*/ 62835 h 117415"/>
                <a:gd name="connsiteX1" fmla="*/ 101503 w 101220"/>
                <a:gd name="connsiteY1" fmla="*/ 58786 h 117415"/>
                <a:gd name="connsiteX2" fmla="*/ 94417 w 101220"/>
                <a:gd name="connsiteY2" fmla="*/ 54737 h 117415"/>
                <a:gd name="connsiteX3" fmla="*/ 8582 w 101220"/>
                <a:gd name="connsiteY3" fmla="*/ 54737 h 117415"/>
                <a:gd name="connsiteX4" fmla="*/ 62836 w 101220"/>
                <a:gd name="connsiteY4" fmla="*/ 8176 h 117415"/>
                <a:gd name="connsiteX5" fmla="*/ 94417 w 101220"/>
                <a:gd name="connsiteY5" fmla="*/ 8176 h 117415"/>
                <a:gd name="connsiteX6" fmla="*/ 101503 w 101220"/>
                <a:gd name="connsiteY6" fmla="*/ 4127 h 117415"/>
                <a:gd name="connsiteX7" fmla="*/ 94417 w 101220"/>
                <a:gd name="connsiteY7" fmla="*/ 78 h 117415"/>
                <a:gd name="connsiteX8" fmla="*/ 62431 w 101220"/>
                <a:gd name="connsiteY8" fmla="*/ 78 h 117415"/>
                <a:gd name="connsiteX9" fmla="*/ 282 w 101220"/>
                <a:gd name="connsiteY9" fmla="*/ 58786 h 117415"/>
                <a:gd name="connsiteX10" fmla="*/ 62431 w 101220"/>
                <a:gd name="connsiteY10" fmla="*/ 117494 h 117415"/>
                <a:gd name="connsiteX11" fmla="*/ 94417 w 101220"/>
                <a:gd name="connsiteY11" fmla="*/ 117494 h 117415"/>
                <a:gd name="connsiteX12" fmla="*/ 101503 w 101220"/>
                <a:gd name="connsiteY12" fmla="*/ 113445 h 117415"/>
                <a:gd name="connsiteX13" fmla="*/ 94417 w 101220"/>
                <a:gd name="connsiteY13" fmla="*/ 109396 h 117415"/>
                <a:gd name="connsiteX14" fmla="*/ 62836 w 101220"/>
                <a:gd name="connsiteY14" fmla="*/ 109396 h 117415"/>
                <a:gd name="connsiteX15" fmla="*/ 8582 w 101220"/>
                <a:gd name="connsiteY15" fmla="*/ 62835 h 117415"/>
                <a:gd name="connsiteX16" fmla="*/ 94417 w 101220"/>
                <a:gd name="connsiteY16" fmla="*/ 62835 h 11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220" h="117415">
                  <a:moveTo>
                    <a:pt x="94417" y="62835"/>
                  </a:moveTo>
                  <a:cubicBezTo>
                    <a:pt x="97859" y="62835"/>
                    <a:pt x="101503" y="62835"/>
                    <a:pt x="101503" y="58786"/>
                  </a:cubicBezTo>
                  <a:cubicBezTo>
                    <a:pt x="101503" y="54737"/>
                    <a:pt x="97859" y="54737"/>
                    <a:pt x="94417" y="54737"/>
                  </a:cubicBezTo>
                  <a:lnTo>
                    <a:pt x="8582" y="54737"/>
                  </a:lnTo>
                  <a:cubicBezTo>
                    <a:pt x="11011" y="27610"/>
                    <a:pt x="34292" y="8176"/>
                    <a:pt x="62836" y="8176"/>
                  </a:cubicBezTo>
                  <a:lnTo>
                    <a:pt x="94417" y="8176"/>
                  </a:lnTo>
                  <a:cubicBezTo>
                    <a:pt x="97859" y="8176"/>
                    <a:pt x="101503" y="8176"/>
                    <a:pt x="101503" y="4127"/>
                  </a:cubicBezTo>
                  <a:cubicBezTo>
                    <a:pt x="101503" y="78"/>
                    <a:pt x="97859" y="78"/>
                    <a:pt x="94417" y="78"/>
                  </a:cubicBezTo>
                  <a:lnTo>
                    <a:pt x="62431" y="78"/>
                  </a:lnTo>
                  <a:cubicBezTo>
                    <a:pt x="27814" y="78"/>
                    <a:pt x="282" y="26396"/>
                    <a:pt x="282" y="58786"/>
                  </a:cubicBezTo>
                  <a:cubicBezTo>
                    <a:pt x="282" y="91177"/>
                    <a:pt x="27814" y="117494"/>
                    <a:pt x="62431" y="117494"/>
                  </a:cubicBezTo>
                  <a:lnTo>
                    <a:pt x="94417" y="117494"/>
                  </a:lnTo>
                  <a:cubicBezTo>
                    <a:pt x="97859" y="117494"/>
                    <a:pt x="101503" y="117494"/>
                    <a:pt x="101503" y="113445"/>
                  </a:cubicBezTo>
                  <a:cubicBezTo>
                    <a:pt x="101503" y="109396"/>
                    <a:pt x="97859" y="109396"/>
                    <a:pt x="94417" y="109396"/>
                  </a:cubicBezTo>
                  <a:lnTo>
                    <a:pt x="62836" y="109396"/>
                  </a:lnTo>
                  <a:cubicBezTo>
                    <a:pt x="34292" y="109396"/>
                    <a:pt x="11011" y="89962"/>
                    <a:pt x="8582" y="62835"/>
                  </a:cubicBezTo>
                  <a:lnTo>
                    <a:pt x="94417" y="62835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形状 70">
              <a:extLst>
                <a:ext uri="{FF2B5EF4-FFF2-40B4-BE49-F238E27FC236}">
                  <a16:creationId xmlns:a16="http://schemas.microsoft.com/office/drawing/2014/main" id="{9E0D7E60-E20A-8C88-F1E4-C6C21EB7975C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>
              <a:off x="8507921" y="2613134"/>
              <a:ext cx="27734" cy="202440"/>
            </a:xfrm>
            <a:custGeom>
              <a:avLst/>
              <a:gdLst>
                <a:gd name="connsiteX0" fmla="*/ 28026 w 27734"/>
                <a:gd name="connsiteY0" fmla="*/ 202519 h 202440"/>
                <a:gd name="connsiteX1" fmla="*/ 28026 w 27734"/>
                <a:gd name="connsiteY1" fmla="*/ 194422 h 202440"/>
                <a:gd name="connsiteX2" fmla="*/ 8389 w 27734"/>
                <a:gd name="connsiteY2" fmla="*/ 194422 h 202440"/>
                <a:gd name="connsiteX3" fmla="*/ 8389 w 27734"/>
                <a:gd name="connsiteY3" fmla="*/ 8176 h 202440"/>
                <a:gd name="connsiteX4" fmla="*/ 28026 w 27734"/>
                <a:gd name="connsiteY4" fmla="*/ 8176 h 202440"/>
                <a:gd name="connsiteX5" fmla="*/ 28026 w 27734"/>
                <a:gd name="connsiteY5" fmla="*/ 78 h 202440"/>
                <a:gd name="connsiteX6" fmla="*/ 292 w 27734"/>
                <a:gd name="connsiteY6" fmla="*/ 78 h 202440"/>
                <a:gd name="connsiteX7" fmla="*/ 292 w 27734"/>
                <a:gd name="connsiteY7" fmla="*/ 202519 h 202440"/>
                <a:gd name="connsiteX8" fmla="*/ 28026 w 27734"/>
                <a:gd name="connsiteY8" fmla="*/ 202519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2440">
                  <a:moveTo>
                    <a:pt x="28026" y="202519"/>
                  </a:moveTo>
                  <a:lnTo>
                    <a:pt x="28026" y="194422"/>
                  </a:lnTo>
                  <a:lnTo>
                    <a:pt x="8389" y="194422"/>
                  </a:lnTo>
                  <a:lnTo>
                    <a:pt x="8389" y="8176"/>
                  </a:lnTo>
                  <a:lnTo>
                    <a:pt x="28026" y="8176"/>
                  </a:lnTo>
                  <a:lnTo>
                    <a:pt x="28026" y="78"/>
                  </a:lnTo>
                  <a:lnTo>
                    <a:pt x="292" y="78"/>
                  </a:lnTo>
                  <a:lnTo>
                    <a:pt x="292" y="202519"/>
                  </a:lnTo>
                  <a:lnTo>
                    <a:pt x="28026" y="202519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形状 71">
              <a:extLst>
                <a:ext uri="{FF2B5EF4-FFF2-40B4-BE49-F238E27FC236}">
                  <a16:creationId xmlns:a16="http://schemas.microsoft.com/office/drawing/2014/main" id="{1090A2DD-1A16-76B9-B318-62E5EA288C2D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>
              <a:off x="8558284" y="2630139"/>
              <a:ext cx="66805" cy="134825"/>
            </a:xfrm>
            <a:custGeom>
              <a:avLst/>
              <a:gdLst>
                <a:gd name="connsiteX0" fmla="*/ 41795 w 66805"/>
                <a:gd name="connsiteY0" fmla="*/ 5342 h 134825"/>
                <a:gd name="connsiteX1" fmla="*/ 37139 w 66805"/>
                <a:gd name="connsiteY1" fmla="*/ 78 h 134825"/>
                <a:gd name="connsiteX2" fmla="*/ 294 w 66805"/>
                <a:gd name="connsiteY2" fmla="*/ 13035 h 134825"/>
                <a:gd name="connsiteX3" fmla="*/ 294 w 66805"/>
                <a:gd name="connsiteY3" fmla="*/ 19310 h 134825"/>
                <a:gd name="connsiteX4" fmla="*/ 26814 w 66805"/>
                <a:gd name="connsiteY4" fmla="*/ 14047 h 134825"/>
                <a:gd name="connsiteX5" fmla="*/ 26814 w 66805"/>
                <a:gd name="connsiteY5" fmla="*/ 118911 h 134825"/>
                <a:gd name="connsiteX6" fmla="*/ 7987 w 66805"/>
                <a:gd name="connsiteY6" fmla="*/ 128628 h 134825"/>
                <a:gd name="connsiteX7" fmla="*/ 1509 w 66805"/>
                <a:gd name="connsiteY7" fmla="*/ 128628 h 134825"/>
                <a:gd name="connsiteX8" fmla="*/ 1509 w 66805"/>
                <a:gd name="connsiteY8" fmla="*/ 134904 h 134825"/>
                <a:gd name="connsiteX9" fmla="*/ 34304 w 66805"/>
                <a:gd name="connsiteY9" fmla="*/ 134297 h 134825"/>
                <a:gd name="connsiteX10" fmla="*/ 67100 w 66805"/>
                <a:gd name="connsiteY10" fmla="*/ 134904 h 134825"/>
                <a:gd name="connsiteX11" fmla="*/ 67100 w 66805"/>
                <a:gd name="connsiteY11" fmla="*/ 128628 h 134825"/>
                <a:gd name="connsiteX12" fmla="*/ 60622 w 66805"/>
                <a:gd name="connsiteY12" fmla="*/ 128628 h 134825"/>
                <a:gd name="connsiteX13" fmla="*/ 41795 w 66805"/>
                <a:gd name="connsiteY13" fmla="*/ 118911 h 134825"/>
                <a:gd name="connsiteX14" fmla="*/ 41795 w 66805"/>
                <a:gd name="connsiteY14" fmla="*/ 5342 h 13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805" h="134825">
                  <a:moveTo>
                    <a:pt x="41795" y="5342"/>
                  </a:moveTo>
                  <a:cubicBezTo>
                    <a:pt x="41795" y="483"/>
                    <a:pt x="41795" y="78"/>
                    <a:pt x="37139" y="78"/>
                  </a:cubicBezTo>
                  <a:cubicBezTo>
                    <a:pt x="24587" y="13035"/>
                    <a:pt x="6772" y="13035"/>
                    <a:pt x="294" y="13035"/>
                  </a:cubicBezTo>
                  <a:lnTo>
                    <a:pt x="294" y="19310"/>
                  </a:lnTo>
                  <a:cubicBezTo>
                    <a:pt x="4343" y="19310"/>
                    <a:pt x="16287" y="19310"/>
                    <a:pt x="26814" y="14047"/>
                  </a:cubicBezTo>
                  <a:lnTo>
                    <a:pt x="26814" y="118911"/>
                  </a:lnTo>
                  <a:cubicBezTo>
                    <a:pt x="26814" y="126199"/>
                    <a:pt x="26207" y="128628"/>
                    <a:pt x="7987" y="128628"/>
                  </a:cubicBezTo>
                  <a:lnTo>
                    <a:pt x="1509" y="128628"/>
                  </a:lnTo>
                  <a:lnTo>
                    <a:pt x="1509" y="134904"/>
                  </a:lnTo>
                  <a:cubicBezTo>
                    <a:pt x="8594" y="134297"/>
                    <a:pt x="26207" y="134297"/>
                    <a:pt x="34304" y="134297"/>
                  </a:cubicBezTo>
                  <a:cubicBezTo>
                    <a:pt x="42402" y="134297"/>
                    <a:pt x="60014" y="134297"/>
                    <a:pt x="67100" y="134904"/>
                  </a:cubicBezTo>
                  <a:lnTo>
                    <a:pt x="67100" y="128628"/>
                  </a:lnTo>
                  <a:lnTo>
                    <a:pt x="60622" y="128628"/>
                  </a:lnTo>
                  <a:cubicBezTo>
                    <a:pt x="42402" y="128628"/>
                    <a:pt x="41795" y="126401"/>
                    <a:pt x="41795" y="118911"/>
                  </a:cubicBezTo>
                  <a:lnTo>
                    <a:pt x="41795" y="5342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形状 72">
              <a:extLst>
                <a:ext uri="{FF2B5EF4-FFF2-40B4-BE49-F238E27FC236}">
                  <a16:creationId xmlns:a16="http://schemas.microsoft.com/office/drawing/2014/main" id="{6AE421B8-3D76-60A0-CD44-5AE3DD43E5A4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>
              <a:off x="8658897" y="2743506"/>
              <a:ext cx="23685" cy="60529"/>
            </a:xfrm>
            <a:custGeom>
              <a:avLst/>
              <a:gdLst>
                <a:gd name="connsiteX0" fmla="*/ 23985 w 23685"/>
                <a:gd name="connsiteY0" fmla="*/ 21335 h 60529"/>
                <a:gd name="connsiteX1" fmla="*/ 11029 w 23685"/>
                <a:gd name="connsiteY1" fmla="*/ 78 h 60529"/>
                <a:gd name="connsiteX2" fmla="*/ 299 w 23685"/>
                <a:gd name="connsiteY2" fmla="*/ 10808 h 60529"/>
                <a:gd name="connsiteX3" fmla="*/ 11029 w 23685"/>
                <a:gd name="connsiteY3" fmla="*/ 21537 h 60529"/>
                <a:gd name="connsiteX4" fmla="*/ 18114 w 23685"/>
                <a:gd name="connsiteY4" fmla="*/ 18905 h 60529"/>
                <a:gd name="connsiteX5" fmla="*/ 19126 w 23685"/>
                <a:gd name="connsiteY5" fmla="*/ 18298 h 60529"/>
                <a:gd name="connsiteX6" fmla="*/ 19531 w 23685"/>
                <a:gd name="connsiteY6" fmla="*/ 21335 h 60529"/>
                <a:gd name="connsiteX7" fmla="*/ 5765 w 23685"/>
                <a:gd name="connsiteY7" fmla="*/ 55142 h 60529"/>
                <a:gd name="connsiteX8" fmla="*/ 3538 w 23685"/>
                <a:gd name="connsiteY8" fmla="*/ 58381 h 60529"/>
                <a:gd name="connsiteX9" fmla="*/ 5563 w 23685"/>
                <a:gd name="connsiteY9" fmla="*/ 60608 h 60529"/>
                <a:gd name="connsiteX10" fmla="*/ 23985 w 23685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3985" y="21335"/>
                  </a:moveTo>
                  <a:cubicBezTo>
                    <a:pt x="23985" y="7974"/>
                    <a:pt x="18924" y="78"/>
                    <a:pt x="11029" y="78"/>
                  </a:cubicBezTo>
                  <a:cubicBezTo>
                    <a:pt x="4348" y="78"/>
                    <a:pt x="299" y="5139"/>
                    <a:pt x="299" y="10808"/>
                  </a:cubicBezTo>
                  <a:cubicBezTo>
                    <a:pt x="299" y="16274"/>
                    <a:pt x="4348" y="21537"/>
                    <a:pt x="11029" y="21537"/>
                  </a:cubicBezTo>
                  <a:cubicBezTo>
                    <a:pt x="13458" y="21537"/>
                    <a:pt x="16090" y="20727"/>
                    <a:pt x="18114" y="18905"/>
                  </a:cubicBezTo>
                  <a:cubicBezTo>
                    <a:pt x="18721" y="18500"/>
                    <a:pt x="18924" y="18298"/>
                    <a:pt x="19126" y="18298"/>
                  </a:cubicBezTo>
                  <a:cubicBezTo>
                    <a:pt x="19329" y="18298"/>
                    <a:pt x="19531" y="18500"/>
                    <a:pt x="19531" y="21335"/>
                  </a:cubicBezTo>
                  <a:cubicBezTo>
                    <a:pt x="19531" y="36315"/>
                    <a:pt x="12446" y="48462"/>
                    <a:pt x="5765" y="55142"/>
                  </a:cubicBezTo>
                  <a:cubicBezTo>
                    <a:pt x="3538" y="57369"/>
                    <a:pt x="3538" y="57774"/>
                    <a:pt x="3538" y="58381"/>
                  </a:cubicBezTo>
                  <a:cubicBezTo>
                    <a:pt x="3538" y="59798"/>
                    <a:pt x="4551" y="60608"/>
                    <a:pt x="5563" y="60608"/>
                  </a:cubicBezTo>
                  <a:cubicBezTo>
                    <a:pt x="7790" y="60608"/>
                    <a:pt x="23985" y="45020"/>
                    <a:pt x="23985" y="21335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形状 73">
              <a:extLst>
                <a:ext uri="{FF2B5EF4-FFF2-40B4-BE49-F238E27FC236}">
                  <a16:creationId xmlns:a16="http://schemas.microsoft.com/office/drawing/2014/main" id="{C47A93C2-B0CB-1F79-EAC5-988F56EDC37B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>
              <a:off x="8748870" y="2743506"/>
              <a:ext cx="21458" cy="21458"/>
            </a:xfrm>
            <a:custGeom>
              <a:avLst/>
              <a:gdLst>
                <a:gd name="connsiteX0" fmla="*/ 21762 w 21458"/>
                <a:gd name="connsiteY0" fmla="*/ 10808 h 21458"/>
                <a:gd name="connsiteX1" fmla="*/ 11033 w 21458"/>
                <a:gd name="connsiteY1" fmla="*/ 78 h 21458"/>
                <a:gd name="connsiteX2" fmla="*/ 304 w 21458"/>
                <a:gd name="connsiteY2" fmla="*/ 10808 h 21458"/>
                <a:gd name="connsiteX3" fmla="*/ 11033 w 21458"/>
                <a:gd name="connsiteY3" fmla="*/ 21537 h 21458"/>
                <a:gd name="connsiteX4" fmla="*/ 21762 w 21458"/>
                <a:gd name="connsiteY4" fmla="*/ 1080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762" y="10808"/>
                  </a:moveTo>
                  <a:cubicBezTo>
                    <a:pt x="21762" y="4937"/>
                    <a:pt x="16904" y="78"/>
                    <a:pt x="11033" y="78"/>
                  </a:cubicBezTo>
                  <a:cubicBezTo>
                    <a:pt x="5162" y="78"/>
                    <a:pt x="304" y="4937"/>
                    <a:pt x="304" y="10808"/>
                  </a:cubicBezTo>
                  <a:cubicBezTo>
                    <a:pt x="304" y="16678"/>
                    <a:pt x="5162" y="21537"/>
                    <a:pt x="11033" y="21537"/>
                  </a:cubicBezTo>
                  <a:cubicBezTo>
                    <a:pt x="16904" y="21537"/>
                    <a:pt x="21762" y="16678"/>
                    <a:pt x="21762" y="1080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形状 74">
              <a:extLst>
                <a:ext uri="{FF2B5EF4-FFF2-40B4-BE49-F238E27FC236}">
                  <a16:creationId xmlns:a16="http://schemas.microsoft.com/office/drawing/2014/main" id="{AFFE3277-DDD6-3F63-688A-E33BFFE47940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>
              <a:off x="8838844" y="2743506"/>
              <a:ext cx="21458" cy="21458"/>
            </a:xfrm>
            <a:custGeom>
              <a:avLst/>
              <a:gdLst>
                <a:gd name="connsiteX0" fmla="*/ 21767 w 21458"/>
                <a:gd name="connsiteY0" fmla="*/ 10808 h 21458"/>
                <a:gd name="connsiteX1" fmla="*/ 11037 w 21458"/>
                <a:gd name="connsiteY1" fmla="*/ 78 h 21458"/>
                <a:gd name="connsiteX2" fmla="*/ 308 w 21458"/>
                <a:gd name="connsiteY2" fmla="*/ 10808 h 21458"/>
                <a:gd name="connsiteX3" fmla="*/ 11037 w 21458"/>
                <a:gd name="connsiteY3" fmla="*/ 21537 h 21458"/>
                <a:gd name="connsiteX4" fmla="*/ 21767 w 21458"/>
                <a:gd name="connsiteY4" fmla="*/ 1080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767" y="10808"/>
                  </a:moveTo>
                  <a:cubicBezTo>
                    <a:pt x="21767" y="4937"/>
                    <a:pt x="16908" y="78"/>
                    <a:pt x="11037" y="78"/>
                  </a:cubicBezTo>
                  <a:cubicBezTo>
                    <a:pt x="5167" y="78"/>
                    <a:pt x="308" y="4937"/>
                    <a:pt x="308" y="10808"/>
                  </a:cubicBezTo>
                  <a:cubicBezTo>
                    <a:pt x="308" y="16678"/>
                    <a:pt x="5167" y="21537"/>
                    <a:pt x="11037" y="21537"/>
                  </a:cubicBezTo>
                  <a:cubicBezTo>
                    <a:pt x="16908" y="21537"/>
                    <a:pt x="21767" y="16678"/>
                    <a:pt x="21767" y="1080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形状 75">
              <a:extLst>
                <a:ext uri="{FF2B5EF4-FFF2-40B4-BE49-F238E27FC236}">
                  <a16:creationId xmlns:a16="http://schemas.microsoft.com/office/drawing/2014/main" id="{609D0429-1FDC-85EB-AFB5-421A28912CDA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>
              <a:off x="8928817" y="2743506"/>
              <a:ext cx="21458" cy="21458"/>
            </a:xfrm>
            <a:custGeom>
              <a:avLst/>
              <a:gdLst>
                <a:gd name="connsiteX0" fmla="*/ 21771 w 21458"/>
                <a:gd name="connsiteY0" fmla="*/ 10808 h 21458"/>
                <a:gd name="connsiteX1" fmla="*/ 11042 w 21458"/>
                <a:gd name="connsiteY1" fmla="*/ 78 h 21458"/>
                <a:gd name="connsiteX2" fmla="*/ 313 w 21458"/>
                <a:gd name="connsiteY2" fmla="*/ 10808 h 21458"/>
                <a:gd name="connsiteX3" fmla="*/ 11042 w 21458"/>
                <a:gd name="connsiteY3" fmla="*/ 21537 h 21458"/>
                <a:gd name="connsiteX4" fmla="*/ 21771 w 21458"/>
                <a:gd name="connsiteY4" fmla="*/ 10808 h 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8" h="21458">
                  <a:moveTo>
                    <a:pt x="21771" y="10808"/>
                  </a:moveTo>
                  <a:cubicBezTo>
                    <a:pt x="21771" y="4937"/>
                    <a:pt x="16913" y="78"/>
                    <a:pt x="11042" y="78"/>
                  </a:cubicBezTo>
                  <a:cubicBezTo>
                    <a:pt x="5171" y="78"/>
                    <a:pt x="313" y="4937"/>
                    <a:pt x="313" y="10808"/>
                  </a:cubicBezTo>
                  <a:cubicBezTo>
                    <a:pt x="313" y="16678"/>
                    <a:pt x="5171" y="21537"/>
                    <a:pt x="11042" y="21537"/>
                  </a:cubicBezTo>
                  <a:cubicBezTo>
                    <a:pt x="16913" y="21537"/>
                    <a:pt x="21771" y="16678"/>
                    <a:pt x="21771" y="10808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形状 76">
              <a:extLst>
                <a:ext uri="{FF2B5EF4-FFF2-40B4-BE49-F238E27FC236}">
                  <a16:creationId xmlns:a16="http://schemas.microsoft.com/office/drawing/2014/main" id="{98EC8069-C6D6-2E41-C3E0-C88EA79193AC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>
              <a:off x="9018790" y="2743506"/>
              <a:ext cx="23685" cy="60529"/>
            </a:xfrm>
            <a:custGeom>
              <a:avLst/>
              <a:gdLst>
                <a:gd name="connsiteX0" fmla="*/ 24003 w 23685"/>
                <a:gd name="connsiteY0" fmla="*/ 21335 h 60529"/>
                <a:gd name="connsiteX1" fmla="*/ 11046 w 23685"/>
                <a:gd name="connsiteY1" fmla="*/ 78 h 60529"/>
                <a:gd name="connsiteX2" fmla="*/ 317 w 23685"/>
                <a:gd name="connsiteY2" fmla="*/ 10808 h 60529"/>
                <a:gd name="connsiteX3" fmla="*/ 11046 w 23685"/>
                <a:gd name="connsiteY3" fmla="*/ 21537 h 60529"/>
                <a:gd name="connsiteX4" fmla="*/ 18132 w 23685"/>
                <a:gd name="connsiteY4" fmla="*/ 18905 h 60529"/>
                <a:gd name="connsiteX5" fmla="*/ 19144 w 23685"/>
                <a:gd name="connsiteY5" fmla="*/ 18298 h 60529"/>
                <a:gd name="connsiteX6" fmla="*/ 19549 w 23685"/>
                <a:gd name="connsiteY6" fmla="*/ 21335 h 60529"/>
                <a:gd name="connsiteX7" fmla="*/ 5783 w 23685"/>
                <a:gd name="connsiteY7" fmla="*/ 55142 h 60529"/>
                <a:gd name="connsiteX8" fmla="*/ 3556 w 23685"/>
                <a:gd name="connsiteY8" fmla="*/ 58381 h 60529"/>
                <a:gd name="connsiteX9" fmla="*/ 5580 w 23685"/>
                <a:gd name="connsiteY9" fmla="*/ 60608 h 60529"/>
                <a:gd name="connsiteX10" fmla="*/ 24003 w 23685"/>
                <a:gd name="connsiteY10" fmla="*/ 21335 h 6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5" h="60529">
                  <a:moveTo>
                    <a:pt x="24003" y="21335"/>
                  </a:moveTo>
                  <a:cubicBezTo>
                    <a:pt x="24003" y="7974"/>
                    <a:pt x="18942" y="78"/>
                    <a:pt x="11046" y="78"/>
                  </a:cubicBezTo>
                  <a:cubicBezTo>
                    <a:pt x="4366" y="78"/>
                    <a:pt x="317" y="5139"/>
                    <a:pt x="317" y="10808"/>
                  </a:cubicBezTo>
                  <a:cubicBezTo>
                    <a:pt x="317" y="16274"/>
                    <a:pt x="4366" y="21537"/>
                    <a:pt x="11046" y="21537"/>
                  </a:cubicBezTo>
                  <a:cubicBezTo>
                    <a:pt x="13476" y="21537"/>
                    <a:pt x="16107" y="20727"/>
                    <a:pt x="18132" y="18905"/>
                  </a:cubicBezTo>
                  <a:cubicBezTo>
                    <a:pt x="18739" y="18500"/>
                    <a:pt x="18942" y="18298"/>
                    <a:pt x="19144" y="18298"/>
                  </a:cubicBezTo>
                  <a:cubicBezTo>
                    <a:pt x="19346" y="18298"/>
                    <a:pt x="19549" y="18500"/>
                    <a:pt x="19549" y="21335"/>
                  </a:cubicBezTo>
                  <a:cubicBezTo>
                    <a:pt x="19549" y="36315"/>
                    <a:pt x="12463" y="48462"/>
                    <a:pt x="5783" y="55142"/>
                  </a:cubicBezTo>
                  <a:cubicBezTo>
                    <a:pt x="3556" y="57369"/>
                    <a:pt x="3556" y="57774"/>
                    <a:pt x="3556" y="58381"/>
                  </a:cubicBezTo>
                  <a:cubicBezTo>
                    <a:pt x="3556" y="59798"/>
                    <a:pt x="4568" y="60608"/>
                    <a:pt x="5580" y="60608"/>
                  </a:cubicBezTo>
                  <a:cubicBezTo>
                    <a:pt x="7807" y="60608"/>
                    <a:pt x="24003" y="45020"/>
                    <a:pt x="24003" y="21335"/>
                  </a:cubicBez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形状 77">
              <a:extLst>
                <a:ext uri="{FF2B5EF4-FFF2-40B4-BE49-F238E27FC236}">
                  <a16:creationId xmlns:a16="http://schemas.microsoft.com/office/drawing/2014/main" id="{84DF6F4E-666E-9C2B-BB7B-1687704D4344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>
              <a:off x="9099248" y="2626697"/>
              <a:ext cx="170455" cy="138267"/>
            </a:xfrm>
            <a:custGeom>
              <a:avLst/>
              <a:gdLst>
                <a:gd name="connsiteX0" fmla="*/ 145472 w 170455"/>
                <a:gd name="connsiteY0" fmla="*/ 21335 h 138267"/>
                <a:gd name="connsiteX1" fmla="*/ 167335 w 170455"/>
                <a:gd name="connsiteY1" fmla="*/ 6354 h 138267"/>
                <a:gd name="connsiteX2" fmla="*/ 170777 w 170455"/>
                <a:gd name="connsiteY2" fmla="*/ 2305 h 138267"/>
                <a:gd name="connsiteX3" fmla="*/ 168145 w 170455"/>
                <a:gd name="connsiteY3" fmla="*/ 78 h 138267"/>
                <a:gd name="connsiteX4" fmla="*/ 147698 w 170455"/>
                <a:gd name="connsiteY4" fmla="*/ 686 h 138267"/>
                <a:gd name="connsiteX5" fmla="*/ 127049 w 170455"/>
                <a:gd name="connsiteY5" fmla="*/ 78 h 138267"/>
                <a:gd name="connsiteX6" fmla="*/ 123405 w 170455"/>
                <a:gd name="connsiteY6" fmla="*/ 4127 h 138267"/>
                <a:gd name="connsiteX7" fmla="*/ 127049 w 170455"/>
                <a:gd name="connsiteY7" fmla="*/ 6354 h 138267"/>
                <a:gd name="connsiteX8" fmla="*/ 140815 w 170455"/>
                <a:gd name="connsiteY8" fmla="*/ 15261 h 138267"/>
                <a:gd name="connsiteX9" fmla="*/ 140208 w 170455"/>
                <a:gd name="connsiteY9" fmla="*/ 19513 h 138267"/>
                <a:gd name="connsiteX10" fmla="*/ 117535 w 170455"/>
                <a:gd name="connsiteY10" fmla="*/ 109599 h 138267"/>
                <a:gd name="connsiteX11" fmla="*/ 72795 w 170455"/>
                <a:gd name="connsiteY11" fmla="*/ 3925 h 138267"/>
                <a:gd name="connsiteX12" fmla="*/ 66317 w 170455"/>
                <a:gd name="connsiteY12" fmla="*/ 78 h 138267"/>
                <a:gd name="connsiteX13" fmla="*/ 39190 w 170455"/>
                <a:gd name="connsiteY13" fmla="*/ 78 h 138267"/>
                <a:gd name="connsiteX14" fmla="*/ 33319 w 170455"/>
                <a:gd name="connsiteY14" fmla="*/ 4127 h 138267"/>
                <a:gd name="connsiteX15" fmla="*/ 38988 w 170455"/>
                <a:gd name="connsiteY15" fmla="*/ 6354 h 138267"/>
                <a:gd name="connsiteX16" fmla="*/ 52754 w 170455"/>
                <a:gd name="connsiteY16" fmla="*/ 8176 h 138267"/>
                <a:gd name="connsiteX17" fmla="*/ 25627 w 170455"/>
                <a:gd name="connsiteY17" fmla="*/ 116887 h 138267"/>
                <a:gd name="connsiteX18" fmla="*/ 3763 w 170455"/>
                <a:gd name="connsiteY18" fmla="*/ 132070 h 138267"/>
                <a:gd name="connsiteX19" fmla="*/ 321 w 170455"/>
                <a:gd name="connsiteY19" fmla="*/ 136119 h 138267"/>
                <a:gd name="connsiteX20" fmla="*/ 2953 w 170455"/>
                <a:gd name="connsiteY20" fmla="*/ 138345 h 138267"/>
                <a:gd name="connsiteX21" fmla="*/ 23197 w 170455"/>
                <a:gd name="connsiteY21" fmla="*/ 137738 h 138267"/>
                <a:gd name="connsiteX22" fmla="*/ 44049 w 170455"/>
                <a:gd name="connsiteY22" fmla="*/ 138345 h 138267"/>
                <a:gd name="connsiteX23" fmla="*/ 47693 w 170455"/>
                <a:gd name="connsiteY23" fmla="*/ 134297 h 138267"/>
                <a:gd name="connsiteX24" fmla="*/ 43644 w 170455"/>
                <a:gd name="connsiteY24" fmla="*/ 132070 h 138267"/>
                <a:gd name="connsiteX25" fmla="*/ 30283 w 170455"/>
                <a:gd name="connsiteY25" fmla="*/ 123162 h 138267"/>
                <a:gd name="connsiteX26" fmla="*/ 31092 w 170455"/>
                <a:gd name="connsiteY26" fmla="*/ 118506 h 138267"/>
                <a:gd name="connsiteX27" fmla="*/ 57815 w 170455"/>
                <a:gd name="connsiteY27" fmla="*/ 11617 h 138267"/>
                <a:gd name="connsiteX28" fmla="*/ 59637 w 170455"/>
                <a:gd name="connsiteY28" fmla="*/ 15261 h 138267"/>
                <a:gd name="connsiteX29" fmla="*/ 110044 w 170455"/>
                <a:gd name="connsiteY29" fmla="*/ 134499 h 138267"/>
                <a:gd name="connsiteX30" fmla="*/ 113891 w 170455"/>
                <a:gd name="connsiteY30" fmla="*/ 138345 h 138267"/>
                <a:gd name="connsiteX31" fmla="*/ 117130 w 170455"/>
                <a:gd name="connsiteY31" fmla="*/ 134094 h 138267"/>
                <a:gd name="connsiteX32" fmla="*/ 145472 w 170455"/>
                <a:gd name="connsiteY32" fmla="*/ 21335 h 13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0455" h="138267">
                  <a:moveTo>
                    <a:pt x="145472" y="21335"/>
                  </a:moveTo>
                  <a:cubicBezTo>
                    <a:pt x="147496" y="13237"/>
                    <a:pt x="151140" y="6961"/>
                    <a:pt x="167335" y="6354"/>
                  </a:cubicBezTo>
                  <a:cubicBezTo>
                    <a:pt x="168347" y="6354"/>
                    <a:pt x="170777" y="6152"/>
                    <a:pt x="170777" y="2305"/>
                  </a:cubicBezTo>
                  <a:cubicBezTo>
                    <a:pt x="170777" y="2103"/>
                    <a:pt x="170777" y="78"/>
                    <a:pt x="168145" y="78"/>
                  </a:cubicBezTo>
                  <a:cubicBezTo>
                    <a:pt x="161464" y="78"/>
                    <a:pt x="154379" y="686"/>
                    <a:pt x="147698" y="686"/>
                  </a:cubicBezTo>
                  <a:cubicBezTo>
                    <a:pt x="140815" y="686"/>
                    <a:pt x="133730" y="78"/>
                    <a:pt x="127049" y="78"/>
                  </a:cubicBezTo>
                  <a:cubicBezTo>
                    <a:pt x="125835" y="78"/>
                    <a:pt x="123405" y="78"/>
                    <a:pt x="123405" y="4127"/>
                  </a:cubicBezTo>
                  <a:cubicBezTo>
                    <a:pt x="123405" y="6354"/>
                    <a:pt x="125430" y="6354"/>
                    <a:pt x="127049" y="6354"/>
                  </a:cubicBezTo>
                  <a:cubicBezTo>
                    <a:pt x="138589" y="6556"/>
                    <a:pt x="140815" y="10808"/>
                    <a:pt x="140815" y="15261"/>
                  </a:cubicBezTo>
                  <a:cubicBezTo>
                    <a:pt x="140815" y="15869"/>
                    <a:pt x="140410" y="18905"/>
                    <a:pt x="140208" y="19513"/>
                  </a:cubicBezTo>
                  <a:lnTo>
                    <a:pt x="117535" y="109599"/>
                  </a:lnTo>
                  <a:lnTo>
                    <a:pt x="72795" y="3925"/>
                  </a:lnTo>
                  <a:cubicBezTo>
                    <a:pt x="71176" y="281"/>
                    <a:pt x="70973" y="78"/>
                    <a:pt x="66317" y="78"/>
                  </a:cubicBezTo>
                  <a:lnTo>
                    <a:pt x="39190" y="78"/>
                  </a:lnTo>
                  <a:cubicBezTo>
                    <a:pt x="35141" y="78"/>
                    <a:pt x="33319" y="78"/>
                    <a:pt x="33319" y="4127"/>
                  </a:cubicBezTo>
                  <a:cubicBezTo>
                    <a:pt x="33319" y="6354"/>
                    <a:pt x="35141" y="6354"/>
                    <a:pt x="38988" y="6354"/>
                  </a:cubicBezTo>
                  <a:cubicBezTo>
                    <a:pt x="40000" y="6354"/>
                    <a:pt x="52754" y="6354"/>
                    <a:pt x="52754" y="8176"/>
                  </a:cubicBezTo>
                  <a:lnTo>
                    <a:pt x="25627" y="116887"/>
                  </a:lnTo>
                  <a:cubicBezTo>
                    <a:pt x="23602" y="124984"/>
                    <a:pt x="20161" y="131462"/>
                    <a:pt x="3763" y="132070"/>
                  </a:cubicBezTo>
                  <a:cubicBezTo>
                    <a:pt x="2548" y="132070"/>
                    <a:pt x="321" y="132272"/>
                    <a:pt x="321" y="136119"/>
                  </a:cubicBezTo>
                  <a:cubicBezTo>
                    <a:pt x="321" y="137536"/>
                    <a:pt x="1334" y="138345"/>
                    <a:pt x="2953" y="138345"/>
                  </a:cubicBezTo>
                  <a:cubicBezTo>
                    <a:pt x="9431" y="138345"/>
                    <a:pt x="16517" y="137738"/>
                    <a:pt x="23197" y="137738"/>
                  </a:cubicBezTo>
                  <a:cubicBezTo>
                    <a:pt x="30080" y="137738"/>
                    <a:pt x="37368" y="138345"/>
                    <a:pt x="44049" y="138345"/>
                  </a:cubicBezTo>
                  <a:cubicBezTo>
                    <a:pt x="45061" y="138345"/>
                    <a:pt x="47693" y="138345"/>
                    <a:pt x="47693" y="134297"/>
                  </a:cubicBezTo>
                  <a:cubicBezTo>
                    <a:pt x="47693" y="132272"/>
                    <a:pt x="45871" y="132070"/>
                    <a:pt x="43644" y="132070"/>
                  </a:cubicBezTo>
                  <a:cubicBezTo>
                    <a:pt x="31902" y="131665"/>
                    <a:pt x="30283" y="127211"/>
                    <a:pt x="30283" y="123162"/>
                  </a:cubicBezTo>
                  <a:cubicBezTo>
                    <a:pt x="30283" y="121745"/>
                    <a:pt x="30485" y="120733"/>
                    <a:pt x="31092" y="118506"/>
                  </a:cubicBezTo>
                  <a:lnTo>
                    <a:pt x="57815" y="11617"/>
                  </a:lnTo>
                  <a:cubicBezTo>
                    <a:pt x="58624" y="12832"/>
                    <a:pt x="58624" y="13237"/>
                    <a:pt x="59637" y="15261"/>
                  </a:cubicBezTo>
                  <a:lnTo>
                    <a:pt x="110044" y="134499"/>
                  </a:lnTo>
                  <a:cubicBezTo>
                    <a:pt x="111461" y="137941"/>
                    <a:pt x="112069" y="138345"/>
                    <a:pt x="113891" y="138345"/>
                  </a:cubicBezTo>
                  <a:cubicBezTo>
                    <a:pt x="116118" y="138345"/>
                    <a:pt x="116118" y="137738"/>
                    <a:pt x="117130" y="134094"/>
                  </a:cubicBezTo>
                  <a:lnTo>
                    <a:pt x="145472" y="21335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形状 78">
              <a:extLst>
                <a:ext uri="{FF2B5EF4-FFF2-40B4-BE49-F238E27FC236}">
                  <a16:creationId xmlns:a16="http://schemas.microsoft.com/office/drawing/2014/main" id="{5D203040-ECF5-A5BF-2A09-918149A8F954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>
              <a:off x="9280533" y="2613134"/>
              <a:ext cx="27734" cy="202440"/>
            </a:xfrm>
            <a:custGeom>
              <a:avLst/>
              <a:gdLst>
                <a:gd name="connsiteX0" fmla="*/ 28065 w 27734"/>
                <a:gd name="connsiteY0" fmla="*/ 78 h 202440"/>
                <a:gd name="connsiteX1" fmla="*/ 331 w 27734"/>
                <a:gd name="connsiteY1" fmla="*/ 78 h 202440"/>
                <a:gd name="connsiteX2" fmla="*/ 331 w 27734"/>
                <a:gd name="connsiteY2" fmla="*/ 8176 h 202440"/>
                <a:gd name="connsiteX3" fmla="*/ 19967 w 27734"/>
                <a:gd name="connsiteY3" fmla="*/ 8176 h 202440"/>
                <a:gd name="connsiteX4" fmla="*/ 19967 w 27734"/>
                <a:gd name="connsiteY4" fmla="*/ 194422 h 202440"/>
                <a:gd name="connsiteX5" fmla="*/ 331 w 27734"/>
                <a:gd name="connsiteY5" fmla="*/ 194422 h 202440"/>
                <a:gd name="connsiteX6" fmla="*/ 331 w 27734"/>
                <a:gd name="connsiteY6" fmla="*/ 202519 h 202440"/>
                <a:gd name="connsiteX7" fmla="*/ 28065 w 27734"/>
                <a:gd name="connsiteY7" fmla="*/ 202519 h 202440"/>
                <a:gd name="connsiteX8" fmla="*/ 28065 w 27734"/>
                <a:gd name="connsiteY8" fmla="*/ 78 h 20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4" h="202440">
                  <a:moveTo>
                    <a:pt x="28065" y="78"/>
                  </a:moveTo>
                  <a:lnTo>
                    <a:pt x="331" y="78"/>
                  </a:lnTo>
                  <a:lnTo>
                    <a:pt x="331" y="8176"/>
                  </a:lnTo>
                  <a:lnTo>
                    <a:pt x="19967" y="8176"/>
                  </a:lnTo>
                  <a:lnTo>
                    <a:pt x="19967" y="194422"/>
                  </a:lnTo>
                  <a:lnTo>
                    <a:pt x="331" y="194422"/>
                  </a:lnTo>
                  <a:lnTo>
                    <a:pt x="331" y="202519"/>
                  </a:lnTo>
                  <a:lnTo>
                    <a:pt x="28065" y="202519"/>
                  </a:lnTo>
                  <a:lnTo>
                    <a:pt x="28065" y="78"/>
                  </a:lnTo>
                  <a:close/>
                </a:path>
              </a:pathLst>
            </a:custGeom>
            <a:solidFill>
              <a:srgbClr val="000000"/>
            </a:solidFill>
            <a:ln w="20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78" name="组合 277">
            <a:extLst>
              <a:ext uri="{FF2B5EF4-FFF2-40B4-BE49-F238E27FC236}">
                <a16:creationId xmlns:a16="http://schemas.microsoft.com/office/drawing/2014/main" id="{CE6662EA-C77C-A0B6-1CCB-207575F884CC}"/>
              </a:ext>
            </a:extLst>
          </p:cNvPr>
          <p:cNvGrpSpPr/>
          <p:nvPr/>
        </p:nvGrpSpPr>
        <p:grpSpPr>
          <a:xfrm>
            <a:off x="297140" y="1759786"/>
            <a:ext cx="8846859" cy="2507413"/>
            <a:chOff x="297140" y="1759786"/>
            <a:chExt cx="8846859" cy="2507413"/>
          </a:xfrm>
        </p:grpSpPr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452C5AD2-D006-A31A-D1FA-5105BCCAD070}"/>
                </a:ext>
              </a:extLst>
            </p:cNvPr>
            <p:cNvSpPr/>
            <p:nvPr/>
          </p:nvSpPr>
          <p:spPr>
            <a:xfrm>
              <a:off x="297140" y="1759786"/>
              <a:ext cx="884685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buFont typeface="Wingdings" pitchFamily="2" charset="2"/>
                <a:buChar char="l"/>
              </a:pPr>
              <a:r>
                <a:rPr kumimoji="1" lang="en-US" altLang="zh-CN" sz="2000" b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Vacuum parameterization from the two Higgs doublet model </a:t>
              </a:r>
              <a:endParaRPr kumimoji="1" lang="en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98" name="组合 197">
              <a:extLst>
                <a:ext uri="{FF2B5EF4-FFF2-40B4-BE49-F238E27FC236}">
                  <a16:creationId xmlns:a16="http://schemas.microsoft.com/office/drawing/2014/main" id="{752DC0BF-B860-7676-BECA-3D4FBFCA28D6}"/>
                </a:ext>
              </a:extLst>
            </p:cNvPr>
            <p:cNvGrpSpPr>
              <a:grpSpLocks noChangeAspect="1"/>
            </p:cNvGrpSpPr>
            <p:nvPr>
              <p:custDataLst>
                <p:tags r:id="rId96"/>
              </p:custDataLst>
            </p:nvPr>
          </p:nvGrpSpPr>
          <p:grpSpPr>
            <a:xfrm>
              <a:off x="4724400" y="2235199"/>
              <a:ext cx="3332480" cy="2032000"/>
              <a:chOff x="7802161" y="3531767"/>
              <a:chExt cx="3327490" cy="2011981"/>
            </a:xfrm>
          </p:grpSpPr>
          <p:sp>
            <p:nvSpPr>
              <p:cNvPr id="112" name="任意形状 111">
                <a:extLst>
                  <a:ext uri="{FF2B5EF4-FFF2-40B4-BE49-F238E27FC236}">
                    <a16:creationId xmlns:a16="http://schemas.microsoft.com/office/drawing/2014/main" id="{CC5E2164-7582-D1FC-2FE3-E497DCD38EB8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>
              <a:xfrm>
                <a:off x="7802161" y="3745614"/>
                <a:ext cx="123286" cy="136884"/>
              </a:xfrm>
              <a:custGeom>
                <a:avLst/>
                <a:gdLst>
                  <a:gd name="connsiteX0" fmla="*/ 69588 w 123286"/>
                  <a:gd name="connsiteY0" fmla="*/ 109910 h 136884"/>
                  <a:gd name="connsiteX1" fmla="*/ 123438 w 123286"/>
                  <a:gd name="connsiteY1" fmla="*/ 68624 h 136884"/>
                  <a:gd name="connsiteX2" fmla="*/ 69588 w 123286"/>
                  <a:gd name="connsiteY2" fmla="*/ 27138 h 136884"/>
                  <a:gd name="connsiteX3" fmla="*/ 69588 w 123286"/>
                  <a:gd name="connsiteY3" fmla="*/ 15915 h 136884"/>
                  <a:gd name="connsiteX4" fmla="*/ 88820 w 123286"/>
                  <a:gd name="connsiteY4" fmla="*/ 6295 h 136884"/>
                  <a:gd name="connsiteX5" fmla="*/ 95501 w 123286"/>
                  <a:gd name="connsiteY5" fmla="*/ 6295 h 136884"/>
                  <a:gd name="connsiteX6" fmla="*/ 95501 w 123286"/>
                  <a:gd name="connsiteY6" fmla="*/ 82 h 136884"/>
                  <a:gd name="connsiteX7" fmla="*/ 61288 w 123286"/>
                  <a:gd name="connsiteY7" fmla="*/ 683 h 136884"/>
                  <a:gd name="connsiteX8" fmla="*/ 26873 w 123286"/>
                  <a:gd name="connsiteY8" fmla="*/ 82 h 136884"/>
                  <a:gd name="connsiteX9" fmla="*/ 26873 w 123286"/>
                  <a:gd name="connsiteY9" fmla="*/ 6295 h 136884"/>
                  <a:gd name="connsiteX10" fmla="*/ 33554 w 123286"/>
                  <a:gd name="connsiteY10" fmla="*/ 6295 h 136884"/>
                  <a:gd name="connsiteX11" fmla="*/ 52786 w 123286"/>
                  <a:gd name="connsiteY11" fmla="*/ 15915 h 136884"/>
                  <a:gd name="connsiteX12" fmla="*/ 52786 w 123286"/>
                  <a:gd name="connsiteY12" fmla="*/ 27138 h 136884"/>
                  <a:gd name="connsiteX13" fmla="*/ 151 w 123286"/>
                  <a:gd name="connsiteY13" fmla="*/ 68424 h 136884"/>
                  <a:gd name="connsiteX14" fmla="*/ 52786 w 123286"/>
                  <a:gd name="connsiteY14" fmla="*/ 109910 h 136884"/>
                  <a:gd name="connsiteX15" fmla="*/ 52786 w 123286"/>
                  <a:gd name="connsiteY15" fmla="*/ 121133 h 136884"/>
                  <a:gd name="connsiteX16" fmla="*/ 33554 w 123286"/>
                  <a:gd name="connsiteY16" fmla="*/ 130753 h 136884"/>
                  <a:gd name="connsiteX17" fmla="*/ 26873 w 123286"/>
                  <a:gd name="connsiteY17" fmla="*/ 130753 h 136884"/>
                  <a:gd name="connsiteX18" fmla="*/ 26873 w 123286"/>
                  <a:gd name="connsiteY18" fmla="*/ 136966 h 136884"/>
                  <a:gd name="connsiteX19" fmla="*/ 61086 w 123286"/>
                  <a:gd name="connsiteY19" fmla="*/ 136365 h 136884"/>
                  <a:gd name="connsiteX20" fmla="*/ 95501 w 123286"/>
                  <a:gd name="connsiteY20" fmla="*/ 136966 h 136884"/>
                  <a:gd name="connsiteX21" fmla="*/ 95501 w 123286"/>
                  <a:gd name="connsiteY21" fmla="*/ 130753 h 136884"/>
                  <a:gd name="connsiteX22" fmla="*/ 88820 w 123286"/>
                  <a:gd name="connsiteY22" fmla="*/ 130753 h 136884"/>
                  <a:gd name="connsiteX23" fmla="*/ 69588 w 123286"/>
                  <a:gd name="connsiteY23" fmla="*/ 121133 h 136884"/>
                  <a:gd name="connsiteX24" fmla="*/ 69588 w 123286"/>
                  <a:gd name="connsiteY24" fmla="*/ 109910 h 136884"/>
                  <a:gd name="connsiteX25" fmla="*/ 52786 w 123286"/>
                  <a:gd name="connsiteY25" fmla="*/ 105300 h 136884"/>
                  <a:gd name="connsiteX26" fmla="*/ 20395 w 123286"/>
                  <a:gd name="connsiteY26" fmla="*/ 68624 h 136884"/>
                  <a:gd name="connsiteX27" fmla="*/ 52786 w 123286"/>
                  <a:gd name="connsiteY27" fmla="*/ 31748 h 136884"/>
                  <a:gd name="connsiteX28" fmla="*/ 52786 w 123286"/>
                  <a:gd name="connsiteY28" fmla="*/ 105300 h 136884"/>
                  <a:gd name="connsiteX29" fmla="*/ 69588 w 123286"/>
                  <a:gd name="connsiteY29" fmla="*/ 31547 h 136884"/>
                  <a:gd name="connsiteX30" fmla="*/ 103193 w 123286"/>
                  <a:gd name="connsiteY30" fmla="*/ 68424 h 136884"/>
                  <a:gd name="connsiteX31" fmla="*/ 69588 w 123286"/>
                  <a:gd name="connsiteY31" fmla="*/ 105501 h 136884"/>
                  <a:gd name="connsiteX32" fmla="*/ 69588 w 123286"/>
                  <a:gd name="connsiteY32" fmla="*/ 31547 h 13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3286" h="136884">
                    <a:moveTo>
                      <a:pt x="69588" y="109910"/>
                    </a:moveTo>
                    <a:cubicBezTo>
                      <a:pt x="100967" y="107505"/>
                      <a:pt x="123438" y="88866"/>
                      <a:pt x="123438" y="68624"/>
                    </a:cubicBezTo>
                    <a:cubicBezTo>
                      <a:pt x="123438" y="47781"/>
                      <a:pt x="100359" y="29543"/>
                      <a:pt x="69588" y="27138"/>
                    </a:cubicBezTo>
                    <a:lnTo>
                      <a:pt x="69588" y="15915"/>
                    </a:lnTo>
                    <a:cubicBezTo>
                      <a:pt x="69588" y="9101"/>
                      <a:pt x="69588" y="6295"/>
                      <a:pt x="88820" y="6295"/>
                    </a:cubicBezTo>
                    <a:lnTo>
                      <a:pt x="95501" y="6295"/>
                    </a:lnTo>
                    <a:lnTo>
                      <a:pt x="95501" y="82"/>
                    </a:lnTo>
                    <a:cubicBezTo>
                      <a:pt x="88213" y="683"/>
                      <a:pt x="69588" y="683"/>
                      <a:pt x="61288" y="683"/>
                    </a:cubicBezTo>
                    <a:cubicBezTo>
                      <a:pt x="52988" y="683"/>
                      <a:pt x="34161" y="683"/>
                      <a:pt x="26873" y="82"/>
                    </a:cubicBezTo>
                    <a:lnTo>
                      <a:pt x="26873" y="6295"/>
                    </a:lnTo>
                    <a:lnTo>
                      <a:pt x="33554" y="6295"/>
                    </a:lnTo>
                    <a:cubicBezTo>
                      <a:pt x="52786" y="6295"/>
                      <a:pt x="52786" y="8900"/>
                      <a:pt x="52786" y="15915"/>
                    </a:cubicBezTo>
                    <a:lnTo>
                      <a:pt x="52786" y="27138"/>
                    </a:lnTo>
                    <a:cubicBezTo>
                      <a:pt x="21812" y="30144"/>
                      <a:pt x="151" y="48583"/>
                      <a:pt x="151" y="68424"/>
                    </a:cubicBezTo>
                    <a:cubicBezTo>
                      <a:pt x="151" y="89067"/>
                      <a:pt x="22622" y="106904"/>
                      <a:pt x="52786" y="109910"/>
                    </a:cubicBezTo>
                    <a:lnTo>
                      <a:pt x="52786" y="121133"/>
                    </a:lnTo>
                    <a:cubicBezTo>
                      <a:pt x="52786" y="127947"/>
                      <a:pt x="52786" y="130753"/>
                      <a:pt x="33554" y="130753"/>
                    </a:cubicBezTo>
                    <a:lnTo>
                      <a:pt x="26873" y="130753"/>
                    </a:lnTo>
                    <a:lnTo>
                      <a:pt x="26873" y="136966"/>
                    </a:lnTo>
                    <a:cubicBezTo>
                      <a:pt x="34161" y="136365"/>
                      <a:pt x="52786" y="136365"/>
                      <a:pt x="61086" y="136365"/>
                    </a:cubicBezTo>
                    <a:cubicBezTo>
                      <a:pt x="69386" y="136365"/>
                      <a:pt x="88213" y="136365"/>
                      <a:pt x="95501" y="136966"/>
                    </a:cubicBezTo>
                    <a:lnTo>
                      <a:pt x="95501" y="130753"/>
                    </a:lnTo>
                    <a:lnTo>
                      <a:pt x="88820" y="130753"/>
                    </a:lnTo>
                    <a:cubicBezTo>
                      <a:pt x="69588" y="130753"/>
                      <a:pt x="69588" y="128148"/>
                      <a:pt x="69588" y="121133"/>
                    </a:cubicBezTo>
                    <a:lnTo>
                      <a:pt x="69588" y="109910"/>
                    </a:lnTo>
                    <a:close/>
                    <a:moveTo>
                      <a:pt x="52786" y="105300"/>
                    </a:moveTo>
                    <a:cubicBezTo>
                      <a:pt x="24039" y="101493"/>
                      <a:pt x="20395" y="81050"/>
                      <a:pt x="20395" y="68624"/>
                    </a:cubicBezTo>
                    <a:cubicBezTo>
                      <a:pt x="20395" y="58203"/>
                      <a:pt x="22420" y="35756"/>
                      <a:pt x="52786" y="31748"/>
                    </a:cubicBezTo>
                    <a:lnTo>
                      <a:pt x="52786" y="105300"/>
                    </a:lnTo>
                    <a:close/>
                    <a:moveTo>
                      <a:pt x="69588" y="31547"/>
                    </a:moveTo>
                    <a:cubicBezTo>
                      <a:pt x="97525" y="34754"/>
                      <a:pt x="103193" y="53192"/>
                      <a:pt x="103193" y="68424"/>
                    </a:cubicBezTo>
                    <a:cubicBezTo>
                      <a:pt x="103193" y="80449"/>
                      <a:pt x="100157" y="101893"/>
                      <a:pt x="69588" y="105501"/>
                    </a:cubicBezTo>
                    <a:lnTo>
                      <a:pt x="69588" y="31547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形状 112">
                <a:extLst>
                  <a:ext uri="{FF2B5EF4-FFF2-40B4-BE49-F238E27FC236}">
                    <a16:creationId xmlns:a16="http://schemas.microsoft.com/office/drawing/2014/main" id="{1E95CD79-E1EA-F963-B128-897BCDE1D96B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>
              <a:xfrm>
                <a:off x="7952478" y="3706595"/>
                <a:ext cx="51581" cy="93153"/>
              </a:xfrm>
              <a:custGeom>
                <a:avLst/>
                <a:gdLst>
                  <a:gd name="connsiteX0" fmla="*/ 32184 w 51581"/>
                  <a:gd name="connsiteY0" fmla="*/ 4006 h 93153"/>
                  <a:gd name="connsiteX1" fmla="*/ 27933 w 51581"/>
                  <a:gd name="connsiteY1" fmla="*/ 78 h 93153"/>
                  <a:gd name="connsiteX2" fmla="*/ 158 w 51581"/>
                  <a:gd name="connsiteY2" fmla="*/ 9056 h 93153"/>
                  <a:gd name="connsiteX3" fmla="*/ 158 w 51581"/>
                  <a:gd name="connsiteY3" fmla="*/ 14107 h 93153"/>
                  <a:gd name="connsiteX4" fmla="*/ 20706 w 51581"/>
                  <a:gd name="connsiteY4" fmla="*/ 10179 h 93153"/>
                  <a:gd name="connsiteX5" fmla="*/ 20706 w 51581"/>
                  <a:gd name="connsiteY5" fmla="*/ 81727 h 93153"/>
                  <a:gd name="connsiteX6" fmla="*/ 6535 w 51581"/>
                  <a:gd name="connsiteY6" fmla="*/ 88181 h 93153"/>
                  <a:gd name="connsiteX7" fmla="*/ 1150 w 51581"/>
                  <a:gd name="connsiteY7" fmla="*/ 88181 h 93153"/>
                  <a:gd name="connsiteX8" fmla="*/ 1150 w 51581"/>
                  <a:gd name="connsiteY8" fmla="*/ 93231 h 93153"/>
                  <a:gd name="connsiteX9" fmla="*/ 26374 w 51581"/>
                  <a:gd name="connsiteY9" fmla="*/ 92670 h 93153"/>
                  <a:gd name="connsiteX10" fmla="*/ 51740 w 51581"/>
                  <a:gd name="connsiteY10" fmla="*/ 93231 h 93153"/>
                  <a:gd name="connsiteX11" fmla="*/ 51740 w 51581"/>
                  <a:gd name="connsiteY11" fmla="*/ 88181 h 93153"/>
                  <a:gd name="connsiteX12" fmla="*/ 46355 w 51581"/>
                  <a:gd name="connsiteY12" fmla="*/ 88181 h 93153"/>
                  <a:gd name="connsiteX13" fmla="*/ 32184 w 51581"/>
                  <a:gd name="connsiteY13" fmla="*/ 81727 h 93153"/>
                  <a:gd name="connsiteX14" fmla="*/ 32184 w 51581"/>
                  <a:gd name="connsiteY14" fmla="*/ 4006 h 93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3153">
                    <a:moveTo>
                      <a:pt x="32184" y="4006"/>
                    </a:moveTo>
                    <a:cubicBezTo>
                      <a:pt x="32184" y="218"/>
                      <a:pt x="31901" y="78"/>
                      <a:pt x="27933" y="78"/>
                    </a:cubicBezTo>
                    <a:cubicBezTo>
                      <a:pt x="18864" y="8916"/>
                      <a:pt x="5968" y="9056"/>
                      <a:pt x="158" y="9056"/>
                    </a:cubicBezTo>
                    <a:lnTo>
                      <a:pt x="158" y="14107"/>
                    </a:lnTo>
                    <a:cubicBezTo>
                      <a:pt x="3559" y="14107"/>
                      <a:pt x="12912" y="14107"/>
                      <a:pt x="20706" y="10179"/>
                    </a:cubicBezTo>
                    <a:lnTo>
                      <a:pt x="20706" y="81727"/>
                    </a:lnTo>
                    <a:cubicBezTo>
                      <a:pt x="20706" y="86357"/>
                      <a:pt x="20706" y="88181"/>
                      <a:pt x="6535" y="88181"/>
                    </a:cubicBezTo>
                    <a:lnTo>
                      <a:pt x="1150" y="88181"/>
                    </a:lnTo>
                    <a:lnTo>
                      <a:pt x="1150" y="93231"/>
                    </a:lnTo>
                    <a:cubicBezTo>
                      <a:pt x="3701" y="93091"/>
                      <a:pt x="21131" y="92670"/>
                      <a:pt x="26374" y="92670"/>
                    </a:cubicBezTo>
                    <a:cubicBezTo>
                      <a:pt x="30767" y="92670"/>
                      <a:pt x="48623" y="93091"/>
                      <a:pt x="51740" y="93231"/>
                    </a:cubicBezTo>
                    <a:lnTo>
                      <a:pt x="51740" y="88181"/>
                    </a:lnTo>
                    <a:lnTo>
                      <a:pt x="46355" y="88181"/>
                    </a:lnTo>
                    <a:cubicBezTo>
                      <a:pt x="32184" y="88181"/>
                      <a:pt x="32184" y="86357"/>
                      <a:pt x="32184" y="81727"/>
                    </a:cubicBezTo>
                    <a:lnTo>
                      <a:pt x="32184" y="4006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形状 113">
                <a:extLst>
                  <a:ext uri="{FF2B5EF4-FFF2-40B4-BE49-F238E27FC236}">
                    <a16:creationId xmlns:a16="http://schemas.microsoft.com/office/drawing/2014/main" id="{C6FAE06E-DE61-3D19-9EEB-10E765580609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>
              <a:xfrm>
                <a:off x="8095418" y="3808946"/>
                <a:ext cx="134623" cy="46897"/>
              </a:xfrm>
              <a:custGeom>
                <a:avLst/>
                <a:gdLst>
                  <a:gd name="connsiteX0" fmla="*/ 127906 w 134623"/>
                  <a:gd name="connsiteY0" fmla="*/ 8098 h 46897"/>
                  <a:gd name="connsiteX1" fmla="*/ 134789 w 134623"/>
                  <a:gd name="connsiteY1" fmla="*/ 4090 h 46897"/>
                  <a:gd name="connsiteX2" fmla="*/ 128108 w 134623"/>
                  <a:gd name="connsiteY2" fmla="*/ 82 h 46897"/>
                  <a:gd name="connsiteX3" fmla="*/ 6846 w 134623"/>
                  <a:gd name="connsiteY3" fmla="*/ 82 h 46897"/>
                  <a:gd name="connsiteX4" fmla="*/ 166 w 134623"/>
                  <a:gd name="connsiteY4" fmla="*/ 4090 h 46897"/>
                  <a:gd name="connsiteX5" fmla="*/ 7049 w 134623"/>
                  <a:gd name="connsiteY5" fmla="*/ 8098 h 46897"/>
                  <a:gd name="connsiteX6" fmla="*/ 127906 w 134623"/>
                  <a:gd name="connsiteY6" fmla="*/ 8098 h 46897"/>
                  <a:gd name="connsiteX7" fmla="*/ 128108 w 134623"/>
                  <a:gd name="connsiteY7" fmla="*/ 46979 h 46897"/>
                  <a:gd name="connsiteX8" fmla="*/ 134789 w 134623"/>
                  <a:gd name="connsiteY8" fmla="*/ 42971 h 46897"/>
                  <a:gd name="connsiteX9" fmla="*/ 127906 w 134623"/>
                  <a:gd name="connsiteY9" fmla="*/ 38963 h 46897"/>
                  <a:gd name="connsiteX10" fmla="*/ 7049 w 134623"/>
                  <a:gd name="connsiteY10" fmla="*/ 38963 h 46897"/>
                  <a:gd name="connsiteX11" fmla="*/ 166 w 134623"/>
                  <a:gd name="connsiteY11" fmla="*/ 42971 h 46897"/>
                  <a:gd name="connsiteX12" fmla="*/ 6846 w 134623"/>
                  <a:gd name="connsiteY12" fmla="*/ 46979 h 46897"/>
                  <a:gd name="connsiteX13" fmla="*/ 128108 w 134623"/>
                  <a:gd name="connsiteY13" fmla="*/ 46979 h 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897">
                    <a:moveTo>
                      <a:pt x="127906" y="8098"/>
                    </a:moveTo>
                    <a:cubicBezTo>
                      <a:pt x="130942" y="8098"/>
                      <a:pt x="134789" y="8098"/>
                      <a:pt x="134789" y="4090"/>
                    </a:cubicBezTo>
                    <a:cubicBezTo>
                      <a:pt x="134789" y="82"/>
                      <a:pt x="130942" y="82"/>
                      <a:pt x="128108" y="82"/>
                    </a:cubicBezTo>
                    <a:lnTo>
                      <a:pt x="6846" y="82"/>
                    </a:lnTo>
                    <a:cubicBezTo>
                      <a:pt x="4012" y="82"/>
                      <a:pt x="166" y="82"/>
                      <a:pt x="166" y="4090"/>
                    </a:cubicBezTo>
                    <a:cubicBezTo>
                      <a:pt x="166" y="8098"/>
                      <a:pt x="4012" y="8098"/>
                      <a:pt x="7049" y="8098"/>
                    </a:cubicBezTo>
                    <a:lnTo>
                      <a:pt x="127906" y="8098"/>
                    </a:lnTo>
                    <a:close/>
                    <a:moveTo>
                      <a:pt x="128108" y="46979"/>
                    </a:moveTo>
                    <a:cubicBezTo>
                      <a:pt x="130942" y="46979"/>
                      <a:pt x="134789" y="46979"/>
                      <a:pt x="134789" y="42971"/>
                    </a:cubicBezTo>
                    <a:cubicBezTo>
                      <a:pt x="134789" y="38963"/>
                      <a:pt x="130942" y="38963"/>
                      <a:pt x="127906" y="38963"/>
                    </a:cubicBezTo>
                    <a:lnTo>
                      <a:pt x="7049" y="38963"/>
                    </a:lnTo>
                    <a:cubicBezTo>
                      <a:pt x="4012" y="38963"/>
                      <a:pt x="166" y="38963"/>
                      <a:pt x="166" y="42971"/>
                    </a:cubicBezTo>
                    <a:cubicBezTo>
                      <a:pt x="166" y="46979"/>
                      <a:pt x="4012" y="46979"/>
                      <a:pt x="6846" y="46979"/>
                    </a:cubicBezTo>
                    <a:lnTo>
                      <a:pt x="128108" y="46979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形状 114">
                <a:extLst>
                  <a:ext uri="{FF2B5EF4-FFF2-40B4-BE49-F238E27FC236}">
                    <a16:creationId xmlns:a16="http://schemas.microsoft.com/office/drawing/2014/main" id="{4E8D1732-D13D-2548-04C2-1504B1854908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>
              <a:xfrm>
                <a:off x="8368421" y="3658332"/>
                <a:ext cx="88871" cy="90788"/>
              </a:xfrm>
              <a:custGeom>
                <a:avLst/>
                <a:gdLst>
                  <a:gd name="connsiteX0" fmla="*/ 89051 w 88871"/>
                  <a:gd name="connsiteY0" fmla="*/ 14104 h 90788"/>
                  <a:gd name="connsiteX1" fmla="*/ 80143 w 88871"/>
                  <a:gd name="connsiteY1" fmla="*/ 75 h 90788"/>
                  <a:gd name="connsiteX2" fmla="*/ 70224 w 88871"/>
                  <a:gd name="connsiteY2" fmla="*/ 9695 h 90788"/>
                  <a:gd name="connsiteX3" fmla="*/ 73463 w 88871"/>
                  <a:gd name="connsiteY3" fmla="*/ 15708 h 90788"/>
                  <a:gd name="connsiteX4" fmla="*/ 80346 w 88871"/>
                  <a:gd name="connsiteY4" fmla="*/ 32142 h 90788"/>
                  <a:gd name="connsiteX5" fmla="*/ 44311 w 88871"/>
                  <a:gd name="connsiteY5" fmla="*/ 86455 h 90788"/>
                  <a:gd name="connsiteX6" fmla="*/ 29331 w 88871"/>
                  <a:gd name="connsiteY6" fmla="*/ 69018 h 90788"/>
                  <a:gd name="connsiteX7" fmla="*/ 41072 w 88871"/>
                  <a:gd name="connsiteY7" fmla="*/ 26530 h 90788"/>
                  <a:gd name="connsiteX8" fmla="*/ 43502 w 88871"/>
                  <a:gd name="connsiteY8" fmla="*/ 16509 h 90788"/>
                  <a:gd name="connsiteX9" fmla="*/ 26901 w 88871"/>
                  <a:gd name="connsiteY9" fmla="*/ 75 h 90788"/>
                  <a:gd name="connsiteX10" fmla="*/ 179 w 88871"/>
                  <a:gd name="connsiteY10" fmla="*/ 30939 h 90788"/>
                  <a:gd name="connsiteX11" fmla="*/ 2609 w 88871"/>
                  <a:gd name="connsiteY11" fmla="*/ 32943 h 90788"/>
                  <a:gd name="connsiteX12" fmla="*/ 5848 w 88871"/>
                  <a:gd name="connsiteY12" fmla="*/ 29336 h 90788"/>
                  <a:gd name="connsiteX13" fmla="*/ 26294 w 88871"/>
                  <a:gd name="connsiteY13" fmla="*/ 4484 h 90788"/>
                  <a:gd name="connsiteX14" fmla="*/ 31355 w 88871"/>
                  <a:gd name="connsiteY14" fmla="*/ 10898 h 90788"/>
                  <a:gd name="connsiteX15" fmla="*/ 27914 w 88871"/>
                  <a:gd name="connsiteY15" fmla="*/ 24927 h 90788"/>
                  <a:gd name="connsiteX16" fmla="*/ 16374 w 88871"/>
                  <a:gd name="connsiteY16" fmla="*/ 66012 h 90788"/>
                  <a:gd name="connsiteX17" fmla="*/ 43502 w 88871"/>
                  <a:gd name="connsiteY17" fmla="*/ 90864 h 90788"/>
                  <a:gd name="connsiteX18" fmla="*/ 89051 w 88871"/>
                  <a:gd name="connsiteY18" fmla="*/ 14104 h 9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71" h="90788">
                    <a:moveTo>
                      <a:pt x="89051" y="14104"/>
                    </a:moveTo>
                    <a:cubicBezTo>
                      <a:pt x="89051" y="3282"/>
                      <a:pt x="83787" y="75"/>
                      <a:pt x="80143" y="75"/>
                    </a:cubicBezTo>
                    <a:cubicBezTo>
                      <a:pt x="75082" y="75"/>
                      <a:pt x="70224" y="5286"/>
                      <a:pt x="70224" y="9695"/>
                    </a:cubicBezTo>
                    <a:cubicBezTo>
                      <a:pt x="70224" y="12300"/>
                      <a:pt x="71236" y="13503"/>
                      <a:pt x="73463" y="15708"/>
                    </a:cubicBezTo>
                    <a:cubicBezTo>
                      <a:pt x="77714" y="19716"/>
                      <a:pt x="80346" y="24927"/>
                      <a:pt x="80346" y="32142"/>
                    </a:cubicBezTo>
                    <a:cubicBezTo>
                      <a:pt x="80346" y="40559"/>
                      <a:pt x="67997" y="86455"/>
                      <a:pt x="44311" y="86455"/>
                    </a:cubicBezTo>
                    <a:cubicBezTo>
                      <a:pt x="33987" y="86455"/>
                      <a:pt x="29331" y="79440"/>
                      <a:pt x="29331" y="69018"/>
                    </a:cubicBezTo>
                    <a:cubicBezTo>
                      <a:pt x="29331" y="57795"/>
                      <a:pt x="34797" y="43165"/>
                      <a:pt x="41072" y="26530"/>
                    </a:cubicBezTo>
                    <a:cubicBezTo>
                      <a:pt x="42489" y="23123"/>
                      <a:pt x="43502" y="20317"/>
                      <a:pt x="43502" y="16509"/>
                    </a:cubicBezTo>
                    <a:cubicBezTo>
                      <a:pt x="43502" y="7490"/>
                      <a:pt x="37023" y="75"/>
                      <a:pt x="26901" y="75"/>
                    </a:cubicBezTo>
                    <a:cubicBezTo>
                      <a:pt x="7872" y="75"/>
                      <a:pt x="179" y="29135"/>
                      <a:pt x="179" y="30939"/>
                    </a:cubicBezTo>
                    <a:cubicBezTo>
                      <a:pt x="179" y="32943"/>
                      <a:pt x="2204" y="32943"/>
                      <a:pt x="2609" y="32943"/>
                    </a:cubicBezTo>
                    <a:cubicBezTo>
                      <a:pt x="4633" y="32943"/>
                      <a:pt x="4835" y="32543"/>
                      <a:pt x="5848" y="29336"/>
                    </a:cubicBezTo>
                    <a:cubicBezTo>
                      <a:pt x="11718" y="9094"/>
                      <a:pt x="20423" y="4484"/>
                      <a:pt x="26294" y="4484"/>
                    </a:cubicBezTo>
                    <a:cubicBezTo>
                      <a:pt x="27914" y="4484"/>
                      <a:pt x="31355" y="4484"/>
                      <a:pt x="31355" y="10898"/>
                    </a:cubicBezTo>
                    <a:cubicBezTo>
                      <a:pt x="31355" y="15908"/>
                      <a:pt x="29331" y="21319"/>
                      <a:pt x="27914" y="24927"/>
                    </a:cubicBezTo>
                    <a:cubicBezTo>
                      <a:pt x="19006" y="48175"/>
                      <a:pt x="16374" y="57394"/>
                      <a:pt x="16374" y="66012"/>
                    </a:cubicBezTo>
                    <a:cubicBezTo>
                      <a:pt x="16374" y="87657"/>
                      <a:pt x="34189" y="90864"/>
                      <a:pt x="43502" y="90864"/>
                    </a:cubicBezTo>
                    <a:cubicBezTo>
                      <a:pt x="77512" y="90864"/>
                      <a:pt x="89051" y="24526"/>
                      <a:pt x="89051" y="1410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形状 115">
                <a:extLst>
                  <a:ext uri="{FF2B5EF4-FFF2-40B4-BE49-F238E27FC236}">
                    <a16:creationId xmlns:a16="http://schemas.microsoft.com/office/drawing/2014/main" id="{E87A0F33-68FF-98E7-8A80-116E6AF85056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>
              <a:xfrm>
                <a:off x="8476124" y="3683824"/>
                <a:ext cx="51581" cy="93153"/>
              </a:xfrm>
              <a:custGeom>
                <a:avLst/>
                <a:gdLst>
                  <a:gd name="connsiteX0" fmla="*/ 32210 w 51581"/>
                  <a:gd name="connsiteY0" fmla="*/ 4005 h 93153"/>
                  <a:gd name="connsiteX1" fmla="*/ 27959 w 51581"/>
                  <a:gd name="connsiteY1" fmla="*/ 77 h 93153"/>
                  <a:gd name="connsiteX2" fmla="*/ 184 w 51581"/>
                  <a:gd name="connsiteY2" fmla="*/ 9055 h 93153"/>
                  <a:gd name="connsiteX3" fmla="*/ 184 w 51581"/>
                  <a:gd name="connsiteY3" fmla="*/ 14106 h 93153"/>
                  <a:gd name="connsiteX4" fmla="*/ 20732 w 51581"/>
                  <a:gd name="connsiteY4" fmla="*/ 10178 h 93153"/>
                  <a:gd name="connsiteX5" fmla="*/ 20732 w 51581"/>
                  <a:gd name="connsiteY5" fmla="*/ 81726 h 93153"/>
                  <a:gd name="connsiteX6" fmla="*/ 6561 w 51581"/>
                  <a:gd name="connsiteY6" fmla="*/ 88180 h 93153"/>
                  <a:gd name="connsiteX7" fmla="*/ 1176 w 51581"/>
                  <a:gd name="connsiteY7" fmla="*/ 88180 h 93153"/>
                  <a:gd name="connsiteX8" fmla="*/ 1176 w 51581"/>
                  <a:gd name="connsiteY8" fmla="*/ 93230 h 93153"/>
                  <a:gd name="connsiteX9" fmla="*/ 26400 w 51581"/>
                  <a:gd name="connsiteY9" fmla="*/ 92669 h 93153"/>
                  <a:gd name="connsiteX10" fmla="*/ 51766 w 51581"/>
                  <a:gd name="connsiteY10" fmla="*/ 93230 h 93153"/>
                  <a:gd name="connsiteX11" fmla="*/ 51766 w 51581"/>
                  <a:gd name="connsiteY11" fmla="*/ 88180 h 93153"/>
                  <a:gd name="connsiteX12" fmla="*/ 46381 w 51581"/>
                  <a:gd name="connsiteY12" fmla="*/ 88180 h 93153"/>
                  <a:gd name="connsiteX13" fmla="*/ 32210 w 51581"/>
                  <a:gd name="connsiteY13" fmla="*/ 81726 h 93153"/>
                  <a:gd name="connsiteX14" fmla="*/ 32210 w 51581"/>
                  <a:gd name="connsiteY14" fmla="*/ 4005 h 93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3153">
                    <a:moveTo>
                      <a:pt x="32210" y="4005"/>
                    </a:moveTo>
                    <a:cubicBezTo>
                      <a:pt x="32210" y="217"/>
                      <a:pt x="31927" y="77"/>
                      <a:pt x="27959" y="77"/>
                    </a:cubicBezTo>
                    <a:cubicBezTo>
                      <a:pt x="18890" y="8915"/>
                      <a:pt x="5994" y="9055"/>
                      <a:pt x="184" y="9055"/>
                    </a:cubicBezTo>
                    <a:lnTo>
                      <a:pt x="184" y="14106"/>
                    </a:lnTo>
                    <a:cubicBezTo>
                      <a:pt x="3585" y="14106"/>
                      <a:pt x="12938" y="14106"/>
                      <a:pt x="20732" y="10178"/>
                    </a:cubicBezTo>
                    <a:lnTo>
                      <a:pt x="20732" y="81726"/>
                    </a:lnTo>
                    <a:cubicBezTo>
                      <a:pt x="20732" y="86356"/>
                      <a:pt x="20732" y="88180"/>
                      <a:pt x="6561" y="88180"/>
                    </a:cubicBezTo>
                    <a:lnTo>
                      <a:pt x="1176" y="88180"/>
                    </a:lnTo>
                    <a:lnTo>
                      <a:pt x="1176" y="93230"/>
                    </a:lnTo>
                    <a:cubicBezTo>
                      <a:pt x="3727" y="93090"/>
                      <a:pt x="21157" y="92669"/>
                      <a:pt x="26400" y="92669"/>
                    </a:cubicBezTo>
                    <a:cubicBezTo>
                      <a:pt x="30793" y="92669"/>
                      <a:pt x="48648" y="93090"/>
                      <a:pt x="51766" y="93230"/>
                    </a:cubicBezTo>
                    <a:lnTo>
                      <a:pt x="51766" y="88180"/>
                    </a:lnTo>
                    <a:lnTo>
                      <a:pt x="46381" y="88180"/>
                    </a:lnTo>
                    <a:cubicBezTo>
                      <a:pt x="32210" y="88180"/>
                      <a:pt x="32210" y="86356"/>
                      <a:pt x="32210" y="81726"/>
                    </a:cubicBezTo>
                    <a:lnTo>
                      <a:pt x="32210" y="4005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形状 116">
                <a:extLst>
                  <a:ext uri="{FF2B5EF4-FFF2-40B4-BE49-F238E27FC236}">
                    <a16:creationId xmlns:a16="http://schemas.microsoft.com/office/drawing/2014/main" id="{1721A708-468A-C863-EE1C-35A52D1326A5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>
              <a:xfrm>
                <a:off x="8322061" y="3828387"/>
                <a:ext cx="269921" cy="8016"/>
              </a:xfrm>
              <a:custGeom>
                <a:avLst/>
                <a:gdLst>
                  <a:gd name="connsiteX0" fmla="*/ 0 w 269921"/>
                  <a:gd name="connsiteY0" fmla="*/ 0 h 8016"/>
                  <a:gd name="connsiteX1" fmla="*/ 269922 w 269921"/>
                  <a:gd name="connsiteY1" fmla="*/ 0 h 8016"/>
                  <a:gd name="connsiteX2" fmla="*/ 269922 w 269921"/>
                  <a:gd name="connsiteY2" fmla="*/ 8016 h 8016"/>
                  <a:gd name="connsiteX3" fmla="*/ 0 w 269921"/>
                  <a:gd name="connsiteY3" fmla="*/ 8016 h 8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921" h="8016">
                    <a:moveTo>
                      <a:pt x="0" y="0"/>
                    </a:moveTo>
                    <a:lnTo>
                      <a:pt x="269922" y="0"/>
                    </a:lnTo>
                    <a:lnTo>
                      <a:pt x="269922" y="8016"/>
                    </a:lnTo>
                    <a:lnTo>
                      <a:pt x="0" y="8016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形状 117">
                <a:extLst>
                  <a:ext uri="{FF2B5EF4-FFF2-40B4-BE49-F238E27FC236}">
                    <a16:creationId xmlns:a16="http://schemas.microsoft.com/office/drawing/2014/main" id="{EEF3265E-B1A4-1AF1-3777-DDD1B2E21A5D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>
              <a:xfrm>
                <a:off x="8336839" y="3868467"/>
                <a:ext cx="157903" cy="200416"/>
              </a:xfrm>
              <a:custGeom>
                <a:avLst/>
                <a:gdLst>
                  <a:gd name="connsiteX0" fmla="*/ 64149 w 157903"/>
                  <a:gd name="connsiteY0" fmla="*/ 179454 h 200416"/>
                  <a:gd name="connsiteX1" fmla="*/ 28519 w 157903"/>
                  <a:gd name="connsiteY1" fmla="*/ 101492 h 200416"/>
                  <a:gd name="connsiteX2" fmla="*/ 25482 w 157903"/>
                  <a:gd name="connsiteY2" fmla="*/ 98286 h 200416"/>
                  <a:gd name="connsiteX3" fmla="*/ 22041 w 157903"/>
                  <a:gd name="connsiteY3" fmla="*/ 99889 h 200416"/>
                  <a:gd name="connsiteX4" fmla="*/ 2809 w 157903"/>
                  <a:gd name="connsiteY4" fmla="*/ 114319 h 200416"/>
                  <a:gd name="connsiteX5" fmla="*/ 177 w 157903"/>
                  <a:gd name="connsiteY5" fmla="*/ 117526 h 200416"/>
                  <a:gd name="connsiteX6" fmla="*/ 2202 w 157903"/>
                  <a:gd name="connsiteY6" fmla="*/ 119730 h 200416"/>
                  <a:gd name="connsiteX7" fmla="*/ 9085 w 157903"/>
                  <a:gd name="connsiteY7" fmla="*/ 115321 h 200416"/>
                  <a:gd name="connsiteX8" fmla="*/ 15563 w 157903"/>
                  <a:gd name="connsiteY8" fmla="*/ 110511 h 200416"/>
                  <a:gd name="connsiteX9" fmla="*/ 55444 w 157903"/>
                  <a:gd name="connsiteY9" fmla="*/ 197291 h 200416"/>
                  <a:gd name="connsiteX10" fmla="*/ 59695 w 157903"/>
                  <a:gd name="connsiteY10" fmla="*/ 200498 h 200416"/>
                  <a:gd name="connsiteX11" fmla="*/ 64756 w 157903"/>
                  <a:gd name="connsiteY11" fmla="*/ 196490 h 200416"/>
                  <a:gd name="connsiteX12" fmla="*/ 156664 w 157903"/>
                  <a:gd name="connsiteY12" fmla="*/ 8098 h 200416"/>
                  <a:gd name="connsiteX13" fmla="*/ 158081 w 157903"/>
                  <a:gd name="connsiteY13" fmla="*/ 4090 h 200416"/>
                  <a:gd name="connsiteX14" fmla="*/ 154032 w 157903"/>
                  <a:gd name="connsiteY14" fmla="*/ 81 h 200416"/>
                  <a:gd name="connsiteX15" fmla="*/ 149376 w 157903"/>
                  <a:gd name="connsiteY15" fmla="*/ 4290 h 200416"/>
                  <a:gd name="connsiteX16" fmla="*/ 64149 w 157903"/>
                  <a:gd name="connsiteY16" fmla="*/ 179454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903" h="200416">
                    <a:moveTo>
                      <a:pt x="64149" y="179454"/>
                    </a:moveTo>
                    <a:lnTo>
                      <a:pt x="28519" y="101492"/>
                    </a:lnTo>
                    <a:cubicBezTo>
                      <a:pt x="27102" y="98286"/>
                      <a:pt x="26090" y="98286"/>
                      <a:pt x="25482" y="98286"/>
                    </a:cubicBezTo>
                    <a:cubicBezTo>
                      <a:pt x="25280" y="98286"/>
                      <a:pt x="24268" y="98286"/>
                      <a:pt x="22041" y="99889"/>
                    </a:cubicBezTo>
                    <a:lnTo>
                      <a:pt x="2809" y="114319"/>
                    </a:lnTo>
                    <a:cubicBezTo>
                      <a:pt x="177" y="116323"/>
                      <a:pt x="177" y="116924"/>
                      <a:pt x="177" y="117526"/>
                    </a:cubicBezTo>
                    <a:cubicBezTo>
                      <a:pt x="177" y="118528"/>
                      <a:pt x="785" y="119730"/>
                      <a:pt x="2202" y="119730"/>
                    </a:cubicBezTo>
                    <a:cubicBezTo>
                      <a:pt x="3416" y="119730"/>
                      <a:pt x="6858" y="116924"/>
                      <a:pt x="9085" y="115321"/>
                    </a:cubicBezTo>
                    <a:cubicBezTo>
                      <a:pt x="10299" y="114319"/>
                      <a:pt x="13336" y="112114"/>
                      <a:pt x="15563" y="110511"/>
                    </a:cubicBezTo>
                    <a:lnTo>
                      <a:pt x="55444" y="197291"/>
                    </a:lnTo>
                    <a:cubicBezTo>
                      <a:pt x="56861" y="200498"/>
                      <a:pt x="57873" y="200498"/>
                      <a:pt x="59695" y="200498"/>
                    </a:cubicBezTo>
                    <a:cubicBezTo>
                      <a:pt x="62731" y="200498"/>
                      <a:pt x="63339" y="199295"/>
                      <a:pt x="64756" y="196490"/>
                    </a:cubicBezTo>
                    <a:lnTo>
                      <a:pt x="156664" y="8098"/>
                    </a:lnTo>
                    <a:cubicBezTo>
                      <a:pt x="158081" y="5292"/>
                      <a:pt x="158081" y="4491"/>
                      <a:pt x="158081" y="4090"/>
                    </a:cubicBezTo>
                    <a:cubicBezTo>
                      <a:pt x="158081" y="2086"/>
                      <a:pt x="156462" y="81"/>
                      <a:pt x="154032" y="81"/>
                    </a:cubicBezTo>
                    <a:cubicBezTo>
                      <a:pt x="152413" y="81"/>
                      <a:pt x="150996" y="1084"/>
                      <a:pt x="149376" y="4290"/>
                    </a:cubicBezTo>
                    <a:lnTo>
                      <a:pt x="64149" y="179454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形状 118">
                <a:extLst>
                  <a:ext uri="{FF2B5EF4-FFF2-40B4-BE49-F238E27FC236}">
                    <a16:creationId xmlns:a16="http://schemas.microsoft.com/office/drawing/2014/main" id="{3C0394D1-F7FF-95A2-E7CC-F8C2A5F3ACCE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>
              <a:xfrm>
                <a:off x="8490762" y="3868468"/>
                <a:ext cx="101220" cy="8016"/>
              </a:xfrm>
              <a:custGeom>
                <a:avLst/>
                <a:gdLst>
                  <a:gd name="connsiteX0" fmla="*/ 0 w 101220"/>
                  <a:gd name="connsiteY0" fmla="*/ 0 h 8016"/>
                  <a:gd name="connsiteX1" fmla="*/ 101221 w 101220"/>
                  <a:gd name="connsiteY1" fmla="*/ 0 h 8016"/>
                  <a:gd name="connsiteX2" fmla="*/ 101221 w 101220"/>
                  <a:gd name="connsiteY2" fmla="*/ 8016 h 8016"/>
                  <a:gd name="connsiteX3" fmla="*/ 0 w 101220"/>
                  <a:gd name="connsiteY3" fmla="*/ 8016 h 8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220" h="8016">
                    <a:moveTo>
                      <a:pt x="0" y="0"/>
                    </a:moveTo>
                    <a:lnTo>
                      <a:pt x="101221" y="0"/>
                    </a:lnTo>
                    <a:lnTo>
                      <a:pt x="101221" y="8016"/>
                    </a:lnTo>
                    <a:lnTo>
                      <a:pt x="0" y="8016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形状 119">
                <a:extLst>
                  <a:ext uri="{FF2B5EF4-FFF2-40B4-BE49-F238E27FC236}">
                    <a16:creationId xmlns:a16="http://schemas.microsoft.com/office/drawing/2014/main" id="{9EEFF4C2-940B-ED1F-4391-3C79FB635EB1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>
              <a:xfrm>
                <a:off x="8500884" y="3908795"/>
                <a:ext cx="80773" cy="133477"/>
              </a:xfrm>
              <a:custGeom>
                <a:avLst/>
                <a:gdLst>
                  <a:gd name="connsiteX0" fmla="*/ 15773 w 80773"/>
                  <a:gd name="connsiteY0" fmla="*/ 118135 h 133477"/>
                  <a:gd name="connsiteX1" fmla="*/ 37232 w 80773"/>
                  <a:gd name="connsiteY1" fmla="*/ 97492 h 133477"/>
                  <a:gd name="connsiteX2" fmla="*/ 80959 w 80773"/>
                  <a:gd name="connsiteY2" fmla="*/ 38971 h 133477"/>
                  <a:gd name="connsiteX3" fmla="*/ 38042 w 80773"/>
                  <a:gd name="connsiteY3" fmla="*/ 90 h 133477"/>
                  <a:gd name="connsiteX4" fmla="*/ 186 w 80773"/>
                  <a:gd name="connsiteY4" fmla="*/ 36365 h 133477"/>
                  <a:gd name="connsiteX5" fmla="*/ 10915 w 80773"/>
                  <a:gd name="connsiteY5" fmla="*/ 47588 h 133477"/>
                  <a:gd name="connsiteX6" fmla="*/ 21442 w 80773"/>
                  <a:gd name="connsiteY6" fmla="*/ 36966 h 133477"/>
                  <a:gd name="connsiteX7" fmla="*/ 10712 w 80773"/>
                  <a:gd name="connsiteY7" fmla="*/ 26545 h 133477"/>
                  <a:gd name="connsiteX8" fmla="*/ 8081 w 80773"/>
                  <a:gd name="connsiteY8" fmla="*/ 26745 h 133477"/>
                  <a:gd name="connsiteX9" fmla="*/ 35410 w 80773"/>
                  <a:gd name="connsiteY9" fmla="*/ 6303 h 133477"/>
                  <a:gd name="connsiteX10" fmla="*/ 62537 w 80773"/>
                  <a:gd name="connsiteY10" fmla="*/ 38971 h 133477"/>
                  <a:gd name="connsiteX11" fmla="*/ 41281 w 80773"/>
                  <a:gd name="connsiteY11" fmla="*/ 83263 h 133477"/>
                  <a:gd name="connsiteX12" fmla="*/ 2412 w 80773"/>
                  <a:gd name="connsiteY12" fmla="*/ 126152 h 133477"/>
                  <a:gd name="connsiteX13" fmla="*/ 186 w 80773"/>
                  <a:gd name="connsiteY13" fmla="*/ 133567 h 133477"/>
                  <a:gd name="connsiteX14" fmla="*/ 75291 w 80773"/>
                  <a:gd name="connsiteY14" fmla="*/ 133567 h 133477"/>
                  <a:gd name="connsiteX15" fmla="*/ 80959 w 80773"/>
                  <a:gd name="connsiteY15" fmla="*/ 98695 h 133477"/>
                  <a:gd name="connsiteX16" fmla="*/ 75898 w 80773"/>
                  <a:gd name="connsiteY16" fmla="*/ 98695 h 133477"/>
                  <a:gd name="connsiteX17" fmla="*/ 71445 w 80773"/>
                  <a:gd name="connsiteY17" fmla="*/ 116532 h 133477"/>
                  <a:gd name="connsiteX18" fmla="*/ 52213 w 80773"/>
                  <a:gd name="connsiteY18" fmla="*/ 118135 h 133477"/>
                  <a:gd name="connsiteX19" fmla="*/ 15773 w 80773"/>
                  <a:gd name="connsiteY19" fmla="*/ 118135 h 1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3477">
                    <a:moveTo>
                      <a:pt x="15773" y="118135"/>
                    </a:moveTo>
                    <a:lnTo>
                      <a:pt x="37232" y="97492"/>
                    </a:lnTo>
                    <a:cubicBezTo>
                      <a:pt x="68813" y="69835"/>
                      <a:pt x="80959" y="59012"/>
                      <a:pt x="80959" y="38971"/>
                    </a:cubicBezTo>
                    <a:cubicBezTo>
                      <a:pt x="80959" y="16123"/>
                      <a:pt x="62740" y="90"/>
                      <a:pt x="38042" y="90"/>
                    </a:cubicBezTo>
                    <a:cubicBezTo>
                      <a:pt x="15166" y="90"/>
                      <a:pt x="186" y="18528"/>
                      <a:pt x="186" y="36365"/>
                    </a:cubicBezTo>
                    <a:cubicBezTo>
                      <a:pt x="186" y="47588"/>
                      <a:pt x="10308" y="47588"/>
                      <a:pt x="10915" y="47588"/>
                    </a:cubicBezTo>
                    <a:cubicBezTo>
                      <a:pt x="14356" y="47588"/>
                      <a:pt x="21442" y="45183"/>
                      <a:pt x="21442" y="36966"/>
                    </a:cubicBezTo>
                    <a:cubicBezTo>
                      <a:pt x="21442" y="31756"/>
                      <a:pt x="17798" y="26545"/>
                      <a:pt x="10712" y="26545"/>
                    </a:cubicBezTo>
                    <a:cubicBezTo>
                      <a:pt x="9093" y="26545"/>
                      <a:pt x="8688" y="26545"/>
                      <a:pt x="8081" y="26745"/>
                    </a:cubicBezTo>
                    <a:cubicBezTo>
                      <a:pt x="12737" y="13718"/>
                      <a:pt x="23669" y="6303"/>
                      <a:pt x="35410" y="6303"/>
                    </a:cubicBezTo>
                    <a:cubicBezTo>
                      <a:pt x="53832" y="6303"/>
                      <a:pt x="62537" y="22536"/>
                      <a:pt x="62537" y="38971"/>
                    </a:cubicBezTo>
                    <a:cubicBezTo>
                      <a:pt x="62537" y="55004"/>
                      <a:pt x="52415" y="70837"/>
                      <a:pt x="41281" y="83263"/>
                    </a:cubicBezTo>
                    <a:lnTo>
                      <a:pt x="2412" y="126152"/>
                    </a:lnTo>
                    <a:cubicBezTo>
                      <a:pt x="186" y="128356"/>
                      <a:pt x="186" y="128757"/>
                      <a:pt x="186" y="133567"/>
                    </a:cubicBezTo>
                    <a:lnTo>
                      <a:pt x="75291" y="133567"/>
                    </a:lnTo>
                    <a:lnTo>
                      <a:pt x="80959" y="98695"/>
                    </a:lnTo>
                    <a:lnTo>
                      <a:pt x="75898" y="98695"/>
                    </a:lnTo>
                    <a:cubicBezTo>
                      <a:pt x="74886" y="104707"/>
                      <a:pt x="73469" y="113525"/>
                      <a:pt x="71445" y="116532"/>
                    </a:cubicBezTo>
                    <a:cubicBezTo>
                      <a:pt x="70028" y="118135"/>
                      <a:pt x="56667" y="118135"/>
                      <a:pt x="52213" y="118135"/>
                    </a:cubicBezTo>
                    <a:lnTo>
                      <a:pt x="15773" y="118135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形状 120">
                <a:extLst>
                  <a:ext uri="{FF2B5EF4-FFF2-40B4-BE49-F238E27FC236}">
                    <a16:creationId xmlns:a16="http://schemas.microsoft.com/office/drawing/2014/main" id="{C012D577-6FC9-C28B-0356-9102550E2302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>
              <a:xfrm>
                <a:off x="8627410" y="3743410"/>
                <a:ext cx="99398" cy="141293"/>
              </a:xfrm>
              <a:custGeom>
                <a:avLst/>
                <a:gdLst>
                  <a:gd name="connsiteX0" fmla="*/ 47158 w 99398"/>
                  <a:gd name="connsiteY0" fmla="*/ 2286 h 141293"/>
                  <a:gd name="connsiteX1" fmla="*/ 44526 w 99398"/>
                  <a:gd name="connsiteY1" fmla="*/ 82 h 141293"/>
                  <a:gd name="connsiteX2" fmla="*/ 19828 w 99398"/>
                  <a:gd name="connsiteY2" fmla="*/ 2086 h 141293"/>
                  <a:gd name="connsiteX3" fmla="*/ 15982 w 99398"/>
                  <a:gd name="connsiteY3" fmla="*/ 6094 h 141293"/>
                  <a:gd name="connsiteX4" fmla="*/ 20841 w 99398"/>
                  <a:gd name="connsiteY4" fmla="*/ 8499 h 141293"/>
                  <a:gd name="connsiteX5" fmla="*/ 30963 w 99398"/>
                  <a:gd name="connsiteY5" fmla="*/ 11906 h 141293"/>
                  <a:gd name="connsiteX6" fmla="*/ 30355 w 99398"/>
                  <a:gd name="connsiteY6" fmla="*/ 15915 h 141293"/>
                  <a:gd name="connsiteX7" fmla="*/ 1001 w 99398"/>
                  <a:gd name="connsiteY7" fmla="*/ 131355 h 141293"/>
                  <a:gd name="connsiteX8" fmla="*/ 192 w 99398"/>
                  <a:gd name="connsiteY8" fmla="*/ 135764 h 141293"/>
                  <a:gd name="connsiteX9" fmla="*/ 6063 w 99398"/>
                  <a:gd name="connsiteY9" fmla="*/ 141375 h 141293"/>
                  <a:gd name="connsiteX10" fmla="*/ 13553 w 99398"/>
                  <a:gd name="connsiteY10" fmla="*/ 136165 h 141293"/>
                  <a:gd name="connsiteX11" fmla="*/ 17399 w 99398"/>
                  <a:gd name="connsiteY11" fmla="*/ 120933 h 141293"/>
                  <a:gd name="connsiteX12" fmla="*/ 21853 w 99398"/>
                  <a:gd name="connsiteY12" fmla="*/ 102895 h 141293"/>
                  <a:gd name="connsiteX13" fmla="*/ 25294 w 99398"/>
                  <a:gd name="connsiteY13" fmla="*/ 89468 h 141293"/>
                  <a:gd name="connsiteX14" fmla="*/ 27521 w 99398"/>
                  <a:gd name="connsiteY14" fmla="*/ 80449 h 141293"/>
                  <a:gd name="connsiteX15" fmla="*/ 41287 w 99398"/>
                  <a:gd name="connsiteY15" fmla="*/ 62010 h 141293"/>
                  <a:gd name="connsiteX16" fmla="*/ 60722 w 99398"/>
                  <a:gd name="connsiteY16" fmla="*/ 54996 h 141293"/>
                  <a:gd name="connsiteX17" fmla="*/ 71653 w 99398"/>
                  <a:gd name="connsiteY17" fmla="*/ 69025 h 141293"/>
                  <a:gd name="connsiteX18" fmla="*/ 59102 w 99398"/>
                  <a:gd name="connsiteY18" fmla="*/ 113918 h 141293"/>
                  <a:gd name="connsiteX19" fmla="*/ 56470 w 99398"/>
                  <a:gd name="connsiteY19" fmla="*/ 124941 h 141293"/>
                  <a:gd name="connsiteX20" fmla="*/ 73070 w 99398"/>
                  <a:gd name="connsiteY20" fmla="*/ 141375 h 141293"/>
                  <a:gd name="connsiteX21" fmla="*/ 99590 w 99398"/>
                  <a:gd name="connsiteY21" fmla="*/ 110511 h 141293"/>
                  <a:gd name="connsiteX22" fmla="*/ 97161 w 99398"/>
                  <a:gd name="connsiteY22" fmla="*/ 108507 h 141293"/>
                  <a:gd name="connsiteX23" fmla="*/ 94124 w 99398"/>
                  <a:gd name="connsiteY23" fmla="*/ 112115 h 141293"/>
                  <a:gd name="connsiteX24" fmla="*/ 73475 w 99398"/>
                  <a:gd name="connsiteY24" fmla="*/ 136966 h 141293"/>
                  <a:gd name="connsiteX25" fmla="*/ 68617 w 99398"/>
                  <a:gd name="connsiteY25" fmla="*/ 130352 h 141293"/>
                  <a:gd name="connsiteX26" fmla="*/ 72261 w 99398"/>
                  <a:gd name="connsiteY26" fmla="*/ 116123 h 141293"/>
                  <a:gd name="connsiteX27" fmla="*/ 84610 w 99398"/>
                  <a:gd name="connsiteY27" fmla="*/ 72031 h 141293"/>
                  <a:gd name="connsiteX28" fmla="*/ 61329 w 99398"/>
                  <a:gd name="connsiteY28" fmla="*/ 50587 h 141293"/>
                  <a:gd name="connsiteX29" fmla="*/ 31368 w 99398"/>
                  <a:gd name="connsiteY29" fmla="*/ 66019 h 141293"/>
                  <a:gd name="connsiteX30" fmla="*/ 47158 w 99398"/>
                  <a:gd name="connsiteY30" fmla="*/ 2286 h 1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9398" h="141293">
                    <a:moveTo>
                      <a:pt x="47158" y="2286"/>
                    </a:moveTo>
                    <a:cubicBezTo>
                      <a:pt x="47158" y="2086"/>
                      <a:pt x="47158" y="82"/>
                      <a:pt x="44526" y="82"/>
                    </a:cubicBezTo>
                    <a:cubicBezTo>
                      <a:pt x="39870" y="82"/>
                      <a:pt x="25092" y="1685"/>
                      <a:pt x="19828" y="2086"/>
                    </a:cubicBezTo>
                    <a:cubicBezTo>
                      <a:pt x="18209" y="2286"/>
                      <a:pt x="15982" y="2487"/>
                      <a:pt x="15982" y="6094"/>
                    </a:cubicBezTo>
                    <a:cubicBezTo>
                      <a:pt x="15982" y="8499"/>
                      <a:pt x="17804" y="8499"/>
                      <a:pt x="20841" y="8499"/>
                    </a:cubicBezTo>
                    <a:cubicBezTo>
                      <a:pt x="30558" y="8499"/>
                      <a:pt x="30963" y="9902"/>
                      <a:pt x="30963" y="11906"/>
                    </a:cubicBezTo>
                    <a:lnTo>
                      <a:pt x="30355" y="15915"/>
                    </a:lnTo>
                    <a:lnTo>
                      <a:pt x="1001" y="131355"/>
                    </a:lnTo>
                    <a:cubicBezTo>
                      <a:pt x="192" y="134160"/>
                      <a:pt x="192" y="134561"/>
                      <a:pt x="192" y="135764"/>
                    </a:cubicBezTo>
                    <a:cubicBezTo>
                      <a:pt x="192" y="140373"/>
                      <a:pt x="4241" y="141375"/>
                      <a:pt x="6063" y="141375"/>
                    </a:cubicBezTo>
                    <a:cubicBezTo>
                      <a:pt x="9302" y="141375"/>
                      <a:pt x="12541" y="138970"/>
                      <a:pt x="13553" y="136165"/>
                    </a:cubicBezTo>
                    <a:lnTo>
                      <a:pt x="17399" y="120933"/>
                    </a:lnTo>
                    <a:lnTo>
                      <a:pt x="21853" y="102895"/>
                    </a:lnTo>
                    <a:cubicBezTo>
                      <a:pt x="23068" y="98486"/>
                      <a:pt x="24282" y="94077"/>
                      <a:pt x="25294" y="89468"/>
                    </a:cubicBezTo>
                    <a:cubicBezTo>
                      <a:pt x="25699" y="88265"/>
                      <a:pt x="27319" y="81651"/>
                      <a:pt x="27521" y="80449"/>
                    </a:cubicBezTo>
                    <a:cubicBezTo>
                      <a:pt x="28129" y="78645"/>
                      <a:pt x="34404" y="67422"/>
                      <a:pt x="41287" y="62010"/>
                    </a:cubicBezTo>
                    <a:cubicBezTo>
                      <a:pt x="45741" y="58804"/>
                      <a:pt x="52017" y="54996"/>
                      <a:pt x="60722" y="54996"/>
                    </a:cubicBezTo>
                    <a:cubicBezTo>
                      <a:pt x="69427" y="54996"/>
                      <a:pt x="71653" y="61810"/>
                      <a:pt x="71653" y="69025"/>
                    </a:cubicBezTo>
                    <a:cubicBezTo>
                      <a:pt x="71653" y="79848"/>
                      <a:pt x="63961" y="101693"/>
                      <a:pt x="59102" y="113918"/>
                    </a:cubicBezTo>
                    <a:cubicBezTo>
                      <a:pt x="57482" y="118528"/>
                      <a:pt x="56470" y="120933"/>
                      <a:pt x="56470" y="124941"/>
                    </a:cubicBezTo>
                    <a:cubicBezTo>
                      <a:pt x="56470" y="134361"/>
                      <a:pt x="63556" y="141375"/>
                      <a:pt x="73070" y="141375"/>
                    </a:cubicBezTo>
                    <a:cubicBezTo>
                      <a:pt x="92100" y="141375"/>
                      <a:pt x="99590" y="112115"/>
                      <a:pt x="99590" y="110511"/>
                    </a:cubicBezTo>
                    <a:cubicBezTo>
                      <a:pt x="99590" y="108507"/>
                      <a:pt x="97768" y="108507"/>
                      <a:pt x="97161" y="108507"/>
                    </a:cubicBezTo>
                    <a:cubicBezTo>
                      <a:pt x="95136" y="108507"/>
                      <a:pt x="95136" y="109108"/>
                      <a:pt x="94124" y="112115"/>
                    </a:cubicBezTo>
                    <a:cubicBezTo>
                      <a:pt x="91088" y="122737"/>
                      <a:pt x="84610" y="136966"/>
                      <a:pt x="73475" y="136966"/>
                    </a:cubicBezTo>
                    <a:cubicBezTo>
                      <a:pt x="70034" y="136966"/>
                      <a:pt x="68617" y="134962"/>
                      <a:pt x="68617" y="130352"/>
                    </a:cubicBezTo>
                    <a:cubicBezTo>
                      <a:pt x="68617" y="125342"/>
                      <a:pt x="70439" y="120532"/>
                      <a:pt x="72261" y="116123"/>
                    </a:cubicBezTo>
                    <a:cubicBezTo>
                      <a:pt x="75500" y="107505"/>
                      <a:pt x="84610" y="83655"/>
                      <a:pt x="84610" y="72031"/>
                    </a:cubicBezTo>
                    <a:cubicBezTo>
                      <a:pt x="84610" y="59004"/>
                      <a:pt x="76512" y="50587"/>
                      <a:pt x="61329" y="50587"/>
                    </a:cubicBezTo>
                    <a:cubicBezTo>
                      <a:pt x="48575" y="50587"/>
                      <a:pt x="38858" y="56800"/>
                      <a:pt x="31368" y="66019"/>
                    </a:cubicBezTo>
                    <a:lnTo>
                      <a:pt x="47158" y="2286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形状 121">
                <a:extLst>
                  <a:ext uri="{FF2B5EF4-FFF2-40B4-BE49-F238E27FC236}">
                    <a16:creationId xmlns:a16="http://schemas.microsoft.com/office/drawing/2014/main" id="{0D89F678-8541-0825-CF0E-EE2E8FEB6E32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>
              <a:xfrm>
                <a:off x="8748360" y="3819407"/>
                <a:ext cx="51581" cy="93153"/>
              </a:xfrm>
              <a:custGeom>
                <a:avLst/>
                <a:gdLst>
                  <a:gd name="connsiteX0" fmla="*/ 32224 w 51581"/>
                  <a:gd name="connsiteY0" fmla="*/ 4011 h 93153"/>
                  <a:gd name="connsiteX1" fmla="*/ 27972 w 51581"/>
                  <a:gd name="connsiteY1" fmla="*/ 83 h 93153"/>
                  <a:gd name="connsiteX2" fmla="*/ 197 w 51581"/>
                  <a:gd name="connsiteY2" fmla="*/ 9062 h 93153"/>
                  <a:gd name="connsiteX3" fmla="*/ 197 w 51581"/>
                  <a:gd name="connsiteY3" fmla="*/ 14112 h 93153"/>
                  <a:gd name="connsiteX4" fmla="*/ 20745 w 51581"/>
                  <a:gd name="connsiteY4" fmla="*/ 10184 h 93153"/>
                  <a:gd name="connsiteX5" fmla="*/ 20745 w 51581"/>
                  <a:gd name="connsiteY5" fmla="*/ 81733 h 93153"/>
                  <a:gd name="connsiteX6" fmla="*/ 6574 w 51581"/>
                  <a:gd name="connsiteY6" fmla="*/ 88186 h 93153"/>
                  <a:gd name="connsiteX7" fmla="*/ 1189 w 51581"/>
                  <a:gd name="connsiteY7" fmla="*/ 88186 h 93153"/>
                  <a:gd name="connsiteX8" fmla="*/ 1189 w 51581"/>
                  <a:gd name="connsiteY8" fmla="*/ 93237 h 93153"/>
                  <a:gd name="connsiteX9" fmla="*/ 26414 w 51581"/>
                  <a:gd name="connsiteY9" fmla="*/ 92676 h 93153"/>
                  <a:gd name="connsiteX10" fmla="*/ 51779 w 51581"/>
                  <a:gd name="connsiteY10" fmla="*/ 93237 h 93153"/>
                  <a:gd name="connsiteX11" fmla="*/ 51779 w 51581"/>
                  <a:gd name="connsiteY11" fmla="*/ 88186 h 93153"/>
                  <a:gd name="connsiteX12" fmla="*/ 46394 w 51581"/>
                  <a:gd name="connsiteY12" fmla="*/ 88186 h 93153"/>
                  <a:gd name="connsiteX13" fmla="*/ 32224 w 51581"/>
                  <a:gd name="connsiteY13" fmla="*/ 81733 h 93153"/>
                  <a:gd name="connsiteX14" fmla="*/ 32224 w 51581"/>
                  <a:gd name="connsiteY14" fmla="*/ 4011 h 93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3153">
                    <a:moveTo>
                      <a:pt x="32224" y="4011"/>
                    </a:moveTo>
                    <a:cubicBezTo>
                      <a:pt x="32224" y="224"/>
                      <a:pt x="31940" y="83"/>
                      <a:pt x="27972" y="83"/>
                    </a:cubicBezTo>
                    <a:cubicBezTo>
                      <a:pt x="18903" y="8922"/>
                      <a:pt x="6008" y="9062"/>
                      <a:pt x="197" y="9062"/>
                    </a:cubicBezTo>
                    <a:lnTo>
                      <a:pt x="197" y="14112"/>
                    </a:lnTo>
                    <a:cubicBezTo>
                      <a:pt x="3598" y="14112"/>
                      <a:pt x="12951" y="14112"/>
                      <a:pt x="20745" y="10184"/>
                    </a:cubicBezTo>
                    <a:lnTo>
                      <a:pt x="20745" y="81733"/>
                    </a:lnTo>
                    <a:cubicBezTo>
                      <a:pt x="20745" y="86363"/>
                      <a:pt x="20745" y="88186"/>
                      <a:pt x="6574" y="88186"/>
                    </a:cubicBezTo>
                    <a:lnTo>
                      <a:pt x="1189" y="88186"/>
                    </a:lnTo>
                    <a:lnTo>
                      <a:pt x="1189" y="93237"/>
                    </a:lnTo>
                    <a:cubicBezTo>
                      <a:pt x="3740" y="93097"/>
                      <a:pt x="21170" y="92676"/>
                      <a:pt x="26414" y="92676"/>
                    </a:cubicBezTo>
                    <a:cubicBezTo>
                      <a:pt x="30807" y="92676"/>
                      <a:pt x="48662" y="93097"/>
                      <a:pt x="51779" y="93237"/>
                    </a:cubicBezTo>
                    <a:lnTo>
                      <a:pt x="51779" y="88186"/>
                    </a:lnTo>
                    <a:lnTo>
                      <a:pt x="46394" y="88186"/>
                    </a:lnTo>
                    <a:cubicBezTo>
                      <a:pt x="32224" y="88186"/>
                      <a:pt x="32224" y="86363"/>
                      <a:pt x="32224" y="81733"/>
                    </a:cubicBezTo>
                    <a:lnTo>
                      <a:pt x="32224" y="4011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形状 122">
                <a:extLst>
                  <a:ext uri="{FF2B5EF4-FFF2-40B4-BE49-F238E27FC236}">
                    <a16:creationId xmlns:a16="http://schemas.microsoft.com/office/drawing/2014/main" id="{A8BB4814-3A15-D264-BFF2-013DEC3E93F8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>
              <a:xfrm>
                <a:off x="8843773" y="3732187"/>
                <a:ext cx="46966" cy="200416"/>
              </a:xfrm>
              <a:custGeom>
                <a:avLst/>
                <a:gdLst>
                  <a:gd name="connsiteX0" fmla="*/ 47168 w 46966"/>
                  <a:gd name="connsiteY0" fmla="*/ 198494 h 200416"/>
                  <a:gd name="connsiteX1" fmla="*/ 43727 w 46966"/>
                  <a:gd name="connsiteY1" fmla="*/ 194085 h 200416"/>
                  <a:gd name="connsiteX2" fmla="*/ 11943 w 46966"/>
                  <a:gd name="connsiteY2" fmla="*/ 100290 h 200416"/>
                  <a:gd name="connsiteX3" fmla="*/ 44536 w 46966"/>
                  <a:gd name="connsiteY3" fmla="*/ 5493 h 200416"/>
                  <a:gd name="connsiteX4" fmla="*/ 47168 w 46966"/>
                  <a:gd name="connsiteY4" fmla="*/ 2086 h 200416"/>
                  <a:gd name="connsiteX5" fmla="*/ 45144 w 46966"/>
                  <a:gd name="connsiteY5" fmla="*/ 82 h 200416"/>
                  <a:gd name="connsiteX6" fmla="*/ 12956 w 46966"/>
                  <a:gd name="connsiteY6" fmla="*/ 39163 h 200416"/>
                  <a:gd name="connsiteX7" fmla="*/ 202 w 46966"/>
                  <a:gd name="connsiteY7" fmla="*/ 100290 h 200416"/>
                  <a:gd name="connsiteX8" fmla="*/ 13563 w 46966"/>
                  <a:gd name="connsiteY8" fmla="*/ 162820 h 200416"/>
                  <a:gd name="connsiteX9" fmla="*/ 45144 w 46966"/>
                  <a:gd name="connsiteY9" fmla="*/ 200498 h 200416"/>
                  <a:gd name="connsiteX10" fmla="*/ 47168 w 46966"/>
                  <a:gd name="connsiteY10" fmla="*/ 198494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168" y="198494"/>
                    </a:moveTo>
                    <a:cubicBezTo>
                      <a:pt x="47168" y="197893"/>
                      <a:pt x="47168" y="197492"/>
                      <a:pt x="43727" y="194085"/>
                    </a:cubicBezTo>
                    <a:cubicBezTo>
                      <a:pt x="18422" y="168832"/>
                      <a:pt x="11943" y="130954"/>
                      <a:pt x="11943" y="100290"/>
                    </a:cubicBezTo>
                    <a:cubicBezTo>
                      <a:pt x="11943" y="65418"/>
                      <a:pt x="19636" y="30545"/>
                      <a:pt x="44536" y="5493"/>
                    </a:cubicBezTo>
                    <a:cubicBezTo>
                      <a:pt x="47168" y="3088"/>
                      <a:pt x="47168" y="2687"/>
                      <a:pt x="47168" y="2086"/>
                    </a:cubicBezTo>
                    <a:cubicBezTo>
                      <a:pt x="47168" y="683"/>
                      <a:pt x="46358" y="82"/>
                      <a:pt x="45144" y="82"/>
                    </a:cubicBezTo>
                    <a:cubicBezTo>
                      <a:pt x="43119" y="82"/>
                      <a:pt x="24900" y="13710"/>
                      <a:pt x="12956" y="39163"/>
                    </a:cubicBezTo>
                    <a:cubicBezTo>
                      <a:pt x="2631" y="61209"/>
                      <a:pt x="202" y="83455"/>
                      <a:pt x="202" y="100290"/>
                    </a:cubicBezTo>
                    <a:cubicBezTo>
                      <a:pt x="202" y="115922"/>
                      <a:pt x="2429" y="140173"/>
                      <a:pt x="13563" y="162820"/>
                    </a:cubicBezTo>
                    <a:cubicBezTo>
                      <a:pt x="25709" y="187471"/>
                      <a:pt x="43119" y="200498"/>
                      <a:pt x="45144" y="200498"/>
                    </a:cubicBezTo>
                    <a:cubicBezTo>
                      <a:pt x="46358" y="200498"/>
                      <a:pt x="47168" y="199897"/>
                      <a:pt x="47168" y="19849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形状 123">
                <a:extLst>
                  <a:ext uri="{FF2B5EF4-FFF2-40B4-BE49-F238E27FC236}">
                    <a16:creationId xmlns:a16="http://schemas.microsoft.com/office/drawing/2014/main" id="{A76EAA86-3C37-17A7-33AB-B208093611C3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>
              <a:xfrm>
                <a:off x="8907115" y="3742809"/>
                <a:ext cx="85632" cy="180775"/>
              </a:xfrm>
              <a:custGeom>
                <a:avLst/>
                <a:gdLst>
                  <a:gd name="connsiteX0" fmla="*/ 26726 w 85632"/>
                  <a:gd name="connsiteY0" fmla="*/ 78445 h 180775"/>
                  <a:gd name="connsiteX1" fmla="*/ 206 w 85632"/>
                  <a:gd name="connsiteY1" fmla="*/ 118929 h 180775"/>
                  <a:gd name="connsiteX2" fmla="*/ 6077 w 85632"/>
                  <a:gd name="connsiteY2" fmla="*/ 134762 h 180775"/>
                  <a:gd name="connsiteX3" fmla="*/ 29560 w 85632"/>
                  <a:gd name="connsiteY3" fmla="*/ 147789 h 180775"/>
                  <a:gd name="connsiteX4" fmla="*/ 54055 w 85632"/>
                  <a:gd name="connsiteY4" fmla="*/ 157208 h 180775"/>
                  <a:gd name="connsiteX5" fmla="*/ 61140 w 85632"/>
                  <a:gd name="connsiteY5" fmla="*/ 165826 h 180775"/>
                  <a:gd name="connsiteX6" fmla="*/ 51221 w 85632"/>
                  <a:gd name="connsiteY6" fmla="*/ 176448 h 180775"/>
                  <a:gd name="connsiteX7" fmla="*/ 33406 w 85632"/>
                  <a:gd name="connsiteY7" fmla="*/ 170035 h 180775"/>
                  <a:gd name="connsiteX8" fmla="*/ 31179 w 85632"/>
                  <a:gd name="connsiteY8" fmla="*/ 169033 h 180775"/>
                  <a:gd name="connsiteX9" fmla="*/ 29155 w 85632"/>
                  <a:gd name="connsiteY9" fmla="*/ 171237 h 180775"/>
                  <a:gd name="connsiteX10" fmla="*/ 51221 w 85632"/>
                  <a:gd name="connsiteY10" fmla="*/ 180857 h 180775"/>
                  <a:gd name="connsiteX11" fmla="*/ 72275 w 85632"/>
                  <a:gd name="connsiteY11" fmla="*/ 159413 h 180775"/>
                  <a:gd name="connsiteX12" fmla="*/ 62558 w 85632"/>
                  <a:gd name="connsiteY12" fmla="*/ 145183 h 180775"/>
                  <a:gd name="connsiteX13" fmla="*/ 50209 w 85632"/>
                  <a:gd name="connsiteY13" fmla="*/ 140574 h 180775"/>
                  <a:gd name="connsiteX14" fmla="*/ 37860 w 85632"/>
                  <a:gd name="connsiteY14" fmla="*/ 135964 h 180775"/>
                  <a:gd name="connsiteX15" fmla="*/ 25713 w 85632"/>
                  <a:gd name="connsiteY15" fmla="*/ 131154 h 180775"/>
                  <a:gd name="connsiteX16" fmla="*/ 10530 w 85632"/>
                  <a:gd name="connsiteY16" fmla="*/ 113317 h 180775"/>
                  <a:gd name="connsiteX17" fmla="*/ 35431 w 85632"/>
                  <a:gd name="connsiteY17" fmla="*/ 79246 h 180775"/>
                  <a:gd name="connsiteX18" fmla="*/ 53245 w 85632"/>
                  <a:gd name="connsiteY18" fmla="*/ 81852 h 180775"/>
                  <a:gd name="connsiteX19" fmla="*/ 72072 w 85632"/>
                  <a:gd name="connsiteY19" fmla="*/ 75639 h 180775"/>
                  <a:gd name="connsiteX20" fmla="*/ 55472 w 85632"/>
                  <a:gd name="connsiteY20" fmla="*/ 70228 h 180775"/>
                  <a:gd name="connsiteX21" fmla="*/ 38467 w 85632"/>
                  <a:gd name="connsiteY21" fmla="*/ 72633 h 180775"/>
                  <a:gd name="connsiteX22" fmla="*/ 32394 w 85632"/>
                  <a:gd name="connsiteY22" fmla="*/ 57000 h 180775"/>
                  <a:gd name="connsiteX23" fmla="*/ 54865 w 85632"/>
                  <a:gd name="connsiteY23" fmla="*/ 22929 h 180775"/>
                  <a:gd name="connsiteX24" fmla="*/ 67821 w 85632"/>
                  <a:gd name="connsiteY24" fmla="*/ 27338 h 180775"/>
                  <a:gd name="connsiteX25" fmla="*/ 85838 w 85632"/>
                  <a:gd name="connsiteY25" fmla="*/ 21126 h 180775"/>
                  <a:gd name="connsiteX26" fmla="*/ 69036 w 85632"/>
                  <a:gd name="connsiteY26" fmla="*/ 15714 h 180775"/>
                  <a:gd name="connsiteX27" fmla="*/ 56282 w 85632"/>
                  <a:gd name="connsiteY27" fmla="*/ 16716 h 180775"/>
                  <a:gd name="connsiteX28" fmla="*/ 55270 w 85632"/>
                  <a:gd name="connsiteY28" fmla="*/ 10103 h 180775"/>
                  <a:gd name="connsiteX29" fmla="*/ 56282 w 85632"/>
                  <a:gd name="connsiteY29" fmla="*/ 2687 h 180775"/>
                  <a:gd name="connsiteX30" fmla="*/ 53853 w 85632"/>
                  <a:gd name="connsiteY30" fmla="*/ 82 h 180775"/>
                  <a:gd name="connsiteX31" fmla="*/ 50209 w 85632"/>
                  <a:gd name="connsiteY31" fmla="*/ 9902 h 180775"/>
                  <a:gd name="connsiteX32" fmla="*/ 51626 w 85632"/>
                  <a:gd name="connsiteY32" fmla="*/ 17718 h 180775"/>
                  <a:gd name="connsiteX33" fmla="*/ 16199 w 85632"/>
                  <a:gd name="connsiteY33" fmla="*/ 55196 h 180775"/>
                  <a:gd name="connsiteX34" fmla="*/ 29357 w 85632"/>
                  <a:gd name="connsiteY34" fmla="*/ 76440 h 180775"/>
                  <a:gd name="connsiteX35" fmla="*/ 26726 w 85632"/>
                  <a:gd name="connsiteY35" fmla="*/ 78445 h 180775"/>
                  <a:gd name="connsiteX36" fmla="*/ 59521 w 85632"/>
                  <a:gd name="connsiteY36" fmla="*/ 21126 h 180775"/>
                  <a:gd name="connsiteX37" fmla="*/ 69238 w 85632"/>
                  <a:gd name="connsiteY37" fmla="*/ 20123 h 180775"/>
                  <a:gd name="connsiteX38" fmla="*/ 80575 w 85632"/>
                  <a:gd name="connsiteY38" fmla="*/ 21326 h 180775"/>
                  <a:gd name="connsiteX39" fmla="*/ 68023 w 85632"/>
                  <a:gd name="connsiteY39" fmla="*/ 22929 h 180775"/>
                  <a:gd name="connsiteX40" fmla="*/ 59521 w 85632"/>
                  <a:gd name="connsiteY40" fmla="*/ 21126 h 180775"/>
                  <a:gd name="connsiteX41" fmla="*/ 43731 w 85632"/>
                  <a:gd name="connsiteY41" fmla="*/ 75839 h 180775"/>
                  <a:gd name="connsiteX42" fmla="*/ 55270 w 85632"/>
                  <a:gd name="connsiteY42" fmla="*/ 74637 h 180775"/>
                  <a:gd name="connsiteX43" fmla="*/ 66809 w 85632"/>
                  <a:gd name="connsiteY43" fmla="*/ 75839 h 180775"/>
                  <a:gd name="connsiteX44" fmla="*/ 53853 w 85632"/>
                  <a:gd name="connsiteY44" fmla="*/ 77443 h 180775"/>
                  <a:gd name="connsiteX45" fmla="*/ 43731 w 85632"/>
                  <a:gd name="connsiteY45" fmla="*/ 75839 h 18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775">
                    <a:moveTo>
                      <a:pt x="26726" y="78445"/>
                    </a:moveTo>
                    <a:cubicBezTo>
                      <a:pt x="4659" y="92875"/>
                      <a:pt x="206" y="111714"/>
                      <a:pt x="206" y="118929"/>
                    </a:cubicBezTo>
                    <a:cubicBezTo>
                      <a:pt x="206" y="128549"/>
                      <a:pt x="5672" y="134160"/>
                      <a:pt x="6077" y="134762"/>
                    </a:cubicBezTo>
                    <a:cubicBezTo>
                      <a:pt x="12555" y="141375"/>
                      <a:pt x="14377" y="142177"/>
                      <a:pt x="29560" y="147789"/>
                    </a:cubicBezTo>
                    <a:lnTo>
                      <a:pt x="54055" y="157208"/>
                    </a:lnTo>
                    <a:cubicBezTo>
                      <a:pt x="57092" y="158611"/>
                      <a:pt x="61140" y="160014"/>
                      <a:pt x="61140" y="165826"/>
                    </a:cubicBezTo>
                    <a:cubicBezTo>
                      <a:pt x="61140" y="170436"/>
                      <a:pt x="57497" y="176448"/>
                      <a:pt x="51221" y="176448"/>
                    </a:cubicBezTo>
                    <a:cubicBezTo>
                      <a:pt x="42313" y="176448"/>
                      <a:pt x="35633" y="171638"/>
                      <a:pt x="33406" y="170035"/>
                    </a:cubicBezTo>
                    <a:cubicBezTo>
                      <a:pt x="32191" y="169233"/>
                      <a:pt x="31989" y="169033"/>
                      <a:pt x="31179" y="169033"/>
                    </a:cubicBezTo>
                    <a:cubicBezTo>
                      <a:pt x="29560" y="169033"/>
                      <a:pt x="29155" y="170436"/>
                      <a:pt x="29155" y="171237"/>
                    </a:cubicBezTo>
                    <a:cubicBezTo>
                      <a:pt x="29155" y="173642"/>
                      <a:pt x="39884" y="180857"/>
                      <a:pt x="51221" y="180857"/>
                    </a:cubicBezTo>
                    <a:cubicBezTo>
                      <a:pt x="63772" y="180857"/>
                      <a:pt x="72275" y="169233"/>
                      <a:pt x="72275" y="159413"/>
                    </a:cubicBezTo>
                    <a:cubicBezTo>
                      <a:pt x="72275" y="149793"/>
                      <a:pt x="64784" y="146185"/>
                      <a:pt x="62558" y="145183"/>
                    </a:cubicBezTo>
                    <a:cubicBezTo>
                      <a:pt x="59723" y="144181"/>
                      <a:pt x="52840" y="141576"/>
                      <a:pt x="50209" y="140574"/>
                    </a:cubicBezTo>
                    <a:cubicBezTo>
                      <a:pt x="46160" y="138970"/>
                      <a:pt x="42111" y="137367"/>
                      <a:pt x="37860" y="135964"/>
                    </a:cubicBezTo>
                    <a:lnTo>
                      <a:pt x="25713" y="131154"/>
                    </a:lnTo>
                    <a:cubicBezTo>
                      <a:pt x="16604" y="127547"/>
                      <a:pt x="10530" y="121735"/>
                      <a:pt x="10530" y="113317"/>
                    </a:cubicBezTo>
                    <a:cubicBezTo>
                      <a:pt x="10530" y="105100"/>
                      <a:pt x="18425" y="87664"/>
                      <a:pt x="35431" y="79246"/>
                    </a:cubicBezTo>
                    <a:cubicBezTo>
                      <a:pt x="42921" y="81852"/>
                      <a:pt x="48994" y="81852"/>
                      <a:pt x="53245" y="81852"/>
                    </a:cubicBezTo>
                    <a:cubicBezTo>
                      <a:pt x="59319" y="81852"/>
                      <a:pt x="72072" y="81852"/>
                      <a:pt x="72072" y="75639"/>
                    </a:cubicBezTo>
                    <a:cubicBezTo>
                      <a:pt x="72072" y="70628"/>
                      <a:pt x="63367" y="70228"/>
                      <a:pt x="55472" y="70228"/>
                    </a:cubicBezTo>
                    <a:cubicBezTo>
                      <a:pt x="51828" y="70228"/>
                      <a:pt x="45957" y="70228"/>
                      <a:pt x="38467" y="72633"/>
                    </a:cubicBezTo>
                    <a:cubicBezTo>
                      <a:pt x="33204" y="67422"/>
                      <a:pt x="32394" y="60808"/>
                      <a:pt x="32394" y="57000"/>
                    </a:cubicBezTo>
                    <a:cubicBezTo>
                      <a:pt x="32394" y="45777"/>
                      <a:pt x="39682" y="30345"/>
                      <a:pt x="54865" y="22929"/>
                    </a:cubicBezTo>
                    <a:cubicBezTo>
                      <a:pt x="58509" y="27338"/>
                      <a:pt x="63165" y="27338"/>
                      <a:pt x="67821" y="27338"/>
                    </a:cubicBezTo>
                    <a:cubicBezTo>
                      <a:pt x="72882" y="27338"/>
                      <a:pt x="85838" y="27338"/>
                      <a:pt x="85838" y="21126"/>
                    </a:cubicBezTo>
                    <a:cubicBezTo>
                      <a:pt x="85838" y="15915"/>
                      <a:pt x="76931" y="15714"/>
                      <a:pt x="69036" y="15714"/>
                    </a:cubicBezTo>
                    <a:cubicBezTo>
                      <a:pt x="66404" y="15714"/>
                      <a:pt x="61545" y="15714"/>
                      <a:pt x="56282" y="16716"/>
                    </a:cubicBezTo>
                    <a:cubicBezTo>
                      <a:pt x="55675" y="14913"/>
                      <a:pt x="55270" y="13510"/>
                      <a:pt x="55270" y="10103"/>
                    </a:cubicBezTo>
                    <a:cubicBezTo>
                      <a:pt x="55270" y="7297"/>
                      <a:pt x="56282" y="3088"/>
                      <a:pt x="56282" y="2687"/>
                    </a:cubicBezTo>
                    <a:cubicBezTo>
                      <a:pt x="56282" y="1084"/>
                      <a:pt x="55270" y="82"/>
                      <a:pt x="53853" y="82"/>
                    </a:cubicBezTo>
                    <a:cubicBezTo>
                      <a:pt x="50209" y="82"/>
                      <a:pt x="50209" y="9301"/>
                      <a:pt x="50209" y="9902"/>
                    </a:cubicBezTo>
                    <a:cubicBezTo>
                      <a:pt x="50209" y="13911"/>
                      <a:pt x="51423" y="16917"/>
                      <a:pt x="51626" y="17718"/>
                    </a:cubicBezTo>
                    <a:cubicBezTo>
                      <a:pt x="29965" y="23731"/>
                      <a:pt x="16199" y="39764"/>
                      <a:pt x="16199" y="55196"/>
                    </a:cubicBezTo>
                    <a:cubicBezTo>
                      <a:pt x="16199" y="62612"/>
                      <a:pt x="19843" y="71029"/>
                      <a:pt x="29357" y="76440"/>
                    </a:cubicBezTo>
                    <a:lnTo>
                      <a:pt x="26726" y="78445"/>
                    </a:lnTo>
                    <a:close/>
                    <a:moveTo>
                      <a:pt x="59521" y="21126"/>
                    </a:moveTo>
                    <a:cubicBezTo>
                      <a:pt x="62760" y="20123"/>
                      <a:pt x="67011" y="20123"/>
                      <a:pt x="69238" y="20123"/>
                    </a:cubicBezTo>
                    <a:cubicBezTo>
                      <a:pt x="76121" y="20123"/>
                      <a:pt x="76931" y="20324"/>
                      <a:pt x="80575" y="21326"/>
                    </a:cubicBezTo>
                    <a:cubicBezTo>
                      <a:pt x="78955" y="21927"/>
                      <a:pt x="76931" y="22929"/>
                      <a:pt x="68023" y="22929"/>
                    </a:cubicBezTo>
                    <a:cubicBezTo>
                      <a:pt x="64177" y="22929"/>
                      <a:pt x="61748" y="22929"/>
                      <a:pt x="59521" y="21126"/>
                    </a:cubicBezTo>
                    <a:close/>
                    <a:moveTo>
                      <a:pt x="43731" y="75839"/>
                    </a:moveTo>
                    <a:cubicBezTo>
                      <a:pt x="48387" y="74637"/>
                      <a:pt x="52840" y="74637"/>
                      <a:pt x="55270" y="74637"/>
                    </a:cubicBezTo>
                    <a:cubicBezTo>
                      <a:pt x="62355" y="74637"/>
                      <a:pt x="63165" y="74837"/>
                      <a:pt x="66809" y="75839"/>
                    </a:cubicBezTo>
                    <a:cubicBezTo>
                      <a:pt x="65189" y="76641"/>
                      <a:pt x="63165" y="77443"/>
                      <a:pt x="53853" y="77443"/>
                    </a:cubicBezTo>
                    <a:cubicBezTo>
                      <a:pt x="49196" y="77443"/>
                      <a:pt x="47375" y="77443"/>
                      <a:pt x="43731" y="758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形状 124">
                <a:extLst>
                  <a:ext uri="{FF2B5EF4-FFF2-40B4-BE49-F238E27FC236}">
                    <a16:creationId xmlns:a16="http://schemas.microsoft.com/office/drawing/2014/main" id="{148AD966-9C6B-8542-A6A5-30135D7E81F9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>
              <a:xfrm>
                <a:off x="9011880" y="3732187"/>
                <a:ext cx="46966" cy="200416"/>
              </a:xfrm>
              <a:custGeom>
                <a:avLst/>
                <a:gdLst>
                  <a:gd name="connsiteX0" fmla="*/ 47177 w 46966"/>
                  <a:gd name="connsiteY0" fmla="*/ 100290 h 200416"/>
                  <a:gd name="connsiteX1" fmla="*/ 33816 w 46966"/>
                  <a:gd name="connsiteY1" fmla="*/ 37760 h 200416"/>
                  <a:gd name="connsiteX2" fmla="*/ 2235 w 46966"/>
                  <a:gd name="connsiteY2" fmla="*/ 82 h 200416"/>
                  <a:gd name="connsiteX3" fmla="*/ 211 w 46966"/>
                  <a:gd name="connsiteY3" fmla="*/ 2086 h 200416"/>
                  <a:gd name="connsiteX4" fmla="*/ 4057 w 46966"/>
                  <a:gd name="connsiteY4" fmla="*/ 6696 h 200416"/>
                  <a:gd name="connsiteX5" fmla="*/ 35435 w 46966"/>
                  <a:gd name="connsiteY5" fmla="*/ 100290 h 200416"/>
                  <a:gd name="connsiteX6" fmla="*/ 2842 w 46966"/>
                  <a:gd name="connsiteY6" fmla="*/ 195087 h 200416"/>
                  <a:gd name="connsiteX7" fmla="*/ 211 w 46966"/>
                  <a:gd name="connsiteY7" fmla="*/ 198494 h 200416"/>
                  <a:gd name="connsiteX8" fmla="*/ 2235 w 46966"/>
                  <a:gd name="connsiteY8" fmla="*/ 200498 h 200416"/>
                  <a:gd name="connsiteX9" fmla="*/ 34423 w 46966"/>
                  <a:gd name="connsiteY9" fmla="*/ 161417 h 200416"/>
                  <a:gd name="connsiteX10" fmla="*/ 47177 w 46966"/>
                  <a:gd name="connsiteY10" fmla="*/ 100290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177" y="100290"/>
                    </a:moveTo>
                    <a:cubicBezTo>
                      <a:pt x="47177" y="84658"/>
                      <a:pt x="44950" y="60407"/>
                      <a:pt x="33816" y="37760"/>
                    </a:cubicBezTo>
                    <a:cubicBezTo>
                      <a:pt x="21669" y="13109"/>
                      <a:pt x="4259" y="82"/>
                      <a:pt x="2235" y="82"/>
                    </a:cubicBezTo>
                    <a:cubicBezTo>
                      <a:pt x="1020" y="82"/>
                      <a:pt x="211" y="883"/>
                      <a:pt x="211" y="2086"/>
                    </a:cubicBezTo>
                    <a:cubicBezTo>
                      <a:pt x="211" y="2687"/>
                      <a:pt x="211" y="3088"/>
                      <a:pt x="4057" y="6696"/>
                    </a:cubicBezTo>
                    <a:cubicBezTo>
                      <a:pt x="23896" y="26537"/>
                      <a:pt x="35435" y="58403"/>
                      <a:pt x="35435" y="100290"/>
                    </a:cubicBezTo>
                    <a:cubicBezTo>
                      <a:pt x="35435" y="134561"/>
                      <a:pt x="27945" y="169835"/>
                      <a:pt x="2842" y="195087"/>
                    </a:cubicBezTo>
                    <a:cubicBezTo>
                      <a:pt x="211" y="197492"/>
                      <a:pt x="211" y="197893"/>
                      <a:pt x="211" y="198494"/>
                    </a:cubicBezTo>
                    <a:cubicBezTo>
                      <a:pt x="211" y="199697"/>
                      <a:pt x="1020" y="200498"/>
                      <a:pt x="2235" y="200498"/>
                    </a:cubicBezTo>
                    <a:cubicBezTo>
                      <a:pt x="4259" y="200498"/>
                      <a:pt x="22479" y="186870"/>
                      <a:pt x="34423" y="161417"/>
                    </a:cubicBezTo>
                    <a:cubicBezTo>
                      <a:pt x="44748" y="139371"/>
                      <a:pt x="47177" y="117125"/>
                      <a:pt x="47177" y="1002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形状 125">
                <a:extLst>
                  <a:ext uri="{FF2B5EF4-FFF2-40B4-BE49-F238E27FC236}">
                    <a16:creationId xmlns:a16="http://schemas.microsoft.com/office/drawing/2014/main" id="{C58794A2-85D0-4441-B02F-DB397B462951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>
              <a:xfrm>
                <a:off x="9092632" y="3745614"/>
                <a:ext cx="140291" cy="141293"/>
              </a:xfrm>
              <a:custGeom>
                <a:avLst/>
                <a:gdLst>
                  <a:gd name="connsiteX0" fmla="*/ 115201 w 140291"/>
                  <a:gd name="connsiteY0" fmla="*/ 21126 h 141293"/>
                  <a:gd name="connsiteX1" fmla="*/ 137065 w 140291"/>
                  <a:gd name="connsiteY1" fmla="*/ 6295 h 141293"/>
                  <a:gd name="connsiteX2" fmla="*/ 140506 w 140291"/>
                  <a:gd name="connsiteY2" fmla="*/ 2286 h 141293"/>
                  <a:gd name="connsiteX3" fmla="*/ 137874 w 140291"/>
                  <a:gd name="connsiteY3" fmla="*/ 82 h 141293"/>
                  <a:gd name="connsiteX4" fmla="*/ 117225 w 140291"/>
                  <a:gd name="connsiteY4" fmla="*/ 683 h 141293"/>
                  <a:gd name="connsiteX5" fmla="*/ 96171 w 140291"/>
                  <a:gd name="connsiteY5" fmla="*/ 82 h 141293"/>
                  <a:gd name="connsiteX6" fmla="*/ 92528 w 140291"/>
                  <a:gd name="connsiteY6" fmla="*/ 4090 h 141293"/>
                  <a:gd name="connsiteX7" fmla="*/ 96171 w 140291"/>
                  <a:gd name="connsiteY7" fmla="*/ 6295 h 141293"/>
                  <a:gd name="connsiteX8" fmla="*/ 109937 w 140291"/>
                  <a:gd name="connsiteY8" fmla="*/ 15113 h 141293"/>
                  <a:gd name="connsiteX9" fmla="*/ 109330 w 140291"/>
                  <a:gd name="connsiteY9" fmla="*/ 19322 h 141293"/>
                  <a:gd name="connsiteX10" fmla="*/ 91110 w 140291"/>
                  <a:gd name="connsiteY10" fmla="*/ 90870 h 141293"/>
                  <a:gd name="connsiteX11" fmla="*/ 40703 w 140291"/>
                  <a:gd name="connsiteY11" fmla="*/ 135162 h 141293"/>
                  <a:gd name="connsiteX12" fmla="*/ 16005 w 140291"/>
                  <a:gd name="connsiteY12" fmla="*/ 109108 h 141293"/>
                  <a:gd name="connsiteX13" fmla="*/ 18232 w 140291"/>
                  <a:gd name="connsiteY13" fmla="*/ 93476 h 141293"/>
                  <a:gd name="connsiteX14" fmla="*/ 37868 w 140291"/>
                  <a:gd name="connsiteY14" fmla="*/ 15514 h 141293"/>
                  <a:gd name="connsiteX15" fmla="*/ 54874 w 140291"/>
                  <a:gd name="connsiteY15" fmla="*/ 6295 h 141293"/>
                  <a:gd name="connsiteX16" fmla="*/ 61757 w 140291"/>
                  <a:gd name="connsiteY16" fmla="*/ 2286 h 141293"/>
                  <a:gd name="connsiteX17" fmla="*/ 58922 w 140291"/>
                  <a:gd name="connsiteY17" fmla="*/ 82 h 141293"/>
                  <a:gd name="connsiteX18" fmla="*/ 33010 w 140291"/>
                  <a:gd name="connsiteY18" fmla="*/ 683 h 141293"/>
                  <a:gd name="connsiteX19" fmla="*/ 6895 w 140291"/>
                  <a:gd name="connsiteY19" fmla="*/ 82 h 141293"/>
                  <a:gd name="connsiteX20" fmla="*/ 3049 w 140291"/>
                  <a:gd name="connsiteY20" fmla="*/ 4090 h 141293"/>
                  <a:gd name="connsiteX21" fmla="*/ 8717 w 140291"/>
                  <a:gd name="connsiteY21" fmla="*/ 6295 h 141293"/>
                  <a:gd name="connsiteX22" fmla="*/ 16410 w 140291"/>
                  <a:gd name="connsiteY22" fmla="*/ 6696 h 141293"/>
                  <a:gd name="connsiteX23" fmla="*/ 21876 w 140291"/>
                  <a:gd name="connsiteY23" fmla="*/ 9902 h 141293"/>
                  <a:gd name="connsiteX24" fmla="*/ 18434 w 140291"/>
                  <a:gd name="connsiteY24" fmla="*/ 24132 h 141293"/>
                  <a:gd name="connsiteX25" fmla="*/ 13980 w 140291"/>
                  <a:gd name="connsiteY25" fmla="*/ 41768 h 141293"/>
                  <a:gd name="connsiteX26" fmla="*/ 1632 w 140291"/>
                  <a:gd name="connsiteY26" fmla="*/ 91271 h 141293"/>
                  <a:gd name="connsiteX27" fmla="*/ 214 w 140291"/>
                  <a:gd name="connsiteY27" fmla="*/ 102895 h 141293"/>
                  <a:gd name="connsiteX28" fmla="*/ 39893 w 140291"/>
                  <a:gd name="connsiteY28" fmla="*/ 141375 h 141293"/>
                  <a:gd name="connsiteX29" fmla="*/ 97184 w 140291"/>
                  <a:gd name="connsiteY29" fmla="*/ 92273 h 141293"/>
                  <a:gd name="connsiteX30" fmla="*/ 115201 w 140291"/>
                  <a:gd name="connsiteY30" fmla="*/ 21126 h 1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1293">
                    <a:moveTo>
                      <a:pt x="115201" y="21126"/>
                    </a:moveTo>
                    <a:cubicBezTo>
                      <a:pt x="117225" y="12908"/>
                      <a:pt x="120869" y="6896"/>
                      <a:pt x="137065" y="6295"/>
                    </a:cubicBezTo>
                    <a:cubicBezTo>
                      <a:pt x="138077" y="6295"/>
                      <a:pt x="140506" y="6094"/>
                      <a:pt x="140506" y="2286"/>
                    </a:cubicBezTo>
                    <a:cubicBezTo>
                      <a:pt x="140506" y="2086"/>
                      <a:pt x="140506" y="82"/>
                      <a:pt x="137874" y="82"/>
                    </a:cubicBezTo>
                    <a:cubicBezTo>
                      <a:pt x="131194" y="82"/>
                      <a:pt x="124108" y="683"/>
                      <a:pt x="117225" y="683"/>
                    </a:cubicBezTo>
                    <a:cubicBezTo>
                      <a:pt x="110342" y="683"/>
                      <a:pt x="102852" y="82"/>
                      <a:pt x="96171" y="82"/>
                    </a:cubicBezTo>
                    <a:cubicBezTo>
                      <a:pt x="94957" y="82"/>
                      <a:pt x="92528" y="82"/>
                      <a:pt x="92528" y="4090"/>
                    </a:cubicBezTo>
                    <a:cubicBezTo>
                      <a:pt x="92528" y="6295"/>
                      <a:pt x="94552" y="6295"/>
                      <a:pt x="96171" y="6295"/>
                    </a:cubicBezTo>
                    <a:cubicBezTo>
                      <a:pt x="107711" y="6495"/>
                      <a:pt x="109937" y="10704"/>
                      <a:pt x="109937" y="15113"/>
                    </a:cubicBezTo>
                    <a:cubicBezTo>
                      <a:pt x="109937" y="15714"/>
                      <a:pt x="109533" y="18721"/>
                      <a:pt x="109330" y="19322"/>
                    </a:cubicBezTo>
                    <a:lnTo>
                      <a:pt x="91110" y="90870"/>
                    </a:lnTo>
                    <a:cubicBezTo>
                      <a:pt x="84227" y="117726"/>
                      <a:pt x="60947" y="135162"/>
                      <a:pt x="40703" y="135162"/>
                    </a:cubicBezTo>
                    <a:cubicBezTo>
                      <a:pt x="26937" y="135162"/>
                      <a:pt x="16005" y="126344"/>
                      <a:pt x="16005" y="109108"/>
                    </a:cubicBezTo>
                    <a:cubicBezTo>
                      <a:pt x="16005" y="108708"/>
                      <a:pt x="16005" y="102294"/>
                      <a:pt x="18232" y="93476"/>
                    </a:cubicBezTo>
                    <a:lnTo>
                      <a:pt x="37868" y="15514"/>
                    </a:lnTo>
                    <a:cubicBezTo>
                      <a:pt x="39690" y="8299"/>
                      <a:pt x="40095" y="6295"/>
                      <a:pt x="54874" y="6295"/>
                    </a:cubicBezTo>
                    <a:cubicBezTo>
                      <a:pt x="60137" y="6295"/>
                      <a:pt x="61757" y="6295"/>
                      <a:pt x="61757" y="2286"/>
                    </a:cubicBezTo>
                    <a:cubicBezTo>
                      <a:pt x="61757" y="82"/>
                      <a:pt x="59530" y="82"/>
                      <a:pt x="58922" y="82"/>
                    </a:cubicBezTo>
                    <a:cubicBezTo>
                      <a:pt x="53254" y="82"/>
                      <a:pt x="38678" y="683"/>
                      <a:pt x="33010" y="683"/>
                    </a:cubicBezTo>
                    <a:cubicBezTo>
                      <a:pt x="27139" y="683"/>
                      <a:pt x="12766" y="82"/>
                      <a:pt x="6895" y="82"/>
                    </a:cubicBezTo>
                    <a:cubicBezTo>
                      <a:pt x="5276" y="82"/>
                      <a:pt x="3049" y="82"/>
                      <a:pt x="3049" y="4090"/>
                    </a:cubicBezTo>
                    <a:cubicBezTo>
                      <a:pt x="3049" y="6295"/>
                      <a:pt x="4871" y="6295"/>
                      <a:pt x="8717" y="6295"/>
                    </a:cubicBezTo>
                    <a:cubicBezTo>
                      <a:pt x="9122" y="6295"/>
                      <a:pt x="12968" y="6295"/>
                      <a:pt x="16410" y="6696"/>
                    </a:cubicBezTo>
                    <a:cubicBezTo>
                      <a:pt x="20054" y="7096"/>
                      <a:pt x="21876" y="7297"/>
                      <a:pt x="21876" y="9902"/>
                    </a:cubicBezTo>
                    <a:cubicBezTo>
                      <a:pt x="21876" y="11105"/>
                      <a:pt x="19649" y="19522"/>
                      <a:pt x="18434" y="24132"/>
                    </a:cubicBezTo>
                    <a:lnTo>
                      <a:pt x="13980" y="41768"/>
                    </a:lnTo>
                    <a:cubicBezTo>
                      <a:pt x="12159" y="49585"/>
                      <a:pt x="2441" y="87463"/>
                      <a:pt x="1632" y="91271"/>
                    </a:cubicBezTo>
                    <a:cubicBezTo>
                      <a:pt x="214" y="96883"/>
                      <a:pt x="214" y="99889"/>
                      <a:pt x="214" y="102895"/>
                    </a:cubicBezTo>
                    <a:cubicBezTo>
                      <a:pt x="214" y="127346"/>
                      <a:pt x="18637" y="141375"/>
                      <a:pt x="39893" y="141375"/>
                    </a:cubicBezTo>
                    <a:cubicBezTo>
                      <a:pt x="65400" y="141375"/>
                      <a:pt x="90503" y="118728"/>
                      <a:pt x="97184" y="92273"/>
                    </a:cubicBezTo>
                    <a:lnTo>
                      <a:pt x="115201" y="21126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形状 126">
                <a:extLst>
                  <a:ext uri="{FF2B5EF4-FFF2-40B4-BE49-F238E27FC236}">
                    <a16:creationId xmlns:a16="http://schemas.microsoft.com/office/drawing/2014/main" id="{EAEA6711-B9E0-7372-0ED6-2541646042CC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>
              <a:xfrm>
                <a:off x="9250273" y="3737880"/>
                <a:ext cx="139441" cy="63271"/>
              </a:xfrm>
              <a:custGeom>
                <a:avLst/>
                <a:gdLst>
                  <a:gd name="connsiteX0" fmla="*/ 71218 w 139441"/>
                  <a:gd name="connsiteY0" fmla="*/ 23506 h 63271"/>
                  <a:gd name="connsiteX1" fmla="*/ 56056 w 139441"/>
                  <a:gd name="connsiteY1" fmla="*/ 8635 h 63271"/>
                  <a:gd name="connsiteX2" fmla="*/ 30548 w 139441"/>
                  <a:gd name="connsiteY2" fmla="*/ 78 h 63271"/>
                  <a:gd name="connsiteX3" fmla="*/ 222 w 139441"/>
                  <a:gd name="connsiteY3" fmla="*/ 31784 h 63271"/>
                  <a:gd name="connsiteX4" fmla="*/ 30123 w 139441"/>
                  <a:gd name="connsiteY4" fmla="*/ 63349 h 63271"/>
                  <a:gd name="connsiteX5" fmla="*/ 68668 w 139441"/>
                  <a:gd name="connsiteY5" fmla="*/ 39920 h 63271"/>
                  <a:gd name="connsiteX6" fmla="*/ 83830 w 139441"/>
                  <a:gd name="connsiteY6" fmla="*/ 54791 h 63271"/>
                  <a:gd name="connsiteX7" fmla="*/ 109338 w 139441"/>
                  <a:gd name="connsiteY7" fmla="*/ 63349 h 63271"/>
                  <a:gd name="connsiteX8" fmla="*/ 139664 w 139441"/>
                  <a:gd name="connsiteY8" fmla="*/ 31643 h 63271"/>
                  <a:gd name="connsiteX9" fmla="*/ 109763 w 139441"/>
                  <a:gd name="connsiteY9" fmla="*/ 78 h 63271"/>
                  <a:gd name="connsiteX10" fmla="*/ 71218 w 139441"/>
                  <a:gd name="connsiteY10" fmla="*/ 23506 h 63271"/>
                  <a:gd name="connsiteX11" fmla="*/ 75753 w 139441"/>
                  <a:gd name="connsiteY11" fmla="*/ 28697 h 63271"/>
                  <a:gd name="connsiteX12" fmla="*/ 111038 w 139441"/>
                  <a:gd name="connsiteY12" fmla="*/ 5409 h 63271"/>
                  <a:gd name="connsiteX13" fmla="*/ 135696 w 139441"/>
                  <a:gd name="connsiteY13" fmla="*/ 31643 h 63271"/>
                  <a:gd name="connsiteX14" fmla="*/ 111605 w 139441"/>
                  <a:gd name="connsiteY14" fmla="*/ 55633 h 63271"/>
                  <a:gd name="connsiteX15" fmla="*/ 75753 w 139441"/>
                  <a:gd name="connsiteY15" fmla="*/ 28697 h 63271"/>
                  <a:gd name="connsiteX16" fmla="*/ 64133 w 139441"/>
                  <a:gd name="connsiteY16" fmla="*/ 34730 h 63271"/>
                  <a:gd name="connsiteX17" fmla="*/ 28848 w 139441"/>
                  <a:gd name="connsiteY17" fmla="*/ 58018 h 63271"/>
                  <a:gd name="connsiteX18" fmla="*/ 4190 w 139441"/>
                  <a:gd name="connsiteY18" fmla="*/ 31784 h 63271"/>
                  <a:gd name="connsiteX19" fmla="*/ 28281 w 139441"/>
                  <a:gd name="connsiteY19" fmla="*/ 7794 h 63271"/>
                  <a:gd name="connsiteX20" fmla="*/ 64133 w 139441"/>
                  <a:gd name="connsiteY20" fmla="*/ 34730 h 6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3271">
                    <a:moveTo>
                      <a:pt x="71218" y="23506"/>
                    </a:moveTo>
                    <a:cubicBezTo>
                      <a:pt x="63708" y="14808"/>
                      <a:pt x="61441" y="12423"/>
                      <a:pt x="56056" y="8635"/>
                    </a:cubicBezTo>
                    <a:cubicBezTo>
                      <a:pt x="47411" y="2463"/>
                      <a:pt x="38342" y="78"/>
                      <a:pt x="30548" y="78"/>
                    </a:cubicBezTo>
                    <a:cubicBezTo>
                      <a:pt x="12976" y="78"/>
                      <a:pt x="222" y="14949"/>
                      <a:pt x="222" y="31784"/>
                    </a:cubicBezTo>
                    <a:cubicBezTo>
                      <a:pt x="222" y="48198"/>
                      <a:pt x="12409" y="63349"/>
                      <a:pt x="30123" y="63349"/>
                    </a:cubicBezTo>
                    <a:cubicBezTo>
                      <a:pt x="49820" y="63349"/>
                      <a:pt x="63566" y="47356"/>
                      <a:pt x="68668" y="39920"/>
                    </a:cubicBezTo>
                    <a:cubicBezTo>
                      <a:pt x="76178" y="48619"/>
                      <a:pt x="78446" y="51004"/>
                      <a:pt x="83830" y="54791"/>
                    </a:cubicBezTo>
                    <a:cubicBezTo>
                      <a:pt x="92475" y="60964"/>
                      <a:pt x="101544" y="63349"/>
                      <a:pt x="109338" y="63349"/>
                    </a:cubicBezTo>
                    <a:cubicBezTo>
                      <a:pt x="126910" y="63349"/>
                      <a:pt x="139664" y="48478"/>
                      <a:pt x="139664" y="31643"/>
                    </a:cubicBezTo>
                    <a:cubicBezTo>
                      <a:pt x="139664" y="15229"/>
                      <a:pt x="127477" y="78"/>
                      <a:pt x="109763" y="78"/>
                    </a:cubicBezTo>
                    <a:cubicBezTo>
                      <a:pt x="90066" y="78"/>
                      <a:pt x="76320" y="16071"/>
                      <a:pt x="71218" y="23506"/>
                    </a:cubicBezTo>
                    <a:close/>
                    <a:moveTo>
                      <a:pt x="75753" y="28697"/>
                    </a:moveTo>
                    <a:cubicBezTo>
                      <a:pt x="81421" y="19578"/>
                      <a:pt x="93750" y="5409"/>
                      <a:pt x="111038" y="5409"/>
                    </a:cubicBezTo>
                    <a:cubicBezTo>
                      <a:pt x="125634" y="5409"/>
                      <a:pt x="135696" y="18175"/>
                      <a:pt x="135696" y="31643"/>
                    </a:cubicBezTo>
                    <a:cubicBezTo>
                      <a:pt x="135696" y="45111"/>
                      <a:pt x="124643" y="55633"/>
                      <a:pt x="111605" y="55633"/>
                    </a:cubicBezTo>
                    <a:cubicBezTo>
                      <a:pt x="98426" y="55633"/>
                      <a:pt x="89357" y="44971"/>
                      <a:pt x="75753" y="28697"/>
                    </a:cubicBezTo>
                    <a:close/>
                    <a:moveTo>
                      <a:pt x="64133" y="34730"/>
                    </a:moveTo>
                    <a:cubicBezTo>
                      <a:pt x="58465" y="43849"/>
                      <a:pt x="46136" y="58018"/>
                      <a:pt x="28848" y="58018"/>
                    </a:cubicBezTo>
                    <a:cubicBezTo>
                      <a:pt x="14252" y="58018"/>
                      <a:pt x="4190" y="45252"/>
                      <a:pt x="4190" y="31784"/>
                    </a:cubicBezTo>
                    <a:cubicBezTo>
                      <a:pt x="4190" y="18316"/>
                      <a:pt x="15243" y="7794"/>
                      <a:pt x="28281" y="7794"/>
                    </a:cubicBezTo>
                    <a:cubicBezTo>
                      <a:pt x="41460" y="7794"/>
                      <a:pt x="50529" y="18456"/>
                      <a:pt x="64133" y="347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形状 127">
                <a:extLst>
                  <a:ext uri="{FF2B5EF4-FFF2-40B4-BE49-F238E27FC236}">
                    <a16:creationId xmlns:a16="http://schemas.microsoft.com/office/drawing/2014/main" id="{FC23E7F8-3717-7E9F-FC94-BC7A689DE594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>
              <a:xfrm>
                <a:off x="9430916" y="3732187"/>
                <a:ext cx="46966" cy="200416"/>
              </a:xfrm>
              <a:custGeom>
                <a:avLst/>
                <a:gdLst>
                  <a:gd name="connsiteX0" fmla="*/ 47197 w 46966"/>
                  <a:gd name="connsiteY0" fmla="*/ 198494 h 200416"/>
                  <a:gd name="connsiteX1" fmla="*/ 43756 w 46966"/>
                  <a:gd name="connsiteY1" fmla="*/ 194085 h 200416"/>
                  <a:gd name="connsiteX2" fmla="*/ 11972 w 46966"/>
                  <a:gd name="connsiteY2" fmla="*/ 100290 h 200416"/>
                  <a:gd name="connsiteX3" fmla="*/ 44565 w 46966"/>
                  <a:gd name="connsiteY3" fmla="*/ 5493 h 200416"/>
                  <a:gd name="connsiteX4" fmla="*/ 47197 w 46966"/>
                  <a:gd name="connsiteY4" fmla="*/ 2086 h 200416"/>
                  <a:gd name="connsiteX5" fmla="*/ 45173 w 46966"/>
                  <a:gd name="connsiteY5" fmla="*/ 82 h 200416"/>
                  <a:gd name="connsiteX6" fmla="*/ 12985 w 46966"/>
                  <a:gd name="connsiteY6" fmla="*/ 39163 h 200416"/>
                  <a:gd name="connsiteX7" fmla="*/ 231 w 46966"/>
                  <a:gd name="connsiteY7" fmla="*/ 100290 h 200416"/>
                  <a:gd name="connsiteX8" fmla="*/ 13592 w 46966"/>
                  <a:gd name="connsiteY8" fmla="*/ 162820 h 200416"/>
                  <a:gd name="connsiteX9" fmla="*/ 45173 w 46966"/>
                  <a:gd name="connsiteY9" fmla="*/ 200498 h 200416"/>
                  <a:gd name="connsiteX10" fmla="*/ 47197 w 46966"/>
                  <a:gd name="connsiteY10" fmla="*/ 198494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197" y="198494"/>
                    </a:moveTo>
                    <a:cubicBezTo>
                      <a:pt x="47197" y="197893"/>
                      <a:pt x="47197" y="197492"/>
                      <a:pt x="43756" y="194085"/>
                    </a:cubicBezTo>
                    <a:cubicBezTo>
                      <a:pt x="18451" y="168832"/>
                      <a:pt x="11972" y="130954"/>
                      <a:pt x="11972" y="100290"/>
                    </a:cubicBezTo>
                    <a:cubicBezTo>
                      <a:pt x="11972" y="65418"/>
                      <a:pt x="19665" y="30545"/>
                      <a:pt x="44565" y="5493"/>
                    </a:cubicBezTo>
                    <a:cubicBezTo>
                      <a:pt x="47197" y="3088"/>
                      <a:pt x="47197" y="2687"/>
                      <a:pt x="47197" y="2086"/>
                    </a:cubicBezTo>
                    <a:cubicBezTo>
                      <a:pt x="47197" y="683"/>
                      <a:pt x="46387" y="82"/>
                      <a:pt x="45173" y="82"/>
                    </a:cubicBezTo>
                    <a:cubicBezTo>
                      <a:pt x="43148" y="82"/>
                      <a:pt x="24929" y="13710"/>
                      <a:pt x="12985" y="39163"/>
                    </a:cubicBezTo>
                    <a:cubicBezTo>
                      <a:pt x="2660" y="61209"/>
                      <a:pt x="231" y="83455"/>
                      <a:pt x="231" y="100290"/>
                    </a:cubicBezTo>
                    <a:cubicBezTo>
                      <a:pt x="231" y="115922"/>
                      <a:pt x="2458" y="140173"/>
                      <a:pt x="13592" y="162820"/>
                    </a:cubicBezTo>
                    <a:cubicBezTo>
                      <a:pt x="25738" y="187471"/>
                      <a:pt x="43148" y="200498"/>
                      <a:pt x="45173" y="200498"/>
                    </a:cubicBezTo>
                    <a:cubicBezTo>
                      <a:pt x="46387" y="200498"/>
                      <a:pt x="47197" y="199897"/>
                      <a:pt x="47197" y="19849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形状 128">
                <a:extLst>
                  <a:ext uri="{FF2B5EF4-FFF2-40B4-BE49-F238E27FC236}">
                    <a16:creationId xmlns:a16="http://schemas.microsoft.com/office/drawing/2014/main" id="{8A4C4353-BA5A-1C38-5B25-FD59452E46B5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>
              <a:xfrm>
                <a:off x="9495675" y="3793915"/>
                <a:ext cx="109722" cy="131874"/>
              </a:xfrm>
              <a:custGeom>
                <a:avLst/>
                <a:gdLst>
                  <a:gd name="connsiteX0" fmla="*/ 40925 w 109722"/>
                  <a:gd name="connsiteY0" fmla="*/ 18320 h 131874"/>
                  <a:gd name="connsiteX1" fmla="*/ 43962 w 109722"/>
                  <a:gd name="connsiteY1" fmla="*/ 5493 h 131874"/>
                  <a:gd name="connsiteX2" fmla="*/ 38091 w 109722"/>
                  <a:gd name="connsiteY2" fmla="*/ 82 h 131874"/>
                  <a:gd name="connsiteX3" fmla="*/ 29993 w 109722"/>
                  <a:gd name="connsiteY3" fmla="*/ 7297 h 131874"/>
                  <a:gd name="connsiteX4" fmla="*/ 842 w 109722"/>
                  <a:gd name="connsiteY4" fmla="*/ 123338 h 131874"/>
                  <a:gd name="connsiteX5" fmla="*/ 235 w 109722"/>
                  <a:gd name="connsiteY5" fmla="*/ 126545 h 131874"/>
                  <a:gd name="connsiteX6" fmla="*/ 5903 w 109722"/>
                  <a:gd name="connsiteY6" fmla="*/ 131956 h 131874"/>
                  <a:gd name="connsiteX7" fmla="*/ 12988 w 109722"/>
                  <a:gd name="connsiteY7" fmla="*/ 127747 h 131874"/>
                  <a:gd name="connsiteX8" fmla="*/ 24123 w 109722"/>
                  <a:gd name="connsiteY8" fmla="*/ 84658 h 131874"/>
                  <a:gd name="connsiteX9" fmla="*/ 43759 w 109722"/>
                  <a:gd name="connsiteY9" fmla="*/ 90870 h 131874"/>
                  <a:gd name="connsiteX10" fmla="*/ 70684 w 109722"/>
                  <a:gd name="connsiteY10" fmla="*/ 76240 h 131874"/>
                  <a:gd name="connsiteX11" fmla="*/ 88904 w 109722"/>
                  <a:gd name="connsiteY11" fmla="*/ 90870 h 131874"/>
                  <a:gd name="connsiteX12" fmla="*/ 103884 w 109722"/>
                  <a:gd name="connsiteY12" fmla="*/ 79848 h 131874"/>
                  <a:gd name="connsiteX13" fmla="*/ 109958 w 109722"/>
                  <a:gd name="connsiteY13" fmla="*/ 60006 h 131874"/>
                  <a:gd name="connsiteX14" fmla="*/ 107528 w 109722"/>
                  <a:gd name="connsiteY14" fmla="*/ 58002 h 131874"/>
                  <a:gd name="connsiteX15" fmla="*/ 104694 w 109722"/>
                  <a:gd name="connsiteY15" fmla="*/ 61610 h 131874"/>
                  <a:gd name="connsiteX16" fmla="*/ 89309 w 109722"/>
                  <a:gd name="connsiteY16" fmla="*/ 86461 h 131874"/>
                  <a:gd name="connsiteX17" fmla="*/ 83235 w 109722"/>
                  <a:gd name="connsiteY17" fmla="*/ 77242 h 131874"/>
                  <a:gd name="connsiteX18" fmla="*/ 87284 w 109722"/>
                  <a:gd name="connsiteY18" fmla="*/ 56399 h 131874"/>
                  <a:gd name="connsiteX19" fmla="*/ 92953 w 109722"/>
                  <a:gd name="connsiteY19" fmla="*/ 34754 h 131874"/>
                  <a:gd name="connsiteX20" fmla="*/ 96394 w 109722"/>
                  <a:gd name="connsiteY20" fmla="*/ 21126 h 131874"/>
                  <a:gd name="connsiteX21" fmla="*/ 99431 w 109722"/>
                  <a:gd name="connsiteY21" fmla="*/ 7698 h 131874"/>
                  <a:gd name="connsiteX22" fmla="*/ 93560 w 109722"/>
                  <a:gd name="connsiteY22" fmla="*/ 2286 h 131874"/>
                  <a:gd name="connsiteX23" fmla="*/ 85665 w 109722"/>
                  <a:gd name="connsiteY23" fmla="*/ 9301 h 131874"/>
                  <a:gd name="connsiteX24" fmla="*/ 76150 w 109722"/>
                  <a:gd name="connsiteY24" fmla="*/ 46779 h 131874"/>
                  <a:gd name="connsiteX25" fmla="*/ 70887 w 109722"/>
                  <a:gd name="connsiteY25" fmla="*/ 67221 h 131874"/>
                  <a:gd name="connsiteX26" fmla="*/ 44569 w 109722"/>
                  <a:gd name="connsiteY26" fmla="*/ 86461 h 131874"/>
                  <a:gd name="connsiteX27" fmla="*/ 29589 w 109722"/>
                  <a:gd name="connsiteY27" fmla="*/ 69025 h 131874"/>
                  <a:gd name="connsiteX28" fmla="*/ 32423 w 109722"/>
                  <a:gd name="connsiteY28" fmla="*/ 51990 h 131874"/>
                  <a:gd name="connsiteX29" fmla="*/ 40925 w 109722"/>
                  <a:gd name="connsiteY29" fmla="*/ 18320 h 13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31874">
                    <a:moveTo>
                      <a:pt x="40925" y="18320"/>
                    </a:moveTo>
                    <a:cubicBezTo>
                      <a:pt x="41938" y="14111"/>
                      <a:pt x="43962" y="6495"/>
                      <a:pt x="43962" y="5493"/>
                    </a:cubicBezTo>
                    <a:cubicBezTo>
                      <a:pt x="43962" y="2086"/>
                      <a:pt x="41533" y="82"/>
                      <a:pt x="38091" y="82"/>
                    </a:cubicBezTo>
                    <a:cubicBezTo>
                      <a:pt x="37484" y="82"/>
                      <a:pt x="31815" y="282"/>
                      <a:pt x="29993" y="7297"/>
                    </a:cubicBezTo>
                    <a:lnTo>
                      <a:pt x="842" y="123338"/>
                    </a:lnTo>
                    <a:cubicBezTo>
                      <a:pt x="235" y="125743"/>
                      <a:pt x="235" y="126144"/>
                      <a:pt x="235" y="126545"/>
                    </a:cubicBezTo>
                    <a:cubicBezTo>
                      <a:pt x="235" y="129551"/>
                      <a:pt x="2462" y="131956"/>
                      <a:pt x="5903" y="131956"/>
                    </a:cubicBezTo>
                    <a:cubicBezTo>
                      <a:pt x="10154" y="131956"/>
                      <a:pt x="12584" y="128348"/>
                      <a:pt x="12988" y="127747"/>
                    </a:cubicBezTo>
                    <a:cubicBezTo>
                      <a:pt x="13798" y="125943"/>
                      <a:pt x="16430" y="115522"/>
                      <a:pt x="24123" y="84658"/>
                    </a:cubicBezTo>
                    <a:cubicBezTo>
                      <a:pt x="30601" y="90069"/>
                      <a:pt x="39711" y="90870"/>
                      <a:pt x="43759" y="90870"/>
                    </a:cubicBezTo>
                    <a:cubicBezTo>
                      <a:pt x="57930" y="90870"/>
                      <a:pt x="65826" y="81852"/>
                      <a:pt x="70684" y="76240"/>
                    </a:cubicBezTo>
                    <a:cubicBezTo>
                      <a:pt x="72506" y="85259"/>
                      <a:pt x="79996" y="90870"/>
                      <a:pt x="88904" y="90870"/>
                    </a:cubicBezTo>
                    <a:cubicBezTo>
                      <a:pt x="95989" y="90870"/>
                      <a:pt x="100645" y="86261"/>
                      <a:pt x="103884" y="79848"/>
                    </a:cubicBezTo>
                    <a:cubicBezTo>
                      <a:pt x="107326" y="72633"/>
                      <a:pt x="109958" y="60407"/>
                      <a:pt x="109958" y="60006"/>
                    </a:cubicBezTo>
                    <a:cubicBezTo>
                      <a:pt x="109958" y="58002"/>
                      <a:pt x="108136" y="58002"/>
                      <a:pt x="107528" y="58002"/>
                    </a:cubicBezTo>
                    <a:cubicBezTo>
                      <a:pt x="105504" y="58002"/>
                      <a:pt x="105301" y="58804"/>
                      <a:pt x="104694" y="61610"/>
                    </a:cubicBezTo>
                    <a:cubicBezTo>
                      <a:pt x="101253" y="74637"/>
                      <a:pt x="97609" y="86461"/>
                      <a:pt x="89309" y="86461"/>
                    </a:cubicBezTo>
                    <a:cubicBezTo>
                      <a:pt x="83843" y="86461"/>
                      <a:pt x="83235" y="81250"/>
                      <a:pt x="83235" y="77242"/>
                    </a:cubicBezTo>
                    <a:cubicBezTo>
                      <a:pt x="83235" y="72833"/>
                      <a:pt x="85665" y="63413"/>
                      <a:pt x="87284" y="56399"/>
                    </a:cubicBezTo>
                    <a:lnTo>
                      <a:pt x="92953" y="34754"/>
                    </a:lnTo>
                    <a:cubicBezTo>
                      <a:pt x="93560" y="31748"/>
                      <a:pt x="95584" y="24132"/>
                      <a:pt x="96394" y="21126"/>
                    </a:cubicBezTo>
                    <a:cubicBezTo>
                      <a:pt x="97406" y="16516"/>
                      <a:pt x="99431" y="8900"/>
                      <a:pt x="99431" y="7698"/>
                    </a:cubicBezTo>
                    <a:cubicBezTo>
                      <a:pt x="99431" y="4090"/>
                      <a:pt x="96597" y="2286"/>
                      <a:pt x="93560" y="2286"/>
                    </a:cubicBezTo>
                    <a:cubicBezTo>
                      <a:pt x="92548" y="2286"/>
                      <a:pt x="87284" y="2487"/>
                      <a:pt x="85665" y="9301"/>
                    </a:cubicBezTo>
                    <a:lnTo>
                      <a:pt x="76150" y="46779"/>
                    </a:lnTo>
                    <a:cubicBezTo>
                      <a:pt x="73721" y="56800"/>
                      <a:pt x="71494" y="65217"/>
                      <a:pt x="70887" y="67221"/>
                    </a:cubicBezTo>
                    <a:cubicBezTo>
                      <a:pt x="70684" y="68223"/>
                      <a:pt x="60967" y="86461"/>
                      <a:pt x="44569" y="86461"/>
                    </a:cubicBezTo>
                    <a:cubicBezTo>
                      <a:pt x="34447" y="86461"/>
                      <a:pt x="29589" y="79848"/>
                      <a:pt x="29589" y="69025"/>
                    </a:cubicBezTo>
                    <a:cubicBezTo>
                      <a:pt x="29589" y="63213"/>
                      <a:pt x="31006" y="57601"/>
                      <a:pt x="32423" y="51990"/>
                    </a:cubicBezTo>
                    <a:lnTo>
                      <a:pt x="40925" y="18320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形状 129">
                <a:extLst>
                  <a:ext uri="{FF2B5EF4-FFF2-40B4-BE49-F238E27FC236}">
                    <a16:creationId xmlns:a16="http://schemas.microsoft.com/office/drawing/2014/main" id="{9BC804B6-1FFD-F775-A40D-C194340D8CF5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>
              <a:xfrm>
                <a:off x="9628992" y="3861255"/>
                <a:ext cx="23685" cy="59924"/>
              </a:xfrm>
              <a:custGeom>
                <a:avLst/>
                <a:gdLst>
                  <a:gd name="connsiteX0" fmla="*/ 23926 w 23685"/>
                  <a:gd name="connsiteY0" fmla="*/ 21126 h 59924"/>
                  <a:gd name="connsiteX1" fmla="*/ 10970 w 23685"/>
                  <a:gd name="connsiteY1" fmla="*/ 82 h 59924"/>
                  <a:gd name="connsiteX2" fmla="*/ 241 w 23685"/>
                  <a:gd name="connsiteY2" fmla="*/ 10704 h 59924"/>
                  <a:gd name="connsiteX3" fmla="*/ 10970 w 23685"/>
                  <a:gd name="connsiteY3" fmla="*/ 21326 h 59924"/>
                  <a:gd name="connsiteX4" fmla="*/ 18055 w 23685"/>
                  <a:gd name="connsiteY4" fmla="*/ 18721 h 59924"/>
                  <a:gd name="connsiteX5" fmla="*/ 19068 w 23685"/>
                  <a:gd name="connsiteY5" fmla="*/ 18119 h 59924"/>
                  <a:gd name="connsiteX6" fmla="*/ 19473 w 23685"/>
                  <a:gd name="connsiteY6" fmla="*/ 21126 h 59924"/>
                  <a:gd name="connsiteX7" fmla="*/ 5707 w 23685"/>
                  <a:gd name="connsiteY7" fmla="*/ 54595 h 59924"/>
                  <a:gd name="connsiteX8" fmla="*/ 3480 w 23685"/>
                  <a:gd name="connsiteY8" fmla="*/ 57802 h 59924"/>
                  <a:gd name="connsiteX9" fmla="*/ 5504 w 23685"/>
                  <a:gd name="connsiteY9" fmla="*/ 60006 h 59924"/>
                  <a:gd name="connsiteX10" fmla="*/ 23926 w 23685"/>
                  <a:gd name="connsiteY10" fmla="*/ 21126 h 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924">
                    <a:moveTo>
                      <a:pt x="23926" y="21126"/>
                    </a:moveTo>
                    <a:cubicBezTo>
                      <a:pt x="23926" y="7898"/>
                      <a:pt x="18865" y="82"/>
                      <a:pt x="10970" y="82"/>
                    </a:cubicBezTo>
                    <a:cubicBezTo>
                      <a:pt x="4290" y="82"/>
                      <a:pt x="241" y="5092"/>
                      <a:pt x="241" y="10704"/>
                    </a:cubicBezTo>
                    <a:cubicBezTo>
                      <a:pt x="241" y="16115"/>
                      <a:pt x="4290" y="21326"/>
                      <a:pt x="10970" y="21326"/>
                    </a:cubicBezTo>
                    <a:cubicBezTo>
                      <a:pt x="13399" y="21326"/>
                      <a:pt x="16031" y="20524"/>
                      <a:pt x="18055" y="18721"/>
                    </a:cubicBezTo>
                    <a:cubicBezTo>
                      <a:pt x="18663" y="18320"/>
                      <a:pt x="18865" y="18119"/>
                      <a:pt x="19068" y="18119"/>
                    </a:cubicBezTo>
                    <a:cubicBezTo>
                      <a:pt x="19270" y="18119"/>
                      <a:pt x="19473" y="18320"/>
                      <a:pt x="19473" y="21126"/>
                    </a:cubicBezTo>
                    <a:cubicBezTo>
                      <a:pt x="19473" y="35956"/>
                      <a:pt x="12387" y="47981"/>
                      <a:pt x="5707" y="54595"/>
                    </a:cubicBezTo>
                    <a:cubicBezTo>
                      <a:pt x="3480" y="56800"/>
                      <a:pt x="3480" y="57200"/>
                      <a:pt x="3480" y="57802"/>
                    </a:cubicBezTo>
                    <a:cubicBezTo>
                      <a:pt x="3480" y="59205"/>
                      <a:pt x="4492" y="60006"/>
                      <a:pt x="5504" y="60006"/>
                    </a:cubicBezTo>
                    <a:cubicBezTo>
                      <a:pt x="7731" y="60006"/>
                      <a:pt x="23926" y="44574"/>
                      <a:pt x="23926" y="211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形状 130">
                <a:extLst>
                  <a:ext uri="{FF2B5EF4-FFF2-40B4-BE49-F238E27FC236}">
                    <a16:creationId xmlns:a16="http://schemas.microsoft.com/office/drawing/2014/main" id="{9E510448-D82D-81B9-D174-5B39C481D191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>
              <a:xfrm>
                <a:off x="9710058" y="3741205"/>
                <a:ext cx="83608" cy="143498"/>
              </a:xfrm>
              <a:custGeom>
                <a:avLst/>
                <a:gdLst>
                  <a:gd name="connsiteX0" fmla="*/ 83853 w 83608"/>
                  <a:gd name="connsiteY0" fmla="*/ 41167 h 143498"/>
                  <a:gd name="connsiteX1" fmla="*/ 59560 w 83608"/>
                  <a:gd name="connsiteY1" fmla="*/ 82 h 143498"/>
                  <a:gd name="connsiteX2" fmla="*/ 245 w 83608"/>
                  <a:gd name="connsiteY2" fmla="*/ 102495 h 143498"/>
                  <a:gd name="connsiteX3" fmla="*/ 24538 w 83608"/>
                  <a:gd name="connsiteY3" fmla="*/ 143580 h 143498"/>
                  <a:gd name="connsiteX4" fmla="*/ 83853 w 83608"/>
                  <a:gd name="connsiteY4" fmla="*/ 41167 h 143498"/>
                  <a:gd name="connsiteX5" fmla="*/ 21704 w 83608"/>
                  <a:gd name="connsiteY5" fmla="*/ 68624 h 143498"/>
                  <a:gd name="connsiteX6" fmla="*/ 37292 w 83608"/>
                  <a:gd name="connsiteY6" fmla="*/ 25535 h 143498"/>
                  <a:gd name="connsiteX7" fmla="*/ 59358 w 83608"/>
                  <a:gd name="connsiteY7" fmla="*/ 4491 h 143498"/>
                  <a:gd name="connsiteX8" fmla="*/ 70492 w 83608"/>
                  <a:gd name="connsiteY8" fmla="*/ 28741 h 143498"/>
                  <a:gd name="connsiteX9" fmla="*/ 64014 w 83608"/>
                  <a:gd name="connsiteY9" fmla="*/ 68624 h 143498"/>
                  <a:gd name="connsiteX10" fmla="*/ 21704 w 83608"/>
                  <a:gd name="connsiteY10" fmla="*/ 68624 h 143498"/>
                  <a:gd name="connsiteX11" fmla="*/ 62192 w 83608"/>
                  <a:gd name="connsiteY11" fmla="*/ 75038 h 143498"/>
                  <a:gd name="connsiteX12" fmla="*/ 48021 w 83608"/>
                  <a:gd name="connsiteY12" fmla="*/ 115722 h 143498"/>
                  <a:gd name="connsiteX13" fmla="*/ 24538 w 83608"/>
                  <a:gd name="connsiteY13" fmla="*/ 139171 h 143498"/>
                  <a:gd name="connsiteX14" fmla="*/ 13606 w 83608"/>
                  <a:gd name="connsiteY14" fmla="*/ 114720 h 143498"/>
                  <a:gd name="connsiteX15" fmla="*/ 20084 w 83608"/>
                  <a:gd name="connsiteY15" fmla="*/ 75038 h 143498"/>
                  <a:gd name="connsiteX16" fmla="*/ 62192 w 83608"/>
                  <a:gd name="connsiteY16" fmla="*/ 75038 h 143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608" h="143498">
                    <a:moveTo>
                      <a:pt x="83853" y="41167"/>
                    </a:moveTo>
                    <a:cubicBezTo>
                      <a:pt x="83853" y="27940"/>
                      <a:pt x="80209" y="82"/>
                      <a:pt x="59560" y="82"/>
                    </a:cubicBezTo>
                    <a:cubicBezTo>
                      <a:pt x="31421" y="82"/>
                      <a:pt x="245" y="56599"/>
                      <a:pt x="245" y="102495"/>
                    </a:cubicBezTo>
                    <a:cubicBezTo>
                      <a:pt x="245" y="121334"/>
                      <a:pt x="6116" y="143580"/>
                      <a:pt x="24538" y="143580"/>
                    </a:cubicBezTo>
                    <a:cubicBezTo>
                      <a:pt x="53082" y="143580"/>
                      <a:pt x="83853" y="86060"/>
                      <a:pt x="83853" y="41167"/>
                    </a:cubicBezTo>
                    <a:close/>
                    <a:moveTo>
                      <a:pt x="21704" y="68624"/>
                    </a:moveTo>
                    <a:cubicBezTo>
                      <a:pt x="25145" y="55798"/>
                      <a:pt x="29194" y="39764"/>
                      <a:pt x="37292" y="25535"/>
                    </a:cubicBezTo>
                    <a:cubicBezTo>
                      <a:pt x="42758" y="15714"/>
                      <a:pt x="50248" y="4491"/>
                      <a:pt x="59358" y="4491"/>
                    </a:cubicBezTo>
                    <a:cubicBezTo>
                      <a:pt x="69277" y="4491"/>
                      <a:pt x="70492" y="17318"/>
                      <a:pt x="70492" y="28741"/>
                    </a:cubicBezTo>
                    <a:cubicBezTo>
                      <a:pt x="70492" y="38562"/>
                      <a:pt x="68873" y="48783"/>
                      <a:pt x="64014" y="68624"/>
                    </a:cubicBezTo>
                    <a:lnTo>
                      <a:pt x="21704" y="68624"/>
                    </a:lnTo>
                    <a:close/>
                    <a:moveTo>
                      <a:pt x="62192" y="75038"/>
                    </a:moveTo>
                    <a:cubicBezTo>
                      <a:pt x="59965" y="84257"/>
                      <a:pt x="55714" y="101292"/>
                      <a:pt x="48021" y="115722"/>
                    </a:cubicBezTo>
                    <a:cubicBezTo>
                      <a:pt x="40936" y="129350"/>
                      <a:pt x="33243" y="139171"/>
                      <a:pt x="24538" y="139171"/>
                    </a:cubicBezTo>
                    <a:cubicBezTo>
                      <a:pt x="17857" y="139171"/>
                      <a:pt x="13606" y="133359"/>
                      <a:pt x="13606" y="114720"/>
                    </a:cubicBezTo>
                    <a:cubicBezTo>
                      <a:pt x="13606" y="106303"/>
                      <a:pt x="14821" y="94678"/>
                      <a:pt x="20084" y="75038"/>
                    </a:cubicBezTo>
                    <a:lnTo>
                      <a:pt x="62192" y="75038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形状 131">
                <a:extLst>
                  <a:ext uri="{FF2B5EF4-FFF2-40B4-BE49-F238E27FC236}">
                    <a16:creationId xmlns:a16="http://schemas.microsoft.com/office/drawing/2014/main" id="{287EEDD1-7C53-20B3-11E4-5BA1D5C40D86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>
              <a:xfrm>
                <a:off x="9819623" y="3861255"/>
                <a:ext cx="23685" cy="59924"/>
              </a:xfrm>
              <a:custGeom>
                <a:avLst/>
                <a:gdLst>
                  <a:gd name="connsiteX0" fmla="*/ 23936 w 23685"/>
                  <a:gd name="connsiteY0" fmla="*/ 21126 h 59924"/>
                  <a:gd name="connsiteX1" fmla="*/ 10979 w 23685"/>
                  <a:gd name="connsiteY1" fmla="*/ 82 h 59924"/>
                  <a:gd name="connsiteX2" fmla="*/ 250 w 23685"/>
                  <a:gd name="connsiteY2" fmla="*/ 10704 h 59924"/>
                  <a:gd name="connsiteX3" fmla="*/ 10979 w 23685"/>
                  <a:gd name="connsiteY3" fmla="*/ 21326 h 59924"/>
                  <a:gd name="connsiteX4" fmla="*/ 18065 w 23685"/>
                  <a:gd name="connsiteY4" fmla="*/ 18721 h 59924"/>
                  <a:gd name="connsiteX5" fmla="*/ 19077 w 23685"/>
                  <a:gd name="connsiteY5" fmla="*/ 18119 h 59924"/>
                  <a:gd name="connsiteX6" fmla="*/ 19482 w 23685"/>
                  <a:gd name="connsiteY6" fmla="*/ 21126 h 59924"/>
                  <a:gd name="connsiteX7" fmla="*/ 5716 w 23685"/>
                  <a:gd name="connsiteY7" fmla="*/ 54595 h 59924"/>
                  <a:gd name="connsiteX8" fmla="*/ 3489 w 23685"/>
                  <a:gd name="connsiteY8" fmla="*/ 57802 h 59924"/>
                  <a:gd name="connsiteX9" fmla="*/ 5514 w 23685"/>
                  <a:gd name="connsiteY9" fmla="*/ 60006 h 59924"/>
                  <a:gd name="connsiteX10" fmla="*/ 23936 w 23685"/>
                  <a:gd name="connsiteY10" fmla="*/ 21126 h 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924">
                    <a:moveTo>
                      <a:pt x="23936" y="21126"/>
                    </a:moveTo>
                    <a:cubicBezTo>
                      <a:pt x="23936" y="7898"/>
                      <a:pt x="18875" y="82"/>
                      <a:pt x="10979" y="82"/>
                    </a:cubicBezTo>
                    <a:cubicBezTo>
                      <a:pt x="4299" y="82"/>
                      <a:pt x="250" y="5092"/>
                      <a:pt x="250" y="10704"/>
                    </a:cubicBezTo>
                    <a:cubicBezTo>
                      <a:pt x="250" y="16115"/>
                      <a:pt x="4299" y="21326"/>
                      <a:pt x="10979" y="21326"/>
                    </a:cubicBezTo>
                    <a:cubicBezTo>
                      <a:pt x="13409" y="21326"/>
                      <a:pt x="16040" y="20524"/>
                      <a:pt x="18065" y="18721"/>
                    </a:cubicBezTo>
                    <a:cubicBezTo>
                      <a:pt x="18672" y="18320"/>
                      <a:pt x="18875" y="18119"/>
                      <a:pt x="19077" y="18119"/>
                    </a:cubicBezTo>
                    <a:cubicBezTo>
                      <a:pt x="19280" y="18119"/>
                      <a:pt x="19482" y="18320"/>
                      <a:pt x="19482" y="21126"/>
                    </a:cubicBezTo>
                    <a:cubicBezTo>
                      <a:pt x="19482" y="35956"/>
                      <a:pt x="12397" y="47981"/>
                      <a:pt x="5716" y="54595"/>
                    </a:cubicBezTo>
                    <a:cubicBezTo>
                      <a:pt x="3489" y="56800"/>
                      <a:pt x="3489" y="57200"/>
                      <a:pt x="3489" y="57802"/>
                    </a:cubicBezTo>
                    <a:cubicBezTo>
                      <a:pt x="3489" y="59205"/>
                      <a:pt x="4501" y="60006"/>
                      <a:pt x="5514" y="60006"/>
                    </a:cubicBezTo>
                    <a:cubicBezTo>
                      <a:pt x="7740" y="60006"/>
                      <a:pt x="23936" y="44574"/>
                      <a:pt x="23936" y="211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形状 132">
                <a:extLst>
                  <a:ext uri="{FF2B5EF4-FFF2-40B4-BE49-F238E27FC236}">
                    <a16:creationId xmlns:a16="http://schemas.microsoft.com/office/drawing/2014/main" id="{D2035377-2E53-D5F2-7E94-78ABA524BD26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>
              <a:xfrm>
                <a:off x="9902106" y="3743410"/>
                <a:ext cx="106079" cy="180174"/>
              </a:xfrm>
              <a:custGeom>
                <a:avLst/>
                <a:gdLst>
                  <a:gd name="connsiteX0" fmla="*/ 78802 w 106079"/>
                  <a:gd name="connsiteY0" fmla="*/ 4892 h 180174"/>
                  <a:gd name="connsiteX1" fmla="*/ 79409 w 106079"/>
                  <a:gd name="connsiteY1" fmla="*/ 2086 h 180174"/>
                  <a:gd name="connsiteX2" fmla="*/ 76980 w 106079"/>
                  <a:gd name="connsiteY2" fmla="*/ 82 h 180174"/>
                  <a:gd name="connsiteX3" fmla="*/ 73943 w 106079"/>
                  <a:gd name="connsiteY3" fmla="*/ 4090 h 180174"/>
                  <a:gd name="connsiteX4" fmla="*/ 62201 w 106079"/>
                  <a:gd name="connsiteY4" fmla="*/ 50386 h 180174"/>
                  <a:gd name="connsiteX5" fmla="*/ 255 w 106079"/>
                  <a:gd name="connsiteY5" fmla="*/ 105300 h 180174"/>
                  <a:gd name="connsiteX6" fmla="*/ 39123 w 106079"/>
                  <a:gd name="connsiteY6" fmla="*/ 141576 h 180174"/>
                  <a:gd name="connsiteX7" fmla="*/ 34467 w 106079"/>
                  <a:gd name="connsiteY7" fmla="*/ 160415 h 180174"/>
                  <a:gd name="connsiteX8" fmla="*/ 30013 w 106079"/>
                  <a:gd name="connsiteY8" fmla="*/ 178052 h 180174"/>
                  <a:gd name="connsiteX9" fmla="*/ 32443 w 106079"/>
                  <a:gd name="connsiteY9" fmla="*/ 180256 h 180174"/>
                  <a:gd name="connsiteX10" fmla="*/ 34467 w 106079"/>
                  <a:gd name="connsiteY10" fmla="*/ 179455 h 180174"/>
                  <a:gd name="connsiteX11" fmla="*/ 36694 w 106079"/>
                  <a:gd name="connsiteY11" fmla="*/ 171438 h 180174"/>
                  <a:gd name="connsiteX12" fmla="*/ 44387 w 106079"/>
                  <a:gd name="connsiteY12" fmla="*/ 141576 h 180174"/>
                  <a:gd name="connsiteX13" fmla="*/ 106334 w 106079"/>
                  <a:gd name="connsiteY13" fmla="*/ 86662 h 180174"/>
                  <a:gd name="connsiteX14" fmla="*/ 67465 w 106079"/>
                  <a:gd name="connsiteY14" fmla="*/ 50386 h 180174"/>
                  <a:gd name="connsiteX15" fmla="*/ 78802 w 106079"/>
                  <a:gd name="connsiteY15" fmla="*/ 4892 h 180174"/>
                  <a:gd name="connsiteX16" fmla="*/ 40135 w 106079"/>
                  <a:gd name="connsiteY16" fmla="*/ 137167 h 180174"/>
                  <a:gd name="connsiteX17" fmla="*/ 13413 w 106079"/>
                  <a:gd name="connsiteY17" fmla="*/ 109509 h 180174"/>
                  <a:gd name="connsiteX18" fmla="*/ 60987 w 106079"/>
                  <a:gd name="connsiteY18" fmla="*/ 54795 h 180174"/>
                  <a:gd name="connsiteX19" fmla="*/ 40135 w 106079"/>
                  <a:gd name="connsiteY19" fmla="*/ 137167 h 180174"/>
                  <a:gd name="connsiteX20" fmla="*/ 66250 w 106079"/>
                  <a:gd name="connsiteY20" fmla="*/ 54795 h 180174"/>
                  <a:gd name="connsiteX21" fmla="*/ 93175 w 106079"/>
                  <a:gd name="connsiteY21" fmla="*/ 82453 h 180174"/>
                  <a:gd name="connsiteX22" fmla="*/ 45399 w 106079"/>
                  <a:gd name="connsiteY22" fmla="*/ 137167 h 180174"/>
                  <a:gd name="connsiteX23" fmla="*/ 66250 w 106079"/>
                  <a:gd name="connsiteY23" fmla="*/ 54795 h 18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80174">
                    <a:moveTo>
                      <a:pt x="78802" y="4892"/>
                    </a:moveTo>
                    <a:cubicBezTo>
                      <a:pt x="78802" y="4491"/>
                      <a:pt x="79409" y="2286"/>
                      <a:pt x="79409" y="2086"/>
                    </a:cubicBezTo>
                    <a:cubicBezTo>
                      <a:pt x="79409" y="1886"/>
                      <a:pt x="79409" y="82"/>
                      <a:pt x="76980" y="82"/>
                    </a:cubicBezTo>
                    <a:cubicBezTo>
                      <a:pt x="74955" y="82"/>
                      <a:pt x="74753" y="683"/>
                      <a:pt x="73943" y="4090"/>
                    </a:cubicBezTo>
                    <a:lnTo>
                      <a:pt x="62201" y="50386"/>
                    </a:lnTo>
                    <a:cubicBezTo>
                      <a:pt x="30013" y="51388"/>
                      <a:pt x="255" y="78044"/>
                      <a:pt x="255" y="105300"/>
                    </a:cubicBezTo>
                    <a:cubicBezTo>
                      <a:pt x="255" y="124340"/>
                      <a:pt x="14425" y="140173"/>
                      <a:pt x="39123" y="141576"/>
                    </a:cubicBezTo>
                    <a:cubicBezTo>
                      <a:pt x="37504" y="147789"/>
                      <a:pt x="36087" y="154202"/>
                      <a:pt x="34467" y="160415"/>
                    </a:cubicBezTo>
                    <a:cubicBezTo>
                      <a:pt x="32038" y="169835"/>
                      <a:pt x="30013" y="177450"/>
                      <a:pt x="30013" y="178052"/>
                    </a:cubicBezTo>
                    <a:cubicBezTo>
                      <a:pt x="30013" y="180056"/>
                      <a:pt x="31430" y="180256"/>
                      <a:pt x="32443" y="180256"/>
                    </a:cubicBezTo>
                    <a:cubicBezTo>
                      <a:pt x="33455" y="180256"/>
                      <a:pt x="33860" y="180056"/>
                      <a:pt x="34467" y="179455"/>
                    </a:cubicBezTo>
                    <a:cubicBezTo>
                      <a:pt x="34872" y="179054"/>
                      <a:pt x="36087" y="174244"/>
                      <a:pt x="36694" y="171438"/>
                    </a:cubicBezTo>
                    <a:lnTo>
                      <a:pt x="44387" y="141576"/>
                    </a:lnTo>
                    <a:cubicBezTo>
                      <a:pt x="76980" y="140574"/>
                      <a:pt x="106334" y="113517"/>
                      <a:pt x="106334" y="86662"/>
                    </a:cubicBezTo>
                    <a:cubicBezTo>
                      <a:pt x="106334" y="70829"/>
                      <a:pt x="95604" y="52390"/>
                      <a:pt x="67465" y="50386"/>
                    </a:cubicBezTo>
                    <a:lnTo>
                      <a:pt x="78802" y="4892"/>
                    </a:lnTo>
                    <a:close/>
                    <a:moveTo>
                      <a:pt x="40135" y="137167"/>
                    </a:moveTo>
                    <a:cubicBezTo>
                      <a:pt x="27989" y="136565"/>
                      <a:pt x="13413" y="129551"/>
                      <a:pt x="13413" y="109509"/>
                    </a:cubicBezTo>
                    <a:cubicBezTo>
                      <a:pt x="13413" y="85459"/>
                      <a:pt x="30823" y="57401"/>
                      <a:pt x="60987" y="54795"/>
                    </a:cubicBezTo>
                    <a:lnTo>
                      <a:pt x="40135" y="137167"/>
                    </a:lnTo>
                    <a:close/>
                    <a:moveTo>
                      <a:pt x="66250" y="54795"/>
                    </a:moveTo>
                    <a:cubicBezTo>
                      <a:pt x="81636" y="55597"/>
                      <a:pt x="93175" y="64816"/>
                      <a:pt x="93175" y="82453"/>
                    </a:cubicBezTo>
                    <a:cubicBezTo>
                      <a:pt x="93175" y="106102"/>
                      <a:pt x="75765" y="134762"/>
                      <a:pt x="45399" y="137167"/>
                    </a:cubicBezTo>
                    <a:lnTo>
                      <a:pt x="66250" y="54795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形状 133">
                <a:extLst>
                  <a:ext uri="{FF2B5EF4-FFF2-40B4-BE49-F238E27FC236}">
                    <a16:creationId xmlns:a16="http://schemas.microsoft.com/office/drawing/2014/main" id="{D643032E-ED45-FEC1-B0F1-C279EB2915C3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>
              <a:xfrm>
                <a:off x="10024347" y="3732187"/>
                <a:ext cx="46966" cy="200416"/>
              </a:xfrm>
              <a:custGeom>
                <a:avLst/>
                <a:gdLst>
                  <a:gd name="connsiteX0" fmla="*/ 47227 w 46966"/>
                  <a:gd name="connsiteY0" fmla="*/ 100290 h 200416"/>
                  <a:gd name="connsiteX1" fmla="*/ 33866 w 46966"/>
                  <a:gd name="connsiteY1" fmla="*/ 37760 h 200416"/>
                  <a:gd name="connsiteX2" fmla="*/ 2285 w 46966"/>
                  <a:gd name="connsiteY2" fmla="*/ 82 h 200416"/>
                  <a:gd name="connsiteX3" fmla="*/ 260 w 46966"/>
                  <a:gd name="connsiteY3" fmla="*/ 2086 h 200416"/>
                  <a:gd name="connsiteX4" fmla="*/ 4107 w 46966"/>
                  <a:gd name="connsiteY4" fmla="*/ 6696 h 200416"/>
                  <a:gd name="connsiteX5" fmla="*/ 35485 w 46966"/>
                  <a:gd name="connsiteY5" fmla="*/ 100290 h 200416"/>
                  <a:gd name="connsiteX6" fmla="*/ 2892 w 46966"/>
                  <a:gd name="connsiteY6" fmla="*/ 195087 h 200416"/>
                  <a:gd name="connsiteX7" fmla="*/ 260 w 46966"/>
                  <a:gd name="connsiteY7" fmla="*/ 198494 h 200416"/>
                  <a:gd name="connsiteX8" fmla="*/ 2285 w 46966"/>
                  <a:gd name="connsiteY8" fmla="*/ 200498 h 200416"/>
                  <a:gd name="connsiteX9" fmla="*/ 34473 w 46966"/>
                  <a:gd name="connsiteY9" fmla="*/ 161417 h 200416"/>
                  <a:gd name="connsiteX10" fmla="*/ 47227 w 46966"/>
                  <a:gd name="connsiteY10" fmla="*/ 100290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227" y="100290"/>
                    </a:moveTo>
                    <a:cubicBezTo>
                      <a:pt x="47227" y="84658"/>
                      <a:pt x="45000" y="60407"/>
                      <a:pt x="33866" y="37760"/>
                    </a:cubicBezTo>
                    <a:cubicBezTo>
                      <a:pt x="21719" y="13109"/>
                      <a:pt x="4309" y="82"/>
                      <a:pt x="2285" y="82"/>
                    </a:cubicBezTo>
                    <a:cubicBezTo>
                      <a:pt x="1070" y="82"/>
                      <a:pt x="260" y="883"/>
                      <a:pt x="260" y="2086"/>
                    </a:cubicBezTo>
                    <a:cubicBezTo>
                      <a:pt x="260" y="2687"/>
                      <a:pt x="260" y="3088"/>
                      <a:pt x="4107" y="6696"/>
                    </a:cubicBezTo>
                    <a:cubicBezTo>
                      <a:pt x="23946" y="26537"/>
                      <a:pt x="35485" y="58403"/>
                      <a:pt x="35485" y="100290"/>
                    </a:cubicBezTo>
                    <a:cubicBezTo>
                      <a:pt x="35485" y="134561"/>
                      <a:pt x="27995" y="169835"/>
                      <a:pt x="2892" y="195087"/>
                    </a:cubicBezTo>
                    <a:cubicBezTo>
                      <a:pt x="260" y="197492"/>
                      <a:pt x="260" y="197893"/>
                      <a:pt x="260" y="198494"/>
                    </a:cubicBezTo>
                    <a:cubicBezTo>
                      <a:pt x="260" y="199697"/>
                      <a:pt x="1070" y="200498"/>
                      <a:pt x="2285" y="200498"/>
                    </a:cubicBezTo>
                    <a:cubicBezTo>
                      <a:pt x="4309" y="200498"/>
                      <a:pt x="22529" y="186870"/>
                      <a:pt x="34473" y="161417"/>
                    </a:cubicBezTo>
                    <a:cubicBezTo>
                      <a:pt x="44797" y="139371"/>
                      <a:pt x="47227" y="117125"/>
                      <a:pt x="47227" y="1002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形状 134">
                <a:extLst>
                  <a:ext uri="{FF2B5EF4-FFF2-40B4-BE49-F238E27FC236}">
                    <a16:creationId xmlns:a16="http://schemas.microsoft.com/office/drawing/2014/main" id="{BD1860D6-4B30-F9D9-E58C-5FF3DE61F79A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>
              <a:xfrm>
                <a:off x="10173051" y="3531767"/>
                <a:ext cx="105471" cy="601048"/>
              </a:xfrm>
              <a:custGeom>
                <a:avLst/>
                <a:gdLst>
                  <a:gd name="connsiteX0" fmla="*/ 105738 w 105471"/>
                  <a:gd name="connsiteY0" fmla="*/ 599110 h 601048"/>
                  <a:gd name="connsiteX1" fmla="*/ 104523 w 105471"/>
                  <a:gd name="connsiteY1" fmla="*/ 596705 h 601048"/>
                  <a:gd name="connsiteX2" fmla="*/ 56949 w 105471"/>
                  <a:gd name="connsiteY2" fmla="*/ 519945 h 601048"/>
                  <a:gd name="connsiteX3" fmla="*/ 19903 w 105471"/>
                  <a:gd name="connsiteY3" fmla="*/ 300689 h 601048"/>
                  <a:gd name="connsiteX4" fmla="*/ 59784 w 105471"/>
                  <a:gd name="connsiteY4" fmla="*/ 74620 h 601048"/>
                  <a:gd name="connsiteX5" fmla="*/ 104928 w 105471"/>
                  <a:gd name="connsiteY5" fmla="*/ 3873 h 601048"/>
                  <a:gd name="connsiteX6" fmla="*/ 105738 w 105471"/>
                  <a:gd name="connsiteY6" fmla="*/ 2069 h 601048"/>
                  <a:gd name="connsiteX7" fmla="*/ 101284 w 105471"/>
                  <a:gd name="connsiteY7" fmla="*/ 65 h 601048"/>
                  <a:gd name="connsiteX8" fmla="*/ 97438 w 105471"/>
                  <a:gd name="connsiteY8" fmla="*/ 466 h 601048"/>
                  <a:gd name="connsiteX9" fmla="*/ 68893 w 105471"/>
                  <a:gd name="connsiteY9" fmla="*/ 34737 h 601048"/>
                  <a:gd name="connsiteX10" fmla="*/ 6744 w 105471"/>
                  <a:gd name="connsiteY10" fmla="*/ 202686 h 601048"/>
                  <a:gd name="connsiteX11" fmla="*/ 266 w 105471"/>
                  <a:gd name="connsiteY11" fmla="*/ 300489 h 601048"/>
                  <a:gd name="connsiteX12" fmla="*/ 42171 w 105471"/>
                  <a:gd name="connsiteY12" fmla="*/ 520546 h 601048"/>
                  <a:gd name="connsiteX13" fmla="*/ 95818 w 105471"/>
                  <a:gd name="connsiteY13" fmla="*/ 599310 h 601048"/>
                  <a:gd name="connsiteX14" fmla="*/ 101284 w 105471"/>
                  <a:gd name="connsiteY14" fmla="*/ 601114 h 601048"/>
                  <a:gd name="connsiteX15" fmla="*/ 105738 w 105471"/>
                  <a:gd name="connsiteY15" fmla="*/ 599110 h 60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601048">
                    <a:moveTo>
                      <a:pt x="105738" y="599110"/>
                    </a:moveTo>
                    <a:cubicBezTo>
                      <a:pt x="105738" y="598508"/>
                      <a:pt x="105738" y="598107"/>
                      <a:pt x="104523" y="596705"/>
                    </a:cubicBezTo>
                    <a:cubicBezTo>
                      <a:pt x="85089" y="573456"/>
                      <a:pt x="68893" y="547803"/>
                      <a:pt x="56949" y="519945"/>
                    </a:cubicBezTo>
                    <a:cubicBezTo>
                      <a:pt x="30430" y="458618"/>
                      <a:pt x="19903" y="386869"/>
                      <a:pt x="19903" y="300689"/>
                    </a:cubicBezTo>
                    <a:cubicBezTo>
                      <a:pt x="19903" y="215312"/>
                      <a:pt x="29822" y="140356"/>
                      <a:pt x="59784" y="74620"/>
                    </a:cubicBezTo>
                    <a:cubicBezTo>
                      <a:pt x="71525" y="49167"/>
                      <a:pt x="86911" y="25518"/>
                      <a:pt x="104928" y="3873"/>
                    </a:cubicBezTo>
                    <a:cubicBezTo>
                      <a:pt x="105333" y="3271"/>
                      <a:pt x="105738" y="2871"/>
                      <a:pt x="105738" y="2069"/>
                    </a:cubicBezTo>
                    <a:cubicBezTo>
                      <a:pt x="105738" y="65"/>
                      <a:pt x="104321" y="65"/>
                      <a:pt x="101284" y="65"/>
                    </a:cubicBezTo>
                    <a:cubicBezTo>
                      <a:pt x="98247" y="65"/>
                      <a:pt x="97842" y="65"/>
                      <a:pt x="97438" y="466"/>
                    </a:cubicBezTo>
                    <a:cubicBezTo>
                      <a:pt x="97235" y="666"/>
                      <a:pt x="84684" y="12691"/>
                      <a:pt x="68893" y="34737"/>
                    </a:cubicBezTo>
                    <a:cubicBezTo>
                      <a:pt x="33669" y="84039"/>
                      <a:pt x="15854" y="142962"/>
                      <a:pt x="6744" y="202686"/>
                    </a:cubicBezTo>
                    <a:cubicBezTo>
                      <a:pt x="1886" y="234953"/>
                      <a:pt x="266" y="267821"/>
                      <a:pt x="266" y="300489"/>
                    </a:cubicBezTo>
                    <a:cubicBezTo>
                      <a:pt x="266" y="375445"/>
                      <a:pt x="9781" y="452004"/>
                      <a:pt x="42171" y="520546"/>
                    </a:cubicBezTo>
                    <a:cubicBezTo>
                      <a:pt x="56545" y="551010"/>
                      <a:pt x="75776" y="578467"/>
                      <a:pt x="95818" y="599310"/>
                    </a:cubicBezTo>
                    <a:cubicBezTo>
                      <a:pt x="97640" y="600913"/>
                      <a:pt x="97842" y="601114"/>
                      <a:pt x="101284" y="601114"/>
                    </a:cubicBezTo>
                    <a:cubicBezTo>
                      <a:pt x="104321" y="601114"/>
                      <a:pt x="105738" y="601114"/>
                      <a:pt x="105738" y="5991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形状 135">
                <a:extLst>
                  <a:ext uri="{FF2B5EF4-FFF2-40B4-BE49-F238E27FC236}">
                    <a16:creationId xmlns:a16="http://schemas.microsoft.com/office/drawing/2014/main" id="{0314C637-9BAC-3421-68D8-8EC2470D446E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>
              <a:xfrm>
                <a:off x="10394656" y="3605121"/>
                <a:ext cx="85227" cy="137886"/>
              </a:xfrm>
              <a:custGeom>
                <a:avLst/>
                <a:gdLst>
                  <a:gd name="connsiteX0" fmla="*/ 85506 w 85227"/>
                  <a:gd name="connsiteY0" fmla="*/ 69419 h 137886"/>
                  <a:gd name="connsiteX1" fmla="*/ 77409 w 85227"/>
                  <a:gd name="connsiteY1" fmla="*/ 22521 h 137886"/>
                  <a:gd name="connsiteX2" fmla="*/ 42994 w 85227"/>
                  <a:gd name="connsiteY2" fmla="*/ 75 h 137886"/>
                  <a:gd name="connsiteX3" fmla="*/ 7769 w 85227"/>
                  <a:gd name="connsiteY3" fmla="*/ 23924 h 137886"/>
                  <a:gd name="connsiteX4" fmla="*/ 279 w 85227"/>
                  <a:gd name="connsiteY4" fmla="*/ 69419 h 137886"/>
                  <a:gd name="connsiteX5" fmla="*/ 9389 w 85227"/>
                  <a:gd name="connsiteY5" fmla="*/ 117719 h 137886"/>
                  <a:gd name="connsiteX6" fmla="*/ 42791 w 85227"/>
                  <a:gd name="connsiteY6" fmla="*/ 137961 h 137886"/>
                  <a:gd name="connsiteX7" fmla="*/ 78016 w 85227"/>
                  <a:gd name="connsiteY7" fmla="*/ 114713 h 137886"/>
                  <a:gd name="connsiteX8" fmla="*/ 85506 w 85227"/>
                  <a:gd name="connsiteY8" fmla="*/ 69419 h 137886"/>
                  <a:gd name="connsiteX9" fmla="*/ 42791 w 85227"/>
                  <a:gd name="connsiteY9" fmla="*/ 133552 h 137886"/>
                  <a:gd name="connsiteX10" fmla="*/ 19308 w 85227"/>
                  <a:gd name="connsiteY10" fmla="*/ 109302 h 137886"/>
                  <a:gd name="connsiteX11" fmla="*/ 17081 w 85227"/>
                  <a:gd name="connsiteY11" fmla="*/ 67014 h 137886"/>
                  <a:gd name="connsiteX12" fmla="*/ 18701 w 85227"/>
                  <a:gd name="connsiteY12" fmla="*/ 30137 h 137886"/>
                  <a:gd name="connsiteX13" fmla="*/ 42791 w 85227"/>
                  <a:gd name="connsiteY13" fmla="*/ 4484 h 137886"/>
                  <a:gd name="connsiteX14" fmla="*/ 66679 w 85227"/>
                  <a:gd name="connsiteY14" fmla="*/ 27933 h 137886"/>
                  <a:gd name="connsiteX15" fmla="*/ 68704 w 85227"/>
                  <a:gd name="connsiteY15" fmla="*/ 67014 h 137886"/>
                  <a:gd name="connsiteX16" fmla="*/ 66477 w 85227"/>
                  <a:gd name="connsiteY16" fmla="*/ 108500 h 137886"/>
                  <a:gd name="connsiteX17" fmla="*/ 42791 w 85227"/>
                  <a:gd name="connsiteY17" fmla="*/ 133552 h 13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7886">
                    <a:moveTo>
                      <a:pt x="85506" y="69419"/>
                    </a:moveTo>
                    <a:cubicBezTo>
                      <a:pt x="85506" y="53385"/>
                      <a:pt x="84494" y="37352"/>
                      <a:pt x="77409" y="22521"/>
                    </a:cubicBezTo>
                    <a:cubicBezTo>
                      <a:pt x="68097" y="3281"/>
                      <a:pt x="51496" y="75"/>
                      <a:pt x="42994" y="75"/>
                    </a:cubicBezTo>
                    <a:cubicBezTo>
                      <a:pt x="30847" y="75"/>
                      <a:pt x="16069" y="5285"/>
                      <a:pt x="7769" y="23924"/>
                    </a:cubicBezTo>
                    <a:cubicBezTo>
                      <a:pt x="1291" y="37753"/>
                      <a:pt x="279" y="53385"/>
                      <a:pt x="279" y="69419"/>
                    </a:cubicBezTo>
                    <a:cubicBezTo>
                      <a:pt x="279" y="84450"/>
                      <a:pt x="1089" y="102487"/>
                      <a:pt x="9389" y="117719"/>
                    </a:cubicBezTo>
                    <a:cubicBezTo>
                      <a:pt x="18094" y="133953"/>
                      <a:pt x="32872" y="137961"/>
                      <a:pt x="42791" y="137961"/>
                    </a:cubicBezTo>
                    <a:cubicBezTo>
                      <a:pt x="53723" y="137961"/>
                      <a:pt x="69109" y="133752"/>
                      <a:pt x="78016" y="114713"/>
                    </a:cubicBezTo>
                    <a:cubicBezTo>
                      <a:pt x="84494" y="100884"/>
                      <a:pt x="85506" y="85252"/>
                      <a:pt x="85506" y="69419"/>
                    </a:cubicBezTo>
                    <a:close/>
                    <a:moveTo>
                      <a:pt x="42791" y="133552"/>
                    </a:moveTo>
                    <a:cubicBezTo>
                      <a:pt x="34896" y="133552"/>
                      <a:pt x="22952" y="128542"/>
                      <a:pt x="19308" y="109302"/>
                    </a:cubicBezTo>
                    <a:cubicBezTo>
                      <a:pt x="17081" y="97277"/>
                      <a:pt x="17081" y="78838"/>
                      <a:pt x="17081" y="67014"/>
                    </a:cubicBezTo>
                    <a:cubicBezTo>
                      <a:pt x="17081" y="54187"/>
                      <a:pt x="17081" y="40960"/>
                      <a:pt x="18701" y="30137"/>
                    </a:cubicBezTo>
                    <a:cubicBezTo>
                      <a:pt x="22547" y="6288"/>
                      <a:pt x="37730" y="4484"/>
                      <a:pt x="42791" y="4484"/>
                    </a:cubicBezTo>
                    <a:cubicBezTo>
                      <a:pt x="49472" y="4484"/>
                      <a:pt x="62833" y="8091"/>
                      <a:pt x="66679" y="27933"/>
                    </a:cubicBezTo>
                    <a:cubicBezTo>
                      <a:pt x="68704" y="39156"/>
                      <a:pt x="68704" y="54387"/>
                      <a:pt x="68704" y="67014"/>
                    </a:cubicBezTo>
                    <a:cubicBezTo>
                      <a:pt x="68704" y="82045"/>
                      <a:pt x="68704" y="95673"/>
                      <a:pt x="66477" y="108500"/>
                    </a:cubicBezTo>
                    <a:cubicBezTo>
                      <a:pt x="63440" y="127539"/>
                      <a:pt x="51901" y="133552"/>
                      <a:pt x="42791" y="13355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形状 136">
                <a:extLst>
                  <a:ext uri="{FF2B5EF4-FFF2-40B4-BE49-F238E27FC236}">
                    <a16:creationId xmlns:a16="http://schemas.microsoft.com/office/drawing/2014/main" id="{A9BD3E6E-E83F-18B0-F8B8-F95811457A1A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>
              <a:xfrm>
                <a:off x="10404778" y="3917772"/>
                <a:ext cx="66805" cy="133477"/>
              </a:xfrm>
              <a:custGeom>
                <a:avLst/>
                <a:gdLst>
                  <a:gd name="connsiteX0" fmla="*/ 41779 w 66805"/>
                  <a:gd name="connsiteY0" fmla="*/ 5301 h 133477"/>
                  <a:gd name="connsiteX1" fmla="*/ 37123 w 66805"/>
                  <a:gd name="connsiteY1" fmla="*/ 90 h 133477"/>
                  <a:gd name="connsiteX2" fmla="*/ 279 w 66805"/>
                  <a:gd name="connsiteY2" fmla="*/ 12917 h 133477"/>
                  <a:gd name="connsiteX3" fmla="*/ 279 w 66805"/>
                  <a:gd name="connsiteY3" fmla="*/ 19130 h 133477"/>
                  <a:gd name="connsiteX4" fmla="*/ 26799 w 66805"/>
                  <a:gd name="connsiteY4" fmla="*/ 13919 h 133477"/>
                  <a:gd name="connsiteX5" fmla="*/ 26799 w 66805"/>
                  <a:gd name="connsiteY5" fmla="*/ 117735 h 133477"/>
                  <a:gd name="connsiteX6" fmla="*/ 7972 w 66805"/>
                  <a:gd name="connsiteY6" fmla="*/ 127355 h 133477"/>
                  <a:gd name="connsiteX7" fmla="*/ 1493 w 66805"/>
                  <a:gd name="connsiteY7" fmla="*/ 127355 h 133477"/>
                  <a:gd name="connsiteX8" fmla="*/ 1493 w 66805"/>
                  <a:gd name="connsiteY8" fmla="*/ 133568 h 133477"/>
                  <a:gd name="connsiteX9" fmla="*/ 34289 w 66805"/>
                  <a:gd name="connsiteY9" fmla="*/ 132966 h 133477"/>
                  <a:gd name="connsiteX10" fmla="*/ 67084 w 66805"/>
                  <a:gd name="connsiteY10" fmla="*/ 133568 h 133477"/>
                  <a:gd name="connsiteX11" fmla="*/ 67084 w 66805"/>
                  <a:gd name="connsiteY11" fmla="*/ 127355 h 133477"/>
                  <a:gd name="connsiteX12" fmla="*/ 60606 w 66805"/>
                  <a:gd name="connsiteY12" fmla="*/ 127355 h 133477"/>
                  <a:gd name="connsiteX13" fmla="*/ 41779 w 66805"/>
                  <a:gd name="connsiteY13" fmla="*/ 117735 h 133477"/>
                  <a:gd name="connsiteX14" fmla="*/ 41779 w 66805"/>
                  <a:gd name="connsiteY14" fmla="*/ 5301 h 1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477">
                    <a:moveTo>
                      <a:pt x="41779" y="5301"/>
                    </a:moveTo>
                    <a:cubicBezTo>
                      <a:pt x="41779" y="491"/>
                      <a:pt x="41779" y="90"/>
                      <a:pt x="37123" y="90"/>
                    </a:cubicBezTo>
                    <a:cubicBezTo>
                      <a:pt x="24572" y="12917"/>
                      <a:pt x="6757" y="12917"/>
                      <a:pt x="279" y="12917"/>
                    </a:cubicBezTo>
                    <a:lnTo>
                      <a:pt x="279" y="19130"/>
                    </a:lnTo>
                    <a:cubicBezTo>
                      <a:pt x="4328" y="19130"/>
                      <a:pt x="16272" y="19130"/>
                      <a:pt x="26799" y="13919"/>
                    </a:cubicBezTo>
                    <a:lnTo>
                      <a:pt x="26799" y="117735"/>
                    </a:lnTo>
                    <a:cubicBezTo>
                      <a:pt x="26799" y="124950"/>
                      <a:pt x="26191" y="127355"/>
                      <a:pt x="7972" y="127355"/>
                    </a:cubicBezTo>
                    <a:lnTo>
                      <a:pt x="1493" y="127355"/>
                    </a:lnTo>
                    <a:lnTo>
                      <a:pt x="1493" y="133568"/>
                    </a:lnTo>
                    <a:cubicBezTo>
                      <a:pt x="8579" y="132966"/>
                      <a:pt x="26191" y="132966"/>
                      <a:pt x="34289" y="132966"/>
                    </a:cubicBezTo>
                    <a:cubicBezTo>
                      <a:pt x="42387" y="132966"/>
                      <a:pt x="59999" y="132966"/>
                      <a:pt x="67084" y="133568"/>
                    </a:cubicBezTo>
                    <a:lnTo>
                      <a:pt x="67084" y="127355"/>
                    </a:lnTo>
                    <a:lnTo>
                      <a:pt x="60606" y="127355"/>
                    </a:lnTo>
                    <a:cubicBezTo>
                      <a:pt x="42387" y="127355"/>
                      <a:pt x="41779" y="125150"/>
                      <a:pt x="41779" y="117735"/>
                    </a:cubicBezTo>
                    <a:lnTo>
                      <a:pt x="41779" y="5301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形状 137">
                <a:extLst>
                  <a:ext uri="{FF2B5EF4-FFF2-40B4-BE49-F238E27FC236}">
                    <a16:creationId xmlns:a16="http://schemas.microsoft.com/office/drawing/2014/main" id="{DFC0DA64-F6FB-2690-ECBD-F5EBD7A42F74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>
              <a:xfrm>
                <a:off x="10596085" y="3531767"/>
                <a:ext cx="105471" cy="601048"/>
              </a:xfrm>
              <a:custGeom>
                <a:avLst/>
                <a:gdLst>
                  <a:gd name="connsiteX0" fmla="*/ 105760 w 105471"/>
                  <a:gd name="connsiteY0" fmla="*/ 300689 h 601048"/>
                  <a:gd name="connsiteX1" fmla="*/ 63855 w 105471"/>
                  <a:gd name="connsiteY1" fmla="*/ 80632 h 601048"/>
                  <a:gd name="connsiteX2" fmla="*/ 10208 w 105471"/>
                  <a:gd name="connsiteY2" fmla="*/ 1869 h 601048"/>
                  <a:gd name="connsiteX3" fmla="*/ 4743 w 105471"/>
                  <a:gd name="connsiteY3" fmla="*/ 65 h 601048"/>
                  <a:gd name="connsiteX4" fmla="*/ 289 w 105471"/>
                  <a:gd name="connsiteY4" fmla="*/ 2069 h 601048"/>
                  <a:gd name="connsiteX5" fmla="*/ 1503 w 105471"/>
                  <a:gd name="connsiteY5" fmla="*/ 4474 h 601048"/>
                  <a:gd name="connsiteX6" fmla="*/ 49077 w 105471"/>
                  <a:gd name="connsiteY6" fmla="*/ 81233 h 601048"/>
                  <a:gd name="connsiteX7" fmla="*/ 86124 w 105471"/>
                  <a:gd name="connsiteY7" fmla="*/ 300489 h 601048"/>
                  <a:gd name="connsiteX8" fmla="*/ 46243 w 105471"/>
                  <a:gd name="connsiteY8" fmla="*/ 526559 h 601048"/>
                  <a:gd name="connsiteX9" fmla="*/ 1099 w 105471"/>
                  <a:gd name="connsiteY9" fmla="*/ 597306 h 601048"/>
                  <a:gd name="connsiteX10" fmla="*/ 289 w 105471"/>
                  <a:gd name="connsiteY10" fmla="*/ 599110 h 601048"/>
                  <a:gd name="connsiteX11" fmla="*/ 4743 w 105471"/>
                  <a:gd name="connsiteY11" fmla="*/ 601114 h 601048"/>
                  <a:gd name="connsiteX12" fmla="*/ 8589 w 105471"/>
                  <a:gd name="connsiteY12" fmla="*/ 600713 h 601048"/>
                  <a:gd name="connsiteX13" fmla="*/ 37133 w 105471"/>
                  <a:gd name="connsiteY13" fmla="*/ 566442 h 601048"/>
                  <a:gd name="connsiteX14" fmla="*/ 99282 w 105471"/>
                  <a:gd name="connsiteY14" fmla="*/ 398493 h 601048"/>
                  <a:gd name="connsiteX15" fmla="*/ 105760 w 105471"/>
                  <a:gd name="connsiteY15" fmla="*/ 300689 h 60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601048">
                    <a:moveTo>
                      <a:pt x="105760" y="300689"/>
                    </a:moveTo>
                    <a:cubicBezTo>
                      <a:pt x="105760" y="225734"/>
                      <a:pt x="96246" y="149175"/>
                      <a:pt x="63855" y="80632"/>
                    </a:cubicBezTo>
                    <a:cubicBezTo>
                      <a:pt x="49482" y="50169"/>
                      <a:pt x="30250" y="22712"/>
                      <a:pt x="10208" y="1869"/>
                    </a:cubicBezTo>
                    <a:cubicBezTo>
                      <a:pt x="8386" y="265"/>
                      <a:pt x="8184" y="65"/>
                      <a:pt x="4743" y="65"/>
                    </a:cubicBezTo>
                    <a:cubicBezTo>
                      <a:pt x="1908" y="65"/>
                      <a:pt x="289" y="65"/>
                      <a:pt x="289" y="2069"/>
                    </a:cubicBezTo>
                    <a:cubicBezTo>
                      <a:pt x="289" y="2871"/>
                      <a:pt x="1099" y="3873"/>
                      <a:pt x="1503" y="4474"/>
                    </a:cubicBezTo>
                    <a:cubicBezTo>
                      <a:pt x="20938" y="27722"/>
                      <a:pt x="37133" y="53376"/>
                      <a:pt x="49077" y="81233"/>
                    </a:cubicBezTo>
                    <a:cubicBezTo>
                      <a:pt x="75597" y="142561"/>
                      <a:pt x="86124" y="214310"/>
                      <a:pt x="86124" y="300489"/>
                    </a:cubicBezTo>
                    <a:cubicBezTo>
                      <a:pt x="86124" y="385866"/>
                      <a:pt x="76204" y="460822"/>
                      <a:pt x="46243" y="526559"/>
                    </a:cubicBezTo>
                    <a:cubicBezTo>
                      <a:pt x="34501" y="552012"/>
                      <a:pt x="19116" y="575661"/>
                      <a:pt x="1099" y="597306"/>
                    </a:cubicBezTo>
                    <a:cubicBezTo>
                      <a:pt x="896" y="597707"/>
                      <a:pt x="289" y="598508"/>
                      <a:pt x="289" y="599110"/>
                    </a:cubicBezTo>
                    <a:cubicBezTo>
                      <a:pt x="289" y="601114"/>
                      <a:pt x="1908" y="601114"/>
                      <a:pt x="4743" y="601114"/>
                    </a:cubicBezTo>
                    <a:cubicBezTo>
                      <a:pt x="7779" y="601114"/>
                      <a:pt x="8184" y="601114"/>
                      <a:pt x="8589" y="600713"/>
                    </a:cubicBezTo>
                    <a:cubicBezTo>
                      <a:pt x="8791" y="600512"/>
                      <a:pt x="21343" y="588487"/>
                      <a:pt x="37133" y="566442"/>
                    </a:cubicBezTo>
                    <a:cubicBezTo>
                      <a:pt x="72358" y="517139"/>
                      <a:pt x="90173" y="458217"/>
                      <a:pt x="99282" y="398493"/>
                    </a:cubicBezTo>
                    <a:cubicBezTo>
                      <a:pt x="104141" y="366226"/>
                      <a:pt x="105760" y="333357"/>
                      <a:pt x="105760" y="30068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形状 138">
                <a:extLst>
                  <a:ext uri="{FF2B5EF4-FFF2-40B4-BE49-F238E27FC236}">
                    <a16:creationId xmlns:a16="http://schemas.microsoft.com/office/drawing/2014/main" id="{E7C6140A-72B3-3E50-BC2D-9E7E49012522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>
              <a:xfrm>
                <a:off x="10800618" y="3861255"/>
                <a:ext cx="23685" cy="59924"/>
              </a:xfrm>
              <a:custGeom>
                <a:avLst/>
                <a:gdLst>
                  <a:gd name="connsiteX0" fmla="*/ 23984 w 23685"/>
                  <a:gd name="connsiteY0" fmla="*/ 21126 h 59924"/>
                  <a:gd name="connsiteX1" fmla="*/ 11028 w 23685"/>
                  <a:gd name="connsiteY1" fmla="*/ 82 h 59924"/>
                  <a:gd name="connsiteX2" fmla="*/ 298 w 23685"/>
                  <a:gd name="connsiteY2" fmla="*/ 10704 h 59924"/>
                  <a:gd name="connsiteX3" fmla="*/ 11028 w 23685"/>
                  <a:gd name="connsiteY3" fmla="*/ 21326 h 59924"/>
                  <a:gd name="connsiteX4" fmla="*/ 18113 w 23685"/>
                  <a:gd name="connsiteY4" fmla="*/ 18721 h 59924"/>
                  <a:gd name="connsiteX5" fmla="*/ 19125 w 23685"/>
                  <a:gd name="connsiteY5" fmla="*/ 18119 h 59924"/>
                  <a:gd name="connsiteX6" fmla="*/ 19530 w 23685"/>
                  <a:gd name="connsiteY6" fmla="*/ 21126 h 59924"/>
                  <a:gd name="connsiteX7" fmla="*/ 5764 w 23685"/>
                  <a:gd name="connsiteY7" fmla="*/ 54595 h 59924"/>
                  <a:gd name="connsiteX8" fmla="*/ 3537 w 23685"/>
                  <a:gd name="connsiteY8" fmla="*/ 57802 h 59924"/>
                  <a:gd name="connsiteX9" fmla="*/ 5562 w 23685"/>
                  <a:gd name="connsiteY9" fmla="*/ 60006 h 59924"/>
                  <a:gd name="connsiteX10" fmla="*/ 23984 w 23685"/>
                  <a:gd name="connsiteY10" fmla="*/ 21126 h 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924">
                    <a:moveTo>
                      <a:pt x="23984" y="21126"/>
                    </a:moveTo>
                    <a:cubicBezTo>
                      <a:pt x="23984" y="7898"/>
                      <a:pt x="18923" y="82"/>
                      <a:pt x="11028" y="82"/>
                    </a:cubicBezTo>
                    <a:cubicBezTo>
                      <a:pt x="4347" y="82"/>
                      <a:pt x="298" y="5092"/>
                      <a:pt x="298" y="10704"/>
                    </a:cubicBezTo>
                    <a:cubicBezTo>
                      <a:pt x="298" y="16115"/>
                      <a:pt x="4347" y="21326"/>
                      <a:pt x="11028" y="21326"/>
                    </a:cubicBezTo>
                    <a:cubicBezTo>
                      <a:pt x="13457" y="21326"/>
                      <a:pt x="16089" y="20524"/>
                      <a:pt x="18113" y="18721"/>
                    </a:cubicBezTo>
                    <a:cubicBezTo>
                      <a:pt x="18720" y="18320"/>
                      <a:pt x="18923" y="18119"/>
                      <a:pt x="19125" y="18119"/>
                    </a:cubicBezTo>
                    <a:cubicBezTo>
                      <a:pt x="19328" y="18119"/>
                      <a:pt x="19530" y="18320"/>
                      <a:pt x="19530" y="21126"/>
                    </a:cubicBezTo>
                    <a:cubicBezTo>
                      <a:pt x="19530" y="35956"/>
                      <a:pt x="12445" y="47981"/>
                      <a:pt x="5764" y="54595"/>
                    </a:cubicBezTo>
                    <a:cubicBezTo>
                      <a:pt x="3537" y="56800"/>
                      <a:pt x="3537" y="57200"/>
                      <a:pt x="3537" y="57802"/>
                    </a:cubicBezTo>
                    <a:cubicBezTo>
                      <a:pt x="3537" y="59205"/>
                      <a:pt x="4550" y="60006"/>
                      <a:pt x="5562" y="60006"/>
                    </a:cubicBezTo>
                    <a:cubicBezTo>
                      <a:pt x="7789" y="60006"/>
                      <a:pt x="23984" y="44574"/>
                      <a:pt x="23984" y="211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形状 139">
                <a:extLst>
                  <a:ext uri="{FF2B5EF4-FFF2-40B4-BE49-F238E27FC236}">
                    <a16:creationId xmlns:a16="http://schemas.microsoft.com/office/drawing/2014/main" id="{3447B93F-1893-94B8-C094-2E1187C26855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>
              <a:xfrm>
                <a:off x="7802161" y="4451081"/>
                <a:ext cx="123286" cy="136884"/>
              </a:xfrm>
              <a:custGeom>
                <a:avLst/>
                <a:gdLst>
                  <a:gd name="connsiteX0" fmla="*/ 69588 w 123286"/>
                  <a:gd name="connsiteY0" fmla="*/ 109945 h 136884"/>
                  <a:gd name="connsiteX1" fmla="*/ 123438 w 123286"/>
                  <a:gd name="connsiteY1" fmla="*/ 68659 h 136884"/>
                  <a:gd name="connsiteX2" fmla="*/ 69588 w 123286"/>
                  <a:gd name="connsiteY2" fmla="*/ 27173 h 136884"/>
                  <a:gd name="connsiteX3" fmla="*/ 69588 w 123286"/>
                  <a:gd name="connsiteY3" fmla="*/ 15950 h 136884"/>
                  <a:gd name="connsiteX4" fmla="*/ 88820 w 123286"/>
                  <a:gd name="connsiteY4" fmla="*/ 6330 h 136884"/>
                  <a:gd name="connsiteX5" fmla="*/ 95501 w 123286"/>
                  <a:gd name="connsiteY5" fmla="*/ 6330 h 136884"/>
                  <a:gd name="connsiteX6" fmla="*/ 95501 w 123286"/>
                  <a:gd name="connsiteY6" fmla="*/ 117 h 136884"/>
                  <a:gd name="connsiteX7" fmla="*/ 61288 w 123286"/>
                  <a:gd name="connsiteY7" fmla="*/ 718 h 136884"/>
                  <a:gd name="connsiteX8" fmla="*/ 26873 w 123286"/>
                  <a:gd name="connsiteY8" fmla="*/ 117 h 136884"/>
                  <a:gd name="connsiteX9" fmla="*/ 26873 w 123286"/>
                  <a:gd name="connsiteY9" fmla="*/ 6330 h 136884"/>
                  <a:gd name="connsiteX10" fmla="*/ 33554 w 123286"/>
                  <a:gd name="connsiteY10" fmla="*/ 6330 h 136884"/>
                  <a:gd name="connsiteX11" fmla="*/ 52786 w 123286"/>
                  <a:gd name="connsiteY11" fmla="*/ 15950 h 136884"/>
                  <a:gd name="connsiteX12" fmla="*/ 52786 w 123286"/>
                  <a:gd name="connsiteY12" fmla="*/ 27173 h 136884"/>
                  <a:gd name="connsiteX13" fmla="*/ 151 w 123286"/>
                  <a:gd name="connsiteY13" fmla="*/ 68459 h 136884"/>
                  <a:gd name="connsiteX14" fmla="*/ 52786 w 123286"/>
                  <a:gd name="connsiteY14" fmla="*/ 109945 h 136884"/>
                  <a:gd name="connsiteX15" fmla="*/ 52786 w 123286"/>
                  <a:gd name="connsiteY15" fmla="*/ 121168 h 136884"/>
                  <a:gd name="connsiteX16" fmla="*/ 33554 w 123286"/>
                  <a:gd name="connsiteY16" fmla="*/ 130788 h 136884"/>
                  <a:gd name="connsiteX17" fmla="*/ 26873 w 123286"/>
                  <a:gd name="connsiteY17" fmla="*/ 130788 h 136884"/>
                  <a:gd name="connsiteX18" fmla="*/ 26873 w 123286"/>
                  <a:gd name="connsiteY18" fmla="*/ 137001 h 136884"/>
                  <a:gd name="connsiteX19" fmla="*/ 61086 w 123286"/>
                  <a:gd name="connsiteY19" fmla="*/ 136400 h 136884"/>
                  <a:gd name="connsiteX20" fmla="*/ 95501 w 123286"/>
                  <a:gd name="connsiteY20" fmla="*/ 137001 h 136884"/>
                  <a:gd name="connsiteX21" fmla="*/ 95501 w 123286"/>
                  <a:gd name="connsiteY21" fmla="*/ 130788 h 136884"/>
                  <a:gd name="connsiteX22" fmla="*/ 88820 w 123286"/>
                  <a:gd name="connsiteY22" fmla="*/ 130788 h 136884"/>
                  <a:gd name="connsiteX23" fmla="*/ 69588 w 123286"/>
                  <a:gd name="connsiteY23" fmla="*/ 121168 h 136884"/>
                  <a:gd name="connsiteX24" fmla="*/ 69588 w 123286"/>
                  <a:gd name="connsiteY24" fmla="*/ 109945 h 136884"/>
                  <a:gd name="connsiteX25" fmla="*/ 52786 w 123286"/>
                  <a:gd name="connsiteY25" fmla="*/ 105335 h 136884"/>
                  <a:gd name="connsiteX26" fmla="*/ 20395 w 123286"/>
                  <a:gd name="connsiteY26" fmla="*/ 68659 h 136884"/>
                  <a:gd name="connsiteX27" fmla="*/ 52786 w 123286"/>
                  <a:gd name="connsiteY27" fmla="*/ 31783 h 136884"/>
                  <a:gd name="connsiteX28" fmla="*/ 52786 w 123286"/>
                  <a:gd name="connsiteY28" fmla="*/ 105335 h 136884"/>
                  <a:gd name="connsiteX29" fmla="*/ 69588 w 123286"/>
                  <a:gd name="connsiteY29" fmla="*/ 31582 h 136884"/>
                  <a:gd name="connsiteX30" fmla="*/ 103193 w 123286"/>
                  <a:gd name="connsiteY30" fmla="*/ 68459 h 136884"/>
                  <a:gd name="connsiteX31" fmla="*/ 69588 w 123286"/>
                  <a:gd name="connsiteY31" fmla="*/ 105536 h 136884"/>
                  <a:gd name="connsiteX32" fmla="*/ 69588 w 123286"/>
                  <a:gd name="connsiteY32" fmla="*/ 31582 h 13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3286" h="136884">
                    <a:moveTo>
                      <a:pt x="69588" y="109945"/>
                    </a:moveTo>
                    <a:cubicBezTo>
                      <a:pt x="100967" y="107540"/>
                      <a:pt x="123438" y="88901"/>
                      <a:pt x="123438" y="68659"/>
                    </a:cubicBezTo>
                    <a:cubicBezTo>
                      <a:pt x="123438" y="47816"/>
                      <a:pt x="100359" y="29578"/>
                      <a:pt x="69588" y="27173"/>
                    </a:cubicBezTo>
                    <a:lnTo>
                      <a:pt x="69588" y="15950"/>
                    </a:lnTo>
                    <a:cubicBezTo>
                      <a:pt x="69588" y="9136"/>
                      <a:pt x="69588" y="6330"/>
                      <a:pt x="88820" y="6330"/>
                    </a:cubicBezTo>
                    <a:lnTo>
                      <a:pt x="95501" y="6330"/>
                    </a:lnTo>
                    <a:lnTo>
                      <a:pt x="95501" y="117"/>
                    </a:lnTo>
                    <a:cubicBezTo>
                      <a:pt x="88213" y="718"/>
                      <a:pt x="69588" y="718"/>
                      <a:pt x="61288" y="718"/>
                    </a:cubicBezTo>
                    <a:cubicBezTo>
                      <a:pt x="52988" y="718"/>
                      <a:pt x="34161" y="718"/>
                      <a:pt x="26873" y="117"/>
                    </a:cubicBezTo>
                    <a:lnTo>
                      <a:pt x="26873" y="6330"/>
                    </a:lnTo>
                    <a:lnTo>
                      <a:pt x="33554" y="6330"/>
                    </a:lnTo>
                    <a:cubicBezTo>
                      <a:pt x="52786" y="6330"/>
                      <a:pt x="52786" y="8935"/>
                      <a:pt x="52786" y="15950"/>
                    </a:cubicBezTo>
                    <a:lnTo>
                      <a:pt x="52786" y="27173"/>
                    </a:lnTo>
                    <a:cubicBezTo>
                      <a:pt x="21812" y="30179"/>
                      <a:pt x="151" y="48618"/>
                      <a:pt x="151" y="68459"/>
                    </a:cubicBezTo>
                    <a:cubicBezTo>
                      <a:pt x="151" y="89102"/>
                      <a:pt x="22622" y="106939"/>
                      <a:pt x="52786" y="109945"/>
                    </a:cubicBezTo>
                    <a:lnTo>
                      <a:pt x="52786" y="121168"/>
                    </a:lnTo>
                    <a:cubicBezTo>
                      <a:pt x="52786" y="127983"/>
                      <a:pt x="52786" y="130788"/>
                      <a:pt x="33554" y="130788"/>
                    </a:cubicBezTo>
                    <a:lnTo>
                      <a:pt x="26873" y="130788"/>
                    </a:lnTo>
                    <a:lnTo>
                      <a:pt x="26873" y="137001"/>
                    </a:lnTo>
                    <a:cubicBezTo>
                      <a:pt x="34161" y="136400"/>
                      <a:pt x="52786" y="136400"/>
                      <a:pt x="61086" y="136400"/>
                    </a:cubicBezTo>
                    <a:cubicBezTo>
                      <a:pt x="69386" y="136400"/>
                      <a:pt x="88213" y="136400"/>
                      <a:pt x="95501" y="137001"/>
                    </a:cubicBezTo>
                    <a:lnTo>
                      <a:pt x="95501" y="130788"/>
                    </a:lnTo>
                    <a:lnTo>
                      <a:pt x="88820" y="130788"/>
                    </a:lnTo>
                    <a:cubicBezTo>
                      <a:pt x="69588" y="130788"/>
                      <a:pt x="69588" y="128183"/>
                      <a:pt x="69588" y="121168"/>
                    </a:cubicBezTo>
                    <a:lnTo>
                      <a:pt x="69588" y="109945"/>
                    </a:lnTo>
                    <a:close/>
                    <a:moveTo>
                      <a:pt x="52786" y="105335"/>
                    </a:moveTo>
                    <a:cubicBezTo>
                      <a:pt x="24039" y="101528"/>
                      <a:pt x="20395" y="81085"/>
                      <a:pt x="20395" y="68659"/>
                    </a:cubicBezTo>
                    <a:cubicBezTo>
                      <a:pt x="20395" y="58238"/>
                      <a:pt x="22420" y="35791"/>
                      <a:pt x="52786" y="31783"/>
                    </a:cubicBezTo>
                    <a:lnTo>
                      <a:pt x="52786" y="105335"/>
                    </a:lnTo>
                    <a:close/>
                    <a:moveTo>
                      <a:pt x="69588" y="31582"/>
                    </a:moveTo>
                    <a:cubicBezTo>
                      <a:pt x="97525" y="34789"/>
                      <a:pt x="103193" y="53227"/>
                      <a:pt x="103193" y="68459"/>
                    </a:cubicBezTo>
                    <a:cubicBezTo>
                      <a:pt x="103193" y="80484"/>
                      <a:pt x="100157" y="101928"/>
                      <a:pt x="69588" y="105536"/>
                    </a:cubicBezTo>
                    <a:lnTo>
                      <a:pt x="69588" y="31582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形状 140">
                <a:extLst>
                  <a:ext uri="{FF2B5EF4-FFF2-40B4-BE49-F238E27FC236}">
                    <a16:creationId xmlns:a16="http://schemas.microsoft.com/office/drawing/2014/main" id="{7370B124-7000-BC4C-E5AC-0E5E7A65FDAB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>
              <a:xfrm>
                <a:off x="7945960" y="4412062"/>
                <a:ext cx="62635" cy="93153"/>
              </a:xfrm>
              <a:custGeom>
                <a:avLst/>
                <a:gdLst>
                  <a:gd name="connsiteX0" fmla="*/ 62793 w 62635"/>
                  <a:gd name="connsiteY0" fmla="*/ 67733 h 93153"/>
                  <a:gd name="connsiteX1" fmla="*/ 57975 w 62635"/>
                  <a:gd name="connsiteY1" fmla="*/ 67733 h 93153"/>
                  <a:gd name="connsiteX2" fmla="*/ 54291 w 62635"/>
                  <a:gd name="connsiteY2" fmla="*/ 80500 h 93153"/>
                  <a:gd name="connsiteX3" fmla="*/ 40262 w 62635"/>
                  <a:gd name="connsiteY3" fmla="*/ 81342 h 93153"/>
                  <a:gd name="connsiteX4" fmla="*/ 14187 w 62635"/>
                  <a:gd name="connsiteY4" fmla="*/ 81342 h 93153"/>
                  <a:gd name="connsiteX5" fmla="*/ 42529 w 62635"/>
                  <a:gd name="connsiteY5" fmla="*/ 57773 h 93153"/>
                  <a:gd name="connsiteX6" fmla="*/ 62793 w 62635"/>
                  <a:gd name="connsiteY6" fmla="*/ 27470 h 93153"/>
                  <a:gd name="connsiteX7" fmla="*/ 29634 w 62635"/>
                  <a:gd name="connsiteY7" fmla="*/ 113 h 93153"/>
                  <a:gd name="connsiteX8" fmla="*/ 158 w 62635"/>
                  <a:gd name="connsiteY8" fmla="*/ 25225 h 93153"/>
                  <a:gd name="connsiteX9" fmla="*/ 7669 w 62635"/>
                  <a:gd name="connsiteY9" fmla="*/ 33081 h 93153"/>
                  <a:gd name="connsiteX10" fmla="*/ 15179 w 62635"/>
                  <a:gd name="connsiteY10" fmla="*/ 25646 h 93153"/>
                  <a:gd name="connsiteX11" fmla="*/ 6819 w 62635"/>
                  <a:gd name="connsiteY11" fmla="*/ 18210 h 93153"/>
                  <a:gd name="connsiteX12" fmla="*/ 27508 w 62635"/>
                  <a:gd name="connsiteY12" fmla="*/ 5163 h 93153"/>
                  <a:gd name="connsiteX13" fmla="*/ 49048 w 62635"/>
                  <a:gd name="connsiteY13" fmla="*/ 27470 h 93153"/>
                  <a:gd name="connsiteX14" fmla="*/ 35727 w 62635"/>
                  <a:gd name="connsiteY14" fmla="*/ 54406 h 93153"/>
                  <a:gd name="connsiteX15" fmla="*/ 1575 w 62635"/>
                  <a:gd name="connsiteY15" fmla="*/ 87795 h 93153"/>
                  <a:gd name="connsiteX16" fmla="*/ 158 w 62635"/>
                  <a:gd name="connsiteY16" fmla="*/ 93266 h 93153"/>
                  <a:gd name="connsiteX17" fmla="*/ 58542 w 62635"/>
                  <a:gd name="connsiteY17" fmla="*/ 93266 h 93153"/>
                  <a:gd name="connsiteX18" fmla="*/ 62793 w 62635"/>
                  <a:gd name="connsiteY18" fmla="*/ 67733 h 93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3153">
                    <a:moveTo>
                      <a:pt x="62793" y="67733"/>
                    </a:moveTo>
                    <a:lnTo>
                      <a:pt x="57975" y="67733"/>
                    </a:lnTo>
                    <a:cubicBezTo>
                      <a:pt x="57550" y="70820"/>
                      <a:pt x="56133" y="79097"/>
                      <a:pt x="54291" y="80500"/>
                    </a:cubicBezTo>
                    <a:cubicBezTo>
                      <a:pt x="53157" y="81342"/>
                      <a:pt x="42246" y="81342"/>
                      <a:pt x="40262" y="81342"/>
                    </a:cubicBezTo>
                    <a:lnTo>
                      <a:pt x="14187" y="81342"/>
                    </a:lnTo>
                    <a:cubicBezTo>
                      <a:pt x="29067" y="68294"/>
                      <a:pt x="34027" y="64366"/>
                      <a:pt x="42529" y="57773"/>
                    </a:cubicBezTo>
                    <a:cubicBezTo>
                      <a:pt x="53016" y="49495"/>
                      <a:pt x="62793" y="40797"/>
                      <a:pt x="62793" y="27470"/>
                    </a:cubicBezTo>
                    <a:cubicBezTo>
                      <a:pt x="62793" y="10494"/>
                      <a:pt x="47772" y="113"/>
                      <a:pt x="29634" y="113"/>
                    </a:cubicBezTo>
                    <a:cubicBezTo>
                      <a:pt x="12062" y="113"/>
                      <a:pt x="158" y="12318"/>
                      <a:pt x="158" y="25225"/>
                    </a:cubicBezTo>
                    <a:cubicBezTo>
                      <a:pt x="158" y="32380"/>
                      <a:pt x="6252" y="33081"/>
                      <a:pt x="7669" y="33081"/>
                    </a:cubicBezTo>
                    <a:cubicBezTo>
                      <a:pt x="11070" y="33081"/>
                      <a:pt x="15179" y="30696"/>
                      <a:pt x="15179" y="25646"/>
                    </a:cubicBezTo>
                    <a:cubicBezTo>
                      <a:pt x="15179" y="23121"/>
                      <a:pt x="14187" y="18210"/>
                      <a:pt x="6819" y="18210"/>
                    </a:cubicBezTo>
                    <a:cubicBezTo>
                      <a:pt x="11212" y="8250"/>
                      <a:pt x="20848" y="5163"/>
                      <a:pt x="27508" y="5163"/>
                    </a:cubicBezTo>
                    <a:cubicBezTo>
                      <a:pt x="41679" y="5163"/>
                      <a:pt x="49048" y="16106"/>
                      <a:pt x="49048" y="27470"/>
                    </a:cubicBezTo>
                    <a:cubicBezTo>
                      <a:pt x="49048" y="39675"/>
                      <a:pt x="40262" y="49355"/>
                      <a:pt x="35727" y="54406"/>
                    </a:cubicBezTo>
                    <a:lnTo>
                      <a:pt x="1575" y="87795"/>
                    </a:lnTo>
                    <a:cubicBezTo>
                      <a:pt x="158" y="89058"/>
                      <a:pt x="158" y="89338"/>
                      <a:pt x="158" y="93266"/>
                    </a:cubicBezTo>
                    <a:lnTo>
                      <a:pt x="58542" y="93266"/>
                    </a:lnTo>
                    <a:lnTo>
                      <a:pt x="62793" y="67733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形状 141">
                <a:extLst>
                  <a:ext uri="{FF2B5EF4-FFF2-40B4-BE49-F238E27FC236}">
                    <a16:creationId xmlns:a16="http://schemas.microsoft.com/office/drawing/2014/main" id="{D35D5AB6-A970-B677-A7C9-E2897D6E2CAF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>
              <a:xfrm>
                <a:off x="8095418" y="4514413"/>
                <a:ext cx="134623" cy="46897"/>
              </a:xfrm>
              <a:custGeom>
                <a:avLst/>
                <a:gdLst>
                  <a:gd name="connsiteX0" fmla="*/ 127906 w 134623"/>
                  <a:gd name="connsiteY0" fmla="*/ 8134 h 46897"/>
                  <a:gd name="connsiteX1" fmla="*/ 134789 w 134623"/>
                  <a:gd name="connsiteY1" fmla="*/ 4125 h 46897"/>
                  <a:gd name="connsiteX2" fmla="*/ 128108 w 134623"/>
                  <a:gd name="connsiteY2" fmla="*/ 117 h 46897"/>
                  <a:gd name="connsiteX3" fmla="*/ 6846 w 134623"/>
                  <a:gd name="connsiteY3" fmla="*/ 117 h 46897"/>
                  <a:gd name="connsiteX4" fmla="*/ 166 w 134623"/>
                  <a:gd name="connsiteY4" fmla="*/ 4125 h 46897"/>
                  <a:gd name="connsiteX5" fmla="*/ 7049 w 134623"/>
                  <a:gd name="connsiteY5" fmla="*/ 8134 h 46897"/>
                  <a:gd name="connsiteX6" fmla="*/ 127906 w 134623"/>
                  <a:gd name="connsiteY6" fmla="*/ 8134 h 46897"/>
                  <a:gd name="connsiteX7" fmla="*/ 128108 w 134623"/>
                  <a:gd name="connsiteY7" fmla="*/ 47014 h 46897"/>
                  <a:gd name="connsiteX8" fmla="*/ 134789 w 134623"/>
                  <a:gd name="connsiteY8" fmla="*/ 43006 h 46897"/>
                  <a:gd name="connsiteX9" fmla="*/ 127906 w 134623"/>
                  <a:gd name="connsiteY9" fmla="*/ 38998 h 46897"/>
                  <a:gd name="connsiteX10" fmla="*/ 7049 w 134623"/>
                  <a:gd name="connsiteY10" fmla="*/ 38998 h 46897"/>
                  <a:gd name="connsiteX11" fmla="*/ 166 w 134623"/>
                  <a:gd name="connsiteY11" fmla="*/ 43006 h 46897"/>
                  <a:gd name="connsiteX12" fmla="*/ 6846 w 134623"/>
                  <a:gd name="connsiteY12" fmla="*/ 47014 h 46897"/>
                  <a:gd name="connsiteX13" fmla="*/ 128108 w 134623"/>
                  <a:gd name="connsiteY13" fmla="*/ 47014 h 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897">
                    <a:moveTo>
                      <a:pt x="127906" y="8134"/>
                    </a:moveTo>
                    <a:cubicBezTo>
                      <a:pt x="130942" y="8134"/>
                      <a:pt x="134789" y="8134"/>
                      <a:pt x="134789" y="4125"/>
                    </a:cubicBezTo>
                    <a:cubicBezTo>
                      <a:pt x="134789" y="117"/>
                      <a:pt x="130942" y="117"/>
                      <a:pt x="128108" y="117"/>
                    </a:cubicBezTo>
                    <a:lnTo>
                      <a:pt x="6846" y="117"/>
                    </a:lnTo>
                    <a:cubicBezTo>
                      <a:pt x="4012" y="117"/>
                      <a:pt x="166" y="117"/>
                      <a:pt x="166" y="4125"/>
                    </a:cubicBezTo>
                    <a:cubicBezTo>
                      <a:pt x="166" y="8134"/>
                      <a:pt x="4012" y="8134"/>
                      <a:pt x="7049" y="8134"/>
                    </a:cubicBezTo>
                    <a:lnTo>
                      <a:pt x="127906" y="8134"/>
                    </a:lnTo>
                    <a:close/>
                    <a:moveTo>
                      <a:pt x="128108" y="47014"/>
                    </a:moveTo>
                    <a:cubicBezTo>
                      <a:pt x="130942" y="47014"/>
                      <a:pt x="134789" y="47014"/>
                      <a:pt x="134789" y="43006"/>
                    </a:cubicBezTo>
                    <a:cubicBezTo>
                      <a:pt x="134789" y="38998"/>
                      <a:pt x="130942" y="38998"/>
                      <a:pt x="127906" y="38998"/>
                    </a:cubicBezTo>
                    <a:lnTo>
                      <a:pt x="7049" y="38998"/>
                    </a:lnTo>
                    <a:cubicBezTo>
                      <a:pt x="4012" y="38998"/>
                      <a:pt x="166" y="38998"/>
                      <a:pt x="166" y="43006"/>
                    </a:cubicBezTo>
                    <a:cubicBezTo>
                      <a:pt x="166" y="47014"/>
                      <a:pt x="4012" y="47014"/>
                      <a:pt x="6846" y="47014"/>
                    </a:cubicBezTo>
                    <a:lnTo>
                      <a:pt x="128108" y="47014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形状 142">
                <a:extLst>
                  <a:ext uri="{FF2B5EF4-FFF2-40B4-BE49-F238E27FC236}">
                    <a16:creationId xmlns:a16="http://schemas.microsoft.com/office/drawing/2014/main" id="{CD81699A-7BAB-28E6-01DC-9AD1D8C0CCBD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>
              <a:xfrm>
                <a:off x="8368421" y="4363798"/>
                <a:ext cx="88871" cy="90788"/>
              </a:xfrm>
              <a:custGeom>
                <a:avLst/>
                <a:gdLst>
                  <a:gd name="connsiteX0" fmla="*/ 89051 w 88871"/>
                  <a:gd name="connsiteY0" fmla="*/ 14139 h 90788"/>
                  <a:gd name="connsiteX1" fmla="*/ 80143 w 88871"/>
                  <a:gd name="connsiteY1" fmla="*/ 110 h 90788"/>
                  <a:gd name="connsiteX2" fmla="*/ 70224 w 88871"/>
                  <a:gd name="connsiteY2" fmla="*/ 9730 h 90788"/>
                  <a:gd name="connsiteX3" fmla="*/ 73463 w 88871"/>
                  <a:gd name="connsiteY3" fmla="*/ 15743 h 90788"/>
                  <a:gd name="connsiteX4" fmla="*/ 80346 w 88871"/>
                  <a:gd name="connsiteY4" fmla="*/ 32177 h 90788"/>
                  <a:gd name="connsiteX5" fmla="*/ 44311 w 88871"/>
                  <a:gd name="connsiteY5" fmla="*/ 86490 h 90788"/>
                  <a:gd name="connsiteX6" fmla="*/ 29331 w 88871"/>
                  <a:gd name="connsiteY6" fmla="*/ 69053 h 90788"/>
                  <a:gd name="connsiteX7" fmla="*/ 41072 w 88871"/>
                  <a:gd name="connsiteY7" fmla="*/ 26565 h 90788"/>
                  <a:gd name="connsiteX8" fmla="*/ 43502 w 88871"/>
                  <a:gd name="connsiteY8" fmla="*/ 16544 h 90788"/>
                  <a:gd name="connsiteX9" fmla="*/ 26901 w 88871"/>
                  <a:gd name="connsiteY9" fmla="*/ 110 h 90788"/>
                  <a:gd name="connsiteX10" fmla="*/ 179 w 88871"/>
                  <a:gd name="connsiteY10" fmla="*/ 30974 h 90788"/>
                  <a:gd name="connsiteX11" fmla="*/ 2609 w 88871"/>
                  <a:gd name="connsiteY11" fmla="*/ 32978 h 90788"/>
                  <a:gd name="connsiteX12" fmla="*/ 5848 w 88871"/>
                  <a:gd name="connsiteY12" fmla="*/ 29371 h 90788"/>
                  <a:gd name="connsiteX13" fmla="*/ 26294 w 88871"/>
                  <a:gd name="connsiteY13" fmla="*/ 4519 h 90788"/>
                  <a:gd name="connsiteX14" fmla="*/ 31355 w 88871"/>
                  <a:gd name="connsiteY14" fmla="*/ 10933 h 90788"/>
                  <a:gd name="connsiteX15" fmla="*/ 27914 w 88871"/>
                  <a:gd name="connsiteY15" fmla="*/ 24962 h 90788"/>
                  <a:gd name="connsiteX16" fmla="*/ 16374 w 88871"/>
                  <a:gd name="connsiteY16" fmla="*/ 66047 h 90788"/>
                  <a:gd name="connsiteX17" fmla="*/ 43502 w 88871"/>
                  <a:gd name="connsiteY17" fmla="*/ 90899 h 90788"/>
                  <a:gd name="connsiteX18" fmla="*/ 89051 w 88871"/>
                  <a:gd name="connsiteY18" fmla="*/ 14139 h 9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71" h="90788">
                    <a:moveTo>
                      <a:pt x="89051" y="14139"/>
                    </a:moveTo>
                    <a:cubicBezTo>
                      <a:pt x="89051" y="3317"/>
                      <a:pt x="83787" y="110"/>
                      <a:pt x="80143" y="110"/>
                    </a:cubicBezTo>
                    <a:cubicBezTo>
                      <a:pt x="75082" y="110"/>
                      <a:pt x="70224" y="5321"/>
                      <a:pt x="70224" y="9730"/>
                    </a:cubicBezTo>
                    <a:cubicBezTo>
                      <a:pt x="70224" y="12336"/>
                      <a:pt x="71236" y="13538"/>
                      <a:pt x="73463" y="15743"/>
                    </a:cubicBezTo>
                    <a:cubicBezTo>
                      <a:pt x="77714" y="19751"/>
                      <a:pt x="80346" y="24962"/>
                      <a:pt x="80346" y="32177"/>
                    </a:cubicBezTo>
                    <a:cubicBezTo>
                      <a:pt x="80346" y="40594"/>
                      <a:pt x="67997" y="86490"/>
                      <a:pt x="44311" y="86490"/>
                    </a:cubicBezTo>
                    <a:cubicBezTo>
                      <a:pt x="33987" y="86490"/>
                      <a:pt x="29331" y="79475"/>
                      <a:pt x="29331" y="69053"/>
                    </a:cubicBezTo>
                    <a:cubicBezTo>
                      <a:pt x="29331" y="57830"/>
                      <a:pt x="34797" y="43200"/>
                      <a:pt x="41072" y="26565"/>
                    </a:cubicBezTo>
                    <a:cubicBezTo>
                      <a:pt x="42489" y="23158"/>
                      <a:pt x="43502" y="20352"/>
                      <a:pt x="43502" y="16544"/>
                    </a:cubicBezTo>
                    <a:cubicBezTo>
                      <a:pt x="43502" y="7526"/>
                      <a:pt x="37023" y="110"/>
                      <a:pt x="26901" y="110"/>
                    </a:cubicBezTo>
                    <a:cubicBezTo>
                      <a:pt x="7872" y="110"/>
                      <a:pt x="179" y="29171"/>
                      <a:pt x="179" y="30974"/>
                    </a:cubicBezTo>
                    <a:cubicBezTo>
                      <a:pt x="179" y="32978"/>
                      <a:pt x="2204" y="32978"/>
                      <a:pt x="2609" y="32978"/>
                    </a:cubicBezTo>
                    <a:cubicBezTo>
                      <a:pt x="4633" y="32978"/>
                      <a:pt x="4835" y="32578"/>
                      <a:pt x="5848" y="29371"/>
                    </a:cubicBezTo>
                    <a:cubicBezTo>
                      <a:pt x="11718" y="9129"/>
                      <a:pt x="20423" y="4519"/>
                      <a:pt x="26294" y="4519"/>
                    </a:cubicBezTo>
                    <a:cubicBezTo>
                      <a:pt x="27914" y="4519"/>
                      <a:pt x="31355" y="4519"/>
                      <a:pt x="31355" y="10933"/>
                    </a:cubicBezTo>
                    <a:cubicBezTo>
                      <a:pt x="31355" y="15943"/>
                      <a:pt x="29331" y="21354"/>
                      <a:pt x="27914" y="24962"/>
                    </a:cubicBezTo>
                    <a:cubicBezTo>
                      <a:pt x="19006" y="48210"/>
                      <a:pt x="16374" y="57429"/>
                      <a:pt x="16374" y="66047"/>
                    </a:cubicBezTo>
                    <a:cubicBezTo>
                      <a:pt x="16374" y="87692"/>
                      <a:pt x="34189" y="90899"/>
                      <a:pt x="43502" y="90899"/>
                    </a:cubicBezTo>
                    <a:cubicBezTo>
                      <a:pt x="77512" y="90899"/>
                      <a:pt x="89051" y="24561"/>
                      <a:pt x="89051" y="141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形状 143">
                <a:extLst>
                  <a:ext uri="{FF2B5EF4-FFF2-40B4-BE49-F238E27FC236}">
                    <a16:creationId xmlns:a16="http://schemas.microsoft.com/office/drawing/2014/main" id="{ACCD9BEF-CEE5-340F-8BF3-312682A2BF0E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>
              <a:xfrm>
                <a:off x="8469605" y="4389291"/>
                <a:ext cx="62635" cy="93153"/>
              </a:xfrm>
              <a:custGeom>
                <a:avLst/>
                <a:gdLst>
                  <a:gd name="connsiteX0" fmla="*/ 62819 w 62635"/>
                  <a:gd name="connsiteY0" fmla="*/ 67732 h 93153"/>
                  <a:gd name="connsiteX1" fmla="*/ 58001 w 62635"/>
                  <a:gd name="connsiteY1" fmla="*/ 67732 h 93153"/>
                  <a:gd name="connsiteX2" fmla="*/ 54317 w 62635"/>
                  <a:gd name="connsiteY2" fmla="*/ 80499 h 93153"/>
                  <a:gd name="connsiteX3" fmla="*/ 40288 w 62635"/>
                  <a:gd name="connsiteY3" fmla="*/ 81340 h 93153"/>
                  <a:gd name="connsiteX4" fmla="*/ 14213 w 62635"/>
                  <a:gd name="connsiteY4" fmla="*/ 81340 h 93153"/>
                  <a:gd name="connsiteX5" fmla="*/ 42555 w 62635"/>
                  <a:gd name="connsiteY5" fmla="*/ 57771 h 93153"/>
                  <a:gd name="connsiteX6" fmla="*/ 62819 w 62635"/>
                  <a:gd name="connsiteY6" fmla="*/ 27468 h 93153"/>
                  <a:gd name="connsiteX7" fmla="*/ 29659 w 62635"/>
                  <a:gd name="connsiteY7" fmla="*/ 112 h 93153"/>
                  <a:gd name="connsiteX8" fmla="*/ 184 w 62635"/>
                  <a:gd name="connsiteY8" fmla="*/ 25224 h 93153"/>
                  <a:gd name="connsiteX9" fmla="*/ 7695 w 62635"/>
                  <a:gd name="connsiteY9" fmla="*/ 33080 h 93153"/>
                  <a:gd name="connsiteX10" fmla="*/ 15205 w 62635"/>
                  <a:gd name="connsiteY10" fmla="*/ 25645 h 93153"/>
                  <a:gd name="connsiteX11" fmla="*/ 6844 w 62635"/>
                  <a:gd name="connsiteY11" fmla="*/ 18209 h 93153"/>
                  <a:gd name="connsiteX12" fmla="*/ 27534 w 62635"/>
                  <a:gd name="connsiteY12" fmla="*/ 5162 h 93153"/>
                  <a:gd name="connsiteX13" fmla="*/ 49074 w 62635"/>
                  <a:gd name="connsiteY13" fmla="*/ 27468 h 93153"/>
                  <a:gd name="connsiteX14" fmla="*/ 35753 w 62635"/>
                  <a:gd name="connsiteY14" fmla="*/ 54404 h 93153"/>
                  <a:gd name="connsiteX15" fmla="*/ 1601 w 62635"/>
                  <a:gd name="connsiteY15" fmla="*/ 87794 h 93153"/>
                  <a:gd name="connsiteX16" fmla="*/ 184 w 62635"/>
                  <a:gd name="connsiteY16" fmla="*/ 93265 h 93153"/>
                  <a:gd name="connsiteX17" fmla="*/ 58568 w 62635"/>
                  <a:gd name="connsiteY17" fmla="*/ 93265 h 93153"/>
                  <a:gd name="connsiteX18" fmla="*/ 62819 w 62635"/>
                  <a:gd name="connsiteY18" fmla="*/ 67732 h 93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3153">
                    <a:moveTo>
                      <a:pt x="62819" y="67732"/>
                    </a:moveTo>
                    <a:lnTo>
                      <a:pt x="58001" y="67732"/>
                    </a:lnTo>
                    <a:cubicBezTo>
                      <a:pt x="57576" y="70819"/>
                      <a:pt x="56159" y="79096"/>
                      <a:pt x="54317" y="80499"/>
                    </a:cubicBezTo>
                    <a:cubicBezTo>
                      <a:pt x="53183" y="81340"/>
                      <a:pt x="42272" y="81340"/>
                      <a:pt x="40288" y="81340"/>
                    </a:cubicBezTo>
                    <a:lnTo>
                      <a:pt x="14213" y="81340"/>
                    </a:lnTo>
                    <a:cubicBezTo>
                      <a:pt x="29093" y="68293"/>
                      <a:pt x="34052" y="64365"/>
                      <a:pt x="42555" y="57771"/>
                    </a:cubicBezTo>
                    <a:cubicBezTo>
                      <a:pt x="53041" y="49494"/>
                      <a:pt x="62819" y="40796"/>
                      <a:pt x="62819" y="27468"/>
                    </a:cubicBezTo>
                    <a:cubicBezTo>
                      <a:pt x="62819" y="10493"/>
                      <a:pt x="47798" y="112"/>
                      <a:pt x="29659" y="112"/>
                    </a:cubicBezTo>
                    <a:cubicBezTo>
                      <a:pt x="12088" y="112"/>
                      <a:pt x="184" y="12317"/>
                      <a:pt x="184" y="25224"/>
                    </a:cubicBezTo>
                    <a:cubicBezTo>
                      <a:pt x="184" y="32379"/>
                      <a:pt x="6278" y="33080"/>
                      <a:pt x="7695" y="33080"/>
                    </a:cubicBezTo>
                    <a:cubicBezTo>
                      <a:pt x="11096" y="33080"/>
                      <a:pt x="15205" y="30695"/>
                      <a:pt x="15205" y="25645"/>
                    </a:cubicBezTo>
                    <a:cubicBezTo>
                      <a:pt x="15205" y="23119"/>
                      <a:pt x="14213" y="18209"/>
                      <a:pt x="6844" y="18209"/>
                    </a:cubicBezTo>
                    <a:cubicBezTo>
                      <a:pt x="11237" y="8249"/>
                      <a:pt x="20874" y="5162"/>
                      <a:pt x="27534" y="5162"/>
                    </a:cubicBezTo>
                    <a:cubicBezTo>
                      <a:pt x="41705" y="5162"/>
                      <a:pt x="49074" y="16105"/>
                      <a:pt x="49074" y="27468"/>
                    </a:cubicBezTo>
                    <a:cubicBezTo>
                      <a:pt x="49074" y="39674"/>
                      <a:pt x="40288" y="49354"/>
                      <a:pt x="35753" y="54404"/>
                    </a:cubicBezTo>
                    <a:lnTo>
                      <a:pt x="1601" y="87794"/>
                    </a:lnTo>
                    <a:cubicBezTo>
                      <a:pt x="184" y="89056"/>
                      <a:pt x="184" y="89337"/>
                      <a:pt x="184" y="93265"/>
                    </a:cubicBezTo>
                    <a:lnTo>
                      <a:pt x="58568" y="93265"/>
                    </a:lnTo>
                    <a:lnTo>
                      <a:pt x="62819" y="67732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" name="任意形状 144">
                <a:extLst>
                  <a:ext uri="{FF2B5EF4-FFF2-40B4-BE49-F238E27FC236}">
                    <a16:creationId xmlns:a16="http://schemas.microsoft.com/office/drawing/2014/main" id="{DB511112-D843-7DD3-217C-38798A4AC407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>
              <a:xfrm>
                <a:off x="8322061" y="4533853"/>
                <a:ext cx="269921" cy="8016"/>
              </a:xfrm>
              <a:custGeom>
                <a:avLst/>
                <a:gdLst>
                  <a:gd name="connsiteX0" fmla="*/ 0 w 269921"/>
                  <a:gd name="connsiteY0" fmla="*/ 0 h 8016"/>
                  <a:gd name="connsiteX1" fmla="*/ 269922 w 269921"/>
                  <a:gd name="connsiteY1" fmla="*/ 0 h 8016"/>
                  <a:gd name="connsiteX2" fmla="*/ 269922 w 269921"/>
                  <a:gd name="connsiteY2" fmla="*/ 8016 h 8016"/>
                  <a:gd name="connsiteX3" fmla="*/ 0 w 269921"/>
                  <a:gd name="connsiteY3" fmla="*/ 8016 h 8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921" h="8016">
                    <a:moveTo>
                      <a:pt x="0" y="0"/>
                    </a:moveTo>
                    <a:lnTo>
                      <a:pt x="269922" y="0"/>
                    </a:lnTo>
                    <a:lnTo>
                      <a:pt x="269922" y="8016"/>
                    </a:lnTo>
                    <a:lnTo>
                      <a:pt x="0" y="8016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" name="任意形状 145">
                <a:extLst>
                  <a:ext uri="{FF2B5EF4-FFF2-40B4-BE49-F238E27FC236}">
                    <a16:creationId xmlns:a16="http://schemas.microsoft.com/office/drawing/2014/main" id="{6291EF6D-6A1D-54B0-09AC-22B531D9286A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>
              <a:xfrm>
                <a:off x="8336839" y="4573934"/>
                <a:ext cx="157903" cy="200416"/>
              </a:xfrm>
              <a:custGeom>
                <a:avLst/>
                <a:gdLst>
                  <a:gd name="connsiteX0" fmla="*/ 64149 w 157903"/>
                  <a:gd name="connsiteY0" fmla="*/ 179489 h 200416"/>
                  <a:gd name="connsiteX1" fmla="*/ 28519 w 157903"/>
                  <a:gd name="connsiteY1" fmla="*/ 101527 h 200416"/>
                  <a:gd name="connsiteX2" fmla="*/ 25482 w 157903"/>
                  <a:gd name="connsiteY2" fmla="*/ 98321 h 200416"/>
                  <a:gd name="connsiteX3" fmla="*/ 22041 w 157903"/>
                  <a:gd name="connsiteY3" fmla="*/ 99924 h 200416"/>
                  <a:gd name="connsiteX4" fmla="*/ 2809 w 157903"/>
                  <a:gd name="connsiteY4" fmla="*/ 114354 h 200416"/>
                  <a:gd name="connsiteX5" fmla="*/ 177 w 157903"/>
                  <a:gd name="connsiteY5" fmla="*/ 117561 h 200416"/>
                  <a:gd name="connsiteX6" fmla="*/ 2202 w 157903"/>
                  <a:gd name="connsiteY6" fmla="*/ 119765 h 200416"/>
                  <a:gd name="connsiteX7" fmla="*/ 9085 w 157903"/>
                  <a:gd name="connsiteY7" fmla="*/ 115356 h 200416"/>
                  <a:gd name="connsiteX8" fmla="*/ 15563 w 157903"/>
                  <a:gd name="connsiteY8" fmla="*/ 110546 h 200416"/>
                  <a:gd name="connsiteX9" fmla="*/ 55444 w 157903"/>
                  <a:gd name="connsiteY9" fmla="*/ 197326 h 200416"/>
                  <a:gd name="connsiteX10" fmla="*/ 59695 w 157903"/>
                  <a:gd name="connsiteY10" fmla="*/ 200533 h 200416"/>
                  <a:gd name="connsiteX11" fmla="*/ 64756 w 157903"/>
                  <a:gd name="connsiteY11" fmla="*/ 196525 h 200416"/>
                  <a:gd name="connsiteX12" fmla="*/ 156664 w 157903"/>
                  <a:gd name="connsiteY12" fmla="*/ 8133 h 200416"/>
                  <a:gd name="connsiteX13" fmla="*/ 158081 w 157903"/>
                  <a:gd name="connsiteY13" fmla="*/ 4125 h 200416"/>
                  <a:gd name="connsiteX14" fmla="*/ 154032 w 157903"/>
                  <a:gd name="connsiteY14" fmla="*/ 117 h 200416"/>
                  <a:gd name="connsiteX15" fmla="*/ 149376 w 157903"/>
                  <a:gd name="connsiteY15" fmla="*/ 4325 h 200416"/>
                  <a:gd name="connsiteX16" fmla="*/ 64149 w 157903"/>
                  <a:gd name="connsiteY16" fmla="*/ 179489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903" h="200416">
                    <a:moveTo>
                      <a:pt x="64149" y="179489"/>
                    </a:moveTo>
                    <a:lnTo>
                      <a:pt x="28519" y="101527"/>
                    </a:lnTo>
                    <a:cubicBezTo>
                      <a:pt x="27102" y="98321"/>
                      <a:pt x="26090" y="98321"/>
                      <a:pt x="25482" y="98321"/>
                    </a:cubicBezTo>
                    <a:cubicBezTo>
                      <a:pt x="25280" y="98321"/>
                      <a:pt x="24268" y="98321"/>
                      <a:pt x="22041" y="99924"/>
                    </a:cubicBezTo>
                    <a:lnTo>
                      <a:pt x="2809" y="114354"/>
                    </a:lnTo>
                    <a:cubicBezTo>
                      <a:pt x="177" y="116358"/>
                      <a:pt x="177" y="116959"/>
                      <a:pt x="177" y="117561"/>
                    </a:cubicBezTo>
                    <a:cubicBezTo>
                      <a:pt x="177" y="118563"/>
                      <a:pt x="785" y="119765"/>
                      <a:pt x="2202" y="119765"/>
                    </a:cubicBezTo>
                    <a:cubicBezTo>
                      <a:pt x="3416" y="119765"/>
                      <a:pt x="6858" y="116959"/>
                      <a:pt x="9085" y="115356"/>
                    </a:cubicBezTo>
                    <a:cubicBezTo>
                      <a:pt x="10299" y="114354"/>
                      <a:pt x="13336" y="112149"/>
                      <a:pt x="15563" y="110546"/>
                    </a:cubicBezTo>
                    <a:lnTo>
                      <a:pt x="55444" y="197326"/>
                    </a:lnTo>
                    <a:cubicBezTo>
                      <a:pt x="56861" y="200533"/>
                      <a:pt x="57873" y="200533"/>
                      <a:pt x="59695" y="200533"/>
                    </a:cubicBezTo>
                    <a:cubicBezTo>
                      <a:pt x="62731" y="200533"/>
                      <a:pt x="63339" y="199331"/>
                      <a:pt x="64756" y="196525"/>
                    </a:cubicBezTo>
                    <a:lnTo>
                      <a:pt x="156664" y="8133"/>
                    </a:lnTo>
                    <a:cubicBezTo>
                      <a:pt x="158081" y="5327"/>
                      <a:pt x="158081" y="4526"/>
                      <a:pt x="158081" y="4125"/>
                    </a:cubicBezTo>
                    <a:cubicBezTo>
                      <a:pt x="158081" y="2121"/>
                      <a:pt x="156462" y="117"/>
                      <a:pt x="154032" y="117"/>
                    </a:cubicBezTo>
                    <a:cubicBezTo>
                      <a:pt x="152413" y="117"/>
                      <a:pt x="150996" y="1119"/>
                      <a:pt x="149376" y="4325"/>
                    </a:cubicBezTo>
                    <a:lnTo>
                      <a:pt x="64149" y="179489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形状 146">
                <a:extLst>
                  <a:ext uri="{FF2B5EF4-FFF2-40B4-BE49-F238E27FC236}">
                    <a16:creationId xmlns:a16="http://schemas.microsoft.com/office/drawing/2014/main" id="{14FDAF62-CA38-47AD-0074-0C5B0AAFE492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>
              <a:xfrm>
                <a:off x="8490762" y="4573934"/>
                <a:ext cx="101220" cy="8016"/>
              </a:xfrm>
              <a:custGeom>
                <a:avLst/>
                <a:gdLst>
                  <a:gd name="connsiteX0" fmla="*/ 0 w 101220"/>
                  <a:gd name="connsiteY0" fmla="*/ 0 h 8016"/>
                  <a:gd name="connsiteX1" fmla="*/ 101221 w 101220"/>
                  <a:gd name="connsiteY1" fmla="*/ 0 h 8016"/>
                  <a:gd name="connsiteX2" fmla="*/ 101221 w 101220"/>
                  <a:gd name="connsiteY2" fmla="*/ 8016 h 8016"/>
                  <a:gd name="connsiteX3" fmla="*/ 0 w 101220"/>
                  <a:gd name="connsiteY3" fmla="*/ 8016 h 8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220" h="8016">
                    <a:moveTo>
                      <a:pt x="0" y="0"/>
                    </a:moveTo>
                    <a:lnTo>
                      <a:pt x="101221" y="0"/>
                    </a:lnTo>
                    <a:lnTo>
                      <a:pt x="101221" y="8016"/>
                    </a:lnTo>
                    <a:lnTo>
                      <a:pt x="0" y="8016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形状 147">
                <a:extLst>
                  <a:ext uri="{FF2B5EF4-FFF2-40B4-BE49-F238E27FC236}">
                    <a16:creationId xmlns:a16="http://schemas.microsoft.com/office/drawing/2014/main" id="{3F8FD9D2-A242-DEA2-EB2E-6F994B0FEC65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>
              <a:xfrm>
                <a:off x="8500884" y="4614262"/>
                <a:ext cx="80773" cy="133477"/>
              </a:xfrm>
              <a:custGeom>
                <a:avLst/>
                <a:gdLst>
                  <a:gd name="connsiteX0" fmla="*/ 15773 w 80773"/>
                  <a:gd name="connsiteY0" fmla="*/ 118170 h 133477"/>
                  <a:gd name="connsiteX1" fmla="*/ 37232 w 80773"/>
                  <a:gd name="connsiteY1" fmla="*/ 97527 h 133477"/>
                  <a:gd name="connsiteX2" fmla="*/ 80959 w 80773"/>
                  <a:gd name="connsiteY2" fmla="*/ 39006 h 133477"/>
                  <a:gd name="connsiteX3" fmla="*/ 38042 w 80773"/>
                  <a:gd name="connsiteY3" fmla="*/ 125 h 133477"/>
                  <a:gd name="connsiteX4" fmla="*/ 186 w 80773"/>
                  <a:gd name="connsiteY4" fmla="*/ 36400 h 133477"/>
                  <a:gd name="connsiteX5" fmla="*/ 10915 w 80773"/>
                  <a:gd name="connsiteY5" fmla="*/ 47623 h 133477"/>
                  <a:gd name="connsiteX6" fmla="*/ 21442 w 80773"/>
                  <a:gd name="connsiteY6" fmla="*/ 37001 h 133477"/>
                  <a:gd name="connsiteX7" fmla="*/ 10712 w 80773"/>
                  <a:gd name="connsiteY7" fmla="*/ 26580 h 133477"/>
                  <a:gd name="connsiteX8" fmla="*/ 8081 w 80773"/>
                  <a:gd name="connsiteY8" fmla="*/ 26780 h 133477"/>
                  <a:gd name="connsiteX9" fmla="*/ 35410 w 80773"/>
                  <a:gd name="connsiteY9" fmla="*/ 6338 h 133477"/>
                  <a:gd name="connsiteX10" fmla="*/ 62537 w 80773"/>
                  <a:gd name="connsiteY10" fmla="*/ 39006 h 133477"/>
                  <a:gd name="connsiteX11" fmla="*/ 41281 w 80773"/>
                  <a:gd name="connsiteY11" fmla="*/ 83298 h 133477"/>
                  <a:gd name="connsiteX12" fmla="*/ 2412 w 80773"/>
                  <a:gd name="connsiteY12" fmla="*/ 126187 h 133477"/>
                  <a:gd name="connsiteX13" fmla="*/ 186 w 80773"/>
                  <a:gd name="connsiteY13" fmla="*/ 133602 h 133477"/>
                  <a:gd name="connsiteX14" fmla="*/ 75291 w 80773"/>
                  <a:gd name="connsiteY14" fmla="*/ 133602 h 133477"/>
                  <a:gd name="connsiteX15" fmla="*/ 80959 w 80773"/>
                  <a:gd name="connsiteY15" fmla="*/ 98730 h 133477"/>
                  <a:gd name="connsiteX16" fmla="*/ 75898 w 80773"/>
                  <a:gd name="connsiteY16" fmla="*/ 98730 h 133477"/>
                  <a:gd name="connsiteX17" fmla="*/ 71445 w 80773"/>
                  <a:gd name="connsiteY17" fmla="*/ 116567 h 133477"/>
                  <a:gd name="connsiteX18" fmla="*/ 52213 w 80773"/>
                  <a:gd name="connsiteY18" fmla="*/ 118170 h 133477"/>
                  <a:gd name="connsiteX19" fmla="*/ 15773 w 80773"/>
                  <a:gd name="connsiteY19" fmla="*/ 118170 h 1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3477">
                    <a:moveTo>
                      <a:pt x="15773" y="118170"/>
                    </a:moveTo>
                    <a:lnTo>
                      <a:pt x="37232" y="97527"/>
                    </a:lnTo>
                    <a:cubicBezTo>
                      <a:pt x="68813" y="69870"/>
                      <a:pt x="80959" y="59047"/>
                      <a:pt x="80959" y="39006"/>
                    </a:cubicBezTo>
                    <a:cubicBezTo>
                      <a:pt x="80959" y="16158"/>
                      <a:pt x="62740" y="125"/>
                      <a:pt x="38042" y="125"/>
                    </a:cubicBezTo>
                    <a:cubicBezTo>
                      <a:pt x="15166" y="125"/>
                      <a:pt x="186" y="18563"/>
                      <a:pt x="186" y="36400"/>
                    </a:cubicBezTo>
                    <a:cubicBezTo>
                      <a:pt x="186" y="47623"/>
                      <a:pt x="10308" y="47623"/>
                      <a:pt x="10915" y="47623"/>
                    </a:cubicBezTo>
                    <a:cubicBezTo>
                      <a:pt x="14356" y="47623"/>
                      <a:pt x="21442" y="45219"/>
                      <a:pt x="21442" y="37001"/>
                    </a:cubicBezTo>
                    <a:cubicBezTo>
                      <a:pt x="21442" y="31791"/>
                      <a:pt x="17798" y="26580"/>
                      <a:pt x="10712" y="26580"/>
                    </a:cubicBezTo>
                    <a:cubicBezTo>
                      <a:pt x="9093" y="26580"/>
                      <a:pt x="8688" y="26580"/>
                      <a:pt x="8081" y="26780"/>
                    </a:cubicBezTo>
                    <a:cubicBezTo>
                      <a:pt x="12737" y="13753"/>
                      <a:pt x="23669" y="6338"/>
                      <a:pt x="35410" y="6338"/>
                    </a:cubicBezTo>
                    <a:cubicBezTo>
                      <a:pt x="53832" y="6338"/>
                      <a:pt x="62537" y="22571"/>
                      <a:pt x="62537" y="39006"/>
                    </a:cubicBezTo>
                    <a:cubicBezTo>
                      <a:pt x="62537" y="55039"/>
                      <a:pt x="52415" y="70872"/>
                      <a:pt x="41281" y="83298"/>
                    </a:cubicBezTo>
                    <a:lnTo>
                      <a:pt x="2412" y="126187"/>
                    </a:lnTo>
                    <a:cubicBezTo>
                      <a:pt x="186" y="128391"/>
                      <a:pt x="186" y="128792"/>
                      <a:pt x="186" y="133602"/>
                    </a:cubicBezTo>
                    <a:lnTo>
                      <a:pt x="75291" y="133602"/>
                    </a:lnTo>
                    <a:lnTo>
                      <a:pt x="80959" y="98730"/>
                    </a:lnTo>
                    <a:lnTo>
                      <a:pt x="75898" y="98730"/>
                    </a:lnTo>
                    <a:cubicBezTo>
                      <a:pt x="74886" y="104742"/>
                      <a:pt x="73469" y="113561"/>
                      <a:pt x="71445" y="116567"/>
                    </a:cubicBezTo>
                    <a:cubicBezTo>
                      <a:pt x="70028" y="118170"/>
                      <a:pt x="56667" y="118170"/>
                      <a:pt x="52213" y="118170"/>
                    </a:cubicBezTo>
                    <a:lnTo>
                      <a:pt x="15773" y="118170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形状 148">
                <a:extLst>
                  <a:ext uri="{FF2B5EF4-FFF2-40B4-BE49-F238E27FC236}">
                    <a16:creationId xmlns:a16="http://schemas.microsoft.com/office/drawing/2014/main" id="{90D14F7C-9F67-D2D6-7F8F-17F383EB285E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>
              <a:xfrm>
                <a:off x="8627410" y="4448877"/>
                <a:ext cx="99398" cy="141293"/>
              </a:xfrm>
              <a:custGeom>
                <a:avLst/>
                <a:gdLst>
                  <a:gd name="connsiteX0" fmla="*/ 47158 w 99398"/>
                  <a:gd name="connsiteY0" fmla="*/ 2321 h 141293"/>
                  <a:gd name="connsiteX1" fmla="*/ 44526 w 99398"/>
                  <a:gd name="connsiteY1" fmla="*/ 117 h 141293"/>
                  <a:gd name="connsiteX2" fmla="*/ 19828 w 99398"/>
                  <a:gd name="connsiteY2" fmla="*/ 2121 h 141293"/>
                  <a:gd name="connsiteX3" fmla="*/ 15982 w 99398"/>
                  <a:gd name="connsiteY3" fmla="*/ 6129 h 141293"/>
                  <a:gd name="connsiteX4" fmla="*/ 20841 w 99398"/>
                  <a:gd name="connsiteY4" fmla="*/ 8534 h 141293"/>
                  <a:gd name="connsiteX5" fmla="*/ 30963 w 99398"/>
                  <a:gd name="connsiteY5" fmla="*/ 11941 h 141293"/>
                  <a:gd name="connsiteX6" fmla="*/ 30355 w 99398"/>
                  <a:gd name="connsiteY6" fmla="*/ 15950 h 141293"/>
                  <a:gd name="connsiteX7" fmla="*/ 1001 w 99398"/>
                  <a:gd name="connsiteY7" fmla="*/ 131390 h 141293"/>
                  <a:gd name="connsiteX8" fmla="*/ 192 w 99398"/>
                  <a:gd name="connsiteY8" fmla="*/ 135799 h 141293"/>
                  <a:gd name="connsiteX9" fmla="*/ 6063 w 99398"/>
                  <a:gd name="connsiteY9" fmla="*/ 141410 h 141293"/>
                  <a:gd name="connsiteX10" fmla="*/ 13553 w 99398"/>
                  <a:gd name="connsiteY10" fmla="*/ 136200 h 141293"/>
                  <a:gd name="connsiteX11" fmla="*/ 17399 w 99398"/>
                  <a:gd name="connsiteY11" fmla="*/ 120968 h 141293"/>
                  <a:gd name="connsiteX12" fmla="*/ 21853 w 99398"/>
                  <a:gd name="connsiteY12" fmla="*/ 102930 h 141293"/>
                  <a:gd name="connsiteX13" fmla="*/ 25294 w 99398"/>
                  <a:gd name="connsiteY13" fmla="*/ 89503 h 141293"/>
                  <a:gd name="connsiteX14" fmla="*/ 27521 w 99398"/>
                  <a:gd name="connsiteY14" fmla="*/ 80484 h 141293"/>
                  <a:gd name="connsiteX15" fmla="*/ 41287 w 99398"/>
                  <a:gd name="connsiteY15" fmla="*/ 62046 h 141293"/>
                  <a:gd name="connsiteX16" fmla="*/ 60722 w 99398"/>
                  <a:gd name="connsiteY16" fmla="*/ 55031 h 141293"/>
                  <a:gd name="connsiteX17" fmla="*/ 71653 w 99398"/>
                  <a:gd name="connsiteY17" fmla="*/ 69060 h 141293"/>
                  <a:gd name="connsiteX18" fmla="*/ 59102 w 99398"/>
                  <a:gd name="connsiteY18" fmla="*/ 113953 h 141293"/>
                  <a:gd name="connsiteX19" fmla="*/ 56470 w 99398"/>
                  <a:gd name="connsiteY19" fmla="*/ 124976 h 141293"/>
                  <a:gd name="connsiteX20" fmla="*/ 73070 w 99398"/>
                  <a:gd name="connsiteY20" fmla="*/ 141410 h 141293"/>
                  <a:gd name="connsiteX21" fmla="*/ 99590 w 99398"/>
                  <a:gd name="connsiteY21" fmla="*/ 110546 h 141293"/>
                  <a:gd name="connsiteX22" fmla="*/ 97161 w 99398"/>
                  <a:gd name="connsiteY22" fmla="*/ 108542 h 141293"/>
                  <a:gd name="connsiteX23" fmla="*/ 94124 w 99398"/>
                  <a:gd name="connsiteY23" fmla="*/ 112150 h 141293"/>
                  <a:gd name="connsiteX24" fmla="*/ 73475 w 99398"/>
                  <a:gd name="connsiteY24" fmla="*/ 137001 h 141293"/>
                  <a:gd name="connsiteX25" fmla="*/ 68617 w 99398"/>
                  <a:gd name="connsiteY25" fmla="*/ 130388 h 141293"/>
                  <a:gd name="connsiteX26" fmla="*/ 72261 w 99398"/>
                  <a:gd name="connsiteY26" fmla="*/ 116158 h 141293"/>
                  <a:gd name="connsiteX27" fmla="*/ 84610 w 99398"/>
                  <a:gd name="connsiteY27" fmla="*/ 72066 h 141293"/>
                  <a:gd name="connsiteX28" fmla="*/ 61329 w 99398"/>
                  <a:gd name="connsiteY28" fmla="*/ 50622 h 141293"/>
                  <a:gd name="connsiteX29" fmla="*/ 31368 w 99398"/>
                  <a:gd name="connsiteY29" fmla="*/ 66054 h 141293"/>
                  <a:gd name="connsiteX30" fmla="*/ 47158 w 99398"/>
                  <a:gd name="connsiteY30" fmla="*/ 2321 h 1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9398" h="141293">
                    <a:moveTo>
                      <a:pt x="47158" y="2321"/>
                    </a:moveTo>
                    <a:cubicBezTo>
                      <a:pt x="47158" y="2121"/>
                      <a:pt x="47158" y="117"/>
                      <a:pt x="44526" y="117"/>
                    </a:cubicBezTo>
                    <a:cubicBezTo>
                      <a:pt x="39870" y="117"/>
                      <a:pt x="25092" y="1720"/>
                      <a:pt x="19828" y="2121"/>
                    </a:cubicBezTo>
                    <a:cubicBezTo>
                      <a:pt x="18209" y="2321"/>
                      <a:pt x="15982" y="2522"/>
                      <a:pt x="15982" y="6129"/>
                    </a:cubicBezTo>
                    <a:cubicBezTo>
                      <a:pt x="15982" y="8534"/>
                      <a:pt x="17804" y="8534"/>
                      <a:pt x="20841" y="8534"/>
                    </a:cubicBezTo>
                    <a:cubicBezTo>
                      <a:pt x="30558" y="8534"/>
                      <a:pt x="30963" y="9937"/>
                      <a:pt x="30963" y="11941"/>
                    </a:cubicBezTo>
                    <a:lnTo>
                      <a:pt x="30355" y="15950"/>
                    </a:lnTo>
                    <a:lnTo>
                      <a:pt x="1001" y="131390"/>
                    </a:lnTo>
                    <a:cubicBezTo>
                      <a:pt x="192" y="134195"/>
                      <a:pt x="192" y="134596"/>
                      <a:pt x="192" y="135799"/>
                    </a:cubicBezTo>
                    <a:cubicBezTo>
                      <a:pt x="192" y="140408"/>
                      <a:pt x="4241" y="141410"/>
                      <a:pt x="6063" y="141410"/>
                    </a:cubicBezTo>
                    <a:cubicBezTo>
                      <a:pt x="9302" y="141410"/>
                      <a:pt x="12541" y="139005"/>
                      <a:pt x="13553" y="136200"/>
                    </a:cubicBezTo>
                    <a:lnTo>
                      <a:pt x="17399" y="120968"/>
                    </a:lnTo>
                    <a:lnTo>
                      <a:pt x="21853" y="102930"/>
                    </a:lnTo>
                    <a:cubicBezTo>
                      <a:pt x="23068" y="98521"/>
                      <a:pt x="24282" y="94112"/>
                      <a:pt x="25294" y="89503"/>
                    </a:cubicBezTo>
                    <a:cubicBezTo>
                      <a:pt x="25699" y="88300"/>
                      <a:pt x="27319" y="81686"/>
                      <a:pt x="27521" y="80484"/>
                    </a:cubicBezTo>
                    <a:cubicBezTo>
                      <a:pt x="28129" y="78680"/>
                      <a:pt x="34404" y="67457"/>
                      <a:pt x="41287" y="62046"/>
                    </a:cubicBezTo>
                    <a:cubicBezTo>
                      <a:pt x="45741" y="58839"/>
                      <a:pt x="52017" y="55031"/>
                      <a:pt x="60722" y="55031"/>
                    </a:cubicBezTo>
                    <a:cubicBezTo>
                      <a:pt x="69427" y="55031"/>
                      <a:pt x="71653" y="61845"/>
                      <a:pt x="71653" y="69060"/>
                    </a:cubicBezTo>
                    <a:cubicBezTo>
                      <a:pt x="71653" y="79883"/>
                      <a:pt x="63961" y="101728"/>
                      <a:pt x="59102" y="113953"/>
                    </a:cubicBezTo>
                    <a:cubicBezTo>
                      <a:pt x="57482" y="118563"/>
                      <a:pt x="56470" y="120968"/>
                      <a:pt x="56470" y="124976"/>
                    </a:cubicBezTo>
                    <a:cubicBezTo>
                      <a:pt x="56470" y="134396"/>
                      <a:pt x="63556" y="141410"/>
                      <a:pt x="73070" y="141410"/>
                    </a:cubicBezTo>
                    <a:cubicBezTo>
                      <a:pt x="92100" y="141410"/>
                      <a:pt x="99590" y="112150"/>
                      <a:pt x="99590" y="110546"/>
                    </a:cubicBezTo>
                    <a:cubicBezTo>
                      <a:pt x="99590" y="108542"/>
                      <a:pt x="97768" y="108542"/>
                      <a:pt x="97161" y="108542"/>
                    </a:cubicBezTo>
                    <a:cubicBezTo>
                      <a:pt x="95136" y="108542"/>
                      <a:pt x="95136" y="109143"/>
                      <a:pt x="94124" y="112150"/>
                    </a:cubicBezTo>
                    <a:cubicBezTo>
                      <a:pt x="91088" y="122772"/>
                      <a:pt x="84610" y="137001"/>
                      <a:pt x="73475" y="137001"/>
                    </a:cubicBezTo>
                    <a:cubicBezTo>
                      <a:pt x="70034" y="137001"/>
                      <a:pt x="68617" y="134997"/>
                      <a:pt x="68617" y="130388"/>
                    </a:cubicBezTo>
                    <a:cubicBezTo>
                      <a:pt x="68617" y="125377"/>
                      <a:pt x="70439" y="120567"/>
                      <a:pt x="72261" y="116158"/>
                    </a:cubicBezTo>
                    <a:cubicBezTo>
                      <a:pt x="75500" y="107540"/>
                      <a:pt x="84610" y="83691"/>
                      <a:pt x="84610" y="72066"/>
                    </a:cubicBezTo>
                    <a:cubicBezTo>
                      <a:pt x="84610" y="59039"/>
                      <a:pt x="76512" y="50622"/>
                      <a:pt x="61329" y="50622"/>
                    </a:cubicBezTo>
                    <a:cubicBezTo>
                      <a:pt x="48575" y="50622"/>
                      <a:pt x="38858" y="56835"/>
                      <a:pt x="31368" y="66054"/>
                    </a:cubicBezTo>
                    <a:lnTo>
                      <a:pt x="47158" y="2321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形状 149">
                <a:extLst>
                  <a:ext uri="{FF2B5EF4-FFF2-40B4-BE49-F238E27FC236}">
                    <a16:creationId xmlns:a16="http://schemas.microsoft.com/office/drawing/2014/main" id="{875B5DC3-8AE5-316D-A676-699DC1A0E5AE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>
              <a:xfrm>
                <a:off x="8741842" y="4524874"/>
                <a:ext cx="62635" cy="93153"/>
              </a:xfrm>
              <a:custGeom>
                <a:avLst/>
                <a:gdLst>
                  <a:gd name="connsiteX0" fmla="*/ 62833 w 62635"/>
                  <a:gd name="connsiteY0" fmla="*/ 67739 h 93153"/>
                  <a:gd name="connsiteX1" fmla="*/ 58015 w 62635"/>
                  <a:gd name="connsiteY1" fmla="*/ 67739 h 93153"/>
                  <a:gd name="connsiteX2" fmla="*/ 54330 w 62635"/>
                  <a:gd name="connsiteY2" fmla="*/ 80505 h 93153"/>
                  <a:gd name="connsiteX3" fmla="*/ 40301 w 62635"/>
                  <a:gd name="connsiteY3" fmla="*/ 81347 h 93153"/>
                  <a:gd name="connsiteX4" fmla="*/ 14227 w 62635"/>
                  <a:gd name="connsiteY4" fmla="*/ 81347 h 93153"/>
                  <a:gd name="connsiteX5" fmla="*/ 42568 w 62635"/>
                  <a:gd name="connsiteY5" fmla="*/ 57778 h 93153"/>
                  <a:gd name="connsiteX6" fmla="*/ 62833 w 62635"/>
                  <a:gd name="connsiteY6" fmla="*/ 27475 h 93153"/>
                  <a:gd name="connsiteX7" fmla="*/ 29673 w 62635"/>
                  <a:gd name="connsiteY7" fmla="*/ 118 h 93153"/>
                  <a:gd name="connsiteX8" fmla="*/ 197 w 62635"/>
                  <a:gd name="connsiteY8" fmla="*/ 25231 h 93153"/>
                  <a:gd name="connsiteX9" fmla="*/ 7708 w 62635"/>
                  <a:gd name="connsiteY9" fmla="*/ 33087 h 93153"/>
                  <a:gd name="connsiteX10" fmla="*/ 15219 w 62635"/>
                  <a:gd name="connsiteY10" fmla="*/ 25651 h 93153"/>
                  <a:gd name="connsiteX11" fmla="*/ 6858 w 62635"/>
                  <a:gd name="connsiteY11" fmla="*/ 18216 h 93153"/>
                  <a:gd name="connsiteX12" fmla="*/ 27547 w 62635"/>
                  <a:gd name="connsiteY12" fmla="*/ 5169 h 93153"/>
                  <a:gd name="connsiteX13" fmla="*/ 49087 w 62635"/>
                  <a:gd name="connsiteY13" fmla="*/ 27475 h 93153"/>
                  <a:gd name="connsiteX14" fmla="*/ 35766 w 62635"/>
                  <a:gd name="connsiteY14" fmla="*/ 54411 h 93153"/>
                  <a:gd name="connsiteX15" fmla="*/ 1615 w 62635"/>
                  <a:gd name="connsiteY15" fmla="*/ 87801 h 93153"/>
                  <a:gd name="connsiteX16" fmla="*/ 197 w 62635"/>
                  <a:gd name="connsiteY16" fmla="*/ 93272 h 93153"/>
                  <a:gd name="connsiteX17" fmla="*/ 58581 w 62635"/>
                  <a:gd name="connsiteY17" fmla="*/ 93272 h 93153"/>
                  <a:gd name="connsiteX18" fmla="*/ 62833 w 62635"/>
                  <a:gd name="connsiteY18" fmla="*/ 67739 h 93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3153">
                    <a:moveTo>
                      <a:pt x="62833" y="67739"/>
                    </a:moveTo>
                    <a:lnTo>
                      <a:pt x="58015" y="67739"/>
                    </a:lnTo>
                    <a:cubicBezTo>
                      <a:pt x="57589" y="70825"/>
                      <a:pt x="56172" y="79102"/>
                      <a:pt x="54330" y="80505"/>
                    </a:cubicBezTo>
                    <a:cubicBezTo>
                      <a:pt x="53196" y="81347"/>
                      <a:pt x="42285" y="81347"/>
                      <a:pt x="40301" y="81347"/>
                    </a:cubicBezTo>
                    <a:lnTo>
                      <a:pt x="14227" y="81347"/>
                    </a:lnTo>
                    <a:cubicBezTo>
                      <a:pt x="29106" y="68300"/>
                      <a:pt x="34066" y="64372"/>
                      <a:pt x="42568" y="57778"/>
                    </a:cubicBezTo>
                    <a:cubicBezTo>
                      <a:pt x="53055" y="49501"/>
                      <a:pt x="62833" y="40803"/>
                      <a:pt x="62833" y="27475"/>
                    </a:cubicBezTo>
                    <a:cubicBezTo>
                      <a:pt x="62833" y="10500"/>
                      <a:pt x="47812" y="118"/>
                      <a:pt x="29673" y="118"/>
                    </a:cubicBezTo>
                    <a:cubicBezTo>
                      <a:pt x="12101" y="118"/>
                      <a:pt x="197" y="12324"/>
                      <a:pt x="197" y="25231"/>
                    </a:cubicBezTo>
                    <a:cubicBezTo>
                      <a:pt x="197" y="32385"/>
                      <a:pt x="6291" y="33087"/>
                      <a:pt x="7708" y="33087"/>
                    </a:cubicBezTo>
                    <a:cubicBezTo>
                      <a:pt x="11109" y="33087"/>
                      <a:pt x="15219" y="30702"/>
                      <a:pt x="15219" y="25651"/>
                    </a:cubicBezTo>
                    <a:cubicBezTo>
                      <a:pt x="15219" y="23126"/>
                      <a:pt x="14227" y="18216"/>
                      <a:pt x="6858" y="18216"/>
                    </a:cubicBezTo>
                    <a:cubicBezTo>
                      <a:pt x="11251" y="8255"/>
                      <a:pt x="20887" y="5169"/>
                      <a:pt x="27547" y="5169"/>
                    </a:cubicBezTo>
                    <a:cubicBezTo>
                      <a:pt x="41718" y="5169"/>
                      <a:pt x="49087" y="16112"/>
                      <a:pt x="49087" y="27475"/>
                    </a:cubicBezTo>
                    <a:cubicBezTo>
                      <a:pt x="49087" y="39681"/>
                      <a:pt x="40301" y="49361"/>
                      <a:pt x="35766" y="54411"/>
                    </a:cubicBezTo>
                    <a:lnTo>
                      <a:pt x="1615" y="87801"/>
                    </a:lnTo>
                    <a:cubicBezTo>
                      <a:pt x="197" y="89063"/>
                      <a:pt x="197" y="89344"/>
                      <a:pt x="197" y="93272"/>
                    </a:cubicBezTo>
                    <a:lnTo>
                      <a:pt x="58581" y="93272"/>
                    </a:lnTo>
                    <a:lnTo>
                      <a:pt x="62833" y="67739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形状 150">
                <a:extLst>
                  <a:ext uri="{FF2B5EF4-FFF2-40B4-BE49-F238E27FC236}">
                    <a16:creationId xmlns:a16="http://schemas.microsoft.com/office/drawing/2014/main" id="{27BCE7AF-9429-0B45-1EF6-E0F0D9640F7B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>
              <a:xfrm>
                <a:off x="8843773" y="4437653"/>
                <a:ext cx="46966" cy="200416"/>
              </a:xfrm>
              <a:custGeom>
                <a:avLst/>
                <a:gdLst>
                  <a:gd name="connsiteX0" fmla="*/ 47168 w 46966"/>
                  <a:gd name="connsiteY0" fmla="*/ 198529 h 200416"/>
                  <a:gd name="connsiteX1" fmla="*/ 43727 w 46966"/>
                  <a:gd name="connsiteY1" fmla="*/ 194120 h 200416"/>
                  <a:gd name="connsiteX2" fmla="*/ 11943 w 46966"/>
                  <a:gd name="connsiteY2" fmla="*/ 100325 h 200416"/>
                  <a:gd name="connsiteX3" fmla="*/ 44536 w 46966"/>
                  <a:gd name="connsiteY3" fmla="*/ 5528 h 200416"/>
                  <a:gd name="connsiteX4" fmla="*/ 47168 w 46966"/>
                  <a:gd name="connsiteY4" fmla="*/ 2121 h 200416"/>
                  <a:gd name="connsiteX5" fmla="*/ 45144 w 46966"/>
                  <a:gd name="connsiteY5" fmla="*/ 117 h 200416"/>
                  <a:gd name="connsiteX6" fmla="*/ 12956 w 46966"/>
                  <a:gd name="connsiteY6" fmla="*/ 39198 h 200416"/>
                  <a:gd name="connsiteX7" fmla="*/ 202 w 46966"/>
                  <a:gd name="connsiteY7" fmla="*/ 100325 h 200416"/>
                  <a:gd name="connsiteX8" fmla="*/ 13563 w 46966"/>
                  <a:gd name="connsiteY8" fmla="*/ 162855 h 200416"/>
                  <a:gd name="connsiteX9" fmla="*/ 45144 w 46966"/>
                  <a:gd name="connsiteY9" fmla="*/ 200533 h 200416"/>
                  <a:gd name="connsiteX10" fmla="*/ 47168 w 46966"/>
                  <a:gd name="connsiteY10" fmla="*/ 198529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168" y="198529"/>
                    </a:moveTo>
                    <a:cubicBezTo>
                      <a:pt x="47168" y="197928"/>
                      <a:pt x="47168" y="197527"/>
                      <a:pt x="43727" y="194120"/>
                    </a:cubicBezTo>
                    <a:cubicBezTo>
                      <a:pt x="18422" y="168868"/>
                      <a:pt x="11943" y="130989"/>
                      <a:pt x="11943" y="100325"/>
                    </a:cubicBezTo>
                    <a:cubicBezTo>
                      <a:pt x="11943" y="65453"/>
                      <a:pt x="19636" y="30580"/>
                      <a:pt x="44536" y="5528"/>
                    </a:cubicBezTo>
                    <a:cubicBezTo>
                      <a:pt x="47168" y="3123"/>
                      <a:pt x="47168" y="2722"/>
                      <a:pt x="47168" y="2121"/>
                    </a:cubicBezTo>
                    <a:cubicBezTo>
                      <a:pt x="47168" y="718"/>
                      <a:pt x="46358" y="117"/>
                      <a:pt x="45144" y="117"/>
                    </a:cubicBezTo>
                    <a:cubicBezTo>
                      <a:pt x="43119" y="117"/>
                      <a:pt x="24900" y="13745"/>
                      <a:pt x="12956" y="39198"/>
                    </a:cubicBezTo>
                    <a:cubicBezTo>
                      <a:pt x="2631" y="61244"/>
                      <a:pt x="202" y="83490"/>
                      <a:pt x="202" y="100325"/>
                    </a:cubicBezTo>
                    <a:cubicBezTo>
                      <a:pt x="202" y="115958"/>
                      <a:pt x="2429" y="140208"/>
                      <a:pt x="13563" y="162855"/>
                    </a:cubicBezTo>
                    <a:cubicBezTo>
                      <a:pt x="25709" y="187506"/>
                      <a:pt x="43119" y="200533"/>
                      <a:pt x="45144" y="200533"/>
                    </a:cubicBezTo>
                    <a:cubicBezTo>
                      <a:pt x="46358" y="200533"/>
                      <a:pt x="47168" y="199932"/>
                      <a:pt x="47168" y="1985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形状 151">
                <a:extLst>
                  <a:ext uri="{FF2B5EF4-FFF2-40B4-BE49-F238E27FC236}">
                    <a16:creationId xmlns:a16="http://schemas.microsoft.com/office/drawing/2014/main" id="{C1D10C81-745D-E8A4-0582-8042EF5E35C9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>
              <a:xfrm>
                <a:off x="8907115" y="4448275"/>
                <a:ext cx="85632" cy="180775"/>
              </a:xfrm>
              <a:custGeom>
                <a:avLst/>
                <a:gdLst>
                  <a:gd name="connsiteX0" fmla="*/ 26726 w 85632"/>
                  <a:gd name="connsiteY0" fmla="*/ 78480 h 180775"/>
                  <a:gd name="connsiteX1" fmla="*/ 206 w 85632"/>
                  <a:gd name="connsiteY1" fmla="*/ 118964 h 180775"/>
                  <a:gd name="connsiteX2" fmla="*/ 6077 w 85632"/>
                  <a:gd name="connsiteY2" fmla="*/ 134797 h 180775"/>
                  <a:gd name="connsiteX3" fmla="*/ 29560 w 85632"/>
                  <a:gd name="connsiteY3" fmla="*/ 147824 h 180775"/>
                  <a:gd name="connsiteX4" fmla="*/ 54055 w 85632"/>
                  <a:gd name="connsiteY4" fmla="*/ 157243 h 180775"/>
                  <a:gd name="connsiteX5" fmla="*/ 61140 w 85632"/>
                  <a:gd name="connsiteY5" fmla="*/ 165861 h 180775"/>
                  <a:gd name="connsiteX6" fmla="*/ 51221 w 85632"/>
                  <a:gd name="connsiteY6" fmla="*/ 176483 h 180775"/>
                  <a:gd name="connsiteX7" fmla="*/ 33406 w 85632"/>
                  <a:gd name="connsiteY7" fmla="*/ 170070 h 180775"/>
                  <a:gd name="connsiteX8" fmla="*/ 31179 w 85632"/>
                  <a:gd name="connsiteY8" fmla="*/ 169068 h 180775"/>
                  <a:gd name="connsiteX9" fmla="*/ 29155 w 85632"/>
                  <a:gd name="connsiteY9" fmla="*/ 171272 h 180775"/>
                  <a:gd name="connsiteX10" fmla="*/ 51221 w 85632"/>
                  <a:gd name="connsiteY10" fmla="*/ 180892 h 180775"/>
                  <a:gd name="connsiteX11" fmla="*/ 72275 w 85632"/>
                  <a:gd name="connsiteY11" fmla="*/ 159448 h 180775"/>
                  <a:gd name="connsiteX12" fmla="*/ 62558 w 85632"/>
                  <a:gd name="connsiteY12" fmla="*/ 145218 h 180775"/>
                  <a:gd name="connsiteX13" fmla="*/ 50209 w 85632"/>
                  <a:gd name="connsiteY13" fmla="*/ 140609 h 180775"/>
                  <a:gd name="connsiteX14" fmla="*/ 37860 w 85632"/>
                  <a:gd name="connsiteY14" fmla="*/ 135999 h 180775"/>
                  <a:gd name="connsiteX15" fmla="*/ 25713 w 85632"/>
                  <a:gd name="connsiteY15" fmla="*/ 131189 h 180775"/>
                  <a:gd name="connsiteX16" fmla="*/ 10530 w 85632"/>
                  <a:gd name="connsiteY16" fmla="*/ 113352 h 180775"/>
                  <a:gd name="connsiteX17" fmla="*/ 35431 w 85632"/>
                  <a:gd name="connsiteY17" fmla="*/ 79281 h 180775"/>
                  <a:gd name="connsiteX18" fmla="*/ 53245 w 85632"/>
                  <a:gd name="connsiteY18" fmla="*/ 81887 h 180775"/>
                  <a:gd name="connsiteX19" fmla="*/ 72072 w 85632"/>
                  <a:gd name="connsiteY19" fmla="*/ 75674 h 180775"/>
                  <a:gd name="connsiteX20" fmla="*/ 55472 w 85632"/>
                  <a:gd name="connsiteY20" fmla="*/ 70263 h 180775"/>
                  <a:gd name="connsiteX21" fmla="*/ 38467 w 85632"/>
                  <a:gd name="connsiteY21" fmla="*/ 72668 h 180775"/>
                  <a:gd name="connsiteX22" fmla="*/ 32394 w 85632"/>
                  <a:gd name="connsiteY22" fmla="*/ 57035 h 180775"/>
                  <a:gd name="connsiteX23" fmla="*/ 54865 w 85632"/>
                  <a:gd name="connsiteY23" fmla="*/ 22964 h 180775"/>
                  <a:gd name="connsiteX24" fmla="*/ 67821 w 85632"/>
                  <a:gd name="connsiteY24" fmla="*/ 27373 h 180775"/>
                  <a:gd name="connsiteX25" fmla="*/ 85838 w 85632"/>
                  <a:gd name="connsiteY25" fmla="*/ 21161 h 180775"/>
                  <a:gd name="connsiteX26" fmla="*/ 69036 w 85632"/>
                  <a:gd name="connsiteY26" fmla="*/ 15749 h 180775"/>
                  <a:gd name="connsiteX27" fmla="*/ 56282 w 85632"/>
                  <a:gd name="connsiteY27" fmla="*/ 16751 h 180775"/>
                  <a:gd name="connsiteX28" fmla="*/ 55270 w 85632"/>
                  <a:gd name="connsiteY28" fmla="*/ 10138 h 180775"/>
                  <a:gd name="connsiteX29" fmla="*/ 56282 w 85632"/>
                  <a:gd name="connsiteY29" fmla="*/ 2722 h 180775"/>
                  <a:gd name="connsiteX30" fmla="*/ 53853 w 85632"/>
                  <a:gd name="connsiteY30" fmla="*/ 117 h 180775"/>
                  <a:gd name="connsiteX31" fmla="*/ 50209 w 85632"/>
                  <a:gd name="connsiteY31" fmla="*/ 9937 h 180775"/>
                  <a:gd name="connsiteX32" fmla="*/ 51626 w 85632"/>
                  <a:gd name="connsiteY32" fmla="*/ 17754 h 180775"/>
                  <a:gd name="connsiteX33" fmla="*/ 16199 w 85632"/>
                  <a:gd name="connsiteY33" fmla="*/ 55231 h 180775"/>
                  <a:gd name="connsiteX34" fmla="*/ 29357 w 85632"/>
                  <a:gd name="connsiteY34" fmla="*/ 76476 h 180775"/>
                  <a:gd name="connsiteX35" fmla="*/ 26726 w 85632"/>
                  <a:gd name="connsiteY35" fmla="*/ 78480 h 180775"/>
                  <a:gd name="connsiteX36" fmla="*/ 59521 w 85632"/>
                  <a:gd name="connsiteY36" fmla="*/ 21161 h 180775"/>
                  <a:gd name="connsiteX37" fmla="*/ 69238 w 85632"/>
                  <a:gd name="connsiteY37" fmla="*/ 20159 h 180775"/>
                  <a:gd name="connsiteX38" fmla="*/ 80575 w 85632"/>
                  <a:gd name="connsiteY38" fmla="*/ 21361 h 180775"/>
                  <a:gd name="connsiteX39" fmla="*/ 68023 w 85632"/>
                  <a:gd name="connsiteY39" fmla="*/ 22964 h 180775"/>
                  <a:gd name="connsiteX40" fmla="*/ 59521 w 85632"/>
                  <a:gd name="connsiteY40" fmla="*/ 21161 h 180775"/>
                  <a:gd name="connsiteX41" fmla="*/ 43731 w 85632"/>
                  <a:gd name="connsiteY41" fmla="*/ 75874 h 180775"/>
                  <a:gd name="connsiteX42" fmla="*/ 55270 w 85632"/>
                  <a:gd name="connsiteY42" fmla="*/ 74672 h 180775"/>
                  <a:gd name="connsiteX43" fmla="*/ 66809 w 85632"/>
                  <a:gd name="connsiteY43" fmla="*/ 75874 h 180775"/>
                  <a:gd name="connsiteX44" fmla="*/ 53853 w 85632"/>
                  <a:gd name="connsiteY44" fmla="*/ 77478 h 180775"/>
                  <a:gd name="connsiteX45" fmla="*/ 43731 w 85632"/>
                  <a:gd name="connsiteY45" fmla="*/ 75874 h 18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775">
                    <a:moveTo>
                      <a:pt x="26726" y="78480"/>
                    </a:moveTo>
                    <a:cubicBezTo>
                      <a:pt x="4659" y="92910"/>
                      <a:pt x="206" y="111749"/>
                      <a:pt x="206" y="118964"/>
                    </a:cubicBezTo>
                    <a:cubicBezTo>
                      <a:pt x="206" y="128584"/>
                      <a:pt x="5672" y="134195"/>
                      <a:pt x="6077" y="134797"/>
                    </a:cubicBezTo>
                    <a:cubicBezTo>
                      <a:pt x="12555" y="141410"/>
                      <a:pt x="14377" y="142212"/>
                      <a:pt x="29560" y="147824"/>
                    </a:cubicBezTo>
                    <a:lnTo>
                      <a:pt x="54055" y="157243"/>
                    </a:lnTo>
                    <a:cubicBezTo>
                      <a:pt x="57092" y="158646"/>
                      <a:pt x="61140" y="160049"/>
                      <a:pt x="61140" y="165861"/>
                    </a:cubicBezTo>
                    <a:cubicBezTo>
                      <a:pt x="61140" y="170471"/>
                      <a:pt x="57497" y="176483"/>
                      <a:pt x="51221" y="176483"/>
                    </a:cubicBezTo>
                    <a:cubicBezTo>
                      <a:pt x="42313" y="176483"/>
                      <a:pt x="35633" y="171673"/>
                      <a:pt x="33406" y="170070"/>
                    </a:cubicBezTo>
                    <a:cubicBezTo>
                      <a:pt x="32191" y="169268"/>
                      <a:pt x="31989" y="169068"/>
                      <a:pt x="31179" y="169068"/>
                    </a:cubicBezTo>
                    <a:cubicBezTo>
                      <a:pt x="29560" y="169068"/>
                      <a:pt x="29155" y="170471"/>
                      <a:pt x="29155" y="171272"/>
                    </a:cubicBezTo>
                    <a:cubicBezTo>
                      <a:pt x="29155" y="173678"/>
                      <a:pt x="39884" y="180892"/>
                      <a:pt x="51221" y="180892"/>
                    </a:cubicBezTo>
                    <a:cubicBezTo>
                      <a:pt x="63772" y="180892"/>
                      <a:pt x="72275" y="169268"/>
                      <a:pt x="72275" y="159448"/>
                    </a:cubicBezTo>
                    <a:cubicBezTo>
                      <a:pt x="72275" y="149828"/>
                      <a:pt x="64784" y="146220"/>
                      <a:pt x="62558" y="145218"/>
                    </a:cubicBezTo>
                    <a:cubicBezTo>
                      <a:pt x="59723" y="144216"/>
                      <a:pt x="52840" y="141611"/>
                      <a:pt x="50209" y="140609"/>
                    </a:cubicBezTo>
                    <a:cubicBezTo>
                      <a:pt x="46160" y="139005"/>
                      <a:pt x="42111" y="137402"/>
                      <a:pt x="37860" y="135999"/>
                    </a:cubicBezTo>
                    <a:lnTo>
                      <a:pt x="25713" y="131189"/>
                    </a:lnTo>
                    <a:cubicBezTo>
                      <a:pt x="16604" y="127582"/>
                      <a:pt x="10530" y="121770"/>
                      <a:pt x="10530" y="113352"/>
                    </a:cubicBezTo>
                    <a:cubicBezTo>
                      <a:pt x="10530" y="105135"/>
                      <a:pt x="18425" y="87699"/>
                      <a:pt x="35431" y="79281"/>
                    </a:cubicBezTo>
                    <a:cubicBezTo>
                      <a:pt x="42921" y="81887"/>
                      <a:pt x="48994" y="81887"/>
                      <a:pt x="53245" y="81887"/>
                    </a:cubicBezTo>
                    <a:cubicBezTo>
                      <a:pt x="59319" y="81887"/>
                      <a:pt x="72072" y="81887"/>
                      <a:pt x="72072" y="75674"/>
                    </a:cubicBezTo>
                    <a:cubicBezTo>
                      <a:pt x="72072" y="70663"/>
                      <a:pt x="63367" y="70263"/>
                      <a:pt x="55472" y="70263"/>
                    </a:cubicBezTo>
                    <a:cubicBezTo>
                      <a:pt x="51828" y="70263"/>
                      <a:pt x="45957" y="70263"/>
                      <a:pt x="38467" y="72668"/>
                    </a:cubicBezTo>
                    <a:cubicBezTo>
                      <a:pt x="33204" y="67457"/>
                      <a:pt x="32394" y="60843"/>
                      <a:pt x="32394" y="57035"/>
                    </a:cubicBezTo>
                    <a:cubicBezTo>
                      <a:pt x="32394" y="45812"/>
                      <a:pt x="39682" y="30380"/>
                      <a:pt x="54865" y="22964"/>
                    </a:cubicBezTo>
                    <a:cubicBezTo>
                      <a:pt x="58509" y="27373"/>
                      <a:pt x="63165" y="27373"/>
                      <a:pt x="67821" y="27373"/>
                    </a:cubicBezTo>
                    <a:cubicBezTo>
                      <a:pt x="72882" y="27373"/>
                      <a:pt x="85838" y="27373"/>
                      <a:pt x="85838" y="21161"/>
                    </a:cubicBezTo>
                    <a:cubicBezTo>
                      <a:pt x="85838" y="15950"/>
                      <a:pt x="76931" y="15749"/>
                      <a:pt x="69036" y="15749"/>
                    </a:cubicBezTo>
                    <a:cubicBezTo>
                      <a:pt x="66404" y="15749"/>
                      <a:pt x="61545" y="15749"/>
                      <a:pt x="56282" y="16751"/>
                    </a:cubicBezTo>
                    <a:cubicBezTo>
                      <a:pt x="55675" y="14948"/>
                      <a:pt x="55270" y="13545"/>
                      <a:pt x="55270" y="10138"/>
                    </a:cubicBezTo>
                    <a:cubicBezTo>
                      <a:pt x="55270" y="7332"/>
                      <a:pt x="56282" y="3123"/>
                      <a:pt x="56282" y="2722"/>
                    </a:cubicBezTo>
                    <a:cubicBezTo>
                      <a:pt x="56282" y="1119"/>
                      <a:pt x="55270" y="117"/>
                      <a:pt x="53853" y="117"/>
                    </a:cubicBezTo>
                    <a:cubicBezTo>
                      <a:pt x="50209" y="117"/>
                      <a:pt x="50209" y="9336"/>
                      <a:pt x="50209" y="9937"/>
                    </a:cubicBezTo>
                    <a:cubicBezTo>
                      <a:pt x="50209" y="13946"/>
                      <a:pt x="51423" y="16952"/>
                      <a:pt x="51626" y="17754"/>
                    </a:cubicBezTo>
                    <a:cubicBezTo>
                      <a:pt x="29965" y="23766"/>
                      <a:pt x="16199" y="39799"/>
                      <a:pt x="16199" y="55231"/>
                    </a:cubicBezTo>
                    <a:cubicBezTo>
                      <a:pt x="16199" y="62647"/>
                      <a:pt x="19843" y="71064"/>
                      <a:pt x="29357" y="76476"/>
                    </a:cubicBezTo>
                    <a:lnTo>
                      <a:pt x="26726" y="78480"/>
                    </a:lnTo>
                    <a:close/>
                    <a:moveTo>
                      <a:pt x="59521" y="21161"/>
                    </a:moveTo>
                    <a:cubicBezTo>
                      <a:pt x="62760" y="20159"/>
                      <a:pt x="67011" y="20159"/>
                      <a:pt x="69238" y="20159"/>
                    </a:cubicBezTo>
                    <a:cubicBezTo>
                      <a:pt x="76121" y="20159"/>
                      <a:pt x="76931" y="20359"/>
                      <a:pt x="80575" y="21361"/>
                    </a:cubicBezTo>
                    <a:cubicBezTo>
                      <a:pt x="78955" y="21962"/>
                      <a:pt x="76931" y="22964"/>
                      <a:pt x="68023" y="22964"/>
                    </a:cubicBezTo>
                    <a:cubicBezTo>
                      <a:pt x="64177" y="22964"/>
                      <a:pt x="61748" y="22964"/>
                      <a:pt x="59521" y="21161"/>
                    </a:cubicBezTo>
                    <a:close/>
                    <a:moveTo>
                      <a:pt x="43731" y="75874"/>
                    </a:moveTo>
                    <a:cubicBezTo>
                      <a:pt x="48387" y="74672"/>
                      <a:pt x="52840" y="74672"/>
                      <a:pt x="55270" y="74672"/>
                    </a:cubicBezTo>
                    <a:cubicBezTo>
                      <a:pt x="62355" y="74672"/>
                      <a:pt x="63165" y="74872"/>
                      <a:pt x="66809" y="75874"/>
                    </a:cubicBezTo>
                    <a:cubicBezTo>
                      <a:pt x="65189" y="76676"/>
                      <a:pt x="63165" y="77478"/>
                      <a:pt x="53853" y="77478"/>
                    </a:cubicBezTo>
                    <a:cubicBezTo>
                      <a:pt x="49196" y="77478"/>
                      <a:pt x="47375" y="77478"/>
                      <a:pt x="43731" y="7587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形状 152">
                <a:extLst>
                  <a:ext uri="{FF2B5EF4-FFF2-40B4-BE49-F238E27FC236}">
                    <a16:creationId xmlns:a16="http://schemas.microsoft.com/office/drawing/2014/main" id="{36FCD58F-5E2A-9085-9152-4BC3898F5FF4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>
              <a:xfrm>
                <a:off x="9011880" y="4437653"/>
                <a:ext cx="46966" cy="200416"/>
              </a:xfrm>
              <a:custGeom>
                <a:avLst/>
                <a:gdLst>
                  <a:gd name="connsiteX0" fmla="*/ 47177 w 46966"/>
                  <a:gd name="connsiteY0" fmla="*/ 100325 h 200416"/>
                  <a:gd name="connsiteX1" fmla="*/ 33816 w 46966"/>
                  <a:gd name="connsiteY1" fmla="*/ 37795 h 200416"/>
                  <a:gd name="connsiteX2" fmla="*/ 2235 w 46966"/>
                  <a:gd name="connsiteY2" fmla="*/ 117 h 200416"/>
                  <a:gd name="connsiteX3" fmla="*/ 211 w 46966"/>
                  <a:gd name="connsiteY3" fmla="*/ 2121 h 200416"/>
                  <a:gd name="connsiteX4" fmla="*/ 4057 w 46966"/>
                  <a:gd name="connsiteY4" fmla="*/ 6731 h 200416"/>
                  <a:gd name="connsiteX5" fmla="*/ 35435 w 46966"/>
                  <a:gd name="connsiteY5" fmla="*/ 100325 h 200416"/>
                  <a:gd name="connsiteX6" fmla="*/ 2842 w 46966"/>
                  <a:gd name="connsiteY6" fmla="*/ 195122 h 200416"/>
                  <a:gd name="connsiteX7" fmla="*/ 211 w 46966"/>
                  <a:gd name="connsiteY7" fmla="*/ 198529 h 200416"/>
                  <a:gd name="connsiteX8" fmla="*/ 2235 w 46966"/>
                  <a:gd name="connsiteY8" fmla="*/ 200533 h 200416"/>
                  <a:gd name="connsiteX9" fmla="*/ 34423 w 46966"/>
                  <a:gd name="connsiteY9" fmla="*/ 161452 h 200416"/>
                  <a:gd name="connsiteX10" fmla="*/ 47177 w 46966"/>
                  <a:gd name="connsiteY10" fmla="*/ 100325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177" y="100325"/>
                    </a:moveTo>
                    <a:cubicBezTo>
                      <a:pt x="47177" y="84693"/>
                      <a:pt x="44950" y="60442"/>
                      <a:pt x="33816" y="37795"/>
                    </a:cubicBezTo>
                    <a:cubicBezTo>
                      <a:pt x="21669" y="13144"/>
                      <a:pt x="4259" y="117"/>
                      <a:pt x="2235" y="117"/>
                    </a:cubicBezTo>
                    <a:cubicBezTo>
                      <a:pt x="1020" y="117"/>
                      <a:pt x="211" y="919"/>
                      <a:pt x="211" y="2121"/>
                    </a:cubicBezTo>
                    <a:cubicBezTo>
                      <a:pt x="211" y="2722"/>
                      <a:pt x="211" y="3123"/>
                      <a:pt x="4057" y="6731"/>
                    </a:cubicBezTo>
                    <a:cubicBezTo>
                      <a:pt x="23896" y="26572"/>
                      <a:pt x="35435" y="58438"/>
                      <a:pt x="35435" y="100325"/>
                    </a:cubicBezTo>
                    <a:cubicBezTo>
                      <a:pt x="35435" y="134596"/>
                      <a:pt x="27945" y="169870"/>
                      <a:pt x="2842" y="195122"/>
                    </a:cubicBezTo>
                    <a:cubicBezTo>
                      <a:pt x="211" y="197527"/>
                      <a:pt x="211" y="197928"/>
                      <a:pt x="211" y="198529"/>
                    </a:cubicBezTo>
                    <a:cubicBezTo>
                      <a:pt x="211" y="199732"/>
                      <a:pt x="1020" y="200533"/>
                      <a:pt x="2235" y="200533"/>
                    </a:cubicBezTo>
                    <a:cubicBezTo>
                      <a:pt x="4259" y="200533"/>
                      <a:pt x="22479" y="186905"/>
                      <a:pt x="34423" y="161452"/>
                    </a:cubicBezTo>
                    <a:cubicBezTo>
                      <a:pt x="44748" y="139406"/>
                      <a:pt x="47177" y="117160"/>
                      <a:pt x="47177" y="100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形状 153">
                <a:extLst>
                  <a:ext uri="{FF2B5EF4-FFF2-40B4-BE49-F238E27FC236}">
                    <a16:creationId xmlns:a16="http://schemas.microsoft.com/office/drawing/2014/main" id="{6FF998A0-C161-B77D-6062-8ACD02ED2327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>
              <a:xfrm>
                <a:off x="9092632" y="4451081"/>
                <a:ext cx="140291" cy="141293"/>
              </a:xfrm>
              <a:custGeom>
                <a:avLst/>
                <a:gdLst>
                  <a:gd name="connsiteX0" fmla="*/ 115201 w 140291"/>
                  <a:gd name="connsiteY0" fmla="*/ 21161 h 141293"/>
                  <a:gd name="connsiteX1" fmla="*/ 137065 w 140291"/>
                  <a:gd name="connsiteY1" fmla="*/ 6330 h 141293"/>
                  <a:gd name="connsiteX2" fmla="*/ 140506 w 140291"/>
                  <a:gd name="connsiteY2" fmla="*/ 2321 h 141293"/>
                  <a:gd name="connsiteX3" fmla="*/ 137874 w 140291"/>
                  <a:gd name="connsiteY3" fmla="*/ 117 h 141293"/>
                  <a:gd name="connsiteX4" fmla="*/ 117225 w 140291"/>
                  <a:gd name="connsiteY4" fmla="*/ 718 h 141293"/>
                  <a:gd name="connsiteX5" fmla="*/ 96171 w 140291"/>
                  <a:gd name="connsiteY5" fmla="*/ 117 h 141293"/>
                  <a:gd name="connsiteX6" fmla="*/ 92528 w 140291"/>
                  <a:gd name="connsiteY6" fmla="*/ 4125 h 141293"/>
                  <a:gd name="connsiteX7" fmla="*/ 96171 w 140291"/>
                  <a:gd name="connsiteY7" fmla="*/ 6330 h 141293"/>
                  <a:gd name="connsiteX8" fmla="*/ 109937 w 140291"/>
                  <a:gd name="connsiteY8" fmla="*/ 15148 h 141293"/>
                  <a:gd name="connsiteX9" fmla="*/ 109330 w 140291"/>
                  <a:gd name="connsiteY9" fmla="*/ 19357 h 141293"/>
                  <a:gd name="connsiteX10" fmla="*/ 91110 w 140291"/>
                  <a:gd name="connsiteY10" fmla="*/ 90906 h 141293"/>
                  <a:gd name="connsiteX11" fmla="*/ 40703 w 140291"/>
                  <a:gd name="connsiteY11" fmla="*/ 135198 h 141293"/>
                  <a:gd name="connsiteX12" fmla="*/ 16005 w 140291"/>
                  <a:gd name="connsiteY12" fmla="*/ 109143 h 141293"/>
                  <a:gd name="connsiteX13" fmla="*/ 18232 w 140291"/>
                  <a:gd name="connsiteY13" fmla="*/ 93511 h 141293"/>
                  <a:gd name="connsiteX14" fmla="*/ 37868 w 140291"/>
                  <a:gd name="connsiteY14" fmla="*/ 15549 h 141293"/>
                  <a:gd name="connsiteX15" fmla="*/ 54874 w 140291"/>
                  <a:gd name="connsiteY15" fmla="*/ 6330 h 141293"/>
                  <a:gd name="connsiteX16" fmla="*/ 61757 w 140291"/>
                  <a:gd name="connsiteY16" fmla="*/ 2321 h 141293"/>
                  <a:gd name="connsiteX17" fmla="*/ 58922 w 140291"/>
                  <a:gd name="connsiteY17" fmla="*/ 117 h 141293"/>
                  <a:gd name="connsiteX18" fmla="*/ 33010 w 140291"/>
                  <a:gd name="connsiteY18" fmla="*/ 718 h 141293"/>
                  <a:gd name="connsiteX19" fmla="*/ 6895 w 140291"/>
                  <a:gd name="connsiteY19" fmla="*/ 117 h 141293"/>
                  <a:gd name="connsiteX20" fmla="*/ 3049 w 140291"/>
                  <a:gd name="connsiteY20" fmla="*/ 4125 h 141293"/>
                  <a:gd name="connsiteX21" fmla="*/ 8717 w 140291"/>
                  <a:gd name="connsiteY21" fmla="*/ 6330 h 141293"/>
                  <a:gd name="connsiteX22" fmla="*/ 16410 w 140291"/>
                  <a:gd name="connsiteY22" fmla="*/ 6731 h 141293"/>
                  <a:gd name="connsiteX23" fmla="*/ 21876 w 140291"/>
                  <a:gd name="connsiteY23" fmla="*/ 9937 h 141293"/>
                  <a:gd name="connsiteX24" fmla="*/ 18434 w 140291"/>
                  <a:gd name="connsiteY24" fmla="*/ 24167 h 141293"/>
                  <a:gd name="connsiteX25" fmla="*/ 13980 w 140291"/>
                  <a:gd name="connsiteY25" fmla="*/ 41803 h 141293"/>
                  <a:gd name="connsiteX26" fmla="*/ 1632 w 140291"/>
                  <a:gd name="connsiteY26" fmla="*/ 91306 h 141293"/>
                  <a:gd name="connsiteX27" fmla="*/ 214 w 140291"/>
                  <a:gd name="connsiteY27" fmla="*/ 102930 h 141293"/>
                  <a:gd name="connsiteX28" fmla="*/ 39893 w 140291"/>
                  <a:gd name="connsiteY28" fmla="*/ 141410 h 141293"/>
                  <a:gd name="connsiteX29" fmla="*/ 97184 w 140291"/>
                  <a:gd name="connsiteY29" fmla="*/ 92308 h 141293"/>
                  <a:gd name="connsiteX30" fmla="*/ 115201 w 140291"/>
                  <a:gd name="connsiteY30" fmla="*/ 21161 h 1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1293">
                    <a:moveTo>
                      <a:pt x="115201" y="21161"/>
                    </a:moveTo>
                    <a:cubicBezTo>
                      <a:pt x="117225" y="12944"/>
                      <a:pt x="120869" y="6931"/>
                      <a:pt x="137065" y="6330"/>
                    </a:cubicBezTo>
                    <a:cubicBezTo>
                      <a:pt x="138077" y="6330"/>
                      <a:pt x="140506" y="6129"/>
                      <a:pt x="140506" y="2321"/>
                    </a:cubicBezTo>
                    <a:cubicBezTo>
                      <a:pt x="140506" y="2121"/>
                      <a:pt x="140506" y="117"/>
                      <a:pt x="137874" y="117"/>
                    </a:cubicBezTo>
                    <a:cubicBezTo>
                      <a:pt x="131194" y="117"/>
                      <a:pt x="124108" y="718"/>
                      <a:pt x="117225" y="718"/>
                    </a:cubicBezTo>
                    <a:cubicBezTo>
                      <a:pt x="110342" y="718"/>
                      <a:pt x="102852" y="117"/>
                      <a:pt x="96171" y="117"/>
                    </a:cubicBezTo>
                    <a:cubicBezTo>
                      <a:pt x="94957" y="117"/>
                      <a:pt x="92528" y="117"/>
                      <a:pt x="92528" y="4125"/>
                    </a:cubicBezTo>
                    <a:cubicBezTo>
                      <a:pt x="92528" y="6330"/>
                      <a:pt x="94552" y="6330"/>
                      <a:pt x="96171" y="6330"/>
                    </a:cubicBezTo>
                    <a:cubicBezTo>
                      <a:pt x="107711" y="6530"/>
                      <a:pt x="109937" y="10739"/>
                      <a:pt x="109937" y="15148"/>
                    </a:cubicBezTo>
                    <a:cubicBezTo>
                      <a:pt x="109937" y="15749"/>
                      <a:pt x="109533" y="18756"/>
                      <a:pt x="109330" y="19357"/>
                    </a:cubicBezTo>
                    <a:lnTo>
                      <a:pt x="91110" y="90906"/>
                    </a:lnTo>
                    <a:cubicBezTo>
                      <a:pt x="84227" y="117761"/>
                      <a:pt x="60947" y="135198"/>
                      <a:pt x="40703" y="135198"/>
                    </a:cubicBezTo>
                    <a:cubicBezTo>
                      <a:pt x="26937" y="135198"/>
                      <a:pt x="16005" y="126379"/>
                      <a:pt x="16005" y="109143"/>
                    </a:cubicBezTo>
                    <a:cubicBezTo>
                      <a:pt x="16005" y="108743"/>
                      <a:pt x="16005" y="102329"/>
                      <a:pt x="18232" y="93511"/>
                    </a:cubicBezTo>
                    <a:lnTo>
                      <a:pt x="37868" y="15549"/>
                    </a:lnTo>
                    <a:cubicBezTo>
                      <a:pt x="39690" y="8334"/>
                      <a:pt x="40095" y="6330"/>
                      <a:pt x="54874" y="6330"/>
                    </a:cubicBezTo>
                    <a:cubicBezTo>
                      <a:pt x="60137" y="6330"/>
                      <a:pt x="61757" y="6330"/>
                      <a:pt x="61757" y="2321"/>
                    </a:cubicBezTo>
                    <a:cubicBezTo>
                      <a:pt x="61757" y="117"/>
                      <a:pt x="59530" y="117"/>
                      <a:pt x="58922" y="117"/>
                    </a:cubicBezTo>
                    <a:cubicBezTo>
                      <a:pt x="53254" y="117"/>
                      <a:pt x="38678" y="718"/>
                      <a:pt x="33010" y="718"/>
                    </a:cubicBezTo>
                    <a:cubicBezTo>
                      <a:pt x="27139" y="718"/>
                      <a:pt x="12766" y="117"/>
                      <a:pt x="6895" y="117"/>
                    </a:cubicBezTo>
                    <a:cubicBezTo>
                      <a:pt x="5276" y="117"/>
                      <a:pt x="3049" y="117"/>
                      <a:pt x="3049" y="4125"/>
                    </a:cubicBezTo>
                    <a:cubicBezTo>
                      <a:pt x="3049" y="6330"/>
                      <a:pt x="4871" y="6330"/>
                      <a:pt x="8717" y="6330"/>
                    </a:cubicBezTo>
                    <a:cubicBezTo>
                      <a:pt x="9122" y="6330"/>
                      <a:pt x="12968" y="6330"/>
                      <a:pt x="16410" y="6731"/>
                    </a:cubicBezTo>
                    <a:cubicBezTo>
                      <a:pt x="20054" y="7131"/>
                      <a:pt x="21876" y="7332"/>
                      <a:pt x="21876" y="9937"/>
                    </a:cubicBezTo>
                    <a:cubicBezTo>
                      <a:pt x="21876" y="11140"/>
                      <a:pt x="19649" y="19557"/>
                      <a:pt x="18434" y="24167"/>
                    </a:cubicBezTo>
                    <a:lnTo>
                      <a:pt x="13980" y="41803"/>
                    </a:lnTo>
                    <a:cubicBezTo>
                      <a:pt x="12159" y="49620"/>
                      <a:pt x="2441" y="87498"/>
                      <a:pt x="1632" y="91306"/>
                    </a:cubicBezTo>
                    <a:cubicBezTo>
                      <a:pt x="214" y="96918"/>
                      <a:pt x="214" y="99924"/>
                      <a:pt x="214" y="102930"/>
                    </a:cubicBezTo>
                    <a:cubicBezTo>
                      <a:pt x="214" y="127381"/>
                      <a:pt x="18637" y="141410"/>
                      <a:pt x="39893" y="141410"/>
                    </a:cubicBezTo>
                    <a:cubicBezTo>
                      <a:pt x="65400" y="141410"/>
                      <a:pt x="90503" y="118763"/>
                      <a:pt x="97184" y="92308"/>
                    </a:cubicBezTo>
                    <a:lnTo>
                      <a:pt x="115201" y="21161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形状 154">
                <a:extLst>
                  <a:ext uri="{FF2B5EF4-FFF2-40B4-BE49-F238E27FC236}">
                    <a16:creationId xmlns:a16="http://schemas.microsoft.com/office/drawing/2014/main" id="{FDF85C29-7BBA-8558-D846-29B21852FC62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>
              <a:xfrm>
                <a:off x="9250273" y="4443347"/>
                <a:ext cx="139441" cy="63271"/>
              </a:xfrm>
              <a:custGeom>
                <a:avLst/>
                <a:gdLst>
                  <a:gd name="connsiteX0" fmla="*/ 71218 w 139441"/>
                  <a:gd name="connsiteY0" fmla="*/ 23541 h 63271"/>
                  <a:gd name="connsiteX1" fmla="*/ 56056 w 139441"/>
                  <a:gd name="connsiteY1" fmla="*/ 8671 h 63271"/>
                  <a:gd name="connsiteX2" fmla="*/ 30548 w 139441"/>
                  <a:gd name="connsiteY2" fmla="*/ 113 h 63271"/>
                  <a:gd name="connsiteX3" fmla="*/ 222 w 139441"/>
                  <a:gd name="connsiteY3" fmla="*/ 31819 h 63271"/>
                  <a:gd name="connsiteX4" fmla="*/ 30123 w 139441"/>
                  <a:gd name="connsiteY4" fmla="*/ 63384 h 63271"/>
                  <a:gd name="connsiteX5" fmla="*/ 68668 w 139441"/>
                  <a:gd name="connsiteY5" fmla="*/ 39956 h 63271"/>
                  <a:gd name="connsiteX6" fmla="*/ 83830 w 139441"/>
                  <a:gd name="connsiteY6" fmla="*/ 54826 h 63271"/>
                  <a:gd name="connsiteX7" fmla="*/ 109338 w 139441"/>
                  <a:gd name="connsiteY7" fmla="*/ 63384 h 63271"/>
                  <a:gd name="connsiteX8" fmla="*/ 139664 w 139441"/>
                  <a:gd name="connsiteY8" fmla="*/ 31678 h 63271"/>
                  <a:gd name="connsiteX9" fmla="*/ 109763 w 139441"/>
                  <a:gd name="connsiteY9" fmla="*/ 113 h 63271"/>
                  <a:gd name="connsiteX10" fmla="*/ 71218 w 139441"/>
                  <a:gd name="connsiteY10" fmla="*/ 23541 h 63271"/>
                  <a:gd name="connsiteX11" fmla="*/ 75753 w 139441"/>
                  <a:gd name="connsiteY11" fmla="*/ 28732 h 63271"/>
                  <a:gd name="connsiteX12" fmla="*/ 111038 w 139441"/>
                  <a:gd name="connsiteY12" fmla="*/ 5444 h 63271"/>
                  <a:gd name="connsiteX13" fmla="*/ 135696 w 139441"/>
                  <a:gd name="connsiteY13" fmla="*/ 31678 h 63271"/>
                  <a:gd name="connsiteX14" fmla="*/ 111605 w 139441"/>
                  <a:gd name="connsiteY14" fmla="*/ 55668 h 63271"/>
                  <a:gd name="connsiteX15" fmla="*/ 75753 w 139441"/>
                  <a:gd name="connsiteY15" fmla="*/ 28732 h 63271"/>
                  <a:gd name="connsiteX16" fmla="*/ 64133 w 139441"/>
                  <a:gd name="connsiteY16" fmla="*/ 34765 h 63271"/>
                  <a:gd name="connsiteX17" fmla="*/ 28848 w 139441"/>
                  <a:gd name="connsiteY17" fmla="*/ 58053 h 63271"/>
                  <a:gd name="connsiteX18" fmla="*/ 4190 w 139441"/>
                  <a:gd name="connsiteY18" fmla="*/ 31819 h 63271"/>
                  <a:gd name="connsiteX19" fmla="*/ 28281 w 139441"/>
                  <a:gd name="connsiteY19" fmla="*/ 7829 h 63271"/>
                  <a:gd name="connsiteX20" fmla="*/ 64133 w 139441"/>
                  <a:gd name="connsiteY20" fmla="*/ 34765 h 6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3271">
                    <a:moveTo>
                      <a:pt x="71218" y="23541"/>
                    </a:moveTo>
                    <a:cubicBezTo>
                      <a:pt x="63708" y="14843"/>
                      <a:pt x="61441" y="12458"/>
                      <a:pt x="56056" y="8671"/>
                    </a:cubicBezTo>
                    <a:cubicBezTo>
                      <a:pt x="47411" y="2498"/>
                      <a:pt x="38342" y="113"/>
                      <a:pt x="30548" y="113"/>
                    </a:cubicBezTo>
                    <a:cubicBezTo>
                      <a:pt x="12976" y="113"/>
                      <a:pt x="222" y="14984"/>
                      <a:pt x="222" y="31819"/>
                    </a:cubicBezTo>
                    <a:cubicBezTo>
                      <a:pt x="222" y="48233"/>
                      <a:pt x="12409" y="63384"/>
                      <a:pt x="30123" y="63384"/>
                    </a:cubicBezTo>
                    <a:cubicBezTo>
                      <a:pt x="49820" y="63384"/>
                      <a:pt x="63566" y="47391"/>
                      <a:pt x="68668" y="39956"/>
                    </a:cubicBezTo>
                    <a:cubicBezTo>
                      <a:pt x="76178" y="48654"/>
                      <a:pt x="78446" y="51039"/>
                      <a:pt x="83830" y="54826"/>
                    </a:cubicBezTo>
                    <a:cubicBezTo>
                      <a:pt x="92475" y="60999"/>
                      <a:pt x="101544" y="63384"/>
                      <a:pt x="109338" y="63384"/>
                    </a:cubicBezTo>
                    <a:cubicBezTo>
                      <a:pt x="126910" y="63384"/>
                      <a:pt x="139664" y="48513"/>
                      <a:pt x="139664" y="31678"/>
                    </a:cubicBezTo>
                    <a:cubicBezTo>
                      <a:pt x="139664" y="15264"/>
                      <a:pt x="127477" y="113"/>
                      <a:pt x="109763" y="113"/>
                    </a:cubicBezTo>
                    <a:cubicBezTo>
                      <a:pt x="90066" y="113"/>
                      <a:pt x="76320" y="16106"/>
                      <a:pt x="71218" y="23541"/>
                    </a:cubicBezTo>
                    <a:close/>
                    <a:moveTo>
                      <a:pt x="75753" y="28732"/>
                    </a:moveTo>
                    <a:cubicBezTo>
                      <a:pt x="81421" y="19613"/>
                      <a:pt x="93750" y="5444"/>
                      <a:pt x="111038" y="5444"/>
                    </a:cubicBezTo>
                    <a:cubicBezTo>
                      <a:pt x="125634" y="5444"/>
                      <a:pt x="135696" y="18210"/>
                      <a:pt x="135696" y="31678"/>
                    </a:cubicBezTo>
                    <a:cubicBezTo>
                      <a:pt x="135696" y="45146"/>
                      <a:pt x="124643" y="55668"/>
                      <a:pt x="111605" y="55668"/>
                    </a:cubicBezTo>
                    <a:cubicBezTo>
                      <a:pt x="98426" y="55668"/>
                      <a:pt x="89357" y="45006"/>
                      <a:pt x="75753" y="28732"/>
                    </a:cubicBezTo>
                    <a:close/>
                    <a:moveTo>
                      <a:pt x="64133" y="34765"/>
                    </a:moveTo>
                    <a:cubicBezTo>
                      <a:pt x="58465" y="43884"/>
                      <a:pt x="46136" y="58053"/>
                      <a:pt x="28848" y="58053"/>
                    </a:cubicBezTo>
                    <a:cubicBezTo>
                      <a:pt x="14252" y="58053"/>
                      <a:pt x="4190" y="45287"/>
                      <a:pt x="4190" y="31819"/>
                    </a:cubicBezTo>
                    <a:cubicBezTo>
                      <a:pt x="4190" y="18351"/>
                      <a:pt x="15243" y="7829"/>
                      <a:pt x="28281" y="7829"/>
                    </a:cubicBezTo>
                    <a:cubicBezTo>
                      <a:pt x="41460" y="7829"/>
                      <a:pt x="50529" y="18491"/>
                      <a:pt x="64133" y="347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形状 155">
                <a:extLst>
                  <a:ext uri="{FF2B5EF4-FFF2-40B4-BE49-F238E27FC236}">
                    <a16:creationId xmlns:a16="http://schemas.microsoft.com/office/drawing/2014/main" id="{DA69C9DE-DCEF-4612-7DBB-A9E880E80591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>
              <a:xfrm>
                <a:off x="9430916" y="4437653"/>
                <a:ext cx="46966" cy="200416"/>
              </a:xfrm>
              <a:custGeom>
                <a:avLst/>
                <a:gdLst>
                  <a:gd name="connsiteX0" fmla="*/ 47197 w 46966"/>
                  <a:gd name="connsiteY0" fmla="*/ 198529 h 200416"/>
                  <a:gd name="connsiteX1" fmla="*/ 43756 w 46966"/>
                  <a:gd name="connsiteY1" fmla="*/ 194120 h 200416"/>
                  <a:gd name="connsiteX2" fmla="*/ 11972 w 46966"/>
                  <a:gd name="connsiteY2" fmla="*/ 100325 h 200416"/>
                  <a:gd name="connsiteX3" fmla="*/ 44565 w 46966"/>
                  <a:gd name="connsiteY3" fmla="*/ 5528 h 200416"/>
                  <a:gd name="connsiteX4" fmla="*/ 47197 w 46966"/>
                  <a:gd name="connsiteY4" fmla="*/ 2121 h 200416"/>
                  <a:gd name="connsiteX5" fmla="*/ 45173 w 46966"/>
                  <a:gd name="connsiteY5" fmla="*/ 117 h 200416"/>
                  <a:gd name="connsiteX6" fmla="*/ 12985 w 46966"/>
                  <a:gd name="connsiteY6" fmla="*/ 39198 h 200416"/>
                  <a:gd name="connsiteX7" fmla="*/ 231 w 46966"/>
                  <a:gd name="connsiteY7" fmla="*/ 100325 h 200416"/>
                  <a:gd name="connsiteX8" fmla="*/ 13592 w 46966"/>
                  <a:gd name="connsiteY8" fmla="*/ 162855 h 200416"/>
                  <a:gd name="connsiteX9" fmla="*/ 45173 w 46966"/>
                  <a:gd name="connsiteY9" fmla="*/ 200533 h 200416"/>
                  <a:gd name="connsiteX10" fmla="*/ 47197 w 46966"/>
                  <a:gd name="connsiteY10" fmla="*/ 198529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197" y="198529"/>
                    </a:moveTo>
                    <a:cubicBezTo>
                      <a:pt x="47197" y="197928"/>
                      <a:pt x="47197" y="197527"/>
                      <a:pt x="43756" y="194120"/>
                    </a:cubicBezTo>
                    <a:cubicBezTo>
                      <a:pt x="18451" y="168868"/>
                      <a:pt x="11972" y="130989"/>
                      <a:pt x="11972" y="100325"/>
                    </a:cubicBezTo>
                    <a:cubicBezTo>
                      <a:pt x="11972" y="65453"/>
                      <a:pt x="19665" y="30580"/>
                      <a:pt x="44565" y="5528"/>
                    </a:cubicBezTo>
                    <a:cubicBezTo>
                      <a:pt x="47197" y="3123"/>
                      <a:pt x="47197" y="2722"/>
                      <a:pt x="47197" y="2121"/>
                    </a:cubicBezTo>
                    <a:cubicBezTo>
                      <a:pt x="47197" y="718"/>
                      <a:pt x="46387" y="117"/>
                      <a:pt x="45173" y="117"/>
                    </a:cubicBezTo>
                    <a:cubicBezTo>
                      <a:pt x="43148" y="117"/>
                      <a:pt x="24929" y="13745"/>
                      <a:pt x="12985" y="39198"/>
                    </a:cubicBezTo>
                    <a:cubicBezTo>
                      <a:pt x="2660" y="61244"/>
                      <a:pt x="231" y="83490"/>
                      <a:pt x="231" y="100325"/>
                    </a:cubicBezTo>
                    <a:cubicBezTo>
                      <a:pt x="231" y="115958"/>
                      <a:pt x="2458" y="140208"/>
                      <a:pt x="13592" y="162855"/>
                    </a:cubicBezTo>
                    <a:cubicBezTo>
                      <a:pt x="25738" y="187506"/>
                      <a:pt x="43148" y="200533"/>
                      <a:pt x="45173" y="200533"/>
                    </a:cubicBezTo>
                    <a:cubicBezTo>
                      <a:pt x="46387" y="200533"/>
                      <a:pt x="47197" y="199932"/>
                      <a:pt x="47197" y="1985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形状 156">
                <a:extLst>
                  <a:ext uri="{FF2B5EF4-FFF2-40B4-BE49-F238E27FC236}">
                    <a16:creationId xmlns:a16="http://schemas.microsoft.com/office/drawing/2014/main" id="{F85A3944-56F2-1867-3C69-196AA3BFFD74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>
              <a:xfrm>
                <a:off x="9495675" y="4499382"/>
                <a:ext cx="109722" cy="131874"/>
              </a:xfrm>
              <a:custGeom>
                <a:avLst/>
                <a:gdLst>
                  <a:gd name="connsiteX0" fmla="*/ 40925 w 109722"/>
                  <a:gd name="connsiteY0" fmla="*/ 18355 h 131874"/>
                  <a:gd name="connsiteX1" fmla="*/ 43962 w 109722"/>
                  <a:gd name="connsiteY1" fmla="*/ 5528 h 131874"/>
                  <a:gd name="connsiteX2" fmla="*/ 38091 w 109722"/>
                  <a:gd name="connsiteY2" fmla="*/ 117 h 131874"/>
                  <a:gd name="connsiteX3" fmla="*/ 29993 w 109722"/>
                  <a:gd name="connsiteY3" fmla="*/ 7332 h 131874"/>
                  <a:gd name="connsiteX4" fmla="*/ 842 w 109722"/>
                  <a:gd name="connsiteY4" fmla="*/ 123373 h 131874"/>
                  <a:gd name="connsiteX5" fmla="*/ 235 w 109722"/>
                  <a:gd name="connsiteY5" fmla="*/ 126580 h 131874"/>
                  <a:gd name="connsiteX6" fmla="*/ 5903 w 109722"/>
                  <a:gd name="connsiteY6" fmla="*/ 131991 h 131874"/>
                  <a:gd name="connsiteX7" fmla="*/ 12988 w 109722"/>
                  <a:gd name="connsiteY7" fmla="*/ 127782 h 131874"/>
                  <a:gd name="connsiteX8" fmla="*/ 24123 w 109722"/>
                  <a:gd name="connsiteY8" fmla="*/ 84693 h 131874"/>
                  <a:gd name="connsiteX9" fmla="*/ 43759 w 109722"/>
                  <a:gd name="connsiteY9" fmla="*/ 90906 h 131874"/>
                  <a:gd name="connsiteX10" fmla="*/ 70684 w 109722"/>
                  <a:gd name="connsiteY10" fmla="*/ 76275 h 131874"/>
                  <a:gd name="connsiteX11" fmla="*/ 88904 w 109722"/>
                  <a:gd name="connsiteY11" fmla="*/ 90906 h 131874"/>
                  <a:gd name="connsiteX12" fmla="*/ 103884 w 109722"/>
                  <a:gd name="connsiteY12" fmla="*/ 79883 h 131874"/>
                  <a:gd name="connsiteX13" fmla="*/ 109958 w 109722"/>
                  <a:gd name="connsiteY13" fmla="*/ 60041 h 131874"/>
                  <a:gd name="connsiteX14" fmla="*/ 107528 w 109722"/>
                  <a:gd name="connsiteY14" fmla="*/ 58037 h 131874"/>
                  <a:gd name="connsiteX15" fmla="*/ 104694 w 109722"/>
                  <a:gd name="connsiteY15" fmla="*/ 61645 h 131874"/>
                  <a:gd name="connsiteX16" fmla="*/ 89309 w 109722"/>
                  <a:gd name="connsiteY16" fmla="*/ 86496 h 131874"/>
                  <a:gd name="connsiteX17" fmla="*/ 83235 w 109722"/>
                  <a:gd name="connsiteY17" fmla="*/ 77277 h 131874"/>
                  <a:gd name="connsiteX18" fmla="*/ 87284 w 109722"/>
                  <a:gd name="connsiteY18" fmla="*/ 56434 h 131874"/>
                  <a:gd name="connsiteX19" fmla="*/ 92953 w 109722"/>
                  <a:gd name="connsiteY19" fmla="*/ 34789 h 131874"/>
                  <a:gd name="connsiteX20" fmla="*/ 96394 w 109722"/>
                  <a:gd name="connsiteY20" fmla="*/ 21161 h 131874"/>
                  <a:gd name="connsiteX21" fmla="*/ 99431 w 109722"/>
                  <a:gd name="connsiteY21" fmla="*/ 7733 h 131874"/>
                  <a:gd name="connsiteX22" fmla="*/ 93560 w 109722"/>
                  <a:gd name="connsiteY22" fmla="*/ 2321 h 131874"/>
                  <a:gd name="connsiteX23" fmla="*/ 85665 w 109722"/>
                  <a:gd name="connsiteY23" fmla="*/ 9336 h 131874"/>
                  <a:gd name="connsiteX24" fmla="*/ 76150 w 109722"/>
                  <a:gd name="connsiteY24" fmla="*/ 46814 h 131874"/>
                  <a:gd name="connsiteX25" fmla="*/ 70887 w 109722"/>
                  <a:gd name="connsiteY25" fmla="*/ 67256 h 131874"/>
                  <a:gd name="connsiteX26" fmla="*/ 44569 w 109722"/>
                  <a:gd name="connsiteY26" fmla="*/ 86496 h 131874"/>
                  <a:gd name="connsiteX27" fmla="*/ 29589 w 109722"/>
                  <a:gd name="connsiteY27" fmla="*/ 69060 h 131874"/>
                  <a:gd name="connsiteX28" fmla="*/ 32423 w 109722"/>
                  <a:gd name="connsiteY28" fmla="*/ 52025 h 131874"/>
                  <a:gd name="connsiteX29" fmla="*/ 40925 w 109722"/>
                  <a:gd name="connsiteY29" fmla="*/ 18355 h 13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31874">
                    <a:moveTo>
                      <a:pt x="40925" y="18355"/>
                    </a:moveTo>
                    <a:cubicBezTo>
                      <a:pt x="41938" y="14146"/>
                      <a:pt x="43962" y="6530"/>
                      <a:pt x="43962" y="5528"/>
                    </a:cubicBezTo>
                    <a:cubicBezTo>
                      <a:pt x="43962" y="2121"/>
                      <a:pt x="41533" y="117"/>
                      <a:pt x="38091" y="117"/>
                    </a:cubicBezTo>
                    <a:cubicBezTo>
                      <a:pt x="37484" y="117"/>
                      <a:pt x="31815" y="317"/>
                      <a:pt x="29993" y="7332"/>
                    </a:cubicBezTo>
                    <a:lnTo>
                      <a:pt x="842" y="123373"/>
                    </a:lnTo>
                    <a:cubicBezTo>
                      <a:pt x="235" y="125778"/>
                      <a:pt x="235" y="126179"/>
                      <a:pt x="235" y="126580"/>
                    </a:cubicBezTo>
                    <a:cubicBezTo>
                      <a:pt x="235" y="129586"/>
                      <a:pt x="2462" y="131991"/>
                      <a:pt x="5903" y="131991"/>
                    </a:cubicBezTo>
                    <a:cubicBezTo>
                      <a:pt x="10154" y="131991"/>
                      <a:pt x="12584" y="128383"/>
                      <a:pt x="12988" y="127782"/>
                    </a:cubicBezTo>
                    <a:cubicBezTo>
                      <a:pt x="13798" y="125978"/>
                      <a:pt x="16430" y="115557"/>
                      <a:pt x="24123" y="84693"/>
                    </a:cubicBezTo>
                    <a:cubicBezTo>
                      <a:pt x="30601" y="90104"/>
                      <a:pt x="39711" y="90906"/>
                      <a:pt x="43759" y="90906"/>
                    </a:cubicBezTo>
                    <a:cubicBezTo>
                      <a:pt x="57930" y="90906"/>
                      <a:pt x="65826" y="81887"/>
                      <a:pt x="70684" y="76275"/>
                    </a:cubicBezTo>
                    <a:cubicBezTo>
                      <a:pt x="72506" y="85294"/>
                      <a:pt x="79996" y="90906"/>
                      <a:pt x="88904" y="90906"/>
                    </a:cubicBezTo>
                    <a:cubicBezTo>
                      <a:pt x="95989" y="90906"/>
                      <a:pt x="100645" y="86296"/>
                      <a:pt x="103884" y="79883"/>
                    </a:cubicBezTo>
                    <a:cubicBezTo>
                      <a:pt x="107326" y="72668"/>
                      <a:pt x="109958" y="60442"/>
                      <a:pt x="109958" y="60041"/>
                    </a:cubicBezTo>
                    <a:cubicBezTo>
                      <a:pt x="109958" y="58037"/>
                      <a:pt x="108136" y="58037"/>
                      <a:pt x="107528" y="58037"/>
                    </a:cubicBezTo>
                    <a:cubicBezTo>
                      <a:pt x="105504" y="58037"/>
                      <a:pt x="105301" y="58839"/>
                      <a:pt x="104694" y="61645"/>
                    </a:cubicBezTo>
                    <a:cubicBezTo>
                      <a:pt x="101253" y="74672"/>
                      <a:pt x="97609" y="86496"/>
                      <a:pt x="89309" y="86496"/>
                    </a:cubicBezTo>
                    <a:cubicBezTo>
                      <a:pt x="83843" y="86496"/>
                      <a:pt x="83235" y="81286"/>
                      <a:pt x="83235" y="77277"/>
                    </a:cubicBezTo>
                    <a:cubicBezTo>
                      <a:pt x="83235" y="72868"/>
                      <a:pt x="85665" y="63448"/>
                      <a:pt x="87284" y="56434"/>
                    </a:cubicBezTo>
                    <a:lnTo>
                      <a:pt x="92953" y="34789"/>
                    </a:lnTo>
                    <a:cubicBezTo>
                      <a:pt x="93560" y="31783"/>
                      <a:pt x="95584" y="24167"/>
                      <a:pt x="96394" y="21161"/>
                    </a:cubicBezTo>
                    <a:cubicBezTo>
                      <a:pt x="97406" y="16551"/>
                      <a:pt x="99431" y="8935"/>
                      <a:pt x="99431" y="7733"/>
                    </a:cubicBezTo>
                    <a:cubicBezTo>
                      <a:pt x="99431" y="4125"/>
                      <a:pt x="96597" y="2321"/>
                      <a:pt x="93560" y="2321"/>
                    </a:cubicBezTo>
                    <a:cubicBezTo>
                      <a:pt x="92548" y="2321"/>
                      <a:pt x="87284" y="2522"/>
                      <a:pt x="85665" y="9336"/>
                    </a:cubicBezTo>
                    <a:lnTo>
                      <a:pt x="76150" y="46814"/>
                    </a:lnTo>
                    <a:cubicBezTo>
                      <a:pt x="73721" y="56835"/>
                      <a:pt x="71494" y="65252"/>
                      <a:pt x="70887" y="67256"/>
                    </a:cubicBezTo>
                    <a:cubicBezTo>
                      <a:pt x="70684" y="68258"/>
                      <a:pt x="60967" y="86496"/>
                      <a:pt x="44569" y="86496"/>
                    </a:cubicBezTo>
                    <a:cubicBezTo>
                      <a:pt x="34447" y="86496"/>
                      <a:pt x="29589" y="79883"/>
                      <a:pt x="29589" y="69060"/>
                    </a:cubicBezTo>
                    <a:cubicBezTo>
                      <a:pt x="29589" y="63248"/>
                      <a:pt x="31006" y="57636"/>
                      <a:pt x="32423" y="52025"/>
                    </a:cubicBezTo>
                    <a:lnTo>
                      <a:pt x="40925" y="18355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形状 157">
                <a:extLst>
                  <a:ext uri="{FF2B5EF4-FFF2-40B4-BE49-F238E27FC236}">
                    <a16:creationId xmlns:a16="http://schemas.microsoft.com/office/drawing/2014/main" id="{76F5D75B-55FF-7108-633C-403B4A3B238A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>
              <a:xfrm>
                <a:off x="9628992" y="4566721"/>
                <a:ext cx="23685" cy="59924"/>
              </a:xfrm>
              <a:custGeom>
                <a:avLst/>
                <a:gdLst>
                  <a:gd name="connsiteX0" fmla="*/ 23926 w 23685"/>
                  <a:gd name="connsiteY0" fmla="*/ 21161 h 59924"/>
                  <a:gd name="connsiteX1" fmla="*/ 10970 w 23685"/>
                  <a:gd name="connsiteY1" fmla="*/ 117 h 59924"/>
                  <a:gd name="connsiteX2" fmla="*/ 241 w 23685"/>
                  <a:gd name="connsiteY2" fmla="*/ 10739 h 59924"/>
                  <a:gd name="connsiteX3" fmla="*/ 10970 w 23685"/>
                  <a:gd name="connsiteY3" fmla="*/ 21361 h 59924"/>
                  <a:gd name="connsiteX4" fmla="*/ 18055 w 23685"/>
                  <a:gd name="connsiteY4" fmla="*/ 18756 h 59924"/>
                  <a:gd name="connsiteX5" fmla="*/ 19068 w 23685"/>
                  <a:gd name="connsiteY5" fmla="*/ 18154 h 59924"/>
                  <a:gd name="connsiteX6" fmla="*/ 19473 w 23685"/>
                  <a:gd name="connsiteY6" fmla="*/ 21161 h 59924"/>
                  <a:gd name="connsiteX7" fmla="*/ 5707 w 23685"/>
                  <a:gd name="connsiteY7" fmla="*/ 54630 h 59924"/>
                  <a:gd name="connsiteX8" fmla="*/ 3480 w 23685"/>
                  <a:gd name="connsiteY8" fmla="*/ 57837 h 59924"/>
                  <a:gd name="connsiteX9" fmla="*/ 5504 w 23685"/>
                  <a:gd name="connsiteY9" fmla="*/ 60041 h 59924"/>
                  <a:gd name="connsiteX10" fmla="*/ 23926 w 23685"/>
                  <a:gd name="connsiteY10" fmla="*/ 21161 h 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924">
                    <a:moveTo>
                      <a:pt x="23926" y="21161"/>
                    </a:moveTo>
                    <a:cubicBezTo>
                      <a:pt x="23926" y="7933"/>
                      <a:pt x="18865" y="117"/>
                      <a:pt x="10970" y="117"/>
                    </a:cubicBezTo>
                    <a:cubicBezTo>
                      <a:pt x="4290" y="117"/>
                      <a:pt x="241" y="5127"/>
                      <a:pt x="241" y="10739"/>
                    </a:cubicBezTo>
                    <a:cubicBezTo>
                      <a:pt x="241" y="16150"/>
                      <a:pt x="4290" y="21361"/>
                      <a:pt x="10970" y="21361"/>
                    </a:cubicBezTo>
                    <a:cubicBezTo>
                      <a:pt x="13399" y="21361"/>
                      <a:pt x="16031" y="20559"/>
                      <a:pt x="18055" y="18756"/>
                    </a:cubicBezTo>
                    <a:cubicBezTo>
                      <a:pt x="18663" y="18355"/>
                      <a:pt x="18865" y="18154"/>
                      <a:pt x="19068" y="18154"/>
                    </a:cubicBezTo>
                    <a:cubicBezTo>
                      <a:pt x="19270" y="18154"/>
                      <a:pt x="19473" y="18355"/>
                      <a:pt x="19473" y="21161"/>
                    </a:cubicBezTo>
                    <a:cubicBezTo>
                      <a:pt x="19473" y="35991"/>
                      <a:pt x="12387" y="48016"/>
                      <a:pt x="5707" y="54630"/>
                    </a:cubicBezTo>
                    <a:cubicBezTo>
                      <a:pt x="3480" y="56835"/>
                      <a:pt x="3480" y="57236"/>
                      <a:pt x="3480" y="57837"/>
                    </a:cubicBezTo>
                    <a:cubicBezTo>
                      <a:pt x="3480" y="59240"/>
                      <a:pt x="4492" y="60041"/>
                      <a:pt x="5504" y="60041"/>
                    </a:cubicBezTo>
                    <a:cubicBezTo>
                      <a:pt x="7731" y="60041"/>
                      <a:pt x="23926" y="44609"/>
                      <a:pt x="23926" y="211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形状 158">
                <a:extLst>
                  <a:ext uri="{FF2B5EF4-FFF2-40B4-BE49-F238E27FC236}">
                    <a16:creationId xmlns:a16="http://schemas.microsoft.com/office/drawing/2014/main" id="{3A26EB01-552C-E4BA-1841-0A713BCB527C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>
              <a:xfrm>
                <a:off x="9710058" y="4446672"/>
                <a:ext cx="83608" cy="143498"/>
              </a:xfrm>
              <a:custGeom>
                <a:avLst/>
                <a:gdLst>
                  <a:gd name="connsiteX0" fmla="*/ 83853 w 83608"/>
                  <a:gd name="connsiteY0" fmla="*/ 41202 h 143498"/>
                  <a:gd name="connsiteX1" fmla="*/ 59560 w 83608"/>
                  <a:gd name="connsiteY1" fmla="*/ 117 h 143498"/>
                  <a:gd name="connsiteX2" fmla="*/ 245 w 83608"/>
                  <a:gd name="connsiteY2" fmla="*/ 102530 h 143498"/>
                  <a:gd name="connsiteX3" fmla="*/ 24538 w 83608"/>
                  <a:gd name="connsiteY3" fmla="*/ 143615 h 143498"/>
                  <a:gd name="connsiteX4" fmla="*/ 83853 w 83608"/>
                  <a:gd name="connsiteY4" fmla="*/ 41202 h 143498"/>
                  <a:gd name="connsiteX5" fmla="*/ 21704 w 83608"/>
                  <a:gd name="connsiteY5" fmla="*/ 68659 h 143498"/>
                  <a:gd name="connsiteX6" fmla="*/ 37292 w 83608"/>
                  <a:gd name="connsiteY6" fmla="*/ 25570 h 143498"/>
                  <a:gd name="connsiteX7" fmla="*/ 59358 w 83608"/>
                  <a:gd name="connsiteY7" fmla="*/ 4526 h 143498"/>
                  <a:gd name="connsiteX8" fmla="*/ 70492 w 83608"/>
                  <a:gd name="connsiteY8" fmla="*/ 28776 h 143498"/>
                  <a:gd name="connsiteX9" fmla="*/ 64014 w 83608"/>
                  <a:gd name="connsiteY9" fmla="*/ 68659 h 143498"/>
                  <a:gd name="connsiteX10" fmla="*/ 21704 w 83608"/>
                  <a:gd name="connsiteY10" fmla="*/ 68659 h 143498"/>
                  <a:gd name="connsiteX11" fmla="*/ 62192 w 83608"/>
                  <a:gd name="connsiteY11" fmla="*/ 75073 h 143498"/>
                  <a:gd name="connsiteX12" fmla="*/ 48021 w 83608"/>
                  <a:gd name="connsiteY12" fmla="*/ 115757 h 143498"/>
                  <a:gd name="connsiteX13" fmla="*/ 24538 w 83608"/>
                  <a:gd name="connsiteY13" fmla="*/ 139206 h 143498"/>
                  <a:gd name="connsiteX14" fmla="*/ 13606 w 83608"/>
                  <a:gd name="connsiteY14" fmla="*/ 114755 h 143498"/>
                  <a:gd name="connsiteX15" fmla="*/ 20084 w 83608"/>
                  <a:gd name="connsiteY15" fmla="*/ 75073 h 143498"/>
                  <a:gd name="connsiteX16" fmla="*/ 62192 w 83608"/>
                  <a:gd name="connsiteY16" fmla="*/ 75073 h 143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608" h="143498">
                    <a:moveTo>
                      <a:pt x="83853" y="41202"/>
                    </a:moveTo>
                    <a:cubicBezTo>
                      <a:pt x="83853" y="27975"/>
                      <a:pt x="80209" y="117"/>
                      <a:pt x="59560" y="117"/>
                    </a:cubicBezTo>
                    <a:cubicBezTo>
                      <a:pt x="31421" y="117"/>
                      <a:pt x="245" y="56634"/>
                      <a:pt x="245" y="102530"/>
                    </a:cubicBezTo>
                    <a:cubicBezTo>
                      <a:pt x="245" y="121369"/>
                      <a:pt x="6116" y="143615"/>
                      <a:pt x="24538" y="143615"/>
                    </a:cubicBezTo>
                    <a:cubicBezTo>
                      <a:pt x="53082" y="143615"/>
                      <a:pt x="83853" y="86096"/>
                      <a:pt x="83853" y="41202"/>
                    </a:cubicBezTo>
                    <a:close/>
                    <a:moveTo>
                      <a:pt x="21704" y="68659"/>
                    </a:moveTo>
                    <a:cubicBezTo>
                      <a:pt x="25145" y="55833"/>
                      <a:pt x="29194" y="39799"/>
                      <a:pt x="37292" y="25570"/>
                    </a:cubicBezTo>
                    <a:cubicBezTo>
                      <a:pt x="42758" y="15749"/>
                      <a:pt x="50248" y="4526"/>
                      <a:pt x="59358" y="4526"/>
                    </a:cubicBezTo>
                    <a:cubicBezTo>
                      <a:pt x="69277" y="4526"/>
                      <a:pt x="70492" y="17353"/>
                      <a:pt x="70492" y="28776"/>
                    </a:cubicBezTo>
                    <a:cubicBezTo>
                      <a:pt x="70492" y="38597"/>
                      <a:pt x="68873" y="48818"/>
                      <a:pt x="64014" y="68659"/>
                    </a:cubicBezTo>
                    <a:lnTo>
                      <a:pt x="21704" y="68659"/>
                    </a:lnTo>
                    <a:close/>
                    <a:moveTo>
                      <a:pt x="62192" y="75073"/>
                    </a:moveTo>
                    <a:cubicBezTo>
                      <a:pt x="59965" y="84292"/>
                      <a:pt x="55714" y="101327"/>
                      <a:pt x="48021" y="115757"/>
                    </a:cubicBezTo>
                    <a:cubicBezTo>
                      <a:pt x="40936" y="129385"/>
                      <a:pt x="33243" y="139206"/>
                      <a:pt x="24538" y="139206"/>
                    </a:cubicBezTo>
                    <a:cubicBezTo>
                      <a:pt x="17857" y="139206"/>
                      <a:pt x="13606" y="133394"/>
                      <a:pt x="13606" y="114755"/>
                    </a:cubicBezTo>
                    <a:cubicBezTo>
                      <a:pt x="13606" y="106338"/>
                      <a:pt x="14821" y="94713"/>
                      <a:pt x="20084" y="75073"/>
                    </a:cubicBezTo>
                    <a:lnTo>
                      <a:pt x="62192" y="75073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形状 159">
                <a:extLst>
                  <a:ext uri="{FF2B5EF4-FFF2-40B4-BE49-F238E27FC236}">
                    <a16:creationId xmlns:a16="http://schemas.microsoft.com/office/drawing/2014/main" id="{AD115A71-AF96-687D-66DB-437DF7625B04}"/>
                  </a:ext>
                </a:extLst>
              </p:cNvPr>
              <p:cNvSpPr/>
              <p:nvPr>
                <p:custDataLst>
                  <p:tags r:id="rId167"/>
                </p:custDataLst>
              </p:nvPr>
            </p:nvSpPr>
            <p:spPr>
              <a:xfrm>
                <a:off x="9819623" y="4566721"/>
                <a:ext cx="23685" cy="59924"/>
              </a:xfrm>
              <a:custGeom>
                <a:avLst/>
                <a:gdLst>
                  <a:gd name="connsiteX0" fmla="*/ 23936 w 23685"/>
                  <a:gd name="connsiteY0" fmla="*/ 21161 h 59924"/>
                  <a:gd name="connsiteX1" fmla="*/ 10979 w 23685"/>
                  <a:gd name="connsiteY1" fmla="*/ 117 h 59924"/>
                  <a:gd name="connsiteX2" fmla="*/ 250 w 23685"/>
                  <a:gd name="connsiteY2" fmla="*/ 10739 h 59924"/>
                  <a:gd name="connsiteX3" fmla="*/ 10979 w 23685"/>
                  <a:gd name="connsiteY3" fmla="*/ 21361 h 59924"/>
                  <a:gd name="connsiteX4" fmla="*/ 18065 w 23685"/>
                  <a:gd name="connsiteY4" fmla="*/ 18756 h 59924"/>
                  <a:gd name="connsiteX5" fmla="*/ 19077 w 23685"/>
                  <a:gd name="connsiteY5" fmla="*/ 18154 h 59924"/>
                  <a:gd name="connsiteX6" fmla="*/ 19482 w 23685"/>
                  <a:gd name="connsiteY6" fmla="*/ 21161 h 59924"/>
                  <a:gd name="connsiteX7" fmla="*/ 5716 w 23685"/>
                  <a:gd name="connsiteY7" fmla="*/ 54630 h 59924"/>
                  <a:gd name="connsiteX8" fmla="*/ 3489 w 23685"/>
                  <a:gd name="connsiteY8" fmla="*/ 57837 h 59924"/>
                  <a:gd name="connsiteX9" fmla="*/ 5514 w 23685"/>
                  <a:gd name="connsiteY9" fmla="*/ 60041 h 59924"/>
                  <a:gd name="connsiteX10" fmla="*/ 23936 w 23685"/>
                  <a:gd name="connsiteY10" fmla="*/ 21161 h 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924">
                    <a:moveTo>
                      <a:pt x="23936" y="21161"/>
                    </a:moveTo>
                    <a:cubicBezTo>
                      <a:pt x="23936" y="7933"/>
                      <a:pt x="18875" y="117"/>
                      <a:pt x="10979" y="117"/>
                    </a:cubicBezTo>
                    <a:cubicBezTo>
                      <a:pt x="4299" y="117"/>
                      <a:pt x="250" y="5127"/>
                      <a:pt x="250" y="10739"/>
                    </a:cubicBezTo>
                    <a:cubicBezTo>
                      <a:pt x="250" y="16150"/>
                      <a:pt x="4299" y="21361"/>
                      <a:pt x="10979" y="21361"/>
                    </a:cubicBezTo>
                    <a:cubicBezTo>
                      <a:pt x="13409" y="21361"/>
                      <a:pt x="16040" y="20559"/>
                      <a:pt x="18065" y="18756"/>
                    </a:cubicBezTo>
                    <a:cubicBezTo>
                      <a:pt x="18672" y="18355"/>
                      <a:pt x="18875" y="18154"/>
                      <a:pt x="19077" y="18154"/>
                    </a:cubicBezTo>
                    <a:cubicBezTo>
                      <a:pt x="19280" y="18154"/>
                      <a:pt x="19482" y="18355"/>
                      <a:pt x="19482" y="21161"/>
                    </a:cubicBezTo>
                    <a:cubicBezTo>
                      <a:pt x="19482" y="35991"/>
                      <a:pt x="12397" y="48016"/>
                      <a:pt x="5716" y="54630"/>
                    </a:cubicBezTo>
                    <a:cubicBezTo>
                      <a:pt x="3489" y="56835"/>
                      <a:pt x="3489" y="57236"/>
                      <a:pt x="3489" y="57837"/>
                    </a:cubicBezTo>
                    <a:cubicBezTo>
                      <a:pt x="3489" y="59240"/>
                      <a:pt x="4501" y="60041"/>
                      <a:pt x="5514" y="60041"/>
                    </a:cubicBezTo>
                    <a:cubicBezTo>
                      <a:pt x="7740" y="60041"/>
                      <a:pt x="23936" y="44609"/>
                      <a:pt x="23936" y="211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形状 160">
                <a:extLst>
                  <a:ext uri="{FF2B5EF4-FFF2-40B4-BE49-F238E27FC236}">
                    <a16:creationId xmlns:a16="http://schemas.microsoft.com/office/drawing/2014/main" id="{BBA23FFA-9EAC-2BEF-94B9-B17FD9C7E947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>
              <a:xfrm>
                <a:off x="9902106" y="4448877"/>
                <a:ext cx="106079" cy="180174"/>
              </a:xfrm>
              <a:custGeom>
                <a:avLst/>
                <a:gdLst>
                  <a:gd name="connsiteX0" fmla="*/ 78802 w 106079"/>
                  <a:gd name="connsiteY0" fmla="*/ 4927 h 180174"/>
                  <a:gd name="connsiteX1" fmla="*/ 79409 w 106079"/>
                  <a:gd name="connsiteY1" fmla="*/ 2121 h 180174"/>
                  <a:gd name="connsiteX2" fmla="*/ 76980 w 106079"/>
                  <a:gd name="connsiteY2" fmla="*/ 117 h 180174"/>
                  <a:gd name="connsiteX3" fmla="*/ 73943 w 106079"/>
                  <a:gd name="connsiteY3" fmla="*/ 4125 h 180174"/>
                  <a:gd name="connsiteX4" fmla="*/ 62201 w 106079"/>
                  <a:gd name="connsiteY4" fmla="*/ 50421 h 180174"/>
                  <a:gd name="connsiteX5" fmla="*/ 255 w 106079"/>
                  <a:gd name="connsiteY5" fmla="*/ 105335 h 180174"/>
                  <a:gd name="connsiteX6" fmla="*/ 39123 w 106079"/>
                  <a:gd name="connsiteY6" fmla="*/ 141611 h 180174"/>
                  <a:gd name="connsiteX7" fmla="*/ 34467 w 106079"/>
                  <a:gd name="connsiteY7" fmla="*/ 160450 h 180174"/>
                  <a:gd name="connsiteX8" fmla="*/ 30013 w 106079"/>
                  <a:gd name="connsiteY8" fmla="*/ 178087 h 180174"/>
                  <a:gd name="connsiteX9" fmla="*/ 32443 w 106079"/>
                  <a:gd name="connsiteY9" fmla="*/ 180291 h 180174"/>
                  <a:gd name="connsiteX10" fmla="*/ 34467 w 106079"/>
                  <a:gd name="connsiteY10" fmla="*/ 179490 h 180174"/>
                  <a:gd name="connsiteX11" fmla="*/ 36694 w 106079"/>
                  <a:gd name="connsiteY11" fmla="*/ 171473 h 180174"/>
                  <a:gd name="connsiteX12" fmla="*/ 44387 w 106079"/>
                  <a:gd name="connsiteY12" fmla="*/ 141611 h 180174"/>
                  <a:gd name="connsiteX13" fmla="*/ 106334 w 106079"/>
                  <a:gd name="connsiteY13" fmla="*/ 86697 h 180174"/>
                  <a:gd name="connsiteX14" fmla="*/ 67465 w 106079"/>
                  <a:gd name="connsiteY14" fmla="*/ 50421 h 180174"/>
                  <a:gd name="connsiteX15" fmla="*/ 78802 w 106079"/>
                  <a:gd name="connsiteY15" fmla="*/ 4927 h 180174"/>
                  <a:gd name="connsiteX16" fmla="*/ 40135 w 106079"/>
                  <a:gd name="connsiteY16" fmla="*/ 137202 h 180174"/>
                  <a:gd name="connsiteX17" fmla="*/ 13413 w 106079"/>
                  <a:gd name="connsiteY17" fmla="*/ 109544 h 180174"/>
                  <a:gd name="connsiteX18" fmla="*/ 60987 w 106079"/>
                  <a:gd name="connsiteY18" fmla="*/ 54831 h 180174"/>
                  <a:gd name="connsiteX19" fmla="*/ 40135 w 106079"/>
                  <a:gd name="connsiteY19" fmla="*/ 137202 h 180174"/>
                  <a:gd name="connsiteX20" fmla="*/ 66250 w 106079"/>
                  <a:gd name="connsiteY20" fmla="*/ 54831 h 180174"/>
                  <a:gd name="connsiteX21" fmla="*/ 93175 w 106079"/>
                  <a:gd name="connsiteY21" fmla="*/ 82488 h 180174"/>
                  <a:gd name="connsiteX22" fmla="*/ 45399 w 106079"/>
                  <a:gd name="connsiteY22" fmla="*/ 137202 h 180174"/>
                  <a:gd name="connsiteX23" fmla="*/ 66250 w 106079"/>
                  <a:gd name="connsiteY23" fmla="*/ 54831 h 18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80174">
                    <a:moveTo>
                      <a:pt x="78802" y="4927"/>
                    </a:moveTo>
                    <a:cubicBezTo>
                      <a:pt x="78802" y="4526"/>
                      <a:pt x="79409" y="2321"/>
                      <a:pt x="79409" y="2121"/>
                    </a:cubicBezTo>
                    <a:cubicBezTo>
                      <a:pt x="79409" y="1921"/>
                      <a:pt x="79409" y="117"/>
                      <a:pt x="76980" y="117"/>
                    </a:cubicBezTo>
                    <a:cubicBezTo>
                      <a:pt x="74955" y="117"/>
                      <a:pt x="74753" y="718"/>
                      <a:pt x="73943" y="4125"/>
                    </a:cubicBezTo>
                    <a:lnTo>
                      <a:pt x="62201" y="50421"/>
                    </a:lnTo>
                    <a:cubicBezTo>
                      <a:pt x="30013" y="51423"/>
                      <a:pt x="255" y="78079"/>
                      <a:pt x="255" y="105335"/>
                    </a:cubicBezTo>
                    <a:cubicBezTo>
                      <a:pt x="255" y="124375"/>
                      <a:pt x="14425" y="140208"/>
                      <a:pt x="39123" y="141611"/>
                    </a:cubicBezTo>
                    <a:cubicBezTo>
                      <a:pt x="37504" y="147824"/>
                      <a:pt x="36087" y="154237"/>
                      <a:pt x="34467" y="160450"/>
                    </a:cubicBezTo>
                    <a:cubicBezTo>
                      <a:pt x="32038" y="169870"/>
                      <a:pt x="30013" y="177485"/>
                      <a:pt x="30013" y="178087"/>
                    </a:cubicBezTo>
                    <a:cubicBezTo>
                      <a:pt x="30013" y="180091"/>
                      <a:pt x="31430" y="180291"/>
                      <a:pt x="32443" y="180291"/>
                    </a:cubicBezTo>
                    <a:cubicBezTo>
                      <a:pt x="33455" y="180291"/>
                      <a:pt x="33860" y="180091"/>
                      <a:pt x="34467" y="179490"/>
                    </a:cubicBezTo>
                    <a:cubicBezTo>
                      <a:pt x="34872" y="179089"/>
                      <a:pt x="36087" y="174279"/>
                      <a:pt x="36694" y="171473"/>
                    </a:cubicBezTo>
                    <a:lnTo>
                      <a:pt x="44387" y="141611"/>
                    </a:lnTo>
                    <a:cubicBezTo>
                      <a:pt x="76980" y="140609"/>
                      <a:pt x="106334" y="113553"/>
                      <a:pt x="106334" y="86697"/>
                    </a:cubicBezTo>
                    <a:cubicBezTo>
                      <a:pt x="106334" y="70864"/>
                      <a:pt x="95604" y="52426"/>
                      <a:pt x="67465" y="50421"/>
                    </a:cubicBezTo>
                    <a:lnTo>
                      <a:pt x="78802" y="4927"/>
                    </a:lnTo>
                    <a:close/>
                    <a:moveTo>
                      <a:pt x="40135" y="137202"/>
                    </a:moveTo>
                    <a:cubicBezTo>
                      <a:pt x="27989" y="136600"/>
                      <a:pt x="13413" y="129586"/>
                      <a:pt x="13413" y="109544"/>
                    </a:cubicBezTo>
                    <a:cubicBezTo>
                      <a:pt x="13413" y="85494"/>
                      <a:pt x="30823" y="57436"/>
                      <a:pt x="60987" y="54831"/>
                    </a:cubicBezTo>
                    <a:lnTo>
                      <a:pt x="40135" y="137202"/>
                    </a:lnTo>
                    <a:close/>
                    <a:moveTo>
                      <a:pt x="66250" y="54831"/>
                    </a:moveTo>
                    <a:cubicBezTo>
                      <a:pt x="81636" y="55632"/>
                      <a:pt x="93175" y="64851"/>
                      <a:pt x="93175" y="82488"/>
                    </a:cubicBezTo>
                    <a:cubicBezTo>
                      <a:pt x="93175" y="106137"/>
                      <a:pt x="75765" y="134797"/>
                      <a:pt x="45399" y="137202"/>
                    </a:cubicBezTo>
                    <a:lnTo>
                      <a:pt x="66250" y="54831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形状 161">
                <a:extLst>
                  <a:ext uri="{FF2B5EF4-FFF2-40B4-BE49-F238E27FC236}">
                    <a16:creationId xmlns:a16="http://schemas.microsoft.com/office/drawing/2014/main" id="{FCF0AC1D-BA11-B485-8C83-A2A0B729C352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>
              <a:xfrm>
                <a:off x="10024347" y="4437653"/>
                <a:ext cx="46966" cy="200416"/>
              </a:xfrm>
              <a:custGeom>
                <a:avLst/>
                <a:gdLst>
                  <a:gd name="connsiteX0" fmla="*/ 47227 w 46966"/>
                  <a:gd name="connsiteY0" fmla="*/ 100325 h 200416"/>
                  <a:gd name="connsiteX1" fmla="*/ 33866 w 46966"/>
                  <a:gd name="connsiteY1" fmla="*/ 37795 h 200416"/>
                  <a:gd name="connsiteX2" fmla="*/ 2285 w 46966"/>
                  <a:gd name="connsiteY2" fmla="*/ 117 h 200416"/>
                  <a:gd name="connsiteX3" fmla="*/ 260 w 46966"/>
                  <a:gd name="connsiteY3" fmla="*/ 2121 h 200416"/>
                  <a:gd name="connsiteX4" fmla="*/ 4107 w 46966"/>
                  <a:gd name="connsiteY4" fmla="*/ 6731 h 200416"/>
                  <a:gd name="connsiteX5" fmla="*/ 35485 w 46966"/>
                  <a:gd name="connsiteY5" fmla="*/ 100325 h 200416"/>
                  <a:gd name="connsiteX6" fmla="*/ 2892 w 46966"/>
                  <a:gd name="connsiteY6" fmla="*/ 195122 h 200416"/>
                  <a:gd name="connsiteX7" fmla="*/ 260 w 46966"/>
                  <a:gd name="connsiteY7" fmla="*/ 198529 h 200416"/>
                  <a:gd name="connsiteX8" fmla="*/ 2285 w 46966"/>
                  <a:gd name="connsiteY8" fmla="*/ 200533 h 200416"/>
                  <a:gd name="connsiteX9" fmla="*/ 34473 w 46966"/>
                  <a:gd name="connsiteY9" fmla="*/ 161452 h 200416"/>
                  <a:gd name="connsiteX10" fmla="*/ 47227 w 46966"/>
                  <a:gd name="connsiteY10" fmla="*/ 100325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227" y="100325"/>
                    </a:moveTo>
                    <a:cubicBezTo>
                      <a:pt x="47227" y="84693"/>
                      <a:pt x="45000" y="60442"/>
                      <a:pt x="33866" y="37795"/>
                    </a:cubicBezTo>
                    <a:cubicBezTo>
                      <a:pt x="21719" y="13144"/>
                      <a:pt x="4309" y="117"/>
                      <a:pt x="2285" y="117"/>
                    </a:cubicBezTo>
                    <a:cubicBezTo>
                      <a:pt x="1070" y="117"/>
                      <a:pt x="260" y="919"/>
                      <a:pt x="260" y="2121"/>
                    </a:cubicBezTo>
                    <a:cubicBezTo>
                      <a:pt x="260" y="2722"/>
                      <a:pt x="260" y="3123"/>
                      <a:pt x="4107" y="6731"/>
                    </a:cubicBezTo>
                    <a:cubicBezTo>
                      <a:pt x="23946" y="26572"/>
                      <a:pt x="35485" y="58438"/>
                      <a:pt x="35485" y="100325"/>
                    </a:cubicBezTo>
                    <a:cubicBezTo>
                      <a:pt x="35485" y="134596"/>
                      <a:pt x="27995" y="169870"/>
                      <a:pt x="2892" y="195122"/>
                    </a:cubicBezTo>
                    <a:cubicBezTo>
                      <a:pt x="260" y="197527"/>
                      <a:pt x="260" y="197928"/>
                      <a:pt x="260" y="198529"/>
                    </a:cubicBezTo>
                    <a:cubicBezTo>
                      <a:pt x="260" y="199732"/>
                      <a:pt x="1070" y="200533"/>
                      <a:pt x="2285" y="200533"/>
                    </a:cubicBezTo>
                    <a:cubicBezTo>
                      <a:pt x="4309" y="200533"/>
                      <a:pt x="22529" y="186905"/>
                      <a:pt x="34473" y="161452"/>
                    </a:cubicBezTo>
                    <a:cubicBezTo>
                      <a:pt x="44797" y="139406"/>
                      <a:pt x="47227" y="117160"/>
                      <a:pt x="47227" y="100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形状 162">
                <a:extLst>
                  <a:ext uri="{FF2B5EF4-FFF2-40B4-BE49-F238E27FC236}">
                    <a16:creationId xmlns:a16="http://schemas.microsoft.com/office/drawing/2014/main" id="{9913507F-FF43-9D58-0521-4921802660F5}"/>
                  </a:ext>
                </a:extLst>
              </p:cNvPr>
              <p:cNvSpPr/>
              <p:nvPr>
                <p:custDataLst>
                  <p:tags r:id="rId170"/>
                </p:custDataLst>
              </p:nvPr>
            </p:nvSpPr>
            <p:spPr>
              <a:xfrm>
                <a:off x="10173051" y="4237234"/>
                <a:ext cx="105471" cy="601048"/>
              </a:xfrm>
              <a:custGeom>
                <a:avLst/>
                <a:gdLst>
                  <a:gd name="connsiteX0" fmla="*/ 105738 w 105471"/>
                  <a:gd name="connsiteY0" fmla="*/ 599145 h 601048"/>
                  <a:gd name="connsiteX1" fmla="*/ 104523 w 105471"/>
                  <a:gd name="connsiteY1" fmla="*/ 596740 h 601048"/>
                  <a:gd name="connsiteX2" fmla="*/ 56949 w 105471"/>
                  <a:gd name="connsiteY2" fmla="*/ 519980 h 601048"/>
                  <a:gd name="connsiteX3" fmla="*/ 19903 w 105471"/>
                  <a:gd name="connsiteY3" fmla="*/ 300725 h 601048"/>
                  <a:gd name="connsiteX4" fmla="*/ 59784 w 105471"/>
                  <a:gd name="connsiteY4" fmla="*/ 74655 h 601048"/>
                  <a:gd name="connsiteX5" fmla="*/ 104928 w 105471"/>
                  <a:gd name="connsiteY5" fmla="*/ 3908 h 601048"/>
                  <a:gd name="connsiteX6" fmla="*/ 105738 w 105471"/>
                  <a:gd name="connsiteY6" fmla="*/ 2104 h 601048"/>
                  <a:gd name="connsiteX7" fmla="*/ 101284 w 105471"/>
                  <a:gd name="connsiteY7" fmla="*/ 100 h 601048"/>
                  <a:gd name="connsiteX8" fmla="*/ 97438 w 105471"/>
                  <a:gd name="connsiteY8" fmla="*/ 501 h 601048"/>
                  <a:gd name="connsiteX9" fmla="*/ 68893 w 105471"/>
                  <a:gd name="connsiteY9" fmla="*/ 34772 h 601048"/>
                  <a:gd name="connsiteX10" fmla="*/ 6744 w 105471"/>
                  <a:gd name="connsiteY10" fmla="*/ 202721 h 601048"/>
                  <a:gd name="connsiteX11" fmla="*/ 266 w 105471"/>
                  <a:gd name="connsiteY11" fmla="*/ 300524 h 601048"/>
                  <a:gd name="connsiteX12" fmla="*/ 42171 w 105471"/>
                  <a:gd name="connsiteY12" fmla="*/ 520581 h 601048"/>
                  <a:gd name="connsiteX13" fmla="*/ 95818 w 105471"/>
                  <a:gd name="connsiteY13" fmla="*/ 599345 h 601048"/>
                  <a:gd name="connsiteX14" fmla="*/ 101284 w 105471"/>
                  <a:gd name="connsiteY14" fmla="*/ 601149 h 601048"/>
                  <a:gd name="connsiteX15" fmla="*/ 105738 w 105471"/>
                  <a:gd name="connsiteY15" fmla="*/ 599145 h 60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601048">
                    <a:moveTo>
                      <a:pt x="105738" y="599145"/>
                    </a:moveTo>
                    <a:cubicBezTo>
                      <a:pt x="105738" y="598543"/>
                      <a:pt x="105738" y="598142"/>
                      <a:pt x="104523" y="596740"/>
                    </a:cubicBezTo>
                    <a:cubicBezTo>
                      <a:pt x="85089" y="573491"/>
                      <a:pt x="68893" y="547838"/>
                      <a:pt x="56949" y="519980"/>
                    </a:cubicBezTo>
                    <a:cubicBezTo>
                      <a:pt x="30430" y="458653"/>
                      <a:pt x="19903" y="386904"/>
                      <a:pt x="19903" y="300725"/>
                    </a:cubicBezTo>
                    <a:cubicBezTo>
                      <a:pt x="19903" y="215347"/>
                      <a:pt x="29822" y="140391"/>
                      <a:pt x="59784" y="74655"/>
                    </a:cubicBezTo>
                    <a:cubicBezTo>
                      <a:pt x="71525" y="49202"/>
                      <a:pt x="86911" y="25553"/>
                      <a:pt x="104928" y="3908"/>
                    </a:cubicBezTo>
                    <a:cubicBezTo>
                      <a:pt x="105333" y="3307"/>
                      <a:pt x="105738" y="2906"/>
                      <a:pt x="105738" y="2104"/>
                    </a:cubicBezTo>
                    <a:cubicBezTo>
                      <a:pt x="105738" y="100"/>
                      <a:pt x="104321" y="100"/>
                      <a:pt x="101284" y="100"/>
                    </a:cubicBezTo>
                    <a:cubicBezTo>
                      <a:pt x="98247" y="100"/>
                      <a:pt x="97842" y="100"/>
                      <a:pt x="97438" y="501"/>
                    </a:cubicBezTo>
                    <a:cubicBezTo>
                      <a:pt x="97235" y="701"/>
                      <a:pt x="84684" y="12726"/>
                      <a:pt x="68893" y="34772"/>
                    </a:cubicBezTo>
                    <a:cubicBezTo>
                      <a:pt x="33669" y="84074"/>
                      <a:pt x="15854" y="142997"/>
                      <a:pt x="6744" y="202721"/>
                    </a:cubicBezTo>
                    <a:cubicBezTo>
                      <a:pt x="1886" y="234988"/>
                      <a:pt x="266" y="267856"/>
                      <a:pt x="266" y="300524"/>
                    </a:cubicBezTo>
                    <a:cubicBezTo>
                      <a:pt x="266" y="375480"/>
                      <a:pt x="9781" y="452039"/>
                      <a:pt x="42171" y="520581"/>
                    </a:cubicBezTo>
                    <a:cubicBezTo>
                      <a:pt x="56545" y="551045"/>
                      <a:pt x="75776" y="578502"/>
                      <a:pt x="95818" y="599345"/>
                    </a:cubicBezTo>
                    <a:cubicBezTo>
                      <a:pt x="97640" y="600948"/>
                      <a:pt x="97842" y="601149"/>
                      <a:pt x="101284" y="601149"/>
                    </a:cubicBezTo>
                    <a:cubicBezTo>
                      <a:pt x="104321" y="601149"/>
                      <a:pt x="105738" y="601149"/>
                      <a:pt x="105738" y="599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形状 163">
                <a:extLst>
                  <a:ext uri="{FF2B5EF4-FFF2-40B4-BE49-F238E27FC236}">
                    <a16:creationId xmlns:a16="http://schemas.microsoft.com/office/drawing/2014/main" id="{5C189869-56EB-C981-AC2B-58EC6554B35B}"/>
                  </a:ext>
                </a:extLst>
              </p:cNvPr>
              <p:cNvSpPr/>
              <p:nvPr>
                <p:custDataLst>
                  <p:tags r:id="rId171"/>
                </p:custDataLst>
              </p:nvPr>
            </p:nvSpPr>
            <p:spPr>
              <a:xfrm>
                <a:off x="10464125" y="4310588"/>
                <a:ext cx="85227" cy="137886"/>
              </a:xfrm>
              <a:custGeom>
                <a:avLst/>
                <a:gdLst>
                  <a:gd name="connsiteX0" fmla="*/ 85510 w 85227"/>
                  <a:gd name="connsiteY0" fmla="*/ 69454 h 137886"/>
                  <a:gd name="connsiteX1" fmla="*/ 77412 w 85227"/>
                  <a:gd name="connsiteY1" fmla="*/ 22556 h 137886"/>
                  <a:gd name="connsiteX2" fmla="*/ 42997 w 85227"/>
                  <a:gd name="connsiteY2" fmla="*/ 110 h 137886"/>
                  <a:gd name="connsiteX3" fmla="*/ 7773 w 85227"/>
                  <a:gd name="connsiteY3" fmla="*/ 23959 h 137886"/>
                  <a:gd name="connsiteX4" fmla="*/ 282 w 85227"/>
                  <a:gd name="connsiteY4" fmla="*/ 69454 h 137886"/>
                  <a:gd name="connsiteX5" fmla="*/ 9392 w 85227"/>
                  <a:gd name="connsiteY5" fmla="*/ 117754 h 137886"/>
                  <a:gd name="connsiteX6" fmla="*/ 42795 w 85227"/>
                  <a:gd name="connsiteY6" fmla="*/ 137996 h 137886"/>
                  <a:gd name="connsiteX7" fmla="*/ 78020 w 85227"/>
                  <a:gd name="connsiteY7" fmla="*/ 114748 h 137886"/>
                  <a:gd name="connsiteX8" fmla="*/ 85510 w 85227"/>
                  <a:gd name="connsiteY8" fmla="*/ 69454 h 137886"/>
                  <a:gd name="connsiteX9" fmla="*/ 42795 w 85227"/>
                  <a:gd name="connsiteY9" fmla="*/ 133587 h 137886"/>
                  <a:gd name="connsiteX10" fmla="*/ 19312 w 85227"/>
                  <a:gd name="connsiteY10" fmla="*/ 109337 h 137886"/>
                  <a:gd name="connsiteX11" fmla="*/ 17085 w 85227"/>
                  <a:gd name="connsiteY11" fmla="*/ 67049 h 137886"/>
                  <a:gd name="connsiteX12" fmla="*/ 18704 w 85227"/>
                  <a:gd name="connsiteY12" fmla="*/ 30172 h 137886"/>
                  <a:gd name="connsiteX13" fmla="*/ 42795 w 85227"/>
                  <a:gd name="connsiteY13" fmla="*/ 4519 h 137886"/>
                  <a:gd name="connsiteX14" fmla="*/ 66683 w 85227"/>
                  <a:gd name="connsiteY14" fmla="*/ 27968 h 137886"/>
                  <a:gd name="connsiteX15" fmla="*/ 68707 w 85227"/>
                  <a:gd name="connsiteY15" fmla="*/ 67049 h 137886"/>
                  <a:gd name="connsiteX16" fmla="*/ 66480 w 85227"/>
                  <a:gd name="connsiteY16" fmla="*/ 108535 h 137886"/>
                  <a:gd name="connsiteX17" fmla="*/ 42795 w 85227"/>
                  <a:gd name="connsiteY17" fmla="*/ 133587 h 13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7886">
                    <a:moveTo>
                      <a:pt x="85510" y="69454"/>
                    </a:moveTo>
                    <a:cubicBezTo>
                      <a:pt x="85510" y="53420"/>
                      <a:pt x="84498" y="37387"/>
                      <a:pt x="77412" y="22556"/>
                    </a:cubicBezTo>
                    <a:cubicBezTo>
                      <a:pt x="68100" y="3316"/>
                      <a:pt x="51500" y="110"/>
                      <a:pt x="42997" y="110"/>
                    </a:cubicBezTo>
                    <a:cubicBezTo>
                      <a:pt x="30851" y="110"/>
                      <a:pt x="16073" y="5321"/>
                      <a:pt x="7773" y="23959"/>
                    </a:cubicBezTo>
                    <a:cubicBezTo>
                      <a:pt x="1294" y="37788"/>
                      <a:pt x="282" y="53420"/>
                      <a:pt x="282" y="69454"/>
                    </a:cubicBezTo>
                    <a:cubicBezTo>
                      <a:pt x="282" y="84485"/>
                      <a:pt x="1092" y="102523"/>
                      <a:pt x="9392" y="117754"/>
                    </a:cubicBezTo>
                    <a:cubicBezTo>
                      <a:pt x="18097" y="133988"/>
                      <a:pt x="32875" y="137996"/>
                      <a:pt x="42795" y="137996"/>
                    </a:cubicBezTo>
                    <a:cubicBezTo>
                      <a:pt x="53727" y="137996"/>
                      <a:pt x="69112" y="133787"/>
                      <a:pt x="78020" y="114748"/>
                    </a:cubicBezTo>
                    <a:cubicBezTo>
                      <a:pt x="84498" y="100919"/>
                      <a:pt x="85510" y="85287"/>
                      <a:pt x="85510" y="69454"/>
                    </a:cubicBezTo>
                    <a:close/>
                    <a:moveTo>
                      <a:pt x="42795" y="133587"/>
                    </a:moveTo>
                    <a:cubicBezTo>
                      <a:pt x="34900" y="133587"/>
                      <a:pt x="22956" y="128577"/>
                      <a:pt x="19312" y="109337"/>
                    </a:cubicBezTo>
                    <a:cubicBezTo>
                      <a:pt x="17085" y="97312"/>
                      <a:pt x="17085" y="78873"/>
                      <a:pt x="17085" y="67049"/>
                    </a:cubicBezTo>
                    <a:cubicBezTo>
                      <a:pt x="17085" y="54222"/>
                      <a:pt x="17085" y="40995"/>
                      <a:pt x="18704" y="30172"/>
                    </a:cubicBezTo>
                    <a:cubicBezTo>
                      <a:pt x="22551" y="6323"/>
                      <a:pt x="37734" y="4519"/>
                      <a:pt x="42795" y="4519"/>
                    </a:cubicBezTo>
                    <a:cubicBezTo>
                      <a:pt x="49475" y="4519"/>
                      <a:pt x="62836" y="8126"/>
                      <a:pt x="66683" y="27968"/>
                    </a:cubicBezTo>
                    <a:cubicBezTo>
                      <a:pt x="68707" y="39191"/>
                      <a:pt x="68707" y="54423"/>
                      <a:pt x="68707" y="67049"/>
                    </a:cubicBezTo>
                    <a:cubicBezTo>
                      <a:pt x="68707" y="82080"/>
                      <a:pt x="68707" y="95708"/>
                      <a:pt x="66480" y="108535"/>
                    </a:cubicBezTo>
                    <a:cubicBezTo>
                      <a:pt x="63444" y="127575"/>
                      <a:pt x="51905" y="133587"/>
                      <a:pt x="42795" y="13358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形状 164">
                <a:extLst>
                  <a:ext uri="{FF2B5EF4-FFF2-40B4-BE49-F238E27FC236}">
                    <a16:creationId xmlns:a16="http://schemas.microsoft.com/office/drawing/2014/main" id="{D364D8BC-906D-1DE8-6C30-7E2CC2BE9D5A}"/>
                  </a:ext>
                </a:extLst>
              </p:cNvPr>
              <p:cNvSpPr/>
              <p:nvPr>
                <p:custDataLst>
                  <p:tags r:id="rId172"/>
                </p:custDataLst>
              </p:nvPr>
            </p:nvSpPr>
            <p:spPr>
              <a:xfrm>
                <a:off x="10396073" y="4668132"/>
                <a:ext cx="77737" cy="90788"/>
              </a:xfrm>
              <a:custGeom>
                <a:avLst/>
                <a:gdLst>
                  <a:gd name="connsiteX0" fmla="*/ 28823 w 77737"/>
                  <a:gd name="connsiteY0" fmla="*/ 42413 h 90788"/>
                  <a:gd name="connsiteX1" fmla="*/ 59796 w 77737"/>
                  <a:gd name="connsiteY1" fmla="*/ 37804 h 90788"/>
                  <a:gd name="connsiteX2" fmla="*/ 74980 w 77737"/>
                  <a:gd name="connsiteY2" fmla="*/ 17161 h 90788"/>
                  <a:gd name="connsiteX3" fmla="*/ 53318 w 77737"/>
                  <a:gd name="connsiteY3" fmla="*/ 125 h 90788"/>
                  <a:gd name="connsiteX4" fmla="*/ 279 w 77737"/>
                  <a:gd name="connsiteY4" fmla="*/ 54639 h 90788"/>
                  <a:gd name="connsiteX5" fmla="*/ 32062 w 77737"/>
                  <a:gd name="connsiteY5" fmla="*/ 90914 h 90788"/>
                  <a:gd name="connsiteX6" fmla="*/ 78016 w 77737"/>
                  <a:gd name="connsiteY6" fmla="*/ 67265 h 90788"/>
                  <a:gd name="connsiteX7" fmla="*/ 75587 w 77737"/>
                  <a:gd name="connsiteY7" fmla="*/ 64659 h 90788"/>
                  <a:gd name="connsiteX8" fmla="*/ 72955 w 77737"/>
                  <a:gd name="connsiteY8" fmla="*/ 66664 h 90788"/>
                  <a:gd name="connsiteX9" fmla="*/ 32467 w 77737"/>
                  <a:gd name="connsiteY9" fmla="*/ 86505 h 90788"/>
                  <a:gd name="connsiteX10" fmla="*/ 14855 w 77737"/>
                  <a:gd name="connsiteY10" fmla="*/ 63256 h 90788"/>
                  <a:gd name="connsiteX11" fmla="*/ 18094 w 77737"/>
                  <a:gd name="connsiteY11" fmla="*/ 42413 h 90788"/>
                  <a:gd name="connsiteX12" fmla="*/ 28823 w 77737"/>
                  <a:gd name="connsiteY12" fmla="*/ 42413 h 90788"/>
                  <a:gd name="connsiteX13" fmla="*/ 19308 w 77737"/>
                  <a:gd name="connsiteY13" fmla="*/ 38004 h 90788"/>
                  <a:gd name="connsiteX14" fmla="*/ 53318 w 77737"/>
                  <a:gd name="connsiteY14" fmla="*/ 4534 h 90788"/>
                  <a:gd name="connsiteX15" fmla="*/ 68299 w 77737"/>
                  <a:gd name="connsiteY15" fmla="*/ 17161 h 90788"/>
                  <a:gd name="connsiteX16" fmla="*/ 27608 w 77737"/>
                  <a:gd name="connsiteY16" fmla="*/ 38004 h 90788"/>
                  <a:gd name="connsiteX17" fmla="*/ 19308 w 77737"/>
                  <a:gd name="connsiteY17" fmla="*/ 38004 h 9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737" h="90788">
                    <a:moveTo>
                      <a:pt x="28823" y="42413"/>
                    </a:moveTo>
                    <a:cubicBezTo>
                      <a:pt x="34694" y="42413"/>
                      <a:pt x="49674" y="42012"/>
                      <a:pt x="59796" y="37804"/>
                    </a:cubicBezTo>
                    <a:cubicBezTo>
                      <a:pt x="73967" y="31791"/>
                      <a:pt x="74980" y="19966"/>
                      <a:pt x="74980" y="17161"/>
                    </a:cubicBezTo>
                    <a:cubicBezTo>
                      <a:pt x="74980" y="8342"/>
                      <a:pt x="67287" y="125"/>
                      <a:pt x="53318" y="125"/>
                    </a:cubicBezTo>
                    <a:cubicBezTo>
                      <a:pt x="30847" y="125"/>
                      <a:pt x="279" y="19566"/>
                      <a:pt x="279" y="54639"/>
                    </a:cubicBezTo>
                    <a:cubicBezTo>
                      <a:pt x="279" y="75081"/>
                      <a:pt x="12223" y="90914"/>
                      <a:pt x="32062" y="90914"/>
                    </a:cubicBezTo>
                    <a:cubicBezTo>
                      <a:pt x="61011" y="90914"/>
                      <a:pt x="78016" y="69670"/>
                      <a:pt x="78016" y="67265"/>
                    </a:cubicBezTo>
                    <a:cubicBezTo>
                      <a:pt x="78016" y="66062"/>
                      <a:pt x="76801" y="64659"/>
                      <a:pt x="75587" y="64659"/>
                    </a:cubicBezTo>
                    <a:cubicBezTo>
                      <a:pt x="74575" y="64659"/>
                      <a:pt x="74170" y="65060"/>
                      <a:pt x="72955" y="66664"/>
                    </a:cubicBezTo>
                    <a:cubicBezTo>
                      <a:pt x="56962" y="86505"/>
                      <a:pt x="34896" y="86505"/>
                      <a:pt x="32467" y="86505"/>
                    </a:cubicBezTo>
                    <a:cubicBezTo>
                      <a:pt x="16677" y="86505"/>
                      <a:pt x="14855" y="69670"/>
                      <a:pt x="14855" y="63256"/>
                    </a:cubicBezTo>
                    <a:cubicBezTo>
                      <a:pt x="14855" y="60851"/>
                      <a:pt x="15057" y="54639"/>
                      <a:pt x="18094" y="42413"/>
                    </a:cubicBezTo>
                    <a:lnTo>
                      <a:pt x="28823" y="42413"/>
                    </a:lnTo>
                    <a:close/>
                    <a:moveTo>
                      <a:pt x="19308" y="38004"/>
                    </a:moveTo>
                    <a:cubicBezTo>
                      <a:pt x="27203" y="7541"/>
                      <a:pt x="48055" y="4534"/>
                      <a:pt x="53318" y="4534"/>
                    </a:cubicBezTo>
                    <a:cubicBezTo>
                      <a:pt x="62833" y="4534"/>
                      <a:pt x="68299" y="10347"/>
                      <a:pt x="68299" y="17161"/>
                    </a:cubicBezTo>
                    <a:cubicBezTo>
                      <a:pt x="68299" y="38004"/>
                      <a:pt x="35908" y="38004"/>
                      <a:pt x="27608" y="38004"/>
                    </a:cubicBezTo>
                    <a:lnTo>
                      <a:pt x="19308" y="38004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形状 165">
                <a:extLst>
                  <a:ext uri="{FF2B5EF4-FFF2-40B4-BE49-F238E27FC236}">
                    <a16:creationId xmlns:a16="http://schemas.microsoft.com/office/drawing/2014/main" id="{62B854CE-795F-D215-828C-698F3F0A281A}"/>
                  </a:ext>
                </a:extLst>
              </p:cNvPr>
              <p:cNvSpPr/>
              <p:nvPr>
                <p:custDataLst>
                  <p:tags r:id="rId173"/>
                </p:custDataLst>
              </p:nvPr>
            </p:nvSpPr>
            <p:spPr>
              <a:xfrm>
                <a:off x="10487683" y="4590973"/>
                <a:ext cx="42937" cy="94416"/>
              </a:xfrm>
              <a:custGeom>
                <a:avLst/>
                <a:gdLst>
                  <a:gd name="connsiteX0" fmla="*/ 39537 w 42937"/>
                  <a:gd name="connsiteY0" fmla="*/ 5453 h 94416"/>
                  <a:gd name="connsiteX1" fmla="*/ 33868 w 42937"/>
                  <a:gd name="connsiteY1" fmla="*/ 122 h 94416"/>
                  <a:gd name="connsiteX2" fmla="*/ 25933 w 42937"/>
                  <a:gd name="connsiteY2" fmla="*/ 7838 h 94416"/>
                  <a:gd name="connsiteX3" fmla="*/ 31601 w 42937"/>
                  <a:gd name="connsiteY3" fmla="*/ 13169 h 94416"/>
                  <a:gd name="connsiteX4" fmla="*/ 39537 w 42937"/>
                  <a:gd name="connsiteY4" fmla="*/ 5453 h 94416"/>
                  <a:gd name="connsiteX5" fmla="*/ 10628 w 42937"/>
                  <a:gd name="connsiteY5" fmla="*/ 76721 h 94416"/>
                  <a:gd name="connsiteX6" fmla="*/ 9353 w 42937"/>
                  <a:gd name="connsiteY6" fmla="*/ 82613 h 94416"/>
                  <a:gd name="connsiteX7" fmla="*/ 22815 w 42937"/>
                  <a:gd name="connsiteY7" fmla="*/ 94538 h 94416"/>
                  <a:gd name="connsiteX8" fmla="*/ 43221 w 42937"/>
                  <a:gd name="connsiteY8" fmla="*/ 73073 h 94416"/>
                  <a:gd name="connsiteX9" fmla="*/ 40954 w 42937"/>
                  <a:gd name="connsiteY9" fmla="*/ 71249 h 94416"/>
                  <a:gd name="connsiteX10" fmla="*/ 38261 w 42937"/>
                  <a:gd name="connsiteY10" fmla="*/ 73634 h 94416"/>
                  <a:gd name="connsiteX11" fmla="*/ 23240 w 42937"/>
                  <a:gd name="connsiteY11" fmla="*/ 90610 h 94416"/>
                  <a:gd name="connsiteX12" fmla="*/ 19698 w 42937"/>
                  <a:gd name="connsiteY12" fmla="*/ 85699 h 94416"/>
                  <a:gd name="connsiteX13" fmla="*/ 21965 w 42937"/>
                  <a:gd name="connsiteY13" fmla="*/ 76721 h 94416"/>
                  <a:gd name="connsiteX14" fmla="*/ 26500 w 42937"/>
                  <a:gd name="connsiteY14" fmla="*/ 65497 h 94416"/>
                  <a:gd name="connsiteX15" fmla="*/ 33443 w 42937"/>
                  <a:gd name="connsiteY15" fmla="*/ 47680 h 94416"/>
                  <a:gd name="connsiteX16" fmla="*/ 34294 w 42937"/>
                  <a:gd name="connsiteY16" fmla="*/ 43191 h 94416"/>
                  <a:gd name="connsiteX17" fmla="*/ 20831 w 42937"/>
                  <a:gd name="connsiteY17" fmla="*/ 31266 h 94416"/>
                  <a:gd name="connsiteX18" fmla="*/ 283 w 42937"/>
                  <a:gd name="connsiteY18" fmla="*/ 52731 h 94416"/>
                  <a:gd name="connsiteX19" fmla="*/ 2693 w 42937"/>
                  <a:gd name="connsiteY19" fmla="*/ 54555 h 94416"/>
                  <a:gd name="connsiteX20" fmla="*/ 5243 w 42937"/>
                  <a:gd name="connsiteY20" fmla="*/ 52310 h 94416"/>
                  <a:gd name="connsiteX21" fmla="*/ 20406 w 42937"/>
                  <a:gd name="connsiteY21" fmla="*/ 35195 h 94416"/>
                  <a:gd name="connsiteX22" fmla="*/ 23949 w 42937"/>
                  <a:gd name="connsiteY22" fmla="*/ 40105 h 94416"/>
                  <a:gd name="connsiteX23" fmla="*/ 19556 w 42937"/>
                  <a:gd name="connsiteY23" fmla="*/ 54134 h 94416"/>
                  <a:gd name="connsiteX24" fmla="*/ 10628 w 42937"/>
                  <a:gd name="connsiteY24" fmla="*/ 76721 h 9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4416">
                    <a:moveTo>
                      <a:pt x="39537" y="5453"/>
                    </a:moveTo>
                    <a:cubicBezTo>
                      <a:pt x="39537" y="3208"/>
                      <a:pt x="37836" y="122"/>
                      <a:pt x="33868" y="122"/>
                    </a:cubicBezTo>
                    <a:cubicBezTo>
                      <a:pt x="30042" y="122"/>
                      <a:pt x="25933" y="3769"/>
                      <a:pt x="25933" y="7838"/>
                    </a:cubicBezTo>
                    <a:cubicBezTo>
                      <a:pt x="25933" y="10223"/>
                      <a:pt x="27775" y="13169"/>
                      <a:pt x="31601" y="13169"/>
                    </a:cubicBezTo>
                    <a:cubicBezTo>
                      <a:pt x="35711" y="13169"/>
                      <a:pt x="39537" y="9241"/>
                      <a:pt x="39537" y="5453"/>
                    </a:cubicBezTo>
                    <a:close/>
                    <a:moveTo>
                      <a:pt x="10628" y="76721"/>
                    </a:moveTo>
                    <a:cubicBezTo>
                      <a:pt x="10061" y="78545"/>
                      <a:pt x="9353" y="80228"/>
                      <a:pt x="9353" y="82613"/>
                    </a:cubicBezTo>
                    <a:cubicBezTo>
                      <a:pt x="9353" y="89207"/>
                      <a:pt x="15021" y="94538"/>
                      <a:pt x="22815" y="94538"/>
                    </a:cubicBezTo>
                    <a:cubicBezTo>
                      <a:pt x="36986" y="94538"/>
                      <a:pt x="43221" y="75178"/>
                      <a:pt x="43221" y="73073"/>
                    </a:cubicBezTo>
                    <a:cubicBezTo>
                      <a:pt x="43221" y="71249"/>
                      <a:pt x="41379" y="71249"/>
                      <a:pt x="40954" y="71249"/>
                    </a:cubicBezTo>
                    <a:cubicBezTo>
                      <a:pt x="38970" y="71249"/>
                      <a:pt x="38828" y="72091"/>
                      <a:pt x="38261" y="73634"/>
                    </a:cubicBezTo>
                    <a:cubicBezTo>
                      <a:pt x="35002" y="84858"/>
                      <a:pt x="28767" y="90610"/>
                      <a:pt x="23240" y="90610"/>
                    </a:cubicBezTo>
                    <a:cubicBezTo>
                      <a:pt x="20406" y="90610"/>
                      <a:pt x="19698" y="88786"/>
                      <a:pt x="19698" y="85699"/>
                    </a:cubicBezTo>
                    <a:cubicBezTo>
                      <a:pt x="19698" y="82473"/>
                      <a:pt x="20690" y="79807"/>
                      <a:pt x="21965" y="76721"/>
                    </a:cubicBezTo>
                    <a:cubicBezTo>
                      <a:pt x="23382" y="72933"/>
                      <a:pt x="24941" y="69145"/>
                      <a:pt x="26500" y="65497"/>
                    </a:cubicBezTo>
                    <a:cubicBezTo>
                      <a:pt x="27775" y="62130"/>
                      <a:pt x="32876" y="49364"/>
                      <a:pt x="33443" y="47680"/>
                    </a:cubicBezTo>
                    <a:cubicBezTo>
                      <a:pt x="33868" y="46278"/>
                      <a:pt x="34294" y="44594"/>
                      <a:pt x="34294" y="43191"/>
                    </a:cubicBezTo>
                    <a:cubicBezTo>
                      <a:pt x="34294" y="36597"/>
                      <a:pt x="28625" y="31266"/>
                      <a:pt x="20831" y="31266"/>
                    </a:cubicBezTo>
                    <a:cubicBezTo>
                      <a:pt x="6802" y="31266"/>
                      <a:pt x="283" y="50346"/>
                      <a:pt x="283" y="52731"/>
                    </a:cubicBezTo>
                    <a:cubicBezTo>
                      <a:pt x="283" y="54555"/>
                      <a:pt x="2267" y="54555"/>
                      <a:pt x="2693" y="54555"/>
                    </a:cubicBezTo>
                    <a:cubicBezTo>
                      <a:pt x="4676" y="54555"/>
                      <a:pt x="4818" y="53853"/>
                      <a:pt x="5243" y="52310"/>
                    </a:cubicBezTo>
                    <a:cubicBezTo>
                      <a:pt x="8928" y="40245"/>
                      <a:pt x="15163" y="35195"/>
                      <a:pt x="20406" y="35195"/>
                    </a:cubicBezTo>
                    <a:cubicBezTo>
                      <a:pt x="22673" y="35195"/>
                      <a:pt x="23949" y="36317"/>
                      <a:pt x="23949" y="40105"/>
                    </a:cubicBezTo>
                    <a:cubicBezTo>
                      <a:pt x="23949" y="43331"/>
                      <a:pt x="23099" y="45436"/>
                      <a:pt x="19556" y="54134"/>
                    </a:cubicBezTo>
                    <a:lnTo>
                      <a:pt x="10628" y="76721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形状 166">
                <a:extLst>
                  <a:ext uri="{FF2B5EF4-FFF2-40B4-BE49-F238E27FC236}">
                    <a16:creationId xmlns:a16="http://schemas.microsoft.com/office/drawing/2014/main" id="{9CCE0069-ED5C-D80D-EB7F-A5069B940C87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>
              <a:xfrm>
                <a:off x="10544109" y="4585922"/>
                <a:ext cx="64477" cy="126683"/>
              </a:xfrm>
              <a:custGeom>
                <a:avLst/>
                <a:gdLst>
                  <a:gd name="connsiteX0" fmla="*/ 32879 w 64477"/>
                  <a:gd name="connsiteY0" fmla="*/ 107866 h 126683"/>
                  <a:gd name="connsiteX1" fmla="*/ 38689 w 64477"/>
                  <a:gd name="connsiteY1" fmla="*/ 109830 h 126683"/>
                  <a:gd name="connsiteX2" fmla="*/ 47475 w 64477"/>
                  <a:gd name="connsiteY2" fmla="*/ 116283 h 126683"/>
                  <a:gd name="connsiteX3" fmla="*/ 41098 w 64477"/>
                  <a:gd name="connsiteY3" fmla="*/ 122877 h 126683"/>
                  <a:gd name="connsiteX4" fmla="*/ 27353 w 64477"/>
                  <a:gd name="connsiteY4" fmla="*/ 118949 h 126683"/>
                  <a:gd name="connsiteX5" fmla="*/ 25510 w 64477"/>
                  <a:gd name="connsiteY5" fmla="*/ 118107 h 126683"/>
                  <a:gd name="connsiteX6" fmla="*/ 23527 w 64477"/>
                  <a:gd name="connsiteY6" fmla="*/ 120071 h 126683"/>
                  <a:gd name="connsiteX7" fmla="*/ 41098 w 64477"/>
                  <a:gd name="connsiteY7" fmla="*/ 126805 h 126683"/>
                  <a:gd name="connsiteX8" fmla="*/ 56545 w 64477"/>
                  <a:gd name="connsiteY8" fmla="*/ 111513 h 126683"/>
                  <a:gd name="connsiteX9" fmla="*/ 50593 w 64477"/>
                  <a:gd name="connsiteY9" fmla="*/ 101833 h 126683"/>
                  <a:gd name="connsiteX10" fmla="*/ 30187 w 64477"/>
                  <a:gd name="connsiteY10" fmla="*/ 94818 h 126683"/>
                  <a:gd name="connsiteX11" fmla="*/ 8789 w 64477"/>
                  <a:gd name="connsiteY11" fmla="*/ 79386 h 126683"/>
                  <a:gd name="connsiteX12" fmla="*/ 25794 w 64477"/>
                  <a:gd name="connsiteY12" fmla="*/ 57080 h 126683"/>
                  <a:gd name="connsiteX13" fmla="*/ 40532 w 64477"/>
                  <a:gd name="connsiteY13" fmla="*/ 59044 h 126683"/>
                  <a:gd name="connsiteX14" fmla="*/ 55269 w 64477"/>
                  <a:gd name="connsiteY14" fmla="*/ 53853 h 126683"/>
                  <a:gd name="connsiteX15" fmla="*/ 42232 w 64477"/>
                  <a:gd name="connsiteY15" fmla="*/ 49504 h 126683"/>
                  <a:gd name="connsiteX16" fmla="*/ 28770 w 64477"/>
                  <a:gd name="connsiteY16" fmla="*/ 51468 h 126683"/>
                  <a:gd name="connsiteX17" fmla="*/ 23952 w 64477"/>
                  <a:gd name="connsiteY17" fmla="*/ 40526 h 126683"/>
                  <a:gd name="connsiteX18" fmla="*/ 40390 w 64477"/>
                  <a:gd name="connsiteY18" fmla="*/ 17798 h 126683"/>
                  <a:gd name="connsiteX19" fmla="*/ 50735 w 64477"/>
                  <a:gd name="connsiteY19" fmla="*/ 21306 h 126683"/>
                  <a:gd name="connsiteX20" fmla="*/ 64764 w 64477"/>
                  <a:gd name="connsiteY20" fmla="*/ 16115 h 126683"/>
                  <a:gd name="connsiteX21" fmla="*/ 51585 w 64477"/>
                  <a:gd name="connsiteY21" fmla="*/ 11766 h 126683"/>
                  <a:gd name="connsiteX22" fmla="*/ 42374 w 64477"/>
                  <a:gd name="connsiteY22" fmla="*/ 12327 h 126683"/>
                  <a:gd name="connsiteX23" fmla="*/ 41807 w 64477"/>
                  <a:gd name="connsiteY23" fmla="*/ 8118 h 126683"/>
                  <a:gd name="connsiteX24" fmla="*/ 42374 w 64477"/>
                  <a:gd name="connsiteY24" fmla="*/ 3348 h 126683"/>
                  <a:gd name="connsiteX25" fmla="*/ 42657 w 64477"/>
                  <a:gd name="connsiteY25" fmla="*/ 2366 h 126683"/>
                  <a:gd name="connsiteX26" fmla="*/ 40390 w 64477"/>
                  <a:gd name="connsiteY26" fmla="*/ 122 h 126683"/>
                  <a:gd name="connsiteX27" fmla="*/ 37131 w 64477"/>
                  <a:gd name="connsiteY27" fmla="*/ 7838 h 126683"/>
                  <a:gd name="connsiteX28" fmla="*/ 37839 w 64477"/>
                  <a:gd name="connsiteY28" fmla="*/ 13309 h 126683"/>
                  <a:gd name="connsiteX29" fmla="*/ 11481 w 64477"/>
                  <a:gd name="connsiteY29" fmla="*/ 39824 h 126683"/>
                  <a:gd name="connsiteX30" fmla="*/ 20834 w 64477"/>
                  <a:gd name="connsiteY30" fmla="*/ 54835 h 126683"/>
                  <a:gd name="connsiteX31" fmla="*/ 286 w 64477"/>
                  <a:gd name="connsiteY31" fmla="*/ 83735 h 126683"/>
                  <a:gd name="connsiteX32" fmla="*/ 18425 w 64477"/>
                  <a:gd name="connsiteY32" fmla="*/ 102815 h 126683"/>
                  <a:gd name="connsiteX33" fmla="*/ 32879 w 64477"/>
                  <a:gd name="connsiteY33" fmla="*/ 107866 h 126683"/>
                  <a:gd name="connsiteX34" fmla="*/ 59237 w 64477"/>
                  <a:gd name="connsiteY34" fmla="*/ 16536 h 126683"/>
                  <a:gd name="connsiteX35" fmla="*/ 50735 w 64477"/>
                  <a:gd name="connsiteY35" fmla="*/ 17378 h 126683"/>
                  <a:gd name="connsiteX36" fmla="*/ 45066 w 64477"/>
                  <a:gd name="connsiteY36" fmla="*/ 16395 h 126683"/>
                  <a:gd name="connsiteX37" fmla="*/ 51727 w 64477"/>
                  <a:gd name="connsiteY37" fmla="*/ 15694 h 126683"/>
                  <a:gd name="connsiteX38" fmla="*/ 59237 w 64477"/>
                  <a:gd name="connsiteY38" fmla="*/ 16395 h 126683"/>
                  <a:gd name="connsiteX39" fmla="*/ 59237 w 64477"/>
                  <a:gd name="connsiteY39" fmla="*/ 16536 h 126683"/>
                  <a:gd name="connsiteX40" fmla="*/ 49601 w 64477"/>
                  <a:gd name="connsiteY40" fmla="*/ 54274 h 126683"/>
                  <a:gd name="connsiteX41" fmla="*/ 40957 w 64477"/>
                  <a:gd name="connsiteY41" fmla="*/ 55116 h 126683"/>
                  <a:gd name="connsiteX42" fmla="*/ 33871 w 64477"/>
                  <a:gd name="connsiteY42" fmla="*/ 54274 h 126683"/>
                  <a:gd name="connsiteX43" fmla="*/ 42090 w 64477"/>
                  <a:gd name="connsiteY43" fmla="*/ 53432 h 126683"/>
                  <a:gd name="connsiteX44" fmla="*/ 49601 w 64477"/>
                  <a:gd name="connsiteY44" fmla="*/ 54134 h 126683"/>
                  <a:gd name="connsiteX45" fmla="*/ 49601 w 64477"/>
                  <a:gd name="connsiteY45" fmla="*/ 54274 h 126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4477" h="126683">
                    <a:moveTo>
                      <a:pt x="32879" y="107866"/>
                    </a:moveTo>
                    <a:cubicBezTo>
                      <a:pt x="33871" y="108146"/>
                      <a:pt x="37414" y="109409"/>
                      <a:pt x="38689" y="109830"/>
                    </a:cubicBezTo>
                    <a:cubicBezTo>
                      <a:pt x="45633" y="112215"/>
                      <a:pt x="47475" y="112776"/>
                      <a:pt x="47475" y="116283"/>
                    </a:cubicBezTo>
                    <a:cubicBezTo>
                      <a:pt x="47475" y="118247"/>
                      <a:pt x="45916" y="122877"/>
                      <a:pt x="41098" y="122877"/>
                    </a:cubicBezTo>
                    <a:cubicBezTo>
                      <a:pt x="38973" y="122877"/>
                      <a:pt x="33446" y="122456"/>
                      <a:pt x="27353" y="118949"/>
                    </a:cubicBezTo>
                    <a:cubicBezTo>
                      <a:pt x="26361" y="118107"/>
                      <a:pt x="26077" y="118107"/>
                      <a:pt x="25510" y="118107"/>
                    </a:cubicBezTo>
                    <a:cubicBezTo>
                      <a:pt x="24660" y="118107"/>
                      <a:pt x="23527" y="118668"/>
                      <a:pt x="23527" y="120071"/>
                    </a:cubicBezTo>
                    <a:cubicBezTo>
                      <a:pt x="23527" y="122596"/>
                      <a:pt x="33446" y="126805"/>
                      <a:pt x="41098" y="126805"/>
                    </a:cubicBezTo>
                    <a:cubicBezTo>
                      <a:pt x="50876" y="126805"/>
                      <a:pt x="56545" y="117967"/>
                      <a:pt x="56545" y="111513"/>
                    </a:cubicBezTo>
                    <a:cubicBezTo>
                      <a:pt x="56545" y="106182"/>
                      <a:pt x="53569" y="103376"/>
                      <a:pt x="50593" y="101833"/>
                    </a:cubicBezTo>
                    <a:cubicBezTo>
                      <a:pt x="49459" y="101272"/>
                      <a:pt x="31746" y="95239"/>
                      <a:pt x="30187" y="94818"/>
                    </a:cubicBezTo>
                    <a:cubicBezTo>
                      <a:pt x="16441" y="90049"/>
                      <a:pt x="8789" y="87523"/>
                      <a:pt x="8789" y="79386"/>
                    </a:cubicBezTo>
                    <a:cubicBezTo>
                      <a:pt x="8789" y="74336"/>
                      <a:pt x="13749" y="63393"/>
                      <a:pt x="25794" y="57080"/>
                    </a:cubicBezTo>
                    <a:cubicBezTo>
                      <a:pt x="31887" y="59044"/>
                      <a:pt x="37981" y="59044"/>
                      <a:pt x="40532" y="59044"/>
                    </a:cubicBezTo>
                    <a:cubicBezTo>
                      <a:pt x="45633" y="59044"/>
                      <a:pt x="55269" y="59044"/>
                      <a:pt x="55269" y="53853"/>
                    </a:cubicBezTo>
                    <a:cubicBezTo>
                      <a:pt x="55269" y="49504"/>
                      <a:pt x="47192" y="49504"/>
                      <a:pt x="42232" y="49504"/>
                    </a:cubicBezTo>
                    <a:cubicBezTo>
                      <a:pt x="38831" y="49504"/>
                      <a:pt x="34580" y="49504"/>
                      <a:pt x="28770" y="51468"/>
                    </a:cubicBezTo>
                    <a:cubicBezTo>
                      <a:pt x="24944" y="48382"/>
                      <a:pt x="23952" y="43893"/>
                      <a:pt x="23952" y="40526"/>
                    </a:cubicBezTo>
                    <a:cubicBezTo>
                      <a:pt x="23952" y="32529"/>
                      <a:pt x="29762" y="22709"/>
                      <a:pt x="40390" y="17798"/>
                    </a:cubicBezTo>
                    <a:cubicBezTo>
                      <a:pt x="43649" y="21306"/>
                      <a:pt x="47192" y="21306"/>
                      <a:pt x="50735" y="21306"/>
                    </a:cubicBezTo>
                    <a:cubicBezTo>
                      <a:pt x="55128" y="21306"/>
                      <a:pt x="64764" y="21306"/>
                      <a:pt x="64764" y="16115"/>
                    </a:cubicBezTo>
                    <a:cubicBezTo>
                      <a:pt x="64764" y="11766"/>
                      <a:pt x="56828" y="11766"/>
                      <a:pt x="51585" y="11766"/>
                    </a:cubicBezTo>
                    <a:cubicBezTo>
                      <a:pt x="49459" y="11766"/>
                      <a:pt x="46342" y="11766"/>
                      <a:pt x="42374" y="12327"/>
                    </a:cubicBezTo>
                    <a:cubicBezTo>
                      <a:pt x="42374" y="12187"/>
                      <a:pt x="41807" y="9942"/>
                      <a:pt x="41807" y="8118"/>
                    </a:cubicBezTo>
                    <a:cubicBezTo>
                      <a:pt x="41807" y="6575"/>
                      <a:pt x="42090" y="4892"/>
                      <a:pt x="42374" y="3348"/>
                    </a:cubicBezTo>
                    <a:cubicBezTo>
                      <a:pt x="42515" y="3208"/>
                      <a:pt x="42657" y="2647"/>
                      <a:pt x="42657" y="2366"/>
                    </a:cubicBezTo>
                    <a:cubicBezTo>
                      <a:pt x="42657" y="1244"/>
                      <a:pt x="41665" y="122"/>
                      <a:pt x="40390" y="122"/>
                    </a:cubicBezTo>
                    <a:cubicBezTo>
                      <a:pt x="37131" y="122"/>
                      <a:pt x="37131" y="5453"/>
                      <a:pt x="37131" y="7838"/>
                    </a:cubicBezTo>
                    <a:cubicBezTo>
                      <a:pt x="37131" y="8399"/>
                      <a:pt x="37131" y="11485"/>
                      <a:pt x="37839" y="13309"/>
                    </a:cubicBezTo>
                    <a:cubicBezTo>
                      <a:pt x="18283" y="18500"/>
                      <a:pt x="11481" y="30705"/>
                      <a:pt x="11481" y="39824"/>
                    </a:cubicBezTo>
                    <a:cubicBezTo>
                      <a:pt x="11481" y="45436"/>
                      <a:pt x="14174" y="50907"/>
                      <a:pt x="20834" y="54835"/>
                    </a:cubicBezTo>
                    <a:cubicBezTo>
                      <a:pt x="4821" y="63814"/>
                      <a:pt x="286" y="77843"/>
                      <a:pt x="286" y="83735"/>
                    </a:cubicBezTo>
                    <a:cubicBezTo>
                      <a:pt x="286" y="96502"/>
                      <a:pt x="13890" y="101272"/>
                      <a:pt x="18425" y="102815"/>
                    </a:cubicBezTo>
                    <a:lnTo>
                      <a:pt x="32879" y="107866"/>
                    </a:lnTo>
                    <a:close/>
                    <a:moveTo>
                      <a:pt x="59237" y="16536"/>
                    </a:moveTo>
                    <a:cubicBezTo>
                      <a:pt x="58103" y="16816"/>
                      <a:pt x="56403" y="17378"/>
                      <a:pt x="50735" y="17378"/>
                    </a:cubicBezTo>
                    <a:cubicBezTo>
                      <a:pt x="48467" y="17378"/>
                      <a:pt x="46767" y="17378"/>
                      <a:pt x="45066" y="16395"/>
                    </a:cubicBezTo>
                    <a:cubicBezTo>
                      <a:pt x="47617" y="15694"/>
                      <a:pt x="48751" y="15694"/>
                      <a:pt x="51727" y="15694"/>
                    </a:cubicBezTo>
                    <a:cubicBezTo>
                      <a:pt x="56119" y="15694"/>
                      <a:pt x="56970" y="15834"/>
                      <a:pt x="59237" y="16395"/>
                    </a:cubicBezTo>
                    <a:lnTo>
                      <a:pt x="59237" y="16536"/>
                    </a:lnTo>
                    <a:close/>
                    <a:moveTo>
                      <a:pt x="49601" y="54274"/>
                    </a:moveTo>
                    <a:cubicBezTo>
                      <a:pt x="47617" y="54835"/>
                      <a:pt x="45775" y="55116"/>
                      <a:pt x="40957" y="55116"/>
                    </a:cubicBezTo>
                    <a:cubicBezTo>
                      <a:pt x="38264" y="55116"/>
                      <a:pt x="36564" y="55116"/>
                      <a:pt x="33871" y="54274"/>
                    </a:cubicBezTo>
                    <a:cubicBezTo>
                      <a:pt x="37556" y="53432"/>
                      <a:pt x="38831" y="53432"/>
                      <a:pt x="42090" y="53432"/>
                    </a:cubicBezTo>
                    <a:cubicBezTo>
                      <a:pt x="46483" y="53432"/>
                      <a:pt x="46908" y="53573"/>
                      <a:pt x="49601" y="54134"/>
                    </a:cubicBezTo>
                    <a:lnTo>
                      <a:pt x="49601" y="54274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形状 167">
                <a:extLst>
                  <a:ext uri="{FF2B5EF4-FFF2-40B4-BE49-F238E27FC236}">
                    <a16:creationId xmlns:a16="http://schemas.microsoft.com/office/drawing/2014/main" id="{675ECF05-3A7C-6136-5D88-FB0D416433DD}"/>
                  </a:ext>
                </a:extLst>
              </p:cNvPr>
              <p:cNvSpPr/>
              <p:nvPr>
                <p:custDataLst>
                  <p:tags r:id="rId175"/>
                </p:custDataLst>
              </p:nvPr>
            </p:nvSpPr>
            <p:spPr>
              <a:xfrm>
                <a:off x="10735023" y="4237234"/>
                <a:ext cx="105471" cy="601048"/>
              </a:xfrm>
              <a:custGeom>
                <a:avLst/>
                <a:gdLst>
                  <a:gd name="connsiteX0" fmla="*/ 105767 w 105471"/>
                  <a:gd name="connsiteY0" fmla="*/ 300725 h 601048"/>
                  <a:gd name="connsiteX1" fmla="*/ 63862 w 105471"/>
                  <a:gd name="connsiteY1" fmla="*/ 80667 h 601048"/>
                  <a:gd name="connsiteX2" fmla="*/ 10215 w 105471"/>
                  <a:gd name="connsiteY2" fmla="*/ 1904 h 601048"/>
                  <a:gd name="connsiteX3" fmla="*/ 4749 w 105471"/>
                  <a:gd name="connsiteY3" fmla="*/ 100 h 601048"/>
                  <a:gd name="connsiteX4" fmla="*/ 296 w 105471"/>
                  <a:gd name="connsiteY4" fmla="*/ 2104 h 601048"/>
                  <a:gd name="connsiteX5" fmla="*/ 1510 w 105471"/>
                  <a:gd name="connsiteY5" fmla="*/ 4509 h 601048"/>
                  <a:gd name="connsiteX6" fmla="*/ 49084 w 105471"/>
                  <a:gd name="connsiteY6" fmla="*/ 81269 h 601048"/>
                  <a:gd name="connsiteX7" fmla="*/ 86131 w 105471"/>
                  <a:gd name="connsiteY7" fmla="*/ 300524 h 601048"/>
                  <a:gd name="connsiteX8" fmla="*/ 46250 w 105471"/>
                  <a:gd name="connsiteY8" fmla="*/ 526594 h 601048"/>
                  <a:gd name="connsiteX9" fmla="*/ 1105 w 105471"/>
                  <a:gd name="connsiteY9" fmla="*/ 597341 h 601048"/>
                  <a:gd name="connsiteX10" fmla="*/ 296 w 105471"/>
                  <a:gd name="connsiteY10" fmla="*/ 599145 h 601048"/>
                  <a:gd name="connsiteX11" fmla="*/ 4749 w 105471"/>
                  <a:gd name="connsiteY11" fmla="*/ 601149 h 601048"/>
                  <a:gd name="connsiteX12" fmla="*/ 8596 w 105471"/>
                  <a:gd name="connsiteY12" fmla="*/ 600748 h 601048"/>
                  <a:gd name="connsiteX13" fmla="*/ 37140 w 105471"/>
                  <a:gd name="connsiteY13" fmla="*/ 566477 h 601048"/>
                  <a:gd name="connsiteX14" fmla="*/ 99289 w 105471"/>
                  <a:gd name="connsiteY14" fmla="*/ 398528 h 601048"/>
                  <a:gd name="connsiteX15" fmla="*/ 105767 w 105471"/>
                  <a:gd name="connsiteY15" fmla="*/ 300725 h 60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601048">
                    <a:moveTo>
                      <a:pt x="105767" y="300725"/>
                    </a:moveTo>
                    <a:cubicBezTo>
                      <a:pt x="105767" y="225769"/>
                      <a:pt x="96253" y="149210"/>
                      <a:pt x="63862" y="80667"/>
                    </a:cubicBezTo>
                    <a:cubicBezTo>
                      <a:pt x="49489" y="50204"/>
                      <a:pt x="30257" y="22747"/>
                      <a:pt x="10215" y="1904"/>
                    </a:cubicBezTo>
                    <a:cubicBezTo>
                      <a:pt x="8393" y="300"/>
                      <a:pt x="8191" y="100"/>
                      <a:pt x="4749" y="100"/>
                    </a:cubicBezTo>
                    <a:cubicBezTo>
                      <a:pt x="1915" y="100"/>
                      <a:pt x="296" y="100"/>
                      <a:pt x="296" y="2104"/>
                    </a:cubicBezTo>
                    <a:cubicBezTo>
                      <a:pt x="296" y="2906"/>
                      <a:pt x="1105" y="3908"/>
                      <a:pt x="1510" y="4509"/>
                    </a:cubicBezTo>
                    <a:cubicBezTo>
                      <a:pt x="20945" y="27757"/>
                      <a:pt x="37140" y="53411"/>
                      <a:pt x="49084" y="81269"/>
                    </a:cubicBezTo>
                    <a:cubicBezTo>
                      <a:pt x="75604" y="142596"/>
                      <a:pt x="86131" y="214345"/>
                      <a:pt x="86131" y="300524"/>
                    </a:cubicBezTo>
                    <a:cubicBezTo>
                      <a:pt x="86131" y="385902"/>
                      <a:pt x="76211" y="460857"/>
                      <a:pt x="46250" y="526594"/>
                    </a:cubicBezTo>
                    <a:cubicBezTo>
                      <a:pt x="34508" y="552047"/>
                      <a:pt x="19123" y="575696"/>
                      <a:pt x="1105" y="597341"/>
                    </a:cubicBezTo>
                    <a:cubicBezTo>
                      <a:pt x="903" y="597742"/>
                      <a:pt x="296" y="598543"/>
                      <a:pt x="296" y="599145"/>
                    </a:cubicBezTo>
                    <a:cubicBezTo>
                      <a:pt x="296" y="601149"/>
                      <a:pt x="1915" y="601149"/>
                      <a:pt x="4749" y="601149"/>
                    </a:cubicBezTo>
                    <a:cubicBezTo>
                      <a:pt x="7786" y="601149"/>
                      <a:pt x="8191" y="601149"/>
                      <a:pt x="8596" y="600748"/>
                    </a:cubicBezTo>
                    <a:cubicBezTo>
                      <a:pt x="8798" y="600548"/>
                      <a:pt x="21349" y="588523"/>
                      <a:pt x="37140" y="566477"/>
                    </a:cubicBezTo>
                    <a:cubicBezTo>
                      <a:pt x="72365" y="517174"/>
                      <a:pt x="90179" y="458252"/>
                      <a:pt x="99289" y="398528"/>
                    </a:cubicBezTo>
                    <a:cubicBezTo>
                      <a:pt x="104148" y="366261"/>
                      <a:pt x="105767" y="333392"/>
                      <a:pt x="105767" y="3007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形状 168">
                <a:extLst>
                  <a:ext uri="{FF2B5EF4-FFF2-40B4-BE49-F238E27FC236}">
                    <a16:creationId xmlns:a16="http://schemas.microsoft.com/office/drawing/2014/main" id="{32BCC6AB-1C14-FA47-06AA-284CA662E46F}"/>
                  </a:ext>
                </a:extLst>
              </p:cNvPr>
              <p:cNvSpPr/>
              <p:nvPr>
                <p:custDataLst>
                  <p:tags r:id="rId176"/>
                </p:custDataLst>
              </p:nvPr>
            </p:nvSpPr>
            <p:spPr>
              <a:xfrm>
                <a:off x="8095418" y="5219879"/>
                <a:ext cx="134623" cy="46897"/>
              </a:xfrm>
              <a:custGeom>
                <a:avLst/>
                <a:gdLst>
                  <a:gd name="connsiteX0" fmla="*/ 127906 w 134623"/>
                  <a:gd name="connsiteY0" fmla="*/ 8169 h 46897"/>
                  <a:gd name="connsiteX1" fmla="*/ 134789 w 134623"/>
                  <a:gd name="connsiteY1" fmla="*/ 4160 h 46897"/>
                  <a:gd name="connsiteX2" fmla="*/ 128108 w 134623"/>
                  <a:gd name="connsiteY2" fmla="*/ 152 h 46897"/>
                  <a:gd name="connsiteX3" fmla="*/ 6846 w 134623"/>
                  <a:gd name="connsiteY3" fmla="*/ 152 h 46897"/>
                  <a:gd name="connsiteX4" fmla="*/ 166 w 134623"/>
                  <a:gd name="connsiteY4" fmla="*/ 4160 h 46897"/>
                  <a:gd name="connsiteX5" fmla="*/ 7049 w 134623"/>
                  <a:gd name="connsiteY5" fmla="*/ 8169 h 46897"/>
                  <a:gd name="connsiteX6" fmla="*/ 127906 w 134623"/>
                  <a:gd name="connsiteY6" fmla="*/ 8169 h 46897"/>
                  <a:gd name="connsiteX7" fmla="*/ 128108 w 134623"/>
                  <a:gd name="connsiteY7" fmla="*/ 47049 h 46897"/>
                  <a:gd name="connsiteX8" fmla="*/ 134789 w 134623"/>
                  <a:gd name="connsiteY8" fmla="*/ 43041 h 46897"/>
                  <a:gd name="connsiteX9" fmla="*/ 127906 w 134623"/>
                  <a:gd name="connsiteY9" fmla="*/ 39033 h 46897"/>
                  <a:gd name="connsiteX10" fmla="*/ 7049 w 134623"/>
                  <a:gd name="connsiteY10" fmla="*/ 39033 h 46897"/>
                  <a:gd name="connsiteX11" fmla="*/ 166 w 134623"/>
                  <a:gd name="connsiteY11" fmla="*/ 43041 h 46897"/>
                  <a:gd name="connsiteX12" fmla="*/ 6846 w 134623"/>
                  <a:gd name="connsiteY12" fmla="*/ 47049 h 46897"/>
                  <a:gd name="connsiteX13" fmla="*/ 128108 w 134623"/>
                  <a:gd name="connsiteY13" fmla="*/ 47049 h 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6897">
                    <a:moveTo>
                      <a:pt x="127906" y="8169"/>
                    </a:moveTo>
                    <a:cubicBezTo>
                      <a:pt x="130942" y="8169"/>
                      <a:pt x="134789" y="8169"/>
                      <a:pt x="134789" y="4160"/>
                    </a:cubicBezTo>
                    <a:cubicBezTo>
                      <a:pt x="134789" y="152"/>
                      <a:pt x="130942" y="152"/>
                      <a:pt x="128108" y="152"/>
                    </a:cubicBezTo>
                    <a:lnTo>
                      <a:pt x="6846" y="152"/>
                    </a:lnTo>
                    <a:cubicBezTo>
                      <a:pt x="4012" y="152"/>
                      <a:pt x="166" y="152"/>
                      <a:pt x="166" y="4160"/>
                    </a:cubicBezTo>
                    <a:cubicBezTo>
                      <a:pt x="166" y="8169"/>
                      <a:pt x="4012" y="8169"/>
                      <a:pt x="7049" y="8169"/>
                    </a:cubicBezTo>
                    <a:lnTo>
                      <a:pt x="127906" y="8169"/>
                    </a:lnTo>
                    <a:close/>
                    <a:moveTo>
                      <a:pt x="128108" y="47049"/>
                    </a:moveTo>
                    <a:cubicBezTo>
                      <a:pt x="130942" y="47049"/>
                      <a:pt x="134789" y="47049"/>
                      <a:pt x="134789" y="43041"/>
                    </a:cubicBezTo>
                    <a:cubicBezTo>
                      <a:pt x="134789" y="39033"/>
                      <a:pt x="130942" y="39033"/>
                      <a:pt x="127906" y="39033"/>
                    </a:cubicBezTo>
                    <a:lnTo>
                      <a:pt x="7049" y="39033"/>
                    </a:lnTo>
                    <a:cubicBezTo>
                      <a:pt x="4012" y="39033"/>
                      <a:pt x="166" y="39033"/>
                      <a:pt x="166" y="43041"/>
                    </a:cubicBezTo>
                    <a:cubicBezTo>
                      <a:pt x="166" y="47049"/>
                      <a:pt x="4012" y="47049"/>
                      <a:pt x="6846" y="47049"/>
                    </a:cubicBezTo>
                    <a:lnTo>
                      <a:pt x="128108" y="47049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" name="任意形状 169">
                <a:extLst>
                  <a:ext uri="{FF2B5EF4-FFF2-40B4-BE49-F238E27FC236}">
                    <a16:creationId xmlns:a16="http://schemas.microsoft.com/office/drawing/2014/main" id="{9A2B84E4-0BC5-ABAB-76EE-4EE9CC63E044}"/>
                  </a:ext>
                </a:extLst>
              </p:cNvPr>
              <p:cNvSpPr/>
              <p:nvPr>
                <p:custDataLst>
                  <p:tags r:id="rId177"/>
                </p:custDataLst>
              </p:nvPr>
            </p:nvSpPr>
            <p:spPr>
              <a:xfrm>
                <a:off x="8368421" y="5069265"/>
                <a:ext cx="88871" cy="90788"/>
              </a:xfrm>
              <a:custGeom>
                <a:avLst/>
                <a:gdLst>
                  <a:gd name="connsiteX0" fmla="*/ 89051 w 88871"/>
                  <a:gd name="connsiteY0" fmla="*/ 14174 h 90788"/>
                  <a:gd name="connsiteX1" fmla="*/ 80143 w 88871"/>
                  <a:gd name="connsiteY1" fmla="*/ 145 h 90788"/>
                  <a:gd name="connsiteX2" fmla="*/ 70224 w 88871"/>
                  <a:gd name="connsiteY2" fmla="*/ 9765 h 90788"/>
                  <a:gd name="connsiteX3" fmla="*/ 73463 w 88871"/>
                  <a:gd name="connsiteY3" fmla="*/ 15778 h 90788"/>
                  <a:gd name="connsiteX4" fmla="*/ 80346 w 88871"/>
                  <a:gd name="connsiteY4" fmla="*/ 32212 h 90788"/>
                  <a:gd name="connsiteX5" fmla="*/ 44311 w 88871"/>
                  <a:gd name="connsiteY5" fmla="*/ 86525 h 90788"/>
                  <a:gd name="connsiteX6" fmla="*/ 29331 w 88871"/>
                  <a:gd name="connsiteY6" fmla="*/ 69088 h 90788"/>
                  <a:gd name="connsiteX7" fmla="*/ 41072 w 88871"/>
                  <a:gd name="connsiteY7" fmla="*/ 26600 h 90788"/>
                  <a:gd name="connsiteX8" fmla="*/ 43502 w 88871"/>
                  <a:gd name="connsiteY8" fmla="*/ 16579 h 90788"/>
                  <a:gd name="connsiteX9" fmla="*/ 26901 w 88871"/>
                  <a:gd name="connsiteY9" fmla="*/ 145 h 90788"/>
                  <a:gd name="connsiteX10" fmla="*/ 179 w 88871"/>
                  <a:gd name="connsiteY10" fmla="*/ 31009 h 90788"/>
                  <a:gd name="connsiteX11" fmla="*/ 2609 w 88871"/>
                  <a:gd name="connsiteY11" fmla="*/ 33013 h 90788"/>
                  <a:gd name="connsiteX12" fmla="*/ 5848 w 88871"/>
                  <a:gd name="connsiteY12" fmla="*/ 29406 h 90788"/>
                  <a:gd name="connsiteX13" fmla="*/ 26294 w 88871"/>
                  <a:gd name="connsiteY13" fmla="*/ 4554 h 90788"/>
                  <a:gd name="connsiteX14" fmla="*/ 31355 w 88871"/>
                  <a:gd name="connsiteY14" fmla="*/ 10968 h 90788"/>
                  <a:gd name="connsiteX15" fmla="*/ 27914 w 88871"/>
                  <a:gd name="connsiteY15" fmla="*/ 24997 h 90788"/>
                  <a:gd name="connsiteX16" fmla="*/ 16374 w 88871"/>
                  <a:gd name="connsiteY16" fmla="*/ 66082 h 90788"/>
                  <a:gd name="connsiteX17" fmla="*/ 43502 w 88871"/>
                  <a:gd name="connsiteY17" fmla="*/ 90934 h 90788"/>
                  <a:gd name="connsiteX18" fmla="*/ 89051 w 88871"/>
                  <a:gd name="connsiteY18" fmla="*/ 14174 h 9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71" h="90788">
                    <a:moveTo>
                      <a:pt x="89051" y="14174"/>
                    </a:moveTo>
                    <a:cubicBezTo>
                      <a:pt x="89051" y="3352"/>
                      <a:pt x="83787" y="145"/>
                      <a:pt x="80143" y="145"/>
                    </a:cubicBezTo>
                    <a:cubicBezTo>
                      <a:pt x="75082" y="145"/>
                      <a:pt x="70224" y="5356"/>
                      <a:pt x="70224" y="9765"/>
                    </a:cubicBezTo>
                    <a:cubicBezTo>
                      <a:pt x="70224" y="12371"/>
                      <a:pt x="71236" y="13573"/>
                      <a:pt x="73463" y="15778"/>
                    </a:cubicBezTo>
                    <a:cubicBezTo>
                      <a:pt x="77714" y="19786"/>
                      <a:pt x="80346" y="24997"/>
                      <a:pt x="80346" y="32212"/>
                    </a:cubicBezTo>
                    <a:cubicBezTo>
                      <a:pt x="80346" y="40629"/>
                      <a:pt x="67997" y="86525"/>
                      <a:pt x="44311" y="86525"/>
                    </a:cubicBezTo>
                    <a:cubicBezTo>
                      <a:pt x="33987" y="86525"/>
                      <a:pt x="29331" y="79510"/>
                      <a:pt x="29331" y="69088"/>
                    </a:cubicBezTo>
                    <a:cubicBezTo>
                      <a:pt x="29331" y="57865"/>
                      <a:pt x="34797" y="43235"/>
                      <a:pt x="41072" y="26600"/>
                    </a:cubicBezTo>
                    <a:cubicBezTo>
                      <a:pt x="42489" y="23193"/>
                      <a:pt x="43502" y="20387"/>
                      <a:pt x="43502" y="16579"/>
                    </a:cubicBezTo>
                    <a:cubicBezTo>
                      <a:pt x="43502" y="7561"/>
                      <a:pt x="37023" y="145"/>
                      <a:pt x="26901" y="145"/>
                    </a:cubicBezTo>
                    <a:cubicBezTo>
                      <a:pt x="7872" y="145"/>
                      <a:pt x="179" y="29206"/>
                      <a:pt x="179" y="31009"/>
                    </a:cubicBezTo>
                    <a:cubicBezTo>
                      <a:pt x="179" y="33013"/>
                      <a:pt x="2204" y="33013"/>
                      <a:pt x="2609" y="33013"/>
                    </a:cubicBezTo>
                    <a:cubicBezTo>
                      <a:pt x="4633" y="33013"/>
                      <a:pt x="4835" y="32613"/>
                      <a:pt x="5848" y="29406"/>
                    </a:cubicBezTo>
                    <a:cubicBezTo>
                      <a:pt x="11718" y="9164"/>
                      <a:pt x="20423" y="4554"/>
                      <a:pt x="26294" y="4554"/>
                    </a:cubicBezTo>
                    <a:cubicBezTo>
                      <a:pt x="27914" y="4554"/>
                      <a:pt x="31355" y="4554"/>
                      <a:pt x="31355" y="10968"/>
                    </a:cubicBezTo>
                    <a:cubicBezTo>
                      <a:pt x="31355" y="15978"/>
                      <a:pt x="29331" y="21389"/>
                      <a:pt x="27914" y="24997"/>
                    </a:cubicBezTo>
                    <a:cubicBezTo>
                      <a:pt x="19006" y="48245"/>
                      <a:pt x="16374" y="57464"/>
                      <a:pt x="16374" y="66082"/>
                    </a:cubicBezTo>
                    <a:cubicBezTo>
                      <a:pt x="16374" y="87727"/>
                      <a:pt x="34189" y="90934"/>
                      <a:pt x="43502" y="90934"/>
                    </a:cubicBezTo>
                    <a:cubicBezTo>
                      <a:pt x="77512" y="90934"/>
                      <a:pt x="89051" y="24596"/>
                      <a:pt x="89051" y="1417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形状 170">
                <a:extLst>
                  <a:ext uri="{FF2B5EF4-FFF2-40B4-BE49-F238E27FC236}">
                    <a16:creationId xmlns:a16="http://schemas.microsoft.com/office/drawing/2014/main" id="{0DE104E4-F360-7E59-E247-C561161A9A88}"/>
                  </a:ext>
                </a:extLst>
              </p:cNvPr>
              <p:cNvSpPr/>
              <p:nvPr>
                <p:custDataLst>
                  <p:tags r:id="rId178"/>
                </p:custDataLst>
              </p:nvPr>
            </p:nvSpPr>
            <p:spPr>
              <a:xfrm>
                <a:off x="8469605" y="5094758"/>
                <a:ext cx="62635" cy="93153"/>
              </a:xfrm>
              <a:custGeom>
                <a:avLst/>
                <a:gdLst>
                  <a:gd name="connsiteX0" fmla="*/ 62819 w 62635"/>
                  <a:gd name="connsiteY0" fmla="*/ 67767 h 93153"/>
                  <a:gd name="connsiteX1" fmla="*/ 58001 w 62635"/>
                  <a:gd name="connsiteY1" fmla="*/ 67767 h 93153"/>
                  <a:gd name="connsiteX2" fmla="*/ 54317 w 62635"/>
                  <a:gd name="connsiteY2" fmla="*/ 80534 h 93153"/>
                  <a:gd name="connsiteX3" fmla="*/ 40288 w 62635"/>
                  <a:gd name="connsiteY3" fmla="*/ 81375 h 93153"/>
                  <a:gd name="connsiteX4" fmla="*/ 14213 w 62635"/>
                  <a:gd name="connsiteY4" fmla="*/ 81375 h 93153"/>
                  <a:gd name="connsiteX5" fmla="*/ 42555 w 62635"/>
                  <a:gd name="connsiteY5" fmla="*/ 57806 h 93153"/>
                  <a:gd name="connsiteX6" fmla="*/ 62819 w 62635"/>
                  <a:gd name="connsiteY6" fmla="*/ 27504 h 93153"/>
                  <a:gd name="connsiteX7" fmla="*/ 29659 w 62635"/>
                  <a:gd name="connsiteY7" fmla="*/ 147 h 93153"/>
                  <a:gd name="connsiteX8" fmla="*/ 184 w 62635"/>
                  <a:gd name="connsiteY8" fmla="*/ 25259 h 93153"/>
                  <a:gd name="connsiteX9" fmla="*/ 7695 w 62635"/>
                  <a:gd name="connsiteY9" fmla="*/ 33115 h 93153"/>
                  <a:gd name="connsiteX10" fmla="*/ 15205 w 62635"/>
                  <a:gd name="connsiteY10" fmla="*/ 25680 h 93153"/>
                  <a:gd name="connsiteX11" fmla="*/ 6844 w 62635"/>
                  <a:gd name="connsiteY11" fmla="*/ 18244 h 93153"/>
                  <a:gd name="connsiteX12" fmla="*/ 27534 w 62635"/>
                  <a:gd name="connsiteY12" fmla="*/ 5197 h 93153"/>
                  <a:gd name="connsiteX13" fmla="*/ 49074 w 62635"/>
                  <a:gd name="connsiteY13" fmla="*/ 27504 h 93153"/>
                  <a:gd name="connsiteX14" fmla="*/ 35753 w 62635"/>
                  <a:gd name="connsiteY14" fmla="*/ 54439 h 93153"/>
                  <a:gd name="connsiteX15" fmla="*/ 1601 w 62635"/>
                  <a:gd name="connsiteY15" fmla="*/ 87829 h 93153"/>
                  <a:gd name="connsiteX16" fmla="*/ 184 w 62635"/>
                  <a:gd name="connsiteY16" fmla="*/ 93300 h 93153"/>
                  <a:gd name="connsiteX17" fmla="*/ 58568 w 62635"/>
                  <a:gd name="connsiteY17" fmla="*/ 93300 h 93153"/>
                  <a:gd name="connsiteX18" fmla="*/ 62819 w 62635"/>
                  <a:gd name="connsiteY18" fmla="*/ 67767 h 93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3153">
                    <a:moveTo>
                      <a:pt x="62819" y="67767"/>
                    </a:moveTo>
                    <a:lnTo>
                      <a:pt x="58001" y="67767"/>
                    </a:lnTo>
                    <a:cubicBezTo>
                      <a:pt x="57576" y="70854"/>
                      <a:pt x="56159" y="79131"/>
                      <a:pt x="54317" y="80534"/>
                    </a:cubicBezTo>
                    <a:cubicBezTo>
                      <a:pt x="53183" y="81375"/>
                      <a:pt x="42272" y="81375"/>
                      <a:pt x="40288" y="81375"/>
                    </a:cubicBezTo>
                    <a:lnTo>
                      <a:pt x="14213" y="81375"/>
                    </a:lnTo>
                    <a:cubicBezTo>
                      <a:pt x="29093" y="68328"/>
                      <a:pt x="34052" y="64400"/>
                      <a:pt x="42555" y="57806"/>
                    </a:cubicBezTo>
                    <a:cubicBezTo>
                      <a:pt x="53041" y="49529"/>
                      <a:pt x="62819" y="40831"/>
                      <a:pt x="62819" y="27504"/>
                    </a:cubicBezTo>
                    <a:cubicBezTo>
                      <a:pt x="62819" y="10528"/>
                      <a:pt x="47798" y="147"/>
                      <a:pt x="29659" y="147"/>
                    </a:cubicBezTo>
                    <a:cubicBezTo>
                      <a:pt x="12088" y="147"/>
                      <a:pt x="184" y="12352"/>
                      <a:pt x="184" y="25259"/>
                    </a:cubicBezTo>
                    <a:cubicBezTo>
                      <a:pt x="184" y="32414"/>
                      <a:pt x="6278" y="33115"/>
                      <a:pt x="7695" y="33115"/>
                    </a:cubicBezTo>
                    <a:cubicBezTo>
                      <a:pt x="11096" y="33115"/>
                      <a:pt x="15205" y="30730"/>
                      <a:pt x="15205" y="25680"/>
                    </a:cubicBezTo>
                    <a:cubicBezTo>
                      <a:pt x="15205" y="23154"/>
                      <a:pt x="14213" y="18244"/>
                      <a:pt x="6844" y="18244"/>
                    </a:cubicBezTo>
                    <a:cubicBezTo>
                      <a:pt x="11237" y="8284"/>
                      <a:pt x="20874" y="5197"/>
                      <a:pt x="27534" y="5197"/>
                    </a:cubicBezTo>
                    <a:cubicBezTo>
                      <a:pt x="41705" y="5197"/>
                      <a:pt x="49074" y="16140"/>
                      <a:pt x="49074" y="27504"/>
                    </a:cubicBezTo>
                    <a:cubicBezTo>
                      <a:pt x="49074" y="39709"/>
                      <a:pt x="40288" y="49389"/>
                      <a:pt x="35753" y="54439"/>
                    </a:cubicBezTo>
                    <a:lnTo>
                      <a:pt x="1601" y="87829"/>
                    </a:lnTo>
                    <a:cubicBezTo>
                      <a:pt x="184" y="89092"/>
                      <a:pt x="184" y="89372"/>
                      <a:pt x="184" y="93300"/>
                    </a:cubicBezTo>
                    <a:lnTo>
                      <a:pt x="58568" y="93300"/>
                    </a:lnTo>
                    <a:lnTo>
                      <a:pt x="62819" y="67767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形状 171">
                <a:extLst>
                  <a:ext uri="{FF2B5EF4-FFF2-40B4-BE49-F238E27FC236}">
                    <a16:creationId xmlns:a16="http://schemas.microsoft.com/office/drawing/2014/main" id="{642898E4-38A0-3A1D-59EB-A41DE8F09361}"/>
                  </a:ext>
                </a:extLst>
              </p:cNvPr>
              <p:cNvSpPr/>
              <p:nvPr>
                <p:custDataLst>
                  <p:tags r:id="rId179"/>
                </p:custDataLst>
              </p:nvPr>
            </p:nvSpPr>
            <p:spPr>
              <a:xfrm>
                <a:off x="8322061" y="5239320"/>
                <a:ext cx="269921" cy="8016"/>
              </a:xfrm>
              <a:custGeom>
                <a:avLst/>
                <a:gdLst>
                  <a:gd name="connsiteX0" fmla="*/ 0 w 269921"/>
                  <a:gd name="connsiteY0" fmla="*/ 0 h 8016"/>
                  <a:gd name="connsiteX1" fmla="*/ 269922 w 269921"/>
                  <a:gd name="connsiteY1" fmla="*/ 0 h 8016"/>
                  <a:gd name="connsiteX2" fmla="*/ 269922 w 269921"/>
                  <a:gd name="connsiteY2" fmla="*/ 8016 h 8016"/>
                  <a:gd name="connsiteX3" fmla="*/ 0 w 269921"/>
                  <a:gd name="connsiteY3" fmla="*/ 8016 h 8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921" h="8016">
                    <a:moveTo>
                      <a:pt x="0" y="0"/>
                    </a:moveTo>
                    <a:lnTo>
                      <a:pt x="269922" y="0"/>
                    </a:lnTo>
                    <a:lnTo>
                      <a:pt x="269922" y="8016"/>
                    </a:lnTo>
                    <a:lnTo>
                      <a:pt x="0" y="8016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形状 172">
                <a:extLst>
                  <a:ext uri="{FF2B5EF4-FFF2-40B4-BE49-F238E27FC236}">
                    <a16:creationId xmlns:a16="http://schemas.microsoft.com/office/drawing/2014/main" id="{4A25AC4E-C808-17EA-0E83-29011704A31D}"/>
                  </a:ext>
                </a:extLst>
              </p:cNvPr>
              <p:cNvSpPr/>
              <p:nvPr>
                <p:custDataLst>
                  <p:tags r:id="rId180"/>
                </p:custDataLst>
              </p:nvPr>
            </p:nvSpPr>
            <p:spPr>
              <a:xfrm>
                <a:off x="8336839" y="5279401"/>
                <a:ext cx="157903" cy="200416"/>
              </a:xfrm>
              <a:custGeom>
                <a:avLst/>
                <a:gdLst>
                  <a:gd name="connsiteX0" fmla="*/ 64149 w 157903"/>
                  <a:gd name="connsiteY0" fmla="*/ 179524 h 200416"/>
                  <a:gd name="connsiteX1" fmla="*/ 28519 w 157903"/>
                  <a:gd name="connsiteY1" fmla="*/ 101562 h 200416"/>
                  <a:gd name="connsiteX2" fmla="*/ 25482 w 157903"/>
                  <a:gd name="connsiteY2" fmla="*/ 98356 h 200416"/>
                  <a:gd name="connsiteX3" fmla="*/ 22041 w 157903"/>
                  <a:gd name="connsiteY3" fmla="*/ 99959 h 200416"/>
                  <a:gd name="connsiteX4" fmla="*/ 2809 w 157903"/>
                  <a:gd name="connsiteY4" fmla="*/ 114389 h 200416"/>
                  <a:gd name="connsiteX5" fmla="*/ 177 w 157903"/>
                  <a:gd name="connsiteY5" fmla="*/ 117596 h 200416"/>
                  <a:gd name="connsiteX6" fmla="*/ 2202 w 157903"/>
                  <a:gd name="connsiteY6" fmla="*/ 119800 h 200416"/>
                  <a:gd name="connsiteX7" fmla="*/ 9085 w 157903"/>
                  <a:gd name="connsiteY7" fmla="*/ 115391 h 200416"/>
                  <a:gd name="connsiteX8" fmla="*/ 15563 w 157903"/>
                  <a:gd name="connsiteY8" fmla="*/ 110581 h 200416"/>
                  <a:gd name="connsiteX9" fmla="*/ 55444 w 157903"/>
                  <a:gd name="connsiteY9" fmla="*/ 197361 h 200416"/>
                  <a:gd name="connsiteX10" fmla="*/ 59695 w 157903"/>
                  <a:gd name="connsiteY10" fmla="*/ 200568 h 200416"/>
                  <a:gd name="connsiteX11" fmla="*/ 64756 w 157903"/>
                  <a:gd name="connsiteY11" fmla="*/ 196560 h 200416"/>
                  <a:gd name="connsiteX12" fmla="*/ 156664 w 157903"/>
                  <a:gd name="connsiteY12" fmla="*/ 8168 h 200416"/>
                  <a:gd name="connsiteX13" fmla="*/ 158081 w 157903"/>
                  <a:gd name="connsiteY13" fmla="*/ 4160 h 200416"/>
                  <a:gd name="connsiteX14" fmla="*/ 154032 w 157903"/>
                  <a:gd name="connsiteY14" fmla="*/ 152 h 200416"/>
                  <a:gd name="connsiteX15" fmla="*/ 149376 w 157903"/>
                  <a:gd name="connsiteY15" fmla="*/ 4360 h 200416"/>
                  <a:gd name="connsiteX16" fmla="*/ 64149 w 157903"/>
                  <a:gd name="connsiteY16" fmla="*/ 179524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903" h="200416">
                    <a:moveTo>
                      <a:pt x="64149" y="179524"/>
                    </a:moveTo>
                    <a:lnTo>
                      <a:pt x="28519" y="101562"/>
                    </a:lnTo>
                    <a:cubicBezTo>
                      <a:pt x="27102" y="98356"/>
                      <a:pt x="26090" y="98356"/>
                      <a:pt x="25482" y="98356"/>
                    </a:cubicBezTo>
                    <a:cubicBezTo>
                      <a:pt x="25280" y="98356"/>
                      <a:pt x="24268" y="98356"/>
                      <a:pt x="22041" y="99959"/>
                    </a:cubicBezTo>
                    <a:lnTo>
                      <a:pt x="2809" y="114389"/>
                    </a:lnTo>
                    <a:cubicBezTo>
                      <a:pt x="177" y="116393"/>
                      <a:pt x="177" y="116994"/>
                      <a:pt x="177" y="117596"/>
                    </a:cubicBezTo>
                    <a:cubicBezTo>
                      <a:pt x="177" y="118598"/>
                      <a:pt x="785" y="119800"/>
                      <a:pt x="2202" y="119800"/>
                    </a:cubicBezTo>
                    <a:cubicBezTo>
                      <a:pt x="3416" y="119800"/>
                      <a:pt x="6858" y="116994"/>
                      <a:pt x="9085" y="115391"/>
                    </a:cubicBezTo>
                    <a:cubicBezTo>
                      <a:pt x="10299" y="114389"/>
                      <a:pt x="13336" y="112184"/>
                      <a:pt x="15563" y="110581"/>
                    </a:cubicBezTo>
                    <a:lnTo>
                      <a:pt x="55444" y="197361"/>
                    </a:lnTo>
                    <a:cubicBezTo>
                      <a:pt x="56861" y="200568"/>
                      <a:pt x="57873" y="200568"/>
                      <a:pt x="59695" y="200568"/>
                    </a:cubicBezTo>
                    <a:cubicBezTo>
                      <a:pt x="62731" y="200568"/>
                      <a:pt x="63339" y="199366"/>
                      <a:pt x="64756" y="196560"/>
                    </a:cubicBezTo>
                    <a:lnTo>
                      <a:pt x="156664" y="8168"/>
                    </a:lnTo>
                    <a:cubicBezTo>
                      <a:pt x="158081" y="5362"/>
                      <a:pt x="158081" y="4561"/>
                      <a:pt x="158081" y="4160"/>
                    </a:cubicBezTo>
                    <a:cubicBezTo>
                      <a:pt x="158081" y="2156"/>
                      <a:pt x="156462" y="152"/>
                      <a:pt x="154032" y="152"/>
                    </a:cubicBezTo>
                    <a:cubicBezTo>
                      <a:pt x="152413" y="152"/>
                      <a:pt x="150996" y="1154"/>
                      <a:pt x="149376" y="4360"/>
                    </a:cubicBezTo>
                    <a:lnTo>
                      <a:pt x="64149" y="179524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形状 173">
                <a:extLst>
                  <a:ext uri="{FF2B5EF4-FFF2-40B4-BE49-F238E27FC236}">
                    <a16:creationId xmlns:a16="http://schemas.microsoft.com/office/drawing/2014/main" id="{31BCD7C7-D57A-F8FC-DA6C-72EA575E6FD5}"/>
                  </a:ext>
                </a:extLst>
              </p:cNvPr>
              <p:cNvSpPr/>
              <p:nvPr>
                <p:custDataLst>
                  <p:tags r:id="rId181"/>
                </p:custDataLst>
              </p:nvPr>
            </p:nvSpPr>
            <p:spPr>
              <a:xfrm>
                <a:off x="8490762" y="5279401"/>
                <a:ext cx="101220" cy="8016"/>
              </a:xfrm>
              <a:custGeom>
                <a:avLst/>
                <a:gdLst>
                  <a:gd name="connsiteX0" fmla="*/ 0 w 101220"/>
                  <a:gd name="connsiteY0" fmla="*/ 0 h 8016"/>
                  <a:gd name="connsiteX1" fmla="*/ 101221 w 101220"/>
                  <a:gd name="connsiteY1" fmla="*/ 0 h 8016"/>
                  <a:gd name="connsiteX2" fmla="*/ 101221 w 101220"/>
                  <a:gd name="connsiteY2" fmla="*/ 8016 h 8016"/>
                  <a:gd name="connsiteX3" fmla="*/ 0 w 101220"/>
                  <a:gd name="connsiteY3" fmla="*/ 8016 h 8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220" h="8016">
                    <a:moveTo>
                      <a:pt x="0" y="0"/>
                    </a:moveTo>
                    <a:lnTo>
                      <a:pt x="101221" y="0"/>
                    </a:lnTo>
                    <a:lnTo>
                      <a:pt x="101221" y="8016"/>
                    </a:lnTo>
                    <a:lnTo>
                      <a:pt x="0" y="8016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形状 174">
                <a:extLst>
                  <a:ext uri="{FF2B5EF4-FFF2-40B4-BE49-F238E27FC236}">
                    <a16:creationId xmlns:a16="http://schemas.microsoft.com/office/drawing/2014/main" id="{A02DCA8A-C3CF-8E65-3E97-9BA4D5B58D5C}"/>
                  </a:ext>
                </a:extLst>
              </p:cNvPr>
              <p:cNvSpPr/>
              <p:nvPr>
                <p:custDataLst>
                  <p:tags r:id="rId182"/>
                </p:custDataLst>
              </p:nvPr>
            </p:nvSpPr>
            <p:spPr>
              <a:xfrm>
                <a:off x="8500884" y="5319729"/>
                <a:ext cx="80773" cy="133477"/>
              </a:xfrm>
              <a:custGeom>
                <a:avLst/>
                <a:gdLst>
                  <a:gd name="connsiteX0" fmla="*/ 15773 w 80773"/>
                  <a:gd name="connsiteY0" fmla="*/ 118205 h 133477"/>
                  <a:gd name="connsiteX1" fmla="*/ 37232 w 80773"/>
                  <a:gd name="connsiteY1" fmla="*/ 97562 h 133477"/>
                  <a:gd name="connsiteX2" fmla="*/ 80959 w 80773"/>
                  <a:gd name="connsiteY2" fmla="*/ 39041 h 133477"/>
                  <a:gd name="connsiteX3" fmla="*/ 38042 w 80773"/>
                  <a:gd name="connsiteY3" fmla="*/ 160 h 133477"/>
                  <a:gd name="connsiteX4" fmla="*/ 186 w 80773"/>
                  <a:gd name="connsiteY4" fmla="*/ 36435 h 133477"/>
                  <a:gd name="connsiteX5" fmla="*/ 10915 w 80773"/>
                  <a:gd name="connsiteY5" fmla="*/ 47659 h 133477"/>
                  <a:gd name="connsiteX6" fmla="*/ 21442 w 80773"/>
                  <a:gd name="connsiteY6" fmla="*/ 37036 h 133477"/>
                  <a:gd name="connsiteX7" fmla="*/ 10712 w 80773"/>
                  <a:gd name="connsiteY7" fmla="*/ 26615 h 133477"/>
                  <a:gd name="connsiteX8" fmla="*/ 8081 w 80773"/>
                  <a:gd name="connsiteY8" fmla="*/ 26815 h 133477"/>
                  <a:gd name="connsiteX9" fmla="*/ 35410 w 80773"/>
                  <a:gd name="connsiteY9" fmla="*/ 6373 h 133477"/>
                  <a:gd name="connsiteX10" fmla="*/ 62537 w 80773"/>
                  <a:gd name="connsiteY10" fmla="*/ 39041 h 133477"/>
                  <a:gd name="connsiteX11" fmla="*/ 41281 w 80773"/>
                  <a:gd name="connsiteY11" fmla="*/ 83333 h 133477"/>
                  <a:gd name="connsiteX12" fmla="*/ 2412 w 80773"/>
                  <a:gd name="connsiteY12" fmla="*/ 126222 h 133477"/>
                  <a:gd name="connsiteX13" fmla="*/ 186 w 80773"/>
                  <a:gd name="connsiteY13" fmla="*/ 133637 h 133477"/>
                  <a:gd name="connsiteX14" fmla="*/ 75291 w 80773"/>
                  <a:gd name="connsiteY14" fmla="*/ 133637 h 133477"/>
                  <a:gd name="connsiteX15" fmla="*/ 80959 w 80773"/>
                  <a:gd name="connsiteY15" fmla="*/ 98765 h 133477"/>
                  <a:gd name="connsiteX16" fmla="*/ 75898 w 80773"/>
                  <a:gd name="connsiteY16" fmla="*/ 98765 h 133477"/>
                  <a:gd name="connsiteX17" fmla="*/ 71445 w 80773"/>
                  <a:gd name="connsiteY17" fmla="*/ 116602 h 133477"/>
                  <a:gd name="connsiteX18" fmla="*/ 52213 w 80773"/>
                  <a:gd name="connsiteY18" fmla="*/ 118205 h 133477"/>
                  <a:gd name="connsiteX19" fmla="*/ 15773 w 80773"/>
                  <a:gd name="connsiteY19" fmla="*/ 118205 h 1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773" h="133477">
                    <a:moveTo>
                      <a:pt x="15773" y="118205"/>
                    </a:moveTo>
                    <a:lnTo>
                      <a:pt x="37232" y="97562"/>
                    </a:lnTo>
                    <a:cubicBezTo>
                      <a:pt x="68813" y="69905"/>
                      <a:pt x="80959" y="59082"/>
                      <a:pt x="80959" y="39041"/>
                    </a:cubicBezTo>
                    <a:cubicBezTo>
                      <a:pt x="80959" y="16193"/>
                      <a:pt x="62740" y="160"/>
                      <a:pt x="38042" y="160"/>
                    </a:cubicBezTo>
                    <a:cubicBezTo>
                      <a:pt x="15166" y="160"/>
                      <a:pt x="186" y="18598"/>
                      <a:pt x="186" y="36435"/>
                    </a:cubicBezTo>
                    <a:cubicBezTo>
                      <a:pt x="186" y="47659"/>
                      <a:pt x="10308" y="47659"/>
                      <a:pt x="10915" y="47659"/>
                    </a:cubicBezTo>
                    <a:cubicBezTo>
                      <a:pt x="14356" y="47659"/>
                      <a:pt x="21442" y="45254"/>
                      <a:pt x="21442" y="37036"/>
                    </a:cubicBezTo>
                    <a:cubicBezTo>
                      <a:pt x="21442" y="31826"/>
                      <a:pt x="17798" y="26615"/>
                      <a:pt x="10712" y="26615"/>
                    </a:cubicBezTo>
                    <a:cubicBezTo>
                      <a:pt x="9093" y="26615"/>
                      <a:pt x="8688" y="26615"/>
                      <a:pt x="8081" y="26815"/>
                    </a:cubicBezTo>
                    <a:cubicBezTo>
                      <a:pt x="12737" y="13788"/>
                      <a:pt x="23669" y="6373"/>
                      <a:pt x="35410" y="6373"/>
                    </a:cubicBezTo>
                    <a:cubicBezTo>
                      <a:pt x="53832" y="6373"/>
                      <a:pt x="62537" y="22607"/>
                      <a:pt x="62537" y="39041"/>
                    </a:cubicBezTo>
                    <a:cubicBezTo>
                      <a:pt x="62537" y="55074"/>
                      <a:pt x="52415" y="70907"/>
                      <a:pt x="41281" y="83333"/>
                    </a:cubicBezTo>
                    <a:lnTo>
                      <a:pt x="2412" y="126222"/>
                    </a:lnTo>
                    <a:cubicBezTo>
                      <a:pt x="186" y="128426"/>
                      <a:pt x="186" y="128827"/>
                      <a:pt x="186" y="133637"/>
                    </a:cubicBezTo>
                    <a:lnTo>
                      <a:pt x="75291" y="133637"/>
                    </a:lnTo>
                    <a:lnTo>
                      <a:pt x="80959" y="98765"/>
                    </a:lnTo>
                    <a:lnTo>
                      <a:pt x="75898" y="98765"/>
                    </a:lnTo>
                    <a:cubicBezTo>
                      <a:pt x="74886" y="104777"/>
                      <a:pt x="73469" y="113596"/>
                      <a:pt x="71445" y="116602"/>
                    </a:cubicBezTo>
                    <a:cubicBezTo>
                      <a:pt x="70028" y="118205"/>
                      <a:pt x="56667" y="118205"/>
                      <a:pt x="52213" y="118205"/>
                    </a:cubicBezTo>
                    <a:lnTo>
                      <a:pt x="15773" y="118205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形状 175">
                <a:extLst>
                  <a:ext uri="{FF2B5EF4-FFF2-40B4-BE49-F238E27FC236}">
                    <a16:creationId xmlns:a16="http://schemas.microsoft.com/office/drawing/2014/main" id="{8254CF03-C244-247E-6277-9A9AAE4A4806}"/>
                  </a:ext>
                </a:extLst>
              </p:cNvPr>
              <p:cNvSpPr/>
              <p:nvPr>
                <p:custDataLst>
                  <p:tags r:id="rId183"/>
                </p:custDataLst>
              </p:nvPr>
            </p:nvSpPr>
            <p:spPr>
              <a:xfrm>
                <a:off x="8627410" y="5154343"/>
                <a:ext cx="99398" cy="141293"/>
              </a:xfrm>
              <a:custGeom>
                <a:avLst/>
                <a:gdLst>
                  <a:gd name="connsiteX0" fmla="*/ 47158 w 99398"/>
                  <a:gd name="connsiteY0" fmla="*/ 2357 h 141293"/>
                  <a:gd name="connsiteX1" fmla="*/ 44526 w 99398"/>
                  <a:gd name="connsiteY1" fmla="*/ 152 h 141293"/>
                  <a:gd name="connsiteX2" fmla="*/ 19828 w 99398"/>
                  <a:gd name="connsiteY2" fmla="*/ 2156 h 141293"/>
                  <a:gd name="connsiteX3" fmla="*/ 15982 w 99398"/>
                  <a:gd name="connsiteY3" fmla="*/ 6164 h 141293"/>
                  <a:gd name="connsiteX4" fmla="*/ 20841 w 99398"/>
                  <a:gd name="connsiteY4" fmla="*/ 8569 h 141293"/>
                  <a:gd name="connsiteX5" fmla="*/ 30963 w 99398"/>
                  <a:gd name="connsiteY5" fmla="*/ 11977 h 141293"/>
                  <a:gd name="connsiteX6" fmla="*/ 30355 w 99398"/>
                  <a:gd name="connsiteY6" fmla="*/ 15985 h 141293"/>
                  <a:gd name="connsiteX7" fmla="*/ 1001 w 99398"/>
                  <a:gd name="connsiteY7" fmla="*/ 131425 h 141293"/>
                  <a:gd name="connsiteX8" fmla="*/ 192 w 99398"/>
                  <a:gd name="connsiteY8" fmla="*/ 135834 h 141293"/>
                  <a:gd name="connsiteX9" fmla="*/ 6063 w 99398"/>
                  <a:gd name="connsiteY9" fmla="*/ 141446 h 141293"/>
                  <a:gd name="connsiteX10" fmla="*/ 13553 w 99398"/>
                  <a:gd name="connsiteY10" fmla="*/ 136235 h 141293"/>
                  <a:gd name="connsiteX11" fmla="*/ 17399 w 99398"/>
                  <a:gd name="connsiteY11" fmla="*/ 121003 h 141293"/>
                  <a:gd name="connsiteX12" fmla="*/ 21853 w 99398"/>
                  <a:gd name="connsiteY12" fmla="*/ 102966 h 141293"/>
                  <a:gd name="connsiteX13" fmla="*/ 25294 w 99398"/>
                  <a:gd name="connsiteY13" fmla="*/ 89538 h 141293"/>
                  <a:gd name="connsiteX14" fmla="*/ 27521 w 99398"/>
                  <a:gd name="connsiteY14" fmla="*/ 80519 h 141293"/>
                  <a:gd name="connsiteX15" fmla="*/ 41287 w 99398"/>
                  <a:gd name="connsiteY15" fmla="*/ 62081 h 141293"/>
                  <a:gd name="connsiteX16" fmla="*/ 60722 w 99398"/>
                  <a:gd name="connsiteY16" fmla="*/ 55066 h 141293"/>
                  <a:gd name="connsiteX17" fmla="*/ 71653 w 99398"/>
                  <a:gd name="connsiteY17" fmla="*/ 69095 h 141293"/>
                  <a:gd name="connsiteX18" fmla="*/ 59102 w 99398"/>
                  <a:gd name="connsiteY18" fmla="*/ 113988 h 141293"/>
                  <a:gd name="connsiteX19" fmla="*/ 56470 w 99398"/>
                  <a:gd name="connsiteY19" fmla="*/ 125011 h 141293"/>
                  <a:gd name="connsiteX20" fmla="*/ 73070 w 99398"/>
                  <a:gd name="connsiteY20" fmla="*/ 141446 h 141293"/>
                  <a:gd name="connsiteX21" fmla="*/ 99590 w 99398"/>
                  <a:gd name="connsiteY21" fmla="*/ 110581 h 141293"/>
                  <a:gd name="connsiteX22" fmla="*/ 97161 w 99398"/>
                  <a:gd name="connsiteY22" fmla="*/ 108577 h 141293"/>
                  <a:gd name="connsiteX23" fmla="*/ 94124 w 99398"/>
                  <a:gd name="connsiteY23" fmla="*/ 112185 h 141293"/>
                  <a:gd name="connsiteX24" fmla="*/ 73475 w 99398"/>
                  <a:gd name="connsiteY24" fmla="*/ 137036 h 141293"/>
                  <a:gd name="connsiteX25" fmla="*/ 68617 w 99398"/>
                  <a:gd name="connsiteY25" fmla="*/ 130423 h 141293"/>
                  <a:gd name="connsiteX26" fmla="*/ 72261 w 99398"/>
                  <a:gd name="connsiteY26" fmla="*/ 116193 h 141293"/>
                  <a:gd name="connsiteX27" fmla="*/ 84610 w 99398"/>
                  <a:gd name="connsiteY27" fmla="*/ 72101 h 141293"/>
                  <a:gd name="connsiteX28" fmla="*/ 61329 w 99398"/>
                  <a:gd name="connsiteY28" fmla="*/ 50657 h 141293"/>
                  <a:gd name="connsiteX29" fmla="*/ 31368 w 99398"/>
                  <a:gd name="connsiteY29" fmla="*/ 66089 h 141293"/>
                  <a:gd name="connsiteX30" fmla="*/ 47158 w 99398"/>
                  <a:gd name="connsiteY30" fmla="*/ 2357 h 1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9398" h="141293">
                    <a:moveTo>
                      <a:pt x="47158" y="2357"/>
                    </a:moveTo>
                    <a:cubicBezTo>
                      <a:pt x="47158" y="2156"/>
                      <a:pt x="47158" y="152"/>
                      <a:pt x="44526" y="152"/>
                    </a:cubicBezTo>
                    <a:cubicBezTo>
                      <a:pt x="39870" y="152"/>
                      <a:pt x="25092" y="1755"/>
                      <a:pt x="19828" y="2156"/>
                    </a:cubicBezTo>
                    <a:cubicBezTo>
                      <a:pt x="18209" y="2357"/>
                      <a:pt x="15982" y="2557"/>
                      <a:pt x="15982" y="6164"/>
                    </a:cubicBezTo>
                    <a:cubicBezTo>
                      <a:pt x="15982" y="8569"/>
                      <a:pt x="17804" y="8569"/>
                      <a:pt x="20841" y="8569"/>
                    </a:cubicBezTo>
                    <a:cubicBezTo>
                      <a:pt x="30558" y="8569"/>
                      <a:pt x="30963" y="9972"/>
                      <a:pt x="30963" y="11977"/>
                    </a:cubicBezTo>
                    <a:lnTo>
                      <a:pt x="30355" y="15985"/>
                    </a:lnTo>
                    <a:lnTo>
                      <a:pt x="1001" y="131425"/>
                    </a:lnTo>
                    <a:cubicBezTo>
                      <a:pt x="192" y="134231"/>
                      <a:pt x="192" y="134631"/>
                      <a:pt x="192" y="135834"/>
                    </a:cubicBezTo>
                    <a:cubicBezTo>
                      <a:pt x="192" y="140443"/>
                      <a:pt x="4241" y="141446"/>
                      <a:pt x="6063" y="141446"/>
                    </a:cubicBezTo>
                    <a:cubicBezTo>
                      <a:pt x="9302" y="141446"/>
                      <a:pt x="12541" y="139041"/>
                      <a:pt x="13553" y="136235"/>
                    </a:cubicBezTo>
                    <a:lnTo>
                      <a:pt x="17399" y="121003"/>
                    </a:lnTo>
                    <a:lnTo>
                      <a:pt x="21853" y="102966"/>
                    </a:lnTo>
                    <a:cubicBezTo>
                      <a:pt x="23068" y="98556"/>
                      <a:pt x="24282" y="94147"/>
                      <a:pt x="25294" y="89538"/>
                    </a:cubicBezTo>
                    <a:cubicBezTo>
                      <a:pt x="25699" y="88335"/>
                      <a:pt x="27319" y="81721"/>
                      <a:pt x="27521" y="80519"/>
                    </a:cubicBezTo>
                    <a:cubicBezTo>
                      <a:pt x="28129" y="78715"/>
                      <a:pt x="34404" y="67492"/>
                      <a:pt x="41287" y="62081"/>
                    </a:cubicBezTo>
                    <a:cubicBezTo>
                      <a:pt x="45741" y="58874"/>
                      <a:pt x="52017" y="55066"/>
                      <a:pt x="60722" y="55066"/>
                    </a:cubicBezTo>
                    <a:cubicBezTo>
                      <a:pt x="69427" y="55066"/>
                      <a:pt x="71653" y="61880"/>
                      <a:pt x="71653" y="69095"/>
                    </a:cubicBezTo>
                    <a:cubicBezTo>
                      <a:pt x="71653" y="79918"/>
                      <a:pt x="63961" y="101763"/>
                      <a:pt x="59102" y="113988"/>
                    </a:cubicBezTo>
                    <a:cubicBezTo>
                      <a:pt x="57482" y="118598"/>
                      <a:pt x="56470" y="121003"/>
                      <a:pt x="56470" y="125011"/>
                    </a:cubicBezTo>
                    <a:cubicBezTo>
                      <a:pt x="56470" y="134431"/>
                      <a:pt x="63556" y="141446"/>
                      <a:pt x="73070" y="141446"/>
                    </a:cubicBezTo>
                    <a:cubicBezTo>
                      <a:pt x="92100" y="141446"/>
                      <a:pt x="99590" y="112185"/>
                      <a:pt x="99590" y="110581"/>
                    </a:cubicBezTo>
                    <a:cubicBezTo>
                      <a:pt x="99590" y="108577"/>
                      <a:pt x="97768" y="108577"/>
                      <a:pt x="97161" y="108577"/>
                    </a:cubicBezTo>
                    <a:cubicBezTo>
                      <a:pt x="95136" y="108577"/>
                      <a:pt x="95136" y="109178"/>
                      <a:pt x="94124" y="112185"/>
                    </a:cubicBezTo>
                    <a:cubicBezTo>
                      <a:pt x="91088" y="122807"/>
                      <a:pt x="84610" y="137036"/>
                      <a:pt x="73475" y="137036"/>
                    </a:cubicBezTo>
                    <a:cubicBezTo>
                      <a:pt x="70034" y="137036"/>
                      <a:pt x="68617" y="135032"/>
                      <a:pt x="68617" y="130423"/>
                    </a:cubicBezTo>
                    <a:cubicBezTo>
                      <a:pt x="68617" y="125412"/>
                      <a:pt x="70439" y="120602"/>
                      <a:pt x="72261" y="116193"/>
                    </a:cubicBezTo>
                    <a:cubicBezTo>
                      <a:pt x="75500" y="107575"/>
                      <a:pt x="84610" y="83726"/>
                      <a:pt x="84610" y="72101"/>
                    </a:cubicBezTo>
                    <a:cubicBezTo>
                      <a:pt x="84610" y="59074"/>
                      <a:pt x="76512" y="50657"/>
                      <a:pt x="61329" y="50657"/>
                    </a:cubicBezTo>
                    <a:cubicBezTo>
                      <a:pt x="48575" y="50657"/>
                      <a:pt x="38858" y="56870"/>
                      <a:pt x="31368" y="66089"/>
                    </a:cubicBezTo>
                    <a:lnTo>
                      <a:pt x="47158" y="2357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形状 176">
                <a:extLst>
                  <a:ext uri="{FF2B5EF4-FFF2-40B4-BE49-F238E27FC236}">
                    <a16:creationId xmlns:a16="http://schemas.microsoft.com/office/drawing/2014/main" id="{04092058-547C-EDC4-AECC-F5E046A6A62A}"/>
                  </a:ext>
                </a:extLst>
              </p:cNvPr>
              <p:cNvSpPr/>
              <p:nvPr>
                <p:custDataLst>
                  <p:tags r:id="rId184"/>
                </p:custDataLst>
              </p:nvPr>
            </p:nvSpPr>
            <p:spPr>
              <a:xfrm>
                <a:off x="8741842" y="5230341"/>
                <a:ext cx="62635" cy="93153"/>
              </a:xfrm>
              <a:custGeom>
                <a:avLst/>
                <a:gdLst>
                  <a:gd name="connsiteX0" fmla="*/ 62833 w 62635"/>
                  <a:gd name="connsiteY0" fmla="*/ 67774 h 93153"/>
                  <a:gd name="connsiteX1" fmla="*/ 58015 w 62635"/>
                  <a:gd name="connsiteY1" fmla="*/ 67774 h 93153"/>
                  <a:gd name="connsiteX2" fmla="*/ 54330 w 62635"/>
                  <a:gd name="connsiteY2" fmla="*/ 80540 h 93153"/>
                  <a:gd name="connsiteX3" fmla="*/ 40301 w 62635"/>
                  <a:gd name="connsiteY3" fmla="*/ 81382 h 93153"/>
                  <a:gd name="connsiteX4" fmla="*/ 14227 w 62635"/>
                  <a:gd name="connsiteY4" fmla="*/ 81382 h 93153"/>
                  <a:gd name="connsiteX5" fmla="*/ 42568 w 62635"/>
                  <a:gd name="connsiteY5" fmla="*/ 57813 h 93153"/>
                  <a:gd name="connsiteX6" fmla="*/ 62833 w 62635"/>
                  <a:gd name="connsiteY6" fmla="*/ 27510 h 93153"/>
                  <a:gd name="connsiteX7" fmla="*/ 29673 w 62635"/>
                  <a:gd name="connsiteY7" fmla="*/ 153 h 93153"/>
                  <a:gd name="connsiteX8" fmla="*/ 197 w 62635"/>
                  <a:gd name="connsiteY8" fmla="*/ 25266 h 93153"/>
                  <a:gd name="connsiteX9" fmla="*/ 7708 w 62635"/>
                  <a:gd name="connsiteY9" fmla="*/ 33122 h 93153"/>
                  <a:gd name="connsiteX10" fmla="*/ 15219 w 62635"/>
                  <a:gd name="connsiteY10" fmla="*/ 25686 h 93153"/>
                  <a:gd name="connsiteX11" fmla="*/ 6858 w 62635"/>
                  <a:gd name="connsiteY11" fmla="*/ 18251 h 93153"/>
                  <a:gd name="connsiteX12" fmla="*/ 27547 w 62635"/>
                  <a:gd name="connsiteY12" fmla="*/ 5204 h 93153"/>
                  <a:gd name="connsiteX13" fmla="*/ 49087 w 62635"/>
                  <a:gd name="connsiteY13" fmla="*/ 27510 h 93153"/>
                  <a:gd name="connsiteX14" fmla="*/ 35766 w 62635"/>
                  <a:gd name="connsiteY14" fmla="*/ 54446 h 93153"/>
                  <a:gd name="connsiteX15" fmla="*/ 1615 w 62635"/>
                  <a:gd name="connsiteY15" fmla="*/ 87836 h 93153"/>
                  <a:gd name="connsiteX16" fmla="*/ 197 w 62635"/>
                  <a:gd name="connsiteY16" fmla="*/ 93307 h 93153"/>
                  <a:gd name="connsiteX17" fmla="*/ 58581 w 62635"/>
                  <a:gd name="connsiteY17" fmla="*/ 93307 h 93153"/>
                  <a:gd name="connsiteX18" fmla="*/ 62833 w 62635"/>
                  <a:gd name="connsiteY18" fmla="*/ 67774 h 93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3153">
                    <a:moveTo>
                      <a:pt x="62833" y="67774"/>
                    </a:moveTo>
                    <a:lnTo>
                      <a:pt x="58015" y="67774"/>
                    </a:lnTo>
                    <a:cubicBezTo>
                      <a:pt x="57589" y="70860"/>
                      <a:pt x="56172" y="79138"/>
                      <a:pt x="54330" y="80540"/>
                    </a:cubicBezTo>
                    <a:cubicBezTo>
                      <a:pt x="53196" y="81382"/>
                      <a:pt x="42285" y="81382"/>
                      <a:pt x="40301" y="81382"/>
                    </a:cubicBezTo>
                    <a:lnTo>
                      <a:pt x="14227" y="81382"/>
                    </a:lnTo>
                    <a:cubicBezTo>
                      <a:pt x="29106" y="68335"/>
                      <a:pt x="34066" y="64407"/>
                      <a:pt x="42568" y="57813"/>
                    </a:cubicBezTo>
                    <a:cubicBezTo>
                      <a:pt x="53055" y="49536"/>
                      <a:pt x="62833" y="40838"/>
                      <a:pt x="62833" y="27510"/>
                    </a:cubicBezTo>
                    <a:cubicBezTo>
                      <a:pt x="62833" y="10535"/>
                      <a:pt x="47812" y="153"/>
                      <a:pt x="29673" y="153"/>
                    </a:cubicBezTo>
                    <a:cubicBezTo>
                      <a:pt x="12101" y="153"/>
                      <a:pt x="197" y="12359"/>
                      <a:pt x="197" y="25266"/>
                    </a:cubicBezTo>
                    <a:cubicBezTo>
                      <a:pt x="197" y="32420"/>
                      <a:pt x="6291" y="33122"/>
                      <a:pt x="7708" y="33122"/>
                    </a:cubicBezTo>
                    <a:cubicBezTo>
                      <a:pt x="11109" y="33122"/>
                      <a:pt x="15219" y="30737"/>
                      <a:pt x="15219" y="25686"/>
                    </a:cubicBezTo>
                    <a:cubicBezTo>
                      <a:pt x="15219" y="23161"/>
                      <a:pt x="14227" y="18251"/>
                      <a:pt x="6858" y="18251"/>
                    </a:cubicBezTo>
                    <a:cubicBezTo>
                      <a:pt x="11251" y="8290"/>
                      <a:pt x="20887" y="5204"/>
                      <a:pt x="27547" y="5204"/>
                    </a:cubicBezTo>
                    <a:cubicBezTo>
                      <a:pt x="41718" y="5204"/>
                      <a:pt x="49087" y="16147"/>
                      <a:pt x="49087" y="27510"/>
                    </a:cubicBezTo>
                    <a:cubicBezTo>
                      <a:pt x="49087" y="39716"/>
                      <a:pt x="40301" y="49396"/>
                      <a:pt x="35766" y="54446"/>
                    </a:cubicBezTo>
                    <a:lnTo>
                      <a:pt x="1615" y="87836"/>
                    </a:lnTo>
                    <a:cubicBezTo>
                      <a:pt x="197" y="89098"/>
                      <a:pt x="197" y="89379"/>
                      <a:pt x="197" y="93307"/>
                    </a:cubicBezTo>
                    <a:lnTo>
                      <a:pt x="58581" y="93307"/>
                    </a:lnTo>
                    <a:lnTo>
                      <a:pt x="62833" y="67774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形状 177">
                <a:extLst>
                  <a:ext uri="{FF2B5EF4-FFF2-40B4-BE49-F238E27FC236}">
                    <a16:creationId xmlns:a16="http://schemas.microsoft.com/office/drawing/2014/main" id="{5B61A6A5-B325-A808-49AB-6556D3AFBBDD}"/>
                  </a:ext>
                </a:extLst>
              </p:cNvPr>
              <p:cNvSpPr/>
              <p:nvPr>
                <p:custDataLst>
                  <p:tags r:id="rId185"/>
                </p:custDataLst>
              </p:nvPr>
            </p:nvSpPr>
            <p:spPr>
              <a:xfrm>
                <a:off x="8843773" y="5143120"/>
                <a:ext cx="46966" cy="200416"/>
              </a:xfrm>
              <a:custGeom>
                <a:avLst/>
                <a:gdLst>
                  <a:gd name="connsiteX0" fmla="*/ 47168 w 46966"/>
                  <a:gd name="connsiteY0" fmla="*/ 198564 h 200416"/>
                  <a:gd name="connsiteX1" fmla="*/ 43727 w 46966"/>
                  <a:gd name="connsiteY1" fmla="*/ 194155 h 200416"/>
                  <a:gd name="connsiteX2" fmla="*/ 11943 w 46966"/>
                  <a:gd name="connsiteY2" fmla="*/ 100360 h 200416"/>
                  <a:gd name="connsiteX3" fmla="*/ 44536 w 46966"/>
                  <a:gd name="connsiteY3" fmla="*/ 5563 h 200416"/>
                  <a:gd name="connsiteX4" fmla="*/ 47168 w 46966"/>
                  <a:gd name="connsiteY4" fmla="*/ 2156 h 200416"/>
                  <a:gd name="connsiteX5" fmla="*/ 45144 w 46966"/>
                  <a:gd name="connsiteY5" fmla="*/ 152 h 200416"/>
                  <a:gd name="connsiteX6" fmla="*/ 12956 w 46966"/>
                  <a:gd name="connsiteY6" fmla="*/ 39233 h 200416"/>
                  <a:gd name="connsiteX7" fmla="*/ 202 w 46966"/>
                  <a:gd name="connsiteY7" fmla="*/ 100360 h 200416"/>
                  <a:gd name="connsiteX8" fmla="*/ 13563 w 46966"/>
                  <a:gd name="connsiteY8" fmla="*/ 162890 h 200416"/>
                  <a:gd name="connsiteX9" fmla="*/ 45144 w 46966"/>
                  <a:gd name="connsiteY9" fmla="*/ 200568 h 200416"/>
                  <a:gd name="connsiteX10" fmla="*/ 47168 w 46966"/>
                  <a:gd name="connsiteY10" fmla="*/ 198564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168" y="198564"/>
                    </a:moveTo>
                    <a:cubicBezTo>
                      <a:pt x="47168" y="197963"/>
                      <a:pt x="47168" y="197562"/>
                      <a:pt x="43727" y="194155"/>
                    </a:cubicBezTo>
                    <a:cubicBezTo>
                      <a:pt x="18422" y="168903"/>
                      <a:pt x="11943" y="131024"/>
                      <a:pt x="11943" y="100360"/>
                    </a:cubicBezTo>
                    <a:cubicBezTo>
                      <a:pt x="11943" y="65488"/>
                      <a:pt x="19636" y="30615"/>
                      <a:pt x="44536" y="5563"/>
                    </a:cubicBezTo>
                    <a:cubicBezTo>
                      <a:pt x="47168" y="3158"/>
                      <a:pt x="47168" y="2757"/>
                      <a:pt x="47168" y="2156"/>
                    </a:cubicBezTo>
                    <a:cubicBezTo>
                      <a:pt x="47168" y="753"/>
                      <a:pt x="46358" y="152"/>
                      <a:pt x="45144" y="152"/>
                    </a:cubicBezTo>
                    <a:cubicBezTo>
                      <a:pt x="43119" y="152"/>
                      <a:pt x="24900" y="13780"/>
                      <a:pt x="12956" y="39233"/>
                    </a:cubicBezTo>
                    <a:cubicBezTo>
                      <a:pt x="2631" y="61279"/>
                      <a:pt x="202" y="83525"/>
                      <a:pt x="202" y="100360"/>
                    </a:cubicBezTo>
                    <a:cubicBezTo>
                      <a:pt x="202" y="115993"/>
                      <a:pt x="2429" y="140243"/>
                      <a:pt x="13563" y="162890"/>
                    </a:cubicBezTo>
                    <a:cubicBezTo>
                      <a:pt x="25709" y="187541"/>
                      <a:pt x="43119" y="200568"/>
                      <a:pt x="45144" y="200568"/>
                    </a:cubicBezTo>
                    <a:cubicBezTo>
                      <a:pt x="46358" y="200568"/>
                      <a:pt x="47168" y="199967"/>
                      <a:pt x="47168" y="1985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形状 178">
                <a:extLst>
                  <a:ext uri="{FF2B5EF4-FFF2-40B4-BE49-F238E27FC236}">
                    <a16:creationId xmlns:a16="http://schemas.microsoft.com/office/drawing/2014/main" id="{0D2C097E-F7DF-392F-C2E3-26E092C0FD3B}"/>
                  </a:ext>
                </a:extLst>
              </p:cNvPr>
              <p:cNvSpPr/>
              <p:nvPr>
                <p:custDataLst>
                  <p:tags r:id="rId186"/>
                </p:custDataLst>
              </p:nvPr>
            </p:nvSpPr>
            <p:spPr>
              <a:xfrm>
                <a:off x="8907115" y="5153742"/>
                <a:ext cx="85632" cy="180775"/>
              </a:xfrm>
              <a:custGeom>
                <a:avLst/>
                <a:gdLst>
                  <a:gd name="connsiteX0" fmla="*/ 26726 w 85632"/>
                  <a:gd name="connsiteY0" fmla="*/ 78515 h 180775"/>
                  <a:gd name="connsiteX1" fmla="*/ 206 w 85632"/>
                  <a:gd name="connsiteY1" fmla="*/ 118999 h 180775"/>
                  <a:gd name="connsiteX2" fmla="*/ 6077 w 85632"/>
                  <a:gd name="connsiteY2" fmla="*/ 134832 h 180775"/>
                  <a:gd name="connsiteX3" fmla="*/ 29560 w 85632"/>
                  <a:gd name="connsiteY3" fmla="*/ 147859 h 180775"/>
                  <a:gd name="connsiteX4" fmla="*/ 54055 w 85632"/>
                  <a:gd name="connsiteY4" fmla="*/ 157278 h 180775"/>
                  <a:gd name="connsiteX5" fmla="*/ 61140 w 85632"/>
                  <a:gd name="connsiteY5" fmla="*/ 165896 h 180775"/>
                  <a:gd name="connsiteX6" fmla="*/ 51221 w 85632"/>
                  <a:gd name="connsiteY6" fmla="*/ 176518 h 180775"/>
                  <a:gd name="connsiteX7" fmla="*/ 33406 w 85632"/>
                  <a:gd name="connsiteY7" fmla="*/ 170105 h 180775"/>
                  <a:gd name="connsiteX8" fmla="*/ 31179 w 85632"/>
                  <a:gd name="connsiteY8" fmla="*/ 169103 h 180775"/>
                  <a:gd name="connsiteX9" fmla="*/ 29155 w 85632"/>
                  <a:gd name="connsiteY9" fmla="*/ 171308 h 180775"/>
                  <a:gd name="connsiteX10" fmla="*/ 51221 w 85632"/>
                  <a:gd name="connsiteY10" fmla="*/ 180928 h 180775"/>
                  <a:gd name="connsiteX11" fmla="*/ 72275 w 85632"/>
                  <a:gd name="connsiteY11" fmla="*/ 159483 h 180775"/>
                  <a:gd name="connsiteX12" fmla="*/ 62558 w 85632"/>
                  <a:gd name="connsiteY12" fmla="*/ 145253 h 180775"/>
                  <a:gd name="connsiteX13" fmla="*/ 50209 w 85632"/>
                  <a:gd name="connsiteY13" fmla="*/ 140644 h 180775"/>
                  <a:gd name="connsiteX14" fmla="*/ 37860 w 85632"/>
                  <a:gd name="connsiteY14" fmla="*/ 136034 h 180775"/>
                  <a:gd name="connsiteX15" fmla="*/ 25713 w 85632"/>
                  <a:gd name="connsiteY15" fmla="*/ 131224 h 180775"/>
                  <a:gd name="connsiteX16" fmla="*/ 10530 w 85632"/>
                  <a:gd name="connsiteY16" fmla="*/ 113387 h 180775"/>
                  <a:gd name="connsiteX17" fmla="*/ 35431 w 85632"/>
                  <a:gd name="connsiteY17" fmla="*/ 79316 h 180775"/>
                  <a:gd name="connsiteX18" fmla="*/ 53245 w 85632"/>
                  <a:gd name="connsiteY18" fmla="*/ 81922 h 180775"/>
                  <a:gd name="connsiteX19" fmla="*/ 72072 w 85632"/>
                  <a:gd name="connsiteY19" fmla="*/ 75709 h 180775"/>
                  <a:gd name="connsiteX20" fmla="*/ 55472 w 85632"/>
                  <a:gd name="connsiteY20" fmla="*/ 70298 h 180775"/>
                  <a:gd name="connsiteX21" fmla="*/ 38467 w 85632"/>
                  <a:gd name="connsiteY21" fmla="*/ 72703 h 180775"/>
                  <a:gd name="connsiteX22" fmla="*/ 32394 w 85632"/>
                  <a:gd name="connsiteY22" fmla="*/ 57070 h 180775"/>
                  <a:gd name="connsiteX23" fmla="*/ 54865 w 85632"/>
                  <a:gd name="connsiteY23" fmla="*/ 22999 h 180775"/>
                  <a:gd name="connsiteX24" fmla="*/ 67821 w 85632"/>
                  <a:gd name="connsiteY24" fmla="*/ 27409 h 180775"/>
                  <a:gd name="connsiteX25" fmla="*/ 85838 w 85632"/>
                  <a:gd name="connsiteY25" fmla="*/ 21196 h 180775"/>
                  <a:gd name="connsiteX26" fmla="*/ 69036 w 85632"/>
                  <a:gd name="connsiteY26" fmla="*/ 15784 h 180775"/>
                  <a:gd name="connsiteX27" fmla="*/ 56282 w 85632"/>
                  <a:gd name="connsiteY27" fmla="*/ 16786 h 180775"/>
                  <a:gd name="connsiteX28" fmla="*/ 55270 w 85632"/>
                  <a:gd name="connsiteY28" fmla="*/ 10173 h 180775"/>
                  <a:gd name="connsiteX29" fmla="*/ 56282 w 85632"/>
                  <a:gd name="connsiteY29" fmla="*/ 2757 h 180775"/>
                  <a:gd name="connsiteX30" fmla="*/ 53853 w 85632"/>
                  <a:gd name="connsiteY30" fmla="*/ 152 h 180775"/>
                  <a:gd name="connsiteX31" fmla="*/ 50209 w 85632"/>
                  <a:gd name="connsiteY31" fmla="*/ 9972 h 180775"/>
                  <a:gd name="connsiteX32" fmla="*/ 51626 w 85632"/>
                  <a:gd name="connsiteY32" fmla="*/ 17789 h 180775"/>
                  <a:gd name="connsiteX33" fmla="*/ 16199 w 85632"/>
                  <a:gd name="connsiteY33" fmla="*/ 55266 h 180775"/>
                  <a:gd name="connsiteX34" fmla="*/ 29357 w 85632"/>
                  <a:gd name="connsiteY34" fmla="*/ 76511 h 180775"/>
                  <a:gd name="connsiteX35" fmla="*/ 26726 w 85632"/>
                  <a:gd name="connsiteY35" fmla="*/ 78515 h 180775"/>
                  <a:gd name="connsiteX36" fmla="*/ 59521 w 85632"/>
                  <a:gd name="connsiteY36" fmla="*/ 21196 h 180775"/>
                  <a:gd name="connsiteX37" fmla="*/ 69238 w 85632"/>
                  <a:gd name="connsiteY37" fmla="*/ 20194 h 180775"/>
                  <a:gd name="connsiteX38" fmla="*/ 80575 w 85632"/>
                  <a:gd name="connsiteY38" fmla="*/ 21396 h 180775"/>
                  <a:gd name="connsiteX39" fmla="*/ 68023 w 85632"/>
                  <a:gd name="connsiteY39" fmla="*/ 22999 h 180775"/>
                  <a:gd name="connsiteX40" fmla="*/ 59521 w 85632"/>
                  <a:gd name="connsiteY40" fmla="*/ 21196 h 180775"/>
                  <a:gd name="connsiteX41" fmla="*/ 43731 w 85632"/>
                  <a:gd name="connsiteY41" fmla="*/ 75909 h 180775"/>
                  <a:gd name="connsiteX42" fmla="*/ 55270 w 85632"/>
                  <a:gd name="connsiteY42" fmla="*/ 74707 h 180775"/>
                  <a:gd name="connsiteX43" fmla="*/ 66809 w 85632"/>
                  <a:gd name="connsiteY43" fmla="*/ 75909 h 180775"/>
                  <a:gd name="connsiteX44" fmla="*/ 53853 w 85632"/>
                  <a:gd name="connsiteY44" fmla="*/ 77513 h 180775"/>
                  <a:gd name="connsiteX45" fmla="*/ 43731 w 85632"/>
                  <a:gd name="connsiteY45" fmla="*/ 75909 h 18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632" h="180775">
                    <a:moveTo>
                      <a:pt x="26726" y="78515"/>
                    </a:moveTo>
                    <a:cubicBezTo>
                      <a:pt x="4659" y="92945"/>
                      <a:pt x="206" y="111784"/>
                      <a:pt x="206" y="118999"/>
                    </a:cubicBezTo>
                    <a:cubicBezTo>
                      <a:pt x="206" y="128619"/>
                      <a:pt x="5672" y="134231"/>
                      <a:pt x="6077" y="134832"/>
                    </a:cubicBezTo>
                    <a:cubicBezTo>
                      <a:pt x="12555" y="141446"/>
                      <a:pt x="14377" y="142247"/>
                      <a:pt x="29560" y="147859"/>
                    </a:cubicBezTo>
                    <a:lnTo>
                      <a:pt x="54055" y="157278"/>
                    </a:lnTo>
                    <a:cubicBezTo>
                      <a:pt x="57092" y="158681"/>
                      <a:pt x="61140" y="160084"/>
                      <a:pt x="61140" y="165896"/>
                    </a:cubicBezTo>
                    <a:cubicBezTo>
                      <a:pt x="61140" y="170506"/>
                      <a:pt x="57497" y="176518"/>
                      <a:pt x="51221" y="176518"/>
                    </a:cubicBezTo>
                    <a:cubicBezTo>
                      <a:pt x="42313" y="176518"/>
                      <a:pt x="35633" y="171708"/>
                      <a:pt x="33406" y="170105"/>
                    </a:cubicBezTo>
                    <a:cubicBezTo>
                      <a:pt x="32191" y="169303"/>
                      <a:pt x="31989" y="169103"/>
                      <a:pt x="31179" y="169103"/>
                    </a:cubicBezTo>
                    <a:cubicBezTo>
                      <a:pt x="29560" y="169103"/>
                      <a:pt x="29155" y="170506"/>
                      <a:pt x="29155" y="171308"/>
                    </a:cubicBezTo>
                    <a:cubicBezTo>
                      <a:pt x="29155" y="173713"/>
                      <a:pt x="39884" y="180928"/>
                      <a:pt x="51221" y="180928"/>
                    </a:cubicBezTo>
                    <a:cubicBezTo>
                      <a:pt x="63772" y="180928"/>
                      <a:pt x="72275" y="169303"/>
                      <a:pt x="72275" y="159483"/>
                    </a:cubicBezTo>
                    <a:cubicBezTo>
                      <a:pt x="72275" y="149863"/>
                      <a:pt x="64784" y="146256"/>
                      <a:pt x="62558" y="145253"/>
                    </a:cubicBezTo>
                    <a:cubicBezTo>
                      <a:pt x="59723" y="144251"/>
                      <a:pt x="52840" y="141646"/>
                      <a:pt x="50209" y="140644"/>
                    </a:cubicBezTo>
                    <a:cubicBezTo>
                      <a:pt x="46160" y="139041"/>
                      <a:pt x="42111" y="137437"/>
                      <a:pt x="37860" y="136034"/>
                    </a:cubicBezTo>
                    <a:lnTo>
                      <a:pt x="25713" y="131224"/>
                    </a:lnTo>
                    <a:cubicBezTo>
                      <a:pt x="16604" y="127617"/>
                      <a:pt x="10530" y="121805"/>
                      <a:pt x="10530" y="113387"/>
                    </a:cubicBezTo>
                    <a:cubicBezTo>
                      <a:pt x="10530" y="105170"/>
                      <a:pt x="18425" y="87734"/>
                      <a:pt x="35431" y="79316"/>
                    </a:cubicBezTo>
                    <a:cubicBezTo>
                      <a:pt x="42921" y="81922"/>
                      <a:pt x="48994" y="81922"/>
                      <a:pt x="53245" y="81922"/>
                    </a:cubicBezTo>
                    <a:cubicBezTo>
                      <a:pt x="59319" y="81922"/>
                      <a:pt x="72072" y="81922"/>
                      <a:pt x="72072" y="75709"/>
                    </a:cubicBezTo>
                    <a:cubicBezTo>
                      <a:pt x="72072" y="70699"/>
                      <a:pt x="63367" y="70298"/>
                      <a:pt x="55472" y="70298"/>
                    </a:cubicBezTo>
                    <a:cubicBezTo>
                      <a:pt x="51828" y="70298"/>
                      <a:pt x="45957" y="70298"/>
                      <a:pt x="38467" y="72703"/>
                    </a:cubicBezTo>
                    <a:cubicBezTo>
                      <a:pt x="33204" y="67492"/>
                      <a:pt x="32394" y="60878"/>
                      <a:pt x="32394" y="57070"/>
                    </a:cubicBezTo>
                    <a:cubicBezTo>
                      <a:pt x="32394" y="45847"/>
                      <a:pt x="39682" y="30415"/>
                      <a:pt x="54865" y="22999"/>
                    </a:cubicBezTo>
                    <a:cubicBezTo>
                      <a:pt x="58509" y="27409"/>
                      <a:pt x="63165" y="27409"/>
                      <a:pt x="67821" y="27409"/>
                    </a:cubicBezTo>
                    <a:cubicBezTo>
                      <a:pt x="72882" y="27409"/>
                      <a:pt x="85838" y="27409"/>
                      <a:pt x="85838" y="21196"/>
                    </a:cubicBezTo>
                    <a:cubicBezTo>
                      <a:pt x="85838" y="15985"/>
                      <a:pt x="76931" y="15784"/>
                      <a:pt x="69036" y="15784"/>
                    </a:cubicBezTo>
                    <a:cubicBezTo>
                      <a:pt x="66404" y="15784"/>
                      <a:pt x="61545" y="15784"/>
                      <a:pt x="56282" y="16786"/>
                    </a:cubicBezTo>
                    <a:cubicBezTo>
                      <a:pt x="55675" y="14983"/>
                      <a:pt x="55270" y="13580"/>
                      <a:pt x="55270" y="10173"/>
                    </a:cubicBezTo>
                    <a:cubicBezTo>
                      <a:pt x="55270" y="7367"/>
                      <a:pt x="56282" y="3158"/>
                      <a:pt x="56282" y="2757"/>
                    </a:cubicBezTo>
                    <a:cubicBezTo>
                      <a:pt x="56282" y="1154"/>
                      <a:pt x="55270" y="152"/>
                      <a:pt x="53853" y="152"/>
                    </a:cubicBezTo>
                    <a:cubicBezTo>
                      <a:pt x="50209" y="152"/>
                      <a:pt x="50209" y="9371"/>
                      <a:pt x="50209" y="9972"/>
                    </a:cubicBezTo>
                    <a:cubicBezTo>
                      <a:pt x="50209" y="13981"/>
                      <a:pt x="51423" y="16987"/>
                      <a:pt x="51626" y="17789"/>
                    </a:cubicBezTo>
                    <a:cubicBezTo>
                      <a:pt x="29965" y="23801"/>
                      <a:pt x="16199" y="39834"/>
                      <a:pt x="16199" y="55266"/>
                    </a:cubicBezTo>
                    <a:cubicBezTo>
                      <a:pt x="16199" y="62682"/>
                      <a:pt x="19843" y="71099"/>
                      <a:pt x="29357" y="76511"/>
                    </a:cubicBezTo>
                    <a:lnTo>
                      <a:pt x="26726" y="78515"/>
                    </a:lnTo>
                    <a:close/>
                    <a:moveTo>
                      <a:pt x="59521" y="21196"/>
                    </a:moveTo>
                    <a:cubicBezTo>
                      <a:pt x="62760" y="20194"/>
                      <a:pt x="67011" y="20194"/>
                      <a:pt x="69238" y="20194"/>
                    </a:cubicBezTo>
                    <a:cubicBezTo>
                      <a:pt x="76121" y="20194"/>
                      <a:pt x="76931" y="20394"/>
                      <a:pt x="80575" y="21396"/>
                    </a:cubicBezTo>
                    <a:cubicBezTo>
                      <a:pt x="78955" y="21997"/>
                      <a:pt x="76931" y="22999"/>
                      <a:pt x="68023" y="22999"/>
                    </a:cubicBezTo>
                    <a:cubicBezTo>
                      <a:pt x="64177" y="22999"/>
                      <a:pt x="61748" y="22999"/>
                      <a:pt x="59521" y="21196"/>
                    </a:cubicBezTo>
                    <a:close/>
                    <a:moveTo>
                      <a:pt x="43731" y="75909"/>
                    </a:moveTo>
                    <a:cubicBezTo>
                      <a:pt x="48387" y="74707"/>
                      <a:pt x="52840" y="74707"/>
                      <a:pt x="55270" y="74707"/>
                    </a:cubicBezTo>
                    <a:cubicBezTo>
                      <a:pt x="62355" y="74707"/>
                      <a:pt x="63165" y="74907"/>
                      <a:pt x="66809" y="75909"/>
                    </a:cubicBezTo>
                    <a:cubicBezTo>
                      <a:pt x="65189" y="76711"/>
                      <a:pt x="63165" y="77513"/>
                      <a:pt x="53853" y="77513"/>
                    </a:cubicBezTo>
                    <a:cubicBezTo>
                      <a:pt x="49196" y="77513"/>
                      <a:pt x="47375" y="77513"/>
                      <a:pt x="43731" y="759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形状 179">
                <a:extLst>
                  <a:ext uri="{FF2B5EF4-FFF2-40B4-BE49-F238E27FC236}">
                    <a16:creationId xmlns:a16="http://schemas.microsoft.com/office/drawing/2014/main" id="{74CD202B-BC75-EA36-00C1-3F096C6FB17E}"/>
                  </a:ext>
                </a:extLst>
              </p:cNvPr>
              <p:cNvSpPr/>
              <p:nvPr>
                <p:custDataLst>
                  <p:tags r:id="rId187"/>
                </p:custDataLst>
              </p:nvPr>
            </p:nvSpPr>
            <p:spPr>
              <a:xfrm>
                <a:off x="9011880" y="5143120"/>
                <a:ext cx="46966" cy="200416"/>
              </a:xfrm>
              <a:custGeom>
                <a:avLst/>
                <a:gdLst>
                  <a:gd name="connsiteX0" fmla="*/ 47177 w 46966"/>
                  <a:gd name="connsiteY0" fmla="*/ 100360 h 200416"/>
                  <a:gd name="connsiteX1" fmla="*/ 33816 w 46966"/>
                  <a:gd name="connsiteY1" fmla="*/ 37830 h 200416"/>
                  <a:gd name="connsiteX2" fmla="*/ 2235 w 46966"/>
                  <a:gd name="connsiteY2" fmla="*/ 152 h 200416"/>
                  <a:gd name="connsiteX3" fmla="*/ 211 w 46966"/>
                  <a:gd name="connsiteY3" fmla="*/ 2156 h 200416"/>
                  <a:gd name="connsiteX4" fmla="*/ 4057 w 46966"/>
                  <a:gd name="connsiteY4" fmla="*/ 6766 h 200416"/>
                  <a:gd name="connsiteX5" fmla="*/ 35435 w 46966"/>
                  <a:gd name="connsiteY5" fmla="*/ 100360 h 200416"/>
                  <a:gd name="connsiteX6" fmla="*/ 2842 w 46966"/>
                  <a:gd name="connsiteY6" fmla="*/ 195157 h 200416"/>
                  <a:gd name="connsiteX7" fmla="*/ 211 w 46966"/>
                  <a:gd name="connsiteY7" fmla="*/ 198564 h 200416"/>
                  <a:gd name="connsiteX8" fmla="*/ 2235 w 46966"/>
                  <a:gd name="connsiteY8" fmla="*/ 200568 h 200416"/>
                  <a:gd name="connsiteX9" fmla="*/ 34423 w 46966"/>
                  <a:gd name="connsiteY9" fmla="*/ 161487 h 200416"/>
                  <a:gd name="connsiteX10" fmla="*/ 47177 w 46966"/>
                  <a:gd name="connsiteY10" fmla="*/ 100360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177" y="100360"/>
                    </a:moveTo>
                    <a:cubicBezTo>
                      <a:pt x="47177" y="84728"/>
                      <a:pt x="44950" y="60477"/>
                      <a:pt x="33816" y="37830"/>
                    </a:cubicBezTo>
                    <a:cubicBezTo>
                      <a:pt x="21669" y="13179"/>
                      <a:pt x="4259" y="152"/>
                      <a:pt x="2235" y="152"/>
                    </a:cubicBezTo>
                    <a:cubicBezTo>
                      <a:pt x="1020" y="152"/>
                      <a:pt x="211" y="954"/>
                      <a:pt x="211" y="2156"/>
                    </a:cubicBezTo>
                    <a:cubicBezTo>
                      <a:pt x="211" y="2757"/>
                      <a:pt x="211" y="3158"/>
                      <a:pt x="4057" y="6766"/>
                    </a:cubicBezTo>
                    <a:cubicBezTo>
                      <a:pt x="23896" y="26607"/>
                      <a:pt x="35435" y="58473"/>
                      <a:pt x="35435" y="100360"/>
                    </a:cubicBezTo>
                    <a:cubicBezTo>
                      <a:pt x="35435" y="134631"/>
                      <a:pt x="27945" y="169905"/>
                      <a:pt x="2842" y="195157"/>
                    </a:cubicBezTo>
                    <a:cubicBezTo>
                      <a:pt x="211" y="197562"/>
                      <a:pt x="211" y="197963"/>
                      <a:pt x="211" y="198564"/>
                    </a:cubicBezTo>
                    <a:cubicBezTo>
                      <a:pt x="211" y="199767"/>
                      <a:pt x="1020" y="200568"/>
                      <a:pt x="2235" y="200568"/>
                    </a:cubicBezTo>
                    <a:cubicBezTo>
                      <a:pt x="4259" y="200568"/>
                      <a:pt x="22479" y="186940"/>
                      <a:pt x="34423" y="161487"/>
                    </a:cubicBezTo>
                    <a:cubicBezTo>
                      <a:pt x="44748" y="139441"/>
                      <a:pt x="47177" y="117195"/>
                      <a:pt x="47177" y="1003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" name="任意形状 180">
                <a:extLst>
                  <a:ext uri="{FF2B5EF4-FFF2-40B4-BE49-F238E27FC236}">
                    <a16:creationId xmlns:a16="http://schemas.microsoft.com/office/drawing/2014/main" id="{A848BF8E-D210-C67F-528E-7248269B55F5}"/>
                  </a:ext>
                </a:extLst>
              </p:cNvPr>
              <p:cNvSpPr/>
              <p:nvPr>
                <p:custDataLst>
                  <p:tags r:id="rId188"/>
                </p:custDataLst>
              </p:nvPr>
            </p:nvSpPr>
            <p:spPr>
              <a:xfrm>
                <a:off x="9092632" y="5156548"/>
                <a:ext cx="140291" cy="141293"/>
              </a:xfrm>
              <a:custGeom>
                <a:avLst/>
                <a:gdLst>
                  <a:gd name="connsiteX0" fmla="*/ 115201 w 140291"/>
                  <a:gd name="connsiteY0" fmla="*/ 21196 h 141293"/>
                  <a:gd name="connsiteX1" fmla="*/ 137065 w 140291"/>
                  <a:gd name="connsiteY1" fmla="*/ 6365 h 141293"/>
                  <a:gd name="connsiteX2" fmla="*/ 140506 w 140291"/>
                  <a:gd name="connsiteY2" fmla="*/ 2357 h 141293"/>
                  <a:gd name="connsiteX3" fmla="*/ 137874 w 140291"/>
                  <a:gd name="connsiteY3" fmla="*/ 152 h 141293"/>
                  <a:gd name="connsiteX4" fmla="*/ 117225 w 140291"/>
                  <a:gd name="connsiteY4" fmla="*/ 753 h 141293"/>
                  <a:gd name="connsiteX5" fmla="*/ 96171 w 140291"/>
                  <a:gd name="connsiteY5" fmla="*/ 152 h 141293"/>
                  <a:gd name="connsiteX6" fmla="*/ 92528 w 140291"/>
                  <a:gd name="connsiteY6" fmla="*/ 4160 h 141293"/>
                  <a:gd name="connsiteX7" fmla="*/ 96171 w 140291"/>
                  <a:gd name="connsiteY7" fmla="*/ 6365 h 141293"/>
                  <a:gd name="connsiteX8" fmla="*/ 109937 w 140291"/>
                  <a:gd name="connsiteY8" fmla="*/ 15183 h 141293"/>
                  <a:gd name="connsiteX9" fmla="*/ 109330 w 140291"/>
                  <a:gd name="connsiteY9" fmla="*/ 19392 h 141293"/>
                  <a:gd name="connsiteX10" fmla="*/ 91110 w 140291"/>
                  <a:gd name="connsiteY10" fmla="*/ 90941 h 141293"/>
                  <a:gd name="connsiteX11" fmla="*/ 40703 w 140291"/>
                  <a:gd name="connsiteY11" fmla="*/ 135233 h 141293"/>
                  <a:gd name="connsiteX12" fmla="*/ 16005 w 140291"/>
                  <a:gd name="connsiteY12" fmla="*/ 109178 h 141293"/>
                  <a:gd name="connsiteX13" fmla="*/ 18232 w 140291"/>
                  <a:gd name="connsiteY13" fmla="*/ 93546 h 141293"/>
                  <a:gd name="connsiteX14" fmla="*/ 37868 w 140291"/>
                  <a:gd name="connsiteY14" fmla="*/ 15584 h 141293"/>
                  <a:gd name="connsiteX15" fmla="*/ 54874 w 140291"/>
                  <a:gd name="connsiteY15" fmla="*/ 6365 h 141293"/>
                  <a:gd name="connsiteX16" fmla="*/ 61757 w 140291"/>
                  <a:gd name="connsiteY16" fmla="*/ 2357 h 141293"/>
                  <a:gd name="connsiteX17" fmla="*/ 58922 w 140291"/>
                  <a:gd name="connsiteY17" fmla="*/ 152 h 141293"/>
                  <a:gd name="connsiteX18" fmla="*/ 33010 w 140291"/>
                  <a:gd name="connsiteY18" fmla="*/ 753 h 141293"/>
                  <a:gd name="connsiteX19" fmla="*/ 6895 w 140291"/>
                  <a:gd name="connsiteY19" fmla="*/ 152 h 141293"/>
                  <a:gd name="connsiteX20" fmla="*/ 3049 w 140291"/>
                  <a:gd name="connsiteY20" fmla="*/ 4160 h 141293"/>
                  <a:gd name="connsiteX21" fmla="*/ 8717 w 140291"/>
                  <a:gd name="connsiteY21" fmla="*/ 6365 h 141293"/>
                  <a:gd name="connsiteX22" fmla="*/ 16410 w 140291"/>
                  <a:gd name="connsiteY22" fmla="*/ 6766 h 141293"/>
                  <a:gd name="connsiteX23" fmla="*/ 21876 w 140291"/>
                  <a:gd name="connsiteY23" fmla="*/ 9972 h 141293"/>
                  <a:gd name="connsiteX24" fmla="*/ 18434 w 140291"/>
                  <a:gd name="connsiteY24" fmla="*/ 24202 h 141293"/>
                  <a:gd name="connsiteX25" fmla="*/ 13980 w 140291"/>
                  <a:gd name="connsiteY25" fmla="*/ 41839 h 141293"/>
                  <a:gd name="connsiteX26" fmla="*/ 1632 w 140291"/>
                  <a:gd name="connsiteY26" fmla="*/ 91341 h 141293"/>
                  <a:gd name="connsiteX27" fmla="*/ 214 w 140291"/>
                  <a:gd name="connsiteY27" fmla="*/ 102966 h 141293"/>
                  <a:gd name="connsiteX28" fmla="*/ 39893 w 140291"/>
                  <a:gd name="connsiteY28" fmla="*/ 141446 h 141293"/>
                  <a:gd name="connsiteX29" fmla="*/ 97184 w 140291"/>
                  <a:gd name="connsiteY29" fmla="*/ 92343 h 141293"/>
                  <a:gd name="connsiteX30" fmla="*/ 115201 w 140291"/>
                  <a:gd name="connsiteY30" fmla="*/ 21196 h 1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0291" h="141293">
                    <a:moveTo>
                      <a:pt x="115201" y="21196"/>
                    </a:moveTo>
                    <a:cubicBezTo>
                      <a:pt x="117225" y="12979"/>
                      <a:pt x="120869" y="6966"/>
                      <a:pt x="137065" y="6365"/>
                    </a:cubicBezTo>
                    <a:cubicBezTo>
                      <a:pt x="138077" y="6365"/>
                      <a:pt x="140506" y="6164"/>
                      <a:pt x="140506" y="2357"/>
                    </a:cubicBezTo>
                    <a:cubicBezTo>
                      <a:pt x="140506" y="2156"/>
                      <a:pt x="140506" y="152"/>
                      <a:pt x="137874" y="152"/>
                    </a:cubicBezTo>
                    <a:cubicBezTo>
                      <a:pt x="131194" y="152"/>
                      <a:pt x="124108" y="753"/>
                      <a:pt x="117225" y="753"/>
                    </a:cubicBezTo>
                    <a:cubicBezTo>
                      <a:pt x="110342" y="753"/>
                      <a:pt x="102852" y="152"/>
                      <a:pt x="96171" y="152"/>
                    </a:cubicBezTo>
                    <a:cubicBezTo>
                      <a:pt x="94957" y="152"/>
                      <a:pt x="92528" y="152"/>
                      <a:pt x="92528" y="4160"/>
                    </a:cubicBezTo>
                    <a:cubicBezTo>
                      <a:pt x="92528" y="6365"/>
                      <a:pt x="94552" y="6365"/>
                      <a:pt x="96171" y="6365"/>
                    </a:cubicBezTo>
                    <a:cubicBezTo>
                      <a:pt x="107711" y="6565"/>
                      <a:pt x="109937" y="10774"/>
                      <a:pt x="109937" y="15183"/>
                    </a:cubicBezTo>
                    <a:cubicBezTo>
                      <a:pt x="109937" y="15784"/>
                      <a:pt x="109533" y="18791"/>
                      <a:pt x="109330" y="19392"/>
                    </a:cubicBezTo>
                    <a:lnTo>
                      <a:pt x="91110" y="90941"/>
                    </a:lnTo>
                    <a:cubicBezTo>
                      <a:pt x="84227" y="117796"/>
                      <a:pt x="60947" y="135233"/>
                      <a:pt x="40703" y="135233"/>
                    </a:cubicBezTo>
                    <a:cubicBezTo>
                      <a:pt x="26937" y="135233"/>
                      <a:pt x="16005" y="126414"/>
                      <a:pt x="16005" y="109178"/>
                    </a:cubicBezTo>
                    <a:cubicBezTo>
                      <a:pt x="16005" y="108778"/>
                      <a:pt x="16005" y="102364"/>
                      <a:pt x="18232" y="93546"/>
                    </a:cubicBezTo>
                    <a:lnTo>
                      <a:pt x="37868" y="15584"/>
                    </a:lnTo>
                    <a:cubicBezTo>
                      <a:pt x="39690" y="8369"/>
                      <a:pt x="40095" y="6365"/>
                      <a:pt x="54874" y="6365"/>
                    </a:cubicBezTo>
                    <a:cubicBezTo>
                      <a:pt x="60137" y="6365"/>
                      <a:pt x="61757" y="6365"/>
                      <a:pt x="61757" y="2357"/>
                    </a:cubicBezTo>
                    <a:cubicBezTo>
                      <a:pt x="61757" y="152"/>
                      <a:pt x="59530" y="152"/>
                      <a:pt x="58922" y="152"/>
                    </a:cubicBezTo>
                    <a:cubicBezTo>
                      <a:pt x="53254" y="152"/>
                      <a:pt x="38678" y="753"/>
                      <a:pt x="33010" y="753"/>
                    </a:cubicBezTo>
                    <a:cubicBezTo>
                      <a:pt x="27139" y="753"/>
                      <a:pt x="12766" y="152"/>
                      <a:pt x="6895" y="152"/>
                    </a:cubicBezTo>
                    <a:cubicBezTo>
                      <a:pt x="5276" y="152"/>
                      <a:pt x="3049" y="152"/>
                      <a:pt x="3049" y="4160"/>
                    </a:cubicBezTo>
                    <a:cubicBezTo>
                      <a:pt x="3049" y="6365"/>
                      <a:pt x="4871" y="6365"/>
                      <a:pt x="8717" y="6365"/>
                    </a:cubicBezTo>
                    <a:cubicBezTo>
                      <a:pt x="9122" y="6365"/>
                      <a:pt x="12968" y="6365"/>
                      <a:pt x="16410" y="6766"/>
                    </a:cubicBezTo>
                    <a:cubicBezTo>
                      <a:pt x="20054" y="7166"/>
                      <a:pt x="21876" y="7367"/>
                      <a:pt x="21876" y="9972"/>
                    </a:cubicBezTo>
                    <a:cubicBezTo>
                      <a:pt x="21876" y="11175"/>
                      <a:pt x="19649" y="19592"/>
                      <a:pt x="18434" y="24202"/>
                    </a:cubicBezTo>
                    <a:lnTo>
                      <a:pt x="13980" y="41839"/>
                    </a:lnTo>
                    <a:cubicBezTo>
                      <a:pt x="12159" y="49655"/>
                      <a:pt x="2441" y="87533"/>
                      <a:pt x="1632" y="91341"/>
                    </a:cubicBezTo>
                    <a:cubicBezTo>
                      <a:pt x="214" y="96953"/>
                      <a:pt x="214" y="99959"/>
                      <a:pt x="214" y="102966"/>
                    </a:cubicBezTo>
                    <a:cubicBezTo>
                      <a:pt x="214" y="127416"/>
                      <a:pt x="18637" y="141446"/>
                      <a:pt x="39893" y="141446"/>
                    </a:cubicBezTo>
                    <a:cubicBezTo>
                      <a:pt x="65400" y="141446"/>
                      <a:pt x="90503" y="118798"/>
                      <a:pt x="97184" y="92343"/>
                    </a:cubicBezTo>
                    <a:lnTo>
                      <a:pt x="115201" y="21196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" name="任意形状 181">
                <a:extLst>
                  <a:ext uri="{FF2B5EF4-FFF2-40B4-BE49-F238E27FC236}">
                    <a16:creationId xmlns:a16="http://schemas.microsoft.com/office/drawing/2014/main" id="{1B94AA13-AB57-B1B5-6CBA-B92547D6DFE7}"/>
                  </a:ext>
                </a:extLst>
              </p:cNvPr>
              <p:cNvSpPr/>
              <p:nvPr>
                <p:custDataLst>
                  <p:tags r:id="rId189"/>
                </p:custDataLst>
              </p:nvPr>
            </p:nvSpPr>
            <p:spPr>
              <a:xfrm>
                <a:off x="9250273" y="5148813"/>
                <a:ext cx="139441" cy="63271"/>
              </a:xfrm>
              <a:custGeom>
                <a:avLst/>
                <a:gdLst>
                  <a:gd name="connsiteX0" fmla="*/ 71218 w 139441"/>
                  <a:gd name="connsiteY0" fmla="*/ 23577 h 63271"/>
                  <a:gd name="connsiteX1" fmla="*/ 56056 w 139441"/>
                  <a:gd name="connsiteY1" fmla="*/ 8706 h 63271"/>
                  <a:gd name="connsiteX2" fmla="*/ 30548 w 139441"/>
                  <a:gd name="connsiteY2" fmla="*/ 148 h 63271"/>
                  <a:gd name="connsiteX3" fmla="*/ 222 w 139441"/>
                  <a:gd name="connsiteY3" fmla="*/ 31854 h 63271"/>
                  <a:gd name="connsiteX4" fmla="*/ 30123 w 139441"/>
                  <a:gd name="connsiteY4" fmla="*/ 63419 h 63271"/>
                  <a:gd name="connsiteX5" fmla="*/ 68668 w 139441"/>
                  <a:gd name="connsiteY5" fmla="*/ 39991 h 63271"/>
                  <a:gd name="connsiteX6" fmla="*/ 83830 w 139441"/>
                  <a:gd name="connsiteY6" fmla="*/ 54862 h 63271"/>
                  <a:gd name="connsiteX7" fmla="*/ 109338 w 139441"/>
                  <a:gd name="connsiteY7" fmla="*/ 63419 h 63271"/>
                  <a:gd name="connsiteX8" fmla="*/ 139664 w 139441"/>
                  <a:gd name="connsiteY8" fmla="*/ 31713 h 63271"/>
                  <a:gd name="connsiteX9" fmla="*/ 109763 w 139441"/>
                  <a:gd name="connsiteY9" fmla="*/ 148 h 63271"/>
                  <a:gd name="connsiteX10" fmla="*/ 71218 w 139441"/>
                  <a:gd name="connsiteY10" fmla="*/ 23577 h 63271"/>
                  <a:gd name="connsiteX11" fmla="*/ 75753 w 139441"/>
                  <a:gd name="connsiteY11" fmla="*/ 28767 h 63271"/>
                  <a:gd name="connsiteX12" fmla="*/ 111038 w 139441"/>
                  <a:gd name="connsiteY12" fmla="*/ 5479 h 63271"/>
                  <a:gd name="connsiteX13" fmla="*/ 135696 w 139441"/>
                  <a:gd name="connsiteY13" fmla="*/ 31713 h 63271"/>
                  <a:gd name="connsiteX14" fmla="*/ 111605 w 139441"/>
                  <a:gd name="connsiteY14" fmla="*/ 55703 h 63271"/>
                  <a:gd name="connsiteX15" fmla="*/ 75753 w 139441"/>
                  <a:gd name="connsiteY15" fmla="*/ 28767 h 63271"/>
                  <a:gd name="connsiteX16" fmla="*/ 64133 w 139441"/>
                  <a:gd name="connsiteY16" fmla="*/ 34800 h 63271"/>
                  <a:gd name="connsiteX17" fmla="*/ 28848 w 139441"/>
                  <a:gd name="connsiteY17" fmla="*/ 58088 h 63271"/>
                  <a:gd name="connsiteX18" fmla="*/ 4190 w 139441"/>
                  <a:gd name="connsiteY18" fmla="*/ 31854 h 63271"/>
                  <a:gd name="connsiteX19" fmla="*/ 28281 w 139441"/>
                  <a:gd name="connsiteY19" fmla="*/ 7864 h 63271"/>
                  <a:gd name="connsiteX20" fmla="*/ 64133 w 139441"/>
                  <a:gd name="connsiteY20" fmla="*/ 34800 h 6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441" h="63271">
                    <a:moveTo>
                      <a:pt x="71218" y="23577"/>
                    </a:moveTo>
                    <a:cubicBezTo>
                      <a:pt x="63708" y="14878"/>
                      <a:pt x="61441" y="12493"/>
                      <a:pt x="56056" y="8706"/>
                    </a:cubicBezTo>
                    <a:cubicBezTo>
                      <a:pt x="47411" y="2533"/>
                      <a:pt x="38342" y="148"/>
                      <a:pt x="30548" y="148"/>
                    </a:cubicBezTo>
                    <a:cubicBezTo>
                      <a:pt x="12976" y="148"/>
                      <a:pt x="222" y="15019"/>
                      <a:pt x="222" y="31854"/>
                    </a:cubicBezTo>
                    <a:cubicBezTo>
                      <a:pt x="222" y="48268"/>
                      <a:pt x="12409" y="63419"/>
                      <a:pt x="30123" y="63419"/>
                    </a:cubicBezTo>
                    <a:cubicBezTo>
                      <a:pt x="49820" y="63419"/>
                      <a:pt x="63566" y="47426"/>
                      <a:pt x="68668" y="39991"/>
                    </a:cubicBezTo>
                    <a:cubicBezTo>
                      <a:pt x="76178" y="48689"/>
                      <a:pt x="78446" y="51074"/>
                      <a:pt x="83830" y="54862"/>
                    </a:cubicBezTo>
                    <a:cubicBezTo>
                      <a:pt x="92475" y="61034"/>
                      <a:pt x="101544" y="63419"/>
                      <a:pt x="109338" y="63419"/>
                    </a:cubicBezTo>
                    <a:cubicBezTo>
                      <a:pt x="126910" y="63419"/>
                      <a:pt x="139664" y="48548"/>
                      <a:pt x="139664" y="31713"/>
                    </a:cubicBezTo>
                    <a:cubicBezTo>
                      <a:pt x="139664" y="15299"/>
                      <a:pt x="127477" y="148"/>
                      <a:pt x="109763" y="148"/>
                    </a:cubicBezTo>
                    <a:cubicBezTo>
                      <a:pt x="90066" y="148"/>
                      <a:pt x="76320" y="16141"/>
                      <a:pt x="71218" y="23577"/>
                    </a:cubicBezTo>
                    <a:close/>
                    <a:moveTo>
                      <a:pt x="75753" y="28767"/>
                    </a:moveTo>
                    <a:cubicBezTo>
                      <a:pt x="81421" y="19648"/>
                      <a:pt x="93750" y="5479"/>
                      <a:pt x="111038" y="5479"/>
                    </a:cubicBezTo>
                    <a:cubicBezTo>
                      <a:pt x="125634" y="5479"/>
                      <a:pt x="135696" y="18245"/>
                      <a:pt x="135696" y="31713"/>
                    </a:cubicBezTo>
                    <a:cubicBezTo>
                      <a:pt x="135696" y="45181"/>
                      <a:pt x="124643" y="55703"/>
                      <a:pt x="111605" y="55703"/>
                    </a:cubicBezTo>
                    <a:cubicBezTo>
                      <a:pt x="98426" y="55703"/>
                      <a:pt x="89357" y="45041"/>
                      <a:pt x="75753" y="28767"/>
                    </a:cubicBezTo>
                    <a:close/>
                    <a:moveTo>
                      <a:pt x="64133" y="34800"/>
                    </a:moveTo>
                    <a:cubicBezTo>
                      <a:pt x="58465" y="43919"/>
                      <a:pt x="46136" y="58088"/>
                      <a:pt x="28848" y="58088"/>
                    </a:cubicBezTo>
                    <a:cubicBezTo>
                      <a:pt x="14252" y="58088"/>
                      <a:pt x="4190" y="45322"/>
                      <a:pt x="4190" y="31854"/>
                    </a:cubicBezTo>
                    <a:cubicBezTo>
                      <a:pt x="4190" y="18386"/>
                      <a:pt x="15243" y="7864"/>
                      <a:pt x="28281" y="7864"/>
                    </a:cubicBezTo>
                    <a:cubicBezTo>
                      <a:pt x="41460" y="7864"/>
                      <a:pt x="50529" y="18526"/>
                      <a:pt x="64133" y="348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" name="任意形状 182">
                <a:extLst>
                  <a:ext uri="{FF2B5EF4-FFF2-40B4-BE49-F238E27FC236}">
                    <a16:creationId xmlns:a16="http://schemas.microsoft.com/office/drawing/2014/main" id="{FF27EC6A-9F08-E2B4-B5AA-6266317CF49D}"/>
                  </a:ext>
                </a:extLst>
              </p:cNvPr>
              <p:cNvSpPr/>
              <p:nvPr>
                <p:custDataLst>
                  <p:tags r:id="rId190"/>
                </p:custDataLst>
              </p:nvPr>
            </p:nvSpPr>
            <p:spPr>
              <a:xfrm>
                <a:off x="9430916" y="5143120"/>
                <a:ext cx="46966" cy="200416"/>
              </a:xfrm>
              <a:custGeom>
                <a:avLst/>
                <a:gdLst>
                  <a:gd name="connsiteX0" fmla="*/ 47197 w 46966"/>
                  <a:gd name="connsiteY0" fmla="*/ 198564 h 200416"/>
                  <a:gd name="connsiteX1" fmla="*/ 43756 w 46966"/>
                  <a:gd name="connsiteY1" fmla="*/ 194155 h 200416"/>
                  <a:gd name="connsiteX2" fmla="*/ 11972 w 46966"/>
                  <a:gd name="connsiteY2" fmla="*/ 100360 h 200416"/>
                  <a:gd name="connsiteX3" fmla="*/ 44565 w 46966"/>
                  <a:gd name="connsiteY3" fmla="*/ 5563 h 200416"/>
                  <a:gd name="connsiteX4" fmla="*/ 47197 w 46966"/>
                  <a:gd name="connsiteY4" fmla="*/ 2156 h 200416"/>
                  <a:gd name="connsiteX5" fmla="*/ 45173 w 46966"/>
                  <a:gd name="connsiteY5" fmla="*/ 152 h 200416"/>
                  <a:gd name="connsiteX6" fmla="*/ 12985 w 46966"/>
                  <a:gd name="connsiteY6" fmla="*/ 39233 h 200416"/>
                  <a:gd name="connsiteX7" fmla="*/ 231 w 46966"/>
                  <a:gd name="connsiteY7" fmla="*/ 100360 h 200416"/>
                  <a:gd name="connsiteX8" fmla="*/ 13592 w 46966"/>
                  <a:gd name="connsiteY8" fmla="*/ 162890 h 200416"/>
                  <a:gd name="connsiteX9" fmla="*/ 45173 w 46966"/>
                  <a:gd name="connsiteY9" fmla="*/ 200568 h 200416"/>
                  <a:gd name="connsiteX10" fmla="*/ 47197 w 46966"/>
                  <a:gd name="connsiteY10" fmla="*/ 198564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197" y="198564"/>
                    </a:moveTo>
                    <a:cubicBezTo>
                      <a:pt x="47197" y="197963"/>
                      <a:pt x="47197" y="197562"/>
                      <a:pt x="43756" y="194155"/>
                    </a:cubicBezTo>
                    <a:cubicBezTo>
                      <a:pt x="18451" y="168903"/>
                      <a:pt x="11972" y="131024"/>
                      <a:pt x="11972" y="100360"/>
                    </a:cubicBezTo>
                    <a:cubicBezTo>
                      <a:pt x="11972" y="65488"/>
                      <a:pt x="19665" y="30615"/>
                      <a:pt x="44565" y="5563"/>
                    </a:cubicBezTo>
                    <a:cubicBezTo>
                      <a:pt x="47197" y="3158"/>
                      <a:pt x="47197" y="2757"/>
                      <a:pt x="47197" y="2156"/>
                    </a:cubicBezTo>
                    <a:cubicBezTo>
                      <a:pt x="47197" y="753"/>
                      <a:pt x="46387" y="152"/>
                      <a:pt x="45173" y="152"/>
                    </a:cubicBezTo>
                    <a:cubicBezTo>
                      <a:pt x="43148" y="152"/>
                      <a:pt x="24929" y="13780"/>
                      <a:pt x="12985" y="39233"/>
                    </a:cubicBezTo>
                    <a:cubicBezTo>
                      <a:pt x="2660" y="61279"/>
                      <a:pt x="231" y="83525"/>
                      <a:pt x="231" y="100360"/>
                    </a:cubicBezTo>
                    <a:cubicBezTo>
                      <a:pt x="231" y="115993"/>
                      <a:pt x="2458" y="140243"/>
                      <a:pt x="13592" y="162890"/>
                    </a:cubicBezTo>
                    <a:cubicBezTo>
                      <a:pt x="25738" y="187541"/>
                      <a:pt x="43148" y="200568"/>
                      <a:pt x="45173" y="200568"/>
                    </a:cubicBezTo>
                    <a:cubicBezTo>
                      <a:pt x="46387" y="200568"/>
                      <a:pt x="47197" y="199967"/>
                      <a:pt x="47197" y="1985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" name="任意形状 183">
                <a:extLst>
                  <a:ext uri="{FF2B5EF4-FFF2-40B4-BE49-F238E27FC236}">
                    <a16:creationId xmlns:a16="http://schemas.microsoft.com/office/drawing/2014/main" id="{C57C5DDD-1C4A-FD26-73A5-169FDA4051CE}"/>
                  </a:ext>
                </a:extLst>
              </p:cNvPr>
              <p:cNvSpPr/>
              <p:nvPr>
                <p:custDataLst>
                  <p:tags r:id="rId191"/>
                </p:custDataLst>
              </p:nvPr>
            </p:nvSpPr>
            <p:spPr>
              <a:xfrm>
                <a:off x="9495675" y="5204848"/>
                <a:ext cx="109722" cy="131874"/>
              </a:xfrm>
              <a:custGeom>
                <a:avLst/>
                <a:gdLst>
                  <a:gd name="connsiteX0" fmla="*/ 40925 w 109722"/>
                  <a:gd name="connsiteY0" fmla="*/ 18390 h 131874"/>
                  <a:gd name="connsiteX1" fmla="*/ 43962 w 109722"/>
                  <a:gd name="connsiteY1" fmla="*/ 5563 h 131874"/>
                  <a:gd name="connsiteX2" fmla="*/ 38091 w 109722"/>
                  <a:gd name="connsiteY2" fmla="*/ 152 h 131874"/>
                  <a:gd name="connsiteX3" fmla="*/ 29993 w 109722"/>
                  <a:gd name="connsiteY3" fmla="*/ 7367 h 131874"/>
                  <a:gd name="connsiteX4" fmla="*/ 842 w 109722"/>
                  <a:gd name="connsiteY4" fmla="*/ 123408 h 131874"/>
                  <a:gd name="connsiteX5" fmla="*/ 235 w 109722"/>
                  <a:gd name="connsiteY5" fmla="*/ 126615 h 131874"/>
                  <a:gd name="connsiteX6" fmla="*/ 5903 w 109722"/>
                  <a:gd name="connsiteY6" fmla="*/ 132026 h 131874"/>
                  <a:gd name="connsiteX7" fmla="*/ 12988 w 109722"/>
                  <a:gd name="connsiteY7" fmla="*/ 127817 h 131874"/>
                  <a:gd name="connsiteX8" fmla="*/ 24123 w 109722"/>
                  <a:gd name="connsiteY8" fmla="*/ 84728 h 131874"/>
                  <a:gd name="connsiteX9" fmla="*/ 43759 w 109722"/>
                  <a:gd name="connsiteY9" fmla="*/ 90941 h 131874"/>
                  <a:gd name="connsiteX10" fmla="*/ 70684 w 109722"/>
                  <a:gd name="connsiteY10" fmla="*/ 76310 h 131874"/>
                  <a:gd name="connsiteX11" fmla="*/ 88904 w 109722"/>
                  <a:gd name="connsiteY11" fmla="*/ 90941 h 131874"/>
                  <a:gd name="connsiteX12" fmla="*/ 103884 w 109722"/>
                  <a:gd name="connsiteY12" fmla="*/ 79918 h 131874"/>
                  <a:gd name="connsiteX13" fmla="*/ 109958 w 109722"/>
                  <a:gd name="connsiteY13" fmla="*/ 60076 h 131874"/>
                  <a:gd name="connsiteX14" fmla="*/ 107528 w 109722"/>
                  <a:gd name="connsiteY14" fmla="*/ 58072 h 131874"/>
                  <a:gd name="connsiteX15" fmla="*/ 104694 w 109722"/>
                  <a:gd name="connsiteY15" fmla="*/ 61680 h 131874"/>
                  <a:gd name="connsiteX16" fmla="*/ 89309 w 109722"/>
                  <a:gd name="connsiteY16" fmla="*/ 86531 h 131874"/>
                  <a:gd name="connsiteX17" fmla="*/ 83235 w 109722"/>
                  <a:gd name="connsiteY17" fmla="*/ 77312 h 131874"/>
                  <a:gd name="connsiteX18" fmla="*/ 87284 w 109722"/>
                  <a:gd name="connsiteY18" fmla="*/ 56469 h 131874"/>
                  <a:gd name="connsiteX19" fmla="*/ 92953 w 109722"/>
                  <a:gd name="connsiteY19" fmla="*/ 34824 h 131874"/>
                  <a:gd name="connsiteX20" fmla="*/ 96394 w 109722"/>
                  <a:gd name="connsiteY20" fmla="*/ 21196 h 131874"/>
                  <a:gd name="connsiteX21" fmla="*/ 99431 w 109722"/>
                  <a:gd name="connsiteY21" fmla="*/ 7768 h 131874"/>
                  <a:gd name="connsiteX22" fmla="*/ 93560 w 109722"/>
                  <a:gd name="connsiteY22" fmla="*/ 2357 h 131874"/>
                  <a:gd name="connsiteX23" fmla="*/ 85665 w 109722"/>
                  <a:gd name="connsiteY23" fmla="*/ 9371 h 131874"/>
                  <a:gd name="connsiteX24" fmla="*/ 76150 w 109722"/>
                  <a:gd name="connsiteY24" fmla="*/ 46849 h 131874"/>
                  <a:gd name="connsiteX25" fmla="*/ 70887 w 109722"/>
                  <a:gd name="connsiteY25" fmla="*/ 67291 h 131874"/>
                  <a:gd name="connsiteX26" fmla="*/ 44569 w 109722"/>
                  <a:gd name="connsiteY26" fmla="*/ 86531 h 131874"/>
                  <a:gd name="connsiteX27" fmla="*/ 29589 w 109722"/>
                  <a:gd name="connsiteY27" fmla="*/ 69095 h 131874"/>
                  <a:gd name="connsiteX28" fmla="*/ 32423 w 109722"/>
                  <a:gd name="connsiteY28" fmla="*/ 52060 h 131874"/>
                  <a:gd name="connsiteX29" fmla="*/ 40925 w 109722"/>
                  <a:gd name="connsiteY29" fmla="*/ 18390 h 13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722" h="131874">
                    <a:moveTo>
                      <a:pt x="40925" y="18390"/>
                    </a:moveTo>
                    <a:cubicBezTo>
                      <a:pt x="41938" y="14181"/>
                      <a:pt x="43962" y="6565"/>
                      <a:pt x="43962" y="5563"/>
                    </a:cubicBezTo>
                    <a:cubicBezTo>
                      <a:pt x="43962" y="2156"/>
                      <a:pt x="41533" y="152"/>
                      <a:pt x="38091" y="152"/>
                    </a:cubicBezTo>
                    <a:cubicBezTo>
                      <a:pt x="37484" y="152"/>
                      <a:pt x="31815" y="352"/>
                      <a:pt x="29993" y="7367"/>
                    </a:cubicBezTo>
                    <a:lnTo>
                      <a:pt x="842" y="123408"/>
                    </a:lnTo>
                    <a:cubicBezTo>
                      <a:pt x="235" y="125813"/>
                      <a:pt x="235" y="126214"/>
                      <a:pt x="235" y="126615"/>
                    </a:cubicBezTo>
                    <a:cubicBezTo>
                      <a:pt x="235" y="129621"/>
                      <a:pt x="2462" y="132026"/>
                      <a:pt x="5903" y="132026"/>
                    </a:cubicBezTo>
                    <a:cubicBezTo>
                      <a:pt x="10154" y="132026"/>
                      <a:pt x="12584" y="128418"/>
                      <a:pt x="12988" y="127817"/>
                    </a:cubicBezTo>
                    <a:cubicBezTo>
                      <a:pt x="13798" y="126013"/>
                      <a:pt x="16430" y="115592"/>
                      <a:pt x="24123" y="84728"/>
                    </a:cubicBezTo>
                    <a:cubicBezTo>
                      <a:pt x="30601" y="90139"/>
                      <a:pt x="39711" y="90941"/>
                      <a:pt x="43759" y="90941"/>
                    </a:cubicBezTo>
                    <a:cubicBezTo>
                      <a:pt x="57930" y="90941"/>
                      <a:pt x="65826" y="81922"/>
                      <a:pt x="70684" y="76310"/>
                    </a:cubicBezTo>
                    <a:cubicBezTo>
                      <a:pt x="72506" y="85329"/>
                      <a:pt x="79996" y="90941"/>
                      <a:pt x="88904" y="90941"/>
                    </a:cubicBezTo>
                    <a:cubicBezTo>
                      <a:pt x="95989" y="90941"/>
                      <a:pt x="100645" y="86331"/>
                      <a:pt x="103884" y="79918"/>
                    </a:cubicBezTo>
                    <a:cubicBezTo>
                      <a:pt x="107326" y="72703"/>
                      <a:pt x="109958" y="60477"/>
                      <a:pt x="109958" y="60076"/>
                    </a:cubicBezTo>
                    <a:cubicBezTo>
                      <a:pt x="109958" y="58072"/>
                      <a:pt x="108136" y="58072"/>
                      <a:pt x="107528" y="58072"/>
                    </a:cubicBezTo>
                    <a:cubicBezTo>
                      <a:pt x="105504" y="58072"/>
                      <a:pt x="105301" y="58874"/>
                      <a:pt x="104694" y="61680"/>
                    </a:cubicBezTo>
                    <a:cubicBezTo>
                      <a:pt x="101253" y="74707"/>
                      <a:pt x="97609" y="86531"/>
                      <a:pt x="89309" y="86531"/>
                    </a:cubicBezTo>
                    <a:cubicBezTo>
                      <a:pt x="83843" y="86531"/>
                      <a:pt x="83235" y="81321"/>
                      <a:pt x="83235" y="77312"/>
                    </a:cubicBezTo>
                    <a:cubicBezTo>
                      <a:pt x="83235" y="72903"/>
                      <a:pt x="85665" y="63484"/>
                      <a:pt x="87284" y="56469"/>
                    </a:cubicBezTo>
                    <a:lnTo>
                      <a:pt x="92953" y="34824"/>
                    </a:lnTo>
                    <a:cubicBezTo>
                      <a:pt x="93560" y="31818"/>
                      <a:pt x="95584" y="24202"/>
                      <a:pt x="96394" y="21196"/>
                    </a:cubicBezTo>
                    <a:cubicBezTo>
                      <a:pt x="97406" y="16586"/>
                      <a:pt x="99431" y="8970"/>
                      <a:pt x="99431" y="7768"/>
                    </a:cubicBezTo>
                    <a:cubicBezTo>
                      <a:pt x="99431" y="4160"/>
                      <a:pt x="96597" y="2357"/>
                      <a:pt x="93560" y="2357"/>
                    </a:cubicBezTo>
                    <a:cubicBezTo>
                      <a:pt x="92548" y="2357"/>
                      <a:pt x="87284" y="2557"/>
                      <a:pt x="85665" y="9371"/>
                    </a:cubicBezTo>
                    <a:lnTo>
                      <a:pt x="76150" y="46849"/>
                    </a:lnTo>
                    <a:cubicBezTo>
                      <a:pt x="73721" y="56870"/>
                      <a:pt x="71494" y="65287"/>
                      <a:pt x="70887" y="67291"/>
                    </a:cubicBezTo>
                    <a:cubicBezTo>
                      <a:pt x="70684" y="68294"/>
                      <a:pt x="60967" y="86531"/>
                      <a:pt x="44569" y="86531"/>
                    </a:cubicBezTo>
                    <a:cubicBezTo>
                      <a:pt x="34447" y="86531"/>
                      <a:pt x="29589" y="79918"/>
                      <a:pt x="29589" y="69095"/>
                    </a:cubicBezTo>
                    <a:cubicBezTo>
                      <a:pt x="29589" y="63283"/>
                      <a:pt x="31006" y="57671"/>
                      <a:pt x="32423" y="52060"/>
                    </a:cubicBezTo>
                    <a:lnTo>
                      <a:pt x="40925" y="18390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" name="任意形状 184">
                <a:extLst>
                  <a:ext uri="{FF2B5EF4-FFF2-40B4-BE49-F238E27FC236}">
                    <a16:creationId xmlns:a16="http://schemas.microsoft.com/office/drawing/2014/main" id="{54DDD0F4-97E2-7D2A-3288-F852EB279C93}"/>
                  </a:ext>
                </a:extLst>
              </p:cNvPr>
              <p:cNvSpPr/>
              <p:nvPr>
                <p:custDataLst>
                  <p:tags r:id="rId192"/>
                </p:custDataLst>
              </p:nvPr>
            </p:nvSpPr>
            <p:spPr>
              <a:xfrm>
                <a:off x="9618384" y="5132259"/>
                <a:ext cx="35568" cy="72670"/>
              </a:xfrm>
              <a:custGeom>
                <a:avLst/>
                <a:gdLst>
                  <a:gd name="connsiteX0" fmla="*/ 34534 w 35568"/>
                  <a:gd name="connsiteY0" fmla="*/ 12353 h 72670"/>
                  <a:gd name="connsiteX1" fmla="*/ 35810 w 35568"/>
                  <a:gd name="connsiteY1" fmla="*/ 7864 h 72670"/>
                  <a:gd name="connsiteX2" fmla="*/ 27449 w 35568"/>
                  <a:gd name="connsiteY2" fmla="*/ 148 h 72670"/>
                  <a:gd name="connsiteX3" fmla="*/ 19655 w 35568"/>
                  <a:gd name="connsiteY3" fmla="*/ 6742 h 72670"/>
                  <a:gd name="connsiteX4" fmla="*/ 949 w 35568"/>
                  <a:gd name="connsiteY4" fmla="*/ 67488 h 72670"/>
                  <a:gd name="connsiteX5" fmla="*/ 241 w 35568"/>
                  <a:gd name="connsiteY5" fmla="*/ 69732 h 72670"/>
                  <a:gd name="connsiteX6" fmla="*/ 5767 w 35568"/>
                  <a:gd name="connsiteY6" fmla="*/ 72819 h 72670"/>
                  <a:gd name="connsiteX7" fmla="*/ 7893 w 35568"/>
                  <a:gd name="connsiteY7" fmla="*/ 70434 h 72670"/>
                  <a:gd name="connsiteX8" fmla="*/ 34534 w 35568"/>
                  <a:gd name="connsiteY8" fmla="*/ 12353 h 7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68" h="72670">
                    <a:moveTo>
                      <a:pt x="34534" y="12353"/>
                    </a:moveTo>
                    <a:cubicBezTo>
                      <a:pt x="35668" y="9968"/>
                      <a:pt x="35810" y="8846"/>
                      <a:pt x="35810" y="7864"/>
                    </a:cubicBezTo>
                    <a:cubicBezTo>
                      <a:pt x="35810" y="3515"/>
                      <a:pt x="31842" y="148"/>
                      <a:pt x="27449" y="148"/>
                    </a:cubicBezTo>
                    <a:cubicBezTo>
                      <a:pt x="22064" y="148"/>
                      <a:pt x="20363" y="4497"/>
                      <a:pt x="19655" y="6742"/>
                    </a:cubicBezTo>
                    <a:lnTo>
                      <a:pt x="949" y="67488"/>
                    </a:lnTo>
                    <a:cubicBezTo>
                      <a:pt x="808" y="67768"/>
                      <a:pt x="241" y="69592"/>
                      <a:pt x="241" y="69732"/>
                    </a:cubicBezTo>
                    <a:cubicBezTo>
                      <a:pt x="241" y="71416"/>
                      <a:pt x="4634" y="72819"/>
                      <a:pt x="5767" y="72819"/>
                    </a:cubicBezTo>
                    <a:cubicBezTo>
                      <a:pt x="6759" y="72819"/>
                      <a:pt x="6901" y="72538"/>
                      <a:pt x="7893" y="70434"/>
                    </a:cubicBezTo>
                    <a:lnTo>
                      <a:pt x="34534" y="12353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形状 185">
                <a:extLst>
                  <a:ext uri="{FF2B5EF4-FFF2-40B4-BE49-F238E27FC236}">
                    <a16:creationId xmlns:a16="http://schemas.microsoft.com/office/drawing/2014/main" id="{51818829-0807-4F98-9D52-28CB7798076E}"/>
                  </a:ext>
                </a:extLst>
              </p:cNvPr>
              <p:cNvSpPr/>
              <p:nvPr>
                <p:custDataLst>
                  <p:tags r:id="rId193"/>
                </p:custDataLst>
              </p:nvPr>
            </p:nvSpPr>
            <p:spPr>
              <a:xfrm>
                <a:off x="9685788" y="5272188"/>
                <a:ext cx="23685" cy="59924"/>
              </a:xfrm>
              <a:custGeom>
                <a:avLst/>
                <a:gdLst>
                  <a:gd name="connsiteX0" fmla="*/ 23929 w 23685"/>
                  <a:gd name="connsiteY0" fmla="*/ 21196 h 59924"/>
                  <a:gd name="connsiteX1" fmla="*/ 10973 w 23685"/>
                  <a:gd name="connsiteY1" fmla="*/ 152 h 59924"/>
                  <a:gd name="connsiteX2" fmla="*/ 243 w 23685"/>
                  <a:gd name="connsiteY2" fmla="*/ 10774 h 59924"/>
                  <a:gd name="connsiteX3" fmla="*/ 10973 w 23685"/>
                  <a:gd name="connsiteY3" fmla="*/ 21396 h 59924"/>
                  <a:gd name="connsiteX4" fmla="*/ 18058 w 23685"/>
                  <a:gd name="connsiteY4" fmla="*/ 18791 h 59924"/>
                  <a:gd name="connsiteX5" fmla="*/ 19071 w 23685"/>
                  <a:gd name="connsiteY5" fmla="*/ 18189 h 59924"/>
                  <a:gd name="connsiteX6" fmla="*/ 19475 w 23685"/>
                  <a:gd name="connsiteY6" fmla="*/ 21196 h 59924"/>
                  <a:gd name="connsiteX7" fmla="*/ 5709 w 23685"/>
                  <a:gd name="connsiteY7" fmla="*/ 54665 h 59924"/>
                  <a:gd name="connsiteX8" fmla="*/ 3483 w 23685"/>
                  <a:gd name="connsiteY8" fmla="*/ 57872 h 59924"/>
                  <a:gd name="connsiteX9" fmla="*/ 5507 w 23685"/>
                  <a:gd name="connsiteY9" fmla="*/ 60076 h 59924"/>
                  <a:gd name="connsiteX10" fmla="*/ 23929 w 23685"/>
                  <a:gd name="connsiteY10" fmla="*/ 21196 h 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924">
                    <a:moveTo>
                      <a:pt x="23929" y="21196"/>
                    </a:moveTo>
                    <a:cubicBezTo>
                      <a:pt x="23929" y="7968"/>
                      <a:pt x="18868" y="152"/>
                      <a:pt x="10973" y="152"/>
                    </a:cubicBezTo>
                    <a:cubicBezTo>
                      <a:pt x="4292" y="152"/>
                      <a:pt x="243" y="5162"/>
                      <a:pt x="243" y="10774"/>
                    </a:cubicBezTo>
                    <a:cubicBezTo>
                      <a:pt x="243" y="16185"/>
                      <a:pt x="4292" y="21396"/>
                      <a:pt x="10973" y="21396"/>
                    </a:cubicBezTo>
                    <a:cubicBezTo>
                      <a:pt x="13402" y="21396"/>
                      <a:pt x="16034" y="20594"/>
                      <a:pt x="18058" y="18791"/>
                    </a:cubicBezTo>
                    <a:cubicBezTo>
                      <a:pt x="18666" y="18390"/>
                      <a:pt x="18868" y="18189"/>
                      <a:pt x="19071" y="18189"/>
                    </a:cubicBezTo>
                    <a:cubicBezTo>
                      <a:pt x="19273" y="18189"/>
                      <a:pt x="19475" y="18390"/>
                      <a:pt x="19475" y="21196"/>
                    </a:cubicBezTo>
                    <a:cubicBezTo>
                      <a:pt x="19475" y="36026"/>
                      <a:pt x="12390" y="48051"/>
                      <a:pt x="5709" y="54665"/>
                    </a:cubicBezTo>
                    <a:cubicBezTo>
                      <a:pt x="3483" y="56870"/>
                      <a:pt x="3483" y="57271"/>
                      <a:pt x="3483" y="57872"/>
                    </a:cubicBezTo>
                    <a:cubicBezTo>
                      <a:pt x="3483" y="59275"/>
                      <a:pt x="4495" y="60076"/>
                      <a:pt x="5507" y="60076"/>
                    </a:cubicBezTo>
                    <a:cubicBezTo>
                      <a:pt x="7734" y="60076"/>
                      <a:pt x="23929" y="44644"/>
                      <a:pt x="23929" y="211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形状 186">
                <a:extLst>
                  <a:ext uri="{FF2B5EF4-FFF2-40B4-BE49-F238E27FC236}">
                    <a16:creationId xmlns:a16="http://schemas.microsoft.com/office/drawing/2014/main" id="{6D9DD9B4-17DF-7963-2863-4F9C709A1136}"/>
                  </a:ext>
                </a:extLst>
              </p:cNvPr>
              <p:cNvSpPr/>
              <p:nvPr>
                <p:custDataLst>
                  <p:tags r:id="rId194"/>
                </p:custDataLst>
              </p:nvPr>
            </p:nvSpPr>
            <p:spPr>
              <a:xfrm>
                <a:off x="9766854" y="5152139"/>
                <a:ext cx="83608" cy="143498"/>
              </a:xfrm>
              <a:custGeom>
                <a:avLst/>
                <a:gdLst>
                  <a:gd name="connsiteX0" fmla="*/ 83856 w 83608"/>
                  <a:gd name="connsiteY0" fmla="*/ 41237 h 143498"/>
                  <a:gd name="connsiteX1" fmla="*/ 59563 w 83608"/>
                  <a:gd name="connsiteY1" fmla="*/ 152 h 143498"/>
                  <a:gd name="connsiteX2" fmla="*/ 248 w 83608"/>
                  <a:gd name="connsiteY2" fmla="*/ 102565 h 143498"/>
                  <a:gd name="connsiteX3" fmla="*/ 24541 w 83608"/>
                  <a:gd name="connsiteY3" fmla="*/ 143650 h 143498"/>
                  <a:gd name="connsiteX4" fmla="*/ 83856 w 83608"/>
                  <a:gd name="connsiteY4" fmla="*/ 41237 h 143498"/>
                  <a:gd name="connsiteX5" fmla="*/ 21707 w 83608"/>
                  <a:gd name="connsiteY5" fmla="*/ 68694 h 143498"/>
                  <a:gd name="connsiteX6" fmla="*/ 37295 w 83608"/>
                  <a:gd name="connsiteY6" fmla="*/ 25605 h 143498"/>
                  <a:gd name="connsiteX7" fmla="*/ 59361 w 83608"/>
                  <a:gd name="connsiteY7" fmla="*/ 4561 h 143498"/>
                  <a:gd name="connsiteX8" fmla="*/ 70495 w 83608"/>
                  <a:gd name="connsiteY8" fmla="*/ 28811 h 143498"/>
                  <a:gd name="connsiteX9" fmla="*/ 64017 w 83608"/>
                  <a:gd name="connsiteY9" fmla="*/ 68694 h 143498"/>
                  <a:gd name="connsiteX10" fmla="*/ 21707 w 83608"/>
                  <a:gd name="connsiteY10" fmla="*/ 68694 h 143498"/>
                  <a:gd name="connsiteX11" fmla="*/ 62195 w 83608"/>
                  <a:gd name="connsiteY11" fmla="*/ 75108 h 143498"/>
                  <a:gd name="connsiteX12" fmla="*/ 48024 w 83608"/>
                  <a:gd name="connsiteY12" fmla="*/ 115792 h 143498"/>
                  <a:gd name="connsiteX13" fmla="*/ 24541 w 83608"/>
                  <a:gd name="connsiteY13" fmla="*/ 139241 h 143498"/>
                  <a:gd name="connsiteX14" fmla="*/ 13609 w 83608"/>
                  <a:gd name="connsiteY14" fmla="*/ 114790 h 143498"/>
                  <a:gd name="connsiteX15" fmla="*/ 20087 w 83608"/>
                  <a:gd name="connsiteY15" fmla="*/ 75108 h 143498"/>
                  <a:gd name="connsiteX16" fmla="*/ 62195 w 83608"/>
                  <a:gd name="connsiteY16" fmla="*/ 75108 h 143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608" h="143498">
                    <a:moveTo>
                      <a:pt x="83856" y="41237"/>
                    </a:moveTo>
                    <a:cubicBezTo>
                      <a:pt x="83856" y="28010"/>
                      <a:pt x="80212" y="152"/>
                      <a:pt x="59563" y="152"/>
                    </a:cubicBezTo>
                    <a:cubicBezTo>
                      <a:pt x="31424" y="152"/>
                      <a:pt x="248" y="56669"/>
                      <a:pt x="248" y="102565"/>
                    </a:cubicBezTo>
                    <a:cubicBezTo>
                      <a:pt x="248" y="121404"/>
                      <a:pt x="6119" y="143650"/>
                      <a:pt x="24541" y="143650"/>
                    </a:cubicBezTo>
                    <a:cubicBezTo>
                      <a:pt x="53085" y="143650"/>
                      <a:pt x="83856" y="86131"/>
                      <a:pt x="83856" y="41237"/>
                    </a:cubicBezTo>
                    <a:close/>
                    <a:moveTo>
                      <a:pt x="21707" y="68694"/>
                    </a:moveTo>
                    <a:cubicBezTo>
                      <a:pt x="25148" y="55868"/>
                      <a:pt x="29197" y="39834"/>
                      <a:pt x="37295" y="25605"/>
                    </a:cubicBezTo>
                    <a:cubicBezTo>
                      <a:pt x="42760" y="15784"/>
                      <a:pt x="50251" y="4561"/>
                      <a:pt x="59361" y="4561"/>
                    </a:cubicBezTo>
                    <a:cubicBezTo>
                      <a:pt x="69280" y="4561"/>
                      <a:pt x="70495" y="17388"/>
                      <a:pt x="70495" y="28811"/>
                    </a:cubicBezTo>
                    <a:cubicBezTo>
                      <a:pt x="70495" y="38632"/>
                      <a:pt x="68875" y="48853"/>
                      <a:pt x="64017" y="68694"/>
                    </a:cubicBezTo>
                    <a:lnTo>
                      <a:pt x="21707" y="68694"/>
                    </a:lnTo>
                    <a:close/>
                    <a:moveTo>
                      <a:pt x="62195" y="75108"/>
                    </a:moveTo>
                    <a:cubicBezTo>
                      <a:pt x="59968" y="84327"/>
                      <a:pt x="55717" y="101362"/>
                      <a:pt x="48024" y="115792"/>
                    </a:cubicBezTo>
                    <a:cubicBezTo>
                      <a:pt x="40939" y="129421"/>
                      <a:pt x="33246" y="139241"/>
                      <a:pt x="24541" y="139241"/>
                    </a:cubicBezTo>
                    <a:cubicBezTo>
                      <a:pt x="17860" y="139241"/>
                      <a:pt x="13609" y="133429"/>
                      <a:pt x="13609" y="114790"/>
                    </a:cubicBezTo>
                    <a:cubicBezTo>
                      <a:pt x="13609" y="106373"/>
                      <a:pt x="14824" y="94748"/>
                      <a:pt x="20087" y="75108"/>
                    </a:cubicBezTo>
                    <a:lnTo>
                      <a:pt x="62195" y="75108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形状 187">
                <a:extLst>
                  <a:ext uri="{FF2B5EF4-FFF2-40B4-BE49-F238E27FC236}">
                    <a16:creationId xmlns:a16="http://schemas.microsoft.com/office/drawing/2014/main" id="{10140624-E81E-92A9-8A4C-798A11FBB9EF}"/>
                  </a:ext>
                </a:extLst>
              </p:cNvPr>
              <p:cNvSpPr/>
              <p:nvPr>
                <p:custDataLst>
                  <p:tags r:id="rId195"/>
                </p:custDataLst>
              </p:nvPr>
            </p:nvSpPr>
            <p:spPr>
              <a:xfrm>
                <a:off x="9865812" y="5132259"/>
                <a:ext cx="35568" cy="72670"/>
              </a:xfrm>
              <a:custGeom>
                <a:avLst/>
                <a:gdLst>
                  <a:gd name="connsiteX0" fmla="*/ 34546 w 35568"/>
                  <a:gd name="connsiteY0" fmla="*/ 12353 h 72670"/>
                  <a:gd name="connsiteX1" fmla="*/ 35822 w 35568"/>
                  <a:gd name="connsiteY1" fmla="*/ 7864 h 72670"/>
                  <a:gd name="connsiteX2" fmla="*/ 27461 w 35568"/>
                  <a:gd name="connsiteY2" fmla="*/ 148 h 72670"/>
                  <a:gd name="connsiteX3" fmla="*/ 19667 w 35568"/>
                  <a:gd name="connsiteY3" fmla="*/ 6742 h 72670"/>
                  <a:gd name="connsiteX4" fmla="*/ 961 w 35568"/>
                  <a:gd name="connsiteY4" fmla="*/ 67488 h 72670"/>
                  <a:gd name="connsiteX5" fmla="*/ 253 w 35568"/>
                  <a:gd name="connsiteY5" fmla="*/ 69732 h 72670"/>
                  <a:gd name="connsiteX6" fmla="*/ 5780 w 35568"/>
                  <a:gd name="connsiteY6" fmla="*/ 72819 h 72670"/>
                  <a:gd name="connsiteX7" fmla="*/ 7905 w 35568"/>
                  <a:gd name="connsiteY7" fmla="*/ 70434 h 72670"/>
                  <a:gd name="connsiteX8" fmla="*/ 34546 w 35568"/>
                  <a:gd name="connsiteY8" fmla="*/ 12353 h 7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68" h="72670">
                    <a:moveTo>
                      <a:pt x="34546" y="12353"/>
                    </a:moveTo>
                    <a:cubicBezTo>
                      <a:pt x="35680" y="9968"/>
                      <a:pt x="35822" y="8846"/>
                      <a:pt x="35822" y="7864"/>
                    </a:cubicBezTo>
                    <a:cubicBezTo>
                      <a:pt x="35822" y="3515"/>
                      <a:pt x="31854" y="148"/>
                      <a:pt x="27461" y="148"/>
                    </a:cubicBezTo>
                    <a:cubicBezTo>
                      <a:pt x="22076" y="148"/>
                      <a:pt x="20375" y="4497"/>
                      <a:pt x="19667" y="6742"/>
                    </a:cubicBezTo>
                    <a:lnTo>
                      <a:pt x="961" y="67488"/>
                    </a:lnTo>
                    <a:cubicBezTo>
                      <a:pt x="820" y="67768"/>
                      <a:pt x="253" y="69592"/>
                      <a:pt x="253" y="69732"/>
                    </a:cubicBezTo>
                    <a:cubicBezTo>
                      <a:pt x="253" y="71416"/>
                      <a:pt x="4646" y="72819"/>
                      <a:pt x="5780" y="72819"/>
                    </a:cubicBezTo>
                    <a:cubicBezTo>
                      <a:pt x="6771" y="72819"/>
                      <a:pt x="6913" y="72538"/>
                      <a:pt x="7905" y="70434"/>
                    </a:cubicBezTo>
                    <a:lnTo>
                      <a:pt x="34546" y="12353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形状 188">
                <a:extLst>
                  <a:ext uri="{FF2B5EF4-FFF2-40B4-BE49-F238E27FC236}">
                    <a16:creationId xmlns:a16="http://schemas.microsoft.com/office/drawing/2014/main" id="{CF85B2E6-D405-7099-93CB-862334713A02}"/>
                  </a:ext>
                </a:extLst>
              </p:cNvPr>
              <p:cNvSpPr/>
              <p:nvPr>
                <p:custDataLst>
                  <p:tags r:id="rId196"/>
                </p:custDataLst>
              </p:nvPr>
            </p:nvSpPr>
            <p:spPr>
              <a:xfrm>
                <a:off x="9933215" y="5272188"/>
                <a:ext cx="23685" cy="59924"/>
              </a:xfrm>
              <a:custGeom>
                <a:avLst/>
                <a:gdLst>
                  <a:gd name="connsiteX0" fmla="*/ 23941 w 23685"/>
                  <a:gd name="connsiteY0" fmla="*/ 21196 h 59924"/>
                  <a:gd name="connsiteX1" fmla="*/ 10985 w 23685"/>
                  <a:gd name="connsiteY1" fmla="*/ 152 h 59924"/>
                  <a:gd name="connsiteX2" fmla="*/ 256 w 23685"/>
                  <a:gd name="connsiteY2" fmla="*/ 10774 h 59924"/>
                  <a:gd name="connsiteX3" fmla="*/ 10985 w 23685"/>
                  <a:gd name="connsiteY3" fmla="*/ 21396 h 59924"/>
                  <a:gd name="connsiteX4" fmla="*/ 18070 w 23685"/>
                  <a:gd name="connsiteY4" fmla="*/ 18791 h 59924"/>
                  <a:gd name="connsiteX5" fmla="*/ 19083 w 23685"/>
                  <a:gd name="connsiteY5" fmla="*/ 18189 h 59924"/>
                  <a:gd name="connsiteX6" fmla="*/ 19488 w 23685"/>
                  <a:gd name="connsiteY6" fmla="*/ 21196 h 59924"/>
                  <a:gd name="connsiteX7" fmla="*/ 5722 w 23685"/>
                  <a:gd name="connsiteY7" fmla="*/ 54665 h 59924"/>
                  <a:gd name="connsiteX8" fmla="*/ 3495 w 23685"/>
                  <a:gd name="connsiteY8" fmla="*/ 57872 h 59924"/>
                  <a:gd name="connsiteX9" fmla="*/ 5519 w 23685"/>
                  <a:gd name="connsiteY9" fmla="*/ 60076 h 59924"/>
                  <a:gd name="connsiteX10" fmla="*/ 23941 w 23685"/>
                  <a:gd name="connsiteY10" fmla="*/ 21196 h 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924">
                    <a:moveTo>
                      <a:pt x="23941" y="21196"/>
                    </a:moveTo>
                    <a:cubicBezTo>
                      <a:pt x="23941" y="7968"/>
                      <a:pt x="18880" y="152"/>
                      <a:pt x="10985" y="152"/>
                    </a:cubicBezTo>
                    <a:cubicBezTo>
                      <a:pt x="4304" y="152"/>
                      <a:pt x="256" y="5162"/>
                      <a:pt x="256" y="10774"/>
                    </a:cubicBezTo>
                    <a:cubicBezTo>
                      <a:pt x="256" y="16185"/>
                      <a:pt x="4304" y="21396"/>
                      <a:pt x="10985" y="21396"/>
                    </a:cubicBezTo>
                    <a:cubicBezTo>
                      <a:pt x="13414" y="21396"/>
                      <a:pt x="16046" y="20594"/>
                      <a:pt x="18070" y="18791"/>
                    </a:cubicBezTo>
                    <a:cubicBezTo>
                      <a:pt x="18678" y="18390"/>
                      <a:pt x="18880" y="18189"/>
                      <a:pt x="19083" y="18189"/>
                    </a:cubicBezTo>
                    <a:cubicBezTo>
                      <a:pt x="19285" y="18189"/>
                      <a:pt x="19488" y="18390"/>
                      <a:pt x="19488" y="21196"/>
                    </a:cubicBezTo>
                    <a:cubicBezTo>
                      <a:pt x="19488" y="36026"/>
                      <a:pt x="12402" y="48051"/>
                      <a:pt x="5722" y="54665"/>
                    </a:cubicBezTo>
                    <a:cubicBezTo>
                      <a:pt x="3495" y="56870"/>
                      <a:pt x="3495" y="57271"/>
                      <a:pt x="3495" y="57872"/>
                    </a:cubicBezTo>
                    <a:cubicBezTo>
                      <a:pt x="3495" y="59275"/>
                      <a:pt x="4507" y="60076"/>
                      <a:pt x="5519" y="60076"/>
                    </a:cubicBezTo>
                    <a:cubicBezTo>
                      <a:pt x="7746" y="60076"/>
                      <a:pt x="23941" y="44644"/>
                      <a:pt x="23941" y="211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形状 189">
                <a:extLst>
                  <a:ext uri="{FF2B5EF4-FFF2-40B4-BE49-F238E27FC236}">
                    <a16:creationId xmlns:a16="http://schemas.microsoft.com/office/drawing/2014/main" id="{601BCF96-47CB-41BC-DFA7-37FF620C18FB}"/>
                  </a:ext>
                </a:extLst>
              </p:cNvPr>
              <p:cNvSpPr/>
              <p:nvPr>
                <p:custDataLst>
                  <p:tags r:id="rId197"/>
                </p:custDataLst>
              </p:nvPr>
            </p:nvSpPr>
            <p:spPr>
              <a:xfrm>
                <a:off x="10015698" y="5154343"/>
                <a:ext cx="106079" cy="180174"/>
              </a:xfrm>
              <a:custGeom>
                <a:avLst/>
                <a:gdLst>
                  <a:gd name="connsiteX0" fmla="*/ 78807 w 106079"/>
                  <a:gd name="connsiteY0" fmla="*/ 4962 h 180174"/>
                  <a:gd name="connsiteX1" fmla="*/ 79414 w 106079"/>
                  <a:gd name="connsiteY1" fmla="*/ 2156 h 180174"/>
                  <a:gd name="connsiteX2" fmla="*/ 76985 w 106079"/>
                  <a:gd name="connsiteY2" fmla="*/ 152 h 180174"/>
                  <a:gd name="connsiteX3" fmla="*/ 73949 w 106079"/>
                  <a:gd name="connsiteY3" fmla="*/ 4160 h 180174"/>
                  <a:gd name="connsiteX4" fmla="*/ 62207 w 106079"/>
                  <a:gd name="connsiteY4" fmla="*/ 50456 h 180174"/>
                  <a:gd name="connsiteX5" fmla="*/ 260 w 106079"/>
                  <a:gd name="connsiteY5" fmla="*/ 105371 h 180174"/>
                  <a:gd name="connsiteX6" fmla="*/ 39129 w 106079"/>
                  <a:gd name="connsiteY6" fmla="*/ 141646 h 180174"/>
                  <a:gd name="connsiteX7" fmla="*/ 34473 w 106079"/>
                  <a:gd name="connsiteY7" fmla="*/ 160485 h 180174"/>
                  <a:gd name="connsiteX8" fmla="*/ 30019 w 106079"/>
                  <a:gd name="connsiteY8" fmla="*/ 178122 h 180174"/>
                  <a:gd name="connsiteX9" fmla="*/ 32448 w 106079"/>
                  <a:gd name="connsiteY9" fmla="*/ 180326 h 180174"/>
                  <a:gd name="connsiteX10" fmla="*/ 34473 w 106079"/>
                  <a:gd name="connsiteY10" fmla="*/ 179525 h 180174"/>
                  <a:gd name="connsiteX11" fmla="*/ 36699 w 106079"/>
                  <a:gd name="connsiteY11" fmla="*/ 171508 h 180174"/>
                  <a:gd name="connsiteX12" fmla="*/ 44392 w 106079"/>
                  <a:gd name="connsiteY12" fmla="*/ 141646 h 180174"/>
                  <a:gd name="connsiteX13" fmla="*/ 106339 w 106079"/>
                  <a:gd name="connsiteY13" fmla="*/ 86732 h 180174"/>
                  <a:gd name="connsiteX14" fmla="*/ 67470 w 106079"/>
                  <a:gd name="connsiteY14" fmla="*/ 50456 h 180174"/>
                  <a:gd name="connsiteX15" fmla="*/ 78807 w 106079"/>
                  <a:gd name="connsiteY15" fmla="*/ 4962 h 180174"/>
                  <a:gd name="connsiteX16" fmla="*/ 40141 w 106079"/>
                  <a:gd name="connsiteY16" fmla="*/ 137237 h 180174"/>
                  <a:gd name="connsiteX17" fmla="*/ 13419 w 106079"/>
                  <a:gd name="connsiteY17" fmla="*/ 109579 h 180174"/>
                  <a:gd name="connsiteX18" fmla="*/ 60992 w 106079"/>
                  <a:gd name="connsiteY18" fmla="*/ 54866 h 180174"/>
                  <a:gd name="connsiteX19" fmla="*/ 40141 w 106079"/>
                  <a:gd name="connsiteY19" fmla="*/ 137237 h 180174"/>
                  <a:gd name="connsiteX20" fmla="*/ 66256 w 106079"/>
                  <a:gd name="connsiteY20" fmla="*/ 54866 h 180174"/>
                  <a:gd name="connsiteX21" fmla="*/ 93180 w 106079"/>
                  <a:gd name="connsiteY21" fmla="*/ 82523 h 180174"/>
                  <a:gd name="connsiteX22" fmla="*/ 45404 w 106079"/>
                  <a:gd name="connsiteY22" fmla="*/ 137237 h 180174"/>
                  <a:gd name="connsiteX23" fmla="*/ 66256 w 106079"/>
                  <a:gd name="connsiteY23" fmla="*/ 54866 h 18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6079" h="180174">
                    <a:moveTo>
                      <a:pt x="78807" y="4962"/>
                    </a:moveTo>
                    <a:cubicBezTo>
                      <a:pt x="78807" y="4561"/>
                      <a:pt x="79414" y="2357"/>
                      <a:pt x="79414" y="2156"/>
                    </a:cubicBezTo>
                    <a:cubicBezTo>
                      <a:pt x="79414" y="1956"/>
                      <a:pt x="79414" y="152"/>
                      <a:pt x="76985" y="152"/>
                    </a:cubicBezTo>
                    <a:cubicBezTo>
                      <a:pt x="74961" y="152"/>
                      <a:pt x="74758" y="753"/>
                      <a:pt x="73949" y="4160"/>
                    </a:cubicBezTo>
                    <a:lnTo>
                      <a:pt x="62207" y="50456"/>
                    </a:lnTo>
                    <a:cubicBezTo>
                      <a:pt x="30019" y="51459"/>
                      <a:pt x="260" y="78114"/>
                      <a:pt x="260" y="105371"/>
                    </a:cubicBezTo>
                    <a:cubicBezTo>
                      <a:pt x="260" y="124410"/>
                      <a:pt x="14431" y="140243"/>
                      <a:pt x="39129" y="141646"/>
                    </a:cubicBezTo>
                    <a:cubicBezTo>
                      <a:pt x="37509" y="147859"/>
                      <a:pt x="36092" y="154272"/>
                      <a:pt x="34473" y="160485"/>
                    </a:cubicBezTo>
                    <a:cubicBezTo>
                      <a:pt x="32043" y="169905"/>
                      <a:pt x="30019" y="177520"/>
                      <a:pt x="30019" y="178122"/>
                    </a:cubicBezTo>
                    <a:cubicBezTo>
                      <a:pt x="30019" y="180126"/>
                      <a:pt x="31436" y="180326"/>
                      <a:pt x="32448" y="180326"/>
                    </a:cubicBezTo>
                    <a:cubicBezTo>
                      <a:pt x="33460" y="180326"/>
                      <a:pt x="33865" y="180126"/>
                      <a:pt x="34473" y="179525"/>
                    </a:cubicBezTo>
                    <a:cubicBezTo>
                      <a:pt x="34877" y="179124"/>
                      <a:pt x="36092" y="174314"/>
                      <a:pt x="36699" y="171508"/>
                    </a:cubicBezTo>
                    <a:lnTo>
                      <a:pt x="44392" y="141646"/>
                    </a:lnTo>
                    <a:cubicBezTo>
                      <a:pt x="76985" y="140644"/>
                      <a:pt x="106339" y="113588"/>
                      <a:pt x="106339" y="86732"/>
                    </a:cubicBezTo>
                    <a:cubicBezTo>
                      <a:pt x="106339" y="70899"/>
                      <a:pt x="95610" y="52461"/>
                      <a:pt x="67470" y="50456"/>
                    </a:cubicBezTo>
                    <a:lnTo>
                      <a:pt x="78807" y="4962"/>
                    </a:lnTo>
                    <a:close/>
                    <a:moveTo>
                      <a:pt x="40141" y="137237"/>
                    </a:moveTo>
                    <a:cubicBezTo>
                      <a:pt x="27995" y="136636"/>
                      <a:pt x="13419" y="129621"/>
                      <a:pt x="13419" y="109579"/>
                    </a:cubicBezTo>
                    <a:cubicBezTo>
                      <a:pt x="13419" y="85529"/>
                      <a:pt x="30829" y="57471"/>
                      <a:pt x="60992" y="54866"/>
                    </a:cubicBezTo>
                    <a:lnTo>
                      <a:pt x="40141" y="137237"/>
                    </a:lnTo>
                    <a:close/>
                    <a:moveTo>
                      <a:pt x="66256" y="54866"/>
                    </a:moveTo>
                    <a:cubicBezTo>
                      <a:pt x="81641" y="55667"/>
                      <a:pt x="93180" y="64886"/>
                      <a:pt x="93180" y="82523"/>
                    </a:cubicBezTo>
                    <a:cubicBezTo>
                      <a:pt x="93180" y="106172"/>
                      <a:pt x="75771" y="134832"/>
                      <a:pt x="45404" y="137237"/>
                    </a:cubicBezTo>
                    <a:lnTo>
                      <a:pt x="66256" y="54866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形状 190">
                <a:extLst>
                  <a:ext uri="{FF2B5EF4-FFF2-40B4-BE49-F238E27FC236}">
                    <a16:creationId xmlns:a16="http://schemas.microsoft.com/office/drawing/2014/main" id="{F167A388-AEB1-A115-801E-1499F0CCD793}"/>
                  </a:ext>
                </a:extLst>
              </p:cNvPr>
              <p:cNvSpPr/>
              <p:nvPr>
                <p:custDataLst>
                  <p:tags r:id="rId198"/>
                </p:custDataLst>
              </p:nvPr>
            </p:nvSpPr>
            <p:spPr>
              <a:xfrm>
                <a:off x="10133202" y="5132259"/>
                <a:ext cx="35568" cy="72670"/>
              </a:xfrm>
              <a:custGeom>
                <a:avLst/>
                <a:gdLst>
                  <a:gd name="connsiteX0" fmla="*/ 34560 w 35568"/>
                  <a:gd name="connsiteY0" fmla="*/ 12353 h 72670"/>
                  <a:gd name="connsiteX1" fmla="*/ 35835 w 35568"/>
                  <a:gd name="connsiteY1" fmla="*/ 7864 h 72670"/>
                  <a:gd name="connsiteX2" fmla="*/ 27474 w 35568"/>
                  <a:gd name="connsiteY2" fmla="*/ 148 h 72670"/>
                  <a:gd name="connsiteX3" fmla="*/ 19680 w 35568"/>
                  <a:gd name="connsiteY3" fmla="*/ 6742 h 72670"/>
                  <a:gd name="connsiteX4" fmla="*/ 975 w 35568"/>
                  <a:gd name="connsiteY4" fmla="*/ 67488 h 72670"/>
                  <a:gd name="connsiteX5" fmla="*/ 266 w 35568"/>
                  <a:gd name="connsiteY5" fmla="*/ 69732 h 72670"/>
                  <a:gd name="connsiteX6" fmla="*/ 5793 w 35568"/>
                  <a:gd name="connsiteY6" fmla="*/ 72819 h 72670"/>
                  <a:gd name="connsiteX7" fmla="*/ 7918 w 35568"/>
                  <a:gd name="connsiteY7" fmla="*/ 70434 h 72670"/>
                  <a:gd name="connsiteX8" fmla="*/ 34560 w 35568"/>
                  <a:gd name="connsiteY8" fmla="*/ 12353 h 7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68" h="72670">
                    <a:moveTo>
                      <a:pt x="34560" y="12353"/>
                    </a:moveTo>
                    <a:cubicBezTo>
                      <a:pt x="35693" y="9968"/>
                      <a:pt x="35835" y="8846"/>
                      <a:pt x="35835" y="7864"/>
                    </a:cubicBezTo>
                    <a:cubicBezTo>
                      <a:pt x="35835" y="3515"/>
                      <a:pt x="31867" y="148"/>
                      <a:pt x="27474" y="148"/>
                    </a:cubicBezTo>
                    <a:cubicBezTo>
                      <a:pt x="22089" y="148"/>
                      <a:pt x="20389" y="4497"/>
                      <a:pt x="19680" y="6742"/>
                    </a:cubicBezTo>
                    <a:lnTo>
                      <a:pt x="975" y="67488"/>
                    </a:lnTo>
                    <a:cubicBezTo>
                      <a:pt x="833" y="67768"/>
                      <a:pt x="266" y="69592"/>
                      <a:pt x="266" y="69732"/>
                    </a:cubicBezTo>
                    <a:cubicBezTo>
                      <a:pt x="266" y="71416"/>
                      <a:pt x="4659" y="72819"/>
                      <a:pt x="5793" y="72819"/>
                    </a:cubicBezTo>
                    <a:cubicBezTo>
                      <a:pt x="6785" y="72819"/>
                      <a:pt x="6926" y="72538"/>
                      <a:pt x="7918" y="70434"/>
                    </a:cubicBezTo>
                    <a:lnTo>
                      <a:pt x="34560" y="12353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形状 191">
                <a:extLst>
                  <a:ext uri="{FF2B5EF4-FFF2-40B4-BE49-F238E27FC236}">
                    <a16:creationId xmlns:a16="http://schemas.microsoft.com/office/drawing/2014/main" id="{DBDB93F7-9FDE-9F5A-70DB-1C77514978C7}"/>
                  </a:ext>
                </a:extLst>
              </p:cNvPr>
              <p:cNvSpPr/>
              <p:nvPr>
                <p:custDataLst>
                  <p:tags r:id="rId199"/>
                </p:custDataLst>
              </p:nvPr>
            </p:nvSpPr>
            <p:spPr>
              <a:xfrm>
                <a:off x="10194735" y="5143120"/>
                <a:ext cx="46966" cy="200416"/>
              </a:xfrm>
              <a:custGeom>
                <a:avLst/>
                <a:gdLst>
                  <a:gd name="connsiteX0" fmla="*/ 47235 w 46966"/>
                  <a:gd name="connsiteY0" fmla="*/ 100360 h 200416"/>
                  <a:gd name="connsiteX1" fmla="*/ 33874 w 46966"/>
                  <a:gd name="connsiteY1" fmla="*/ 37830 h 200416"/>
                  <a:gd name="connsiteX2" fmla="*/ 2293 w 46966"/>
                  <a:gd name="connsiteY2" fmla="*/ 152 h 200416"/>
                  <a:gd name="connsiteX3" fmla="*/ 269 w 46966"/>
                  <a:gd name="connsiteY3" fmla="*/ 2156 h 200416"/>
                  <a:gd name="connsiteX4" fmla="*/ 4115 w 46966"/>
                  <a:gd name="connsiteY4" fmla="*/ 6766 h 200416"/>
                  <a:gd name="connsiteX5" fmla="*/ 35494 w 46966"/>
                  <a:gd name="connsiteY5" fmla="*/ 100360 h 200416"/>
                  <a:gd name="connsiteX6" fmla="*/ 2901 w 46966"/>
                  <a:gd name="connsiteY6" fmla="*/ 195157 h 200416"/>
                  <a:gd name="connsiteX7" fmla="*/ 269 w 46966"/>
                  <a:gd name="connsiteY7" fmla="*/ 198564 h 200416"/>
                  <a:gd name="connsiteX8" fmla="*/ 2293 w 46966"/>
                  <a:gd name="connsiteY8" fmla="*/ 200568 h 200416"/>
                  <a:gd name="connsiteX9" fmla="*/ 34481 w 46966"/>
                  <a:gd name="connsiteY9" fmla="*/ 161487 h 200416"/>
                  <a:gd name="connsiteX10" fmla="*/ 47235 w 46966"/>
                  <a:gd name="connsiteY10" fmla="*/ 100360 h 20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6" h="200416">
                    <a:moveTo>
                      <a:pt x="47235" y="100360"/>
                    </a:moveTo>
                    <a:cubicBezTo>
                      <a:pt x="47235" y="84728"/>
                      <a:pt x="45008" y="60477"/>
                      <a:pt x="33874" y="37830"/>
                    </a:cubicBezTo>
                    <a:cubicBezTo>
                      <a:pt x="21728" y="13179"/>
                      <a:pt x="4318" y="152"/>
                      <a:pt x="2293" y="152"/>
                    </a:cubicBezTo>
                    <a:cubicBezTo>
                      <a:pt x="1079" y="152"/>
                      <a:pt x="269" y="954"/>
                      <a:pt x="269" y="2156"/>
                    </a:cubicBezTo>
                    <a:cubicBezTo>
                      <a:pt x="269" y="2757"/>
                      <a:pt x="269" y="3158"/>
                      <a:pt x="4115" y="6766"/>
                    </a:cubicBezTo>
                    <a:cubicBezTo>
                      <a:pt x="23954" y="26607"/>
                      <a:pt x="35494" y="58473"/>
                      <a:pt x="35494" y="100360"/>
                    </a:cubicBezTo>
                    <a:cubicBezTo>
                      <a:pt x="35494" y="134631"/>
                      <a:pt x="28003" y="169905"/>
                      <a:pt x="2901" y="195157"/>
                    </a:cubicBezTo>
                    <a:cubicBezTo>
                      <a:pt x="269" y="197562"/>
                      <a:pt x="269" y="197963"/>
                      <a:pt x="269" y="198564"/>
                    </a:cubicBezTo>
                    <a:cubicBezTo>
                      <a:pt x="269" y="199767"/>
                      <a:pt x="1079" y="200568"/>
                      <a:pt x="2293" y="200568"/>
                    </a:cubicBezTo>
                    <a:cubicBezTo>
                      <a:pt x="4318" y="200568"/>
                      <a:pt x="22537" y="186940"/>
                      <a:pt x="34481" y="161487"/>
                    </a:cubicBezTo>
                    <a:cubicBezTo>
                      <a:pt x="44806" y="139441"/>
                      <a:pt x="47235" y="117195"/>
                      <a:pt x="47235" y="1003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形状 192">
                <a:extLst>
                  <a:ext uri="{FF2B5EF4-FFF2-40B4-BE49-F238E27FC236}">
                    <a16:creationId xmlns:a16="http://schemas.microsoft.com/office/drawing/2014/main" id="{27E8C761-3586-72D5-6421-6EE17483CCC9}"/>
                  </a:ext>
                </a:extLst>
              </p:cNvPr>
              <p:cNvSpPr/>
              <p:nvPr>
                <p:custDataLst>
                  <p:tags r:id="rId200"/>
                </p:custDataLst>
              </p:nvPr>
            </p:nvSpPr>
            <p:spPr>
              <a:xfrm>
                <a:off x="10343438" y="4942700"/>
                <a:ext cx="105471" cy="601048"/>
              </a:xfrm>
              <a:custGeom>
                <a:avLst/>
                <a:gdLst>
                  <a:gd name="connsiteX0" fmla="*/ 105746 w 105471"/>
                  <a:gd name="connsiteY0" fmla="*/ 599180 h 601048"/>
                  <a:gd name="connsiteX1" fmla="*/ 104531 w 105471"/>
                  <a:gd name="connsiteY1" fmla="*/ 596775 h 601048"/>
                  <a:gd name="connsiteX2" fmla="*/ 56958 w 105471"/>
                  <a:gd name="connsiteY2" fmla="*/ 520015 h 601048"/>
                  <a:gd name="connsiteX3" fmla="*/ 19911 w 105471"/>
                  <a:gd name="connsiteY3" fmla="*/ 300760 h 601048"/>
                  <a:gd name="connsiteX4" fmla="*/ 59792 w 105471"/>
                  <a:gd name="connsiteY4" fmla="*/ 74690 h 601048"/>
                  <a:gd name="connsiteX5" fmla="*/ 104936 w 105471"/>
                  <a:gd name="connsiteY5" fmla="*/ 3943 h 601048"/>
                  <a:gd name="connsiteX6" fmla="*/ 105746 w 105471"/>
                  <a:gd name="connsiteY6" fmla="*/ 2139 h 601048"/>
                  <a:gd name="connsiteX7" fmla="*/ 101292 w 105471"/>
                  <a:gd name="connsiteY7" fmla="*/ 135 h 601048"/>
                  <a:gd name="connsiteX8" fmla="*/ 97446 w 105471"/>
                  <a:gd name="connsiteY8" fmla="*/ 536 h 601048"/>
                  <a:gd name="connsiteX9" fmla="*/ 68902 w 105471"/>
                  <a:gd name="connsiteY9" fmla="*/ 34807 h 601048"/>
                  <a:gd name="connsiteX10" fmla="*/ 6752 w 105471"/>
                  <a:gd name="connsiteY10" fmla="*/ 202756 h 601048"/>
                  <a:gd name="connsiteX11" fmla="*/ 274 w 105471"/>
                  <a:gd name="connsiteY11" fmla="*/ 300559 h 601048"/>
                  <a:gd name="connsiteX12" fmla="*/ 42180 w 105471"/>
                  <a:gd name="connsiteY12" fmla="*/ 520616 h 601048"/>
                  <a:gd name="connsiteX13" fmla="*/ 95826 w 105471"/>
                  <a:gd name="connsiteY13" fmla="*/ 599380 h 601048"/>
                  <a:gd name="connsiteX14" fmla="*/ 101292 w 105471"/>
                  <a:gd name="connsiteY14" fmla="*/ 601184 h 601048"/>
                  <a:gd name="connsiteX15" fmla="*/ 105746 w 105471"/>
                  <a:gd name="connsiteY15" fmla="*/ 599180 h 60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601048">
                    <a:moveTo>
                      <a:pt x="105746" y="599180"/>
                    </a:moveTo>
                    <a:cubicBezTo>
                      <a:pt x="105746" y="598578"/>
                      <a:pt x="105746" y="598178"/>
                      <a:pt x="104531" y="596775"/>
                    </a:cubicBezTo>
                    <a:cubicBezTo>
                      <a:pt x="85097" y="573526"/>
                      <a:pt x="68902" y="547873"/>
                      <a:pt x="56958" y="520015"/>
                    </a:cubicBezTo>
                    <a:cubicBezTo>
                      <a:pt x="30438" y="458688"/>
                      <a:pt x="19911" y="386939"/>
                      <a:pt x="19911" y="300760"/>
                    </a:cubicBezTo>
                    <a:cubicBezTo>
                      <a:pt x="19911" y="215382"/>
                      <a:pt x="29831" y="140426"/>
                      <a:pt x="59792" y="74690"/>
                    </a:cubicBezTo>
                    <a:cubicBezTo>
                      <a:pt x="71534" y="49237"/>
                      <a:pt x="86919" y="25588"/>
                      <a:pt x="104936" y="3943"/>
                    </a:cubicBezTo>
                    <a:cubicBezTo>
                      <a:pt x="105341" y="3342"/>
                      <a:pt x="105746" y="2941"/>
                      <a:pt x="105746" y="2139"/>
                    </a:cubicBezTo>
                    <a:cubicBezTo>
                      <a:pt x="105746" y="135"/>
                      <a:pt x="104329" y="135"/>
                      <a:pt x="101292" y="135"/>
                    </a:cubicBezTo>
                    <a:cubicBezTo>
                      <a:pt x="98256" y="135"/>
                      <a:pt x="97851" y="135"/>
                      <a:pt x="97446" y="536"/>
                    </a:cubicBezTo>
                    <a:cubicBezTo>
                      <a:pt x="97244" y="736"/>
                      <a:pt x="84692" y="12761"/>
                      <a:pt x="68902" y="34807"/>
                    </a:cubicBezTo>
                    <a:cubicBezTo>
                      <a:pt x="33677" y="84109"/>
                      <a:pt x="15862" y="143032"/>
                      <a:pt x="6752" y="202756"/>
                    </a:cubicBezTo>
                    <a:cubicBezTo>
                      <a:pt x="1894" y="235023"/>
                      <a:pt x="274" y="267891"/>
                      <a:pt x="274" y="300559"/>
                    </a:cubicBezTo>
                    <a:cubicBezTo>
                      <a:pt x="274" y="375515"/>
                      <a:pt x="9789" y="452074"/>
                      <a:pt x="42180" y="520616"/>
                    </a:cubicBezTo>
                    <a:cubicBezTo>
                      <a:pt x="56553" y="551080"/>
                      <a:pt x="75785" y="578537"/>
                      <a:pt x="95826" y="599380"/>
                    </a:cubicBezTo>
                    <a:cubicBezTo>
                      <a:pt x="97648" y="600983"/>
                      <a:pt x="97851" y="601184"/>
                      <a:pt x="101292" y="601184"/>
                    </a:cubicBezTo>
                    <a:cubicBezTo>
                      <a:pt x="104329" y="601184"/>
                      <a:pt x="105746" y="601184"/>
                      <a:pt x="105746" y="59918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形状 193">
                <a:extLst>
                  <a:ext uri="{FF2B5EF4-FFF2-40B4-BE49-F238E27FC236}">
                    <a16:creationId xmlns:a16="http://schemas.microsoft.com/office/drawing/2014/main" id="{4515EF1D-C47D-335A-1460-86537B9549E7}"/>
                  </a:ext>
                </a:extLst>
              </p:cNvPr>
              <p:cNvSpPr/>
              <p:nvPr>
                <p:custDataLst>
                  <p:tags r:id="rId201"/>
                </p:custDataLst>
              </p:nvPr>
            </p:nvSpPr>
            <p:spPr>
              <a:xfrm>
                <a:off x="10565044" y="5016055"/>
                <a:ext cx="85227" cy="137886"/>
              </a:xfrm>
              <a:custGeom>
                <a:avLst/>
                <a:gdLst>
                  <a:gd name="connsiteX0" fmla="*/ 85515 w 85227"/>
                  <a:gd name="connsiteY0" fmla="*/ 69489 h 137886"/>
                  <a:gd name="connsiteX1" fmla="*/ 77417 w 85227"/>
                  <a:gd name="connsiteY1" fmla="*/ 22591 h 137886"/>
                  <a:gd name="connsiteX2" fmla="*/ 43002 w 85227"/>
                  <a:gd name="connsiteY2" fmla="*/ 145 h 137886"/>
                  <a:gd name="connsiteX3" fmla="*/ 7778 w 85227"/>
                  <a:gd name="connsiteY3" fmla="*/ 23994 h 137886"/>
                  <a:gd name="connsiteX4" fmla="*/ 287 w 85227"/>
                  <a:gd name="connsiteY4" fmla="*/ 69489 h 137886"/>
                  <a:gd name="connsiteX5" fmla="*/ 9397 w 85227"/>
                  <a:gd name="connsiteY5" fmla="*/ 117789 h 137886"/>
                  <a:gd name="connsiteX6" fmla="*/ 42800 w 85227"/>
                  <a:gd name="connsiteY6" fmla="*/ 138031 h 137886"/>
                  <a:gd name="connsiteX7" fmla="*/ 78025 w 85227"/>
                  <a:gd name="connsiteY7" fmla="*/ 114783 h 137886"/>
                  <a:gd name="connsiteX8" fmla="*/ 85515 w 85227"/>
                  <a:gd name="connsiteY8" fmla="*/ 69489 h 137886"/>
                  <a:gd name="connsiteX9" fmla="*/ 42800 w 85227"/>
                  <a:gd name="connsiteY9" fmla="*/ 133622 h 137886"/>
                  <a:gd name="connsiteX10" fmla="*/ 19317 w 85227"/>
                  <a:gd name="connsiteY10" fmla="*/ 109372 h 137886"/>
                  <a:gd name="connsiteX11" fmla="*/ 17090 w 85227"/>
                  <a:gd name="connsiteY11" fmla="*/ 67084 h 137886"/>
                  <a:gd name="connsiteX12" fmla="*/ 18709 w 85227"/>
                  <a:gd name="connsiteY12" fmla="*/ 30207 h 137886"/>
                  <a:gd name="connsiteX13" fmla="*/ 42800 w 85227"/>
                  <a:gd name="connsiteY13" fmla="*/ 4554 h 137886"/>
                  <a:gd name="connsiteX14" fmla="*/ 66688 w 85227"/>
                  <a:gd name="connsiteY14" fmla="*/ 28003 h 137886"/>
                  <a:gd name="connsiteX15" fmla="*/ 68712 w 85227"/>
                  <a:gd name="connsiteY15" fmla="*/ 67084 h 137886"/>
                  <a:gd name="connsiteX16" fmla="*/ 66485 w 85227"/>
                  <a:gd name="connsiteY16" fmla="*/ 108570 h 137886"/>
                  <a:gd name="connsiteX17" fmla="*/ 42800 w 85227"/>
                  <a:gd name="connsiteY17" fmla="*/ 133622 h 13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7886">
                    <a:moveTo>
                      <a:pt x="85515" y="69489"/>
                    </a:moveTo>
                    <a:cubicBezTo>
                      <a:pt x="85515" y="53456"/>
                      <a:pt x="84503" y="37422"/>
                      <a:pt x="77417" y="22591"/>
                    </a:cubicBezTo>
                    <a:cubicBezTo>
                      <a:pt x="68105" y="3351"/>
                      <a:pt x="51505" y="145"/>
                      <a:pt x="43002" y="145"/>
                    </a:cubicBezTo>
                    <a:cubicBezTo>
                      <a:pt x="30856" y="145"/>
                      <a:pt x="16078" y="5356"/>
                      <a:pt x="7778" y="23994"/>
                    </a:cubicBezTo>
                    <a:cubicBezTo>
                      <a:pt x="1299" y="37823"/>
                      <a:pt x="287" y="53456"/>
                      <a:pt x="287" y="69489"/>
                    </a:cubicBezTo>
                    <a:cubicBezTo>
                      <a:pt x="287" y="84520"/>
                      <a:pt x="1097" y="102558"/>
                      <a:pt x="9397" y="117789"/>
                    </a:cubicBezTo>
                    <a:cubicBezTo>
                      <a:pt x="18102" y="134023"/>
                      <a:pt x="32880" y="138031"/>
                      <a:pt x="42800" y="138031"/>
                    </a:cubicBezTo>
                    <a:cubicBezTo>
                      <a:pt x="53732" y="138031"/>
                      <a:pt x="69117" y="133823"/>
                      <a:pt x="78025" y="114783"/>
                    </a:cubicBezTo>
                    <a:cubicBezTo>
                      <a:pt x="84503" y="100954"/>
                      <a:pt x="85515" y="85322"/>
                      <a:pt x="85515" y="69489"/>
                    </a:cubicBezTo>
                    <a:close/>
                    <a:moveTo>
                      <a:pt x="42800" y="133622"/>
                    </a:moveTo>
                    <a:cubicBezTo>
                      <a:pt x="34905" y="133622"/>
                      <a:pt x="22961" y="128612"/>
                      <a:pt x="19317" y="109372"/>
                    </a:cubicBezTo>
                    <a:cubicBezTo>
                      <a:pt x="17090" y="97347"/>
                      <a:pt x="17090" y="78908"/>
                      <a:pt x="17090" y="67084"/>
                    </a:cubicBezTo>
                    <a:cubicBezTo>
                      <a:pt x="17090" y="54257"/>
                      <a:pt x="17090" y="41030"/>
                      <a:pt x="18709" y="30207"/>
                    </a:cubicBezTo>
                    <a:cubicBezTo>
                      <a:pt x="22556" y="6358"/>
                      <a:pt x="37739" y="4554"/>
                      <a:pt x="42800" y="4554"/>
                    </a:cubicBezTo>
                    <a:cubicBezTo>
                      <a:pt x="49480" y="4554"/>
                      <a:pt x="62841" y="8161"/>
                      <a:pt x="66688" y="28003"/>
                    </a:cubicBezTo>
                    <a:cubicBezTo>
                      <a:pt x="68712" y="39226"/>
                      <a:pt x="68712" y="54458"/>
                      <a:pt x="68712" y="67084"/>
                    </a:cubicBezTo>
                    <a:cubicBezTo>
                      <a:pt x="68712" y="82115"/>
                      <a:pt x="68712" y="95743"/>
                      <a:pt x="66485" y="108570"/>
                    </a:cubicBezTo>
                    <a:cubicBezTo>
                      <a:pt x="63449" y="127610"/>
                      <a:pt x="51910" y="133622"/>
                      <a:pt x="42800" y="1336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形状 194">
                <a:extLst>
                  <a:ext uri="{FF2B5EF4-FFF2-40B4-BE49-F238E27FC236}">
                    <a16:creationId xmlns:a16="http://schemas.microsoft.com/office/drawing/2014/main" id="{F90A7C4C-A70D-CE21-69ED-AB6FE0106C5D}"/>
                  </a:ext>
                </a:extLst>
              </p:cNvPr>
              <p:cNvSpPr/>
              <p:nvPr>
                <p:custDataLst>
                  <p:tags r:id="rId202"/>
                </p:custDataLst>
              </p:nvPr>
            </p:nvSpPr>
            <p:spPr>
              <a:xfrm>
                <a:off x="10575166" y="5328705"/>
                <a:ext cx="66805" cy="133477"/>
              </a:xfrm>
              <a:custGeom>
                <a:avLst/>
                <a:gdLst>
                  <a:gd name="connsiteX0" fmla="*/ 41788 w 66805"/>
                  <a:gd name="connsiteY0" fmla="*/ 5371 h 133477"/>
                  <a:gd name="connsiteX1" fmla="*/ 37131 w 66805"/>
                  <a:gd name="connsiteY1" fmla="*/ 160 h 133477"/>
                  <a:gd name="connsiteX2" fmla="*/ 287 w 66805"/>
                  <a:gd name="connsiteY2" fmla="*/ 12987 h 133477"/>
                  <a:gd name="connsiteX3" fmla="*/ 287 w 66805"/>
                  <a:gd name="connsiteY3" fmla="*/ 19200 h 133477"/>
                  <a:gd name="connsiteX4" fmla="*/ 26807 w 66805"/>
                  <a:gd name="connsiteY4" fmla="*/ 13989 h 133477"/>
                  <a:gd name="connsiteX5" fmla="*/ 26807 w 66805"/>
                  <a:gd name="connsiteY5" fmla="*/ 117805 h 133477"/>
                  <a:gd name="connsiteX6" fmla="*/ 7980 w 66805"/>
                  <a:gd name="connsiteY6" fmla="*/ 127425 h 133477"/>
                  <a:gd name="connsiteX7" fmla="*/ 1502 w 66805"/>
                  <a:gd name="connsiteY7" fmla="*/ 127425 h 133477"/>
                  <a:gd name="connsiteX8" fmla="*/ 1502 w 66805"/>
                  <a:gd name="connsiteY8" fmla="*/ 133638 h 133477"/>
                  <a:gd name="connsiteX9" fmla="*/ 34297 w 66805"/>
                  <a:gd name="connsiteY9" fmla="*/ 133036 h 133477"/>
                  <a:gd name="connsiteX10" fmla="*/ 67093 w 66805"/>
                  <a:gd name="connsiteY10" fmla="*/ 133638 h 133477"/>
                  <a:gd name="connsiteX11" fmla="*/ 67093 w 66805"/>
                  <a:gd name="connsiteY11" fmla="*/ 127425 h 133477"/>
                  <a:gd name="connsiteX12" fmla="*/ 60615 w 66805"/>
                  <a:gd name="connsiteY12" fmla="*/ 127425 h 133477"/>
                  <a:gd name="connsiteX13" fmla="*/ 41788 w 66805"/>
                  <a:gd name="connsiteY13" fmla="*/ 117805 h 133477"/>
                  <a:gd name="connsiteX14" fmla="*/ 41788 w 66805"/>
                  <a:gd name="connsiteY14" fmla="*/ 5371 h 1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805" h="133477">
                    <a:moveTo>
                      <a:pt x="41788" y="5371"/>
                    </a:moveTo>
                    <a:cubicBezTo>
                      <a:pt x="41788" y="561"/>
                      <a:pt x="41788" y="160"/>
                      <a:pt x="37131" y="160"/>
                    </a:cubicBezTo>
                    <a:cubicBezTo>
                      <a:pt x="24580" y="12987"/>
                      <a:pt x="6765" y="12987"/>
                      <a:pt x="287" y="12987"/>
                    </a:cubicBezTo>
                    <a:lnTo>
                      <a:pt x="287" y="19200"/>
                    </a:lnTo>
                    <a:cubicBezTo>
                      <a:pt x="4336" y="19200"/>
                      <a:pt x="16280" y="19200"/>
                      <a:pt x="26807" y="13989"/>
                    </a:cubicBezTo>
                    <a:lnTo>
                      <a:pt x="26807" y="117805"/>
                    </a:lnTo>
                    <a:cubicBezTo>
                      <a:pt x="26807" y="125020"/>
                      <a:pt x="26200" y="127425"/>
                      <a:pt x="7980" y="127425"/>
                    </a:cubicBezTo>
                    <a:lnTo>
                      <a:pt x="1502" y="127425"/>
                    </a:lnTo>
                    <a:lnTo>
                      <a:pt x="1502" y="133638"/>
                    </a:lnTo>
                    <a:cubicBezTo>
                      <a:pt x="8587" y="133036"/>
                      <a:pt x="26200" y="133036"/>
                      <a:pt x="34297" y="133036"/>
                    </a:cubicBezTo>
                    <a:cubicBezTo>
                      <a:pt x="42395" y="133036"/>
                      <a:pt x="60007" y="133036"/>
                      <a:pt x="67093" y="133638"/>
                    </a:cubicBezTo>
                    <a:lnTo>
                      <a:pt x="67093" y="127425"/>
                    </a:lnTo>
                    <a:lnTo>
                      <a:pt x="60615" y="127425"/>
                    </a:lnTo>
                    <a:cubicBezTo>
                      <a:pt x="42395" y="127425"/>
                      <a:pt x="41788" y="125220"/>
                      <a:pt x="41788" y="117805"/>
                    </a:cubicBezTo>
                    <a:lnTo>
                      <a:pt x="41788" y="5371"/>
                    </a:ln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形状 195">
                <a:extLst>
                  <a:ext uri="{FF2B5EF4-FFF2-40B4-BE49-F238E27FC236}">
                    <a16:creationId xmlns:a16="http://schemas.microsoft.com/office/drawing/2014/main" id="{F1D559FD-9A12-5BF3-237C-689E47AA04C0}"/>
                  </a:ext>
                </a:extLst>
              </p:cNvPr>
              <p:cNvSpPr/>
              <p:nvPr>
                <p:custDataLst>
                  <p:tags r:id="rId203"/>
                </p:custDataLst>
              </p:nvPr>
            </p:nvSpPr>
            <p:spPr>
              <a:xfrm>
                <a:off x="10766473" y="4942700"/>
                <a:ext cx="105471" cy="601048"/>
              </a:xfrm>
              <a:custGeom>
                <a:avLst/>
                <a:gdLst>
                  <a:gd name="connsiteX0" fmla="*/ 105769 w 105471"/>
                  <a:gd name="connsiteY0" fmla="*/ 300760 h 601048"/>
                  <a:gd name="connsiteX1" fmla="*/ 63864 w 105471"/>
                  <a:gd name="connsiteY1" fmla="*/ 80702 h 601048"/>
                  <a:gd name="connsiteX2" fmla="*/ 10217 w 105471"/>
                  <a:gd name="connsiteY2" fmla="*/ 1939 h 601048"/>
                  <a:gd name="connsiteX3" fmla="*/ 4751 w 105471"/>
                  <a:gd name="connsiteY3" fmla="*/ 135 h 601048"/>
                  <a:gd name="connsiteX4" fmla="*/ 297 w 105471"/>
                  <a:gd name="connsiteY4" fmla="*/ 2139 h 601048"/>
                  <a:gd name="connsiteX5" fmla="*/ 1512 w 105471"/>
                  <a:gd name="connsiteY5" fmla="*/ 4544 h 601048"/>
                  <a:gd name="connsiteX6" fmla="*/ 49085 w 105471"/>
                  <a:gd name="connsiteY6" fmla="*/ 81304 h 601048"/>
                  <a:gd name="connsiteX7" fmla="*/ 86132 w 105471"/>
                  <a:gd name="connsiteY7" fmla="*/ 300559 h 601048"/>
                  <a:gd name="connsiteX8" fmla="*/ 46251 w 105471"/>
                  <a:gd name="connsiteY8" fmla="*/ 526629 h 601048"/>
                  <a:gd name="connsiteX9" fmla="*/ 1107 w 105471"/>
                  <a:gd name="connsiteY9" fmla="*/ 597376 h 601048"/>
                  <a:gd name="connsiteX10" fmla="*/ 297 w 105471"/>
                  <a:gd name="connsiteY10" fmla="*/ 599180 h 601048"/>
                  <a:gd name="connsiteX11" fmla="*/ 4751 w 105471"/>
                  <a:gd name="connsiteY11" fmla="*/ 601184 h 601048"/>
                  <a:gd name="connsiteX12" fmla="*/ 8597 w 105471"/>
                  <a:gd name="connsiteY12" fmla="*/ 600783 h 601048"/>
                  <a:gd name="connsiteX13" fmla="*/ 37141 w 105471"/>
                  <a:gd name="connsiteY13" fmla="*/ 566512 h 601048"/>
                  <a:gd name="connsiteX14" fmla="*/ 99291 w 105471"/>
                  <a:gd name="connsiteY14" fmla="*/ 398563 h 601048"/>
                  <a:gd name="connsiteX15" fmla="*/ 105769 w 105471"/>
                  <a:gd name="connsiteY15" fmla="*/ 300760 h 60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601048">
                    <a:moveTo>
                      <a:pt x="105769" y="300760"/>
                    </a:moveTo>
                    <a:cubicBezTo>
                      <a:pt x="105769" y="225804"/>
                      <a:pt x="96254" y="149245"/>
                      <a:pt x="63864" y="80702"/>
                    </a:cubicBezTo>
                    <a:cubicBezTo>
                      <a:pt x="49490" y="50239"/>
                      <a:pt x="30258" y="22782"/>
                      <a:pt x="10217" y="1939"/>
                    </a:cubicBezTo>
                    <a:cubicBezTo>
                      <a:pt x="8395" y="335"/>
                      <a:pt x="8192" y="135"/>
                      <a:pt x="4751" y="135"/>
                    </a:cubicBezTo>
                    <a:cubicBezTo>
                      <a:pt x="1917" y="135"/>
                      <a:pt x="297" y="135"/>
                      <a:pt x="297" y="2139"/>
                    </a:cubicBezTo>
                    <a:cubicBezTo>
                      <a:pt x="297" y="2941"/>
                      <a:pt x="1107" y="3943"/>
                      <a:pt x="1512" y="4544"/>
                    </a:cubicBezTo>
                    <a:cubicBezTo>
                      <a:pt x="20946" y="27792"/>
                      <a:pt x="37141" y="53446"/>
                      <a:pt x="49085" y="81304"/>
                    </a:cubicBezTo>
                    <a:cubicBezTo>
                      <a:pt x="75605" y="142631"/>
                      <a:pt x="86132" y="214380"/>
                      <a:pt x="86132" y="300559"/>
                    </a:cubicBezTo>
                    <a:cubicBezTo>
                      <a:pt x="86132" y="385937"/>
                      <a:pt x="76213" y="460892"/>
                      <a:pt x="46251" y="526629"/>
                    </a:cubicBezTo>
                    <a:cubicBezTo>
                      <a:pt x="34510" y="552082"/>
                      <a:pt x="19124" y="575731"/>
                      <a:pt x="1107" y="597376"/>
                    </a:cubicBezTo>
                    <a:cubicBezTo>
                      <a:pt x="905" y="597777"/>
                      <a:pt x="297" y="598578"/>
                      <a:pt x="297" y="599180"/>
                    </a:cubicBezTo>
                    <a:cubicBezTo>
                      <a:pt x="297" y="601184"/>
                      <a:pt x="1917" y="601184"/>
                      <a:pt x="4751" y="601184"/>
                    </a:cubicBezTo>
                    <a:cubicBezTo>
                      <a:pt x="7787" y="601184"/>
                      <a:pt x="8192" y="601184"/>
                      <a:pt x="8597" y="600783"/>
                    </a:cubicBezTo>
                    <a:cubicBezTo>
                      <a:pt x="8800" y="600583"/>
                      <a:pt x="21351" y="588558"/>
                      <a:pt x="37141" y="566512"/>
                    </a:cubicBezTo>
                    <a:cubicBezTo>
                      <a:pt x="72366" y="517209"/>
                      <a:pt x="90181" y="458287"/>
                      <a:pt x="99291" y="398563"/>
                    </a:cubicBezTo>
                    <a:cubicBezTo>
                      <a:pt x="104149" y="366296"/>
                      <a:pt x="105769" y="333427"/>
                      <a:pt x="105769" y="3007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形状 196">
                <a:extLst>
                  <a:ext uri="{FF2B5EF4-FFF2-40B4-BE49-F238E27FC236}">
                    <a16:creationId xmlns:a16="http://schemas.microsoft.com/office/drawing/2014/main" id="{A6030FCC-F039-D388-FF9C-5D8EB30DC0D8}"/>
                  </a:ext>
                </a:extLst>
              </p:cNvPr>
              <p:cNvSpPr/>
              <p:nvPr>
                <p:custDataLst>
                  <p:tags r:id="rId204"/>
                </p:custDataLst>
              </p:nvPr>
            </p:nvSpPr>
            <p:spPr>
              <a:xfrm>
                <a:off x="11105966" y="5272188"/>
                <a:ext cx="23685" cy="59924"/>
              </a:xfrm>
              <a:custGeom>
                <a:avLst/>
                <a:gdLst>
                  <a:gd name="connsiteX0" fmla="*/ 23999 w 23685"/>
                  <a:gd name="connsiteY0" fmla="*/ 21196 h 59924"/>
                  <a:gd name="connsiteX1" fmla="*/ 11043 w 23685"/>
                  <a:gd name="connsiteY1" fmla="*/ 152 h 59924"/>
                  <a:gd name="connsiteX2" fmla="*/ 313 w 23685"/>
                  <a:gd name="connsiteY2" fmla="*/ 10774 h 59924"/>
                  <a:gd name="connsiteX3" fmla="*/ 11043 w 23685"/>
                  <a:gd name="connsiteY3" fmla="*/ 21396 h 59924"/>
                  <a:gd name="connsiteX4" fmla="*/ 18128 w 23685"/>
                  <a:gd name="connsiteY4" fmla="*/ 18791 h 59924"/>
                  <a:gd name="connsiteX5" fmla="*/ 19140 w 23685"/>
                  <a:gd name="connsiteY5" fmla="*/ 18189 h 59924"/>
                  <a:gd name="connsiteX6" fmla="*/ 19545 w 23685"/>
                  <a:gd name="connsiteY6" fmla="*/ 21196 h 59924"/>
                  <a:gd name="connsiteX7" fmla="*/ 5779 w 23685"/>
                  <a:gd name="connsiteY7" fmla="*/ 54665 h 59924"/>
                  <a:gd name="connsiteX8" fmla="*/ 3552 w 23685"/>
                  <a:gd name="connsiteY8" fmla="*/ 57872 h 59924"/>
                  <a:gd name="connsiteX9" fmla="*/ 5577 w 23685"/>
                  <a:gd name="connsiteY9" fmla="*/ 60076 h 59924"/>
                  <a:gd name="connsiteX10" fmla="*/ 23999 w 23685"/>
                  <a:gd name="connsiteY10" fmla="*/ 21196 h 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59924">
                    <a:moveTo>
                      <a:pt x="23999" y="21196"/>
                    </a:moveTo>
                    <a:cubicBezTo>
                      <a:pt x="23999" y="7968"/>
                      <a:pt x="18938" y="152"/>
                      <a:pt x="11043" y="152"/>
                    </a:cubicBezTo>
                    <a:cubicBezTo>
                      <a:pt x="4362" y="152"/>
                      <a:pt x="313" y="5162"/>
                      <a:pt x="313" y="10774"/>
                    </a:cubicBezTo>
                    <a:cubicBezTo>
                      <a:pt x="313" y="16185"/>
                      <a:pt x="4362" y="21396"/>
                      <a:pt x="11043" y="21396"/>
                    </a:cubicBezTo>
                    <a:cubicBezTo>
                      <a:pt x="13472" y="21396"/>
                      <a:pt x="16104" y="20594"/>
                      <a:pt x="18128" y="18791"/>
                    </a:cubicBezTo>
                    <a:cubicBezTo>
                      <a:pt x="18735" y="18390"/>
                      <a:pt x="18938" y="18189"/>
                      <a:pt x="19140" y="18189"/>
                    </a:cubicBezTo>
                    <a:cubicBezTo>
                      <a:pt x="19343" y="18189"/>
                      <a:pt x="19545" y="18390"/>
                      <a:pt x="19545" y="21196"/>
                    </a:cubicBezTo>
                    <a:cubicBezTo>
                      <a:pt x="19545" y="36026"/>
                      <a:pt x="12460" y="48051"/>
                      <a:pt x="5779" y="54665"/>
                    </a:cubicBezTo>
                    <a:cubicBezTo>
                      <a:pt x="3552" y="56870"/>
                      <a:pt x="3552" y="57271"/>
                      <a:pt x="3552" y="57872"/>
                    </a:cubicBezTo>
                    <a:cubicBezTo>
                      <a:pt x="3552" y="59275"/>
                      <a:pt x="4565" y="60076"/>
                      <a:pt x="5577" y="60076"/>
                    </a:cubicBezTo>
                    <a:cubicBezTo>
                      <a:pt x="7804" y="60076"/>
                      <a:pt x="23999" y="44644"/>
                      <a:pt x="23999" y="211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" name="组合 105">
              <a:extLst>
                <a:ext uri="{FF2B5EF4-FFF2-40B4-BE49-F238E27FC236}">
                  <a16:creationId xmlns:a16="http://schemas.microsoft.com/office/drawing/2014/main" id="{E7809EFB-4D83-6783-B012-5D891A90E573}"/>
                </a:ext>
              </a:extLst>
            </p:cNvPr>
            <p:cNvGrpSpPr>
              <a:grpSpLocks noChangeAspect="1"/>
            </p:cNvGrpSpPr>
            <p:nvPr>
              <p:custDataLst>
                <p:tags r:id="rId97"/>
              </p:custDataLst>
            </p:nvPr>
          </p:nvGrpSpPr>
          <p:grpSpPr>
            <a:xfrm>
              <a:off x="1346199" y="2946400"/>
              <a:ext cx="3068320" cy="609600"/>
              <a:chOff x="4560459" y="4256045"/>
              <a:chExt cx="3067535" cy="607120"/>
            </a:xfrm>
          </p:grpSpPr>
          <p:sp>
            <p:nvSpPr>
              <p:cNvPr id="85" name="任意形状 84">
                <a:extLst>
                  <a:ext uri="{FF2B5EF4-FFF2-40B4-BE49-F238E27FC236}">
                    <a16:creationId xmlns:a16="http://schemas.microsoft.com/office/drawing/2014/main" id="{E1DA2682-5EEE-8F3E-CB17-64B7BD3A1AA9}"/>
                  </a:ext>
                </a:extLst>
              </p:cNvPr>
              <p:cNvSpPr/>
              <p:nvPr>
                <p:custDataLst>
                  <p:tags r:id="rId98"/>
                </p:custDataLst>
              </p:nvPr>
            </p:nvSpPr>
            <p:spPr>
              <a:xfrm>
                <a:off x="4560459" y="4472052"/>
                <a:ext cx="123286" cy="138267"/>
              </a:xfrm>
              <a:custGeom>
                <a:avLst/>
                <a:gdLst>
                  <a:gd name="connsiteX0" fmla="*/ 69595 w 123286"/>
                  <a:gd name="connsiteY0" fmla="*/ 111019 h 138267"/>
                  <a:gd name="connsiteX1" fmla="*/ 123444 w 123286"/>
                  <a:gd name="connsiteY1" fmla="*/ 69317 h 138267"/>
                  <a:gd name="connsiteX2" fmla="*/ 69595 w 123286"/>
                  <a:gd name="connsiteY2" fmla="*/ 27411 h 138267"/>
                  <a:gd name="connsiteX3" fmla="*/ 69595 w 123286"/>
                  <a:gd name="connsiteY3" fmla="*/ 16075 h 138267"/>
                  <a:gd name="connsiteX4" fmla="*/ 88827 w 123286"/>
                  <a:gd name="connsiteY4" fmla="*/ 6357 h 138267"/>
                  <a:gd name="connsiteX5" fmla="*/ 95507 w 123286"/>
                  <a:gd name="connsiteY5" fmla="*/ 6357 h 138267"/>
                  <a:gd name="connsiteX6" fmla="*/ 95507 w 123286"/>
                  <a:gd name="connsiteY6" fmla="*/ 82 h 138267"/>
                  <a:gd name="connsiteX7" fmla="*/ 61295 w 123286"/>
                  <a:gd name="connsiteY7" fmla="*/ 689 h 138267"/>
                  <a:gd name="connsiteX8" fmla="*/ 26880 w 123286"/>
                  <a:gd name="connsiteY8" fmla="*/ 82 h 138267"/>
                  <a:gd name="connsiteX9" fmla="*/ 26880 w 123286"/>
                  <a:gd name="connsiteY9" fmla="*/ 6357 h 138267"/>
                  <a:gd name="connsiteX10" fmla="*/ 33560 w 123286"/>
                  <a:gd name="connsiteY10" fmla="*/ 6357 h 138267"/>
                  <a:gd name="connsiteX11" fmla="*/ 52792 w 123286"/>
                  <a:gd name="connsiteY11" fmla="*/ 16075 h 138267"/>
                  <a:gd name="connsiteX12" fmla="*/ 52792 w 123286"/>
                  <a:gd name="connsiteY12" fmla="*/ 27411 h 138267"/>
                  <a:gd name="connsiteX13" fmla="*/ 157 w 123286"/>
                  <a:gd name="connsiteY13" fmla="*/ 69114 h 138267"/>
                  <a:gd name="connsiteX14" fmla="*/ 52792 w 123286"/>
                  <a:gd name="connsiteY14" fmla="*/ 111019 h 138267"/>
                  <a:gd name="connsiteX15" fmla="*/ 52792 w 123286"/>
                  <a:gd name="connsiteY15" fmla="*/ 122356 h 138267"/>
                  <a:gd name="connsiteX16" fmla="*/ 33560 w 123286"/>
                  <a:gd name="connsiteY16" fmla="*/ 132073 h 138267"/>
                  <a:gd name="connsiteX17" fmla="*/ 26880 w 123286"/>
                  <a:gd name="connsiteY17" fmla="*/ 132073 h 138267"/>
                  <a:gd name="connsiteX18" fmla="*/ 26880 w 123286"/>
                  <a:gd name="connsiteY18" fmla="*/ 138349 h 138267"/>
                  <a:gd name="connsiteX19" fmla="*/ 61092 w 123286"/>
                  <a:gd name="connsiteY19" fmla="*/ 137742 h 138267"/>
                  <a:gd name="connsiteX20" fmla="*/ 95507 w 123286"/>
                  <a:gd name="connsiteY20" fmla="*/ 138349 h 138267"/>
                  <a:gd name="connsiteX21" fmla="*/ 95507 w 123286"/>
                  <a:gd name="connsiteY21" fmla="*/ 132073 h 138267"/>
                  <a:gd name="connsiteX22" fmla="*/ 88827 w 123286"/>
                  <a:gd name="connsiteY22" fmla="*/ 132073 h 138267"/>
                  <a:gd name="connsiteX23" fmla="*/ 69595 w 123286"/>
                  <a:gd name="connsiteY23" fmla="*/ 122356 h 138267"/>
                  <a:gd name="connsiteX24" fmla="*/ 69595 w 123286"/>
                  <a:gd name="connsiteY24" fmla="*/ 111019 h 138267"/>
                  <a:gd name="connsiteX25" fmla="*/ 52792 w 123286"/>
                  <a:gd name="connsiteY25" fmla="*/ 106363 h 138267"/>
                  <a:gd name="connsiteX26" fmla="*/ 20402 w 123286"/>
                  <a:gd name="connsiteY26" fmla="*/ 69317 h 138267"/>
                  <a:gd name="connsiteX27" fmla="*/ 52792 w 123286"/>
                  <a:gd name="connsiteY27" fmla="*/ 32067 h 138267"/>
                  <a:gd name="connsiteX28" fmla="*/ 52792 w 123286"/>
                  <a:gd name="connsiteY28" fmla="*/ 106363 h 138267"/>
                  <a:gd name="connsiteX29" fmla="*/ 69595 w 123286"/>
                  <a:gd name="connsiteY29" fmla="*/ 31865 h 138267"/>
                  <a:gd name="connsiteX30" fmla="*/ 103200 w 123286"/>
                  <a:gd name="connsiteY30" fmla="*/ 69114 h 138267"/>
                  <a:gd name="connsiteX31" fmla="*/ 69595 w 123286"/>
                  <a:gd name="connsiteY31" fmla="*/ 106566 h 138267"/>
                  <a:gd name="connsiteX32" fmla="*/ 69595 w 123286"/>
                  <a:gd name="connsiteY32" fmla="*/ 31865 h 13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3286" h="138267">
                    <a:moveTo>
                      <a:pt x="69595" y="111019"/>
                    </a:moveTo>
                    <a:cubicBezTo>
                      <a:pt x="100973" y="108590"/>
                      <a:pt x="123444" y="89763"/>
                      <a:pt x="123444" y="69317"/>
                    </a:cubicBezTo>
                    <a:cubicBezTo>
                      <a:pt x="123444" y="48263"/>
                      <a:pt x="100366" y="29841"/>
                      <a:pt x="69595" y="27411"/>
                    </a:cubicBezTo>
                    <a:lnTo>
                      <a:pt x="69595" y="16075"/>
                    </a:lnTo>
                    <a:cubicBezTo>
                      <a:pt x="69595" y="9192"/>
                      <a:pt x="69595" y="6357"/>
                      <a:pt x="88827" y="6357"/>
                    </a:cubicBezTo>
                    <a:lnTo>
                      <a:pt x="95507" y="6357"/>
                    </a:lnTo>
                    <a:lnTo>
                      <a:pt x="95507" y="82"/>
                    </a:lnTo>
                    <a:cubicBezTo>
                      <a:pt x="88219" y="689"/>
                      <a:pt x="69595" y="689"/>
                      <a:pt x="61295" y="689"/>
                    </a:cubicBezTo>
                    <a:cubicBezTo>
                      <a:pt x="52995" y="689"/>
                      <a:pt x="34168" y="689"/>
                      <a:pt x="26880" y="82"/>
                    </a:cubicBezTo>
                    <a:lnTo>
                      <a:pt x="26880" y="6357"/>
                    </a:lnTo>
                    <a:lnTo>
                      <a:pt x="33560" y="6357"/>
                    </a:lnTo>
                    <a:cubicBezTo>
                      <a:pt x="52792" y="6357"/>
                      <a:pt x="52792" y="8989"/>
                      <a:pt x="52792" y="16075"/>
                    </a:cubicBezTo>
                    <a:lnTo>
                      <a:pt x="52792" y="27411"/>
                    </a:lnTo>
                    <a:cubicBezTo>
                      <a:pt x="21819" y="30448"/>
                      <a:pt x="157" y="49072"/>
                      <a:pt x="157" y="69114"/>
                    </a:cubicBezTo>
                    <a:cubicBezTo>
                      <a:pt x="157" y="89966"/>
                      <a:pt x="22628" y="107983"/>
                      <a:pt x="52792" y="111019"/>
                    </a:cubicBezTo>
                    <a:lnTo>
                      <a:pt x="52792" y="122356"/>
                    </a:lnTo>
                    <a:cubicBezTo>
                      <a:pt x="52792" y="129239"/>
                      <a:pt x="52792" y="132073"/>
                      <a:pt x="33560" y="132073"/>
                    </a:cubicBezTo>
                    <a:lnTo>
                      <a:pt x="26880" y="132073"/>
                    </a:lnTo>
                    <a:lnTo>
                      <a:pt x="26880" y="138349"/>
                    </a:lnTo>
                    <a:cubicBezTo>
                      <a:pt x="34168" y="137742"/>
                      <a:pt x="52792" y="137742"/>
                      <a:pt x="61092" y="137742"/>
                    </a:cubicBezTo>
                    <a:cubicBezTo>
                      <a:pt x="69392" y="137742"/>
                      <a:pt x="88219" y="137742"/>
                      <a:pt x="95507" y="138349"/>
                    </a:cubicBezTo>
                    <a:lnTo>
                      <a:pt x="95507" y="132073"/>
                    </a:lnTo>
                    <a:lnTo>
                      <a:pt x="88827" y="132073"/>
                    </a:lnTo>
                    <a:cubicBezTo>
                      <a:pt x="69595" y="132073"/>
                      <a:pt x="69595" y="129441"/>
                      <a:pt x="69595" y="122356"/>
                    </a:cubicBezTo>
                    <a:lnTo>
                      <a:pt x="69595" y="111019"/>
                    </a:lnTo>
                    <a:close/>
                    <a:moveTo>
                      <a:pt x="52792" y="106363"/>
                    </a:moveTo>
                    <a:cubicBezTo>
                      <a:pt x="24046" y="102517"/>
                      <a:pt x="20402" y="81868"/>
                      <a:pt x="20402" y="69317"/>
                    </a:cubicBezTo>
                    <a:cubicBezTo>
                      <a:pt x="20402" y="58790"/>
                      <a:pt x="22426" y="36116"/>
                      <a:pt x="52792" y="32067"/>
                    </a:cubicBezTo>
                    <a:lnTo>
                      <a:pt x="52792" y="106363"/>
                    </a:lnTo>
                    <a:close/>
                    <a:moveTo>
                      <a:pt x="69595" y="31865"/>
                    </a:moveTo>
                    <a:cubicBezTo>
                      <a:pt x="97532" y="35104"/>
                      <a:pt x="103200" y="53729"/>
                      <a:pt x="103200" y="69114"/>
                    </a:cubicBezTo>
                    <a:cubicBezTo>
                      <a:pt x="103200" y="81261"/>
                      <a:pt x="100163" y="102922"/>
                      <a:pt x="69595" y="106566"/>
                    </a:cubicBezTo>
                    <a:lnTo>
                      <a:pt x="69595" y="3186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形状 85">
                <a:extLst>
                  <a:ext uri="{FF2B5EF4-FFF2-40B4-BE49-F238E27FC236}">
                    <a16:creationId xmlns:a16="http://schemas.microsoft.com/office/drawing/2014/main" id="{5CD41717-53B6-9E56-EC84-DDB48DD7B429}"/>
                  </a:ext>
                </a:extLst>
              </p:cNvPr>
              <p:cNvSpPr/>
              <p:nvPr>
                <p:custDataLst>
                  <p:tags r:id="rId99"/>
                </p:custDataLst>
              </p:nvPr>
            </p:nvSpPr>
            <p:spPr>
              <a:xfrm>
                <a:off x="4710777" y="4432639"/>
                <a:ext cx="51581" cy="94094"/>
              </a:xfrm>
              <a:custGeom>
                <a:avLst/>
                <a:gdLst>
                  <a:gd name="connsiteX0" fmla="*/ 32191 w 51581"/>
                  <a:gd name="connsiteY0" fmla="*/ 4046 h 94094"/>
                  <a:gd name="connsiteX1" fmla="*/ 27940 w 51581"/>
                  <a:gd name="connsiteY1" fmla="*/ 78 h 94094"/>
                  <a:gd name="connsiteX2" fmla="*/ 165 w 51581"/>
                  <a:gd name="connsiteY2" fmla="*/ 9147 h 94094"/>
                  <a:gd name="connsiteX3" fmla="*/ 165 w 51581"/>
                  <a:gd name="connsiteY3" fmla="*/ 14249 h 94094"/>
                  <a:gd name="connsiteX4" fmla="*/ 20712 w 51581"/>
                  <a:gd name="connsiteY4" fmla="*/ 10281 h 94094"/>
                  <a:gd name="connsiteX5" fmla="*/ 20712 w 51581"/>
                  <a:gd name="connsiteY5" fmla="*/ 82552 h 94094"/>
                  <a:gd name="connsiteX6" fmla="*/ 6542 w 51581"/>
                  <a:gd name="connsiteY6" fmla="*/ 89071 h 94094"/>
                  <a:gd name="connsiteX7" fmla="*/ 1157 w 51581"/>
                  <a:gd name="connsiteY7" fmla="*/ 89071 h 94094"/>
                  <a:gd name="connsiteX8" fmla="*/ 1157 w 51581"/>
                  <a:gd name="connsiteY8" fmla="*/ 94172 h 94094"/>
                  <a:gd name="connsiteX9" fmla="*/ 26381 w 51581"/>
                  <a:gd name="connsiteY9" fmla="*/ 93605 h 94094"/>
                  <a:gd name="connsiteX10" fmla="*/ 51747 w 51581"/>
                  <a:gd name="connsiteY10" fmla="*/ 94172 h 94094"/>
                  <a:gd name="connsiteX11" fmla="*/ 51747 w 51581"/>
                  <a:gd name="connsiteY11" fmla="*/ 89071 h 94094"/>
                  <a:gd name="connsiteX12" fmla="*/ 46362 w 51581"/>
                  <a:gd name="connsiteY12" fmla="*/ 89071 h 94094"/>
                  <a:gd name="connsiteX13" fmla="*/ 32191 w 51581"/>
                  <a:gd name="connsiteY13" fmla="*/ 82552 h 94094"/>
                  <a:gd name="connsiteX14" fmla="*/ 32191 w 51581"/>
                  <a:gd name="connsiteY14" fmla="*/ 4046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4094">
                    <a:moveTo>
                      <a:pt x="32191" y="4046"/>
                    </a:moveTo>
                    <a:cubicBezTo>
                      <a:pt x="32191" y="219"/>
                      <a:pt x="31907" y="78"/>
                      <a:pt x="27940" y="78"/>
                    </a:cubicBezTo>
                    <a:cubicBezTo>
                      <a:pt x="18870" y="9005"/>
                      <a:pt x="5975" y="9147"/>
                      <a:pt x="165" y="9147"/>
                    </a:cubicBezTo>
                    <a:lnTo>
                      <a:pt x="165" y="14249"/>
                    </a:lnTo>
                    <a:cubicBezTo>
                      <a:pt x="3566" y="14249"/>
                      <a:pt x="12918" y="14249"/>
                      <a:pt x="20712" y="10281"/>
                    </a:cubicBezTo>
                    <a:lnTo>
                      <a:pt x="20712" y="82552"/>
                    </a:lnTo>
                    <a:cubicBezTo>
                      <a:pt x="20712" y="87228"/>
                      <a:pt x="20712" y="89071"/>
                      <a:pt x="6542" y="89071"/>
                    </a:cubicBezTo>
                    <a:lnTo>
                      <a:pt x="1157" y="89071"/>
                    </a:lnTo>
                    <a:lnTo>
                      <a:pt x="1157" y="94172"/>
                    </a:lnTo>
                    <a:cubicBezTo>
                      <a:pt x="3707" y="94030"/>
                      <a:pt x="21138" y="93605"/>
                      <a:pt x="26381" y="93605"/>
                    </a:cubicBezTo>
                    <a:cubicBezTo>
                      <a:pt x="30774" y="93605"/>
                      <a:pt x="48629" y="94030"/>
                      <a:pt x="51747" y="94172"/>
                    </a:cubicBezTo>
                    <a:lnTo>
                      <a:pt x="51747" y="89071"/>
                    </a:lnTo>
                    <a:lnTo>
                      <a:pt x="46362" y="89071"/>
                    </a:lnTo>
                    <a:cubicBezTo>
                      <a:pt x="32191" y="89071"/>
                      <a:pt x="32191" y="87228"/>
                      <a:pt x="32191" y="82552"/>
                    </a:cubicBezTo>
                    <a:lnTo>
                      <a:pt x="32191" y="404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形状 86">
                <a:extLst>
                  <a:ext uri="{FF2B5EF4-FFF2-40B4-BE49-F238E27FC236}">
                    <a16:creationId xmlns:a16="http://schemas.microsoft.com/office/drawing/2014/main" id="{71BAF282-E769-3C63-DF36-B8CB6C12A9E8}"/>
                  </a:ext>
                </a:extLst>
              </p:cNvPr>
              <p:cNvSpPr/>
              <p:nvPr>
                <p:custDataLst>
                  <p:tags r:id="rId100"/>
                </p:custDataLst>
              </p:nvPr>
            </p:nvSpPr>
            <p:spPr>
              <a:xfrm>
                <a:off x="4853717" y="4536024"/>
                <a:ext cx="134623" cy="47371"/>
              </a:xfrm>
              <a:custGeom>
                <a:avLst/>
                <a:gdLst>
                  <a:gd name="connsiteX0" fmla="*/ 127912 w 134623"/>
                  <a:gd name="connsiteY0" fmla="*/ 8179 h 47371"/>
                  <a:gd name="connsiteX1" fmla="*/ 134795 w 134623"/>
                  <a:gd name="connsiteY1" fmla="*/ 4131 h 47371"/>
                  <a:gd name="connsiteX2" fmla="*/ 128115 w 134623"/>
                  <a:gd name="connsiteY2" fmla="*/ 82 h 47371"/>
                  <a:gd name="connsiteX3" fmla="*/ 6852 w 134623"/>
                  <a:gd name="connsiteY3" fmla="*/ 82 h 47371"/>
                  <a:gd name="connsiteX4" fmla="*/ 172 w 134623"/>
                  <a:gd name="connsiteY4" fmla="*/ 4131 h 47371"/>
                  <a:gd name="connsiteX5" fmla="*/ 7055 w 134623"/>
                  <a:gd name="connsiteY5" fmla="*/ 8179 h 47371"/>
                  <a:gd name="connsiteX6" fmla="*/ 127912 w 134623"/>
                  <a:gd name="connsiteY6" fmla="*/ 8179 h 47371"/>
                  <a:gd name="connsiteX7" fmla="*/ 128115 w 134623"/>
                  <a:gd name="connsiteY7" fmla="*/ 47453 h 47371"/>
                  <a:gd name="connsiteX8" fmla="*/ 134795 w 134623"/>
                  <a:gd name="connsiteY8" fmla="*/ 43404 h 47371"/>
                  <a:gd name="connsiteX9" fmla="*/ 127912 w 134623"/>
                  <a:gd name="connsiteY9" fmla="*/ 39355 h 47371"/>
                  <a:gd name="connsiteX10" fmla="*/ 7055 w 134623"/>
                  <a:gd name="connsiteY10" fmla="*/ 39355 h 47371"/>
                  <a:gd name="connsiteX11" fmla="*/ 172 w 134623"/>
                  <a:gd name="connsiteY11" fmla="*/ 43404 h 47371"/>
                  <a:gd name="connsiteX12" fmla="*/ 6852 w 134623"/>
                  <a:gd name="connsiteY12" fmla="*/ 47453 h 47371"/>
                  <a:gd name="connsiteX13" fmla="*/ 128115 w 134623"/>
                  <a:gd name="connsiteY13" fmla="*/ 47453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7371">
                    <a:moveTo>
                      <a:pt x="127912" y="8179"/>
                    </a:moveTo>
                    <a:cubicBezTo>
                      <a:pt x="130949" y="8179"/>
                      <a:pt x="134795" y="8179"/>
                      <a:pt x="134795" y="4131"/>
                    </a:cubicBezTo>
                    <a:cubicBezTo>
                      <a:pt x="134795" y="82"/>
                      <a:pt x="130949" y="82"/>
                      <a:pt x="128115" y="82"/>
                    </a:cubicBezTo>
                    <a:lnTo>
                      <a:pt x="6852" y="82"/>
                    </a:lnTo>
                    <a:cubicBezTo>
                      <a:pt x="4018" y="82"/>
                      <a:pt x="172" y="82"/>
                      <a:pt x="172" y="4131"/>
                    </a:cubicBezTo>
                    <a:cubicBezTo>
                      <a:pt x="172" y="8179"/>
                      <a:pt x="4018" y="8179"/>
                      <a:pt x="7055" y="8179"/>
                    </a:cubicBezTo>
                    <a:lnTo>
                      <a:pt x="127912" y="8179"/>
                    </a:lnTo>
                    <a:close/>
                    <a:moveTo>
                      <a:pt x="128115" y="47453"/>
                    </a:moveTo>
                    <a:cubicBezTo>
                      <a:pt x="130949" y="47453"/>
                      <a:pt x="134795" y="47453"/>
                      <a:pt x="134795" y="43404"/>
                    </a:cubicBezTo>
                    <a:cubicBezTo>
                      <a:pt x="134795" y="39355"/>
                      <a:pt x="130949" y="39355"/>
                      <a:pt x="127912" y="39355"/>
                    </a:cubicBezTo>
                    <a:lnTo>
                      <a:pt x="7055" y="39355"/>
                    </a:lnTo>
                    <a:cubicBezTo>
                      <a:pt x="4018" y="39355"/>
                      <a:pt x="172" y="39355"/>
                      <a:pt x="172" y="43404"/>
                    </a:cubicBezTo>
                    <a:cubicBezTo>
                      <a:pt x="172" y="47453"/>
                      <a:pt x="4018" y="47453"/>
                      <a:pt x="6852" y="47453"/>
                    </a:cubicBezTo>
                    <a:lnTo>
                      <a:pt x="128115" y="47453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形状 87">
                <a:extLst>
                  <a:ext uri="{FF2B5EF4-FFF2-40B4-BE49-F238E27FC236}">
                    <a16:creationId xmlns:a16="http://schemas.microsoft.com/office/drawing/2014/main" id="{B46D7A52-C392-555B-FB79-0CA022891D51}"/>
                  </a:ext>
                </a:extLst>
              </p:cNvPr>
              <p:cNvSpPr/>
              <p:nvPr>
                <p:custDataLst>
                  <p:tags r:id="rId101"/>
                </p:custDataLst>
              </p:nvPr>
            </p:nvSpPr>
            <p:spPr>
              <a:xfrm>
                <a:off x="5103843" y="4256045"/>
                <a:ext cx="105471" cy="607120"/>
              </a:xfrm>
              <a:custGeom>
                <a:avLst/>
                <a:gdLst>
                  <a:gd name="connsiteX0" fmla="*/ 105654 w 105471"/>
                  <a:gd name="connsiteY0" fmla="*/ 605160 h 607120"/>
                  <a:gd name="connsiteX1" fmla="*/ 104439 w 105471"/>
                  <a:gd name="connsiteY1" fmla="*/ 602731 h 607120"/>
                  <a:gd name="connsiteX2" fmla="*/ 56866 w 105471"/>
                  <a:gd name="connsiteY2" fmla="*/ 525196 h 607120"/>
                  <a:gd name="connsiteX3" fmla="*/ 19819 w 105471"/>
                  <a:gd name="connsiteY3" fmla="*/ 303726 h 607120"/>
                  <a:gd name="connsiteX4" fmla="*/ 59700 w 105471"/>
                  <a:gd name="connsiteY4" fmla="*/ 75373 h 607120"/>
                  <a:gd name="connsiteX5" fmla="*/ 104844 w 105471"/>
                  <a:gd name="connsiteY5" fmla="*/ 3911 h 607120"/>
                  <a:gd name="connsiteX6" fmla="*/ 105654 w 105471"/>
                  <a:gd name="connsiteY6" fmla="*/ 2089 h 607120"/>
                  <a:gd name="connsiteX7" fmla="*/ 101200 w 105471"/>
                  <a:gd name="connsiteY7" fmla="*/ 65 h 607120"/>
                  <a:gd name="connsiteX8" fmla="*/ 97354 w 105471"/>
                  <a:gd name="connsiteY8" fmla="*/ 470 h 607120"/>
                  <a:gd name="connsiteX9" fmla="*/ 68810 w 105471"/>
                  <a:gd name="connsiteY9" fmla="*/ 35087 h 607120"/>
                  <a:gd name="connsiteX10" fmla="*/ 6661 w 105471"/>
                  <a:gd name="connsiteY10" fmla="*/ 204732 h 607120"/>
                  <a:gd name="connsiteX11" fmla="*/ 182 w 105471"/>
                  <a:gd name="connsiteY11" fmla="*/ 303524 h 607120"/>
                  <a:gd name="connsiteX12" fmla="*/ 42088 w 105471"/>
                  <a:gd name="connsiteY12" fmla="*/ 525804 h 607120"/>
                  <a:gd name="connsiteX13" fmla="*/ 95735 w 105471"/>
                  <a:gd name="connsiteY13" fmla="*/ 605363 h 607120"/>
                  <a:gd name="connsiteX14" fmla="*/ 101200 w 105471"/>
                  <a:gd name="connsiteY14" fmla="*/ 607185 h 607120"/>
                  <a:gd name="connsiteX15" fmla="*/ 105654 w 105471"/>
                  <a:gd name="connsiteY15" fmla="*/ 605160 h 607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607120">
                    <a:moveTo>
                      <a:pt x="105654" y="605160"/>
                    </a:moveTo>
                    <a:cubicBezTo>
                      <a:pt x="105654" y="604553"/>
                      <a:pt x="105654" y="604148"/>
                      <a:pt x="104439" y="602731"/>
                    </a:cubicBezTo>
                    <a:cubicBezTo>
                      <a:pt x="85005" y="579248"/>
                      <a:pt x="68810" y="553336"/>
                      <a:pt x="56866" y="525196"/>
                    </a:cubicBezTo>
                    <a:cubicBezTo>
                      <a:pt x="30346" y="463249"/>
                      <a:pt x="19819" y="390776"/>
                      <a:pt x="19819" y="303726"/>
                    </a:cubicBezTo>
                    <a:cubicBezTo>
                      <a:pt x="19819" y="217486"/>
                      <a:pt x="29739" y="141773"/>
                      <a:pt x="59700" y="75373"/>
                    </a:cubicBezTo>
                    <a:cubicBezTo>
                      <a:pt x="71442" y="49663"/>
                      <a:pt x="86827" y="25775"/>
                      <a:pt x="104844" y="3911"/>
                    </a:cubicBezTo>
                    <a:cubicBezTo>
                      <a:pt x="105249" y="3304"/>
                      <a:pt x="105654" y="2899"/>
                      <a:pt x="105654" y="2089"/>
                    </a:cubicBezTo>
                    <a:cubicBezTo>
                      <a:pt x="105654" y="65"/>
                      <a:pt x="104237" y="65"/>
                      <a:pt x="101200" y="65"/>
                    </a:cubicBezTo>
                    <a:cubicBezTo>
                      <a:pt x="98164" y="65"/>
                      <a:pt x="97759" y="65"/>
                      <a:pt x="97354" y="470"/>
                    </a:cubicBezTo>
                    <a:cubicBezTo>
                      <a:pt x="97152" y="672"/>
                      <a:pt x="84600" y="12819"/>
                      <a:pt x="68810" y="35087"/>
                    </a:cubicBezTo>
                    <a:cubicBezTo>
                      <a:pt x="33585" y="84887"/>
                      <a:pt x="15770" y="144405"/>
                      <a:pt x="6661" y="204732"/>
                    </a:cubicBezTo>
                    <a:cubicBezTo>
                      <a:pt x="1802" y="237325"/>
                      <a:pt x="182" y="270526"/>
                      <a:pt x="182" y="303524"/>
                    </a:cubicBezTo>
                    <a:cubicBezTo>
                      <a:pt x="182" y="379236"/>
                      <a:pt x="9697" y="456569"/>
                      <a:pt x="42088" y="525804"/>
                    </a:cubicBezTo>
                    <a:cubicBezTo>
                      <a:pt x="56461" y="556575"/>
                      <a:pt x="75693" y="584309"/>
                      <a:pt x="95735" y="605363"/>
                    </a:cubicBezTo>
                    <a:cubicBezTo>
                      <a:pt x="97556" y="606982"/>
                      <a:pt x="97759" y="607185"/>
                      <a:pt x="101200" y="607185"/>
                    </a:cubicBezTo>
                    <a:cubicBezTo>
                      <a:pt x="104237" y="607185"/>
                      <a:pt x="105654" y="607185"/>
                      <a:pt x="105654" y="6051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形状 88">
                <a:extLst>
                  <a:ext uri="{FF2B5EF4-FFF2-40B4-BE49-F238E27FC236}">
                    <a16:creationId xmlns:a16="http://schemas.microsoft.com/office/drawing/2014/main" id="{935229CA-E486-ED53-76BD-03F0D2A79B22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>
              <a:xfrm>
                <a:off x="5369311" y="4330140"/>
                <a:ext cx="85227" cy="139279"/>
              </a:xfrm>
              <a:custGeom>
                <a:avLst/>
                <a:gdLst>
                  <a:gd name="connsiteX0" fmla="*/ 85425 w 85227"/>
                  <a:gd name="connsiteY0" fmla="*/ 70119 h 139279"/>
                  <a:gd name="connsiteX1" fmla="*/ 77327 w 85227"/>
                  <a:gd name="connsiteY1" fmla="*/ 22748 h 139279"/>
                  <a:gd name="connsiteX2" fmla="*/ 42912 w 85227"/>
                  <a:gd name="connsiteY2" fmla="*/ 75 h 139279"/>
                  <a:gd name="connsiteX3" fmla="*/ 7688 w 85227"/>
                  <a:gd name="connsiteY3" fmla="*/ 24165 h 139279"/>
                  <a:gd name="connsiteX4" fmla="*/ 197 w 85227"/>
                  <a:gd name="connsiteY4" fmla="*/ 70119 h 139279"/>
                  <a:gd name="connsiteX5" fmla="*/ 9307 w 85227"/>
                  <a:gd name="connsiteY5" fmla="*/ 118907 h 139279"/>
                  <a:gd name="connsiteX6" fmla="*/ 42710 w 85227"/>
                  <a:gd name="connsiteY6" fmla="*/ 139354 h 139279"/>
                  <a:gd name="connsiteX7" fmla="*/ 77935 w 85227"/>
                  <a:gd name="connsiteY7" fmla="*/ 115871 h 139279"/>
                  <a:gd name="connsiteX8" fmla="*/ 85425 w 85227"/>
                  <a:gd name="connsiteY8" fmla="*/ 70119 h 139279"/>
                  <a:gd name="connsiteX9" fmla="*/ 42710 w 85227"/>
                  <a:gd name="connsiteY9" fmla="*/ 134900 h 139279"/>
                  <a:gd name="connsiteX10" fmla="*/ 19227 w 85227"/>
                  <a:gd name="connsiteY10" fmla="*/ 110405 h 139279"/>
                  <a:gd name="connsiteX11" fmla="*/ 17000 w 85227"/>
                  <a:gd name="connsiteY11" fmla="*/ 67690 h 139279"/>
                  <a:gd name="connsiteX12" fmla="*/ 18620 w 85227"/>
                  <a:gd name="connsiteY12" fmla="*/ 30441 h 139279"/>
                  <a:gd name="connsiteX13" fmla="*/ 42710 w 85227"/>
                  <a:gd name="connsiteY13" fmla="*/ 4528 h 139279"/>
                  <a:gd name="connsiteX14" fmla="*/ 66598 w 85227"/>
                  <a:gd name="connsiteY14" fmla="*/ 28214 h 139279"/>
                  <a:gd name="connsiteX15" fmla="*/ 68622 w 85227"/>
                  <a:gd name="connsiteY15" fmla="*/ 67690 h 139279"/>
                  <a:gd name="connsiteX16" fmla="*/ 66396 w 85227"/>
                  <a:gd name="connsiteY16" fmla="*/ 109595 h 139279"/>
                  <a:gd name="connsiteX17" fmla="*/ 42710 w 85227"/>
                  <a:gd name="connsiteY17" fmla="*/ 134900 h 139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9279">
                    <a:moveTo>
                      <a:pt x="85425" y="70119"/>
                    </a:moveTo>
                    <a:cubicBezTo>
                      <a:pt x="85425" y="53924"/>
                      <a:pt x="84413" y="37729"/>
                      <a:pt x="77327" y="22748"/>
                    </a:cubicBezTo>
                    <a:cubicBezTo>
                      <a:pt x="68015" y="3314"/>
                      <a:pt x="51415" y="75"/>
                      <a:pt x="42912" y="75"/>
                    </a:cubicBezTo>
                    <a:cubicBezTo>
                      <a:pt x="30766" y="75"/>
                      <a:pt x="15988" y="5338"/>
                      <a:pt x="7688" y="24165"/>
                    </a:cubicBezTo>
                    <a:cubicBezTo>
                      <a:pt x="1210" y="38134"/>
                      <a:pt x="197" y="53924"/>
                      <a:pt x="197" y="70119"/>
                    </a:cubicBezTo>
                    <a:cubicBezTo>
                      <a:pt x="197" y="85302"/>
                      <a:pt x="1007" y="103522"/>
                      <a:pt x="9307" y="118907"/>
                    </a:cubicBezTo>
                    <a:cubicBezTo>
                      <a:pt x="18012" y="135305"/>
                      <a:pt x="32790" y="139354"/>
                      <a:pt x="42710" y="139354"/>
                    </a:cubicBezTo>
                    <a:cubicBezTo>
                      <a:pt x="53642" y="139354"/>
                      <a:pt x="69027" y="135103"/>
                      <a:pt x="77935" y="115871"/>
                    </a:cubicBezTo>
                    <a:cubicBezTo>
                      <a:pt x="84413" y="101902"/>
                      <a:pt x="85425" y="86112"/>
                      <a:pt x="85425" y="70119"/>
                    </a:cubicBezTo>
                    <a:close/>
                    <a:moveTo>
                      <a:pt x="42710" y="134900"/>
                    </a:moveTo>
                    <a:cubicBezTo>
                      <a:pt x="34815" y="134900"/>
                      <a:pt x="22871" y="129839"/>
                      <a:pt x="19227" y="110405"/>
                    </a:cubicBezTo>
                    <a:cubicBezTo>
                      <a:pt x="17000" y="98258"/>
                      <a:pt x="17000" y="79634"/>
                      <a:pt x="17000" y="67690"/>
                    </a:cubicBezTo>
                    <a:cubicBezTo>
                      <a:pt x="17000" y="54734"/>
                      <a:pt x="17000" y="41373"/>
                      <a:pt x="18620" y="30441"/>
                    </a:cubicBezTo>
                    <a:cubicBezTo>
                      <a:pt x="22466" y="6350"/>
                      <a:pt x="37649" y="4528"/>
                      <a:pt x="42710" y="4528"/>
                    </a:cubicBezTo>
                    <a:cubicBezTo>
                      <a:pt x="49391" y="4528"/>
                      <a:pt x="62752" y="8172"/>
                      <a:pt x="66598" y="28214"/>
                    </a:cubicBezTo>
                    <a:cubicBezTo>
                      <a:pt x="68622" y="39551"/>
                      <a:pt x="68622" y="54936"/>
                      <a:pt x="68622" y="67690"/>
                    </a:cubicBezTo>
                    <a:cubicBezTo>
                      <a:pt x="68622" y="82873"/>
                      <a:pt x="68622" y="96639"/>
                      <a:pt x="66396" y="109595"/>
                    </a:cubicBezTo>
                    <a:cubicBezTo>
                      <a:pt x="63359" y="128827"/>
                      <a:pt x="51820" y="134900"/>
                      <a:pt x="42710" y="1349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形状 89">
                <a:extLst>
                  <a:ext uri="{FF2B5EF4-FFF2-40B4-BE49-F238E27FC236}">
                    <a16:creationId xmlns:a16="http://schemas.microsoft.com/office/drawing/2014/main" id="{06956119-4306-D9FF-AE70-21767E5D9CFE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>
              <a:xfrm>
                <a:off x="5323424" y="4691295"/>
                <a:ext cx="88871" cy="91705"/>
              </a:xfrm>
              <a:custGeom>
                <a:avLst/>
                <a:gdLst>
                  <a:gd name="connsiteX0" fmla="*/ 89067 w 88871"/>
                  <a:gd name="connsiteY0" fmla="*/ 14261 h 91705"/>
                  <a:gd name="connsiteX1" fmla="*/ 80159 w 88871"/>
                  <a:gd name="connsiteY1" fmla="*/ 90 h 91705"/>
                  <a:gd name="connsiteX2" fmla="*/ 70240 w 88871"/>
                  <a:gd name="connsiteY2" fmla="*/ 9807 h 91705"/>
                  <a:gd name="connsiteX3" fmla="*/ 73479 w 88871"/>
                  <a:gd name="connsiteY3" fmla="*/ 15881 h 91705"/>
                  <a:gd name="connsiteX4" fmla="*/ 80362 w 88871"/>
                  <a:gd name="connsiteY4" fmla="*/ 32481 h 91705"/>
                  <a:gd name="connsiteX5" fmla="*/ 44327 w 88871"/>
                  <a:gd name="connsiteY5" fmla="*/ 87342 h 91705"/>
                  <a:gd name="connsiteX6" fmla="*/ 29347 w 88871"/>
                  <a:gd name="connsiteY6" fmla="*/ 69730 h 91705"/>
                  <a:gd name="connsiteX7" fmla="*/ 41088 w 88871"/>
                  <a:gd name="connsiteY7" fmla="*/ 26812 h 91705"/>
                  <a:gd name="connsiteX8" fmla="*/ 43518 w 88871"/>
                  <a:gd name="connsiteY8" fmla="*/ 16690 h 91705"/>
                  <a:gd name="connsiteX9" fmla="*/ 26917 w 88871"/>
                  <a:gd name="connsiteY9" fmla="*/ 90 h 91705"/>
                  <a:gd name="connsiteX10" fmla="*/ 195 w 88871"/>
                  <a:gd name="connsiteY10" fmla="*/ 31266 h 91705"/>
                  <a:gd name="connsiteX11" fmla="*/ 2625 w 88871"/>
                  <a:gd name="connsiteY11" fmla="*/ 33290 h 91705"/>
                  <a:gd name="connsiteX12" fmla="*/ 5864 w 88871"/>
                  <a:gd name="connsiteY12" fmla="*/ 29647 h 91705"/>
                  <a:gd name="connsiteX13" fmla="*/ 26310 w 88871"/>
                  <a:gd name="connsiteY13" fmla="*/ 4544 h 91705"/>
                  <a:gd name="connsiteX14" fmla="*/ 31371 w 88871"/>
                  <a:gd name="connsiteY14" fmla="*/ 11022 h 91705"/>
                  <a:gd name="connsiteX15" fmla="*/ 27930 w 88871"/>
                  <a:gd name="connsiteY15" fmla="*/ 25193 h 91705"/>
                  <a:gd name="connsiteX16" fmla="*/ 16391 w 88871"/>
                  <a:gd name="connsiteY16" fmla="*/ 66693 h 91705"/>
                  <a:gd name="connsiteX17" fmla="*/ 43518 w 88871"/>
                  <a:gd name="connsiteY17" fmla="*/ 91796 h 91705"/>
                  <a:gd name="connsiteX18" fmla="*/ 89067 w 88871"/>
                  <a:gd name="connsiteY18" fmla="*/ 14261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71" h="91705">
                    <a:moveTo>
                      <a:pt x="89067" y="14261"/>
                    </a:moveTo>
                    <a:cubicBezTo>
                      <a:pt x="89067" y="3329"/>
                      <a:pt x="83803" y="90"/>
                      <a:pt x="80159" y="90"/>
                    </a:cubicBezTo>
                    <a:cubicBezTo>
                      <a:pt x="75098" y="90"/>
                      <a:pt x="70240" y="5354"/>
                      <a:pt x="70240" y="9807"/>
                    </a:cubicBezTo>
                    <a:cubicBezTo>
                      <a:pt x="70240" y="12439"/>
                      <a:pt x="71252" y="13654"/>
                      <a:pt x="73479" y="15881"/>
                    </a:cubicBezTo>
                    <a:cubicBezTo>
                      <a:pt x="77730" y="19929"/>
                      <a:pt x="80362" y="25193"/>
                      <a:pt x="80362" y="32481"/>
                    </a:cubicBezTo>
                    <a:cubicBezTo>
                      <a:pt x="80362" y="40983"/>
                      <a:pt x="68013" y="87342"/>
                      <a:pt x="44327" y="87342"/>
                    </a:cubicBezTo>
                    <a:cubicBezTo>
                      <a:pt x="34003" y="87342"/>
                      <a:pt x="29347" y="80257"/>
                      <a:pt x="29347" y="69730"/>
                    </a:cubicBezTo>
                    <a:cubicBezTo>
                      <a:pt x="29347" y="58393"/>
                      <a:pt x="34813" y="43615"/>
                      <a:pt x="41088" y="26812"/>
                    </a:cubicBezTo>
                    <a:cubicBezTo>
                      <a:pt x="42505" y="23371"/>
                      <a:pt x="43518" y="20537"/>
                      <a:pt x="43518" y="16690"/>
                    </a:cubicBezTo>
                    <a:cubicBezTo>
                      <a:pt x="43518" y="7581"/>
                      <a:pt x="37040" y="90"/>
                      <a:pt x="26917" y="90"/>
                    </a:cubicBezTo>
                    <a:cubicBezTo>
                      <a:pt x="7888" y="90"/>
                      <a:pt x="195" y="29444"/>
                      <a:pt x="195" y="31266"/>
                    </a:cubicBezTo>
                    <a:cubicBezTo>
                      <a:pt x="195" y="33290"/>
                      <a:pt x="2220" y="33290"/>
                      <a:pt x="2625" y="33290"/>
                    </a:cubicBezTo>
                    <a:cubicBezTo>
                      <a:pt x="4649" y="33290"/>
                      <a:pt x="4851" y="32886"/>
                      <a:pt x="5864" y="29647"/>
                    </a:cubicBezTo>
                    <a:cubicBezTo>
                      <a:pt x="11734" y="9200"/>
                      <a:pt x="20439" y="4544"/>
                      <a:pt x="26310" y="4544"/>
                    </a:cubicBezTo>
                    <a:cubicBezTo>
                      <a:pt x="27930" y="4544"/>
                      <a:pt x="31371" y="4544"/>
                      <a:pt x="31371" y="11022"/>
                    </a:cubicBezTo>
                    <a:cubicBezTo>
                      <a:pt x="31371" y="16083"/>
                      <a:pt x="29347" y="21549"/>
                      <a:pt x="27930" y="25193"/>
                    </a:cubicBezTo>
                    <a:cubicBezTo>
                      <a:pt x="19022" y="48676"/>
                      <a:pt x="16391" y="57988"/>
                      <a:pt x="16391" y="66693"/>
                    </a:cubicBezTo>
                    <a:cubicBezTo>
                      <a:pt x="16391" y="88557"/>
                      <a:pt x="34205" y="91796"/>
                      <a:pt x="43518" y="91796"/>
                    </a:cubicBezTo>
                    <a:cubicBezTo>
                      <a:pt x="77528" y="91796"/>
                      <a:pt x="89067" y="24788"/>
                      <a:pt x="89067" y="142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形状 90">
                <a:extLst>
                  <a:ext uri="{FF2B5EF4-FFF2-40B4-BE49-F238E27FC236}">
                    <a16:creationId xmlns:a16="http://schemas.microsoft.com/office/drawing/2014/main" id="{EC448834-A974-4EE5-B647-58EEF2CEF31C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>
              <a:xfrm>
                <a:off x="5431128" y="4717045"/>
                <a:ext cx="51581" cy="94094"/>
              </a:xfrm>
              <a:custGeom>
                <a:avLst/>
                <a:gdLst>
                  <a:gd name="connsiteX0" fmla="*/ 32226 w 51581"/>
                  <a:gd name="connsiteY0" fmla="*/ 4060 h 94094"/>
                  <a:gd name="connsiteX1" fmla="*/ 27975 w 51581"/>
                  <a:gd name="connsiteY1" fmla="*/ 92 h 94094"/>
                  <a:gd name="connsiteX2" fmla="*/ 200 w 51581"/>
                  <a:gd name="connsiteY2" fmla="*/ 9161 h 94094"/>
                  <a:gd name="connsiteX3" fmla="*/ 200 w 51581"/>
                  <a:gd name="connsiteY3" fmla="*/ 14263 h 94094"/>
                  <a:gd name="connsiteX4" fmla="*/ 20748 w 51581"/>
                  <a:gd name="connsiteY4" fmla="*/ 10295 h 94094"/>
                  <a:gd name="connsiteX5" fmla="*/ 20748 w 51581"/>
                  <a:gd name="connsiteY5" fmla="*/ 82566 h 94094"/>
                  <a:gd name="connsiteX6" fmla="*/ 6577 w 51581"/>
                  <a:gd name="connsiteY6" fmla="*/ 89085 h 94094"/>
                  <a:gd name="connsiteX7" fmla="*/ 1192 w 51581"/>
                  <a:gd name="connsiteY7" fmla="*/ 89085 h 94094"/>
                  <a:gd name="connsiteX8" fmla="*/ 1192 w 51581"/>
                  <a:gd name="connsiteY8" fmla="*/ 94186 h 94094"/>
                  <a:gd name="connsiteX9" fmla="*/ 26416 w 51581"/>
                  <a:gd name="connsiteY9" fmla="*/ 93619 h 94094"/>
                  <a:gd name="connsiteX10" fmla="*/ 51782 w 51581"/>
                  <a:gd name="connsiteY10" fmla="*/ 94186 h 94094"/>
                  <a:gd name="connsiteX11" fmla="*/ 51782 w 51581"/>
                  <a:gd name="connsiteY11" fmla="*/ 89085 h 94094"/>
                  <a:gd name="connsiteX12" fmla="*/ 46397 w 51581"/>
                  <a:gd name="connsiteY12" fmla="*/ 89085 h 94094"/>
                  <a:gd name="connsiteX13" fmla="*/ 32226 w 51581"/>
                  <a:gd name="connsiteY13" fmla="*/ 82566 h 94094"/>
                  <a:gd name="connsiteX14" fmla="*/ 32226 w 51581"/>
                  <a:gd name="connsiteY14" fmla="*/ 4060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81" h="94094">
                    <a:moveTo>
                      <a:pt x="32226" y="4060"/>
                    </a:moveTo>
                    <a:cubicBezTo>
                      <a:pt x="32226" y="233"/>
                      <a:pt x="31943" y="92"/>
                      <a:pt x="27975" y="92"/>
                    </a:cubicBezTo>
                    <a:cubicBezTo>
                      <a:pt x="18906" y="9019"/>
                      <a:pt x="6010" y="9161"/>
                      <a:pt x="200" y="9161"/>
                    </a:cubicBezTo>
                    <a:lnTo>
                      <a:pt x="200" y="14263"/>
                    </a:lnTo>
                    <a:cubicBezTo>
                      <a:pt x="3601" y="14263"/>
                      <a:pt x="12954" y="14263"/>
                      <a:pt x="20748" y="10295"/>
                    </a:cubicBezTo>
                    <a:lnTo>
                      <a:pt x="20748" y="82566"/>
                    </a:lnTo>
                    <a:cubicBezTo>
                      <a:pt x="20748" y="87242"/>
                      <a:pt x="20748" y="89085"/>
                      <a:pt x="6577" y="89085"/>
                    </a:cubicBezTo>
                    <a:lnTo>
                      <a:pt x="1192" y="89085"/>
                    </a:lnTo>
                    <a:lnTo>
                      <a:pt x="1192" y="94186"/>
                    </a:lnTo>
                    <a:cubicBezTo>
                      <a:pt x="3743" y="94044"/>
                      <a:pt x="21173" y="93619"/>
                      <a:pt x="26416" y="93619"/>
                    </a:cubicBezTo>
                    <a:cubicBezTo>
                      <a:pt x="30809" y="93619"/>
                      <a:pt x="48664" y="94044"/>
                      <a:pt x="51782" y="94186"/>
                    </a:cubicBezTo>
                    <a:lnTo>
                      <a:pt x="51782" y="89085"/>
                    </a:lnTo>
                    <a:lnTo>
                      <a:pt x="46397" y="89085"/>
                    </a:lnTo>
                    <a:cubicBezTo>
                      <a:pt x="32226" y="89085"/>
                      <a:pt x="32226" y="87242"/>
                      <a:pt x="32226" y="82566"/>
                    </a:cubicBezTo>
                    <a:lnTo>
                      <a:pt x="32226" y="4060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形状 91">
                <a:extLst>
                  <a:ext uri="{FF2B5EF4-FFF2-40B4-BE49-F238E27FC236}">
                    <a16:creationId xmlns:a16="http://schemas.microsoft.com/office/drawing/2014/main" id="{B6A4E9E1-3AFA-575F-F312-D53D738EE6A0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>
              <a:xfrm>
                <a:off x="5614602" y="4256045"/>
                <a:ext cx="105471" cy="607120"/>
              </a:xfrm>
              <a:custGeom>
                <a:avLst/>
                <a:gdLst>
                  <a:gd name="connsiteX0" fmla="*/ 105681 w 105471"/>
                  <a:gd name="connsiteY0" fmla="*/ 303726 h 607120"/>
                  <a:gd name="connsiteX1" fmla="*/ 63776 w 105471"/>
                  <a:gd name="connsiteY1" fmla="*/ 81446 h 607120"/>
                  <a:gd name="connsiteX2" fmla="*/ 10129 w 105471"/>
                  <a:gd name="connsiteY2" fmla="*/ 1887 h 607120"/>
                  <a:gd name="connsiteX3" fmla="*/ 4663 w 105471"/>
                  <a:gd name="connsiteY3" fmla="*/ 65 h 607120"/>
                  <a:gd name="connsiteX4" fmla="*/ 210 w 105471"/>
                  <a:gd name="connsiteY4" fmla="*/ 2089 h 607120"/>
                  <a:gd name="connsiteX5" fmla="*/ 1424 w 105471"/>
                  <a:gd name="connsiteY5" fmla="*/ 4518 h 607120"/>
                  <a:gd name="connsiteX6" fmla="*/ 48998 w 105471"/>
                  <a:gd name="connsiteY6" fmla="*/ 82053 h 607120"/>
                  <a:gd name="connsiteX7" fmla="*/ 86045 w 105471"/>
                  <a:gd name="connsiteY7" fmla="*/ 303524 h 607120"/>
                  <a:gd name="connsiteX8" fmla="*/ 46164 w 105471"/>
                  <a:gd name="connsiteY8" fmla="*/ 531877 h 607120"/>
                  <a:gd name="connsiteX9" fmla="*/ 1019 w 105471"/>
                  <a:gd name="connsiteY9" fmla="*/ 603339 h 607120"/>
                  <a:gd name="connsiteX10" fmla="*/ 210 w 105471"/>
                  <a:gd name="connsiteY10" fmla="*/ 605160 h 607120"/>
                  <a:gd name="connsiteX11" fmla="*/ 4663 w 105471"/>
                  <a:gd name="connsiteY11" fmla="*/ 607185 h 607120"/>
                  <a:gd name="connsiteX12" fmla="*/ 8510 w 105471"/>
                  <a:gd name="connsiteY12" fmla="*/ 606780 h 607120"/>
                  <a:gd name="connsiteX13" fmla="*/ 37054 w 105471"/>
                  <a:gd name="connsiteY13" fmla="*/ 572163 h 607120"/>
                  <a:gd name="connsiteX14" fmla="*/ 99203 w 105471"/>
                  <a:gd name="connsiteY14" fmla="*/ 402517 h 607120"/>
                  <a:gd name="connsiteX15" fmla="*/ 105681 w 105471"/>
                  <a:gd name="connsiteY15" fmla="*/ 303726 h 607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607120">
                    <a:moveTo>
                      <a:pt x="105681" y="303726"/>
                    </a:moveTo>
                    <a:cubicBezTo>
                      <a:pt x="105681" y="228013"/>
                      <a:pt x="96167" y="150681"/>
                      <a:pt x="63776" y="81446"/>
                    </a:cubicBezTo>
                    <a:cubicBezTo>
                      <a:pt x="49403" y="50675"/>
                      <a:pt x="30171" y="22941"/>
                      <a:pt x="10129" y="1887"/>
                    </a:cubicBezTo>
                    <a:cubicBezTo>
                      <a:pt x="8307" y="267"/>
                      <a:pt x="8105" y="65"/>
                      <a:pt x="4663" y="65"/>
                    </a:cubicBezTo>
                    <a:cubicBezTo>
                      <a:pt x="1829" y="65"/>
                      <a:pt x="210" y="65"/>
                      <a:pt x="210" y="2089"/>
                    </a:cubicBezTo>
                    <a:cubicBezTo>
                      <a:pt x="210" y="2899"/>
                      <a:pt x="1019" y="3911"/>
                      <a:pt x="1424" y="4518"/>
                    </a:cubicBezTo>
                    <a:cubicBezTo>
                      <a:pt x="20859" y="28002"/>
                      <a:pt x="37054" y="53914"/>
                      <a:pt x="48998" y="82053"/>
                    </a:cubicBezTo>
                    <a:cubicBezTo>
                      <a:pt x="75518" y="144000"/>
                      <a:pt x="86045" y="216474"/>
                      <a:pt x="86045" y="303524"/>
                    </a:cubicBezTo>
                    <a:cubicBezTo>
                      <a:pt x="86045" y="389763"/>
                      <a:pt x="76125" y="465476"/>
                      <a:pt x="46164" y="531877"/>
                    </a:cubicBezTo>
                    <a:cubicBezTo>
                      <a:pt x="34422" y="557587"/>
                      <a:pt x="19037" y="581475"/>
                      <a:pt x="1019" y="603339"/>
                    </a:cubicBezTo>
                    <a:cubicBezTo>
                      <a:pt x="817" y="603743"/>
                      <a:pt x="210" y="604553"/>
                      <a:pt x="210" y="605160"/>
                    </a:cubicBezTo>
                    <a:cubicBezTo>
                      <a:pt x="210" y="607185"/>
                      <a:pt x="1829" y="607185"/>
                      <a:pt x="4663" y="607185"/>
                    </a:cubicBezTo>
                    <a:cubicBezTo>
                      <a:pt x="7700" y="607185"/>
                      <a:pt x="8105" y="607185"/>
                      <a:pt x="8510" y="606780"/>
                    </a:cubicBezTo>
                    <a:cubicBezTo>
                      <a:pt x="8712" y="606578"/>
                      <a:pt x="21263" y="594431"/>
                      <a:pt x="37054" y="572163"/>
                    </a:cubicBezTo>
                    <a:cubicBezTo>
                      <a:pt x="72279" y="522362"/>
                      <a:pt x="90093" y="462845"/>
                      <a:pt x="99203" y="402517"/>
                    </a:cubicBezTo>
                    <a:cubicBezTo>
                      <a:pt x="104062" y="369924"/>
                      <a:pt x="105681" y="336724"/>
                      <a:pt x="105681" y="3037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形状 92">
                <a:extLst>
                  <a:ext uri="{FF2B5EF4-FFF2-40B4-BE49-F238E27FC236}">
                    <a16:creationId xmlns:a16="http://schemas.microsoft.com/office/drawing/2014/main" id="{3B9CC891-E00D-F772-6D05-6B5798E8A176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>
              <a:xfrm>
                <a:off x="5819134" y="4588861"/>
                <a:ext cx="23685" cy="60529"/>
              </a:xfrm>
              <a:custGeom>
                <a:avLst/>
                <a:gdLst>
                  <a:gd name="connsiteX0" fmla="*/ 23905 w 23685"/>
                  <a:gd name="connsiteY0" fmla="*/ 21338 h 60529"/>
                  <a:gd name="connsiteX1" fmla="*/ 10949 w 23685"/>
                  <a:gd name="connsiteY1" fmla="*/ 82 h 60529"/>
                  <a:gd name="connsiteX2" fmla="*/ 219 w 23685"/>
                  <a:gd name="connsiteY2" fmla="*/ 10811 h 60529"/>
                  <a:gd name="connsiteX3" fmla="*/ 10949 w 23685"/>
                  <a:gd name="connsiteY3" fmla="*/ 21541 h 60529"/>
                  <a:gd name="connsiteX4" fmla="*/ 18034 w 23685"/>
                  <a:gd name="connsiteY4" fmla="*/ 18909 h 60529"/>
                  <a:gd name="connsiteX5" fmla="*/ 19046 w 23685"/>
                  <a:gd name="connsiteY5" fmla="*/ 18301 h 60529"/>
                  <a:gd name="connsiteX6" fmla="*/ 19451 w 23685"/>
                  <a:gd name="connsiteY6" fmla="*/ 21338 h 60529"/>
                  <a:gd name="connsiteX7" fmla="*/ 5685 w 23685"/>
                  <a:gd name="connsiteY7" fmla="*/ 55146 h 60529"/>
                  <a:gd name="connsiteX8" fmla="*/ 3458 w 23685"/>
                  <a:gd name="connsiteY8" fmla="*/ 58385 h 60529"/>
                  <a:gd name="connsiteX9" fmla="*/ 5483 w 23685"/>
                  <a:gd name="connsiteY9" fmla="*/ 60612 h 60529"/>
                  <a:gd name="connsiteX10" fmla="*/ 23905 w 23685"/>
                  <a:gd name="connsiteY10" fmla="*/ 21338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60529">
                    <a:moveTo>
                      <a:pt x="23905" y="21338"/>
                    </a:moveTo>
                    <a:cubicBezTo>
                      <a:pt x="23905" y="7977"/>
                      <a:pt x="18844" y="82"/>
                      <a:pt x="10949" y="82"/>
                    </a:cubicBezTo>
                    <a:cubicBezTo>
                      <a:pt x="4268" y="82"/>
                      <a:pt x="219" y="5143"/>
                      <a:pt x="219" y="10811"/>
                    </a:cubicBezTo>
                    <a:cubicBezTo>
                      <a:pt x="219" y="16277"/>
                      <a:pt x="4268" y="21541"/>
                      <a:pt x="10949" y="21541"/>
                    </a:cubicBezTo>
                    <a:cubicBezTo>
                      <a:pt x="13378" y="21541"/>
                      <a:pt x="16010" y="20731"/>
                      <a:pt x="18034" y="18909"/>
                    </a:cubicBezTo>
                    <a:cubicBezTo>
                      <a:pt x="18641" y="18504"/>
                      <a:pt x="18844" y="18301"/>
                      <a:pt x="19046" y="18301"/>
                    </a:cubicBezTo>
                    <a:cubicBezTo>
                      <a:pt x="19249" y="18301"/>
                      <a:pt x="19451" y="18504"/>
                      <a:pt x="19451" y="21338"/>
                    </a:cubicBezTo>
                    <a:cubicBezTo>
                      <a:pt x="19451" y="36319"/>
                      <a:pt x="12366" y="48465"/>
                      <a:pt x="5685" y="55146"/>
                    </a:cubicBezTo>
                    <a:cubicBezTo>
                      <a:pt x="3458" y="57373"/>
                      <a:pt x="3458" y="57777"/>
                      <a:pt x="3458" y="58385"/>
                    </a:cubicBezTo>
                    <a:cubicBezTo>
                      <a:pt x="3458" y="59802"/>
                      <a:pt x="4470" y="60612"/>
                      <a:pt x="5483" y="60612"/>
                    </a:cubicBezTo>
                    <a:cubicBezTo>
                      <a:pt x="7709" y="60612"/>
                      <a:pt x="23905" y="45024"/>
                      <a:pt x="23905" y="213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形状 93">
                <a:extLst>
                  <a:ext uri="{FF2B5EF4-FFF2-40B4-BE49-F238E27FC236}">
                    <a16:creationId xmlns:a16="http://schemas.microsoft.com/office/drawing/2014/main" id="{C8CAB65A-764E-F476-18F5-FAAE92006E4E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>
              <a:xfrm>
                <a:off x="6105475" y="4472052"/>
                <a:ext cx="123286" cy="138267"/>
              </a:xfrm>
              <a:custGeom>
                <a:avLst/>
                <a:gdLst>
                  <a:gd name="connsiteX0" fmla="*/ 69671 w 123286"/>
                  <a:gd name="connsiteY0" fmla="*/ 111019 h 138267"/>
                  <a:gd name="connsiteX1" fmla="*/ 123520 w 123286"/>
                  <a:gd name="connsiteY1" fmla="*/ 69317 h 138267"/>
                  <a:gd name="connsiteX2" fmla="*/ 69671 w 123286"/>
                  <a:gd name="connsiteY2" fmla="*/ 27411 h 138267"/>
                  <a:gd name="connsiteX3" fmla="*/ 69671 w 123286"/>
                  <a:gd name="connsiteY3" fmla="*/ 16075 h 138267"/>
                  <a:gd name="connsiteX4" fmla="*/ 88903 w 123286"/>
                  <a:gd name="connsiteY4" fmla="*/ 6357 h 138267"/>
                  <a:gd name="connsiteX5" fmla="*/ 95583 w 123286"/>
                  <a:gd name="connsiteY5" fmla="*/ 6357 h 138267"/>
                  <a:gd name="connsiteX6" fmla="*/ 95583 w 123286"/>
                  <a:gd name="connsiteY6" fmla="*/ 82 h 138267"/>
                  <a:gd name="connsiteX7" fmla="*/ 61371 w 123286"/>
                  <a:gd name="connsiteY7" fmla="*/ 689 h 138267"/>
                  <a:gd name="connsiteX8" fmla="*/ 26956 w 123286"/>
                  <a:gd name="connsiteY8" fmla="*/ 82 h 138267"/>
                  <a:gd name="connsiteX9" fmla="*/ 26956 w 123286"/>
                  <a:gd name="connsiteY9" fmla="*/ 6357 h 138267"/>
                  <a:gd name="connsiteX10" fmla="*/ 33636 w 123286"/>
                  <a:gd name="connsiteY10" fmla="*/ 6357 h 138267"/>
                  <a:gd name="connsiteX11" fmla="*/ 52868 w 123286"/>
                  <a:gd name="connsiteY11" fmla="*/ 16075 h 138267"/>
                  <a:gd name="connsiteX12" fmla="*/ 52868 w 123286"/>
                  <a:gd name="connsiteY12" fmla="*/ 27411 h 138267"/>
                  <a:gd name="connsiteX13" fmla="*/ 234 w 123286"/>
                  <a:gd name="connsiteY13" fmla="*/ 69114 h 138267"/>
                  <a:gd name="connsiteX14" fmla="*/ 52868 w 123286"/>
                  <a:gd name="connsiteY14" fmla="*/ 111019 h 138267"/>
                  <a:gd name="connsiteX15" fmla="*/ 52868 w 123286"/>
                  <a:gd name="connsiteY15" fmla="*/ 122356 h 138267"/>
                  <a:gd name="connsiteX16" fmla="*/ 33636 w 123286"/>
                  <a:gd name="connsiteY16" fmla="*/ 132073 h 138267"/>
                  <a:gd name="connsiteX17" fmla="*/ 26956 w 123286"/>
                  <a:gd name="connsiteY17" fmla="*/ 132073 h 138267"/>
                  <a:gd name="connsiteX18" fmla="*/ 26956 w 123286"/>
                  <a:gd name="connsiteY18" fmla="*/ 138349 h 138267"/>
                  <a:gd name="connsiteX19" fmla="*/ 61168 w 123286"/>
                  <a:gd name="connsiteY19" fmla="*/ 137742 h 138267"/>
                  <a:gd name="connsiteX20" fmla="*/ 95583 w 123286"/>
                  <a:gd name="connsiteY20" fmla="*/ 138349 h 138267"/>
                  <a:gd name="connsiteX21" fmla="*/ 95583 w 123286"/>
                  <a:gd name="connsiteY21" fmla="*/ 132073 h 138267"/>
                  <a:gd name="connsiteX22" fmla="*/ 88903 w 123286"/>
                  <a:gd name="connsiteY22" fmla="*/ 132073 h 138267"/>
                  <a:gd name="connsiteX23" fmla="*/ 69671 w 123286"/>
                  <a:gd name="connsiteY23" fmla="*/ 122356 h 138267"/>
                  <a:gd name="connsiteX24" fmla="*/ 69671 w 123286"/>
                  <a:gd name="connsiteY24" fmla="*/ 111019 h 138267"/>
                  <a:gd name="connsiteX25" fmla="*/ 52868 w 123286"/>
                  <a:gd name="connsiteY25" fmla="*/ 106363 h 138267"/>
                  <a:gd name="connsiteX26" fmla="*/ 20478 w 123286"/>
                  <a:gd name="connsiteY26" fmla="*/ 69317 h 138267"/>
                  <a:gd name="connsiteX27" fmla="*/ 52868 w 123286"/>
                  <a:gd name="connsiteY27" fmla="*/ 32067 h 138267"/>
                  <a:gd name="connsiteX28" fmla="*/ 52868 w 123286"/>
                  <a:gd name="connsiteY28" fmla="*/ 106363 h 138267"/>
                  <a:gd name="connsiteX29" fmla="*/ 69671 w 123286"/>
                  <a:gd name="connsiteY29" fmla="*/ 31865 h 138267"/>
                  <a:gd name="connsiteX30" fmla="*/ 103276 w 123286"/>
                  <a:gd name="connsiteY30" fmla="*/ 69114 h 138267"/>
                  <a:gd name="connsiteX31" fmla="*/ 69671 w 123286"/>
                  <a:gd name="connsiteY31" fmla="*/ 106566 h 138267"/>
                  <a:gd name="connsiteX32" fmla="*/ 69671 w 123286"/>
                  <a:gd name="connsiteY32" fmla="*/ 31865 h 13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3286" h="138267">
                    <a:moveTo>
                      <a:pt x="69671" y="111019"/>
                    </a:moveTo>
                    <a:cubicBezTo>
                      <a:pt x="101049" y="108590"/>
                      <a:pt x="123520" y="89763"/>
                      <a:pt x="123520" y="69317"/>
                    </a:cubicBezTo>
                    <a:cubicBezTo>
                      <a:pt x="123520" y="48263"/>
                      <a:pt x="100442" y="29841"/>
                      <a:pt x="69671" y="27411"/>
                    </a:cubicBezTo>
                    <a:lnTo>
                      <a:pt x="69671" y="16075"/>
                    </a:lnTo>
                    <a:cubicBezTo>
                      <a:pt x="69671" y="9192"/>
                      <a:pt x="69671" y="6357"/>
                      <a:pt x="88903" y="6357"/>
                    </a:cubicBezTo>
                    <a:lnTo>
                      <a:pt x="95583" y="6357"/>
                    </a:lnTo>
                    <a:lnTo>
                      <a:pt x="95583" y="82"/>
                    </a:lnTo>
                    <a:cubicBezTo>
                      <a:pt x="88295" y="689"/>
                      <a:pt x="69671" y="689"/>
                      <a:pt x="61371" y="689"/>
                    </a:cubicBezTo>
                    <a:cubicBezTo>
                      <a:pt x="53071" y="689"/>
                      <a:pt x="34244" y="689"/>
                      <a:pt x="26956" y="82"/>
                    </a:cubicBezTo>
                    <a:lnTo>
                      <a:pt x="26956" y="6357"/>
                    </a:lnTo>
                    <a:lnTo>
                      <a:pt x="33636" y="6357"/>
                    </a:lnTo>
                    <a:cubicBezTo>
                      <a:pt x="52868" y="6357"/>
                      <a:pt x="52868" y="8989"/>
                      <a:pt x="52868" y="16075"/>
                    </a:cubicBezTo>
                    <a:lnTo>
                      <a:pt x="52868" y="27411"/>
                    </a:lnTo>
                    <a:cubicBezTo>
                      <a:pt x="21895" y="30448"/>
                      <a:pt x="234" y="49072"/>
                      <a:pt x="234" y="69114"/>
                    </a:cubicBezTo>
                    <a:cubicBezTo>
                      <a:pt x="234" y="89966"/>
                      <a:pt x="22704" y="107983"/>
                      <a:pt x="52868" y="111019"/>
                    </a:cubicBezTo>
                    <a:lnTo>
                      <a:pt x="52868" y="122356"/>
                    </a:lnTo>
                    <a:cubicBezTo>
                      <a:pt x="52868" y="129239"/>
                      <a:pt x="52868" y="132073"/>
                      <a:pt x="33636" y="132073"/>
                    </a:cubicBezTo>
                    <a:lnTo>
                      <a:pt x="26956" y="132073"/>
                    </a:lnTo>
                    <a:lnTo>
                      <a:pt x="26956" y="138349"/>
                    </a:lnTo>
                    <a:cubicBezTo>
                      <a:pt x="34244" y="137742"/>
                      <a:pt x="52868" y="137742"/>
                      <a:pt x="61168" y="137742"/>
                    </a:cubicBezTo>
                    <a:cubicBezTo>
                      <a:pt x="69468" y="137742"/>
                      <a:pt x="88295" y="137742"/>
                      <a:pt x="95583" y="138349"/>
                    </a:cubicBezTo>
                    <a:lnTo>
                      <a:pt x="95583" y="132073"/>
                    </a:lnTo>
                    <a:lnTo>
                      <a:pt x="88903" y="132073"/>
                    </a:lnTo>
                    <a:cubicBezTo>
                      <a:pt x="69671" y="132073"/>
                      <a:pt x="69671" y="129441"/>
                      <a:pt x="69671" y="122356"/>
                    </a:cubicBezTo>
                    <a:lnTo>
                      <a:pt x="69671" y="111019"/>
                    </a:lnTo>
                    <a:close/>
                    <a:moveTo>
                      <a:pt x="52868" y="106363"/>
                    </a:moveTo>
                    <a:cubicBezTo>
                      <a:pt x="24122" y="102517"/>
                      <a:pt x="20478" y="81868"/>
                      <a:pt x="20478" y="69317"/>
                    </a:cubicBezTo>
                    <a:cubicBezTo>
                      <a:pt x="20478" y="58790"/>
                      <a:pt x="22502" y="36116"/>
                      <a:pt x="52868" y="32067"/>
                    </a:cubicBezTo>
                    <a:lnTo>
                      <a:pt x="52868" y="106363"/>
                    </a:lnTo>
                    <a:close/>
                    <a:moveTo>
                      <a:pt x="69671" y="31865"/>
                    </a:moveTo>
                    <a:cubicBezTo>
                      <a:pt x="97608" y="35104"/>
                      <a:pt x="103276" y="53729"/>
                      <a:pt x="103276" y="69114"/>
                    </a:cubicBezTo>
                    <a:cubicBezTo>
                      <a:pt x="103276" y="81261"/>
                      <a:pt x="100239" y="102922"/>
                      <a:pt x="69671" y="106566"/>
                    </a:cubicBezTo>
                    <a:lnTo>
                      <a:pt x="69671" y="3186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形状 94">
                <a:extLst>
                  <a:ext uri="{FF2B5EF4-FFF2-40B4-BE49-F238E27FC236}">
                    <a16:creationId xmlns:a16="http://schemas.microsoft.com/office/drawing/2014/main" id="{5ABED49D-7D8A-7D5F-BF78-DED691E1AD87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>
              <a:xfrm>
                <a:off x="6249274" y="4432639"/>
                <a:ext cx="62635" cy="94094"/>
              </a:xfrm>
              <a:custGeom>
                <a:avLst/>
                <a:gdLst>
                  <a:gd name="connsiteX0" fmla="*/ 62876 w 62635"/>
                  <a:gd name="connsiteY0" fmla="*/ 68381 h 94094"/>
                  <a:gd name="connsiteX1" fmla="*/ 58058 w 62635"/>
                  <a:gd name="connsiteY1" fmla="*/ 68381 h 94094"/>
                  <a:gd name="connsiteX2" fmla="*/ 54373 w 62635"/>
                  <a:gd name="connsiteY2" fmla="*/ 81277 h 94094"/>
                  <a:gd name="connsiteX3" fmla="*/ 40344 w 62635"/>
                  <a:gd name="connsiteY3" fmla="*/ 82127 h 94094"/>
                  <a:gd name="connsiteX4" fmla="*/ 14270 w 62635"/>
                  <a:gd name="connsiteY4" fmla="*/ 82127 h 94094"/>
                  <a:gd name="connsiteX5" fmla="*/ 42612 w 62635"/>
                  <a:gd name="connsiteY5" fmla="*/ 58320 h 94094"/>
                  <a:gd name="connsiteX6" fmla="*/ 62876 w 62635"/>
                  <a:gd name="connsiteY6" fmla="*/ 27711 h 94094"/>
                  <a:gd name="connsiteX7" fmla="*/ 29716 w 62635"/>
                  <a:gd name="connsiteY7" fmla="*/ 78 h 94094"/>
                  <a:gd name="connsiteX8" fmla="*/ 241 w 62635"/>
                  <a:gd name="connsiteY8" fmla="*/ 25444 h 94094"/>
                  <a:gd name="connsiteX9" fmla="*/ 7751 w 62635"/>
                  <a:gd name="connsiteY9" fmla="*/ 33379 h 94094"/>
                  <a:gd name="connsiteX10" fmla="*/ 15262 w 62635"/>
                  <a:gd name="connsiteY10" fmla="*/ 25869 h 94094"/>
                  <a:gd name="connsiteX11" fmla="*/ 6901 w 62635"/>
                  <a:gd name="connsiteY11" fmla="*/ 18358 h 94094"/>
                  <a:gd name="connsiteX12" fmla="*/ 27590 w 62635"/>
                  <a:gd name="connsiteY12" fmla="*/ 5179 h 94094"/>
                  <a:gd name="connsiteX13" fmla="*/ 49130 w 62635"/>
                  <a:gd name="connsiteY13" fmla="*/ 27711 h 94094"/>
                  <a:gd name="connsiteX14" fmla="*/ 35810 w 62635"/>
                  <a:gd name="connsiteY14" fmla="*/ 54919 h 94094"/>
                  <a:gd name="connsiteX15" fmla="*/ 1658 w 62635"/>
                  <a:gd name="connsiteY15" fmla="*/ 88646 h 94094"/>
                  <a:gd name="connsiteX16" fmla="*/ 241 w 62635"/>
                  <a:gd name="connsiteY16" fmla="*/ 94172 h 94094"/>
                  <a:gd name="connsiteX17" fmla="*/ 58625 w 62635"/>
                  <a:gd name="connsiteY17" fmla="*/ 94172 h 94094"/>
                  <a:gd name="connsiteX18" fmla="*/ 62876 w 62635"/>
                  <a:gd name="connsiteY18" fmla="*/ 68381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4094">
                    <a:moveTo>
                      <a:pt x="62876" y="68381"/>
                    </a:moveTo>
                    <a:lnTo>
                      <a:pt x="58058" y="68381"/>
                    </a:lnTo>
                    <a:cubicBezTo>
                      <a:pt x="57633" y="71499"/>
                      <a:pt x="56216" y="79860"/>
                      <a:pt x="54373" y="81277"/>
                    </a:cubicBezTo>
                    <a:cubicBezTo>
                      <a:pt x="53240" y="82127"/>
                      <a:pt x="42328" y="82127"/>
                      <a:pt x="40344" y="82127"/>
                    </a:cubicBezTo>
                    <a:lnTo>
                      <a:pt x="14270" y="82127"/>
                    </a:lnTo>
                    <a:cubicBezTo>
                      <a:pt x="29149" y="68948"/>
                      <a:pt x="34109" y="64980"/>
                      <a:pt x="42612" y="58320"/>
                    </a:cubicBezTo>
                    <a:cubicBezTo>
                      <a:pt x="53098" y="49959"/>
                      <a:pt x="62876" y="41173"/>
                      <a:pt x="62876" y="27711"/>
                    </a:cubicBezTo>
                    <a:cubicBezTo>
                      <a:pt x="62876" y="10564"/>
                      <a:pt x="47855" y="78"/>
                      <a:pt x="29716" y="78"/>
                    </a:cubicBezTo>
                    <a:cubicBezTo>
                      <a:pt x="12144" y="78"/>
                      <a:pt x="241" y="12406"/>
                      <a:pt x="241" y="25444"/>
                    </a:cubicBezTo>
                    <a:cubicBezTo>
                      <a:pt x="241" y="32671"/>
                      <a:pt x="6334" y="33379"/>
                      <a:pt x="7751" y="33379"/>
                    </a:cubicBezTo>
                    <a:cubicBezTo>
                      <a:pt x="11152" y="33379"/>
                      <a:pt x="15262" y="30970"/>
                      <a:pt x="15262" y="25869"/>
                    </a:cubicBezTo>
                    <a:cubicBezTo>
                      <a:pt x="15262" y="23318"/>
                      <a:pt x="14270" y="18358"/>
                      <a:pt x="6901" y="18358"/>
                    </a:cubicBezTo>
                    <a:cubicBezTo>
                      <a:pt x="11294" y="8297"/>
                      <a:pt x="20930" y="5179"/>
                      <a:pt x="27590" y="5179"/>
                    </a:cubicBezTo>
                    <a:cubicBezTo>
                      <a:pt x="41761" y="5179"/>
                      <a:pt x="49130" y="16232"/>
                      <a:pt x="49130" y="27711"/>
                    </a:cubicBezTo>
                    <a:cubicBezTo>
                      <a:pt x="49130" y="40039"/>
                      <a:pt x="40344" y="49817"/>
                      <a:pt x="35810" y="54919"/>
                    </a:cubicBezTo>
                    <a:lnTo>
                      <a:pt x="1658" y="88646"/>
                    </a:lnTo>
                    <a:cubicBezTo>
                      <a:pt x="241" y="89921"/>
                      <a:pt x="241" y="90204"/>
                      <a:pt x="241" y="94172"/>
                    </a:cubicBezTo>
                    <a:lnTo>
                      <a:pt x="58625" y="94172"/>
                    </a:lnTo>
                    <a:lnTo>
                      <a:pt x="62876" y="68381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形状 95">
                <a:extLst>
                  <a:ext uri="{FF2B5EF4-FFF2-40B4-BE49-F238E27FC236}">
                    <a16:creationId xmlns:a16="http://schemas.microsoft.com/office/drawing/2014/main" id="{3E579A73-6EF6-B2B2-E868-E2DC3387AC70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>
              <a:xfrm>
                <a:off x="6398733" y="4536024"/>
                <a:ext cx="134623" cy="47371"/>
              </a:xfrm>
              <a:custGeom>
                <a:avLst/>
                <a:gdLst>
                  <a:gd name="connsiteX0" fmla="*/ 127988 w 134623"/>
                  <a:gd name="connsiteY0" fmla="*/ 8179 h 47371"/>
                  <a:gd name="connsiteX1" fmla="*/ 134871 w 134623"/>
                  <a:gd name="connsiteY1" fmla="*/ 4131 h 47371"/>
                  <a:gd name="connsiteX2" fmla="*/ 128191 w 134623"/>
                  <a:gd name="connsiteY2" fmla="*/ 82 h 47371"/>
                  <a:gd name="connsiteX3" fmla="*/ 6929 w 134623"/>
                  <a:gd name="connsiteY3" fmla="*/ 82 h 47371"/>
                  <a:gd name="connsiteX4" fmla="*/ 248 w 134623"/>
                  <a:gd name="connsiteY4" fmla="*/ 4131 h 47371"/>
                  <a:gd name="connsiteX5" fmla="*/ 7131 w 134623"/>
                  <a:gd name="connsiteY5" fmla="*/ 8179 h 47371"/>
                  <a:gd name="connsiteX6" fmla="*/ 127988 w 134623"/>
                  <a:gd name="connsiteY6" fmla="*/ 8179 h 47371"/>
                  <a:gd name="connsiteX7" fmla="*/ 128191 w 134623"/>
                  <a:gd name="connsiteY7" fmla="*/ 47453 h 47371"/>
                  <a:gd name="connsiteX8" fmla="*/ 134871 w 134623"/>
                  <a:gd name="connsiteY8" fmla="*/ 43404 h 47371"/>
                  <a:gd name="connsiteX9" fmla="*/ 127988 w 134623"/>
                  <a:gd name="connsiteY9" fmla="*/ 39355 h 47371"/>
                  <a:gd name="connsiteX10" fmla="*/ 7131 w 134623"/>
                  <a:gd name="connsiteY10" fmla="*/ 39355 h 47371"/>
                  <a:gd name="connsiteX11" fmla="*/ 248 w 134623"/>
                  <a:gd name="connsiteY11" fmla="*/ 43404 h 47371"/>
                  <a:gd name="connsiteX12" fmla="*/ 6929 w 134623"/>
                  <a:gd name="connsiteY12" fmla="*/ 47453 h 47371"/>
                  <a:gd name="connsiteX13" fmla="*/ 128191 w 134623"/>
                  <a:gd name="connsiteY13" fmla="*/ 47453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23" h="47371">
                    <a:moveTo>
                      <a:pt x="127988" y="8179"/>
                    </a:moveTo>
                    <a:cubicBezTo>
                      <a:pt x="131025" y="8179"/>
                      <a:pt x="134871" y="8179"/>
                      <a:pt x="134871" y="4131"/>
                    </a:cubicBezTo>
                    <a:cubicBezTo>
                      <a:pt x="134871" y="82"/>
                      <a:pt x="131025" y="82"/>
                      <a:pt x="128191" y="82"/>
                    </a:cubicBezTo>
                    <a:lnTo>
                      <a:pt x="6929" y="82"/>
                    </a:lnTo>
                    <a:cubicBezTo>
                      <a:pt x="4094" y="82"/>
                      <a:pt x="248" y="82"/>
                      <a:pt x="248" y="4131"/>
                    </a:cubicBezTo>
                    <a:cubicBezTo>
                      <a:pt x="248" y="8179"/>
                      <a:pt x="4094" y="8179"/>
                      <a:pt x="7131" y="8179"/>
                    </a:cubicBezTo>
                    <a:lnTo>
                      <a:pt x="127988" y="8179"/>
                    </a:lnTo>
                    <a:close/>
                    <a:moveTo>
                      <a:pt x="128191" y="47453"/>
                    </a:moveTo>
                    <a:cubicBezTo>
                      <a:pt x="131025" y="47453"/>
                      <a:pt x="134871" y="47453"/>
                      <a:pt x="134871" y="43404"/>
                    </a:cubicBezTo>
                    <a:cubicBezTo>
                      <a:pt x="134871" y="39355"/>
                      <a:pt x="131025" y="39355"/>
                      <a:pt x="127988" y="39355"/>
                    </a:cubicBezTo>
                    <a:lnTo>
                      <a:pt x="7131" y="39355"/>
                    </a:lnTo>
                    <a:cubicBezTo>
                      <a:pt x="4094" y="39355"/>
                      <a:pt x="248" y="39355"/>
                      <a:pt x="248" y="43404"/>
                    </a:cubicBezTo>
                    <a:cubicBezTo>
                      <a:pt x="248" y="47453"/>
                      <a:pt x="4094" y="47453"/>
                      <a:pt x="6929" y="47453"/>
                    </a:cubicBezTo>
                    <a:lnTo>
                      <a:pt x="128191" y="47453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形状 96">
                <a:extLst>
                  <a:ext uri="{FF2B5EF4-FFF2-40B4-BE49-F238E27FC236}">
                    <a16:creationId xmlns:a16="http://schemas.microsoft.com/office/drawing/2014/main" id="{2EEF7C59-4C43-2178-AFD7-8332CD196EAC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>
              <a:xfrm>
                <a:off x="6648859" y="4256045"/>
                <a:ext cx="105471" cy="607120"/>
              </a:xfrm>
              <a:custGeom>
                <a:avLst/>
                <a:gdLst>
                  <a:gd name="connsiteX0" fmla="*/ 105730 w 105471"/>
                  <a:gd name="connsiteY0" fmla="*/ 605160 h 607120"/>
                  <a:gd name="connsiteX1" fmla="*/ 104516 w 105471"/>
                  <a:gd name="connsiteY1" fmla="*/ 602731 h 607120"/>
                  <a:gd name="connsiteX2" fmla="*/ 56942 w 105471"/>
                  <a:gd name="connsiteY2" fmla="*/ 525196 h 607120"/>
                  <a:gd name="connsiteX3" fmla="*/ 19895 w 105471"/>
                  <a:gd name="connsiteY3" fmla="*/ 303726 h 607120"/>
                  <a:gd name="connsiteX4" fmla="*/ 59776 w 105471"/>
                  <a:gd name="connsiteY4" fmla="*/ 75373 h 607120"/>
                  <a:gd name="connsiteX5" fmla="*/ 104920 w 105471"/>
                  <a:gd name="connsiteY5" fmla="*/ 3911 h 607120"/>
                  <a:gd name="connsiteX6" fmla="*/ 105730 w 105471"/>
                  <a:gd name="connsiteY6" fmla="*/ 2089 h 607120"/>
                  <a:gd name="connsiteX7" fmla="*/ 101276 w 105471"/>
                  <a:gd name="connsiteY7" fmla="*/ 65 h 607120"/>
                  <a:gd name="connsiteX8" fmla="*/ 97430 w 105471"/>
                  <a:gd name="connsiteY8" fmla="*/ 470 h 607120"/>
                  <a:gd name="connsiteX9" fmla="*/ 68886 w 105471"/>
                  <a:gd name="connsiteY9" fmla="*/ 35087 h 607120"/>
                  <a:gd name="connsiteX10" fmla="*/ 6737 w 105471"/>
                  <a:gd name="connsiteY10" fmla="*/ 204732 h 607120"/>
                  <a:gd name="connsiteX11" fmla="*/ 258 w 105471"/>
                  <a:gd name="connsiteY11" fmla="*/ 303524 h 607120"/>
                  <a:gd name="connsiteX12" fmla="*/ 42164 w 105471"/>
                  <a:gd name="connsiteY12" fmla="*/ 525804 h 607120"/>
                  <a:gd name="connsiteX13" fmla="*/ 95811 w 105471"/>
                  <a:gd name="connsiteY13" fmla="*/ 605363 h 607120"/>
                  <a:gd name="connsiteX14" fmla="*/ 101276 w 105471"/>
                  <a:gd name="connsiteY14" fmla="*/ 607185 h 607120"/>
                  <a:gd name="connsiteX15" fmla="*/ 105730 w 105471"/>
                  <a:gd name="connsiteY15" fmla="*/ 605160 h 607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607120">
                    <a:moveTo>
                      <a:pt x="105730" y="605160"/>
                    </a:moveTo>
                    <a:cubicBezTo>
                      <a:pt x="105730" y="604553"/>
                      <a:pt x="105730" y="604148"/>
                      <a:pt x="104516" y="602731"/>
                    </a:cubicBezTo>
                    <a:cubicBezTo>
                      <a:pt x="85081" y="579248"/>
                      <a:pt x="68886" y="553336"/>
                      <a:pt x="56942" y="525196"/>
                    </a:cubicBezTo>
                    <a:cubicBezTo>
                      <a:pt x="30422" y="463249"/>
                      <a:pt x="19895" y="390776"/>
                      <a:pt x="19895" y="303726"/>
                    </a:cubicBezTo>
                    <a:cubicBezTo>
                      <a:pt x="19895" y="217486"/>
                      <a:pt x="29815" y="141773"/>
                      <a:pt x="59776" y="75373"/>
                    </a:cubicBezTo>
                    <a:cubicBezTo>
                      <a:pt x="71518" y="49663"/>
                      <a:pt x="86903" y="25775"/>
                      <a:pt x="104920" y="3911"/>
                    </a:cubicBezTo>
                    <a:cubicBezTo>
                      <a:pt x="105325" y="3304"/>
                      <a:pt x="105730" y="2899"/>
                      <a:pt x="105730" y="2089"/>
                    </a:cubicBezTo>
                    <a:cubicBezTo>
                      <a:pt x="105730" y="65"/>
                      <a:pt x="104313" y="65"/>
                      <a:pt x="101276" y="65"/>
                    </a:cubicBezTo>
                    <a:cubicBezTo>
                      <a:pt x="98240" y="65"/>
                      <a:pt x="97835" y="65"/>
                      <a:pt x="97430" y="470"/>
                    </a:cubicBezTo>
                    <a:cubicBezTo>
                      <a:pt x="97228" y="672"/>
                      <a:pt x="84676" y="12819"/>
                      <a:pt x="68886" y="35087"/>
                    </a:cubicBezTo>
                    <a:cubicBezTo>
                      <a:pt x="33661" y="84887"/>
                      <a:pt x="15846" y="144405"/>
                      <a:pt x="6737" y="204732"/>
                    </a:cubicBezTo>
                    <a:cubicBezTo>
                      <a:pt x="1878" y="237325"/>
                      <a:pt x="258" y="270526"/>
                      <a:pt x="258" y="303524"/>
                    </a:cubicBezTo>
                    <a:cubicBezTo>
                      <a:pt x="258" y="379236"/>
                      <a:pt x="9773" y="456569"/>
                      <a:pt x="42164" y="525804"/>
                    </a:cubicBezTo>
                    <a:cubicBezTo>
                      <a:pt x="56537" y="556575"/>
                      <a:pt x="75769" y="584309"/>
                      <a:pt x="95811" y="605363"/>
                    </a:cubicBezTo>
                    <a:cubicBezTo>
                      <a:pt x="97633" y="606982"/>
                      <a:pt x="97835" y="607185"/>
                      <a:pt x="101276" y="607185"/>
                    </a:cubicBezTo>
                    <a:cubicBezTo>
                      <a:pt x="104313" y="607185"/>
                      <a:pt x="105730" y="607185"/>
                      <a:pt x="105730" y="6051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形状 97">
                <a:extLst>
                  <a:ext uri="{FF2B5EF4-FFF2-40B4-BE49-F238E27FC236}">
                    <a16:creationId xmlns:a16="http://schemas.microsoft.com/office/drawing/2014/main" id="{39C17648-1510-E758-439C-8429915FCAB0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>
              <a:xfrm>
                <a:off x="7034406" y="4330140"/>
                <a:ext cx="85227" cy="139279"/>
              </a:xfrm>
              <a:custGeom>
                <a:avLst/>
                <a:gdLst>
                  <a:gd name="connsiteX0" fmla="*/ 85507 w 85227"/>
                  <a:gd name="connsiteY0" fmla="*/ 70119 h 139279"/>
                  <a:gd name="connsiteX1" fmla="*/ 77409 w 85227"/>
                  <a:gd name="connsiteY1" fmla="*/ 22748 h 139279"/>
                  <a:gd name="connsiteX2" fmla="*/ 42994 w 85227"/>
                  <a:gd name="connsiteY2" fmla="*/ 75 h 139279"/>
                  <a:gd name="connsiteX3" fmla="*/ 7770 w 85227"/>
                  <a:gd name="connsiteY3" fmla="*/ 24165 h 139279"/>
                  <a:gd name="connsiteX4" fmla="*/ 279 w 85227"/>
                  <a:gd name="connsiteY4" fmla="*/ 70119 h 139279"/>
                  <a:gd name="connsiteX5" fmla="*/ 9389 w 85227"/>
                  <a:gd name="connsiteY5" fmla="*/ 118907 h 139279"/>
                  <a:gd name="connsiteX6" fmla="*/ 42792 w 85227"/>
                  <a:gd name="connsiteY6" fmla="*/ 139354 h 139279"/>
                  <a:gd name="connsiteX7" fmla="*/ 78017 w 85227"/>
                  <a:gd name="connsiteY7" fmla="*/ 115871 h 139279"/>
                  <a:gd name="connsiteX8" fmla="*/ 85507 w 85227"/>
                  <a:gd name="connsiteY8" fmla="*/ 70119 h 139279"/>
                  <a:gd name="connsiteX9" fmla="*/ 42792 w 85227"/>
                  <a:gd name="connsiteY9" fmla="*/ 134900 h 139279"/>
                  <a:gd name="connsiteX10" fmla="*/ 19309 w 85227"/>
                  <a:gd name="connsiteY10" fmla="*/ 110405 h 139279"/>
                  <a:gd name="connsiteX11" fmla="*/ 17082 w 85227"/>
                  <a:gd name="connsiteY11" fmla="*/ 67690 h 139279"/>
                  <a:gd name="connsiteX12" fmla="*/ 18702 w 85227"/>
                  <a:gd name="connsiteY12" fmla="*/ 30441 h 139279"/>
                  <a:gd name="connsiteX13" fmla="*/ 42792 w 85227"/>
                  <a:gd name="connsiteY13" fmla="*/ 4528 h 139279"/>
                  <a:gd name="connsiteX14" fmla="*/ 66680 w 85227"/>
                  <a:gd name="connsiteY14" fmla="*/ 28214 h 139279"/>
                  <a:gd name="connsiteX15" fmla="*/ 68704 w 85227"/>
                  <a:gd name="connsiteY15" fmla="*/ 67690 h 139279"/>
                  <a:gd name="connsiteX16" fmla="*/ 66478 w 85227"/>
                  <a:gd name="connsiteY16" fmla="*/ 109595 h 139279"/>
                  <a:gd name="connsiteX17" fmla="*/ 42792 w 85227"/>
                  <a:gd name="connsiteY17" fmla="*/ 134900 h 139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5227" h="139279">
                    <a:moveTo>
                      <a:pt x="85507" y="70119"/>
                    </a:moveTo>
                    <a:cubicBezTo>
                      <a:pt x="85507" y="53924"/>
                      <a:pt x="84495" y="37729"/>
                      <a:pt x="77409" y="22748"/>
                    </a:cubicBezTo>
                    <a:cubicBezTo>
                      <a:pt x="68097" y="3314"/>
                      <a:pt x="51497" y="75"/>
                      <a:pt x="42994" y="75"/>
                    </a:cubicBezTo>
                    <a:cubicBezTo>
                      <a:pt x="30848" y="75"/>
                      <a:pt x="16070" y="5338"/>
                      <a:pt x="7770" y="24165"/>
                    </a:cubicBezTo>
                    <a:cubicBezTo>
                      <a:pt x="1292" y="38134"/>
                      <a:pt x="279" y="53924"/>
                      <a:pt x="279" y="70119"/>
                    </a:cubicBezTo>
                    <a:cubicBezTo>
                      <a:pt x="279" y="85302"/>
                      <a:pt x="1089" y="103522"/>
                      <a:pt x="9389" y="118907"/>
                    </a:cubicBezTo>
                    <a:cubicBezTo>
                      <a:pt x="18094" y="135305"/>
                      <a:pt x="32872" y="139354"/>
                      <a:pt x="42792" y="139354"/>
                    </a:cubicBezTo>
                    <a:cubicBezTo>
                      <a:pt x="53724" y="139354"/>
                      <a:pt x="69109" y="135103"/>
                      <a:pt x="78017" y="115871"/>
                    </a:cubicBezTo>
                    <a:cubicBezTo>
                      <a:pt x="84495" y="101902"/>
                      <a:pt x="85507" y="86112"/>
                      <a:pt x="85507" y="70119"/>
                    </a:cubicBezTo>
                    <a:close/>
                    <a:moveTo>
                      <a:pt x="42792" y="134900"/>
                    </a:moveTo>
                    <a:cubicBezTo>
                      <a:pt x="34897" y="134900"/>
                      <a:pt x="22953" y="129839"/>
                      <a:pt x="19309" y="110405"/>
                    </a:cubicBezTo>
                    <a:cubicBezTo>
                      <a:pt x="17082" y="98258"/>
                      <a:pt x="17082" y="79634"/>
                      <a:pt x="17082" y="67690"/>
                    </a:cubicBezTo>
                    <a:cubicBezTo>
                      <a:pt x="17082" y="54734"/>
                      <a:pt x="17082" y="41373"/>
                      <a:pt x="18702" y="30441"/>
                    </a:cubicBezTo>
                    <a:cubicBezTo>
                      <a:pt x="22548" y="6350"/>
                      <a:pt x="37731" y="4528"/>
                      <a:pt x="42792" y="4528"/>
                    </a:cubicBezTo>
                    <a:cubicBezTo>
                      <a:pt x="49473" y="4528"/>
                      <a:pt x="62834" y="8172"/>
                      <a:pt x="66680" y="28214"/>
                    </a:cubicBezTo>
                    <a:cubicBezTo>
                      <a:pt x="68704" y="39551"/>
                      <a:pt x="68704" y="54936"/>
                      <a:pt x="68704" y="67690"/>
                    </a:cubicBezTo>
                    <a:cubicBezTo>
                      <a:pt x="68704" y="82873"/>
                      <a:pt x="68704" y="96639"/>
                      <a:pt x="66478" y="109595"/>
                    </a:cubicBezTo>
                    <a:cubicBezTo>
                      <a:pt x="63441" y="128827"/>
                      <a:pt x="51902" y="134900"/>
                      <a:pt x="42792" y="1349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形状 98">
                <a:extLst>
                  <a:ext uri="{FF2B5EF4-FFF2-40B4-BE49-F238E27FC236}">
                    <a16:creationId xmlns:a16="http://schemas.microsoft.com/office/drawing/2014/main" id="{99EF8D4D-F5E8-1680-1607-BCF877FB9D05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>
              <a:xfrm>
                <a:off x="6868440" y="4691295"/>
                <a:ext cx="88871" cy="91705"/>
              </a:xfrm>
              <a:custGeom>
                <a:avLst/>
                <a:gdLst>
                  <a:gd name="connsiteX0" fmla="*/ 89143 w 88871"/>
                  <a:gd name="connsiteY0" fmla="*/ 14261 h 91705"/>
                  <a:gd name="connsiteX1" fmla="*/ 80235 w 88871"/>
                  <a:gd name="connsiteY1" fmla="*/ 90 h 91705"/>
                  <a:gd name="connsiteX2" fmla="*/ 70316 w 88871"/>
                  <a:gd name="connsiteY2" fmla="*/ 9807 h 91705"/>
                  <a:gd name="connsiteX3" fmla="*/ 73555 w 88871"/>
                  <a:gd name="connsiteY3" fmla="*/ 15881 h 91705"/>
                  <a:gd name="connsiteX4" fmla="*/ 80438 w 88871"/>
                  <a:gd name="connsiteY4" fmla="*/ 32481 h 91705"/>
                  <a:gd name="connsiteX5" fmla="*/ 44403 w 88871"/>
                  <a:gd name="connsiteY5" fmla="*/ 87342 h 91705"/>
                  <a:gd name="connsiteX6" fmla="*/ 29423 w 88871"/>
                  <a:gd name="connsiteY6" fmla="*/ 69730 h 91705"/>
                  <a:gd name="connsiteX7" fmla="*/ 41164 w 88871"/>
                  <a:gd name="connsiteY7" fmla="*/ 26812 h 91705"/>
                  <a:gd name="connsiteX8" fmla="*/ 43594 w 88871"/>
                  <a:gd name="connsiteY8" fmla="*/ 16690 h 91705"/>
                  <a:gd name="connsiteX9" fmla="*/ 26994 w 88871"/>
                  <a:gd name="connsiteY9" fmla="*/ 90 h 91705"/>
                  <a:gd name="connsiteX10" fmla="*/ 271 w 88871"/>
                  <a:gd name="connsiteY10" fmla="*/ 31266 h 91705"/>
                  <a:gd name="connsiteX11" fmla="*/ 2701 w 88871"/>
                  <a:gd name="connsiteY11" fmla="*/ 33290 h 91705"/>
                  <a:gd name="connsiteX12" fmla="*/ 5940 w 88871"/>
                  <a:gd name="connsiteY12" fmla="*/ 29647 h 91705"/>
                  <a:gd name="connsiteX13" fmla="*/ 26386 w 88871"/>
                  <a:gd name="connsiteY13" fmla="*/ 4544 h 91705"/>
                  <a:gd name="connsiteX14" fmla="*/ 31447 w 88871"/>
                  <a:gd name="connsiteY14" fmla="*/ 11022 h 91705"/>
                  <a:gd name="connsiteX15" fmla="*/ 28006 w 88871"/>
                  <a:gd name="connsiteY15" fmla="*/ 25193 h 91705"/>
                  <a:gd name="connsiteX16" fmla="*/ 16467 w 88871"/>
                  <a:gd name="connsiteY16" fmla="*/ 66693 h 91705"/>
                  <a:gd name="connsiteX17" fmla="*/ 43594 w 88871"/>
                  <a:gd name="connsiteY17" fmla="*/ 91796 h 91705"/>
                  <a:gd name="connsiteX18" fmla="*/ 89143 w 88871"/>
                  <a:gd name="connsiteY18" fmla="*/ 14261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71" h="91705">
                    <a:moveTo>
                      <a:pt x="89143" y="14261"/>
                    </a:moveTo>
                    <a:cubicBezTo>
                      <a:pt x="89143" y="3329"/>
                      <a:pt x="83879" y="90"/>
                      <a:pt x="80235" y="90"/>
                    </a:cubicBezTo>
                    <a:cubicBezTo>
                      <a:pt x="75174" y="90"/>
                      <a:pt x="70316" y="5354"/>
                      <a:pt x="70316" y="9807"/>
                    </a:cubicBezTo>
                    <a:cubicBezTo>
                      <a:pt x="70316" y="12439"/>
                      <a:pt x="71328" y="13654"/>
                      <a:pt x="73555" y="15881"/>
                    </a:cubicBezTo>
                    <a:cubicBezTo>
                      <a:pt x="77806" y="19929"/>
                      <a:pt x="80438" y="25193"/>
                      <a:pt x="80438" y="32481"/>
                    </a:cubicBezTo>
                    <a:cubicBezTo>
                      <a:pt x="80438" y="40983"/>
                      <a:pt x="68089" y="87342"/>
                      <a:pt x="44403" y="87342"/>
                    </a:cubicBezTo>
                    <a:cubicBezTo>
                      <a:pt x="34079" y="87342"/>
                      <a:pt x="29423" y="80257"/>
                      <a:pt x="29423" y="69730"/>
                    </a:cubicBezTo>
                    <a:cubicBezTo>
                      <a:pt x="29423" y="58393"/>
                      <a:pt x="34889" y="43615"/>
                      <a:pt x="41164" y="26812"/>
                    </a:cubicBezTo>
                    <a:cubicBezTo>
                      <a:pt x="42581" y="23371"/>
                      <a:pt x="43594" y="20537"/>
                      <a:pt x="43594" y="16690"/>
                    </a:cubicBezTo>
                    <a:cubicBezTo>
                      <a:pt x="43594" y="7581"/>
                      <a:pt x="37116" y="90"/>
                      <a:pt x="26994" y="90"/>
                    </a:cubicBezTo>
                    <a:cubicBezTo>
                      <a:pt x="7964" y="90"/>
                      <a:pt x="271" y="29444"/>
                      <a:pt x="271" y="31266"/>
                    </a:cubicBezTo>
                    <a:cubicBezTo>
                      <a:pt x="271" y="33290"/>
                      <a:pt x="2296" y="33290"/>
                      <a:pt x="2701" y="33290"/>
                    </a:cubicBezTo>
                    <a:cubicBezTo>
                      <a:pt x="4725" y="33290"/>
                      <a:pt x="4927" y="32886"/>
                      <a:pt x="5940" y="29647"/>
                    </a:cubicBezTo>
                    <a:cubicBezTo>
                      <a:pt x="11810" y="9200"/>
                      <a:pt x="20515" y="4544"/>
                      <a:pt x="26386" y="4544"/>
                    </a:cubicBezTo>
                    <a:cubicBezTo>
                      <a:pt x="28006" y="4544"/>
                      <a:pt x="31447" y="4544"/>
                      <a:pt x="31447" y="11022"/>
                    </a:cubicBezTo>
                    <a:cubicBezTo>
                      <a:pt x="31447" y="16083"/>
                      <a:pt x="29423" y="21549"/>
                      <a:pt x="28006" y="25193"/>
                    </a:cubicBezTo>
                    <a:cubicBezTo>
                      <a:pt x="19098" y="48676"/>
                      <a:pt x="16467" y="57988"/>
                      <a:pt x="16467" y="66693"/>
                    </a:cubicBezTo>
                    <a:cubicBezTo>
                      <a:pt x="16467" y="88557"/>
                      <a:pt x="34281" y="91796"/>
                      <a:pt x="43594" y="91796"/>
                    </a:cubicBezTo>
                    <a:cubicBezTo>
                      <a:pt x="77604" y="91796"/>
                      <a:pt x="89143" y="24788"/>
                      <a:pt x="89143" y="142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形状 99">
                <a:extLst>
                  <a:ext uri="{FF2B5EF4-FFF2-40B4-BE49-F238E27FC236}">
                    <a16:creationId xmlns:a16="http://schemas.microsoft.com/office/drawing/2014/main" id="{A5AA4815-3C5E-BD3F-9248-FB69E3E2F417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>
              <a:xfrm>
                <a:off x="6969625" y="4717045"/>
                <a:ext cx="62635" cy="94094"/>
              </a:xfrm>
              <a:custGeom>
                <a:avLst/>
                <a:gdLst>
                  <a:gd name="connsiteX0" fmla="*/ 62911 w 62635"/>
                  <a:gd name="connsiteY0" fmla="*/ 68395 h 94094"/>
                  <a:gd name="connsiteX1" fmla="*/ 58093 w 62635"/>
                  <a:gd name="connsiteY1" fmla="*/ 68395 h 94094"/>
                  <a:gd name="connsiteX2" fmla="*/ 54409 w 62635"/>
                  <a:gd name="connsiteY2" fmla="*/ 81291 h 94094"/>
                  <a:gd name="connsiteX3" fmla="*/ 40380 w 62635"/>
                  <a:gd name="connsiteY3" fmla="*/ 82141 h 94094"/>
                  <a:gd name="connsiteX4" fmla="*/ 14305 w 62635"/>
                  <a:gd name="connsiteY4" fmla="*/ 82141 h 94094"/>
                  <a:gd name="connsiteX5" fmla="*/ 42647 w 62635"/>
                  <a:gd name="connsiteY5" fmla="*/ 58334 h 94094"/>
                  <a:gd name="connsiteX6" fmla="*/ 62911 w 62635"/>
                  <a:gd name="connsiteY6" fmla="*/ 27725 h 94094"/>
                  <a:gd name="connsiteX7" fmla="*/ 29752 w 62635"/>
                  <a:gd name="connsiteY7" fmla="*/ 92 h 94094"/>
                  <a:gd name="connsiteX8" fmla="*/ 276 w 62635"/>
                  <a:gd name="connsiteY8" fmla="*/ 25458 h 94094"/>
                  <a:gd name="connsiteX9" fmla="*/ 7787 w 62635"/>
                  <a:gd name="connsiteY9" fmla="*/ 33393 h 94094"/>
                  <a:gd name="connsiteX10" fmla="*/ 15297 w 62635"/>
                  <a:gd name="connsiteY10" fmla="*/ 25883 h 94094"/>
                  <a:gd name="connsiteX11" fmla="*/ 6936 w 62635"/>
                  <a:gd name="connsiteY11" fmla="*/ 18372 h 94094"/>
                  <a:gd name="connsiteX12" fmla="*/ 27626 w 62635"/>
                  <a:gd name="connsiteY12" fmla="*/ 5193 h 94094"/>
                  <a:gd name="connsiteX13" fmla="*/ 49166 w 62635"/>
                  <a:gd name="connsiteY13" fmla="*/ 27725 h 94094"/>
                  <a:gd name="connsiteX14" fmla="*/ 35845 w 62635"/>
                  <a:gd name="connsiteY14" fmla="*/ 54933 h 94094"/>
                  <a:gd name="connsiteX15" fmla="*/ 1693 w 62635"/>
                  <a:gd name="connsiteY15" fmla="*/ 88660 h 94094"/>
                  <a:gd name="connsiteX16" fmla="*/ 276 w 62635"/>
                  <a:gd name="connsiteY16" fmla="*/ 94186 h 94094"/>
                  <a:gd name="connsiteX17" fmla="*/ 58660 w 62635"/>
                  <a:gd name="connsiteY17" fmla="*/ 94186 h 94094"/>
                  <a:gd name="connsiteX18" fmla="*/ 62911 w 62635"/>
                  <a:gd name="connsiteY18" fmla="*/ 68395 h 9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635" h="94094">
                    <a:moveTo>
                      <a:pt x="62911" y="68395"/>
                    </a:moveTo>
                    <a:lnTo>
                      <a:pt x="58093" y="68395"/>
                    </a:lnTo>
                    <a:cubicBezTo>
                      <a:pt x="57668" y="71513"/>
                      <a:pt x="56251" y="79874"/>
                      <a:pt x="54409" y="81291"/>
                    </a:cubicBezTo>
                    <a:cubicBezTo>
                      <a:pt x="53275" y="82141"/>
                      <a:pt x="42364" y="82141"/>
                      <a:pt x="40380" y="82141"/>
                    </a:cubicBezTo>
                    <a:lnTo>
                      <a:pt x="14305" y="82141"/>
                    </a:lnTo>
                    <a:cubicBezTo>
                      <a:pt x="29185" y="68962"/>
                      <a:pt x="34145" y="64994"/>
                      <a:pt x="42647" y="58334"/>
                    </a:cubicBezTo>
                    <a:cubicBezTo>
                      <a:pt x="53133" y="49973"/>
                      <a:pt x="62911" y="41187"/>
                      <a:pt x="62911" y="27725"/>
                    </a:cubicBezTo>
                    <a:cubicBezTo>
                      <a:pt x="62911" y="10578"/>
                      <a:pt x="47890" y="92"/>
                      <a:pt x="29752" y="92"/>
                    </a:cubicBezTo>
                    <a:cubicBezTo>
                      <a:pt x="12180" y="92"/>
                      <a:pt x="276" y="12420"/>
                      <a:pt x="276" y="25458"/>
                    </a:cubicBezTo>
                    <a:cubicBezTo>
                      <a:pt x="276" y="32685"/>
                      <a:pt x="6370" y="33393"/>
                      <a:pt x="7787" y="33393"/>
                    </a:cubicBezTo>
                    <a:cubicBezTo>
                      <a:pt x="11188" y="33393"/>
                      <a:pt x="15297" y="30984"/>
                      <a:pt x="15297" y="25883"/>
                    </a:cubicBezTo>
                    <a:cubicBezTo>
                      <a:pt x="15297" y="23332"/>
                      <a:pt x="14305" y="18372"/>
                      <a:pt x="6936" y="18372"/>
                    </a:cubicBezTo>
                    <a:cubicBezTo>
                      <a:pt x="11329" y="8311"/>
                      <a:pt x="20966" y="5193"/>
                      <a:pt x="27626" y="5193"/>
                    </a:cubicBezTo>
                    <a:cubicBezTo>
                      <a:pt x="41797" y="5193"/>
                      <a:pt x="49166" y="16246"/>
                      <a:pt x="49166" y="27725"/>
                    </a:cubicBezTo>
                    <a:cubicBezTo>
                      <a:pt x="49166" y="40053"/>
                      <a:pt x="40380" y="49831"/>
                      <a:pt x="35845" y="54933"/>
                    </a:cubicBezTo>
                    <a:lnTo>
                      <a:pt x="1693" y="88660"/>
                    </a:lnTo>
                    <a:cubicBezTo>
                      <a:pt x="276" y="89935"/>
                      <a:pt x="276" y="90218"/>
                      <a:pt x="276" y="94186"/>
                    </a:cubicBezTo>
                    <a:lnTo>
                      <a:pt x="58660" y="94186"/>
                    </a:lnTo>
                    <a:lnTo>
                      <a:pt x="62911" y="68395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形状 100">
                <a:extLst>
                  <a:ext uri="{FF2B5EF4-FFF2-40B4-BE49-F238E27FC236}">
                    <a16:creationId xmlns:a16="http://schemas.microsoft.com/office/drawing/2014/main" id="{00147A8D-53BF-5D44-E93F-504BCCFDE237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>
              <a:xfrm>
                <a:off x="7060827" y="4691295"/>
                <a:ext cx="77737" cy="91705"/>
              </a:xfrm>
              <a:custGeom>
                <a:avLst/>
                <a:gdLst>
                  <a:gd name="connsiteX0" fmla="*/ 28825 w 77737"/>
                  <a:gd name="connsiteY0" fmla="*/ 42805 h 91705"/>
                  <a:gd name="connsiteX1" fmla="*/ 59798 w 77737"/>
                  <a:gd name="connsiteY1" fmla="*/ 38149 h 91705"/>
                  <a:gd name="connsiteX2" fmla="*/ 74981 w 77737"/>
                  <a:gd name="connsiteY2" fmla="*/ 17298 h 91705"/>
                  <a:gd name="connsiteX3" fmla="*/ 53320 w 77737"/>
                  <a:gd name="connsiteY3" fmla="*/ 90 h 91705"/>
                  <a:gd name="connsiteX4" fmla="*/ 281 w 77737"/>
                  <a:gd name="connsiteY4" fmla="*/ 55154 h 91705"/>
                  <a:gd name="connsiteX5" fmla="*/ 32064 w 77737"/>
                  <a:gd name="connsiteY5" fmla="*/ 91796 h 91705"/>
                  <a:gd name="connsiteX6" fmla="*/ 78018 w 77737"/>
                  <a:gd name="connsiteY6" fmla="*/ 67908 h 91705"/>
                  <a:gd name="connsiteX7" fmla="*/ 75589 w 77737"/>
                  <a:gd name="connsiteY7" fmla="*/ 65276 h 91705"/>
                  <a:gd name="connsiteX8" fmla="*/ 72957 w 77737"/>
                  <a:gd name="connsiteY8" fmla="*/ 67301 h 91705"/>
                  <a:gd name="connsiteX9" fmla="*/ 32469 w 77737"/>
                  <a:gd name="connsiteY9" fmla="*/ 87342 h 91705"/>
                  <a:gd name="connsiteX10" fmla="*/ 14856 w 77737"/>
                  <a:gd name="connsiteY10" fmla="*/ 63859 h 91705"/>
                  <a:gd name="connsiteX11" fmla="*/ 18095 w 77737"/>
                  <a:gd name="connsiteY11" fmla="*/ 42805 h 91705"/>
                  <a:gd name="connsiteX12" fmla="*/ 28825 w 77737"/>
                  <a:gd name="connsiteY12" fmla="*/ 42805 h 91705"/>
                  <a:gd name="connsiteX13" fmla="*/ 19310 w 77737"/>
                  <a:gd name="connsiteY13" fmla="*/ 38352 h 91705"/>
                  <a:gd name="connsiteX14" fmla="*/ 53320 w 77737"/>
                  <a:gd name="connsiteY14" fmla="*/ 4544 h 91705"/>
                  <a:gd name="connsiteX15" fmla="*/ 68301 w 77737"/>
                  <a:gd name="connsiteY15" fmla="*/ 17298 h 91705"/>
                  <a:gd name="connsiteX16" fmla="*/ 27610 w 77737"/>
                  <a:gd name="connsiteY16" fmla="*/ 38352 h 91705"/>
                  <a:gd name="connsiteX17" fmla="*/ 19310 w 77737"/>
                  <a:gd name="connsiteY17" fmla="*/ 38352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737" h="91705">
                    <a:moveTo>
                      <a:pt x="28825" y="42805"/>
                    </a:moveTo>
                    <a:cubicBezTo>
                      <a:pt x="34696" y="42805"/>
                      <a:pt x="49676" y="42400"/>
                      <a:pt x="59798" y="38149"/>
                    </a:cubicBezTo>
                    <a:cubicBezTo>
                      <a:pt x="73969" y="32076"/>
                      <a:pt x="74981" y="20132"/>
                      <a:pt x="74981" y="17298"/>
                    </a:cubicBezTo>
                    <a:cubicBezTo>
                      <a:pt x="74981" y="8390"/>
                      <a:pt x="67289" y="90"/>
                      <a:pt x="53320" y="90"/>
                    </a:cubicBezTo>
                    <a:cubicBezTo>
                      <a:pt x="30849" y="90"/>
                      <a:pt x="281" y="19727"/>
                      <a:pt x="281" y="55154"/>
                    </a:cubicBezTo>
                    <a:cubicBezTo>
                      <a:pt x="281" y="75803"/>
                      <a:pt x="12225" y="91796"/>
                      <a:pt x="32064" y="91796"/>
                    </a:cubicBezTo>
                    <a:cubicBezTo>
                      <a:pt x="61013" y="91796"/>
                      <a:pt x="78018" y="70337"/>
                      <a:pt x="78018" y="67908"/>
                    </a:cubicBezTo>
                    <a:cubicBezTo>
                      <a:pt x="78018" y="66693"/>
                      <a:pt x="76803" y="65276"/>
                      <a:pt x="75589" y="65276"/>
                    </a:cubicBezTo>
                    <a:cubicBezTo>
                      <a:pt x="74576" y="65276"/>
                      <a:pt x="74172" y="65681"/>
                      <a:pt x="72957" y="67301"/>
                    </a:cubicBezTo>
                    <a:cubicBezTo>
                      <a:pt x="56964" y="87342"/>
                      <a:pt x="34898" y="87342"/>
                      <a:pt x="32469" y="87342"/>
                    </a:cubicBezTo>
                    <a:cubicBezTo>
                      <a:pt x="16678" y="87342"/>
                      <a:pt x="14856" y="70337"/>
                      <a:pt x="14856" y="63859"/>
                    </a:cubicBezTo>
                    <a:cubicBezTo>
                      <a:pt x="14856" y="61430"/>
                      <a:pt x="15059" y="55154"/>
                      <a:pt x="18095" y="42805"/>
                    </a:cubicBezTo>
                    <a:lnTo>
                      <a:pt x="28825" y="42805"/>
                    </a:lnTo>
                    <a:close/>
                    <a:moveTo>
                      <a:pt x="19310" y="38352"/>
                    </a:moveTo>
                    <a:cubicBezTo>
                      <a:pt x="27205" y="7581"/>
                      <a:pt x="48057" y="4544"/>
                      <a:pt x="53320" y="4544"/>
                    </a:cubicBezTo>
                    <a:cubicBezTo>
                      <a:pt x="62835" y="4544"/>
                      <a:pt x="68301" y="10415"/>
                      <a:pt x="68301" y="17298"/>
                    </a:cubicBezTo>
                    <a:cubicBezTo>
                      <a:pt x="68301" y="38352"/>
                      <a:pt x="35910" y="38352"/>
                      <a:pt x="27610" y="38352"/>
                    </a:cubicBezTo>
                    <a:lnTo>
                      <a:pt x="19310" y="38352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形状 101">
                <a:extLst>
                  <a:ext uri="{FF2B5EF4-FFF2-40B4-BE49-F238E27FC236}">
                    <a16:creationId xmlns:a16="http://schemas.microsoft.com/office/drawing/2014/main" id="{FD27696E-3049-C8C5-6599-4F12ABCB6A44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>
              <a:xfrm>
                <a:off x="7152437" y="4613357"/>
                <a:ext cx="42937" cy="95369"/>
              </a:xfrm>
              <a:custGeom>
                <a:avLst/>
                <a:gdLst>
                  <a:gd name="connsiteX0" fmla="*/ 39539 w 42937"/>
                  <a:gd name="connsiteY0" fmla="*/ 5471 h 95369"/>
                  <a:gd name="connsiteX1" fmla="*/ 33870 w 42937"/>
                  <a:gd name="connsiteY1" fmla="*/ 87 h 95369"/>
                  <a:gd name="connsiteX2" fmla="*/ 25935 w 42937"/>
                  <a:gd name="connsiteY2" fmla="*/ 7881 h 95369"/>
                  <a:gd name="connsiteX3" fmla="*/ 31603 w 42937"/>
                  <a:gd name="connsiteY3" fmla="*/ 13265 h 95369"/>
                  <a:gd name="connsiteX4" fmla="*/ 39539 w 42937"/>
                  <a:gd name="connsiteY4" fmla="*/ 5471 h 95369"/>
                  <a:gd name="connsiteX5" fmla="*/ 10630 w 42937"/>
                  <a:gd name="connsiteY5" fmla="*/ 77459 h 95369"/>
                  <a:gd name="connsiteX6" fmla="*/ 9355 w 42937"/>
                  <a:gd name="connsiteY6" fmla="*/ 83411 h 95369"/>
                  <a:gd name="connsiteX7" fmla="*/ 22817 w 42937"/>
                  <a:gd name="connsiteY7" fmla="*/ 95456 h 95369"/>
                  <a:gd name="connsiteX8" fmla="*/ 43223 w 42937"/>
                  <a:gd name="connsiteY8" fmla="*/ 73775 h 95369"/>
                  <a:gd name="connsiteX9" fmla="*/ 40956 w 42937"/>
                  <a:gd name="connsiteY9" fmla="*/ 71933 h 95369"/>
                  <a:gd name="connsiteX10" fmla="*/ 38263 w 42937"/>
                  <a:gd name="connsiteY10" fmla="*/ 74342 h 95369"/>
                  <a:gd name="connsiteX11" fmla="*/ 23242 w 42937"/>
                  <a:gd name="connsiteY11" fmla="*/ 91489 h 95369"/>
                  <a:gd name="connsiteX12" fmla="*/ 19699 w 42937"/>
                  <a:gd name="connsiteY12" fmla="*/ 86529 h 95369"/>
                  <a:gd name="connsiteX13" fmla="*/ 21967 w 42937"/>
                  <a:gd name="connsiteY13" fmla="*/ 77459 h 95369"/>
                  <a:gd name="connsiteX14" fmla="*/ 26501 w 42937"/>
                  <a:gd name="connsiteY14" fmla="*/ 66123 h 95369"/>
                  <a:gd name="connsiteX15" fmla="*/ 33445 w 42937"/>
                  <a:gd name="connsiteY15" fmla="*/ 48126 h 95369"/>
                  <a:gd name="connsiteX16" fmla="*/ 34295 w 42937"/>
                  <a:gd name="connsiteY16" fmla="*/ 43591 h 95369"/>
                  <a:gd name="connsiteX17" fmla="*/ 20833 w 42937"/>
                  <a:gd name="connsiteY17" fmla="*/ 31546 h 95369"/>
                  <a:gd name="connsiteX18" fmla="*/ 285 w 42937"/>
                  <a:gd name="connsiteY18" fmla="*/ 53227 h 95369"/>
                  <a:gd name="connsiteX19" fmla="*/ 2694 w 42937"/>
                  <a:gd name="connsiteY19" fmla="*/ 55070 h 95369"/>
                  <a:gd name="connsiteX20" fmla="*/ 5245 w 42937"/>
                  <a:gd name="connsiteY20" fmla="*/ 52802 h 95369"/>
                  <a:gd name="connsiteX21" fmla="*/ 20408 w 42937"/>
                  <a:gd name="connsiteY21" fmla="*/ 35514 h 95369"/>
                  <a:gd name="connsiteX22" fmla="*/ 23951 w 42937"/>
                  <a:gd name="connsiteY22" fmla="*/ 40474 h 95369"/>
                  <a:gd name="connsiteX23" fmla="*/ 19558 w 42937"/>
                  <a:gd name="connsiteY23" fmla="*/ 54644 h 95369"/>
                  <a:gd name="connsiteX24" fmla="*/ 10630 w 42937"/>
                  <a:gd name="connsiteY24" fmla="*/ 77459 h 9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937" h="95369">
                    <a:moveTo>
                      <a:pt x="39539" y="5471"/>
                    </a:moveTo>
                    <a:cubicBezTo>
                      <a:pt x="39539" y="3204"/>
                      <a:pt x="37838" y="87"/>
                      <a:pt x="33870" y="87"/>
                    </a:cubicBezTo>
                    <a:cubicBezTo>
                      <a:pt x="30044" y="87"/>
                      <a:pt x="25935" y="3771"/>
                      <a:pt x="25935" y="7881"/>
                    </a:cubicBezTo>
                    <a:cubicBezTo>
                      <a:pt x="25935" y="10290"/>
                      <a:pt x="27777" y="13265"/>
                      <a:pt x="31603" y="13265"/>
                    </a:cubicBezTo>
                    <a:cubicBezTo>
                      <a:pt x="35712" y="13265"/>
                      <a:pt x="39539" y="9298"/>
                      <a:pt x="39539" y="5471"/>
                    </a:cubicBezTo>
                    <a:close/>
                    <a:moveTo>
                      <a:pt x="10630" y="77459"/>
                    </a:moveTo>
                    <a:cubicBezTo>
                      <a:pt x="10063" y="79302"/>
                      <a:pt x="9355" y="81002"/>
                      <a:pt x="9355" y="83411"/>
                    </a:cubicBezTo>
                    <a:cubicBezTo>
                      <a:pt x="9355" y="90072"/>
                      <a:pt x="15023" y="95456"/>
                      <a:pt x="22817" y="95456"/>
                    </a:cubicBezTo>
                    <a:cubicBezTo>
                      <a:pt x="36988" y="95456"/>
                      <a:pt x="43223" y="75901"/>
                      <a:pt x="43223" y="73775"/>
                    </a:cubicBezTo>
                    <a:cubicBezTo>
                      <a:pt x="43223" y="71933"/>
                      <a:pt x="41381" y="71933"/>
                      <a:pt x="40956" y="71933"/>
                    </a:cubicBezTo>
                    <a:cubicBezTo>
                      <a:pt x="38972" y="71933"/>
                      <a:pt x="38830" y="72783"/>
                      <a:pt x="38263" y="74342"/>
                    </a:cubicBezTo>
                    <a:cubicBezTo>
                      <a:pt x="35004" y="85679"/>
                      <a:pt x="28769" y="91489"/>
                      <a:pt x="23242" y="91489"/>
                    </a:cubicBezTo>
                    <a:cubicBezTo>
                      <a:pt x="20408" y="91489"/>
                      <a:pt x="19699" y="89646"/>
                      <a:pt x="19699" y="86529"/>
                    </a:cubicBezTo>
                    <a:cubicBezTo>
                      <a:pt x="19699" y="83270"/>
                      <a:pt x="20691" y="80577"/>
                      <a:pt x="21967" y="77459"/>
                    </a:cubicBezTo>
                    <a:cubicBezTo>
                      <a:pt x="23384" y="73633"/>
                      <a:pt x="24943" y="69807"/>
                      <a:pt x="26501" y="66123"/>
                    </a:cubicBezTo>
                    <a:cubicBezTo>
                      <a:pt x="27777" y="62722"/>
                      <a:pt x="32878" y="49826"/>
                      <a:pt x="33445" y="48126"/>
                    </a:cubicBezTo>
                    <a:cubicBezTo>
                      <a:pt x="33870" y="46709"/>
                      <a:pt x="34295" y="45008"/>
                      <a:pt x="34295" y="43591"/>
                    </a:cubicBezTo>
                    <a:cubicBezTo>
                      <a:pt x="34295" y="36931"/>
                      <a:pt x="28627" y="31546"/>
                      <a:pt x="20833" y="31546"/>
                    </a:cubicBezTo>
                    <a:cubicBezTo>
                      <a:pt x="6804" y="31546"/>
                      <a:pt x="285" y="50818"/>
                      <a:pt x="285" y="53227"/>
                    </a:cubicBezTo>
                    <a:cubicBezTo>
                      <a:pt x="285" y="55070"/>
                      <a:pt x="2269" y="55070"/>
                      <a:pt x="2694" y="55070"/>
                    </a:cubicBezTo>
                    <a:cubicBezTo>
                      <a:pt x="4678" y="55070"/>
                      <a:pt x="4820" y="54361"/>
                      <a:pt x="5245" y="52802"/>
                    </a:cubicBezTo>
                    <a:cubicBezTo>
                      <a:pt x="8930" y="40615"/>
                      <a:pt x="15165" y="35514"/>
                      <a:pt x="20408" y="35514"/>
                    </a:cubicBezTo>
                    <a:cubicBezTo>
                      <a:pt x="22675" y="35514"/>
                      <a:pt x="23951" y="36647"/>
                      <a:pt x="23951" y="40474"/>
                    </a:cubicBezTo>
                    <a:cubicBezTo>
                      <a:pt x="23951" y="43733"/>
                      <a:pt x="23100" y="45858"/>
                      <a:pt x="19558" y="54644"/>
                    </a:cubicBezTo>
                    <a:lnTo>
                      <a:pt x="10630" y="77459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形状 102">
                <a:extLst>
                  <a:ext uri="{FF2B5EF4-FFF2-40B4-BE49-F238E27FC236}">
                    <a16:creationId xmlns:a16="http://schemas.microsoft.com/office/drawing/2014/main" id="{24D7E396-5771-D1F0-1CA6-0359C6963C9F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>
              <a:xfrm>
                <a:off x="7208863" y="4608255"/>
                <a:ext cx="64477" cy="127962"/>
              </a:xfrm>
              <a:custGeom>
                <a:avLst/>
                <a:gdLst>
                  <a:gd name="connsiteX0" fmla="*/ 32881 w 64477"/>
                  <a:gd name="connsiteY0" fmla="*/ 108919 h 127962"/>
                  <a:gd name="connsiteX1" fmla="*/ 38691 w 64477"/>
                  <a:gd name="connsiteY1" fmla="*/ 110903 h 127962"/>
                  <a:gd name="connsiteX2" fmla="*/ 47477 w 64477"/>
                  <a:gd name="connsiteY2" fmla="*/ 117421 h 127962"/>
                  <a:gd name="connsiteX3" fmla="*/ 41100 w 64477"/>
                  <a:gd name="connsiteY3" fmla="*/ 124082 h 127962"/>
                  <a:gd name="connsiteX4" fmla="*/ 27354 w 64477"/>
                  <a:gd name="connsiteY4" fmla="*/ 120114 h 127962"/>
                  <a:gd name="connsiteX5" fmla="*/ 25512 w 64477"/>
                  <a:gd name="connsiteY5" fmla="*/ 119263 h 127962"/>
                  <a:gd name="connsiteX6" fmla="*/ 23528 w 64477"/>
                  <a:gd name="connsiteY6" fmla="*/ 121247 h 127962"/>
                  <a:gd name="connsiteX7" fmla="*/ 41100 w 64477"/>
                  <a:gd name="connsiteY7" fmla="*/ 128049 h 127962"/>
                  <a:gd name="connsiteX8" fmla="*/ 56546 w 64477"/>
                  <a:gd name="connsiteY8" fmla="*/ 112603 h 127962"/>
                  <a:gd name="connsiteX9" fmla="*/ 50595 w 64477"/>
                  <a:gd name="connsiteY9" fmla="*/ 102825 h 127962"/>
                  <a:gd name="connsiteX10" fmla="*/ 30189 w 64477"/>
                  <a:gd name="connsiteY10" fmla="*/ 95740 h 127962"/>
                  <a:gd name="connsiteX11" fmla="*/ 8791 w 64477"/>
                  <a:gd name="connsiteY11" fmla="*/ 80152 h 127962"/>
                  <a:gd name="connsiteX12" fmla="*/ 25796 w 64477"/>
                  <a:gd name="connsiteY12" fmla="*/ 57620 h 127962"/>
                  <a:gd name="connsiteX13" fmla="*/ 40533 w 64477"/>
                  <a:gd name="connsiteY13" fmla="*/ 59604 h 127962"/>
                  <a:gd name="connsiteX14" fmla="*/ 55271 w 64477"/>
                  <a:gd name="connsiteY14" fmla="*/ 54361 h 127962"/>
                  <a:gd name="connsiteX15" fmla="*/ 42234 w 64477"/>
                  <a:gd name="connsiteY15" fmla="*/ 49968 h 127962"/>
                  <a:gd name="connsiteX16" fmla="*/ 28772 w 64477"/>
                  <a:gd name="connsiteY16" fmla="*/ 51952 h 127962"/>
                  <a:gd name="connsiteX17" fmla="*/ 23953 w 64477"/>
                  <a:gd name="connsiteY17" fmla="*/ 40899 h 127962"/>
                  <a:gd name="connsiteX18" fmla="*/ 40392 w 64477"/>
                  <a:gd name="connsiteY18" fmla="*/ 17942 h 127962"/>
                  <a:gd name="connsiteX19" fmla="*/ 50736 w 64477"/>
                  <a:gd name="connsiteY19" fmla="*/ 21485 h 127962"/>
                  <a:gd name="connsiteX20" fmla="*/ 64766 w 64477"/>
                  <a:gd name="connsiteY20" fmla="*/ 16241 h 127962"/>
                  <a:gd name="connsiteX21" fmla="*/ 51587 w 64477"/>
                  <a:gd name="connsiteY21" fmla="*/ 11848 h 127962"/>
                  <a:gd name="connsiteX22" fmla="*/ 42376 w 64477"/>
                  <a:gd name="connsiteY22" fmla="*/ 12415 h 127962"/>
                  <a:gd name="connsiteX23" fmla="*/ 41809 w 64477"/>
                  <a:gd name="connsiteY23" fmla="*/ 8164 h 127962"/>
                  <a:gd name="connsiteX24" fmla="*/ 42376 w 64477"/>
                  <a:gd name="connsiteY24" fmla="*/ 3346 h 127962"/>
                  <a:gd name="connsiteX25" fmla="*/ 42659 w 64477"/>
                  <a:gd name="connsiteY25" fmla="*/ 2354 h 127962"/>
                  <a:gd name="connsiteX26" fmla="*/ 40392 w 64477"/>
                  <a:gd name="connsiteY26" fmla="*/ 87 h 127962"/>
                  <a:gd name="connsiteX27" fmla="*/ 37132 w 64477"/>
                  <a:gd name="connsiteY27" fmla="*/ 7881 h 127962"/>
                  <a:gd name="connsiteX28" fmla="*/ 37841 w 64477"/>
                  <a:gd name="connsiteY28" fmla="*/ 13407 h 127962"/>
                  <a:gd name="connsiteX29" fmla="*/ 11483 w 64477"/>
                  <a:gd name="connsiteY29" fmla="*/ 40190 h 127962"/>
                  <a:gd name="connsiteX30" fmla="*/ 20836 w 64477"/>
                  <a:gd name="connsiteY30" fmla="*/ 55353 h 127962"/>
                  <a:gd name="connsiteX31" fmla="*/ 288 w 64477"/>
                  <a:gd name="connsiteY31" fmla="*/ 84545 h 127962"/>
                  <a:gd name="connsiteX32" fmla="*/ 18427 w 64477"/>
                  <a:gd name="connsiteY32" fmla="*/ 103817 h 127962"/>
                  <a:gd name="connsiteX33" fmla="*/ 32881 w 64477"/>
                  <a:gd name="connsiteY33" fmla="*/ 108919 h 127962"/>
                  <a:gd name="connsiteX34" fmla="*/ 59239 w 64477"/>
                  <a:gd name="connsiteY34" fmla="*/ 16666 h 127962"/>
                  <a:gd name="connsiteX35" fmla="*/ 50736 w 64477"/>
                  <a:gd name="connsiteY35" fmla="*/ 17517 h 127962"/>
                  <a:gd name="connsiteX36" fmla="*/ 45068 w 64477"/>
                  <a:gd name="connsiteY36" fmla="*/ 16525 h 127962"/>
                  <a:gd name="connsiteX37" fmla="*/ 51728 w 64477"/>
                  <a:gd name="connsiteY37" fmla="*/ 15816 h 127962"/>
                  <a:gd name="connsiteX38" fmla="*/ 59239 w 64477"/>
                  <a:gd name="connsiteY38" fmla="*/ 16525 h 127962"/>
                  <a:gd name="connsiteX39" fmla="*/ 59239 w 64477"/>
                  <a:gd name="connsiteY39" fmla="*/ 16666 h 127962"/>
                  <a:gd name="connsiteX40" fmla="*/ 49603 w 64477"/>
                  <a:gd name="connsiteY40" fmla="*/ 54786 h 127962"/>
                  <a:gd name="connsiteX41" fmla="*/ 40958 w 64477"/>
                  <a:gd name="connsiteY41" fmla="*/ 55636 h 127962"/>
                  <a:gd name="connsiteX42" fmla="*/ 33873 w 64477"/>
                  <a:gd name="connsiteY42" fmla="*/ 54786 h 127962"/>
                  <a:gd name="connsiteX43" fmla="*/ 42092 w 64477"/>
                  <a:gd name="connsiteY43" fmla="*/ 53936 h 127962"/>
                  <a:gd name="connsiteX44" fmla="*/ 49603 w 64477"/>
                  <a:gd name="connsiteY44" fmla="*/ 54644 h 127962"/>
                  <a:gd name="connsiteX45" fmla="*/ 49603 w 64477"/>
                  <a:gd name="connsiteY45" fmla="*/ 54786 h 127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4477" h="127962">
                    <a:moveTo>
                      <a:pt x="32881" y="108919"/>
                    </a:moveTo>
                    <a:cubicBezTo>
                      <a:pt x="33873" y="109202"/>
                      <a:pt x="37416" y="110478"/>
                      <a:pt x="38691" y="110903"/>
                    </a:cubicBezTo>
                    <a:cubicBezTo>
                      <a:pt x="45635" y="113312"/>
                      <a:pt x="47477" y="113879"/>
                      <a:pt x="47477" y="117421"/>
                    </a:cubicBezTo>
                    <a:cubicBezTo>
                      <a:pt x="47477" y="119405"/>
                      <a:pt x="45918" y="124082"/>
                      <a:pt x="41100" y="124082"/>
                    </a:cubicBezTo>
                    <a:cubicBezTo>
                      <a:pt x="38975" y="124082"/>
                      <a:pt x="33448" y="123656"/>
                      <a:pt x="27354" y="120114"/>
                    </a:cubicBezTo>
                    <a:cubicBezTo>
                      <a:pt x="26362" y="119263"/>
                      <a:pt x="26079" y="119263"/>
                      <a:pt x="25512" y="119263"/>
                    </a:cubicBezTo>
                    <a:cubicBezTo>
                      <a:pt x="24662" y="119263"/>
                      <a:pt x="23528" y="119830"/>
                      <a:pt x="23528" y="121247"/>
                    </a:cubicBezTo>
                    <a:cubicBezTo>
                      <a:pt x="23528" y="123798"/>
                      <a:pt x="33448" y="128049"/>
                      <a:pt x="41100" y="128049"/>
                    </a:cubicBezTo>
                    <a:cubicBezTo>
                      <a:pt x="50878" y="128049"/>
                      <a:pt x="56546" y="119122"/>
                      <a:pt x="56546" y="112603"/>
                    </a:cubicBezTo>
                    <a:cubicBezTo>
                      <a:pt x="56546" y="107218"/>
                      <a:pt x="53571" y="104384"/>
                      <a:pt x="50595" y="102825"/>
                    </a:cubicBezTo>
                    <a:cubicBezTo>
                      <a:pt x="49461" y="102258"/>
                      <a:pt x="31747" y="96165"/>
                      <a:pt x="30189" y="95740"/>
                    </a:cubicBezTo>
                    <a:cubicBezTo>
                      <a:pt x="16443" y="90922"/>
                      <a:pt x="8791" y="88371"/>
                      <a:pt x="8791" y="80152"/>
                    </a:cubicBezTo>
                    <a:cubicBezTo>
                      <a:pt x="8791" y="75050"/>
                      <a:pt x="13750" y="63997"/>
                      <a:pt x="25796" y="57620"/>
                    </a:cubicBezTo>
                    <a:cubicBezTo>
                      <a:pt x="31889" y="59604"/>
                      <a:pt x="37983" y="59604"/>
                      <a:pt x="40533" y="59604"/>
                    </a:cubicBezTo>
                    <a:cubicBezTo>
                      <a:pt x="45635" y="59604"/>
                      <a:pt x="55271" y="59604"/>
                      <a:pt x="55271" y="54361"/>
                    </a:cubicBezTo>
                    <a:cubicBezTo>
                      <a:pt x="55271" y="49968"/>
                      <a:pt x="47194" y="49968"/>
                      <a:pt x="42234" y="49968"/>
                    </a:cubicBezTo>
                    <a:cubicBezTo>
                      <a:pt x="38833" y="49968"/>
                      <a:pt x="34582" y="49968"/>
                      <a:pt x="28772" y="51952"/>
                    </a:cubicBezTo>
                    <a:cubicBezTo>
                      <a:pt x="24945" y="48834"/>
                      <a:pt x="23953" y="44300"/>
                      <a:pt x="23953" y="40899"/>
                    </a:cubicBezTo>
                    <a:cubicBezTo>
                      <a:pt x="23953" y="32821"/>
                      <a:pt x="29763" y="22902"/>
                      <a:pt x="40392" y="17942"/>
                    </a:cubicBezTo>
                    <a:cubicBezTo>
                      <a:pt x="43651" y="21485"/>
                      <a:pt x="47194" y="21485"/>
                      <a:pt x="50736" y="21485"/>
                    </a:cubicBezTo>
                    <a:cubicBezTo>
                      <a:pt x="55129" y="21485"/>
                      <a:pt x="64766" y="21485"/>
                      <a:pt x="64766" y="16241"/>
                    </a:cubicBezTo>
                    <a:cubicBezTo>
                      <a:pt x="64766" y="11848"/>
                      <a:pt x="56830" y="11848"/>
                      <a:pt x="51587" y="11848"/>
                    </a:cubicBezTo>
                    <a:cubicBezTo>
                      <a:pt x="49461" y="11848"/>
                      <a:pt x="46343" y="11848"/>
                      <a:pt x="42376" y="12415"/>
                    </a:cubicBezTo>
                    <a:cubicBezTo>
                      <a:pt x="42376" y="12274"/>
                      <a:pt x="41809" y="10006"/>
                      <a:pt x="41809" y="8164"/>
                    </a:cubicBezTo>
                    <a:cubicBezTo>
                      <a:pt x="41809" y="6605"/>
                      <a:pt x="42092" y="4905"/>
                      <a:pt x="42376" y="3346"/>
                    </a:cubicBezTo>
                    <a:cubicBezTo>
                      <a:pt x="42517" y="3204"/>
                      <a:pt x="42659" y="2637"/>
                      <a:pt x="42659" y="2354"/>
                    </a:cubicBezTo>
                    <a:cubicBezTo>
                      <a:pt x="42659" y="1220"/>
                      <a:pt x="41667" y="87"/>
                      <a:pt x="40392" y="87"/>
                    </a:cubicBezTo>
                    <a:cubicBezTo>
                      <a:pt x="37132" y="87"/>
                      <a:pt x="37132" y="5471"/>
                      <a:pt x="37132" y="7881"/>
                    </a:cubicBezTo>
                    <a:cubicBezTo>
                      <a:pt x="37132" y="8447"/>
                      <a:pt x="37132" y="11565"/>
                      <a:pt x="37841" y="13407"/>
                    </a:cubicBezTo>
                    <a:cubicBezTo>
                      <a:pt x="18285" y="18650"/>
                      <a:pt x="11483" y="30979"/>
                      <a:pt x="11483" y="40190"/>
                    </a:cubicBezTo>
                    <a:cubicBezTo>
                      <a:pt x="11483" y="45858"/>
                      <a:pt x="14176" y="51385"/>
                      <a:pt x="20836" y="55353"/>
                    </a:cubicBezTo>
                    <a:cubicBezTo>
                      <a:pt x="4823" y="64422"/>
                      <a:pt x="288" y="78593"/>
                      <a:pt x="288" y="84545"/>
                    </a:cubicBezTo>
                    <a:cubicBezTo>
                      <a:pt x="288" y="97440"/>
                      <a:pt x="13892" y="102258"/>
                      <a:pt x="18427" y="103817"/>
                    </a:cubicBezTo>
                    <a:lnTo>
                      <a:pt x="32881" y="108919"/>
                    </a:lnTo>
                    <a:close/>
                    <a:moveTo>
                      <a:pt x="59239" y="16666"/>
                    </a:moveTo>
                    <a:cubicBezTo>
                      <a:pt x="58105" y="16950"/>
                      <a:pt x="56405" y="17517"/>
                      <a:pt x="50736" y="17517"/>
                    </a:cubicBezTo>
                    <a:cubicBezTo>
                      <a:pt x="48469" y="17517"/>
                      <a:pt x="46769" y="17517"/>
                      <a:pt x="45068" y="16525"/>
                    </a:cubicBezTo>
                    <a:cubicBezTo>
                      <a:pt x="47619" y="15816"/>
                      <a:pt x="48752" y="15816"/>
                      <a:pt x="51728" y="15816"/>
                    </a:cubicBezTo>
                    <a:cubicBezTo>
                      <a:pt x="56121" y="15816"/>
                      <a:pt x="56972" y="15958"/>
                      <a:pt x="59239" y="16525"/>
                    </a:cubicBezTo>
                    <a:lnTo>
                      <a:pt x="59239" y="16666"/>
                    </a:lnTo>
                    <a:close/>
                    <a:moveTo>
                      <a:pt x="49603" y="54786"/>
                    </a:moveTo>
                    <a:cubicBezTo>
                      <a:pt x="47619" y="55353"/>
                      <a:pt x="45777" y="55636"/>
                      <a:pt x="40958" y="55636"/>
                    </a:cubicBezTo>
                    <a:cubicBezTo>
                      <a:pt x="38266" y="55636"/>
                      <a:pt x="36565" y="55636"/>
                      <a:pt x="33873" y="54786"/>
                    </a:cubicBezTo>
                    <a:cubicBezTo>
                      <a:pt x="37557" y="53936"/>
                      <a:pt x="38833" y="53936"/>
                      <a:pt x="42092" y="53936"/>
                    </a:cubicBezTo>
                    <a:cubicBezTo>
                      <a:pt x="46485" y="53936"/>
                      <a:pt x="46910" y="54078"/>
                      <a:pt x="49603" y="54644"/>
                    </a:cubicBezTo>
                    <a:lnTo>
                      <a:pt x="49603" y="54786"/>
                    </a:ln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形状 103">
                <a:extLst>
                  <a:ext uri="{FF2B5EF4-FFF2-40B4-BE49-F238E27FC236}">
                    <a16:creationId xmlns:a16="http://schemas.microsoft.com/office/drawing/2014/main" id="{5398DBEC-B919-37F3-20E5-C50C40B24FA0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>
              <a:xfrm>
                <a:off x="7399777" y="4256045"/>
                <a:ext cx="105471" cy="607120"/>
              </a:xfrm>
              <a:custGeom>
                <a:avLst/>
                <a:gdLst>
                  <a:gd name="connsiteX0" fmla="*/ 105769 w 105471"/>
                  <a:gd name="connsiteY0" fmla="*/ 303726 h 607120"/>
                  <a:gd name="connsiteX1" fmla="*/ 63864 w 105471"/>
                  <a:gd name="connsiteY1" fmla="*/ 81446 h 607120"/>
                  <a:gd name="connsiteX2" fmla="*/ 10217 w 105471"/>
                  <a:gd name="connsiteY2" fmla="*/ 1887 h 607120"/>
                  <a:gd name="connsiteX3" fmla="*/ 4751 w 105471"/>
                  <a:gd name="connsiteY3" fmla="*/ 65 h 607120"/>
                  <a:gd name="connsiteX4" fmla="*/ 297 w 105471"/>
                  <a:gd name="connsiteY4" fmla="*/ 2089 h 607120"/>
                  <a:gd name="connsiteX5" fmla="*/ 1512 w 105471"/>
                  <a:gd name="connsiteY5" fmla="*/ 4518 h 607120"/>
                  <a:gd name="connsiteX6" fmla="*/ 49086 w 105471"/>
                  <a:gd name="connsiteY6" fmla="*/ 82053 h 607120"/>
                  <a:gd name="connsiteX7" fmla="*/ 86132 w 105471"/>
                  <a:gd name="connsiteY7" fmla="*/ 303524 h 607120"/>
                  <a:gd name="connsiteX8" fmla="*/ 46252 w 105471"/>
                  <a:gd name="connsiteY8" fmla="*/ 531877 h 607120"/>
                  <a:gd name="connsiteX9" fmla="*/ 1107 w 105471"/>
                  <a:gd name="connsiteY9" fmla="*/ 603339 h 607120"/>
                  <a:gd name="connsiteX10" fmla="*/ 297 w 105471"/>
                  <a:gd name="connsiteY10" fmla="*/ 605160 h 607120"/>
                  <a:gd name="connsiteX11" fmla="*/ 4751 w 105471"/>
                  <a:gd name="connsiteY11" fmla="*/ 607185 h 607120"/>
                  <a:gd name="connsiteX12" fmla="*/ 8598 w 105471"/>
                  <a:gd name="connsiteY12" fmla="*/ 606780 h 607120"/>
                  <a:gd name="connsiteX13" fmla="*/ 37142 w 105471"/>
                  <a:gd name="connsiteY13" fmla="*/ 572163 h 607120"/>
                  <a:gd name="connsiteX14" fmla="*/ 99291 w 105471"/>
                  <a:gd name="connsiteY14" fmla="*/ 402517 h 607120"/>
                  <a:gd name="connsiteX15" fmla="*/ 105769 w 105471"/>
                  <a:gd name="connsiteY15" fmla="*/ 303726 h 607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471" h="607120">
                    <a:moveTo>
                      <a:pt x="105769" y="303726"/>
                    </a:moveTo>
                    <a:cubicBezTo>
                      <a:pt x="105769" y="228013"/>
                      <a:pt x="96254" y="150681"/>
                      <a:pt x="63864" y="81446"/>
                    </a:cubicBezTo>
                    <a:cubicBezTo>
                      <a:pt x="49491" y="50675"/>
                      <a:pt x="30259" y="22941"/>
                      <a:pt x="10217" y="1887"/>
                    </a:cubicBezTo>
                    <a:cubicBezTo>
                      <a:pt x="8395" y="267"/>
                      <a:pt x="8193" y="65"/>
                      <a:pt x="4751" y="65"/>
                    </a:cubicBezTo>
                    <a:cubicBezTo>
                      <a:pt x="1917" y="65"/>
                      <a:pt x="297" y="65"/>
                      <a:pt x="297" y="2089"/>
                    </a:cubicBezTo>
                    <a:cubicBezTo>
                      <a:pt x="297" y="2899"/>
                      <a:pt x="1107" y="3911"/>
                      <a:pt x="1512" y="4518"/>
                    </a:cubicBezTo>
                    <a:cubicBezTo>
                      <a:pt x="20946" y="28002"/>
                      <a:pt x="37142" y="53914"/>
                      <a:pt x="49086" y="82053"/>
                    </a:cubicBezTo>
                    <a:cubicBezTo>
                      <a:pt x="75605" y="144000"/>
                      <a:pt x="86132" y="216474"/>
                      <a:pt x="86132" y="303524"/>
                    </a:cubicBezTo>
                    <a:cubicBezTo>
                      <a:pt x="86132" y="389763"/>
                      <a:pt x="76213" y="465476"/>
                      <a:pt x="46252" y="531877"/>
                    </a:cubicBezTo>
                    <a:cubicBezTo>
                      <a:pt x="34510" y="557587"/>
                      <a:pt x="19124" y="581475"/>
                      <a:pt x="1107" y="603339"/>
                    </a:cubicBezTo>
                    <a:cubicBezTo>
                      <a:pt x="905" y="603743"/>
                      <a:pt x="297" y="604553"/>
                      <a:pt x="297" y="605160"/>
                    </a:cubicBezTo>
                    <a:cubicBezTo>
                      <a:pt x="297" y="607185"/>
                      <a:pt x="1917" y="607185"/>
                      <a:pt x="4751" y="607185"/>
                    </a:cubicBezTo>
                    <a:cubicBezTo>
                      <a:pt x="7788" y="607185"/>
                      <a:pt x="8193" y="607185"/>
                      <a:pt x="8598" y="606780"/>
                    </a:cubicBezTo>
                    <a:cubicBezTo>
                      <a:pt x="8800" y="606578"/>
                      <a:pt x="21351" y="594431"/>
                      <a:pt x="37142" y="572163"/>
                    </a:cubicBezTo>
                    <a:cubicBezTo>
                      <a:pt x="72366" y="522362"/>
                      <a:pt x="90181" y="462845"/>
                      <a:pt x="99291" y="402517"/>
                    </a:cubicBezTo>
                    <a:cubicBezTo>
                      <a:pt x="104150" y="369924"/>
                      <a:pt x="105769" y="336724"/>
                      <a:pt x="105769" y="3037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形状 104">
                <a:extLst>
                  <a:ext uri="{FF2B5EF4-FFF2-40B4-BE49-F238E27FC236}">
                    <a16:creationId xmlns:a16="http://schemas.microsoft.com/office/drawing/2014/main" id="{2F71AF0A-0917-877E-10B8-3C1450AE1C0D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>
              <a:xfrm>
                <a:off x="7604309" y="4588861"/>
                <a:ext cx="23685" cy="60529"/>
              </a:xfrm>
              <a:custGeom>
                <a:avLst/>
                <a:gdLst>
                  <a:gd name="connsiteX0" fmla="*/ 23993 w 23685"/>
                  <a:gd name="connsiteY0" fmla="*/ 21338 h 60529"/>
                  <a:gd name="connsiteX1" fmla="*/ 11036 w 23685"/>
                  <a:gd name="connsiteY1" fmla="*/ 82 h 60529"/>
                  <a:gd name="connsiteX2" fmla="*/ 307 w 23685"/>
                  <a:gd name="connsiteY2" fmla="*/ 10811 h 60529"/>
                  <a:gd name="connsiteX3" fmla="*/ 11036 w 23685"/>
                  <a:gd name="connsiteY3" fmla="*/ 21541 h 60529"/>
                  <a:gd name="connsiteX4" fmla="*/ 18122 w 23685"/>
                  <a:gd name="connsiteY4" fmla="*/ 18909 h 60529"/>
                  <a:gd name="connsiteX5" fmla="*/ 19134 w 23685"/>
                  <a:gd name="connsiteY5" fmla="*/ 18301 h 60529"/>
                  <a:gd name="connsiteX6" fmla="*/ 19539 w 23685"/>
                  <a:gd name="connsiteY6" fmla="*/ 21338 h 60529"/>
                  <a:gd name="connsiteX7" fmla="*/ 5773 w 23685"/>
                  <a:gd name="connsiteY7" fmla="*/ 55146 h 60529"/>
                  <a:gd name="connsiteX8" fmla="*/ 3546 w 23685"/>
                  <a:gd name="connsiteY8" fmla="*/ 58385 h 60529"/>
                  <a:gd name="connsiteX9" fmla="*/ 5570 w 23685"/>
                  <a:gd name="connsiteY9" fmla="*/ 60612 h 60529"/>
                  <a:gd name="connsiteX10" fmla="*/ 23993 w 23685"/>
                  <a:gd name="connsiteY10" fmla="*/ 21338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85" h="60529">
                    <a:moveTo>
                      <a:pt x="23993" y="21338"/>
                    </a:moveTo>
                    <a:cubicBezTo>
                      <a:pt x="23993" y="7977"/>
                      <a:pt x="18932" y="82"/>
                      <a:pt x="11036" y="82"/>
                    </a:cubicBezTo>
                    <a:cubicBezTo>
                      <a:pt x="4356" y="82"/>
                      <a:pt x="307" y="5143"/>
                      <a:pt x="307" y="10811"/>
                    </a:cubicBezTo>
                    <a:cubicBezTo>
                      <a:pt x="307" y="16277"/>
                      <a:pt x="4356" y="21541"/>
                      <a:pt x="11036" y="21541"/>
                    </a:cubicBezTo>
                    <a:cubicBezTo>
                      <a:pt x="13466" y="21541"/>
                      <a:pt x="16097" y="20731"/>
                      <a:pt x="18122" y="18909"/>
                    </a:cubicBezTo>
                    <a:cubicBezTo>
                      <a:pt x="18729" y="18504"/>
                      <a:pt x="18932" y="18301"/>
                      <a:pt x="19134" y="18301"/>
                    </a:cubicBezTo>
                    <a:cubicBezTo>
                      <a:pt x="19336" y="18301"/>
                      <a:pt x="19539" y="18504"/>
                      <a:pt x="19539" y="21338"/>
                    </a:cubicBezTo>
                    <a:cubicBezTo>
                      <a:pt x="19539" y="36319"/>
                      <a:pt x="12453" y="48465"/>
                      <a:pt x="5773" y="55146"/>
                    </a:cubicBezTo>
                    <a:cubicBezTo>
                      <a:pt x="3546" y="57373"/>
                      <a:pt x="3546" y="57777"/>
                      <a:pt x="3546" y="58385"/>
                    </a:cubicBezTo>
                    <a:cubicBezTo>
                      <a:pt x="3546" y="59802"/>
                      <a:pt x="4558" y="60612"/>
                      <a:pt x="5570" y="60612"/>
                    </a:cubicBezTo>
                    <a:cubicBezTo>
                      <a:pt x="7797" y="60612"/>
                      <a:pt x="23993" y="45024"/>
                      <a:pt x="23993" y="213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3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22" name="组合 421">
            <a:extLst>
              <a:ext uri="{FF2B5EF4-FFF2-40B4-BE49-F238E27FC236}">
                <a16:creationId xmlns:a16="http://schemas.microsoft.com/office/drawing/2014/main" id="{F53DC0B9-CEB2-2A55-A59C-915587E77609}"/>
              </a:ext>
            </a:extLst>
          </p:cNvPr>
          <p:cNvGrpSpPr/>
          <p:nvPr/>
        </p:nvGrpSpPr>
        <p:grpSpPr>
          <a:xfrm>
            <a:off x="297141" y="4269080"/>
            <a:ext cx="8846859" cy="2229430"/>
            <a:chOff x="297141" y="4269080"/>
            <a:chExt cx="8846859" cy="2229430"/>
          </a:xfrm>
        </p:grpSpPr>
        <p:grpSp>
          <p:nvGrpSpPr>
            <p:cNvPr id="256" name="组合 255">
              <a:extLst>
                <a:ext uri="{FF2B5EF4-FFF2-40B4-BE49-F238E27FC236}">
                  <a16:creationId xmlns:a16="http://schemas.microsoft.com/office/drawing/2014/main" id="{18877159-6BCC-F890-5755-7B822F57E817}"/>
                </a:ext>
              </a:extLst>
            </p:cNvPr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>
            <a:xfrm>
              <a:off x="4694603" y="4485947"/>
              <a:ext cx="3332480" cy="1584960"/>
              <a:chOff x="3828170" y="6093223"/>
              <a:chExt cx="3296211" cy="1578645"/>
            </a:xfrm>
          </p:grpSpPr>
          <p:sp>
            <p:nvSpPr>
              <p:cNvPr id="204" name="任意形状 203">
                <a:extLst>
                  <a:ext uri="{FF2B5EF4-FFF2-40B4-BE49-F238E27FC236}">
                    <a16:creationId xmlns:a16="http://schemas.microsoft.com/office/drawing/2014/main" id="{23251CDE-91F2-03D0-E619-BEF0091F78F8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3828170" y="6794891"/>
                <a:ext cx="122539" cy="138267"/>
              </a:xfrm>
              <a:custGeom>
                <a:avLst/>
                <a:gdLst>
                  <a:gd name="connsiteX0" fmla="*/ 69168 w 122539"/>
                  <a:gd name="connsiteY0" fmla="*/ 111043 h 138267"/>
                  <a:gd name="connsiteX1" fmla="*/ 122691 w 122539"/>
                  <a:gd name="connsiteY1" fmla="*/ 69340 h 138267"/>
                  <a:gd name="connsiteX2" fmla="*/ 69168 w 122539"/>
                  <a:gd name="connsiteY2" fmla="*/ 27435 h 138267"/>
                  <a:gd name="connsiteX3" fmla="*/ 69168 w 122539"/>
                  <a:gd name="connsiteY3" fmla="*/ 16098 h 138267"/>
                  <a:gd name="connsiteX4" fmla="*/ 88283 w 122539"/>
                  <a:gd name="connsiteY4" fmla="*/ 6381 h 138267"/>
                  <a:gd name="connsiteX5" fmla="*/ 94923 w 122539"/>
                  <a:gd name="connsiteY5" fmla="*/ 6381 h 138267"/>
                  <a:gd name="connsiteX6" fmla="*/ 94923 w 122539"/>
                  <a:gd name="connsiteY6" fmla="*/ 105 h 138267"/>
                  <a:gd name="connsiteX7" fmla="*/ 60918 w 122539"/>
                  <a:gd name="connsiteY7" fmla="*/ 712 h 138267"/>
                  <a:gd name="connsiteX8" fmla="*/ 26712 w 122539"/>
                  <a:gd name="connsiteY8" fmla="*/ 105 h 138267"/>
                  <a:gd name="connsiteX9" fmla="*/ 26712 w 122539"/>
                  <a:gd name="connsiteY9" fmla="*/ 6381 h 138267"/>
                  <a:gd name="connsiteX10" fmla="*/ 33352 w 122539"/>
                  <a:gd name="connsiteY10" fmla="*/ 6381 h 138267"/>
                  <a:gd name="connsiteX11" fmla="*/ 52467 w 122539"/>
                  <a:gd name="connsiteY11" fmla="*/ 16098 h 138267"/>
                  <a:gd name="connsiteX12" fmla="*/ 52467 w 122539"/>
                  <a:gd name="connsiteY12" fmla="*/ 27435 h 138267"/>
                  <a:gd name="connsiteX13" fmla="*/ 151 w 122539"/>
                  <a:gd name="connsiteY13" fmla="*/ 69137 h 138267"/>
                  <a:gd name="connsiteX14" fmla="*/ 52467 w 122539"/>
                  <a:gd name="connsiteY14" fmla="*/ 111043 h 138267"/>
                  <a:gd name="connsiteX15" fmla="*/ 52467 w 122539"/>
                  <a:gd name="connsiteY15" fmla="*/ 122379 h 138267"/>
                  <a:gd name="connsiteX16" fmla="*/ 33352 w 122539"/>
                  <a:gd name="connsiteY16" fmla="*/ 132097 h 138267"/>
                  <a:gd name="connsiteX17" fmla="*/ 26712 w 122539"/>
                  <a:gd name="connsiteY17" fmla="*/ 132097 h 138267"/>
                  <a:gd name="connsiteX18" fmla="*/ 26712 w 122539"/>
                  <a:gd name="connsiteY18" fmla="*/ 138372 h 138267"/>
                  <a:gd name="connsiteX19" fmla="*/ 60717 w 122539"/>
                  <a:gd name="connsiteY19" fmla="*/ 137765 h 138267"/>
                  <a:gd name="connsiteX20" fmla="*/ 94923 w 122539"/>
                  <a:gd name="connsiteY20" fmla="*/ 138372 h 138267"/>
                  <a:gd name="connsiteX21" fmla="*/ 94923 w 122539"/>
                  <a:gd name="connsiteY21" fmla="*/ 132097 h 138267"/>
                  <a:gd name="connsiteX22" fmla="*/ 88283 w 122539"/>
                  <a:gd name="connsiteY22" fmla="*/ 132097 h 138267"/>
                  <a:gd name="connsiteX23" fmla="*/ 69168 w 122539"/>
                  <a:gd name="connsiteY23" fmla="*/ 122379 h 138267"/>
                  <a:gd name="connsiteX24" fmla="*/ 69168 w 122539"/>
                  <a:gd name="connsiteY24" fmla="*/ 111043 h 138267"/>
                  <a:gd name="connsiteX25" fmla="*/ 52467 w 122539"/>
                  <a:gd name="connsiteY25" fmla="*/ 106387 h 138267"/>
                  <a:gd name="connsiteX26" fmla="*/ 20273 w 122539"/>
                  <a:gd name="connsiteY26" fmla="*/ 69340 h 138267"/>
                  <a:gd name="connsiteX27" fmla="*/ 52467 w 122539"/>
                  <a:gd name="connsiteY27" fmla="*/ 32091 h 138267"/>
                  <a:gd name="connsiteX28" fmla="*/ 52467 w 122539"/>
                  <a:gd name="connsiteY28" fmla="*/ 106387 h 138267"/>
                  <a:gd name="connsiteX29" fmla="*/ 69168 w 122539"/>
                  <a:gd name="connsiteY29" fmla="*/ 31888 h 138267"/>
                  <a:gd name="connsiteX30" fmla="*/ 102569 w 122539"/>
                  <a:gd name="connsiteY30" fmla="*/ 69137 h 138267"/>
                  <a:gd name="connsiteX31" fmla="*/ 69168 w 122539"/>
                  <a:gd name="connsiteY31" fmla="*/ 106589 h 138267"/>
                  <a:gd name="connsiteX32" fmla="*/ 69168 w 122539"/>
                  <a:gd name="connsiteY32" fmla="*/ 31888 h 13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2539" h="138267">
                    <a:moveTo>
                      <a:pt x="69168" y="111043"/>
                    </a:moveTo>
                    <a:cubicBezTo>
                      <a:pt x="100356" y="108613"/>
                      <a:pt x="122691" y="89786"/>
                      <a:pt x="122691" y="69340"/>
                    </a:cubicBezTo>
                    <a:cubicBezTo>
                      <a:pt x="122691" y="48286"/>
                      <a:pt x="99752" y="29864"/>
                      <a:pt x="69168" y="27435"/>
                    </a:cubicBezTo>
                    <a:lnTo>
                      <a:pt x="69168" y="16098"/>
                    </a:lnTo>
                    <a:cubicBezTo>
                      <a:pt x="69168" y="9215"/>
                      <a:pt x="69168" y="6381"/>
                      <a:pt x="88283" y="6381"/>
                    </a:cubicBezTo>
                    <a:lnTo>
                      <a:pt x="94923" y="6381"/>
                    </a:lnTo>
                    <a:lnTo>
                      <a:pt x="94923" y="105"/>
                    </a:lnTo>
                    <a:cubicBezTo>
                      <a:pt x="87679" y="712"/>
                      <a:pt x="69168" y="712"/>
                      <a:pt x="60918" y="712"/>
                    </a:cubicBezTo>
                    <a:cubicBezTo>
                      <a:pt x="52668" y="712"/>
                      <a:pt x="33955" y="712"/>
                      <a:pt x="26712" y="105"/>
                    </a:cubicBezTo>
                    <a:lnTo>
                      <a:pt x="26712" y="6381"/>
                    </a:lnTo>
                    <a:lnTo>
                      <a:pt x="33352" y="6381"/>
                    </a:lnTo>
                    <a:cubicBezTo>
                      <a:pt x="52467" y="6381"/>
                      <a:pt x="52467" y="9012"/>
                      <a:pt x="52467" y="16098"/>
                    </a:cubicBezTo>
                    <a:lnTo>
                      <a:pt x="52467" y="27435"/>
                    </a:lnTo>
                    <a:cubicBezTo>
                      <a:pt x="21681" y="30471"/>
                      <a:pt x="151" y="49096"/>
                      <a:pt x="151" y="69137"/>
                    </a:cubicBezTo>
                    <a:cubicBezTo>
                      <a:pt x="151" y="89989"/>
                      <a:pt x="22486" y="108006"/>
                      <a:pt x="52467" y="111043"/>
                    </a:cubicBezTo>
                    <a:lnTo>
                      <a:pt x="52467" y="122379"/>
                    </a:lnTo>
                    <a:cubicBezTo>
                      <a:pt x="52467" y="129262"/>
                      <a:pt x="52467" y="132097"/>
                      <a:pt x="33352" y="132097"/>
                    </a:cubicBezTo>
                    <a:lnTo>
                      <a:pt x="26712" y="132097"/>
                    </a:lnTo>
                    <a:lnTo>
                      <a:pt x="26712" y="138372"/>
                    </a:lnTo>
                    <a:cubicBezTo>
                      <a:pt x="33955" y="137765"/>
                      <a:pt x="52467" y="137765"/>
                      <a:pt x="60717" y="137765"/>
                    </a:cubicBezTo>
                    <a:cubicBezTo>
                      <a:pt x="68967" y="137765"/>
                      <a:pt x="87679" y="137765"/>
                      <a:pt x="94923" y="138372"/>
                    </a:cubicBezTo>
                    <a:lnTo>
                      <a:pt x="94923" y="132097"/>
                    </a:lnTo>
                    <a:lnTo>
                      <a:pt x="88283" y="132097"/>
                    </a:lnTo>
                    <a:cubicBezTo>
                      <a:pt x="69168" y="132097"/>
                      <a:pt x="69168" y="129465"/>
                      <a:pt x="69168" y="122379"/>
                    </a:cubicBezTo>
                    <a:lnTo>
                      <a:pt x="69168" y="111043"/>
                    </a:lnTo>
                    <a:close/>
                    <a:moveTo>
                      <a:pt x="52467" y="106387"/>
                    </a:moveTo>
                    <a:cubicBezTo>
                      <a:pt x="23895" y="102540"/>
                      <a:pt x="20273" y="81891"/>
                      <a:pt x="20273" y="69340"/>
                    </a:cubicBezTo>
                    <a:cubicBezTo>
                      <a:pt x="20273" y="58813"/>
                      <a:pt x="22285" y="36140"/>
                      <a:pt x="52467" y="32091"/>
                    </a:cubicBezTo>
                    <a:lnTo>
                      <a:pt x="52467" y="106387"/>
                    </a:lnTo>
                    <a:close/>
                    <a:moveTo>
                      <a:pt x="69168" y="31888"/>
                    </a:moveTo>
                    <a:cubicBezTo>
                      <a:pt x="96935" y="35127"/>
                      <a:pt x="102569" y="53752"/>
                      <a:pt x="102569" y="69137"/>
                    </a:cubicBezTo>
                    <a:cubicBezTo>
                      <a:pt x="102569" y="81284"/>
                      <a:pt x="99551" y="102945"/>
                      <a:pt x="69168" y="106589"/>
                    </a:cubicBezTo>
                    <a:lnTo>
                      <a:pt x="69168" y="31888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形状 204">
                <a:extLst>
                  <a:ext uri="{FF2B5EF4-FFF2-40B4-BE49-F238E27FC236}">
                    <a16:creationId xmlns:a16="http://schemas.microsoft.com/office/drawing/2014/main" id="{706BDD6F-DADD-E877-83D0-F587F1EE0757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4029383" y="6858862"/>
                <a:ext cx="133807" cy="47371"/>
              </a:xfrm>
              <a:custGeom>
                <a:avLst/>
                <a:gdLst>
                  <a:gd name="connsiteX0" fmla="*/ 127127 w 133807"/>
                  <a:gd name="connsiteY0" fmla="*/ 8203 h 47371"/>
                  <a:gd name="connsiteX1" fmla="*/ 133969 w 133807"/>
                  <a:gd name="connsiteY1" fmla="*/ 4154 h 47371"/>
                  <a:gd name="connsiteX2" fmla="*/ 127328 w 133807"/>
                  <a:gd name="connsiteY2" fmla="*/ 105 h 47371"/>
                  <a:gd name="connsiteX3" fmla="*/ 6801 w 133807"/>
                  <a:gd name="connsiteY3" fmla="*/ 105 h 47371"/>
                  <a:gd name="connsiteX4" fmla="*/ 161 w 133807"/>
                  <a:gd name="connsiteY4" fmla="*/ 4154 h 47371"/>
                  <a:gd name="connsiteX5" fmla="*/ 7003 w 133807"/>
                  <a:gd name="connsiteY5" fmla="*/ 8203 h 47371"/>
                  <a:gd name="connsiteX6" fmla="*/ 127127 w 133807"/>
                  <a:gd name="connsiteY6" fmla="*/ 8203 h 47371"/>
                  <a:gd name="connsiteX7" fmla="*/ 127328 w 133807"/>
                  <a:gd name="connsiteY7" fmla="*/ 47476 h 47371"/>
                  <a:gd name="connsiteX8" fmla="*/ 133969 w 133807"/>
                  <a:gd name="connsiteY8" fmla="*/ 43427 h 47371"/>
                  <a:gd name="connsiteX9" fmla="*/ 127127 w 133807"/>
                  <a:gd name="connsiteY9" fmla="*/ 39379 h 47371"/>
                  <a:gd name="connsiteX10" fmla="*/ 7003 w 133807"/>
                  <a:gd name="connsiteY10" fmla="*/ 39379 h 47371"/>
                  <a:gd name="connsiteX11" fmla="*/ 161 w 133807"/>
                  <a:gd name="connsiteY11" fmla="*/ 43427 h 47371"/>
                  <a:gd name="connsiteX12" fmla="*/ 6801 w 133807"/>
                  <a:gd name="connsiteY12" fmla="*/ 47476 h 47371"/>
                  <a:gd name="connsiteX13" fmla="*/ 127328 w 133807"/>
                  <a:gd name="connsiteY13" fmla="*/ 47476 h 4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807" h="47371">
                    <a:moveTo>
                      <a:pt x="127127" y="8203"/>
                    </a:moveTo>
                    <a:cubicBezTo>
                      <a:pt x="130145" y="8203"/>
                      <a:pt x="133969" y="8203"/>
                      <a:pt x="133969" y="4154"/>
                    </a:cubicBezTo>
                    <a:cubicBezTo>
                      <a:pt x="133969" y="105"/>
                      <a:pt x="130145" y="105"/>
                      <a:pt x="127328" y="105"/>
                    </a:cubicBezTo>
                    <a:lnTo>
                      <a:pt x="6801" y="105"/>
                    </a:lnTo>
                    <a:cubicBezTo>
                      <a:pt x="3984" y="105"/>
                      <a:pt x="161" y="105"/>
                      <a:pt x="161" y="4154"/>
                    </a:cubicBezTo>
                    <a:cubicBezTo>
                      <a:pt x="161" y="8203"/>
                      <a:pt x="3984" y="8203"/>
                      <a:pt x="7003" y="8203"/>
                    </a:cubicBezTo>
                    <a:lnTo>
                      <a:pt x="127127" y="8203"/>
                    </a:lnTo>
                    <a:close/>
                    <a:moveTo>
                      <a:pt x="127328" y="47476"/>
                    </a:moveTo>
                    <a:cubicBezTo>
                      <a:pt x="130145" y="47476"/>
                      <a:pt x="133969" y="47476"/>
                      <a:pt x="133969" y="43427"/>
                    </a:cubicBezTo>
                    <a:cubicBezTo>
                      <a:pt x="133969" y="39379"/>
                      <a:pt x="130145" y="39379"/>
                      <a:pt x="127127" y="39379"/>
                    </a:cubicBezTo>
                    <a:lnTo>
                      <a:pt x="7003" y="39379"/>
                    </a:lnTo>
                    <a:cubicBezTo>
                      <a:pt x="3984" y="39379"/>
                      <a:pt x="161" y="39379"/>
                      <a:pt x="161" y="43427"/>
                    </a:cubicBezTo>
                    <a:cubicBezTo>
                      <a:pt x="161" y="47476"/>
                      <a:pt x="3984" y="47476"/>
                      <a:pt x="6801" y="47476"/>
                    </a:cubicBezTo>
                    <a:lnTo>
                      <a:pt x="127328" y="47476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形状 205">
                <a:extLst>
                  <a:ext uri="{FF2B5EF4-FFF2-40B4-BE49-F238E27FC236}">
                    <a16:creationId xmlns:a16="http://schemas.microsoft.com/office/drawing/2014/main" id="{4ED24360-DFBB-695F-56F7-E0F16FA7F036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4292459" y="6706727"/>
                <a:ext cx="88332" cy="91705"/>
              </a:xfrm>
              <a:custGeom>
                <a:avLst/>
                <a:gdLst>
                  <a:gd name="connsiteX0" fmla="*/ 88507 w 88332"/>
                  <a:gd name="connsiteY0" fmla="*/ 14269 h 91705"/>
                  <a:gd name="connsiteX1" fmla="*/ 79654 w 88332"/>
                  <a:gd name="connsiteY1" fmla="*/ 98 h 91705"/>
                  <a:gd name="connsiteX2" fmla="*/ 69795 w 88332"/>
                  <a:gd name="connsiteY2" fmla="*/ 9816 h 91705"/>
                  <a:gd name="connsiteX3" fmla="*/ 73014 w 88332"/>
                  <a:gd name="connsiteY3" fmla="*/ 15889 h 91705"/>
                  <a:gd name="connsiteX4" fmla="*/ 79855 w 88332"/>
                  <a:gd name="connsiteY4" fmla="*/ 32489 h 91705"/>
                  <a:gd name="connsiteX5" fmla="*/ 44039 w 88332"/>
                  <a:gd name="connsiteY5" fmla="*/ 87350 h 91705"/>
                  <a:gd name="connsiteX6" fmla="*/ 29149 w 88332"/>
                  <a:gd name="connsiteY6" fmla="*/ 69738 h 91705"/>
                  <a:gd name="connsiteX7" fmla="*/ 40820 w 88332"/>
                  <a:gd name="connsiteY7" fmla="*/ 26821 h 91705"/>
                  <a:gd name="connsiteX8" fmla="*/ 43234 w 88332"/>
                  <a:gd name="connsiteY8" fmla="*/ 16699 h 91705"/>
                  <a:gd name="connsiteX9" fmla="*/ 26735 w 88332"/>
                  <a:gd name="connsiteY9" fmla="*/ 98 h 91705"/>
                  <a:gd name="connsiteX10" fmla="*/ 175 w 88332"/>
                  <a:gd name="connsiteY10" fmla="*/ 31274 h 91705"/>
                  <a:gd name="connsiteX11" fmla="*/ 2589 w 88332"/>
                  <a:gd name="connsiteY11" fmla="*/ 33299 h 91705"/>
                  <a:gd name="connsiteX12" fmla="*/ 5809 w 88332"/>
                  <a:gd name="connsiteY12" fmla="*/ 29655 h 91705"/>
                  <a:gd name="connsiteX13" fmla="*/ 26131 w 88332"/>
                  <a:gd name="connsiteY13" fmla="*/ 4552 h 91705"/>
                  <a:gd name="connsiteX14" fmla="*/ 31162 w 88332"/>
                  <a:gd name="connsiteY14" fmla="*/ 11030 h 91705"/>
                  <a:gd name="connsiteX15" fmla="*/ 27741 w 88332"/>
                  <a:gd name="connsiteY15" fmla="*/ 25201 h 91705"/>
                  <a:gd name="connsiteX16" fmla="*/ 16272 w 88332"/>
                  <a:gd name="connsiteY16" fmla="*/ 66701 h 91705"/>
                  <a:gd name="connsiteX17" fmla="*/ 43234 w 88332"/>
                  <a:gd name="connsiteY17" fmla="*/ 91804 h 91705"/>
                  <a:gd name="connsiteX18" fmla="*/ 88507 w 88332"/>
                  <a:gd name="connsiteY18" fmla="*/ 14269 h 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332" h="91705">
                    <a:moveTo>
                      <a:pt x="88507" y="14269"/>
                    </a:moveTo>
                    <a:cubicBezTo>
                      <a:pt x="88507" y="3337"/>
                      <a:pt x="83276" y="98"/>
                      <a:pt x="79654" y="98"/>
                    </a:cubicBezTo>
                    <a:cubicBezTo>
                      <a:pt x="74624" y="98"/>
                      <a:pt x="69795" y="5362"/>
                      <a:pt x="69795" y="9816"/>
                    </a:cubicBezTo>
                    <a:cubicBezTo>
                      <a:pt x="69795" y="12447"/>
                      <a:pt x="70801" y="13662"/>
                      <a:pt x="73014" y="15889"/>
                    </a:cubicBezTo>
                    <a:cubicBezTo>
                      <a:pt x="77240" y="19938"/>
                      <a:pt x="79855" y="25201"/>
                      <a:pt x="79855" y="32489"/>
                    </a:cubicBezTo>
                    <a:cubicBezTo>
                      <a:pt x="79855" y="40991"/>
                      <a:pt x="67581" y="87350"/>
                      <a:pt x="44039" y="87350"/>
                    </a:cubicBezTo>
                    <a:cubicBezTo>
                      <a:pt x="33777" y="87350"/>
                      <a:pt x="29149" y="80265"/>
                      <a:pt x="29149" y="69738"/>
                    </a:cubicBezTo>
                    <a:cubicBezTo>
                      <a:pt x="29149" y="58401"/>
                      <a:pt x="34582" y="43623"/>
                      <a:pt x="40820" y="26821"/>
                    </a:cubicBezTo>
                    <a:cubicBezTo>
                      <a:pt x="42228" y="23379"/>
                      <a:pt x="43234" y="20545"/>
                      <a:pt x="43234" y="16699"/>
                    </a:cubicBezTo>
                    <a:cubicBezTo>
                      <a:pt x="43234" y="7589"/>
                      <a:pt x="36796" y="98"/>
                      <a:pt x="26735" y="98"/>
                    </a:cubicBezTo>
                    <a:cubicBezTo>
                      <a:pt x="7821" y="98"/>
                      <a:pt x="175" y="29452"/>
                      <a:pt x="175" y="31274"/>
                    </a:cubicBezTo>
                    <a:cubicBezTo>
                      <a:pt x="175" y="33299"/>
                      <a:pt x="2187" y="33299"/>
                      <a:pt x="2589" y="33299"/>
                    </a:cubicBezTo>
                    <a:cubicBezTo>
                      <a:pt x="4601" y="33299"/>
                      <a:pt x="4802" y="32894"/>
                      <a:pt x="5809" y="29655"/>
                    </a:cubicBezTo>
                    <a:cubicBezTo>
                      <a:pt x="11644" y="9208"/>
                      <a:pt x="20296" y="4552"/>
                      <a:pt x="26131" y="4552"/>
                    </a:cubicBezTo>
                    <a:cubicBezTo>
                      <a:pt x="27741" y="4552"/>
                      <a:pt x="31162" y="4552"/>
                      <a:pt x="31162" y="11030"/>
                    </a:cubicBezTo>
                    <a:cubicBezTo>
                      <a:pt x="31162" y="16091"/>
                      <a:pt x="29149" y="21557"/>
                      <a:pt x="27741" y="25201"/>
                    </a:cubicBezTo>
                    <a:cubicBezTo>
                      <a:pt x="18887" y="48684"/>
                      <a:pt x="16272" y="57996"/>
                      <a:pt x="16272" y="66701"/>
                    </a:cubicBezTo>
                    <a:cubicBezTo>
                      <a:pt x="16272" y="88565"/>
                      <a:pt x="33979" y="91804"/>
                      <a:pt x="43234" y="91804"/>
                    </a:cubicBezTo>
                    <a:cubicBezTo>
                      <a:pt x="77038" y="91804"/>
                      <a:pt x="88507" y="24796"/>
                      <a:pt x="88507" y="142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形状 206">
                <a:extLst>
                  <a:ext uri="{FF2B5EF4-FFF2-40B4-BE49-F238E27FC236}">
                    <a16:creationId xmlns:a16="http://schemas.microsoft.com/office/drawing/2014/main" id="{4819EA6F-79E0-3F95-9ED6-216FB1378C1B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4394016" y="6728225"/>
                <a:ext cx="81270" cy="127254"/>
              </a:xfrm>
              <a:custGeom>
                <a:avLst/>
                <a:gdLst>
                  <a:gd name="connsiteX0" fmla="*/ 59618 w 81270"/>
                  <a:gd name="connsiteY0" fmla="*/ 1942 h 127254"/>
                  <a:gd name="connsiteX1" fmla="*/ 57224 w 81270"/>
                  <a:gd name="connsiteY1" fmla="*/ 100 h 127254"/>
                  <a:gd name="connsiteX2" fmla="*/ 54407 w 81270"/>
                  <a:gd name="connsiteY2" fmla="*/ 3217 h 127254"/>
                  <a:gd name="connsiteX3" fmla="*/ 46378 w 81270"/>
                  <a:gd name="connsiteY3" fmla="*/ 35669 h 127254"/>
                  <a:gd name="connsiteX4" fmla="*/ 179 w 81270"/>
                  <a:gd name="connsiteY4" fmla="*/ 73788 h 127254"/>
                  <a:gd name="connsiteX5" fmla="*/ 30321 w 81270"/>
                  <a:gd name="connsiteY5" fmla="*/ 100004 h 127254"/>
                  <a:gd name="connsiteX6" fmla="*/ 27082 w 81270"/>
                  <a:gd name="connsiteY6" fmla="*/ 113325 h 127254"/>
                  <a:gd name="connsiteX7" fmla="*/ 24124 w 81270"/>
                  <a:gd name="connsiteY7" fmla="*/ 125654 h 127254"/>
                  <a:gd name="connsiteX8" fmla="*/ 26377 w 81270"/>
                  <a:gd name="connsiteY8" fmla="*/ 127354 h 127254"/>
                  <a:gd name="connsiteX9" fmla="*/ 29335 w 81270"/>
                  <a:gd name="connsiteY9" fmla="*/ 123953 h 127254"/>
                  <a:gd name="connsiteX10" fmla="*/ 35251 w 81270"/>
                  <a:gd name="connsiteY10" fmla="*/ 100146 h 127254"/>
                  <a:gd name="connsiteX11" fmla="*/ 81450 w 81270"/>
                  <a:gd name="connsiteY11" fmla="*/ 62027 h 127254"/>
                  <a:gd name="connsiteX12" fmla="*/ 51308 w 81270"/>
                  <a:gd name="connsiteY12" fmla="*/ 35810 h 127254"/>
                  <a:gd name="connsiteX13" fmla="*/ 59618 w 81270"/>
                  <a:gd name="connsiteY13" fmla="*/ 1942 h 127254"/>
                  <a:gd name="connsiteX14" fmla="*/ 31307 w 81270"/>
                  <a:gd name="connsiteY14" fmla="*/ 96037 h 127254"/>
                  <a:gd name="connsiteX15" fmla="*/ 10461 w 81270"/>
                  <a:gd name="connsiteY15" fmla="*/ 76197 h 127254"/>
                  <a:gd name="connsiteX16" fmla="*/ 45251 w 81270"/>
                  <a:gd name="connsiteY16" fmla="*/ 39778 h 127254"/>
                  <a:gd name="connsiteX17" fmla="*/ 31307 w 81270"/>
                  <a:gd name="connsiteY17" fmla="*/ 96037 h 127254"/>
                  <a:gd name="connsiteX18" fmla="*/ 50181 w 81270"/>
                  <a:gd name="connsiteY18" fmla="*/ 39778 h 127254"/>
                  <a:gd name="connsiteX19" fmla="*/ 71168 w 81270"/>
                  <a:gd name="connsiteY19" fmla="*/ 59617 h 127254"/>
                  <a:gd name="connsiteX20" fmla="*/ 36237 w 81270"/>
                  <a:gd name="connsiteY20" fmla="*/ 96037 h 127254"/>
                  <a:gd name="connsiteX21" fmla="*/ 50181 w 81270"/>
                  <a:gd name="connsiteY21" fmla="*/ 39778 h 12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1270" h="127254">
                    <a:moveTo>
                      <a:pt x="59618" y="1942"/>
                    </a:moveTo>
                    <a:cubicBezTo>
                      <a:pt x="59618" y="100"/>
                      <a:pt x="57928" y="100"/>
                      <a:pt x="57224" y="100"/>
                    </a:cubicBezTo>
                    <a:cubicBezTo>
                      <a:pt x="55111" y="100"/>
                      <a:pt x="54970" y="808"/>
                      <a:pt x="54407" y="3217"/>
                    </a:cubicBezTo>
                    <a:lnTo>
                      <a:pt x="46378" y="35669"/>
                    </a:lnTo>
                    <a:cubicBezTo>
                      <a:pt x="21448" y="36802"/>
                      <a:pt x="179" y="54799"/>
                      <a:pt x="179" y="73788"/>
                    </a:cubicBezTo>
                    <a:cubicBezTo>
                      <a:pt x="179" y="89801"/>
                      <a:pt x="14687" y="99438"/>
                      <a:pt x="30321" y="100004"/>
                    </a:cubicBezTo>
                    <a:cubicBezTo>
                      <a:pt x="29194" y="104397"/>
                      <a:pt x="28209" y="108932"/>
                      <a:pt x="27082" y="113325"/>
                    </a:cubicBezTo>
                    <a:cubicBezTo>
                      <a:pt x="25392" y="119985"/>
                      <a:pt x="24124" y="125229"/>
                      <a:pt x="24124" y="125654"/>
                    </a:cubicBezTo>
                    <a:cubicBezTo>
                      <a:pt x="24124" y="127354"/>
                      <a:pt x="25955" y="127354"/>
                      <a:pt x="26377" y="127354"/>
                    </a:cubicBezTo>
                    <a:cubicBezTo>
                      <a:pt x="28490" y="127354"/>
                      <a:pt x="28631" y="126929"/>
                      <a:pt x="29335" y="123953"/>
                    </a:cubicBezTo>
                    <a:lnTo>
                      <a:pt x="35251" y="100146"/>
                    </a:lnTo>
                    <a:cubicBezTo>
                      <a:pt x="59336" y="99154"/>
                      <a:pt x="81450" y="81299"/>
                      <a:pt x="81450" y="62027"/>
                    </a:cubicBezTo>
                    <a:cubicBezTo>
                      <a:pt x="81450" y="47147"/>
                      <a:pt x="68492" y="36519"/>
                      <a:pt x="51308" y="35810"/>
                    </a:cubicBezTo>
                    <a:lnTo>
                      <a:pt x="59618" y="1942"/>
                    </a:lnTo>
                    <a:close/>
                    <a:moveTo>
                      <a:pt x="31307" y="96037"/>
                    </a:moveTo>
                    <a:cubicBezTo>
                      <a:pt x="20462" y="95470"/>
                      <a:pt x="10461" y="89518"/>
                      <a:pt x="10461" y="76197"/>
                    </a:cubicBezTo>
                    <a:cubicBezTo>
                      <a:pt x="10461" y="62027"/>
                      <a:pt x="21166" y="42046"/>
                      <a:pt x="45251" y="39778"/>
                    </a:cubicBezTo>
                    <a:lnTo>
                      <a:pt x="31307" y="96037"/>
                    </a:lnTo>
                    <a:close/>
                    <a:moveTo>
                      <a:pt x="50181" y="39778"/>
                    </a:moveTo>
                    <a:cubicBezTo>
                      <a:pt x="61027" y="40203"/>
                      <a:pt x="71168" y="46155"/>
                      <a:pt x="71168" y="59617"/>
                    </a:cubicBezTo>
                    <a:cubicBezTo>
                      <a:pt x="71168" y="75064"/>
                      <a:pt x="59055" y="94053"/>
                      <a:pt x="36237" y="96037"/>
                    </a:cubicBezTo>
                    <a:lnTo>
                      <a:pt x="50181" y="39778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形状 207">
                <a:extLst>
                  <a:ext uri="{FF2B5EF4-FFF2-40B4-BE49-F238E27FC236}">
                    <a16:creationId xmlns:a16="http://schemas.microsoft.com/office/drawing/2014/main" id="{DDCA51F2-F484-50EB-703F-71F03F83D0FE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4254652" y="6878499"/>
                <a:ext cx="268286" cy="8097"/>
              </a:xfrm>
              <a:custGeom>
                <a:avLst/>
                <a:gdLst>
                  <a:gd name="connsiteX0" fmla="*/ 0 w 268286"/>
                  <a:gd name="connsiteY0" fmla="*/ 0 h 8097"/>
                  <a:gd name="connsiteX1" fmla="*/ 268286 w 268286"/>
                  <a:gd name="connsiteY1" fmla="*/ 0 h 8097"/>
                  <a:gd name="connsiteX2" fmla="*/ 268286 w 268286"/>
                  <a:gd name="connsiteY2" fmla="*/ 8097 h 8097"/>
                  <a:gd name="connsiteX3" fmla="*/ 0 w 268286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286" h="8097">
                    <a:moveTo>
                      <a:pt x="0" y="0"/>
                    </a:moveTo>
                    <a:lnTo>
                      <a:pt x="268286" y="0"/>
                    </a:lnTo>
                    <a:lnTo>
                      <a:pt x="268286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形状 208">
                <a:extLst>
                  <a:ext uri="{FF2B5EF4-FFF2-40B4-BE49-F238E27FC236}">
                    <a16:creationId xmlns:a16="http://schemas.microsoft.com/office/drawing/2014/main" id="{99B337B9-B83A-137A-7A54-AD3FF4AB965C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4269341" y="6918985"/>
                <a:ext cx="156946" cy="202440"/>
              </a:xfrm>
              <a:custGeom>
                <a:avLst/>
                <a:gdLst>
                  <a:gd name="connsiteX0" fmla="*/ 63757 w 156946"/>
                  <a:gd name="connsiteY0" fmla="*/ 181289 h 202440"/>
                  <a:gd name="connsiteX1" fmla="*/ 28343 w 156946"/>
                  <a:gd name="connsiteY1" fmla="*/ 102540 h 202440"/>
                  <a:gd name="connsiteX2" fmla="*/ 25325 w 156946"/>
                  <a:gd name="connsiteY2" fmla="*/ 99301 h 202440"/>
                  <a:gd name="connsiteX3" fmla="*/ 21904 w 156946"/>
                  <a:gd name="connsiteY3" fmla="*/ 100920 h 202440"/>
                  <a:gd name="connsiteX4" fmla="*/ 2789 w 156946"/>
                  <a:gd name="connsiteY4" fmla="*/ 115496 h 202440"/>
                  <a:gd name="connsiteX5" fmla="*/ 173 w 156946"/>
                  <a:gd name="connsiteY5" fmla="*/ 118735 h 202440"/>
                  <a:gd name="connsiteX6" fmla="*/ 2185 w 156946"/>
                  <a:gd name="connsiteY6" fmla="*/ 120962 h 202440"/>
                  <a:gd name="connsiteX7" fmla="*/ 9026 w 156946"/>
                  <a:gd name="connsiteY7" fmla="*/ 116508 h 202440"/>
                  <a:gd name="connsiteX8" fmla="*/ 15465 w 156946"/>
                  <a:gd name="connsiteY8" fmla="*/ 111650 h 202440"/>
                  <a:gd name="connsiteX9" fmla="*/ 55104 w 156946"/>
                  <a:gd name="connsiteY9" fmla="*/ 199307 h 202440"/>
                  <a:gd name="connsiteX10" fmla="*/ 59330 w 156946"/>
                  <a:gd name="connsiteY10" fmla="*/ 202546 h 202440"/>
                  <a:gd name="connsiteX11" fmla="*/ 64360 w 156946"/>
                  <a:gd name="connsiteY11" fmla="*/ 198497 h 202440"/>
                  <a:gd name="connsiteX12" fmla="*/ 155711 w 156946"/>
                  <a:gd name="connsiteY12" fmla="*/ 8202 h 202440"/>
                  <a:gd name="connsiteX13" fmla="*/ 157120 w 156946"/>
                  <a:gd name="connsiteY13" fmla="*/ 4154 h 202440"/>
                  <a:gd name="connsiteX14" fmla="*/ 153096 w 156946"/>
                  <a:gd name="connsiteY14" fmla="*/ 105 h 202440"/>
                  <a:gd name="connsiteX15" fmla="*/ 148468 w 156946"/>
                  <a:gd name="connsiteY15" fmla="*/ 4356 h 202440"/>
                  <a:gd name="connsiteX16" fmla="*/ 63757 w 156946"/>
                  <a:gd name="connsiteY16" fmla="*/ 181289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6946" h="202440">
                    <a:moveTo>
                      <a:pt x="63757" y="181289"/>
                    </a:moveTo>
                    <a:lnTo>
                      <a:pt x="28343" y="102540"/>
                    </a:lnTo>
                    <a:cubicBezTo>
                      <a:pt x="26934" y="99301"/>
                      <a:pt x="25928" y="99301"/>
                      <a:pt x="25325" y="99301"/>
                    </a:cubicBezTo>
                    <a:cubicBezTo>
                      <a:pt x="25124" y="99301"/>
                      <a:pt x="24117" y="99301"/>
                      <a:pt x="21904" y="100920"/>
                    </a:cubicBezTo>
                    <a:lnTo>
                      <a:pt x="2789" y="115496"/>
                    </a:lnTo>
                    <a:cubicBezTo>
                      <a:pt x="173" y="117521"/>
                      <a:pt x="173" y="118128"/>
                      <a:pt x="173" y="118735"/>
                    </a:cubicBezTo>
                    <a:cubicBezTo>
                      <a:pt x="173" y="119747"/>
                      <a:pt x="777" y="120962"/>
                      <a:pt x="2185" y="120962"/>
                    </a:cubicBezTo>
                    <a:cubicBezTo>
                      <a:pt x="3392" y="120962"/>
                      <a:pt x="6813" y="118128"/>
                      <a:pt x="9026" y="116508"/>
                    </a:cubicBezTo>
                    <a:cubicBezTo>
                      <a:pt x="10234" y="115496"/>
                      <a:pt x="13252" y="113269"/>
                      <a:pt x="15465" y="111650"/>
                    </a:cubicBezTo>
                    <a:lnTo>
                      <a:pt x="55104" y="199307"/>
                    </a:lnTo>
                    <a:cubicBezTo>
                      <a:pt x="56513" y="202546"/>
                      <a:pt x="57519" y="202546"/>
                      <a:pt x="59330" y="202546"/>
                    </a:cubicBezTo>
                    <a:cubicBezTo>
                      <a:pt x="62348" y="202546"/>
                      <a:pt x="62952" y="201331"/>
                      <a:pt x="64360" y="198497"/>
                    </a:cubicBezTo>
                    <a:lnTo>
                      <a:pt x="155711" y="8202"/>
                    </a:lnTo>
                    <a:cubicBezTo>
                      <a:pt x="157120" y="5368"/>
                      <a:pt x="157120" y="4559"/>
                      <a:pt x="157120" y="4154"/>
                    </a:cubicBezTo>
                    <a:cubicBezTo>
                      <a:pt x="157120" y="2129"/>
                      <a:pt x="155510" y="105"/>
                      <a:pt x="153096" y="105"/>
                    </a:cubicBezTo>
                    <a:cubicBezTo>
                      <a:pt x="151486" y="105"/>
                      <a:pt x="150077" y="1117"/>
                      <a:pt x="148468" y="4356"/>
                    </a:cubicBezTo>
                    <a:lnTo>
                      <a:pt x="63757" y="181289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形状 209">
                <a:extLst>
                  <a:ext uri="{FF2B5EF4-FFF2-40B4-BE49-F238E27FC236}">
                    <a16:creationId xmlns:a16="http://schemas.microsoft.com/office/drawing/2014/main" id="{F3813E13-2AF5-61CA-F2F2-6F1164F989B7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4422331" y="6918985"/>
                <a:ext cx="100607" cy="8097"/>
              </a:xfrm>
              <a:custGeom>
                <a:avLst/>
                <a:gdLst>
                  <a:gd name="connsiteX0" fmla="*/ 0 w 100607"/>
                  <a:gd name="connsiteY0" fmla="*/ 0 h 8097"/>
                  <a:gd name="connsiteX1" fmla="*/ 100607 w 100607"/>
                  <a:gd name="connsiteY1" fmla="*/ 0 h 8097"/>
                  <a:gd name="connsiteX2" fmla="*/ 100607 w 100607"/>
                  <a:gd name="connsiteY2" fmla="*/ 8097 h 8097"/>
                  <a:gd name="connsiteX3" fmla="*/ 0 w 100607"/>
                  <a:gd name="connsiteY3" fmla="*/ 8097 h 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07" h="8097">
                    <a:moveTo>
                      <a:pt x="0" y="0"/>
                    </a:moveTo>
                    <a:lnTo>
                      <a:pt x="100607" y="0"/>
                    </a:lnTo>
                    <a:lnTo>
                      <a:pt x="100607" y="8097"/>
                    </a:lnTo>
                    <a:lnTo>
                      <a:pt x="0" y="8097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形状 210">
                <a:extLst>
                  <a:ext uri="{FF2B5EF4-FFF2-40B4-BE49-F238E27FC236}">
                    <a16:creationId xmlns:a16="http://schemas.microsoft.com/office/drawing/2014/main" id="{6B1B6B5D-AB5B-3679-DCE4-C68E18EFDC59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>
              <a:xfrm>
                <a:off x="4432392" y="6959720"/>
                <a:ext cx="80284" cy="134825"/>
              </a:xfrm>
              <a:custGeom>
                <a:avLst/>
                <a:gdLst>
                  <a:gd name="connsiteX0" fmla="*/ 15675 w 80284"/>
                  <a:gd name="connsiteY0" fmla="*/ 119351 h 134825"/>
                  <a:gd name="connsiteX1" fmla="*/ 37003 w 80284"/>
                  <a:gd name="connsiteY1" fmla="*/ 98499 h 134825"/>
                  <a:gd name="connsiteX2" fmla="*/ 80466 w 80284"/>
                  <a:gd name="connsiteY2" fmla="*/ 39387 h 134825"/>
                  <a:gd name="connsiteX3" fmla="*/ 37808 w 80284"/>
                  <a:gd name="connsiteY3" fmla="*/ 113 h 134825"/>
                  <a:gd name="connsiteX4" fmla="*/ 181 w 80284"/>
                  <a:gd name="connsiteY4" fmla="*/ 36755 h 134825"/>
                  <a:gd name="connsiteX5" fmla="*/ 10846 w 80284"/>
                  <a:gd name="connsiteY5" fmla="*/ 48092 h 134825"/>
                  <a:gd name="connsiteX6" fmla="*/ 21309 w 80284"/>
                  <a:gd name="connsiteY6" fmla="*/ 37362 h 134825"/>
                  <a:gd name="connsiteX7" fmla="*/ 10644 w 80284"/>
                  <a:gd name="connsiteY7" fmla="*/ 26835 h 134825"/>
                  <a:gd name="connsiteX8" fmla="*/ 8029 w 80284"/>
                  <a:gd name="connsiteY8" fmla="*/ 27038 h 134825"/>
                  <a:gd name="connsiteX9" fmla="*/ 35193 w 80284"/>
                  <a:gd name="connsiteY9" fmla="*/ 6389 h 134825"/>
                  <a:gd name="connsiteX10" fmla="*/ 62155 w 80284"/>
                  <a:gd name="connsiteY10" fmla="*/ 39387 h 134825"/>
                  <a:gd name="connsiteX11" fmla="*/ 41028 w 80284"/>
                  <a:gd name="connsiteY11" fmla="*/ 84126 h 134825"/>
                  <a:gd name="connsiteX12" fmla="*/ 2395 w 80284"/>
                  <a:gd name="connsiteY12" fmla="*/ 127448 h 134825"/>
                  <a:gd name="connsiteX13" fmla="*/ 181 w 80284"/>
                  <a:gd name="connsiteY13" fmla="*/ 134939 h 134825"/>
                  <a:gd name="connsiteX14" fmla="*/ 74832 w 80284"/>
                  <a:gd name="connsiteY14" fmla="*/ 134939 h 134825"/>
                  <a:gd name="connsiteX15" fmla="*/ 80466 w 80284"/>
                  <a:gd name="connsiteY15" fmla="*/ 99714 h 134825"/>
                  <a:gd name="connsiteX16" fmla="*/ 75435 w 80284"/>
                  <a:gd name="connsiteY16" fmla="*/ 99714 h 134825"/>
                  <a:gd name="connsiteX17" fmla="*/ 71009 w 80284"/>
                  <a:gd name="connsiteY17" fmla="*/ 117731 h 134825"/>
                  <a:gd name="connsiteX18" fmla="*/ 51893 w 80284"/>
                  <a:gd name="connsiteY18" fmla="*/ 119351 h 134825"/>
                  <a:gd name="connsiteX19" fmla="*/ 15675 w 80284"/>
                  <a:gd name="connsiteY19" fmla="*/ 119351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284" h="134825">
                    <a:moveTo>
                      <a:pt x="15675" y="119351"/>
                    </a:moveTo>
                    <a:lnTo>
                      <a:pt x="37003" y="98499"/>
                    </a:lnTo>
                    <a:cubicBezTo>
                      <a:pt x="68393" y="70562"/>
                      <a:pt x="80466" y="59631"/>
                      <a:pt x="80466" y="39387"/>
                    </a:cubicBezTo>
                    <a:cubicBezTo>
                      <a:pt x="80466" y="16308"/>
                      <a:pt x="62356" y="113"/>
                      <a:pt x="37808" y="113"/>
                    </a:cubicBezTo>
                    <a:cubicBezTo>
                      <a:pt x="15071" y="113"/>
                      <a:pt x="181" y="18738"/>
                      <a:pt x="181" y="36755"/>
                    </a:cubicBezTo>
                    <a:cubicBezTo>
                      <a:pt x="181" y="48092"/>
                      <a:pt x="10242" y="48092"/>
                      <a:pt x="10846" y="48092"/>
                    </a:cubicBezTo>
                    <a:cubicBezTo>
                      <a:pt x="14266" y="48092"/>
                      <a:pt x="21309" y="45662"/>
                      <a:pt x="21309" y="37362"/>
                    </a:cubicBezTo>
                    <a:cubicBezTo>
                      <a:pt x="21309" y="32099"/>
                      <a:pt x="17687" y="26835"/>
                      <a:pt x="10644" y="26835"/>
                    </a:cubicBezTo>
                    <a:cubicBezTo>
                      <a:pt x="9035" y="26835"/>
                      <a:pt x="8632" y="26835"/>
                      <a:pt x="8029" y="27038"/>
                    </a:cubicBezTo>
                    <a:cubicBezTo>
                      <a:pt x="12657" y="13879"/>
                      <a:pt x="23522" y="6389"/>
                      <a:pt x="35193" y="6389"/>
                    </a:cubicBezTo>
                    <a:cubicBezTo>
                      <a:pt x="53503" y="6389"/>
                      <a:pt x="62155" y="22786"/>
                      <a:pt x="62155" y="39387"/>
                    </a:cubicBezTo>
                    <a:cubicBezTo>
                      <a:pt x="62155" y="55582"/>
                      <a:pt x="52094" y="71575"/>
                      <a:pt x="41028" y="84126"/>
                    </a:cubicBezTo>
                    <a:lnTo>
                      <a:pt x="2395" y="127448"/>
                    </a:lnTo>
                    <a:cubicBezTo>
                      <a:pt x="181" y="129675"/>
                      <a:pt x="181" y="130080"/>
                      <a:pt x="181" y="134939"/>
                    </a:cubicBezTo>
                    <a:lnTo>
                      <a:pt x="74832" y="134939"/>
                    </a:lnTo>
                    <a:lnTo>
                      <a:pt x="80466" y="99714"/>
                    </a:lnTo>
                    <a:lnTo>
                      <a:pt x="75435" y="99714"/>
                    </a:lnTo>
                    <a:cubicBezTo>
                      <a:pt x="74429" y="105787"/>
                      <a:pt x="73021" y="114695"/>
                      <a:pt x="71009" y="117731"/>
                    </a:cubicBezTo>
                    <a:cubicBezTo>
                      <a:pt x="69600" y="119351"/>
                      <a:pt x="56320" y="119351"/>
                      <a:pt x="51893" y="119351"/>
                    </a:cubicBezTo>
                    <a:lnTo>
                      <a:pt x="15675" y="119351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形状 211">
                <a:extLst>
                  <a:ext uri="{FF2B5EF4-FFF2-40B4-BE49-F238E27FC236}">
                    <a16:creationId xmlns:a16="http://schemas.microsoft.com/office/drawing/2014/main" id="{65B05050-8945-3C87-BF5D-7B1D4CB58D64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>
              <a:xfrm>
                <a:off x="4556943" y="6792664"/>
                <a:ext cx="105436" cy="181994"/>
              </a:xfrm>
              <a:custGeom>
                <a:avLst/>
                <a:gdLst>
                  <a:gd name="connsiteX0" fmla="*/ 78258 w 105436"/>
                  <a:gd name="connsiteY0" fmla="*/ 4964 h 181994"/>
                  <a:gd name="connsiteX1" fmla="*/ 78862 w 105436"/>
                  <a:gd name="connsiteY1" fmla="*/ 2130 h 181994"/>
                  <a:gd name="connsiteX2" fmla="*/ 76448 w 105436"/>
                  <a:gd name="connsiteY2" fmla="*/ 105 h 181994"/>
                  <a:gd name="connsiteX3" fmla="*/ 73429 w 105436"/>
                  <a:gd name="connsiteY3" fmla="*/ 4154 h 181994"/>
                  <a:gd name="connsiteX4" fmla="*/ 61759 w 105436"/>
                  <a:gd name="connsiteY4" fmla="*/ 50918 h 181994"/>
                  <a:gd name="connsiteX5" fmla="*/ 187 w 105436"/>
                  <a:gd name="connsiteY5" fmla="*/ 106387 h 181994"/>
                  <a:gd name="connsiteX6" fmla="*/ 38821 w 105436"/>
                  <a:gd name="connsiteY6" fmla="*/ 143028 h 181994"/>
                  <a:gd name="connsiteX7" fmla="*/ 34193 w 105436"/>
                  <a:gd name="connsiteY7" fmla="*/ 162058 h 181994"/>
                  <a:gd name="connsiteX8" fmla="*/ 29766 w 105436"/>
                  <a:gd name="connsiteY8" fmla="*/ 179873 h 181994"/>
                  <a:gd name="connsiteX9" fmla="*/ 32180 w 105436"/>
                  <a:gd name="connsiteY9" fmla="*/ 182099 h 181994"/>
                  <a:gd name="connsiteX10" fmla="*/ 34193 w 105436"/>
                  <a:gd name="connsiteY10" fmla="*/ 181290 h 181994"/>
                  <a:gd name="connsiteX11" fmla="*/ 36406 w 105436"/>
                  <a:gd name="connsiteY11" fmla="*/ 173192 h 181994"/>
                  <a:gd name="connsiteX12" fmla="*/ 44052 w 105436"/>
                  <a:gd name="connsiteY12" fmla="*/ 143028 h 181994"/>
                  <a:gd name="connsiteX13" fmla="*/ 105624 w 105436"/>
                  <a:gd name="connsiteY13" fmla="*/ 87560 h 181994"/>
                  <a:gd name="connsiteX14" fmla="*/ 66991 w 105436"/>
                  <a:gd name="connsiteY14" fmla="*/ 50918 h 181994"/>
                  <a:gd name="connsiteX15" fmla="*/ 78258 w 105436"/>
                  <a:gd name="connsiteY15" fmla="*/ 4964 h 181994"/>
                  <a:gd name="connsiteX16" fmla="*/ 39827 w 105436"/>
                  <a:gd name="connsiteY16" fmla="*/ 138575 h 181994"/>
                  <a:gd name="connsiteX17" fmla="*/ 13266 w 105436"/>
                  <a:gd name="connsiteY17" fmla="*/ 110638 h 181994"/>
                  <a:gd name="connsiteX18" fmla="*/ 60552 w 105436"/>
                  <a:gd name="connsiteY18" fmla="*/ 55371 h 181994"/>
                  <a:gd name="connsiteX19" fmla="*/ 39827 w 105436"/>
                  <a:gd name="connsiteY19" fmla="*/ 138575 h 181994"/>
                  <a:gd name="connsiteX20" fmla="*/ 65783 w 105436"/>
                  <a:gd name="connsiteY20" fmla="*/ 55371 h 181994"/>
                  <a:gd name="connsiteX21" fmla="*/ 92545 w 105436"/>
                  <a:gd name="connsiteY21" fmla="*/ 83308 h 181994"/>
                  <a:gd name="connsiteX22" fmla="*/ 45058 w 105436"/>
                  <a:gd name="connsiteY22" fmla="*/ 138575 h 181994"/>
                  <a:gd name="connsiteX23" fmla="*/ 65783 w 105436"/>
                  <a:gd name="connsiteY23" fmla="*/ 55371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436" h="181994">
                    <a:moveTo>
                      <a:pt x="78258" y="4964"/>
                    </a:moveTo>
                    <a:cubicBezTo>
                      <a:pt x="78258" y="4559"/>
                      <a:pt x="78862" y="2332"/>
                      <a:pt x="78862" y="2130"/>
                    </a:cubicBezTo>
                    <a:cubicBezTo>
                      <a:pt x="78862" y="1927"/>
                      <a:pt x="78862" y="105"/>
                      <a:pt x="76448" y="105"/>
                    </a:cubicBezTo>
                    <a:cubicBezTo>
                      <a:pt x="74435" y="105"/>
                      <a:pt x="74234" y="712"/>
                      <a:pt x="73429" y="4154"/>
                    </a:cubicBezTo>
                    <a:lnTo>
                      <a:pt x="61759" y="50918"/>
                    </a:lnTo>
                    <a:cubicBezTo>
                      <a:pt x="29766" y="51930"/>
                      <a:pt x="187" y="78855"/>
                      <a:pt x="187" y="106387"/>
                    </a:cubicBezTo>
                    <a:cubicBezTo>
                      <a:pt x="187" y="125618"/>
                      <a:pt x="14272" y="141611"/>
                      <a:pt x="38821" y="143028"/>
                    </a:cubicBezTo>
                    <a:cubicBezTo>
                      <a:pt x="37211" y="149304"/>
                      <a:pt x="35802" y="155782"/>
                      <a:pt x="34193" y="162058"/>
                    </a:cubicBezTo>
                    <a:cubicBezTo>
                      <a:pt x="31778" y="171573"/>
                      <a:pt x="29766" y="179265"/>
                      <a:pt x="29766" y="179873"/>
                    </a:cubicBezTo>
                    <a:cubicBezTo>
                      <a:pt x="29766" y="181897"/>
                      <a:pt x="31174" y="182099"/>
                      <a:pt x="32180" y="182099"/>
                    </a:cubicBezTo>
                    <a:cubicBezTo>
                      <a:pt x="33187" y="182099"/>
                      <a:pt x="33589" y="181897"/>
                      <a:pt x="34193" y="181290"/>
                    </a:cubicBezTo>
                    <a:cubicBezTo>
                      <a:pt x="34595" y="180885"/>
                      <a:pt x="35802" y="176026"/>
                      <a:pt x="36406" y="173192"/>
                    </a:cubicBezTo>
                    <a:lnTo>
                      <a:pt x="44052" y="143028"/>
                    </a:lnTo>
                    <a:cubicBezTo>
                      <a:pt x="76448" y="142016"/>
                      <a:pt x="105624" y="114687"/>
                      <a:pt x="105624" y="87560"/>
                    </a:cubicBezTo>
                    <a:cubicBezTo>
                      <a:pt x="105624" y="71567"/>
                      <a:pt x="94959" y="52942"/>
                      <a:pt x="66991" y="50918"/>
                    </a:cubicBezTo>
                    <a:lnTo>
                      <a:pt x="78258" y="4964"/>
                    </a:lnTo>
                    <a:close/>
                    <a:moveTo>
                      <a:pt x="39827" y="138575"/>
                    </a:moveTo>
                    <a:cubicBezTo>
                      <a:pt x="27754" y="137967"/>
                      <a:pt x="13266" y="130882"/>
                      <a:pt x="13266" y="110638"/>
                    </a:cubicBezTo>
                    <a:cubicBezTo>
                      <a:pt x="13266" y="86345"/>
                      <a:pt x="30571" y="58003"/>
                      <a:pt x="60552" y="55371"/>
                    </a:cubicBezTo>
                    <a:lnTo>
                      <a:pt x="39827" y="138575"/>
                    </a:lnTo>
                    <a:close/>
                    <a:moveTo>
                      <a:pt x="65783" y="55371"/>
                    </a:moveTo>
                    <a:cubicBezTo>
                      <a:pt x="81075" y="56181"/>
                      <a:pt x="92545" y="65494"/>
                      <a:pt x="92545" y="83308"/>
                    </a:cubicBezTo>
                    <a:cubicBezTo>
                      <a:pt x="92545" y="107196"/>
                      <a:pt x="75240" y="136145"/>
                      <a:pt x="45058" y="138575"/>
                    </a:cubicBezTo>
                    <a:lnTo>
                      <a:pt x="65783" y="55371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形状 212">
                <a:extLst>
                  <a:ext uri="{FF2B5EF4-FFF2-40B4-BE49-F238E27FC236}">
                    <a16:creationId xmlns:a16="http://schemas.microsoft.com/office/drawing/2014/main" id="{CF8356A5-ADDE-02F9-97E4-4455B13F193C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>
              <a:xfrm>
                <a:off x="4686894" y="6781328"/>
                <a:ext cx="46681" cy="202440"/>
              </a:xfrm>
              <a:custGeom>
                <a:avLst/>
                <a:gdLst>
                  <a:gd name="connsiteX0" fmla="*/ 46875 w 46681"/>
                  <a:gd name="connsiteY0" fmla="*/ 200522 h 202440"/>
                  <a:gd name="connsiteX1" fmla="*/ 43454 w 46681"/>
                  <a:gd name="connsiteY1" fmla="*/ 196068 h 202440"/>
                  <a:gd name="connsiteX2" fmla="*/ 11864 w 46681"/>
                  <a:gd name="connsiteY2" fmla="*/ 101326 h 202440"/>
                  <a:gd name="connsiteX3" fmla="*/ 44259 w 46681"/>
                  <a:gd name="connsiteY3" fmla="*/ 5571 h 202440"/>
                  <a:gd name="connsiteX4" fmla="*/ 46875 w 46681"/>
                  <a:gd name="connsiteY4" fmla="*/ 2130 h 202440"/>
                  <a:gd name="connsiteX5" fmla="*/ 44863 w 46681"/>
                  <a:gd name="connsiteY5" fmla="*/ 105 h 202440"/>
                  <a:gd name="connsiteX6" fmla="*/ 12870 w 46681"/>
                  <a:gd name="connsiteY6" fmla="*/ 39581 h 202440"/>
                  <a:gd name="connsiteX7" fmla="*/ 193 w 46681"/>
                  <a:gd name="connsiteY7" fmla="*/ 101326 h 202440"/>
                  <a:gd name="connsiteX8" fmla="*/ 13474 w 46681"/>
                  <a:gd name="connsiteY8" fmla="*/ 164487 h 202440"/>
                  <a:gd name="connsiteX9" fmla="*/ 44863 w 46681"/>
                  <a:gd name="connsiteY9" fmla="*/ 202546 h 202440"/>
                  <a:gd name="connsiteX10" fmla="*/ 46875 w 46681"/>
                  <a:gd name="connsiteY10" fmla="*/ 200522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81" h="202440">
                    <a:moveTo>
                      <a:pt x="46875" y="200522"/>
                    </a:moveTo>
                    <a:cubicBezTo>
                      <a:pt x="46875" y="199914"/>
                      <a:pt x="46875" y="199509"/>
                      <a:pt x="43454" y="196068"/>
                    </a:cubicBezTo>
                    <a:cubicBezTo>
                      <a:pt x="18303" y="170560"/>
                      <a:pt x="11864" y="132299"/>
                      <a:pt x="11864" y="101326"/>
                    </a:cubicBezTo>
                    <a:cubicBezTo>
                      <a:pt x="11864" y="66101"/>
                      <a:pt x="19510" y="30876"/>
                      <a:pt x="44259" y="5571"/>
                    </a:cubicBezTo>
                    <a:cubicBezTo>
                      <a:pt x="46875" y="3142"/>
                      <a:pt x="46875" y="2737"/>
                      <a:pt x="46875" y="2130"/>
                    </a:cubicBezTo>
                    <a:cubicBezTo>
                      <a:pt x="46875" y="712"/>
                      <a:pt x="46070" y="105"/>
                      <a:pt x="44863" y="105"/>
                    </a:cubicBezTo>
                    <a:cubicBezTo>
                      <a:pt x="42851" y="105"/>
                      <a:pt x="24742" y="13871"/>
                      <a:pt x="12870" y="39581"/>
                    </a:cubicBezTo>
                    <a:cubicBezTo>
                      <a:pt x="2608" y="61850"/>
                      <a:pt x="193" y="84320"/>
                      <a:pt x="193" y="101326"/>
                    </a:cubicBezTo>
                    <a:cubicBezTo>
                      <a:pt x="193" y="117116"/>
                      <a:pt x="2407" y="141611"/>
                      <a:pt x="13474" y="164487"/>
                    </a:cubicBezTo>
                    <a:cubicBezTo>
                      <a:pt x="25546" y="189387"/>
                      <a:pt x="42851" y="202546"/>
                      <a:pt x="44863" y="202546"/>
                    </a:cubicBezTo>
                    <a:cubicBezTo>
                      <a:pt x="46070" y="202546"/>
                      <a:pt x="46875" y="201939"/>
                      <a:pt x="46875" y="2005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形状 213">
                <a:extLst>
                  <a:ext uri="{FF2B5EF4-FFF2-40B4-BE49-F238E27FC236}">
                    <a16:creationId xmlns:a16="http://schemas.microsoft.com/office/drawing/2014/main" id="{BE8C9706-1ACD-BD5C-1842-73EE33E6BA01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>
              <a:xfrm>
                <a:off x="4749852" y="6792057"/>
                <a:ext cx="85113" cy="182601"/>
              </a:xfrm>
              <a:custGeom>
                <a:avLst/>
                <a:gdLst>
                  <a:gd name="connsiteX0" fmla="*/ 26556 w 85113"/>
                  <a:gd name="connsiteY0" fmla="*/ 79259 h 182601"/>
                  <a:gd name="connsiteX1" fmla="*/ 197 w 85113"/>
                  <a:gd name="connsiteY1" fmla="*/ 120153 h 182601"/>
                  <a:gd name="connsiteX2" fmla="*/ 6032 w 85113"/>
                  <a:gd name="connsiteY2" fmla="*/ 136145 h 182601"/>
                  <a:gd name="connsiteX3" fmla="*/ 29373 w 85113"/>
                  <a:gd name="connsiteY3" fmla="*/ 149304 h 182601"/>
                  <a:gd name="connsiteX4" fmla="*/ 53720 w 85113"/>
                  <a:gd name="connsiteY4" fmla="*/ 158819 h 182601"/>
                  <a:gd name="connsiteX5" fmla="*/ 60763 w 85113"/>
                  <a:gd name="connsiteY5" fmla="*/ 167524 h 182601"/>
                  <a:gd name="connsiteX6" fmla="*/ 50903 w 85113"/>
                  <a:gd name="connsiteY6" fmla="*/ 178253 h 182601"/>
                  <a:gd name="connsiteX7" fmla="*/ 33196 w 85113"/>
                  <a:gd name="connsiteY7" fmla="*/ 171775 h 182601"/>
                  <a:gd name="connsiteX8" fmla="*/ 30983 w 85113"/>
                  <a:gd name="connsiteY8" fmla="*/ 170763 h 182601"/>
                  <a:gd name="connsiteX9" fmla="*/ 28971 w 85113"/>
                  <a:gd name="connsiteY9" fmla="*/ 172990 h 182601"/>
                  <a:gd name="connsiteX10" fmla="*/ 50903 w 85113"/>
                  <a:gd name="connsiteY10" fmla="*/ 182707 h 182601"/>
                  <a:gd name="connsiteX11" fmla="*/ 71829 w 85113"/>
                  <a:gd name="connsiteY11" fmla="*/ 161046 h 182601"/>
                  <a:gd name="connsiteX12" fmla="*/ 62171 w 85113"/>
                  <a:gd name="connsiteY12" fmla="*/ 146672 h 182601"/>
                  <a:gd name="connsiteX13" fmla="*/ 49897 w 85113"/>
                  <a:gd name="connsiteY13" fmla="*/ 142016 h 182601"/>
                  <a:gd name="connsiteX14" fmla="*/ 37623 w 85113"/>
                  <a:gd name="connsiteY14" fmla="*/ 137360 h 182601"/>
                  <a:gd name="connsiteX15" fmla="*/ 25550 w 85113"/>
                  <a:gd name="connsiteY15" fmla="*/ 132501 h 182601"/>
                  <a:gd name="connsiteX16" fmla="*/ 10459 w 85113"/>
                  <a:gd name="connsiteY16" fmla="*/ 114484 h 182601"/>
                  <a:gd name="connsiteX17" fmla="*/ 35208 w 85113"/>
                  <a:gd name="connsiteY17" fmla="*/ 80069 h 182601"/>
                  <a:gd name="connsiteX18" fmla="*/ 52915 w 85113"/>
                  <a:gd name="connsiteY18" fmla="*/ 82701 h 182601"/>
                  <a:gd name="connsiteX19" fmla="*/ 71628 w 85113"/>
                  <a:gd name="connsiteY19" fmla="*/ 76425 h 182601"/>
                  <a:gd name="connsiteX20" fmla="*/ 55129 w 85113"/>
                  <a:gd name="connsiteY20" fmla="*/ 70959 h 182601"/>
                  <a:gd name="connsiteX21" fmla="*/ 38227 w 85113"/>
                  <a:gd name="connsiteY21" fmla="*/ 73389 h 182601"/>
                  <a:gd name="connsiteX22" fmla="*/ 32190 w 85113"/>
                  <a:gd name="connsiteY22" fmla="*/ 57598 h 182601"/>
                  <a:gd name="connsiteX23" fmla="*/ 54525 w 85113"/>
                  <a:gd name="connsiteY23" fmla="*/ 23183 h 182601"/>
                  <a:gd name="connsiteX24" fmla="*/ 67403 w 85113"/>
                  <a:gd name="connsiteY24" fmla="*/ 27637 h 182601"/>
                  <a:gd name="connsiteX25" fmla="*/ 85311 w 85113"/>
                  <a:gd name="connsiteY25" fmla="*/ 21361 h 182601"/>
                  <a:gd name="connsiteX26" fmla="*/ 68610 w 85113"/>
                  <a:gd name="connsiteY26" fmla="*/ 15895 h 182601"/>
                  <a:gd name="connsiteX27" fmla="*/ 55934 w 85113"/>
                  <a:gd name="connsiteY27" fmla="*/ 16908 h 182601"/>
                  <a:gd name="connsiteX28" fmla="*/ 54927 w 85113"/>
                  <a:gd name="connsiteY28" fmla="*/ 10227 h 182601"/>
                  <a:gd name="connsiteX29" fmla="*/ 55934 w 85113"/>
                  <a:gd name="connsiteY29" fmla="*/ 2737 h 182601"/>
                  <a:gd name="connsiteX30" fmla="*/ 53519 w 85113"/>
                  <a:gd name="connsiteY30" fmla="*/ 105 h 182601"/>
                  <a:gd name="connsiteX31" fmla="*/ 49897 w 85113"/>
                  <a:gd name="connsiteY31" fmla="*/ 10025 h 182601"/>
                  <a:gd name="connsiteX32" fmla="*/ 51306 w 85113"/>
                  <a:gd name="connsiteY32" fmla="*/ 17920 h 182601"/>
                  <a:gd name="connsiteX33" fmla="*/ 16093 w 85113"/>
                  <a:gd name="connsiteY33" fmla="*/ 55776 h 182601"/>
                  <a:gd name="connsiteX34" fmla="*/ 29172 w 85113"/>
                  <a:gd name="connsiteY34" fmla="*/ 77235 h 182601"/>
                  <a:gd name="connsiteX35" fmla="*/ 26556 w 85113"/>
                  <a:gd name="connsiteY35" fmla="*/ 79259 h 182601"/>
                  <a:gd name="connsiteX36" fmla="*/ 59153 w 85113"/>
                  <a:gd name="connsiteY36" fmla="*/ 21361 h 182601"/>
                  <a:gd name="connsiteX37" fmla="*/ 68811 w 85113"/>
                  <a:gd name="connsiteY37" fmla="*/ 20349 h 182601"/>
                  <a:gd name="connsiteX38" fmla="*/ 80079 w 85113"/>
                  <a:gd name="connsiteY38" fmla="*/ 21564 h 182601"/>
                  <a:gd name="connsiteX39" fmla="*/ 67604 w 85113"/>
                  <a:gd name="connsiteY39" fmla="*/ 23183 h 182601"/>
                  <a:gd name="connsiteX40" fmla="*/ 59153 w 85113"/>
                  <a:gd name="connsiteY40" fmla="*/ 21361 h 182601"/>
                  <a:gd name="connsiteX41" fmla="*/ 43458 w 85113"/>
                  <a:gd name="connsiteY41" fmla="*/ 76628 h 182601"/>
                  <a:gd name="connsiteX42" fmla="*/ 54927 w 85113"/>
                  <a:gd name="connsiteY42" fmla="*/ 75413 h 182601"/>
                  <a:gd name="connsiteX43" fmla="*/ 66397 w 85113"/>
                  <a:gd name="connsiteY43" fmla="*/ 76628 h 182601"/>
                  <a:gd name="connsiteX44" fmla="*/ 53519 w 85113"/>
                  <a:gd name="connsiteY44" fmla="*/ 78247 h 182601"/>
                  <a:gd name="connsiteX45" fmla="*/ 43458 w 85113"/>
                  <a:gd name="connsiteY45" fmla="*/ 76628 h 18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113" h="182601">
                    <a:moveTo>
                      <a:pt x="26556" y="79259"/>
                    </a:moveTo>
                    <a:cubicBezTo>
                      <a:pt x="4624" y="93835"/>
                      <a:pt x="197" y="112865"/>
                      <a:pt x="197" y="120153"/>
                    </a:cubicBezTo>
                    <a:cubicBezTo>
                      <a:pt x="197" y="129870"/>
                      <a:pt x="5630" y="135538"/>
                      <a:pt x="6032" y="136145"/>
                    </a:cubicBezTo>
                    <a:cubicBezTo>
                      <a:pt x="12471" y="142826"/>
                      <a:pt x="14282" y="143636"/>
                      <a:pt x="29373" y="149304"/>
                    </a:cubicBezTo>
                    <a:lnTo>
                      <a:pt x="53720" y="158819"/>
                    </a:lnTo>
                    <a:cubicBezTo>
                      <a:pt x="56738" y="160236"/>
                      <a:pt x="60763" y="161653"/>
                      <a:pt x="60763" y="167524"/>
                    </a:cubicBezTo>
                    <a:cubicBezTo>
                      <a:pt x="60763" y="172180"/>
                      <a:pt x="57141" y="178253"/>
                      <a:pt x="50903" y="178253"/>
                    </a:cubicBezTo>
                    <a:cubicBezTo>
                      <a:pt x="42050" y="178253"/>
                      <a:pt x="35410" y="173394"/>
                      <a:pt x="33196" y="171775"/>
                    </a:cubicBezTo>
                    <a:cubicBezTo>
                      <a:pt x="31989" y="170965"/>
                      <a:pt x="31788" y="170763"/>
                      <a:pt x="30983" y="170763"/>
                    </a:cubicBezTo>
                    <a:cubicBezTo>
                      <a:pt x="29373" y="170763"/>
                      <a:pt x="28971" y="172180"/>
                      <a:pt x="28971" y="172990"/>
                    </a:cubicBezTo>
                    <a:cubicBezTo>
                      <a:pt x="28971" y="175419"/>
                      <a:pt x="39635" y="182707"/>
                      <a:pt x="50903" y="182707"/>
                    </a:cubicBezTo>
                    <a:cubicBezTo>
                      <a:pt x="63378" y="182707"/>
                      <a:pt x="71829" y="170965"/>
                      <a:pt x="71829" y="161046"/>
                    </a:cubicBezTo>
                    <a:cubicBezTo>
                      <a:pt x="71829" y="151328"/>
                      <a:pt x="64385" y="147684"/>
                      <a:pt x="62171" y="146672"/>
                    </a:cubicBezTo>
                    <a:cubicBezTo>
                      <a:pt x="59354" y="145660"/>
                      <a:pt x="52513" y="143028"/>
                      <a:pt x="49897" y="142016"/>
                    </a:cubicBezTo>
                    <a:cubicBezTo>
                      <a:pt x="45873" y="140397"/>
                      <a:pt x="41849" y="138777"/>
                      <a:pt x="37623" y="137360"/>
                    </a:cubicBezTo>
                    <a:lnTo>
                      <a:pt x="25550" y="132501"/>
                    </a:lnTo>
                    <a:cubicBezTo>
                      <a:pt x="16496" y="128857"/>
                      <a:pt x="10459" y="122987"/>
                      <a:pt x="10459" y="114484"/>
                    </a:cubicBezTo>
                    <a:cubicBezTo>
                      <a:pt x="10459" y="106184"/>
                      <a:pt x="18307" y="88572"/>
                      <a:pt x="35208" y="80069"/>
                    </a:cubicBezTo>
                    <a:cubicBezTo>
                      <a:pt x="42653" y="82701"/>
                      <a:pt x="48690" y="82701"/>
                      <a:pt x="52915" y="82701"/>
                    </a:cubicBezTo>
                    <a:cubicBezTo>
                      <a:pt x="58952" y="82701"/>
                      <a:pt x="71628" y="82701"/>
                      <a:pt x="71628" y="76425"/>
                    </a:cubicBezTo>
                    <a:cubicBezTo>
                      <a:pt x="71628" y="71364"/>
                      <a:pt x="62976" y="70959"/>
                      <a:pt x="55129" y="70959"/>
                    </a:cubicBezTo>
                    <a:cubicBezTo>
                      <a:pt x="51507" y="70959"/>
                      <a:pt x="45672" y="70959"/>
                      <a:pt x="38227" y="73389"/>
                    </a:cubicBezTo>
                    <a:cubicBezTo>
                      <a:pt x="32995" y="68125"/>
                      <a:pt x="32190" y="61445"/>
                      <a:pt x="32190" y="57598"/>
                    </a:cubicBezTo>
                    <a:cubicBezTo>
                      <a:pt x="32190" y="46262"/>
                      <a:pt x="39434" y="30674"/>
                      <a:pt x="54525" y="23183"/>
                    </a:cubicBezTo>
                    <a:cubicBezTo>
                      <a:pt x="58147" y="27637"/>
                      <a:pt x="62775" y="27637"/>
                      <a:pt x="67403" y="27637"/>
                    </a:cubicBezTo>
                    <a:cubicBezTo>
                      <a:pt x="72433" y="27637"/>
                      <a:pt x="85311" y="27637"/>
                      <a:pt x="85311" y="21361"/>
                    </a:cubicBezTo>
                    <a:cubicBezTo>
                      <a:pt x="85311" y="16098"/>
                      <a:pt x="76457" y="15895"/>
                      <a:pt x="68610" y="15895"/>
                    </a:cubicBezTo>
                    <a:cubicBezTo>
                      <a:pt x="65994" y="15895"/>
                      <a:pt x="61165" y="15895"/>
                      <a:pt x="55934" y="16908"/>
                    </a:cubicBezTo>
                    <a:cubicBezTo>
                      <a:pt x="55330" y="15086"/>
                      <a:pt x="54927" y="13669"/>
                      <a:pt x="54927" y="10227"/>
                    </a:cubicBezTo>
                    <a:cubicBezTo>
                      <a:pt x="54927" y="7393"/>
                      <a:pt x="55934" y="3142"/>
                      <a:pt x="55934" y="2737"/>
                    </a:cubicBezTo>
                    <a:cubicBezTo>
                      <a:pt x="55934" y="1117"/>
                      <a:pt x="54927" y="105"/>
                      <a:pt x="53519" y="105"/>
                    </a:cubicBezTo>
                    <a:cubicBezTo>
                      <a:pt x="49897" y="105"/>
                      <a:pt x="49897" y="9417"/>
                      <a:pt x="49897" y="10025"/>
                    </a:cubicBezTo>
                    <a:cubicBezTo>
                      <a:pt x="49897" y="14074"/>
                      <a:pt x="51104" y="17110"/>
                      <a:pt x="51306" y="17920"/>
                    </a:cubicBezTo>
                    <a:cubicBezTo>
                      <a:pt x="29776" y="23993"/>
                      <a:pt x="16093" y="40188"/>
                      <a:pt x="16093" y="55776"/>
                    </a:cubicBezTo>
                    <a:cubicBezTo>
                      <a:pt x="16093" y="63267"/>
                      <a:pt x="19715" y="71769"/>
                      <a:pt x="29172" y="77235"/>
                    </a:cubicBezTo>
                    <a:lnTo>
                      <a:pt x="26556" y="79259"/>
                    </a:lnTo>
                    <a:close/>
                    <a:moveTo>
                      <a:pt x="59153" y="21361"/>
                    </a:moveTo>
                    <a:cubicBezTo>
                      <a:pt x="62372" y="20349"/>
                      <a:pt x="66598" y="20349"/>
                      <a:pt x="68811" y="20349"/>
                    </a:cubicBezTo>
                    <a:cubicBezTo>
                      <a:pt x="75653" y="20349"/>
                      <a:pt x="76457" y="20552"/>
                      <a:pt x="80079" y="21564"/>
                    </a:cubicBezTo>
                    <a:cubicBezTo>
                      <a:pt x="78470" y="22171"/>
                      <a:pt x="76457" y="23183"/>
                      <a:pt x="67604" y="23183"/>
                    </a:cubicBezTo>
                    <a:cubicBezTo>
                      <a:pt x="63781" y="23183"/>
                      <a:pt x="61366" y="23183"/>
                      <a:pt x="59153" y="21361"/>
                    </a:cubicBezTo>
                    <a:close/>
                    <a:moveTo>
                      <a:pt x="43458" y="76628"/>
                    </a:moveTo>
                    <a:cubicBezTo>
                      <a:pt x="48086" y="75413"/>
                      <a:pt x="52513" y="75413"/>
                      <a:pt x="54927" y="75413"/>
                    </a:cubicBezTo>
                    <a:cubicBezTo>
                      <a:pt x="61970" y="75413"/>
                      <a:pt x="62775" y="75616"/>
                      <a:pt x="66397" y="76628"/>
                    </a:cubicBezTo>
                    <a:cubicBezTo>
                      <a:pt x="64787" y="77438"/>
                      <a:pt x="62775" y="78247"/>
                      <a:pt x="53519" y="78247"/>
                    </a:cubicBezTo>
                    <a:cubicBezTo>
                      <a:pt x="48891" y="78247"/>
                      <a:pt x="47080" y="78247"/>
                      <a:pt x="43458" y="766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" name="任意形状 214">
                <a:extLst>
                  <a:ext uri="{FF2B5EF4-FFF2-40B4-BE49-F238E27FC236}">
                    <a16:creationId xmlns:a16="http://schemas.microsoft.com/office/drawing/2014/main" id="{04950A00-AE5A-BEDD-3143-65C0B9DA4D2F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>
              <a:xfrm>
                <a:off x="4853982" y="6781328"/>
                <a:ext cx="46681" cy="202440"/>
              </a:xfrm>
              <a:custGeom>
                <a:avLst/>
                <a:gdLst>
                  <a:gd name="connsiteX0" fmla="*/ 46884 w 46681"/>
                  <a:gd name="connsiteY0" fmla="*/ 101326 h 202440"/>
                  <a:gd name="connsiteX1" fmla="*/ 33604 w 46681"/>
                  <a:gd name="connsiteY1" fmla="*/ 38164 h 202440"/>
                  <a:gd name="connsiteX2" fmla="*/ 2214 w 46681"/>
                  <a:gd name="connsiteY2" fmla="*/ 105 h 202440"/>
                  <a:gd name="connsiteX3" fmla="*/ 202 w 46681"/>
                  <a:gd name="connsiteY3" fmla="*/ 2130 h 202440"/>
                  <a:gd name="connsiteX4" fmla="*/ 4025 w 46681"/>
                  <a:gd name="connsiteY4" fmla="*/ 6786 h 202440"/>
                  <a:gd name="connsiteX5" fmla="*/ 35213 w 46681"/>
                  <a:gd name="connsiteY5" fmla="*/ 101326 h 202440"/>
                  <a:gd name="connsiteX6" fmla="*/ 2818 w 46681"/>
                  <a:gd name="connsiteY6" fmla="*/ 197080 h 202440"/>
                  <a:gd name="connsiteX7" fmla="*/ 202 w 46681"/>
                  <a:gd name="connsiteY7" fmla="*/ 200522 h 202440"/>
                  <a:gd name="connsiteX8" fmla="*/ 2214 w 46681"/>
                  <a:gd name="connsiteY8" fmla="*/ 202546 h 202440"/>
                  <a:gd name="connsiteX9" fmla="*/ 34207 w 46681"/>
                  <a:gd name="connsiteY9" fmla="*/ 163070 h 202440"/>
                  <a:gd name="connsiteX10" fmla="*/ 46884 w 46681"/>
                  <a:gd name="connsiteY10" fmla="*/ 101326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81" h="202440">
                    <a:moveTo>
                      <a:pt x="46884" y="101326"/>
                    </a:moveTo>
                    <a:cubicBezTo>
                      <a:pt x="46884" y="85535"/>
                      <a:pt x="44670" y="61040"/>
                      <a:pt x="33604" y="38164"/>
                    </a:cubicBezTo>
                    <a:cubicBezTo>
                      <a:pt x="21531" y="13264"/>
                      <a:pt x="4226" y="105"/>
                      <a:pt x="2214" y="105"/>
                    </a:cubicBezTo>
                    <a:cubicBezTo>
                      <a:pt x="1007" y="105"/>
                      <a:pt x="202" y="915"/>
                      <a:pt x="202" y="2130"/>
                    </a:cubicBezTo>
                    <a:cubicBezTo>
                      <a:pt x="202" y="2737"/>
                      <a:pt x="202" y="3142"/>
                      <a:pt x="4025" y="6786"/>
                    </a:cubicBezTo>
                    <a:cubicBezTo>
                      <a:pt x="23744" y="26827"/>
                      <a:pt x="35213" y="59015"/>
                      <a:pt x="35213" y="101326"/>
                    </a:cubicBezTo>
                    <a:cubicBezTo>
                      <a:pt x="35213" y="135943"/>
                      <a:pt x="27768" y="171573"/>
                      <a:pt x="2818" y="197080"/>
                    </a:cubicBezTo>
                    <a:cubicBezTo>
                      <a:pt x="202" y="199509"/>
                      <a:pt x="202" y="199914"/>
                      <a:pt x="202" y="200522"/>
                    </a:cubicBezTo>
                    <a:cubicBezTo>
                      <a:pt x="202" y="201736"/>
                      <a:pt x="1007" y="202546"/>
                      <a:pt x="2214" y="202546"/>
                    </a:cubicBezTo>
                    <a:cubicBezTo>
                      <a:pt x="4226" y="202546"/>
                      <a:pt x="22336" y="188780"/>
                      <a:pt x="34207" y="163070"/>
                    </a:cubicBezTo>
                    <a:cubicBezTo>
                      <a:pt x="44469" y="140802"/>
                      <a:pt x="46884" y="118331"/>
                      <a:pt x="46884" y="1013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形状 215">
                <a:extLst>
                  <a:ext uri="{FF2B5EF4-FFF2-40B4-BE49-F238E27FC236}">
                    <a16:creationId xmlns:a16="http://schemas.microsoft.com/office/drawing/2014/main" id="{5266DAB7-6E7B-ADA7-68A2-AB983D160AB6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>
              <a:xfrm>
                <a:off x="4934244" y="6794891"/>
                <a:ext cx="139441" cy="142720"/>
              </a:xfrm>
              <a:custGeom>
                <a:avLst/>
                <a:gdLst>
                  <a:gd name="connsiteX0" fmla="*/ 114495 w 139441"/>
                  <a:gd name="connsiteY0" fmla="*/ 21361 h 142720"/>
                  <a:gd name="connsiteX1" fmla="*/ 136227 w 139441"/>
                  <a:gd name="connsiteY1" fmla="*/ 6381 h 142720"/>
                  <a:gd name="connsiteX2" fmla="*/ 139647 w 139441"/>
                  <a:gd name="connsiteY2" fmla="*/ 2332 h 142720"/>
                  <a:gd name="connsiteX3" fmla="*/ 137031 w 139441"/>
                  <a:gd name="connsiteY3" fmla="*/ 105 h 142720"/>
                  <a:gd name="connsiteX4" fmla="*/ 116508 w 139441"/>
                  <a:gd name="connsiteY4" fmla="*/ 712 h 142720"/>
                  <a:gd name="connsiteX5" fmla="*/ 95581 w 139441"/>
                  <a:gd name="connsiteY5" fmla="*/ 105 h 142720"/>
                  <a:gd name="connsiteX6" fmla="*/ 91960 w 139441"/>
                  <a:gd name="connsiteY6" fmla="*/ 4154 h 142720"/>
                  <a:gd name="connsiteX7" fmla="*/ 95581 w 139441"/>
                  <a:gd name="connsiteY7" fmla="*/ 6381 h 142720"/>
                  <a:gd name="connsiteX8" fmla="*/ 109264 w 139441"/>
                  <a:gd name="connsiteY8" fmla="*/ 15288 h 142720"/>
                  <a:gd name="connsiteX9" fmla="*/ 108660 w 139441"/>
                  <a:gd name="connsiteY9" fmla="*/ 19539 h 142720"/>
                  <a:gd name="connsiteX10" fmla="*/ 90551 w 139441"/>
                  <a:gd name="connsiteY10" fmla="*/ 91811 h 142720"/>
                  <a:gd name="connsiteX11" fmla="*/ 40449 w 139441"/>
                  <a:gd name="connsiteY11" fmla="*/ 136550 h 142720"/>
                  <a:gd name="connsiteX12" fmla="*/ 15901 w 139441"/>
                  <a:gd name="connsiteY12" fmla="*/ 110233 h 142720"/>
                  <a:gd name="connsiteX13" fmla="*/ 18114 w 139441"/>
                  <a:gd name="connsiteY13" fmla="*/ 94443 h 142720"/>
                  <a:gd name="connsiteX14" fmla="*/ 37632 w 139441"/>
                  <a:gd name="connsiteY14" fmla="*/ 15693 h 142720"/>
                  <a:gd name="connsiteX15" fmla="*/ 54534 w 139441"/>
                  <a:gd name="connsiteY15" fmla="*/ 6381 h 142720"/>
                  <a:gd name="connsiteX16" fmla="*/ 61375 w 139441"/>
                  <a:gd name="connsiteY16" fmla="*/ 2332 h 142720"/>
                  <a:gd name="connsiteX17" fmla="*/ 58558 w 139441"/>
                  <a:gd name="connsiteY17" fmla="*/ 105 h 142720"/>
                  <a:gd name="connsiteX18" fmla="*/ 32803 w 139441"/>
                  <a:gd name="connsiteY18" fmla="*/ 712 h 142720"/>
                  <a:gd name="connsiteX19" fmla="*/ 6846 w 139441"/>
                  <a:gd name="connsiteY19" fmla="*/ 105 h 142720"/>
                  <a:gd name="connsiteX20" fmla="*/ 3023 w 139441"/>
                  <a:gd name="connsiteY20" fmla="*/ 4154 h 142720"/>
                  <a:gd name="connsiteX21" fmla="*/ 8657 w 139441"/>
                  <a:gd name="connsiteY21" fmla="*/ 6381 h 142720"/>
                  <a:gd name="connsiteX22" fmla="*/ 16303 w 139441"/>
                  <a:gd name="connsiteY22" fmla="*/ 6786 h 142720"/>
                  <a:gd name="connsiteX23" fmla="*/ 21736 w 139441"/>
                  <a:gd name="connsiteY23" fmla="*/ 10025 h 142720"/>
                  <a:gd name="connsiteX24" fmla="*/ 18315 w 139441"/>
                  <a:gd name="connsiteY24" fmla="*/ 24398 h 142720"/>
                  <a:gd name="connsiteX25" fmla="*/ 13889 w 139441"/>
                  <a:gd name="connsiteY25" fmla="*/ 42213 h 142720"/>
                  <a:gd name="connsiteX26" fmla="*/ 1614 w 139441"/>
                  <a:gd name="connsiteY26" fmla="*/ 92216 h 142720"/>
                  <a:gd name="connsiteX27" fmla="*/ 206 w 139441"/>
                  <a:gd name="connsiteY27" fmla="*/ 103957 h 142720"/>
                  <a:gd name="connsiteX28" fmla="*/ 39644 w 139441"/>
                  <a:gd name="connsiteY28" fmla="*/ 142826 h 142720"/>
                  <a:gd name="connsiteX29" fmla="*/ 96587 w 139441"/>
                  <a:gd name="connsiteY29" fmla="*/ 93228 h 142720"/>
                  <a:gd name="connsiteX30" fmla="*/ 114495 w 139441"/>
                  <a:gd name="connsiteY30" fmla="*/ 21361 h 14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9441" h="142720">
                    <a:moveTo>
                      <a:pt x="114495" y="21361"/>
                    </a:moveTo>
                    <a:cubicBezTo>
                      <a:pt x="116508" y="13061"/>
                      <a:pt x="120129" y="6988"/>
                      <a:pt x="136227" y="6381"/>
                    </a:cubicBezTo>
                    <a:cubicBezTo>
                      <a:pt x="137233" y="6381"/>
                      <a:pt x="139647" y="6178"/>
                      <a:pt x="139647" y="2332"/>
                    </a:cubicBezTo>
                    <a:cubicBezTo>
                      <a:pt x="139647" y="2130"/>
                      <a:pt x="139647" y="105"/>
                      <a:pt x="137031" y="105"/>
                    </a:cubicBezTo>
                    <a:cubicBezTo>
                      <a:pt x="130391" y="105"/>
                      <a:pt x="123349" y="712"/>
                      <a:pt x="116508" y="712"/>
                    </a:cubicBezTo>
                    <a:cubicBezTo>
                      <a:pt x="109666" y="712"/>
                      <a:pt x="102221" y="105"/>
                      <a:pt x="95581" y="105"/>
                    </a:cubicBezTo>
                    <a:cubicBezTo>
                      <a:pt x="94374" y="105"/>
                      <a:pt x="91960" y="105"/>
                      <a:pt x="91960" y="4154"/>
                    </a:cubicBezTo>
                    <a:cubicBezTo>
                      <a:pt x="91960" y="6381"/>
                      <a:pt x="93972" y="6381"/>
                      <a:pt x="95581" y="6381"/>
                    </a:cubicBezTo>
                    <a:cubicBezTo>
                      <a:pt x="107051" y="6583"/>
                      <a:pt x="109264" y="10834"/>
                      <a:pt x="109264" y="15288"/>
                    </a:cubicBezTo>
                    <a:cubicBezTo>
                      <a:pt x="109264" y="15895"/>
                      <a:pt x="108862" y="18932"/>
                      <a:pt x="108660" y="19539"/>
                    </a:cubicBezTo>
                    <a:lnTo>
                      <a:pt x="90551" y="91811"/>
                    </a:lnTo>
                    <a:cubicBezTo>
                      <a:pt x="83710" y="118938"/>
                      <a:pt x="60570" y="136550"/>
                      <a:pt x="40449" y="136550"/>
                    </a:cubicBezTo>
                    <a:cubicBezTo>
                      <a:pt x="26766" y="136550"/>
                      <a:pt x="15901" y="127643"/>
                      <a:pt x="15901" y="110233"/>
                    </a:cubicBezTo>
                    <a:cubicBezTo>
                      <a:pt x="15901" y="109828"/>
                      <a:pt x="15901" y="103350"/>
                      <a:pt x="18114" y="94443"/>
                    </a:cubicBezTo>
                    <a:lnTo>
                      <a:pt x="37632" y="15693"/>
                    </a:lnTo>
                    <a:cubicBezTo>
                      <a:pt x="39443" y="8405"/>
                      <a:pt x="39845" y="6381"/>
                      <a:pt x="54534" y="6381"/>
                    </a:cubicBezTo>
                    <a:cubicBezTo>
                      <a:pt x="59765" y="6381"/>
                      <a:pt x="61375" y="6381"/>
                      <a:pt x="61375" y="2332"/>
                    </a:cubicBezTo>
                    <a:cubicBezTo>
                      <a:pt x="61375" y="105"/>
                      <a:pt x="59162" y="105"/>
                      <a:pt x="58558" y="105"/>
                    </a:cubicBezTo>
                    <a:cubicBezTo>
                      <a:pt x="52924" y="105"/>
                      <a:pt x="38437" y="712"/>
                      <a:pt x="32803" y="712"/>
                    </a:cubicBezTo>
                    <a:cubicBezTo>
                      <a:pt x="26967" y="712"/>
                      <a:pt x="12681" y="105"/>
                      <a:pt x="6846" y="105"/>
                    </a:cubicBezTo>
                    <a:cubicBezTo>
                      <a:pt x="5236" y="105"/>
                      <a:pt x="3023" y="105"/>
                      <a:pt x="3023" y="4154"/>
                    </a:cubicBezTo>
                    <a:cubicBezTo>
                      <a:pt x="3023" y="6381"/>
                      <a:pt x="4834" y="6381"/>
                      <a:pt x="8657" y="6381"/>
                    </a:cubicBezTo>
                    <a:cubicBezTo>
                      <a:pt x="9059" y="6381"/>
                      <a:pt x="12882" y="6381"/>
                      <a:pt x="16303" y="6786"/>
                    </a:cubicBezTo>
                    <a:cubicBezTo>
                      <a:pt x="19925" y="7191"/>
                      <a:pt x="21736" y="7393"/>
                      <a:pt x="21736" y="10025"/>
                    </a:cubicBezTo>
                    <a:cubicBezTo>
                      <a:pt x="21736" y="11239"/>
                      <a:pt x="19522" y="19742"/>
                      <a:pt x="18315" y="24398"/>
                    </a:cubicBezTo>
                    <a:lnTo>
                      <a:pt x="13889" y="42213"/>
                    </a:lnTo>
                    <a:cubicBezTo>
                      <a:pt x="12078" y="50108"/>
                      <a:pt x="2419" y="88369"/>
                      <a:pt x="1614" y="92216"/>
                    </a:cubicBezTo>
                    <a:cubicBezTo>
                      <a:pt x="206" y="97884"/>
                      <a:pt x="206" y="100921"/>
                      <a:pt x="206" y="103957"/>
                    </a:cubicBezTo>
                    <a:cubicBezTo>
                      <a:pt x="206" y="128655"/>
                      <a:pt x="18516" y="142826"/>
                      <a:pt x="39644" y="142826"/>
                    </a:cubicBezTo>
                    <a:cubicBezTo>
                      <a:pt x="64997" y="142826"/>
                      <a:pt x="89947" y="119950"/>
                      <a:pt x="96587" y="93228"/>
                    </a:cubicBezTo>
                    <a:lnTo>
                      <a:pt x="114495" y="21361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形状 216">
                <a:extLst>
                  <a:ext uri="{FF2B5EF4-FFF2-40B4-BE49-F238E27FC236}">
                    <a16:creationId xmlns:a16="http://schemas.microsoft.com/office/drawing/2014/main" id="{638253C3-D77B-DE7D-C80B-A7FD8FEF1546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>
              <a:xfrm>
                <a:off x="5090930" y="6787078"/>
                <a:ext cx="138596" cy="63910"/>
              </a:xfrm>
              <a:custGeom>
                <a:avLst/>
                <a:gdLst>
                  <a:gd name="connsiteX0" fmla="*/ 70780 w 138596"/>
                  <a:gd name="connsiteY0" fmla="*/ 23766 h 63910"/>
                  <a:gd name="connsiteX1" fmla="*/ 55709 w 138596"/>
                  <a:gd name="connsiteY1" fmla="*/ 8745 h 63910"/>
                  <a:gd name="connsiteX2" fmla="*/ 30356 w 138596"/>
                  <a:gd name="connsiteY2" fmla="*/ 101 h 63910"/>
                  <a:gd name="connsiteX3" fmla="*/ 214 w 138596"/>
                  <a:gd name="connsiteY3" fmla="*/ 32127 h 63910"/>
                  <a:gd name="connsiteX4" fmla="*/ 29933 w 138596"/>
                  <a:gd name="connsiteY4" fmla="*/ 64012 h 63910"/>
                  <a:gd name="connsiteX5" fmla="*/ 68244 w 138596"/>
                  <a:gd name="connsiteY5" fmla="*/ 40346 h 63910"/>
                  <a:gd name="connsiteX6" fmla="*/ 83315 w 138596"/>
                  <a:gd name="connsiteY6" fmla="*/ 55367 h 63910"/>
                  <a:gd name="connsiteX7" fmla="*/ 108668 w 138596"/>
                  <a:gd name="connsiteY7" fmla="*/ 64012 h 63910"/>
                  <a:gd name="connsiteX8" fmla="*/ 138810 w 138596"/>
                  <a:gd name="connsiteY8" fmla="*/ 31985 h 63910"/>
                  <a:gd name="connsiteX9" fmla="*/ 109091 w 138596"/>
                  <a:gd name="connsiteY9" fmla="*/ 101 h 63910"/>
                  <a:gd name="connsiteX10" fmla="*/ 70780 w 138596"/>
                  <a:gd name="connsiteY10" fmla="*/ 23766 h 63910"/>
                  <a:gd name="connsiteX11" fmla="*/ 75287 w 138596"/>
                  <a:gd name="connsiteY11" fmla="*/ 29010 h 63910"/>
                  <a:gd name="connsiteX12" fmla="*/ 110358 w 138596"/>
                  <a:gd name="connsiteY12" fmla="*/ 5486 h 63910"/>
                  <a:gd name="connsiteX13" fmla="*/ 134866 w 138596"/>
                  <a:gd name="connsiteY13" fmla="*/ 31985 h 63910"/>
                  <a:gd name="connsiteX14" fmla="*/ 110922 w 138596"/>
                  <a:gd name="connsiteY14" fmla="*/ 56218 h 63910"/>
                  <a:gd name="connsiteX15" fmla="*/ 75287 w 138596"/>
                  <a:gd name="connsiteY15" fmla="*/ 29010 h 63910"/>
                  <a:gd name="connsiteX16" fmla="*/ 63737 w 138596"/>
                  <a:gd name="connsiteY16" fmla="*/ 35103 h 63910"/>
                  <a:gd name="connsiteX17" fmla="*/ 28666 w 138596"/>
                  <a:gd name="connsiteY17" fmla="*/ 58627 h 63910"/>
                  <a:gd name="connsiteX18" fmla="*/ 4158 w 138596"/>
                  <a:gd name="connsiteY18" fmla="*/ 32127 h 63910"/>
                  <a:gd name="connsiteX19" fmla="*/ 28102 w 138596"/>
                  <a:gd name="connsiteY19" fmla="*/ 7895 h 63910"/>
                  <a:gd name="connsiteX20" fmla="*/ 63737 w 138596"/>
                  <a:gd name="connsiteY20" fmla="*/ 35103 h 6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596" h="63910">
                    <a:moveTo>
                      <a:pt x="70780" y="23766"/>
                    </a:moveTo>
                    <a:cubicBezTo>
                      <a:pt x="63315" y="14980"/>
                      <a:pt x="61061" y="12571"/>
                      <a:pt x="55709" y="8745"/>
                    </a:cubicBezTo>
                    <a:cubicBezTo>
                      <a:pt x="47117" y="2510"/>
                      <a:pt x="38102" y="101"/>
                      <a:pt x="30356" y="101"/>
                    </a:cubicBezTo>
                    <a:cubicBezTo>
                      <a:pt x="12890" y="101"/>
                      <a:pt x="214" y="15122"/>
                      <a:pt x="214" y="32127"/>
                    </a:cubicBezTo>
                    <a:cubicBezTo>
                      <a:pt x="214" y="48707"/>
                      <a:pt x="12327" y="64012"/>
                      <a:pt x="29933" y="64012"/>
                    </a:cubicBezTo>
                    <a:cubicBezTo>
                      <a:pt x="49511" y="64012"/>
                      <a:pt x="63174" y="47857"/>
                      <a:pt x="68244" y="40346"/>
                    </a:cubicBezTo>
                    <a:cubicBezTo>
                      <a:pt x="75709" y="49132"/>
                      <a:pt x="77963" y="51541"/>
                      <a:pt x="83315" y="55367"/>
                    </a:cubicBezTo>
                    <a:cubicBezTo>
                      <a:pt x="91907" y="61603"/>
                      <a:pt x="100921" y="64012"/>
                      <a:pt x="108668" y="64012"/>
                    </a:cubicBezTo>
                    <a:cubicBezTo>
                      <a:pt x="126134" y="64012"/>
                      <a:pt x="138810" y="48990"/>
                      <a:pt x="138810" y="31985"/>
                    </a:cubicBezTo>
                    <a:cubicBezTo>
                      <a:pt x="138810" y="15406"/>
                      <a:pt x="126697" y="101"/>
                      <a:pt x="109091" y="101"/>
                    </a:cubicBezTo>
                    <a:cubicBezTo>
                      <a:pt x="89513" y="101"/>
                      <a:pt x="75850" y="16256"/>
                      <a:pt x="70780" y="23766"/>
                    </a:cubicBezTo>
                    <a:close/>
                    <a:moveTo>
                      <a:pt x="75287" y="29010"/>
                    </a:moveTo>
                    <a:cubicBezTo>
                      <a:pt x="80921" y="19798"/>
                      <a:pt x="93175" y="5486"/>
                      <a:pt x="110358" y="5486"/>
                    </a:cubicBezTo>
                    <a:cubicBezTo>
                      <a:pt x="124866" y="5486"/>
                      <a:pt x="134866" y="18381"/>
                      <a:pt x="134866" y="31985"/>
                    </a:cubicBezTo>
                    <a:cubicBezTo>
                      <a:pt x="134866" y="45589"/>
                      <a:pt x="123880" y="56218"/>
                      <a:pt x="110922" y="56218"/>
                    </a:cubicBezTo>
                    <a:cubicBezTo>
                      <a:pt x="97823" y="56218"/>
                      <a:pt x="88808" y="45448"/>
                      <a:pt x="75287" y="29010"/>
                    </a:cubicBezTo>
                    <a:close/>
                    <a:moveTo>
                      <a:pt x="63737" y="35103"/>
                    </a:moveTo>
                    <a:cubicBezTo>
                      <a:pt x="58103" y="44314"/>
                      <a:pt x="45849" y="58627"/>
                      <a:pt x="28666" y="58627"/>
                    </a:cubicBezTo>
                    <a:cubicBezTo>
                      <a:pt x="14158" y="58627"/>
                      <a:pt x="4158" y="45731"/>
                      <a:pt x="4158" y="32127"/>
                    </a:cubicBezTo>
                    <a:cubicBezTo>
                      <a:pt x="4158" y="18523"/>
                      <a:pt x="15144" y="7895"/>
                      <a:pt x="28102" y="7895"/>
                    </a:cubicBezTo>
                    <a:cubicBezTo>
                      <a:pt x="41201" y="7895"/>
                      <a:pt x="50216" y="18665"/>
                      <a:pt x="63737" y="3510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形状 217">
                <a:extLst>
                  <a:ext uri="{FF2B5EF4-FFF2-40B4-BE49-F238E27FC236}">
                    <a16:creationId xmlns:a16="http://schemas.microsoft.com/office/drawing/2014/main" id="{57B2D85A-1FFC-414B-C3E4-17EA76A626D5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>
              <a:xfrm>
                <a:off x="5270478" y="6781328"/>
                <a:ext cx="46681" cy="202440"/>
              </a:xfrm>
              <a:custGeom>
                <a:avLst/>
                <a:gdLst>
                  <a:gd name="connsiteX0" fmla="*/ 46904 w 46681"/>
                  <a:gd name="connsiteY0" fmla="*/ 200522 h 202440"/>
                  <a:gd name="connsiteX1" fmla="*/ 43483 w 46681"/>
                  <a:gd name="connsiteY1" fmla="*/ 196068 h 202440"/>
                  <a:gd name="connsiteX2" fmla="*/ 11893 w 46681"/>
                  <a:gd name="connsiteY2" fmla="*/ 101326 h 202440"/>
                  <a:gd name="connsiteX3" fmla="*/ 44288 w 46681"/>
                  <a:gd name="connsiteY3" fmla="*/ 5571 h 202440"/>
                  <a:gd name="connsiteX4" fmla="*/ 46904 w 46681"/>
                  <a:gd name="connsiteY4" fmla="*/ 2130 h 202440"/>
                  <a:gd name="connsiteX5" fmla="*/ 44892 w 46681"/>
                  <a:gd name="connsiteY5" fmla="*/ 105 h 202440"/>
                  <a:gd name="connsiteX6" fmla="*/ 12899 w 46681"/>
                  <a:gd name="connsiteY6" fmla="*/ 39581 h 202440"/>
                  <a:gd name="connsiteX7" fmla="*/ 222 w 46681"/>
                  <a:gd name="connsiteY7" fmla="*/ 101326 h 202440"/>
                  <a:gd name="connsiteX8" fmla="*/ 13502 w 46681"/>
                  <a:gd name="connsiteY8" fmla="*/ 164487 h 202440"/>
                  <a:gd name="connsiteX9" fmla="*/ 44892 w 46681"/>
                  <a:gd name="connsiteY9" fmla="*/ 202546 h 202440"/>
                  <a:gd name="connsiteX10" fmla="*/ 46904 w 46681"/>
                  <a:gd name="connsiteY10" fmla="*/ 200522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81" h="202440">
                    <a:moveTo>
                      <a:pt x="46904" y="200522"/>
                    </a:moveTo>
                    <a:cubicBezTo>
                      <a:pt x="46904" y="199914"/>
                      <a:pt x="46904" y="199509"/>
                      <a:pt x="43483" y="196068"/>
                    </a:cubicBezTo>
                    <a:cubicBezTo>
                      <a:pt x="18332" y="170560"/>
                      <a:pt x="11893" y="132299"/>
                      <a:pt x="11893" y="101326"/>
                    </a:cubicBezTo>
                    <a:cubicBezTo>
                      <a:pt x="11893" y="66101"/>
                      <a:pt x="19539" y="30876"/>
                      <a:pt x="44288" y="5571"/>
                    </a:cubicBezTo>
                    <a:cubicBezTo>
                      <a:pt x="46904" y="3142"/>
                      <a:pt x="46904" y="2737"/>
                      <a:pt x="46904" y="2130"/>
                    </a:cubicBezTo>
                    <a:cubicBezTo>
                      <a:pt x="46904" y="712"/>
                      <a:pt x="46099" y="105"/>
                      <a:pt x="44892" y="105"/>
                    </a:cubicBezTo>
                    <a:cubicBezTo>
                      <a:pt x="42880" y="105"/>
                      <a:pt x="24770" y="13871"/>
                      <a:pt x="12899" y="39581"/>
                    </a:cubicBezTo>
                    <a:cubicBezTo>
                      <a:pt x="2637" y="61850"/>
                      <a:pt x="222" y="84320"/>
                      <a:pt x="222" y="101326"/>
                    </a:cubicBezTo>
                    <a:cubicBezTo>
                      <a:pt x="222" y="117116"/>
                      <a:pt x="2436" y="141611"/>
                      <a:pt x="13502" y="164487"/>
                    </a:cubicBezTo>
                    <a:cubicBezTo>
                      <a:pt x="25575" y="189387"/>
                      <a:pt x="42880" y="202546"/>
                      <a:pt x="44892" y="202546"/>
                    </a:cubicBezTo>
                    <a:cubicBezTo>
                      <a:pt x="46099" y="202546"/>
                      <a:pt x="46904" y="201939"/>
                      <a:pt x="46904" y="2005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形状 218">
                <a:extLst>
                  <a:ext uri="{FF2B5EF4-FFF2-40B4-BE49-F238E27FC236}">
                    <a16:creationId xmlns:a16="http://schemas.microsoft.com/office/drawing/2014/main" id="{29269FB4-3359-2C3E-C80B-7FB3EEECF3A7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>
              <a:xfrm>
                <a:off x="5334845" y="6843679"/>
                <a:ext cx="109057" cy="133206"/>
              </a:xfrm>
              <a:custGeom>
                <a:avLst/>
                <a:gdLst>
                  <a:gd name="connsiteX0" fmla="*/ 40670 w 109057"/>
                  <a:gd name="connsiteY0" fmla="*/ 18527 h 133206"/>
                  <a:gd name="connsiteX1" fmla="*/ 43688 w 109057"/>
                  <a:gd name="connsiteY1" fmla="*/ 5571 h 133206"/>
                  <a:gd name="connsiteX2" fmla="*/ 37853 w 109057"/>
                  <a:gd name="connsiteY2" fmla="*/ 105 h 133206"/>
                  <a:gd name="connsiteX3" fmla="*/ 29805 w 109057"/>
                  <a:gd name="connsiteY3" fmla="*/ 7393 h 133206"/>
                  <a:gd name="connsiteX4" fmla="*/ 830 w 109057"/>
                  <a:gd name="connsiteY4" fmla="*/ 124606 h 133206"/>
                  <a:gd name="connsiteX5" fmla="*/ 226 w 109057"/>
                  <a:gd name="connsiteY5" fmla="*/ 127845 h 133206"/>
                  <a:gd name="connsiteX6" fmla="*/ 5860 w 109057"/>
                  <a:gd name="connsiteY6" fmla="*/ 133311 h 133206"/>
                  <a:gd name="connsiteX7" fmla="*/ 12903 w 109057"/>
                  <a:gd name="connsiteY7" fmla="*/ 129060 h 133206"/>
                  <a:gd name="connsiteX8" fmla="*/ 23969 w 109057"/>
                  <a:gd name="connsiteY8" fmla="*/ 85535 h 133206"/>
                  <a:gd name="connsiteX9" fmla="*/ 43487 w 109057"/>
                  <a:gd name="connsiteY9" fmla="*/ 91811 h 133206"/>
                  <a:gd name="connsiteX10" fmla="*/ 70249 w 109057"/>
                  <a:gd name="connsiteY10" fmla="*/ 77033 h 133206"/>
                  <a:gd name="connsiteX11" fmla="*/ 88358 w 109057"/>
                  <a:gd name="connsiteY11" fmla="*/ 91811 h 133206"/>
                  <a:gd name="connsiteX12" fmla="*/ 103248 w 109057"/>
                  <a:gd name="connsiteY12" fmla="*/ 80677 h 133206"/>
                  <a:gd name="connsiteX13" fmla="*/ 109284 w 109057"/>
                  <a:gd name="connsiteY13" fmla="*/ 60635 h 133206"/>
                  <a:gd name="connsiteX14" fmla="*/ 106870 w 109057"/>
                  <a:gd name="connsiteY14" fmla="*/ 58611 h 133206"/>
                  <a:gd name="connsiteX15" fmla="*/ 104053 w 109057"/>
                  <a:gd name="connsiteY15" fmla="*/ 62254 h 133206"/>
                  <a:gd name="connsiteX16" fmla="*/ 88760 w 109057"/>
                  <a:gd name="connsiteY16" fmla="*/ 87357 h 133206"/>
                  <a:gd name="connsiteX17" fmla="*/ 82724 w 109057"/>
                  <a:gd name="connsiteY17" fmla="*/ 78045 h 133206"/>
                  <a:gd name="connsiteX18" fmla="*/ 86748 w 109057"/>
                  <a:gd name="connsiteY18" fmla="*/ 56991 h 133206"/>
                  <a:gd name="connsiteX19" fmla="*/ 92382 w 109057"/>
                  <a:gd name="connsiteY19" fmla="*/ 35127 h 133206"/>
                  <a:gd name="connsiteX20" fmla="*/ 95803 w 109057"/>
                  <a:gd name="connsiteY20" fmla="*/ 21361 h 133206"/>
                  <a:gd name="connsiteX21" fmla="*/ 98821 w 109057"/>
                  <a:gd name="connsiteY21" fmla="*/ 7798 h 133206"/>
                  <a:gd name="connsiteX22" fmla="*/ 92986 w 109057"/>
                  <a:gd name="connsiteY22" fmla="*/ 2332 h 133206"/>
                  <a:gd name="connsiteX23" fmla="*/ 85138 w 109057"/>
                  <a:gd name="connsiteY23" fmla="*/ 9417 h 133206"/>
                  <a:gd name="connsiteX24" fmla="*/ 75681 w 109057"/>
                  <a:gd name="connsiteY24" fmla="*/ 47274 h 133206"/>
                  <a:gd name="connsiteX25" fmla="*/ 70450 w 109057"/>
                  <a:gd name="connsiteY25" fmla="*/ 67923 h 133206"/>
                  <a:gd name="connsiteX26" fmla="*/ 44292 w 109057"/>
                  <a:gd name="connsiteY26" fmla="*/ 87357 h 133206"/>
                  <a:gd name="connsiteX27" fmla="*/ 29402 w 109057"/>
                  <a:gd name="connsiteY27" fmla="*/ 69745 h 133206"/>
                  <a:gd name="connsiteX28" fmla="*/ 32219 w 109057"/>
                  <a:gd name="connsiteY28" fmla="*/ 52537 h 133206"/>
                  <a:gd name="connsiteX29" fmla="*/ 40670 w 109057"/>
                  <a:gd name="connsiteY29" fmla="*/ 18527 h 13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9057" h="133206">
                    <a:moveTo>
                      <a:pt x="40670" y="18527"/>
                    </a:moveTo>
                    <a:cubicBezTo>
                      <a:pt x="41676" y="14276"/>
                      <a:pt x="43688" y="6583"/>
                      <a:pt x="43688" y="5571"/>
                    </a:cubicBezTo>
                    <a:cubicBezTo>
                      <a:pt x="43688" y="2130"/>
                      <a:pt x="41274" y="105"/>
                      <a:pt x="37853" y="105"/>
                    </a:cubicBezTo>
                    <a:cubicBezTo>
                      <a:pt x="37250" y="105"/>
                      <a:pt x="31616" y="308"/>
                      <a:pt x="29805" y="7393"/>
                    </a:cubicBezTo>
                    <a:lnTo>
                      <a:pt x="830" y="124606"/>
                    </a:lnTo>
                    <a:cubicBezTo>
                      <a:pt x="226" y="127036"/>
                      <a:pt x="226" y="127440"/>
                      <a:pt x="226" y="127845"/>
                    </a:cubicBezTo>
                    <a:cubicBezTo>
                      <a:pt x="226" y="130882"/>
                      <a:pt x="2440" y="133311"/>
                      <a:pt x="5860" y="133311"/>
                    </a:cubicBezTo>
                    <a:cubicBezTo>
                      <a:pt x="10086" y="133311"/>
                      <a:pt x="12500" y="129667"/>
                      <a:pt x="12903" y="129060"/>
                    </a:cubicBezTo>
                    <a:cubicBezTo>
                      <a:pt x="13708" y="127238"/>
                      <a:pt x="16323" y="116711"/>
                      <a:pt x="23969" y="85535"/>
                    </a:cubicBezTo>
                    <a:cubicBezTo>
                      <a:pt x="30408" y="91001"/>
                      <a:pt x="39463" y="91811"/>
                      <a:pt x="43487" y="91811"/>
                    </a:cubicBezTo>
                    <a:cubicBezTo>
                      <a:pt x="57572" y="91811"/>
                      <a:pt x="65420" y="82701"/>
                      <a:pt x="70249" y="77033"/>
                    </a:cubicBezTo>
                    <a:cubicBezTo>
                      <a:pt x="72060" y="86142"/>
                      <a:pt x="79504" y="91811"/>
                      <a:pt x="88358" y="91811"/>
                    </a:cubicBezTo>
                    <a:cubicBezTo>
                      <a:pt x="95400" y="91811"/>
                      <a:pt x="100028" y="87155"/>
                      <a:pt x="103248" y="80677"/>
                    </a:cubicBezTo>
                    <a:cubicBezTo>
                      <a:pt x="106668" y="73389"/>
                      <a:pt x="109284" y="61040"/>
                      <a:pt x="109284" y="60635"/>
                    </a:cubicBezTo>
                    <a:cubicBezTo>
                      <a:pt x="109284" y="58611"/>
                      <a:pt x="107473" y="58611"/>
                      <a:pt x="106870" y="58611"/>
                    </a:cubicBezTo>
                    <a:cubicBezTo>
                      <a:pt x="104857" y="58611"/>
                      <a:pt x="104656" y="59420"/>
                      <a:pt x="104053" y="62254"/>
                    </a:cubicBezTo>
                    <a:cubicBezTo>
                      <a:pt x="100632" y="75413"/>
                      <a:pt x="97010" y="87357"/>
                      <a:pt x="88760" y="87357"/>
                    </a:cubicBezTo>
                    <a:cubicBezTo>
                      <a:pt x="83328" y="87357"/>
                      <a:pt x="82724" y="82094"/>
                      <a:pt x="82724" y="78045"/>
                    </a:cubicBezTo>
                    <a:cubicBezTo>
                      <a:pt x="82724" y="73591"/>
                      <a:pt x="85138" y="64076"/>
                      <a:pt x="86748" y="56991"/>
                    </a:cubicBezTo>
                    <a:lnTo>
                      <a:pt x="92382" y="35127"/>
                    </a:lnTo>
                    <a:cubicBezTo>
                      <a:pt x="92986" y="32091"/>
                      <a:pt x="94998" y="24398"/>
                      <a:pt x="95803" y="21361"/>
                    </a:cubicBezTo>
                    <a:cubicBezTo>
                      <a:pt x="96809" y="16705"/>
                      <a:pt x="98821" y="9013"/>
                      <a:pt x="98821" y="7798"/>
                    </a:cubicBezTo>
                    <a:cubicBezTo>
                      <a:pt x="98821" y="4154"/>
                      <a:pt x="96004" y="2332"/>
                      <a:pt x="92986" y="2332"/>
                    </a:cubicBezTo>
                    <a:cubicBezTo>
                      <a:pt x="91980" y="2332"/>
                      <a:pt x="86748" y="2534"/>
                      <a:pt x="85138" y="9417"/>
                    </a:cubicBezTo>
                    <a:lnTo>
                      <a:pt x="75681" y="47274"/>
                    </a:lnTo>
                    <a:cubicBezTo>
                      <a:pt x="73267" y="57396"/>
                      <a:pt x="71053" y="65898"/>
                      <a:pt x="70450" y="67923"/>
                    </a:cubicBezTo>
                    <a:cubicBezTo>
                      <a:pt x="70249" y="68935"/>
                      <a:pt x="60590" y="87357"/>
                      <a:pt x="44292" y="87357"/>
                    </a:cubicBezTo>
                    <a:cubicBezTo>
                      <a:pt x="34231" y="87357"/>
                      <a:pt x="29402" y="80677"/>
                      <a:pt x="29402" y="69745"/>
                    </a:cubicBezTo>
                    <a:cubicBezTo>
                      <a:pt x="29402" y="63874"/>
                      <a:pt x="30811" y="58206"/>
                      <a:pt x="32219" y="52537"/>
                    </a:cubicBezTo>
                    <a:lnTo>
                      <a:pt x="40670" y="18527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形状 219">
                <a:extLst>
                  <a:ext uri="{FF2B5EF4-FFF2-40B4-BE49-F238E27FC236}">
                    <a16:creationId xmlns:a16="http://schemas.microsoft.com/office/drawing/2014/main" id="{B4E6360B-7594-200E-BDAA-489F3D81EEC4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>
              <a:xfrm>
                <a:off x="5456811" y="6770357"/>
                <a:ext cx="35353" cy="73405"/>
              </a:xfrm>
              <a:custGeom>
                <a:avLst/>
                <a:gdLst>
                  <a:gd name="connsiteX0" fmla="*/ 34318 w 35353"/>
                  <a:gd name="connsiteY0" fmla="*/ 12430 h 73405"/>
                  <a:gd name="connsiteX1" fmla="*/ 35585 w 35353"/>
                  <a:gd name="connsiteY1" fmla="*/ 7895 h 73405"/>
                  <a:gd name="connsiteX2" fmla="*/ 27275 w 35353"/>
                  <a:gd name="connsiteY2" fmla="*/ 101 h 73405"/>
                  <a:gd name="connsiteX3" fmla="*/ 19529 w 35353"/>
                  <a:gd name="connsiteY3" fmla="*/ 6761 h 73405"/>
                  <a:gd name="connsiteX4" fmla="*/ 936 w 35353"/>
                  <a:gd name="connsiteY4" fmla="*/ 68121 h 73405"/>
                  <a:gd name="connsiteX5" fmla="*/ 232 w 35353"/>
                  <a:gd name="connsiteY5" fmla="*/ 70388 h 73405"/>
                  <a:gd name="connsiteX6" fmla="*/ 5725 w 35353"/>
                  <a:gd name="connsiteY6" fmla="*/ 73506 h 73405"/>
                  <a:gd name="connsiteX7" fmla="*/ 7838 w 35353"/>
                  <a:gd name="connsiteY7" fmla="*/ 71097 h 73405"/>
                  <a:gd name="connsiteX8" fmla="*/ 34318 w 35353"/>
                  <a:gd name="connsiteY8" fmla="*/ 12430 h 7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353" h="73405">
                    <a:moveTo>
                      <a:pt x="34318" y="12430"/>
                    </a:moveTo>
                    <a:cubicBezTo>
                      <a:pt x="35445" y="10021"/>
                      <a:pt x="35585" y="8887"/>
                      <a:pt x="35585" y="7895"/>
                    </a:cubicBezTo>
                    <a:cubicBezTo>
                      <a:pt x="35585" y="3502"/>
                      <a:pt x="31642" y="101"/>
                      <a:pt x="27275" y="101"/>
                    </a:cubicBezTo>
                    <a:cubicBezTo>
                      <a:pt x="21923" y="101"/>
                      <a:pt x="20233" y="4494"/>
                      <a:pt x="19529" y="6761"/>
                    </a:cubicBezTo>
                    <a:lnTo>
                      <a:pt x="936" y="68121"/>
                    </a:lnTo>
                    <a:cubicBezTo>
                      <a:pt x="796" y="68405"/>
                      <a:pt x="232" y="70247"/>
                      <a:pt x="232" y="70388"/>
                    </a:cubicBezTo>
                    <a:cubicBezTo>
                      <a:pt x="232" y="72089"/>
                      <a:pt x="4599" y="73506"/>
                      <a:pt x="5725" y="73506"/>
                    </a:cubicBezTo>
                    <a:cubicBezTo>
                      <a:pt x="6711" y="73506"/>
                      <a:pt x="6852" y="73223"/>
                      <a:pt x="7838" y="71097"/>
                    </a:cubicBezTo>
                    <a:lnTo>
                      <a:pt x="34318" y="12430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形状 220">
                <a:extLst>
                  <a:ext uri="{FF2B5EF4-FFF2-40B4-BE49-F238E27FC236}">
                    <a16:creationId xmlns:a16="http://schemas.microsoft.com/office/drawing/2014/main" id="{0573A222-69B7-660F-2438-A8CF8548A5BE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>
              <a:xfrm>
                <a:off x="5523806" y="6911699"/>
                <a:ext cx="23542" cy="60529"/>
              </a:xfrm>
              <a:custGeom>
                <a:avLst/>
                <a:gdLst>
                  <a:gd name="connsiteX0" fmla="*/ 23777 w 23542"/>
                  <a:gd name="connsiteY0" fmla="*/ 21361 h 60529"/>
                  <a:gd name="connsiteX1" fmla="*/ 10899 w 23542"/>
                  <a:gd name="connsiteY1" fmla="*/ 105 h 60529"/>
                  <a:gd name="connsiteX2" fmla="*/ 235 w 23542"/>
                  <a:gd name="connsiteY2" fmla="*/ 10834 h 60529"/>
                  <a:gd name="connsiteX3" fmla="*/ 10899 w 23542"/>
                  <a:gd name="connsiteY3" fmla="*/ 21564 h 60529"/>
                  <a:gd name="connsiteX4" fmla="*/ 17942 w 23542"/>
                  <a:gd name="connsiteY4" fmla="*/ 18932 h 60529"/>
                  <a:gd name="connsiteX5" fmla="*/ 18948 w 23542"/>
                  <a:gd name="connsiteY5" fmla="*/ 18325 h 60529"/>
                  <a:gd name="connsiteX6" fmla="*/ 19350 w 23542"/>
                  <a:gd name="connsiteY6" fmla="*/ 21361 h 60529"/>
                  <a:gd name="connsiteX7" fmla="*/ 5668 w 23542"/>
                  <a:gd name="connsiteY7" fmla="*/ 55169 h 60529"/>
                  <a:gd name="connsiteX8" fmla="*/ 3454 w 23542"/>
                  <a:gd name="connsiteY8" fmla="*/ 58408 h 60529"/>
                  <a:gd name="connsiteX9" fmla="*/ 5467 w 23542"/>
                  <a:gd name="connsiteY9" fmla="*/ 60635 h 60529"/>
                  <a:gd name="connsiteX10" fmla="*/ 23777 w 23542"/>
                  <a:gd name="connsiteY10" fmla="*/ 2136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42" h="60529">
                    <a:moveTo>
                      <a:pt x="23777" y="21361"/>
                    </a:moveTo>
                    <a:cubicBezTo>
                      <a:pt x="23777" y="8000"/>
                      <a:pt x="18747" y="105"/>
                      <a:pt x="10899" y="105"/>
                    </a:cubicBezTo>
                    <a:cubicBezTo>
                      <a:pt x="4259" y="105"/>
                      <a:pt x="235" y="5166"/>
                      <a:pt x="235" y="10834"/>
                    </a:cubicBezTo>
                    <a:cubicBezTo>
                      <a:pt x="235" y="16300"/>
                      <a:pt x="4259" y="21564"/>
                      <a:pt x="10899" y="21564"/>
                    </a:cubicBezTo>
                    <a:cubicBezTo>
                      <a:pt x="13314" y="21564"/>
                      <a:pt x="15930" y="20754"/>
                      <a:pt x="17942" y="18932"/>
                    </a:cubicBezTo>
                    <a:cubicBezTo>
                      <a:pt x="18545" y="18527"/>
                      <a:pt x="18747" y="18325"/>
                      <a:pt x="18948" y="18325"/>
                    </a:cubicBezTo>
                    <a:cubicBezTo>
                      <a:pt x="19149" y="18325"/>
                      <a:pt x="19350" y="18527"/>
                      <a:pt x="19350" y="21361"/>
                    </a:cubicBezTo>
                    <a:cubicBezTo>
                      <a:pt x="19350" y="36342"/>
                      <a:pt x="12308" y="48488"/>
                      <a:pt x="5668" y="55169"/>
                    </a:cubicBezTo>
                    <a:cubicBezTo>
                      <a:pt x="3454" y="57396"/>
                      <a:pt x="3454" y="57801"/>
                      <a:pt x="3454" y="58408"/>
                    </a:cubicBezTo>
                    <a:cubicBezTo>
                      <a:pt x="3454" y="59825"/>
                      <a:pt x="4460" y="60635"/>
                      <a:pt x="5467" y="60635"/>
                    </a:cubicBezTo>
                    <a:cubicBezTo>
                      <a:pt x="7680" y="60635"/>
                      <a:pt x="23777" y="45047"/>
                      <a:pt x="23777" y="213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形状 221">
                <a:extLst>
                  <a:ext uri="{FF2B5EF4-FFF2-40B4-BE49-F238E27FC236}">
                    <a16:creationId xmlns:a16="http://schemas.microsoft.com/office/drawing/2014/main" id="{02C5D112-98C6-8077-5D0B-63D62C25DE04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>
              <a:xfrm>
                <a:off x="5604380" y="6790437"/>
                <a:ext cx="83101" cy="144947"/>
              </a:xfrm>
              <a:custGeom>
                <a:avLst/>
                <a:gdLst>
                  <a:gd name="connsiteX0" fmla="*/ 83341 w 83101"/>
                  <a:gd name="connsiteY0" fmla="*/ 41605 h 144947"/>
                  <a:gd name="connsiteX1" fmla="*/ 59195 w 83101"/>
                  <a:gd name="connsiteY1" fmla="*/ 105 h 144947"/>
                  <a:gd name="connsiteX2" fmla="*/ 239 w 83101"/>
                  <a:gd name="connsiteY2" fmla="*/ 103552 h 144947"/>
                  <a:gd name="connsiteX3" fmla="*/ 24385 w 83101"/>
                  <a:gd name="connsiteY3" fmla="*/ 145053 h 144947"/>
                  <a:gd name="connsiteX4" fmla="*/ 83341 w 83101"/>
                  <a:gd name="connsiteY4" fmla="*/ 41605 h 144947"/>
                  <a:gd name="connsiteX5" fmla="*/ 21568 w 83101"/>
                  <a:gd name="connsiteY5" fmla="*/ 69340 h 144947"/>
                  <a:gd name="connsiteX6" fmla="*/ 37062 w 83101"/>
                  <a:gd name="connsiteY6" fmla="*/ 25815 h 144947"/>
                  <a:gd name="connsiteX7" fmla="*/ 58994 w 83101"/>
                  <a:gd name="connsiteY7" fmla="*/ 4559 h 144947"/>
                  <a:gd name="connsiteX8" fmla="*/ 70061 w 83101"/>
                  <a:gd name="connsiteY8" fmla="*/ 29054 h 144947"/>
                  <a:gd name="connsiteX9" fmla="*/ 63622 w 83101"/>
                  <a:gd name="connsiteY9" fmla="*/ 69340 h 144947"/>
                  <a:gd name="connsiteX10" fmla="*/ 21568 w 83101"/>
                  <a:gd name="connsiteY10" fmla="*/ 69340 h 144947"/>
                  <a:gd name="connsiteX11" fmla="*/ 61811 w 83101"/>
                  <a:gd name="connsiteY11" fmla="*/ 75818 h 144947"/>
                  <a:gd name="connsiteX12" fmla="*/ 47726 w 83101"/>
                  <a:gd name="connsiteY12" fmla="*/ 116913 h 144947"/>
                  <a:gd name="connsiteX13" fmla="*/ 24385 w 83101"/>
                  <a:gd name="connsiteY13" fmla="*/ 140599 h 144947"/>
                  <a:gd name="connsiteX14" fmla="*/ 13520 w 83101"/>
                  <a:gd name="connsiteY14" fmla="*/ 115901 h 144947"/>
                  <a:gd name="connsiteX15" fmla="*/ 19958 w 83101"/>
                  <a:gd name="connsiteY15" fmla="*/ 75818 h 144947"/>
                  <a:gd name="connsiteX16" fmla="*/ 61811 w 83101"/>
                  <a:gd name="connsiteY16" fmla="*/ 75818 h 1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101" h="144947">
                    <a:moveTo>
                      <a:pt x="83341" y="41605"/>
                    </a:moveTo>
                    <a:cubicBezTo>
                      <a:pt x="83341" y="28244"/>
                      <a:pt x="79719" y="105"/>
                      <a:pt x="59195" y="105"/>
                    </a:cubicBezTo>
                    <a:cubicBezTo>
                      <a:pt x="31226" y="105"/>
                      <a:pt x="239" y="57193"/>
                      <a:pt x="239" y="103552"/>
                    </a:cubicBezTo>
                    <a:cubicBezTo>
                      <a:pt x="239" y="122582"/>
                      <a:pt x="6075" y="145053"/>
                      <a:pt x="24385" y="145053"/>
                    </a:cubicBezTo>
                    <a:cubicBezTo>
                      <a:pt x="52756" y="145053"/>
                      <a:pt x="83341" y="86952"/>
                      <a:pt x="83341" y="41605"/>
                    </a:cubicBezTo>
                    <a:close/>
                    <a:moveTo>
                      <a:pt x="21568" y="69340"/>
                    </a:moveTo>
                    <a:cubicBezTo>
                      <a:pt x="24989" y="56384"/>
                      <a:pt x="29013" y="40188"/>
                      <a:pt x="37062" y="25815"/>
                    </a:cubicBezTo>
                    <a:cubicBezTo>
                      <a:pt x="42494" y="15895"/>
                      <a:pt x="49939" y="4559"/>
                      <a:pt x="58994" y="4559"/>
                    </a:cubicBezTo>
                    <a:cubicBezTo>
                      <a:pt x="68853" y="4559"/>
                      <a:pt x="70061" y="17515"/>
                      <a:pt x="70061" y="29054"/>
                    </a:cubicBezTo>
                    <a:cubicBezTo>
                      <a:pt x="70061" y="38974"/>
                      <a:pt x="68451" y="49298"/>
                      <a:pt x="63622" y="69340"/>
                    </a:cubicBezTo>
                    <a:lnTo>
                      <a:pt x="21568" y="69340"/>
                    </a:lnTo>
                    <a:close/>
                    <a:moveTo>
                      <a:pt x="61811" y="75818"/>
                    </a:moveTo>
                    <a:cubicBezTo>
                      <a:pt x="59598" y="85130"/>
                      <a:pt x="55372" y="102338"/>
                      <a:pt x="47726" y="116913"/>
                    </a:cubicBezTo>
                    <a:cubicBezTo>
                      <a:pt x="40683" y="130679"/>
                      <a:pt x="33037" y="140599"/>
                      <a:pt x="24385" y="140599"/>
                    </a:cubicBezTo>
                    <a:cubicBezTo>
                      <a:pt x="17745" y="140599"/>
                      <a:pt x="13520" y="134728"/>
                      <a:pt x="13520" y="115901"/>
                    </a:cubicBezTo>
                    <a:cubicBezTo>
                      <a:pt x="13520" y="107399"/>
                      <a:pt x="14727" y="95657"/>
                      <a:pt x="19958" y="75818"/>
                    </a:cubicBezTo>
                    <a:lnTo>
                      <a:pt x="61811" y="75818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形状 222">
                <a:extLst>
                  <a:ext uri="{FF2B5EF4-FFF2-40B4-BE49-F238E27FC236}">
                    <a16:creationId xmlns:a16="http://schemas.microsoft.com/office/drawing/2014/main" id="{F3F4F42C-402F-1810-39BA-2EF349039D4C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>
              <a:xfrm>
                <a:off x="5702738" y="6770357"/>
                <a:ext cx="35353" cy="73405"/>
              </a:xfrm>
              <a:custGeom>
                <a:avLst/>
                <a:gdLst>
                  <a:gd name="connsiteX0" fmla="*/ 34330 w 35353"/>
                  <a:gd name="connsiteY0" fmla="*/ 12430 h 73405"/>
                  <a:gd name="connsiteX1" fmla="*/ 35598 w 35353"/>
                  <a:gd name="connsiteY1" fmla="*/ 7895 h 73405"/>
                  <a:gd name="connsiteX2" fmla="*/ 27288 w 35353"/>
                  <a:gd name="connsiteY2" fmla="*/ 101 h 73405"/>
                  <a:gd name="connsiteX3" fmla="*/ 19541 w 35353"/>
                  <a:gd name="connsiteY3" fmla="*/ 6761 h 73405"/>
                  <a:gd name="connsiteX4" fmla="*/ 949 w 35353"/>
                  <a:gd name="connsiteY4" fmla="*/ 68121 h 73405"/>
                  <a:gd name="connsiteX5" fmla="*/ 244 w 35353"/>
                  <a:gd name="connsiteY5" fmla="*/ 70388 h 73405"/>
                  <a:gd name="connsiteX6" fmla="*/ 5737 w 35353"/>
                  <a:gd name="connsiteY6" fmla="*/ 73506 h 73405"/>
                  <a:gd name="connsiteX7" fmla="*/ 7850 w 35353"/>
                  <a:gd name="connsiteY7" fmla="*/ 71097 h 73405"/>
                  <a:gd name="connsiteX8" fmla="*/ 34330 w 35353"/>
                  <a:gd name="connsiteY8" fmla="*/ 12430 h 7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353" h="73405">
                    <a:moveTo>
                      <a:pt x="34330" y="12430"/>
                    </a:moveTo>
                    <a:cubicBezTo>
                      <a:pt x="35457" y="10021"/>
                      <a:pt x="35598" y="8887"/>
                      <a:pt x="35598" y="7895"/>
                    </a:cubicBezTo>
                    <a:cubicBezTo>
                      <a:pt x="35598" y="3502"/>
                      <a:pt x="31654" y="101"/>
                      <a:pt x="27288" y="101"/>
                    </a:cubicBezTo>
                    <a:cubicBezTo>
                      <a:pt x="21935" y="101"/>
                      <a:pt x="20245" y="4494"/>
                      <a:pt x="19541" y="6761"/>
                    </a:cubicBezTo>
                    <a:lnTo>
                      <a:pt x="949" y="68121"/>
                    </a:lnTo>
                    <a:cubicBezTo>
                      <a:pt x="808" y="68405"/>
                      <a:pt x="244" y="70247"/>
                      <a:pt x="244" y="70388"/>
                    </a:cubicBezTo>
                    <a:cubicBezTo>
                      <a:pt x="244" y="72089"/>
                      <a:pt x="4611" y="73506"/>
                      <a:pt x="5737" y="73506"/>
                    </a:cubicBezTo>
                    <a:cubicBezTo>
                      <a:pt x="6723" y="73506"/>
                      <a:pt x="6864" y="73223"/>
                      <a:pt x="7850" y="71097"/>
                    </a:cubicBezTo>
                    <a:lnTo>
                      <a:pt x="34330" y="12430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形状 223">
                <a:extLst>
                  <a:ext uri="{FF2B5EF4-FFF2-40B4-BE49-F238E27FC236}">
                    <a16:creationId xmlns:a16="http://schemas.microsoft.com/office/drawing/2014/main" id="{AB970E8F-A031-E7AB-EAF6-5EC852CE02BC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>
              <a:xfrm>
                <a:off x="5769734" y="6911699"/>
                <a:ext cx="23542" cy="60529"/>
              </a:xfrm>
              <a:custGeom>
                <a:avLst/>
                <a:gdLst>
                  <a:gd name="connsiteX0" fmla="*/ 23789 w 23542"/>
                  <a:gd name="connsiteY0" fmla="*/ 21361 h 60529"/>
                  <a:gd name="connsiteX1" fmla="*/ 10911 w 23542"/>
                  <a:gd name="connsiteY1" fmla="*/ 105 h 60529"/>
                  <a:gd name="connsiteX2" fmla="*/ 247 w 23542"/>
                  <a:gd name="connsiteY2" fmla="*/ 10834 h 60529"/>
                  <a:gd name="connsiteX3" fmla="*/ 10911 w 23542"/>
                  <a:gd name="connsiteY3" fmla="*/ 21564 h 60529"/>
                  <a:gd name="connsiteX4" fmla="*/ 17954 w 23542"/>
                  <a:gd name="connsiteY4" fmla="*/ 18932 h 60529"/>
                  <a:gd name="connsiteX5" fmla="*/ 18960 w 23542"/>
                  <a:gd name="connsiteY5" fmla="*/ 18325 h 60529"/>
                  <a:gd name="connsiteX6" fmla="*/ 19362 w 23542"/>
                  <a:gd name="connsiteY6" fmla="*/ 21361 h 60529"/>
                  <a:gd name="connsiteX7" fmla="*/ 5680 w 23542"/>
                  <a:gd name="connsiteY7" fmla="*/ 55169 h 60529"/>
                  <a:gd name="connsiteX8" fmla="*/ 3467 w 23542"/>
                  <a:gd name="connsiteY8" fmla="*/ 58408 h 60529"/>
                  <a:gd name="connsiteX9" fmla="*/ 5479 w 23542"/>
                  <a:gd name="connsiteY9" fmla="*/ 60635 h 60529"/>
                  <a:gd name="connsiteX10" fmla="*/ 23789 w 23542"/>
                  <a:gd name="connsiteY10" fmla="*/ 21361 h 6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42" h="60529">
                    <a:moveTo>
                      <a:pt x="23789" y="21361"/>
                    </a:moveTo>
                    <a:cubicBezTo>
                      <a:pt x="23789" y="8000"/>
                      <a:pt x="18759" y="105"/>
                      <a:pt x="10911" y="105"/>
                    </a:cubicBezTo>
                    <a:cubicBezTo>
                      <a:pt x="4271" y="105"/>
                      <a:pt x="247" y="5166"/>
                      <a:pt x="247" y="10834"/>
                    </a:cubicBezTo>
                    <a:cubicBezTo>
                      <a:pt x="247" y="16300"/>
                      <a:pt x="4271" y="21564"/>
                      <a:pt x="10911" y="21564"/>
                    </a:cubicBezTo>
                    <a:cubicBezTo>
                      <a:pt x="13326" y="21564"/>
                      <a:pt x="15942" y="20754"/>
                      <a:pt x="17954" y="18932"/>
                    </a:cubicBezTo>
                    <a:cubicBezTo>
                      <a:pt x="18558" y="18527"/>
                      <a:pt x="18759" y="18325"/>
                      <a:pt x="18960" y="18325"/>
                    </a:cubicBezTo>
                    <a:cubicBezTo>
                      <a:pt x="19161" y="18325"/>
                      <a:pt x="19362" y="18527"/>
                      <a:pt x="19362" y="21361"/>
                    </a:cubicBezTo>
                    <a:cubicBezTo>
                      <a:pt x="19362" y="36342"/>
                      <a:pt x="12320" y="48488"/>
                      <a:pt x="5680" y="55169"/>
                    </a:cubicBezTo>
                    <a:cubicBezTo>
                      <a:pt x="3467" y="57396"/>
                      <a:pt x="3467" y="57801"/>
                      <a:pt x="3467" y="58408"/>
                    </a:cubicBezTo>
                    <a:cubicBezTo>
                      <a:pt x="3467" y="59825"/>
                      <a:pt x="4473" y="60635"/>
                      <a:pt x="5479" y="60635"/>
                    </a:cubicBezTo>
                    <a:cubicBezTo>
                      <a:pt x="7692" y="60635"/>
                      <a:pt x="23789" y="45047"/>
                      <a:pt x="23789" y="213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形状 224">
                <a:extLst>
                  <a:ext uri="{FF2B5EF4-FFF2-40B4-BE49-F238E27FC236}">
                    <a16:creationId xmlns:a16="http://schemas.microsoft.com/office/drawing/2014/main" id="{345E833C-6E40-B0D9-D562-A822FDF758B1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>
              <a:xfrm>
                <a:off x="5851716" y="6792664"/>
                <a:ext cx="105436" cy="181994"/>
              </a:xfrm>
              <a:custGeom>
                <a:avLst/>
                <a:gdLst>
                  <a:gd name="connsiteX0" fmla="*/ 78323 w 105436"/>
                  <a:gd name="connsiteY0" fmla="*/ 4964 h 181994"/>
                  <a:gd name="connsiteX1" fmla="*/ 78926 w 105436"/>
                  <a:gd name="connsiteY1" fmla="*/ 2130 h 181994"/>
                  <a:gd name="connsiteX2" fmla="*/ 76512 w 105436"/>
                  <a:gd name="connsiteY2" fmla="*/ 105 h 181994"/>
                  <a:gd name="connsiteX3" fmla="*/ 73493 w 105436"/>
                  <a:gd name="connsiteY3" fmla="*/ 4154 h 181994"/>
                  <a:gd name="connsiteX4" fmla="*/ 61823 w 105436"/>
                  <a:gd name="connsiteY4" fmla="*/ 50918 h 181994"/>
                  <a:gd name="connsiteX5" fmla="*/ 252 w 105436"/>
                  <a:gd name="connsiteY5" fmla="*/ 106387 h 181994"/>
                  <a:gd name="connsiteX6" fmla="*/ 38885 w 105436"/>
                  <a:gd name="connsiteY6" fmla="*/ 143028 h 181994"/>
                  <a:gd name="connsiteX7" fmla="*/ 34257 w 105436"/>
                  <a:gd name="connsiteY7" fmla="*/ 162058 h 181994"/>
                  <a:gd name="connsiteX8" fmla="*/ 29830 w 105436"/>
                  <a:gd name="connsiteY8" fmla="*/ 179873 h 181994"/>
                  <a:gd name="connsiteX9" fmla="*/ 32245 w 105436"/>
                  <a:gd name="connsiteY9" fmla="*/ 182099 h 181994"/>
                  <a:gd name="connsiteX10" fmla="*/ 34257 w 105436"/>
                  <a:gd name="connsiteY10" fmla="*/ 181290 h 181994"/>
                  <a:gd name="connsiteX11" fmla="*/ 36470 w 105436"/>
                  <a:gd name="connsiteY11" fmla="*/ 173192 h 181994"/>
                  <a:gd name="connsiteX12" fmla="*/ 44116 w 105436"/>
                  <a:gd name="connsiteY12" fmla="*/ 143028 h 181994"/>
                  <a:gd name="connsiteX13" fmla="*/ 105688 w 105436"/>
                  <a:gd name="connsiteY13" fmla="*/ 87560 h 181994"/>
                  <a:gd name="connsiteX14" fmla="*/ 67055 w 105436"/>
                  <a:gd name="connsiteY14" fmla="*/ 50918 h 181994"/>
                  <a:gd name="connsiteX15" fmla="*/ 78323 w 105436"/>
                  <a:gd name="connsiteY15" fmla="*/ 4964 h 181994"/>
                  <a:gd name="connsiteX16" fmla="*/ 39891 w 105436"/>
                  <a:gd name="connsiteY16" fmla="*/ 138575 h 181994"/>
                  <a:gd name="connsiteX17" fmla="*/ 13330 w 105436"/>
                  <a:gd name="connsiteY17" fmla="*/ 110638 h 181994"/>
                  <a:gd name="connsiteX18" fmla="*/ 60616 w 105436"/>
                  <a:gd name="connsiteY18" fmla="*/ 55371 h 181994"/>
                  <a:gd name="connsiteX19" fmla="*/ 39891 w 105436"/>
                  <a:gd name="connsiteY19" fmla="*/ 138575 h 181994"/>
                  <a:gd name="connsiteX20" fmla="*/ 65847 w 105436"/>
                  <a:gd name="connsiteY20" fmla="*/ 55371 h 181994"/>
                  <a:gd name="connsiteX21" fmla="*/ 92609 w 105436"/>
                  <a:gd name="connsiteY21" fmla="*/ 83308 h 181994"/>
                  <a:gd name="connsiteX22" fmla="*/ 45122 w 105436"/>
                  <a:gd name="connsiteY22" fmla="*/ 138575 h 181994"/>
                  <a:gd name="connsiteX23" fmla="*/ 65847 w 105436"/>
                  <a:gd name="connsiteY23" fmla="*/ 55371 h 18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436" h="181994">
                    <a:moveTo>
                      <a:pt x="78323" y="4964"/>
                    </a:moveTo>
                    <a:cubicBezTo>
                      <a:pt x="78323" y="4559"/>
                      <a:pt x="78926" y="2332"/>
                      <a:pt x="78926" y="2130"/>
                    </a:cubicBezTo>
                    <a:cubicBezTo>
                      <a:pt x="78926" y="1927"/>
                      <a:pt x="78926" y="105"/>
                      <a:pt x="76512" y="105"/>
                    </a:cubicBezTo>
                    <a:cubicBezTo>
                      <a:pt x="74500" y="105"/>
                      <a:pt x="74298" y="712"/>
                      <a:pt x="73493" y="4154"/>
                    </a:cubicBezTo>
                    <a:lnTo>
                      <a:pt x="61823" y="50918"/>
                    </a:lnTo>
                    <a:cubicBezTo>
                      <a:pt x="29830" y="51930"/>
                      <a:pt x="252" y="78855"/>
                      <a:pt x="252" y="106387"/>
                    </a:cubicBezTo>
                    <a:cubicBezTo>
                      <a:pt x="252" y="125618"/>
                      <a:pt x="14337" y="141611"/>
                      <a:pt x="38885" y="143028"/>
                    </a:cubicBezTo>
                    <a:cubicBezTo>
                      <a:pt x="37275" y="149304"/>
                      <a:pt x="35866" y="155782"/>
                      <a:pt x="34257" y="162058"/>
                    </a:cubicBezTo>
                    <a:cubicBezTo>
                      <a:pt x="31842" y="171573"/>
                      <a:pt x="29830" y="179265"/>
                      <a:pt x="29830" y="179873"/>
                    </a:cubicBezTo>
                    <a:cubicBezTo>
                      <a:pt x="29830" y="181897"/>
                      <a:pt x="31239" y="182099"/>
                      <a:pt x="32245" y="182099"/>
                    </a:cubicBezTo>
                    <a:cubicBezTo>
                      <a:pt x="33251" y="182099"/>
                      <a:pt x="33653" y="181897"/>
                      <a:pt x="34257" y="181290"/>
                    </a:cubicBezTo>
                    <a:cubicBezTo>
                      <a:pt x="34659" y="180885"/>
                      <a:pt x="35866" y="176026"/>
                      <a:pt x="36470" y="173192"/>
                    </a:cubicBezTo>
                    <a:lnTo>
                      <a:pt x="44116" y="143028"/>
                    </a:lnTo>
                    <a:cubicBezTo>
                      <a:pt x="76512" y="142016"/>
                      <a:pt x="105688" y="114687"/>
                      <a:pt x="105688" y="87560"/>
                    </a:cubicBezTo>
                    <a:cubicBezTo>
                      <a:pt x="105688" y="71567"/>
                      <a:pt x="95023" y="52942"/>
                      <a:pt x="67055" y="50918"/>
                    </a:cubicBezTo>
                    <a:lnTo>
                      <a:pt x="78323" y="4964"/>
                    </a:lnTo>
                    <a:close/>
                    <a:moveTo>
                      <a:pt x="39891" y="138575"/>
                    </a:moveTo>
                    <a:cubicBezTo>
                      <a:pt x="27818" y="137967"/>
                      <a:pt x="13330" y="130882"/>
                      <a:pt x="13330" y="110638"/>
                    </a:cubicBezTo>
                    <a:cubicBezTo>
                      <a:pt x="13330" y="86345"/>
                      <a:pt x="30635" y="58003"/>
                      <a:pt x="60616" y="55371"/>
                    </a:cubicBezTo>
                    <a:lnTo>
                      <a:pt x="39891" y="138575"/>
                    </a:lnTo>
                    <a:close/>
                    <a:moveTo>
                      <a:pt x="65847" y="55371"/>
                    </a:moveTo>
                    <a:cubicBezTo>
                      <a:pt x="81140" y="56181"/>
                      <a:pt x="92609" y="65494"/>
                      <a:pt x="92609" y="83308"/>
                    </a:cubicBezTo>
                    <a:cubicBezTo>
                      <a:pt x="92609" y="107196"/>
                      <a:pt x="75304" y="136145"/>
                      <a:pt x="45122" y="138575"/>
                    </a:cubicBezTo>
                    <a:lnTo>
                      <a:pt x="65847" y="55371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形状 225">
                <a:extLst>
                  <a:ext uri="{FF2B5EF4-FFF2-40B4-BE49-F238E27FC236}">
                    <a16:creationId xmlns:a16="http://schemas.microsoft.com/office/drawing/2014/main" id="{70920BB9-219F-9F24-3D83-0FB31739FED6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>
              <a:xfrm>
                <a:off x="5968508" y="6770357"/>
                <a:ext cx="35353" cy="73405"/>
              </a:xfrm>
              <a:custGeom>
                <a:avLst/>
                <a:gdLst>
                  <a:gd name="connsiteX0" fmla="*/ 34343 w 35353"/>
                  <a:gd name="connsiteY0" fmla="*/ 12430 h 73405"/>
                  <a:gd name="connsiteX1" fmla="*/ 35611 w 35353"/>
                  <a:gd name="connsiteY1" fmla="*/ 7895 h 73405"/>
                  <a:gd name="connsiteX2" fmla="*/ 27301 w 35353"/>
                  <a:gd name="connsiteY2" fmla="*/ 101 h 73405"/>
                  <a:gd name="connsiteX3" fmla="*/ 19554 w 35353"/>
                  <a:gd name="connsiteY3" fmla="*/ 6761 h 73405"/>
                  <a:gd name="connsiteX4" fmla="*/ 962 w 35353"/>
                  <a:gd name="connsiteY4" fmla="*/ 68121 h 73405"/>
                  <a:gd name="connsiteX5" fmla="*/ 258 w 35353"/>
                  <a:gd name="connsiteY5" fmla="*/ 70388 h 73405"/>
                  <a:gd name="connsiteX6" fmla="*/ 5751 w 35353"/>
                  <a:gd name="connsiteY6" fmla="*/ 73506 h 73405"/>
                  <a:gd name="connsiteX7" fmla="*/ 7863 w 35353"/>
                  <a:gd name="connsiteY7" fmla="*/ 71097 h 73405"/>
                  <a:gd name="connsiteX8" fmla="*/ 34343 w 35353"/>
                  <a:gd name="connsiteY8" fmla="*/ 12430 h 7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353" h="73405">
                    <a:moveTo>
                      <a:pt x="34343" y="12430"/>
                    </a:moveTo>
                    <a:cubicBezTo>
                      <a:pt x="35470" y="10021"/>
                      <a:pt x="35611" y="8887"/>
                      <a:pt x="35611" y="7895"/>
                    </a:cubicBezTo>
                    <a:cubicBezTo>
                      <a:pt x="35611" y="3502"/>
                      <a:pt x="31667" y="101"/>
                      <a:pt x="27301" y="101"/>
                    </a:cubicBezTo>
                    <a:cubicBezTo>
                      <a:pt x="21948" y="101"/>
                      <a:pt x="20258" y="4494"/>
                      <a:pt x="19554" y="6761"/>
                    </a:cubicBezTo>
                    <a:lnTo>
                      <a:pt x="962" y="68121"/>
                    </a:lnTo>
                    <a:cubicBezTo>
                      <a:pt x="821" y="68405"/>
                      <a:pt x="258" y="70247"/>
                      <a:pt x="258" y="70388"/>
                    </a:cubicBezTo>
                    <a:cubicBezTo>
                      <a:pt x="258" y="72089"/>
                      <a:pt x="4624" y="73506"/>
                      <a:pt x="5751" y="73506"/>
                    </a:cubicBezTo>
                    <a:cubicBezTo>
                      <a:pt x="6737" y="73506"/>
                      <a:pt x="6877" y="73223"/>
                      <a:pt x="7863" y="71097"/>
                    </a:cubicBezTo>
                    <a:lnTo>
                      <a:pt x="34343" y="12430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形状 226">
                <a:extLst>
                  <a:ext uri="{FF2B5EF4-FFF2-40B4-BE49-F238E27FC236}">
                    <a16:creationId xmlns:a16="http://schemas.microsoft.com/office/drawing/2014/main" id="{EC14E0FF-5678-B240-7595-79BBB7F83CB6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>
              <a:xfrm>
                <a:off x="6029668" y="6781328"/>
                <a:ext cx="46681" cy="202440"/>
              </a:xfrm>
              <a:custGeom>
                <a:avLst/>
                <a:gdLst>
                  <a:gd name="connsiteX0" fmla="*/ 46942 w 46681"/>
                  <a:gd name="connsiteY0" fmla="*/ 101326 h 202440"/>
                  <a:gd name="connsiteX1" fmla="*/ 33662 w 46681"/>
                  <a:gd name="connsiteY1" fmla="*/ 38164 h 202440"/>
                  <a:gd name="connsiteX2" fmla="*/ 2272 w 46681"/>
                  <a:gd name="connsiteY2" fmla="*/ 105 h 202440"/>
                  <a:gd name="connsiteX3" fmla="*/ 260 w 46681"/>
                  <a:gd name="connsiteY3" fmla="*/ 2130 h 202440"/>
                  <a:gd name="connsiteX4" fmla="*/ 4083 w 46681"/>
                  <a:gd name="connsiteY4" fmla="*/ 6786 h 202440"/>
                  <a:gd name="connsiteX5" fmla="*/ 35272 w 46681"/>
                  <a:gd name="connsiteY5" fmla="*/ 101326 h 202440"/>
                  <a:gd name="connsiteX6" fmla="*/ 2876 w 46681"/>
                  <a:gd name="connsiteY6" fmla="*/ 197080 h 202440"/>
                  <a:gd name="connsiteX7" fmla="*/ 260 w 46681"/>
                  <a:gd name="connsiteY7" fmla="*/ 200522 h 202440"/>
                  <a:gd name="connsiteX8" fmla="*/ 2272 w 46681"/>
                  <a:gd name="connsiteY8" fmla="*/ 202546 h 202440"/>
                  <a:gd name="connsiteX9" fmla="*/ 34265 w 46681"/>
                  <a:gd name="connsiteY9" fmla="*/ 163070 h 202440"/>
                  <a:gd name="connsiteX10" fmla="*/ 46942 w 46681"/>
                  <a:gd name="connsiteY10" fmla="*/ 101326 h 20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81" h="202440">
                    <a:moveTo>
                      <a:pt x="46942" y="101326"/>
                    </a:moveTo>
                    <a:cubicBezTo>
                      <a:pt x="46942" y="85535"/>
                      <a:pt x="44729" y="61040"/>
                      <a:pt x="33662" y="38164"/>
                    </a:cubicBezTo>
                    <a:cubicBezTo>
                      <a:pt x="21589" y="13264"/>
                      <a:pt x="4285" y="105"/>
                      <a:pt x="2272" y="105"/>
                    </a:cubicBezTo>
                    <a:cubicBezTo>
                      <a:pt x="1065" y="105"/>
                      <a:pt x="260" y="915"/>
                      <a:pt x="260" y="2130"/>
                    </a:cubicBezTo>
                    <a:cubicBezTo>
                      <a:pt x="260" y="2737"/>
                      <a:pt x="260" y="3142"/>
                      <a:pt x="4083" y="6786"/>
                    </a:cubicBezTo>
                    <a:cubicBezTo>
                      <a:pt x="23802" y="26827"/>
                      <a:pt x="35272" y="59015"/>
                      <a:pt x="35272" y="101326"/>
                    </a:cubicBezTo>
                    <a:cubicBezTo>
                      <a:pt x="35272" y="135943"/>
                      <a:pt x="27827" y="171573"/>
                      <a:pt x="2876" y="197080"/>
                    </a:cubicBezTo>
                    <a:cubicBezTo>
                      <a:pt x="260" y="199509"/>
                      <a:pt x="260" y="199914"/>
                      <a:pt x="260" y="200522"/>
                    </a:cubicBezTo>
                    <a:cubicBezTo>
                      <a:pt x="260" y="201736"/>
                      <a:pt x="1065" y="202546"/>
                      <a:pt x="2272" y="202546"/>
                    </a:cubicBezTo>
                    <a:cubicBezTo>
                      <a:pt x="4285" y="202546"/>
                      <a:pt x="22394" y="188780"/>
                      <a:pt x="34265" y="163070"/>
                    </a:cubicBezTo>
                    <a:cubicBezTo>
                      <a:pt x="44527" y="140802"/>
                      <a:pt x="46942" y="118331"/>
                      <a:pt x="46942" y="1013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形状 227">
                <a:extLst>
                  <a:ext uri="{FF2B5EF4-FFF2-40B4-BE49-F238E27FC236}">
                    <a16:creationId xmlns:a16="http://schemas.microsoft.com/office/drawing/2014/main" id="{187EF858-83D8-718D-E889-A35A331F469D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>
              <a:xfrm>
                <a:off x="6188537" y="6093223"/>
                <a:ext cx="110868" cy="366215"/>
              </a:xfrm>
              <a:custGeom>
                <a:avLst/>
                <a:gdLst>
                  <a:gd name="connsiteX0" fmla="*/ 16967 w 110868"/>
                  <a:gd name="connsiteY0" fmla="*/ 366280 h 366215"/>
                  <a:gd name="connsiteX1" fmla="*/ 22601 w 110868"/>
                  <a:gd name="connsiteY1" fmla="*/ 363445 h 366215"/>
                  <a:gd name="connsiteX2" fmla="*/ 109726 w 110868"/>
                  <a:gd name="connsiteY2" fmla="*/ 4720 h 366215"/>
                  <a:gd name="connsiteX3" fmla="*/ 111135 w 110868"/>
                  <a:gd name="connsiteY3" fmla="*/ 2089 h 366215"/>
                  <a:gd name="connsiteX4" fmla="*/ 106507 w 110868"/>
                  <a:gd name="connsiteY4" fmla="*/ 64 h 366215"/>
                  <a:gd name="connsiteX5" fmla="*/ 102483 w 110868"/>
                  <a:gd name="connsiteY5" fmla="*/ 469 h 366215"/>
                  <a:gd name="connsiteX6" fmla="*/ 55801 w 110868"/>
                  <a:gd name="connsiteY6" fmla="*/ 71323 h 366215"/>
                  <a:gd name="connsiteX7" fmla="*/ 5095 w 110868"/>
                  <a:gd name="connsiteY7" fmla="*/ 259796 h 366215"/>
                  <a:gd name="connsiteX8" fmla="*/ 266 w 110868"/>
                  <a:gd name="connsiteY8" fmla="*/ 356158 h 366215"/>
                  <a:gd name="connsiteX9" fmla="*/ 266 w 110868"/>
                  <a:gd name="connsiteY9" fmla="*/ 364053 h 366215"/>
                  <a:gd name="connsiteX10" fmla="*/ 5900 w 110868"/>
                  <a:gd name="connsiteY10" fmla="*/ 366280 h 366215"/>
                  <a:gd name="connsiteX11" fmla="*/ 16967 w 110868"/>
                  <a:gd name="connsiteY11" fmla="*/ 366280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868" h="366215">
                    <a:moveTo>
                      <a:pt x="16967" y="366280"/>
                    </a:moveTo>
                    <a:cubicBezTo>
                      <a:pt x="21393" y="366280"/>
                      <a:pt x="22601" y="366280"/>
                      <a:pt x="22601" y="363445"/>
                    </a:cubicBezTo>
                    <a:cubicBezTo>
                      <a:pt x="23003" y="221534"/>
                      <a:pt x="39301" y="103714"/>
                      <a:pt x="109726" y="4720"/>
                    </a:cubicBezTo>
                    <a:cubicBezTo>
                      <a:pt x="111135" y="2898"/>
                      <a:pt x="111135" y="2493"/>
                      <a:pt x="111135" y="2089"/>
                    </a:cubicBezTo>
                    <a:cubicBezTo>
                      <a:pt x="111135" y="64"/>
                      <a:pt x="109726" y="64"/>
                      <a:pt x="106507" y="64"/>
                    </a:cubicBezTo>
                    <a:cubicBezTo>
                      <a:pt x="103287" y="64"/>
                      <a:pt x="102885" y="64"/>
                      <a:pt x="102483" y="469"/>
                    </a:cubicBezTo>
                    <a:cubicBezTo>
                      <a:pt x="101678" y="1076"/>
                      <a:pt x="76124" y="30633"/>
                      <a:pt x="55801" y="71323"/>
                    </a:cubicBezTo>
                    <a:cubicBezTo>
                      <a:pt x="29241" y="124768"/>
                      <a:pt x="12540" y="186107"/>
                      <a:pt x="5095" y="259796"/>
                    </a:cubicBezTo>
                    <a:cubicBezTo>
                      <a:pt x="4491" y="266071"/>
                      <a:pt x="266" y="308179"/>
                      <a:pt x="266" y="356158"/>
                    </a:cubicBezTo>
                    <a:lnTo>
                      <a:pt x="266" y="364053"/>
                    </a:lnTo>
                    <a:cubicBezTo>
                      <a:pt x="467" y="366280"/>
                      <a:pt x="1674" y="366280"/>
                      <a:pt x="5900" y="366280"/>
                    </a:cubicBezTo>
                    <a:lnTo>
                      <a:pt x="16967" y="366280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" name="任意形状 228">
                <a:extLst>
                  <a:ext uri="{FF2B5EF4-FFF2-40B4-BE49-F238E27FC236}">
                    <a16:creationId xmlns:a16="http://schemas.microsoft.com/office/drawing/2014/main" id="{68F85138-389E-9E67-04D0-24BE4C31E292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>
              <a:xfrm>
                <a:off x="6188537" y="6455393"/>
                <a:ext cx="22334" cy="125513"/>
              </a:xfrm>
              <a:custGeom>
                <a:avLst/>
                <a:gdLst>
                  <a:gd name="connsiteX0" fmla="*/ 22601 w 22334"/>
                  <a:gd name="connsiteY0" fmla="*/ 5548 h 125513"/>
                  <a:gd name="connsiteX1" fmla="*/ 16967 w 22334"/>
                  <a:gd name="connsiteY1" fmla="*/ 82 h 125513"/>
                  <a:gd name="connsiteX2" fmla="*/ 5900 w 22334"/>
                  <a:gd name="connsiteY2" fmla="*/ 82 h 125513"/>
                  <a:gd name="connsiteX3" fmla="*/ 266 w 22334"/>
                  <a:gd name="connsiteY3" fmla="*/ 5548 h 125513"/>
                  <a:gd name="connsiteX4" fmla="*/ 266 w 22334"/>
                  <a:gd name="connsiteY4" fmla="*/ 120129 h 125513"/>
                  <a:gd name="connsiteX5" fmla="*/ 5900 w 22334"/>
                  <a:gd name="connsiteY5" fmla="*/ 125595 h 125513"/>
                  <a:gd name="connsiteX6" fmla="*/ 16967 w 22334"/>
                  <a:gd name="connsiteY6" fmla="*/ 125595 h 125513"/>
                  <a:gd name="connsiteX7" fmla="*/ 22601 w 22334"/>
                  <a:gd name="connsiteY7" fmla="*/ 120129 h 125513"/>
                  <a:gd name="connsiteX8" fmla="*/ 22601 w 22334"/>
                  <a:gd name="connsiteY8" fmla="*/ 5548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01" y="5548"/>
                    </a:moveTo>
                    <a:cubicBezTo>
                      <a:pt x="22601" y="284"/>
                      <a:pt x="22399" y="82"/>
                      <a:pt x="16967" y="82"/>
                    </a:cubicBezTo>
                    <a:lnTo>
                      <a:pt x="5900" y="82"/>
                    </a:lnTo>
                    <a:cubicBezTo>
                      <a:pt x="467" y="82"/>
                      <a:pt x="266" y="284"/>
                      <a:pt x="266" y="5548"/>
                    </a:cubicBezTo>
                    <a:lnTo>
                      <a:pt x="266" y="120129"/>
                    </a:lnTo>
                    <a:cubicBezTo>
                      <a:pt x="266" y="125393"/>
                      <a:pt x="467" y="125595"/>
                      <a:pt x="5900" y="125595"/>
                    </a:cubicBezTo>
                    <a:lnTo>
                      <a:pt x="16967" y="125595"/>
                    </a:lnTo>
                    <a:cubicBezTo>
                      <a:pt x="22399" y="125595"/>
                      <a:pt x="22601" y="125393"/>
                      <a:pt x="22601" y="120129"/>
                    </a:cubicBezTo>
                    <a:lnTo>
                      <a:pt x="22601" y="5548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形状 229">
                <a:extLst>
                  <a:ext uri="{FF2B5EF4-FFF2-40B4-BE49-F238E27FC236}">
                    <a16:creationId xmlns:a16="http://schemas.microsoft.com/office/drawing/2014/main" id="{7181438A-5A1E-AB9B-6CE5-F7ACBABABDD1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>
              <a:xfrm>
                <a:off x="6188537" y="6576859"/>
                <a:ext cx="22334" cy="125513"/>
              </a:xfrm>
              <a:custGeom>
                <a:avLst/>
                <a:gdLst>
                  <a:gd name="connsiteX0" fmla="*/ 22601 w 22334"/>
                  <a:gd name="connsiteY0" fmla="*/ 5554 h 125513"/>
                  <a:gd name="connsiteX1" fmla="*/ 16967 w 22334"/>
                  <a:gd name="connsiteY1" fmla="*/ 88 h 125513"/>
                  <a:gd name="connsiteX2" fmla="*/ 5900 w 22334"/>
                  <a:gd name="connsiteY2" fmla="*/ 88 h 125513"/>
                  <a:gd name="connsiteX3" fmla="*/ 266 w 22334"/>
                  <a:gd name="connsiteY3" fmla="*/ 5554 h 125513"/>
                  <a:gd name="connsiteX4" fmla="*/ 266 w 22334"/>
                  <a:gd name="connsiteY4" fmla="*/ 120135 h 125513"/>
                  <a:gd name="connsiteX5" fmla="*/ 5900 w 22334"/>
                  <a:gd name="connsiteY5" fmla="*/ 125601 h 125513"/>
                  <a:gd name="connsiteX6" fmla="*/ 16967 w 22334"/>
                  <a:gd name="connsiteY6" fmla="*/ 125601 h 125513"/>
                  <a:gd name="connsiteX7" fmla="*/ 22601 w 22334"/>
                  <a:gd name="connsiteY7" fmla="*/ 120135 h 125513"/>
                  <a:gd name="connsiteX8" fmla="*/ 22601 w 22334"/>
                  <a:gd name="connsiteY8" fmla="*/ 5554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01" y="5554"/>
                    </a:moveTo>
                    <a:cubicBezTo>
                      <a:pt x="22601" y="290"/>
                      <a:pt x="22399" y="88"/>
                      <a:pt x="16967" y="88"/>
                    </a:cubicBezTo>
                    <a:lnTo>
                      <a:pt x="5900" y="88"/>
                    </a:lnTo>
                    <a:cubicBezTo>
                      <a:pt x="467" y="88"/>
                      <a:pt x="266" y="290"/>
                      <a:pt x="266" y="5554"/>
                    </a:cubicBezTo>
                    <a:lnTo>
                      <a:pt x="266" y="120135"/>
                    </a:lnTo>
                    <a:cubicBezTo>
                      <a:pt x="266" y="125399"/>
                      <a:pt x="467" y="125601"/>
                      <a:pt x="5900" y="125601"/>
                    </a:cubicBezTo>
                    <a:lnTo>
                      <a:pt x="16967" y="125601"/>
                    </a:lnTo>
                    <a:cubicBezTo>
                      <a:pt x="22399" y="125601"/>
                      <a:pt x="22601" y="125399"/>
                      <a:pt x="22601" y="120135"/>
                    </a:cubicBezTo>
                    <a:lnTo>
                      <a:pt x="22601" y="5554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形状 230">
                <a:extLst>
                  <a:ext uri="{FF2B5EF4-FFF2-40B4-BE49-F238E27FC236}">
                    <a16:creationId xmlns:a16="http://schemas.microsoft.com/office/drawing/2014/main" id="{EC108A66-E9B7-7B5D-35EA-0E83DF555C1D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>
              <a:xfrm>
                <a:off x="6188537" y="6698325"/>
                <a:ext cx="22334" cy="125513"/>
              </a:xfrm>
              <a:custGeom>
                <a:avLst/>
                <a:gdLst>
                  <a:gd name="connsiteX0" fmla="*/ 22601 w 22334"/>
                  <a:gd name="connsiteY0" fmla="*/ 5560 h 125513"/>
                  <a:gd name="connsiteX1" fmla="*/ 16967 w 22334"/>
                  <a:gd name="connsiteY1" fmla="*/ 94 h 125513"/>
                  <a:gd name="connsiteX2" fmla="*/ 5900 w 22334"/>
                  <a:gd name="connsiteY2" fmla="*/ 94 h 125513"/>
                  <a:gd name="connsiteX3" fmla="*/ 266 w 22334"/>
                  <a:gd name="connsiteY3" fmla="*/ 5560 h 125513"/>
                  <a:gd name="connsiteX4" fmla="*/ 266 w 22334"/>
                  <a:gd name="connsiteY4" fmla="*/ 120141 h 125513"/>
                  <a:gd name="connsiteX5" fmla="*/ 5900 w 22334"/>
                  <a:gd name="connsiteY5" fmla="*/ 125607 h 125513"/>
                  <a:gd name="connsiteX6" fmla="*/ 16967 w 22334"/>
                  <a:gd name="connsiteY6" fmla="*/ 125607 h 125513"/>
                  <a:gd name="connsiteX7" fmla="*/ 22601 w 22334"/>
                  <a:gd name="connsiteY7" fmla="*/ 120141 h 125513"/>
                  <a:gd name="connsiteX8" fmla="*/ 22601 w 22334"/>
                  <a:gd name="connsiteY8" fmla="*/ 5560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01" y="5560"/>
                    </a:moveTo>
                    <a:cubicBezTo>
                      <a:pt x="22601" y="296"/>
                      <a:pt x="22399" y="94"/>
                      <a:pt x="16967" y="94"/>
                    </a:cubicBezTo>
                    <a:lnTo>
                      <a:pt x="5900" y="94"/>
                    </a:lnTo>
                    <a:cubicBezTo>
                      <a:pt x="467" y="94"/>
                      <a:pt x="266" y="296"/>
                      <a:pt x="266" y="5560"/>
                    </a:cubicBezTo>
                    <a:lnTo>
                      <a:pt x="266" y="120141"/>
                    </a:lnTo>
                    <a:cubicBezTo>
                      <a:pt x="266" y="125405"/>
                      <a:pt x="467" y="125607"/>
                      <a:pt x="5900" y="125607"/>
                    </a:cubicBezTo>
                    <a:lnTo>
                      <a:pt x="16967" y="125607"/>
                    </a:lnTo>
                    <a:cubicBezTo>
                      <a:pt x="22399" y="125607"/>
                      <a:pt x="22601" y="125405"/>
                      <a:pt x="22601" y="120141"/>
                    </a:cubicBezTo>
                    <a:lnTo>
                      <a:pt x="22601" y="5560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形状 231">
                <a:extLst>
                  <a:ext uri="{FF2B5EF4-FFF2-40B4-BE49-F238E27FC236}">
                    <a16:creationId xmlns:a16="http://schemas.microsoft.com/office/drawing/2014/main" id="{29055598-8A62-6B8B-CEEB-27119D66B2F3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>
              <a:xfrm>
                <a:off x="6188537" y="6819791"/>
                <a:ext cx="22334" cy="125513"/>
              </a:xfrm>
              <a:custGeom>
                <a:avLst/>
                <a:gdLst>
                  <a:gd name="connsiteX0" fmla="*/ 22601 w 22334"/>
                  <a:gd name="connsiteY0" fmla="*/ 5566 h 125513"/>
                  <a:gd name="connsiteX1" fmla="*/ 16967 w 22334"/>
                  <a:gd name="connsiteY1" fmla="*/ 100 h 125513"/>
                  <a:gd name="connsiteX2" fmla="*/ 5900 w 22334"/>
                  <a:gd name="connsiteY2" fmla="*/ 100 h 125513"/>
                  <a:gd name="connsiteX3" fmla="*/ 266 w 22334"/>
                  <a:gd name="connsiteY3" fmla="*/ 5566 h 125513"/>
                  <a:gd name="connsiteX4" fmla="*/ 266 w 22334"/>
                  <a:gd name="connsiteY4" fmla="*/ 120147 h 125513"/>
                  <a:gd name="connsiteX5" fmla="*/ 5900 w 22334"/>
                  <a:gd name="connsiteY5" fmla="*/ 125613 h 125513"/>
                  <a:gd name="connsiteX6" fmla="*/ 16967 w 22334"/>
                  <a:gd name="connsiteY6" fmla="*/ 125613 h 125513"/>
                  <a:gd name="connsiteX7" fmla="*/ 22601 w 22334"/>
                  <a:gd name="connsiteY7" fmla="*/ 120147 h 125513"/>
                  <a:gd name="connsiteX8" fmla="*/ 22601 w 22334"/>
                  <a:gd name="connsiteY8" fmla="*/ 5566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01" y="5566"/>
                    </a:moveTo>
                    <a:cubicBezTo>
                      <a:pt x="22601" y="302"/>
                      <a:pt x="22399" y="100"/>
                      <a:pt x="16967" y="100"/>
                    </a:cubicBezTo>
                    <a:lnTo>
                      <a:pt x="5900" y="100"/>
                    </a:lnTo>
                    <a:cubicBezTo>
                      <a:pt x="467" y="100"/>
                      <a:pt x="266" y="302"/>
                      <a:pt x="266" y="5566"/>
                    </a:cubicBezTo>
                    <a:lnTo>
                      <a:pt x="266" y="120147"/>
                    </a:lnTo>
                    <a:cubicBezTo>
                      <a:pt x="266" y="125411"/>
                      <a:pt x="467" y="125613"/>
                      <a:pt x="5900" y="125613"/>
                    </a:cubicBezTo>
                    <a:lnTo>
                      <a:pt x="16967" y="125613"/>
                    </a:lnTo>
                    <a:cubicBezTo>
                      <a:pt x="22399" y="125613"/>
                      <a:pt x="22601" y="125411"/>
                      <a:pt x="22601" y="120147"/>
                    </a:cubicBezTo>
                    <a:lnTo>
                      <a:pt x="22601" y="5566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形状 232">
                <a:extLst>
                  <a:ext uri="{FF2B5EF4-FFF2-40B4-BE49-F238E27FC236}">
                    <a16:creationId xmlns:a16="http://schemas.microsoft.com/office/drawing/2014/main" id="{D4517B94-6A8B-DA11-1900-BF90395EE021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>
              <a:xfrm>
                <a:off x="6188537" y="6941256"/>
                <a:ext cx="22334" cy="125513"/>
              </a:xfrm>
              <a:custGeom>
                <a:avLst/>
                <a:gdLst>
                  <a:gd name="connsiteX0" fmla="*/ 22601 w 22334"/>
                  <a:gd name="connsiteY0" fmla="*/ 5572 h 125513"/>
                  <a:gd name="connsiteX1" fmla="*/ 16967 w 22334"/>
                  <a:gd name="connsiteY1" fmla="*/ 106 h 125513"/>
                  <a:gd name="connsiteX2" fmla="*/ 5900 w 22334"/>
                  <a:gd name="connsiteY2" fmla="*/ 106 h 125513"/>
                  <a:gd name="connsiteX3" fmla="*/ 266 w 22334"/>
                  <a:gd name="connsiteY3" fmla="*/ 5572 h 125513"/>
                  <a:gd name="connsiteX4" fmla="*/ 266 w 22334"/>
                  <a:gd name="connsiteY4" fmla="*/ 120153 h 125513"/>
                  <a:gd name="connsiteX5" fmla="*/ 5900 w 22334"/>
                  <a:gd name="connsiteY5" fmla="*/ 125619 h 125513"/>
                  <a:gd name="connsiteX6" fmla="*/ 16967 w 22334"/>
                  <a:gd name="connsiteY6" fmla="*/ 125619 h 125513"/>
                  <a:gd name="connsiteX7" fmla="*/ 22601 w 22334"/>
                  <a:gd name="connsiteY7" fmla="*/ 120153 h 125513"/>
                  <a:gd name="connsiteX8" fmla="*/ 22601 w 22334"/>
                  <a:gd name="connsiteY8" fmla="*/ 5572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01" y="5572"/>
                    </a:moveTo>
                    <a:cubicBezTo>
                      <a:pt x="22601" y="308"/>
                      <a:pt x="22399" y="106"/>
                      <a:pt x="16967" y="106"/>
                    </a:cubicBezTo>
                    <a:lnTo>
                      <a:pt x="5900" y="106"/>
                    </a:lnTo>
                    <a:cubicBezTo>
                      <a:pt x="467" y="106"/>
                      <a:pt x="266" y="308"/>
                      <a:pt x="266" y="5572"/>
                    </a:cubicBezTo>
                    <a:lnTo>
                      <a:pt x="266" y="120153"/>
                    </a:lnTo>
                    <a:cubicBezTo>
                      <a:pt x="266" y="125416"/>
                      <a:pt x="467" y="125619"/>
                      <a:pt x="5900" y="125619"/>
                    </a:cubicBezTo>
                    <a:lnTo>
                      <a:pt x="16967" y="125619"/>
                    </a:lnTo>
                    <a:cubicBezTo>
                      <a:pt x="22399" y="125619"/>
                      <a:pt x="22601" y="125416"/>
                      <a:pt x="22601" y="120153"/>
                    </a:cubicBezTo>
                    <a:lnTo>
                      <a:pt x="22601" y="5572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形状 233">
                <a:extLst>
                  <a:ext uri="{FF2B5EF4-FFF2-40B4-BE49-F238E27FC236}">
                    <a16:creationId xmlns:a16="http://schemas.microsoft.com/office/drawing/2014/main" id="{AF4C8959-49A3-74A6-48A9-39AFE3DAA136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>
              <a:xfrm>
                <a:off x="6188537" y="7062722"/>
                <a:ext cx="22334" cy="125513"/>
              </a:xfrm>
              <a:custGeom>
                <a:avLst/>
                <a:gdLst>
                  <a:gd name="connsiteX0" fmla="*/ 22601 w 22334"/>
                  <a:gd name="connsiteY0" fmla="*/ 5577 h 125513"/>
                  <a:gd name="connsiteX1" fmla="*/ 16967 w 22334"/>
                  <a:gd name="connsiteY1" fmla="*/ 112 h 125513"/>
                  <a:gd name="connsiteX2" fmla="*/ 5900 w 22334"/>
                  <a:gd name="connsiteY2" fmla="*/ 112 h 125513"/>
                  <a:gd name="connsiteX3" fmla="*/ 266 w 22334"/>
                  <a:gd name="connsiteY3" fmla="*/ 5577 h 125513"/>
                  <a:gd name="connsiteX4" fmla="*/ 266 w 22334"/>
                  <a:gd name="connsiteY4" fmla="*/ 120159 h 125513"/>
                  <a:gd name="connsiteX5" fmla="*/ 5900 w 22334"/>
                  <a:gd name="connsiteY5" fmla="*/ 125625 h 125513"/>
                  <a:gd name="connsiteX6" fmla="*/ 16967 w 22334"/>
                  <a:gd name="connsiteY6" fmla="*/ 125625 h 125513"/>
                  <a:gd name="connsiteX7" fmla="*/ 22601 w 22334"/>
                  <a:gd name="connsiteY7" fmla="*/ 120159 h 125513"/>
                  <a:gd name="connsiteX8" fmla="*/ 22601 w 22334"/>
                  <a:gd name="connsiteY8" fmla="*/ 5577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01" y="5577"/>
                    </a:moveTo>
                    <a:cubicBezTo>
                      <a:pt x="22601" y="314"/>
                      <a:pt x="22399" y="112"/>
                      <a:pt x="16967" y="112"/>
                    </a:cubicBezTo>
                    <a:lnTo>
                      <a:pt x="5900" y="112"/>
                    </a:lnTo>
                    <a:cubicBezTo>
                      <a:pt x="467" y="112"/>
                      <a:pt x="266" y="314"/>
                      <a:pt x="266" y="5577"/>
                    </a:cubicBezTo>
                    <a:lnTo>
                      <a:pt x="266" y="120159"/>
                    </a:lnTo>
                    <a:cubicBezTo>
                      <a:pt x="266" y="125422"/>
                      <a:pt x="467" y="125625"/>
                      <a:pt x="5900" y="125625"/>
                    </a:cubicBezTo>
                    <a:lnTo>
                      <a:pt x="16967" y="125625"/>
                    </a:lnTo>
                    <a:cubicBezTo>
                      <a:pt x="22399" y="125625"/>
                      <a:pt x="22601" y="125422"/>
                      <a:pt x="22601" y="120159"/>
                    </a:cubicBezTo>
                    <a:lnTo>
                      <a:pt x="22601" y="5577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形状 234">
                <a:extLst>
                  <a:ext uri="{FF2B5EF4-FFF2-40B4-BE49-F238E27FC236}">
                    <a16:creationId xmlns:a16="http://schemas.microsoft.com/office/drawing/2014/main" id="{1CC729CB-4A01-3051-993A-4C36280EF992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>
              <a:xfrm>
                <a:off x="6188537" y="7184188"/>
                <a:ext cx="22334" cy="125513"/>
              </a:xfrm>
              <a:custGeom>
                <a:avLst/>
                <a:gdLst>
                  <a:gd name="connsiteX0" fmla="*/ 22601 w 22334"/>
                  <a:gd name="connsiteY0" fmla="*/ 5583 h 125513"/>
                  <a:gd name="connsiteX1" fmla="*/ 16967 w 22334"/>
                  <a:gd name="connsiteY1" fmla="*/ 118 h 125513"/>
                  <a:gd name="connsiteX2" fmla="*/ 5900 w 22334"/>
                  <a:gd name="connsiteY2" fmla="*/ 118 h 125513"/>
                  <a:gd name="connsiteX3" fmla="*/ 266 w 22334"/>
                  <a:gd name="connsiteY3" fmla="*/ 5583 h 125513"/>
                  <a:gd name="connsiteX4" fmla="*/ 266 w 22334"/>
                  <a:gd name="connsiteY4" fmla="*/ 120165 h 125513"/>
                  <a:gd name="connsiteX5" fmla="*/ 5900 w 22334"/>
                  <a:gd name="connsiteY5" fmla="*/ 125631 h 125513"/>
                  <a:gd name="connsiteX6" fmla="*/ 16967 w 22334"/>
                  <a:gd name="connsiteY6" fmla="*/ 125631 h 125513"/>
                  <a:gd name="connsiteX7" fmla="*/ 22601 w 22334"/>
                  <a:gd name="connsiteY7" fmla="*/ 120165 h 125513"/>
                  <a:gd name="connsiteX8" fmla="*/ 22601 w 22334"/>
                  <a:gd name="connsiteY8" fmla="*/ 5583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01" y="5583"/>
                    </a:moveTo>
                    <a:cubicBezTo>
                      <a:pt x="22601" y="320"/>
                      <a:pt x="22399" y="118"/>
                      <a:pt x="16967" y="118"/>
                    </a:cubicBezTo>
                    <a:lnTo>
                      <a:pt x="5900" y="118"/>
                    </a:lnTo>
                    <a:cubicBezTo>
                      <a:pt x="467" y="118"/>
                      <a:pt x="266" y="320"/>
                      <a:pt x="266" y="5583"/>
                    </a:cubicBezTo>
                    <a:lnTo>
                      <a:pt x="266" y="120165"/>
                    </a:lnTo>
                    <a:cubicBezTo>
                      <a:pt x="266" y="125428"/>
                      <a:pt x="467" y="125631"/>
                      <a:pt x="5900" y="125631"/>
                    </a:cubicBezTo>
                    <a:lnTo>
                      <a:pt x="16967" y="125631"/>
                    </a:lnTo>
                    <a:cubicBezTo>
                      <a:pt x="22399" y="125631"/>
                      <a:pt x="22601" y="125428"/>
                      <a:pt x="22601" y="120165"/>
                    </a:cubicBezTo>
                    <a:lnTo>
                      <a:pt x="22601" y="5583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" name="任意形状 235">
                <a:extLst>
                  <a:ext uri="{FF2B5EF4-FFF2-40B4-BE49-F238E27FC236}">
                    <a16:creationId xmlns:a16="http://schemas.microsoft.com/office/drawing/2014/main" id="{64C54991-A8D1-0506-4B27-15DDAA605C43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>
              <a:xfrm>
                <a:off x="6188537" y="7305653"/>
                <a:ext cx="110868" cy="366215"/>
              </a:xfrm>
              <a:custGeom>
                <a:avLst/>
                <a:gdLst>
                  <a:gd name="connsiteX0" fmla="*/ 5900 w 110868"/>
                  <a:gd name="connsiteY0" fmla="*/ 124 h 366215"/>
                  <a:gd name="connsiteX1" fmla="*/ 266 w 110868"/>
                  <a:gd name="connsiteY1" fmla="*/ 2351 h 366215"/>
                  <a:gd name="connsiteX2" fmla="*/ 266 w 110868"/>
                  <a:gd name="connsiteY2" fmla="*/ 10246 h 366215"/>
                  <a:gd name="connsiteX3" fmla="*/ 28436 w 110868"/>
                  <a:gd name="connsiteY3" fmla="*/ 226858 h 366215"/>
                  <a:gd name="connsiteX4" fmla="*/ 98056 w 110868"/>
                  <a:gd name="connsiteY4" fmla="*/ 360874 h 366215"/>
                  <a:gd name="connsiteX5" fmla="*/ 102684 w 110868"/>
                  <a:gd name="connsiteY5" fmla="*/ 365935 h 366215"/>
                  <a:gd name="connsiteX6" fmla="*/ 106507 w 110868"/>
                  <a:gd name="connsiteY6" fmla="*/ 366339 h 366215"/>
                  <a:gd name="connsiteX7" fmla="*/ 111135 w 110868"/>
                  <a:gd name="connsiteY7" fmla="*/ 364315 h 366215"/>
                  <a:gd name="connsiteX8" fmla="*/ 109927 w 110868"/>
                  <a:gd name="connsiteY8" fmla="*/ 361683 h 366215"/>
                  <a:gd name="connsiteX9" fmla="*/ 22601 w 110868"/>
                  <a:gd name="connsiteY9" fmla="*/ 2958 h 366215"/>
                  <a:gd name="connsiteX10" fmla="*/ 16967 w 110868"/>
                  <a:gd name="connsiteY10" fmla="*/ 124 h 366215"/>
                  <a:gd name="connsiteX11" fmla="*/ 5900 w 110868"/>
                  <a:gd name="connsiteY11" fmla="*/ 124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868" h="366215">
                    <a:moveTo>
                      <a:pt x="5900" y="124"/>
                    </a:moveTo>
                    <a:cubicBezTo>
                      <a:pt x="1674" y="124"/>
                      <a:pt x="467" y="124"/>
                      <a:pt x="266" y="2351"/>
                    </a:cubicBezTo>
                    <a:lnTo>
                      <a:pt x="266" y="10246"/>
                    </a:lnTo>
                    <a:cubicBezTo>
                      <a:pt x="266" y="133937"/>
                      <a:pt x="22198" y="206411"/>
                      <a:pt x="28436" y="226858"/>
                    </a:cubicBezTo>
                    <a:cubicBezTo>
                      <a:pt x="42118" y="271800"/>
                      <a:pt x="64453" y="319171"/>
                      <a:pt x="98056" y="360874"/>
                    </a:cubicBezTo>
                    <a:cubicBezTo>
                      <a:pt x="101074" y="364517"/>
                      <a:pt x="101879" y="365530"/>
                      <a:pt x="102684" y="365935"/>
                    </a:cubicBezTo>
                    <a:cubicBezTo>
                      <a:pt x="103086" y="366137"/>
                      <a:pt x="103287" y="366339"/>
                      <a:pt x="106507" y="366339"/>
                    </a:cubicBezTo>
                    <a:cubicBezTo>
                      <a:pt x="109726" y="366339"/>
                      <a:pt x="111135" y="366339"/>
                      <a:pt x="111135" y="364315"/>
                    </a:cubicBezTo>
                    <a:cubicBezTo>
                      <a:pt x="111135" y="363910"/>
                      <a:pt x="111135" y="363505"/>
                      <a:pt x="109927" y="361683"/>
                    </a:cubicBezTo>
                    <a:cubicBezTo>
                      <a:pt x="42923" y="268156"/>
                      <a:pt x="22802" y="155599"/>
                      <a:pt x="22601" y="2958"/>
                    </a:cubicBezTo>
                    <a:cubicBezTo>
                      <a:pt x="22601" y="124"/>
                      <a:pt x="21393" y="124"/>
                      <a:pt x="16967" y="124"/>
                    </a:cubicBezTo>
                    <a:lnTo>
                      <a:pt x="5900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形状 236">
                <a:extLst>
                  <a:ext uri="{FF2B5EF4-FFF2-40B4-BE49-F238E27FC236}">
                    <a16:creationId xmlns:a16="http://schemas.microsoft.com/office/drawing/2014/main" id="{5F83A146-F90E-62AE-ADB1-5EBCB549C1B8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>
              <a:xfrm>
                <a:off x="6481571" y="6179267"/>
                <a:ext cx="84711" cy="139279"/>
              </a:xfrm>
              <a:custGeom>
                <a:avLst/>
                <a:gdLst>
                  <a:gd name="connsiteX0" fmla="*/ 84994 w 84711"/>
                  <a:gd name="connsiteY0" fmla="*/ 70119 h 139279"/>
                  <a:gd name="connsiteX1" fmla="*/ 76945 w 84711"/>
                  <a:gd name="connsiteY1" fmla="*/ 22748 h 139279"/>
                  <a:gd name="connsiteX2" fmla="*/ 42739 w 84711"/>
                  <a:gd name="connsiteY2" fmla="*/ 75 h 139279"/>
                  <a:gd name="connsiteX3" fmla="*/ 7728 w 84711"/>
                  <a:gd name="connsiteY3" fmla="*/ 24165 h 139279"/>
                  <a:gd name="connsiteX4" fmla="*/ 283 w 84711"/>
                  <a:gd name="connsiteY4" fmla="*/ 70119 h 139279"/>
                  <a:gd name="connsiteX5" fmla="*/ 9337 w 84711"/>
                  <a:gd name="connsiteY5" fmla="*/ 118907 h 139279"/>
                  <a:gd name="connsiteX6" fmla="*/ 42538 w 84711"/>
                  <a:gd name="connsiteY6" fmla="*/ 139354 h 139279"/>
                  <a:gd name="connsiteX7" fmla="*/ 77549 w 84711"/>
                  <a:gd name="connsiteY7" fmla="*/ 115871 h 139279"/>
                  <a:gd name="connsiteX8" fmla="*/ 84994 w 84711"/>
                  <a:gd name="connsiteY8" fmla="*/ 70119 h 139279"/>
                  <a:gd name="connsiteX9" fmla="*/ 42538 w 84711"/>
                  <a:gd name="connsiteY9" fmla="*/ 134900 h 139279"/>
                  <a:gd name="connsiteX10" fmla="*/ 19197 w 84711"/>
                  <a:gd name="connsiteY10" fmla="*/ 110405 h 139279"/>
                  <a:gd name="connsiteX11" fmla="*/ 16984 w 84711"/>
                  <a:gd name="connsiteY11" fmla="*/ 67690 h 139279"/>
                  <a:gd name="connsiteX12" fmla="*/ 18593 w 84711"/>
                  <a:gd name="connsiteY12" fmla="*/ 30441 h 139279"/>
                  <a:gd name="connsiteX13" fmla="*/ 42538 w 84711"/>
                  <a:gd name="connsiteY13" fmla="*/ 4528 h 139279"/>
                  <a:gd name="connsiteX14" fmla="*/ 66281 w 84711"/>
                  <a:gd name="connsiteY14" fmla="*/ 28214 h 139279"/>
                  <a:gd name="connsiteX15" fmla="*/ 68293 w 84711"/>
                  <a:gd name="connsiteY15" fmla="*/ 67690 h 139279"/>
                  <a:gd name="connsiteX16" fmla="*/ 66080 w 84711"/>
                  <a:gd name="connsiteY16" fmla="*/ 109595 h 139279"/>
                  <a:gd name="connsiteX17" fmla="*/ 42538 w 84711"/>
                  <a:gd name="connsiteY17" fmla="*/ 134900 h 139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711" h="139279">
                    <a:moveTo>
                      <a:pt x="84994" y="70119"/>
                    </a:moveTo>
                    <a:cubicBezTo>
                      <a:pt x="84994" y="53924"/>
                      <a:pt x="83988" y="37729"/>
                      <a:pt x="76945" y="22748"/>
                    </a:cubicBezTo>
                    <a:cubicBezTo>
                      <a:pt x="67690" y="3314"/>
                      <a:pt x="51190" y="75"/>
                      <a:pt x="42739" y="75"/>
                    </a:cubicBezTo>
                    <a:cubicBezTo>
                      <a:pt x="30666" y="75"/>
                      <a:pt x="15978" y="5338"/>
                      <a:pt x="7728" y="24165"/>
                    </a:cubicBezTo>
                    <a:cubicBezTo>
                      <a:pt x="1289" y="38134"/>
                      <a:pt x="283" y="53924"/>
                      <a:pt x="283" y="70119"/>
                    </a:cubicBezTo>
                    <a:cubicBezTo>
                      <a:pt x="283" y="85302"/>
                      <a:pt x="1088" y="103522"/>
                      <a:pt x="9337" y="118907"/>
                    </a:cubicBezTo>
                    <a:cubicBezTo>
                      <a:pt x="17990" y="135305"/>
                      <a:pt x="32678" y="139354"/>
                      <a:pt x="42538" y="139354"/>
                    </a:cubicBezTo>
                    <a:cubicBezTo>
                      <a:pt x="53403" y="139354"/>
                      <a:pt x="68696" y="135103"/>
                      <a:pt x="77549" y="115871"/>
                    </a:cubicBezTo>
                    <a:cubicBezTo>
                      <a:pt x="83988" y="101902"/>
                      <a:pt x="84994" y="86112"/>
                      <a:pt x="84994" y="70119"/>
                    </a:cubicBezTo>
                    <a:close/>
                    <a:moveTo>
                      <a:pt x="42538" y="134900"/>
                    </a:moveTo>
                    <a:cubicBezTo>
                      <a:pt x="34690" y="134900"/>
                      <a:pt x="22819" y="129839"/>
                      <a:pt x="19197" y="110405"/>
                    </a:cubicBezTo>
                    <a:cubicBezTo>
                      <a:pt x="16984" y="98258"/>
                      <a:pt x="16984" y="79634"/>
                      <a:pt x="16984" y="67690"/>
                    </a:cubicBezTo>
                    <a:cubicBezTo>
                      <a:pt x="16984" y="54734"/>
                      <a:pt x="16984" y="41373"/>
                      <a:pt x="18593" y="30441"/>
                    </a:cubicBezTo>
                    <a:cubicBezTo>
                      <a:pt x="22416" y="6350"/>
                      <a:pt x="37507" y="4528"/>
                      <a:pt x="42538" y="4528"/>
                    </a:cubicBezTo>
                    <a:cubicBezTo>
                      <a:pt x="49178" y="4528"/>
                      <a:pt x="62458" y="8172"/>
                      <a:pt x="66281" y="28214"/>
                    </a:cubicBezTo>
                    <a:cubicBezTo>
                      <a:pt x="68293" y="39551"/>
                      <a:pt x="68293" y="54936"/>
                      <a:pt x="68293" y="67690"/>
                    </a:cubicBezTo>
                    <a:cubicBezTo>
                      <a:pt x="68293" y="82873"/>
                      <a:pt x="68293" y="96639"/>
                      <a:pt x="66080" y="109595"/>
                    </a:cubicBezTo>
                    <a:cubicBezTo>
                      <a:pt x="63062" y="128827"/>
                      <a:pt x="51592" y="134900"/>
                      <a:pt x="42538" y="1349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" name="任意形状 237">
                <a:extLst>
                  <a:ext uri="{FF2B5EF4-FFF2-40B4-BE49-F238E27FC236}">
                    <a16:creationId xmlns:a16="http://schemas.microsoft.com/office/drawing/2014/main" id="{5D753582-AFC6-A3B2-797B-15D0395FEF3F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>
              <a:xfrm>
                <a:off x="6423958" y="6568561"/>
                <a:ext cx="21328" cy="21458"/>
              </a:xfrm>
              <a:custGeom>
                <a:avLst/>
                <a:gdLst>
                  <a:gd name="connsiteX0" fmla="*/ 21608 w 21328"/>
                  <a:gd name="connsiteY0" fmla="*/ 10820 h 21458"/>
                  <a:gd name="connsiteX1" fmla="*/ 10944 w 21328"/>
                  <a:gd name="connsiteY1" fmla="*/ 90 h 21458"/>
                  <a:gd name="connsiteX2" fmla="*/ 280 w 21328"/>
                  <a:gd name="connsiteY2" fmla="*/ 10820 h 21458"/>
                  <a:gd name="connsiteX3" fmla="*/ 10944 w 21328"/>
                  <a:gd name="connsiteY3" fmla="*/ 21549 h 21458"/>
                  <a:gd name="connsiteX4" fmla="*/ 21608 w 21328"/>
                  <a:gd name="connsiteY4" fmla="*/ 10820 h 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28" h="21458">
                    <a:moveTo>
                      <a:pt x="21608" y="10820"/>
                    </a:moveTo>
                    <a:cubicBezTo>
                      <a:pt x="21608" y="4949"/>
                      <a:pt x="16779" y="90"/>
                      <a:pt x="10944" y="90"/>
                    </a:cubicBezTo>
                    <a:cubicBezTo>
                      <a:pt x="5109" y="90"/>
                      <a:pt x="280" y="4949"/>
                      <a:pt x="280" y="10820"/>
                    </a:cubicBezTo>
                    <a:cubicBezTo>
                      <a:pt x="280" y="16690"/>
                      <a:pt x="5109" y="21549"/>
                      <a:pt x="10944" y="21549"/>
                    </a:cubicBezTo>
                    <a:cubicBezTo>
                      <a:pt x="16779" y="21549"/>
                      <a:pt x="21608" y="16690"/>
                      <a:pt x="21608" y="10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" name="任意形状 238">
                <a:extLst>
                  <a:ext uri="{FF2B5EF4-FFF2-40B4-BE49-F238E27FC236}">
                    <a16:creationId xmlns:a16="http://schemas.microsoft.com/office/drawing/2014/main" id="{6C4BF242-F61E-9B9C-B084-A6BFBB20CCAD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>
              <a:xfrm>
                <a:off x="6513386" y="6568561"/>
                <a:ext cx="21328" cy="21458"/>
              </a:xfrm>
              <a:custGeom>
                <a:avLst/>
                <a:gdLst>
                  <a:gd name="connsiteX0" fmla="*/ 21613 w 21328"/>
                  <a:gd name="connsiteY0" fmla="*/ 10820 h 21458"/>
                  <a:gd name="connsiteX1" fmla="*/ 10948 w 21328"/>
                  <a:gd name="connsiteY1" fmla="*/ 90 h 21458"/>
                  <a:gd name="connsiteX2" fmla="*/ 284 w 21328"/>
                  <a:gd name="connsiteY2" fmla="*/ 10820 h 21458"/>
                  <a:gd name="connsiteX3" fmla="*/ 10948 w 21328"/>
                  <a:gd name="connsiteY3" fmla="*/ 21549 h 21458"/>
                  <a:gd name="connsiteX4" fmla="*/ 21613 w 21328"/>
                  <a:gd name="connsiteY4" fmla="*/ 10820 h 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28" h="21458">
                    <a:moveTo>
                      <a:pt x="21613" y="10820"/>
                    </a:moveTo>
                    <a:cubicBezTo>
                      <a:pt x="21613" y="4949"/>
                      <a:pt x="16784" y="90"/>
                      <a:pt x="10948" y="90"/>
                    </a:cubicBezTo>
                    <a:cubicBezTo>
                      <a:pt x="5113" y="90"/>
                      <a:pt x="284" y="4949"/>
                      <a:pt x="284" y="10820"/>
                    </a:cubicBezTo>
                    <a:cubicBezTo>
                      <a:pt x="284" y="16690"/>
                      <a:pt x="5113" y="21549"/>
                      <a:pt x="10948" y="21549"/>
                    </a:cubicBezTo>
                    <a:cubicBezTo>
                      <a:pt x="16784" y="21549"/>
                      <a:pt x="21613" y="16690"/>
                      <a:pt x="21613" y="10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形状 239">
                <a:extLst>
                  <a:ext uri="{FF2B5EF4-FFF2-40B4-BE49-F238E27FC236}">
                    <a16:creationId xmlns:a16="http://schemas.microsoft.com/office/drawing/2014/main" id="{E69330ED-D7C5-2014-4E60-B506DC75C041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>
              <a:xfrm>
                <a:off x="6602813" y="6568561"/>
                <a:ext cx="21328" cy="21458"/>
              </a:xfrm>
              <a:custGeom>
                <a:avLst/>
                <a:gdLst>
                  <a:gd name="connsiteX0" fmla="*/ 21617 w 21328"/>
                  <a:gd name="connsiteY0" fmla="*/ 10820 h 21458"/>
                  <a:gd name="connsiteX1" fmla="*/ 10953 w 21328"/>
                  <a:gd name="connsiteY1" fmla="*/ 90 h 21458"/>
                  <a:gd name="connsiteX2" fmla="*/ 288 w 21328"/>
                  <a:gd name="connsiteY2" fmla="*/ 10820 h 21458"/>
                  <a:gd name="connsiteX3" fmla="*/ 10953 w 21328"/>
                  <a:gd name="connsiteY3" fmla="*/ 21549 h 21458"/>
                  <a:gd name="connsiteX4" fmla="*/ 21617 w 21328"/>
                  <a:gd name="connsiteY4" fmla="*/ 10820 h 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28" h="21458">
                    <a:moveTo>
                      <a:pt x="21617" y="10820"/>
                    </a:moveTo>
                    <a:cubicBezTo>
                      <a:pt x="21617" y="4949"/>
                      <a:pt x="16788" y="90"/>
                      <a:pt x="10953" y="90"/>
                    </a:cubicBezTo>
                    <a:cubicBezTo>
                      <a:pt x="5118" y="90"/>
                      <a:pt x="288" y="4949"/>
                      <a:pt x="288" y="10820"/>
                    </a:cubicBezTo>
                    <a:cubicBezTo>
                      <a:pt x="288" y="16690"/>
                      <a:pt x="5118" y="21549"/>
                      <a:pt x="10953" y="21549"/>
                    </a:cubicBezTo>
                    <a:cubicBezTo>
                      <a:pt x="16788" y="21549"/>
                      <a:pt x="21617" y="16690"/>
                      <a:pt x="21617" y="108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形状 240">
                <a:extLst>
                  <a:ext uri="{FF2B5EF4-FFF2-40B4-BE49-F238E27FC236}">
                    <a16:creationId xmlns:a16="http://schemas.microsoft.com/office/drawing/2014/main" id="{B6AC1D7C-A6DA-74A6-942F-203E01095C47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>
              <a:xfrm>
                <a:off x="6491632" y="6810883"/>
                <a:ext cx="66400" cy="134825"/>
              </a:xfrm>
              <a:custGeom>
                <a:avLst/>
                <a:gdLst>
                  <a:gd name="connsiteX0" fmla="*/ 41532 w 66400"/>
                  <a:gd name="connsiteY0" fmla="*/ 5369 h 134825"/>
                  <a:gd name="connsiteX1" fmla="*/ 36904 w 66400"/>
                  <a:gd name="connsiteY1" fmla="*/ 106 h 134825"/>
                  <a:gd name="connsiteX2" fmla="*/ 283 w 66400"/>
                  <a:gd name="connsiteY2" fmla="*/ 13062 h 134825"/>
                  <a:gd name="connsiteX3" fmla="*/ 283 w 66400"/>
                  <a:gd name="connsiteY3" fmla="*/ 19338 h 134825"/>
                  <a:gd name="connsiteX4" fmla="*/ 26642 w 66400"/>
                  <a:gd name="connsiteY4" fmla="*/ 14074 h 134825"/>
                  <a:gd name="connsiteX5" fmla="*/ 26642 w 66400"/>
                  <a:gd name="connsiteY5" fmla="*/ 118938 h 134825"/>
                  <a:gd name="connsiteX6" fmla="*/ 7929 w 66400"/>
                  <a:gd name="connsiteY6" fmla="*/ 128656 h 134825"/>
                  <a:gd name="connsiteX7" fmla="*/ 1490 w 66400"/>
                  <a:gd name="connsiteY7" fmla="*/ 128656 h 134825"/>
                  <a:gd name="connsiteX8" fmla="*/ 1490 w 66400"/>
                  <a:gd name="connsiteY8" fmla="*/ 134931 h 134825"/>
                  <a:gd name="connsiteX9" fmla="*/ 34087 w 66400"/>
                  <a:gd name="connsiteY9" fmla="*/ 134324 h 134825"/>
                  <a:gd name="connsiteX10" fmla="*/ 66683 w 66400"/>
                  <a:gd name="connsiteY10" fmla="*/ 134931 h 134825"/>
                  <a:gd name="connsiteX11" fmla="*/ 66683 w 66400"/>
                  <a:gd name="connsiteY11" fmla="*/ 128656 h 134825"/>
                  <a:gd name="connsiteX12" fmla="*/ 60245 w 66400"/>
                  <a:gd name="connsiteY12" fmla="*/ 128656 h 134825"/>
                  <a:gd name="connsiteX13" fmla="*/ 41532 w 66400"/>
                  <a:gd name="connsiteY13" fmla="*/ 118938 h 134825"/>
                  <a:gd name="connsiteX14" fmla="*/ 41532 w 66400"/>
                  <a:gd name="connsiteY14" fmla="*/ 5369 h 13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400" h="134825">
                    <a:moveTo>
                      <a:pt x="41532" y="5369"/>
                    </a:moveTo>
                    <a:cubicBezTo>
                      <a:pt x="41532" y="511"/>
                      <a:pt x="41532" y="106"/>
                      <a:pt x="36904" y="106"/>
                    </a:cubicBezTo>
                    <a:cubicBezTo>
                      <a:pt x="24429" y="13062"/>
                      <a:pt x="6722" y="13062"/>
                      <a:pt x="283" y="13062"/>
                    </a:cubicBezTo>
                    <a:lnTo>
                      <a:pt x="283" y="19338"/>
                    </a:lnTo>
                    <a:cubicBezTo>
                      <a:pt x="4307" y="19338"/>
                      <a:pt x="16179" y="19338"/>
                      <a:pt x="26642" y="14074"/>
                    </a:cubicBezTo>
                    <a:lnTo>
                      <a:pt x="26642" y="118938"/>
                    </a:lnTo>
                    <a:cubicBezTo>
                      <a:pt x="26642" y="126226"/>
                      <a:pt x="26038" y="128656"/>
                      <a:pt x="7929" y="128656"/>
                    </a:cubicBezTo>
                    <a:lnTo>
                      <a:pt x="1490" y="128656"/>
                    </a:lnTo>
                    <a:lnTo>
                      <a:pt x="1490" y="134931"/>
                    </a:lnTo>
                    <a:cubicBezTo>
                      <a:pt x="8533" y="134324"/>
                      <a:pt x="26038" y="134324"/>
                      <a:pt x="34087" y="134324"/>
                    </a:cubicBezTo>
                    <a:cubicBezTo>
                      <a:pt x="42135" y="134324"/>
                      <a:pt x="59641" y="134324"/>
                      <a:pt x="66683" y="134931"/>
                    </a:cubicBezTo>
                    <a:lnTo>
                      <a:pt x="66683" y="128656"/>
                    </a:lnTo>
                    <a:lnTo>
                      <a:pt x="60245" y="128656"/>
                    </a:lnTo>
                    <a:cubicBezTo>
                      <a:pt x="42135" y="128656"/>
                      <a:pt x="41532" y="126429"/>
                      <a:pt x="41532" y="118938"/>
                    </a:cubicBezTo>
                    <a:lnTo>
                      <a:pt x="41532" y="5369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形状 241">
                <a:extLst>
                  <a:ext uri="{FF2B5EF4-FFF2-40B4-BE49-F238E27FC236}">
                    <a16:creationId xmlns:a16="http://schemas.microsoft.com/office/drawing/2014/main" id="{590868ED-5A88-44C9-8CB1-975AE5FEFC33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>
              <a:xfrm>
                <a:off x="6423958" y="7200177"/>
                <a:ext cx="21328" cy="21458"/>
              </a:xfrm>
              <a:custGeom>
                <a:avLst/>
                <a:gdLst>
                  <a:gd name="connsiteX0" fmla="*/ 21608 w 21328"/>
                  <a:gd name="connsiteY0" fmla="*/ 10851 h 21458"/>
                  <a:gd name="connsiteX1" fmla="*/ 10944 w 21328"/>
                  <a:gd name="connsiteY1" fmla="*/ 121 h 21458"/>
                  <a:gd name="connsiteX2" fmla="*/ 280 w 21328"/>
                  <a:gd name="connsiteY2" fmla="*/ 10851 h 21458"/>
                  <a:gd name="connsiteX3" fmla="*/ 10944 w 21328"/>
                  <a:gd name="connsiteY3" fmla="*/ 21580 h 21458"/>
                  <a:gd name="connsiteX4" fmla="*/ 21608 w 21328"/>
                  <a:gd name="connsiteY4" fmla="*/ 10851 h 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28" h="21458">
                    <a:moveTo>
                      <a:pt x="21608" y="10851"/>
                    </a:moveTo>
                    <a:cubicBezTo>
                      <a:pt x="21608" y="4980"/>
                      <a:pt x="16779" y="121"/>
                      <a:pt x="10944" y="121"/>
                    </a:cubicBezTo>
                    <a:cubicBezTo>
                      <a:pt x="5109" y="121"/>
                      <a:pt x="280" y="4980"/>
                      <a:pt x="280" y="10851"/>
                    </a:cubicBezTo>
                    <a:cubicBezTo>
                      <a:pt x="280" y="16721"/>
                      <a:pt x="5109" y="21580"/>
                      <a:pt x="10944" y="21580"/>
                    </a:cubicBezTo>
                    <a:cubicBezTo>
                      <a:pt x="16779" y="21580"/>
                      <a:pt x="21608" y="16721"/>
                      <a:pt x="21608" y="108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形状 242">
                <a:extLst>
                  <a:ext uri="{FF2B5EF4-FFF2-40B4-BE49-F238E27FC236}">
                    <a16:creationId xmlns:a16="http://schemas.microsoft.com/office/drawing/2014/main" id="{F42113DE-474B-B2F5-D6AF-D92872DFCE07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>
              <a:xfrm>
                <a:off x="6513386" y="7200177"/>
                <a:ext cx="21328" cy="21458"/>
              </a:xfrm>
              <a:custGeom>
                <a:avLst/>
                <a:gdLst>
                  <a:gd name="connsiteX0" fmla="*/ 21613 w 21328"/>
                  <a:gd name="connsiteY0" fmla="*/ 10851 h 21458"/>
                  <a:gd name="connsiteX1" fmla="*/ 10948 w 21328"/>
                  <a:gd name="connsiteY1" fmla="*/ 121 h 21458"/>
                  <a:gd name="connsiteX2" fmla="*/ 284 w 21328"/>
                  <a:gd name="connsiteY2" fmla="*/ 10851 h 21458"/>
                  <a:gd name="connsiteX3" fmla="*/ 10948 w 21328"/>
                  <a:gd name="connsiteY3" fmla="*/ 21580 h 21458"/>
                  <a:gd name="connsiteX4" fmla="*/ 21613 w 21328"/>
                  <a:gd name="connsiteY4" fmla="*/ 10851 h 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28" h="21458">
                    <a:moveTo>
                      <a:pt x="21613" y="10851"/>
                    </a:moveTo>
                    <a:cubicBezTo>
                      <a:pt x="21613" y="4980"/>
                      <a:pt x="16784" y="121"/>
                      <a:pt x="10948" y="121"/>
                    </a:cubicBezTo>
                    <a:cubicBezTo>
                      <a:pt x="5113" y="121"/>
                      <a:pt x="284" y="4980"/>
                      <a:pt x="284" y="10851"/>
                    </a:cubicBezTo>
                    <a:cubicBezTo>
                      <a:pt x="284" y="16721"/>
                      <a:pt x="5113" y="21580"/>
                      <a:pt x="10948" y="21580"/>
                    </a:cubicBezTo>
                    <a:cubicBezTo>
                      <a:pt x="16784" y="21580"/>
                      <a:pt x="21613" y="16721"/>
                      <a:pt x="21613" y="108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形状 243">
                <a:extLst>
                  <a:ext uri="{FF2B5EF4-FFF2-40B4-BE49-F238E27FC236}">
                    <a16:creationId xmlns:a16="http://schemas.microsoft.com/office/drawing/2014/main" id="{D80DBC99-D9A8-7378-53AB-938D1ADCB23D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>
              <a:xfrm>
                <a:off x="6602813" y="7200177"/>
                <a:ext cx="21328" cy="21458"/>
              </a:xfrm>
              <a:custGeom>
                <a:avLst/>
                <a:gdLst>
                  <a:gd name="connsiteX0" fmla="*/ 21617 w 21328"/>
                  <a:gd name="connsiteY0" fmla="*/ 10851 h 21458"/>
                  <a:gd name="connsiteX1" fmla="*/ 10953 w 21328"/>
                  <a:gd name="connsiteY1" fmla="*/ 121 h 21458"/>
                  <a:gd name="connsiteX2" fmla="*/ 288 w 21328"/>
                  <a:gd name="connsiteY2" fmla="*/ 10851 h 21458"/>
                  <a:gd name="connsiteX3" fmla="*/ 10953 w 21328"/>
                  <a:gd name="connsiteY3" fmla="*/ 21580 h 21458"/>
                  <a:gd name="connsiteX4" fmla="*/ 21617 w 21328"/>
                  <a:gd name="connsiteY4" fmla="*/ 10851 h 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28" h="21458">
                    <a:moveTo>
                      <a:pt x="21617" y="10851"/>
                    </a:moveTo>
                    <a:cubicBezTo>
                      <a:pt x="21617" y="4980"/>
                      <a:pt x="16788" y="121"/>
                      <a:pt x="10953" y="121"/>
                    </a:cubicBezTo>
                    <a:cubicBezTo>
                      <a:pt x="5118" y="121"/>
                      <a:pt x="288" y="4980"/>
                      <a:pt x="288" y="10851"/>
                    </a:cubicBezTo>
                    <a:cubicBezTo>
                      <a:pt x="288" y="16721"/>
                      <a:pt x="5118" y="21580"/>
                      <a:pt x="10953" y="21580"/>
                    </a:cubicBezTo>
                    <a:cubicBezTo>
                      <a:pt x="16788" y="21580"/>
                      <a:pt x="21617" y="16721"/>
                      <a:pt x="21617" y="108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形状 244">
                <a:extLst>
                  <a:ext uri="{FF2B5EF4-FFF2-40B4-BE49-F238E27FC236}">
                    <a16:creationId xmlns:a16="http://schemas.microsoft.com/office/drawing/2014/main" id="{F95E2394-2B67-B4B0-B599-3FBFFAA45A5B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>
              <a:xfrm>
                <a:off x="6481571" y="7442499"/>
                <a:ext cx="84711" cy="139279"/>
              </a:xfrm>
              <a:custGeom>
                <a:avLst/>
                <a:gdLst>
                  <a:gd name="connsiteX0" fmla="*/ 84994 w 84711"/>
                  <a:gd name="connsiteY0" fmla="*/ 70181 h 139279"/>
                  <a:gd name="connsiteX1" fmla="*/ 76945 w 84711"/>
                  <a:gd name="connsiteY1" fmla="*/ 22810 h 139279"/>
                  <a:gd name="connsiteX2" fmla="*/ 42739 w 84711"/>
                  <a:gd name="connsiteY2" fmla="*/ 137 h 139279"/>
                  <a:gd name="connsiteX3" fmla="*/ 7728 w 84711"/>
                  <a:gd name="connsiteY3" fmla="*/ 24227 h 139279"/>
                  <a:gd name="connsiteX4" fmla="*/ 283 w 84711"/>
                  <a:gd name="connsiteY4" fmla="*/ 70181 h 139279"/>
                  <a:gd name="connsiteX5" fmla="*/ 9337 w 84711"/>
                  <a:gd name="connsiteY5" fmla="*/ 118970 h 139279"/>
                  <a:gd name="connsiteX6" fmla="*/ 42538 w 84711"/>
                  <a:gd name="connsiteY6" fmla="*/ 139416 h 139279"/>
                  <a:gd name="connsiteX7" fmla="*/ 77549 w 84711"/>
                  <a:gd name="connsiteY7" fmla="*/ 115933 h 139279"/>
                  <a:gd name="connsiteX8" fmla="*/ 84994 w 84711"/>
                  <a:gd name="connsiteY8" fmla="*/ 70181 h 139279"/>
                  <a:gd name="connsiteX9" fmla="*/ 42538 w 84711"/>
                  <a:gd name="connsiteY9" fmla="*/ 134962 h 139279"/>
                  <a:gd name="connsiteX10" fmla="*/ 19197 w 84711"/>
                  <a:gd name="connsiteY10" fmla="*/ 110467 h 139279"/>
                  <a:gd name="connsiteX11" fmla="*/ 16984 w 84711"/>
                  <a:gd name="connsiteY11" fmla="*/ 67752 h 139279"/>
                  <a:gd name="connsiteX12" fmla="*/ 18593 w 84711"/>
                  <a:gd name="connsiteY12" fmla="*/ 30503 h 139279"/>
                  <a:gd name="connsiteX13" fmla="*/ 42538 w 84711"/>
                  <a:gd name="connsiteY13" fmla="*/ 4591 h 139279"/>
                  <a:gd name="connsiteX14" fmla="*/ 66281 w 84711"/>
                  <a:gd name="connsiteY14" fmla="*/ 28276 h 139279"/>
                  <a:gd name="connsiteX15" fmla="*/ 68293 w 84711"/>
                  <a:gd name="connsiteY15" fmla="*/ 67752 h 139279"/>
                  <a:gd name="connsiteX16" fmla="*/ 66080 w 84711"/>
                  <a:gd name="connsiteY16" fmla="*/ 109657 h 139279"/>
                  <a:gd name="connsiteX17" fmla="*/ 42538 w 84711"/>
                  <a:gd name="connsiteY17" fmla="*/ 134962 h 139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711" h="139279">
                    <a:moveTo>
                      <a:pt x="84994" y="70181"/>
                    </a:moveTo>
                    <a:cubicBezTo>
                      <a:pt x="84994" y="53986"/>
                      <a:pt x="83988" y="37791"/>
                      <a:pt x="76945" y="22810"/>
                    </a:cubicBezTo>
                    <a:cubicBezTo>
                      <a:pt x="67690" y="3376"/>
                      <a:pt x="51190" y="137"/>
                      <a:pt x="42739" y="137"/>
                    </a:cubicBezTo>
                    <a:cubicBezTo>
                      <a:pt x="30666" y="137"/>
                      <a:pt x="15978" y="5400"/>
                      <a:pt x="7728" y="24227"/>
                    </a:cubicBezTo>
                    <a:cubicBezTo>
                      <a:pt x="1289" y="38196"/>
                      <a:pt x="283" y="53986"/>
                      <a:pt x="283" y="70181"/>
                    </a:cubicBezTo>
                    <a:cubicBezTo>
                      <a:pt x="283" y="85364"/>
                      <a:pt x="1088" y="103584"/>
                      <a:pt x="9337" y="118970"/>
                    </a:cubicBezTo>
                    <a:cubicBezTo>
                      <a:pt x="17990" y="135367"/>
                      <a:pt x="32678" y="139416"/>
                      <a:pt x="42538" y="139416"/>
                    </a:cubicBezTo>
                    <a:cubicBezTo>
                      <a:pt x="53403" y="139416"/>
                      <a:pt x="68696" y="135165"/>
                      <a:pt x="77549" y="115933"/>
                    </a:cubicBezTo>
                    <a:cubicBezTo>
                      <a:pt x="83988" y="101965"/>
                      <a:pt x="84994" y="86174"/>
                      <a:pt x="84994" y="70181"/>
                    </a:cubicBezTo>
                    <a:close/>
                    <a:moveTo>
                      <a:pt x="42538" y="134962"/>
                    </a:moveTo>
                    <a:cubicBezTo>
                      <a:pt x="34690" y="134962"/>
                      <a:pt x="22819" y="129901"/>
                      <a:pt x="19197" y="110467"/>
                    </a:cubicBezTo>
                    <a:cubicBezTo>
                      <a:pt x="16984" y="98321"/>
                      <a:pt x="16984" y="79696"/>
                      <a:pt x="16984" y="67752"/>
                    </a:cubicBezTo>
                    <a:cubicBezTo>
                      <a:pt x="16984" y="54796"/>
                      <a:pt x="16984" y="41435"/>
                      <a:pt x="18593" y="30503"/>
                    </a:cubicBezTo>
                    <a:cubicBezTo>
                      <a:pt x="22416" y="6412"/>
                      <a:pt x="37507" y="4591"/>
                      <a:pt x="42538" y="4591"/>
                    </a:cubicBezTo>
                    <a:cubicBezTo>
                      <a:pt x="49178" y="4591"/>
                      <a:pt x="62458" y="8234"/>
                      <a:pt x="66281" y="28276"/>
                    </a:cubicBezTo>
                    <a:cubicBezTo>
                      <a:pt x="68293" y="39613"/>
                      <a:pt x="68293" y="54998"/>
                      <a:pt x="68293" y="67752"/>
                    </a:cubicBezTo>
                    <a:cubicBezTo>
                      <a:pt x="68293" y="82935"/>
                      <a:pt x="68293" y="96701"/>
                      <a:pt x="66080" y="109657"/>
                    </a:cubicBezTo>
                    <a:cubicBezTo>
                      <a:pt x="63062" y="128889"/>
                      <a:pt x="51592" y="134962"/>
                      <a:pt x="42538" y="1349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形状 245">
                <a:extLst>
                  <a:ext uri="{FF2B5EF4-FFF2-40B4-BE49-F238E27FC236}">
                    <a16:creationId xmlns:a16="http://schemas.microsoft.com/office/drawing/2014/main" id="{876561D5-D72B-4DBC-7D1D-93C967DBCA82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>
              <a:xfrm>
                <a:off x="6748448" y="6093223"/>
                <a:ext cx="110868" cy="366215"/>
              </a:xfrm>
              <a:custGeom>
                <a:avLst/>
                <a:gdLst>
                  <a:gd name="connsiteX0" fmla="*/ 111165 w 110868"/>
                  <a:gd name="connsiteY0" fmla="*/ 356158 h 366215"/>
                  <a:gd name="connsiteX1" fmla="*/ 82995 w 110868"/>
                  <a:gd name="connsiteY1" fmla="*/ 139546 h 366215"/>
                  <a:gd name="connsiteX2" fmla="*/ 13375 w 110868"/>
                  <a:gd name="connsiteY2" fmla="*/ 5530 h 366215"/>
                  <a:gd name="connsiteX3" fmla="*/ 8747 w 110868"/>
                  <a:gd name="connsiteY3" fmla="*/ 469 h 366215"/>
                  <a:gd name="connsiteX4" fmla="*/ 4924 w 110868"/>
                  <a:gd name="connsiteY4" fmla="*/ 64 h 366215"/>
                  <a:gd name="connsiteX5" fmla="*/ 296 w 110868"/>
                  <a:gd name="connsiteY5" fmla="*/ 2089 h 366215"/>
                  <a:gd name="connsiteX6" fmla="*/ 2912 w 110868"/>
                  <a:gd name="connsiteY6" fmla="*/ 6542 h 366215"/>
                  <a:gd name="connsiteX7" fmla="*/ 88830 w 110868"/>
                  <a:gd name="connsiteY7" fmla="*/ 363445 h 366215"/>
                  <a:gd name="connsiteX8" fmla="*/ 94464 w 110868"/>
                  <a:gd name="connsiteY8" fmla="*/ 366280 h 366215"/>
                  <a:gd name="connsiteX9" fmla="*/ 105531 w 110868"/>
                  <a:gd name="connsiteY9" fmla="*/ 366280 h 366215"/>
                  <a:gd name="connsiteX10" fmla="*/ 111165 w 110868"/>
                  <a:gd name="connsiteY10" fmla="*/ 364053 h 366215"/>
                  <a:gd name="connsiteX11" fmla="*/ 111165 w 110868"/>
                  <a:gd name="connsiteY11" fmla="*/ 356158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868" h="366215">
                    <a:moveTo>
                      <a:pt x="111165" y="356158"/>
                    </a:moveTo>
                    <a:cubicBezTo>
                      <a:pt x="111165" y="232466"/>
                      <a:pt x="89233" y="159992"/>
                      <a:pt x="82995" y="139546"/>
                    </a:cubicBezTo>
                    <a:cubicBezTo>
                      <a:pt x="69313" y="94604"/>
                      <a:pt x="46978" y="47233"/>
                      <a:pt x="13375" y="5530"/>
                    </a:cubicBezTo>
                    <a:cubicBezTo>
                      <a:pt x="10357" y="1886"/>
                      <a:pt x="9552" y="874"/>
                      <a:pt x="8747" y="469"/>
                    </a:cubicBezTo>
                    <a:cubicBezTo>
                      <a:pt x="8345" y="267"/>
                      <a:pt x="8143" y="64"/>
                      <a:pt x="4924" y="64"/>
                    </a:cubicBezTo>
                    <a:cubicBezTo>
                      <a:pt x="1906" y="64"/>
                      <a:pt x="296" y="64"/>
                      <a:pt x="296" y="2089"/>
                    </a:cubicBezTo>
                    <a:cubicBezTo>
                      <a:pt x="296" y="2493"/>
                      <a:pt x="296" y="2898"/>
                      <a:pt x="2912" y="6542"/>
                    </a:cubicBezTo>
                    <a:cubicBezTo>
                      <a:pt x="72934" y="104929"/>
                      <a:pt x="88629" y="226393"/>
                      <a:pt x="88830" y="363445"/>
                    </a:cubicBezTo>
                    <a:cubicBezTo>
                      <a:pt x="88830" y="366280"/>
                      <a:pt x="90038" y="366280"/>
                      <a:pt x="94464" y="366280"/>
                    </a:cubicBezTo>
                    <a:lnTo>
                      <a:pt x="105531" y="366280"/>
                    </a:lnTo>
                    <a:cubicBezTo>
                      <a:pt x="109757" y="366280"/>
                      <a:pt x="110964" y="366280"/>
                      <a:pt x="111165" y="364053"/>
                    </a:cubicBezTo>
                    <a:lnTo>
                      <a:pt x="111165" y="356158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形状 246">
                <a:extLst>
                  <a:ext uri="{FF2B5EF4-FFF2-40B4-BE49-F238E27FC236}">
                    <a16:creationId xmlns:a16="http://schemas.microsoft.com/office/drawing/2014/main" id="{74827FD9-2918-8231-BE51-CA8073E2CFDC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>
              <a:xfrm>
                <a:off x="6836982" y="6455393"/>
                <a:ext cx="22334" cy="125513"/>
              </a:xfrm>
              <a:custGeom>
                <a:avLst/>
                <a:gdLst>
                  <a:gd name="connsiteX0" fmla="*/ 22631 w 22334"/>
                  <a:gd name="connsiteY0" fmla="*/ 5548 h 125513"/>
                  <a:gd name="connsiteX1" fmla="*/ 16997 w 22334"/>
                  <a:gd name="connsiteY1" fmla="*/ 82 h 125513"/>
                  <a:gd name="connsiteX2" fmla="*/ 5930 w 22334"/>
                  <a:gd name="connsiteY2" fmla="*/ 82 h 125513"/>
                  <a:gd name="connsiteX3" fmla="*/ 296 w 22334"/>
                  <a:gd name="connsiteY3" fmla="*/ 5548 h 125513"/>
                  <a:gd name="connsiteX4" fmla="*/ 296 w 22334"/>
                  <a:gd name="connsiteY4" fmla="*/ 120129 h 125513"/>
                  <a:gd name="connsiteX5" fmla="*/ 5930 w 22334"/>
                  <a:gd name="connsiteY5" fmla="*/ 125595 h 125513"/>
                  <a:gd name="connsiteX6" fmla="*/ 16997 w 22334"/>
                  <a:gd name="connsiteY6" fmla="*/ 125595 h 125513"/>
                  <a:gd name="connsiteX7" fmla="*/ 22631 w 22334"/>
                  <a:gd name="connsiteY7" fmla="*/ 120129 h 125513"/>
                  <a:gd name="connsiteX8" fmla="*/ 22631 w 22334"/>
                  <a:gd name="connsiteY8" fmla="*/ 5548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31" y="5548"/>
                    </a:moveTo>
                    <a:cubicBezTo>
                      <a:pt x="22631" y="284"/>
                      <a:pt x="22430" y="82"/>
                      <a:pt x="16997" y="82"/>
                    </a:cubicBezTo>
                    <a:lnTo>
                      <a:pt x="5930" y="82"/>
                    </a:lnTo>
                    <a:cubicBezTo>
                      <a:pt x="497" y="82"/>
                      <a:pt x="296" y="284"/>
                      <a:pt x="296" y="5548"/>
                    </a:cubicBezTo>
                    <a:lnTo>
                      <a:pt x="296" y="120129"/>
                    </a:lnTo>
                    <a:cubicBezTo>
                      <a:pt x="296" y="125393"/>
                      <a:pt x="497" y="125595"/>
                      <a:pt x="5930" y="125595"/>
                    </a:cubicBezTo>
                    <a:lnTo>
                      <a:pt x="16997" y="125595"/>
                    </a:lnTo>
                    <a:cubicBezTo>
                      <a:pt x="22430" y="125595"/>
                      <a:pt x="22631" y="125393"/>
                      <a:pt x="22631" y="120129"/>
                    </a:cubicBezTo>
                    <a:lnTo>
                      <a:pt x="22631" y="5548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形状 247">
                <a:extLst>
                  <a:ext uri="{FF2B5EF4-FFF2-40B4-BE49-F238E27FC236}">
                    <a16:creationId xmlns:a16="http://schemas.microsoft.com/office/drawing/2014/main" id="{45181D97-969A-8A7A-22A6-05350099C2F5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>
              <a:xfrm>
                <a:off x="6836982" y="6576859"/>
                <a:ext cx="22334" cy="125513"/>
              </a:xfrm>
              <a:custGeom>
                <a:avLst/>
                <a:gdLst>
                  <a:gd name="connsiteX0" fmla="*/ 22631 w 22334"/>
                  <a:gd name="connsiteY0" fmla="*/ 5554 h 125513"/>
                  <a:gd name="connsiteX1" fmla="*/ 16997 w 22334"/>
                  <a:gd name="connsiteY1" fmla="*/ 88 h 125513"/>
                  <a:gd name="connsiteX2" fmla="*/ 5930 w 22334"/>
                  <a:gd name="connsiteY2" fmla="*/ 88 h 125513"/>
                  <a:gd name="connsiteX3" fmla="*/ 296 w 22334"/>
                  <a:gd name="connsiteY3" fmla="*/ 5554 h 125513"/>
                  <a:gd name="connsiteX4" fmla="*/ 296 w 22334"/>
                  <a:gd name="connsiteY4" fmla="*/ 120135 h 125513"/>
                  <a:gd name="connsiteX5" fmla="*/ 5930 w 22334"/>
                  <a:gd name="connsiteY5" fmla="*/ 125601 h 125513"/>
                  <a:gd name="connsiteX6" fmla="*/ 16997 w 22334"/>
                  <a:gd name="connsiteY6" fmla="*/ 125601 h 125513"/>
                  <a:gd name="connsiteX7" fmla="*/ 22631 w 22334"/>
                  <a:gd name="connsiteY7" fmla="*/ 120135 h 125513"/>
                  <a:gd name="connsiteX8" fmla="*/ 22631 w 22334"/>
                  <a:gd name="connsiteY8" fmla="*/ 5554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31" y="5554"/>
                    </a:moveTo>
                    <a:cubicBezTo>
                      <a:pt x="22631" y="290"/>
                      <a:pt x="22430" y="88"/>
                      <a:pt x="16997" y="88"/>
                    </a:cubicBezTo>
                    <a:lnTo>
                      <a:pt x="5930" y="88"/>
                    </a:lnTo>
                    <a:cubicBezTo>
                      <a:pt x="497" y="88"/>
                      <a:pt x="296" y="290"/>
                      <a:pt x="296" y="5554"/>
                    </a:cubicBezTo>
                    <a:lnTo>
                      <a:pt x="296" y="120135"/>
                    </a:lnTo>
                    <a:cubicBezTo>
                      <a:pt x="296" y="125399"/>
                      <a:pt x="497" y="125601"/>
                      <a:pt x="5930" y="125601"/>
                    </a:cubicBezTo>
                    <a:lnTo>
                      <a:pt x="16997" y="125601"/>
                    </a:lnTo>
                    <a:cubicBezTo>
                      <a:pt x="22430" y="125601"/>
                      <a:pt x="22631" y="125399"/>
                      <a:pt x="22631" y="120135"/>
                    </a:cubicBezTo>
                    <a:lnTo>
                      <a:pt x="22631" y="5554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形状 248">
                <a:extLst>
                  <a:ext uri="{FF2B5EF4-FFF2-40B4-BE49-F238E27FC236}">
                    <a16:creationId xmlns:a16="http://schemas.microsoft.com/office/drawing/2014/main" id="{9ADA7546-46CA-D3DD-4634-7829F59D913D}"/>
                  </a:ext>
                </a:extLst>
              </p:cNvPr>
              <p:cNvSpPr/>
              <p:nvPr>
                <p:custDataLst>
                  <p:tags r:id="rId89"/>
                </p:custDataLst>
              </p:nvPr>
            </p:nvSpPr>
            <p:spPr>
              <a:xfrm>
                <a:off x="6836982" y="6698325"/>
                <a:ext cx="22334" cy="125513"/>
              </a:xfrm>
              <a:custGeom>
                <a:avLst/>
                <a:gdLst>
                  <a:gd name="connsiteX0" fmla="*/ 22631 w 22334"/>
                  <a:gd name="connsiteY0" fmla="*/ 5560 h 125513"/>
                  <a:gd name="connsiteX1" fmla="*/ 16997 w 22334"/>
                  <a:gd name="connsiteY1" fmla="*/ 94 h 125513"/>
                  <a:gd name="connsiteX2" fmla="*/ 5930 w 22334"/>
                  <a:gd name="connsiteY2" fmla="*/ 94 h 125513"/>
                  <a:gd name="connsiteX3" fmla="*/ 296 w 22334"/>
                  <a:gd name="connsiteY3" fmla="*/ 5560 h 125513"/>
                  <a:gd name="connsiteX4" fmla="*/ 296 w 22334"/>
                  <a:gd name="connsiteY4" fmla="*/ 120141 h 125513"/>
                  <a:gd name="connsiteX5" fmla="*/ 5930 w 22334"/>
                  <a:gd name="connsiteY5" fmla="*/ 125607 h 125513"/>
                  <a:gd name="connsiteX6" fmla="*/ 16997 w 22334"/>
                  <a:gd name="connsiteY6" fmla="*/ 125607 h 125513"/>
                  <a:gd name="connsiteX7" fmla="*/ 22631 w 22334"/>
                  <a:gd name="connsiteY7" fmla="*/ 120141 h 125513"/>
                  <a:gd name="connsiteX8" fmla="*/ 22631 w 22334"/>
                  <a:gd name="connsiteY8" fmla="*/ 5560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31" y="5560"/>
                    </a:moveTo>
                    <a:cubicBezTo>
                      <a:pt x="22631" y="296"/>
                      <a:pt x="22430" y="94"/>
                      <a:pt x="16997" y="94"/>
                    </a:cubicBezTo>
                    <a:lnTo>
                      <a:pt x="5930" y="94"/>
                    </a:lnTo>
                    <a:cubicBezTo>
                      <a:pt x="497" y="94"/>
                      <a:pt x="296" y="296"/>
                      <a:pt x="296" y="5560"/>
                    </a:cubicBezTo>
                    <a:lnTo>
                      <a:pt x="296" y="120141"/>
                    </a:lnTo>
                    <a:cubicBezTo>
                      <a:pt x="296" y="125405"/>
                      <a:pt x="497" y="125607"/>
                      <a:pt x="5930" y="125607"/>
                    </a:cubicBezTo>
                    <a:lnTo>
                      <a:pt x="16997" y="125607"/>
                    </a:lnTo>
                    <a:cubicBezTo>
                      <a:pt x="22430" y="125607"/>
                      <a:pt x="22631" y="125405"/>
                      <a:pt x="22631" y="120141"/>
                    </a:cubicBezTo>
                    <a:lnTo>
                      <a:pt x="22631" y="5560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形状 249">
                <a:extLst>
                  <a:ext uri="{FF2B5EF4-FFF2-40B4-BE49-F238E27FC236}">
                    <a16:creationId xmlns:a16="http://schemas.microsoft.com/office/drawing/2014/main" id="{AFDDB5E0-CE90-FE9C-BD9A-061F732F1FD5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>
              <a:xfrm>
                <a:off x="6836982" y="6819791"/>
                <a:ext cx="22334" cy="125513"/>
              </a:xfrm>
              <a:custGeom>
                <a:avLst/>
                <a:gdLst>
                  <a:gd name="connsiteX0" fmla="*/ 22631 w 22334"/>
                  <a:gd name="connsiteY0" fmla="*/ 5566 h 125513"/>
                  <a:gd name="connsiteX1" fmla="*/ 16997 w 22334"/>
                  <a:gd name="connsiteY1" fmla="*/ 100 h 125513"/>
                  <a:gd name="connsiteX2" fmla="*/ 5930 w 22334"/>
                  <a:gd name="connsiteY2" fmla="*/ 100 h 125513"/>
                  <a:gd name="connsiteX3" fmla="*/ 296 w 22334"/>
                  <a:gd name="connsiteY3" fmla="*/ 5566 h 125513"/>
                  <a:gd name="connsiteX4" fmla="*/ 296 w 22334"/>
                  <a:gd name="connsiteY4" fmla="*/ 120147 h 125513"/>
                  <a:gd name="connsiteX5" fmla="*/ 5930 w 22334"/>
                  <a:gd name="connsiteY5" fmla="*/ 125613 h 125513"/>
                  <a:gd name="connsiteX6" fmla="*/ 16997 w 22334"/>
                  <a:gd name="connsiteY6" fmla="*/ 125613 h 125513"/>
                  <a:gd name="connsiteX7" fmla="*/ 22631 w 22334"/>
                  <a:gd name="connsiteY7" fmla="*/ 120147 h 125513"/>
                  <a:gd name="connsiteX8" fmla="*/ 22631 w 22334"/>
                  <a:gd name="connsiteY8" fmla="*/ 5566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31" y="5566"/>
                    </a:moveTo>
                    <a:cubicBezTo>
                      <a:pt x="22631" y="302"/>
                      <a:pt x="22430" y="100"/>
                      <a:pt x="16997" y="100"/>
                    </a:cubicBezTo>
                    <a:lnTo>
                      <a:pt x="5930" y="100"/>
                    </a:lnTo>
                    <a:cubicBezTo>
                      <a:pt x="497" y="100"/>
                      <a:pt x="296" y="302"/>
                      <a:pt x="296" y="5566"/>
                    </a:cubicBezTo>
                    <a:lnTo>
                      <a:pt x="296" y="120147"/>
                    </a:lnTo>
                    <a:cubicBezTo>
                      <a:pt x="296" y="125411"/>
                      <a:pt x="497" y="125613"/>
                      <a:pt x="5930" y="125613"/>
                    </a:cubicBezTo>
                    <a:lnTo>
                      <a:pt x="16997" y="125613"/>
                    </a:lnTo>
                    <a:cubicBezTo>
                      <a:pt x="22430" y="125613"/>
                      <a:pt x="22631" y="125411"/>
                      <a:pt x="22631" y="120147"/>
                    </a:cubicBezTo>
                    <a:lnTo>
                      <a:pt x="22631" y="5566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形状 250">
                <a:extLst>
                  <a:ext uri="{FF2B5EF4-FFF2-40B4-BE49-F238E27FC236}">
                    <a16:creationId xmlns:a16="http://schemas.microsoft.com/office/drawing/2014/main" id="{81362450-3997-7121-510C-723875F19E8C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>
              <a:xfrm>
                <a:off x="6836982" y="6941256"/>
                <a:ext cx="22334" cy="125513"/>
              </a:xfrm>
              <a:custGeom>
                <a:avLst/>
                <a:gdLst>
                  <a:gd name="connsiteX0" fmla="*/ 22631 w 22334"/>
                  <a:gd name="connsiteY0" fmla="*/ 5572 h 125513"/>
                  <a:gd name="connsiteX1" fmla="*/ 16997 w 22334"/>
                  <a:gd name="connsiteY1" fmla="*/ 106 h 125513"/>
                  <a:gd name="connsiteX2" fmla="*/ 5930 w 22334"/>
                  <a:gd name="connsiteY2" fmla="*/ 106 h 125513"/>
                  <a:gd name="connsiteX3" fmla="*/ 296 w 22334"/>
                  <a:gd name="connsiteY3" fmla="*/ 5572 h 125513"/>
                  <a:gd name="connsiteX4" fmla="*/ 296 w 22334"/>
                  <a:gd name="connsiteY4" fmla="*/ 120153 h 125513"/>
                  <a:gd name="connsiteX5" fmla="*/ 5930 w 22334"/>
                  <a:gd name="connsiteY5" fmla="*/ 125619 h 125513"/>
                  <a:gd name="connsiteX6" fmla="*/ 16997 w 22334"/>
                  <a:gd name="connsiteY6" fmla="*/ 125619 h 125513"/>
                  <a:gd name="connsiteX7" fmla="*/ 22631 w 22334"/>
                  <a:gd name="connsiteY7" fmla="*/ 120153 h 125513"/>
                  <a:gd name="connsiteX8" fmla="*/ 22631 w 22334"/>
                  <a:gd name="connsiteY8" fmla="*/ 5572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31" y="5572"/>
                    </a:moveTo>
                    <a:cubicBezTo>
                      <a:pt x="22631" y="308"/>
                      <a:pt x="22430" y="106"/>
                      <a:pt x="16997" y="106"/>
                    </a:cubicBezTo>
                    <a:lnTo>
                      <a:pt x="5930" y="106"/>
                    </a:lnTo>
                    <a:cubicBezTo>
                      <a:pt x="497" y="106"/>
                      <a:pt x="296" y="308"/>
                      <a:pt x="296" y="5572"/>
                    </a:cubicBezTo>
                    <a:lnTo>
                      <a:pt x="296" y="120153"/>
                    </a:lnTo>
                    <a:cubicBezTo>
                      <a:pt x="296" y="125416"/>
                      <a:pt x="497" y="125619"/>
                      <a:pt x="5930" y="125619"/>
                    </a:cubicBezTo>
                    <a:lnTo>
                      <a:pt x="16997" y="125619"/>
                    </a:lnTo>
                    <a:cubicBezTo>
                      <a:pt x="22430" y="125619"/>
                      <a:pt x="22631" y="125416"/>
                      <a:pt x="22631" y="120153"/>
                    </a:cubicBezTo>
                    <a:lnTo>
                      <a:pt x="22631" y="5572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形状 251">
                <a:extLst>
                  <a:ext uri="{FF2B5EF4-FFF2-40B4-BE49-F238E27FC236}">
                    <a16:creationId xmlns:a16="http://schemas.microsoft.com/office/drawing/2014/main" id="{95589499-A7F2-A28C-4D96-29E26D12B708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>
              <a:xfrm>
                <a:off x="6836982" y="7062722"/>
                <a:ext cx="22334" cy="125513"/>
              </a:xfrm>
              <a:custGeom>
                <a:avLst/>
                <a:gdLst>
                  <a:gd name="connsiteX0" fmla="*/ 22631 w 22334"/>
                  <a:gd name="connsiteY0" fmla="*/ 5577 h 125513"/>
                  <a:gd name="connsiteX1" fmla="*/ 16997 w 22334"/>
                  <a:gd name="connsiteY1" fmla="*/ 112 h 125513"/>
                  <a:gd name="connsiteX2" fmla="*/ 5930 w 22334"/>
                  <a:gd name="connsiteY2" fmla="*/ 112 h 125513"/>
                  <a:gd name="connsiteX3" fmla="*/ 296 w 22334"/>
                  <a:gd name="connsiteY3" fmla="*/ 5577 h 125513"/>
                  <a:gd name="connsiteX4" fmla="*/ 296 w 22334"/>
                  <a:gd name="connsiteY4" fmla="*/ 120159 h 125513"/>
                  <a:gd name="connsiteX5" fmla="*/ 5930 w 22334"/>
                  <a:gd name="connsiteY5" fmla="*/ 125625 h 125513"/>
                  <a:gd name="connsiteX6" fmla="*/ 16997 w 22334"/>
                  <a:gd name="connsiteY6" fmla="*/ 125625 h 125513"/>
                  <a:gd name="connsiteX7" fmla="*/ 22631 w 22334"/>
                  <a:gd name="connsiteY7" fmla="*/ 120159 h 125513"/>
                  <a:gd name="connsiteX8" fmla="*/ 22631 w 22334"/>
                  <a:gd name="connsiteY8" fmla="*/ 5577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31" y="5577"/>
                    </a:moveTo>
                    <a:cubicBezTo>
                      <a:pt x="22631" y="314"/>
                      <a:pt x="22430" y="112"/>
                      <a:pt x="16997" y="112"/>
                    </a:cubicBezTo>
                    <a:lnTo>
                      <a:pt x="5930" y="112"/>
                    </a:lnTo>
                    <a:cubicBezTo>
                      <a:pt x="497" y="112"/>
                      <a:pt x="296" y="314"/>
                      <a:pt x="296" y="5577"/>
                    </a:cubicBezTo>
                    <a:lnTo>
                      <a:pt x="296" y="120159"/>
                    </a:lnTo>
                    <a:cubicBezTo>
                      <a:pt x="296" y="125422"/>
                      <a:pt x="497" y="125625"/>
                      <a:pt x="5930" y="125625"/>
                    </a:cubicBezTo>
                    <a:lnTo>
                      <a:pt x="16997" y="125625"/>
                    </a:lnTo>
                    <a:cubicBezTo>
                      <a:pt x="22430" y="125625"/>
                      <a:pt x="22631" y="125422"/>
                      <a:pt x="22631" y="120159"/>
                    </a:cubicBezTo>
                    <a:lnTo>
                      <a:pt x="22631" y="5577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形状 252">
                <a:extLst>
                  <a:ext uri="{FF2B5EF4-FFF2-40B4-BE49-F238E27FC236}">
                    <a16:creationId xmlns:a16="http://schemas.microsoft.com/office/drawing/2014/main" id="{D388992D-CAD7-DD26-CE81-4BD134B8A28D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>
              <a:xfrm>
                <a:off x="6836982" y="7184188"/>
                <a:ext cx="22334" cy="125513"/>
              </a:xfrm>
              <a:custGeom>
                <a:avLst/>
                <a:gdLst>
                  <a:gd name="connsiteX0" fmla="*/ 22631 w 22334"/>
                  <a:gd name="connsiteY0" fmla="*/ 5583 h 125513"/>
                  <a:gd name="connsiteX1" fmla="*/ 16997 w 22334"/>
                  <a:gd name="connsiteY1" fmla="*/ 118 h 125513"/>
                  <a:gd name="connsiteX2" fmla="*/ 5930 w 22334"/>
                  <a:gd name="connsiteY2" fmla="*/ 118 h 125513"/>
                  <a:gd name="connsiteX3" fmla="*/ 296 w 22334"/>
                  <a:gd name="connsiteY3" fmla="*/ 5583 h 125513"/>
                  <a:gd name="connsiteX4" fmla="*/ 296 w 22334"/>
                  <a:gd name="connsiteY4" fmla="*/ 120165 h 125513"/>
                  <a:gd name="connsiteX5" fmla="*/ 5930 w 22334"/>
                  <a:gd name="connsiteY5" fmla="*/ 125631 h 125513"/>
                  <a:gd name="connsiteX6" fmla="*/ 16997 w 22334"/>
                  <a:gd name="connsiteY6" fmla="*/ 125631 h 125513"/>
                  <a:gd name="connsiteX7" fmla="*/ 22631 w 22334"/>
                  <a:gd name="connsiteY7" fmla="*/ 120165 h 125513"/>
                  <a:gd name="connsiteX8" fmla="*/ 22631 w 22334"/>
                  <a:gd name="connsiteY8" fmla="*/ 5583 h 12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4" h="125513">
                    <a:moveTo>
                      <a:pt x="22631" y="5583"/>
                    </a:moveTo>
                    <a:cubicBezTo>
                      <a:pt x="22631" y="320"/>
                      <a:pt x="22430" y="118"/>
                      <a:pt x="16997" y="118"/>
                    </a:cubicBezTo>
                    <a:lnTo>
                      <a:pt x="5930" y="118"/>
                    </a:lnTo>
                    <a:cubicBezTo>
                      <a:pt x="497" y="118"/>
                      <a:pt x="296" y="320"/>
                      <a:pt x="296" y="5583"/>
                    </a:cubicBezTo>
                    <a:lnTo>
                      <a:pt x="296" y="120165"/>
                    </a:lnTo>
                    <a:cubicBezTo>
                      <a:pt x="296" y="125428"/>
                      <a:pt x="497" y="125631"/>
                      <a:pt x="5930" y="125631"/>
                    </a:cubicBezTo>
                    <a:lnTo>
                      <a:pt x="16997" y="125631"/>
                    </a:lnTo>
                    <a:cubicBezTo>
                      <a:pt x="22430" y="125631"/>
                      <a:pt x="22631" y="125428"/>
                      <a:pt x="22631" y="120165"/>
                    </a:cubicBezTo>
                    <a:lnTo>
                      <a:pt x="22631" y="5583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形状 253">
                <a:extLst>
                  <a:ext uri="{FF2B5EF4-FFF2-40B4-BE49-F238E27FC236}">
                    <a16:creationId xmlns:a16="http://schemas.microsoft.com/office/drawing/2014/main" id="{6D3724AD-C9B1-87D4-6A0C-B69923150D9D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>
              <a:xfrm>
                <a:off x="6748448" y="7305653"/>
                <a:ext cx="110868" cy="366215"/>
              </a:xfrm>
              <a:custGeom>
                <a:avLst/>
                <a:gdLst>
                  <a:gd name="connsiteX0" fmla="*/ 111165 w 110868"/>
                  <a:gd name="connsiteY0" fmla="*/ 2351 h 366215"/>
                  <a:gd name="connsiteX1" fmla="*/ 105531 w 110868"/>
                  <a:gd name="connsiteY1" fmla="*/ 124 h 366215"/>
                  <a:gd name="connsiteX2" fmla="*/ 94464 w 110868"/>
                  <a:gd name="connsiteY2" fmla="*/ 124 h 366215"/>
                  <a:gd name="connsiteX3" fmla="*/ 88830 w 110868"/>
                  <a:gd name="connsiteY3" fmla="*/ 2958 h 366215"/>
                  <a:gd name="connsiteX4" fmla="*/ 83398 w 110868"/>
                  <a:gd name="connsiteY4" fmla="*/ 122398 h 366215"/>
                  <a:gd name="connsiteX5" fmla="*/ 1705 w 110868"/>
                  <a:gd name="connsiteY5" fmla="*/ 361683 h 366215"/>
                  <a:gd name="connsiteX6" fmla="*/ 296 w 110868"/>
                  <a:gd name="connsiteY6" fmla="*/ 364315 h 366215"/>
                  <a:gd name="connsiteX7" fmla="*/ 4924 w 110868"/>
                  <a:gd name="connsiteY7" fmla="*/ 366339 h 366215"/>
                  <a:gd name="connsiteX8" fmla="*/ 8948 w 110868"/>
                  <a:gd name="connsiteY8" fmla="*/ 365935 h 366215"/>
                  <a:gd name="connsiteX9" fmla="*/ 55630 w 110868"/>
                  <a:gd name="connsiteY9" fmla="*/ 295080 h 366215"/>
                  <a:gd name="connsiteX10" fmla="*/ 106336 w 110868"/>
                  <a:gd name="connsiteY10" fmla="*/ 106608 h 366215"/>
                  <a:gd name="connsiteX11" fmla="*/ 111165 w 110868"/>
                  <a:gd name="connsiteY11" fmla="*/ 10246 h 366215"/>
                  <a:gd name="connsiteX12" fmla="*/ 111165 w 110868"/>
                  <a:gd name="connsiteY12" fmla="*/ 2351 h 36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868" h="366215">
                    <a:moveTo>
                      <a:pt x="111165" y="2351"/>
                    </a:moveTo>
                    <a:cubicBezTo>
                      <a:pt x="110964" y="124"/>
                      <a:pt x="109757" y="124"/>
                      <a:pt x="105531" y="124"/>
                    </a:cubicBezTo>
                    <a:lnTo>
                      <a:pt x="94464" y="124"/>
                    </a:lnTo>
                    <a:cubicBezTo>
                      <a:pt x="90038" y="124"/>
                      <a:pt x="88830" y="124"/>
                      <a:pt x="88830" y="2958"/>
                    </a:cubicBezTo>
                    <a:cubicBezTo>
                      <a:pt x="88830" y="23810"/>
                      <a:pt x="88629" y="71990"/>
                      <a:pt x="83398" y="122398"/>
                    </a:cubicBezTo>
                    <a:cubicBezTo>
                      <a:pt x="72532" y="227060"/>
                      <a:pt x="45771" y="299534"/>
                      <a:pt x="1705" y="361683"/>
                    </a:cubicBezTo>
                    <a:cubicBezTo>
                      <a:pt x="296" y="363505"/>
                      <a:pt x="296" y="363910"/>
                      <a:pt x="296" y="364315"/>
                    </a:cubicBezTo>
                    <a:cubicBezTo>
                      <a:pt x="296" y="366339"/>
                      <a:pt x="1906" y="366339"/>
                      <a:pt x="4924" y="366339"/>
                    </a:cubicBezTo>
                    <a:cubicBezTo>
                      <a:pt x="8143" y="366339"/>
                      <a:pt x="8546" y="366339"/>
                      <a:pt x="8948" y="365935"/>
                    </a:cubicBezTo>
                    <a:cubicBezTo>
                      <a:pt x="9753" y="365327"/>
                      <a:pt x="35307" y="335771"/>
                      <a:pt x="55630" y="295080"/>
                    </a:cubicBezTo>
                    <a:cubicBezTo>
                      <a:pt x="82190" y="241636"/>
                      <a:pt x="98891" y="180296"/>
                      <a:pt x="106336" y="106608"/>
                    </a:cubicBezTo>
                    <a:cubicBezTo>
                      <a:pt x="106940" y="100332"/>
                      <a:pt x="111165" y="58224"/>
                      <a:pt x="111165" y="10246"/>
                    </a:cubicBezTo>
                    <a:lnTo>
                      <a:pt x="111165" y="2351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形状 254">
                <a:extLst>
                  <a:ext uri="{FF2B5EF4-FFF2-40B4-BE49-F238E27FC236}">
                    <a16:creationId xmlns:a16="http://schemas.microsoft.com/office/drawing/2014/main" id="{0BF4194D-9498-B057-A66A-5EF5AA4D66C6}"/>
                  </a:ext>
                </a:extLst>
              </p:cNvPr>
              <p:cNvSpPr/>
              <p:nvPr>
                <p:custDataLst>
                  <p:tags r:id="rId95"/>
                </p:custDataLst>
              </p:nvPr>
            </p:nvSpPr>
            <p:spPr>
              <a:xfrm>
                <a:off x="7103053" y="6911699"/>
                <a:ext cx="21328" cy="21458"/>
              </a:xfrm>
              <a:custGeom>
                <a:avLst/>
                <a:gdLst>
                  <a:gd name="connsiteX0" fmla="*/ 21642 w 21328"/>
                  <a:gd name="connsiteY0" fmla="*/ 10834 h 21458"/>
                  <a:gd name="connsiteX1" fmla="*/ 10978 w 21328"/>
                  <a:gd name="connsiteY1" fmla="*/ 105 h 21458"/>
                  <a:gd name="connsiteX2" fmla="*/ 313 w 21328"/>
                  <a:gd name="connsiteY2" fmla="*/ 10834 h 21458"/>
                  <a:gd name="connsiteX3" fmla="*/ 10978 w 21328"/>
                  <a:gd name="connsiteY3" fmla="*/ 21564 h 21458"/>
                  <a:gd name="connsiteX4" fmla="*/ 21642 w 21328"/>
                  <a:gd name="connsiteY4" fmla="*/ 10834 h 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28" h="21458">
                    <a:moveTo>
                      <a:pt x="21642" y="10834"/>
                    </a:moveTo>
                    <a:cubicBezTo>
                      <a:pt x="21642" y="4964"/>
                      <a:pt x="16813" y="105"/>
                      <a:pt x="10978" y="105"/>
                    </a:cubicBezTo>
                    <a:cubicBezTo>
                      <a:pt x="5142" y="105"/>
                      <a:pt x="313" y="4964"/>
                      <a:pt x="313" y="10834"/>
                    </a:cubicBezTo>
                    <a:cubicBezTo>
                      <a:pt x="313" y="16705"/>
                      <a:pt x="5142" y="21564"/>
                      <a:pt x="10978" y="21564"/>
                    </a:cubicBezTo>
                    <a:cubicBezTo>
                      <a:pt x="16813" y="21564"/>
                      <a:pt x="21642" y="16705"/>
                      <a:pt x="21642" y="108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EBC0728E-4B77-0D74-1810-18F58D60668A}"/>
                </a:ext>
              </a:extLst>
            </p:cNvPr>
            <p:cNvSpPr/>
            <p:nvPr/>
          </p:nvSpPr>
          <p:spPr>
            <a:xfrm>
              <a:off x="297141" y="4269080"/>
              <a:ext cx="884685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buFont typeface="Wingdings" pitchFamily="2" charset="2"/>
                <a:buChar char="l"/>
              </a:pPr>
              <a:r>
                <a:rPr kumimoji="1" lang="en-US" altLang="zh-CN" sz="2000" b="1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For a general electroweak </a:t>
              </a:r>
              <a:r>
                <a:rPr kumimoji="1" lang="en-US" altLang="zh-CN" sz="2000" b="1" dirty="0" err="1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multiplet</a:t>
              </a:r>
              <a:endParaRPr kumimoji="1" lang="en" altLang="zh-CN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77" name="组合 276">
              <a:extLst>
                <a:ext uri="{FF2B5EF4-FFF2-40B4-BE49-F238E27FC236}">
                  <a16:creationId xmlns:a16="http://schemas.microsoft.com/office/drawing/2014/main" id="{D32D09FE-627F-C51F-DA4A-FADA54123CFA}"/>
                </a:ext>
              </a:extLst>
            </p:cNvPr>
            <p:cNvGrpSpPr/>
            <p:nvPr/>
          </p:nvGrpSpPr>
          <p:grpSpPr>
            <a:xfrm>
              <a:off x="2458860" y="5882957"/>
              <a:ext cx="3865426" cy="615553"/>
              <a:chOff x="4665306" y="4945019"/>
              <a:chExt cx="3865426" cy="615553"/>
            </a:xfrm>
          </p:grpSpPr>
          <p:sp>
            <p:nvSpPr>
              <p:cNvPr id="27" name="文本框 26">
                <a:extLst>
                  <a:ext uri="{FF2B5EF4-FFF2-40B4-BE49-F238E27FC236}">
                    <a16:creationId xmlns:a16="http://schemas.microsoft.com/office/drawing/2014/main" id="{671F3DB3-F030-617B-0BD8-C155BA9606AF}"/>
                  </a:ext>
                </a:extLst>
              </p:cNvPr>
              <p:cNvSpPr txBox="1"/>
              <p:nvPr/>
            </p:nvSpPr>
            <p:spPr>
              <a:xfrm>
                <a:off x="4665306" y="4945019"/>
                <a:ext cx="3865426" cy="61555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Additional constraints are needed</a:t>
                </a:r>
              </a:p>
              <a:p>
                <a:pPr algn="ctr"/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for                                 </a:t>
                </a:r>
                <a:r>
                  <a:rPr kumimoji="1" lang="en-US" altLang="zh-CN" sz="1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</a:t>
                </a:r>
                <a:r>
                  <a:rPr kumimoji="1" lang="en-US" altLang="zh-CN" sz="1700" b="1" i="1" dirty="0">
                    <a:solidFill>
                      <a:srgbClr val="850306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             </a:t>
                </a:r>
              </a:p>
            </p:txBody>
          </p:sp>
          <p:grpSp>
            <p:nvGrpSpPr>
              <p:cNvPr id="276" name="组合 275">
                <a:extLst>
                  <a:ext uri="{FF2B5EF4-FFF2-40B4-BE49-F238E27FC236}">
                    <a16:creationId xmlns:a16="http://schemas.microsoft.com/office/drawing/2014/main" id="{25199CF6-C0A1-F5AD-DB72-50C61EF89D03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29"/>
                </p:custDataLst>
              </p:nvPr>
            </p:nvGrpSpPr>
            <p:grpSpPr>
              <a:xfrm>
                <a:off x="5829300" y="5295900"/>
                <a:ext cx="1943100" cy="215900"/>
                <a:chOff x="7490663" y="6494800"/>
                <a:chExt cx="1940244" cy="208682"/>
              </a:xfrm>
            </p:grpSpPr>
            <p:sp>
              <p:nvSpPr>
                <p:cNvPr id="262" name="任意形状 261">
                  <a:extLst>
                    <a:ext uri="{FF2B5EF4-FFF2-40B4-BE49-F238E27FC236}">
                      <a16:creationId xmlns:a16="http://schemas.microsoft.com/office/drawing/2014/main" id="{2F97C982-AFC8-FEB3-A46B-5CFDD30AFAE7}"/>
                    </a:ext>
                  </a:extLst>
                </p:cNvPr>
                <p:cNvSpPr/>
                <p:nvPr>
                  <p:custDataLst>
                    <p:tags r:id="rId30"/>
                  </p:custDataLst>
                </p:nvPr>
              </p:nvSpPr>
              <p:spPr>
                <a:xfrm>
                  <a:off x="7490663" y="6561951"/>
                  <a:ext cx="116580" cy="141531"/>
                </a:xfrm>
                <a:custGeom>
                  <a:avLst/>
                  <a:gdLst>
                    <a:gd name="connsiteX0" fmla="*/ 43310 w 116580"/>
                    <a:gd name="connsiteY0" fmla="*/ 19636 h 141531"/>
                    <a:gd name="connsiteX1" fmla="*/ 46537 w 116580"/>
                    <a:gd name="connsiteY1" fmla="*/ 5870 h 141531"/>
                    <a:gd name="connsiteX2" fmla="*/ 40299 w 116580"/>
                    <a:gd name="connsiteY2" fmla="*/ 63 h 141531"/>
                    <a:gd name="connsiteX3" fmla="*/ 31695 w 116580"/>
                    <a:gd name="connsiteY3" fmla="*/ 7806 h 141531"/>
                    <a:gd name="connsiteX4" fmla="*/ 722 w 116580"/>
                    <a:gd name="connsiteY4" fmla="*/ 132345 h 141531"/>
                    <a:gd name="connsiteX5" fmla="*/ 77 w 116580"/>
                    <a:gd name="connsiteY5" fmla="*/ 135787 h 141531"/>
                    <a:gd name="connsiteX6" fmla="*/ 6099 w 116580"/>
                    <a:gd name="connsiteY6" fmla="*/ 141594 h 141531"/>
                    <a:gd name="connsiteX7" fmla="*/ 13628 w 116580"/>
                    <a:gd name="connsiteY7" fmla="*/ 137077 h 141531"/>
                    <a:gd name="connsiteX8" fmla="*/ 25458 w 116580"/>
                    <a:gd name="connsiteY8" fmla="*/ 90832 h 141531"/>
                    <a:gd name="connsiteX9" fmla="*/ 46322 w 116580"/>
                    <a:gd name="connsiteY9" fmla="*/ 97500 h 141531"/>
                    <a:gd name="connsiteX10" fmla="*/ 74929 w 116580"/>
                    <a:gd name="connsiteY10" fmla="*/ 81798 h 141531"/>
                    <a:gd name="connsiteX11" fmla="*/ 94288 w 116580"/>
                    <a:gd name="connsiteY11" fmla="*/ 97500 h 141531"/>
                    <a:gd name="connsiteX12" fmla="*/ 110205 w 116580"/>
                    <a:gd name="connsiteY12" fmla="*/ 85670 h 141531"/>
                    <a:gd name="connsiteX13" fmla="*/ 116657 w 116580"/>
                    <a:gd name="connsiteY13" fmla="*/ 64376 h 141531"/>
                    <a:gd name="connsiteX14" fmla="*/ 114076 w 116580"/>
                    <a:gd name="connsiteY14" fmla="*/ 62225 h 141531"/>
                    <a:gd name="connsiteX15" fmla="*/ 111065 w 116580"/>
                    <a:gd name="connsiteY15" fmla="*/ 66096 h 141531"/>
                    <a:gd name="connsiteX16" fmla="*/ 94718 w 116580"/>
                    <a:gd name="connsiteY16" fmla="*/ 92768 h 141531"/>
                    <a:gd name="connsiteX17" fmla="*/ 88265 w 116580"/>
                    <a:gd name="connsiteY17" fmla="*/ 82874 h 141531"/>
                    <a:gd name="connsiteX18" fmla="*/ 92567 w 116580"/>
                    <a:gd name="connsiteY18" fmla="*/ 60504 h 141531"/>
                    <a:gd name="connsiteX19" fmla="*/ 98589 w 116580"/>
                    <a:gd name="connsiteY19" fmla="*/ 37274 h 141531"/>
                    <a:gd name="connsiteX20" fmla="*/ 102246 w 116580"/>
                    <a:gd name="connsiteY20" fmla="*/ 22648 h 141531"/>
                    <a:gd name="connsiteX21" fmla="*/ 105472 w 116580"/>
                    <a:gd name="connsiteY21" fmla="*/ 8236 h 141531"/>
                    <a:gd name="connsiteX22" fmla="*/ 99235 w 116580"/>
                    <a:gd name="connsiteY22" fmla="*/ 2429 h 141531"/>
                    <a:gd name="connsiteX23" fmla="*/ 90846 w 116580"/>
                    <a:gd name="connsiteY23" fmla="*/ 9957 h 141531"/>
                    <a:gd name="connsiteX24" fmla="*/ 80737 w 116580"/>
                    <a:gd name="connsiteY24" fmla="*/ 50180 h 141531"/>
                    <a:gd name="connsiteX25" fmla="*/ 75144 w 116580"/>
                    <a:gd name="connsiteY25" fmla="*/ 72119 h 141531"/>
                    <a:gd name="connsiteX26" fmla="*/ 47182 w 116580"/>
                    <a:gd name="connsiteY26" fmla="*/ 92768 h 141531"/>
                    <a:gd name="connsiteX27" fmla="*/ 31265 w 116580"/>
                    <a:gd name="connsiteY27" fmla="*/ 74055 h 141531"/>
                    <a:gd name="connsiteX28" fmla="*/ 34277 w 116580"/>
                    <a:gd name="connsiteY28" fmla="*/ 55772 h 141531"/>
                    <a:gd name="connsiteX29" fmla="*/ 43310 w 116580"/>
                    <a:gd name="connsiteY29" fmla="*/ 19636 h 14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16580" h="141531">
                      <a:moveTo>
                        <a:pt x="43310" y="19636"/>
                      </a:moveTo>
                      <a:cubicBezTo>
                        <a:pt x="44386" y="15119"/>
                        <a:pt x="46537" y="6946"/>
                        <a:pt x="46537" y="5870"/>
                      </a:cubicBezTo>
                      <a:cubicBezTo>
                        <a:pt x="46537" y="2214"/>
                        <a:pt x="43956" y="63"/>
                        <a:pt x="40299" y="63"/>
                      </a:cubicBezTo>
                      <a:cubicBezTo>
                        <a:pt x="39654" y="63"/>
                        <a:pt x="33631" y="278"/>
                        <a:pt x="31695" y="7806"/>
                      </a:cubicBezTo>
                      <a:lnTo>
                        <a:pt x="722" y="132345"/>
                      </a:lnTo>
                      <a:cubicBezTo>
                        <a:pt x="77" y="134926"/>
                        <a:pt x="77" y="135357"/>
                        <a:pt x="77" y="135787"/>
                      </a:cubicBezTo>
                      <a:cubicBezTo>
                        <a:pt x="77" y="139013"/>
                        <a:pt x="2443" y="141594"/>
                        <a:pt x="6099" y="141594"/>
                      </a:cubicBezTo>
                      <a:cubicBezTo>
                        <a:pt x="10616" y="141594"/>
                        <a:pt x="13197" y="137723"/>
                        <a:pt x="13628" y="137077"/>
                      </a:cubicBezTo>
                      <a:cubicBezTo>
                        <a:pt x="14488" y="135141"/>
                        <a:pt x="17284" y="123957"/>
                        <a:pt x="25458" y="90832"/>
                      </a:cubicBezTo>
                      <a:cubicBezTo>
                        <a:pt x="32341" y="96640"/>
                        <a:pt x="42020" y="97500"/>
                        <a:pt x="46322" y="97500"/>
                      </a:cubicBezTo>
                      <a:cubicBezTo>
                        <a:pt x="61378" y="97500"/>
                        <a:pt x="69767" y="87821"/>
                        <a:pt x="74929" y="81798"/>
                      </a:cubicBezTo>
                      <a:cubicBezTo>
                        <a:pt x="76865" y="91477"/>
                        <a:pt x="84824" y="97500"/>
                        <a:pt x="94288" y="97500"/>
                      </a:cubicBezTo>
                      <a:cubicBezTo>
                        <a:pt x="101816" y="97500"/>
                        <a:pt x="106763" y="92553"/>
                        <a:pt x="110205" y="85670"/>
                      </a:cubicBezTo>
                      <a:cubicBezTo>
                        <a:pt x="113861" y="77927"/>
                        <a:pt x="116657" y="64806"/>
                        <a:pt x="116657" y="64376"/>
                      </a:cubicBezTo>
                      <a:cubicBezTo>
                        <a:pt x="116657" y="62225"/>
                        <a:pt x="114721" y="62225"/>
                        <a:pt x="114076" y="62225"/>
                      </a:cubicBezTo>
                      <a:cubicBezTo>
                        <a:pt x="111925" y="62225"/>
                        <a:pt x="111710" y="63085"/>
                        <a:pt x="111065" y="66096"/>
                      </a:cubicBezTo>
                      <a:cubicBezTo>
                        <a:pt x="107408" y="80078"/>
                        <a:pt x="103537" y="92768"/>
                        <a:pt x="94718" y="92768"/>
                      </a:cubicBezTo>
                      <a:cubicBezTo>
                        <a:pt x="88910" y="92768"/>
                        <a:pt x="88265" y="87176"/>
                        <a:pt x="88265" y="82874"/>
                      </a:cubicBezTo>
                      <a:cubicBezTo>
                        <a:pt x="88265" y="78142"/>
                        <a:pt x="90846" y="68032"/>
                        <a:pt x="92567" y="60504"/>
                      </a:cubicBezTo>
                      <a:lnTo>
                        <a:pt x="98589" y="37274"/>
                      </a:lnTo>
                      <a:cubicBezTo>
                        <a:pt x="99235" y="34048"/>
                        <a:pt x="101386" y="25874"/>
                        <a:pt x="102246" y="22648"/>
                      </a:cubicBezTo>
                      <a:cubicBezTo>
                        <a:pt x="103322" y="17700"/>
                        <a:pt x="105472" y="9527"/>
                        <a:pt x="105472" y="8236"/>
                      </a:cubicBezTo>
                      <a:cubicBezTo>
                        <a:pt x="105472" y="4365"/>
                        <a:pt x="102461" y="2429"/>
                        <a:pt x="99235" y="2429"/>
                      </a:cubicBezTo>
                      <a:cubicBezTo>
                        <a:pt x="98159" y="2429"/>
                        <a:pt x="92567" y="2644"/>
                        <a:pt x="90846" y="9957"/>
                      </a:cubicBezTo>
                      <a:lnTo>
                        <a:pt x="80737" y="50180"/>
                      </a:lnTo>
                      <a:cubicBezTo>
                        <a:pt x="78156" y="60934"/>
                        <a:pt x="75790" y="69968"/>
                        <a:pt x="75144" y="72119"/>
                      </a:cubicBezTo>
                      <a:cubicBezTo>
                        <a:pt x="74929" y="73195"/>
                        <a:pt x="64605" y="92768"/>
                        <a:pt x="47182" y="92768"/>
                      </a:cubicBezTo>
                      <a:cubicBezTo>
                        <a:pt x="36427" y="92768"/>
                        <a:pt x="31265" y="85670"/>
                        <a:pt x="31265" y="74055"/>
                      </a:cubicBezTo>
                      <a:cubicBezTo>
                        <a:pt x="31265" y="67817"/>
                        <a:pt x="32771" y="61795"/>
                        <a:pt x="34277" y="55772"/>
                      </a:cubicBezTo>
                      <a:lnTo>
                        <a:pt x="43310" y="196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" name="任意形状 262">
                  <a:extLst>
                    <a:ext uri="{FF2B5EF4-FFF2-40B4-BE49-F238E27FC236}">
                      <a16:creationId xmlns:a16="http://schemas.microsoft.com/office/drawing/2014/main" id="{8EB65EB7-845C-80E8-6295-5BC3394D57E4}"/>
                    </a:ext>
                  </a:extLst>
                </p:cNvPr>
                <p:cNvSpPr/>
                <p:nvPr>
                  <p:custDataLst>
                    <p:tags r:id="rId31"/>
                  </p:custDataLst>
                </p:nvPr>
              </p:nvSpPr>
              <p:spPr>
                <a:xfrm>
                  <a:off x="7685607" y="6578083"/>
                  <a:ext cx="143037" cy="50331"/>
                </a:xfrm>
                <a:custGeom>
                  <a:avLst/>
                  <a:gdLst>
                    <a:gd name="connsiteX0" fmla="*/ 135809 w 143037"/>
                    <a:gd name="connsiteY0" fmla="*/ 8667 h 50331"/>
                    <a:gd name="connsiteX1" fmla="*/ 143123 w 143037"/>
                    <a:gd name="connsiteY1" fmla="*/ 4365 h 50331"/>
                    <a:gd name="connsiteX2" fmla="*/ 136025 w 143037"/>
                    <a:gd name="connsiteY2" fmla="*/ 63 h 50331"/>
                    <a:gd name="connsiteX3" fmla="*/ 7184 w 143037"/>
                    <a:gd name="connsiteY3" fmla="*/ 63 h 50331"/>
                    <a:gd name="connsiteX4" fmla="*/ 85 w 143037"/>
                    <a:gd name="connsiteY4" fmla="*/ 4365 h 50331"/>
                    <a:gd name="connsiteX5" fmla="*/ 7399 w 143037"/>
                    <a:gd name="connsiteY5" fmla="*/ 8667 h 50331"/>
                    <a:gd name="connsiteX6" fmla="*/ 135809 w 143037"/>
                    <a:gd name="connsiteY6" fmla="*/ 8667 h 50331"/>
                    <a:gd name="connsiteX7" fmla="*/ 136025 w 143037"/>
                    <a:gd name="connsiteY7" fmla="*/ 50395 h 50331"/>
                    <a:gd name="connsiteX8" fmla="*/ 143123 w 143037"/>
                    <a:gd name="connsiteY8" fmla="*/ 46093 h 50331"/>
                    <a:gd name="connsiteX9" fmla="*/ 135809 w 143037"/>
                    <a:gd name="connsiteY9" fmla="*/ 41791 h 50331"/>
                    <a:gd name="connsiteX10" fmla="*/ 7399 w 143037"/>
                    <a:gd name="connsiteY10" fmla="*/ 41791 h 50331"/>
                    <a:gd name="connsiteX11" fmla="*/ 85 w 143037"/>
                    <a:gd name="connsiteY11" fmla="*/ 46093 h 50331"/>
                    <a:gd name="connsiteX12" fmla="*/ 7184 w 143037"/>
                    <a:gd name="connsiteY12" fmla="*/ 50395 h 50331"/>
                    <a:gd name="connsiteX13" fmla="*/ 136025 w 143037"/>
                    <a:gd name="connsiteY13" fmla="*/ 50395 h 50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3037" h="50331">
                      <a:moveTo>
                        <a:pt x="135809" y="8667"/>
                      </a:moveTo>
                      <a:cubicBezTo>
                        <a:pt x="139036" y="8667"/>
                        <a:pt x="143123" y="8667"/>
                        <a:pt x="143123" y="4365"/>
                      </a:cubicBezTo>
                      <a:cubicBezTo>
                        <a:pt x="143123" y="63"/>
                        <a:pt x="139036" y="63"/>
                        <a:pt x="136025" y="63"/>
                      </a:cubicBezTo>
                      <a:lnTo>
                        <a:pt x="7184" y="63"/>
                      </a:lnTo>
                      <a:cubicBezTo>
                        <a:pt x="4172" y="63"/>
                        <a:pt x="85" y="63"/>
                        <a:pt x="85" y="4365"/>
                      </a:cubicBezTo>
                      <a:cubicBezTo>
                        <a:pt x="85" y="8667"/>
                        <a:pt x="4172" y="8667"/>
                        <a:pt x="7399" y="8667"/>
                      </a:cubicBezTo>
                      <a:lnTo>
                        <a:pt x="135809" y="8667"/>
                      </a:lnTo>
                      <a:close/>
                      <a:moveTo>
                        <a:pt x="136025" y="50395"/>
                      </a:moveTo>
                      <a:cubicBezTo>
                        <a:pt x="139036" y="50395"/>
                        <a:pt x="143123" y="50395"/>
                        <a:pt x="143123" y="46093"/>
                      </a:cubicBezTo>
                      <a:cubicBezTo>
                        <a:pt x="143123" y="41791"/>
                        <a:pt x="139036" y="41791"/>
                        <a:pt x="135809" y="41791"/>
                      </a:cubicBezTo>
                      <a:lnTo>
                        <a:pt x="7399" y="41791"/>
                      </a:lnTo>
                      <a:cubicBezTo>
                        <a:pt x="4172" y="41791"/>
                        <a:pt x="85" y="41791"/>
                        <a:pt x="85" y="46093"/>
                      </a:cubicBezTo>
                      <a:cubicBezTo>
                        <a:pt x="85" y="50395"/>
                        <a:pt x="4172" y="50395"/>
                        <a:pt x="7184" y="50395"/>
                      </a:cubicBezTo>
                      <a:lnTo>
                        <a:pt x="136025" y="503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" name="任意形状 263">
                  <a:extLst>
                    <a:ext uri="{FF2B5EF4-FFF2-40B4-BE49-F238E27FC236}">
                      <a16:creationId xmlns:a16="http://schemas.microsoft.com/office/drawing/2014/main" id="{ADD186A5-F144-93A1-AFF6-C133F80F44C5}"/>
                    </a:ext>
                  </a:extLst>
                </p:cNvPr>
                <p:cNvSpPr/>
                <p:nvPr>
                  <p:custDataLst>
                    <p:tags r:id="rId32"/>
                  </p:custDataLst>
                </p:nvPr>
              </p:nvSpPr>
              <p:spPr>
                <a:xfrm>
                  <a:off x="7907057" y="6561951"/>
                  <a:ext cx="116580" cy="141531"/>
                </a:xfrm>
                <a:custGeom>
                  <a:avLst/>
                  <a:gdLst>
                    <a:gd name="connsiteX0" fmla="*/ 43330 w 116580"/>
                    <a:gd name="connsiteY0" fmla="*/ 19636 h 141531"/>
                    <a:gd name="connsiteX1" fmla="*/ 46556 w 116580"/>
                    <a:gd name="connsiteY1" fmla="*/ 5870 h 141531"/>
                    <a:gd name="connsiteX2" fmla="*/ 40318 w 116580"/>
                    <a:gd name="connsiteY2" fmla="*/ 63 h 141531"/>
                    <a:gd name="connsiteX3" fmla="*/ 31715 w 116580"/>
                    <a:gd name="connsiteY3" fmla="*/ 7806 h 141531"/>
                    <a:gd name="connsiteX4" fmla="*/ 741 w 116580"/>
                    <a:gd name="connsiteY4" fmla="*/ 132345 h 141531"/>
                    <a:gd name="connsiteX5" fmla="*/ 96 w 116580"/>
                    <a:gd name="connsiteY5" fmla="*/ 135787 h 141531"/>
                    <a:gd name="connsiteX6" fmla="*/ 6119 w 116580"/>
                    <a:gd name="connsiteY6" fmla="*/ 141594 h 141531"/>
                    <a:gd name="connsiteX7" fmla="*/ 13647 w 116580"/>
                    <a:gd name="connsiteY7" fmla="*/ 137077 h 141531"/>
                    <a:gd name="connsiteX8" fmla="*/ 25477 w 116580"/>
                    <a:gd name="connsiteY8" fmla="*/ 90832 h 141531"/>
                    <a:gd name="connsiteX9" fmla="*/ 46341 w 116580"/>
                    <a:gd name="connsiteY9" fmla="*/ 97500 h 141531"/>
                    <a:gd name="connsiteX10" fmla="*/ 74949 w 116580"/>
                    <a:gd name="connsiteY10" fmla="*/ 81798 h 141531"/>
                    <a:gd name="connsiteX11" fmla="*/ 94307 w 116580"/>
                    <a:gd name="connsiteY11" fmla="*/ 97500 h 141531"/>
                    <a:gd name="connsiteX12" fmla="*/ 110224 w 116580"/>
                    <a:gd name="connsiteY12" fmla="*/ 85670 h 141531"/>
                    <a:gd name="connsiteX13" fmla="*/ 116677 w 116580"/>
                    <a:gd name="connsiteY13" fmla="*/ 64376 h 141531"/>
                    <a:gd name="connsiteX14" fmla="*/ 114096 w 116580"/>
                    <a:gd name="connsiteY14" fmla="*/ 62225 h 141531"/>
                    <a:gd name="connsiteX15" fmla="*/ 111084 w 116580"/>
                    <a:gd name="connsiteY15" fmla="*/ 66096 h 141531"/>
                    <a:gd name="connsiteX16" fmla="*/ 94737 w 116580"/>
                    <a:gd name="connsiteY16" fmla="*/ 92768 h 141531"/>
                    <a:gd name="connsiteX17" fmla="*/ 88284 w 116580"/>
                    <a:gd name="connsiteY17" fmla="*/ 82874 h 141531"/>
                    <a:gd name="connsiteX18" fmla="*/ 92586 w 116580"/>
                    <a:gd name="connsiteY18" fmla="*/ 60504 h 141531"/>
                    <a:gd name="connsiteX19" fmla="*/ 98609 w 116580"/>
                    <a:gd name="connsiteY19" fmla="*/ 37274 h 141531"/>
                    <a:gd name="connsiteX20" fmla="*/ 102265 w 116580"/>
                    <a:gd name="connsiteY20" fmla="*/ 22648 h 141531"/>
                    <a:gd name="connsiteX21" fmla="*/ 105492 w 116580"/>
                    <a:gd name="connsiteY21" fmla="*/ 8236 h 141531"/>
                    <a:gd name="connsiteX22" fmla="*/ 99254 w 116580"/>
                    <a:gd name="connsiteY22" fmla="*/ 2429 h 141531"/>
                    <a:gd name="connsiteX23" fmla="*/ 90865 w 116580"/>
                    <a:gd name="connsiteY23" fmla="*/ 9957 h 141531"/>
                    <a:gd name="connsiteX24" fmla="*/ 80756 w 116580"/>
                    <a:gd name="connsiteY24" fmla="*/ 50180 h 141531"/>
                    <a:gd name="connsiteX25" fmla="*/ 75164 w 116580"/>
                    <a:gd name="connsiteY25" fmla="*/ 72119 h 141531"/>
                    <a:gd name="connsiteX26" fmla="*/ 47201 w 116580"/>
                    <a:gd name="connsiteY26" fmla="*/ 92768 h 141531"/>
                    <a:gd name="connsiteX27" fmla="*/ 31285 w 116580"/>
                    <a:gd name="connsiteY27" fmla="*/ 74055 h 141531"/>
                    <a:gd name="connsiteX28" fmla="*/ 34296 w 116580"/>
                    <a:gd name="connsiteY28" fmla="*/ 55772 h 141531"/>
                    <a:gd name="connsiteX29" fmla="*/ 43330 w 116580"/>
                    <a:gd name="connsiteY29" fmla="*/ 19636 h 14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16580" h="141531">
                      <a:moveTo>
                        <a:pt x="43330" y="19636"/>
                      </a:moveTo>
                      <a:cubicBezTo>
                        <a:pt x="44405" y="15119"/>
                        <a:pt x="46556" y="6946"/>
                        <a:pt x="46556" y="5870"/>
                      </a:cubicBezTo>
                      <a:cubicBezTo>
                        <a:pt x="46556" y="2214"/>
                        <a:pt x="43975" y="63"/>
                        <a:pt x="40318" y="63"/>
                      </a:cubicBezTo>
                      <a:cubicBezTo>
                        <a:pt x="39673" y="63"/>
                        <a:pt x="33651" y="278"/>
                        <a:pt x="31715" y="7806"/>
                      </a:cubicBezTo>
                      <a:lnTo>
                        <a:pt x="741" y="132345"/>
                      </a:lnTo>
                      <a:cubicBezTo>
                        <a:pt x="96" y="134926"/>
                        <a:pt x="96" y="135357"/>
                        <a:pt x="96" y="135787"/>
                      </a:cubicBezTo>
                      <a:cubicBezTo>
                        <a:pt x="96" y="139013"/>
                        <a:pt x="2462" y="141594"/>
                        <a:pt x="6119" y="141594"/>
                      </a:cubicBezTo>
                      <a:cubicBezTo>
                        <a:pt x="10636" y="141594"/>
                        <a:pt x="13217" y="137723"/>
                        <a:pt x="13647" y="137077"/>
                      </a:cubicBezTo>
                      <a:cubicBezTo>
                        <a:pt x="14507" y="135141"/>
                        <a:pt x="17303" y="123957"/>
                        <a:pt x="25477" y="90832"/>
                      </a:cubicBezTo>
                      <a:cubicBezTo>
                        <a:pt x="32360" y="96640"/>
                        <a:pt x="42039" y="97500"/>
                        <a:pt x="46341" y="97500"/>
                      </a:cubicBezTo>
                      <a:cubicBezTo>
                        <a:pt x="61398" y="97500"/>
                        <a:pt x="69786" y="87821"/>
                        <a:pt x="74949" y="81798"/>
                      </a:cubicBezTo>
                      <a:cubicBezTo>
                        <a:pt x="76884" y="91477"/>
                        <a:pt x="84843" y="97500"/>
                        <a:pt x="94307" y="97500"/>
                      </a:cubicBezTo>
                      <a:cubicBezTo>
                        <a:pt x="101835" y="97500"/>
                        <a:pt x="106782" y="92553"/>
                        <a:pt x="110224" y="85670"/>
                      </a:cubicBezTo>
                      <a:cubicBezTo>
                        <a:pt x="113880" y="77927"/>
                        <a:pt x="116677" y="64806"/>
                        <a:pt x="116677" y="64376"/>
                      </a:cubicBezTo>
                      <a:cubicBezTo>
                        <a:pt x="116677" y="62225"/>
                        <a:pt x="114741" y="62225"/>
                        <a:pt x="114096" y="62225"/>
                      </a:cubicBezTo>
                      <a:cubicBezTo>
                        <a:pt x="111945" y="62225"/>
                        <a:pt x="111729" y="63085"/>
                        <a:pt x="111084" y="66096"/>
                      </a:cubicBezTo>
                      <a:cubicBezTo>
                        <a:pt x="107428" y="80078"/>
                        <a:pt x="103556" y="92768"/>
                        <a:pt x="94737" y="92768"/>
                      </a:cubicBezTo>
                      <a:cubicBezTo>
                        <a:pt x="88930" y="92768"/>
                        <a:pt x="88284" y="87176"/>
                        <a:pt x="88284" y="82874"/>
                      </a:cubicBezTo>
                      <a:cubicBezTo>
                        <a:pt x="88284" y="78142"/>
                        <a:pt x="90865" y="68032"/>
                        <a:pt x="92586" y="60504"/>
                      </a:cubicBezTo>
                      <a:lnTo>
                        <a:pt x="98609" y="37274"/>
                      </a:lnTo>
                      <a:cubicBezTo>
                        <a:pt x="99254" y="34048"/>
                        <a:pt x="101405" y="25874"/>
                        <a:pt x="102265" y="22648"/>
                      </a:cubicBezTo>
                      <a:cubicBezTo>
                        <a:pt x="103341" y="17700"/>
                        <a:pt x="105492" y="9527"/>
                        <a:pt x="105492" y="8236"/>
                      </a:cubicBezTo>
                      <a:cubicBezTo>
                        <a:pt x="105492" y="4365"/>
                        <a:pt x="102480" y="2429"/>
                        <a:pt x="99254" y="2429"/>
                      </a:cubicBezTo>
                      <a:cubicBezTo>
                        <a:pt x="98179" y="2429"/>
                        <a:pt x="92586" y="2644"/>
                        <a:pt x="90865" y="9957"/>
                      </a:cubicBezTo>
                      <a:lnTo>
                        <a:pt x="80756" y="50180"/>
                      </a:lnTo>
                      <a:cubicBezTo>
                        <a:pt x="78175" y="60934"/>
                        <a:pt x="75809" y="69968"/>
                        <a:pt x="75164" y="72119"/>
                      </a:cubicBezTo>
                      <a:cubicBezTo>
                        <a:pt x="74949" y="73195"/>
                        <a:pt x="64624" y="92768"/>
                        <a:pt x="47201" y="92768"/>
                      </a:cubicBezTo>
                      <a:cubicBezTo>
                        <a:pt x="36447" y="92768"/>
                        <a:pt x="31285" y="85670"/>
                        <a:pt x="31285" y="74055"/>
                      </a:cubicBezTo>
                      <a:cubicBezTo>
                        <a:pt x="31285" y="67817"/>
                        <a:pt x="32790" y="61795"/>
                        <a:pt x="34296" y="55772"/>
                      </a:cubicBezTo>
                      <a:lnTo>
                        <a:pt x="43330" y="196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" name="任意形状 264">
                  <a:extLst>
                    <a:ext uri="{FF2B5EF4-FFF2-40B4-BE49-F238E27FC236}">
                      <a16:creationId xmlns:a16="http://schemas.microsoft.com/office/drawing/2014/main" id="{516BA59D-78E4-0036-9630-65E5548FC95D}"/>
                    </a:ext>
                  </a:extLst>
                </p:cNvPr>
                <p:cNvSpPr/>
                <p:nvPr>
                  <p:custDataLst>
                    <p:tags r:id="rId33"/>
                  </p:custDataLst>
                </p:nvPr>
              </p:nvSpPr>
              <p:spPr>
                <a:xfrm>
                  <a:off x="8037436" y="6494800"/>
                  <a:ext cx="37791" cy="77992"/>
                </a:xfrm>
                <a:custGeom>
                  <a:avLst/>
                  <a:gdLst>
                    <a:gd name="connsiteX0" fmla="*/ 36539 w 37791"/>
                    <a:gd name="connsiteY0" fmla="*/ 13158 h 77992"/>
                    <a:gd name="connsiteX1" fmla="*/ 37894 w 37791"/>
                    <a:gd name="connsiteY1" fmla="*/ 8340 h 77992"/>
                    <a:gd name="connsiteX2" fmla="*/ 29011 w 37791"/>
                    <a:gd name="connsiteY2" fmla="*/ 59 h 77992"/>
                    <a:gd name="connsiteX3" fmla="*/ 20729 w 37791"/>
                    <a:gd name="connsiteY3" fmla="*/ 7136 h 77992"/>
                    <a:gd name="connsiteX4" fmla="*/ 855 w 37791"/>
                    <a:gd name="connsiteY4" fmla="*/ 72331 h 77992"/>
                    <a:gd name="connsiteX5" fmla="*/ 102 w 37791"/>
                    <a:gd name="connsiteY5" fmla="*/ 74740 h 77992"/>
                    <a:gd name="connsiteX6" fmla="*/ 5974 w 37791"/>
                    <a:gd name="connsiteY6" fmla="*/ 78052 h 77992"/>
                    <a:gd name="connsiteX7" fmla="*/ 8233 w 37791"/>
                    <a:gd name="connsiteY7" fmla="*/ 75492 h 77992"/>
                    <a:gd name="connsiteX8" fmla="*/ 36539 w 37791"/>
                    <a:gd name="connsiteY8" fmla="*/ 13158 h 7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791" h="77992">
                      <a:moveTo>
                        <a:pt x="36539" y="13158"/>
                      </a:moveTo>
                      <a:cubicBezTo>
                        <a:pt x="37743" y="10599"/>
                        <a:pt x="37894" y="9394"/>
                        <a:pt x="37894" y="8340"/>
                      </a:cubicBezTo>
                      <a:cubicBezTo>
                        <a:pt x="37894" y="3673"/>
                        <a:pt x="33678" y="59"/>
                        <a:pt x="29011" y="59"/>
                      </a:cubicBezTo>
                      <a:cubicBezTo>
                        <a:pt x="23289" y="59"/>
                        <a:pt x="21482" y="4727"/>
                        <a:pt x="20729" y="7136"/>
                      </a:cubicBezTo>
                      <a:lnTo>
                        <a:pt x="855" y="72331"/>
                      </a:lnTo>
                      <a:cubicBezTo>
                        <a:pt x="704" y="72632"/>
                        <a:pt x="102" y="74589"/>
                        <a:pt x="102" y="74740"/>
                      </a:cubicBezTo>
                      <a:cubicBezTo>
                        <a:pt x="102" y="76546"/>
                        <a:pt x="4770" y="78052"/>
                        <a:pt x="5974" y="78052"/>
                      </a:cubicBezTo>
                      <a:cubicBezTo>
                        <a:pt x="7028" y="78052"/>
                        <a:pt x="7179" y="77751"/>
                        <a:pt x="8233" y="75492"/>
                      </a:cubicBezTo>
                      <a:lnTo>
                        <a:pt x="36539" y="131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" name="任意形状 265">
                  <a:extLst>
                    <a:ext uri="{FF2B5EF4-FFF2-40B4-BE49-F238E27FC236}">
                      <a16:creationId xmlns:a16="http://schemas.microsoft.com/office/drawing/2014/main" id="{FB995EE9-9B63-D0D9-8D4A-057D8A1F3542}"/>
                    </a:ext>
                  </a:extLst>
                </p:cNvPr>
                <p:cNvSpPr/>
                <p:nvPr>
                  <p:custDataLst>
                    <p:tags r:id="rId34"/>
                  </p:custDataLst>
                </p:nvPr>
              </p:nvSpPr>
              <p:spPr>
                <a:xfrm>
                  <a:off x="8109052" y="6634222"/>
                  <a:ext cx="25165" cy="64312"/>
                </a:xfrm>
                <a:custGeom>
                  <a:avLst/>
                  <a:gdLst>
                    <a:gd name="connsiteX0" fmla="*/ 25271 w 25165"/>
                    <a:gd name="connsiteY0" fmla="*/ 22648 h 64312"/>
                    <a:gd name="connsiteX1" fmla="*/ 11505 w 25165"/>
                    <a:gd name="connsiteY1" fmla="*/ 63 h 64312"/>
                    <a:gd name="connsiteX2" fmla="*/ 105 w 25165"/>
                    <a:gd name="connsiteY2" fmla="*/ 11463 h 64312"/>
                    <a:gd name="connsiteX3" fmla="*/ 11505 w 25165"/>
                    <a:gd name="connsiteY3" fmla="*/ 22863 h 64312"/>
                    <a:gd name="connsiteX4" fmla="*/ 19033 w 25165"/>
                    <a:gd name="connsiteY4" fmla="*/ 20066 h 64312"/>
                    <a:gd name="connsiteX5" fmla="*/ 20108 w 25165"/>
                    <a:gd name="connsiteY5" fmla="*/ 19421 h 64312"/>
                    <a:gd name="connsiteX6" fmla="*/ 20539 w 25165"/>
                    <a:gd name="connsiteY6" fmla="*/ 22648 h 64312"/>
                    <a:gd name="connsiteX7" fmla="*/ 5912 w 25165"/>
                    <a:gd name="connsiteY7" fmla="*/ 58568 h 64312"/>
                    <a:gd name="connsiteX8" fmla="*/ 3546 w 25165"/>
                    <a:gd name="connsiteY8" fmla="*/ 62010 h 64312"/>
                    <a:gd name="connsiteX9" fmla="*/ 5697 w 25165"/>
                    <a:gd name="connsiteY9" fmla="*/ 64376 h 64312"/>
                    <a:gd name="connsiteX10" fmla="*/ 25271 w 25165"/>
                    <a:gd name="connsiteY10" fmla="*/ 22648 h 64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65" h="64312">
                      <a:moveTo>
                        <a:pt x="25271" y="22648"/>
                      </a:moveTo>
                      <a:cubicBezTo>
                        <a:pt x="25271" y="8451"/>
                        <a:pt x="19893" y="63"/>
                        <a:pt x="11505" y="63"/>
                      </a:cubicBezTo>
                      <a:cubicBezTo>
                        <a:pt x="4407" y="63"/>
                        <a:pt x="105" y="5440"/>
                        <a:pt x="105" y="11463"/>
                      </a:cubicBezTo>
                      <a:cubicBezTo>
                        <a:pt x="105" y="17270"/>
                        <a:pt x="4407" y="22863"/>
                        <a:pt x="11505" y="22863"/>
                      </a:cubicBezTo>
                      <a:cubicBezTo>
                        <a:pt x="14086" y="22863"/>
                        <a:pt x="16882" y="22002"/>
                        <a:pt x="19033" y="20066"/>
                      </a:cubicBezTo>
                      <a:cubicBezTo>
                        <a:pt x="19678" y="19636"/>
                        <a:pt x="19893" y="19421"/>
                        <a:pt x="20108" y="19421"/>
                      </a:cubicBezTo>
                      <a:cubicBezTo>
                        <a:pt x="20324" y="19421"/>
                        <a:pt x="20539" y="19636"/>
                        <a:pt x="20539" y="22648"/>
                      </a:cubicBezTo>
                      <a:cubicBezTo>
                        <a:pt x="20539" y="38564"/>
                        <a:pt x="13010" y="51470"/>
                        <a:pt x="5912" y="58568"/>
                      </a:cubicBezTo>
                      <a:cubicBezTo>
                        <a:pt x="3546" y="60934"/>
                        <a:pt x="3546" y="61364"/>
                        <a:pt x="3546" y="62010"/>
                      </a:cubicBezTo>
                      <a:cubicBezTo>
                        <a:pt x="3546" y="63515"/>
                        <a:pt x="4622" y="64376"/>
                        <a:pt x="5697" y="64376"/>
                      </a:cubicBezTo>
                      <a:cubicBezTo>
                        <a:pt x="8063" y="64376"/>
                        <a:pt x="25271" y="47814"/>
                        <a:pt x="25271" y="2264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" name="任意形状 266">
                  <a:extLst>
                    <a:ext uri="{FF2B5EF4-FFF2-40B4-BE49-F238E27FC236}">
                      <a16:creationId xmlns:a16="http://schemas.microsoft.com/office/drawing/2014/main" id="{0B9F6572-455F-6158-4B40-6F705E474716}"/>
                    </a:ext>
                  </a:extLst>
                </p:cNvPr>
                <p:cNvSpPr/>
                <p:nvPr>
                  <p:custDataLst>
                    <p:tags r:id="rId35"/>
                  </p:custDataLst>
                </p:nvPr>
              </p:nvSpPr>
              <p:spPr>
                <a:xfrm>
                  <a:off x="8195184" y="6505381"/>
                  <a:ext cx="88833" cy="154006"/>
                </a:xfrm>
                <a:custGeom>
                  <a:avLst/>
                  <a:gdLst>
                    <a:gd name="connsiteX0" fmla="*/ 88943 w 88833"/>
                    <a:gd name="connsiteY0" fmla="*/ 44157 h 154006"/>
                    <a:gd name="connsiteX1" fmla="*/ 63132 w 88833"/>
                    <a:gd name="connsiteY1" fmla="*/ 63 h 154006"/>
                    <a:gd name="connsiteX2" fmla="*/ 109 w 88833"/>
                    <a:gd name="connsiteY2" fmla="*/ 109975 h 154006"/>
                    <a:gd name="connsiteX3" fmla="*/ 25920 w 88833"/>
                    <a:gd name="connsiteY3" fmla="*/ 154070 h 154006"/>
                    <a:gd name="connsiteX4" fmla="*/ 88943 w 88833"/>
                    <a:gd name="connsiteY4" fmla="*/ 44157 h 154006"/>
                    <a:gd name="connsiteX5" fmla="*/ 22909 w 88833"/>
                    <a:gd name="connsiteY5" fmla="*/ 73625 h 154006"/>
                    <a:gd name="connsiteX6" fmla="*/ 39471 w 88833"/>
                    <a:gd name="connsiteY6" fmla="*/ 27380 h 154006"/>
                    <a:gd name="connsiteX7" fmla="*/ 62917 w 88833"/>
                    <a:gd name="connsiteY7" fmla="*/ 4795 h 154006"/>
                    <a:gd name="connsiteX8" fmla="*/ 74747 w 88833"/>
                    <a:gd name="connsiteY8" fmla="*/ 30821 h 154006"/>
                    <a:gd name="connsiteX9" fmla="*/ 67864 w 88833"/>
                    <a:gd name="connsiteY9" fmla="*/ 73625 h 154006"/>
                    <a:gd name="connsiteX10" fmla="*/ 22909 w 88833"/>
                    <a:gd name="connsiteY10" fmla="*/ 73625 h 154006"/>
                    <a:gd name="connsiteX11" fmla="*/ 65928 w 88833"/>
                    <a:gd name="connsiteY11" fmla="*/ 80508 h 154006"/>
                    <a:gd name="connsiteX12" fmla="*/ 50871 w 88833"/>
                    <a:gd name="connsiteY12" fmla="*/ 124172 h 154006"/>
                    <a:gd name="connsiteX13" fmla="*/ 25920 w 88833"/>
                    <a:gd name="connsiteY13" fmla="*/ 149338 h 154006"/>
                    <a:gd name="connsiteX14" fmla="*/ 14305 w 88833"/>
                    <a:gd name="connsiteY14" fmla="*/ 123096 h 154006"/>
                    <a:gd name="connsiteX15" fmla="*/ 21188 w 88833"/>
                    <a:gd name="connsiteY15" fmla="*/ 80508 h 154006"/>
                    <a:gd name="connsiteX16" fmla="*/ 65928 w 88833"/>
                    <a:gd name="connsiteY16" fmla="*/ 80508 h 154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8833" h="154006">
                      <a:moveTo>
                        <a:pt x="88943" y="44157"/>
                      </a:moveTo>
                      <a:cubicBezTo>
                        <a:pt x="88943" y="29961"/>
                        <a:pt x="85071" y="63"/>
                        <a:pt x="63132" y="63"/>
                      </a:cubicBezTo>
                      <a:cubicBezTo>
                        <a:pt x="33234" y="63"/>
                        <a:pt x="109" y="60719"/>
                        <a:pt x="109" y="109975"/>
                      </a:cubicBezTo>
                      <a:cubicBezTo>
                        <a:pt x="109" y="130194"/>
                        <a:pt x="6347" y="154070"/>
                        <a:pt x="25920" y="154070"/>
                      </a:cubicBezTo>
                      <a:cubicBezTo>
                        <a:pt x="56249" y="154070"/>
                        <a:pt x="88943" y="92338"/>
                        <a:pt x="88943" y="44157"/>
                      </a:cubicBezTo>
                      <a:close/>
                      <a:moveTo>
                        <a:pt x="22909" y="73625"/>
                      </a:moveTo>
                      <a:cubicBezTo>
                        <a:pt x="26566" y="59859"/>
                        <a:pt x="30868" y="42651"/>
                        <a:pt x="39471" y="27380"/>
                      </a:cubicBezTo>
                      <a:cubicBezTo>
                        <a:pt x="45279" y="16840"/>
                        <a:pt x="53237" y="4795"/>
                        <a:pt x="62917" y="4795"/>
                      </a:cubicBezTo>
                      <a:cubicBezTo>
                        <a:pt x="73456" y="4795"/>
                        <a:pt x="74747" y="18561"/>
                        <a:pt x="74747" y="30821"/>
                      </a:cubicBezTo>
                      <a:cubicBezTo>
                        <a:pt x="74747" y="41361"/>
                        <a:pt x="73026" y="52330"/>
                        <a:pt x="67864" y="73625"/>
                      </a:cubicBezTo>
                      <a:lnTo>
                        <a:pt x="22909" y="73625"/>
                      </a:lnTo>
                      <a:close/>
                      <a:moveTo>
                        <a:pt x="65928" y="80508"/>
                      </a:moveTo>
                      <a:cubicBezTo>
                        <a:pt x="63562" y="90402"/>
                        <a:pt x="59045" y="108685"/>
                        <a:pt x="50871" y="124172"/>
                      </a:cubicBezTo>
                      <a:cubicBezTo>
                        <a:pt x="43343" y="138798"/>
                        <a:pt x="35169" y="149338"/>
                        <a:pt x="25920" y="149338"/>
                      </a:cubicBezTo>
                      <a:cubicBezTo>
                        <a:pt x="18822" y="149338"/>
                        <a:pt x="14305" y="143100"/>
                        <a:pt x="14305" y="123096"/>
                      </a:cubicBezTo>
                      <a:cubicBezTo>
                        <a:pt x="14305" y="114062"/>
                        <a:pt x="15596" y="101587"/>
                        <a:pt x="21188" y="80508"/>
                      </a:cubicBezTo>
                      <a:lnTo>
                        <a:pt x="65928" y="805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8" name="任意形状 267">
                  <a:extLst>
                    <a:ext uri="{FF2B5EF4-FFF2-40B4-BE49-F238E27FC236}">
                      <a16:creationId xmlns:a16="http://schemas.microsoft.com/office/drawing/2014/main" id="{D03C162A-CD15-5BA4-3E2F-900033E7CAD9}"/>
                    </a:ext>
                  </a:extLst>
                </p:cNvPr>
                <p:cNvSpPr/>
                <p:nvPr>
                  <p:custDataLst>
                    <p:tags r:id="rId36"/>
                  </p:custDataLst>
                </p:nvPr>
              </p:nvSpPr>
              <p:spPr>
                <a:xfrm>
                  <a:off x="8364892" y="6578083"/>
                  <a:ext cx="143037" cy="50331"/>
                </a:xfrm>
                <a:custGeom>
                  <a:avLst/>
                  <a:gdLst>
                    <a:gd name="connsiteX0" fmla="*/ 135841 w 143037"/>
                    <a:gd name="connsiteY0" fmla="*/ 8667 h 50331"/>
                    <a:gd name="connsiteX1" fmla="*/ 143154 w 143037"/>
                    <a:gd name="connsiteY1" fmla="*/ 4365 h 50331"/>
                    <a:gd name="connsiteX2" fmla="*/ 136056 w 143037"/>
                    <a:gd name="connsiteY2" fmla="*/ 63 h 50331"/>
                    <a:gd name="connsiteX3" fmla="*/ 7215 w 143037"/>
                    <a:gd name="connsiteY3" fmla="*/ 63 h 50331"/>
                    <a:gd name="connsiteX4" fmla="*/ 117 w 143037"/>
                    <a:gd name="connsiteY4" fmla="*/ 4365 h 50331"/>
                    <a:gd name="connsiteX5" fmla="*/ 7430 w 143037"/>
                    <a:gd name="connsiteY5" fmla="*/ 8667 h 50331"/>
                    <a:gd name="connsiteX6" fmla="*/ 135841 w 143037"/>
                    <a:gd name="connsiteY6" fmla="*/ 8667 h 50331"/>
                    <a:gd name="connsiteX7" fmla="*/ 136056 w 143037"/>
                    <a:gd name="connsiteY7" fmla="*/ 50395 h 50331"/>
                    <a:gd name="connsiteX8" fmla="*/ 143154 w 143037"/>
                    <a:gd name="connsiteY8" fmla="*/ 46093 h 50331"/>
                    <a:gd name="connsiteX9" fmla="*/ 135841 w 143037"/>
                    <a:gd name="connsiteY9" fmla="*/ 41791 h 50331"/>
                    <a:gd name="connsiteX10" fmla="*/ 7430 w 143037"/>
                    <a:gd name="connsiteY10" fmla="*/ 41791 h 50331"/>
                    <a:gd name="connsiteX11" fmla="*/ 117 w 143037"/>
                    <a:gd name="connsiteY11" fmla="*/ 46093 h 50331"/>
                    <a:gd name="connsiteX12" fmla="*/ 7215 w 143037"/>
                    <a:gd name="connsiteY12" fmla="*/ 50395 h 50331"/>
                    <a:gd name="connsiteX13" fmla="*/ 136056 w 143037"/>
                    <a:gd name="connsiteY13" fmla="*/ 50395 h 50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3037" h="50331">
                      <a:moveTo>
                        <a:pt x="135841" y="8667"/>
                      </a:moveTo>
                      <a:cubicBezTo>
                        <a:pt x="139067" y="8667"/>
                        <a:pt x="143154" y="8667"/>
                        <a:pt x="143154" y="4365"/>
                      </a:cubicBezTo>
                      <a:cubicBezTo>
                        <a:pt x="143154" y="63"/>
                        <a:pt x="139067" y="63"/>
                        <a:pt x="136056" y="63"/>
                      </a:cubicBezTo>
                      <a:lnTo>
                        <a:pt x="7215" y="63"/>
                      </a:lnTo>
                      <a:cubicBezTo>
                        <a:pt x="4204" y="63"/>
                        <a:pt x="117" y="63"/>
                        <a:pt x="117" y="4365"/>
                      </a:cubicBezTo>
                      <a:cubicBezTo>
                        <a:pt x="117" y="8667"/>
                        <a:pt x="4204" y="8667"/>
                        <a:pt x="7430" y="8667"/>
                      </a:cubicBezTo>
                      <a:lnTo>
                        <a:pt x="135841" y="8667"/>
                      </a:lnTo>
                      <a:close/>
                      <a:moveTo>
                        <a:pt x="136056" y="50395"/>
                      </a:moveTo>
                      <a:cubicBezTo>
                        <a:pt x="139067" y="50395"/>
                        <a:pt x="143154" y="50395"/>
                        <a:pt x="143154" y="46093"/>
                      </a:cubicBezTo>
                      <a:cubicBezTo>
                        <a:pt x="143154" y="41791"/>
                        <a:pt x="139067" y="41791"/>
                        <a:pt x="135841" y="41791"/>
                      </a:cubicBezTo>
                      <a:lnTo>
                        <a:pt x="7430" y="41791"/>
                      </a:lnTo>
                      <a:cubicBezTo>
                        <a:pt x="4204" y="41791"/>
                        <a:pt x="117" y="41791"/>
                        <a:pt x="117" y="46093"/>
                      </a:cubicBezTo>
                      <a:cubicBezTo>
                        <a:pt x="117" y="50395"/>
                        <a:pt x="4204" y="50395"/>
                        <a:pt x="7215" y="50395"/>
                      </a:cubicBezTo>
                      <a:lnTo>
                        <a:pt x="136056" y="503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9" name="任意形状 268">
                  <a:extLst>
                    <a:ext uri="{FF2B5EF4-FFF2-40B4-BE49-F238E27FC236}">
                      <a16:creationId xmlns:a16="http://schemas.microsoft.com/office/drawing/2014/main" id="{E5A89631-08C3-65E0-C5E8-076AD3AC1B4E}"/>
                    </a:ext>
                  </a:extLst>
                </p:cNvPr>
                <p:cNvSpPr/>
                <p:nvPr>
                  <p:custDataLst>
                    <p:tags r:id="rId37"/>
                  </p:custDataLst>
                </p:nvPr>
              </p:nvSpPr>
              <p:spPr>
                <a:xfrm>
                  <a:off x="8588923" y="6505381"/>
                  <a:ext cx="88833" cy="154006"/>
                </a:xfrm>
                <a:custGeom>
                  <a:avLst/>
                  <a:gdLst>
                    <a:gd name="connsiteX0" fmla="*/ 88961 w 88833"/>
                    <a:gd name="connsiteY0" fmla="*/ 44157 h 154006"/>
                    <a:gd name="connsiteX1" fmla="*/ 63150 w 88833"/>
                    <a:gd name="connsiteY1" fmla="*/ 63 h 154006"/>
                    <a:gd name="connsiteX2" fmla="*/ 127 w 88833"/>
                    <a:gd name="connsiteY2" fmla="*/ 109975 h 154006"/>
                    <a:gd name="connsiteX3" fmla="*/ 25939 w 88833"/>
                    <a:gd name="connsiteY3" fmla="*/ 154070 h 154006"/>
                    <a:gd name="connsiteX4" fmla="*/ 88961 w 88833"/>
                    <a:gd name="connsiteY4" fmla="*/ 44157 h 154006"/>
                    <a:gd name="connsiteX5" fmla="*/ 22927 w 88833"/>
                    <a:gd name="connsiteY5" fmla="*/ 73625 h 154006"/>
                    <a:gd name="connsiteX6" fmla="*/ 39490 w 88833"/>
                    <a:gd name="connsiteY6" fmla="*/ 27380 h 154006"/>
                    <a:gd name="connsiteX7" fmla="*/ 62935 w 88833"/>
                    <a:gd name="connsiteY7" fmla="*/ 4795 h 154006"/>
                    <a:gd name="connsiteX8" fmla="*/ 74765 w 88833"/>
                    <a:gd name="connsiteY8" fmla="*/ 30821 h 154006"/>
                    <a:gd name="connsiteX9" fmla="*/ 67882 w 88833"/>
                    <a:gd name="connsiteY9" fmla="*/ 73625 h 154006"/>
                    <a:gd name="connsiteX10" fmla="*/ 22927 w 88833"/>
                    <a:gd name="connsiteY10" fmla="*/ 73625 h 154006"/>
                    <a:gd name="connsiteX11" fmla="*/ 65946 w 88833"/>
                    <a:gd name="connsiteY11" fmla="*/ 80508 h 154006"/>
                    <a:gd name="connsiteX12" fmla="*/ 50890 w 88833"/>
                    <a:gd name="connsiteY12" fmla="*/ 124172 h 154006"/>
                    <a:gd name="connsiteX13" fmla="*/ 25939 w 88833"/>
                    <a:gd name="connsiteY13" fmla="*/ 149338 h 154006"/>
                    <a:gd name="connsiteX14" fmla="*/ 14324 w 88833"/>
                    <a:gd name="connsiteY14" fmla="*/ 123096 h 154006"/>
                    <a:gd name="connsiteX15" fmla="*/ 21207 w 88833"/>
                    <a:gd name="connsiteY15" fmla="*/ 80508 h 154006"/>
                    <a:gd name="connsiteX16" fmla="*/ 65946 w 88833"/>
                    <a:gd name="connsiteY16" fmla="*/ 80508 h 154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8833" h="154006">
                      <a:moveTo>
                        <a:pt x="88961" y="44157"/>
                      </a:moveTo>
                      <a:cubicBezTo>
                        <a:pt x="88961" y="29961"/>
                        <a:pt x="85089" y="63"/>
                        <a:pt x="63150" y="63"/>
                      </a:cubicBezTo>
                      <a:cubicBezTo>
                        <a:pt x="33252" y="63"/>
                        <a:pt x="127" y="60719"/>
                        <a:pt x="127" y="109975"/>
                      </a:cubicBezTo>
                      <a:cubicBezTo>
                        <a:pt x="127" y="130194"/>
                        <a:pt x="6365" y="154070"/>
                        <a:pt x="25939" y="154070"/>
                      </a:cubicBezTo>
                      <a:cubicBezTo>
                        <a:pt x="56267" y="154070"/>
                        <a:pt x="88961" y="92338"/>
                        <a:pt x="88961" y="44157"/>
                      </a:cubicBezTo>
                      <a:close/>
                      <a:moveTo>
                        <a:pt x="22927" y="73625"/>
                      </a:moveTo>
                      <a:cubicBezTo>
                        <a:pt x="26584" y="59859"/>
                        <a:pt x="30886" y="42651"/>
                        <a:pt x="39490" y="27380"/>
                      </a:cubicBezTo>
                      <a:cubicBezTo>
                        <a:pt x="45297" y="16840"/>
                        <a:pt x="53256" y="4795"/>
                        <a:pt x="62935" y="4795"/>
                      </a:cubicBezTo>
                      <a:cubicBezTo>
                        <a:pt x="73474" y="4795"/>
                        <a:pt x="74765" y="18561"/>
                        <a:pt x="74765" y="30821"/>
                      </a:cubicBezTo>
                      <a:cubicBezTo>
                        <a:pt x="74765" y="41361"/>
                        <a:pt x="73044" y="52330"/>
                        <a:pt x="67882" y="73625"/>
                      </a:cubicBezTo>
                      <a:lnTo>
                        <a:pt x="22927" y="73625"/>
                      </a:lnTo>
                      <a:close/>
                      <a:moveTo>
                        <a:pt x="65946" y="80508"/>
                      </a:moveTo>
                      <a:cubicBezTo>
                        <a:pt x="63580" y="90402"/>
                        <a:pt x="59063" y="108685"/>
                        <a:pt x="50890" y="124172"/>
                      </a:cubicBezTo>
                      <a:cubicBezTo>
                        <a:pt x="43361" y="138798"/>
                        <a:pt x="35188" y="149338"/>
                        <a:pt x="25939" y="149338"/>
                      </a:cubicBezTo>
                      <a:cubicBezTo>
                        <a:pt x="18841" y="149338"/>
                        <a:pt x="14324" y="143100"/>
                        <a:pt x="14324" y="123096"/>
                      </a:cubicBezTo>
                      <a:cubicBezTo>
                        <a:pt x="14324" y="114062"/>
                        <a:pt x="15614" y="101587"/>
                        <a:pt x="21207" y="80508"/>
                      </a:cubicBezTo>
                      <a:lnTo>
                        <a:pt x="65946" y="805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0" name="任意形状 269">
                  <a:extLst>
                    <a:ext uri="{FF2B5EF4-FFF2-40B4-BE49-F238E27FC236}">
                      <a16:creationId xmlns:a16="http://schemas.microsoft.com/office/drawing/2014/main" id="{650BE7B1-D49F-9361-F4D1-D953D6FD8684}"/>
                    </a:ext>
                  </a:extLst>
                </p:cNvPr>
                <p:cNvSpPr/>
                <p:nvPr>
                  <p:custDataLst>
                    <p:tags r:id="rId38"/>
                  </p:custDataLst>
                </p:nvPr>
              </p:nvSpPr>
              <p:spPr>
                <a:xfrm>
                  <a:off x="8694065" y="6494800"/>
                  <a:ext cx="37791" cy="77992"/>
                </a:xfrm>
                <a:custGeom>
                  <a:avLst/>
                  <a:gdLst>
                    <a:gd name="connsiteX0" fmla="*/ 36569 w 37791"/>
                    <a:gd name="connsiteY0" fmla="*/ 13158 h 77992"/>
                    <a:gd name="connsiteX1" fmla="*/ 37924 w 37791"/>
                    <a:gd name="connsiteY1" fmla="*/ 8340 h 77992"/>
                    <a:gd name="connsiteX2" fmla="*/ 29041 w 37791"/>
                    <a:gd name="connsiteY2" fmla="*/ 59 h 77992"/>
                    <a:gd name="connsiteX3" fmla="*/ 20760 w 37791"/>
                    <a:gd name="connsiteY3" fmla="*/ 7136 h 77992"/>
                    <a:gd name="connsiteX4" fmla="*/ 885 w 37791"/>
                    <a:gd name="connsiteY4" fmla="*/ 72331 h 77992"/>
                    <a:gd name="connsiteX5" fmla="*/ 132 w 37791"/>
                    <a:gd name="connsiteY5" fmla="*/ 74740 h 77992"/>
                    <a:gd name="connsiteX6" fmla="*/ 6004 w 37791"/>
                    <a:gd name="connsiteY6" fmla="*/ 78052 h 77992"/>
                    <a:gd name="connsiteX7" fmla="*/ 8263 w 37791"/>
                    <a:gd name="connsiteY7" fmla="*/ 75492 h 77992"/>
                    <a:gd name="connsiteX8" fmla="*/ 36569 w 37791"/>
                    <a:gd name="connsiteY8" fmla="*/ 13158 h 7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791" h="77992">
                      <a:moveTo>
                        <a:pt x="36569" y="13158"/>
                      </a:moveTo>
                      <a:cubicBezTo>
                        <a:pt x="37774" y="10599"/>
                        <a:pt x="37924" y="9394"/>
                        <a:pt x="37924" y="8340"/>
                      </a:cubicBezTo>
                      <a:cubicBezTo>
                        <a:pt x="37924" y="3673"/>
                        <a:pt x="33708" y="59"/>
                        <a:pt x="29041" y="59"/>
                      </a:cubicBezTo>
                      <a:cubicBezTo>
                        <a:pt x="23319" y="59"/>
                        <a:pt x="21513" y="4727"/>
                        <a:pt x="20760" y="7136"/>
                      </a:cubicBezTo>
                      <a:lnTo>
                        <a:pt x="885" y="72331"/>
                      </a:lnTo>
                      <a:cubicBezTo>
                        <a:pt x="735" y="72632"/>
                        <a:pt x="132" y="74589"/>
                        <a:pt x="132" y="74740"/>
                      </a:cubicBezTo>
                      <a:cubicBezTo>
                        <a:pt x="132" y="76546"/>
                        <a:pt x="4800" y="78052"/>
                        <a:pt x="6004" y="78052"/>
                      </a:cubicBezTo>
                      <a:cubicBezTo>
                        <a:pt x="7058" y="78052"/>
                        <a:pt x="7209" y="77751"/>
                        <a:pt x="8263" y="75492"/>
                      </a:cubicBezTo>
                      <a:lnTo>
                        <a:pt x="36569" y="131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" name="任意形状 270">
                  <a:extLst>
                    <a:ext uri="{FF2B5EF4-FFF2-40B4-BE49-F238E27FC236}">
                      <a16:creationId xmlns:a16="http://schemas.microsoft.com/office/drawing/2014/main" id="{8085FDF3-DD84-6AAC-9537-3532574E028E}"/>
                    </a:ext>
                  </a:extLst>
                </p:cNvPr>
                <p:cNvSpPr/>
                <p:nvPr>
                  <p:custDataLst>
                    <p:tags r:id="rId39"/>
                  </p:custDataLst>
                </p:nvPr>
              </p:nvSpPr>
              <p:spPr>
                <a:xfrm>
                  <a:off x="8765682" y="6634222"/>
                  <a:ext cx="25165" cy="64312"/>
                </a:xfrm>
                <a:custGeom>
                  <a:avLst/>
                  <a:gdLst>
                    <a:gd name="connsiteX0" fmla="*/ 25301 w 25165"/>
                    <a:gd name="connsiteY0" fmla="*/ 22648 h 64312"/>
                    <a:gd name="connsiteX1" fmla="*/ 11535 w 25165"/>
                    <a:gd name="connsiteY1" fmla="*/ 63 h 64312"/>
                    <a:gd name="connsiteX2" fmla="*/ 135 w 25165"/>
                    <a:gd name="connsiteY2" fmla="*/ 11463 h 64312"/>
                    <a:gd name="connsiteX3" fmla="*/ 11535 w 25165"/>
                    <a:gd name="connsiteY3" fmla="*/ 22863 h 64312"/>
                    <a:gd name="connsiteX4" fmla="*/ 19063 w 25165"/>
                    <a:gd name="connsiteY4" fmla="*/ 20066 h 64312"/>
                    <a:gd name="connsiteX5" fmla="*/ 20139 w 25165"/>
                    <a:gd name="connsiteY5" fmla="*/ 19421 h 64312"/>
                    <a:gd name="connsiteX6" fmla="*/ 20569 w 25165"/>
                    <a:gd name="connsiteY6" fmla="*/ 22648 h 64312"/>
                    <a:gd name="connsiteX7" fmla="*/ 5943 w 25165"/>
                    <a:gd name="connsiteY7" fmla="*/ 58568 h 64312"/>
                    <a:gd name="connsiteX8" fmla="*/ 3577 w 25165"/>
                    <a:gd name="connsiteY8" fmla="*/ 62010 h 64312"/>
                    <a:gd name="connsiteX9" fmla="*/ 5728 w 25165"/>
                    <a:gd name="connsiteY9" fmla="*/ 64376 h 64312"/>
                    <a:gd name="connsiteX10" fmla="*/ 25301 w 25165"/>
                    <a:gd name="connsiteY10" fmla="*/ 22648 h 64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65" h="64312">
                      <a:moveTo>
                        <a:pt x="25301" y="22648"/>
                      </a:moveTo>
                      <a:cubicBezTo>
                        <a:pt x="25301" y="8451"/>
                        <a:pt x="19924" y="63"/>
                        <a:pt x="11535" y="63"/>
                      </a:cubicBezTo>
                      <a:cubicBezTo>
                        <a:pt x="4437" y="63"/>
                        <a:pt x="135" y="5440"/>
                        <a:pt x="135" y="11463"/>
                      </a:cubicBezTo>
                      <a:cubicBezTo>
                        <a:pt x="135" y="17270"/>
                        <a:pt x="4437" y="22863"/>
                        <a:pt x="11535" y="22863"/>
                      </a:cubicBezTo>
                      <a:cubicBezTo>
                        <a:pt x="14116" y="22863"/>
                        <a:pt x="16912" y="22002"/>
                        <a:pt x="19063" y="20066"/>
                      </a:cubicBezTo>
                      <a:cubicBezTo>
                        <a:pt x="19709" y="19636"/>
                        <a:pt x="19924" y="19421"/>
                        <a:pt x="20139" y="19421"/>
                      </a:cubicBezTo>
                      <a:cubicBezTo>
                        <a:pt x="20354" y="19421"/>
                        <a:pt x="20569" y="19636"/>
                        <a:pt x="20569" y="22648"/>
                      </a:cubicBezTo>
                      <a:cubicBezTo>
                        <a:pt x="20569" y="38564"/>
                        <a:pt x="13041" y="51470"/>
                        <a:pt x="5943" y="58568"/>
                      </a:cubicBezTo>
                      <a:cubicBezTo>
                        <a:pt x="3577" y="60934"/>
                        <a:pt x="3577" y="61364"/>
                        <a:pt x="3577" y="62010"/>
                      </a:cubicBezTo>
                      <a:cubicBezTo>
                        <a:pt x="3577" y="63515"/>
                        <a:pt x="4652" y="64376"/>
                        <a:pt x="5728" y="64376"/>
                      </a:cubicBezTo>
                      <a:cubicBezTo>
                        <a:pt x="8094" y="64376"/>
                        <a:pt x="25301" y="47814"/>
                        <a:pt x="25301" y="2264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" name="任意形状 271">
                  <a:extLst>
                    <a:ext uri="{FF2B5EF4-FFF2-40B4-BE49-F238E27FC236}">
                      <a16:creationId xmlns:a16="http://schemas.microsoft.com/office/drawing/2014/main" id="{8AF7DB2E-8C8B-0114-E8DB-FC26766B27D9}"/>
                    </a:ext>
                  </a:extLst>
                </p:cNvPr>
                <p:cNvSpPr/>
                <p:nvPr>
                  <p:custDataLst>
                    <p:tags r:id="rId40"/>
                  </p:custDataLst>
                </p:nvPr>
              </p:nvSpPr>
              <p:spPr>
                <a:xfrm>
                  <a:off x="8853320" y="6507747"/>
                  <a:ext cx="112708" cy="193368"/>
                </a:xfrm>
                <a:custGeom>
                  <a:avLst/>
                  <a:gdLst>
                    <a:gd name="connsiteX0" fmla="*/ 83596 w 112708"/>
                    <a:gd name="connsiteY0" fmla="*/ 5225 h 193368"/>
                    <a:gd name="connsiteX1" fmla="*/ 84241 w 112708"/>
                    <a:gd name="connsiteY1" fmla="*/ 2214 h 193368"/>
                    <a:gd name="connsiteX2" fmla="*/ 81660 w 112708"/>
                    <a:gd name="connsiteY2" fmla="*/ 63 h 193368"/>
                    <a:gd name="connsiteX3" fmla="*/ 78434 w 112708"/>
                    <a:gd name="connsiteY3" fmla="*/ 4365 h 193368"/>
                    <a:gd name="connsiteX4" fmla="*/ 65958 w 112708"/>
                    <a:gd name="connsiteY4" fmla="*/ 54051 h 193368"/>
                    <a:gd name="connsiteX5" fmla="*/ 140 w 112708"/>
                    <a:gd name="connsiteY5" fmla="*/ 112987 h 193368"/>
                    <a:gd name="connsiteX6" fmla="*/ 41438 w 112708"/>
                    <a:gd name="connsiteY6" fmla="*/ 151919 h 193368"/>
                    <a:gd name="connsiteX7" fmla="*/ 36490 w 112708"/>
                    <a:gd name="connsiteY7" fmla="*/ 172137 h 193368"/>
                    <a:gd name="connsiteX8" fmla="*/ 31758 w 112708"/>
                    <a:gd name="connsiteY8" fmla="*/ 191066 h 193368"/>
                    <a:gd name="connsiteX9" fmla="*/ 34339 w 112708"/>
                    <a:gd name="connsiteY9" fmla="*/ 193432 h 193368"/>
                    <a:gd name="connsiteX10" fmla="*/ 36490 w 112708"/>
                    <a:gd name="connsiteY10" fmla="*/ 192571 h 193368"/>
                    <a:gd name="connsiteX11" fmla="*/ 38856 w 112708"/>
                    <a:gd name="connsiteY11" fmla="*/ 183968 h 193368"/>
                    <a:gd name="connsiteX12" fmla="*/ 47030 w 112708"/>
                    <a:gd name="connsiteY12" fmla="*/ 151919 h 193368"/>
                    <a:gd name="connsiteX13" fmla="*/ 112849 w 112708"/>
                    <a:gd name="connsiteY13" fmla="*/ 92983 h 193368"/>
                    <a:gd name="connsiteX14" fmla="*/ 71551 w 112708"/>
                    <a:gd name="connsiteY14" fmla="*/ 54051 h 193368"/>
                    <a:gd name="connsiteX15" fmla="*/ 83596 w 112708"/>
                    <a:gd name="connsiteY15" fmla="*/ 5225 h 193368"/>
                    <a:gd name="connsiteX16" fmla="*/ 42513 w 112708"/>
                    <a:gd name="connsiteY16" fmla="*/ 147187 h 193368"/>
                    <a:gd name="connsiteX17" fmla="*/ 14121 w 112708"/>
                    <a:gd name="connsiteY17" fmla="*/ 117504 h 193368"/>
                    <a:gd name="connsiteX18" fmla="*/ 64668 w 112708"/>
                    <a:gd name="connsiteY18" fmla="*/ 58783 h 193368"/>
                    <a:gd name="connsiteX19" fmla="*/ 42513 w 112708"/>
                    <a:gd name="connsiteY19" fmla="*/ 147187 h 193368"/>
                    <a:gd name="connsiteX20" fmla="*/ 70260 w 112708"/>
                    <a:gd name="connsiteY20" fmla="*/ 58783 h 193368"/>
                    <a:gd name="connsiteX21" fmla="*/ 98868 w 112708"/>
                    <a:gd name="connsiteY21" fmla="*/ 88466 h 193368"/>
                    <a:gd name="connsiteX22" fmla="*/ 48105 w 112708"/>
                    <a:gd name="connsiteY22" fmla="*/ 147187 h 193368"/>
                    <a:gd name="connsiteX23" fmla="*/ 70260 w 112708"/>
                    <a:gd name="connsiteY23" fmla="*/ 58783 h 19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12708" h="193368">
                      <a:moveTo>
                        <a:pt x="83596" y="5225"/>
                      </a:moveTo>
                      <a:cubicBezTo>
                        <a:pt x="83596" y="4795"/>
                        <a:pt x="84241" y="2429"/>
                        <a:pt x="84241" y="2214"/>
                      </a:cubicBezTo>
                      <a:cubicBezTo>
                        <a:pt x="84241" y="1999"/>
                        <a:pt x="84241" y="63"/>
                        <a:pt x="81660" y="63"/>
                      </a:cubicBezTo>
                      <a:cubicBezTo>
                        <a:pt x="79509" y="63"/>
                        <a:pt x="79294" y="708"/>
                        <a:pt x="78434" y="4365"/>
                      </a:cubicBezTo>
                      <a:lnTo>
                        <a:pt x="65958" y="54051"/>
                      </a:lnTo>
                      <a:cubicBezTo>
                        <a:pt x="31758" y="55127"/>
                        <a:pt x="140" y="83734"/>
                        <a:pt x="140" y="112987"/>
                      </a:cubicBezTo>
                      <a:cubicBezTo>
                        <a:pt x="140" y="133421"/>
                        <a:pt x="15196" y="150413"/>
                        <a:pt x="41438" y="151919"/>
                      </a:cubicBezTo>
                      <a:cubicBezTo>
                        <a:pt x="39717" y="158587"/>
                        <a:pt x="38211" y="165470"/>
                        <a:pt x="36490" y="172137"/>
                      </a:cubicBezTo>
                      <a:cubicBezTo>
                        <a:pt x="33909" y="182247"/>
                        <a:pt x="31758" y="190420"/>
                        <a:pt x="31758" y="191066"/>
                      </a:cubicBezTo>
                      <a:cubicBezTo>
                        <a:pt x="31758" y="193217"/>
                        <a:pt x="33264" y="193432"/>
                        <a:pt x="34339" y="193432"/>
                      </a:cubicBezTo>
                      <a:cubicBezTo>
                        <a:pt x="35415" y="193432"/>
                        <a:pt x="35845" y="193217"/>
                        <a:pt x="36490" y="192571"/>
                      </a:cubicBezTo>
                      <a:cubicBezTo>
                        <a:pt x="36921" y="192141"/>
                        <a:pt x="38211" y="186979"/>
                        <a:pt x="38856" y="183968"/>
                      </a:cubicBezTo>
                      <a:lnTo>
                        <a:pt x="47030" y="151919"/>
                      </a:lnTo>
                      <a:cubicBezTo>
                        <a:pt x="81660" y="150843"/>
                        <a:pt x="112849" y="121806"/>
                        <a:pt x="112849" y="92983"/>
                      </a:cubicBezTo>
                      <a:cubicBezTo>
                        <a:pt x="112849" y="75991"/>
                        <a:pt x="101449" y="56202"/>
                        <a:pt x="71551" y="54051"/>
                      </a:cubicBezTo>
                      <a:lnTo>
                        <a:pt x="83596" y="5225"/>
                      </a:lnTo>
                      <a:close/>
                      <a:moveTo>
                        <a:pt x="42513" y="147187"/>
                      </a:moveTo>
                      <a:cubicBezTo>
                        <a:pt x="29607" y="146541"/>
                        <a:pt x="14121" y="139013"/>
                        <a:pt x="14121" y="117504"/>
                      </a:cubicBezTo>
                      <a:cubicBezTo>
                        <a:pt x="14121" y="91693"/>
                        <a:pt x="32619" y="61579"/>
                        <a:pt x="64668" y="58783"/>
                      </a:cubicBezTo>
                      <a:lnTo>
                        <a:pt x="42513" y="147187"/>
                      </a:lnTo>
                      <a:close/>
                      <a:moveTo>
                        <a:pt x="70260" y="58783"/>
                      </a:moveTo>
                      <a:cubicBezTo>
                        <a:pt x="86607" y="59644"/>
                        <a:pt x="98868" y="69538"/>
                        <a:pt x="98868" y="88466"/>
                      </a:cubicBezTo>
                      <a:cubicBezTo>
                        <a:pt x="98868" y="113847"/>
                        <a:pt x="80369" y="144606"/>
                        <a:pt x="48105" y="147187"/>
                      </a:cubicBezTo>
                      <a:lnTo>
                        <a:pt x="70260" y="587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形状 272">
                  <a:extLst>
                    <a:ext uri="{FF2B5EF4-FFF2-40B4-BE49-F238E27FC236}">
                      <a16:creationId xmlns:a16="http://schemas.microsoft.com/office/drawing/2014/main" id="{5B70F109-2A80-3D36-F8B0-C5E40F4C165B}"/>
                    </a:ext>
                  </a:extLst>
                </p:cNvPr>
                <p:cNvSpPr/>
                <p:nvPr>
                  <p:custDataLst>
                    <p:tags r:id="rId41"/>
                  </p:custDataLst>
                </p:nvPr>
              </p:nvSpPr>
              <p:spPr>
                <a:xfrm>
                  <a:off x="9042732" y="6578083"/>
                  <a:ext cx="143037" cy="50331"/>
                </a:xfrm>
                <a:custGeom>
                  <a:avLst/>
                  <a:gdLst>
                    <a:gd name="connsiteX0" fmla="*/ 135872 w 143037"/>
                    <a:gd name="connsiteY0" fmla="*/ 8667 h 50331"/>
                    <a:gd name="connsiteX1" fmla="*/ 143185 w 143037"/>
                    <a:gd name="connsiteY1" fmla="*/ 4365 h 50331"/>
                    <a:gd name="connsiteX2" fmla="*/ 136087 w 143037"/>
                    <a:gd name="connsiteY2" fmla="*/ 63 h 50331"/>
                    <a:gd name="connsiteX3" fmla="*/ 7246 w 143037"/>
                    <a:gd name="connsiteY3" fmla="*/ 63 h 50331"/>
                    <a:gd name="connsiteX4" fmla="*/ 148 w 143037"/>
                    <a:gd name="connsiteY4" fmla="*/ 4365 h 50331"/>
                    <a:gd name="connsiteX5" fmla="*/ 7462 w 143037"/>
                    <a:gd name="connsiteY5" fmla="*/ 8667 h 50331"/>
                    <a:gd name="connsiteX6" fmla="*/ 135872 w 143037"/>
                    <a:gd name="connsiteY6" fmla="*/ 8667 h 50331"/>
                    <a:gd name="connsiteX7" fmla="*/ 136087 w 143037"/>
                    <a:gd name="connsiteY7" fmla="*/ 50395 h 50331"/>
                    <a:gd name="connsiteX8" fmla="*/ 143185 w 143037"/>
                    <a:gd name="connsiteY8" fmla="*/ 46093 h 50331"/>
                    <a:gd name="connsiteX9" fmla="*/ 135872 w 143037"/>
                    <a:gd name="connsiteY9" fmla="*/ 41791 h 50331"/>
                    <a:gd name="connsiteX10" fmla="*/ 7462 w 143037"/>
                    <a:gd name="connsiteY10" fmla="*/ 41791 h 50331"/>
                    <a:gd name="connsiteX11" fmla="*/ 148 w 143037"/>
                    <a:gd name="connsiteY11" fmla="*/ 46093 h 50331"/>
                    <a:gd name="connsiteX12" fmla="*/ 7246 w 143037"/>
                    <a:gd name="connsiteY12" fmla="*/ 50395 h 50331"/>
                    <a:gd name="connsiteX13" fmla="*/ 136087 w 143037"/>
                    <a:gd name="connsiteY13" fmla="*/ 50395 h 50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3037" h="50331">
                      <a:moveTo>
                        <a:pt x="135872" y="8667"/>
                      </a:moveTo>
                      <a:cubicBezTo>
                        <a:pt x="139099" y="8667"/>
                        <a:pt x="143185" y="8667"/>
                        <a:pt x="143185" y="4365"/>
                      </a:cubicBezTo>
                      <a:cubicBezTo>
                        <a:pt x="143185" y="63"/>
                        <a:pt x="139099" y="63"/>
                        <a:pt x="136087" y="63"/>
                      </a:cubicBezTo>
                      <a:lnTo>
                        <a:pt x="7246" y="63"/>
                      </a:lnTo>
                      <a:cubicBezTo>
                        <a:pt x="4235" y="63"/>
                        <a:pt x="148" y="63"/>
                        <a:pt x="148" y="4365"/>
                      </a:cubicBezTo>
                      <a:cubicBezTo>
                        <a:pt x="148" y="8667"/>
                        <a:pt x="4235" y="8667"/>
                        <a:pt x="7462" y="8667"/>
                      </a:cubicBezTo>
                      <a:lnTo>
                        <a:pt x="135872" y="8667"/>
                      </a:lnTo>
                      <a:close/>
                      <a:moveTo>
                        <a:pt x="136087" y="50395"/>
                      </a:moveTo>
                      <a:cubicBezTo>
                        <a:pt x="139099" y="50395"/>
                        <a:pt x="143185" y="50395"/>
                        <a:pt x="143185" y="46093"/>
                      </a:cubicBezTo>
                      <a:cubicBezTo>
                        <a:pt x="143185" y="41791"/>
                        <a:pt x="139099" y="41791"/>
                        <a:pt x="135872" y="41791"/>
                      </a:cubicBezTo>
                      <a:lnTo>
                        <a:pt x="7462" y="41791"/>
                      </a:lnTo>
                      <a:cubicBezTo>
                        <a:pt x="4235" y="41791"/>
                        <a:pt x="148" y="41791"/>
                        <a:pt x="148" y="46093"/>
                      </a:cubicBezTo>
                      <a:cubicBezTo>
                        <a:pt x="148" y="50395"/>
                        <a:pt x="4235" y="50395"/>
                        <a:pt x="7246" y="50395"/>
                      </a:cubicBezTo>
                      <a:lnTo>
                        <a:pt x="136087" y="503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" name="任意形状 273">
                  <a:extLst>
                    <a:ext uri="{FF2B5EF4-FFF2-40B4-BE49-F238E27FC236}">
                      <a16:creationId xmlns:a16="http://schemas.microsoft.com/office/drawing/2014/main" id="{64FAA3A7-6619-0167-B93A-FFF940EF4991}"/>
                    </a:ext>
                  </a:extLst>
                </p:cNvPr>
                <p:cNvSpPr/>
                <p:nvPr>
                  <p:custDataLst>
                    <p:tags r:id="rId42"/>
                  </p:custDataLst>
                </p:nvPr>
              </p:nvSpPr>
              <p:spPr>
                <a:xfrm>
                  <a:off x="9268269" y="6507747"/>
                  <a:ext cx="112708" cy="193368"/>
                </a:xfrm>
                <a:custGeom>
                  <a:avLst/>
                  <a:gdLst>
                    <a:gd name="connsiteX0" fmla="*/ 83615 w 112708"/>
                    <a:gd name="connsiteY0" fmla="*/ 5225 h 193368"/>
                    <a:gd name="connsiteX1" fmla="*/ 84260 w 112708"/>
                    <a:gd name="connsiteY1" fmla="*/ 2214 h 193368"/>
                    <a:gd name="connsiteX2" fmla="*/ 81679 w 112708"/>
                    <a:gd name="connsiteY2" fmla="*/ 63 h 193368"/>
                    <a:gd name="connsiteX3" fmla="*/ 78453 w 112708"/>
                    <a:gd name="connsiteY3" fmla="*/ 4365 h 193368"/>
                    <a:gd name="connsiteX4" fmla="*/ 65977 w 112708"/>
                    <a:gd name="connsiteY4" fmla="*/ 54051 h 193368"/>
                    <a:gd name="connsiteX5" fmla="*/ 159 w 112708"/>
                    <a:gd name="connsiteY5" fmla="*/ 112987 h 193368"/>
                    <a:gd name="connsiteX6" fmla="*/ 41457 w 112708"/>
                    <a:gd name="connsiteY6" fmla="*/ 151919 h 193368"/>
                    <a:gd name="connsiteX7" fmla="*/ 36510 w 112708"/>
                    <a:gd name="connsiteY7" fmla="*/ 172137 h 193368"/>
                    <a:gd name="connsiteX8" fmla="*/ 31778 w 112708"/>
                    <a:gd name="connsiteY8" fmla="*/ 191066 h 193368"/>
                    <a:gd name="connsiteX9" fmla="*/ 34359 w 112708"/>
                    <a:gd name="connsiteY9" fmla="*/ 193432 h 193368"/>
                    <a:gd name="connsiteX10" fmla="*/ 36510 w 112708"/>
                    <a:gd name="connsiteY10" fmla="*/ 192571 h 193368"/>
                    <a:gd name="connsiteX11" fmla="*/ 38876 w 112708"/>
                    <a:gd name="connsiteY11" fmla="*/ 183968 h 193368"/>
                    <a:gd name="connsiteX12" fmla="*/ 47049 w 112708"/>
                    <a:gd name="connsiteY12" fmla="*/ 151919 h 193368"/>
                    <a:gd name="connsiteX13" fmla="*/ 112868 w 112708"/>
                    <a:gd name="connsiteY13" fmla="*/ 92983 h 193368"/>
                    <a:gd name="connsiteX14" fmla="*/ 71570 w 112708"/>
                    <a:gd name="connsiteY14" fmla="*/ 54051 h 193368"/>
                    <a:gd name="connsiteX15" fmla="*/ 83615 w 112708"/>
                    <a:gd name="connsiteY15" fmla="*/ 5225 h 193368"/>
                    <a:gd name="connsiteX16" fmla="*/ 42532 w 112708"/>
                    <a:gd name="connsiteY16" fmla="*/ 147187 h 193368"/>
                    <a:gd name="connsiteX17" fmla="*/ 14140 w 112708"/>
                    <a:gd name="connsiteY17" fmla="*/ 117504 h 193368"/>
                    <a:gd name="connsiteX18" fmla="*/ 64687 w 112708"/>
                    <a:gd name="connsiteY18" fmla="*/ 58783 h 193368"/>
                    <a:gd name="connsiteX19" fmla="*/ 42532 w 112708"/>
                    <a:gd name="connsiteY19" fmla="*/ 147187 h 193368"/>
                    <a:gd name="connsiteX20" fmla="*/ 70279 w 112708"/>
                    <a:gd name="connsiteY20" fmla="*/ 58783 h 193368"/>
                    <a:gd name="connsiteX21" fmla="*/ 98887 w 112708"/>
                    <a:gd name="connsiteY21" fmla="*/ 88466 h 193368"/>
                    <a:gd name="connsiteX22" fmla="*/ 48125 w 112708"/>
                    <a:gd name="connsiteY22" fmla="*/ 147187 h 193368"/>
                    <a:gd name="connsiteX23" fmla="*/ 70279 w 112708"/>
                    <a:gd name="connsiteY23" fmla="*/ 58783 h 19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12708" h="193368">
                      <a:moveTo>
                        <a:pt x="83615" y="5225"/>
                      </a:moveTo>
                      <a:cubicBezTo>
                        <a:pt x="83615" y="4795"/>
                        <a:pt x="84260" y="2429"/>
                        <a:pt x="84260" y="2214"/>
                      </a:cubicBezTo>
                      <a:cubicBezTo>
                        <a:pt x="84260" y="1999"/>
                        <a:pt x="84260" y="63"/>
                        <a:pt x="81679" y="63"/>
                      </a:cubicBezTo>
                      <a:cubicBezTo>
                        <a:pt x="79528" y="63"/>
                        <a:pt x="79313" y="708"/>
                        <a:pt x="78453" y="4365"/>
                      </a:cubicBezTo>
                      <a:lnTo>
                        <a:pt x="65977" y="54051"/>
                      </a:lnTo>
                      <a:cubicBezTo>
                        <a:pt x="31778" y="55127"/>
                        <a:pt x="159" y="83734"/>
                        <a:pt x="159" y="112987"/>
                      </a:cubicBezTo>
                      <a:cubicBezTo>
                        <a:pt x="159" y="133421"/>
                        <a:pt x="15215" y="150413"/>
                        <a:pt x="41457" y="151919"/>
                      </a:cubicBezTo>
                      <a:cubicBezTo>
                        <a:pt x="39736" y="158587"/>
                        <a:pt x="38230" y="165470"/>
                        <a:pt x="36510" y="172137"/>
                      </a:cubicBezTo>
                      <a:cubicBezTo>
                        <a:pt x="33929" y="182247"/>
                        <a:pt x="31778" y="190420"/>
                        <a:pt x="31778" y="191066"/>
                      </a:cubicBezTo>
                      <a:cubicBezTo>
                        <a:pt x="31778" y="193217"/>
                        <a:pt x="33283" y="193432"/>
                        <a:pt x="34359" y="193432"/>
                      </a:cubicBezTo>
                      <a:cubicBezTo>
                        <a:pt x="35434" y="193432"/>
                        <a:pt x="35864" y="193217"/>
                        <a:pt x="36510" y="192571"/>
                      </a:cubicBezTo>
                      <a:cubicBezTo>
                        <a:pt x="36940" y="192141"/>
                        <a:pt x="38230" y="186979"/>
                        <a:pt x="38876" y="183968"/>
                      </a:cubicBezTo>
                      <a:lnTo>
                        <a:pt x="47049" y="151919"/>
                      </a:lnTo>
                      <a:cubicBezTo>
                        <a:pt x="81679" y="150843"/>
                        <a:pt x="112868" y="121806"/>
                        <a:pt x="112868" y="92983"/>
                      </a:cubicBezTo>
                      <a:cubicBezTo>
                        <a:pt x="112868" y="75991"/>
                        <a:pt x="101468" y="56202"/>
                        <a:pt x="71570" y="54051"/>
                      </a:cubicBezTo>
                      <a:lnTo>
                        <a:pt x="83615" y="5225"/>
                      </a:lnTo>
                      <a:close/>
                      <a:moveTo>
                        <a:pt x="42532" y="147187"/>
                      </a:moveTo>
                      <a:cubicBezTo>
                        <a:pt x="29627" y="146541"/>
                        <a:pt x="14140" y="139013"/>
                        <a:pt x="14140" y="117504"/>
                      </a:cubicBezTo>
                      <a:cubicBezTo>
                        <a:pt x="14140" y="91693"/>
                        <a:pt x="32638" y="61579"/>
                        <a:pt x="64687" y="58783"/>
                      </a:cubicBezTo>
                      <a:lnTo>
                        <a:pt x="42532" y="147187"/>
                      </a:lnTo>
                      <a:close/>
                      <a:moveTo>
                        <a:pt x="70279" y="58783"/>
                      </a:moveTo>
                      <a:cubicBezTo>
                        <a:pt x="86626" y="59644"/>
                        <a:pt x="98887" y="69538"/>
                        <a:pt x="98887" y="88466"/>
                      </a:cubicBezTo>
                      <a:cubicBezTo>
                        <a:pt x="98887" y="113847"/>
                        <a:pt x="80389" y="144606"/>
                        <a:pt x="48125" y="147187"/>
                      </a:cubicBezTo>
                      <a:lnTo>
                        <a:pt x="70279" y="587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" name="任意形状 274">
                  <a:extLst>
                    <a:ext uri="{FF2B5EF4-FFF2-40B4-BE49-F238E27FC236}">
                      <a16:creationId xmlns:a16="http://schemas.microsoft.com/office/drawing/2014/main" id="{E4A99EC7-0ADB-52C5-2109-93B6990540F2}"/>
                    </a:ext>
                  </a:extLst>
                </p:cNvPr>
                <p:cNvSpPr/>
                <p:nvPr>
                  <p:custDataLst>
                    <p:tags r:id="rId43"/>
                  </p:custDataLst>
                </p:nvPr>
              </p:nvSpPr>
              <p:spPr>
                <a:xfrm>
                  <a:off x="9393116" y="6494800"/>
                  <a:ext cx="37791" cy="77992"/>
                </a:xfrm>
                <a:custGeom>
                  <a:avLst/>
                  <a:gdLst>
                    <a:gd name="connsiteX0" fmla="*/ 36602 w 37791"/>
                    <a:gd name="connsiteY0" fmla="*/ 13158 h 77992"/>
                    <a:gd name="connsiteX1" fmla="*/ 37957 w 37791"/>
                    <a:gd name="connsiteY1" fmla="*/ 8340 h 77992"/>
                    <a:gd name="connsiteX2" fmla="*/ 29073 w 37791"/>
                    <a:gd name="connsiteY2" fmla="*/ 59 h 77992"/>
                    <a:gd name="connsiteX3" fmla="*/ 20792 w 37791"/>
                    <a:gd name="connsiteY3" fmla="*/ 7136 h 77992"/>
                    <a:gd name="connsiteX4" fmla="*/ 918 w 37791"/>
                    <a:gd name="connsiteY4" fmla="*/ 72331 h 77992"/>
                    <a:gd name="connsiteX5" fmla="*/ 165 w 37791"/>
                    <a:gd name="connsiteY5" fmla="*/ 74740 h 77992"/>
                    <a:gd name="connsiteX6" fmla="*/ 6037 w 37791"/>
                    <a:gd name="connsiteY6" fmla="*/ 78052 h 77992"/>
                    <a:gd name="connsiteX7" fmla="*/ 8295 w 37791"/>
                    <a:gd name="connsiteY7" fmla="*/ 75492 h 77992"/>
                    <a:gd name="connsiteX8" fmla="*/ 36602 w 37791"/>
                    <a:gd name="connsiteY8" fmla="*/ 13158 h 7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791" h="77992">
                      <a:moveTo>
                        <a:pt x="36602" y="13158"/>
                      </a:moveTo>
                      <a:cubicBezTo>
                        <a:pt x="37806" y="10599"/>
                        <a:pt x="37957" y="9394"/>
                        <a:pt x="37957" y="8340"/>
                      </a:cubicBezTo>
                      <a:cubicBezTo>
                        <a:pt x="37957" y="3673"/>
                        <a:pt x="33741" y="59"/>
                        <a:pt x="29073" y="59"/>
                      </a:cubicBezTo>
                      <a:cubicBezTo>
                        <a:pt x="23352" y="59"/>
                        <a:pt x="21545" y="4727"/>
                        <a:pt x="20792" y="7136"/>
                      </a:cubicBezTo>
                      <a:lnTo>
                        <a:pt x="918" y="72331"/>
                      </a:lnTo>
                      <a:cubicBezTo>
                        <a:pt x="767" y="72632"/>
                        <a:pt x="165" y="74589"/>
                        <a:pt x="165" y="74740"/>
                      </a:cubicBezTo>
                      <a:cubicBezTo>
                        <a:pt x="165" y="76546"/>
                        <a:pt x="4832" y="78052"/>
                        <a:pt x="6037" y="78052"/>
                      </a:cubicBezTo>
                      <a:cubicBezTo>
                        <a:pt x="7091" y="78052"/>
                        <a:pt x="7241" y="77751"/>
                        <a:pt x="8295" y="75492"/>
                      </a:cubicBezTo>
                      <a:lnTo>
                        <a:pt x="36602" y="131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5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95" name="组合 394" descr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 H=\frac{v}{\sqrt{2}} h(\xi) U^\infty(\mu,\theta,\phi)\left(\begin{array}{c}&#10;         0 \\&#10;         1\\&#10;    \end{array}\right)\ \ ,&#10;$$&#10;&#10;&#10;&#10;\end{document}" title="IguanaTex Vector Display">
              <a:extLst>
                <a:ext uri="{FF2B5EF4-FFF2-40B4-BE49-F238E27FC236}">
                  <a16:creationId xmlns:a16="http://schemas.microsoft.com/office/drawing/2014/main" id="{0255221C-BF66-E00F-F9C7-40D02474852E}"/>
                </a:ext>
              </a:extLst>
            </p:cNvPr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>
            <a:xfrm>
              <a:off x="1295401" y="4965700"/>
              <a:ext cx="3050629" cy="609549"/>
              <a:chOff x="4562707" y="6283655"/>
              <a:chExt cx="3050630" cy="609549"/>
            </a:xfrm>
          </p:grpSpPr>
          <p:sp>
            <p:nvSpPr>
              <p:cNvPr id="84" name="任意形状 83">
                <a:extLst>
                  <a:ext uri="{FF2B5EF4-FFF2-40B4-BE49-F238E27FC236}">
                    <a16:creationId xmlns:a16="http://schemas.microsoft.com/office/drawing/2014/main" id="{0E6A3C54-DDED-E903-3F17-8A571AA46B1E}"/>
                  </a:ext>
                </a:extLst>
              </p:cNvPr>
              <p:cNvSpPr/>
              <p:nvPr>
                <p:custDataLst>
                  <p:tags r:id="rId4"/>
                </p:custDataLst>
              </p:nvPr>
            </p:nvSpPr>
            <p:spPr>
              <a:xfrm>
                <a:off x="4562707" y="6500527"/>
                <a:ext cx="172330" cy="138820"/>
              </a:xfrm>
              <a:custGeom>
                <a:avLst/>
                <a:gdLst>
                  <a:gd name="connsiteX0" fmla="*/ 148339 w 172330"/>
                  <a:gd name="connsiteY0" fmla="*/ 15732 h 138820"/>
                  <a:gd name="connsiteX1" fmla="*/ 165531 w 172330"/>
                  <a:gd name="connsiteY1" fmla="*/ 6383 h 138820"/>
                  <a:gd name="connsiteX2" fmla="*/ 172490 w 172330"/>
                  <a:gd name="connsiteY2" fmla="*/ 2318 h 138820"/>
                  <a:gd name="connsiteX3" fmla="*/ 169624 w 172330"/>
                  <a:gd name="connsiteY3" fmla="*/ 82 h 138820"/>
                  <a:gd name="connsiteX4" fmla="*/ 143427 w 172330"/>
                  <a:gd name="connsiteY4" fmla="*/ 692 h 138820"/>
                  <a:gd name="connsiteX5" fmla="*/ 117024 w 172330"/>
                  <a:gd name="connsiteY5" fmla="*/ 82 h 138820"/>
                  <a:gd name="connsiteX6" fmla="*/ 113136 w 172330"/>
                  <a:gd name="connsiteY6" fmla="*/ 4147 h 138820"/>
                  <a:gd name="connsiteX7" fmla="*/ 118866 w 172330"/>
                  <a:gd name="connsiteY7" fmla="*/ 6383 h 138820"/>
                  <a:gd name="connsiteX8" fmla="*/ 126644 w 172330"/>
                  <a:gd name="connsiteY8" fmla="*/ 6789 h 138820"/>
                  <a:gd name="connsiteX9" fmla="*/ 132170 w 172330"/>
                  <a:gd name="connsiteY9" fmla="*/ 10041 h 138820"/>
                  <a:gd name="connsiteX10" fmla="*/ 131351 w 172330"/>
                  <a:gd name="connsiteY10" fmla="*/ 13903 h 138820"/>
                  <a:gd name="connsiteX11" fmla="*/ 119071 w 172330"/>
                  <a:gd name="connsiteY11" fmla="*/ 63496 h 138820"/>
                  <a:gd name="connsiteX12" fmla="*/ 56647 w 172330"/>
                  <a:gd name="connsiteY12" fmla="*/ 63496 h 138820"/>
                  <a:gd name="connsiteX13" fmla="*/ 68723 w 172330"/>
                  <a:gd name="connsiteY13" fmla="*/ 15732 h 138820"/>
                  <a:gd name="connsiteX14" fmla="*/ 85915 w 172330"/>
                  <a:gd name="connsiteY14" fmla="*/ 6383 h 138820"/>
                  <a:gd name="connsiteX15" fmla="*/ 92874 w 172330"/>
                  <a:gd name="connsiteY15" fmla="*/ 2318 h 138820"/>
                  <a:gd name="connsiteX16" fmla="*/ 90008 w 172330"/>
                  <a:gd name="connsiteY16" fmla="*/ 82 h 138820"/>
                  <a:gd name="connsiteX17" fmla="*/ 63811 w 172330"/>
                  <a:gd name="connsiteY17" fmla="*/ 692 h 138820"/>
                  <a:gd name="connsiteX18" fmla="*/ 37408 w 172330"/>
                  <a:gd name="connsiteY18" fmla="*/ 82 h 138820"/>
                  <a:gd name="connsiteX19" fmla="*/ 33520 w 172330"/>
                  <a:gd name="connsiteY19" fmla="*/ 4147 h 138820"/>
                  <a:gd name="connsiteX20" fmla="*/ 39250 w 172330"/>
                  <a:gd name="connsiteY20" fmla="*/ 6383 h 138820"/>
                  <a:gd name="connsiteX21" fmla="*/ 47028 w 172330"/>
                  <a:gd name="connsiteY21" fmla="*/ 6789 h 138820"/>
                  <a:gd name="connsiteX22" fmla="*/ 52554 w 172330"/>
                  <a:gd name="connsiteY22" fmla="*/ 10041 h 138820"/>
                  <a:gd name="connsiteX23" fmla="*/ 51735 w 172330"/>
                  <a:gd name="connsiteY23" fmla="*/ 13903 h 138820"/>
                  <a:gd name="connsiteX24" fmla="*/ 24310 w 172330"/>
                  <a:gd name="connsiteY24" fmla="*/ 123049 h 138820"/>
                  <a:gd name="connsiteX25" fmla="*/ 5685 w 172330"/>
                  <a:gd name="connsiteY25" fmla="*/ 132601 h 138820"/>
                  <a:gd name="connsiteX26" fmla="*/ 159 w 172330"/>
                  <a:gd name="connsiteY26" fmla="*/ 136666 h 138820"/>
                  <a:gd name="connsiteX27" fmla="*/ 3024 w 172330"/>
                  <a:gd name="connsiteY27" fmla="*/ 138902 h 138820"/>
                  <a:gd name="connsiteX28" fmla="*/ 29017 w 172330"/>
                  <a:gd name="connsiteY28" fmla="*/ 138292 h 138820"/>
                  <a:gd name="connsiteX29" fmla="*/ 42116 w 172330"/>
                  <a:gd name="connsiteY29" fmla="*/ 138496 h 138820"/>
                  <a:gd name="connsiteX30" fmla="*/ 55419 w 172330"/>
                  <a:gd name="connsiteY30" fmla="*/ 138902 h 138820"/>
                  <a:gd name="connsiteX31" fmla="*/ 59513 w 172330"/>
                  <a:gd name="connsiteY31" fmla="*/ 134837 h 138820"/>
                  <a:gd name="connsiteX32" fmla="*/ 53782 w 172330"/>
                  <a:gd name="connsiteY32" fmla="*/ 132601 h 138820"/>
                  <a:gd name="connsiteX33" fmla="*/ 40478 w 172330"/>
                  <a:gd name="connsiteY33" fmla="*/ 128943 h 138820"/>
                  <a:gd name="connsiteX34" fmla="*/ 41092 w 172330"/>
                  <a:gd name="connsiteY34" fmla="*/ 125488 h 138820"/>
                  <a:gd name="connsiteX35" fmla="*/ 55010 w 172330"/>
                  <a:gd name="connsiteY35" fmla="*/ 69797 h 138820"/>
                  <a:gd name="connsiteX36" fmla="*/ 117434 w 172330"/>
                  <a:gd name="connsiteY36" fmla="*/ 69797 h 138820"/>
                  <a:gd name="connsiteX37" fmla="*/ 103312 w 172330"/>
                  <a:gd name="connsiteY37" fmla="*/ 125894 h 138820"/>
                  <a:gd name="connsiteX38" fmla="*/ 84687 w 172330"/>
                  <a:gd name="connsiteY38" fmla="*/ 132601 h 138820"/>
                  <a:gd name="connsiteX39" fmla="*/ 79775 w 172330"/>
                  <a:gd name="connsiteY39" fmla="*/ 136666 h 138820"/>
                  <a:gd name="connsiteX40" fmla="*/ 82640 w 172330"/>
                  <a:gd name="connsiteY40" fmla="*/ 138902 h 138820"/>
                  <a:gd name="connsiteX41" fmla="*/ 108633 w 172330"/>
                  <a:gd name="connsiteY41" fmla="*/ 138292 h 138820"/>
                  <a:gd name="connsiteX42" fmla="*/ 121732 w 172330"/>
                  <a:gd name="connsiteY42" fmla="*/ 138496 h 138820"/>
                  <a:gd name="connsiteX43" fmla="*/ 135035 w 172330"/>
                  <a:gd name="connsiteY43" fmla="*/ 138902 h 138820"/>
                  <a:gd name="connsiteX44" fmla="*/ 139129 w 172330"/>
                  <a:gd name="connsiteY44" fmla="*/ 134837 h 138820"/>
                  <a:gd name="connsiteX45" fmla="*/ 133398 w 172330"/>
                  <a:gd name="connsiteY45" fmla="*/ 132601 h 138820"/>
                  <a:gd name="connsiteX46" fmla="*/ 120095 w 172330"/>
                  <a:gd name="connsiteY46" fmla="*/ 128943 h 138820"/>
                  <a:gd name="connsiteX47" fmla="*/ 120709 w 172330"/>
                  <a:gd name="connsiteY47" fmla="*/ 125488 h 138820"/>
                  <a:gd name="connsiteX48" fmla="*/ 148339 w 172330"/>
                  <a:gd name="connsiteY48" fmla="*/ 15732 h 13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72330" h="138820">
                    <a:moveTo>
                      <a:pt x="148339" y="15732"/>
                    </a:moveTo>
                    <a:cubicBezTo>
                      <a:pt x="150181" y="8415"/>
                      <a:pt x="150590" y="6383"/>
                      <a:pt x="165531" y="6383"/>
                    </a:cubicBezTo>
                    <a:cubicBezTo>
                      <a:pt x="170852" y="6383"/>
                      <a:pt x="172490" y="6383"/>
                      <a:pt x="172490" y="2318"/>
                    </a:cubicBezTo>
                    <a:cubicBezTo>
                      <a:pt x="172490" y="82"/>
                      <a:pt x="170238" y="82"/>
                      <a:pt x="169624" y="82"/>
                    </a:cubicBezTo>
                    <a:cubicBezTo>
                      <a:pt x="163894" y="82"/>
                      <a:pt x="149157" y="692"/>
                      <a:pt x="143427" y="692"/>
                    </a:cubicBezTo>
                    <a:cubicBezTo>
                      <a:pt x="137491" y="692"/>
                      <a:pt x="122960" y="82"/>
                      <a:pt x="117024" y="82"/>
                    </a:cubicBezTo>
                    <a:cubicBezTo>
                      <a:pt x="115387" y="82"/>
                      <a:pt x="113136" y="82"/>
                      <a:pt x="113136" y="4147"/>
                    </a:cubicBezTo>
                    <a:cubicBezTo>
                      <a:pt x="113136" y="6383"/>
                      <a:pt x="114978" y="6383"/>
                      <a:pt x="118866" y="6383"/>
                    </a:cubicBezTo>
                    <a:cubicBezTo>
                      <a:pt x="119276" y="6383"/>
                      <a:pt x="123165" y="6383"/>
                      <a:pt x="126644" y="6789"/>
                    </a:cubicBezTo>
                    <a:cubicBezTo>
                      <a:pt x="130328" y="7196"/>
                      <a:pt x="132170" y="7399"/>
                      <a:pt x="132170" y="10041"/>
                    </a:cubicBezTo>
                    <a:cubicBezTo>
                      <a:pt x="132170" y="10854"/>
                      <a:pt x="131965" y="11261"/>
                      <a:pt x="131351" y="13903"/>
                    </a:cubicBezTo>
                    <a:lnTo>
                      <a:pt x="119071" y="63496"/>
                    </a:lnTo>
                    <a:lnTo>
                      <a:pt x="56647" y="63496"/>
                    </a:lnTo>
                    <a:lnTo>
                      <a:pt x="68723" y="15732"/>
                    </a:lnTo>
                    <a:cubicBezTo>
                      <a:pt x="70565" y="8415"/>
                      <a:pt x="71179" y="6383"/>
                      <a:pt x="85915" y="6383"/>
                    </a:cubicBezTo>
                    <a:cubicBezTo>
                      <a:pt x="91236" y="6383"/>
                      <a:pt x="92874" y="6383"/>
                      <a:pt x="92874" y="2318"/>
                    </a:cubicBezTo>
                    <a:cubicBezTo>
                      <a:pt x="92874" y="82"/>
                      <a:pt x="90622" y="82"/>
                      <a:pt x="90008" y="82"/>
                    </a:cubicBezTo>
                    <a:cubicBezTo>
                      <a:pt x="84278" y="82"/>
                      <a:pt x="69541" y="692"/>
                      <a:pt x="63811" y="692"/>
                    </a:cubicBezTo>
                    <a:cubicBezTo>
                      <a:pt x="57875" y="692"/>
                      <a:pt x="43344" y="82"/>
                      <a:pt x="37408" y="82"/>
                    </a:cubicBezTo>
                    <a:cubicBezTo>
                      <a:pt x="35771" y="82"/>
                      <a:pt x="33520" y="82"/>
                      <a:pt x="33520" y="4147"/>
                    </a:cubicBezTo>
                    <a:cubicBezTo>
                      <a:pt x="33520" y="6383"/>
                      <a:pt x="35362" y="6383"/>
                      <a:pt x="39250" y="6383"/>
                    </a:cubicBezTo>
                    <a:cubicBezTo>
                      <a:pt x="39660" y="6383"/>
                      <a:pt x="43549" y="6383"/>
                      <a:pt x="47028" y="6789"/>
                    </a:cubicBezTo>
                    <a:cubicBezTo>
                      <a:pt x="50712" y="7196"/>
                      <a:pt x="52554" y="7399"/>
                      <a:pt x="52554" y="10041"/>
                    </a:cubicBezTo>
                    <a:cubicBezTo>
                      <a:pt x="52554" y="10854"/>
                      <a:pt x="52349" y="11464"/>
                      <a:pt x="51735" y="13903"/>
                    </a:cubicBezTo>
                    <a:lnTo>
                      <a:pt x="24310" y="123049"/>
                    </a:lnTo>
                    <a:cubicBezTo>
                      <a:pt x="22263" y="130975"/>
                      <a:pt x="21854" y="132601"/>
                      <a:pt x="5685" y="132601"/>
                    </a:cubicBezTo>
                    <a:cubicBezTo>
                      <a:pt x="2001" y="132601"/>
                      <a:pt x="159" y="132601"/>
                      <a:pt x="159" y="136666"/>
                    </a:cubicBezTo>
                    <a:cubicBezTo>
                      <a:pt x="159" y="138902"/>
                      <a:pt x="2615" y="138902"/>
                      <a:pt x="3024" y="138902"/>
                    </a:cubicBezTo>
                    <a:cubicBezTo>
                      <a:pt x="8755" y="138902"/>
                      <a:pt x="23286" y="138292"/>
                      <a:pt x="29017" y="138292"/>
                    </a:cubicBezTo>
                    <a:cubicBezTo>
                      <a:pt x="33315" y="138292"/>
                      <a:pt x="37818" y="138496"/>
                      <a:pt x="42116" y="138496"/>
                    </a:cubicBezTo>
                    <a:cubicBezTo>
                      <a:pt x="46619" y="138496"/>
                      <a:pt x="51121" y="138902"/>
                      <a:pt x="55419" y="138902"/>
                    </a:cubicBezTo>
                    <a:cubicBezTo>
                      <a:pt x="57057" y="138902"/>
                      <a:pt x="59513" y="138902"/>
                      <a:pt x="59513" y="134837"/>
                    </a:cubicBezTo>
                    <a:cubicBezTo>
                      <a:pt x="59513" y="132601"/>
                      <a:pt x="57671" y="132601"/>
                      <a:pt x="53782" y="132601"/>
                    </a:cubicBezTo>
                    <a:cubicBezTo>
                      <a:pt x="46209" y="132601"/>
                      <a:pt x="40478" y="132601"/>
                      <a:pt x="40478" y="128943"/>
                    </a:cubicBezTo>
                    <a:cubicBezTo>
                      <a:pt x="40478" y="127723"/>
                      <a:pt x="40888" y="126707"/>
                      <a:pt x="41092" y="125488"/>
                    </a:cubicBezTo>
                    <a:lnTo>
                      <a:pt x="55010" y="69797"/>
                    </a:lnTo>
                    <a:lnTo>
                      <a:pt x="117434" y="69797"/>
                    </a:lnTo>
                    <a:cubicBezTo>
                      <a:pt x="108838" y="103536"/>
                      <a:pt x="104130" y="122845"/>
                      <a:pt x="103312" y="125894"/>
                    </a:cubicBezTo>
                    <a:cubicBezTo>
                      <a:pt x="101265" y="132398"/>
                      <a:pt x="97376" y="132601"/>
                      <a:pt x="84687" y="132601"/>
                    </a:cubicBezTo>
                    <a:cubicBezTo>
                      <a:pt x="81617" y="132601"/>
                      <a:pt x="79775" y="132601"/>
                      <a:pt x="79775" y="136666"/>
                    </a:cubicBezTo>
                    <a:cubicBezTo>
                      <a:pt x="79775" y="138902"/>
                      <a:pt x="82231" y="138902"/>
                      <a:pt x="82640" y="138902"/>
                    </a:cubicBezTo>
                    <a:cubicBezTo>
                      <a:pt x="88371" y="138902"/>
                      <a:pt x="102902" y="138292"/>
                      <a:pt x="108633" y="138292"/>
                    </a:cubicBezTo>
                    <a:cubicBezTo>
                      <a:pt x="112931" y="138292"/>
                      <a:pt x="117434" y="138496"/>
                      <a:pt x="121732" y="138496"/>
                    </a:cubicBezTo>
                    <a:cubicBezTo>
                      <a:pt x="126235" y="138496"/>
                      <a:pt x="130737" y="138902"/>
                      <a:pt x="135035" y="138902"/>
                    </a:cubicBezTo>
                    <a:cubicBezTo>
                      <a:pt x="136673" y="138902"/>
                      <a:pt x="139129" y="138902"/>
                      <a:pt x="139129" y="134837"/>
                    </a:cubicBezTo>
                    <a:cubicBezTo>
                      <a:pt x="139129" y="132601"/>
                      <a:pt x="137287" y="132601"/>
                      <a:pt x="133398" y="132601"/>
                    </a:cubicBezTo>
                    <a:cubicBezTo>
                      <a:pt x="125825" y="132601"/>
                      <a:pt x="120095" y="132601"/>
                      <a:pt x="120095" y="128943"/>
                    </a:cubicBezTo>
                    <a:cubicBezTo>
                      <a:pt x="120095" y="127723"/>
                      <a:pt x="120504" y="126707"/>
                      <a:pt x="120709" y="125488"/>
                    </a:cubicBezTo>
                    <a:lnTo>
                      <a:pt x="148339" y="15732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07" name="任意形状 106">
                <a:extLst>
                  <a:ext uri="{FF2B5EF4-FFF2-40B4-BE49-F238E27FC236}">
                    <a16:creationId xmlns:a16="http://schemas.microsoft.com/office/drawing/2014/main" id="{FFBB7E15-3C44-D826-447A-93561BAC2FD4}"/>
                  </a:ext>
                </a:extLst>
              </p:cNvPr>
              <p:cNvSpPr/>
              <p:nvPr>
                <p:custDataLst>
                  <p:tags r:id="rId5"/>
                </p:custDataLst>
              </p:nvPr>
            </p:nvSpPr>
            <p:spPr>
              <a:xfrm>
                <a:off x="4809797" y="6564754"/>
                <a:ext cx="136104" cy="47560"/>
              </a:xfrm>
              <a:custGeom>
                <a:avLst/>
                <a:gdLst>
                  <a:gd name="connsiteX0" fmla="*/ 129316 w 136104"/>
                  <a:gd name="connsiteY0" fmla="*/ 8212 h 47560"/>
                  <a:gd name="connsiteX1" fmla="*/ 136275 w 136104"/>
                  <a:gd name="connsiteY1" fmla="*/ 4147 h 47560"/>
                  <a:gd name="connsiteX2" fmla="*/ 129521 w 136104"/>
                  <a:gd name="connsiteY2" fmla="*/ 82 h 47560"/>
                  <a:gd name="connsiteX3" fmla="*/ 6925 w 136104"/>
                  <a:gd name="connsiteY3" fmla="*/ 82 h 47560"/>
                  <a:gd name="connsiteX4" fmla="*/ 171 w 136104"/>
                  <a:gd name="connsiteY4" fmla="*/ 4147 h 47560"/>
                  <a:gd name="connsiteX5" fmla="*/ 7129 w 136104"/>
                  <a:gd name="connsiteY5" fmla="*/ 8212 h 47560"/>
                  <a:gd name="connsiteX6" fmla="*/ 129316 w 136104"/>
                  <a:gd name="connsiteY6" fmla="*/ 8212 h 47560"/>
                  <a:gd name="connsiteX7" fmla="*/ 129521 w 136104"/>
                  <a:gd name="connsiteY7" fmla="*/ 47642 h 47560"/>
                  <a:gd name="connsiteX8" fmla="*/ 136275 w 136104"/>
                  <a:gd name="connsiteY8" fmla="*/ 43577 h 47560"/>
                  <a:gd name="connsiteX9" fmla="*/ 129316 w 136104"/>
                  <a:gd name="connsiteY9" fmla="*/ 39512 h 47560"/>
                  <a:gd name="connsiteX10" fmla="*/ 7129 w 136104"/>
                  <a:gd name="connsiteY10" fmla="*/ 39512 h 47560"/>
                  <a:gd name="connsiteX11" fmla="*/ 171 w 136104"/>
                  <a:gd name="connsiteY11" fmla="*/ 43577 h 47560"/>
                  <a:gd name="connsiteX12" fmla="*/ 6925 w 136104"/>
                  <a:gd name="connsiteY12" fmla="*/ 47642 h 47560"/>
                  <a:gd name="connsiteX13" fmla="*/ 129521 w 136104"/>
                  <a:gd name="connsiteY13" fmla="*/ 47642 h 4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104" h="47560">
                    <a:moveTo>
                      <a:pt x="129316" y="8212"/>
                    </a:moveTo>
                    <a:cubicBezTo>
                      <a:pt x="132386" y="8212"/>
                      <a:pt x="136275" y="8212"/>
                      <a:pt x="136275" y="4147"/>
                    </a:cubicBezTo>
                    <a:cubicBezTo>
                      <a:pt x="136275" y="82"/>
                      <a:pt x="132386" y="82"/>
                      <a:pt x="129521" y="82"/>
                    </a:cubicBezTo>
                    <a:lnTo>
                      <a:pt x="6925" y="82"/>
                    </a:lnTo>
                    <a:cubicBezTo>
                      <a:pt x="4059" y="82"/>
                      <a:pt x="171" y="82"/>
                      <a:pt x="171" y="4147"/>
                    </a:cubicBezTo>
                    <a:cubicBezTo>
                      <a:pt x="171" y="8212"/>
                      <a:pt x="4059" y="8212"/>
                      <a:pt x="7129" y="8212"/>
                    </a:cubicBezTo>
                    <a:lnTo>
                      <a:pt x="129316" y="8212"/>
                    </a:lnTo>
                    <a:close/>
                    <a:moveTo>
                      <a:pt x="129521" y="47642"/>
                    </a:moveTo>
                    <a:cubicBezTo>
                      <a:pt x="132386" y="47642"/>
                      <a:pt x="136275" y="47642"/>
                      <a:pt x="136275" y="43577"/>
                    </a:cubicBezTo>
                    <a:cubicBezTo>
                      <a:pt x="136275" y="39512"/>
                      <a:pt x="132386" y="39512"/>
                      <a:pt x="129316" y="39512"/>
                    </a:cubicBezTo>
                    <a:lnTo>
                      <a:pt x="7129" y="39512"/>
                    </a:lnTo>
                    <a:cubicBezTo>
                      <a:pt x="4059" y="39512"/>
                      <a:pt x="171" y="39512"/>
                      <a:pt x="171" y="43577"/>
                    </a:cubicBezTo>
                    <a:cubicBezTo>
                      <a:pt x="171" y="47642"/>
                      <a:pt x="4059" y="47642"/>
                      <a:pt x="6925" y="47642"/>
                    </a:cubicBezTo>
                    <a:lnTo>
                      <a:pt x="129521" y="47642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08" name="任意形状 107">
                <a:extLst>
                  <a:ext uri="{FF2B5EF4-FFF2-40B4-BE49-F238E27FC236}">
                    <a16:creationId xmlns:a16="http://schemas.microsoft.com/office/drawing/2014/main" id="{60857A17-C2F7-C442-D743-DA50E0B41AE2}"/>
                  </a:ext>
                </a:extLst>
              </p:cNvPr>
              <p:cNvSpPr/>
              <p:nvPr>
                <p:custDataLst>
                  <p:tags r:id="rId6"/>
                </p:custDataLst>
              </p:nvPr>
            </p:nvSpPr>
            <p:spPr>
              <a:xfrm>
                <a:off x="5128040" y="6412010"/>
                <a:ext cx="89849" cy="92072"/>
              </a:xfrm>
              <a:custGeom>
                <a:avLst/>
                <a:gdLst>
                  <a:gd name="connsiteX0" fmla="*/ 90036 w 89849"/>
                  <a:gd name="connsiteY0" fmla="*/ 14303 h 92072"/>
                  <a:gd name="connsiteX1" fmla="*/ 81030 w 89849"/>
                  <a:gd name="connsiteY1" fmla="*/ 75 h 92072"/>
                  <a:gd name="connsiteX2" fmla="*/ 71002 w 89849"/>
                  <a:gd name="connsiteY2" fmla="*/ 9831 h 92072"/>
                  <a:gd name="connsiteX3" fmla="*/ 74276 w 89849"/>
                  <a:gd name="connsiteY3" fmla="*/ 15929 h 92072"/>
                  <a:gd name="connsiteX4" fmla="*/ 81235 w 89849"/>
                  <a:gd name="connsiteY4" fmla="*/ 32595 h 92072"/>
                  <a:gd name="connsiteX5" fmla="*/ 44804 w 89849"/>
                  <a:gd name="connsiteY5" fmla="*/ 87676 h 92072"/>
                  <a:gd name="connsiteX6" fmla="*/ 29659 w 89849"/>
                  <a:gd name="connsiteY6" fmla="*/ 69993 h 92072"/>
                  <a:gd name="connsiteX7" fmla="*/ 41529 w 89849"/>
                  <a:gd name="connsiteY7" fmla="*/ 26904 h 92072"/>
                  <a:gd name="connsiteX8" fmla="*/ 43985 w 89849"/>
                  <a:gd name="connsiteY8" fmla="*/ 16742 h 92072"/>
                  <a:gd name="connsiteX9" fmla="*/ 27203 w 89849"/>
                  <a:gd name="connsiteY9" fmla="*/ 75 h 92072"/>
                  <a:gd name="connsiteX10" fmla="*/ 186 w 89849"/>
                  <a:gd name="connsiteY10" fmla="*/ 31376 h 92072"/>
                  <a:gd name="connsiteX11" fmla="*/ 2642 w 89849"/>
                  <a:gd name="connsiteY11" fmla="*/ 33408 h 92072"/>
                  <a:gd name="connsiteX12" fmla="*/ 5917 w 89849"/>
                  <a:gd name="connsiteY12" fmla="*/ 29750 h 92072"/>
                  <a:gd name="connsiteX13" fmla="*/ 26589 w 89849"/>
                  <a:gd name="connsiteY13" fmla="*/ 4547 h 92072"/>
                  <a:gd name="connsiteX14" fmla="*/ 31705 w 89849"/>
                  <a:gd name="connsiteY14" fmla="*/ 11051 h 92072"/>
                  <a:gd name="connsiteX15" fmla="*/ 28226 w 89849"/>
                  <a:gd name="connsiteY15" fmla="*/ 25278 h 92072"/>
                  <a:gd name="connsiteX16" fmla="*/ 16560 w 89849"/>
                  <a:gd name="connsiteY16" fmla="*/ 66945 h 92072"/>
                  <a:gd name="connsiteX17" fmla="*/ 43985 w 89849"/>
                  <a:gd name="connsiteY17" fmla="*/ 92148 h 92072"/>
                  <a:gd name="connsiteX18" fmla="*/ 90036 w 89849"/>
                  <a:gd name="connsiteY18" fmla="*/ 14303 h 9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9849" h="92072">
                    <a:moveTo>
                      <a:pt x="90036" y="14303"/>
                    </a:moveTo>
                    <a:cubicBezTo>
                      <a:pt x="90036" y="3327"/>
                      <a:pt x="84714" y="75"/>
                      <a:pt x="81030" y="75"/>
                    </a:cubicBezTo>
                    <a:cubicBezTo>
                      <a:pt x="75914" y="75"/>
                      <a:pt x="71002" y="5360"/>
                      <a:pt x="71002" y="9831"/>
                    </a:cubicBezTo>
                    <a:cubicBezTo>
                      <a:pt x="71002" y="12473"/>
                      <a:pt x="72025" y="13693"/>
                      <a:pt x="74276" y="15929"/>
                    </a:cubicBezTo>
                    <a:cubicBezTo>
                      <a:pt x="78574" y="19994"/>
                      <a:pt x="81235" y="25278"/>
                      <a:pt x="81235" y="32595"/>
                    </a:cubicBezTo>
                    <a:cubicBezTo>
                      <a:pt x="81235" y="41132"/>
                      <a:pt x="68750" y="87676"/>
                      <a:pt x="44804" y="87676"/>
                    </a:cubicBezTo>
                    <a:cubicBezTo>
                      <a:pt x="34366" y="87676"/>
                      <a:pt x="29659" y="80562"/>
                      <a:pt x="29659" y="69993"/>
                    </a:cubicBezTo>
                    <a:cubicBezTo>
                      <a:pt x="29659" y="58611"/>
                      <a:pt x="35185" y="43774"/>
                      <a:pt x="41529" y="26904"/>
                    </a:cubicBezTo>
                    <a:cubicBezTo>
                      <a:pt x="42962" y="23449"/>
                      <a:pt x="43985" y="20603"/>
                      <a:pt x="43985" y="16742"/>
                    </a:cubicBezTo>
                    <a:cubicBezTo>
                      <a:pt x="43985" y="7595"/>
                      <a:pt x="37436" y="75"/>
                      <a:pt x="27203" y="75"/>
                    </a:cubicBezTo>
                    <a:cubicBezTo>
                      <a:pt x="7964" y="75"/>
                      <a:pt x="186" y="29546"/>
                      <a:pt x="186" y="31376"/>
                    </a:cubicBezTo>
                    <a:cubicBezTo>
                      <a:pt x="186" y="33408"/>
                      <a:pt x="2233" y="33408"/>
                      <a:pt x="2642" y="33408"/>
                    </a:cubicBezTo>
                    <a:cubicBezTo>
                      <a:pt x="4689" y="33408"/>
                      <a:pt x="4894" y="33002"/>
                      <a:pt x="5917" y="29750"/>
                    </a:cubicBezTo>
                    <a:cubicBezTo>
                      <a:pt x="11853" y="9221"/>
                      <a:pt x="20653" y="4547"/>
                      <a:pt x="26589" y="4547"/>
                    </a:cubicBezTo>
                    <a:cubicBezTo>
                      <a:pt x="28226" y="4547"/>
                      <a:pt x="31705" y="4547"/>
                      <a:pt x="31705" y="11051"/>
                    </a:cubicBezTo>
                    <a:cubicBezTo>
                      <a:pt x="31705" y="16132"/>
                      <a:pt x="29659" y="21620"/>
                      <a:pt x="28226" y="25278"/>
                    </a:cubicBezTo>
                    <a:cubicBezTo>
                      <a:pt x="19221" y="48855"/>
                      <a:pt x="16560" y="58205"/>
                      <a:pt x="16560" y="66945"/>
                    </a:cubicBezTo>
                    <a:cubicBezTo>
                      <a:pt x="16560" y="88896"/>
                      <a:pt x="34571" y="92148"/>
                      <a:pt x="43985" y="92148"/>
                    </a:cubicBezTo>
                    <a:cubicBezTo>
                      <a:pt x="78370" y="92148"/>
                      <a:pt x="90036" y="24872"/>
                      <a:pt x="90036" y="1430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09" name="任意形状 108">
                <a:extLst>
                  <a:ext uri="{FF2B5EF4-FFF2-40B4-BE49-F238E27FC236}">
                    <a16:creationId xmlns:a16="http://schemas.microsoft.com/office/drawing/2014/main" id="{C50469CC-8AD1-7447-AEFD-48E6070388BE}"/>
                  </a:ext>
                </a:extLst>
              </p:cNvPr>
              <p:cNvSpPr/>
              <p:nvPr>
                <p:custDataLst>
                  <p:tags r:id="rId7"/>
                </p:custDataLst>
              </p:nvPr>
            </p:nvSpPr>
            <p:spPr>
              <a:xfrm>
                <a:off x="5038934" y="6584469"/>
                <a:ext cx="272892" cy="8129"/>
              </a:xfrm>
              <a:custGeom>
                <a:avLst/>
                <a:gdLst>
                  <a:gd name="connsiteX0" fmla="*/ 0 w 272892"/>
                  <a:gd name="connsiteY0" fmla="*/ 0 h 8129"/>
                  <a:gd name="connsiteX1" fmla="*/ 272892 w 272892"/>
                  <a:gd name="connsiteY1" fmla="*/ 0 h 8129"/>
                  <a:gd name="connsiteX2" fmla="*/ 272892 w 272892"/>
                  <a:gd name="connsiteY2" fmla="*/ 8130 h 8129"/>
                  <a:gd name="connsiteX3" fmla="*/ 0 w 272892"/>
                  <a:gd name="connsiteY3" fmla="*/ 8130 h 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892" h="8129">
                    <a:moveTo>
                      <a:pt x="0" y="0"/>
                    </a:moveTo>
                    <a:lnTo>
                      <a:pt x="272892" y="0"/>
                    </a:lnTo>
                    <a:lnTo>
                      <a:pt x="272892" y="8130"/>
                    </a:lnTo>
                    <a:lnTo>
                      <a:pt x="0" y="8130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10" name="任意形状 109">
                <a:extLst>
                  <a:ext uri="{FF2B5EF4-FFF2-40B4-BE49-F238E27FC236}">
                    <a16:creationId xmlns:a16="http://schemas.microsoft.com/office/drawing/2014/main" id="{51A8E0BD-5F7F-F9DC-0C73-2C740B576BF1}"/>
                  </a:ext>
                </a:extLst>
              </p:cNvPr>
              <p:cNvSpPr/>
              <p:nvPr>
                <p:custDataLst>
                  <p:tags r:id="rId8"/>
                </p:custDataLst>
              </p:nvPr>
            </p:nvSpPr>
            <p:spPr>
              <a:xfrm>
                <a:off x="5053874" y="6625117"/>
                <a:ext cx="159641" cy="203250"/>
              </a:xfrm>
              <a:custGeom>
                <a:avLst/>
                <a:gdLst>
                  <a:gd name="connsiteX0" fmla="*/ 64858 w 159641"/>
                  <a:gd name="connsiteY0" fmla="*/ 181991 h 203250"/>
                  <a:gd name="connsiteX1" fmla="*/ 28836 w 159641"/>
                  <a:gd name="connsiteY1" fmla="*/ 102926 h 203250"/>
                  <a:gd name="connsiteX2" fmla="*/ 25766 w 159641"/>
                  <a:gd name="connsiteY2" fmla="*/ 99674 h 203250"/>
                  <a:gd name="connsiteX3" fmla="*/ 22287 w 159641"/>
                  <a:gd name="connsiteY3" fmla="*/ 101300 h 203250"/>
                  <a:gd name="connsiteX4" fmla="*/ 2843 w 159641"/>
                  <a:gd name="connsiteY4" fmla="*/ 115934 h 203250"/>
                  <a:gd name="connsiteX5" fmla="*/ 182 w 159641"/>
                  <a:gd name="connsiteY5" fmla="*/ 119186 h 203250"/>
                  <a:gd name="connsiteX6" fmla="*/ 2229 w 159641"/>
                  <a:gd name="connsiteY6" fmla="*/ 121422 h 203250"/>
                  <a:gd name="connsiteX7" fmla="*/ 9188 w 159641"/>
                  <a:gd name="connsiteY7" fmla="*/ 116951 h 203250"/>
                  <a:gd name="connsiteX8" fmla="*/ 15737 w 159641"/>
                  <a:gd name="connsiteY8" fmla="*/ 112073 h 203250"/>
                  <a:gd name="connsiteX9" fmla="*/ 56057 w 159641"/>
                  <a:gd name="connsiteY9" fmla="*/ 200080 h 203250"/>
                  <a:gd name="connsiteX10" fmla="*/ 60355 w 159641"/>
                  <a:gd name="connsiteY10" fmla="*/ 203332 h 203250"/>
                  <a:gd name="connsiteX11" fmla="*/ 65472 w 159641"/>
                  <a:gd name="connsiteY11" fmla="*/ 199267 h 203250"/>
                  <a:gd name="connsiteX12" fmla="*/ 158391 w 159641"/>
                  <a:gd name="connsiteY12" fmla="*/ 8212 h 203250"/>
                  <a:gd name="connsiteX13" fmla="*/ 159824 w 159641"/>
                  <a:gd name="connsiteY13" fmla="*/ 4147 h 203250"/>
                  <a:gd name="connsiteX14" fmla="*/ 155730 w 159641"/>
                  <a:gd name="connsiteY14" fmla="*/ 81 h 203250"/>
                  <a:gd name="connsiteX15" fmla="*/ 151023 w 159641"/>
                  <a:gd name="connsiteY15" fmla="*/ 4350 h 203250"/>
                  <a:gd name="connsiteX16" fmla="*/ 64858 w 159641"/>
                  <a:gd name="connsiteY16" fmla="*/ 181991 h 20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9641" h="203250">
                    <a:moveTo>
                      <a:pt x="64858" y="181991"/>
                    </a:moveTo>
                    <a:lnTo>
                      <a:pt x="28836" y="102926"/>
                    </a:lnTo>
                    <a:cubicBezTo>
                      <a:pt x="27403" y="99674"/>
                      <a:pt x="26380" y="99674"/>
                      <a:pt x="25766" y="99674"/>
                    </a:cubicBezTo>
                    <a:cubicBezTo>
                      <a:pt x="25561" y="99674"/>
                      <a:pt x="24538" y="99674"/>
                      <a:pt x="22287" y="101300"/>
                    </a:cubicBezTo>
                    <a:lnTo>
                      <a:pt x="2843" y="115934"/>
                    </a:lnTo>
                    <a:cubicBezTo>
                      <a:pt x="182" y="117967"/>
                      <a:pt x="182" y="118577"/>
                      <a:pt x="182" y="119186"/>
                    </a:cubicBezTo>
                    <a:cubicBezTo>
                      <a:pt x="182" y="120203"/>
                      <a:pt x="796" y="121422"/>
                      <a:pt x="2229" y="121422"/>
                    </a:cubicBezTo>
                    <a:cubicBezTo>
                      <a:pt x="3457" y="121422"/>
                      <a:pt x="6936" y="118577"/>
                      <a:pt x="9188" y="116951"/>
                    </a:cubicBezTo>
                    <a:cubicBezTo>
                      <a:pt x="10416" y="115934"/>
                      <a:pt x="13486" y="113699"/>
                      <a:pt x="15737" y="112073"/>
                    </a:cubicBezTo>
                    <a:lnTo>
                      <a:pt x="56057" y="200080"/>
                    </a:lnTo>
                    <a:cubicBezTo>
                      <a:pt x="57490" y="203332"/>
                      <a:pt x="58513" y="203332"/>
                      <a:pt x="60355" y="203332"/>
                    </a:cubicBezTo>
                    <a:cubicBezTo>
                      <a:pt x="63425" y="203332"/>
                      <a:pt x="64039" y="202113"/>
                      <a:pt x="65472" y="199267"/>
                    </a:cubicBezTo>
                    <a:lnTo>
                      <a:pt x="158391" y="8212"/>
                    </a:lnTo>
                    <a:cubicBezTo>
                      <a:pt x="159824" y="5366"/>
                      <a:pt x="159824" y="4553"/>
                      <a:pt x="159824" y="4147"/>
                    </a:cubicBezTo>
                    <a:cubicBezTo>
                      <a:pt x="159824" y="2114"/>
                      <a:pt x="158186" y="81"/>
                      <a:pt x="155730" y="81"/>
                    </a:cubicBezTo>
                    <a:cubicBezTo>
                      <a:pt x="154093" y="81"/>
                      <a:pt x="152660" y="1098"/>
                      <a:pt x="151023" y="4350"/>
                    </a:cubicBezTo>
                    <a:lnTo>
                      <a:pt x="64858" y="181991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11" name="任意形状 110">
                <a:extLst>
                  <a:ext uri="{FF2B5EF4-FFF2-40B4-BE49-F238E27FC236}">
                    <a16:creationId xmlns:a16="http://schemas.microsoft.com/office/drawing/2014/main" id="{6650539A-0EE5-3029-782E-453153E399D8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5209491" y="6625117"/>
                <a:ext cx="102334" cy="8129"/>
              </a:xfrm>
              <a:custGeom>
                <a:avLst/>
                <a:gdLst>
                  <a:gd name="connsiteX0" fmla="*/ 0 w 102334"/>
                  <a:gd name="connsiteY0" fmla="*/ 0 h 8129"/>
                  <a:gd name="connsiteX1" fmla="*/ 102335 w 102334"/>
                  <a:gd name="connsiteY1" fmla="*/ 0 h 8129"/>
                  <a:gd name="connsiteX2" fmla="*/ 102335 w 102334"/>
                  <a:gd name="connsiteY2" fmla="*/ 8130 h 8129"/>
                  <a:gd name="connsiteX3" fmla="*/ 0 w 102334"/>
                  <a:gd name="connsiteY3" fmla="*/ 8130 h 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334" h="8129">
                    <a:moveTo>
                      <a:pt x="0" y="0"/>
                    </a:moveTo>
                    <a:lnTo>
                      <a:pt x="102335" y="0"/>
                    </a:lnTo>
                    <a:lnTo>
                      <a:pt x="102335" y="8130"/>
                    </a:lnTo>
                    <a:lnTo>
                      <a:pt x="0" y="8130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99" name="任意形状 198">
                <a:extLst>
                  <a:ext uri="{FF2B5EF4-FFF2-40B4-BE49-F238E27FC236}">
                    <a16:creationId xmlns:a16="http://schemas.microsoft.com/office/drawing/2014/main" id="{A07386C3-76D6-50EE-8B93-1ABABC37EA9F}"/>
                  </a:ext>
                </a:extLst>
              </p:cNvPr>
              <p:cNvSpPr/>
              <p:nvPr>
                <p:custDataLst>
                  <p:tags r:id="rId10"/>
                </p:custDataLst>
              </p:nvPr>
            </p:nvSpPr>
            <p:spPr>
              <a:xfrm>
                <a:off x="5219725" y="6666015"/>
                <a:ext cx="81662" cy="135365"/>
              </a:xfrm>
              <a:custGeom>
                <a:avLst/>
                <a:gdLst>
                  <a:gd name="connsiteX0" fmla="*/ 15950 w 81662"/>
                  <a:gd name="connsiteY0" fmla="*/ 119804 h 135365"/>
                  <a:gd name="connsiteX1" fmla="*/ 37645 w 81662"/>
                  <a:gd name="connsiteY1" fmla="*/ 98870 h 135365"/>
                  <a:gd name="connsiteX2" fmla="*/ 81853 w 81662"/>
                  <a:gd name="connsiteY2" fmla="*/ 39520 h 135365"/>
                  <a:gd name="connsiteX3" fmla="*/ 38464 w 81662"/>
                  <a:gd name="connsiteY3" fmla="*/ 90 h 135365"/>
                  <a:gd name="connsiteX4" fmla="*/ 191 w 81662"/>
                  <a:gd name="connsiteY4" fmla="*/ 36878 h 135365"/>
                  <a:gd name="connsiteX5" fmla="*/ 11038 w 81662"/>
                  <a:gd name="connsiteY5" fmla="*/ 48260 h 135365"/>
                  <a:gd name="connsiteX6" fmla="*/ 21681 w 81662"/>
                  <a:gd name="connsiteY6" fmla="*/ 37488 h 135365"/>
                  <a:gd name="connsiteX7" fmla="*/ 10833 w 81662"/>
                  <a:gd name="connsiteY7" fmla="*/ 26919 h 135365"/>
                  <a:gd name="connsiteX8" fmla="*/ 8173 w 81662"/>
                  <a:gd name="connsiteY8" fmla="*/ 27122 h 135365"/>
                  <a:gd name="connsiteX9" fmla="*/ 35803 w 81662"/>
                  <a:gd name="connsiteY9" fmla="*/ 6391 h 135365"/>
                  <a:gd name="connsiteX10" fmla="*/ 63229 w 81662"/>
                  <a:gd name="connsiteY10" fmla="*/ 39520 h 135365"/>
                  <a:gd name="connsiteX11" fmla="*/ 41738 w 81662"/>
                  <a:gd name="connsiteY11" fmla="*/ 84439 h 135365"/>
                  <a:gd name="connsiteX12" fmla="*/ 2442 w 81662"/>
                  <a:gd name="connsiteY12" fmla="*/ 127934 h 135365"/>
                  <a:gd name="connsiteX13" fmla="*/ 191 w 81662"/>
                  <a:gd name="connsiteY13" fmla="*/ 135455 h 135365"/>
                  <a:gd name="connsiteX14" fmla="*/ 76123 w 81662"/>
                  <a:gd name="connsiteY14" fmla="*/ 135455 h 135365"/>
                  <a:gd name="connsiteX15" fmla="*/ 81853 w 81662"/>
                  <a:gd name="connsiteY15" fmla="*/ 100089 h 135365"/>
                  <a:gd name="connsiteX16" fmla="*/ 76737 w 81662"/>
                  <a:gd name="connsiteY16" fmla="*/ 100089 h 135365"/>
                  <a:gd name="connsiteX17" fmla="*/ 72234 w 81662"/>
                  <a:gd name="connsiteY17" fmla="*/ 118178 h 135365"/>
                  <a:gd name="connsiteX18" fmla="*/ 52790 w 81662"/>
                  <a:gd name="connsiteY18" fmla="*/ 119804 h 135365"/>
                  <a:gd name="connsiteX19" fmla="*/ 15950 w 81662"/>
                  <a:gd name="connsiteY19" fmla="*/ 119804 h 13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1662" h="135365">
                    <a:moveTo>
                      <a:pt x="15950" y="119804"/>
                    </a:moveTo>
                    <a:lnTo>
                      <a:pt x="37645" y="98870"/>
                    </a:lnTo>
                    <a:cubicBezTo>
                      <a:pt x="69573" y="70821"/>
                      <a:pt x="81853" y="59845"/>
                      <a:pt x="81853" y="39520"/>
                    </a:cubicBezTo>
                    <a:cubicBezTo>
                      <a:pt x="81853" y="16350"/>
                      <a:pt x="63433" y="90"/>
                      <a:pt x="38464" y="90"/>
                    </a:cubicBezTo>
                    <a:cubicBezTo>
                      <a:pt x="15336" y="90"/>
                      <a:pt x="191" y="18789"/>
                      <a:pt x="191" y="36878"/>
                    </a:cubicBezTo>
                    <a:cubicBezTo>
                      <a:pt x="191" y="48260"/>
                      <a:pt x="10424" y="48260"/>
                      <a:pt x="11038" y="48260"/>
                    </a:cubicBezTo>
                    <a:cubicBezTo>
                      <a:pt x="14517" y="48260"/>
                      <a:pt x="21681" y="45821"/>
                      <a:pt x="21681" y="37488"/>
                    </a:cubicBezTo>
                    <a:cubicBezTo>
                      <a:pt x="21681" y="32203"/>
                      <a:pt x="17997" y="26919"/>
                      <a:pt x="10833" y="26919"/>
                    </a:cubicBezTo>
                    <a:cubicBezTo>
                      <a:pt x="9196" y="26919"/>
                      <a:pt x="8787" y="26919"/>
                      <a:pt x="8173" y="27122"/>
                    </a:cubicBezTo>
                    <a:cubicBezTo>
                      <a:pt x="12880" y="13911"/>
                      <a:pt x="23932" y="6391"/>
                      <a:pt x="35803" y="6391"/>
                    </a:cubicBezTo>
                    <a:cubicBezTo>
                      <a:pt x="54428" y="6391"/>
                      <a:pt x="63229" y="22854"/>
                      <a:pt x="63229" y="39520"/>
                    </a:cubicBezTo>
                    <a:cubicBezTo>
                      <a:pt x="63229" y="55780"/>
                      <a:pt x="52995" y="71837"/>
                      <a:pt x="41738" y="84439"/>
                    </a:cubicBezTo>
                    <a:lnTo>
                      <a:pt x="2442" y="127934"/>
                    </a:lnTo>
                    <a:cubicBezTo>
                      <a:pt x="191" y="130170"/>
                      <a:pt x="191" y="130577"/>
                      <a:pt x="191" y="135455"/>
                    </a:cubicBezTo>
                    <a:lnTo>
                      <a:pt x="76123" y="135455"/>
                    </a:lnTo>
                    <a:lnTo>
                      <a:pt x="81853" y="100089"/>
                    </a:lnTo>
                    <a:lnTo>
                      <a:pt x="76737" y="100089"/>
                    </a:lnTo>
                    <a:cubicBezTo>
                      <a:pt x="75713" y="106187"/>
                      <a:pt x="74281" y="115130"/>
                      <a:pt x="72234" y="118178"/>
                    </a:cubicBezTo>
                    <a:cubicBezTo>
                      <a:pt x="70801" y="119804"/>
                      <a:pt x="57293" y="119804"/>
                      <a:pt x="52790" y="119804"/>
                    </a:cubicBezTo>
                    <a:lnTo>
                      <a:pt x="15950" y="119804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200" name="任意形状 199">
                <a:extLst>
                  <a:ext uri="{FF2B5EF4-FFF2-40B4-BE49-F238E27FC236}">
                    <a16:creationId xmlns:a16="http://schemas.microsoft.com/office/drawing/2014/main" id="{0BEA890D-34E4-4424-1995-2142728356E0}"/>
                  </a:ext>
                </a:extLst>
              </p:cNvPr>
              <p:cNvSpPr/>
              <p:nvPr>
                <p:custDataLst>
                  <p:tags r:id="rId11"/>
                </p:custDataLst>
              </p:nvPr>
            </p:nvSpPr>
            <p:spPr>
              <a:xfrm>
                <a:off x="5347643" y="6498291"/>
                <a:ext cx="100492" cy="143291"/>
              </a:xfrm>
              <a:custGeom>
                <a:avLst/>
                <a:gdLst>
                  <a:gd name="connsiteX0" fmla="*/ 47680 w 100492"/>
                  <a:gd name="connsiteY0" fmla="*/ 2318 h 143291"/>
                  <a:gd name="connsiteX1" fmla="*/ 45019 w 100492"/>
                  <a:gd name="connsiteY1" fmla="*/ 82 h 143291"/>
                  <a:gd name="connsiteX2" fmla="*/ 20050 w 100492"/>
                  <a:gd name="connsiteY2" fmla="*/ 2114 h 143291"/>
                  <a:gd name="connsiteX3" fmla="*/ 16161 w 100492"/>
                  <a:gd name="connsiteY3" fmla="*/ 6179 h 143291"/>
                  <a:gd name="connsiteX4" fmla="*/ 21073 w 100492"/>
                  <a:gd name="connsiteY4" fmla="*/ 8618 h 143291"/>
                  <a:gd name="connsiteX5" fmla="*/ 31306 w 100492"/>
                  <a:gd name="connsiteY5" fmla="*/ 12074 h 143291"/>
                  <a:gd name="connsiteX6" fmla="*/ 30692 w 100492"/>
                  <a:gd name="connsiteY6" fmla="*/ 16139 h 143291"/>
                  <a:gd name="connsiteX7" fmla="*/ 1016 w 100492"/>
                  <a:gd name="connsiteY7" fmla="*/ 133211 h 143291"/>
                  <a:gd name="connsiteX8" fmla="*/ 197 w 100492"/>
                  <a:gd name="connsiteY8" fmla="*/ 137683 h 143291"/>
                  <a:gd name="connsiteX9" fmla="*/ 6132 w 100492"/>
                  <a:gd name="connsiteY9" fmla="*/ 143374 h 143291"/>
                  <a:gd name="connsiteX10" fmla="*/ 13705 w 100492"/>
                  <a:gd name="connsiteY10" fmla="*/ 138089 h 143291"/>
                  <a:gd name="connsiteX11" fmla="*/ 17594 w 100492"/>
                  <a:gd name="connsiteY11" fmla="*/ 122642 h 143291"/>
                  <a:gd name="connsiteX12" fmla="*/ 22096 w 100492"/>
                  <a:gd name="connsiteY12" fmla="*/ 104349 h 143291"/>
                  <a:gd name="connsiteX13" fmla="*/ 25576 w 100492"/>
                  <a:gd name="connsiteY13" fmla="*/ 90732 h 143291"/>
                  <a:gd name="connsiteX14" fmla="*/ 27827 w 100492"/>
                  <a:gd name="connsiteY14" fmla="*/ 81585 h 143291"/>
                  <a:gd name="connsiteX15" fmla="*/ 41745 w 100492"/>
                  <a:gd name="connsiteY15" fmla="*/ 62886 h 143291"/>
                  <a:gd name="connsiteX16" fmla="*/ 61393 w 100492"/>
                  <a:gd name="connsiteY16" fmla="*/ 55773 h 143291"/>
                  <a:gd name="connsiteX17" fmla="*/ 72445 w 100492"/>
                  <a:gd name="connsiteY17" fmla="*/ 70000 h 143291"/>
                  <a:gd name="connsiteX18" fmla="*/ 59755 w 100492"/>
                  <a:gd name="connsiteY18" fmla="*/ 115528 h 143291"/>
                  <a:gd name="connsiteX19" fmla="*/ 57095 w 100492"/>
                  <a:gd name="connsiteY19" fmla="*/ 126707 h 143291"/>
                  <a:gd name="connsiteX20" fmla="*/ 73878 w 100492"/>
                  <a:gd name="connsiteY20" fmla="*/ 143374 h 143291"/>
                  <a:gd name="connsiteX21" fmla="*/ 100689 w 100492"/>
                  <a:gd name="connsiteY21" fmla="*/ 112073 h 143291"/>
                  <a:gd name="connsiteX22" fmla="*/ 98233 w 100492"/>
                  <a:gd name="connsiteY22" fmla="*/ 110040 h 143291"/>
                  <a:gd name="connsiteX23" fmla="*/ 95163 w 100492"/>
                  <a:gd name="connsiteY23" fmla="*/ 113699 h 143291"/>
                  <a:gd name="connsiteX24" fmla="*/ 74287 w 100492"/>
                  <a:gd name="connsiteY24" fmla="*/ 138902 h 143291"/>
                  <a:gd name="connsiteX25" fmla="*/ 69375 w 100492"/>
                  <a:gd name="connsiteY25" fmla="*/ 132195 h 143291"/>
                  <a:gd name="connsiteX26" fmla="*/ 73059 w 100492"/>
                  <a:gd name="connsiteY26" fmla="*/ 117764 h 143291"/>
                  <a:gd name="connsiteX27" fmla="*/ 85544 w 100492"/>
                  <a:gd name="connsiteY27" fmla="*/ 73049 h 143291"/>
                  <a:gd name="connsiteX28" fmla="*/ 62007 w 100492"/>
                  <a:gd name="connsiteY28" fmla="*/ 51301 h 143291"/>
                  <a:gd name="connsiteX29" fmla="*/ 31716 w 100492"/>
                  <a:gd name="connsiteY29" fmla="*/ 66951 h 143291"/>
                  <a:gd name="connsiteX30" fmla="*/ 47680 w 100492"/>
                  <a:gd name="connsiteY30" fmla="*/ 2318 h 143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492" h="143291">
                    <a:moveTo>
                      <a:pt x="47680" y="2318"/>
                    </a:moveTo>
                    <a:cubicBezTo>
                      <a:pt x="47680" y="2114"/>
                      <a:pt x="47680" y="82"/>
                      <a:pt x="45019" y="82"/>
                    </a:cubicBezTo>
                    <a:cubicBezTo>
                      <a:pt x="40312" y="82"/>
                      <a:pt x="25371" y="1708"/>
                      <a:pt x="20050" y="2114"/>
                    </a:cubicBezTo>
                    <a:cubicBezTo>
                      <a:pt x="18412" y="2318"/>
                      <a:pt x="16161" y="2521"/>
                      <a:pt x="16161" y="6179"/>
                    </a:cubicBezTo>
                    <a:cubicBezTo>
                      <a:pt x="16161" y="8618"/>
                      <a:pt x="18003" y="8618"/>
                      <a:pt x="21073" y="8618"/>
                    </a:cubicBezTo>
                    <a:cubicBezTo>
                      <a:pt x="30897" y="8618"/>
                      <a:pt x="31306" y="10041"/>
                      <a:pt x="31306" y="12074"/>
                    </a:cubicBezTo>
                    <a:lnTo>
                      <a:pt x="30692" y="16139"/>
                    </a:lnTo>
                    <a:lnTo>
                      <a:pt x="1016" y="133211"/>
                    </a:lnTo>
                    <a:cubicBezTo>
                      <a:pt x="197" y="136057"/>
                      <a:pt x="197" y="136463"/>
                      <a:pt x="197" y="137683"/>
                    </a:cubicBezTo>
                    <a:cubicBezTo>
                      <a:pt x="197" y="142357"/>
                      <a:pt x="4290" y="143374"/>
                      <a:pt x="6132" y="143374"/>
                    </a:cubicBezTo>
                    <a:cubicBezTo>
                      <a:pt x="9407" y="143374"/>
                      <a:pt x="12682" y="140935"/>
                      <a:pt x="13705" y="138089"/>
                    </a:cubicBezTo>
                    <a:lnTo>
                      <a:pt x="17594" y="122642"/>
                    </a:lnTo>
                    <a:lnTo>
                      <a:pt x="22096" y="104349"/>
                    </a:lnTo>
                    <a:cubicBezTo>
                      <a:pt x="23324" y="99878"/>
                      <a:pt x="24552" y="95406"/>
                      <a:pt x="25576" y="90732"/>
                    </a:cubicBezTo>
                    <a:cubicBezTo>
                      <a:pt x="25985" y="89512"/>
                      <a:pt x="27622" y="82805"/>
                      <a:pt x="27827" y="81585"/>
                    </a:cubicBezTo>
                    <a:cubicBezTo>
                      <a:pt x="28441" y="79756"/>
                      <a:pt x="34786" y="68374"/>
                      <a:pt x="41745" y="62886"/>
                    </a:cubicBezTo>
                    <a:cubicBezTo>
                      <a:pt x="46247" y="59634"/>
                      <a:pt x="52592" y="55773"/>
                      <a:pt x="61393" y="55773"/>
                    </a:cubicBezTo>
                    <a:cubicBezTo>
                      <a:pt x="70193" y="55773"/>
                      <a:pt x="72445" y="62683"/>
                      <a:pt x="72445" y="70000"/>
                    </a:cubicBezTo>
                    <a:cubicBezTo>
                      <a:pt x="72445" y="80976"/>
                      <a:pt x="64667" y="103130"/>
                      <a:pt x="59755" y="115528"/>
                    </a:cubicBezTo>
                    <a:cubicBezTo>
                      <a:pt x="58118" y="120203"/>
                      <a:pt x="57095" y="122642"/>
                      <a:pt x="57095" y="126707"/>
                    </a:cubicBezTo>
                    <a:cubicBezTo>
                      <a:pt x="57095" y="136260"/>
                      <a:pt x="64258" y="143374"/>
                      <a:pt x="73878" y="143374"/>
                    </a:cubicBezTo>
                    <a:cubicBezTo>
                      <a:pt x="93116" y="143374"/>
                      <a:pt x="100689" y="113699"/>
                      <a:pt x="100689" y="112073"/>
                    </a:cubicBezTo>
                    <a:cubicBezTo>
                      <a:pt x="100689" y="110040"/>
                      <a:pt x="98847" y="110040"/>
                      <a:pt x="98233" y="110040"/>
                    </a:cubicBezTo>
                    <a:cubicBezTo>
                      <a:pt x="96186" y="110040"/>
                      <a:pt x="96186" y="110650"/>
                      <a:pt x="95163" y="113699"/>
                    </a:cubicBezTo>
                    <a:cubicBezTo>
                      <a:pt x="92093" y="124471"/>
                      <a:pt x="85544" y="138902"/>
                      <a:pt x="74287" y="138902"/>
                    </a:cubicBezTo>
                    <a:cubicBezTo>
                      <a:pt x="70807" y="138902"/>
                      <a:pt x="69375" y="136870"/>
                      <a:pt x="69375" y="132195"/>
                    </a:cubicBezTo>
                    <a:cubicBezTo>
                      <a:pt x="69375" y="127114"/>
                      <a:pt x="71217" y="122236"/>
                      <a:pt x="73059" y="117764"/>
                    </a:cubicBezTo>
                    <a:cubicBezTo>
                      <a:pt x="76334" y="109024"/>
                      <a:pt x="85544" y="84837"/>
                      <a:pt x="85544" y="73049"/>
                    </a:cubicBezTo>
                    <a:cubicBezTo>
                      <a:pt x="85544" y="59838"/>
                      <a:pt x="77357" y="51301"/>
                      <a:pt x="62007" y="51301"/>
                    </a:cubicBezTo>
                    <a:cubicBezTo>
                      <a:pt x="49113" y="51301"/>
                      <a:pt x="39289" y="57602"/>
                      <a:pt x="31716" y="66951"/>
                    </a:cubicBezTo>
                    <a:lnTo>
                      <a:pt x="47680" y="2318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201" name="任意形状 200">
                <a:extLst>
                  <a:ext uri="{FF2B5EF4-FFF2-40B4-BE49-F238E27FC236}">
                    <a16:creationId xmlns:a16="http://schemas.microsoft.com/office/drawing/2014/main" id="{1A81F333-D47B-994F-F2E9-3DADA573455A}"/>
                  </a:ext>
                </a:extLst>
              </p:cNvPr>
              <p:cNvSpPr/>
              <p:nvPr>
                <p:custDataLst>
                  <p:tags r:id="rId12"/>
                </p:custDataLst>
              </p:nvPr>
            </p:nvSpPr>
            <p:spPr>
              <a:xfrm>
                <a:off x="5474570" y="6486909"/>
                <a:ext cx="47483" cy="203250"/>
              </a:xfrm>
              <a:custGeom>
                <a:avLst/>
                <a:gdLst>
                  <a:gd name="connsiteX0" fmla="*/ 47686 w 47483"/>
                  <a:gd name="connsiteY0" fmla="*/ 201300 h 203250"/>
                  <a:gd name="connsiteX1" fmla="*/ 44206 w 47483"/>
                  <a:gd name="connsiteY1" fmla="*/ 196829 h 203250"/>
                  <a:gd name="connsiteX2" fmla="*/ 12073 w 47483"/>
                  <a:gd name="connsiteY2" fmla="*/ 101707 h 203250"/>
                  <a:gd name="connsiteX3" fmla="*/ 45025 w 47483"/>
                  <a:gd name="connsiteY3" fmla="*/ 5570 h 203250"/>
                  <a:gd name="connsiteX4" fmla="*/ 47686 w 47483"/>
                  <a:gd name="connsiteY4" fmla="*/ 2114 h 203250"/>
                  <a:gd name="connsiteX5" fmla="*/ 45639 w 47483"/>
                  <a:gd name="connsiteY5" fmla="*/ 82 h 203250"/>
                  <a:gd name="connsiteX6" fmla="*/ 13097 w 47483"/>
                  <a:gd name="connsiteY6" fmla="*/ 39716 h 203250"/>
                  <a:gd name="connsiteX7" fmla="*/ 203 w 47483"/>
                  <a:gd name="connsiteY7" fmla="*/ 101707 h 203250"/>
                  <a:gd name="connsiteX8" fmla="*/ 13711 w 47483"/>
                  <a:gd name="connsiteY8" fmla="*/ 165121 h 203250"/>
                  <a:gd name="connsiteX9" fmla="*/ 45639 w 47483"/>
                  <a:gd name="connsiteY9" fmla="*/ 203333 h 203250"/>
                  <a:gd name="connsiteX10" fmla="*/ 47686 w 47483"/>
                  <a:gd name="connsiteY10" fmla="*/ 201300 h 20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483" h="203250">
                    <a:moveTo>
                      <a:pt x="47686" y="201300"/>
                    </a:moveTo>
                    <a:cubicBezTo>
                      <a:pt x="47686" y="200690"/>
                      <a:pt x="47686" y="200284"/>
                      <a:pt x="44206" y="196829"/>
                    </a:cubicBezTo>
                    <a:cubicBezTo>
                      <a:pt x="18623" y="171219"/>
                      <a:pt x="12073" y="132805"/>
                      <a:pt x="12073" y="101707"/>
                    </a:cubicBezTo>
                    <a:cubicBezTo>
                      <a:pt x="12073" y="66342"/>
                      <a:pt x="19851" y="30976"/>
                      <a:pt x="45025" y="5570"/>
                    </a:cubicBezTo>
                    <a:cubicBezTo>
                      <a:pt x="47686" y="3131"/>
                      <a:pt x="47686" y="2724"/>
                      <a:pt x="47686" y="2114"/>
                    </a:cubicBezTo>
                    <a:cubicBezTo>
                      <a:pt x="47686" y="692"/>
                      <a:pt x="46867" y="82"/>
                      <a:pt x="45639" y="82"/>
                    </a:cubicBezTo>
                    <a:cubicBezTo>
                      <a:pt x="43592" y="82"/>
                      <a:pt x="25172" y="13903"/>
                      <a:pt x="13097" y="39716"/>
                    </a:cubicBezTo>
                    <a:cubicBezTo>
                      <a:pt x="2659" y="62073"/>
                      <a:pt x="203" y="84634"/>
                      <a:pt x="203" y="101707"/>
                    </a:cubicBezTo>
                    <a:cubicBezTo>
                      <a:pt x="203" y="117561"/>
                      <a:pt x="2454" y="142154"/>
                      <a:pt x="13711" y="165121"/>
                    </a:cubicBezTo>
                    <a:cubicBezTo>
                      <a:pt x="25991" y="190121"/>
                      <a:pt x="43592" y="203333"/>
                      <a:pt x="45639" y="203333"/>
                    </a:cubicBezTo>
                    <a:cubicBezTo>
                      <a:pt x="46867" y="203333"/>
                      <a:pt x="47686" y="202723"/>
                      <a:pt x="47686" y="2013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202" name="任意形状 201">
                <a:extLst>
                  <a:ext uri="{FF2B5EF4-FFF2-40B4-BE49-F238E27FC236}">
                    <a16:creationId xmlns:a16="http://schemas.microsoft.com/office/drawing/2014/main" id="{5B71EFF8-78B7-859F-B396-31A53D73497A}"/>
                  </a:ext>
                </a:extLst>
              </p:cNvPr>
              <p:cNvSpPr/>
              <p:nvPr>
                <p:custDataLst>
                  <p:tags r:id="rId13"/>
                </p:custDataLst>
              </p:nvPr>
            </p:nvSpPr>
            <p:spPr>
              <a:xfrm>
                <a:off x="5538608" y="6497681"/>
                <a:ext cx="86574" cy="183332"/>
              </a:xfrm>
              <a:custGeom>
                <a:avLst/>
                <a:gdLst>
                  <a:gd name="connsiteX0" fmla="*/ 27018 w 86574"/>
                  <a:gd name="connsiteY0" fmla="*/ 79553 h 183332"/>
                  <a:gd name="connsiteX1" fmla="*/ 206 w 86574"/>
                  <a:gd name="connsiteY1" fmla="*/ 120610 h 183332"/>
                  <a:gd name="connsiteX2" fmla="*/ 6142 w 86574"/>
                  <a:gd name="connsiteY2" fmla="*/ 136666 h 183332"/>
                  <a:gd name="connsiteX3" fmla="*/ 29883 w 86574"/>
                  <a:gd name="connsiteY3" fmla="*/ 149878 h 183332"/>
                  <a:gd name="connsiteX4" fmla="*/ 54648 w 86574"/>
                  <a:gd name="connsiteY4" fmla="*/ 159430 h 183332"/>
                  <a:gd name="connsiteX5" fmla="*/ 61812 w 86574"/>
                  <a:gd name="connsiteY5" fmla="*/ 168170 h 183332"/>
                  <a:gd name="connsiteX6" fmla="*/ 51783 w 86574"/>
                  <a:gd name="connsiteY6" fmla="*/ 178943 h 183332"/>
                  <a:gd name="connsiteX7" fmla="*/ 33772 w 86574"/>
                  <a:gd name="connsiteY7" fmla="*/ 172438 h 183332"/>
                  <a:gd name="connsiteX8" fmla="*/ 31521 w 86574"/>
                  <a:gd name="connsiteY8" fmla="*/ 171422 h 183332"/>
                  <a:gd name="connsiteX9" fmla="*/ 29474 w 86574"/>
                  <a:gd name="connsiteY9" fmla="*/ 173658 h 183332"/>
                  <a:gd name="connsiteX10" fmla="*/ 51783 w 86574"/>
                  <a:gd name="connsiteY10" fmla="*/ 183414 h 183332"/>
                  <a:gd name="connsiteX11" fmla="*/ 73068 w 86574"/>
                  <a:gd name="connsiteY11" fmla="*/ 161666 h 183332"/>
                  <a:gd name="connsiteX12" fmla="*/ 63244 w 86574"/>
                  <a:gd name="connsiteY12" fmla="*/ 147235 h 183332"/>
                  <a:gd name="connsiteX13" fmla="*/ 50760 w 86574"/>
                  <a:gd name="connsiteY13" fmla="*/ 142561 h 183332"/>
                  <a:gd name="connsiteX14" fmla="*/ 38275 w 86574"/>
                  <a:gd name="connsiteY14" fmla="*/ 137886 h 183332"/>
                  <a:gd name="connsiteX15" fmla="*/ 25995 w 86574"/>
                  <a:gd name="connsiteY15" fmla="*/ 133008 h 183332"/>
                  <a:gd name="connsiteX16" fmla="*/ 10645 w 86574"/>
                  <a:gd name="connsiteY16" fmla="*/ 114919 h 183332"/>
                  <a:gd name="connsiteX17" fmla="*/ 35819 w 86574"/>
                  <a:gd name="connsiteY17" fmla="*/ 80366 h 183332"/>
                  <a:gd name="connsiteX18" fmla="*/ 53830 w 86574"/>
                  <a:gd name="connsiteY18" fmla="*/ 83008 h 183332"/>
                  <a:gd name="connsiteX19" fmla="*/ 72864 w 86574"/>
                  <a:gd name="connsiteY19" fmla="*/ 76707 h 183332"/>
                  <a:gd name="connsiteX20" fmla="*/ 56081 w 86574"/>
                  <a:gd name="connsiteY20" fmla="*/ 71220 h 183332"/>
                  <a:gd name="connsiteX21" fmla="*/ 38889 w 86574"/>
                  <a:gd name="connsiteY21" fmla="*/ 73659 h 183332"/>
                  <a:gd name="connsiteX22" fmla="*/ 32749 w 86574"/>
                  <a:gd name="connsiteY22" fmla="*/ 57805 h 183332"/>
                  <a:gd name="connsiteX23" fmla="*/ 55467 w 86574"/>
                  <a:gd name="connsiteY23" fmla="*/ 23252 h 183332"/>
                  <a:gd name="connsiteX24" fmla="*/ 68566 w 86574"/>
                  <a:gd name="connsiteY24" fmla="*/ 27724 h 183332"/>
                  <a:gd name="connsiteX25" fmla="*/ 86781 w 86574"/>
                  <a:gd name="connsiteY25" fmla="*/ 21423 h 183332"/>
                  <a:gd name="connsiteX26" fmla="*/ 69794 w 86574"/>
                  <a:gd name="connsiteY26" fmla="*/ 15935 h 183332"/>
                  <a:gd name="connsiteX27" fmla="*/ 56900 w 86574"/>
                  <a:gd name="connsiteY27" fmla="*/ 16952 h 183332"/>
                  <a:gd name="connsiteX28" fmla="*/ 55876 w 86574"/>
                  <a:gd name="connsiteY28" fmla="*/ 10244 h 183332"/>
                  <a:gd name="connsiteX29" fmla="*/ 56900 w 86574"/>
                  <a:gd name="connsiteY29" fmla="*/ 2724 h 183332"/>
                  <a:gd name="connsiteX30" fmla="*/ 54444 w 86574"/>
                  <a:gd name="connsiteY30" fmla="*/ 82 h 183332"/>
                  <a:gd name="connsiteX31" fmla="*/ 50760 w 86574"/>
                  <a:gd name="connsiteY31" fmla="*/ 10041 h 183332"/>
                  <a:gd name="connsiteX32" fmla="*/ 52192 w 86574"/>
                  <a:gd name="connsiteY32" fmla="*/ 17968 h 183332"/>
                  <a:gd name="connsiteX33" fmla="*/ 16375 w 86574"/>
                  <a:gd name="connsiteY33" fmla="*/ 55976 h 183332"/>
                  <a:gd name="connsiteX34" fmla="*/ 29679 w 86574"/>
                  <a:gd name="connsiteY34" fmla="*/ 77520 h 183332"/>
                  <a:gd name="connsiteX35" fmla="*/ 27018 w 86574"/>
                  <a:gd name="connsiteY35" fmla="*/ 79553 h 183332"/>
                  <a:gd name="connsiteX36" fmla="*/ 60174 w 86574"/>
                  <a:gd name="connsiteY36" fmla="*/ 21423 h 183332"/>
                  <a:gd name="connsiteX37" fmla="*/ 69998 w 86574"/>
                  <a:gd name="connsiteY37" fmla="*/ 20407 h 183332"/>
                  <a:gd name="connsiteX38" fmla="*/ 81460 w 86574"/>
                  <a:gd name="connsiteY38" fmla="*/ 21626 h 183332"/>
                  <a:gd name="connsiteX39" fmla="*/ 68770 w 86574"/>
                  <a:gd name="connsiteY39" fmla="*/ 23252 h 183332"/>
                  <a:gd name="connsiteX40" fmla="*/ 60174 w 86574"/>
                  <a:gd name="connsiteY40" fmla="*/ 21423 h 183332"/>
                  <a:gd name="connsiteX41" fmla="*/ 44210 w 86574"/>
                  <a:gd name="connsiteY41" fmla="*/ 76911 h 183332"/>
                  <a:gd name="connsiteX42" fmla="*/ 55876 w 86574"/>
                  <a:gd name="connsiteY42" fmla="*/ 75691 h 183332"/>
                  <a:gd name="connsiteX43" fmla="*/ 67542 w 86574"/>
                  <a:gd name="connsiteY43" fmla="*/ 76911 h 183332"/>
                  <a:gd name="connsiteX44" fmla="*/ 54444 w 86574"/>
                  <a:gd name="connsiteY44" fmla="*/ 78537 h 183332"/>
                  <a:gd name="connsiteX45" fmla="*/ 44210 w 86574"/>
                  <a:gd name="connsiteY45" fmla="*/ 76911 h 18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6574" h="183332">
                    <a:moveTo>
                      <a:pt x="27018" y="79553"/>
                    </a:moveTo>
                    <a:cubicBezTo>
                      <a:pt x="4709" y="94187"/>
                      <a:pt x="206" y="113292"/>
                      <a:pt x="206" y="120610"/>
                    </a:cubicBezTo>
                    <a:cubicBezTo>
                      <a:pt x="206" y="130366"/>
                      <a:pt x="5733" y="136057"/>
                      <a:pt x="6142" y="136666"/>
                    </a:cubicBezTo>
                    <a:cubicBezTo>
                      <a:pt x="12691" y="143374"/>
                      <a:pt x="14533" y="144187"/>
                      <a:pt x="29883" y="149878"/>
                    </a:cubicBezTo>
                    <a:lnTo>
                      <a:pt x="54648" y="159430"/>
                    </a:lnTo>
                    <a:cubicBezTo>
                      <a:pt x="57718" y="160853"/>
                      <a:pt x="61812" y="162276"/>
                      <a:pt x="61812" y="168170"/>
                    </a:cubicBezTo>
                    <a:cubicBezTo>
                      <a:pt x="61812" y="172845"/>
                      <a:pt x="58128" y="178943"/>
                      <a:pt x="51783" y="178943"/>
                    </a:cubicBezTo>
                    <a:cubicBezTo>
                      <a:pt x="42778" y="178943"/>
                      <a:pt x="36023" y="174064"/>
                      <a:pt x="33772" y="172438"/>
                    </a:cubicBezTo>
                    <a:cubicBezTo>
                      <a:pt x="32544" y="171625"/>
                      <a:pt x="32339" y="171422"/>
                      <a:pt x="31521" y="171422"/>
                    </a:cubicBezTo>
                    <a:cubicBezTo>
                      <a:pt x="29883" y="171422"/>
                      <a:pt x="29474" y="172845"/>
                      <a:pt x="29474" y="173658"/>
                    </a:cubicBezTo>
                    <a:cubicBezTo>
                      <a:pt x="29474" y="176097"/>
                      <a:pt x="40321" y="183414"/>
                      <a:pt x="51783" y="183414"/>
                    </a:cubicBezTo>
                    <a:cubicBezTo>
                      <a:pt x="64472" y="183414"/>
                      <a:pt x="73068" y="171625"/>
                      <a:pt x="73068" y="161666"/>
                    </a:cubicBezTo>
                    <a:cubicBezTo>
                      <a:pt x="73068" y="151910"/>
                      <a:pt x="65496" y="148252"/>
                      <a:pt x="63244" y="147235"/>
                    </a:cubicBezTo>
                    <a:cubicBezTo>
                      <a:pt x="60379" y="146219"/>
                      <a:pt x="53420" y="143577"/>
                      <a:pt x="50760" y="142561"/>
                    </a:cubicBezTo>
                    <a:cubicBezTo>
                      <a:pt x="46666" y="140935"/>
                      <a:pt x="42573" y="139309"/>
                      <a:pt x="38275" y="137886"/>
                    </a:cubicBezTo>
                    <a:lnTo>
                      <a:pt x="25995" y="133008"/>
                    </a:lnTo>
                    <a:cubicBezTo>
                      <a:pt x="16785" y="129349"/>
                      <a:pt x="10645" y="123455"/>
                      <a:pt x="10645" y="114919"/>
                    </a:cubicBezTo>
                    <a:cubicBezTo>
                      <a:pt x="10645" y="106585"/>
                      <a:pt x="18627" y="88902"/>
                      <a:pt x="35819" y="80366"/>
                    </a:cubicBezTo>
                    <a:cubicBezTo>
                      <a:pt x="43392" y="83008"/>
                      <a:pt x="49532" y="83008"/>
                      <a:pt x="53830" y="83008"/>
                    </a:cubicBezTo>
                    <a:cubicBezTo>
                      <a:pt x="59970" y="83008"/>
                      <a:pt x="72864" y="83008"/>
                      <a:pt x="72864" y="76707"/>
                    </a:cubicBezTo>
                    <a:cubicBezTo>
                      <a:pt x="72864" y="71626"/>
                      <a:pt x="64063" y="71220"/>
                      <a:pt x="56081" y="71220"/>
                    </a:cubicBezTo>
                    <a:cubicBezTo>
                      <a:pt x="52397" y="71220"/>
                      <a:pt x="46462" y="71220"/>
                      <a:pt x="38889" y="73659"/>
                    </a:cubicBezTo>
                    <a:cubicBezTo>
                      <a:pt x="33567" y="68374"/>
                      <a:pt x="32749" y="61667"/>
                      <a:pt x="32749" y="57805"/>
                    </a:cubicBezTo>
                    <a:cubicBezTo>
                      <a:pt x="32749" y="46423"/>
                      <a:pt x="40117" y="30773"/>
                      <a:pt x="55467" y="23252"/>
                    </a:cubicBezTo>
                    <a:cubicBezTo>
                      <a:pt x="59151" y="27724"/>
                      <a:pt x="63858" y="27724"/>
                      <a:pt x="68566" y="27724"/>
                    </a:cubicBezTo>
                    <a:cubicBezTo>
                      <a:pt x="73682" y="27724"/>
                      <a:pt x="86781" y="27724"/>
                      <a:pt x="86781" y="21423"/>
                    </a:cubicBezTo>
                    <a:cubicBezTo>
                      <a:pt x="86781" y="16139"/>
                      <a:pt x="77776" y="15935"/>
                      <a:pt x="69794" y="15935"/>
                    </a:cubicBezTo>
                    <a:cubicBezTo>
                      <a:pt x="67133" y="15935"/>
                      <a:pt x="62221" y="15935"/>
                      <a:pt x="56900" y="16952"/>
                    </a:cubicBezTo>
                    <a:cubicBezTo>
                      <a:pt x="56286" y="15122"/>
                      <a:pt x="55876" y="13700"/>
                      <a:pt x="55876" y="10244"/>
                    </a:cubicBezTo>
                    <a:cubicBezTo>
                      <a:pt x="55876" y="7399"/>
                      <a:pt x="56900" y="3131"/>
                      <a:pt x="56900" y="2724"/>
                    </a:cubicBezTo>
                    <a:cubicBezTo>
                      <a:pt x="56900" y="1098"/>
                      <a:pt x="55876" y="82"/>
                      <a:pt x="54444" y="82"/>
                    </a:cubicBezTo>
                    <a:cubicBezTo>
                      <a:pt x="50760" y="82"/>
                      <a:pt x="50760" y="9431"/>
                      <a:pt x="50760" y="10041"/>
                    </a:cubicBezTo>
                    <a:cubicBezTo>
                      <a:pt x="50760" y="14106"/>
                      <a:pt x="51988" y="17155"/>
                      <a:pt x="52192" y="17968"/>
                    </a:cubicBezTo>
                    <a:cubicBezTo>
                      <a:pt x="30293" y="24065"/>
                      <a:pt x="16375" y="40325"/>
                      <a:pt x="16375" y="55976"/>
                    </a:cubicBezTo>
                    <a:cubicBezTo>
                      <a:pt x="16375" y="63496"/>
                      <a:pt x="20059" y="72033"/>
                      <a:pt x="29679" y="77520"/>
                    </a:cubicBezTo>
                    <a:lnTo>
                      <a:pt x="27018" y="79553"/>
                    </a:lnTo>
                    <a:close/>
                    <a:moveTo>
                      <a:pt x="60174" y="21423"/>
                    </a:moveTo>
                    <a:cubicBezTo>
                      <a:pt x="63449" y="20407"/>
                      <a:pt x="67747" y="20407"/>
                      <a:pt x="69998" y="20407"/>
                    </a:cubicBezTo>
                    <a:cubicBezTo>
                      <a:pt x="76957" y="20407"/>
                      <a:pt x="77776" y="20610"/>
                      <a:pt x="81460" y="21626"/>
                    </a:cubicBezTo>
                    <a:cubicBezTo>
                      <a:pt x="79822" y="22236"/>
                      <a:pt x="77776" y="23252"/>
                      <a:pt x="68770" y="23252"/>
                    </a:cubicBezTo>
                    <a:cubicBezTo>
                      <a:pt x="64882" y="23252"/>
                      <a:pt x="62426" y="23252"/>
                      <a:pt x="60174" y="21423"/>
                    </a:cubicBezTo>
                    <a:close/>
                    <a:moveTo>
                      <a:pt x="44210" y="76911"/>
                    </a:moveTo>
                    <a:cubicBezTo>
                      <a:pt x="48918" y="75691"/>
                      <a:pt x="53420" y="75691"/>
                      <a:pt x="55876" y="75691"/>
                    </a:cubicBezTo>
                    <a:cubicBezTo>
                      <a:pt x="63040" y="75691"/>
                      <a:pt x="63858" y="75894"/>
                      <a:pt x="67542" y="76911"/>
                    </a:cubicBezTo>
                    <a:cubicBezTo>
                      <a:pt x="65905" y="77724"/>
                      <a:pt x="63858" y="78537"/>
                      <a:pt x="54444" y="78537"/>
                    </a:cubicBezTo>
                    <a:cubicBezTo>
                      <a:pt x="49736" y="78537"/>
                      <a:pt x="47894" y="78537"/>
                      <a:pt x="44210" y="769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203" name="任意形状 202">
                <a:extLst>
                  <a:ext uri="{FF2B5EF4-FFF2-40B4-BE49-F238E27FC236}">
                    <a16:creationId xmlns:a16="http://schemas.microsoft.com/office/drawing/2014/main" id="{88BC8216-69F0-977E-E2D2-45D033290230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5644526" y="6486909"/>
                <a:ext cx="47483" cy="203250"/>
              </a:xfrm>
              <a:custGeom>
                <a:avLst/>
                <a:gdLst>
                  <a:gd name="connsiteX0" fmla="*/ 47694 w 47483"/>
                  <a:gd name="connsiteY0" fmla="*/ 101707 h 203250"/>
                  <a:gd name="connsiteX1" fmla="*/ 34186 w 47483"/>
                  <a:gd name="connsiteY1" fmla="*/ 38293 h 203250"/>
                  <a:gd name="connsiteX2" fmla="*/ 2258 w 47483"/>
                  <a:gd name="connsiteY2" fmla="*/ 82 h 203250"/>
                  <a:gd name="connsiteX3" fmla="*/ 211 w 47483"/>
                  <a:gd name="connsiteY3" fmla="*/ 2114 h 203250"/>
                  <a:gd name="connsiteX4" fmla="*/ 4100 w 47483"/>
                  <a:gd name="connsiteY4" fmla="*/ 6789 h 203250"/>
                  <a:gd name="connsiteX5" fmla="*/ 35824 w 47483"/>
                  <a:gd name="connsiteY5" fmla="*/ 101707 h 203250"/>
                  <a:gd name="connsiteX6" fmla="*/ 2872 w 47483"/>
                  <a:gd name="connsiteY6" fmla="*/ 197845 h 203250"/>
                  <a:gd name="connsiteX7" fmla="*/ 211 w 47483"/>
                  <a:gd name="connsiteY7" fmla="*/ 201300 h 203250"/>
                  <a:gd name="connsiteX8" fmla="*/ 2258 w 47483"/>
                  <a:gd name="connsiteY8" fmla="*/ 203333 h 203250"/>
                  <a:gd name="connsiteX9" fmla="*/ 34800 w 47483"/>
                  <a:gd name="connsiteY9" fmla="*/ 163699 h 203250"/>
                  <a:gd name="connsiteX10" fmla="*/ 47694 w 47483"/>
                  <a:gd name="connsiteY10" fmla="*/ 101707 h 20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483" h="203250">
                    <a:moveTo>
                      <a:pt x="47694" y="101707"/>
                    </a:moveTo>
                    <a:cubicBezTo>
                      <a:pt x="47694" y="85854"/>
                      <a:pt x="45443" y="61260"/>
                      <a:pt x="34186" y="38293"/>
                    </a:cubicBezTo>
                    <a:cubicBezTo>
                      <a:pt x="21906" y="13293"/>
                      <a:pt x="4305" y="82"/>
                      <a:pt x="2258" y="82"/>
                    </a:cubicBezTo>
                    <a:cubicBezTo>
                      <a:pt x="1030" y="82"/>
                      <a:pt x="211" y="895"/>
                      <a:pt x="211" y="2114"/>
                    </a:cubicBezTo>
                    <a:cubicBezTo>
                      <a:pt x="211" y="2724"/>
                      <a:pt x="211" y="3131"/>
                      <a:pt x="4100" y="6789"/>
                    </a:cubicBezTo>
                    <a:cubicBezTo>
                      <a:pt x="24157" y="26911"/>
                      <a:pt x="35824" y="59228"/>
                      <a:pt x="35824" y="101707"/>
                    </a:cubicBezTo>
                    <a:cubicBezTo>
                      <a:pt x="35824" y="136463"/>
                      <a:pt x="28251" y="172235"/>
                      <a:pt x="2872" y="197845"/>
                    </a:cubicBezTo>
                    <a:cubicBezTo>
                      <a:pt x="211" y="200284"/>
                      <a:pt x="211" y="200690"/>
                      <a:pt x="211" y="201300"/>
                    </a:cubicBezTo>
                    <a:cubicBezTo>
                      <a:pt x="211" y="202520"/>
                      <a:pt x="1030" y="203333"/>
                      <a:pt x="2258" y="203333"/>
                    </a:cubicBezTo>
                    <a:cubicBezTo>
                      <a:pt x="4305" y="203333"/>
                      <a:pt x="22725" y="189512"/>
                      <a:pt x="34800" y="163699"/>
                    </a:cubicBezTo>
                    <a:cubicBezTo>
                      <a:pt x="45238" y="141341"/>
                      <a:pt x="47694" y="118780"/>
                      <a:pt x="47694" y="1017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81" name="任意形状 380">
                <a:extLst>
                  <a:ext uri="{FF2B5EF4-FFF2-40B4-BE49-F238E27FC236}">
                    <a16:creationId xmlns:a16="http://schemas.microsoft.com/office/drawing/2014/main" id="{8C507547-BAE7-8DF4-9072-110B61DB7C4E}"/>
                  </a:ext>
                </a:extLst>
              </p:cNvPr>
              <p:cNvSpPr/>
              <p:nvPr>
                <p:custDataLst>
                  <p:tags r:id="rId15"/>
                </p:custDataLst>
              </p:nvPr>
            </p:nvSpPr>
            <p:spPr>
              <a:xfrm>
                <a:off x="5726166" y="6500527"/>
                <a:ext cx="141835" cy="143291"/>
              </a:xfrm>
              <a:custGeom>
                <a:avLst/>
                <a:gdLst>
                  <a:gd name="connsiteX0" fmla="*/ 116467 w 141835"/>
                  <a:gd name="connsiteY0" fmla="*/ 21423 h 143291"/>
                  <a:gd name="connsiteX1" fmla="*/ 138571 w 141835"/>
                  <a:gd name="connsiteY1" fmla="*/ 6383 h 143291"/>
                  <a:gd name="connsiteX2" fmla="*/ 142050 w 141835"/>
                  <a:gd name="connsiteY2" fmla="*/ 2318 h 143291"/>
                  <a:gd name="connsiteX3" fmla="*/ 139390 w 141835"/>
                  <a:gd name="connsiteY3" fmla="*/ 82 h 143291"/>
                  <a:gd name="connsiteX4" fmla="*/ 118514 w 141835"/>
                  <a:gd name="connsiteY4" fmla="*/ 692 h 143291"/>
                  <a:gd name="connsiteX5" fmla="*/ 97228 w 141835"/>
                  <a:gd name="connsiteY5" fmla="*/ 82 h 143291"/>
                  <a:gd name="connsiteX6" fmla="*/ 93544 w 141835"/>
                  <a:gd name="connsiteY6" fmla="*/ 4147 h 143291"/>
                  <a:gd name="connsiteX7" fmla="*/ 97228 w 141835"/>
                  <a:gd name="connsiteY7" fmla="*/ 6383 h 143291"/>
                  <a:gd name="connsiteX8" fmla="*/ 111145 w 141835"/>
                  <a:gd name="connsiteY8" fmla="*/ 15326 h 143291"/>
                  <a:gd name="connsiteX9" fmla="*/ 110531 w 141835"/>
                  <a:gd name="connsiteY9" fmla="*/ 19594 h 143291"/>
                  <a:gd name="connsiteX10" fmla="*/ 92111 w 141835"/>
                  <a:gd name="connsiteY10" fmla="*/ 92154 h 143291"/>
                  <a:gd name="connsiteX11" fmla="*/ 41149 w 141835"/>
                  <a:gd name="connsiteY11" fmla="*/ 137073 h 143291"/>
                  <a:gd name="connsiteX12" fmla="*/ 16179 w 141835"/>
                  <a:gd name="connsiteY12" fmla="*/ 110650 h 143291"/>
                  <a:gd name="connsiteX13" fmla="*/ 18431 w 141835"/>
                  <a:gd name="connsiteY13" fmla="*/ 94797 h 143291"/>
                  <a:gd name="connsiteX14" fmla="*/ 38283 w 141835"/>
                  <a:gd name="connsiteY14" fmla="*/ 15732 h 143291"/>
                  <a:gd name="connsiteX15" fmla="*/ 55476 w 141835"/>
                  <a:gd name="connsiteY15" fmla="*/ 6383 h 143291"/>
                  <a:gd name="connsiteX16" fmla="*/ 62434 w 141835"/>
                  <a:gd name="connsiteY16" fmla="*/ 2318 h 143291"/>
                  <a:gd name="connsiteX17" fmla="*/ 59569 w 141835"/>
                  <a:gd name="connsiteY17" fmla="*/ 82 h 143291"/>
                  <a:gd name="connsiteX18" fmla="*/ 33371 w 141835"/>
                  <a:gd name="connsiteY18" fmla="*/ 692 h 143291"/>
                  <a:gd name="connsiteX19" fmla="*/ 6969 w 141835"/>
                  <a:gd name="connsiteY19" fmla="*/ 82 h 143291"/>
                  <a:gd name="connsiteX20" fmla="*/ 3081 w 141835"/>
                  <a:gd name="connsiteY20" fmla="*/ 4147 h 143291"/>
                  <a:gd name="connsiteX21" fmla="*/ 8811 w 141835"/>
                  <a:gd name="connsiteY21" fmla="*/ 6383 h 143291"/>
                  <a:gd name="connsiteX22" fmla="*/ 16589 w 141835"/>
                  <a:gd name="connsiteY22" fmla="*/ 6789 h 143291"/>
                  <a:gd name="connsiteX23" fmla="*/ 22115 w 141835"/>
                  <a:gd name="connsiteY23" fmla="*/ 10041 h 143291"/>
                  <a:gd name="connsiteX24" fmla="*/ 18635 w 141835"/>
                  <a:gd name="connsiteY24" fmla="*/ 24472 h 143291"/>
                  <a:gd name="connsiteX25" fmla="*/ 14133 w 141835"/>
                  <a:gd name="connsiteY25" fmla="*/ 42358 h 143291"/>
                  <a:gd name="connsiteX26" fmla="*/ 1648 w 141835"/>
                  <a:gd name="connsiteY26" fmla="*/ 92561 h 143291"/>
                  <a:gd name="connsiteX27" fmla="*/ 215 w 141835"/>
                  <a:gd name="connsiteY27" fmla="*/ 104349 h 143291"/>
                  <a:gd name="connsiteX28" fmla="*/ 40330 w 141835"/>
                  <a:gd name="connsiteY28" fmla="*/ 143374 h 143291"/>
                  <a:gd name="connsiteX29" fmla="*/ 98251 w 141835"/>
                  <a:gd name="connsiteY29" fmla="*/ 93577 h 143291"/>
                  <a:gd name="connsiteX30" fmla="*/ 116467 w 141835"/>
                  <a:gd name="connsiteY30" fmla="*/ 21423 h 143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1835" h="143291">
                    <a:moveTo>
                      <a:pt x="116467" y="21423"/>
                    </a:moveTo>
                    <a:cubicBezTo>
                      <a:pt x="118514" y="13090"/>
                      <a:pt x="122198" y="6992"/>
                      <a:pt x="138571" y="6383"/>
                    </a:cubicBezTo>
                    <a:cubicBezTo>
                      <a:pt x="139594" y="6383"/>
                      <a:pt x="142050" y="6179"/>
                      <a:pt x="142050" y="2318"/>
                    </a:cubicBezTo>
                    <a:cubicBezTo>
                      <a:pt x="142050" y="2114"/>
                      <a:pt x="142050" y="82"/>
                      <a:pt x="139390" y="82"/>
                    </a:cubicBezTo>
                    <a:cubicBezTo>
                      <a:pt x="132636" y="82"/>
                      <a:pt x="125472" y="692"/>
                      <a:pt x="118514" y="692"/>
                    </a:cubicBezTo>
                    <a:cubicBezTo>
                      <a:pt x="111555" y="692"/>
                      <a:pt x="103982" y="82"/>
                      <a:pt x="97228" y="82"/>
                    </a:cubicBezTo>
                    <a:cubicBezTo>
                      <a:pt x="96000" y="82"/>
                      <a:pt x="93544" y="82"/>
                      <a:pt x="93544" y="4147"/>
                    </a:cubicBezTo>
                    <a:cubicBezTo>
                      <a:pt x="93544" y="6383"/>
                      <a:pt x="95591" y="6383"/>
                      <a:pt x="97228" y="6383"/>
                    </a:cubicBezTo>
                    <a:cubicBezTo>
                      <a:pt x="108894" y="6586"/>
                      <a:pt x="111145" y="10854"/>
                      <a:pt x="111145" y="15326"/>
                    </a:cubicBezTo>
                    <a:cubicBezTo>
                      <a:pt x="111145" y="15935"/>
                      <a:pt x="110736" y="18984"/>
                      <a:pt x="110531" y="19594"/>
                    </a:cubicBezTo>
                    <a:lnTo>
                      <a:pt x="92111" y="92154"/>
                    </a:lnTo>
                    <a:cubicBezTo>
                      <a:pt x="85153" y="119390"/>
                      <a:pt x="61616" y="137073"/>
                      <a:pt x="41149" y="137073"/>
                    </a:cubicBezTo>
                    <a:cubicBezTo>
                      <a:pt x="27231" y="137073"/>
                      <a:pt x="16179" y="128130"/>
                      <a:pt x="16179" y="110650"/>
                    </a:cubicBezTo>
                    <a:cubicBezTo>
                      <a:pt x="16179" y="110244"/>
                      <a:pt x="16179" y="103740"/>
                      <a:pt x="18431" y="94797"/>
                    </a:cubicBezTo>
                    <a:lnTo>
                      <a:pt x="38283" y="15732"/>
                    </a:lnTo>
                    <a:cubicBezTo>
                      <a:pt x="40126" y="8415"/>
                      <a:pt x="40535" y="6383"/>
                      <a:pt x="55476" y="6383"/>
                    </a:cubicBezTo>
                    <a:cubicBezTo>
                      <a:pt x="60797" y="6383"/>
                      <a:pt x="62434" y="6383"/>
                      <a:pt x="62434" y="2318"/>
                    </a:cubicBezTo>
                    <a:cubicBezTo>
                      <a:pt x="62434" y="82"/>
                      <a:pt x="60183" y="82"/>
                      <a:pt x="59569" y="82"/>
                    </a:cubicBezTo>
                    <a:cubicBezTo>
                      <a:pt x="53838" y="82"/>
                      <a:pt x="39102" y="692"/>
                      <a:pt x="33371" y="692"/>
                    </a:cubicBezTo>
                    <a:cubicBezTo>
                      <a:pt x="27436" y="692"/>
                      <a:pt x="12905" y="82"/>
                      <a:pt x="6969" y="82"/>
                    </a:cubicBezTo>
                    <a:cubicBezTo>
                      <a:pt x="5332" y="82"/>
                      <a:pt x="3081" y="82"/>
                      <a:pt x="3081" y="4147"/>
                    </a:cubicBezTo>
                    <a:cubicBezTo>
                      <a:pt x="3081" y="6383"/>
                      <a:pt x="4923" y="6383"/>
                      <a:pt x="8811" y="6383"/>
                    </a:cubicBezTo>
                    <a:cubicBezTo>
                      <a:pt x="9221" y="6383"/>
                      <a:pt x="13109" y="6383"/>
                      <a:pt x="16589" y="6789"/>
                    </a:cubicBezTo>
                    <a:cubicBezTo>
                      <a:pt x="20273" y="7196"/>
                      <a:pt x="22115" y="7399"/>
                      <a:pt x="22115" y="10041"/>
                    </a:cubicBezTo>
                    <a:cubicBezTo>
                      <a:pt x="22115" y="11261"/>
                      <a:pt x="19863" y="19797"/>
                      <a:pt x="18635" y="24472"/>
                    </a:cubicBezTo>
                    <a:lnTo>
                      <a:pt x="14133" y="42358"/>
                    </a:lnTo>
                    <a:cubicBezTo>
                      <a:pt x="12291" y="50285"/>
                      <a:pt x="2467" y="88699"/>
                      <a:pt x="1648" y="92561"/>
                    </a:cubicBezTo>
                    <a:cubicBezTo>
                      <a:pt x="215" y="98252"/>
                      <a:pt x="215" y="101301"/>
                      <a:pt x="215" y="104349"/>
                    </a:cubicBezTo>
                    <a:cubicBezTo>
                      <a:pt x="215" y="129146"/>
                      <a:pt x="18840" y="143374"/>
                      <a:pt x="40330" y="143374"/>
                    </a:cubicBezTo>
                    <a:cubicBezTo>
                      <a:pt x="66118" y="143374"/>
                      <a:pt x="91497" y="120406"/>
                      <a:pt x="98251" y="93577"/>
                    </a:cubicBezTo>
                    <a:lnTo>
                      <a:pt x="116467" y="21423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82" name="任意形状 381">
                <a:extLst>
                  <a:ext uri="{FF2B5EF4-FFF2-40B4-BE49-F238E27FC236}">
                    <a16:creationId xmlns:a16="http://schemas.microsoft.com/office/drawing/2014/main" id="{B16D9B34-0132-3DEC-658D-B44C052D31BE}"/>
                  </a:ext>
                </a:extLst>
              </p:cNvPr>
              <p:cNvSpPr/>
              <p:nvPr>
                <p:custDataLst>
                  <p:tags r:id="rId16"/>
                </p:custDataLst>
              </p:nvPr>
            </p:nvSpPr>
            <p:spPr>
              <a:xfrm>
                <a:off x="5885542" y="6492683"/>
                <a:ext cx="140975" cy="64166"/>
              </a:xfrm>
              <a:custGeom>
                <a:avLst/>
                <a:gdLst>
                  <a:gd name="connsiteX0" fmla="*/ 72000 w 140975"/>
                  <a:gd name="connsiteY0" fmla="*/ 23838 h 64166"/>
                  <a:gd name="connsiteX1" fmla="*/ 56671 w 140975"/>
                  <a:gd name="connsiteY1" fmla="*/ 8756 h 64166"/>
                  <a:gd name="connsiteX2" fmla="*/ 30882 w 140975"/>
                  <a:gd name="connsiteY2" fmla="*/ 78 h 64166"/>
                  <a:gd name="connsiteX3" fmla="*/ 223 w 140975"/>
                  <a:gd name="connsiteY3" fmla="*/ 32232 h 64166"/>
                  <a:gd name="connsiteX4" fmla="*/ 30453 w 140975"/>
                  <a:gd name="connsiteY4" fmla="*/ 64244 h 64166"/>
                  <a:gd name="connsiteX5" fmla="*/ 69421 w 140975"/>
                  <a:gd name="connsiteY5" fmla="*/ 40484 h 64166"/>
                  <a:gd name="connsiteX6" fmla="*/ 84751 w 140975"/>
                  <a:gd name="connsiteY6" fmla="*/ 55565 h 64166"/>
                  <a:gd name="connsiteX7" fmla="*/ 110539 w 140975"/>
                  <a:gd name="connsiteY7" fmla="*/ 64244 h 64166"/>
                  <a:gd name="connsiteX8" fmla="*/ 141199 w 140975"/>
                  <a:gd name="connsiteY8" fmla="*/ 32090 h 64166"/>
                  <a:gd name="connsiteX9" fmla="*/ 110969 w 140975"/>
                  <a:gd name="connsiteY9" fmla="*/ 78 h 64166"/>
                  <a:gd name="connsiteX10" fmla="*/ 72000 w 140975"/>
                  <a:gd name="connsiteY10" fmla="*/ 23838 h 64166"/>
                  <a:gd name="connsiteX11" fmla="*/ 76585 w 140975"/>
                  <a:gd name="connsiteY11" fmla="*/ 29102 h 64166"/>
                  <a:gd name="connsiteX12" fmla="*/ 112259 w 140975"/>
                  <a:gd name="connsiteY12" fmla="*/ 5484 h 64166"/>
                  <a:gd name="connsiteX13" fmla="*/ 137187 w 140975"/>
                  <a:gd name="connsiteY13" fmla="*/ 32090 h 64166"/>
                  <a:gd name="connsiteX14" fmla="*/ 112832 w 140975"/>
                  <a:gd name="connsiteY14" fmla="*/ 56419 h 64166"/>
                  <a:gd name="connsiteX15" fmla="*/ 76585 w 140975"/>
                  <a:gd name="connsiteY15" fmla="*/ 29102 h 64166"/>
                  <a:gd name="connsiteX16" fmla="*/ 64837 w 140975"/>
                  <a:gd name="connsiteY16" fmla="*/ 35220 h 64166"/>
                  <a:gd name="connsiteX17" fmla="*/ 29163 w 140975"/>
                  <a:gd name="connsiteY17" fmla="*/ 58837 h 64166"/>
                  <a:gd name="connsiteX18" fmla="*/ 4235 w 140975"/>
                  <a:gd name="connsiteY18" fmla="*/ 32232 h 64166"/>
                  <a:gd name="connsiteX19" fmla="*/ 28590 w 140975"/>
                  <a:gd name="connsiteY19" fmla="*/ 7903 h 64166"/>
                  <a:gd name="connsiteX20" fmla="*/ 64837 w 140975"/>
                  <a:gd name="connsiteY20" fmla="*/ 35220 h 6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0975" h="64166">
                    <a:moveTo>
                      <a:pt x="72000" y="23838"/>
                    </a:moveTo>
                    <a:cubicBezTo>
                      <a:pt x="64407" y="15017"/>
                      <a:pt x="62115" y="12598"/>
                      <a:pt x="56671" y="8756"/>
                    </a:cubicBezTo>
                    <a:cubicBezTo>
                      <a:pt x="47931" y="2496"/>
                      <a:pt x="38762" y="78"/>
                      <a:pt x="30882" y="78"/>
                    </a:cubicBezTo>
                    <a:cubicBezTo>
                      <a:pt x="13117" y="78"/>
                      <a:pt x="223" y="15159"/>
                      <a:pt x="223" y="32232"/>
                    </a:cubicBezTo>
                    <a:cubicBezTo>
                      <a:pt x="223" y="48878"/>
                      <a:pt x="12544" y="64244"/>
                      <a:pt x="30453" y="64244"/>
                    </a:cubicBezTo>
                    <a:cubicBezTo>
                      <a:pt x="50367" y="64244"/>
                      <a:pt x="64264" y="48025"/>
                      <a:pt x="69421" y="40484"/>
                    </a:cubicBezTo>
                    <a:cubicBezTo>
                      <a:pt x="77015" y="49305"/>
                      <a:pt x="79307" y="51724"/>
                      <a:pt x="84751" y="55565"/>
                    </a:cubicBezTo>
                    <a:cubicBezTo>
                      <a:pt x="93490" y="61825"/>
                      <a:pt x="102660" y="64244"/>
                      <a:pt x="110539" y="64244"/>
                    </a:cubicBezTo>
                    <a:cubicBezTo>
                      <a:pt x="128305" y="64244"/>
                      <a:pt x="141199" y="49163"/>
                      <a:pt x="141199" y="32090"/>
                    </a:cubicBezTo>
                    <a:cubicBezTo>
                      <a:pt x="141199" y="15443"/>
                      <a:pt x="128878" y="78"/>
                      <a:pt x="110969" y="78"/>
                    </a:cubicBezTo>
                    <a:cubicBezTo>
                      <a:pt x="91055" y="78"/>
                      <a:pt x="77158" y="16297"/>
                      <a:pt x="72000" y="23838"/>
                    </a:cubicBezTo>
                    <a:close/>
                    <a:moveTo>
                      <a:pt x="76585" y="29102"/>
                    </a:moveTo>
                    <a:cubicBezTo>
                      <a:pt x="82316" y="19854"/>
                      <a:pt x="94780" y="5484"/>
                      <a:pt x="112259" y="5484"/>
                    </a:cubicBezTo>
                    <a:cubicBezTo>
                      <a:pt x="127015" y="5484"/>
                      <a:pt x="137187" y="18431"/>
                      <a:pt x="137187" y="32090"/>
                    </a:cubicBezTo>
                    <a:cubicBezTo>
                      <a:pt x="137187" y="45748"/>
                      <a:pt x="126012" y="56419"/>
                      <a:pt x="112832" y="56419"/>
                    </a:cubicBezTo>
                    <a:cubicBezTo>
                      <a:pt x="99508" y="56419"/>
                      <a:pt x="90339" y="45606"/>
                      <a:pt x="76585" y="29102"/>
                    </a:cubicBezTo>
                    <a:close/>
                    <a:moveTo>
                      <a:pt x="64837" y="35220"/>
                    </a:moveTo>
                    <a:cubicBezTo>
                      <a:pt x="59106" y="44468"/>
                      <a:pt x="46642" y="58837"/>
                      <a:pt x="29163" y="58837"/>
                    </a:cubicBezTo>
                    <a:cubicBezTo>
                      <a:pt x="14407" y="58837"/>
                      <a:pt x="4235" y="45890"/>
                      <a:pt x="4235" y="32232"/>
                    </a:cubicBezTo>
                    <a:cubicBezTo>
                      <a:pt x="4235" y="18574"/>
                      <a:pt x="15409" y="7903"/>
                      <a:pt x="28590" y="7903"/>
                    </a:cubicBezTo>
                    <a:cubicBezTo>
                      <a:pt x="41914" y="7903"/>
                      <a:pt x="51083" y="18716"/>
                      <a:pt x="64837" y="352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83" name="任意形状 382">
                <a:extLst>
                  <a:ext uri="{FF2B5EF4-FFF2-40B4-BE49-F238E27FC236}">
                    <a16:creationId xmlns:a16="http://schemas.microsoft.com/office/drawing/2014/main" id="{7BC26126-591A-9123-0D11-13870F892A10}"/>
                  </a:ext>
                </a:extLst>
              </p:cNvPr>
              <p:cNvSpPr/>
              <p:nvPr>
                <p:custDataLst>
                  <p:tags r:id="rId17"/>
                </p:custDataLst>
              </p:nvPr>
            </p:nvSpPr>
            <p:spPr>
              <a:xfrm>
                <a:off x="6068173" y="6486909"/>
                <a:ext cx="47483" cy="203250"/>
              </a:xfrm>
              <a:custGeom>
                <a:avLst/>
                <a:gdLst>
                  <a:gd name="connsiteX0" fmla="*/ 47715 w 47483"/>
                  <a:gd name="connsiteY0" fmla="*/ 201300 h 203250"/>
                  <a:gd name="connsiteX1" fmla="*/ 44235 w 47483"/>
                  <a:gd name="connsiteY1" fmla="*/ 196829 h 203250"/>
                  <a:gd name="connsiteX2" fmla="*/ 12102 w 47483"/>
                  <a:gd name="connsiteY2" fmla="*/ 101707 h 203250"/>
                  <a:gd name="connsiteX3" fmla="*/ 45054 w 47483"/>
                  <a:gd name="connsiteY3" fmla="*/ 5570 h 203250"/>
                  <a:gd name="connsiteX4" fmla="*/ 47715 w 47483"/>
                  <a:gd name="connsiteY4" fmla="*/ 2114 h 203250"/>
                  <a:gd name="connsiteX5" fmla="*/ 45668 w 47483"/>
                  <a:gd name="connsiteY5" fmla="*/ 82 h 203250"/>
                  <a:gd name="connsiteX6" fmla="*/ 13126 w 47483"/>
                  <a:gd name="connsiteY6" fmla="*/ 39716 h 203250"/>
                  <a:gd name="connsiteX7" fmla="*/ 231 w 47483"/>
                  <a:gd name="connsiteY7" fmla="*/ 101707 h 203250"/>
                  <a:gd name="connsiteX8" fmla="*/ 13740 w 47483"/>
                  <a:gd name="connsiteY8" fmla="*/ 165121 h 203250"/>
                  <a:gd name="connsiteX9" fmla="*/ 45668 w 47483"/>
                  <a:gd name="connsiteY9" fmla="*/ 203333 h 203250"/>
                  <a:gd name="connsiteX10" fmla="*/ 47715 w 47483"/>
                  <a:gd name="connsiteY10" fmla="*/ 201300 h 20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483" h="203250">
                    <a:moveTo>
                      <a:pt x="47715" y="201300"/>
                    </a:moveTo>
                    <a:cubicBezTo>
                      <a:pt x="47715" y="200690"/>
                      <a:pt x="47715" y="200284"/>
                      <a:pt x="44235" y="196829"/>
                    </a:cubicBezTo>
                    <a:cubicBezTo>
                      <a:pt x="18652" y="171219"/>
                      <a:pt x="12102" y="132805"/>
                      <a:pt x="12102" y="101707"/>
                    </a:cubicBezTo>
                    <a:cubicBezTo>
                      <a:pt x="12102" y="66342"/>
                      <a:pt x="19880" y="30976"/>
                      <a:pt x="45054" y="5570"/>
                    </a:cubicBezTo>
                    <a:cubicBezTo>
                      <a:pt x="47715" y="3131"/>
                      <a:pt x="47715" y="2724"/>
                      <a:pt x="47715" y="2114"/>
                    </a:cubicBezTo>
                    <a:cubicBezTo>
                      <a:pt x="47715" y="692"/>
                      <a:pt x="46896" y="82"/>
                      <a:pt x="45668" y="82"/>
                    </a:cubicBezTo>
                    <a:cubicBezTo>
                      <a:pt x="43621" y="82"/>
                      <a:pt x="25201" y="13903"/>
                      <a:pt x="13126" y="39716"/>
                    </a:cubicBezTo>
                    <a:cubicBezTo>
                      <a:pt x="2688" y="62073"/>
                      <a:pt x="231" y="84634"/>
                      <a:pt x="231" y="101707"/>
                    </a:cubicBezTo>
                    <a:cubicBezTo>
                      <a:pt x="231" y="117561"/>
                      <a:pt x="2483" y="142154"/>
                      <a:pt x="13740" y="165121"/>
                    </a:cubicBezTo>
                    <a:cubicBezTo>
                      <a:pt x="26020" y="190121"/>
                      <a:pt x="43621" y="203333"/>
                      <a:pt x="45668" y="203333"/>
                    </a:cubicBezTo>
                    <a:cubicBezTo>
                      <a:pt x="46896" y="203333"/>
                      <a:pt x="47715" y="202723"/>
                      <a:pt x="47715" y="2013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84" name="任意形状 383">
                <a:extLst>
                  <a:ext uri="{FF2B5EF4-FFF2-40B4-BE49-F238E27FC236}">
                    <a16:creationId xmlns:a16="http://schemas.microsoft.com/office/drawing/2014/main" id="{829FE447-B5F6-61ED-0565-B3E2987B00E3}"/>
                  </a:ext>
                </a:extLst>
              </p:cNvPr>
              <p:cNvSpPr/>
              <p:nvPr>
                <p:custDataLst>
                  <p:tags r:id="rId18"/>
                </p:custDataLst>
              </p:nvPr>
            </p:nvSpPr>
            <p:spPr>
              <a:xfrm>
                <a:off x="6133644" y="6549510"/>
                <a:ext cx="110930" cy="133739"/>
              </a:xfrm>
              <a:custGeom>
                <a:avLst/>
                <a:gdLst>
                  <a:gd name="connsiteX0" fmla="*/ 41374 w 110930"/>
                  <a:gd name="connsiteY0" fmla="*/ 18578 h 133739"/>
                  <a:gd name="connsiteX1" fmla="*/ 44444 w 110930"/>
                  <a:gd name="connsiteY1" fmla="*/ 5570 h 133739"/>
                  <a:gd name="connsiteX2" fmla="*/ 38508 w 110930"/>
                  <a:gd name="connsiteY2" fmla="*/ 82 h 133739"/>
                  <a:gd name="connsiteX3" fmla="*/ 30322 w 110930"/>
                  <a:gd name="connsiteY3" fmla="*/ 7399 h 133739"/>
                  <a:gd name="connsiteX4" fmla="*/ 849 w 110930"/>
                  <a:gd name="connsiteY4" fmla="*/ 125081 h 133739"/>
                  <a:gd name="connsiteX5" fmla="*/ 235 w 110930"/>
                  <a:gd name="connsiteY5" fmla="*/ 128333 h 133739"/>
                  <a:gd name="connsiteX6" fmla="*/ 5966 w 110930"/>
                  <a:gd name="connsiteY6" fmla="*/ 133821 h 133739"/>
                  <a:gd name="connsiteX7" fmla="*/ 13129 w 110930"/>
                  <a:gd name="connsiteY7" fmla="*/ 129553 h 133739"/>
                  <a:gd name="connsiteX8" fmla="*/ 24386 w 110930"/>
                  <a:gd name="connsiteY8" fmla="*/ 85854 h 133739"/>
                  <a:gd name="connsiteX9" fmla="*/ 44239 w 110930"/>
                  <a:gd name="connsiteY9" fmla="*/ 92154 h 133739"/>
                  <a:gd name="connsiteX10" fmla="*/ 71460 w 110930"/>
                  <a:gd name="connsiteY10" fmla="*/ 77317 h 133739"/>
                  <a:gd name="connsiteX11" fmla="*/ 89880 w 110930"/>
                  <a:gd name="connsiteY11" fmla="*/ 92154 h 133739"/>
                  <a:gd name="connsiteX12" fmla="*/ 105026 w 110930"/>
                  <a:gd name="connsiteY12" fmla="*/ 80976 h 133739"/>
                  <a:gd name="connsiteX13" fmla="*/ 111166 w 110930"/>
                  <a:gd name="connsiteY13" fmla="*/ 60854 h 133739"/>
                  <a:gd name="connsiteX14" fmla="*/ 108710 w 110930"/>
                  <a:gd name="connsiteY14" fmla="*/ 58821 h 133739"/>
                  <a:gd name="connsiteX15" fmla="*/ 105844 w 110930"/>
                  <a:gd name="connsiteY15" fmla="*/ 62480 h 133739"/>
                  <a:gd name="connsiteX16" fmla="*/ 90289 w 110930"/>
                  <a:gd name="connsiteY16" fmla="*/ 87683 h 133739"/>
                  <a:gd name="connsiteX17" fmla="*/ 84149 w 110930"/>
                  <a:gd name="connsiteY17" fmla="*/ 78333 h 133739"/>
                  <a:gd name="connsiteX18" fmla="*/ 88243 w 110930"/>
                  <a:gd name="connsiteY18" fmla="*/ 57195 h 133739"/>
                  <a:gd name="connsiteX19" fmla="*/ 93974 w 110930"/>
                  <a:gd name="connsiteY19" fmla="*/ 35244 h 133739"/>
                  <a:gd name="connsiteX20" fmla="*/ 97453 w 110930"/>
                  <a:gd name="connsiteY20" fmla="*/ 21423 h 133739"/>
                  <a:gd name="connsiteX21" fmla="*/ 100523 w 110930"/>
                  <a:gd name="connsiteY21" fmla="*/ 7805 h 133739"/>
                  <a:gd name="connsiteX22" fmla="*/ 94588 w 110930"/>
                  <a:gd name="connsiteY22" fmla="*/ 2318 h 133739"/>
                  <a:gd name="connsiteX23" fmla="*/ 86605 w 110930"/>
                  <a:gd name="connsiteY23" fmla="*/ 9431 h 133739"/>
                  <a:gd name="connsiteX24" fmla="*/ 76986 w 110930"/>
                  <a:gd name="connsiteY24" fmla="*/ 47439 h 133739"/>
                  <a:gd name="connsiteX25" fmla="*/ 71665 w 110930"/>
                  <a:gd name="connsiteY25" fmla="*/ 68171 h 133739"/>
                  <a:gd name="connsiteX26" fmla="*/ 45058 w 110930"/>
                  <a:gd name="connsiteY26" fmla="*/ 87683 h 133739"/>
                  <a:gd name="connsiteX27" fmla="*/ 29912 w 110930"/>
                  <a:gd name="connsiteY27" fmla="*/ 70000 h 133739"/>
                  <a:gd name="connsiteX28" fmla="*/ 32778 w 110930"/>
                  <a:gd name="connsiteY28" fmla="*/ 52724 h 133739"/>
                  <a:gd name="connsiteX29" fmla="*/ 41374 w 110930"/>
                  <a:gd name="connsiteY29" fmla="*/ 18578 h 13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0930" h="133739">
                    <a:moveTo>
                      <a:pt x="41374" y="18578"/>
                    </a:moveTo>
                    <a:cubicBezTo>
                      <a:pt x="42397" y="14309"/>
                      <a:pt x="44444" y="6586"/>
                      <a:pt x="44444" y="5570"/>
                    </a:cubicBezTo>
                    <a:cubicBezTo>
                      <a:pt x="44444" y="2114"/>
                      <a:pt x="41988" y="82"/>
                      <a:pt x="38508" y="82"/>
                    </a:cubicBezTo>
                    <a:cubicBezTo>
                      <a:pt x="37894" y="82"/>
                      <a:pt x="32164" y="285"/>
                      <a:pt x="30322" y="7399"/>
                    </a:cubicBezTo>
                    <a:lnTo>
                      <a:pt x="849" y="125081"/>
                    </a:lnTo>
                    <a:cubicBezTo>
                      <a:pt x="235" y="127520"/>
                      <a:pt x="235" y="127927"/>
                      <a:pt x="235" y="128333"/>
                    </a:cubicBezTo>
                    <a:cubicBezTo>
                      <a:pt x="235" y="131382"/>
                      <a:pt x="2487" y="133821"/>
                      <a:pt x="5966" y="133821"/>
                    </a:cubicBezTo>
                    <a:cubicBezTo>
                      <a:pt x="10264" y="133821"/>
                      <a:pt x="12720" y="130162"/>
                      <a:pt x="13129" y="129553"/>
                    </a:cubicBezTo>
                    <a:cubicBezTo>
                      <a:pt x="13948" y="127723"/>
                      <a:pt x="16609" y="117154"/>
                      <a:pt x="24386" y="85854"/>
                    </a:cubicBezTo>
                    <a:cubicBezTo>
                      <a:pt x="30936" y="91341"/>
                      <a:pt x="40146" y="92154"/>
                      <a:pt x="44239" y="92154"/>
                    </a:cubicBezTo>
                    <a:cubicBezTo>
                      <a:pt x="58566" y="92154"/>
                      <a:pt x="66548" y="83008"/>
                      <a:pt x="71460" y="77317"/>
                    </a:cubicBezTo>
                    <a:cubicBezTo>
                      <a:pt x="73302" y="86463"/>
                      <a:pt x="80875" y="92154"/>
                      <a:pt x="89880" y="92154"/>
                    </a:cubicBezTo>
                    <a:cubicBezTo>
                      <a:pt x="97044" y="92154"/>
                      <a:pt x="101751" y="87480"/>
                      <a:pt x="105026" y="80976"/>
                    </a:cubicBezTo>
                    <a:cubicBezTo>
                      <a:pt x="108505" y="73659"/>
                      <a:pt x="111166" y="61260"/>
                      <a:pt x="111166" y="60854"/>
                    </a:cubicBezTo>
                    <a:cubicBezTo>
                      <a:pt x="111166" y="58821"/>
                      <a:pt x="109324" y="58821"/>
                      <a:pt x="108710" y="58821"/>
                    </a:cubicBezTo>
                    <a:cubicBezTo>
                      <a:pt x="106663" y="58821"/>
                      <a:pt x="106458" y="59634"/>
                      <a:pt x="105844" y="62480"/>
                    </a:cubicBezTo>
                    <a:cubicBezTo>
                      <a:pt x="102365" y="75691"/>
                      <a:pt x="98681" y="87683"/>
                      <a:pt x="90289" y="87683"/>
                    </a:cubicBezTo>
                    <a:cubicBezTo>
                      <a:pt x="84763" y="87683"/>
                      <a:pt x="84149" y="82398"/>
                      <a:pt x="84149" y="78333"/>
                    </a:cubicBezTo>
                    <a:cubicBezTo>
                      <a:pt x="84149" y="73862"/>
                      <a:pt x="86605" y="64309"/>
                      <a:pt x="88243" y="57195"/>
                    </a:cubicBezTo>
                    <a:lnTo>
                      <a:pt x="93974" y="35244"/>
                    </a:lnTo>
                    <a:cubicBezTo>
                      <a:pt x="94588" y="32195"/>
                      <a:pt x="96634" y="24472"/>
                      <a:pt x="97453" y="21423"/>
                    </a:cubicBezTo>
                    <a:cubicBezTo>
                      <a:pt x="98476" y="16748"/>
                      <a:pt x="100523" y="9025"/>
                      <a:pt x="100523" y="7805"/>
                    </a:cubicBezTo>
                    <a:cubicBezTo>
                      <a:pt x="100523" y="4147"/>
                      <a:pt x="97658" y="2318"/>
                      <a:pt x="94588" y="2318"/>
                    </a:cubicBezTo>
                    <a:cubicBezTo>
                      <a:pt x="93564" y="2318"/>
                      <a:pt x="88243" y="2521"/>
                      <a:pt x="86605" y="9431"/>
                    </a:cubicBezTo>
                    <a:lnTo>
                      <a:pt x="76986" y="47439"/>
                    </a:lnTo>
                    <a:cubicBezTo>
                      <a:pt x="74530" y="57602"/>
                      <a:pt x="72279" y="66138"/>
                      <a:pt x="71665" y="68171"/>
                    </a:cubicBezTo>
                    <a:cubicBezTo>
                      <a:pt x="71460" y="69187"/>
                      <a:pt x="61636" y="87683"/>
                      <a:pt x="45058" y="87683"/>
                    </a:cubicBezTo>
                    <a:cubicBezTo>
                      <a:pt x="34824" y="87683"/>
                      <a:pt x="29912" y="80976"/>
                      <a:pt x="29912" y="70000"/>
                    </a:cubicBezTo>
                    <a:cubicBezTo>
                      <a:pt x="29912" y="64106"/>
                      <a:pt x="31345" y="58415"/>
                      <a:pt x="32778" y="52724"/>
                    </a:cubicBezTo>
                    <a:lnTo>
                      <a:pt x="41374" y="18578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85" name="任意形状 384">
                <a:extLst>
                  <a:ext uri="{FF2B5EF4-FFF2-40B4-BE49-F238E27FC236}">
                    <a16:creationId xmlns:a16="http://schemas.microsoft.com/office/drawing/2014/main" id="{84B446AF-2ED7-0038-2217-B7482D8AADAC}"/>
                  </a:ext>
                </a:extLst>
              </p:cNvPr>
              <p:cNvSpPr/>
              <p:nvPr>
                <p:custDataLst>
                  <p:tags r:id="rId19"/>
                </p:custDataLst>
              </p:nvPr>
            </p:nvSpPr>
            <p:spPr>
              <a:xfrm>
                <a:off x="6268429" y="6617803"/>
                <a:ext cx="23946" cy="60772"/>
              </a:xfrm>
              <a:custGeom>
                <a:avLst/>
                <a:gdLst>
                  <a:gd name="connsiteX0" fmla="*/ 24188 w 23946"/>
                  <a:gd name="connsiteY0" fmla="*/ 21423 h 60772"/>
                  <a:gd name="connsiteX1" fmla="*/ 11089 w 23946"/>
                  <a:gd name="connsiteY1" fmla="*/ 82 h 60772"/>
                  <a:gd name="connsiteX2" fmla="*/ 241 w 23946"/>
                  <a:gd name="connsiteY2" fmla="*/ 10854 h 60772"/>
                  <a:gd name="connsiteX3" fmla="*/ 11089 w 23946"/>
                  <a:gd name="connsiteY3" fmla="*/ 21626 h 60772"/>
                  <a:gd name="connsiteX4" fmla="*/ 18252 w 23946"/>
                  <a:gd name="connsiteY4" fmla="*/ 18984 h 60772"/>
                  <a:gd name="connsiteX5" fmla="*/ 19276 w 23946"/>
                  <a:gd name="connsiteY5" fmla="*/ 18374 h 60772"/>
                  <a:gd name="connsiteX6" fmla="*/ 19685 w 23946"/>
                  <a:gd name="connsiteY6" fmla="*/ 21423 h 60772"/>
                  <a:gd name="connsiteX7" fmla="*/ 5767 w 23946"/>
                  <a:gd name="connsiteY7" fmla="*/ 55366 h 60772"/>
                  <a:gd name="connsiteX8" fmla="*/ 3516 w 23946"/>
                  <a:gd name="connsiteY8" fmla="*/ 58618 h 60772"/>
                  <a:gd name="connsiteX9" fmla="*/ 5563 w 23946"/>
                  <a:gd name="connsiteY9" fmla="*/ 60854 h 60772"/>
                  <a:gd name="connsiteX10" fmla="*/ 24188 w 23946"/>
                  <a:gd name="connsiteY10" fmla="*/ 21423 h 6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46" h="60772">
                    <a:moveTo>
                      <a:pt x="24188" y="21423"/>
                    </a:moveTo>
                    <a:cubicBezTo>
                      <a:pt x="24188" y="8009"/>
                      <a:pt x="19071" y="82"/>
                      <a:pt x="11089" y="82"/>
                    </a:cubicBezTo>
                    <a:cubicBezTo>
                      <a:pt x="4335" y="82"/>
                      <a:pt x="241" y="5163"/>
                      <a:pt x="241" y="10854"/>
                    </a:cubicBezTo>
                    <a:cubicBezTo>
                      <a:pt x="241" y="16342"/>
                      <a:pt x="4335" y="21626"/>
                      <a:pt x="11089" y="21626"/>
                    </a:cubicBezTo>
                    <a:cubicBezTo>
                      <a:pt x="13545" y="21626"/>
                      <a:pt x="16206" y="20813"/>
                      <a:pt x="18252" y="18984"/>
                    </a:cubicBezTo>
                    <a:cubicBezTo>
                      <a:pt x="18866" y="18578"/>
                      <a:pt x="19071" y="18374"/>
                      <a:pt x="19276" y="18374"/>
                    </a:cubicBezTo>
                    <a:cubicBezTo>
                      <a:pt x="19480" y="18374"/>
                      <a:pt x="19685" y="18578"/>
                      <a:pt x="19685" y="21423"/>
                    </a:cubicBezTo>
                    <a:cubicBezTo>
                      <a:pt x="19685" y="36464"/>
                      <a:pt x="12521" y="48659"/>
                      <a:pt x="5767" y="55366"/>
                    </a:cubicBezTo>
                    <a:cubicBezTo>
                      <a:pt x="3516" y="57602"/>
                      <a:pt x="3516" y="58008"/>
                      <a:pt x="3516" y="58618"/>
                    </a:cubicBezTo>
                    <a:cubicBezTo>
                      <a:pt x="3516" y="60041"/>
                      <a:pt x="4539" y="60854"/>
                      <a:pt x="5563" y="60854"/>
                    </a:cubicBezTo>
                    <a:cubicBezTo>
                      <a:pt x="7814" y="60854"/>
                      <a:pt x="24188" y="45203"/>
                      <a:pt x="24188" y="214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86" name="任意形状 385">
                <a:extLst>
                  <a:ext uri="{FF2B5EF4-FFF2-40B4-BE49-F238E27FC236}">
                    <a16:creationId xmlns:a16="http://schemas.microsoft.com/office/drawing/2014/main" id="{A3320428-D078-7D00-54C8-6139B257CF90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>
                <a:off x="6350386" y="6496055"/>
                <a:ext cx="84528" cy="145527"/>
              </a:xfrm>
              <a:custGeom>
                <a:avLst/>
                <a:gdLst>
                  <a:gd name="connsiteX0" fmla="*/ 84774 w 84528"/>
                  <a:gd name="connsiteY0" fmla="*/ 41748 h 145527"/>
                  <a:gd name="connsiteX1" fmla="*/ 60214 w 84528"/>
                  <a:gd name="connsiteY1" fmla="*/ 82 h 145527"/>
                  <a:gd name="connsiteX2" fmla="*/ 246 w 84528"/>
                  <a:gd name="connsiteY2" fmla="*/ 103943 h 145527"/>
                  <a:gd name="connsiteX3" fmla="*/ 24806 w 84528"/>
                  <a:gd name="connsiteY3" fmla="*/ 145609 h 145527"/>
                  <a:gd name="connsiteX4" fmla="*/ 84774 w 84528"/>
                  <a:gd name="connsiteY4" fmla="*/ 41748 h 145527"/>
                  <a:gd name="connsiteX5" fmla="*/ 21941 w 84528"/>
                  <a:gd name="connsiteY5" fmla="*/ 69594 h 145527"/>
                  <a:gd name="connsiteX6" fmla="*/ 37700 w 84528"/>
                  <a:gd name="connsiteY6" fmla="*/ 25895 h 145527"/>
                  <a:gd name="connsiteX7" fmla="*/ 60009 w 84528"/>
                  <a:gd name="connsiteY7" fmla="*/ 4553 h 145527"/>
                  <a:gd name="connsiteX8" fmla="*/ 71266 w 84528"/>
                  <a:gd name="connsiteY8" fmla="*/ 29147 h 145527"/>
                  <a:gd name="connsiteX9" fmla="*/ 64716 w 84528"/>
                  <a:gd name="connsiteY9" fmla="*/ 69594 h 145527"/>
                  <a:gd name="connsiteX10" fmla="*/ 21941 w 84528"/>
                  <a:gd name="connsiteY10" fmla="*/ 69594 h 145527"/>
                  <a:gd name="connsiteX11" fmla="*/ 62874 w 84528"/>
                  <a:gd name="connsiteY11" fmla="*/ 76098 h 145527"/>
                  <a:gd name="connsiteX12" fmla="*/ 48548 w 84528"/>
                  <a:gd name="connsiteY12" fmla="*/ 117358 h 145527"/>
                  <a:gd name="connsiteX13" fmla="*/ 24806 w 84528"/>
                  <a:gd name="connsiteY13" fmla="*/ 141138 h 145527"/>
                  <a:gd name="connsiteX14" fmla="*/ 13754 w 84528"/>
                  <a:gd name="connsiteY14" fmla="*/ 116341 h 145527"/>
                  <a:gd name="connsiteX15" fmla="*/ 20303 w 84528"/>
                  <a:gd name="connsiteY15" fmla="*/ 76098 h 145527"/>
                  <a:gd name="connsiteX16" fmla="*/ 62874 w 84528"/>
                  <a:gd name="connsiteY16" fmla="*/ 76098 h 14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4528" h="145527">
                    <a:moveTo>
                      <a:pt x="84774" y="41748"/>
                    </a:moveTo>
                    <a:cubicBezTo>
                      <a:pt x="84774" y="28334"/>
                      <a:pt x="81090" y="82"/>
                      <a:pt x="60214" y="82"/>
                    </a:cubicBezTo>
                    <a:cubicBezTo>
                      <a:pt x="31765" y="82"/>
                      <a:pt x="246" y="57399"/>
                      <a:pt x="246" y="103943"/>
                    </a:cubicBezTo>
                    <a:cubicBezTo>
                      <a:pt x="246" y="123049"/>
                      <a:pt x="6181" y="145609"/>
                      <a:pt x="24806" y="145609"/>
                    </a:cubicBezTo>
                    <a:cubicBezTo>
                      <a:pt x="53664" y="145609"/>
                      <a:pt x="84774" y="87276"/>
                      <a:pt x="84774" y="41748"/>
                    </a:cubicBezTo>
                    <a:close/>
                    <a:moveTo>
                      <a:pt x="21941" y="69594"/>
                    </a:moveTo>
                    <a:cubicBezTo>
                      <a:pt x="25420" y="56586"/>
                      <a:pt x="29513" y="40325"/>
                      <a:pt x="37700" y="25895"/>
                    </a:cubicBezTo>
                    <a:cubicBezTo>
                      <a:pt x="43226" y="15935"/>
                      <a:pt x="50799" y="4553"/>
                      <a:pt x="60009" y="4553"/>
                    </a:cubicBezTo>
                    <a:cubicBezTo>
                      <a:pt x="70038" y="4553"/>
                      <a:pt x="71266" y="17561"/>
                      <a:pt x="71266" y="29147"/>
                    </a:cubicBezTo>
                    <a:cubicBezTo>
                      <a:pt x="71266" y="39106"/>
                      <a:pt x="69628" y="49472"/>
                      <a:pt x="64716" y="69594"/>
                    </a:cubicBezTo>
                    <a:lnTo>
                      <a:pt x="21941" y="69594"/>
                    </a:lnTo>
                    <a:close/>
                    <a:moveTo>
                      <a:pt x="62874" y="76098"/>
                    </a:moveTo>
                    <a:cubicBezTo>
                      <a:pt x="60623" y="85447"/>
                      <a:pt x="56325" y="102723"/>
                      <a:pt x="48548" y="117358"/>
                    </a:cubicBezTo>
                    <a:cubicBezTo>
                      <a:pt x="41384" y="131179"/>
                      <a:pt x="33607" y="141138"/>
                      <a:pt x="24806" y="141138"/>
                    </a:cubicBezTo>
                    <a:cubicBezTo>
                      <a:pt x="18052" y="141138"/>
                      <a:pt x="13754" y="135244"/>
                      <a:pt x="13754" y="116341"/>
                    </a:cubicBezTo>
                    <a:cubicBezTo>
                      <a:pt x="13754" y="107805"/>
                      <a:pt x="14982" y="96016"/>
                      <a:pt x="20303" y="76098"/>
                    </a:cubicBezTo>
                    <a:lnTo>
                      <a:pt x="62874" y="76098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87" name="任意形状 386">
                <a:extLst>
                  <a:ext uri="{FF2B5EF4-FFF2-40B4-BE49-F238E27FC236}">
                    <a16:creationId xmlns:a16="http://schemas.microsoft.com/office/drawing/2014/main" id="{0D79D032-3942-38C7-2987-5E0A5F3C6736}"/>
                  </a:ext>
                </a:extLst>
              </p:cNvPr>
              <p:cNvSpPr/>
              <p:nvPr>
                <p:custDataLst>
                  <p:tags r:id="rId21"/>
                </p:custDataLst>
              </p:nvPr>
            </p:nvSpPr>
            <p:spPr>
              <a:xfrm>
                <a:off x="6461158" y="6617803"/>
                <a:ext cx="23946" cy="60772"/>
              </a:xfrm>
              <a:custGeom>
                <a:avLst/>
                <a:gdLst>
                  <a:gd name="connsiteX0" fmla="*/ 24197 w 23946"/>
                  <a:gd name="connsiteY0" fmla="*/ 21423 h 60772"/>
                  <a:gd name="connsiteX1" fmla="*/ 11098 w 23946"/>
                  <a:gd name="connsiteY1" fmla="*/ 82 h 60772"/>
                  <a:gd name="connsiteX2" fmla="*/ 251 w 23946"/>
                  <a:gd name="connsiteY2" fmla="*/ 10854 h 60772"/>
                  <a:gd name="connsiteX3" fmla="*/ 11098 w 23946"/>
                  <a:gd name="connsiteY3" fmla="*/ 21626 h 60772"/>
                  <a:gd name="connsiteX4" fmla="*/ 18262 w 23946"/>
                  <a:gd name="connsiteY4" fmla="*/ 18984 h 60772"/>
                  <a:gd name="connsiteX5" fmla="*/ 19285 w 23946"/>
                  <a:gd name="connsiteY5" fmla="*/ 18374 h 60772"/>
                  <a:gd name="connsiteX6" fmla="*/ 19694 w 23946"/>
                  <a:gd name="connsiteY6" fmla="*/ 21423 h 60772"/>
                  <a:gd name="connsiteX7" fmla="*/ 5777 w 23946"/>
                  <a:gd name="connsiteY7" fmla="*/ 55366 h 60772"/>
                  <a:gd name="connsiteX8" fmla="*/ 3525 w 23946"/>
                  <a:gd name="connsiteY8" fmla="*/ 58618 h 60772"/>
                  <a:gd name="connsiteX9" fmla="*/ 5572 w 23946"/>
                  <a:gd name="connsiteY9" fmla="*/ 60854 h 60772"/>
                  <a:gd name="connsiteX10" fmla="*/ 24197 w 23946"/>
                  <a:gd name="connsiteY10" fmla="*/ 21423 h 6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46" h="60772">
                    <a:moveTo>
                      <a:pt x="24197" y="21423"/>
                    </a:moveTo>
                    <a:cubicBezTo>
                      <a:pt x="24197" y="8009"/>
                      <a:pt x="19080" y="82"/>
                      <a:pt x="11098" y="82"/>
                    </a:cubicBezTo>
                    <a:cubicBezTo>
                      <a:pt x="4344" y="82"/>
                      <a:pt x="251" y="5163"/>
                      <a:pt x="251" y="10854"/>
                    </a:cubicBezTo>
                    <a:cubicBezTo>
                      <a:pt x="251" y="16342"/>
                      <a:pt x="4344" y="21626"/>
                      <a:pt x="11098" y="21626"/>
                    </a:cubicBezTo>
                    <a:cubicBezTo>
                      <a:pt x="13554" y="21626"/>
                      <a:pt x="16215" y="20813"/>
                      <a:pt x="18262" y="18984"/>
                    </a:cubicBezTo>
                    <a:cubicBezTo>
                      <a:pt x="18876" y="18578"/>
                      <a:pt x="19080" y="18374"/>
                      <a:pt x="19285" y="18374"/>
                    </a:cubicBezTo>
                    <a:cubicBezTo>
                      <a:pt x="19490" y="18374"/>
                      <a:pt x="19694" y="18578"/>
                      <a:pt x="19694" y="21423"/>
                    </a:cubicBezTo>
                    <a:cubicBezTo>
                      <a:pt x="19694" y="36464"/>
                      <a:pt x="12531" y="48659"/>
                      <a:pt x="5777" y="55366"/>
                    </a:cubicBezTo>
                    <a:cubicBezTo>
                      <a:pt x="3525" y="57602"/>
                      <a:pt x="3525" y="58008"/>
                      <a:pt x="3525" y="58618"/>
                    </a:cubicBezTo>
                    <a:cubicBezTo>
                      <a:pt x="3525" y="60041"/>
                      <a:pt x="4549" y="60854"/>
                      <a:pt x="5572" y="60854"/>
                    </a:cubicBezTo>
                    <a:cubicBezTo>
                      <a:pt x="7823" y="60854"/>
                      <a:pt x="24197" y="45203"/>
                      <a:pt x="24197" y="214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88" name="任意形状 387">
                <a:extLst>
                  <a:ext uri="{FF2B5EF4-FFF2-40B4-BE49-F238E27FC236}">
                    <a16:creationId xmlns:a16="http://schemas.microsoft.com/office/drawing/2014/main" id="{510B60FC-6C0D-0E48-8AC5-7FDC376A159C}"/>
                  </a:ext>
                </a:extLst>
              </p:cNvPr>
              <p:cNvSpPr/>
              <p:nvPr>
                <p:custDataLst>
                  <p:tags r:id="rId22"/>
                </p:custDataLst>
              </p:nvPr>
            </p:nvSpPr>
            <p:spPr>
              <a:xfrm>
                <a:off x="6544548" y="6498291"/>
                <a:ext cx="107246" cy="182722"/>
              </a:xfrm>
              <a:custGeom>
                <a:avLst/>
                <a:gdLst>
                  <a:gd name="connsiteX0" fmla="*/ 79667 w 107246"/>
                  <a:gd name="connsiteY0" fmla="*/ 4960 h 182722"/>
                  <a:gd name="connsiteX1" fmla="*/ 80281 w 107246"/>
                  <a:gd name="connsiteY1" fmla="*/ 2114 h 182722"/>
                  <a:gd name="connsiteX2" fmla="*/ 77825 w 107246"/>
                  <a:gd name="connsiteY2" fmla="*/ 82 h 182722"/>
                  <a:gd name="connsiteX3" fmla="*/ 74754 w 107246"/>
                  <a:gd name="connsiteY3" fmla="*/ 4147 h 182722"/>
                  <a:gd name="connsiteX4" fmla="*/ 62884 w 107246"/>
                  <a:gd name="connsiteY4" fmla="*/ 51098 h 182722"/>
                  <a:gd name="connsiteX5" fmla="*/ 255 w 107246"/>
                  <a:gd name="connsiteY5" fmla="*/ 106788 h 182722"/>
                  <a:gd name="connsiteX6" fmla="*/ 39552 w 107246"/>
                  <a:gd name="connsiteY6" fmla="*/ 143577 h 182722"/>
                  <a:gd name="connsiteX7" fmla="*/ 34844 w 107246"/>
                  <a:gd name="connsiteY7" fmla="*/ 162682 h 182722"/>
                  <a:gd name="connsiteX8" fmla="*/ 30341 w 107246"/>
                  <a:gd name="connsiteY8" fmla="*/ 180569 h 182722"/>
                  <a:gd name="connsiteX9" fmla="*/ 32797 w 107246"/>
                  <a:gd name="connsiteY9" fmla="*/ 182804 h 182722"/>
                  <a:gd name="connsiteX10" fmla="*/ 34844 w 107246"/>
                  <a:gd name="connsiteY10" fmla="*/ 181991 h 182722"/>
                  <a:gd name="connsiteX11" fmla="*/ 37096 w 107246"/>
                  <a:gd name="connsiteY11" fmla="*/ 173861 h 182722"/>
                  <a:gd name="connsiteX12" fmla="*/ 44873 w 107246"/>
                  <a:gd name="connsiteY12" fmla="*/ 143577 h 182722"/>
                  <a:gd name="connsiteX13" fmla="*/ 107501 w 107246"/>
                  <a:gd name="connsiteY13" fmla="*/ 87886 h 182722"/>
                  <a:gd name="connsiteX14" fmla="*/ 68205 w 107246"/>
                  <a:gd name="connsiteY14" fmla="*/ 51098 h 182722"/>
                  <a:gd name="connsiteX15" fmla="*/ 79667 w 107246"/>
                  <a:gd name="connsiteY15" fmla="*/ 4960 h 182722"/>
                  <a:gd name="connsiteX16" fmla="*/ 40575 w 107246"/>
                  <a:gd name="connsiteY16" fmla="*/ 139105 h 182722"/>
                  <a:gd name="connsiteX17" fmla="*/ 13559 w 107246"/>
                  <a:gd name="connsiteY17" fmla="*/ 111057 h 182722"/>
                  <a:gd name="connsiteX18" fmla="*/ 61656 w 107246"/>
                  <a:gd name="connsiteY18" fmla="*/ 55569 h 182722"/>
                  <a:gd name="connsiteX19" fmla="*/ 40575 w 107246"/>
                  <a:gd name="connsiteY19" fmla="*/ 139105 h 182722"/>
                  <a:gd name="connsiteX20" fmla="*/ 66977 w 107246"/>
                  <a:gd name="connsiteY20" fmla="*/ 55569 h 182722"/>
                  <a:gd name="connsiteX21" fmla="*/ 94198 w 107246"/>
                  <a:gd name="connsiteY21" fmla="*/ 83618 h 182722"/>
                  <a:gd name="connsiteX22" fmla="*/ 45896 w 107246"/>
                  <a:gd name="connsiteY22" fmla="*/ 139105 h 182722"/>
                  <a:gd name="connsiteX23" fmla="*/ 66977 w 107246"/>
                  <a:gd name="connsiteY23" fmla="*/ 55569 h 182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7246" h="182722">
                    <a:moveTo>
                      <a:pt x="79667" y="4960"/>
                    </a:moveTo>
                    <a:cubicBezTo>
                      <a:pt x="79667" y="4553"/>
                      <a:pt x="80281" y="2318"/>
                      <a:pt x="80281" y="2114"/>
                    </a:cubicBezTo>
                    <a:cubicBezTo>
                      <a:pt x="80281" y="1911"/>
                      <a:pt x="80281" y="82"/>
                      <a:pt x="77825" y="82"/>
                    </a:cubicBezTo>
                    <a:cubicBezTo>
                      <a:pt x="75778" y="82"/>
                      <a:pt x="75573" y="692"/>
                      <a:pt x="74754" y="4147"/>
                    </a:cubicBezTo>
                    <a:lnTo>
                      <a:pt x="62884" y="51098"/>
                    </a:lnTo>
                    <a:cubicBezTo>
                      <a:pt x="30341" y="52114"/>
                      <a:pt x="255" y="79146"/>
                      <a:pt x="255" y="106788"/>
                    </a:cubicBezTo>
                    <a:cubicBezTo>
                      <a:pt x="255" y="126097"/>
                      <a:pt x="14582" y="142154"/>
                      <a:pt x="39552" y="143577"/>
                    </a:cubicBezTo>
                    <a:cubicBezTo>
                      <a:pt x="37914" y="149878"/>
                      <a:pt x="36482" y="156382"/>
                      <a:pt x="34844" y="162682"/>
                    </a:cubicBezTo>
                    <a:cubicBezTo>
                      <a:pt x="32388" y="172235"/>
                      <a:pt x="30341" y="179959"/>
                      <a:pt x="30341" y="180569"/>
                    </a:cubicBezTo>
                    <a:cubicBezTo>
                      <a:pt x="30341" y="182601"/>
                      <a:pt x="31774" y="182804"/>
                      <a:pt x="32797" y="182804"/>
                    </a:cubicBezTo>
                    <a:cubicBezTo>
                      <a:pt x="33821" y="182804"/>
                      <a:pt x="34230" y="182601"/>
                      <a:pt x="34844" y="181991"/>
                    </a:cubicBezTo>
                    <a:cubicBezTo>
                      <a:pt x="35253" y="181585"/>
                      <a:pt x="36482" y="176707"/>
                      <a:pt x="37096" y="173861"/>
                    </a:cubicBezTo>
                    <a:lnTo>
                      <a:pt x="44873" y="143577"/>
                    </a:lnTo>
                    <a:cubicBezTo>
                      <a:pt x="77825" y="142561"/>
                      <a:pt x="107501" y="115122"/>
                      <a:pt x="107501" y="87886"/>
                    </a:cubicBezTo>
                    <a:cubicBezTo>
                      <a:pt x="107501" y="71829"/>
                      <a:pt x="96654" y="53130"/>
                      <a:pt x="68205" y="51098"/>
                    </a:cubicBezTo>
                    <a:lnTo>
                      <a:pt x="79667" y="4960"/>
                    </a:lnTo>
                    <a:close/>
                    <a:moveTo>
                      <a:pt x="40575" y="139105"/>
                    </a:moveTo>
                    <a:cubicBezTo>
                      <a:pt x="28295" y="138496"/>
                      <a:pt x="13559" y="131382"/>
                      <a:pt x="13559" y="111057"/>
                    </a:cubicBezTo>
                    <a:cubicBezTo>
                      <a:pt x="13559" y="86667"/>
                      <a:pt x="31160" y="58212"/>
                      <a:pt x="61656" y="55569"/>
                    </a:cubicBezTo>
                    <a:lnTo>
                      <a:pt x="40575" y="139105"/>
                    </a:lnTo>
                    <a:close/>
                    <a:moveTo>
                      <a:pt x="66977" y="55569"/>
                    </a:moveTo>
                    <a:cubicBezTo>
                      <a:pt x="82532" y="56382"/>
                      <a:pt x="94198" y="65732"/>
                      <a:pt x="94198" y="83618"/>
                    </a:cubicBezTo>
                    <a:cubicBezTo>
                      <a:pt x="94198" y="107601"/>
                      <a:pt x="76597" y="136666"/>
                      <a:pt x="45896" y="139105"/>
                    </a:cubicBezTo>
                    <a:lnTo>
                      <a:pt x="66977" y="55569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89" name="任意形状 388">
                <a:extLst>
                  <a:ext uri="{FF2B5EF4-FFF2-40B4-BE49-F238E27FC236}">
                    <a16:creationId xmlns:a16="http://schemas.microsoft.com/office/drawing/2014/main" id="{6EBB36EB-7FB4-4B21-40CF-0099D9FC8C69}"/>
                  </a:ext>
                </a:extLst>
              </p:cNvPr>
              <p:cNvSpPr/>
              <p:nvPr>
                <p:custDataLst>
                  <p:tags r:id="rId23"/>
                </p:custDataLst>
              </p:nvPr>
            </p:nvSpPr>
            <p:spPr>
              <a:xfrm>
                <a:off x="6668134" y="6486909"/>
                <a:ext cx="47483" cy="203250"/>
              </a:xfrm>
              <a:custGeom>
                <a:avLst/>
                <a:gdLst>
                  <a:gd name="connsiteX0" fmla="*/ 47744 w 47483"/>
                  <a:gd name="connsiteY0" fmla="*/ 101707 h 203250"/>
                  <a:gd name="connsiteX1" fmla="*/ 34236 w 47483"/>
                  <a:gd name="connsiteY1" fmla="*/ 38293 h 203250"/>
                  <a:gd name="connsiteX2" fmla="*/ 2308 w 47483"/>
                  <a:gd name="connsiteY2" fmla="*/ 82 h 203250"/>
                  <a:gd name="connsiteX3" fmla="*/ 261 w 47483"/>
                  <a:gd name="connsiteY3" fmla="*/ 2114 h 203250"/>
                  <a:gd name="connsiteX4" fmla="*/ 4150 w 47483"/>
                  <a:gd name="connsiteY4" fmla="*/ 6789 h 203250"/>
                  <a:gd name="connsiteX5" fmla="*/ 35873 w 47483"/>
                  <a:gd name="connsiteY5" fmla="*/ 101707 h 203250"/>
                  <a:gd name="connsiteX6" fmla="*/ 2922 w 47483"/>
                  <a:gd name="connsiteY6" fmla="*/ 197845 h 203250"/>
                  <a:gd name="connsiteX7" fmla="*/ 261 w 47483"/>
                  <a:gd name="connsiteY7" fmla="*/ 201300 h 203250"/>
                  <a:gd name="connsiteX8" fmla="*/ 2308 w 47483"/>
                  <a:gd name="connsiteY8" fmla="*/ 203333 h 203250"/>
                  <a:gd name="connsiteX9" fmla="*/ 34850 w 47483"/>
                  <a:gd name="connsiteY9" fmla="*/ 163699 h 203250"/>
                  <a:gd name="connsiteX10" fmla="*/ 47744 w 47483"/>
                  <a:gd name="connsiteY10" fmla="*/ 101707 h 20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483" h="203250">
                    <a:moveTo>
                      <a:pt x="47744" y="101707"/>
                    </a:moveTo>
                    <a:cubicBezTo>
                      <a:pt x="47744" y="85854"/>
                      <a:pt x="45493" y="61260"/>
                      <a:pt x="34236" y="38293"/>
                    </a:cubicBezTo>
                    <a:cubicBezTo>
                      <a:pt x="21956" y="13293"/>
                      <a:pt x="4354" y="82"/>
                      <a:pt x="2308" y="82"/>
                    </a:cubicBezTo>
                    <a:cubicBezTo>
                      <a:pt x="1080" y="82"/>
                      <a:pt x="261" y="895"/>
                      <a:pt x="261" y="2114"/>
                    </a:cubicBezTo>
                    <a:cubicBezTo>
                      <a:pt x="261" y="2724"/>
                      <a:pt x="261" y="3131"/>
                      <a:pt x="4150" y="6789"/>
                    </a:cubicBezTo>
                    <a:cubicBezTo>
                      <a:pt x="24207" y="26911"/>
                      <a:pt x="35873" y="59228"/>
                      <a:pt x="35873" y="101707"/>
                    </a:cubicBezTo>
                    <a:cubicBezTo>
                      <a:pt x="35873" y="136463"/>
                      <a:pt x="28301" y="172235"/>
                      <a:pt x="2922" y="197845"/>
                    </a:cubicBezTo>
                    <a:cubicBezTo>
                      <a:pt x="261" y="200284"/>
                      <a:pt x="261" y="200690"/>
                      <a:pt x="261" y="201300"/>
                    </a:cubicBezTo>
                    <a:cubicBezTo>
                      <a:pt x="261" y="202520"/>
                      <a:pt x="1080" y="203333"/>
                      <a:pt x="2308" y="203333"/>
                    </a:cubicBezTo>
                    <a:cubicBezTo>
                      <a:pt x="4354" y="203333"/>
                      <a:pt x="22775" y="189512"/>
                      <a:pt x="34850" y="163699"/>
                    </a:cubicBezTo>
                    <a:cubicBezTo>
                      <a:pt x="45288" y="141341"/>
                      <a:pt x="47744" y="118780"/>
                      <a:pt x="47744" y="1017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90" name="任意形状 389">
                <a:extLst>
                  <a:ext uri="{FF2B5EF4-FFF2-40B4-BE49-F238E27FC236}">
                    <a16:creationId xmlns:a16="http://schemas.microsoft.com/office/drawing/2014/main" id="{69AA2C34-61B4-082D-2DD5-7F4256462487}"/>
                  </a:ext>
                </a:extLst>
              </p:cNvPr>
              <p:cNvSpPr/>
              <p:nvPr>
                <p:custDataLst>
                  <p:tags r:id="rId24"/>
                </p:custDataLst>
              </p:nvPr>
            </p:nvSpPr>
            <p:spPr>
              <a:xfrm>
                <a:off x="6818474" y="6283655"/>
                <a:ext cx="106632" cy="609549"/>
              </a:xfrm>
              <a:custGeom>
                <a:avLst/>
                <a:gdLst>
                  <a:gd name="connsiteX0" fmla="*/ 106899 w 106632"/>
                  <a:gd name="connsiteY0" fmla="*/ 607581 h 609549"/>
                  <a:gd name="connsiteX1" fmla="*/ 105671 w 106632"/>
                  <a:gd name="connsiteY1" fmla="*/ 605142 h 609549"/>
                  <a:gd name="connsiteX2" fmla="*/ 57574 w 106632"/>
                  <a:gd name="connsiteY2" fmla="*/ 527297 h 609549"/>
                  <a:gd name="connsiteX3" fmla="*/ 20119 w 106632"/>
                  <a:gd name="connsiteY3" fmla="*/ 304941 h 609549"/>
                  <a:gd name="connsiteX4" fmla="*/ 60439 w 106632"/>
                  <a:gd name="connsiteY4" fmla="*/ 75674 h 609549"/>
                  <a:gd name="connsiteX5" fmla="*/ 106080 w 106632"/>
                  <a:gd name="connsiteY5" fmla="*/ 3927 h 609549"/>
                  <a:gd name="connsiteX6" fmla="*/ 106899 w 106632"/>
                  <a:gd name="connsiteY6" fmla="*/ 2097 h 609549"/>
                  <a:gd name="connsiteX7" fmla="*/ 102396 w 106632"/>
                  <a:gd name="connsiteY7" fmla="*/ 65 h 609549"/>
                  <a:gd name="connsiteX8" fmla="*/ 98508 w 106632"/>
                  <a:gd name="connsiteY8" fmla="*/ 471 h 609549"/>
                  <a:gd name="connsiteX9" fmla="*/ 69649 w 106632"/>
                  <a:gd name="connsiteY9" fmla="*/ 35227 h 609549"/>
                  <a:gd name="connsiteX10" fmla="*/ 6816 w 106632"/>
                  <a:gd name="connsiteY10" fmla="*/ 205551 h 609549"/>
                  <a:gd name="connsiteX11" fmla="*/ 267 w 106632"/>
                  <a:gd name="connsiteY11" fmla="*/ 304738 h 609549"/>
                  <a:gd name="connsiteX12" fmla="*/ 42633 w 106632"/>
                  <a:gd name="connsiteY12" fmla="*/ 527907 h 609549"/>
                  <a:gd name="connsiteX13" fmla="*/ 96870 w 106632"/>
                  <a:gd name="connsiteY13" fmla="*/ 607785 h 609549"/>
                  <a:gd name="connsiteX14" fmla="*/ 102396 w 106632"/>
                  <a:gd name="connsiteY14" fmla="*/ 609614 h 609549"/>
                  <a:gd name="connsiteX15" fmla="*/ 106899 w 106632"/>
                  <a:gd name="connsiteY15" fmla="*/ 607581 h 60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6632" h="609549">
                    <a:moveTo>
                      <a:pt x="106899" y="607581"/>
                    </a:moveTo>
                    <a:cubicBezTo>
                      <a:pt x="106899" y="606972"/>
                      <a:pt x="106899" y="606565"/>
                      <a:pt x="105671" y="605142"/>
                    </a:cubicBezTo>
                    <a:cubicBezTo>
                      <a:pt x="86023" y="581565"/>
                      <a:pt x="69649" y="555549"/>
                      <a:pt x="57574" y="527297"/>
                    </a:cubicBezTo>
                    <a:cubicBezTo>
                      <a:pt x="30762" y="465103"/>
                      <a:pt x="20119" y="392339"/>
                      <a:pt x="20119" y="304941"/>
                    </a:cubicBezTo>
                    <a:cubicBezTo>
                      <a:pt x="20119" y="218356"/>
                      <a:pt x="30148" y="142340"/>
                      <a:pt x="60439" y="75674"/>
                    </a:cubicBezTo>
                    <a:cubicBezTo>
                      <a:pt x="72310" y="49861"/>
                      <a:pt x="87865" y="25878"/>
                      <a:pt x="106080" y="3927"/>
                    </a:cubicBezTo>
                    <a:cubicBezTo>
                      <a:pt x="106490" y="3317"/>
                      <a:pt x="106899" y="2910"/>
                      <a:pt x="106899" y="2097"/>
                    </a:cubicBezTo>
                    <a:cubicBezTo>
                      <a:pt x="106899" y="65"/>
                      <a:pt x="105466" y="65"/>
                      <a:pt x="102396" y="65"/>
                    </a:cubicBezTo>
                    <a:cubicBezTo>
                      <a:pt x="99326" y="65"/>
                      <a:pt x="98917" y="65"/>
                      <a:pt x="98508" y="471"/>
                    </a:cubicBezTo>
                    <a:cubicBezTo>
                      <a:pt x="98303" y="675"/>
                      <a:pt x="85613" y="12870"/>
                      <a:pt x="69649" y="35227"/>
                    </a:cubicBezTo>
                    <a:cubicBezTo>
                      <a:pt x="34037" y="85227"/>
                      <a:pt x="16026" y="144983"/>
                      <a:pt x="6816" y="205551"/>
                    </a:cubicBezTo>
                    <a:cubicBezTo>
                      <a:pt x="1904" y="238275"/>
                      <a:pt x="267" y="271608"/>
                      <a:pt x="267" y="304738"/>
                    </a:cubicBezTo>
                    <a:cubicBezTo>
                      <a:pt x="267" y="380754"/>
                      <a:pt x="9886" y="458395"/>
                      <a:pt x="42633" y="527907"/>
                    </a:cubicBezTo>
                    <a:cubicBezTo>
                      <a:pt x="57164" y="558801"/>
                      <a:pt x="76608" y="586647"/>
                      <a:pt x="96870" y="607785"/>
                    </a:cubicBezTo>
                    <a:cubicBezTo>
                      <a:pt x="98712" y="609411"/>
                      <a:pt x="98917" y="609614"/>
                      <a:pt x="102396" y="609614"/>
                    </a:cubicBezTo>
                    <a:cubicBezTo>
                      <a:pt x="105466" y="609614"/>
                      <a:pt x="106899" y="609614"/>
                      <a:pt x="106899" y="6075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91" name="任意形状 390">
                <a:extLst>
                  <a:ext uri="{FF2B5EF4-FFF2-40B4-BE49-F238E27FC236}">
                    <a16:creationId xmlns:a16="http://schemas.microsoft.com/office/drawing/2014/main" id="{A3DD1C5C-E465-7929-C6EF-BB0CE35DAB21}"/>
                  </a:ext>
                </a:extLst>
              </p:cNvPr>
              <p:cNvSpPr/>
              <p:nvPr>
                <p:custDataLst>
                  <p:tags r:id="rId25"/>
                </p:custDataLst>
              </p:nvPr>
            </p:nvSpPr>
            <p:spPr>
              <a:xfrm>
                <a:off x="7042518" y="6358047"/>
                <a:ext cx="86165" cy="139836"/>
              </a:xfrm>
              <a:custGeom>
                <a:avLst/>
                <a:gdLst>
                  <a:gd name="connsiteX0" fmla="*/ 86445 w 86165"/>
                  <a:gd name="connsiteY0" fmla="*/ 70399 h 139836"/>
                  <a:gd name="connsiteX1" fmla="*/ 78258 w 86165"/>
                  <a:gd name="connsiteY1" fmla="*/ 22839 h 139836"/>
                  <a:gd name="connsiteX2" fmla="*/ 43465 w 86165"/>
                  <a:gd name="connsiteY2" fmla="*/ 75 h 139836"/>
                  <a:gd name="connsiteX3" fmla="*/ 7852 w 86165"/>
                  <a:gd name="connsiteY3" fmla="*/ 24261 h 139836"/>
                  <a:gd name="connsiteX4" fmla="*/ 280 w 86165"/>
                  <a:gd name="connsiteY4" fmla="*/ 70399 h 139836"/>
                  <a:gd name="connsiteX5" fmla="*/ 9490 w 86165"/>
                  <a:gd name="connsiteY5" fmla="*/ 119383 h 139836"/>
                  <a:gd name="connsiteX6" fmla="*/ 43260 w 86165"/>
                  <a:gd name="connsiteY6" fmla="*/ 139911 h 139836"/>
                  <a:gd name="connsiteX7" fmla="*/ 78872 w 86165"/>
                  <a:gd name="connsiteY7" fmla="*/ 116334 h 139836"/>
                  <a:gd name="connsiteX8" fmla="*/ 86445 w 86165"/>
                  <a:gd name="connsiteY8" fmla="*/ 70399 h 139836"/>
                  <a:gd name="connsiteX9" fmla="*/ 43260 w 86165"/>
                  <a:gd name="connsiteY9" fmla="*/ 135440 h 139836"/>
                  <a:gd name="connsiteX10" fmla="*/ 19518 w 86165"/>
                  <a:gd name="connsiteY10" fmla="*/ 110846 h 139836"/>
                  <a:gd name="connsiteX11" fmla="*/ 17267 w 86165"/>
                  <a:gd name="connsiteY11" fmla="*/ 67960 h 139836"/>
                  <a:gd name="connsiteX12" fmla="*/ 18904 w 86165"/>
                  <a:gd name="connsiteY12" fmla="*/ 30562 h 139836"/>
                  <a:gd name="connsiteX13" fmla="*/ 43260 w 86165"/>
                  <a:gd name="connsiteY13" fmla="*/ 4546 h 139836"/>
                  <a:gd name="connsiteX14" fmla="*/ 67411 w 86165"/>
                  <a:gd name="connsiteY14" fmla="*/ 28327 h 139836"/>
                  <a:gd name="connsiteX15" fmla="*/ 69457 w 86165"/>
                  <a:gd name="connsiteY15" fmla="*/ 67960 h 139836"/>
                  <a:gd name="connsiteX16" fmla="*/ 67206 w 86165"/>
                  <a:gd name="connsiteY16" fmla="*/ 110033 h 139836"/>
                  <a:gd name="connsiteX17" fmla="*/ 43260 w 86165"/>
                  <a:gd name="connsiteY17" fmla="*/ 135440 h 139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6165" h="139836">
                    <a:moveTo>
                      <a:pt x="86445" y="70399"/>
                    </a:moveTo>
                    <a:cubicBezTo>
                      <a:pt x="86445" y="54139"/>
                      <a:pt x="85422" y="37879"/>
                      <a:pt x="78258" y="22839"/>
                    </a:cubicBezTo>
                    <a:cubicBezTo>
                      <a:pt x="68843" y="3327"/>
                      <a:pt x="52061" y="75"/>
                      <a:pt x="43465" y="75"/>
                    </a:cubicBezTo>
                    <a:cubicBezTo>
                      <a:pt x="31184" y="75"/>
                      <a:pt x="16244" y="5359"/>
                      <a:pt x="7852" y="24261"/>
                    </a:cubicBezTo>
                    <a:cubicBezTo>
                      <a:pt x="1303" y="38286"/>
                      <a:pt x="280" y="54139"/>
                      <a:pt x="280" y="70399"/>
                    </a:cubicBezTo>
                    <a:cubicBezTo>
                      <a:pt x="280" y="85643"/>
                      <a:pt x="1098" y="103936"/>
                      <a:pt x="9490" y="119383"/>
                    </a:cubicBezTo>
                    <a:cubicBezTo>
                      <a:pt x="18290" y="135846"/>
                      <a:pt x="33231" y="139911"/>
                      <a:pt x="43260" y="139911"/>
                    </a:cubicBezTo>
                    <a:cubicBezTo>
                      <a:pt x="54312" y="139911"/>
                      <a:pt x="69867" y="135643"/>
                      <a:pt x="78872" y="116334"/>
                    </a:cubicBezTo>
                    <a:cubicBezTo>
                      <a:pt x="85422" y="102310"/>
                      <a:pt x="86445" y="86456"/>
                      <a:pt x="86445" y="70399"/>
                    </a:cubicBezTo>
                    <a:close/>
                    <a:moveTo>
                      <a:pt x="43260" y="135440"/>
                    </a:moveTo>
                    <a:cubicBezTo>
                      <a:pt x="35278" y="135440"/>
                      <a:pt x="23202" y="130358"/>
                      <a:pt x="19518" y="110846"/>
                    </a:cubicBezTo>
                    <a:cubicBezTo>
                      <a:pt x="17267" y="98651"/>
                      <a:pt x="17267" y="79952"/>
                      <a:pt x="17267" y="67960"/>
                    </a:cubicBezTo>
                    <a:cubicBezTo>
                      <a:pt x="17267" y="54952"/>
                      <a:pt x="17267" y="41538"/>
                      <a:pt x="18904" y="30562"/>
                    </a:cubicBezTo>
                    <a:cubicBezTo>
                      <a:pt x="22793" y="6375"/>
                      <a:pt x="38143" y="4546"/>
                      <a:pt x="43260" y="4546"/>
                    </a:cubicBezTo>
                    <a:cubicBezTo>
                      <a:pt x="50014" y="4546"/>
                      <a:pt x="63522" y="8205"/>
                      <a:pt x="67411" y="28327"/>
                    </a:cubicBezTo>
                    <a:cubicBezTo>
                      <a:pt x="69457" y="39709"/>
                      <a:pt x="69457" y="55156"/>
                      <a:pt x="69457" y="67960"/>
                    </a:cubicBezTo>
                    <a:cubicBezTo>
                      <a:pt x="69457" y="83204"/>
                      <a:pt x="69457" y="97025"/>
                      <a:pt x="67206" y="110033"/>
                    </a:cubicBezTo>
                    <a:cubicBezTo>
                      <a:pt x="64136" y="129342"/>
                      <a:pt x="52470" y="135440"/>
                      <a:pt x="43260" y="13544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92" name="任意形状 391">
                <a:extLst>
                  <a:ext uri="{FF2B5EF4-FFF2-40B4-BE49-F238E27FC236}">
                    <a16:creationId xmlns:a16="http://schemas.microsoft.com/office/drawing/2014/main" id="{E1332EAB-B7FA-5108-3506-47F596B8B703}"/>
                  </a:ext>
                </a:extLst>
              </p:cNvPr>
              <p:cNvSpPr/>
              <p:nvPr>
                <p:custDataLst>
                  <p:tags r:id="rId26"/>
                </p:custDataLst>
              </p:nvPr>
            </p:nvSpPr>
            <p:spPr>
              <a:xfrm>
                <a:off x="7052751" y="6675119"/>
                <a:ext cx="67540" cy="135365"/>
              </a:xfrm>
              <a:custGeom>
                <a:avLst/>
                <a:gdLst>
                  <a:gd name="connsiteX0" fmla="*/ 42237 w 67540"/>
                  <a:gd name="connsiteY0" fmla="*/ 5375 h 135365"/>
                  <a:gd name="connsiteX1" fmla="*/ 37529 w 67540"/>
                  <a:gd name="connsiteY1" fmla="*/ 90 h 135365"/>
                  <a:gd name="connsiteX2" fmla="*/ 280 w 67540"/>
                  <a:gd name="connsiteY2" fmla="*/ 13098 h 135365"/>
                  <a:gd name="connsiteX3" fmla="*/ 280 w 67540"/>
                  <a:gd name="connsiteY3" fmla="*/ 19399 h 135365"/>
                  <a:gd name="connsiteX4" fmla="*/ 27091 w 67540"/>
                  <a:gd name="connsiteY4" fmla="*/ 14114 h 135365"/>
                  <a:gd name="connsiteX5" fmla="*/ 27091 w 67540"/>
                  <a:gd name="connsiteY5" fmla="*/ 119398 h 135365"/>
                  <a:gd name="connsiteX6" fmla="*/ 8057 w 67540"/>
                  <a:gd name="connsiteY6" fmla="*/ 129154 h 135365"/>
                  <a:gd name="connsiteX7" fmla="*/ 1508 w 67540"/>
                  <a:gd name="connsiteY7" fmla="*/ 129154 h 135365"/>
                  <a:gd name="connsiteX8" fmla="*/ 1508 w 67540"/>
                  <a:gd name="connsiteY8" fmla="*/ 135455 h 135365"/>
                  <a:gd name="connsiteX9" fmla="*/ 34664 w 67540"/>
                  <a:gd name="connsiteY9" fmla="*/ 134845 h 135365"/>
                  <a:gd name="connsiteX10" fmla="*/ 67820 w 67540"/>
                  <a:gd name="connsiteY10" fmla="*/ 135455 h 135365"/>
                  <a:gd name="connsiteX11" fmla="*/ 67820 w 67540"/>
                  <a:gd name="connsiteY11" fmla="*/ 129154 h 135365"/>
                  <a:gd name="connsiteX12" fmla="*/ 61271 w 67540"/>
                  <a:gd name="connsiteY12" fmla="*/ 129154 h 135365"/>
                  <a:gd name="connsiteX13" fmla="*/ 42237 w 67540"/>
                  <a:gd name="connsiteY13" fmla="*/ 119398 h 135365"/>
                  <a:gd name="connsiteX14" fmla="*/ 42237 w 67540"/>
                  <a:gd name="connsiteY14" fmla="*/ 5375 h 13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540" h="135365">
                    <a:moveTo>
                      <a:pt x="42237" y="5375"/>
                    </a:moveTo>
                    <a:cubicBezTo>
                      <a:pt x="42237" y="497"/>
                      <a:pt x="42237" y="90"/>
                      <a:pt x="37529" y="90"/>
                    </a:cubicBezTo>
                    <a:cubicBezTo>
                      <a:pt x="24840" y="13098"/>
                      <a:pt x="6829" y="13098"/>
                      <a:pt x="280" y="13098"/>
                    </a:cubicBezTo>
                    <a:lnTo>
                      <a:pt x="280" y="19399"/>
                    </a:lnTo>
                    <a:cubicBezTo>
                      <a:pt x="4373" y="19399"/>
                      <a:pt x="16448" y="19399"/>
                      <a:pt x="27091" y="14114"/>
                    </a:cubicBezTo>
                    <a:lnTo>
                      <a:pt x="27091" y="119398"/>
                    </a:lnTo>
                    <a:cubicBezTo>
                      <a:pt x="27091" y="126715"/>
                      <a:pt x="26477" y="129154"/>
                      <a:pt x="8057" y="129154"/>
                    </a:cubicBezTo>
                    <a:lnTo>
                      <a:pt x="1508" y="129154"/>
                    </a:lnTo>
                    <a:lnTo>
                      <a:pt x="1508" y="135455"/>
                    </a:lnTo>
                    <a:cubicBezTo>
                      <a:pt x="8671" y="134845"/>
                      <a:pt x="26477" y="134845"/>
                      <a:pt x="34664" y="134845"/>
                    </a:cubicBezTo>
                    <a:cubicBezTo>
                      <a:pt x="42851" y="134845"/>
                      <a:pt x="60657" y="134845"/>
                      <a:pt x="67820" y="135455"/>
                    </a:cubicBezTo>
                    <a:lnTo>
                      <a:pt x="67820" y="129154"/>
                    </a:lnTo>
                    <a:lnTo>
                      <a:pt x="61271" y="129154"/>
                    </a:lnTo>
                    <a:cubicBezTo>
                      <a:pt x="42851" y="129154"/>
                      <a:pt x="42237" y="126919"/>
                      <a:pt x="42237" y="119398"/>
                    </a:cubicBezTo>
                    <a:lnTo>
                      <a:pt x="42237" y="5375"/>
                    </a:ln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93" name="任意形状 392">
                <a:extLst>
                  <a:ext uri="{FF2B5EF4-FFF2-40B4-BE49-F238E27FC236}">
                    <a16:creationId xmlns:a16="http://schemas.microsoft.com/office/drawing/2014/main" id="{A8839955-CD0F-C0E2-FE46-8F99C8D00F6C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>
              <a:xfrm>
                <a:off x="7246163" y="6283655"/>
                <a:ext cx="106632" cy="609549"/>
              </a:xfrm>
              <a:custGeom>
                <a:avLst/>
                <a:gdLst>
                  <a:gd name="connsiteX0" fmla="*/ 106922 w 106632"/>
                  <a:gd name="connsiteY0" fmla="*/ 304941 h 609549"/>
                  <a:gd name="connsiteX1" fmla="*/ 64555 w 106632"/>
                  <a:gd name="connsiteY1" fmla="*/ 81772 h 609549"/>
                  <a:gd name="connsiteX2" fmla="*/ 10318 w 106632"/>
                  <a:gd name="connsiteY2" fmla="*/ 1894 h 609549"/>
                  <a:gd name="connsiteX3" fmla="*/ 4792 w 106632"/>
                  <a:gd name="connsiteY3" fmla="*/ 65 h 609549"/>
                  <a:gd name="connsiteX4" fmla="*/ 289 w 106632"/>
                  <a:gd name="connsiteY4" fmla="*/ 2097 h 609549"/>
                  <a:gd name="connsiteX5" fmla="*/ 1517 w 106632"/>
                  <a:gd name="connsiteY5" fmla="*/ 4536 h 609549"/>
                  <a:gd name="connsiteX6" fmla="*/ 49615 w 106632"/>
                  <a:gd name="connsiteY6" fmla="*/ 82381 h 609549"/>
                  <a:gd name="connsiteX7" fmla="*/ 87069 w 106632"/>
                  <a:gd name="connsiteY7" fmla="*/ 304738 h 609549"/>
                  <a:gd name="connsiteX8" fmla="*/ 46749 w 106632"/>
                  <a:gd name="connsiteY8" fmla="*/ 534005 h 609549"/>
                  <a:gd name="connsiteX9" fmla="*/ 1108 w 106632"/>
                  <a:gd name="connsiteY9" fmla="*/ 605752 h 609549"/>
                  <a:gd name="connsiteX10" fmla="*/ 289 w 106632"/>
                  <a:gd name="connsiteY10" fmla="*/ 607581 h 609549"/>
                  <a:gd name="connsiteX11" fmla="*/ 4792 w 106632"/>
                  <a:gd name="connsiteY11" fmla="*/ 609614 h 609549"/>
                  <a:gd name="connsiteX12" fmla="*/ 8681 w 106632"/>
                  <a:gd name="connsiteY12" fmla="*/ 609207 h 609549"/>
                  <a:gd name="connsiteX13" fmla="*/ 37539 w 106632"/>
                  <a:gd name="connsiteY13" fmla="*/ 574452 h 609549"/>
                  <a:gd name="connsiteX14" fmla="*/ 100372 w 106632"/>
                  <a:gd name="connsiteY14" fmla="*/ 404127 h 609549"/>
                  <a:gd name="connsiteX15" fmla="*/ 106922 w 106632"/>
                  <a:gd name="connsiteY15" fmla="*/ 304941 h 609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6632" h="609549">
                    <a:moveTo>
                      <a:pt x="106922" y="304941"/>
                    </a:moveTo>
                    <a:cubicBezTo>
                      <a:pt x="106922" y="228925"/>
                      <a:pt x="97302" y="151283"/>
                      <a:pt x="64555" y="81772"/>
                    </a:cubicBezTo>
                    <a:cubicBezTo>
                      <a:pt x="50024" y="50877"/>
                      <a:pt x="30580" y="23032"/>
                      <a:pt x="10318" y="1894"/>
                    </a:cubicBezTo>
                    <a:cubicBezTo>
                      <a:pt x="8476" y="268"/>
                      <a:pt x="8272" y="65"/>
                      <a:pt x="4792" y="65"/>
                    </a:cubicBezTo>
                    <a:cubicBezTo>
                      <a:pt x="1927" y="65"/>
                      <a:pt x="289" y="65"/>
                      <a:pt x="289" y="2097"/>
                    </a:cubicBezTo>
                    <a:cubicBezTo>
                      <a:pt x="289" y="2910"/>
                      <a:pt x="1108" y="3927"/>
                      <a:pt x="1517" y="4536"/>
                    </a:cubicBezTo>
                    <a:cubicBezTo>
                      <a:pt x="21166" y="28113"/>
                      <a:pt x="37539" y="54129"/>
                      <a:pt x="49615" y="82381"/>
                    </a:cubicBezTo>
                    <a:cubicBezTo>
                      <a:pt x="76426" y="144576"/>
                      <a:pt x="87069" y="217340"/>
                      <a:pt x="87069" y="304738"/>
                    </a:cubicBezTo>
                    <a:cubicBezTo>
                      <a:pt x="87069" y="391323"/>
                      <a:pt x="77040" y="467338"/>
                      <a:pt x="46749" y="534005"/>
                    </a:cubicBezTo>
                    <a:cubicBezTo>
                      <a:pt x="34878" y="559818"/>
                      <a:pt x="19324" y="583801"/>
                      <a:pt x="1108" y="605752"/>
                    </a:cubicBezTo>
                    <a:cubicBezTo>
                      <a:pt x="903" y="606159"/>
                      <a:pt x="289" y="606972"/>
                      <a:pt x="289" y="607581"/>
                    </a:cubicBezTo>
                    <a:cubicBezTo>
                      <a:pt x="289" y="609614"/>
                      <a:pt x="1927" y="609614"/>
                      <a:pt x="4792" y="609614"/>
                    </a:cubicBezTo>
                    <a:cubicBezTo>
                      <a:pt x="7862" y="609614"/>
                      <a:pt x="8272" y="609614"/>
                      <a:pt x="8681" y="609207"/>
                    </a:cubicBezTo>
                    <a:cubicBezTo>
                      <a:pt x="8886" y="609004"/>
                      <a:pt x="21575" y="596809"/>
                      <a:pt x="37539" y="574452"/>
                    </a:cubicBezTo>
                    <a:cubicBezTo>
                      <a:pt x="73151" y="524452"/>
                      <a:pt x="91162" y="464696"/>
                      <a:pt x="100372" y="404127"/>
                    </a:cubicBezTo>
                    <a:cubicBezTo>
                      <a:pt x="105284" y="371404"/>
                      <a:pt x="106922" y="338071"/>
                      <a:pt x="106922" y="30494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394" name="任意形状 393">
                <a:extLst>
                  <a:ext uri="{FF2B5EF4-FFF2-40B4-BE49-F238E27FC236}">
                    <a16:creationId xmlns:a16="http://schemas.microsoft.com/office/drawing/2014/main" id="{CC22B0E5-FA73-0B9B-F9AB-B5793ABCA0C1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7589391" y="6617803"/>
                <a:ext cx="23946" cy="60772"/>
              </a:xfrm>
              <a:custGeom>
                <a:avLst/>
                <a:gdLst>
                  <a:gd name="connsiteX0" fmla="*/ 24252 w 23946"/>
                  <a:gd name="connsiteY0" fmla="*/ 21423 h 60772"/>
                  <a:gd name="connsiteX1" fmla="*/ 11153 w 23946"/>
                  <a:gd name="connsiteY1" fmla="*/ 82 h 60772"/>
                  <a:gd name="connsiteX2" fmla="*/ 306 w 23946"/>
                  <a:gd name="connsiteY2" fmla="*/ 10854 h 60772"/>
                  <a:gd name="connsiteX3" fmla="*/ 11153 w 23946"/>
                  <a:gd name="connsiteY3" fmla="*/ 21626 h 60772"/>
                  <a:gd name="connsiteX4" fmla="*/ 18316 w 23946"/>
                  <a:gd name="connsiteY4" fmla="*/ 18984 h 60772"/>
                  <a:gd name="connsiteX5" fmla="*/ 19340 w 23946"/>
                  <a:gd name="connsiteY5" fmla="*/ 18374 h 60772"/>
                  <a:gd name="connsiteX6" fmla="*/ 19749 w 23946"/>
                  <a:gd name="connsiteY6" fmla="*/ 21423 h 60772"/>
                  <a:gd name="connsiteX7" fmla="*/ 5832 w 23946"/>
                  <a:gd name="connsiteY7" fmla="*/ 55366 h 60772"/>
                  <a:gd name="connsiteX8" fmla="*/ 3580 w 23946"/>
                  <a:gd name="connsiteY8" fmla="*/ 58618 h 60772"/>
                  <a:gd name="connsiteX9" fmla="*/ 5627 w 23946"/>
                  <a:gd name="connsiteY9" fmla="*/ 60854 h 60772"/>
                  <a:gd name="connsiteX10" fmla="*/ 24252 w 23946"/>
                  <a:gd name="connsiteY10" fmla="*/ 21423 h 6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46" h="60772">
                    <a:moveTo>
                      <a:pt x="24252" y="21423"/>
                    </a:moveTo>
                    <a:cubicBezTo>
                      <a:pt x="24252" y="8009"/>
                      <a:pt x="19135" y="82"/>
                      <a:pt x="11153" y="82"/>
                    </a:cubicBezTo>
                    <a:cubicBezTo>
                      <a:pt x="4399" y="82"/>
                      <a:pt x="306" y="5163"/>
                      <a:pt x="306" y="10854"/>
                    </a:cubicBezTo>
                    <a:cubicBezTo>
                      <a:pt x="306" y="16342"/>
                      <a:pt x="4399" y="21626"/>
                      <a:pt x="11153" y="21626"/>
                    </a:cubicBezTo>
                    <a:cubicBezTo>
                      <a:pt x="13609" y="21626"/>
                      <a:pt x="16270" y="20813"/>
                      <a:pt x="18316" y="18984"/>
                    </a:cubicBezTo>
                    <a:cubicBezTo>
                      <a:pt x="18930" y="18578"/>
                      <a:pt x="19135" y="18374"/>
                      <a:pt x="19340" y="18374"/>
                    </a:cubicBezTo>
                    <a:cubicBezTo>
                      <a:pt x="19545" y="18374"/>
                      <a:pt x="19749" y="18578"/>
                      <a:pt x="19749" y="21423"/>
                    </a:cubicBezTo>
                    <a:cubicBezTo>
                      <a:pt x="19749" y="36464"/>
                      <a:pt x="12586" y="48659"/>
                      <a:pt x="5832" y="55366"/>
                    </a:cubicBezTo>
                    <a:cubicBezTo>
                      <a:pt x="3580" y="57602"/>
                      <a:pt x="3580" y="58008"/>
                      <a:pt x="3580" y="58618"/>
                    </a:cubicBezTo>
                    <a:cubicBezTo>
                      <a:pt x="3580" y="60041"/>
                      <a:pt x="4604" y="60854"/>
                      <a:pt x="5627" y="60854"/>
                    </a:cubicBezTo>
                    <a:cubicBezTo>
                      <a:pt x="7878" y="60854"/>
                      <a:pt x="24252" y="45203"/>
                      <a:pt x="24252" y="214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014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0531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84728"/>
  <p:tag name="ORIGINALWIDTH" val="195.5688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Y_{B}\equiv \frac{n_{B}-n_{\bar{B}}}{s}\simeq \frac{n_{B}}{s}=(8.718 \pm 0.004) \times 10^{-11}$&#10;&#10;&#10;&#10;\end{document}"/>
  <p:tag name="IGUANATEXSIZE" val="18"/>
  <p:tag name="IGUANATEXCURSOR" val="36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0527"/>
  <p:tag name="ORIGINALWIDTH" val="4.163146"/>
  <p:tag name="EMFCHILD" val="Tru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4302"/>
  <p:tag name="ORIGINALWIDTH" val="7.83061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Klinkharmer_gound_gauge}&#10;    &amp;\mathbf{A}_{i}=a_i=0, \\&#10;    &amp;H(\mu,\xi,\theta,\phi) = \frac{v\left(\sin ^2 \mu+h(\xi) \cos ^2 \mu\right)}{\sqrt{2}}(\begin{array}{cc}&#10;     0  &amp; 1 &#10;\end{array})^T,&#10;\end{aligned}&#10;$$&#10;&#10;&#10;&#10;\end{document}"/>
  <p:tag name="IGUANATEXSIZE" val="16"/>
  <p:tag name="IGUANATEXCURSOR" val="57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711"/>
  <p:tag name="ORIGINALWIDTH" val="4.986727"/>
  <p:tag name="EMFCHILD" val="True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4713"/>
  <p:tag name="ORIGINALWIDTH" val="5.373397"/>
  <p:tag name="EMFCHILD" val="True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51237"/>
  <p:tag name="ORIGINALWIDTH" val="1.159899"/>
  <p:tag name="EMFCHILD" val="True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777222"/>
  <p:tag name="EMFCHILD" val="True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4.391901"/>
  <p:tag name="EMFCHILD" val="True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67902"/>
  <p:tag name="ORIGINALWIDTH" val="4.877672"/>
  <p:tag name="EMFCHILD" val="True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83352"/>
  <p:tag name="ORIGINALWIDTH" val="5.404387"/>
  <p:tag name="EMFCHILD" val="True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130822"/>
  <p:tag name="EMFCHILD" val="True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8888"/>
  <p:tag name="ORIGINALWIDTH" val="2.113041"/>
  <p:tag name="EMFCHILD" val="True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67902"/>
  <p:tag name="ORIGINALWIDTH" val="4.877672"/>
  <p:tag name="EMFCHILD" val="True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3262"/>
  <p:tag name="ORIGINALWIDTH" val="2.121597"/>
  <p:tag name="EMFCHILD" val="True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711"/>
  <p:tag name="ORIGINALWIDTH" val="4.986727"/>
  <p:tag name="EMFCHILD" val="True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681"/>
  <p:tag name="ORIGINALWIDTH" val="3.767323"/>
  <p:tag name="EMFCHILD" val="True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126"/>
  <p:tag name="ORIGINALWIDTH" val="5.561755"/>
  <p:tag name="EMFCHILD" val="True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378684"/>
  <p:tag name="EMFCHILD" val="True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6.592801"/>
  <p:tag name="EMFCHILD" val="True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4815"/>
  <p:tag name="ORIGINALWIDTH" val="5.204837"/>
  <p:tag name="EMFCHILD" val="Tru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436"/>
  <p:tag name="ORIGINALWIDTH" val="6.625147"/>
  <p:tag name="EMFCHILD" val="True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5.683521"/>
  <p:tag name="EMFCHILD" val="True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681"/>
  <p:tag name="ORIGINALWIDTH" val="3.767323"/>
  <p:tag name="EMFCHILD" val="True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9618"/>
  <p:tag name="ORIGINALWIDTH" val="6.592801"/>
  <p:tag name="EMFCHILD" val="True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3262"/>
  <p:tag name="ORIGINALWIDTH" val="2.121597"/>
  <p:tag name="EMFCHILD" val="True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711"/>
  <p:tag name="ORIGINALWIDTH" val="4.986727"/>
  <p:tag name="EMFCHILD" val="True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4713"/>
  <p:tag name="ORIGINALWIDTH" val="5.373397"/>
  <p:tag name="EMFCHILD" val="True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777222"/>
  <p:tag name="EMFCHILD" val="True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4.391901"/>
  <p:tag name="EMFCHILD" val="Tru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2953"/>
  <p:tag name="ORIGINALWIDTH" val="4.562845"/>
  <p:tag name="EMFCHILD" val="True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4713"/>
  <p:tag name="ORIGINALWIDTH" val="5.373397"/>
  <p:tag name="EMFCHILD" val="True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7036"/>
  <p:tag name="ORIGINALWIDTH" val="2.300056"/>
  <p:tag name="EMFCHILD" val="True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777222"/>
  <p:tag name="EMFCHILD" val="True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4.391901"/>
  <p:tag name="EMFCHILD" val="True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7154"/>
  <p:tag name="ORIGINALWIDTH" val="4.094488"/>
  <p:tag name="EMFCHILD" val="True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057424"/>
  <p:tag name="EMFCHILD" val="True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271598"/>
  <p:tag name="EMFCHILD" val="True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7036"/>
  <p:tag name="ORIGINALWIDTH" val="2.300056"/>
  <p:tag name="EMFCHILD" val="Tru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8888"/>
  <p:tag name="ORIGINALWIDTH" val="2.113041"/>
  <p:tag name="EMFCHILD" val="True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46232"/>
  <p:tag name="ORIGINALWIDTH" val="1.050844"/>
  <p:tag name="EMFCHILD" val="True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3998"/>
  <p:tag name="ORIGINALWIDTH" val="2.630096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i(U^{\infty -1})dU^\infty = \sum_{a=1}^3 F_a T_a&#10;$$&#10;&#10;&#10;&#10;\end{document}"/>
  <p:tag name="IGUANATEXSIZE" val="18"/>
  <p:tag name="IGUANATEXCURSOR" val="39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19072"/>
  <p:tag name="ORIGINALWIDTH" val="2.31133"/>
  <p:tag name="EMFCHILD" val="True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52"/>
  <p:tag name="ORIGINALWIDTH" val="6.904068"/>
  <p:tag name="EMFCHILD" val="True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45"/>
  <p:tag name="ORIGINALWIDTH" val="6.862248"/>
  <p:tag name="EMFCHILD" val="True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99212"/>
  <p:tag name="ORIGINALWIDTH" val="4.714305"/>
  <p:tag name="EMFCHILD" val="True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953"/>
  <p:tag name="ORIGINALWIDTH" val="2.538451"/>
  <p:tag name="EMFCHILD" val="True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19072"/>
  <p:tag name="ORIGINALWIDTH" val="2.31133"/>
  <p:tag name="EMFCHILD" val="True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52"/>
  <p:tag name="ORIGINALWIDTH" val="4.742213"/>
  <p:tag name="EMFCHILD" val="True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52"/>
  <p:tag name="ORIGINALWIDTH" val="6.904068"/>
  <p:tag name="EMFCHILD" val="Tru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436"/>
  <p:tag name="ORIGINALWIDTH" val="6.625147"/>
  <p:tag name="EMFCHILD" val="True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45"/>
  <p:tag name="ORIGINALWIDTH" val="6.862248"/>
  <p:tag name="EMFCHILD" val="True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0831"/>
  <p:tag name="ORIGINALWIDTH" val="6.625154"/>
  <p:tag name="EMFCHILD" val="True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5599"/>
  <p:tag name="ORIGINALWIDTH" val="3.207962"/>
  <p:tag name="EMFCHILD" val="True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46671"/>
  <p:tag name="ORIGINALWIDTH" val="13.26024"/>
  <p:tag name="EMFCHILD" val="True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45"/>
  <p:tag name="ORIGINALWIDTH" val="3.556649"/>
  <p:tag name="EMFCHILD" val="True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11242"/>
  <p:tag name="ORIGINALWIDTH" val="5.132721"/>
  <p:tag name="EMFCHILD" val="True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953"/>
  <p:tag name="ORIGINALWIDTH" val="2.538451"/>
  <p:tag name="EMFCHILD" val="True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0945"/>
  <p:tag name="ORIGINALWIDTH" val="7.08119"/>
  <p:tag name="EMFCHILD" val="True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45"/>
  <p:tag name="ORIGINALWIDTH" val="3.556649"/>
  <p:tag name="EMFCHILD" val="True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12117"/>
  <p:tag name="ORIGINALWIDTH" val="6.774585"/>
  <p:tag name="EMFCHILD" val="Tru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107"/>
  <p:tag name="ORIGINALWIDTH" val="4.194242"/>
  <p:tag name="EMFCHILD" val="True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45"/>
  <p:tag name="ORIGINALWIDTH" val="3.556649"/>
  <p:tag name="EMFCHILD" val="True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47687"/>
  <p:tag name="ORIGINALWIDTH" val="197.5457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Phi^i=\frac{v_i h_i(\xi)}{\sqrt{2}}(0,\ldots,1,\ldots,0)^T.\ \ \ i\in[1,\ldots,N]&#10;$$&#10;&#10;&#10;&#10;\end{document}"/>
  <p:tag name="IGUANATEXSIZE" val="16"/>
  <p:tag name="IGUANATEXCURSOR" val="43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68922"/>
  <p:tag name="ORIGINALWIDTH" val="162.2151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 \Phi=\frac{v_\phi}{\sqrt{2}} \phi(\xi) U^\infty(\mu^\prime,\theta^\prime,\phi^\prime)\left(\begin{array}{c}&#10;         0 \\&#10;         \cdots \\&#10;         1\\&#10;         \cdots \\&#10;         0&#10;    \end{array}\right)\ \ .&#10;$$&#10;&#10;&#10;&#10;\end{document}"/>
  <p:tag name="IGUANATEXSIZE" val="16"/>
  <p:tag name="IGUANATEXCURSOR" val="56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255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7"/>
  <p:tag name="ORIGINALWIDTH" val="148.4955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 H=\frac{v}{\sqrt{2}} h(\xi) U^\infty(\mu,\theta,\phi)\left(\begin{array}{c}&#10;         0 \\&#10;         1\\&#10;    \end{array}\right)\ \ ,&#10;$$&#10;&#10;&#10;&#10;\end{document}"/>
  <p:tag name="IGUANATEXSIZE" val="16"/>
  <p:tag name="IGUANATEXCURSOR" val="48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3"/>
  <p:tag name="ORIGINALWIDTH" val="8.38850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 H=\frac{v}{\sqrt{2}} h(\xi) U^\infty(\mu,\theta,\phi)\left(\begin{array}{c}&#10;         0 \\&#10;         1\\&#10;    \end{array}\right)\ \ ,&#10;$$&#10;&#10;&#10;&#10;\end{document}"/>
  <p:tag name="IGUANATEXSIZE" val="16"/>
  <p:tag name="IGUANATEXCURSOR" val="48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26"/>
  <p:tag name="ORIGINALWIDTH" val="6.625132"/>
  <p:tag name="EMFCHILD" val="True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9"/>
  <p:tag name="ORIGINALWIDTH" val="4.373578"/>
  <p:tag name="EMFCHILD" val="True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553"/>
  <p:tag name="ORIGINALWIDTH" val="13.28356"/>
  <p:tag name="EMFCHILD" val="True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607"/>
  <p:tag name="ORIGINALWIDTH" val="7.770842"/>
  <p:tag name="EMFCHILD" val="True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553"/>
  <p:tag name="ORIGINALWIDTH" val="4.98131"/>
  <p:tag name="EMFCHILD" val="Tru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152"/>
  <p:tag name="ORIGINALWIDTH" val="1.1656"/>
  <p:tag name="EMFCHILD" val="True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122"/>
  <p:tag name="ORIGINALWIDTH" val="3.97506"/>
  <p:tag name="EMFCHILD" val="True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6"/>
  <p:tag name="ORIGINALWIDTH" val="4.891647"/>
  <p:tag name="EMFCHILD" val="True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607"/>
  <p:tag name="ORIGINALWIDTH" val="2.311329"/>
  <p:tag name="EMFCHILD" val="True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97"/>
  <p:tag name="ORIGINALWIDTH" val="4.214161"/>
  <p:tag name="EMFCHILD" val="True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607"/>
  <p:tag name="ORIGINALWIDTH" val="2.311329"/>
  <p:tag name="EMFCHILD" val="True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6"/>
  <p:tag name="ORIGINALWIDTH" val="6.904099"/>
  <p:tag name="EMFCHILD" val="True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94"/>
  <p:tag name="ORIGINALWIDTH" val="6.862237"/>
  <p:tag name="EMFCHILD" val="True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607"/>
  <p:tag name="ORIGINALWIDTH" val="2.311329"/>
  <p:tag name="EMFCHILD" val="True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2"/>
  <p:tag name="ORIGINALWIDTH" val="5.399738"/>
  <p:tag name="EMFCHILD" val="True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832"/>
  <p:tag name="ORIGINALWIDTH" val="1.165619"/>
  <p:tag name="EMFCHILD" val="Tru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8484"/>
  <p:tag name="ORIGINALWIDTH" val="8.388534"/>
  <p:tag name="EMFCHILD" val="True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27"/>
  <p:tag name="ORIGINALWIDTH" val="4.114568"/>
  <p:tag name="EMFCHILD" val="True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832"/>
  <p:tag name="ORIGINALWIDTH" val="1.165619"/>
  <p:tag name="EMFCHILD" val="True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7"/>
  <p:tag name="ORIGINALWIDTH" val="5.220411"/>
  <p:tag name="EMFCHILD" val="True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607"/>
  <p:tag name="ORIGINALWIDTH" val="2.311329"/>
  <p:tag name="EMFCHILD" val="True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7"/>
  <p:tag name="ORIGINALWIDTH" val="5.190524"/>
  <p:tag name="EMFCHILD" val="True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74"/>
  <p:tag name="ORIGINALWIDTH" val="4.194252"/>
  <p:tag name="EMFCHILD" val="True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122"/>
  <p:tag name="ORIGINALWIDTH" val="3.287643"/>
  <p:tag name="EMFCHILD" val="True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7"/>
  <p:tag name="ORIGINALWIDTH" val="5.190524"/>
  <p:tag name="EMFCHILD" val="True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832"/>
  <p:tag name="ORIGINALWIDTH" val="1.165619"/>
  <p:tag name="EMFCHILD" val="True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5679"/>
  <p:tag name="ORIGINALWIDTH" val="89.86771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\mu= \mu^\prime,\theta = \theta^\prime, \phi = \phi^\prime$&#10;&#10;&#10;&#10;\end{document}"/>
  <p:tag name="IGUANATEXSIZE" val="17"/>
  <p:tag name="IGUANATEXCURSOR" val="40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275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396"/>
  <p:tag name="ORIGINALWIDTH" val="5.399722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\mu= \mu^\prime,\theta = \theta^\prime, \phi = \phi^\prime$&#10;&#10;&#10;&#10;\end{document}"/>
  <p:tag name="IGUANATEXSIZE" val="17"/>
  <p:tag name="IGUANATEXCURSOR" val="40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18"/>
  <p:tag name="ORIGINALWIDTH" val="6.625151"/>
  <p:tag name="EMFCHILD" val="True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396"/>
  <p:tag name="ORIGINALWIDTH" val="5.399722"/>
  <p:tag name="EMFCHILD" val="True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13"/>
  <p:tag name="ORIGINALWIDTH" val="1.750394"/>
  <p:tag name="EMFCHILD" val="True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86"/>
  <p:tag name="ORIGINALWIDTH" val="1.165586"/>
  <p:tag name="EMFCHILD" val="True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09"/>
  <p:tag name="ORIGINALWIDTH" val="4.114543"/>
  <p:tag name="EMFCHILD" val="True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18"/>
  <p:tag name="ORIGINALWIDTH" val="6.625151"/>
  <p:tag name="EMFCHILD" val="True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09"/>
  <p:tag name="ORIGINALWIDTH" val="4.114543"/>
  <p:tag name="EMFCHILD" val="True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13"/>
  <p:tag name="ORIGINALWIDTH" val="1.750394"/>
  <p:tag name="EMFCHILD" val="True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86"/>
  <p:tag name="ORIGINALWIDTH" val="1.165586"/>
  <p:tag name="EMFCHILD" val="Tru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678224"/>
  <p:tag name="ORIGINALWIDTH" val="27.72831"/>
  <p:tag name="EMFCHILD" val="Tru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5522"/>
  <p:tag name="ORIGINALWIDTH" val="5.399704"/>
  <p:tag name="EMFCHILD" val="True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68"/>
  <p:tag name="ORIGINALWIDTH" val="5.220379"/>
  <p:tag name="EMFCHILD" val="True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18"/>
  <p:tag name="ORIGINALWIDTH" val="6.625151"/>
  <p:tag name="EMFCHILD" val="True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68"/>
  <p:tag name="ORIGINALWIDTH" val="5.220379"/>
  <p:tag name="EMFCHILD" val="True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13"/>
  <p:tag name="ORIGINALWIDTH" val="1.750394"/>
  <p:tag name="EMFCHILD" val="True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30463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 \Phi=\frac{v_\phi}{\sqrt{2}} \phi(\xi) U^\infty(\mu^\prime,\theta^\prime,\phi^\prime)\left(\begin{array}{c}&#10;         0 \\&#10;         \cdots \\&#10;         1\\&#10;         \cdots \\&#10;         0&#10;    \end{array}\right)\ \ .&#10;$$&#10;&#10;&#10;&#10;\end{document}"/>
  <p:tag name="IGUANATEXSIZE" val="16"/>
  <p:tag name="IGUANATEXCURSOR" val="56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84991"/>
  <p:tag name="EMFCHILD" val="True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47047"/>
  <p:tag name="EMFCHILD" val="True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3.999508"/>
  <p:tag name="EMFCHILD" val="True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3.20305"/>
  <p:tag name="EMFCHILD" val="True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7.723721"/>
  <p:tag name="EMFCHILD" val="Tru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152"/>
  <p:tag name="ORIGINALWIDTH" val="1.1656"/>
  <p:tag name="EMFCHILD" val="True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51132"/>
  <p:tag name="EMFCHILD" val="True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50984"/>
  <p:tag name="EMFCHILD" val="True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188779"/>
  <p:tag name="EMFCHILD" val="True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97293"/>
  <p:tag name="EMFCHILD" val="True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188632"/>
  <p:tag name="EMFCHILD" val="True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97293"/>
  <p:tag name="EMFCHILD" val="True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862255"/>
  <p:tag name="EMFCHILD" val="True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2067"/>
  <p:tag name="EMFCHILD" val="True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97293"/>
  <p:tag name="EMFCHILD" val="True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66978"/>
  <p:tag name="EMFCHILD" val="Tru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67077"/>
  <p:tag name="ORIGINALWIDTH" val="4.214173"/>
  <p:tag name="EMFCHILD" val="True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39813"/>
  <p:tag name="EMFCHILD" val="True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58563"/>
  <p:tag name="EMFCHILD" val="True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4.089616"/>
  <p:tag name="EMFCHILD" val="True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39813"/>
  <p:tag name="EMFCHILD" val="True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58563"/>
  <p:tag name="EMFCHILD" val="True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188779"/>
  <p:tag name="EMFCHILD" val="True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39813"/>
  <p:tag name="EMFCHILD" val="True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97293"/>
  <p:tag name="EMFCHILD" val="True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56103"/>
  <p:tag name="EMFCHILD" val="True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152"/>
  <p:tag name="ORIGINALWIDTH" val="1.1656"/>
  <p:tag name="EMFCHILD" val="True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56103"/>
  <p:tag name="EMFCHILD" val="True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68849"/>
  <p:tag name="EMFCHILD" val="True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49606"/>
  <p:tag name="EMFCHILD" val="True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49606"/>
  <p:tag name="EMFCHILD" val="Tru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9252"/>
  <p:tag name="ORIGINALWIDTH" val="4.114567"/>
  <p:tag name="EMFCHILD" val="True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49606"/>
  <p:tag name="EMFCHILD" val="True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67717"/>
  <p:tag name="EMFCHILD" val="True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49606"/>
  <p:tag name="EMFCHILD" val="True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49606"/>
  <p:tag name="EMFCHILD" val="True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49606"/>
  <p:tag name="EMFCHILD" val="True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68849"/>
  <p:tag name="EMFCHILD" val="True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56103"/>
  <p:tag name="EMFCHILD" val="True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152"/>
  <p:tag name="ORIGINALWIDTH" val="1.1656"/>
  <p:tag name="EMFCHILD" val="True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099114"/>
  <p:tag name="EMFCHILD" val="True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56103"/>
  <p:tag name="EMFCHILD" val="True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49606"/>
  <p:tag name="EMFCHILD" val="True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9.01482"/>
  <p:tag name="ORIGINALWIDTH" val="163.754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\Phi^1 &amp;=\frac{v_1}{\sqrt{2}}h_1(\xi)U^\infty(\mu,\theta,\phi)\left(\begin{array}{c}&#10;         0  \\&#10;         1&#10;    \end{array}\right),\\&#10;    \Phi^2&amp;=\frac{v_2}{\sqrt{2}}h_2(\xi)U^\infty(\mu,\theta,\phi)\left(\begin{array}{c}&#10;         0 \\&#10;         e^{i\xi} \\&#10;    \end{array}\right) \\&#10;    &amp;=\frac{v_2}{\sqrt{2}}h_2(\xi)U^\infty(\mu^\prime,\theta^\prime,\phi^\prime)\left(\begin{array}{c}&#10;         0 \\&#10;         1 \\&#10;    \end{array}\right)\ \ ,&#10;\end{aligned}&#10;$$&#10;&#10;&#10;&#10;\end{document}"/>
  <p:tag name="IGUANATEXSIZE" val="16"/>
  <p:tag name="IGUANATEXCURSOR" val="83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97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150.961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Phi^1=\left(\begin{array}{c}&#10;         0  \\&#10;         v_1&#10;    \end{array}\right),\quad \Phi^2=\left(\begin{array}{c}&#10;         0  \\&#10;         v_2 e^{i\xi}&#10;    \end{array}\right),&#10;$$&#10;&#10;&#10;&#10;\end{document}"/>
  <p:tag name="IGUANATEXSIZE" val="16"/>
  <p:tag name="IGUANATEXCURSOR" val="52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05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6722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Phi^1=\left(\begin{array}{c}&#10;         0  \\&#10;         v_1&#10;    \end{array}\right),\quad \Phi^2=\left(\begin{array}{c}&#10;         0  \\&#10;         v_2 e^{i\xi}&#10;    \end{array}\right),&#10;$$&#10;&#10;&#10;&#10;\end{document}"/>
  <p:tag name="IGUANATEXSIZE" val="16"/>
  <p:tag name="IGUANATEXCURSOR" val="52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37944"/>
  <p:tag name="ORIGINALWIDTH" val="5.220423"/>
  <p:tag name="EMFCHILD" val="True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90502"/>
  <p:tag name="EMFCHILD" val="True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94242"/>
  <p:tag name="EMFCHILD" val="True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90502"/>
  <p:tag name="EMFCHILD" val="True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67224"/>
  <p:tag name="EMFCHILD" val="True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90502"/>
  <p:tag name="EMFCHILD" val="True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94242"/>
  <p:tag name="EMFCHILD" val="True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3.82564"/>
  <p:tag name="EMFCHILD" val="True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13041"/>
  <p:tag name="EMFCHILD" val="True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97343"/>
  <p:tag name="ORIGINALWIDTH" val="3.173081"/>
  <p:tag name="EMFCHILD" val="True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90502"/>
  <p:tag name="EMFCHILD" val="True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36417"/>
  <p:tag name="ORIGINALWIDTH" val="6.067225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\Phi^1 &amp;=\frac{v_1}{\sqrt{2}}h_1(\xi)U^\infty(\mu,\theta,\phi)\left(\begin{array}{c}&#10;         0  \\&#10;         1&#10;    \end{array}\right),\\&#10;    \Phi^2&amp;=\frac{v_2}{\sqrt{2}}h_2(\xi)U^\infty(\mu,\theta,\phi)\left(\begin{array}{c}&#10;         0 \\&#10;         e^{i\xi} \\&#10;    \end{array}\right) \\&#10;    &amp;=\frac{v_2}{\sqrt{2}}h_2(\xi)U^\infty(\mu^\prime,\theta^\prime,\phi^\prime)\left(\begin{array}{c}&#10;         0 \\&#10;         1 \\&#10;    \end{array}\right)\ \ ,&#10;\end{aligned}&#10;$$&#10;&#10;&#10;&#10;\end{document}"/>
  <p:tag name="IGUANATEXSIZE" val="16"/>
  <p:tag name="IGUANATEXCURSOR" val="83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436"/>
  <p:tag name="ORIGINALWIDTH" val="6.625147"/>
  <p:tag name="EMFCHILD" val="True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4301"/>
  <p:tag name="ORIGINALWIDTH" val="2.538435"/>
  <p:tag name="EMFCHILD" val="True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7923"/>
  <p:tag name="ORIGINALWIDTH" val="6.625148"/>
  <p:tag name="EMFCHILD" val="True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7914"/>
  <p:tag name="ORIGINALWIDTH" val="4.373573"/>
  <p:tag name="EMFCHILD" val="True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4301"/>
  <p:tag name="ORIGINALWIDTH" val="2.538435"/>
  <p:tag name="EMFCHILD" val="True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4882"/>
  <p:tag name="ORIGINALWIDTH" val="13.28351"/>
  <p:tag name="EMFCHILD" val="True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7.770817"/>
  <p:tag name="EMFCHILD" val="True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4882"/>
  <p:tag name="ORIGINALWIDTH" val="4.981299"/>
  <p:tag name="EMFCHILD" val="True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875"/>
  <p:tag name="ORIGINALWIDTH" val="3.975049"/>
  <p:tag name="EMFCHILD" val="True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3395"/>
  <p:tag name="ORIGINALWIDTH" val="4.891634"/>
  <p:tag name="EMFCHILD" val="True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4301"/>
  <p:tag name="ORIGINALWIDTH" val="2.538435"/>
  <p:tag name="EMFCHILD" val="Tru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2953"/>
  <p:tag name="ORIGINALWIDTH" val="4.373573"/>
  <p:tag name="EMFCHILD" val="True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6407"/>
  <p:tag name="ORIGINALWIDTH" val="4.214173"/>
  <p:tag name="EMFCHILD" val="True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3395"/>
  <p:tag name="ORIGINALWIDTH" val="6.904085"/>
  <p:tag name="EMFCHILD" val="True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373"/>
  <p:tag name="ORIGINALWIDTH" val="6.862255"/>
  <p:tag name="EMFCHILD" val="True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9862"/>
  <p:tag name="ORIGINALWIDTH" val="5.399705"/>
  <p:tag name="EMFCHILD" val="True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9016"/>
  <p:tag name="ORIGINALWIDTH" val="1.165601"/>
  <p:tag name="EMFCHILD" val="True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909"/>
  <p:tag name="ORIGINALWIDTH" val="4.114567"/>
  <p:tag name="EMFCHILD" val="True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9016"/>
  <p:tag name="ORIGINALWIDTH" val="1.165601"/>
  <p:tag name="EMFCHILD" val="Tru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3234"/>
  <p:tag name="ORIGINALWIDTH" val="2.768497"/>
  <p:tag name="EMFCHILD" val="Tru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5384"/>
  <p:tag name="ORIGINALWIDTH" val="2.600246"/>
  <p:tag name="EMFCHILD" val="True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683"/>
  <p:tag name="ORIGINALWIDTH" val="5.220424"/>
  <p:tag name="EMFCHILD" val="True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57913"/>
  <p:tag name="ORIGINALWIDTH" val="5.190502"/>
  <p:tag name="EMFCHILD" val="True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5728"/>
  <p:tag name="ORIGINALWIDTH" val="4.194242"/>
  <p:tag name="EMFCHILD" val="True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875"/>
  <p:tag name="ORIGINALWIDTH" val="3.287648"/>
  <p:tag name="EMFCHILD" val="True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57913"/>
  <p:tag name="ORIGINALWIDTH" val="5.190502"/>
  <p:tag name="EMFCHILD" val="True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9016"/>
  <p:tag name="ORIGINALWIDTH" val="1.165601"/>
  <p:tag name="EMFCHILD" val="True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36417"/>
  <p:tag name="ORIGINALWIDTH" val="6.067225"/>
  <p:tag name="EMFCHILD" val="True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4301"/>
  <p:tag name="ORIGINALWIDTH" val="3.082431"/>
  <p:tag name="EMFCHILD" val="True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7923"/>
  <p:tag name="ORIGINALWIDTH" val="6.625148"/>
  <p:tag name="EMFCHILD" val="True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1319"/>
  <p:tag name="ORIGINALWIDTH" val="3.257776"/>
  <p:tag name="EMFCHILD" val="True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7914"/>
  <p:tag name="ORIGINALWIDTH" val="4.373573"/>
  <p:tag name="EMFCHILD" val="True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4301"/>
  <p:tag name="ORIGINALWIDTH" val="3.082431"/>
  <p:tag name="EMFCHILD" val="True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4882"/>
  <p:tag name="ORIGINALWIDTH" val="13.28351"/>
  <p:tag name="EMFCHILD" val="True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7.770817"/>
  <p:tag name="EMFCHILD" val="True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4882"/>
  <p:tag name="ORIGINALWIDTH" val="4.981299"/>
  <p:tag name="EMFCHILD" val="True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875"/>
  <p:tag name="ORIGINALWIDTH" val="3.975049"/>
  <p:tag name="EMFCHILD" val="True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3395"/>
  <p:tag name="ORIGINALWIDTH" val="4.891634"/>
  <p:tag name="EMFCHILD" val="True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4301"/>
  <p:tag name="ORIGINALWIDTH" val="3.082431"/>
  <p:tag name="EMFCHILD" val="True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6407"/>
  <p:tag name="ORIGINALWIDTH" val="4.214173"/>
  <p:tag name="EMFCHILD" val="Tru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02412"/>
  <p:tag name="ORIGINALWIDTH" val="2.131988"/>
  <p:tag name="EMFCHILD" val="True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3395"/>
  <p:tag name="ORIGINALWIDTH" val="6.904085"/>
  <p:tag name="EMFCHILD" val="True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373"/>
  <p:tag name="ORIGINALWIDTH" val="6.862255"/>
  <p:tag name="EMFCHILD" val="True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9862"/>
  <p:tag name="ORIGINALWIDTH" val="5.399705"/>
  <p:tag name="EMFCHILD" val="True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9016"/>
  <p:tag name="ORIGINALWIDTH" val="1.165601"/>
  <p:tag name="EMFCHILD" val="True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909"/>
  <p:tag name="ORIGINALWIDTH" val="4.114567"/>
  <p:tag name="EMFCHILD" val="True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9016"/>
  <p:tag name="ORIGINALWIDTH" val="1.165601"/>
  <p:tag name="EMFCHILD" val="True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683"/>
  <p:tag name="ORIGINALWIDTH" val="5.220424"/>
  <p:tag name="EMFCHILD" val="True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6063"/>
  <p:tag name="ORIGINALWIDTH" val="5.011171"/>
  <p:tag name="EMFCHILD" val="True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57913"/>
  <p:tag name="ORIGINALWIDTH" val="5.190502"/>
  <p:tag name="EMFCHILD" val="True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5728"/>
  <p:tag name="ORIGINALWIDTH" val="4.194242"/>
  <p:tag name="EMFCHILD" val="True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7914"/>
  <p:tag name="ORIGINALWIDTH" val="3.82564"/>
  <p:tag name="EMFCHILD" val="True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6457"/>
  <p:tag name="ORIGINALWIDTH" val="2.113041"/>
  <p:tag name="EMFCHILD" val="True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44"/>
  <p:tag name="ORIGINALWIDTH" val="3.173081"/>
  <p:tag name="EMFCHILD" val="True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57913"/>
  <p:tag name="ORIGINALWIDTH" val="5.190502"/>
  <p:tag name="EMFCHILD" val="True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7923"/>
  <p:tag name="ORIGINALWIDTH" val="6.625148"/>
  <p:tag name="EMFCHILD" val="True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7914"/>
  <p:tag name="ORIGINALWIDTH" val="4.373573"/>
  <p:tag name="EMFCHILD" val="True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4301"/>
  <p:tag name="ORIGINALWIDTH" val="3.082431"/>
  <p:tag name="EMFCHILD" val="True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4882"/>
  <p:tag name="ORIGINALWIDTH" val="13.28351"/>
  <p:tag name="EMFCHILD" val="Tru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7668"/>
  <p:tag name="ORIGINALWIDTH" val="3.082431"/>
  <p:tag name="EMFCHILD" val="True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7.770817"/>
  <p:tag name="EMFCHILD" val="True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4882"/>
  <p:tag name="ORIGINALWIDTH" val="4.981299"/>
  <p:tag name="EMFCHILD" val="True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875"/>
  <p:tag name="ORIGINALWIDTH" val="3.975049"/>
  <p:tag name="EMFCHILD" val="True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3395"/>
  <p:tag name="ORIGINALWIDTH" val="4.891634"/>
  <p:tag name="EMFCHILD" val="True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4301"/>
  <p:tag name="ORIGINALWIDTH" val="3.082431"/>
  <p:tag name="EMFCHILD" val="True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6407"/>
  <p:tag name="ORIGINALWIDTH" val="4.214173"/>
  <p:tag name="EMFCHILD" val="True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3395"/>
  <p:tag name="ORIGINALWIDTH" val="6.904085"/>
  <p:tag name="EMFCHILD" val="True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373"/>
  <p:tag name="ORIGINALWIDTH" val="6.862255"/>
  <p:tag name="EMFCHILD" val="Tru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5522"/>
  <p:tag name="ORIGINALWIDTH" val="5.399704"/>
  <p:tag name="EMFCHILD" val="True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9862"/>
  <p:tag name="ORIGINALWIDTH" val="5.399705"/>
  <p:tag name="EMFCHILD" val="True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7628"/>
  <p:tag name="ORIGINALWIDTH" val="1.750394"/>
  <p:tag name="EMFCHILD" val="True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9016"/>
  <p:tag name="ORIGINALWIDTH" val="1.165601"/>
  <p:tag name="EMFCHILD" val="True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909"/>
  <p:tag name="ORIGINALWIDTH" val="4.114567"/>
  <p:tag name="EMFCHILD" val="True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7628"/>
  <p:tag name="ORIGINALWIDTH" val="1.750394"/>
  <p:tag name="EMFCHILD" val="True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9016"/>
  <p:tag name="ORIGINALWIDTH" val="1.165601"/>
  <p:tag name="EMFCHILD" val="True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683"/>
  <p:tag name="ORIGINALWIDTH" val="5.220424"/>
  <p:tag name="EMFCHILD" val="True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7628"/>
  <p:tag name="ORIGINALWIDTH" val="1.750394"/>
  <p:tag name="EMFCHILD" val="True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2992"/>
  <p:tag name="ORIGINALWIDTH" val="2.311319"/>
  <p:tag name="EMFCHILD" val="Tru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73278"/>
  <p:tag name="ORIGINALWIDTH" val="6.625147"/>
  <p:tag name="EMFCHILD" val="True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57913"/>
  <p:tag name="ORIGINALWIDTH" val="5.190502"/>
  <p:tag name="EMFCHILD" val="True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5728"/>
  <p:tag name="ORIGINALWIDTH" val="4.194242"/>
  <p:tag name="EMFCHILD" val="True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875"/>
  <p:tag name="ORIGINALWIDTH" val="3.287648"/>
  <p:tag name="EMFCHILD" val="True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57913"/>
  <p:tag name="ORIGINALWIDTH" val="5.190502"/>
  <p:tag name="EMFCHILD" val="True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9016"/>
  <p:tag name="ORIGINALWIDTH" val="1.165601"/>
  <p:tag name="EMFCHILD" val="True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67225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Phi^i=\frac{v_i h_i(\xi)}{\sqrt{2}}(0,\ldots,1,\ldots,0)^T.\ \ \ i\in[1,\ldots,N]&#10;$$&#10;&#10;&#10;&#10;\end{document}"/>
  <p:tag name="IGUANATEXSIZE" val="16"/>
  <p:tag name="IGUANATEXCURSOR" val="43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13041"/>
  <p:tag name="EMFCHILD" val="True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8"/>
  <p:tag name="EMFCHILD" val="True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13041"/>
  <p:tag name="EMFCHILD" val="Tru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2314"/>
  <p:tag name="ORIGINALWIDTH" val="4.891634"/>
  <p:tag name="EMFCHILD" val="True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891634"/>
  <p:tag name="EMFCHILD" val="True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13041"/>
  <p:tag name="EMFCHILD" val="True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9.7686"/>
  <p:tag name="EMFCHILD" val="True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7.770817"/>
  <p:tag name="EMFCHILD" val="True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94242"/>
  <p:tag name="EMFCHILD" val="True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01"/>
  <p:tag name="EMFCHILD" val="True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01"/>
  <p:tag name="EMFCHILD" val="True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87648"/>
  <p:tag name="EMFCHILD" val="True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01"/>
  <p:tag name="EMFCHILD" val="True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67077"/>
  <p:tag name="ORIGINALWIDTH" val="4.214173"/>
  <p:tag name="EMFCHILD" val="True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01"/>
  <p:tag name="EMFCHILD" val="True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94242"/>
  <p:tag name="EMFCHILD" val="True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14321"/>
  <p:tag name="ORIGINALWIDTH" val="5.209449"/>
  <p:tag name="EMFCHILD" val="True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94882"/>
  <p:tag name="ORIGINALWIDTH" val="2.630118"/>
  <p:tag name="EMFCHILD" val="True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8297"/>
  <p:tag name="ORIGINALWIDTH" val="4.981299"/>
  <p:tag name="EMFCHILD" val="True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64862"/>
  <p:tag name="EMFCHILD" val="True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87648"/>
  <p:tag name="EMFCHILD" val="Tru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6"/>
  <p:tag name="ORIGINALWIDTH" val="6.611502"/>
  <p:tag name="EMFCHILD" val="Tru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01"/>
  <p:tag name="EMFCHILD" val="True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01"/>
  <p:tag name="EMFCHILD" val="True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8.388535"/>
  <p:tag name="EMFCHILD" val="True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64862"/>
  <p:tag name="EMFCHILD" val="True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8.03917"/>
  <p:tag name="ORIGINALWIDTH" val="394.7455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\begin{aligned}&#10;        E_{\text{sph}}&amp;= E(\mu=\frac{\pi}{2}) - E(\mu=-\frac{\pi}{2}) \\&#10;        &amp; = \frac{4\pi \Omega}{g}\int d\xi \left[ \frac{1}{4}F_{ij}^aF_{ij}^a(\xi,\mu=\frac{\pi}{2}) + \frac{1}{4}f_{ij}f_{ij}(\xi,\mu=\frac{\pi}{2}) + (D_iH)^{\dagger}(D_iH) (\xi,\mu=\frac{\pi}{2})  \right. \\  &#10;&amp;\left. \qquad \qquad \qquad + (D_i\Phi)^{\dagger}(D_i\Phi)(\xi,\mu=\frac{\pi}{2}) + V(H,\Phi)(\xi,\mu=\frac{\pi}{2}) - V(H,\Phi)(\xi,\mu=-\frac{\pi}{2}) \frac{ }{ }\right].&#10;    \end{aligned}&#10;$$&#10;&#10;&#10;&#10;\end{document}"/>
  <p:tag name="IGUANATEXSIZE" val="16"/>
  <p:tag name="IGUANATEXCURSOR" val="65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12638"/>
  <p:tag name="ORIGINALWIDTH" val="433.650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\frac{1}{4}F_{ij}^{a}F_{ij}^{a}(\xi,\mu=\frac{\pi}{2}) &amp;= \sin ^{2} \mu\left(\frac{8}{3} f^{\prime 2}+\frac{4}{3} f_{3}^{\prime 2}\right)+\frac{8}{\xi^{2}} \sin ^{4} \mu\left\{\frac{2}{3} f_{3}^{2}(1-f)^{2}+\frac{1}{3}\left\{f(2-f)-f_{3}\right\}^{2}\right\} ,\\&#10;\frac{1}{4}f_{ij}f_{ij}(\xi,\mu=\frac{\pi}{2})&amp;=\frac{4}{3}\left(\frac{g}{g^{\prime}}\right)^{2}\left\{\sin ^{2} \mu f_{0}^{\prime 2}+\frac{2}{\xi^{2}} \sin ^{4} \mu\left(1-f_{0}\right)^{2}\right\} ,\\&#10;(D_{i}\Phi)^{\dagger}(D_{i}\Phi)(\xi,\mu=\frac{\pi}{2})&amp;=\frac{v^{2}_{2}}{\Omega^{2}}\left\{\frac{1}{2} \xi^{2} \phi^{\prime 2}+\frac{4}{3} \sin ^{2} \mu \phi^{2}\left\{\left(J(J+1)-J_{3}^{2}\right)(1-f)^{2}+J_{3}^{2}\left(f_{0}-f_{3}\right)^{2}\right\}\right\} \ \ \ .&#10;\end{aligned}&#10;$$&#10;&#10;&#10;&#10;\end{document}"/>
  <p:tag name="IGUANATEXSIZE" val="16"/>
  <p:tag name="IGUANATEXCURSOR" val="111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87648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\frac{1}{4}F_{ij}^{a}F_{ij}^{a}(\xi,\mu=\frac{\pi}{2}) &amp;= \sin ^{2} \mu\left(\frac{8}{3} f^{\prime 2}+\frac{4}{3} f_{3}^{\prime 2}\right)+\frac{8}{\xi^{2}} \sin ^{4} \mu\left\{\frac{2}{3} f_{3}^{2}(1-f)^{2}+\frac{1}{3}\left\{f(2-f)-f_{3}\right\}^{2}\right\} ,\\&#10;\frac{1}{4}f_{ij}f_{ij}(\xi,\mu=\frac{\pi}{2})&amp;=\frac{4}{3}\left(\frac{g}{g^{\prime}}\right)^{2}\left\{\sin ^{2} \mu f_{0}^{\prime 2}+\frac{2}{\xi^{2}} \sin ^{4} \mu\left(1-f_{0}\right)^{2}\right\} ,\\&#10;(D_{i}\Phi)^{\dagger}(D_{i}\Phi)(\xi,\mu=\frac{\pi}{2})&amp;=\frac{v^{2}_{2}}{\Omega^{2}}\left\{\frac{1}{2} \xi^{2} \phi^{\prime 2}+\frac{4}{3} \sin ^{2} \mu \phi^{2}\left\{\left(J(J+1)-J_{3}^{2}\right)(1-f)^{2}+J_{3}^{2}\left(f_{0}-f_{3}\right)^{2}\right\}\right\} \ \ \ .&#10;\end{aligned}&#10;$$&#10;&#10;&#10;&#10;\end{document}"/>
  <p:tag name="IGUANATEXSIZE" val="16"/>
  <p:tag name="IGUANATEXCURSOR" val="111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1319"/>
  <p:tag name="ORIGINALWIDTH" val="3.795718"/>
  <p:tag name="EMFCHILD" val="True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6"/>
  <p:tag name="ORIGINALWIDTH" val="4.413435"/>
  <p:tag name="EMFCHILD" val="True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8"/>
  <p:tag name="ORIGINALWIDTH" val="7.081201"/>
  <p:tag name="EMFCHILD" val="True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56644"/>
  <p:tag name="EMFCHILD" val="True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7"/>
  <p:tag name="ORIGINALWIDTH" val="2.113041"/>
  <p:tag name="EMFCHILD" val="True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46309"/>
  <p:tag name="ORIGINALWIDTH" val="3.061516"/>
  <p:tag name="EMFCHILD" val="True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8"/>
  <p:tag name="ORIGINALWIDTH" val="7.081201"/>
  <p:tag name="EMFCHILD" val="True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56644"/>
  <p:tag name="EMFCHILD" val="True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7"/>
  <p:tag name="ORIGINALWIDTH" val="2.113041"/>
  <p:tag name="EMFCHILD" val="True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46309"/>
  <p:tag name="ORIGINALWIDTH" val="3.061516"/>
  <p:tag name="EMFCHILD" val="True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1319"/>
  <p:tag name="ORIGINALWIDTH" val="4.413435"/>
  <p:tag name="EMFCHILD" val="True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4"/>
  <p:tag name="EMFCHILD" val="True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36368"/>
  <p:tag name="EMFCHILD" val="True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1319"/>
  <p:tag name="ORIGINALWIDTH" val="3.257776"/>
  <p:tag name="EMFCHILD" val="True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5"/>
  <p:tag name="ORIGINALWIDTH" val="3.257776"/>
  <p:tag name="EMFCHILD" val="True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64961"/>
  <p:tag name="ORIGINALWIDTH" val="2.131988"/>
  <p:tag name="EMFCHILD" val="True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4"/>
  <p:tag name="EMFCHILD" val="True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34449"/>
  <p:tag name="EMFCHILD" val="True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34449"/>
  <p:tag name="EMFCHILD" val="True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7668"/>
  <p:tag name="ORIGINALWIDTH" val="3.082431"/>
  <p:tag name="EMFCHILD" val="True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50394"/>
  <p:tag name="EMFCHILD" val="True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25147"/>
  <p:tag name="EMFCHILD" val="True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6"/>
  <p:tag name="ORIGINALWIDTH" val="4.413435"/>
  <p:tag name="EMFCHILD" val="True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34449"/>
  <p:tag name="EMFCHILD" val="True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50394"/>
  <p:tag name="EMFCHILD" val="True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5522"/>
  <p:tag name="ORIGINALWIDTH" val="5.399704"/>
  <p:tag name="EMFCHILD" val="True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25147"/>
  <p:tag name="EMFCHILD" val="True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34449"/>
  <p:tag name="EMFCHILD" val="True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9.286367"/>
  <p:tag name="EMFCHILD" val="True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5"/>
  <p:tag name="ORIGINALWIDTH" val="3.257776"/>
  <p:tag name="EMFCHILD" val="True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64961"/>
  <p:tag name="ORIGINALWIDTH" val="2.131988"/>
  <p:tag name="EMFCHILD" val="True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17175"/>
  <p:tag name="EMFCHILD" val="Tru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5384"/>
  <p:tag name="ORIGINALWIDTH" val="2.600246"/>
  <p:tag name="EMFCHILD" val="True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4"/>
  <p:tag name="EMFCHILD" val="True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851771"/>
  <p:tag name="EMFCHILD" val="True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34449"/>
  <p:tag name="EMFCHILD" val="True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87648"/>
  <p:tag name="EMFCHILD" val="Tru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87303"/>
  <p:tag name="ORIGINALWIDTH" val="97.95841"/>
  <p:tag name="EMFCHILD" val="True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25147"/>
  <p:tag name="EMFCHILD" val="True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87648"/>
  <p:tag name="EMFCHILD" val="True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34449"/>
  <p:tag name="EMFCHILD" val="True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12"/>
  <p:tag name="EMFCHILD" val="True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7.770817"/>
  <p:tag name="EMFCHILD" val="True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12"/>
  <p:tag name="EMFCHILD" val="True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87303"/>
  <p:tag name="ORIGINALWIDTH" val="4.981299"/>
  <p:tag name="EMFCHILD" val="True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851771"/>
  <p:tag name="EMFCHILD" val="True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87648"/>
  <p:tag name="EMFCHILD" val="True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6"/>
  <p:tag name="ORIGINALWIDTH" val="4.413435"/>
  <p:tag name="EMFCHILD" val="True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7"/>
  <p:tag name="ORIGINALWIDTH" val="2.113041"/>
  <p:tag name="EMFCHILD" val="True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46309"/>
  <p:tag name="ORIGINALWIDTH" val="3.061516"/>
  <p:tag name="EMFCHILD" val="True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7"/>
  <p:tag name="ORIGINALWIDTH" val="2.113041"/>
  <p:tag name="EMFCHILD" val="Tru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3234"/>
  <p:tag name="ORIGINALWIDTH" val="4.239491"/>
  <p:tag name="EMFCHILD" val="Tru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73278"/>
  <p:tag name="ORIGINALWIDTH" val="3.975049"/>
  <p:tag name="EMFCHILD" val="True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46309"/>
  <p:tag name="ORIGINALWIDTH" val="3.061516"/>
  <p:tag name="EMFCHILD" val="True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4"/>
  <p:tag name="EMFCHILD" val="True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36368"/>
  <p:tag name="EMFCHILD" val="True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6"/>
  <p:tag name="ORIGINALWIDTH" val="4.413435"/>
  <p:tag name="EMFCHILD" val="True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34449"/>
  <p:tag name="EMFCHILD" val="True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4"/>
  <p:tag name="EMFCHILD" val="True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7.90438"/>
  <p:tag name="EMFCHILD" val="True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4"/>
  <p:tag name="EMFCHILD" val="True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50394"/>
  <p:tag name="EMFCHILD" val="True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107"/>
  <p:tag name="ORIGINALWIDTH" val="4.194242"/>
  <p:tag name="EMFCHILD" val="True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851771"/>
  <p:tag name="EMFCHILD" val="True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5"/>
  <p:tag name="ORIGINALWIDTH" val="3.257776"/>
  <p:tag name="EMFCHILD" val="True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64961"/>
  <p:tag name="ORIGINALWIDTH" val="2.131988"/>
  <p:tag name="EMFCHILD" val="True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4"/>
  <p:tag name="EMFCHILD" val="True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50394"/>
  <p:tag name="EMFCHILD" val="True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73278"/>
  <p:tag name="ORIGINALWIDTH" val="3.287648"/>
  <p:tag name="EMFCHILD" val="True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35827"/>
  <p:tag name="EMFCHILD" val="True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25147"/>
  <p:tag name="EMFCHILD" val="True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9.286367"/>
  <p:tag name="EMFCHILD" val="True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5"/>
  <p:tag name="ORIGINALWIDTH" val="3.257776"/>
  <p:tag name="EMFCHILD" val="True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64961"/>
  <p:tag name="ORIGINALWIDTH" val="2.131988"/>
  <p:tag name="EMFCHILD" val="True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17175"/>
  <p:tag name="EMFCHILD" val="Tru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4"/>
  <p:tag name="EMFCHILD" val="True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87648"/>
  <p:tag name="EMFCHILD" val="True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35827"/>
  <p:tag name="EMFCHILD" val="True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851771"/>
  <p:tag name="EMFCHILD" val="True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9311"/>
  <p:tag name="ORIGINALWIDTH" val="5.209449"/>
  <p:tag name="EMFCHILD" val="True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9"/>
  <p:tag name="ORIGINALWIDTH" val="7.611417"/>
  <p:tag name="EMFCHILD" val="True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7"/>
  <p:tag name="ORIGINALWIDTH" val="2.113041"/>
  <p:tag name="EMFCHILD" val="True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9"/>
  <p:tag name="ORIGINALWIDTH" val="6.067224"/>
  <p:tag name="EMFCHILD" val="True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1969"/>
  <p:tag name="ORIGINALWIDTH" val="2.580315"/>
  <p:tag name="EMFCHILD" val="True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9"/>
  <p:tag name="ORIGINALWIDTH" val="7.611417"/>
  <p:tag name="EMFCHILD" val="True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7"/>
  <p:tag name="ORIGINALWIDTH" val="2.113041"/>
  <p:tag name="EMFCHILD" val="True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9"/>
  <p:tag name="ORIGINALWIDTH" val="6.067224"/>
  <p:tag name="EMFCHILD" val="True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152"/>
  <p:tag name="ORIGINALWIDTH" val="1.1656"/>
  <p:tag name="EMFCHILD" val="True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4"/>
  <p:tag name="EMFCHILD" val="True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36368"/>
  <p:tag name="EMFCHILD" val="True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4005"/>
  <p:tag name="ORIGINALWIDTH" val="2.606637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i (U^{\infty -1})dU^{\infty} = \sum_{a=1}^3 F_a \frac{\sigma^a}{2}&#10;$$&#10;&#10;&#10;&#10;\end{document}"/>
  <p:tag name="IGUANATEXSIZE" val="14"/>
  <p:tag name="IGUANATEXCURSOR" val="41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1.66457"/>
  <p:tag name="EMFCHILD" val="True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306348"/>
  <p:tag name="EMFCHILD" val="True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851771"/>
  <p:tag name="EMFCHILD" val="True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87648"/>
  <p:tag name="EMFCHILD" val="True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19066"/>
  <p:tag name="ORIGINALWIDTH" val="2.290664"/>
  <p:tag name="EMFCHILD" val="True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20423"/>
  <p:tag name="EMFCHILD" val="True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50394"/>
  <p:tag name="EMFCHILD" val="True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25147"/>
  <p:tag name="EMFCHILD" val="True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6"/>
  <p:tag name="ORIGINALWIDTH" val="4.413435"/>
  <p:tag name="EMFCHILD" val="True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34449"/>
  <p:tag name="EMFCHILD" val="Tru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4"/>
  <p:tag name="ORIGINALWIDTH" val="6.842463"/>
  <p:tag name="EMFCHILD" val="True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5"/>
  <p:tag name="ORIGINALWIDTH" val="3.257776"/>
  <p:tag name="EMFCHILD" val="True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64961"/>
  <p:tag name="ORIGINALWIDTH" val="2.131988"/>
  <p:tag name="EMFCHILD" val="True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4"/>
  <p:tag name="EMFCHILD" val="True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20423"/>
  <p:tag name="EMFCHILD" val="True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9"/>
  <p:tag name="ORIGINALWIDTH" val="4.263977"/>
  <p:tag name="EMFCHILD" val="True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600246"/>
  <p:tag name="EMFCHILD" val="True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98967"/>
  <p:tag name="EMFCHILD" val="Tru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0527"/>
  <p:tag name="ORIGINALWIDTH" val="4.163146"/>
  <p:tag name="EMFCHILD" val="Tru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27"/>
  <p:tag name="ORIGINALWIDTH" val="6.800956"/>
  <p:tag name="EMFCHILD" val="True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98967"/>
  <p:tag name="EMFCHILD" val="True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25147"/>
  <p:tag name="EMFCHILD" val="True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87648"/>
  <p:tag name="EMFCHILD" val="True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98967"/>
  <p:tag name="EMFCHILD" val="True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600246"/>
  <p:tag name="EMFCHILD" val="Tru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99213"/>
  <p:tag name="ORIGINALWIDTH" val="4.672216"/>
  <p:tag name="EMFCHILD" val="True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87648"/>
  <p:tag name="EMFCHILD" val="True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25147"/>
  <p:tag name="EMFCHILD" val="True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98967"/>
  <p:tag name="EMFCHILD" val="True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922"/>
  <p:tag name="ORIGINALWIDTH" val="2.515804"/>
  <p:tag name="EMFCHILD" val="True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35827"/>
  <p:tag name="EMFCHILD" val="True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9"/>
  <p:tag name="ORIGINALWIDTH" val="4.263977"/>
  <p:tag name="EMFCHILD" val="True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851771"/>
  <p:tag name="EMFCHILD" val="True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19066"/>
  <p:tag name="ORIGINALWIDTH" val="2.290664"/>
  <p:tag name="EMFCHILD" val="True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212402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\begin{aligned}&#10;        E_{\text{sph}}&amp;= E(\mu=\frac{\pi}{2}) - E(\mu=-\frac{\pi}{2}) \\&#10;        &amp; = \frac{4\pi \Omega}{g}\int d\xi \left[ \frac{1}{4}F_{ij}^aF_{ij}^a(\xi,\mu=\frac{\pi}{2}) + \frac{1}{4}f_{ij}f_{ij}(\xi,\mu=\frac{\pi}{2}) + (D_iH)^{\dagger}(D_iH) (\xi,\mu=\frac{\pi}{2})  \right. \\  &#10;&amp;\left. \qquad \qquad \qquad + (D_i\Phi)^{\dagger}(D_i\Phi)(\xi,\mu=\frac{\pi}{2}) + V(H,\Phi)(\xi,\mu=\frac{\pi}{2}) - V(H,\Phi)(\xi,\mu=-\frac{\pi}{2}) \frac{ }{ }\right].&#10;    \end{aligned}&#10;$$&#10;&#10;&#10;&#10;\end{document}"/>
  <p:tag name="IGUANATEXSIZE" val="16"/>
  <p:tag name="IGUANATEXCURSOR" val="65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51816"/>
  <p:tag name="EMFCHILD" val="True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8346"/>
  <p:tag name="ORIGINALWIDTH" val="3.721605"/>
  <p:tag name="EMFCHILD" val="True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39813"/>
  <p:tag name="ORIGINALWIDTH" val="3.728544"/>
  <p:tag name="EMFCHILD" val="True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8465"/>
  <p:tag name="EMFCHILD" val="True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212402"/>
  <p:tag name="EMFCHILD" val="True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86122"/>
  <p:tag name="EMFCHILD" val="True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8465"/>
  <p:tag name="EMFCHILD" val="True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4"/>
  <p:tag name="ORIGINALWIDTH" val="4.699831"/>
  <p:tag name="EMFCHILD" val="True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66241"/>
  <p:tag name="EMFCHILD" val="True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21162"/>
  <p:tag name="EMFCHILD" val="True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65059"/>
  <p:tag name="EMFCHILD" val="True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71802"/>
  <p:tag name="EMFCHILD" val="True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212402"/>
  <p:tag name="EMFCHILD" val="True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86122"/>
  <p:tag name="EMFCHILD" val="True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8465"/>
  <p:tag name="EMFCHILD" val="True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71802"/>
  <p:tag name="EMFCHILD" val="Tru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4"/>
  <p:tag name="ORIGINALWIDTH" val="6.842463"/>
  <p:tag name="EMFCHILD" val="True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66241"/>
  <p:tag name="EMFCHILD" val="True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21162"/>
  <p:tag name="EMFCHILD" val="True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65059"/>
  <p:tag name="EMFCHILD" val="True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8465"/>
  <p:tag name="EMFCHILD" val="True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4.402313"/>
  <p:tag name="EMFCHILD" val="True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66241"/>
  <p:tag name="EMFCHILD" val="True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290453"/>
  <p:tag name="EMFCHILD" val="True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8.16708"/>
  <p:tag name="EMFCHILD" val="True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61319"/>
  <p:tag name="EMFCHILD" val="True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27"/>
  <p:tag name="ORIGINALWIDTH" val="6.800956"/>
  <p:tag name="EMFCHILD" val="True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6"/>
  <p:tag name="ORIGINALWIDTH" val="8.814568"/>
  <p:tag name="EMFCHILD" val="True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730266"/>
  <p:tag name="EMFCHILD" val="True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03544"/>
  <p:tag name="EMFCHILD" val="True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2.613533"/>
  <p:tag name="EMFCHILD" val="True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7938"/>
  <p:tag name="EMFCHILD" val="True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6875"/>
  <p:tag name="EMFCHILD" val="True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4.402313"/>
  <p:tag name="EMFCHILD" val="True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063386"/>
  <p:tag name="EMFCHILD" val="True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47687"/>
  <p:tag name="EMFCHILD" val="True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7727"/>
  <p:tag name="EMFCHILD" val="Tru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0844"/>
  <p:tag name="ORIGINALWIDTH" val="6.565973"/>
  <p:tag name="EMFCHILD" val="True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46309"/>
  <p:tag name="ORIGINALWIDTH" val="3.05379"/>
  <p:tag name="EMFCHILD" val="True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063386"/>
  <p:tag name="EMFCHILD" val="True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47687"/>
  <p:tag name="EMFCHILD" val="True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7727"/>
  <p:tag name="EMFCHILD" val="True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46309"/>
  <p:tag name="ORIGINALWIDTH" val="3.05379"/>
  <p:tag name="EMFCHILD" val="True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03544"/>
  <p:tag name="EMFCHILD" val="True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2648"/>
  <p:tag name="EMFCHILD" val="True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86122"/>
  <p:tag name="EMFCHILD" val="True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8465"/>
  <p:tag name="EMFCHILD" val="Tru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5624"/>
  <p:tag name="ORIGINALWIDTH" val="3.179303"/>
  <p:tag name="EMFCHILD" val="True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66241"/>
  <p:tag name="EMFCHILD" val="True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21162"/>
  <p:tag name="EMFCHILD" val="True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65059"/>
  <p:tag name="EMFCHILD" val="True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08465"/>
  <p:tag name="EMFCHILD" val="True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7938"/>
  <p:tag name="EMFCHILD" val="True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6875"/>
  <p:tag name="EMFCHILD" val="True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4.402313"/>
  <p:tag name="EMFCHILD" val="True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58809"/>
  <p:tag name="EMFCHILD" val="True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7727"/>
  <p:tag name="EMFCHILD" val="True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4667"/>
  <p:tag name="ORIGINALWIDTH" val="13.14184"/>
  <p:tag name="EMFCHILD" val="True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46309"/>
  <p:tag name="ORIGINALWIDTH" val="3.05379"/>
  <p:tag name="EMFCHILD" val="True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58809"/>
  <p:tag name="EMFCHILD" val="True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7727"/>
  <p:tag name="EMFCHILD" val="True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46309"/>
  <p:tag name="ORIGINALWIDTH" val="3.05379"/>
  <p:tag name="EMFCHILD" val="True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03544"/>
  <p:tag name="EMFCHILD" val="True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2648"/>
  <p:tag name="EMFCHILD" val="True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86122"/>
  <p:tag name="EMFCHILD" val="True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8465"/>
  <p:tag name="EMFCHILD" val="True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66241"/>
  <p:tag name="EMFCHILD" val="Tru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678224"/>
  <p:tag name="ORIGINALWIDTH" val="10.76653"/>
  <p:tag name="EMFCHILD" val="Tru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27"/>
  <p:tag name="ORIGINALWIDTH" val="3.524859"/>
  <p:tag name="EMFCHILD" val="True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21162"/>
  <p:tag name="EMFCHILD" val="True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65059"/>
  <p:tag name="EMFCHILD" val="True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08465"/>
  <p:tag name="EMFCHILD" val="True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7.592274"/>
  <p:tag name="EMFCHILD" val="True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7727"/>
  <p:tag name="EMFCHILD" val="True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8.367373"/>
  <p:tag name="EMFCHILD" val="True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1968"/>
  <p:tag name="ORIGINALWIDTH" val="2.573819"/>
  <p:tag name="EMFCHILD" val="Tru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11249"/>
  <p:tag name="ORIGINALWIDTH" val="5.086895"/>
  <p:tag name="EMFCHILD" val="True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7.592274"/>
  <p:tag name="EMFCHILD" val="True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7727"/>
  <p:tag name="EMFCHILD" val="True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8.367373"/>
  <p:tag name="EMFCHILD" val="True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03544"/>
  <p:tag name="EMFCHILD" val="True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2648"/>
  <p:tag name="EMFCHILD" val="True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86122"/>
  <p:tag name="EMFCHILD" val="True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8465"/>
  <p:tag name="EMFCHILD" val="Tru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922"/>
  <p:tag name="ORIGINALWIDTH" val="2.515804"/>
  <p:tag name="EMFCHILD" val="True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66241"/>
  <p:tag name="EMFCHILD" val="True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21162"/>
  <p:tag name="EMFCHILD" val="True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65059"/>
  <p:tag name="EMFCHILD" val="True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08465"/>
  <p:tag name="EMFCHILD" val="True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7.592274"/>
  <p:tag name="EMFCHILD" val="True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7727"/>
  <p:tag name="EMFCHILD" val="True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192"/>
  <p:tag name="EMFCHILD" val="True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0945"/>
  <p:tag name="ORIGINALWIDTH" val="7.017998"/>
  <p:tag name="EMFCHILD" val="True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1968"/>
  <p:tag name="ORIGINALWIDTH" val="2.573819"/>
  <p:tag name="EMFCHILD" val="True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7.592274"/>
  <p:tag name="EMFCHILD" val="True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7727"/>
  <p:tag name="EMFCHILD" val="True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192"/>
  <p:tag name="EMFCHILD" val="True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03544"/>
  <p:tag name="EMFCHILD" val="True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2648"/>
  <p:tag name="EMFCHILD" val="True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86122"/>
  <p:tag name="EMFCHILD" val="Tru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27"/>
  <p:tag name="ORIGINALWIDTH" val="3.524859"/>
  <p:tag name="EMFCHILD" val="True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8465"/>
  <p:tag name="EMFCHILD" val="True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66241"/>
  <p:tag name="EMFCHILD" val="True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21162"/>
  <p:tag name="EMFCHILD" val="True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65059"/>
  <p:tag name="EMFCHILD" val="True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08465"/>
  <p:tag name="EMFCHILD" val="True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7.085433"/>
  <p:tag name="EMFCHILD" val="True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8.367373"/>
  <p:tag name="EMFCHILD" val="True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2648"/>
  <p:tag name="EMFCHILD" val="True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1631"/>
  <p:tag name="ORIGINALWIDTH" val="5.223172"/>
  <p:tag name="EMFCHILD" val="True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192"/>
  <p:tag name="EMFCHILD" val="True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03544"/>
  <p:tag name="EMFCHILD" val="True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2648"/>
  <p:tag name="EMFCHILD" val="True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86122"/>
  <p:tag name="EMFCHILD" val="True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8465"/>
  <p:tag name="EMFCHILD" val="True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66241"/>
  <p:tag name="EMFCHILD" val="True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21162"/>
  <p:tag name="EMFCHILD" val="True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65059"/>
  <p:tag name="EMFCHILD" val="Tru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27"/>
  <p:tag name="ORIGINALWIDTH" val="3.524859"/>
  <p:tag name="EMFCHILD" val="True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71802"/>
  <p:tag name="EMFCHILD" val="True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7.085433"/>
  <p:tag name="EMFCHILD" val="True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8.367373"/>
  <p:tag name="EMFCHILD" val="True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2648"/>
  <p:tag name="EMFCHILD" val="True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192"/>
  <p:tag name="EMFCHILD" val="True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03544"/>
  <p:tag name="EMFCHILD" val="Tru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47019"/>
  <p:tag name="ORIGINALWIDTH" val="10.77272"/>
  <p:tag name="EMFCHILD" val="True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2648"/>
  <p:tag name="EMFCHILD" val="True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86122"/>
  <p:tag name="EMFCHILD" val="True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8465"/>
  <p:tag name="EMFCHILD" val="True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71802"/>
  <p:tag name="EMFCHILD" val="True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66241"/>
  <p:tag name="EMFCHILD" val="True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21162"/>
  <p:tag name="EMFCHILD" val="True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65059"/>
  <p:tag name="EMFCHILD" val="True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463"/>
  <p:tag name="EMFCHILD" val="True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2.255807"/>
  <p:tag name="EMFCHILD" val="True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3347"/>
  <p:tag name="EMFCHILD" val="Tru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6299"/>
  <p:tag name="ORIGINALWIDTH" val="3.939595"/>
  <p:tag name="EMFCHILD" val="True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.0319"/>
  <p:tag name="ORIGINALWIDTH" val="295.564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f^{\prime \prime}+\frac{2}{\xi^{2}}(1-f)\left[f(f-2)+f_{3}\left(1+f_{3}\right)\right]+(1-f)(\frac{v^{2}h^{2}}{4\Omega^{2}}+\alpha \phi^{2})=0, \\&#10;f_{3}^{\prime \prime}-\frac{2}{\xi^{2}}\left[3 f_{3}+f(f-2)\left(1+2 f_{3}\right)\right]+(\frac{v^{2}}{4\Omega^{2}}h^{2}+\beta \phi^{2})(f_{0}-f_{3})=0, \\&#10;f_{0}^{\prime \prime}+\frac{2}{\xi^{2}}\left(1-f_{0}\right)-\frac{g^{\prime 2}}{g^{2}}(\frac{v^{2}}{4\Omega^{2}}h^{2}+\beta \phi^{2})(f_{0}-f_{3})=0, \\&#10;h^{\prime \prime}+\frac{2}{\xi}h^{\prime}-\frac{2}{3\xi^{2}}h[2(1-f)^{2}+(f_{0}-f_{3})^{2}]-\frac{1}{g^{2} v^{2} \Omega^{2}}\frac{\partial V[h,\phi]}{\partial h}=0,\\&#10;\phi^{\prime \prime}+\frac{2}{\xi}\phi^{\prime}-\frac{8\Omega^{2}\phi}{3 v_{\phi}^{2} \xi^{2}}[2\alpha(1-f)^{2}+\beta (f_{0}-f_{3})^{2}]-\frac{1}{g^{2} v_{\phi}^{2} \Omega^{2}}\frac{\partial V[h,\phi]}{\partial \phi}=0,&#10;\end{aligned}&#10;$$&#10;&#10;&#10;&#10;\end{document}"/>
  <p:tag name="IGUANATEXSIZE" val="16"/>
  <p:tag name="IGUANATEXCURSOR" val="122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14272"/>
  <p:tag name="ORIGINALWIDTH" val="157.537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alpha = \frac{[J(J+1)-J_{3}^{2}]v_{\phi}^{2}}{2 \Omega^{2}},\quad \beta = \frac{J_{3}^{2}v_{\phi}^{2}}{\Omega^{2}}.&#10;$$&#10;&#10;&#10;&#10;\end{document}"/>
  <p:tag name="IGUANATEXSIZE" val="16"/>
  <p:tag name="IGUANATEXCURSOR" val="46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589025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alpha = \frac{[J(J+1)-J_{3}^{2}]v_{\phi}^{2}}{2 \Omega^{2}},\quad \beta = \frac{J_{3}^{2}v_{\phi}^{2}}{\Omega^{2}}.&#10;$$&#10;&#10;&#10;&#10;\end{document}"/>
  <p:tag name="IGUANATEXSIZE" val="16"/>
  <p:tag name="IGUANATEXCURSOR" val="46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64862"/>
  <p:tag name="EMFCHILD" val="True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98967"/>
  <p:tag name="EMFCHILD" val="True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98967"/>
  <p:tag name="EMFCHILD" val="True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87648"/>
  <p:tag name="EMFCHILD" val="Tru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99852"/>
  <p:tag name="ORIGINALWIDTH" val="5.39970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0,\pi]&#10;$$&#10;&#10;&#10;&#10;\end{document}"/>
  <p:tag name="IGUANATEXSIZE" val="16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98967"/>
  <p:tag name="EMFCHILD" val="True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64862"/>
  <p:tag name="EMFCHILD" val="True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23868"/>
  <p:tag name="EMFCHILD" val="True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76.65271"/>
  <p:tag name="EMFCHILD" val="Tru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3234"/>
  <p:tag name="ORIGINALWIDTH" val="2.768497"/>
  <p:tag name="EMFCHILD" val="Tru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4.981299"/>
  <p:tag name="EMFCHILD" val="True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306348"/>
  <p:tag name="EMFCHILD" val="True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5.430856"/>
  <p:tag name="EMFCHILD" val="True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98967"/>
  <p:tag name="EMFCHILD" val="True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1.364862"/>
  <p:tag name="EMFCHILD" val="True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23868"/>
  <p:tag name="EMFCHILD" val="True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1.06959"/>
  <p:tag name="EMFCHILD" val="True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306348"/>
  <p:tag name="EMFCHILD" val="True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f^{\prime \prime}+\frac{2}{\xi^{2}}(1-f)\left[f(f-2)+f_{3}\left(1+f_{3}\right)\right]+(1-f)(\frac{v^{2}h^{2}}{4\Omega^{2}}+\alpha \phi^{2})=0, \\&#10;f_{3}^{\prime \prime}-\frac{2}{\xi^{2}}\left[3 f_{3}+f(f-2)\left(1+2 f_{3}\right)\right]+(\frac{v^{2}}{4\Omega^{2}}h^{2}+\beta \phi^{2})(f_{0}-f_{3})=0, \\&#10;f_{0}^{\prime \prime}+\frac{2}{\xi^{2}}\left(1-f_{0}\right)-\frac{g^{\prime 2}}{g^{2}}(\frac{v^{2}}{4\Omega^{2}}h^{2}+\beta \phi^{2})(f_{0}-f_{3})=0, \\&#10;h^{\prime \prime}+\frac{2}{\xi}h^{\prime}-\frac{2}{3\xi^{2}}h[2(1-f)^{2}+(f_{0}-f_{3})^{2}]-\frac{1}{g^{2} v^{2} \Omega^{2}}\frac{\partial V[h,\phi]}{\partial h}=0,\\&#10;\phi^{\prime \prime}+\frac{2}{\xi}\phi^{\prime}-\frac{8\Omega^{2}\phi}{3 v_{\phi}^{2} \xi^{2}}[2\alpha(1-f)^{2}+\beta (f_{0}-f_{3})^{2}]-\frac{1}{g^{2} v_{\phi}^{2} \Omega^{2}}\frac{\partial V[h,\phi]}{\partial \phi}=0,&#10;\end{aligned}&#10;$$&#10;&#10;&#10;&#10;\end{document}"/>
  <p:tag name="IGUANATEXSIZE" val="16"/>
  <p:tag name="IGUANATEXCURSOR" val="122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8848"/>
  <p:tag name="ORIGINALWIDTH" val="4.194242"/>
  <p:tag name="EMFCHILD" val="True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975049"/>
  <p:tag name="EMFCHILD" val="True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9.286367"/>
  <p:tag name="EMFCHILD" val="True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20177"/>
  <p:tag name="ORIGINALWIDTH" val="4.214173"/>
  <p:tag name="EMFCHILD" val="True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287648"/>
  <p:tag name="EMFCHILD" val="True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0905"/>
  <p:tag name="ORIGINALWIDTH" val="1.1656"/>
  <p:tag name="EMFCHILD" val="True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975049"/>
  <p:tag name="EMFCHILD" val="True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07923"/>
  <p:tag name="EMFCHILD" val="True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6309"/>
  <p:tag name="ORIGINALWIDTH" val="5.379823"/>
  <p:tag name="EMFCHILD" val="True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287648"/>
  <p:tag name="EMFCHILD" val="True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07923"/>
  <p:tag name="EMFCHILD" val="True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287648"/>
  <p:tag name="EMFCHILD" val="True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1.364862"/>
  <p:tag name="EMFCHILD" val="True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9872"/>
  <p:tag name="ORIGINALWIDTH" val="4.373573"/>
  <p:tag name="EMFCHILD" val="True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4.891634"/>
  <p:tag name="EMFCHILD" val="True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19.86535"/>
  <p:tag name="EMFCHILD" val="True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95078"/>
  <p:tag name="ORIGINALWIDTH" val="4.413435"/>
  <p:tag name="EMFCHILD" val="True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6.306348"/>
  <p:tag name="EMFCHILD" val="Tru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125"/>
  <p:tag name="ORIGINALWIDTH" val="8.38853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 &amp;H(\mu,\xi,\theta,\phi)=\frac{v}{\sqrt{2}}h(\xi)\left(\begin{array}{c}&#10;             0  \\&#10;             1 &#10;        \end{array} \right),\\&#10;        &amp;\mathbf{A}_i dx^i = \frac{1}{g}(1-f(\xi))\left[F_1 \frac{\sigma_1}{2}+F_2 \frac{\sigma_2}{2}\right]+\frac{1}{g}(1-f_3(\xi))\left[F_3 \frac{\sigma_3}{2}\right], \\&#10;        &amp; a_i dx^i = (1-f_0(\xi))F_3\ \ \ .&#10;    \end{aligned}&#10;$$&#10;&#10;&#10;&#10;\end{document}"/>
  <p:tag name="IGUANATEXSIZE" val="16"/>
  <p:tag name="IGUANATEXCURSOR" val="62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9872"/>
  <p:tag name="ORIGINALWIDTH" val="5.589025"/>
  <p:tag name="EMFCHILD" val="True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0552"/>
  <p:tag name="ORIGINALWIDTH" val="5.220423"/>
  <p:tag name="EMFCHILD" val="True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4075"/>
  <p:tag name="ORIGINALWIDTH" val="6.625147"/>
  <p:tag name="EMFCHILD" val="True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3888"/>
  <p:tag name="ORIGINALWIDTH" val="4.194242"/>
  <p:tag name="EMFCHILD" val="True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5689"/>
  <p:tag name="ORIGINALWIDTH" val="1.1656"/>
  <p:tag name="EMFCHILD" val="True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07923"/>
  <p:tag name="EMFCHILD" val="True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975049"/>
  <p:tag name="EMFCHILD" val="True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9.286367"/>
  <p:tag name="EMFCHILD" val="True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20177"/>
  <p:tag name="ORIGINALWIDTH" val="4.214173"/>
  <p:tag name="EMFCHILD" val="True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3888"/>
  <p:tag name="ORIGINALWIDTH" val="4.134449"/>
  <p:tag name="EMFCHILD" val="True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6782"/>
  <p:tag name="ORIGINALWIDTH" val="5.399704"/>
  <p:tag name="EMFCHILD" val="True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07923"/>
  <p:tag name="EMFCHILD" val="True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975049"/>
  <p:tag name="EMFCHILD" val="True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8533"/>
  <p:tag name="ORIGINALWIDTH" val="1.1656"/>
  <p:tag name="EMFCHILD" val="True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287648"/>
  <p:tag name="EMFCHILD" val="True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975049"/>
  <p:tag name="EMFCHILD" val="True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07923"/>
  <p:tag name="EMFCHILD" val="True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9872"/>
  <p:tag name="ORIGINALWIDTH" val="4.373573"/>
  <p:tag name="EMFCHILD" val="Tru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1931"/>
  <p:tag name="ORIGINALWIDTH" val="6.591656"/>
  <p:tag name="EMFCHILD" val="Tru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4862"/>
  <p:tag name="ORIGINALWIDTH" val="4.214173"/>
  <p:tag name="EMFCHILD" val="True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16.64592"/>
  <p:tag name="EMFCHILD" val="True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95078"/>
  <p:tag name="ORIGINALWIDTH" val="4.413435"/>
  <p:tag name="EMFCHILD" val="True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6.306348"/>
  <p:tag name="EMFCHILD" val="True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4.891634"/>
  <p:tag name="EMFCHILD" val="True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00442"/>
  <p:tag name="ORIGINALWIDTH" val="5.430856"/>
  <p:tag name="EMFCHILD" val="True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0552"/>
  <p:tag name="ORIGINALWIDTH" val="5.220423"/>
  <p:tag name="EMFCHILD" val="True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8533"/>
  <p:tag name="ORIGINALWIDTH" val="1.1656"/>
  <p:tag name="EMFCHILD" val="True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35827"/>
  <p:tag name="EMFCHILD" val="True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07923"/>
  <p:tag name="EMFCHILD" val="True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4075"/>
  <p:tag name="ORIGINALWIDTH" val="6.625147"/>
  <p:tag name="EMFCHILD" val="Tru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36811"/>
  <p:tag name="ORIGINALWIDTH" val="4.114567"/>
  <p:tag name="EMFCHILD" val="True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3888"/>
  <p:tag name="ORIGINALWIDTH" val="4.194242"/>
  <p:tag name="EMFCHILD" val="True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5689"/>
  <p:tag name="ORIGINALWIDTH" val="1.1656"/>
  <p:tag name="EMFCHILD" val="True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35827"/>
  <p:tag name="EMFCHILD" val="True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975049"/>
  <p:tag name="EMFCHILD" val="True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9.286367"/>
  <p:tag name="EMFCHILD" val="True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20177"/>
  <p:tag name="ORIGINALWIDTH" val="4.214173"/>
  <p:tag name="EMFCHILD" val="True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8533"/>
  <p:tag name="ORIGINALWIDTH" val="1.1656"/>
  <p:tag name="EMFCHILD" val="True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287648"/>
  <p:tag name="EMFCHILD" val="True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35827"/>
  <p:tag name="EMFCHILD" val="True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8425"/>
  <p:tag name="ORIGINALWIDTH" val="4.572834"/>
  <p:tag name="EMFCHILD" val="True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35335"/>
  <p:tag name="ORIGINALWIDTH" val="5.220423"/>
  <p:tag name="EMFCHILD" val="True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11.87559"/>
  <p:tag name="EMFCHILD" val="True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8425"/>
  <p:tag name="ORIGINALWIDTH" val="4.572834"/>
  <p:tag name="EMFCHILD" val="True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9872"/>
  <p:tag name="ORIGINALWIDTH" val="4.373573"/>
  <p:tag name="EMFCHILD" val="True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16.64592"/>
  <p:tag name="EMFCHILD" val="True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95078"/>
  <p:tag name="ORIGINALWIDTH" val="4.413435"/>
  <p:tag name="EMFCHILD" val="True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6.306348"/>
  <p:tag name="EMFCHILD" val="Tru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4.891634"/>
  <p:tag name="EMFCHILD" val="True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00442"/>
  <p:tag name="ORIGINALWIDTH" val="5.430856"/>
  <p:tag name="EMFCHILD" val="True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0552"/>
  <p:tag name="ORIGINALWIDTH" val="5.220423"/>
  <p:tag name="EMFCHILD" val="True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99754"/>
  <p:tag name="ORIGINALWIDTH" val="6.625147"/>
  <p:tag name="EMFCHILD" val="True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35827"/>
  <p:tag name="EMFCHILD" val="True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07923"/>
  <p:tag name="EMFCHILD" val="True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4075"/>
  <p:tag name="ORIGINALWIDTH" val="6.625147"/>
  <p:tag name="EMFCHILD" val="True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3888"/>
  <p:tag name="ORIGINALWIDTH" val="4.194242"/>
  <p:tag name="EMFCHILD" val="True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5689"/>
  <p:tag name="ORIGINALWIDTH" val="1.1656"/>
  <p:tag name="EMFCHILD" val="True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4.891634"/>
  <p:tag name="EMFCHILD" val="True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2067"/>
  <p:tag name="ORIGINALWIDTH" val="4.373573"/>
  <p:tag name="EMFCHILD" val="True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975049"/>
  <p:tag name="EMFCHILD" val="True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4.981299"/>
  <p:tag name="EMFCHILD" val="True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20177"/>
  <p:tag name="ORIGINALWIDTH" val="4.214173"/>
  <p:tag name="EMFCHILD" val="True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4.891634"/>
  <p:tag name="EMFCHILD" val="True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975049"/>
  <p:tag name="EMFCHILD" val="True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14.26772"/>
  <p:tag name="EMFCHILD" val="True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13.28351"/>
  <p:tag name="EMFCHILD" val="True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3888"/>
  <p:tag name="ORIGINALWIDTH" val="4.134449"/>
  <p:tag name="EMFCHILD" val="True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20177"/>
  <p:tag name="ORIGINALWIDTH" val="4.214173"/>
  <p:tag name="EMFCHILD" val="True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4.891634"/>
  <p:tag name="EMFCHILD" val="True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975049"/>
  <p:tag name="EMFCHILD" val="True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287648"/>
  <p:tag name="EMFCHILD" val="True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7.770817"/>
  <p:tag name="EMFCHILD" val="True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35827"/>
  <p:tag name="EMFCHILD" val="True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07923"/>
  <p:tag name="EMFCHILD" val="True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96271"/>
  <p:tag name="ORIGINALWIDTH" val="2.299619"/>
  <p:tag name="EMFCHILD" val="Tru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4.981299"/>
  <p:tag name="EMFCHILD" val="True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287648"/>
  <p:tag name="EMFCHILD" val="True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30.89921"/>
  <p:tag name="EMFCHILD" val="True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8425"/>
  <p:tag name="ORIGINALWIDTH" val="4.572834"/>
  <p:tag name="EMFCHILD" val="True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9872"/>
  <p:tag name="ORIGINALWIDTH" val="4.373573"/>
  <p:tag name="EMFCHILD" val="True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6.306348"/>
  <p:tag name="EMFCHILD" val="Tru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975049"/>
  <p:tag name="EMFCHILD" val="True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98326"/>
  <p:tag name="ORIGINALWIDTH" val="5.240305"/>
  <p:tag name="EMFCHILD" val="True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7.103346"/>
  <p:tag name="EMFCHILD" val="True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4.891634"/>
  <p:tag name="EMFCHILD" val="True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5689"/>
  <p:tag name="ORIGINALWIDTH" val="1.1656"/>
  <p:tag name="EMFCHILD" val="True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0552"/>
  <p:tag name="ORIGINALWIDTH" val="5.220423"/>
  <p:tag name="EMFCHILD" val="True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35.50689"/>
  <p:tag name="EMFCHILD" val="True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98326"/>
  <p:tag name="ORIGINALWIDTH" val="5.240305"/>
  <p:tag name="EMFCHILD" val="Tru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2874"/>
  <p:tag name="ORIGINALWIDTH" val="4.891634"/>
  <p:tag name="EMFCHILD" val="True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4.891634"/>
  <p:tag name="EMFCHILD" val="True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4075"/>
  <p:tag name="ORIGINALWIDTH" val="6.625147"/>
  <p:tag name="EMFCHILD" val="True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3888"/>
  <p:tag name="ORIGINALWIDTH" val="4.194242"/>
  <p:tag name="EMFCHILD" val="True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5689"/>
  <p:tag name="ORIGINALWIDTH" val="1.1656"/>
  <p:tag name="EMFCHILD" val="True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0552"/>
  <p:tag name="ORIGINALWIDTH" val="5.220423"/>
  <p:tag name="EMFCHILD" val="True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975049"/>
  <p:tag name="EMFCHILD" val="True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4.981299"/>
  <p:tag name="EMFCHILD" val="True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20177"/>
  <p:tag name="ORIGINALWIDTH" val="4.214173"/>
  <p:tag name="EMFCHILD" val="True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0552"/>
  <p:tag name="ORIGINALWIDTH" val="5.220423"/>
  <p:tag name="EMFCHILD" val="True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85876"/>
  <p:tag name="ORIGINALWIDTH" val="1.750394"/>
  <p:tag name="EMFCHILD" val="True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3888"/>
  <p:tag name="ORIGINALWIDTH" val="4.134449"/>
  <p:tag name="EMFCHILD" val="True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6.306348"/>
  <p:tag name="EMFCHILD" val="True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0552"/>
  <p:tag name="ORIGINALWIDTH" val="5.220423"/>
  <p:tag name="EMFCHILD" val="True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24.38534"/>
  <p:tag name="EMFCHILD" val="True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3888"/>
  <p:tag name="ORIGINALWIDTH" val="4.134449"/>
  <p:tag name="EMFCHILD" val="True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4862"/>
  <p:tag name="ORIGINALWIDTH" val="4.214173"/>
  <p:tag name="EMFCHILD" val="True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9872"/>
  <p:tag name="ORIGINALWIDTH" val="4.373573"/>
  <p:tag name="EMFCHILD" val="True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6437"/>
  <p:tag name="ORIGINALWIDTH" val="4.023868"/>
  <p:tag name="EMFCHILD" val="True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20177"/>
  <p:tag name="ORIGINALWIDTH" val="4.214173"/>
  <p:tag name="EMFCHILD" val="True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975049"/>
  <p:tag name="EMFCHILD" val="True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9872"/>
  <p:tag name="ORIGINALWIDTH" val="5.589025"/>
  <p:tag name="EMFCHILD" val="True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287648"/>
  <p:tag name="EMFCHILD" val="True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6.625147"/>
  <p:tag name="EMFCHILD" val="True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00442"/>
  <p:tag name="ORIGINALWIDTH" val="5.430856"/>
  <p:tag name="EMFCHILD" val="True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35827"/>
  <p:tag name="EMFCHILD" val="True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47416"/>
  <p:tag name="ORIGINALWIDTH" val="5.190502"/>
  <p:tag name="EMFCHILD" val="True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931"/>
  <p:tag name="ORIGINALWIDTH" val="4.971309"/>
  <p:tag name="EMFCHILD" val="True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499"/>
  <p:tag name="ORIGINALWIDTH" val="3.207923"/>
  <p:tag name="EMFCHILD" val="True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2.311319"/>
  <p:tag name="EMFCHILD" val="True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709"/>
  <p:tag name="ORIGINALWIDTH" val="6.087155"/>
  <p:tag name="EMFCHILD" val="True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6318"/>
  <p:tag name="ORIGINALWIDTH" val="3.287648"/>
  <p:tag name="EMFCHILD" val="True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31.36088"/>
  <p:tag name="EMFCHILD" val="True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8425"/>
  <p:tag name="ORIGINALWIDTH" val="4.572834"/>
  <p:tag name="EMFCHILD" val="True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61663"/>
  <p:tag name="ORIGINALWIDTH" val="4.194242"/>
  <p:tag name="EMFCHILD" val="True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9872"/>
  <p:tag name="ORIGINALWIDTH" val="4.373573"/>
  <p:tag name="EMFCHILD" val="True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6437"/>
  <p:tag name="ORIGINALWIDTH" val="4.023868"/>
  <p:tag name="EMFCHILD" val="True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6.306348"/>
  <p:tag name="EMFCHILD" val="True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6555"/>
  <p:tag name="ORIGINALWIDTH" val="3.082431"/>
  <p:tag name="EMFCHILD" val="True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98326"/>
  <p:tag name="ORIGINALWIDTH" val="5.240305"/>
  <p:tag name="EMFCHILD" val="True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7.103346"/>
  <p:tag name="EMFCHILD" val="True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1998"/>
  <p:tag name="ORIGINALWIDTH" val="4.891634"/>
  <p:tag name="EMFCHILD" val="True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5689"/>
  <p:tag name="ORIGINALWIDTH" val="1.1656"/>
  <p:tag name="EMFCHILD" val="True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0552"/>
  <p:tag name="ORIGINALWIDTH" val="5.220423"/>
  <p:tag name="EMFCHILD" val="True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937"/>
  <p:tag name="ORIGINALWIDTH" val="1.364862"/>
  <p:tag name="EMFCHILD" val="True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55217"/>
  <p:tag name="ORIGINALWIDTH" val="35.50689"/>
  <p:tag name="EMFCHILD" val="True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98326"/>
  <p:tag name="ORIGINALWIDTH" val="5.240305"/>
  <p:tag name="EMFCHILD" val="True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90552"/>
  <p:tag name="ORIGINALWIDTH" val="5.220423"/>
  <p:tag name="EMFCHILD" val="True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4075"/>
  <p:tag name="ORIGINALWIDTH" val="6.625147"/>
  <p:tag name="EMFCHILD" val="True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3888"/>
  <p:tag name="ORIGINALWIDTH" val="4.194242"/>
  <p:tag name="EMFCHILD" val="True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5689"/>
  <p:tag name="ORIGINALWIDTH" val="1.1656"/>
  <p:tag name="EMFCHILD" val="True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2.78568"/>
  <p:tag name="ORIGINALWIDTH" val="348.7873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V=&amp;M_A^2\left(\Phi^{\dagger} \Phi\right)+\left\{M_B^2(\Phi \Phi)_0+\text { h.c. }\right\}  -\mu^2 H^{\dagger} H+\lambda\left(H^{\dagger} H\right)^2+\lambda_1\left(H^{\dagger} H\right)\left(\Phi^{\dagger} \Phi\right) \\&#10;&amp;+\lambda_2\left((\overline{H} H)_1(\overline{\Phi} \Phi)_1\right)_0+\left[\lambda_3(\overline{H} H)_0(\Phi \Phi)_0+\text { h.c. }\right] +V_{\text{self}}(\Phi,\overline{\Phi}),&#10;\end{aligned}&#10;$$&#10;&#10;&#10;&#10;\end{document}"/>
  <p:tag name="IGUANATEXSIZE" val="16"/>
  <p:tag name="IGUANATEXCURSOR" val="72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33883"/>
  <p:tag name="ORIGINALWIDTH" val="403.285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 V_{\text{self}}(\Phi,\overline{\Phi}) =&amp; \sum_{J=0}^{2 J} \kappa_k\left((\Phi \Phi)_k(\overline{\Phi}\,\overline{\Phi})_k\right)_0 +\sum_{k=0}^{2 J}\left\{\kappa_k^{\prime}\left((\Phi \Phi)_k(\Phi \Phi)_k\right)_0  +\kappa_k^{\prime \prime}\left((\overline{\Phi} \Phi)_k(\Phi \Phi)_k\right)_0+\text { h.c. }\right\}.&#10;    \end{aligned}&#10;$$&#10;&#10;&#10;&#10;\end{document}"/>
  <p:tag name="IGUANATEXSIZE" val="16"/>
  <p:tag name="IGUANATEXCURSOR" val="58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47416"/>
  <p:tag name="ORIGINALWIDTH" val="5.190502"/>
  <p:tag name="EMFCHILD" val="True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7.7196"/>
  <p:tag name="ORIGINALWIDTH" val="262.5343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Phi =\left(&#10;\begin{array}{c}&#10; \phi _{3,3} \\&#10; \phi _{3,2} \\&#10; \phi _{3,1} \\&#10; \frac{1}{\sqrt{2}}(v_\phi+\phi+i \pi_\phi) \\&#10; \phi _{3,-1} \\&#10; \phi _{3,-2} \\&#10; \phi _{3,-3} \\&#10;\end{array}&#10;\right);\bar{\Phi }=\left(&#10;\begin{array}{c}&#10;\phi _{3,-3}^* \\&#10; -\phi _{3,-2}^* \\&#10; \phi _{3,-1}^* \\&#10; - \frac{1}{\sqrt{2}}(v_\phi+\phi-i \pi_\phi) \\&#10; \phi _{3,1}^* \\&#10; -\phi _{3,2}^* \\&#10; \phi _{3,3}^* \\&#10;\end{array}&#10;\right).&#10;$$&#10;&#10;&#10;&#10;\end{document}"/>
  <p:tag name="IGUANATEXSIZE" val="16"/>
  <p:tag name="IGUANATEXCURSOR" val="76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427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6585"/>
  <p:tag name="ORIGINALWIDTH" val="235.4198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H=\left(&#10;\begin{array}{c}&#10;\omega^+ \\&#10; \frac{1}{\sqrt{2}}(v+h+i \pi) \\&#10;\end{array}&#10;\right);\bar{H}=\left(&#10;\begin{array}{c}&#10; \frac{1}{\sqrt{2}}(v+h-i \pi) \\&#10; -\omega^- \\&#10;\end{array}&#10;\right),&#10;$$&#10;&#10;&#10;&#10;\end{document}"/>
  <p:tag name="IGUANATEXSIZE" val="16"/>
  <p:tag name="IGUANATEXCURSOR" val="54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265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4941"/>
  <p:tag name="ORIGINALWIDTH" val="8.353297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H=\left(&#10;\begin{array}{c}&#10;\omega^+ \\&#10; \frac{1}{\sqrt{2}}(v+h+i \pi) \\&#10;\end{array}&#10;\right);\bar{H}=\left(&#10;\begin{array}{c}&#10; \frac{1}{\sqrt{2}}(v+h-i \pi) \\&#10; -\omega^- \\&#10;\end{array}&#10;\right),&#10;$$&#10;&#10;&#10;&#10;\end{document}"/>
  <p:tag name="IGUANATEXSIZE" val="16"/>
  <p:tag name="IGUANATEXCURSOR" val="54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6053"/>
  <p:tag name="ORIGINALWIDTH" val="6.597293"/>
  <p:tag name="EMFCHILD" val="True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.91413"/>
  <p:tag name="ORIGINALWIDTH" val="5.168701"/>
  <p:tag name="EMFCHILD" val="True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7471"/>
  <p:tag name="ORIGINALWIDTH" val="5.883022"/>
  <p:tag name="EMFCHILD" val="True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73917"/>
  <p:tag name="ORIGINALWIDTH" val="5.111171"/>
  <p:tag name="EMFCHILD" val="True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125"/>
  <p:tag name="ORIGINALWIDTH" val="2.527805"/>
  <p:tag name="EMFCHILD" val="True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55807"/>
  <p:tag name="ORIGINALWIDTH" val="10.47195"/>
  <p:tag name="EMFCHILD" val="True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8868"/>
  <p:tag name="ORIGINALWIDTH" val="6.027854"/>
  <p:tag name="EMFCHILD" val="Tru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81055"/>
  <p:tag name="ORIGINALWIDTH" val="7.206232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Y_{B}\equiv \frac{n_{B}-n_{\bar{B}}}{s}\simeq \frac{n_{B}}{s}=(8.718 \pm 0.004) \times 10^{-11}$&#10;&#10;&#10;&#10;\end{document}"/>
  <p:tag name="IGUANATEXSIZE" val="18"/>
  <p:tag name="IGUANATEXCURSOR" val="36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27043"/>
  <p:tag name="ORIGINALWIDTH" val="4.113597"/>
  <p:tag name="EMFCHILD" val="Tru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8533"/>
  <p:tag name="ORIGINALWIDTH" val="1.1656"/>
  <p:tag name="EMFCHILD" val="True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77559"/>
  <p:tag name="ORIGINALWIDTH" val="3.954528"/>
  <p:tag name="EMFCHILD" val="True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125"/>
  <p:tag name="ORIGINALWIDTH" val="3.069488"/>
  <p:tag name="EMFCHILD" val="True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41241"/>
  <p:tag name="ORIGINALWIDTH" val="2.301575"/>
  <p:tag name="EMFCHILD" val="True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7471"/>
  <p:tag name="ORIGINALWIDTH" val="4.355217"/>
  <p:tag name="EMFCHILD" val="True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21063"/>
  <p:tag name="ORIGINALWIDTH" val="6.597293"/>
  <p:tag name="EMFCHILD" val="True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97048"/>
  <p:tag name="ORIGINALWIDTH" val="4.871063"/>
  <p:tag name="EMFCHILD" val="True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21063"/>
  <p:tag name="ORIGINALWIDTH" val="6.597293"/>
  <p:tag name="EMFCHILD" val="True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78888"/>
  <p:tag name="ORIGINALWIDTH" val="2.619045"/>
  <p:tag name="EMFCHILD" val="True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61418"/>
  <p:tag name="ORIGINALWIDTH" val="5.357185"/>
  <p:tag name="EMFCHILD" val="True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41241"/>
  <p:tag name="ORIGINALWIDTH" val="2.301575"/>
  <p:tag name="EMFCHILD" val="Tru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9941"/>
  <p:tag name="ORIGINALWIDTH" val="7.83061"/>
  <p:tag name="EMFCHILD" val="True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.91413"/>
  <p:tag name="ORIGINALWIDTH" val="5.168701"/>
  <p:tag name="EMFCHILD" val="True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16142"/>
  <p:tag name="ORIGINALWIDTH" val="1.081348"/>
  <p:tag name="EMFCHILD" val="True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2988681"/>
  <p:tag name="ORIGINALWIDTH" val="3.581398"/>
  <p:tag name="EMFCHILD" val="True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4941"/>
  <p:tag name="ORIGINALWIDTH" val="8.353297"/>
  <p:tag name="EMFCHILD" val="True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6053"/>
  <p:tag name="ORIGINALWIDTH" val="6.597293"/>
  <p:tag name="EMFCHILD" val="True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.91413"/>
  <p:tag name="ORIGINALWIDTH" val="5.168701"/>
  <p:tag name="EMFCHILD" val="True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125"/>
  <p:tag name="ORIGINALWIDTH" val="2.527805"/>
  <p:tag name="EMFCHILD" val="True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55807"/>
  <p:tag name="ORIGINALWIDTH" val="10.47195"/>
  <p:tag name="EMFCHILD" val="True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8868"/>
  <p:tag name="ORIGINALWIDTH" val="6.027854"/>
  <p:tag name="EMFCHILD" val="True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77559"/>
  <p:tag name="ORIGINALWIDTH" val="3.954528"/>
  <p:tag name="EMFCHILD" val="Tru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971"/>
  <p:tag name="ORIGINALWIDTH" val="2.113041"/>
  <p:tag name="EMFCHILD" val="True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125"/>
  <p:tag name="ORIGINALWIDTH" val="3.069488"/>
  <p:tag name="EMFCHILD" val="True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41241"/>
  <p:tag name="ORIGINALWIDTH" val="2.301575"/>
  <p:tag name="EMFCHILD" val="True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7471"/>
  <p:tag name="ORIGINALWIDTH" val="4.355217"/>
  <p:tag name="EMFCHILD" val="True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21063"/>
  <p:tag name="ORIGINALWIDTH" val="6.597293"/>
  <p:tag name="EMFCHILD" val="True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97048"/>
  <p:tag name="ORIGINALWIDTH" val="4.871063"/>
  <p:tag name="EMFCHILD" val="True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56299"/>
  <p:tag name="ORIGINALWIDTH" val="6.061564"/>
  <p:tag name="EMFCHILD" val="True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78888"/>
  <p:tag name="ORIGINALWIDTH" val="2.619045"/>
  <p:tag name="EMFCHILD" val="True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61418"/>
  <p:tag name="ORIGINALWIDTH" val="5.357185"/>
  <p:tag name="EMFCHILD" val="True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41241"/>
  <p:tag name="ORIGINALWIDTH" val="2.301575"/>
  <p:tag name="EMFCHILD" val="True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56299"/>
  <p:tag name="ORIGINALWIDTH" val="6.061564"/>
  <p:tag name="EMFCHILD" val="Tru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2874"/>
  <p:tag name="ORIGINALWIDTH" val="4.742175"/>
  <p:tag name="EMFCHILD" val="True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7471"/>
  <p:tag name="ORIGINALWIDTH" val="5.883022"/>
  <p:tag name="EMFCHILD" val="True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06595"/>
  <p:tag name="ORIGINALWIDTH" val="4.694488"/>
  <p:tag name="EMFCHILD" val="True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.91413"/>
  <p:tag name="ORIGINALWIDTH" val="5.168701"/>
  <p:tag name="EMFCHILD" val="True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82727"/>
  <p:tag name="ORIGINALWIDTH" val="1.160728"/>
  <p:tag name="EMFCHILD" val="True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44341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Phi =\left(&#10;\begin{array}{c}&#10; \phi _{3,3} \\&#10; \phi _{3,2} \\&#10; \phi _{3,1} \\&#10; \frac{1}{\sqrt{2}}(v_\phi+\phi+i \pi_\phi) \\&#10; \phi _{3,-1} \\&#10; \phi _{3,-2} \\&#10; \phi _{3,-3} \\&#10;\end{array}&#10;\right);\bar{\Phi }=\left(&#10;\begin{array}{c}&#10;\phi _{3,-3}^* \\&#10; -\phi _{3,-2}^* \\&#10; \phi _{3,-1}^* \\&#10; - \frac{1}{\sqrt{2}}(v_\phi+\phi-i \pi_\phi) \\&#10; \phi _{3,1}^* \\&#10; -\phi _{3,2}^* \\&#10; \phi _{3,3}^* \\&#10;\end{array}&#10;\right).&#10;$$&#10;&#10;&#10;&#10;\end{document}"/>
  <p:tag name="IGUANATEXSIZE" val="16"/>
  <p:tag name="IGUANATEXCURSOR" val="76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0147"/>
  <p:tag name="EMFCHILD" val="True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68652"/>
  <p:tag name="EMFCHILD" val="True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2067"/>
  <p:tag name="ORIGINALWIDTH" val="4.961368"/>
  <p:tag name="EMFCHILD" val="True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68652"/>
  <p:tag name="EMFCHILD" val="Tru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971"/>
  <p:tag name="ORIGINALWIDTH" val="2.113041"/>
  <p:tag name="EMFCHILD" val="True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0768"/>
  <p:tag name="EMFCHILD" val="True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99754"/>
  <p:tag name="ORIGINALWIDTH" val="6.625147"/>
  <p:tag name="EMFCHILD" val="True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28888"/>
  <p:tag name="EMFCHILD" val="True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28888"/>
  <p:tag name="EMFCHILD" val="True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0.47648"/>
  <p:tag name="EMFCHILD" val="True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19"/>
  <p:tag name="ORIGINALWIDTH" val="6.030414"/>
  <p:tag name="EMFCHILD" val="True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3.95625"/>
  <p:tag name="EMFCHILD" val="True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0768"/>
  <p:tag name="EMFCHILD" val="True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2608"/>
  <p:tag name="EMFCHILD" val="True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57087"/>
  <p:tag name="EMFCHILD" val="True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0871"/>
  <p:tag name="EMFCHILD" val="True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00147"/>
  <p:tag name="EMFCHILD" val="True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00147"/>
  <p:tag name="EMFCHILD" val="True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94882"/>
  <p:tag name="ORIGINALWIDTH" val="2.620177"/>
  <p:tag name="EMFCHILD" val="True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59498"/>
  <p:tag name="EMFCHILD" val="True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0871"/>
  <p:tag name="EMFCHILD" val="True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2608"/>
  <p:tag name="EMFCHILD" val="True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5.109301"/>
  <p:tag name="EMFCHILD" val="True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6506"/>
  <p:tag name="EMFCHILD" val="True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28888"/>
  <p:tag name="EMFCHILD" val="True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6506"/>
  <p:tag name="EMFCHILD" val="True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0768"/>
  <p:tag name="EMFCHILD" val="True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5871"/>
  <p:tag name="ORIGINALWIDTH" val="4.572834"/>
  <p:tag name="EMFCHILD" val="True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6506"/>
  <p:tag name="EMFCHILD" val="True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68652"/>
  <p:tag name="EMFCHILD" val="True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747965"/>
  <p:tag name="ORIGINALWIDTH" val="1.050666"/>
  <p:tag name="EMFCHILD" val="Tru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68652"/>
  <p:tag name="EMFCHILD" val="True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6683"/>
  <p:tag name="ORIGINALWIDTH" val="1.081791"/>
  <p:tag name="EMFCHILD" val="True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08809"/>
  <p:tag name="ORIGINALWIDTH" val="3.582923"/>
  <p:tag name="EMFCHILD" val="True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44341"/>
  <p:tag name="EMFCHILD" val="True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0147"/>
  <p:tag name="EMFCHILD" val="Tru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68652"/>
  <p:tag name="EMFCHILD" val="True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1102"/>
  <p:tag name="ORIGINALWIDTH" val="6.087155"/>
  <p:tag name="EMFCHILD" val="True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68652"/>
  <p:tag name="EMFCHILD" val="True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709"/>
  <p:tag name="ORIGINALWIDTH" val="2.820669"/>
  <p:tag name="EMFCHILD" val="True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6506"/>
  <p:tag name="EMFCHILD" val="True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43455"/>
  <p:tag name="ORIGINALWIDTH" val="4.971309"/>
  <p:tag name="EMFCHILD" val="True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64173"/>
  <p:tag name="EMFCHILD" val="True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709"/>
  <p:tag name="ORIGINALWIDTH" val="2.820669"/>
  <p:tag name="EMFCHILD" val="True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6506"/>
  <p:tag name="EMFCHILD" val="True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0768"/>
  <p:tag name="EMFCHILD" val="True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709"/>
  <p:tag name="ORIGINALWIDTH" val="2.820669"/>
  <p:tag name="EMFCHILD" val="True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6506"/>
  <p:tag name="EMFCHILD" val="True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28888"/>
  <p:tag name="EMFCHILD" val="True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64173"/>
  <p:tag name="EMFCHILD" val="True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28888"/>
  <p:tag name="EMFCHILD" val="True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0.47648"/>
  <p:tag name="EMFCHILD" val="True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19"/>
  <p:tag name="ORIGINALWIDTH" val="6.030414"/>
  <p:tag name="EMFCHILD" val="True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3.95625"/>
  <p:tag name="EMFCHILD" val="True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0768"/>
  <p:tag name="EMFCHILD" val="True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2608"/>
  <p:tag name="EMFCHILD" val="Tru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4862"/>
  <p:tag name="ORIGINALWIDTH" val="4.214173"/>
  <p:tag name="EMFCHILD" val="True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57087"/>
  <p:tag name="EMFCHILD" val="True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0871"/>
  <p:tag name="EMFCHILD" val="True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00147"/>
  <p:tag name="EMFCHILD" val="True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64173"/>
  <p:tag name="EMFCHILD" val="True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94882"/>
  <p:tag name="ORIGINALWIDTH" val="2.620177"/>
  <p:tag name="EMFCHILD" val="True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59498"/>
  <p:tag name="EMFCHILD" val="True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0871"/>
  <p:tag name="EMFCHILD" val="True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2608"/>
  <p:tag name="EMFCHILD" val="True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709"/>
  <p:tag name="ORIGINALWIDTH" val="2.820669"/>
  <p:tag name="EMFCHILD" val="True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28888"/>
  <p:tag name="EMFCHILD" val="True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64173"/>
  <p:tag name="EMFCHILD" val="True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709"/>
  <p:tag name="ORIGINALWIDTH" val="2.820669"/>
  <p:tag name="EMFCHILD" val="True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0768"/>
  <p:tag name="EMFCHILD" val="Tru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00689"/>
  <p:tag name="EMFCHILD" val="True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709"/>
  <p:tag name="ORIGINALWIDTH" val="2.820669"/>
  <p:tag name="EMFCHILD" val="True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23327"/>
  <p:tag name="EMFCHILD" val="True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5817"/>
  <p:tag name="EMFCHILD" val="True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68652"/>
  <p:tag name="EMFCHILD" val="True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056"/>
  <p:tag name="ORIGINALWIDTH" val="2.261516"/>
  <p:tag name="EMFCHILD" val="True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1"/>
  <p:tag name="ORIGINALWIDTH" val="1.101673"/>
  <p:tag name="EMFCHILD" val="True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68652"/>
  <p:tag name="EMFCHILD" val="True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2018"/>
  <p:tag name="EMFCHILD" val="True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3022"/>
  <p:tag name="ORIGINALWIDTH" val="7.081201"/>
  <p:tag name="EMFCHILD" val="True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7.085827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 V_{\text{self}}(\Phi,\overline{\Phi}) =&amp; \sum_{J=0}^{2 J} \kappa_k\left((\Phi \Phi)_k(\overline{\Phi}\,\overline{\Phi})_k\right)_0 +\sum_{k=0}^{2 J}\left\{\kappa_k^{\prime}\left((\Phi \Phi)_k(\Phi \Phi)_k\right)_0  +\kappa_k^{\prime \prime}\left((\overline{\Phi} \Phi)_k(\Phi \Phi)_k\right)_0+\text { h.c. }\right\}.&#10;    \end{aligned}&#10;$$&#10;&#10;&#10;&#10;\end{document}"/>
  <p:tag name="IGUANATEXSIZE" val="16"/>
  <p:tag name="IGUANATEXCURSOR" val="58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518307"/>
  <p:tag name="EMFCHILD" val="True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844"/>
  <p:tag name="EMFCHILD" val="True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39813"/>
  <p:tag name="ORIGINALWIDTH" val="1.565207"/>
  <p:tag name="EMFCHILD" val="True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2.455659"/>
  <p:tag name="EMFCHILD" val="True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2746"/>
  <p:tag name="EMFCHILD" val="True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7.17751"/>
  <p:tag name="EMFCHILD" val="True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18979"/>
  <p:tag name="ORIGINALWIDTH" val="4.252345"/>
  <p:tag name="EMFCHILD" val="Tru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8012"/>
  <p:tag name="ORIGINALWIDTH" val="2.538435"/>
  <p:tag name="EMFCHILD" val="True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8809"/>
  <p:tag name="EMFCHILD" val="True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4803"/>
  <p:tag name="EMFCHILD" val="True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4.083563"/>
  <p:tag name="EMFCHILD" val="True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94769"/>
  <p:tag name="ORIGINALWIDTH" val="13.22761"/>
  <p:tag name="EMFCHILD" val="True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4.083563"/>
  <p:tag name="EMFCHILD" val="True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75935"/>
  <p:tag name="ORIGINALWIDTH" val="5.120079"/>
  <p:tag name="EMFCHILD" val="True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27854"/>
  <p:tag name="EMFCHILD" val="True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79577"/>
  <p:tag name="EMFCHILD" val="True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22638"/>
  <p:tag name="EMFCHILD" val="Tru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3947"/>
  <p:tag name="ORIGINALWIDTH" val="5.270226"/>
  <p:tag name="EMFCHILD" val="True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93799"/>
  <p:tag name="EMFCHILD" val="True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22638"/>
  <p:tag name="EMFCHILD" val="True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7.17751"/>
  <p:tag name="EMFCHILD" val="True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7.17751"/>
  <p:tag name="EMFCHILD" val="True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8012"/>
  <p:tag name="ORIGINALWIDTH" val="2.538435"/>
  <p:tag name="EMFCHILD" val="True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22638"/>
  <p:tag name="EMFCHILD" val="True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93799"/>
  <p:tag name="EMFCHILD" val="True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27854"/>
  <p:tag name="EMFCHILD" val="True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08809"/>
  <p:tag name="EMFCHILD" val="True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4803"/>
  <p:tag name="EMFCHILD" val="True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4.083563"/>
  <p:tag name="EMFCHILD" val="True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94769"/>
  <p:tag name="ORIGINALWIDTH" val="13.22761"/>
  <p:tag name="EMFCHILD" val="True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22638"/>
  <p:tag name="EMFCHILD" val="True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10.16211"/>
  <p:tag name="EMFCHILD" val="True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75935"/>
  <p:tag name="ORIGINALWIDTH" val="5.120079"/>
  <p:tag name="EMFCHILD" val="True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27854"/>
  <p:tag name="EMFCHILD" val="True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3.537943"/>
  <p:tag name="EMFCHILD" val="True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79577"/>
  <p:tag name="EMFCHILD" val="True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46112"/>
  <p:tag name="EMFCHILD" val="True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22638"/>
  <p:tag name="EMFCHILD" val="True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975049"/>
  <p:tag name="EMFCHILD" val="True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22638"/>
  <p:tag name="EMFCHILD" val="True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22638"/>
  <p:tag name="EMFCHILD" val="True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27854"/>
  <p:tag name="EMFCHILD" val="True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08809"/>
  <p:tag name="EMFCHILD" val="True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6.625147"/>
  <p:tag name="EMFCHILD" val="True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79577"/>
  <p:tag name="EMFCHILD" val="True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46112"/>
  <p:tag name="EMFCHILD" val="True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46112"/>
  <p:tag name="EMFCHILD" val="True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22638"/>
  <p:tag name="EMFCHILD" val="True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93799"/>
  <p:tag name="EMFCHILD" val="True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7.17751"/>
  <p:tag name="EMFCHILD" val="True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3022"/>
  <p:tag name="ORIGINALWIDTH" val="7.081201"/>
  <p:tag name="EMFCHILD" val="True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22638"/>
  <p:tag name="EMFCHILD" val="True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052264"/>
  <p:tag name="EMFCHILD" val="True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561"/>
  <p:tag name="EMFCHILD" val="True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22638"/>
  <p:tag name="EMFCHILD" val="True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93799"/>
  <p:tag name="EMFCHILD" val="True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27854"/>
  <p:tag name="EMFCHILD" val="True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08809"/>
  <p:tag name="EMFCHILD" val="True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5"/>
  <p:tag name="ORIGINALWIDTH" val="4.998819"/>
  <p:tag name="EMFCHILD" val="Tru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8012"/>
  <p:tag name="ORIGINALWIDTH" val="3.082431"/>
  <p:tag name="EMFCHILD" val="True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3396"/>
  <p:tag name="EMFCHILD" val="True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786368"/>
  <p:tag name="EMFCHILD" val="True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3396"/>
  <p:tag name="EMFCHILD" val="True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3.537943"/>
  <p:tag name="EMFCHILD" val="True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3396"/>
  <p:tag name="EMFCHILD" val="True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7077"/>
  <p:tag name="ORIGINALWIDTH" val="7.083169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V=&amp;M_A^2\left(\Phi^{\dagger} \Phi\right)+\left\{M_B^2(\Phi \Phi)_0+\text { h.c. }\right\}  -\mu^2 H^{\dagger} H+\lambda\left(H^{\dagger} H\right)^2+\lambda_1\left(H^{\dagger} H\right)\left(\Phi^{\dagger} \Phi\right) \\&#10;&amp;+\lambda_2\left((\overline{H} H)_1(\overline{\Phi} \Phi)_1\right)_0+\left[\lambda_3(\overline{H} H)_0(\Phi \Phi)_0+\text { h.c. }\right] +V_{\text{self}}(\Phi,\overline{\Phi}),&#10;\end{aligned}&#10;$$&#10;&#10;&#10;&#10;\end{document}"/>
  <p:tag name="IGUANATEXSIZE" val="16"/>
  <p:tag name="IGUANATEXCURSOR" val="72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62648"/>
  <p:tag name="ORIGINALWIDTH" val="6.606299"/>
  <p:tag name="EMFCHILD" val="True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9.954183"/>
  <p:tag name="EMFCHILD" val="True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4439"/>
  <p:tag name="ORIGINALWIDTH" val="3.073671"/>
  <p:tag name="EMFCHILD" val="True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6083"/>
  <p:tag name="ORIGINALWIDTH" val="5.236368"/>
  <p:tag name="EMFCHILD" val="Tru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3947"/>
  <p:tag name="ORIGINALWIDTH" val="5.270226"/>
  <p:tag name="EMFCHILD" val="True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2.592815"/>
  <p:tag name="EMFCHILD" val="True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3681"/>
  <p:tag name="ORIGINALWIDTH" val="2.572982"/>
  <p:tag name="EMFCHILD" val="True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2.592815"/>
  <p:tag name="EMFCHILD" val="True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996"/>
  <p:tag name="ORIGINALWIDTH" val="6.606299"/>
  <p:tag name="EMFCHILD" val="True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3.536614"/>
  <p:tag name="EMFCHILD" val="True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9.954183"/>
  <p:tag name="EMFCHILD" val="True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4439"/>
  <p:tag name="ORIGINALWIDTH" val="3.073671"/>
  <p:tag name="EMFCHILD" val="True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3032"/>
  <p:tag name="ORIGINALWIDTH" val="5.319832"/>
  <p:tag name="EMFCHILD" val="True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8012"/>
  <p:tag name="ORIGINALWIDTH" val="3.082431"/>
  <p:tag name="EMFCHILD" val="True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774"/>
  <p:tag name="ORIGINALWIDTH" val="3.226624"/>
  <p:tag name="EMFCHILD" val="True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996"/>
  <p:tag name="ORIGINALWIDTH" val="6.606299"/>
  <p:tag name="EMFCHILD" val="True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10679"/>
  <p:tag name="ORIGINALWIDTH" val="4.996949"/>
  <p:tag name="EMFCHILD" val="True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24951"/>
  <p:tag name="ORIGINALWIDTH" val="1.053002"/>
  <p:tag name="EMFCHILD" val="True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8336"/>
  <p:tag name="ORIGINALWIDTH" val="3.784941"/>
  <p:tag name="EMFCHILD" val="True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24951"/>
  <p:tag name="ORIGINALWIDTH" val="1.053002"/>
  <p:tag name="EMFCHILD" val="Tru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4705"/>
  <p:tag name="ORIGINALWIDTH" val="3.271031"/>
  <p:tag name="EMFCHILD" val="Tru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10.16211"/>
  <p:tag name="EMFCHILD" val="True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3.536614"/>
  <p:tag name="EMFCHILD" val="True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67618"/>
  <p:tag name="ORIGINALWIDTH" val="6.069832"/>
  <p:tag name="EMFCHILD" val="True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62598"/>
  <p:tag name="ORIGINALWIDTH" val="5.3844"/>
  <p:tag name="EMFCHILD" val="True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4439"/>
  <p:tag name="ORIGINALWIDTH" val="3.073671"/>
  <p:tag name="EMFCHILD" val="True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8.364665"/>
  <p:tag name="EMFCHILD" val="True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3681"/>
  <p:tag name="ORIGINALWIDTH" val="2.572982"/>
  <p:tag name="EMFCHILD" val="True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8.364665"/>
  <p:tag name="EMFCHILD" val="True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996"/>
  <p:tag name="ORIGINALWIDTH" val="6.606299"/>
  <p:tag name="EMFCHILD" val="True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6417"/>
  <p:tag name="ORIGINALWIDTH" val="4.91747"/>
  <p:tag name="EMFCHILD" val="True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2.592815"/>
  <p:tag name="EMFCHILD" val="Tru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975049"/>
  <p:tag name="EMFCHILD" val="True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8.364665"/>
  <p:tag name="EMFCHILD" val="True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3681"/>
  <p:tag name="ORIGINALWIDTH" val="2.572982"/>
  <p:tag name="EMFCHILD" val="True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8.364665"/>
  <p:tag name="EMFCHILD" val="True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2.592815"/>
  <p:tag name="EMFCHILD" val="True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4439"/>
  <p:tag name="ORIGINALWIDTH" val="3.073671"/>
  <p:tag name="EMFCHILD" val="True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996"/>
  <p:tag name="ORIGINALWIDTH" val="6.606299"/>
  <p:tag name="EMFCHILD" val="True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6417"/>
  <p:tag name="ORIGINALWIDTH" val="4.91747"/>
  <p:tag name="EMFCHILD" val="True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4439"/>
  <p:tag name="ORIGINALWIDTH" val="2.53125"/>
  <p:tag name="EMFCHILD" val="True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2.592815"/>
  <p:tag name="EMFCHILD" val="True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8.364665"/>
  <p:tag name="EMFCHILD" val="True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056"/>
  <p:tag name="ORIGINALWIDTH" val="2.261516"/>
  <p:tag name="EMFCHILD" val="True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3681"/>
  <p:tag name="ORIGINALWIDTH" val="2.572982"/>
  <p:tag name="EMFCHILD" val="True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8.364665"/>
  <p:tag name="EMFCHILD" val="True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2.592815"/>
  <p:tag name="EMFCHILD" val="True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2.592815"/>
  <p:tag name="EMFCHILD" val="True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3681"/>
  <p:tag name="ORIGINALWIDTH" val="2.572982"/>
  <p:tag name="EMFCHILD" val="True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2.592815"/>
  <p:tag name="EMFCHILD" val="True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996"/>
  <p:tag name="ORIGINALWIDTH" val="6.606299"/>
  <p:tag name="EMFCHILD" val="True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6417"/>
  <p:tag name="ORIGINALWIDTH" val="4.91747"/>
  <p:tag name="EMFCHILD" val="Tru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6.625147"/>
  <p:tag name="EMFCHILD" val="True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4439"/>
  <p:tag name="ORIGINALWIDTH" val="3.073671"/>
  <p:tag name="EMFCHILD" val="True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2.592815"/>
  <p:tag name="EMFCHILD" val="True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67618"/>
  <p:tag name="ORIGINALWIDTH" val="9.06501"/>
  <p:tag name="EMFCHILD" val="True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8.364665"/>
  <p:tag name="EMFCHILD" val="True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8.364665"/>
  <p:tag name="EMFCHILD" val="True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4439"/>
  <p:tag name="ORIGINALWIDTH" val="2.53125"/>
  <p:tag name="EMFCHILD" val="True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67618"/>
  <p:tag name="ORIGINALWIDTH" val="7.174803"/>
  <p:tag name="EMFCHILD" val="Tru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4439"/>
  <p:tag name="ORIGINALWIDTH" val="2.53125"/>
  <p:tag name="EMFCHILD" val="True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2.592815"/>
  <p:tag name="EMFCHILD" val="True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774"/>
  <p:tag name="ORIGINALWIDTH" val="3.226624"/>
  <p:tag name="EMFCHILD" val="True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996"/>
  <p:tag name="ORIGINALWIDTH" val="6.606299"/>
  <p:tag name="EMFCHILD" val="True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1.907382"/>
  <p:tag name="EMFCHILD" val="True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6417"/>
  <p:tag name="ORIGINALWIDTH" val="4.91747"/>
  <p:tag name="EMFCHILD" val="True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774"/>
  <p:tag name="ORIGINALWIDTH" val="3.198819"/>
  <p:tag name="EMFCHILD" val="True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5.109301"/>
  <p:tag name="EMFCHILD" val="True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67618"/>
  <p:tag name="ORIGINALWIDTH" val="9.06501"/>
  <p:tag name="EMFCHILD" val="True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8.364665"/>
  <p:tag name="EMFCHILD" val="True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8.364665"/>
  <p:tag name="EMFCHILD" val="True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774"/>
  <p:tag name="ORIGINALWIDTH" val="3.226624"/>
  <p:tag name="EMFCHILD" val="True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5871"/>
  <p:tag name="ORIGINALWIDTH" val="4.572834"/>
  <p:tag name="EMFCHILD" val="True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774"/>
  <p:tag name="ORIGINALWIDTH" val="3.226624"/>
  <p:tag name="EMFCHILD" val="True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996"/>
  <p:tag name="ORIGINALWIDTH" val="6.606299"/>
  <p:tag name="EMFCHILD" val="True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10679"/>
  <p:tag name="ORIGINALWIDTH" val="4.996949"/>
  <p:tag name="EMFCHILD" val="True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24951"/>
  <p:tag name="ORIGINALWIDTH" val="1.053002"/>
  <p:tag name="EMFCHILD" val="True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8336"/>
  <p:tag name="ORIGINALWIDTH" val="3.784941"/>
  <p:tag name="EMFCHILD" val="True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24951"/>
  <p:tag name="ORIGINALWIDTH" val="1.053002"/>
  <p:tag name="EMFCHILD" val="True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9385"/>
  <p:tag name="ORIGINALWIDTH" val="1.907382"/>
  <p:tag name="EMFCHILD" val="True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996"/>
  <p:tag name="ORIGINALWIDTH" val="6.606299"/>
  <p:tag name="EMFCHILD" val="True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7077"/>
  <p:tag name="ORIGINALWIDTH" val="7.083169"/>
  <p:tag name="EMFCHILD" val="True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6516"/>
  <p:tag name="ORIGINALWIDTH" val="2.517323"/>
  <p:tag name="EMFCHILD" val="True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6516"/>
  <p:tag name="ORIGINALWIDTH" val="2.983268"/>
  <p:tag name="EMFCHILD" val="True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749"/>
  <p:tag name="ORIGINALWIDTH" val="1.564616"/>
  <p:tag name="EMFCHILD" val="True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5157"/>
  <p:tag name="ORIGINALWIDTH" val="2.454774"/>
  <p:tag name="EMFCHILD" val="True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1191"/>
  <p:tag name="ORIGINALWIDTH" val="1.162303"/>
  <p:tag name="EMFCHILD" val="True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67618"/>
  <p:tag name="ORIGINALWIDTH" val="7.174803"/>
  <p:tag name="EMFCHILD" val="True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4331"/>
  <p:tag name="ORIGINALWIDTH" val="6.05"/>
  <p:tag name="EMFCHILD" val="True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69586"/>
  <p:tag name="ORIGINALWIDTH" val="2.304724"/>
  <p:tag name="EMFCHILD" val="True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91191"/>
  <p:tag name="ORIGINALWIDTH" val="1.162303"/>
  <p:tag name="EMFCHILD" val="True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27181"/>
  <p:tag name="ORIGINALWIDTH" val="473.317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V(H,\Phi)=&amp;\frac{1}{2}\left(\begin{array}{cc} h &amp; \phi \end{array}\right) \text{H}_{2\times 2}  \left(\begin{array}{c} h \\ \phi \end{array}\right) + \frac{1}{2}\left(\begin{array}{cc}  \pi &amp; \pi_\phi \end{array}\right) \text{Pi}_{2\times 2}  \left(\begin{array}{c} \pi \\ \pi_\phi \end{array}\right) + \left(\begin{array}{ccc} \omega^+ &amp; \phi_{3,1} &amp; \phi_{3,-1}^{*} \end{array}\right) \text{C1}_{3\times 3}\left(\begin{array}{c} \omega^- \\ \phi_{3,1}^{*}  \\ \phi_{3,-1} \end{array}\right) \\&#10;&amp; + \left(\begin{array}{cc}  \phi_{3,2} &amp; \phi_{3,-2}^{*} \end{array}\right) \text{C2}_{2\times 2}\left(\begin{array}{c} \phi_{3,2}^{*}  \\ \phi_{3,-2} \end{array}\right) +\left(\begin{array}{cc}  \phi_{3,3} &amp; \phi_{3,-3}^{*} \end{array}\right) \text{C3}_{2\times 2}\left(\begin{array}{c} \phi_{3,3}^{*}  \\ \phi_{3,-3} \end{array}\right).&#10;\end{aligned}&#10;$$&#10;&#10;&#10;&#10;\end{document}"/>
  <p:tag name="IGUANATEXSIZE" val="14"/>
  <p:tag name="IGUANATEXCURSOR" val="103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63999"/>
  <p:tag name="ORIGINALWIDTH" val="88.8098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lambda_{13}=\frac{1}{2}\lambda_1-\frac{1}{\sqrt{14}}\lambda_3,&#10;$$&#10;&#10;&#10;&#10;\end{document}"/>
  <p:tag name="IGUANATEXSIZE" val="14"/>
  <p:tag name="IGUANATEXCURSOR" val="35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281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6.61912"/>
  <p:tag name="ORIGINALWIDTH" val="169.9063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\lambda_{s}=&amp;+\frac{1}{7}[\kappa_{0}+2\text{Re}(\kappa_{0}^{\prime})-2\text{Re}(\kappa_{0}^{\prime \prime})] \\&#10;&amp;+\frac{4}{21\sqrt{5}}[\kappa_{2}+2\text{Re}(\kappa_{2}^{\prime})-2\text{Re}(\kappa_{2}^{\prime \prime})]. \\&#10;\end{aligned}&#10;$$&#10;&#10;&#10;&#10;\end{document}"/>
  <p:tag name="IGUANATEXSIZE" val="14"/>
  <p:tag name="IGUANATEXCURSOR" val="60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47988"/>
  <p:tag name="ORIGINALWIDTH" val="80.14445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v,v_\phi,\lambda,\lambda_{13}$ and $\lambda_s$&#10;&#10;&#10;&#10;\end{document}"/>
  <p:tag name="IGUANATEXSIZE" val="18"/>
  <p:tag name="IGUANATEXCURSOR" val="39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302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1768"/>
  <p:tag name="ORIGINALWIDTH" val="4.373579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v,v_\phi,\lambda,\lambda_{13}$ and $\lambda_s$&#10;&#10;&#10;&#10;\end{document}"/>
  <p:tag name="IGUANATEXSIZE" val="18"/>
  <p:tag name="IGUANATEXCURSOR" val="39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0928"/>
  <p:tag name="ORIGINALWIDTH" val="1.165617"/>
  <p:tag name="EMFCHILD" val="True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1768"/>
  <p:tag name="ORIGINALWIDTH" val="4.373579"/>
  <p:tag name="EMFCHILD" val="True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36264"/>
  <p:tag name="ORIGINALWIDTH" val="4.023884"/>
  <p:tag name="EMFCHILD" val="True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0928"/>
  <p:tag name="ORIGINALWIDTH" val="1.165617"/>
  <p:tag name="EMFCHILD" val="True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9195"/>
  <p:tag name="ORIGINALWIDTH" val="4.931496"/>
  <p:tag name="EMFCHILD" val="Tru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1102"/>
  <p:tag name="ORIGINALWIDTH" val="6.087155"/>
  <p:tag name="EMFCHILD" val="True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0928"/>
  <p:tag name="ORIGINALWIDTH" val="1.165617"/>
  <p:tag name="EMFCHILD" val="True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9195"/>
  <p:tag name="ORIGINALWIDTH" val="4.931496"/>
  <p:tag name="EMFCHILD" val="True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67542"/>
  <p:tag name="ORIGINALWIDTH" val="2.538451"/>
  <p:tag name="EMFCHILD" val="True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088"/>
  <p:tag name="ORIGINALWIDTH" val="3.207962"/>
  <p:tag name="EMFCHILD" val="True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1553"/>
  <p:tag name="ORIGINALWIDTH" val="4.493132"/>
  <p:tag name="EMFCHILD" val="True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63124"/>
  <p:tag name="ORIGINALWIDTH" val="5.011199"/>
  <p:tag name="EMFCHILD" val="True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2126"/>
  <p:tag name="ORIGINALWIDTH" val="4.911549"/>
  <p:tag name="EMFCHILD" val="True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9195"/>
  <p:tag name="ORIGINALWIDTH" val="4.931496"/>
  <p:tag name="EMFCHILD" val="True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30665"/>
  <p:tag name="ORIGINALWIDTH" val="2.782546"/>
  <p:tag name="EMFCHILD" val="True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31"/>
  <p:tag name="ORIGINALWIDTH" val="4.931496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\lambda_{s}=&amp;+\frac{1}{7}[\kappa_{0}+2\text{Re}(\kappa_{0}^{\prime})-2\text{Re}(\kappa_{0}^{\prime \prime})] \\&#10;&amp;+\frac{4}{21\sqrt{5}}[\kappa_{2}+2\text{Re}(\kappa_{2}^{\prime})-2\text{Re}(\kappa_{2}^{\prime \prime})]. \\&#10;\end{aligned}&#10;$$&#10;&#10;&#10;&#10;\end{document}"/>
  <p:tag name="IGUANATEXSIZE" val="14"/>
  <p:tag name="IGUANATEXCURSOR" val="60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27043"/>
  <p:tag name="ORIGINALWIDTH" val="4.113597"/>
  <p:tag name="EMFCHILD" val="Tru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43455"/>
  <p:tag name="ORIGINALWIDTH" val="4.971309"/>
  <p:tag name="EMFCHILD" val="True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63"/>
  <p:tag name="ORIGINALWIDTH" val="2.782565"/>
  <p:tag name="EMFCHILD" val="True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15"/>
  <p:tag name="ORIGINALWIDTH" val="6.625141"/>
  <p:tag name="EMFCHILD" val="True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6.625141"/>
  <p:tag name="EMFCHILD" val="True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287627"/>
  <p:tag name="EMFCHILD" val="True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814"/>
  <p:tag name="ORIGINALWIDTH" val="4.981328"/>
  <p:tag name="EMFCHILD" val="True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388"/>
  <p:tag name="ORIGINALWIDTH" val="4.27396"/>
  <p:tag name="EMFCHILD" val="True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1.364848"/>
  <p:tag name="EMFCHILD" val="True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8"/>
  <p:tag name="ORIGINALWIDTH" val="4.89162"/>
  <p:tag name="EMFCHILD" val="True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35827"/>
  <p:tag name="EMFCHILD" val="True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6.625141"/>
  <p:tag name="EMFCHILD" val="True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561"/>
  <p:tag name="ORIGINALWIDTH" val="3.207923"/>
  <p:tag name="EMFCHILD" val="True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975085"/>
  <p:tag name="EMFCHILD" val="True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43925"/>
  <p:tag name="EMFCHILD" val="True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855512"/>
  <p:tag name="EMFCHILD" val="True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2.311305"/>
  <p:tag name="EMFCHILD" val="True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8"/>
  <p:tag name="ORIGINALWIDTH" val="4.89162"/>
  <p:tag name="EMFCHILD" val="True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3"/>
  <p:tag name="ORIGINALWIDTH" val="1.750394"/>
  <p:tag name="EMFCHILD" val="True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35827"/>
  <p:tag name="EMFCHILD" val="True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2.311305"/>
  <p:tag name="EMFCHILD" val="True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814"/>
  <p:tag name="ORIGINALWIDTH" val="6.087121"/>
  <p:tag name="EMFCHILD" val="True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975085"/>
  <p:tag name="EMFCHILD" val="True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43925"/>
  <p:tag name="EMFCHILD" val="True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855512"/>
  <p:tag name="EMFCHILD" val="True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2.311305"/>
  <p:tag name="EMFCHILD" val="True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8"/>
  <p:tag name="ORIGINALWIDTH" val="4.89162"/>
  <p:tag name="EMFCHILD" val="True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3"/>
  <p:tag name="ORIGINALWIDTH" val="1.750394"/>
  <p:tag name="EMFCHILD" val="True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3"/>
  <p:tag name="ORIGINALWIDTH" val="1.750394"/>
  <p:tag name="EMFCHILD" val="True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35827"/>
  <p:tag name="EMFCHILD" val="True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2.311305"/>
  <p:tag name="EMFCHILD" val="True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1.364848"/>
  <p:tag name="EMFCHILD" val="True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6.625141"/>
  <p:tag name="EMFCHILD" val="True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4862"/>
  <p:tag name="ORIGINALWIDTH" val="4.214173"/>
  <p:tag name="EMFCHILD" val="True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57"/>
  <p:tag name="ORIGINALWIDTH" val="4.413442"/>
  <p:tag name="EMFCHILD" val="True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814"/>
  <p:tag name="ORIGINALWIDTH" val="23.24618"/>
  <p:tag name="EMFCHILD" val="True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975085"/>
  <p:tag name="EMFCHILD" val="True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287627"/>
  <p:tag name="EMFCHILD" val="True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7.77081"/>
  <p:tag name="EMFCHILD" val="True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814"/>
  <p:tag name="ORIGINALWIDTH" val="4.981328"/>
  <p:tag name="EMFCHILD" val="True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74"/>
  <p:tag name="ORIGINALWIDTH" val="3.975085"/>
  <p:tag name="EMFCHILD" val="True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1.364848"/>
  <p:tag name="EMFCHILD" val="True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8"/>
  <p:tag name="ORIGINALWIDTH" val="4.89162"/>
  <p:tag name="EMFCHILD" val="True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82396"/>
  <p:tag name="EMFCHILD" val="True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6.625141"/>
  <p:tag name="EMFCHILD" val="True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975085"/>
  <p:tag name="EMFCHILD" val="True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43925"/>
  <p:tag name="EMFCHILD" val="True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855512"/>
  <p:tag name="EMFCHILD" val="True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2.311305"/>
  <p:tag name="EMFCHILD" val="True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8"/>
  <p:tag name="ORIGINALWIDTH" val="4.89162"/>
  <p:tag name="EMFCHILD" val="True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3"/>
  <p:tag name="ORIGINALWIDTH" val="1.750394"/>
  <p:tag name="EMFCHILD" val="True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82396"/>
  <p:tag name="EMFCHILD" val="True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2.311305"/>
  <p:tag name="EMFCHILD" val="True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814"/>
  <p:tag name="ORIGINALWIDTH" val="6.087121"/>
  <p:tag name="EMFCHILD" val="Tru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975085"/>
  <p:tag name="EMFCHILD" val="True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43925"/>
  <p:tag name="EMFCHILD" val="True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855512"/>
  <p:tag name="EMFCHILD" val="True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2.311305"/>
  <p:tag name="EMFCHILD" val="True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8"/>
  <p:tag name="ORIGINALWIDTH" val="4.89162"/>
  <p:tag name="EMFCHILD" val="True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3"/>
  <p:tag name="ORIGINALWIDTH" val="1.750394"/>
  <p:tag name="EMFCHILD" val="True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3"/>
  <p:tag name="ORIGINALWIDTH" val="1.750394"/>
  <p:tag name="EMFCHILD" val="True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82396"/>
  <p:tag name="EMFCHILD" val="True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2.311305"/>
  <p:tag name="EMFCHILD" val="True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1.364848"/>
  <p:tag name="EMFCHILD" val="True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056"/>
  <p:tag name="ORIGINALWIDTH" val="2.261516"/>
  <p:tag name="EMFCHILD" val="True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18"/>
  <p:tag name="ORIGINALWIDTH" val="1.056018"/>
  <p:tag name="EMFCHILD" val="True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32"/>
  <p:tag name="ORIGINALWIDTH" val="4.877278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lambda_{13}=\frac{1}{2}\lambda_1-\frac{1}{\sqrt{14}}\lambda_3,&#10;$$&#10;&#10;&#10;&#10;\end{document}"/>
  <p:tag name="IGUANATEXSIZE" val="14"/>
  <p:tag name="IGUANATEXCURSOR" val="35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2.510574"/>
  <p:tag name="EMFCHILD" val="True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72666"/>
  <p:tag name="EMFCHILD" val="True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15"/>
  <p:tag name="ORIGINALWIDTH" val="6.552306"/>
  <p:tag name="EMFCHILD" val="True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6"/>
  <p:tag name="ORIGINALWIDTH" val="3.251518"/>
  <p:tag name="EMFCHILD" val="True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815"/>
  <p:tag name="ORIGINALWIDTH" val="4.926547"/>
  <p:tag name="EMFCHILD" val="True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6"/>
  <p:tag name="ORIGINALWIDTH" val="3.931384"/>
  <p:tag name="EMFCHILD" val="True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32"/>
  <p:tag name="ORIGINALWIDTH" val="4.877278"/>
  <p:tag name="EMFCHILD" val="True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2.510574"/>
  <p:tag name="EMFCHILD" val="True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3022"/>
  <p:tag name="ORIGINALWIDTH" val="7.081201"/>
  <p:tag name="EMFCHILD" val="True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815"/>
  <p:tag name="ORIGINALWIDTH" val="6.020248"/>
  <p:tag name="EMFCHILD" val="True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6"/>
  <p:tag name="ORIGINALWIDTH" val="3.251518"/>
  <p:tag name="EMFCHILD" val="True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815"/>
  <p:tag name="ORIGINALWIDTH" val="18.06417"/>
  <p:tag name="EMFCHILD" val="True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7.685433"/>
  <p:tag name="EMFCHILD" val="True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815"/>
  <p:tag name="ORIGINALWIDTH" val="9.85315"/>
  <p:tag name="EMFCHILD" val="True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6"/>
  <p:tag name="ORIGINALWIDTH" val="3.251518"/>
  <p:tag name="EMFCHILD" val="True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58"/>
  <p:tag name="ORIGINALWIDTH" val="4.364904"/>
  <p:tag name="EMFCHILD" val="True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32"/>
  <p:tag name="ORIGINALWIDTH" val="4.877278"/>
  <p:tag name="EMFCHILD" val="True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72666"/>
  <p:tag name="EMFCHILD" val="True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52812"/>
  <p:tag name="EMFCHILD" val="True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561"/>
  <p:tag name="ORIGINALWIDTH" val="3.207923"/>
  <p:tag name="EMFCHILD" val="True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3.69478"/>
  <p:tag name="ORIGINALWIDTH" val="175.2876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H(\mu,\xi,\theta,\phi)&amp;=\frac{v}{\sqrt{2}}h(\xi)(0,1)^T,\\ &#10;\Phi(\mu,\xi,\theta,\phi)&amp;=\frac{v_\phi}{\sqrt{2}}\phi(\xi)(0,0,0,1,0,0,0)^T.\\ &#10;\end{aligned}&#10;$$&#10;&#10;&#10;&#10;\end{document}"/>
  <p:tag name="IGUANATEXSIZE" val="16"/>
  <p:tag name="IGUANATEXCURSOR" val="48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256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53248"/>
  <p:tag name="ORIGINALWIDTH" val="8.341388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H(\mu,\xi,\theta,\phi)&amp;=\frac{v}{\sqrt{2}}h(\xi)(0,1)^T,\\ &#10;\Phi(\mu,\xi,\theta,\phi)&amp;=\frac{v_\phi}{\sqrt{2}}\phi(\xi)(0,0,0,1,0,0,0)^T.\\ &#10;\end{aligned}&#10;$$&#10;&#10;&#10;&#10;\end{document}"/>
  <p:tag name="IGUANATEXSIZE" val="16"/>
  <p:tag name="IGUANATEXCURSOR" val="48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9695"/>
  <p:tag name="ORIGINALWIDTH" val="5.36939"/>
  <p:tag name="EMFCHILD" val="True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86565"/>
  <p:tag name="ORIGINALWIDTH" val="4.190502"/>
  <p:tag name="EMFCHILD" val="True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4705"/>
  <p:tag name="ORIGINALWIDTH" val="4.091437"/>
  <p:tag name="EMFCHILD" val="True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7333"/>
  <p:tag name="ORIGINALWIDTH" val="5.191092"/>
  <p:tag name="EMFCHILD" val="True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3947"/>
  <p:tag name="ORIGINALWIDTH" val="5.270226"/>
  <p:tag name="EMFCHILD" val="True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9429"/>
  <p:tag name="ORIGINALWIDTH" val="6.587894"/>
  <p:tag name="EMFCHILD" val="True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2746"/>
  <p:tag name="ORIGINALWIDTH" val="4.349016"/>
  <p:tag name="EMFCHILD" val="True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96162"/>
  <p:tag name="ORIGINALWIDTH" val="13.20891"/>
  <p:tag name="EMFCHILD" val="True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7.727165"/>
  <p:tag name="EMFCHILD" val="True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96162"/>
  <p:tag name="ORIGINALWIDTH" val="4.953346"/>
  <p:tag name="EMFCHILD" val="True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7648"/>
  <p:tag name="ORIGINALWIDTH" val="3.952756"/>
  <p:tag name="EMFCHILD" val="True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67569"/>
  <p:tag name="ORIGINALWIDTH" val="4.864173"/>
  <p:tag name="EMFCHILD" val="True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86565"/>
  <p:tag name="ORIGINALWIDTH" val="4.190502"/>
  <p:tag name="EMFCHILD" val="Tru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4705"/>
  <p:tag name="ORIGINALWIDTH" val="6.611502"/>
  <p:tag name="EMFCHILD" val="Tru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561"/>
  <p:tag name="ORIGINALWIDTH" val="3.207923"/>
  <p:tag name="EMFCHILD" val="True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01968"/>
  <p:tag name="ORIGINALWIDTH" val="4.170669"/>
  <p:tag name="EMFCHILD" val="True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7648"/>
  <p:tag name="ORIGINALWIDTH" val="3.269193"/>
  <p:tag name="EMFCHILD" val="True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9547"/>
  <p:tag name="ORIGINALWIDTH" val="5.180168"/>
  <p:tag name="EMFCHILD" val="True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53248"/>
  <p:tag name="ORIGINALWIDTH" val="6.03312"/>
  <p:tag name="EMFCHILD" val="True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10.16211"/>
  <p:tag name="EMFCHILD" val="True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9695"/>
  <p:tag name="ORIGINALWIDTH" val="5.36939"/>
  <p:tag name="EMFCHILD" val="True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86565"/>
  <p:tag name="ORIGINALWIDTH" val="4.190502"/>
  <p:tag name="EMFCHILD" val="True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4705"/>
  <p:tag name="ORIGINALWIDTH" val="4.091437"/>
  <p:tag name="EMFCHILD" val="True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7333"/>
  <p:tag name="ORIGINALWIDTH" val="5.191092"/>
  <p:tag name="EMFCHILD" val="True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9429"/>
  <p:tag name="ORIGINALWIDTH" val="6.587894"/>
  <p:tag name="EMFCHILD" val="True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2746"/>
  <p:tag name="ORIGINALWIDTH" val="4.349016"/>
  <p:tag name="EMFCHILD" val="Tru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975049"/>
  <p:tag name="EMFCHILD" val="True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3327"/>
  <p:tag name="ORIGINALWIDTH" val="4.001279"/>
  <p:tag name="EMFCHILD" val="True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96162"/>
  <p:tag name="ORIGINALWIDTH" val="13.20891"/>
  <p:tag name="EMFCHILD" val="True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7.727165"/>
  <p:tag name="EMFCHILD" val="True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96162"/>
  <p:tag name="ORIGINALWIDTH" val="4.953346"/>
  <p:tag name="EMFCHILD" val="True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7648"/>
  <p:tag name="ORIGINALWIDTH" val="3.952756"/>
  <p:tag name="EMFCHILD" val="True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7333"/>
  <p:tag name="ORIGINALWIDTH" val="5.191092"/>
  <p:tag name="EMFCHILD" val="True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86565"/>
  <p:tag name="ORIGINALWIDTH" val="4.190502"/>
  <p:tag name="EMFCHILD" val="True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056"/>
  <p:tag name="ORIGINALWIDTH" val="2.261516"/>
  <p:tag name="EMFCHILD" val="True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01968"/>
  <p:tag name="ORIGINALWIDTH" val="4.170669"/>
  <p:tag name="EMFCHILD" val="True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01968"/>
  <p:tag name="ORIGINALWIDTH" val="4.170669"/>
  <p:tag name="EMFCHILD" val="True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01968"/>
  <p:tag name="ORIGINALWIDTH" val="4.170669"/>
  <p:tag name="EMFCHILD" val="True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7648"/>
  <p:tag name="ORIGINALWIDTH" val="3.269193"/>
  <p:tag name="EMFCHILD" val="True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01968"/>
  <p:tag name="ORIGINALWIDTH" val="4.170669"/>
  <p:tag name="EMFCHILD" val="True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8533"/>
  <p:tag name="ORIGINALWIDTH" val="1.1656"/>
  <p:tag name="EMFCHILD" val="True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01968"/>
  <p:tag name="ORIGINALWIDTH" val="4.170669"/>
  <p:tag name="EMFCHILD" val="True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12599"/>
  <p:tag name="ORIGINALWIDTH" val="1.159055"/>
  <p:tag name="EMFCHILD" val="True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01968"/>
  <p:tag name="ORIGINALWIDTH" val="4.170669"/>
  <p:tag name="EMFCHILD" val="True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124"/>
  <p:tag name="ORIGINALWIDTH" val="2.298327"/>
  <p:tag name="EMFCHILD" val="True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9547"/>
  <p:tag name="ORIGINALWIDTH" val="5.180168"/>
  <p:tag name="EMFCHILD" val="True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32529"/>
  <p:tag name="ORIGINALWIDTH" val="1.050098"/>
  <p:tag name="EMFCHILD" val="True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7.08847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V(H,\Phi)=&amp;\frac{1}{2}\left(\begin{array}{cc} h &amp; \phi \end{array}\right) \text{H}_{2\times 2}  \left(\begin{array}{c} h \\ \phi \end{array}\right) + \frac{1}{2}\left(\begin{array}{cc}  \pi &amp; \pi_\phi \end{array}\right) \text{Pi}_{2\times 2}  \left(\begin{array}{c} \pi \\ \pi_\phi \end{array}\right) + \left(\begin{array}{ccc} \omega^+ &amp; \phi_{3,1} &amp; \phi_{3,-1}^{*} \end{array}\right) \text{C1}_{3\times 3}\left(\begin{array}{c} \omega^- \\ \phi_{3,1}^{*}  \\ \phi_{3,-1} \end{array}\right) \\&#10;&amp; + \left(\begin{array}{cc}  \phi_{3,2} &amp; \phi_{3,-2}^{*} \end{array}\right) \text{C2}_{2\times 2}\left(\begin{array}{c} \phi_{3,2}^{*}  \\ \phi_{3,-2} \end{array}\right) +\left(\begin{array}{cc}  \phi_{3,3} &amp; \phi_{3,-3}^{*} \end{array}\right) \text{C3}_{2\times 2}\left(\begin{array}{c} \phi_{3,3}^{*}  \\ \phi_{3,-3} \end{array}\right).&#10;\end{aligned}&#10;$$&#10;&#10;&#10;&#10;\end{document}"/>
  <p:tag name="IGUANATEXSIZE" val="14"/>
  <p:tag name="IGUANATEXCURSOR" val="103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2.306468"/>
  <p:tag name="EMFCHILD" val="True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42"/>
  <p:tag name="ORIGINALWIDTH" val="8.370978"/>
  <p:tag name="EMFCHILD" val="True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3161"/>
  <p:tag name="EMFCHILD" val="True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2067"/>
  <p:tag name="ORIGINALWIDTH" val="4.562845"/>
  <p:tag name="EMFCHILD" val="True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42"/>
  <p:tag name="ORIGINALWIDTH" val="6.0545"/>
  <p:tag name="EMFCHILD" val="True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8"/>
  <p:tag name="ORIGINALWIDTH" val="2.306468"/>
  <p:tag name="EMFCHILD" val="True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15"/>
  <p:tag name="ORIGINALWIDTH" val="6.611248"/>
  <p:tag name="EMFCHILD" val="True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280765"/>
  <p:tag name="EMFCHILD" val="True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814"/>
  <p:tag name="ORIGINALWIDTH" val="4.970866"/>
  <p:tag name="EMFCHILD" val="True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96676"/>
  <p:tag name="EMFCHILD" val="True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7784"/>
  <p:tag name="EMFCHILD" val="True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881384"/>
  <p:tag name="EMFCHILD" val="True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7784"/>
  <p:tag name="EMFCHILD" val="True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971"/>
  <p:tag name="ORIGINALWIDTH" val="2.113041"/>
  <p:tag name="EMFCHILD" val="True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42"/>
  <p:tag name="ORIGINALWIDTH" val="6.790214"/>
  <p:tag name="EMFCHILD" val="True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099"/>
  <p:tag name="ORIGINALWIDTH" val="3.730146"/>
  <p:tag name="EMFCHILD" val="True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7964"/>
  <p:tag name="EMFCHILD" val="True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881384"/>
  <p:tag name="EMFCHILD" val="True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7964"/>
  <p:tag name="EMFCHILD" val="True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6.611248"/>
  <p:tag name="EMFCHILD" val="True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280765"/>
  <p:tag name="EMFCHILD" val="Tru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2874"/>
  <p:tag name="ORIGINALWIDTH" val="4.742175"/>
  <p:tag name="EMFCHILD" val="True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814"/>
  <p:tag name="ORIGINALWIDTH" val="4.970866"/>
  <p:tag name="EMFCHILD" val="True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96676"/>
  <p:tag name="EMFCHILD" val="True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7784"/>
  <p:tag name="EMFCHILD" val="True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87"/>
  <p:tag name="ORIGINALWIDTH" val="5.36856"/>
  <p:tag name="EMFCHILD" val="True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87"/>
  <p:tag name="ORIGINALWIDTH" val="5.36856"/>
  <p:tag name="EMFCHILD" val="True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485"/>
  <p:tag name="ORIGINALWIDTH" val="4.015467"/>
  <p:tag name="EMFCHILD" val="True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7784"/>
  <p:tag name="EMFCHILD" val="True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42"/>
  <p:tag name="ORIGINALWIDTH" val="5.855681"/>
  <p:tag name="EMFCHILD" val="True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6496"/>
  <p:tag name="ORIGINALWIDTH" val="2.127503"/>
  <p:tag name="EMFCHILD" val="True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2067"/>
  <p:tag name="ORIGINALWIDTH" val="4.961368"/>
  <p:tag name="EMFCHILD" val="True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099"/>
  <p:tag name="ORIGINALWIDTH" val="3.730146"/>
  <p:tag name="EMFCHILD" val="True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7964"/>
  <p:tag name="EMFCHILD" val="True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87"/>
  <p:tag name="ORIGINALWIDTH" val="5.36856"/>
  <p:tag name="EMFCHILD" val="True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87"/>
  <p:tag name="ORIGINALWIDTH" val="5.36856"/>
  <p:tag name="EMFCHILD" val="True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485"/>
  <p:tag name="ORIGINALWIDTH" val="4.015467"/>
  <p:tag name="EMFCHILD" val="True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7964"/>
  <p:tag name="EMFCHILD" val="True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6.611248"/>
  <p:tag name="EMFCHILD" val="True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7784"/>
  <p:tag name="EMFCHILD" val="True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8"/>
  <p:tag name="ORIGINALWIDTH" val="5.895444"/>
  <p:tag name="EMFCHILD" val="True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971"/>
  <p:tag name="ORIGINALWIDTH" val="2.113041"/>
  <p:tag name="EMFCHILD" val="True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39707"/>
  <p:tag name="ORIGINALWIDTH" val="5.121991"/>
  <p:tag name="EMFCHILD" val="True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2.533127"/>
  <p:tag name="EMFCHILD" val="True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681"/>
  <p:tag name="ORIGINALWIDTH" val="2.825422"/>
  <p:tag name="EMFCHILD" val="True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76"/>
  <p:tag name="ORIGINALWIDTH" val="4.704443"/>
  <p:tag name="EMFCHILD" val="Tru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27043"/>
  <p:tag name="ORIGINALWIDTH" val="4.173048"/>
  <p:tag name="EMFCHILD" val="Tru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99754"/>
  <p:tag name="ORIGINALWIDTH" val="6.625147"/>
  <p:tag name="EMFCHILD" val="True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2.533127"/>
  <p:tag name="EMFCHILD" val="True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7784"/>
  <p:tag name="EMFCHILD" val="True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428"/>
  <p:tag name="ORIGINALWIDTH" val="6.0545"/>
  <p:tag name="EMFCHILD" val="True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280765"/>
  <p:tag name="EMFCHILD" val="True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099"/>
  <p:tag name="ORIGINALWIDTH" val="3.730146"/>
  <p:tag name="EMFCHILD" val="True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8"/>
  <p:tag name="ORIGINALWIDTH" val="5.477897"/>
  <p:tag name="EMFCHILD" val="True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7"/>
  <p:tag name="ORIGINALWIDTH" val="1.103487"/>
  <p:tag name="EMFCHILD" val="True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7"/>
  <p:tag name="ORIGINALWIDTH" val="1.103487"/>
  <p:tag name="EMFCHILD" val="True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8"/>
  <p:tag name="ORIGINALWIDTH" val="5.477897"/>
  <p:tag name="EMFCHILD" val="True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8"/>
  <p:tag name="ORIGINALWIDTH" val="5.895444"/>
  <p:tag name="EMFCHILD" val="True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76"/>
  <p:tag name="ORIGINALWIDTH" val="4.704443"/>
  <p:tag name="EMFCHILD" val="True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681"/>
  <p:tag name="ORIGINALWIDTH" val="2.825422"/>
  <p:tag name="EMFCHILD" val="True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2.533127"/>
  <p:tag name="EMFCHILD" val="True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76"/>
  <p:tag name="ORIGINALWIDTH" val="4.704443"/>
  <p:tag name="EMFCHILD" val="True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2.533127"/>
  <p:tag name="EMFCHILD" val="True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8"/>
  <p:tag name="ORIGINALWIDTH" val="5.477897"/>
  <p:tag name="EMFCHILD" val="True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7"/>
  <p:tag name="ORIGINALWIDTH" val="1.103487"/>
  <p:tag name="EMFCHILD" val="True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6827"/>
  <p:tag name="ORIGINALWIDTH" val="1.103487"/>
  <p:tag name="EMFCHILD" val="True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8"/>
  <p:tag name="ORIGINALWIDTH" val="5.477897"/>
  <p:tag name="EMFCHILD" val="True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6.611248"/>
  <p:tag name="EMFCHILD" val="True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7784"/>
  <p:tag name="EMFCHILD" val="True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1102"/>
  <p:tag name="ORIGINALWIDTH" val="6.087155"/>
  <p:tag name="EMFCHILD" val="True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681"/>
  <p:tag name="ORIGINALWIDTH" val="2.825422"/>
  <p:tag name="EMFCHILD" val="True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76"/>
  <p:tag name="ORIGINALWIDTH" val="4.704443"/>
  <p:tag name="EMFCHILD" val="True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7784"/>
  <p:tag name="EMFCHILD" val="True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43455"/>
  <p:tag name="ORIGINALWIDTH" val="4.971309"/>
  <p:tag name="EMFCHILD" val="True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428"/>
  <p:tag name="ORIGINALWIDTH" val="6.0545"/>
  <p:tag name="EMFCHILD" val="True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3.96676"/>
  <p:tag name="EMFCHILD" val="True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099"/>
  <p:tag name="ORIGINALWIDTH" val="3.730146"/>
  <p:tag name="EMFCHILD" val="True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7964"/>
  <p:tag name="EMFCHILD" val="True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681"/>
  <p:tag name="ORIGINALWIDTH" val="2.825422"/>
  <p:tag name="EMFCHILD" val="True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561"/>
  <p:tag name="ORIGINALWIDTH" val="3.235827"/>
  <p:tag name="EMFCHILD" val="True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76"/>
  <p:tag name="ORIGINALWIDTH" val="4.704443"/>
  <p:tag name="EMFCHILD" val="True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7964"/>
  <p:tag name="EMFCHILD" val="True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5"/>
  <p:tag name="ORIGINALWIDTH" val="6.611248"/>
  <p:tag name="EMFCHILD" val="True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7784"/>
  <p:tag name="EMFCHILD" val="True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681"/>
  <p:tag name="ORIGINALWIDTH" val="2.825422"/>
  <p:tag name="EMFCHILD" val="True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76"/>
  <p:tag name="ORIGINALWIDTH" val="4.704443"/>
  <p:tag name="EMFCHILD" val="True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7784"/>
  <p:tag name="EMFCHILD" val="True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4862"/>
  <p:tag name="ORIGINALWIDTH" val="4.214173"/>
  <p:tag name="EMFCHILD" val="True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428"/>
  <p:tag name="ORIGINALWIDTH" val="6.0545"/>
  <p:tag name="EMFCHILD" val="True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74"/>
  <p:tag name="ORIGINALWIDTH" val="4.125815"/>
  <p:tag name="EMFCHILD" val="True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099"/>
  <p:tag name="ORIGINALWIDTH" val="3.730146"/>
  <p:tag name="EMFCHILD" val="True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596"/>
  <p:tag name="ORIGINALWIDTH" val="3.075984"/>
  <p:tag name="EMFCHILD" val="True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7964"/>
  <p:tag name="EMFCHILD" val="True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681"/>
  <p:tag name="ORIGINALWIDTH" val="2.825422"/>
  <p:tag name="EMFCHILD" val="True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1"/>
  <p:tag name="ORIGINALWIDTH" val="5.209449"/>
  <p:tag name="EMFCHILD" val="True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19"/>
  <p:tag name="ORIGINALWIDTH" val="0.883802"/>
  <p:tag name="EMFCHILD" val="True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76"/>
  <p:tag name="ORIGINALWIDTH" val="4.704443"/>
  <p:tag name="EMFCHILD" val="True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8"/>
  <p:tag name="ORIGINALWIDTH" val="3.201237"/>
  <p:tag name="EMFCHILD" val="True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7964"/>
  <p:tag name="EMFCHILD" val="True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18"/>
  <p:tag name="ORIGINALWIDTH" val="1.053825"/>
  <p:tag name="EMFCHILD" val="True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81713"/>
  <p:tag name="ORIGINALWIDTH" val="121.023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rho=\sum_{i}\frac{[J_{i}(J_{i}+1)-Y_{i}^{2}] v_{i}^{2}}{2Y_{i}^{2}v_{i}^{2}},&#10;$$&#10;&#10;&#10;&#10;\end{document}"/>
  <p:tag name="IGUANATEXSIZE" val="16"/>
  <p:tag name="IGUANATEXCURSOR" val="42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809"/>
  <p:tag name="ORIGINALWIDTH" val="81.9066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v_\phi^2 \leq \frac{23.401}{J(J+1)} \text{GeV}&#10;$$&#10;&#10;&#10;&#10;\end{document}"/>
  <p:tag name="IGUANATEXSIZE" val="16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60362"/>
  <p:tag name="ORIGINALWIDTH" val="74.78971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R=\frac{(E_{\text{Mixed}}- E_{\text{SM}})}{E_{\text{SM}}}$&#10;&#10;&#10;&#10;\end{document}"/>
  <p:tag name="IGUANATEXSIZE" val="15"/>
  <p:tag name="IGUANATEXCURSOR" val="406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7.113281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R=\frac{(E_{\text{Mixed}}- E_{\text{SM}})}{E_{\text{SM}}}$&#10;&#10;&#10;&#10;\end{document}"/>
  <p:tag name="IGUANATEXSIZE" val="15"/>
  <p:tag name="IGUANATEXCURSOR" val="406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34"/>
  <p:tag name="ORIGINALWIDTH" val="6.625144"/>
  <p:tag name="EMFCHILD" val="True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24"/>
  <p:tag name="ORIGINALWIDTH" val="1.813176"/>
  <p:tag name="EMFCHILD" val="True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5223"/>
  <p:tag name="ORIGINALWIDTH" val="5.388294"/>
  <p:tag name="EMFCHILD" val="True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2205"/>
  <p:tag name="ORIGINALWIDTH" val="5.031128"/>
  <p:tag name="EMFCHILD" val="True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2336"/>
  <p:tag name="ORIGINALWIDTH" val="1.210446"/>
  <p:tag name="EMFCHILD" val="True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6929"/>
  <p:tag name="ORIGINALWIDTH" val="3.04357"/>
  <p:tag name="EMFCHILD" val="True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1811"/>
  <p:tag name="ORIGINALWIDTH" val="2.993753"/>
  <p:tag name="EMFCHILD" val="True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798"/>
  <p:tag name="ORIGINALWIDTH" val="4.714278"/>
  <p:tag name="EMFCHILD" val="Tru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747965"/>
  <p:tag name="ORIGINALWIDTH" val="1.050666"/>
  <p:tag name="EMFCHILD" val="Tru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3022"/>
  <p:tag name="ORIGINALWIDTH" val="7.081201"/>
  <p:tag name="EMFCHILD" val="True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5223"/>
  <p:tag name="ORIGINALWIDTH" val="5.388294"/>
  <p:tag name="EMFCHILD" val="True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1417"/>
  <p:tag name="ORIGINALWIDTH" val="2.76462"/>
  <p:tag name="EMFCHILD" val="True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2205"/>
  <p:tag name="ORIGINALWIDTH" val="5.031128"/>
  <p:tag name="EMFCHILD" val="True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24"/>
  <p:tag name="ORIGINALWIDTH" val="1.806194"/>
  <p:tag name="EMFCHILD" val="True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77"/>
  <p:tag name="ORIGINALWIDTH" val="53.07779"/>
  <p:tag name="EMFCHILD" val="True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5223"/>
  <p:tag name="ORIGINALWIDTH" val="5.388294"/>
  <p:tag name="EMFCHILD" val="True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1417"/>
  <p:tag name="ORIGINALWIDTH" val="2.76462"/>
  <p:tag name="EMFCHILD" val="True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2205"/>
  <p:tag name="ORIGINALWIDTH" val="5.031128"/>
  <p:tag name="EMFCHILD" val="True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6404"/>
  <p:tag name="ORIGINALWIDTH" val="2.400945"/>
  <p:tag name="EMFCHILD" val="True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21506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v_\phi^2 \leq \frac{23.401}{J(J+1)} \text{GeV}&#10;$$&#10;&#10;&#10;&#10;\end{document}"/>
  <p:tag name="IGUANATEXSIZE" val="16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561"/>
  <p:tag name="ORIGINALWIDTH" val="3.207923"/>
  <p:tag name="EMFCHILD" val="True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45718"/>
  <p:tag name="EMFCHILD" val="True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3.975984"/>
  <p:tag name="EMFCHILD" val="True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01083"/>
  <p:tag name="ORIGINALWIDTH" val="6.014665"/>
  <p:tag name="EMFCHILD" val="True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27756"/>
  <p:tag name="EMFCHILD" val="True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085236"/>
  <p:tag name="EMFCHILD" val="True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43455"/>
  <p:tag name="EMFCHILD" val="True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4.360876"/>
  <p:tag name="EMFCHILD" val="True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44291"/>
  <p:tag name="EMFCHILD" val="True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48523"/>
  <p:tag name="EMFCHILD" val="True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7.42096"/>
  <p:tag name="EMFCHILD" val="Tru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41732"/>
  <p:tag name="ORIGINALWIDTH" val="1.056004"/>
  <p:tag name="EMFCHILD" val="True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32332"/>
  <p:tag name="EMFCHILD" val="True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83809"/>
  <p:tag name="EMFCHILD" val="True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32332"/>
  <p:tag name="EMFCHILD" val="True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54626"/>
  <p:tag name="EMFCHILD" val="True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48523"/>
  <p:tag name="EMFCHILD" val="True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83809"/>
  <p:tag name="EMFCHILD" val="True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42815"/>
  <p:tag name="ORIGINALWIDTH" val="6.684055"/>
  <p:tag name="EMFCHILD" val="True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809597"/>
  <p:tag name="EMFCHILD" val="True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99064"/>
  <p:tag name="EMFCHILD" val="True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99"/>
  <p:tag name="ORIGINALWIDTH" val="4.702362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rho=\sum_{i}\frac{[J_{i}(J_{i}+1)-Y_{i}^{2}] v_{i}^{2}}{2Y_{i}^{2}v_{i}^{2}},&#10;$$&#10;&#10;&#10;&#10;\end{document}"/>
  <p:tag name="IGUANATEXSIZE" val="16"/>
  <p:tag name="IGUANATEXCURSOR" val="42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8.26781"/>
  <p:tag name="ORIGINALWIDTH" val="322.8839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{\color{blue}$$&#10;\begin{aligned} \label{eq::gauge_trans_Gauge}&#10;\mathbf{A_{i}}dx^i&amp;\rightarrow(U^{\infty})^{-1}(-\frac{i}{g}f(\xi)\partial_{i}U^{\infty}(U^{\infty})^{-1})U^{\infty} -\frac{i}{g}\partial_{i}(U^{\infty})^{-1}U^{\infty} \\&#10;&amp;=\frac{i}{g}(1-f(\xi))(U^{\infty})^{-1} \partial_{i}U^{\infty} =\frac{1}{g}(1-f(\xi))\left[F_1 \frac{\sigma_1}{2}+F_2 \frac{\sigma_2}{2}+F_3 \frac{\sigma_3}{2}\right].&#10;\end{aligned}&#10;$$ }&#10;&#10;&#10;&#10;&#10;\end{document}"/>
  <p:tag name="IGUANATEXSIZE" val="16"/>
  <p:tag name="IGUANATEXCURSOR" val="76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545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44882"/>
  <p:tag name="ORIGINALWIDTH" val="6.625147"/>
  <p:tag name="EMFCHILD" val="True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4311"/>
  <p:tag name="ORIGINALWIDTH" val="13.26024"/>
  <p:tag name="EMFCHILD" val="True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9537"/>
  <p:tag name="ORIGINALWIDTH" val="2.113041"/>
  <p:tag name="EMFCHILD" val="True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93651"/>
  <p:tag name="ORIGINALWIDTH" val="1.364862"/>
  <p:tag name="EMFCHILD" val="True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63484"/>
  <p:tag name="ORIGINALWIDTH" val="5.598967"/>
  <p:tag name="EMFCHILD" val="True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9537"/>
  <p:tag name="ORIGINALWIDTH" val="2.113041"/>
  <p:tag name="EMFCHILD" val="True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93651"/>
  <p:tag name="ORIGINALWIDTH" val="2.311319"/>
  <p:tag name="EMFCHILD" val="True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63484"/>
  <p:tag name="ORIGINALWIDTH" val="5.598967"/>
  <p:tag name="EMFCHILD" val="True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9537"/>
  <p:tag name="ORIGINALWIDTH" val="2.113041"/>
  <p:tag name="EMFCHILD" val="True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937"/>
  <p:tag name="ORIGINALWIDTH" val="6.625147"/>
  <p:tag name="EMFCHILD" val="True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61.62741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f=f_3,\ f_0=1&#10;$$&#10;&#10;&#10;&#10;\end{document}"/>
  <p:tag name="IGUANATEXSIZE" val="16"/>
  <p:tag name="IGUANATEXCURSOR" val="36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426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937"/>
  <p:tag name="ORIGINALWIDTH" val="3.287648"/>
  <p:tag name="EMFCHILD" val="True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93651"/>
  <p:tag name="ORIGINALWIDTH" val="2.311319"/>
  <p:tag name="EMFCHILD" val="True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37106"/>
  <p:tag name="ORIGINALWIDTH" val="6.087155"/>
  <p:tag name="EMFCHILD" val="True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2461"/>
  <p:tag name="ORIGINALWIDTH" val="7.242815"/>
  <p:tag name="EMFCHILD" val="True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104"/>
  <p:tag name="ORIGINALWIDTH" val="3.082431"/>
  <p:tag name="EMFCHILD" val="True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9537"/>
  <p:tag name="ORIGINALWIDTH" val="2.113041"/>
  <p:tag name="EMFCHILD" val="True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93651"/>
  <p:tag name="ORIGINALWIDTH" val="1.364862"/>
  <p:tag name="EMFCHILD" val="True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5915"/>
  <p:tag name="ORIGINALWIDTH" val="4.373573"/>
  <p:tag name="EMFCHILD" val="True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104"/>
  <p:tag name="ORIGINALWIDTH" val="3.082431"/>
  <p:tag name="EMFCHILD" val="True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9537"/>
  <p:tag name="ORIGINALWIDTH" val="2.113041"/>
  <p:tag name="EMFCHILD" val="Tru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893651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f=f_3,\ f_0=1&#10;$$&#10;&#10;&#10;&#10;\end{document}"/>
  <p:tag name="IGUANATEXSIZE" val="16"/>
  <p:tag name="IGUANATEXCURSOR" val="36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37106"/>
  <p:tag name="ORIGINALWIDTH" val="82.42343"/>
  <p:tag name="EMFCHILD" val="True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937"/>
  <p:tag name="ORIGINALWIDTH" val="3.975049"/>
  <p:tag name="EMFCHILD" val="True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2461"/>
  <p:tag name="ORIGINALWIDTH" val="7.242815"/>
  <p:tag name="EMFCHILD" val="True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104"/>
  <p:tag name="ORIGINALWIDTH" val="3.082431"/>
  <p:tag name="EMFCHILD" val="True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9537"/>
  <p:tag name="ORIGINALWIDTH" val="2.113041"/>
  <p:tag name="EMFCHILD" val="True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5915"/>
  <p:tag name="ORIGINALWIDTH" val="4.373573"/>
  <p:tag name="EMFCHILD" val="True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104"/>
  <p:tag name="ORIGINALWIDTH" val="3.082431"/>
  <p:tag name="EMFCHILD" val="True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9537"/>
  <p:tag name="ORIGINALWIDTH" val="2.113041"/>
  <p:tag name="EMFCHILD" val="True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68455"/>
  <p:tag name="ORIGINALWIDTH" val="1.1656"/>
  <p:tag name="EMFCHILD" val="True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1"/>
  <p:tag name="ORIGINALWIDTH" val="260.9465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begin{table}&#10;\caption{Parameter table for the two-step EWPT.}&#10;\label{table:two_step_parameter_table}&#10;\centering&#10;\begin{tabular}{||c c c c c||} &#10; \hline&#10;&amp; $h$ &amp; $\phi$ &amp; $V$  &amp; Hessian Determiant \\ [0.5ex] &#10; \hline\hline&#10; $O$ &amp; 0 &amp; 0 &amp; 0 &amp; $\lambda \lambda_{s} v^{2} v_\phi^{2}$\\[2pt]&#10; $X$ &amp; $v$ &amp; 0 &amp; $-\frac{1}{4} \lambda  v^4$  &amp; $2 \lambda  v^2 \left(\lambda _{13} v^2-v_\phi^2 \lambda _s\right)$\\[2pt]&#10; $Y$ &amp;0 &amp; $v_\phi$ &amp; $-\frac{1}{4} \lambda _s v_\phi^4 $ &amp; $2 v_\phi^2 \lambda _s \left(\lambda _{13} v_\phi^2-\lambda  v^2\right)$\\[3pt]&#10; $Z$ &amp; $v_{z}$ &amp; $v_{z\phi}$ &amp; $\frac{\lambda  \lambda _s V_z}{4 \left(\lambda _{13}^2-\lambda  \lambda _s\right)}$ &amp; $\frac{4 \lambda  \lambda _s \left(\lambda  v^2-\lambda _{13} v_\phi^2\right) \left(\lambda _{13} v^2-v_\phi^2 \lambda _s\right)}{\lambda _{13}^2-\lambda  \lambda _s}$\\[2pt]&#10; \hline&#10;\end{tabular}&#10;\label{table:1}&#10;\end{table}&#10;&#10;&#10;&#10;\end{document}"/>
  <p:tag name="IGUANATEXSIZE" val="16"/>
  <p:tag name="IGUANATEXCURSOR" val="123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248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21604"/>
  <p:tag name="EMFCHILD" val="True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162"/>
  <p:tag name="ORIGINALWIDTH" val="6.465709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begin{table}&#10;\caption{Parameter table for the two-step EWPT.}&#10;\label{table:two_step_parameter_table}&#10;\centering&#10;\begin{tabular}{||c c c c c||} &#10; \hline&#10;&amp; $h$ &amp; $\phi$ &amp; $V$  &amp; Hessian Determiant \\ [0.5ex] &#10; \hline\hline&#10; $O$ &amp; 0 &amp; 0 &amp; 0 &amp; $\lambda \lambda_{s} v^{2} v_\phi^{2}$\\[2pt]&#10; $X$ &amp; $v$ &amp; 0 &amp; $-\frac{1}{4} \lambda  v^4$  &amp; $2 \lambda  v^2 \left(\lambda _{13} v^2-v_\phi^2 \lambda _s\right)$\\[2pt]&#10; $Y$ &amp;0 &amp; $v_\phi$ &amp; $-\frac{1}{4} \lambda _s v_\phi^4 $ &amp; $2 v_\phi^2 \lambda _s \left(\lambda _{13} v_\phi^2-\lambda  v^2\right)$\\[3pt]&#10; $Z$ &amp; $v_{z}$ &amp; $v_{z\phi}$ &amp; $\frac{\lambda  \lambda _s V_z}{4 \left(\lambda _{13}^2-\lambda  \lambda _s\right)}$ &amp; $\frac{4 \lambda  \lambda _s \left(\lambda  v^2-\lambda _{13} v_\phi^2\right) \left(\lambda _{13} v^2-v_\phi^2 \lambda _s\right)}{\lambda _{13}^2-\lambda  \lambda _s}$\\[2pt]&#10; \hline&#10;\end{tabular}&#10;\label{table:1}&#10;\end{table}&#10;&#10;&#10;&#10;\end{document}"/>
  <p:tag name="IGUANATEXSIZE" val="16"/>
  <p:tag name="IGUANATEXCURSOR" val="123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4.493147"/>
  <p:tag name="EMFCHILD" val="True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7992"/>
  <p:tag name="ORIGINALWIDTH" val="4.91152"/>
  <p:tag name="EMFCHILD" val="True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49422"/>
  <p:tag name="ORIGINALWIDTH" val="2.211687"/>
  <p:tag name="EMFCHILD" val="True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8555"/>
  <p:tag name="EMFCHILD" val="True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05"/>
  <p:tag name="ORIGINALWIDTH" val="3.287624"/>
  <p:tag name="EMFCHILD" val="True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3762"/>
  <p:tag name="ORIGINALWIDTH" val="1.05602"/>
  <p:tag name="EMFCHILD" val="True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0852"/>
  <p:tag name="ORIGINALWIDTH" val="5.867959"/>
  <p:tag name="EMFCHILD" val="True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4.493147"/>
  <p:tag name="EMFCHILD" val="True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332"/>
  <p:tag name="ORIGINALWIDTH" val="3.347438"/>
  <p:tag name="EMFCHILD" val="True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893651"/>
  <p:tag name="EMFCHILD" val="True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4.493147"/>
  <p:tag name="EMFCHILD" val="True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332"/>
  <p:tag name="ORIGINALWIDTH" val="7.780771"/>
  <p:tag name="EMFCHILD" val="True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8555"/>
  <p:tag name="EMFCHILD" val="True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8279"/>
  <p:tag name="ORIGINALWIDTH" val="3.11827"/>
  <p:tag name="EMFCHILD" val="True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8555"/>
  <p:tag name="EMFCHILD" val="True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332"/>
  <p:tag name="ORIGINALWIDTH" val="3.347438"/>
  <p:tag name="EMFCHILD" val="True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8279"/>
  <p:tag name="ORIGINALWIDTH" val="3.11827"/>
  <p:tag name="EMFCHILD" val="True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4.493147"/>
  <p:tag name="EMFCHILD" val="True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7992"/>
  <p:tag name="ORIGINALWIDTH" val="4.91152"/>
  <p:tag name="EMFCHILD" val="True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49422"/>
  <p:tag name="ORIGINALWIDTH" val="2.211687"/>
  <p:tag name="EMFCHILD" val="True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57825"/>
  <p:tag name="EMFCHILD" val="True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8555"/>
  <p:tag name="EMFCHILD" val="True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7992"/>
  <p:tag name="ORIGINALWIDTH" val="3.227875"/>
  <p:tag name="EMFCHILD" val="True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4.413416"/>
  <p:tag name="EMFCHILD" val="True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332"/>
  <p:tag name="ORIGINALWIDTH" val="3.347438"/>
  <p:tag name="EMFCHILD" val="True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8279"/>
  <p:tag name="ORIGINALWIDTH" val="3.11827"/>
  <p:tag name="EMFCHILD" val="True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49422"/>
  <p:tag name="ORIGINALWIDTH" val="5.011167"/>
  <p:tag name="EMFCHILD" val="True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8555"/>
  <p:tag name="EMFCHILD" val="True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8279"/>
  <p:tag name="ORIGINALWIDTH" val="3.11827"/>
  <p:tag name="EMFCHILD" val="True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267"/>
  <p:tag name="ORIGINALWIDTH" val="6.824398"/>
  <p:tag name="EMFCHILD" val="True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4.413416"/>
  <p:tag name="EMFCHILD" val="True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47392"/>
  <p:tag name="EMFCHILD" val="True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724018"/>
  <p:tag name="ORIGINALWIDTH" val="2.640084"/>
  <p:tag name="EMFCHILD" val="True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25775"/>
  <p:tag name="EMFCHILD" val="True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8279"/>
  <p:tag name="ORIGINALWIDTH" val="3.11827"/>
  <p:tag name="EMFCHILD" val="True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8555"/>
  <p:tag name="EMFCHILD" val="True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7702"/>
  <p:tag name="ORIGINALWIDTH" val="4.91152"/>
  <p:tag name="EMFCHILD" val="True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11236"/>
  <p:tag name="ORIGINALWIDTH" val="6.166833"/>
  <p:tag name="EMFCHILD" val="True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7992"/>
  <p:tag name="ORIGINALWIDTH" val="9.87296"/>
  <p:tag name="EMFCHILD" val="True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0852"/>
  <p:tag name="ORIGINALWIDTH" val="5.867959"/>
  <p:tag name="EMFCHILD" val="True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162"/>
  <p:tag name="ORIGINALWIDTH" val="6.465709"/>
  <p:tag name="EMFCHILD" val="True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46127"/>
  <p:tag name="ORIGINALWIDTH" val="1.05602"/>
  <p:tag name="EMFCHILD" val="Tru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27043"/>
  <p:tag name="ORIGINALWIDTH" val="4.173048"/>
  <p:tag name="EMFCHILD" val="Tru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893651"/>
  <p:tag name="EMFCHILD" val="True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71"/>
  <p:tag name="ORIGINALWIDTH" val="260.5479"/>
  <p:tag name="EMFCHILD" val="True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52117"/>
  <p:tag name="ORIGINALWIDTH" val="0.3984568"/>
  <p:tag name="EMFCHILD" val="True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52117"/>
  <p:tag name="ORIGINALWIDTH" val="0.3984568"/>
  <p:tag name="EMFCHILD" val="True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7992"/>
  <p:tag name="ORIGINALWIDTH" val="4.891603"/>
  <p:tag name="EMFCHILD" val="True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268"/>
  <p:tag name="ORIGINALWIDTH" val="5.220418"/>
  <p:tag name="EMFCHILD" val="True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7992"/>
  <p:tag name="ORIGINALWIDTH" val="7.103355"/>
  <p:tag name="EMFCHILD" val="True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0852"/>
  <p:tag name="ORIGINALWIDTH" val="6.804481"/>
  <p:tag name="EMFCHILD" val="True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8555"/>
  <p:tag name="EMFCHILD" val="True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25775"/>
  <p:tag name="EMFCHILD" val="True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25775"/>
  <p:tag name="EMFCHILD" val="Tru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85285"/>
  <p:tag name="EMFCHILD" val="True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2666"/>
  <p:tag name="ORIGINALWIDTH" val="2.131957"/>
  <p:tag name="EMFCHILD" val="True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4.493147"/>
  <p:tag name="EMFCHILD" val="True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332"/>
  <p:tag name="ORIGINALWIDTH" val="5.011167"/>
  <p:tag name="EMFCHILD" val="True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0852"/>
  <p:tag name="ORIGINALWIDTH" val="6.694876"/>
  <p:tag name="EMFCHILD" val="True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8555"/>
  <p:tag name="EMFCHILD" val="True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8279"/>
  <p:tag name="ORIGINALWIDTH" val="3.11827"/>
  <p:tag name="EMFCHILD" val="True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3.8555"/>
  <p:tag name="EMFCHILD" val="True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332"/>
  <p:tag name="ORIGINALWIDTH" val="3.347438"/>
  <p:tag name="EMFCHILD" val="True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332"/>
  <p:tag name="ORIGINALWIDTH" val="7.780771"/>
  <p:tag name="EMFCHILD" val="True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2666"/>
  <p:tag name="ORIGINALWIDTH" val="2.131957"/>
  <p:tag name="EMFCHILD" val="Tru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21604"/>
  <p:tag name="EMFCHILD" val="True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07"/>
  <p:tag name="ORIGINALWIDTH" val="4.493147"/>
  <p:tag name="EMFCHILD" val="True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332"/>
  <p:tag name="ORIGINALWIDTH" val="5.011167"/>
  <p:tag name="EMFCHILD" val="True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8279"/>
  <p:tag name="ORIGINALWIDTH" val="3.11827"/>
  <p:tag name="EMFCHILD" val="True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52117"/>
  <p:tag name="ORIGINALWIDTH" val="0.3984568"/>
  <p:tag name="EMFCHILD" val="True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52117"/>
  <p:tag name="ORIGINALWIDTH" val="0.3984568"/>
  <p:tag name="EMFCHILD" val="True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71"/>
  <p:tag name="ORIGINALWIDTH" val="260.5479"/>
  <p:tag name="EMFCHILD" val="True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71"/>
  <p:tag name="ORIGINALWIDTH" val="260.5479"/>
  <p:tag name="EMFCHILD" val="True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37037"/>
  <p:tag name="ORIGINALWIDTH" val="0.3984568"/>
  <p:tag name="EMFCHILD" val="True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37037"/>
  <p:tag name="ORIGINALWIDTH" val="0.3984568"/>
  <p:tag name="EMFCHILD" val="True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75132"/>
  <p:tag name="ORIGINALWIDTH" val="6.884147"/>
  <p:tag name="EMFCHILD" val="True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3627"/>
  <p:tag name="EMFCHILD" val="True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9019"/>
  <p:tag name="ORIGINALWIDTH" val="4.194207"/>
  <p:tag name="EMFCHILD" val="True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9019"/>
  <p:tag name="ORIGINALWIDTH" val="4.194207"/>
  <p:tag name="EMFCHILD" val="True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9019"/>
  <p:tag name="ORIGINALWIDTH" val="4.194207"/>
  <p:tag name="EMFCHILD" val="True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7714"/>
  <p:tag name="ORIGINALWIDTH" val="4.931501"/>
  <p:tag name="EMFCHILD" val="True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7714"/>
  <p:tag name="ORIGINALWIDTH" val="4.931501"/>
  <p:tag name="EMFCHILD" val="True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5748"/>
  <p:tag name="ORIGINALWIDTH" val="2.782537"/>
  <p:tag name="EMFCHILD" val="True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3.082382"/>
  <p:tag name="EMFCHILD" val="True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3.082382"/>
  <p:tag name="EMFCHILD" val="True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3888"/>
  <p:tag name="ORIGINALWIDTH" val="7.830611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{\color{blue}$$&#10;\begin{aligned} \label{eq::gauge_trans_Gauge}&#10;\mathbf{A_{i}}dx^i&amp;\rightarrow(U^{\infty})^{-1}(-\frac{i}{g}f(\xi)\partial_{i}U^{\infty}(U^{\infty})^{-1})U^{\infty} -\frac{i}{g}\partial_{i}(U^{\infty})^{-1}U^{\infty} \\&#10;&amp;=\frac{i}{g}(1-f(\xi))(U^{\infty})^{-1} \partial_{i}U^{\infty} =\frac{1}{g}(1-f(\xi))\left[F_1 \frac{\sigma_1}{2}+F_2 \frac{\sigma_2}{2}+F_3 \frac{\sigma_3}{2}\right].&#10;\end{aligned}&#10;$$ }&#10;&#10;&#10;&#10;&#10;\end{document}"/>
  <p:tag name="IGUANATEXSIZE" val="16"/>
  <p:tag name="IGUANATEXCURSOR" val="76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0395"/>
  <p:tag name="ORIGINALWIDTH" val="4.023883"/>
  <p:tag name="EMFCHILD" val="True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37037"/>
  <p:tag name="ORIGINALWIDTH" val="0.3984568"/>
  <p:tag name="EMFCHILD" val="True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37037"/>
  <p:tag name="ORIGINALWIDTH" val="0.3984568"/>
  <p:tag name="EMFCHILD" val="True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4291"/>
  <p:tag name="ORIGINALWIDTH" val="0.3984568"/>
  <p:tag name="EMFCHILD" val="True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4291"/>
  <p:tag name="ORIGINALWIDTH" val="0.3984568"/>
  <p:tag name="EMFCHILD" val="True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0852"/>
  <p:tag name="ORIGINALWIDTH" val="8.209167"/>
  <p:tag name="EMFCHILD" val="True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9019"/>
  <p:tag name="ORIGINALWIDTH" val="4.194207"/>
  <p:tag name="EMFCHILD" val="True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71"/>
  <p:tag name="ORIGINALWIDTH" val="6.087168"/>
  <p:tag name="EMFCHILD" val="True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2.538432"/>
  <p:tag name="EMFCHILD" val="True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6801"/>
  <p:tag name="ORIGINALWIDTH" val="1.729478"/>
  <p:tag name="EMFCHILD" val="True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063"/>
  <p:tag name="ORIGINALWIDTH" val="3.971183"/>
  <p:tag name="EMFCHILD" val="True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56422"/>
  <p:tag name="ORIGINALWIDTH" val="3.417145"/>
  <p:tag name="EMFCHILD" val="True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7714"/>
  <p:tag name="ORIGINALWIDTH" val="4.931501"/>
  <p:tag name="EMFCHILD" val="True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56422"/>
  <p:tag name="ORIGINALWIDTH" val="3.417145"/>
  <p:tag name="EMFCHILD" val="True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05"/>
  <p:tag name="ORIGINALWIDTH" val="3.975062"/>
  <p:tag name="EMFCHILD" val="True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7714"/>
  <p:tag name="ORIGINALWIDTH" val="4.931501"/>
  <p:tag name="EMFCHILD" val="True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3.082382"/>
  <p:tag name="EMFCHILD" val="True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525"/>
  <p:tag name="ORIGINALWIDTH" val="3.785792"/>
  <p:tag name="EMFCHILD" val="True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742176"/>
  <p:tag name="EMFCHILD" val="True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7714"/>
  <p:tag name="ORIGINALWIDTH" val="4.931501"/>
  <p:tag name="EMFCHILD" val="True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2.538432"/>
  <p:tag name="EMFCHILD" val="True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483"/>
  <p:tag name="ORIGINALWIDTH" val="3.207959"/>
  <p:tag name="EMFCHILD" val="True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3.082382"/>
  <p:tag name="EMFCHILD" val="True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71"/>
  <p:tag name="ORIGINALWIDTH" val="6.087168"/>
  <p:tag name="EMFCHILD" val="True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3.082382"/>
  <p:tag name="EMFCHILD" val="True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0395"/>
  <p:tag name="ORIGINALWIDTH" val="4.023883"/>
  <p:tag name="EMFCHILD" val="True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7714"/>
  <p:tag name="ORIGINALWIDTH" val="4.931501"/>
  <p:tag name="EMFCHILD" val="Tru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961369"/>
  <p:tag name="EMFCHILD" val="True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5748"/>
  <p:tag name="ORIGINALWIDTH" val="2.782537"/>
  <p:tag name="EMFCHILD" val="True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525"/>
  <p:tag name="ORIGINALWIDTH" val="3.785792"/>
  <p:tag name="EMFCHILD" val="True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4291"/>
  <p:tag name="ORIGINALWIDTH" val="0.3984568"/>
  <p:tag name="EMFCHILD" val="True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4291"/>
  <p:tag name="ORIGINALWIDTH" val="0.3984568"/>
  <p:tag name="EMFCHILD" val="True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92987"/>
  <p:tag name="ORIGINALWIDTH" val="0.3984568"/>
  <p:tag name="EMFCHILD" val="True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92987"/>
  <p:tag name="ORIGINALWIDTH" val="0.3984568"/>
  <p:tag name="EMFCHILD" val="True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0852"/>
  <p:tag name="ORIGINALWIDTH" val="7.242835"/>
  <p:tag name="EMFCHILD" val="True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9019"/>
  <p:tag name="ORIGINALWIDTH" val="4.194207"/>
  <p:tag name="EMFCHILD" val="True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0395"/>
  <p:tag name="ORIGINALWIDTH" val="4.023883"/>
  <p:tag name="EMFCHILD" val="Tru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13041"/>
  <p:tag name="EMFCHILD" val="True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71"/>
  <p:tag name="ORIGINALWIDTH" val="6.087168"/>
  <p:tag name="EMFCHILD" val="True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2.538432"/>
  <p:tag name="EMFCHILD" val="True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063"/>
  <p:tag name="ORIGINALWIDTH" val="3.971183"/>
  <p:tag name="EMFCHILD" val="True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56422"/>
  <p:tag name="ORIGINALWIDTH" val="3.417145"/>
  <p:tag name="EMFCHILD" val="True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7714"/>
  <p:tag name="ORIGINALWIDTH" val="4.931501"/>
  <p:tag name="EMFCHILD" val="True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5748"/>
  <p:tag name="ORIGINALWIDTH" val="2.782537"/>
  <p:tag name="EMFCHILD" val="True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56422"/>
  <p:tag name="ORIGINALWIDTH" val="3.417145"/>
  <p:tag name="EMFCHILD" val="True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0395"/>
  <p:tag name="ORIGINALWIDTH" val="4.023883"/>
  <p:tag name="EMFCHILD" val="True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05"/>
  <p:tag name="ORIGINALWIDTH" val="3.975062"/>
  <p:tag name="EMFCHILD" val="Tru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8.846802"/>
  <p:tag name="EMFCHILD" val="True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3.082382"/>
  <p:tag name="EMFCHILD" val="True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0395"/>
  <p:tag name="ORIGINALWIDTH" val="4.023883"/>
  <p:tag name="EMFCHILD" val="True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7714"/>
  <p:tag name="ORIGINALWIDTH" val="4.931501"/>
  <p:tag name="EMFCHILD" val="True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5748"/>
  <p:tag name="ORIGINALWIDTH" val="2.782537"/>
  <p:tag name="EMFCHILD" val="True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525"/>
  <p:tag name="ORIGINALWIDTH" val="3.785792"/>
  <p:tag name="EMFCHILD" val="True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7714"/>
  <p:tag name="ORIGINALWIDTH" val="4.931501"/>
  <p:tag name="EMFCHILD" val="True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2.538432"/>
  <p:tag name="EMFCHILD" val="True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25483"/>
  <p:tag name="ORIGINALWIDTH" val="3.207959"/>
  <p:tag name="EMFCHILD" val="True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27043"/>
  <p:tag name="ORIGINALWIDTH" val="4.173048"/>
  <p:tag name="EMFCHILD" val="Tru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3.082382"/>
  <p:tag name="EMFCHILD" val="True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0395"/>
  <p:tag name="ORIGINALWIDTH" val="4.023883"/>
  <p:tag name="EMFCHILD" val="True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71"/>
  <p:tag name="ORIGINALWIDTH" val="6.087168"/>
  <p:tag name="EMFCHILD" val="True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7714"/>
  <p:tag name="ORIGINALWIDTH" val="4.931501"/>
  <p:tag name="EMFCHILD" val="True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297"/>
  <p:tag name="ORIGINALWIDTH" val="3.082382"/>
  <p:tag name="EMFCHILD" val="True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525"/>
  <p:tag name="ORIGINALWIDTH" val="3.785792"/>
  <p:tag name="EMFCHILD" val="True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92987"/>
  <p:tag name="ORIGINALWIDTH" val="0.3984568"/>
  <p:tag name="EMFCHILD" val="True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92987"/>
  <p:tag name="ORIGINALWIDTH" val="0.3984568"/>
  <p:tag name="EMFCHILD" val="True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92331"/>
  <p:tag name="ORIGINALWIDTH" val="0.3984568"/>
  <p:tag name="EMFCHILD" val="True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04085"/>
  <p:tag name="EMFCHILD" val="True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92331"/>
  <p:tag name="ORIGINALWIDTH" val="0.3984568"/>
  <p:tag name="EMFCHILD" val="True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0852"/>
  <p:tag name="ORIGINALWIDTH" val="6.625104"/>
  <p:tag name="EMFCHILD" val="True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5748"/>
  <p:tag name="ORIGINALWIDTH" val="3.207959"/>
  <p:tag name="EMFCHILD" val="True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38"/>
  <p:tag name="ORIGINALWIDTH" val="4.373584"/>
  <p:tag name="EMFCHILD" val="True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5748"/>
  <p:tag name="ORIGINALWIDTH" val="3.207959"/>
  <p:tag name="EMFCHILD" val="True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0395"/>
  <p:tag name="ORIGINALWIDTH" val="4.023883"/>
  <p:tag name="EMFCHILD" val="True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5419"/>
  <p:tag name="ORIGINALWIDTH" val="2.206708"/>
  <p:tag name="EMFCHILD" val="True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62255"/>
  <p:tag name="EMFCHILD" val="True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5675"/>
  <p:tag name="ORIGINALWIDTH" val="5.45353"/>
  <p:tag name="EMFCHILD" val="True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5419"/>
  <p:tag name="ORIGINALWIDTH" val="2.530479"/>
  <p:tag name="EMFCHILD" val="True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063"/>
  <p:tag name="ORIGINALWIDTH" val="43.23735"/>
  <p:tag name="EMFCHILD" val="True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56422"/>
  <p:tag name="ORIGINALWIDTH" val="3.417145"/>
  <p:tag name="EMFCHILD" val="True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9469"/>
  <p:tag name="ORIGINALWIDTH" val="2.311269"/>
  <p:tag name="EMFCHILD" val="True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6525"/>
  <p:tag name="ORIGINALWIDTH" val="2.480688"/>
  <p:tag name="EMFCHILD" val="True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6525"/>
  <p:tag name="ORIGINALWIDTH" val="2.047313"/>
  <p:tag name="EMFCHILD" val="True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5095"/>
  <p:tag name="ORIGINALWIDTH" val="2.590228"/>
  <p:tag name="EMFCHILD" val="True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5137"/>
  <p:tag name="ORIGINALWIDTH" val="4.714296"/>
  <p:tag name="EMFCHILD" val="Tru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5419"/>
  <p:tag name="ORIGINALWIDTH" val="2.206708"/>
  <p:tag name="EMFCHILD" val="True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9469"/>
  <p:tag name="ORIGINALWIDTH" val="2.311269"/>
  <p:tag name="EMFCHILD" val="True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56422"/>
  <p:tag name="ORIGINALWIDTH" val="3.417145"/>
  <p:tag name="EMFCHILD" val="True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5419"/>
  <p:tag name="ORIGINALWIDTH" val="2.206708"/>
  <p:tag name="EMFCHILD" val="True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9469"/>
  <p:tag name="ORIGINALWIDTH" val="2.311269"/>
  <p:tag name="EMFCHILD" val="True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714321"/>
  <p:tag name="EMFCHILD" val="True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2668"/>
  <p:tag name="ORIGINALWIDTH" val="3.396259"/>
  <p:tag name="EMFCHILD" val="True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6525"/>
  <p:tag name="ORIGINALWIDTH" val="2.480688"/>
  <p:tag name="EMFCHILD" val="True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5137"/>
  <p:tag name="ORIGINALWIDTH" val="4.714296"/>
  <p:tag name="EMFCHILD" val="True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6525"/>
  <p:tag name="ORIGINALWIDTH" val="2.047313"/>
  <p:tag name="EMFCHILD" val="True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5095"/>
  <p:tag name="ORIGINALWIDTH" val="2.590228"/>
  <p:tag name="EMFCHILD" val="True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2668"/>
  <p:tag name="ORIGINALWIDTH" val="3.396259"/>
  <p:tag name="EMFCHILD" val="True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6525"/>
  <p:tag name="ORIGINALWIDTH" val="2.480688"/>
  <p:tag name="EMFCHILD" val="True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6307"/>
  <p:tag name="ORIGINALWIDTH" val="3.232854"/>
  <p:tag name="EMFCHILD" val="True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9469"/>
  <p:tag name="ORIGINALWIDTH" val="2.311269"/>
  <p:tag name="EMFCHILD" val="True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9469"/>
  <p:tag name="ORIGINALWIDTH" val="2.311269"/>
  <p:tag name="EMFCHILD" val="True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6525"/>
  <p:tag name="ORIGINALWIDTH" val="2.047313"/>
  <p:tag name="EMFCHILD" val="True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5095"/>
  <p:tag name="ORIGINALWIDTH" val="2.590228"/>
  <p:tag name="EMFCHILD" val="True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2668"/>
  <p:tag name="ORIGINALWIDTH" val="3.396259"/>
  <p:tag name="EMFCHILD" val="True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6525"/>
  <p:tag name="ORIGINALWIDTH" val="2.480688"/>
  <p:tag name="EMFCHILD" val="True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5137"/>
  <p:tag name="ORIGINALWIDTH" val="4.714296"/>
  <p:tag name="EMFCHILD" val="True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2668"/>
  <p:tag name="ORIGINALWIDTH" val="3.396259"/>
  <p:tag name="EMFCHILD" val="True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6525"/>
  <p:tag name="ORIGINALWIDTH" val="2.480688"/>
  <p:tag name="EMFCHILD" val="True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6307"/>
  <p:tag name="ORIGINALWIDTH" val="3.232854"/>
  <p:tag name="EMFCHILD" val="Tru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5419"/>
  <p:tag name="ORIGINALWIDTH" val="2.206708"/>
  <p:tag name="EMFCHILD" val="True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69469"/>
  <p:tag name="ORIGINALWIDTH" val="2.311269"/>
  <p:tag name="EMFCHILD" val="True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063"/>
  <p:tag name="ORIGINALWIDTH" val="116.1024"/>
  <p:tag name="EMFCHILD" val="True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6525"/>
  <p:tag name="ORIGINALWIDTH" val="2.480688"/>
  <p:tag name="EMFCHILD" val="True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86525"/>
  <p:tag name="ORIGINALWIDTH" val="2.047313"/>
  <p:tag name="EMFCHILD" val="True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95095"/>
  <p:tag name="ORIGINALWIDTH" val="2.590228"/>
  <p:tag name="EMFCHILD" val="True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5137"/>
  <p:tag name="ORIGINALWIDTH" val="4.714296"/>
  <p:tag name="EMFCHILD" val="True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6"/>
  <p:tag name="EMFCHILD" val="True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7507"/>
  <p:tag name="ORIGINALWIDTH" val="3.835583"/>
  <p:tag name="EMFCHILD" val="True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5419"/>
  <p:tag name="ORIGINALWIDTH" val="2.206708"/>
  <p:tag name="EMFCHILD" val="True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92331"/>
  <p:tag name="ORIGINALWIDTH" val="0.3984568"/>
  <p:tag name="EMFCHILD" val="True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92331"/>
  <p:tag name="ORIGINALWIDTH" val="0.3984568"/>
  <p:tag name="EMFCHILD" val="True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71"/>
  <p:tag name="ORIGINALWIDTH" val="260.5479"/>
  <p:tag name="EMFCHILD" val="True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7196"/>
  <p:tag name="ORIGINALWIDTH" val="152.024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Y_{B}=\frac{n_{B}}{s}=(8.718 \pm 0.004) \times 10^{-11}$&#10;&#10;&#10;&#10;\end{document}"/>
  <p:tag name="IGUANATEXSIZE" val="18"/>
  <p:tag name="IGUANATEXCURSOR" val="40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8"/>
  <p:tag name="ORIGINALWIDTH" val="104"/>
  <p:tag name="OUTPUTTYPE" val="PDF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\partial_\mu j^\mu_B=\frac{n_f}{32\pi^2}g^2F_{\mu\nu}^a \widetilde{F}^{a\mu\nu} &#10;}&#10;&#10;&#10;&#10;\end{document}"/>
  <p:tag name="IGUANATEXSIZE" val="15"/>
  <p:tag name="IGUANATEXCURSOR" val="43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0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"/>
  <p:tag name="ORIGINALWIDTH" val="49"/>
  <p:tag name="OUTPUTTYPE" val="PDF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\frac{n_{B}}{s}&lt; 10^{-26}$&#10;&#10;&#10;&#10;\end{document}"/>
  <p:tag name="IGUANATEXSIZE" val="16"/>
  <p:tag name="IGUANATEXCURSOR" val="37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0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7401"/>
  <p:tag name="ORIGINALWIDTH" val="7.195801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Y_{B}=\frac{n_{B}}{s}=(8.718 \pm 0.004) \times 10^{-11}$&#10;&#10;&#10;&#10;\end{document}"/>
  <p:tag name="IGUANATEXSIZE" val="18"/>
  <p:tag name="IGUANATEXCURSOR" val="40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6185"/>
  <p:tag name="ORIGINALWIDTH" val="5.30035"/>
  <p:tag name="EMFCHILD" val="True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94882"/>
  <p:tag name="ORIGINALWIDTH" val="2.630118"/>
  <p:tag name="EMFCHILD" val="True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36964"/>
  <p:tag name="ORIGINALWIDTH" val="6.582109"/>
  <p:tag name="EMFCHILD" val="True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83071"/>
  <p:tag name="ORIGINALWIDTH" val="4.233334"/>
  <p:tag name="EMFCHILD" val="True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8679"/>
  <p:tag name="ORIGINALWIDTH" val="4.157131"/>
  <p:tag name="EMFCHILD" val="True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652668"/>
  <p:tag name="ORIGINALWIDTH" val="10.75092"/>
  <p:tag name="EMFCHILD" val="True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83071"/>
  <p:tag name="ORIGINALWIDTH" val="2.764479"/>
  <p:tag name="EMFCHILD" val="True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36964"/>
  <p:tag name="ORIGINALWIDTH" val="6.582109"/>
  <p:tag name="EMFCHILD" val="True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32415"/>
  <p:tag name="ORIGINALWIDTH" val="2.296282"/>
  <p:tag name="EMFCHILD" val="True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83071"/>
  <p:tag name="ORIGINALWIDTH" val="4.107612"/>
  <p:tag name="EMFCHILD" val="True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680227"/>
  <p:tag name="ORIGINALWIDTH" val="1.049169"/>
  <p:tag name="EMFCHILD" val="True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4409"/>
  <p:tag name="ORIGINALWIDTH" val="4.246194"/>
  <p:tag name="EMFCHILD" val="True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5.109302"/>
  <p:tag name="EMFCHILD" val="True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2152"/>
  <p:tag name="ORIGINALWIDTH" val="3.266317"/>
  <p:tag name="EMFCHILD" val="True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83071"/>
  <p:tag name="ORIGINALWIDTH" val="4.107612"/>
  <p:tag name="EMFCHILD" val="True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2152"/>
  <p:tag name="ORIGINALWIDTH" val="6.601925"/>
  <p:tag name="EMFCHILD" val="True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83071"/>
  <p:tag name="ORIGINALWIDTH" val="4.167017"/>
  <p:tag name="EMFCHILD" val="True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680227"/>
  <p:tag name="ORIGINALWIDTH" val="1.049169"/>
  <p:tag name="EMFCHILD" val="True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83071"/>
  <p:tag name="ORIGINALWIDTH" val="4.167017"/>
  <p:tag name="EMFCHILD" val="True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83071"/>
  <p:tag name="ORIGINALWIDTH" val="4.167017"/>
  <p:tag name="EMFCHILD" val="True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2633"/>
  <p:tag name="ORIGINALWIDTH" val="4.384777"/>
  <p:tag name="EMFCHILD" val="True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32415"/>
  <p:tag name="ORIGINALWIDTH" val="2.296282"/>
  <p:tag name="EMFCHILD" val="True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1793"/>
  <p:tag name="ORIGINALWIDTH" val="4.780665"/>
  <p:tag name="EMFCHILD" val="Tru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96747"/>
  <p:tag name="ORIGINALWIDTH" val="5.308049"/>
  <p:tag name="EMFCHILD" val="Tru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25854"/>
  <p:tag name="ORIGINALWIDTH" val="4.391137"/>
  <p:tag name="EMFCHILD" val="Tru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5"/>
  <p:tag name="EMFCHILD" val="True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2152"/>
  <p:tag name="ORIGINALWIDTH" val="3.266317"/>
  <p:tag name="EMFCHILD" val="True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83071"/>
  <p:tag name="ORIGINALWIDTH" val="4.167017"/>
  <p:tag name="EMFCHILD" val="True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132108"/>
  <p:tag name="ORIGINALWIDTH" val="4.683683"/>
  <p:tag name="EMFCHILD" val="True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4707"/>
  <p:tag name="ORIGINALWIDTH" val="2.52196"/>
  <p:tag name="EMFCHILD" val="True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4707"/>
  <p:tag name="ORIGINALWIDTH" val="2.52196"/>
  <p:tag name="EMFCHILD" val="True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.91043"/>
  <p:tag name="ORIGINALWIDTH" val="217.1399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sph_charge_origional}&#10;&amp;Q_B(\text{sphaleron})= \int_{-\infty}^{t_0} dt \int d^3 x \left(\frac{g^2}{32\pi^2}F^a_{\mu \nu}\widetilde{F}^{a\mu\nu}\right),&#10;\end{aligned}&#10;$$&#10;&#10;&#10;&#10;\end{document}"/>
  <p:tag name="IGUANATEXSIZE" val="16"/>
  <p:tag name="IGUANATEXCURSOR" val="54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6905"/>
  <p:tag name="ORIGINALWIDTH" val="224.167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F^a_{\mu \nu}\widetilde{F}^{a\mu\nu}$ can be written as a total divergence $\partial_\mu K^\mu$&#10;&#10;&#10;&#10;\end{document}"/>
  <p:tag name="IGUANATEXSIZE" val="16"/>
  <p:tag name="IGUANATEXCURSOR" val="44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19631"/>
  <p:tag name="ORIGINALWIDTH" val="169.8936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K^\mu =\epsilon^{\mu \nu \rho \sigma} (F_{\nu \rho}^{a}A_{\sigma}^{a}-\frac{g}{3}f^{abc}A_{\nu}^{a}A_{\rho}^{b}A_{\sigma}^{c})\ \ ,&#10;$$&#10;&#10;&#10;&#10;\end{document}"/>
  <p:tag name="IGUANATEXSIZE" val="16"/>
  <p:tag name="IGUANATEXCURSOR" val="48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0.96088"/>
  <p:tag name="ORIGINALWIDTH" val="201.809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sph_charge_split}&#10;        &amp;Q_B(\text{sphaleron})\\&#10;        &amp;=\frac{g^2}{32\pi^2}\left( \int d^3 x K^0 \big\vert_{t=t_0}+\int_{-\infty}^{t_0} dt \int_S \Vec{K}\cdot \vec{dS} \right),&#10;    \end{aligned}&#10;$$&#10;&#10;&#10;&#10;\end{document}"/>
  <p:tag name="IGUANATEXSIZE" val="16"/>
  <p:tag name="IGUANATEXCURSOR" val="57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9596"/>
  <p:tag name="ORIGINALWIDTH" val="209.8069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U_{\text{charge}}=\exp(-i\Omega(r)\hat{r}\cdot \vec{\sigma}), \quad \Omega(r)=\mu \tanh(\beta r),&#10;$$&#10;&#10;&#10;&#10;\end{document}"/>
  <p:tag name="IGUANATEXSIZE" val="16"/>
  <p:tag name="IGUANATEXCURSOR" val="44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79759"/>
  <p:tag name="ORIGINALWIDTH" val="234.2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sph_charge_result}&#10;        Q_B(\text{sphaleron})&amp;=\int d^3 x K^0\big\vert_{t=t_0}+\frac{2\mu-\sin(2\mu)}{2\pi} =\frac{1}{2} \ \ .&#10;    \end{aligned}&#10;$$&#10;&#10;&#10;&#10;\end{document}"/>
  <p:tag name="IGUANATEXSIZE" val="16"/>
  <p:tag name="IGUANATEXCURSOR" val="52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66978"/>
  <p:tag name="ORIGINALWIDTH" val="6.855118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sph_charge_result}&#10;        Q_B(\text{sphaleron})&amp;=\int d^3 x K^0\big\vert_{t=t_0}+\frac{2\mu-\sin(2\mu)}{2\pi} =\frac{1}{2} \ \ .&#10;    \end{aligned}&#10;$$&#10;&#10;&#10;&#10;\end{document}"/>
  <p:tag name="IGUANATEXSIZE" val="16"/>
  <p:tag name="IGUANATEXCURSOR" val="52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56004"/>
  <p:tag name="ORIGINALWIDTH" val="5.31245"/>
  <p:tag name="EMFCHILD" val="True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29478"/>
  <p:tag name="ORIGINALWIDTH" val="2.301575"/>
  <p:tag name="EMFCHILD" val="True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4015"/>
  <p:tag name="ORIGINALWIDTH" val="3.243996"/>
  <p:tag name="EMFCHILD" val="True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0729"/>
  <p:tag name="ORIGINALWIDTH" val="4.890846"/>
  <p:tag name="EMFCHILD" val="True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13435"/>
  <p:tag name="ORIGINALWIDTH" val="4.990059"/>
  <p:tag name="EMFCHILD" val="True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4015"/>
  <p:tag name="ORIGINALWIDTH" val="4.474163"/>
  <p:tag name="EMFCHILD" val="True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13435"/>
  <p:tag name="ORIGINALWIDTH" val="2.202362"/>
  <p:tag name="EMFCHILD" val="True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4015"/>
  <p:tag name="ORIGINALWIDTH" val="3.839272"/>
  <p:tag name="EMFCHILD" val="True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12008"/>
  <p:tag name="ORIGINALWIDTH" val="3.333317"/>
  <p:tag name="EMFCHILD" val="True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4015"/>
  <p:tag name="ORIGINALWIDTH" val="4.394783"/>
  <p:tag name="EMFCHILD" val="True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12008"/>
  <p:tag name="ORIGINALWIDTH" val="4.990059"/>
  <p:tag name="EMFCHILD" val="True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29478"/>
  <p:tag name="ORIGINALWIDTH" val="2.301575"/>
  <p:tag name="EMFCHILD" val="True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9872"/>
  <p:tag name="ORIGINALWIDTH" val="6.597195"/>
  <p:tag name="EMFCHILD" val="True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17451"/>
  <p:tag name="ORIGINALWIDTH" val="8.799557"/>
  <p:tag name="EMFCHILD" val="True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18257"/>
  <p:tag name="ORIGINALWIDTH" val="4.722195"/>
  <p:tag name="EMFCHILD" val="True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697"/>
  <p:tag name="ORIGINALWIDTH" val="3.19439"/>
  <p:tag name="EMFCHILD" val="True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6831"/>
  <p:tag name="ORIGINALWIDTH" val="4.940453"/>
  <p:tag name="EMFCHILD" val="True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08612"/>
  <p:tag name="ORIGINALWIDTH" val="8.442421"/>
  <p:tag name="EMFCHILD" val="True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697"/>
  <p:tag name="ORIGINALWIDTH" val="3.222195"/>
  <p:tag name="EMFCHILD" val="True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7913"/>
  <p:tag name="ORIGINALWIDTH" val="0.4265748"/>
  <p:tag name="EMFCHILD" val="True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7913"/>
  <p:tag name="ORIGINALWIDTH" val="0.4265748"/>
  <p:tag name="EMFCHILD" val="True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5826"/>
  <p:tag name="ORIGINALWIDTH" val="2.347195"/>
  <p:tag name="EMFCHILD" val="True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9439"/>
  <p:tag name="ORIGINALWIDTH" val="5.111073"/>
  <p:tag name="EMFCHILD" val="True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5826"/>
  <p:tag name="ORIGINALWIDTH" val="2.347195"/>
  <p:tag name="EMFCHILD" val="True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81"/>
  <p:tag name="ORIGINALWIDTH" val="2.589272"/>
  <p:tag name="EMFCHILD" val="True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604"/>
  <p:tag name="ORIGINALWIDTH" val="6.597195"/>
  <p:tag name="EMFCHILD" val="True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604"/>
  <p:tag name="ORIGINALWIDTH" val="3.958317"/>
  <p:tag name="EMFCHILD" val="True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70374"/>
  <p:tag name="ORIGINALWIDTH" val="5.376919"/>
  <p:tag name="EMFCHILD" val="True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11516"/>
  <p:tag name="ORIGINALWIDTH" val="6.061466"/>
  <p:tag name="EMFCHILD" val="True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4015"/>
  <p:tag name="ORIGINALWIDTH" val="3.243996"/>
  <p:tag name="EMFCHILD" val="True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196"/>
  <p:tag name="ORIGINALWIDTH" val="2.122982"/>
  <p:tag name="EMFCHILD" val="True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12008"/>
  <p:tag name="ORIGINALWIDTH" val="4.990059"/>
  <p:tag name="EMFCHILD" val="True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29478"/>
  <p:tag name="ORIGINALWIDTH" val="2.301575"/>
  <p:tag name="EMFCHILD" val="True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604"/>
  <p:tag name="ORIGINALWIDTH" val="3.958317"/>
  <p:tag name="EMFCHILD" val="True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70374"/>
  <p:tag name="ORIGINALWIDTH" val="5.376919"/>
  <p:tag name="EMFCHILD" val="True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29478"/>
  <p:tag name="ORIGINALWIDTH" val="2.301575"/>
  <p:tag name="EMFCHILD" val="True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11516"/>
  <p:tag name="ORIGINALWIDTH" val="53.89734"/>
  <p:tag name="EMFCHILD" val="True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604"/>
  <p:tag name="ORIGINALWIDTH" val="3.958317"/>
  <p:tag name="EMFCHILD" val="Tru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52411"/>
  <p:tag name="ORIGINALWIDTH" val="5.240305"/>
  <p:tag name="EMFCHILD" val="True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12008"/>
  <p:tag name="ORIGINALWIDTH" val="5.357087"/>
  <p:tag name="EMFCHILD" val="True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9872"/>
  <p:tag name="ORIGINALWIDTH" val="6.597195"/>
  <p:tag name="EMFCHILD" val="True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604"/>
  <p:tag name="ORIGINALWIDTH" val="3.27377"/>
  <p:tag name="EMFCHILD" val="True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11516"/>
  <p:tag name="ORIGINALWIDTH" val="4.960285"/>
  <p:tag name="EMFCHILD" val="True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604"/>
  <p:tag name="ORIGINALWIDTH" val="3.958317"/>
  <p:tag name="EMFCHILD" val="True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10089"/>
  <p:tag name="ORIGINALWIDTH" val="1.051575"/>
  <p:tag name="EMFCHILD" val="True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04085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U_{\text{charge}}=\exp(-i\Omega(r)\hat{r}\cdot \vec{\sigma}), \quad \Omega(r)=\mu \tanh(\beta r),&#10;$$&#10;&#10;&#10;&#10;\end{document}"/>
  <p:tag name="IGUANATEXSIZE" val="16"/>
  <p:tag name="IGUANATEXCURSOR" val="44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42963"/>
  <p:tag name="EMFCHILD" val="True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39813"/>
  <p:tag name="ORIGINALWIDTH" val="3.737943"/>
  <p:tag name="EMFCHILD" val="True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3.479921"/>
  <p:tag name="EMFCHILD" val="Tru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13041"/>
  <p:tag name="EMFCHILD" val="True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2.496604"/>
  <p:tag name="EMFCHILD" val="True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4803"/>
  <p:tag name="ORIGINALWIDTH" val="3.52874"/>
  <p:tag name="EMFCHILD" val="True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91732"/>
  <p:tag name="EMFCHILD" val="True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855512"/>
  <p:tag name="EMFCHILD" val="True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898"/>
  <p:tag name="ORIGINALWIDTH" val="5.021162"/>
  <p:tag name="EMFCHILD" val="True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622"/>
  <p:tag name="ORIGINALWIDTH" val="4.911565"/>
  <p:tag name="EMFCHILD" val="True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94882"/>
  <p:tag name="ORIGINALWIDTH" val="2.630118"/>
  <p:tag name="EMFCHILD" val="True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04085"/>
  <p:tag name="EMFCHILD" val="True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306348"/>
  <p:tag name="EMFCHILD" val="True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054774"/>
  <p:tag name="EMFCHILD" val="True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34203"/>
  <p:tag name="ORIGINALWIDTH" val="2.65999"/>
  <p:tag name="EMFCHILD" val="True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054774"/>
  <p:tag name="EMFCHILD" val="True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72589"/>
  <p:tag name="ORIGINALWIDTH" val="4.413435"/>
  <p:tag name="EMFCHILD" val="True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270226"/>
  <p:tag name="EMFCHILD" val="True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62255"/>
  <p:tag name="EMFCHILD" val="True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306348"/>
  <p:tag name="EMFCHILD" val="True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054774"/>
  <p:tag name="EMFCHILD" val="True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4"/>
  <p:tag name="EMFCHILD" val="True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6565"/>
  <p:tag name="ORIGINALWIDTH" val="3.118258"/>
  <p:tag name="EMFCHILD" val="True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4.49311"/>
  <p:tag name="EMFCHILD" val="True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5"/>
  <p:tag name="ORIGINALWIDTH" val="5.011171"/>
  <p:tag name="EMFCHILD" val="True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5.430856"/>
  <p:tag name="EMFCHILD" val="True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054774"/>
  <p:tag name="EMFCHILD" val="True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6.884153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sph_charge_split}&#10;        &amp;Q_B(\text{sphaleron})\\&#10;        &amp;=\frac{g^2}{32\pi^2}\left( \int d^3 x K^0 \big\vert_{t=t_0}+\int_{-\infty}^{t_0} dt \int_S \Vec{K}\cdot \vec{dS} \right),&#10;    \end{aligned}&#10;$$&#10;&#10;&#10;&#10;\end{document}"/>
  <p:tag name="IGUANATEXSIZE" val="16"/>
  <p:tag name="IGUANATEXCURSOR" val="57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3091"/>
  <p:tag name="ORIGINALWIDTH" val="5.33499"/>
  <p:tag name="EMFCHILD" val="True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5"/>
  <p:tag name="ORIGINALWIDTH" val="3.257776"/>
  <p:tag name="EMFCHILD" val="Tru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96271"/>
  <p:tag name="ORIGINALWIDTH" val="2.299619"/>
  <p:tag name="EMFCHILD" val="True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04085"/>
  <p:tag name="EMFCHILD" val="True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6221"/>
  <p:tag name="ORIGINALWIDTH" val="4.911565"/>
  <p:tag name="EMFCHILD" val="True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6"/>
  <p:tag name="ORIGINALWIDTH" val="5.011171"/>
  <p:tag name="EMFCHILD" val="True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5"/>
  <p:tag name="ORIGINALWIDTH" val="4.49311"/>
  <p:tag name="EMFCHILD" val="True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6"/>
  <p:tag name="ORIGINALWIDTH" val="2.211663"/>
  <p:tag name="EMFCHILD" val="True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5"/>
  <p:tag name="ORIGINALWIDTH" val="3.855512"/>
  <p:tag name="EMFCHILD" val="True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3.347441"/>
  <p:tag name="EMFCHILD" val="True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5"/>
  <p:tag name="ORIGINALWIDTH" val="4.413435"/>
  <p:tag name="EMFCHILD" val="True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62255"/>
  <p:tag name="EMFCHILD" val="True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4"/>
  <p:tag name="EMFCHILD" val="True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0.46845"/>
  <p:tag name="EMFCHILD" val="True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34449"/>
  <p:tag name="EMFCHILD" val="True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6"/>
  <p:tag name="ORIGINALWIDTH" val="8.83686"/>
  <p:tag name="EMFCHILD" val="True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742175"/>
  <p:tag name="EMFCHILD" val="Tru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961368"/>
  <p:tag name="EMFCHILD" val="True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9"/>
  <p:tag name="ORIGINALWIDTH" val="8.478198"/>
  <p:tag name="EMFCHILD" val="True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35827"/>
  <p:tag name="EMFCHILD" val="True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6014"/>
  <p:tag name="ORIGINALWIDTH" val="0.4283465"/>
  <p:tag name="EMFCHILD" val="True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6014"/>
  <p:tag name="ORIGINALWIDTH" val="0.4283465"/>
  <p:tag name="EMFCHILD" val="True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8347"/>
  <p:tag name="ORIGINALWIDTH" val="2.357136"/>
  <p:tag name="EMFCHILD" val="True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75935"/>
  <p:tag name="ORIGINALWIDTH" val="5.132726"/>
  <p:tag name="EMFCHILD" val="True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8347"/>
  <p:tag name="ORIGINALWIDTH" val="2.357136"/>
  <p:tag name="EMFCHILD" val="True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7116"/>
  <p:tag name="ORIGINALWIDTH" val="2.600246"/>
  <p:tag name="EMFCHILD" val="True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714321"/>
  <p:tag name="EMFCHILD" val="True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25147"/>
  <p:tag name="EMFCHILD" val="True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6"/>
  <p:tag name="ORIGINALWIDTH" val="8.83686"/>
  <p:tag name="EMFCHILD" val="True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8347"/>
  <p:tag name="ORIGINALWIDTH" val="2.357136"/>
  <p:tag name="EMFCHILD" val="True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7116"/>
  <p:tag name="ORIGINALWIDTH" val="2.600246"/>
  <p:tag name="EMFCHILD" val="True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714321"/>
  <p:tag name="EMFCHILD" val="True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62254"/>
  <p:tag name="EMFCHILD" val="True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742175"/>
  <p:tag name="EMFCHILD" val="True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162"/>
  <p:tag name="ORIGINALWIDTH" val="3.058514"/>
  <p:tag name="EMFCHILD" val="True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6"/>
  <p:tag name="ORIGINALWIDTH" val="8.83686"/>
  <p:tag name="EMFCHILD" val="True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42077"/>
  <p:tag name="ORIGINALWIDTH" val="4.428346"/>
  <p:tag name="EMFCHILD" val="True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72589"/>
  <p:tag name="ORIGINALWIDTH" val="4.413435"/>
  <p:tag name="EMFCHILD" val="True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9"/>
  <p:tag name="ORIGINALWIDTH" val="8.478198"/>
  <p:tag name="EMFCHILD" val="True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72589"/>
  <p:tag name="ORIGINALWIDTH" val="4.413435"/>
  <p:tag name="EMFCHILD" val="True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742175"/>
  <p:tag name="EMFCHILD" val="True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42815"/>
  <p:tag name="ORIGINALWIDTH" val="5.907825"/>
  <p:tag name="EMFCHILD" val="True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9"/>
  <p:tag name="ORIGINALWIDTH" val="8.478198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K^\mu =\epsilon^{\mu \nu \rho \sigma} (F_{\nu \rho}^{a}A_{\sigma}^{a}-\frac{g}{3}f^{abc}A_{\nu}^{a}A_{\rho}^{b}A_{\sigma}^{c})\ \ ,&#10;$$&#10;&#10;&#10;&#10;\end{document}"/>
  <p:tag name="IGUANATEXSIZE" val="16"/>
  <p:tag name="IGUANATEXCURSOR" val="48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7864"/>
  <p:tag name="ORIGINALWIDTH" val="4.156397"/>
  <p:tag name="EMFCHILD" val="True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3.277707"/>
  <p:tag name="EMFCHILD" val="True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7864"/>
  <p:tag name="ORIGINALWIDTH" val="4.156397"/>
  <p:tag name="EMFCHILD" val="True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3.584547"/>
  <p:tag name="EMFCHILD" val="True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7864"/>
  <p:tag name="ORIGINALWIDTH" val="3.563632"/>
  <p:tag name="EMFCHILD" val="True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4.037845"/>
  <p:tag name="EMFCHILD" val="True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8"/>
  <p:tag name="ORIGINALWIDTH" val="7.081201"/>
  <p:tag name="EMFCHILD" val="True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56644"/>
  <p:tag name="EMFCHILD" val="True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3.584547"/>
  <p:tag name="EMFCHILD" val="True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04085"/>
  <p:tag name="EMFCHILD" val="True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7864"/>
  <p:tag name="ORIGINALWIDTH" val="3.563632"/>
  <p:tag name="EMFCHILD" val="True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6.83435"/>
  <p:tag name="EMFCHILD" val="True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56644"/>
  <p:tag name="EMFCHILD" val="True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4.037845"/>
  <p:tag name="EMFCHILD" val="True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4"/>
  <p:tag name="EMFCHILD" val="True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5.109301"/>
  <p:tag name="EMFCHILD" val="True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34449"/>
  <p:tag name="EMFCHILD" val="True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56644"/>
  <p:tag name="EMFCHILD" val="True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62255"/>
  <p:tag name="EMFCHILD" val="True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2.82436"/>
  <p:tag name="EMFCHILD" val="True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019636"/>
  <p:tag name="EMFCHILD" val="True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6.83435"/>
  <p:tag name="EMFCHILD" val="True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56644"/>
  <p:tag name="EMFCHILD" val="True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3.584547"/>
  <p:tag name="EMFCHILD" val="True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6.83435"/>
  <p:tag name="EMFCHILD" val="True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2.82436"/>
  <p:tag name="EMFCHILD" val="True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7864"/>
  <p:tag name="ORIGINALWIDTH" val="3.563632"/>
  <p:tag name="EMFCHILD" val="True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6.83435"/>
  <p:tag name="EMFCHILD" val="True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019636"/>
  <p:tag name="EMFCHILD" val="Tru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6"/>
  <p:tag name="EMFCHILD" val="True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4.037845"/>
  <p:tag name="EMFCHILD" val="True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9065"/>
  <p:tag name="ORIGINALWIDTH" val="7.049852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F^a_{\mu \nu}\widetilde{F}^{a\mu\nu}$ can be written as a total divergence $\partial_\mu K^\mu$&#10;&#10;&#10;&#10;\end{document}"/>
  <p:tag name="IGUANATEXSIZE" val="16"/>
  <p:tag name="IGUANATEXCURSOR" val="44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0522"/>
  <p:tag name="ORIGINALWIDTH" val="3.540895"/>
  <p:tag name="EMFCHILD" val="True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1584"/>
  <p:tag name="ORIGINALWIDTH" val="4.137992"/>
  <p:tag name="EMFCHILD" val="True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5758"/>
  <p:tag name="ORIGINALWIDTH" val="3.568652"/>
  <p:tag name="EMFCHILD" val="True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4577"/>
  <p:tag name="ORIGINALWIDTH" val="5.504774"/>
  <p:tag name="EMFCHILD" val="True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9065"/>
  <p:tag name="ORIGINALWIDTH" val="7.049852"/>
  <p:tag name="EMFCHILD" val="True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0522"/>
  <p:tag name="ORIGINALWIDTH" val="3.540895"/>
  <p:tag name="EMFCHILD" val="True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94882"/>
  <p:tag name="ORIGINALWIDTH" val="2.630118"/>
  <p:tag name="EMFCHILD" val="True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1584"/>
  <p:tag name="ORIGINALWIDTH" val="4.137992"/>
  <p:tag name="EMFCHILD" val="True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5758"/>
  <p:tag name="ORIGINALWIDTH" val="3.568652"/>
  <p:tag name="EMFCHILD" val="True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3.778937"/>
  <p:tag name="EMFCHILD" val="True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4.473228"/>
  <p:tag name="EMFCHILD" val="True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8927"/>
  <p:tag name="ORIGINALWIDTH" val="4.989026"/>
  <p:tag name="EMFCHILD" val="True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21948"/>
  <p:tag name="ORIGINALWIDTH" val="4.889813"/>
  <p:tag name="EMFCHILD" val="True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3.838435"/>
  <p:tag name="EMFCHILD" val="True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8927"/>
  <p:tag name="ORIGINALWIDTH" val="6.794193"/>
  <p:tag name="EMFCHILD" val="True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8927"/>
  <p:tag name="ORIGINALWIDTH" val="3.332628"/>
  <p:tag name="EMFCHILD" val="True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8927"/>
  <p:tag name="ORIGINALWIDTH" val="2.122539"/>
  <p:tag name="EMFCHILD" val="Tru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2611"/>
  <p:tag name="ORIGINALWIDTH" val="4.787623"/>
  <p:tag name="EMFCHILD" val="True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5.109302"/>
  <p:tag name="EMFCHILD" val="True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91092"/>
  <p:tag name="ORIGINALWIDTH" val="3.104478"/>
  <p:tag name="EMFCHILD" val="True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91092"/>
  <p:tag name="ORIGINALWIDTH" val="3.104478"/>
  <p:tag name="EMFCHILD" val="True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3.838435"/>
  <p:tag name="EMFCHILD" val="True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8927"/>
  <p:tag name="ORIGINALWIDTH" val="4.989026"/>
  <p:tag name="EMFCHILD" val="True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4.473228"/>
  <p:tag name="EMFCHILD" val="True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3.243356"/>
  <p:tag name="EMFCHILD" val="True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4.473228"/>
  <p:tag name="EMFCHILD" val="True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91092"/>
  <p:tag name="ORIGINALWIDTH" val="3.104478"/>
  <p:tag name="EMFCHILD" val="True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4.393898"/>
  <p:tag name="EMFCHILD" val="True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91092"/>
  <p:tag name="ORIGINALWIDTH" val="3.104478"/>
  <p:tag name="EMFCHILD" val="True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5"/>
  <p:tag name="EMFCHILD" val="True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4.473228"/>
  <p:tag name="EMFCHILD" val="True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20177"/>
  <p:tag name="ORIGINALWIDTH" val="2.201919"/>
  <p:tag name="EMFCHILD" val="True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21948"/>
  <p:tag name="ORIGINALWIDTH" val="4.889813"/>
  <p:tag name="EMFCHILD" val="True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8927"/>
  <p:tag name="ORIGINALWIDTH" val="2.122539"/>
  <p:tag name="EMFCHILD" val="True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8927"/>
  <p:tag name="ORIGINALWIDTH" val="4.850148"/>
  <p:tag name="EMFCHILD" val="True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3.838435"/>
  <p:tag name="EMFCHILD" val="True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8927"/>
  <p:tag name="ORIGINALWIDTH" val="3.332628"/>
  <p:tag name="EMFCHILD" val="True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96408"/>
  <p:tag name="ORIGINALWIDTH" val="4.532775"/>
  <p:tag name="EMFCHILD" val="True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3.838435"/>
  <p:tag name="EMFCHILD" val="True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8927"/>
  <p:tag name="ORIGINALWIDTH" val="4.989026"/>
  <p:tag name="EMFCHILD" val="True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52411"/>
  <p:tag name="ORIGINALWIDTH" val="5.240305"/>
  <p:tag name="EMFCHILD" val="True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3.778937"/>
  <p:tag name="EMFCHILD" val="True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6211"/>
  <p:tag name="ORIGINALWIDTH" val="3.838435"/>
  <p:tag name="EMFCHILD" val="True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27214"/>
  <p:tag name="ORIGINALWIDTH" val="5.217126"/>
  <p:tag name="EMFCHILD" val="True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1584"/>
  <p:tag name="ORIGINALWIDTH" val="4.137992"/>
  <p:tag name="EMFCHILD" val="True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8405"/>
  <p:tag name="ORIGINALWIDTH" val="8.440649"/>
  <p:tag name="EMFCHILD" val="True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1584"/>
  <p:tag name="ORIGINALWIDTH" val="4.137992"/>
  <p:tag name="EMFCHILD" val="True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6.88415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sph_charge_origional}&#10;&amp;Q_B(\text{sphaleron})= \int_{-\infty}^{t_0} dt \int d^3 x \left(\frac{g^2}{32\pi^2}F^a_{\mu \nu}\widetilde{F}^{a\mu\nu}\right),&#10;\end{aligned}&#10;$$&#10;&#10;&#10;&#10;\end{document}"/>
  <p:tag name="IGUANATEXSIZE" val="16"/>
  <p:tag name="IGUANATEXCURSOR" val="54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3091"/>
  <p:tag name="ORIGINALWIDTH" val="5.334991"/>
  <p:tag name="EMFCHILD" val="True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257776"/>
  <p:tag name="EMFCHILD" val="Tru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13041"/>
  <p:tag name="EMFCHILD" val="True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622"/>
  <p:tag name="ORIGINALWIDTH" val="4.911565"/>
  <p:tag name="EMFCHILD" val="True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5"/>
  <p:tag name="ORIGINALWIDTH" val="5.011171"/>
  <p:tag name="EMFCHILD" val="True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4.493111"/>
  <p:tag name="EMFCHILD" val="True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5"/>
  <p:tag name="ORIGINALWIDTH" val="2.211663"/>
  <p:tag name="EMFCHILD" val="True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855512"/>
  <p:tag name="EMFCHILD" val="True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3.347441"/>
  <p:tag name="EMFCHILD" val="True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4.413435"/>
  <p:tag name="EMFCHILD" val="True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8"/>
  <p:tag name="EMFCHILD" val="True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6"/>
  <p:tag name="ORIGINALWIDTH" val="8.836861"/>
  <p:tag name="EMFCHILD" val="True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8346"/>
  <p:tag name="ORIGINALWIDTH" val="2.357136"/>
  <p:tag name="EMFCHILD" val="True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7116"/>
  <p:tag name="ORIGINALWIDTH" val="2.600246"/>
  <p:tag name="EMFCHILD" val="True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714321"/>
  <p:tag name="EMFCHILD" val="True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62255"/>
  <p:tag name="EMFCHILD" val="True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742176"/>
  <p:tag name="EMFCHILD" val="True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161"/>
  <p:tag name="ORIGINALWIDTH" val="3.058514"/>
  <p:tag name="EMFCHILD" val="True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6"/>
  <p:tag name="ORIGINALWIDTH" val="8.836861"/>
  <p:tag name="EMFCHILD" val="True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742176"/>
  <p:tag name="EMFCHILD" val="True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04085"/>
  <p:tag name="EMFCHILD" val="True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961369"/>
  <p:tag name="EMFCHILD" val="True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5"/>
  <p:tag name="EMFCHILD" val="True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0.46846"/>
  <p:tag name="EMFCHILD" val="True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34449"/>
  <p:tag name="EMFCHILD" val="True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081202"/>
  <p:tag name="EMFCHILD" val="True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62255"/>
  <p:tag name="EMFCHILD" val="True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56644"/>
  <p:tag name="EMFCHILD" val="True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7864"/>
  <p:tag name="ORIGINALWIDTH" val="4.156398"/>
  <p:tag name="EMFCHILD" val="True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3.584548"/>
  <p:tag name="EMFCHILD" val="True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5728"/>
  <p:tag name="ORIGINALWIDTH" val="5.529233"/>
  <p:tag name="EMFCHILD" val="True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081202"/>
  <p:tag name="EMFCHILD" val="True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56644"/>
  <p:tag name="EMFCHILD" val="True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7864"/>
  <p:tag name="ORIGINALWIDTH" val="4.156398"/>
  <p:tag name="EMFCHILD" val="True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3.584548"/>
  <p:tag name="EMFCHILD" val="True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01"/>
  <p:tag name="EMFCHILD" val="True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12565"/>
  <p:tag name="ORIGINALWIDTH" val="210.173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&amp; v=\frac{\mu }{\sqrt{\lambda }}, \quad v_\phi=\frac{\sqrt{2 \sqrt{7} \text{M}_{B}^{2}-7 \text{M}_{A}^{2}}}{\sqrt{7\lambda _s}}, \\&#10;   &amp; v_z^{2}=\frac{\lambda _s \left(\lambda _{13} v_\phi^2 - \lambda  v^2\right)}{\lambda _{13}^2-\lambda  \lambda _s},\ v_{z\phi}^{2}=\frac{\lambda (\lambda _{13} v^2 - v_\phi^2 \lambda _s)}{\lambda _{13}^2 - \lambda  \lambda _s}, \\&#10;  &amp; V_z=v_\phi^4 \lambda _s+\lambda  v^4-2 \lambda _{13} v_\phi^2 v^2,&#10;\end{aligned}&#10;$$&#10;&#10;&#10;&#10;\end{document}"/>
  <p:tag name="IGUANATEXSIZE" val="14"/>
  <p:tag name="IGUANATEXCURSOR" val="62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6.82357"/>
  <p:tag name="ORIGINALWIDTH" val="202.2988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\begin{aligned} \label{eq::one_step_tadpole_condition}&#10;        &amp; \text{Im}(M_B^2)=\text{Im}(\lambda_3)=0, \\&#10;        &amp; \text{Im}(\kappa_0^{\prime \prime})-2\text{Im}(\kappa_0^\prime)+\frac{4(\text{Im}(\kappa_2^{\prime \prime})-2\text{Im}(\kappa_2^\prime))}{3\sqrt{5}}=0, \\&#10;        &amp; \mu ^2= \lambda  v^2+\lambda_{13}v_\phi^{2}, \\&#10;        &amp; M_{A}^{2}-\frac{2}{\sqrt{7}}\text{Re}(M_{B}^{2})=-\lambda_{s}v_\phi^{2}-\lambda_{13}v^{2},&#10;    \end{aligned}&#10;$$&#10;&#10;&#10;&#10;\end{document}"/>
  <p:tag name="IGUANATEXSIZE" val="16"/>
  <p:tag name="IGUANATEXCURSOR" val="80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3.038583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\begin{aligned} \label{eq::one_step_tadpole_condition}&#10;        &amp; \text{Im}(M_B^2)=\text{Im}(\lambda_3)=0, \\&#10;        &amp; \text{Im}(\kappa_0^{\prime \prime})-2\text{Im}(\kappa_0^\prime)+\frac{4(\text{Im}(\kappa_2^{\prime \prime})-2\text{Im}(\kappa_2^\prime))}{3\sqrt{5}}=0, \\&#10;        &amp; \mu ^2= \lambda  v^2+\lambda_{13}v_\phi^{2}, \\&#10;        &amp; M_{A}^{2}-\frac{2}{\sqrt{7}}\text{Re}(M_{B}^{2})=-\lambda_{s}v_\phi^{2}-\lambda_{13}v^{2},&#10;    \end{aligned}&#10;$$&#10;&#10;&#10;&#10;\end{document}"/>
  <p:tag name="IGUANATEXSIZE" val="16"/>
  <p:tag name="IGUANATEXCURSOR" val="80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7.780807"/>
  <p:tag name="EMFCHILD" val="True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9.98253"/>
  <p:tag name="EMFCHILD" val="True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3091"/>
  <p:tag name="ORIGINALWIDTH" val="5.334991"/>
  <p:tag name="EMFCHILD" val="True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8"/>
  <p:tag name="EMFCHILD" val="True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714321"/>
  <p:tag name="EMFCHILD" val="True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3.038583"/>
  <p:tag name="EMFCHILD" val="True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7.780807"/>
  <p:tag name="EMFCHILD" val="True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31496"/>
  <p:tag name="EMFCHILD" val="True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8"/>
  <p:tag name="EMFCHILD" val="True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94242"/>
  <p:tag name="EMFCHILD" val="True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01"/>
  <p:tag name="EMFCHILD" val="True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3.038583"/>
  <p:tag name="EMFCHILD" val="True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7.780807"/>
  <p:tag name="EMFCHILD" val="True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91634"/>
  <p:tag name="EMFCHILD" val="True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50394"/>
  <p:tag name="EMFCHILD" val="True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50394"/>
  <p:tag name="EMFCHILD" val="True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35827"/>
  <p:tag name="EMFCHILD" val="True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6"/>
  <p:tag name="EMFCHILD" val="True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3.038583"/>
  <p:tag name="EMFCHILD" val="Tru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4705"/>
  <p:tag name="ORIGINALWIDTH" val="3.271031"/>
  <p:tag name="EMFCHILD" val="True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04085"/>
  <p:tag name="EMFCHILD" val="True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7.780807"/>
  <p:tag name="EMFCHILD" val="True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91634"/>
  <p:tag name="EMFCHILD" val="True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50394"/>
  <p:tag name="EMFCHILD" val="True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35827"/>
  <p:tag name="EMFCHILD" val="True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8"/>
  <p:tag name="EMFCHILD" val="True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4.413435"/>
  <p:tag name="EMFCHILD" val="True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3.038583"/>
  <p:tag name="EMFCHILD" val="True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62255"/>
  <p:tag name="EMFCHILD" val="True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7.780807"/>
  <p:tag name="EMFCHILD" val="True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91634"/>
  <p:tag name="EMFCHILD" val="True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50394"/>
  <p:tag name="EMFCHILD" val="True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50394"/>
  <p:tag name="EMFCHILD" val="True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6"/>
  <p:tag name="EMFCHILD" val="True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3.038583"/>
  <p:tag name="EMFCHILD" val="True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8"/>
  <p:tag name="EMFCHILD" val="True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7.780807"/>
  <p:tag name="EMFCHILD" val="True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91634"/>
  <p:tag name="EMFCHILD" val="True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2451"/>
  <p:tag name="ORIGINALWIDTH" val="1.750394"/>
  <p:tag name="EMFCHILD" val="True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90.22658"/>
  <p:tag name="EMFCHILD" val="True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34449"/>
  <p:tag name="EMFCHILD" val="True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7.770817"/>
  <p:tag name="EMFCHILD" val="True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94882"/>
  <p:tag name="ORIGINALWIDTH" val="2.630118"/>
  <p:tag name="EMFCHILD" val="True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3.975049"/>
  <p:tag name="EMFCHILD" val="True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8"/>
  <p:tag name="EMFCHILD" val="True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94242"/>
  <p:tag name="EMFCHILD" val="True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01"/>
  <p:tag name="EMFCHILD" val="True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5"/>
  <p:tag name="EMFCHILD" val="True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8"/>
  <p:tag name="EMFCHILD" val="True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31496"/>
  <p:tag name="EMFCHILD" val="True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5.109302"/>
  <p:tag name="EMFCHILD" val="True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8"/>
  <p:tag name="EMFCHILD" val="True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31496"/>
  <p:tag name="EMFCHILD" val="True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23869"/>
  <p:tag name="EMFCHILD" val="True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01"/>
  <p:tag name="EMFCHILD" val="True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9.98253"/>
  <p:tag name="EMFCHILD" val="True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5"/>
  <p:tag name="EMFCHILD" val="True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72342"/>
  <p:tag name="ORIGINALWIDTH" val="5.25128"/>
  <p:tag name="EMFCHILD" val="True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6"/>
  <p:tag name="EMFCHILD" val="True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3.28351"/>
  <p:tag name="EMFCHILD" val="True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7.770817"/>
  <p:tag name="EMFCHILD" val="True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981299"/>
  <p:tag name="EMFCHILD" val="True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3888"/>
  <p:tag name="ORIGINALWIDTH" val="4.273967"/>
  <p:tag name="EMFCHILD" val="True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43947"/>
  <p:tag name="EMFCHILD" val="True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855512"/>
  <p:tag name="EMFCHILD" val="Tru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9.98253"/>
  <p:tag name="EMFCHILD" val="True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3091"/>
  <p:tag name="ORIGINALWIDTH" val="5.334991"/>
  <p:tag name="EMFCHILD" val="True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8"/>
  <p:tag name="EMFCHILD" val="True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6"/>
  <p:tag name="EMFCHILD" val="True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31496"/>
  <p:tag name="EMFCHILD" val="True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2.78253"/>
  <p:tag name="EMFCHILD" val="True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87648"/>
  <p:tag name="EMFCHILD" val="True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23869"/>
  <p:tag name="EMFCHILD" val="True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6"/>
  <p:tag name="EMFCHILD" val="True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31496"/>
  <p:tag name="EMFCHILD" val="True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01"/>
  <p:tag name="EMFCHILD" val="True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&amp; v=\frac{\mu }{\sqrt{\lambda }}, \quad v_\phi=\frac{\sqrt{2 \sqrt{7} \text{M}_{B}^{2}-7 \text{M}_{A}^{2}}}{\sqrt{7\lambda _s}}, \\&#10;   &amp; v_z^{2}=\frac{\lambda _s \left(\lambda _{13} v_\phi^2 - \lambda  v^2\right)}{\lambda _{13}^2-\lambda  \lambda _s},\ v_{z\phi}^{2}=\frac{\lambda (\lambda _{13} v^2 - v_\phi^2 \lambda _s)}{\lambda _{13}^2 - \lambda  \lambda _s}, \\&#10;  &amp; V_z=v_\phi^4 \lambda _s+\lambda  v^4-2 \lambda _{13} v_\phi^2 v^2,&#10;\end{aligned}&#10;$$&#10;&#10;&#10;&#10;\end{document}"/>
  <p:tag name="IGUANATEXSIZE" val="14"/>
  <p:tag name="IGUANATEXCURSOR" val="62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6"/>
  <p:tag name="EMFCHILD" val="True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3825"/>
  <p:tag name="ORIGINALWIDTH" val="6.625141"/>
  <p:tag name="EMFCHILD" val="True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7829"/>
  <p:tag name="ORIGINALWIDTH" val="5.399719"/>
  <p:tag name="EMFCHILD" val="True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757"/>
  <p:tag name="ORIGINALWIDTH" val="14.11378"/>
  <p:tag name="EMFCHILD" val="True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45388"/>
  <p:tag name="ORIGINALWIDTH" val="7.77081"/>
  <p:tag name="EMFCHILD" val="True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757"/>
  <p:tag name="ORIGINALWIDTH" val="5.81153"/>
  <p:tag name="EMFCHILD" val="True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3757"/>
  <p:tag name="ORIGINALWIDTH" val="1.165579"/>
  <p:tag name="EMFCHILD" val="True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EMFCHILD" val="True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8807"/>
  <p:tag name="ORIGINALWIDTH" val="4.023903"/>
  <p:tag name="EMFCHILD" val="True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3825"/>
  <p:tag name="ORIGINALWIDTH" val="6.625141"/>
  <p:tag name="EMFCHILD" val="True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2177"/>
  <p:tag name="ORIGINALWIDTH" val="9.065973"/>
  <p:tag name="EMFCHILD" val="True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757"/>
  <p:tag name="ORIGINALWIDTH" val="67.03442"/>
  <p:tag name="EMFCHILD" val="True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7031"/>
  <p:tag name="ORIGINALWIDTH" val="3.975085"/>
  <p:tag name="EMFCHILD" val="True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45388"/>
  <p:tag name="ORIGINALWIDTH" val="7.77081"/>
  <p:tag name="EMFCHILD" val="True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757"/>
  <p:tag name="ORIGINALWIDTH" val="4.981328"/>
  <p:tag name="EMFCHILD" val="True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2104"/>
  <p:tag name="ORIGINALWIDTH" val="4.27396"/>
  <p:tag name="EMFCHILD" val="True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2441"/>
  <p:tag name="ORIGINALWIDTH" val="8.388526"/>
  <p:tag name="EMFCHILD" val="True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7087"/>
  <p:tag name="ORIGINALWIDTH" val="5.334983"/>
  <p:tag name="EMFCHILD" val="True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8133"/>
  <p:tag name="ORIGINALWIDTH" val="6.087121"/>
  <p:tag name="EMFCHILD" val="Tru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27043"/>
  <p:tag name="ORIGINALWIDTH" val="4.173048"/>
  <p:tag name="EMFCHILD" val="Tru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2104"/>
  <p:tag name="ORIGINALWIDTH" val="4.27396"/>
  <p:tag name="EMFCHILD" val="True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2441"/>
  <p:tag name="ORIGINALWIDTH" val="8.388526"/>
  <p:tag name="EMFCHILD" val="True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13836"/>
  <p:tag name="ORIGINALWIDTH" val="5.251294"/>
  <p:tag name="EMFCHILD" val="True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757"/>
  <p:tag name="ORIGINALWIDTH" val="76.99708"/>
  <p:tag name="EMFCHILD" val="True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45388"/>
  <p:tag name="ORIGINALWIDTH" val="7.77081"/>
  <p:tag name="EMFCHILD" val="True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757"/>
  <p:tag name="ORIGINALWIDTH" val="15.05124"/>
  <p:tag name="EMFCHILD" val="True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2104"/>
  <p:tag name="ORIGINALWIDTH" val="4.27396"/>
  <p:tag name="EMFCHILD" val="True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8155"/>
  <p:tag name="ORIGINALWIDTH" val="2.782565"/>
  <p:tag name="EMFCHILD" val="True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3757"/>
  <p:tag name="ORIGINALWIDTH" val="1.165579"/>
  <p:tag name="EMFCHILD" val="True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EMFCHILD" val="True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8155"/>
  <p:tag name="ORIGINALWIDTH" val="3.20793"/>
  <p:tag name="EMFCHILD" val="True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3825"/>
  <p:tag name="ORIGINALWIDTH" val="6.625141"/>
  <p:tag name="EMFCHILD" val="True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8155"/>
  <p:tag name="ORIGINALWIDTH" val="2.782565"/>
  <p:tag name="EMFCHILD" val="True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1192"/>
  <p:tag name="ORIGINALWIDTH" val="3.785771"/>
  <p:tag name="EMFCHILD" val="True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2.53847"/>
  <p:tag name="EMFCHILD" val="True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13948"/>
  <p:tag name="ORIGINALWIDTH" val="3.20793"/>
  <p:tag name="EMFCHILD" val="True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EMFCHILD" val="True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8807"/>
  <p:tag name="ORIGINALWIDTH" val="4.023903"/>
  <p:tag name="EMFCHILD" val="True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8133"/>
  <p:tag name="ORIGINALWIDTH" val="6.087121"/>
  <p:tag name="EMFCHILD" val="True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EMFCHILD" val="True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1192"/>
  <p:tag name="ORIGINALWIDTH" val="3.785771"/>
  <p:tag name="EMFCHILD" val="True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757"/>
  <p:tag name="ORIGINALWIDTH" val="75.64388"/>
  <p:tag name="EMFCHILD" val="True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2.53847"/>
  <p:tag name="EMFCHILD" val="True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13948"/>
  <p:tag name="ORIGINALWIDTH" val="3.20793"/>
  <p:tag name="EMFCHILD" val="True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8133"/>
  <p:tag name="ORIGINALWIDTH" val="6.087121"/>
  <p:tag name="EMFCHILD" val="True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8155"/>
  <p:tag name="ORIGINALWIDTH" val="2.782565"/>
  <p:tag name="EMFCHILD" val="True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3757"/>
  <p:tag name="ORIGINALWIDTH" val="1.165579"/>
  <p:tag name="EMFCHILD" val="True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EMFCHILD" val="True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8155"/>
  <p:tag name="ORIGINALWIDTH" val="3.20793"/>
  <p:tag name="EMFCHILD" val="True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8807"/>
  <p:tag name="ORIGINALWIDTH" val="4.023903"/>
  <p:tag name="EMFCHILD" val="True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3825"/>
  <p:tag name="ORIGINALWIDTH" val="6.625141"/>
  <p:tag name="EMFCHILD" val="True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45388"/>
  <p:tag name="ORIGINALWIDTH" val="2.311305"/>
  <p:tag name="EMFCHILD" val="True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2.53847"/>
  <p:tag name="EMFCHILD" val="True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13948"/>
  <p:tag name="ORIGINALWIDTH" val="3.20793"/>
  <p:tag name="EMFCHILD" val="True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EMFCHILD" val="True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04085"/>
  <p:tag name="EMFCHILD" val="True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8133"/>
  <p:tag name="ORIGINALWIDTH" val="6.087121"/>
  <p:tag name="EMFCHILD" val="True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EMFCHILD" val="True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8807"/>
  <p:tag name="ORIGINALWIDTH" val="4.023903"/>
  <p:tag name="EMFCHILD" val="True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8155"/>
  <p:tag name="ORIGINALWIDTH" val="2.782565"/>
  <p:tag name="EMFCHILD" val="True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45388"/>
  <p:tag name="ORIGINALWIDTH" val="2.311305"/>
  <p:tag name="EMFCHILD" val="True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757"/>
  <p:tag name="ORIGINALWIDTH" val="69.8324"/>
  <p:tag name="EMFCHILD" val="True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62255"/>
  <p:tag name="EMFCHILD" val="True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2.53847"/>
  <p:tag name="EMFCHILD" val="True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13948"/>
  <p:tag name="ORIGINALWIDTH" val="3.20793"/>
  <p:tag name="EMFCHILD" val="True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8133"/>
  <p:tag name="ORIGINALWIDTH" val="6.087121"/>
  <p:tag name="EMFCHILD" val="True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8155"/>
  <p:tag name="ORIGINALWIDTH" val="2.782565"/>
  <p:tag name="EMFCHILD" val="True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3757"/>
  <p:tag name="ORIGINALWIDTH" val="1.165579"/>
  <p:tag name="EMFCHILD" val="True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41001"/>
  <p:tag name="ORIGINALWIDTH" val="7.103319"/>
  <p:tag name="EMFCHILD" val="True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8155"/>
  <p:tag name="ORIGINALWIDTH" val="3.20793"/>
  <p:tag name="EMFCHILD" val="True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3825"/>
  <p:tag name="ORIGINALWIDTH" val="6.625141"/>
  <p:tag name="EMFCHILD" val="True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EMFCHILD" val="True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5051"/>
  <p:tag name="ORIGINALWIDTH" val="3.417154"/>
  <p:tag name="EMFCHILD" val="True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8807"/>
  <p:tag name="ORIGINALWIDTH" val="4.023903"/>
  <p:tag name="EMFCHILD" val="True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8155"/>
  <p:tag name="ORIGINALWIDTH" val="2.782565"/>
  <p:tag name="EMFCHILD" val="True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7031"/>
  <p:tag name="ORIGINALWIDTH" val="6.625141"/>
  <p:tag name="EMFCHILD" val="True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EMFCHILD" val="True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5051"/>
  <p:tag name="ORIGINALWIDTH" val="3.417154"/>
  <p:tag name="EMFCHILD" val="True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714321"/>
  <p:tag name="EMFCHILD" val="True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8133"/>
  <p:tag name="ORIGINALWIDTH" val="6.087121"/>
  <p:tag name="EMFCHILD" val="True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7031"/>
  <p:tag name="ORIGINALWIDTH" val="3.975085"/>
  <p:tag name="EMFCHILD" val="True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0686"/>
  <p:tag name="ORIGINALWIDTH" val="4.931496"/>
  <p:tag name="EMFCHILD" val="True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2.53847"/>
  <p:tag name="EMFCHILD" val="True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13948"/>
  <p:tag name="ORIGINALWIDTH" val="3.20793"/>
  <p:tag name="EMFCHILD" val="True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EMFCHILD" val="True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8807"/>
  <p:tag name="ORIGINALWIDTH" val="4.023903"/>
  <p:tag name="EMFCHILD" val="True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9955"/>
  <p:tag name="ORIGINALWIDTH" val="4.373566"/>
  <p:tag name="EMFCHILD" val="True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6153"/>
  <p:tag name="ORIGINALWIDTH" val="3.082396"/>
  <p:tag name="EMFCHILD" val="True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43757"/>
  <p:tag name="ORIGINALWIDTH" val="1.165579"/>
  <p:tag name="EMFCHILD" val="True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38263"/>
  <p:tag name="ORIGINALWIDTH" val="170.0421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-f(\xi) \sum_a F_a J_a \overset{U^\infty}{\longleftrightarrow} [1-f(\xi)] \sum_a F_a J_a,&#10;$$&#10;&#10;&#10;&#10;\end{document}"/>
  <p:tag name="IGUANATEXSIZE" val="16"/>
  <p:tag name="IGUANATEXCURSOR" val="44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.47446"/>
  <p:tag name="ORIGINALWIDTH" val="179.757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begin{itemize} &#10;    \item (a) $\xi\rightarrow 0$, $f(\xi)\rightarrow 0$; $\xi\rightarrow \infty$, $f(\xi)\rightarrow 1$; &#10;    \item (b) $\xi\rightarrow 0$, $f(\xi)\rightarrow 1$; $\xi\rightarrow \infty$, $f(\xi)\rightarrow 0$.&#10;\end{itemize}&#10;&#10;&#10;\end{document}"/>
  <p:tag name="IGUANATEXSIZE" val="16"/>
  <p:tag name="IGUANATEXCURSOR" val="58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.49314"/>
  <p:tag name="ORIGINALWIDTH" val="221.0076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   \begin{aligned}&#10;        &amp; \text{for}\ \xi \rightarrow 0, \ \{f(\xi),f_3(\xi),h(\xi),\phi(\xi)\} \rightarrow 0, \ f_0 (\xi) \rightarrow 1; \\&#10;        &amp; \text{for}\ \xi \rightarrow \infty, \ \{f(\xi),f_3(\xi),h(\xi),\phi(\xi), f_0(\xi)\} \rightarrow 1;&#10;    \end{aligned}&#10;$$&#10;&#10;&#10;&#10;\end{document}"/>
  <p:tag name="IGUANATEXSIZE" val="14"/>
  <p:tag name="IGUANATEXCURSOR" val="62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.49314"/>
  <p:tag name="ORIGINALWIDTH" val="235.9218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   \begin{aligned}&#10;        &amp; \text{for}\ \xi \rightarrow 0, \ \{f(\xi),f_3(\xi)\} \rightarrow 1, \ \{f_0(\xi), h(\xi),\phi(\xi)\} \rightarrow 1; \\&#10;        &amp; \text{for}\ \xi \rightarrow \infty, \ \{f(\xi),f_3(\xi)\} \rightarrow 0, \ \{f_0(\xi), h(\xi),\phi(\xi)\} \rightarrow 1.&#10;    \end{aligned}&#10;$$&#10;&#10;&#10;&#10;\end{document}"/>
  <p:tag name="IGUANATEXSIZE" val="14"/>
  <p:tag name="IGUANATEXCURSOR" val="64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3.2278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   \begin{aligned}&#10;        &amp; \text{for}\ \xi \rightarrow 0, \ \{f(\xi),f_3(\xi)\} \rightarrow 1, \ \{f_0(\xi), h(\xi),\phi(\xi)\} \rightarrow 1; \\&#10;        &amp; \text{for}\ \xi \rightarrow \infty, \ \{f(\xi),f_3(\xi)\} \rightarrow 0, \ \{f_0(\xi), h(\xi),\phi(\xi)\} \rightarrow 1.&#10;    \end{aligned}&#10;$$&#10;&#10;&#10;&#10;\end{document}"/>
  <p:tag name="IGUANATEXSIZE" val="14"/>
  <p:tag name="IGUANATEXCURSOR" val="64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4.413442"/>
  <p:tag name="EMFCHILD" val="True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87"/>
  <p:tag name="ORIGINALWIDTH" val="3.347413"/>
  <p:tag name="EMFCHILD" val="True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5"/>
  <p:tag name="ORIGINALWIDTH" val="8.846794"/>
  <p:tag name="EMFCHILD" val="Tru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154288"/>
  <p:tag name="ORIGINALWIDTH" val="4.690477"/>
  <p:tag name="EMFCHILD" val="True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52411"/>
  <p:tag name="ORIGINALWIDTH" val="5.240305"/>
  <p:tag name="EMFCHILD" val="True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75"/>
  <p:tag name="ORIGINALWIDTH" val="4.194263"/>
  <p:tag name="EMFCHILD" val="True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3"/>
  <p:tag name="EMFCHILD" val="True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13041"/>
  <p:tag name="EMFCHILD" val="True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5"/>
  <p:tag name="ORIGINALWIDTH" val="8.846794"/>
  <p:tag name="EMFCHILD" val="True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6"/>
  <p:tag name="ORIGINALWIDTH" val="3.287627"/>
  <p:tag name="EMFCHILD" val="True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35827"/>
  <p:tag name="EMFCHILD" val="True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904085"/>
  <p:tag name="EMFCHILD" val="True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89162"/>
  <p:tag name="EMFCHILD" val="True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2"/>
  <p:tag name="ORIGINALWIDTH" val="5.220417"/>
  <p:tag name="EMFCHILD" val="True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62255"/>
  <p:tag name="EMFCHILD" val="True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5"/>
  <p:tag name="ORIGINALWIDTH" val="8.846794"/>
  <p:tag name="EMFCHILD" val="True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6"/>
  <p:tag name="ORIGINALWIDTH" val="3.287627"/>
  <p:tag name="EMFCHILD" val="True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6648"/>
  <p:tag name="ORIGINALWIDTH" val="1.085883"/>
  <p:tag name="EMFCHILD" val="True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3.22784"/>
  <p:tag name="EMFCHILD" val="True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4.413442"/>
  <p:tag name="EMFCHILD" val="True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87"/>
  <p:tag name="ORIGINALWIDTH" val="3.347413"/>
  <p:tag name="EMFCHILD" val="Tru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8"/>
  <p:tag name="EMFCHILD" val="True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5"/>
  <p:tag name="ORIGINALWIDTH" val="8.846794"/>
  <p:tag name="EMFCHILD" val="True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9"/>
  <p:tag name="ORIGINALWIDTH" val="8.856749"/>
  <p:tag name="EMFCHILD" val="True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87648"/>
  <p:tag name="EMFCHILD" val="True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3"/>
  <p:tag name="EMFCHILD" val="True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5"/>
  <p:tag name="ORIGINALWIDTH" val="8.846794"/>
  <p:tag name="EMFCHILD" val="True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75"/>
  <p:tag name="ORIGINALWIDTH" val="4.194263"/>
  <p:tag name="EMFCHILD" val="True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5.109302"/>
  <p:tag name="EMFCHILD" val="True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35827"/>
  <p:tag name="EMFCHILD" val="True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89162"/>
  <p:tag name="EMFCHILD" val="True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5"/>
  <p:tag name="EMFCHILD" val="True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2"/>
  <p:tag name="ORIGINALWIDTH" val="5.220417"/>
  <p:tag name="EMFCHILD" val="True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5"/>
  <p:tag name="ORIGINALWIDTH" val="8.846794"/>
  <p:tag name="EMFCHILD" val="True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6"/>
  <p:tag name="ORIGINALWIDTH" val="3.287627"/>
  <p:tag name="EMFCHILD" val="True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18"/>
  <p:tag name="ORIGINALWIDTH" val="1.056018"/>
  <p:tag name="EMFCHILD" val="True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3.2278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   \begin{aligned}&#10;        &amp; \text{for}\ \xi \rightarrow 0, \ \{f(\xi),f_3(\xi),h(\xi),\phi(\xi)\} \rightarrow 0, \ f_0 (\xi) \rightarrow 1; \\&#10;        &amp; \text{for}\ \xi \rightarrow \infty, \ \{f(\xi),f_3(\xi),h(\xi),\phi(\xi), f_0(\xi)\} \rightarrow 1;&#10;    \end{aligned}&#10;$$&#10;&#10;&#10;&#10;\end{document}"/>
  <p:tag name="IGUANATEXSIZE" val="14"/>
  <p:tag name="IGUANATEXCURSOR" val="62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4.413442"/>
  <p:tag name="EMFCHILD" val="True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87"/>
  <p:tag name="ORIGINALWIDTH" val="3.347413"/>
  <p:tag name="EMFCHILD" val="True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5"/>
  <p:tag name="ORIGINALWIDTH" val="8.846794"/>
  <p:tag name="EMFCHILD" val="True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75"/>
  <p:tag name="ORIGINALWIDTH" val="4.194263"/>
  <p:tag name="EMFCHILD" val="True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87648"/>
  <p:tag name="EMFCHILD" val="True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3"/>
  <p:tag name="EMFCHILD" val="True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89162"/>
  <p:tag name="EMFCHILD" val="True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74403"/>
  <p:tag name="ORIGINALWIDTH" val="2.525655"/>
  <p:tag name="EMFCHILD" val="True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6"/>
  <p:tag name="EMFCHILD" val="True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2"/>
  <p:tag name="ORIGINALWIDTH" val="5.220417"/>
  <p:tag name="EMFCHILD" val="True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5"/>
  <p:tag name="ORIGINALWIDTH" val="8.846794"/>
  <p:tag name="EMFCHILD" val="True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75"/>
  <p:tag name="ORIGINALWIDTH" val="4.194263"/>
  <p:tag name="EMFCHILD" val="True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35827"/>
  <p:tag name="EMFCHILD" val="True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5"/>
  <p:tag name="ORIGINALWIDTH" val="8.846794"/>
  <p:tag name="EMFCHILD" val="True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6"/>
  <p:tag name="ORIGINALWIDTH" val="3.287627"/>
  <p:tag name="EMFCHILD" val="True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6648"/>
  <p:tag name="ORIGINALWIDTH" val="1.085883"/>
  <p:tag name="EMFCHILD" val="True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3.22784"/>
  <p:tag name="EMFCHILD" val="True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4.413442"/>
  <p:tag name="EMFCHILD" val="True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87"/>
  <p:tag name="ORIGINALWIDTH" val="3.347413"/>
  <p:tag name="EMFCHILD" val="True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5"/>
  <p:tag name="ORIGINALWIDTH" val="8.846794"/>
  <p:tag name="EMFCHILD" val="True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9"/>
  <p:tag name="ORIGINALWIDTH" val="8.856749"/>
  <p:tag name="EMFCHILD" val="True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3"/>
  <p:tag name="EMFCHILD" val="True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89162"/>
  <p:tag name="EMFCHILD" val="True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412"/>
  <p:tag name="ORIGINALWIDTH" val="5.220417"/>
  <p:tag name="EMFCHILD" val="True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6"/>
  <p:tag name="ORIGINALWIDTH" val="1.165579"/>
  <p:tag name="EMFCHILD" val="True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73"/>
  <p:tag name="ORIGINALWIDTH" val="4.971316"/>
  <p:tag name="EMFCHILD" val="True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35827"/>
  <p:tag name="EMFCHILD" val="True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7"/>
  <p:tag name="ORIGINALWIDTH" val="4.214173"/>
  <p:tag name="EMFCHILD" val="True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05"/>
  <p:tag name="EMFCHILD" val="True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536727"/>
  <p:tag name="EMFCHILD" val="True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5"/>
  <p:tag name="ORIGINALWIDTH" val="8.846794"/>
  <p:tag name="EMFCHILD" val="True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96"/>
  <p:tag name="ORIGINALWIDTH" val="3.287627"/>
  <p:tag name="EMFCHILD" val="True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6648"/>
  <p:tag name="ORIGINALWIDTH" val="1.085883"/>
  <p:tag name="EMFCHILD" val="True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5384"/>
  <p:tag name="ORIGINALWIDTH" val="3.865502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begin{itemize} &#10;    \item (a) $\xi\rightarrow 0$, $f(\xi)\rightarrow 0$; $\xi\rightarrow \infty$, $f(\xi)\rightarrow 1$; &#10;    \item (b) $\xi\rightarrow 0$, $f(\xi)\rightarrow 1$; $\xi\rightarrow \infty$, $f(\xi)\rightarrow 0$.&#10;\end{itemize}&#10;&#10;&#10;\end{document}"/>
  <p:tag name="IGUANATEXSIZE" val="16"/>
  <p:tag name="IGUANATEXCURSOR" val="58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4.49311"/>
  <p:tag name="EMFCHILD" val="Tru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2.261516"/>
  <p:tag name="EMFCHILD" val="True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8.846801"/>
  <p:tag name="EMFCHILD" val="True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94242"/>
  <p:tag name="EMFCHILD" val="True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8.846801"/>
  <p:tag name="EMFCHILD" val="True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081202"/>
  <p:tag name="EMFCHILD" val="True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94242"/>
  <p:tag name="EMFCHILD" val="True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6683"/>
  <p:tag name="ORIGINALWIDTH" val="1.085925"/>
  <p:tag name="EMFCHILD" val="True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8.846801"/>
  <p:tag name="EMFCHILD" val="True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8.856742"/>
  <p:tag name="EMFCHILD" val="True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8.846801"/>
  <p:tag name="EMFCHILD" val="True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87648"/>
  <p:tag name="EMFCHILD" val="True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6683"/>
  <p:tag name="ORIGINALWIDTH" val="1.085925"/>
  <p:tag name="EMFCHILD" val="True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5384"/>
  <p:tag name="ORIGINALWIDTH" val="3.865502"/>
  <p:tag name="EMFCHILD" val="True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911565"/>
  <p:tag name="EMFCHILD" val="True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8.846801"/>
  <p:tag name="EMFCHILD" val="True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94242"/>
  <p:tag name="EMFCHILD" val="True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270227"/>
  <p:tag name="EMFCHILD" val="True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8.846801"/>
  <p:tag name="EMFCHILD" val="True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87648"/>
  <p:tag name="EMFCHILD" val="True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16683"/>
  <p:tag name="ORIGINALWIDTH" val="1.085925"/>
  <p:tag name="EMFCHILD" val="True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8.846801"/>
  <p:tag name="EMFCHILD" val="Tru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74403"/>
  <p:tag name="ORIGINALWIDTH" val="2.525655"/>
  <p:tag name="EMFCHILD" val="True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8.856742"/>
  <p:tag name="EMFCHILD" val="True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71309"/>
  <p:tag name="EMFCHILD" val="True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214173"/>
  <p:tag name="EMFCHILD" val="True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8.846801"/>
  <p:tag name="EMFCHILD" val="True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94242"/>
  <p:tag name="EMFCHILD" val="True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51968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-f(\xi) \sum_a F_a J_a \overset{U^\infty}{\longleftrightarrow} [1-f(\xi)] \sum_a F_a J_a,&#10;$$&#10;&#10;&#10;&#10;\end{document}"/>
  <p:tag name="IGUANATEXSIZE" val="16"/>
  <p:tag name="IGUANATEXCURSOR" val="44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0.16211"/>
  <p:tag name="EMFCHILD" val="True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42618"/>
  <p:tag name="EMFCHILD" val="True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97933"/>
  <p:tag name="EMFCHILD" val="True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189813"/>
  <p:tag name="EMFCHILD" val="True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97933"/>
  <p:tag name="EMFCHILD" val="True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94769"/>
  <p:tag name="ORIGINALWIDTH" val="13.18361"/>
  <p:tag name="EMFCHILD" val="True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36073"/>
  <p:tag name="EMFCHILD" val="True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040256"/>
  <p:tag name="EMFCHILD" val="True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36073"/>
  <p:tag name="EMFCHILD" val="True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66634"/>
  <p:tag name="EMFCHILD" val="True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36073"/>
  <p:tag name="EMFCHILD" val="True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5.137746"/>
  <p:tag name="EMFCHILD" val="True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6496"/>
  <p:tag name="ORIGINALWIDTH" val="5.502214"/>
  <p:tag name="EMFCHILD" val="True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8.795669"/>
  <p:tag name="EMFCHILD" val="True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8.795669"/>
  <p:tag name="EMFCHILD" val="True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56988"/>
  <p:tag name="EMFCHILD" val="True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68652"/>
  <p:tag name="EMFCHILD" val="True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51968"/>
  <p:tag name="EMFCHILD" val="True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5994"/>
  <p:tag name="ORIGINALWIDTH" val="4.942618"/>
  <p:tag name="EMFCHILD" val="True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97933"/>
  <p:tag name="EMFCHILD" val="True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8627"/>
  <p:tag name="ORIGINALWIDTH" val="4.189813"/>
  <p:tag name="EMFCHILD" val="True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8"/>
  <p:tag name="EMFCHILD" val="True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97933"/>
  <p:tag name="EMFCHILD" val="True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56988"/>
  <p:tag name="EMFCHILD" val="True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94769"/>
  <p:tag name="ORIGINALWIDTH" val="13.18361"/>
  <p:tag name="EMFCHILD" val="True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36073"/>
  <p:tag name="EMFCHILD" val="True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040256"/>
  <p:tag name="EMFCHILD" val="True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36073"/>
  <p:tag name="EMFCHILD" val="True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5.566634"/>
  <p:tag name="EMFCHILD" val="True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3.536073"/>
  <p:tag name="EMFCHILD" val="True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58858"/>
  <p:tag name="EMFCHILD" val="True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.06742"/>
  <p:tag name="ORIGINALWIDTH" val="150.0838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H}_{2\times 2}=\left(&#10;\begin{array}{cc}&#10; 2\lambda  v^2 &amp;  2\lambda _{13} v v_\phi \\&#10;2 \lambda _{13} v v_\phi &amp; 2v_\phi^2 \lambda_{s} \\&#10;\end{array}&#10;\right) \ \ .&#10;$$&#10;&#10;&#10;&#10;\end{document}"/>
  <p:tag name="IGUANATEXSIZE" val="16"/>
  <p:tag name="IGUANATEXCURSOR" val="51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081202"/>
  <p:tag name="EMFCHILD" val="True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.06831"/>
  <p:tag name="ORIGINALWIDTH" val="201.082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Pi}_{2\times 2}=\left(&#10;\begin{array}{cc}&#10; 0 &amp; 0 \\&#10; 0 &amp; \frac{4 \text{Re}(M_B^2)}{\sqrt{7}}+v_\phi^2 \kappa _{\pi}+\frac{2 \text{Re}(\lambda_3) v^2}{\sqrt{14}} \\&#10;\end{array}&#10;\right).&#10;$$&#10;&#10;&#10;&#10;\end{document}"/>
  <p:tag name="IGUANATEXSIZE" val="16"/>
  <p:tag name="IGUANATEXCURSOR" val="54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7.80901"/>
  <p:tag name="ORIGINALWIDTH" val="382.555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C1}_{3\times 3}=\left(&#10;\begin{array}{ccc}&#10; 0 &amp; -\frac{v v_\phi \lambda _2 }{2 \sqrt{14}} &amp; -\frac{v v_\phi \lambda _2 }{2 \sqrt{14}} \\&#10; -\frac{v v_\phi \lambda _2 }{2 \sqrt{14}} &amp; M_A^2+v_\phi^2 \kappa _{\text{122}}+ v^2(\frac{\lambda_1}{2}+\frac{\lambda_2}{4\sqrt{42}}) &amp; \frac{2 \text{Re}(M_B^2)}{\sqrt{7}}+\frac{\text{Re}(\lambda _3) v^2}{\sqrt{14}}-v_\phi^2 \kappa _{\text{123}} \\&#10; -\frac{v v_\phi \lambda _2 }{2 \sqrt{14}} &amp; \frac{2 \text{Re}(M_B^2)}{\sqrt{7}}+\frac{\text{Re}(\lambda _3) v^2}{\sqrt{14}}-v_\phi^2 \kappa _{\text{123}} &amp; M_A^2+v_\phi^2 \kappa _{\text{122}}+ v^2(\frac{\lambda_1}{2}-\frac{\lambda_2}{4\sqrt{42}})  \\&#10;\end{array}&#10;\right).&#10;$$&#10;&#10;&#10;&#10;\end{document}"/>
  <p:tag name="IGUANATEXSIZE" val="16"/>
  <p:tag name="IGUANATEXCURSOR" val="1016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5.84572"/>
  <p:tag name="ORIGINALWIDTH" val="340.429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C2}_{2\times 2}=\left(&#10;\begin{array}{cc}&#10; M_A^2+v_\phi^2 \kappa _{\text{211}}+v^2(\frac{\lambda_1}{2}+\frac{\lambda_2}{2\sqrt{42}}) &amp; -\frac{2 \text{Re}(M_B^2)}{\sqrt{7}}-\frac{\text{Re}(\lambda _3) v^2}{\sqrt{14}}+v_\phi^2 \kappa _{\text{212}} \\&#10;-\frac{2 \text{Re}(M_B^2)}{\sqrt{7}}-\frac{\text{Re}(\lambda _3) v^2}{\sqrt{14}}+v_\phi^2 \kappa _{\text{212}}^* &amp; M_A^2+v_\phi^2 \kappa _{\text{211}}+v^2(\frac{\lambda_1}{2}-\frac{\lambda_2}{2\sqrt{42}}) \\&#10;\end{array}&#10;\right).&#10;$$&#10;&#10;&#10;&#10;\end{document}"/>
  <p:tag name="IGUANATEXSIZE" val="16"/>
  <p:tag name="IGUANATEXCURSOR" val="83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.15079"/>
  <p:tag name="ORIGINALWIDTH" val="384.7301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C3}_{2\times 2}=\left(&#10;\begin{array}{cc}&#10; M_A^2+v_\phi^2 \kappa _{\text{311}}+v^2\left(\frac{\lambda_1}{2}+\frac{1}{4}\sqrt{\frac{3}{14}}\lambda_2\right) &amp; \frac{2 \text{Re}(M_B^2)}{\sqrt{7}}+\frac{\text{Re}(\lambda _3) v^2}{\sqrt{14}}+v_\phi^2 \kappa _{\text{312}} \\&#10;\frac{2 \text{Re}(M_B^2)}{\sqrt{7}}+\frac{\text{Re}(\lambda _3) v^2}{\sqrt{14}}+v_\phi^2 \kappa _{\text{312}}^* &amp; M_A^2+v_\phi^2 \kappa _{\text{311}}+v^2\left(\frac{\lambda_1}{2}-\frac{1}{4}\sqrt{\frac{3}{14}}\lambda_2\right) \\&#10;\end{array}&#10;\right).&#10;$$&#10;&#10;&#10;&#10;\end{document}"/>
  <p:tag name="IGUANATEXSIZE" val="16"/>
  <p:tag name="IGUANATEXCURSOR" val="87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42815"/>
  <p:tag name="ORIGINALWIDTH" val="6.06722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C3}_{2\times 2}=\left(&#10;\begin{array}{cc}&#10; M_A^2+v_\phi^2 \kappa _{\text{311}}+v^2\left(\frac{\lambda_1}{2}+\frac{1}{4}\sqrt{\frac{3}{14}}\lambda_2\right) &amp; \frac{2 \text{Re}(M_B^2)}{\sqrt{7}}+\frac{\text{Re}(\lambda _3) v^2}{\sqrt{14}}+v_\phi^2 \kappa _{\text{312}} \\&#10;\frac{2 \text{Re}(M_B^2)}{\sqrt{7}}+\frac{\text{Re}(\lambda _3) v^2}{\sqrt{14}}+v_\phi^2 \kappa _{\text{312}}^* &amp; M_A^2+v_\phi^2 \kappa _{\text{311}}+v^2\left(\frac{\lambda_1}{2}-\frac{1}{4}\sqrt{\frac{3}{14}}\lambda_2\right) \\&#10;\end{array}&#10;\right).&#10;$$&#10;&#10;&#10;&#10;\end{document}"/>
  <p:tag name="IGUANATEXSIZE" val="16"/>
  <p:tag name="IGUANATEXCURSOR" val="87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34449"/>
  <p:tag name="EMFCHILD" val="True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1004"/>
  <p:tag name="ORIGINALWIDTH" val="3.737943"/>
  <p:tag name="EMFCHILD" val="True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8937"/>
  <p:tag name="EMFCHILD" val="True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8937"/>
  <p:tag name="EMFCHILD" val="True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9.982529"/>
  <p:tag name="EMFCHILD" val="True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72342"/>
  <p:tag name="ORIGINALWIDTH" val="5.251279"/>
  <p:tag name="EMFCHILD" val="True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23868"/>
  <p:tag name="EMFCHILD" val="True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91634"/>
  <p:tag name="EMFCHILD" val="True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270227"/>
  <p:tag name="EMFCHILD" val="True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85778"/>
  <p:tag name="EMFCHILD" val="True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3523"/>
  <p:tag name="ORIGINALWIDTH" val="3.835581"/>
  <p:tag name="EMFCHILD" val="True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047293"/>
  <p:tag name="EMFCHILD" val="True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8.613583"/>
  <p:tag name="EMFCHILD" val="True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.971211"/>
  <p:tag name="EMFCHILD" val="True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17175"/>
  <p:tag name="EMFCHILD" val="True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3273"/>
  <p:tag name="ORIGINALWIDTH" val="9.065994"/>
  <p:tag name="EMFCHILD" val="True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0.33346"/>
  <p:tag name="EMFCHILD" val="True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7.94247"/>
  <p:tag name="EMFCHILD" val="True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0.16211"/>
  <p:tag name="EMFCHILD" val="True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17175"/>
  <p:tag name="EMFCHILD" val="True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31496"/>
  <p:tag name="EMFCHILD" val="True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85778"/>
  <p:tag name="EMFCHILD" val="True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5.29311"/>
  <p:tag name="EMFCHILD" val="True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91732"/>
  <p:tag name="EMFCHILD" val="True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"/>
  <p:tag name="ORIGINALWIDTH" val="1.813189"/>
  <p:tag name="EMFCHILD" val="True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3091"/>
  <p:tag name="ORIGINALWIDTH" val="7.434104"/>
  <p:tag name="EMFCHILD" val="True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80659"/>
  <p:tag name="EMFCHILD" val="True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2215"/>
  <p:tag name="ORIGINALWIDTH" val="4.184301"/>
  <p:tag name="EMFCHILD" val="True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"/>
  <p:tag name="ORIGINALWIDTH" val="1.806201"/>
  <p:tag name="EMFCHILD" val="True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3.01767"/>
  <p:tag name="EMFCHILD" val="True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19"/>
  <p:tag name="ORIGINALWIDTH" val="6.053298"/>
  <p:tag name="EMFCHILD" val="True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3.971211"/>
  <p:tag name="EMFCHILD" val="True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53789"/>
  <p:tag name="ORIGINALWIDTH" val="3.312549"/>
  <p:tag name="EMFCHILD" val="True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5.29311"/>
  <p:tag name="EMFCHILD" val="True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91732"/>
  <p:tag name="EMFCHILD" val="True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"/>
  <p:tag name="ORIGINALWIDTH" val="1.813189"/>
  <p:tag name="EMFCHILD" val="Tru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79746"/>
  <p:tag name="ORIGINALWIDTH" val="77.25586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Gamma_\mathrm{WS} = A\,  e^{-E_\mathrm{sph}/T}&#10;$$&#10;&#10;&#10;&#10;\end{document}"/>
  <p:tag name="IGUANATEXSIZE" val="18"/>
  <p:tag name="IGUANATEXCURSOR" val="39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65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8"/>
  <p:tag name="EMFCHILD" val="True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3523"/>
  <p:tag name="ORIGINALWIDTH" val="3.835581"/>
  <p:tag name="EMFCHILD" val="True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7116"/>
  <p:tag name="ORIGINALWIDTH" val="2.590256"/>
  <p:tag name="EMFCHILD" val="True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"/>
  <p:tag name="ORIGINALWIDTH" val="1.806201"/>
  <p:tag name="EMFCHILD" val="True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2165"/>
  <p:tag name="ORIGINALWIDTH" val="3.39626"/>
  <p:tag name="EMFCHILD" val="True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80659"/>
  <p:tag name="EMFCHILD" val="True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2.29001"/>
  <p:tag name="EMFCHILD" val="True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19"/>
  <p:tag name="ORIGINALWIDTH" val="6.053298"/>
  <p:tag name="EMFCHILD" val="True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7.94247"/>
  <p:tag name="EMFCHILD" val="True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17175"/>
  <p:tag name="EMFCHILD" val="True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7.081202"/>
  <p:tag name="EMFCHILD" val="True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23868"/>
  <p:tag name="EMFCHILD" val="True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91634"/>
  <p:tag name="EMFCHILD" val="True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5.29311"/>
  <p:tag name="EMFCHILD" val="True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91732"/>
  <p:tag name="EMFCHILD" val="True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"/>
  <p:tag name="ORIGINALWIDTH" val="1.813189"/>
  <p:tag name="EMFCHILD" val="True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3091"/>
  <p:tag name="ORIGINALWIDTH" val="7.434104"/>
  <p:tag name="EMFCHILD" val="True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80659"/>
  <p:tag name="EMFCHILD" val="True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2215"/>
  <p:tag name="ORIGINALWIDTH" val="4.184301"/>
  <p:tag name="EMFCHILD" val="True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"/>
  <p:tag name="ORIGINALWIDTH" val="1.806201"/>
  <p:tag name="EMFCHILD" val="True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3.01767"/>
  <p:tag name="EMFCHILD" val="True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19"/>
  <p:tag name="ORIGINALWIDTH" val="6.053298"/>
  <p:tag name="EMFCHILD" val="True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3.971211"/>
  <p:tag name="EMFCHILD" val="True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53789"/>
  <p:tag name="ORIGINALWIDTH" val="3.312549"/>
  <p:tag name="EMFCHILD" val="True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270227"/>
  <p:tag name="EMFCHILD" val="True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5.29311"/>
  <p:tag name="EMFCHILD" val="True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91732"/>
  <p:tag name="EMFCHILD" val="True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"/>
  <p:tag name="ORIGINALWIDTH" val="1.813189"/>
  <p:tag name="EMFCHILD" val="True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3523"/>
  <p:tag name="ORIGINALWIDTH" val="3.835581"/>
  <p:tag name="EMFCHILD" val="True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7116"/>
  <p:tag name="ORIGINALWIDTH" val="2.590256"/>
  <p:tag name="EMFCHILD" val="True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"/>
  <p:tag name="ORIGINALWIDTH" val="1.806201"/>
  <p:tag name="EMFCHILD" val="True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2165"/>
  <p:tag name="ORIGINALWIDTH" val="3.39626"/>
  <p:tag name="EMFCHILD" val="True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80659"/>
  <p:tag name="EMFCHILD" val="True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2.29001"/>
  <p:tag name="EMFCHILD" val="True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19"/>
  <p:tag name="ORIGINALWIDTH" val="6.053298"/>
  <p:tag name="EMFCHILD" val="True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7.94247"/>
  <p:tag name="EMFCHILD" val="True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17175"/>
  <p:tag name="EMFCHILD" val="True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23868"/>
  <p:tag name="EMFCHILD" val="True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91634"/>
  <p:tag name="EMFCHILD" val="True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709"/>
  <p:tag name="ORIGINALWIDTH" val="2.831348"/>
  <p:tag name="EMFCHILD" val="True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0.16211"/>
  <p:tag name="EMFCHILD" val="True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9.982529"/>
  <p:tag name="EMFCHILD" val="True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72342"/>
  <p:tag name="ORIGINALWIDTH" val="5.251279"/>
  <p:tag name="EMFCHILD" val="True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23868"/>
  <p:tag name="EMFCHILD" val="True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91634"/>
  <p:tag name="EMFCHILD" val="True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85778"/>
  <p:tag name="EMFCHILD" val="True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3523"/>
  <p:tag name="ORIGINALWIDTH" val="3.835581"/>
  <p:tag name="EMFCHILD" val="True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047293"/>
  <p:tag name="EMFCHILD" val="True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2.261516"/>
  <p:tag name="EMFCHILD" val="True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8.613583"/>
  <p:tag name="EMFCHILD" val="True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.971211"/>
  <p:tag name="EMFCHILD" val="True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17175"/>
  <p:tag name="EMFCHILD" val="True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3273"/>
  <p:tag name="ORIGINALWIDTH" val="9.065994"/>
  <p:tag name="EMFCHILD" val="True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0.33346"/>
  <p:tag name="EMFCHILD" val="True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7.94247"/>
  <p:tag name="EMFCHILD" val="True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17175"/>
  <p:tag name="EMFCHILD" val="True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31496"/>
  <p:tag name="EMFCHILD" val="True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92278"/>
  <p:tag name="ORIGINALWIDTH" val="3.785778"/>
  <p:tag name="EMFCHILD" val="True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8937"/>
  <p:tag name="EMFCHILD" val="True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8937"/>
  <p:tag name="EMFCHILD" val="True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42815"/>
  <p:tag name="ORIGINALWIDTH" val="6.049557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C2}_{2\times 2}=\left(&#10;\begin{array}{cc}&#10; M_A^2+v_\phi^2 \kappa _{\text{211}}+v^2(\frac{\lambda_1}{2}+\frac{\lambda_2}{2\sqrt{42}}) &amp; -\frac{2 \text{Re}(M_B^2)}{\sqrt{7}}-\frac{\text{Re}(\lambda _3) v^2}{\sqrt{14}}+v_\phi^2 \kappa _{\text{212}} \\&#10;-\frac{2 \text{Re}(M_B^2)}{\sqrt{7}}-\frac{\text{Re}(\lambda _3) v^2}{\sqrt{14}}+v_\phi^2 \kappa _{\text{212}}^* &amp; M_A^2+v_\phi^2 \kappa _{\text{211}}+v^2(\frac{\lambda_1}{2}-\frac{\lambda_2}{2\sqrt{42}}) \\&#10;\end{array}&#10;\right).&#10;$$&#10;&#10;&#10;&#10;\end{document}"/>
  <p:tag name="IGUANATEXSIZE" val="16"/>
  <p:tag name="IGUANATEXCURSOR" val="83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63484"/>
  <p:tag name="EMFCHILD" val="True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99868"/>
  <p:tag name="ORIGINALWIDTH" val="5.399737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0,\pi]&#10;$$&#10;&#10;&#10;&#10;\end{document}"/>
  <p:tag name="IGUANATEXSIZE" val="18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1004"/>
  <p:tag name="ORIGINALWIDTH" val="3.727067"/>
  <p:tag name="EMFCHILD" val="True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05807"/>
  <p:tag name="EMFCHILD" val="True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73376"/>
  <p:tag name="EMFCHILD" val="True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73376"/>
  <p:tag name="EMFCHILD" val="True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9"/>
  <p:tag name="ORIGINALWIDTH" val="9.953444"/>
  <p:tag name="EMFCHILD" val="True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72343"/>
  <p:tag name="ORIGINALWIDTH" val="5.235974"/>
  <p:tag name="EMFCHILD" val="True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05807"/>
  <p:tag name="EMFCHILD" val="Tru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58705"/>
  <p:tag name="ORIGINALWIDTH" val="5.400219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Gamma_\mathrm{WS} = A\,  e^{-E_\mathrm{sph}/T}&#10;$$&#10;&#10;&#10;&#10;\end{document}"/>
  <p:tag name="IGUANATEXSIZE" val="18"/>
  <p:tag name="IGUANATEXCURSOR" val="39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81"/>
  <p:tag name="ORIGINALWIDTH" val="4.981277"/>
  <p:tag name="EMFCHILD" val="True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60827"/>
  <p:tag name="EMFCHILD" val="True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01"/>
  <p:tag name="ORIGINALWIDTH" val="4.012156"/>
  <p:tag name="EMFCHILD" val="True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77362"/>
  <p:tag name="EMFCHILD" val="True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1053"/>
  <p:tag name="EMFCHILD" val="True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1053"/>
  <p:tag name="EMFCHILD" val="True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05807"/>
  <p:tag name="EMFCHILD" val="True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60827"/>
  <p:tag name="EMFCHILD" val="True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6"/>
  <p:tag name="ORIGINALWIDTH" val="1.364873"/>
  <p:tag name="EMFCHILD" val="True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4577"/>
  <p:tag name="EMFCHILD" val="True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3524"/>
  <p:tag name="ORIGINALWIDTH" val="3.824409"/>
  <p:tag name="EMFCHILD" val="True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041338"/>
  <p:tag name="EMFCHILD" val="True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8.588485"/>
  <p:tag name="EMFCHILD" val="True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05807"/>
  <p:tag name="EMFCHILD" val="True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3524"/>
  <p:tag name="ORIGINALWIDTH" val="3.824409"/>
  <p:tag name="EMFCHILD" val="True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73425"/>
  <p:tag name="EMFCHILD" val="True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8.40482"/>
  <p:tag name="EMFCHILD" val="True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8854"/>
  <p:tag name="ORIGINALWIDTH" val="4.194269"/>
  <p:tag name="EMFCHILD" val="True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2"/>
  <p:tag name="ORIGINALWIDTH" val="6.03563"/>
  <p:tag name="EMFCHILD" val="True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7.919291"/>
  <p:tag name="EMFCHILD" val="True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07185"/>
  <p:tag name="EMFCHILD" val="True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4577"/>
  <p:tag name="EMFCHILD" val="True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69389"/>
  <p:tag name="EMFCHILD" val="True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9"/>
  <p:tag name="ORIGINALWIDTH" val="5.277707"/>
  <p:tag name="EMFCHILD" val="True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83022"/>
  <p:tag name="EMFCHILD" val="True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1"/>
  <p:tag name="ORIGINALWIDTH" val="1.807874"/>
  <p:tag name="EMFCHILD" val="True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0928"/>
  <p:tag name="ORIGINALWIDTH" val="1.165617"/>
  <p:tag name="EMFCHILD" val="True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3091"/>
  <p:tag name="ORIGINALWIDTH" val="7.412401"/>
  <p:tag name="EMFCHILD" val="True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73425"/>
  <p:tag name="EMFCHILD" val="True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2215"/>
  <p:tag name="ORIGINALWIDTH" val="4.172096"/>
  <p:tag name="EMFCHILD" val="True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1"/>
  <p:tag name="ORIGINALWIDTH" val="1.800935"/>
  <p:tag name="EMFCHILD" val="True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2.92141"/>
  <p:tag name="EMFCHILD" val="True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2"/>
  <p:tag name="ORIGINALWIDTH" val="6.03563"/>
  <p:tag name="EMFCHILD" val="True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3.959646"/>
  <p:tag name="EMFCHILD" val="True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5379"/>
  <p:tag name="ORIGINALWIDTH" val="3.302903"/>
  <p:tag name="EMFCHILD" val="True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69389"/>
  <p:tag name="EMFCHILD" val="True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9"/>
  <p:tag name="ORIGINALWIDTH" val="5.277707"/>
  <p:tag name="EMFCHILD" val="True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63124"/>
  <p:tag name="ORIGINALWIDTH" val="5.37979"/>
  <p:tag name="EMFCHILD" val="True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83022"/>
  <p:tag name="EMFCHILD" val="True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1"/>
  <p:tag name="ORIGINALWIDTH" val="1.807874"/>
  <p:tag name="EMFCHILD" val="True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3524"/>
  <p:tag name="ORIGINALWIDTH" val="3.824409"/>
  <p:tag name="EMFCHILD" val="True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7116"/>
  <p:tag name="ORIGINALWIDTH" val="2.582726"/>
  <p:tag name="EMFCHILD" val="True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1"/>
  <p:tag name="ORIGINALWIDTH" val="1.800935"/>
  <p:tag name="EMFCHILD" val="True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2166"/>
  <p:tag name="ORIGINALWIDTH" val="3.386319"/>
  <p:tag name="EMFCHILD" val="True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73425"/>
  <p:tag name="EMFCHILD" val="True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2.19587"/>
  <p:tag name="EMFCHILD" val="True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2"/>
  <p:tag name="ORIGINALWIDTH" val="6.03563"/>
  <p:tag name="EMFCHILD" val="True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7.919291"/>
  <p:tag name="EMFCHILD" val="True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6"/>
  <p:tag name="ORIGINALWIDTH" val="1.364873"/>
  <p:tag name="EMFCHILD" val="True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1053"/>
  <p:tag name="EMFCHILD" val="True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07185"/>
  <p:tag name="EMFCHILD" val="True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05807"/>
  <p:tag name="EMFCHILD" val="True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60827"/>
  <p:tag name="EMFCHILD" val="True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01"/>
  <p:tag name="ORIGINALWIDTH" val="4.012156"/>
  <p:tag name="EMFCHILD" val="True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77362"/>
  <p:tag name="EMFCHILD" val="True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1053"/>
  <p:tag name="EMFCHILD" val="True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5.66354"/>
  <p:tag name="ORIGINALWIDTH" val="177.1983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 &amp;H(\mu,\xi,\theta,\phi)=\frac{v}{\sqrt{2}}h(\xi)U^{\infty}\left(\begin{array}{c}&#10;         0  \\&#10;         1 &#10;    \end{array}\right), \\&#10;        &amp;\mathbf{A}_{i}(\mu,\xi,\theta,\phi)dx^i=-\frac{i}{g}f(\xi)\partial_i U^{\infty} (U^{\infty})^{-1}.&#10;    \end{aligned}&#10;$$&#10;&#10;&#10;&#10;\end{document}"/>
  <p:tag name="IGUANATEXSIZE" val="16"/>
  <p:tag name="IGUANATEXCURSOR" val="63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82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69389"/>
  <p:tag name="EMFCHILD" val="True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9"/>
  <p:tag name="ORIGINALWIDTH" val="5.277707"/>
  <p:tag name="EMFCHILD" val="True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83022"/>
  <p:tag name="EMFCHILD" val="True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1"/>
  <p:tag name="ORIGINALWIDTH" val="1.807874"/>
  <p:tag name="EMFCHILD" val="True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3091"/>
  <p:tag name="ORIGINALWIDTH" val="7.412401"/>
  <p:tag name="EMFCHILD" val="True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73425"/>
  <p:tag name="EMFCHILD" val="True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02215"/>
  <p:tag name="ORIGINALWIDTH" val="4.172096"/>
  <p:tag name="EMFCHILD" val="True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1"/>
  <p:tag name="ORIGINALWIDTH" val="1.800935"/>
  <p:tag name="EMFCHILD" val="True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2.92141"/>
  <p:tag name="EMFCHILD" val="True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5089"/>
  <p:tag name="ORIGINALWIDTH" val="8.388535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 &amp;H(\mu,\xi,\theta,\phi)=\frac{v}{\sqrt{2}}h(\xi)U^{\infty}\left(\begin{array}{c}&#10;         0  \\&#10;         1 &#10;    \end{array}\right), \\&#10;        &amp;\mathbf{A}_{i}(\mu,\xi,\theta,\phi)dx^i=-\frac{i}{g}f(\xi)\partial_i U^{\infty} (U^{\infty})^{-1}.&#10;    \end{aligned}&#10;$$&#10;&#10;&#10;&#10;\end{document}"/>
  <p:tag name="IGUANATEXSIZE" val="16"/>
  <p:tag name="IGUANATEXCURSOR" val="63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2"/>
  <p:tag name="ORIGINALWIDTH" val="6.03563"/>
  <p:tag name="EMFCHILD" val="True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3.959646"/>
  <p:tag name="EMFCHILD" val="True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5379"/>
  <p:tag name="ORIGINALWIDTH" val="3.302903"/>
  <p:tag name="EMFCHILD" val="True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69389"/>
  <p:tag name="EMFCHILD" val="True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9"/>
  <p:tag name="ORIGINALWIDTH" val="5.277707"/>
  <p:tag name="EMFCHILD" val="True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83022"/>
  <p:tag name="EMFCHILD" val="True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1"/>
  <p:tag name="ORIGINALWIDTH" val="1.807874"/>
  <p:tag name="EMFCHILD" val="True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3524"/>
  <p:tag name="ORIGINALWIDTH" val="3.824409"/>
  <p:tag name="EMFCHILD" val="True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7116"/>
  <p:tag name="ORIGINALWIDTH" val="2.582726"/>
  <p:tag name="EMFCHILD" val="True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6831"/>
  <p:tag name="ORIGINALWIDTH" val="1.800935"/>
  <p:tag name="EMFCHILD" val="True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52166"/>
  <p:tag name="ORIGINALWIDTH" val="3.386319"/>
  <p:tag name="EMFCHILD" val="True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73425"/>
  <p:tag name="EMFCHILD" val="True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2.19587"/>
  <p:tag name="EMFCHILD" val="True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2"/>
  <p:tag name="ORIGINALWIDTH" val="6.03563"/>
  <p:tag name="EMFCHILD" val="True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7.919291"/>
  <p:tag name="EMFCHILD" val="True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1053"/>
  <p:tag name="EMFCHILD" val="True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07185"/>
  <p:tag name="EMFCHILD" val="True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05807"/>
  <p:tag name="EMFCHILD" val="True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60827"/>
  <p:tag name="EMFCHILD" val="True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0404"/>
  <p:tag name="ORIGINALWIDTH" val="5.399705"/>
  <p:tag name="EMFCHILD" val="True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01"/>
  <p:tag name="ORIGINALWIDTH" val="4.012156"/>
  <p:tag name="EMFCHILD" val="True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77362"/>
  <p:tag name="EMFCHILD" val="True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5709"/>
  <p:tag name="ORIGINALWIDTH" val="2.823081"/>
  <p:tag name="EMFCHILD" val="True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1053"/>
  <p:tag name="EMFCHILD" val="True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9"/>
  <p:tag name="ORIGINALWIDTH" val="9.953444"/>
  <p:tag name="EMFCHILD" val="True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72343"/>
  <p:tag name="ORIGINALWIDTH" val="5.235974"/>
  <p:tag name="EMFCHILD" val="True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05807"/>
  <p:tag name="EMFCHILD" val="Tru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6"/>
  <p:tag name="ORIGINALWIDTH" val="6.611502"/>
  <p:tag name="EMFCHILD" val="Tru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6912"/>
  <p:tag name="ORIGINALWIDTH" val="7.519029"/>
  <p:tag name="EMFCHILD" val="Tru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60827"/>
  <p:tag name="EMFCHILD" val="True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01"/>
  <p:tag name="ORIGINALWIDTH" val="4.012156"/>
  <p:tag name="EMFCHILD" val="True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77362"/>
  <p:tag name="EMFCHILD" val="True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1053"/>
  <p:tag name="EMFCHILD" val="True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1053"/>
  <p:tag name="EMFCHILD" val="True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05807"/>
  <p:tag name="EMFCHILD" val="True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60827"/>
  <p:tag name="EMFCHILD" val="True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28642"/>
  <p:tag name="ORIGINALWIDTH" val="4.214173"/>
  <p:tag name="EMFCHILD" val="True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4577"/>
  <p:tag name="EMFCHILD" val="True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3524"/>
  <p:tag name="ORIGINALWIDTH" val="3.824409"/>
  <p:tag name="EMFCHILD" val="True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041338"/>
  <p:tag name="EMFCHILD" val="True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8.588485"/>
  <p:tag name="EMFCHILD" val="True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69389"/>
  <p:tag name="EMFCHILD" val="True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3524"/>
  <p:tag name="ORIGINALWIDTH" val="3.824409"/>
  <p:tag name="EMFCHILD" val="True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73425"/>
  <p:tag name="EMFCHILD" val="True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8.40482"/>
  <p:tag name="EMFCHILD" val="True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2"/>
  <p:tag name="ORIGINALWIDTH" val="6.03563"/>
  <p:tag name="EMFCHILD" val="True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7.919291"/>
  <p:tag name="EMFCHILD" val="True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07185"/>
  <p:tag name="EMFCHILD" val="True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73425"/>
  <p:tag name="EMFCHILD" val="True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4577"/>
  <p:tag name="EMFCHILD" val="True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73376"/>
  <p:tag name="EMFCHILD" val="True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02239"/>
  <p:tag name="ORIGINALWIDTH" val="5.473376"/>
  <p:tag name="EMFCHILD" val="True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2953"/>
  <p:tag name="EMFCHILD" val="True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9498"/>
  <p:tag name="ORIGINALWIDTH" val="6.06722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C1}_{3\times 3}=\left(&#10;\begin{array}{ccc}&#10; 0 &amp; -\frac{v v_\phi \lambda _2 }{2 \sqrt{14}} &amp; -\frac{v v_\phi \lambda _2 }{2 \sqrt{14}} \\&#10; -\frac{v v_\phi \lambda _2 }{2 \sqrt{14}} &amp; M_A^2+v_\phi^2 \kappa _{\text{122}}+ v^2(\frac{\lambda_1}{2}+\frac{\lambda_2}{4\sqrt{42}}) &amp; \frac{2 \text{Re}(M_B^2)}{\sqrt{7}}+\frac{\text{Re}(\lambda _3) v^2}{\sqrt{14}}-v_\phi^2 \kappa _{\text{123}} \\&#10; -\frac{v v_\phi \lambda _2 }{2 \sqrt{14}} &amp; \frac{2 \text{Re}(M_B^2)}{\sqrt{7}}+\frac{\text{Re}(\lambda _3) v^2}{\sqrt{14}}-v_\phi^2 \kappa _{\text{123}} &amp; M_A^2+v_\phi^2 \kappa _{\text{122}}+ v^2(\frac{\lambda_1}{2}-\frac{\lambda_2}{4\sqrt{42}})  \\&#10;\end{array}&#10;\right).&#10;$$&#10;&#10;&#10;&#10;\end{document}"/>
  <p:tag name="IGUANATEXSIZE" val="16"/>
  <p:tag name="IGUANATEXCURSOR" val="1016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705"/>
  <p:tag name="ORIGINALWIDTH" val="3.287648"/>
  <p:tag name="EMFCHILD" val="True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8071"/>
  <p:tag name="ORIGINALWIDTH" val="4.114567"/>
  <p:tag name="EMFCHILD" val="True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72736"/>
  <p:tag name="ORIGINALWIDTH" val="3.207923"/>
  <p:tag name="EMFCHILD" val="True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4823"/>
  <p:tag name="ORIGINALWIDTH" val="3.737943"/>
  <p:tag name="EMFCHILD" val="True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72736"/>
  <p:tag name="ORIGINALWIDTH" val="3.207923"/>
  <p:tag name="EMFCHILD" val="True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3661"/>
  <p:tag name="ORIGINALWIDTH" val="6.625147"/>
  <p:tag name="EMFCHILD" val="True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5458"/>
  <p:tag name="ORIGINALWIDTH" val="5.48937"/>
  <p:tag name="EMFCHILD" val="True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50738"/>
  <p:tag name="ORIGINALWIDTH" val="1.105807"/>
  <p:tag name="EMFCHILD" val="True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50738"/>
  <p:tag name="ORIGINALWIDTH" val="1.105807"/>
  <p:tag name="EMFCHILD" val="True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5458"/>
  <p:tag name="ORIGINALWIDTH" val="5.48937"/>
  <p:tag name="EMFCHILD" val="True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1437"/>
  <p:tag name="ORIGINALWIDTH" val="4.194242"/>
  <p:tag name="EMFCHILD" val="True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543"/>
  <p:tag name="ORIGINALWIDTH" val="6.087155"/>
  <p:tag name="EMFCHILD" val="True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7845"/>
  <p:tag name="ORIGINALWIDTH" val="3.39626"/>
  <p:tag name="EMFCHILD" val="True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7845"/>
  <p:tag name="ORIGINALWIDTH" val="3.39626"/>
  <p:tag name="EMFCHILD" val="True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86811"/>
  <p:tag name="ORIGINALWIDTH" val="3.232874"/>
  <p:tag name="EMFCHILD" val="True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3031"/>
  <p:tag name="ORIGINALWIDTH" val="3.835581"/>
  <p:tag name="EMFCHILD" val="True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480659"/>
  <p:tag name="EMFCHILD" val="True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21.52475"/>
  <p:tag name="EMFCHILD" val="True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496"/>
  <p:tag name="ORIGINALWIDTH" val="6.053298"/>
  <p:tag name="EMFCHILD" val="True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913"/>
  <p:tag name="ORIGINALWIDTH" val="7.94247"/>
  <p:tag name="EMFCHILD" val="True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2.538435"/>
  <p:tag name="EMFCHILD" val="True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99263"/>
  <p:tag name="ORIGINALWIDTH" val="5.220424"/>
  <p:tag name="EMFCHILD" val="True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4429"/>
  <p:tag name="ORIGINALWIDTH" val="3.417175"/>
  <p:tag name="EMFCHILD" val="True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543"/>
  <p:tag name="ORIGINALWIDTH" val="6.087155"/>
  <p:tag name="EMFCHILD" val="True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7845"/>
  <p:tag name="ORIGINALWIDTH" val="3.39626"/>
  <p:tag name="EMFCHILD" val="True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7845"/>
  <p:tag name="ORIGINALWIDTH" val="3.39626"/>
  <p:tag name="EMFCHILD" val="True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86811"/>
  <p:tag name="ORIGINALWIDTH" val="3.232874"/>
  <p:tag name="EMFCHILD" val="True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3031"/>
  <p:tag name="ORIGINALWIDTH" val="3.835581"/>
  <p:tag name="EMFCHILD" val="True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480659"/>
  <p:tag name="EMFCHILD" val="True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21.52475"/>
  <p:tag name="EMFCHILD" val="True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496"/>
  <p:tag name="ORIGINALWIDTH" val="6.053298"/>
  <p:tag name="EMFCHILD" val="True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913"/>
  <p:tag name="ORIGINALWIDTH" val="7.94247"/>
  <p:tag name="EMFCHILD" val="True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2.538435"/>
  <p:tag name="EMFCHILD" val="True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4429"/>
  <p:tag name="ORIGINALWIDTH" val="3.417175"/>
  <p:tag name="EMFCHILD" val="True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543"/>
  <p:tag name="ORIGINALWIDTH" val="6.087155"/>
  <p:tag name="EMFCHILD" val="True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7845"/>
  <p:tag name="ORIGINALWIDTH" val="3.39626"/>
  <p:tag name="EMFCHILD" val="True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7845"/>
  <p:tag name="ORIGINALWIDTH" val="3.39626"/>
  <p:tag name="EMFCHILD" val="True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86811"/>
  <p:tag name="ORIGINALWIDTH" val="3.232874"/>
  <p:tag name="EMFCHILD" val="True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3031"/>
  <p:tag name="ORIGINALWIDTH" val="3.835581"/>
  <p:tag name="EMFCHILD" val="True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480659"/>
  <p:tag name="EMFCHILD" val="True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21.52475"/>
  <p:tag name="EMFCHILD" val="True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90354"/>
  <p:tag name="ORIGINALWIDTH" val="6.625148"/>
  <p:tag name="EMFCHILD" val="True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496"/>
  <p:tag name="ORIGINALWIDTH" val="6.053298"/>
  <p:tag name="EMFCHILD" val="True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913"/>
  <p:tag name="ORIGINALWIDTH" val="7.94247"/>
  <p:tag name="EMFCHILD" val="True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2.538435"/>
  <p:tag name="EMFCHILD" val="True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4429"/>
  <p:tag name="ORIGINALWIDTH" val="3.417175"/>
  <p:tag name="EMFCHILD" val="True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656"/>
  <p:tag name="ORIGINALWIDTH" val="9.982529"/>
  <p:tag name="EMFCHILD" val="True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0866"/>
  <p:tag name="ORIGINALWIDTH" val="5.251279"/>
  <p:tag name="EMFCHILD" val="True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705"/>
  <p:tag name="ORIGINALWIDTH" val="6.625147"/>
  <p:tag name="EMFCHILD" val="True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964"/>
  <p:tag name="ORIGINALWIDTH" val="4.373573"/>
  <p:tag name="EMFCHILD" val="Tru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3859"/>
  <p:tag name="ORIGINALWIDTH" val="4.373573"/>
  <p:tag name="EMFCHILD" val="True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4695"/>
  <p:tag name="ORIGINALWIDTH" val="4.023868"/>
  <p:tag name="EMFCHILD" val="True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964"/>
  <p:tag name="ORIGINALWIDTH" val="4.891634"/>
  <p:tag name="EMFCHILD" val="True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2.538435"/>
  <p:tag name="EMFCHILD" val="True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705"/>
  <p:tag name="ORIGINALWIDTH" val="6.625147"/>
  <p:tag name="EMFCHILD" val="True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964"/>
  <p:tag name="ORIGINALWIDTH" val="4.373573"/>
  <p:tag name="EMFCHILD" val="True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9301"/>
  <p:tag name="ORIGINALWIDTH" val="2.311319"/>
  <p:tag name="EMFCHILD" val="True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14862"/>
  <p:tag name="ORIGINALWIDTH" val="13.28351"/>
  <p:tag name="EMFCHILD" val="True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3031"/>
  <p:tag name="ORIGINALWIDTH" val="3.835581"/>
  <p:tag name="EMFCHILD" val="True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047293"/>
  <p:tag name="EMFCHILD" val="True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8.613583"/>
  <p:tag name="EMFCHILD" val="True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705"/>
  <p:tag name="ORIGINALWIDTH" val="6.625147"/>
  <p:tag name="EMFCHILD" val="True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3031"/>
  <p:tag name="ORIGINALWIDTH" val="3.835581"/>
  <p:tag name="EMFCHILD" val="True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480659"/>
  <p:tag name="EMFCHILD" val="True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18.45861"/>
  <p:tag name="EMFCHILD" val="True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4429"/>
  <p:tag name="ORIGINALWIDTH" val="3.417175"/>
  <p:tag name="EMFCHILD" val="True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496"/>
  <p:tag name="ORIGINALWIDTH" val="6.053298"/>
  <p:tag name="EMFCHILD" val="Tru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3683"/>
  <p:tag name="ORIGINALWIDTH" val="3.373928"/>
  <p:tag name="EMFCHILD" val="True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7.770817"/>
  <p:tag name="EMFCHILD" val="True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913"/>
  <p:tag name="ORIGINALWIDTH" val="7.94247"/>
  <p:tag name="EMFCHILD" val="True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4429"/>
  <p:tag name="ORIGINALWIDTH" val="3.417175"/>
  <p:tag name="EMFCHILD" val="True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9301"/>
  <p:tag name="ORIGINALWIDTH" val="2.311319"/>
  <p:tag name="EMFCHILD" val="True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02559"/>
  <p:tag name="ORIGINALWIDTH" val="5.29311"/>
  <p:tag name="EMFCHILD" val="True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5157"/>
  <p:tag name="ORIGINALWIDTH" val="2.991732"/>
  <p:tag name="EMFCHILD" val="True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24656"/>
  <p:tag name="ORIGINALWIDTH" val="1.813189"/>
  <p:tag name="EMFCHILD" val="True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895"/>
  <p:tag name="ORIGINALWIDTH" val="7.434104"/>
  <p:tag name="EMFCHILD" val="True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480659"/>
  <p:tag name="EMFCHILD" val="True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14862"/>
  <p:tag name="ORIGINALWIDTH" val="4.981299"/>
  <p:tag name="EMFCHILD" val="True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32776"/>
  <p:tag name="ORIGINALWIDTH" val="4.184301"/>
  <p:tag name="EMFCHILD" val="True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24656"/>
  <p:tag name="ORIGINALWIDTH" val="1.806201"/>
  <p:tag name="EMFCHILD" val="True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33.01767"/>
  <p:tag name="EMFCHILD" val="True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496"/>
  <p:tag name="ORIGINALWIDTH" val="6.053298"/>
  <p:tag name="EMFCHILD" val="True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913"/>
  <p:tag name="ORIGINALWIDTH" val="3.971211"/>
  <p:tag name="EMFCHILD" val="True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4725"/>
  <p:tag name="ORIGINALWIDTH" val="3.312549"/>
  <p:tag name="EMFCHILD" val="True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705"/>
  <p:tag name="ORIGINALWIDTH" val="6.625147"/>
  <p:tag name="EMFCHILD" val="True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02559"/>
  <p:tag name="ORIGINALWIDTH" val="5.29311"/>
  <p:tag name="EMFCHILD" val="True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5157"/>
  <p:tag name="ORIGINALWIDTH" val="2.991732"/>
  <p:tag name="EMFCHILD" val="True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24656"/>
  <p:tag name="ORIGINALWIDTH" val="1.813189"/>
  <p:tag name="EMFCHILD" val="True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18701"/>
  <p:tag name="ORIGINALWIDTH" val="3.975049"/>
  <p:tag name="EMFCHILD" val="True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3031"/>
  <p:tag name="ORIGINALWIDTH" val="3.835581"/>
  <p:tag name="EMFCHILD" val="True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7185"/>
  <p:tag name="ORIGINALWIDTH" val="2.590256"/>
  <p:tag name="EMFCHILD" val="True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24656"/>
  <p:tag name="ORIGINALWIDTH" val="1.806201"/>
  <p:tag name="EMFCHILD" val="True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7845"/>
  <p:tag name="ORIGINALWIDTH" val="3.39626"/>
  <p:tag name="EMFCHILD" val="True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480659"/>
  <p:tag name="EMFCHILD" val="True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32.29001"/>
  <p:tag name="EMFCHILD" val="True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496"/>
  <p:tag name="ORIGINALWIDTH" val="6.053298"/>
  <p:tag name="EMFCHILD" val="True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913"/>
  <p:tag name="ORIGINALWIDTH" val="7.94247"/>
  <p:tag name="EMFCHILD" val="True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2.538435"/>
  <p:tag name="EMFCHILD" val="True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4429"/>
  <p:tag name="ORIGINALWIDTH" val="3.417175"/>
  <p:tag name="EMFCHILD" val="True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0394"/>
  <p:tag name="ORIGINALWIDTH" val="4.891634"/>
  <p:tag name="EMFCHILD" val="True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543"/>
  <p:tag name="ORIGINALWIDTH" val="6.087155"/>
  <p:tag name="EMFCHILD" val="True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964"/>
  <p:tag name="ORIGINALWIDTH" val="4.373573"/>
  <p:tag name="EMFCHILD" val="True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4695"/>
  <p:tag name="ORIGINALWIDTH" val="4.023868"/>
  <p:tag name="EMFCHILD" val="True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964"/>
  <p:tag name="ORIGINALWIDTH" val="4.891634"/>
  <p:tag name="EMFCHILD" val="True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2.538435"/>
  <p:tag name="EMFCHILD" val="True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72736"/>
  <p:tag name="ORIGINALWIDTH" val="3.207923"/>
  <p:tag name="EMFCHILD" val="True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543"/>
  <p:tag name="ORIGINALWIDTH" val="6.087155"/>
  <p:tag name="EMFCHILD" val="True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7845"/>
  <p:tag name="ORIGINALWIDTH" val="3.39626"/>
  <p:tag name="EMFCHILD" val="Tru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7845"/>
  <p:tag name="ORIGINALWIDTH" val="3.39626"/>
  <p:tag name="EMFCHILD" val="True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86811"/>
  <p:tag name="ORIGINALWIDTH" val="3.232874"/>
  <p:tag name="EMFCHILD" val="True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3031"/>
  <p:tag name="ORIGINALWIDTH" val="3.835581"/>
  <p:tag name="EMFCHILD" val="True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480659"/>
  <p:tag name="EMFCHILD" val="True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21.52475"/>
  <p:tag name="EMFCHILD" val="True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496"/>
  <p:tag name="ORIGINALWIDTH" val="6.053298"/>
  <p:tag name="EMFCHILD" val="True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913"/>
  <p:tag name="ORIGINALWIDTH" val="7.94247"/>
  <p:tag name="EMFCHILD" val="True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2.538435"/>
  <p:tag name="EMFCHILD" val="True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4429"/>
  <p:tag name="ORIGINALWIDTH" val="3.417175"/>
  <p:tag name="EMFCHILD" val="True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28642"/>
  <p:tag name="ORIGINALWIDTH" val="4.214173"/>
  <p:tag name="EMFCHILD" val="True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02559"/>
  <p:tag name="ORIGINALWIDTH" val="5.29311"/>
  <p:tag name="EMFCHILD" val="True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5157"/>
  <p:tag name="ORIGINALWIDTH" val="2.991732"/>
  <p:tag name="EMFCHILD" val="True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24656"/>
  <p:tag name="ORIGINALWIDTH" val="1.813189"/>
  <p:tag name="EMFCHILD" val="True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5895"/>
  <p:tag name="ORIGINALWIDTH" val="7.434104"/>
  <p:tag name="EMFCHILD" val="True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480659"/>
  <p:tag name="EMFCHILD" val="True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32776"/>
  <p:tag name="ORIGINALWIDTH" val="4.184301"/>
  <p:tag name="EMFCHILD" val="True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24656"/>
  <p:tag name="ORIGINALWIDTH" val="1.806201"/>
  <p:tag name="EMFCHILD" val="True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33.01767"/>
  <p:tag name="EMFCHILD" val="True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496"/>
  <p:tag name="ORIGINALWIDTH" val="6.053298"/>
  <p:tag name="EMFCHILD" val="True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913"/>
  <p:tag name="ORIGINALWIDTH" val="3.971211"/>
  <p:tag name="EMFCHILD" val="True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4725"/>
  <p:tag name="ORIGINALWIDTH" val="3.312549"/>
  <p:tag name="EMFCHILD" val="True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705"/>
  <p:tag name="ORIGINALWIDTH" val="6.625147"/>
  <p:tag name="EMFCHILD" val="True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02559"/>
  <p:tag name="ORIGINALWIDTH" val="5.29311"/>
  <p:tag name="EMFCHILD" val="True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15157"/>
  <p:tag name="ORIGINALWIDTH" val="2.991732"/>
  <p:tag name="EMFCHILD" val="True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24656"/>
  <p:tag name="ORIGINALWIDTH" val="1.813189"/>
  <p:tag name="EMFCHILD" val="True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3031"/>
  <p:tag name="ORIGINALWIDTH" val="3.835581"/>
  <p:tag name="EMFCHILD" val="True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57185"/>
  <p:tag name="ORIGINALWIDTH" val="2.590256"/>
  <p:tag name="EMFCHILD" val="True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24656"/>
  <p:tag name="ORIGINALWIDTH" val="1.806201"/>
  <p:tag name="EMFCHILD" val="True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87845"/>
  <p:tag name="ORIGINALWIDTH" val="3.39626"/>
  <p:tag name="EMFCHILD" val="True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0394"/>
  <p:tag name="ORIGINALWIDTH" val="6.904085"/>
  <p:tag name="EMFCHILD" val="True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480659"/>
  <p:tag name="EMFCHILD" val="True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32.29001"/>
  <p:tag name="EMFCHILD" val="True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496"/>
  <p:tag name="ORIGINALWIDTH" val="6.053298"/>
  <p:tag name="EMFCHILD" val="True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913"/>
  <p:tag name="ORIGINALWIDTH" val="7.94247"/>
  <p:tag name="EMFCHILD" val="True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2.538435"/>
  <p:tag name="EMFCHILD" val="True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4429"/>
  <p:tag name="ORIGINALWIDTH" val="3.417175"/>
  <p:tag name="EMFCHILD" val="True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543"/>
  <p:tag name="ORIGINALWIDTH" val="6.087155"/>
  <p:tag name="EMFCHILD" val="True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964"/>
  <p:tag name="ORIGINALWIDTH" val="4.373573"/>
  <p:tag name="EMFCHILD" val="True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4695"/>
  <p:tag name="ORIGINALWIDTH" val="4.023868"/>
  <p:tag name="EMFCHILD" val="True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001"/>
  <p:tag name="ORIGINALWIDTH" val="6.862255"/>
  <p:tag name="EMFCHILD" val="True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964"/>
  <p:tag name="ORIGINALWIDTH" val="4.891634"/>
  <p:tag name="EMFCHILD" val="True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2.538435"/>
  <p:tag name="EMFCHILD" val="True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72736"/>
  <p:tag name="ORIGINALWIDTH" val="3.207923"/>
  <p:tag name="EMFCHILD" val="True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656"/>
  <p:tag name="ORIGINALWIDTH" val="9.982529"/>
  <p:tag name="EMFCHILD" val="True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0866"/>
  <p:tag name="ORIGINALWIDTH" val="5.251279"/>
  <p:tag name="EMFCHILD" val="True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705"/>
  <p:tag name="ORIGINALWIDTH" val="6.625147"/>
  <p:tag name="EMFCHILD" val="True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964"/>
  <p:tag name="ORIGINALWIDTH" val="4.373573"/>
  <p:tag name="EMFCHILD" val="True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35374"/>
  <p:tag name="ORIGINALWIDTH" val="5.190502"/>
  <p:tag name="EMFCHILD" val="True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4695"/>
  <p:tag name="ORIGINALWIDTH" val="4.023868"/>
  <p:tag name="EMFCHILD" val="True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964"/>
  <p:tag name="ORIGINALWIDTH" val="4.891634"/>
  <p:tag name="EMFCHILD" val="True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2.538435"/>
  <p:tag name="EMFCHILD" val="True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705"/>
  <p:tag name="ORIGINALWIDTH" val="6.625147"/>
  <p:tag name="EMFCHILD" val="True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964"/>
  <p:tag name="ORIGINALWIDTH" val="4.373573"/>
  <p:tag name="EMFCHILD" val="True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9301"/>
  <p:tag name="ORIGINALWIDTH" val="2.311319"/>
  <p:tag name="EMFCHILD" val="True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3031"/>
  <p:tag name="ORIGINALWIDTH" val="3.835581"/>
  <p:tag name="EMFCHILD" val="Tru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19291"/>
  <p:tag name="ORIGINALWIDTH" val="6.541251"/>
  <p:tag name="EMFCHILD" val="True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34006"/>
  <p:tag name="ORIGINALWIDTH" val="4.194242"/>
  <p:tag name="EMFCHILD" val="True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047293"/>
  <p:tag name="EMFCHILD" val="True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8.613583"/>
  <p:tag name="EMFCHILD" val="True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543"/>
  <p:tag name="ORIGINALWIDTH" val="6.087155"/>
  <p:tag name="EMFCHILD" val="True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3031"/>
  <p:tag name="ORIGINALWIDTH" val="3.835581"/>
  <p:tag name="EMFCHILD" val="True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9852"/>
  <p:tag name="ORIGINALWIDTH" val="2.480659"/>
  <p:tag name="EMFCHILD" val="True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03051"/>
  <p:tag name="ORIGINALWIDTH" val="18.45861"/>
  <p:tag name="EMFCHILD" val="True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4429"/>
  <p:tag name="ORIGINALWIDTH" val="3.417175"/>
  <p:tag name="EMFCHILD" val="True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496"/>
  <p:tag name="ORIGINALWIDTH" val="6.053298"/>
  <p:tag name="EMFCHILD" val="True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913"/>
  <p:tag name="ORIGINALWIDTH" val="7.94247"/>
  <p:tag name="EMFCHILD" val="True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18701"/>
  <p:tag name="ORIGINALWIDTH" val="3.287648"/>
  <p:tag name="EMFCHILD" val="True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4429"/>
  <p:tag name="ORIGINALWIDTH" val="3.417175"/>
  <p:tag name="EMFCHILD" val="True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6122"/>
  <p:tag name="ORIGINALWIDTH" val="3.082431"/>
  <p:tag name="EMFCHILD" val="True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9301"/>
  <p:tag name="ORIGINALWIDTH" val="2.311319"/>
  <p:tag name="EMFCHILD" val="True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5458"/>
  <p:tag name="ORIGINALWIDTH" val="5.48937"/>
  <p:tag name="EMFCHILD" val="True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50738"/>
  <p:tag name="ORIGINALWIDTH" val="1.105807"/>
  <p:tag name="EMFCHILD" val="True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50738"/>
  <p:tag name="ORIGINALWIDTH" val="1.105807"/>
  <p:tag name="EMFCHILD" val="True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5458"/>
  <p:tag name="ORIGINALWIDTH" val="5.48937"/>
  <p:tag name="EMFCHILD" val="True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34449"/>
  <p:tag name="ORIGINALWIDTH" val="1.056004"/>
  <p:tag name="EMFCHILD" val="True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4941"/>
  <p:tag name="ORIGINALWIDTH" val="5.867963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Pi}_{2\times 2}=\left(&#10;\begin{array}{cc}&#10; 0 &amp; 0 \\&#10; 0 &amp; \frac{4 \text{Re}(M_B^2)}{\sqrt{7}}+v_\phi^2 \kappa _{\pi}+\frac{2 \text{Re}(\lambda_3) v^2}{\sqrt{14}} \\&#10;\end{array}&#10;\right).&#10;$$&#10;&#10;&#10;&#10;\end{document}"/>
  <p:tag name="IGUANATEXSIZE" val="16"/>
  <p:tag name="IGUANATEXCURSOR" val="54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5"/>
  <p:tag name="ORIGINALWIDTH" val="2.131988"/>
  <p:tag name="EMFCHILD" val="True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35374"/>
  <p:tag name="ORIGINALWIDTH" val="5.190502"/>
  <p:tag name="EMFCHILD" val="True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125"/>
  <p:tag name="ORIGINALWIDTH" val="3.082431"/>
  <p:tag name="EMFCHILD" val="True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063"/>
  <p:tag name="ORIGINALWIDTH" val="3.737943"/>
  <p:tag name="EMFCHILD" val="True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125"/>
  <p:tag name="ORIGINALWIDTH" val="3.082431"/>
  <p:tag name="EMFCHILD" val="True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6053"/>
  <p:tag name="ORIGINALWIDTH" val="6.625147"/>
  <p:tag name="EMFCHILD" val="True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.91413"/>
  <p:tag name="ORIGINALWIDTH" val="5.190502"/>
  <p:tag name="EMFCHILD" val="True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317"/>
  <p:tag name="ORIGINALWIDTH" val="4.194242"/>
  <p:tag name="EMFCHILD" val="True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317"/>
  <p:tag name="ORIGINALWIDTH" val="4.194242"/>
  <p:tag name="EMFCHILD" val="True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317"/>
  <p:tag name="ORIGINALWIDTH" val="4.194242"/>
  <p:tag name="EMFCHILD" val="True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48721"/>
  <p:tag name="ORIGINALWIDTH" val="3.417175"/>
  <p:tag name="EMFCHILD" val="True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4444"/>
  <p:tag name="ORIGINALWIDTH" val="5.29311"/>
  <p:tag name="EMFCHILD" val="True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7461"/>
  <p:tag name="ORIGINALWIDTH" val="2.991732"/>
  <p:tag name="EMFCHILD" val="True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2126"/>
  <p:tag name="ORIGINALWIDTH" val="1.813189"/>
  <p:tag name="EMFCHILD" val="True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9449"/>
  <p:tag name="ORIGINALWIDTH" val="7.434104"/>
  <p:tag name="EMFCHILD" val="True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0532"/>
  <p:tag name="ORIGINALWIDTH" val="2.480659"/>
  <p:tag name="EMFCHILD" val="True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92471"/>
  <p:tag name="ORIGINALWIDTH" val="4.184301"/>
  <p:tag name="EMFCHILD" val="True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2126"/>
  <p:tag name="ORIGINALWIDTH" val="1.806201"/>
  <p:tag name="EMFCHILD" val="True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55807"/>
  <p:tag name="ORIGINALWIDTH" val="33.01767"/>
  <p:tag name="EMFCHILD" val="True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8868"/>
  <p:tag name="ORIGINALWIDTH" val="6.053298"/>
  <p:tag name="EMFCHILD" val="True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77559"/>
  <p:tag name="ORIGINALWIDTH" val="3.971211"/>
  <p:tag name="EMFCHILD" val="True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7195"/>
  <p:tag name="ORIGINALWIDTH" val="3.312549"/>
  <p:tag name="EMFCHILD" val="True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89"/>
  <p:tag name="ORIGINALWIDTH" val="7.830611"/>
  <p:tag name="EMFCHILD" val="True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21063"/>
  <p:tag name="ORIGINALWIDTH" val="6.625147"/>
  <p:tag name="EMFCHILD" val="True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7471"/>
  <p:tag name="ORIGINALWIDTH" val="4.373573"/>
  <p:tag name="EMFCHILD" val="True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125"/>
  <p:tag name="ORIGINALWIDTH" val="3.082431"/>
  <p:tag name="EMFCHILD" val="True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0483"/>
  <p:tag name="ORIGINALWIDTH" val="4.023868"/>
  <p:tag name="EMFCHILD" val="True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7471"/>
  <p:tag name="ORIGINALWIDTH" val="4.891634"/>
  <p:tag name="EMFCHILD" val="True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6231"/>
  <p:tag name="ORIGINALWIDTH" val="4.177313"/>
  <p:tag name="EMFCHILD" val="True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21063"/>
  <p:tag name="ORIGINALWIDTH" val="6.625147"/>
  <p:tag name="EMFCHILD" val="True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125"/>
  <p:tag name="ORIGINALWIDTH" val="3.082431"/>
  <p:tag name="EMFCHILD" val="True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4444"/>
  <p:tag name="ORIGINALWIDTH" val="5.29311"/>
  <p:tag name="EMFCHILD" val="True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7461"/>
  <p:tag name="ORIGINALWIDTH" val="2.991732"/>
  <p:tag name="EMFCHILD" val="True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11024"/>
  <p:tag name="ORIGINALWIDTH" val="2.113041"/>
  <p:tag name="EMFCHILD" val="True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2126"/>
  <p:tag name="ORIGINALWIDTH" val="1.813189"/>
  <p:tag name="EMFCHILD" val="True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4666"/>
  <p:tag name="ORIGINALWIDTH" val="3.835581"/>
  <p:tag name="EMFCHILD" val="True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6585"/>
  <p:tag name="ORIGINALWIDTH" val="2.590256"/>
  <p:tag name="EMFCHILD" val="True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2126"/>
  <p:tag name="ORIGINALWIDTH" val="1.806201"/>
  <p:tag name="EMFCHILD" val="True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50492"/>
  <p:tag name="ORIGINALWIDTH" val="3.39626"/>
  <p:tag name="EMFCHILD" val="True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0532"/>
  <p:tag name="ORIGINALWIDTH" val="2.480659"/>
  <p:tag name="EMFCHILD" val="True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55807"/>
  <p:tag name="ORIGINALWIDTH" val="36.26122"/>
  <p:tag name="EMFCHILD" val="True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8868"/>
  <p:tag name="ORIGINALWIDTH" val="6.053298"/>
  <p:tag name="EMFCHILD" val="True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77559"/>
  <p:tag name="ORIGINALWIDTH" val="7.94247"/>
  <p:tag name="EMFCHILD" val="True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125"/>
  <p:tag name="ORIGINALWIDTH" val="2.538435"/>
  <p:tag name="EMFCHILD" val="True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48721"/>
  <p:tag name="ORIGINALWIDTH" val="3.417175"/>
  <p:tag name="EMFCHILD" val="True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.91413"/>
  <p:tag name="ORIGINALWIDTH" val="5.190502"/>
  <p:tag name="EMFCHILD" val="True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21949"/>
  <p:tag name="ORIGINALWIDTH" val="1.056004"/>
  <p:tag name="EMFCHILD" val="True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6.804478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text{H}_{2\times 2}=\left(&#10;\begin{array}{cc}&#10; 2\lambda  v^2 &amp;  2\lambda _{13} v v_\phi \\&#10;2 \lambda _{13} v v_\phi &amp; 2v_\phi^2 \lambda_{s} \\&#10;\end{array}&#10;\right) \ \ .&#10;$$&#10;&#10;&#10;&#10;\end{document}"/>
  <p:tag name="IGUANATEXSIZE" val="16"/>
  <p:tag name="IGUANATEXCURSOR" val="51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1004"/>
  <p:tag name="ORIGINALWIDTH" val="3.737943"/>
  <p:tag name="EMFCHILD" val="True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90502"/>
  <p:tag name="EMFCHILD" val="True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0404"/>
  <p:tag name="ORIGINALWIDTH" val="5.399705"/>
  <p:tag name="EMFCHILD" val="True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31496"/>
  <p:tag name="EMFCHILD" val="True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31496"/>
  <p:tag name="EMFCHILD" val="True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23868"/>
  <p:tag name="EMFCHILD" val="True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31496"/>
  <p:tag name="EMFCHILD" val="True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38435"/>
  <p:tag name="EMFCHILD" val="True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23868"/>
  <p:tag name="EMFCHILD" val="True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28642"/>
  <p:tag name="ORIGINALWIDTH" val="4.214173"/>
  <p:tag name="EMFCHILD" val="True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5"/>
  <p:tag name="ORIGINALWIDTH" val="4.023868"/>
  <p:tag name="EMFCHILD" val="True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31496"/>
  <p:tag name="EMFCHILD" val="True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2.78253"/>
  <p:tag name="EMFCHILD" val="True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90502"/>
  <p:tag name="EMFCHILD" val="True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7106"/>
  <p:tag name="ORIGINALWIDTH" val="187.4029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V_{\text{eff}}(\phi,T)=V_0(\phi)+V_{\text{CW}}(\phi)+\Delta V_{\text{loop}}^T(\phi,T)&#10;}&#10;&#10;&#10;&#10;\end{document}"/>
  <p:tag name="IGUANATEXSIZE" val="16"/>
  <p:tag name="IGUANATEXCURSOR" val="44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75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4"/>
  <p:tag name="ORIGINALWIDTH" val="97.29008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int\ Matsubara\ (n\neq 0)&#10;$$&#10;&#10;&#10;&#10;\end{document}"/>
  <p:tag name="IGUANATEXSIZE" val="12"/>
  <p:tag name="IGUANATEXCURSOR" val="36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27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2348"/>
  <p:tag name="ORIGINALWIDTH" val="26.02436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g^2 T/\pi&#10;$$&#10;&#10;&#10;&#10;\end{document}"/>
  <p:tag name="IGUANATEXSIZE" val="15"/>
  <p:tag name="IGUANATEXCURSOR" val="36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63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27"/>
  <p:tag name="ORIGINALWIDTH" val="4.409502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g^2 T/\pi&#10;$$&#10;&#10;&#10;&#10;\end{document}"/>
  <p:tag name="IGUANATEXSIZE" val="15"/>
  <p:tag name="IGUANATEXCURSOR" val="36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04"/>
  <p:tag name="ORIGINALWIDTH" val="2.972336"/>
  <p:tag name="EMFCHILD" val="Tru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4733"/>
  <p:tag name="ORIGINALWIDTH" val="6.747857"/>
  <p:tag name="EMFCHILD" val="True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72"/>
  <p:tag name="ORIGINALWIDTH" val="6.532598"/>
  <p:tag name="EMFCHILD" val="True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625"/>
  <p:tag name="ORIGINALWIDTH" val="3.737008"/>
  <p:tag name="EMFCHILD" val="True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65"/>
  <p:tag name="ORIGINALWIDTH" val="5.187664"/>
  <p:tag name="EMFCHILD" val="True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9"/>
  <p:tag name="ORIGINALWIDTH" val="12"/>
  <p:tag name="OUTPUTTYPE" val="PDF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g T&#10;$$&#10;&#10;&#10;&#10;\end{document}"/>
  <p:tag name="IGUANATEXSIZE" val="15"/>
  <p:tag name="IGUANATEXCURSOR" val="35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0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7"/>
  <p:tag name="ORIGINALWIDTH" val="13"/>
  <p:tag name="OUTPUTTYPE" val="PDF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pi T&#10;$$&#10;&#10;&#10;&#10;\end{document}"/>
  <p:tag name="IGUANATEXSIZE" val="15"/>
  <p:tag name="IGUANATEXCURSOR" val="356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0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4"/>
  <p:tag name="ORIGINALWIDTH" val="8.74849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int\ Matsubara\ (n\neq 0)&#10;$$&#10;&#10;&#10;&#10;\end{document}"/>
  <p:tag name="IGUANATEXSIZE" val="12"/>
  <p:tag name="IGUANATEXCURSOR" val="36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63"/>
  <p:tag name="ORIGINALWIDTH" val="9.882677"/>
  <p:tag name="EMFCHILD" val="True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4.517257"/>
  <p:tag name="EMFCHILD" val="True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195"/>
  <p:tag name="ORIGINALWIDTH" val="3.027887"/>
  <p:tag name="EMFCHILD" val="True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3.629527"/>
  <p:tag name="EMFCHILD" val="True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8071"/>
  <p:tag name="ORIGINALWIDTH" val="4.114567"/>
  <p:tag name="EMFCHILD" val="True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5.069554"/>
  <p:tag name="EMFCHILD" val="True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3"/>
  <p:tag name="ORIGINALWIDTH" val="3.629527"/>
  <p:tag name="EMFCHILD" val="True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4.517257"/>
  <p:tag name="EMFCHILD" val="True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4.014239"/>
  <p:tag name="EMFCHILD" val="True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4.517257"/>
  <p:tag name="EMFCHILD" val="True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88189"/>
  <p:tag name="EMFCHILD" val="True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5.345735"/>
  <p:tag name="EMFCHILD" val="True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85171"/>
  <p:tag name="ORIGINALWIDTH" val="4.921588"/>
  <p:tag name="EMFCHILD" val="True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34"/>
  <p:tag name="ORIGINALWIDTH" val="6.558858"/>
  <p:tag name="EMFCHILD" val="True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65"/>
  <p:tag name="ORIGINALWIDTH" val="4.152297"/>
  <p:tag name="EMFCHILD" val="True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88189"/>
  <p:tag name="EMFCHILD" val="True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ELECTIONNAME" val="Group 152"/>
  <p:tag name="LAYER" val="2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4"/>
  <p:tag name="ORIGINALWIDTH" val="98.6818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int\ temporal\ scalar\ B_0&#10;$$&#10;&#10;&#10;&#10;\end{document}"/>
  <p:tag name="IGUANATEXSIZE" val="12"/>
  <p:tag name="IGUANATEXCURSOR" val="37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51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4"/>
  <p:tag name="ORIGINALWIDTH" val="8.749343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int\ temporal\ scalar\ B_0&#10;$$&#10;&#10;&#10;&#10;\end{document}"/>
  <p:tag name="IGUANATEXSIZE" val="12"/>
  <p:tag name="IGUANATEXCURSOR" val="37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195"/>
  <p:tag name="ORIGINALWIDTH" val="3.028215"/>
  <p:tag name="EMFCHILD" val="True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3.78773"/>
  <p:tag name="EMFCHILD" val="True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8.078609"/>
  <p:tag name="EMFCHILD" val="True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6221"/>
  <p:tag name="ORIGINALWIDTH" val="5.14895"/>
  <p:tag name="EMFCHILD" val="True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4.221785"/>
  <p:tag name="EMFCHILD" val="True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4.014633"/>
  <p:tag name="EMFCHILD" val="True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99263"/>
  <p:tag name="ORIGINALWIDTH" val="5.220424"/>
  <p:tag name="EMFCHILD" val="True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4.517651"/>
  <p:tag name="EMFCHILD" val="True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3"/>
  <p:tag name="ORIGINALWIDTH" val="2.110892"/>
  <p:tag name="EMFCHILD" val="True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3.629921"/>
  <p:tag name="EMFCHILD" val="True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3.837074"/>
  <p:tag name="EMFCHILD" val="True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4.517651"/>
  <p:tag name="EMFCHILD" val="True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3"/>
  <p:tag name="ORIGINALWIDTH" val="2.110892"/>
  <p:tag name="EMFCHILD" val="True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4.517651"/>
  <p:tag name="EMFCHILD" val="True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58"/>
  <p:tag name="ORIGINALWIDTH" val="4.014633"/>
  <p:tag name="EMFCHILD" val="True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63"/>
  <p:tag name="ORIGINALWIDTH" val="7.042847"/>
  <p:tag name="EMFCHILD" val="True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3805"/>
  <p:tag name="EMFCHILD" val="True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3366"/>
  <p:tag name="ORIGINALWIDTH" val="7.065945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V_{\text{eff}}(\phi,T)=V_0(\phi)+V_{\text{CW}}(\phi)+\Delta V_{\text{loop}}^T(\phi,T)&#10;}&#10;&#10;&#10;&#10;\end{document}"/>
  <p:tag name="IGUANATEXSIZE" val="16"/>
  <p:tag name="IGUANATEXCURSOR" val="44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5433"/>
  <p:tag name="ORIGINALWIDTH" val="2.976033"/>
  <p:tag name="EMFCHILD" val="True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189"/>
  <p:tag name="ORIGINALWIDTH" val="4.696407"/>
  <p:tag name="EMFCHILD" val="True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9626"/>
  <p:tag name="ORIGINALWIDTH" val="2.299163"/>
  <p:tag name="EMFCHILD" val="True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67422"/>
  <p:tag name="ORIGINALWIDTH" val="5.192914"/>
  <p:tag name="EMFCHILD" val="True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9656"/>
  <p:tag name="ORIGINALWIDTH" val="1.159449"/>
  <p:tag name="EMFCHILD" val="True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25837"/>
  <p:tag name="ORIGINALWIDTH" val="6.738927"/>
  <p:tag name="EMFCHILD" val="True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9626"/>
  <p:tag name="ORIGINALWIDTH" val="2.299163"/>
  <p:tag name="EMFCHILD" val="True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1919"/>
  <p:tag name="ORIGINALWIDTH" val="6.590256"/>
  <p:tag name="EMFCHILD" val="True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3366"/>
  <p:tag name="ORIGINALWIDTH" val="7.065945"/>
  <p:tag name="EMFCHILD" val="True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0394"/>
  <p:tag name="ORIGINALWIDTH" val="4.742176"/>
  <p:tag name="EMFCHILD" val="True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15"/>
  <p:tag name="ORIGINALWIDTH" val="3.218799"/>
  <p:tag name="EMFCHILD" val="True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9626"/>
  <p:tag name="ORIGINALWIDTH" val="2.299163"/>
  <p:tag name="EMFCHILD" val="True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67422"/>
  <p:tag name="ORIGINALWIDTH" val="5.192914"/>
  <p:tag name="EMFCHILD" val="True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9626"/>
  <p:tag name="ORIGINALWIDTH" val="2.299163"/>
  <p:tag name="EMFCHILD" val="True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4705"/>
  <p:tag name="ORIGINALWIDTH" val="6.590256"/>
  <p:tag name="EMFCHILD" val="True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3366"/>
  <p:tag name="ORIGINALWIDTH" val="7.065945"/>
  <p:tag name="EMFCHILD" val="True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54233"/>
  <p:tag name="ORIGINALWIDTH" val="4.675591"/>
  <p:tag name="EMFCHILD" val="True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25443"/>
  <p:tag name="ORIGINALWIDTH" val="7.575345"/>
  <p:tag name="EMFCHILD" val="True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9626"/>
  <p:tag name="ORIGINALWIDTH" val="2.299163"/>
  <p:tag name="EMFCHILD" val="True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67422"/>
  <p:tag name="ORIGINALWIDTH" val="5.192914"/>
  <p:tag name="EMFCHILD" val="True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3859"/>
  <p:tag name="ORIGINALWIDTH" val="4.961369"/>
  <p:tag name="EMFCHILD" val="True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9626"/>
  <p:tag name="ORIGINALWIDTH" val="2.299163"/>
  <p:tag name="EMFCHILD" val="True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4705"/>
  <p:tag name="ORIGINALWIDTH" val="6.590256"/>
  <p:tag name="EMFCHILD" val="True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4499"/>
  <p:tag name="ORIGINALWIDTH" val="7.31373"/>
  <p:tag name="EMFCHILD" val="True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3366"/>
  <p:tag name="ORIGINALWIDTH" val="7.065945"/>
  <p:tag name="EMFCHILD" val="True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51674"/>
  <p:tag name="ORIGINALWIDTH" val="5.182037"/>
  <p:tag name="EMFCHILD" val="True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752"/>
  <p:tag name="ORIGINALWIDTH" val="1.560827"/>
  <p:tag name="EMFCHILD" val="True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5433"/>
  <p:tag name="ORIGINALWIDTH" val="3.399163"/>
  <p:tag name="EMFCHILD" val="True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5433"/>
  <p:tag name="ORIGINALWIDTH" val="3.399163"/>
  <p:tag name="EMFCHILD" val="True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7747"/>
  <p:tag name="ORIGINALWIDTH" val="3.711368"/>
  <p:tag name="EMFCHILD" val="True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9626"/>
  <p:tag name="ORIGINALWIDTH" val="2.299163"/>
  <p:tag name="EMFCHILD" val="True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11024"/>
  <p:tag name="ORIGINALWIDTH" val="2.113041"/>
  <p:tag name="EMFCHILD" val="True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67422"/>
  <p:tag name="ORIGINALWIDTH" val="5.192914"/>
  <p:tag name="EMFCHILD" val="True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9656"/>
  <p:tag name="ORIGINALWIDTH" val="1.159449"/>
  <p:tag name="EMFCHILD" val="True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25837"/>
  <p:tag name="ORIGINALWIDTH" val="6.738927"/>
  <p:tag name="EMFCHILD" val="True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9626"/>
  <p:tag name="ORIGINALWIDTH" val="2.299163"/>
  <p:tag name="EMFCHILD" val="True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.31029"/>
  <p:tag name="ORIGINALWIDTH" val="62.59178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g_{\text{eff}}=\frac{g^2T}{\pi m_T(\phi)}&#10;$$&#10;&#10;&#10;&#10;\end{document}"/>
  <p:tag name="IGUANATEXSIZE" val="16"/>
  <p:tag name="IGUANATEXCURSOR" val="39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05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g_{\text{eff}}=\frac{g^2T}{\pi m_T(\phi)}&#10;$$&#10;&#10;&#10;&#10;\end{document}"/>
  <p:tag name="IGUANATEXSIZE" val="16"/>
  <p:tag name="IGUANATEXCURSOR" val="39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991732"/>
  <p:tag name="EMFCHILD" val="True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4.72126"/>
  <p:tag name="EMFCHILD" val="True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4"/>
  <p:tag name="EMFCHILD" val="True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90354"/>
  <p:tag name="ORIGINALWIDTH" val="6.625148"/>
  <p:tag name="EMFCHILD" val="True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6.774557"/>
  <p:tag name="EMFCHILD" val="True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4.74468"/>
  <p:tag name="EMFCHILD" val="True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8.159399"/>
  <p:tag name="EMFCHILD" val="True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14321"/>
  <p:tag name="ORIGINALWIDTH" val="5.209449"/>
  <p:tag name="EMFCHILD" val="True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20423"/>
  <p:tag name="EMFCHILD" val="True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.56565"/>
  <p:tag name="ORIGINALWIDTH" val="204.2576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\Delta m^2 &amp; =\Delta m_0^2+\Delta m_T^2 \\&#10;&amp; =\frac{\lambda}{4} \int \frac{d^3 k}{(2 \pi)^3} \frac{1}{\omega_k}+\frac{\lambda}{2} \int \frac{d^3 k}{(2 \pi)^3} \frac{1}{\omega_k} \frac{1}{\mathrm{e}^{\beta \omega_k}-1}&#10;\end{aligned}&#10;$$&#10;&#10;&#10;&#10;\end{document}"/>
  <p:tag name="IGUANATEXSIZE" val="16"/>
  <p:tag name="IGUANATEXCURSOR" val="59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14862"/>
  <p:tag name="ORIGINALWIDTH" val="6.087156"/>
  <p:tag name="EMFCHILD" val="True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23302"/>
  <p:tag name="ORIGINALWIDTH" val="77.96648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omega_k=(\vec{k}^2+m^2)^{1/2}&#10;$$&#10;&#10;&#10;&#10;\end{document}"/>
  <p:tag name="IGUANATEXSIZE" val="16"/>
  <p:tag name="IGUANATEXCURSOR" val="38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6066"/>
  <p:tag name="ORIGINALWIDTH" val="114.8665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frac{1}{e^{\beta \omega_k}-1}\sim \frac{1}{e^{m/T}-1}\sim \frac{T}{m}&#10;$$&#10;&#10;&#10;&#10;\end{document}"/>
  <p:tag name="IGUANATEXSIZE" val="16"/>
  <p:tag name="IGUANATEXCURSOR" val="42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59301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frac{1}{e^{\beta \omega_k}-1}\sim \frac{1}{e^{m/T}-1}\sim \frac{T}{m}&#10;$$&#10;&#10;&#10;&#10;\end{document}"/>
  <p:tag name="IGUANATEXSIZE" val="16"/>
  <p:tag name="IGUANATEXCURSOR" val="42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6.22977"/>
  <p:tag name="EMFCHILD" val="True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3.792667"/>
  <p:tag name="EMFCHILD" val="True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9489"/>
  <p:tag name="ORIGINALWIDTH" val="4.03937"/>
  <p:tag name="EMFCHILD" val="True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4.487008"/>
  <p:tag name="EMFCHILD" val="True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08563"/>
  <p:tag name="ORIGINALWIDTH" val="2.686466"/>
  <p:tag name="EMFCHILD" val="True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34695"/>
  <p:tag name="EMFCHILD" val="True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59301"/>
  <p:tag name="EMFCHILD" val="Tru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02756"/>
  <p:tag name="ORIGINALWIDTH" val="3.777209"/>
  <p:tag name="EMFCHILD" val="True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7412"/>
  <p:tag name="ORIGINALWIDTH" val="2.630118"/>
  <p:tag name="EMFCHILD" val="True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87795"/>
  <p:tag name="EMFCHILD" val="True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59301"/>
  <p:tag name="EMFCHILD" val="True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8.88617"/>
  <p:tag name="EMFCHILD" val="True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3.792667"/>
  <p:tag name="EMFCHILD" val="True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346801"/>
  <p:tag name="EMFCHILD" val="True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2"/>
  <p:tag name="ORIGINALWIDTH" val="2.972884"/>
  <p:tag name="EMFCHILD" val="True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14321"/>
  <p:tag name="ORIGINALWIDTH" val="5.164518"/>
  <p:tag name="EMFCHILD" val="True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34695"/>
  <p:tag name="EMFCHILD" val="True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59301"/>
  <p:tag name="EMFCHILD" val="True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87795"/>
  <p:tag name="EMFCHILD" val="True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14862"/>
  <p:tag name="ORIGINALWIDTH" val="5.109302"/>
  <p:tag name="EMFCHILD" val="True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6"/>
  <p:tag name="ORIGINALWIDTH" val="6.716191"/>
  <p:tag name="EMFCHILD" val="True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8.671899"/>
  <p:tag name="EMFCHILD" val="True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8.089025"/>
  <p:tag name="EMFCHILD" val="True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833957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omega_k=(\vec{k}^2+m^2)^{1/2}&#10;$$&#10;&#10;&#10;&#10;\end{document}"/>
  <p:tag name="IGUANATEXSIZE" val="16"/>
  <p:tag name="IGUANATEXCURSOR" val="38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388238"/>
  <p:tag name="EMFCHILD" val="True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42323"/>
  <p:tag name="EMFCHILD" val="True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82431"/>
  <p:tag name="EMFCHILD" val="True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72589"/>
  <p:tag name="ORIGINALWIDTH" val="4.358268"/>
  <p:tag name="EMFCHILD" val="True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456644"/>
  <p:tag name="EMFCHILD" val="True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43898"/>
  <p:tag name="EMFCHILD" val="True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2727"/>
  <p:tag name="ORIGINALWIDTH" val="4.572835"/>
  <p:tag name="EMFCHILD" val="True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542323"/>
  <p:tag name="EMFCHILD" val="True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8.057382"/>
  <p:tag name="EMFCHILD" val="True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43898"/>
  <p:tag name="EMFCHILD" val="True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82431"/>
  <p:tag name="EMFCHILD" val="True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06742"/>
  <p:tag name="EMFCHILD" val="True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2"/>
  <p:tag name="ORIGINALWIDTH" val="2.96127"/>
  <p:tag name="EMFCHILD" val="True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43898"/>
  <p:tag name="EMFCHILD" val="True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7.316732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\Delta m^2 &amp; =\Delta m_0^2+\Delta m_T^2 \\&#10;&amp; =\frac{\lambda}{4} \int \frac{d^3 k}{(2 \pi)^3} \frac{1}{\omega_k}+\frac{\lambda}{2} \int \frac{d^3 k}{(2 \pi)^3} \frac{1}{\omega_k} \frac{1}{\mathrm{e}^{\beta \omega_k}-1}&#10;\end{aligned}&#10;$$&#10;&#10;&#10;&#10;\end{document}"/>
  <p:tag name="IGUANATEXSIZE" val="16"/>
  <p:tag name="IGUANATEXCURSOR" val="59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8.119783"/>
  <p:tag name="EMFCHILD" val="True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67471"/>
  <p:tag name="EMFCHILD" val="True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0694"/>
  <p:tag name="ORIGINALWIDTH" val="4.971309"/>
  <p:tag name="EMFCHILD" val="True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92963"/>
  <p:tag name="EMFCHILD" val="True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7.316732"/>
  <p:tag name="EMFCHILD" val="True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8.119783"/>
  <p:tag name="EMFCHILD" val="True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67471"/>
  <p:tag name="EMFCHILD" val="True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20128"/>
  <p:tag name="EMFCHILD" val="True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592963"/>
  <p:tag name="EMFCHILD" val="True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7.316732"/>
  <p:tag name="EMFCHILD" val="True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8.119783"/>
  <p:tag name="EMFCHILD" val="True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67471"/>
  <p:tag name="EMFCHILD" val="True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14321"/>
  <p:tag name="ORIGINALWIDTH" val="5.184153"/>
  <p:tag name="EMFCHILD" val="True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92963"/>
  <p:tag name="EMFCHILD" val="True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07529"/>
  <p:tag name="EMFCHILD" val="True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5.783317"/>
  <p:tag name="EMFCHILD" val="True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6"/>
  <p:tag name="ORIGINALWIDTH" val="4.391978"/>
  <p:tag name="EMFCHILD" val="True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6"/>
  <p:tag name="ORIGINALWIDTH" val="8.793947"/>
  <p:tag name="EMFCHILD" val="True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719193"/>
  <p:tag name="EMFCHILD" val="True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2372"/>
  <p:tag name="EMFCHILD" val="True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491142"/>
  <p:tag name="EMFCHILD" val="True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3.12303"/>
  <p:tag name="EMFCHILD" val="True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0098"/>
  <p:tag name="EMFCHILD" val="True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28642"/>
  <p:tag name="ORIGINALWIDTH" val="4.214173"/>
  <p:tag name="EMFCHILD" val="True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55758"/>
  <p:tag name="EMFCHILD" val="True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53691"/>
  <p:tag name="EMFCHILD" val="True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0098"/>
  <p:tag name="EMFCHILD" val="True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2372"/>
  <p:tag name="EMFCHILD" val="True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71703"/>
  <p:tag name="EMFCHILD" val="True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1.04916"/>
  <p:tag name="EMFCHILD" val="True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879134"/>
  <p:tag name="EMFCHILD" val="True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14469"/>
  <p:tag name="EMFCHILD" val="True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592963"/>
  <p:tag name="EMFCHILD" val="True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53"/>
  <p:tag name="ORIGINALWIDTH" val="4.907529"/>
  <p:tag name="EMFCHILD" val="True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5.783317"/>
  <p:tag name="EMFCHILD" val="True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55758"/>
  <p:tag name="EMFCHILD" val="True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13696"/>
  <p:tag name="ORIGINALWIDTH" val="8.793947"/>
  <p:tag name="EMFCHILD" val="True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719193"/>
  <p:tag name="EMFCHILD" val="True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2372"/>
  <p:tag name="EMFCHILD" val="True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491142"/>
  <p:tag name="EMFCHILD" val="True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3.12303"/>
  <p:tag name="EMFCHILD" val="True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0098"/>
  <p:tag name="EMFCHILD" val="True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55758"/>
  <p:tag name="EMFCHILD" val="True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53691"/>
  <p:tag name="EMFCHILD" val="True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23425"/>
  <p:tag name="ORIGINALWIDTH" val="5.240305"/>
  <p:tag name="EMFCHILD" val="True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00098"/>
  <p:tag name="EMFCHILD" val="True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192372"/>
  <p:tag name="EMFCHILD" val="True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71703"/>
  <p:tag name="EMFCHILD" val="True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1.04916"/>
  <p:tag name="EMFCHILD" val="True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879134"/>
  <p:tag name="EMFCHILD" val="True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47"/>
  <p:tag name="ORIGINALWIDTH" val="3.414469"/>
  <p:tag name="EMFCHILD" val="True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71703"/>
  <p:tag name="EMFCHILD" val="True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6.15743"/>
  <p:tag name="EMFCHILD" val="True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5"/>
  <p:tag name="ORIGINALWIDTH" val="3.836811"/>
  <p:tag name="EMFCHILD" val="True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9489"/>
  <p:tag name="ORIGINALWIDTH" val="4.054724"/>
  <p:tag name="EMFCHILD" val="True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11024"/>
  <p:tag name="ORIGINALWIDTH" val="2.113041"/>
  <p:tag name="EMFCHILD" val="True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4.504035"/>
  <p:tag name="EMFCHILD" val="True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08563"/>
  <p:tag name="ORIGINALWIDTH" val="2.696654"/>
  <p:tag name="EMFCHILD" val="True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57579"/>
  <p:tag name="EMFCHILD" val="True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271703"/>
  <p:tag name="EMFCHILD" val="True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73086"/>
  <p:tag name="ORIGINALWIDTH" val="107.3527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\Gamma_{\text {sym }} \sim \ln \left(1 / \alpha_W\right) \alpha_W^5 T^4&#10;}&#10;&#10;&#10;&#10;\end{document}"/>
  <p:tag name="IGUANATEXSIZE" val="16"/>
  <p:tag name="IGUANATEXCURSOR" val="42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23474"/>
  <p:tag name="ORIGINALWIDTH" val="53.50153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alpha_W=g^2/4\pi&#10;$$&#10;&#10;&#10;&#10;\end{document}"/>
  <p:tag name="IGUANATEXSIZE" val="16"/>
  <p:tag name="IGUANATEXCURSOR" val="36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.06796"/>
  <p:tag name="ORIGINALWIDTH" val="202.5925"/>
  <p:tag name="OUTPUTTYPE" val="SVG"/>
  <p:tag name="IGUANATEXVERSION" val="160"/>
  <p:tag name="LATEXADDIN" val="\documentclass{article}&#10;\usepackage{amsmath}&#10;\pagestyle{empty}&#10;\usepackage{color}&#10;\linespread{1.3}&#10;\newcommand{\eq}[2]{\begin{equation} \label{eq:#1} #2 \end{equation}}&#10;\newcommand{\eqal}[2]{\begin{equation}\begin{aligned} \label{eq:#1} #2 \end{aligned}\end{equation}}&#10;\newcommand{\raw}{\ensuremath{\rightarrow}}%rightarrow&#10;\newcommand{\tx}[1]{\text{#1}}&#10;\begin{document}&#10;&#10;$$&#10;\Gamma / V=\frac{\omega_{-}}{2 \pi} \mathcal{N}_{\mathrm{tr}}(\mathcal{N} V)_{\mathrm{rot}}\left(\frac{\alpha_W T}{4 \pi}\right)^3 \alpha_3^{-6} e^{-E_{\mathrm{sp}} / T} \kappa&#10;$$&#10;&#10;&#10;&#10;\end{document}"/>
  <p:tag name="IGUANATEXSIZE" val="16"/>
  <p:tag name="IGUANATEXCURSOR" val="55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81.30237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T_{c}=(159\pm1)\text{GeV}$&#10;&#10;&#10;&#10;\end{document}"/>
  <p:tag name="IGUANATEXSIZE" val="16"/>
  <p:tag name="IGUANATEXCURSOR" val="37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1811"/>
  <p:tag name="ORIGINALWIDTH" val="175.841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(T&gt;T_c)\qquad \qquad \ \ \ \  \Gamma/T^4=(18\pm3)\alpha_W^5$&#10;&#10;&#10;&#10;\end{document}"/>
  <p:tag name="IGUANATEXSIZE" val="16"/>
  <p:tag name="IGUANATEXCURSOR" val="37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4016"/>
  <p:tag name="ORIGINALWIDTH" val="300.347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($130 \text{GeV}&lt;T&lt;T_{c})\ \log(\Gamma/T^4)=(0.83\pm0.01) T/\text{GeV}-(147.7\pm1.9)$&#10;&#10;&#10;&#10;\end{document}"/>
  <p:tag name="IGUANATEXSIZE" val="16"/>
  <p:tag name="IGUANATEXCURSOR" val="34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0394"/>
  <p:tag name="ORIGINALWIDTH" val="6.904085"/>
  <p:tag name="EMFCHILD" val="True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55561"/>
  <p:tag name="ORIGINALWIDTH" val="78.99557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\frac{n_B\left(\Delta t_{\mathrm{EW}}\right)}{n_B(0)}&gt;e^{-X} &#10;}&#10;&#10;&#10;&#10;\end{document}"/>
  <p:tag name="IGUANATEXSIZE" val="16"/>
  <p:tag name="IGUANATEXCURSOR" val="41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279.973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\frac{4 \pi B}{g} \frac{\bar{v}\left(T_C\right)}{T_C}  -6 \ln \frac{\bar{v}\left(T_C\right)}{T_C}&gt; -\ln X-\ln \left(\frac{\Delta t_{\mathrm{EW}}}{t_H}\right)+\ln \mathcal{Z}+\hbar \ln \kappa&#10;}&#10;&#10;&#10;&#10;\end{document}"/>
  <p:tag name="IGUANATEXSIZE" val="16"/>
  <p:tag name="IGUANATEXCURSOR" val="54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.81058"/>
  <p:tag name="ORIGINALWIDTH" val="198.4839"/>
  <p:tag name="OUTPUTTYPE" val="SVG"/>
  <p:tag name="IGUANATEXVERSION" val="160"/>
  <p:tag name="LATEXADDIN" val="\documentclass{article}&#10;\usepackage{amsmath}&#10;\pagestyle{empty}&#10;\usepackage{color}&#10;\linespread{1.3}&#10;\newcommand{\eq}[2]{\begin{equation} \label{eq:#1} #2 \end{equation}}&#10;\newcommand{\eqal}[2]{\begin{equation}\begin{aligned} \label{eq:#1} #2 \end{aligned}\end{equation}}&#10;\newcommand{\raw}{\ensuremath{\rightarrow}}%rightarrow&#10;\newcommand{\tx}[1]{\text{#1}}&#10;\begin{document}&#10;&#10;$$&#10;\kappa=\left(\frac{\left.\left.\operatorname{det}\left(\delta^2 S_{\mathrm{gf}} / \delta \phi^2\right)\right|_{\phi=\phi_{\mathrm{vac}}} \Delta_{\mathrm{FP}}\right|_{\phi=\phi_{\mathrm{sp}}}}{\left.\left.\operatorname{det}^{\prime}\left(\delta^2 S_{\mathrm{gf}} / \delta \phi^2\right)\right|_{\phi=\phi_{\mathrm{sp}}} \Delta_{\mathrm{FP}}\right|_{\phi=\phi_{\mathrm{vac}}}}\right)^{1 / 2}&#10;$$&#10;&#10;&#10;&#10;\end{document}"/>
  <p:tag name="IGUANATEXSIZE" val="16"/>
  <p:tag name="IGUANATEXCURSOR" val="38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156.7469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athcal{Z}=\left(\frac{13 n_f}{2}\right) \mathcal{N}_{\text {tr }}(\mathcal{N V})_{\text {rot }}\left(\frac{\omega_{-} t_H}{\pi}\right)&#10;$$&#10;&#10;&#10;&#10;\end{document}"/>
  <p:tag name="IGUANATEXSIZE" val="16"/>
  <p:tag name="IGUANATEXCURSOR" val="48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7.272687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athcal{Z}=\left(\frac{13 n_f}{2}\right) \mathcal{N}_{\text {tr }}(\mathcal{N V})_{\text {rot }}\left(\frac{\omega_{-} t_H}{\pi}\right)&#10;$$&#10;&#10;&#10;&#10;\end{document}"/>
  <p:tag name="IGUANATEXSIZE" val="16"/>
  <p:tag name="IGUANATEXCURSOR" val="48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87648"/>
  <p:tag name="EMFCHILD" val="True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34449"/>
  <p:tag name="EMFCHILD" val="True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399704"/>
  <p:tag name="EMFCHILD" val="Tru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106299"/>
  <p:tag name="ORIGINALWIDTH" val="4.654637"/>
  <p:tag name="EMFCHILD" val="True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001"/>
  <p:tag name="ORIGINALWIDTH" val="6.862255"/>
  <p:tag name="EMFCHILD" val="True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2234"/>
  <p:tag name="ORIGINALWIDTH" val="3.7031"/>
  <p:tag name="EMFCHILD" val="True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1.10728"/>
  <p:tag name="EMFCHILD" val="True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975049"/>
  <p:tag name="EMFCHILD" val="True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19144"/>
  <p:tag name="ORIGINALWIDTH" val="10.03233"/>
  <p:tag name="EMFCHILD" val="True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58612"/>
  <p:tag name="ORIGINALWIDTH" val="2.412943"/>
  <p:tag name="EMFCHILD" val="True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2.496604"/>
  <p:tag name="EMFCHILD" val="True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19144"/>
  <p:tag name="ORIGINALWIDTH" val="10.03233"/>
  <p:tag name="EMFCHILD" val="True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2756"/>
  <p:tag name="ORIGINALWIDTH" val="6.236565"/>
  <p:tag name="EMFCHILD" val="True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2.496604"/>
  <p:tag name="EMFCHILD" val="True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3.417175"/>
  <p:tag name="EMFCHILD" val="True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58612"/>
  <p:tag name="ORIGINALWIDTH" val="2.412943"/>
  <p:tag name="EMFCHILD" val="True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907825"/>
  <p:tag name="EMFCHILD" val="True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714321"/>
  <p:tag name="EMFCHILD" val="True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161"/>
  <p:tag name="ORIGINALWIDTH" val="3.058514"/>
  <p:tag name="EMFCHILD" val="True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3091"/>
  <p:tag name="ORIGINALWIDTH" val="6.213681"/>
  <p:tag name="EMFCHILD" val="True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4.08007"/>
  <p:tag name="EMFCHILD" val="True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0394"/>
  <p:tag name="ORIGINALWIDTH" val="6.904085"/>
  <p:tag name="EMFCHILD" val="True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4961"/>
  <p:tag name="ORIGINALWIDTH" val="4.891634"/>
  <p:tag name="LATEXADDIN" val="\documentclass{article}&#10;\usepackage{amsmath}&#10;\pagestyle{empty}&#10;\usepackage{color}&#10;\linespread{1.3}&#10;\newcommand{\eq}[2]{\begin{equation} \label{eq:#1} #2 \end{equation}}&#10;\newcommand{\eqal}[2]{\begin{equation}\begin{aligned} \label{eq:#1} #2 \end{aligned}\end{equation}}&#10;\newcommand{\raw}{\ensuremath{\rightarrow}}%rightarrow&#10;\newcommand{\tx}[1]{\text{#1}}&#10;\begin{document}&#10;&#10;$$&#10;\kappa=\left(\frac{\left.\left.\operatorname{det}\left(\delta^2 S_{\mathrm{gf}} / \delta \phi^2\right)\right|_{\phi=\phi_{\mathrm{vac}}} \Delta_{\mathrm{FP}}\right|_{\phi=\phi_{\mathrm{sp}}}}{\left.\left.\operatorname{det}^{\prime}\left(\delta^2 S_{\mathrm{gf}} / \delta \phi^2\right)\right|_{\phi=\phi_{\mathrm{sp}}} \Delta_{\mathrm{FP}}\right|_{\phi=\phi_{\mathrm{vac}}}}\right)^{1 / 2}&#10;$$&#10;&#10;&#10;&#10;\end{document}"/>
  <p:tag name="IGUANATEXSIZE" val="16"/>
  <p:tag name="IGUANATEXCURSOR" val="383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0561"/>
  <p:tag name="ORIGINALWIDTH" val="6.625147"/>
  <p:tag name="EMFCHILD" val="True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3061"/>
  <p:tag name="ORIGINALWIDTH" val="5.48937"/>
  <p:tag name="EMFCHILD" val="True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4252"/>
  <p:tag name="ORIGINALWIDTH" val="1.105807"/>
  <p:tag name="EMFCHILD" val="True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3061"/>
  <p:tag name="ORIGINALWIDTH" val="5.48937"/>
  <p:tag name="EMFCHILD" val="True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0965"/>
  <p:tag name="ORIGINALWIDTH" val="4.911565"/>
  <p:tag name="EMFCHILD" val="True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3425"/>
  <p:tag name="ORIGINALWIDTH" val="3.855512"/>
  <p:tag name="EMFCHILD" val="True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1034"/>
  <p:tag name="ORIGINALWIDTH" val="3.118258"/>
  <p:tag name="EMFCHILD" val="True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001"/>
  <p:tag name="ORIGINALWIDTH" val="6.862255"/>
  <p:tag name="EMFCHILD" val="True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8548"/>
  <p:tag name="ORIGINALWIDTH" val="2.600246"/>
  <p:tag name="EMFCHILD" val="True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6358"/>
  <p:tag name="ORIGINALWIDTH" val="4.084646"/>
  <p:tag name="EMFCHILD" val="True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29921"/>
  <p:tag name="ORIGINALWIDTH" val="3.082431"/>
  <p:tag name="EMFCHILD" val="True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85384"/>
  <p:tag name="ORIGINALWIDTH" val="5.907825"/>
  <p:tag name="EMFCHILD" val="True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5344"/>
  <p:tag name="ORIGINALWIDTH" val="3.52874"/>
  <p:tag name="EMFCHILD" val="True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02854"/>
  <p:tag name="ORIGINALWIDTH" val="2.461762"/>
  <p:tag name="EMFCHILD" val="True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6014"/>
  <p:tag name="ORIGINALWIDTH" val="3.875443"/>
  <p:tag name="EMFCHILD" val="True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6358"/>
  <p:tag name="ORIGINALWIDTH" val="4.084646"/>
  <p:tag name="EMFCHILD" val="True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61663"/>
  <p:tag name="ORIGINALWIDTH" val="5.220423"/>
  <p:tag name="EMFCHILD" val="True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29921"/>
  <p:tag name="ORIGINALWIDTH" val="3.082431"/>
  <p:tag name="EMFCHILD" val="True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8548"/>
  <p:tag name="ORIGINALWIDTH" val="2.600246"/>
  <p:tag name="EMFCHILD" val="True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6939"/>
  <p:tag name="ORIGINALWIDTH" val="0.4283465"/>
  <p:tag name="EMFCHILD" val="True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6939"/>
  <p:tag name="ORIGINALWIDTH" val="0.4283465"/>
  <p:tag name="EMFCHILD" val="True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6328"/>
  <p:tag name="ORIGINALWIDTH" val="4.023868"/>
  <p:tag name="EMFCHILD" val="True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35138"/>
  <p:tag name="ORIGINALWIDTH" val="5.132726"/>
  <p:tag name="EMFCHILD" val="True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6328"/>
  <p:tag name="ORIGINALWIDTH" val="4.023868"/>
  <p:tag name="EMFCHILD" val="True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3839"/>
  <p:tag name="ORIGINALWIDTH" val="2.99872"/>
  <p:tag name="EMFCHILD" val="True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6712"/>
  <p:tag name="ORIGINALWIDTH" val="2.804478"/>
  <p:tag name="EMFCHILD" val="True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6712"/>
  <p:tag name="ORIGINALWIDTH" val="2.366092"/>
  <p:tag name="EMFCHILD" val="True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8149"/>
  <p:tag name="ORIGINALWIDTH" val="7.352411"/>
  <p:tag name="EMFCHILD" val="True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56791"/>
  <p:tag name="ORIGINALWIDTH" val="4.714321"/>
  <p:tag name="EMFCHILD" val="True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2283"/>
  <p:tag name="ORIGINALWIDTH" val="4.3656"/>
  <p:tag name="EMFCHILD" val="True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59547"/>
  <p:tag name="ORIGINALWIDTH" val="4.45625"/>
  <p:tag name="EMFCHILD" val="True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6939"/>
  <p:tag name="ORIGINALWIDTH" val="0.4283465"/>
  <p:tag name="EMFCHILD" val="True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6939"/>
  <p:tag name="ORIGINALWIDTH" val="0.4283465"/>
  <p:tag name="EMFCHILD" val="True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6939"/>
  <p:tag name="ORIGINALWIDTH" val="0.4283465"/>
  <p:tag name="EMFCHILD" val="True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6328"/>
  <p:tag name="ORIGINALWIDTH" val="4.023868"/>
  <p:tag name="EMFCHILD" val="True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35138"/>
  <p:tag name="ORIGINALWIDTH" val="5.132726"/>
  <p:tag name="EMFCHILD" val="True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6328"/>
  <p:tag name="ORIGINALWIDTH" val="4.023868"/>
  <p:tag name="EMFCHILD" val="True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6712"/>
  <p:tag name="ORIGINALWIDTH" val="2.032333"/>
  <p:tag name="EMFCHILD" val="True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9213"/>
  <p:tag name="ORIGINALWIDTH" val="2.99375"/>
  <p:tag name="EMFCHILD" val="True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49361"/>
  <p:tag name="ORIGINALWIDTH" val="2.538435"/>
  <p:tag name="EMFCHILD" val="True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9813"/>
  <p:tag name="ORIGINALWIDTH" val="148.6077"/>
  <p:tag name="EMFCHILD" val="True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0965"/>
  <p:tag name="ORIGINALWIDTH" val="4.911565"/>
  <p:tag name="EMFCHILD" val="True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3425"/>
  <p:tag name="ORIGINALWIDTH" val="3.855512"/>
  <p:tag name="EMFCHILD" val="True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1034"/>
  <p:tag name="ORIGINALWIDTH" val="3.118258"/>
  <p:tag name="EMFCHILD" val="True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33907"/>
  <p:tag name="ORIGINALWIDTH" val="1.750394"/>
  <p:tag name="EMFCHILD" val="True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6014"/>
  <p:tag name="ORIGINALWIDTH" val="2.311319"/>
  <p:tag name="EMFCHILD" val="True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6358"/>
  <p:tag name="ORIGINALWIDTH" val="4.084646"/>
  <p:tag name="EMFCHILD" val="True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29921"/>
  <p:tag name="ORIGINALWIDTH" val="3.082431"/>
  <p:tag name="EMFCHILD" val="True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85384"/>
  <p:tag name="ORIGINALWIDTH" val="5.907825"/>
  <p:tag name="EMFCHILD" val="True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5344"/>
  <p:tag name="ORIGINALWIDTH" val="3.52874"/>
  <p:tag name="EMFCHILD" val="True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375"/>
  <p:tag name="ORIGINALWIDTH" val="1.056004"/>
  <p:tag name="EMFCHILD" val="True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02854"/>
  <p:tag name="ORIGINALWIDTH" val="2.461762"/>
  <p:tag name="EMFCHILD" val="True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6014"/>
  <p:tag name="ORIGINALWIDTH" val="3.875443"/>
  <p:tag name="EMFCHILD" val="True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6358"/>
  <p:tag name="ORIGINALWIDTH" val="4.084646"/>
  <p:tag name="EMFCHILD" val="True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61663"/>
  <p:tag name="ORIGINALWIDTH" val="5.220423"/>
  <p:tag name="EMFCHILD" val="True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29921"/>
  <p:tag name="ORIGINALWIDTH" val="3.082431"/>
  <p:tag name="EMFCHILD" val="True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46014"/>
  <p:tag name="ORIGINALWIDTH" val="2.311319"/>
  <p:tag name="EMFCHILD" val="True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6939"/>
  <p:tag name="ORIGINALWIDTH" val="0.4283465"/>
  <p:tag name="EMFCHILD" val="True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6939"/>
  <p:tag name="ORIGINALWIDTH" val="0.4283465"/>
  <p:tag name="EMFCHILD" val="True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6328"/>
  <p:tag name="ORIGINALWIDTH" val="4.023868"/>
  <p:tag name="EMFCHILD" val="True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35138"/>
  <p:tag name="ORIGINALWIDTH" val="5.132726"/>
  <p:tag name="EMFCHILD" val="True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6"/>
  <p:tag name="ORIGINALWIDTH" val="37.67756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0,\pi]&#10;$$&#10;&#10;&#10;&#10;\end{document}"/>
  <p:tag name="IGUANATEXSIZE" val="18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37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6328"/>
  <p:tag name="ORIGINALWIDTH" val="4.023868"/>
  <p:tag name="EMFCHILD" val="True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6712"/>
  <p:tag name="ORIGINALWIDTH" val="2.032333"/>
  <p:tag name="EMFCHILD" val="True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9213"/>
  <p:tag name="ORIGINALWIDTH" val="2.99375"/>
  <p:tag name="EMFCHILD" val="True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8149"/>
  <p:tag name="ORIGINALWIDTH" val="7.352411"/>
  <p:tag name="EMFCHILD" val="True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2283"/>
  <p:tag name="ORIGINALWIDTH" val="4.3656"/>
  <p:tag name="EMFCHILD" val="True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59547"/>
  <p:tag name="ORIGINALWIDTH" val="4.45625"/>
  <p:tag name="EMFCHILD" val="True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6939"/>
  <p:tag name="ORIGINALWIDTH" val="0.4283465"/>
  <p:tag name="EMFCHILD" val="True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6939"/>
  <p:tag name="ORIGINALWIDTH" val="0.4283465"/>
  <p:tag name="EMFCHILD" val="True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6939"/>
  <p:tag name="ORIGINALWIDTH" val="0.4283465"/>
  <p:tag name="EMFCHILD" val="True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6328"/>
  <p:tag name="ORIGINALWIDTH" val="4.023868"/>
  <p:tag name="EMFCHILD" val="True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37.67756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0,\pi]&#10;$$&#10;&#10;&#10;&#10;\end{document}"/>
  <p:tag name="IGUANATEXSIZE" val="16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238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35138"/>
  <p:tag name="ORIGINALWIDTH" val="5.132726"/>
  <p:tag name="EMFCHILD" val="True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6328"/>
  <p:tag name="ORIGINALWIDTH" val="4.023868"/>
  <p:tag name="EMFCHILD" val="True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53839"/>
  <p:tag name="ORIGINALWIDTH" val="2.99872"/>
  <p:tag name="EMFCHILD" val="True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6712"/>
  <p:tag name="ORIGINALWIDTH" val="2.804478"/>
  <p:tag name="EMFCHILD" val="True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36712"/>
  <p:tag name="ORIGINALWIDTH" val="2.366092"/>
  <p:tag name="EMFCHILD" val="True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3061"/>
  <p:tag name="ORIGINALWIDTH" val="5.48937"/>
  <p:tag name="EMFCHILD" val="True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4252"/>
  <p:tag name="ORIGINALWIDTH" val="1.105807"/>
  <p:tag name="EMFCHILD" val="True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3061"/>
  <p:tag name="ORIGINALWIDTH" val="5.48937"/>
  <p:tag name="EMFCHILD" val="True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29921"/>
  <p:tag name="ORIGINALWIDTH" val="2.538435"/>
  <p:tag name="EMFCHILD" val="True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22195"/>
  <p:tag name="ORIGINALWIDTH" val="2.99872"/>
  <p:tag name="EMFCHILD" val="Tru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04725"/>
  <p:tag name="ORIGINALWIDTH" val="5.320123"/>
  <p:tag name="EMFCHILD" val="True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9.92579"/>
  <p:tag name="ORIGINALWIDTH" val="211.0123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Klinkharmer_gound_gauge}&#10;    &amp;\mathbf{A}_{i}=a_i=0, \\&#10;    &amp;H(\mu,\xi,\theta,\phi) = \frac{v\left(\sin ^2 \mu+h(\xi) \cos ^2 \mu\right)}{\sqrt{2}}(\begin{array}{cc}&#10;     0  &amp; 1 &#10;\end{array})^T,&#10;\end{aligned}&#10;$$&#10;&#10;&#10;&#10;\end{document}"/>
  <p:tag name="IGUANATEXSIZE" val="16"/>
  <p:tag name="IGUANATEXCURSOR" val="57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99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29921"/>
  <p:tag name="ORIGINALWIDTH" val="3.082431"/>
  <p:tag name="EMFCHILD" val="True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4.413435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\frac{4 \pi B}{g} \frac{\bar{v}\left(T_C\right)}{T_C}  -6 \ln \frac{\bar{v}\left(T_C\right)}{T_C}&gt; -\ln X-\ln \left(\frac{\Delta t_{\mathrm{EW}}}{t_H}\right)+\ln \mathcal{Z}+\hbar \ln \kappa&#10;}&#10;&#10;&#10;&#10;\end{document}"/>
  <p:tag name="IGUANATEXSIZE" val="16"/>
  <p:tag name="IGUANATEXCURSOR" val="54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7.113287"/>
  <p:tag name="EMFCHILD" val="True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9.07431"/>
  <p:tag name="EMFCHILD" val="True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4"/>
  <p:tag name="EMFCHILD" val="True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08809"/>
  <p:tag name="ORIGINALWIDTH" val="3.596506"/>
  <p:tag name="EMFCHILD" val="True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6.774557"/>
  <p:tag name="EMFCHILD" val="True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20876"/>
  <p:tag name="ORIGINALWIDTH" val="45.1444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\pi,\frac{3\pi}{2}]&#10;$$&#10;&#10;&#10;&#10;\end{document}"/>
  <p:tag name="IGUANATEXSIZE" val="16"/>
  <p:tag name="IGUANATEXCURSOR" val="37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46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42077"/>
  <p:tag name="ORIGINALWIDTH" val="5.390748"/>
  <p:tag name="EMFCHILD" val="True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7.11845"/>
  <p:tag name="EMFCHILD" val="True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6.774557"/>
  <p:tag name="EMFCHILD" val="True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42077"/>
  <p:tag name="ORIGINALWIDTH" val="5.390748"/>
  <p:tag name="EMFCHILD" val="True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34449"/>
  <p:tag name="EMFCHILD" val="True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5"/>
  <p:tag name="ORIGINALWIDTH" val="2.211663"/>
  <p:tag name="EMFCHILD" val="True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08809"/>
  <p:tag name="ORIGINALWIDTH" val="3.596506"/>
  <p:tag name="EMFCHILD" val="Tru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86752"/>
  <p:tag name="ORIGINALWIDTH" val="47.8173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-\frac{\pi}{2},0]&#10;$$&#10;&#10;&#10;&#10;\end{document}"/>
  <p:tag name="IGUANATEXSIZE" val="16"/>
  <p:tag name="IGUANATEXCURSOR" val="37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30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373573"/>
  <p:tag name="EMFCHILD" val="True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6.774557"/>
  <p:tag name="EMFCHILD" val="True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42077"/>
  <p:tag name="ORIGINALWIDTH" val="5.390748"/>
  <p:tag name="EMFCHILD" val="True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7.11845"/>
  <p:tag name="EMFCHILD" val="True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6.774557"/>
  <p:tag name="EMFCHILD" val="True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42077"/>
  <p:tag name="ORIGINALWIDTH" val="5.390748"/>
  <p:tag name="EMFCHILD" val="True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8297"/>
  <p:tag name="ORIGINALWIDTH" val="6.087155"/>
  <p:tag name="EMFCHILD" val="True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79522"/>
  <p:tag name="ORIGINALWIDTH" val="110.581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i (U^{\infty -1})dU^{\infty} = \sum_{a=1}^3 F_a \frac{\sigma^a}{2}&#10;$$&#10;&#10;&#10;&#10;\end{document}"/>
  <p:tag name="IGUANATEXSIZE" val="14"/>
  <p:tag name="IGUANATEXCURSOR" val="41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5"/>
  <p:tag name="ORIGINALWIDTH" val="2.211663"/>
  <p:tag name="EMFCHILD" val="True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8.209203"/>
  <p:tag name="EMFCHILD" val="True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5"/>
  <p:tag name="ORIGINALWIDTH" val="2.211663"/>
  <p:tag name="EMFCHILD" val="True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7.352411"/>
  <p:tag name="EMFCHILD" val="True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161"/>
  <p:tag name="ORIGINALWIDTH" val="3.058514"/>
  <p:tag name="EMFCHILD" val="True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5236"/>
  <p:tag name="ORIGINALWIDTH" val="4.686417"/>
  <p:tag name="EMFCHILD" val="True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4005"/>
  <p:tag name="ORIGINALWIDTH" val="2.606637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i (U^{\infty -1})dU^{\infty} = \sum_{a=1}^3 F_a \frac{\sigma^a}{2}&#10;$$&#10;&#10;&#10;&#10;\end{document}"/>
  <p:tag name="IGUANATEXSIZE" val="14"/>
  <p:tag name="IGUANATEXCURSOR" val="41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7.615404"/>
  <p:tag name="EMFCHILD" val="True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5.88563"/>
  <p:tag name="EMFCHILD" val="True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46161"/>
  <p:tag name="ORIGINALWIDTH" val="3.058514"/>
  <p:tag name="EMFCHILD" val="True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63091"/>
  <p:tag name="ORIGINALWIDTH" val="6.213681"/>
  <p:tag name="EMFCHILD" val="True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5"/>
  <p:tag name="ORIGINALWIDTH" val="2.211663"/>
  <p:tag name="EMFCHILD" val="True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7.272687"/>
  <p:tag name="EMFCHILD" val="True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6.625147"/>
  <p:tag name="EMFCHILD" val="True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19066"/>
  <p:tag name="ORIGINALWIDTH" val="2.290664"/>
  <p:tag name="EMFCHILD" val="True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08809"/>
  <p:tag name="ORIGINALWIDTH" val="3.596506"/>
  <p:tag name="EMFCHILD" val="True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4.891634"/>
  <p:tag name="EMFCHILD" val="True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5"/>
  <p:tag name="ORIGINALWIDTH" val="2.211663"/>
  <p:tag name="EMFCHILD" val="True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91634"/>
  <p:tag name="EMFCHILD" val="True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25"/>
  <p:tag name="ORIGINALWIDTH" val="5.333071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\frac{n_B\left(\Delta t_{\mathrm{EW}}\right)}{n_B(0)}&gt;e^{-X} &#10;}&#10;&#10;&#10;&#10;\end{document}"/>
  <p:tag name="IGUANATEXSIZE" val="16"/>
  <p:tag name="IGUANATEXCURSOR" val="41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4665"/>
  <p:tag name="ORIGINALWIDTH" val="5.269094"/>
  <p:tag name="EMFCHILD" val="True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4749"/>
  <p:tag name="ORIGINALWIDTH" val="2.282776"/>
  <p:tag name="EMFCHILD" val="True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6023"/>
  <p:tag name="ORIGINALWIDTH" val="7.261614"/>
  <p:tag name="EMFCHILD" val="True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1742"/>
  <p:tag name="ORIGINALWIDTH" val="3.020767"/>
  <p:tag name="EMFCHILD" val="True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4"/>
  <p:tag name="ORIGINALWIDTH" val="6.842463"/>
  <p:tag name="EMFCHILD" val="True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7894"/>
  <p:tag name="ORIGINALWIDTH" val="4.628543"/>
  <p:tag name="EMFCHILD" val="True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8327"/>
  <p:tag name="ORIGINALWIDTH" val="7.521408"/>
  <p:tag name="EMFCHILD" val="True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4749"/>
  <p:tag name="ORIGINALWIDTH" val="2.282776"/>
  <p:tag name="EMFCHILD" val="True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18405"/>
  <p:tag name="ORIGINALWIDTH" val="47.53775"/>
  <p:tag name="EMFCHILD" val="True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25"/>
  <p:tag name="ORIGINALWIDTH" val="5.333071"/>
  <p:tag name="EMFCHILD" val="True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4665"/>
  <p:tag name="ORIGINALWIDTH" val="5.269094"/>
  <p:tag name="EMFCHILD" val="True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4749"/>
  <p:tag name="ORIGINALWIDTH" val="2.282776"/>
  <p:tag name="EMFCHILD" val="True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8652"/>
  <p:tag name="ORIGINALWIDTH" val="4.14247"/>
  <p:tag name="EMFCHILD" val="True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4749"/>
  <p:tag name="ORIGINALWIDTH" val="2.282776"/>
  <p:tag name="EMFCHILD" val="True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37549"/>
  <p:tag name="ORIGINALWIDTH" val="6.012008"/>
  <p:tag name="EMFCHILD" val="True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27"/>
  <p:tag name="ORIGINALWIDTH" val="6.800956"/>
  <p:tag name="EMFCHILD" val="True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25"/>
  <p:tag name="ORIGINALWIDTH" val="3.778396"/>
  <p:tag name="EMFCHILD" val="True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74606"/>
  <p:tag name="ORIGINALWIDTH" val="4.656102"/>
  <p:tag name="EMFCHILD" val="True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4665"/>
  <p:tag name="ORIGINALWIDTH" val="6.081841"/>
  <p:tag name="EMFCHILD" val="True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($130 \text{GeV}&lt;T&lt;T_{c})\ \log(\Gamma/T^4)=(0.83\pm0.01) T/\text{GeV}-(147.7\pm1.9)$&#10;&#10;&#10;&#10;\end{document}"/>
  <p:tag name="IGUANATEXSIZE" val="16"/>
  <p:tag name="IGUANATEXCURSOR" val="34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189"/>
  <p:tag name="ORIGINALWIDTH" val="3.287648"/>
  <p:tag name="EMFCHILD" val="True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152"/>
  <p:tag name="ORIGINALWIDTH" val="4.134449"/>
  <p:tag name="EMFCHILD" val="True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152"/>
  <p:tag name="ORIGINALWIDTH" val="4.194242"/>
  <p:tag name="EMFCHILD" val="True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4351"/>
  <p:tag name="ORIGINALWIDTH" val="6.764616"/>
  <p:tag name="EMFCHILD" val="True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7135"/>
  <p:tag name="ORIGINALWIDTH" val="3.855512"/>
  <p:tag name="EMFCHILD" val="True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5138"/>
  <p:tag name="ORIGINALWIDTH" val="7.083416"/>
  <p:tag name="EMFCHILD" val="True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99213"/>
  <p:tag name="ORIGINALWIDTH" val="4.672216"/>
  <p:tag name="EMFCHILD" val="True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3002"/>
  <p:tag name="ORIGINALWIDTH" val="6.087155"/>
  <p:tag name="EMFCHILD" val="True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1545"/>
  <p:tag name="ORIGINALWIDTH" val="6.774557"/>
  <p:tag name="EMFCHILD" val="True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3002"/>
  <p:tag name="ORIGINALWIDTH" val="6.087155"/>
  <p:tag name="EMFCHILD" val="True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1545"/>
  <p:tag name="ORIGINALWIDTH" val="6.774557"/>
  <p:tag name="EMFCHILD" val="True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9252"/>
  <p:tag name="ORIGINALWIDTH" val="3.019636"/>
  <p:tag name="EMFCHILD" val="True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EMFCHILD" val="True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85482"/>
  <p:tag name="ORIGINALWIDTH" val="2.211663"/>
  <p:tag name="EMFCHILD" val="True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7135"/>
  <p:tag name="ORIGINALWIDTH" val="4.413435"/>
  <p:tag name="EMFCHILD" val="True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68504"/>
  <p:tag name="ORIGINALWIDTH" val="4.552903"/>
  <p:tag name="EMFCHILD" val="True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EMFCHILD" val="True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922"/>
  <p:tag name="ORIGINALWIDTH" val="2.515804"/>
  <p:tag name="EMFCHILD" val="True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5871"/>
  <p:tag name="ORIGINALWIDTH" val="5.469488"/>
  <p:tag name="EMFCHILD" val="True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3.875443"/>
  <p:tag name="EMFCHILD" val="True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1545"/>
  <p:tag name="ORIGINALWIDTH" val="6.774557"/>
  <p:tag name="EMFCHILD" val="True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73031"/>
  <p:tag name="ORIGINALWIDTH" val="3.417175"/>
  <p:tag name="EMFCHILD" val="True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EMFCHILD" val="True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19291"/>
  <p:tag name="ORIGINALWIDTH" val="6.625147"/>
  <p:tag name="EMFCHILD" val="True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EMFCHILD" val="True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152"/>
  <p:tag name="ORIGINALWIDTH" val="4.194242"/>
  <p:tag name="EMFCHILD" val="True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99901"/>
  <p:tag name="ORIGINALWIDTH" val="1.056004"/>
  <p:tag name="EMFCHILD" val="True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152"/>
  <p:tag name="ORIGINALWIDTH" val="4.134449"/>
  <p:tag name="EMFCHILD" val="Tru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78565"/>
  <p:tag name="ORIGINALWIDTH" val="2.006649"/>
  <p:tag name="EMFCHILD" val="True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19066"/>
  <p:tag name="ORIGINALWIDTH" val="2.290664"/>
  <p:tag name="EMFCHILD" val="True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152"/>
  <p:tag name="ORIGINALWIDTH" val="4.134449"/>
  <p:tag name="EMFCHILD" val="True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189"/>
  <p:tag name="ORIGINALWIDTH" val="6.645079"/>
  <p:tag name="EMFCHILD" val="True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152"/>
  <p:tag name="ORIGINALWIDTH" val="4.194242"/>
  <p:tag name="EMFCHILD" val="True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99901"/>
  <p:tag name="ORIGINALWIDTH" val="1.056004"/>
  <p:tag name="EMFCHILD" val="True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152"/>
  <p:tag name="ORIGINALWIDTH" val="4.194242"/>
  <p:tag name="EMFCHILD" val="True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189"/>
  <p:tag name="ORIGINALWIDTH" val="3.287648"/>
  <p:tag name="EMFCHILD" val="True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EMFCHILD" val="True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1545"/>
  <p:tag name="ORIGINALWIDTH" val="6.774557"/>
  <p:tag name="EMFCHILD" val="True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3.875443"/>
  <p:tag name="EMFCHILD" val="True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4351"/>
  <p:tag name="ORIGINALWIDTH" val="6.764616"/>
  <p:tag name="EMFCHILD" val="True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4"/>
  <p:tag name="ORIGINALWIDTH" val="4.699831"/>
  <p:tag name="EMFCHILD" val="True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7135"/>
  <p:tag name="ORIGINALWIDTH" val="3.855512"/>
  <p:tag name="EMFCHILD" val="True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5138"/>
  <p:tag name="ORIGINALWIDTH" val="7.083416"/>
  <p:tag name="EMFCHILD" val="True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622539"/>
  <p:tag name="ORIGINALWIDTH" val="6.087155"/>
  <p:tag name="EMFCHILD" val="True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EMFCHILD" val="True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189"/>
  <p:tag name="ORIGINALWIDTH" val="3.287648"/>
  <p:tag name="EMFCHILD" val="True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1545"/>
  <p:tag name="ORIGINALWIDTH" val="4.413435"/>
  <p:tag name="EMFCHILD" val="True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21702"/>
  <p:tag name="ORIGINALWIDTH" val="4.273966"/>
  <p:tag name="EMFCHILD" val="True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99901"/>
  <p:tag name="ORIGINALWIDTH" val="1.056004"/>
  <p:tag name="EMFCHILD" val="True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21702"/>
  <p:tag name="ORIGINALWIDTH" val="4.273966"/>
  <p:tag name="EMFCHILD" val="True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189"/>
  <p:tag name="ORIGINALWIDTH" val="6.645079"/>
  <p:tag name="EMFCHILD" val="True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4"/>
  <p:tag name="ORIGINALWIDTH" val="6.842463"/>
  <p:tag name="EMFCHILD" val="True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189"/>
  <p:tag name="ORIGINALWIDTH" val="3.287648"/>
  <p:tag name="EMFCHILD" val="True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99901"/>
  <p:tag name="ORIGINALWIDTH" val="1.056004"/>
  <p:tag name="EMFCHILD" val="True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152"/>
  <p:tag name="ORIGINALWIDTH" val="4.134449"/>
  <p:tag name="EMFCHILD" val="True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EMFCHILD" val="True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(T&gt;T_c)\qquad \qquad \ \ \ \  \Gamma/T^4=(18\pm3)\alpha_W^5$&#10;&#10;&#10;&#10;\end{document}"/>
  <p:tag name="IGUANATEXSIZE" val="16"/>
  <p:tag name="IGUANATEXCURSOR" val="37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1545"/>
  <p:tag name="ORIGINALWIDTH" val="6.774557"/>
  <p:tag name="EMFCHILD" val="True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3002"/>
  <p:tag name="ORIGINALWIDTH" val="6.087155"/>
  <p:tag name="EMFCHILD" val="True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1545"/>
  <p:tag name="ORIGINALWIDTH" val="6.774557"/>
  <p:tag name="EMFCHILD" val="True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59252"/>
  <p:tag name="ORIGINALWIDTH" val="3.019636"/>
  <p:tag name="EMFCHILD" val="True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EMFCHILD" val="True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27"/>
  <p:tag name="ORIGINALWIDTH" val="6.800956"/>
  <p:tag name="EMFCHILD" val="True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5871"/>
  <p:tag name="ORIGINALWIDTH" val="5.469488"/>
  <p:tag name="EMFCHILD" val="True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3.875443"/>
  <p:tag name="EMFCHILD" val="True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31545"/>
  <p:tag name="ORIGINALWIDTH" val="6.774557"/>
  <p:tag name="EMFCHILD" val="True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73031"/>
  <p:tag name="ORIGINALWIDTH" val="3.417175"/>
  <p:tag name="EMFCHILD" val="True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19291"/>
  <p:tag name="ORIGINALWIDTH" val="6.625147"/>
  <p:tag name="EMFCHILD" val="True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EMFCHILD" val="True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189"/>
  <p:tag name="ORIGINALWIDTH" val="3.287648"/>
  <p:tag name="EMFCHILD" val="True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152"/>
  <p:tag name="ORIGINALWIDTH" val="4.134449"/>
  <p:tag name="EMFCHILD" val="True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189"/>
  <p:tag name="ORIGINALWIDTH" val="6.645079"/>
  <p:tag name="EMFCHILD" val="True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152"/>
  <p:tag name="ORIGINALWIDTH" val="4.134449"/>
  <p:tag name="EMFCHILD" val="True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0844"/>
  <p:tag name="ORIGINALWIDTH" val="6.565973"/>
  <p:tag name="EMFCHILD" val="True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6939"/>
  <p:tag name="ORIGINALWIDTH" val="2.311319"/>
  <p:tag name="EMFCHILD" val="True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02756"/>
  <p:tag name="ORIGINALWIDTH" val="5.589025"/>
  <p:tag name="EMFCHILD" val="True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36417"/>
  <p:tag name="ORIGINALWIDTH" val="3.082431"/>
  <p:tag name="EMFCHILD" val="True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689"/>
  <p:tag name="ORIGINALWIDTH" val="7.622392"/>
  <p:tag name="EMFCHILD" val="True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70226"/>
  <p:tag name="ORIGINALWIDTH" val="6.692963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T_{c}=(159\pm1)\text{GeV}$&#10;&#10;&#10;&#10;\end{document}"/>
  <p:tag name="IGUANATEXSIZE" val="16"/>
  <p:tag name="IGUANATEXCURSOR" val="37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30659"/>
  <p:tag name="ORIGINALWIDTH" val="2.983268"/>
  <p:tag name="EMFCHILD" val="True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9813"/>
  <p:tag name="ORIGINALWIDTH" val="6.545325"/>
  <p:tag name="EMFCHILD" val="True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2.283464"/>
  <p:tag name="EMFCHILD" val="True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71604"/>
  <p:tag name="ORIGINALWIDTH" val="3.248031"/>
  <p:tag name="EMFCHILD" val="True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8848"/>
  <p:tag name="ORIGINALWIDTH" val="3.927165"/>
  <p:tag name="EMFCHILD" val="True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5624"/>
  <p:tag name="ORIGINALWIDTH" val="3.179303"/>
  <p:tag name="EMFCHILD" val="True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8848"/>
  <p:tag name="ORIGINALWIDTH" val="4.084646"/>
  <p:tag name="EMFCHILD" val="True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71604"/>
  <p:tag name="ORIGINALWIDTH" val="6.56501"/>
  <p:tag name="EMFCHILD" val="True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71604"/>
  <p:tag name="ORIGINALWIDTH" val="3.248031"/>
  <p:tag name="EMFCHILD" val="True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2.283464"/>
  <p:tag name="EMFCHILD" val="True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18553"/>
  <p:tag name="ORIGINALWIDTH" val="6.68312"/>
  <p:tag name="EMFCHILD" val="True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15551"/>
  <p:tag name="ORIGINALWIDTH" val="3.809055"/>
  <p:tag name="EMFCHILD" val="True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21259"/>
  <p:tag name="ORIGINALWIDTH" val="6.998081"/>
  <p:tag name="EMFCHILD" val="True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8"/>
  <p:tag name="ORIGINALWIDTH" val="5.469488"/>
  <p:tag name="LATEXADDIN" val="\documentclass{article}&#10;\usepackage{amsmath}&#10;\pagestyle{empty}&#10;\usepackage{color}&#10;\linespread{1.3}&#10;\newcommand{\eq}[2]{\begin{equation} \label{eq:#1} #2 \end{equation}}&#10;\newcommand{\eqal}[2]{\begin{equation}\begin{aligned} \label{eq:#1} #2 \end{aligned}\end{equation}}&#10;\newcommand{\raw}{\ensuremath{\rightarrow}}%rightarrow&#10;\newcommand{\tx}[1]{\text{#1}}&#10;\begin{document}&#10;&#10;$$&#10;\Gamma / V=\frac{\omega_{-}}{2 \pi} \mathcal{N}_{\mathrm{tr}}(\mathcal{N} V)_{\mathrm{rot}}\left(\frac{\alpha_W T}{4 \pi}\right)^3 \alpha_3^{-6} e^{-E_{\mathrm{sp}} / T} \kappa&#10;$$&#10;&#10;&#10;&#10;\end{document}"/>
  <p:tag name="IGUANATEXSIZE" val="16"/>
  <p:tag name="IGUANATEXCURSOR" val="552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875443"/>
  <p:tag name="EMFCHILD" val="True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7.103347"/>
  <p:tag name="EMFCHILD" val="True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4667"/>
  <p:tag name="ORIGINALWIDTH" val="13.14184"/>
  <p:tag name="EMFCHILD" val="True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8"/>
  <p:tag name="EMFCHILD" val="True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907825"/>
  <p:tag name="EMFCHILD" val="True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714321"/>
  <p:tag name="EMFCHILD" val="True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2.92603"/>
  <p:tag name="EMFCHILD" val="True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19144"/>
  <p:tag name="ORIGINALWIDTH" val="10.03233"/>
  <p:tag name="EMFCHILD" val="True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58613"/>
  <p:tag name="ORIGINALWIDTH" val="2.412943"/>
  <p:tag name="EMFCHILD" val="True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2.496604"/>
  <p:tag name="EMFCHILD" val="True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27"/>
  <p:tag name="ORIGINALWIDTH" val="3.524859"/>
  <p:tag name="EMFCHILD" val="True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19144"/>
  <p:tag name="ORIGINALWIDTH" val="10.03233"/>
  <p:tag name="EMFCHILD" val="True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7.103347"/>
  <p:tag name="EMFCHILD" val="True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2.496604"/>
  <p:tag name="EMFCHILD" val="True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3.417175"/>
  <p:tag name="EMFCHILD" val="True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58613"/>
  <p:tag name="ORIGINALWIDTH" val="2.412943"/>
  <p:tag name="EMFCHILD" val="True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589026"/>
  <p:tag name="EMFCHILD" val="True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9"/>
  <p:tag name="ORIGINALWIDTH" val="7.622392"/>
  <p:tag name="EMFCHILD" val="True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6"/>
  <p:tag name="ORIGINALWIDTH" val="6.774558"/>
  <p:tag name="EMFCHILD" val="True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11249"/>
  <p:tag name="ORIGINALWIDTH" val="5.086895"/>
  <p:tag name="EMFCHILD" val="True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22.64198"/>
  <p:tag name="EMFCHILD" val="True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6"/>
  <p:tag name="ORIGINALWIDTH" val="4.413435"/>
  <p:tag name="EMFCHILD" val="True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4"/>
  <p:tag name="ORIGINALWIDTH" val="4.901575"/>
  <p:tag name="EMFCHILD" val="True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589026"/>
  <p:tag name="EMFCHILD" val="True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714321"/>
  <p:tag name="EMFCHILD" val="True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07923"/>
  <p:tag name="EMFCHILD" val="True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3.82564"/>
  <p:tag name="EMFCHILD" val="True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922"/>
  <p:tag name="ORIGINALWIDTH" val="2.515804"/>
  <p:tag name="EMFCHILD" val="True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714321"/>
  <p:tag name="EMFCHILD" val="True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5237"/>
  <p:tag name="ORIGINALWIDTH" val="5.388337"/>
  <p:tag name="EMFCHILD" val="True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6417"/>
  <p:tag name="ORIGINALWIDTH" val="2.032333"/>
  <p:tag name="EMFCHILD" val="True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6811"/>
  <p:tag name="ORIGINALWIDTH" val="2.99375"/>
  <p:tag name="EMFCHILD" val="True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2"/>
  <p:tag name="ORIGINALWIDTH" val="2.998721"/>
  <p:tag name="EMFCHILD" val="True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14321"/>
  <p:tag name="ORIGINALWIDTH" val="5.209449"/>
  <p:tag name="EMFCHILD" val="True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4.891634"/>
  <p:tag name="EMFCHILD" val="True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589025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alpha_W=g^2/4\pi&#10;$$&#10;&#10;&#10;&#10;\end{document}"/>
  <p:tag name="IGUANATEXSIZE" val="16"/>
  <p:tag name="IGUANATEXCURSOR" val="36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7.622392"/>
  <p:tag name="EMFCHILD" val="True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7"/>
  <p:tag name="EMFCHILD" val="Tru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80096"/>
  <p:tag name="ORIGINALWIDTH" val="2.955862"/>
  <p:tag name="EMFCHILD" val="True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0945"/>
  <p:tag name="ORIGINALWIDTH" val="7.017998"/>
  <p:tag name="EMFCHILD" val="True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5817"/>
  <p:tag name="ORIGINALWIDTH" val="4.572834"/>
  <p:tag name="EMFCHILD" val="True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82431"/>
  <p:tag name="EMFCHILD" val="True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875443"/>
  <p:tag name="EMFCHILD" val="True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4.413435"/>
  <p:tag name="EMFCHILD" val="True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4557"/>
  <p:tag name="ORIGINALWIDTH" val="5.469488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\eqal{1}{&#10;\Gamma_{\text {sym }} \sim \ln \left(1 / \alpha_W\right) \alpha_W^5 T^4&#10;}&#10;&#10;&#10;&#10;\end{document}"/>
  <p:tag name="IGUANATEXSIZE" val="16"/>
  <p:tag name="IGUANATEXCURSOR" val="42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69"/>
  <p:tag name="ORIGINALWIDTH" val="2.524508"/>
  <p:tag name="EMFCHILD" val="True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8346"/>
  <p:tag name="ORIGINALWIDTH" val="3.751919"/>
  <p:tag name="EMFCHILD" val="True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43"/>
  <p:tag name="ORIGINALWIDTH" val="5.878937"/>
  <p:tag name="EMFCHILD" val="True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45079"/>
  <p:tag name="EMFCHILD" val="True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27"/>
  <p:tag name="ORIGINALWIDTH" val="3.524859"/>
  <p:tag name="EMFCHILD" val="True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4025"/>
  <p:tag name="ORIGINALWIDTH" val="2.211663"/>
  <p:tag name="EMFCHILD" val="True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011171"/>
  <p:tag name="EMFCHILD" val="True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287648"/>
  <p:tag name="EMFCHILD" val="True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3.875443"/>
  <p:tag name="EMFCHILD" val="True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589025"/>
  <p:tag name="EMFCHILD" val="True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7.622392"/>
  <p:tag name="EMFCHILD" val="True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589025"/>
  <p:tag name="EMFCHILD" val="True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082431"/>
  <p:tag name="EMFCHILD" val="True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1631"/>
  <p:tag name="ORIGINALWIDTH" val="5.223172"/>
  <p:tag name="EMFCHILD" val="True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7.622392"/>
  <p:tag name="EMFCHILD" val="True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5"/>
  <p:tag name="ORIGINALWIDTH" val="6.774557"/>
  <p:tag name="EMFCHILD" val="True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0345"/>
  <p:tag name="ORIGINALWIDTH" val="3.417175"/>
  <p:tag name="EMFCHILD" val="True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27"/>
  <p:tag name="ORIGINALWIDTH" val="3.524859"/>
  <p:tag name="EMFCHILD" val="True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47019"/>
  <p:tag name="ORIGINALWIDTH" val="10.77272"/>
  <p:tag name="EMFCHILD" val="True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6299"/>
  <p:tag name="ORIGINALWIDTH" val="3.939595"/>
  <p:tag name="EMFCHILD" val="True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-\frac{\pi}{2},0]&#10;$$&#10;&#10;&#10;&#10;\end{document}"/>
  <p:tag name="IGUANATEXSIZE" val="16"/>
  <p:tag name="IGUANATEXCURSOR" val="37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8297"/>
  <p:tag name="ORIGINALWIDTH" val="4.981299"/>
  <p:tag name="EMFCHILD" val="True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64862"/>
  <p:tag name="EMFCHILD" val="True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2738"/>
  <p:tag name="ORIGINALWIDTH" val="2.955862"/>
  <p:tag name="EMFCHILD" val="True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36368"/>
  <p:tag name="EMFCHILD" val="True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94242"/>
  <p:tag name="EMFCHILD" val="True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64862"/>
  <p:tag name="EMFCHILD" val="True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28725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\pi,\frac{3\pi}{2}]&#10;$$&#10;&#10;&#10;&#10;\end{document}"/>
  <p:tag name="IGUANATEXSIZE" val="16"/>
  <p:tag name="IGUANATEXCURSOR" val="37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8297"/>
  <p:tag name="ORIGINALWIDTH" val="4.87751"/>
  <p:tag name="EMFCHILD" val="True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36417"/>
  <p:tag name="EMFCHILD" val="True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267716"/>
  <p:tag name="EMFCHILD" val="Tru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3234"/>
  <p:tag name="ORIGINALWIDTH" val="4.239491"/>
  <p:tag name="EMFCHILD" val="Tru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9852"/>
  <p:tag name="ORIGINALWIDTH" val="2.960761"/>
  <p:tag name="EMFCHILD" val="True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41339"/>
  <p:tag name="EMFCHILD" val="True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048327"/>
  <p:tag name="EMFCHILD" val="True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267716"/>
  <p:tag name="EMFCHILD" val="True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0.78819"/>
  <p:tag name="EMFCHILD" val="True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892274"/>
  <p:tag name="EMFCHILD" val="True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36417"/>
  <p:tag name="EMFCHILD" val="True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4302"/>
  <p:tag name="ORIGINALWIDTH" val="7.83061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Klinkharmer_gound_gauge}&#10;    &amp;\mathbf{A}_{i}=a_i=0, \\&#10;    &amp;H(\mu,\xi,\theta,\phi) = \frac{v\left(\sin ^2 \mu+h(\xi) \cos ^2 \mu\right)}{\sqrt{2}}(\begin{array}{cc}&#10;     0  &amp; 1 &#10;\end{array})^T,&#10;\end{aligned}&#10;$$&#10;&#10;&#10;&#10;\end{document}"/>
  <p:tag name="IGUANATEXSIZE" val="16"/>
  <p:tag name="IGUANATEXCURSOR" val="57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8888"/>
  <p:tag name="ORIGINALWIDTH" val="2.113041"/>
  <p:tag name="EMFCHILD" val="True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436"/>
  <p:tag name="ORIGINALWIDTH" val="6.625147"/>
  <p:tag name="EMFCHILD" val="True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2953"/>
  <p:tag name="ORIGINALWIDTH" val="4.562845"/>
  <p:tag name="EMFCHILD" val="Tru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85739"/>
  <p:tag name="ORIGINALWIDTH" val="5.143482"/>
  <p:tag name="EMFCHILD" val="True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8888"/>
  <p:tag name="ORIGINALWIDTH" val="2.113041"/>
  <p:tag name="EMFCHILD" val="True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436"/>
  <p:tag name="ORIGINALWIDTH" val="6.625147"/>
  <p:tag name="EMFCHILD" val="True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107"/>
  <p:tag name="ORIGINALWIDTH" val="4.194242"/>
  <p:tag name="EMFCHILD" val="True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152"/>
  <p:tag name="ORIGINALWIDTH" val="1.1656"/>
  <p:tag name="EMFCHILD" val="True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8484"/>
  <p:tag name="ORIGINALWIDTH" val="8.388534"/>
  <p:tag name="EMFCHILD" val="True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5522"/>
  <p:tag name="ORIGINALWIDTH" val="5.399704"/>
  <p:tag name="EMFCHILD" val="True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152"/>
  <p:tag name="ORIGINALWIDTH" val="1.1656"/>
  <p:tag name="EMFCHILD" val="True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67077"/>
  <p:tag name="ORIGINALWIDTH" val="4.214173"/>
  <p:tag name="EMFCHILD" val="True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152"/>
  <p:tag name="ORIGINALWIDTH" val="1.1656"/>
  <p:tag name="EMFCHILD" val="Tru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79522"/>
  <p:tag name="ORIGINALWIDTH" val="109.3161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i(U^{\infty -1})dU^\infty = \sum_{a=1}^3 F_a T_a&#10;$$&#10;&#10;&#10;&#10;\end{document}"/>
  <p:tag name="IGUANATEXSIZE" val="15"/>
  <p:tag name="IGUANATEXCURSOR" val="39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9252"/>
  <p:tag name="ORIGINALWIDTH" val="4.114567"/>
  <p:tag name="EMFCHILD" val="True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152"/>
  <p:tag name="ORIGINALWIDTH" val="1.1656"/>
  <p:tag name="EMFCHILD" val="True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37944"/>
  <p:tag name="ORIGINALWIDTH" val="5.220423"/>
  <p:tag name="EMFCHILD" val="True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7436"/>
  <p:tag name="ORIGINALWIDTH" val="6.625147"/>
  <p:tag name="EMFCHILD" val="True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2953"/>
  <p:tag name="ORIGINALWIDTH" val="4.373573"/>
  <p:tag name="EMFCHILD" val="True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5384"/>
  <p:tag name="ORIGINALWIDTH" val="2.600246"/>
  <p:tag name="EMFCHILD" val="True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1319"/>
  <p:tag name="ORIGINALWIDTH" val="3.257776"/>
  <p:tag name="EMFCHILD" val="Tru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02412"/>
  <p:tag name="ORIGINALWIDTH" val="2.131988"/>
  <p:tag name="EMFCHILD" val="True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6063"/>
  <p:tag name="ORIGINALWIDTH" val="5.011171"/>
  <p:tag name="EMFCHILD" val="Tru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3989"/>
  <p:tag name="ORIGINALWIDTH" val="2.630131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i(U^{\infty -1})dU^\infty = \sum_{a=1}^3 F_a T_a&#10;$$&#10;&#10;&#10;&#10;\end{document}"/>
  <p:tag name="IGUANATEXSIZE" val="15"/>
  <p:tag name="IGUANATEXCURSOR" val="39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7668"/>
  <p:tag name="ORIGINALWIDTH" val="3.082431"/>
  <p:tag name="EMFCHILD" val="True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5522"/>
  <p:tag name="ORIGINALWIDTH" val="5.399704"/>
  <p:tag name="EMFCHILD" val="True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73278"/>
  <p:tag name="ORIGINALWIDTH" val="6.625147"/>
  <p:tag name="EMFCHILD" val="True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2314"/>
  <p:tag name="ORIGINALWIDTH" val="4.891634"/>
  <p:tag name="EMFCHILD" val="True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67077"/>
  <p:tag name="ORIGINALWIDTH" val="4.214173"/>
  <p:tag name="EMFCHILD" val="True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1319"/>
  <p:tag name="ORIGINALWIDTH" val="3.795718"/>
  <p:tag name="EMFCHILD" val="True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1319"/>
  <p:tag name="ORIGINALWIDTH" val="4.413435"/>
  <p:tag name="EMFCHILD" val="True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61319"/>
  <p:tag name="ORIGINALWIDTH" val="3.257776"/>
  <p:tag name="EMFCHILD" val="Tru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19056"/>
  <p:tag name="ORIGINALWIDTH" val="2.311286"/>
  <p:tag name="EMFCHILD" val="True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7668"/>
  <p:tag name="ORIGINALWIDTH" val="3.082431"/>
  <p:tag name="EMFCHILD" val="True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5522"/>
  <p:tag name="ORIGINALWIDTH" val="5.399704"/>
  <p:tag name="EMFCHILD" val="True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5384"/>
  <p:tag name="ORIGINALWIDTH" val="2.600246"/>
  <p:tag name="EMFCHILD" val="True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87303"/>
  <p:tag name="ORIGINALWIDTH" val="97.95841"/>
  <p:tag name="EMFCHILD" val="True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7.770817"/>
  <p:tag name="EMFCHILD" val="True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887303"/>
  <p:tag name="ORIGINALWIDTH" val="4.981299"/>
  <p:tag name="EMFCHILD" val="Tru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73278"/>
  <p:tag name="ORIGINALWIDTH" val="3.975049"/>
  <p:tag name="EMFCHILD" val="True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107"/>
  <p:tag name="ORIGINALWIDTH" val="4.194242"/>
  <p:tag name="EMFCHILD" val="True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73278"/>
  <p:tag name="ORIGINALWIDTH" val="3.287648"/>
  <p:tag name="EMFCHILD" val="Tru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17"/>
  <p:tag name="ORIGINALWIDTH" val="6.904095"/>
  <p:tag name="EMFCHILD" val="True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9636"/>
  <p:tag name="ORIGINALWIDTH" val="2.311319"/>
  <p:tag name="EMFCHILD" val="True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9311"/>
  <p:tag name="ORIGINALWIDTH" val="5.209449"/>
  <p:tag name="EMFCHILD" val="True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6152"/>
  <p:tag name="ORIGINALWIDTH" val="1.1656"/>
  <p:tag name="EMFCHILD" val="True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99852"/>
  <p:tag name="ORIGINALWIDTH" val="5.39970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0,\pi]&#10;$$&#10;&#10;&#10;&#10;\end{document}"/>
  <p:tag name="IGUANATEXSIZE" val="16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92"/>
  <p:tag name="ORIGINALWIDTH" val="4.981299"/>
  <p:tag name="EMFCHILD" val="True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1.364862"/>
  <p:tag name="EMFCHILD" val="True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8848"/>
  <p:tag name="ORIGINALWIDTH" val="4.194242"/>
  <p:tag name="EMFCHILD" val="True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0905"/>
  <p:tag name="ORIGINALWIDTH" val="1.1656"/>
  <p:tag name="EMFCHILD" val="True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6309"/>
  <p:tag name="ORIGINALWIDTH" val="5.379823"/>
  <p:tag name="EMFCHILD" val="True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1.364862"/>
  <p:tag name="EMFCHILD" val="Tru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45"/>
  <p:tag name="ORIGINALWIDTH" val="6.862257"/>
  <p:tag name="EMFCHILD" val="True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2.76033"/>
  <p:tag name="ORIGINALWIDTH" val="264.774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 &amp;H(\mu,\xi,\theta,\phi)=\frac{v}{\sqrt{2}}h(\xi)\left(\begin{array}{c}&#10;             0  \\&#10;             1 &#10;        \end{array} \right),\\&#10;        &amp;\mathbf{A}_i dx^i = \frac{1}{g}(1-f(\xi))\left[F_1 \frac{\sigma_1}{2}+F_2 \frac{\sigma_2}{2}\right]+\frac{1}{g}(1-f_3(\xi))\left[F_3 \frac{\sigma_3}{2}\right], \\&#10;        &amp; a_i dx^i = (1-f_0(\xi))F_3\ \ \ .&#10;    \end{aligned}&#10;$$&#10;&#10;&#10;&#10;\end{document}"/>
  <p:tag name="IGUANATEXSIZE" val="16"/>
  <p:tag name="IGUANATEXCURSOR" val="62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341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125"/>
  <p:tag name="ORIGINALWIDTH" val="8.38853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 &amp;H(\mu,\xi,\theta,\phi)=\frac{v}{\sqrt{2}}h(\xi)\left(\begin{array}{c}&#10;             0  \\&#10;             1 &#10;        \end{array} \right),\\&#10;        &amp;\mathbf{A}_i dx^i = \frac{1}{g}(1-f(\xi))\left[F_1 \frac{\sigma_1}{2}+F_2 \frac{\sigma_2}{2}\right]+\frac{1}{g}(1-f_3(\xi))\left[F_3 \frac{\sigma_3}{2}\right], \\&#10;        &amp; a_i dx^i = (1-f_0(\xi))F_3\ \ \ .&#10;    \end{aligned}&#10;$$&#10;&#10;&#10;&#10;\end{document}"/>
  <p:tag name="IGUANATEXSIZE" val="16"/>
  <p:tag name="IGUANATEXCURSOR" val="62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6782"/>
  <p:tag name="ORIGINALWIDTH" val="5.399704"/>
  <p:tag name="EMFCHILD" val="True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8533"/>
  <p:tag name="ORIGINALWIDTH" val="1.1656"/>
  <p:tag name="EMFCHILD" val="True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4862"/>
  <p:tag name="ORIGINALWIDTH" val="4.214173"/>
  <p:tag name="EMFCHILD" val="True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8533"/>
  <p:tag name="ORIGINALWIDTH" val="1.1656"/>
  <p:tag name="EMFCHILD" val="True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36811"/>
  <p:tag name="ORIGINALWIDTH" val="4.114567"/>
  <p:tag name="EMFCHILD" val="True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8533"/>
  <p:tag name="ORIGINALWIDTH" val="1.1656"/>
  <p:tag name="EMFCHILD" val="True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35335"/>
  <p:tag name="ORIGINALWIDTH" val="5.220423"/>
  <p:tag name="EMFCHILD" val="Tru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99213"/>
  <p:tag name="ORIGINALWIDTH" val="4.714278"/>
  <p:tag name="EMFCHILD" val="True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99754"/>
  <p:tag name="ORIGINALWIDTH" val="6.625147"/>
  <p:tag name="EMFCHILD" val="True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2067"/>
  <p:tag name="ORIGINALWIDTH" val="4.373573"/>
  <p:tag name="EMFCHILD" val="True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13.28351"/>
  <p:tag name="EMFCHILD" val="True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7.770817"/>
  <p:tag name="EMFCHILD" val="True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4.981299"/>
  <p:tag name="EMFCHILD" val="True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975049"/>
  <p:tag name="EMFCHILD" val="True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2874"/>
  <p:tag name="ORIGINALWIDTH" val="4.891634"/>
  <p:tag name="EMFCHILD" val="True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4862"/>
  <p:tag name="ORIGINALWIDTH" val="4.214173"/>
  <p:tag name="EMFCHILD" val="Tru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919"/>
  <p:tag name="ORIGINALWIDTH" val="2.538478"/>
  <p:tag name="EMFCHILD" val="True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47416"/>
  <p:tag name="ORIGINALWIDTH" val="5.190502"/>
  <p:tag name="EMFCHILD" val="True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61663"/>
  <p:tag name="ORIGINALWIDTH" val="4.194242"/>
  <p:tag name="EMFCHILD" val="True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47416"/>
  <p:tag name="ORIGINALWIDTH" val="5.190502"/>
  <p:tag name="EMFCHILD" val="True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8533"/>
  <p:tag name="ORIGINALWIDTH" val="1.1656"/>
  <p:tag name="EMFCHILD" val="True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9941"/>
  <p:tag name="ORIGINALWIDTH" val="7.83061"/>
  <p:tag name="EMFCHILD" val="True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971"/>
  <p:tag name="ORIGINALWIDTH" val="2.113041"/>
  <p:tag name="EMFCHILD" val="True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2874"/>
  <p:tag name="ORIGINALWIDTH" val="4.742175"/>
  <p:tag name="EMFCHILD" val="True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2067"/>
  <p:tag name="ORIGINALWIDTH" val="4.961368"/>
  <p:tag name="EMFCHILD" val="Tru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19056"/>
  <p:tag name="ORIGINALWIDTH" val="2.311286"/>
  <p:tag name="EMFCHILD" val="True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971"/>
  <p:tag name="ORIGINALWIDTH" val="2.113041"/>
  <p:tag name="EMFCHILD" val="True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99754"/>
  <p:tag name="ORIGINALWIDTH" val="6.625147"/>
  <p:tag name="EMFCHILD" val="True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5.109301"/>
  <p:tag name="EMFCHILD" val="True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5871"/>
  <p:tag name="ORIGINALWIDTH" val="4.572834"/>
  <p:tag name="EMFCHILD" val="True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1102"/>
  <p:tag name="ORIGINALWIDTH" val="6.087155"/>
  <p:tag name="EMFCHILD" val="True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43455"/>
  <p:tag name="ORIGINALWIDTH" val="4.971309"/>
  <p:tag name="EMFCHILD" val="True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0527"/>
  <p:tag name="ORIGINALWIDTH" val="4.163146"/>
  <p:tag name="EMFCHILD" val="Tru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17"/>
  <p:tag name="ORIGINALWIDTH" val="4.742205"/>
  <p:tag name="EMFCHILD" val="True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4862"/>
  <p:tag name="ORIGINALWIDTH" val="4.214173"/>
  <p:tag name="EMFCHILD" val="True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056"/>
  <p:tag name="ORIGINALWIDTH" val="2.261516"/>
  <p:tag name="EMFCHILD" val="True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3022"/>
  <p:tag name="ORIGINALWIDTH" val="7.081201"/>
  <p:tag name="EMFCHILD" val="True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8012"/>
  <p:tag name="ORIGINALWIDTH" val="2.538435"/>
  <p:tag name="EMFCHILD" val="True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3947"/>
  <p:tag name="ORIGINALWIDTH" val="5.270226"/>
  <p:tag name="EMFCHILD" val="True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8012"/>
  <p:tag name="ORIGINALWIDTH" val="2.538435"/>
  <p:tag name="EMFCHILD" val="True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10.16211"/>
  <p:tag name="EMFCHILD" val="True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975049"/>
  <p:tag name="EMFCHILD" val="Tru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1417"/>
  <p:tag name="ORIGINALWIDTH" val="6.904095"/>
  <p:tag name="EMFCHILD" val="True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6.625147"/>
  <p:tag name="EMFCHILD" val="True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3022"/>
  <p:tag name="ORIGINALWIDTH" val="7.081201"/>
  <p:tag name="EMFCHILD" val="True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8012"/>
  <p:tag name="ORIGINALWIDTH" val="3.082431"/>
  <p:tag name="EMFCHILD" val="True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3947"/>
  <p:tag name="ORIGINALWIDTH" val="5.270226"/>
  <p:tag name="EMFCHILD" val="True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8012"/>
  <p:tag name="ORIGINALWIDTH" val="3.082431"/>
  <p:tag name="EMFCHILD" val="True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10.16211"/>
  <p:tag name="EMFCHILD" val="True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975049"/>
  <p:tag name="EMFCHILD" val="True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056"/>
  <p:tag name="ORIGINALWIDTH" val="2.261516"/>
  <p:tag name="EMFCHILD" val="True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6.625147"/>
  <p:tag name="EMFCHILD" val="True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45"/>
  <p:tag name="ORIGINALWIDTH" val="6.862257"/>
  <p:tag name="EMFCHILD" val="True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5.109301"/>
  <p:tag name="EMFCHILD" val="True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5871"/>
  <p:tag name="ORIGINALWIDTH" val="4.572834"/>
  <p:tag name="EMFCHILD" val="True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1102"/>
  <p:tag name="ORIGINALWIDTH" val="6.087155"/>
  <p:tag name="EMFCHILD" val="True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43455"/>
  <p:tag name="ORIGINALWIDTH" val="4.971309"/>
  <p:tag name="EMFCHILD" val="True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561"/>
  <p:tag name="ORIGINALWIDTH" val="3.207923"/>
  <p:tag name="EMFCHILD" val="True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4862"/>
  <p:tag name="ORIGINALWIDTH" val="4.214173"/>
  <p:tag name="EMFCHILD" val="True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0866"/>
  <p:tag name="ORIGINALWIDTH" val="6.625144"/>
  <p:tag name="EMFCHILD" val="True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056"/>
  <p:tag name="ORIGINALWIDTH" val="2.261516"/>
  <p:tag name="EMFCHILD" val="True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3022"/>
  <p:tag name="ORIGINALWIDTH" val="7.081201"/>
  <p:tag name="EMFCHILD" val="True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561"/>
  <p:tag name="ORIGINALWIDTH" val="3.207923"/>
  <p:tag name="EMFCHILD" val="True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3947"/>
  <p:tag name="ORIGINALWIDTH" val="5.270226"/>
  <p:tag name="EMFCHILD" val="True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561"/>
  <p:tag name="ORIGINALWIDTH" val="3.207923"/>
  <p:tag name="EMFCHILD" val="True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061"/>
  <p:tag name="ORIGINALWIDTH" val="10.16211"/>
  <p:tag name="EMFCHILD" val="True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975049"/>
  <p:tag name="EMFCHILD" val="True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056"/>
  <p:tag name="ORIGINALWIDTH" val="2.261516"/>
  <p:tag name="EMFCHILD" val="True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8533"/>
  <p:tag name="ORIGINALWIDTH" val="1.1656"/>
  <p:tag name="EMFCHILD" val="Tru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05617"/>
  <p:tag name="ORIGINALWIDTH" val="3.207927"/>
  <p:tag name="EMFCHILD" val="True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2067"/>
  <p:tag name="ORIGINALWIDTH" val="4.562845"/>
  <p:tag name="EMFCHILD" val="True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971"/>
  <p:tag name="ORIGINALWIDTH" val="2.113041"/>
  <p:tag name="EMFCHILD" val="True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2874"/>
  <p:tag name="ORIGINALWIDTH" val="4.742175"/>
  <p:tag name="EMFCHILD" val="True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2067"/>
  <p:tag name="ORIGINALWIDTH" val="4.961368"/>
  <p:tag name="EMFCHILD" val="True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9971"/>
  <p:tag name="ORIGINALWIDTH" val="2.113041"/>
  <p:tag name="EMFCHILD" val="True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99754"/>
  <p:tag name="ORIGINALWIDTH" val="6.625147"/>
  <p:tag name="EMFCHILD" val="True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3.287648"/>
  <p:tag name="EMFCHILD" val="True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1102"/>
  <p:tag name="ORIGINALWIDTH" val="6.087155"/>
  <p:tag name="EMFCHILD" val="True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43455"/>
  <p:tag name="ORIGINALWIDTH" val="4.971309"/>
  <p:tag name="EMFCHILD" val="Tru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46672"/>
  <p:tag name="ORIGINALWIDTH" val="13.26026"/>
  <p:tag name="EMFCHILD" val="True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561"/>
  <p:tag name="ORIGINALWIDTH" val="3.235827"/>
  <p:tag name="EMFCHILD" val="True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64862"/>
  <p:tag name="ORIGINALWIDTH" val="4.214173"/>
  <p:tag name="EMFCHILD" val="True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28002"/>
  <p:tag name="ORIGINALWIDTH" val="2.311319"/>
  <p:tag name="EMFCHILD" val="True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3022"/>
  <p:tag name="ORIGINALWIDTH" val="7.081201"/>
  <p:tag name="EMFCHILD" val="True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561"/>
  <p:tag name="ORIGINALWIDTH" val="3.207923"/>
  <p:tag name="EMFCHILD" val="True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41732"/>
  <p:tag name="ORIGINALWIDTH" val="1.056004"/>
  <p:tag name="EMFCHILD" val="True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99868"/>
  <p:tag name="ORIGINALWIDTH" val="5.399737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0,\pi]&#10;$$&#10;&#10;&#10;&#10;\end{document}"/>
  <p:tag name="IGUANATEXSIZE" val="18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00481"/>
  <p:tag name="ORIGINALWIDTH" val="4.981277"/>
  <p:tag name="EMFCHILD" val="Tru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45"/>
  <p:tag name="ORIGINALWIDTH" val="3.55664"/>
  <p:tag name="EMFCHILD" val="True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6"/>
  <p:tag name="ORIGINALWIDTH" val="1.364873"/>
  <p:tag name="EMFCHILD" val="True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8854"/>
  <p:tag name="ORIGINALWIDTH" val="4.194269"/>
  <p:tag name="EMFCHILD" val="True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0928"/>
  <p:tag name="ORIGINALWIDTH" val="1.165617"/>
  <p:tag name="EMFCHILD" val="True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63124"/>
  <p:tag name="ORIGINALWIDTH" val="5.37979"/>
  <p:tag name="EMFCHILD" val="True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6"/>
  <p:tag name="ORIGINALWIDTH" val="1.364873"/>
  <p:tag name="EMFCHILD" val="True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5.66354"/>
  <p:tag name="ORIGINALWIDTH" val="177.1983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 &amp;H(\mu,\xi,\theta,\phi)=\frac{v}{\sqrt{2}}h(\xi)U^{\infty}\left(\begin{array}{c}&#10;         0  \\&#10;         1 &#10;    \end{array}\right), \\&#10;        &amp;\mathbf{A}_{i}(\mu,\xi,\theta,\phi)dx^i=-\frac{i}{g}f(\xi)\partial_i U^{\infty} (U^{\infty})^{-1}.&#10;    \end{aligned}&#10;$$&#10;&#10;&#10;&#10;\end{document}"/>
  <p:tag name="IGUANATEXSIZE" val="16"/>
  <p:tag name="IGUANATEXCURSOR" val="63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14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5089"/>
  <p:tag name="ORIGINALWIDTH" val="8.388535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 &amp;H(\mu,\xi,\theta,\phi)=\frac{v}{\sqrt{2}}h(\xi)U^{\infty}\left(\begin{array}{c}&#10;         0  \\&#10;         1 &#10;    \end{array}\right), \\&#10;        &amp;\mathbf{A}_{i}(\mu,\xi,\theta,\phi)dx^i=-\frac{i}{g}f(\xi)\partial_i U^{\infty} (U^{\infty})^{-1}.&#10;    \end{aligned}&#10;$$&#10;&#10;&#10;&#10;\end{document}"/>
  <p:tag name="IGUANATEXSIZE" val="16"/>
  <p:tag name="IGUANATEXCURSOR" val="63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0404"/>
  <p:tag name="ORIGINALWIDTH" val="5.399705"/>
  <p:tag name="EMFCHILD" val="True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11234"/>
  <p:tag name="ORIGINALWIDTH" val="5.132703"/>
  <p:tag name="EMFCHILD" val="True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28642"/>
  <p:tag name="ORIGINALWIDTH" val="4.214173"/>
  <p:tag name="EMFCHILD" val="True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8071"/>
  <p:tag name="ORIGINALWIDTH" val="4.114567"/>
  <p:tag name="EMFCHILD" val="True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99263"/>
  <p:tag name="ORIGINALWIDTH" val="5.220424"/>
  <p:tag name="EMFCHILD" val="True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90354"/>
  <p:tag name="ORIGINALWIDTH" val="6.625148"/>
  <p:tag name="EMFCHILD" val="True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3859"/>
  <p:tag name="ORIGINALWIDTH" val="4.373573"/>
  <p:tag name="EMFCHILD" val="True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14862"/>
  <p:tag name="ORIGINALWIDTH" val="13.28351"/>
  <p:tag name="EMFCHILD" val="True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7.770817"/>
  <p:tag name="EMFCHILD" val="Tru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919"/>
  <p:tag name="ORIGINALWIDTH" val="2.538478"/>
  <p:tag name="EMFCHILD" val="True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14862"/>
  <p:tag name="ORIGINALWIDTH" val="4.981299"/>
  <p:tag name="EMFCHILD" val="True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18701"/>
  <p:tag name="ORIGINALWIDTH" val="3.975049"/>
  <p:tag name="EMFCHILD" val="True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0394"/>
  <p:tag name="ORIGINALWIDTH" val="4.891634"/>
  <p:tag name="EMFCHILD" val="True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28642"/>
  <p:tag name="ORIGINALWIDTH" val="4.214173"/>
  <p:tag name="EMFCHILD" val="True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0394"/>
  <p:tag name="ORIGINALWIDTH" val="6.904085"/>
  <p:tag name="EMFCHILD" val="True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001"/>
  <p:tag name="ORIGINALWIDTH" val="6.862255"/>
  <p:tag name="EMFCHILD" val="True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35374"/>
  <p:tag name="ORIGINALWIDTH" val="5.190502"/>
  <p:tag name="EMFCHILD" val="True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34006"/>
  <p:tag name="ORIGINALWIDTH" val="4.194242"/>
  <p:tag name="EMFCHILD" val="Tru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0945"/>
  <p:tag name="ORIGINALWIDTH" val="7.081207"/>
  <p:tag name="EMFCHILD" val="True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18701"/>
  <p:tag name="ORIGINALWIDTH" val="3.287648"/>
  <p:tag name="EMFCHILD" val="True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35374"/>
  <p:tag name="ORIGINALWIDTH" val="5.190502"/>
  <p:tag name="EMFCHILD" val="True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189"/>
  <p:tag name="ORIGINALWIDTH" val="7.830611"/>
  <p:tag name="EMFCHILD" val="True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11024"/>
  <p:tag name="ORIGINALWIDTH" val="2.113041"/>
  <p:tag name="EMFCHILD" val="True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40404"/>
  <p:tag name="ORIGINALWIDTH" val="5.399705"/>
  <p:tag name="EMFCHILD" val="True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28642"/>
  <p:tag name="ORIGINALWIDTH" val="4.214173"/>
  <p:tag name="EMFCHILD" val="True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154288"/>
  <p:tag name="ORIGINALWIDTH" val="4.690477"/>
  <p:tag name="EMFCHILD" val="Tru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45"/>
  <p:tag name="ORIGINALWIDTH" val="3.55664"/>
  <p:tag name="EMFCHILD" val="True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8071"/>
  <p:tag name="ORIGINALWIDTH" val="4.114567"/>
  <p:tag name="EMFCHILD" val="True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26526"/>
  <p:tag name="ORIGINALWIDTH" val="1.165601"/>
  <p:tag name="EMFCHILD" val="True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99263"/>
  <p:tag name="ORIGINALWIDTH" val="5.220424"/>
  <p:tag name="EMFCHILD" val="True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0394"/>
  <p:tag name="ORIGINALWIDTH" val="4.742176"/>
  <p:tag name="EMFCHILD" val="True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3859"/>
  <p:tag name="ORIGINALWIDTH" val="4.961369"/>
  <p:tag name="EMFCHILD" val="True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11024"/>
  <p:tag name="ORIGINALWIDTH" val="2.113041"/>
  <p:tag name="EMFCHILD" val="True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90354"/>
  <p:tag name="ORIGINALWIDTH" val="6.625148"/>
  <p:tag name="EMFCHILD" val="True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14862"/>
  <p:tag name="ORIGINALWIDTH" val="6.087156"/>
  <p:tag name="EMFCHILD" val="True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7412"/>
  <p:tag name="ORIGINALWIDTH" val="2.630118"/>
  <p:tag name="EMFCHILD" val="Tru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12126"/>
  <p:tag name="ORIGINALWIDTH" val="6.774593"/>
  <p:tag name="EMFCHILD" val="True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14862"/>
  <p:tag name="ORIGINALWIDTH" val="5.109302"/>
  <p:tag name="EMFCHILD" val="True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2727"/>
  <p:tag name="ORIGINALWIDTH" val="4.572835"/>
  <p:tag name="EMFCHILD" val="True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0694"/>
  <p:tag name="ORIGINALWIDTH" val="4.971309"/>
  <p:tag name="EMFCHILD" val="True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28642"/>
  <p:tag name="ORIGINALWIDTH" val="4.214173"/>
  <p:tag name="EMFCHILD" val="True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23425"/>
  <p:tag name="ORIGINALWIDTH" val="5.240305"/>
  <p:tag name="EMFCHILD" val="True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11024"/>
  <p:tag name="ORIGINALWIDTH" val="2.113041"/>
  <p:tag name="EMFCHILD" val="True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0394"/>
  <p:tag name="ORIGINALWIDTH" val="6.904085"/>
  <p:tag name="EMFCHILD" val="True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001"/>
  <p:tag name="ORIGINALWIDTH" val="6.862255"/>
  <p:tag name="EMFCHILD" val="Tru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6745"/>
  <p:tag name="ORIGINALWIDTH" val="3.55664"/>
  <p:tag name="EMFCHILD" val="True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0394"/>
  <p:tag name="ORIGINALWIDTH" val="6.904085"/>
  <p:tag name="EMFCHILD" val="True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9001"/>
  <p:tag name="ORIGINALWIDTH" val="6.862255"/>
  <p:tag name="EMFCHILD" val="True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7845"/>
  <p:tag name="ORIGINALWIDTH" val="2.311319"/>
  <p:tag name="EMFCHILD" val="True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56791"/>
  <p:tag name="ORIGINALWIDTH" val="4.714321"/>
  <p:tag name="EMFCHILD" val="True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49361"/>
  <p:tag name="ORIGINALWIDTH" val="2.538435"/>
  <p:tag name="EMFCHILD" val="True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375"/>
  <p:tag name="ORIGINALWIDTH" val="1.056004"/>
  <p:tag name="EMFCHILD" val="True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79519"/>
  <p:tag name="ORIGINALWIDTH" val="109.3161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i(U^{\infty -1})dU^\infty = \sum_{a=1}^3 F_a T_a&#10;$$&#10;&#10;&#10;&#10;\end{document}"/>
  <p:tag name="IGUANATEXSIZE" val="18"/>
  <p:tag name="IGUANATEXCURSOR" val="399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86752"/>
  <p:tag name="ORIGINALWIDTH" val="98.1823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omega_{\pm}=-\mu\pm(\phi-\frac{\pi}{2})\ \ \ .&#10;$$&#10;&#10;&#10;&#10;\end{document}"/>
  <p:tag name="IGUANATEXSIZE" val="16"/>
  <p:tag name="IGUANATEXCURSOR" val="39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399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4341"/>
  <p:tag name="ORIGINALWIDTH" val="224.2683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\begin{aligned}&#10;    \label{eq::general_u}&#10;&#9; U^{\infty}_{mn}\big(\mu, \theta, \phi\big)=\sum_{m^\prime} D^{J}_{mm^\prime}\big(\omega_{-}, -\theta, \mu \big) D^{J}_{m^\prime n}\big(\mu, \theta, \omega_+\big) ,&#10;\end{aligned} &#10;$$&#10;&#10;&#10;&#10;\end{document}"/>
  <p:tag name="IGUANATEXSIZE" val="16"/>
  <p:tag name="IGUANATEXCURSOR" val="57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379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6"/>
  <p:tag name="ORIGINALWIDTH" val="37.67756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0,\pi]&#10;$$&#10;&#10;&#10;&#10;\end{document}"/>
  <p:tag name="IGUANATEXSIZE" val="18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15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873672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 \begin{aligned}&#10;    \label{eq::general_u}&#10;&#9; U^{\infty}_{mn}\big(\mu, \theta, \phi\big)=\sum_{m^\prime} D^{J}_{mm^\prime}\big(\omega_{-}, -\theta, \mu \big) D^{J}_{m^\prime n}\big(\mu, \theta, \omega_+\big) ,&#10;\end{aligned} &#10;$$&#10;&#10;&#10;&#10;\end{document}"/>
  <p:tag name="IGUANATEXSIZE" val="16"/>
  <p:tag name="IGUANATEXCURSOR" val="574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831988"/>
  <p:tag name="EMFCHILD" val="True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37377"/>
  <p:tag name="EMFCHILD" val="True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4.242224"/>
  <p:tag name="EMFCHILD" val="True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8878"/>
  <p:tag name="EMFCHILD" val="True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75935"/>
  <p:tag name="EMFCHILD" val="True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0482"/>
  <p:tag name="EMFCHILD" val="True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4.096407"/>
  <p:tag name="EMFCHILD" val="True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0482"/>
  <p:tag name="EMFCHILD" val="True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197392"/>
  <p:tag name="EMFCHILD" val="Tru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2.76033"/>
  <p:tag name="ORIGINALWIDTH" val="264.774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&#10;        &amp;H(\mu,\xi,\theta,\phi)=\frac{v}{\sqrt{2}}h(\xi)\left(\begin{array}{c}&#10;             0  \\&#10;             1 &#10;        \end{array} \right),\\&#10;        &amp;\mathbf{A}_i dx^i = \frac{1}{g}(1-f(\xi))\left[F_1 \frac{\sigma_1}{2}+F_2 \frac{\sigma_2}{2}\right]+\frac{1}{g}(1-f_3(\xi))\left[F_3 \frac{\sigma_3}{2}\right], \\&#10;        &amp; a_i dx^i = (1-f_0(\xi))F_3\ \ \ .&#10;    \end{aligned}&#10;$$&#10;&#10;&#10;&#10;\end{document}"/>
  <p:tag name="IGUANATEXSIZE" val="16"/>
  <p:tag name="IGUANATEXCURSOR" val="62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411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8878"/>
  <p:tag name="EMFCHILD" val="True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95964"/>
  <p:tag name="EMFCHILD" val="True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94769"/>
  <p:tag name="ORIGINALWIDTH" val="13.20182"/>
  <p:tag name="EMFCHILD" val="True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37377"/>
  <p:tag name="EMFCHILD" val="True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5227"/>
  <p:tag name="ORIGINALWIDTH" val="1.37372"/>
  <p:tag name="EMFCHILD" val="True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7.577903"/>
  <p:tag name="EMFCHILD" val="True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4.075591"/>
  <p:tag name="EMFCHILD" val="True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37377"/>
  <p:tag name="EMFCHILD" val="True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37377"/>
  <p:tag name="EMFCHILD" val="True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5227"/>
  <p:tag name="ORIGINALWIDTH" val="1.37372"/>
  <p:tag name="EMFCHILD" val="Tru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37.67756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0,\pi]&#10;$$&#10;&#10;&#10;&#10;\end{document}"/>
  <p:tag name="IGUANATEXSIZE" val="16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308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8878"/>
  <p:tag name="EMFCHILD" val="True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881791"/>
  <p:tag name="EMFCHILD" val="True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3504"/>
  <p:tag name="EMFCHILD" val="True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0482"/>
  <p:tag name="EMFCHILD" val="True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60334"/>
  <p:tag name="EMFCHILD" val="True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4.096407"/>
  <p:tag name="EMFCHILD" val="True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0482"/>
  <p:tag name="EMFCHILD" val="True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75935"/>
  <p:tag name="EMFCHILD" val="True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8878"/>
  <p:tag name="EMFCHILD" val="True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7.577903"/>
  <p:tag name="EMFCHILD" val="Tru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79522"/>
  <p:tag name="ORIGINALWIDTH" val="110.581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i (U^{\infty -1})dU^{\infty} = \sum_{a=1}^3 F_a \frac{\sigma^a}{2}&#10;$$&#10;&#10;&#10;&#10;\end{document}"/>
  <p:tag name="IGUANATEXSIZE" val="14"/>
  <p:tag name="IGUANATEXCURSOR" val="41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295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2608"/>
  <p:tag name="ORIGINALWIDTH" val="4.075591"/>
  <p:tag name="EMFCHILD" val="True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37377"/>
  <p:tag name="EMFCHILD" val="True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5227"/>
  <p:tag name="ORIGINALWIDTH" val="1.37372"/>
  <p:tag name="EMFCHILD" val="True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4.242224"/>
  <p:tag name="EMFCHILD" val="True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8878"/>
  <p:tag name="EMFCHILD" val="True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75935"/>
  <p:tag name="EMFCHILD" val="True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0482"/>
  <p:tag name="EMFCHILD" val="True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19"/>
  <p:tag name="ORIGINALWIDTH" val="4.096407"/>
  <p:tag name="EMFCHILD" val="True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0482"/>
  <p:tag name="EMFCHILD" val="True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881791"/>
  <p:tag name="EMFCHILD" val="Tru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9.92579"/>
  <p:tag name="ORIGINALWIDTH" val="211.0123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q::Klinkharmer_gound_gauge}&#10;    &amp;\mathbf{A}_{i}=a_i=0, \\&#10;    &amp;H(\mu,\xi,\theta,\phi) = \frac{v\left(\sin ^2 \mu+h(\xi) \cos ^2 \mu\right)}{\sqrt{2}}(\begin{array}{cc}&#10;     0  &amp; 1 &#10;\end{array})^T,&#10;\end{aligned}&#10;$$&#10;&#10;&#10;&#10;\end{document}"/>
  <p:tag name="IGUANATEXSIZE" val="16"/>
  <p:tag name="IGUANATEXCURSOR" val="570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267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39714"/>
  <p:tag name="ORIGINALWIDTH" val="5.110138"/>
  <p:tag name="EMFCHILD" val="True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8878"/>
  <p:tag name="EMFCHILD" val="True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0482"/>
  <p:tag name="EMFCHILD" val="True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907825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omega_{\pm}=-\mu\pm(\phi-\frac{\pi}{2})\ \ \ .&#10;$$&#10;&#10;&#10;&#10;\end{document}"/>
  <p:tag name="IGUANATEXSIZE" val="16"/>
  <p:tag name="IGUANATEXCURSOR" val="39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39715"/>
  <p:tag name="ORIGINALWIDTH" val="5.146654"/>
  <p:tag name="EMFCHILD" val="True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625148"/>
  <p:tag name="EMFCHILD" val="True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6"/>
  <p:tag name="EMFCHILD" val="True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5"/>
  <p:tag name="EMFCHILD" val="True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6.645079"/>
  <p:tag name="EMFCHILD" val="True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20876"/>
  <p:tag name="ORIGINALWIDTH" val="45.14444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\pi,\frac{3\pi}{2}]&#10;$$&#10;&#10;&#10;&#10;\end{document}"/>
  <p:tag name="IGUANATEXSIZE" val="16"/>
  <p:tag name="IGUANATEXCURSOR" val="37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214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98"/>
  <p:tag name="ORIGINALWIDTH" val="5.220424"/>
  <p:tag name="EMFCHILD" val="True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6"/>
  <p:tag name="EMFCHILD" val="True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36368"/>
  <p:tag name="EMFCHILD" val="True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311319"/>
  <p:tag name="EMFCHILD" val="True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56004"/>
  <p:tag name="ORIGINALWIDTH" val="1.056004"/>
  <p:tag name="EMFCHILD" val="True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.591"/>
  <p:tag name="ORIGINALWIDTH" val="202.6841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ula_parameter}&#10;&amp;\cos \left(\frac{\beta }{2}\right) \cos \left(\frac{\alpha }{2}+\frac{\gamma }{2} \right)=1+\sin^{2}\mu(\cos\theta-1), \\&#10;&amp;\sin \left(\frac{\beta }{2}\right) \sin \left(\frac{\alpha }{2}-\frac{\gamma }{2}\right)=\sin\phi \sin\theta \sin\mu, \\&#10;&amp;\sin \left(\frac{\beta }{2}\right) \cos \left(\frac{\alpha }{2}-\frac{\gamma }{2}\right)=-\cos\phi \sin\theta \sin\mu , \\&#10;&amp;\cos \left(\frac{\beta }{2}\right) \sin \left(\frac{\alpha }{2}+\frac{\gamma }{2}\right)=\sin\mu \cos\mu (\cos\theta-1)\ \ .&#10;\end{aligned}&#10;$$&#10;&#10;&#10;&#10;\end{document}"/>
  <p:tag name="IGUANATEXSIZE" val="14"/>
  <p:tag name="IGUANATEXCURSOR" val="89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330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8.05915"/>
  <p:tag name="ORIGINALWIDTH" val="199.2097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\label{eq::su2_2dim} \nonumber&#10;&#9;U(\alpha, \beta, \gamma) &amp;= \mathcal{D}^{1/2}_{m,m^\prime}\big(\alpha,\beta,\gamma \big)  \\ \nonumber&#10;    &amp;=e^{-i\alpha \frac{\sigma_3}{2}} e^{-i\beta \frac{\sigma_2}{2}} e^{-i\gamma \frac{\sigma_3}{2}}\\&#10;&#9;&amp;=\left(&#10;&#9;\begin{matrix}&#10;&#9;&#9;e^{-i\frac{\alpha + \gamma}{2}}\cos\frac{\beta}{2}  &amp; -e^{-i\frac{\alpha - \gamma}{2}} \sin\frac{\beta}{2}  \\&#10;&#9;&#9;e^{i\frac{\alpha - \gamma}{2}} \sin\frac{\theta}{2}  &amp; e^{i\frac{\alpha + \gamma}{2}} \cos\frac{\beta}{2} &#10;&#9;\end{matrix}&#10;&#9;\right),&#10;\end{aligned}&#10;$$&#10;&#10;&#10;&#10;\end{document}"/>
  <p:tag name="IGUANATEXSIZE" val="16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80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23622"/>
  <p:tag name="ORIGINALWIDTH" val="6.869882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\label{eq::su2_2dim} \nonumber&#10;&#9;U(\alpha, \beta, \gamma) &amp;= \mathcal{D}^{1/2}_{m,m^\prime}\big(\alpha,\beta,\gamma \big)  \\ \nonumber&#10;    &amp;=e^{-i\alpha \frac{\sigma_3}{2}} e^{-i\beta \frac{\sigma_2}{2}} e^{-i\gamma \frac{\sigma_3}{2}}\\&#10;&#9;&amp;=\left(&#10;&#9;\begin{matrix}&#10;&#9;&#9;e^{-i\frac{\alpha + \gamma}{2}}\cos\frac{\beta}{2}  &amp; -e^{-i\frac{\alpha - \gamma}{2}} \sin\frac{\beta}{2}  \\&#10;&#9;&#9;e^{i\frac{\alpha - \gamma}{2}} \sin\frac{\theta}{2}  &amp; e^{i\frac{\alpha + \gamma}{2}} \cos\frac{\beta}{2} &#10;&#9;\end{matrix}&#10;&#9;\right),&#10;\end{aligned}&#10;$$&#10;&#10;&#10;&#10;\end{document}"/>
  <p:tag name="IGUANATEXSIZE" val="16"/>
  <p:tag name="IGUANATEXCURSOR" val="365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86752"/>
  <p:tag name="ORIGINALWIDTH" val="47.81732"/>
  <p:tag name="OUTPUTTYPE" val="SVG"/>
  <p:tag name="IGUANATEXVERSION" val="160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-\frac{\pi}{2},0]&#10;$$&#10;&#10;&#10;&#10;\end{document}"/>
  <p:tag name="IGUANATEXSIZE" val="16"/>
  <p:tag name="IGUANATEXCURSOR" val="37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LAYER" val="1"/>
  <p:tag name="SELECTIONNAME" val="Group 198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99852"/>
  <p:tag name="EMFCHILD" val="True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561368"/>
  <p:tag name="EMFCHILD" val="True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59842"/>
  <p:tag name="EMFCHILD" val="True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5.403986"/>
  <p:tag name="EMFCHILD" val="True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59842"/>
  <p:tag name="EMFCHILD" val="True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5.204478"/>
  <p:tag name="EMFCHILD" val="True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2.299852"/>
  <p:tag name="EMFCHILD" val="True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92322"/>
  <p:tag name="EMFCHILD" val="True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4478"/>
  <p:tag name="ORIGINALWIDTH" val="7.385384"/>
  <p:tag name="EMFCHILD" val="True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2.525886"/>
  <p:tag name="EMFCHILD" val="Tru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03234"/>
  <p:tag name="ORIGINALWIDTH" val="4.239491"/>
  <p:tag name="EMFCHILD" val="Tru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39970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-\frac{\pi}{2},0]&#10;$$&#10;&#10;&#10;&#10;\end{document}"/>
  <p:tag name="IGUANATEXSIZE" val="16"/>
  <p:tag name="IGUANATEXCURSOR" val="377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3819"/>
  <p:tag name="ORIGINALWIDTH" val="2.983907"/>
  <p:tag name="EMFCHILD" val="True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67175"/>
  <p:tag name="EMFCHILD" val="True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370275"/>
  <p:tag name="EMFCHILD" val="True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47933"/>
  <p:tag name="ORIGINALWIDTH" val="0.88125"/>
  <p:tag name="EMFCHILD" val="True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6.370275"/>
  <p:tag name="EMFCHILD" val="True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5227"/>
  <p:tag name="ORIGINALWIDTH" val="1.372982"/>
  <p:tag name="EMFCHILD" val="True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87352"/>
  <p:tag name="EMFCHILD" val="True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5.561368"/>
  <p:tag name="EMFCHILD" val="True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59842"/>
  <p:tag name="EMFCHILD" val="True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5.403986"/>
  <p:tag name="EMFCHILD" val="Tru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8297"/>
  <p:tag name="ORIGINALWIDTH" val="4.981299"/>
  <p:tag name="EMFCHILD" val="True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59842"/>
  <p:tag name="EMFCHILD" val="True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23"/>
  <p:tag name="ORIGINALWIDTH" val="5.204478"/>
  <p:tag name="EMFCHILD" val="True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518"/>
  <p:tag name="ORIGINALWIDTH" val="2.587352"/>
  <p:tag name="EMFCHILD" val="True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92322"/>
  <p:tag name="EMFCHILD" val="True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3.806693"/>
  <p:tag name="EMFCHILD" val="True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0945"/>
  <p:tag name="EMFCHILD" val="True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2608"/>
  <p:tag name="EMFCHILD" val="True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45177"/>
  <p:tag name="ORIGINALWIDTH" val="4.260728"/>
  <p:tag name="EMFCHILD" val="True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1722"/>
  <p:tag name="ORIGINALWIDTH" val="3.187106"/>
  <p:tag name="EMFCHILD" val="True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7116"/>
  <p:tag name="ORIGINALWIDTH" val="2.577461"/>
  <p:tag name="EMFCHILD" val="Tru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64862"/>
  <p:tag name="EMFCHILD" val="True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7.909498"/>
  <p:tag name="EMFCHILD" val="True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68405"/>
  <p:tag name="EMFCHILD" val="True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3.806693"/>
  <p:tag name="EMFCHILD" val="True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0945"/>
  <p:tag name="EMFCHILD" val="True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2608"/>
  <p:tag name="EMFCHILD" val="True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9488"/>
  <p:tag name="ORIGINALWIDTH" val="4.05433"/>
  <p:tag name="EMFCHILD" val="True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1722"/>
  <p:tag name="ORIGINALWIDTH" val="3.187106"/>
  <p:tag name="EMFCHILD" val="True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68405"/>
  <p:tag name="EMFCHILD" val="True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7.909498"/>
  <p:tag name="EMFCHILD" val="True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68405"/>
  <p:tag name="EMFCHILD" val="Tru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87155"/>
  <p:tag name="EMFCHILD" val="True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3.806693"/>
  <p:tag name="EMFCHILD" val="True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0945"/>
  <p:tag name="EMFCHILD" val="True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2608"/>
  <p:tag name="EMFCHILD" val="True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7864"/>
  <p:tag name="ORIGINALWIDTH" val="4.003986"/>
  <p:tag name="EMFCHILD" val="True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01722"/>
  <p:tag name="ORIGINALWIDTH" val="3.187106"/>
  <p:tag name="EMFCHILD" val="True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7116"/>
  <p:tag name="ORIGINALWIDTH" val="2.577461"/>
  <p:tag name="EMFCHILD" val="True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7.909498"/>
  <p:tag name="EMFCHILD" val="True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68405"/>
  <p:tag name="EMFCHILD" val="True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5"/>
  <p:tag name="ORIGINALWIDTH" val="6.592322"/>
  <p:tag name="EMFCHILD" val="True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64813"/>
  <p:tag name="EMFCHILD" val="Tru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379823"/>
  <p:tag name="EMFCHILD" val="True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3.806693"/>
  <p:tag name="EMFCHILD" val="True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0945"/>
  <p:tag name="EMFCHILD" val="True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2608"/>
  <p:tag name="EMFCHILD" val="True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6496"/>
  <p:tag name="ORIGINALWIDTH" val="3.444833"/>
  <p:tag name="EMFCHILD" val="True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438"/>
  <p:tag name="ORIGINALWIDTH" val="4.128888"/>
  <p:tag name="EMFCHILD" val="True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7707"/>
  <p:tag name="ORIGINALWIDTH" val="3.216831"/>
  <p:tag name="EMFCHILD" val="True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13.66777"/>
  <p:tag name="EMFCHILD" val="True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68405"/>
  <p:tag name="EMFCHILD" val="True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776968"/>
  <p:tag name="EMFCHILD" val="True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4.391584"/>
  <p:tag name="EMFCHILD" val="Tru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36368"/>
  <p:tag name="EMFCHILD" val="True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241634"/>
  <p:tag name="EMFCHILD" val="True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9488"/>
  <p:tag name="ORIGINALWIDTH" val="4.05433"/>
  <p:tag name="EMFCHILD" val="True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851673"/>
  <p:tag name="EMFCHILD" val="True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67175"/>
  <p:tag name="EMFCHILD" val="True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6.057037"/>
  <p:tag name="EMFCHILD" val="True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3.806693"/>
  <p:tag name="EMFCHILD" val="True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16831"/>
  <p:tag name="ORIGINALWIDTH" val="4.690945"/>
  <p:tag name="EMFCHILD" val="True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2608"/>
  <p:tag name="EMFCHILD" val="True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6496"/>
  <p:tag name="ORIGINALWIDTH" val="3.444833"/>
  <p:tag name="EMFCHILD" val="True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278937"/>
  <p:tag name="ORIGINALWIDTH" val="3.78189"/>
  <p:tag name="EMFCHILD" val="Tru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9"/>
  <p:tag name="ORIGINALWIDTH" val="3.975049"/>
  <p:tag name="EMFCHILD" val="True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7707"/>
  <p:tag name="ORIGINALWIDTH" val="3.216831"/>
  <p:tag name="EMFCHILD" val="True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13.94311"/>
  <p:tag name="EMFCHILD" val="True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68405"/>
  <p:tag name="EMFCHILD" val="True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241634"/>
  <p:tag name="EMFCHILD" val="True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6496"/>
  <p:tag name="ORIGINALWIDTH" val="2.121408"/>
  <p:tag name="EMFCHILD" val="True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4.986368"/>
  <p:tag name="EMFCHILD" val="True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9488"/>
  <p:tag name="ORIGINALWIDTH" val="4.05433"/>
  <p:tag name="EMFCHILD" val="True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851673"/>
  <p:tag name="EMFCHILD" val="True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67175"/>
  <p:tag name="EMFCHILD" val="True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3.806693"/>
  <p:tag name="EMFCHILD" val="Tru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656"/>
  <p:tag name="EMFCHILD" val="True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2608"/>
  <p:tag name="EMFCHILD" val="True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6496"/>
  <p:tag name="ORIGINALWIDTH" val="3.444833"/>
  <p:tag name="EMFCHILD" val="True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278937"/>
  <p:tag name="ORIGINALWIDTH" val="3.78189"/>
  <p:tag name="EMFCHILD" val="True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7707"/>
  <p:tag name="ORIGINALWIDTH" val="3.216831"/>
  <p:tag name="EMFCHILD" val="True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13.94311"/>
  <p:tag name="EMFCHILD" val="True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68405"/>
  <p:tag name="EMFCHILD" val="True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241634"/>
  <p:tag name="EMFCHILD" val="True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6496"/>
  <p:tag name="ORIGINALWIDTH" val="2.121408"/>
  <p:tag name="EMFCHILD" val="True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4.986368"/>
  <p:tag name="EMFCHILD" val="True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79281"/>
  <p:tag name="ORIGINALWIDTH" val="3.108809"/>
  <p:tag name="EMFCHILD" val="Tru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2"/>
  <p:tag name="ORIGINALWIDTH" val="4.194242"/>
  <p:tag name="EMFCHILD" val="True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3.98937"/>
  <p:tag name="EMFCHILD" val="True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67175"/>
  <p:tag name="EMFCHILD" val="True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41"/>
  <p:tag name="ORIGINALWIDTH" val="3.806693"/>
  <p:tag name="EMFCHILD" val="True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3356"/>
  <p:tag name="ORIGINALWIDTH" val="2.102608"/>
  <p:tag name="EMFCHILD" val="True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6496"/>
  <p:tag name="ORIGINALWIDTH" val="3.444833"/>
  <p:tag name="EMFCHILD" val="True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438"/>
  <p:tag name="ORIGINALWIDTH" val="4.128888"/>
  <p:tag name="EMFCHILD" val="True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77707"/>
  <p:tag name="ORIGINALWIDTH" val="3.216831"/>
  <p:tag name="EMFCHILD" val="True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86811"/>
  <p:tag name="ORIGINALWIDTH" val="13.66777"/>
  <p:tag name="EMFCHILD" val="True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752"/>
  <p:tag name="ORIGINALWIDTH" val="2.468405"/>
  <p:tag name="EMFCHILD" val="True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776968"/>
  <p:tag name="EMFCHILD" val="Tru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64862"/>
  <p:tag name="EMFCHILD" val="True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4.391584"/>
  <p:tag name="EMFCHILD" val="True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241634"/>
  <p:tag name="EMFCHILD" val="True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9488"/>
  <p:tag name="ORIGINALWIDTH" val="4.05433"/>
  <p:tag name="EMFCHILD" val="True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4.851673"/>
  <p:tag name="EMFCHILD" val="True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1"/>
  <p:tag name="ORIGINALWIDTH" val="3.067175"/>
  <p:tag name="EMFCHILD" val="True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87795"/>
  <p:tag name="ORIGINALWIDTH" val="5.164813"/>
  <p:tag name="EMFCHILD" val="True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59842"/>
  <p:tag name="EMFCHILD" val="True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777222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begin{aligned} \label{eula_parameter}&#10;&amp;\cos \left(\frac{\beta }{2}\right) \cos \left(\frac{\alpha }{2}+\frac{\gamma }{2} \right)=1+\sin^{2}\mu(\cos\theta-1), \\&#10;&amp;\sin \left(\frac{\beta }{2}\right) \sin \left(\frac{\alpha }{2}-\frac{\gamma }{2}\right)=\sin\phi \sin\theta \sin\mu, \\&#10;&amp;\sin \left(\frac{\beta }{2}\right) \cos \left(\frac{\alpha }{2}-\frac{\gamma }{2}\right)=-\cos\phi \sin\theta \sin\mu , \\&#10;&amp;\cos \left(\frac{\beta }{2}\right) \sin \left(\frac{\alpha }{2}+\frac{\gamma }{2}\right)=\sin\mu \cos\mu (\cos\theta-1)\ \ .&#10;\end{aligned}&#10;$$&#10;&#10;&#10;&#10;\end{document}"/>
  <p:tag name="IGUANATEXSIZE" val="14"/>
  <p:tag name="IGUANATEXCURSOR" val="898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4.391901"/>
  <p:tag name="EMFCHILD" val="True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2022984"/>
  <p:tag name="ORIGINALWIDTH" val="2.230266"/>
  <p:tag name="EMFCHILD" val="Tru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414"/>
  <p:tag name="ORIGINALWIDTH" val="5.287254"/>
  <p:tag name="LATEXADDIN" val="\documentclass{article}&#10;\usepackage{amsmath}&#10;\pagestyle{empty}&#10;\usepackage{xcolor}&#10;\linespread{1.3}&#10;\newcommand{\eq}[2]{\begin{equation} \label{eq:#1} #2 \end{equation}}&#10;\newcommand{\eqal}[2]{$$\begin{aligned} \label{eq:#1} #2 \end{aligned}$$}&#10;\newcommand{\raw}{\ensuremath{\rightarrow}}%rightarrow&#10;\newcommand{\tx}[1]{\text{#1}}&#10;\begin{document}&#10;&#10;$$&#10;\mu \in [\pi,\frac{3\pi}{2}]&#10;$$&#10;&#10;&#10;&#10;\end{document}"/>
  <p:tag name="IGUANATEXSIZE" val="16"/>
  <p:tag name="IGUANATEXCURSOR" val="371"/>
  <p:tag name="TRANSPARENCY" val="True"/>
  <p:tag name="LATEXENGINEID" val="0"/>
  <p:tag name="TEMPFOLDER" val="/private/var/folders/8p/8k4lkz397nb2d734_tcztkmm0000gn/T/com.microsoft.Powerpoint/TemporaryItems/"/>
  <p:tag name="LATEXFORMHEIGHT" val="426.65"/>
  <p:tag name="LATEXFORMWIDTH" val="513.35"/>
  <p:tag name="LATEXFORMWRAP" val="True"/>
  <p:tag name="BITMAPVECTOR" val="1"/>
  <p:tag name="EMFCHILD" val="True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67902"/>
  <p:tag name="ORIGINALWIDTH" val="4.877672"/>
  <p:tag name="EMFCHILD" val="True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83352"/>
  <p:tag name="ORIGINALWIDTH" val="5.404387"/>
  <p:tag name="EMFCHILD" val="True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130822"/>
  <p:tag name="EMFCHILD" val="True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67902"/>
  <p:tag name="ORIGINALWIDTH" val="4.877672"/>
  <p:tag name="EMFCHILD" val="True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777222"/>
  <p:tag name="EMFCHILD" val="True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4.391901"/>
  <p:tag name="EMFCHILD" val="True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681"/>
  <p:tag name="ORIGINALWIDTH" val="3.767323"/>
  <p:tag name="EMFCHILD" val="True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126"/>
  <p:tag name="ORIGINALWIDTH" val="5.561755"/>
  <p:tag name="EMFCHILD" val="Tru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8297"/>
  <p:tag name="ORIGINALWIDTH" val="4.87751"/>
  <p:tag name="EMFCHILD" val="True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378684"/>
  <p:tag name="EMFCHILD" val="True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6.592801"/>
  <p:tag name="EMFCHILD" val="True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4815"/>
  <p:tag name="ORIGINALWIDTH" val="5.204837"/>
  <p:tag name="EMFCHILD" val="True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5.683521"/>
  <p:tag name="EMFCHILD" val="True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681"/>
  <p:tag name="ORIGINALWIDTH" val="3.767323"/>
  <p:tag name="EMFCHILD" val="True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9618"/>
  <p:tag name="ORIGINALWIDTH" val="6.592801"/>
  <p:tag name="EMFCHILD" val="True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271598"/>
  <p:tag name="EMFCHILD" val="True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6.592801"/>
  <p:tag name="EMFCHILD" val="Tru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36417"/>
  <p:tag name="EMFCHILD" val="True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3262"/>
  <p:tag name="ORIGINALWIDTH" val="2.121597"/>
  <p:tag name="EMFCHILD" val="True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711"/>
  <p:tag name="ORIGINALWIDTH" val="4.986727"/>
  <p:tag name="EMFCHILD" val="True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7739"/>
  <p:tag name="ORIGINALWIDTH" val="3.067379"/>
  <p:tag name="EMFCHILD" val="True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4713"/>
  <p:tag name="ORIGINALWIDTH" val="5.373397"/>
  <p:tag name="EMFCHILD" val="True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7036"/>
  <p:tag name="ORIGINALWIDTH" val="2.300056"/>
  <p:tag name="EMFCHILD" val="True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777222"/>
  <p:tag name="EMFCHILD" val="True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4.391901"/>
  <p:tag name="EMFCHILD" val="True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7154"/>
  <p:tag name="ORIGINALWIDTH" val="4.094488"/>
  <p:tag name="EMFCHILD" val="Tru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267716"/>
  <p:tag name="EMFCHILD" val="True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057424"/>
  <p:tag name="EMFCHILD" val="True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271598"/>
  <p:tag name="EMFCHILD" val="True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7036"/>
  <p:tag name="ORIGINALWIDTH" val="2.300056"/>
  <p:tag name="EMFCHILD" val="True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51237"/>
  <p:tag name="ORIGINALWIDTH" val="1.159899"/>
  <p:tag name="EMFCHILD" val="True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3262"/>
  <p:tag name="ORIGINALWIDTH" val="2.121597"/>
  <p:tag name="EMFCHILD" val="True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711"/>
  <p:tag name="ORIGINALWIDTH" val="4.986727"/>
  <p:tag name="EMFCHILD" val="True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67902"/>
  <p:tag name="ORIGINALWIDTH" val="4.877672"/>
  <p:tag name="EMFCHILD" val="True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83352"/>
  <p:tag name="ORIGINALWIDTH" val="5.404387"/>
  <p:tag name="EMFCHILD" val="True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130822"/>
  <p:tag name="EMFCHILD" val="Tru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7879"/>
  <p:tag name="ORIGINALWIDTH" val="1.141339"/>
  <p:tag name="EMFCHILD" val="True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67902"/>
  <p:tag name="ORIGINALWIDTH" val="4.877672"/>
  <p:tag name="EMFCHILD" val="True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3262"/>
  <p:tag name="ORIGINALWIDTH" val="2.121597"/>
  <p:tag name="EMFCHILD" val="True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711"/>
  <p:tag name="ORIGINALWIDTH" val="4.986727"/>
  <p:tag name="EMFCHILD" val="True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681"/>
  <p:tag name="ORIGINALWIDTH" val="3.767323"/>
  <p:tag name="EMFCHILD" val="True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126"/>
  <p:tag name="ORIGINALWIDTH" val="5.561755"/>
  <p:tag name="EMFCHILD" val="True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378684"/>
  <p:tag name="EMFCHILD" val="True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057424"/>
  <p:tag name="EMFCHILD" val="Tru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048327"/>
  <p:tag name="EMFCHILD" val="True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4815"/>
  <p:tag name="ORIGINALWIDTH" val="5.204837"/>
  <p:tag name="EMFCHILD" val="True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5.683521"/>
  <p:tag name="EMFCHILD" val="True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681"/>
  <p:tag name="ORIGINALWIDTH" val="3.767323"/>
  <p:tag name="EMFCHILD" val="True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9618"/>
  <p:tag name="ORIGINALWIDTH" val="6.592801"/>
  <p:tag name="EMFCHILD" val="True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3262"/>
  <p:tag name="ORIGINALWIDTH" val="2.121597"/>
  <p:tag name="EMFCHILD" val="True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711"/>
  <p:tag name="ORIGINALWIDTH" val="4.986727"/>
  <p:tag name="EMFCHILD" val="True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3453"/>
  <p:tag name="ORIGINALWIDTH" val="5.194938"/>
  <p:tag name="EMFCHILD" val="True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45"/>
  <p:tag name="ORIGINALWIDTH" val="5.267716"/>
  <p:tag name="EMFCHILD" val="True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3262"/>
  <p:tag name="ORIGINALWIDTH" val="2.121597"/>
  <p:tag name="EMFCHILD" val="True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711"/>
  <p:tag name="ORIGINALWIDTH" val="4.986727"/>
  <p:tag name="EMFCHILD" val="True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7154"/>
  <p:tag name="ORIGINALWIDTH" val="4.094488"/>
  <p:tag name="EMFCHILD" val="True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3262"/>
  <p:tag name="ORIGINALWIDTH" val="2.121597"/>
  <p:tag name="EMFCHILD" val="True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711"/>
  <p:tag name="ORIGINALWIDTH" val="4.986727"/>
  <p:tag name="EMFCHILD" val="True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4713"/>
  <p:tag name="ORIGINALWIDTH" val="5.373397"/>
  <p:tag name="EMFCHILD" val="True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51237"/>
  <p:tag name="ORIGINALWIDTH" val="1.159899"/>
  <p:tag name="EMFCHILD" val="True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3262"/>
  <p:tag name="ORIGINALWIDTH" val="2.121597"/>
  <p:tag name="EMFCHILD" val="Tru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744"/>
  <p:tag name="ORIGINALWIDTH" val="10.78819"/>
  <p:tag name="EMFCHILD" val="True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711"/>
  <p:tag name="ORIGINALWIDTH" val="4.986727"/>
  <p:tag name="EMFCHILD" val="True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67902"/>
  <p:tag name="ORIGINALWIDTH" val="4.877672"/>
  <p:tag name="EMFCHILD" val="True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83352"/>
  <p:tag name="ORIGINALWIDTH" val="5.404387"/>
  <p:tag name="EMFCHILD" val="True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130822"/>
  <p:tag name="EMFCHILD" val="True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67902"/>
  <p:tag name="ORIGINALWIDTH" val="4.877672"/>
  <p:tag name="EMFCHILD" val="True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777222"/>
  <p:tag name="EMFCHILD" val="True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4.391901"/>
  <p:tag name="EMFCHILD" val="True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681"/>
  <p:tag name="ORIGINALWIDTH" val="3.767323"/>
  <p:tag name="EMFCHILD" val="Tru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8"/>
  <p:tag name="ORIGINALWIDTH" val="3.892274"/>
  <p:tag name="EMFCHILD" val="True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126"/>
  <p:tag name="ORIGINALWIDTH" val="5.561755"/>
  <p:tag name="EMFCHILD" val="True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378684"/>
  <p:tag name="EMFCHILD" val="True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057424"/>
  <p:tag name="EMFCHILD" val="True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4815"/>
  <p:tag name="ORIGINALWIDTH" val="5.204837"/>
  <p:tag name="EMFCHILD" val="True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5.683521"/>
  <p:tag name="EMFCHILD" val="True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3678"/>
  <p:tag name="ORIGINALWIDTH" val="3.955681"/>
  <p:tag name="EMFCHILD" val="True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75681"/>
  <p:tag name="ORIGINALWIDTH" val="3.767323"/>
  <p:tag name="EMFCHILD" val="True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9618"/>
  <p:tag name="ORIGINALWIDTH" val="6.592801"/>
  <p:tag name="EMFCHILD" val="True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47694"/>
  <p:tag name="ORIGINALWIDTH" val="6.057424"/>
  <p:tag name="EMFCHILD" val="Tru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599"/>
  <p:tag name="ORIGINALWIDTH" val="1.336417"/>
  <p:tag name="EMFCHILD" val="True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777222"/>
  <p:tag name="EMFCHILD" val="True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4.391901"/>
  <p:tag name="EMFCHILD" val="True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3453"/>
  <p:tag name="ORIGINALWIDTH" val="5.194938"/>
  <p:tag name="EMFCHILD" val="True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3262"/>
  <p:tag name="ORIGINALWIDTH" val="2.121597"/>
  <p:tag name="EMFCHILD" val="True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62711"/>
  <p:tag name="ORIGINALWIDTH" val="4.986727"/>
  <p:tag name="EMFCHILD" val="True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7154"/>
  <p:tag name="ORIGINALWIDTH" val="4.094488"/>
  <p:tag name="EMFCHILD" val="True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30484"/>
  <p:tag name="ORIGINALWIDTH" val="3.241845"/>
  <p:tag name="EMFCHILD" val="True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3262"/>
  <p:tag name="ORIGINALWIDTH" val="2.121597"/>
  <p:tag name="EMFCHILD" val="True"/>
</p:tagLst>
</file>

<file path=ppt/theme/theme1.xml><?xml version="1.0" encoding="utf-8"?>
<a:theme xmlns:a="http://schemas.openxmlformats.org/drawingml/2006/main" name="Office 主题​​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21712</TotalTime>
  <Words>1526</Words>
  <Application>Microsoft Macintosh PowerPoint</Application>
  <PresentationFormat>全屏显示(4:3)</PresentationFormat>
  <Paragraphs>230</Paragraphs>
  <Slides>30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39" baseType="lpstr">
      <vt:lpstr>等线</vt:lpstr>
      <vt:lpstr>微软雅黑</vt:lpstr>
      <vt:lpstr>Arial</vt:lpstr>
      <vt:lpstr>Calibri</vt:lpstr>
      <vt:lpstr>Calibri Light</vt:lpstr>
      <vt:lpstr>Cambria Math</vt:lpstr>
      <vt:lpstr>Times New Roman</vt:lpstr>
      <vt:lpstr>Wingdings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吴 彦达</dc:creator>
  <cp:lastModifiedBy>an</cp:lastModifiedBy>
  <cp:revision>1260</cp:revision>
  <dcterms:created xsi:type="dcterms:W3CDTF">2021-04-23T14:56:43Z</dcterms:created>
  <dcterms:modified xsi:type="dcterms:W3CDTF">2023-07-07T08:21:09Z</dcterms:modified>
</cp:coreProperties>
</file>